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298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Sheet1!$A$2:$A$13</cx:f>
        <cx:lvl ptCount="12">
          <cx:pt idx="0">United States</cx:pt>
          <cx:pt idx="1">Mexico</cx:pt>
          <cx:pt idx="2">Brazil</cx:pt>
          <cx:pt idx="3">Argentina</cx:pt>
          <cx:pt idx="4">Australia</cx:pt>
          <cx:pt idx="5">China</cx:pt>
          <cx:pt idx="6">Egypt</cx:pt>
        </cx:lvl>
      </cx:strDim>
      <cx:numDim type="colorVal">
        <cx:f>Sheet1!$B$2:$B$13</cx:f>
        <cx:lvl ptCount="12" formatCode="General">
          <cx:pt idx="0">150</cx:pt>
          <cx:pt idx="5">1000</cx:pt>
          <cx:pt idx="6">300</cx:pt>
        </cx:lvl>
      </cx:numDim>
    </cx:data>
  </cx:chartData>
  <cx:chart>
    <cx:title pos="t" align="ctr" overlay="0"/>
    <cx:plotArea>
      <cx:plotAreaRegion>
        <cx:series layoutId="regionMap" uniqueId="{9B098C63-C3AD-4036-A9E4-94B1F1DD89C2}">
          <cx:tx>
            <cx:txData>
              <cx:f>Sheet1!$B$1</cx:f>
              <cx:v>Series1</cx:v>
            </cx:txData>
          </cx:tx>
          <cx:dataId val="0"/>
          <cx:layoutPr>
            <cx:geography cultureLanguage="en-US" cultureRegion="US" attribution="Powered by Bing">
              <cx:geoCache provider="{E9337A44-BEBE-4D9F-B70C-5C5E7DAFC167}">
                <cx:binary>zHtrc9s4lvZf6erPL9MASALE1MxWDUCKkuV7nMSdLyy37ZAgCRIkwOuv36Oku8dRvNa8O1M161TF
iSDqAc71OedAf32c//JYPz/0P826buxfHue//Vw4Z/7yyy/2sXjWD/adVo99a9sv7t1jq39pv3xR
j8+/PPUPk2ryXwjCwS+PxUPvnuef/+uv8Gn5c3vePj441TY3w3O/3D7boXb2jbVXl356bIfGHR7P
4ZP+9vOHRrnnp5/euwf3bH/+6blxyi13i3n+28/fvfPnn345/rwfsH+qYXtueIJnff4uRH5IKfP5
1x/280912+S/L3ucv0M48hHh+Ns6/QP78kHD8//0tr5u6uHpqX+29qfff//w+Hcn+WFV2VZ+E4ps
D3v/8P7rYX/5Xuj/9dejF+D4R6+80MuxrE4tHavl4nlWj+0fMvnX9UH8d9z3Qw4y/ybv6Ht9YERA
YZwe/vyB+k0Tp3fyugr+eO5I9n+8fCz0i/v/vNBF/7Cq+o/j/+tC9zB653/9QeR7cYf+O4IOP4x+
/XVY/+Z634R+eievC/2P546E/sfLx0IXt/95of+9zw8nbx7+kMC/Qe5+8I5zGvAIo1ejD4V1ykgU
4t/F7/8B/k38/9SeXtfAi0ePlPBi5VgPf/8/oAdZ/Ft14NN3Ych9hnnwTQX8Ow/AyH/HQt8P+JHo
T27jdbH//tiRyH9/9Vjc8vL/gNkP1vUPtfp3mj0J34FRg2hp8L2wwR8CDvk2+t3c8ZG5/zN7eV3u
f//Ho0eyf7FyLP+/f/jPyz/JF+P+EMO/HnIImDsiJKARpM8XRIfwdxELMIj+W5w/DvQnt/G62H9/
7Ejkv796LO4k/XeI+3/mOn/ywPjBPSRfCeQLuvP26tfjAbU9evQtHvotT+6e/vYz8cHO/6Slh4/4
LoneDY2y/3CwP594frDubz9j/C7knCEeYhQhnxAIRNPzYYW9CwnmjEcItMZ8BgtN27sCWC0sHR6K
AkgdiAUE0rZth69L6B0hHIUcHvUpUF/yJ22/buslb5s/BfH7/39qBn3dqsZZ2AwcxHx722GbDLYT
+YwA0CF6YhqBx5rHh1soDQ7v/n8ZrwzOianEdOZddbd13EpPois/nROc6M20L74p/RuHfQUR+N+b
gHCyl4C1brwOBwDYkbO2WgRqL7B7qopSMrIn4ypfaOIVuPA1uBASAJyRR5SA17yEc5TkBfV0Jdam
qEXm+H2B8msduEX8fwMFKEAhjihwX0whDb0EGsOyzuhaV2Kod0pbUfihzLPmBMphu0fqCnwc+pyG
JCQUo+9REOs9TitAMRoJ1laCFLUk+BpnXvz2eQ4m9iMUCRkKgoAyhsE6Xx6oYGwKWQFQ46a4Q5e0
js3Oj8uN2xafWCWy91VSbPCljYdzlzaSxQiJ8oSxkIP5/XBeH3ZBfQ77CI82sa4DxdlcVaIc5HQz
xktiBokkkfamjPMPyxVLw49lLZCLTeKldeJaabdvSwK/KokXmzj40Asf8dQYLdjBJqYzdbkkU1rH
LBd+ys+W92pTnrDYV1X8Au1g0S/QlhH4ZnFAa0clw+Y+8y58/55X6gTOK54RgFv8Kdojz0BlaE2F
AKeiSPJwkFF714b+CYN9Jb58hwLl+cvTNBQRqjGgND6V42RiV16/rZ7DJ7xlIoeA80JeXK2OOHpA
0FYOy8XYflqLWSzjmV1OOfmp0xw5+WD7yRt7wAq7SFakjMlKTgjs8BFvHIceefiUEeZWBhAevp5R
LecyjOfqPbJGGO9zYVgyzL+9LcEfLC6KeAAlO4ooJQE7Dl22yOpc50QLhUncsQ0nSLjw0+oe38b5
weK+x2FHR4OIRpXzsRaR14kgOHMsk0N1978AoSEkVYiOOERHZq2bTq/BACDBrEXvEVkOTvR5e8J7
fgwKh8O8wDky7Myr0aQN4PhXQ0ISvG0+FR+HGCdom0n0rTD4H5Pm12D7nVUcoR0Z+TLUIR8rQCMp
vj+gqXS9DMQU57JM1NWpJI1/iLuAFwbACnweAWPxj/C6LFxW3q5aNAqlpCZKNEUeF3x8iDz4Tzmq
hFj8ATmSOoudbFAz7d5W5Mk9HDmb31Kj7bBoMffI3EzOz9IGj12cz7TYdc0iZ0/9yvCy1eGwadbi
HrXk/u09vGaxL8QQHFvsohpoPcIWTKll0LtNN9y0Ndm+jfJjqj1IO4xYiDnyWRAckbDKtlBUhQdp
n7u7IZL5Fm/55diIea9u+r1LljjaFL2odtN5LvvUfipv7P7tTfzIBI82cciCL+KoXjI0ZjNsYr0K
0jkOZCezUmSbdpfLJSZCbVj8NuSB+X4f644gD+svIEdw09X6AMkGoS715QpCPltjnbQXPBk2WE47
dqbPlVw2vcAX7CyX1eZken9VyS+kfwj6L3ZBFQ3DcIVd9HFwNu6yVG+tzJPg11mukn1cCuHFp5I8
/iHMHx39sKkXoF49A5MnABqkXRLdLEm+N1dlTHcsmbdmT0X/0X+oNn4pTHpK7sEPaSwCewpIRFkQ
Hir1I1W3KCqXHvtaYErFWOP3IWZO4IHEbsjFvExb0oG3T/p20eMZLQsRErIf+CqrqD8Lm2EzcyRL
5dLc31HayiDKYkKfPfYxdI3I8+6m8K0YrI7HqYizLI+1YyJnTJpglDZyG7+DqOloHK0p0isElE70
FRMOv6d+BfYQCeqy2ONh3PH1RIr9UeFwfAalUwh1NIXU973sw0LnRdZBMC0LldqhFRlpEk3dCbfG
mB8E+TJs+0EY4iBAnAHPiiJ8FEZnTG2Lx/BR1/loZFmiRt/5yuD1cjQo/2TzuUZbruv6dpyq0IkJ
rV0mMTTPVdpNpp4utSr89SYsVnbFTDWOm6ZrWyL6te78DVmL6jbDXVYAeQt0Loumc6V0gcsjWc69
U5LMVkWiCke1L9pZXxl/aFgjim7q/T2P9LSkQd9oLafVed6+KBD65C8Ir3K0WTlsaT4sXsIxrs5Z
0QRXfjY3O9Zn3natDdJxNhTlNq96ztOuUSDL2djqWiO+7mudRRtaLqPk/Zy/p559KBkuNp12OPaX
VcWeWZz0chMKNTdNrOp1lBlmXUKjGoq1OfCFJVMgwoo+dngp7jOal4sYfaQqwSnkB9lZM+VXZsz9
ra1nnrWCQjHoQjHXKnIf2NAXYdq3pgtjFA7ICD57Xr5xxvFITq4l5Zbwya9FXeT1NW7zPhA9L/QZ
t0QzoRwNmhjeZry4H+2iN50JozxdgrX/hIw36nhAWe42OjPh1Ty6MBC2icp+01bOUxdV09edaK0y
7LIcmP9r58DWDKtqSfGay1pV2Y3vZvsF9GRvCQlzl04Tb3Ix9VMVZ35gboI1QOfNND+xDg9icpXe
FCUpRBTN+KwBCSXdGi2bTE1n1Osv7dqC3oOIbkpctrIaub3K/flinvDBNrAvmjH7dZ26NOPmzlMh
nKGG4o3ky5XfzVbqiTVxH+YmxjZUSUDm23bpik4szZwvwuW1tO06gYs2tEHSw3O9KcOxWxKwmQA4
+Eyla/vmczg35W6cQk+UjpyZbHGblXRW2q4JoGTjMorWHemtgIFmorj92NJMhmPwrA9O75Hmi+Vo
jJFDQOEMVzFDRSm82q3J0Exm4zt3kbnZ2wOun5ZW73zlJ3mVbTKrUl04Klsb3aCxHeKynj/pOutv
BxbkIAbtCUpUfpbX2ZwWOd3mIXqsfP4QOAdBB7FOFNjsIqP2I7ObaMiu8mJKJz1IasiuWvLbA6j2
yFnde7tQMyNYP7gdYfSWG1PsTKgx1OcV+bzSKNIyYqyGooHqGNQoSYVTzE0jfUOXi3Aty9jvG5KY
Iqg21FJy36nxcsjGJBuaz+2abRAvC9n1wzUaulhzGtuyPV9Ys0o/a6+1U2dkZjusqy0Lwy0Ns1jn
tAdSX170Y3GxVitorATJz5iQHcVeLyOFFlm19reBN5FsdL2deva+1zPsQ5dY8Gbxkyya3uNxpluG
h/e1qTNZFxBC5qGzwtfaiWwZriOGewjubE2Y56VmWVKbZyn1x480b1LureTTZCuTztU4n9dlQJNI
qw9ZuX6Gvsy20GbYGTLYtFurK2M8XwYuSFQRySKsPrVQ8rTBeFvOS6xQIU3O39fVfD7kWRxlKA7b
7GLGc4y9mkkSLeBqwRPyMjEUOvGbMZ78zIkwCH/D67ybOn5tUR8kxPcm0fp1LztjB9Gs45mqofKC
0HpbNBj+sZabbkTvNXaiyVyyNvUac+J9AjsNRK7mK5h11LJ3+gpOdE8aL1XEXPdm3o6Gpatjveh7
m8lCl9Hl3HccOqvk4+qTDUVlezF4xMkux33SFkW+w53z0o6Waa/pp5E2t3NQNNugQVT2Udndhm4q
RNEWbWL86b72gDV1c23juYiYWDLTJTYLs71nlSCQ3vZtUyBJIcQn2o92Qzdvu3B+P2pPVtVT22NP
DHSOQ8sl9RctaV0nA0ROXK1sO0G5kWSs/eyFY9rS9vNcdFu8VreMRdta5/eRqZLOrWlUEvASXJ1F
kb8vvSaQdEUWRLc0EF/RWdAGgzD5kgnTj3KNwPS9EY7B18s1ZA9MQ6guR9H240VRNetGtVE89+bT
EnA55+unHnU28fO8uPIrYCzFGvZSQzdzs9aoT6oG3a1VTUTZGXOGtA9KCqDs9zBPEK3SyvELpMZc
ZBbdjkuwNRnbL1HzYGlhBHTynpay3XptsAsyvQ9HfG+7KAcq4u31kn+cqEuzSJ0H3XxpVABRveZX
UeXd58aHfMiMrPrlkulq38zdB03RfYt5sfHCZlN14Ohk9Gkt3AIBxLjwSvOmEzrC542XqUR5RSQi
7UtrZuD6S6Gbw8fdrhU6p11+3TGWBqpAt8qblyEpo/Gh0W1+U4NI+mRmuigvyqmdIBVWpJeFXXhs
+BLGvYb+B29GSB85XzZdHjbSK9EQ12X+21BXTeo0QR8hnOV+4tBS4LMyCvuP0egyJYYhx1e9V6uU
2XmIC8I7ETZLEJe2Xja2hzpQlw2WRWmny6VxS0oam0ErsGWqSLO+B8NDYy2DtqwlKyqVBlpHElOj
RNQHbTIseO1kG5n5V+xV8yDQVEX3dmjyB7+sinhyeEkCNpuYLLiF9tTSCm3YcKl9W37AYYXjANU6
YW5CO02o2gFp+oTRkHWi9vtOrv00i0HrSaKirsu9yiE2z53/NCxLU4smp1gltOx4rL1VfV459z5x
HtR1rPyh+7DozN96eliUmDUjl2ro8jbuM19JNk8ePO/pWhAKWhAKGoOr6Lwyr0Q0RkHqrXkog9XP
4qaLoF1q8yXt86pKxkz3suxddsW5HZ4qV/ZPmQJCKM2y9rcKIskd5pamAXVzJls9KBd7gWnyTV4T
4IaIVbMRLVu0k8StyounNarkRIAr9Ixz4VXRY1NAn2jywK7YPEuM2dMQ+k4y1fqinvC5v7Bd7tnL
cYkCYeh621b8OlpBU8awR61oaloybeqFn6kVBdueRqHgJfuN1DkVdb0Q0ZbTZdf3m9m3d8zNUzJ4
OBfr3M17PdDgLl/zYNd5XpawjjslYJI1+iIvp+gKms34fbREdQrz2jvgECAa/ZSFwy5HbNsMVXs+
ca/bFovLtmZu8BOqUXvjUXxZBuWNCqIUNeuutGGqXJYMFYQCYzaN9cQYUFl24854M4XOqbkbi/XL
gCH+5dOQBmZSUleTv7EzGlLqenxjwwDqmIWhBLJGc1bMrknYUDWynrwwrhq7x1Mx71BYLoBSmJgx
crdq9uBRNsVK8QzKnnkW0TqVyeyPYczDfj5j6/ARLxAXgQ6nA8nvg34Cp2r1tFvq9ZlgdsUDJT09
3WIcbqIiiyuVXUwGs3hdKtVKvZafWo0SXjWfMfaN6C25UkueCXjAQsjv7ZaNlREFWq5yzLKdQ0EP
TKQiws/VLpsaYEbsovSoFbqsPekV9oZCBhFsbHvB8oJIDedb3LStiwY6ptPG8i6GVHtVNfUm9+t0
MXkvGUho7fNknpwcsgHMvaQXPIvOupynEDw/1oF5zDPzXOXB5x7IVDd4V9jvx5gO5ZA0VWZTPWXX
pG0fCt5eBwrEm3kw/LEQmONpqWnC6mYQc6tNzLvRatl0flIXUC2Cl3giw/N4Xps2usC+R2WtCWTs
wlzUmWpFMNpKONXLutRionhLWpNOrROrHyUj50DIguFXHHRuny2lkzxDKlkIaz5AEMvSLJz3GWkT
HmRnzBRxkA1sT1w/vFfBksd166DKaLvBGdFMzQ2tsuwhD0MI75G7bnUEWbaGOj3nwKpJHYlyzqdt
uczzJKaSD1qWrlW1LIppjgelx1IAKWg0aDkrIMp1i/db1dXXZmZpZZ/Wvjvjzu0630qOmy20JKSO
wj2durOpX780ZQ61TeXSvgzsdqgmvCFah+lAayhwyupynhuygRFKbNR8yxT19z5evvjRIie2WonC
fhdBL1kNuJY1GtrPeLDevkRZGxcarwmZpn7Ds3XHJqoEGkIV42CdL2dtn5oZsY0eLBeKrKvMKyjP
VrvcL+uguZhH5mmRKVv5IizGpZBYl2x8qHNH0R7iXrmmwFPpFtHeF0u5HOKTBUIlKJ3bTPoFA14F
+RL9Bsy1/XWOnJliO07QfslKjJLZ0nkDWRwbEPkUblFml4u1CN25Lnsg1iOmST7P80ZPYZ8L0DCt
oKk0RpBuSaVHYOdZUEC5MhDwFSgy6WjKh87xMq0nk6UBarJR1F40PFtmuo8r0nqV5VJnD75pWCkH
7BktvIzWpVRDicFXhjzaeUHmJZ0pxgQKTE9wQ2nadiHf9Sir3zNE/R109Vah7EgvOQ8jqcJg8aEo
mBYuCB+XGwRNbCU8rYDuOFeiXAZwcJVotJjrecYLWPg61XckCvpdXXR+KGrrTx8jLyr2GtnyqmRB
fV/DCPciiPrskHubDW9LfGXDxntudYca0U96ZDIkQ52wwm/jIOryRtRL5G4jNEeCuWEoZem5/sNC
/EkDF3fkM8sjyCazGocppi6YH1ChvB4yYRsoEdjWfPCILT/l5ZydLy2bRY/Ndet1+SYKF6hyrf0Q
MRXsOdPzxVA3DTSc6rneeVCcJqXvQeWCG2492U2L2wMNRk9+30YpVcUIoczO5GxAswIPqqHlPdji
UlUV+BmfUZz7Fd73YQ0RdBnVBel8vl0s4zJoiupDP3Gy1XmzxDmYX6Laor5qSwgBQw9lBdVFtDej
Gox0Pq22EG1MPGCaQc+haovzcRqb87AbyQaGxjguR+QtwmdT94VUNDJnXpDXG9a04zkd8ynYMzhL
JrTKvVtooFYfI5VBnb6ooFJiannDBFqAybKRN7dVO7lacOYoVPgUiowNNAQgKBeozhbZBsj/bNc5
rwVuuwMznCjwmSJoi4u8g0wjaTsZEmd1a+XUL1j2U/bUV72DXN+NcaBaezGUKvsQTh101fhSoY2m
tnvow2jZ27GYE8pKoCwNWt0TgXLnbhyL+qNxSo0SQbW8ndoIp1lOJ3DVgc/n1q/RhR0DFRu3QCyE
YghP0ADgiwAGuMjcVDB34xO65JmXbZeae1tnOzII4DCjEapYu3MF97dkWWsgZm7qiti6qdoHU6u2
nk/8izCvsN1AJgD7bOEF6EWy/LcgY94W6towkzOdqnPQMbDQ2bpLbNY26VA9xH4XuTtqyuyqY4u5
a8FRH4dunLbziL3rgJTDWeaqVbaFreImbKFlqdSUjhCFzjgbintOFQxzszCsYgXM87yvjbpa7FKF
ovRtf16FnO194qGrcXYOCVyYNhctL/MkM8HyqW6mHvpx1rPprPr212Ee/TirigILxCFkQkOMhZ+r
tYzO2z5HoOjAFWIKAvZ+BlpGZMtGVwKvgzI4LzGT7TB9NKisNlNk3XMLBrcfTBB0EqMFXSjubCtW
PdvHkqzRPpjLqJDhzIbPEBK6jwM48VXfBAYBH+y6Isl848EwUVm7BZqMYjLBkvN9ICaNjq4tn6bP
rQ3QLqcwUoEAh2OYmkGkrVVpfl2bdr7zGqYfK96a7VyZ0hMdXHZYBfC45X7Ms+jZ+NUIhQKu7wY7
TB+cqeerSmcKmEtfTyqmwRI2+yyDUllH3UChgwOFfWjK7q4og2aW0AAt92EYBO48hCLvowZmcq+i
YapF3tUknku4LEIhsIF7T3S4dnRgacRqCxOw2hRpC30bCHJhNVwQ44ot6qP2nmsCNJGH2XUPBJpB
5dhA68ZjMC9jZbYLe1SckRbVScgbczPMzXhRZTj4dfVZcRt6dfOhrWyA5ZK1K4eUF0VPKqsCcCoK
nKxVwLAFafz+vOwWPsgak8xeekMwpHz2y0u4kB64xKtKNYEOqjJZpqX30qCZ7GWjioGIEU19guq6
QtCjm0co4DoOrYrRmW0BbfMvYdhNj3qE+h/69KiroMcIWUgWVTdAHu6acRXrGkxS56V/l7V4dRKs
FsZEfQbjuG0Z5B5E3CFqIeNkHqsGoCkdvTPrGFKIVrRUO1V1TRqsuAEl8QoIhCBDC6mw7L2qTWeD
WH7t56Ci9x4OSmiUNGvf07M6Dyk+p6bX5KrqO9JMwkDaL1zMuo6UG99gBYkrMtO0dtDH6wh+Xzvw
8S6tXcNYzB3uVL2b/BLnX94eKuHjoZIPnU1oxQcIwy0Z6vtHg1nYhl9XhxsHM45hlgPjFOSlwya/
phuTZlYs21PT0kMX//su//eIR11+01rouvuHkT0Cv/C7Ucx5JaNZXwdBAc2KQ8PCnZid4eMhxvEx
j6ajHVQdMH0FUJKOcfbFynoDXSeYWPkfyQamRjKPhxNzk+Ox0QGSssPUG/sEbrIdjSmNpnnVNnDp
aK6G8nyahvwsMG3VnoB57WQvYQ5DlRejsTKESkNlDRAfaIfWk75puN5AsX37tqEc33o4nAYmrpSg
MIJiPTgSYAAX6Qq/BJj+0GBwBfT7ZmQakWXVswIa/TbaD+PVb3AhCmGaSGHEe2SWc9OXFjysgoFf
fV1Axy+dmWBSXddbBL1wUUNkORtOjKBe0xhQ5j9BjyyzZC0zHgPQEBMoxPcNn06c6zVlvUQ4kmLp
zVXkFkCgVf7BZHu8qj30jU7ctji+43MkPHI0h/cH0tcEA8qQ19tD/lQ8EuHQQvcqTHp9QmonznRs
522mltVGgBbxa6gqe+/cMyem7acgjmzci1Sv8wkgIHq+n+bpeimhPWbtcvO22Z3COZqwr4RO0eoD
Di4jMdq7qCljqEXeBvnhpsY39UQBJyF804pFh1288FiICVbpQwAMUrdrrtx2lmgTbMokj9sTuvnh
3s1XLJjhgQ8xxuEC7fdYvl0XmKoWcBnv6z1AKldRxM0ebfzE252K7PjVIPEC7UhPZUYczw5oNtGX
0xnzNtOXfqe3dZzF0A6s3ne7/rY+O3Un4atBH6cUxkL47gh8jSqg5EiiUz74UOVA/2GRMDff9lc6
yUUJkPYeBlf8Yk4ezoysn0vg/YKdurT3ag59CX98iQo48rxC71b0G3QWbny4bpSnOIWOYlImXox3
bxvQq2EqIkDw/AAumtIjnY6Lph3MRCGIGHtN+M7V6wkTPYVwpEcglETN/JAt+XDv0+jKZc9vn+F1
w3xxiCNXG81IK3vgHeiMyELC8KHY0Phgl2EF92OzEyHxVc/m8NUiQqCDCjn5ez+Y+7VFYQ7JeJiq
BPMJ6qpahN4JzbxKM9gLmCNLoCFrWH/I+dHn7qHa15smLjZKrmf57nAxCAO9i0/dT3k9V74APcqV
wTjDzQh6CMAXU7LG5SCqrUqiuBb0yu6gld2k7f8mIL+APMqU09w5Ex3EaQ2/yaEH11ThQ95VJ7T2
aiJ7AXOULl1EMyj0DuKkLAmnBqqgre7mzYradJkrccImT8Cxo7yZ+ZGN6AGOfjataL8gGcjlQ3tB
r4srJdXOK4DRC5d6u1MXnF51uH8clB25NJwzj8YD82AVSjD0OzNjT8jyFMSRT0PVkrXDAYLbTtB8
w/r+X0Twv/cxbCPWkwLER6r+c++xy0GT9ISKDp9xHOkjYNMBgu90wN9HFtH6KPd86MNAPptjuNcu
lfoybyG3pH7y35x92XLjxrLtr5zwO/YFqlAYIo73A0aSmodutfoFoVa3MM8zvv6ukvc+JosIwvaD
I6xQi8masrIy11qpTR/APDgbFtc8x5FFkUOQoaiZjBzYz6zBWZwWEOPXaafbg4uX9mTPkt2lzl+A
vPH1OB+pThQwUlHoEWFX0Yw3NsNzFyMdXRUjXeRHyW0dE7D92HzQt1wX39yX7Amuy1QBcUka2ONR
Cb1K/RExSXYo7K29vuqvDPLnyAR/1cZzp3fFf0YmWZFNUxUBvm4jP2VX341Ud7ovW9yI1ajr2Krg
spQeCKe6hlV+RaOkHrocKKm4Pf538+23GhIcWxP26ajLQT7nR6sH8G3uA9vll445vm5bXDneOt7V
Kn/IK4b5+YWOgsoWxSAzSOQEcCzNSowKKLCtOGfNBGDORAEYksN8hTGFcd6V8CKJpeRNs1PronOM
ccz/fuyBQPX/rDDBCdNELps5MBOU5EeHZYMjJVuOnq2OBIB3A/kO8IPECLzN2mIYgAa0SL6EkTUU
4/BSFg2yr6k57pEOUfcAoqCSb+jl7Ax9Xr8CVMMLStNg6VMp+XoyzFa7jMp9VXYa0kxDze5rRelR
cCOjbJd0bq4j85W/93tkpu6SxtAAtCiSJrgh/dgPyCkF1MpnWia20RfKnrWSUdkzS6fbSB1RIapC
aXCaRrmjRgzCV9Mi7yRVyJHOddfsY0Yqryx7lsEzGGlkp5QNXmzGQOclqJ9ZVVA2D2ZsaIduDGJP
HhNgg0OK52DT17EbxEaeebO05K6Zdck3krJg11Ryu+VYVhwZyK/As8goVChnLjtqgzySRz35fILU
j4Vn7DWL+ZIPEMbmU4DvQcGLHRsTvbWuRyDlzDDGvVh66HblteI2fr0R/6w8dAxkzRRqgLrGEzz4
GkenjQVjW9UER6EvpcEus6px+qS4mlj/fR56unGxrnlMgwCBDAIS0XVdjPgrg1EdaC6MKnNHmxeU
rdYednPh4Y1hNxadrNQz3Ms338ohOTEqBAwzqRclJTA6lm6etk7V987ftwDIr6GBmYlEjy5cBFmZ
pCjW4KgTkk+HBIWhfUtqY2OtPtf8dE+A8E6QgFNUU1dx75wu1qyNUjhLVWLNxLBCVCaTBBCZ8VUt
Wot1sg3YWqMTu2B0w5Wt3AKnloUpJEOm6qiqYt0eFE+ztXHPXwP8kTOpVvweHTZf4GJ8pMqGTjgz
CReBBjct+OioLKomGXqEsDeLx5kvg4WUj4s8J5gvkmNs7EzxHAjmRPrVoi8pYyPMJeznpH9U7Vfg
Vmrj++V9Ih7qTysKaKkaZfAfXJvg+LSpQ7YoSQwrqh/u6I6HJu1e3m2FCOKGhxm8I0zwRDGDIPoJ
+2ScJyPvaA2ubbZXEMaiKmxdHogYS4oWxP2gLJkSzbAQl7OlDJ3DooNWvlw2sjUMYbZ6OUvbgcCI
xq7SNnOUrtpY9bPH++c4EG1QXJ7gwJnCwQ0WvRiMDiaSa+0A5oIf7N8zqJ1wZuvffblzW2AfUAX3
BwM5UrCl0j4wjRGUZKZ+DH3ltwndDdPh8pyd7zBwxDkZGfwGFKREFzEOJQ1zHZduRItrlIpaS+2B
2QHhxGjYrpDzq9mUbuIm0zec0/liccM8D2iCNq8ZwnllZp/kbTTkliZ9DJkP+PTlgZ3vuJPPN4Vo
qmFJMitVn1upkTioQ9hkuQJIaiPN+BmUHbtYnEq8xzhvn+GSUjk3//iE6vIQF00DFAnwOGWxN5t5
AGC8jZ2kYBzz9abIHFeB++ajMvXoms01yoF9BVB9Oi+qHY4RmPREKmwjNUzXaKPkaZ4a6sc5MT2p
Mb5nPV5DdtprbNcWfTBaqdR+yPp827XtO76cDcws4DotJVZeJ6EFnsRoZ+EMWOwAaEAMfIJTLUXh
pkNcOmNLym/GZJg/1VnrDkqp4uqRFeQrzcFEtiFonokSqb6staGt11XthWmf7xOqDNdyNwBMiHqp
r2LtNmbyLIXKZxIHS0ckj3j+jG2jAc0QmiEqkTxhG+/CR9ltfQmO3AAJhNer7PYpcpVi40ivHQBg
kTUVYHYCPRJhH5p9YZBhMjOQLxqEnt3C4n0dckCpBghpZsWSBh4DmbT+C4JlwBqlaGk2DuGKWwGr
lkKugeIrQGRBcMBSiJLZrOoZ0secUVd4UgJ5hdbhTPWitLcCnE17gjte2jrXB26Pz3Xz3PrpTbo3
fc4ZzPxsY4bPggGsLLwlnmYMNTQKr3l6RuZIB3qgMTlxjgcDsZsw30QagcenCFgZqBrXlw8/d43C
qTy2KD6lcmAlTA3lQCttH+XkZyMP+wXHkCYdUI2Nd9nY2vgIVfB20xn4Ymc+YChUrG6CLdQ4ize7
hVPbkQc6plXuo6vqZisFuWmPu9ajGJzEROnyGPZad3Qju/dD5Dxju3Hr/eD3V1v2eH5AmMyT4XFP
e2QukzsIK+SfJ+RxWgzXLKiHbKEFJFUEZNEI9szlCV25GhDxgE7Ma8fYNMJpUPU0WWYN6E91lIc7
yEu0e8LmfOPQrVwQJ1aEM9ApqlLKCawU8TVoyiF5GuJ/YsIA5E5T4F90Imz8bs4YMTIOPp1SO+sl
p6vqndk/Xp6u1YH8aYUKN13OmjLphg5aH/WrMTzUJuCiG5HVlglhRSYVAA2Do2hDKgPt27l0pHt1
fvoHAzERWSHygb+g9HSjVbnet2zGQNL6V8vuh+GHFmxEBatb68iEcHQA214M1sGEPk9+QtUdXdKt
t8+K88EIENPw/CXEd4S4DczAUOvrhtcCR5cAljj6EUoR3rBTrcE1cwfwpPpndSjvunpTCWVtgCqV
EczpkAUClfR0DnulBfZ7QvoNyDO7MO+zcWO3rd3TKMApIKrywZlnKSSaLINZIyxNrsPFDnzFyR/i
w3CVXYU56j2jU3pNbfW7rRfX2WsW1wiSbxA0wpvfBDtOOE1ZVQ+lNOHAJntko634oO51H7GNvxmK
8I0meDxgL2QME7KnkKkUdsnMklwF7DT5vI75hYXrWMbSIW2qevJuGG42U8NrJ+zYJP/9kZMFgBaI
OW4y2Y+u7CK/AfyoPdiTWzpJ6hAncYub/B+cBk3FGuLawrNPfM2U4xwrU1cmSKMg46dc5+nr5RO9
shuR3cBhBrQEB0F8vyZZa+RVOiWWjARfCH5ataXqwhddWKoTC8JSpUB5Gh1PEGX7Zv/fFzLZfCGv
7foTO8L6yHUlE2PASMaDjAJMuhuua9RRPa6wIX0Pn9lBReLR33qZnxX4selP7ArFiUXNWjLzGewb
jz0V+8pLHAChqVXpVvnO8xuBRSyuJVK79a74tVkF4g7j0gQL3oyGIDdWBb6A+fSH2EPk0EdePgCX
0b+8W7bWUihUEESQJKtgKiy/hpNu0+VrPrwY89Miy46E6qc0BM5lk5vrKjgVPeoyUIF4rg+R8AB+
ISg376q7IH3k904aAPWFzJnV+Fsx+MrRQAZeVonO0XKKmAJsKoCu+tlMwfMbLZO+9mNobYyNRzDC
0ulIG/C4W4ctMY4KlBB59AYaXKOtNhbPiZk2INt3s4NC2ma9cOXaO7HGv82RBwNAfkpBXUdpobzV
s+ijz3TIHt1KxteIGBs75Sz7hlczkqeEAAlCjbPkQRypVbTISWEhVryZAuVeA4BSosXXcFm23qVn
s/hpS9MA/ZN1PPOFA6A3gHBnYYZHvAPmsJM5ZolgG5ofbufPP5Rka9XOLh/BnnAKerxAl/EPe/y1
lDngOv0AV8lWvcZn93R/eZecLRvMmRSBAopBqNuJ17mcgzhk6JhKM0t0MBJ1L+vkt8SMD7PMdhlt
v1y2d+7RBIOCRyuXLqYtg8HOGT7nMzC/di9LYg+hhQcprrrKl56N3Ao7CwwZ1cq+KIl7+UucHT7+
HZgJiTwUmMlZXlXv8gDlIrwPOzWzJDAKyrfLBs7faNwCYMVc+9SArIfoVyQZJOw4KlA8J584HwXw
M3LPHWf2MFpb8cPKgBCRKTAFtBt8ihA6gwAWtE0GdnBJCqun4FnOG0fuPGcAhpGKCEwF7so0EB2d
nu+Iong9gJxjJapb4R4K3dQG/a0FdAnMMHfrMli1x1TNNHjphyJJeGqPFDEr67QvoCtoNBZ3yalN
/fAe586Ova1k6xmAScXwjs3xGT5yX2D9KFocwlzzrZ+tgjiym7q8cB1pFgiT/bfZ6ezI3bxfV9zL
iV1hWlNIk+l18d9hUqdGamQ65Ptxz6WUtvbJ5qwKp0+bYqOSAojvdM7ocu8y7bpdASCm6pHdrG85
MxFbIc6q4DzHxBglOcbo5EPzTGEq3qvedCNt4w625lFwm61G+j5aMDAUJBFAt3b0xG4Hu95nbrId
FZ2FKsJuEY430cOODBXGpfoAhNvqh2bXPp/I4mu9z19j6Wb+Fu0WA1nLxpaczd26cklA1xV64gAS
avQsYQg2ZSxJxgJu3vXkRPZQPNS+5jBfvm7la3kXbm+clZU8scjn/+h8sELOSjlEEo0HSv1t7VdX
s6d56WYUuHK3I92EOh4AnkgCiFKeRp/PUDnB0KbxyQz8kZqQn9iXxutlD72yggROzNRhBPJ8YnCU
ahqYe6oK94LiKLh7027SpMkqp+CrLIHgNzeHqjNBic/kyblseu1yOLEtzKUpqUsbZ6z4rFUGh9Yu
bdONvg4utXMvdLZCzU17giuty1qGaBfG2rqBD1mUp8DR3eBJsUFIuzEdspEB4S7rJO5E8wbcEqYs
q0xRoAp4ulWkYjKlBtpAljmP4dcMuH/XTCQoonDe3sZUrlx89FPgVlWYTnHTntoqi34pqhoHsTLv
ApcL0mm2Dmkiv3YU8sx99rYe3ZpNyN3iotWhsIXi3KnNVl6UqpThakLKlpsRNCrkeBa6MbSVWUQx
BIlDqK+peJ0LVtI6bieINRdWHT4s2beg2YNFuuGfV0dyZEO4DfpQriGxDBumCaLbtTI+byzPilfG
ICBOjYoORKlkcSsYwQLxSMQl7A4gIOLGh9TuDj0oDPvSK3xtY87WrjcgHhSEKTxgx8E+XRpwp1M9
UjGgJLbC28Dv/cjprBnyqIgatpEiK06EAn1POfoMiyRCFeWB9CFYrvwa6Pa9b+zTfbRDUWN/eRpX
t8KRGWGZqCIp7ZhPKGCAUN2PpRVm3+NkwyGe59dQgjoejHCU8mIhRUIwmGzPmQR84gBWOjQ3W6Hd
yqwhGw66EdL7HMwv5Cg7gDfaLAaFSj4s1xnyovk1jz6Sm8uztub2gKZDxx+ExXjcaKKbjackMjvY
GQ8FhgTi7c50yU9I/+DpVtyQrdN0hrREtIN7C/lJQJZ03F7CDKZNqbVa/zmweJc+5DawAYqd7OQd
29gRaxsdNxRKC0g0AyYgJkMDhmZKUHL641XKoaQLgKuZxROi6abMK//egkPnaEEeiuOtdJbGa8wu
NCmIBFZhEksNCdAV95L0JA/d3ugH+/Kynd//uDIIzrDOS2pwsKdHeDCjLJHqqLT0GGqX2ZW+hI62
vHTd3WU7nzf86ahAI8GwkIPh4vriNtSDnFYRg+RPjTy9akPGal9cdS/pg7FfHnpqNTsw8GcnsVIn
fIKebKy4W4iV8/QTPAeaMWgmat+Mnh2FqNBGSPdBcaV2B8fs/Xi3YI8yP39ObotHnVdkba6Z/veH
fmJWOBl62tBSpzDL3+AU8G523zjRvemV4O9wvfbUTq+bN+jkIUSInWjrZJ57gNNhC9eCDFEICFDB
Psc1ZdcL6okWtJRc5cVwGjds98MbyiT+dI+p98aHy6M/96Ywjlq7jLclZIlEp11CjEAHYhgKW+Vt
kF4x7VldNrM4Z2lTvrBHRgSXvUB4QQ/DFAUeCMWOgAkp/nhNQLfdfvuv+AJI3qNcCRoFJP9lEUoD
Yn9PZimu8VJWPBWrt/TeYPNMSnSIW5tuXeprE6gy3rxFBTHWEJMNWZCZRmKEfGzxjr2UN1AFHS3V
0izIBlgpSp225qqPl1ftDAqKEeKK/dMqj2WOHiB0qAMVmmt8z0CozqVXeWkPEBW8Hj0e5smKrSPP
uWWV70TBSQCoCXlwnlY5T9MqXdnVKuS1YDWGmo41PZU+z/4pEBe02ggMo80615ZJ4SWbVFTpp4hB
UeWb4eteiDpQ7UxYT0iQIiXwD+0ZuI51RJtn50Gi0pwEhVZh++CStJUXyOfVjvbp+povwa2+tX+4
dxHmFLx/4FyoxvCCFfcrRGVoNud6+fmUjHeI1qBtZed74mBCw83H8pqjZxpUcxQFYFv17EU5VwOU
hNkCZsBdszdfsqfuh/oqKa40O7XTOzJqa9WXHipDutU88FIK/YmuGZe378qZwfsEdTYZxHi0dxE8
XonEyzABf2bR4dco/8oTj7VbRKfzmxPvhCMbwgnRR7mucYcDzP/REDy5bINdKwgRLo+Ef4q4epAh
h1Yxw3vrrGg4sKJhcwqeRRL1D0Nd7zIj/3nZxCfJXbQB7WV8Oi+OIMd/etbzeK5rvPcgXRZb9ceM
RBUFuVRy9dYqC+CiZK/fc+2C7Esg25dtrywUpK7RUAfvLiC0xahA0YtwoSYmcYGAKdTHICn4Tc83
3MqWEX5CjnyZNtMOuhbwKgnp6e3caM2PwZTkFyWRUu/yeFZuB158JbxxEB7IWLRTW3qAWv2ig9an
+gUK55GdOCZaAix2d9v4W0ICKwEN8pXY5PxGQmlGPNsZzrsUz7A2eJAZsgtnmSKLv8YHl9mLZhdu
4TPjejumOQ8puGFVwdkCEBzohNNhIhpnrAAUxgpumn3rd1e870qzWZBdnc5PJgKw+wj3xcd/2DVN
yUzYgfQT5hSyISY2pPaNO+e/QHE93ykYFogdDGkUPGPECjoEBkY5L2u+euY3vXUgmRA9aU7nQqXE
nnfKBM3Gv/CwXR/mkV3Bl0DstWw7BcNc0LaCv52Gne7qD7x0+Bcof+cPDIwSpBJ0eeHACzGLM01q
oc8KeEat2xoor/OmAjkC0dDVcde2zwoEfmwoFW2njc/jtFPLwmXblWmQp9xyg0iYn47wkEEkgDjb
8i/rc4o+GXjdoJZ4hm8C66OrgwbP9w44QYiIFR4/GLInfai7cLN1wLmfZjLiQUShOPrgfgsrGCAz
wdJogDBqMO800jpMDe83fMv5jcM7VqIsTwDjBmRL9GNxW4z6CKxs65p3devlsQ15Ta9Bmj94n2ob
6kV/LQHOl+X0gjg1LDi1ohs+27pg2XBTx1XzLYOsaBBCSnhGKDrWwVU2bzxaVuYTlCc01QNGGTgk
EVk1wLfojESVhd3yrVLLL0X2d1stIYd5YkKYTiABtGaaYcKg34AaqypqmerLxpqtjQNtsnQOsgPk
WbzgpjjstJJpJSqT4W24y10U2j/zpRxiDeHoAhLPofcPMnNoDgEpQ4VAYxZ5WsE/Z1FLporAZSZI
xXRPEVAsPKatHvmxrncbg1xxmyfWhGNt5LKUpj2sta7iMa7AieRjiORj4zZfR3QMAc58vgrcy2ZX
rUKeHUwa5IUNUbunHXuzgqp8aQG3/6WQAK0Oche9JTZpnOe7n5icEYRUDAAJYnHZGMNayXpSQn3z
ek47C2rIwANtDGYlfcYIcITYkygyIYAQ0nQl2nHJjYI5JA+Lp1xDitlObQhUv4V2ZYPg8LcDL5iD
p+IVc871EzYIIpSqkTv4klJ60aefBv0g0evl9VlJ0DEK3CLmDlEC8H18AY/iLqniRCgeJBTX1KsP
IIbYnWVY5X23HSis3CwU8SP6SyH5yNugntoy20mpUhM3t3GjHXo/vwGc4ab+rOpuwd3XlurEluA4
UMmC4JrxGSWEu9TN3hMP6uh4pJavxsv21bKyz0/MCd63J0tYxxqCvA5CdBO6OiWlIyutdXm1VoIC
bHFUkkAJQSdDMXANygIiw6pUwr8DJSXdzvVjpyV20H/UQI9ctrVynyARLeNq5vw3WdzrCxoP9Esf
QgmY/Mw0YrH4QQOTeOjsIbjN5w16wsr8nVgTlqumRhPXMaypxfID8BuUHhsHfbs3TvCKp0cdBHLT
IEQaOMrCbgcloaVKoZYWVwFVyh3Ru40zu3agmCnj3sPZhZSeSO2oEnUwQmgBIqQp9hAlho8IrhmS
0N1m1WAtfDq2JZI6gjjS0BEGtvSnwYl3KHj/DPcjOqk1vulskR5W8CDorPrnyJhwfDuIEPadBmvy
QfEqT7mS0gdI77ochaWUXncTPRi3W1SStRU7NipsDKh5UwNUarjcpLEqdCGgW9p8a1vv2IJwdCU8
JeBnERW2+ksaEvRFy+w6Tbf4nivZOkwfnB7SzCqqIeJzDLkO0hQjRtKgF+fMrGZfeKUNVfw4RmKp
s3nqbFtgg8+PEBaeWBWu/RYdfSbCrY6H7lr3eC6995Jb3vwOBLuN47W+IY/GKFQq9KwIxxYZQiv/
ykEYirW8xH7wBFCEEz9tFc1WrIHKjYc1aj6I2s6Y93IDeeGqg6rCH7IomTOOe8MZbOKVHnRsN/u8
nQM+YA+MLRN1VPhF8U1G8rqbNbUsAfzF+w+iYtq+96rbbWz1+ZY8NSQsGsrfKTpR4TaRs6fU/Fqm
17R4vOze1yePIV2F9AAamYkJpSllc99kGMxol1+Ha6ikHQjqHp+qJAm2h3/Z3vm7CENCxVtn6OaM
pRJimbToY7PUs9Kqe5A6+16eb0u0SHPVpC93+lyaG3743G+c2hOmEEBfqGuUsJcNhyatbRPPvX8w
IjDDwc1E/+eznH9uBKqWUey+mqGjTdGhq5vuS5Vpx90GemR1LEeW+O+PYrRx6FtI5MIS1HgtkC9d
ue62Ti73cqd+AvOF6qKBXBFX5xCc+wy1n5ppBd8OE4B+mTPstD0SwBa0Ofzxaku3biUrpqODHu5g
nodDpU/YD1U0s4EqKAzzlz+CaSd1px/mrfSV16IrlNghtW+DhH15zTbNCtuiNeY8rKWSg1DBRIKS
ErgDulX8IHdQ7LD1A8i9T03nhC8bds/dMEDtCDig2sGZ5WKOjMmSSYMW4SjHG3FlXTT+aL3e0UCe
6XfKzw1zfBjCap6Y46fxaMfkyMflkw5zyztEo+fWan04Rgt9bG7rdxxzyALd8kJmXTnLaAVvG+ZX
NqyKUgZeYkCt0TNVQoMLVkcG/Nfc8Gl29R9NZw0WdJQ1K9q1d7GDAvZWmnolRc6JA9jESLxAJUCE
42Z90Goz+vxYemRNHkKvB4ReP0dq8W6UAzqBQlzkZcfu5w1XuuKt4dJwtWvYyMDTCAFEPmulUedw
NUX7rc/ea/VnKG0901aO54kNwQUsUIdmaQcbjRPfTs7wnDmRYwL9a/oKml1ulcNXhoRe2WAFgqa0
wuFvC5UFQQLgNNJoVj9A0wiy/DTcIIOuPNIA4sJ1CtIC9IDORF+g51+iDAQzaLrI3rVD4QVOdUUr
u46txc0ggio9X96aawNjuop4D1cRoD1CgGKotCRmqAAV3vyQobOUxxjWVn2B+67T02fg1SzzZvYq
kHhiNbiJVDKQIMwt2Q/R9XzZQ3oFj2qHgwcamwOiUiD69b20ZfjcyxiQDNCxD/GeN1GbPT32aRaO
dIqRR+Xgq+4JGEob3UbsaAfs9m5L92glgoA1wEQI4LYcqsHn+sjJpNQIlAFa8qgv8GCPylaO3IFm
QSzDiyNrC/LFl0aYVU5ugTQHbidZ+dxMx+Y6XQ20Oi+sNM/1Dwi0tHu9HhefKdL4FKHxCdRCU3ob
U1Ycwh6t3i7vnJX4HZIUR/aFIwjWRCejoTGQgegk6eaP3T1gIY7qMFwlzvJV24GksfEqXh8ysiUA
8KH8JiZMAqmVyyHA0/4PMF23G71o122yO1f2K0b2pxm+rY5mltBhhrQ8zDQ58BJVeBWw/MYoweuZ
anSVK58uz+SqOVRK0TcdFyHaNp2aSwaJhNKMKmwPqSxFep5CxWnrg1Y95LNqX7Z1ft6xaDwfiJAT
ikEilyeVmFyAeVyga47hgft1XxSBq2V/V6gORbYTM8J9Sxfa9VkIM8y861tU7+mPy+M4v9CRceQ1
PFxwoPuKqcCYjq0xLVgidAPzB/T0SWW0K9C0zolzdp0o2WEizR9h5/876Z3e/vt/8fN7Wc3oMhV1
wo//vonfm7ItP7r/5X/2f//s9I/+fVf9Kp665tev7uatEv/lyR/i8/9j33nr3k5+cIsu7uaH/hca
9f1q+6z7NBL+Kvm//Ku//J9fn5/yPFe/fv/tveyLjn9aCOjfb//51f7n77+hQnM0/fzz//PL27cc
f3fzBpn8Lu7bs7/59dZ2v/+m0X/hWgQARkZ4A44Mh1GOv/hvmPYv7DEgACB6IaPmqmEjoAdNF/3+
m6TI/wL1UAHLCtEu1+LGHd+W/efviPwvJIxUHkSgnTkvb/7239Hf/+ED/1gYzMZ/fv6fos/vS6Cd
299/U093C9rOf76xgCTFHQBHqQmuqhzR7GjKdKQ7x/pr3I33KIQ/qhQIwqltvXCJdXeuldouKgiu
DXG9p0X9oEER0y8bSBoQKfkwNV/rKTrdkR866MRorAUl9ChyuwCCSAVkeuQCSkWkMu7C4E2Z612I
TkUaOqnODXUiPUSD2vyxagckbSYCekQavSXRktpaVDtpHaFr8BCkDlpw2Uo8GE7foXdrFeER0Gq7
FiG0C/EthB5kcYOA1lY5BtbRkq5M0idl/c/75I9J4gxGSAMAtYU38KkbyqSSAQ2LFnWTh5beGhp9
ZLE1QE2ngERjEYygOSXPJXo/9gwtWpbwqle0W/TxBA5iVPZNn1zROb6ZGcidzAhu5AJFdrXajXn9
FC+T5mhF5WOq0awonZ6CUiJWFgSHOIYgUaAX1xU6BvZBfGssKZpcx89os/P3wgF4JKw8kvoElzPP
dZqCVwIidqqpmlVo5WS8oEnwLfKithxrTgZcD5VTJ2t6j3bBD1p0fhXlkNN/vzzJQjb08ysg3IKa
EJq2INQTReEKWJ4iNJF0ymi6j8xs1wbGjlXa2y/C+zARY0fJYOdl4xKj3ShPfhZ9jlcY48egUXXi
w8e7Vhh/odSkjKlROUmgedGiWHJ8Iy/f0XvObsGI0OYvaG5mofM3LjrDDdG2b5HQTF1uvDbzljx6
zrsWiCEJbdGIx/LQ0tEykY2Pej2j+S30w5XySdYXCxi40nTLMtqIjz91Ss4GgHsfqpJgjSCWPN2i
4awlrdyGqIi3742CvmPpPN6GaoyX6oAmd2lY7xiZLb1Blzgw1fr23ai8YCCNVXTGVQspSKIBDxhM
ToEgeynRs/m9ZMZXefRGaTz07XJf6jjYCQfsz3iYLuQpntjX2pQ2TpsApcdG0HnBHWhFhUuCIWN3
OpQiYFU8Z33nqIV2Q3TpS9H11+ig/dKFyttMyU7q5Te0rvpoNXW3sQn5NJ1MI1jYCjwrwDBAT1Em
7AOyoJW8MoS9Y2boTYVy22uEzkElhQxkg6aNZr5HVzI0pR39roDQ61RDx/PyV0AX3ZXvwGmvTMVx
wCtRCHqWSJpUeDR4E3SVtpKh+ICTdnFXvJupV+rktc3pq9QPozWM2r1Zg3/fy3Fl95LZgDVEHRMN
Fax8QJ6aVDmxFDSo6tFeAxoAPWvwrsghiVZRFHOXAs5ae0cj1dhpu+RHqKAtEbrjgsYf41O7Nt+p
y4516HAcmfFoFw129BjlFpr/XClt7Y3Td3BFCtm4yQn/ZFl7hzAnsDVGC1026ODlWf8YVnY7l1AP
VyY8rk1vYshPNT1z0YT8FS00pXC6mXP6Eo7pszLEV1WbAJ5KXjt0EkZSeie36g94zmi57QbjRqqU
11Zrr1VW3ZVm9xgP5jsQaS9Gp72DeP0csuQwB09GS1+mYHgMw7C3277e0SxMnCl4qwf9o63QqxFK
mGg4bRT36AetDY1t5uPXGh9cNVNnqSl9DfT2mpL+sSb0TUcnNSns3abEA5co3hIQH02MFzsjEa6k
AqCiXrEBy34PK3NfqGh2M5bSW50uO8j/PY8KVlJtukcAAPdU79xq5P12mfFUVz8jcP2LunSg4fuc
5/FVJJtfIrlFCg8s4YbdDDJ7n0rtnv/XJuR1ytguDOkreqonFs5rgQRRHtIXs1XR+wtliS6sfwzL
Y9Lg91oaN1bKZxMS5FT6Ng5olTho6NUmQ7qEyfGHscSGRdTZHWl62xj6l6RnL20q74naX6U66r25
jL/JhvxngS5wQffYpDgbyHDj0sbLdYrprkSpJUW7SytkFboIKMprr7toqHao6mne15Xhh9pwn0WA
iqt5+DGgD1yG/l1WkMuvpaq8sjQ3rEVVc4g5qLeFZCeon1sDAWtiiejbXMq/2jK2oKjeWAsZHnUw
3KETWKDvHYx+jpElndNQ6cqoiM+0+CqPisjqJWOvGulzNbGXcUTAhA6RivYSaMm+rWRPS5WD1sud
jc0DSF/P3tFsz8ajMbJqEgEFU0foR4mzTgDtkFp0C8OXNyblddHQTChkKMdQtDHEUg+4I0j0gZaM
EMEYoepTymg21DzFBJ81LGioWNTFXVnnV+ncXacjGjqGO9ZXPRrsGfs5TCDZXJSRFSyAiOGRZbOw
isCnLK/DSLKMxEQTNvWatcpOzXEQR0VFW0W9sjrIDXyCXqLlYEh3mRw4tK32gC3ywWcScsB449Ng
ejbk90YPmYVGqbGNZDQK6sCHqhV5AwultdsqO4xNH1iz0Ud2BK54pgM4PaBxJ5FzZwyB8iqigzmD
To5Oj1fdJ88zNL+M4QBFdH2HU/yQVtr7hP5yZVziJhxlf+zJm2Z0N2Uk7fBNekeZx8EKoXMRq+aB
Rik62edJZNE+19G/y04iUBCV7nskT+hgXqtvQRMTCx07bwf6ikYuX4CD+WVOmk9zTKmqloPdWFlC
X4c6bJw8mDK7TcltGfhapr/jjmjQj0dHp0rDKdTCCUHTC5LkoXsjCjq8FEz/MrXqW9mn/jLID3Gg
vtYZDlqk20WrXkUT9v0ixVdF895N2mO9YLKmyDNVgnhIfa+iEIwe1u+yGHlEIIixofvuEd/zCdmB
ATCP+CaJp1sNLV1DWbuPmGxNRhhaBskrO0ki+OxEc+sRPbVLQ90HEbyv3DxWDUVb3+5a63HvSaoL
uLejNdIN6iE2KLYfSojuAUkMsDfJWi8gyXeqhE5YI5+pVdIeZNUbakToYZpFjT3GUGcMmFso+J6G
ZOfT21B19pgt11qBXFrHDug7ayB6V9+BzETTyqyurVjJfwCavCAiSCAqGSudVVW4EvjVk+fqazig
+Xab1T+7/JF1ryNR9vjEO0OHknk8jgmmjb2AbHFTKs9a3l+jW+xdnRpfphiTlHTkhWnT1axE/jCZ
j8qMo0rRvs1qG3Wx2IjO5INCHajnQFW3DL6Z/M7RS/NL0eIrUdY/qUny/6n7riXJkezKX5kfQC+0
eCQiIquyKkNAixcYtEZAq6/n8RwObbppu9x5I62jskMAcPfrV/mVHx1XUJdtnPcPAVVFxgoeCaaq
16t0rl/7iXaPfVPZpaQYfN+83sF2lWvlFbDdk6nR9Vz4IUiL8f+W3X/xexPVhRjTEOUGgyixIZDT
1j+ZR5QBQUxtw6A8QNGYo7Kgw0TBQ/iyHx3P/mBXlFfOxRdq1Reqsj8r/nzAXvZZ85XZgJ0WEvff
mNf/Ui/ke0KopIaEQZwxEVv17eT4pwkd9VL2bTDP1yVgPXRbV4ua+ykpUO0eqCMC02nAnBfCHc+J
9+ReRqQXgrZlhIrDMM9dghP7WR/dk2bQwmQVGXVqUMylRc/L/07r+87v+5PqhRMoDiDE6w1nD/x/
f4Ydsh1qvlh4dKzmt9s4DHbDoFkGV/2aecy7lD9w8kIS9lb+RIsEY6GOu1TnlwHdEdupd5ilAwbK
0NCqBz8q6LdSoidQz6vvHN1736g9wa3gu7MtyPAk5vS9eI+/2O28jbWMdpDFBb1Vb4PcXsZ5zsSK
AWKOOjKww1zcLZYz+WI61HUpvlB46Be9zfgwCd5ZQaopP6iVS4UdzKjwlm4TVIHbPwpuf6C/lMr0
irrKv2YqOsYC8NZySn4itO0KmfE7QNXUAmftoMexeZFvbzH/PbJ7ttIwQbEdryLT3qP60u/Rhvo2
y8hg7YoLv+fGWiwxSpZ80Ep3LeXyc515NDUBhR4fK2hA2fJPCi1qVXSjve4K8xtdOsxmRAHFuQ97
nGiYWnzyJOZpVqypOT6oXb5sS6wEjcaK1NfAFF/9ZtE89xT7BvJEVtvZnOfyQ+m7BB3GtWXodL4W
LgvP3xeGUYOcvnKnBZ78M6DCaVwvgbR/DG/6KrUo/LOJn+0nVFka/bOLAAWgBepOc0emoCn05eS4
rwV5TwGEsFyvajAKZk5SJqsVDcDFaX9UG6NxAwe9EfsPkwkqMMn5nYOkHdADc5nrX914oHP5cUEV
lk+5Tti8RxfdY1FP5SD9qZcIuR2/hvn8sb7nV8cjc+VEYwVque9D9aXs82PaBK8+T41toS6ASzHD
CLfioUhqsKG59YDm9t/c4l8ympnvFq+/2sH+ZD/7/7Or/UjfxCI1/fVR/xNNahxMr//nH0ar/2JS
uxRjOc1tOP3tc2rCLvmTZY3c+nfLGqL6/5AY9JSET1jGH2Lx/rtljfwiwHuKXCG0NEH0G375J8sa
YroRKk+6MOCUTDj4PyxrsLrBGYiyBMhQQZ8gGOD+JcsarEN/OsihsBaxJCMZF4l+OM7hMPtnjjZT
+VwLI8v8pKVLHnalGvj7k/dXL48YY46DcMp4Pw95n/Zbm9ZwkqIf+0tK0OTZpFv1fO0uq+Oae2kv
GX6VDMGY+ksX7+75pMw1Xl3BQFtruE6BqodeO6e7ulTc2qW9OUoimeeTzqawDCUjD2ltf8Ir+I5a
+4SaA/cg+6Nzaf3ITqMNGQNfzS5nyJYoqIq5u6WTO7TO+6y+ZBt8Q6W6x7h/ccgahJjOlpANpedx
YTHEbm5hk4gZb0tugYqF1qSVYS3/3s3Km40jhEWED9fXnuzmahINyOZtBCcOepUsOuWK2ZGu0eSz
Fp0OGjIFFUeIplRwlgFvoQlz/TWwJ59x8DAfTwEnNScfF07pZhVucz2sXLrMhhRR0fosPB5nc6Nw
i1gOWXvCGiHrVjRCVtdP3j4eldd5i76+cLEx6Q133c1WvJ4mi3gTfX2uJm1TLuxxtK2A/9hyehZq
4ZaTWiQKHPM6h27y0IcTdJWX7UnDaMKX4uwm6oonMHguj/Jn5ckhb5/m+sIQyC410DvahnxFMItP
OZM2G6w1elXMYrEuCmnJWeGJsD31ap+UkAqenMnUrUhkHDTbX43HAr49gFV5FMS2OZpMeatzlYy5
PkeyGoMN0eED+lZ9RYM8CqBazUnfwsMCVAiI4eyzFw0bYuLG9QnzLaCyZOS3yhsNdOhGV2ugmVvb
cMhXHuZlY4VsRmdVIo5q69DaWqrooTlCiUdUU9IkzKrSYYdmxugYAXe6W08qbiGFwZA7MWEtkz4n
i1agsTm+zjBmm0Lb2w0+IyMDvON8q0Mpxl2YDZ8dNuMiuxG3M7FCkLJ2WC3w60f9aDDeO6xDETeO
Bl9jwwIbtZTb7kantb8A3kJUp4y26zzsNTgBabRNhxtCGJIhBA4r5oKa5HYtg1jyMMgwOmZatR8Q
LEWgAlQZ1teGS0hnDH+ZXy1WE9MYIWziKYVndo4KWeVmJEmogy9Fb59zUJK+9lvhKnuBKaIaaKTg
sufiSw5tjQZmsaVb2vqo/bVZh6X0V8oB3tLWZjWFStc3yVGADpvOWthDU7Q3i4vWaDen8XI8QCod
QAjMtObnpLM2MK9LhK/jQVtoyTNoQFKQ1GvyqxiCcDfgWAJd6IvG27Jd9xc0pAAl+QW2ck5wWgcG
TjAt5IANb/FWexN+LulhgdLGC7eqsym5Qoz9x8kWscMETYDIIyr6YFjKZQknGEIuBmAot+MvBTaE
iqeQcsEfFFdxUagE8AKqvUVVivElK3wchwq4n08OD8abFdlCcR3xYHojzk8jLAiQ+DCMquBn5pSV
ITBp00EJUwgdAB8IRU8aFS2WEu0A+qBhMlB/yFCsjU7xmB4Xg82BNkGjHoBUQRO7ravKuEBUoCvZ
1+6GkXCe6leE5c1AffijwT3xDFSawCgwNrhteBIaoH7Tx6UCt2zA9Sj2gsOhvYM7ni8qgWXIP191
CHawhbNJyAPPLbwGTIUNO2811xKoKacg4/kFUM+v9amARBCybBfJiuj5AE7pKzC+az/IvrwRdRNO
ABt5EPpVoMJLWCU46gAGWCKmCiCQ13hFfU1Ycd2y/QVox6JPYIf8LkgLk89m4Ub4RpcEGYfkIULK
U6jE2L+uvQBc6PL+hsbLQqO5TvRnC1oC3WLpDOQGnpRLV1yb24AbG2LvQIkm5Skw2jjFoObhEBYe
nbXO5vB6CUCVdmABU87X7HauZGALbOlrj3P7neX2+cxtGI9QKCTwYa459MFh74dOmYGP71C6vk9z
WzG3bDYLrw7bCNLHO59MDGEU1wBs520PkGdp4/IufRuSx+uCiXFXsGTRxkZSvwenwirJCjkXC8TE
peJGxdhZelRpDezjdKX8NkSj27sKkGuPAV3JPLQz5nVayx203IzA7d5ObU8iMA3UCTKVXC6WPoML
ZgMfVgI0WePObVFiUSO7Eb/BaxoPmwkgIX7bPKrr6JwRqI2D5OLNolBZEyelQQcy0Y/ToB+Sd6CD
RLTGPAoMAsNyVfQCb0jBGGYnx41RDhnY7uoaEeetBS4jf6EuARe98nsfiV6dco7slakCqgQZoADj
O5VQURzt593cGiOGxhd7hMxbPA2/4lG5D0kge0gSHx18w0RbCgYBnnS86jT3wYgZMvSkTTqkCgSd
La3AJOBsG+7G5DfR8WSflb0bg4ai1duP5Uc1XVlknIcndk0xJHc1R48DI7v33p4ozqYHNoT9AnZG
p6MxpXDdrcbb3wFWKWp9yPIjJQRBW3jgouHaya/91eBDCZCSr3PxA8Oj4VdSJEuG+GDGxR9sJOPC
bA0l6oR+c8qfWyYehJ5BzEAIjhCut7tjMqWNB0woknlVeUsOtxASm7drfyNyZwV/qzzeotwllO3Z
gLsNesz8Arvx2IxIqqqCSAf31fZvpgHBB46pzyblKNGkQdiyaA0CmReY77Q3WBTr1kZjNsDLAda3
D6a8pNtylQDqLcWn1geAa1+IhAjjl/4ZATdkD19i43E0gUTc/M3Cb+/L6QCBJqgHAA3aEmPvZmPZ
1RN2ahy6CW7VzWODWkQsNP6QMsMNN6A4GP7iin24YcDDmvzjIVGXJg5scPBNJzCGRBDtov6AVGEt
/LgbtNUlbMjAlFSojcfbrT/gPzBZ/ora8d4ZsfXtsBaCQXg8cLnHLY0HgT+/ILOiBfOAoYq3WEgP
otHs0GjevoxEJ1+JjpDNgmx+iSkDjY/OTiIbQMxoseJuoZxBNFsl/t9xmFsR78ZCYOxCl0ApBVPE
lgALioQlitsWjngOkae8PejYhrSEdDUlh7VgfN2NGXrcQnYXetY7ra18u9UpoMzdBRAZ9hM9si0Z
IX0GPm+vxgnMurrSRhX2TmDsmuAfz6FUy5S7l+nkUpbii0aZrDZjQ5fYrrQrfp0ZDIw4L9OvBRN6
icbm8jFM0pI/AzW1IqTj83FqvHlmpz6R7w/QDftswnK5cPoUV8AY7t47pz7a56NOZYPR5biw6XjX
GZSspI2WVYtQ8SmLdnnjcGljtG+yceoLlBMHA8a0e+qUz8Z7xsJkYBYhd99c2RA9CW2rQ102G5s1
eQMFTKH+SD5rsK8eIs4UDUGvHM6voiZi4Ee5YjmaiMyj6J2KHqdtr/zrcDkd0MGrd/AHP3xtXhdJ
OpwLeQoec0YCYSHtRf6UE8liINucdwq0Xx3e400MitsOa3folxhz4L8vWC5awubm97WxO/t4FSGj
Ly7zOFzZPcPDUOzWG1XqF9zcTYjMOO8N3gKKtkU3+F111/0x+4ot4KfB2+2tVGc9T2qvRr1pc3r1
erncSnyezMHbjOXZhae92oK1mAfU8jhwYS2ZddGh4AWJUGmp03GVgfYFpJtnfxVCIRvxbGxiCakL
iE8uLC9h623PyRCjvr+s4awzdzg8gyiYERG6W2N6WnD505c5lF0a25zBjwOLSogdkfGKkaA8kW+4
TI7Py/DFxnxMQ5m2Z5s1KrsKj+epA+XgQAa4XuwL9UJyq59VcPoV2bj1DYi6O4IO6AEsiEaCJcKp
/YH9kFGfpkdyi8ppZSpWt8llDTruw9Hh9N2G7w/WRI0FQmyAdJ0ELmfvFtodM+HkziECmTm7TgTr
MOSo8VH0L/dkLN1dnstzzS+rdaalN+t1vPr7dlsthK/1g7pFiM+Dte8AXzMpJJZ7Y4g94uwtOS0B
yvOknnaTq1w6p5txYBtyD3F+zH3U35xanDcGIhgKShLEoz6nhT+9Gpu7M1qfYUPleAyxS3s4JduT
/1pepz2H2D3WrRq1sCdkDLlNVoWrjV3qQiCPRrs7kr/DJuQehd2He7ZnDQ428QpNDapSGLi5x7ti
3ISywcYg1hLp/i52CXPBRM5Mxo/YraW4ne01iNFSc7XzRDpUvEDyGW7BDJD41bYXPBS0DENRJaq4
umSvXci6HXWj2ht+wwp4d3PxtCIEG5BjTluhWUHeuGMmTzc8arUpH5M2OO2IGQ05FJhDb5derwOK
nY0rwGKwa2AdLta44HEjzuYCyLAKT5DK9PX+xGTY+MyQEA4fJzgNB4UOTKSzm3Ajd7HurtMuxsUP
E6vugMv2WtyOUGFlH0/wApe7064c93aFCZ0PvDcwNv1aM8pqsuOJ6FZgkGzUIxwwV6zkzruwxM0Y
YA3lWHTzBGhuj9RtDsErhxWrPcarBI8zFK34AFMSjfzrJT4FBJsZg8vhoZgRFiPHi4uxwIqAh8cl
MChr1+YMv8wwBBiL14Vd1Ng8+BRlg9OB8Sh+4bCxBDas+EeMO+eMyU6tC0WDu5NFQy0x+7ByyKiL
C87JaGB3iRgf3uHm0K5szNlsQlyF9bLuFisWgIOZ9zaE848BsJjxRJAw/ZTdCihZhQAV1A2ddcGq
siKbs87BlsVFtLldJBoAtAgeTDCAN4FrtAHCZrQa1ACGid10JjBu0cD3HguRMbmisdpAUqAo/aQN
OQHrPi7Hs0FD8EiyCszx8AhjPHVSDwpvoJaBGporZYOP7ODjMQtqZrQqBOaUBFMpn3bpJx9XEXzc
Jm+yxj4Ca0ashRpV9sloQJonZckGj8EP8OLOOR8QVh6m8yXoHGHoQTI7vQNOghfvgW+zG3nhDaQl
uFEEgfKGux/qZmCW+FxFRdTR6nhe96j4KJ7HC9eSl368eA/zcYOkTtuBqCqQPXD251Zg4pH5F7g/
xACn45FNFCA7PzkfQRKYc0QkBEs2d3Qam37lEL/il5wQOdE4ckIbXTRGRHoxOqb1ho7LG+CbI7YC
2JFwkip+0a8RqvCQzlHvbB7tiV/AOkhw+tmBfmSzBZ5zd04/3PMBGANFqyseHecWdvlJPxe8Q/Em
vH0JOtxWjNY50KQ16D/ajuBy5sqa4ADc/fCggn/lVm5hFQlauJKpztG3doGfISJzrEP05m8ArA4U
XxOsO+CvoteCWxM+Pq4fgE9jwJkOz7V8m9FrSN0JsFeiFC7UT+Q+9FBvzgd8otBNksODsi+bvTPw
kOM8f4VWqNAXqI9oOZIoFm/mKf2STRaHg2n9DHCg4KGXEiDCWNH8DjzKwqO2F2SJZJ0ODZWACJQH
9JsUxngvSDAAYOwdL5DD481BB+VN3AstQJ+gBOAoAvyExnRGEPnkNGGOEU868ahQYZGUMzo1r6IL
Q77DNYFPZDh4XeDqjQKi5ULhRzwFFnygd6kPnXm47dEsq6JHNFh4RDcLk+OcRoaWjIuhxyo0Di4j
LlmuswHL2w4lo1BxiIE2jJM/C5OeBM5r74nkDBqJDbQ4YiQcga97VFqAap3iT5vOEI1YL7A9mmlA
GeD7xkQsmn4x+hrJ5g7MCTxgdp02EfUorthbLBN/GZ32jg4A+d5Jhr5AKBPZDAjgH57f4cSGrbA4
vbQ2D8rYa9cIjogJB/4GgQDiIxIncHcbn9h4tCf2CmZeJgxE8RiiPS40maQEa4UONKItTyJkk1lC
hNVJ7sHlVrub0esKNNHTRhSOZC+GYActWiBtpmTTJgdtp4ZtLSy9gGg7LHuZdcne4Epvf5Ye5LFZ
e6NOm/jpW4h3Pm6yl9eoB9Fk5O5mNq26aqff+6tOA9CaZM8+9J2odsVo1PaU2VXOGozeX3C8SEt3
SmZ/RRdmOZIBUot3RqtLu5R22IhK8kKt/NGCf1NGmyHkTuBsAR8udi8VoT6d3mrJuap4h9OnkrlF
pIrh+4q7FA+n/M3ZXz1s3riEj95Rl65elcL+d1e8PqXWG2VK8CartF6lg9OlAXry7qQDXp9inDFF
mJCDoRD6IKLlAziqjyCJexCtmH4dz1bgBBGy4Wd/TAOH/17cnkIR4tLBGH0u3Z7yrOJzgJmSd/Vl
t/CRSWcACwrQqHNWW6mDx1mnde6XwNmegTv6y5OP0A/+MHZooACP1mvT6wzbhDrU2uOgU0AHeKxZ
AGVNNMaMj7sQOgqXDSbkogh2BW7fQ8mBBrnqjXIhoApi2VWyU7nUiQzFMcihekB3CNwyaZO5vCxE
833t4QhFGhUsFgOF0+cLNBfUTrchmHoUg9Sn16px1gRNWyxVOMWgDXl5LEantdrQ0kPmXgLPhlce
L08og/h9M/lIMtHRaAxpFwrHmqLfeenuIRuVsJ7DHAuDEfTm0uMdygOQ6Wgxzvvy4mzZxfz7bLWh
UoFn9lA8gPWVzbuQTLk3drcxRHADtIgO/47jAycqToNfz981iDKP94jAAYNmoT7QMesGbgF1Du2W
Ry13oZB6Kzag15fqOoc7DgkQslBLhBYfmVCB0onHl27v7+mqYSl5QlQ0mBLjESok6xKNEDzbGZ3W
50GuIGuiAwV4TmDMkYAD1DumPckKwMLiJtvcGmlv2BJsGJSab2UN75sPOR5MorKSLQJtwc5AdvF7
A93Z3jOGKJKoEdPJ0C+xI1yWJ8UJbjCGmNF+K18KvoFiTAu30gNZ7/aZ0e4Y4qIORxw8DuMVYYc9
mnEsIqrXmQnZgCiOkI9virY9CQTQOVe55N5KtBgcVzPsuugqBeJ2oZ8DZ1EIyoMTGu6H2/5AHahw
wC5tBhcuBg43i3HQ1w5HIadG1ogzgpKW65geUVWrR1SgOWL6k/O4TR0iGOsU1Pz7EGEXchA5xMI/
YU2gy3fE4HccWyJE6Hi1Q4i3hNdI1Ge3jEYc1LQ6gpv8tcH5tLqtw5mw/1k8/GBSsj83DV2ZXBZ9
FOIzHmAxWE0uhkEu3N0jk5DoCV/A7rYwHhTAazgRVNkaMsFg4kG6ThkXD1lrw27KxTsxmcKqhg89
8Pgu+xKs0hOMUe8QxkGYak93CGEHpg+YqWdcAqcVTNQUuVPCwY26vUPJ3dkrB32fhVX5hOkU18uZ
FHNQrPECf4W2TqyixDQKt7pwkzMaaIfd/zZfHxkD7xu+mcJivg0hjIMKLJkwmeMdxtkw5um+wxwm
89qG4XKPEX/LxIHPGbuHa0QfSZhYH8y2v2yYSe+dOzibRi0YcwRtwTwuW6y+e6wOTup9s0JiETPY
OwPogxPWkjp7U3QaiKPZn4o5OIGF7YCwtsl+iT7vS94Wna/A53WE2zEvIcFtrB5YUoLtxdNKW4mX
cEcsXxj4xBUJY72NNWABsL2+aI1+wEvob9qhTxE4dfB71o5oifrmAstmkyIyTvIEY0EPI5WWrsd2
lYx3FuAGzigAeF202qywzidLXxj4BNh7G87uaQjm+TqNAzPZ4C+AobZ0IB1OD8d3WptdMvUTpmXJ
qO0mPT2IjfMJ8/yhfdvya7t2hmjm1SlqndnNHSa+CyZWyOttQGzfDCzLuQ2/q75alAmb9vniddiF
4WQ6Aaj9eegbrTIelUjJiFOBjqhEs4w4D1ChErgAsH5ZumLvTHBEnIwnY3mRsEDodSkKMpA0tgS1
LwlIIM8mR/Em1AA3sS3emOIbUJm0EIIDffUp7OlN2g2gNMRqQ2LRkeJBiEaVj2cyIb5BH8ApatIF
pgH4dBzQIF6BpCKmBeZ02lnIybxIiT9CMt8gPbLu1hkcjIVo0wm0NsabtkCQ5rPKmbReZieoi/gZ
tCBk7zCJg7khDxWO5RZImdsCXM+bxuqgLhhcgXHvjNbQxhckxRhwgICMIaVZmBDha2b9d8Z9Y56U
HDqv/YYXcMuAzdjaQy92tUpzZ8lWF3GelElIcn/mYeuwOmYHiSV4iqkkItCztA9tra5vIA5qyOBI
ou9wbwNtLeAo/M9Kgk3MNg3LbmdY0xWP8WidM1aXMJLBoczRnWMFDEUGzTAGGe0Qr+x9f7XQSc7q
tmE3BJMwH+Ilp/3cBmPK2HsQAmULYBM8AcB2xtg0eIFAm36TYh8lc/UCTLmtLgAVTOKvJmUdMEWv
dASzSjcHpFbddkJArP52ihQIh+frAFFNtmdOm3RMJW/AthCqpB/vrHcZr7DyaMODEsV8B5eOyFgo
MyeCAiSzJQyDisVMgqiGtcQv4G1CWADIlo344FKle0xrmybBVZ/bS8TADKxSHiDKR0BroGvhw40G
FZ48tvChGuELWI0ITiAMBsb58kPwdv5a+ZABIAioNn26RUBFBKAeVwrsZUFhsQ3IuaZvB7i4Wr22
GLs1WzNOLE94TL6VOqh2GFb6wtNnaF/LE9a6lGF/s0SGBDAlprh8TttnfaUd4PNsAblpc/ehX6zp
apVuGUNVA6B4GoEFnT+x0H3WdE/zeISQE6mr7AzeAO0Va1xBEHgHk1502ugyAlICCfmjNuqUfJlM
nqhGEHiSfWBZssMQ4xdRTaCDoTybDQUYdMpYFJQnYzNWn3do6nIYG3l8iEhyd097H5puioRD6JEl
UYD9A/MZDDaSncCZDJgB+xQA6Xa19zFvOiJ2NeQipVhZ6UJf3lVGvsF2huVDE/ZnbfBOS44G9sJZ
IyFuEfro6Af9FSqXg8817qo5FUbH+bKfKgvD5JQsLyhsDaTWnXcaf/YZWA6JCrAgAFvtsIVPIb8w
91mH2sN/1QvAyVibsT17/7RmDcoHY0P0v2bt3PFoMD3M5W1gsnK0wQDY79+qOdkI7GCTNr4cMdbs
4wMQBCgjO4uxaoy1wBa6W6JDTgKAiehwcLtbyoIIR7WOD1wjRl1+gUGRrOXA2QLgTKt0xc5IYN/h
iAtOEMGZFus1wCBBtPXXJsVILEAr2YMHZELsZ+9PEVE/QAhsVPgdueLtgPc1sBriPX9eR0RB46d3
tEWY4vTE8KAOsIX9hbsUEzDfrVX7XsY7Kn6g3pUvmWCwPwP9gFwo/NIBf/foh+yDTkD0MAMTsack
cGQiGSIBjenteQUZE1/vaexPWpc8wlY2rSS+SMWEaMPpwsNYjPevB4T92zLNY9iUYfc3dRnTcPnb
O/ubMYczYqLK+H9DeBfSdf7vwV3/1uTpWCKK9e/JlyTDEtf/R0QX8weSXTgkrZI0JgmNy/4R0UXJ
f6DREFJykEWOFDVEVeGn/wjp4qQ/aIVHXjmCXdE1GG0u/zOii5H/QM0a9F377qFCukv8KwFdaLjy
p3guiWNQz4cUbmaR/IYYVeUv8VxIikW8Zl3+apq1H+2FK5V+10+kqtAr2pyRsvjFZTypd+62JB9r
/Cnu4zqIV+RLBCSnYGMXqsqv9VE1LDAd1dRmvr1IA1UGsEb0KHSy/6aaocnFH5KU0wyOsstRbqwv
7AqK1HnF2Chg6TvF7tuuDvO+FvnnJBT1/rWe1Dn8ZN7VICKzXphkzj6UtjwR18oJLS/Bhn0qynZp
D7mQZnfe3gMa78gNSqvQOIGzAz3dxFLgBvTZI+WVI7YZigmlzKVgXTx2mvetgprCcfl1nLipu538
wHa/xZZCG3C1rsZlkdS9qhc0a857ZDCM15yvGAF+SRS5Kr2FL6iaviEqm9rLz2LkTvZQj/OUpt+i
IPfjJ83QzYD+oZO494pwPQUlV9C9cGmqTrjnLF81sDiUjIRsiG3nGHhRNr4XhEtZTTss0GXZNxOj
jpQ400nVyT8nbAQyLFchANkHhVT86IWerlu1IY2fPw+kIRaLijZSGwJUpPyoYarilFyiPvqzoREF
KjNv9rGv3cgp6sSvxXbF3jGCeWAP+J/8Um+jIS97ID5H8WRQGkV4T/Ve3hqB4oVerWeez5tLjRrV
ZXs5uooWbXrFZGHMP8YWFq9qo7gPahzy/LoNynv9wc2nAldCPQxyD25WLII43rhh29tfi3Aw82ex
KBQC4gSuGWG0qSmksSTSKBfM65h2QdYP3AA5SXf1cDy57qglhBhJSvdc17xm7KWTKhxtEAHcnxdp
FHP5B18eR3v+PJt5mhe1lHoFNtx9qSbiG6CZlrkhTzOvP2eqGpvhIlHIXikvb+Fga+EjF4WcGX+g
HqpQIC91qbENxcb1T3rr1+pxvkeKffAzIszFGxtwM6UfJZ5GKmmUPXUZKUbpql8Bdo4Tb/lOb6j8
1aBQ3fC73ZAYJFwFFl2dERozvXPuF4KGN6T6FnO7fynroay/5YBjYdrpApm/dm3OQHB1qD8OtQAd
coK+urUDJaP/YT+cG7wxgsCvP2QkaHBw0aDO04DpMsuiIMUQMo2ai63U1mlBl9zumGZkziAGmnMK
Omgao5HeyPaBF0g+RaTziN2BDawZtnAZ/myW6TqOeXUoasOhiNG1L6TRXQfkIsBfLLa0SNpkvvn2
a5HFZngihJ1BjnIHQVB+1gdi4h9dtVQIdZJGoDkamrVbJyXLMDM9kl+2vYP7tWnXYLrJhTjNRidM
b+mXWAdjJzwHGikipdbQKAf5uy7K+aDUUx6rYze7mhUQ6TfJJ4ditZXMjV9lj06Xv/qqFJU7XYid
+FjWVUI9/aFR8qyrlHbsgLSVLH2yYlXR2VhiMx5bOXIIG2p3WUL8eUkFE4vquvKMHJbH0p1dzl8o
GWQTfMj8um82V9AyEsALKRBv+9kp60WW0M3qtgh8rrQ/t4oup/XKoUR2d1wnCRRFw1TOo3EDkn3w
hI9u3/+dtOvsbVvZtr+IAHv5KlbJkuWSYuULYTsJe+/89W+Ncs+LOOTz+NwHXOTgIkC2ZjizZ5e1
1xoxeYxjMKHqAZeoVbFdyH0Qj6YSwxFHJBsXermKnUkXpyk3nFCvy2LscCC7aGpqx+AkTFCih8WH
caQkZj8HUnNsFVVDgdYPx8BpeX9U7lvdqJszAN5hgPZcw435SU5EozzFGOnGDDrfZhjgkMWhL59K
iZuT5wIvhYwGpVBG5SEKmkg4dLhb/iMfDAaavHzQ5OeozvX4vqgardT2ZSRJKPhgqkiUv/pxL837
CWz5aP5qHBQsncZvIkVAQzHCZbl5YDem17fYSEBCJ4BFQxMwBkLzqY0h5p2rGpUn2a333Wj2b/Dl
GhJJr7VDL38kQxIYAGPKLJI53b8DHcA7g07+1i41DCOWQzaUOUlmPN0VrPLcY2bOHQ/VvncDK612
octYqcSwSCZrb6ZdAp3LpbiFxT/6nJE93qFiL+8HJ/ag1SftKoYG/AYt0WKNMsUMUGotprsjNAMH
E915KILGGEu71Hazx5jyA5IwFtGvgHDmo12l2dd0scmLNkBhVYHyEPSGLd+KXKJcxd+x9pPxAWVq
IqftizibR2xn2N9F7SVSWZTd2wZAVwIdSYwoaeR73nyvPDDSUotRkDDEhya7qPHAmCoSN3dLAa8A
GDMQHwpUyFZpWZVnI1rNhEyt+5E/EySLOzR2+ZA7kEx6Qkn4RfcwNKcBEJ+b6n3RsbgVMFJAfzGB
B92XqEs8GVigTmUz5G1qzBJB3IcPwGgDT+VC9RRUQNOelKnNxMpPGeNkLofIr5fv1ihNgRRDeXOo
ZzgpIhJFtGMHh8jENayB+Y0rJ0ggARRFXgGTPU3O5xtlH2J15AIQHTCMfQMYtMP/tQL0XgJH2v/7
O74wSHmVXA3Goc5x4zBUTJSUe4//mX9HJ/fY3gP6+aBZ/z+DKnVIwxoUO76Az0cuHBGLGypI7shg
yBuOkh09Cw8MgxtnVpBEFdcBCltrpQOQnGR5TXzKnxtemaGjWhPkYktXYe0mOf8LHy2CaRZ+WgSr
vIArSM7uzQ00fF6DCihwreG++SbaqSM/pM+cLUPZpz/8UU1HsR+5LnNbifNYWRZBrwbuM31NWNVK
UzX6mQ704/XgQKn9V+sB/wVC1vzEkopbXUERyhiGgkgOf6653HxN4WLIYSMb4YBZB1vBNAIozOLc
3rICGhUetBAa3llaboTXxySriZW53k/DY9F4YsogKtn4XuCTxYMNOiwwB2mUPwv7Me1KHnjMtuDN
HuWsQrEFQHon5WcPLCrjJK4ut4gRVkkRNKI3BQ9NW+Pb3segITCp9uyQ6507FbrgyV6wm+dP6InQ
CTaojhf2qLtd1Jk0a9At3wmA63VT6spid8fN0JgCnqOtHDVq76bIsHpfMhlL3drY26XSTjrz9cII
sFTCnzZBOc+WShscBpZgtub8a/Jkj7tI+8FjOeqNQ3O7Zp2KIOK0k/UuguEQeJpYQohUnxQpYK1v
5VSWW0vzw/GRPkm+QYC8x/Qhs/0H1LBMFFbdTxBJr48NZp9x2UCwqajgaie/5capIIOflS4grcWD
aIZmeq7PgI1BXjN/as0SRX3Gt1tvIZm1llAhwkAfvxJp4geSBozAR8tuv8+tFujmN/4CWKQbetmZ
G8wG1ewLk8F6Fb2AzRAs53CgMilOrdSaJtQf+hhmW0twesgmIb4N5b1hdtZkiUi7gJJzfJaTEdaO
E+JJiJcgUAPWzRVPXSu1UVHrwKdoz4Ij2rMnEnlESwJNN8QK3I/3Vtza21trFCFOqUR+B5rIf75l
/lxzppgQZ30AiAYICegk1LvizN9NjZk8S65gkoCGQ3pjC6zXihhbvhnLpVP+iIsGP0XyCRyC03xz
uB3YccEi+RC5GCE2Zad3Myjhff94B64hImUUcSPRvwNJPyTNKKOBkpVSnqHNJ6lurR2D6SvPfy1Q
cxKkh7TztME/9yEZwgS3QnistNcRMNlKPyutE/MsdqCNz7H4MZSHDHN5gPcnLdHwlESa6avSThRZ
Qd2mFTyXkGGBoNQqqEOtgUNRDcCp8NhaEI+zYogt6V8Et9hXDlEfQ1/GZmzzxrGWBUJfCdl6PDbX
g3jjNNqgH8G9hG/LH3CJnehAGEInp9lDu+pOYsRYG1d3YYw61VkTV0KgoluWCvcDAIs6Cv4fr4ec
CurUYIJYApmZTqTcaX+bp+ADnFAA2CkheAW6Y4H8Wqg7s6yeNJF1RDccLqo7giRoCBg1vKJLh9vE
kJIKNXThmqsYb2OGlg4Hj1G9PZ4ti7V7G8djYY7avTTPBkUukFkrnAEikb00nfySddK37h2s6Bjh
RlUfnBDUK+KHRt4l/XVR/iOQGNOr5gm74qTuc89/Bn/6obj0p+SsMijUtxysAu6vP8JxJDld7mYw
8ZJepTgVg8mb87FxE1fG48W5iTX9FxUENDRurVE3ehS6suWuy8SMmSXrZvtF8FLQUyHBQFsTuMCW
KYkukWiGPp23RqloJwXPTjZU6AjLjwDS2METydxixz/Kl/IBjFv4ix3vvAuebvFnkjsKdubg0oMb
m3CBhzYO835+6Two31sVJBtA0s1yCBvOXkF6oEKUFxdoJd5XakHVTgkQysCkVDZw03Zyh1zIqr3k
JD5c31g0SM4NI3HecA3gDUaejqSEKDhQxw4MlAWnE7Nx9oMXf/EyQzl7zSuPDw5qOxX0A2h9rN7v
WkrlmZuwxfmL6vYYFnczt7R10N0FyH4gDzXuDEuCgjZbX3LLKelI1HkVEmzQI6fWVtccpwTghr0W
BYZTdIeRHht5pitC3tXFA0rAmYoFbAoz3dtyUbemifu/ce+ob2o5V8G0/5U8KRn4kAlotrG0AxFF
BCTkY/9LUfEg0SPbfLNW8oNuDMZzJCVNjm3uBYLc+NLru8A2TLGywH32RXMFu3QzHHrz/2mXnK8b
u4oe8dJQwq4GQMC3UYJGQmi2icnZuSf8VmroLWdWeWJt8NaxvV0u9QTIhsTxAdlfWUY5F729MUlZ
S1unZ9hSnFkRGShaqrRyWp1EneyXwR/HKBwlL3Elt9kXZ40V6G2elr+WrswaN5s4Z/7Eh3JGDqr/
KDiYwt/5D+8ykJQ6xB6ZlWpy7ml3qCOD4FHFEniJpno35koP0QsAphzFMn4+QL/KUtzUK9O7yGFJ
Rm99KVAdSVeiIxTkKd8bC0IXFyIOvIIBo0BuMH3OKnuui8Q4/Dc2BCqpLGKlFqsZh5Dzyr0MvRbf
a45Eee4T2d6WU7m1RTmVKO0yceBhC2P9tdW+1HsiQFqYoFWqUOlsd+Oh2HOimzms5GQzRLg1TTmV
vKlVIcrhq0kNiYOeLOZsHUQ/TmJiHid6UJATTd/1JyZ7/lYEdGuYci5tK2Rqk8JwY4cPIBOBGMH7
8O47szlZkl2fOk/6wvAr6+dQx1mBxDipDYLJizI5tfqkIBPDmNFRtYF7JHKr+TNnqpZ8jkz+hbiV
8JFZ312vdGmWcmcFKnShgXYbMIOzUz2Bf7BwtMIKf1dH2YH0tym05xRAG8Zq1zdyaZZyZ5LMhakI
zmPcyHY/oDgCxctkrzrAGH1CQXft2Eheh56dqOHpB8hk6bNbw4jnUjSA0D2Ue/6rv4fGyz0i5z3r
7m/ElgtL9MXM1WgSOg2WwJ4PcSjH3yOFxv1AoQJJFeuCrF0N5K5Q24V8s4ByIf3eZ7wghwrYwXbx
dFfED5P89ePPtPXva6iAYMtIs28lYNd3o6Fy+Pfr+GlqT0N0+fjf3zrzN//+FZBz8wwoQp8ALITd
0rNDDfhe1oduGndOkiuMA7d1zG8tUU5M7RpNK1NY6oavc3vfRU+qzwgsNyISXb61QXkrRRmEOWqu
p8x3wS1zCKGgqT8bCPUni7dEr/suM3KZ7WVB/hHZISrgVwd6s4GzmMVVRo6bjBHJdvhmYEqqDX99
/JU2XhtdgWuSBJDZg6+ZDplzaO4NXYZjkO6r+/oZEukoC+m75iE7s070xoIWpqg9TCthkhvQ/AI7
hMEc/inEvF0esuofG+d6YYXytWKhgjUOkRxUWSZzACndgwAP1HrvOmGgMIHwcIeAFbBuuLyFUcrT
1oJYynoKoyTtbCEE41tgcUapvWa2fVi7SP7+5lgIHDQVoPGBcQkUrtoJ9Q/9reCfGMdi4/YuFkT+
/sZKr7UoVwnEis2dwWQDcWtrBEPpTkY3q74fzoAh7zmQrDDskjOwjOaWx5HK34cY9Nm+CLvp0XjJ
rfTce6gEP0kYcQ+Qwn5sTdx4O9D4BHe+BqEHY9VBGyG2lI4B0LqDScYGNMufbP61QQiETmjgKqGp
YQ5iF2LKW8Kk9LF9gp6P9fGPWMMQgBW8/RHUVkul6gsAzMARoxTN7RQvsjNXtUazQ4uyPLFalFvn
B01YFQx7kO1aFbdkIQEASwMgivNPOaaNeuDZstxg3YitD0kCZB2YlY1K96xUk6FCmgCPJUiaOKgi
WKETmdB6MFwM4zvKl4+3UWQZpLax91ECjojB8h1JamcqV3iFZqu7+hvnm/oXzGta4P5Fwoo5CMWs
TXYwsuV7bhdNnV5VjNui5/AbxACsQl811pOwfVZudpUqODXI78aOHFjtmUfZ+luIo4rO6ws3mbMd
Y2kskAyJnuj7KPKqCJ5GqAOjW770A76QZYgdMD4lu4ojQVWUQBFqpjTRRmEFOamIsgpKoAB70I+d
HGoxtDvImBamsGSzPgs+GSH2ob05gT2h+qk2Vmynv4Dd+/jcbG7prWVqS9UuVPlEhOXB1N3kSTSN
t+JE5NKbvTKiWsa675s7CsVlxHWAPa9q5VUSy2WvYO4sxYhB+IPXvA4DdiVSSoQuuI868Bj/fomI
HxTAs9ENglQM9ST2gK5W6OthMhFVytrfdT8KE2PIuA/cjIogKP5ZjzD5F6ljs7BIvYdGkxgxr8Ai
kZkk+ouDanJmBNXR3Mb4xXDHTDo23BrU04HQUVTo7up0OBvnQjFE3EQOKsBcXyM7cuNnInJOwCz6
HbCqgEIw3o+ts3NrlI5x4xaiM1p4XSbpsEtW9IMz3/0z/LY5fGednP/DHMRsUHnUkRFQlzFvJRD4
9jCH8SkLI9qo+hIKIM4Vd/EhNVnP4zWhWX1FbOk/9qiroU9G2Psd7JHSinIXWqA438feJ5BIG/ET
smOUbA2U7vVVv6DQIXjeK/h6gzmZwV3lgqXMVCAwFx/+q7NJ1GJklNxA70onVlUMVvQmHTHBee4t
MPmJZoSCpvhlJt1QzYyYKotbMTaunS7jaIroKdEtnrjM5noeYVE/6YfGjA5/am/qXWCxVK63EpWF
LeoZTHVp0JUeO9laPWEp1DH8yVkzmgEEtGbMZtZhigtNAJvhZDZiqYVh6nCqId77KrxewBF9F5If
kR6+eMf8gOTY0cfydjupY6m0kIcoyBKTb9qL/M0Aq4n/pfdAYgGcMFzM/IrhpeRZfgp/sJ5D5qek
qg1ia+RpBhUGkFCCissUvBCEXATBGf9gdVXXwYSBvE+EgpWsyQKku5ZP76iMVaWqKJpE4oVT4L0S
Roa+sRgDlRMilyMCyIVrvrTAFU00zDom5vPGrgHH42zlPgoBgFDMT8S56wBtaY38/U1KMQpZMZQF
rJFXiGBLSF7mO+SWhwdmlW/9Ai2tUW9eyPnK2Jaw9g+2MbDBL2mPZrVv3cCZXMbx3/pat3tJvXgY
ZBDRUYW97nDqLVQy3V/kPObf/F2LSPO/eAuW66PSwNZQ+pLnDYx3AtxFzBGPKZ1GQCkyx7CYSIq1
h4Y9tB2JuhcKBfT7GuSyn/cCpNPI18sfOjRW30E5cM9ucG7U2QwYUCGuhO6qAJW95UGpYqPn6j4g
n260wA9JdJQ1AHNEjAMAfM50mRtHhVQ+UDokmouri9bpUtEhdUBSgKVF8457g1o0PMloF8h3PxPt
sixSHswI21rPdWBwZBcCo+GdsAMXn/5zRAW6Q+RS7kOb+Zhv2YQmlszj6VONFV67iESeryb0CMlj
biSIHYBjfr7uKgrtb6nJMWpmIssidSWGqROTUIbF/mWyc6v6QRLAEMCGBsngfOdD9sMEu9yXq2Lz
m6bZhR0fKmjvmIy7yfoh1F0JtTSSAKQFR80B4jLm7OVW74FeC23ywgn0HXOvN1yddLvX1COMYkMV
ShwM5sfJRlR4MGzja2fJUAHHrNlPxvJY1qj7YvTa2Fb+9cs2r+SyVFYLGWweTQVILVgfWyMfbfn4
GkgjyBilpmJkky63j5IepIMI2it5wpzbMIPdlQGT3QhhYELTMKaJRhgZAl3e/9pvRz4zkKRHvzuI
t3O75pSZiak9kvLBtVXCvB3r7AEmkcgqgAWS/1LPehNWgOZy4BPQ6tFtC87U+Xw/zg1j8zZd240d
OmGYCnkigpTAhYCFV3MqzBLUGdhpMKvnCQ8GQ1d4eydRgRFloBZkTacOvtRmVVIkYLgbDtKXatpF
97IdO9EpvasI2eVkganG7ryPT8g1gF4cEQVzqRgrIP9Bt4vGpctlx6nqjCKr/yM1FULrEj0pHgFK
pOi1KfeKO9rhXW/zVu+WJnCPjPu++pgwrIoAWQK9CmQnDeWGlpLGKw2o8gTMB5ZPSvKc9gwgyOoW
XE0YQJAC/66tlO8NpeGNIMER1cv2S1DEdtcLzsfbuLkKGftHMHzGCsuSTr7M5SWIRgP/uQq9Urzo
KkN4cl11IcvAp0KBB/izlUy6JCejqPQjxgzt9pgDKVh73D2HMCLaDxYydTc+cR4YMj5eGcusRnW4
0TdPcXRgtrW0XeRhKPscopWinfznwRr2GKkxeagWskI04gepcwl0EDJMeBUMgNOgNJ1IN/WC9ls6
I1l3JUc1y+zxSbeSo2am9znomM8ldL9Yx3F9CxXoOwL8qqtAE67T9mDsjW6S5d9/Gt1QMgPEFuEF
51aQ+UZRyw2PrNmQVZHpahJdQxGn01jhlCAaVdRzpPyO98A2f9VsxR32pRsyPPXWhqrqXyvUM8cZ
KddCi+i3Vh/aAmQoPdhJuh2qNDvWQV0ll9R6qCeu8Numb0Plt+xGXvJoYD0kaGCvaN0RgCFSGkDU
CdcBFMvy7QkzqVP5WPvNHyQnt4Tv+NOJiNhDWOwBinBGO7ME5R4h9n46TBBdtRl3Y+vL3f4AKkvi
y3HugT/93diCUylfcC0hOdC5nA26Rs5GUIokHnCM6bsRPooYUWRdkg23s9gAEkvdZGm13OdZ0mi/
e/GbFQFaiCTN+eWK52p8Hu32E9WRrUME0T3gBDVE4HB2S4OzEBpdjUOUApPqC/soODSXOoL6uV+w
Xt+ttd2aos5rLEyB6Idkb//goiO3tVuPQBN4T7fjPTu32HgnMGGAJwLxEkZ4aZcT1AGw6aL8O+N/
5N1rlz4yTsvm5mmGBmwJ5gkwt7TcvGKK6kkoVLgWjLd5A6Klzu29BA2k+bHaE7Dn6H4il1htJJSb
MPmFYAm0HkDrUd8sD4BnEZsZGxmC952MFs1vHFoD3KNkVmAUjJgwr9VCiUXySin4Hw4LdS9BL5EJ
TTH/BjaTAApSiF0GENFth5OUMaKmK0Bt8U5Qtqgr2HJTLLb19Jt30WNByc7VHOnt1DvBU/5A8uzC
NczG0jskL5xZuJzZObyjmP1JMYej7CXgsGJ85lUCoxIdegGhKUSuyKDM8jPPRjMHQa3+kk+jE3gd
foN0j0Fpm7u20liFp3Xd92oO498EHYKvSz7GjQ/IIqNT6lb+1TvFPTlPEkZU0DBzWc5mdTtUiC2S
6V4ew3DrqBujoFVaNPOvGbwK4E0chK+MfVs9G1DwQgEN0HoyQr9qfLRGO4qNAUojPIPpOXKLY+gB
7+wwq02rFAxHUxMV3HGM0QLiRd3DtAEBDKfoP9N94E1fSfMffWNMfZJhGtauiRvbputAOmLjlK2e
nNqoiVwOP/UTtFQd8Fd5uVOcgPR2Y8d4Kk7ynlRBUZiJrfy+OocH4SFwWL2PrR+BpxJTmajYAzpC
nZE5muVSDqufcRGcDAjYCqwQe12dJIRANxaoIkkshUY/F7CwhzJM45KmHCK1Q/ccHlhJrbB6dVV0
HjDyJhABexmdsuWJD6Oq14UpgS3FEc7yQTbFXwSvHpmtDU8DPmGXd8QdwcoziwXry720TXb65rZx
0yhx5Zj8RA32KJrVE+lGYDJqB+LV8sDuUa/DUWqtlPOelBozILAnu2Vm8vfpXrSHrwIpUpjoJYXm
JJsJG+5J3talUyW9HQ0lA4FMRquUU+W1upNSKcYqUYJ55dVdjrEkgufmXKA9VE91MF7oMmP+jYtp
SBgGAKGFJCMDpjxnFXWikKfBT0JjIdtkdh+ToS6ZcmM/9gI5kas13hij1jirvhzESfCTBPr6N/UA
oLyj+MfOGm0gbK+phVR5/vdPmF6/j9jeG9PUAc7LSpYge/2zslW320HYPsdnjQ78JXshcK7yjowI
8B7LF63vjcQrhiaifmro+srv1Vk3ihWHjj0ckeRxtoRJGzY6YB1uELwKHLkswZKmU4tLoTOKgTb9
3ZBjaF2A3gmjWQbIZz5+LbasEJIV+FRUgpEnLu9hkoBwAunhe0VUSYdA7HZNpXS7vIP818eWro3a
5UGR+FtT1JUfK04tNUWDBBgpcMnfQBs0eBha0kyoUhQPsofSswXO0RFjkoyqLGuV1O0fhTEiYsPv
sv+Qo6nES8eofmYsj+zUankoDULFEzUF1NSXOzmFUY5imvZOwHC8LezGGQmv8Zrs0Rd3DcVE5ZBh
cX3N0WnHY8EruorZfTrO5hKjbKMIMl/H/ijjQSTvb/9NBHaLfde2zvytLeqWt8nYxGnQv19TRAdi
VphzZMdGa+YfYDJRApURvYB/BAhgahMzYeyiVnuP9wBRy7vyrN3335X7wRGd1O4xbGRFLWMbN1aG
kA95mCCjGb/q8dQ6rvKoQx70EHiNS0bHAC1g045sfCwkPeTRI+87kpflygqlN3IjAKP+C5FlPpYo
Cg7DrrTx4IXeJ/pJG0ceoR9ICHnNQLJFF3frdOBSsR8AC9PdNLISuwC+qAAehTBWRC+KuvvEItfx
kXRrlK70plwdjFw3gLNXGO8ge3wXO4IGdhWkL+CkyxxQkt4zO1nreHdplDozuq/MstSAYvY/s/ua
PWH6rz6x3P7m4YSrFMAtgfqhTiNRfC2Se5TpsaWCU/9MELFgauOlRkLSuvr9J6Avm9t5Y5AKBg2Q
iKkzP4CqDj06LkNZIrCBfdVOmNqA4KEXuuobE2iweVBvjFIHtVNmfhamEa+bsSNDlgAZRHs8cHjJ
mbbWDzg+3V9b18LUTRQYRUnX6LkAn6m787H4EQKILXfvZIB1cGZbAT1/bQaOfm8wyvUbse/SMnVo
/AH5TKSQ61FB2Fd8VF2yVv/BP5L70buz26I/UWOSm7Xo9cVE3oe+BHwc3AHQhUtHEPejOnc8VKRq
xwfVe/Q0SwwM/frYEAs4nygtqevhaqWK0rCd69eM+xaBklPRQ4vx8qwtYEIDs2foBIA5xlCoqEFo
mwppSvrqg53jCyR2nqODbvWm5kK/XXVwVBxWPXnboiEgt1UEsFdQp3Ksi6gpueQ1QOW8+BJPJeMV
WMPMVCxJNEhKbsioglKfJewEMOVFySsPNQIz8poTBomf1Z1ykACaTc7Mkuc6bF7ao+521YOQhIuT
18rukV2Jj+SylWeSfBGjkVvbMyqPbCQmc6HUTs6aMKqZlLyS6NUHJTPwKEAM1kcSMXcP4YHXvnx8
WtYHHqeQR/KO4WhkznSYEsiYiQGi53UU1AfwpQVTbQ98bf9rIzrwpQryWTIrLFEnsu1Q0PHT5odU
76Nw2mX1JZkYJbJ1DqnxpPSHqB8wclQ86J0D28NQF8JFdkegoHoQoV3Hu0FLTiSCIZNBEEQds4C7
Ovowi4uGAWESE60um5HFeQZSxkvvSI7mxE7robVx6m1Cr+WbnMdqcKz7tZRB8oNuvDKPOHbq8+ai
nQWMPReuguRRMEGaixYV616TPVtEzRr6zxLuNKIUxCn0tUukUAOvKdQ83fFICv6dMxw/EQ2tgnPK
DHXbmlwB9qRJLyQ4Dy+QwvNquzoKZmbxGM/99yEJZY46KU2WTIUCc/GeewHLDiLzGXTvLRtBvrpb
MKSivYbTgagSHNTLT6UHKJtGMozYo0UeMH3EHkI74ZEAgPF0PguD2TETj40TCbwxeIRAay1vVGaz
oNUxE/yujE70BupnHMrwDNiXp48Oib14j1mrWkUlOPu3Jsnf35zJpCikUWjj9+BVeSEQAs2uwT5h
C7aI78e8AauQ8mpNQsMUvgSwY+r7+Y2Qh20evYd7ySlRsmkwJ+vvZHZWsHEusaz/NWSQH3KzrHqc
kmlMIwRbRLz3IbYIQl05yNDeBkKdfd3WXejlygj3+K1BadIQcGFl0o43CRwRc89gOr1ycppRv/N3
QMa7E+uWr4vrMAskMBrCZBR4hTbLh66pwsB/I9c8BwNifxiO4i6yOJaP3jqat4aoi16HcwnqI+ON
d3WX/5aCFS0xg72+G45wzoBdsCrCW84SBT4cEgM8ehKuw3JDQUjUjCirvImu8IIyKiDHs6u42oF0
DZk9CvJ1KG+5MEatbtTUlBdzYgzVWmT8vpPtyVAPe10b+7iwRN0ADBUUGGSS3gqIv9X101TuP36v
1wE4ejpgTUJzB5MLwHpQD7YxTEYxR+IbRBv3kx2aHTyYBMg2IegizqsBj13okVCS9ck2fCaKPQRm
LCMYwZzW8ov5UhGEAse/KaDN85+06CDLDIjA1uYBgqMRRQA8a3SbYIqN0lcaiKuD2YKXmt2YMOpZ
61QUARXmpNGBAKRjgxdF4+c5M4Y347lDEzR7EnaVKV6ivYRwdSJASkZ4RZQM6JNHyDrQJDCAhV3F
37wGsvs5Hd7GF8kBQZ41fhfuCHuw/0A+WATuJggKoG8A0ubAzA+TF5uoyt5rXyqbBUdfQyyvi//f
30I7zXaexCKrBnJ0jp05Ov7hTcX5iZ5yK7J9q7zrrAp4AdzCdHcYUZplVgLIPaPu4e1u0F7Ul4JW
4YrhTf0Rm6qro2mCcQrdQn90lz6FzrvyCOzS4RNDFRvvBTDreNQ1REvrkp8RD+A0aSAbhbQ18lKr
MKfLaIZP1w6fxT99fEnX5xgzk0BKGfDe+PY0y4g8NaUhzcmboKH0rENl+/njf3+di6CHBsAzNDQA
epRWzCIVOMb8ZNReW2d2oGdpB7a6D1x5x7mYWNwzH4e1+xQk4BHQSEfarQAktLz5odJDlCLUX/XT
7MjgIdSP8T0JkwhPFGNly3gFXVcFJVlAzNC/B88AIrOlKaUJZ39u2heCUUBghus5eiSOzu3IYRFA
LR3a1ZaMRBy0jkhewX9HObTWVzhlEEeoH6N2yd3FQW+X6cO/XxDYpSRg08HCpIBPZ7mgsfbFrk75
F+NZxTSPcDd68m4GMzoi6Dsmm87G7i2MkYN5ExbFGB6qZRiLvtV7FXSciMBeqn1qJ+fUZAbr5Jf/
vcx/tu92ZdSnavVYSOSMf4n3xZMEnMMgPxgn5ZDbwx33pTNFhYXrYq2OQuTI7TTEU8K/SGf1gMHn
AyhRnslGhodPBHys1VHxCXD+hpJgddozGXapThymA7kTwVCEh09kPqy1URFKB6mVvs75lwSdQAlr
0y3xTKg+gcpmUitQ7mP95eggpRA5zsdGEmOdGx1ALH+cHAn8t8n5E1vJWBtNnd/EftNx2MroG6Hx
js+E7zE7Gi7IZQ7MK8D4bvSlLsayFUcYC15rkEv+Maa4gDchY43Y/mrZqf7PVpKhRwToeFloVz9W
YmGkmfCS6ZhFJLuZcya2E6K8BHlnpT8MywtBvcfwKpur/GuWBsW2U9X2sc6/yC734n+rMKAr/0x3
xb4FydSO27csFO4yjPlnmegZg4UF4bpEHc9C7mphhD0xc0X5OYZm0VEYIVbYNLtulJhQ9M1dRaAr
CoKBEIl+cIBqUvJgQGKwSzL0YUi6lQRYpGYWNfa1NTMUFnMmtRqFIvmzTJIFIWJDCwhFt6X/bOcq
guKNjLIAqeDEjtQ5PaJqwQ4Pie4wvuEySlgbo5w1EMYAV/DySzeBy3NGLgkF7sDFwdEhDVefPkM5
sHnzbxdI+exCj+MxGuWXIN3pmNFvTKLbbetnf8cdCADwvzqotwYpn62rRRhxsvwyuXry3Fu8TUZO
+Ie2/zra5E1nBbkbm6qiz6ShCoxjg/ms5RfUi0bJ1Ta61H3X7wmhEK92g8f4chvHk4yUIhWS0NFC
LrE0kiRNEYIC/qI9y6fglQQq5LCgQW5opvpC+tYxui+sB3cjXEFXEqppyCPA007j+uSw7/M2U15m
zRsx6Blwr331g7GyjXu+sEFc+U0AwaVjIred8gIeDowioYQp7ad+rx+zfb2bf5CEeRx2oPLXO0f6
l62E64VYGKdunzCEdRWpygsEE5HUXrkU/T1hxlEAXzQnj2fSOWy8TBiNV0XU5FCGWFVRRzmNmnEM
L5NvT7aAQmrroYtGhlo/M4a5/oAaTwiaSD0aIxp0Qd+fBL3jk+qi6t9LyZK11yhgvQvrBcEEaFSu
o+oorVD3O06AnJ7bGmXh5B5sxIROrd+Bqtuef3zici/zAvLBltaoy51NUHQJO2KNODBoj9whtjWH
feawmn/rc6kJhN4MLxAC9RXINAqDSDZabF17LISjljyV2bSTIdXBt6xDsfGVUE8HxhwcXuC+pAss
Qx9OcZgOF71wfYjUj7YWMvqMVO3rum8LE5Tnn6egL4NkwL4FXgZpe4c0AbnMJtO4oIaddx/f6q0V
QZAGM6ugwkbTgHZXrdb7owpzyfekeFLRUYpZWc46HkFGSkgSZPLnihgsVkehjntg8cGREGBiMrCD
X0T5BvEypg8UljlS3l2mHlf+MUUlsGMUiyhPkfb6pANudUmNc5LcBxl4fICFOrdlvauADa51M9VF
++Nd3PpqyOAk3FyCnl8djBIW5drvLq2l1jtSS4ck+z6+93c9UPPMh3Pjoy2sUWckbOMiSbnuoia7
QEMMhGaBhTbPBcplRbEj9MG1OaBa9PEir48ItbMokgD+jFY4OLlp6LzKpfwkt/0FIpHw+OCdeQAQ
EpEXED5H0c4OmYsYbC+Z/p2hm4aKojdz5RteBeys5BeA6QotZSotrxOQECBjwE8w3kmx1jB76A7s
C/BA9ZePl7u1yQCZopGA8gYAvdQ5UoS0qKBedlFw7+L3IoFzYcGkWCao7ygYTZYL7XCZ4r0fA9iZ
7QODpa5FlTWvDgUz8H/XQX7EzbM9NUNYQg7t6lB6fLHYIXglTtnF9yRjTV2mT9mIJLWFScr3F32h
1mlOTEpOU+N8JC5AlqT7nuRA//t2ZrAetw0nszBJxXYir7X6WOFr/YcSgido9s4ZE28CU9fgtbnz
8fFgLpJKezq9Cgy/Ga7tz8jLxj3BBKPOru8FU4JFIWf0YchpoK8fWGbQDpFRlAIl/vJD1sBDdwMM
SvFT4KPNauiMTdw6jhh1xegUkbjAUMDSQJhoIaR+xgs33YEEyRyrpxqzYoxtI7+SXsWtEepsBD3U
L/lguggGCLnrL1DY/F6Y/R0hXJkk8Aj8Qcf7TyLPHknb2sFb29QhybWhLUEvc2kQP1rdNwUjD2QY
gD/7z2jJQDuFzRG0uaeQwcELC5wBhquWe6pLILto8+nif9Vd4iNRXB4PYQhKIh8wLOhjm75hVSxX
TTZxtcl/rdKYQUWKoIObTRddhpB7dShLsCEBVzRnrPCBGiH5413A1gPBDiBm18irnFfyceZE3ALh
hagkcHaB6TvQlkQH6WlwMPIAVfDertF7TSwDNZbud/hYsFo3W+u9/RXU1cizCGVUUby0LzE6oJ7m
xeBlkO5lNFBI76Y6zuhps+LOTQ9wa5X6tkk8o+wziPA5hHc6hN4QCWt0TMMXTuSw6BY3HfmNOZUE
PjeOnNPFqIFgNt6+qyCFKUHPyJxd0kXvf5Rm/JXVoGItkE5KIrBQZYmKbQUzDG8ndl8eglONUFT2
wnGnAKTDCDG2bsvtEkkKc7PEMpdntcMSI+GRG5zQ/x5LDLd9TfLpq3FrgnrWayCRCiAVL7zAuaXa
PkcAP8/x96Q6FlVtTXNpBcWI0WMXwr27AhLQxu9guFcyUDR1kyOmPzAQvUunys5r029ATaAfytad
yzvZeEgF2YqCIx+MXjQ6TfwNqi9acpLEx7C/8HPicJpiD5rI2DUKRPXPJQQJJzTn8D7QMHmu7ZUi
bkXUHGpEg80MVhTSo093EtSNv6To+E7M008O93of/9qk/HiS9n05Yx8x7OoJ0ACooSLL7gpSY9T/
WRpIuVHaICkKfQQFta/nbhKRPCT38qv4u3MDW37oTd7pnOCxBuSIc8HRjd5WojAJyJnWqfM4ZP9D
2XctyY1kyf7KWL9jLlRArG3PA2TK0pIvYcWqIkQoiIAIfP315MzdbbLbhnNfSCOrMpEZ4gg/57iH
K+TY3ddqyfxDV2AIZyqgRS2gEJwidz6rPbgNzl7SnjZAOpVM5PKLvf0rl4WJlf/5/j8dV8upxg7V
xNeFuQnRb039i6DiL7fxD+9/ef4fbpwR00ic6cILZr4Y7853i3is8q5rchuJtOOlkfn8RQTwl5f8
D4+8/PwPj5xrtw8UFlW/X7gHL/htc27yy9Qv8rRLZ2iTuXf//pm/WsWfDytqvI6Lb+mAWrELoG0+
/mKbfhrE+ec5/U5Qe6G2ugwX//il+ka2gUUuxvkia4IY27uuvwaJkxK0gAKexpRYh+QwztxfAQZ/
9d3++OSfdpD5QUsr5eHyx5ADCHeXaUN/D2kAdMe1QFF/Wai/HPofbz6+IShgwI1J0Mf1c0hDUNMY
pjj67vYw3oEqPSvpzi5kbna/zOb/fFiiyygsOq9hmC8Kvj+u64qpO4dt4gu0J3kRBKj5tll4N6cd
KOZSUZCDi0LRr8ak/7ykeChkAL4zmYPH4afNFLMHlUStvvQhpNuHHQnu//1x/AvH+uMDftozZ90G
aMyrL4NKJg72XSdpswvOY3NU2v6TVu+fJgov5zMGgygiNChAYqwt+OkGOEpP0h+2V7RUQaFaHNqP
f06uwJ6V/eki5ySu5/9g3P7P+/fjc38KuSc2eIws2+tW35mxSaj3OdQP/341/5xR4BHf9VDRToEJ
wp92y3h+ZVZmv6pwydu+SzWfTsvm5SjI3QRRezfWkLj694/8C4/74zN/2kA5kc5Ttf1K0BRzbXL+
6oGoPXgQJ/DenPmVBfBxF/zCiP3FqYkdG1REETogCC7gT2sJlDr2h8pGLhGUtLw80X9oTpjvBZBW
Fb8qtP3FzoEHAvWSi86s/ye0Jx7kYObZeZ31QfbgLw4LFv1i5y6r9KMliUFFgE52cD+gecT+6XKr
mVkVxqhfXXHvUFy1yf3FPl1O9Z8eACQQXRyg4vL8n069bHW9+T28J/j6+/mWBmVbnXkVZP//xwFd
MP/7nJ92BieQQ4rAffUcMBHFUPj+zgT7biBw/y365/5A5CH/90/9s+vG6v3hoT8lPSrUVh3CqSn2
7DQ3dUNT6mLywLrye/wlDi666b8/8f+8r/9Vfaqbf67c+I//xr/fVWeGpqr1T//8x7l5H9Sovun/
vrzsf37txxf947r7lPd6+PzU57fu59/84YV4/389P3vTbz/8I5e60eZ2+hzM3SfECPT3h+CTXn7z
P/3h3z6/v8uD6T5//+1dTRKEG3efVaPkb//60f7j99/QBv2Hxb+8/79+ePUm8LrTm56btz+94PNt
1L//5kZ/dy+aMajahJGPPr7f/rZ8fv+B/ffLlIZ7mbkkHsBhWCapBl3//huJ/o5mwwup82XgB7MI
ADJHNX3/Efk73gO3G94OuB0UuX/7f9/7hx363x37G7S5b1Qj9fj7b5hP/xEQx8FHQgAefuC2qJHg
o/x0CWzWagMixyCb/a2s5dQdB4tDtMjla255ujrahFVHy64TI7rDFt8aDxT70QacvHQGk1K9H6Y9
Nd2dpjShA8mJZFAAHSM02YBRAXVV0EaPElofEOlj8Yz64zYFuTNZYJHh/ZQ6sRUc7PpBdOKGc+48
icC9htVON4e9bKN0M3/2qoJNS5s008lYeU14kNLJHo9m8p55s9kpr+rd2FU6s6akNyQuuZQ3dY10
m3v62LfeOWTWPQZxnrm79RgeiUziMuKcjb2cZqjAZX5Mj4HVZxNkUyWw8ijoM2dVfhEP3ksYWGNx
KfCngT3loNVMR09mQsVfZaPeNvG2td5H5evCH1XqDeDz9JoCmo2PwQBxrcVAEKT2wNtiscKu+G3j
e1dBILOO8k/hvK5gLEi7GBykvMbYspqx/py+VXV3DLqvtQThlUWvFpffKstKvHpDtwbPxu45DOvC
tccEhjJjYVRgOr+Uw5qBZKIM9Jp6m3VGP3FeNZFMFuGdRmcVyVCRXCor8xWSM0HLOHi0+nDNQdsJ
FQOGlvgRppAESF/nr2NVcCZArD4UdtMr6BXrMrbFUy/1U3tCK8JnE6qbyyIPtY8Q1nwFZ2yma3OY
aFdITKXO0s2Z2RInhDCTF3yd7XrXh3zXLsdw9s9+Y2VLWEEXeQ2fuQW1SM8udbPuEGel2nf3Q+jd
zm2YWPXmZZFPUyWgtIlTh5IhjXa0qQR0dzf3wPFL0aRZHkmdamc+9SaAKucGNfLnWD72Dsu2Cc9p
b3hYpVUkjlVDstnFG/HA2jdM7mMU1Wq5lgqNDq2/Js6ymXw2kCUJWWI18o2HWxHWZM1aEz8EfHCP
GGIrBNgEMCc9d4kanOPs+4/z3Bw2mrDuSiA3m0b9jiglC0MDEeA31Fr3bJ0/hsdKVUc9rg8QA8xU
H7UHU6vM6qSVzJ49FsHWXhN7+kYtlfustqDahwoO8qNcj2DlGnhTenV0SzXq3H5lg/a02jAzVMc6
5TZ7qdcVxI+O/wVZHMmtOUZFaLNP89rXJUazMXVHmi4VUdgVWsnj2LlIUcu5k+kqZabEwZ5AMD/M
2UzQrTO/eeSLpFBW/9qMS6kEB2VKHTZXNhEn6EhB+TxWoNGdZnMr+3jY21J3+Tj16FnmNN47UhT2
6p7tkYF8NajjbHSm4QqsqY+2L/wHzLiAKFZd6XDSR1DC32qLIsAGDtrwZLHTzrmDEuXKoD2J17Mv
m3MaA3WsLXZcJwBONXuYJi+p5/p9Vne1fdZtn0ojUhKzIxKhnR+mdkTTTW4Jc9bHatSXFyUmhFSQ
/taHdmLbPAlahDPorAnmRxLLhLQbGIP4abS6dFjcK429B4VSssm0cl8WJ86Ne3DCXFemBCHk/Tyv
Gad9QsgbtYdi4i60sN+lBK9bvyUdghjbVTn1aRZFIrFsGEcMG4PT42Yez0G35Ji7RH/zlLBgTlYI
Rk8If/qtXCXGmsIh42Gbj+7tCmXQpcMJ+OKpnattHPM+o/OD3o4doynYP/PWvqKVfbPJ2/F2pH1p
8/pAdJT4zqNFQI0dQEb+yiPQJW9ESgF4hbVdCsc6NsuQKu869urUAkbkja/16uCumVtsU9polvX4
fE3lQRne220QKWu629qObpTdJRuGCBqRkA1l9roSI0yBfEaI+KACOyXhiqILKwbtZVY1FJ1jpcRF
Xg8urEzH/pNpeWHL6LBiwE+2WcNpTivzJJzd3IOkGZxq/nywYpNsI+Rz2m6/6jpv1xXO5UUNLDfD
cxOcI1EnCO7ytZAWyCY7kZiGX0VRk69RUy6meqqW5oat8Z6P+eQdGvbeR7kOq3xrSSkIckdjJXID
X/JSp2NzqSOOKfxi2kTQPR39vFldADo81WrP9YFRlneqSnvxvETN/UUtKXDBPexWr2J6Ez1HwOXu
gwASOJGzJfbcZZ5/quKXvlLl3MyFEGFuO18qSOaZMN3MtxGDV5DwSMwalEtz2zjhwyBhDlcQccfu
7QDB0hU40+w6KTY+IUwlsCfjIhIWQhUY1sQX3zZvgwcgpSVNfxGWvnLH8Vy3UxbZ7b4f1W27WNla
Z5UJcKxKog2QKyCaLeGv3/8PNP52T00xtf1NAOZR/wpsj1CKsy2d2IZ2KTSUVCL8CKMHoIUpmOKp
u6xYqfpp3rzDEA87M3DYIBbttNGpXbF7wmlpCXa1LJAMCL5Q55U615AaTlz5Ves+a+CDtw2aUx70
IaevY/MkdZReeF6BBCQTWS62I3EnFJ849H56De0NVJbb+1lOWczIaXDvRLBkgj8F7QtuUB6g15Dp
7Wx3RbPuHVrvq8Ukk6O+sroridSFiKcM4VsyN09Ui5Nq1nxp3GRdZGkieprJayjWVNhY2gYCTRMG
iHM5x7hA8rphIw59nVCw9VsigJ/jKCuGUKNbvUMH7taqgiNlu80by0ljti3Q16iUZ6FZ8yg4jtYH
aF6TuofLIp8SJk81pIhGr1gHjVDCvAgtk8EdEl+qNMaddpYigo5LJdbcr4ZM2f0O7r2EYmhp1g66
0EGhFEPIBnBJdXvhzmeHYtvsgX2lXomO/Fei40xuIUbR1nFXzWDzWp1TH8AHCTjGbU57eM9WkUQL
ANy+2VF638o6U8TOAuHena1FNGnnB/cjjd9qszwEsv0KgbcqqZ2+CFeT1ugmOQsWl0sIrXtf3vMI
B1UoyCdsoH5MBbgKEccgkKRtherIqGEG5unGq5s5VwomevGnNIQiQaqq6hD2M0vkx9auHzz2q4LM
5LGv/Bsa99mKExDZZieg5wu5KXLgM0ZbJYgepTPfVQ0UNyAUYTDvXVUnHg5NzrvoxepayFZEwW6I
tqxawXOyWDgUzf0UyT6pavPB57FKwRqJaC4iSRw/um1/jehxV0lzF9r1yefx/eo46bxC2CteCta0
xwnWcZuvevuoPfdb5UUfWs55OGIqdDCHYbE+hgpWsgNDVD/CfvQwB9NRdWuUNNGLvywIcZItOujt
inRBHtRKJuCoLEcMf7ZeBl2IIjRu4kT9c8A+ptnbeX2Qarqm7mglJiKIlvEG05pPpEoVP14ItG1A
mnMNOMlZYIquV/PVarrE1LfcYKJZYn7H56duXovJ6q5B6l6DOgSunHqJg5lPx7azSJBXGn9TsTp1
fNgtrMm1fUVsvRcGkkk1zkYIsgw5HK3tqand44L/2gKYrK7bwUjjFgAZj7okZlsSUu+8eEsq8AUi
lMXdruzbKOvVPdhcdspan0LEhzSkRSMzY0dJqBwwkrbn2sPY0VNfQ2Q8/mi4Klswuoxm2W09yGTs
L30b5H7c4dg8uBHbrT3fU8cUSpsdxzaKSIDGA12JPX8IYDcMzlxD3pT078G7uvmwrg4NMsTeieQ8
Y9t6FOE9V7swetjAk2SiIYldmdaQ5CbGz+fFgqCbemj89oAXFlwFtwGuf0JBNbGEJu0mUAzYGB3y
u5eFWBmt3nFNDxZavcetTafF3lkI42tP34K7txTU30unI/tedNeuPbVp67JPtnhZG613wiNJtcCZ
NKIbExtRDDGY4GutKrWsGYpnY8hup8bMRRMw8DttMJctCt6HgFsvc+e/RmEtcjj4m954923QZZSC
eMpyVhxF/hiNKM2CRHt71z5PxHZdMZ50mC5bArfwNUSVYpQxdZg19MmbEIoitlb1R7BuiUIWhyAn
XntYbDu9rB1MJyr2t8RXabVg7NX6kOxRhzpxujrd+rbYWL23o72Pw8vgvVzi14ldvWkdItLw4ZOc
JBY7t79j60HPXo6mu5R2Yc58cyb+qZ0cOIxjrKKroL/pbba3jEHQBWblTd0tFJyZIU2ZRujC9usS
J8yezjjtuZK4KSFJx4AkqnWz2Cwp3Y6uvnQFzvm00sd+nYstXjLWhmmEFNd1qrTe5HU4TpjYtYut
0WdxjvQ1nCUcC/wQbXZ2UB1X+1kHl+B3t2z6jUGQbqTTvjHrXUWcE+m+VW2XUHqYEW0oODUNYzHL
b/xtw91s8AW39mGl1c4jdVm3IumUyAYZXY0dPVdxxiyknO68447eORGuU0uOY6VSJ7AgORmnYjuE
i3fk7lMTgL84fHaQLHH6VcQU6uLzzlHkESLMByQ1mau+tZwVjeJXtazyUN450ds4QB6iV2nnvQ8y
TNz4TTpHQ6NSJA1H3I+ZMeY9gHbiphVOMrV7u0HvznAzzU8dYjBCTgyNo80AMkM0Ald1vgXw2C1a
CzRWlYp08iOMtbUJ6qWRtSarfpgRNtvtmFQwFaN1TwxPlwV5cOcWIEpMZwurO8aJzZ+3nsEpR5nD
4VLRhgIUlc7XBvuDoYJis8PSp3GBFo5UjSDeZlUx1CB+t0U5RGdhx18vilYtDzMjL51GuxbhlWvO
HcYDAueBmDH1vfMkvwYM7WvOB7C1wpLQOhl3zTaUYdPsjQRFTshzEqPO7YJBR3sJ2iKbZTryICdq
OmwkTiJXo1CsS1yMNIBGEEJ4lzvpuEJtEQFWKMWubjDAGQGL1sh6xvEUQKIDs4zcnCJ5RxprxzwJ
EUyIH8Q3wxBmvetdOWgSJxa/iuv4dbJFslIGl4zpR4QdxoJy5upeuWYoGPZwUtN+m9BozZ9ACjzw
7WwEhNHZUHY1ZCJ8hWCrOc3TQtNlUiAnVu3ejYfrVtWyGHrQvs7WV9I2t9zqypXCSi4WySjxNYAI
i+aNiO6N22ZubZVrPz+D8t0H6jKmHPOfXbv16dItt0OIwqjbxm62aOvaTHMBZZB3ET42MrR2Oopz
5YhbVtFjZPWIDyGqzE0WEFI6yF7WSRyo922AfgAC02IMp9s21jcDAs64jYqtZaU1mN2ycpSy1PUa
nLQM4Dh10cH4+dFYVqjdkyWGa7F2fTBdYINbA+8zLBCMZoi/jbwFXpaY91HvN+AuHrKrUWeiVYnl
wzor5z0iE7wUP3gGwaHs9hVWKInX1wW21a2iTCFHiMnR2dpk2949HuUbEQf/IgLnva04GzbWrZNH
jbS+omvWQZVu8Lwr2xLPsAnJYPZuHX0qNZaLDx6CGOhVC93nTkCRZkq7URzrCkQnekqtjuXabafE
3Q6G11fUvAQz2mnmjWRSvtiaI+fpkm5cktlviwrNBJVnHjYR7WsPbRmUZxF54NFUhrGbLMtr7H8a
/mHstqSG7UZCbseJJauNeYRpzKSbztUMB6TScOlvQqBBlWSZo6JzY01voIrO0VUI3U2j8+WO2+E1
alXukit0dzbL24LsdXDu0KvZHyxNdqxDC6O2RbEsMU87NW9pJXNqLd+kCgGE6z7IpB3MKerNB+M7
9vHcwMB9m3VeWfb+Iegf2/DDRmeFWhB2Di5WxQpozhUS19rdxL6OnV1QWSZRHjvVUf/p+Z9e6yRQ
HziFSLVXvRbKM3lTgXJhQt4fbBuikfAmMEPaI0YX7fKlUdYTaSN4hgqW3UtWeIfB9pDxl9OyV3w8
YG4rZ31XBGC6n68QYeT22iEoNqU12YfNAkYZzN9qjMnYg7+f3IMa7KzyEIMBDF3ETdP7973HsHj3
m1Q7J/ho0ZswkB2Jg9KKULXxSR7Nr4HfJxZr4XVv+QipadyD1YeT79AmDYKfxAQgTZYSn4MnoJp8
oG5X8AohLY+jL6avspge7Bmsj6E66Hb7QLoOgkSZ2Uv8MNC0H+00dLNgOln9cwe3T61vgRxPgr64
Vl0gxf7uKe2+fbbGtmx8JJw23xHpwQMjgiBf3WZq0epShMtns7aIGENEibZKmxHdDv63dT4HVtgB
QQPnq+eUiO2v1uECyCJFC7cXiux5RpiPJqJMjmqPdChR453LjZ+4+Yw3wmm40R0DplavbzHrHytr
XmG48KzICh8HNjx57fg2sOWzH8DAMiAz2zCt2h09GaVEfHG3fLFKwIOZC9ol4XcFhPoSuMYed4WO
gDLQOY/y8WEh6GmcwO+GwAMwbNqR4Vl28dk33REvP9ote1qQMtruzl3jXRCfTKtPoQFErc+rIKVx
XAS0TdYPaIzcmluf3gvSHAli4Fo/szxOoCSX9CFJqODnYXnyl9QfP/phvJqHB0HhO5HTCh/hcril
bPXvxXJ2kWx5NT26YA1OmETtMnDRBknJkEKje+dWc72LHPY42mguEeSmHsTRZdhxjq52Sb7GJj5a
PM7iXj3MK//ogPhYrrqXsU78psrHc9++T0tVOkDPYlTwHAUYCQiA3Nejnc9zWMZiTLEQ2eSaI7Rf
EOQNCLcnbBoC2AC9DAE6y9pbnz2Ntkr4DH3D/knV4Y7K/mFV6Atb3wX5MrrqquOvWI6jDkojn4j/
yAhuausDeHgD11JuGNxWC4rEuk9G287dej5XBKB1vO6RJdNlul8Y7ITyIY+AJn3WBwl346Ld4quI
hrCcX9rgVmx2Eg3vLUCPduMw4SA2cvpPIpzM5wdD193ikiQYYzQeRyeoo6YOtsiN78YBbAbW8ujN
pRWzzOZVphGcMJJ0VZDzEJlV02Wm/VKxpw05R02+xBfR4ci5pWDBHdtPiYJCy7eCE1lMFSoiEbRG
OvujWZp9oKdhP8UDBtccgl6lACOfgiXDGJbgvQFmzZ5qvh5M554Ro9+M7gCWtypc0pDi2qMn5TBK
+N7F3ayCg/IRzgVL5YzcKSSL3INxUdFwvHMbWVd9FT3UG6oQSMRx+4R/PXDEapY8q3mcAOZF4Wmy
qm7fBvGzAyHhq6aFZWjkiwibJz1toAKp5I3PitU0NYAM87bUTbIN8gCnaW7HFQY+apvnUDuY6A9b
hKOxtxc89ODN1tJzETWLWju5xgOi/ns4CaoMmCk41BtLwSJPUOgy+6UeDxw9DnJoSglBD7w6tweV
ywC+Zq3mEnWrEhIAB1+FibCrgwDiZEknG0MPCWj4DLR1HLYgERqCGRemfmB6YftiXGvva7dLLMkB
VwzbcyesdK2t+vj9D6CpFKq49qml8W3jQQvXd09kGNiu8uYsDprSQjBahbxw6HZ26bRjc1303vsC
j48yTV0lA1jH6hZKxbZ7HQfdQwCrMhy6EJJjSkZfg8FPZLeOCfKQ1DPVt3bGzWfHTsiXobHemTZ5
VyH2AYLrAhKtLJQwRC3gvdv1cV2j56ieVOpi1icxLmY7uy6TMUAnPe6miBR2Dm6fZJV70k+ISOFY
vTob18Mwwc0N7bEOYIK6NR0pOH8WfjKsz5vmRaLiFrckrVWfejV4myeZ9wCfXZyW3obUHuzQPLNs
QGc8r+0MJAdIfrhCsGpwIQDxnIewAcNWNJHE7TO/Q7LsMQYu+rU+kkBWJWR+bp3e+qBWqwF2w39Z
NaWnkKq8t3V8or7Nj1O4XGtr2HbU0Spx2FkYx3kwl1u8BnIHuJ9kHTlzPxoe2DICSmJAhZ0ZhTcW
Iwiutv0C6T6AVyD5jQKKm8GXYGcJ766tRlW4ItgpA8BwC/EBmtqui+q0Egq6ODatJRng6k1wt1VT
0bPw3XNQHFtRYbpiewic+YeIypNZC+LU5rTyTPQ9vVYbfV3HYSzQBlp5PXQCl8E/fv/DVrjuVo+k
z+b6zm7s+Bhs4tFnj1UX8ns73PcKjaOkIrde7belg0bnwDl7yzzv6mj+pt0gSjSZ9sLhXjZOITlH
PZh4F4yfagv708dAjALC4SjjeThsY+wWukGpwqCwMffssMwYQwTLVO7YGz0w1YEYMhQ6rbRnDkxP
2RwtsPZuXZWSwguEWIvU97GEDKd9DbtHAlK4fTz3J6h40RPYsXF7Q4yIrz0p8dGeJtD95XZL8s6L
0NAYOqfYoiDMEhLXmiOrncChGCEAX4Ityis29NlgoDC9NCC5Nv0skm1m7VGJac/DlRex9y1Cl18+
QRs0oV0A1HFVbyGqm62QXTZvS1hE3nJNhI4OlFvNXtP2HVR9Jp1GLISaV7wvjv0x6vwXEfvyFF9A
KI6ATy8+wqsFKIMDHxIgVmKINtU8bTebstQe4kzoy13DPFzAV6W8OBsc187WEKVp6eNcowdxp8Ia
O+fGZdyhqhcuvNsHl1sKJsXAnw5dK0nCvVABcY4xVj41Z6uOk1Zu2/HG22h91YqtbC/lrqYCY9sa
g/qx9z5m9w1bET+xaL0Upd00qqQ8+dUHr6z4HoJti0bb2iSGQlL+MnvuOSTwAKx7imYL/LB1+9rM
zpSOE4TKXR8fiLWzxnLig/aNd9MMsLN+67Mdi1C5nFbZlOxcI/UUADHiNnxqxIypCn2cQ9S5wA09
l/HInyaF11HbWtIxqpt8ZMNxbdW286kDgvD6Q43iHpF+nMIurxgrozdVXL9ZDkqSMSS/EZABmOtx
CnufGiTS9TWXKJzFtXsTi21JyYrmgFXVj7M3zWkwkTMqLfRGx6A/H9qJ77wJAUC9oeBWVZhDGEN5
Q9HcWsRx/9aE0fRlHGTSEQxV9mHV7bRrvXhocQEijZAycNlpbadnGbLCnWaE7mONW7cF9ywiNxwT
Tukit2IF2fq+lcuYhBWK74OoadLVgcjJFAIHA7Ur6j7mG3XAVYOTv+fdltkGlqWevG8+SuSIRJeb
yrNU0Y0dbKdC6/sCOOL7H+BVtLHgPTBc/2ZxVv+oL1jn1Mh3qxq/QY289u7NiNJUU9PDMPQIS/fI
HeqdV69I3elhgt8GOqFdNE7oDdZrFdmovNvFAlZFOeDbtdfnOcimqY1y9F5CUV3ImzaK0GbZhuok
UH11KNjd+YI0djKpsHSVQjoDzD5sgPiaH+Y0kFZuL0PO8X3Y2jZHT1gHtfZ0ZwXqc9zWEKCc7O+i
yQL+2FuHza5w1mpqFXbQYS6Y6SdvoD0wI3YYbI57NvVHC7VWFoVIyohaskADru2mbDP2lEmfwN82
oiqjtkKgMvE0lk2Gb9WWytoeQdR97SkMuvhdj0ZDyz7Ow5FbDKx1PavyZUUHnaPFYZ76XTuoV2qT
JYMO5VdUlhBzbDgMQuSV8cMCfSJvoutpQaP+htaOyO2pRkFtG8BERxTCJSTSrgcMnbNoQgYI9i40
6WTrxuICPkSXdMRImugi0HBMWOguUvkwLmCT4ERkXtW8WLrLBLOG/TBEzyugpoS5kdpN8GSCTvTa
QZeKCxgiYzq8r5bxrvIFoLlu2VdCpFvoSeQPDC0ZSxAUsfJsVELcoeBDi2xxZXU6oJS+C90C69xc
RUzv7dr0xwbTHRisjC5313MeAo/mAwYV9n419wVI8O8tS35aM5vuVEgMiksMS6IqF+sSxoWILHnv
NtS5I0hg0l6jPLC4U7DrlVvGkpBj10NpzA+t0lCB3pl4vqqj8dFqI72TgzALEgpvx2NX7FZYW7Tr
CHIIt8DKR1nzVMgwvm3nKu8JMHRADs7DgK4o5IHsundtP7fGjbxIUrQKE2RuPEKn0UOnztypdzrT
6nVrxRdLfYSzqs9m+7/MndmS3Ea2Zb8IagyO6TXmOSPJHMh8gSUHOeCYHDMcX98rVLptprrd1n2t
X65ZGUsSRTGZEeHws/fa+zTmpWgKOmUGXsE889/6sQ1fPMOZnYwpYM3jb7WJZ+bPgfVEIvualR4n
TKm4GlFbfBgd30ISw57TXfqNT1O7b42OdsoOqpesSfZcirHQnE6fgjznj55P+cqxm+auZ12vc7Df
nfSc5s4NeZOFPGdrV2TXdM7U1S8Ts0msdFoHpmrQXhA0Yit1Tn/9ED7+KgtK6xilN9+vw5PdVmjE
zogsmKTezintH6Vbp95qqvBcOiwAEw03scxqnYvkxEMlu4fKPczozidZchK0OFvbrHH8s0olaThF
f/AwhdV1iWRzZeNscy07M649ZWeHRPG0HZSxbkGX9S9TmuxSEZuXSYDX+MGnZ6n0JRECYzuxQrYA
e/W2rFp/Uzs58nxQOyeIBMXiVX/eT367nKu6uY+OFd58bJO53yWF6550iyxgWkbHbCnyZyd1901f
/bLipr3muTppyagZuvmmDyx1yXqVgswQNhnG8SaY7vZek39fkNcS45Z3tm6Ba9lpdV/0/GepU4I2
BbxiklXV2yJr1lTIKeRj4YujTKNhW7o7b1xQ+kIptq6e25eqEd8nmgY3feVXx57HyJsfqHQdqN45
BimOtV3WX1pLqTN9AL+9KKi+RPlYfcGUXRdTrNatAOdW/hy+RDyXdt7gj9sqrBAfk6k41lmw0a0b
yZVKmw3E1rArstY7BKiwu1pr2H6SRafGK/5chErPajhktqieOrdZNuXItrLZmB0rk5sT17Xncprc
3dzx9NG2xmqrx/QWPX4IRu9jmV0aGrGlutZKnhbdWE/O44d8rv117ohXxWiwnrlC3bvUnu+uCtCe
cJKAgKf7X/88Cg3D6+gvu8oMrPXr8nDV+iGal50LZ53lccSI75dXqLUzr8X8HATj/OxHcjq7lnhb
OhVvPZuHSK7j/iqqebhqUtfzqiyzvQoogIktc6B8FDVE1/HFplkeC2Aot6yv6ohLsohnNXLR3rWL
793iwHhoxIm7Cyob37437lsLSI8+Vh4qrcK7Z6zfIYYpT63CffJnMuJjq5DzQOENEnQztMyGylzS
Oe4vTlMxD6B6YrKV9cHOl2Ib2N1wczJ+YizkOw5Dt5tcY33vmWbV0t204Co7TR0UW9vh3MMHNIkc
tjq0yhPrNuTL0PpARMbH3luKq51XpCYmiahmfEL0HlRO1LlHR3PNDgadAN9533oCI091hM4lycNx
Q6qmS+XjaWhPlukGADJc85ZZbo03HAa2B62yTk1Pnc7cNdxb9uQNLFXXYbdJiWB+pku95eBO3hdp
w+PkMId8fn8A43JNm+qnPAmmt3DhMcIT6KC8mHUWpR/eTdyH9zhBqJbKQuBTPr41pN6L9Gb/q1us
69zpWH0olvNjcelLpcQhdzdQb/bV73puZQBi66AbmX2HgssES4QR9GbJ0B01ESzamO9SFbhown1z
N+PUHK1khGlKHcwhBKCTN7X6W/sYymLs7hmQcikzcw9zVAz+k9N+jox3LbN5T/2TPGV26+xbr/1I
E8+7Wjh025z9TfhOqnxNsrB95kr+IjNLn3u4tZ1OmnztVG2xn2HIVsmAbG2S5CmbuJIWaCZzU2Xb
wFPlYarmr7mbPMuoVXt/YPVTJnLxLctI7lVo8GynclZCF0g9btJiiI6/wqYIv8l4unZJ8BQFs79K
RzwOOWf5oZ+NQ+GRn+2KRjE4bgN3MddoFJt8tsdd2ke/20J8Kf1e7SjtJFca0BHKI31Vz/59ipf3
UjO6BjLU22lMoo1nle2mnfFtegiKFZUNnNKT+WbPU/bKL1y1tf2ks0w8CSd8d1lbUCX292wwb3yD
6AiTCStnKu9iIsAQWWON1cV0q2wdvwZlv0njSXyY0Xk8cnhozhVquSyH+Dmww+3iWeFmqLW1Ep3m
z+/ooxstF+4j6W6MMqztcfzu1sNyahPhgpj5L2k4dtSMTA5WWXBVfI2WWvQqTyt/X1gS49W5RHnO
RaqxYcm6KWAuQrwoOQ3sIRmZyRg/HgFOeu9tuDbXLs++XxSUnkF+5WnKrDAIVtx4dXkRY9zvNfdZ
gYWWSAt/xU83zO7tWudeuZlzPe1pgjyacrp10Tjxj6P8mCfvcdxTBCo/QWnfutAkBz1EF2PX49d4
aOAdeHISkYBusT0uqOdWqe6kHvuVB7p87rP7tZZ1eRAT4EHYh1cQpGlllro/6qiE0B0ybzt765xV
RCuP+zgsHlW9SOUyRiXM+0tUclZEyXvIeLq2w9zbGdeVZxbpwZzYKNzlOHqXXDM8jlE1cUNrCdck
aL5+05y9Wi0bbUHqVMkxAjG7Ag1/SZvOQc1kWB+qggxLGlZbyYouUBCv5WDBMojSl7ZN6usMLoB/
VPpb154gytLBhnmB4dShl6/8grezcbKn0kj1NES3vuEFEEjDRN58luNYOl7V8VIdM/xKv0Cu8YW5
6SWKtvPCZpnc3/l8wZfM+TS1V91ybX0OdtDtehPKlTWF7dZbTLQr0uzHXPT2qezNsYjnvS4QgPvq
Ek7suJIyQLmwpd7XdlUeYzmevPF5nEuDwS2CjdMcqeL7JOrbn6P5o35gM3nj/HaV68MdoWEqBQPZ
Z73Lv/hk54U+WwkuQuQV5drFE7uETfxQ+Hq1pZaqPcVze7HH+Kms7d+9beltYjDyewTL2cS3QsDy
+SkPRvA4f9NmWEwp2keAkLPqxYBalEavKuIcTAJwqxFJJO/7Cvt39rZRRlVB7RjrK9LTSsUmXPmV
KGAE6gdzkHdn9LMeDhg1d7Kchfce12+UERFmOGuLw+qtalCHruI+ysx+67qlwe0JNokdO7uFMfpg
zV6wa4LulfLyP5thmC9xKuaL9fghdq2d1kFyaOTCKML1fqeVkdtUeGRKnOCQFVmzKQPvZfTqC9fl
di8M88xUah6fQ+PeFsddrl3+TcTlNhOJ2s1kO/EMZlAZY57aqUcnUJ3Y16y43Cp68dc1Ip2q3Kt0
9DmRSXeYxSB543XtRgvzpyis8Hnxm+iZxl4auqcZXseab0OXyeMUZukKj0tsncImjjwExzKfnGOo
7fWMuHnyXqS92Be/GLaUB353R4SnKiIDp39zkFe7Juogefz5U0VY60p7v/zgNY1ZH463uTwt0VH1
39JpCHArIkowOy4kbeZsC0O3YTBmOXhk/Cjoo2wkZzyebbCKsIpRxHmEN7q7cZyvQH/no8FDzwPu
J0vyMyrq+qgdZxU4Tr5eSoedY27TIeszb+skffPEOx24K9cdcdKGYOf2xA0EEl4WgI8Pza0MICCW
fGZmJQUCK8jF3hdMVpOljspzzBoNEn2jTTpQDn831/CGmeIItJryPImugSNy8q2oVIK+yYDjFA3C
bldkW8okBaiAunF2TZusxO5OrEscNc7JKYOvbjVH+173vLZFtIunlGyGp8tLU3ZfsT/pMBPKWvmS
8c/L6ksfJS86sBtQeP4gEQxWwD3SSlN77WS+uvc/B7FDT3evBbgLou2aVW/sQbCW+dgE9VuEpLSf
XAhNr6G1A/ib78bjIc3FvVogKesk47NV+FTTu+Xr2Isvrsr6JzGNZ2+WV87+D/b+/sjsJTsm3Ovm
Ql26RzrB6RBz84fHndeWwwdmzXd1p2SU7UT1i2PW2jaStEUxBvrAUH+pERVOIxcWsGdMN9dbkJM2
ZAZopHNHgESIaFgcdQbWLg8GfalrHegDOx83JgtWdlT9asH7FnJbXgnKIjIe7844sWRr2A86GOmY
k1+KqeXh5ZTo/12XbWNuigmjzsoxNQ5+Vu/lcpmXdP4zHL9Xg8NkrMr+Gsvfsk6QF1vDTS+1V/Hi
5rupIISQIYCsY+6fjyHT8JLB9YdYCCYmVNhFz2lZZNyk09d2SJhtNR/Xxy/jiLS7urvEY44/5iW/
M7f0NwHhaWYTyBy101MQb+3Fmzd90v2aZAqx4TrlKhSWvQbvtfZdeczUsI/6DFLJWdqNk1mseO1r
h3YCvMYU34ntnYvh0tdcW+5UZ+XDP/Riy/50hGX10mRNtY5DGa88ZudNF/DizyZcIFVUuJu68cVp
+AJlaNK9v+iPtifxAInib+x4/hLhmW0m3eZkWljuohb5eyTpUCCInITNAopAACPEur127dcp4g2P
qJ3uysF/ogCRPh8bNihgHlynAfxF1L8mCVQql69xZY8U8TQVOtPEYyP6NXphx3GUZpx2P3VudYRE
AS9wOpi9s9i52IucVrOTPaDS96Ycor8OgahSNhPAY55FLE7VVkdpvbNP9QRTky3mJasXtjdHSMrA
F9OqdIGecrj4TvfrhqN4NXuIfWVDWaKzvCdjwGuMSsD89t1KPb3v5e8ukO3FIuPPkzuiYsAej242
/uidQD9cHvtgvri1u2yGoJ7WrJ8y26jAXfQZwCXeUziN9WmYRszSruZKmNoftlv226j2WLuVPDd9
43MRkwNCBC93PCYWvt5Q3pKov0xp3h0iv/m03Y5YkbbitTssfPJN/SIszgpkA75BY+fcQmA94f+E
Q3jL4qL9XnvZVZSh/ztMrGPsfY1V3d3nLglfEO5+TBxUF0lqYJ6K59CS4lBIwoh5MuBBTvnXtJnu
AymATTikwX7u5vCAKiZJ6VQ/itx9GebMPPc+d6DqNWpz8xIkuA4x3u26VT67Bdr6Ug3DBjml/iGq
ah2q+6yc5eBLXv3u4aBH/QT6yCi4XoSPMcznkpcE2S4uCUN4gWWjHAXOwW2LtzzR0dkhu7+ndSld
u+0CeenwLfmvRydf6pL//Xsa8h8pyv+3dOX+d/3IJXb//p/67xispFsQgYDM4f/4jxTjf0pX3j+t
Ak80zT6trhv+kbL8X7/6X1HLMP4jwCtjDYQTu6yNf/S//Stryc88Wgxdns12RFeIIGv8d9bS8/7w
6Fgnze8FrJd1XGLGf2ctPfcP3w3Zk0Sbo+2QuIz+K1lLKi7/kTe23McKOvGfN77GrtGKSJc6OHnh
3qYMBq8OKveUx1n8NVRlZBOEaOWVOmNJJfpA5Vq8SEXOQk2MwG2NzD5LoInaP8ml+Kam7mMeGvQM
2PqzX5UvQTvOa2dEuZ0mtIuU7I2baL1eIlJLLot1KJUqwi+pN1sOqcU5+CrGSvbrxXOqU1tWot6M
Bgt+as3vNlkSwkHdS1MVH6gjuP1EFyBZkTvSqIYvKfH0lI7C9eiATuV+OJI7U9fKnVgh0nXqykKF
+lolqTnUGqdR2zH6XT7Zv1nZ2h38zpp++lmVfMWWrHiSAbqsJhMEH5L205PMl3Crm5BbK+czMVFM
lIiADKCAx1rNbrLGN2uag52ISJHUVtietamqn6WN81QsxTtIgHyJS09ui7iuD63QCJxhxIU5dpxD
JTPvuamNt+UwANco8uGUOlW4cULjyVVs85c51hNpk4Bxl4vhV2R37tZJT37LrToIIhHLWxuG7tbK
2vTZw+n42XmsNMUY9UPCPhFXJ9dup1Mz1vWpLm3o0Ljz9kJUvdqoZCxP2o/nu7GC6k5hBn5SODjN
iiecvUuDfNh7bV1dRR+4B8274BZE7fg+ZKNe11YSfkHWjJ/YYmRdujxJXuM2CI5tzYGWptjTZVkW
aIZ1fgPIpm8xEPUlC8lrqFajCEx1ml4HTZVgr0YPFNeiecSNeSL5LmNJtLBNym4WLlJOnx3lsujf
o3F5nkRJsu7iyLzh91Ynj0jzVqatvs411TZIPOmqr4Hj6YiTz1nb1QSq1CMf7AE0u9AziekgcZL8
NoiUczl1/25X/jsA/o9488//vwD6//6s/e94QD76U/7PZ+P189en/Ox+frb/OBcfv+hfR6Jv/0Gz
gUdM/K8KXAow/uNIFN4fjyJq2j5ieoX5WX7N30ei5Th/sHPG5qAkEv5ozeWA/vtMtFwC6PZjMZjD
KjInCv3/ypn4z5ICn9tMiOLEV8H/B8K2/62wU9a+5ZUxVI1i7ZdHT9RjFfD/vSfq0f3+j7P3r98p
jHCayLuHbEUU/1YmgQiPa9jnIZPBTKJGKFuD/E5OiVWzCTyvIHAondYfio1WU2zoDZWism5TAvSz
j2bp94S0JiFdlBHP+2irIPwUkdX/RmVWahdm/cytqBpltUcfCvXaVDI8F10CflG0ZZ/shjmeKuy7
NiOuzm2qfx2rOZ357OAHcEFucj2SsxS9iWYWFpemYVJWCPe0uxfpIohP6dgR3PK9FHKI5louofU9
m6sifwe5yPqzdLueYID2p5mpvfC7CbEtzFvFP1Rj5XMu9Tg4KD7SL3tY4vSxigPNKFxGBoFIVY2F
Qytcg1CT2qisLlmWVGenZpmL+WDGPq9RkkqmUSC4hCcYo4qwhxGPsZFz8HvJmqhX4EW6aZgJygkM
edatobqmD+CAs9YhjbiSfZ5zcgxWG53iMqpTZrTKs4+LcjnFXVd78U/Lx1SdVk1aq/aUjnDCh1BP
BH81hG8DWxAl6JuqnkaOFoPI6ESeeO7rOj7WjDt7P0IujQeAJl3UmrFgcH3sa0oLMKUoKx+3ygUc
XiUpIyeIESmiPDZQXH17SprOKkFpXX2rmzA+2xIahyfpoN7N1Nsvsh39dSCJRsQdytykRhuWfnbk
j7zEoNR96l6syq7wGE3BCzcGbfVRFS5RGMRRJoNaZd9FjXy7Eo1HxLByCShOSrOjJKyyWzi1kgRs
U1ancZrdfldl0cxCZ5enpNNAYtrFMn2xRDJdRy9HuysxLB3Dv5g0JO/IAnV0nluWT7yiXuBRNna7
gBxarFX7dJxxllDdKUEjX4w/Hp7fRjnKwTDzkWnICr0Zt5hg0qAawRt8+p/b+vGBqU3r2BvXkxGR
28YHXhyLuP1eNPVIMCgYqtfu0Ruy8kpd45q0/XiT7eBuGqezdthxwOAlhXekuFEqZycZ6407TMtt
iQgbx9g3X1XTmrspw6ZdDQa2qQZs3Iw4yrhMIRm+heD90Rvj0uUT6lRbvw/UfUl90MlAseehngh+
lL0frIXMRqZ+pEnXHYj39fV4wNppPpKQW1BufB1tY6drcT+r2Zxtx+DradSaQyn1cuB7zdcwG29Y
U4Xgr+Ni0UTKjfURVQs0JpfWmFnp0azisn+MbHD/0O6LbqkJpmjve57Z0ymw4EIjvt/3qtSUbJre
WOeE0yc+RJ6fA1tmkfreO0k8rHMeiR+AwN0pos7V3USAU4+sbNB8SY03AyeAQMCtu5O82rVIb9k8
J08yLAsm944WjTXMAOgimwyW3wpJ2oOrL8CX2pwP7MooZYO+R9ZQMcdhX9fTEBIPDIk+WW0q80/Q
bBJNM7PdDk8h+yVirABSSGGSrXMWXBy8ENSjDIugwOIRdrO22z5hfW/g5DN6SCvAgudUvcQ+krsO
yNH5ZUZ4qmLo03mavbkzfkgQPVoSB5PQ7EZxP8BegsxU9Y3bPwcin3+GfU8GSA+JmjZqZq2sEzoU
62NQYzzay50VWfGeVjDxoDrrg5Ehpgwq6S8ubu1+7oOaKFXsD4QeUnEkzhzcglRbP4jnuIQPIWCR
r9XvdMqKbYwyvK1h/XC3c3MKPYnKHelmlSXdwspLFR50NCPYUqnd7uoqrm7FuAy3frE0V73MRVBU
juOCToYtpQDWFFv0DHBP28sYWNX3+v5WOSgSZZak+6X3gIpI4OytrIsdQpvO/CueZHwksFpe0l46
v7iqix0Lobq9l5npTww1/xrbrXtM2KB9xi0YXwvUtVuj+Sl+22V8ipGnV7XbAGhpKgBIr3qQcc5P
r4z4kuQyn0KZuvkaXVTswqJs8Brt+jhOS/GUKgSmMsWqkeniPocNQbqoyMMTkaL2G44QEnWd5DvP
LGIzOaSQ/Sy2DrgV3lc7FcHPTGjHrIq+BNxz5UNlzZPuqK3WxndX48Furek+dsqDWZ2t7Js7lnJX
1hRACBlFmA+8OQfXfeh4Neeh4+bPwojqNQTSvfuJD64whXQnE5N6HU1r70TG61h1YF0LHRPbSah2
x0cSaCHpSufdNxBPPHsqxN0ur2mO8dobWaXhJKJifAG0LbcA5OC2k7FI7qdet3X5vfZL7LbOio+0
vxkSY/1Z41dzUZ15I1kypi1jEJuxcP3vWGXozaVhTyPf+ehM2fMETtSW43NZ+BPhjrkpsSgMw9po
o5rrqSFAGSU0o4CdXsaiEptYpPFRUopPbwNibu7o7Gn2g/GCRlvt0rh1v3IXqHeDHSL1zURg1WwI
k3ED2DNIsrW3zmtUvr5CcNOo/BO61mGM/WILFAtKH6XdR2qi/EemIvKQcRjvIdFAdmqPPTglB0q/
dAQX4trdaKOdFaxbhYzWAUbUoqW1uu7XCGryLBNCxEsC8W95BEdSzpmn0vbrszfBd08WGaIomh5t
G1GBZZ185g0BqowGikL3KHh+lOyckeRnqtvwDjlNdmmKxEtna0yH0bV30pBy7blm7W2r485SUVNQ
52m0CWoyHW6h7V3btYxM9gKbKjKxmrRqv4jAV+/TRI42Bv38mB3oa6/yy/soUkaWZfK3IBspoxTZ
1Nrz2p8Cw/MetvO4ka2a3mw8EqbxBWxEzMWdUdQ/2zyIVnaiTnD86RP8yvTMc4JP+NBZZDyyZjla
oZuc8Ug0uBVoJ99BFtLABx9zWgE/uYWq7VSIbCMnXnIBqLxmmBvvdVkvv+M+7XbKwjeeYU0OYREV
O+0JVo97fbEpgCN/aZgx6HHO4FPmBtO+sfF6K09HiJ+x6S+Q4dSI5bNz58qx+MS9Y+IpotdsX0H/
u9HHXBOztev2NPSu/4PZe3i248a5qL568OuCAIBoi+CnmSz3q2tXRFmyOSX7AyLI44rK4pg4XK6I
ftlLx+GSGbuVK3ZZUci5DFgRtRf9jOxu4dk+T3s4j+Fs23322Xc5Oz1k3D1HI6oefMGwxQKiMSXI
MoBn2z7HOnR2oL/uup8kmKyJnW8RrVHX2nEETtdiPSr6tE9WaCg/lN/5JAoL031xrIf2ALWTDoek
adzmLnxlHDZLBTMMRejZG107KTh7IBVrDT0He7woI2B2r2+8ZqtEnXz4baHI9ljJQQIe/EjLZflY
ci3O2plbd52X8fym6yA/ZwZqycXtJe8UVeeCz+U+FDAGvcM69akipMra0eg5NoNOuW5jPGCfVtU2
nVpN6AgBpEulty+6cSK7Wk7vDlcg8oxzs6qiICd2pp2d3VMz0RN62XuiVYepHO29aRQRGSMb3h6S
7sBmyp/73IyrzNb+euwI0E4NfaFFHXsrzxv9L8Y1AX+ensKjiLCuTrP8zgNnQMJ4dL8gZTPqq/DU
ZSBSc2eP594M2a+GT2HgWUjRCd0zdk/HiVReuxMKxr9RTrUWnYN51s3Jlx5O/yBtvyP02XvbwJfV
NQ2a8glfD7fZH2n5redwI5pSbqEF8GuaYEzpPsb9iAu3ow2HxrqVmYfywBlEh0aWOkf0CueIdF1x
FMhqJGWnw33O1rDDOPc9qYcpA4zWNXZK6DYFVGBUHCjMCfZFa+sr1WLDRxy31MMKNPXPFkPzp2V3
za7LZrZedHV2rvxiPieBkQe/sZcvugj7bV7M4NxeCuPlB9kxtMbkT6US7+voPehbYHfabEYnbF/L
OSF/sfjlcayd4maHo95bBY0lk5zVvmxnBQ5Iq41ZFnc/wITy3e/00XN6+aSKGlOodanFKSjTJc7n
jpupGMqNHyR0F1jY5OGYDccKXvolCQkIEIFMxopLFckQ1VT6M5e5c0xS1ez9YrE2oSX6vRuOgOoh
6lw9Zfl7aStxWqJavsOVwQaz6bc8lj6bFPmO8qxRliqKL06dQcwlbZy+T0FKuso0Dvlx7eGHjKZe
3vPcrjbe4nk0HkT2u1koR2xS58yjlBrJJiZFHA/dcCefyaOhsaF/hG9+ZdymnlgQluyp4oHMaf3W
ek1pKHiYDLQWsMOPb0IRskhzrZNJfYRdJ+6RTsc3os3cAJYYTA2xYU/2MvwIl6Q/V5Xs2L3315Tq
OybYlmQNPhKhyx51tJjp1Igd/dSnfblFD66Bsnz7kEyNwUaOs988FPS7Fy7hbVhkQJop88L3uO/d
e4gPx8hLteSfSYbcRclYxtq0hlkMzoW+2rHW2GRx8d5MvV+s/daL9F5nAg0LY6UlgrLgos52zDZO
wIFDWstg32ScwGHmhuWqcjWL2YQeNNyYyU5xswzpqqYA5QbBJDeL18hybcVCJWuRTeKYzWH2s/CM
g+6aQczSOUPK2ORYZNzWi0P6uCZV8ZK9Fxxup6mZMqbblNseyW39PfUTdYiS2Ls7aRYcKFuydnPh
094UDdm57piAR9l2f5ZK2LA2AbSWFdU/g3nMIAnahJVjEAls/2t5SzieKV7wW/MzjGpC3470z8iD
YI+JyPutR63FxTMuzA+AMxl27ebxdcp1+6z7ObyTxHTNcyCxjKih0FBDTTc9OX3I51z7QNIdb51T
NTITshYBsYHCBbK3UsX5Laeng+a3TlS70PZ860l3kdOfRt0zyOmi6c6jE7FvzqdobtZwHFYCx5wG
okL9LP4KnCWbpVuGrTGc+MlCeHgSQl7GpE2+URRONZLkSbFp68X+asW2deBwY+5sCtSZKOKd0zlm
mytB2lHr6Cnk7n6w+rDqifYBskVyKZt10YfdngcAHe5lUEdYxHj6VAiljwYbl3fXKdaZfx/5uL9x
RZ++WXFNfVMQ4quOfvSzLWjtka7EauaGuFdsLltNA2OiMNkDGffdQxOHxV06Jn4e4yV00Beg1b18
yAnryPDIW1kwekKT+B3pTAlEAWiWFWuHqUTSJEGTDxbJuOnDYrqbKU/oughG5YK4ivZTLBBszHP9
yQo63tkieLh4QTSvsSFEzDHqyRw/fTTehkDX9OyPmUSlog8IByN5CfyS+gT0ly+Vb5l94TQmJY8c
L9ckmtJfCWHhSw+Bv6rH8UubkX2Oi5pFL405zGaJUJusap0vHEtdjcpBa8rVHuxLTPnQZoqHh9ds
vUif+gyxSA0/EjwakLoZtk776UqOSl64J8stlxkQU4coaCqK4pJ3fgFZOFdrv44pWMJo+DS+yLZO
I8dqjwoKVozWRNLKTduT7/Ta3qB21Ih1grs7pRiC6q6eYjVWsI/RvKUqLjrw1MNHbDDPj3avo+gU
WnFBoH12n5VkzcPaBjBjkRkPKOsg0dMYu4Uo9t4AzR2KMZ/WNsrjgN6+OK/F4DufcWvhMo7QQheD
CnRx8o62Ilf3YbAylcvWomgc2ZMxSpi3muwlVnhPraKP2vLCyJg8U4Uyv+J6knID/iVG2Of0P9DG
d5SsO7M2KgzNNwN9Wa+LLFQ5yShlUjyikGokiOg7gZPim+XNvLLk1tKOTwE53INbEmF6kkFoXuNa
RhRpMP/8aFU2vJiSJQUb4U79G89ZUa4zLyi+GIDpN3cwhIDi2qeTDDKAG3Gmc2e5O6JhQhmN/+Bi
A/0/OTuvHceVZGs/EQF6cytStkpdpqvtDdGWpOhFz6f/v6w5/2yJIsSzzwwwc9FAhTKZGRlmxVrJ
ARj46cmp+uqt1jqfM2GWLaJDetJ+DxHae06rsnvQJPP8Sws7aW1J6mlvK2m2hSGSSPB0DnZtekqO
CrNbEOGYhdTsjSLUB1caKCQMTcUIUpNYv4jo45107uNHJQ9OX0ZJ8EtJJ7P73Yym8vkkh/5ITBtF
b3KDS+7TZISAy86zDLKhkNJH1JqPMQVwV6pz+ZFsLNaAkpu97KrwuMHdMpqMLWuJOnyVOA/10a/y
oTw0UCXau87q6GlZ0WDzPSBJi7YFzBEhRZS6rjbgbE1ofGStzmuyNDtsv+YxTMifGWjiLNuOBPJW
bdI2gRolG06vla6k/ce+MQf9SxrAtQCOoRxyXHARnHiPBoa67CMoyvIDYGWZnjqsHP2+gZMwPsTn
VG/okA80Wa2iYbR5VVGjCL5FWlgqFkU60gwqQD2KlU+yDsHMi6/1jfait7AlvoB4aKKPI3wByqMv
k0V7EFL0OSB4O6Jk5Vt16QLRrNPnE8KajB3ZPVkyOsFdd5BiX9VS11Gsymci1u+T/FNStgLpLpFz
PPsQqZrrXC3CM7oUXcSftU8QW0IHpPn28HZK45GagZ/xqsEjAi9gANwj3I9xjJeo/LhTvhRSTCA9
Mv7xVdLDMn2r26rGZlCnwZekJQFYD9HZ3FWlihuve5MaPIez0j9HXc0hVmPZAi/enFtqoC0j6lsR
RKfQx5UpKX5SQW+oUFSpGfap++iQATvT+LV9wB+S45Tan+uEuRF/DOiIgavMmzR8oV4iWQf1rMkM
0zvnagBhpZdvkRxLvpfrpXneNoqiVIfM9Nvk6GdZPf4sMypG3wC/im8UGD00L548SuCsrdO58t2s
8Q110/GXw0ebIoF5VHsyxSet0KiRqsVZBgte2jRU1r7aRQBQIoWoY1j5xqjIH53aT7PXkqpOsMmh
9v160Xn6n+bbJZewKpjU/0MKLTiSRYsFNg86Q3RyTFNDjoN/v1BuMBMCFCNsIZo+KhvIJz4xzQrg
9/R8Bu2Pup+1CQ6419ZlGPPNL57olIJK1aC58JaUYhTRzrn3W2h7Xf6WgZkcwL78FpBbGyV6ZaTO
PT2BHt8GxlrqvPwZyM4x393fgmvG8tsdmHDNQ7BcpMTkUIwmOtOONHHkpU2+xhDcmhA/4WKTO3JZ
hFUwIfQSIRfbFB6jKT+Elhpa49uQyaASrostFTUv3J16rxIy5y/pEzIo3pKurLK04ElXTYcdprEi
trlaV5/J79T1iOhe4xV8YiHuBAAXUaf7mzz/aYUOmU4TUpdFT/FiB5pIH+ywZgf0sCc83o0jDArO
230jiqC9vj1A/7WiTOSU9DBVIlt8SiHoHGorY3d6ij4Vu/Rrt0HBCZTVSt35gJoXVqfctkTFLfrH
8OQWpZBdls2IYeOjfKCS+LnZAl76OX6Jjt3G2Z5f68+ql25CqL5WS9dmYWuVya2JHOpxaoltTY6p
5dHwZJajbJ/v7+2SlcktsfLh1FiMSjJQgRpm+9upfp3DJQ2GpW2c3BMraG0CCIxQ7d2apQMDPgVO
24fenOdCK1OXiuemdkLv/uIWD87kSjS83o4qPI+89Y/D3/Ne6MhFa+uDDz5iTWCxgQb1QV/QedHE
p7k9r0iv2AjKO5Y10RgopMHX7Jz11l71Odx2bv1YbPodAzJrawNhuxdsiZJfx7XuIcS+711qwQeh
ymyutV+5B+beG3bSgnzQRFfk/3urf34V5PeXd5X+MR2smF8F+H3d7ouN0PSpXhilcsnK1vKjvuse
U6/Y6q/3P8O8Y/rH8MRJ5P7AWFvFm0lx3LXjzwVg0PsWJnobN2uzJx6CnG5UBqZ3wC4E0AK9a/Ga
q2yVPmcvYKEX/d7SZgp02+VmhlpkpDpAAlzSuMk/QANCH30NqNGjfI4uDNB5/pdIf7so6jPvDf+7
nfbEMejlwMPGmBpr1eNVtT7v26fEg5/Xg8WPqt8H65BDbrnokBY3eeIrIkJnqNfY5GpdEEW8QQbi
pcjogWqlDc2T5i98Vk0cyTsXyZ46DgpYtDxYqv/dPEBE74XPoZt4MgIdTGw9+lwta4VQ8cb3YMCl
rfIChfXxJMQioYZ227WyHbzq+eyShf6BjmAFS/KXhaM3+xsBJlo66is2sMLrk+BD1m4w5sUT+BK+
KXCBUa6MXOshWjN8tfFRyTzDPwGX0gpC3P8FnGbW2VzYn1zrmCyuCEPsi2ttfhbAHaFsWL2lXryp
dgurnQ15LqxN7nLR9Gqjk9i56tYMCSfhXzv40qp+aL6Vj9kH+GzWTrc6f8/cpfdw1ov8Y9mYXHGw
RFTeOtbZUmWX4kPLqN79xU0UMv/Hi1yYmFzqvjUyuEXEVh7CZ3IlwtR3JwnNMSdMSFRWb+1W3UUe
JR7SmkO2jr1l5zL7JltAvYA6GchwT34GIMiyBbrpwzJIyfo4nF+M6PPCUsVdvblZDgJTJjgskGgT
G6Zly9rZKYlsVmcqZZTriRbNvfzUbP1vTJ5vy0dpKxxZhO9kRKl5M3fxZkkXZ3alF79i4soGmjjU
XfkVY34ixvmspg3TmH8W1jrrMC+sTPzWyJSeXQ5YQfl0I53xW8YX+5B5jIZwTxnX31Ze/KZti9cz
iiIr5aj80H/Wn8+vzMzv7/+W2YjEllWT9AzQgP4OS74ImHtnPNdjm5M/QuMVwXQEx6sbrwN+Cp3p
yIV9ASoSL1wHXrhdsC2+6fSbX9qeeIqTQR0QqWzhvyms7uK10MGK9kKuXl66re8H6J6xiaOQSxmI
RoGxdhNELqTD6Cw5a0jND9lH+1ndx/vTq+rJX8zXDu0753npB2jCH9z5AVMNVl+u0dmp+AFCZ1qI
F56ezH3iRQfrrXN7L3uGp+UgMQK7IivbWOvzOn4jIttl23LH7Mg6fzIX4sLZRNgGf6MBmzAVW6Db
L4OGXgolDTid+ACyCyuy/Oc/D6hygEDBbRmqWSEyvPCIzvlNG6lDQzPRN1LsidGqMPVwrMU+VDYs
BbDvlpuFg7VkQlzAi0MdlL156s7vWx396NbFb8jHOdDRnshe+JDAW1qUOD03H/diUdNHN2H0WbEy
Ht3mFfAmxUdqncVrViIXbT84cC5SblzYyLmH/nIjJ9fHaQFdpho2GziLff2jCQ+E8slSjqf6s2l8
v7+nS1s6uT5nPxo0qODI/iL1F0AFGjbKQkIw53yJWN7FGk3LMCZusWrtOolOrCezP53VD9Z4lKqF
Z2bO816aEKu8OBhlUJf5OcTEgJ6LllOu1bzSZ+wJJun7+zXRf31/u5noEOBqCI55OifHPFchmitA
Xrpwz+8S7/Sx/kgcSAQmaO7X6WPwrLklmToPTfnT+rb0ks05dsOGhg0pbxkBzCl6GsZU2mNBL+52
/AERm/MTciRMdj72h47ij/Yp+570MIytlhS1Z04Kct42Mp+OadjKe9R+sceJ2mpDnBEtwMxZDFAI
/76/s++FhsldE8KahCJM5qg3uPB0cJz4lENTK+pawzF3cZptQ/4slLpPW5AsS99SnLyJRRMGU11X
LfYS5bXrYyPDwNwyKi/Sdn3LNNthfMw846ccr2DS9GriMMY+By8lS0bZ+Ze5KV6S7WI9TQQfN7+C
yMg2Yfs1DIHJvzy8jKjx0xy8dadv7K2+Lll4/muAKXeNwNdiLPRexbpjz5oEuDnTLUYXE6bUWepq
cboq+58hiBTZ1QyeLi3XHplg3d//ujNOwASEb6qqQRvXedfgvjg9KKkVY1uwSAZxhvCPM8KqAnjj
vpEZN2Dp6CJrNB2Y65p+z2yQ/aaE4I0+I/TL7WuCIDfMY7CXLajLT+8CExJ8KRuwriE8tTI5OArg
N6d2Kuisqw0qQwxbSgtLme7X1MLkEbD72gAziLTOACI71xrPUHjd/EWd8OmWCTvohpoIkTGUodzo
bWZGT30MPY5yrR80jyTr5DmIEPyEGgbl5dpV61V2rOQVCIz7H+vmvv/HtCNzAwlQdWvyLpjGkJmM
B8MOQqItZ2t93VNHbtcOGlIIsq0XCxrT6z41OHklOqDdTVTII2X0+pER7of4BfyYO2yUNcoGyw2J
uW+It/zvAidPhRU3BfAzJxanpAXcUQQvdbjgNZdsiO97ca+MTBkikG4j+hs/qHauIB7praXq+/t5
vnQZ052bnHd4oFrJTLAiWjqUbWvKDz+CfB2v0y20o1tIn2TG6qBUeYJ0abtwUG5vG57REU8eOTP/
nRyUPmsYDWnPiagH7XumxOES2MausfUbt9mj72evu92SW77dWIbjdR5ZlDJVtDonSx5lLelBfvRQ
lWW7FFZEWGI9KxnX9xcn/sz1zppcPNsibdRo2DmTtVUxr0Lapq2ryFDfMc9iF8CtYLxvxs9Bqrj3
rd1kS6aGOUVVobeVTeavJul43JjM+TgJ89Dfo9ev58foR+9Jq8QjjF7nh9NGZIfR8EA0HXsw1i6Y
vwle3s2TkmoKWSlxxMR8RIocmycA850LM8trs4Wvbj9C/PxQr5hlxd3AlOlDufllYd3TJE0YtlCL
0Rwmz3TZnFwTP44y5AdSKuSevdXe1ANqbi8/5b/wb27zo7UuUQkxV9Fv9VF9kLxq4bm4qWhiHkZJ
C5pc/p9q/eQwnZtTppsFmlQB+x26Qd64DNJvjRcIphgLq9xiGx7vL1lMN09OlqXqsmHopqMSJ041
sKW6svq2zenpxMNXXyrewgZW2UA1SP2IwQ3nKevyR4mhN/nUrzvjpVY/QYywGloQP4GGZKnhalBP
FvDmKPx/qTY4mb/nItiN0seqeZKkx1z+7Ydk22eYOOTHIkqhYaD4cW53RYB0EhTbo9yhccJcWRO6
bU2sUckPtvqaQq7tUKdM1ebgRMrCft8+aiydzNdULUJVVUxGXjpFwLtpClvbyQUvCX5eXefRACPU
xzCrFq7v7Cb/Y+mmWBicZbM7OYgclmemSvbnk+nd/463d8YgxXSQ+JZ5SG6DVATL9BMd0ZZXK/3R
M3H0AYKNlDoHDZV1BS/1Y/9Z34CCXFjajQOc2J1EIMh3idEehThgTNdaChuq1K8ZxN/eX9/Nt8IM
mYxsKKBgiagmDhC8Ww2lOMsLG9hhUNIwkQxEygjpDn0p4phZkqWKhoZmGRTQp5moZcBsYygo3SWP
6Qen2huPJw8VBHc8qMOmAISzOW+zo1Us2BXH7crHG8qVWXGILt5oKSibXpOh6mw39T7b1Ltuo2/U
3VJqeHMWJ2bE6i/MZEYASbiCmTrlPObPCrDf+9/qNmSbmJi40YBp1kKL2cB2A6lP6+rrfGt64Yf0
jbd/OVW5QZfwNa52buI3kecYankUH2wfI321bj5lFNQyr9zqn6s/5htt+ccTzYDzlsm73zkCm/As
r5YCkKXvN7kJaS1B0WvwK/Stf4CgeBfv1U1yWKrZ3j7Ok9VO3FbECHavaX3L6+i/wDXsNetgh9IT
SnAb2wv26CRtgr1Eybx75IFezgzV+wd1WsrslAYJJ/K091Im0V73Wh6ldbNBrDW0VsXWWvJt4vvd
uRnTeEAwmzKn/H6e1L8CjPzL/1vh2CjnUSsvH/sf+i9E6P4X3aybgOB6r02xFReXZcjyTo4jO3fT
nJmbBA6zgonTMAQiu28Q+Yj0flsWuYeSxILDW7im5sThpaXPNII406Nq4HJ0dC8oni3s7IxXtYgn
dZuYA886TevODPKUda4T56HOKTf2BgAl/MCg4BJpwdScU6XQTASrMZ0gT6E5STeAA4R7EcrYvy26
Gpn6rR/ThchRnTspTO4o2FBFzWbyvSTYLmxJ3MF2Y3wd4NKMVs4DUAe3+tquzx8ar/Tyfb+D9ttF
nuyDyEKSx4DyCcS2FI/u+8G5T3j5Yyaf0DfjDu0qPG1i1y4TMMzGHe5bmPUFlybET7g4n4rZ1bY6
YIKJ3RViAPYu/kDMug493ZNeaLw+QkjmMq3oMR3YrXbJwobfhqxckMsfMHlNakHiawtXf9rHr+n6
yd//ghwQZBn6z4s91xsAlHD0l9YmD0tZm+EIdz1vl1c8Mrd4OmoriF3oneTu+WfsSt/DD7KXrVu+
7FKgs/Q1xdG72GpA2ierFisdk+/VcHCGH/e/5Q1gbrq4yfvRtCZzVj2LEx2iaIdWn09xUToyl70S
adbwsOhY5y7l5X5OnpJaPec1WhxiP/0tpN/bdp+hNeWi5ef5v9TH89H4Vu7ur3NmHykkkWPB7WRS
IZ+cmCQ8oQLodBCpt68NFaMzEsD3Lcx4NcruJvxtosTHqMj1l9IZwCwLUP1uWXYvUha9BY3jmYWM
WjYat/dtzV0AEiedrNEhgzKn5anE10ic+oIeHnmyui63tgfV6bZfa25KM36p03TTtOOUXNmb3Hjp
nCaKdkpEbtwC8qwYT1hV+srfM+PrDY+MBCO1yBzk+v465/YUOIkGsYsGWZY9OSkwAA4QTpS9m5XH
Xn7MDQJ9aJALOG3/vSGHaqkj8gqZRPj648EWkdhGgUBRGsfeYEFKAnd/aBWP0jnz7puaOf2QWf/X
1LTCHSRMD0Ac0Lo9lLCahSQ5qmDmQoItbu0kdnEcR3bEoyTe2anbkDse2RRC0cZ/1FJQWBQtDeuF
+tVhTJ5h/lr4ULeLIk3SVazRhOFETvbPIXAImJLuIfmW8m2pFshRFVb6Yo2FtvCpFky9t7wvPKKW
5ZHcNzESZ0YPW3m30luAG0xJ3P9Mt0eP+2XzH50JX1Wd3jC/EZG1VvCcwCNS9+PGhyaB6V0XGN+C
qZnbdW1rcrugeB5SVQe5ax4Zb3GHY/odlnZPOvZrxc3WkEwfw0/3lzfj9+l2yI7OMTEoSEwdYmfl
skY8jerfS/pB8cDObfVnNFMfy73oVkveEoB55rtdGZy8ok3QDSkDhWhAJcNeSOZqhbhi1b++XhSU
FNGvMgVs6KYFqjgjo6YBnsr8KDHiJCcZk2jxv7ei0S6iYaxTvbqp+sYGwjBDTDEAdudVHv3Ruh9B
8+X+J5o5gdigvEKlV1cZ+7/2SYxTMbjhtLXb9tYJKQuIDOiUVE91bUA9mijSv0VmmIBxmJPAOSm8
kcr0Erd50qiO1BE1rrp18wFiYxd8lysdge0fwgNClgsHf+ZIYNDSqfhCcgBf5fUKcwNhUqXjVVER
EFv3fkS5KE71/RgFS6XsG6zqfxb3j61JnNMpeednVihi1gxqL+YCPESVCD7SbfRie5B5eGdEn7/G
T0vxjvB9175YbOs/lie+MTSMoTwjv83YG5QVVruXTXmtO69j/ten3mmYyWNXmgtbe/sAYJT8TNZI
ehiPnGxtzOSeUjhsrYLyb2mWqzH80gJscySv19AQ0MeFpGDOodDeVKgms1rI2sTHvvDLzEyewzyp
azaYjtkaemyPYdviC7TUNBBcbS3RHnm+f0Vmaj6UkS+MTpyK6fujw3Nau9CtbIyNQCiqv2PQXOhj
e+OCNeGGJx/yythkTwOfKjNjV7WrO5+dUUcYKl/fX4+2ZGJySschGRK5YFrMsulCyANSko20Zebz
wyCXH20d4Sm9hZoA2TwjgSAy/JAH0P/rx3CgQJHD16wp7tnRXQ1aR6Vp9jBGPyttTJrtIPucROB2
HvSOqwz0Lhu38NK9OjHSoM4mgqFGOVluxQg9xBsL53HujeMwUu82aCjhXSYr0zIJ4UyL3kK19rfp
Wnko6hX4ZHJkT3Hz3zKo5MBTw839DZ3xoVdWJ3cPjO7YKShSCe2XbjUqQnC9Gr81LcK3A8N8CznA
TFwOltRQeBgA3+BOJ8k3FAWWMTLq4fa/Wqiu1jysVMfoQkInSGQebZYQfnMLvDQoDtTlrUvCpkUy
HA0x2nJIbG0b1A9SFNElfQmRMuOtyW7o0OHLaHdOL7jGLG2f6KRtTfCCKnySfInVT/c/160J+v0O
FLcEkVTApw3HejwB0zMAzPUZByJ5LYbvjbUUbt3eMUHwq9G0fQfXTAvtatjnThKHTAvn5as1MDCc
qS/31yE8wbWnMG1Zd2wHngdZofh0/VXo+2iwCcHAZgQnSEMyGUEPBk/D4wnmeTjCfeVBR8p1wXvc
7p6lEdDpJu0ly7Gnxa4iTsk6YKqnGwylUZ6/pgHjjFk//kvMnGlc2ZlOosUWom7qifIkYukejANw
efhuDrXB/U2cXQ70bjKhgQKMZeJuQ2iF5LhnOZrqM7HNTN34ibLTgmO6PQ0shsogYDWomCFVvv5U
cT2c+IYdavbjRjC21Cj4/R/WcWFh4vlixPL8SGYd0QnCrLxeV9WRMZKFtuLM+3u9kImrY+xaP9eQ
Ers0TU0EmeG+8ngDXpny0rag8A7wo0SLZfmZ7YM7ip492DD4pacspvIA7Y0Sxrk7InZpHurFeYQ5
A/hUBWgfcekNbAoNvQT5OcoqbWT+iu3kc6h9vP99Zpw2wdmFickHCiIzRjXrRDHPUwgM03WIFobb
MNuYreUvzcNS2KuIyP3aPVCQdiB/he6GotQUJinFfdklOdm5fIh20k8xtSQABtXz6aXZ3V/czPYJ
X6eTlFMGV6fHO4MVh5tFB7PJh28wzpdQ4elv9228Q7an67k0MtlAswzjs2TDtNy5Z3WV7GWwN9BU
fYMTlTpRejTfYO3ZjGvA3X/Of9Jv6QbOIK9/ttPF+Sxh6uankEnoOkzBqAJPkiZN72noSlXG/H3T
Hhw/LaCFa6ONUilouJ41A5UT60fTOdWCU3z/yzeWDYFdoYMr02u+diTnBuLgMoPqQwx4d2hYpFSn
IctcVSi+u/2O0MuT/nbqKvCBbeZecey+LNXLZvrxcMOraJuoJI462LnrH5Gf27RsA+owZytxoqfK
TGL9u5n0BgyomdSn4Tqysyb0FCOxkgfdV1e2Wm5Rvv0RO78T6DTNr/VJ+ZOasTN+UPh3daEwNePU
HRJa0f3hCwGduv6B2JZ8vSIvKaroOQzJEmDplsP25/0jOW/Gsgg2RZljOmRglJqpdLFKKntu3RLm
dhDBBfpi963MJJUWwABRbRARxU28MrQWEopRXxPURq/jhgHbbf20J5/c6x+dlx/1D1FDD57s1/t2
by81EyzC5ZIzz4zWmoFkQrGNdo9cMwVWhQdI8hb8xu0GiiEZNk8GXkblfHKPimKs/EbGBDTDLmLS
qMykbqouvY03eF9CoSs76vV5cFpY99UzrBeokUaPEYynm/RkcSwrpXnRjZ4OrxTC0I/c4Q6k9G+p
cfz9/d1cWuokWGtRV4mTM0s9n14DPKVGlz5VPv0fjLyffKZPmJGcGLEU3akaRU3doa4R+NiaQeeN
4RIeZ24pyDlYhkDP6TclI+PURlJ9EgcDJqAUEDVwkeYsLxz7JSuTb6b5OXxUKWvpi2Ojwfv15WQs
vcm3ETR1NduQdfgbdU2e7peBhlBZDNiQQqKZjf4XyknUZF3zt/La7rSt/dV8avZAKlAxW0ICzq7v
wra4fhc5VdlGimJm7GIJtx81uO9aQ8NBKhfqbUtmxL9fmJHDgpPSUU4Iz3ukHl5N5Q9aIJ/unzvh
T69fJRIRKqLMhAA3U6bvoaMndm/IyNC1DtPtEoIQaJ+fOt2t1fBDBXt1AvlmqLQLr+Gch7o0Ozki
fag4sePH1DGQxF7TMwj3YT7+a6S7IURS8FE2zlDDUV3vYFz2kRMltALC8FOeB9CtJ9797ZvxT5iA
OBp4L+fwhsUgklTTT5SB0rzdwfMGq5OsfAzadD2M8S466V/jpv1ZZMlLrEUL52Muor+yPQmrYPAc
hsYm9B1/1Y/1m/OlIeXyzjvpaPNsr6DsHOrVUsP59lReL3jyQLcnyQ6Z+qDvEdWQ7Unjs5aVX0Lf
Nha8yHvoeX00ryxN6Qr0QUvKrMYSbLGb9EP1IXqoXGUn0NPUT9bd0/ijfFpu59/eCJEbyygekE6A
7JscmjDPHB0uT/pH0LmdnY+dIjODoaw0uUB69rTxh6e+W6gHzG3qpc2JR5HyoncGZLvcIf8jyb9S
aVjpSy2/uTSG0r3o1Coas1/T9B8uYl2SUrpI8gE1L2llPYQfJVdfja7zt/6+3BSeXRSARUcBu0yb
Ufz7hf+y9Dzx4ZKjuKu+ytJ+aLf+4tDM7CG5jBcn6XlnlKoP1znpHzSwrzq8B6E3Msb54fS3aTgl
IsAK/yAH+osSy/27f1taI7i7CFUn168djcBuIXR0IQzdOM0BKb8tArpuJqkLVcrbI8nsGpV6UJ+0
5G6A7+gWBn0zVOBmaTV5CCwP6NfHO9/3AdcgV1QV0ORLJztFPVS3t/eXORPEXluf+Oo4q6MRycz0
vTJLu0n7mXb7+gFRv8c83YxHlNMppsdwib4B/18kU7g9RtfmJ/dR6osSiQ3MI99kv1Q/Knoyo7yK
/sSGywir4LlnwC0CKn5acO4zj9TVtk9upYFcQBVFFNvT7JfdP1jdt/s7u7Sy6QU5GWUUK+Lv+4VL
UupZmrSNreTfh+osw9QZ+KKPe9O2g2tTQ2yTDUQIN1a+quZraTzdX8lMNIYJbgPlRSgZpo06NJzy
WlJZiSHF+kHSleBQKBK6ieOXLvlWo131477B+U/zj8HJ3UMEpu/VgkIwVdMPMXpbgXNa2LbZNTFB
o1L8kRVzWoRJ8rIKDb3BxIBYwb5FViTV/zT2ERLw+4sRP/b6oeOEv7dWyRAdADvXjvLcw+ggi3nG
xGoQvP3cIPcuhd3WDh8/dsjU3rc2f5/FeBCOWaDXJy6TXmrWaRELG7b6i/REGXhdIYW27h8c97y2
tkhguDGD/k/dbqkbMXviL0xPPlujmUVqyDmisvZPCHqgJf7uUHlYWOC8FZ1GAVVbkSVc76fuIwNG
qUXUV5rP0ir8OnyK1hJr4/kpXovv8kNAeem+0dvTApoGugoABZYJfmdis0Df0bSAQbnZqHxESnPl
gDwZgsF1imxnQ55435wqnO71mbm2Jx6ni8cVgIFfxCWXWhDajJ6ysuRVHnuK76XGc18/CGEqMfw7
QpZdbALP+A3/dBhv82U48u1dvP4pk/PUVn3QqyP80Byqj12uwFDZjEv7e/tNr41MTk5spozztBYd
k6ZtPUm1i0fUkVU3cQJtwS3PrkdESqYOj/ANAQUsKDbMm/R/4DyX+5V1CqsXhJKk/f1PONObZkkX
diafUJMUUhOD1Mv36/pgkJy5aDj15mMinVvB7i6IDUofTHAoty/dkFWPwKYRsy8b69OQlMVCh35m
iwW0jTFnjvFtCUIv7ExGEzZ18+RLVOsHuTLdUj0vOLt5K6CKgO2pwJomhSOpVtQEZSwOSXhUSd77
ZKe3fxa2VsQEk9vBUA6c0vhvBAynMXwlwdd3at5vh7J5Dwqf4iMaVh6c8ICqEeNdMHgbC+JMLwyK
M3VxHVMltakicv3/g39UVskTxW3dYJxllaw6yGqG3Xhaldl+qVlw+3gINy74UijrQDA5eTziJjDT
UqGVKI/KUyIP7oliladkUbSqEudrAPXtuq06f2HFc5+RvBq6FAoht/A39LIB4XSoKsnhPs7gxaiZ
WU8XnOpMuRoZQAV4PpVGBh+nh6XLUP6teqxU624NGfEaiHNbufG2XqP6/PGMkNELbBEQ8yzhgee2
lXtAh0AkoTeDAV3sVLnViG1NHspGP0TaUbVQvEOEIta9plEWvMHcAeI6KMT4YlR4mizJWncKajSX
3B5i5FXXtRsniB5N+hVUPvWFm75kbOJ56GeijQIVttvAROr3+w4NhUZuPmrn4l/XefiAF8uavA3I
IMhRFquJOyqK60D6HsNz8n+4exTxCcfppoPGFM7g4u5VZpqfZev9kDjUq97UdbVlWMSxYHxeWWsx
amAjxKGvTsBPF7qqM28F6/vH9uTe25IWRkGN7SA85vkPpV94i2bqS2wg6DAgmDLcIlPMnTo6kmED
+3GRgcH957vagLVQssaHNM4eoPIJVjVc0bU+vgYFJa77ezt3y+kMMoVDoEgrcuJcKmjik/jsDK5V
as9mXr1Ykfmntv81DwChKF8Pjg0Ip0lvJ6ekqu2YLgAz8qF0dCJj5YNsPS8BdmfqH9dWpiGEb2uB
g4SQ229gyJa+ykegn2VwQNdqq/3Al3TFYTF7FTs0fYl0Ym3g8RRaqUJeH84uM7Qs7QvhwSBiJMD+
pj2kx4EhuR3DDCuwYrve8IpP8i47BJulSvVMiZA1i/EmOsm0P6blXWTAS4ChmDdflE2G6iAQrifJ
HbfyJv5GJFw/OF66cCfmXOelTRG6XtzHJA+ATzmwf6R/E+U5SAJUI56QNN4oTDAv0abORVFXK5xs
8AnGY1oEsJlQJfyqbPr9uAu2aE8IhtF44/z+1xcCch/B0CK4/8h0r9cWE7C1YZsiJshY7ApgyhbG
lkPq9/+6IOhc2rkZza4gtbdO7KEMfX+rtyuj++bLi921mYfgyswkGEPYFWxYwnIE2Zu8Trzxp38i
d6gP6Ka40Jcez3/q4LDkNW84JOnrXtmdHJGm6MuTc84SEBXWqvtRjq7uigYOop/P4ZPyBcwt3XDQ
iHBHbtRHwRCb0po4LgVPM+6b34HwowDk3abCeZLbee6zfjM0j21tvqaK9PX+iZm7glc2Jm6nRlhj
UOMERqTNQAxTbYMXi3ljt2fWL92Q/VrflpY147avTE5OqdDcNJogxqSWIYL4ikrmavCthYd3YfPe
ycYu7rlxqhFsaVhYkyAlqYBSUZrN/c2bXQiuU9w3wvip+4oiFOOQ+4ahzMF1lVFzWuVVv9OIbL37
lub8iArvkui+0ji/GTotqwI1iZMPMwvgdjRvmd1L4dbI9xnA5EV+i9tXgcgSiCTslkKSeuK0LL02
KyODXMdXD3TfAGOdF17uuY9zaUH8+8XHGZnpsADrx27aOtsoGQ5Gaf69v2WzJnjRYEyEl4Uo+doE
DWvYDCvYlypYqtIe7fb9fQPiD0zeTvp2PFwod4PumoYFwZijClrVMaPrCLLv6p2x1TfxZml0fc4J
aki10O2xGcybPtFlaSCe3fHlkVdE/A/Sc+PIgNIK5ZP1/QXN7tiFpclHgdWkB3ONpWb4JPu7MP59
/+/PHuLLpYj7dPHV+yZpEWISrFQUSlb24czkq3ZEeLhfo6mwXirKzK7HNFVb8JbRRJ6cgCyKC60M
BTu9fEKvZW8ts17MmwCzJMsyqKkpFayqmFJrJ9yUM6QNAXSsZwi1n4T37NdQJ8Sr5NgvwPhnPTZR
739tTjx2cqbCJ0kcbOej9bX/KCb6/Z3+ZK+iZ/h9PWe/lPzNublLg5N9pHCe1OgKjoyrIU6e9YjC
qhvdXnCmC1s5JUgobClRqIvg4bpwL6fy30r0re+fwNkr+8/WTWFBWXPqpfjMCR9syPjiYmM45V7O
KWhrZvmlSVE9jpii8ZN4oSA6u4UWPX5wk6idTgFd0GzZ1sngKOa9rOwMBKUeDclQUInttIV9vGHR
FNGLdmFLOJSLW2bqQxIgmhC75ncoxRhq57U4eTraiJ/yY7CtCzEr9AFMlBiU81/P0mIdfQYhKn4C
PwTwOFnTFAgPs18ZJPXwH9coVQhTPDvw6YiIoq2+L1EGzAxnOFTqBHe7yewOVdHrFedlITeFwTiE
iBPPb/FOFLjqnaBQj5+1tf2TArN3/yTNnVYqIYy38QSQgU5ywjysammQdT5oCkSuRMKXMd/7JuYc
/6WJyT0P0ZMc42aEPhBCR9P5qiNUOmbwl5f9/+E11iliGRRYOZzT976JEa01IwUqgAgZ4P6DtTSb
N3smLy2I7bw4k1pUx0VtxkAjNoK1u9w2rxCifXgnWnLrlTZA4Jxviq2argLvfFw6IXPXz2DQUeVT
zfBocNW6s1ZzQLQqfsjRj0Vf2R///YQJoSBzMxawDNos0+mZ09gPNegrIk4r22XFiARi/DicnYUE
dnYzKagyxwLs7hYlW1Jxq9rkLI57tzY2mdc/CGmS6viKdgWw7xzGKudbst4Vi8IVc8f+0vTEt4xN
oLWjWvEdcwf94Relatb3T/1cHQQ0O2OcKi+qY09fbcnUQib/WJ1gdJIU14Af81OxhlmS8ca88Lqf
S3HCvEkxSKwxQY9lcXwuTicCb1UtmzwLZ4+SarRTdpJbMr8cv4kSyPLUkyqu7jR0fF8ctQHTIcO7
NkhTvUrOCuexJ+kaYLCHBOgt2IX46O8nr36o9+m65UdU3gAxR7FFjaEiSBo/58UqS6GQ40ctIaeE
x7rzmxzB6nOxCapS1mfUzdgEhpfsKlzp9aaNFXLPH+ki1fPslls0lVWAb1Qopy670kLjPDTsgODt
kM6e5r1XulAMXQt+xAjVwAWPPecDLi1OkvohzO2TEmCxHR2oPP/UqU63rlhw2jMXhLwJZLjCw6cz
uXq9i3KodoV8VrmbmfMREcLnNjEWbsjMQgyZiiukEvCf3nQdNBuCJWRFSWzAnhc6FQr1jJjo7/v3
8GYhQAoYK8G/yCBxcWnXC+lNSctA3mNFPDkIl45htLBX7xnS1ZHDhqjdCnQBvf7puwPdvFI0QUmY
AC0id8/Zh9kmfwkONRo87eeU/2Gsv9oLLQXHkxYCpZv3Feu0T+H9+3+kndeS3Eiybb8IZtDiFUhV
msUii8V+gbHJJrTW+Pq7gmPndBYSNzHkeRsbWpdnBDwiXGzfm5IZyIbFp8oHU5/lkYCziuV7o79N
cQi/LtwSld7re3lxtMhBmRDnSYCdA2qVRbCQd46RRTwGXjxxetVMtvdKNO7m3voyD/J9k2Zb2Evx
2xc7+87iInZAlFGhGi+RwU+q5zfyzirS+9TUXORJ79OuPgz9QExB8gWrlKG/SkJL3NmiRL3wVNZN
Ak5URsVCuajP55Put1WeE1ek0knp88Nk/QAitrG7K98RjnFA/tCeQnS47AIEWTWmqkSc1FSEL5AA
hG5i2m+MzspuZ27OX66ZoySnyKi7UI5ZNv3iyrajNkTPLdGKgzUVz31P+0aePuTqsLGytf2j+EeL
kSam7Sw9NNIni1CCkx5V0CpLSItSygiMcn/dPVeOusrUKk0AXUgALuFRjj/4hW9hJoQuFjVpt93k
8rwM0YVwBdkP9Qte9gtq/xmFUDhCsCFY53faoUfBJUqOlkz0Z36f98rIkyajy7CxhWtfi2E1CmdE
fzSEF4c8RTFVcXyediSav2tm/hZXFmxtQftCGHBzfR9XbVFvIPITQwxLRywG8JZzRjEA7OVJmXi0
TfOm7zL6Yc6fLAu+W8Z3SEAuKN9tuVX8qsAJyxippjZQn0OkM8yp/jZX0tac0Pq6/jW2uEzs2uik
SuWijPw8tF3w5EGH5/uGf1sVTWR7YWZk8vH6Zq46Jfgoma4QecnymKlONDSAd6lyJOVpmpGekdWN
TVw9Xmcm1PdPXNUEeZPJmCgd7bZALzq15N2IEOX1laya4RMZYkKXVtvCBZlCUrU0xAWlBj6yetgZ
3UdtS8f0srYmuDJEB5Y2s4CVLayUjh/42sSNL9+29/9J+a1HBC5vq6dgt8Vgt+IRGuxMYjATcrkL
PZockn5pgIbJS2RfOURS+GKn2eyqjV64OlLNu9/eQQYTmdw3oCckXlzk92BLCjUJgtSrzG6vSPHj
mGqf6lzbOL8rz7QQQBXDGOAcqdO894fAnKaxcWI0w/TxSbeaPZpbNxXxx5zEN+q8Re54CZIzCa3g
XAMApGiXE+KGVeqwdIKw0o8xXFoo0cDLN+yrj84hP9T9wfL0J5Sd32wAifuejpf5ZXue4LLZtfgV
i9OtDXbcDhKzLs3ePs67fKeRcMH1+ldQ0A2Kf5SHaEA7AP3dfbHLpJ1JOef7kN9IH5KXzX70Stzy
bksWn0ALwZXZEVtS7wRuULQ5JJCfogee76OX3250vF/7coYjjOMoNMUXUKLOHSnX9sHLdddducbO
F3TBgjQP4yg57K4jh149TG7nnK5b+OX9i1jvnYnFNQbKvogjGxODV706p26vHbJT8zn4i2gIUMZx
fu2gtC12zIncZl/i262p3ZXLgCzWECQH8I1daMuECuJNk6IBj3DqH4olpa6hId9JUHNj99VWCXfN
GoGCoPAgK7kIJDpy9UaqgD9KZVO5Ze68zpLy3FVMNhQp5LLXN3ftSlDB7aB7wvDUhTay7qcBOaKf
eqX62svxvu3HXTV+sRLzoMQbdZ01V6HRS6WdS9W4mNUadC2x/BhbZtZ/GyIaoq1et96fLIjPxDfg
ky2BXGPfNkOdCyPFB0ZH3YwZrCn5TnR2V0dbmsErLx+t63+NiW95VlKIq8Yq+4mSSmzf+CgD99ND
9Ad5qk4CSf1XJRi6eF27PhqNfAR5OynPgXNH4rPhAquLODMgPtvZIvwgMVrwk3Srs/5A6cvY9w4M
i2YBGc/1b7NlSfz7maXB0aZAYfLdM/MZ0XHdDdNT8dttFq688/1afJPSkWpLy/gm6lR6bfipqf/g
xjs3sEh2K79X5WliFbHgoJyhFo+mjXhg9Q44+ySLJ2sED9m2Am0tdUc1zvZqV7hyOnm86xvHZcvS
4j3KK7tINbgGuLq/jM1zWjLHoz5b2VYpZO2e0Qx4g2h7wz+2DD3qSMriajAAf5G9Vm3ijmGxy5m4
S8ebiBGq33c0ShH/6YszDrP8RD1sz3YNLNDISB7SYjcLX9isha3587mZxWfSjFqT6w4zqZhyNj/4
Uuuq8gaEc8vI4gshS2UzAY8R35bR0EChV/mQxBsDRGtX89lKlnFClDT9kKsYkfzxXm79OyQwDte/
ifidy1f83MQixmXAplRUCQ+AgixxfU16i6z4q5MH3/20uQ+y3D84CgQ4ypb48ZqLnxtehA+OmSp5
KFzPoe7b+89tV5xUGzRzsjWytG5JFBRFyHsxcVkXaTDMJbvYSP0xiMZ9nWn38HDN6RZH1pYl8e9n
N2mQF1UxNKypnfT71uoRx31JUw1tj636wrr7/bumxVFSZ9OuS/HZLH2v6ZEnFR86ufij84ouNRhz
kW9p75eTITeq5AW3UOCEhSebWcQ47KCpoQcVZmP/we1KFY4OFt1N4GcLT9S10oLrgc8UpnLm4nh7
P/0Og/LkJmq1YeuSnJzn6NzYwvtUKRq6ohfG7vVn7TsERl6GFjhyoGoMOlp0mX7qB/OUPg9fNARM
9tdP3erBPlvrYmdNQ4oYNWNnLe3n1D5E4Z/cTmd/X9g/c0QnyJxRyvn7KM4xX9GXP6siC7wuUjey
gK2FCD89M6Q2MW1xgTKfh3hXBfnOzm+ub9XqEwUjDSQOgIUvJjmCsraHIMVCjpZiG+f/8IbYbuen
B6XNvwd189d1e6sn6197S4xplkGg1unYA43pVkjkMScKF86GlfV9+99VGQtnd8oQPJLYNy1nIE7V
PN0vNzbuckzkl4//a2Ph486oTCGvPrcRBF3z/XxTvhiKFx7Aj7qKp+z9O9CJALu2ut5ba1s4N1PX
GdVw7HIhU3Rq3CnfcopVEyLvg+OXrveyc1rJWmJXobho5fqDHwFNLPXDdT9YN0G6wt+n3LTEv0mz
rxp+IkxIkadUP/pgi0Nv9bWAbpyBOorfF+AcdTSa3GjIicbxyxDdJnHq9vVjXHy7vhAR7ixfeF4+
gjx4nS85/LUhDBsUgHHowZgOcSYBuHDCWfoWlNL01Kh69Tkuo7BmVMr3w40nZPWiZUaP9wNuTyhn
F3GSFPZJZhSMugxe8NjfV6/mbfzVflVO/lcHuFokWL3M3pU/6XfbRabLdi9HgMq/6LLBLnYxBDNo
Ye74MWsX7Lr+MToVt0D/gPlrHmJnm4T/a3cHcsLUXDXB7rB8whg85RGuJpAYZh/P7lRVcetJWePQ
KM0rxdpI3FauRqaGqe7CCwbKRRYufHb5Wrmkz2YXkCIq3bGq85fBGQK3n+Fty/T7CdWfDYNr1V6E
WgQ3Dg5LK3hx3fcxz4itdWJuY9wlp2xf/UMzxXOOFUqR3tZFsrqdZ9YW4ZQV+q1lllhTeaPbn3X8
UCZ/Xz8c6x5yZmMRSIEqkZvCwEZ/8I8CIeTvtI8RkjOCDLn6+7cH6IRDnplb5CZ9xvxaMfYcRim5
6RjMaqThxqoeY7PamdrnQN4aFtzaw8X5M9sc/LmOwZqwzbbvepPJiWoj3Fh9akDwMlUjWpO0Ad57
YmHEg2GEv/wi/aTPXtEeUsVNnimiImFNg5tRsz7dVy/bGvXrPgkXEmPtiG1QxnpvW876IrbGhnTv
vntFQIh5/elQfNL2pbdtbW07YbAXXXXwlM6yjjVU8yCht8QBGJrH0o8PWTd8Cqpwd90t156GczML
z2+SpLYyladBc+pPauKf8lj9y6jLxw7auuum1lYE8xkNZVqIAkHyfvuCmYHqvOOKjJiTG1J9N84I
RmZv/zcrywVlSm8PNVbq1tgFw9+do++7botIerW1YTuocQo238vJlWqOo0kJGWYzyxnOyLToq+FY
p6YglpQm/002IC625RqwhyyorXVjaGu3MJVcA0Ldmd8MXyv5z7LkTc7COttVRVAOR33m/nVpR/bF
qeoUuG7rwgluGpsSzWHOpHLP5IKzpTG48mVorlGvVmhdX07ca2FaDJHEJMmsvSYyZfTp77m19tc/
zEp0IKi+ZZBvAk+6BESlTqGE1ogRIy9PckhPIps6yVXJwhmSRj5NupGj6Hjd6EpsBZqPRE9I/yoX
fN9da+SS7NM0tKrnLvtujVsjXJdYRTH7ffY0LuLrpE7mVFXE03iob7J+p4Go890ANeOj4MGrPg27
4RDddzuGtE3+/12Wu6gKXF/m2gc8/xGLAJw5/gKvZ5lOrO9j5bMhZx50AhtWLlHPi7UuLl+m7MfM
blir3CY4c9E8FZDyVFbxJan1Pae+8wobTkCzjT5Ylf4dAcY/cFUgjMzkUiyga76sI6q5MWh1w0Al
grjPUTB+TurhSVbyw/UNvZxB4Pk8s7Pk0A6GROv9GjvWk3mre9k+PoQ70vV7IaYUwY+7Rc2y2uU6
t7hwJGWc20oZfk2qTrbXFm5dAREU4U/x0Tplt8FzeWfeD29OCCsFyr9CA2brR6w+r+c/YuFIVtdZ
dhbyI4QKR3zf71RkOnMUnqOj+WIdh/uKAaCt/traZpM8gjgCwgJP0hKfM7bkLE0Rc4YcGsRZ4zZe
BZPed7ODHM36KQZJ/yDiA8aogDkiUQEEuHiMemtEZDgBGsGwye1kwMVmx7da7G/4kXhtFimRIZiX
oQ1juvpi0KycojLLepES1VrQ7acxhHVHU1r5b9Nq6E5NCQreG8d07c6DwUDWDBID7QIuJqd11kca
uVdSNxDslulfZVFu1ItFqLNYF7NAlhieg16APOT9W66GWtIO/QQSyFRCb9bp55hakp+MqT2OWXNj
D4lrTMWjHtdbbE0rW0r/QBxOCvwUahbnhHk0wwhIyz3G39BQ/DEzTN7kDRJaf9Dde2dpcRiUOOni
SUBd/S7yELVuInTpRtu9ftWs5VaweGggx4DuX4w0O7Wkp3nOeuawe6vL+Sj5ZAiV+TKbxSkysk/X
za08FYzOQCdA7RNW2+VcR1lT/5olwDpJ4+9M6OCHUHeneaupuOKE78ws0o8in+u8CXmRcsf61qfT
h0IBcX19KZfkDCbEszwE3BjgqC4qdlMhV0ki5t+ibP47VLPTOJc/YkgaglA6al15CHv9LpPMH9Oo
bBzstW0ENkxrSQeQdIGtZTZRrX2Lr5aFIypZ3+ykQ7Tn88YC13aRvq9gb6QwfkE82AeNDgcsVuBk
MFyh/1zZe+nbeKseULu3XbY0OGxNw60cMAYvuDzE1Si6zu/PdoZa3diiTOFNWj24wRAmnqr0X+Uo
fFOKZvOlXfF/1Ds10JPQCEOMvDjPbWn2gIs5ZdJphs73rgUYE3rO35D8G5lbnoxn7knttXhJH7ae
u9Xt1eDiFMDaSxEmg4kJBD8A1rbGcMJPXLMyn69/wlU/AdwqC+1JOAsWm5nHPSBlHRzj5NQH2jZu
036tM2kjzF2zwiOGuBPATMAci+uYwoIUDLXBCC25AY3IyZ7cmBj099dybmVxps1CMvtgxopVFC7d
dTclnJ7D779vhQoazxe8K9yIiyDTjKvWHyuAtHIQevL0KUCSLkQg67qVNSenT8cDRorN/1h4XVhY
AGqE12kILzVB46bIKhVdyQX/+xcu03MCmws4+BK/ESd9MDYjx6lJskgw2o7xLmx0/02zZn0DYbMS
SSnwuEAzKShHdEKP92d3kuNJlcZITE7JnnIPuqY5FkdR/0TS4Gv3pLabRfhL3xOwT8FDBaiQoa3F
TiZO63elHUI3ElKpc6QbAMieNnW76x/s8pogf2MWBCSYBkXacqKor4qqQoOaiANuocD5QtMBVUnb
qySQhd1GeHN5MVDBRRhIhFCUs5fnacq1zO9DZkO6Ntq1OcoLv+0UGFCBo6PGZovb5/13qnKaDYnJ
d5qdedcWb03T7EJYVa/v2UrChhlw2kIik5LVcio30fxAzyE59SrnsQ6qwHWGCATmGBzjoNxrSnlA
gVsCdZ88y2nsDcVWaL+6kWc/QBzDs8JxiTyrk0sMwMzpsOMRoB+wFcmvDNm8X+Ti8mtgMk/CqAfl
/DZN+/pG20FkctBvIkjLPuRfGPjchSf5NOo79ePG/qr8/PdhMKYFao5XkmrksqRV8zwrTYrp9q1E
xJWhNtSkAlcdD9ZR3cknSqDXLV5eWxgUI0uEbnzT5eVI8aaLFUsMLWX/9A6pRPNPodduv8ltLi6K
5cpoozAgBQWjeFfef7hAHpvErDhu+lGW9jXDDOHO3Cm3knGAnXS33UFZWxmT1Ewo0kbh1l98xSm3
Jx0yC0IdZ3Ij9K7H7FROj5P5B0dbh1pczLACQ1yOfc1zT7sVfVpPzk5ToKLFtTXguXYhEhRSoiZA
FFf/+61r1SFXTJJLoBJk6YGxM5N7o9O3zvbqFxL4dKHad5nBEvyORtoWRNiRG8G8zQz8k/YxflU8
2KE/b3PHqqtfiIAX4R5GkUB0v1+XVMeOGrasq931u/6TfJxBMeyTW/Qr4qce1qfxNvqQoaOnn5R9
faToObmya9yqu+Rl69Cv3Sui3yxyT3iglvdn1mu9VIb8FsukUqDAqT5ugRVXGopURGFEA6hK3HYB
jbXSOQzbnMNd7Z0XbpaZoMeLAldI8UI6sDMeZi9Pbmi5/XfFmDU/OrO/LEFZUjbWjs1ZH1Om73Vk
43RePmurgrluhi2kmcjBWLprlMXhoEcxWW6bu43zJI2nNPt2/dpavaOF6ihkldQkLgA+QSTbk+Rz
nUye9t2s3epj/qRLbvnFfJnenIdpp7pMqydP4ed2K4tfqWkhB4I+OeSO+MsF3KeLI/rPTEMIv41c
wQKl7JLb7LO1z08zsl7Jm84g+dY07kq3SJglbWOGiXrFkqosHPuyMkyfJthbfWOC87c+zui8CVqv
3NuUi177ikJUkNo6fIEXXD00Un2tKdhgzaL6LNkvxVzsQwReu/Jjb8Gn1E5w9TqnsO53VdYTCKTI
ccS7eo49p96qaaz+GuImwjQBflqiJixi+9mmt+El6k2GwF0eP5j99w2fWrsAmS3/xbTFo7gcmqH/
ossFgkSeMt35eX87TYZnxDAv1MW9FvwT6PhUgChNaIFL+jh3p8YvN+Jtdes3iADhLL7xNS0Dms1C
B888ShPcDxQddu2peeM8fU2Owb217+9q2FKVB4QQPnfAviDQP13fitXtPtuJxc1cggVMcomdUKmd
htY/ks5AzWZPfsuKuJPP1jqX3IWZ0GRNmfyrGpu7KILWLNn/3xYjfsaZmS5oajPyRZc1S14GZrK7
zvRaM36+bmYtVQIk8q/7LELTPkknGpJsmvwcfeP1SL8qX5zH+bn/Wb+WH8fjdMq+bJgUUf0yqIKc
BzwD5b5LMiUIXBICKz8G1OB814kVW8hD3eKmQHi2/3rd2KprUhajWS00By5AP3JZ+mZY8bnaQ1e7
WeUNP+FHtg7dg+QFx+hGf/Lv6/28N+80L4Z84rH1yv+ipXDZ9lOItf79GYtttkdpsMuQFASlo4NV
Fm6Qp64GDUolm16jT+7gbEFWV1/uc5uLCIyB7SK0cpYe39ulN3ae/rO/QfLwAPFE6dV3o5d8UGpX
Okbf49vutDVmtwL1YM0gkcTMP3IhS+kCJyttrXa4jKt99mowdnabHgiQbnLlKB3NU34Mj9c/9lpo
Rs2OTESI2urLagZScwXVALFgHbW+6etQOYcCvmtN2aqbrKaUEF3zjEPYCChucTyHrPfjoBMsGtTN
6rzyGvtDFx2VEiLFckT0iC3+nKr/II60EfGu3T/nlheepM7zNE4KAa/fwBVr9B4MNB4URd71vVwx
Q7WOQAGkB0XJZTyUDlLfWjmVodLQ3prKfBy74a/Zbra8dCWEJSIBQiDmjkFwLZy0t3uTBriYfZ+G
+1EZXiZ5i1lvZShd0HczrGIQADFhuvhYqT1Ls1ZSfdSeEtPVn4f9tG88aHfRhvuo1W78EbHPzeD8
/2OWOXGFpheUYIv3KJ3VNKhyzBL63Mc/VGi5JM/cacf8Gwq7J/Mue/r9QUex0n9NLh6neJCbIDQh
ItfD4bbQtVujOFz3i5UzpoKPsKCNhBHzQtWiyxkI12zmYyp72knpc+6kxzl8mSN1d93QZW+NvAa+
B2I2Qjny/fcP4FCrZkQTlsN8E9D3bU/DITypp60Uas3PKTwBbRVluwvODqNpdDv1uZiVSvkELPUl
jNPGpfL26fpytuwsqsaxH0XNkFUwaFfNjTM2bwHkenY5bsX5a+eJkT+QJWT2BIWLklqqVXKL1jHA
nxHKHQnGu1re+DJrl5+qE2qij2pbAoHw/tPEURUFkoiy45v+vjtmx+/iKYndcjOkWwtP3pla3Ha9
OjRVkeIFgj9IDApPYlI48pJPTDGGezFP8AdhpBAwQOlC3Etol75f3YzshQTKk6R6zl5zK7srFOV7
bKYbGD5xsS2iIPE2UvuER4gx9MUmRvC+ZaZoiXThMH/MyjS+zWst+gspkYJCpWy67UzN//e9EMUd
avCwCADhWxyq0I9TI9VYW2S/FeE/7fRt2pqhWju35yaEg54FrhocJjkKjrFnMUjpWlVbuV1qQTme
lF9Cq3iocgQMpHz8zGHcOGNrdxPFM0FBwqV7IZlSQAejzC1nuW71j92YvQAn3/vF9OYrw2+j+BRm
eOkyoYsNP8eyMKjoRds6NjHslPmuHPyseYzV6fX3v5bF+DOS4gLMvURaGoNiJyTPsWcY6WFw1ENa
Ric6bIfrZtauDMv5pXVM85HY6f0XA8oOaLsUBEkGcOZayg5+xzzndSNr99+ZkeWYhx70tpanfeyh
kvk506aXApRbVucbp2rFjEZPH/A7HBliyvr9WrTCDMNeUE3VBaRqFcMWAEtU29xYzVo1RaMxRqnI
IGi5iG1r5n0CR+PTqEfnSf1Zf7L+owh5W2ie/2R46in9p7vbItK/dHBBL0JwSysYt1i2Ue2gNnwp
ZUVIK4NV6MkpZq/pekiizdG5sawyDDaS6lWTSHXTfSegvmjR9HLpDL1QPpYlGXhs5aenqU0eiQyk
vxjIHOaNnd2yp77/gJWh9/o8s8SphJeCzrQ79tF8oPCHeHVqbCHsV81x0/AF0Se4gJ0U6qx3Cpyi
XlI64+vQBrqrdql/QFicGZ4i3Eoc1u1BkMTsL/wty3CXjMyxy0qDylcLzZ+jbLQPleEp47SDCMDp
Nq77VWuQPXFJiXbJ8jTIfmR1qQoUEQoy5zWCEgkgtZUH8LCnfvZQ1OYWhcuqRaGVLRwVs4vwQ2r7
iYAe3GWal66eOSdf0hIwkra8G9R+iyLz8rQzayL0SCgxktwvu6HTYFrhbMS5d9fF2isk568boc5l
2v7OwJIsUZJqppKQOPFKHxhXh7zgrgNT9s1Kx3YXaxO8jgAqfiK6EVcb324lfabJi3gcRFqcPXAo
70+CnzgdlNNs5eCFoPl38qtxF9PQSxGrctPZlU9bxdrL1QKxAZ3HxUmAe5HUVtNQjQjGZV6HGo8O
V40U/pCSz7pV3PZxc2NkWyC2leowS2OQwQJwTZdt2cgrlNxuFbSrPWX+oPjPjvXUxKNr59Felv/J
kdOY/ZM1fEy5C2p1q5d+6T0YpzRBD5H77YJgMc0Nx9crlluNf6nFi+3rTPduMfRdPq7vjSzuszgh
l4oKjFgv9b3/MzkND8UxeuhvJZDYCEvUDxQorj+1a57zbmGLR3Cq7Dzu1B5o+U/9p+7VL9nn+XH0
up4WTf9Z2m0N2VyGsu/XKPbgLOTLnK6lBI29CNxZr3mOpHtzVh7yPEdt5dvG6i7Lh++tic96Zk01
xrRIBqyZYM6aLPccDRpXOEE6/aWRYbbjkrOMkSEt/5CZ/1y3vv45Hbp/+CsIo0W5ohpgIKwtJEb1
Vrp1MsVLmfG7bmL9UFAg/R8by1QxMuNON7BhPwx761Adg6N2HHaivZZ7W2d+09rimin0UBvjGWvI
VH4TNPOS14IVsJjguN2GVq/UY8XX+9/FLSkWUGgs7XTCnPHUvY4HyPOOwSHGePiBC+6Q/gJZI7Ch
76IbipPD/XSTPne/HdTwIyBV5X61gAgtc6+sZHJQrfkRTRG5zvTWB7JrOXvoijfej1V3OTMknssz
X018u9RKGwXAacxcO/0QmVsZ3crZox5DxxKEAvjqJbalMSnHtAqvRDDHX2ewEFGkeqXS7HvTuYGm
dkOVYOWJEM1DKp9guXmTFv5fN2YQ6uNIvBQZz012SydkH4zTfjCyXUNZuy+m4/XjsHJLMysDqgQm
Oosm98I/pUxqIj0vcZjUdlUfBuXxY9rfXDeywo5GmPSLogCyWKL6xZWZmfVgTiVirdJpPNhHFR5a
qMmsHTOKh2CvflWOxm3euKqLVPluvB1haftvJg9W/AVsnEXSR71QuZAgq5UhgV6cBkWgTIdR6naz
8vuuryLQyG7SB76sADhGn2tBwNPT1untjMh7k+8NzffGflMRb3UxoHU57eAYL1D/UE7EiLZhCg2Q
5+JbcgKE54HZASHsMaC7i7YHN4QzvC+qkJOdmRQ/6ey88Z7PpV5i0jmpt/19+iG/94/Au576v42P
8k1y03+rPpS3xdO2mM5KSvje9uJd0rlG/b7Gdnyf39CBRHXirvhH2ncH9W24Nw/9X0JAytlIeNce
e9BJaIERKTI9smx6dHmjlLODBrX+DFOVeC6cvYEIg5io9e+2+cPXviqAVCFTI6Dty7AUeloy1ILz
GEgUYWhtJ6pyAH1lVhvv4GUqQX0RSJnQ0QCotKwyMkLVzVFE0lkOyfCxUkP9VDWyeldUsel2g/n7
jFmE6tAPiBkEHXjG4goAAe340QhjVjLN1mlo1fmAFuawEdavXKAi+6PxCebWuSDHGXqjnFJyCq8o
jbte4ysF8qmMG1ebj3PTu/OWduPl/QlOlHST4jYQXzo574+EmQwBighknIEvwQWdQnY/zl+peG/N
pF06BkBb7hTkJeCJuGAmddKxsToT3WW5UeTemys5eJN8O/h4/apeWw8lHnJ2+hwsaZFh+lk8DHNG
Tqs0JZD4ZLAgNChs/Z92DNoNYMP6kv61tQjee1ULUj1mSY3hm8UO/fTiB3U0R964lFftiHlgclgS
5yUaL/ODoZjaiVcVLeZ2lyUxysQ8q9X++t5dHik+kcb0KaLkK85X6lM/tPMsRhPnfT5JI4JZuXM3
+cNwMwdhuGFudVln5hbRD8SxUW3nLItOj/KhyyXpY+Qbxdb8wqpHnJlZeHg+EnDWMmb6zpQY9xrC
2zyekkOVV1vdotUVEYtQepMF2HvhfMrERLJlkc0VeVtau76X5NmFOK7aCLPW7ViQ1jO8RtFtsaQg
6Usny/hQ09DMb21g16GbxXI87q47hPg7799LHILC0P/YEbfV2XuZjnI/BA1bV2S3agBFfFIes5k1
NflAJ1uzN5K31XVxu6o6YTctlsUdWxlxbUQl+zfwxR6YNRkPibZJ3b66Klj2mIsi9riARFFPj9JB
5yUeeqjoELeQ3ZIe/l5ptKNpBShhm1X82w0BdhJeemiTbCTbl9ds3Y51r4ikba6ncK9lBKt6KgVu
QHdn42Fc8Xcx6EVEZTNQcYERLjpjmAvBNWua08mJ24dkqO6GkEHZ686xYocw1GYiHle/rKUjjJnF
RTvArhIM1lGRrM4NWxi6R7/7ed3SSuwkIt5/TQm/OfPDOlaQEJAEa8bOeQpSyG2jU3UkSHWBycBU
D9909kF1y+MWMn/VMrGFDRcDiN4LCC1nuY51C6G6tsiPVjWGbqplX7TR3s9xWrqF071U4fjUB8/1
VB0bCJ0kO/+c6P2PfCweBTvLrvI3np0V/7UpiOGSBOmXWFQL5JeTpWC/+vwpLdNdFH0n5XI1vfe6
ZAMIvtJhNWwxu8fcCmwUF0AP5K3SAi0eiBUf7NotP2S3KDYhe6pUvzRa/htSD+UyCMImS4M6gu7n
RRAUplNkmHUEbcQcH20j2DlyQ8ovt0+tXZ/srIaooNk5krzr/dyN1acwUg6Njqr9OOwDA2+3rJvK
LFGdlpqN+GIF4G3zy3QBcoDc/yKOmWCwNRnrYvhb1915gtAglV1HHR+C0birWu0g2QT3w/hQV/Xe
aaPnIGpuyYI+Oc53OXdOdvCjbGJAEU1EmBoerKr65Ouwzju0hpJh12XFjhxbcvuw3LiEVrxZTCkQ
sBCHifhy8W7kAEENsweSlEau9sMI9lSOmdj1gr3kSfqd9Bms9iNI9Cdj48HatLx4SaRIrW0nwrL/
V/EaQO2X0eXdI/rg1o/yod1Pu/Q2etmqXi2uKBYKAkWAEAA6QHP8Kzk6uzc0JZJqrYYOdtLmx4Ra
PhKt8XhTx7jy9Stq8XIJS9AOE0HjGQznL2dcoETMBnTpVC/VnV04VPtRrzdqxYtTgQmyOEecRM48
OfPicRwnc67rbJy8Ri3u0Dj50gXZXs/Gb4Wav/ozBZba2CKnX0SEv2wCGWLOiio8kcaiuqKmcHUG
eTl5iTI8ps04u6VMGkmTGWlL3Sw2dvHyewk7ohUlMNEXSidtr0eaXemjF/eVaxfsYhh6PSQ4v/ex
wHlxggyEEsApgbVfhGn+EGY5k221F2p94ELrf69o/cbXWi5laUN9/2TBI2f3Y4UNCADuVKas4y76
pPTO1iu8dLxfdvhEgr1FozS0ONJRoUmdPim1V2fWXYB+OWLuG19l6XjCBHcxSEaVv3/RzO6hoUEe
eq69Kkofaku5MSzpKBVTs8/y9qjUhBkI4GwYXVvXudHF/s12ODGXilHolj5GRnzS0vHjdTdYApXQ
kXi/sMWJUhBvzKoZG3ai3FRT+2ppwbPcy7skh8qAyfG0OWjOXTHNz2qUvFy3vrVA8e9nd1PvN0Wh
OmJXk5NuT14dbfHFrlpwUIgVekhg5YSLnlmI4joEhTXVwD+jPPbCwi+Oil83WxPPi6rar20URVGI
SUC7IEPz3g7kplWajmXtdUXqFuGDX7W3ZavftCazBfq06+pmpwxbQ35rB4x7VjTmGVohMnlvVYdP
NUGytfb6CIr0/I33dJ/ZWy3ItT08t7J4t3xD6aZ2wEory7cpZFZuD5/BH/j6uZHFLTvpxpQrIUbi
pjuVaf/dSrKNOG7lDAsORMdkVpdwdtkHqKJYrTPZqCC0KD7odnAzdm19DIdCPhSq9qyOjC5q9OSv
+/gSYy5cQ6duQcOfurmIPd5/JAtqNq0zUnhHmIYz01tzckvfVU3XIeoYT99h2fueKR/C2U2+di/h
7W+C9YR9BiVBYJNRUkRY3o5hpqVtrNi1p882Q+v9rggfg6w+XV/m8pUUVmhTQ57FI4l05MIVpyHN
pLpgjKjsjccob287K3gcbA0Wcqt8uG5r5bABKRJSavBpEGks3q6ykAtNhTXEQ7VE9yq/dtssOCDR
t9d66yExs0fJlD7Xbb8V4aycN95KjfInhQ0Y6heGkzYH8lZFQCzVoHPBnb32Yx25RZZ+vb7Ctd0U
87Qg9HmjLwCW9TwFUx85XIx6dhsFxWvZTp9oyB3rXH/7fVMO3w2AAWisiyFUcHNUN3y19ijk7UY2
tYmkky2/WNLNdUPCA84KKfihKAkpwk0Ev+yyKq7ro2KlZdN5wdR5aROecvVba2o3gRTslWRrBuBy
B21GdsHYUK8mj1riwEKDAnxjpZ03FyY5YaxUt9VQtKgAauHOkLT0eH11l67xzt5yBhPypHnS26Tz
8ux+ih9n9RhGP66bWCYQYgfP1/TrLT97zBA4k5Q6xMbOeIo+1h+0XUrnzULEOnS8mHZRsPvN2YP/
mAT6QV8R77jweGV28tpEe9mDm+oujYdTYAf7jWWJC3DhGMCIya+pWXNVLgPsIBoCKyiiDlpaClCp
cmR845B340kf87tOHXdRgE4e6QBXSfwgW+VznUivcdFs7O/lO8f2Cm4ULktC3yXhkRRrkiRLcefF
sJY4c+gy3ry7vtZVLzkzsXhK6+D/UfZl25Hqyra/ssd6Z1/65o6z9wNJds7OTbns8gvD1SxEJwQI
EPr6O1HWctppX+epF4waJJOoCUXMmBHLGLQe3cxw+29m6X/XeL3yTHqJ8Oj9Cvn2VabyVyNF2HKA
5gs/KVx8stEGMhFhs/pD6w5Rnn8DmKfPLzH/fvTrQV8xERwgbAd052+7zAZsf9TQ+MzInxCrYeUF
7YUpdqEH6ywsr9tVXmrwBGOx8UhUOt6hl34/+/wLvRcS4Olweg3rbIlvRNHVXotOLMHnfkwiAq59
zyx2nf40jOsyzS4M/48+FXhRLOyaiIn3jtKua9IuHsuAz0Rr4Lwnw5o+8PSBD/4Mlm6wXiISJHcv
qM/OVVpqXr/u9WwgtpbmtEURcwglxgLBGgIEe4XnWT/zlnD1+Vl14eVYzx8Nfuh+4TKFmEv+O5hC
HYuGai7e1GnLKhwzuCf0hbyiiBtxQeb6aPF/1ZN3NlJikou813w+y6X1IHJnVSTBFfbaTdUN68/H
y4WXOielqmLiwBSBl0qpGdbNfe66oSMuYXA//l6n384z384ug+XSR4ANDjA1dA/JBtQCwAk4u3rr
h9YcUOrdpZX//9PlxDkDVQsO1mcSHaGVNfYa3iwxljZIDSIE4n4Ajdmj3yF029IEZcNl8NOHexyC
AE4kiM4HrBuj6wpnRFCjmf0UHEQkvtQ3WSRW/hbxbJ/z62Qm7tPDHwb8Ps6GV51O4+nVcjk6o8O9
6SPyIPhqmOmMeN0+rs0Y0b+Tq8JsFn8+aLBSTlyzACS8Y2vLYp94vO34rBuqe6D+59TvQePplT8/
7+ejeRAYiKMGQjH4KJ4LQU4uSjJonINTzNFC7uRRObQ05Nnw2Lf+hePVR8vzFIEVHCOg/HjnJib0
urPhjIGFrLvjZKdlF/Snl9o/W7I6EK93I/DFszLe+90hT75+/mN9NJPByg+k6+QX9g7x1rkIbYQx
wGfS+OEOwNtBPZsVlyLIfvwWp17OhtoQgO6AtuiFsHFeOlgzMAw+f5EPBG0QUp26OJu4pjZwO5No
tm85LRddRzIdS5OGwAaMWuSGGJx8853RukTsfundzr4Q0YUdmCPeLWib+9T0b7KGDxeW9nMwj5qr
OF8C2eBMzuLnUprvk4zTgWHujKGxEOv8CRQrLPTGGei9sBIGWSh/fv6DnjPuvuvz7MUMA7EoDBN9
8si+0uEYOwIIuaxuqlkwS2fxXXIdh8NP/osv48PE5nQJPXxuDTr+A1iCQTEGHp93QQ5KV/KaMIz9
flHuix/cnuXzeM0VFJWuJs4257nuZ9C5B9ElmfXDRQTuVROFDtyszveBCoalFF6Z6HtA5Mz0pgms
edWwULMuyV4fbjmwKb10dfY7m3rPXQp1xSx5FhHwOOMOBF1RsrND7YbLMPmhRX9qHpnOVK+7PBNb
EfOrZlBeICaGw2ewrjX6E4XY9fkA+vj7nV7MPhNIpNvHWozgXjN310ft19iflWyZdXO9DssdB3dx
4M8kYrpYS82fiaW5cm8//w8ufMRzdX/SD/DTyPEPGHb5vWvyemY0GQ9LN6DAZ1Nn8Xl354Sr04CF
1+bknOE78HU517WlQyEH1mJHbY3KCQFFh8/QQLEisZ9l36SzVtZJZI2SLVhMXBLaGbtk6ftgPTeh
74O+ZgIwQwvwdlNHDGOvpAnQxFl9I7kIKbSy5vfP3/ODFQ99gNQVQc4tSLRnSy38MoyhgYcSeDFw
IqH3sX1JL/rRW8DsAM0d9Jbv7TSjrYHlF640M49PVgfXPXAagPW674zoz98lQGgs2J3xQu9YrMSY
9UlOew7djJ8szYLRqzpnl8B9H/1iwLUAsIilzIU+9O1XaZiQGgGCC5wMRigMLdTiC6v1B0PdfN2D
+bYHnRY+p1MPQZp9SWJYm0zDvIahg4fEuhSb/cPP8+p1zpS7xByTxraw19LGi/TRBhgjCTHT559/
m3MXBDWfoIMBDwQM7liwpv/jlYSKCB85L0tsrf0C+mNvIRGHuo5AgAfK8/+F2ucDs5A/6Xxe+pt+
5Ff95XJsXbtHf0MBDr8CmPkKkZFASS5YHwodpLHyKQYShBVNiICNFySYDwfJq97PplVtpMAVOui9
c79J64uff/n85/zwq4FvBb/jpG86Xxp8ZkhWJ+A8FfDzWpjpV0xfmP29ornw3T7oCEHaIRE7wI+B
XfNseFS00iQ3KGTWoRxBzWbdD0a9K43m+fMX+uAHA6ABMZCg6bTe+2mVlSiEW2JdANT4qqzZwZOX
jLkf6CkANoZXLezgk8X4bATmTB+1SqKLgD/Q/qvbfNU4DMf0R5P0ETT/YR6XF369D94KXU7hOCDq
Ach6tlYM/pinWoYuoT3Z2aO3dJNLIscHH8i2gIpAFDLY0N6hCP2c52lpJ9ALVwhKWAcznXQIN3PJ
kvtxN3AxBe/IhCU8GweO5Rd632qw9+hdue1hD1+mNfMPICVLoz8eChARjcnWA+DHO2QfhceVk8Gy
ChK378z8ItiFrf3DV3nV/tnyWox54brTOAAhLKSmJieImFbpoHguHj9/kw8WcniZwPMcWyvs3Odu
LW0zeHSoYJVjvhmv4SW0ZkXBF9TN/y7q4M8FJBu+uFMkBIw3KDHfLnj2GCTSpZMJsF+WdEthJvQ8
PYqNCzP1o5/vVT/nSszEj5lDwfM8S8Clu+oG+86NBVgYjHz1+a/3/qAElxJoGBCuB6CV6d3evpEO
+hFfxkMN4E8cjYWHc1GljzOatDI0S/O5Kmg3B+7dw2la3wZJdmMTthpAdhT5cXcBCvJuKuMfgcEM
kj0UBLADna3ocd2MUPK3CEfi1d3OYt13Thp7+fkrvxswWCogzk/MjeBqfwedMfoho0DlspmbIpY7
Ef5qBEcI6UAxql+0675bD1VnwInDSQeEWucDpnSshiPUHZt1RbBsTLExvR6cetn4t6id64BBgyBS
G0fGpDDDz9/z3RgCR7gNDg9wucIpFza7t182s3q9c62CzlKNhQKEFJr1xbvIojW18sYs400+/x7I
QuBnBbeZ6b94JQJIVzrB0MJzPC0RT6aTe2BEvyN84ZzkjAFxmI1/uutPHdpYHE1okOCxd7ZIVm5s
62UdwzuiB88kgF7AtRrVhWnxwW+HTgACwPkEcJBzEvJMr+BV0qITOfh5aFCxo9x5bPvm4fNv9H7A
QwMGRwcoKkBj8C7sA40B2/CFB1cnw1zyLPtuZdbdn3cBMw+s7jqMZ+APfvuBSt9hLUmAgGdtCTM7
C+4o04oL28n7OTXF+fIA3AZ0Dyw8Z520ZSGthuAsrpXSmHdld2X2zX0RFLdFZ1zAZn7wbcDSC9kd
VhDAM86nlO+SMuEsxQAo202twX8wz0hocvrH/UwfBn7tE/eeCUXS2x/O17D8VRpC2XWFfUeoPpfe
N9uHn+uffh8LiMtpfYBGEb/e2ZYylJ7PE8cCn4RBQ10EcwQeubAZvx9l0AaBv195K064y7dvUnVt
MZoUTHeE6feeAOuB11864rwHsAA8Oh3iwaIMa8C7s3wOh8FW80Hk0gj92zCUa4e0v2wHK59Rfh37
bJODTzWTxoM9ymZe0OTaM7LF6CWLwBGhY9VbWdaHjBbpjZnRZwCxLozRd78CghjAU3n6nuDPeYc9
MY0x78uRZ7MSWkDKt2NyKfjhu7UQPcDaO4FooHrEL/H2d+6k53CdgGOLWmm5tDQ4OnU80jPjShhW
CiJF8ceCKXbJ6beG5WVyzzifC1qWue7A6gwmiWSVtjHYaYfZxeA05wR8gEIBrobZMDlHO+/9QErm
dblM0mzm37Ntsx0RUKWI+g3bgDQgXZNVeSjuvZ+fz4t303yaDwZ4vQDhgSXwHJDU56yVZpClMxHE
YdrbodvVkY55orr5Pz/E/01+VdfHrar97/8g/aNiY5MmhJ8l/7tLf4DFqPqb/8/02Eu1tw/998B+
0Tve/PrFd8/svOabB9H+7/6jZ/78JjGnPOXjTferGW9/tV3BVSf4T6ea/9vCf/1SrXwZ2a///PWj
6iifWkP8VfrX76L1z//8Be61V7/41P7vwv1ziefuacp//fzXHX/mv9p3z/16bvl//tJc99+Trzh8
f6CTBzwcH2n4NZVgTfz3BD/GwMMKPJFE//UvWjWc/Ocvz/i3NTl+Y3eGlIUn2qqb8g3/32CBA9UX
jP/AfwFQ+tc/L//mM50+279oV15XgIG1//kLow+z6SR5KK0QXFpBH4F9B7SX5pkauDCyhsLN2/lV
W9XOobp1L+rCjBiRwdLoXfN+sGszKmUTLFWp7mvGsRSoMByxp9KiyH+XfvSsakpV/uhZI3gG5gqK
ZxBzb9TFL6AmDk/pAI6HG2+6nOVliYRwdMzU2q1LuVgltmy2p0vBgtfJ1C61TZWvgjqwHhJWlFvo
GZOZNiXrEZvTMBDEiHBr+8H0+M+c8uGQAIRuwBex8ppskcthfHJYjZXPCB4QQ2bhwOMJoSV1hI2J
4LMbb8YRDjjqzmVBvKFx4jbhKZ3HhnXV90AQjXoyt714BNuwlSWRP0hjIwrDqxeg3zE2Kk1cxKmu
Yv07y9NsNWY23UJ9Um3Bgl9tSSy8WaEze3ZWoJLq4qag3c5ZroFDcrplKxDq5ABNoaFCCG2eEJHN
EwDgFsKS/j5rm36RsNjfk+lOCiEQG8epImYsq9ZqvwZ6rV1zMJ4sc4S3nDRU1b6fLgjniYtXj6HD
ENOe8yHpJsolt4yg/gmWFud7I+FyD9p3+86oEAfE7ONk0YgGJJeIsrpLWHtfl2Uc6UR3+ts8z9or
QRBLwGlvO73gt3iPfkXTND3mqYJproRQPiZrlXSlmdx+9pBqCLxdK6upqvUgrKoOnbQbN5BQX19U
HjM98apA5fU2u//9zX1rDz3uyjaG4gCqRHIXx5qzbKH2nTW2S+5EO06kaK2IMnPgyzrn1gbn4e6K
eUO/8o063Tsic2GQltWtKXxr5mg5ecgLj4aDCLAz0FqPKlMUswyHg6/qrni5a6GoPOad7iYypVVW
EBfYLmj+DY86y4DEHZmp9EB7Zwn8dLLqDcQC6iUIxbR2IHcIXgLa/aavV4nQ/VsGGR1snWX2k8DD
Ceaw8onHoxERW0t3DjfjLSKR2VHMx3hRgRwmLFmcGCGMFE6IQV8tWGFWezKSaq97TbUfp0vtDU4o
ggZc7FNB44/EwLxBiUY4OBlq9sPrxA6Ubk9mVg5kxoJau5qSlPY9mVWe1K6srnrC9MQLvSQB02xu
Wrk2LFlupMOtOrRz29hACMqTiOcVn1uDbI6Zx/KsNb67rCQrr3TSeUU0F2xEWuYvHe2Hxkuxy73Y
2pcimPkZIk587QsQ8+ugGfVp6CccJP1wmw8TJx+vA+mI44XaEZ5IX+ckiEtY1Y1cwlYxXkNvCCcW
c1wWXpLeAB1vgqOxKX8Ak7cCTk08OG2z92i9zKd1RF2w6sUbZ1pHVBKe2VhMTml8wEMsEWrEa4xs
y3uj3OGk70XYbuRjEutbtzXdnySVd7Z00ofSD4a57sTZtpJNuUuB5T9W7ancZnZZXTiXHR2eXu8u
CLgCQC3EjwC+fJDlpt3n1bnWM8q0g8nJ/4WwSsU6DfKsCM0gBZUPc6srnptIq9vz9HnVV+l3t+fP
tiP8vjQu7LltSf2+q5Pb2hnFoUzT7L4aZnEJBhzwcMbzYvrM6mK40sYaVuZbWvBjPs4txApVqT89
IWDVm6t6p8denjjlI8hCYoXqict91LQBA+lA70a/ycO2r4YbeK6BmcslWeS4nD0D8HSVCCv5WgYa
6OH9uFwkjc+e+w1Pk/wZ6K52wdPKX4FKof2qaeW6zEDELfmdSCS91lzu3Jak2yWj1z2OiNK+kvAX
nhse7x5pX5dh2bTkUDptsmoSz4Cp0ijDAE7DT9BrIuyrrottjzBAd2VeX3tTfusLMtdLGa/r1KEP
stNnKr8LMm+Bk4G5jMucPBn8MIzCe4xHqq36DqGIVXbSw1EjY+l9EvggfrdlHsVDkj5ZZha9EsR+
yzqvZRscnc9kG3iPApMMwt4JRA646VT+avTJzPJbaHbSnxliducpopJdZ3oun2xdurNhNCEzsNi6
7aSPrbwan/QicGdawtutbEfrliTaw4gJuzCGKoNWL863jaXn25I1v+9UnuaX1zmVYIV+m6/qis4V
7URv+PqxzK2vG6vBL/5BcyoP/qdLRrobALyruei6Yavz0tnmjZ/Ny0omjwi9cPCmye3EznUN4t4H
VRWsJL+r9tJ8VbXyCu9npVnXGSuNBxfsgXODGSRqCE9ATq/ZGgJJXPtA7GFKLobMzpJwutMLO4fT
eEd+370tPa+HGHcLkVd44m29ym+NK7Pp7JlPA32rjfL1JWDGOrPcZn2Wf6qbx0zfqqTrVFsuyniV
5uPYgZnvfXMqz6nowRwKsVKPqoZV/vljZaDfark5RKLKFzAljl+weWYzBN9qHt2RI4YT94fvCeM7
mSckCbOcg9FK69KwTBlAXkFzC8AGqJccem9kIjuYRDfvX1IySKz7NK3vwX6XHYwpNZWplImd6lTz
f/WcnHp4aeXUX4IeVOql7NTfVHZKvfxnDi28dc7SLswAuNn5LLFnwjGrqPTsZKfy1N3pkqsCEJDM
XEP8rvdRZSLi+JIe8a1ibPL0ArvdZGUBoxh04ueITNaNlYfR6//UksIAus4xanOujhSVsSw6U/ui
EjnoDB2mfWGpW92l43MPF8W4zZKdCz4tOHb+k2SxDnkiG+JjaZB6zU2QjJGOlcqRtbm17CJZtUw3
t850Z0156k7lnUorFmvLUz11N6TDrUFluh08BAX3bISd43XTHnD0/31RBVUXgGziJU9VkVieZ6qA
OQX40uHR3R7AzPW7GVVbVQzyMbigQFOagFdb9fQbAxeNMyCI2xCt9Pw3FiTVTNJY2s800++4bPwb
38uyXZvH/UytmhC7fnTU8m8gXqa7+iUfDrQ/2pf8XqbDrKrNcRLTfggvDV7VV/lW4v0o4ue0CW4D
XsguxAJqbOOXqXy8m/J02dbzLHXtMCCtjorTwqGK1UXNaHWnKkICgXrDstGiyjw27hsxndWS6JFW
4eBRFyAaon1AN/V08CgroBSIbqWRSurUL264kR1T1VQDwRpZmIqy2qTOkwQxgx+PzqaoeXsYTJg/
wO9d/qjxibLYFU8ljiJAsv9Tw3V+xs5V2/vuGh4ZecjhikBmpzSzLkhc7lvlmfKJxOEQrtOIbo4g
4N40k15teYnTp5ouCJztKU/gXpQa2+7l4iJWNvDEU5pzG9IhS+YWT9urU1ZNMb2KtLfmMnXsPaAQ
9j5vizCzSAuzcGfvzemi8tPMLuYBAj7NzgpUKaircLI10znvAo2vK5l6xV6v+ixKzfKxFikQNpXT
HlrRtQdrupvyKxvevce6eWbnB7vLN73dm/fSrIJrz0s3zcCseysf/euprJ74u1/K2ill28OXqirG
eWVq9bodWLZRd9kw/r6DNfX33an0dAd2EahZzbZZfi6P+O9WMcASbH8KKA4KLOg2z8QR7qYIBJvT
+Ec+0ghupnBn72SNM4uOgwsc1MqNStZObIROk8mokpCSQ1V8VjEDqNmbHaurSmJqQ9U8VVdNqqRq
0mfOoTCtcpFmfNyntsXMkMdFt2cblSMHa9znKttjWbxIBl2A2LetzfBUDj1WF3pekS+lkY77Y/Hv
VoyJDxuUAc68SuasgdYWZ8iu2RpZVZeRulWXViviTZnMVUIf7Gb7qvKp2jiVEPiYbrRinjKG5lTW
8RbR37Gwela8QFSqatdSOi4YpJjQgzZip/LUxcFZS4Tq1h+8LZAViPtGOLhaT3XUHQn47xZUMmBO
cMEUAsPoW4EUayzU+1Nk68k7b2KRfDs7iUfiIhv15ie8G2Vrzz0WLBoyarvCBw+gJvq1Sh2zPCOW
YUO7MUoQrmZWHNNTbVWe5el4NXjNGkE6tZ1VEqdfjkH1qhlVoOqmCE6MgLYDD2PWAG1dSe2bY9Lb
ijUGKPa3ycg9/E2sa2HS+mmIWTIrONXvdCLFHMCaeFczPVubKa3XMB1ZuxxS09wYsubOKuHrPcI4
9jS1SHIPnLfN1o6T/BYeqc3S1pgV8qEuf9i6vqzFMD6mfRnPpeYNV0bhxteqRtG4YHzIsizkar2a
1idhw1juqUVrqBHZ2oHb5KJ7KTlVrECSHllJT2d0sNqbQFRhAe6cO7sOyJ05dGaUBn67UHkvNbio
88gQ8S3i/jY3jiR0YcZxGrVTUuWlhVcu6gDCv6dUDslLmuKofqMqqjwtyDJwY2btjSo4tVUqzQU1
7dBoNX5l12Rec5/uuwRsPerOM8tqD5iCszHqZH6Wr2qowulJVfX0kDM92UxPvjSraqh8Vc1MQREz
Nauyzh5/22wbXDL+wsp3PtphLLUnh1q4hgLneM6tmwQycwLGte95mwP8EONYrDV+HQHJKSK1R5z2
Er8PxN5/UhkpZaiq9pSxtOool/J3fZWnnpSpFPv+BwbS1Oq0Sx3betv+sdM08/72sOTBQ6O9KadL
790S3a6vj5LfJP7hCH7KSfwyv2bZ1u7MmcAqdJPzwrkLtD6JWruylwA6OndUutnGrU0EyJxKhSGc
u+kBO8YwUFnQuOIBhCQo2pYulYSqBXkXYYeoViqZlHUXmQUM7/qkTCfxP6VK834qVZp3VapPlc+e
NXKd3ldAva0lE3/Ho1leE53Q40VL+p+SgW9CZalC8Lj3a/jn/10aLb0udFNGArGV8CZlRbtFZiUI
yQmpJutbhAY1R+dQj3q38VqHzWHOT55aT5s1MbEepYyjJKmrZSw6EmFtIXd9bZE7IxfzIOHaQWWJ
VCA2q85INAAttW66AXy2vKMLoqX9zDGq4FAjyMTBm+6Yk4Az25XF+lQg8sDe1ZqEhzaqnfJVIx2i
wb4qgK4QFHi6BmEjBf3qpm9qaDfA2GlkrLrWNfcHHz3xiCiDdIEoWePSZQwRWbrq4Hb+cJsTcuHw
4r0FryDUFvxb4Vpug0gXZhuAZd4u+t0Q+41eS/FdNND06yEVGg1dWzg7yGk3lVPGDIBj+2+rJ8FG
Znp/B7Vtu8q9cpippLr07ItLZX2rEmaKcQM7Y7xQSWJQZ5dkzo1KdQi7edenIHcv6m5jIiTvHrpV
+6jnGkdtXg2DtlE6rKOuqvADsiA9osed6llKixV08bwOHATWulJCWBngvJOzQo+U3FW9TQZjUEbc
YwuYvZydVVR3SrmvLiwvr5O+YXuVivEJ5oXlufOjNSBr3FP9yhitGeCw9pWdCStSd4gn4n+px2Y7
THoalW+PuX2FMPf+F+6z83xr0LEbgu9xNhh6El+Q5IBUO1vagH2C9zR8qEE6Db6w82/q12bLgdqt
vrfj4Ec0jps1L7t9JkY41wtKwM5VNWKn7qqctmu3afc4a7SgbZ4qT8lyiLMxDKzbQi+8XVClCK0d
BOSKa0O58zLpzhEtUdxBjgrCJk3LZ68Um7xj4FNpQOfn9bn50xvHLKS6szehE9xBiU+h4fJH2JWw
IdUSaAlQrI70GtwlYeDJZVfGZkh6M09/mbBsRnQkEzoHgtbp4pK03frT5ZTXA9KlGyKBd25gzAPs
7vy26t01jZtVaQrrwcpIFY3MdtZOoVkP3PW3sRmw2w5hSW8zHm+wBOZfmXfwPJlv8a/kW3WnLr5s
xjbMer6p2sJYqbwm6GEhMhN9eTzSwfD0BYwGMeK5/nMIVOfGU/J0Jnypq7JUDVdj89jp+bplybg5
XRB4fNyURbkC4NtcWVbC6vBUekx7BAYrN5ZrJxvsg4Rfd0fLemdNKZXFsetsdC52KoU15nd+X+np
Ysz0AT7h/+SpKrDhPIHopV0O0PE23zNA5uYDF+7aoi6OX2xMvpUWtWbQXY6gAyrpAzxIjvlVHFfr
EWQcc2jmyDerAq1bCRT7wS6pe2PY/N6d8hHGCdbKQIAwXPMojEgjkUMY1wJhecFa595Rq0rvebVQ
iie7NVRC6Y9s4pOpRCWKqVrSv6qWpIs6Cy5xs8Ll/92UwtoIiB3QSBNWzD0zRAtroCyg0vpeEswX
BNX0t+qi+TJb1GPBw1OeTfjYhyYU4cc6tCj0LWae8/KUqnuWVPUdfaRhUeKVEAvsjmhyvMr6AIrR
6TI6+gxkGmJ/ynLTVg/H2qSr2qzsYzViufnC1Vt/pvKsITcipw7qBTjqxYyJtlwbog6+1K6mz12L
waI7JZm0m1XOfQKpE8lspLAHVoyHKtmBWe7Q6/ZOpXIiqy+Jc3xQ5ZRuv4qzzLtOAgRI1Uu6gada
supsEYfKBDZO8udZnj7l5W/rnfI0B5bro63t7LnO8seNM5h5KLXkW5eX+Vc4bGpzwyTYUsYk3rlS
76PCyfVvukzWutG5P99WzQE+3dhTVafu+ygVYliCN9aD5aUne3+61DrUubpOZiQtyN516lIPValK
D77YQ9a311pjgvJQ5QW9Q/aNlnNAdEY6f/VcrZnesvCBA6gJKQ6W5E8SSKavgPZkG7uE4kYlGzbY
Sy8nFDg0lLZmkc4tf4iXx8pFTGZm0TcblUy0+tFzSHdwk8b4SvJ2Bgb7X12MyL02HKrvRqdOd8w1
HtUuprJgm9vgeJMevCrwtklu39pjBTunkscNcNmGzIBG8CSon6RyVWrWUAueietarFdrYaT+VSBj
rD68G7MrEPKtidBLgEN9WATHdmNNl6RkLQyGuJNVXmG1C6JTlrpT1VQNlVQXnXvtJo6Ndgmrexoi
lCxiDsQefA8RFu3RraoxTOUoweyaxF+D8UC8Pn3UYyfeyJgibvqUNIPSjsDmVq5VsuJ001Mjvs2a
7Fvcus+5MXpRAgD2VUCq8p6TYtMU/fik8tMpH+4QH+Z70KlfpZolQ2UOFW6Qz1VS2USVNVQVnMym
p7xO8hWT+lprdWsX66RaYPODM/2UPF2Cl2SsO2Xo1Ha6VKUJjr7jsXZTm9lOpusY8bJ2WZDVCDRh
07klLX8ncAoLk2Gov+HcKGcpceNND/3yPetiTPa0/mbnmr3MTEDqW6mzb7Vp70BG3d35NgmOj8up
2tnjZadFKh+ikj130myb1r72Cv5gVSwLs9KzrhT8AZKAcWilge8A0MRIPfA/SEiJPuJHHrzuPhWx
54fQQeFwAGNjJMBXOe8zGLBUHhC8sGB49wHYP15Xo85jPuDkExKmBTf2eCuh3KtmRkC1KDetdOFY
HbnTgzqeCusJ+xD37gWXd8M5M+dhbwBJE6IbgjveAR+Vc6bb9EqN1j3t2ROLQT1bQv7a6H1Km9BK
DVyP927sgMjeY/rMJK49c1TRsYIqOl4aBy6hQ1qEMH7Wy76kxdGcAJBvvfQxNufqyBVXLltWWlvM
1YHM7avfpVlfVjcBpqrCLyg8g7rr2u6+8bp0fco/QSGGfwpVfYWJOFUL9OE+k+0tyDXh6JOn93km
5l5fykfTKDCn0lKDhqMZH4NBijCAjnefB8Oxmia9flcKzZwpgQfShb4Ak1x6tI+pvJMkdKZtP1U+
E6fOkqeWsU+lRw37qVFT9FtuZf4hEHyv7JJlOtwYWj482I1Tz+2s4NtAy4OtloCPWtOy8rG1mn3a
wkzTKQUxTXhyG2MvDQ3G6wMCZ4u7wdTBA46XtlqnXLVjA6vPlFTVTECZtszoaVjFI6J6Qkl/fRrL
yVje90zoV8fBbLlMrKwSZ1xVRV34NPCJW92DGUJHSDGk1OVUV7V5nDSaA/aIqb2sGieXWtKALbjI
b6GJNiLROsGcITrgrbqYZfokS3vcqFSMuJnXcf6oEuoZ4sXm2uIBeHunZz5qR9Bcn3+ufwZ89kzE
MgEmDHQQxxlwV4IS+uwkCqKWtoxJxZ440NFX0EKTHehjk52YKNdzHD4ip3VoG6nMj4pVAWfOt7a1
2UYdNHlw6OAqdqsSeQPqRROMG0uV1ERn7PRY3B4PuXmu/6orL9nC5cBZjYYDd34hnCHKgg4OyjWr
oqEZ3VWddQ8pjj7zKiUA8EgZHBx7MDxoy60Hn9rZlcpzJ3VBNmqwE8X1UqVAC9ZNWDtgm4aeYQWs
qhZuonFg3/hEztU/VZrQPOi5S8CojbN2XHXkBobsmVslw52q0dgFzHC0qNYqWXuufzVMih6VNKzC
Dus8HZaFLemW2SLikJb2LhvHvaw5tOoG0cEL3YGfifgddSNV1Gr6U8B8ezV5P82SJCGraqR9lAhh
3BKvRTxhKHduk3zsIzHdZVNeFfvmTlNiu5cbAfbIFKb0glw7xITZZLq0k5VQ5ePQd61SMtXnsGMH
G9/NvWup9d/U0tFWiVz0TCuXRjMkm45n7prQ+IYjVsZOQda4SfM1CZoYhrT/R9mXNcepc13/IqqY
Bbf0PLnd3Z5vqDhxJBAgAWL89d9CnSft+Jz3pL4bCk3EsbvF1t5rwJauL0Yenzgn9UG3bjM05E2v
+v0MPSOBUwTEwYHsue2LerOzrZodVPzjS7duktZmB6SqdOO2Zer9UY/FzY/bZqnvSvfQ1kHl300v
KxmkfA/dMrbFuRFgmNTrDiC0ACwTZD3yfSzBL9VLnxrmtlGuSvGtzNV9mLnxT1+9t8UAXrxhyYUA
gvBHray3Amz9V8p9OiuQ795KGwdq23DIYbBTckjBED8kXi02hcVPAS+ccQ6ZmV8DRXABvSJBNG9M
B/CeprOitenqlprri2wpwvaAT8EpgIXV9983Gbhhuif93800pCxyNFjLd76ZBQeD1c0YdRVSi41n
VDiKoDO0gOCclyqG0V1HklOSet5Wmj0cqhoF25rahbC5YfJwqYMD7D7VKR2OmRGsSoDY9rf9j+C3
sUS8BwM9HS+09VmxwFiAaUA3XcKzB8x/sWK3eW8SP49aC7l+zw3rLTGls4DhcvlG4DikZ4C1n8xV
VfFD3jTkDrwjOeMlsTdGIPDShbzlTuLkuqumi27eLlVprjonY5tbF5RjupUDgPr4ZFV1s0J5Z4Hk
G7uzUY2871FlvQ8MGPJY/UhWLXGNOBJB2i5Z6ZszPexOE5OepTh5UBQyYcoRJFkYOa0TrtKsGrdW
XgAdy5W1bKwKHx7oK06OK+S5JN73fvSKD8kdGLQBxheNdFgbZdW/cwNYCrupQf9DUjyCxlB1EQaD
Urvtn7I6KC8CiswLs+F8qQedRJFjbIRLPai7qFVAOQgJyY1uGmbW7Tzq4YDfcSWRp8kes9TJDmMp
izmYVU69hAVRvkhgzbFjGUqJMK9HxVDf6k594dPw9Q6GbRAfK1BqvM3RTWy3/ipwe2PLY2aTCHLi
yZYl6Usv+vAYl3l4bKe70k6Mmcmhp6MHOi76dVxRI8Lphcx4nGBbCfrhxbZROOnJs2zteEd7aJUW
SPGUOcRynsbCNPHBtdOzvlDjsYnL+N5A0vmsvKLfWUP1dht3KjdYdLK357rPNutvgehTBAoEALMV
xPtRF6Tym4KB+Tz0bbFPOpPcWdbQzfBJyb//ywxJTWvZSffFwfHsTJH/dHDIeNSt1KOfWtMYIg2U
nKeZwjIWt9Y0BhEt/pEjibvLRJPeN8DMXb9vZYakf49M6DVc18Djom53sQvAXizzu0FZxpMXQKu2
GtuH2Kjbs2kVmywTxpNbeP2+dDIr6qZZqYTjRQpVmoUezVJWz1ktgS6WAILoR9siy+4t1Xw6HID6
LFZVnP76CVLq5CtFIbhS88DZ96N9bnIyZvjLJBn8+VDps7qgPusLymV3vRTeQsX10dOgiqpGPZgl
Csn7Catx7cwGT6xaG5W0mKZ4hfkGzmY2L+6l0xaAwhrdMWUb3XPrvk1llpff64Est/ppqkmMcNVK
cCPWiTBtKLI7dQR0afZRA1xmifiD5EGCCoFSjx78aBed1Yz7XlrWjhhR38wQJBrzK9AkS7ahP7aP
JiXVtqXBp363d9KDGMV7TnPnjJfPzMyc8EFnWkQQQ8+ik2fdSmPyYrVxfM3L2EiCwtinFFs92FIV
zlF2zla6mTi+WqUJgS7R9DR/qIYtsQ0SeUFcL1tLpEhphigVxpW3N11UVipi+VEXK/aO796ptTh9
dB28wKSdO0szEeVhmCpcOE2vaqhK/SCwA4mwBTeXeKTGqmHDsAZCpj1nI6Ti9JSUI9sCFMhb1hn4
i7QM4DU7b/+SA9eUVJENVBQTLWYiw4LTSYgFaRG8MEC9/LOs4QDXSa1QZm9JwiO/LZt7y4H7BVc2
38qalxEQNeqs+ySp4cxWZs1KN/XA6JCvq3rDWg8iVMYFphFRMc6CPsx55Da3G5TW85NjUhsKmwYq
wsRR9U5f4twrl8Izv42GUe8KSnoZQeml3sGE7NcU3XQLhXX69rb40xr9nH6oXv87+IaFwdfgm+A9
BPYPcNAwHP3H76uuzJp1udO92i2EwnJqpZEzxRPWdNF3kmV4rSemOlcQX93ovmQKKrrSwwDqAPWK
GJDI1J0NT4JDDuLtnrcERyBBcRj1reOXu9bO7Gtf//vu/39eB1k+5dFxpeuUMG0MIuYisaaPxbpJ
3ZTvdGFSN7nbp5+aevQ2+bZWiTaIvky+NWkNcjLLjHhmQtB4HwghjhCqWOdTcV9fkK93Zjl8XVZI
wLJLNobFEfqKM5gLlO8VH4wIGGV1Ak/DXkuOQyQLXI5zgeNEad/6P3gc1fhr//B5Y0R51qdbaWFL
9mUto6DPihc6YMs3WG+tdLPoyYMhSHEqbBTjgBy7Ax05f0kyUa+Z0YBqoJvpOEZ+Fw+HLm2HJ6f4
SPOxeOmyotg5bjB9svFoMA2SOazI660ehfzQLGQF1NwSs8dxAj+BfpiZJ3Spf4Jr0w0fRNAWpyYs
ynMNBfCcMm/heWmyaQCPnFc98VDSkPF9kk4YWV4m7/hyvCaBcC6OmTobP7HYsob51VtAoIpL2PuX
hXFjPf/3518Tyj9tF6iTmXCJwvcTaVBcvxqWgF5TQuHVKi6urs360mNRIdwnAvD6icIJ7tQH2SPL
OOAhdWEsi1r6S92cZiUQiz8NkpZrm4Xf7LhtFtgJij2BfM0B9YJ4Dncv9WI31UFnH6zKORfgnz97
hmwWeH1i6iDcXU3umSGqe1QRl6DXexchfO9SKvwwbcrjne6rbcpXSrrNXI/qBRXQRp6hvEuawh5E
VYk7BzkWpIA0SzcjaDaQlijGTQ7wa+QgiVHN6hiVXqYulJtAEf4517Xua9/eBJ25TiYuDBh34k7f
WRMfxm6APZoGdf/Y0nyO8xqbubVt7i03+ai6MH9Q04UNJ1l56UX35HgRRG2FIC4PZfFgI3xdGtYo
FnpUr+667LpahAM/xiltjYsrbXNhQ1B75sQZDpXTpUVGGNA8Sy31QGmbf6P5ag3y2ycCKjPg0wcQ
zAzwfYRs2Fc4XNw60C/ET3DxKByMnAof+s5i1iyhKTgx5ZMV1vY3uymtuWu0/Z56cQ+mUGjOWgP2
c37KDy1tSuRYJFiAZsjBD0yD/91WuhcCxuUuUbD4G8IynetJepEe0M3/s+/6MGryeFXXAXLhA4Rl
4P4+Woiywc/Td27PQTcqkmHKDpiluXaDdHMb/seca4dbNX97G//5dpl+mXYIHVdYAYYTyT788jbm
rDKRJjTjM0Ey5xU4pRAcpay5R7gebqXIrUWb4UArTG/hIDX2Xc+oKlZHonO7DfXg2roQrgyiOmvl
uu4iF0eCQ1UE3eeLgM9U20x4uw5FJ4xZgQmynwUeWQm6CUQELOuAvTc/WSFHIWGiS+oBMzd+DeQ0
QfoQGNk3w22KGbTo7IOIw+zkC775y6ZD/njnTr8VBCdgPYNMD7UmyHj8GaP0WerSQmX+2RQlPzg+
0F1IJHEEsATwap0qoT4O9r08JcjCzXW9Xl+SqXx/q+FbRtnNgkD5cz0Qk8FbhL2v4IGUGjsEsVCJ
Y87wIjwPEvEyp6jBAFaS0hVpJHm+zar9GGbmkG+ddXFYnWScxhFNDLrWzWbq64IiRurE+Uefnie7
AVOmec00T/cNSIPsqGu8anBFROjoXrANe5fYRupBeX650SNJOVabuOqSmR79NDt0a0TZ0g33rLGn
j8Dwho8TTITselwXXidfpn5T9D72iBJfhrwpAv8tcIIc4uBB1NZhf9Fvf9mGUT+1dKQwjXWDHC6Z
2hplmywYLZCL6Kx401WpvGvA8z6zEfiAICcvEMlRZ90lfNeaZ86QAO6HGXrAysJNbP5NIwgUgq8f
EgjwQQ8ctILJaBfQzD8/JENoGjBtdfA2Z0hsA5f0DBZs8l50PjCivW8CIVUl+9w1u7mwAvaOaDby
TRm/ytQultwg7QblmeThz5Vh1Zr3rBv2YW4g9zSd4iB0W0VCBs1BN4NkXDDZjJeWkeoy0GKZ2Al9
lsIQh2pMQDSZmhbJ1RqCFwSwaTTzynHnZeD1a92EvNGvR+omshGLhKlsAWtDvuB1bMLh1K4Xyegr
HNhL64wKBjKLSbtUQ1Ud9QxAesdN5lYAmzIB53Yvb4eoqDxroyeD1SSOseMt9Xq9QkJTadF0eXP9
J3TfUHRLy5rbnLwClt6cYC5Lj7y1oWBHifnqNPY4800z3xvjSB4sWm5iJq1XKE2pJfbUeKWnpSlE
dmRoP3cqyLcxzoFz3e+76tvtsQ4d20gv14+VjaAbnsl93bjjARIFw2IoW/YAqj8IAW7tfatIvQFE
FciZ3kCWAlXNH4XTF1E+lvEjB1VqHht9dixq2q0b0dob/SQPhdZPT+rMnJ5D2e81dKqN+5kdl87e
n7BVN+CUV6lhUaMgNrtRAvUCPa/HKrBkneszgmTVlEV9DOjozAo4hL7xrN0O0yFXpWrn9WP4mma2
P0vJwO4FyJ9roipr3SetuEeO38FPEORvARD8dVw8AlDLj6DgktOQ9zOkWiC15on2QXY2vWMVFQ8i
H2sUK2S70k0fR7JN3YLbqJuWcJ37ujZhHeaIE7AG1lwAmnS2S5EdzRKem+DznXVXn8RqHtvxuHSm
PtstkWyX1+kxwtw7WyKTMXoAqELnlTmZv2kmljhraeXMpz7VE2TBW3OXVwiWgiG0Xo3COiWVV9FI
1BsnrsqfqNV+c1LQ84IMqhxitNz70nLqlZvVxhYuINk+tJJuCRqTOP/bczK+6XMJQm2QtIsSdPNd
kcizTk3opINOPxSGaCNWZwW+Ukhc6IvXWde5cIQEfC4p52rKauEAMh8HMTymnFmHoPStiJrG8ILo
1p1Dshcv0imA9TI5V0PWb7sr4q9rO36ogYKHOo0ZnkIwYldOIJMdz8Ww5zYwecCwkYtvgzDuCxa8
Q7dzAZCK+5M24a5VdvemlzMmUX+lLFmlrvybj6sWF/4ckCFqcGHajheDD7sC7Cl/boQoiZTK7o32
rhssSA53cUNR40B9qIKmZ8gaa42KS9JFuq+tyw1T7cOo4LReOqGx8Ym0Tmk7kf8ntDcY/lu/4+7z
bQZsT+hMmnECGw5glzXMoaktYM2tNvwKjM7qcztCuq2ugXGY4ghncNkM3nP8rmHKvtcDJoja9/8d
NHyV4EF9DMJYsOqDpy1MlX3/y/uA9EgmwVWhuRvzykNcR8L8Sgg2beEvRCPl7IqOvH3pM+rMkVEq
v24GegWE9KCSNu0STObzJhFQK/vvH1lLD33+yyELA7sr/OUm4XmYqnwp7DldbFlFm6R314B+jAkM
xAawaitrlrXh8EbMnCPNH5ur/3Xrd3xlmf/WTS31q9t0muQNRqe32XWqyNxLSqgseQuNAs1JmDza
IH1kSOgPrDairmvdecEtdjZo+etumPq6RrIz0kbufJjubvMKIYq/ENpg+fXHix3aKdDZgU8wwmEY
grkwwfjz8zw6yNMZoZ8/+T2y308Qo3eXNUv9YQn3paZt4p3hO/GOteWJUequdEv3A8tJqujWhn4D
sF4gHq27zs03g5+iqshcuKITHLIiEo/YsFqvP5dwgb0XPnyXqmw4665C9O2yNQrY6kwz9IBrhxe/
akA0nLoI5CD2NRsfdUtf+tiSkBNBHb8FyXSR2lDKIGNNVqKJx0WfgjiGsgabYSfN9h7g7899Ahx8
kA+P4G7RTZkSGPC1racm/sU4s+FINddpo2uSSSePcDBauS4ix8a0Iw+J0FUajvXRBczyepHctSM3
87JPA2yaoleQaYWeXEj/3XJif3Y9i+kTlj5X3Y5Zn85j+PIEAYJp8h1velCMp5Ob0Zt3yvTvv1Se
dfPWlwzRONbuXvcIJEAPtyK1smkJXGcMb76gYFtoDhhPNI3fXGQbj7rVqGPmiuAxt+P8ZBJ2BNDR
eLIb1u/wpUpmldcYT5DFSFY+wD11B67eGZIPxRnZwfRU4w/CpqO8keJSwskO8XJa7nRfLsOVUPmw
ilPZ7ozYaHbwq2x3YWYH2El/t/XdbU4wzdZNFBrvGGBNdmv162vZkKFcvmWxfNTAfQ3V13cua8qo
FyG4zYNEeZECvHSb5wm8QmojHZGQttyjlXjezK+Qs3empr6YEEo7Fq48TfzG7QAHdBKplseHqkXu
4s9paamG6KrHYo6xu+N1xRA14lL0Fb8LhnvdAP4EQCdgmZ4E4rxNMXa5G+kRkkxwR9cCUGhaFeLD
tAtUekCOKz33NYky0WX3uiV9ngMxl0z5r/SsL3kGUOWowAG59bmSoXokoerOW3YoquFHjVQCvGBk
oFsySZ3H1Bg/tYDyvLbg6mY/ch5/GmshwzEH2CefU+mPWw/+DVt9p7p+vN7pPij/OJHZwcg4abJy
S7xAbh1hxQB4kgau4Nd7y4UyTp5mRUSAst4E5TAgAmmyvR3EUIAxhvgOcfO4MACuPYtc4jxaMPUI
BVQSxTgRvfZt8pGigvndKyx8nHvI/k7ePW6boMxVV1VEOM0pBAWafV4awbvP6p+xr4KXIhRh5Eor
fxTQJZnHAeQv/vst8w+tqMABhwflSmyq2Ewx/OXNyP2YFV1Zk0emYjPSx71ONiXUadNsqwFTvSFL
vOHNbKuTvXo0T+pfo0hR/Bq9rdWjttdvGlvI07+t14/TC5gNTqtXVfawK8oeTArFEMP/SViHeCZC
lKBt7egKmwjSsNu7dlLPUKHtHmUVVzMa+t2jizJxA3adYdhH103k84gT2bYnYsIAowlsirkIqDNg
k0TTpzCch9VoeYDKNBKLnpiVQ5mtGk+FC6qYv4baRLnyWtt/bEbvrEuPAwzqowAU20vaed66pma5
oiolj0brnBOIc6ypx9y105dbsxbFq2eAqJzgDXlwncLeMXhAL0KY6j3ltf+kM5u/p+Z18WsqaWPr
OjUI+2fRSWMOjR5ygO2mO86tDGodqWh2CiEcAAMDDQ42QL8HR3XBu52PZx9fynfTKT8I6/1XR+ZN
FObx+AydFIjw+H772BPQ/vPQbi5ZWgzzskFZ3DRUuwhK5h6LwmiXYCKyu7iS5qpvXLX3O5esbaOH
FVRA8i1U/PoN6TpzF5SlWA8+5GfCROD800tyJ1PPWPjBMN7b4CECdNo1yN6KbJ4mgXqoKxvVY7vo
niaFx6jJe+slIUYGnH5nvJFxfMH/pPqOAOBAxpJ8eF2+dBvBthQwwXWJY2rUukV2RNxengpZvvep
Y71a1DXnNYVVIa8hvWNlXaT7816RVQU21VIfPBn11iwL2EPXHHt8uTdjOKRrCXEuaHPUMC+qW/7d
LZuIlbz5GMqARo3fyMckzujS9gxnp8qCHgLqIYg0S/rMO/8JxjTNh8FT2MV47tIXqb0eUEWbCYc3
51zEztJpzHZHwBbGhkjlsqmYvNR5iu0S8qDvXjkuLVmpHRcwrSdcBjtAzcn1opsQIEToXHlsrgeg
+91Vkb418xS3etL1NpyWO2osdjz59Bg9OUhUNyOmyDa2EeLk2JnVXWwm9rbxC3tJwZN7AMWuwAvH
LT4c9tpB2v17gRfzDPZj5skux2JtpG6wdg1q3xsMxqi0JOV7TZEfn9YUQfCzsU3xKHOXLxt89Hae
Ay0wwyrI3LJYDwBUheR0m+Zb7IaXREcf08WZohTdXyGFAq7hr65bP3CwF93qYhvZviypr8/4P/v0
Q/S/0LfZS+4AmO4ngTcHrZc+NG1Z36k8uLeNlD3oLt9T2xrw5SOMDNlDEFb53APHe6UHUw8JDDcF
/Ew3Q3sAAsRfucRMYfvZtwsIutw52aiOvjIUTJySnT472labrUukzRftdOKkOTx2Wjusj6XjNBe7
oZ+mNQO4fXn47HAyrCWAIXnYgSVtl0G1h7PXr4tu5nzA38/zijkAC859bAl6nyZbiEEBIaO7jM57
c2AG9qsPAt3DHMDzcqFHEWXIv/jiobL9Z4AeINkWgFeIYhC+nHAC/EL5KJ0iH0Va2I9A3AL+t8Re
K7fdGKx8ID1O8BB2HscwXEEo6FdrGru1pjE9U02v9f6Pmf9cp2fW0zN//wu/1yXcqFZdVYxR3MYA
8MVNB0BfuDfr1jv0gT/c6R59GUDPWRlpBvG7PwdqP8MpQEOTgiA352FVbBn3QJ2eQJ74guPEW8Vr
3dIXt068FTaKamZ5rOPgvAXNrA2DYcUKazb6JIDqTBMeyZDE28RJT3DVDo+6S98ZCQCCDR0NvDH+
N4BUdLUscjrcQct/4eYjDspT1DrkpZz73ChBdECxilmpuUP8wKMht98rIIseEiv4GJXNHitoey+H
Ira2Vsy9O9eFiasN49qNFF24AP4BWhbKOxOZywuXxYrnvnj2iy7dew3QKLrZgyGHXctTy6ov5PMw
wufNsLa+kM2dkRX5HCgIG/oGAnlNq0OaiFaL0apBUqwNY4NQQi3aHLJLq2Ecv3m26CLIzqoFsFDB
YyPts65h5C1Ae70ABx1kFH+dOcBu/8sM4GnEXMWQhoZ0hLUcpQKMzs7zA6qucpFLM3/Cu+wHmOnx
h22/Nqqp7zNoWblrHKMpjk7SA14g8+67TFjbFLX5BVje3ospjSXrvfy7ZWS/ZuCnN7eTWM0CCdv6
UEsXGvc5Rwg+VQMA4oIZb4XqrC1BqwDLMTGCbnclZcWsoftk6Pe9SUuKojRS0UYNBaI69aAV2dk/
cWy+60zC3yuoSUUtyJfPgSyLGYJS/gAHY2se4z9znyUhdPtBVj54LB/WvQJ5Ykhatot7T6xFIIID
AC7ZMq0gQoe/GGQAHUCYB5r79RIx+HhwygHaE7ZwNjq5xXu8A2QfAqUVV4ce+g7XpJcb1+PcYT2m
TUmvvuw/TTN56UU6Z2YMBZ6mvF/TOIeoGA9/4tXOn138CiHbV71SCOwtMj9ge5WW1V1mwYmTQtjn
3YLWJTX974lpitmoeAguTmhva1Rg8cPa5TMX+V3uc9h6Z9lHYXTVAylL+bfQV5tG3DIsLrYqCIu7
0AZGQctzIbDyZy5B9RyGyg0yf+CHhOfKfQqcBhsvBBq3XhuCo57x8hWGpTLyDdUc2650Tr1tQcwR
/Xzki3aAczB0LmaO7PlGH0R0M6m9z0096gu1KxN5gn9dto+nDCerennOpkxpj2zHq5OPp0QzQcNg
Iz1S/qx9+c0ZsuDZgOANHFCsfAO44U+lanNnmDXggo0c3hgpzjU0ai/V1M9A/55T1xne2n2ZxuLY
mQB76RO94KOJtLygM33e13kBQCr7Q2JLb+NnxFUrT5hFVHpOuiJZi8gSUmVAxwZF9Qu+RTprDn5u
uydpAQdvZvbdXrdjKro97b0GOLg+/Tqgp/jSxxI9UYVVv8iD/lG5/r3mrmm2G3TVsv3UZYCmfmKS
ZBA1DLo5RJvMQ0BUuSDmdBgyTVQUwqT/oRLo+NjU+0mC8gxXSOMFEnbejKeVdT+SjGD/t4D++L0c
Rhu/luM3d13ue8jIVkl7Hp2BHhs37tYk6YtjDSJ7JKhfvFRVopbIrOYro6qLF0b81yZ2u3tU3pJL
CBEh3T2ERbCGXB9EZadFxYDTn2tX8d5lpnpOxNp14vwlFNLfAZcMM/mp2RvDBfomR50LLar4jqRe
+UA7le06y2nnup8W9AgaV/ngqGFehKMVmZlcukohBEckvwdd+fPl1mcS1S1cUTmRnnIb0E1wE7sF
NGHIvOjqYd7beXYKyyJcINww8aJM2lWS5uWeloPYcISF2xxY+R0cWsq1kzYNVClza2nSFuz9dMwX
Q5725ywL45kMivqRKxFHvWU1LyareZSngwOMRw3UsRQflayXA49jFo3eKvDAfoycIY4aThOKiiQK
8TFR3xuaXJx2LNKfLeD7G43R7Gsg0eKGn8wJvymCZBtjfzvpMWAIr2OwPvo0plGg/1wX8oohv1/Y
V7566CY+aIwhW+s6KtSYnK2QDOI3k2KUosRYul0mQa7EJ7K5hCbdIIynPyGNsmGxSF6RC0Gi3+j5
HcT9na0JMdVlntrkElTATScQA/1I/Rm+/eRHZZVmNNqFcQ6A5FgpBAPbnkKgl5aIN0s7G15FSXdJ
mKlDbXJnRZDJi5D4pD9BcswL1/lpSPUqAGd+hv64RPGwGY8OkcN6dGyJOkvjooiZsR20OZNlxmpr
51RA1ZiqzBagGfFnp8ueoDzXfIBXsWy4y74NHEqR0kdRClR87DRlwda0ap0TYbCoKQfbeyfdG0Jm
ENyzwukOiSbG+73sdhMitpsY8noAHJRfdy6qS1DUgymzOXj+fdup10qG/UsbDMOSFC5yjRP1RyF5
bDZG+DBkXbmHkkYyM5WbvDQiBUEKH4+1boZjdWhQzjtXsVKnTvCLPc0KhZOtczVABnVqInmHzKfB
vqPE3dwBwYZfhYT8xY2WMyYDAbY5AXrsN71naNq5AZHjo+4iBUnWVcZWKA45u4z3oPhTEq5cWWNn
MDNjXltN88D93o/Mqu3eFJWnFJ8OGkljwTkXAEKlcjc4LX1XowWZM5q4j+YIU9yJrW3w79ion2Ll
Os9SWeO6yQu20M0wbGHkbuCbdh3Ff6uDC99f7GT8LzouAYQOHCSIbXDGrdD8h6aY1Y0Q5fJL46EL
CwtsGtQdh3Jsj2aX823dVfESclTiIRYIS1w7Jz8kmGhU4Ut8mztAN2qD0g3CAkxPZPEgS5ZFUjj+
bXoOPMf10RkUdbbXudOjvUm/oI6VjRrgJCNWjA1I3Fm2U8j4flQK1gCN4G+qbt1ZotLi3uWVvQa0
y11TYaX3FKpcM98Q9C2H8hdFUK4XtR3hyIKCGYB6W2RPO4H08uSBUHiBT3hwGPomD7wD3HjaQfTY
79bAx69j0zrwKv5mm3m1T/wj+oDGgQPtQ9OH8xiKdF/qO0jfxC4IbOTBAZh4zpuBy+fMg2MyG/kK
1KR6BxjOKCN9WzUAwKrpch0p4Lc0051dVgP7Og7BjOYeuIv+eNDMCk3A0HdfWBhfml3nDdDSU767
hjwH1GibFuV9IDgvQOAg6AzaZgekDNkr7reLGkKDjxDHpNF0CvrI5R4ijt4PvQiYCCwiabM0HZz5
9aKaU3wtWeA8kkwi1M+Oti3Zj6brFoFd41tSUjHzB9AvoCfzjSh/fAktVc9SlDTP5sBRgeKJf1Cp
a6yheGNuuMnZAXbTYumOnbENmfvEYiTUYKZS7ZGiC3dgJKZLmK10DwVUWPCu7IaPGIRa5eIDAgYY
GAZt+tjx0FskYfVrERLhyXURjq3l70W6bE8qiENXmZ1cF6XTvzQdm67/Ugy74Acz9mXUgnKyal1U
FgtQCZOnUdFvUCGx9p3D0+0o0xDBLrKMdYxYtu57unanHGTpmCLyyiG85iAhaBxN581HmXnzzgRj
0DAs/0W2P3W9TjWqX1bIp6wDLyVTd+mk4p66/CUnMHYuCbTQ6tp+hnB+fKe79EU3wzxbIvGe7r/0
A0Voz5q8qxbFcOaNM+zYJLmPCgjE2qa720X3cQo4GS/22KGCFuc281LwieKaxd7emkSPiA8Gpx0U
/t5ufftRjw6N6e2r8EKrvt7YOXee+RguUaTzL2ZP2Kli3SWbZEeEW4drK+f+3BhtZ2E0UKAVsirW
HfLvc/2ttYKhWIdD0FybejT35Sa2hpUn1U8N1OpBDV8ijeOjCyc1I7UOZWeRcyx+OAMx9nU4kIMO
cJm1TIDfOlxjXhiqwSvXBcxljuQ0whkOPfHOTKHXXTPweVG2ximTzgE+YXuZsvzijenn/hGnvr7w
8ss032vy8NW19xmghodcQdWJN2zh6p8IxlAbhP7BvIMj1Rp+UfgD5GyM4FMZHBRn4hEWgQt9zhyK
Rm5y5IdnHbeby9AzuZKBky51oTDmufP/aDuv5caRLA0/ESLgzS1BT1EiVapSqW4QZbrgvcfT74ek
WtBopnt7YmNvEMjMkwnKEECe85tVGgP1ivmVPWfRpZCV8Qt8p6cb7QJ2kbaeNEne8m5sHVOvlc52
17C9jJryq9FgDD/nOruoOJppZrz08RBBTXbCh9ILvYMj1fUu9B0d1BZuXDbsiF+NutXj+ncGu/4l
yx9JBuMA+HYiSR973g9l4OWj1fuYrGysFxk5GVFygG0x14hwwBE1gqymZKSGir8Vox3CPGU+/rCt
VTayV/f4c7qQ15v7JLTiu9bIQ4r7tfXSptWmThrlZ5q38spR4uma8JIE9cy0t0nYO59T0A4iokpD
Nqxh8rkpknIHDC88KElbPrZz8k1EgC3YFUY3ngvuaetmQOGymg+9jHyDHKTK2laCkX29GdGJIZSb
tFb0OR3Ce01Nyot4+OS0mFBcxL/xPLa0Gs1/13qb53n8I/591cfB3upjms6cCR5UfhQKdf+uDKsZ
Ui358jA+Tc6xkpS+PYQpLBjH0bt1l0fmSVDxxZnfemyAdFQ11lHtgQRoOm/bZoigIoeA8hu5iVOp
DzbVc/kptmJnY3Kr2o16E20BUJMVnsmsgtYazdq4DV6XWYlESojE68nkzvrF0p0vmR2rD6Il+8NK
y6KnOCRro5iZd+S+Xa39zDJe0Pj6ZUHNuhZOLd3HUzesUjRN7kdHKslBDFfwKzVyM+0vA2+Ul4rM
Gmj5bnyOQD24YZVc4tHv7/MI3bPQtvP7yrG8faT09aFid5qyh9yMbdl9GlR5ukvC9psyqd2nscxU
N2o6f2s6VBUKnnW/HHNGOMNviZVI2pde82OsUB5PdezeSh30SK841XeFb3umFtazPureDgGqbAdu
pL0GZnFOII++JKm2FnUluUHPeOzz4GJF5bWXgugwDKF58jLUD8SBxyecuLxE4HtWppiVPLrfvcrz
lgpNWDpfg9zD2kGTq5Ntjc0DJTEepW04bjRjKLdV7OkPFXcncKqlvbV7EAUrdMLQsG1j69H25AcN
4tV3xa9nACLoDc8qCjY84zaX7efAyLofth3mq7Kv6k00tdHOBKLscgfonx3TDFeVHnQ/fQTYKr/s
g1WrPXWZ7vw2OunKpnjfUJ1fjxYc+TFW3aZRmlWfBvYu1hvnhFHlsDdt6ehNebZRRnTTkroDBJ4A
N8raYdvBxNrmXssOPGse1ALGWA3N7Ucb9xebYusflJzI2ViO63uBvUWgtjkmcg15GH0ZAv4UosnG
qYMon9wNfhBdxaEsZYWXckhjc1csSRWmfbaxKYxcOQMkhfEOXHawi0tpZsUTPNAnpXKSBzDj8udc
Ur7kvmLdq1FRn0ejukA9h0SeRhFbuD8iuc3u5BCYIUpiB99KQ31VgWK8k0hAO5spMNOX3iRrXLRy
tRVNaTQf7ILtoal2/X1rYr7tS1n2oktRCNCuDU6q054hBtowbtFU9mbuXoBxKTo52q+4CPxdOvav
/WIwJolJumYOEW0nqL9JVp6tO2/8TGUkeyiT6DNvJ/X9OER8k6ZeOfZ93X2Rbe7UkJHTHUmSXzx3
+2tqd9p5GKy9kehB6CLETUJPh/Q8D8qj11+7wbKOxRT/oMZIRI8m38EJUWm+tUM8WFYjOj1gcbNu
U5BZ/sJrTLsBzstjbW6amomXrKO0h8zH5Dx0itHtm1pCXtfUstPt1NJbtkm8cdluP/fGPg8oW5Xc
oL8v+sA5ZvV4KcfIeLDTZsfuc6M72q+8V3jDi5ofvW50l6lJC1fN7WpbhS9TBbU0YqcztlH9u9c/
9bbVf67jwLkrvQm1qjKByB+3yBZE3NIRjff2ch+mq4Kv8yWV2uKSzWeWrlxSbvon0SUGu7xOd30/
g+XmCMBN6b2kVD9iSsJ5bRlPVSx3h742K1c0rdCfyLzF3yMpM59ws+kf0zZ3k7lVAOldhT6EmUEe
pLtpPsBfej1LYq3bdYH5felawpZYBw0rShtc/W2mZdYneKO/S6+wj0NZRwcb9DoiREO6D3XFP/dh
WAMz1eJ7SonjViu08mGyK2vjpIhJ9r1/cXgy7/M0T0844DTHgK//HnicfafhzbFVR3l6GMom33iA
Px7bKcbsSO/lpyK5VhWWsYk9pVeclKJ9p1fVIfKd5mEM25C8V1K9qF52lku+6XECtkDJ6m9R1Wou
XJT0olF23QOkkvdd0cZumasIvJBFPSiQAZCQl+ZHBmausD6U7yYbC1WuzD/sIv2k8A7h1iQVL70m
bZCzLH7ryJgE3Atf/I5P2AdxfjGysN1XY3Nv81Xaxard7wYDrIxs2eQWzEB9lo36h2qm0e/MPMML
BJjMl/liUnt+sQKtwHJeqR8RGG23ZdLkd/ZQnZyImqDnS/UFTYvWzWoqASVG4UFeJX/IAHhXTsY7
iWnr2RZBm/w0TZpxVsGRrAOnV77q/XgmB2JTqHQUbtnbWjbL72FgTJvelssjaUrrMav7P2Dzc6Ok
as+OuDavad1GJw1SzsYGGH6fOvP2xTB+RErhIwTQjHslaFrsonlFQhL62sIL/ekAk8PwMx0fxxR6
SZJU8rbKuvaZ9AQFEiLC+cXZLvP0qvZ1Dg6g3suWnxysyTEPyhTld/wt490oN+aDo5fOOuxnfdwh
cvajGo53WQEBfAgd7wlQf32xquEYo4XUa/1KKyn3+kOTnEOE+3dUkJuNAHf5/C7XZh+WBwH9arHS
AiliN6joAv2qW3vV4qLxJMtd9ih7OSnTxjgZVZe4mt71h7ZV/M1kK9mLk1h/UHUZLqUT6ZdcC36F
8z3XiJ1V0UmFG6rkYSEWmIcuxH566OLs0Vd7h3xlW/80nQr7iFb5Q6JkUcqh9bmU9WmjKPGLPVag
qDPNuaTzAUm3fqVG/KN6pqRKKxJBynqqrGITeJVzEYEzLWhnR7qzWvoKaUBRweDGMq8iwhJjMC/2
be3bYomp7HxQDV0/PY+SH2zsvMjOkk8CEC4M78+dBr46cr5ZseacQ439dVB/mjQtdNVJxSLFQVet
8o6WYyvnAkkEd8LRCegJNmxOUquHrEvGh2I+hPtsTLMtm+NwX7BTWOtmqz5jsPFdq4bhN/W5CW4s
LyrstispSVd14+Sbntw3t8vEn45Swo1al4zrwH1kjzt6tE5AX382I9/ae7GUYe6Q8X1Vkq9gZpL1
ZMNn0eRivJvgP7ipZljbyNQGFGjjfGvLo3WXl23brSjJfTJyK92LvuWgQPl6DaltlbyaBfyLtxE0
8Ov62a77epVZevilw0Zs3WFQfImdgC0qWAgYxLtImyClQ4EH34OBRK+W/QpKx7mvNLaAZKg+pdSZ
VqWqDxBh6FNSzVx1U4OMlWRfIi20/qAWhe+e23i+/ehrvCWHqvxdlqTxCPJ0OuoS2gYrD7eecJxT
E6XU8yIYf5XqMHnp5QCKNHCgmSprkwAPjvCgOwTmNdONB7vamLC2jSCkIOmn4Z1cDNkhnDK+D4Us
rUsLSoQWON7jaPWPvumfUeOCgDhFEgmWuN15SpVfyachgiUBBZaUBqEyk7cmRJyqz2Y+RueBvAap
kKb6HBe5fe/E+hP/P+bTNKIfgQDZn5pk1qxPuoiPlOzi1mVHAVhIkomBqKy9+6b4KRpmEMibHKrD
2rKq6RIjxrzSlGaAC69Nl1sf+pI7NbHBXswhYoDdAqqcEqqj9GAYHbuykfECPAvUD45V3rVt8nqW
aEW8wajAQFi6rxvqsMTcTrkT8X+Fv/wWkzaE2A1MDiQZMbFUcbyzOPBv4BxatD001CzPRmXyAEij
a1NKMV9/bou8wVpXZRqQ4+Q3czAqCBuir7HzoxpDuMojW0XSGFZrm5hU4QfU9uUMFc9yvKfqpF3k
ERdYzQv8a8Cn3o3WmOwltpal6k/on4xzCuEBBOu6A+jOYxrkplOoqD9E+kuHjMw56H6NWk6htR2L
rWOTuC3C2IJFUvMuNp8pMYKtt07RFofGuqfKO267NoROZMqUKAq0d3opefHiIP6Gfd2swSk1X7jf
K24Tef4nsCjhRo8q78GU+acIIXS0IQX4toIu3ho8WuamOPSOCqrWcMgOoKTCkDpY5jHr11KfqBet
fgz1Gj6bbCL26fELRoQPrx7ZqZKDZ6o9igGKFLrFRD5Aj41kHU6SdhWHEmbXmretdqv48mtf1bQt
BRu1PAxJpd/iekW5p6Bn3sW54WyLaMaJW4p+bEIyLQ6uSU9KYNaPPexHGUuQJ93qNk4sS9f5Rd2D
yvCsgVi9I0Hg3ZpGkeJKPfbRNlUL2F9Zh+digeHcDtHfhFps/tP2ohyvur4/8l0L2THrw9VAuxHK
ajLtDMezT3ElfQmiPH7s0eTR26p+8sexgs1jI7PRKPeFL1VPjtYbbocrEndYmjZ14J3SkZrxGu/e
yAFVdQXw0ywyfynTFD37aVQdQjmgIuT48bOJPsNG7+twL0bh4GMWEOgF6BVGMTbEHSeWPuHPLj/y
/ADGQvdgdSjlBLm5MtlonixpAjDYGdre0OpkjW6liUZHXCMRDHoM5THzc0oqAcdEW16T12d0lJVd
kfN4l2LLIMUSYBgATHQj5qpO5+8KBQb3bW4L6IynPXm+OZg3vHqbTyDjxWjckfvDFbm8NYFp8cAa
B3krgrM+ob456NhFzNeV/TjbVC2JsdvcYfDWFgXtnQjWYNysq8D2bqOJWbcoKqbl/jY37Cm8dZSE
xI8QT4HkUmGNd9i/7vH97R46zNa2aTgVd3Z8An0SPkm12yly/yQpVveUVsMXdDucc65nw77skAuS
tKF/aBtEz8POQdBCCs1bX6N8LycUvG9dHczye51isycXOKtAttEBmgdHu7f7B7FGVoUJKptZuLMz
OGBW1vOKF0IelKPk5PtIjaGz8jMjOfW9KAJ1BcrDeEg9I9qHg31smim9tEb8uZVj/xkFLPWIkyL+
P87gP1dx02zJtY9bMQp4oHapETpHMZrr1ae0zruLH9ral/Z7XaY+ZP1cXhe9UaFRaVbrGqWkXR1R
5MRFEeFdSOqdsYkM68/TZD7VlbRU3XcB7071VCm28Uj6wDcePWR/vpj8eJ8cHRjv4PhfNP7brl6S
H0VLMnr9IfLHR9GKpgymfdb/FK2KHxrBsLCk3FoGX6YKtVp7oEYnVo2aSdt6IFPWkSlpD6Mnvx50
6WBJvf+wdPPCXxwTz/8sgpb+RG+VTTBSKf4wkPuRvCo92AJLsAghH8FeB+Xs/u1yXseG0agU5TMK
bNuwb8YXezK99dQAah6VTD7LKukusNNrG3VRaMNV4AohAXFYdAUSzbD5emc8wy0UBsSo8naW5Kmz
GToIJR8GRLAY7VvJfzeKvASGn2Zfk5Ug93pbFZ48XgcTwL0WGSsSLOOUHRGofj1EvCock/kgzpaB
JW4Z+BD3D0KW5WG7gmwT6y/zRHOJWa70D0I+LLXM/ctP+ZdXWz7BEvJh+dqfgXkfhj9caVlm+TAf
lllC/rvfx18u8/dXEtPEp1S6sdy2Qfi4/Aiif2n+5SX+MmQZ+PCL+O+XWn6MD0stv7D/6mofPsF/
Nffvfy9/udTff1LkAyveDrXcRZKSV7tw/hqKw9+03w1RimJWltivs27tVo/z2yq39m3Cu2n/8Qqi
Uyz1ftZff6LlqkuMTN152iwj71f6v16fzQxb716PeDtfrnhb9Xad5brve/+v171d8f1PIq7ewIEw
yr7bLlddPtWHvqX58YP+5RQx8O6jL0uIkWT+k3/oEwP/oO8fhPz3S4Gpb9cjnrIrPRrr+3YIrE0F
It4VzaCbRer0rAa5wygYLcOVURlaS3adq7ukLgsoUw5vlPOwCBxGH0wc4JU7ZNGqo5o3g74Ww363
0fXEOYP5hUEnurrJSU6QZndAwgt1p46atUaoiK8VWW/KDEAvSU6fbvbhwklcmIjD2cNEQpzC4I8l
V5yKg2q9Tly6brNn83HP0yJ8derkuxfW0kHHZMjNUni71KTIR8lp/ggqc6+XWXOPqE72KJF9uTOc
5iLGRFTJN3frmNWwRogsexRhaox5dUCy5ShCVE/mFSnj1ZRVRUBS5GC49Aiw4HwRMfAPr67a3cUy
VI8k6n+4sjOi9at6P/xMIwM3y8VMILHGlfkmLWOpVuAOifM6vAws6jOmLhGSD4TM6jMfFGlEnPO2
ilHGwTbXIe+iZwMAEXWW/HYq2mQJscUQp8vhFhTb9hn05bh7Nwfk6Z/h73qR809sd9AQvpFqTMP0
WDfvOyW07sVZglti12Xt+UM/L0ThmvdT/oc+TBia4K6LffQB/1xDRIhDwfYW3WGz2y194ixIrG4P
DfKPD/1ikaK2T1UxmUcxKLqspN+m8tgfSvD2YCapE2IdbPArstzMrJxbvxgU/eJsOQCvM0+iOQnJ
dXFqU0zxquh1rphW66G3DrWqwWU7HbZAADo3jCbVWaHoXl9WpUKSBBtdif9aINSk7cxhGzl5c+l9
ublUSmEdrc5+El1LP4LPT0ba2Ow1CBWHFDjy1tT9zh3nmaLvdg2x0tIprmNb/ni7jhiQi+lrmlf1
TtB0xRnKw9dXvu4H6i6y706xuo3dzgVnV7B3MSIB7dCsnRIdMmq4R7nRtAQnrTKtj1IpmZx7klz9
y3mjoHblinCvqbrh1CiqufLrLl3XkYaVzEyJjqXWsclucLoctKJGh4xs/seQj8xrMf5OD+u2miZ5
vZguiNkI5q1CfBSx6iZnrWsQpevENk/BDIqwp1z+lubo0c5iDktEgHYENjV96qqHD6CfOAV8vhWd
1hTkd/BfDRIg6/wNG4SK7ikzfSpHcwaQb8pjSBUVq4Q/pdexAEtxMm+QMZv7CuFgNMc1VMNucUAt
+g06mzVi5UV9nTXxtmFTResAc7HABSmYAQdJo/VNYGmWSxJ9ytzXQurGgJUc7Va0hZrSh3UGOXqo
W88/dGbd33Wy0d05PRXilWhH+J6dbPU+b/MhW98GSD6BBxis9keAnSqFe7XD8ccv1ssKbRa9rvWh
L5jX89T7D92mHEo7SR1QeeLRIB4X754rvXjawCaaXHIIyrsnjIj8myfS7SHTe6Hs+oCeXBh+OLJI
VEzTJHxGRyLfZbONuTgkb2ejsDFf2mIYVZPbjA/9oskOutuB/P9a9609rUh8wppyIDGneiidl0Pm
1a9N3W9WLTARpJaIEP23uSiXRa4/VdNmmUZW3Vt3Ram4N38VHcIhNKge+XldC0NAwEq5kaz6RRvb
1D82mdXfZVHGxjREuCSakvIQa4ktP/YGuQN5sDNXxFRzYCyoCqMDMrql6kYe8l502YGau7yM9ghS
ouSSumix4ZCDks2ex5zyAJlVfRBnaeyv1Slsz0u/iln4XaoaqOUS6siAalfKUBg7i48NxY/O5UBa
j58E1Pca/ba5MjAPh7qDOcLb1URfPV9yyCVKMlxt+QBBldV3Xa3frvauP0tK0DE4sfeTepiSsNyR
p5Y/OW2KNYLkmb9U7FKDNu1/2E3WuxWk/ov3Fhtq1vQhtre+VlwmKXHw8RVKAG2NHHfi1KSTMn+v
oRDc34ZLMyQjCdLhtS+HWJUPJZae84zbZLFOH8xJvTJAjG4eqVDORg1sXtEcgr0I+ThlXhtqbYjP
GDPEaG6U60S1rMF8ALOebewaaxv+dOYvM4AnosTl98CM0PUw6uShrOL6OKiBvjXguTyJWCEQ+q+x
cjcZlGmAPkhqJa0shUeS4AzU+OxBholpzjBiWUPJW4wKtoEYtWyADmJUzM1b6pAo4uhO5Xqs4+rU
yVfV7GBMvp4MfAl+ammK0XL2PhajaY5rb6UDaKoVfGWcdqXPso0IlcDgmc+WgaUvmEdBcCg7M4Kt
IOLEoW+s1wG4G78mKnxT31NEXSaIS3xYSVxiRO0EDyIWFsHLtZP5Q4G+qs8lsCbN0ouNOQLHC80h
eoEHhd2u/OLzC6BYGGJu07fKS2kogKyQixvzHn6eFCdUwn3lxcpki+Kn7J39ZJIflZB/2Hm6WDVr
suowkO/9Z6t6g4o2hiThn8zL48HobWOneB3MbPBZK2eSujuhpRYU08EvyfY3djQ95WXu3lTbYNAh
0IlPra+ixwZpkXdnE1dTMerEasmPwpJiVCwJK6+/E6OhLr9bMhszCsWsYTf5L0oKCRUGJwdBb7WP
MhZXh9YOzC3uuuYXaQrvxXN4iUgAfh6K0DK2QW2g86Wjh4wm42SUO/GePEWhdtItJBnfJBzFuzKk
St7AJzTITkb0OvraJ0bCuno3Mg48flZiCb5H8l7L60+xEga4NSao6Oj1sZF7qb9/a1IU9c/iMGXW
AXJ0cTYlB6zaYOf7WrHDR3FwAHgUMVg80ULbQj2XenPSOh3L0RT5sl3a9h03WSZMfP8frTRp3Nnw
d5cjfo4taSMfi6a1ziJkVL3+3rSn3TJBNad4zx0UVr2Y4Mm5gRRiGd5ibted4ociz4PbIhqGAg/B
SOFTfAoLGP4eSyN0It8+NqjpZA22qd/q8/KTZBfugA/fJylZyxFuInlb959Gv1LdsDeCvegbQNze
gYr65cwOI6KrzHWkglL5bM1dPej0bVyhJikiCjZ9j5rxVYyJcD2CR+qkUHYa2dOPY+q9oB3Snxzf
70+jN4BCF6fiwO1dknBSfAv4GFW+jYgY0fTyxi9Xoo24drhRDRT2xMQlJs2j0XOX2WLYqMbXz3Fb
QrSL1HqS+8rffQgxa5knqu98DowK787W0Y92J4VgByeZU3FY2mJcRIphC3Hm10jRNpfI25AIpSAx
uoqPzogIEmuIs+WSuOFJmvsfryYi2aMG6NyDTJTVeniwkLRfRwN6iqLZOQF9nTY8dPZkrXo0KLYf
BhDA+xVQbzl87M+HY1CkyqnKqsTEwJNFBvuTOhb9va8i1mdaqbV12FlesVGrVl419QfRFIe4tR9l
vYvuRKtEnu/aGgM6W0HwkM8tR/f9K8TMZUqJCse5bY29N9ZT6DqIaZ58J/2uQP8OXTReJr4iKvLy
Yvp84UEP+m0dpuCUysoF3tNfK0sOPkEEAFfpfRIHLTIbEESGd0zmPrsGqDpNEnaic5NqffuQ+eqx
1J3XCWoHhMHAuVx0QUVLN9bUYVQyx4O9ze663Pq9xEMNBN5lYqc9B5RdOSIVGIx70ZyaogWMZoau
aEp2oj1mxZc0Tl6vhioSmryJaR20pIlB3eQaSRt79oVHDjfiJ4v8NaZe+Vn0hbkBiHhp6wcNohzu
cAR48yQRJZrioIVmBI4m99cfBpYmbqH6NjBMMIJfNMXGmRU5V8w5bYpNA85pBsDHddPX05YqPGZp
dhhc5dBeRWOR/tuomKtjAitiE81GMXmeD7n/43wREWCHcotYrvB2fTG4rAEoGPcYQOgO5nJbI0DD
K65idGVNyDtnW2o2MDN8hASM/mfVRP4xmjHWKxHdmqHljoE2XMSh0Sr9XHg1RmrNeMlMSB5p5KU7
8ZkwNcIE0Kjubi2bMlotGcMqFr+Ot1Hx6dL/MJqQEns3t53n9vOvLpNjY0+t2ofhlEC9iYvqCFwQ
bSkAsI9D4CbhXPCfe3I5cniBzH6LoVtQ5bWbpLTDzTLH7/NkNaJTeVtHDCBZ+/+4znLt4X//PG03
ya5moFBWJoZ2l9fqrotU49B4Gu9bSddpd2PJMrx6JciMmlp0HKAA40Ov3YmuXozeYkR4CSlnozQO
XJJ5iogUa4umNOBXuC59BJ+auBw3olMM364owgdISBvIV9UqtMP49S5djOB8VoWujXtcGDf4rYe6
S1JDP4ZlagDd5p7f+DzyMDWk7Yj7uxgnlzPam6Jsmv3re403hAeyfNI9XxD/wW4TGznaRsNd588+
eR7AcR1mTqXe+jOUd/TbaZpPXzvVKA5ivpglJqB/aKz5T0EWZZ4vBvoute+Q4pS2UTrA5+iLO7AS
5d2kGEjM/oemGBAhIz5KZjVBrf3fY8VKSeh/t0wU0SrzUyFpkivOdEArt7Ns7isSCbv5t9G/j7Mt
DCLzmmSmnWw+aGOJpgqMV8pCALPze5zoEocKbdbz0pcALUg8Ddm21D8rlg/5jPqyrqdgnAd0YlMp
+qTN3V7axseRvbQrmkYJ9R6NJAkA85Q/qwpJeLJAWFzMwbzR39aYeKe5RFbwyYes9Mwh5uum8x6D
p6KZ4jC+ywvrsfZMvLKXJuSQQ+cjaLKTauc26iNWdo1Q9LzDlGq4TMikGKPWnhBBGy+ezqEOJXyX
ylBdW13BzWuIzPhusl8niFniYGvJbapoifmDEUcbCyjNurDLhFxnO+5yJdSuBUSrTVuQJ9MNAxP3
uc+T9MYtcrO+hYiBkQVWKLNlx0Id/2iRWT+SGtauiGMf5SiQz0rb2KGbP49wxa7NPDS2jXRWzGHf
aJYTutxCx2Msqb9vkTpkLdDpeu6Kay4fJvFxl4qAxRRg2E+iP2mcxi0xldzdllo+jBgWHzCyktsH
WZbLn9Futw5ZpPoIJrCxE4YAdih1e6D+8LYktvSrpVMZJ3C3Yr8owsF8E4lN2i1mWWIZWPqWZfCX
jVYT31MJ18UvpNCe0UGWnpp8NHZ5qxf7Jq2SJ5T8fqgAH3/+a8AQYrFY+aRlhBTQKMOT0RDyEmKA
cmBqa7NM3zf1uSmCxagIXppi9MNcJMmdfQPG2u1bQzunMXigwbO/gm9VvKOvYNAFiQeVr6qQRtI0
kX4mt6udRXQ9NOu40vpT3vxOckM/Bkg8nWCS8qcqpQKBHanPK0TE6EWofDiREhKj4xwizsShQucZ
iOhb57u2GTba0ex+YqJtwoue48Ryok0SqYUKXR6j0ccgzI+7FBo0B21SAmk/lCTsJ54jbmeUmf07
SfT0BBq4IPUZpumpBhHlIrWruGJSbSfOJmxbWHGgYCX9XBZY6vr9CANQJr86N1GNGh+cwGsDF6Pl
26ghd9V1wozuDAHvmV1n/rVNo2ml5KH33LbAkZQuH5+9MjRWTlNnz56F0X2e+86XNkBXVjLg7LYa
jCbKBs5RsTTsq2eeth5F3q2pCKkH1GreNZdREfxP5yaJH7pWz5a8mdmfWgs8RqtChXcFxzqbs9oJ
5TNQ7CM1w1PvlxvRNwC5nNa34XlK2uXKpppX0CF0bRxFrTZ2JRV75FPsTQxt90WNoy81FIOr3JXq
Q5+WyUr0ZymauSkixQdnBvVCf+bVTPnqTWVz5BdQ442Zxi+w2+pV7TvePVjA6bGQmqvo99W03Cae
bpAY4yJh3WxbHThRg87mc/hNC6LhVz/5GORxW7t2RTPt8dss97KOzjnbQTD0Zmb+Cr+pDfonIhJ5
s/FqRsjCvL5ZozcJ8ykbgzUSFgkcqISsUTVz+EQnVAMkgUcrOYPGsx6yUpJcyTd4mr2d+RmpUtEX
vp0to7ezaMjPbYY4Vuib14C31wP/i9q9OEBi1++NCGVjE6/61YcB0Rwj71oUqX0QsUsEzmJkwgww
p13iPyLul31SqiTaeDKw/7yGOBZJiD0bnZX8bIbInfRx+ObjZ72Zqvh9RD2XSP42QuhEJVHopmEw
ftN9CcJHhtTmDnWblG+RJAcP3rzhqAMHeWUZTTAzaAIysWJzYs3bEDHu+fAbpNA4OWiGtmtnHhCj
TmLzpUmq8ygVFaSQeU/zbtq8NjXg4VRX5yaM059qR8JXK53icQSYeOhtSd0OUyF9IYN1i9Ag/azS
EeEhM4ISlVEfVmaHL6S7v1N6Vk4o6zaP6CiO97ht7bWMj+3K+ZhvjVHt1yJWHDQ5+Y6EnXISrbIN
JziV3R4HsfrC5tLtpoqypId9eDNaw9emJg+Xa2RHproZP1tqthYUaORR2Q5j4LkWLGdbtZSVjXz3
GYKimwQKTjahN44bfN7Q6fZ8ZHHFITBl+ShhFnKUwJqn3EU4BVurq1AK2h8p90YqBfOICJ857X91
mvkjIi/QYeG9luNwDef7NWJfBjWcxGBbD3Eh+2PymmxbF/6IgCuHCdwtfvIl7vSjtRddmoZvFfqV
/xKSRdpwSsZAX02ocKyXuUucOPPjehe9LfUhLLYfJEdJ63CH5IoarZvUWDeNmV2MImGjqcfRrlKb
ZF2rITtNOYE438rTwdCrH9iWOFu1kyfM76zqGg9pfRV9jdNN7iAN9VUM/GWfPM+F4Qc1dYkRU5Kq
7t12HJS1KDwuAtG3suW7UmeAX+7W6/vPooB5G75pR//7+a28qWuYoK/Ekm3emtsubz/b4Rrxy5Wh
Dsm5H7su2MQSVE8r+7dmPLOMs54MXdI1O9F6C23m+5i4mb31ixVFS/SLiLd40a/Plrxv8eKSItT5
ZpYIMBWzarU45IVnbuoO242lT5zN+plnVSjtixjDRpcQvv7rvMbuIQWJyD4uMW/uY2uDvc37mGXF
BuG1HdWoX2ZXmseyNBD3n38foonqFbRofgHLT0SV7RYmumzhk/M29dYUIx/6yPh+9/yqXClqL2/q
hjubUBcoau0XgPruwQdaDIZVWQkNgtov0ztdRydURIlJlt+hvjBLmf/7pKaOz6+lEiVUho2jZ9Dd
injEtRgrr1VcmMNZtH0sULbdSClR9ElzzPtAWNcb7lbWbbYYJiesUFkk/wb2WkN4KPpDp/J2kLJR
u4jD1HTW2uprf7P0VdDrKCHK/irNZJ1tceev+9mqWhzIVqO3WpHzzgYPBcfZqjowY+2+Gr6JgHfd
badskbNNXdG3rEFODtxTbVn/w9qVLUeqK9svIgLE/Fqja3Z5aHf7hejeuzdiHoQA8fV3KXG73N59
zo0bcV8IlEqJcpkCKXPlWvMc1OGVVnhiMZaa+lLy/XpAAeWbaQJT/6cOrDn+Quq1390mb0L8DGpH
4uYL2R0YlEAJY6WItblQBLZZhTpr37mI0mmvjT5oBzKRAx1S/6OJXPVAgJXdeeDvc92m/30uVXVf
wyS19gHjC99zxQMdUgiRbGMrkm9Kql0FUiQ2hc5Omnn30PdFeN8XkADzLKiXDvHgbCMT3nMbgSvk
4kvrzdtHOc59ha3MZ+/b9WiEqecnm3LG8H7E/NSStfWSFPxlzBL/Og5Y7jWZzXfUpNKdcPIPqEIT
J6rhKdIwvqbWgRrkBK2KGLWMzlOi637IDu9om/VATbUuisGWEmLtK0vgl0MjyAcVyG+Xuk2lL+Uj
iHsiN6ur+DVqUeen5zBReXUccJki1JktMyo3sckBsgBO/54X/bmdcnUgEx1qsDpt/SljIHOEGyKP
4JJP4We6UgF84jf7ZnRSv9lYVe/d0VYio1ccndIBHI7RqoOWyIK2KWSjvQmd3Wy3EZ9sNIGDrN/C
DCq55igABWQIfGEfSMNQLOrvWjM/zHRiKHd9IwyrVLt2XQaKzB5y9hsD9ZObVidIp6wuNigzyDak
T3HrVTH7a7SAoEFKDxpYUD5cf4LJU5N6a6Qc594bTJ7g9MjSQolPj/3UMU+le7MJd3IY4mUXoooI
KrpfphpMXZEFRv+gt9wvkWSvEViXLtQpO7YASR57aoo2fFCMb8nMC0i/2wPqcEeWeF/GyhS70qyz
FfW6sTDWcZgij6YvEPmQFKMLzFOO/qcLIJn44QJJIIINqEyBekWZS3d0ebZEE2EXahYuAH3KYss8
6/cg8AyOMlLJSrhJ8qNBIcfEwH8K6XFnM0ATBaQWVfY8Gu2VHACg9EF2EduX20gI0vMfjYVNcBg5
X/OpcDeQE8Vt5YK1Ph8L8MMkuO16DXa5HcgGEcVH0NuW25s9TNph0wAoiTgX5Kg/DaWmQWBKPRZ1
ulAofp9YQf0KN5Mr47ZeyFg2Bzp4lUSgik7bFBCsTh9u3WRTU8xX04BAEHV8nmKeB2pZyxFR6JXN
Wu94OwyyF/u+BnTp3R4DjXS0RxDtrX6douQQojcffKouGbdZF/7o47E6gyuZnVpjQw1QQ3OUYGgl
HbI3xZbsZKGzTo8ZMsFOWNvczLFl5+C0Q5L1t0k/zHez/zZpDAnmvhRJ4C8ZKqf0noI2IG4UeNtx
zF7nLQolTvTh0/4DhcJfITMNPK3uBL6MbZIUKlzUvPn6eraGJ6/zDoh65/1M3wwrAJyCQ2oXDUI6
ZfsochTwmcaEYpSi8cEj3PhPykNlOghr/oFoevBs4fmJGJ4VHae0bQ/MBhASirn2I77zYcGNzvzb
6C6kLK3HuA17GxNZRnQUcdIepgySYtaglqqosCtGRPu1w/N50YPE5dKKHnQeZozdFy+mV+GD+wF8
kWqZC3A5+oOqVsiopBdAj8edFyhjy3xRXQMrbLDzQR2WHYJuWWt+qWS4H3vBvn4aZHWtAbZVp7p2
LXgPAsX8nTOEqoDqBBaQqA9q/U3mlvaXrB3PuQryvzI7QyUlVm8P4NdsUWMKD26Y9pd26M8UP/uT
x/sc/9EDRWzBskQV8CqQ2TN4KYp7AjrItYns1hdXiRYFYPyJABUVN739CI6tGeZQ1DagnlDD2Ngj
2Ksk+Ha3tV32y6py2J6QEGkJJSE9KY3vVjSpAlqSJiUMBQo7/XlSaSlIu0K0BNBiLFNMf7iPzaY8
QtsAOxDIYc9N1NCLK/HGWjAhdgKGFW0iuza1qVkeaYr3eciUuuA9Tg0LXzPo+z2AHlF4BZKP+Dh5
LLsIFzrBkvPyL6n36V0YvqrJjFY5Nlqzh9uZEBYDSCcE0m7jiRQFVO/xVNABiEtV5xY6IFyuKH56
M7rgwV70loGlOo1G0qZZMHA+6Bdy7K2qcUJ4TRXFBfp8Fuqsodgom3QEoOrfHa1nDHNHjIjaPCLT
slCd7ojT2jkyGzzEpxGhqqISpnh8i+8Mtl9sRiSoSWF9FfXK/N5lL6mWaEWkz1wmoZrOFvBNRxSw
gyLszQFiVOs2N4DnM9Jgqzq5cc3OP3gqcv0VwiXZpgSRIlBGVjJ3JwbzDwn+HtAPZdkmR+ndLmco
Yqe/DDDrtQ30/4scwfRxs4MbZ+3kGX/5g7+n7SwJKyAbBbjIKtB75FmLX6mOSVLbDOJ2gbSxCwl1
xC7C2hoXjld0pw7Cfi8CmZe2QxASwQHI58l6QSyb4FkBpZUBvkNqOp7z3wc1lgNwXqlOCFJVoL/V
BwM8lYAXQj+jm37ZdEfKHQ+KMANgT6a3VmA3rq2gOaZCqSvXh3J016KuwO6uW3QA4N9JBBad2hIW
0rxI5IqpBUpH8HEA2XcyIX13M6VjWxyG3vxGJjp4Mqx2gcm6eaRIWr6DBuRPSPTIA7g/IWMkx6w/
uHEF6VKEsJFjGmrE27WResiTzmZ3ajtx8bPMTRN4mWw8YstkrZuph0KchllaA6pvsC5HD7XJh87o
AJY08BZkx5sZ9L0AcNZSvg1oRY362cm8ZMyHlJHRhT6eyQbDNyfbCNKNcbBKM1s9iZ4jjuqGV2YC
y8XHGuyhnmUcqHMaTBMFlVWzpd4gcJu7IuLRknoDvGpOnvK/o7JYPbnggn6EHEDVtq1cVq1xaQZw
i5Fn5aI6u1GluaN5WIufjnAHtaZeJuSwh0gbQHX6EwHHkd6nrN7TtOQBJCQI+4zmgVpJCSJKbDmb
I82GmJUEiX2jQKPlVcfEgQK7a/XYhk2cPUcoZkXCIwFNVALZ6AE38s4Gje4JVdl4NLdx/dSAHGNh
DtACr/ClRQj4xJALEiszTsc7GZcAXOiYKrbTUGBOeANWPDQLVnF7ATRDdsJLCXwtULFDrZTjr9Iu
hbZcVPzmyH2IAERNsTHLJllwnYIzdAou0qm5HDGgsB+7M5mo0xMgsDFDZ9iQB3V4EkRONJ5st0ks
VwKjW8gz2U1hDJCkgWYW6vWtYwshzbuaR9doMhxQfxGlVVwwEFlZ4EidovSvAu9ykKvoHi5CnEIL
Jtt4bQngkzaCuxnudDq7grqyXEuJtFTYQmA8fOFVpy63EIAyHJQFRIlxR4ED6kiEM65Botyu8IC1
76kjZwI578p6AUFGvvchdYcHX8i2TiHDc91B16BwEwgqRNO0NFs/femGoFr4UxF9b4LmPAwIyC/G
6bXGhg/fatWhgqRvfmZO8cUdsvJVGvjXon5ZPWM/UKx4mYur7CsEBBwXKpV8nO5U7Mt9Y4bDIUGC
7POVq9H5eGVXX9ng9blWFeIsVf6KpP3HK/cy+5LWhblMS6e/TEm5AYkZ2Lgnx9g6lTK+2wPu81Bm
DGTYbbAGxX94RM1/v0ce3draQ2reZyA0W/oo0frqCvmiQdsY/w+ojZDpnLLvhmWYL3HvZyuGH/19
nEfGFvXb6T7JUgH93HRau+FUPfk8AmE0d6wfENJ4+xgWPoYRxfEPaSMI+OljqCn818dInKD67WO0
WIOcbKyTl3LE77kZIF+BJETxBCrY6mp3eKzolhOaOADLV/qqPJMJqy2xCoUtt9Sk4XwCVomanT3O
w1HX7YulHorCANSYgxTZn5xk1dvQpI8qq7hiqwVgQgddeX3oYx2EgQjSgWxtHGvUr+a60vr1QBgV
Vy1uTcMhCYZ8YuIimuBI8yg75+0g9FkG+Ltn9ECX6paX9BNiK7mNwKnuATkPVHssc2eCpXJFug6O
hegCUiDTEWyw0NQz/yKzgPTgnrxIp4a8ykmpY92YV6xbomVS1+DDVIPTHnvNoEIH1vU91scggwbL
SLa7dUAaAd7mu7ca23XVRXddhZ2zjfjZjpJ3eQbuKzBMBCBDBc6aesF5He4o8VewSS4hQbBAjXy0
noED08D5IoqGYFslFsRnUedTnS1thKZCsDV9lMMrfaAz6mVgcVt0urfpgJ2RQ1ftSpCEXSZuPzFi
qdUt5ZlPRGFLfbp169Oe5rvn7+PGX7PUdmujkAywsGhw1TrrwKFES8B5NUjGMamhE6IXi5Qqp8Ps
7XQ2qnwB9b4dQmVAsbjG6nfg3l3qGDZACol6BbBrVedh9qKStkapH+zETZslIZgsmny2B0ozjGll
dm2/+VvM+Ynl24BnGGIvJI9Ohy5jqBYZZIJwG1jcb72x9iv8bgLYgXaLZV7wc2zhxdV1AyotdJon
DKN4NdoF21N2x6/up0mJl09eg5/q3OI+xw7+auCfJm0PiYsg8Z1VUHIkOBu9x7fFeG0U/qWU1ugZ
9myUXhttw7/mUL19BMvO2sD7BpoprjwaOfZrpFTDcgvLOcZRRKR1bCD7UgKazgW0edHscnevQFvx
EMfcoTnI3ENa9MgLzEFT2oiDAY+UFYuCVxkUrCR/rFXTgH4HQKXGTvhjBeJ+kLUEy2kE++yysXto
GkaRv2kc7603w7aahpLpT+O1B3X6KLBbu9CkQe1A63e1/lPETGDuV05zxJ8iZs5y0+XtkXonnRmn
XmTH4azz5rde+jVRk/vs49g/OdNvDU+17DhAUNkfUUAYGk9GrP51pkb2Zhvezz75GWlsQDG+Hbei
zOwDHwOQ7uibFjiIB1WP6tHtO/tQS5VD1RA3Zwu6bxu7lw92upmjX/5DCi7Qqa8Gz1zXno8AEUhM
DpPg7KBY562gjG0vyHbr+FMTsQTI/9K4W7ddTt6q47H9ucPS8+d440Iq2obEl2HxCx2KKn9C/aoP
xOMvE52B1y1cglM+X1ekl0nGOhWgTfECUKD97p1wgN1z78fNbEPg93aFwq/eruC7wG5p1rhwyWKe
r2nEzdkzisd4KHaGAZZNVC+li6YY000HlU9oyQVs101mczZ1ptfgRXgwJSAGOtOLN614EIg5QWah
gW6r9qCOQjg7CzVk8yCUF8uVgLiZsqboDDnSbmHkYf2tq5GOdFnBDwV03V+gRzbbWwWVIggSOesm
a5tvNdaqllVVD3YZga2oUEAaa3uvh6MCKr4NbyC5+hh78gtELqoVtPeyx8FEuIXOyDZom9I2Ovv/
8TMqhBdKE9Tl48itZWhPoNvXTzR3O/Wq++owrg7KBGaZrFleWMtxwBOl5jb0K9ZyAgl2CBEeAwR5
m1ak1paELibfPrtWZT5kxZjdJ4L9TWbyCpLA3JaOo75qLzP0t3YBPExlOI9Ya5YHy8VDAPl495Fs
FeerEUWOV9u13cfUBRWsD9T1ljxogKMQ7tQCsI9k0wN6D+ytcxwgYHECEF+2Bms3fwFcut1FfcvW
XIe+fNjdzv1or7AtetX+f7IPUw712SZa8JHLc1YOwSZjfbWuSl48g8bQvoMuZbjkUVc8D7xF0bIf
+wsjRDOdIgQlatBjkrNlg8+nL4YzdWZ1Oj1kICGLsXQaoLO1KuKKPTE5JNfB74a7PvMCE2E4r9vX
eFnmC4i6RzvH3lquEP3f1GFUoLs6FGzs9rM7ZPugNwMRKqCnGrCwTPV4dpJKvnQrb3SGF9MQHQSn
xnxBzbiWmmHSgAys7oUqaQ1xBZSyULMYoWAWu8MjMtPhNZDeicz4dsFQFAPkXmctpgygglZACOaO
en1LvUaO6jZZjv3d7XWL6EiuFgkiJNAC+PAaprft7eUbjWtd1PvBgfo4KbCgc4LMy/yupoEMMegE
ZEhHB+zu2ENaw6bXWbZCjt1DMkWbTvL4QiZpBtA75u3f1Eem26Cb7fdB3Tg1B0sOf5P//3VQIoEW
A9sDPpoUAeKk/ngJ0xhQj1oMdvNDtfHBSLHafCyjrnoqs+gfS6+6Gr9NFgEWkyfQCdpz0/u9Sb03
Z0SsxOnWHDJUnFl53KygbB85urJ4tIPpHq2Y6oz7P7ZsvywXQ+41D4CEsKVbcHYNmKU2kJVujyCC
6/eDgFhO6AfigviyvTIAmHieGghpqKppfwQN3wkLeNtFBTg3SAogFFrYP6C8w796zGfLDOm2ecre
0LSPfvk25TABsCQH921KlJQfY9y7SSeGr0bFelAz4kyhBm8BnYPhaylwTTobtO2PfpU9gSY2BGHp
cuwKviFtsAhhlZPng+KiAXHympqtbCEUDkVOUgojzbC6YP7p3U7SYh4CGHgZZynWgqeghGzwAidO
hPfPAlId88nHrv/iYwLws++nxN7E0pYrPvnRLglD9dWHnLUcqvqLsKr0lIMhejFC1+MruSVJZuzA
Eay+QvBmUbM+vEszFm05ihVXKDt21slQ439d55Nc2VUO3Q9qq86RoBVxnPUIUSHognrT2jb9LbBM
f0euinfEWw/QVXehs3f7zUT2ybVmf6K4J5OrASMj7Hirxjuyk4k6/1f7p/lxj3/4PL/PT58zJETH
+9wDczchqto2luE5uCF/HXoQ2SomL7LMwPveDAFSF2X6o7X9KFsD2474TytBMqIHzD72lELoJfWh
CpPiKf3vqW6W9+nm4Skofb2xgEK4VkNwKlffRaJehlaQb8hG2gkSzKfnITcXds/Ai41Xqe3E1g6p
UXPGjQ1B7ixcEciTD5b556Sx317Aaf3mNsPItFvYVfIE1hDvOfvlNnXjv2b73Y2GV1GMf7GHu9+e
sDGGAtOlq11o0tuNf01E4lyB9hxQP4wbvTKPeQdmC/IUjt3deZ4dgCuRYVOi/dspAdUhb8F1Sz7K
cL1FK4CmY8ixzD76CmBfdj9cwVzN7vkQTUfQRtyTN007hnhu2XNyyBTjfvSBWnEio7jLoYP5xayR
koj8KD5RE1R/27bokkcDinSPhbJXqrMAAcxthqonUS2oOU2WfQcyZnPuzUcOIMxYlnfUS1NyCG6c
qKmnVDk4+WjKEvQ6uYy7kxtHoEUxQgQr+JJR3EQfRFsAJg45uCPFUmRcT9DES+INNa2MDwdmQrOo
b3j5FCNv9OjkcyiFHNoGlM+34UI05jL05drqbKgUxml4HRuUqrFYFX/VQw/aCb8D0Fj2YH/4t8cQ
dId2xKv+kweQUwiL65THH+bwsX9fjYkNfXisWQq2BhIHIRXPdnCcNO1+nxobItKfbXM/SPVBst+0
YIF1S8Pauo2DrAQDqykqgpujT02kTOYmIWwIU8MHdzbdMDXvgwitQ17vJmqR6/tAhnKEI49RSp2y
6iLz7AD5Qf8R0GD/0WfsC8q42hNIYn1IljfBGvHtcU2dnW+EJ4WQVac7yVSW+bnycwZWWozOEjdd
o6S+3dDwwBQWdqLtj3m0HgQpjS3g/ck9mcygx6IKxM9b+gRjH8gDhx7wgnppDoYcXGmy/kqmoTZQ
QTT42R19BKhrN3uXeSYAIL8+EUh/oPplPJClMwuoPk0/ojTpdxSAEyDI3U6NrOcA3pDY3Rkv2it1
0k2GbCxE31N+pRuMZx3KPn4fLoq6XnGPgb65zIJdgvcAsLvBrgub4sllaflUYJ1kj9l4iRsb97jL
nKXLuLijTiCkpzsbRAlLGvA+HM+rAiSuyl8HXpWebfuRQBMML6EVIL0T2HfAd581SCq3w5j8AA3u
d09C3wdEI+Gu4FBj9PPcesVA6qeBqjaClZsCNFOuDDNlO1dD8C2jUXdIi1saeiGuyAu7i6hu800A
1oIBMkhfZZbYYDvNkcHQmcVOS7loO5C17IP9d3/kDE8sbLncoXR5BIQ1A1JBR/4+xQBrP6mXdoKE
xq3jQ7CwpUigP4BVs0zwDO/7ClwaQ3SFild09SxkWbA8Drc9ZGyv4AhAzN9D6dcQhEfyYFFq3Y/y
+6RcN13mIfc0ffjPyB+8dOlqduBWT0m+NAdN6TYtNPv0FZqeIXgrod4d9Sh60zs7PJc8yPjF3Y6a
LTNXHKywzwl2Hli2/NuNXhW9CwXtsOj+6Nbo2QjI/O6m9zHzbGSnixrSEbeL0myyB6Nynw0ATkCY
bNtNWXaALlh+KCzD2SqgEC58qABjr6zgUUYIXTfMrb6xhH9L+FD/bFLo3WX+yBf2CAh0y6ufMmy+
KYOX34qmTCGNk/mPiuHHXBs8v0Cg4u0qjTV+vIrnJOkaebAW9MevjW2+scZAaXo4ALNFHDEfzNCG
nGll/mSjQZqCI4gtSGyEwTpH7O0RIjHV3kV2BsI8rvNItlh87QanfxgsvA5CF7LD7QQurJs/pK8A
aRQmVqmt1V7nw0vfTRAtrZx7V43e3taLVQ/YjY2VqRRp7ElckGwf3cUn4yweT0Zbe6ZrZz+KIPi7
ysyjCU6S24nvWbMl/HXym0+VhupL0jWvtEam1TItlFUPsXkRmTuyD2Fw4XYA7EM+fZMxZAdu4V0K
A2u7wyB27njxhioP1PCljqFUAakIa5UgzwjJuXQ625Ewl+Tghl+yrnGWvESxeivifCkmM95Mieuc
DSBu54MVMn4MhbPuiwjhLeoglwFyS8sSP7IN2XrU/61MN4khTCfFpR9AF9K52bipSoHvr6kMBCCF
2mPRqL6CPdeHRKVr7KVuMrZpwtF/qUFec3ADqPdxrR1tFZO/lAIU/pNvlGDCqn/WyjZe9UmQ1W8n
FvhxMwFBENdCdrG0cutLE3TdikvhXAYL2gJZmxR7JAzA6BBN4bpmUEVIrahc5jXId2ItT1fqMxkA
7Q0gD9qmhaRfOprW+j/7kCMd0hRsJ1x73yajM158L8suxHbLPtKWs6/4dM+M6UgyZFnK1L3uox0m
9bUMd4venL73/bdx4EMBy/3ovLaQZViA+Ig/cjsKNioAxmYAjeGJpWGylo2wvlSG/F5UI9TME/Dg
YVX3F+ie7cWoBxns1yCAb8cTCnpSMGsa5pdpHOdBkFWdB7UVAlqAmxhRnx2SxjWW+TSkS8ScskMc
jSBpp54uStXbKXVNmYkAiltMe3tEAq3UZZWVgULwxILwOrTAkmMYgUHDKET7YDhpvaxqwV9VMVx8
F7Vei3743oug+4mSqX944AZf/NwGD3MwOpfMNzPoPgm+xzdbnzJls7VwAv+RpeIlieLtpPNHdBgq
FQJbw1E3Tu3cRro4c8e9RRmoDz7v3Tzgak+tzoTifKfCaUuQoGqETnnfIqI3I4Q0fAiULH+2CQ8M
FCRKTc7kN76PJdQRzUd+/3E+cHvFpyDrjuDfQHmK6RurW4Sld8wnsKQDc6ODNKUDUGDleqAq0+ho
faBBEbSd1jfblIZny3htsO3eJ0FYY5dsGiO+w3g1N8eh8C5qKFJU7iYhwgUgTkr0gTrAZBctbLfk
2w/eWC2vWpX3p5uz62ti76x+/OAGIfdkPbpFCy7wFxDEhCdR1a696BAP2IV29FIzFp2VwL5lBfj9
xrPBQDa7oOZqWqRJZODpoooV8EQQNbg9n0aW1yCzXtODqSO7o6RzLvOuWA3amXqiHBm4hSkAEEzF
7Pzp4UezF8y2QLaIsnTNduhpesSYlajLpFOTiA9vXWQcrNQBqg/YDD2ENPA++PHeqviKHN3EQnmQ
Xfv2jjnDbJtnsFV910KmzeGLoi4gN2FZzn2STc2dm3T5rrRddZkgBAmNuLT5NkLu0Tdi42cwNHde
xfzXzi/GJQ0qvLS5G3ILzCOhVBcbU86DCtM70RPBKbs7xIi8eVAEXNt9mKo1g0LfotCVCp6uVKBD
PTZLBK3Ck+0MFnA1emsPrg0O+iuUHoCQ8c0PuyYwl4i6Ad4cIZ/F+2CzSoYt9NEgb4x0zgWY4fFS
ZENzYh4U6gUrPIjvgALFTFq1r0LzSi1Pm+gMvCX5nfR0eYIeSpNQR2nE2casAb/zo7Z8myXM827F
JCKpiRVEybp0sNEcMwZCwtulkFvCpwGC5o5mG1V6F6WpOAuQKqyDYEjW9Iuq9M/KTMpHKLmxI7Xa
KOxOZSPB+4c+OoSNOaw9IC7WaRW+2VC5eo0qI5h/i6iqLU/1ZF/In36KII8X65gPzfo20RCJexuy
xSeaB8Fh0G8oP0WQCZQqtea/srLkHzGk/r3bQ7xbRGCtJ7vwXH9ptRY7tHE5PrOUbzsVWN/ywYKS
ddmqLbllSKHnFjb27dSz/X+admJGvfAG0HDRtEU0lHubYIGtIe07VA1G68Kdug2xkFEzRWz9Q5Pr
JlGWmW0TrW+90YCghFn+E+O18NxDU2gvMvyV1HQ4ouWVF6AQQfemruaI5DVwibpppsAeCk3TT02k
DJJTVnfZ3IzVYJ7i2vg5z4SMxzmNy+/UioXrnvvO/OJP0/TclaK7GNARoz5u2fy+zcMz9Y1ALt63
ygZnAK4IRo3migXWXQSClefEmAxgitSG+oqeWQ8eCANpnHRl+6i6ZEl99RQnT17xT407bzukwLrL
qOwfh6LMQMuV9wdPcz0BNmzfpcypoaUDvqjZBdU0je26V2qlZc6AAUysDTV7CxjuMgvP1KJBJRbo
CwQI+gM1aUo/kFc/S5+Upj3J+zZ7MHTUtqy5s8UCo4fcDa93I2r3z+SCpAw/Q4NidxvQFcLcohAA
CAo9CR1kkYh5krho+p0N6PICDBMhUtm1t0ibEGjm2nGMBTNcDpEtEa4cOUX3dV5F96iWzO8SyBst
TPJpGMrsylqeqZcO5Kz2ZRh797NT1uLh0uIemOfNQjAlmW4W390G3a5V6stYKShsw6x0Vyi4AoYk
jE12cPHlvK8FiiEBWpvaH97+Y6LytfQRBK87c5vKvL/zUC30GHP3b55OxV+lGSJz4FfPBejS/uSQ
tf5zqKp6dsCLt7+rFTZdeoYcm6UHHzwyi8SDpn1pxfXJzw37hYnNFBXJS92MzXlMYuC0tVmWA99m
AI5vkIyyX26D3ppYraeIZE1TdZjfjCML8RtJeIXyPsgjfTjICIA33iuo/KKj1e9WOoPMu3/Ghiex
x3BFlpAxrHOyqtpGeQk1PNcJIeuai7UrWPosCiwFky7u/q4QqzKY4/wjkMaqfZV+czsENXLgs7HT
ltgeYvm9t+oWxXZ6eASxm3n4FJjtM1Ie/TrNsdpvNRbC0/gI0Tp4XfryTC3fBJvC1GViaSkL+A7d
K4PhrTeOUS7fuBUQU3ro+/gwGMuNGYLBNAGFNWIBKITvdY1KboNWBT+QR+TtA3BFYS/Q+8x8lcMT
9UfgdlsxO5wONDDXAzsqbpnGpyZP1N7XZRVNF5RnV59RM/Yi/E6j/mhN0NoGCwf4GZtqOJIbeUxG
XG07CbLYHcBHchm4RYOMpzLm2oAoT6tFYpnDvdUH9RnYFwNoVqROvaGucH/WWpz01wg7zsIrCAHB
YZ47f/kiEAd6Ock2Cc+QQdt2HG/6ZcvifgMmvXZ1W+rpAd6QdwcyDaDp25iBDZA0wqMi9cbXKK93
IN4xflqudYRw6fRNgFlg6aPe/wLeLOPOlWZ/h/JSoDb1IN9F3WJqNrtp5NVlipxykamSn3JdlZol
gEcPkASaW+92V7ilWBVDsS9tcCneSGYAC4WujyF9sKua5Z46ctxe6yp3kONnEZRcpalODRjSXuQ/
9WDJl5iNMThywYoWNqH9IsD/tUmtYdyQE1hb38Ywr3FerL+cOL8bmjK5ysbmj6ywAYzPTdBXtWny
mIuqPeKJ8406J87rEyiqT+Xo5UdbZfkKyrgQWNTNUOINuKBTOkRGikeY7lFjhh4fwp1aqMdbk7F3
fwASl18d5TfnHPjRRdeH5lfejsaqali5o2aGjAXUMYfnzNJbMOBsFxzMMF+jtBmBrTCDnc+D9ICq
U2+J5dBCZkJ8mYqYn0xDhSDQBQwAQrLdyqiCeF/ppnYT2s2MG35CvBKaaHGLZBhQWCtQ2fA9Nd/d
LD0bwGLgRiNQwdT+QGUHGLbq6nvoIaauI+ap2Q5AWsngPIZldURFnLd690BKAiUA6TAsPe0RdaCU
Jw9oElXf4+ZtDvIwoDgHLiJwJOOBZD50SKatpwY1IGPVWA8opbcechFuWkQpL+RRJKkNxEE4LhCd
As+un3rTAk8btSNnx0ZhtlAtMFcYSiNaPSfCke3aqYapWNaesRl79xuDptYuAx3TotPMMO4U1Qdq
QqTGfnaleGvGo0o2CUqVV2MjvLu6hGAY7dU9/NV3ohqSFW3kqZeatFu/OTvdEB0Q1EkXlNXqnA5U
wWnZb5I2MABSLuReOHZwMIHamrNjWQRKrhEZVhpAdkqdtWpMtgoYoHmm24DPcyJSBFXCVcax7GE5
gG686LP7MMMbbZz8axOVMAFDcBhZ8Hoz9akHSQSnGJZxl8t06fNCrFKjyzZzu44nzVme2Lu5bUV4
+TZVeaYpqsLL7tUosT/Ug4G3m+fPUWILkrpxnyeHIh6yI1Y7b4cpSAH2+dzmVd0fivZAdhrRRaEN
GlWTqGbss6/B5lMfQTDYRy2lHRlsQTZXd+DfXy1LgKLWNxoQOkMYHWlUIO14UjxOrnKfRgGYjEou
UhjuE1lsY9qBPkLeC23qbbNZpLX0D+RRIiOxagWU0Fqj9bCiQqmkaMAhRUM5pGT3KMYKF9RESax1
/l+u5NuNvE8AcWmRhQ9l7qJSemqKQ6cPyWijLRUvgBmaigOdUXflyBHkxPYI3sb3MTG5Uz951lMN
Pp/Pp9RvtH2zhpRWsnXyOFuRbviu0NVhNe6TFWvN4SQBwD+5eZ6tcpPZh9GrfoookyjNkG+HOHXk
kWxeAH4918kP1DlpDwm2BsTR3l2oZ0QFHSidwatWGNdbmmrqfX4wVfNNvFeWO0gzkInSVHQwOlBU
ai9qkSsNnHg3D5wzWr/muk3/+1xkf7/ibS7264o0MytL+4BabDw+8TBqMlTeEoI3eG9iu8Oe0w6P
lVsvlhMfm9SLhDjPWXtyXGM4jUxEO7za/oe1L2uSVGey/Cuffc+DDZuQGJuehyD2Lff1BcusrGIX
q9h+/RycvBVZdatvW5v1C4ZcLkFEJoTkfvycfWPGQOyQbT4VAKjsYsPYk40O0ilQzzwdUGYAktKn
sMEOArxdNR8eNMDvRaw9FU2Zv0tLPAn8I7yDCno+AZ50PvmlS/d7/gipjP3ULaeR/8UU/+M+kABD
lRf4u1dMMXYse8deENFDFqbhuoJO7cwOYXEouxSFzs4NPvKjKe6j0bSe/jTIF2Y1s0P8fVAfF9ZT
YNnRsZMovlSZ1l/ToYl4Cq1M72IZEYi7dqJpQZ6Ek+irPrFZysLYGBH2qE5nDF+GpsrT/DL35ylb
A1wdej8FJaYrTDG969IPjU3igwiWbDYylIuq4RLUoLJYtaip3/m8Th8HbdzI0gSodbLrVuJe7F2Q
f9o5GNt2JfB1jyzHHvKn/eL/qz0vUb9G2as58TVlr0B5CU3mYU6WlaCtPSq3ur/kz9LWLDctE713
yZ91SGEiChuJ9SUppuzgJQ3s/kCm2R56uY+KMsq5jZqfHEOruL9cWuGFsynLcPAu01R++3Vq6hiM
dJ6aJtJB5XytHNMbDVQI1s6IwGAKSMo5LRzH06o6Qx1A75/nHryhhh3qWh6yyUZ+lelDQREIkg3N
MI+lCX7O0oHdBwVN06Q/D1iezjNdTJc5yyjZ4PeGH6gTOLDbmKXq2KKMf9lnHCvuaSEzrzzww1cM
NlKzk0mAZ3qbpwOouqYmLVeYDJBr6/zkQDZHgOAAoPAr6pzdpnkdpMLXF5s0f1ym1QbxdVoa5GoI
ZsVdnWAfhWUQTduC0Zo66dD8nNavsVUYCqyq+kZju6LByo7WMyIADoKatJ6hpiPaDoVISE1cmtSL
WjY8L8lRBNj1tKgg3vj9+OY22BIFXG+PIBTHGo/afDLSGR0iX0IiNqk2NNQHyzp+NqYh1L7M4Ocg
+Lfa6vY3+zzzl4sMqRstuJDdGiGOdtfz4M60W/2VQ4jV9Vn0LVNx61V9LM4Q/G2OoPFAOeGQu29G
eSIHBlViL+fglC/7ojhJ6IgsqcPZWNCYeoeyc7l0yi46uWGQncMR2AOktqJvjnnfFsb4ZqEofQkd
Wzktm/0NUsSIPdQQ7sRv7vCa6Xa9iBIruJbSsc/UgS0AaiumDg0ldnNHoYF/2TdRR9GXe26EoFZk
EwSqr7tbsnUNA8puaIfbEpHBtRVo3ZWfhuaVUek39bSojZFKolbXaOFaA2M+FIFR0BJwbu4RVdlR
Ucul0IWaUHdme5Cfz53kT3Y6DEgt7VnkbH+3T9OCHVrb50az/eL/s34mGbXwgIKcufO34ajeRf5Y
7+bbu9TbkBsgkfIwFunmMq0JTP0pFp1XanV/chwkdHpg8q9aHz/XKDSLbuvEBew3h2JDX7nSM2yj
eOJ1hTK+rkpfhQAKoOvkNzcBeZJ01A9ly2WSZBz6obdIBsXYpaS1V7iW/wOpM8C40+S9jz5Qo1c+
2EoNqxCvxmOpy/xgILu6HoWNRSXIBxZBJppvlhl42phmP8DB/ajYYD+5Wo/gPiLvZ0fT9V1uo3Sf
Y092E0vRel2jG6+D3e46x0h/6Hzcq8EtXwHahEAX2A+5qhdh1453uinjjW+Xyb7kdXJlizBYGm7b
vQJJvxmKJP2uD+GzSuPhse36AbtPQx5dQ9lHPNn5irc8f+IK4cDJ1WrGXcRFeCiriHlFECtQYLP6
EAljvGtq4w48HewVGs1Qc/Lt5gj9sOIWNG3vZMeHQVSmLbuTBG3dTVWHAFJHYqm5KK4DAWZw1jIZ
nUojxGbfstr3iq2cOJLfAK6BTNbkYNbOsEENZbiKzUReo/hFXuc+CrwQcCgQr2co+If2mlgUGe54
TK/IhBouDZnpzrXCRa/l20Br4nU3gT7wp9ZuTJFGC4SNu701/e7NHT6qBUY/v6ZW6Pj5KTPD02VQ
muNXfwgjkHj+nEgiYbzEwxSvNYKIYEH9OTH58NCoF5movhHZ2zhRbxaJGg5NtpBsonybid/mI/nQ
4Uu76IPxUAPrqgyxh4TNgjlg8chT6zxjFkZIYyA4EK8J4xBIsz6hQOOROsnkhMbJtNpP/xoId6TJ
AnbQKsE8oqOw8+o5j2zj1kTQ7PgHe1vKr/bYbJ5ZWn/6lwAAecRegf+bZ9ePzds+QDXVHMmSflt/
8rsiCXLkDrhBCZNApWoZ+BeaqgH3hG9f44vJH1pIMm0blHCvm8Eynke8eAPFw3f8hIE+pU6046DY
eAWVagGiDBQkTyOR080f+mlknSMwFDjFPJIcmI8iMBppAVFxpWKIjvO/RtI1dQ6IIo1kodCfa4CP
yAErPdReBKssqOxbIMTjNf4Y7rFLIvANQ7x6a9VWgbxAaEEtXOnQo7ZAr2qZyTdIF62Hgo8BahLD
FTi6jG+xjcpCIGbjRzbq3dI1O/Mq7wJt045ts3fKZjgizw7xcZ6XtyVe8yjPa+ULlhH3fgJw7yK8
HVUFxrCCF5OqiP1Sa7r0/nRvo7L+dm9BoX+5t0jTILI71X5R6VbY15lXW2Gzn4uzpiZQ882eyr5q
U7tFHUm9K7ok6RaIrIJCjsJ1ouLlyorAGDAbHaRtV6IPtQXS2BK71oave4iZeWHv41snY51H+I0O
2HGcVLz66SCVztd1ALFzXvQbq+dyrwEScuoc1Z/ojA4qzsFQ5jvO8tJRlv57VOv+Iqt4v7biwNoJ
XoS3YphK2gZQ/QJ5ckSJZ/FEHoNtmchvWg+o/uk86LEH+x6vEuuS1v8S459PyWmEE6UAeByxddeH
2PaDjW5AcJdxgRoUP12VE6y4tupmYTRABraABd07DBBpOxmfyc3XQXPKigIRuBZ7jShqmnMzubUB
avmm4X9y6/HkbySgiJCx4uqhyrINSrmR18OTtzZZOG6yqdmlhRdDN+QpkaW+T0wHsuPaqL/orP8+
xK64RqK5vwKbNirWJ3/LcB2vVhyZq2naTMkN+Q8x/5w2R9x4O2aobAe1Nhh21wKYMQ/ZxWhHW1tq
Fnoc7+aN79SLio3oSxOxzGgXlzoy0SWqSwUBV4OItQvDaNnKla5+ZIR2xY9E66xRnnH9eUWo0xyC
BnGadDSbI4pMQC+Rgaj6CIFO31wHBYrKc953a+qng8ajt9gpzE0vTYUaFhwiGbSnvC5zlPKnDAwy
wukXZIzy+tPHcpTyirpG9nfypg7Fgx78l1BKSAokb6G1rk6q8wEmhL6U1+SQaOwSoPmRuscpVl7N
GoxvzUIgNNkvyFhNPXQmgJTZ5SW/utgLwwT1x9yrrKVRAGjYY2XA8DN+qOlBwyMUnprExjNHp6G4
K6w0hsIZ4uZ0QI4q7RDS/avdgF9IgtefLF9GUntMIuMIPBXNdRkDISGE4qeDmXFrZfepk55BD9as
dXCBnwvDt066ejAmuBcdyExnY9hZnhMPchVhpcKxB/HFcQwyj1wSsg2urKDfE9qrywxVpD9gdxKC
pk8oudCgSrZ3pwOdBQlrJJgUHBixn3NXZG3GygZ8d/Ji3IbSeT1syYdMNsv/Gk1TXtrkQ808z5jt
XXocg+dLw4GgZNUhYdTJ6PMQIxpZoV4e7bQXJQiHgu+zLaUecmcVz9dtpv2gCOSXIGUSRVD5CUGe
3gDNfsTe8Ws087fgJg0WLHjQIu0RKGjrZGrgB+yscIBS/BCfyiGV4F5S2g2K0EyvbEITMZ40WIAx
Un70QbICSFEC+xFBuIb54XcVl+954DTP1YC8veaE+i0WPALck7WOv2Oe7PCj1YIFp0I1P09WDn5c
8Twwie8i7objfKpZStsbFdZUMilRSTT10MHpgMwazIe2x26wiUwU7YEO4wXAyxuIdVZ3YizcI4oF
K4/smgL5Yl6F5VXiW+O1y3qsX6YBIbgCkDHK2cFGffG9yCGn2+nyIcjHatGDke9Ih6HTsqM+HS42
aqpO1R5LzXU+AhDeyfpUO0H+4AIFe1sL39PNKgSuZVk5Mn1gfZM/IPIKeGOhbskxyNMzUFLiilpV
XH30shzmSaBXB1rVNMRzOM2ZTxtavIi6HTXTkY1LYIHsDTUbUSA9iAD3mppD5NfYjVViaU0XBVdo
tEN2w/KoF5l4bV/moLegXuG00alpsEKlXr03qyuEDG6oE0vXaFGwQd9mmmaNYFtOKhRkVPsGiwOE
krLEP+F/yz/RmdYVz+DL7ramkbNxYZZ+iwD8ACZ4I8PGMIMy83RGhwCqAHs/wuHS/JPfZRiNIBca
dmn+96e6XPK3qX67g8s1fvOjDl53atcad34IkWUNKiH5gk4vBxB/sGVuFf0CQgnp4dLBI1DSl3n2
1xBqX7rFNOOlSWe/XyBtkJE0OFgO/3masPx5Y3QVupPZeLkqGZ2qtPOFYxs3o4qwd5tu4jKEmrML
ndKQooifoLxZ7jQryq8bSEMypIKOcmLspEMxMKBANL/wBtP6tHV0FidrDaJGp2F6AoCNVvW6Uglq
JX6OpRF5DLRcz83TxT7qqN0eU7yJ6KqXjgH0Op3TJWcpQqzMVdg6q6SIXG++4s+JEaVC4TY4vDu6
dqokdsmlES/nqWhwqF5S3oVX81SpMopVGGnl7OJq7tkCCdEGDBNq7yhd7ecznrafZ3+wkUsvbJ7i
wcY4OsifZxebM01zmZU6LrYSLKFebOOJB72be1u0HNxUIZjUqemzxL1VJiS0u8S8CiePEvJq27Bh
rUedpS3c2xzxlqzs9NM8qFNQCkQRDyJfgIhKVcsrYVln0KSUH8XIzpqjFx+24ueQ40TCIvy4PvIo
BTeTq/s7XvUPBEgnGHowYdERCZjtFxN5kD0rxytUmS/0ARuClMXXINCzb+Io5me8kFbUooM2gs05
tZqPdggSZPoaIPIKt6w94fhgMeBZcKhSe9rPl85L8/MsiY1PG521qe28hOGQLvQ84y9zb7DRDfcu
USq5YYwlN+C9do51Mx7IBHGI5KYBEP/Kx7sMqnl94JFb296EIGO6Ji86NFW9Tay8O1Grj+LkppL5
U84lmDSmmcnU1+CscDQz2F1sbW5Vnoj1ZEMu1JGqDEUXOYp4yEZzhiXkRIPGTpaXqwZcWZukBwP1
Zb7ASs0dN3rgtQyBG47zURxsp7mhYfSRgIsooVRafJndKEHDG8+3cPkICXaUHdi/zheT9Kvr3uXh
8XJnivvRwgBNImpS8YWRb+1U/kLTHP7lU5WmDxipCboqcqGDO4IDpDZqY/5UNClvXYjuZZnyLpfV
Gym2Wgnc+uWTtlWr7XXRPV++OARIwfuv0t3l7nrJ3Ks8eKG55r+h2xdT1HW4mptjYe/BsAEtMoTZ
dtyESIKWZ/1bXDf3Zpol9zEkG/dc14HQnezQs7O0vDmPWIcD/CnqdQMqo53ICvtBgeiOnHTHNLzG
0atTZDFtqbE8WygI8N21vfHYNYM8dVPLKdxxDawImJNL17irnL66FiC9akRi3JGpNUDtFWRBdCBb
3wbFNoty3ZsHMDO46421r5QBJk5A9LCubuMdTQ5O3GSPqIixoCYNcPHPojlGf0OmdkQoMe3bakOT
o9okO8aW/E6ddLtaZByQwg2u5qs3Vge0WeSsaDLBk+6s28WZ/OngxvFbnnDjSK0ey8ONz80WdCL4
QKPWBzdAqiypk0w5JDIXduX3e2omY2FteYRgHbnQLXSojNPHOzJoHBovbjnqW7oB0Hro+0D12Epi
T9VFT3pktTejzRVUt7sPv3PdZ0i7DysoAg7boEczVNoSpFvAaMaueyyqDAp8qKB+Bk+hDUrcrDkU
bQTomnkzm1so8KmyBF8IYjTe544bFGrbGad3weYnSH0cWlksvgD1rLiGmLhh3Wq47SLwnyh/Hejy
XdUqvy+QZNuqGhI/iNK695MDpbaxBny361cNQc73mAEAmXT2j8RKr5p0MF9U3AzQAzXljWNF7UaU
Zr/3SydBnCLRwRpo9/fJAGVcCYHOb9NwaJTaPyIM5xmCwfgX9de+leJfI9VRkjDVkUdCA7OFkaD4
LA37R2hUgMsZ9otbN1Wfpy5HGhEBtdnNQe09uaE64nO2YXK7zBbF33wiOoDk8QCab5R3aIts+Mh4
CHSpaz5BdrgEKNHItnXfJI9lax95YYTvqOdJvQLw6LPipn7KjQGpNWuI3n+O7FKIUdDI3AkA27Ys
fanFMRJEgUwf6UwGTjKfdX+w/ckv0A0d780i/ZJn0xxrOIAZbPslqzfn2Nhwp7HR2VF6be7lyJKt
mFaizORnjo6caZa0rLdk7+N0IUckds9FWxQbB/QDT2ZWzHxWTiqMVWKJagcUEsR503zms8JaGva4
AYG26WqPk79AnAxVaoApsCEHj7JZdOZqws57oeOCB7sMk/+k3XmxWviR8g9uAtkRQGWS/JyNDAkX
o1tSB/KE+TmChqC1jMd+CQyVf7i4+QML10OQcq+3Uc3ZAahxUFnb3oedKVdgKevXc3MEEZvtVLgl
k7f3qjPGK5RRH6mTDh0HYRiKum6oRbP1ifE5m210n7MFlhasWyUbRLyEmSyIMwvyQ8dOGNWZWrWe
1tvYzSqPmnRAkBfEnEF9tksXgM3JowaBmGdPUiJk+8Mcs8c04Nc5/nQVq4T2a9GCezIc7OJOS4wD
cTP4UCfdJqi1WvXTQwGNvmiKRXdXJUS77+xuPOgQf13h5cgPYR2EXiNG+1gnufWogy59pq1TMt+D
hbJYBkDNPZObn5b20dCDjTDzFkX1zjs9MXUN4YoSMYubRtebQxO0YqkHSfSuslNeWu5rm4B2dWzG
aK9nqbybBlJ/leTQ0DEBF7KixNklKeZxatP5CBDwCcOme0e2tPNa2w2vE2EYEHMdwTJq5SNElJNP
XwZFFgU5Rrk0kDxtwdAL7g9bX/Z0ZmGr2kklEC7A2dw7nVnhG2t6qLgLlAlNB5BiqmBTA9C7YY2N
pKzCm6jBMgL8/nzcuHjP3JQcqfWJL23+Y4TNsKwdBF3pb5mGbXwDZblJg+uauTp7TcG1CzHF7tUc
e91TSdxBSy/oto3Talsdmc6rDiXhHvJy40vZ90fi0HYl2DujvHvVyxRykKi/0Lo4u5covUfpNs6C
qoBsKF7J91qsPm2XXjqTul6vOlmBGcjGixIlGtmebtl30vTolNXbfMfTR3EKkH2RRxaqLRQL4gc3
K455rrn3MQif9nijTE9hN7xO9lTHr4UZhvbe4aBK+dU+IpGxyI263OL115+w4O9PI3M66EPb+SYx
i2hR6n08LKiHh9G4aEoWbvJugK6ZBh0E4U5Bral5sfEkHbbAtlU37XSoQayP7AVs1KSOiy2veb0u
fbP1COVGeDfsgW+47fg7wrdd7BqPx40O7PAiJZrWi7KVa1U3yK3VK6nw9gg0w7ySCdNW0XQWOMPn
Gdn+1AtgKehzgJXcxPjv2QukDtb1yIuHqpIfFqKMH1FZrxGI616NzE+WwE8NZyUEIntGXq9lyh3P
lKO28EVmHAUxIlCgmNoMETmsc4I9mejApygynSFNAS3XYoQQLcCr65grVCtPBXcE4iIbCACgf2M5
JwRy8rM7vX6lMl9MKMttY5vhlVxofbKzdQ2/EmUCDfS2DmwIFhvxh4+nQpgOeyvcMF4ajGVnN9HF
IRzzetUrqVDrjXpxqHl+2HX2Y8jb5l6EUbPx/TzbBRmDUto0GXmMFhTXo5q9IbQfL30+yiXXxbAF
hSBh1OngSlmufM7MFTU7FO/dOp8OtsU2TpYBLj40d6P0UdqfRNkOOQ0UGELh4QbKIJ+2kp80P97J
0Fn9SbPCt/BTO3WOUyqey1BfArLYaXeIruFb6KKgWFLtf4LU1Ra5XhM/YVB5ApFidRMiGDPbqEkd
QLc3W8vTOAgQWrs1H1AG3u5ts5i4qQXChxWkIS5NBwSK+F6tU2wFQEgLx/WSiWEcUq2PTl0Fd5w1
6bEdEt8jRm/nL7vKrfSYW5M8EyLwK3D5phAlLBZ4bI138G0oYP7N9JorZwDXC/4QKYvaO11UIBya
XrVD+OnbhmA0tkwV3oYGyKuVj0QW9objq61DmadXwxPkYj7tBMQAR+ZsJ/9Rxv4q0EbUGDRNsrW7
KFwjyYG8nhjxXkSuHOw2KApJ0nRrJFnzTB5hE9mbGOJ8Cyy2Mm+mnm80vd/8sU3E88iXoUqGCXdr
OqCGC50a6mf0larqa5N6EfHvdvT9l1H3t97fxl6c22mqUmhqMwbjvhuQdIUUennoEQFYy8qw7iQg
YZA5luNH7l8Vfed/t8byh8WEeFCpgZ1l0PtHoMCreYzKCm0lB1Qq0fOmD3a1ibUwR+xpWgOpacHT
TYfUHS1P198uNdOXuuoCZBK7rIS4j43K687JaggUD+qzEvviB00GrM3b7MHWax3/p10FbprMWqcM
4OIoKYsTiuDlCrCn8rHixjcqbdScb3htJR+XMXo0hkvNZy/KwR+TqtaAMC7Xl6Zb9+Ua8sjhOuVB
cGQDSq9Y/0To9zxvIU0X+sNZ2KI7mgobmaj0jbc6mR2s/k7vjQWyBSUQIngkcqwwERa2iyPJ0GRT
k01N6rVa1HZSL/aK5gP1/mls4oTIXGQSBKqaPGOZgHUlBGjNsheHUulYak72rnJAGDA0L6USufVD
JVzcQo92CYbbILsJg6mAQUVHMHUz+5tEDfEStBr2lVZA9W/QePIQpHm1gpLUeELJV7p3isTZjEVu
XVtxwbyWOeFLa8rbLM3tHyjsB77RVR9h+ddwHirAN9rEBJE/fivAj+AiFONmR9a0PtAD/SM9/mQ3
belseFHN6kPuYGbXqO0+SAlhpIsgUVaEzYapEGS4IwSJLh1GYUPwQ7sGgw2YqAqg9hFcWZQs6g7U
bIb8s0mlh/h1+No7/Nqk3lhHedh/OjYfgdEpZbYEte2R1Vzu3GmBBTRihN+OMgtP1KbD5OLno9zF
CY+OBhafxGcQq+67z/Lw2ul6+1YfkzORIViyszaAjcZr8hqy8Tuq9IJrrG1nLzKbgwWvPoXXtHL9
ORf4K2YvWRfOWonaWiFCCYBwX+lPkQVuODzX/o0Ma/Bx4+V/Qo0MclB+GyLo0lmnEVBxiCPW1m2T
142XG7J/jl3rrXV58t0sGwyf8lAsLbFV0pMPx4XQah8wHYJsAZ7poAY3SjcgTdIa0ck3tLdU8+15
QdkmRnbM4/CNlmm0QRCocl0Iq032tFhzbfwPohi+WBGbF/F6qd5PT1qFn4qJ+YvsTa9Q2jHZ7U54
F1eyQ6YzxQ+DWy5A2DtuUDSTPXHIi0tDhO+ZjzJoDi62c5yG3VmggBpQgyZ8jyENwHRwb5g88je/
jkyMaLyWmfUksbI5gYJJnrDqlSfsQOIt67VHYUXRwYqjdWBm5V2axu21k3AAWjoog/aIuXiVr+tb
6tVa1hyDQLzOvfrgfNQo/jhgcYRdi2NrkLxEhIx86QDiujXrpHZFrah0neW///W//9///db/n+B7
fg0YaZDLf0mVXeeRbOr/+Lej//tfxWzeffzHv21XWIIxGxwWzAX7iOMI9H97u0USHN7G/wob8I1B
jci8s+u8vmvMJQQIso9Y+gFq04ISoVvX3lruxKqASvrbJhlQhqsU/0DqHOlz+a3VlvM+NujC5ICK
lU1CK6yOsXYLqBlLz84YZhtBvHKQS7UX4VBGm1llMImaX9qoIz6HAMJclhlxwuIlsjEZBELATESH
IPG/2si5zNKljv/xPeSJgZ6dDkxm/cmaDn3cVOscLz0wMv3Vm1bqGWT62Za1OlbsLHMq4JFEO7vQ
WHKmCaCmoC/++au3zb9/9Y5jO/jPYgw5aMf+9asHPV6udTV37pouGrZIAgdATRnjKrO18qVKkDSZ
lhPdiDroUtjVNXk4qHlCqbYOmNifvSrpa/ssFF/m6fSJZsPqFcSKtT1jdfiSRpW5jK2kO3FIYh7K
AjwZA3JTjyNIn/H1Oh+TK/ingfGeXHUfSiNBOhzpMTOq4UqFsbW3bRPvXJQ08P/i/9L69cthSJLg
pmzOLctxbR3tX7+cbhj7qBpZsh18AO+YZ4Eitx0hfMaR3sbjzG+7sYO80QT/6VRyjRRE9Xjx8DV7
xGrd7Bdd4ENDwwSwJOp7EGuHoPtKVR4Ak5uHd0zPyn039VKTDgG25YPTB8fQ1sEc/nO87FgC1LZh
vOvd4Z//F8zpb315DKePa+uW4KjZsk3OgZD79eMC+JIN2FcE2xlRZ0G/kVQ4sdJyIecosY38RWqU
7O0ggTCcBJUTB5wagWpBk6BzLCIC09oMYNYKV0AD/9K+9BNCT1TeP38S/JEs9uuHYbqJT+K6lonn
zRbi93eKDo2lnEdhvUlVYu8VxNs8xG2RT+hY8BxlLggJAAMQvAJu1QZagOyIx/I1mDEQDohk+Ozq
eQrqaeacDawAH6Ds7pGbzJk8BCEeAmrmDCRhddzpoNiIYiCTmmKP/cs7Qt/xj6w4u2ySMZGBhf2B
L14m4icP72l1a/tps870sjw2acv32NJ3m6ayx2sg5YOlCWm7p2metvGjH+P4OY+pgXfDwdauKM5G
EDrGAnwe7Rmwh5MIknxv2njOp4dVoR44UKdRe6hQBXUmLzJTc1DluAUW/Y3sZKJOOgxt6S+Nhjne
fAUy1tOUtdG3CyVlsCHbl4sJ3mzUENeHL7asldmx0csl60qof9AQuhQDFG9jplX21UY+GqvyiZG+
Xf7priEMFi1iobsbCdGZXaCDkyIFjg+aGgbQsiKVS2AvTXaMwZp6KBPDB2mB0toDtXMBTfAmMKKV
sIZV6tcOOO7HZPBAZxVtudNkd1yF/DTa/pVjh2hNJpX6xqJudAbmVpZhNR3YB83Oflw8Oqb/ACUZ
BG6VnSC7jpHYFvFdwyF6RXO400SgsUMJiWIn8rDTMtlipYLlwNRJNsiTr2qphdfzlTJ3WGfDMC7n
OaJy58djfMWrTVQnqNufxpm1kCvDNTh03XFdK/fLGwtqI5dJuTFGS8Buiw3Nao+Ff47SYC+YznIP
4Ezwgxb+sE31+TpN4NtHEOk+kTvN0yPIsmhAa7Knph8Ke8JQIcs23QIdygDVTaljHmlUIAJtWxX4
m9Bdkc0yAQ5B5OFM/pEdoVTKN8IlfTdD779aeR0dBSr1IWfcrs3Qtm9Bu2HfWiMKk8Hu6a4ah4US
Is/JAvy52Q25IOJjAVAIbZjINPOVGdvNxm3B7QTlxbRLU+iF29HO1sziMR39rQEmyDfko+ql0+Tm
ARow/a3Wtu9G6SdviFIHEN1qjLMI3OTK9EdnQR3S6X+0JdduIj9PjlD8Tpd0AaxTDmJKLuXtcAZx
AkgFe/wp6CKpf58Dsw8unD7dpEXnbmpbK54hhOYNeuWvzbQG0NfFolprDl1cYiWokDfw8HaJdwZI
pIB4x1dWdFJfFH2kl56Pl5hvBPKGeg0napdOpAUbaoaai+gyZHDmqSr8D5fIRZyFq/Q70JNGa98c
8xU1S1npVwCYbmffpgdaHsSN+dqvrW80Gy+4toHkEZtKbIw7U8MOIbMO1DdbJHApGfIP860KrZF7
ZikQ3053bqUjXhNuBRBXjR/NqP7rngswFMfYOm3oPlSu20fLlp/33DniCsldOd/z9O+wRqVJvqKr
pgx4ghE6w9Siq9B949e/m+/rn+6ZBvW19rd7DpIK9InYBV01sl93WsI2qnJ3BXZKQASqAmE2rc0B
HpxOh1RVSCJihVpEnG1d6hFaDuyoTEGyP3s2gNjETATg0J+idNPADvnttR+JJ6jyQtaLbDrIXsIj
nc7WojX1BRIfvtSSZRjhB8BK7uK6BLqmQs09liDpHVCw6V2ZQR+kc2/IASEca6UD2LaiZqEn5i0G
kyMNAR+7WHZhJ9dkqwW27iryIEwz7PI29T6HYd46bBAlVVDTjMw2vYNaZHM1GM7m4pGVg8LHVPmW
5lJj40Lc2oM8YlkUB/KjoVXQgxxf7+sd2WSvd8fBjl/GclQ7YZXp0tBFvLGbnu31RGanoK9qD8t5
XxY7keQgG9dltkjDYvgejlDb5fWPIR2/dSBvehQ5lnpx5Utk6EFDMNY23xhmE9z0Pqr6ZGtmr6Yh
sHPHIKQvN3gjmG8xs0CL2IzZLV25H3K2j+Pe2YGoYVMIB8We5sihqBp+tzqzxKZVA9WII9gpwq/G
2i4CA9hGCJgNSel6uo8IlFavShtlUiliXm8i0M8gNJs2o/p1KHp8yTHCNmFk5h+aCr6V0Nl5dno9
8exu8O9qsIUsQYqpA4Qzfl4bNRXF/rfrRioQN0CnAMQYht0jcraAmxuI7/xyPQimAV2Z18XaHQrw
yYGLbl2hImvppyA0lq3BkT9sjTfAJBd+a9Yvbo3ChxA1/FsdvCqPru3sy2yatXINT4ygnbb61riS
UYKVNY0EltwPy+HOd41izyHttaIBmdyMZixeAfRJQVfc1TuAJsT96DrX1D86/5+y81qSG2ei9BMx
gt7csryvduqWbhijGYmg9/bp9yNKM62Ynfhj94ZBIAGQZUgAmSfPiXO27NVwFaU6XsGaoj63XCnz
QtKuTeeVx649jKpAB1mvg29BvX10NNx+o3dzcdTUDnCAqD8eN0IM01dyvrgEnvqL7lTaqlgGxI18
LKIu/zK7YtrrAPO3Wdt1X5Ny8mUDxQAtiZJCdiIVtnr2XKjA5aUaCyg9yRjWPcQjdbbhI1lLg2I1
W4+35nvnogLqQhyzE8movBcmv/xyTQgHqvUs3JQNNf5XFKuqx9dVIHPn430Mn20FvuBgkXSSPeoY
/+vE5qed7XA3zmW9hxN2+jIXsN4uX3SSkeUCHUl2sWfFIyAS6/7MlPRmZflbNcGnGuHd2RdhAon7
ww2BL8IikwVkos1GcknLkwYtdF6UEamUZTatldh6LpeDm7K2q4xY2cjpM/J6DO6fwh6bx4RaZtG8
K8jCXMlOslVPLHViOXmRJXvsPDhQB6bhotB3LHO1I3g238FH+ZaaivKUhOVJqqOOTsGXA/SWIFsU
vte1htNZzcaNtNpZmK4Vc+oP0kpc72dauupVlpYRdXxab/kyImQB0NwxhFVx3b+h+6lA/QOIzplI
oHvurJ7VaV+N+n5wupu+GEAeAun7zayM5Z6Xvn2YyxhFAbzk7jmw9L9PJ2HDeTyPf4Xat8EMoV7r
+myFALSRrIQj2pXLHLmDHNZMVohj7PTeNa4N6J/nuVbFxcjU26/GuTJurbHL1o+yzuYXvGzVwju8
DNbkqMKo8VMaeekzjorwZAnvR2en2PTOzTZ62/A3kxdqzOLPrmy1DbgAdUP02SAv2o7f01CxN5ni
IR29FKsBgrxAJOVZFkdD3xMRYBVVBNZLPpebYsqT91DUycVYKNZZSCfvcFe6u1oNflnjdEzW5M9O
B2ntVecPsxD1TXZVws1sqOBH0qq8Qzn0Jq+T5WZ1lDeVLeMD4P/vm5LWrNYeN6XAt8JiIal2AYq0
Zxlze0TflmKOO8IP2Mk8Ujdkk0dSx29xulAJxkcjR6Z2fA70aCTHjJZGVpbN66oNN2zpSbT34he8
cvObAfYgacFqy5I6FCzR4MaTJVczDsasJo9SWk5ng4Tiu7QFrXcje9q9yZIeqi8VRB+PEjGu9250
tKu05WH2XRNW9OBwQ+A0XIiShsvjEmqdLqJYwVkytUF3U/u5N+GeW24u6AoySLTUPUlrzjzva5mJ
g1paUePjmUJm2O1C9c12vHSVqZfWrpMD+lPF62w78S5RVG0ti2Gqthe3Dj4c1Y74F6MaE07kfkuj
2nKpwmi8Y94oxStqqcU2j8dmI61DYGTnZuKN9ujbkrXmpq+yaZZDHKd7IQv35aKiG/oN/JvpVlo9
8mGOYDHSemiuqQHRY5pk2pqIWHO1KlSXcJFyGgs8XhP8mdtHZSU8TFWj3eOsNw+4HiYI+pcxVNxy
mZF91IM4wB4DXUES5C+aN2TXKhJXFUHGgtDdzIZNMyB3XqxW1LSnYML/jw5o8SLroB3/ZqG7eZZV
kTcg4bdshCY5wKSBIdGLhrcv/UcNR3YgkNqQRdlDL7ci6dVnWaMJ1nqTlSZbaRNTMtxxgzyayxbD
iPxYV+JJkkVXtD00iv3z7IzfSFxsz7K6VQgy8Qftj7IYNpUJ7gvwhizKw1Drr0abphd5JW8G7BIx
ewEg40blQbXWMKGu+aOk98Ec1Y2houDLm6ba5m3hrGXHvtCU5+HH49M2lTevJ6D/BEkYZY4N/Zak
8U4XU/4im1v5nK90ddZ/3b4bmuyBrHcvgf17BXqX7IhwBc82PGs40+6Js8TJFff4WSXPktHZElcZ
L7L0qIL+1PfKcdwBb/7VHdZFg0D+1K/IOzmIcnQ2qQnqZCImee9jN3scgsZd6C+Do9cVJP1lDeQD
45j/amd43bDtHGQWPFFG6yEJtYtmwf1OXCZbJ2Mq/gwO7VBlf37aVbP/n3bZn6k5Y/OXFtusn5x1
FRWQwLVkSkitus+iTGn8LMqEx2JpDGiUxiy/3z6tsm9DkGxde+p4cMfSuzWG9lPm6tmuIGG+ru2d
VbIMY9V2maCFfG5ZhcpWQey8TQPsUWE2eNsHo7WuvfVd1D55plch0ZF+kVGbMg7drVOW3rZj6gQr
6U82IFcg38XuM+s5VersLNi2JEkkSnyyfzeRGc/JKKo1iYnjZhqKZPIdL7/DQhEfpLv6USed1vbY
NusH1T4KbOpGL0f46GzV5UuD1krMJgHUHBgTLAzGm7RC+I7cFCybaTKE2zHET1cqA9wmml6oF5F4
G61upzvCgtN9IhfpHmbl90mvk6MsyXq30391lXXyoNrKuJ7YtN0sA+apCKqw0+Q0/atFUsKmrUSz
HZaiqWjOwY7DaCWthRl7t6o2j9Ioq8q+X3uGqj3JEuzFkCVNWXFCEe/30VRtG4W1/YRuWfusJJdO
z4cnbRGjG7K5PnhBq/rSJuvsUIFUPBpwCC3tZZ2XXNq60899nF0/O9rTqPqy+K+ORm4t4uCARJcr
RYsKnryS7BBnebAvdNdNrznrBFJgNFxYobNXlFw/5cFg/19nrPC3mhPgi2/xHuFJw0uxYEJq62Wo
eussS92oWCdoSv+QJXkAgDGtYnTndkY2QJvWu+Fzjz916SyHCaJWWZ5udGCbBA60ZcRWWNZ5GBTx
bIutpaQ5ihzzF11+pBiSsbUpbBdCGr4+eYjr+pQahnKRpWkA1TwO2hdZqp2hP9eFO+/S2lDPUSjQ
91gOyT9nVuR1uzapvsoWqVb9aiGLU5quLLOMEYkwWwiBgGTNCAj5Htxl16FKvRtS0GSILobCJLQI
PQ9JE8Xg3YB+/+oB9vjnXOqAp6z00LdR+2xos/lkwkUy681zlnfts8Orfd+UuFFkA1kHvQac9kQm
H52aQjGfHG+bOxfbGld2okeErnPzKg+DN0KKj6IRrN8TN70YhLuEnafFYoImHQ1carKdtBLqee3h
yN/LPOfcsyGotd2TTHP2NBgPfWmQ5cWKPvGfRODIhhAwO+feoL98noXKJNblUqeEWM3E+9362W4s
rDPUw9/FMFRfcc4SDuHnv3papD9Xpfck62sUAXGbNeVeHaPqq2CblI2l/aXvWPBAiMKWe6n/7J7D
GXyqCZTfW538QcSgw3c2EtDRLWf1UifPZJ20ynZDX4t/W11v+NW3qIN65Q1C3ymzAWSxFaSswot4
nEpyA5aqz3p5VthteOlcs9l5VjK/mmlwUaBM/Ws5IYA1yBMk+h41To2u0kMYLuCX6OJOHJVau6cB
e4hI/nLytPFmqJPdacBBwm9qLwdpMGZdHL2/e7h80usDmOVAo7t3HWNe68XY7ga30l75KZXdkIb5
WhbThrivhdvGl8VmTNimsVII60hHu1jRt8MQx0/S6CnQiVc8eSelNbRXOXAdVzhWl6KwGdjL8bUH
eHhhbZrcO+nem1Lo49VboFrJiGCLaoXrHgxaWq6D1jTeyd+GYCLJypXmpea7Yud4a5W8AnVYGe91
2XydLCO9h/g/X/+jk6JNKkLSun3JETlTlDhhrbQOw54TxVxH8mSY18xY9t42bGubKXq+m4i44x9H
VVYWjcZkZ7VMvrLYom6zmjNRPU1Tah711FNWJOVOHyoprKu+s7IzLpf+XdMuUtdSthKlqQD+81AH
dqFQIv02Oxu9IlvJzv/VylBA5uSaLfCGJP27qVzkCGXb/bqsLP7rsrRq0qHYVsqgrYkfIlf6zyE2
yM4v1ctnTaYxj6MXjdpubZVnaYDrNb+SitCdVWiWPvKMZ5l55g3OdnufTZW1TYh8fvTogadNHX2P
HSglw7J1zzG8PLexR4AuXgxLz6COk7e0an/11ILs0VM2SP/pWemZ8eiJtov4juDH01S0+wjm0D+a
fDeSPvyzRhfEr8refoONudkU/RBd6kpJTrUy6lvPsosXPC3Etpze/LObO1/2Sorpayfm6L3FGb/O
oRy6CpPQqmbhvwOSnDzHTSBWYZZW36PBJeeGyFkSMKMqZfMxR15FBl0jYDp3+oNbF19Z9GfrajTx
RUGDTfbt5H5jwbmPpi76udDOJmAQv+aZ5qyCworuWhvoe9dN7H1haASJQEMgmjSMX027gFSYuRW5
xK8dE0KnWd41qLTitQfQsSphbN1rXlG8qoSqAN9686o0Rfk6QA5+a9Gu4JEtXmULa3T34Tyld1ll
116zil1XHGT7OeytXZVp6VpaceK3V5LVn+SlZJUrxjXEx92TLLXC8EB/wSorx46iWtnaKFxB1MPN
2KFRXMg4+ibbjkVWX7PIAn8fKQbUxlH2iuvq2qd58c2ImmBtkmB5rF23+qLNQGwQL/w2BRPcKp3J
nwJm1Y9S/S6bK5ob7UaXhb0skiXjFO3wtTC6ao/OQbOV1ajKrFszzkC2ZPqh0EW1kYP2inUseBhf
7bwFIGmYh7IukuekMGFRNnMWEE4PW3jRB0yFFXM13uTnsi3Sm5h6IHf5kKzssO725FQrBEiX8v9j
58dQy9X+cwAtRJMlRmodhwcu0ZY8C7KL3mLSvi9kkFq+rM+1cV6X4WA8mtX5+Fuz1k1/b2azWDqo
rJMvUyQF2ggi/hUlrec3jgZ7ZTub7yo6SDnsXF9U1RM3266EPy8vUdYH/c4DKbORRbuyiMPjKDjL
YmC89aHdfhFGbV7HLEwIYzJYb1tAuzsIJ+Let4n5/0luwRoyJ5wTkB6dYs3zvpkG3P4IWajPpM71
2zFplVPgVd0JqL27NaJSeYon0u8FiPtvVt9dddl/TkjKHaL6rzKHMHR02gG+HJSgysDLr045dQdI
xaZ9HDTtLZsUOJ4ghv1CgOhHhnrpz1BFfszgPipNf3NTd4QbmGdPWSB/cVxpO8O0u2MrZrRz+hzd
S5hYXtXlRcHuffyOzjnMYvjEUO/o94mhBvtJqcN12+jGWx617r6scELI4mTwBkyUJH4UkZwx9rrX
JI/iEPKUZhDRr9UiNt9SdSRabuQ58yvF1opHinbxaOwQrt5XyFo8rHYdtnsHj9Cjrygc1nmpQPhh
6VvaRE+aSUOMY7krwFYZJP5K/7BmFrDezlXhBFmsnldG+1BTpoc19QJlF/YaWpKLdU7jYEeIHWjM
MnLtEAhBoM14WC0N3S1Lh/5NNhaRauzUFlYbWWRu03Zz15BEsvTNx2He6VYAhe0ystbr4w4yfYBz
U3No3LLdB1P+BhP0OPpgXpuLPPDz/jqLjZvTzOP53y1kM5JM8IZbRbqTxaZE8ikXFhTWi5hHZuru
xZvbFSTAwY3J13BIVbOjbRVCRSMrZTt5CIv4uxNZ2kGWpNFWYAPpsmEbL/0/m8Ypvqg0Jhb2WSfP
Wl191XMEZj7HbtDJObnCOjZRwIwnmwUxCOiKzMW1HFjLePn4EVj+DMz76fNiQQEZbKUU94QN+W/X
HxImVRPE9ka2/byYoycHy23K82d9FyrZESaxL/LKn2NHue6ucIxpjzGcl8DRAO4u5LfyoETw3goP
zbJpwfj9XZ2mwmp9WdYhLv3n1CKURjYdCSCGkq1VYCHnx6ls2pap4osWdQRp+R/DtWm004OQ0MJy
yWkZxw47dkWybE6KS8KXp2+02GVtBiuRN2jeoQr5l8uibSUO+yZRXFTLC7/UMOrLem10jUNVqyxj
AV99aA3APHvRShVlZ75leANkfZJ542EWI1BNOTgkycRIwL3iA2FBqxEKkIeyjb1zvRxksW2taqsG
wPZl3VBVBKmJ8Ze+qqsmnqnYucRO61yStFl3KKafmIRNfGOLwQ6cHslFvP52krPOlg2lRYsQ0Vha
i6XvZ7088wLtVzdZfPStQ+toFjDgsDZqdtOkK2cgDalrZhd5mMyI9OHlIM9kXUTAaA21ZL36lwHi
N+CgS1/ZOFb63aSWxfFf9bKF7EqYPNjWLJcfV/yvi8m+Wu19x4G4eOZw/aLiOm3VRaziUw5RyiaW
Us4itV0PLVN1U8viZ5vBCNWV6inDTm+cGNohK0Leqw4PTpmlu0GE6ZcoSJ4kmH1ugpi/xaL0+k8L
Dxaa/90iUKp2Pc0tZD0efC5e1+K8asP8rKvOxjRQPvqsctKYVJXP8mePWk+6vVFUF3cZRNY/GjuT
6qz7DH0Bq+vaO8x/5DOb8KeO+E48wn21s4ckvPCryWrvj8oyb3YA+hZaHeqK5dDUKWL1mqWu5TAP
g+bA5pvAbTarC6n2wrQ9KhNq8GnQrT7rYlc4zqOM0jtM2p8mTYPcxpc9ZeVvdlluGjKT/jXcfzYc
lzuQFnmQI9qa+6vus8hTx8Qu27g5qoaQzJLps/aIuIx+GU7lZUQbg8hOUamnKg7gqRMUpaULGr1b
Q3ED0pVfeSsr7dpeKFonI14nyKGXxtA8V5HKu0SPnIPrJbhLhjp50t0PaZM1FfR/ewfP4+qzzrZg
VY3ydAHPWPWzACvwXDzL5vKQGh7LdtVFUXu5hqwzhRqTwoXqqV64wx69UzAwWZZecMallwbfx16Q
k1MFhYYEruZylBbZBixnu2q0HlatpbU0gGTVtkVvkMCdpfqxsJK+eQ0y5JesCmECzw1fMisav2pZ
wjbNylri0BUSAWkIQCJHj3CqSHFg4RjeoTVBLkMBD5uwdfaHzJz+Iu1h5XgLnj7tBrBGhgdmySS9
I426VyUgiNcbNYlUDkRoaprEB2VZd6lFVWyMcRpfy4bk2siG51Bzk8NjJGRncK4E0G90PH5pll+D
OYPSpi1PhqUTx3WmtCQ69HdZnslDEzXF3mwMUm/D8GL/c8C1RibCyGsti1x9p7rNV2n8rP9X23lE
UB5s23+O8dlVJG5/RCFhI8f+rJdnn3Vz6UbnCBKz5Q7+daXPOnkzyQwRlosmxD9N3dyMdpWdk/Yc
Ws0Fmh5kA53Q2I5u1mzqeC7WCNx6Tmu9KEXrvpa5fi8hw76pBFJfm06b/dlp01M/ZN7rHHTNGr+L
w3eA1WwGe2uw/N/oS9FblI1mBQiOHCnuaw0WX/GHNFokbj4HPC6suc91YpWQ4oc86ijhcQwWciEi
UGAZZFmeQlo3HEG0tidrHL23LEB1LR2HqyzpnfaS5epwe5SEiWPLHe+Pku3ss7lQn2TJS/CQ2GRx
5IbzruoFIO6hnW/yoAOE3eSBoQJRoC6vzF+GGkQlBLiuu2lVq7PJt1gspLj5IW+o/ecIFVkbtzgU
uzyNkAb8Z2RSFbxNboC+9JBEWYM/NDdkgtv3FtDN3SyceD+Zju43fQm0ZDkYeEUuGUKAesBuhFUp
dZ0Rwos8jyxPKcm2cWTqfm1HJA9AtnzvoLCOlfGsRtOwzvBsfScnstLs7zW8B2s1yfSzoZTOdeoJ
q0lDBfYfFRX1az9YBgFkNB8zxd1NTVscM6gzoWT4PI2BZx8J6zbzKg714thqNkzqoxIcINjE55x2
d9uqy1fRAwNnhq8POPfK14wFzq5GmGwtrZkzWpd6yL7gjE7bVTfMvttFzXO5RGfJ+Zt9y0FTow89
KBp7vYfktcvVY6MF8+OQ5MPvxe/KbGfQLinhCa9QeJJnwVyI34rS8K+6dOlRujmCQLKLNrcb3i3W
viYONQpBxGPKxMYRan3qwyh+0qy690XVVN+b3n71RtV4TbrR3CeOGWzTsg/elQwiHKA036sZApi8
n9prrGbGZSTauarqMb+NkVCbXRiGEAaD8iI7aQgOWpOg3NHowV1fDuyaquuApnkV4+7fgIFlkd4M
cPhilM2Yon/gvo6Pcgx5EHYECDzckowBLk2YM0pzEEuYxvTNKEt4Twikw9HdxbuoBxEOaYu4xmTV
XItKwMDTBDaeCIqfBrEUM7MF+mRAif1pUGyruigAN50qh8cob5wPIwxgvhK1c0I3uXwfuu+kPjsf
AYzch25xDhIlqHwQzOFeUzOFfORBQavGVs4NyOvNEGYEfhaDrJNWS2ObC3UebYDDVisYIXwFkdqb
14IQdx0T/e0pfW6qSnktgXbtm9nUt2mVKx85QqmywYTe2bqrEvMsewY5UB1JhAvp63OmqcR3fxFz
thaKvFpi3GLb0m94JIdtmCnwuf5TJ8/qWFTQ4nn1dvKmPtkk7Iz6aXT5Y9JXHqwaMXaveJUFo+AF
4WeA/g5j4fzl1FOXbFh3pxuzdTP0rP/uBa2CcQuNsvebKXB20iBvJQD7AKFyCOXfolHmWAKAZSO+
TCjw3fpSC30C+jic63naOShWbGQzNyBEYJse8+5i/f/uZfVR9dZBha0Yen8nVbS/k41A4pWBahWR
pPNnfRflBIrn2WU7SDNpSFJVPeNiRVn07+58XlJw2mFxcTnGjWg3HvbBtd9VS/2QKY6xt0Nuwfmh
hA1kippbfnEaxV73Hvg6IxTtoYG/ew8yy7hZZfOrN9/oB+jhn0bY/WC48PJgXZB8DM6SKCgsOLWj
AHmVT6IGaWh7BC3TRF3rqQYYuHEvUhhW5gfHvb4L1ci9yJKsX6pkK28Wwe4R+EWYFMCfaYuXctKD
JyV7BiRMystymCHIXsfVGG1lEbjoImpVTbsqnqEZcbtzo7XTzZozaEWIuq9ckIAHaYyccdqiiZVv
pBX1ofGU5bAiS2udkV89geOSRllFpgVQW3O6yZIV4GMImnPA9ibX14v6V7qQm/YAStcpgPSVLH6q
hz1oh2V5XNo0ldKupMKY6rjjoR616cV1IVHRFWRlWPLOLwpZPWwmxrdpKckqVde/QNqTXmT7hr/s
DtE+Zp2lhQuM6KkXJg58BvNIpiDlCaQY4uejHl0hK2cJOPL2KdOnSbVZPZrRhbiUuuaGhidIBnQW
tj7vzaex7kvAlXqymrIJ9QOlh7Ox+whby7snR5uXzZNjWC/pNBFtTTNnZ+Jd37qOZ2/NIv0o41IB
pG8rK0F4ck849gAtU/TkBbzctQE6BRdHt9nClwW5rLEu2Mpe5ZliATeqSug0dJufNVaGDDG9cqGg
8lb4n5ilccXiOWNKHtQA7akmMNduoePFTRYk+d4ZnyZvWRF5EC2FXB9Zs6k4Gno9r970KDi5UAAd
ef5HHxjbnwWEB8+laoSH0M2+en34h4hDbxdEmrdPAgXfFtthZsmIf9H8ZkVTurMXNIPbjIe4Lvms
ZDO6EaJRpuVPJPfey8rwtqK760kA+rzSXjtD++ZpuuurIMLWZhfg7VQcvzYIEKkTwJ8h7Fb9wNOD
lyCHAbyFRF0pO/XueSpkdMQJEUQUJAARiNgAenaUY1mOzZpIx2YYOuZlNY1PI7BFXxTtpcMdH+Kx
/yuxcgh/KqPdhIVWbctWyfzBBGCqp/0Klg+ATtFXze7mP9qq26EmcWhm62aUtXryGrCtTE79xovq
3Nei6WfQ/VHncGGx9/0BMRnfRfMVzodd7OXvfQaYRC+7rTEVzzpoNX+okfrTlfcwT1ZWXTGtVC1k
8ML8I80/yMLeGnwzuYeEweg0P1SWCWvL/EI2QHUEcszuBOpd34x7XAaKMqz0OU8BWFnf9EifAXyz
pvSiQqxo8NUyrE2ZM8FOGdTfVZlcIxtk9RwSt7MSGCPHotuBFv1DGfL8tQt+VhAa7chEe1PwjrJO
mK/liAMpi5b03zFl8pidNcmmV/CYfJK5IkcW9wIQyeFHGof1VZsMqOnT167vtTfDOfYgKFdKIF41
8kLWhQnjysg7AI+neUDs7WrO47EQKrzoSXYdWhi4NVJkNnPCj0Ggt99F4EmPUXjwqnbj6EhZBEUN
YbE5PHUa4ua13Va7yIYCou+7O9CPtVlPAyhk86gVruKrUZSBtOtenLkgYDkV8yLKWh9FPBzqDmwu
ia+EZoGvK526R/YaeXMzB/gKrgsSQaL9kQOhbUmYqO3g7u/hyIwC++o6wJzhMBZdZe/aLoLJJFJX
NghIAfXFfp7JYzAhZPbRnteObMvd1dApLN2D+oAP2zfhigfFoR5jTzRHVhGRvqmmqjl2CTR2N3la
kfeW+r/ZZl2lIi/sfteo3aEocXSBjqSXHEWT5scAIYzNcaD72TgPO5I98iP8yDV62+a4HvO5OQov
0rdWp95UvayOAMlnnrDIhbyW/fG6mQCZdPr0g7nKJk1m9p4asXD7sTLwmf3Co61vE8SpVkHpwAie
un89w679NXbZwCF9GPm5/l23nRcRdL5OTO8QGh18TXH/Z9nw8whvvpemDZ1SCZMWEfgiXyjLeu9W
p0kEmxMyOLZ4zaO52qQdQOS6+5E5CS6MlhSgiCzjzaxE7q2vg0M2u8pLAN1SMEUnzejecqsttnFZ
fm3zVNk4QcOPB80G6tb9RbVFTwifQLXWFC9N1H8La7OFVyKyd4lNQKUcum3Q1/mK+01OWTbuvIgv
BF1uz9czq79UBV+WlorXbCCur1dsXQJ0W+NsO+NQ3tuiOWdZUW8hpXkbSnUlFqZeVEMg7YbBnohm
sm2L4FyXKAcnPIyq1t/LQPuIdAdXTVOfVPYbq27u+w2Zi9ZR0dHPhl7OPKQCzYG6rX4KrSh8FMIM
tf6pTyhojWaMUFyTIl8TPrW5oe3hS6rDzlrDR1U4zYuaii+VqUa+Z4xsfd3sGjl2uK2NAbanEGxq
7WUHXWORkLjJR1t7s98l7rRymnPZpr5rT7YvvBz5vax0twXhnmsHZLEOm/aaWx3e3KzcktpOHlYr
VBhCmu4Nn37si976MIqQjCxcTjeheqiTr1o89MdCmX54DtnIlvfVGjLEWIzhkBN58iNBuJjJeVxN
FnC+QvfcFW7occ/OKyW6BlVXmlWneGh5B7ujuYXKVPe7RXfFSLUvaVqOYFfrszm53joue5hME5JT
xRCf5KEXVnwiOnpKs5q8I9IJgfH2L25CggWeJT+zFYj66p+xYX2xhunPWm+JgUXmGTD2qSQL0Znw
I5q2W62NoH5vkH7ZOHn6CsmbdR2Z7v22Tut9GTbZPZvA4SlR9yS62Te7LN1kLOrWOolZa8+K4VvX
BrC0mb3qNHSuKl0YaPK4yb7O3PAMSXCwbwYjOs1eZh0CVmpHESXaMR4MMjSjfD4VcTLscyipzkDD
jZ0mxHTpoyxkMUtaK/CYatsPyFQQa9I2ZZw496wNo01YX6qOtB5T2ARTkeN49kqWxHmF6kQEFdNq
QUGu2kQlbm4CibeEsF5tw0O8YRbVW9Pse8WG/TGP3beWoP2qdqwO7sMIxqcOGJAxQZANYaH6Plfs
nLSqLz6Uipiol7TjobRMa03KK5q7vC4/RmtRSiKv5YO04hZwMtgHcKpoMHTC+GACQ+eCVK2P0e46
FJWEitKJBZspfpGP0MrANxfz8IE/nQ1bUvUfmoeAbAZK6sOzGnyLs1t/hEi6IlaTVh+kkI1QnJFw
HyrGEfkH/QobiIdDwgnWshiLWb+iMa+sx+gDTeJyRV6SCaY7ROvcHJlkTfMY2eyJg9DsrwgWDteG
z3oa3XoL4Iy9MhPQuvQyUi1Tx7qw1saj5N2VuVZe24SvbDBXvc1dlkGcQKw2DjBWacmmCyGUmqMO
kCZkRiszRM/AHk1tZQMZ36qq0kBj2/zh9ikh5qYnh0EtXojpTNs+Dts1SCF7BTe54fcalJWVNTj+
JBJjk+AC9g2r3+kFmsIjs992Lq99Uk37romD68xnUWL7DGbxLY0CcceR2vkpmwiWG4p6g5gOfoV8
vtvmxIRd1NMKRwLoOnjUCEyxk1X7uFuRzNBujUWSpsvjFRnxyc0euuLgzejeQLQBI245fyu6AtbX
Yt5VaCRsptL7Ajh43dVDTOILz38wg/idKlfwUWywIcg/tTNobcfeBEkU+kGKo7WpkbcWnG7jmJQh
EegV6+f0bivJVV9e3WGK48rOunrdweSilLXFxC1IfMAhADNOYK06L3PgYC8IRDI9tHFgPw+lh1Pd
yrZNZ5T+UODUKLzQXSfQ8fsNkeVNE5Vo4Lp1fzQs277EQkPAMJnBLTS4yzSTF2rOEvrmFPE5NypA
usZ5UlprAwdIfCK3o9qx8Le4s5vSj9Vem5KrUJrg1PKo+k5Y/mk6cwctvrD2vWqcoyjGhTw52qZt
g2JXhCJdmfFbY2vVPZxG3cej9o23NxHmQaCjbvn91Jd+1ITKzS6b7jrao+LnhOsvjRgEcq0RH1z1
jhFEqHmBmydp6zvebsANHcCfooYPJLeQM3M0DZ5AGEh8KIJcVUuupDdu+UuM17Yh2oiohXcMAxf9
msy9QKu360Ml9XtXvZk4dDaGPU2+1irH1ivehLCdc94qP+qRH2q0NONillW++T9snddy6zrWbp+I
VczhVhIVbdmSbK9e+4a10mZOIBif/gzC3e1dff4bFAFSskxRwMScX+jm/Hdngd8RSLyhY/xa9yJ7
KoZx2mjZ7G0mNB8l6z6qECwruluesVWLwjlCyzkZYEr3UYQEflPuEk/7Y0/2eLEj4FtTk27TfnK2
3WqD3jdmedaSAQqoRWJ0nuqTPw/otPp1+2SPxlUXbKksoCIWBhUmAqiAZYnIktK9iAlLWzkRPBli
6A6QbMN00qCstclyLB28zo26eZNdfdN0AG/InXUHr+u+G9iBbi1h2PzCCn58gf2y9BMsuSU++TEa
0mtOtB/SPESciwg+Nuadzu6jCdLkDEdJp3q1/NV1Flg5woIdPwo4FLjebZdpQgu6D74XUWXjADSQ
65D7cSpQ6urcF0ql03UCZFgxwe4LP/7wijIOp8DEWyYpwmWKXTbDAzdoGJK9G0d6mHjFB/LM064l
ZRYigKOHRQqasNbi61KaDY7X6RJ2EUtU6drWxouCYq9lODvKMpPbJEoP5OCKc44Qkqub7oUY/wnr
EYmoXPZqGYZ2aPghbaL5tQDAMZZZcuvYz8YOhWbLp26SwCuRbceOVRcmkT47u8aKp0PZuMYuA2Cz
SXzEfbKXOJkcwptu2JYgJHeOl9/SILm4ji9CiWARdetS3w/Q8Y6Lpwcwflt7xxwOlWbIy32PDN/S
u/U+pfK8iVG320ezHnaeLzbQlYt9FDjMJFEShzKT3w3EuMK278aHUZIWKmHftOYqvB4EOMhYLrmn
KJt2WHE8+Kp8ciz+D9KfxT7R0B2drZ1XgJGJScqB1vcE+rIi201mVALzmZKPlPwMPNetBjYQULsU
24GQYo+0FaRxlCBAh9fy3hZQuCwKgQE1fzGBoC8me97oRNJ2j1A7889PZBbGS5IVN/xKl+2gG9Fz
0lnfXZs6/DI056zPk1M1M13bGnCummpG4108dplQTy84Ie0MPAG2bWvozHsR1LkInFLenaVZAfKa
ig3QfVyhkbs56Bp7lqF1xGfjLKAg7LpEqNp1MKzPlz0cTaRJcwip/aKxU5/KDCBA0J4wIOnP05gM
Z3X01cSu3Z/LDOgUnBpWao90O/j2w1wV/oEvtzlbhd7gsWW7e7nUV9zXl3PSsjBkeIWTnl2MrXo3
X1IM6Ivp0FJgRJflQvbC35DqvyZGIM55W30IvySBUtmjOC5pyRY5gNXsFzMiUf18Hq0eZTmvw5nI
Ncpy4zios5iVfRq01Z6gOUzzUp1ZRSo2QVMUOn394aagAuQQ17w/qZYO16PSrrdaWqfspfzorBrC
V+LQNL86pN33kaaL89KLg12MzkEwHZ6FnoNdTAlLN62o37Jc/upk1X/eK3WkblO6OCjRzdHiowTT
J4do9QZR+wx15K/d1SiB73snmgof4LVxp2g8u/E7pKaGiS40EF5kd0FVNvCyD6uKK2Pb6W1+knKh
4L7sjDG/GVqQ4S3IP0bxzTGaVQmCCL7romjLJLV+gBYb0+6aa0wXCBpt03yOyk2qR9FhKdrj2LUI
K1R4VGTpaZTwEjWCNWCwk3VWnwAxD+rC3vJO2a5BPdTyl6067Iy0YfsbWZtUAqJEKgT691tdBWyt
Rpt8DfLgZ4AO5jmBY75tPHhs7U9/KX6Sd/G5s9HEk2s6Prtj+iiSY0qTJif1XTXmVJ/F2qiuamzE
PHjM16/y/zodgQ74x9WjF3T7eUxILlYHo8GicnC/sznpt51dmG7oajYCI1V+HNoyoKjDBXGDG1vt
Z0jXzRsRCPCZidcCuaMZQPzt598JCp9UACdDk09R0aenQisR13vpMW3Y9+lwq6LmKWceOKNZhl59
U/6YyykmUd5B0+px/FnMlw6lPtLhmh96udA2AKMpJ8TZco/asmLuXsq9McY3j6pYVD5wwXsXum8d
hjVNoDtOecYhbzMJYV5mA6HhA0QE79ELfsPB4IOXLOu3QNEgEYOsYoiUw3jSajfnp+PP12ROEaXx
tI6oiTxjgHhDOxTnSE9QSZMaYRVkrAu3BhffSHM2C1XnjTYB0vItc5MHsf1A8ahqmvwc1MtvvmzU
ggGtnuyxwunEzOQupURmjjK4jsliHUgqN7DGthlbiJ0juvpFLyE14m4Mrbhosk1fxPWLk1FxrusK
CcXqANF+2VGFCbgK+S1rSowtisOmv+T/AvUvLlGV2VsMqqpdpy3tU45whmXU2kfDNLv3JuGfClSi
bziZUJN2FvlrypODt0icAKX98LykPvATqI4RefSPuopQTMi0H31kN1vbNwYQo0lx1XT2PV0whE2R
Jj/iJn0nk7TFD83+PsTJzUWG9U+ZkE9jXTArzX0pIsKXKs7ajdAR0bc79yeZeZ9cAHOUp8v+SLLk
TmkQjkvfQrQiW7Kr4y4/mej/7bzSXo493ruHhdLBDpSmtcOHtwsJH3d1M2YHvV3zHQEZqYpMq0x6
9wrQH/OIZLhX8EmsrE6/R1rjwgSnmGA+8kavV/JKGuqWu9y7Uf8uO+Nf1ShbtOIgTFLtpw6Dcm7m
ZwE6QGO1i3OYv0mWl5Bb85lJKpRzWVzashkvzpq9m4H6jpZoj8EgtHeMyMIksEipwtjbRX0RTnEW
v4MU/Jkg+/1sC1N7s3RHQ8xUH0O/L0E2OnW6L8Tkfxfkr0Xgg63vovlC4jPeFTZySgMV5CP6iDsf
Xb0fXTBaWy/3jBd2ANZJNGl36OCePVJbwnqnEv5H6EfbCbLfAnso4mnDugV10axKsPYxsIbkZrUR
qQ0tqX4VzR9kBVJqpGmzWYQbPEAbR/s49SAMtwuK50u+vJBi+D2b8rTMiXyMnfRvPcIWaQWeGdsv
cUCXjelI1b8LPuxZ1bxzamnF5qv/eVpdqQZVXzXq8q9Xf439n2+hTrsYp67zPGJl2ikm8wn7Y7WY
+jysR8ynVF8dqfVmSHUuUv1/HH6d/7pcjanmf8bU+6ix2ZDVztKbacPerkD7raoaFtX1UPcIYUin
/mfUGmwCgvV8oQHZDVHH/3f/86WfbTJTBtQcbR/nSXtWTbMus6NdIz6m+nY3/6evJQFR5JA91bMZ
3x1D5+fgl9YWEFF8V2NN6TK7Z/Z4UGOq0eGm6+kYPX0OlW7+GjONfb1I4qNxstFW/BxTJ6puEdR3
2PB/vmr9C8wP3WqoqJ++xthxbpEWtF5quzDC1G/ig9Ogdo8LtXPVG1u/RmWQsvRN8ofwjQ88JFc9
Im06L1FShi5y0Ld6Xtg+xfMGvbr6ewri4pBhx3GkMAJrGXYilgc7wwyG3SAKcilR9ezWQ/dkZ8XB
Z4294KtCiLTkxQnm2CFny3+phNcdEHd5r0ThXaEf6qHGtotpJXafRzllRPj6cz7JM2Io5QUvpQSB
Y4DcoKiW0AoMFwnaEv24evmReFa85UYHDxL6z5UU+nf01qpdMrpVqC/GK+Xmni1m32zdOp+2XdpW
B1vUVHp0BJkME6IcofcuHwb9vfVGAKMyX9kUZJIK1LoRBI+tf2XNb6vrO3bKABr72PlYRrvBNzqQ
9yJFpKCZ6p/k8ueLGhKx2V+DojypnmogCsf7Dur3Tl2vxmRvvgfOIJ5Ub8BqlgrThBvcHIBTk8mu
LvPxXiVRBQ02HUMtHse7Gktrgl3AUVfVC/BIuaRt+QcZmn9fsEyOhxzGAAZlfQ/VlObf6egkN/U2
QYNHp46RxObrgqFHfNPWRHFSYy2/2yepRViPU8Of6x16ifGrsZQ6lir5vPf8eE1PMG2rsdhJb2VF
BVUNOfUA6raof6l5XQ2l4zJv9cYwD6qbzV19n8mKf75DhSGZCVBJYV4VyBU46GvWZN4x65hfkWz5
D+j285JuIT43om9f4/97HSn+CjikZe7V+31dOBjpY6Iax84GB1gUnOpnJAPtkzWt+jltOm3UmGqG
Wq9x8KSJMw04pzkvq+YT1Jz/nvi62MgX79iY+uvXkDqaC4ykv8b8rPyjB4LoR6TBxhdd9lyblIwT
rJM+j77GXE0CIhDBWV2hUWH6vKyK2+KomYBhpIlDadbYSNPqpXyPSQSFETHDXnWNpC737EngXXtO
955E0QryWXOF68XpiJ11luC8rbpj0jf4N4EzQaqJvVfivltBAb6ttskwr12bovrR7EDuy7F336dK
jMdEI2JTZ4upy49SNPMutuHKDxIDz0gQlLg52TldMxJE0gr3DeNktmBB8qF6Tmnkj7VOoHqpH7lv
lu2gkiTLmxqq+5hoomyWJ9UFMWVvcdT43qLzsDOnNnhz0kFDEizVQicI/DeD0OioVwR1qlsj9YL+
GkGOuthiuniFwXBRJyMQHW/fTB5r7NVni99V07zq65vmknBXBkH1pC7EJIqYbu7RqcZGYqPGRlae
MOlQoQrY3wdpM0CiYcmb1MKm1ibf9CLSnWsZRw7QRbaWay5Hr+j2iTcUYD/j9FChFvIWj7emEeU+
0LDpKsZV93JE/HWlS1pwUsIaVNa7lg9kpwr9Wx/nrO5zVb47xjQT5zPLIeFbEItb3mVJoTujI1q8
D9pEsSWIPtqiL96BCNe3oLcPqtc2o3jzrBOzYxq6OIt4oILOnmkG0Ldy4zhVUfLeTWSyipaSFDQa
82hUsbdNqAmsWT5vO4B0CdPC7veksdbcmE84Xz5m7Ke3tlnGx8DcIT6K8/CqzqsaszhatvZiVeJb
b2oII/vt/MKHRoajnshXF+xdNAtaZEbxeLsaebMNQ0MQ1az6h6yG1yhq9Td8JRTiZiPsIHqU5LXy
llhd11ruz2yALlobdZSsMYZb289xFRefQ8YUpWcMEO9ZV/xqXB/vb8uCKu6gDzcT4l7KtvwXsXf3
y7eT6zCVxh+BfkMedA6bpZduXjYsuBU1bCmBSzj5JjBRn4pX/HWCpXvsG867nXWnFCDvL6NEGE57
LRD6vZtufRGGXu1rgzxtpWVV6I9ZQ9E7/UbQ1x4GHyJDIoNkE8HserWHWpAIcNNfIvmhx4t7CDpj
RedX/m7WyRFWWVJjY+aTtNVBxrqLeVuysXob+2xlFxbJWXWLFr1RQBNPMO/d16ifqUP1YwtXw5pe
U2Gv/LKs24MKzo5di0aIo2EgPuTVNitccSTpJ0J7pZWzM7fuhP78+YUaJAWKHSCoMNMo9FPUKjaZ
KVOSN+7GNm94QNzjhRnIYqrdx5FZ471WgfrSjObd9CSi3WV1c9itvQ+Lb9xkZ+7VOaRPg0uPo9lm
cn/3TM7vduIFj7LBxM81nffBsWY8zbDEWs9NCMGRa8ZjZu3p6C3e24HM/dobKBbfK3yRVA894Obe
Bfk+iRrnXdYt1kdVeVDn+sDRb14kjp+9xm5vclxOtp7ryFqYx7wtlmu5NlIfL0smTdI19Jq+G/aD
r7loGZnudTINjz3vXG7I6Kx2zuugtTaZwxozz+WlNIV71UeDs9Esl9BO0wHB2rWvTqmGAiai28NV
dT7fqmw7h6JqTRq1HJPjOJSkJTG+tza+IxIIQyiHqW69/gGKAC6vXmHPVC2AE9GdpMnVi68vpz6Z
3z676owhmuGcOvm1LIZ/2XVWn0oyXtdhaP/doIDphaj8t9v/OTHqwfRs8lG+rpWWZ1ibbjLaDQBy
pEXWd0klyaDJzBAMsKP4xcr9aZ8MkCmNQo9f+CVBEnCHBQNi4FVqTF3nz038orp+a7/CuCPLsL7+
a3xpO+SLhKuhyxgLQrnI2CVzlMA4pakyWQEwhmI5Fg1F5HUstZk9EQKKgXO48q10qvcmapOr6gXB
HK3QSvzh1pOjzLSDNroZG+mqf9Pdynx2G+8biBEJ6IUrWmCpbI4fqpMIakylyJcn1TUkUA7IeMVB
dZu5yk7RiDW06iLjWb4sY/r5h9WQ68zbVBTxXfWcciTFOqKJoropTnyhi1/yXnUT12nOcDHcjeoW
pue8Cii4qqc+n4zNY+GW4lV99nLFeU1OpuFusn7uFVg0m5irqm6D1R+PJp6Hqhu4JTJIGUJQ67Xq
3dJoeC0aUrwUlimtOUalb7W2E2eXYgGJ5Lllrrbr7qi7VIZirFiwP67nTRbH3g8AxBfBEQ4B/J46
Z/mbvMXHTCb0e9NDF6EonzxwXWOpJzTc4JjSXEFwFMemdqOztJbkEkVaeqQOWR1rRDxfzDL7KJBn
+y1n727PuOd5Pv6oZe1igJVPZ6PBYsrPQN+Q+0l/nyjEd2Tw2RgYsZ9di6nKQOLE8YUS6SGbljd3
qawNcpzAN5rCfZZLX2M+2ho83vxSh6J8UY3musUL2VAksqMfHgqP2yGHge6PLfW0uB0AXAE9h0On
o7HZw2IJ5HQBLL+cRNf+xMREOzlGOb85fctjN70auPN9oIL/q1r8LQX652Fuon3iJn/avsxf0ixF
t7bwtD00ff2jcTKDoFXuDd903xP3QEms+GYty7i3tDQLfa24xFrwi3BdP9si/WOn9c9+SmzKO613
NECMUmXzw6xBaGwSWYECE+SHILHyv0aKRMXs+ECRWoqVHj/svJ2CnZlQXmoBAtzr+kBGPqPkhwWd
rLJHIVEnpkpgfGuXODg6AZVPgO9F2CbIY9oeYKURLHzXDdGT85cP6/s6Vsbd0rszRPR2QxUq3us1
GTEHuUsSLxP5Xp3YXHjWyzT9ZUqCpFstXf84lz3yhxMAZbzFnVI7Ghp1NThN7R7uvIk8SGSdfwH1
0K8FGbAd+krurnKr1dVnObE8IrHpxt/b0hePxWTRZsh88SjcA+7GVzVaG82ecFgNsl9zhQXGNKKd
i/HF3ws0mEaaAd4MOGQ6QyJvFG+Ng9M6yTl2KrLyaePv4kq3PkB+/hydrPnbRgWTWtCftO9byN8J
yfq6QRxilP1GR6TuhI/CeNdrI31tQamonmpaRxp7iPMkx9YrVBM1JkiXKbhEkFXuyKgYwP6yI9iI
MMN2+WUwbP0xU1oNA5Nat+o6CCleyyx4Vr1htT0dLcjYkzs8qSEL9sEBU9F21/m4hAaDJUF5AiBa
e2rIWE1MW4nLpHrBuvqcLFZmYpf0WBvRqvbZ9I85AtJqp81N9erSiMPCj6q96k7sbKhXy7PqBabR
P1KtACHgIUmvxsw5ME5DULmwaHg31RCU7PlpYPayviD2tTnMW2w2P1/gYQLcm1Qf1pPa2kwjiT8N
0sBJXUGqezxHNSpQX28Z+8UZ8dX88zOX6Vhv02B+zBnpjtkxzEcXeWjLieRclAkrXS2zv13poitN
7HT3EvdejL/xjbXeyGluZ8uZ7qwT1lszNb+SHKEJdY4Urb5FnDI4ghi131wDdwltwFJYXVtZZnxu
65pC+np21Kn0YIbnHCL7lfW+AQwj5vIcJEQQUNHSu2oQR6nDNo/qMP/vmDmnmBW2AeLdrpne53gC
5RUFaH/bhyJJrYdf99YjXzQmfTAtJ9XNtKA/GQvwEHWJMbrWgwVs9sr08/oKk6XthErr0V1f3sZi
D9w9QhAdblur9d5dNXnWMdt143Ty4sy7S7TRr1OmQTM3AaDVdgw7ulzI86yvICOY3NCSY08TyWoL
6rcLuUFTCLD53+8n+r/rUotCmP0Ao8xZu8OlM/ea0fWfXTUmbbETBuuZ6mEpUx+WFoDdZ9eMeNVS
HiKAGy9qaLKW1eE107eW2cYPNTYv0dmo+GGonpDacJSOqLmCP6qawZ1fGsAhz59DsCBPI/H/xvKq
9NXz+ZlLtLPc2bQ31HapFFtjfFdNoCcHvbaWq+pNkd9dU+EfarNI8+3SrVlg0XobdbZOWeULB4de
5LbwVF/fRI1ZQf4n0HUWvaHpbkYKq+yPh9PL1Ol31fAcoeAxUK3+Govs8V2k+vSEoo9+x+gxexKG
+6+vC3L2KShvdN3ha8zHb05On2/aDSOCFcgIbZ3JnZ/MNHuVU1BeWQPLKyX08wAJ4qx62Ja4+kYd
BkVyN6QtT/8YUy9zuvqnkFG8M5q2BORTeTfV+IIsoQchAIY6Y42uAdKlFiPGXQ5H9SGyqHlEeUN6
LcjSgxor04pcZQbEPKlqzOzbSN/w7EcndbFt4ZhTo1Js2cB/Gt2VYcE0G8Z9Kh5iae6SROEzeq/i
UeeI3NqJFm116KB4PYwXr7cHbgAnE+BTOwqpIKUMVzz0WWQvXeaf1Ek1ZPiWQfK+C07GPDbX2Z4u
rkgGvs/Reu/ssTkHk+hBBc1x+Sxw+a6aUNPHZtd1ntgZTrwAPIowPtQs73nIoWhkQ5Q/lbYeOm77
rbOiGj788BQ1w7MzxCi2J9Sk4CX8jPps7yQIHuQOO52aCCDAb/s4pe7vxa9AsImTPsQwJ7QETLc+
mDtJDLLtiD6q4K8uM8vNAkp4O6UaRNKI1VxV+8DHwK63waDr2ngGMfFuCC89xCwIJLh1IOmAlIfB
vOgLWnPS0CyKC7CTfO1QTOYH+y4mG9ALu8bSryXm31iDaU9t30CPHUb/VA4Q4CzrPevGjO2fzz4Z
tGc5JP5jKR0D1XbtTL5Dkky06k1ZzRLO1Eaf8DVCnZjy7YwbQNAM+Qbz1NeWzfCzPtyMpAteVxG+
GRKDO7c2vMfYerK7TN9rGKNs6vRjWZY3KkK7VBrNvnalfxlK3GBIBHD41cwjCvCu1V4QLfsGwmI6
Rboc9o2X4KpjmtF1qH7zNskZuRVrg+7zuPVsi8ptrRlPJbFq6Uz6zSp457Etl4uD4GycABIptSWs
VwdgCKjHzhjFWfSRCHWs4Had58VPhS+WnS7Nb/GEfwCIqT6MFyga+tLcHOAft9a037UsbY8lao1P
yCSCK2FNCYvOk09NXZMlMUf4W0u0jdt5eAJIcOwFgoxS5NtKNIegnIJTZc3triBuYGtlJxsrhRsh
hv7otCsiMO6N0Ma7eg9A+CdSTT+Y5cqjTZV8y90atsDh+i3qbGTweG7cTgOul0t5MWjRSQCuhZYE
O/beYrW3XNg2+s82N2d4dba4jAANTtqa8LC6m4qojTWsJkThMeqpgxQJwixVjmREOkr93Sx/DK52
LQp4voijbIvsBnr578W32jP1N52VMBdorunnuW6Nuw3Dw+axp9zrijEHf+O1W6tK0qe+auNzPBFh
lAa/3znBl6foG+T2xvXpbUpSVt6AJoWXvmObRICZk0N1WyEOiTv/9G3df5r8HN/w5lUmpEI/wQ4d
BDcxYEoeDwmOEDFkGqN6RRxKrJmSbxABKrzT099d2eBZltpH1vIhB7GCvJXYc0P/FgUWMRNpeKoP
mHLI1nklMWJucEIcdlHWPQK/g2PmdxY/Yqs+JYJ5MNPs7TIO3bbpyQmI6hVNU/1pSFPjSa6NZ88O
pXqoHdUmMeMotHuQeolhskPRvJ651+nCOM/9LaCsfVrHvzUqDygxpCgKkcr4NThj8yGRNWfRPvZV
hO+JD6fJjKmB6BP01IDw+DnuAPIsN3Ykckvds23sKyZz5QY3gPci0xP+vOesEOrdDLn4ZQpIsAuz
n6kKx3eEVVg+ZQtCKdJ7cPh29jSBvNwkDdgskrEAxnU4PLYkeb0U8d4NVvXZdvgd+1GJQJkFvNE3
C0AMmKNWdXRIFg+9fQjzm96AyiT/jJAGU2C/YRcA5xOuR9bZ29iV1LcITdehXvcglHsNAxZD15CP
RC8mjiMKC43/mNv5PiVu90Sqsdwu/YwoWilfYC/fyTR3Gwc9+RPOg6BAzcg5ea5/1qIhOGt55J+d
FafTZv2Pzg+empRp1u40prGibY8LCkvSSP4aAaIe2r7/C+8DC06wG4dak8/PI15FTx7J43olEMeF
+Sg8/wL+YSbKniLu4PjXxK6d7EYMfCnLQtPqo01XQ6Ios5ZEhYxtqm6Nc2z9tt44uSsPQNdrQHGB
A+iGxWAPmfnsVRSlzBrNLaRjH43T+2R5amOHTfahmaV9GEQbYDP/Bpep12X0a3HFDs47a2mwQmS0
X6k1bCunjM8m9oxbs9W7HTv14DgAPDs44EDBnVCS0iI2bz2Ee8+pSXro9o4I8DmYnPG1GNEo8ugh
JpOH0o7fqlJzL19NO9beZ9cl8j+5AooYNl9XJyJ2DEYHHKNfAvRsg2AfxRG+3wHqawZT35Yt88bU
Y36KkW1dFpFRNiX6+F1UZljF+XzGRfHYIxR1M7L4j7M6REHVeUK3WD2M7M5YiNdmFc+xq8l40m0h
b+Mg56vM1pmbXtDE8iZSQt1WFIcm9vQEt3m+RjBhJ02y/+iHgsjDST/ywkTn0MYK25rc/VSl7L/X
JvKfl6CHhyaNLOz6W+F1+Tlhe3AuIi/dWTUEANjY6cVx7ZsZW7A3goknSm6dEcQV+b0sHDXsos2I
5Bo5GJ5/BM6M8qgwYO5akYYqDCzRdlavKxCY/220nnoRrqfHOsAuw0qQ1IoakBpTGUjSLPg1eMie
r4UAbTFDM8L7GsMtOBJ9mAdwrOMBNNYcjzM7TlybUaBm9gn0Ew9qfens+VVPlglqR+TuJlRptvPa
RaZgxgGYL8sufIBmXlLAK+mRnlwM0EWBXV9AZBzHGUYKcKVrb/c3TeL/VNlZvjP7tlq2CjOXrAR+
B/xZ6OEiCadg8a9TgWn2nPblS0Bp7px17ccC3Ogdrw3QhvWPZEyLd73CJSaQv/064uFWWQJvTRWI
BZtsprBs5wW+8ayamSUMgFWg7SJ1NRrg2Ks1qtUAe0YgBWZR2Wf1Nlh9vqUirk5l1jBlT723E04G
PISSAiC4etnWKKalXu3yu3C3NlPe82hA6RUABfBfG/d5x99DciR6zkiwHvMl+UiQgkN8dD9jLbfz
vAmC+4o3AqC9yw2+XfR/Cw31LfE3+xp5kWN5EJNgmQQVmHt5dNBzSEISHufqv558r6vG+oaEPIqc
093MY+dYjNp9IQmw0lv1Q2uvxgPZX3pvHbNgSqjW74JsCU5J6lwzSmnbwkRWSeoVwn8WiHH34tvm
/GQU2duks0vFkREZxQTK8GrS1Ebo2uQdfw8o0MenAkRcin7vUvAGy9W4n8IRxfx3P3rGA9iujzS2
NrMRsJmnjRVXXxVDt6sLN3iFBeC96PPbAoLv1QKM4OJNuW+z/FtDYIB8ZQq0sqGYqrpLYZbEfNhB
ZpWmHfLeT4ifrAL4i7Or4t7atk09HGFH1G+9LbrjBFtkq7pm7nXgjYWzSTqteyZc5v+Rvbszm/j3
7Grzoc6K5YLwx+uwAPa2fTd/iZFyeYk7Q1AZRgrTG7widITbHhpo4FYMO0PLkZgr+XgrU8MfkQr2
EoqMdbzxlqkM2UW/WOQ5mMV3ZYltImCxH5X7hmmZPJUrZqZZcXUJCIuT7b2kK25UWLN+AhiRrEhS
1cxm+qFpVhRm/x1S4+rycv3ZiXMTc18DCZ1uU9YFrQJ6dibIaUO08S7az7pFYJi8ZR1IgegxdXGx
j6HzutKCWzROD4TKUTfE8+5TV0NhhBRuqLTZMPiZh5L3KrihTvRRAUly+jn7XXwGl+UsIcEqn0Qd
ql+008IlO6rDfCGDBAuLf28UNWhfX5ooCDXaYV4hhcSy5bkegFvHHV4P0SbXjDWPwGgMFiukqvLd
06pdrsfebf5tDyMo5vXGdes7qqMvfKJr5PoSKqiiGpyWci6P6srUk9wZZBHjf79erm+irjISfd64
Hj6i6lPmaE1TgEX4bHX1O8SdflAKI16wheQ+nsBw/urX72+yU+9YoUatasCqydX9V4cZW2RKWhjf
qW5Ztoek0Uz8Z9bPVIH7jPHOOKo/qT5GEL8kaTsiTjK0YdA0v9XriimGY75+jZ/fsBpUeKkqouri
rKTRr7GpMfsDUit4MgH6+MT+qqcB2i0V6mkuplA3xQ+FB1bNCIy6F/DryKciOVK2o4sZUesVzPF+
F6qi9yfOK9HjvwaYi2HQJXyjLhKie5l3D/Xdu7n/MpL32S/CYlp3xhS9PUJ3ylv1ufDY/skEzbav
Lw3ssAmEuot36utS34Y6avD4zDfqUD0FTmJG1JX7TVAP1RlfxwD0mTpcG4gIPBvaoTXYRaEvmC8A
EYA5F+xolvAfh+rVHo4UIJF9qzp/Hi7FABrKTY/q701dR46622Uy/7ZM5lnduc+7BLV0UzvFvFP3
Wt2VXNbs/6WB+MqKAVDfiXqFOlJjn4+D6qvGKnAM6foEiCaij2N/V1/856Opbs3X06DOCDKfmxYM
+07dCvUhzUFwf2Rcm1sy6ES5TvtTrrYhyF1+3l+78oYF4JW1L4kGeOoeRltJmLbJvlogOktzvpvr
1KGW7TJzvdULHiQwdnwbHTonSrgdekJOXtX/3x/+x2dQh9heQXY3E/Pzys9vDzUZHEoHy9ypKUCt
7z1y40cXQNZ0L+Dyft7cTzjFP341/wBV/O8dtCjj1SmsyaXbW0mFYW72/xg7r+VIla1bPxEReHNb
3qvUMi31DdEW7z1Pfz6S3httxVon/puMdEAVJEnmnHOMYfvfpCaRt8sdZhI8qZYNpHuZXOT2niBi
uRO/pXWLh9gc5R0cje24rhL/UneqRJjHNA9Nr7U4UuT+tc5p8hHiAD/aiJHQhvGOJQxbl2kgqD3U
TjoY62X4TB3MYqSDrq47KNgOYgT3jdEdhtRgW1JsU6tD+AhJY0wp//ZbzCw+uj6xwk6qEa4wBaQs
Y28Mr7Y6BTBqmVlO9DZMb9O0LEaSKC51GdafaUYy1NHaulbREbMS3y1PYo4U/UWyvK0fhuicFe1j
4XQHp9LXYiTMhyArsJdea5TG56fKhr3aw9B9XN7wZSyLOlH0plEot+2uIkhv71vBTrTpYrCLHsvx
n4egKIunJnLzMaI8Zz+1i+KnunnY5oVp/p16kJXDwR/rRw+s3ComPCaLCXJrTSKcpw+H6gA09VQ2
qoO6Q4cCPz3rAvHEO1NFGNR6SMf60WJtwP7womKxGOVsVQOdSAlK6crmbEyxqmOfP6ad3ex0fWQp
UanyRvYybDctBDMrHLw7gTsY0kkuUh+7cuMF+YOFePHy4MVVRXF+nZayqFyGyadDsi6uDy3yg2Iw
iqScpmuRUyPgS3oI5kncfXGSjHjGgZgVhl3rAqtfi7cEVDu1IvuhtrO1t9SAREnsWwZUg7eA6t5N
gaXwuWFNKMVH7OBAQ8IpvqGP1JegJdwdGpOtuMciEY89nJYnEOWyRx7iH+mgnpxQS3by2J8jPYeg
zGkOYpJRmLVrMLs57LkbP/PmL4BW/wKUnxzFCcWTFzlm+npCw5hB92vsnDticfYcs+xG5pOL5tku
FSNimQxkRbaOHLf8PrXulU07ALxf7mKeWMyk0fSZSezE2LgGcCEBKgEX8EZcssZK3IF+VHTBtwbk
RIMXpVeM7cxjJhZbxOsW+8G2jgOBOfhz98Aj4SgOzHWCYti8upp3UYHiZfjcVGWehMFS30ot0nbi
/OJ3uWbQH2v1YdTSeifr2qN4qsujFbm0aX6G2hCs+iyD6R8I+d8N2jJxSOLbL8rzwo7taY4iDdsH
Yvy3SmKmoPPrtLtCyK4fCE0rTgK10wVNcWIs/Mn9JJmfr3gSyxyzPBg+0L9j4Jn64JQbA4A0tBiW
hsJJxktgM4NvYAjc5twy8WTEsPZkbI8G4cFuhm7IfydQ0WGZ0ZcnOQ/oab5fbsLSKnKiy///VKzV
etBL12WqFz9GFOe1+FIWublyDJD9YEELMYNY6EqNeZDRWBRdxGXnJZfIorDJqzZn8Wv/DaufP5Ti
d35YZczH5qm9JizggkMQeQw+9GL9inME07V4TcYMOpi1N+jf4FrBnuy30SGrfF/eiu5z1p2+oAHB
II0Xz+s4MVLFim5JlrphTHA5KDBFKoSJTYsw8XeWZI6SFOUPa9n51+djDxLn2mfwurXkK8LTdyZe
qnENX2+GE+qHLX6IXp5UW5WPYlkmFnUiJ5L51NOyUBRxBMF57QEAWTqLLktR5JZkeYxL3XKNT8cG
6UsDUQdzGHOmmDgbAgHSgyiLN487HrGNn9rnHz/mSrYKpE7+sIwUj3AeeeN3D6D9UQzXACZdgqan
Z+A3DZQbYqT8c1YcPU9VBOVUBzuPN5+hIB5IkWUL9wkTIgAeonVpWPaAokEkSz9R7NyfnVKmx/nX
TyN5Bnss78y8npkHs6h11LTBf/Lf907k5l4i+7ksDprP+qHX5wt8PkpScGzU5rMyQjUr5pVl9SCO
/ae6pYtondfZIrsk4nksRZETx/3rWT9sZ0Rv0fHTpf6p7tNZP13JmyZ8hObKxgfRN73iaDjjqyjG
ea8qXniRYEoBnAmMiM37ZGZbkqVuTNAEBX5Hn6LWyM6dxHQrTr50/dAisq7uESGEC34e0eJlEe/J
8rIsL9W/1i2HifdO9Punuv/rqdwxncD9WUi0X7+xUWhjWTuthcWHa0nmnexS/mCr+Kfun+rm/cR0
2vkK4jyf+sxX6CLnokjdH7lx/LWYGsQeVOSWb7SYQ5aiyC0LsqXzp7pPRdHPbSEMaH8qJZQIUWYC
5OPlxPfO8lYM4TkrakV5xJTNtjopkp3qZE/L9E4wFbDxpSyNE4xclMXMz1rIw6JkJIY9m45cz6jH
tZgesP5DyVrBDPwXrjZPGqaMDUHMLlk+AsKE/G3zT9PtMhQsself+izDYKn7NFxEUbT2XhVjsrBB
enXyqG8aS43Htdj/RgQYYC6K+mev7oLd/MaLm7Ik87S6lMXt+teiaFheXVH0MKT8nb5F+dMZRN2Y
RMROKBGv0TLZzwvruV08n+XICq0SNm/J0cAwok0Wkg87x6WbOFYkYmGwFEXuUz8xiS51H/64aPl0
SOcU0nbUrkQF3kugFKgGiB5YyjWFSI7pw5WjiFc/ianLTaIkOYg7k0dtmhxG2VpVCYLu4mVfnuj8
7n8wZn5YKixdRU483iBrsejNnWYjV2pBeqKFATQpKlzZ3ejkuGNgc1GGm3hFZzulGAH9qIbVm3iR
/1q1StnbIp2N66TCOZimyTGCIhiUOKA1kZQV3srVUnYNT4L/zDdW+cQ7bI0GAmRMyIvlw1AVb6+r
7llgtg0cAIEMd424q+K5lAlQJrXInvMQnInAk6vTAx5rSHfq2Z756faLm/rhEc1b1/muiz2LyM6v
eYBzcnT0YSvusrjskogfsBTFjf1UN+/qRMtnMOfSUzQvf0n1fXVtIq23QsYQqTgvdV+bLOz3GkSA
WxXELEWgZxCQZkd0Jmk1VHxnmgVNz9TqOIR5qlGEdlPpPQVKslemc8hRmVxzr6xXotfYJP1BGnN9
I7cJQXpdl62qgFddJE5i62vTIcBTIaboEkf2Tg58I91CGYTgMjv7LVZJooYH61ipXvUAJgtfM6Sx
AM8TC/WiUL7Ebv88RbR/8aCB/QL+ptzAGtfDykFR1CUQHiUR7omyhwUiNIv4S+hYMAvqzXUI4UKw
CFvYqfj2947hjve4qH6Cdzy0upK/9qmOqlbsfktzluQlOvAn15OJFE+q59YZje8O1no8u66Hw0Gp
YcfpupVXleXXciSmly15/qLKsbmGUYfwqgDaLjmbZAF0TMljahTwN8kyVEYhTqYqJ44bIcbi1k8t
mJIQE+hQFPAjZV9lZn4bh6i4iZxIkiyz4D1LU4iFMcIbWeht8gL6IXfo3nWcZ/tanqj8ErnQkCOB
iWMzGYBXtsvOLcxCWK9lAJ+ai5CoDIPhpk4yYoKcumM/XGX2iUgN3GsOxvYa1q+hHYJ7NyUAXYK7
K0ffoNWUjqIqTxDphncRVq4M4jPNwFtjefcKNuy7jCf0HkuKsh763mMHQUNoOoRWxSb3MkVSFA3Z
1dB1zU2JGudhnJIyIWzPZGyBrqbH0uCrSbxWcgtVtA7vjD4gNtf3Krww7u8hCsbbXCKaA+ZfizG3
HF8EhvMAy0ywLvx6Be+ptrUUQ98MQ5XC8UYwfaYp+sm0CHUmrFXZqKYa1Suk4KHBQAE8d/z8UgC1
u1RTshQZn/sow4baQW1kgk3L1VM66rG2VnRNOYkkG7z/VGZtIa0HB5S748cYmyE1eG5dAkZts2/f
oy5903ClExcO3J93SwfPTGQi0QpZAUtMO/7G3fnVTyP1fagiohUgxHn2+oSwa3iwHkYFX7IxRMa5
sNP2pLZhfYjjMLvxCBQg/7X8peolBlcS61dZa59LWIOudhA9dGZRAX2Vyi9hi+PIguxxK4qiAVfo
C/Tr6bbsVy3CHath6h4qMaJ8IbFc03F4sKmyJGC3zBmbDwcb6TcrHvWzOFVZ6crNcvwD4DCUOhNo
0XZ8cIrN8gtqL/rj+2M0n7fUxvqhauptKkNrs3aRWG695AmhwhGjfVaxVzb1M0CL6gvY8/aG6fgo
Sgjt1l8QrQMMlfSQNU09RJ2l5Z8Piuxn2YaPC9VAArWB/WCxmLISCLoL/GntpewwK+cxbCeiwYLJ
4ggNZkQ0G7dC1aV6D9mmshZFcXuSWJ4+VRYxYdP9MfueQJdiWuiFe7P/M/+dOErdvZmVYM6m+wfr
NBF5yeCgT8+Y6Tsd5hSRFUnhjSDcl7IYbX0NheSHStEsWhrAHZvugcAZIvC8bkVcF5IKecGkpJZv
Zen5h9bsPDje/eJbnu9Ee9j55S5WYW0qRsnCYC3ZqIVjDzxWXuBdminpInhPbM3df2ho2xg5mVfP
NcMtEIbwnPcJGoZTInKiTmeXjWSDCaNaqAQVeoP/0lEcMvdejm56xAH/L4fEdkd8hazsP5+mbjJI
bh/7Wy5jDVx/+nWit7jIkOVqdYnrCUeB21E3ahCwMFJegylJIZi4iuLgujAWBm4HeF0OMa5PzbkM
c/lq6SRyKOid+fA1+JE5OLSxqvh54aCJMUjSyXo1CMWHWUq0fjpUFMWFa1hHDxZE4POh4mofjkhU
fdvkBGh8bph+1ZCHgB0fx8x8i5EnJXJptONzPRTx2e4DAk4UmDebBD+jjLdiG2W+8iTnfnex1fJH
6ivyU2dm8pPql7eGCfaGbxqkC6SDfP1aDf4vq6zVs0loyaudcCqcOfk1hs3gNSikr+CRvQfRqOfe
1c1C8y7aiBTexgDqvqRTz758jTpFf1bcIHtRoqPowjcneZKrCvjlzS/j4dJ6SnztpwRyP7Vb6VFJ
1qzGFXM20XhTUfQBaIojx7V/y1GHeqmN7RLkUvyaOCU82opWr0VRa6vuoKGausl1A0b8lWk07Rdk
rKAuMnp1GwCofK1aZBFk8Hr7CV/5SihYvjETVz/0SGbec7N/JoSmeTfy76Nd2V8Nya5PSR5AnWSq
zXs1EkghW0Z6h0QHLl2//eNZZv1OyJa6GUNUxM3KfVYIPoPDtu6I9yQX+vV2RBoWvPB/qoBF/m38
VKcaFlGxyXjJO6fcoteWwzBnZc+JZJinKm4GOLfb7FkFMf0F6feVaJQIY3smAuMrSF75KqpMt8K/
YHf5XhR72CSOijNEa1EsQ1u/j3jpREmcsenkqwzXmwoi+uwNI3EJmeFr5xKuGGDRpQsLm5leMbqH
zYZYPGg9oZbdFm5nnURLW7vOVlc6g3GH2snoMvNAGBO8tnLRrsH4BCdRtALZJEwhaM+iaCJEhA6k
6l5EcZSG7zbf/JsoDW1yZ75O71pIfI/bewc/6KTHOKnla+ACI/Zd5Kq6tLgT6LOFdqJ9zJ36JQpr
+UywQveoqjWvSgirfBHZF9FB1MOLuMulMrmJKpHosBwFJgCGslERXM1Qj01M71F0D4Gj3VP9saqy
nd3YBYKF5RYa8/xsDlZ2DhrAchNZcH6WZJKqKWxoZuVhEzotpONmUD34ioUU+GA8wxAWv8tG4Wzh
zcwPoghGh5B6NXvN9R5KSq0llmDqprSDu4LTj6iatEddWa4JFC/id6Kokz1wfGun4vt4Nw3tnNqS
8aT7iXXNI4MAi6lbPci/B6Ilj3zalCvLOgU1InL2lIxK7K6x4FXE7/6nbukicoZU/y5aVdn/0/Fq
TQBMY4YPZT9Wt14qCJfObKjviOrS+RL9TmX3Re8787WyeviBUjW7JL5mwmxcxETEdePXtrAfRdde
iy9loDlvZZXKG7sMjWucOwiwlCVsKfDCvgBH+ilBfrUNs7VN2NBFznmp7D783igEiBmaXT04euOd
JNOK9kHsy0+wqpQrcXprfJNzp/rZ4DcijEgP4WEctAM22xzW3dx4dEw4x3ndLYgtlXQVJWUGMy4c
VZecOfVi5v6mddXwVEJO/rdh7iOa86UWHAnBz9D4b+TRk8ONaPeJe7yIs4WWTaVZACcsLP04F0Wz
6ihRv+PVDuaenqI+Gnpk7GWzA7u9nMKw9LNJePnJ8g1pGyuZiixVZx0M4n2PaN1UF0XTrZ0ZJcN9
QMdl09Zy9cLbKBP6Y1vfWDs/ws0j/amcZ7uLWJL2mbF7fDLrTP8JJhGySJ15ntHHS5tEFiAVb9yW
RVHeQrUuD7pWdKfArg3Ufd0cWYLGgh+LYFUmPpCZag4tltu676HXv0SBLv2WiLScL5SkClRxmfFr
iLvvviRZb4pZJbAdK+OTb8INzhLFewBCbe+TiVRcltz43MahscccED/YQIGIca4M7GdMZKY7+u9M
wN8AH0q/VA8dZKKTWGGzCI88W/+dwIysNu2zhzRHVX9pG2KW4Smunp2aPWHTFsoDcRsN4TkoLIG7
sjYY11z3oKoaGlS9NVEayDFqcUqTnEXOskpcgFAgXJsIWhf0a74oVuc8p7HzpgyhdNVbx+EeQN9b
+nF5EsVGg3kutcLmqIYtxFQK67JjkxPqllW28+IBSF8VnS9f2yJ3X4JyfFcNT72J0jhFgFuq8SC6
Oop1DhTDvYuS33r7Os7jL3qmui/uiC8xM6qnXLOsF3ffu4n1HvKp3Ne9XO+tuvO+Zeq+7ErzW05E
FpI5RXnovC57Q+Zu3RqB/YV95AWRh+xWuhLk+R7gjab1ldVcNzUEGR5nlHUnJEu/h+xo4CWCeE0L
tN9C7tCATM23vOZl6VBppbYpzMbYdUgK3popYWAMmwpt5I0oigYcttmtGlHbQrL6TLATV/aagugG
BEdX2O6ymzYlJlS8Z1vSrqlVjF+wArw1eTB8G4Ip0KMGzwEPFJR7sfoWjt3wrS8DY91P9cFU/7/9
bSiXlv6u7XIewtPWlWdD+Paf8y/1/3b+/+0vrqsWHchtR9/qqRGuOzbsj3k3lI+qpat7c6qDLqN8
FA0pm9+5TnSBKLJ6zKe6T8fy5YTOSnL2oco3USTGhLZ0ikreMTKSv3Uy8tFOqu+WbqKxDx1nVZbg
Dbz8QUpqA8AkmK9eKTtva/Gub1p4bDZJr2QPIul1nlfWvqorpSq2qh/JF68AiMckJQowtMuXekpE
0dQkQPdzOSk2Lds1uB7/0yrql6I4QtTBbXdOAwLalqr5TEs5ZtIbe/sh53Z9b5H/gJHMeY/AMzGo
8vTouGBJ1d76Mpit812DgA5rodM9GLaN4GgE30oWywHeV9DEAI+PVS7tNNUZv8LI0O0bzioIT1+B
ZR3FNfyEcL62qI0rStjOzW0UHF3TuRGveFC5ay/EjRioDmjaTq3q/qSWPpzdk+COUNSZxXUMPwOc
y+ZLNIikhat7axNkBRK9tY56rOeQ69TuY2JF0iME0c1GPTjIiEXjCKeLBncMJOSWvmIJAi4m7Mu9
VCTtns0ftPjan0Kvv0Ex0n0NQpTgo6ZuH4KqVQ5yWCdHt4/1m++paGJI+fga+/Efgg6TPxzsIwd/
knQddiykfx/Rk9lrfePdiqyqHrMp0WSWh34GXeLUQVMnKFJFyIZR5zclBhcPZbK87ZysuYn+ohsC
T1tEIwcE0CCniSZNdkLm0ZJto0cPsg501ar4DukQAhEGwmhaI/c7dNDKm+E10b4AWnONEkAVWq+P
F8smshh0vHm2ki44ZlAZnx09MI6YPbKTM4zdKSn6/ijJQX5OtAxhH7cNLlHlQvHUWfYlyge0XkuM
JEETubuwrmUUGORyZztZD9AV0mUIoNo7/ol8G4dW8+jC9gRvMLGDzDhEAxVt+zQ2SP0g7tw/Bwb0
yI2+ahsfo5SXyS8VPui138vaa2/bcHnDe/oV7Zl2VQRDf3XRoYKCOo03xeAHMGHBH8e3CcCHG48/
osreuuiRveG9ruC1CSas/Rg8EUv6JzDl8YcUaT8w/AIvNzwM5Z6t7pKaj7Pb6ft2OoMdot9BTGyO
xEPPhsocIOkkxORHRlyi2ujfHWIN2AIm3Rlu1P5eIqQ+sfGPkK6VV8cYGqiQeQPYGeWHpFIgkoG8
r7+FsLWwKO8PqS4Fz67kWDdLAU0rhOB9vQVyZ7jdoY274U032TspivdsZ7wpypBm0AbI/VtAAODW
y7v2II5Sw+hYap1ySi2l22BLzE4ggkK2qlNksOEgyOHWq7lKHyBEFF1E7kOlObWIys8tS/c+EfyE
XGA5j6grChscGg68dYJi4M3Ia6Qca6l5bRCwPPWunEBfwS1J4NvGbtmB9JiKMNo526HO0Lmciqo+
AFrSjewoim5cKivQieEKkQdAcqbFpmBK1NRH7ynXh/zcO1GBggU5kSx9RE7UoTRO70olRKlLicb6
Pxw3QhiVA1D/n3OL4odLW+gIHFkJrT7ULYeI6/dBPp6S+K0afP+ZOdddZaFlHFUXbEWbak+yY7l7
rfOl9ZjymC0nC+9mkR1ESRyka85T3STO1TCkA9RF481pKiCFdVp/bXurWGmd5X2vPekZQJHzS1eU
XWozHcADvvaUVA3oAClvk4R/MGY8wA4S/iiCMuSzU9Vvk9z9OjKa/Iqd+yxD4n4FKFBcU6Xwd9CZ
jqtIl4vr0iBaWWD97acjyZPV1lpuXgmRQbl5OoM4RHRciq3ZWyurK/FZ/vcin04t9RF4IdV9jYlR
hTBzushyAlGMO/mA8ys8bexOsi5N7yFAhHQoii9S6wMhUa27DpPjPTan2VfJiDDQfXuuA+mLpFJs
HyxMBVdLRrgklKH6n4tTHUrd3TWYElFHCKayRRcNL8jUujSIfqKuKOVkp3eoAohibWrpNoAWZtOE
A+b9ovwRAFxwMrl8V7wB+FubD69Wzqa9HCr3KR3TdkOoWPuoNiFsmFafPNgapCohJG7XwWi7Q0ZU
LQyOATH7yFYdjdiBE2SaxTtLDm5pLBe7hL3uXYZrF4sB1uvYKCUM61nywq/z19i87a+RCQOKMer6
NzRF39wqNn/mhnuSMWR6MOGAa4rKiKX0S5bXJvR9GBlwaDR/+sG5uGma/dSq8LukY6VmtiSAnqgh
w2hRw9KhWjCg9EzGpHtxy66C05wNhGjtLT8/+wlQQNGaIuF5cduxWonWMPYTNC/hlBOtQ23Gt1LS
v0XTmfB4pA9xWTyJtlC3sTlBtMSaPHjIa1m6hSgJkfeMMXgQOZHIifc+qnJxXKpEDjVUfxOi4zMf
tbTKVmLtQxxRK1FnVT50k3YF7hRy0PXSb7mO3CXXSs/Mkzuq9B1DVKlAIj31kZPjInJxniixcnbs
RjnL4KjArAfKPh6hihENIultWIPW0tSnlKSh2C3HKK70Mx9zmO3+e5oPXQwrBEMmTr6crUWmY91a
Q76Zzyua3TjkEh96jqYkrZHD0jea6QAEm04vdSUQQRCsHw4UDfMlxQ/0E9ndObr+Otdp4hcsFx+c
iCHoWo18rPx684//aen997zKr8SDt2H+DdNdELkPP3b6cfNvEi3zRZs8eQghdgUqvjdqWz5nUzfR
wdVLzDwiK1pEMojbL7K63UDd0P1w8AhdpabbsdpATq2vrlUUFOsSAQsvAGrmVel3I6sGOPSIaWzl
o+m7495ymt+E5Q6bGGJFOfjZqhHSkbqJHoUDP5jTNUc/rn+VievsWDOdbShMg0INNoo5TFS2zk9T
QiI7bFZSyUQO0awOHb7tYGOsULeyy+iVfeYBEN6LXrXOquW1g9djeC7dguDi5kXxek4GzA9G7OjW
ytXFCsFfFkQ9YdDZxli3Ml397mfdRcLrOWRIIg5QMOSTwy+TcDpE4H0P4IjZpjrROZCUx7KOpLsc
suXN0TO6F+5ZZy2CvNxU1fUtMKk4us51CiIuqzHrkuNylIclb5OUUC6hmyrdRQMYtO/1COKqqFug
nONTVTxVsd7dOxZCtVXChZ6yJe9GQkYgLwv5Id6LlCOygkIOsgdFY8HsUPerHqip7hBvaMS3VulR
AJuSIXYfyw4cf5KdLa8ziPonybAWr8GY9Ts1g2tM1KUwMOxHVNYwmP6nrhlZSEBpqu4LVPQy23Af
kimBjsLJreJem9A1xTW8OD1rmPs4JUGs5Qd7sIaVKDKDaPcQNgoAQ9VctdRXpv41MGrtJKpsqVDh
JetH5EKrbCvqRKKproqbCM5G0eVDA4x52lDNFxbVhprh3x2y9CguLOpcv1uZTq1t6qHEYz39SNEY
RHJ6NkwICKcqA7P6zbKkTef54WOWbzMAwfdaUYJHfOZ/+qBwj52iXSEijy89YlV3kdgjXP/QWhm7
pS4e2hQRN5j5I1kKJSCNrobmdXOKjMi4Y+w35mObwNyOmYv6kV9XqGjZbNrcGI2h0cjt/VxGIanY
lVmsr4nzpd3PDfU8LZ7Dyn4YHVYH7VjgKyoa/e44kfRgBGdvKmhB+DfpjfK9wWp5GvR42haC90H9
j8CMpV8fwXIUj0y94kSWnJloVwR3BO+aW54Nm3lEjXngEWtcr2BFrh6yMvEedYxkj2qYPeWu159F
N5GwJFNXyALlB1EUfRVY1jdGQeS4OErUgaiIgSREV/Zw/dqRPecep5pzh5d7PGla881zS1hCpnrV
SlqUpMKVG9og/0U3GDCPeO79q+jByu8uB4p2DkbGXzYE9UHyHPMOWNS6oyBWbBXfRsugH627aFBq
yD3lHOeMKIoGCFP0WxGzYER5Q4I51q9xJWvaug2Yf6PWuCx9fWyniJlV1j5Wi3BnD0RMQGfpP+ag
ITbIs0RbzYIZbW3VhbvTHA3mcPhbHqF6Dh71ugIbqkXYD3rsobYWIyo0aZmIhLXLiFoWap7q2LPa
yD3k8CTEQtyJqc+FePhvbirCr/c1rdHyQ1vDIf5uklZxEYc+iRxyzQn+61M9oYSaKYRR5ETSiUDJ
KWFTS+CkqIS6ttk7Kh7vPoTwJRue/Tnwaorzlll2l2+yOmJmqdnFTsCHJWGNDNRBlBOBemj15Ks+
AY+aCUlTTj8BbSKQR6bAHxkFxG6wQWIUgHf3JBK1qPsRgaNy4t/4b1aNnZ9BpMKBUaXQPormth1B
iIpsCO0MlP9RiJsD4nycdrDszXfMHpAgieAZCW0TF6K4i3MzZC/nySqzh/sEuQMQZsAX9K00aBIQ
u+b30Oi/XNgi4qzY98h/bQzlyUPX8ZQ17ZvFbT0HyIHtakX/5g+6s+2nqNqI02TOmRkn2Yr/u9xt
kRNPAB+Wv9U97pWEStpZbtRNGXn6oUao7WRqWX402SRERViuJLnZd7r5EvOvDaMHoQ+oQ+YJMwSU
kjW5DSH9KBmbsATEPIHS0ini2poelsglkDZsC2hB+O62yqmC2cIrTBxdWg4TXxT3lw83Bogy9810
KigULWUtSYmLvR+DW+EbP/XEl7aaccm6sj9VvtnNiaYH/clVpzuXDN8SRS1OQH6Lk5MWkI6LbGo7
rbIVWSG9KnIiiSy3INrJgQ1jip3PJjmWXCsA6LDo+MeBlTtWegwSiAAmjOj0N0Ui/vBSbBINZhkF
3Ux3wjCNU4yiuB2ZwJyKbD1i8EoTa9gsT0aM06Uoco7SIW8FgJfJO4MnkESbwv6WxGh0f9/oxjma
Yu/FOBBJMBU7XBy7Maguoip3DcQdPJvViJA1aIWigSm1PN82y77ESlWiPqqlYMAm1NictRq1O0aQ
fAGS555O/BCFjoyBSEQxDGAhVgLpT8mSsjsjDFmvxspqUUWRwv5s2dlGQ6arzvph5SVI6/roU29k
u2AXo8ruHtvPLyfun5V8ItZlPYJubIbgHFD6Adf5Vk1acKPRNckKfwVHGY7SMfcvJrEwV89t1vjb
q1U3JLdE4ROROoWxcWBZPctFvWbKyHGhY1nMi+YI3cC0tR3lR9D36mHsUBAybTRpra91Wac7HScM
UexNixZL5e2CGiFKPV1JbYJ/hDDBDR9cJo3wQVcVcz0og7R1pRpZmFbdwf0PPd34ounxMc1z7HdI
EgWV/l50BZqFQ7yDfinYGgD9srq5+F4pr/g4gkz2s2xTAcjwmwvEr8SThLh0JRnXqxdiVAFLtYaU
Ldh1xaQRXWtE4WKiwDm9HnO1Q9/YrjY5FBWVja2x7f9UFjfGbh2kUjh+bJ2LN0ThOkBgy01DGV5T
JEoDBXN1K0N8q4Ww4yOaWbR/QhdEtkwk1bofDXvvwnUj5fWhVn1uAjx0gW5yp3UfrHjV6cTFdK+O
PZkuEYJkPVb9svh0T3OLosAdY5nHNNpr0gAQWCLev+mkPSuKcY3/8RuLZ39rD+D3c8mM4CYiTMce
WXvqYHNs6NEI3+SPe6kzHCL7sYcC6YDHU74QTIt6ho0Cg5zyoHNQumDmGw/CYNuzZbS2Gh3OKVBP
vvSndtGWKfvrNILU0KyvsT/+NmhcpxUfyoJNtmS5t0xtfhYJ7Egqr+ha6VrEmoYOf6NvoZgjh/oG
g+gliyoUcE1wYiC4NzHmBE0HFD5Gcrw264lSBK7lVa/WX12+FxtYXlfoMqMPmuDCsbmWWTgBnBBj
uyYqZ4DRy7g2hbRLvMp9HGBcHwv7Rx6jqufJ3vehlXa1zUawU9rNtABsTc0/Eyu3Mxz/lwQP6yrr
0SZW+vHNKTBYYIBUpN8WEonwGmnBUVOw5Dmh/Ajjgr3Whnjj+u3zoNg7hHAJH/EJxZJ0GW8rOyQp
+hkVSrMbi77ZDH6c7yT71ZfSdGWEibst4xT7TJvuDFPKLqPPCbsay2CgKA9eH9ZQUw7HRv7Ozt9f
O4PVbpvyqYqQai3R68KevzWd/F2pW+hZIEiyNUSP6/aViFwNsqPQX6PimaxYDSrrEf7VlYNg6qoe
+mQVWv7B0CV51ULZZYb6K0RihU6QJDRfMeujQt6kIeorNoyhstIcFM0zaBu+ek773fWKElKn7Fc4
vo1qBPla7P8kODfZVOoLEoovLfGSeF1gS+3ODpSpk2+j7ht7g62tHxoLkxlBwKar/sF8A4WJ+R52
xi3rcdrHzkVX6ZYo3VWTWf0zp4fbFtXhOq8u7tggIJsOe+R5TdRlU/8w/EA5G3v1c5Q235QGQXm5
Hu56yMq/GSe63gxDINLoOPp0ZugUksmGmGGIDT3GxLrMGgjBwu8tN2lV5ogCS5p0zHsWWb6uFOt6
z72XN7GFwR9JgbOW78rEcB/RNqy3uHbCdV9YL2afbLS0YSKQoKGN4zc07uON4uDwrso6WFVV8pV4
UUCONXvoPgrQSyJ60ywREp50YomM7reVFL9C5v8IdZq9qr62Jgx0RRCBu++OdqD+yqToVxKoP6tC
QyywhJlfZg+FhXufds2wsxOcBYFCLLsdE0fkD96bghW0TyD7+390nddyg8qWhp+IKkKTboUkJCtZ
zvYN5UjOoYGnnw/tObOrTtXcuCyMJVuC7rX+9Qc5lY9qUp/rBagqpmUQ+2u0NtELkj84girbDmKF
712zGRVrkTtXlyFKVnFpgZYsRN06HPelxqaQwxGyMO/D64VV0wq9RNs3eXyxIWKsqqw852n5lxv2
vq6tzzam8RrFfeRk+Vqo2Q6iCnhQ0JHXIgN09Y6860gzC7GqXtcw0De9keDII4d0bSmk0etKN60U
sxjXgaF8OzgbRcEAET02NoJQKb2zLX8amydi3hhD58IHBfDNGSQzKp6LUd0KUr23TmTBH4azEptc
Zkr55qplcjd4YeQsHmIPgxHhNp69THOXrfGfeYqa+bscrVe9nK6D5em5VW+tcDzNWHOmFs5zLfmT
mmWdSmysnbLFZ7DUmaiJdp8GATRty5exsnZisu7fp7j6cMPsyar642jBaVTlS9RluxYOTjpyTSRd
u8WSDWua4RhhHAihDWO0JjPXaUUHrjRro+H+xFXezHZ1W0pA3AnPOPyhMQ0guyI0P6Zu/CCbOl/Z
mfLcOhjZdLH+3ubpt8ROz6jHd/Rlv9B24cUa/jzE+17kTxMyci9Ty4eqx7w8xodpSGFU8348CkLE
/JIxAJw/A+yonX0GkJiptfuw769kGpEh6ICPy87+bUWLNQU7LBnbRL0XAstfDJRXipBEXqoFtk3Z
Ue+Ka4o1z0qbpbkRruuPlrt/z1sM+nAb2pej2eG3n0KWn6BHRORoksZ+IBSjPKMbhsJnY5uuc0dW
AcgOqHBnfqt5d0xV+dbzR9H6vcaQMHD6zF7cRjmw8j1CLqtWfW/z1odnjWT60tT9LpG7sQy27a6V
xbblbWGRoPNndjiumO3F1P8SK2C7OsegVLuOPDW1JVhsdI9piddnb6TMU4qtjLl7pRP8ZhkRyin8
tGJsXq2+O+pud987mUeew7Xqwg8zp29EQkZ0g8zebTT1+JOWg8dohpQHQfTnzLXBRADb+IKyodEk
Fc24cQwVgnHvC/qMvUu3XOZnokcb6oBYBavidulfrQ5Qec6ccYUPzyVLxnZV2zgCqgLCkZGHT6WV
/Vbd2KzyLpPr2u1JjER02ETqflDdB9ugiJwinLOLcDgYLVV21Qcffcd9N/f61sLM226HkwF6h3NK
usbizlIypqF1gJUo3Cksd1/xIIToFAKhGWCHzWDwJtu8jUSezCzoWr7uddtF8O84qyGR+Tp/bHM8
ooZUUbe6gWdD28QPBMB3Ad72bHBUklf3Rx37/qhhREY3Zu6coHtSxITtptt/iA6n8UmJ4b30H03r
bsMBS9E2JqPYTd11BkTQMODIIMavC1Xh5qEIq0Xi1SGIQK+qOYh1usvnwdkTMvlqx5j3sIP3Q/Wj
ddTGk+T2LPHXSeKjUEoS5iQeigmXSx0/aCw/a9RJsJrI75nj+hjG5R8ho9FKaD1jJeM5aB2CSoov
Dec6Z25QSWgkggWxQz5ncerD+mBRLIZdcR5chobki2B1dUJA9EKt/eIwtPDMcMmK0MfvyaQDSJ1h
PDsuW401rVOnXxIG2c0tAqSSFh/V+jXVa+4O6VnNrF7MIR8pxrN0JRxqMCuDtxHGfwN4dncwy8Uh
yxzxexvls1nKjaabI4UVoRmxjbeD1d8rcqz2sZLeGyEFOZm0hW4WvgEyVdezpKCNBh+RttFa+RpA
6NmKwi/8rfBOTeHsRVrNHcBFo/wB+n3GZboPLGMkGbhjWnnOK2zMsLgXqwy27W42w2bd4ojpysRL
ZvPU9C7c1P7XVO6IWj7GBLMWgNAYPsK9S6sNUsb7ZBBiqxb1OyYLd30x4/hcLhbNH7UguHp0NcT6
ZfRcCZtKCA6UA0iwqtWQurOMsZmEgl44PqQlk2hIW3qJhbjHmlCFmJ9JjwXkICcy2y19K4zpSVet
Y51wB0a8w6kgVIKp5K9pB8M663AczjeRZvmxNX7M4x3MmecMRuqKXJB6k2u8T0SJn1FiQBuZ6dct
tErdtEDw5quCM9/CbfNwD3nT24OibS0Cj1auqTyKUmwHDG6XRapc4YOKFGqCQO0v7nKkf6QsbIpx
wDrwfYiML91Spm2gD5glIyHF0ZD2NMuwt6MiNF2u/lJBO0BhQmxihH6FGr+LIzySUuPPsLpiZY3A
/SauSaybQIgm9oK6eo0dVcdVzl6npJyuFJerxDb1TwCXXzKUq8OQMrXWGdxPRBWluvaAYV++hiqD
gNLQ1mpamssvbGIw4rWuM9h3Ul+Y+NJq47iztcGhDkgqD6u5FveU7i3Rauyou4MSc7WVjVi1WfWc
ZAVyJOsOY8z1XFI/y84l1ReQYmVlkS9JHMe1cz5bUNgr8TNp7neVz8kaIlvFZdpf7UK+2638xkl0
N0+TZ+naRznGJm7JEotexBfB2Jj4k8jCYw6iVuJxSO1r3zrIMpL8NDg9A5RaZZDtvidmR6J9bjwF
3UMvVKy68RAlQYzEHdUO1mNUnDJTHIVmceuGHXlOzDEa1b5UdB1DWch1FKv3BI486wOpmG5fbMNo
eogCc4ALaF8ZqBDgkgR4Ns9vjvvgWAokEX3x4su70eu6hAKbAhP7unCd6OV6wsWWmPPV0PTMGyJf
qYpTkT1jm+cy7Ax2XJNeU0XGZkw0OrFB41Q9LjaKbhmec9eGGHYC+sFdIBvc7eGcFPZG1uqbkmWM
WnrdD0Y898aAMLwMG7Ta7r1w6L6jGuq9aeypL9oio8CQ9sqkqqT7khc13VNJm7gOZ6RUxa6nlYPF
y5CHkLmKF8DNLWpD8xwn+Zns6C1iTjlNfe4pA96AiatPe3t6LUWcbQLdzwQD6QIdKhrUcGORA1OK
/i0twgWhpvMPEj4112o8NgRmJY0G0kpeneIniEgnK30eR3Zvk1TvbSUpOQarY0zYMh6OCIl2bRcP
5Z8qICMjjapzF0ZbgyCRrTuNhyrVvzIFwW6U4Py++A3V3TeMpGcG4uVWgaOyqrnjN65i0xu63EpS
tudi2rq4AE8TcDt8rnodpCHubCWywBolQsZUK2nR/mUBWEgc/5RBdlRtBVPzpCJZKDAZPcXtLsJg
YwVpyV41pf4jDWynsmfNsgs/LLUPW1N29jyCn7iweYzqpyyxOsWv+we/mU8qarmt9eg8YzmMs2+a
eqTB4kIwX5qICNf7kd2UWxHBYfEJJQbq9/BHvuU5cIlYjlmjNILO88F+cbXxMDWYkeAzR5a80VyG
RnwWfFhYolzj1NV9ZYlcjqrpmJkqru9x0W/jmD5NpfavKvnCPQoNBFL9shxamyacfH6PKXgfYnwb
7YkVek41XVmTgOW/ICQNVrIOYA/9uONr7RivYNtPdt5TbUJMNWcYZ0RXI504ZKlLm8oSFRgUvNyb
kGzBeusGes27aukftQaXKoczAWD7UPLmrQppXJUsBTIUxtvA3FIL5bAm/WfxU3HDY2SKp3C2dlpG
gS5CQvlYnagAcNqjh3V0vFvr3oBojJMwgNW9G4XX6peFN2DyI1FWjtFwzQSdmtWgp0kksShCfYsa
ghomvSQPSj5hQJpt4XDdJ/ZwZKyA0E/JziILuzVN4FEuzq2T8ah9hoXzafftS6tyYabmC9kXj7pV
rEVITiERwLiAEyQ73bUNdwuyLhjiu9ZQ3/rO/FLsAVwZpltrkF2XqIAxCfu/PccGiolhX/fntMYH
nAUAGtxi3qy9B0vz6ijhccapEEvtY6pbM8Bd+13V47a2lZeMSOKVHRnSkyWFt2rCZgi4Wqhi+qJ0
kYoLdWWK7K4Muq9CIKGI+hlTSuhPTf9oZ+Jg5Fbr6UpPTVVAv1cxqB4TRVmLJZ+3d7UNUnCi6JPy
O8qjHcYVd00cbdXU/ImcBpyqYQpIkipRirGvT9U5tQgUbepsXw1EpvZqtYEV/plqLXRRnYRuM94k
KYPnpIP/FhQYB5sb/oRDH13suIAkLI+FouHvZGnRCtFjII2HoENCEQR/c6E86UQJjVYZPSnpB56J
hTnrnhKqsLGkfp7wHlsbnfZt991ed+PHUjJZRwH40wXLmx1lH5M2vKYFumrSFnC/KvmfY3meUnkq
E+h5QfhJCfFJsGq0sstha1bTR18tujyVjVzJXRiBc4n3uA7bjtp8QSpHnyletDYmoFk11gmA10ET
og/XJJEibYtjnhGnVJoPuSMFE3TlfQ7lUa2xkHaLk84SLmzH78rS8XKJyV3RbWIZv8VZI7y/2qy+
TSP7CqoKrqVeXnPcGjs7Z3GxGtKWzA57vMNcyE1AfjwsJ7TaWnVAZ/SoKwPkdJS/qCx2k8SWMCIb
NElUQL2+GLga4ZzPwlirzFTx4ArRghTSU71uHhOSEuN0O4f2AQXlpyXqj2yeLwM+X4zVrBN3yKuV
4tam9Gu3KOFgOqGvN4lnyx7CsUJaVDKfES/d4Vo7+7VpbEzsDdh/NPIoM8/RubuGWR12ZDrgog8N
fHR6TNb5pyrDfRhtwBsbPGVlUNFxFRcnI3vpRbomQPW+ibq3aGAEvlyC80TEFMQSdRtaXCjoJ85z
Fvgg4m+B3Z1Bbi8BRvl0CejQslrbkEJ0yET+2EX6ez5agkYvoqxFT+W4uDyJjo2xiB9vVIFQBZQB
PK52dGOPhGq/VV3yTff7hAq022ObT6byHKzRvbyZ1bGpgnfKA/gYESVKAFB/VBjkNBphK/1kphsn
13ewjID1ksmgZKhD8iGVY2lXyple83XMwXbn3t6Sl12sS9OS9PSju81nrGhmkaW7ojkVpcKAgCfY
OKnyTd+7mtBCiDhwduOsoJvMsawkJCscnfBuiCVNI84JzPYVr0pMYosn05/aXLtTMiZYNUoEJhE2
jZoTqcgzNH+a3HqPPC5eNRMZTKNm5A/K1GIab6etf3v4zzFs6BPuyzYL1jYSDoz4K529qiNs3M5L
sgyW9KfxzRExZtwEWFj2OHm1O+1LG0k6IqcPCxxZE/BPbaNXdvw/21mjUO1FANKHiT2tzcucNa0/
UKE3kj1saAAg4+6RfOHPvssWZRe7z6zIvdAG17eDP5vMTm/KtE94ZOw1LXS3RBUhOcfZu9JjqFoa
lPaW1H6DwuGmocLOg+DLSETvARE5a2wDhGtg4qwW/E8Wy5JT38VyKdki5RDZcPgC+zty9e+hhb49
sQgHfbDHiRmDdBCrztVf3RTTb3NbTcqpXl4uXiYwhgV9SuJ87zov+Odhe1iQLDEX3jAlx1m1HvLq
UiViWCWZfCxCps+Z4+ybSgBp2pdUR01uOz/NaGLiH9b3k5ldk2V04Co5sOHYHIQaSq9tDO4IlxR4
VGV35GMU6zqsR2b43ZriWnJbG/tiEATqmHRvOyOMBGYTMDtUC0cCza7wRE0NG4fGsNkkZnVpkuFt
zJegxTEZ/MDI/2Q8t6cOp40QeFs16ZSN0GWDnQzmA4axcSP1LZ7skxv+6a3BTLYhD82h4axip2B5
TB5z+RIYMe5CDj1aFBrhCon1auzwchjL0XPchN7ZNuWKmaqfxKr2mrqs1njH0t0CsYw5+VBafBA9
6Is1iDM99pOl5q9t7mQbpRExRIvwDY8RJOyO7qNmUj2IHiyDC+nQJnYI5BCQqvcW2HMz6IjVdT5j
fZm2zgrBkGaa+gSZ8lv6wWAWtlUd63NGyZ9LoMpgYLiChQoSdybushvp4RRyl5wic7zUsjQUTcOT
lmEIqBpYvgxlBa0KwMqsftKkxvulkLtsAmfWMtPd62Lf5V2/mkIGU+0M+GTb6WcPyMduUyqrAtJD
m5XRPkyGpYDW300kLivQyhC7k7G5V/OcwYpufpXL6Cn4qEFYPC1VqF27YwtmCU22uQuRBvYUI9fA
4qosSsDOXkV3MpwH9HUeHJVq4xYmLukTYw9rSazpaxC/eO4l8zIuGJwRUr+JcKmgvFuNTdpfazLT
1y3xRosh/wFc/hSatZf14DYjjhqaBNaklqr2yVDj+MGOENUi8Oo+Vk+dVLc5NeVqslFOxzOJ5UK9
uJUwfKH29RaHyP1cJ/bKSotNpBPYModsDmEo2oMEb08dCO5JOr5YBSRTtXtmasbnX8xQf0Bkg7hN
7rISWJ2+FZ/axCJ6ZdjixYCLRF3Ex85mflo3gPaVMSqIYvGDzNx8M3cGm7Fs37Do2RTmUn+WSOPm
YW+mrKRZXL4U1mzsbL2EzSzK6U60y0yogU5D/AYcPjttqGsz8sTRbmxExGWhSIEAuwUI5EajzbLM
lzxrcs/WisDDcqWAy4nqtUo8ItsKDKCWW/KSjbxEOnELG1ljekKIJU+hPpoiee0s3ttA66xdEqcQ
mLjtkfm8NBb/cW3ykuiJQGJCi2WNkYzlDK+ma0IsTvMjVp/jISyvKhAKV1SxCvhUNlHaYvfdNrR7
vLZWTVuCRgamzlRZNrOejeVUpZeEw07QuBMvnBOx2ovCZ1hs4BGzdYdTGRHeglb2U7VE95DrwWZI
pldDoroc7OG5DdB6QgNq/IIgGpbo7jLGMycpf4KUIGCd8KsyrH5tO/1dyAwV4NDVMUYJJ2Bzq/rB
v5m3aEruB7VXCJ92UMAMDrEbBcKEuoJPq4PQ6YSN9CRsFlzJZoDdGjcSqv/qJKaO5WYs9D1GJeVM
WWFyzYlK+xlD81PV/4Zx/sF6hnALjMLN+n5uLRVnnAAcOvjEfIvfFrq1VTMUFIwMca9pEZmAeyhy
OEtmzBYpPkk0bNpIeXcb4Wx6rSFwLU7LE5M/e5PNDul4gpkOYy9P1ah06HMQ91Kx0tf6GPsID0+M
dM22vU+MYLqzApXZBq2PKKDk2GE5bhW84OEhP3ZKpm4b5x6PCwpDdXoZRm03tyqo8Ng8dwMTEUt2
nh4WrTdKV6NQzGb++vAUtd17ZjEiM/70Ib536PZpgtkVh2GEakQ70I8MoCNXoWbfNejGLyF5JEpJ
mDXhTmvZKj9NObwbIbleWXBKe7iVov+RDoB+lQDBw6586gAFyHtz8f0tLMAP43kIaA8T3Bs2CHQ+
lUW9FtnTYbSJLsiT5KqICvd8c+KSm6tyVUJFWWsDPZ+9eOK3VfGrGvKrG1QqFkvuNNYefzHdlmX2
BXeD9ErcT5n30hnrdvPAf5RwVUUJ8IuZ+REWuJAN16mS7HKVQOcmMO7r1k3uypZr26jXIW/yaqpc
6IEMwbXaNTdRJ+W5cjYG7Nm1MwrSNvrPaSov7LAJVbCxEhXyuaYs4IFU2ylZBLsdfQehbRDk5+on
QWRFq5A86qobeFEN9BqVZsx3ACdZWPaXwkKZq3yDtcsPJdwxfVWxdhLnoWXMNo/Ft20v3iyC1qhp
IdYNfCqaOvuhO7eXePligr7lMGnvboesrCbKCOShSi3+23aJoAnGXQ79EU6uzlpKsLqjuLj4N8O0
rmrW4aDSnpI+TrgO1NcWe4m1puu2Fxo7x7LMtZjd1zCOBCo3MO2yzeWmCWhkcokOIlk1Y1nv67F9
Guxq9vXEiDdDk51HKGPMjpnOGU1W+9w8BBs7fYqP8MislkkcJRxrLCp9bCpAhzdG0/bnoXIesoI3
tJizVV5pzblzu4oM763Dpu9UeLJ0jDdwHbs0wQTID8zYReOX7DVcxG3G8kmvvRgWzMKq/ahqnFxQ
dFEK5Ru3sS85E7F1NYvWo2jdBEgHB0aseOYsQRvyN2mmdWANHfGFd2nTj1uMv2EuBmd3Dk+hRa9C
W7ZN9SrypJKCx2jyTiN/gCJn/GXJxTzKdu41o7nWfQoMY4Uv2cT8U7AvhThIN8r0N5IfnASGdo5N
Y1h3RR5ulYxkhFpz/mwTjmbevYzdEKwENsiePame3U6sz8b8I0Zn1xjEZCd/tsUFOufZdz2irVXt
jtpPIcSomMKDNKrnJoVM0XFx6e0TOo6D28DwCYNoE8QNLh69vrJd8b0oTijEcSdpXd3wAt0+6jCv
M+YvmyG09i6UnzuEis/aEjMeVgrT9pI3wBY/bYbYEh1RCfi6HQMHU5ske3It5tS6TUYRXiB3Vjld
BoPpgSmC9+geBgqrihfIedPrUPeH5jT1aeZDy9hPQ3AhLgTpC1hEqo1QdWyeM5ym17wwf5t5PAnR
X6hSsS2ODmnAGVydCoSgdpuKnqt7qc6Yo1ysJBKUs20OcmLsarPbayM56Pn4qEyzdurhAunwgLdl
vMsbStzONX711OhXhdW+KmU3g3OlbAa8bzrKzBrSU+NEh45ZGpjbpy667qgRFptEzrRVus5dt3Pp
uSLiaomvGc4MXshaXzY+tkp7OJNs5amqo++vPjKLOLFgNEicVn5Ds/9MRfrVNdHM1a/7suZzETHh
heStb625/QgNQMgkWeT0CRM0g4wnvXRCT2BRBsLAxNbkbR6aYQvxiRX2LumSZz7/B/urqRp3HYIX
ANMC+reuulIkbZUZ/o7t+NDq9m+Vda/O1D4yhQg8PVHwybcJznJxlKoD2gGhLewd5qgKqcGWgJJN
5IGz6vO5puVXmTrbgXHAKO1LC6Tj1QU8sWWaVXTI8+nUsjWxO/thtDB/uJuMybe5g4qw9HMW7sBS
3ow+/sPcrAB5rke/VKG1IX+Pmt/Cbl/JmQKNLspLLbZawM7Jmo67srvLxYD7cfGlpw7c9HHTOzGU
OlVU5DKgO62W+BllgmAXaD+2/stA09lEs3saoaStCw1rBKjXca3C6XWju9GctVUSR6eqVEitNPKj
hVotLerc7yZT3UCbM6kupNcXlq/JMcRtrKqJYKkfdJ4YhzVu/1TcNTSlIYpO0h0jhNdu3bHC+1OV
/EZlvZhOdXujUPi/SeUUFigO5S1N2JKBNskXbY7cA8iGN7ZkjztmrG1Gu3iKqube6AmCwKaaPyNe
yxyuqwNajt7bPFkprVDNuNyLJ5XgKiM94ql3hf6N6d9YMbEaGWKMhDvBnPLrTqk2srp0s6odinzY
ykIJ13VKUVa1u7LQqFvBhOMi5tMbi40Tzac4ZwEKorrYqFV3FzoEt4cqsQswjjRXaTdupiBXHt6y
sdk0Q0sJ0IX3ikbRL4vyJ2SgVyeEUbqhEq+VSf+0uvoi1G6Xu9m06TTq3axLLfAgA7FQhiNLIO+7
0PiqxCE0WDXJCbQZh/25cBxKYSJzH9xfMlI+Ab9E7bwwQfFHYuDQtBwMmtIopIwYQ/2CYOUSSfUS
yx62h7avwizfasADVm7dj7q7UHkoR6uaIMUJrmvV6K/tGD/BsKQcxYfK7AaEGoV1LmbjMTCSB8Ga
snXs3k+b2Xcr7S5gJ0cs6vUlAzKiKTdJAhpJYmcSNyu9Ho01NEoeOSHFTgUvps1BzdFyx2XkT4O2
tbuOqgSw0SWzYFUp2VGMzU+QDD9py6wimVda/ZDVfc9Ng+QvKN/0yPqJR/O3H0r8+vW1oWaVj/k9
87IJY4Wart2KvoBkGdhXRQN4plyMcn6KTPslscedqhv7OqJUVTr9iP0Ocg8BR6dnQzRbp18d/zSh
bGq1YsPAGmJwxdas2WFV+dUU2AamX8IQ5LCle0Ddq2WDxGVd+ToH7rqZZuFHnfbsksNa1+571C+M
+Dg6KhIiBUQ7UiDy8Wjm5J6WOgB37jyruLj1QXnB8GiAeTU81gNYTBcihi1t64RwjEC7oHrIETKs
3Hk6Fr27jmeTFCVOYWJyNPBJYczqbE2neTDM/LNpySpTVBuvfQhp6vDkCuBlw0VWYDqPstMo2Mw1
Sy4TaDwSoOGK55SATuQm2IuZRvNZqP1agaVakxo6xvrF0mwyQ/ENTMDc+yrYLVsec4HXuUjNlYgK
tOlIfYLavNZGezab0fGYNdJ2E1q3UmrjPuutdlPA6ZEOzMexO+g90+CQcUqjfOPkQNQj2OpKNjhI
wkvVbT5aybw8yzT6UnsPBM/aGGsV+9rs91r/kqtAYLgiLYp0X0HY3boWRQmFokStsowB8ZOKsZ1Q
wwlwgOo3aD9qR9v2jTj2to0fSkUyZMqajaGFXQJo9t1JVqI7aWXcnwAgZsZ6UtlBH5GrVqnGfd6K
6iERSvpAW718fztQtugf8Sli27QCvCCDKNS8xlRb/39/zInKOGyINawvt0PQAZhDmOL93ydJZJiw
jjvjxpzb6gEcpn6ALvZYqZh33A4ZxLuea1fd/XPCclZGgOmWvzZa//tEAOmo9KWu7G/nQbYer2NN
fP3yrLcvaEt2EYJKxtb8ZbdjrdV2Hgw7ExuX/xzLYsfTMPW53M7Au2uC7ZIAaJupvIhx+N8v9HZX
RxTy7r+OC2oDrHQkA63/nK/VFi4W4sicVD//ezgjWu0cwjC6PenteFZORE9F5j29yLbS6+A+IdPz
qQ4gTpWV7O5uDy23TJcMuHkTj0n/5DZhdtBrsMQilD07R+dcyUDwMuQ3nVfY40mqLL63X50at/VC
yHr728MkcxMfYYNY//PEYSCPZBUCmi0v22S4zqXaP6feXspxq1emLuJ0eyUZE9k4B04IIMHpsq/z
He204t0exihPT9LVn/Na4e9Q1YtRa+3j7Xk0fhMoo6mPtycyC0h9deEG29tPu8T0Jji9qGqy8nr7
YmZ1s00bbi2ssqLI660SrwuZt97txzCayysvGO8aMphZxZdz8niOYF0x1Pr3edJ2GukHCh+QQt92
nRFfgNijbSnH7J4R/MIcqKorFnX2ugzj4SHFUnPd4qrwODW15QWob56ovRovlFb20oG+cd+Z8jWa
8bOzM9N+K0azWGVKX36IpvolVBa5ZFO8OkOSf49VgWwwMX6KGSJ75pR/3UhFkTNTYcJReoNasXDM
6n0wUtGsmiNoFZTcHBcaYSXQD4gmptwZOHsu/YhZyC+DiIPRzfVP1thXG4b/VyyTd6eImk+VnoDq
rXXfdWa3qzTJpm1chUSjuFp9JUweX83MZglaApdvx8K0QlI5KxQ/Q11fbz/QQs1mkQiqze3h7QdN
DDiUhJlCucNT/XNeFY4bC4rZ+vawW56gtHVnM4wOjnr/9xpkPZfQp5mjmbIuI29ubHWrGBouxMs5
t+d3mQn6Y20O//yptx8UbdD7RctM63bK7flHRYXnP0TM+8saPhuK9N08pMRFMgK9kBaU7/raTIgE
raITt5my6ZQxecTEIPYazew+8kw562YlQ2bE19kJor86Nz8heLuv0tIdIpA7ZLPSzkBV3PqgFKVx
sHXpbGleB+7/XGcubgxvMhjezBIrl8jcoB7gA5rT+VrYlfU+WnrphaGcH1wtLreulWO3k7fDHex+
xye1ObgQa9qujTpVX2AUJhgmRfe1mj4Us66fjSrHaMGwJKMJZoF9GtVnLhwGRWGZnlNaJ9/Aa+GU
piLz+xqXlKxgwJWncjqlptH5RgGroBAM/3uh5Setn3QfZ5vwpLm65XOj2Mc0RQhQsuByl90VkE78
Cmn/zjCT6Eo1Qkmn2dZ3mN3hK2H9dPThq7YLp4fbqbE5K6Ay/zl1HNr/OtVA5vygkvHtD53J6tun
j7CnkiPZZ74M8DbFbRk443YMwNMf6kpGG0lc6LpqVKZ+gbzmekuychLMGz2e5fX2hXhZ2zOwk9je
HmrLedqAEjc0KtOvWNoI7k7AsnH1Cfd6XI///F6UACo7etDcMQT/mUnzw6gKpB+u/31XudjeoFOi
G3R2JSkqcCwlYmB0CVcDV+E1pJ1xczsmSye4Ut3D0cdxk5kQ592O2dJYywl7ptsjGQX5GYuy3e3R
7YnQp7m7hPQ86Mw8x+2LKcyA4GbuoX+PwedsGOVa+r7/v/OYf6x1rO0ut0OV6xRYujW7siFCfcyy
bq3qEnYFAEq3VRLBZ0ccZLRBjYgeU5lTsCy9vdhsCxABloNgk6n3z+O2bjDgA8f958zbQ4zzgZqW
L/8+xe0HpRl2F4uROp7TDjYwsr1owaTubsB9oWT8EVyY/8/B0LTUnaIB8d9+8Xbi7cvtB+hQGQcv
vzzPFfTx1LX24dKA1lFjnAfwn0uY19BacA38ADVsGfKY5b1eYVRhzuhxyp6Bo2EXv4Veutc4RHjj
1uDpt+O57T5i96E+uku5W9fIYpSo5/yiPJQVrlDmRNp0MBX15na8j+iIZF+9MsWxMScaiVdNGF3m
JpGzWiSVQ2tzNa1u33YTyaXFOGBlbiqH26EmSfnp7fE/396O/vvzwUW4luXK338dvz38r2Om/j+k
nVdznVzapv9K13s89MciM/V1H2x2DsrB9gklK5Bz5tfPBXK/kmWPNaHKhTewYIm0wvPcwRK7pIhW
nUUMFd+r4eArw4+FLFeXQcO1jhp48cQ39S8ihHwg51H+jaTdk67lxoNkpne1EPVOM1RtY4nQX9mJ
iuoHGvB3WiZIn8HwSBWL9tQT6DKVcXCP4yWmxjSYoDKkVaUOBwuVLXcI1SWocNq/tD8biiJ5HnJE
PZtK+eLplQyCNLOYsXfSvrvfKqJFVlQmdb+QO9XbuknK1LqG2mUpyUNui6/4k0tXCGZnh1RBZjAw
RwAJfbMukjy+b2WSaIMUi7UEheub4TqcIFk1923p5XtRlPFahiC2yxovubOGYUcwMn0QnZrBenLd
Q+K34ZWreS9zdaNi8QSLPjs3s6Q9cz2yDP10wPR3gKAkpxWCDUwNT9sgJ/k9RJL0NC/UtG9OhdYA
r9UtJA4kZukFAMmTqgRav5jLwOWcfgLThgOnHX6s/n2KuXiS5/dJEmfbt1PHKrBgTWrrVVNADej7
cYdui302r6URBDSzRfZ+Xg1LUCzAU3edVZ2ZJATrXUUEBHSYHDhZIZX3Q0teNUy14qs5krcO+rh6
yOLkHphH94hF86lhPPpctQaUrNTDwT4bF5kFTWAhMZGfwtG2B78l6UHIWJ420e0TeOI1POVJXC4z
CxTmFJEvAqylN/Pq244olhJ8kMFZtoS7z4M7qcVGXEWQ+mgZfmGvqxyIb9cb1c5Xm/28Ni/mIvpU
bl4tJnaR1nnEy2rzMuhlaZda8LoSWOrM0ltEFBTIV8tg2j2XKSVXduKYmGip65ShW31kSi/tXw9R
ROyUiqefvxbmOZ0JnCX0UjcvIQxxkr/reD2+c5OSN4s6KiAFhz6vu7VTg8O+8qIkvXKnKUcgl2B1
/t5mVU29jAiBAd1BEg7minJRypZ1LJSwPMJluWdOrN/I0KrQGzMu8spEUjYET27yIh7nnTqq9ktw
IPlWzsEJ1q2ab1ITvGtcq95t4GbmKm8RR1DCHh4V9E7Mc1qobn1i3IwxKBs786TnNfk19zltGZKq
Za3fJJxrBUA2Ova66i/zMIZABFLgmmjmqudcF6qu6tdj6RI4NRVmmJDsmJsj6q5qdbiY95oqmc6h
Nt0j6XkERoMgPssrozwzQayRQi+D74WZ7Ms01O9KNTfhVHjIgYxJcJ9LBBCmAubPR5JLrQiqW/53
8CKvRxq0WE4+VMoFuSUi7mYR33QxDCUEPIPL0HXRjRJ1RookNjfdYCiHkD4COEzSkNEOsyPtW70Z
Etk807g/KzOK1Mssxv4ukCXzpp8ki9DjXRSFZm2qxh2HRTJ5MDTmIE6kOmMCl6huTZtSEPynfFq8
lqtLLcPbQvpxxLynHgYckjvNxYIQcjs57hWIxObKUBv/OjfQrAgQelvNq/OCApppNFeM7CcWEMJD
bwXmbRQQGuFAIiDdzrUbDWfa1jsYaVyeOr9LVlES13dKED7Oj1qoL4He+U8h7yrB9AGji+kYC6mi
gzYdE5vEFMpQq+5GdUofdO6zlr4ek9qxWChW8uOYwgCXEsXpAUqVfRD1YB9IeZLf6hQSEkWYeuuI
vqHEDZtd6bzr408GwepSaoJ13BdJg0mBBo8PV91FxdWj8oyP+uAhwrDQZYtlOm14W9RxgAEwqNeb
ESLtqulxXK+CXj1mqRKtAj2U7iHJn3e8hU960F5oVafew1tISYtXvxR1k+Z8Hrpqfn+R28GPoh/O
qo0yHutZERFGfFDKVL2V3TK/8dp3K0H7IFpDed0j7Hd7Ph6T23m3qUoXEMpYtDiLV3JPHwvjn4So
rK3mn5FAECCYFrkdojBpncvodh3KaJqvzT9TNGglPFV/3jqvowxf7keVkLU9SPtU9w5QRrRNTKp4
T1Ze2s/bIb4TPJ03iqS30EWeSpP0s9PFXKoxRKNv5wLVvHX+OS8KSydXZjbhIkc540f5ec8gvG+N
XfqHgXb+wuPT2MY9gTmRFOmFm4r0Yv7FKPSuJpm6f9veu57YWiqJ+/nQn8uCNv1Rtka7d4HGQYPs
sOWd5oWO0CfvUaKtzCJBu6Ru4H7PP9/KVAPpjo9l5t2GrCPW0mIsEwAz9G4kxN8PaVrLxKenn4oE
4mv+NS8qj74LeJK/eNvWKtZQnN7WI2OM1mGCjtl8MBRHlJo+nIdwJUmaqjJorixyZO/OwcDJdNKh
l8HX5HC1kOtr7eACIYP0wpP99KKIBxOOuKsu7UFJ3u/Y1i0Cfm9bc1U1l2Ra1eV84LxAWjm9qLbl
VHLeUHXgwwyGHBt4GglOM/cj6cYTZgjFYl6FypRtKhWlpXlV0aCMSnA1j/NqYARLOkjlJrcV5SJK
tJt5cxeg3VpreMiFQzrcV4JUL1MIczfvlXT5HCfN8RKjbO26SsfXU9ux1hy6sMnRU+IgMh7DCl0h
5qPTnyVi1AQzXVLPOnyV7hUXZ5Jf/1pt+msZhvlrMkn9/dtfO58y4q9NKgSaC1j6m1kJPaG7WNeZ
By56Ekt/VUef9NTfVovKh4lmA6GZ9847xj6mZZ/XYzn9Gos43c5rQ1IcaCqh+MRiZYeMdaEFBsEF
2m79siKeveorcwDK5CeOi1DBWcZQCOskVyf9UCKfNZd+PdBUfbDThTX5egQXulQFF+DNPKYW3WWE
/8URAflDI/XWvaxQ/WD3sI5s+6Joo9tq2pza8GzKiHR63UTWfV+roUMgPjjOe2sjxBNjiO48AXq6
1rDY6TvJui8hja3TMuzX81GK0hGObMLwzJZi+24Mj3OVltTKR5ReyQBOVblhSCK3TKXNvDpEw9cR
31k0rKr8pvLc1VylXZMbEyPO100bK3carLEosE51rJLxkGXIxRhZnXDKNk9doZN7CYXhggvVroch
1pAb+nt3L4FheDtkHMeBRhSJfZ2uVdVhnfjttec37TVGS4QOY8ChrscqkjcYyHTDw1sJ0bi3XajG
p7k8rifVRm0hWs6r5XTCKYs7nWs+pisT3UFTxN7Yqr6pm6E871P49gwAgNqXEl+rjEhmoxrek3/Z
+G32hIdTAk7Qm7wGNNi2Y21B9O/CW92ovtuqlD5FrgL8xSi+qIperGqUCY9EI41TPooCDyTb/BZK
xXIuWljk+ZROtq7GGG+4QQ7oSfSyuxpzu13M9RmQFOPWKB7cHKiiVPQMxqRIP1SQKldZYFj3AAdO
c9E6VL62lgwHUTEEfxQRnfkaMrcrHJN51H+uIWIO9XoNWcKYar6GEtbQbZAW34Hvtmu3iLR1LEfj
FnBAslQQ9ridV9sySpeKLyu3Wl392DvanvpuVY6UYkvSKFnDdiZPokrhnYxP+lIe5PIMMHy3K0RU
bZFNRkdUCuKliW7el2Fo74FAay9WdahiaXyuC5oJRMhDCOUcPdpueVYRz8waBBc6NX3oksLfoJeV
IH8Xd/mRyByWUdOvD6sNIs/YDGu1wzyA0kXRDbAjsIF268Q4i4W6cnspOJI2spyYuOtq3l5YClgg
iM7pUdWzVVZ3WEZ4DUeodoDxi91bryfodqqp4aolJns905SPmgYWdForQg8UT1YOrzvb0hersmxR
JJh2zEXmvXarZAcSCKjohySoUAJbx6WnnzTimydjWsyrftwZhxFzyXlt3j6XEAn5I5I+JsrUaQj1
fTq2y/A48vVk7eN648wC7DBdb3OE/q8DD8BkJcBZzELo5ljdGrYVXZNO91+357HpNEKpvqG2Adu8
fUJtnD4M+Mull2vu1kM6aGP5cXoddSQ5aklun9ROdhCAbh5kVJuWyDiKM6RTcUBr4mDdF1J1V8ri
1iujDkkdjLKG1L7XQzxUQmFGxyYvOjxA1AHV/sG7YI4BGTv1LqGVd0dVqY1LfVpoCrhFPbscwsCY
FMWaExDMA/w/sJalFpU7ZWRY8Va+qapgLddM2eZt82GtDwp/CJpkM6/OO+SgfEa2Xt+/FTNBUplV
lpxD3jQu48Ktzq1Wct4KoCzD0CwcHt9OU6lmsalHSH3zQfOOpgn6ZRT7LpQLTjRvE3XaY3YdJLt5
tc1cY50GOWgIGW8c29PvLaZ0h84GBDCvVsPgr1CqkbfzqhlltzXprgvIVO41DPV1VTf6fT54ENjs
K9GH2onUBRL8nvwCDEvehGXOlGbeNi+CIK2OcK6gLVNWHjN17Y5lvqvb9CtYYKjntqsshWyFV92Q
6hea8r0htgBxBruKHTJmUF6nnVmZRVeyFshLmezQat72usPNv6qDIg7zGlKK+oWdfp+Lz1sCXcg7
Bq3vzxPGmQwqopZWpdm2EEnr6qsHh+r1HEwugGsX41fIL5ZT2mSmQ1L/YmqAAvRer9/WXPd1bW6r
elQu3va1P639fdzcyP1dcj6OnFN3rXTkqqcG8O+Sr/VN+ybBnd8cZ/ce6Eev23ndEJ1gNkYnPXKv
mmRot8ixRKe37fOv121FT8KsA9lA8bfNaUlLv5jXq7F9jD2A+fgznNxEz07zr3lRFQOaKkrcYCD2
nx2ukIP+3bpmBttM9pJ92OFD+XqatzO0lTSsRDhp903nnxfzuRgUtIu//vFf//7vx/5/es/ZRRYP
Xpb+A7biRYaeVvWvvwzx1z/y1827p3/9ZYJutA1bsxRVliGR6sJg/+PDVZB6lBb/I5Vr3w373H6U
Q0U3vvVuD19hmnq1y7Ko5VsdXPftAAGN3/NkjbiY3Z8rRgRTHOjFV3caMvvTMDqZBtTQzG5sQn/7
aB5rp0rb0sEAr52LzAsrKSwnLcH7Fgsp6GwGKpgExGsvjLSzctTV10UyijONpnVPbph7jVqSdgYq
P99IwmsWb+XmHeTcMNDMAiST84CgqJ5ui9TqTnqa9Kf5l/r3r6kEyikpwzhwpz5Tk5OriF0dNNll
HgCldbXh3Zqdyjvdt4f1n++8bn+886amGoZm2bpqmYpqWT/f+UAfwPF5gflUYuN6MpQkO+saOT7D
3WL6DXu7Ir8xbSlW+oAzGbCNHumQafFjc1jayAYWlXuSSG4uE03WEbzpq0s7MEskFNjWu4YOnFRu
fVh9/1nPm/KxiMsG9xn/rgCufx6QDb+Tlbs4qptbFdLUVQSWe95qNXV4Ei4Uw3k1FiRVelVCPH86
Rod7sPLiqoS83+h3YC1iZzTT+DDvTbPo3fn7/N35JVXedU0J0dIVuJ66bo1YR9WeiD7/+Ubb6i83
2hAy77mpWQLKl6b9fKMbK7UYsHrpMxGRDr0Y7t98h73E5qbqSFlA7EMtb77Hb7u7DFnUKk33r+X8
qoEpjI7o3tfG8khYBz5sxAuXGEODaea0sbUm/PD803W16aep/CiV68ZzWzDuKrzc3qFZpa5aqx4f
6noxVMTDRwxi1nKiNLsm0awb3RUX8/6EWQ4RcyWHyekaZyXyxk7VWuODW0U3PTHmG9qADyeMgR9c
ybYK0NDpY3RLR72/aE3TPzZdfprXEAkcLn5sby/weUaBr81Td9GqKD8Cc1GXrvZWhENrLX09VJG0
cjkyPtlmISgPH+kQJOyD/kp2i5uhFwKDt5ZYklVP1+JJX0xzNTS6/FVG/X8LWMh4XTWG4CyFw3qt
WpgEBZmeYJjK0b8763R4qaKFML8a//VT81fNzeFjlg9l4Pn1h9V/b56zs4fkufrv6ai/S/18zL9v
soR/fyxyCh7LrAJJ8LHUT+el9h9/3fKhfvhpZZXWQT1cNs/lcPVcNXH9n2Z8Kvl/uvMfz/NZbob8
+V9/PWYNaVHOhk5L+tePXVOzL6bG6O9uYjr/j53TnfjXXye6/sfH7Jcjnh+q+l9/SeKf9BWGbttg
yhVg0Cp9Svf8usv8p5A1Q9jICqBFqto0ainiZ/6//lL1fxKv0BA1kjUSNtb0GVbwdNilyP8ETm2h
EYRCiGUIVf3rP9f+owt7fWi/79KE8tP3bglZ2KagfiFMWadLm9qDd11ahyys7Kny92qF5ogjoDI5
xoXYjCu4dcSnX9+hn16h9z2omJqPtx70R3WWqhBFBtJtWVMP+666Iuz4yPXxu7IZ1/o6WvlrhAC/
QvFeSJtkPcnMrN49jN/02eiQfKxSs1Q4RaawTO6Zops/VznqklT3A8maeLCHQ1S6SAzHrprZoLQz
yfPu7BaS4VIPMUR21V1uJH2M+YjZYqxlRYlubAiT5NJjk3pWfRN2qsSRCcKakr2r9cQDz5KoKZzR
BWZ2dnHvKVEWq0iaNXxleDRmWGVX1rLtUpFJWGExTZ9mUk2AXmmb16VI1gbaNUW7Zpbql+cEMYLq
pkzy4g4Kfx98zUQV1teZHVfxakjSFm6dXYC01nQ4K86QilbZ9DDf0XCExY1/AX4H2S6zc0l3ClGg
z5TrdtevM1VUR1wwLVg9rVYBEDZR/VqbraTuCIwgbMTf6pFG9OP+JCt5x9OAJOFvk266WSXQHW0L
8SMl3C7byb1s+BVz2nJwv5XoGz2kluE9hAmQK6fCVu2kkbAolmiZdQh2ImfkdHmh7jVUWKulDrB4
jd4g0gK6RsATTSi9A/hvjf24IACY7uO6GFdMP4JtJLLU3UdtHppIFw2RtPVTOUcAAnrJWTTA4Nwk
ba1ai7oBQQ3zDiZ33yLmuZnYM96qHGp3X+LscDsIkV6pCT4aukBbh6r7CnFQNQc2Lw0eQI2NDAPP
Ow9MRIU9QLADgk8M5zNkxfljRiQXzCGOod2iClqCggoEveV9CFueIOvY+1giRwhCEGTxmGubKQmj
ReonjLd8iNcAcnFmg+/jh3hth6omX0GkxdbUDV2oY7nn9xAWWqBdu8zwk8vCn3Q1+yoqoqWlNdXT
mKrJtRak1rNhZjzHODZy5FObZkDsr7bC7w3ciJsWKssjWVDxmNZgVcFumyNqEoksAifMeY0XEJck
d9l1gqg73Qg5vrxrxD5ww/xUmuBCgb0Cl7C1a/poVFcXiRJU0rJWk1I5ulnmQxwYeglPmVSHZh2R
tS7cJ6hOUXLRoJdvX8DH6ZUAUfpWcpGKkqyKoW0tkHCR/ASrE5Q3B21ZFaJ04UBmEVZbCNmGK68M
RPrUwAL6qmFujgdGl3TCXRo2ogbY7FmJVDo5Zt0IIlVtwlRP9XHVlk3IdedVjxzeeS8gUayHNKrT
F9fTVGUZRNh4AHXsXXXR4NgC4xI5z3pVhRXpcDUoPQMFhMgjdB+palUcVSnRKl6lYjAvQsnXffwj
R8J4GMbJ1gXhl4SXJyGXGCDzEYjgOsjIS9xnQwWQYBwaMDljNnTGFa+5ruxK4YL6xY8PKIBfFZJ7
rom+1mHTY0F6VmlGkZz3KhDDG4TzJpVGq+SbwbLpWEFeZ+yhR8q4kcrGuK8rfQonluS8tzKtgXYo
9BGWTO3J/WND169uCdwzWm0gRnztNJXsCtydIPnqjyEaGFnbxNXWlnJdPpq56aFKJveu2HGOeq2Y
0fhUwviHWKkqZGjvS7QpskUkN/CZ0Tdv8TCwKpfcWFLU+U4HgrUa8y7mS7Dzuq55QCMqFfcZmgXk
R7HzQNeuaXoDyqmUwx5RJQngD0oWfr8kjulWa9lUZ0JCaIT7tKbHWAdgfKNthmNEs5aSwO4OBdwZ
yEKSXemQDqM2cTpZVjM0szpiOvDtayeSwEgirS5ZhMqaGLpHO7kqNFKFzIY/wCJCZaV0U5ixCsHV
5gv6UVEYIFwYA0Va2L3WN4FTe4r0FCFQnC2MAUoLLOu6BnuMMk50jsSyeyYSTUuWhhVlFfUg5MZ/
GMpI8UHtkUtQR+AJKqP7bcqsceEi0rJoeRUJqxt7qcnPRqO/dd30rPHM67wO8OlxxWWuJimOVrJ6
VvVG4CijAJdnHn1omAtdwdyoBf4mD4p17DwLZWJEdDY9IlrkQY5Wk/vXOtBEvKW+46j0MpagbtHz
yO7gRNDHIfy6NNIh6je5IWdkfUw0gFEwtvlQr6SyuDUFvsWVvo3yFGBbgoq4jt2Ofm7qxN2k1F80
GvAlIuHHjtd/UbRwZu2pE7VQSFShjY1JibqMXRPkRA8vQR/QTzQMZEiFJBimTtyGh36ov1ZC+9I2
A7kHaZkGdAh1JNvnAJuyK82Q8oXbIcSmud6z5aYXTU7guM++8wWdcmTDUAGuAGbaSb6LA3fYaVp1
VXbAQHw7j/Z0CJmTC9y4YzHsG9WPv4uids9CDR+OqIvE0jK6u0YPL5B6xNewtsu1FPFwQBiFxGVr
dGA0OTl0IyQCO4wKwGnGXdjQ+TdYrQusExpjJwfQ4U2wzYtmiA3EV8zy2Qaq7pSRJDayWXQrpahV
xD/VIfpSdXK8b830KxbgXrHxUf7YSxYSd+RIkcNlso7wXfuUjaHEhKFQsOCMIGd7UaXtFMMMdkj9
JSClLHo1o0FXg25lpMXh2WK0w7ud4HyVNwe6PZR6CiWC2QH4p99NPZyjBwjFCNhBTocqlIIwNrYq
o4W/HSfAvhJryNKpNd9f6KWZr1zdzZwafw3wpN54JF9RoKyT3lYyUrBpAacpxxIO2KLXLxqGMmBw
IMW3XqQtpRI4kw0rG/3C1PqiY/e3x6HsytZ9SXZA/UDLRNrmNsw83qNCl2Dxo/VSg5pBJatahWqE
X8+iq1IIVFgeOYjTXKlR/70WcYlPazAYnY7oF0axgN2QummicK/4eOrKfuzfN6rt7ULZLiyOBvO6
MmXw5KYBElWHZ7NSjARHay+8JSRmLnpdWkLBuqwFHIje4LrNE2SprS/fgIhfF0j2t4DUIYVT2PbG
q8a06dIaMIs5WlRDZWYgl/E8LVFhGUsLIoju7YzOTKHLEj/Nc0zojAyiNxIMyVlnJCS/+f79Lu6g
v+sI/9JELa3ah61lhds2Cr+SpcZ929Iyp8Qc4xho6dptmmXW6agfy/AXFwKsudOmSNLhSGpDaBhD
x8rFsalqwgF1LjupisKOSb7kTKrlS4OszQEfdXQwe1obpH3w3tqVSknSMEiCZhcIC76hWbx0cor2
2xDbPUBuK0GFBacuhxAtw9pRM/c4Ye6aECV7OyifDBxMHBz9fLTQ1S/IiYFPkW3N/BLyNjt1IdeL
BJHrDJTXKtYDbxWEUrWrOulRZrQ8iTUkz7GRItXbdHHM8LcrN6GUndLcPRpVuqxLbNoFuhF1VBF3
hNrr4ZZKe78Iav0+sIwefqiH+0sXoGWZa/ouDAPvAvmz9LHXYJDobVxuhISOkVc1Ghz0BmqQCmcr
Q1IhCSLfqYXsHXQ4JpuCIenOcPMnrL7ib/xRW7q870NpTp0hXlYLH7lUxyrKAXHI4hD4Kkr4Fd9+
2SovuoTXBTyBBLxnZWB6w6OJ2mK6Vkc3keJO1I1aMkjp2hyiooCa48lQ+2yUWhytV6yNbYUYPtfo
I1b1PQ0oLhpFDg5oqNEd0CD+17bdOx3I3oUY5GrlFxkyW3ShWsRUw7Xyx7yWkShPyYkk08glH5R0
x8jEW2amau8V2oMl5LqtIOWwyYDcXARGHd2pojBx6eRLWdhB/JAaCRr8EoYCTSWyzeRRiho4SJqt
6ire2g9ABJJ4aC9gSSUh+adYUhZ9XJm3BCbbc1qN/KKIUvLInmue8T5C1mD4CIPZFcaZ0MlShoCr
HDmA+maITL6VtD7dBCg/b3KQXyPj1rhdS5JRrrUyqx1zNOiOS+S3E3Vyiu4nKquZA7Loq3bZpmhf
ViSE7Q6Daa+UvvjCugwHxAajzrIdxA0igvD4/9Z5f21n8SEtuxvfYvigMQ7Y+i7C3F8qC12UhWhI
BgReEDtaXnnVPtdCoThR3KrNWQ949gFCQUdCyK8Mx9MhscmyqziZFvYdE7+49J8VVY3qCzMookty
YZ62zPV6eMRKIXnSM13PHaVBunKJrGgarWogZiu/941haQQZFOkI1M9T6NdhvUfHAC2mPFeYFiDm
CjxTd8ljOCka7AwIyIEoIJuk2ov9W8kvfScKfCkisdKFFbMPrw6Q+RQpiXhd0ZOj7vp6d1tVlhXQ
9+e9Qtvs8aSVXSxLgTKuAUqoXYr1OCPPfSdGHRvxPM+ibYd/HQl2F3nxQ2kPg7LP0zjueNdjLIeY
J3SWqB+03u+JxcEklfojlLIAlRWUNAYEjkHStFq8qJAngudRahJDEIQS7Wjrq5Klb4nLFdjNIgGW
HMCXqBqsfQ3bHieyipAwRADoD9uBMsJxHkXk2GyfWtGSQF4wngqrrRSHWYr5gS59KxAIiZaNV4fm
o2e24Mk2cPBgd8NGlVuIxbUuSy/MF/QyWShyAmubkUNSHRI8+6CNSoh+fq+Zp5yNKCOhuBxokzxM
rMAXJqLjQg7HetVEbKSTXO26LDwmC8R5En/HODnrTyVjbvNaUXzJ/c6IB8F1y8gBJsV9GknLQhok
cSrkCsFr9PdQd3bCcsyVm2qAJwLDVfOlyzxJkvDYYTaEJIDfV9WdrzRSMnGP+2pDH9toSAaPSTYs
bIG17FIyGO/vBKqk8UvfgqrwpmbV7r5D0UqLLwVR8qdWFqn2SRzl10ARYRTbMCyZpUVM60Pkpmk8
yRxd8teOtWHAnq/7beC0q/6uvcJ14pPafg73EybSgC7IwlCFSkxK+VgZom1lqPvaQ7jztmIbbbq1
tqar2Pw5NjQHt36KRk3VEOsmuAtxEJzoz6EhzTVdJQzMB/U8OGuPgD2demt+G9bjKl6lm88u6nfV
acIissBSs4gK/lxdIMhPGHnwHW+95bisHBQ/Jad1ULhYlZfpyXz65PJ+jXzxwFATl01hECn+eBfd
IQ761CiJ7ZEiW4YQnBbasl0Z65xbqX9W25SC+XAzf6pt+mvehfb6OlKGwiq/N/tmNYX2UCFwKpJW
Z+5NuQK/4qBj9C2+pVPYfXKd0317X7PQFHJCpqXYmmrKqvzhvqpD2eVxIJ6VjVgrq3CdarsMPs5u
WOMpwARBX3ZofkAK/iQr9cs38bHiD/lAGYU2rcnFc7ird+jwEBnYmidzr22HCiLAInQ+udCPD3Su
T9dJPqqyoQjtw4W6VkNAQhHP1d7flbt0be36K/yHlrUTrD8L1f72pr6r68O1SYgHiFoVz5rxxWxQ
tppI4DCOP7mij/Hgj1f0ITir13ThlSmexTmoQggi8dLbJ854pjQL+9J8QYZuI8LPKv3tpRmCWIJC
OvGXILQaWbXp2+LZvEZ5n84KIQfD8dferXkrfYsuoJijOZFu/h/uKHVZKmlkou669eHp6Xat9EWF
BMR4GqubtPxuDpd/vp3K1Aj//CUYMuc3beY4Ch//hyoMHyJ5n3gvIG7r1YisCpDFfXkRrVBIdIIb
e99eoVWKzc2uuNGO2lY+VJ8kEMVv/gRabfoHhbZb0UhP/NQMKJAFjNFQXzRkz4Xn4x/ubSMCG/Bn
O61ah/2TnXWbKJpeqS9/vvzffI8kMcgRC7IiOsH+D31UAUF74It8nJIZYomMFcEkp5ma143/jA/V
n6v79d010fBRZdNUdNkgs/DzlYbd2IVePzwaoQGPFdeIz9q1zyr48AniQ4OGXjs8ypu2XFp7xMYd
bx852qIplzDLFp9/9L/USKdLd2jYBjePGMOHh6dLZoGZuPeSC3th5DcuUmJ/vme/PqIPNXy4aUlV
M4goh2dpy/R8LbbGUrke1vIyWSPI99m7OJ3sp89BlxVTowuUNVPTtY+Xo9qkarGJesqX9rWSHNKd
uQ7Xkw/wDuVU/0x1CGee6589tt/VagmaTps3UbE+fgGoBQwA2b0X/Xyp7INtsZGcR/e6WWJstNxi
AfLJa/hZddMzfdfvWg3x5oRn1obfsvqusfcwcT95alMr/PE+vr+iDw/NI0BiqJb0rPWFi55Bfu8W
yrKJ8d81IkI9Yv/nl0RRPqnvw4vPpBzH+Mx7YeCCfTgRi8XUjolDsmkI4i4d40u3yx/QEV97ayTB
Tu7K+uSm/tqS8uq8v+QPHZPfDIYUclflPRgCdY00/z64/K6NTrVBS9PJdvZLseZG5/vyttxLS/eT
P0B8HE6JD3/AtP/dYwVDZBf44bxM4+3BWJQXwzeyWOfVLaJCy/EFfmmhLtuTv8cr5ebP9/+zxz2N
zt9VXXc+4G7Pexm7bsFkA0d6JNN38ogc9KftwdSi/OHV0uSf6xrQ9JofdXwMb16/FQbE65BvM1wF
y//fx6p96CHgsxUDAc4XIgjeWVwtq6v83LhrzwHo0UPKa/2BN7zKF9JlfxcuSEctm0++penm/emC
p3f/3c2VZZQtEE19mcaMyR4zv429LzfmZ43Q75+hhRKRrUwzqA+fLNwtMFOMBKpV9hC2jmwt8bnE
0dIBo7hS1orPJG6pHexd+X8/z3l9dd/q/vD5TooTqoinuutjjL+I5PjLyCEpi+npA14HSGp+8rUo
02vy6119q/LD5yrSsE5VvpZ2HV5MwWl1kayyjb0yneRY7Kx1faveydtmW6xz5/Nn+uugZ/5Y36r/
8LG2Sc2k3pYfJ/1yxSHldAtPbh9u841x9udv8/et/VtNH75NiDlJ5IbeSz1c58HXSbIkDz+pQnxy
M+f9717RljiIndH24ae4S1btFqWgI3CQZfTJp/C/aWT/vpj5tr6rCKBdgEg238IRxbKdjmzJBm7u
VrvAkP7C3qsr5f5M7OUlOovL6pAd/nwrxSffyDxWeVc9rPgBwWDvJbrTlzjnbfAIdMKlchFc2qt4
AbHkxrgPlp/1179gYD58Hh8hN4I4dj4N0ueWfYVuzKk/TKM64SjH9BIrl08+jv9F3Zlsx41kafpd
eo88mIctAB/pHERSpMQNDkVRmAHHPDx9fcaI7CLhLHpF1ab7ZOTJUFKSwQAzu9fu8P1iu53sDdWw
FdxVNLa0xd4A8WjJAO3/6AC/rPS2JxUd0A6iFb++fp+fLE1HXBgV27QUnb6FjydbPjbAhxP9j1pg
JY078r1ebDx/PcYnc3EM7jgUCXHBUZXF8h+qPKybXP9ztLbj+NDBYesSy//29SCnE1FkFfNvEE0A
7n/iwFldRaxUhT7mjfJwd9RIuY7ROedUHPQfP8vHURZ+m6h6Vicd/TwuK3Trb+rH9NCvlFW6zryz
wRlh104Hc7ipUETLjUWY4XdLncr8yIkM9Q+yB74DP2Tbb7u1tT+Gbno2cvD2oT8O5gjniU/k6DDJ
l0a2yNWh73v1ieP45XiIb3UPncl1vCFAqkHX3+hrOhQ3X3+zT84SR4R+LArZDG5kb5v9/QyPejPK
uvZU/wivtLW+Su7qwHeu5oucENu4aq8s6jk8YA9wC0nBXNrl6usn+ORq8/EJFkZAh9ww9zwB8gMr
Uq9u4gO9Xstr4l6b8szqOd0HjmzrCmEvk1Kkk7snBV1Ay5EuLaLbIXoN1N9SNvvOHJzxxD8xbIxj
8kIJk2qngdg0QOSdfM5ztpNX0/do7aCfQPRA9SXELs+cUyfbzrQMTSUeA7XPoTd08f7kAFQKpMvn
EmoMBD40trJ9Xlj/eKGIYSyY1hwj/MtbBfS7haLXAMbitiOQjeadn/lH+RY6s/VLOEbjCqkM4mmb
LRjE38fOp5PvrNn5dJ7vHmCx8ZNUJc1fd89KeZmhmZWt20ft1nkuf8BvEStUWLtzNuDtYPywJ5m1
rhuc9HiElm0vDk6rTOYjEP1nfRNuSSn2F/pv55aia7AVjpf9ib18J/tU5ug+dXGUnUyOf2Z7fDZt
nR1iEZ4RcemFGRrCJjWLfngGBoXqIV1SB9PLrgO/uCBRZl5rNG659GOe2ShvPRknE3837GJV5ckx
b1SGbZF9MX1Q7NVVuaezEOmU2/RA63R8I+4akm/8TyYME5KaG8NirS3jfYTikmjsdRYaZf4Tvu9a
3B2HIzJhnnQ5r8q1/Ig27XzzP3jR5BhUTTFsyzzJaoRpe0SG3mJc4YwClLgOif+h/bNRVsiMe9nl
2cyGWLKLl8wMaQ2lVtkgyLn4thlUu0mfred+TbBvVVyX3/sL43ZYw150yzto++Xj15M8HdDWLVlV
Vd4ukaplHXGdWk5fKsVLN9xKxb6RijOu6eliJZGnONS3GngApi6M97tDIs6SLK/U5qVJwECgFt5W
SBGn+errWZyaDNqJ3g+zMMuqpJYkwpsX43rCZOB9rvWdeU3Hoocuyrl1IT7Cx4/0cTDxTt/NyZlJ
EFd1/ZI+RAeIZgdnTR2Af3xUbrVNtSODf0PLsT/+/KdzJCUjNoAqGnhNS17cBrng68dBLwjKBpv2
OlkH/nHV/zHxAaydfO7qIl7YhzlagHFUmSylrSqGuVwXnVJOx5YX2v4oKFM4dJvAj730YBlutSv9
eH022HfixTGgzpjE9XGt1OW5GlIioEMWf83/9L7IVb7ddIF+ei2n+DkLebLqSeSpOm4jPWjCwV4s
F4dEfzQV2Z+s2U3Iusr6uRvZ6d1kMcJijQAFCqn2U1+povVR/nxN/N5FNfdwvBV+U7Y5Z5eWfowq
y3woE2tvkFTWRHfE+zXZyXaeASD6UxbS3sx/j93vqlMOpXTuqidO+ffr4m0cVeO4MFR6mc3Fm6u0
XHOOSvPa+sMKDv3KllxUEJncQObHN66mNboltPDuKB4wvDM7YOl8vw1OSsRWdFwP3O+Pk5SzrKTo
t35Nm4O9ESFom0KRC5GdTFGhPjPYZ29UJ0fPC6XDggTMx8FGpantvmpf2x/Vw/CQb2HnPyKd0qyH
dXjTXhV7qsaRszpzXp6cZGKO74ddLJyqKnvaJprX4oCaoJfYbu6ZvvxDpO0hDPw+M8nlRngbje1t
GPSpmbzYj5Oc4EpT3t2+lvW6ca6ORCmoY5Q8ug3s79pTuYNvsY82Xw/66ZimxhWa9AgWZ/EVO+1Y
x1ncvY4p2fQcHdNzoZ1zAyw8lbZi6Uhq+wrt7JdTUHTfq9ZZi3M6CMeGrOAbUFxBu89iFoNGDYp+
zP5QoraTrlU0T9fJdXCQEIrdQizdZpf/fIuTnVdlC5YYZ6WlLjzPGDSd2fHesvBZQAaoy4abDELq
66+zNNjc1xlFnCIUWNBVJX7+zrhFAH3juOlfbYIcsXyfVuqq786ZsnODLEwZPL88ndFHlvfh1si/
2SYWlCr0XecLxZfVuMnMR0qgzpwf50ZdfDJAxSqEzv6V2rG1FUpIThRbdMHPjHJya397gyT+ZFml
W8pepjOlpo6OCcohrY+ecYj6K/HiYGetrEvUf9P0e/AWDj+3Ok6KYpbDLt7p5Ej2GEcjYRBK3BE7
B82yEVHx8n5CVRjlr/XZIT99oe9munihSjkjr2wMr8JbDdGMJfaPIBN61C6KSTttdKkq24bRmRd8
btTF9k5oDsy1vn9txztUuHr7rh3OrU9xtn+0cmyCdxNbbLWsUKSsNodX89K6CzbdBoy8pz2ZLjRa
//iP6xkWX04TYeR3Ww4cZkph9vCao4tU23sk0WiRPjOlz14aVlsz6FYCFbUsYSpkHMvIYowigVF0
71CCbY1nghyfjYEHgoNKWuL0agw0dEYCBF/HoS3nuhsujuH914fTqU3G6RBJmLfKiJMbWTRZpYWI
xmtg3RnGdqqeKOp0g+n261E+m8f7UcTR/+57UNQYKpMmv/Y9Ho2z09UrvT2XaDm184ZhEHji9mWi
xqUsSyyiSC7zZLJ+09Pll7faFuL5Rl5rnghcn0uVnby2xViLS5isdQZXd+v3qB5ou/SGtoGHg8jg
Mfe/fnNnZyU21rtXZ6LoEuujmNWwqm6LdbppXYM4ZXV3flanJ95iWovvJCstpDvN+p3s0ivF1y7i
V0e/Pl60K2raV3Hwszrn/C7vKOpiQLFw3s1O5YbSN8xO1B3292J2lJD4za66Pp9sOLlBLAdbnOcN
kg7HjgWCNJ9X8ipvJY8ok/tT2vSX/43hTnzrt7mBGAYPQfh36V1USjBbJsPJe9VDZoT/COMhbVSS
fV8vEvFZPhyuQpiQkirarvGbWPsf32I72iUS3IQE8tgLYaD3Z466c3//YrUrk4MSTtW+pH1zgWTK
eqYr9usZCAvz1QwWqxy8TxZVcfuS1NelRoLLvhmLtaI7niQf/Uj78fVo5+azWOYF1f2tkrYvNb1P
MiLCZnr/9QDCTC+noxH9If5tGOBBFtYuREZ9aKr5JaN+b9Tlvez022w0DmE3C+1W+9w2+mxCGkwM
TSfWpSjLlLqTj7B7S/kFWVq31mHm9qUXaSjhJNPKoWyAKzsd1JNbE1O1APIGQg4J2RsnO+dKnKS7
Vdbi+0dZbLLWiauhqsk3S5SiIPoqD/swUWncaJ+S6WmmzyWhZqQUCnvGXZlmfkxbaZHfN9k6gzt/
HO+bDsk70QHmPHz9VT453j4+29K7QpbTlDr5pYs8yKohDd6PZEJoIf4RKD7tid+L7/a5MpJPPg0c
STqDKMPTNG1ZGKuaoErp8n9xgkvHmqGk1KuvZ/XJ1jF14jzU3NK7reuLtQZASx9baXhJ0qPpQwKA
adf+rA31OornvWSUcASnu6+HPIlc85Hfj2ks/Cul1tKqrUYCZxMxi2wdFfWqaePDNPA9KYlvdjLs
8RAtm2AbOMNaOnz9ACf+BONj7Lmz8T+4lYsDL5FNGm0K5Ox7hD+5GT6KGs6vhzhJS4g5vh9jcejp
iIAUtIW/hM/2RiRjaPq7s1+dx2QN291rH9Cgnu46ogl3w8W5HNrpCzYB3RhESlR8GQPhpI8nOhx1
Caqi9dL61QPS0OsYNqZH7yzmSvEqCizNX/bt2bTAiTVejCqW2jtrnMtIaU2pGHX0RWY03Ldb3QWi
t8q+nys5Pt2MYjDavQjNEw8i//NxMDuxEiWVTdbQX3Gvo7GxqMQR9lGihf3n38mtfwSJ+S/hLh+Y
MdfH1+KurV9f28vn4/8PGBgRM/wCA/Octc8fIDDi9/8FgVH0fxEAp30GoItM2b7N8fUXA4afEDgW
NVpELSiYtvk+/0bAmP8iNCqyR6rqEBp12H5/I2Cgw9A9wtahyFSleUWz/wkChtLoD4ZUBGccqlRN
3cKrN2TSgx8XiTyEuRSmNMNRc0kXZ++puX80wcWaAwpY1ZVO/95ovyS2ujumEp1ej1n0omrfkNVy
laOzkovclzv0PqFiKs24HmYskVx5tfyA/PjFbEe7Eqqwvh+D7yUNX6VrK99mtfXs7vnIdQtgXvds
5X+Qiw9uCunGoCmy3Gf3oUGjI6kQnswB0Td7uXVw5Nskv56D66n8Tce/2xfrREP3zXHp3p412vaF
2BysNRMtp+9jszWdG52zBL1MxRnXZhB6Uw+LLde8Okbj2w5XJp3Wee4D4HelvHS1pMN1RZWRPm2U
zrUb2mhdNAFckidenKT+MKKDxeuJpNEnYI52We5OfboNUpARebqJJaZgK6sh3NagDFM5X8cSWu/5
Dzv95VWy5sW8Z9OmfhUNDhofvRQcYGjwRBOyp0cIEhjOo3Upm4kPbI1qHQyoFaC+TEpvuLOzxDd4
7jEY1oNqXWiostO1hj5euO7jdKMcw3VeRhdhFa20Ebh58KqMys7RaUAO5h0oAL9HzBLayLqLks1Q
Tj4Nm0yhoq3wpasOaJ25XYs4p2v2jq/MOZIwLu36hoW2OHkHiLNe1TSovfEQiFwCYHTFc0rGAxJR
nhp/G5JHhOuPFcLXq6lRcDW/d9ODuk3MqzB+KmUU254Fwlu3Ky9WUOW1VC8rH2oYxarkDu3g5+qD
kTVuqTzwTIVWe0GpeVL1IJ4yplJskmgQRViyDF8knZMspU0OSepKCT2NPzdn/aqOVBT/lE2OaI+a
PLGqamPw0UtHmKHywDOvU03xJOemPqKPPtIADRiBqYzVi/h/BCAmH6UV5Ugu3OS1qb70NL7RDuoO
EpcN6RfQPXcYH4qMqspEKNzpfL09/NiNEZMu5LEyPkvTJX5EqxfdikJOFci64sKh9IGpeoU1+OhB
6RCY6/qpbB6a9oWOa/qvCalYLAiW1xBqmxmAeM4wsjz6kFPcQqY3tFRQdb81SSpDn5T6n2Mre10i
rY+N7aryz7bZKzUfBa62WLlzTH/bGPpBw6ol6mUPM3s990Lz4ZionuyA1eZLdOhWFUnmy8eXrr2q
uhAFbPjs9s6pH1KAzdYRoA5rAFg+kRhuy7SnArTuNTS6cEDto+aF3ei3+AxzlLoTTaxq1SKZnPq1
MfqzQtigGn3xzgbWivh13PJr7eXIw5ozsumyfKikBJ7m5GcFy6lhi02cKCM/H7CZYq1YN2Zde52E
xz1TXLSXwG5IVEMnL+8O8Zu/bhPvgVXWR8/y77OR6k6VBjMywdbi7vzWdRZBO0Te8U9TwnK7hqHP
d9W8dGDJBdmGVS+EmTtUIIDAXLSZylaTfMXe6VbuHedxPfHF6cncDdMm8QFWj+Zx3WuoHxIxO7YI
BckowENsjo7pxh5vamCpqJS2tVj+9NsLhVNqWrPpRWwyyt7EHmjKbzKSbBbgFZ1qDVtx9QHETPSS
sYFs+UG3NjkiyigMeVXMS+wegqlxM2AXgfyiJz/pt2A009xXObLl9UtdfWtGFdDJC+rJiNPj8k01
QW3UUM3rJrrN6VQ3xs3Xb3cRcz59u4t7TGdNeVrqvN05+56O91VKva6GoDB71KI9nmZlt63+aPqV
lFzBAwaiP/lNfTDi6ox/j8l8f5n860lAAZFSskiaYXA/2sCilyR7aFK+c4mxW8NW0FjtU+Tp8o4X
Z5Ash3AQ7Ev7yiFCPvlVc9MEq7CCrGGsynJlIXKv+2m3aWQQGj50YfUIJf06H926eiHfV0k7Keaf
R03bAIJ3ZXN7lDtX6q6/fqnCWv/ntfhtJpTfoZ0KSY1iDHXhX2oJaSTZBqmak3xzfnUAuDvZhDN5
KJX6jP8urj2nY1GDBtGN662z+H61kjlRNOadO+hrOUMpxqeXv+s2SAbZv9BO/XpmdHAtx1NwhGQT
X4maDMraxW595zsPtjxKahB1kBc5SxJ1Z4EuGqJ0kx6V3aiyA5VpnY4vqlT9QLrbwWYMkrOSxodh
6LwuDFflqHq1DeK5r9wp1bAj0YWqdJfilC8a2N0zPPoEiqR0/BXqj3K+deLoe6Ilm4JNPsTtb0NS
dkF0X8ctOGEVxIrqDVykQxgr4imyLLlpgKkizbel6gFJM+SO17XNYTF+07vVLD9XM5e27mWIas/S
dzLGVbgRkAtcO6ndptogkc4/mNfLSQ5Ww3Toc20XTsF2xCMAOOFa0B3JRbl1F64180brbwMN9o30
M0fkG82Ibcuen6qXZK72arblCPVYKW4SjH5u3agdjkw/EBRgl/PYwjyoiGoPPVMJgFRg+cRsw+Fe
TQlUP8gdhvaY0o9PbRr2hCNPeA30HbuS2Bx16GVG4oqDHpGefffLSvzUzLwkMv1+euxbaCjo27UD
NRnRRsX46RIivJ0QlvpNq+JjU920M5KmR1TMbLewYKFhJEL8nqlY1z0bsUHsFi2iHpCGM7/q6Y10
BPBUoHLR4sKAWlLSJzEvYVByNIBpm7eqS0jucLngb8R+J/FRlZ+2WXnimSts3hSnzDNF3C/29esO
vWszQgAnRave3qchDjAN93mi0kEseZYrQUoRZrIbJQIt4U6L80ejqreKNlyWww5laV/WYgBf9tWk
S1sTzAbSQzyb33VPGkxZpcz9LAVNG0erEuBEYVle0GzGcqvHoDWoy27iaV0OlFmU/UoLSWdbG9no
NnN+mGHIh5iVHqOpq/ztBJtsM96UPa7qHnMZm5dvdnllz/Rdp89NBDMHBzYwH5QARenytWMWAd6m
OR7CptwKc60NCHkKTcM03UhFvR3YNMIiGTlhyLU8Z8gtZCjPCs2ioxfo6ER9q9D87HCEVIO1mIT3
aaHhKpLQSvwkDHct2ZNMcDTEgpAeJmAlRUPR+Xg4ppHfG/0lKj0g0hucqpfB/qXiXStSSMX4wbIP
kx17MW6t/UsbUENW7ouuQf5c29j41Cz8kocb+72TrxFwFGu5HvBmkQUrQ6iGkK4Giz/c7MU50A/q
BqIeNY2ISybt1qyGtTY9ClcE78YJJ1/syrhJXSSMvCMmT6vuWAHusdxKGqbZ1Y4wRjCHRxVfI4L9
Uaq7yLkhoOCJ88KqQnRbH0oL/SesVWcovsEhKDvbeqi2eV57Whu++bc1y2USXvV4n7e/xCXCqrS3
O0YNM8pSX9JMfXuKIlHcY/8SyNIqTcKVlqOl/SKcqEHfFepaMGN0vHCKuf1yhipkRatIIms5P6VA
s4VTbJqSn07yqgVNQwPDWPpFHrrR8aVoHtHc26rDKtLqLcR9N3EQR22VHUyCmybBG2A+veQLxlTj
rHpFY3Nlm0hJgaAgUNYE28q4s2l6i5F8rq7WCXoC4qfiZgF515cy0IaTT5LTz1BrEgfVSJ/a28WC
1SCuDg5W1GGhUWME3ARnrpFcXf1miApck8LT+LcEwUn54WRswhZtNY8wmDtZv8Q7144Vl6yXGtiy
hZ/pDP2qH3Cy03orblSdkl1bFve5iobSDCXGCo0hxz9m6aYbQW4iH1F03FiUbiUHzXVahxuK01gE
T0H3hCgFXjpvj11fP2UAtvoaoFWEWKuB0wU7LPmuoExVUN0dl65hZv7QTaDY+pXc924W+EY+cG7E
XlTPfltsEZOvj76leIJNLv6LFNFKavXNiMgdHmRJ597cedoYe3B/bmDBeaUUrAJ1wO0xPBUQq9JS
0w1TMpS3jfKtSvdBtD1m9053kUW0Iq4sbRMET7HxEse6G963eMTiWw9FvDHvUFMA3Pbn3w8LYdF1
2ltFukH5wK/QoIstiQZGBAe5TtbqpkJscBgMnLxpo1cZX3Fwg8avUTZAwdAD27WuhNGVN6XyR04P
4Ga8DmmhqrrsQVvhZaj1CpY4euGPBchxhVrGlhq1xrwsol9A8eFv2t09J2sIJA5tuDWuzMbkEH5F
7sG10ws5vB90wwPQIiTbArJ8Qfu91BChe5Y4nrEAAduHy2p7SEFWGmXpAsLyK+tQZPfVuBLSn6kf
99sg2qXK3pmv2vIabTBmIZwg8cnm7sGCfN56ipX5OuHxPq780D44gTfJvIp5bQ3PjpH5qI57KQp8
0RGj13spzMwScYFEUvbF4DtWvVNQDFNT57sUVtfzWLjzrPqEdlxVkTeO3K1blJnjafIdWIJ1F9GN
j6q3ZLipwQwqyEqac5+Gua84/WpiTxmxtNILNhLHn4LKqJPknpI9AT7KWnDkTbQfgEhXUCXQCe7s
Q41BsNCXVGrT0/kiRz9VHsNgI2kUPFLDpiZoYg6tV1odJ2rKKXAxSg13u4HjtnfDufUyZRvMj4Z6
X6g6GEjDZR/o/U9L/T6BV83gIYZeb4Z+FMN50XtXnRIv7ROQs4ZnBp3nqIWrdsMKPpirgssxjMCb
J3oDDNrV02Y1O/o3rdDX6khchkMS0k2bP6L9RDQJBQKTsmQJ69CxuhDvG8p+bVGHEeE36gogKMRk
TNxJCwKhkt2JgWuuohX4ywhAaq5mK2DYnjTcd+OfjhiIDNhJy3cRzkvK8gZUNzXpH2X+kZdbTbtH
68MFionrcT/UiUd/j6YiTx6H8BqlVTbBkFTBhRt/xEJROZuU4M843A/ohOc52oJ651nNRq4SrzT/
zFpPzql3j5xz9Wh44t9NpC62ZCldfm7KrQeq3O/ip0KGwOnoQF8HD5KXmylPxWQASmJN1Jnv4Bzl
iCQimbjS6TiqNfEwsy/PCCeC3UsoaBpnepC73jUCHjjQ3SEAx9tzV1GFAHb09vszwjXoWQJ4zUCE
eSay4XaGBMOU+0i74Zqy7KJ4NWUC/U+1S4JCT6pvB9iZEwmiBNxtzGkncTpE4Pba6mnqgNTgPYpD
QqKCNlMOFdQzY9TdWhzvTrfWuRKO1vgt5+4ufhuATpRTO69tdVcu+jVlnSt0bLj94oTp0Wauw1ud
JJRpFk/TzEEf4Bq3a6P6QyfeZUNUKiZ4kOTT2tZVjgCMxYTMVH2dZTk6T1hoe4QVBtQuZ0ukq4y4
2qxJ26IZVsOM62tEF3lKK0EOcqa/dKLkARDwOk7WczpddHW4m2P5KSZh0hnDKpkSX8Q7WuRYwOnv
m/nWTGEoYs76kIgT8b1Yf2hymAE4vSJs2GitK+PntSV6MvwOXdkMx2CrWdFaOJ5pgykeR8DGWLc0
XudYc82SfISBVoOGnxF3/qA81wZbvsMdl4+gjDVhst3BRvJtuDfnC5aDbG1RTfTfYpBju0+L2mvA
oFR4abGmbIrWz4LIR4rIS5PAbRX4Nhcaa3oiQSXs6a7P+AbRbzqidlYbYCmHVUrcpzHlg9k/zHN9
5eTRWvjsERI8v2frpQlVVyZKKJysTAq27ZxunCa7lob6atCa3dxCsAyTB03F0YHfmRfx7dvt7h+l
Du7/F+j4D9mF/wpU//8iX54L/H+dV3CfI0BzH4H0/IG/EguG/C8H0Ir6Nz5eJAL+TizwE9q1NI1W
H25uImP5fxMLqvkv3YbxAcOLm7Qorfo//04sqAaJCq7ydO/JojjUtP5JYsFYxFRA15sOEHs6NGhS
O+0DTCFAJn1bIhvWFhdOe2xxots9hMtMRytsHzjEBHGYuiJ6crqZE12GN2ggE9e4rdatubb4qd4d
oLL7EGE3Jks1QV6pd2Bp1Nku66ddTFg6NZ1fkCk2QF/dBgekaH4NJcAnTnR06bxGi/BdVW8s7RVa
dH6pNXe5qeyqENcxPHLfKn7QaLcCHYlxLkCJdvze2Z3UYNcpypo45M5CvzWi7reNwss+rfdaNuFT
0C1mE5fV2zMFactg1N8vjjIrKhsonJUX2WYp1Dga9LoCSv+9V18k47iSZ65WWoirwSWqr3aDCtba
sK5o3rvW5XCjYABn+SXVQbOF5kUwZji7s58KqqtwGmYmlFmgCKnBcfBgmnwVOxRqG/dR3V9UBLos
56IO0ftEhi9KLjnopX7yZ1u7gdWH4E12JuK2CKwu57hsMpeHNMt7jTke55uqohzfONfMsEhrnYyw
yF/P3WCk2sAImXIjmzem/T3oz4WklhHMk0FEtvddRKqCy9ipdcMgO6t0kVDdivyq7WJVgJ4ROlg5
u3MFrAS7PsbB3kYldY3YAXvLQY3246hqLrdmhefpU9a1j6tGu7BifUWjgVf0dLOZKI2gTZZrCamC
msbbsiJEWaKWHR663PpedfVdOKkP2kiWrEz9fDS3kvEzEoKHluPN5rx3eq5edrHV03iD0d0xIt5a
tsrMZ6efK2ij+p85lV4Kq901an6Qw2JdjD8SPFDS7d6Q2muY2dtweBgsyH0yZdEOajCVggCmfjHY
0yqr5JXZm/dmk12YbQ/fURVy3q5AqMsEjnQ13o7RcdXk/eVoHVFuOAzmD73EzVaojsIeWvQpKnmJ
UGF1lUjWxkJcsB4QQgqc2rVyqBfTr7ZRV2HDF6H5Fx0B3+zwOBCTdAF784fRDXeujyWpl5hkjPaN
0vlfWdURtbKep2w/aKGweuTNHMxqtq/HYKUq/aZv8TkKxK97e9/zN9vW7Uhwi1J319Itt57qm3Hm
g2hPE7zl2CTmoxXeZJZHqLLRhZV0l7GsrdK2ui4nzU0l8Cc1ORatQAuUy6FT7Iq5vcPWpo25tWxz
FR2HdRGRUSSBGYw/I+W7BYu6I4dX2CA2YTyvOztbzwk5BtKgcPpXCvmosuUeXZkXVD9cgD1GrPo7
8OmtE5BTkuRdKo+X+ihyKfteBfWQD9yyR+4cuWb4Y4JHl+T2eo4eCWqt5uCXHL0WpkVsR0z5J3fW
V4CqLpTR+6AdkAQQIOoJTjwzslBfB4qlEOqcC0/iXl0GF8djftcoj/zZRgHyDx1w/NmNv9A2e66O
5gVnzwXcxyejol1Sr5J13I9I6+DXZSRWjPbnMQP4narJKh00GalgwkAW/KhROighvrIjE3d0hru0
mH+Wuv1HM9vLTCJZ1wz6mU6z0x1IB68oB7IcOFknMLckyPvKUSuOr5LrZRW57djvevlS185Zg0U8
n70uRkL6isg3yfll0xeXqRkx+w7oT2V7vMpuuk9kt6lRHJaif3wofxxrEV9HLFJySqetyG0Tym3+
RNWZmqLPX9t/Tkac2e+OywgRhSYbGYA9KrImYfdT4+rUxj/eOUmf5O1OXQ8mohuQQ22VG/ey7iVU
jBbJgqHyC4vigPhhLgQgWOYIuJvnkCScciY3oVLd8T4V8tdnohkJ/J5j0HglPuO7mYGyH6qoHcWC
cOWr5BDeAot1kWt+bC4JzyTXkudcSpvwR3sJ6/8G4O15BsKnz0BBLEUj1EMq1sLiaRV6Kpi9iqur
AkraaLx0dq6VKFmVDmlHgpPx0XocUZqMyXREdEAEjyCHvVzniqY6WyXWfFk1uX6Plwn3TGXuN3r/
W0nyPbLnZ97YqQPAJ3r3sAvLmcfWINc9D3vkCiZp+FTZmRHeCrjepaf++ibvhhDv6903KfL+qGQj
JPs4v5pDyjrKat+F3MVIFISOvDEG/f6INAqwCjcvjE0gy4DGyH5X7Sos0sMoVWsr68+4d5/uATxj
QzM1m26NxVMlVTsnnK0V2O0J5b/vypzsLe2nM3z7eg+c+j+84HfjLDZz3jlTryUFe82+i7F05nh3
rG6/HuPzVwytQTZ0KsyoJPr4ipHJmeYU1qOvb0A2EEwp1ggxPJr31Y92ld60m25rFW7+83z7yaK2
jWw8ByMNG1xjRD02v/o49JBzBIcaZ4mo2tc94hbX9Vb4XtRZXITrc5jZz9br++EWPhcqMCXwZYZD
au6iysftmG/PvEyx5BfrlYZN02FR0MjBrD7OKKlqtRqjuPEFpkUEprbSiroSX3kwL6Sz7RWLKuK3
F/hhuMUCiUdJKixEnHx1k3koYF0rP8CGijJMaQV0/KGlJOE53tQr1MDoZj5bnHhySNsC14n1pJdZ
sR1r8QHxFuQafRqsDSvTealwDjrJdvVC2ShORG4QR5CoRjwHlGH9tnMqmkewt9Owt9T4OtHLFWLA
6DXLj19/h9MvTVv+O+96saZ7MzYcAOsV4vVXsxQSMdTWX49wujWFFBy7E3IoTUFLNIRmIEbWzxkH
U+i46HgEDQUPdup9Pcpn83g/ijiI3h1/aUvhWINyhF8yiio9JWHtfz3C2y3t44r9OJHFJ7Qbmi5b
lSEEbEI5xHtRmGyu1YtzQLtP7Csj6YA8ZZT0qGpYfJSAUiA6bxEUIxTrTbMXXvR3jTdv65/H63Cv
AZsIf5f3w06/OF72r/3TAHzt7Io9Pbo/PISzqBIRBIza1lmxgt3Vrgml7hqQYZIHQ+HyDWPqk9g+
i9f4dLn859xFKej7D0mmz5nQwWKjFBPC38W11OcuSdHJua2r54QMWU5mv0VzwgruK9SmrWSTWTtl
Uv5ZD4Q4MsQLEDUYOtEjwEAfn6RPM9xxrpOcUAOTB7JHi2F2IeBltUuDz9lTd9FP9PeIREEs6mSp
Ul3iehKZhmWpEUGkoSJlTJFTGlVu3DK8Ue3RxV2PvUU+ib5YMrlJ7GySaYcwFsoR9vczq/3T7/Du
WRYHZqIMUwfEpvK7vblZN1eVd08knfkLeA5+3dnW37OzF0/0bgtLc+9kxcSIztbeHG8odfNJNBxM
3jfJTbij52ILi6L4v983yFyMOSQtVVvM0a4nQyZ5R2hhRTEmNHVBSVK2+k53VVBWsqut2Fi7M29W
bJyTc8QSZlxxiDsu+zzbHGUE9FkqP9lpIowyb81DvjOeo7MSlOqpkWUJvxtK/PzdKz12PVZ8Yqjg
UvV0T3sJNuzhtbyiwwJYSLJOAYYFmUfHWu5H+9x2zzIaPj2Y3z3Cws4Hqp0oU8A77n+Yq9rPr7qN
dFU8tq7pdof26r+B5Dw36cVXtcxirGaFSQ9eT99BBHmp3zqetVH98jq6PPM1Pz0m381vsWpDAOgl
WoJiDWX3I0dkedk+3jhet1bXJakDN7z+c/ZsFi/tqyW0sHaTpUSxI5aQuklvBVpq3KLYtRPNDvpF
cUlF7ZlZnhtwcRaWcxfUWHJhkXofDWp/3h4fY88B6Np6xSb/9b8cb+GAhiiGI+rFeMmu2IlvSF2x
X1/ofrnTD8fNWU7Z51/RVk1EZgFoaYv5jXoz0zXAVxS2feSSflD8xss3FGei8wRWtd2k1/HRP4fy
+2xc2IuKjsWjGWHpFhZGGheOM/NeybrPXeiJaoXIfBRqeF+/0jf13cWisVQgWaQ7KPEVV+aPh4GS
E2FNurH2JzNSvAEkIxnusnBNyqNf07T1HfmKBsYL1elE2ct86FTj4BTjSnWsXeoQ1NKi/yDtTJYb
R6Is+0UwwzxsCYCzJIrUENIGpiEC8zzj6/sgqqxLQbHEqu5FbtIy5QTgcLi/d++5u0IU8tu8XMaw
vby5RUs/XLL6dZ+nCW7l4NUYSYwNlFkLLozIpstfKWXTnl6dFtHVTS0Xc0BCdGtWEQhifvKRsdtQ
nhUKr1KWI4YoSa/qfLq3iod4xVvmKvHT1N8sgg2DQxCSGKaWN7pZvyVmtDHDXTAluWtmT6yFdNGP
aXqgFn7IQtMNq3cPGbDc/hb0bjuS6QBF9jNOkB4aVA35vLtyFb5IwngnC8q9HhzRJSNyyVYNpeN6
Eh9EpX6KhMcOfasWbcUWg3ZP6JR09Jp6EwnVq5+Pd5r/ppj1qpHQ9cXB/RAXiGiHe6v9FQ2SPRah
3euqnbZ3k3QoRt5XssqMWHKLbk4Hy+ym1pcjCIgiy9wyt1amfiv7iIjMkUjEaAX/38WNi+Luj0Ue
UjPcWB6SjkpeqDnxxe2cBflu1DCLuhc9Ng5+Ni2LTFrWY77kji6jUkceR00YlbWI5YUtFvQ7WVvX
7KQGFEwpKQWa/KgSikVA65TXD7Ew0MHNntpOcduJU67uDuUpM0jFq0zb8D4bidjTbiH6d7AUHV+6
z4kJXhRSbFeltBWkwA60cR2Kn15ZLYo0siflo2wxaChEn+mSM+Y8lllPSRqkxWSfNYpq1C3lxrrN
ClcuhNs81fCVYK2QBrK4BltLBrdvlEVNfpiv92RdxrfTUNKkT/bNENmGUS7isXSG+MMKHqdIvKus
10zD42EFH4Aw1mmj3sVJvBwFHH5TuxtE3Y2SXYuvJqjJ40BTFLEEWH6wykOk0MK9weQZwhMZvStR
r3dqP2cnF45ZF9g8xJ3RevsqX5OZvIySY8GiTMfc+xStCJ/C9GiKwRozN3G73lL3ERN18smcglVo
yrsiq1dZ9SAHd1JC3r1G5GhTLGQTNt9Y7LKElEGFiMZAJrlWc8gIwoJSq/TLzYI2d76LqgDtCYIz
7TXt6lXF8xJbawPuxJUinH3TqkFAMqskibjEiJOupLFGDUxEYjTtRVqNcZ3s4+ItFcZlPyqnslJ3
kpw8FxUaxTlMzCvUdNl7XnpTTCuRyR72vzHu7LzxVyKmrq9o77lY3np+RoZI/aD6j/30HPlMBmNJ
aOMiLFEfxwEq2NdGflT0B9mblgnLjJgZz5MyV1DSFt8UWaUIkDxFfTT4nzM6kxiKnXHK9nWWP8iZ
+tqX+fPAfAnV5yiP91GODUtPXDMeFl4q8OX1AAmE70MmI6doll33okQ+zFxhNWv6vWBaFHONV2zj
z7LJT35VrOIxZAJ1p6DJtrp350v+Phc/CK++iwt0XuT09WgeorCzNaJGQ03/VIJ6mRU7xFK8Izd1
Jmz6ttz5bb2MZUrirV5siKhCRXjAvn9jte2tP0lulIpOPLUHVfvtBZaTR8HSS+e9PeKVOH8c0/Ah
9O4J2dOzGwK02/Gop8HB6InE68WF2chuiaKalDEsTP6q8HaC/rsv9aVgKBgliOXsM2xVgn+yMEkp
tCp6USWjlMBlGe8SfS0tVH+p/YSYRNhIRivaluFvqsRADLzLkXuiscXn8mq0KI3EuzbRd5Oabqdo
Dg82CcMtPhOSwIz4NphFoAOnrtDaKNEr5AO8cKAW5XFnNpVjjPsJjYbqeaepS5YFR8dFW5BZHWG/
Qd+n0s+JaqLqIpQqz/RjHF+Z58hGLk5KsirDV0wJC01AJm7u51JsNqCSegXtvtfjoyidsKQvRCQp
PfIiP7sn09z1jD9Nna/GaNgKSrAsot+TkdlFk27b6tWMAZ4RRillFWGCjX9bBdNWRJE8Wf4pDpSH
IsilpdG+SqGB2+w34lra549pWO97/HBynKDvIt8srZw4fE8FeTuab72C+dzEfKdT7o5j1xzc1sLk
xfPRxnaRY5Ox6I+KWvark5Nbww93hpfspaJbxxYKUQS3Sa+9yAZ0j7lEiQGY97jxHxPpmOM8RLFG
gIueLGvUUabfOXL30etGuvLzgGw2sSHORkL22Ohjj8q9p0qke41TNwPKOeMJLFTqqlP02+vNwo1H
GihJhnIv2SoxjbNSSjk91+lzJLz6Rbnwxas49e+nxhnKw5ljJnJCyD7b7StCOcVkt1fshr1Vle7n
aCzxUDvEm2c2vok10wF1g/vz3uYsQGI+yP077NmW3x+lzle9eB52dHue/x8ESuthF67Mxv6PI2QO
xlebttejji7VZv+55rMTgMKORBNzBi+oZOpblBZO/Dr7nKkTHCGCrn6+2Gu3+GzvzzGhyQggq5yo
Fd1Ai9dtZS18IbpyTJWl7+eof2/q2X4xqGmmZj4DJd6H4c0dZHyXaIIjeXbaPQ3ZXVa6obTOm99l
9Sygo+Wd19rYmXR06Kj93wIWIfYehK+i5HSC5I82PvniDXpgBxboxpOeNf0pa5+67k+lsX0c0VY2
y6hax7jhjVevEXZAeFyz2ErGXa/ilGjuk+K+HW/GKKMT6bvTxFczyZH3g2VddFW7aDrRhg60Vw3S
h1O/u4VYMZmO3uvIW7vC9WPPqePnjO+1+c7OIWSjFxFQpYj1UzVXe7wS1KSqv4f5uNKzk9iIhHuT
P+9F6r4bwF1O2YZP/ROCwqwpF3Lm+LyRgrASjPcouzH1XVU1LPy5TTzlI55RRxwOVnqbGqMtpdFa
Vra4r27L2C1x4fYxum5nLBwpUEyX+IhYVTM7IM508F7iOEoXZeHbgZC9F/V7qHivRY3KvnwxB3np
lc/E26bDc9yvdGyW6GpR8SlPuvEUmbtROlaUDKfPDAdoOr6aOfSGUlb4XA7rGqeDWu6zvBWdMNyE
1pQ70hywmE9y5ehJ36zTDPZHXvAfjOXe7B7I5rVZ1l0seqbRL4lzR+6IutZLXYqVjonObzLtwZg3
QVl0I2WCI1qeW3dYlb2jkq+1JH2vUrgH7J7K8tFD5hhU7I7QKWsUOdNuAq9El3/RYo5utI5Y9t3Q
exxXyr1gvsHDQvBMJG3dosTfi9UGvQvG5slRPOwuKR3+Zl0ryiIkymXAj5mOOX15pLswtke2f63/
y8+HW9kaDgUbXzlCWSEnxyzSNzIPsqggL21MYLTWGOOtwYqJ6XpvCsNoG807btfRe5dqmks/v89/
YTr/HuZ5z4yZmUmllxb7WcVzCIdSKmd4ikkSG57sZX3sTTsGLhwsCW2tHI3MWJfOxZIw9smR0M7+
D6KVpHmYn37GvBx8qRURtVoYRHOyrpDWUt/7LvQpoijb08yQ//mSz1AY/7leGxA/qG+TnHZe4A68
IKsHr6qcbD/DgPP7wFe2gWPZMtqTZeJ2GMPTlwg9kbCudzU+oGt1qW/9mPmLYZCEOZsH1W/wXIWj
G+nANXPdHB868SSaJZtTycVvURT5biTo/OdrvrhsU9SlD0JkGwC2f2+vj9g0pEdbOb3FlivM+3VY
Wo9521+xRF4YB/IaqHeNMoYFveffcSK1tkg7JzXNKh/Q4S9af2X445U5e+nbQNECMi8HCsLGzmvj
Zia1HJt65uwNCdqQPej5u2BZVsP/oDJ84Vlx2/6TUE3WwtkL0hlllVmcGJwuCu7yILgN/N6eCk46
7WzzR6YtX1G8XPqm/zPk2ctgjHUhklgxbyikZUaeqJFvdSx0umOsoNavyumYym8/z5Crg549OoLj
C10IGVQuK6ea/DXi5Bu/IlQt/S153VoIt7C6XG1EQOBFblFQNeme/j9/xNlWyuvZVrYhNxsF/1Kt
zKWxpEDtEBSreWTXYTq5To//XgWDRkjxDb2FBerpvApWC12bqggknSoQbcF4rdvUNs1dYD6Olu70
6Z+qfcZ0tQd6DAaAZkAIZR1+xHx40dXQuXILLqyE/BxeHXMW8xra2XzTxL5Jg5Sfkz6xOrnDLlvn
5CqJi+uU68svEqlArEEqMuRzsFc8DK00RPM39ya+Tdf+1rKVlX/w7flGX214zA/vbI3nyv7vaMZZ
Tw8+u8k+Wayc0q321d+WVoZw1gYq5mIqQwfroDX8+XZ+G/Nv55uFD7oSKJdz1QRhDHFH0Da1amyx
kvfeSfK1BzbvRM8uS7aQQEGCBjDzLQrUkjCABqZJ9XZb7Js9Z38CY5MTqFO6DIMG7zpx/bt6dy0U
96KqwJIgsMsgf7+n5xClPim94s1lY5lUp+ouXRUbVV8ou3wFjnQ1PYFnw0xqex+yQ73oyoXPfeDv
1/1fw8+3/ssnO/cEPe5Ui5LXkkjnFTWeVb2R11c7Vhe+KfM6z/5ERZ/7DUFtVMJUZQKf69rNNrKb
OIY8uYHzYd55C/hwN9HK9CP32kHn0rvBwYqKvK4wM78pByY5NEldZ2PU579r5VTpf4jVcJT0wG/F
svirEv40+qkMj2N5+l/O2b/nyf8a+eyMpatBZ9Xk2UM+oOD7opv3P//9bw9ufiewM6ByBMLwjeFm
FAnsRYHDRgbUIi2VTTWqVFgUjuSSowIJ8v1gD/n7yt7g+77rbNyz60olr5zSoqBCId2L3j6YPnSs
cHWsOikWSiqGZIV0diq9UW99TFsEYvVHoAtvRhPe9kl2WwwoZAVhPVlX9UDfuqJnP+3stFkUXqb6
GSJTdahvU+VXWln7MBLWYtLZlZS6xoDSOlc3nnrloPt943s28lmvKbUERdBUbooCF0ccHsOsPmgT
lYrhkA+JW8+G6LQ8tPjyMLH/PBGuDj7PlC+v8IiNUugSZkJkxYs+6TZNRl7KRNFMbdygLPep9CQb
L36SuIJ2jXD7/ejx76WfY/cw4ypePt90I8p2aUt/K7hVCxytaC7C2QHrK44md46mDlTuVaSUqF3E
6i9NIvZ/d03nKKoIx6TcMaWXZZ1d0dD+NzOWMwIT8W8r+9/7E/fBiCEbUUChmcc2gOmoScuqMF2j
IPK51R0PEFcyQaCsJEx0JwlrYM72INR8pxAIZwOqIHNONIrmkKOO/vnxfduZ/r1/ZCyAbeZCzbOd
gii1jRZqiFUA/y2HUbIL8yGZToI3HOVmneRX7sZ/87z+a7yzbWnaGlPOEyudVOhduSahKqzsBHxE
1bQ2PT/bkiygDttIU+0OoasP+jRMzEXgn3rv2TI+yyJC6forgGiV9okbllf0nuq3TwV2K1khF2fO
QxPhy/z7vEhjy4Vp4hTZaZ8A+B2d2jjlGSeSBlcV4rkRpbKDlRF0Y6GMAeZ6bAtS87GOobSiA4zk
dW0SdsvzQ6C9UCNq1zXuvpI+0MwKWuohAYkUdzGNYuKObsV8EzTmUmkHO4HLYjXwarxyV2Hnj6Cl
FklqB43q1sFpbI7aNHGvsId7mhN0miMIxuHnKfH9qzXfAYusbGiyF1CShPbJPpif/2iVj28gjxx9
k5B2Fb7I66uZLBeWzX9GO7vfGgGLQRAz2vBrdGfAYvSMG4G9Rn1NDvVtk/73uniAbFXRrZzTh5Oy
b2EYIfrWbwYHINZz/wq9ZTVt62W953u8AllCVenlyu28OKHojP/nsMr5ljXtBzXJEd02v/yj6OKJ
SO9xPqBbUT+qN3GfbYlne/550AufZ1S+pOspFCgoZ599EYbGKNqwmJX7JIgp6xidH87u9bUNzqVL
U0ST6vVfkdm5OFrxcFNJGc3/yPgI/c8hfc6U//VBlqcGwFdl8025hd7/v+9jVekNZHTGyAChLIoD
dn9UbPWHssW19Rpsr21Jv6skzwY8m5AjfAbLnxUN0Qb96pLWxYbAJQJ1ru5KLxws4DvqvGaEBLHk
zLf3y6dT8PS2qQypdMYtNJp5VxrZWKqok9H2to1Nsbr2vbz0NWJI9GKqZUGxPG9vAOHr+qaQaTlu
xa1ElGXkWMfQtXblqtlprrKtN8laXccn/+5/R6ilZDbf1y9Dn+31W6OTOUAxtBg2e0OfXKVQ9kES
uz9P/Ytz8sswZzfVbErPyyVuajU8R/pK6MelR0n/50EuLSWQdikAoohWuJH/Prkp9QxtmmthCh3Y
6VTrsuthJZEo2v480OXZSMNVocKH/Pjv5+rLHKlRpCR6zhFi3HorZT2QBNoTYJJsr73L382R8/Ox
RPyJhFTOj+rfa6KqYWWBQd2tW3aO+UdnKfY+Dbt1stvMhTHKIelq22t+l/45/52NebadV/xpKv15
zB7gKOHx7WrY8eKljrVK3HHt1Vdu54XtzmyznmOdJACB558AsbD8RhI5B4YwhZLCngBjFAIKjLBa
cHxb0D6/8vwursT/NeL56t8b7GCCqKZQPFTvU1Kts7aE2KGuobEtsKo9Z2q7CVtxGUcB/exj1piL
BF90PrGzaJpgUQvlqq9PpfjQhVf2Opd2Y2z6UFThhELK+bc68GVyJUlswiZgGidwTYZQXlocoAgE
yMAAqdsRiFJVkIbo43+qQTUZ00IPAJkI8Sq1Xn06MblWLsMaUImV2wK69UiT1nouXJEofquOMEuI
T8VpQT+Wg/RZWdEH+dbIPiXFZKImUd4pReVG7ANHWkldn17ZEgOHv/DQcNv/heRR5/7W0PDFwmCh
gjbTaY91Kb+kOtrppD1alfYkSiXu04g2TaIjBylgG3WKcCdgcjADEWUVsvpGfzKRfIlDTqXvIKre
Rg6Em0QJt4M2nCbpQ9Pz+xqUlzYBj+BqAiSsvrdLQcBwpLFHNDlRDSV39I599LvtjbcQhGet1ZBh
CrJV1pn+EFnWohJrTjwa3uA/6LUeA1z7+ogsNhfuZUK2klI99WkNtueWY/FSVpujGPwxq/4BU8um
UW9odW+SiD6n9QqQ6VNHQVGmR7NOXyWxXORlcKxzf5MrIoj6ajNq6S5QWy7gSephWOKBIEXtl+nF
D2EHLmo2o8Ff6nya/ArKZygZSVMdxkn91KLaQVG0QM1kw8XbD8AudGM86H7o8ICczhNuZLF2g5xW
XzzYVbvLIXsEfIZ5UIsKiZhFd3J4T83QraPnKny3EIJ19JIwvS7UZNehQLLQx+XARdNunyIYpqs2
Ga+Z/ESjdVH2ycosyHETpL3AzmjwN5liEYxLl6hr3JxWYyg96OrD2FuuFmugoExEg7k7yLFrJaVr
YbuXOE7HyUcZ5/D3YOzk+mLq24VKt6dpf3ttAXpH5W9ZN2rful6SQ4IRnHGYTkZA068XONapSIPo
OMqw5AJjm2olYZ+cEXylXJvoFmOUcYoB3ybrHwppfjJa9iLqvu3TUCwHA0bcoWQFyzhESbpwN1ra
L41vj1nzMW02nTLcmFirSdDblOAC83jYdx6AW0FyBcBOSnJfqE/DiHF6XQy34whwaBIePCF7VszJ
nQRlIUFok71Tzkrkxxgyo84u+sbJ+lsp2fvRBFWwxPR9MMsZJVmuMQ4C/SlBjgTpoon/yMKtZ4Qc
llz0RYoEx006RsZwk0i/S7rtWTkdogLxTW7ZlkA7Wd3pSn0jGS9asdGG6qmsrbWlDEtNOkwA1xpN
uCOdYhk20UIo6nXdjJuk8B5SJrhYGlt1ugfI9DA08q3UuD1AiN4Qj30lrIw6ujez9I5eA7So+FBM
J8t/5JKR7vCmTo9CFa514U8d3osaLXCAftjj6bIDtNbBMyfPsfw5GK++Bo9a3act4CXL2+F4sYtO
OExav4ujdZ98VsUh62Rn4C2CYFCGQQg0KXqI6v5umBSkRVupNJwUI+OYs3I5xsQxL0wf/QZsEFPb
mBq3rtAyidrzVG1QIrTLdBp2Wi8FC7zG4GG6ldWJuxYqmJcdEpUodQVpGtgs0dv5svBnVOQnSduI
Ueu0erAUh2ibT/5KER81hVcuAp6ofIylsMq9J8lvaRxPu5pzZK7dSMpJyCyED96m0IxjGyc7s5Tu
hrw9ZAZ0OfOpiqTbuD74JRGrf9L4WVLQtvnWuhzrtSLeGoCHO+82jML90D5W0z21x3VqqttJJ00k
wNRefCKBXcpptZWFl6ErIJW11GAIZDiazLbCerb8+zHp78NAWZZtuVBUrua9n341xV1l3kfVvaTc
dXoMhfu2DX5HfeZ2yiMogxBZXZw+iEVge8bNpDxlQbCEBJdSW3lD+sA9BcmE092aPtMYRgn0TYzN
5IAgjAzAvYaQA/sB5qf4WSgmcF7Ebbq8LYxgESAalFPUvLx9RHly5p69bURxGNNuhNzrRQdKn8u4
m06h5P9Sq2rvTw+68hI2uTtJwTIP/aUVNfD27gaRXIQOaMmY7CTt0RcBB5DsmirLAtBBNsgfGaAh
LWL/D/XRAnYEon6lpO0y756ESF2kfv3LE4zSjaV3rX4u23A5Wdre1MbVDJG0KmQaoyOFyYoiH9zI
VucwnVlAOssaoQWCTaO8LY3RCets4fW7NOidjhc2R/ebmck6iJqbSnyWPapQIxK48NQLb7o6fVTk
Gg64hyodHLe+qFhBhHIvlveR8aqr72I3LLM6RGHXgizdRdEEnnurJp8DJY5cdJEGwIQ0bAjeJVKX
qQ4WvHKxet+JKxWphcYWwkAHJiWw5kW0vWgArTZzwwJtBLmwBXwMq8XpqOzz5EYDuWTV9jAABR3N
o6TOZT5r3YPZa8xTp/GN6rZNBJBCWsfRvWeatmDyaZKOcf87lh+MPAZ0+maQ3DumT21abzUfLkUY
raP8KWR17y19ERv0BKzhZmhup0khxi+wR4FXxjCX3YASRxJ3ahe44xAswphKZwJKtxb0ZSPdGWO2
HtDosY4hgFnGkrfwLAC7mfcA0d4urV8RLB2zfkqSbNH41bpVjK2nHpTuLaljpn5oJ1O4lEa40Kw6
CXplqwH9Ljz5wqcc6Qshedeb94qvOqDT2KQW1q8Gk1qaHKwlc6vo3o1admsRaF0+rGWY4a146OKP
rlYWXvFQdL91r2bB2UXqawUv0ntOvIcASKo1vY8A+mT/U0ufhRw6HUIUSCBBTGc8y05aPG0rfBm1
+CTrz6avLJQWoWldOyUq+2b2YvNJMI41cnBJLR4rtX0ZTP5GAibcmOqcD3h9UA1roaNOtIZo4cvx
JqyKbRJ6p4oYtLz7wL99J5jeXSzljTs1kgFAU09WfH5fFTGbFkHWvUo+PRuhXBtBavBwVbLsTunY
PeaaTw3X01jIDkMtipjjPchcCS0JJNhVsOnrtzIny8DznrmLSBf9ERd7LY2O4KE1FeSljPC7ql2s
yutEJqMouTXb7KEeZdTde29I7VqtBgi65Xqig47OuC6TX6Xyyb2PGoBHUz7YffvY+MG6naRXzXhT
J+ZCv7X0hOWikZDx/K6rHbClZSZhsQFRGmepHakzHAlJaUn6dqQDA/Xk3775EVp4N3gGPdpHQ7jL
86NnUDgqzKU1HpUhvRv7+q41/ngB81fP1xYCYmAjvQhtr9p39ckwpW2VuMMgO3q2bOEjQ7UVmXqm
VPPj93VREyngrYIOil5NzoEyI/fCY9vCsou1jTGuasU/eUP9KzG6Y1qshVg+isZYMftYk1oUP0EI
lBgxiAbI3pOfVVleaCrINrrNTfBHSm4Cr1mag/ZidCn7yBhBd+Yh3F63urVVKhE+921Rvo0CewvL
qfiXU8BWTNr3/SEgJSroDlJY2mIYvw4x34TspgniZRCLpCMhBG5g2+4kCcWe7L1MkPxCY9zl0Gur
VNs0CG19pNx+H2wnCCtj2N0LQr8c8gPpULtBT+HngIBIX6CULz06NbQPXSlI0c9sKm2wlYalxCdc
Ji4XkbSSOZE2rXgfiOki1l8jvmJG/YpS323jB6lGcjTGt+xi4w/Z7A+5PG76VMUD0LpEwLMENrsO
CF4CR7UuH4Q8uPFAO6hS+djxfhiwT60pdFvAdEIUrLQEdWzwUnrH1N95orVQxMFmQVpl5TaJn6dB
2LU5nITyIZ9qAJ3JVo+Q3jXtpiQ/u8kCbBh3KjoBAjbAozZmw2MXHISvTg9jnPfaMnAIptjFhRPo
XjsW96hv7Lx7ho6BJle1w2LGukATluB+CPGnnISLjkW7A8nhh+aiEzA2afFNpDFhjFrhAxYslDxd
pBrSXzl3i1R8FKt+Z0jbAotX+5DrN+M4rk2WGtNvHSnZTBhwjJjpx3lHIDpjOFr+H6kZbK8CajqT
rIVYPIzxo4wYs8keRTnahapgB1YOPbhdWMGNEkcrY0JyQANIT+5z5G+lt+xYTMNml+aHxv8lto9h
Pm9yIgwzwCZB5+beIR6fSn3itqDVllkpdMrc/jYXbzpyG9JhzhfZW2XtNuOAuvyVqOuuvS+D+5Ff
1Sd3+FOc3ny1EIsWZkcflH8btAgPPyPNRwDyqEzEicxtyBoZs2lG7OqEvUHeRF8dtRxsjircxWn2
u7ce6lDdedWuy1gyyQoRrWpVZf1aAvc9sUUMg3cxf5iPVCkdVw/TXCbZXSxuivExitZ+CrVIjd1p
oMfQr7Ua11OPwp2+oDM21ZOgrCz9Vo2NpUxpp3tiljftJ95K19CiVWncNwk9mDFel4q5VqPsMTCR
PHbTZ6iudfzuRd4cQgHodhsbWxF+UWBGdqtBJtwVs64d7WZVla4P0EoKdTR//i7mTngGaF9P77d1
pS6z0bN1MAWFvpcRbw9DvpFafT8FKYkHt0NxnyaUYlIyl+Z3bFFzZM6zg4i9JzCH56mXyBBJ3AyJ
7DAasCezrZICiGYLPXROzI7PT5797Fizk09yw21D6bZtHjMh4q0Mf4ezXFOQss4phcIpajwkYm6X
eG0EuMIW6svUAg6UT/OPczX6Ml7IWzNUerSoC5UQsbkL5PeFAS0yVVdhJfJ+NNpzJXHqLKV8q4T4
e8aRrz/xxi1KEXYs3OAmyJ+SodpRPtkNoJmvFJjm4sdZCU2ktwB+H60cgfBnpcjaUMWpBr7pdDXW
DLG7MRU8FmgozKMfzdM5WBl9yCnuM9FGyLtPUptf+w2X6iVffsO5KqcxIDgLMUcfbCrcAdXJ9OFG
CqdFrpON0xYHAEy8DojZ+YZGYP7YTjk+5ju1NBFWw7uUNCel5RfHWIX6ZHPlHl3oMX29R+eoHdVI
zUER+H3gt+w+BX5Ndo2PYliwNNsI/rTqTT3DptGm/TzypQrbPyOfNRPSxGqlFgWco47KRhwMu0re
WuB5ISKwZqDhR5zKEIOqN/A4CfGNVm965YV0DUqEsEK7bSlJdpakKxr4mNTw4NXxlSrgpcIvf17j
G2nKFoKOsxlEZA3fDZ++mHbSHDjJ/Ea72PTEn5jIR7ZzHnF8uopJmPs23+YtZSbV1DBaqOdy0iqI
yIZpRDoRGC0or8FAWECxszPqvjASfn4Ol6/xy2hnheYwNkeVI/qMQiBW1VsE9t8w8AJ5lcSOewFP
dUEyY3pt3Itv55dxz0Qh9LWwj4uMO8swkaNHdK9mm7Nkm2txP66vdRsvtJRE48t4Z40/mqnQFwzu
aiegcgdXi7Xr2tt+bYyz+SKPoirRy4GiuA8OHEPsaZd/zPdRXmyrFWeK1ZWHd+kmIrxDUaTSRP0W
GxtVFMwykwHpgrjNJzsUm2PNC3r9fXsSNsrDz+NdKDeLpi7pRFlLJlzPs2c2EXIgqwPvW54f5g1W
QkSoypGQXbrrBy8/D3bpZn4d7OyBRS2WB19isEJrl4PsuSDCH38e4lJDX0TMoPOaQWAyz0Uere/F
XpsiQZkVsXwn57Zmtx62wxNXFy6vdlAvvdpfxztb9NpR6suBqMi/42EWdoyjdi+sqpXlCFea+vNc
O19FYJyoqFekuYc6T50vHQx+haJUYTU3uptNuKVyu8J/dn0Kzj/5p3Hmx/hlHFKwpiSNGIctQQUj
gZ3Ab3XBBvitWmWrazLXC5NCkSXiAlXgcCJM3n9H69SK3MkAE1qWEuQknIar+vdrI5xNuyrKG1mu
sUZRxl53RMiIJMD+PO2uDXG2TOilWo6jz0UoOKRV8RRDhvp/GEEmo1EXVT4W5x1LQQxUOdMj5Obt
q2DclsgOfx7gkrhNkeW/rDTaf9+8CHIpRZmncw3ilnJ/u4pvGnQw2MZl9ABXBSoX7xhEZ9QU+hyN
e/ZQlLENU3N+KI0jLQkkcAN13b17+8YdHbj2JierpfX58yVe6mR/7a3Nv+nLxBZVwRTkmt5aHgar
sjgOWrgWQbsryvPPA32n45x18c76y16QWPReGMkkkCFA8KP2HNrJ1prK6EYcegd6Lic46dGbogeY
zZy3pVWUfYpRsfr5p8wjnb3M//QTzzYDUh7FY6DM1zxNmJCJbNnQvft5jEs7DnqV6ANMDV4F2N9/
b2wxhqPX+yhwZ3GHv06h5Aiu4ZIA9EZUoN2v9dur6o5LE+jrmGdamURutbpNGLPfgt1yMyfecuh2
6mXrECF5n63K9c9XefFOfrnIs5W+U9KQzBMGzIS7KEIPlz1716TM18Y4W+JF+Lo9TFW6v8hF9Buz
vInMK7LEi+/51xt39hZMQhsaYsoYEv5InxpvLAD/jV7wIjlhKdqjWlIgeBpyzTXEbvn/dxPPXgw5
SEtTREbraNKfTmwpJYauJF4T6l67jWeTXrGE2kpVRkkz1cGHzT8BoYdXtjMXlxPAi9Bg0PvAs/x3
1ptaVpUVsAcnGjCY0w/v8blmauiW/4e9L1uSFMe2/ZVj/a4yBgmE2eljdn3Aw2PyiMg5X7AcIhnE
IIRAwNefRVRXdTjp7tyO+3r7pTuzq5Br3tp7DcFSh34Xv8KBwqxJdgbynJPQ13FbkVuSMi1wOAfv
VEivp5C+vov2ePmHiALW2ZXemaulYPTUML5udHZG55ICQzICj6PzbjUiVeGBIJENiyCEaVXPzyj0
CWENejlRi447B6pdRbtguqDXBdnya1SLJxJlv3aabbMvQpLtlhBAJ7uG2wewQQqo7VxMTNt9Y5sR
soPNoMIifY4tGy4kD5cX+++ME/QHOA7Lh8M1qHBzPB/UKVTeRwjmra/Nlu8gI74twBOlPWKqYg26
HwoEq2HDxMa7QZ5we7n5U+vzdeuz9WkJAF8lSu2bz814l1WPqb/n/OlyG0ASnZg8D3g+G1GJDdjK
LPSxWQGEgYSSi2i/BVAv4aUIx8gDSCT+mWgbDkX22m2GfcdQbYePDZLCO4sA5ltnVwAlhCO8YPI0
mSqOqNoDA2w5DcyEk4dYJzvD2Trm7K717OuouK5Fe12jvItU2g2kavZ2Wd6KtIBZCLRyy+BdApbq
ynapXkW+t7ZAiEfmFCS17KEU+048gsMZ9O89iHOgnsL2aQ0GrzOOX1mPSn3y0+eQQ4LDa37b2rel
/65NwGOu1+BhgMv+5OABUWt1HUNhdYSGRIeadJJHd5PwOR9uuuBjQD+CKw7q6Aqa9rct7HVZBHaz
Au+xNyun41uuyJUzAqHgomQX13urLkBkiJDB/W5y2ADXIEUzeJVp770xeeiUdZjZ/MYbfwbVN3uE
QEwRjHdDa2Dklt3TNt7bqXlfwnSxh0F07vkbFaDuPAkqW9VSkPsCcZ3v01dTPU99QWglHuHS+6fG
oreGOge0vvi63tYf+717BQL0FcgJj/WOb36g3PWYwtJ9vK73E6SObLwnfV+E8aawF9b5qTefC+YR
4g6IWYC1OzunWk0aUIQAn4nukof6Or6G8++K/cpWEFNeFKc90xqb+IZIQ4IadHxaYZfToBgpECkw
wN7RbbQvIJq/7rfWJtnWk9b85vIec088/OB4AoFLHP9gVs2TVuDQ51xOME87Q8W7+qlHENy1XqsI
ueDmobb7dQnJqqG6RhpSIq9vIy/bkw8E3gGwC91U/IOXPHOgnFgyrB2K4gP/AF2jLUA0QCDJNa8+
V+pGYeHWdf/VkVec7kr/arTv4RUqcJux7DlrftgAwcSERgv9Oxk+vurfCy70VVxex7wsywEHFayy
QMxDZPwoPlQ7bzMlWtqfyGnvF98f05r4bS0jeYQDDaGrNU98SAsCOFDant7t3cYP063+5ECtqt/l
3+P4CmAtNK3X8CkHYiP9aKmFt/zLnXap/dma5Wntu02MOZ00+tKreuffw3yP4sU1SWkCGjHIlxTh
xC3l9/YDh7k31KSxokMIUVgLx/jpm+rVcMxOcX+MyhwsiSl3Z7beut6hIh69r+wbZ2/DQtgCXXzY
AKCwzu643DnNfVaFi4jVKYi5MCYvP/LVOqCxQum8xZgAB+jmKAK2eOX21ftBiB+SlAsP3pes66Xm
5i8I7heBOzWHUPjlCcpRHbqbYDT22ttAIP/7nykW56r9xDbWSoQNRC3eZdDyeFrKgpza4pNoOHeA
sOb+PLdji6blpMP4E2jx9+Spd9h1aoZtYt8lsNyUmm0cw39dPlhObjwfb30o8uAd/hsoPx1bH44r
kKFnXXILxNBVTK+zodm7eRaqBjDE5p3FquuyFVsXxVLil5sCVppQl9pC4HzhGDgVriDz6XhIkXtQ
e5i9fZCcoVI1QCsWErBHAq89idohrMJF4YcLHT/Zlo0ka8BsDtOHWTit+tznBSToNvKz/Tm9qtgm
2lQfAuh21LdTWp7ewD8pempX/4/tznc9PFhq5H2nJWe2wzeKZ2u95g9iPaXyrIl38S0Nl9bWSSIE
ws+/ezvb3IGthOkyb8q7kjWDbKGGhSMF1K6qn3Lx6KQQwkqTjWHPrrh3AYOMu5uI3xfi4LrVlgZf
sgE2y/1SfHoqcuTOpJJPA4gBeLOLlPexaaySY83DFdEjsNqUV28Zb0gFw58QAcJvjgbMT1kSTTcL
ewdvzit9mOJueBCCQS/2/jWoV1fLGc3fpSEQ9mMj/93q1PFX5xjk4uHuBCgi0iH0WlyNNx647aj/
w7VS794iSzBrbzaQEWmswPhozz+8KOhuqrt0N2VsnVt1t0Rimz42PzXxROO+j0w0/jM7NQfid3bh
YzGl4lPeII0Ga8ClFMWJGiYG8N9tzF4uqROVgRtjm2T7aIeDGPl7JwT2cbMkLHMyGQIPOviwuBa0
AeisN6WpfKh2v4Qe3rUMxZ29Y9fTPQc3soX75tRyR7w4SVeDR2P9li7IUt6NDEe87WR3sJzexVBw
urzeT1yg1EYsM1EHEC3Oe9M1hQPAO3wT6AS7wPuEsQ8+UGKebdaN93i5sVNjR20EwC4KRwGnc0Zc
UtZqqKb8R5mPD4SO66SPgB3WTyCer1p9PwAcIYBx75BfioZ0oa8nAjjkckGWwJDaKIbMjvB05JG0
UkAPcYxsIdUIhGG2hRziunD8jQdn2iB+A4H4qMnZ6e3Lig9u3CmYEOGwykF6SNFpkoY95Batya5G
en8umv/Ie/Iu/aGqpvql//vIJPJ//vvIWPIgn8t3Wj0/67tvcv5PHv2Lzf+8/N/xc7X5pr8d/WFb
6lQPj+2zGp6e8azQL43865/8v/0//+v55Sso2z//8x8/qrbU09fitDo2i8RWO+8u+X9UPH2l/AZH
yZev7X/+8x/TCvzTX5Iw9w84EFJo73uuBU+S6U1knhv9z39ATPMPVC+gzuIy5HamYOpvh0ni2H9A
RipwQHNBFWUKev62mCSM/YFjAMdO8EIZ9PDJv3r/8OcBiIHDkGM0/vXn/yrb4qFKS9388x/HxyQa
gkiMD9nm2dkvCjhbeK5KtqU9QsuyLJSBtibUvyEuaQq95O50fKj8uxmMzOsrxi18FwLJZbKtoOj6
zbGYvgXiwixJiZ/pxeTE+frzY8k1k62dwMSXUgHJZToAXDrESWk+wgOyAGnr1eyeGK7jgOzvftDp
719dlTLW0PKqaLLtoVwAgGHMgefkbs4Aghsk9OMcN20WDuLTbYESd9wWmP82qYD+2CPAVvWKDhS3
JffhVCy090nriHy93KnTo2e9AGVedUr7icMAEUr2A1iv+7H0m9C1PHcnqWv2l5uYiWn+NXDIDB93
Ju2ygRIIWe55g9SjD5lkv/s5toWDvCkiXmD2Rp3lwbZNaPW+wCCqj41IjA2cEs/h9LTmdcmiXRDI
EVVXyYE39Aq7GcKiGnV6GIcB2NrWwIc55q278Po9OQMMIenxj45dq7ARS+Kd0UJtIDHuAFnhUj12
MSSP8wrkusujM8tY/Wt0GHb8cUMVIG92q/CS6TgvoocM2z6GGwpJPRjHT85b2croNOq2umgboEZK
1+nG2yaCjBgk1o1dNOOqphDGfpcB9F6GClKCwHp3A0wAy5B2hZOmV5BKN0F1I3uv9Ny7UvWp+gwV
adAJQp7XtokAtzIZ8ozBoApw4rus6DNgAZ3e5B/BY+iBBC1BBjNQHQJwpoYZWyACKbwt9PZM6m/S
jA8tFJ1x9e4AroFJ2ENdB5Fcqi3PiLd/DRP4a8fD5MNsFRqwLfIdA4EhewWSB7S1AXYJwCJWfmJD
WwRPQiv2geGmlffgVhDsXdj6J4+wiVt83HgHy8Qh4TLfRlkR/LIS5hxSn1Sby0tg9sb9q29QIzn+
fOZ7pDamN/vETe185fQRj1ZCpOOnwqHle9eXmXUlgft12QB2iGOtU9LG12rI6sc294f7lELbB2p1
kD0n3Asv/6yTRwM6PdsB/jDaCG5bf5uyzt8wFVtQAun9vVcM2VuaADl8NqkE4vYoRlVmn6ZWcq2E
Fp+6yjcA7NNyoYlzC4fN9pebFLlJmQOGb+DpT10vWvwvoN1JArNL5hs4l8j6a2ET063TwfQ3ftIv
4dxODiHI/dPfvzpdIbQUezXB2dXW/uScS9jahSDRVxjELNVKTy5NPA1mgR5gC6lKGzeDrUEkPvoB
DKtWXpr9Z9Xev5YmwKTHPcgjIkvRFtmW6QQZXUphjbhP+sAC1Xf0tVqQlYBTDT747zfbXw153qwf
GW6eUleD3Atoj9WHlo4JCiEVy6GahNqD29T2eqzHxn5IqdPQB0wfAXerTPsCTLZ4dGjeggUmo+q7
CCwoWN9EDZyWNlB2SXsYVwNrBfnwvMz6uMAk+EnmgIxJIUtw5Xd+MH6wUqeVv6zYqZxvccZdSL4U
Gn94DyI8mIY7Q22RtmHT9jo366QqMqC8yy5h2c8oigzUh0E4S79bwViYNiRpkLUjhN4jhqIRjwhL
5UON+NPrIfTbImd0JSGNVYFL7/D4qhxykTz1TWND0lgHVgxvXyW62gV7yapLAy6ilXVwuWW21SuQ
kUirDVRtGwM33UeZBwQuFyRQjet/Em5CU1waGbLCfeFunD71wrI1qTeurZ471X0cMSHcVeemunlQ
dTyRQpRH/Qh6uNrtLLkRsd81d8Ctqeh+VLRrrjQUfQEEgaeHcO+oR8CqwfD9zCrknUElijyQfiMy
3gZw3ktgIvyhirxk3Wi8hoB7ruUkGIS4tntXDyUqJBto/NSqXxeqBqz+ruUddeUN7hxcb0+93/tu
91D7smcHXeSDUTttqSGAf4MjIzBagjwvdHmldZsHiANkH7tgu1R5yR7d0g96FHHyGDmb2xpaz2wy
pmxIe8ctVXpgDfuxan/E2vVACHVbMA1gwEEa45Ad1AD9Mr1JY1IR4JdwPtHbNDW6PIxCFdkXC8Sj
4r2f5qgiPvZVKidpprZhKts3OU1szL+nCtCAMSJ9Z6A5nxbm2XVxZFargghXw26Nxj77mDhZMkRb
4VdBgkIgMgxw5ILCvQ7gSS7c3A+tmiUB/CBYV1rtqhCcQfLIMTVIFbJjIm7feap2C/YY5KgPkGHL
io5qaInmoxrBThqTJOYK3NiCi6jZ00b1AfCtiF0EUL2NjTL2nRPjZILsvCLSHZ7i1u7gGxgF/ah+
OaoiBWzMR0ByiofMU2kO1wmbuB00hG0/8Yufnc5zyDNDHwNgbdL2SWxtRuL7LTgXxii90yp2+mQr
Oc0dUW1TqM07n4rKwfpfD8GACOSmTVJObkmB4P2nJG0CFosEXHYU78qmy+hDXcqK2GBL4hB56qAT
oX5MCVEUtCphBaBrKkfUwy0sH7FfNhDJd2KU1HjiKVQrsO0qeQXFJn8cbgqNEMJZiTGtzR4pG8i6
h7aomA06yeBWmb6yUJ2r432SxgWii1GWqLTLoiNtvgMf1YWQlOdTCXJR5QUJCza4uVoIWpNoDJSz
ckTfgmnObOGBdefohEj7S+bGJLdQ7KpS96fKBiOihzqtsQS2atC8b7cVL/0IxMY6d/1qR7wh9kDp
z9PeFqGOALJ9p2iv8ODomwGT/ujmqhegwGRj4YDBksetMtHTmBIBVSunLfM2m3wzXOiYgkfme4VC
3RgCMByXUNm0d1YmlLLvY2MNeFkgjCT47VHt5TGMK2jWxB9BBmzqfgtd74DmYZ/rTNyrGqRBcOWE
W7P8Vx4IZ6hDP2NR8p760i3Bh07HwevC3GGle5jshAnfRMDrZF4omXZHa61rkTKYMzjVgDT9qsoh
xNBI6BLIyAZlcewHvJ/cjHr6PQRphg7ioSnI73j5UM8p0xVgGQ23wGViDGxYuFjX/LYgmR4ZiCoZ
ghQwcipa1TcI0LQdr4YslnW9HlqXJjl4qYSW4Fxpxitr3Xqj+l5gH8kdDkveOMgI5QZFa3iKuvk7
K3EHja1DazcFOU5mBqYnMD/S8RRn9qp6TjJp0e8omEOhYIUdnyBDVsdSNxC5y5sGyNBYZ9g6sHPt
efvVwSVUTt4rWd4wHK9xnDKwDeIkgGmlU0X6gy+jEd+IChDITQigSRFBPWBoW0AEDBc+QpYoQEz7
QWQG3NMVso5QMRRDVmCGRRNT99EneeZYq8GyPThM4C7APQguU9qaG9BUBuOjxAopPbChLEtkAmyv
ovHgKS8YTDGiIIixrExtZe5z3BT9AQdQBIZi7VaJenbyrkxhy0ShJXJdexAMAIq0t9ZCZwzsvjHS
bQM6P2oGAlGoDjReacFIFPZzAR8n8zPC7d58J/UQAatr9Qw6WfiJnp1+g1sS8hbr6R0BZADLog72
7Y7SSelvMI+yxtQ7GifvKsf7xf7p1Dxu77OurPptCkOf8aORhQQlvhONBSkSryxreAaNQVblD2ll
NfITXMbUAKocy/LxJ+x8IwaT3RpCEB9sd0jQHJgveL/De8Mz8WcTlcb+wI2P/QwQkcX1lxTS/9H7
DFSyyF/FQVPSvU5pjkMAwVbvBiAAO1bO4RHRtXo/IQBgSpUQImoUUCI9jB8aJktA8XTdKVGCqy7G
kuJhL6MCY2vFEagBpCjYOoXVdAIcq6ql/5GnrIZbY0DAxgvdJCqiz403jFhCfYK8yoaP8D+B9UcU
0J0n+lSA5FbEutl1o4QyCJQWaCY2InIsMJ/g8dSbQ5HYcBhZY6RUMB0fdlXB8gVZ8izZ5g4vxOdE
8M5/bDzIDlEIQduy5StksFLretBJguSKSr10AIWxKfSVmzBr+JAPZSlRfiUNRAFsCOsLsGOqPHjs
iwxW6Hi0lkBrgMFvdRG4jblQGhgQCETa76M2gO2TXfql91QL5qlujdU5BsBGslT3D1BwDjoFVvc4
Bu8CYdGcbrEajAuJZpIENRb/aCU5dAYCISGTIZox6t5BWseBpr+xtLDvZScyEN/jKDPxClpKsaVW
QZ3p5mctWdkGD9LqC1Df6iJOmjur6m0+mZqwCEQN5E6H9qFgiK3gA6HlZHHTVKwFat4qe5B/uQBA
ca0hcq+fo4EzejuAO0DhGy5Hb7TJY5G1RRA81lm9KFA8PcFOBcuzp5kF3hr8cQq5D1Rh3XNrGMIS
83nV4ljey+l0uPwEPP248OYprygVqHGrmF2xpoGZAxX0gDd3v5BiOf06ghnq8dsCSzrpJTjuV9Dd
+OKAuXJfdmO5cXNtfbn8+8+08BtaQ7Z9DhGWZhcgdbNiVoojtVHDryLo2K+3NAFRouNO6DKwWpMB
plU4UTteZ22LSLQCeNuExmYdksZ/Z5ZP5B6n59bvE874bKh072k3FT0JG+V0YjMImGA4phghkmFV
QMa0vQWHcMfR7ZvmhtHZc8xpLUOAESUhZOMbZOa0hoiU8W7jEqZBl/t05snH5rlHYXkpx3syAm4M
eR1TlTbEvrpvwqXh0MLVqOZJg2IrwprBQoYqpaCFa8H9m9yBACv+HW/NRBlvOiuBj18BueqR9+WW
kYJ/i0gU/Fj4ndNUnhj8uc4VUGTGgYNuFEKzxlCcvYPDv7gsd9a5VzZXI0yT1k0wQhSh8aCNNERk
ZwKw70nrjGZhJ84qWX+9j5GOOV5nFObE6BcloSsZ/NxqrrYKaYwt5drb9XgOobk2X2WTECuqiGbF
ZPxYR6ZZEP06fRRQPkvVQBND1ihPkzBGpBXtzMi8eBXjpLcWEqHTyvp9lFEoOe6gn4J1yDI8eB0y
6M9NS3GXtRk4iKVnQwa3gvBPM2Z7I1q+wLQ816XZpsr60RniysOm8pGDvQ7SQeNViyum2VxeOaeP
H9RYjrtkj4FhpRwIXi9+HCJ29cKUc7IDnz1/27TMKbRZ1IxlC0ucUIHS85EYIZ90pquFLXr62EGU
fdyBruKdho1ZBKEaLp+G1JbbZKwgmWSP5K7I3R66wOlSGvRMYy8r/1WyTCORTJNgDEIr7mFexjKS
fXGNF3zBE0eWq9Lysmit8NZ8vDw7M5Tk31tqXpcYR5IZitgtHIDW3NV4BG4aR5BtPgi69XwCzLqk
Yk/TPN1zGEYcYJ8HM64uwGOlHMuFGTyd+ALF6HiMPYJcT4V4NYRmF30vJTe3Shlv3SPVEyaSpHCm
a4ESRobiSgUJubrc+9Nr053bofeWUB7QEUFIoaWxUpmX7im698hTBLhvaoLPdrSmCEUHBYVCEjVS
rpEx4OU6rrX31JZSivByK6eXDWqsx+PHCfWQQvODUGkaQKlZj7f1pBYE8fNiE+eACFnpULzpyEDV
9rixauj8toHuaNgr3LVb2nBZhEPHku5tY8am6Xq1Caq+8MzQWUHY4LQN7ZZ+zCKdX2W95S20cHq8
8BA/bsHyKyvLhOeFwoIXUWYleNXjxRAaGQd3eKFApKir6JtWGWq7x435uQ1b16kkIX2I61kR11DJ
jkHVQ3ZpYf5PL2Rn7ksEtD90OXsY3QbMi24iCiW4Oo5x0rYAC15eYueamB2DXuXY2haDBxNeOryH
gYDzdYDl0l4Jr3+63MTp2w9Is+OB4kLWeDvjghiF7z72bnYQIviQNCpMtJHQJ0+gEWjZ7y+3Np0t
v9+1djDdiK9WmaDIoAhALcOqUNA1TWpxY+tgDAPZtDd4C3kL2+X0wMGh6ridKHOJLJKIhXh6eTtq
QYNdOXK8xTK3d5e7Mv3kE135rfyP9H6Dh6IXAm0kP5ACeUoEYz30rC5//0yUCsHr4z5kLnRJygwL
KiN98ex3cKsTI1LbXV3xzWBBzDLu4scsywW0T8bnUYIiWTUO2zSVMrsita1VQZHm6hsCJcEcKqWd
7CBvmxfIXnR2sLBGZ/Dov24z253BLCD3wjNo0CB+gvPzTYuMFJR2eviBcnjzWknLNrqsAKnvEMoj
+9LdNDGBVSCHkE2mcFQy4o27yo6LnUX7aOsZIq5IUPMQLD93PYxK7uOqC942bS+j/WoFtqZGLJnb
LKxVZa5bJE3vfOKMC2fCacgBLsrZpJFGaJJ1WOAd7vG1JYWzlgOFUGXq4mZo/B+20F8kyeAQYENO
VxoHSWAdgZhQmGprprxdSfUDz70h5DX9Eo9WB+csJ184F8/EHqANHq8qdyB11xOPhRCiAPvEakFG
Hciwkb5Th4knviNJCcHRttH7xAA11vrJEA4QplwPmV18uLy2zxwD1vT3ryaBT2jbPmZeWASK37ot
deS+gcTnFwgjR7usSNp04Tl5+nhD8ve4JVOmkTYj/IUdkGHvlRDQcEXS9F7a4xDirffcSje483HG
LrwmzhwL89gOFRaIfhM0WPh92a49FjF/DRUGUB4vj92ZBxkQmcdd6mVFg3QyJylUL+9BbC63fVPD
0Mw331LAwDaxqiBoMsAHK23goxsN8Fh0e5LsF37A6cAR0hjHP6BmXQ/tGMJC1hA8k5C+hBaWpZHZ
IgbGKsqHohJrr1Ov8FYObkVefknSERKkcABizpPHc7kKgj5d2bQNQmTmkOyqWvhwkrhdQMmeXmBw
sjr+iXZBkGyrcP5HwPZsRRB5u5YUACP6xl2RXi+9HV+e4r/fAjC8PG4owf6pujZBUONlfB3Tnmyd
QjGMAOCOhZvXK6IM2egW0Q5KvDnKfqkLw1CbhD2p6C6CSfLChXGmz7/lzJLUZDmDopdld+NK+Y33
ZCpj4f3Sd7sqBhvv8vyf3lK/QcQswpOSsM4LEWSxWwde8WsJlV7mDDIMctdeVX4Do23kxxcaPH2Z
A0p7PMa0Nb02uPpCU8P41GFDBzwrTgjHkP6NTcyWdNmiYBQNDi5zQWGJDnTG1mYTYVH19cK+PbNr
Xg7kV2ceNXado4qLcFH276Jchf7Yrn01eBsI7YJJNRVqodUClF/WqYVuncGgoLR9PHStz2Peez1i
iAS10ciHeNRU0AntFLUbUkE11e4U6kwBJNxRxR+2HnJjCzHYmXUyjyxHFjsjjSoExNSrtyi4qSuU
em59BRnDtFbdKlO6ASe80QsjfLq3gFvPettUJEcEgVmc6r7vutH5zlGF2eZRJR5hwQNDeKf8GtPR
Wzsgl+6ozKuFvTe18NsxgJZn60cxkuTMQg6JdilUGAs9XBPm5yGxQK4P7Bb4fNZUC5ISJwcWjU37
5NVKUvFY5HaBkB0YxXg12vawq3po0hpHsp1lx5CQT6v+mvdkSf/k5NqlwTyctoexssdU4sqxbHur
4x7SvGp8H9gZ1EdRnQWwASJ4/VMEDv7CLXNmRL3Zu4RafIC5O+5RPnYg2WXse1fiKG9Kl2+U04zr
MQUq5fKJdvpKhcnRbERLk9NBBKUXVqXjHoKYRTfYr/G2JkgcwPVDX7HWhkoCBDw2VuJDJcyxP1Wu
Hf+4/AOmdk4sn3mo3yUjMAIaV3qshu8u7e0txF/5B9T0lp55Z2ZwzkNomQsh527qYUaQ7SbwmM1d
qCY6Ejb2flWpUKkygh5e/BXGrGp3uV8nryQQmGYnt5Km7YcR6wbFNQP9Xr+6Yx7QDwaOUitCq6V4
8tzOnweUdCwH37LxBqm4p59Lpp64jKEonMpPtI/LWz2kEeri4OUhj3NneXLJJOt0D/ncWEm3PnzA
UlyGU3l5lRRJtUdptd4FWsTXXWv3C6+sk2El5dw93vM5gN4S1GexrSzRP5gkjb66WQr918sTdebz
/iyMsbOuZRDqSLcWCIUwghjINQZp+Jd7zf9navxjQlj+XU+bKCP/omTcfytA8FgnM5bG9I//ydKA
0sIfvg0nE1gFczhPT9oQf5I0Jo6GD548UEyge05Uub85GmB24O9g1eJCkw5CZ/haU7U6Af2D/wFq
KLxRQAxj/wk349RKYOAtzRaaHrsCEkZBDE+JBnGrQuGnMnrJbvvUQTd9fb7OfBapXpP4IQoGeKGU
LcwQlGWvVaby8NUIP/x5ar4ml5zrwOx5JDrWF1Fn84NQgGT4bdav2ogusSZP7fepA7NrKfYd4THs
xAOgQ8FKk/SucrOrJPJ+xdReuPrOtDE3JUoAt5c+gCoHVulfkdd8gCvuVnfOxzEfPr1pkOYHM8+U
ByyYQw8B8KBVOtwaYW8uf/rcr58u9FfRyahcI1BOowdiWe9ZBKsNq5PvwIr5ZEfRQmh5Zo7nYjgG
MLjM7wg99K4swEUGni1aVSVHJfZyJ86s0xda/KtOKBF7dg3q1MESw8otgeCJMnY1ds7ChX+uA9Pf
v/p+ESHhCYgTPVRA1q1MRfiKWGrJLOzc12d72BKESI8Z92CQF1hnMOwoc0B/Lg/NqegTO8CZbWEk
ywbe27lzYIP3I7HzsGgguQnxZT/LYXEQ7KU2C+HDuX7MtrIGJtn3o9I5VIlRULyuPyNf5iycE+em
eLaTq3aMERQk+DjRMF6NEhiMWmN1PfZQxLk8VGeamOcaLa/NY6oz5xAY5yqJ0/cCUscJEt+XP39m
eF5ykK8WkRwqlZeSFw/xqA30913n2uvLpZPu3Ndn+5i5uWdppEofCAxqIeAOj3VWw53ojT9+Oj5e
/Xgwv7vO7xQkjFoA7Cu8E7e5tJw3fn2akVdfJ21UMjw044fSTTJ/a0Yvt7e1YbbeXB77M6fcb6wg
XM55D1GnQ2RnO2zia6Szc6S4arYLRPHGRmb7uK0KZC5ZUh/g3P0tb/swFU5IY4Dmq0As3ZfTfM7f
HtjP87xE7ED3OtOSH9JyvIbAGBSB3CGMY/e6Qw66T+yFTOy59TTbzCDA6rqSXB5SWM9/oAJa/L2I
PlyejnM7bbaZ2zG1gb7p5cHy8gbQ7Fx96cAXWAFsqpdW7IuM6ImRmksM1a5BsFYU8qCtkELxTRXB
vQVk7MovLdg23XV0+FrCOcIW6wjgxwrAnL5/9oDHjBKzEj1cmIr2vkIuwHvvErDVrl2od+APbQu9
s87d1HAXLT/4cMeAcQ7+y3jJNwL8WAY9Lv/JOAvxxcnnLqZ8XqQI6tQDQC2qDrB1eLK65HPn5Nt6
JLu0t8ZNpNg1ErObOG7KTVzBCUqWoN29aaLmCSk4K3UjDxr/EFdwa/GHAO5JadLcMFUkC7vmzEKb
vwXdqO6gZ9HzA/f6fRmbbzzi7y//+nOfnh0rroF4mqypd2iBw9+xJgh2rVVlC/NyZhHPSwfAzTu1
a/fOofadOy/Kb+1q+BhDAvptP352mpSeHzijlVUHz08UdMmMDj6pCG/Vt33eOT5yucnzWtW2fzAQ
L8vS9sGxozcOzOzoiGha1lY++IeaO3wLrGz/MckI24p6FD/f9utnB4hHuIxc1fBDrMck2nfAVg8/
LbukS3S5k5ML+nxwPDyW30H1H2mXg4a2HQTFHL3J666EwxMwwZf7cK6JWbbFVGkna2d0DirxwyxW
+86YW9E5j5c/f/LKQw9mAUFnYFwakzo4lI7+PKjhW8DJtTDy2oOjzOUmTu4vNDELCiCsXpTINQaH
1nLgRIbC+opaZgnKeG58pr9/FRQUQ0mTrMfXO0vB+Ci7Smn0jlD/LRccfvzUqVefj1osTh0z/1DK
Br5YNLEM3N5TW727PDjnxn+2f10dtEUspH/IGuQnmUzLdURNsGZemj4YOTYLG/ncMM03MsT8GbgY
wQHggU+Z68OfWdz43VuAg1Bbmpcv7bJhAlLmwUG5Nvlaptr+VYJ68paXIb4+28fAQiPednG/cFFf
1071VTrJwvyeGZc5X94FQZ3mccEPYHTEtxyJTUQAWffJtrt2e3mKz6x/PtvBIgHjoRxdfsgArQ+2
Qcsja28jmtXh2xqY7WGUKEgRS4vh4QzyapbDnzrpvKu3fXy2exX8ZKRDM36IzKFswACC5+3Sq/Pc
yMz2bgnbEDdCSfMggauH7RvKR0kXfH7bD5/tXCqkACPVsg8NT8ZV72p/lVYqe+OkzvbtaJtkMFZn
H/Jc8juSjLBHjNOFQ/ncopxtVhckGficpc7BM+p/ObuSJrlRbvuLiNAs2OZUU6ayyuWh7I2i2+1G
AxKSkNDw67+TfpsyXaTi5crhWpAC7gCXc88BR2zcQ5vVj70NkEhrXIC2pTeyb51NHuiswFbLS+jJ
DoskgJ+r+vn62tsmYDhswYG37kKM7qf6U1ThXaBf3Hug91ZQrpaoGZt5NwyKURQoV7RND2oGmkiZ
HZ2ZbgOfFrelrdhwW61B3iZ5i2NhrbrokC49/QmhsnhtByxrZBJb03KYJvTbQl8M/cNPIRqGDyl6
zZ5zHUQrgAnbTxi+6/CZsUqK6ixi/6mAlOBGMLplevj3+jZbjOjCN/Q+ObptCfBqEIkz+jiKQ1aj
qzJDn/z2+ui/Ozf+czUDMaLhwSlL0fJGY3Fu0Ybkh/UGly7qh3s3yMdNUYw7XJ4i6JLhHydM5PCA
1uZkwn+m+dgTvZknshud6j4uQfee5w+VWiszXSLrR19meL9buCriKBacS4hmp6rcl84ZirqbJky3
Wiz76wtg2z4jDJCoCeO0x69Aaq+U8SPUHPGmsJJTbYMbAQB8nFXFgXY9x337JHy6X4DmWaplxUNt
pmFEgGqpKtWD9OOSk74MIFrYBFAE311fGMvgJvN2SbsC/fueOE8BhPRQlp7vYqCXbnN8kztCCVoK
UC2n53Rq0p3nEHA6VBNbyacW0zHJX+Ihcmc3z5dzFVO1pRGE4DvNfrBs6bZDg8c6CRXNlZlcQtUH
ZmpyrjigK/Xa1MHhRkdiGwF0sJ/HcbiTwhvvKcgnURFqqvtMAV1w284YEWFsXB1McUzP0dyOx7Rc
gi9MhfWv20Y3AgKjwIKIEOyctcdAJZ72n51ijRjR4g8m8B9dnGEM9iF6dsY+grRoOD/FtK3Q2V6u
kTN9CNPEKdlEXGR6KMtlTMtzg+7YalRfetH+Q6ADiaA1RN86sNPJRaK/50GCEr4dblw2w9UXNbpR
0QzpOUREaXbghaoivAlXTba/vi+XtPuRnRnO7oTLOPgplL4BFvYSYC+hYQ6QO6S18npHYpTMwK0L
cifBD2U9dysRzHIIMKl42NymTRB4xbkfSL5rgvZQl+Mbz6BxhHLqigtZQk1onAKIS8sx8IfyPKNz
HJ3ooBHXPVjzry+cbXTj5A5pI1X4ksTnRdHq+xJKPEyFKJ2NKxtjG984AHRp6pVp4BbnCtrodCjv
fbbKsfPxnpvoGnSiO60z9eWZU7EDHvPXlKpvt62K4eYVyVo+umo5B6IloBD0tgPatlc29ENUCZww
NHJ3tpApAM1ZAW/4ipMDeuGfF0SRKX3uywaytc6TGH6ulmVtO+Bh+d7VD7xeut7op+C9cXKxATME
QFZtuFYcso1ueDaYbXSDHDidXQeMEiCmgox93PAV67S4tSlulC9LPaEQWpyRZcNn5l60rwkNUH/X
BzfuXmsBcJPuWii5zuG4cuqz5MfAONpT7ilwDUT5eUbrKehEwOZagDnuoYlAaDP7K47xcbUcjLGG
XzdQlAD7fpCfB7rkRy8cxpdQtPLvAV1s+xYsj3MzJmkW3V0yTOdLCJ2Su5vM2yR7d52hHLSaSTLx
9jQNE57IotsO5IERT2Iw/oi54uCTA6B807i53qIlY1jZGkvANbHIbleUGVoXpjPYIN7Ah5SiK5jd
tYzt/an/fH1xwo/DislxBmnZJU8Jx28oqvYeuiihSg1V7WXAJfL6T1y2+INsdUHgvHfJrIGxAl/p
npswGx4azdP90uXDHtwnywHPGMW281Ioxw7Sua3IFBghh5EQ1C+gyDgvdfbkRaBe99ozuBHX6M4s
EzJjTFC7YNnS/bnz5v5rmkowGI5qZUNsq2WEGLBBDRTc7f0Z3A1q7zck2jEeDQfwqrt31aih0xLW
6IospPxyfX8sQc0kcugm6VVzGKtzRmV+n3M1HUGnl63ciS2j/5YceReQM64VgXSqAtaHD9luamn0
fWiam0gukF5MeAAHq88sWU+SsKGQx4ESeCeKrzetjImZjxDg076T3TnAmQS64nFdg9dkxAPTimtY
vM/smmfMb3g7K5p4LRpBoGQbLTm6nPjutu83jiN+EUVLhuf08+TO4PqJtbND38kaPMCSOX6/8L7b
2aIcaQGFdJow8iVfHsJQ7KX7SvSnMZ9WQrclApriWZEM3JG3AU0WMHOApeiZNf1uirJhUw8P19fI
4m8mVC8H3kmDrBBb4FTHWHgv0HFIVAawRi/ZgwY71mZKgxXQuc0ZjMgR1CkKr75PEhJm2wsLLVgz
btxrI25A4GoiI/J3kmn/cYrnT6KLV5K37auN60Y+pKCWQtE7uRR/JO79jP//VNL+r+0R3mui9Aj1
4nHoFpJUCrDZKD9IXf1q3LXuYsuXmwg9p4h0JiFrkmTg+d5mWUw2fQVh+eumY3EAz8j+AozRUVeG
JFH5cvIKeb8szq7I5TYY+fd8mFYiqMUJTJxeODCQO6qBJG7jgeqq6w9TDK5DPPJtPHFLx91lIy4R
6p0za81A7zcHJJFk/EKcfMtLvpKNbZtw+fu7ocGHnIJ/F3vcUolrcPhQVPX36ztgiZ+ekeijQblR
DVqVREErkA+f3f6rctZatGzbazirdgcWano5NzJx8KH8XcXpBoASFD4bsEldn4FtcQy31TSEDncK
3/L64EV3EXRc+7WDl2V1TGhbyFr0uddIjTIAe9cyTs81Qk7gxCuh07JAprKVmGYiRoWNBcDw0wL6
JJHSh7bmz70a77iO1zjiLWtkknlHoc/LyJlIAlTsFklnd7H/68tvWyLD7CMQy5VewVgy6RkUpGHh
7JVwv7dhmx+u/4Lt4w3rL9F+0w75CCuSUI0NoU43uCv3A9vQhvVD09jPSeCkSR/X+64m25p5K0dc
29Yatu8tkC8OGb76EvLn+h+BUzqSe1M9LqFYWXvb5xumP5YjyC/BqpygaS9E0z1M80IOf33ZbWWH
339/F3WCkoe9HmOGzDK9pJO7I2jn9fv9UOl7ME68gBc4mUMQWXbjSn3Msmb/QbZx4AjAK9ye/Vp9
lrV+cwf/C4Qlsm03o38tk/vrU7PkAxN4lsG7+jhcujMY/CDI6mfzbhoKteMVr099vxJaLeciE2Om
0FaIHsuqO2dx9MQ88Uu5/jboncdqUne0zz+N41rLoe2nLhN9t1Uh8r0LWaXmPNYkybUHUsZuKxr/
yFV/z6IsKYI1VTzb2hn+HubQJdB53ICfI3jmtXhhFU1q3kFyQowr+c5mB4bHyzJNJzD5NWcWcglS
s+oLCD3HLRejPHAcb8DEvFZcs7iQyZ4iHM8flwrYViDehhd0S7UgSXAkue3hh5rEdS0oeCMIAXRn
yFj8XGa8tLliudVfjBjTyHhCPbltzgEf67duTjoh/e04hsEjGdhyhComYsJ1n7GZmBFrQB6+zI7G
nvgyr+5FOTg77NJwKvxq2s1F1B/Cvuk31dLdiLUwG3erpiR8QZfLGXoOk9rnpCvA1eLHrFmZ0sd7
T00sXE7BZkQ6guwe8m95KDhE9ECQeX29bINf1vGdS+Zx0Y40beuzG8rwEdIS7rGBgsTz9dF/H13/
WxL6jyoemIeJvywpvJ19m+oX8BHfzyjMxdO0q6K/8TTTuq/A8XIS4sG5/YEz+86r8v0QvIZlugn0
X5fz3gQV0RJtT174IDLyOYKkbuwQZxtlEYQEV844toUwYhOIrkC203N+zheXISDR8dPiFmuvth+H
CsqMcORF/MJ0uOhzz2EcTnru0EKuhvrr7Mcn0JJ/ub7eH0c9aoLqOBoQKt8r1Fl5+dOo3E9kGV9B
IP6kovzH9Z+wrZNxFhnrvnAgQaTOodN64MAPMxh7/fdtgxuRou88sKsVlTo7fPgJzutnV4gbv9sI
DKAI5i2A2+ocVGByoWye99jueHf9w237a9ycpdJYCEI1il+qA9lnFTSbfFzE3ksrim4o2W/bUQff
rv+aZQ9MbJ1sXDF3l9eJhkIIrbpIs9E0mFZCwsUmP/BZE1bnusTrQRs+n4EX/twF5cvQFiDiHv65
/vEWGzVpB8AF3IVjj2ws6+Iu7quni8NPVJ3cbFxjWfrdWPLRHAxvDts2i1ydZ2eRnhkTW8SNfZb+
zKuHovZ3S+luIdwDQeO3vPe3oJHe9Wh/iFYv2bY5Gu7eVx7TegSwrwiG55j0+yaPnr2MvkWqXIlX
FoszOVumdoh5MRGWtN6MDvHpUzFWF470x16gP4DeWG76Tyt1D0XXfABrawIhj2Yz9+jkyMFbcqOt
GQ4/+XOh+q7uz0tEj67fvEDDYqfd2wr4lBpOX3PtTbVP5DmDPusW/e1soyuQ0l+3ZIujmGA5Pwhx
yIyWGmC89nmI6q9s8R9wU365PrzFiEycnMTKly6UNgCciH41tcvRAoS8qVSj7mS8Wt21BBMTLhey
CYR8M6nPVeo79+MIaoyKcL5S07KNbjhi7UYjWpnS4hzVGmd8F7RqVVXfXV8h2+CGmxVCg8CfNSDh
i6GFlhMabqosXAOu2Ea//P3d0ahSaIYbdVacnUDSQ8e0uPMa/eX6p9tsx0ijlZTgBZKQRXN4eyZ9
g25ZDeGTZSU62L7d8KsmhFQahHJzAIDFw5QH3xdIV6347Ic6WCE65w2vQk+X6BZN83MPHrCKQSAh
uveCYEdovguzYrc0024R/p7Jrz1IrSL0DlTtw+S+oe67v758v53ggwAfGwnXg7RJ2cUar9kK3Bzt
QzEd/PS5Hr3f/9FJ3T5A+cLPn3t5mvmY4H3hvgZ+W0MRp07Zdql+Dsuy9fIT6eetWw6bIX7l/Wvd
ZwevjTd+/gtCQVD3OgwXgZTi+xK8jeP3Ln2Zqu95/UqhtIah8cuz+7bgeo5fIxGE1t1lP/XRdsQN
hwHUPZefZy8DHe+FMiT95JftFsWJxyUVu9A/FGC8mtpDP5UbrpozJjGzfkO9x5T8O+nz7B17f9i2
XrbTAVBfWfdQTodhfphJc+JlfCLddAcgxJd8+v3RHUg8rq/v79LeB+trIgFZlVcEZFb5Oci6uxQT
qWK1AwfKLli+9Y6/meVfBPIH+GJs/iJ6aLOA7tr9OYKbWabDxudrRUGLp5iowVjlJfFzmZ/Bvks2
agB1Wgrg8BYSKms1JEsuNaGDym/QT+c7GVqBpieeAoQB0ulNRv1jWsQnl6+BI2xTMYLhEPUxyCJa
fi7nFs9OkIiBstn00MXNmgKe7Rcuf38XsxwFEVHwb/OzDmALpc5foYmdwQXZ1+uGYQkskREUgZr1
ijrEFHLmi3uetwWk/Zpgd3102+cbUbGV2UAW4B8SzWBOC+SvdiDt5buyhADK9Z+wZFUTKhhXRM6k
UjjPyOluKPNkDMlRlOMpjrz9bT9hxEfC1SJkIVkSpRADB2rIjfVjVlX7RqtP13/CtlBG+NNoNtaN
ymky+2m397MnxBwXCkfeLQTHiPEmBhBqNFXpzjJOogAhUI0vXjm/Qtt6JT9Zvt9E/0GLK2tTj8dJ
CSLPTTtpennvQiyLV7b54zoQNRmggXVhgZxImhA991teLT/LernXLoSc6fBYq+BvDrXOlR+zOEVo
+HUT1ABJqjJKgniiP4YcsqgbCjtbJbe9bOsH0djEBMrGcZsxK4Kkb9kBOJS/ypY+OaX3b7XIhxpP
S4A6p6dg7vZDyf69bmIWRzFFH9NMFWTsJz/B+/+XPCcPcU+2eCa7V02wcjhklmkZ7u7hGbWIxshL
PMG2xI/+6otl0yzzQ8vrgyILiCZi+o2OXXebZ5osxINyCvhIOSajYj8dNt/RSGabmXYveeuvub/N
tg33X5YydSS9nDlG+gTdv3MaRa8OXm2u74tteMP1W1bUgebumISzw87xXNRil9cXCTrB+9hdWSnL
swrk2P/MJHNLKQrcQZ9ov9zKcjk0c3oHcaiHTA5PVTo+lVPzCu2nbRqPr9dnZnEjEzqIfk1HLK3f
Jz7Boc73l19sdm6zZhPABz2oHt0HXp+IPLtXBaABhR++VBSYNKoPt33/xZPeJd+20BBl9N0+gSr3
/TKQT0M6rMR7ywnFRO+FBJplUz31ySzlFrJdPxDc7grqQccteAa27/P1GVhs6z8IPp9Cw46JPuF1
fYgq9gZSjZdoVTrCEpRNuF6udD+lUK1LdDl+0tB68iJxYOV8nzXi3vNwkWDVyoLZZuL9uRfM9YcF
6pgq6f3gyyC7BwfSU7GuVqqJlsgVGD5eIiQ1lUxVUtXuBBrU8pLEZrYdRRqBl3r4hZSQPk1RHG5r
V5Yr8dIyKVOJpxVcM8dZ+qRexGO4gA6MR2O7Vbn4ftP+mwja2SH9KDy3SfDi/0AYG9DX5gn0GIrb
ZmCC+KBVNHe4lzZJk3r1dw8qtUkuuvwxDvN6xdM/XiTf7J1zKry7cxcvpGMdlhuVFo9x1T4uUFPb
3LJIvtk9h1YF8AYR2ZxGvFu9EKXUA3qBwmOkirVD6seR0I+NxFjQYuEp2FhPaCvId4oN/sOFbGTl
3dI2uuEbDdfLSPuiPlWLxp3X/dqT23BYoM/+0+0yCescnbI6Tajqnmap0z1k99Yq0xZwOYQR/xwe
9DToHJtUc8oL8S13lyPOkT/TRQJIX/5VBsE2GoI9NEj30Ep8IuH49aYdNy/DFDzhZCayOqkyl1DX
U+xv1CghsoYmyBWjsuyJecsdJeOODtPqBFgZ/cYiKMduhFs23sqp4eME4ptXXAcKrxyEHfI0QgkP
xe/slVfdY+5Bmap3j0JDsf76Wl2S3X+PqpAI/nOLiGBi9ir8EHjz600M5ubZ8XZ+J74O0yrow7Za
l7+/y7QUipluHTJ56oBp3/gQk4BaQH1/2wwM5ys73Ky8MW9O5YWktHfDGUyleM8BJrjZqUGHK7HQ
NgnDDXsPOqk5acVpaalGq2g5BM0BT0coDVyfiO0HDGfsOJ6c5qYWJyEcvLTo10avMUjZdtlwxFEB
wOPLsT61vKg33RwmIlwYdGezc0/zm8q70L79c5flqKEJKn1xCr16VFviugqmOxZrLRGW9TEvodUg
yhTU/OI0KYjKD+WM8l3Wl7ubVt+8gcJstOugl/ZUgmfmDqRh8j5W6CO6bXTDzQKIdDOwINenLG3z
aQdAW3XQEkTXK25syaLmjRP02w6EIHR9YrRnm6hXAVoUfFANiPzXbTO47Mo7H0YnoSv6bKpOrhR/
R2A32XjgQL/N9M1eNGhajR4oI6tTPUvyEM5huQvcvlhBd9sWx/BcGCODKEJTn6a8bvaObPEyMNTd
kaf1vLL+FgcLDd+tWOyjj9WtTmHTQ7A13ExB+rea2C6Yqs/XN8A2C8OHezbOOSph4qQj/qsa5h0Q
U/eKtCunDEvGMS+QqmhU1+q4OqVk2HVNeZQojzvhsMu78WfaRy83zcK8NLo9jzifmurULdMJEKb7
S+qfiFjZakuMMO+NQ0tQTZ3H6jTMThNuh2oGzTMT0ltJApZVMhsf0CEuohBa5yei5uEOZARAXg3+
sosnJ/ssB1I+sovq8/W1skzGBC5mesxJzWp+aju82oDc5jHN2dqTgWVws4lNVzrthIdzN4f05dMg
ZHbH0uDGY4V5AdYg+ommpUesLtSv3FP3rHN/0KIF6Ub1cNPqmJffVhdeNswNAjYb6114Oc3Xdcj3
t41unCqmWuQ6LzEBEXt0x8Cpvi9VeRtfmh8YEWnIWSs8NiBVTkXi62lfetlfrOv/uu3jjWjEeZv1
HLz/J1k9VXPDt1U2rsHbLB5gdqWBRxNad2lTnmQebEnm70BBesg0quaiOMcBXQmoFvM029OGeShw
bHSLU91mCo+Ectq4ao0oyhKtzf4x4rFgKCE7eZKNX21D1R6FmHbhTL5wd1lBHVvCtdlCFgPW3w+L
m58G0aAHK7hzCb2Dpu1NvCK+bxwoSJ/mjYrH/FTl8YCnvCjXYlfQoL6JAzbyzS4yBhL2Ghrd+YmL
agcEGVTcJdpPFh3Uu2WObwM0+mabV5gWM8+nPj+5KYrKws2jHUhN1sSQbVZk+FmfCtqNFc9PdTg/
VEPZ7Z0yDm4775rScLMap0ZVET+FKYBk4XAP1di1FibbhxvJ3o0myKYJn5+KWrNt3S4BlNba297t
fLO7Cw2HgHfEMz+lvribiHs/eQ16ZbPXm8KP2d0VD2KIIb3BT6IMvwBgl1R+/XZ9aItXma1dacAb
XFgEhh7pPeD7D7GvHz1Bfl4f3lJG982eri6Cyr3iLT9pd/5R1mqzQI85VH818xfS+puwDrZD1mxn
/PX6L9omdPn7u2N1409tk0pC0OKodmOlHvwQ0odzvXKqs9iRd/n7u+E9tB7isQ7Dywk0AiqDomoB
2Z6Vj7eNbiTJtmgWHRU5PCCrndd6HiGC1OVrZ2rb6IbzEqIHmXuMHEMHbGDBdAIJ5f76qluSmFmZ
5eCok3zyyJGEwGk1VLFDVRafIXQ0QdRtRM/GkK4ceG2zMDwZTDC86puMnyp0BJ37uJKPzMvrlfOu
JZOZBdqZxCOefUN+yuO83bj19BY08T9Fq3fuEK30HFlM1GxXy3K4XOVjBujpg4zX5NHgtY8dsGBk
y9Lels/MnrVSzZq6w0iOfESVeZchE6Q7GvTxykJZtsHsVXOJrhnWCMbEY1TIaSU2kLr/fN2cbCtk
OLE7aZdP6AQ9lgU/XJxYZfw5Htaw7hZrNenYs1SGVdNgk5WUwwYa7/WGEfE2LOneiSFBEdN6re3R
NhPDowNfRT2q5cg78dCdBdPZ3Zgv5BDqIbjtcGpSskfpwOq+V+RYTyByo4WaNmWz7G7bCePkmwUM
EmVZS45LmT35S/8oyu5OOu1thzqzeS1lvV9UumDHhUUgOk/P1VigB36+LVqbHWTOOE+RrpE4A2d+
9OPoXyiIyu31lbFECrNvzPPQlhG1GTnOM7io3PIxd7NsE7T9U0/rlVhnsR6TnHwI0AgaAg90LMvq
ASojdyH4QAEUuXF5DDdTWez3Gk0TR7kMQGzwnN8TX+r99QWyRAiToDwE4qdFUYId2453uym96NFD
gXxl9A+1c8PIN1vCAshBg8u04ydcbA4qrXeRLveC3aeDs+nwvq3TF3BsgW5n2TD9g/rDIwv4Lo3P
Hn2Zy7+i9JDrWwsLRmb1WdOiqlOzI03nb32WPuN+sfLSajMBwwGDHjCdyQnTY5HJ/pFWrN+5edbf
93W2djW0WbKRUUULnSlewsfdcHRwOWz8BkQQJKqF+7rUEOE+oLF9DYLy8Xw8s5urCTLltr6fHsVU
P5CRPIAj60SncuUOYRv+8vT+7nzGWz8tloqlxwV6iioTWxpW3x3S/Xvdpj9+9/ZMVnOQtGblcPn6
OuqbX0WVD/cDUu1mHkN2iEtYNwqKxbaqqbPFS91aaeb38fK/r0o4EPw5LVDGKlqHKj1OQb6p2k/d
/JbqfJf644FosmtGss3C7AB2JrCGQC1axFu0LwMsWwHz280nJ/vhRyfNF8A7h8PSf1L0BB2J3Rjo
lUTxsbd77GJc7xZeTU0XQusgPbqtA8CseB1xEl85Fn9soJ7ZPZZHwitzDe3naJk/+wz0MRNRpzYY
vxWXcuT1rbVZjrHEAkJmQM0t6THUAcAZ6JbtnWM5Livp4mPsh8eMg0CqUSMRTNFjX3afKqmfikmd
uReeNIA4aNj299NA/74+FdteGOGIylg64AFngO+m6UNWLMvbqPltNB2eSckeVVoNVZvBxQYJERKO
i1x5zCv/LZ2mlcRk23AjIo0L025J0BIj6fAw0uypzavwwOvocQxTsr++SpYNN7vIQgcFwzJb6LGQ
2R4kjPNOAIC1c9FKtmJSln0wO8m4zHsQeDfsqJ22hIAtyzf9FH66/vmWq7VnNpKFC5DvpdOnR8qd
Nzdz6mNG0n/L1u2gJM9SYGPK9h66bfVJBEH32HMmVuZlsWVTv1agRjPFjZMetae/uN5zOL6OTb51
8vqZKPCLds7KD9kW8LJ174JK4TlBl+UIt3PP1HZCA8B29lE5vr6CH49OzcorVEci0BBSlVy4czdx
6ENjvJzjlW//OFVQs+C6gGhy1Hmoki5GO4jb7Xi7bLsoXDaxrI9sLsVWD2oP8fPbpmMWYV2qy6KK
S5m4Wco2UzMVG9qXazo5tulc7lLvtiII1QKAYiGTdr5P0XA5D2LHyhztG/e+e6K+vKSZ6/vysWNS
sxRb0KzvQjeXSS69XTP8FWN3ZtzRro9u2XWzDjuwqgpxqJJJWXO+SUkpsSsTP1wf/WPXoOZ7Fgs9
3ACKqU6y3g//CZQY/vHoOJ8q5N6fblyDFNknzZtql2mtQcQ2ISOzDGyAWvfi1Re8rQf+XS77Zs9r
7a8J01l+wKxXNP5CyzwYuySulyLeSMgeD6doRHx+u75olh8wdT4XqpzZb/066VX2BKdIcHy6qUxB
zZoyiAOUDqOwTjo0hvw7BLrGhT93+m+3fbmRqLyJ+4JA6C7RTbnIrd9N9b+uE/ufbhrerCu7y5CC
L3yUSSi0/EoaKL9rUnkrWdZiq2ZZ2a9axTKXVwlwB5Bddw7z1J44iPxp591labihtF955rX9lBE9
llbEDXhXB0SPH9DV+1qwZ0SrTbq8UFxj6mIN5mUJHWa5eYHWDRElfgdhaVLqkMfZpp5vS0fU5A6b
agc38jEfEkgCtZs6cLbQTVrLF7ZPvzjHuwBbRDEfvToFQpuU8c8iEtPz3LkJ2jg+Xzcm2w8YcYJy
yA15DlwhB0X/xiPtbnDJKVrClfdj2/jenxOIehQQcHaqE9XlbENGpTd95LgPdebEK+Wij8+F1Cxq
ppX2PdUtXTJlqb9hxUA3Tg8i4Q1Idci+o12zVrezhCSzvDn74Akd+dgkYSf/DUP1faqKNb41y0L9
7it9t9NyyGYaF4tKQq84zEp94W1zn6fFiq/ZPt0wJFqF1YA7MIbXxWcGdfYwvI1ViLqGCYVCLqCQ
KBGgCxJv9aTfOKEo7YzVJm7K+5vs1KxnZkWv29rL22TunGMelZ9GhKXOpWvc1paDM/2Nrn23/svA
l4z4vEW64WpTXnTDZDp+HZXc1tyFAKC3bIOp/RXGfFt7xXjbwcOsdYLJqofkF2mSPOB83pQgj+Zb
MQOnf9PCxSb7SRUzUoxQ3UBTmZPUUr6CT/G1IeOKf39sV7F5g/V9XS3ZLLokCNl+iMonIet/btly
KAv+GTpiAuVnQO5a9PRk9KgUqJfclGYnVFrWHNqSgUzsz6KmNs3bqk2quOU7h0z+tmSh3JV+k7/p
AC0LvGDjY4EK2JrexyW5/bdoQ83qc1do6gSX51qvmlz2zcmgdQ2S/751cCXLvNH9KmXnEbGfQz+W
ZOUEaokuZl168GI5N3h/TtKQPRS9OISVe99N6uv1rfrYCqhZkoY6pvYz0rSJCxL35qHX+Vz3IBvt
8matHmn7CcMavAjY5osSa8JlVL06XjY+eHgXvc0Nncu6vfP+gtZj2tGlTYqCu2zf0gk4kkHiOLty
fbEkKbPu7UjpNqr028QD0biYqjtXOSmoZCmCZJV/v20bjEiM0nc10NJrEycn5NswySABC9taY6Jt
B4yicxSDusdniPP+nMqNw9U+IsXaw4nNQI0z80jBjt8PbpvoQj46k/fJq9s7EZOVgvnH3x6bBeZF
k3nx+rlNxFywXezgwO8LtaZ/bBv9El7eWY8ThUPW1lObREWoNh4PH2IiVy4THy9MbBaXodsHDKFO
W9x7Mw8vFdAipBc1qjn1nLtbzAaQoz8/3xMicCDr2iZZC9LUu4nTmqE/iPa3lfdjs1QbgdCoxINq
maAikDRR9SSomDcd0elN7hv/p/q4uBKNZ3Df2VlOuWZHMqibfCo21SDLKYKw+MDahODy/BgHqbsh
cTG/3rT0ZrmxG9H/4Y8cVQ1/Qg2/77NtIeMV07GYpVlpTIcMehpozklYLcttNbNsm5PVkGkxTLPS
mIVT34ESp0vQED1/F7VCVsbTnv+zH5f68/XlYR8my9isKdYM6HrVXAKa4EdwF9Zbp6c/SKu+4JHj
aWinXZTKF+HclsdiaqQBxcvJVyDNTsq0O7gR/yEz/ff1qdg24/L3dzGCy4xqFSHALaXaUSYPYPa6
7YhHjbDPOeQPZdg1SdvmYCmNfW8bQiE4qablRgejRvZtY1y7uqlpQBlDHpWY7rpuWbmZfHwGw0B/
LoyfVXXDHKz5tKB66Lpjsx+rWNxBIIvuPM8btgUeYDZxO3Qr6/VxLo5NXs8glFlWCvgFb3wU+2BB
PZ7qNlwWu7a/jdY1NnmwRFfm00hwemWTOEBUhAOEkb+OTr8VQrsb160fKBnfrhuXxRdNVizU+oI8
SytUebv4HxCKFhtIbC67MHJWlsxivSYf1ih5OjsgWE0yvxkPWSx/ZQVq1de/3ja4mX8KRlqvHGSi
XBBa1tprD1I19e766La1MXx6cSoxjAoVcD+d9rgM3Td18bcS+qZaYmw2vqY4t7By0iKpdK6OOLlH
23gM1sAYto83XRvPxSM43SXOLeFOBeLYhPKF1GvUkhZPiA23XjIZFgG9DK/kYYjEjyJ3zgKUcduh
KG9cIMO/27Fv06FsZOKpfFez/lhNa0Ahm+EYh0ZfOjEZcwQ+2avyf5xdyXLcuBL8IkYAIAgQV/Ym
ia2WLY+3uTBsvxmu4L5//Uv6JGPEZgRPdnQoQLKAKgBVWZlg27I+uEExnO+vm5XBzf7Wph4CpW2S
3wqa1ydZzqCY7UG6um/0JRq+3Q4SCqxZirzb6Ob/4hDwkFf7VBGl2dWqnaTPxnEqb1LN9EwCG4xe
brmVbVtZkWYra2wNQrXjUljoLPT8hEvKs7zGdv35vmHeH5+Zm5m7CMyIdCmPQtrgOLiEPbFZgJ6i
oFu1kd+57P/ewZm5mzl6FFq2ACG1eXKwZe0N83hgw3NKLiGHsplMTyp6HuWClYjVJ9v+ufChBTaE
kfULryKvntUBMC+PVeQJNGO0QmFVV6AC+2gNECV3j0X+vaFba2WFd4yZW2RTyi4apANAXPEXKNV6
7Fx4Tahsnroq9Iohe6COAO746zQ1r7IWF+DaAfcLb0nIveX91Ov9yVnRlGTm1hkmNJ6mwFJX200X
LjkJ+Sc+f8yAiOD8a0qbMxAlNMTWo6UnrWbDW9gSkN6ZMXM37aKxTifIogL7mR3kdEPvLp2rY4rv
y8azRHYGdAznqgu8OT6p0D7SOgWhvjg3xXNcjbc4d3AABvNB8awm65TSV5Ju7L0rtKrM3HzLcByo
tfAjD9mnaSoOEJ72OlS+i3k+ZqLwgLlJ0nOe08uCzAHBXVW33qQ+3p+S98MUM3dm1LLyjg8LoC63
tdfhgu5FMtkqbqwtPWnszW6KjE6VzApEDj+K6UeEDZqmP4LmIuxz65TXqnwFM7bX5/+0LvJX6bGc
gL3Lwcp5hs79Bjb6d2HuvelfgsWbaGnRKrSDnC9QOrT3EOrhBZQCaSFOOlj2BQVZRnrTmsD47UnP
OGSN59r5ttSiYf4puALth7mn6bdROt4c/A8Eg3HVHsHYeFngPMsiymeQBfFliWwv3LXZWX5/8+Lx
ZDejBUblqyWLB1VC3BWF7K2c9drgxuGgcZMoS+NQXAMHyoJTf2Zhd7q/qlaisHkwGKNYFMKJxHVs
y8FTWt5o1zyLZguoufbqxqGgpBEd5zkR17T5gr7kl7ToN0LU2sjGmUA3RUBkEotrFne9p5h4JHxL
aH7ZnN9ZhuaRQKuZUXcqxdVuL6MrPRHJQzU9V8Hfld2jr2QrW7v2HONwMAZU54TC+gupEemqDvxs
8pZl2TMhLPDADvZkMfSj3Z/rFYuZ54VMp9FUT1pcRZxYcCDZnlibbemqr41uBJBOZyNuWQ4AVTwr
s1Ocznl3jtO6KzeW6toDjNgQMEgM1MyW16RNU8g0ozlSuXyfCiUzqR2HMgeHOZ3EFVxzv8bAfsYt
+KuNDa4Mg10HTWZqQeeFqgQFvvFq8aQ6d5y7xyYS9vH+7K54slh21DcRKI2SoqFh6Fyrnn/K3PwT
aZojiBI24AJrwxuOPCpaRKlgDrB+YKuz2gca8Cc1zhub69rkGt5sdWiCdCyOty/G+BhVqK67qTvt
W/kml4aCtKR2mxgv34t/eleFHrfrXUlVZvJoQPGVVlMPXpSYg6EVBKcJ0NntFkxx8Z53IpHJo5Ex
uy4y0OtfYyusmseQTm54TGoKFYilNf42lERu4dhXptgkcrQlwFiDypzrSD2gbOfac4udE2D4roDq
qZNAZP1KhBg80rcA8U7ZvpX/H67GpuqJpQJ2zcriOsf9C830JXSqjbzVmlmM3TeOWdHWU8evTSeO
k+o+aTyGBuFGwWhl5ZusjG48gTy9BNsu6XPHw5X/2W4TsdM0htfC2jHpcptdy7g7sqY7BTM/81pv
DL/27obXttB9b5wSRM39LE5zzR+j0dnIFa1Y/T8EGsi25K2K7KtTihp0hdo96LnUpzll2el+xFx5
e5M8o0LfYNZyi111VT7OtHnaDgprby//DMZFMqDrGmzBWCetDxKiV8Vmjw/RRsxZhnknKphsExSb
uIKUG7020/QldSI/5/yU0ephcMOTlfGN4/iagZave7OlECcuy5LS6crLiR/GmESHlBG6sR2ufcTy
1DejW3bJLC4ickWV8WMOipRgSp4BYj6C2+8xL3aecE3axaaq7IyD7Rzu28++NevqVHZ1eCxR1NyI
bivMbMwkoHCycY66ks1XOk2HOKJHN5KP5dhlXt2mB2HlH0pWvtZBexE8+ORY8sO+FWy4d13XeRy6
1XyNaBL/5SYC6n6Bznhx3De+4d8zei+4cqbximLqJ7AiXirRbqytldk3AdIB0yCWGZzhWjTVKS/4
YxpAQoIEEAYOwfIpu73bmomMJgrdWeAQGq7KlsfWbXD0KsX/wBiyTwkDJ9A/F3IrJ5Bt9tCTnjo9
eFarXlQ5vSAP8Hp/FlaCiYmInjMwLcy4X17BUYFudgJGTeRZmwc7YtnD/UeseLoJi7ZstJGi7RWS
2FXLcW2u++OYRclGLF8b3fR0YmWsnMhwFYVMP9ORO7knLOnu20FN0osgSivHJc1wbZXVPBIgq3xR
2fsQI8yEJ6u54xF3SpjGQRUysS4E4gf3rb42sYb78ropssKB1SHSEnt5JQ7FRH/astt3ZrcN963A
wz7qMBuvIlQvE7WgWDofdDtuHRhX5tUEKCesq+qq0+O179nSUJn250ng8rrLOiZAWRNF3TJ1+6tw
82Md1y95GhyHINkFaGMm90Vf2SoodddfI4KcKtj8QMEWdltKfCvndhOKLPKuaXlJ6uvoNOeIkmcK
oeSkmF6iqNqAuqysHhOPzLgjoPc3Nteka8PDWJKHUMbMCwO6cfBdm17DbfuKI/8/WfWVW0V44KH7
0Uqi+XR/dtcGN07VlYQSWUKK5pp23U+LLmVTgazZvsHZnxHZUj0Bwx4Gr/L+R8Fa7VlRv4FCXjO7
4bRZWqYVQmNzzVNkgpMKG1Y7I/TnW1WA97EQzKQhzvgE5sEgbOBVkhx4Ig+i4a80UB9iUly51OcE
jdReZtkfd1nrP6wXY67DuscXqVnGZ2pr6wGEqe0+PzP7R8a0qDu04dfXhjQfBKe/0Kq08eIr6TMT
ED6ju20awex6BTT8qMbyoXP4kVTNxYaz2QR8YPUWT9eKP5uIcKTmsMu7ur6SOrnmoXPuaHlAO8l3
IIS/7puGZcG9OQ8j+16nkIarr0xGz1bSv1TpuC+UmpQXnRNEJWhS8PbRqB7asXIByuIpGEvR97Hv
7Q1/zibuQKEmK68JdbJPrIyzh6Vgss+hTVT4mIgic0KrvHYTfQ3z8aG1hu/7XtzwZ06SQmdFWF7R
Wtyd4qhhngU/2HjxlWhhwr7nuaxQyUL9pKmjv8eIRR4l41+qiDZcYGVdmsBmGSiVz1NcXJUMwRNx
rqEvKsbgwSJbGaiVQG3imBFrUpRkx/zKUeO4ljRtfEK1s3GDWbGPiVcuh3kh/h3Ka+QqYH/K6ZRV
1t92P+2bXROwnEYp1BBHnl8zMqanLpr5JZR9utP6hssGQ1ags5pV1wGqurEN3kTnKqfYn6t9XmWi
ifMegkMoz+TIukagW5uEbsSDA8DaVlJ9reJmEmnIVAlUVVs8IYJ6mAt6ruA8QS2gnb71yvZ4+uRY
X0jzC00ZhyCpLzQqvCK+lLFzANO555L8BHwtOpsf62g4YAXaNvFEFx7wR1xHx3b8gf9ZYQL2ilfY
hW+VY9dWjrHHM0fPCZi+s6usLbyd1B56qK5lI9IN1125oRIjMATTnNHZUvqKnupzUQVnbkFozKke
KXr9YkX3Zb5NBWURkrmK20KjctjZD13jHLNgVhvr5/3wQE04tDPFigVtqxH4ccLqCvGIHpG/JxF8
d0m6FePeNxRVy/b8ZuNCaHbLokvwBZ3+x6bJh8maE0/BDzJhg8gd5FYbU7ICS6AmSLofy0gL2eRX
a7wR4jzJknnj8HuxaecLV+NpyD/aokCFtPeQat5pxsW8b74Q7BauSsY0v06hRnmXJqE4p3ObtP9U
I3CMv+Yx3aJpW5kxEwmbqAD1QKjbgcC//0vmwUcFGaqa1s+MQ+Rmz5ZHTfSrJDMvIycUftsqcqib
iqKV0dnqdHrfManJVtLqGP2Ropt80Bch1zIU/NQU4mEIyl3XWmoih2rHSrJGUtsfHPm9FPRQBNPV
yduNLen9DQ9CkX9OdkK6MoJ4hu1bljjxkbyIPg53Wt6IKXQOXSFyl/l1XVXQ/Z3Ts8Jy3Rh9xRFN
0E5vN4hYamJ+2VGQCFY/69g6QIbiBN3AL7U9/ry/fFYm2MToJLkIcrsQzI/LYAK59eBL3lTHxN7K
W/w+Vf83v03NPgLSUQcXK2x7s4i9ZdMAsga9vGmVHuzKPTj6ebC/MDu59JxeYhJ6yZR4NXaorJg8
Mn3Z9Z1mR13EAP+nRZBeG8s6BYn65iT1sZ+jX/uGt/9cZ5rPY0UTNfmpfsoq+7Ue55PdF1ugkZXF
YHbVxTZatYLUmvymdp9SrotT3IFDTGT0s4MeDbCgRnRXLpeaXRlqToe+g1y835JzOmXXtsvP7WR5
E/lJQ/7PPnMZyayOBxVqZensi7IXFzsPybPV8+wcsiLd6fnLjfxNmCcFaOanSc9+0wTVYcyG7NJI
nmwcFtfiirlNDoGFM247+U5Ycn/I0tCbItZtpCXWRl+Wwdt3163rltqB8AvS3U8qLamXxfN0vG/8
9xeTFEsoeDP6VKWDnYQDMLKiRjdudFMsP0/2AIejr2O5jxtTmiAMKA27jSvQIoBa6K+6LS45pL1B
s/Fw/yveD1xQRf7zK5qo5nA4tHUn9uT149+p86UO5UbwfX/jhl7mn4NHMWqglgNoftfIL30/+sXE
P5cDfSj3dlAIY/dIYyB+ad4vPcTthZTZX4q3T0IPKe4e/SOkny5OvkWPszbjhrsF5RDmZRxnt6qD
tjGTDzVrcKiLk1+lbV/tbl9tANjWP83mtiwFbb7Ib2WvINqaxH0CIp4u2GqVXPkOE56hRkkcWcvs
5hZujtYMJBvd5AUauv+oyr61w760oDSBGqBJUYMCydctz5qLxYPHoYuuqF+f7y/dtc9YVt0bB6yj
OZ8YWeh9SHlqw+JDnrRnabXfwT74pEK24ecri9gUPqlBE9WG5QTKkalJHvsg6qBwWEePnKSfgnJv
l5GJ2EgK0o3VEBRoKYvnazyU9Ves7XZjp1hp8Qd105/GKkAdoNHHX9xqkH86rK+As7LPY5Y81pX+
1NvzZRzFQ1XYZ9X2u/ZAacI46GRRNH6F5S3L3YeQ0y+QkH6QZHwt6XQqVbTxbSshzDFCQFdbaWil
cXQb5PS1cZIL+vE+tRDyvb/M1oY3vL7LBahpRVfeVJ2chtn+Lrj+2FBro6KwMrwJ6ojbPuG0RgCe
suAbiGU/A1b+sWT2Ydfbm4COJgVq2pmy8uZm3ZdhZj9C6BHYhG/cO97fYqWphmL3rt0WdVHecEF4
TazZ74E82tg91sY2/Nsu0yHVpS5vyPyrn2y0rc+DA7GPfYZZ5uNN9HD6WceNdNGTmy/ahm5Bg/Hs
JKOwPZEmjd51fpJmIXxOsoEPAcluTUT/Di39M9f7sJPSrIFPnFUq6MbsBtnB7mzzOL24HELD9+2z
Yn2z/B3LloKoXoa3tGDFo8aF5GwPfKunciV2m6xgQlr9kGWFvtVdTS/Id6aXSo/JBdoJ1pHMDoR+
ha1P9z9lBYsizWq4VeQgIkUHP1ohZPoB1DjBNc6m/GSHwJt2HXjBwEwAgtB8qM/gotNHJnR3jYpJ
bJyyVoxpKsm4ThdykOIvMpoF8XLVO4dxACXv/e9bMaYJ51FlHNbArOMMZ1mVV44Z2lLsc+4Ev2JG
wRS4L+0tTUhPr6BhTsK0vA3Q/faScsR1ZlFkv/8VK/usqaCaJXnIApnmN4D/PgeTPDvQRit0fgyQ
x9+IhmvPMGJ5UfSgWonhMuiL+lIMaH7CYWcEwh+kT1u1ypXZMFE8MqFDV4SOvoW0+hbl9Lkn800F
8WEU42tUlRv7xsqSMiE8PQkcOrWTvo0S0O8UrWletz0ZK7uSifDoIqlL6JnlNygsPfURkj2lI58y
pTY21bW3N/bsaZKiDTRaAIM56y8lmciFu3G34RBroxvTPAVlzuqJJTdOoCoTBPonUnmP95fpimVM
gMc8ZywAA0t6Q0ZXemDR9sKo/cGJ3HUllibEQwBw2Waovt3kMLReYxfZQQdyq/1vxQFMhEcDpn17
jMC5UFYN4NLp+KO2yscsABVLzvoNFMaK+U2gRwOuLcaiML+hqtTyI8gS4tnDuVl/uz8Fa+MbW3cs
027iUDYEv2P8KQxa9F2lW0yuawZanvnmWJB2s0gHoCNuEepuaJH8MKn5gxpFhBzalhT12jOMszgt
rXzSkumbmtQ5UuroJO4lqcUzBGw3Npy1Vcr+/Awhk+WCx/UtE/pDHBVsuKCvAmTRRexOwdd982A4
Me8H2hFQ9N3iDqKo0ER1afFxkCLb6gBfmWizxJ3lQT/xQqC7DZmcY93qp36Kt0o0Lkzx34SqNEnP
LLRkCzSv6xvER5qTZWEDKLJ8fA7b3PV6nAwOWWgVB5Vxa19YMgvfMXh7lSwSfUPF0vk+RHx6Cq25
3whMK99jYmQUC2PdV5a+taCo6FjwrS+zx36yjl2Z3JI28UtQH+/8EiND0ZJZ8IRjj8uIY5+yUnhq
0avYtaxMdEzZt8JqiwbEui7EQQjj2bHPHL5xBFhbU8u2/cbBqxpNSF1eovlcpcORqiQ59hMADvff
fcXvTEwMt3EfciBMcGsU+RCF2YsIK+FV2VZH02Lg9xatEfpyRNFJSIJzMwNTW4DlSfu/mqk5V2hV
rLP8Mqbhldjlxma09jlGNIR1kPrQyH3UKCXqLjzGOU881m7Raq2Nb0RC0pe1JYocFECyABSB0fpJ
l7l9qDtS/Lo/IytuYaJBwGlca9KK7BYl2VPN8q9gm0MrYf+d2shHRsNnHSWnfY9aXuHN0hpABjjm
+aBv1lR8C2f92CCTmnB9FXT8xJv8AE6Uy/1HraxiEyMSjRzs/4G20ByArgdwT+e142mrHo/3x1+z
2rJ1vfmUTCNtkNcIjtNcnMBveRkq8mHRvIgyy7cd54QL0wYQa+1TjCU9lZAeJQEmKA2DbypUVzS5
bLGrrKwvEyuiA8WQsXGz26zrX0mSPoZB/ZrgE+5bae3VjeXb96DScfIKw+doH/XmsIHitRtNW6e1
tfHNXRxWAYWIym5EskkdhoETD4avq41YuGYeYwO3SEKSQcA8qLz+qtwGyeDlnpImn+/bZ2184xw+
5h2awFMkgBeEppoEUPRt6OX1ltDT+wcpYUI5UNatimLG+IJByzznV1aOX6qWPcZFvdXI8v4cCBPJ
UdF5jKM4Tm95p8CCQrL06A5uv2uvEyZ4A7nFop/aGMfNCCqMVld2HkhdtnD679tfmOR27kT6Wtdu
8jv5hOBzJqJvPTvedwcVZk0a9c0oLcIwvSVukXk8p4GHYtjWcWnt7ZcZeRODqt5lFm0Rg+whOkZq
qj2R4NIyimxL4WRtbg3/dQA8H8SIuVXE5Z7Ii29N6GzccNfe3vDdvi+GMqum9FamFDo0PNVQqp9H
HDZYvLEJvB+kqUm+4boSoMmqYb7bQripiKEZreyLbVU/WMMekiJ7TsJ9Yq3UpNqYaSeDbgpGP0tk
+1UKHG+ano1fo7GExHwzaTCk3w8a708KNVk3mDUPOspqBqzJ8DMNs6fGnr/sG3qZqzcrKhzqIpkz
i/lFjdxPQQf7PCdkX7c/NdmwFO4qtnBt5ld2xM+QhBu8lOmtjt73Yx2Vxlp1BzstpqAd/XAYD8Hk
/mLz+L/Oqi+Eq628yftrlprMF3k8C3BBS+a3wfAESZvnZqCHNubf7pt/bXhju9GdDcpnbMl+OPIH
0jvP8aSfw3mr63zNQsZuoyYw9aWVEH7Wqb+GNjhjBk5cJaFXuVuUCCuL02TB6HUpU+heS59G9gdo
uX5ypn3kUlQYp8fSzrM6ydUIb87ly0xGCzi0hMUg8nCQ7ti15VOT8ELQiYLlgsO7nOp7miAj6bSf
LZdt7GcrU2wyZBVj6o5uHAh/buRL2SKjB2nJI8/Dh/tLaGWOTdCFJYKY2pAt9tG4+LG31aWeg2/M
EQ+BrjbuPGtTvPz+JkiA388qOWjd/bSgDCQq7N8o2yfoTE20BXf7TEx5OfpkWCJ21MhjDaTQxtyu
FHmpibcgWR6KOACULgVPUetWo9dX/V9xZz1UoUT+GaT6tfvY2/YDVezX/RlZm3HDqRMBoVNUNUbf
gUL4mRcWedIBEirxOHYbk772CMOxE1RD7bwYEVjr/BMoAf8mjvNdZvL7/S9YmXATbhFmkHOxmo75
3dj7tB0epnne2MtWlquJtKhmR0xq6pnfwELncAAFcNRqCdqBMTqQEev2/iesWMhEWoCUDlRLFJNQ
TmAbCFLRAAPD6NmVtrXxiLVPWX5/4xbVrOwmFfnoQxY+92wnsY4usnInUpfFMW/cfVVfasItaBPr
hupq8tuIcg+93IOXk8307pqhDOduEyirFFE8+loMiR8JVj/YSdE9j82wlWBae4SxUbdcttkQFbZP
SHTrUF8C9/xRBeJ131Qb50pVk4JNwhp8pyfqSUVT/8CcPPFpE7TnfY8wXBpknqXooGHhI5HvPGV1
Ex0bOwYtNq+d4/1HvJ/Hoo7h0lTxkiuR2L7ILrqvDyIgJ+kmh5T8SpV1kM0FbRP3H7Xi3ibAohlk
zONGA1Oa953HexlD01VtCYCsje7+6RYAdouqmfAhcVjOz0RW1iG1XL3x7otz/TfdR/8Dr6gcHF84
ZoJ0fXFsZF1B67SrfVWo8ViQduvourJmTfIM2Q+RnaFGhvgRtudMJPxLjGaSV3vaJB5eM9Ty6Dfx
g7R1Bh44h/pL8Sbxqihq/56ZGDeuW7+1Yt4z1fLcN+Oris1Ilkjqox6hafowgDGBZV+nojhldXsI
NTtp8qXPq1MN4rzKZQC+lV4IYZ5Ubl2S1r7RcP0MyqNNlXPqT2jC/BSzVB24iLcOD6ufaLh+z3hU
2zGGD+yPZPyVa8ez+asO6aEv2hPUQWqJa8d0CN3Mw7fKyVkoIEtn+HLfk9ZWiREX6tgpVd0Oox9p
O3slM+gGG8iQPg7SBjP8/WesmdAIDHLqiASp2eBrq5w+5Wjj/kdHkd74gpXRzdr81NrFlNYcwdPp
X63E+iFVvAE2XjGOWY+vRDQ4ZY6dJR/cg93zy5z3PmLCVmFyCSjvrG8TSASMLq8A6+h98Kd/cIjO
vbYDwRBhLzjw/ejsLvbAurqRk137mCUevXEmR6I1cETPtY+OdOZpRxRHEJ9aR1HuzD1SE18EVvCy
Czq399t6EWkX0c+hzi+Na3++v5DW7GXEAzuTgd0SPfgqyi4dP8+F9PFPLVoPZUrbC8eda8pweocF
AMJUtPdVV0Sov9TBEZRPW9ogayvW8PmESJCQkLDzHRGkfokuNZRcx31Xnd8NkG+muR4hJJXh+OMn
cVM8uiBp/8qx8W8hYVZwV9Qk2xibDLXVMhv8hqEuSUfZXyluuQcc8JIDuq/F57LKkDgsh+RAAKUP
vZm22reEUBteuWI+E61htdYUOICD+1bnPoxzEXrK3imQTE2oRgP6ljTPRe+D/dzx2sYCx25cPNIq
23d9MNEaZeFABSYeej9m3cnW5IVYIHvNnKexG3cxlFMTq9HDA3U6VJ2v5JiddEEy0GaMW2oDK3HE
5OPQXZFp0neDnxMJIhQUWy92Q7NHGY37wPL0t0D4mzXMSTYIaVcD4iJDGV93zbF08+CwK4oww7mL
oE/atu16XwPCWcr2I6iGfG3HX1rLviWxegSwq9141hJc34nwv/mf33xJ13SqyFiCFGtGBxA9q+S5
67l8bkcBSbmxdTemfG1SjG0cvF8RxK/Dxh/wDSDC+7dMpwcAPL/eN9mayxk7eE7DRFQpvKKQMjqX
ddEdhtrS+84HJjFHq1UbtAEY5CyOsjQr8/4hbZ199PHUhB4oBeIbmc04B+dF481jNBzndtyqD69Y
xuTmiMYiAOE6YjnEFHnkxfk8P7e02uTVl+8vIBN8sJw+RNAmvS948VPrUXu1oBcdJA8ioP8L7fTX
rhn+fT59s1ABMmYCYuGDj+sJPTS1MxydwPl33+CL8d4MTgqQrdABU6ASzk5pnYsDd2yxEVHXpsDw
Z5r2kPlU2A/6oMkflaWJ31TDFuHHimeZeKWhs6ls+nTAAf3MpJjP8dzUBxRWf9y3zdr4hueqFIA9
i8RwLWjXQ1b5POjwJud9QifUxCfBsbo8TWD6gun81LCeH1IeWPtMbwIxeB5rMEDarS/dAUrffemB
7m6LGnNlXk1GDu10QMDmqvM56lE+6LunowU5jI3c19roi8O9WZMO50DAtnHrJ7ZLzg2KAJc42wQM
r5xUTT6OPMzJWM1u61dAj5zioNeHeo5feIRafA5+FK9upDgAuLl5LltC8Ts7jan4N/c2buNoxPHj
Xs72BWdAG5m2IvkY1dS6CLC7HhMrb68dYPr1MULx71gP9r66LjVBGbIr8hKkR63PkvahRpdeVRcv
k9xH/0JN9o5u0jwryNz6BQX4FyjIh0m7r3XMXiyn3LkgjFN5HPcxcViEgxnSPxB3YeP3sevLz7vc
3GTZAEcqK2fwJ/s868nBFkD14LfKs1x7q/9iJZKYDBtscCaaMFL7GjVQCy2To+N+sJN8V0qdmMCM
GHTnjLRIp8cCnQhAxGdnvohb3bfP++5ITEgGccEjC/lswLdUDgnzhulfda62BPvWRjec3VVtB3o0
XORBW939GppyfmS62qLYe/+QR0xIhiK9a0GVGakBGh+Ssv6ZyOZTPCV/1+jh2HVGIiYsIwIBkoXi
Ag54eQWeYDa+RNa0a+UTkwCgSID6jVpsQRVazwtP2Hnvda2kP+9P7WLk/0YmYkrqpgJMsaWSg9/m
XHroE3SgYeEUXpOxr9Cfmh6cvtgAb73vAsQkA8gT8PV0QdP4znQOrNGTWdb8qLOA7DolgZnxz01D
RirqdYdEs4YeZi7UcxU7zsYMv//uwhzbUozaEiRdN6ul44cWSMBTmYn+tQP1ys5HGMf4cgRvr+YD
sD12M57YXLinkA3NY5OQLXWy9z1NmAKQbM4H1tAcrRRpxfsDCFGl602ZDrbwDO+vJmGKQGYLPAbY
2+TWD858lFxMp9HJnY/jMAB0z+rmkINacCPVsPYwI27YUoZzLzuA1cvgWZDBS0J9qPLMd8bsFcrj
G2fANaMtgeXNWaR0QKPpjn18q2j5F3pQ/q1buvEFa0Mvq+3N0HmkSnRc1ukt6uL+HAQRO4gIxZ/7
rr2yZk0OnAEHDEv0WLNtqf7pWX2KuXrKSLcTqGdS4EyQyMkmSL3fGC98e7aYN0MlZuNuvja57E/T
ELRCsnIA7tqJ0ZtY2/QRJ0K/S4PLbBfPnaw3jLQ2BUbQICGoacDNhmSZW/+jk6B7GfJkK6u7Nrjh
0hVNK1lJJ4XOMHq55uFboja13Fdm1yTAmSKeTazkKcRcmxNn/Cmww+99ukVZsPLqJtQN1NesrUqV
QoMTMWLQQ4OeALLT6ia4zXGgkKzCFjhAByrolsrJSeloiydzzTSGxwa6kRHrWXpDd+YXFxAGmQbf
mmwf4bmQhtdORZS4yTynN+AvmkMaVPGxddp5YxtYM/zy+5uYAG3hXEwJtoGB2e2naebkK2XDFp/x
2ujGdRxyHXmEXg8Nhoiyf4YgSfcxHIp22vnyhtdStO6MTQd1LEoU9Jfb56obtvqj12bV8NQcWuMQ
eIdhqo58gy77o8idv0hLTruipTR8daBoMdQyTG5VDkrBpKlPnYh+iDQ63x9/xfImkK0e3aZFEE5u
6MDIJr/seeT6iP/DPqScMOFsrm2NYEcZgWzmIjzqGlf9MBm3gv2K9U0Y21jMpYJ2CkIZD8Qxh5jt
Q6+C/5Gm/ve+fdYeYDitrlSmJ2dMb607n5tgFp49AvKK3pF94y/PfeNXnVvEZTwTeO1Y0xOntn1K
WcGPfc6ny/1HrE2x4boirB3HERHQ8RmbZy9UsfMPGg+TrXz12viG81o5aNpA8ZPe6glIHVAhFd6s
9vW0CxPKljcOr3kNYLxIw490Lj9VUL8o9PhQVvEnrbKP9220ApkTJn9QP+DaFdcNzjyte5iz+tTX
8mdfZ2crUCCmtXB8j8afMlRQ55FbWKq1xWU4d1+4s6jjTt+agNAjj0r7WFPcpmJ72EqILev0vxcp
YYLahn4uWbyc5Ujk4ODe+KC0OFks/FDlWz2ma49Y8llvlrDs+mwYkFVGL1rovLoK8o+cxOFliCLn
dUJTz/n+HK1YywS3FXyKa6iDZTeaocuAjnV3aARqJbjZynCLt3/tIYa/A6dHG81LdIOy+ktE6n//
z9mV9TauM8s/dAVQCynqVfIWO3YySzLLCzFzMkNt1L7y19/y95TDE1mAnwIYASku3SS7q6skSutH
el9ShJmoNh/3o6RO8NQJ2rHf1G2fRD337v14w9LTnIOMe8RiT8TSB0F6cuz6CoWZolwD9i4ttmHs
bufQdM47cF/ZyYEH7AfPrKekYM+A9KwdqQsOxeQLkiD5lpiZ7CJTD5S6qdL+D0RL4i+399HHcVZG
jRM7JiKvB9qoSy3714ATKxocJz21bQ7JzEIPqGusx31Ox2AlVrK0pwwzp/OY9qkLeey58eSz7rPk
E5SUs40TtGus/gvLYoLbgEAv8hyqAajg8jesjc/U7zdtClmLbLhvFCaD0KAzK2Yg3rngCjtuUuqp
B2oHMbAgqzLlCwv/H5hbM1IrB5veRXQ+dG6KXkVzytdIPxaWwQS3BV4zglsG/mPwuyRSdP41tEUR
WW7//fbGWvr8a8fvHGGh5jzgQmMR+JBGFuusCErxa8CfpSU2jJvUXZcp1qWXWPpdlIwEDNRCvCI7
AFIt2125jyw8cE0OmQY8fV6RjigFDMS29quN7TaQc9BZ2Ktg69flw31zZVzJ59nmo+OT9OKmNWwP
AoHRDAb+3e3W/5eo/eDYM0lk0rzx/QYp3EsJIiQdk+3oNFFify7Y59jRkVX9TgG896vgNLnjgfRf
depFXfytKrODAjV/Wnf72ft5+2uW9oVh/34DiBwneLS2CFcfg8TPn9o4aFfGurAv/oNlG+a4agnI
Ebjku4wGD9wBCD/rDqS8T+uKmZg28BQzkrppflGibGhUs5rQSHuNW9z3QDPhOVeJjcqtwE8gvGrj
s2KXuGvEWwsb2sTLJXrSxGLTte4bMawYcUXiJOmeMg7i/nBwhm5nOYMGub52Oyk2dy25yckVa1bO
KsMxKW3wisf2ow2y9NtNLxxfJmAOxM4ts+wmv/QC5OENT7pN7aY8dCBytw06JgGziGVUQQb7vgeE
SdLluG0zZQmWf5yDJBRIU54mzcV9nuA/pFxgkfW7tEKB5NjaB0ZlsfWGMnm+PVsLtmcSGKla8KHG
A/Qyt+pBBYENo2/WeE2XGjduEgPXHdCpCPW22eweuPR1OHVgE77v0w23Ec8VeDlLXIPScnzw7OnQ
k7Vn88KHm4g1qOz5qVvjwxs3e2tBMqjs1Uvogj8ywWq2A+GHWpX4bCYPum+OJUv2bErPKWTrb8/M
wklugtUIoBUZBcnVhaVJHMkiHiLh6O4hAF3L19tdLM2QcZaTTlEX7FHZJWuZfAXEOchDp206vbmv
/Wu/7+4KzBbABiciuSjLkkU0zE1LQkIFdCRvd7Dg90zEGnfVyFqapRcei0coqT1brXqsHLCF9/1O
j/d6buMcD9wcJ2snwCzjoLY/E70KY/CAr8zS0kIbBlb0JCN4blwvhCUiF15yDPzsbwJx39uTtNS+
aWLQoaTS95NLDPYoxy3fRimLEPmulbPZvj6LPriHmDC1JAZ5V+7DhvmcAL80jaGocK9qh4sOxM8r
s11v5d9Q47mZtQ8FGSfyevuvcvKX2wNcMEYTyOa7Wgd5U2cX16L8l50VIt/whLpPqe75D8GgTXGf
GzdBbSMQ4hJtphftNH04l13wyKrOX8EqLpijCWkbUjVaQUyTi3R4rCIAUpqfOp+7tSfnwjyZOAjq
BI1Opzy5CL+SUU3bN7CxPvEy/i2Zv3JwfzwGaoIh/MEdJtkHyYW6TnqgDJyMlqvebi/0x42TwNjJ
bqtR2cLn8gSqjTYEfcFDnTkrVvLxjYP8Oz/r/J+rZqepGCtPAzgMQrdKIodA0u3/4u4q5lvT8gRh
vS6yQQyBLP1a0nZhRGbSVhSM0MyL21OR+XpDSkjSqlasBUU/do+EX39/538DEqg8o3OPQk/XDVHZ
y/fFnNlbXzXk4HNLfZ7uVQ8npnCJOwdDaRdYnLm1xVOeWM0B3EnxZqyztTjp0mwZ59VEvH6wArtH
GUXTZyF1k/436urq33dtLzNp69GWj0qR9jR0IwdjglWFjpiLlbPqY+sjZsqWMWUNWambkxNc2WGs
Mm1OOEqsvctjVLoxj63gkZZW3TitrNIqes3leLKTrELpgTeO+3gY3AgM5eXGCkr9rb6WS983acbp
lXKUtqASzD4W5ehs4p64UVWukSsuDcUw+Aa6ovWkB/vo+Jc5IJvcd59YHYfuwH5yFO/dHsLHBySK
TP5tJmPuoTaWopehm0Kwsv7U18sE/3u79YXCEGKmc1njssq10XzlAWYNcsVJ0X0y9qjLG0I37x5r
+lgPh1gODyhMud3pgqWYSd5i1uBk8R3U6egxAQuOn1inOvOnu7w8MWlLwEvIJBAm9ckrKgXgR4Pn
eFiMol8JJizYipnmzSynIpNC/Vep5A6lM289cULq1Ie8KD/dN0PXmXvnG2PV2IUnW5ijCiy9C6Z0
Ate9nMTaabu0BNfb0rsO/CxX/YhlOI2x85Tm3SsT9a/b3740PYaFZw4KJIq5HU6WPZ0z5AejQjff
XYl69Ux+ud3HklGYdl1rZNq9DiV4o72lc/WoaBBBb+Uu+A35T8qXQrm8CFB0BzzCJwAQP+XTWpXy
gtMws72qiAX0HBtUBjjirYq7c5LDv9LpQU7qlObJ9vYELayvmfMdbEcy2ur6VATll3b6lMRixYEv
tWwc23k+ohSUx/ZRBepJignVUMF9fsGkLBG2O+XFLO1joHzUzbb0oNlazGYhvUhMvpIsaHXsCTSe
inwKgzz+OvZA81ZuGPAx7NtkZ1kVSiimXZbLFWDj0lxdf39nZcxuEFEdZHbqyZSHbc2DXeqoNWbA
BUMzKUy0RATBRnQCrZMtcsCblgR/dEKeuSPukwQjZvLX7YlVCT8gR7Bdfgk86+UKq7u9Ra8H2H8f
ZsTM9yYlG4uiA0lJklbiErsoL1FF/asoknoz1yrZjOCAhX9N/X3e9/NKr0tLYhzaKEQtSu0Lcszb
9ABRc6jHiJfbA1po2kz0gpuRpXaHHSZs9rVz81OPV8bKRWbB4Zn0Jak1zZSNnBzddPrN8LIDGug8
N2ItiLCwGGZm1xIVk4XEtKjO/lQ21ZPK4gtRiOrk0wbwl22WTXsZl/7m9lwt3TvodVO/Mw24kL4o
HAyoG9OzJupZVI0MLRIAxsf2XkG/jcBleSqLYj3tHc+/z8eY6d9GiDKtBSXHybN+xd287+f7grTE
1I0JRB4onqFpEPI20Ca1z3k+/3N7vpbW3zivy8YbcEHzyDEDl5ym7mcnsb4xUd2Vc0LBxL9XI3Mr
LhPukuPgpbtmauDY5aGNk30pyjPCt8/3jcI4tpPRGQraYBQVOHJpLE9QPEJNDV0ZxZIBGrbdDK7l
g1mZHAOEv7yYPJTZmtr8wgPczO6iyN8ZcpRVHwvyCg3aPp7Dcn5JyxTRpHjTpCvLvDACM8PritSq
cd3HFmqyV8vmf+txXLmWLewgM7PrXFG5TYLJiVFRdiWhikkbjRnb3l7apS837FnOfUy9qlGnbrC8
yHKYvdVxm664i6XWr4N65y2057Oxz1IHnMQkDoEBiqPclv1K60tTc+31Xetx7IwuQVnSMejFD+Zk
n92p25f+tHKbXPCtZkK35/U4uQP2TleefXUZui8oho9i8Q0vuTj5x8v8/e01WLhbmqogqkRKcxix
e1jNHqqAHuegO/Z58IsQ+wvn+X1WbGZ2A6vKUE3TlyeHBgO0hq1sC7hGsCWWrVZWZMncDEvOQUtI
LGVjJPn+Skhky/qEqSuhvsbEbqr6tQDBwtKbqVvOdZKWyK2fgsaF7HzBf/ChPVTjdN9xY+Zt08Rh
wpIKz2sxVtHAg19uihK/2+u99PHGVbxIQRDBBys9OW1oi+8g75jaH7ebXrhbmtlT3ylVICY0PVbt
0YWkNAU5Z22NkNZe2awLJm0mUSlnIKere31ss6bf2G2ZPmSar4EolqbGMOnJcjKosgTpaejTc+vk
f3UFcBRBLdnt+Vn6euM87jyd+YlIi1PjKHVNacu8DaWGstd97RsHcg5WwjEjbX6q8tY6ZC7tN2yQ
7crGWVpd4xyeZNYGtM3KU5pWP8Fz8OKm9Bl8mlCwmQ73DcC0YEuoXE2FhngsZeHsDODLTrztXY2b
YAVdlwOeBUoffaG39ZR+AoRsDeSz4ETNxGzNFWnA6lacuC1eckpOqrOQkHL4pYkBK8/XUBELO9RM
0pKW87Ise+eoVe3/LrysPdIm9Z2QpIiG3jdPxqEshgReDUCFU1PQIgw8Oe0qP7gvgUpMSpEpt0hj
Sx82oMpHSJP9Var9ft+HG+YLZsk2A6VBeaJ20+0QF/Ajpx3vymSR/+RlK2i2cu0WKK733rwiOzgJ
ubNpw2wbpybCnvriNOpqfOyyfNxntO5Xtv2C2TqG2frQs5gmvIpPxdSWP4PySplgoUAsCfOAWSoP
XfASrPS14OBMDRM37q0uwDQdUZi5ycsJqBMvvq9okpg52dlNZuqNND7xXodFB430lIQZ/t7ePQum
ZaZcU+3NXWCXyMR58J6h6iYvBVy5Rl1pEtbw0v7KNl3qyDiAfZQ+QMCkLU8gL8sPvAEWMxZ0/pE6
3drDf+EmZKZdRZtkad1iqph6C+YYVfS7gexKkPbIdgi9fo2gfsHtmUwiEL8cukCiH1cVD+ikKXZs
/M5y6FrIt9vLsrClbMOoA4ju6NkC2Scbq2dK40/comtee2kljPO4zCDBJqiVnZAWPTixHSXM+a6D
O497k04k8y0HylxOfOpoMUSWlbJtHYtyd3tiFuz6fzGSd+8P5Ux+UeVVDkb3pD2309BtIOrjh4zq
v61I1uKFS3NkHMkgzKCBiIPkyvbwwx/zg9+xfaXXANALy2uyiggyuSrXfnLKqvHviLNS2/dpmxKT
U6QCNlFbSZKcsA7PvkWy0FfTWohzYfZNAReVJqUnqj452fP0pxwaoDf7Pc6ISyXTlRfg0tRcu363
wLGX2r4F/MSxShMEPvrE3tjVtEZMt7CuJoeI7JQ1S+DgjhVVL1XRbH2333r5Gufz0vwYZpvksZfJ
Em/v2JHyaajSXUJF2FVd/OjO1e62CSzNkGG/rTXnDArF8UkO7mtf1Kjsbbq142apceNU7sVEPd+r
5Klw4mljFfHZkbW+7y5tUoS4hfQkA93Q0fKbz87oqIh0fguMZhLFI1+DYiytsWG7hTsykKEzeYIG
So4wqUjD0hGAnOr8y+0V+LgHZh4AcoLqrgbJ7WVquy9lIY9zRi9J7q7cjD7eRcx0/gWryqlznOTS
Avs5N9YJmIJnlboRUBgre2hpBMYecioJbTKOQs1xznbTgKKxKfX+4eI+Cj1mHgIw2wG8RtCytFRA
N5lrfy4nlPi2w9p1YiEozsyDINVsnCC5hlLQwPa2DiX2pZW9fvMFG7ZVb8V7CLA2USNqXkXMHZ2o
c2qIes95sjKHH5sKM4mnnH5IVF8lKHHQ7BtSI58bJ78rFMLM86FwZ94xhtKSfLLKsBzcfseRmd/e
3r4fB9mYeUTkdZ1meY3FKVqUtpZO/SaL5HeeXNUWkUvQ7LGpyM85z19v97ew2cxTA7x98yws4OXB
xC3czVS5Q/oqULiGm8HQjmylm4X1MBmpRgdFcFY/Y9JE+V1nUPSpLMmj22NYavw6tnfHkpIujdUg
k8ukg5eqneeQUoSSbje+NEHXTt81DtJEb0wVimWCmqS7EQJzUVCwf0bIgqz0wNDSfxOIzKSXwsO2
AlsJ1OWvLsXum0+kAYU0Dz4jEROs9LE0CuffowBGeOo5tZJLOfEyJEWzY1w+dYR8um+WjCddP3pw
6CVAyGVCj2Bv+lNO1oH62coKf/z51ORnGsSA0u9AJZdej/6eWq7eOL2wt3Jo10jdP14FaupmEWqP
PhWYIYgGIzI7bN3U/VEw6wymw7tChdRkavK1mAHy1/JCQRvslt7e0isPuKWPNyzAFbhix6idvmh3
jMa8LEKwye1HgIS93rqzD8MQIAIOjqzEji+dyvSm7To/Aqe/DBNL1hCIANX77a308UuRmoRNvB1r
y8+FdZ69ogb7cZtsCpfWO8oC9dnntNskAfRUtQbh5e0eP/Yf1ORtAmkQgoi1Z51zyr5Irp7LoP58
X9OGXWRZ4RTMm6zzMKTxpq6LflMm5V0ALmoidXnTBwz4GOsMV/pdtXEFJbPyGRGP16LiK4a9MDf/
Ruza/+dW1Elrt7HOYzqLUDSODUCLfR83OzWRubFPsqmZC+vs1569y4uu3eJu0q7c1Ra8honMpU3v
CjpM8cUtnJ2qhyGEqMhXDQ2n24v7cawBkf5/O9UMGf6sjpv4QuPm2LjTrs/KvfKsL1Ngv/bOWgni
0hIYxu2p2pWDM8YXZyT6MLSk33DK76NrpiYet1S1VsTGILqyyqMe4isbuU4asPTtxl3W0w14+3Is
MNdz8i2D9t6GI5W08h5dWmDjVEub2kaUObXOMkvoBhvpucqqedPPZMV8F/wqN8xX+tzvZOeLcyar
ZyB+oXGVbME+koYDWSsmXtpFxpMIsJAYeeDYOvd29m2S8SMfq0NZoXat45+tqlkBFSx0Y+Jvp/4q
jTGU8cVizqFy829eO59koQApjREajXnyetsqFpbcROJyhBuKKxXJZRxHve1dtz0UgU1WbgJLw7j+
/u46FriKI+SK1mX9u6Nvc/Lbsc92xzed+Hvf9xtWbdl9AtJS3CZxC370QAOT0DV11IWHETUht9Xg
K5vZVgwhauFv8YwMtjbYd3cKlWfHzGo6cKqQ+rnJkZB2/SLdMh/22A/1mqLdwuKYYDWURNZMdlJe
shqk6SLl9GDHqxo8C/bIjK0MsHjGSR5Y50klLMylArFWpsYNiEPKw32rcx3Yu/XvXOnG8Szjy1zF
LWYmHXbuhOKn260v2LspiTizwp5mlOmB4IYfh6LrIbzgnO0UdSn8PkkXakoiWja2b+3x+MJJglL1
QTWRqJw1kqSFJfANj8UKmY/S8rDAeYzH6efK6yNP38cDSk1AcdCP/jTatrzESaFC2Tnf3Lhegbsv
3PtMRDEBHQ8gGGh7oulhpOMPsEEgWAASm9QfXztqgea5u69OBCXa/95G/cjizOO9vICGJw97uNkN
igPrjZUOzWlECdf+9oZasjfDXaWjsqbMa8CpPdt9RBPHjjxOXu5r3PBUWcZy6fSFvDhWjlqXqtVR
3zlrt+KFnWQCjW2UBzRqwhR1XfGVzP03B+fR4NHvtz9+qXnDkGUZqNrLkZdpRZHuPbtSp0DGwWMy
8HolUrPUhXH54HbRjBCLkJciCCLtJpch6R4hAbxyOVjasMbto8TNEhUUHHd7pf8WVgm2Y/stp3Sn
9PgU280nV4+buybLhOSqvAzGzHasM2qyqnDI5K5CDdgUrynOLAzFhOVyqwxYl+fy4tJpkxLvQegh
DTFlX/y6OGR1sZdjvHJpWzAJE6Lr9PYM6LoTnGM2h3M6HLgdrFwOlpo2DcKVVVqCpOEM2frvuhD+
rvPH+5I3IDr7t8tQgCiNWTwHZ7+wi6gCB8RmUPla9mZhr5qgW/DIeDUIAKwz1Ni3PPO/CZ7vUqLX
8q9LU2PYgnKyuSHVaJ1RIey/JHg9P1sM6Yrw9gZdODhN4O2cjD7XtiXOZSB1RIgG3yXvyw2Z6zka
y/v0LqhJuMRlwKHihfv4zFTzAJ3FBO9F6z6YCTUlBHvtyyTvYWWq6YUb4bU17cogX6V8XVhjU7wo
BhCw0XkbnBXE5X1w8df9dK61tbL7F4zYRBMNzHUaD9XSuH3xQwWV36lMDpU1bWQOeGPLwWforHjW
hVu4CS5iqdNCdQddtc58vPLfDDE5d1UbKUvse8t6u72rlkZknJ41adOmnV0O8mPUUjc+P9Zz8MQK
Z4YyWb9LYrLXKIW83dnCFjah0eM0SxSGa3GOsQOyJPkikliFtlMexbQW6l2YNxMXzRzH4dy2+BnQ
+gg2yULQ8O/dudjFIn4Gt0xznz2aKGmd5pBugbr62e/rXSHTTVnr7zzh52JgdwZlTRassqi7ICVu
cBaV/2in7c4ZxR5kgC+312PBWrzr7+9v+oUVW4qlwZnh6APpPFh12qgO4iQO+8H1VrbYgl/0rr+/
6yUIxrSJHTs4D/nURaXf/OHluKZJutS44XRdBPOhcj/ws3BixjZQ+J5EWBVV+XrfFBk3ELvx2rgE
lc45y5BOE40UB6Dw6I7YQFze7mJpxxrvCSSanaTpwDVf5cElkMk2r4sirD3xfL0ZJK17X5zRM56O
M02gT5H34tzWtkcigbLReVu0TblWw7awnUyEdBpUFivFFJx1x+qwbjKym5D6Cic53CcFRE2QtO+I
HlXOVnCW/fS5scj32aMrl6YF52RyT6HENZtTwLTOSGoehO/9LsGapEl7mfs77c2ESlsg/xdyaIJz
UhQ7FyJSYQHGsxH+YsUnLViDiZTWWjilW5VYgbiBIE2VSyiJ2muJ+aX1NQwZ7DFFNqQp3Dfxsywk
ZEBRS54o8M25ft2uKaIvHUnXBXrnL+Kkbssh5/zM7QoSOqjngvwfTiHnaEm500F7AIhi5UT6cMLA
8nHNEb/rS3cV1xMQQ8emS6BnQ4V9UI2zRkC/1Pp1hO9an0uIJvWxzY+26NQ51aI/WE65FuX4cMPi
242jW8Wzh0y25sfGmwbgIqkbplWlQ79rs7DJ2+1t9/ThqqMbYzmKsrGzcUY39ti8Vpp+a229mep4
LUGx1P719/eTJP3W9tnMge6fmrAHrXsYAOgf1pm9Usj5YcIfIzD2bdvMOH7kxI8k5zs+QGMYHCnf
c9fS0STmrxnkUSLFsPyinFf21dKgjGOJd3ZeczL7R8drHkBp9jL7VG1yqoft7VVZ2lrGucTjvGk0
kpLHriXuvsu1/UJdd43BZ+nzjSOprmwrm2LCjqkeOOoTgZKBaF/+Fa+x8tt9AzBOI3Ad1S6JQbFY
Uirp62BDt++ZZcpekw1eGAO//v5uX5WEdKJQgT7WtkadWd7E4p8OxcJu1BBoWa143IVezGBg6kGg
QUL/5tiW+i3Ocg8RwXEOh6r85/Y8LXVgzJNVl1dJl8Y5wuS2III6Jqzdl2W+EhJc2Edm8tEillNY
yG0fvVF8r63yC8prVu41C19uZh5ty/fcK5L0OEkuwaHT7DXoWiLJgrUQ41IPhgcseDD5fj3RI8Tb
8+3sB3OCi6ssXscERRh3zb+ZgQSFcjLhnk+PBZ2zY88K4Kuthh9mkYmViVpYAzMs61oyS1kO2OSQ
aPcIR1Vgiwb6PldkZh9pPNjeUGf0WLcu/+SA1vQ5KTu6TYumuedmCeiI4e1Qzg6le13T4xjwYNO0
Q/1Ua79cC5N+eCFA84avI7bOunQs2NHl4+B/gQw8718Y6ADKTmTBW+OzRp4Lt2q+UgGV0a+3F35h
VczEZNFlRZ7UQh9He+IbJ9AOKvOEXlnz/73j/wNJwqAMu3aboUlalmFQqdWHTsWPHCg0kTXHwWUF
2IJ5FxXzL5lrGZJMvICHqo5Imf4qcvsyj1KE/CraorpwQiMSTkHw9MXvulc8Jb7FUvwSY56FUrnl
0Y+b7jDVUO3BLafAGSvW3N/CJJkpz3hu07oIKnZsJ6HGh3yee/Xggc/3LjZbQIaMKxRrZT2igM4+
UllB3bWgIERMuSNX8B1L3294EJBFIA3Z2x6WVilQpV2zqqHn5+3v25towUOZBEMNGWY2APhynFSR
RiU4rE/pDAgG9Ui80sXSEK5dvzvn7LieY90p74i6AztS88gOUPGoV9zfUuvX39+1PpfMJTNuFsdC
Q+gybEodRHLkzsvt+bHhCBauZ2ZGUFdtlScorDqSJm73Os4oeFW8f7AgW4IM0g4b6y/eGg9l4AOu
2dYqhLzEa16637WtPgVZ9r316e/YFj8Qk043LK6PumAPiQjyiBb+UzB05OIF/LEhkNEIeht8uy7I
gMoqfob2wY8JdGIR2IH+pD5IUGcFk5JlWYUJqt/tdPrT2IDwttWmLIrv5TR/YTYu2TXxXv2qlBEe
vOcxByGJZ8FT8Nc+Fp+KppKgXKteijbYN3m5LfL2xY7LT0TyZHttx3f9fSXIJtHZJrb7T9Vc/bKo
X4Hp3P+lyBxlpDpyVEh4gMZBVu9Qt83XuPOOvU/rMCD9rkmgw1mCnjKONxmt9j6LowJC4NDdPXke
CULFEje8fndMtd65I/j+ECvxQ0mqa3RBP46Jv3ESAVrl7Knv2TGBXmIm0sfMoU+inr0Qmkr7JHMf
+5yGItXHgfGtoHrLR/kQs+YYN/OxdMgDpKlfUYYd5k1/uZYZpZb3Mg3slxLtpfeAUvCqZ6T7RaSl
fiaZPCTFGEdBov4Bt87uOr1pYedbr+YvoIpEUsTJ0i2FVGurpqcA1hPJxPnhpUggtnqHZN+JD96P
CoTKlI+fEen9Dkqwc8epH46SNBFBamVTqurXdaaHdHyGvBXeE3nytfXKLwR6IRatD17WbJnMgFga
s0NPudiVZf2kCLmkzfwW4P2J/GUPaRHnbajyB5eOYe4Hr0NdnzI72YENcAswY5TZ+o0ncldKBMmB
Mt0qAcS6rlBmnYtQ9gMozedsAiat+eIWUKLV2r5Yqf2CaxALocX8VsejE5bc+TH4sXoifvdo2+3w
iFjzCwlSa2v7KBKQ/WyFKUJcuyFxP9VF8mzPido40qGHQTnWFjDjYZNWdgIOFqd6BhWPF7olgf5s
U/lyjxMgifxq7L6CGvxBNUXzOW5LGUKz9Mkbp+e6rvJj3hXZnqOictsJLbDGxQ+e+AwgSgZVW88K
GYovQqLSnzTv+C7n+aaYut3UOxtmqy+QCprDtK6cqKzct0Cl22AmzykTnwFJ/uNZUAjgUCMModqx
y3BCgOxrb2Vptwdo0w17WRyIhh7NnKGAvCnJyR2GgwsCUVQsgo81sIqfqGF4iRsvC+1A7GfLf4XO
+zcn6729n6r9OPYyBOfsC7H61zav9yP3ktCZ088phDo3ugm6CPv2sXecnzMfTp2fPbpJGtlBu81y
5FMSKHAi/kkOYhZTWGXJvgbP0Cb3WqAIWPaoOoqaDWnR0LHtaUN5FYMc3v5cKfFbwnrDnnXHopoy
qCZJBLY7dsS3fUe9iqpDQMvwmWqYo4TIME2LZ9J1F0enzmbyq7eKJF8g4yzCJHVHMJ0kT1nvQl2m
G8HmzyBl5M+OONbgPd2kLelCXmV7AubQrqt/z7WeI4fyOYKoQYbS/tl5UPCUqPkY/1433sCnL/Ew
fBZyPJa9hD9L2VeIL1sb3YuDVft/CxF3ICch4VXEJ6TcOULA+DutxWlSwauPKrZUlC9WmW1z39rA
deRhNlXtJgPrC+QNHxksEYqiV2KE4Q3//ieBJEdEalnt5Fg33wKb+yFe2yos/A6uQvMgnOb+U07i
U9VNfEtL4GQg3Bp6A1idvFT9ZCrONl1W7UvJ69C12K6x3N3YthvXF/AWYDcd1QHQ2IdZAGEg23La
6Rl8tsC9Q4siBv0HipGyQ6PpebRnJ7RYmh5j10UthN8fgy6IiprviWcjUla0YQo6e0sXnwpd/vTV
/AVR2QNxG1TOAJBRgPGQO1EtcatFcUJ/op04FFx970V88P3uM0IveYgneeR6sgmzRNND4NR/SNvp
EDyc01ZeXb4/Hgc1PUoFPZkCOjhcDt2Z0uqRx0X9pJPg5DZyw+hwZelCJXNgn8XkBpva8XoEC8kv
x9U/QWUeqXxMQloEChZsf4f89LTHRRJ6CGpyQFMWexvGh6eOVQSeIfjkT8m5Deqj15PDlAK3IlS/
lXn9OcmzT2WeBnsI3nEoR+o8Qhp2n0OBGRpju5yNW2YPYTD7T65AKRHL2yHiPPvlu20Z9VnuhLnb
041V6Te8hFXYzdORl/qBpgz2X4C00ZEQ/2kKy9lADa17QJb0/zm6ki07cSX4RZyDkJi2DHeuebJr
w3G5y0hIQkgMAr7+Rb1Nb2xX1+WKVGZEZET7jGwCcYw17gQx+Lq1TU2W7ZyJ0D0mI63GZGPPTO6F
I6uqWzDlH3Mj8eaQnhQNvrgwpdCVpG8KzTD0ai3SvkhX03bay05ZcjZN/NcHsGDno8Qa7BQvBWTN
72LbmyK0a14NNNWFSTQWopf5V2jnqOAcdWyTgyvpCjkP9gW+o0COFXZrthNjrD0ruiYlaBiY4mTy
ROE7Uk+BJ9XoIlptyC4/btBglvAWesgmF13RIODV28soonfb2FbxPCblhl3HLre2glnaF/yyznjz
LgEwA7mkyd9wXlnt9d486mnhRzIs5hR5ou77hdqPJVnsDQIzUyOOGKe1C4NCgnR+a8JkqLIkFQUi
nbq9kD22+4pgYTsWROWQg2lN+4JGTVAlppvvN42xYpEMNUsjHbMa8eNljbTMUSPlvWsfHPDwwzBN
65kgS7YvldTLu8f7VDUuIwplQhuLdrzjtc87+8azFB1owJKKimgqkbtu4Jbd6UvM7P7hofw5RBim
Ss5hUtGyLkgKSTXKmhmk0YVfGfvumjYp9rSPq8Gk27nzoXxqunF+0ojO7aFzbPsXhjDDQz/k0+Og
oNkrAmKn/9hIuo9kSOQGIFpt503M8HANeciaKud96HF9CvG0mvU40XQ6sR5uuNhG8GvZMTCE+ErW
Wm3cvbc9jDpi1fkTBGPNd0AX8y2aYWuRNMzN/W7X2RRcsLRqx3ZHApiwS1NIYyG0wNb4dPQxtbc8
C7p6zLupGINlqrlI4gMfenKY0LFe8i3qamwqQPLakbgmGD+Oslv7P2xhwYPP2XifD7BRRwgYrREK
vdc8Jc/NzrJiaDn9zVQWPWKQi8twadCm4m17Qo6nzwtvQ/Xq0Z+WpJn5VSc+elcOzYcz2JiPM7rX
SbNnyCSP/G2znfiacz6WahF/yDI8udb8YYLge+cCrkP7hI5t3b7g4ugPSiUUChX5kjEsBQCqVR/Y
yFKHcBdbOWROVp1eeFsk3pEHP2T9kf0s36L8AZhhW4Id9KZ9AU3gS7FRLq8q6mlbbmsaFvsSbpUI
8oeuNaKiakNPvM7JgSCA6xwQUMQL36J3oabk1u8jyqKz33SPznMEStexOELxT1/mbfhKhjW/wkUp
KtHMb+jS1+TfNocQ0qEdKxqJJEm70KnofIND18NNGt9VeEc3g3UpK+xhakb1TpFXdnEIKr8OOY0w
nNuHIGJTgVSz+QwTl6iwjc99RdsmxuurzQWZ7+ofb3ZbbHzjB7sqX0grzvi9msJBgfhOmy1/VEuf
lSiMrOxFq49JSuldYuXyochE2lqkkOcV8w9FsESQ1qQ49+WeQeiJzdGuiMceV0zWYJEQRGQJj0i8
RGqcS2pzlNlonj5HB6fkfJdroUOuqzY1+lPm6d9sTFeIRDY482QUZ39n7Jxs68O2bfErw/k6Z9nY
Ie/dqCMWSJ8GOb2GfJqKcI/a93RccCm18gsn0l+zKFaXSAb3ab839bQgR5e1csBz4pphm2RicKFB
OgiF/LlUjROXsY+jKjcxLS1+SfhxjWGZhGt/VYhYxsQlpwpbeWm1TcpVsXVrpQhLSykcKZA21JUR
RZ++rllyivTyxRBTfySNe9xGYKJSmagekAqExmv52LouLlSW/uiSkLoSo7cfhOuqWKu+XuzSnrMk
epOcXtGXDqg7Q1P2qbd/dB9/hd0oSxnAU7odst/4iMH94tx2tOP6jPl3LHgYwpxziZ4MQ9oEA4J2
nCT33xOso2s7s89lx3XfLqF/zVY7IG4r0weAJKqifPXPZMf+X5QieFH/HH5JeVrsw0Sx75Es5dhH
a7lmDugP7n1zy4YN9UuHIr9vwmk9hnz8bHplCzUyWU56YBjtyGCLuFtYicbQlAFOPrxhIl7NjWXf
aeOG4y7QU68dWjPr9HToAy9OkBF1B23WqBqxoHpga5ehUEas7uYJ9h1b9AUm15ep8dNNCSeqlScx
noz8nmFAUNjI3uSONzeN5pcOa9+YMab25KVUZ68XX7Eh/hX32uFtQ4rrUFiMhH2FPxmhYmjUKWrV
W9sYBLhHZEmxbrbs8deEsf42bIt5mhMsPZFcJoeI0+Aci56h9+O8Rhf3HeofmggaqGo2jJ83T/52
wUBqjQyvSndLfDHr+KuHaQjcC8j9grNw1aDICoOckwOLbIeTlLoC6eJ/hi0jVSNQlFQjxCHBAF0l
HmbBEQiQJxU7LGCNTVzjvmlL3YQAQPwSHGHantziKcqLZg/2xx5XYiWjbvnXSWkfOhzZ+zFQkJoP
jSU3ORCU6jj+0KMxpwAsTdH2Kz2Sdfg1T+N0hYssvyni5k9NvQNkZ/LnYMLPnBL3lXhjy9kgQDlE
HS76zK+/s6RpfiUhYtcsfM5qT/mz4ZGuMPG/m2HFkpIBMmDktqnHeVTtL8IzRg9jq4D2Y9podCsK
5A0v5A/vqbAU1zm2CV0dTcj6/rT5qpN/Qb47Dcwh88Ff/FknnsygvRuL0CHJ8cSszsPbvm0o+vES
5/WwYF1zaun8Cyt47m6GeSqUVyk61L6T6S0Cd/FAYEN/RxXcsOt8ToYLGcbkARFSbXJQ+URQzdDV
TjBtgsc7Scoltbam4RL8GxbEMM4Yv17WCQs0pxyaX8R4I29kLjzxrFipQP/qpx3DOlJIDwL6sgfv
DGNFlnLMCrhhAxCLbglr00TZ7zhurLvloYq+YW3oD0Rs65fKV/ws3/EdSwPNMhRUm3kodkcnbB55
j+52VucJH7Upx2gODxJZy8Ajs6QSqwdoAeOdcgwyvJ7gMGu+7abCzNyjfsMz3TQbAPjIi7IDO3Vc
eTacdig1L4Fz+hkxp7lFleQ0LCxNvC4akbg3nifb54zLtUWpCIErhGnn4GuYQtcW4ATA1zdBflQg
4yqcRMBht9AhGDVC5nZpxMSPq2n2b6wMyBNpW/2bh/BPK9IM26SnQE1TJftswsJNKlS1DBBnYzBB
AJde8uHSRl2YFTJhwXRtc4s5JObMfYfC/A3p2B5Yvv3bYiAFIjDbc8aHZDm4dAz+Q7Z6hKZr61pA
20j1+stIkj3YKI9dkVkjPvYtY8W8z+q9wxR+13eukYWHGqzCgjE/T00rytEvcSEE8YhZoXhNt3a6
S0dvjni3dOFk2sKZN4T3yaqbO6zlrbRw0ZzfthatbwvwppItRog23DA/pcEclSseZgnDWFZNJB2R
hogv6bLD9f9xIRRSg7TnFbYJCVKK/HxEOzfil6Dm6Cdgit2wwGjYqw6Ndm5nd8IEqG5gEgGJBNIs
5dRK8pk7rs5dCP8XnTS47BHkY57NkufPWUz6o4q8OaQsggWiyIcjMwkpwqzffqwd5ZWlRHxK6fIS
ImQM8r5Ry/OmtqwA0SGumOLRVUCzUJM81Re1Det/Fl3dcy6b5W7Dkt99DuDgDoWCAjXahmvSN6Yc
xLCcZtTDYoaD4RMPRnWxEFUf5o3LvvKulfRhyKPr1Lf6no58+y+Mgr6e2iw6akvWpzxk2Skz0a9h
5D3SDLsFGVFivEi6AG1ogVE5PogLdEz+5k2jLuiExqfRYbBIoqAtHF/MWwRRx3NraX8edzhQK6+n
o8sD+oCJwFdh6synHtAEDeO8nxFL8xhvAMgEpP3lPGryV9OMlmTH9U460RcGvsD3ie5bbEyyoO53
VAKheV5MuIwPdt/9AbmhuDK0BnCHZVf4/IigImTZS4FOG6jP7oBDpKKWJPV1J+YPiyrzQHc3HqN2
DKo+of+NS46bI/BgY3ig4sMkeHTrsXhsC8CxP0djim48Ev9gxxAWMPVFXuEa8PMQrRmQP7Q29x2S
ew6at77u4+Z3qEn3yJaAFAky2h+wqmKuu/R/MbGaAvvFaR3+WMbCOPPdIeDwkzBtQDa25gX1YnwS
gvPHZYqGS5PuwYdKJvadkZQ8tmtgwdSj9EXj6H8poVCS0eMcwMVozHcNtGW7MpVcLQbRPDBluCMX
BnIq/xJjSammfpoL+L65z3Dn/KP1W3BTW7xdowz4JN/6uLC5Q40DB1DomX0bB9F6OGPoYaMVB5bp
6LRiPDtCbxuVQ278F8Y+gMx2aiii3IjhJzs5QJWCNSe4twTHMTRLhRit6SBw9IFckvdEQEC2zfRJ
DxzS7BjRGQ9zNGxF0CDtaZFKlWhhEL8VxTuq7MqqsGvWEj4nyxkTuC37iPwaJx0WaKw/5N5hiHaa
/0aDOZV6mO3VdmF6dXChq3E24ec+sfHaBpzVYxBzvChsR2/gw8chT8hhl9EMdScXuMGNxf0PQP6G
CMK5xjUfv21Bl+OuX6Nzu+FZ9zAvwF/BvL1H+pWy1R5bYruKiWAsm2ANb6HppShzHq73I7aqcFd2
rFrZlPycwhiQKBqSgVCMPLPJi7C160GvgJ6Tyc63PG18HTWdeAxkv/RFtwf897LMuIySmdc7bXNg
Tf0A6F4l7BDJ3JeJiQGjmHSsSKsTDSwx4p/DIPlfjCAd5tolb0tMi75eYCpSRJTjluulLyOEBqNv
FPw/1wTzIxXgRcZtnQ+wZOMPdIE7F9ql5BlETPYdtjjeA74x6MFiyHkRCfIHDUBy7FO1XkRKkxHM
S79+RaEeXrbJ+XfraYsElEGH57TrwXp4IN9QrK2vg/OsQrBCesitls/RvMsDqjiaXoMG/YRPxOsG
aNTd0PbmOwTDVmzoaT56Ntu3LiPZo096gCBqXVTVLDHHQNup09zs4e9UeHwsSP0I2IR88bxOctFf
0mHQD3RG6ShIu/u3oFHy39L18E0T+fQiWw6fHuZ4hfDDoZjCNHpdxkncURKrDyQ4jvWYrf+/oseu
OfwIc17zeFI3ARr51Ld5hJ7PBUmd7RIPYod9pg3ivhomj2jhOGD5xU+4CqZUpx9LJ7djSxN7DG1D
HwdNk7PvMtkVW5jxay4F0As+k6aHO3C39JWgMXnF2+yPa0aDvrJJN28Hlma44bd4Pv38QNASGsek
mdwzkRyVwrfkCJpBPOqYm4ubta7mSRfwn5JnkdPp6hNo82GPF393ow3vB2IwHmyr/6cZLIyECRYP
vzywDmdBAuBoc5OwW27cUkK2igxE5SCG0aNySUkzkz6b9O+G1T/Yk8RZmUkUWSRqry9C9l2V6gjR
FiO7aps/UD2OIMfgCN3vyPGDp/s6seso6VUF6kXMfCokAG4AwfeUNa+6kYfJpJd0ZgYApnu1CDUv
gIzhUmKAhnFFzXJty7htPyM05Ggy95Jk8W+ZhgeeslckS5X9EnzkeM3ReYmzT4ILQxcGjB8+z+Cy
xvQAc8zLPszhz2RY6hwzN+pHG4ISnZamUmK+ubGBkYUBptwh5FO1rFagA0rWIPFlJngPXdXa4V1Z
WSodYpzGINJ1y19H6S+nEjgxq4KFYbnJ6WPq7NlYd5cSWfqlO+C8VUyt5zkLXoSBPS0l8rhHIRon
Um8d5lWxXPIeHFqSnX+g4lXar2DofUGl+x3kzWnsZe3sekl7/bju/NAv9tz47mFkQVJGPdYKtuAX
3M1uS5pcGj08d3n3EHlpAR/Cp20NPwCI/WuEfshY8K91GxorjlbIjYDhocUoe2wIn+fU36XIW7km
JqJIJJ7/aNAK46wnrHXviGhrzmiMzwylf/b6Od+D2563tR71u6XZZc7TFz0nOc6S+tMFoEcz+t4E
skxiBEE3SVvllO9HANiw0Y37Uu5xWkKhpgoktQcFgU+Dgcl6QXRyDHG5upi9+aY9j779x1hf9G6p
wxhEGAL2dBm79ShyeHi49KbkwI/Gi1uWZX8iMX2leBNPaNBdsc3uniKrCb18qe10tgnyZ2mboH/N
fAFtSIf+hvpqbm3tsAH+X2ujHuwrJk6E8HSgSfY3JIgPJ7R0DWK+8Q/HIbhNSf/EB37IXfY1T63+
drv+k+I/x2A1X2mG1aeYfjrjbj+HAGGWh2xDc7+7clzMfWDBDeXC/OspO6Fq/Q3WH9/Ndn03eVjj
f1lPeIkajg4KnpYZiJDsYKBA4Pl6QmI0dPLd8zbnSFrGEnyM/WcSVgQfsE9IGUlSyR1jDUHPBKqK
WsRie0wweE9bsM3B1FypHz85DJrGtKWPWvoeFC16vxCVU2FMmPMeeCry57zI/o6OnBQegpAYZHd+
nuehsoIitqWjpiZZmB+mLNvgFWcHiFf1u0nax0SC4/KIfcBoip0HM5nfcGpu8OjWV1xrrsDrMYEG
iOcyHPuXYRiDYxz5oQqzbUINJ+N5nlQIOlw9Rwbe9Xi5zwTq90PCRlEjCjN5buPhBUC0KGWaLJdh
jiNgODhHeGD9BW/YXCBCm5aN2GB4sISPeLw/XvjZn21Zn9JxPawmurUiRLueBKDvbbm2tAoZCiNE
gEgSZmE9xk0JVujFZOwbwWl3SI4ROIdDNWT+ylRzSpuUn/GFhaD1AB+2Ahh+GzWmgAsFuHBj4uMU
t4+myy4RZS9jOz1mcXSN2/Uj3MmNiayCWcgCSI/PsDELgbRif/8PtgpsteM2+MInuolovVv9Vkfp
cBz36X5rRmBCbRSUgRPfLMV0k/TfZLR/BB4fQHqij9BTjaUBDlcM3BxzcIUiGb6WvnkOmywBCRZh
02V8IFvCT9rbf8OWR1WHhagi0iGKqXsOM3cedXLDSzuVA3CvFsBHPtwlcoYFw2qeOjkDKJj76UyW
OC72sTkCjbVYb5oRI4JDDMDhHTsp10WTKwkNLWgGVHcCZbqhjXd2+u7X9Wo28kfRqA51hsuQ/CS0
jiDshgwaOiLCK+9NreV4W0grX/26jJVHnfI/gtzUvvz4jDWt+pqyEOLNKLqTfYJeyD9DiXLAQugT
Y+qa9/b3PKi7rG/PvY6TY+QyQO+NHCoNrKiEZ+CFz/0NiU36YU95OdGshH3sUC1BFBZLF57Xhl4F
rhysVIGQaMBFFrEbShrrsW4HNFUAfvsNdp4KlKuGCDptb9s2HeXc/xJR85UYQIJO/plii9Q1AMNw
rm2LuWe0Enp756AwgEPV8UpmMEYYSr1DHQpRPa7NPLzJfUcnb8Iq61VX+Mw/IjEXk9V6p8Pm7On4
CMIW9/+eoazigSkD60az+qUG2fuQtfplGtSjNeqF+50jxGxKijXiGFI7/W2mZavQP17TcWR1IjQp
VqtfdqkD2BOk+xENaPqoUgYyb+zrtUNdYgocUAeRWiEG7kpUtmsziRrUGzLYkmj57WAlfAIZXCJY
stYLZBeYugs/xaoUYn8hYgel0T5hm+W3D7egtIIfMk3u2tyfEa53gsCxQiTlkf/8qionn+ho0EqI
l02gHXAJIL01YLcujw6xXOzFby3EDQLUn4xxc3Z7/JQNtnLN8FuzFDGN+LYsNEhlG3fI8lbto07Z
dHa5e0h3d4d5ZC+NSn50/iGS/VA58Vl+HvV4pen2ZFv1kTLQ00i8eFMGzN0aNiBhA5uVFhLfEhC/
PkeLzGD1lCV3Ke8RC59TxFTnUYvUy64vsxZBVxu97+L8ewmaAyyv49pR/y7m5TUYzKFvdgK7KGwW
d2r5L+DprzQHXOqMACSsY+BL8IevZ7blaPzt3xAu7iW+jXeVrBngERC8fk3+a9K2bOV0oAo8Dctr
TFl3rXVPAXY9CqXNa5PjtiGp/Jti9aqA4t4U+xxg3BW3fEcXhdZYlVL3f0m+PdsWBaLfvoacPc0k
+JQLdAw0e862xKDf3O65Fg6kwATaHIGoaNvNCULCIzw01irLDGzy1P4v59MPPHeGbvKYLPM9X7a0
zKP5nOKdiBVyVIew20vF/X+B8j9kOf1kWvdliuVJ7P3Zf4EOWgStmvzk4bZULGgBu14/AeFxBVDh
H4f4t2QZ7hkOfpN7W3ewj4DkZfpYN1BGbKJvs8Qrgi02XLULCU85LvmKhOnTHgZg3sMXkOLHfOje
ZQeLbcnhJ5SGGJuT+A/8Ec7SRc/DGn3lkrwp1C26ZG8wjHlRobuglOLyy4DHLWw4NNP23yTCOw57
CRgsAUmDjMj59CGyAM8JY5iEDJpcadFYDUH/tqkw+mOnGK52WxTVubNvSU5+hmaSvkza/aQy2KjM
Nt0+hnO7VfsI3lohtulrCzEOy7CFUKxvQdQDJH7ZoQmrV4hWz5pn3SVe40OGmNoi6KkrCextKs8l
KZdJNfVo00cKDXMJ11HwbJZ9aIgG7yiwxyIBXIzpQAInRweVoRefK+TqxoWWSTegiYNtJadsAKlP
EVjIF58+MxIlAndBhLg+UCWvMoNybU8T94QJCprYOM4rrMvT3zuHKiUXfvi9Qhj8Cl2LpMDrghX0
aY8VGD7sw38QlukPAFtNnSJMr24T8yqb7PeO367cQ+YfAFHIah3tcJERKvUoNFRZdoaPv2khE9hC
SEk8LmJB1mcC8OexD/AhTNO9xXq5X2wWPCYOnZvB8QUlMpYQoDeHEWDNaWkJr+MEKc4QF6UXiRuH
HRa2mEpB1VtC2hI8hy3gxnGDXm+cctgGLn44AFcZSgVwogS15U7oYJOXVlt3mREsdExcul1cr/1z
t6EkoPHZyjTl/rUV+X5LsZ3/jhb3YWgBGFCNiG+Wg5BHCkVwNJjyXhNYlzzaXj7mKnw31rY324ct
eKZJPiAlLMMC0ZyCfMNa2lG3A4Ytx778tD4bzbrjkqKrIxaWJ7DnlkUfNhzaaPKPCteDjViAmIQD
wn85+oA0DqHvWNRX6O1tF7vHDLYA31LBcDbo2O/ipp2vHebyU5+kQG6smqDAkVClTW1wJIw3qEnB
c2NBfAHbuNmGPcGx+z+3buuTE7k98GUKn8J9xvwBoUENF7seK/3gqnSMngiJGC2cfoQ9C943n5nv
+lcS9lCUxaY9qn60JzMpdgwnbDOhbZprMWIzBEGa7Jjt2OLlHZkh4wI/1HfGHhVTSxGnIFvF2EHJ
Q6blue/ZDvJnnECMsLh7bPskkoX2+3xAdlgIUDK3+HK7cP3V0H3CkwH7D6t2W4swXj5xjTBcY+o9
1rQp1IbJEmPVS5M6W3RrZ7GYpLsbKKl720fh1SIY89aPI74kS5GoCEwaVgy6aS6qYb5a8YUXUcrJ
gfjVHsZ+oyeZ8zejpv/ayZJKDBAC2D1aoKJp3AFgrSzUJCfMMlZgikLzOcEHo1hSjEvNGP3NUkmL
KKavLIQzDIdV3WnMbFxB6d+cm7EdAS8DVczzSFVrT4YK8jX5LJfAFX2/25Jss8QSPlhKENXbnUxH
/ThQkFbdBmWE4jmCfXM8lpEuotw0+EGzqmfTtFB5rcN2Ik3UXVg0M1xEgPGKFToiXo4CrhMX5xzs
YRM45tEKXon+HI19/gRr+gffNNtD93OWd6vvMaFDbLgSUNvMvwfeveVEtIXdWXJOeH6V3XDu+r3X
ZxyV9SuLOvz2A8KHP01r489QTENepenKtp+wcaA84PLjsTYWnB3SYgGiIbx5KOBCGELjHaVxWkED
A5VAsIWqA+i4Gfz6fQL9PRSWSVfpWGMbDbI4yGB93kzqCNQsjku8W138EMAAHDqCePtRcMLE6on1
uP8hmpj+ygSqJDwwbJ5XuCPGCYr1fRwLxci8YqN3btuKDCKBd6NSnJeDS/AMNufEp41n7JumkZzo
GcxGdKHodNY6Z+HsKj7Aow5RXB2o946tKYUsCzERGBNzJF8jd5T8ovuiPmdFxxlaCj6l4GJHtp6E
ydf3dR1/Ln1k6HYnoJ9RcIODGPR++CcqwOc3mNeIatMvUJtxubg4H4uM4bHUOQIY2qeIrOj5pJAQ
HEzzwNFdBXRmp1SmwDJQJUBN4ivDeBizRNIzoKb2aSNh8DhkxqG5dy4Z6lEt6pJQiQXCBcTCW4qH
ud4MQk2yIstwfosZw7cuAt7PYTVTSvgd1EfZfdw7yBnnOWyfHc/J1ccS6H+8bUaUTRerX61S/XsI
hU1SkGEy+LvrMAyPETYhv+Jgxq1JYOANSKrRG8NYAsVYKfu5i64myoIcl2IGKQS1wXgJZuDGZdBy
lwNE2Kw6Yp2cY8cu9cmAK0tutqSDh+QOdAemTJYs4KSIbR9CNsGYhvlEv6mUjI/ItYVS04vOfXQr
sO4LDwLo6cawwW7u2MOsFFgsHlIVjz7+3mS7D1Xuou2/3oCEgiUdsS/j5lLI+VivVLH0mMgwfuOi
JlPfheXAKSBfsS4Zr5BLpRkaGbjtwk3achT3MEq7G5pvIFEs8ePvNlUo8+CGdihNNrzGB7g84Jbt
YB2McRpJo+96Jw5YVddtwSWAT0OPIZMHvEywYapLM7NEAw9JFHK79ALRBMuhiKMMcP+dSzjFy2JD
QNgQOBMYk7EIzwNCdfS3bNqy8YTcha49ODTvtvDJzBawG+nP0oiLQB1leYBhAF6GMaly7SFqMD4t
wtgffE7yGZgTeLJ6zuCAUjQxhocylunka5e2Y1fGnV9+20XTzwlS+Pzys5Rkyx93pa8NPC1HT9qF
+TOLdfTez6r7D8gnxHViy8FVCOib0dRlP7pUE3pMR7T3PaAS1bFT3yimK8ywUO4wMenXDZlsFNzf
Ajsr8DkqBCO0gg9JzD4d0YrGY4GmAovjgu/7X223jtbpnKS/APHGU20px+mBo3JyTEHn/GRchNxX
gBP8fsApFW86yygWIbJueckNduigCAXADfI0C44S9N2DifuuK5GOnW6Vws33Zycd4yWHfxirMxXI
HGVviO8HBwOMM4ZaPL5e/YjEm3XuLiM+O9JgOjcr0MEECg5IZvbXMQJAf4QV9g+3G9pVlx12uZGS
EaoTSW0E+pbsKExRtvW/OysTXhFQsPbEJ4T7Fgnzc1rGdCAvOoLbA3ScCyh9VGuaVfM6JpDnsBFb
A0AXQDpJtgAozuet/xshlwDadWooGhNP5RfgWv5HAveFQgzof1RpDT0ltJzUtZdmnH1cAt12WBpV
bMZWUPM/js5jyXEkCaJfBDNocSUIarJYWlxg1V3V0DqRSODr52EuuzvbPT01JJAZ4fHcoxfjBVKo
M7Bkjc7LONSNvQnW1m3XQ/b0D8wgWxBTj/pjE8jWd1gbrOk1gx47qGg6MGjYjcbZbaQDOq8DUIDs
pPSqjzJhmQUIqW4ZodAIgwBJs3RkLf6Ep8YffXOzZCPHOyVM/BDLjsPFdKv2JXat4Wj4DROxic/2
O+jr+dYVWvu9BE7eh/NsKzMsx8JR8AISccmfGcEgS8QgtlpjG8umKayu3hJBy+7WFkA93UirrZN7
TGCpe3OM3gRdKV0teYxrAdDCcgd7jxYI0ZLoVhuc5WyAOXYtG5jujqziTW4JONBx5ANgt5HdX2vH
O4m5AtVcBcwAeGktq1Lkxf6cLtO3t5Q/xchtIVZqn11gTGYt9w7XDvGQl38bbX7WcmoqmXGk+Z3J
VEouX3TGd675kPT+y0iewpbJ2a40Z5S+CsxnWK40ohcmT8fFMM+M5ve2TkAIpOiPV+vXSRjHKpkO
WIL2MeNfyEODHrT442sskwhK+6AGk9dFfAPSw0tUkBeKybtnzhMjUAEGpg9nJ8+uxAC9dGymnaz6
k/L27geTuQsmXomisL3dAH4E8QnsXNwYKr/ogxVpiCGGI27NaN1cKg5GeB0dD5Cd4llK8OToVney
UAxChmLDTk7uWefYDBky3voshtdJBZhyxVLfNmueITxuvTBepnTc5+kktgzU6GlJ0T9gaZo35rCc
yHT8FLn3qdflzSdXhECyW63N7obv/hOV6BAbJR1FjLwWj6/cKPkWJkCF/lhs+3bc0tRBU6u+oxyo
7mZWUeSM08kYZnk0QduLfDgIH1jZb49TEbyg76NeBsHOFvkh7Zsno51V6OnGeT2PsColT4v0GtI4
iz5MTTrtghUPcTdqkWUtFYUbKTSE5G8sRzxasTwNiWdF/dj+VpZx5An/TRz5Lt0OAjoDFOnMmGF0
cqEgeDP5bEdh/DMdhhwVYFpbHGtIUHvW39bHEfZFRHyWz5PHD9mxwzO0GLlskx4iKIEa7wvjeXWo
9EXwYdFX7kTe/Ml4PMAvit088nuXsTuWgNhJz7RuWsrdlLJliXz2n9Se9/ZSXbFZQnBpr2k2/2Uh
7Il9E4zwyoCTllpsk3ruGQfGTdKSOm1dHXJP/zcPc7XJpbFXtHTh3Gn9dtJWLkx/caDaEktn3i3G
2wKq2pa+tVns4SsnrYslm+WOVI55Q9d0stVEScwD6iImtKP1ZzJctMK2egVseQc7bvadpj2LAd/E
6psKh5x2gck5qJ6QlziDTjQbbQzdbHof8/yelT66rgHJZPby0E3OPmsQLHxvhXCTyILbXCUdZZgO
83zHrQ46PiAffs9Aic0LWfxSXwNHgHwPn70zUYGYUDBqdg5Z7zwtqjzFvnevPect8MW5575hxN8+
lFraUYwuz6VfPfqWc7YlDE/smg48+XTiW3tLBUN3Y87PQwWdjgNgzsRnMjrzxvNWn5nTPq0PBDXi
izDoj5Jx2LuFNjLvjFHj2nEAlC9eWGTS7GJ7OIuRF7CUntogykaUqemmMqx9LNSzy7zhyEnxohz7
oSzIxJjTelNo8t/6sYCao+lyvUc00Od6kjsm1TdUrGdbT5/MSX6wnePUMPhp5uazH7ur7Zes4uGa
ADXYanL5x8ziWFj249SKMUrL4jSNk77PaomtEUVqZgQ2GMVXLcxfoeX84Ngm0zI5GKN1L+zgD/EZ
W0auEErZp7UQkW1Plx6NfNu28kqUx4flQCw7+U6Uw1+ywUFlq8c4S46q9LUQliuFdhaf0iIHnuna
Bhh/w+Ad5M2ndR2qf6XDuMKckld9FUGNVN6cIt25rjq7hLL4cb3zMvnXlDFFGXEtUVchQkv2F26w
ghxz4R5HNa+zltu8ChzUHy9jnT1k+bDVabQja933vCzJdVR1Fpn2cksQUocBD2XSf5Kl/FDP6j2T
y2Ph5BU3waoKwBAX5kHL8iehzflKmEWjSg9p5Z0pldc8Eb3dJFPwM+baOdCqK8hYHyExHTEHMNvF
6f0nKGOa1FkNv8lUtwcjT8pjkKpqq8vAimyLC4zC9xWsN7Tb/Nz46tVfJwcNO1XZPpiaw7eX5v+6
1IzszozWHyhAqS0d7QCuu2xss6HCdW5l6bG8vjqoLrhqzMucGUTRKOtPHXSnndLnSrrXtnOj3kme
G6N6iRUgnp8dbWPaES18CYq1bM2Du2qWXZY7eLzL4qBwO0nyMkOFwWFjut1nXuTgNvnFXNcgt7TO
nBtvfmOiBLJzHH/SaW6MXzvmRXLa3VDoF6dutsRXQwyJI9Ic1RxhVKyU+85Ityulk2yqud2T5RU5
M+K5Sc0+xrwPjFvxYTSH0ZKXOQge2w5sMwjyr170/xiCPbVcAzirX8uecesgXBvh1tl6DY8lPRHd
Wn1JU6+KSoSBDfihHQ4JEpgbxO/Yu7YKR6Ws0CFKQSzhwPsg+hMepGznLzULvszuxK5nFN3SYSdm
EmDWMc7z0NxjeqdUyz7wX1xAhRi8Kf/uzrOxRbBlbx2D6irBE+HJYx6oSCume1Koe9Y6MEbilAes
gokhz+Mk+ddWjAD4xl/NOfibOOZu6agTcEA0rXPN2pLjGxdla0P+ICXW+Almv3l0e+ttnJ1fNmo/
5z5lfcXXv75/U2Xtbd4cT06nqmvOJNKEzrpCT2v3ogrO8TRg+RMdMqZblhF/TrWpJBCpmToPrIjQ
Nk4zVVu8P/1BFPmHxW5W9qQzK0sGe4oG1ewNgit2lmPji5LdM83swdB6TiuvRjqFm4+nxzKu9oYc
D4MBGJSNN/LdbzhqPsvRP6qmew5mbuLRQl8Oxo/BDf5phqMiTKtPpR0ffae+Gj6nRBwgiWpz+khR
FlJmRWUrn2nSt7atNdsMguG575iSNHgtV8J/PTHaZM+y3b3XFdH613Hr3hKjir/S1G0Oa5yi6/ps
Msz2HEEXZbRMRprXfKL65JPyiaPu0/6hafTjaPnPtonD3rP2c2ZvLX++l8744LScOahoUy4eaX0+
AlH9GTL9ntnDtetxrnpVESrR74h3e8p5zDSelsBf+yq+TUquH1Wkh0HDiWQXFcFBbq5OwIm/EowC
M9q+ncz1rOnyL8NUry1y5bbDLgFeTKXUeMmDpuKXlmKlLd0gbIo62xlBtUU+Lj9ryCzLmX89vQpC
L0t/m9S/8LxfRjSQW1Lb/nm2zfxLjeignnwSvbyzkA/Hst6+dWX7pnItjuoUj7NkRxnVcxXMZ/RX
tLL2UrgtLki/uMBqRLnAniKQNdMciz3sguZTWfnezNtbaXu9qvYVhtxqzBGx6602tTRmMkATUtQA
1T6t4bj5psqx2ik7uehOwRtCYtaQPTbURZjAWDYlbbzTyju1Nmmkmhj2hZoiOwOWoqW7jTrrA10i
sBL5T6cCo/mc0o2mlVBfBdYL9WlXbRVZnTdEgkQDfDfeX5C8a1X6f8rY26fBcjD6IpRNtzOZk23o
eziLFTC62IqV8l7oaapU/1qcft6l5N2Kyrpb9CCxb3wuQj/JQdtVmnhacmubjzlVCSG8dWw85i4H
UhnnPxkpm0mlPQbVQo/SpA+MYA9SjCezdT49vttwsJzQ9pKdlrnR+rvbhClvwwosEDIwRHYW5PF2
EhWMxRy5VRFNsko2WuJFKT7Gqeq3aDiQiVSIpVTXEUp/tCv2+srXzu5zBMD4PiNr1eLDT8qveBZ3
ivh8pR72DuMOSCokxnUZfD79+oNzmDjcnXm66OBE4K+iPuXKD2D3nL2u6U8dlymA/8O8dDvXr9DP
PDzydf00GMm7Dm6FZbh3IKF5Fr2wT7P9+uYtvbbTGh5u7MPbPCn2gYG8KYZ2j9fjMQ660FFZCPAe
WWwFmCafGGbxtWTas0eHJul1+Ukie44xvSM0NLLYQfRFFjuXKv1tSc0wY4iJfKHvm1wD7K4P01r3
Bpy7lijBboInrBihpyAbHYIoIycrrnNJLPPQQRQiTZsFf9EsH3ncbQu/28/kQywd7qaFPaF9y+uJ
f+Qn4DksqYCr0ShhHFGea+h/zGNF2r8zQNRCOnbAzpYOC0ROpis5FWj3QHVn2dTh5NCgNN7yVmn4
vmr75lOZu9mwxz//rPRkF5sd3/MS/Maa9pKbQBMgSHaNzOeqZ8GqEouwZ1TprVaa0WTo+97zI5Zc
bUmLCtUI1UoFvk1kdiDD4zKYetgl8YWcwFvfDvskRpnNmhMV9q2zKmCd4LQ+tJA4iPDy0aaabHux
tzL27nYqGgSpreDcezlMr2vsM6R/B/k1hmouz3iCV5YAr/MEJGpFKs0OvdO+BHi658U9cXtvA5fm
BwcSBoX0qEwbs6pfMxLmjXfUU2eYYcJ35IiGUyCNPEDyFvlx8sZsM3E0ZNzqXYv86DSDy5IkPMe5
9rBeaY7y9Y2y2u1646jR2pbD8Nzry96PzRdnyV9QgfKdZVjoz0SmoEVlp9nRtwDmAf65+haUkmyB
wXxfza+x8l7ITDoQbbTvF+aaGWckF5gRQXoReGDRKqwGKzEZIapNvgkmRZTZ/GDI+Jz100sskivi
wRTqafFJ9NLnwBzcc9t747hvTTEoDH7SCHm05cacxqPpJWePQaLDXcQ871Ik4wP30vua2Jn3bjSl
9S4wvA8k6ssaVIiM+kevCjL2+2WlafcLhWzcW79+HqNijsNDlspdDH06jIRRgyF0YV9hKEcbHnnw
6pVPXw/PbuCRnCS2MWTQGiNzbK7VSEks4nJTZt7yKlLKIsm9UlGs3JEIp7q6xIEEhA/QE0YUPHub
U2WGrcqPpihRH22YW927ZUsb1Z0DG8n7bPJ6mjQ8hltCU7/0nLAbCqoxDNR9FQy8ADt4tTwlU7P1
08f1o8BZOwEmaA+mTHa4QkaAEfwGjvhqYiLvMBc4Oue86TU/g9McCXY8T5278yyXUnjZ+IZ8iX3G
HlbLIMPAbm2Lw4CmQ+gCxFsS4Rl647DzcuNlFnicTHH0O/0cNC6GNMvd6mZ8QA9fFzbjLRxSV1AD
ch3O8c7XFvgo9zLTs4vmyhy8IFNpujBjOJBbMYJpTZ+uFb92QbPH90CsQ743M/m9Ri0rSgytSPZV
0WyMzP3TmGvS0t+1mnByB++Jn558jrp1HY5T3ZHnGRSLHkhFHBgbo2lyePHraz5ftf5N/DWlvbbR
cDU6ACbrBx/Py721ffZ3wHO2q0CpT2rrFdW/1usjNSwAgKW7NbW3DHKe0P7qr6xIXFGBF2kDllfx
PqOkVrbMT4ljFZSs7oH2KQmt5dHmQ/GbtI+GYoL/aSaMrkiCuQ1k3wShMWj6ps+L127G0K69NWBE
6D4egCHiD3DhEzTzrmjVd+WldPHgJZvECRAtcu+aWjySdXMSVnfG8rfp7ORx3X/BA3+qexAuGfQo
RWVU8BTDB/4KPi4H5coGVpG9/dGPvFa13kbsSjkvHE181g96mSLult8Ux2/kTQawsea3TkHUl5GG
d6VNNFzB+pnrd5/yKrcBzGVbidBgH1tBdMP6ZdmNcYozG5Z+vKd9vhsWJ/I1O1rfNksX5Mf0l9qt
H4Kk/tJ73FPr35gLbaLJ/eGD+RM73mXhhdeC4YF0D6Z+ZpSQIZE4PfVhG+G3CE3pnzU4lWQyz21d
nrLlmwdh7bE+17uvTt1DX+tPetk8e6a9yZjDr+EXOkH2Y2cS7yW3WUdmat/nPBoqf1OtPHYrsJ6C
/IIKnLBwizBvZ058tLHVc1/6sGru/1foeoKWqu1CD2Gtqrg2Tf2k6FnDfsqqTaa336rszmVlEX/E
0JVV7x3xMvWfovb+VT7G5JwBEHCzu5FxyjAZWhfeZ9FZUm21yjlb8M77upmBh12oPIU3gnvVetab
+dqXAzSKX1mEFOv1m+ZOTxQxwxY/0m5y0LcshtZMSZdhPwDDYHudD+aiiW0jWtppchhnadDXazqk
5gJCwhQSkcq1j0YSfK/AtpOr9lC2qt6jEr31+fAJwbaHDKYA0jfsEwn1jCanWnDr4CqxKoCzirlH
WAfzGh4CWTaAVWVZdx2c0gk7i7gSksdDsxwfbAqaaZLPIhsQdRTlxhK8zHX3Wpho3kNzwIT414qn
XcWOCWbYBDgZ9Kdj+qdKl11fUmKW+kXibQxZYo1JI5uuDgSsz8aLCtNTqGr7RXHwzzTzXdnQvTHk
wUhU83w3B19Haa4MZ5PPdKqB1vV/+fOJs+HgoGDHQhEU6hjgElL0D5ucwgZ/yROxpN8KgxWFjXVj
gK5tMkkw0Zz+SAvd2cj+yLJ+nz1BmIM5HDKjf6zYXkyAy4thpQ7sbnKAWqYsrNFhTLO8NPMAZN0v
Dw7E4bK4z6btPCo8Jhu99cEoBHUh9i/4XR5AjKa8ZaI85377XjSac6y18aOrcLaLiVYHo8PF4JzA
0JRfemoYfxn3LG7dacJ/UeX41OXVzRzNj9pLXmPsZQzwXOJ4Cuy0ncx/c1d9mTyNgZP+atKN1j6F
6xs1IN3Sqz80w0LRh9Pa9O7Iwxk2CAGmREWGYFzUg7cZ2PUTFaP5p8K3UJrtebIyCHfuUAv2qE7H
C2ThvvLdz8Et8Uk2QK0jy4Q7k5Ymb/lvfmhWgnUtq5iZ25JKZK4n//KMUiq3iIbvejAPO29gdt6r
nexM49osOIatHnOem8TMNmdQmWaoL6PMx2PclMFmPZnaGi7ZGl5cF1mmSGpvw8qFdgvtGPOPjB/o
PaBLC0otjbKLKGIQIF3foqDk0eJp15ibd06MrbukbZQ7C8wZH4twBxuERuVnW4NW0wvwMDtY8nM3
AqjN7oRNVLc/6RAQnrTsRy/LM97zc5JnX7ryd4zaL0aLMiaa7pD5Nmhl8m6PULeB5uN0LswHbNB7
bGIBYy7vIw6Co1Uu0DKZosGfH+oBjRvDSSDcF1tV5KRpf3VeMMa0B0vKV4cTRXHUJ8rCoGcsUcUe
ibHXO3D09uiZ1amd8L2n5AuhSO5NX797onmG2H5rbTR53CnXOBG/flacZoWsyu94tUrrYpL1UlPH
0Acl5LcETHFidbbRA2ZvQb4lv0cSMZCnJZJp4G0XYdnhlIjtqjI6s3+Pe52aXjR9BBr24/aSkrUG
QoV7vntL/ZIL8e0sjgTUwUkgewSeZvyl59yTKBGJ3DisZQgL6/7wtESp45yVpoWmmohpXJ+rwAm+
c5/7qUqeK/QMMyiPpVscgyY+TSZeO9LWII1Pxugei9K6zR1OX+zvJJ8wpZithDziMszH9qVfJiK4
vAuhZUnoFv5IJTkNoeZV9yrtYHxz8YJ/GRF0YnlMm2vAsgK2CNaR9j7/uzZ/bus9CSSXtFQv7sSf
z/kEIfDr5SCSLlAmw306ZVJ6eMFPZAdB4gTuS9IykVysq2NP53q2H1TrPRpm+TD448uUBB/xoCTN
WH/JOkqn9eM1V5ZFUm+nfnUji/O4/vTkVbC81CTgag2GQje0xo61pm20bmBJoboMvtFGLc8ibW/G
SLIcUU0x/Yjysx2zpipapuBIpffIRs9PPfCvCUuMNlqv/19cEgERZqJ7qP3usPZHM1W6zezbidsX
vQUuddrqFlvzgeSv0+Q1F7tD6KQaHwLzwjtf30wLwa5vl3Sv97Djg8HbHJPmFtn22DLV6Yqt0ff1
gw8bfegzSWiPI0QEmmk+qGRM9o2epxcV596TSaISbK6xvOU9FTKGMf0oFZ7unW9oyV8SCDDWNY5f
bDs1+e8pzhMelmSsb7XisFFze3TGhjQlOetENQVrt9PcyOwPZWt8uJzwG1c6t9EySVZbiUpT/aYN
SE/LpbDKAJreQyBSmyxkpPDWM/02OcH0RP0G/oyMPPy4Ij7FgeZdMe8zEQOY2eYxZqVRjc9E3K6F
nvVtx/HzVBEe1nQpB1U526cyE9m/LphgPygZwnWc5up6DMrObGSZ6B42lKrTQUF9MLVJ/wDgyrNF
Zuqmpvlf7OrcsR9qyoZkr80kao002euvJIP44F+YgTjL4Moi/ovY8RFM9qFBaSXurtU2zURhRGz+
NdDJPGjKz3zKMMr5bbwxyVmSY/sdePY5G3iG8YUApabzW6eE3M3a/CVUuWb5nxlKPHiw7Knt/0q/
/Syb6YHEvt9V6nYC+YZfnkqxJaZADq/wHcmB6o6iUzAPTVX6jin/DXCQZDubZXJlQeDZNPyNueis
gZFL4gx/MUQyGUSuq41nfPjHqXdv2IQg0/odpvsLhND4/5VOLtFLmsXXqSGftc8mdQns9sAWJZro
XD4mgbroaLJFO37po/rmqPJ37pDdgQ4uMSRUaq3mgJl9I/OVwWAdwiH9MWX+5AgPgGM2B7J4vAis
4DHW9HGPkPo5LdaZHBJMjDiAtoM1ZVvyjCKxcNHjaPxyqvwqwCpCaWUM+sbgDkn/mOQOE/upqMlI
lCc3naESSBrY5pr8VDGmttwPfmoVT8z2uxUBp2gLvP65FEHNu1AaIIE01q03ECYoOjy0HNsbFwY9
spusAg5pUTzcbnyiMDP2mi8ebYdKIDbIqSTygG/UItSDjWj3WeoMBKh4AU1PbVm+Ky0hSXBJgmPu
lf2laTDuWLO52tPFjPhl/Ivb4WtYTP9xyqsrLlf/5M5rQwf7Gw7dkJF81TDCZKS8CZZJUd5MA+2n
d+x7m1CNtnquiv6PBFuDaL1BKl6R9ktcriB19sL8MAWV3iZL1R61qRj/mvqi790l8fdjrRs/Y9JX
wSaNITp1UyFl+D2jhhIktumC6p65lb4P6uajaUi3Q/Cl6i3I7WnIc91UVlFtuI3I54mTrSwcY+8V
5ptB9/umzzyGGhaU1DVeRkP8Voi6nHksqWsGDCBNrb1a0tL/eclc/bUgCSBNCLsnL21uwp7K9ODp
igLId59SxXE5jTYRHqkxHyUhRBt+DSeXNpD9U8SPVpUT7KOKF5NZGCVjPW1Z/P6dzpKZzWwhD2t8
V+NSjZcMjeZldH2182vXv+glxufEmjvKX+e02CXd0yiIFfWZ3l6Lzn/spEGsQw7FbTYlpmUni4mm
rI0YmKq7ZgWF8jLaJOUtTXzjZSkYPs/P9UytnvTqB5mH2cnUBM/4w5lN9QG2h2Jq3F/i8N+E7O8Y
Hu8t8AP5Tqz9MSVJUrpi1BGI7DXuElJCBLXGIOwqCoglJ+wIBYE84GkvstqjowyeMx0YffBkcm1k
81UO1j/L94lpHVtQe90cNpXXds9WPn4qIA3XTg6jsVScHhT0dOXnQi7mZmqyh6nBci9Z4k7RLKud
sBPytNyBWUbh9uGklNmSFsbf0RgDNFniHFGF71Pi2CDU9YtVmksYVLT22I9acP60uDKGt87DZFof
gQd9lJrtJ3iKHSVK/bgF+W0Z9UcxM51Tc118zuP8aprj3fOIkXL7ov3oq7y5dBa8NjvFGLHVzDGL
7myCyh9R0u6m8PN93FpnmTZDzFmOT6Mb4XKM2imgWIE2HHMuycBdupNeCwBvrbuMXu4wZXK+FV3V
zdHzm+aDW2tJuW/B2TZYOP+Jsfs15LAn3aMl2qy8m2VG+2eQI6t+Fo4GepGJ1pOUMe6ljcNULhnz
56QcHobevLPFif9zRNXA4tiEgVt/WSltri3EY9oJYtzqX5Hov8CbfoSCQy6co/1U/fKolfm1LUkN
Wf9HldXUgpRzJAk9UvfABHsWdgkOatdZMwzMgTfDrVcOiHQ16o2voBKIizFfhleKZUvSTXe20szZ
+visunw+iASai4RFvCixoPg7NEmz11XvVaAVwVMW9NkRjSldNdky9ALf+A78RXscINhO3uyn3paE
ykWEneKkop8GuSNlpt/qkODnSsPIM6dBFvqQFee6LpkOKNsVWEwlWywy/EWDq1kXKyEXd79MSfs4
dXn5Vfa6wcQNgJNpsM5ScP68GctVYGj44Zl41R+65pan3GzUL3FbuHUFir5H80tW2pOttd2LVcGK
Lh0wdB8YxX0aWtlx8gfEyJpCx9kWj0zT3Mw99Zanv0k5S6B4nPR8zWo8AXvXezHH+rmw/OxBJgl5
KMJZnkT2E/NvU8L8lOa3IzXx11E98xzfTGq4gFHvBvwJJhCw4+om7anBf/hF+QRFmIEWSzmR5Ecg
z3u5GkHxKxEteEMJoWcyJukcUQWKKDE7Ht+K2B7u9Sarb3jYXx05YNcuZAl/VmvJTqZxs0Rw8NN7
g/RWQ+SHsgw4X8iecv+pVvdvqRIYGmG+/H86EVNNSH5luck5RkgBzqbhOpRiJCkk1hMybxBFtApg
1u2D9lt26HNGQlftEdZ0FxAGEGKO/t7MmkrQ9Wz9PMSyfNXznlFN6swxM9MJ6g33ZUycAtsf3ts5
04+pwg7ZLHJpcYfrwSFngcCR9AR5cAiHR9I1DeAkIw62mBv9E0HQitCWXr8kcsbrJlLvd5wGc8Wh
Z9vj3tPMf+7QcTxnRYOzbaKpE4RQF2amnpi7Yi5oMf/OM4YvDQKKsRYGhqe0RI6YtQCZwHG8RxhH
alPfSG0CO7Gz9UO6UMobDWC61wQmYJT+S4oiHgwmfg6aVcvNZOEFONsogDnNOubOafDEQ8HQvWlk
u6sr4JB2WuaTJAp1w6caPLHpCLCVc/mAud37mloVP4zB1BwrtK8wjgeud2ts1cmcluSk46r7Y08J
SoFVq8OiV17oLRI7dObHT3PuZlccr8vJxA92tup5Xewn5jQszBSVGqzyA9susduG+SNaOM1tX3fm
oQziEYOCR55yrmkAY3MRr9Fowwc+RfRAiy4yFJ6d74J2Kq4pT9EVw2BMi+U39s6rYC4ltnQU86Ca
r47lEk7kUbifLBsz+eNSzoT1p+3Ykcpr2X/kMmjHZu6Cp7KUcseHERPOJFzn6LOOnTa7MbKT4zCP
DGMsZUSCV1MJd1qU+bfU6hlrEqGAoZraNJodqTOE0pAAAnMZ4RJA0nYp7NvN8SruhwxB8jWjlyQd
Uydy07cL8ceXHe18pXvUOGr20ElZDVm9tXGq+RtKLfYkzLkpH/xRZvFxrKCRIMvgm3oyjbDEg8oe
RZ2V6jZ2WeyQUumqFN+oHTBkqkFNM81fCSRnRf37OUbTRHXIsWEtmsGiGE5HGvrcRxUTWijdNmf6
ryxsxyUOUqbh8uIsNkJZQfhhqC2BG8VdsKjbgrbxFIPthqY+6yAVSdbsxsxT7V7nyNy2yYDgHHM0
tbKVT44j3bfK1+qn2teKl8BClgGkqPe1kvaX3pXWps3zfN+zPOrmEPUcJRJNqnaY7VqJom7hoXQ/
JqL2XqqFLDu5xGTFyM77bsCfk009Dq1DJMdiib3gYiRMwfDzbW51feT4dKhxm3fxg+ewH13qKTkj
Q2ATz9t5cwjzsK5ACHI8KzjrBegYB5pa0G0a32nfTcutXkoaH8z2NdYzaeADwRpwUVqgQymSG9N3
cx2ZI24LHHwuESlSnNhkyGyg1se/JNb4v41u14+E2ZLmYUn7agW4+cpuLDaMu6yo9Xw9lFnTbdzO
6PZWGutvmFLmPR/mmv9Bgd9XADIszOPDwFeKnJB7A4dS8NvHAUGm6KnshO6Lq+jxez40dK/3xnXl
HOUB0WCSBPWdlTju3Wzd6YMapHwMDFLTcTDL5wbCj3mwh9c1bcA4dnhWyizywCj3ZGYZXwlnzzWp
cSe6TtOjpJJe9GXDEG0txvinySY1fdDR8FP0WYro1r9rnsyv5uBrWOGN6mw4mfvYF5LUJKyRe2sC
0kBvIvGCoqA/FplmP6fKqs/6oJc7m/nSW1sWGdR7Nlb7JkPZsTWtv2hY6opNUOOam/DG/7qeFvwb
x4ZkE9xTwaVxGhL4MUBvpcc+KosfPDLIVrsb5N+gA6pUWkxhj/5QlFthl9aPN+raE14G4txzd9xm
OlKpi9LhHfykxSnt/MfReS1HqmRR9IuIABL7Wt6rpJJ/IVrqvtgEEk9+/Szmacw1rSol5DF7r+1K
xXnEEudoWhu3p9jYobi2N0D0EDArJQ7JhHhTmXBSHIVF02agsLNx924SbcErMOthP/px8ZtyKe3c
hpd9Cudq7fkVuDIf44OBkRTQaNkY4aa12WxhXxEbFaAii5KcHYrtMNhYVjDeVPVgXUa3wcuXtJ8i
7Ku72fpJfwi8er7PyVwf8gFlxiHIIOoBpWeNaA1wE/QYYeP0xqrdg1Ebt1Uap09R2tj/QHBgJM1S
5yUwdfwMGkBhyayLvTv6BpPjfuoOw9wAr4vonlF1dINBdoKnux8hulzuFE2xg7qx90/oEMuL9lum
vrUHFT1TbOHU3J06N6V1EyzjUtf5mfOxO0Llohx3WTYSOeMeHKdjP1wDVM0zXeyNEeqpxxLzXsz4
3tZc7ItfcQofqgq/MzS5i+bEfGTMVEBhlJodwzC5m7Q1vJvKMPLzSwb00mt7I7LIRyc7/HP6sDgN
hmVe0OOan9nsg4KkBaXuKzO6glWKmXvnFYba2K4MN2m87PvH2HubI69/dUb9JqSZXxtj7Nhy+cW2
dbOASRHw0U3SBO1rmAXse4KqTzZQAsencjKw7ljnpVZhLDp+diFLWntEwmDRjWQNoDpyBGZjAeBg
z5rMlzJ9F2awbSDfh2UNDTwC8ef8qqqh4wpQ7skooJJeNtxZ8u4YGQNJgcg946xxccWVufN0j33f
72lnyw3zR6w9saM2nKsdUklWf6Hgj2Jm7LT9p81yn6MKn7HN/2Tx9N2T9jC7o7VytbkyqBKI5EKx
hWVzMN21FuC3es/cDElzT+L04rJ5Qh7NHfPAPwI2zVrzvK1t3z+EuTr5RvvcNRFfFwyS2aAbbHZ5
q37qML4LtkyzaPGSBeuiq35TgduqTr4jJyB0YdCbBH8Gryqap4gYAw8YCh7NTUtvKis40sVkP+aW
1Xg0WVjU4gebtoPOw5KbkSwKNR0rciN6K0HwrrcmwRUxh7Jwz/h8d0Ocns1pPuuCKwDQOj7EexNc
p5TohOGnhG+tp+RuWQoVTnMx+49eftCinIs03GQpO1Dpn7RAVJhJRvFA+pDsMghW/bxIicdXY5pp
NCpl7+asxckCtXWlG7c5Nm7gPNEUFICQ4z5Yz8RMXiZNMEjOtm2giEQT28dJ8KRLxWAmlk6xi23D
2rWWqTfMooC1tb7113Wd6p5ZVLVmtZSlGEdXQwxZoSu77Fy0BbkO8FuxAcOzAH+FT7pJ1XwHXZcd
Ajdosfdk0UvtmYquLEXalNdgLEQ/IxXlyV7Vbd1+SpfEho5q92jLbr4WY9X98RzGxYXI9bP2jArq
tOsQAmAyWpkNU91iV9aXgXCl5wl0Faq2jklNVyLQFl6VvyF9B6Tlaf2WOFWP7mpST/HgZXuMddHO
MAx16IBgrIoSImGzECBqV9jIYcvsXyqLbsfcdV4HLfFzWQfTPRIjV5jAeapRPjiQYnt/xU7t2/QH
XrIAu/Od0WqUHkPUmqecsI8toDexI5ZqyQ4Q1TGo+w5DZGPtwcMaDO1wIyUOLL0E7PvZC4ALeb50
T01cxiZWcnDlmeuHh6Qo5K4UDL37Maxf3NGbeDqy2P2GbEBeiC0L55s5u7UBRxazkAVxpx3nXz26
wwFQSbBm/o3ZQ3robcJy5N7uqs0IgxLqie8xVJmwBKJVRYbpJ7s2i1lMVmzi9i741RVlFaQSp+xW
ht9/DTZzJwPH2zZIK5zf4Ewo8TlZcDoNa83uN9n1MgMkKfF1ZiUz0MLoR5gTeNqqqMmPgWhgZBRe
TGGTppNGtD5hZuhirbfC9NsjRmn/SkyV95n1svhTcv53smMLmiLofh8Dhlt8Yv0ZQfzGA12NQK3T
ud4O2vipmiLnzdH+WtAGNhk+bdjvNmqoor3LMrC2dYMgNqwsta0Ndsqit36YErZrVMLtVgtfHoPC
Q6DS1N4mQOx6A4abHZzJJFbETE3szrL8wHIlnrt6ZDbKW/bYFQJMtMH2SoZJdDa5Fv/0manWxYxk
AWUykPQgc2u0wECCYzQ3q9ZtzXPkUOoZaYF8aq7r52oo7Pem47qwI+R2IjX/mnVdvrhw14iGKXwi
PYZkXXmOyajdHF7ZIrRHk0Ux8QE0n4ObVzvbdAz6BsBKflwjgAzdftfP47AxsdldBD7GTdxjMhy4
Sc54/ZHjdVgrLQtUi0qc8cppLtjO5ERaYEEaT61I5C/EPHkfB6HW9hR7FC5utM8TIn11mgNCGeNk
M1UlUkqBfkoGdbmeHCozkTTlNqp8TLNmYz6qqc6w5/dqOOOwRGhWYg2HmTfs+5awoK53xHaI2dna
vTXzF9iv69nTdzvPjb9hW7T7MVXdpSUXZseO0rxFWYF+m+7gDOAAhY7L9iDsw/5GP+e82giAt0nS
oGgs+GU01hB/G7Is36cuHm6AHK2XquZW8IXATmtjn7h18+Bs8NsaL2Wkgo0jElR7IYg8PCa4PtyG
8qY25qNglruxlJ5Oc5FWoFyR5wxx95mHnXIh+rJ5SQMEh/wmI2dr5fmApc4YqlU+i/xmd528FlFb
Lm/Jat/U6aJCsZp1GBGcI4OROg9bU/Ui+LVexznp/zWmy1lHBi7fPZPxbzd0AGKQXaxxktggNnXT
wK0y7Tc23GIX9+KPoIg7dYB9z9j8cQYZwAmMEvIhCLRiWxo1ZiQXJ06aBpQO8lCpiDYFvS9lJS6J
bTQ0OyZKGIpf427aebF9zoP5z+zxsURAIVs6v1nQvzt8UVHVrx1ANZAEt5rdNsFeexVJuD/ufvnv
YZDyMHqH1PuuGp9c1fqLwQsjXuQmszLf0HtsZBSu2+o6VcO2BjyAjN/PU7A4ClfZwMRvvhpaQi8I
N5htGMKI88R8CEzAaubq8wLm9MXEgzE8Lf8pZjTBKTrpzBb9HlApylQhT2acvg2quBYxgivbNr9i
YoL6yLmk3DAVZCDdMCN1UfYa5rZop00O53YVi+ZS88ruw+EByWMnwhKlc3zQSfGY+QfyvD9ZDtVr
1YbjqsVwrtIUdYDLgMBo7ujZ9ASbihD1wo/OMErWDFjWlNO31LC/TJt3PlpfL2uwouCNpdLlxUkQ
mfrNlWBMR37RZG4zq9hFIC43hlk9WKuwsobm0DvQiK5K9Gs7vaou2INGZOoXPiLRI2/Oj3YKI79F
RwM2vG0J5qtw8y1HKMXYasn0x4BQuQlRi8eR/k0HmP2hs56gHTMxQLzR59jE9MZyoWxp0Ild+z7q
uwejif3mhyG5HOQts8at5UTv9sAmRucHwzEPyoxPRhoe1ISPogPmw0D6QUjPcOQ/Xb//LPgdS37a
aEBqn6eA8JZzF1P7Za4J6yjEFeSfnXneUQYgWP3top/a/qj0tAGPi55q0Udn/3nRHcnSBU0hwR4m
8Eg0Kb5trzhFhQvUtxnVWZvM1RbwKqBDbE2wwKBirEKHDxFnWCeGrcaguRzD1PQfUzbtcvFSwO1M
OeGB1R6DOfsTSBOWNjXryAvxY67+GHGzmqzPnAmlyS+XlJmLR9AAuELEszHDHt49rhGfO9a98yCh
wPLmRp0m0vvA2ZhKceFP8vmrnaFXoULNPA74d22iFNCFjoiy/XALSnrrgXvwkuwa4CdnWgIJ2Y1M
Jof9Ykusd2GPSCKr2regLx5ccduqH7YKh46Oq1s4KDQWisOxOO+D/IajimI9X7P577KvyLA2s5pN
EJ60EiO8se4+jul7MvYkM4i/GBWPUD0+gjqzec+YnH5/Y6IhqpCA88COgTj4Rf+86N+SEYGqBkNX
VLvMmPZWLNAIkD4ziQWZZKzHJPjKR/VdKeNVWHO3HXvvfTmRDB5xePK3zsJ6EsBwYazvQy87mX3g
HhViqKaYH73/aJMPE4rEKsG3bKnuw1oSOCe4bjHKsadBLQiWVr4Ri0tIQErsZrwwBzEhhhvtIbMb
fdjyc827FqvMZCJNxcHh7yYeY2zx8zkd8bCSrEKBFkbPUE2Ns9PaJPSI8KmFIhQ4GUcqy4jUdt7a
PL7NA+odboFdmUlEt/JWL+dTGdGFPszalA7v2ElMmMYwITWZewx74r9bhXzVpV9ZDoKtvadCT59E
AB6cRdBTCEAMRqcWqVCxAD1Q/mDbXE5Dlo17d4CKBOqz0P1VuT5amonNaI3ifVNVCfrLRrI2kn31
3Teh/Uz5PB8S2yuxF6btxYwHSfVGa2aFdBWxBzU8jB4ddVKtGc8v8FI4GzhgEJuLseaGdaz3hOgZ
8kh7Y94Wdgw0D7g5wYDI9yuvfwPDc4HmfbJ1DEu02fczMJJBnJBvUaIFHRO3YiLpDxc1A2HGjnQ5
HPjhSabFB/Q0MPNpW+5kxntQJgb1s3oOZzz3EgjERmCWWXvsjfd17F6bdqnbE7QJfOOvcY9fgIgu
6pZunVbVb2JN5EcwAOTsDWO447vBmDz0e79DG2hL75n8ZPo6CNlEyCCyT+LshPXnQYzBisC/RxWT
RUUaAGqMf5aBfj5V+ZV7BcOifWk8oNuAQmwWFB7qSjplwg+YPQcdEjztsTGgQe3dzFh7OMuJ1pm+
2Mj/eD6xiREIDJLvqm4dLLdjhWpxRUTNv56nX7iM6UJjsUtZKLDDrTEpXhTDbopH5ESDx/wkeYdA
YKwnmXGgm6+ImT8IoFM1I87sgeg1vA/63D8TeLDPneQSm9ETk50XGk1GZ4Fdbfo8vsaTtwtU+6Ez
vrFh7pDCjNVW8caozDLbYmn+hSFyYV+x0fwKG6JOmO+ciqll9mmfLUpp6EOfIqfskOZ5DAnhIz2M
WRhWInIgUNqW6dUbh49Qm6QpdYIjRGBgJlGtG4wWs57twYJ6cSf4A7zVJosggqlt43UbhA8bGHKT
kaMZhm28rXhrwPEIudHriRQni8H0HD+WDwGSf1E0jb+zMM+05hzFAqIBpe10pFsEB1AFe3von6Nh
ukh+/LIhMAm19CYOxkfaGS+gZdKNE81wG0bqWCO2V9IBjGfg6wwr9Pmly3yFd14M1JkmGcd9yQQt
jEidaBBkkFAEbj7DRrtutYMjfnjtfaaoJS+fYQCiFXpPbs6eCeggT3Y1AJmL6Trq5rWuwbbq2HgN
FIIyF6XEEI/EseTDb+qx6TetcEuOHtEpHsTaSKork1HQojOCWhWle8ewnokIfEsW7hXX3T6pEQdL
S62hWHZsovqrQMbumTREqhl3E6gvYRifTj8jPe/8fcEVmtDbNANzDFugqVYxJo42v5vMYiRvuIy0
d9I390xQCR6t3lgdHZy+/A2C/uzThw9WuJR6vALo38Xabf0c3aNz5tRKsv7Ku0TNsR71qK5BM9rb
QeFyb22rYTIo5m2waA2DMP4cjPk2lwFrKf2vtmkIJ63lTaEadKgPc1yRpB7eiW2HZdJg7uL6qL3s
D8kK7XeP2vscV/NXQ7jqnQm7j2vSutled89k450cocIvmY7Rq106YJrCGOlmjG4HUDifKKJAcuwE
GkCEOrcPOrSOyT2awXb3bOYCB+OLgTSI5bLVpwhUw+Bljonk0hh5tn7QWytF+Bj0ZDryBAp4c3Wl
p3ZsXCoA7vwThLKeCicD5eQQPikUD6Y+FxYgaoVSbRUmuJqkwzq0xGwTBAvxjvKN4bGy0QWCSFxu
D7Z5CGIA7wx2t470CBo5kMA1TPs2sCbbRvxGyOxcI6jZ0hAmK5JQWW14pdg5efgfkkt/HTuiZCUw
X5hPvMXaJM9Il3wiF08I5IjPCvdA04n3BgRCGrc9CnP5N0rHH15Iyd1N7BdPhe9Ewb4whz54ni12
OgSOPSTikUQWaABro0LxXEBmYaVxcFQIrhT17oyosIsjY1UQarQHAW9cS7uf8GGhubYwBXA6B5Xe
mW70m2Yq0UmwbLBB4hPDwog4jPear12EaOgz1Fpr1w2+0c+/Bm77LGfvYxn+xiQ0SijxWLNheGYy
v0qG5yrVp5SfzRXj65AO5goSCGEsZrrwJ6z77Czor7D7KPMwZtiGlKobufAy5qIiz/Zgh5jCl3AS
Brw0AUL4skpPIhLU4skbMwUPX+xsbjsz8GEolS/27AKjMOBTdGbPggPwEr9Y+YA7XsK0mlhNVzyt
TXKIJudYtyltQzBvzc4pt8y8n1NLPaNHDo7hMAJ7UWBLgKDwO0p/Ux19l6H7rQLU4kpdx7q8O9Nw
iT0Ufs5QHGJtPfzA7v+I1HmFpLdddKRuUHdHJoV0BcFtkPPL2JBmaxFvJ2bjp4na4TkUQbwZjfxW
582zX/gg9w26JtJXMuM5K8xxlbKDDfOC/pM0y70G++8Y4y13zfrQ2qy50v//TTOJnW6cNUde3bQE
6cEbUqTJPQItodtqI1WQHaZ+gXEX7EnreNoS5cDwqG9ZkE7Yn8gK7vt3P0lbAIk+2PXy3RrDD4RY
27mK3iqFZJD3+rsn5B0ZwKlN4mOfTVd06+dZhzc2BX9ExcPRD85Oy/kDYcuPyXhjx3b+xlBvg7Xb
ZVeVQcNBlBfk1jYHcasd95TQ1bZoa9OSIoaJOGvdtRMKqGt0pSnZLu4y2rCE9dq01FuKcNRQb8rc
DZe86z02/HIzexn5Z+Qc2W6MfsxkFxNr/xUT43++oJYX0ZoTd/ILRPhQ6O5G5tEKG9ACJ9ZZTOET
kAMmu1WvzdnEO5+kPJ3Mie22DvJdmNBLh/2VGd01zJNjYGvaewTAcT9DH3NIg4qHv0xlIC2kD8fJ
zwhLvhOsS5uqKT/VBP+JLkDKChaKrdjmCXC1XBFgMP4zK/KvVmHhzevJRLtfu2DlPembh3juCEjQ
nXvonCXR3rOg3hAghfiqKBkoDMzui5BdU1UZOxv/xY51JMIiSthbZZQmgJMIMp0XLXMpYc6oH9gF
p6OpwMSWNq2y4msvkQ0dvf+3qZkfsIBjffVp5wBwY5BzKDLCsX9GBiZvbNljLFONbHa+F7eHIfcz
vFAw+NZjlJo/jVthHesTw7tzu5efZZn7iC9QxfWEkiOmWQBNVUUMcua47XrKQ2eHORKQKjEuE78X
roVaOzDno6hfo8lGNSly5lsuXG7P8vtinaBy2eahmdySdrKY/HX2i0obY5/0KUxxb/KP7gBAXs7U
h8kQ+Kcx6lAMVWZxMeH/HHjdiG3khWidBl3t0XbILUJW96JLA0aJIyiWxmUTYQDqJ+3V3+kyAcDu
NE274V9fE98b4GB07fRMVM64IcOD8UQ7uZg+kuqz7hTvPpDb1NK9cXKzmbDljjSNJap57zYxuGc/
ADTk9dJjZ6mHveGx7gVgjuKQzfQuKRN9rzqevN6IUYSGrvHcCd5JjG4azpPVbUNYalup2IwNFjN0
thDJ1hYDwZyCF7UYQYtYWeFhL3MUqJcmexrV8NcGW8DpyryDFxuRs2khXD68haCgoB6sDCZ3234u
hnPt2MFFGiPCiyIonyZdLq9xh6FGooMayDmo1RVtSvY5eW2w513T7ecs1NseySbsfDZ9VsZd6jdR
sY/N8J/LfbQ4dkseSx82B3rwGX5I8sdhN7GqG3ExIwEAjV0WT1PFEmKKtvmy7upCGmD3KJmYGbzu
IEheZdD+dnREaALC/0Rcw1/1moMXel/dmJ26MT+lgmRzhqI7wRwtlA1UzqS9o5rYuiMqXfgVxD1a
WGoiO/2UTeesyqjdBiAac8O+O736q+0GjzOOhtW4mBPraDHJQNzjGOMZAexnmu45B5uDfDclq73/
EmiFF0PXpkm1czIHn5qu79/mvp9QIJNWYySXyl8ybmpWXXwXSFY3xYyrfzFkVHB7Ud+f4ItvGtf5
mFS2Hi39SO0K4kCytwm0UD3bWrd5he78r3fRRiWKFrRbqhIZX7w5vORkhVq1cR2zZYwoL8KKjm1d
/STtqNBOytOcZvcpYyraeC+wmp7G3vpq9fTSDx72fprSnGClLvXGldsafxZjij+nD5tpUCKqp1w7
T37topXJvzqceZ0R7J1W3WxmdgrsDFlRyWWGuMTdiF0wBQGeqGfXE7d6sPCu2/lnm7M4AgAFw/DC
LPDVhAvsj7a/sotkr93xNOYwBExdsVw0mmPciBe7tHe+zq/L/3ZT+kkb9H0+xkyS5mscEJyCuvqn
6Ntd7I9PoWlevbrhGNRfamGcdHJ6D+RwqcI2XOKPTCDrZbhnG8JMrMMj2esTOrcTohKWzcM3TpFd
WcgjEpub8sy9QG68C4Vk/SyfkHU/2Yy3PERFaMXg51Rx9uyk3r1V+m793/gy3gjvbM5t1oc0usaF
chRvsWIO93+WR6qQETXI+J3Ce9UuuR88eOyeyCFk54SeLlLdI55z/5vhC7uoJC+uIzqtoAfrFinv
y6qso13O4KEsqpUVDqng1cOWww8HYVtL79ayniNxJIbzlnHvWWX1/6+2RzDo2AWwEZhRI0GUSUqN
I8eZzZivgRR0cNsEZTeldcfelZG5VbCKjZ3w2WaCRlArOeN+RmY4DFjXKLGQYqr15ITcxaBEiUnt
QXDZn9EdMADqxm9IJg9QmaR6exGv40XIUptiZ1F/QInfjCnRYGEhP4fKX9vBsC8giiz0rADvrVv/
jOjlYD5DzI279TJpztvAvgy2CdWfrNxlsNDEZr52nXnadxNoCkywKZPNwZm3JVTKhroG8yaRGoxy
gZBDfT2xYvgKJwNOFU7kOt9ywewyAfw6Qk4TiZNFZjt79VNnED4yO2LVM+QpWH2dVWxtmyH5IE56
PYM54E7gSujp+qwlVfytr3WAaZvdrOXm/yZOc8SLuLPAkBWS0UwlXqUFnlbO5WGxQ8jJQ7qfLLkn
KoXTMJIMJAfKB6ooGgFjqTbN8suW2d1lVYwBk+2Vi7CwyVmTRb68VgneIN2dBvg2VNUaaG4BUUM4
mIyi+tJgm9FT+utW8rzMSPRsXzGLPP9/kQwudyta/8kMyeOOsaWEQ5PuEV3vdMTdqZhqNrbemBFa
7y6l82c05NYgDgDGrCMLc4JjR4+wmLdurZ8aOcDhLCZoiItIWd8qEW9QFX5rtC+iwKsuMQwMFAqF
fC+H4rT8XEmUgP95Z3h95QrZBEX+FiHWjyfIXU5AFQfKn/8/c6kNTOeeyyXwl0l/EO4D2d3yobzF
dkDPCzjCyI5mtXSr85Ybbasc7KwMrP7PpbHyTWf6VOpk5yLwicxLbnXQd4w4J7Cj2WRYIZQIycll
95sl6cbWEcLI4BDn/sGlVYqRgpPvuujRvedgME8qD55r19phKELtagtsEU73XNtE12fWuSVAVHfJ
sYhsdm5kGQJeHp/QtMCKKIK1I+kSk3D+yLKJMa8bnH0UYKu5dt5LfD+rWWKbFPPawr69nFD8Buue
n38EWWhWOG042dGot0X8XnHRDba7tXlsaXQRBMv3wsFOmqOGsZoCYnyw96zAOQRdAgbQaRAlYHxJ
KL/MWhyBQt0TQLBjG3wNqIHob18JiFoi73klEyI/eR8gjJ88Wf+FgoexmOO+PCrS9nCuk5Ad4bMh
hWmQlX4y0+U9FuidbAz5F1ebwd+LDyxL0cHWDOa9iWRJuJ051YNwNqpj7Ed+CaMZGf5tzJYte/qv
JFGSKZ63xo9/lCaoX3b70cqqQdjWLrPZQDz3TvtiNeLc4DlkbIK2vcnZ4OtL2NTOLuVQNF31yshs
54RUSrrC3OEgFwKIth679CNwcGP5g3tCMQWGGyUFjUZNFzG+RQ69KvWiw6sHGEvXHNnE7cyx/EAE
AcArIwR5jLI/k59ynDpyzlhI8nJHqa+K9AEj4SCJdgUuFrxFibpYhInkvvSgxHd//H7AzAzVfSus
mE85lf/acHbJ3xmTTSly3OEY03djOD6rkgkL5dFyxfIUqz/Q9y62nN9y07sHLmNb5sEFzHO+c9eq
3sIuuoxafvWuOa0WD/AUJ6SEOE8hA6ousF7a1iNTPvSOdVcuVKaJ3HbkZMZwB2TzUjXt34rBqMHt
uSKs+lEtwZNGcJOZv680N2ld2M+u6p7COvmcmMEePGTzdyYULhpf6JqhwELuM/aceONJxcJBzjdj
1Gg1Il8wTUYJVlZ/Yj/bF4pFI/RbxOD4J5kIV6V1DBUw9aAM3zpE2yvPX7KRWrN+toM0usUGHkm6
/uk61DRQnXQ3NgKiEdkLJ66krPSjDUXEmoX1oXJilChIOgZGGMAw0sk5+EsZODZljNrSZ8dGGtOF
2bi9L8YkeWH3oyn3Azd/AlXlMk0GvFT6Yv6ksSWxI+ni8WGPNmPYQUI7qesMegccXnauxkiSoNte
zUZ/KQ/F6jTlAsoAdxiRVEcOBRCj+pMi32b7YRu7aWQGa7BhC8J8n/jzV69qZLDj+Mp+483wkxj0
CzTUgXavHn3axdhAB+TdChJTV0ZX/tiOvxlMwRCifRrClE0qHgtBW80Y55bW6lq3JCV4/S1kuLKi
DDzY/fCMArda91gY/GYsNw2SCkqSv3mLZ5UKDyXUSyflyQD1j70o8R6dY/BVS3sWLxpNwRnp1rzQ
ppy3OoYQ3jB/OfR81n9O5bLW6rOQVTtqSvT+LqIr+swMerR097jVy++ASIQPT1KxMJrHvfVRyQEj
TZswyCyIOsV44/1VcfxSwhoAOfnjQQKTHpvedLojMFqIUtOVfNB37L0vhI6+NBAC4oi0QasKnrzW
ssgE6Gnrgbk+MZu07v1MElFaLeo2NLhqHAKerBnZBv8ytPnHXhsHIjoZ4ZGzrbJ2ZzXQ/gWqGrQa
bLnCivlEewj0eFUU4AZdFm3gQM/Kcpdccq6gcoBWIbqjQ6nS2s0vtgxCbepDbOSXkXafBv8SLASR
Ck2U7Khv4h6qzIgI6zKqvGXbQq2ER2g6uJEVvUSYmegtyPbxqnNla38/19kuGBDkFaHINjbZg0nt
njrZJr+OJk/entXDJnE6bZZxCPPkjuZlU7FjRVAfVL+8Q97ZeCAusoQ+zw1Sn7kshh3Q4MiiUqpP
aTsDXSoBJDbFsXLDECNDWaOZbYz8fQFPsAdDMTlwLswshZOCeQ0uMappByg3hV46kD1D/Q9PcSvm
+ctxqwuvt0NI/jdMrqOvs/tQpLus759wTm38xB5OYLMVdFf4QWnhbjPy5jdQUYwVI4mE6559CV29
TctBFXGwJta97jTf25iZU1Yg0Ga9wg6mdWJc3QM6jGs6XUenyl+TMmN35Q2/GpHPgXnUMjGunsyo
O9pd8zdu00egqEqQxewKRP45f3LoNMfBl88sdI+zRE0wDnn7HZCjR+0IlW5ktTvYGxwNT62zRMOl
TOWCS+Vkn71RXd0x5fv0dlEhPl3ZPuaF/xPxqgd5sMnH6cmJjQM4hzNYur3fDud2yg8Me1+7GKUe
NKcCttpCyB7bRTSaUjBXvKeXMV2VvdGd4/UK1lqC5+hIv7MoymW95A6wSxt6YEHdRVfVtvEY0OXN
G6kqGyvz/7OEi/RbX4wWr1Was03L8hItBkEWuBmJGSEtQyYEY7Tc9sLkEDibAdl5JRb+Tungd8XK
iULW/aesblzSZwlcQua0wrg30rAGi8Ox9gmpUveUn9D20Pf6aHWniaFq2YwrHxCxtsHSpoBVwxBG
fNSPv0rVT+ikvI3GgNy0456oB0qiZbRVZ/HWC6hhx5FvxRj34JU/Fp3MNLe32unkWnnddnLQBCU4
xFdisg8NcRu5kR9MzShTLRIGfRhsHIzuwjCJFb6JEuBczTq3TQ12HMK5KA7lwszeBCY0sBCfBJv9
9QzzW7LOE2N8ZpO2txYcfIFbao+Dg+yGGsAFEGUCWJY3hNcgVqXyRAXTPkHHJhPNn4JtRhAhDsuV
6AdyitLgP6Q91OhzgrNW6csgGME2QrHXLqz7RM+U6XbEJgtSJHeNY+I3yxcvPlUHhcXi4yX9dnQg
GQGNz1yoBbamWIo+Z3u8CReP0fIzeXxUXePLTwz4SfadU9yvEGkBM5Ihxk3ZgkNgem5EzasmlHNv
xxEsnLhlTyX52uLpP4WnsWncfdOTUIdFDxL1AV3xNjHDHzxEH7y40dEN3JY1gqg6APARD2/Ct578
Znqr2Vy50/RZ5VxdZfgRYDyDFf8oGnrI0aGGtRWWqTZT+iWZQNnMY4esR6v+1wSC/SWlCE/FYMc7
aw7/+GX7W6H8oyHilTb0+VE71ZkMH76MbIebFh+s/2TxyXJb32fQeZlhMpMdfpdPk7ENLVuNl7y8
Fio5Vn7OVaTje2o2E4z6/rz8KmfUWqX+fzg4p9e+1lLvQx7G0PSxCbUvgAPZcRm73FyWZSIitS4+
6miJRjJMB+Rq9wGx/hOg2IUxELkUcjrEvXtuiGOyZbp1HeM9Ftl+eSDGEEEObz3UCFev1J9QfnmK
ensfTiF6F+s2L2eLU1eggguoM2RbfUxLd6GqgDuD5E8j1QcWcShrg03TwVF9KBCwqUS0eQ0w/o8V
gQ6l+AaodrYH5172x55HRx7RcyJEISK2SdcY9NfKekwjP2p6XA6xYyHONudbxQrD+S+rH22WnnMm
oBl9aA6SJYhqThSKLv7sSIDP+B9L57XVuLKt4SfSGMrh1jlhMMnAjQYNvZSzSunpzzd7n6teC4wt
S1WzZviDY5J8ALaFxciHcw0lJLjhmoQHAbb7ZGTwKxmZe1dw++sSFFlG2yVh07g9EY4ZrANggVSa
MJfduMy2ZEgLDa/fGVpxtLt5WzefGcDxEYCBZ7yP7r2zf/g8o65380hrmGtl29KtRvEBJAy9F/eC
C8HWTjEPBgvBXzhIanspajJ0pz0rWQ+ODgZiWCd6gb7dCxfshtcOoQm4LDWdSAcHQexR3GjN1+FC
YeQpKrd++I2qe4YMH/9U6Pjwh8tkAIKEF+eiqOs9z+Uvl54D1GJ2jYqNLxictWNMq4UvO1MY+3RE
m3KnvO4vsvEm/MfyaECAkgWusAK0oughlqrPO5ZlurcQTk4a/DOdpzigdZ/82DDHYJARrCt1LIlj
8o6aBkmrdb+j8BBAf53MYxJ5VEwxICgKW+OFuzDBOI9xwhqyB48kkb+OWLUFEZpfcEdR0YTd/jGW
06ZVNc6kfxfGJX7hrWak1tzxM2DGO80EpP89MBaNXth7eSiKI4slCeT2eSEradxvbDp9bkRxlCDE
HzTk/hpqYPLoo/StNJe//NRszKvFNEDZ2WEBs2YKbwv7dP8ydr+iOuUiZONw3rvUaDNaw76FkaS0
YueT3BlZTEF9NwCQIeApn8NuYPUWSGiDP1gNnrmaMnQWZmZrTDG4C3iG7f1qhunwMk4/cYkibulu
WIPa8NwWtE5kAeKno+/SCoJIv2ugYOA1suHrhqYN6rGghfxmOW8OuDS3/fZRWjNIPwbtI40YEpqH
Znkb0aYERXeMURLpK8RlzIuHfLGdk15hivf/FzpMuzT+w6qfCdDoX2hBICotNASomFzkI9Css9x3
xsDyF7aymFGA7sQIBYXKE9e8eOmr7YcHGFeIVxwdLTkveKqTEMh51MTW3gD+y4cKbBWKDx4Z2CtF
8Qsf1vY+rSdE1xjF8rd9B5aU/NuMYRYY1cZuv1NmRaxprk+eOm0t2LrF0SBQMHu/tLBPcB47aN50
KhtMFjtKCsHlKARwzPlP4CIqHEGCD37ZU305f3U0wrP0zq3Nlu7QGOnGULNcYTTpx8x4jlkbnl9v
GYpsZav2Q3Cy83vaXVmdXAXqZg9cgGw3WbzjMy5PZ37AuH1ds70mwoGvx7TxXiskYvmLBNWkYbyT
7VKN+ttYuSsWFjfOJN8tkQKoMOFYnjBrgQddz6vFfQWDMywYEXsIs4HKXuwduzwnXBIbGvtHPnwQ
8JFoavC5U/nbodADSgCBXf2co2rZmt1jzg1hXHznaYCh2VoQz1jkyXcPGqXykPgyHoPihWuPoeRg
YLpd3PDoJWV3RUdmz5y6WXFfKNVp7vXuY5Vm3/jqMVaKqDDx8XgHp3acwdBJNIbRd6L+5DxePmfL
PXArM0u/lFJfFjSmQzTJrSj8YGDSJupag+GNtWXjFM6RZ8HdmhPjFAF3DInXico3tIChwysK53e+
/MytHf0PfGlWE8UpY6wd0OrNHN5aPFiHIT5EnCQ6TcURXdt5Igdky5X1D5J7K/yDt4HJCcJzgz5s
I6zZc69U9qCsT3kKQ1+cfBObZxK3pIuf4gqfuVJjVsOX0+uzBPe+BUABHrpvdFR2rb3mmEd7Kh+j
2ZLAqKn+ndE/ELqEhjVkqSjbKqfasEiQrdiazhHbR5w4im+e/D9pM3Uck94DYYzGIbtoIODHr6bu
vLr8hEv1anHUKz74EgnXw2uCFjlTUKye26Fy5J4n6qMY+O5ITVRhuOn1uwyd4mTKtklwjxLMpxVG
RAvdDZAEezrRNMtCtC4RWo2QV5RUVvZDhZgQC7Uxq6fBRzQUMJUcKzBx13a/48TJAlCKLhBAk+lt
v6uZXNUcH9PwwjjgknT5SuvuWBJJnCiOru9sPdIIK74OKGi0IFRLKxDrojO/lQWDv/wKfSN26MZ2
33MS+F7gxZA687T60ZjztDSgPUPtWRvAd/ziZYYoQiCLY2OPat8mDD1S32aDJdfG0oKfJbLxr6Jh
U5IdJHlxMJr6Ji+oVLMi4rp6ts+AcYePGUw2H5Ir5eORSfJBtQh1GtWDTWXAyTlBX5Zzgis1KB58
9DoGAVzjIzUqJguZu/yHLtM5yUtkCF1tR6wuEuPNDPu7U+ln5MpfKzO7z9b8zK0yQmM9teGnbA01
k0yz1SamXFHZPCrDfUV7ad3Xj6phSzGtlTyGO1voYEf4a2RYmGKRu+opWX7/gj76laN98aCgaIwh
EUVtzCMNR1Rni3W+iAf1X6yssMhj1qpdsEM4JBzQkwv97zr4y3ZIL8N8agak41pj16ijXhs3WSQK
dSvQlEjocWp3K2xcDtwCOaNHKi2tvsnOWZoPGk/IB6CfPIBBSDPnYOBcVNFTzDPzqIXLxoR9YSv8
p33iyzzPJ7W0/9lgoddx2/5g6nVoc//Z6J2r2c3nKNA26KdjtooKijd234yhrtlU/6lDBJErnE0b
U39CUm+gmoCpRFY64adupzCzw3nkJSh+DckMysq5mCZGpDgwnbQ5+9CD6KiHzqkazLfMNR/j0HNW
VobEil0cR3c+o/d9XPrqGBTJHc/EPR4+Bxj/TwkyHWWQ/dCx5VkZ1kdRdmcEwvdtGB4tIgA9s32M
2McK1tN68rNHwy74UrSCnQDpl1LQdiyOzkbez5mnP6POzrHtXTQseGrEe89eWMuhuUMlb9Ma6uQ1
0YQeEgoXHIf51BhUT5hXjoE2rby4/i284uxo7etUYA3k282fkVuRJvrW6vHWTrrHpiloNwwP+pQO
a83s9zQyjzqu6W5j7CNhS8L2ec5KcInl7B+WwnjJUWmW5HIEA8eg5wCFeW+xfgsFo5YC2S3Hq9N+
a7hEJ+YTe1s3H0L9rSVusmUlHMcELUjlfcjU/N1oPnR2TaXTJ95ZffPgASLChQmMJlH1wajAkz2Q
KktO0w2/erZsOQQHlpZPnGfgQfR5A0az1zErsH/o4axKAI8lTY6mf/DD37i/c/Jx/smOmRkk6cjA
99kNa1LGcOJABzkk+LKY2IvXnzfFzwTOgtSUCExnjtnAtbC+a1Rj8jaGsfXYZTc5Y1jwcnRolfpa
4teMD+ZdicSy1GK6pyCUdsvwEWWLVDnSHew4KqfxE+oMQy+GkqlaR4a7H7EDMKYPLlTuDqHQ81DQ
RzVPMmsuXOtfOzo8DSid6sOGkp2CBs+R6AV+vV465vjmkRwDlwIye13Pz05LKlm8TwjKWDa5Y7w8
uGQWE10FonNlQnNrOiYw+kGiLUZjG6N/L0HIzM4vQbvxuEw2qdyZBCdmGqUXjaEDz42OFB0lzlkS
Ot554ESVqccC8l9bQPDqsFKABZA42OZJPn+EuDhMRNbgXlImmRYoCd6DywgZ/pjdLch65B3e2ayb
IFr23L8Sq43+P6ylAIFJeTX4Hw7JfVig8YLZj6SZeYekN4G1cP/IsUbBwOLhpUCNV2URQQPipjTh
JjKfeCYcoWCmoXpw8j961BtJGqPk8/O/95a8Tf5uATJdTeDhKY1M9527yauD/EfFgJNIvRRPCRHd
dap+WBhWykTSPBYZRrUuM8YrSwAiu+wtif6meaC9f+bB9MZdhkkNBWSTcGrxTXwk8pT2kTnZzi+e
jOK/gMyc94zjl4WZPJCAFV0yfF2Ng8mqLFC2ZRX4w0IwuQycWyFJOOTzvUof2BJUzY2OvpBJIzF+
ZZukHbL+qAKDpT0wv9r4qJ6OmIGNGTzlEgoF2hkDRJX0SaOLzTVKWki785Dk/Umy0qJMr9OYbr3w
t9IRQcM5AqhTNNYPCjtZ1sAB98pr04uEP16s4Aw4KqrlOUtZbO7d1CNYdfO0kTBhwVWRcdkmjp0D
X9JwmYGyAVTSncQHHmDzmZo3zK5SvyCBuEZraps5j54bfEpxOBXoF2ixOINDIngdvTuzJ8QVijs2
kvm+qKx17/87/2Rf6Wjw6r62ij0Qv+UMupprS+f0XSIG6P916v2xlX+lyGV8DXelfkwJAoUsdQLC
lH9HqNi3UXHK5FBsiztiP+DxmMWxEtMHSo+gNx8C19ylfFutCeHMkDKN4ZoVH/QBsD6kKYwRzkm2
msJDEv8Z5Vn772LpjEg+ayfy1lISxn65LRO1CjIXzlbxYtBlQ5fmifE6YC6CU7Ztmn/3IOD2h4gk
Gj5ZyLFlErCSgt+kmIGLsRT2TSn3JseE0U8PXh4fABGcYr4JDQbJZx3PQ2iEgTW5oxh2O9PZRpIT
RN51SkHMJ+aOFtjG46rS5sgTZR8StKSoJrJIeA+HcC3/O5LTZBQUgTpNyK5yFbwaXbONfFo2uWtq
D74jxOt/6xBpvE0f1NuE9CWh9yCBX6KuyrrjPzFhfVfZP0bZrReOsRgvAaJMof//Spalx4JikQet
viUs86RlQ0/hpqHMtfmXfRoj72sChOiYggyWcw16aRkF3AV5UU3neiFI8CP2xkLCxlmOEgLQWLLX
jk6gm/WHcHiWGsBnJyLB8USuxOfwvKsEHGHxIsG3ZI20xj1jdyVsH1nsmf5I7OFGyULl1a5lApMQ
Sshnr/46dFVk8+omBkdYdVSJSB/salpcUnJKpk5zVG4h4dANf1mL83C3hjc52VrEwmOSaAJbCB+e
C0o65s4k6v/aIvnnPJJkiAK88SKdQsxpUfN4r6IRuggaenn7tjDL6mmxg0CWVoBBbSxnoI9uBpcs
yzeVMTegJy6dYMZV8+SwTuApTdu2BeGdJA/ylNrcO8i/eZltMgfmxocBEVCaK/J8OfGp0GhztN/I
Nq+DGtVBGh4uEEl1lCZHTqTTcQuQIGg5R6uydqDkt/HwtbgegmvwvSgiOBYS9YoaMkgQ7zCNuHMj
OJvSwJMzr+ZQB8FKpZAjUXBz/X6f8yTkhvBFGvtTmdAliNFBdo2zD/kvqVDQJyfFvcotCd3niUNa
Dgy+rBzdMykua+Lf4K501qw8t3yhxrfch8njV+ovU6K9UXVXg0xIy2JZlpyxshrkclty88lMmIOm
W54TkVQbaaaxWQcS47TnjdDsQu5WAgfdtgigv/Vgs5vYVDQoPdQ/w/nWIVTP92A9VPH3gpbOaOsb
g5OSVIAZCjDwHYV6lu3k8lmBZZxfbeet8IIVz7GkTdekAIfl7GuzrXRo5PnJGpWTQJpsNAJ5pTTx
ZBGzsiGZbGk2/juRBK7Ls3Ipn1WsnaVXyKVYlKRDlW/oRzGRICe11qZmoY3PfuEsSExsHu5B/M5b
/38CpoJSOlEdHkMOD4wEHazXIQEx6QHGJruRfIIq3uZtQhRmuvQuhwHTBrA5T22FzBORysxLyFQ/
Pq5mGcc0Z6qPGqYkGVhbHbhvDsUdtUvPtpFuU03LTB3tgbgd7UVUAZn/p8B0GfrBYSO1ZmnhOCoN
KjlYibMXjhuapFmH90qxrV3wV7y7nKvwVFYM1qF2II3M/ZfzyQqN+VViIw8QDrGxwWEa757c+vRz
Mh03bPA7L/IHy5wWkP1l+dqhOYG8SwDwdNjqlrkOIvVkjeaj38HmF5y143NqBF3lI9xCPg4JpML2
YZWqBBYpqCu/Bh/Ve0hJ+LBTnBxFpzCJXwdKCi8vn8YgGwBT+unL7Lrzu28OJeaIXnXFTbQ7uG3z
SHJIEyjpb6qICL0J6UIz71Cg3qZZ8TC3tFWELIG8HlMp56XIk+MIYmc1lExmJIGTBTU53WlB4pFI
4i7ap0sV3Jn9W1Z73AgxjTP3Nd2hoS3IfADBJeNMAwNxy9AcN56N1xouU1VEYzBennO9hLOA/o8T
9U/SmB+ZHxiTtie4PSlkyNyhe5DdJoUj+Pv/DIoQGTL+7/XzyUizR10bXyEwIWCk2vcgCD4HH0aT
S5c/bn+k0NKM8OymyQlgPo0Eaz/12SVqvLcSXYy17lz1zriglH+c6GpOLgYMU3N0aDqAPbxGXvVZ
2+M96OJTlA4bSf2laMlJtHyve2pn9BD6STshNLGXH861gVuQa7zECc2g1u2eYmYvEo1Ih88u4dnF
bvuZ4fNN0+mxEBaA4iGsGlcN0JUpXRk68hVZ1hbrOUckHjoMVMA4QZyYyoZPcBFNW0DX4tazn3zG
gOU4oRUfOa9j0zz2Aea1S35Ddu0kj7UaF7CltqgMDg+1UVwZ21zx5MZGaDhaw5Tsw0iHBdGQzDq2
sCGd1H7gCJo2vduat6woHoeqQ5CioGies8G/ZZpR/0RoYMOy1+hy0pND+jCjkI3ptudIuaHwjapU
bmjbMUbESssryIP2e5ekLyO5hw6ACqoM/M1kwmSTJgVkhmvRkbhJ03FqS0APNFtmCrjeNw91jjtn
xpOUs7LyTHBKYf38r0wzJlkr67BD2okc61kOPTUENMkGKhywGdCpxxnhVruMDJbZ3G2rDFpLQzFp
uvqyxcHoZmnDHZ9U8NM5inEGiRh6SlDa2+LCxQ2HsbfpeETgOVSDq3CeI0ITwVvXQOwZebBFqhox
KarTdP5jA9xnVIYRF1IZt96OkpcZUsxca5euAFVo0Lh9soJwG2jVflax+1QzrlzrReOAQncDjIV8
hoyYNA4jnuvV6C4MYfSr7g/Pw6jeZJw/lM5NdRCqJzSBSWqZ4WE3g2TuS2sqIZ+oBesiE2XM0Gd5
kKyMVv8bJGYBFQF8u3VHoY0gioc1OpcSM5WPEHJXbAKwayG0IDmUpN04lreRKjuZRxxohSivXiuy
brR4ocsAxxzAUVikwqb6oFPNuc+NHr4TgLDMs6GiMsMoYWBbd15gmO2emi5x8GJD3JxVo9HEBSW6
JX8j1hsGuqNiyGYh2FVt5YwmvyEZ2cakhgNsGRIiO5WBDyxX0EBLh3UEAbktJ3Dn5sZ06jeK+rJB
DWrStXddTZsq+JEL06P3mqyPk3SMX6UbgJAIZhTd34E6riwdSGcxdnxgmeYuZYVYx4oDFO9nkCYd
Lo0QMEGO9njfkQLn/pMC9oNgLQVctdJjl1W0Y9QM/gmJTpQgs6V4LkVKvuQMkbf2WZY9pjh8TRkB
QQE6Ncyjwu7uoThiUyBLo1F6YrxC8iSbWYF8ACbjl4mHUSOcIL8mDyHH7tVbxT300GrKhxjyTYw1
RrduyplOAo8hxJ+NflzFV47pvnUpGWn5O4Y3E5mAhqnuuqWa5wzMhHgGMkhmxS7ZaptpzyQCrq6h
eHebofK2aY2NYYsjWrByaP+QoAzuXd6Z3GEAPIqZFqcrti4VQDBKKflXuvM1nooy3CWFjbFLmOJX
GpIaaZb8MlKvcqDI0tN7fOBeyR7k3E7lTIbtN+jw38rsUITg8D3jQMPg5KAe47n9GWzsO4f71EQP
vGnPLE7WRubPOzQKmdHj5J7O7wgNb/hA+VJugawKmaiUT7EqyPClH/EinO0pfBqd6TtyAMMiHpWw
0Dpn3jN1zGz9ydY5J71mZ4PNRi9przigc3oUvMdEB8PqYS8UNN8CUeae/uJg/JnXxoNqszctGN6p
hKYcrxyM8VjLvGcAN1ShmUEnnX6n2vIteNzgFdcoHb6bLG0pE+SS9XTYgz8BOciRO3g9FuTUYP3d
Q1U/4kStUa6AXHIPGWiQvMuWlcZzmU//FgDNkQAwAbeWprk9VG+S7hTex6SHDxBdLnlVH9EE2cj9
d7RuW2SI03Mj6aRs5U4FdXmM4GhKXdZBkiygbDkDevQafO0XCLeroPrPRQ1w1Tv540Jy7jIxdWhh
IkFhIEifLQCC41dYROBS/OGLhE0+K0Gob11hZmDzIR5CBFIZsGUjFmnTeAd4lAeZQEQccy1s3VCB
doToKSlAhZQIrKu1TuTFotDdiHZ8GWiwBspLW5yGoLoAsb5OcfavngQ0se1Yoi3Nzsi7gBUgtZ3o
i7XgXmcen2wzWW8yYks4n2USKgGoQa9ZqQ7LeRp/TmPvfRP+a65+Mm96kTsiIUsinQ68xiBPpk2W
Gd6edF7+fKi7Uxf2FxpLsifdOmND2zsZdtf1nTFF4JVv7YByUxq/eOUCSAQP8Xbo5H1koXTJn3bS
HoiYSz2zU26Z19FdpiObb72K+8aklycb0Seo6VdELFB+q5npIzPqwC2AKSHL7GHSTBOEr72Uv2gm
cH69D6zfkGaZDOcyAzEBPI7htpQ7nV9KXp37I7oqdNRSC+oBWieMKwKiDkGzDREAjqGZd4X3OHM4
Jw1yAWVzylEEdI2clha8Y7Ij2QxsPMomgi5uTGR8tINir3sBmSxi4GhDzCvQb3SWfxe8y93qhLQE
+H54QISnSg+PbAy5wWgWYU+MonFdJ4cUwbuCSF1Z3mE0nD9ljlxuQ3SCaU34TFuwW4v72zSYAgzx
nibWzmeHz1WFmF/7kpruFp13gD1B42zxCGd8b301sYMXhXao/fZLc9sXY0SqC4xTPTvvmrn8JzI8
sTG8e2O8NYhdaW3eGozfUaDAWSOeM0R0LXV0Qvykm420U0tX7eZcB7pbw1zLYdkY1U7P9JthLxQa
zoVBCy7o9TEnQJukWp2VfFAueaG+1XTjkDY9MmcSaOZoL2cuXJl9gwweAf3gDfZPrFNpsAorogPj
uX/HmwC0pk6zdz73eFvHwdFnJwdpMoFzQ9yLMzgRv0vf3Y12c9Jc1JGljJFAKVNpOZplKzSkVV01
YsRiHZoZrP7IG5fulyfSX1OQ/srKqQbUZMaq8bCwHFf+6LwAM0i01Lp10Rcd222HBgpthYOF4N8l
CcdP5ZeXMAJZ3qBa07Xqoej8tTykrkwPBBTJRqQpg7nbjnWD0aUEBYrCCJKVm9tnfDL2cr5WmJUC
Xte+jbqkJ1vWtIcDEG8GHT2NTnAXZG9uCTeYQ0cqVtYRmBoEwsEZWf5Gj0CO8t+t3ew6thhdTYhy
yVrOTPTUPmWmLimmDCxk7w60I1Ce2JX8dx38pLaJIBI+i8NN2ng8dMcLsedjgspiTRzrUb5Enz54
KJzWjXXV6qud8fYgDegtpLHZbybXuSVaiXxodTOYWrjGMG1GaZSDPaRlGAIHk29qmMO5mOG+mdZR
98gUbaQwU5+BvMWBOEI15E4AIWY/2tFXMuAUOVvWjsCfzCWwig+5rDmDxUKBkPU60JdaIE0ldVqP
hhgixauWvrZED9qJkkNLOAt5EqHb4NNBXHSWC2OXmeaz5CqOYipMQ0bMJfzkexhQWCzDDOUVPXh1
TZAGUenvaqX+w3gVYd0WJ1/DBW+MPUEBXRdNp5pOLMP87aB725q1mFUJ5TTkwK+pSu1nBbqlp6cE
3Rco9YLdE6qBPLw8ZXqPo2QczSc75XqRX7F19TCbHEA1fij7UtCrlTKEcRzhPBd2H1mNAbTjGfs4
664eQJ4JxIbXzZccV8eFjJwT/DQ6ORQal+mnm9hQ1MAyEg3xENhx1LknK8l/Sz9QWxT0e6QjYFt2
AEECZe9dlRQvse6hfAsWPGcefDZnzQABAv5QUy9IG631AepJrxA4b5P+t+HY4Xx41u38b5NN4IJx
QugsKLVW/dJa9l0r8muoO9wooOZ4PhtqB/804/GUyc3uuoPqsEYK2ruVYA7SthYGbou+cdF/RGoY
I5zQjkBgGMGjhSy6HKktBce+KVX/ZBPv5tDJ1gvy0KtmwpoRNl8VDfiXBo8GtYvOIW4LNsOsggeT
de0Sxx17OCUBhCHffHXK+kLXihMkpFWpp6NBWF7cVV4Hw6aygA1rS3csje4D4fOjnOSWPjySpJwj
d9rTQ1p3dnH7B+5F3naJ3DMjb0TGFlJspTbEPfy3FBjtGZcP29oPVkGERXuFxaiGZ81QnyXMRmek
21wkO5+8GYOpM6t1Z3jMLhF3CoPy4Cj1CZ4QtslyHvzkPzumXQinid1Dz5mrqGzxiphT0rDe/ALi
DBwBJL8zAjuQ9VLpPr2Q5hMXBgiGJei99G9VjS8WaQ08lo08gRi1Z2uKvpsCAK7T3NLYBmE13oc5
8EDDwTI1uSTfYRHEBoRB5mlDHS3QeDCMhTkMOf2ydN737JlnleVPmcndo9exIo/4VQEErLx+QZb4
U0qANjWooBaUFNn7ifjPeN5JNmeAP6Ydlu9kTIg9UfenmC4M2AjU2fRv6Ru5/cKy21Za+BJZ8ZOF
P1HTonouk60er258aI4Fnx2RMUSD9ZNNQJSLlhCJqDGzu3ajHBzXGkmYc/MQ2BWiMO2y1ptxt5Dt
hvm4nfR6D/IfuTEGGQvYFHjbdylZ4pRS1EkOEUQrl4Xks61ajVKvXN78xtugpxmuEj//ScHThHX4
WyITViFla5DRTkP72jTRk4ZkN8108h1iT/8vmVlIKZz43UmA/ujTk1cnZPm7rhtpHfdbeOi3gpa/
idl9i0N72G1o8sEjp8PSbk0X5nT+F21yzH/0TRYgIpOVdA26YRUCaUSFjCeKEI4G3loAEPBrENtL
16bxUQ7NxWaU4/U6eORgfhinEjqVcewTD1GIuELksbKuZjP+ZfHx5BFN82bIffQ1om2cxU8eQ0rV
NExZABdQzaD/Hq5cbWDYQ+2DzvlW5xHbg/UfEGx2sA3jZWb8V7nWvnLxvEx4MtEohCsfKZcAAY05
CT+NTIMaYX56zXhAbnmNysJTA4/DHVDECEIySwV4tSOtbX1F3zV2KADmjwUzp8FTwb6RqRdNAvT6
/1LiJggTN3eaxZsQoyFuezjMm26inUT673JkmsA2XO8giteMxNBYcwGZdOcQwYrW9VcN1Vbo7Edm
KQU4Yvlcvi/O0RtDd1eT+hIHs7Wtt/fIxRoxAH0kr/XCa8I2svT+kRwA0vB54qcNxxg6qRvVxijT
NGg1+wUsfiDCuX+Y7HAbeW/GNNEcVL8FJXrY6M956j4PEe1KXEfjxto2rYlaXfQdoAaDZUO4qhVt
E9rotHzTAYkadPbXM9aFnocWTGSvbMgdCYdZAssysxycSyiPKxcd4RljlSzbxjNa5xWdddYkxVlL
FyAcM8yKaU1TBbVUsG17yVS/V5rzgQ0lQI0Td1Kb7P/gMYM5Hi5ppPad1p5Gj/6/zIA4dABR8I8U
I/wz0K4nB/ItH0UIf432CpKBEbpRy3YRkLCTbpCCQ9oo2wSIx0meQnxsaBQgN0pWxUnGjeSoQQYH
iyiSqrguFV05JBUoTkzmQLJNB8zsJTmougQdslx5D1k90Cj30UJyygtEC26k8Vr3qCxSStgmeW74
ayAcrKXOR00CrgNKKu2xJ5jPO3OezrS3d66b4srZoeVA7j2NT0HdPfktg+s29DcG52+PcD7SJ8aj
ITIkauroROdbi4ldTSskL/pLj+xnr1HStnNzbILuMPpo0Y0GrT9AqUzmuWb/NwHeZejJjVslE4Wi
nj+XQTt06Ihy7M7rAFfYNG2ffGjrK24clgefC5OF5pO7E6VoVVtwvwB9kuExqd3ZnHXcOpLY14pC
d5pQqij1Jl83HkYHTfFmzslFQhQ83eeEGBem7ipbooscBv5kX+w8PqW2dQI/ts9bK9sPWCwozYet
yEbrp+Aw0z5DsvNgqRwMFkdqKjg53Z84IylIWu/WAwpAzuvJAEXmaNNzymQ9U8aP0y3boBuvHodz
75MaJs0xpKsQtSlzdQopX11mbowbtaheQDZOk/4SuuAiwM8aiNKkZD+TqrbaNBZseDCizRGdfQgs
CMSoozeNCJaRuZbq7DjhZsgxxVMRljLGqbHNd07Tj4AT1/fdS6e8Y+O9xCYyQzltCpBKJz/lFK1j
0s1Q/7BMWFlBfuEh710T5wC4YZtmbh906trecJibjXhlAfunycTtJHamYEPY1EkZfE00dVimo2Fc
dG56XyAURkaA4t2atsB3UTcrSbclidCVcbQgbSFDxQmj/ZkUMBXIO1h7gDqLpxXYgxM+C/tZJHOj
926a98MCuaJmo+pDce/Q3IU/sclZVwOIsd6AE8BUU/XdrsD6zGu6z7pCY8kEnAOQnKdWGFt0+qUx
91MgFtsNw/eSf1nwZSUKOOHwmS3WLfKtj6hPX9k4BiVD6WD4Otf5G9zRdOPWd9ul0jNt8xXO3do2
kt1IxsFzoBWAIAutTTpvXpSdhxlZKVTKoDB44XTnobHc0d7Y6nwLqQsCyge4uWdeQOPOITSHdETL
0N3qrYU+gf1QRvPNoG/yVPHF5tkHh+V9ZNV8rlStfuIGyAGua3ubbqW0WDTLSUiLEYnnKNwsblxd
Akr7dTHC/HDf0W8hrQKVqxsfta61cFiQnWFKIAWP5lQvGtk1s/uo/jP0c7lzLQepE6/EDlObX2Dw
cLJNfwxlVPgsZl8NENAYcICiOGyHX9lWSPbvMuId0P7ZDlxRzPpssubQED+ULf0Fs5ieMdXD6rnu
RfOWFWYv6q82Ghvf8vZ2451bQkjBBl8VQBww9SDmmX3V/0tsccaD7T+5j1mj/cUm54/lld/pmP9M
lH1ma68z8DOLRYckyFFQ5BF6Ct2HSENChKYfxdQUevTscpscLZ6PBZncc21183M7mFtvNOzdHKWP
GkpUKC9PMI7NbTBYFzFIz7w/eB9+mwhhbnKq7w224PoBl73+MPiQREzQ/l9DYiRfpq3S47KkGhqR
LqMGD8tv1tuoLY+ZzYnb/wPrAmHwYUn5I1jCaMEoMUKJDCjZiGKFGkXrK8V52SF2y9rXs+iIZCV9
YUxaTe8hcmHfhU+hhrwlMipV0H7WE8rqjVsO2ym8odgHVJthBxqZd0Sxf/SuOZdefW6a8Tb5JDQG
VfoWqvaPjeJ3OzEbM6yRr4IcgKYBOvVtZ9zhz/QnAU6NMvElHoL4kaxrD6/qx2mddK9UicwAnevQ
U+UaDeszxKIjQnP0GFgKHSDVXaSVW8LORI+sPeJBg5NU77NmkU9Y9YAdTTBN0ZRzxhmXcc6PGJLd
zJHjyRlbj/zFFtFUtrBkPJ7toyKnldd0ULhS5PlX4yHqrS/PqkdJofToMKgyrTHDm65T7Z/qxRwY
VOnWOnfK1yxAD9GFTvrcFJzIeue+ThBRcrN/KR3nTzLUwy4MQ2YJCbrV/bPcc5gf4nnZKmygtA/c
9kh+QsTgcZDBfkYvAYSb5M3Q16OoNTZa13kbNy85q1HNRekD3DUBrLX6r8mtgSQQc90R2LHPlCGH
9NuXza6AiwZEBNELvf7Tug3y1uzUqcnB99don9Ms+yrt6SlDnjYeGf91Axs97OXgSLT9Qrvq6qCB
Dwocqi/7z5wmQPLzSFcteAv9YFqHsY/ETasFxwjp9G0zjAkiObSP5kA9mY5/WvLswbAVDUh0NRNG
xZCqgu3oIyiNmEU9X2pF+EQG/U2L2aw6frtTD0mid/DL8P2POl9uSZ5sJpV9elX6bI6giMvmb+T3
m7qoLqWN5t08uQeeQUpLH/lTlOHPaGdusknyLxONTTheTPnileEN8Xswp1xixKyDp1c1VInVzkU9
HsQRiJUQESuq8Ohd99SecwDod3pxGneXQsRzaKSraT75WUB3Yzm5bbHXrewrH5Hd1538ALl1i0bE
rkqdO2rtTNSX/DUrS5zVyhva+vsl8b9DvT8s1fzzfxyd13akOBRFv4i1AAGC18rJLqdyemG1EzlK
xK+fzTzNdE+P2y6QdHXvOftEhnUq3GxbjxYeKMR6jn9LJuw7lEtNbVbrwY/ULpzK51nSSnOb6DdP
JOxGw0I4UanX0MagWHlnZj32wXE7zPyVx4Gvqa3nxKYSHlR7x2DuOXdH7Fdu9zCRSYAwmJfTItqv
8Qc2+TrbVe38E4yLhoxRDNxMJ91w9z2nhmIuDDPTVoLda4IYqGgXZ+547ezuLQ5rHEv5S95U5YmG
JRdYWjaDiZUPzXW/EeGIdafZhS5xbTQcsRbSMV5H2jl2yx9i2LypHa4HY00HK7MyOFdV9dGNaQmW
1zwscVknE0Xup+QjCaTC9Ub+B6lhLD6AvY7qnw1CESR8rZWEW+uZ0w1v/dW23Aeyubm+8YHsItEx
UI6GXzmBXxQtHw4mwr0IuQAp4X3ms3M3p7yjbcaIFNTTOSIx775HhYTamR1ajvMlmdjVEss4t4N4
nmT2LUsL0XeEuGxsgdH2mNZAMmOH7LP+kIaetQswanxHSqO/dyxFvPpM/9Uf5R8TthebpNsj1+ua
iycbcx8GYHwqmlkE0WzIPTRXupTDJu7BW7vj+6RLa99WDkNqViwefETcvqg1r6Z/VJDVkqR+QO6Y
7txyWuLUHQKWsY9a84Qdi8Q2otQqidXSYFoIU+1O98RstsToZFr+5mn4Jzv76Dvqx8wZYXLqyTCh
f5FF/WMP1NEgU2Zl4vRMoj7ekgH5pEtz76K93+gCtWWG5hPPPKcizp6ONuFQBemJ3I3kUpsUyxHh
hJtYBn8ZAC+3oQKd8NLDVsFLSiDug1U3957pPjsq4YOrMDHmnkdzvHLig5pYMLUgAZhLITtoGJgH
HVeMLEJysPUI961mLZPNipI/CsOz9ItXGYE5a10AuoP/VDf2j+17wcMcJOJe5d0y89D3TS0e3HGu
dvSuHioYzKsooPvO7hMK2pKdjDxiv3yU3XDJcPrXZAjJnzEeXhYBAlaVct1HDtX6BLl7HuX/Tkmv
tqCIz+ZrWM54SSjOuXszyaHWjVRdLtDftdJTsJoNSMm5aT/U1VKtJMWwcqTzMIr4Ix27fRioaa1K
/VQTKnN2856D26+HlQ4miJDKx9PRPBmB82vI9lF44lq5XLsqwD4roUe1ok64iME7zClCvLGO9mNd
IRYXE7x+P4CzIt295rCogUz+r4oCQmpoY9/o6QJh7uJpQEmlxlXsDGsiTo4zQkjHh9bWsjVjOV0r
lQCsqSALEabHgL4dvia/38VhxPgzOZUYsh0XZpuVOhuiDq9BbO76Pv9YpowGNW/uOor217jxK+9B
mlydLKncbxkbL1lhcjwA4DIZtDhBwPsD+bcMyRJ3f810/M0MOm8JYVGxfIbj8kRLpd4aMk3vEYPB
RW24bTrYClVGZEixR29zFC6bU6gJ2a7WU5Dkp7FyWSkY449+T7EvKrY0Xo34nRiSihsSs+1A9NaB
wjHkbp99JA4tPynTI6PxlRT9c1DU53DG0Z4Jkj0L/T6EHo1Lm5D5XEf/crJJu0KQyFY9cUTwbfXF
eWCKsCpVdoWPyG0vt86BQVZuEHyXCfjrhA6QsZQ2CjRdURg03IP5wxSgI/FCLFpJZqrtgqNAlOLZ
b4VfkZrcbxCEcfLVZ6soz7oqH1rbxfDoGxoodmCd8rq8sxhdO2Tgbn3CbihD1aUVDHw85siiTR9m
m6hsXlEsxM1fMYx3JCu+WCAq89RgihtR/Pm5kb5YiU2DomCVVmcaJ76mySAIo1AoPNA3UZbqc5gt
ptDqkUkkILWRO/FwaWv3T0a95GRpnhNRziT9sOl28Nan1j1TuHC8IfOtiPhcSR9jZEbMVS2zbW5x
R7BMchWaNgNm5XC3ABpiotSEJ601YDwzjz7pPZw5qP4qobkkF6fYaB6Xr56TaOEN3n3kqFMSU34J
ukzOaCL8KI4ZwOpwnvCDMIoujfbRqafnZvl5lv9Vi8zQCz2akAcbVazBkdHY7suYQPRg4vLIzvOK
qQxdz4DjdDzklbtxo+BkZ+xPGuFRnTI7UupvSYHc2qTrtNF3jcgn4wxajbJ5wKmHlmvI90lE1tiy
i5AQu6qK+Dao4lpK+1+VtaSZt9sROz5JPTkur/4bQgG6imA+9tl0Wawly0+vPP8kC+PNJQzz/8ea
cq5WkezWWGc5MCzKdLfcGPZEN0ndacO9iMq/mwcAXqU3bETt1j/MO+2bl2iAG/no7oGn1SdaV6gU
U40voEn7XdoL/9KlPYSuqWCGGarRzGkzEz+3SUJt7zMPlDW4BHB8luSKZUF+U3TUCXb1iSJOs78S
/z45bY1z6UoywC2nhZk0Gp/mTB8rswJnE1gtlIm0ZyxozwivY4fQAAEAt4v1LeqDEMYjXcjWHH6L
wc9OY+LgnCi1sbXLrF9bs9VuQCH1X1FW+vCT8sE4+QiZ/FWOsWJf9APJnbZT0X5A5WWSavwYpDJ9
SmQCpQQUcH+SQylvtaJBOoQt9uy4Die0+10dHUBVVjvhMWXInTg5cSnDGD301oMxMZQGr8j9u/Wm
m1249kEl7KMIAfSLzUimaqlUzULTsiPOPa6vbvgLIAkjVXsibqJzWKtA84W1MoBajupusI/jGG+N
NCWYZtH44dBwV5VhvFTOhx6r97L4WP4D9NLj8l/yOAZMZHi3KgBZh6CIKeWCU8jLYnFBgqf+VzPh
TwAEZ/yyGl4b592tSX3rwy9/mf2XiDidzYiOpTwFafsbETBu8fSwki+7SCxOQXtePDTLr2rUGALN
nYcaLAiRTHq7orxpaB3KCHbIoQy8dmV9h2dmoBKe42MGpaUMrR2uqWm4jWCUPP1HUCx3k/cO3I1E
Nz7QMHCsJ8tGQOw9j52xz+M/zyKJWHy6qAZsS+EwO/pNs/VUSDcEbVNr41lp6FnQ7x/ky/IN8sNZ
efsVl+0Z0YkmAyRF5Bvn4Mf8cFU572jaLb75gmaYT7g46pREQ2tRVMAV6RL8LSSarcmTfB5yEncV
FnYz/zDR1vF0Ms6SIo5fio5OtI9eIHyc+BFhofHKs8bxGAowRcVnADkW8xC4sgwd7CLBwlT+ISyS
BMuTzYfIByd954mvabcAYyeQsj6MMdHs+QP9YO2zKVg0cMs3xT86Bzpzd2JTwq15tDNv+QJmvfjK
XMYh7Umq6sGmsmwzhIbghreq4Tf6r5EYneXjK0k4aIpflOP2RP+SERi5U5yNEDJqut6LGGF48xel
Vbz0kHmgPCJ+jQGN0pDCef7CE3ngcrFe/DCL14q6/D4un1KvfOK2doQRyklTn/pGHyfdHzAcfI1J
fBhLZ8dTVcbFDl6qEZhAeapUiS+Isav3omNQXvfzgDFd7vgO+WGXE4dQr50lmPYAsbLpV4DTQXqt
5RqW77rmQ8YAN4livSwU1/7xB+eZT6Tk0KVRtI7N7jqIH7800Mk028GEtFyezOGhYPDBn+O0Jk6h
5obYYUKk4e5kNurQoNr3MjCZjh8FLbSKv6ZKNDf2x8AADkX1TqJb+uwY8N2rhIHLVXFS2bQleY1Y
dEmLDD8EIMX91/woMTsZ1m/hP7hZsQ7p3PSWBVylbA691gVuI7yvpdcMaz+i8RnUCV69T5ufcVnc
ZudsLKKPSVddAWFat8Xv8tNZRMk1CMlzkJ4nrYqdDj67ot7YOPIdQhmqItvXZG515APwsvB8/Na4
j8zb8jWXf0BMcJS3J2MZ7DDqW8YEccdDtJbVpUp4CtZvQ0m1fB/L5gLS74P9QS/fcVPbtzmGd9rI
R3Nk4j4/Y2S1HPq+KAT8ejoq/s+srfbLX8NzXjYX/hBd7WRq9zROyXRtl9eap0EYJOwx85AKGDKa
M3D5iVUFALd+6+twL0V84UvMZYhnkCiV9rWrQ5o+u+WF9a0ZYeAJmxG9999lPSRWPAK+Cp+WeLzD
DLNfZRgB4GZWxjbJHO5odfS+CM/izNybMPXMscKpw7sl+no/zvWvlc6vSdJ9TTFSYEG+DBRl99Mg
pROc6UF189Yo82syyWCPc9ghp9IO8JPgpYk9cN6kR5pNcC7rxjsxFNsuCBqX+Ayzml8pPVjVHV8W
TQphvejzQ5qbXXNLChMdEOkZvmCGUNrvKsTTldH0C03UpGJAI67PCSc92gr4A+JnGtEZ1v4xTln2
k/2Viu4hA3pdZCkOCKaPVnclMGMl7I42N5yvyYKLWf/1LnoXY2iBq2EsHqXHDbMIz62lNwS97wY0
JJ7s/iFzic+dl3LwZB5WBT5+gk+5QuxHkTIrc6sbFTLT9mam70Gel24KLrzdxVXcR5I53VqxhIjW
aHc/9z4D5nwjMLcWjWmdjApKhTF+OWDiOZpeY6IbQ10ia4KtFJDxRJxBvLZGLM1QK08kep9MQidn
eqWmgJI0QSszgCPXLKZ6vnTaeOE8hvVCmTn0x3qKDkMbbbsaT2QzXiyDQb2hDnVPvnIgx70z1/I8
UMeoxDEfS0YnU2pwPqHEC5tHZcQ/nab0WQ7SioYzIrRTHrMdZR0zEkYXqTef5yrZz2N+knp+FjNQ
KTd8WELXS/C+jZFAEqGR56MxN2bwu+zuDh/MQG/pYCkLmhaAPzyr5YfLNz3DNQncYJ1M3Xmes+1k
wkH0dfssHJf2STf9w1Pybcc+4x+9hgh8HN322rrZvYysW923W5NJMaMEGwsTJ4VfvvhB/+IU/TlF
wm4ajCowNa1UaD5G1nDseZQgCddlQvivCebJVOmvsMqzjBoCLFE9VmE57BrjQ0MURefkvjUNu4CZ
mx3+no5/nWtqMpraDtm7gMjpC4OnzXYD11+PAOlgIo2yY87QhxyBoPteUuC/Y+A+csH6G2S6uPSC
lutXem7iNy8MkbW2+VPYtUeddffKSg5ta2/MThx57NhxcCuN4dno24uWCOuwfh7CjI7BgDGCp7aL
6kVOnr5KKz7PRuRjG07KS9DVOYg4ErLa5V02iqI5BLb7pR3/LoqI0UgUMsmUCaGYqAy1xuZjuNxd
Ch6j7Q6PlUaR51YHHtcNbj3I27HdKFnvsQyseqrWJkJ51QztuczYw6OS7jBOchP1irWl8Ng6IuW6
oV3QIvrFGkZifYa/WpgvBpQsZ7b26Fj0OiZ1p4WMus6tCTv0VJzncbjihYZOZ+TxezBVQBz0PpwW
8UYD5Q4DyIC8TRDR675KoR4FsbCnGsas7L3mkBFXhP0fIooNi56xng9bTxTvNKx3Oqm/nSEEa8qi
DxkMgKxsyR0pXAQ/BSpfsoPdxEaIG9/5DL2y1K6xH+Owa5DsEfZDVwDrRhqSUSIm/8lNVLtHasa7
65E+jzwsw1s5x1fLp3KcXOhN/bYJxievrh9y3hSre+tU9Z6N0yFygUVSp8Gm8Y/pMLxIpLJ4Jq59
6nJFobM1e5uuHuGWAz6GLTTy+1q4p8AeTm2WXPpukev7ZNsjTfUG/+C6/aazaM2KxDiFlkM6p1Gd
isDeT574ntwORGWafnE3Rs3Z9dcpcn8CjwimfgBw59uC18QOH7zCees0g3vggltGGAdVuU+ZPe6T
2H924uE8hozHTPMlbsMdydp3YAfpHNBLrFH99TZD/eUdiormd7CIjG7yjalhHdshKlRYdC3q1GjC
4VIdddtchDc9Bp68m53uUcfBa0CLOK+CU8+uPSTpzUBcYlLtEPZL3WShio2x382ADb2me0V5dmro
bntdtCaQg9mbOM9skWsnE/6O52OsLDI68K0QIOV2aNzH7K8oajoWRvzFmOFT1nZ3qLmm9gKoBF/K
JyCTjRP5tLFJI+tCxC+DkozeT1d/47bR9zJmrkMw1y1YVP/gF6uXBID9yjRB1ojMASBUc0EM6+HY
GupctSgOp6RhUuFKhft8SYDS4bc7hZSBzNZx6OBBbpbkklnm/d00pvUmbIs/qxl+xqS+YB0lYWXs
Yet6/kQR9n+GwtaxxfDjuI674WFHmFJn97mUBipXp2X+LLQibbOlzddM845mpwfYsW+2fYP2uBkk
Q5yUjFbTkHrbEbC+hUswX6PcYKLY1TEVfte/5XltnKOaM0Sp4Kjr8KxUs/drReKZuytDNlekkO+l
BjOj6ZIJFjrZEgeCYU54wc517iE4GNJ96rAn2E7T7AOYfaBxDMI7Chc9Z+K95EwYtCw/ohY7ZelY
j3Od4Va0IRY7DlwaGrSWADdnl7CGJ59rfpwFT21WoSqqKrijqromdukgvptxVuWf89SxsvzQ3luq
arZR5j0RlAa4w2xXRpX+s6EhgHDqoBxNraI10jLLBogubA1ZeGm/j/pcFM7VVuZPATMg8ou7KIV2
zJBgWNeajKCWcYXZUnwU07kJ2zOGR+Rv6Nba/UCO+7bVHebX0LuwstHSEXpU6fdABk8VkgqdFVf0
A3dzmTEdV02MsMo3fmY1vksWIXbdrZdXxJB2mFwaIk9lsfDI1btT+y7DcfXAPXzhP9zRKXg0WgK9
2RLxeDxoA2P8PH/Q/L5XJsSiijSj9TzYWCFjtbP5jvUE4pWEhpPRYS4VkMRkJMnsxfuABuS7kJwV
PnIqXvZ/dez8i3smunndPbZk4CX98Kss477STcfr60Q04kEr+gwrGRGUOS5IopE8AH+Zbu+Dhg6P
gJDSmRv839sF1+7NxTrCdxpq+UlS+KmxGXjFoc+rCIkdNOue6PjzBOVtuf44fv2a5go+CYFCfU9v
Oc92NIrUfhxqA+UDlEbPEEdDNYRCUHxQTFB84FarHX9bMABKsoKxF81MK7sJykzSx+4peOc3kp8/
BhV+SK8oDt1cMVwdmWjntMM86XOwBK/hWH6nCCuDsqfDkb6MhuIOLQ+5hhZeGcQN0d2ohUviMBk1
THzkU7vQq7rcuYRDl+8FezV8DuMTpHS3Ewl9h8mmxQvQ+KXJxE56tIXdIiOct913A5GrIjhm5rTx
p+6llSPjg/IptohxKBTZ7XOb3nKD7XKAqgH2n0UtyQhVFbJ4D2CKg2ix90m7FLbn7BkdPRmm3rlp
H+1Daj50W9NGG+aTatqlH9AfIjHfJXH1QJLBC/kSD0murjLMnmyCbLsKo8lME9SYOv5+E7KQz7Mj
RxKu4HASLm7FJXIAcPsWYDd1cDHjsuzQ6qIRpFPWp+MFfOdnwGegnPyjmtXVNvNvEwo0SGP4elbM
yQyN1GBcNjBgZMph4PdyZXs0iRv+klh6WYgDinmrvbf5Js2YXNlFQyLjp4jlrlgqgh2ndtUho0YN
TQvrRoIH0MmqwxJBmgTWk3TGUxIFO4MJ69Hkno5/9KbZnDzCdfqMnLPRJUTRCpA+O4fOnf8cxMe8
uvSlHQ/Z34KYEPm5TOIf18XPULnZhDxM0NDDd6Vtds2+p5vt+nhoiLNAEIp4iO/HnKK7wsuOZkzL
H1SSxWtuHehM068fmQ6R57FSKsQiNOBLkSH40JwITswPr6OB6aca9lPFkmCBTUmLBc1+zg1KoLkD
+GTNcl0UKU0+0ZMPVQ3MPxEANPaas2FTWMB3/UgfpNE5W8dDyo0mjMAd5S3mSPnGZYGhzuCdBtyM
5ZAz8snxU1LyHox+/PBNzehVmgjMhzsd6y3j/53lkCDeK8awiJ0y87UrkNkkS/7c7H7oTJdo5ZBM
GeQDT+lDBPs7WurIIDXGjeMnL3HhX7FnPBZOxU/kO1A+R27GU0lnHWyhXgdUXs7cJOspMjkbjcbc
yAYAfAVu+xAXC8hXIBvhNPRcYmONxgsPpjXmX1yX8I+Rwsmu6xiAOyIck6Z1VErsCtYrSENip0Gy
dVi142S6GKK9FqX53Ew0SubwOMbyEMv8gFLgGY0nNw5BMjDJrDvFrQoJvdq6gI79yt/pBlWmGkjk
jfu7LJpfYn5Q0cXnul10KJjRYocWx4S2dLZuvI3rpC02nVBkJI7DWzGzSEiBSJU4BKLbWlQU3Rxd
AYc3zz1qBqxCMJAXLlcU4UZRwAjSpjrXiztLhPl2apmQuZl4yA3rmLghMiN5HNNwJYJpV5umwaTQ
wQyKR4Wyn1FWmiT7acLcn1ZixNGT3i8vZ5V5pP7QippQbKY5IsXlXybE4iYPEXHYWQyMXorI34lW
+RvVz4emm+5R4WpSv5we2Uh7Zibx48vkIy+Q3pSjcUip4nDYCjrxtPSiJFOE3PqQP1oj2UYRetIo
VQzsoZturSFPueTXzyY7okNaQpo1I/39Bb9ca+Fsg0gyryjpnJjFPPF5js9pMj0HScQIeri1pf8i
5v48wp3kkBJnmzq4MZxfjzR64EzUeqnVrJTmPqZi9qXA/ZdbCFc627zPHWsraeNDXl8FaLdUgf9V
c5zV/RMTc9ivwcUPfHRA1i7prf0YkovmVQ0MTs8YkJxH+VkOBkOslslJMXtcGgv1qkoTgKyPJHwM
q8+UOLxhTB97LjRLNs9VOOQGkx8C7L+J5S+NvL94afT4/K1ZGf0YHaZFJa4BazH155vpV/Z9mdLh
Z7BRLtILEp1zFIAZo8Y6ln/JRE+1WqyrbvXK0AH4o9R0gACwwavezWaxk3n7UHkuEyhIElyP0N14
/RN87DfI/kTXmK+OYv02II6LkUpvjp5EPZ6cKrU3WZi5H7VHXRa1853toGOs7Pg86vxVk9i2jnq2
gMbHFW81ZXAMZV2f5yygvcYUZKUkcWPWuIRZGCvaCoDKbYlttSr+KIWfBNUdXgF+uKBkUIs3bUkj
w5NfRm5xronmYXmOgCosbFXEsvbkiafKBe9msjHMjMW6jklDZxODGkMeN6hYQCCzM3A5uOZG7524
gn16YrAAX1h0mceGTVPXqGxhInmzuDXcU7xo3Hva2UcohnFLsW/OQcVtXxzTms6EdrNzxnPMm+id
sSTdw3qmczso2EGcBoItc6vS9t0ZidZlH8qhkRbJ3munlixcjcXakkBuZ8w0eXAYvPRQp/JVwwkP
c7rzNlj+Tb+gpu1ovNn2TAaLFbXDU85uyU2/34ZIhN2+J5zRgu5dJb88iidsQOJsOuYRYQ2SBwDR
T3WVU5m00TGywhDsG4mrdZOZhyHzf7vAkozOZnrhRAajtvWOUWldW1+ddI3CNKwJWQ369hz0KHjT
LJ/Jn0Goag9HiwZY2CR0d8Phr/CHYJ+xzucgg/LnPYU2oxLkCUxXFPoZaSx2Xy7IAP3PZBQdXVMS
KoIeBwUS1ClCLcNOP/tcKkkk7VC6mieO910XoXYz4mmdxTCieyf5lijyVgpn8bgQK9osoOdpgOIB
k5OTUbXKPfXg5eaejgvOPNf8a8nntFMXx593Q+N1ZEbu83Zxwc8SwQBozk9GQDJQOCdXC9QGfxYt
GjGxLlsrLYry2PU4tuyClaP9tzAuHqYw36H/OdtRvEuy6jJLNJrF7MAZbpFgdqJ/cWNk7GFreRsm
1zkQK7YLyWfyVxhTzTHFjTlZ7NJtoY+dS0B7L8h/rqz7KE+Iojc5fZDP5lQRe4+Z6LE1awzU7Xhn
OhEMrOXamMbuC6G6+8oOrk2U33fkAcAcoQHQe6DFSgZje4OFsmmK3ieTSpEZ6JENrRL3mCfNw9g5
fwXi87i5F0QyIouhqeFw9+c4DJAz9124IchjvSR1JXX9XFcBp+bi3PQTUout4MPt3nXBXNYdmINi
DY9uBjVJ2wIXGOWesKBzMot1kY60lKMbqsnN4LdvY1qci9FP90NLeGP3W/QcHMs2bv9OVHJexGCj
tlkuZXXp6JdKBhZzka6SBA5FE7T/3NA8tGa2DYLiQD47MBCrI8epEFALiAgvJR1eA2mWgewNdBU1
MiE+YEesO8xBzSqv+O2qXBIXvOmvqVDbqyK9n+lSBZnx6bsQThfcN2/H1i6WQVt4jaLogUr9uTTo
N9A2xo9r5TeLgSapS4/t8h4JzNBkEmZZtSbR9KvBav5Kq/RmxSx46cFksa1vrFbnDjvY7C6tewqW
yAckgsTP0IiPUbd4SBKIJPFgdbUT7X+BGhuWPuDADsyww6jBn9UGhMpj46h9LYuLF81/OdYyppoG
gwifepqYMz9zX9nBZZNtBybCwRTfL59lXAeXMY62k741EZlbaCuBjD3mMzktXfxQzhO4FQv63lKf
5IUFJGBgaoCWFPNk/xBM9bhTcfWXhQWrkNjdjqkowVBd+u0sAk12ybAFApN+IE09V5GzlRT6y6Xe
io2NsBhTEblCsvjeXLT/ODSjnIY2mr1Gn7vJeEMlspUtpuMGWZEg4dKY6dr06kTE6Q6j4StckYNl
higT8Dbi0qw0oE80r9DUnfvlhZxKjOLUZIVh7och+M1qxRyYjkIsnooA1UMCip+PJo6DvdI2emIc
RRl2wWGS5zEdd6ywn7KPOP652RSEB3vSJDwPwd0K1AO6JV6UvrCwhC0ObbqVylDMESbnOTbiJ8Nv
wPM0Qc+N3WLIWkmgR6FJyyRg2hBPDRpV4FGozDYdFjQW934S5Wdpsnd5tXFF3fLawV3YFFObXCB2
Jxj0m/0sAxQ6/jxvosJ6muryfgDvOpBt4gK/tPEcrmmMQiuw4fkgwLLyBKCuNNgQUeCtHXLTN0S2
uofeIe29tVAQopz8tKbwTpsxre+qNB9jwCpIq8gMKYH/U7lfQdeSJWGW4caR7a0Ei2XCFNa3nia0
5LvFkoV7abhTWbAOqyH5QMKAZBWlQow6YuXaHnd/Nmx32Ro0qLraeR5LZM+jhApcvnmENRC3zP0G
uAZyIIbmGzrwjMMEw5QqumbmyxiSSzEOWzLfHlL6TiwT7BrZNY6QclU0D+38q1bkved46808PaRp
9S+frKcIBQSSeebgSxO8lUvbYniOCgZ3bI43p+2ge8pL7U302hAysBelU7DjA9tn9m9LKa9F+Y47
gT4zScN8+UMT2Jd5/IYMuCrNl8DQgJH+5kRtJie8NQS5cNG+t5KQ4qSlQRm9sons8TJg33fvhA9B
li4U4494VU0tKfRyWzCSzXgjW8FVPrwIjPzL1cuvgQyiF3H8YTEzvA6je65KqI1RP+xC9QwtCkpv
FN+XcfOAIpK5f4UqGSPI2IuXoA2Y3juH5RNBOXfKWWUu1E93nneKo4/xA5dKHueQoLsZwerEyLjW
NnrsdVp7CyWcrgHdjF0ujVdcmtcOHRT3c3zN7iVMjYWdwM5kSL5VWgo0pCQft1AoJMpPlagfy8fi
WRsgEcE8nwIoH2ffr5hfRt6+Cclrt0nERYxe+MaO3vhdE5unUBGX0BOqXLU3LLU0EPwDYCSoxO6j
HL2LW4J2LOak2Iu5/cxMr7nNDWnfnonnjAo6B85Cr9lOwLk0yt6w6R1Km/l928p+zWn+DcT4s2Vi
jSNWXDPXJjaFBD2VRmdE6FenzF8b7amVnU5023XXbGvXuEuxLTbAoejm0rweZbg2tKD/F7JNRird
c55uqrzeac8z93bIJotLTnRtvXPDmqKVB+ZVogZb3n74kfUPTOp2jAKCjoLHNBx8LOnTSuX93i2H
PQrxNZwbBnY46uz+JvC0JED0VFo/iA5hiME1Obz4ZNPK2DqV5XhU8A55FZhUDVxms/mOqfq6IeVW
8TVylKbK7t/pEu/rmmQcW0YvcT7eudwCfEUuzuJ2Dy9lGB665aAyUP41xjmWw7HBwMgrmcJ9c4Ls
nz2/mQ0St97mZlXtUBKtIsIt4oZmY/QZOdlPOaZ/GB5WhD0TMFtly0ZYv/n5svrI6MQZlV5bxLBe
omDJmKesYMDQO/+8ZIFFxg2etBybIWTUYlvVISZshUmBI3c75/lVmRPjekLIFd38LoNCAR3HOhLc
OJL100sEdkBszPSfskFJGtT8Uxmf8R6clRt9R66x6xpU5BkGLD0QSV1qyurpouvxWofm0cUH20Ag
WOfM4dl8L9yxyBrQ7jaj/h2L/MFiA4q77HVgdax8md5Hvf2PcKxwpdkOixZeWTqhoSddKOOjab86
QFuLv4KLDpfe3DGLJRrlhf2ehxw0MawQcIUdxzbStkMPiMblr2t792F59WnJPmKqIQccTQaBZuuy
tm6CcJ15iujTgh9gFm4l5rAVMiG2pFXbTtg3qxCHee7Ys4gQMUvSN8pm+lfbM2l+/aOLVm/pA9P6
m9Y9L8LKW4aVNEOfUp3+1Ty0DfZha+X7+Uuk8OMB9qAHwPciXUVsGvOfVcdkuWnF31DwAlUlYlGa
ui+pi6S9X+h9fcPVFaWiRyRILM/oy/G10win3vGbDlUC3g4GNvnaYBo69da/DBPswieN8uZP+4S0
MsBytQBgTXCK7HDw+rtxDk4JU+eRyXLoJUxTgvpm4Y+EAulI810b3raL7D/hxH8u8YZHqJQXOeJc
rxo6sssGD2Aee/mwafzuLiUGxWjHA2Zekn8GtS/z9kSIvb0FUdeZS56X+1VIXBolumcZO/TkWU9W
R4k8NKBeEC4vD2OyHpn3MfcAfZ+CewpmChdGvykJAf7s/iQ5pMLlOsFNbQ/g6kjeHavV/pbG8BHU
/r5dYu+LFigdhV2TfvSp3maMZ3QUbu3QuR/z6dVygw3S7dPSNQ1wFZmd5koR8gFrk5wp7v6lE3Be
ZlQAiiVi7IM0gPVSsglHDjr2xg3umiJ6nG3vBqptH2s6e6NTvmFL4aG5c84ttHyb8P/R/r0wFT+H
lI4+vGM8zCBUSAk3C+SoQ0dhk+h3OTj5zu5KlGucUsOQo7L5j6Pz6I4UWYPoL+KcJDEJW5WTVDIl
r+4NR6Yn8ZC4BH79u7zVLGZ6WqqCNPFF3MiFs5dp8LWYBRhUYmEyF4/RUj8mzHvtQMun4F2JKtG/
NlHJwUWG1/loT8wtA4ai+LQ8+m/MIl4NtbslX+hR+cTv8LYeaBCMgfDx343wTWDGoqUl3VvGXz5A
XK7UYE9p36wnH0mDhEjPl2ktRyEYfou5y32JuSRYf7ZjI3LXQ8TGFc8tYOf+CSvHhZrEn8CJd1FW
/UjHPHJZ9Pryh6KODz+IDk1avRkzJkcz2/7GScdLbtLLsjBhMZb+xRoCuhPfRj0tyf0MVJxb+ucU
kGrKQUbZbnNzzo8kKq4VMberYHS+KQfishWgiawGN+DEpB8yx1D7ezn0L5B+aFuR87Up9R8bgsvM
WmpanH8yNtfe2N64XRWAf1wTOITZMdnoE307bfXndLrCvoKZQ1HnULdfmSnKq2FZ2DXHbzeJnnrm
IVdJTQ9tAb8UxxPtUQbzsyr1Kx0Bw24mMukMCNDuNGBGTZznkKHNdnxETPX/EC0+JK5hMYtgE9c4
1Gur/wQbAaqIZtLoKfhP5+yK/kF788v22qd+/sckwSWJ/IMNM3YR0nRBDCilMDGy0rdTAD3MSPR2
Sf1HhMuXzbgjeNmTS7YKhxLDZJd66WvlAlhc0Ctk7P2Fzf6ztcFur1eX0htmuTy4xWm7SG0XmIYr
8bFPgj8OHTONRzIzjXhFuU+dbMxr2SV0aGAYeEisAqHH3gEZe3nTPcsOZbIRlhlosV179jBmk+jK
LoRszjH7rlcNyIU8YBjYIlD1VHG62P3x1V35EyZM/lkIBLdgKriUtDfREP2XLKg5Iw9HQEvdGLj3
SVa/zqL741ThyR8rHuuAHTOaTyKZqY4b3kuvvGFY3e1Cr/buZux/UITJkS8QDrjao+93FWjBdsQd
GRXOvgj7Z7ce37gfPXeQ+EQFyCTbDPi8JiGTjOL/onF2mOoK5I3vzHD/GLB1PMLUT0cYpQy17J1z
6wTRmcq68VqY7lKGunwMEf5TD6skJZU7qQlOQAIkECu7qwK21lY3nE7gPPrUuyN/rIARjYSN6Wvd
bctkRTBN0U2dFdMDMvRrU1J8Gde8C24Un7C+noC4nlvX/RKzehCiQa0b0FE6jwzwbF5CPlVN2noz
7vgUXg0fXPpZpEcX/lqOpxR97yIp7cHFAqI2bb4SVZ/DIeX+3jTPAxJhtGoY9ANbJ96pVP4blfy3
HT07P3mQDm7ApIPs5upb0Uy/bg/Kv0Gst76myMxcy6pRN07R8fSUv2qgnjotiVxWklem28OE+vGM
9yfOhILRYS+gZX6lX325Cbh+3kYMNqjzjsdAkFultSEWjPhqUGw026KOx+o/yIQkgiGOQsuQb9vR
aq7C+2CzEIH2IikTHBoT7lXCVb4hYTF6+X0Vx0e9tDeI+faKMhyaGguQvfniMlWX8hadEDjyVi9G
kTf2vKvQw3o5G07yw8CEUBbD6xRgXvSnN5H0j/TyXm8P8BhLpFGOkoFlkaKE1JOB2ecxr0k/LeAj
RLSP+v7Tjt2P9spfOxJEECGUKjHexZsPyJmz7K70hjsAjCTL6I1BIMUAx703nTivNzL4dQXn49xk
34Co+NG66KMKGWqLxeBWicCB88FN6CgM+DVAQ5SRhqV059Exe+UvK1OV+MUNqxc1Rtiadfg0Cuy4
Uz/DTsLkGWOB3/ksxLWlDblZLgr4YRqUmPnSW28pz6zHsL+95NmHf7cL/KFhBYtfRhSxigKSfeLk
p7BfcZzkD3FjL2vKVTqR+mP0LZUqzJRAmHTvOGpfiTA9Vu18zie8NKG/IF3jRe58FrhkuXE6o/Hg
YhErU84rfuq891CDrrJw+IsvHwy+9TGQ2pPcGlaG6K7llJFARdjOjQ7D3SYnB1sOf3hWcOFQEMgs
YC3gwdRiJJLmXdDPP4qYGOASdNRFJ8XjPCnq3bEbls5LgRHWrwVACJcy03G3VN7ThAVKp+58qHsF
1UPwx5qJdBOt6Iz4Wtx5lgnBFo/0DgU3+n2m5Bs2kAT6GifaZIrHM8WT43Ukl7MbB98LvEwbIvGO
hK46Xs55xLmYD29BwUDTDgUgVD0/IY5/NBNVGm6JS2wuewb80j/VSfNpADulIdJGBOcfms8OnPlu
sSljCuZ0KBr3nlVf8do8YukCXKS81+236nGYXhWBwf+c0GbhMVTL74coRj0sN1/HreJzuLLYP698
u1wvqXuDxaW9ygw4jbV9xPYe0aAW77O1uPRu+rBZ46RKH/oeJZqDAjGbsxYuxVXBUl53QCZwEHBq
rzdfMD/S2XTdqwAwxNJJfQJ1DjXfnyvkD+/VTTk7l21E0cPJMBgJ4oXRpQMxtMs5GA95dJHbPjD9
jev5WYzrY7gsMSQ/KAh5/S4IGUOzeHTb+H5eUiooWBxqWWzUWNLbnB8YQ8Uv7PHXRMNpaC//Kqxf
IrNHhNcLEVTMP9mdmCN4MBR0MTiZ6TXYZLntYosYch776lIjNtas0dtanXSE96T9tpO+9fGcEa86
LJuzcSl/vCg/TPG6T4v64ijyexUUfqTEv3FaYjjQ6q3IkcDN9pWQ4HsxK5EfVSBQJBBoYuNc67W9
8YL+qDhSVErc2KECmlcRnmSplOxcrQxY/dpL3QavwRB9jq35b1sjRyTBTWVlxHs3YGLyuoFmCkZu
ygPRknIjjrV8iOL0aTbBtW0x5esZb5RUzyJIvhPbvHS9/hbSY/rO8+Q18XXlW3+n4qoAHgHaYeom
+rGmiPEB/KDcVGCT5AOPL4IT6XhvomNrIGhBGuMSIvMzkwWruJ0SbGt6JtPDeGyq6qYVHJ7yERiA
6ZP77drpZ0lz0EbciZER+NZBJd0IlxJ5WXLN7DIFJU4ZnAEIAk9Cmaey5KKo3TPvGgtKpveZB6Oz
9+SRGCMxFnSCtA7/+TOU0O3fRHlxTJzo35pxjQ60vYlN9JjyDTczewV2mZdwiG6rJH1vCdfXo4fr
C1rILO6RNG4Xv7iRJVM5EgSCCRdaxvX273wmVtOCbSTUp9gSPe7Xmxr/sPLGt8iP32cWDM7Yr1PD
QbjkSJgY7qux8z5tmsTUfOv1y6mJ/CjNEMY8tmP+mDPdWIvwh15s/ty9bOKE1hti4Vo8L+FyzJDI
gHXw22C+j8VM2Rl5S5wghKZTtnagdjVzN22nu5WDUpEycsAM0/N4rMiRbk3iDQlLxCGn6u7cZ82T
6dRDEK6Ae72brR92ex0RQk7F6D2UowCWuW2KAb9W8YA3CIxp5d5Bzb0rqPECS54fWl4ovOME78bc
e5hs+dKQPLwCPErd52BeapncbzehaJ6OJqSgQAR7Rjp/a3BhMysDW9R7nagr0TLRtIW5RDTtplny
ATuENo/keVDTU8T/ACT5y9xtSTdYnldme5DSVJMkpSUgibOHFCTLdhupu/lnrefvgXOv2h7zbnxD
kKZFAUBMOzQcrPO7lpMTIsSPn7skrlR1CsPyM2uZy6TeubeWbrDgMg1Y5cx46aDE4Nw9OJQnTGQb
m3I8RLk5O4rfMY2bo6GoBq9VeGAaRCBSRLfJ0sUYcbvnwmMvFFwbQhdSQED9NGz5CRP92lEKjjD1
1Q/eOyIaMjuL/WKHF5fYKiiO7LlBqmJN5aGoAV607TO+PVCxDuhs5BqhztsBuu7E7TLMd11PS4I0
wEqIx14t0PXLfn7NSvvV59jGw8Ctb4Ms+v+x4t9CUlF5dIsUvC2BtHcjCUjOCXwWjXsvWm7idjTL
bVu63Gz5uWK2Xu0DjXPl3eLYsxjG99jYU5RBM2UHoCuF7zoogpuaH3p7kL1BP5drzl65/k5eeYyl
xs5jxo/th814/YJRVKi4jApI6JIa8K6jNvkyhmhVgr0wqivuGtASr8h9Hf+fu9RDSRza159eph9m
bX5G1zuUfv8hXXqsna5v7jNdpFxOantTxeH30htkAUthcTCeLRY140z3nDdv+44DTLA27xgqTv2G
U6uHR9Y4UhGWtDoaL5Tlqb2Pg+whcAyWmx74rENo6QCaYuagNljOO9kPti+2r+EhDtTnmjlgcrpm
tyr9bywU07UByJNargfJdWq7/Wa1s6u96Fb68lqmTEVNc5RmfumzmEV65k65bK4J14nvehMdvJH8
2dpKLrxUbzN36y51RWiwxm8T6OZlndPbfmw+GzN+1l3vXM3pCOTP9STD6KF+GNa0ALHtM14c9VPm
Ni8M4NAQ7GcYiEsR4QKETH+fztVjNqjXEQALl3SJ84J3aQrMS1/rrems/6+M/VMekY9LcG/GvlKn
GjBuTm/mXpCNPSaDeBIU0soVxzGGG2R8p7n0AecbgHPYyZsKuv1wTbNOtl99nxtxFUR7GSKKtmU+
kx4FIecmGTnkmU4D2G129U5jX19zNqVwkMNM1z5OeKWocOnvl4IuvVnsCTIB8vP+yqW8Sz0QLX6L
z2AeUI4U6sYa2Ve8jsGT13qS0U/L+XdYbzMcyUTf9FmGDEiNIx8TXKEl/M0xZlysccSvblbuwAJ/
K6yb45h8Eg/FN8JEpvHr+0kEdwFbz8ygNooLvsv1MegZG7YNxZMTZzE8c/D20+eOBaFf1Stlpjeq
w7y/sNIyP6SE0b+dhDwxff6b4BujPuMkLNtoYTmmUqyH/cob9vRM3o3FcJhW3Mwxa8gINAsaATgh
IGs1fhUBcl2AD/B9orRWDNXRa1mX6rV7HFZuMtGc/WeM89pGxZ3xRI26hRGA2UMiZholS4CDEuYU
yTBb+zCNOKLPvDPY7jr3Klcp/BZHngSaha2YQWhKE+g7THEpFgNN0ikRARZN1uJqJb23fNU+3jkn
38wc/EhXrguRCc6X08uL5W2mZuEtclN9nzmdulJyfNDwnYgwBeNRQQsKcgn1mB5wBgGl7z8H7Eo6
SMg5lO8qVL91zPWYI+1U5C1sD76ddlaA7e2lycfHIKgxCXTL2ZPmOI4L5cp4/YL0kA+arrYGZoc3
9aQ2PeadzpqmdyS8H8plA2ONjC4zg+ct/v8pxHosWK0vX5queFHWovUHKGy+IREyViutldBR/7+A
epW4s574MBaHnj+zbk19UJ/R6u6dQv/IgUtxphHvpADYnqGxlbF77CVVPZ0lTloA3NqFKUEtvZh5
8wikFxYDuw+9nitW+iGy+jH009uu8r7xMmCkGAkI+0LrW2u64USUdC9ihWYOPfUhp6Cc/ugBqBKk
RNLH1RCedE1tJop7c6hBhV1m4UUPPuEBBDBcWKem7DcgRlodp5rrBSGcF49lrw/kmz+ILwYnBEkK
tz14HosGc9SXrJQRKU6XIf0MLxUj0/XQwJtfwTDEaG8NCfcuPqSS6lpo/weTtm9ZFz6WTXchCxnw
/uETXfLh1q/C557fYBIta+hyHfKqFJRDjArvEU1E0QJjQ8uDN8u9jUtEQ3GzTQ4HX55wHNzHJK+1
nR+h1z0BE94crQ3xBGIiFaXlmuhx7gIhpYSowZmLp8LThJCwE5KPgIeEMY7K8/p9ZMvdNwgLoaOO
Ig72TmZeOK38IAp+Iyzy5tdbTK5E8F7m+EMQot2FAKSB9oOD7MboWDnZtxb1VhzRMJzWX5j+zykg
FsKW4b3N/UNLJrca0DbSwTt72NmrJL/zi5KQ3/wemeYm4EZMhJV6EMEsoaNdx+OFmIT6Wd22YmwR
f8em+Ug8eR/a9bPiL6h8tzjQs0r1XATOl9NaOsf3PrrhzNipL/wLFLFTm/hgrh3cScsdTjVm85g/
mwHGtpKmI37OeRTaSMOr15YRx35fBkx85jNDsl1Wjq/8PudqLZ+nsn+nx/VWdQvFN6zFsVv9QPFm
Jw5vvU6f26m7QBMBZBtVNzkTlyfl45bpljjgiA73TvJ7i76NUf4ZFxLMqngPihMW8+surM/LuHKF
7VtEaiRPBEL/yJ796WGsLCrnfV2Bj87z1hhVZ/M5XotPOSTDwZvSlzTKbvpwfkpC/2n0lnMyksBy
YpTQxlCBODtUXcQCw0lkH+qguGnHiTJRS+313JB1E1Jq+NoxbqHNJbiAWSJo7VDgiBtp+9Lrfemb
9CbPwzvPH49tVj/1EXl0OYnfZJ2v4zb468VMo9uBezyGh5dszj8klbmdZIDW2uE1sDEyaOV/WSFu
HKrRvVn9c5vxwRnUjxXVqQi6u6UZqH5hms+A4GLARe18MG/3URsJjmPdY8C4nweXRqCqSIkQa3Ez
9+oo604em2lhSl7N5Z3FDz2Z8EXn491quIUuTXW/8TN10N6sTXUdFhmUWS/fb+hSJ5cvoUOZhTuF
lIuzfuskQPzFJI3771VWww95onaXuuFPE2NkaICKAO45hknw2NKsFSvUp9QLYfckP35p/zWSW0cf
27eKI1dcCXWCMZMfyph7cJZnv62yLPHTc9hSy1LgYBwhEeG4jq6Hyb+rU07Ltb9hCPWXbVKSxwyX
mukJae+39RJnV5j2q56xW7r0COlQF2+dbbmhMSGkFpNPKtBoaq082EoVsFMQ1YNp0z2j5iPzw5sg
YPgU+foaS3myTSifLR+ikdO17423XZw4e6qWsI54gCbb7pNs2NtEKgXUXwvRTqzXEtLClprcG0Gm
cBcDuKgHts14yD/q0r8v+8wDkdBCFXLqc8DHTRDyHHYhmbQl+o7X4eS1EJ30wkU1BbTZud1TwGEV
T06BlbxnMdPxR5NF+iWT7e+YBPfKDn+H1n+UFYpTBaDp2IzL/z+YQOMsGZbscx3Mz0CuyVHTjY2n
v5Qd3rj98sBGsGc5ORV8gkNVAmjA5/7QQE3yAT5/erW6VLYkj1iNgMHkT5LRNRfZc5MxYqrMo19B
SW2DhzXwf10Hxm6SDedwq4mtml/s/6Sc2uZ6rDhC0+h1dl3F9Kzp3rVHJzZFT0dJcGSu1U8oVwBK
JvgbC0RrmEhH21DcAYz04m3/SYzTcin+9YR3yMMCLzQ2tYeys+9rvDn/u/kWP+nOnae3XA03K6b0
tGrwk8y7LqfiBEsHJ6CKpXRSqz3IJX8BaehddSitaKZIpSnuchWrrQQ82i0dCCbByz0hl7fN02zH
5+0/ALb1ipeLGgIcl4wj9zWLaxKZw5iH1+k0vqyxvlVxemAmk+zTAXJpnrqcoTI6/LBdMbQxzodX
LKBeIUxjGfDTbeBJrgLf3Enj3PLrHhpTgAGcgCWa2aRf2SvAJPpa4dfKcFpjK/Tcox/WjX8wkSMK
CvGWNjk4wQKjP3epTQtKNztpklDOB40JefAHC1JVYdQtqgIcDdxsxz+weGbNqzuoIXkkKsi9dUpS
VVMeV+a6RQoScf44KrHpBvjQs/QM0nG79lJhq38LrDMen2eSBw4MORu2L32T+dWdwsKCS1JnqxG8
YPS9kczvWrrHGKkr4tx+0ccpG5uvmHBMxTDvye4gY7HwmwIPzSqLvaA1riQbrpv2PrEybvZdz0V2
7zgV/hOjyOnuk2nOx1uThSL7MrIt1YblCBgcFHoZ4uek5EP8HXUIRZl0xxZbTpLaoTK+aPVmHopr
RJt9Wdp8eNBLhH/Vz7ivMXr3c3WXRLN5g7Xr+z9+6hbBVyDSdjnLJEjI7rdTrWgB0jD+qFnzNiuj
6Yt552LVxM5rZ1mANiksKRrL/PKVaq+AvcOdMDBpGyt1CwBfORTjhSK6zqWeXBT8rtLLApx25LfL
MzFjHoAfPl/XbsMTzXU86p+SxHjJn6juoH2hBo0YaluG1B1duljf8PMwieQJoSqmRH7oWlamuqjJ
ptbOZNhPQe8UVzAqaGUvagcu1UGFCIP/mrSO530Yer57nHTLCTsm8ui/DASWa8TtPibs15VgTk+L
m0X0GTe6RqTE4lD8TNqp8DTEcsSACFRCmfihKBw+orBMhYOKDFsMBlkfREif5TC8KdEH9qFrnTm+
Y0Ka8WhPpnDXXRDxW25o3MFJ/vS658n4WiKGp2ZnDM31PxkHkCvLm5h2Wpn8MGRDD5sm4ruYWlIW
vcMSUpTl1rVbFQ7Z5yUAsXBpS1JkPy0UesbJenE3L1QciNUlPBfqmh1hxg8zFBtMsBL/ZJJg49jp
YnvYTioCVAYXiTElaYS5nzXoCifgr8zAr3d0CuwWB4mRsVtlQ+dHepMb3HWYQFr7Au9SLe02WfYI
yfqSYve3dawDSShiUWL6nEbW94+h90OCUX3hULLaaz4gom6zsI7cl65PDc/O9JztCLDIZhX8qjm5
eIenpmnla7i4Q/+8RlPczVgKw7l/IAvr6DfRALm55h2egSFriDQJjkkmjnOwrzw+anBclcsBniNU
qlZ15dluxaVJRqtmgY4aoCiWLhjTxn8zgsgrIevUJo8kxOvufagaF8/B4HaLeVY6ltGXP4zdwEmS
MjhsPqtw843uloqm/5t3yA7f8zr2VC1Idk57DGQ9yoXRMvazH02kLXp307bKPznQu/aCdd0kyS0H
dTKlOlU9wzE7yNLhj8wYWPurMUh0DC1u8JlvzlnR1fFRZbGYXpbAk1ydWa0WvzskUVLN+DTQy1Mq
H3BnFAi/GU3jN6OFXDpyZTFE51GQ+eMj8ETRF3DVOp00zPnnOp7exmT2h6eiRjvzOG3Rg0iT3zBL
PyZZ0/g0LWbORHbtKk/XCr19mJDFClofRSHpXPMkUJE9zo10S2Ky1mgIwwH+v2lfYlgGc2aKtCIO
2DPhfcfq6NknK5dg4ypjpotQzF3HQxuGrlU7n9HsjskpocV++8Zt7c3Fbe7wu9B+0jYTpCqWkI1J
A2Krd4LLoGLd4ofDXQupTvZ9/5EKcG4kd8Fiqp9Kh8ISVNCBR3+WFnmfHbnTsfLTjltboC7CLAny
RVyB88AUMrmdpYYm9zLXuelLl5jIIRoNjHJIeqhG1+gVad9v0+zBIDbmkcJuHSwEYofU9/ufobBJ
fRnEpHCUSeHPWGirgNR0vGPRGerXNg+W+pm6q2IxN03fGsTnZaNMLb7okWF0XNePNQoOYMHZjCo8
D4RoCflGkRsRekpin+HqlduHa9hRthD5A1zPRkCNxL+XI4Q4/gj/9Nj5RbrdS91s66XmjtiSc/A6
GSYVUWqQlpTJMIhf3IPvIrYr1oMcVDyQw2k4McJj9h56U5IwD3ZQijclOp/VE3krAVVlLlNNm6AZ
imU69VxP2R5X0fhDcAUv3OOMa9hWtsljrkiTX7mddAKQl23aR9V+0K4QOL3MAt/luqUaN1iOxZKo
oH2wSpdcrqcqCHS7m0extGZvcDbY5eRkNh7/zUQaFHo98bJ8eRHzjBPn7E0hMOqLkzZdac6Jp3TT
HfsSAei+6ATxnFNPM1XwH2wxEbhnPGQ2AzQdOYFf3Rs3iAKKYWaARcdBVlnkHlY3rGvk+RTizNaM
K3WpzcWYZIEDfoyJl9UTvrUQnj8OSTuiyXE4WAd+Zo6ALXepMfJgCkE4zcW3A9BYPRBMn6Pn2Wlx
uoLP4QjB5MSxY+Kd3MBPuVFL7LVT9jTRlsM7t27x0cklPlpNOvFw1+Wqd4rxJFnbNSJgnEcc3iFc
Ya29YuSd5gQIMC4vzX6SfZf+l/pWpwggfdYiZ1Wa0BUyWm0qqXYEWLUzosBMWc8Erms8hkJdPwPm
OzD9LPSlH8sap2cjRWvLfWicpg7wO5Y84oVD+wpk+8nSvoqLooJtG3Mg8E9VQ6lPRoWoEe0D0Kks
O8At77kk0DULNDyPXW/+moe0G78LOKJbW0rI+QseQLYOIPLVkub9Z6Uavf4jDZVsvUt9OjvRCWMA
Y3WgUYQkW0bR5CP/EzLq6xtlF6LKey+E+tGwgtWt8zE3NQ0yqCVlA4M+boldxQ7YavdY9uSwbye9
Bh3hCweu82q0Dn7cmJKcAxiHCGCXT1/IHEYaigPPd1tnl0wElfggrbAQgmRiv8rnVNbeom76JIeY
QVDNHTuqhWeC1/PJIa/YnrpxaKiX58A3sBQHU6OaR2yVafKXhQSED0WKZR9/e8wHCQ2pJfvXDc40
EPDkFQ/Wc8j0o4t+iSEkjMQgstI1g9O4TGBclSpu0/esHUdgSnUYRpYuxVALix/D8fM+Ja679ATX
zFh22ZNJ0mz9HkLjR+uJ0JHrK0JeLmnyPYzllDGFTFrPf8SnnpXTgRNcgyUVpLmkdjZN7YhC0ANq
pB68TYgyjEGPMbpD5BquhWb65dwkc9Vg50gnMyT/ZRgGlLyaWAyBv6GQeSmaeJTYY2vGwctudNcG
arrmPOA5YudDLh/u64wpyn4wMJDKG8KxvbpIaLzTHyOMos+2yLR9dwRMOpqEpZ3S6uD1SuGYj80U
vSU1ENO/eeZrdiTSc5r637ZSoIWQxZuGjRtszxj9xNbVBUbDGEmVsxc0VGbGpINYyWhHNT7ycpX8
PwoUNrmqHgNils1H3rmD66NfbLrvLltcRema4niRgsdai9Hh6EEqRMc7/sHwGUvhErFA4BhzqAmL
LWNC7jajEPPLDC+U1b9N6iR/oehpVi1D62XsMeG6gVHNoVFBNf1y3NLZZ+Xm9fo9EhXC0NeomOcM
pU17/R0I7zTxqO3MHSVgt0X4om6WMqGgM4/o1GRwjNBF87CkHGz545ArlCEwSYblyP9rHugKXCnc
H+zIQV2NF5fbnMJAJ1JffnFkldV/SQfkCiY5L/qMpVqLhPjaSJCRwSSD2QHDluU7KbwTB05/+pdP
eIImRG0+qT+rZ/qjh2kU9Dk1j+6fgJlFx53MxDFTlJnEuv/uuIob385NggIDdQoyBebPSMQwYvWK
i5aoagmXARLs2LRV8sB3bcpyR8N3wrAqnJeq/pejNgKf4CiBRjRJ4WH9XbNZtogqS+xyt5yxZfJW
LHyWeCZJBEcZPb+dXKvbpVqj4TbygHJdfDgn5JB0hQnoIXUWsDLWWwWR9Jxb+jJwu2vawNy4OOvh
P/qSwxm5V0dO8nYMTbtl1GcfYRwcTFVD2kmHutqyROFCTEKWA4/Nnk/Chl/sL5pSYbFU/nhfrqFP
3Cipi+1bzv1kySYATjl0NFwL3EZ68HIlGLws0e2/sHcS4rWju7Xu+VXdaCZkZOTII2XRskUQsyxu
zFWb9XXpciDjGBOeZ9A6Jj/LgicS87rHJJT8dY176ltHsH/oQvLT0Hzz8dqJLAMaanGbar2CtPHJ
VcJFYHI+JCNPqeRmcOS34TXglacENzzwo4nioTRF60XXzUTC9C0idk6A0wyR6/1dilBwJutV7kLw
nHOZorvUlsXdbYnN7vI+WR41TJ20B53WYeimnBGnEs33KZVwURQjfFxXHehzcxXhhNj6zCXI5DfL
RXPl3g7JLm5gTi3aCWh1oNQM+aXHMLzc1Q3dXDAi+gRTJO7vuh6eAIVE9ES46Pw84eikOj77YZ6n
p6X3o+VfG6mN9sCblsfXRdbmEe5jPedFcxsmIhT3Yd8BedqhLdocyBiT3Sq5qvpqcn6JXAsWwCbN
fcpzuK00oFcSKiJIbOc5HuWrqUmth83a468n5AB98QH0OUfAMOWOesn1lNRPKULV/EUyfrvaJDYU
VCWqrFkXjvY0jkbfFEpMwxPzj9ZQt1otVbnXXYY38YovoshnZlVlHf9OshqJSjFUkRXc4gmZ59Ky
lXhqU1dG/a+1JvM/5wn0xEI0fbLLH3ynSfRWBOugcCS0IqxCPnZtwkcaf2f1Z6mzfgHiwim/8/+w
YiZwBriTeeGI+FTpPgbgGDMUCbwJNO2VorBx/inCguvpPYU8a4udd1Gx/cfaQ0kaFMFc/5Q2yThQ
RUFSqPaFsofU/50S35Q0aDgTF/JIR0I8xr2KJgcyZKTpa6+F33YCVR8LPvyjIpg2Twroly2+DfYf
mWfFFaQ4RI0gCgbhrT2HDadn88QpRhP2lQpKkSPoBeFcpbvBXSr27FQJg1GtFNqal5w7a8HHeWQ+
Rg9IFFOFnmAu1h6C91snx8wCTw+A5H86PgN+Sxi8HIw+NY5bNo9+kuftU9eVizmlIu2hsTQTPCpO
aH4DCnth9n9ftV1PlGTG/kyaryCbaH4Mm23+QBy7FZwCG+MuF1+GOcMDVL2+o22Ttg0cMiWuFcpe
ZevrJyYnYfCfo4cxU/Q4Rdyr8HfV1ppD4/rh3O71QAIEYat3KrrCGVcz7t6Llp2CBKQtMXNXYynS
86BTmRLgTUlr0vlnX8OCG+0OD2VRnyAr0r+yrmqMd3PWcM5EcWqzOy9WnncT1Cn5VAqFnHGX047B
4QAZBcL/jFRDDqDMfssOKmVLOYNHnXJd3ruy8m4XxsL3BOHhYYcF53GvCMs7ToPhxWRk992kS7ev
NWhQO4cuvFf+AJZ6VdTLXnlzV1/GCgZrq7kikJUhlWeikgQJKTeAF4NfzsfMnekSNMHy6Pu1twmC
iIO9D7VFhEl/02/7+j5F6Hg0bUpDhZIzX8NwO/yPs/PYkRzJ0vWrNHo9xFAZxcWdu3BFl+EeHjo2
RKik1ppPfz/L2XQFKrOAXDSqkciku5M0s3POr3x0BHRM8yopCiJwS7M1SFFmU9kFqZ7+CEUUbgwX
r9jab9sba/BZbbQB1UfDzN7raezf0gZQGy9ZG4hIR4KertXKcW/SnxKuPLNue0sb91mVWe/NQN9b
BKAKtCfhClMb+OVdpB5rDENPjlbUbzrCAiY/ad/7LAYdNR9YMDPjgamFGxYYodZR8zIw3bqfmeat
sQ1KdzSlFY7uXdyuoBamtybkNTw10e94WZw+FPXkb4QY252BzTVeSxksVoD2c9jQeBIJFG6hA4H6
qsjbyMlWjyabCwOt1NhQWI/rKJ7bUxk3CG4nB1wrrJpHTK2Mi1nB3vF7LV5CoEKZ1CslCbRmjWcV
Xi9yJvylzFnmTXM/QhLNiEmwx0C58s9M5gUyBCE5hQmkA9V8jjJYK/aAXxAsu13jYoOJOtwhTELv
42PVFui6XYAmNg4iXWeZyBlAdcJiH+gY+afxU3HZUYUWQl9hobo2C5veskB29gKb+BDOIXIqe3wN
hXPta1qN0KSPxSrYjg6RkW197BABVlHaFfcFxgeSbt2r9QnR8EuREuSVOvlO4qFdlRIkLPAjxOlt
pAT3ie+M/GTrMzbsYqxH0GBgWsHjBSZJ8vJsEwHdaRa9pNPS0E/HKACgVHr8xGuSEDEJ8KfbSKAI
w4rVCfkNZeOZ/SxLPkZH/ozpn2Z9atWMng9wGKPBzrSQwCmrrJtOJhKVOSKnmDMYSq9Hi3JVJ7we
alfxxGRi7DOsYr/6UeeIA31SN4j8QF2XzPdm5HoyuV2PCQozScQTTGzacIAkTCcSJsc21NdtUm7Z
1e808BX8QIhRakG3h7Wt6Gvy2GTU9XDS1OKS1OMqYZFM6lc0v4UZBDNsP8iXXoVavtar5CEH/4LF
PJF1rONraWyFm3s+T5YB3abQPwMfPqamrvQC1D3FOrKEyzi/sB+vsqi+sTuYERWm3gWJKVLgpWrO
lqaUttfuJhTs6OjKp0GWwASxI3qBADDWF1NFtwQVb2W36XbCkh7zJ2kSpxt3uEgRfzjHTwrhwTRg
Sw5fj2QDr9aA7CtJDirfC/11CMU6rp1dQkaTqhMDNc4qi9IdP3vbzpZtI068jKfIGghE1Y+aSvTQ
PHvsg0djdA+6ot1IjmaQcpLgDnOwW/QzOsnnrYNOKp+tJzJvX+qGZGVsJfwJ5b7xVEzR1hxbr8U3
OutiD7YrlYa4N7DhLwb9UQvyB/ZfrIQrglemZ4TeO99V171hw3zkVWYkBssMerOCBxReAwO+V1ow
LGdmX52pPxddcp+5zr38i5Ke62Q2bj4GQvhkFY7mlokyk5834jdWZfZGNudWwfw4w2UkAFuEx4/1
cbS2DHVRuhAW7O46J2+xou/xpfTKbPxkoLjFwe+2Kx5mR1232XAI82jnAzkTru07YmX502EEjRot
49mVbE0ttxd9QKCVa1Hh9wqj+/pFndwT0tZDpJUfdTlA8hMy3OJolfwYi788hjrJdiHI1LzNZ1I6
yZlO1YycHzzuBp6ZNnxaMP9LYofSjOIR1qqRIKVuybcQJH4ikEbZHm0zkUF6HN+KKWXD65d1NXow
vi4RmlMDUwbexpIsHq1+7uVdZwPCIg7r/IJ5gQYknPj7NiIKMYkfc2gHohnPDPmuqipu3MxZN5Wy
FhOR3BAYmbks27j0JOhvYNShWt0ZGtkb4TAk99leyVobofeFTNXSnB0ts48Ri0paMOBVDp/VPTlM
iU3jXRoDmYa7gvu8cusY9LK+CRDfRkaBMz8Ux/xTHeaNm4hbDTd4K3KgvbarnrsWF+/Euh+CDn0F
SAOTvaNVp8saL6HKnvZBHHkhiRaSqokr44k55KKzFM8QWN4V+JjDXSsjx5Mbxsj2XSU/jKZBUWyy
qcBN511hMAEiUSX3tV6dBBk6iiq2DLJWcmuuSNRmvjm13XnCN9WIrI3aaxhG5ytW6r6oip/vV4RH
CGjWs/ztHXQ4aWiCASXZ0uyN7A66by3rIrrXsCpXR/ZJxIWaVL6ySuU9j8fqSC2On6u7syNxpe/e
GWwL9AtQJKdTrlnSkXEFz55eSVtDa1mh99kx593WgfI6BO4qLhErsfdhb37vixjpibrsyOPV9HKv
0S25AE5YWnXvsAYPTqQ9zchF+ZLSqYmHPdGXFzv2y3VKfhDSvD33e2MrCYG8WKk7wgPHg15vY+c2
gjsAsWb0Rjwq7IKv1mjAM9C2gR1gbYumgeu1bHJk9h2EqmN0SNgo2KF8JhOWEfLxVgCwurQwjsEm
zA9Q3Z3lvM9IWCqkLiUjf65wb0X9rdmFd5XqHPMAj3sgecqHRe8MQMu+NyvsNiOoKyYsKI926uCu
5P93+nivspE0VrlBfd4wtRhDY5mYtP+wKZwRHyK0axBH4CbkS0N5xJ/gxq4cT+5pcs9KSgenK5is
HOEUA3y6+2Tbw7qm20icWTrAvGR+u0qhC6asT73DdpLtQ55WSvEu64ekxX1ryOt9oBnbCq2lvNeG
gZVjjHPhoBdXza4RoMSqpzHbXHQmSuiKQy2oIMvoUQlbcxD3WQpQ01mnvpk29oxjdBV3aGo1c9VH
PqffVIbbqu0eYn6Mk05rkfG0FOXqkKE+G5lnuvopwx5bYG6v2zcMiVY5tUWEG7Zw4LnC3e2w11Di
zNMIBZZ1R5ZFS8aXGHnq3jDlh7wRS7ngJmVC3hgyo4vDgIZksmwm7O6NWRqeZBDkSXNyBh91Fbpv
TuWxn3ZDX+zhYT4q+rtP3dzUGgcq0qSCQQ5yQauf9tKMoBjQ+1YpQCe7tcFLU48ZmexQqfhsKmQ2
YYihQ+q+CQIQFj0PlnyYE5AP0MzJomB1w35TWuZBni5t1El4H70TY/4WXjp8wFyxbqfJhI8U7czJ
fC7q4DZFTzrTTUR9tp9tahSEAgcVqntcQzaXHx34wTNg51aDmck4Kn5JVdeTp8qIWECPm2NbyJ28
WovwVUnjk84il27cTE1XUm8kf5t878nK85z4DoRnY/Fy5qK7l3cYrOVkmPOZet9rcuU1bsmwzfDI
b5ziGgbuVYqG5asLhLRoyEHQXHL57HIjd9OCHR5v6hsb0wz5y8LZiZZVCgBVabuUwA0zGV+hB7Fc
Wg41ZjEDhlkZ1qYaW1KuPiIiO5P6u0kahI1w2FVcHpUcx2djumvbCcVQfqpKHBL9RNskyFXUDokB
Ejtgjm6dYu5jNOSIE5EmdXejgChKFSmwzxnsft1AwbJTd1c4/S2mPpshIIrDwa+zFKsKFqKsaH3T
2qohPTniJW2uVlI/JEIUjGp5nGNCkot0P3H7FYuJMOXCwCQOQgRpxAidyCRwotDF7609OgODYvlc
wranO+Suy8tpMGumHnGvCN19VvZ3jUM0B2WUIjCq9Iv3kkK3buzbKIru5O4gD01huJeau1ZC+mAK
c2l6Y9UO/d6l4uiBPZgBQuBw9kQvU0AlD5hr74hMxk19XonO2Iy6j6UfHlCEGIyjfsikrwkUeuD/
zYQuXtDQQVFl66vXEc+79NM9T+ESS1N9/VMewVhBbKUCkTjMn7X2VOXHqsdHgR0XJGuRjnguynIb
0ZvPsT5n7YvJ8VR30anLoCfxSuEyiLekdIpIPDvrsLqPd3GWHBTo9xUVmzDeyWPH0dO6qSExxWlx
KvOXrvURVdj0vSTsEIu+ycL5pXL8zcS+6WbNWmWUI8sduW+WsbTdxoyAY528ORwy4Ln3zk2fUCa7
xrKaJ88Nlbs6iU/WHBFIRJJWbceY5BHwjQQqZV/yR+MwcYSN6AKlkMIO4j2JTnvDGfbRIAc5Afgl
419YBzeprO+IJpTlj+m2B/mQpWAxSkYPh7RlwCxXbpRpVt3W0fDsz+4apv6eI4fsSf2tx8Ggc/qb
wjd28lxu0/QJcoB0fQAluZN1Ca4fP2pmqN1AoTk1uDvmDyp1v6k8pg73JMRxXZh4AfePciMrsXDp
W7AHrohNlXzAVuse5c4CVLpnNPOlwmWDe7CRZylyIeJOSLKmw4GieczC/q239MGzsUHp0vRFkY4x
vKVgqzvZYjhZsRmTFpqxDVkQs2MjH0FvocXQcBJ3v6kThCoYOhHtSCAKnmxFgO1dCRiCHRB9uuPn
+7JA/6oap5aSADgRb+7o0+w1KqiGSeTssRcEFJH4Nm3sztjXnWTHQ/XGPu9Wbv5dQboq/5WtZRfM
hwIuJQ7AP5dLRNgzlqkHuaxBh3dgmnCGdISJtXnnc7zX7USYjruWFfuEOZLGLiPXO1Opi4YKeNG4
nGpGhvjHbzZB1W56FJDMLldd4xx751TTTUmdZFAz0iZfzaqg1CfJu4PLpmkXnobbp2aTIDHepJa4
G2drV7F+M5XwkDnbOL2xDi2xkQ2fOY1LnS4ta5NDDYrk0NsBGe7GHiESoj0zh/Sc5syfg40bVWcF
cwJ5orWYF3f8YDu7kWVgzHsaw9izqBjTjq6VsNYVx/KyZMvXkugHYOZGHrzybbFjnAx5qi28RvmO
Rs2jyNp1JmgxQxufcmMlr6fTR1h0SVWFOpM1ChP9mIz+CbI26zvfunbPkMzcWsgHAeCONplIbnpf
4fokXwWAjie5XSSsflu9LeSwzW83OK/L6qev+42iaaiciV6B7EXITOucSpJZiqr5IJqUokZ4ESY2
YTcfWDFewzy0gtht+4xO2D6oCTZ5ON5I84OckitV0q0qBJxyYy3/HuG7qwA+v2rBHszOcknwIWqr
7/WsohTHHIHFhXb6nIQK7uTx0gJ0zpHGyqBYLFZIDCsUXhyLs2x+oP7W0uGCEzItXr4yyhgcMVxZ
BL8xOyNWWBrJSD+qUBI5zNF+kPtaFrlb3mVeBMfXXpt8uGStOIkYxktxkmWuPEYBRpHjYl8p7zTV
4YwnHKInBjCHIpn4FbbBO+lP78hZ9k6IhinjXvJyyJ/LOb4Tg3PDqA7DTJ2AQ/mk06+BwUuqsWPX
1yIf1sqsHVX3Vssjj4qQ14/QIWwcfxYpzWiRU/thUPIr9Y3cO7vWus5avJZVv8KWWPIGlvXwWNNF
EBS2JXXTC3X3nrAXvrXO2uQo5CbLfVmn8SDAQjY1VjO9yCZTyaY7eSm56GRl5FOy5MzWZDlFBZhE
mJxVtg4g0dzQpGzqeABc9QE20mCfMfKpnewMXIpoyl6pyRvE9z0HU0TTq9jmAYLHSbZHrk7MrpWt
DGn2CpF4nrUvky4ehvGHqTRL7oqb5lu5vWpzfSJvh63RrXcc0PuIsxbXe0DY2nPIBsoa9dlEEu2y
C7rYtYRgzAvBOE1gOFXmLvjRrH9Y7nyN4eHYNcBHcQp15RLijxiJ6ppx2AIO7eRzAA59TXxBsk64
H/X4xcZDI4UiCIDs+VSJUhnOW2ed2IXWU5A9y5kDzXOouQc19o9yQ5BbsGoLZo/lRfgxmShseZWs
Ovx5wyQhxV9QDhgAIzyULlusnXZxMD0bhLQBGZ2BQ6+yAStTelaeC0XCRtcrBlPJ2XRz6E0OvcK4
GLLpqdXhgzPSGLP5HGb9O0m9XjtA0gvt7GC6BXWY2OeGcqg4b92qWoVz9CSrKQgrWO+02c/uGF6s
7Nwt5AqLIuq9rshuiQO+8ucW94tptNv3x4Hv1PF5cHeuhlttHCYivBNYC26TFFdD5AEY5WGmMPsf
sZSCs0CbmqKUgrvOkgT8WGS3NvhIJTT1GAp3C9UGoCs8qVFw6tr8nXnU1qr+d0zhs0lK8ZacCTaz
82XRUZRqSxWdninUv/TR32sOgHhEie82zaUsKw1fc3uf1PMl03ttJffbwuk+tCA6wUzZG/gU+K59
ZxXdvvHhK2Gf6sXMIJgtroxMOcvRoiwA0z7bgtpgpTEyVvN9/J/1KrghhPvD8YHuoeCyqTaPVQiW
0zbAkuponOWkRmvESpZTiGBJRDE4CrPtrBXw7hACG66BmKDCjjw++MwyF4zQ1xObx1ToxIslrwBA
e8fprkBLC0c1bitX4VRvfhZsHe7CtR08yr1QV+snt0CXzeRpoAkM8Z+RBUhoiHPnl5+yDR84L4Fq
Lnrb3eByR9Ia6zxLizVBLSv4ofsmAfR3lNwASmqfZHlspPoZwuKRzeM0DvFnroRnHDGOfJzHpOgF
8HJlMULAVOjTpvsy9eE1FyGht6r5Y4qbW4d1nBt6u0X8SVYhkbHoW46tmj3lAzpNYW+rZDqLauI0
IXXbFbyHfvrzpkHOO2il2LnklKrRQdj2bRNbByXpHyBjnkBk3wascn/23AOCMULIOC5kMfDzoMbH
kzj5i9qWBwyUpg0JTw84CT5a8AWXnT5fmTKuEsVA+pYctJpITCbzOj10C7VQjj8MIySBM932NLTS
ujWh5O5aTN0VOYTipArj4UNryYuT8zz2f2wOEpdZXilgjk/qwQ1Q1tjQYRaGEChv/WtUomdtqX/i
CpKrgnltJjaaFqybEsqKw7+BgntpmumeADPeGgpVeyziW8VFf4PjxanupF2JMD8ixdw2nY9u0lUW
SAaPRZ4f/TF+Hnoci1owBdPhskVItpNxoMTfIfH5uZlYyOTlIrSq6EF2VOmgXwPelqwijwKc+tJ2
wz1mvhbk/uZGzpSQTzEjoDWVvRFUVnAV9YodHKslm5mvcwQIC4c+h3O57PIvGoh3pSYiqchf+yne
4oyHa24FeOliqIcU/TBYxrFmM+v0xl6UyD4x0Sy9oO2/FKt5iNz26FvGjWAUNDjuZqKns1PjFiWd
B/9zLd+cwsak2Wzsk6FO9nootM/CSm7jqF61bqaTdDqfDcaIQxiAzFUb2dvgxP4SiZ74bxpX00ze
8rFb2Yw6h96lJzT3oVFCfswwMdHwtaYaMWEbajJ0XNNRPOIKgkcV8eRT9DRaukaOdv5UxVCFICC8
w906NA2P10li8oH67NlJlQOamschIOnLUnBmEs3gySAFHIiMqw9HSKujhxEu3yIYmJKQIoIKp2vj
ZRWihcyKxqdXdIkG1uKv2U2f0nx4yYQlZxqYyjagy5gfR3RH5pdjEtqnjATnRMVnLuC1w2h4sMhE
gQGDJgl+xyKCMoDCDVlE3hybCbANfhvWi1XxMlkNVOnssbBqiEQDIGau6lBFK3LY5jAlFtMBnZd7
vG25D5ao420VzYilYQcBeViq7JyF+2WXKENCB2FNM70Z9FSQkwXohrq2+3mjT+bV1ppnOQ+TRbEJ
iZaKvj+aWLwqeb+C7rafSCiz3cQbOcyAnBkW0Q7LEfNY5WxtvBY2kdKaucPRGp/nlqvakG1SHUO0
PHjCq9cLhDqtIpE91136aPWk45JOgAwe4opV44zC/kk4hcf/nuPQ9eoa48qEI1EBUwgw+3KQtCCB
AUtP4B4CBjsNpt4MiOjD+O4kcGb3hWZ4k+3cuz2TZxeNq5bhq2Lrtwa+5HAyt2TkMLnMuO0NfUse
ImtLcQK0CZlL5xZNVLeHI+Kv9LyC8Ja0tAyhR5Q5OUEk3IDwZ/eQZzyNo4JhAp8brhzAty6njCri
42SXF528nZYAgaQXuCGhbp4ZsNPDFAbQns9ZrKdHedxHw3AmisRewEDf9fwD1zDytVLAJ2dcnCEd
28hzNfDxMIpbd9jIMktOxNBS7OAvHANF8caCieLoZli7hrvB6VkVyVZNx61BaS0/kbePaCuRXBrK
6UKZkPK5+44Zhx/kH6lhnQJz3JqifzQ7423McNJ3MwjClCCdG5wClMxSzxoughmtdqbSY1s2O7wE
nbDxIgl8m5Fc5g9Q3aQPU4+8ZdkI0FYpVOfteSI55jLFfbgqrNKT/1DL9JcYu6xdrjp7F+cJJvHx
OaDi9h3KVsfChYDhVGzR2jDKJguxWvallBmyG+FuUy2dRquPOBk/drXbeTlGZai9wwNxFOmCTKPn
SPMzDkCQ2QYNH7MEDMOrTdx0OWSwuDxqUx1sIVFWVxqD2MuikCqtC0+dUe4bNfrBvmTJCXJzdSJr
3fRavw3TzN5rZvPYYvaMe4iyt1OC2HQ7usmD6EvrrbtZVbB9QNstnRSJu3nJ/TLFsbA69oqO/Xtj
k7bISj4xfdyEdnWjNOGttAipnfQFn/9tVA3XFMsMQgHPlem/FTodMaFUMJ599TFxjPspJfivG23a
MI0UELkOY73ALGbeEo8JKcfGNQjx/nJUcTilnrknTp0QBNpbtZ1vB+FeKCSYCJvm51xJpX+XX+uo
+2rCwetmzIgj4Rir1J2Hi8SS64B5tmCK0PFIEO3XvfXG83xJO8xmE4y9aHjJaFfeaIw3jtWQikjp
vzEn/1LN4TGOqls2pZ1WNpcOpEvOb23woFBNc4/IgBtFn4EE9ZRg8fjMmYqR7IjLbMsEUdNvp7b9
QKmAUYnxpVbhsYmxUTQiA5TXSFew9GDcOGw14axviTzn+AC6IVnjjrEbZorkICVIjUcHG0sGFFuF
+OmpmfbIN5ayJZNvSt9PGz+oKV9IrNVSFOsTjcIUqnelgs2AoNuTsAj8nnxBYNFtBjSOuuJhChBo
c9jHA1hilqTVtpHG9V0OP08fgk3Wh6dET9ZZ3b3kefrBN7urLcoQMkhudKFi9duumrb6EcckITE5
0MZkh9/1OekNEqdK6oxEg6o35bbhVQqcZKXYqdN4RccPX5+fKsjt9au94L+jTCuqdQ+ZDK1ovx1n
xmwsYnPAri2cFOxFk6Odh5Qn7Uc5AOc2UahJ7gwkAhzeAPPy1rn4uXqqjfYh64AloOs/K4JaeAQm
1zizUVN4fY6S0Wy3uQutaurQM0AMM86apYUYyQc7h6Jl0LFMaxyXSNRuF8saQ361sAmYn8l8BDza
tj6JR8sqSOSAz70S7LgJC0w5bLqLLCa8K8kwdhli9j0UGOs8NG/ZW4EibRnHhUAAP6MmIuWgUWli
c/sNWiS6Gvc9YRQ0hZa/GHP5NgwYtVr9SJyGmZY7i9+sL1Unq3Y+pK1H6BEEzQ/hXjcT9NrqczTF
n0piMtRItK8+TqGeKYJck2rSF1HJhFnJOM3kCk/08GLoxlYvGVNozsgkTk0Ir8D2NWRQrhnXMrbe
2rF6B4B9jnqm4PAuz1FgWwvku+LYazkTRjlZImCQzJvqsahRjmhOx2ZgwidoMRezqvZ11o1wATVo
rxBpmOvhLUm8V4YUPsKWSGDColQ04fGXPEAJm8uAQ1KmaGWZee2UbkQjejDV4cHC5WSZiLha+hZ+
wJqNdBs20GduOs8NlbTfZScAzhdoc0jtreqGEvi2xuOQaYLSSk8iyGGyhp3r6TXQrFnOqW97Os2w
p9gU1jCs+q67afXurBc9jnCoTlGl3XOXd3pUPYypzUSnJ6TMVZkWM2BMVe3JbCARt8AZro0HKBxD
m3Iof4rt+o5O3bNQwPbMuv3IBxdQ0sdaj66hEu+6yL1OoFpTqKwbhf6vVkz2djxMQfVwiSlRgcWm
2JlkKAfsEHml3qUtXDO/t2/TTpywuL3kbr1XlHAHmHqaiVmS1I8bnJofUS5h+OMXJx9bTbLDrKX+
MyUtWusdkyjId89xI7bwrm/y3MYrrHib2f87S30ZhMPkTz1ykH4Jq7uPQBUWEQKDXrcm8Arrxk8j
b4yBme0KBw7gsjjFMKxoHura/PHzXXPSat3qhY0tuHoZDWPv9kALsGD7pdU3hBrGPsK//DXu4n2W
KsfC1qAhzOg6ujRjAhEWa3zW8wWt7TkjJgTm83ivkZq+UIfgsxqJdjXadInkjJ+sKo9WkserdDLe
IqKcTw6DQrwftgHS/TEv4IsgSPdqu+s3PfLuIoAxa+k68Yp5fmgK50eeM7jLkl5l6qui2MIfs4DB
4sbD/VAao9dpxmOWpp+ljqVzK+ycF9sB/arDNTowi7tuwzUeHSz9++4ZKOCY2PpumuILRU94gdbb
oQ7uXjR//GzHcqM1KtnP+Y5tda8M2C5BV8FQrRw5oPKGvKbBhrFJIOn42OGQsQgzzXwv7TE952GA
eHqYWdmOgvOhAwvgQkyAsw8FNoezNHq3kpQRpDMkxBelNSFdcyU2pDPUb0M5GT9ivGMOdVSl9ynO
EscKPVeyMrGog5nss003WscjFQmoB3E08XyfkzW3bruAMBKchj7qSKZJlpGYXpykKKHCwL8RBHDg
dB+Qf+MIaGC279+x7w8yCUI5syEOL0TrAGCzmp9Nwyz2UzUH94qNfYBeKVjsh/hi4oITA4VW2FPD
1HWLx7ao24XW9crz1FjCI0Ew8ATfZBG61o6HcdO4GZ6lFlwTeProDPF8AMumwjPn6SN0B/B8DQ/W
JyapnnCjV7Xyv0ZnxLKJlgwh9TpEc6lp3SFgl0be+FgALsRDc8ZxtGI3jydOzxofjAj4cdi2aHFx
O9hYVXLOTVXdBlbzhpT9I2ZEjiD1QhLwI7O/V0cZbykTtr2mvCmuft9lyOnKxhEHfW6za4Yg74Zv
F931TX8lxAt7xpToghTDMNdCt15q/QMLJNvWVAzIByhNGRgRjefr5Fi4ERaXTGJd6vOFauL1isvk
rWugJS9Kw/D4PwB5ifvWElO8SofuCeYZhChrvnHM+iXmTWn75GliWob+7VHv0frqmVc5uZcK69Vx
2BMtaU3FOB4jIzieKUADiHU/w+LmQCCj19KJCgBtdsR0tGM6TcNS12MZ34w6flnlgH4o7p1zK4hG
JjUoCWlnK5FZ+1xX6bCtHEcZKz8GUV2RpmrL+Z1R4dnKaDbAijoiQRl6z6fWuZzo9mVIK4ILzJPq
B8js4KXgiKItrEa98p4gqk/E2p5p+nCSYgIa03fZhu1FIBJ+PO/rxrqLyvzYq9XKwcordNiO1Lq/
w2rRY1fapaK8z6z8dRrbqxvqLy06KHxLtL3TNCdmlbfEe+987tXgYGjSZ+l4EWQ/UUXn5mJkZr51
Bm0lQLyYmQgP4xGwyhpdiZopp9YtnnNYGy0CAp904LmCPlUKvg5a+VZxiFLjr+Onv7Qx8jRS42gX
/iM2t9syithT0umcJtaDHYTnjpu0wJBjxo2GADIE3dCTlXu1E/dWiPEpbc6D6FVnYykVgdb8g9K9
L6oO05iyAiWfNk5rAAwx4kjS09ioZ4TcnlY4RwBNpv+O+iO2lO0IMwySJK8wzDuGv9TEjCHLThzc
1HcRS4RrpIJnRym+csWcj7HIu1XSMg5x2h1GA56we8zcUGWDhVRo8Pz62VbMZ3MaPtwWsF3LMc6u
pe97y4jeUVcxrqMIq2XiWnGv5uFWn+YtTkC3GkTwJXFIl7nF1QTIKV/AgKY6dKoSv0eBzDCLbicT
5mIYNMxep5NSCXw9lfoztaAzDtk2tRARMnmD4aT6L2Y9eMxsn9lKz6HSQ1zzuXGKfqdglD2RbleQ
koih/GEygeAlymxqsUozGO94b0BHWh9YCOZhPuDHYTBKxZ4xBe+ASmYxhcp1EEYCsuPgIRpBeqOu
PmIFfuqcGbF1ixy2KYBhovoVF6d5mY/Oi65bdyXRlgvEAxdp71NOKlrcbD04qAjskiHvZBH/4XpM
Ch6iDB8wCN1EByjgWQ43NkpwOi2cV5TQZGKUzQuGIYck6e/zKIJZGh6cSn93xuY5V+17XuGnPgPG
Mn0b5qzCzjDZ5/+9oTqPIJ9z6V1yX0+DvUWsZ69sDd/X0axf/SaHChAPKoS9EkAFqSQbo/I01YZC
ZgB2O46PGee///Xf/+//foz/J/gqLkU6YYX8r7zLLkWUt83//Fv8+1/Esck/3X3+z78VHfmdKYRr
6/z5x9sVDSd/SfuvNhjUOSPRfi/qU2iVJxfwtWq1t99f3fz7q1vOX6/ORNqiya70fYP0mmg4yi2E
e4s/u7j914vPLjPCYSp1IKT4pbTaa1dYhz+7tPXXS0eNidVKSgyli8xmGxZGvjWQqK9/f3X5Bf/m
nlvyWfzHPVe0DEfspMbrOsVwpKdPV5NmPVoWjFwfPBGB0+8/6Fe3X/75f3xQoPiqH9eJvg+a7pwN
5imuiz+8Q8ZfL42tYqePZajvzZTSsfGVnZISq/T77y1v89/doG8vpYVtU6zrjrYvMv+91Lt1yNyA
qcvWRgnyD5/xq3uj/fUHJApLzTXsbo9rbYpFL1GmbOe///6/WFSW+tdrGwZmKjqyGWny/kXEiLGa
pxQfc3Y27/ef4P79HRLyz//jyfYqqEXeFdo+DZ2Toc270hyOhu0zTC+YTYVbueshR9z9/uN+8caK
b+sYdIHeOBJy7IUd/IRDK218rVTw1DNii8K733/ML56J+Laiaw0ZqBrb5d5QC6Gu8IbNITOms736
s+t/W9amLUBfirrcW1ryI82xtiN28B++uyZfzr95acW3VT0mncMcg3hnEY8HJ2thdTVY4Q/HvEqX
lR7D7uo9zo59qsDg9cEjsoSD5M9+2feVXhlMrO1k2sOEOWO3jVd02fzDL/vVw/+21N2kLSzTiCZ4
tFhs1PmqblE9pcm6Ip9OXP7sB3xb8mpPj24YwbS3We8EV9TRpnWIfP791X+xIMW3xW7jCVbpjTLu
7WCKvFYY0bI3ZmM3uW33D+/Wrz7i+5pvK5t5XDfsOzZFRMpYakz6A1Lc5B8e8S8+wPy25HnCc1Wr
bk9x3zJ+JFW0wXPabm9+f4t+sfbMb0vcMfykabWmJxwNDuvojmTWzYSo/P7qv/ry31Z21Gv4ipgV
X75VgpPdimITTWHl1Q0F6p99xLfFnThxWwmj6fZxiaNn22tbCwgjK5P976//qxskf9p/bLmxO2b1
UGvd3hIT0r4+VXBEw7vy91fXfrHKzG8ruMaYi7CVud2HGcCmv5HEnjiD+TusinxeoziE+wVlKdmU
drxU2nnJ+4A6DQ/aCKqrvlJhKf7+u/zql35b8A5qQvJbrAyXNfVqqJhmm8WfFYTmt2WuBI2T9EFd
7UF6xjXtFIFdxvRPy/wXp6L5bZljdSz83kIs3fo+DOUI+C4IsBZDVIdbEJy8YnhVDDLV9cRx/+HB
/epmfVv3ZGPNuki6ck+0qb0oBA6uzoAT7R89CuPbonc0G66rzZke5LOzMFtodVmeucvfX/1XL53x
bdHnjdnHGs4Ze4242mJ6c6j+O+otWqmdE97qTXv2w1Mxzasqwrji/3P2Zc1x40y2f2Wi3/ldEABB
IOJ+81DF2lSiZS1eXxiyLXPfd/76e+jumZGgquKdeuloyxZBAshEIvPkOfYBzBBOCmR07Rf7mvED
R93v8ruc8RBM8xAtqB3TtsPZHE2lG8vk0HnmQzEzxF5+/h8/eeJ8Zpp/kJQQNkZWfjM3cBKQeGbt
2KxBz1fJOzVaBURAuADFAFLMfgyFYjTLg71yStAQfwBLDfinsy5GZgA6Zi8URC9oOSl/C8CYkNRT
fmJl3jaWHkO1K2xV9NRMOHUOYz8N9SdQ7RPk7kAqlYLmXKFsiLIjLRRGGbNOgdPbmqJhh3ZmXu4A
QLeAxRzYD1AsheJjXhQoCg9FXuzA5xeiJNKDYrdDnwahNqTfwCcGlcwmGOa8ZOKjVSyGPgSQxF+A
fAtDwH57SBj6UEJAx5i/nkibNd+HjEYAuE5Tzz30uAag2IKk8Fh2z2kJgglImGXAIV2e+ZMrKyym
uRNPoO8X2i6eG7MoZscOLTzCkVbhBTcg1UWK47phNNcyGEmBjlE5Q2eLjxxtBijEmB/LZHq4/PyT
ho7P0JyLryQgj3alXF8iiWCGHXTQ0KK7sD1Pun9hUe104Qz0ahA1kZikdI0Cx1c6+Y/g6nGnqP8Q
pPXnqz6Czh/36hCTFZg0g6qUrsizsgFgrRZ0Bfyp/XT5+bPjeGdk+AxtrXEeJuguZdLtSPILMlfA
zqO9QpoJBC76HxZ4kssiW9hX5jzzpwbTVhyI8okkVSpdik7xkqWbDnozBqAWoEj7ZFaNM0W4nSCF
EyYdmv/DhXFnh3FqWG0j1MM0WaqOMYeQHUGyWKCnJNwkY7VFOf2acBjzqJ0qQingJqS0XYm06iZI
pp3Fq3rhUDnzAaZ2qICMvgfwqsBeK4E2buljgd7WlSnq0qks/nh5J5wbRDtaeEeHIfWxE8DnCr2C
CCUiNobDdoDyJRqcCL29PM4Zs/xztL3a0WkBkumat/MmaBH3lWXZ/ZoMXn677vHz5716fAdEL+V+
YbuCo/U4yz4Pqvh++dFn/KKpmby0wRwUIPfpZhFg5T0rP44+akXoSbr8/HMroNm6QMq3SRFBuIDh
3tCYHg027rLcfkDzzjUx8Uzb+HZ2hB00wo+odNsha7+zvDU/ht4YbC9/wBln8uem/WruBYghpyHG
B4Sqhh64QrO295sW+cNs08gQfEBT0JUfotk0Gsxo4YFQxgWxH0iagvToR6m5vvwd5xZaM+YevEIU
wEHbLS0gDIAmS5Cx9mLLeqwBUW0WTpAzhkA0q05CJVtk1m03tkLrfvKgzZwYtrxugohmznJKSsBY
u9khgVMxzIZV6xfB5vIEnTn8yPzzVws9gUYm9SRg+IrYsWMF5g5wpV9p1mx7mgFYlS4c4WcWgmjG
HOVBBQLfQoC0HSDJBAKkCYGUtSqz/XUfopk0uFi6GFB9DBCRR7tBRTGW/o+5Ya4HQCeHKvqVi63Z
dtzWJai1hOXGHC4WKZrogZRZfk3+UlhEM2sAyyht4tx2azBWAy5t1ek3cMLmv5A+g+DT5bk6t1/p
20VvJanBasgslycG+qfawUevXkIWtpQ5G9eJU5poFh2DL26QfWm7YHI9Aoz9O2jlmkY9+qHEgz0w
d4oBsW07IB2KX5e/aLa0U0Nqdt52OfXHybbcogQZuNfmaMQNwbM62RzVJmLyoxn32YYjl7rJkj5Y
2HSn3SSgUG8nMqFBRVBlgvWAh+ER1UswmoxT3awG2ZID8eJfRQ31xYlX/lK0enrtuNQMNvdiMFeJ
1HJFkiHLid6uGqzoAJst7I3ThsqV5m0CUP5RSxLQlUBK+AHZDeOHsgBQ9TPJFoY4N2vaJ4RghcXm
5sItZnEIUOfuVZPejdzeMtAhrrnXHFAyv+oE4EpzPDYaY8ZuQgNaBxKAdLCAHynu/JY/Xd54Z5ZD
aW4nQb9NaTbUckk9AhdKR3YAO3jhXH766TiCq3nUV945jqcGDdojFvsTsqcQEDACiCXJ9N5S/eHy
EOfWW3M4ncGA9ki55YLnCFrG0q6304j2n1hmwVUHGDou334FmEQBSzWxpfohBezcpOZWtdCZue4D
NG8TdiGnQNPAH0PBwsvR7jlCisojV7687lkU+vFidK66tQBxahEkaNxI0Nd31ctLzYFUZRMUXT5Z
LqjZiBNQzg6q78GczLxuYYgzO1RqBm0BATWGYrBcE4ywkCQpId7io/5++QNOxw9cauaVUKjCDuCH
cUuwbKMLwoWGGnSHWeuKliGtEywUPc0zpiA1Q0OypsrNOMNAYFUxIUS6n+rsEzAgPlwTELp+sguL
cV21rQB7U72z0DmdcmNromO3q4KHtFYzKPy6TSc1wwTxGSl60OBDcC4w0PiSp4dEAq1UpvVwf3lm
zxim1AzTpnHYUJDLumNTvFDO7yC1eTeU9bfLjz+3LTSjjOpGFKacqEt42H+DDHD9BYTb3Y/rnq4Z
ZVXEfUkUeDUGH91RaQxe8a4vpys3nWaTnMTEtFKDu6KZZgCdPSOUX2QFjgePVD/t0b/OdmzNPFk1
yZT0JehBwr6Zq0o3Ips+XjVFtmaXANYn4LYPLLcxUnCk9yLZg+ip215++pndY+tnbFB5JkR0cYxj
EZLOO0xx/7vNsu+XH39m99ia2beWhe0jcsv1iPFSRdG3mFqPlx997s01Q/cCMPVUIIF10TnwCWKI
H6QJoTOwo3++/Pxzrz7//NWZ2kwehGuCkLpDNrNcBkF4zBQ6V697uma1iRf0dsQL6gLb2a7iijer
mCYvlx9+utAtuA4ZogPIP8GVbLq+MDpH5gLkKrFTUzBoN8wZSgpOO7GduvzLCGXwcUhuxKyNdHn0
Mx7Y1my66+gUD1XO3ThM7qsGsl40/JUDIKgYKDovj3Fu8TXLLlpczcFLTF0TXPureGDoPEMmHcwT
bCklcGb9hWbToFsqesvo0AiLbuMdqzKwn8FzLHiMMx+gw64moDPATgW8TyDMXyxMbg17+ol8+8NV
8yM0s67CXCqkv00XOJ3+G6FYBTQ4ye/oEuiuqUYLLjTTrqgUFSIe6oaEOCKLCfTsg3Bhes7sIR1/
lTdQY0BbG3OrCfhwcAeDaR15Yqgso1v6qmoEF5qB+x0QbyDDgvjvxD8iF32EjM8nQNYWPuHc/tEs
HEoIkeeXvemiIagGcDzrdz54hg+XF/jc0+lb75SVKlQQfTGRJ0EZJR2y5ygqFibm3LM1A87FkMTM
LE1kLqwX5SMmyvn2utfW7DajvV2UQQUlxw6SfWZovBStubv87DMmpQOuZFV1IetH6jJwwjkoq9VO
xcGLGgblEgTgzMzoICsjBfl6GfvMVQxk3KX43kXNl8tvf+7RmsUWrIKrbnrq5vWQrAjof6G+SNqF
eT9jT9b881eH2QidkUrJhLqW9NNPRerbIPez2ltu0Qo8ifnv6z5iXppXw0Bx0R6jvKVu7YHjNKsZ
5GTl4iXo3BTNP3/19KHsIY40mXBqDaB61Qh+UagOLszQuYdr5soZ2tijssSBjLTaRrVdAUa77OW6
edGsdYSYSucD3+TWPghpA94eoDr/+bpna9YaFGFqg04C1qpCDo46Uq8sX12XxeSWZrC4J/s8bOfb
cscgOjRav7OZ+efyq8+77302jut4qQ5UAmKKKGrZKN4fGpZ/tySEqbKxDNckXKqlnfELOmzKr/3Q
D8yCuFYmXR6yLW/BcRAsgY7OPV4z3MCyazREgXq7rSQoOI1hFuQiH6qIO5dn6czO5PPsvdr2PdhO
S6BmQK0zBmDb7/NxODbt4D1d93jNZtOGe5JDmdW12oJHm7qsQb2FRkb1+7rnz5/16vUhuNwlIOAn
SF0EChw7NhSv9mEBlscr50ez3BzJA9YqD/zVZlXU64aUYbIDqh49lFd9AdOsN+PoIvPNbHI7K/nZ
suC5HOzrjnEdsdDkqq/kVE9uWpdoD4TEzqY12LAwM+e2pvbiaBLwgnhQkxuhxW5DG0HXDD56H2TT
EqZyXsVTJqx5n6zwGtCoYXNmkREi78gELHfxHjMv4amna94HwBsFsh5zckOL9zhUIhPC2iPY0ntR
76H4MID/2DLRMypLp0eP/qqpYnFs0aGObE9sg8rIYkj8XLcNtAsBSX3uh6D5d8FTBOqKpg+6mwh8
kVduBe2eX0zoDZVROLmxKSNz38c1h7QV7yNx3fvrmALUonwy5cPgRryDo0L68DggK7e5bnY0N+jT
Kqi7BF42gVJ9Sfn3skAb/eVnn7vP6sAw3xyavIjhQ0iFlHPiD24IDcAZM0KSYB2QuWsUXWW97T36
seH6ETRxjCsvgkxzkD2kiAobWGS3CUQHifdZ6+1DJAraLUzdGTNlmoc0AvQ91yNsyDBBlO9FUIgG
8SS99q6po7sUVOgCKP9MbhJPv1NBN+HAf6MJ8+Pl1Tn3+pqRJtD/Kywa4PXRsbgdKIT2Iki3PdJG
ReurhqCa6bVelxUFesJd3tXTlhc1mKJAVgE00fhyeYQzfoxq1oemPXSDlBjBK5tkA31SdK6BXmph
A5+ZIqoZB0njQpU8ndwWPfjbCLpZK0j7ACjaQlb38geciaWoHiWgk43WSTy4Bm0HZ5gSEJNAzr7N
W2Azlq5Y52Zp/r5XZ/nIgllfIx3ceKjBAApZzH2D0vN1JRQd+UaMCuwoQzKgwTp3S5i8M3BQ7V+e
n3OvPh8xr149oT60eSE05lIj8O9B+5TvUFNZSuecezp9+3QjI8DUJGJ0y2owfkws876IGkQY1727
dsjmluQpNeToMtBdrrHI1RrMgvGVM6PZL8SLeI7W687lU2hujRTs0HloLu3LM1vf1AzL5xOjWdBg
UZMSGmoVaJLuGQ2Gb7WQVu5cNUE6wsyToKvscE9xIQ1bzyxHFagJ0gWoxZm1/VNperVzfCi85kPt
t24e0eJjboE9Ecbcb657dc2kGO8T4YVlAy723N+G2P4gaRmWMBbnZn/+plfv3hfmCMCLqN1SsEOc
Tbc+oEFQ5ViYmjNORweX1UzRBrLA6DeOvV99WDxZGT8wXn9Q2fD58vycG0KzLJ4OdufhjuW2Eaoq
IJDpK/BoomDX9OT3dUNo5gVB47LBh9QuKbpjbo8fQujtFI04xOW0hJ2ft/uJSPYPBubVQkCSIrJo
a+IzumTc1mUMHRsR0ENnSn4r4xIEBiBM+BaRdNhe/qrT2xasaG+X3rAZKEvFlLgsKkDLAzHN3VSE
9sK2PbMs76BsnYlLdYA5A+kGmPqKCFYdAM8AcTO5idEqs+D65hPyxLzpoLZENcUwNaxyaR5BRZ5M
4FNPabkbmQA5OA63zF+Cm5yxFR3iNorch4heWrmgonvpPUSyeHQumoX4/tyMaevBstisc5uX7jiA
atujs1pCXaw6FX/P7WxhWU4vOifzt73aZk3cKTASwSDjtADXYQdp4tk1Ljz93Axp3iS3DOYZRofF
QJbGaKCe4qPlRQ3huLDa515fO6RNNoICI8Xr21QWH5gyEcf7fFy4x8/R4qm9pLkSVqOj2G/6ygV6
6BMIdMG0B66yON6FAtoqQ7yFLs3RGpr7awyQ6/A2myVgsoIcqZvJ+CeQLUAxgr7xukObaIe2XVet
qDtRugCUgbYEhDg7DrKfq9aB6Xg1CNf4ngDZk0sj8lyP/rgCncl1KUWmI8cGNCqHc6rVLRovvA0g
XA6WkpiXz5en/fQmhajgWxMYg8G2ZD+ULqtpUKwCX6AhjyoJBVUGPcNpYQFObyam48VGNUHzQarC
zSU2aDUqsraBwHDAzJa5oFhTW6h7TQ7xbfAGxEo6132dZuCQBs/Bk4tNNYBt2Blj/ntAew7jSyig
016K6Ugy0oMssE6awp0ySH31YmuPxS/mJbc+9RaChtNGDgbmtwtkQ1ivVBkHiXsGbaeh/OClwZfr
Zkez8BHa7wYIuQuX9PIReK8HWfc/wtJeABede3MtUKgKW45R0hdu7xffBhlC0cDg1YLNndu3mkUX
DPRn0BktXEgl001QxJDlAfRgC03J68JkpldVm5B0pepZiuY93wKFMoBqJTQ5FyzizAfoGLXYyiGP
jLuEOxmCbNM6+RhDYH4zlOO3q1ZXR6iBVA5slYYJcYAEXHqqLjYzG8FKgn7t8gBn1lfHzBbFKKkF
qTM3t6BN0DQsPfiWfLr88HPTo53/CFrqQII011XK2A5Q9Tba5CEl/lVNNkzHvUHQO408cD+5kIT/
jiYvKKj14cPlVz/jFHQUWyxSyHPWY+6CBPnJSsQx5OGxpejN9KJ44XA+HSAzHcaWA06Mks+AcBVc
hSAxS8kXFC25Y9to4AMvJfiOSrv9nIDwy7n8VecWRHMWaJ+HuDYViQtaJQ++DhSJRuNZEIsal07p
cx+lOYxA5qOXUZW5SJPvfQbSz2n6Zhn+0xiW26aEVHiffLr8Nef2ruY+KJSzw0CyxK3D2txkFdLi
EIdPrnNOOsDN9+gQ1cmYgFQqviU5utDALsJMf+FIODNPOsZtiibpVS0ePyBfABWTYXLrOqUQvKur
NaQsIPQtLDAuQmzvqtnSYW8xlLyZBxEeFzfJp8qmEbi3jb/TWP/nDWFT/YfA6WdejBUuPI32x/98
ysFUnf7f+Xf++9+8/Y3/3L3kH57Tl1r/R29+B8/9Z1znuXl+8wcwuobNeN++VOPDS90mzX9RSs3/
8v/3L//j5c9Tnsbi5d9//czRXzw/Dfed7K9//mrmoDLnE+O/Kavm5//zl/MH/Psv9zn5FXYv9btf
eXmum3//ZbN/2YKYzJTMAm0PHtW//Pk5/ZdQVNn23KhnM3TD/PUfGRgNA/zKv0wiLIU2ONtGLsGa
N0adt/NfGeRfNtCbAIeiE5dbphCE/vVfn/7x73D/79U4za6ldaGgL9hWHMPjVYBcUraOZ6oDVMaM
FEyuDFK8zSyl1Dpt/gh+r3XntRuw6pBZvzZZgmRoSOW/B2bENFGvsm1h66mBLLbBvN41BLobX9UQ
bAhJb4H3XMXoOidhtG5rwymEtW4gGAf23ZUR+VBQsmZ4iGM1/i5WC/nXk1PBCBemIBamWDfHjBDo
ftYlcbA6qwlUi5kS6ylgN5nHV7I3HJpaa6iI3KQfX+2XfxblNcXZn6bZ/7ma/TMXnHJQhQpmm3oW
W4VI7fMJc0FzcwdWrDaFLFtjbOiYPye9/OQZv6UJiLrPXR+qdRnlNwKA2LZojgX1v9p8dMdkXIM0
thkgmaMWjoq3wf7fr8chosCIJQUTOordYKrDTasljgSr7wDdngFywoBGl5ADGLPb1kCjvloKCE8u
h0WwHvBxhBId2FTEdm9PHkaN5SzXNLOtdpt8/JjMuogdSEC7bW3tlDcshLlLA+skWQIKGqA87ohT
dNNuokW7Eklzl9hfgbVcJ5BthITJB8Ll06CW+gzfhhqYaWnOk4yDncIpCL1iQqM86UhgQAKBR1Db
gkpkjmhjaqBkZmwvb7qloeZD6VXORKD0A2IaDFU11go5oA2FlrhXGdDWWSpgvg01/v4q2AwVXErA
cvVjtAO9+wCldOIMKPDFXbxv0tRJWLIQA2rt9u/GkVowILuWKeiAE2fi4HqHSCcouvbh1B6nELyi
dFhlCRSq/WrdThCv4+rx8oy+MxMsnkkZ56DrsoTQc/4W58WAsA1mApEShVaqLgN1ib/zxeBkYBSF
EwVBJN9fHlWrDv/z1a+GnV/r1UIGnZcoM8rhPG4SiJoCUeuACo1YqwoaGQ3hKzQmg8SSr5EGXbdL
xjJvkzeua/5oRpgp4B8Y05FSImJGD7QBcTz7qx/EawFacQhNfOhRp/RNY1OIG8/IwN/yPXrxRbMf
62knWX2wYb7cTvYG6Hcbf8mVn1wKEEcqYaHcZyptJwhmkiJssBPq+gc6Y0DRHUDWCto2ZR2v4umm
HA5gNGxXBvi2pgmiOZzftAw6EwkYTawULJyWG+2M0DymbCFS/QM4eDdjOMEZDnABiR5tvVQw+n4X
4MSdV4p9S3NoFkHtoYAUbGutQVS7AmuuZ3PIrIERmzeQNK+hS9yvIJ+3hUDPaoSG8fSronRzeSfR
OfTX3wxkVwovRRF+6EdyaySDLRmOoRFqZIPXbYg97rrps1/gaiLbY07VrcXkEzb1Qz6Orr8KoAuR
GdVKRcLxU2s/0uwWTu4TPY5NdzdNyW36vz2LsN+grWuakDi1ZpKht7tdQsevz6aUOFVibIBRRyde
t22Uv6kKqA1gluwYUFi+tKHe3i/+NjKOYMzkoJmeA7C3wworQjowxNT4lTrUA46D1HvMwezd1hHY
z7NbCpULQL1uWrs+mOX0oQOmlSnvc7S0t09tbYEqBiFQP7LeNT2K3vKsvOsmp/Cq/dDVu1D6D8Jr
jqE0f4bhMyR0DYx7eWu8PxMx7dDQw8nEcTTZCDrfOJmUsLhSUzM5JsR+s3zFCu9JwaumOBk9MIEZ
IKWeGaMDEDMtDH1qV9rQsYP4J7GVac9L88q/dUlnmJGpJodPwdeuHY7QsZqiYCNHeBdbHTpI1In6
IJAPmd8A2h0LdnHSw9qmLYWkED2iemBYCtAn2ZBDc2TWHW3ZrPN03Bmg8ocuKQRVV3Q4VhBWn0eP
70ZlfF2YgVObz6ZwZ8S0ESib2gwkYZAUqcT40wgBoAM4u6tkDxDdasiLjQ1FTSWHOy/rHXBdrLu8
uA2NdlVm1dJKzJtc9w+2pXD5UCZ8l54l5UHZmRHolxwOHm4IDtxYcKn2ZNxKM3gwcoiYQzFMBent
UPlLczCnR9+NLZkJm4cyBbU1Ayxs0gOpiVPOyOW6HCGW56+R/3Uob48xVIaUVx0su0W/h7cZzCMV
xSEajIWdcMr2bMW4hXMFuRp9K8q0qEiGnI0T9cEG2lqbQoLk108cJsadiTcBaz7PlnCMc+pe/3Rc
BSlhMHcURq23BkAya+iVgUitzLzNHJNSYmyqNJkVDW96I1wIDP/Qu7wbD6aOa6GJ24gO9w8iM6CJ
wRCE+g2UYFcVT/c2NLfAI2YZ8qmDgBexdhnAepBrx/l2S331ZMT5R1YsvcqcKXr3Kuiq5lh4OD39
dpqxoLZyiGgDEiPWtgJtePoRuGNX1v4DpGzuSD98aOOnuM1uQfx7WLC7U3tOYsNTHDj4r87KYSaT
MSS5mBxo8EAnJJyp9Q8y/TlBtrKkw0+fx7deNQardLol0niGStQPYwliesr1wvQlbvpM4jakpwgj
GbUD1JwHxyidCFqmlmq3qkzBuJ6t0NsGVTNrDWUdCCQvVZ/f39HlzL79P0NrjqeKG+gNpQhfGwPy
ZRgHRCUQim13wvvIU+bSybrpMt8NzfCmGn4UTfvUKOgfhehgitQjNxezBicsEO9DCUJs0ybwx29t
IZY080kPJbA/F6QB4pIq3kN5xM2wTJ4pH2twnAjl39hxs+7C+jDZ8b4GbsJDdtOz2h2fovvMxLt1
uNv3i8H4CRcJ0gkkU2yG1xRCe7/IiDqwls/Cv2W/HSGMgN4nBxvJgYTjb+FvRPcxpD0oOBYPiZMj
SwzJoLVg4qx8OzP+yHw/qzJsVrRzC1BCxZBJN436GI/ixlb1xrOb9e+hqn9etpJTUSOoPRSWhdtQ
7tGZM5GAFSFP+OgYKW53NFxXUMnqi37rW9EaSjF7w4rAyADh+TICPSNkCru7euw3kMzaozSDS/zv
ouwhpdX8mDrjge2mdlxFuBZcfs9Tp7iFPByMGSUghf97O0GG6nHjbb0RE7RiVTWtMujukNL8rkj8
LZ7scFWBCmcyx6e+ztYccj8g7lpwaCe2L0hrUManpqTzUfr2HaCWMsUJyDKdhmM+SAqthfC+y7y9
N7Z7OaYOEBI3kBRdCl9PxFDWbDP4bMLpu5MbHLciLQSCxjIMdhRyc6hvm/wmUQAXCb5uwL+FNOV6
KqF9MHrrIVuM4k74UqTU5vBRIXh/d36zuu49KyhgpBClKdtk36fxvSqNWzDNg6z7SHmAs4RDqIHt
UTu4HYfwwfDbBZf+h+ZPO1Bw9ULkzKAAoqTeVULzyQwURGrQDSzXHHoOwrQ2kYlm5C6AVpacxk92
SQBPgf1E/nPN/HVig1QREClpRt9b39+ZdbsJw9IpgpuEqF+QoyMrSiFvPo5qNZYLIcep03hO95pI
FSNZCjmEt1vGQnI2ixnBdmH+I+qYt7VlbaymbFdFL36JGIoX06cohsbFALjzykx2gT+tY54eIWoJ
Ru/1ghkJjKfPoGkKhlmUJi4h2vtEVhz2psJWMoHk7YFKkyKFQklM0YReDqvGKJ/9tj2a6GJNwQ6y
kkP2PRhHRyS4vSbcbTIfeaAl8OxJ68bu4jBwnFnvzuo+KnFl9H2EZiC+XVE+gVmXgwVDyu1ozJKj
sPoGLzn5xX0GYTbpx3ufpL8XZmeOxd7NjgKVKHLpyNzrOaA4J/1YjtjmQZnuS5beSlZ8tDP1JLxu
mzxGE09Xk9F96FTxHMXyMaqnWxWzQ9L5XwdryeedSM5YFIl93B1AzMj10whygB5VMU4fO6w+igg6
jJP8FYCKhPrQ7oG7KXOycBycGpLhjjwns5Et1oeEDLPdx3QanZ4jWW4TZ87apr0BI9tx0I3hjZac
24kg0WIcHS9KUsTJf9KCry6IVaEK1vqQ4UTLwtcgIBtzsPbAr+4gknaX+NWdVxr3vulFqx6zX0PA
eGHR5y2vLzrDGWiB+Qm5Jr2sVkrIUTcVXqDOJAD0sf9lKLu1Od+WY+PWtuI9F+F9zqHbxEH/kre7
doCSojDvh2+XX+XU+YKyEJpLkeFCGUMzzjw3aTcOxuhkyboolFOS7pjZyf0kP6hxPxDpIKm0cKad
SrtaSHiaJsfFbF71tx6KhnQ0EhsHa4j4S031ndnwA0RVVihd/5ZQ45mliOd+7cQbFsrmpyJUJAbs
P9cxJcS7q7lClVBM9ehEMnb835Cve8yb7lg3/bGzrX1gWHsblRJUTBCJBeicKO+Chu+hI7samDwW
S7SoJydDQLTSQs6I4Y6onfC+ElXWKxOp9C66IV3wMNH6jlN/NyTVHYQX7rICGoxjeshoPGthLNAS
vN8AuCaikjQXDYVtSz3+hDgPkGaYD8g+rX3sgym5sXzv0euDb88x8SAEub+85U54XgwpQWYK0gmI
k+pfnIi53h/R0Wny+hnqRtBQ9Q8qE0e0KuOidmMVoDWX0Gyy2RFZ4duQLsa+78Mb3AhgfTgkKUPF
dD6zXnkAME0PrZckIxITbD97XjZ86SF0MafJAEfcQf/ibuAxhEfjNbc+R33iLEzC+/BmvpMITiVK
qDiENMObfJCySCBpHGTjdnOwa/fN4e+8bryfb2i8SPfTTVb8guDGKhVsFQRL8NH3eQJKENVYKBvZ
cER6jg7iTtNEVD44XZruY/QC5n58D9XzVV2M4KpcgsO+DwQoQVCIUw5pdoTT81Z8Nelt3EPJkOFy
OH+uHBKnrIdd2UMQEemJy9O7MBTXjKojuR9U6J11aIQFnHCYFNBVRLe01S85s1MLqTiyHjaCLVxn
tKFyxlMLop4oo0ILjMrqXo72tqugOZehlQm0/Q1ZEwCYDR+1UJCB+k5ufY8q8cHwve+Xv/qULSsL
M4zkBzrA9VgC2YQUcaGN4lGY32aqPoBv6SmQYNV6KLrvtu9vQBG/lOM7YUoIngiyvLjMIeepORCI
k9nooioGpw77bdNhIzF/A5Debcm7zdR626oJ953xpcD2JWgkykbv0+XPfh9BwJWgOCJQ0oYf1TH2
OW7pZpNag9NuxJDvgK1zg/hrT780OL7kuPjFJ1YcNGwE8Rpyq0BAzCHdq33Ma0i6ZGU4OCDXdTI7
uIH+3iNawovuJUBJw+BsO9rZFmDWp0rIcMWyB1ouVbtPrDW+GvcRfDBKaXrpxQaomfW50Tt2aWwI
8x+Srj9CGNcxC2gFlx1gi+E31NYWkEcnXAYcpinnShSCJz1eyMq2GVhU9o6FdAhDnbCE/GTFQEYA
uXLRLPUQn/pK5EVwRmDGha2nCroc/eq1GnpnlIkT4sJpB8EGZLHQisZOggY8arZmGS+dUO8DRDpH
wMDxoGiEVKJm08D0IkURpVD4Rc2oHZ7EEK0nQPgQrGU2SEcgDk8eshCJ/PoKJwk1bGSqFNIOCrqy
bzeXslPe1DmHjnOIaJsmt73XrNo2gPRHvFD+PjW5ILpWM3YA9zO9rpjRWvEx9XoHKXrINSeOAcsh
JDzU07CNcm8T9GLfBsNCxPEnb/I2+qUAKxCJfaTwlXpVoFJZZObK7h3FXyBPjEmMt2VZboIg/x6i
GJDbzyyEri7UW4NUPfYm8CzmErz0lNMAYmL2WShMvAtCprIOfZ5DL9tPgl0AtpHOYm4om5VXdetJ
GZtGLCVVTs43B6RhttjZZt8uLY14OWQQ+kML/uj4qM0WVr2O2/uI+45lozjJnCJpF07CE/El5CCR
XeSSScBy9UMeogWsRyG+d0yVOrKDxJ1v1nuPQoHT2MVzbj4u1r6vbpMOEUBI68P/3jsLRJiI+bDF
qC7M0nY2mD4pJnr0uj1ZFziWxgwKJA2Yko9DzxZs95SDQl5RIbICtuKdXwQLc91UEK9C8hCqo0G7
jiPq2uRTkCIpg4LL5Y87kWvH7FqYW0h/SBT9tUBSWIGEmiqBuQ7jTpb2vnyB5vUzcrjtOGzHGEGO
uof67cJJ/273qtlekaHDLZ2IP1DA10dQG+YoW+VAHFXgRi9Dsc6iHnfF5ggOe0CA+g3qXv/bL/0z
pAR0GXPLcWF8u3ut3g9bVoLoFLCIAl331c7Ih6PKkw8pagyFFLdeOVVOOXgpIHdLUBlN1wd3IwwP
b4h7+wx5wtnzdniQlZBA9EgPGKRc9zT6Vn6AskS1KnEYrwuR/h6H+oeS8qOUuzg1vngk/sVBgoD2
IooUpXUMk+EL7bzV5Wn5c1l548zm90LooYCtBOJNT1/UUIHt4UeA4aHqV5AYj0a7G9tmbwUeWXOj
kmu0BI3gFSzECkqHazNaQ7DmLrOFXH0Jkp1KPiddcit7aBQp8tMmXroGA7Ib2WwfooTnEZx0YFvr
VnXMbyDduQs8+yZL/Q3Oy6X6zTvjwccoQrDIyMOYptI8VOtHAFo3AC3UUPdtY6BG0smBsj3kQBLH
KpZ6eU8u6pz+mAPIOf2l7amGV2IkpIKeb8PREt5vw+k5Dx7navlcJM3M+sC64UMG8fEw2gxSbSD4
4VR1sk4G/0kI+TkBd9/lFX2fP50nAShTRDczUEknUfDDsbbbAZMQk6dyFRB0KEXpLd7+GEJRmPa7
xm+3PGc3wmNu1qNxo92YwFiuF97jXZg5vwdDAR+Xc0AadcdtdNbYgOUCqMLQvDV7CuqO1PW8+gec
6cYrR2cS3VFZ4be6lZ+6GkibhDhluuC+/8j16BscGAYikSYAmkO3e9a0XW9aM5aTJUeZT+syj26t
cVsQcLBT0//U9v5DqKqbxi82aWHcFwLnNhLx3thtmgF1GlxA2gLch7Z66HDrH4h4+H+cndeO3EbX
rq+IAHM4Jdlp8kgzCnNCWB6LOWde/X5qfmB/GnajCVswDBs6qK5i1apVa71hDOf7v5IleG0M2iiD
vZHZfEggrH60wD5wx7J85+gTY4LWKcWsHXWE25A95OIk8Rrp8fcGuTuE7goPiQAafjRpPTQ9j3Hi
VK6ht6eInL6TgAVM9p1W5W8Gf9mU/a+sn2IfF4pdswRYXmTSkzNweVJV3/jsIpCtfjp1CSoTHAqg
nevCQKhVla2jQOKjS+7ltf3TUnaSUt2jEOtijfkT3/pTNZYeJn5eHMsvjb6J3Tn/CZYMfFdAByhP
8MD4HGvnOnUMq7RFfU56hfB9mvPJDfrmlI/jrzaz3T69G7W7qYhvaX2k3Zaw+fmtSiQVcHXCqUIV
ep0hmoMqablGhzCe9a82aLuluDOC8SEdv9tytmtLctXJ1xPz/frin1+rjMvhJ0FTxGZfx6PIanV5
YOIoh9+j6HxEc+YuNX91RshDMvfh3W7s1MtTBZRFCVYzz2Eq3ZjWQ6EnNPgi9e9One7sWn7Wg+Ip
msufleyVy/g4GvpxNpUtlZXzaG+pjIknE3+oX6xKUPpkFANu8ZNf834LlhjxzeWgJMZNBUE2BpZ2
fXHP637iqzJNdjd3jLG+woOwCmagiIuvhsF7x1Wpy61X1mntZSYgMXDSKFKdkih91kYu7a575+39
18aPEHv38/ESP4LfYFkWO2u9t+sk7Uc7d2a/mmqMHqxdDWlz7pwvaC9H/a5NuxPk5ir9cn1csXPW
w3KngsVRLCBh66bcLCmSoQVCaashaNPF7FRrl1t/gTzYXx/p4o4C+gLekacV44lN/kd5Yp6COpNF
23rE/9S1WuAmllP9KvTH0pwBtgq6O1rH0U++/s/rY1/YUbLpkOiTI7Kz1oX9MEi7qYPw64dG5s8a
LfuOLEb5LQOBU2pzI9V3Lq0pPu/EKoWLeh0lJEN1JNwRKOICphLsh5oKed72t84U3InOIZnkfb9V
77oUIwiPtBDYwucPR61IpkVZiBFJUNLqVf4uJPUvXJBAgH2rAsVHcykZ2x/RlB3NSfLDKdh1I+i3
aSCfe1aV9hEOy+L1srNxc1xafIfHPJ0tzVCUj33xx3dPpbbo9XQErkA/Yxy7x3FUj1n9YJCu9/1W
FezS4gPi4G41qVWQlH/eZdEgLNAK2nZWOZ4AGvEqgL1X7UtHOoKNclM5OtXAbK5vsEsxhB4yDxBV
IObpIHwedmI3y7LEDjP15GaJu5NURv40T4kbG4JrYn+fkuCox3j71Ev9JHcp7YMtfuelIwZghuyM
nEictNXkc1qCddDJdDCa6KuRh/804ZsyR8/5nOwtbS8X0S5NzMFFSfDvjQW4sO4UHQ2iF40D7azc
OifUhdokYdPHqTcO4V6bpsME6aq1HkJHO2bm9CvNgu8CWh/k2VtZd/9MMhbencM3Wu6iNjmFo3Fn
Tk+CDbTx684KZwJzQC0JtITioIewyhxKYE5L4bAHwZsd8bAbh/SfgQvVnQGITNih57HkqqZEi6+Y
AdM48cYz9cIhACyi8SantwcEcnWDy43aIlDS01nN5Yfcst/HlHY+WmjysEsX6d9HdRIF6iqgTGUA
+qvdWA/BpGtEWD/UzVfDwGcnnR6kRHlTE2WranYhKaNbRe1IhFeICquxIvDUYwu72O+Up0qL7gSu
M1TjG0SKUV8BTL3YvobNT9S8gvK0062k7NLGg37nENfhGoJV+3zykiou8zbkKdvW+jGiqj41+mHJ
2GVzjYH39NCVe8SZN6Z9YVQVBD2VQopX4FlXJ22y7diWKvhjU94+Goo/Gl81Kdw74Xg7qT+DHoHG
xfkPOdkHtY4mCv+cbSKsnYEx1sjDRUl43yvBXRhJL9Iw3jf5TaecAuWLmQGtLOItK4CLs4UtQKWb
+O3Yq/e3WYwD3ir0krRp9pb+x1TdLLgww/Y9Vojs4bz3H1NQqt2wceBxkO6vE4ZA77VF0viyYeZK
6XIK2uhl6Iedojen9NQE3/tF8uAynK4HiwsXqUodCZAZG5pLZHVUR6TktaooCeVjchNp2o1GMb1a
7K/K0rtOmrqSbmxckZcCN1aLMDUFl4YCx6p1o5h5HjfTgK2YmtwEcnhgvJe40DwN6GHTQdxL9L0W
v6da9PwfZvvHyKvZTpqcS5VJZEx4gCbLd5sOXVl7bWYcpll2y2ALZHIhElLtZRfBEaXDu44XU2jl
gTnS4jaGkSpKf2OU7d5YEJ00uSm0jbxa/PxVfktN3wZEAKgCyOTqnMZzo8SyJRAthuGVGODVYDon
6Slo+8P1hfzYjmdDEXNpC9l8yHVPKJ4io1BhE/mdHB/kaF48uG7LTk+SA46soy83802goBtlZNOd
YU2eKak3NT4YbtQMR6Wvfk/V4hpViQAX1rF+ufzrJhlJKYhB0G7CN5jy8OdQORjCWGlmMRJVuyEh
PoA+P2DT4MIN3sMV3cIzXXjTCA850H4GKGJke1bjJUucZQJOFCZI4xn53SIXb8lYvCnN3WTSmI32
7fJtmXhUXf8Wl44w3WYuA55SKkDZzwOrdo5EVBSTclrGRxl6ImzEC2AGs97F0rhv4VldH/JSiDRY
X6CYOuWRtSrSsCDCje/47GvD6KozkJjqYBX0Yee3aaoomCzHHLLm9UEvzdOEdg5VU6HUu64LhHVU
zwagFV8LS1exs2OqV4+ZJvuFGnh2Pz1YfODrQ14MVQKoRBXIxG5wXf7DyqwJ8FRlm6egolPoiNRZ
pJ5izPRdCVt3SqDaWQ0b2d4Y+tISA84C90udnYfO6qsuONUjL+FMhKn0YHbgVA3RHsMCUl/cIfmx
1JEbGBsdjUsBhB4KfDlkBSg2ruNj1Q5WEjPoUMU3ovBLuuOmpeb/hxYr24enA9TTD9Liuu4xLX3S
ZxpDjSXYZhBVhbG4IbUWtQ02ov7FpWQgXvxQJEEcfj4gWTOOyTRzQARUQIY3WvXjrXgaznLnsfh8
vfDHrG3lpZeeSSqvwP8/7ipZC6sctWGJV4KW3GXlT8ns3Fm2XS3BFpJjkwMtLW5n6L75o+AfXt+6
F08Lyjpkiyqc0PUbrUs0ObFlCtT1kN85ybhrO+cuTcq7qP+iLjQW6LReH/HyYQH8IZhmF2AJw5AG
y9Bzuw4zrM5KiQ9SGqJJ0TxmY3iKLGwA42HXBsWbVv2ndJHiNXgB8Q4gKn3+yEvaqpI1NFQNRzjU
yb6MzENVLIf0lNuZ11ejm9xDNN14a53TKMQ2plsDcBie01mhWJOyocd6i0qWprr2wGsUx9ZlF2iF
r9X3UiDRWcdixMjVvw26FWHUn6Ys90XnYu6LxkVK+zCMGS6SkW+PbeJ+COZWFiLhmhLg/rDFxL20
LyAHUVhlW8B5Wa1TVNezmkE88i1rOVShfDCW3B+W8RA3xZNh+aq6RcS8OCJdQ4GrtkQb/POXCUGz
O06vTr7ch3tlCXYFbPqOTMAY3nQGL+It2sKlrIuKucOHodnOhfF5xFab2iAyW2InzEu9kR+UNvet
2XqJ0IAONjfBxQkiyCKD+gJFuL4kbF1bxlEfqYXHxk3f9SenKe6GrH40DkaR7kJzSy3w4vw4YYxF
awz+zuf5Nd3iWHHG/BrnvgkcT817T4gzFMtjtmyBJC9FTxJK9E2E6s0ZRJ9CbgIViA0TRfAXle7U
EMcS86+2VYHiPMq5tTeUrYv30qBic4pGNw2k9e0QBF2WhH3DFzSgpavhl6iJfRwSXSWQd2XhuHmj
PkvQkK6HsIvDUr7jK9L2IIh9XlgjoO3YRgybz/EurtNnCchLNM4HwZIv0uwNYgn6Yhuh+uJFAZSN
UEKvhSbf6tpd5iQ0kIGe/LhXvardJeGvbPmqqDAGYalDXqTrMWSWG5iN103/Ia1ySKh0neIJ7/vV
nIu6SJNC5iKu/h4XYz/qIaHAoWgMdjIdvWLaYuVfWmQHUAitelq7Z/3mKs90FR8XZgvotpHINZIj
xZ37WtZucul1Si13Mv5Tek5tSOZVxL4y19kj8A140CGwTGXuTgk+lS4o47yEAhpl/iL3pyTL3hT7
n3zJ/n0PmUz5j6HFcf6zJpy3nTQPrPACHyid3ZajOs+HiEibWSlf29zp6OSQB2nhKZXCXQL17vrG
PgcgiWydZB3UIOyfM8Eo2xhUOYwwa1HkhWG0GyPITzy3rbdUMCzIbJvXbgmfpE329cW0gIo41XBT
SFWtk0qM3zpoYiBDS+shLXvUTaZvTS9/r5v6BCDjpgAS7GC84xI+v29MW0T69TPVAVNPN1G7hAyq
FBKDJQT6MQdfi7l4EuwikfqFcvCqVN/p5z4mkRdo79MSexzPdxyp4SM0G3vgwhVBpBbYq48a2jo7
mdvIwEF+Agpt0BZo6ZTkxV0RBsfaybyYHn1Vb2GwLuTyDElKJJpdUCfFT/pj18kOTkxgV0iwyTem
NLhzejyMH5KiPW4ssrhuVotMNRIKiWgByWdCC1nYO07eUKmTLaiiQcbjf3F1DAUWJE9CqTqgm+qb
iBtk/ZbHxjmMkbxLNsGJiEYQRbvVVR87EuSsSmGWeuDVuXED9Mydupuxkv+ZJvvFmd/LOMTHOPoC
Wuq5wyktsH9dX4D1dcxNLDq3QOpVegJnsjWDXGCFpI69XyqoFwQ8Cn+0SLLlj02+hQ1a7yMxFNx8
ognlFB78q9IZkiUBNEin4y50PGt613KaiaPk2v0xzmueFlu6x5cGpGNKZktPAYry6moqR01tl5QB
p/TNDh8n82cY+aF5FDlA8u36Op5FCjE7unpMi3chtdDVQ01Dppjk2O4Qt/rx1gTPTv+edzcoImMf
MfV+0f+8PuD6JvoYj1aJ4KRTVdBWgTmC/6QbmdX5ev0eT1/6MKYZAq7kGBS120W/22DjuXBhp8Cy
MwRqG+klzsvnM5kYQ5flZjj4RdJ6cRG4ydS6cx8ctOWULl+uz+7sbDA9wScTEA667GcVqXqWnKrC
fRltuVnQpg+FGbtJ3xxNNDCcZB9MrRdBS10M+zaP+4fpftCf/stv4HCS4oMEOivadLls52qYDH4U
fxm7u2EKgBPLBysODoYKqdJJ93Jl7VExvW1cYLHqv3N74KXDIqD/4hCbNHiG6w2sS1Rt8HLu/aYo
3Dr71VXfovrLMm5FokuflqSG6xVkBZCd1d4t9EZTUDnq/Qy0Ydjmp0Z7Vcx0nxflvmy/bizrhZ0r
+k8CwEwCdfaKC0D9TEau9X7dQAttIY3BSgwmd2mfzfopXzQS5Z+Ah7wm/Gnob0gv7UZQcqr9t8oX
GI+j81NXt9p+H329Py8CsdaioMOrSxypdR7bxKlhFjibgFy8KQbFVcIn3qGuJL2MwbdWvZtN1c20
n0tyHLrXZXwLpX1f/wjKe56ivfxc9c/fhjJ3p2lv5ge56lwtftDndiPhPcuFPrYEGhlUrnW6WevL
OB2Nok95t/uT8a6U45fZsfZ5+G6n1m3gTG7Vt0jPNXAuv83KlkfwhXjKNvzf2KttAuSuxeaEuyIr
pKMpdwdraP1MfVW6aj81zVuY1RvTvTwiEAzoUToqktrnmIPMclX3CNb6FMNdIXviaJobg052hjuj
pT2+iVK+PCJobC5mcTOvwqrW4Nvs0HPw9Wg8sA+X/pUGwWGQEJ5KHMLOP9dPw8XDYP9vPPF7/sh0
5iRpWrPpex/zeQ9MhEddwHWAd8hKsivfo7TfYzl8fcxLdxUAG2qlPCUUau+rUN45fbY05cytpPI0
1H7llXaSg9Qzmr8lTduP5s6QF7eN1ePGwGKHnB0yhdYojSW28LrJAyoxcqRO6mDVBa489d5Uya4Z
/87G2A2q2Ruzwc0hPKmZRcFzq3l36dsKrAUVJLAPZ9UAXLta9I/F6BUqDNm3QnmNnO89sLXsIdG2
9u4ZDPgjooBXAF5EKRUE7OdPWzSDbRVq0fNIfHSaEM9GMkzlLdJ2WXnKp0NQMFkz8tThh1CSO2jp
w6ydNlb80v7iWwveBAHjjK08ploil1Xe+9b01KgK4koxTaTSNb+lasCrRvfl6otp7iJrgCwtix+E
ybXiFmB+zKPdN25YY3u95f62TvA/1kbAO0BHU3VdFysySsthUJEtxcpLlidwLHqPLN0L8y0l0IsR
E61j9BGECsmZjp4SSWExZEFHsf7v+DeYI7dWH5N0dOmilolrlJ2fy1+m8eX6yn9cmmd7ndSFsqFO
s3jtAulAhImnkMs7GjCHo1RJ8PAz46iO+Kzf9D/7v43ZrcqDJL/Nw0MZI1XvOi9O7unyTWT69sYr
7qzr+X8XHK0g9FB4QK17ihKimiAQwh5N4dsJvpCMq8/iVUp0lxXyMbaeVET2WueX6Sz7oUN21r5t
By8NKKNIO6faA1i7vkIf75uzFRLKx0DObB4Gq1JgV3LXZEFFelOHXgse2Jzqu4k4yMu3dYskP8ny
Q6i8NmNMLS13Eym/ybLMNRdna3HERbL+KewNEi3eQA4Yhs9ntY2Qp+fJwuIgQDaFLXYi401cfEmj
3C3K1qWd5RtS6tncQT2mZ9pNFW7cBGdJGN0OirBccqBc0X1c3QT0pPNlzOfOp9rlNnBgCgAb+At4
EGb6rXbH2XzFYLRb6fZyCuEHfJ7vHHZtWGdL5xcRIl+UJr877T91cOPMyLns2thvwXzSPoN/LMsb
i/1xh35a7NXg4sf9ceepNODDzmJwW7np4+cXCxyX6U2NP0ZfF+t+ibzaGLyG1Zb2MBVi+X60d3jO
atmzbHsLkp8J9fifHRQTK3QtlQdW4Em0GYtfaoreh53saLQcwans1eipWh7r7iV1nns5Q9y0BzCM
cEz5ImsIksilR6PLK6IMw97KU+ZnJd/h2Z7ZP/Ue0w5SbaMb/FFzQ57jbmQD+Y32jXwTDu9xp7pG
au2G4Jgubp/clLQG8sc23TI1OIvhrBfBS+BxDTLUNVIyUbJciouu87vk1abWlJUS1t0+CC8PvRXP
IoDk5kaX/KyuKxiz3NECJoiyzJnGViZJfZJIY+s7SuhClnUFHtCCn1tZma/3eP+9Jeijz+HPaMvf
9MJ8kRVgxkJXwCT7+7w/ijx1Zqe0W8GfUbTQbc0X3fktabpreVN06tMtRO66CPQx1z8GXG1IuWh4
uMd4Zpdc0bHMVdQZHtESodnECyVsxjkWtD3h7WychfMYKJbZIddEQojreW0v5WQ4Skkhc61QLbHC
27xEzQDVMgP7QCVGxET9nbH4homm21i4Qm6zmcZdvZUoXFzzP37HKrdv0PBwSo3fESyFX1HoFOiI
ahx2s2y4LVyJdEb/dSPknanQi4VX0M8RQY9n1zrmza0m10VsIptR/+zarw1eMOlLkHmQNiT7YPf/
DOSFPGuSLvaNQxu4QY3Uzj6tDyNa+cVf8iaB7fwdKH4Skq/U5oT+7FoLQHWqxcEpkqLRtFeao2Ud
nfnWbPa28qM6QqejzYnli1T4EJTQ+9DsB9hnZeza30vtzjhYo5eVXv1ujJ4TfNGy0/U78+N9t4qd
f/68j9T+j9hZNroG6p6yTxL59bIz8n2au81TknnNYzN7Ni+xepfYnMu7/E4GA9fqnNjbpTwuxemu
aN1Uc6fB7+RdpPhL6R0V9dYZnxVrI358IA3PfiixChqOBld77SeYJ0kWLArrqMz6zmbVImr1ThZ/
W9L8PQlHVLym/OTI0W6xFL+xm900qqfM6UtvHJsfaVi7hRK7ffC7gTe/VN/TtN3VAym0IT2m5m+k
7H6k1jGDGmbeV3HtaQP8fvuIuyfeEaiSBymQqSL3etXZF0FxBO5ysoxncgBPUt+6YUEp8EeT/dVW
r2mtP8WyvK9puVP+jdGK6yTlLwrDrly8qPzE7luS+vVs3kb9a1JAHIRlQgHAuNfzwxgCVpfuIqne
9XLoBvJTKP/utaeYjewMfkq7MRMTqW9KMv7SWl6jMt1nWnPSsswrTCBHW7Aqc907+DhYVFkFGBMG
1vp+N5wgnKZS5coQv3Lf/hXe1s9Il1SVP3M73ib9cYkOg+aH6lExD4Xm9/NunDyI5GPooSJfqzdK
6zn908lQb+QkdSOlc5finQ2+MwxolnvUbzl92rNy373l+7kjNu0cruff8HjvJOkhGKgQeo3uU/2k
2KMahyq5RR4rsPem5GVflId67zxFiI+b/be59IfkcP2smGfvPXGUIeqQ2SLlesZn0GtpDLVa7/y5
L3fFj754slO3/BU+Sj9bTklPxd/8K6CyNLGpnnP7VmlOir7Ts2PdkOY9WN3JML9F5Y/M2ddx51aB
B/RSnyq3indRfZCK3RyqHgqYh6F7UPSTEz2q5g7BP598ZtH3EtJbqvItMvZWi/xO7IVfQdAZj1by
Po63RQ/e3stf8+qn6oxeqmDnHj6gte1FKSEwcFtsRx61AFBihXwasi/9O5y3uzjcsim7tFACSUsj
EbbcWe1rltUysNWRbNDIgUv1HMlwh2h96Bbtm8TT7PqHuTQcJXJybbTTKLet+h5primJZBWUrqNp
x+Ve9uZRyLqn1m8tAQmQqhsDGiQM61jEs18gAQzOt7HK7p0hjaRRzjq/WiC5V2/OGO66fOs9szXK
KoGfANLW5cIomC67ge7cLdPbrGzRZs70x8TRJjOC8EcF4/xFn4NSCassoo3Sv1ZZAo2T+EQYnShN
K+l0my8vTvg4QGoX/UplDncDHNqqC3d6w0MO6cjrX/NSpkg9lwwRGhVd0jX625nDMQFQ2/o8bwku
o2rfSBG1JftXlvyIBtXnURnCa6odxQu2PD/Pa1lQaLhmaEwILVhi3edkMSBpNqNE4zE/1q7I3Trk
8eeldNXgdwCcKosWXwiNls3X6/O+kDFRWAF3Du2S9t16U/Wjkw9JQgXUjoUNQOiqUNxTrfBMrfbK
d8c3+mFrqS8kqppg1tIVBYt0ttTp3OfkUUnrtw1iFNErGiCug8OgyFWlGGMV6kgcATcYuq3Huki6
V2dIYFeh5oBKFrjAz+scQ9yW85yh7fR7Zbxnkju3r2KdreRF7h5tkAiFlPlCT0dKt7QjLryNKRXR
/+cPtbQ1pMac8Wuk8t34kRNg54L4J+WbehQoLMOqt6Z6YZUBlXB5wriDh7iWWanmTrLTxGk+0NdW
kx/VGpgQCqfFY2BJ+xbRMTIwTxhjXN9SlzYzH9Um9QQOTbd0lYVnqeWMvWM1vlYOnjm8Da2Bu0TG
axzw9ZteSX6mvIVozWyMe+HjfhpX/P2fWaXeqL2s2LzAncwfm/dORy/g4BhvvcJmEmZArHuMrgSA
zzDbEni9EDghwpHWgtvlCjqrA0HkGDH7aOhBm6duhqoy/gymeGuSYoeudjBBEysPRRduI2tuTJHG
BVGkI1Lo3+b+i0GpEcFdODGFP+jAlRJaN72rqd2jORluEYb7brJdU/6ysdja2e9Q6LNR9oJnhr2E
vv7IEmAmZTYraCsaNa3Y03HpMZrvJdm63T6LotsADNTRISPyDjMkf7Q21uI8dvETUGEBog3LjfX4
/L0NDPmszNYrtFAmVwPM26KLUiNUMMTkfZIB5jS+WbINKtb5Kf486qofn5pKk8Y1E8db4ogvJ/q8
fow0JgX7u7oqnjbW+fwYCwYUrHQhTEkDabXOip3meZQGtR/EkWfFPJMaxRta1RUCBAmi4a0Ao0OK
Ir3aGPrCJxZ0PgHpFWS7tUOr0U8t0Yo+3OLcmAZoA4MSVe73an5XoNRrNQOOEf1OZwsmqKM6cFFM
0KTXf8V5mkXK+78fsT5WaRVXUWJEjS/LoV/Dmh9i4yhj8aguEWx9CSLJ1tY+P8mwGcEjcBMjuUa2
9Xlf1UPdFZoCna9Wyl0a5v5oIs2idSehMafqhVuhMlRJWOJCBihVye/H4qnLsmMEk0rb8hu98Jbn
57D6fH7+g5fQ559D3jOmTQSAZzAiCv2YMg2J/ysrON05gaxFI5PncYhQqzHsTQS0xD06cJWbVrer
kezO88exMr3exBcTGvZkap5qPJZA8KEKR0XhUye6/tE+/NY+Ryl+qkZFFrAfUWotL5CPtj0D86vx
1UugJJku2jH+QuGh5As6GF13OI01JhoIdr8LF4BJ8pPFOyM+Ff1f+vLQc2XY3cs06F7d3yRh6qWI
XYjqTRNFN2gN7UK1Pkn2lpzgeZ9F44fT5RJoCd4R6zu67ttGHay0Jn9/C8jmzUl3RxRS+vhNmCWZ
7WFZEgjHomj57wt4ILjgfPDao5h2xpJQuqk3Ja1m3xHHRBIoXCrSxUCR+CAsFBMUJWGl7M12I6Sd
41SY9Z8jr7aYNSw9fdKmRmjEYkeRBaIXKvS0xOiWfoMLWeeQhfJ/cTvs1Rgazvv1LXNh5emecO5o
NXKzASb7vM17U2ukrhkqXxux7BLPgYQd7oz7sk+PMsVEnVp6l86HVA92xsvG6OdhltGFNpwQwRMi
959HH9KyKK1EJapLJiyxo/EkLYorsvAkve+Do00dpq220M7nwe3zqOKy/yNjydolic1Zqegh8JX7
+/YfjohitKesTP3e2uAWXXjjfB5utcRjrE4aLInKX9TIBS7jztFeHmNvxlxi0DG6qw5FiB1XymdG
kwjc0sYqi8vqc1jgB3ykLQCPTZBRn+dbJ8UisRErP+Tt2iYvariXUywNMzwFtH2EWoYtJAihGstU
jTcGF4t5bfDVG6uL5yRAYYYNRrdFAaYQH4QXixPQNM4lqiREc/GZQ0m7yVrI3bl6YzcIf9Vb4fFC
hsw6AAdDzw0IEZodn9fBCuM0Hrq58qMl9VQ8W5fXchlQByiOI1aPYfcS5S2hcAsiddawFhxFIQug
2xAzqGp+HlcEPjiiRekvYX1oln+WyEEfwnFNbd4o8V7Y2TztxHNaA8lPvvp5pMgqy65PutJvrNlV
48abax3tJLpe1YHC5k26/Nr4vBf2lnjtCElaIbyirfaWWVlhXWVTCf1oguCb+7kpH6bhYUI1yJwh
CE7UwehQR/tysF+vD35htqhQCC6ukH3g1vs827wJlBw0AIyjIDwiXnkfBdCIvMhZ3LGMMY/55/p4
F7ay0MwGVgeWEU3A9Xi6moVabhe+TPYrz4bfYc55fYiPL7Q6LsAFwawDVQc9uO7XjVwJiV00pS/p
KDgiYtMlxn1UGPdWVe7n7Dt298dUGVGttl+7eXTN3P4aT0jtlOUvRx/e6zTEKkYydT9IMTl0rK+D
/RDaWMYYnZv3y36OnJdgHH71Rp56bZ0c4SY3rq2HBYxLex8nUujFqvo8RH9fn9qFdhUMBMFtsQzq
dmfqvZGUFL015oUfRyYi+8MO35SqoozPrU7dVORPLf6REKupu2dwIZ5A+rmj+tfG77hwHLFwFs85
0asBI/p526DtNTg5BmC+BGpo6fJjFIRfmzq+Mcfhtske53FwbaX3pCm/60MDC9ZhJ5xUWhP/Yt45
ltpufPWLSwPYwyY+YJ1CafPzT0og7IG8q0p/RmxBGLFmExn/jCfBSDaAc1aKBry80E1LClfEqoiq
VD6rh1BOtwL2hTuZxu3/fsvq6RPokRopVVn64pFbTSSOqDW1DUlZlN0J58aQ6BxDIrHDTbzNpRPG
g8skkggRSH31aUifoZNkcflBO57zcK8X434cWvL+o+hcl7q003+WoUG2jXQ+V0UxVRjQh1sfRBzl
9TGksSh02IQ7rrEK2eVk2foyzwXQp87LjVtarZTwU7+dDFpMZA3o6ywmpi25jLY62f103Nill34B
MVXHL0JgOta0+nDJlGVqy8If5UeLmoIQ0BVSybNRuBJllCAd9sYUwqQJD+rRkLbq+pdOCWwl1KAB
EAONFJ/qjyRJyWGlaKlBVIhoYmuzW/fGMeHN0iWVf32u66GICqBJgNBSZf9ooH4eyjETZUEtAxF3
JfqBMa+T3ZdD+qBL2u/rA60vjI+BhPga66kDUBA/5I85dbmtSJMJF6rU6TBRv/DlAdy7MvNhOxo6
EGldzUSI+PqwZxUT5BQFTZJ/C8329VMyaxTVDmZ1wHZUPgiVhMBEPzMbdrqVgldKDjPPMhmq5vVh
zxPPj3GpYZDxCJvcVVTJZaO39UTGdbKLd6Hw3aOYEdaxq9cIqprY9NYv0qFtK/T2OlzrNxOus+PM
DyDlooqOBDQ0v9UeauQRf6WB5qqZIwtfPpQhhs8UrVJcp43kxTwVdQpigfcV6eisUMLKnk3UCK+v
w/qrCzVLEjAamQSUc8mOJpZVyY4x36zNcSdxhDKoZo3cntp2PCm1sa9RcLg+5HmqKcYkWSA14T0L
QOPzThu1pHXKxh78JI1vxNGdAYWk4S0CUV4mH+3kle/iWsrW0+bSVuOWRQ6Du42qq4gqf+zwZW5Q
H1NZ8QlDTI1azdLBPNcU1wqCB3tEeg8zazjXh+vzXZ/gjyUmW2GTkw3C9fo87BjUYWGh/OyrjXFj
RPgIFu1j1/6KenVLHuksLrKy1D0Fp0K/INWgJnGp1dmMe6yagy+CStJXB+wbX2ysq0r1vRzl2zzF
/VlvHrWxvUvrTQ2Ysxvy4yeIwhB7WzSvPs9W6tKm0eZx9Iv3MB2PYuBGhb2pyC9q/1WtzNYt9Xst
+nZ9kc/rBWJcpE4oS2p0541V+GKb6nHRoC4egiJJwG6MWY0CV3Ynd3ALnANIUk9WO89AGM8UZcJM
9eAZb9yNl7bYn79idUenqj1EidqOH+Z8H64IQB/KdDyVZeKHaC22pbQXErwbs7+46sgc8MgAxXgW
vFO84yptakZfRM8UQWsV//FmInk0u32Zp7doZbmRNB3krNjYdBemrIlWHQBPjDzPNBbkSmrH1ED8
2aDk3XQ3RRB7oDu0o2O+GFSBIUBugCzFIn7KP5CRQ/IFPVhSEJJmEdP+PMdWS8XbiEa6olTtFv0e
5kSOg/RiOTvK0Rvh6uJoOBVTGxAdwjWRn0aNJgUV6kVNZ7jTSF9Dp+hW3NXyt8rZMsG6uJjUKEUz
BZXbNY6/j9UqCkNCY6/2J0GFrmkvTxb1EMw3J0CCSlD/sLOt3FJkbGcrCiQQBR3I/Gd8KKWkx2/U
ErcASt+pYpzaUuHDbeETLkV+uspUz2loI/W6LmMnkgI8VTYHX0/D/Ye9AxWP2opv0gSCu4Hkq9F5
jSQxZWnjM15cWTJGHTFAWo/ruBTMyVJWKbAhEfyD/k0YTWdlfof3Tc5kUxs/gljaXz+XF25XoKXc
8uSKsCXXHXzJCaUBEeHRF20g/M1uuvjFMvsT/ihCg9v5T1kF6SIfkUEpa2mrB0oOK7YMmnT0O23Y
icp82GnHOi6fkumu0w9VpBxUJJpibnor7UmwajQKj0VtbShfXZz5H79jdQ1MdhSnaIr8n/tCUfzQ
pm+REu6T7ttE1k4Z9fpCXwr/kCjFnUfx4VxPJCkaCL8mp9RIpluhJzIgQCgk4VOP8t5TKUVeF+WH
REefGnvroMleU3MLDnMpqaRAj36dsEs8V6AdqjE0eoOkskviQ2EMO4i5XlSYO7WU/IXHyf/j7Lx2
41aiNf1EBJjDLTu3kiXbkq0bwpE5Zz79fKXBzFazecSztw0IBgS4yGKFFf7gRdIuJLqmPVpiaNL+
h2iaBwC0gUA4vdD50UhIS++9I5yzfAGw7SlcQuKvN7LyEtJtTojhM3vt9FjaWkKSH5StKM3MS6h2
4etlNrXdVlMamEbpNiBjsA+jxugpIuR3cT+txFTXpAvuAMgngKjBH5EPz9b5pJa1HHXcOsicfRpz
ON3VsYxUwBo9II0vQ/WZfGeTFDsrsU6ieiKbw6FATTuwbNev7kQVFbOTlVV/3TEQj4XTFdE0ctro
0F5eTXaaoq8cGnB5WwwK7BOMmDa60bvOLQossMho5FeB5BDeyh/vgKUN927kua+anINmN0OCW4Ev
FmZ5pf/HC38G6quPUIhUreYvCyEHH0DwldH6g+g+u4UDQKTYxwJ5xTL6qPU3ojPU9qRPkAib4Mkb
X/CMddt0zYZp6T6Glg2ZFsSKcB25nGI98cO+SjvIwy1K8FhzC7HIkJCq8ponJfZWjvDF4UwoodyO
HONX90YbDWo/QFUI2cqaBMsB+3ZHfTSyBFLomq7O4mhYhxnoRBPPzrPS2K9Stc15uTQKDlID2BGU
KD7Wb02IQVnrKy/tXLFWoQKIH/NvaI1lro6U/LZZR/sMAy+hiTQ236l8uBL+C77h7YpiTcdncZcI
oAjHFIck58blJ4zoaEpGr0D/MPa+9sXDQDX47QQGaa6041Yakvwg64ehdnYfb5LFAMQgRsW0A+47
OL/LkVvPqXSFpjSFI/R7FP0YefjKU22YIu9Wex3qaqs3NHjtNTPChe1JWI7uhiBIspxmNTPiG/Dl
tdSCC6ZgaUg7qQ7OtVwilCh6evq5pyfw8csurCW+qahPsaDo6miX72qXTWirJXZdhlJuWhxI1Cra
Bc1tLJlbT1+7+xaWEm0jbl6YLYhfzw/kzNeHuskM4IkSYl4B3XARXkTmRsFvWzsgurVplWTlFRcH
xR+XtA++FUH65StabZyODqqx2zsLYIEaUizBIdknla+oRUZSuf/98ZwuLSDgkG+aSHDKqCRcjljR
lx6IbDq0SU+d+VNwdwKuEi2gJKx9ieQvVPEPqMb+l2EFt5fY/M3t/HJYz9c7bfDZMXLHCYSanhBH
9PrkdohepOQG0StXSJhZ5r/WCKJ6oUPaoPQuBAyuEIJOZEMrtjmRFBWgS5XDoNuqfXegfHAao1vb
gVz5venKQxOvuQgsnROiH4IZHLc8chWzIHJUM3vKZD6vcMAVwWwXG6QlL46UQqRGRA82AjyCCDVi
NVmL3Ze2j+g2CRMkRGPnqDap0Qa10mk4p1W8U7TszA17E4Y/OhV0U7xm9ru4sKi+ClC9KGrPrzW6
vODkgoL8BFhi4Tt0EJBix1lFmSDV/qbZpYTjYepXfdLEip3lfkL5zxI3DqgYfXYkGiPcVbzCcPWj
hyAwr8DTDzFSuEgkuoaF4UoGb57SNoeUhRv8f1jZaHmjpwpnkvef3QXULAZTqipWtmbANTQ3YY9y
LAG8EbygVQmSEIhX5O8wXVopIyzlDHTa/hl6FsGomcmEI229zUD9BFWzcezvfZu7BhC6qSnPg3wy
Ueu1831LhKO1NzrePyuvL6KVq9k3aONptP4ET/VyY49OW5a6nrLKsLUWSKlcyg5duNeT5kEPQ/RB
t0F6FkqVZmSezdL+2ubeyc7XBN+WTlLQz+THJqV4KpWXz6Hg69IVeo4ERdQ95la3t8kbh/FoO9PG
wfkxLJuNJ601NxZXvcC4CC4kVbt5gjxoWpxkTtMCWYQN80YRTIa/eZ1tdQciGtteDprTFK8d4+Lk
mE07S53iP7I7AALewGLvSkggxGKAP6hDRDRuRNu4woiqND/7qBiFoduw5n+kJozlOjmm8lpFeOm1
L4afrTytyaEimohhjLFxlgtE1vGHAM3UydXe6R/GlkusrV2QcmsXycJ6Y2TRSRK58hUkOC4cq+hr
CmYhAoZFhmkUF+UEzKPcCXP1kMZZL0l7xG93YfGl/5xKj9K05i4nFtN89kWvh2I4ClKs+svFloRd
OFWRh9ZK9MO2/wZ07EDAb9ZPFzGPVwOp2I1RLCQkmS8vO+yRxJLgSUl8ZpsSoeeF5xqjZ9WCh8Sm
MthmKzt6aWkpuKDQJKYSQCv98uWkrJKJSBA3copgZ9CcFBa1AMyO3Wh/6b8NGwsOVAaEL4qOxG+f
V4ZfSMtQAgMiKnIWeKezjWzH8WgmCRs5lvpdVj34o/OU5zVOaSUm13TL7Yp/0LPc9Obq4AunCEKZ
RAvwqknL5/lEhUF7EncMXnbBtwBYXitF34cwe7RK50mA95o423UTEiVS9slzmps0dW4VKBf+pFCu
NjZj3twEjl5ttPYpJ+lamZzrO50aHPgfyCUio7taD6Wv913l1VuTz2DrGysDE14HB8/2n9ogcCfd
+Nw12avnYZph2p/jMeN3v4pkum986Vkcv7RYVpKS60VK2EzsLFpECDbMrwAZy7h0QFFtW+XfWw6B
Puj3OBv76atqxecoXQUxLA6IBjUgGlGUnFst9CNr1FGGNxp4qHwHBQO0VSgkG9ljp26E1T3Bx3Zy
0ex36QHjpC0awtAOw2PrI8nI/bjyYa6PJZE6/PNIs1Wr0M4OvR5SfFHruH2Zrq625L5AqktQt1a3
S+vyROr/5KOlYX6LoPwJccTETI8rT3K9f1ACgDSBgANFDeT0LrevH09KYTZKtTUK8OUpyh1Fu4lA
Nts13q0h1sB5caq9cMchul8Z+zoUE2MD8iYrJhSaF2+bbDKlplErdKAeDPlT293ibIjYQhUqxAaY
tAe3WfhHctbs5q63rQGYghsYuVmBqZjNvj+CM0Szoto6TuQKzHOVUx2reP/uQTBTBD2/6B9X3vZ6
GTIq7TquI9oOYBxmM93kplLraQXPy3QnWnOCOVggL99r+1g7Gt7kWnr4tgr+n3mBgD1rTr2xO47z
EkMDP9hpzdr1tFDGpTwg7PAgzQC4t2ZBmS5LQPE9H7Uvgs8ypZgcoFEgwxvp/LNIfASPRYxr5fHx
rUtjfV+ZnOsNQQKDMt0bTeq6Lw9TyhjV0MG9C3nYsMGv4YxKlpq/ikdJsc/slPhNx8Cjki/iJCER
K2Wrfusig768QQFhqwoiGXyqazKeE1dNX5calC0Y2FH9BV43cC8arGghepsh812Bwv4cxTvd+c7q
+Xgars9rRudEJNM2OCDmomyq3CJjE0OfCkwEails1j/Uobq3NGD5QCU+HuwaaCYA5yYwTW4uutdv
6ei7oDCRY78Yw7Bm6Vdvvg4CUSX8HWx/PIjP7yhn6Q7BqSKqNrFA5VnJrZKoa4eh2G6zORdKXoAU
KMrR45zVGGxj1PN8xMfoNYinTxJ+XYKiUFmooHQAFobmQaAIBLdFhDBW1KGUIu26hGZWu/27Miki
Frt6GFE/Erw5EynOy11qw1yOYfyXW42KNpLmbn0PK8BNk2fb/2MVYCvL0k3IFouTD8mral3VjYq1
k/E6qDKYi3+eYnZW9J3E/TuSf9Tt7ZjEKH2/duMTK/NzFZ3l7LGykYyWDICh0TYFEvfxJCycj8JC
BwCHRneJkvflHIyZp0ydYkEsa6qNKPnowfjWRktDY6M2fJuh23vq1/8wKqRqw8S+mora7CZKRz/K
8sYAkR0ekgHHXj6+MBN/kyrBKEkC9liZK938haSYcguFLQYUfaw5LMkuOgl8AmefbX0rj/7PMAaS
ena60QWDiYH577FAlecphqPZKtbKRC9tQdBglCK4j3A0m1OruH8MsO4Fty8QWDxNxuELSpUiEBD5
4FjTvSvSLZrrPY340Qw3MvU+i6Tt46lfnAXWOuLBnMLXN0APRj7UoqR6A9KIJl7TbTJuYfwrkCGZ
DgIkJi5I0cizS0zWC8qN1Vqh/FrqDC0pfDpoJOncSAQHlwsvcpLMdAbobrmiu5JzLrglEUTPPhXR
g4VLn+kdrf5XHksues9uVj6j5QH09b55RQmi1yy3DL8AQAf4svalFi5vwRpmR6IeziE1uyIHPU0k
Gys2ALAAb6dX9TDZCm3OV8LWCif1le+xcBGIAJHjkEoJceLsFKKFLvWFkpfbvisfYmeiPSEje5JU
1k911H9NoH999f/e0SJGSLmJajUj3Rh2UmzdpvlIUOVRNemVtUdbCBhFPkFKjeQCQJjZo2V2U8jp
oJbbSpsOfd9uxB4VhW/BGxecN705dH3n9nDdVmZl4WwWTVA8yFFYk1msl8tDaUtrGtSppLKPhsiX
KMcIqOAmoEo7wpkXieegC3t6xAyoaIjFGqF9wQY/ZcXTysMszIMo04o4AbDDFeFgcEaQloKEOvrD
rk8+T/XgJgp8FX28F0hxCfRRWGa3prFmPHXltwIVSXQckNkW7otXwrcobtaoDXI+q0hooTGK6uE5
ydw68JHdpjY8Rhu5lLYl7ToB3qHQvbFycDXDk2bGO5Mg0xpoXv6UfHObJuDcy96lerR2qCzc65wo
wl+FkNKBPXn5uQhvaxXDnWLrYJpBj8vV6t4NfBAB9qemlXajDl8YrLIc3ndmdRpHjPdCCqGwmCM6
RqOurVVAF6LMiycSF9+7iMcMhy5NR1uQfoCyU/uR8o2dnDPn1ST7abBjEQeemCu29Wi+1gSfSv5f
1jESIuAFwXORds/XcSVHqeaF3O5N9W0qHhESjbtXFYW6mpNk6JqNWMniqwkobiklRwGeqQPKGMpa
oLH0jahKwZlhHQNVmm0puffSOJIDWKJ6zK3rfK0IeqMku8/bh0x1TvIQvognGTu43OGrwNHYXkZm
hi4GdG9/tT4ujvhZ/AXInLuYg5bodC6gOBphH0w57E812OioR6Y2bhiJ6tEHOWAw/1Tg5JSbfzvT
Cd3C3yQrWdrCOU+JnOyMo5c0ZF7Nagm/FVS7ijd4vSDk+ahglFhGRHq502NtG6z6rSxdvlwsQiiM
xQDtVeQk71ZlDbVemjSt2IY6B5f1w/LrjUBt9XACi8pEiyvBq/G2D3LEw8oTs7lBJHnlOFt4cTwi
xJHCVr0+W7t0qno1cvJtISQUo0PQRtvSHWHaOsDvENepcOqgKbCJTcIyvd0JALHwivSijFbNb6Rh
T4rXrN02CzuWxxLOFai7oT07O0NqepvwYXx2bNacGusr1cZz2ZtbSeE2dKjuUaVoihBtqK+drr7Z
pwi5ofVDd+krCdwNi1IgCCAHX36lCsfZQYoriJNjuNGaZiNZ6aE+jFV8zPVmV7RPBVCbbOx3saOe
Q3rtzlqitLA3eATakywWkyBptlDUKR8I9pNiq6udW2XpUURqkwe4F2ndEq8aM4QS40j7sGrvM5Bu
BUSGj9fJwnlBmRM3J+J00U+YzYKTU+4sshDKWy6QKC1MAS4dqd6o4xrGbWlFvh9qFmigXGJ5VsJQ
TvtS+f6dANyUQbsRokuChlVPL//23Ux84iBIYG1MUD6PPmO1tVBBV/KtKIMJOylVkfa5lhxXd9v1
LIqRxPkvOEUAbS7XUtjpctpZBlplKR+xfRX9P1zjNlK0toEWR6IuLnpcyBvNEQOqVMQxNNB8m3GI
BKp6Hidw/1Tn9X6teLHQ5eGtRAWJ/hYqGXMxkEQv9KTOUGDrka0iHqsH/2AbybkAjuZxaYiGLr18
lOuktcjwOhi7HHq2LM0hxLq27fNtXVdvTmBTTvG9Ah8n/zDQD6i1xM0VZ+NzZHy8aBSxDC8vLIYW
MrvwGCGeGrNNWRZGpHQldD22YL0XNMzUKpG+Bs58Y0UOCrL3fXOIq+7egMsnyNV2mB5TdCOiPNit
XF8LpTz6mQK2zR0GRN0UIfS7u0SWwDf1MvRiwBrNUG76Jr2VwkPba0eRUb4p/xjYs/IYQ5m5eKGv
TIco1syng2KyQKpBJ2A7XT4AGhGN7bUem2j47FC8Lkd2LDdIFH/RQzSBIppDiE0VnFZ9uypXuDQ4
Rs5cpWIZzkE5RqAjUe7YUJ5jdjAyITV5KtVEV2aDrbyo+K7zFwW1TuAkwPK082cvigJ9r4LG3HoC
LMCql+qz4DPV6s1IVUYEkp5PxULhtLI3ChnREK2ACa42N4qYtHMBUVCtIj2dHSMjVwCkKqA4cefv
AiZZFA5o4SskAB+/7VXmJUYSfHXyLhDt8xKdmVhtrkVmtq0NxOGa9JPuNydE/1cC9KvCE8MI11VQ
IUJVel4OkQeadUPKMMNArzLITqFpbxIcsDvZuRWgmBIPci1awzwuKOwzLnUgQVoXKrqz46Ov/SIo
ayvbppJ+RnixwJAGgdzQlHYBobdE2V2VpV2JSh52zuc+aG+I4HeB2t7U41q3/OreE5OA+54lqo9c
9bNyqBRAIzNRfNxm/icHlljGYe1nP3JEvNPH/0WItfRt348noo53R0aXkqj4jsfL109C1V4oQ3Ob
bEtvPMgxb81WterGdVKYz+S1ojEW4J0T77R8ZZldB1m8O+Vv0BHwB1gFszu/1PI8bgbOcSPSXa3A
fS9jdK2JHhUhEdc2MK7H5Ig4IsFNp3wau+AmkYVEYeSsHOxLm0tw0ynEsu5ZGZfTUkVVRjmKmzMi
Y62zcMfgRP/Gpsv1lddeGWpe9gf7Mupt1eUsbWknBE9aGlCi1h2txgPXqo9ihkFrC9MMCinzBKfM
MImOajQFVFRLq1TatSysRkggjxgr6tnnMC6fOFi2Uqo9Ywtlb7xv8Th+S0H3T4G0scxgJay9ukDF
EzncodTXKP7OVWcCxXOMKePKktELE9Ckto2+j631e0IH3fLXqifLa4yuh6h0UuI2ZjdUG9RZ1HYR
l4QqfKfCXdE0p7zw93gj7koujj6nys3ac5zPWYvqpdm76hp89Pqi5q1NGRAU2RZQsPlRF0LAMT2T
sEGSXgXTyqv29TC54hS3MSzGFWfjpYilG7fGgE2j8vnjA/06WMMOnuYr1CScAmg4icTr3a6v4zA3
rB7hg1FpTwWOpkNtee4kjCxgh+reQ0sTrPIQ9g2m54/Hvi7zgqtU+cP0g3O8Yu+ptFGkvEPHrK5+
CeXJt8getAQCoHtV6vaR4ArJ7T6BpCQYUhRjgN7vBJUx61rQYHSD2IhUv45d+Zr6ppv3fz5+xmss
5tszIo8KfFoszNn8xBSoh0xGCEOUOL0p3MkOTEPwJBIJzyjpG0Tn9oK3qxsoY7VrR8LS+rBQF6EW
r4GiZn9cfp9kyku7bpijIfwqVPNFkVNIQkVTu49hN6hvIgSAur3gINuPUpXuP56BhWuBvghavqgL
OpwY2uUDNEE8xoVh8QDIkNKTfNRlD1HDZK0BI66XiziKiX4/zmyi1TH05UaMQ41ByOpqglSDqkLU
o6SAgkvtRAKihuL35q3coKzdt4ufWpQ+aIEiXnNlJqSBeAiCQqfPQnuv3OXJrtX2QmqssQnnKCYH
6e/enJBXWROsXDj46XRBkYZIKkQcxe/fbcKyMfTOKBm5DJS93AfHJEZIhjgkq9Ys4BaiCvrrSJ4a
Mg2WK9irrhoYj2kG53ooP4iSvU/lhAyN7c51TzkjzFaCuevMiC+LjBoSlQ4uzTgaXr7d5E2jFZQm
StBlvukwrRFSS1annVOLzwv0VaW0KvrMujJxy3oUTsKzgJSDehYt/hCVsWZNGnUhxLx4qNnpP+lB
nhgjy82jilQPKLyNX95qGCkXD1eu6fh7Z9XC6So/nU3F7ENrcZEak5iKXMaDAUsGUdObXhSk5z3M
eyjco4qF3N6aqtziuESSeP1SMbpC98RZrLT+gORAKb9mivEmJyPoAnpvHC0aE57+3NkBnJc1TMni
GQ/fRVhWCe0BbTbPZqW3pi8x8kQPXejZYQWahBylxNLCCSTgEG/6ZmONuP7KJBOVgprIyYRS9ZY2
wQPuAv1oAH2ow26TI70iGhcfn3GqOMTmh8/7p5x9F1VvoljXJLTCrR909XL5qA4qVQJ82RHYs2ki
eYa6bU7qiHdVLNPzfN74COOJ1SokfAGvDtLfPL0Ra1bwlKdo+/EjLgVsHE46ahXUiOkRzyqgxQjt
sTVCzDSqbiMmcwIta8fqnTlJO5FOhyBV2iTZCqBQEPCpQTCNAztLY+fRIMpCaSXv/B+mjTo95os8
3DxfSvU0CHI7zrb2V4xjDrpJ2wLoJSY3AkklHlBsbVnr9lhxySinJvD/Jpnr2gwOQuRNcPT80txU
xn1pxN8bm2JlL3s7tfnXUTwejGQ3AL0o2l7RDORCK63Y1PAhqm4pL291Pd/r2m/dWaPmXJ+vDGTp
dLuwwQXbPftMpZQNg+FM4dZKZJRg263skDxGyXGsaBpMm96zVhbvwsqgyqbQPqLUwtvNyZdGZNot
nZJwCyzwLgS2F6rmtsNPwC9H7E4s7zkq9Hs7bD/HVfboUA5psh4dx2AjfRkzZVdNa3S+hSNfFP4Q
gKMogsrMnESiZnUwBHHKI1k080Z5FxfBYZyKZ7vTH5NBuD3GxyTA9hmhHQUFXaX64QX+Z1+Vf/mq
642U6Oy1WHvh01BOEIqSNDGhGc4S3BLJHSx88f7S8AEJ8Fdt5XSjDE9N2aBrtdOltQEXvwwVV5HE
8nnAnl/efG1nDW3UReGWwwXG34QXoRyIul+0G8wINFHkUeLANwOcU2MZO12UR02j+w2CnMKHr+0V
/87qu7VY6zqms6jIGQTdQm0UkNnsuUglJNWQAmQzirNc6y+RIv/qypfGz3Z51HwJy3Ivp/m5JvEY
+z/gcb87Qtm5737l478/2KAZySLeQhJHPM/lw4AEqjXEqwK0zFiZQXWfSvWBBY003UafgmKjFzb3
Ii5YpvLytYzy06RGMqpndBsCOzuQOK4BQxcONp4JAUYKMAY1xDefoXcBWUuHpUckLoB/2p0SuXHH
ytn5pfpSxQi5NLHP3k4rQKON6gbjrd5N33QHK7dcyXb4W5z6ynuo9VOt2c8m6XQlA6aWNPJq2A/U
PGMVtPNaxXVheYPHIKVXyWUBBszmsevkQe58m2cutNvWGcmJpq+j4p17FUB6qP0qR+uspNpfRw8e
kzI5ao9BqNw0VUYzfvzd1FWyycc+gOlmHFYur4UFx7MBcILIRzLzFiW8m8+wbZo0Rhxh23nKbR6q
d0+lrN7H/vAVksqL5kB9Qg0qRCJfHfQDUqzfU/3Uy+Wfzvr3zD7qe0KSyBF8AQ102+V6w7kxCaUa
+/kpcb6GdfCEs8izoQvppwer0m7lCKlfVTsbsvckoFYrUyH++8tQg+EF3Yi8HxLInHemGokjZ0U0
bDUZYcy4RRIp2nRqcFvQPIzDvxbKOSGi2vi17kfhY+jEt5Xd/GyNYI21fx0V8ihUEVGz48eVaSbF
VRgkjT+8qSZ4sJ06uznVZvAUTdknWacE4AT3dkDlLRul55V5uM73GNyhRyQwrgQQIiR7tyR8oFQy
HYrhTR7K6ik8gDitVdQXsaglEgtKnTvzS2hgJqStfISFrQLqG99KxBC4p+ZLQC7DyJRSq4MPTFbn
J7dTjtBx1u3iCNci4Y8A5nDlfa8aIiw7AEJCJYmarj6vI1LlLuQ8lNCoomggdFHibDyEA/JYPjp6
DjxWay+qGazKYyqtvPBCGYHRASiJIBehy3n/vNWRYG0NuYedo3EDeUUFy8FCnLxNj3o7lmhom1s9
xDFAkcsfcirEIjL6/+PKSXCddok6Bu7j1JoE2mRWzujqaJCM1Oy3tpd/Aury2AvjGS/b+XZ1Vqm+
AfME8G9UK7fMNVaK6adxQTtBQFxIcS+XGxUcrZIlu38DOk02IWac74r0Lqaq62sa3pzR3zoIP6st
UanpPDXTBA2U5k3Q/MkKdSP5WGvVashW6A5SHj2XSffT0IZ7Iar18VJZWp2OUIqj4CPkgmYHuSKV
La7CTr9VKnIiToc+jM4dghKJySINN0YUr7QLr0uvTM67EWdxCnAUrQJ2gYyWDsCXyhuCsxvf/GUD
Chfh+L9+P+5Ooe5IsYVCy2w0szGlAY1MsDQIyeeqjs+l89RhDNq1B8V0bnXO4o9HXFr+b8hyOtok
K0B6Lr9+E2GFqjTTsPXrnxpiSF2scLWH0Du7c/qq+IRdifqAnO5Np+dP9M3+fvwA4pVmhz4wblrD
qLbgkyGLD/DusLMl+NxqpnDn5OGZ2OzGNwDvWMUxsfL9x0MtrB6SRJBTML7AFM87/WmZ1VMyqhzq
OTbI4OdynNhQs9/GVfmp6tn2a6jhhRwfAi3eUcRuVAmJdS/fTlaHKegGZteBsZTQErLKUxbb2abz
0XTMtbPiG8cco7Q4bggxpOcBaTb89VqXFe4OVHunAh+zEO3rbdy6Xqobuyr3G9e3//z7yUGwh0BE
lFSvGnxBNrYFyi791moHDNb0o9JpdyWlB7+Ozxa19tRR1oLJhc3FfQ+nARMGS71qEPtCWFgyOXkK
fTqQMt+WjX4uhtiNvWQf6PrarS6Oh/laQ2NEqBcQuYIsvPwagdwMjZx1BBjacxZZ+0xtTr3a7DWU
oXKcocOT0X81002eyRts27eKJLtjSOINA33l1F0oqSKqDrGayrkQ/ZwL1jaFLWfIFA/bcYzOqZTf
J9pz7SePg31Saw90qrordeuAh/vPGK7Zxx97adMhDWhQeRLFzjmRoOsqw88tIoxcic5ClmOSMHes
Tnq9RpR407Kczzn63AQ0aHERfM+ahMXQhXndEFNacfbJKYebytR3eFB+FcUOCUcW1YmeIiU8avjN
qnl3h33ag8ENq8f7PMm/WLV3X0NAa6LfhZysYPqWFuC7h5sLSQPtxFnE65HS7bEZtNu9F4agaiUQ
8+nWyqKVBbi0/oRxA1MOqe+K14lKNHWqEq2ZFLNbgRf1LH0D6Xyl+LT0dSl3gLlARBbK0OxIj6qk
KOsByUCqbqOl04vBGoS+dEN79t+vo/cjzT4u8g1BGjVEi4IrKlhgjtnuVCPcqMbK1C2d3e9GmjeA
Y5+coC8Yqcvho6Mo1iuI8modYA4qa3DyR5RbP365hTaoReeNQpVIv+HdzQ5vPS3oTMZotwn8iqjg
5bggGEq7j1TnUMIhsP8O45u+ZDYCouFuLtdkXhZXDPURIcVLeXOui4QZhqI4EXJM4gT2gaQPeBlJ
NAE+ftWlfQBZ4P8PM1sxbZtnTaohEifqzm3wp42fwUNRQ92Hq82khThXaItALUWdFED1LM6tUj/o
Ggu9HNHjEGB8i6ZRUuKRpN01zUg/10N05N/roYIUIWhEu0aBT3vFnXJaNAaGDtWaMO1udJO2oAD4
j+2NFmavUthsHT/bSJ1+Vjv7y8ezu1TzAzrO+QdQgr/zKAAKvFd5ockrC1EJuAQ0KQXFtUuqwm2/
opP0FBV/qzh5rJ3+JbX0FpoOwvXDH0kab6hIPQd6/C1Q7ZXcZ+FTEGZSXRJQOIcw7PI+ROfaKrOB
hDuhwZY546Mt3SbILpSR8SXuX6wIY9RyzVnxekkL8DQhNZ4LCIvPiTux11KFiRChUp1ur1vPKmf9
iDXvx3N+fQbSV4OtRl4IYw0dk8tXMyJ58CRdb4E7PrX9k9MgOyi/xPpKB+964zAMSFjWk8hf52X+
UdJA+6pKuwWRgHd35Rb5L1qxxXBXYmb18SstABJEGZAzxxRpKqC2y3fKbaXo7alEJXuM7uWkIj5s
bwfHQ9Twd2tROMsdtwmfVYAbH4+8MJlUQcBuCsIZrdjZZGaaVQ5ehyBQW3iuKQGzwo5FT/bJannx
aiRxOyKjBXyb+g8H0uUr9pVUNHRDsq2nyifLDg4OIGqt9uG6rszm1dpnJJWGsqg1EQ7OhR+mQo6s
JmLde7rsJqN9z1Vw51i/E++mBlUia9GnvktXlsv1lSJGhZ5lKNDvwAzMdhzQPkXTG4Ues01OoA+H
KShvMEhOpXObhmcnqzaZ0x2iLN15TXinScYpbPuVV78uvvMUvDcVLoPGJ7WPy1nOYx+Zi4kQRxqU
bZv9jmrjxLdHs0zaZ0a1SUscJMYnW0lO2hTvaNNIinxo7YkG3nTMw/Tl4/V1vbJ5IBDlUBvp0pAF
zlZ2BlZXymSqfk7dnhEy31LLJpbQ3TeXkwqmI01Oy6CzN8qHj8deWnF8CwDZTAfJ9wxLGI5VbhUT
4ugKZiq94hqD88kqA1qs4aePR1pacdRYiMuomsNdnq3tutB8FCrAF4RBfaKO8ZJZ41+kjrZt3Ulu
Y9nhrp/yNcDv8ty+G1a7/Ni4UAdyLLAbaUzX3teLc6rG971dxS6qH9vOqW/Ry7zpbTTYpWH/8Ttf
X33iy6qcWyLXEHJSl6NHhhqpRkWftWhOZVOc0jH/mYXDXvKyX0E3Hg0WeXQXq8F3BSY1ppU3VV7d
Tqbijm5SvLZ5+vTxE10FkuKB6AZSWaXAjSTP7IGSulLGkK57MFRnZbxxWsr6CSwmbFc7Oce2xFg5
PRe/+7sRxe/fVTjyvjbMsgDRoJb3oLq+SFbyLFW/eg/RmyS68yvcdKz/tKP+GXQOjmpHJUnzides
zW1IGhum42GMMTYf/YNkFZsuDPdNFNzZjr/yusufnIWOUB6pNgnm5ft2cWxYXhfQjk+Gg5mnu75u
bst02hmhDT/PPMdptk/UalMXOWIitmtZ41Yrnp02/43q3D2OXJ+1fA04/YaluUhE+fC0FkTkSRtb
nW902xhiT/K4GwdDuvXDLnBjmNue+ckvnGJTZHV2mELanzmodGgIYemcSu+28gO0Xf3tVPkvoW8i
S+blDdZs+dd6ak1YmMmJLt3vKZI2o1o/hO0aPkVskOvHFmkc2jyCPXE5m3YZ6wjA4UPveM12sL8W
rYuSso8cq5ViXNz/LIbm3lLAWtzEiFJEoEKSwPn58aa5rla8Td4/TzG7t4K4yQkhQVyb0Ir4Xu63
+tFD2rOORzcDE2aF0w4l7XvZj9ZOkKUDWrjwET/TIgOHeTkBsTXYSZkD4S/xRKkOiW/8beUR820/
f/Db5NRrzr6X7Z3s1xjyDS+e7OwD5SjVXxUNSZJs5fxYPE/F1YlglIDizj1DBiWrwzoEgVYliBMx
WBJDwlTT4FD6nF5O8SWpnE99aweuZgQrqb2ItOargcAZu2pyUk7U2ek16qFjBi02Qz5qtZUtS65e
1OfJaPZOXN9rdh6sxApLxyWfHRFrylScl7PNrMq9pVW2hm/zoD1AsN3nZvvZM4w7uP5HaRyfaj87
fbzYlt/xnyFnNzLkRM0aoaaAi2LvRcG+VdINhik7KpB7uhUrU3pdAWdtixaQMAFQ4IHNrigELoei
dhQcZn3jBBjXnQDeyZ1yE2AW5WYIP8V17sLq+lshTRSPSeQGQV+tTPSbHPfs04req+Css9Kv1EUb
LFJSFcbR1gCrkmjtwZKiuy6vw21vhsdEQ1ehTYnLkue2CY9REXwftfYF9Rp0HyDVBJLyq5QhcoXE
6V6ll9u4TGq03adnKyn3ltbY8AHCb5HxbVCNvVW0+27sv2V4hLhDavdUG8fbwtLTg1UHX5Ik0jZ1
neFmPFS3UaQfkrTfaEVyRATrE2jEwf34o193oTTSNQEk5tVBhMxzUQ8Wf98PibC7C17vwsl6tqP0
YNYO0GXZbnHkKVXXHr9HXXOj+P0xbtVdp/qnOkgmpNz1ehM9FU1K8ZaoykPf+Jj2/lEe+pV48VqQ
hDxIBkSArww9iyt9Ti+cClWKlWg7auOhlmu6QfHTFGgPSVaVribX37KfklLugjT+64/lT1Pzf4xQ
JKdwjZRztTfFk1DR4FogZiaIvTwZw6RtdBtDrK3VO/h0tKdGUx/AM7pyW27KKT7XnreSwFztTTGk
DYTLok0AFHh2D6ieF3RdZkVbb/C35ANeXu3TrtnHdnQ0nbW5XnpBND4463TgCNifXL5gpCL2G3Zy
tI2V19QUfLwGR+1np3nofvTNn49XoLhHLvYfr0ZVlouGoa4rBh0Q0zIsQSdq6rOO4G3QNq6U17uP
R7m+PsQwqLnRaRMc4bffv4sGa1TO8QMo4u1o1ee4aeB61tthrF0t6Z4yoT+utgIGfFcryueVsa+u
UsZGhoMX5CQnBZ3dHlXQyGU6RvE20FAsisabSI3PQ2J9CzPlwTDSO5uCCdnQDfYJG8lMtooW35VD
90CWegwsD4GfYNUeavGhwMDSCILcQnR2+ZHVLvUrpM9jdGaTc1jfj2iSyB0ootbeRZ5xVCfcUbzy
dtQd18G/InHgs4/Dp0SeAtcai40zrFmVXIc7YqIoF7LESda4by+fyarTJIBghnKUjAuNWd1K6nCw
tf/D2XcsR45kW/5KW+29B3DoZ696AQRCMhR1cgNLQcIhHC4gHV8/B9X9ppvMtOTMmFUtmEEGIiDc
7z33CCTeMv8ys3ETZBa8F2zw7ecDJkefGTL+fC8irgWTSrC/MDbE/vv++I20PbSKslxNEMGKWaYk
u3ij9cm9+POZh5IPAhc01PBoB//6/VEmE3mSwph0ZcnHXt7KEF3ofISQbf3JfbcUCe8fLZxDCwUi
2Llosj/OmC1NXAY2QQGLAriFY5jDyaMesziEhEjHWZcGly5jnxz158UDB11IjR729EWB+v7bCXso
PWEFBbycDUwQ2oW9EluEbzHRO3A3iK3sky3858URRwRCBoAMpuw/CWJM4xSWyAusx2reLd6mhMor
zeY194sjH7JPtsxfLCVA/1F3/JO7+5NAqgUHQXh1Vq5AgkJLAoa4jzC30bqoMUgNHqEuUmnkIqBR
UO/xk2u6PAIfryk4UAt5HTsBduz3p3cGa6SvtI8MszbDPAvWH5l1tioYt6r5hoX0TP0WPOL5UNAq
nhVMtGlffTK2+KmzBlxmA032aYB76ydZilUMTd5Y+AzMqFhjwzNhfxfW/ikowhQqvW9VNF0r/UnB
+KujhiCawwcSg/KfJgm1xguWxh4ITHglYcisJvoEEfddx8KVZNaF8/lxyN5+f8J/edRFabW4Lv5s
riF66jCsGeWqbd68TKdFMz3adLqWPIRPz3QLG6MTCz5ZIX71DGE6gKUB+9ViZ/X+IjPfUV6Y4QT3
OlzbdbSahvkxRCPKCS6s2z8E5bfff82fEVJsUAv7DJIYny7ODx8OGVUou5VTroDd7qs+OoKPWS77
zgQv3p3TDffGajdjtO3y6m2wUIPYbLw2+v9jDwAP2saXh+8nUkk+IlegoHDWlRR7wBIBak1XPfs/
fFEdiTNe2WDBgsg94WZ/mOzy6xR9Jq79xR6E4y9JFpjLLNjoh9WZhi3qohHV3VzJxPNmxB1smyxc
D7HKso2UcIoALdCHqheSps+Wlp9QB1wFlFzYkeHE+nP4NIftnpY2iqEKVcpYTVdZ3UQwbyj8+mjn
ztkuwjWnbNX1QYrn8mhl8CbXwZqw4jM4aVmnPyw0C90YUDUw2mWg8/6G8IgnAyYM6m3LbMEVaCTb
AnY6UZAENeI5q95KluedNeomF9HjDBW0RLf4+/vyZyYPzgjSDFELYFwALe6HLrFlYH3nbOHpzjp1
anOBvH0lwWVYPHaqwmxbPt9Vmf/FQVRM3A5qrf2DDBNH5StXQB5jffdq68WlDRj2npNUeIt+nj9Z
m/4KkP94tlCcw/1tkVhg93t/towqOGauGVv5KjqrwrsWfLy01D8N+XRiLUU0Ns3jmrGV19gWDDY8
2NFhEBKLSH8PWyt2tTigeIQ/h2zPA5GnsZC3JW+OTdRCf5unZsLVPkdddkts8er2WRAbww+2D5e1
0O9jztx7H3tuSvrq1FCMxAPEModF9JkU/heLE1Yk8IUXrfbPplA2cFX4MkNCUEv4oY48UblKPWhR
tV5nEyz77c9oM7/Y4MEbw8gUU1wYcH4UGuVg+jdNiI68F69GVFcfK5PS5S26ics4B5/gID+PaZZb
bolfxLQPYZMfl8LaHasKwlYIZnLnOtTt1yCakG7Zb4UzgGDvRknZu5sO2v4c0nNhmvupowrIpV3H
PShNFe5MDY3L75+EX2xEQM3xaSIMb8Ew+bAnFCITZRhAxlPZBPfPS8XlnnCd9qpfiUEj4E6udbn5
/UF/+fiBHozRPRCSpft+f19Twmo9Qd62aotxT2T2BsJq4rb8eeC+xlU3Lz1EJHTy9zrk6y6bEO7n
pxwaibzrt8v/TgXjw1pRP8bCfSMltLMCitXPUiWdXxRGoDuBQ+3hw8IX4cMGNjZdywAcFqvBnKxg
vIQQwkVlppPM2NbBqV+AYD4giqk9dipz4klHDyYAkUV7Fkv7KJrinID/VclVEN1Pc89S1pNsBTs8
/I4F+a8IqjkunLFbMtz2TbgQVKCdqDKH76O5LOOom38E3KxNQ7dCPf3+SvzqqYMJerTQBMFosD4s
x6qotA1OI54BfDeGrWHlVfOTy/lj1YsDGVtslqO//v1Bf1XqYjb476N+QAJgu6acVsD7HON+iGIv
IIzvCVI7J5mMS94QHBkC+cla+qs98D+P+eGWK8lcQiIAURScM49FRYDg5J8UsMu98HG1xnoCiANl
LCqeD5sKeOCtCvPF0h2si5zaL6Lji3vgbdbp/7cNDHAV6MTgDiDpY8lH/OlYWlAOkWmzFJAZlofx
yBt9NxP9pMrxOIr5BuZe+ymP9iSUl2FUt0gHOjtUJMa5w6QupiNdg46+46E8li69oRPb23bBPys9
3jeL//qci/k7PMaAVnzsvX2vJgFmHig9zLFw93b4Teu9Cna999pjMI+tjQ33v7+9/lJ1/fs6/HzM
D7umI3NEgizHtBqs6IU8NcLbRN9rIdYWGY4RgmAkrHabQ+2ytKgV5uHyxObb2T5OGKjRGvqMzF5X
AtY/xVHDlaN137yKHuZiuvjtZ4vhL/ahZVyOSA0IdcDx+3DbNK3uK2IADyDA/Maw6WoyctBjU606
qw7TWc4X5LyFa6Wtr24enR3QnR3EONXVuhfTNnLkrQN9GCS91EmhfbqyQBWJEtGQWoJudCse9X4Y
E3QbEOw6+M6/P9/v1xCcbiRaYZyA8LDFTwDM0PeLuWiMMaoDHlCgZrgryB3EubGt7ARVYBKWwer3
h/vLYOzd5f1wvGVL+w/MbWgyT05hBiSdt3E5zQ+05DdjDqXHhEBKStRqpvPBmgvkWmXw523EcOtL
ldoZ5NcFBMO5ld8OFrs6AGXANtyU+cPYm9XEoDeGYKKEbL2HEaqPvEThmhUE88GMqFdnOITS2wfl
vOIz3YIUdZdPTybQT8iZ+lKeus5a9WREVmX9ZXS7E/KF7JVoA9g4W8P9MLoZHOHQvreN/toX3raH
1aXh/p4DwRhafNqhLz/Z3d2frg3YyChw4fUAczBUVh+2r7lroTS1omIVNdFaKrYOEKHbQTwtgqQJ
zjhR6TQjFtroA6KDb5jjnu47UFT6UZ5HC75uTdA/eJaBGRK/Tjl87YCzqBK4AHMQz+bfydycS/i1
FDp21zDNSnob4CdGPGZ6MyjgODkw0hxZpw921hwd6LiNiQ6QP65sZa1aGWyU2A1QB/is3I7GXhu6
nZBe8/ub5v3S/M8lAZTIvygpIOV8hODcqXT7iOCeyWcXZBAnts2VWz/C/sfvj/Nh8PGvtQfP8jLg
RUpP9GFrc6D7HRD+ioe5ZWm2d+0gYZAaBk27llZxG5kbQ8PzYvWuw+jOJ9VLFK3VyxSekM5d8xoa
GGevstCJhWMJUFiSJv9MBfNh6PE/HxJ1L3Y8yKQ+4v6q6lx/niogLXJYW2X35MNon9dAYCdQNt1s
Xgm/jt3+ZOAXNK+apoL1pTxlRH2i5fwLV3r3LIM5CFMglB8AEyEE+lB/gAuGwBdEXKyUmi7EVesW
s15P3o2ufOWWd5CRe3KbfBfMoJAY5y/nHDAEN84Y7njvHPvupZ4fxajXpgtOjrGfIPHqDU3sod8P
bvecCXpA7Y8uoktmt0+CvMIk8sUS3hfkn18QCZH4OU+cKUqWXLwwN1uq/ROs++IZZTlcpUX4RY8J
fJvjAOmlXg9NQyX3nqlXy8+M09TmjyREPD2DQfoIvDBfO1qulwraFt0KRKGN01ZXS+tb1avrUCKH
aAy+0Hm45CP7kpv6TpQ8dpzxJRo+6zre99t/XWowgSF7hCLoL9bx+8UydKtMGx97oRpn2JjdRCRZ
zNTHPnXUTQGet5gvJc/j7N4Su75q/vnc/a/v03/lr+Lyz0vZ/uO/8fN3IY1GIEv34cd/3AuO//57
+Zv/8zvv/+Ifx+K7Fq146377W5tXcfrKX9uPv/TunXH0f3261dfu67sf0qYrOnPtX7W5fW37uvvr
U+B7LL/5f/vi317/epd7I1///OO76Jtuebe8EM0f/3pp9+PPP2Cb+x8Lx/L+/3px+QJ//nEwOjdz
2339+Y9ev7bdn3+E1t+XeGBwqsGrBUnURVEwvi6v+NHfAdDCSApTJ7QjmHH/8bdG6I79+Yfr4CXw
stBkAiyASyJq3Fb0y0tO9HcsSZiLI3YEJAeUon/8z5d/dxH/fVH/1vT8Igr0N3/+4b0rdFF3gmUM
3AFt0cJbgDP++5sqL+walUmutg0dQZwHsz6d3SlLWFD2nxQXWASWd/v3GrEcDW466JpxF4PeCLeM
90dDmlUlAc2wbat1My3klDktsppssp7SrSPbxQSydslpWrrpytHjzjgjS12T5/vZYsX93EXB8+R3
07nPsjLAIKqD006p7F2HCHnEmPt9dyzLSr/xvJQqFvloJXmG8WHcgvYkEA1B2qfZLWHIMrVsyBM+
Kb1BqtejCo204P1fuM/l3FZfW68ou9hTYXft5VQoFEIR2Y+2bqq4E3U4xd5AsnPDbTsWiJpmsT3Q
rZzmcI2y6TS5M3Hijlj2m231wcUuinzTjqxZW5SLXWl17o4TUCutsJHIcZTF1WdWmc5t4F/R0bCj
5kH7pAf4CDmmRq9KF28Mt5ksYAzgpN87LBDPrVAE+kfFz7yCgQWy5Gj7HDROhDQ0y49N1lhrIWp5
1zVliKzzUK3CSPAdgbLNjp2SWdPWabDFJYVNzB3QoPwV5H9xaEZtYArNhH1bhgS2CiFv0DzDf27+
2vWq2TcThheR9sYVvm74o5uc4R5CLg9VVxSdB1fb98jxc481lRUqIuE2x1IGwbbTZZlyOKnusj5v
9nR07Vftlc3esjF1nV0lZOK3FUx+h44VP/LBQes1BRqO7X5QQ/Ro6RiWTFjSaZWXh672wEaujH3g
LZcH6P3atKlKWEP1Uws3zDqj9nOkKRTaXgbeSMnb8go3hvaAaeywduZg8iDjr+2Nwnl4KxbBM1h5
gK28rOhOo446mVgjzmoI04cNFELBysPs9alBMGWYDNXgfWd+2+xkNaqdA6N1N25GpwcKYCpAH7q0
7TciR3/fW0G/DSthv0m3MCktwfaNacTBoAp4f8ijyu5wqTO5E4NFdr5pOlRwrncTEiGnFe90mA6A
Nk51GOhUDH2w7paRvyWysoIziGxlPPttuK5UqcoVySz7hQ5DdoBtYAajhEjaz0BzvWHb13hUwqHs
121nWJu6voZPGwkLK4TfB1dPg1Z6paSiq0pMbhUXpnK3YzQ1QdwXLeJu56lvthYp8lURcPdewVkI
7j1NeZzNED0bXF2Y5EjY/7W8k6uswGaqjJyAoQxutRoNrVZ9Fcm7uULAXRyGg3kqlBzlrtJktFas
hbLHF25xcDkKyWFAqEvXN9YzhLbehSzp7zFG6eOLDwnHJVOsvAbBUB9kbzXbUjROCbkK5SnzON2L
pmCwEzIWUKWBiGum+mEPJJHeML8y6G1K99KIVp9aH45A3iSqtGqbbot/s26oj1CSiHLvue5msjEK
C5WAHPIYDCbY+QjD3DA2F5t5hiAHqmfnwng/vuZj7yCer46O0+iBYTlG4sogk35skdF5IK2F23dG
Cb2ZRgQH8zIoj83CqZ5Ek7PYKm11pdWAnsRbrJdRuvEHNEC4/dvMb7YAeTFZtKZe+nEuwE8OYeKT
ojSjb9YQjTchnOf2de1Ph6yf3H01QCPtyOqp7EZ5sbFMPTQhyThWRxBS4AEdpsQo2JZG42SDpZh1
6zAvqx3LMtRBE3Ee6qrIoEVElFhrTH4yksobhCzPK2JV5pA7dbYNLV7gbm9zANe1w+EMwQfxEqJ2
OvoVU1MKr9JoRaohW9mSskukM3OcMqt8ZHSejwUrApzxXjygFKf7oRb2TQfYEmsULAZ/mA5enxQ3
QCZbJ/XZcj+PJHgMhHTXE/5uX5XgIfCOhodsGcNN2FLWLskbWIVYc3fqe2J8OCD65S50C+QlhyVS
9KqsCC4UspqXER7bpzLLTB2ztp7XpBzUFuaeRRIZF+h5r23yXBRZlFqwlgSFMGrMuaW0TSo2omWX
VW2/SFgZrEOwSOSaBGZa88IdUtjuemiLMAzLq7HdR5h/rhiJcnQUdpPkSjQb6WbRK7DLGj5iPJMw
0qjd7VQN/javHX9Nci2/Fz0oPZACO1u/DUCHbYcpPHAbjzsIl8G3KJ/mo8fDjd/Dtan0IaIK88C9
zT0OQyXQte+Bm9nnsvfpLW6y6OjKjFSQxihsJxSTADhBogJB2xDWuy6zEVlEwUvZw2WkOUvksjzL
fixfS0wHH2a3US+u23RR7A65g+BF5QR9Msyq20fEeE9IfvKOThYSzMZG24H/bOGnLWYah0iU7DI0
M4kSzw1VGwtG/e+CZ9Et1s/CASmgzzA8c5uTO842eqfCmF1f9vqaZ7LoY6HraB2iJEwbH00wShfx
pgaYSINVh3DivqZ0BY5IhRaZ9njkHPhy+XlHksHK5bpmbranUeVt0U/zx7A3IPiEI2zPkzlQ+YFN
RXs2U2FvKhF5J5ZFAGvy+YsGabuMOzXl1w7imj2ye4avjVLthvKa7tQEHJuPjgPzqLZFD7247dR+
aNJQ917skiw6RnXp5wBF6bJBworamSf1VLh1j6bDwjNESXdT+pncl7YzgvEc9c+hQ/otmQR7yFVD
DhNl1iOtu+LMuYoOyqYk0QhXerKw0yQVdxqTlBEMnoeucy6Et5CHeKOTdAXUUHFFJziGANYM7/Ny
CL90mGLcUwrCoGXE3KXwB3bnpB1q9+DW1vRQgJRYJVkd1GkIk8k6LjJXw0vCllgoei7LTTQW+up7
HUkDtxwDaFDccRshcHEF+xS+QZytmlc+C4I9grl9P3Yq055841aI0uF6mrfR4Of7DK51qvateBii
4mkEq8GNSyWZu7Zk4Z0LO8xXyFxeZhcjyEUEavt6zKs1IcgNagZaPcL38NINHru0XaB+8BlUj7Qd
AxDXqx5r0TjaeQLY3FyjMnfBEFrmo4IWeK7wKK+0z9Q6d2u6ITMPHxuwHZHPkQv1ltsGjC8XgB0+
euTvMANonmDzTYELNfWR9x4/sarmR6vELDHLjSNhXVYHO4/AsAftmMNeA0Gc8EY0jGHPDHrVxTry
qpWi5XhTdF5+R1vkxiz+GPmJavgdxHlt26ntjtY+cNv6e1P5Co8izUoJKzrfqWFKpzFsiHrbfULG
RBsk0unsmLqFm4x5mdfbTvUNzF0JI9/GMCRnu83J16yGqABF5lDHU2X1GMFAyskH46c+TvNmyt1M
xzVGGPvSs/Sh6UhzXwYFQ656YT8b6nQnxuf51m4idSf/2rnEOOQAZdvoLgPL6EJ1yF6x3Y9rLBls
TGD7Om9YY+mtg5oL3sCZ0xw6ZcD2gfm+SjDnLFMKCs73qOwckY79YGM3C8jNUPRkVVgIaeth85v2
o8tvpVTk4oweUo/KyVl1qtYPCsTch0pXzivtrAJw3KTyL3A8D77lvIJjDXXLAhxaqh/tpmZ3YmTe
o1LQBMccBKU3CiBpC9diLBNjgJMMYVZ50mWEgriaix3RoD7xrAnP2p2xqbHWsbaTb2U4kG/qdPaN
eeqk165yO6OwlAdagDoh2umiKu+I1yLHbOb2t8Lz5RVUL3p2O0a+9z4wxjXz6LBqu1kCfwOxL224
yu9q0RDgdMYOkdSCiGV7qADzlrRtjtxpeaIdXR6h6Gmuo8UyO65I7dw4irJ7NdX1xeYSSPPgymk7
6KLeALJw95bKhvUglAafkGQ7qtsZfheeTH3U1ZdFl4sAGiqKWNnetBhbQBoCqcah8Bm/Kk3qO3h2
2HdexuoUpAdnNYy02flIWSRx1aM8TSYV8ouZ6PSlyHLyLUC/fM1D070Oha/3IUGCubIZygc2ZI9i
ioCbupMV3pmyb+4cRyuVwP6BrpVpRoCZvIbaziNbFVbhVpCZQIICL5IVsA6FERorELHYgsMV9sSb
1hHFCI5mjG4JHXFh294bXmpPqCGxsIuCCqutGwXOvxuHExidyKGbm42Rw5TmbIosuJqOvZc2TgNP
WddMrL7zMAIMY/CLGdykCpe9hLPfT2vd1t6uoh2yVF0GPsQqswP+opZ4hprbckICiuyK1Ck8WO2j
rCn8Q+14oEQS++tIRb+dZ81OrQKy3pIJ9qCd7Z6ZicbtVCB5G6ByapnupY/Ka4+JcaVpt0HzJ1PF
w+ZEmJIw8VmwO9NWZEMIJydMUX1YN3gImCnm8FHbY4cr2JYQ8mReWnGXJQ0xZVoswqJMC3ajCkNj
5Uao+ibbvwHdZzxSr9PHXNnQWVkgRaQN7qCV1vkXZ3RC0MpnXB9/yBKkbQ9nU4tL5oPnYtcVe+lN
iaClQndngnGpSBDXYh+ryueHIXBKTJ/BIUWmnZ/tUYFk7ioKZ7YrRg5hSoibl2x60G5FXIQlrGQx
CoCeFHEU4Z1qfbJpxh6j2ILwehNq096xDNLQpNHlIEBvVo1CTWaced3SEVpo4oCA7KNj7jYFLO1u
Iq8cNs4SgVPZYfuW+T4qWEDnCgEvo89uLBUFd2HVVtA2hgvCq6tGQuTZi1wjR0DYPzxV6Qmm1VyG
sen6Hnewa4YfHXSiN6h08HSXNez/onGQ+mFi2IQYPgN4FkVQHacuqEDVhdrkUhthnB3XQd0lKA/w
9q2bk34feFJ2wAyswU5ahYyKOJqAhfqTjWJJ2kUJWseI65660p93PVj3X+AtgbTCoIE9Hqx3J8dB
bh8Y6HCphVvOJRpo+6UuA++s8Zj9yIYSn9ybp+YNfAVdrAPWObcsdAaxll00KATnUdj3RrxANlY/
se7kZAGzMLQd3XpV9OgXE9sp/HMtG+dZ2G0WrAQDMgtXp1LedI1wXizbWBf0bC7yFsBWpZIESU0w
oYgk9jpPGe/WCXv7h5yzPgVzaUqGUGSr0OcyZoXHeEKxtZ7DjIWnqmA2trfcby+cwGMpi0YSA7MS
CBMApBNDEGwsZCi5jUgiiAjvghpjuMSaYN6z1pJUR14FubXj+RJGALEyee4YM2i+qX/ngH9/XzWk
e8Zt3Z8kPsq6ZLp+yWlW7dCoK46SmkebvsiHQ+SM2TUM0YBidlSpK+AzTHZqVu5n8Ageil6GP2jR
ljdjmTXrFgqRA1I4Opx4h8QGl+2lBquhTp3QagEd++WPwZuGPXXluIfj4PcqRD1gycHehp4SoJUj
rbofMJGJx06OcO3GnafxRAKJCBrzovTQp42n3Av6IvdYBbw4IXohsmIAxuKbnqIujcKxSZQ7m32O
nSkpzOTALhRWiSb2e9p8z2HknPLR8LUAjXlTjKZA8qLjHmTuN+s8m9s7kAX61VB79AaBIt2rx8B4
Vw7xv0JN4O0xxy5Sjeknlrop944CkzaNgVjbloibZ8U2mF00klTBmQqyAXLG6hKda9Svz1Akyt1k
OxOJp9kmKzOV3Umi/A+RVOB7pxKW7Xee3/eQwCiPrVzZmzmZsnykCTgdsPpHoFyFF/1xW/QahwrB
/wvCuU5IYzcn6VoKM0PbCOCFOWCQoODarMvBGx/VALW0omZ4nMsAvoSAavaq166IraArqtiM2XRr
NYafy5IPCwWfh/vaGe09Hh2MmWvXRaetdTxTkB3jAcZQCWmDYhcFTb1xa987WOgT0843auMGyr4z
MIbcjbNj7v3IVLsSXIKXyZ/l2VYVwEyU2yitWuptkRRSP0mLmWM4DXY6L7eoZduYrxGHPYyKlC0C
dJeRSgh5MMy3Z8SWZEWmIOnLghDTkU5+HQIi7lDdzYc5KoYvujP1a0SUrIFsBigUC4PmD1SvoHyd
2q7MYbVrmo1tM/PEmv4tRB/5OEuOfF47mtJSg75SFlg4aneGpbQLAoxTc3LORlPCTrri5bbsbeBq
+VhlV4DGsDW1+nxllY1909asXc1wl4irGRWegVJ8ByQMs1lMUnGugVV0aOFgWn4LT/fy4tLKOzh2
721VEEzI5dPk0oeif1AkALWxyIZHAuLcVdaB2aGJcZOGt9E2n1HSeSVawbTW3H4AS7E0MJD27T1y
wYHyNGDctk+c8vLGYdhs6gxDYRHN+skK2llviEWrM5uj4QgyUvONdvZ4cPuyreBc49MVYw05ly0f
LtEMt3Gn0vwEjyA/AXqfo5H0WWoHnbjhQAYw3ONIMAJeckAMSrB3QnhY2xG4kHNGg7Vf9PyaZQhU
HXNerku7oU/+LIKTjSLmgGISqTB+R5OydZLJuFnS94bdgGGqEneCERHxy3zftC59jio3PwvdvHjg
MKKtn4qN7fIMKX5tfqcRVvoNoGh2RwTkTCWJgjPSvqPveeF5b1VdD1dMYrMz4DaBMArZIRjOzwGm
egwYsefXW5kDH4yRJhRte6EYgJ4pL14EVo5+VQPzdhOCRTFlpCSHKNLVyRW+WJOqDr6WdevO68wW
041jI2GZ57P+UXu1PBtHIAWBa/ybJf31SFx/F9mE3vtYDR/RlsJLWYG2ARPwgd3QEKJ71NYClo7Z
KEOIzUDYENQZV7kzdG8NdGprvKPeY8OH09AwWxGkb6W17ZD3cGM0x+hNaHNthwLJR8EA34jJrxJv
mAt3DTYyvQVxoz1XXjNvsfnUNGFZH3wrhBS73JRZgAV65BMEw7afQ807KCcGydE+SNdGPyOFvZsJ
pMZtRdVaBKNcYxe1YqcHQUdiO193k853Jpp72OtmpR8rVKOpcDo3NaOGRaEgZjPOPVDOEMxMFaLR
byO0Q54aTVp6qoGoRvkDotYgC1/l9ezoVA00PHktqdaONxRxXQc2XCBMuLDO3Iyf7MzONqwskbwp
jaDYtRr/m+fmdsJtju5Bt37iF7VE696beo05I0LZ/WKwbiu0cZvO7pCeiiLm3mpD94yWHv4DsgUB
KGaksh5a1qLFHKHR/m4VGRCHIcvbOslzwe4mROSlleHTDwLj9C7uPJ6dajNHq7wT5Klj1F7VEaE7
t1bucwsnzZOavCatyz78Pjh2LZO2mKibDKjprkQAuBoQPgj2q4aoCcb/CueQBNa892fTfSsCp7mr
O1jQ9c5kYf+kBuGvUrJ93Ul7Nc6IM7F5NqUVo46Pk8g8yNJKb0JWTu3rTWQVlhPPhXISiGZ9cxhZ
2SM2Y5yh4sa+yhOrifLvDYRed7QoXOCjoLLCeydw0lab/mFoiugUwjHwkCHdcwMnGQCydoXCFW8i
zcmVuvluLXkbGvSgx75Q2TEjWDQSPrOCxWwKui9ZLX0DgggCKAl2htsJ0r01RDdI5xyEAR9oHp8E
lj9QBvPAg2/NDEMiOM/ZVzts3CumVM5qXKIHgjaaz1Elob60R3GKirEoVrhnoySoIv5FVMbZYvPi
R9cT0KH6M7oQyOldbLdt6a0dJDwnqq/4toPvx14PAcW/+eWNJ4n/ZZBgMQ0QUL+OGDnDqsyym52Z
AnMnOsAgW5f3IZ42vMcbYOgyjcyU7WDxj2q+9jLqbK2Iz9X/pu48tlvHkjb7QoVqeDMF6CXKu3sn
WLoO3ns8fW8os1eRIJvsrH/UNchBqlKhc3BcRHxmY3aSsMcc1QJjbVY/8jIYtmNr6GtQOcpPVnX5
EdUQ/KMmdZ+HBiPmO0vM5b0fVt02DHWOhnTyO+qGyIfX3pu7XsL5WaeU9SBDMHX4+tLWFEj+ECTW
pY2GQc/SFbTwI6zV7HtmWD6lr8Q19ppWWBsuSyXdG5hGDXZvTrUT0wSAZca+dm9ZTXvTGaqx6OJY
euEcpn2RuBE8XLGoEMIUvEFD/cSwKogzlhXfhy4nn52WWfRKf7d6YaKxifD8vFbsQkbHxe77Uqj3
aVRW4ipya+9GMrLE4T0vuPtkrMxm6zdRtNXSUpdvNbl/60GlgnKojGZZxyUIjtKLPgTVjdACEYrH
pGjoJGoByXfKif1LDN3kVs567REzmrC1afEmi7KWjHUme9190BbhnnMsAxDfhE9tq1evXmMlL0Zj
aN/okrqyUzWJ+ly6CEvq8agvM6GLbobAz394Qd04oLNG/h4xec9HjbZwnU29YbdyqlBmopA7WI5t
HVH+TvPPhD88sWMUop8KTw43EHKqZROX6QOWTfKLlHkjr4xQXPWCq91LAM22ruINuzL1TGfwB3kV
50O87euavMAbTPS1KWC6r0PWIK42FuJ97Ir6ulMG/wE+DkZP8Bb3TW5lz3FZWaWNrnog2aqmAdit
SRedOEvq2z5Wh8FujED8LGDT3MWa6W20NLZugGXi8QmXb2XQhfwRt011w+OHvKHVw5tGH0Q714vy
oXTd4K4LNXkzqLK6rkxDXfZmMOzCkeqoMNTyGlh68953ab+ivVQvSa3icGFpKcW9ztD81WiO9Yve
mumzaUSRR/vBzRwPuWF0hVBYBiJQr8nPcMf1xC588Gs3+0Y9YbiJac+QHMdhjyMlkgtLZbBYzW7Z
gFzG4O4uKH3loVIb8VFLXU9bUJuaGtphxUco/EXg6v1HXufKTVCq8q5U+uIxpFAT2IJrls8KFnQT
/EX/Y+WhfBNQUrqjSK/eoTGNvXiLVAIIK17beiZGf8y6jnYdLJQbyunuO3AfNbZ5PCaZEw998VNN
rOS94L4dSeeFks3QcueEqJ5shJqscUkh2f9GglbshihIV37lq49YQVavWRwXjlzE1gv3U/gnqSVp
7faKieIQB4fHFkDDvpc/mjzUdwU5Oa3wcPCfA1wX4+nm8fRVHguDgM1haD3m5SjJdtaI2i5TCgRF
SL+rl0YOzL3Qx/XGcltj42a+dTdRB25KLVHWeRD0tFCokkt5/JtiO89YIaZHwYGtIL+KAYir45qp
JdqWinsp47RI4dxTu/QnUlwg2skaPtFCRBNe6PLyRpQF6LsYrvxGJ0O9C3KvtRyrUfsHnuP6r0Yv
5J2rNhJpXGGZORMpu/dBoXaA6AsT90+JsnsjKo2wyX3B99DCoUrriHGn/tI4gDcYoTUrOhnWS6G0
0loKcZtGFL3H+6nOmr3ABvzu081fGHWUfzSGNOwwfKXSEJhB9+D5LE+OQZ4aRuPqi94wi1/UOo2V
BqNtJfdY7WniID11dBF2eYlPyr+UxJcGD6nwtep5VAS9rlyOYaPgGht0N13qCX9EvRC/Yc2Imj+W
BPeV0vKAa8E+b0Ilih6FKlZ/Z3UEN5eGD1UI2RrCbacXmbToZd5GHcKry64O+qVuJcpr1aTyPVIe
SGxTTQLLEVmLvDZUwS7TXPmh8BS8pWSawZkuol//kvu688rI9zZ6onrPWqYrO3NAcHPscIvQxDBC
JS0X0t9da0SOFyD1RSLqvWZtIAIKxaA5r7gn3Wb8XTZtdsd9kXokvBEmKJou1M+ZqtILpysQt3ZW
adit14H8HVUjUVtgzJCBr+u9e7S3QZPhTXAHl0Db96EePidoNj7rTdL+UZWof0GPR5C53/muQZ/H
j5nq7WXKht8IoK0EtQWiVlfC02hmTKBRWumqhRNGy63y78QENN+oTpo4MGz2Jb1lJChL48WoEymy
afYK26rpy+c+9ZtbIYvTbUMhEVOIOFhRuKnJqzvl27/qNAJ9LhnBpqijbDfQqL8PzQh4Hn/cMlIU
7zHymv5WEovmd133CbDbPluHFpUwMst+FRQ1SKTK8wc7EDvtQSvF5rnvULyhfTQCP23ayPkXkre+
X3axv1FcbbhjmssnKcAvozOi5FUehL+Jcv8Irfb/BkW7z3+nz3X5+3e9/8z/P8CjyZNZzv/6P5Cv
Ezzay2c6fqbB5yGE7es/+QuNpor/xvscuBnaiCDPlAlY9hcaTbb+rQAxxqUJ7q4ORIef/I1GE8R/
g0TT+HeT/abBf6eByv0bjyZI0r8Bt6FSjkge72p+yT8BpEF7OAKJwY4D4gg3XEbyjaYIwvvHILG0
1z2tA8bKA74cw61AczBe5blWVJs26Ur1XTfonDnUZRseX7WOUJtK5v1Gxx3QjVUZ3rC0Yk3tf41I
iQIbKvu0v0G8vRGgw3x5G1kF2Gl3GOvg2WqNJP/uFhQONhbEI/1hKGESqnZbqLW7omDsan9c3jit
U2gi3Dtbj0pDvbHc0vgxGpaQ3YqpQYvQb7yAIpRgjfVwlw19qXo2aPtUXg5elvR3RQvgYSLhpZaN
7pqrvqfgWAaUoqQ6XzegWt9B2ecveR74SHFFqZytUl8N7mJDjpJtnNaih8itEr4KuEnuqm5Aip4r
PE7WaoUAEOWvEmq56Ynuc6FQsdvUsVe9a1LtNg71e2VRlBHyK3reC3CGfbTlbS48aWsU2oB9EeIJ
SZyUb2GSKE+mNnTPIW35b7w44nhdUo7GPrfUHv20pBKOmRTJdkDzXVwpuscTeaTW3dp1HyNjB5jr
sylU9Zc5UJYWjYy6GRlelyOm59UrjHPwnZGbPnUSTenwpORcWRvJiLWRLni4TGCDrXipeaO0vJFt
0S/ibcaRclOlqKap9KFfKPOAL1dHWFmNZAWfYixVTyBMwuI5s6r6B22+qAUNZdK2B+4g83zp+zcS
Pv8uKITxZ6IZDaDZMt+IQ0fNoiuttiYPqOLvyBYIidOnwKeAVjQocjSl0DwYkZCotI/KFpE2OBSq
E6S6+iN2LfFOSTUEOPshBQQYoCh7X4hB/qczrDSnYzUB1tSOI94ejK4i8ahCrAMsLxoeFHFQd30X
RgAT9d74MHM9/BzAGd6XneF/KFHsJ7ZQGEqyzPO+20kM88HofQ+0BW7GO7Vji9itHKRoDNT5TVN0
ke/EcYIKTJF16QNNALK8MUQFrEGlKTX8dkPZeWxtX++tp8Ln7k2TfNgamSR+GJRp1onU+FtR7Lxv
2qhLjmtWyornjLkG+eff6YLR7UhKrfWoWaS/gmA1yPV1LvzG0Et/DrHXtesaJ+wPRW7I0oUS6Ktd
xTyX6U0mAtVtdzT1XU4Dj4JTUZa3SdEHr5ZSKkvwss1Kifv2uwkaCnhDFMig+2TP+9GEfc6t1QRg
0IQ2qjaqYPq70XUzfJ9VKV9RyPSCvZzwCKPt1SjaoulA6mwhZxbvMsXpEpDW9FQJOp/MSWormhw8
lsyVAn7kOVAMAZXJMWDb2GVfp/GuFD2c0Q3TpzNKmQQ1uqESOmupdEAMaCxHsfU2qFXjUbUlo1zJ
pdcXOwAG3ngf9lXfLbo+cOHHF3FkOUHiu09qlpvK7agAaPzWBqMsboY2KIwV4ipisAxkvQ8XwZha
jSN1VgFQogijah2nEJiXfFCxBzxvpoDAFTdWrUU5aMMTcrry6JgwEdoXX1OhnsZVE+V3puGZJcSZ
RDYfEGKA1uOFQDkS4BVK2/1ofWBZdlPROWypgiZL/N71X1PGnn8a6Whli5aGfwuOH3Qsq5A6nY7v
oTSATwJRB8oFhRZtYSoi+uKUEEVva1UJVYShKTQ6sWi4+/AgepGqaqDKwrLtMbh/6eRS2lqB6CON
VJedtZZEvzbqjRmWQSPfBZQxSm2dDBgxUPxRpcBYdoWqeZwIA2+XBjJQswrEht5QZPa+sXDzGFap
FJfG+CYDGOMlwlkL2VQIelUI1zjN0WzvObfT1hi+u0gSqOmS1mqkRxu3Q3A1eoNBUY5Og5C9ZCdx
3cqNXeoliUO2MlPQMg+DPGbSqyxVqb5q8zr84dejYlBT0/QueNZdKVV48KACN4Fh9eZX0SLssvUQ
IW6+pb7Z5JhUZ4L5bBgj2YMR9piWu10rFatWwIpipeHPMlDM6rA3LWCebCD5kUboSUd31jYFqRTW
+BXS2oeIq6ZPErotAKgTCyU90SyMpecFTfTUdIWU78saatebNFQZUi6K3plOXrixSJlh8IsdeyoQ
FvpYIKc/+KMb28g9yH/MxkpHW/DqIXCAeGoK54JngA3j/E5ehy4oquWQ6XmzS13Y4y/6OObZahRC
MBaq2ArDazsAEVuBbwESQQ6E8kAIxDG4R7LAszgjQ0A+ktkB7bSlsBDLNRohSIXYWoltNlgJa7AA
AYF02BQKnJbIQSx3FF9pN3vhtkxaI4Z4JEAwspGJGrm0VK0o8RJOKy1hq9QAUL6RT1rSjViLvgf2
ChlCHvZ1L93IhTfQz09yQ6fglYSl9GiGNIDWemeF43tfNrFg2kFL+f7B1ANZzhfF6Haa7/RxkLJn
Gj/OusJGmNhn5Zl9HzSGnVSRWXOUc/S0Hz0Hsi+Qm6j061Mv0fRF5Euj6YgkkahhcFKJW7mT2iVk
jVB1MlCaKvg2wIuIAhThSBkUN+udCDoH4LVA4veYttGoOfQPx3ybyKqXvjQhfuNObCWNdcc7ZWKo
UHQ2Nn7p6+5Tk7hJ9sJLX+lXRZV7d4kouuHt0FJL5J5IWm7qMNdBHADkdLWbcixhlKlG1Qw8xQ2z
+h127ZAsrTGLk9vYlMb+J8+GrFm7Zc2h5IYIVTnKF3y+EUgFqX5EPpt9zHAH8aPp9Q+wODDMHYgb
JVs0SmspW84PZMEEg0QGsFfZfSYNKD0uFaWg5qok49olz4oXIXSvYaeHVe/uBvQ/EBPRhdLYRHFo
GSsUqdR6qSiNr32nXsbrr86rVLg1k171NhZLmcmTPFm5S6lL6k7bFC6AcnTnOCqsDjk6wfM0/xMY
YSR+D0bXxHKGpsF0JStWUNnk1L3+GAGXoqpTZsjiBGPfPSYJZpgLHZBPtKFioFBlBP0AdNvsLLJQ
mubKJkgjC3scE7jyEvGwpF8WgHQHO2qDGMx0Q89mIYWsmgX1hYQqAL15xVFizxq2YLCtbNMXmfvb
kvumvUKYmzkD8qCeHvMUnOB0qryoxRnLcujyJtRI1uxq6W1w9ARAV64j/aHW1noOBYBGoe1+s5bF
wngcbuMl1jLq1ivXYjnBC5baFSLTRPL4Dwnk5M/5opQfkD7p3FPelnpOWFoipYaGtHnNtPiYI/h3
CLIUGTMPVJi+aMUHIUotywwj7FiKbkSq/jF15ieLWSG/MrfnAk1WLTAvEUVHFOY4V0FnkwTaSht6
QBJ3L0yzxNjIME/95MdBFvc3cef/TtT5a0iHkSZqzcGQlHBwrUIkUiFgsFcrazN8DdPgGkfn3MeB
za+TgIlkcsos+SJXMvO8BWNZL+CSPpXPMEqc6qNfcm4sux/purEvj+t8QGjlk3bhJPt+PK44Kgaz
sAD25iFJQqTbo3RFLkA65jgxdbBFJRTAFOwUJp2a6ecHUyfVptZpHB3AG+3xZ79ApaHYBY/BvkGi
R10WD/Ey38fr8fnyyM6FhdA/iQQhWWfJs7VhpVxexgjkrG2pKOr7Ma4XEeXgy1G+0uGj7cToDsPM
FgbVTdJbgTCY0jnjIl7E9+0NKoJ2dduuvWfh5XK8kxUPtE02pv8B4pWMeXYe973aZc2IgKmk4poF
97kZHEP6MAf5yjlxTKafPptEBEz3TEoVMs+d488mZGI4CFVXwRRVVmOqLUYLmvzUEQJrPPrxtYmc
Jup4IhHngQ9nSJBg6PDOvledDdA/jJKJrJbJnbLxF0Nnq3bvpHfSZ7JqNpcncqq0XIw3+3DsZi3H
zKqicuDk23zlLxLqjDYWfjt5EayuHbtfxgmXxjfbaRjJ5GEI59NGyX+db4Mbyu8r71XcCt+9W0jM
tmzD0HrF9uDh8khPtjgf8nBip58f7D+3gH/Yuwy0dCOoDXRmzdS+HOLMLjiOMdvj0YiokdkQI1fV
lW6GtpjsG3RlBmEhio8oPQjS714ZMW9QNq1rbQP1ymqdKaH8tVwPRzltnINRWprXRkHC9CpjidYe
xR9cYzAgNqynztwjy+qQ8Qi0XS6P/PSUQXYHUBD/1GTO7dlXFSywtKhyVHYif9PwGWm1DwXw2OUg
x9oDf43tMMjsCw5WMCDDPoF+NChmbrkxDeTNytyTeYpr942XrWS/Wl0Oem7ZcHRi9IrUmwpa93hC
E0+tyGwYWV5TCyy+K/3r5QDnp+4/AWYbkIaWH4Atq2wXKoIFWAuAUn1l7Z85xCYer47s16TZpk0/
P1gVXEe00dyUmZvkxaAOunBKw5St1lOx89//8YiOos30O4QxG3JdQkvDGJL3qvRX4QgEuLimOjCd
vLOThMN5MlDEExV5y9lmg3gb48WGiLWeSJtIJhGVIO/thBiQoEACK+lFvK7dFg5ptr48wjOLAvg5
zFUdtyhTml8/hR+AMQt5q1sdXa20BB/pXdlRJyF4LiPfOT2CqHYj/H38ydpcLykSS7xIAiVYulpQ
r6TIy5aXB3KyMGZRZouvFsD96SBNbFWF2cYOWIlF7piNuxCq5nfbdI+X451s4Snel+IqFHTUQWff
LJOgGRgCSQAQVINGXV1uPNwPF36sGiCDDRcbpgSgjygaVz7ZzODh6/SYAsq4aXNQnTwZaE96qdDK
wCh22kp7T3btM4aby+4niJGNctdvsu/JunVQIo0ePCfdUU9R10DhuvDKMXbyZadFe/CHTD8/2IyZ
2kDqKiWK9MOfZnyuwisaGOd/P2pOuklOIM5lsXtg2YIOyhCpFZqMyk9dvfZIuRZhtmp0vyoG2aWe
nEdPgfGaKPGVxX/uVYK5noKEOEKFKO/PXl1BB90XfApey1BHF4re7FWhR2ELKoVrTe/XxzajT2ko
aFWFxo0XAT6sx8/Li/XMIxPPIdo/JgrqmLROm+fgQ8G76uvY54+AK7BMxzezhvAE1j62bi8HOtmF
rIjDQLMDM3BLP2t1YMxC+L3yCtto/8QiGgQmlbQ//7NQs4n1tCIAtcWYmvRPVvM8EO7jbnTq6L0W
Py6HOtnrx6OSpw7bwfQZhZqKlcKolAgwEVDG0ighmu7rnApOJ6+z4opc2rllqRlUFyg+0imcXwha
5nmFqBKwaJ8S+begvF8e0Jmb2iBxI0X8S71vth703NK9PO6QpI42SX1feJ81SkWXY5x7QhIEfC+S
jtZ0ux3PmhUONc4ELR+oXdCizrVbBcUG7DtsZTComlmOKd70zaqbNI0Vz7mSpp6dw4Pws/ejBiJU
kSDvAi2r4Pv9gQl1bYTnp/E/I5xNo+VrlAENQiRviAJVj8a79xhw8nov9Zu0ROhdW3Sb/+bQPZzW
2RbzhaEXU5WgvvmrSL9VsAMuf7hzE8c5YU1fzeS2mX23qPQhK8bTHgbl7CbF2s30K+v73MQdhph9
G/BoUSvS0kXk7kMUb2Tv7qp9zWkIakjczOJUL0DpazYKyfLDodEijjwrcZriFtQTcKjoyg14Lcps
IFEaxC2oX4o5reIMEyK/ndjmPy5/kZlA6nTjT4MxMWcFHq2ftPBdUW6jzgiZr334Em+jt3JbrTMn
cujNaI/t0t/0a3GjXEnBTg/z46jTQjk49nr6qjT4psEBDlNSfSkDI8zjG1nQQG1Wi8uDPD1kj6PN
Ppiv1jncF8bYufECCeplHiX7IH+pCogkop2K4ZXhna7zCRIxeWRxPQPTnu3e2vdEWrMN4O/mXemf
Rvlaofjc4uDDUfozEek5qZoKlWUVYUoATS22KnmK0AaUqN0rE3cmDHU+k/K9CGSEVXL8mcYeAwDR
o46DiQu6oZXxq6rj5+KqNumZD0TmOJmNTkASPJeP46TwDuF+0+IspL2moxI09Ah73aP2avtIEJlo
9l1eEdPmOU6L6HfCiDEMxJRUY8LpHK4/rex0s6x5RaidmSzrKCyeoKgUqFCK/TqyKsz2LgecfuGF
gF/ORQcLXkI+p6gnrkbovWnFcx3fm3JndzAKCqF0IthWYaVdGeTpKtRMBVl/jMMxA6WkejzIFkiA
RuMSNlL0aijfawDflwc1k7SbDg8icACiR6WCZ5nX/aqQZ0AlkB7Xq3GF2fo6+C1um4W6SlZY2zgI
jl6JeHZI/wk46X0dfrdcqA0L8UMOwiFfWICePf1KYnC65I+GNG8TdFbgmUFOhAQxlZyCMP7GdpPH
yCpmpoFe5OUpPDsgAyjXJHNMEXW2EBUESgLfYgZDob+rdGPna9fsAE43FyP6T4j50sv73PddlRC+
X31KHcqCYVpsiir6cDtvW7TqW55XPy8P60whn0o3bRaTOhs7bC5Pikc7gsv00m0Q+4+TM/Ii+Q5X
c9k6cD7Q0/lUN97i2uo4vVWOg84mU9JAqaZT0AQySkv9jlNrGXtgsfr7yiyu+Didyb8Ow5FFHi/G
Eh9IM8vZX2FUGAtUHrainj+5TbSqI8FGPG2dpQgsCclLV+iFrYd4wgZpsro81ecW7JcnEU0ZFWPh
aYUdnCxIq9C6rvgrgvJ32T6Yyp+kvWaAem4JHcaYnSQ5KCud9zYFRWCmNsgF1Wb96LZboG8a1TJd
0zG3C91aXx7bubiUTFW6FwAh6Q8ej01PlGyo4B7ZqgxgLRLvBd1YCwlyCxmqQnX1FqQf/zziZEhG
IksngzTpOOKgtG7kaTqW4rhre+EznoQOve+Nnja7sR0A/yebyxHPLSMLQyn6vTp3IMbUxyFLbcwK
y5MAWC1hlv2MvpsLwxmdYTHuRfhVV6b0zB6xZJP+MjhQuA/yLBpyN+XY9+yRMoVi+C3Rza2s/lb8
P1KgXVmZZ842lqOiyia0IQY3C+VqggIxkoMHmE78x5N1992vsFm5PH/Xokxr6GD9u6qveO5AlNbo
EB5jrVjltU90btJ0dGzRd5wANvN3EPI9BXyckmunrVA5sXQwKDbgKGx71KrUBMcfqzF8NF0vsl4M
IQqzl7qAmrEeOnmoeGR4w2ttBpm1znoPhv1EK13WcNZTSB5qF8LzVKA4Xp6Y0zcOlp+iyF8rWrQ2
zdlpiBFrClkEBdVizBemcQdmbjPmgTMMVw77M4HkL3lfjHymxq1y/AWSsgPH7oH1EUbdgVuwABq3
GatuLaPpc3lMp88oXeZSoYMCNJqS7+xBGiL8WuK+geWVoa8Qf1rEAWpOmvTWqsNKoJODzMkjythX
wp7pGE2GczTZTZEOGEz94yG2shEIUhxgYbkWPvJVsq7tZjG+1Wtje3mA5+Zy8kPi9KHHjqvmcaDe
M1BYkwnktaa70tTQBxKqI2WMeuamtQZpcTne6e2hKwxpwpnz8AaEcRxPA4umSijS2S5aWIH/gVeV
3V1zXD0zKEXUKDd9xTHmV1RvIUUymDqGwEnffnKF9B7cTtUxR5U2VehdGdO5cFiaYB0BSkHjn8dj
aofQQOqOcINaDGs/kqpnLudogeCS+I5+luRcnsPTEwgMhsr3ItfDJ2heD5C7LtZSA4HIJM7eRgm6
o4dG5+UYpycQMShV6zTYaU2drIs+DAfgiKlN2idtmqiSF5Uugi23PAt6LXfiZ+4q1fPlqOdGBiaJ
XgR9sdM8ttCQjHPR2sROI38BXfzUyuKVZse1ELPjW+6BDXctISIt3KmhfqsZ0RX/59M1btDL4G1k
sdZZ4rP1kCatiTQqjWwyPqd085tKjUCfvf7TuTImU3S6URwVsC9mR1Mlm3lvojOE4Kn2rEKZs0km
0ytL+3S2NOApyEpzeeP0OK/eRokZkouYmZ0m4iYdg5UwXPke03wfJ6oYkpCPAMiSv7A4x5tHUbN0
1HIvh/GlLFuJDyOLaQ/RM/uBmNmqRtjibpCGf37skf9wWcmihC/zHPeWwvHLDTPMgf1p+yh71/3X
xnyCG3wlzulSoLMlIdIMJobe5PxJUtNVQrONOHmAW298V0npsuj/XF4Jp+cPK2HquOJDjLDyPAg6
G4qVD6wEqwv3wJ0evWC4C1v/ewV68nKomVfVlIHzhjPRo56eWKdnD9TIeihMTI2lOJbNPU1liYra
YLVutg2EonYXDSZbMnlHC8EBJHaHbm00KZ9LWZkDaVfyod/4UdC+VY1lCG9jJfsDFtzZKC4pnaNe
K/QG9MraNwR5UfQZYsowIlHMHMSgbu9F3+wrh0r94KHSLAmRY6CxJ921bVwKi7AUkJWS5Kb53UOe
9e44xSInLoRYX2EO2xeQz3Vz8mUD9IuDQR6IGxega34lVztd1UCtqcdxdnKxQoA6XtVl3hu6MsKD
QcJQQYgGt3F9kG/LKNzpIt0qKEU6Ps/61QrJ6YLjEgLxQXFVZnXPO9Ra3UEshljLw0FZabcQibPX
/J0O6oIOzEP0gZFs6EhXVvnpZQHmiwo7xnuTGcL8lChaLwt7mPFIAaCaFpcLt022mozOcp2qC1gY
//RU+sqUJsiEQlXtZMEjfW7WCgQYxDRVxCvh7lzp/Z3sKAJAWcPLht+FY+TsbM2r0U3MKKBY1phr
ddEGz3V+GwJOv7ybvpqVR4ffFMdglZiKOqEcZ6+hUnTRNUPJzy4//Af5E2+fG3+FPrO0bpfjMlvU
ewAAww9rqy8vRz47wIPA07l/kMREIOZ9bySwFA5o5tf7EmVlrYqWspBcWRwzswyOjNkgpyV7ECvr
9U6TJyNXFRVzR1tVe3Ff/MactwPfCxhx+LDW4UbdDDfwlTAeSRZBZ+dr48qiOW3iff0dqJOokE/E
k60hjfGAOCDNQfc7YqXeplon6/Q93dTLaut9BKtrme/JVpzFk4/H3UdZ1/rgYYAUcL8ECzhiKKT4
V4Z1ctLMosyWUKIOoN1HogTius9FW1f2BcibaXNMFYXsH+Onp3j0IkXeN2CbJyro4desa8DTPdKm
JF8Q39AZHq1mWaG2M0b65vIiPTuBB6FmQxOgolnGwNAm6TzVf4b75GTRy/8syGwn5D7a38oUJBi+
GeInNUQHRMHlGGeXni7BgZ2yOZlyyPGkNVWGwVxDkHibb+VlsnS3xr5bIFBno07Jifw/izf33+xh
cpmexPllFAt1jfPoCiXaB/GZNqWwRjl6JV3Bsp37VAcDtGYHJg5mBjrEDFAv/5SmtDZhlEGOu7LW
r83jfPGpoWcVvsm4qqXrO7DoNzCBPq09TFNw2ph2Pl2ZyGk1zw/ow3HNliAmP6Kat4yrc9AAdeAJ
rPBQWhZbmUnMrrT5T3uj7K3DaLO1WHeR0pQ90dS1t4mW2T5/sW7ClbXsHf9JMB2yCcdbtcqV5Tn9
2tNBGtxzILjEk7qZgnalUYXTanG3iNTaQ/KPs35U9+nr6ZC3RcBmX+YfB1cAejmoJseYBYhh5yTm
+5h3qwjO0JWvNa2y2UCOwsy+VhhEmey6hBGCKlFsSCoiFWQs4PRKEWCYttaj0qGPU1C+cvpQlpZ9
VwI+y+EKXmnrnLlgKd1NAFV6YVyBs085akE6ZrxR7IJDSweR7qlP/P/suk2ujPqUwzNN7kGo2f1a
ICkouh2h6oWLuq5jogwl26rDAnIER6SIjqruolqwSd7Gx9Fx7eElWcW/r546Z8esYQ5HU5V29PwZ
iLax4jcAFWz1eyjb7ppj7gHJQOlOsJb+W7bFl22lpc6Invzfmg5HBkSHFJhzLymSIMx0MPmewAWz
E1aFgB6nlGFsSbIx1uxXCLhhbesEy36jLryttFO9tecgxHK1C3Rm+xAaQBwsEvpq5jQtB4tb7esE
iUnmX0/zrS9hldCXV77xaeOTb0wAoIMTDwbA8HGMCMF7cQgZHopI23QRfe837m349lfjU7Hxa7j2
XDpzopPpYfWHIASntzWbUESvLfxBUGLxB3R6m32sfLj+y+UNe27BaAwKN3oFsPDcE1GpXUXGQwXF
X0tzSi1YYI7l6UsfMe3Lgc59osNAsy3iGwieoRnMYEptK2NOYaMKo185Rs/N2GGQ2TowofWmlsxo
AgQf8Q98xd1ppXba8+WxnA2DYRRPLwBBJ9WlukIwzxUqXF2wNl5oiv+ImQC4RB+9scuRzn4eihdg
qUnsxHl2QjpPdbghkhI9VVm7ESeVql/G1cbBabWb1a0dBJodloKrBh08BbTsufe0TbTud8IaJaLF
NaLLpEVyckPoE65TpdStnZROcdVQ0cgmUw3CIIzvMCcwhkUTWuMmNFvjNk+hWt7LFMSHFdpYCBlP
Jge20FjlPpEhiN5gQePewpvWv+W42Tz7npyR0ShBsq+TzDIXdStlqzLTMSfxsyT9PmLr+lghbFNS
BUAE/W7MWimBqI/vDf/GjDN6NomyqdUUcV8EahPkDZSqp5aMRCJAgEqUl9hF1e+mRw8CDRPs22xd
wy5Q9nVIi1aR4QygaZ6BCHwRiT8hTpNmuRAwdDvuQ/jf5oAfIgRUhJ2cLq4z9IPdtB8dzJaqp1rX
3X3KYHEF0oPoRmpaHLJpkGaIbw8JrY8hRO4UrSl8t64ssHNLWVfRw6DBQtdofqpZ6KCANkYuAM0p
Uj9PD/He6B79pBauJKHnDgDEYzjKsIW0TiDuXVcqFjYQJNpyLv4qlaAXt3UvJ+qV0u/ZgxoTThVG
xwSWmu+ZepJPs2ruQMTe1ma9ql6DV5S8d/pKvZF/ePhVLP+bk9qkSEup+auSOoMF1KFWc2lgQOoO
3eC0FnZZyPp1Sznqxp+XT4SzO3XiCmsY0ECHOymMwE3W3YHh5VjoJKr0gNPUHo+pHeLoz5KXvKNg
t8714Ibe1bVH5LlvCMJNgSww8Sat2R0oBKFImZDXndS2D5kerSH/X6n7nAnBZQd7BHU/GuTzdh/X
YdiI+BbZRsPe8/VFFZr/xVVOjK/uxlRKnZcGg7FDpwBhCVIK/0XuFjX4R55p2+y2LBxhrTnRylxe
+WxnNhqBgMfQlgA79fV6Onii1FhIQJdkXFrsVJ/tg3Ij3IH71pZw5p3km/SKscBN9H456tnJJH2n
USVT35/DwVDPQCJFZKCNYj0WuYuMT3aleXBSeARaQOcDbC9lbR1K6PGzKPXH2FCGbnpAJJiyDbFg
/2/2vmO7cWTb8l96jrfgzbAjAiAIEvRG0gRLLuE9QBD4+rehukYC2eKtO+61KrOUmRJP2BPH7t1J
wEDgAmmRtb4+04th9/us7i0lng8VLQjwZ4Do+lMk+H9iIMMC0QA56FcoegcFr0CHyADj8Lugu3OD
DA35XwnhQemnoI5D1FgfepgTgPxEtCVD4+5gvAKvbSc0GaiB6v6Bz3J3aki9aUj6wQ+cJp1L8AMp
UoLVRIUPlbNhGRnAAMTD//vE7rzBSNr/W8zEThJroOL0KizLsK7dQRlxD8HZwCqUQjKAJcXW7+Lu
edVoFJGwWV+ll1OdNYw9OWUL488HoeIfhP6uTD2Nd+49GbHzCJrVgNztdsR7cNXvred3weLPHeR5
gO03FwjWPGAQ+Y0O2Fw9XAdi8GBF792074ImR8XwqxLQ5RAUKJwldppOBkBls9/X8bZXC5ftu5Rx
FN+UCIqYxBDlDjEBN9pKB04xM5hE/NWVydQAKPxHwnxTZfnSl6ksmx0TXnMGxrr/QJ/dnzBKGOWv
xslpHahSKUIxpBjKcEGN1JBmEq2lZtEAU5uAseZcydVHLEZA+wFCopllwOoG/AwwiwcAL4KYsAat
we+rM7pDk9ADFudfI5oWil7qqyoWGUYUzUMb5pytzMCPZz+KKd9TCrBjYMDCmEFFykT7iAqA/xNw
T4N2AGD5UTO7SGugfQIGBnyiwfvvc7q7yt+E6T833AeBdNfwECYCKq9CZjaHi/a7iLtXBCkWpC31
seBl/PdvZ6qElvXL6+hi9GfPqEHP5gEztH+wOfekaHBg4MWO8IXTAo02zK8ARSqgcQb7Egwk7jMK
josHCnvUW9Mj8F3KZLk4BSTMRgspoLUGRr7HoVw+SHt120lB4PLQQA/0y32BcNIVHX1VCK39XDw9
BtGAAIRpIgQgt1DqpeQjxNKCc63tH3S53BU15sKA5zwWKk4eWgAO9TrXYZ/4Pi7NRkgBC1jnsWoJ
Azgmx3QmuI9+Pxrjcv1cTuCiopgXxSfomYS/9nN2KA8F1LsOvH8d1ZEVzrjK9VbRAk9dr8wkE500
eGSbfU3jRqYhIzE2Grk3OA9el19kPgIIvrIf8fQv4LdncbXqDXSgmsY5dRVTX6cHv2ZGhlJNa2Sq
wRN5DPePTLbp7EHnLQAuSMH/UYBzc2TBOQdoeXBHgZo4IuqVtYZzEa8kVTmAVjpG/ShxPL0iU3mT
wys2fZQGFwQLwc7BpBpomM+c9ncDClMhky0FeUPfoUwQVHiGtwNvpA0uOydsshXA/B9Yhg/W7wtJ
9JtiaeRSiNBlgipNQ92A6c7uKmFWJ57V1aWFar/90KkPfL+pugTYijHefyhmGKQI0v08sEUZFxzQ
e3EkutJCmei7pxfPv9+J212C0wV0uJGaG+bMtHoOHif6pTMFZQVBvxYjEKakqvamAI/vdzm3U4GA
sUIYSC5o1JrannXPNwWiuSMLbE8qPKq6cX1wvacaZdQj30WMQ/i2QWELuqFaEVNUcWumVnW2jKB1
44tOYcRPv8/mxgKcyprsTFaVKt8CS+yrKCJ9NUhAc8d3ABAaHtAxQIF+mP0nGedHcxz//dscPSVt
IhRzAyEOtNQstIt1OvOWlwWSsuA43QK2z9F9EDjQR2bCTRjirxkDfwHZRvx+UwYiNFc/brG6I/JP
uctYtE7ARuI2pmxVs8RFvPVRGOImOTeVOTF39fCqAawUMivWI1fWzmDu2oqJnAuNCDfXPn7f1buL
K6IhUuL/amb5ubih2CjAKIc4AM+zflAsWfKOnS/ZVfYIWWJqdY0zQ9IKpSY8SuDQdP5TFG+ESRpw
KHoqQLC40fzURT6A9kPyEUYZ4ErbznhwAe9cdPTYjwkFtLIIN9AtAIYVch3kOKPzp7KiwiMgJ9k2
BZu4+beXEUUuqNjWJMR0oLp+zq2K5QTwepAESihSqwqJ1YAFmc+ivnswqa/m8u/PK9YRdeEI9aJK
FomMaejjYiT9JQZZ3Vc29TKv1jlKMCJLsWJzxBLj9wi1zoC4haKlgHSL0v59qqNK+UX81F7Kgf7e
gxQ9JYCnH8wgb8GWotfhg5fn3tYhoYGiwhGgCq77zwUVAJefy7yPGC9vfBjFVUEjTrIEqOkjmJA7
F2BE6xjbJBGgF6Zlpk1eC1qlA6MTzCKWWqs2P+I2t2Vw0mNwkv6+dvdut4xy4LFKk0fZ8Vdk8Jsu
k0D+DJRDSONs1fFiFjoBq+zMTudIQgmEPwvRI5F3V/KbyMnRLABTUAOFYky+X1kHfkwCvnPUR7F6
mQOYDU3poF9bPLK87lz2HxOdqLE4C1B9D/ItEMXhReKk4XCV+YU8BCcj6cDbPmgPbOt7yhoSDdRW
Iux4654IYXvlS/lrnoOlOilSlhdSs44Npkh48jhjKY1zmN6E7xIn1h6YuT3sMSTyDveUviKDQX0z
PGZ7wwQbtZnPWlefB6fkJDkeEQlWmhYsOEgEMB8M+Y1j8Anu7Ecrf3+//70OE/NQrXulKyWMqim2
RvFUgdi5a/IHSuDu9qLEfKSKR5vi1zn/do61IfRztYGQoEOmOARhPBIdXfTcd2ewBT84wndnhIIH
rPVYajyNJ/tS0g4GpyPtIAcAhS6pHh8jo3og5ab5cdSrOvxAENsgJHBTzZx2QEeOgq/tVKyhNEMH
mOkmyjGtnoF9EC0JrD7/3eQNhKKWTh1zg0APuklJg1S1qXh1gJQAvKODQS+yQny9efBo3FHaSDeg
3kxCX/iY5PipTkuu8z1gjEHLJfqzNsRv4D87/q7b7uwSCprHQn3MAj2xEz/aq+sqLIFSTQoQ2sTB
H65CAux6+F3IPSNUAwkCVgzNS+hTnbwLnOHntdeK450L7Uonak6bpWwm63DWmM1rtUpMrZt3i0f7
9FDwuMLfTvzQJhlw7yH4qyQYwOnZk4YiTDkAADv6Y/N5aQGpHtwhG2+Xvz2Y9ahJJppGQ14KiFyA
J4BVNLnToIxL46wSEsTFwKT0ljrtTvYpOkp6h6MglrREdgH1GLjEBQo6rkdG6Z3Tg05O1CvifsBS
nMYtPABg5g2yBKQDHQ5N+C6DuTicfp/kXSFw0XXAw8BXnzp+MVYP5VOgdddqhQCeiKIc5MEVH5dp
uozwLv8lYuJJ+KUKZkwDLVNflWEOELIs2eIfhhfv3QRE4hD8FyQgw08TsqUWoYbmAjYCI9VKWsmR
WQfIXRYp92A+dw8ljBdgBYioFJKnJrWX8WD6CzChzqmWYyGfdxDAd0cvFOwbBGTLn8ExcLtHODf3
1hG3HCpLRHoPiY6fdwFQZyFoiquExMVi1McAewPlGmD+g0WYAy48DE1wAn78/fPxTag20S91d81q
Xy6R5q6PQrT1wNT6XwhAUgoQaoZ426Wjp/jIkMO2gfZqgeuw6biUf7Bjd95NFPmPqhiVJ2ON1c+V
qwFyXud8jotcexuvfhENEJWB+eQyAMQl+S/8H7g+YxO2gEf6Ji5cADkfdHbABEXVBUhXU+OQJ2Vh
gY9q8/vS3VSn4xlD9YGGbkQUIOBYTE4EQPFFPFxcTLLlsJRscHK/IZUuzz28ATZCqTSc18vSiq3k
KDVM+ugcbRk8eIDuWPJw8sYOgHEIwCT+ubZXwzMEWcBsjSTw1wo6+kHMwaliCFa3IHsNalF7hBZ3
z2ZAVxJg/+CjoM9hmjoFMUsYhzFwLdUteoujj4BW4+Nnp4Digd2w1K7zmHHzYPb7et+d6jex4s+p
ZrkHupkcYsG8AWBQG7iotFP++H+3k/BrW8c2d0AmSCqasH7K6TteznnPRxU8jy6cSwNKzSBowwfG
5B19ibQF2K0RFhgByCZSQLGA/h4ds+k4fmM0qiMPwtKXhP3vi3ZPDMBOgA6AIrlb2JOOv8ogdVaQ
waxRjCfr4WeQNBpB0P1BBfKdlwyRb6CAIcCIpMI0UTL4qRRcxixWKjrA1Seq9iirfSsBfvHYnA8c
TXTKTvtK0+CqFHw4MrYPh0baom7q96W640xBAN5h3CIYw7f5+SsIDXg9jMnFQmUF9R35SiKrshXX
QOW7EJu+9ehMC+M2/3ydIRNZAyDcKQgqT21U8eKDjjTDpIDZ8D7q+V2MPBNis6tkXZ07q1hVL0By
ydf6ovUXj5u4b6pfkXf8MYCJbVkVXQVyeAxAWXdmaA9zJIXyo75BuNsCbf3hMkvX4VrfPcJIvL3N
P+WOu/3dtLzotVCkkBui6y7SP4GlxEDuQFvxYQXs7fvzU9R4R76JikW01MrjFNWtPhNpN8vgUb0Z
u+DtShWnPRTbcJ2/cYf+gcK6vXs/5U4sr6bJwEgAph3SqSlIvp/qkKf88KDu6E505aeUcfbfZgc0
N4CmVZBSg6sedjlBId5b+9y9i0/RAsU5b49SXbcG2NiGApU1YtfhHk4t49AHyakcI9WFJ11A3h48
jJw7LFEXYVZmeuCVXZUveoZmLPa3jfKJ6MkbwHN96mcKMnuVmLOrrBODO/2uBW42TYRPCspvFAiM
EDXT0iMEhkXQyYPWxPevTO/AUB+YwfB3A30QgtZrODYa8qI3kdMaLbdJJ6FnDQzBfzwJTBm9HB3A
ZvTI+L+5ZRCECALyPYgrIgk7Ofp1lIchYCoiooFod9+KnSihtVzknrQk8v4odfeIOODe8sHY44GM
BlwaKOufpxEd5+CfasAFCvIUsLADmw+w+mn0sP1x3OgfehMTg4H39YIibDG1KdGwm6vXAXIy6ZQh
KcKljVlU+VqrCqZW3Lpt0SCrR+oh9j0nrADymfMgS/n9rNwkfeGV/xjF5DiCs1Ti0KWL5ZV2ZQTy
sbW4vTKBlTOdZT0NtTncn7Yj3KcM4Gd4eQm7mg0NzEfxr9t3ZDKSqRr3Qq6rVIyEa2i0NIJjlli9
qdJyprJmmAsFLZMRJ7F7kp98ypP/oHPs5n2eDGGi0bkh5r2UxxD6bcN8O7MAOs09XagxG8OAwaex
lJUH8c97pw098gba40fMcGUya6H0gkRRcY+yxKNl+kcbkMbpH+zyvXl9FzKZVygIOV95EAIAcjRI
ZmbGP7o1d0VgEoAgQhcSMEd/3ppOEzxA7nQR0btANVNO81Gd7xcPnop7ysBAzB8XHrWVCPn9lOLx
KCZPkz4iXsHNNM0aao9I0gkESP/Nin0TNLkWKO7olcK4YsU0iWj+lkPV/O83794bNCJXjIU/6BoC
YuDPucQlp/hRgxVTwFQmsPCcLOWKCJaKgBCB5cZKdbCupkIfdwPfxKUgFc8fimbwRowu7U/RiaBz
MCYu2CyjqqDkanASQwtwFoLQnGNIIGRAE3FnX5Tq7/aJjPEwHmFaHbmLsXJ1YlEMuRLlApoKSetH
JSKmgZWHuNSaVO8erO+NXQpJ6HJA8cyYjbpBnwhU0JtqHBgvRnaUE0cSlrsgwZ75B82FcfihmD2W
VwSfKWkX10fB71tTfEwWoTIXja9goLjxjnIdJcCXqoyQv/Fmw4WCpNgGX/PJWw8mSjFtJSL5+fcp
397BHyKnKb4290HS3UCk7gMYovjw2weu2D0BIwIqIhOgdILt9PPcoMdN9AEpDBXNB9eLVdSXHmSI
4JN/BIF3TxC6YsB5gtYIhIwn1y9N2xBAQj5OiZQcik4ISN6jEOP35brBgsNZRIHAv6VMdC+IGgCk
xEFKieYOxR9I3qR0aC5mrrwDI5Uo0p/G++MnLckCdGgM1gP5o7b6aQH8lD+uwje7F9y8ESIC4yzp
YGUfydhim6KzAOQKsDrMR1GP26fmp7iJYZNJF8Voc8wkVBaDaiuZ4z1C/ngkYnK7uy4WtcKHCK2e
DXPtJUrN39fs3sGQZKRDRs2FHPNky9qr1htejBRFzOWnxADAGh6Lz/9CBip/UHWHd/nGAARZKxof
gNpCkMFapOhD6ivxv5nGNxGTdcp9AIwlLeoaQI0wuwAKhkigS31wvu9tBqBx/jWPiVvFJ0mcehHm
0VelLdQdjTuOtY9Sivd2BIkpRADwHsOKnUhpDcmrLgDhI/UVQGqxfjFIY0gPApV3dDkCvMoIFovM
LJT5z5siGYEQK0DlIoC+dMWCf+kBxaQJABFQwUiFZsZGl8xUTWe/n4Tb0AI0hKKMZHmIkCJYOFF4
kWcMoHSFXAUlTDJnqjr67kO8zdGrKpnyumM8E23tYhaf/6hi+v9E7f9n1MP/b572/9vWTfWa/CRq
H3/kL552+JvgXNd5OJ4C2lAQjf8nT7uh/s/ozo/KAUcR4WRYPf/kaTf+B88wrGy0rCBLjNQLPu+f
NO2y9D8azhY4WNBdhc+Fh/lPEvnNX9q6nvz5ey+2OGqgfyt1lKfDoAMW0IgXhhp1xMV+HtX+ehX9
wsvCM8gSTDQFbEGmvAB0AhszfsAp655LNlCJXmcVMBuqhlk6uvHJtyX7x6i+j2JycP8xCljhI94g
KvOnhrJqBDEnV2l4bpaeU3zIpu80C9Q5SS/1sgHEfOL6b+FaXNQPYsKTWM6t4Mn05cDnAD4Yhefw
FDzzn+iBh7Xw6S8734wHJqdg0yEPE1vCz5f0VurkWWgKrTA8DtONV1lDUhdCPQtUkJa+Ku0keqC9
J80gt+ImD3fBpe3FyLHHV+u6RJE0S1yPApXDuYBmkFulnx6L3kZsbrCEk8Ru9yFDcu/5wR7/VIq3
o5goRT8AjSs6v8JztuQBclLZw0z9gI37yq18x7MygIIgYK6vElcB1NsD42WSOrqVPnnCIjEO4TIE
4TmaP2XzCkTyM+PdtwWWWTnqLzTgMAD3gGftWvkDevLzn4z+Pv9JHc9fI8B1HiFv/+pp/nnTElB6
XVGXH56VfYnDFp/KN36lbnma7tKXYC9yxJsbqx1oyVcZIuDCtrVk1jgDjTeo4kGn5qe24Q6P4hhA
LbmjAVBQgTZNFO+j3m/i2OVC6OMwYlwIaJrSe54vuPdyFVB0WpkoM0zdyNIWaEmeG+uusrwXYSy8
qC21J838qzbXjDIiLBTbsGIbZiia6wYW2wENMhLBEna6WWrXu8wSFgMMRhdhYJZYAZWs1lTW/m5g
oySELpDMuuCtaoixCqyEIWrM6lmwh/W31J6qebsVWPuabZrN0FCUrL7yf8QZgEOoxPzFlYG+umAN
a96VdUTVHYjXWYlgTIJPB5cmq1edWZsKi2YAudgMawHBmnCHQot2JVkC0/9U+MjTKEmmqdm6oRlY
GiA5YlejGrAxVOYxHd7RJ2+2FEbQPF8lB+QYUY9ktmbFOBRB0vELcSVt1LNvgUGcVuxi9cCvI/Uq
Nodz64pA+qbGU7rrTG9bm/nCo8HMt8Rd5VzceB1t47EFi2OiZUAlUG4hEWkd7lJTWnOLlpZnxUFJ
ZOHwdvWZHLlNJRNlXiRUWRfz/lTXCEXr83zXrpINFmp9nWvz6xowXQ1HlE0NVVZTwE8A353KFso2
QW9hRiZuO/onTPEt3IPL/SzM07N85pfGlnO052QLtu1NZHIf3dbYo6buXVrLTpix/DU4qE68A2m8
6CIuzRmkWKav6a5apie0yy9QsqIrGL4iEH6l7zQmu5f3YOm9dCeEX2u3fwVH+1HcSCuA1zqcRgrb
s4xV6HCrqxO7OEHPJeILqd2+ViNfwAZePsJaqLADt423yrBu3FJ2NVabCZKvJ5ynVWFl+/KYH69n
dQPNyvkkNFs0veGy7+PXfIEQaeR2b9GLvENWcw8wrFPvQtWrtF6hbKnDvVRB3bJrPtBBVRx0jbUl
7ucwT2fozW/s+Gigxs8Un9t3cR5Bd/Amb3bmMJ62zsSsWYNfGtNrolu5R1GEyK+u6/h0teKVgO8W
WI1DmSNwfwUecUtQSJvRQKADACFp/s7xjrjWsTHrwQHU2YV0LYt32aawijXCLFcSH+vcyhboljOo
/ByqlN/Iz7zrbbOWGvv6dJ3rywttNKCoKEhoeUzdNBFNFtIW5EBAfHoSl9kKjcQu4iji2tjq6BkF
3mCy+quWIwfM1bOOKkJQmX8YOyD2taZkgVlxNrBqPlg4Vri7vsnRbAHj4IIWwnjprVtWlPiUYqDo
2fsTWZHHpF2yUJeFqS6BgwCdts2ACL83XiBHIPDl/GfNVQ+DRhDb2JSfkRWs9Y22S4++k0CdnKN1
OfOR6I/pFZGmYM6B7RrebkplU55dxhOPx4ypuKFdSy6gQpqVWB3ngG5YaZ3/QXP9YAVzfYvT+qK7
RUfqkGbP3c5/yRYiAsJgqsPhnGlbrqfe3ttHq2yVbvKNcnqtaLDgXJBwLGuDKGZwVnbCLjyApjyg
0R99H26MlCHpjt9y0OD4SxBu70p6PUB3bJN5d5Le8m28BUbDjt9kAbZIP/hHbkChDpE3F1LZ4Uxf
yli9iylmhGfhpjGThT/zDtAw4Tb/DI/CSn3XbRFQE8hEItF/aEOSHgAqvaqciibb/sA5gc0DpJJE
u3Qurv0lv1Hn+TFbd7vchdZ8483sABqbVU2TPUoMd8oOFOEKhiTula0qsGjFs6ubbflFuG/ffI/F
a2Hbf8g4FfBTQQn/rmfUW14d9ancX2H8QXPE+9fqhBPKvGdpd9UprkyG39R1fOCX6gLd3IFT7rG7
HVEX+TpEKaOwQSPaLuZwgeVdbvMhUfeIToJG1bw8e0AZwpWeA+xB2bZM6oloCSawKItdz6Jd91SZ
kjOYpSV98kzfl0vZAlwpq+3aznERrcCJLe1TATZhvEhZvi+2zdHzSfDp7yWOGOjIwuFH/trMXIN5
O3SOiLih1SpDuezVVXly2SUVxQofK0tYc5ayiS1vAer2wknX0qZz5G3+6s2yTWw3B3/n83OoB+gN
Kq5yW9ikOhE2uUD1XePKS3lRvBTH7BhBMXvnHD8P4XblcnNYNnPgFtIGZnRgq++oFn4V8KeU+VRG
jzPwI4UrC3bXEgZYtAD6xEJ/60Qq24j2VZ9dQzwwl7ncsrIkUHoDzMz4aG1/XXyiHm8owX6AK5sg
MuqC7X2MEAZXkskgWL6MDSsxw9cJfRSfmcSj/mHQoLwabe9jO9VX1cq3eBCgmSO9S+vw7H3yPTos
aIcsIRBkB1K/I/WCQBG4uo1H+HxfvsDUYwEGzb/ETiw5Pq4vXRFBrPSkz9Kd5OF17aHIo5Qmh3wV
LkISvqTHoiHqEgUr6lO6wdJUTrS9uNwsPXB/RDveh5a6+93AQz72niWF/gwUJ0lj38TEmSjUBOBS
Mizcp/laIyF52rtvJytclSQ2bZFCRSxy8jZ33zSyAPMpEWDzIKJr7jcF6clmB8uDrkXKU8VOySKb
v9RkbLo4EODTWDszpvaSo2sUDuDz5meiwUu7kHVKqMH2KVl78wQNRAt4abB5JOL6EFETd+HK5iKf
vWxjsh5Iip+2NKJCi/IEqbNkebXc9QWvF0wDRmVibyT6/mltnnfveCagslClbIWEvWFYRKQ5WVyY
6qzxoS/Amhq7QwhKCoh7ciH1cAKLCXlHUxFdQ746h7GRk0NCrMWTB2PtyfLmQAxavKXkaUwdBGzN
UwEfO5DP9QuMTbLN2cl2evLhvgyYAluEzJxb5HXZEQ22DrM+nBNsLuJiOn9ee9uxP3wLeg0HvCD2
EcQ/7PSEXwDdCklONwoZQDdknxAtpWtSUn872qBvBNUmJMODilplypG5Qrbunl2YO2/IYZbSF8N+
WdAPMGfir16umA8Pm7NhLw042QMm2OsXgegMS0ytlIITTbAui4bsNDOl0N3zEFsps/mVWvj8hqB0
d8RPxRcbUzHNmU7o1XmOyN50ViqJZ/N360qe7aNH9xKdlWxek02IDb6Ys/Nqv+jIimyWIJkkS9sx
8OYVJnWWjrlb6sQx2FNJFnZL9pU5V8wlvokqc7y2pk//vOosoLsQlCEFmYGKCa0KZP8Oc9vWyTGj
bktWGTFtEPFgZ0Xa0tVeJLZ5/BgsBcspOe8BQ8lzv5QcqOZXsjr2o54iLzDvLRXrZn7OVFKQvY9t
i8jJgNWK0kwaEI/MPjVqOsVscE1HoBiX+ZlTC0d0rGTm3NVy5RDqAebNxQ6Zf0ybzj43Hkkt88OV
iNOaBjmuPBNmzw4vwOxKBqpbpem2zran7gV234UJVkdZTGw3JguRis7J1WkP18XFkb0wGN89TPLj
ycVXTzZ6pvCX+qyxVvAUNHJyF9uCOIHJImIWGHdAFq25PsUM5vAfieyftm5IzIDiZMIpNO3jiZob
HM6ErmbPR5+l5M/CfurIFyNLtHpdVgQb8uzT5zFX46wEt2fAd8A7P7ZKBVDtUO9YLewFXiKSzGws
tm4jf8acDGh3aD7E7wrDiSbm0TxidI3pJHS/fXrryEmE027gGoy+E1jY5+sFjx1TZzCO2RYm377A
e1OsIqgA51Gk5Kvk/UbtflNuk5iFzOlqKJdQbmNH2JPoPg3szUWSCqtYMNzWXUCRh8cQyUDeDjgz
6fx92Vrl/KyTpQdX4zI+4zjfD2JHXwQRNwMDitMX4aKBDNpPv7qvKoG7emF4Pvkr2QmeQ1CNBUyd
X3cXcsidiPmOjoa1hOiLCjoUV5VoC4E0Tu0Glu9et9nb2XlHP5sZWgmNKJyX1izPoGMzGN7RdpGf
tYM273gSrh9X/Kt33W9VR9YPTYRjEcfP4QdlcQm1CsNHE9q4lz2BxZ/v5NcGrE0kYjr7vKLx9qg/
hw7Mald91j84c3jT54Ps8gIgToWVuOcZ3BbWn2GlmQjPwQbCuE39yK+kOQDaPQBIcs8tYLuI3rNY
MG3wHR7aj2gHgmB07/XkFfAx/ua1gyL4/VmcFEr8w0z4NsFJEpzv+yFDwWxwNuxo2TsCHqXTZd7O
9HmTM/g6kTALAflYrQJH3nHLnn8wAOlnYuF2AJNnOQtKgW8CLjiPGwvXnbUuDikUBKr/enhk3Y7j
EcDwtyqUf9lbI+qmyFKr+bzCdgpekFmhSH0cQ9biSDwEQh3F35xfxF3Q+YvcBy9P4i+FEGigVhWD
s3+6wBYEq1NDYM+S6jV4Sd8i+jADMn7gjUAdgOkirBTEpieBuAZQ12pTCsG5YNp7MKvtYB6HNJkn
y8HC1RGptFQsPoaRIdjJV3ysswKsDEBJxXddIIPTWhrs8swUWW9Fp95Sn4qdb2nMgz1g6zAtEMWc
hQGwiUDz9+A43b0v30Y/Mf9kLq0UHx1+Z3XWJQTxF8mq4B+nJgpHTW3WnJpXUPyK7FH5JPBz7i+c
jgYV1CPgXE3iqL1fRSmCaMF5gU778LXyZ7F0GAKGc3QZNoDZTort5d0Q9s2zGDnJoZS2HGqRtJZU
IREqhtjBkNuxT1s4fzEN0Ra5CCSiz3pYPkADB9h/R8vFBaRYgIikOA0gPm17klYEkdEmYnBjhX2v
EIDb87LVBzQBdGtA4x1IKwBb2+Ewp2ax8ehoW16gjHtHAtcdMeCJBMfk2JJ6ASCHjgwfZU+CC/Hh
sOEbUazFLaJjhicqM3nYorJd4CVD5MfqoZWSQ/RUbHgazHlizHPEp1RojISOlmg2920eI+ARQeGe
cgRxcaOJBPDjy6x4iS1gCoGIhLULPsUbAFWkwx18kYrRMdAK0sEyR1QNhZQ5QTMO8lYdqSywhB86
5/IEhQVbQhlH70Z4GdEVDzumYz2D+4T/ild0h8CCg51V4+r0RN3UgIayU9hFojVWXVUz1F25pW0E
JOmIXNEBzH+B60U4mGpFU8TYrGRuIOg3vlvNAnj+YLL3SfGWgKmK6E5tRtQ4oBZJY0DxuW743TWj
F2gSjBWEnSywwiUwHgDb63c0iqg4r3IHoJEiCjlot+mwjh8I9Y4mhKaaiAeFoPL+uI5BSCXZhTpi
f1qwCtA1+yyvriCvg7WQW0K04MbHJ3CAKMmfMzdyjYP/ZtjSOlvi2F+xt9d5s/Zn3Dld8Lv8zH20
i1KZZUf+jJgBHK8mZs1MX5Sb66sxKxbeQRtbDRGMaEvmwyLnnzHsGCblqO7gydPcQl/N+HxwxIeD
uylZcsoRcXsyNq2NC60gqnq92GGDWnYTyH5VQsM/ebbSRIp/S3Mm9mbHU72yciQ6E8sD5lRtBhFT
EWmFg3uh6sVsEB9DGLY2u2z8S+CXGD27avj+fV6bssm/ZsFMQfbpqWpMQQQTFOLJpoaIcrhrB6oi
ivgFZoWthHfTsORCVFeac6yHo1IiQFg8wRuJaItjK8/kgGrv0bwJ0YqVYtGSuTjT1g3CNCWUVAed
B0ZhOwK/Kuz2iEqgJI0iRBfywqwkMiANcUA9VUuGDs9pBjcrcHUzeQp5os29gVR/8ZhqY+g3P433
koqugkuhfAD/Gxk1hI+e4GfRBmYrykCZbsIydlsbK4ccjELCFdqznWAzehfALzVg/mWI1M4rS8FT
s+4dBd4dPzNs3LRnhD0W0exqlQBT3+E2RW6P62zMccNaxEM4u9kac4w0e++d6zx0LmcfP+wa56Sh
xuoC5e65HZVfDHTSQ1U0S2NdO9DZKLIvXA/BywtDKB5eDreujmPsWv8yzsdsURqQRqUergJg2xft
ukCQ0xhjsqP3hqAgJ9GEIf5ak3I3bFS3c/TtAEjSXfsqw+31gRgAJPZFSKtTTHWknJByWVznvdkw
6DZxK65AQ7IdmLDEL0tbBwf8NJxCxPciFrvVonvmaGJdljI+K3aRVSiBGB1ANYBdj3avuIasWCQV
Ag81U9/5TeiGRw7YAWYBox4EdxsAamT7tpsnxjbcXrlFmdM0ZiVCMgExFvIRJfGaSLrEhu0V0kYx
u5IWFyI7KBLGCJ0iJ428k3wm7VHUGkb7y9WS3eyoI9rfIIzlW+EaCGsSEVc+y2boxmHyKjfDlb9H
NJh2+AZ5xS3BBIowW3PMnMQOTJ8VrDXVPzIF5gdDBLxzLxuB5UhRBHM8MdK8ccFvEJiybaOkFZ9j
LCt46uPKBPBsoAGWDcLqHjYqhQGY2QIFLgsOl24WcI+MdTQb9jAHt9j47k9Hv1K3BRR+D6emEkiI
vM6APyAODrwdwKAqa9UdLBm6RZ3lfxDVBxjbsXXwk9sLuyLP0pn+irNHz2uEDQm34E/ldr4LYpD3
xuGfEb43x0RQtVGpv8Dxt5ol7p8FdeG/lWaW44oYxLDGg1auOlrB4tZ9sucYUoLzciWancvh3IDs
mV63zXnAmRFmKewyMM9tUqr/L2fn1eM4EizrXyRANBLJ16J38v5FaDlSjhQlUe7X3499cLHTmj4j
4GCxu7PYmaarqsyMiIwc3OOrv7isJZGEAAoR+UkqFqh32NsZP6CijBTcW1Lz1L8gzTfEvZV41whu
i2LpGeLt3qoq+QcobO4WNI8NX1Gdl0BU4A9svX2YVH9OEgeaXSN+lHhFT5a7Ps77alcOVPO+zoMX
v8Fwjt08UMDF2UpCtl/i4Rk2IxQdhr6CLZzad7exyM3n8NDmmWAiFE81U4LjDUaKt49rKffGOu48
Nxpm4feABGBaVL36D2u076kH64nfPRPcnkIH4b6I06qcKV6W0SMl9pKza9M6gs3CBREWRpCzBM7F
hn67z+5rVj8EyGVny8yweNryiKPwYjYW91htcutFd7dEGg1Spowf3j4ohlfvXNmwJ+GhU7dV2hNt
KSImIlh1coOUkFmRvJmDn/QyINjeKdLdbSvjZO2qsexuAXDb+1a1kgsoP21wa5h1IK+b22iYsmY2
9f754u+0GEeG7GJmVzM/eLWcs3eiap6edcs2yp90ATmgA3JlIQmnPCUQw4qYhNPE1mP8V0Ffpa1A
WnefwRJs431N5MtjBNS4j/AwNHNqJrhrBn4mzjGqdXe90tLMC5xiuVQhNOqqOPVZoqHWSi2j980c
Oo/Ow2FToX7IUZFzSNnX4GHyw9qFA0oLJVlpIZo+qUUSrdV+s31gWDHHUH8rLoV4LaTqXwXTjWD3
Oi9gKqCyKkWuTr1aq14TKTeQqEJryR2CLo+j++fwGm5V8Qiv/dzkixbr+fRgXevi6h3jZieJpZ15
Q+UnmiQ8D7dxaaULw3524G3Oi1v4qvMziuWFQ5aVu4EPOmNbBKcD0VHgXiDK6U0T6qp3PtmX6j0C
zKorrnNZGhiqoyHcjlTb4DS6eTxXdgYsTTOPQpKcS3P578vBZLj1oVJhZGOy2OWB9Cp8desPBhQY
qlB4r1MtC8h8KFhukq2fhPb9cM2He+M5CvfydGugik9WelNtJUN528Lp4MqIMHtbCAYeZ6cgUfvq
HUWxkDiheQ3syEI8C3HQBWe3ipscS/0hrjXreLBZ9lxlfjefa7BmiZqEKoVWjrttLJSreBL6GSeQ
skYcGiR3E23LQtnDPkWFucUKJfMvo6tfVdWaCb32ssveoc19lNNiyauu506dnRtelvP25Whuh8uc
bwCQnLC5YfpMacnqnxMV2Lpu4SpnT+bU7ei76hW8WsmWpEg8o2JqDOH2zl6zI3dY1oAObukeBikw
Z+LdbSYDmCTfJPe36M7mfNBUXbDOb97J4/vOSzrghWQydKzVwvlb7OesLlMZHew53MCxIwUnLP0c
1U8X7mls9Dgdp2xluxgeIKmnR3YME0mI/unqBhlYsUBf5w7cgr+U3Luji7pial25nXln7wFISzwl
+J1W840CiU6dsszavGrZf5AWTKEmi5qgRY6Tdg+2smPj6GQLL+sIyMniaXKvGZm5wfStxd68DNEO
mM2v+0PcPLI/a0wbhpv2ioHElKynyKfsY1H3s8VVwKw7aic3MTDpF6ZCfs+pnInr6M52fgR3fni/
ev2LeVCv2WmnmqxLps56EDiBnAAt/dPoEiEhFvtVUywbLXJfX1/R7wxfNsPSqqX79anWUv0jZz4f
E1jKcBnX5ZdRJkrnEOrR1dOAiuBS0xvDW+cDtihk3R4mshI6XkwetrljX54XJBXmnNv1lfF+qE4b
LbZb806sOvL19OmLC2wb1hbbQ8oq+seF5LHwAmORWYQiB+IzLIYcBI1Ws7OUiEMsDfbvyZZ6J9jl
a3jSxbH78FjY/nOgrQ82XTQOdiQnQtfDfeDTuve30W4jG2Ipt09Yl27dc3gTY5ChljHU4kQWjRh2
3d21eQda67wjwz8tOElsxV1yRmTeYZMuEj+pCaV3DWoXNn69UwNc7Sot5o5M17fFrq8HmMTKeM+z
i6xiCJaO+L0QUKD01ZHIcxqebYMsorf3jRn8oyyqj0tB65y/mhS7Q1hArqRPXgH4dpSFykxypd7F
WTcu3MucpQSIXSo8e9YQc1hQ/+zVfVWsD4vT3NR6Er2zhP0kPoUNTeRr9gdG5n0p3Nt3VxnnOZ8z
v1olJohAew0MVKB/RJmZkLuFZZhSLxly0ul+4sK2+jeh9Za6L+nOazzvHN3XWBtfTA0vnTuGa/de
c5QTXl/O6ejUR9Qx9skZ0EhEAL9XEhIYnDWzyCypJ7mn0pN167w6TeVhY5y7c+SWFIDUF5yUqqtx
7aaVbW6oSHKR1uzDFxAJ1WDrjmqAtj2O6o3kNmz5JJbZOLWURCybPqeOc6O5TyRryOaYEwmM4FoF
gHIKXSpvhfKV2Y/1lfBqYLVTjRGB3wTQAxrYE3MERbNXepv5lexDw8VGNL0KscIvzxkWvi7SlmSS
/WLY0BQPfJxHCuFZ7DwFJuQ5vdlY0lBxAtIawWm06+nOAShAd+p8WghxLZAwPikA6jh9RiobriAQ
24cN/0qm22WGofGQu0mj0lfsuSxydGa6d4t3Hk4911aDOVCDhpmCeKueHKYocYQ1p7/25jY51Mp2
FuyC/fJ28BLiyNZUDLsezUs2uGTfRng/u8cOZCnAONWqkCcSeZYSKGehdF+t9XPFchob1yqE8L4A
JzaVdlG12V0qJeeXTNHTuT1N4CulIQibj82pBR4x5jXCJINLJHVBga/0Ka+ySfUgBBjqtULIBLXV
nMXHg8quHJchhYBoDHJ7B/hul0HJNLwbCSVzAwrn1gLrdhT7YF+8Eq9A3W7GZ8eIdBiKg1lLvFPu
PLED2QfqvLN9xftrD4VPK4uusFiE3MVlfOueM+vc40Tm9c8rRGYu5mFjrYdfxrrJz1ZMHAFZE6T6
TcfQTZWR1y3ZOgVs7+Da3S6/P5kHXYJfIj8GHCR3tqsDzqT+a4byx9cn0Oki72jBzrtH9dR6jEp/
exPHrWDR6mTJR7OQRbKCsegB01AKK4Nn09JgL+CY83YTWuNLAVNfNlyVCMBa6tB9ZGcgH9G5S/IX
PS0JA8N8cGrd4ks/Q9BQgiBuB5xd+mTe5uH4hUBtkfEXOiXaFqhiKptqYK6dr8dqfOD/1FnFRwve
fyuGO7tkxTSJYHk0rSitndg0W5IP92fK3r2dTx9fJ5GvmpOLX+B1RlKCbZR41HCCTXvyEvEJiQEp
XcM+2Ya5jfR+SaX7dRbT3J+LoRpqvrIymPGWMbxbUUXB0bvWW1WtX3x/DtnLLaLU8ExYPjoP9wsW
B57tzO4A0LC2/TvFfWIBbtWm5/jczamVVU8fy0A5Jboe7zx7ijvRyrl1Sx/kyz+Zkv116mU98p/1
zj4ha8r7Rc36erF1Cofo32GuRz7YN+j0ZTV8nb9ebI2yg6A7ajq3L4mUIxccKw97O2gE/FqnFJs8
J2fvwkeGF5hwPGtBbQNmdhLS6N6WHgLrYwS1i4xi8TREStF+8vr3FqkYPg9WZp6H84vJUYVMw9jb
z5Bey/gcZ+Y1Tm3+LIgAugN5b8opH5w5uf0v3XuNuA5+NK4SkOwy16SvBFV/8m3EfySdwmd92ugh
BvvxeVmfGdELK976+Nh/hqCEurjFEtParqOX3RTpWJntzblDGvqAXsPWg4OA5IwV0WzVexfwFMYr
OcA+d68IGz79/Cz0r0fMF5FMbVMnKYAO41TyyBjb+07dKpy6OMzqyML8eUs3z0yW3eQr5SuZPNY0
lGHdS9qseIpdtE8uXZUoW1y1Bboju8+u7OpDuQvm2Vf2bhZo61ssE56sp3ds77AcWV5b96gRFH7e
AVEIGiYw9Je6vET1s1+f7P3HKO1dfNXjpXvDs8vJHO45zE6tu1WLWbNRnU/dCKrNAcCOQzv/vvhj
yVwS0pPIiG8BAmGx9Q8bbJHgJrS5/VRtNmztYTOF7jQ6E3Uf2O6V1pM0GWCRp927VZgYlOZteUdb
Qx3pkuJlF+vcyXsUrs5xfPEyF+0tuDO7rst6j/Veju4wAfsn4tvMq4mSsEKDAI94H4+24qfRztxy
TpbgAk0XhMs9IJmlx9XfkWGnMhjF4jKiJGUznJFhncG/NHBdwG8sCfWzqXTS9SExjR1bbecmoCV6
S5s+2qcl+coy54sWi/3i1ckXytZtiNQFsAaluDk7uP+utDJWgNjP8Xl9dSVwkqdAVnQOnosacPcU
6ReBt1MA/XSNaQPsDtTZLL27qUVSp0K8DP8JoIJWE10leGpAJhZvRyAulXAhjZ4wxErn4sFlUKqa
u2AHh5uYRKOviz98jjUs9lIXJM07E/v9BBCDjbHeOsc+Cp9YJqgihhlkuB5mLosqnQE19RmaKjgC
UrtJpEk4lyWMx/sZ4M4XvEB8ndW+ByntO/etoGQBTh8Vk6cjbYzNjhC/VNZ5v3kVrN8SWc1K6aN6
BP+vA4BlYaUKqmLI2al1TuZ9VY8eh0rfYGqxNHsFD7uK37K1XSJLmknn6vBeoxPKhtxeA5aZxT9D
QZvKotIk5aR4Dgm/25hevMMQpS+n0nWodaour+PizjHuyJ/cRqTfVPFGNcGcBjq69aQ3Iree7rZl
81zxUtAH0Svcx8Wy2b9Eh+ASftKDS7+wbjTIVF4AeA7Uod5+0q4v/X44asoNGumM8YBQv0geKP7Y
SbydKqByPtbM2ye2+lsU9Ua+/bjuGxu6TfXsoO2u6VhaZuR7nOwzOJixxniEHqWiEe/sTLcvZH6r
D8TZL+qkH1d+o0EZqvQyDs17Oj5PpKWRi8OU/Lmq2Kn1B/fOY7hfXBYce/++rPzLVzWqJhNGoMk4
vbz3Qs0bZ718HJ7puAyaLrp7avJLN7Pqw4ubrw27dK422Rzg49elI4dn9+TuPtlX//qx/7yHN87w
8Thf0mTHo9+DpEdt4yheMps72qgYNEHQ//3EvxHeP574bR03pXP9qGk88SHae9gHDo7eCyWauMyy
/j6WApm6GUn/XCdb2wXJh8Ewv9HdPy7/zidfcATPlEc6rnnHVgJlIwp04d48eL4wpxcyh7qvBI0A
YMuv9fIIqeNKJql29v7JK+JbWPoE+F3Dqof3MCcjMjr7D/f41kz+TcmjF6zTa1zHcRPlw8/dVxyu
SqNsFOlYn70Mce7QPd4qQD6sO2G9Q/5+HGgv80nopZng00b4hcb9cfG31SAfyudcZjbt+Nltzu7d
eo/GxtdAW+Yb6rhygiQhHdVm6qq+enxx1P57dejv27DqRFY1vIZhihv0dr19nvQhl9f9TpGHePNe
UKSGpWYdNzXFvjowPYyLG6Y37woiWYeCyUeGbNXaevxava7Wi95+tEKj7ai+UYMKKA+BvJJAQrvb
tO40ahxL6xgn8RaubhsmMdX96x5t78EVEpdg8AhKK/26675MKdK0GoWTQqYatAXYVYZ2sSgIIePm
fWCsOnTga3Z+4DMmYI49qoCcADx5gDD0JZ+4EO+66nhVeP9+Qd/9Jn+ekN8viI45Rdckrc6E+p9r
45qcFH13u8nDKr4BlYNAW0zUGzSjvT9vN4KLP8VmxyaYeo8P6/J7TsW/rv12Ohu1eXJJjYeMHFh1
XxPgJm0CQz+hBSE6RM1eDQKWvgbJyaYZIMO4AKeb3QQ4UaPnklh+Uarf8nDbQaR9X1xjXScJzYaf
ooj8LoKgT46jlAZAJqjW/zZjoJfoIJ1xqRsaHkpRrQ3RZ8ZtSfjuq9cBb9v7FSBnBqZnrT5dXK+U
Xj9fEhc36GZu4tRZuVn//EBYWTMZfcfFRw0oUDtPzXAym738wa7p+gucYSYIVxFYkdMzbMTMY0N3
HmLXLqsht6BSc6tQ+jU7Wxia07l31G+1y80cg3uyCqcPQC9sBKsIrOTmplET9KOdzFPXpD0F4r67
8pD8WefhoQnxzIy+bjk2rLtkp8MVBby4IHCCraee/3BwyNXB/a8Hf4ugZTLX78+DrA6reXB3BACa
iFEUdgaDnu8ubRFdC155KjZ9qzv6965Q3sPo9xf/46W/ye8U7ZZc5wnXDkPEjzIp68uazdqFSbeF
Ne+4PVffWsi8EUOg4qgLb2OgjRSr4wfXub/iOdsTe+QmBsk4wzU5wX5+/dNWzbbyrWgMj8JChSgJ
x++5HddsDYc8tvfhudW/n5vBMpiYM1xGpUPtvTtNfrwOTWzLGrzz+gFaFIiW16677TYKal20/cT2
tVZP9ZfAiY7abqLkLMxp2qPUNYc0eqBmyWIWBtQ+tci/vwrd3H8tCW4Pczz8XtGkowv6+Tbqp3R7
uZanxvBiH0UMk4dtdKC/zHRSujUJgnSwFe2tN5uh7WTpGj7lBJQpgHVOBah0uqO7GaL+oZnqltoy
QAcWqxp+eDjR26Nuzac0Rhpq+ASJMGHDSf5rOmpWKzCAFWs9a52r1UQLXfNW/PzN2Q2UPRvG8cLq
aKBkY6WcDJ/uArMQzqHdPtrx055NCttSfO6H1+KO0A5MGAUBAW5fvmRzXpg4gFxgYtBBizAOabny
QmKj/SQmrVYZOAC19bqxs8rF5jS8i0O8WkGxBrLLj4FPrRjcPaHbul79O0EIJdJsQKYb58MX4Hi7
HhcQKjMgfH8SHiZHrHgFqgrEl7xFTk1rkfMT1K2Z87NgUhXEl2Tl5qK5ns2DynEt7w7gIwb4LaFF
HtzNbrM1UoQVOyfHgTXs7ZxBxW3PZKjVsxV27wJqxdysuuFksu0hU744GP+oo8bLecL7hslZ1NfH
7sEpeZdagNss1pon57U3S/hbCA+A8NwEBr9dwguNBDQr7k0w4fPm5bq9+h34Oe2/QslqyxtDFKLt
XNzKdv+6qMEOwAgWoKAkX1YTall0cD3pIaNOxACRSN08RLN2Io7rXgNm/9x/IVcxB5gwz+I41OgT
ERPZdBbVbzF7blLjJ7mItwSH6dVb8rMg98RuFElm3zI698UTJfPX07rZan9riN48cy7Te6fRtGSY
LHM/uFtTDbCwcAJvoyNi7gZogKKpBLx6RJudIbFq6YQ5fmUfjjZMidZwTt9YhWbJsvWlZiJoLgCB
+qgAh2DwndLKExcUWXYufuvZv86uZoUPBqDxxAGO8yejqIap3ZdiBf8D896GprsDtajRUHVs/uT0
DLJhuNPgAZbD2+3v7LMZtIBDzCifoOiyW2wbAD2npU+m6dZMW6UFDXYVh3HHtvedVhruJzJJdX9z
91aj1J/E261Jr8UoXBn+rtun4O7v+0+xARNAbk17KjYII1BaE5xic16rUPrAM/Ob86Cp03BO5q3S
kDW9VgR4DBUbudBSrVZugYz1k/6qzK0uP6tfAZ4NUwFFQdWRuV20w+wJwJSKQEbuXfefE42i+yBa
pf917aL4Trv0OCB9gG5FhiXmX/8+mb4z6J+xqjqYsEpvVJ5wuLH/PJiy9N5sXtW0MWTu9Jkuj5AO
xK9Z7KgoP2R4p2DA2llAWLHAd6LjPsxxLZ4mFXjNV4j58Lzw3BoCzoGwAcisXp1PmYTySy6M0TcW
XExkr+7z7SaL2tZ45kduMkcJBDgPmJS8UGVN2s6iHA783rpX9ztqP9tE0y2rFsnfsHBQY9D5Nfzw
wqpr/fXCsC8GeSC9IT3/+cKatfLUVF8aUiC4FFxo2Zdx+1x3BgdrQMrSW6sD+xZso6ZwbbCVE8i1
CLz+08tYDNd4Qz+qtdGsIqQD+MOt/RoD0bdjJ9JgnlS9+v9/NFrd9rf0REJMwnWxzzTzXGm2qKLg
zZrNXZq9wMFXs/0ZOos9K/xbuH52OrvRfQLV8YAEqL9a05cNfTSkRcvsf5rX/Ptn/OP+3j/j/XQo
9YuiDq1RrFWtIWW3SesuAg3+GtC6VJ1X03l7DgoNMaIk4PwpaDk4uQWkWiVt/35j8rvku0pSmHuC
7ZMqN1Wmw/18Y83t7ZWr+rPK1ELnRiTA1cL2RbboJO7YfZnQE+TGu9ykq8L4VMB8B/2/ltIfV397
HyX7LsvrL74XjKDfRmzTdra9OM6WpTkp7ZlKNFzMZiBPtIMpVmEOlLk1cC7dwcUdDAZniQYKOO4E
hnZNU9+CPnZawtKG+YJ1Mwsaq/ZM3TF763xnuW7EaRhdLNosaPBF4GHZNtD20XB3Ldozl6xXA0qd
ruAISLn1lU9ZtfA4KP1touKx3zd2LprKdY6P4wI+oA+5mFiHYRdAnQRypfdWd02sPI42Ulu+WPfy
wVTwf3lhlY8xYx0k9RvS+GOB44IiM+edFxayfkip1SFSpXBA6wYVTcOu96uWmS+ix9PbXNdVOmR1
T9aHNfMOC/zPmvnvJqpU74+bqGslvYxpvVoz1kRbzmT6wo52++AMOnokoBOj6XHQahHzMtcLIR4+
Zda/L9r/buAts75oR/l4KngLuR3G7dmgkoRAeiM36HVsuIXWUObE2VWx5cOlv0G4v1fsf5d+AyXU
y/Goy9WliUQzso36hlHy9ux8Eosac1vFbNAYV2fLw18gcztZSAcruTb/kd/9fbVUWaxH0VuqVtSp
aQih/WMUufRUI2igFm0ltJWXhEJQ9DA4QR6QE3QNq9Hp9gGb+t3EIoHjn2xJWECdpB1t7c5crcDu
0VhUVV/T/vDBf33fZO3gDAYztdS3953f5zdcdjJ1WHetSc66Mwep1cOH+RDeTFsEnOteV/MpoD/1
xGhVMPnrff9x6bf3/SqO3NWNS0t9etPaF/PyYGf7tIe7Pf9oD/bscZf+v3GUtmicM8xKXpRPDNPt
CcoaCLvNtsr0xI2eu7Cw67NJ3CYTtiwvYJFQMWzuOD4kzopa+N+vrfF3+Y+NEfHRwCwQ/K7xdrYm
5aNGNN+qw4nlJOFsEiLhbYgJVSknvyRYsYlYb+Pe4O4OUBalztowiUdXm9zpiUoVaow26OApzKef
8g+E1QdTu/OZN1746W6bn+727SyWToxhkJ5HFUVz5W9ynYT1Fq3D1CqHxL6WHntN7l4nkwnoSXvX
5vNHxIdoDB7Bceme+Q6voBPt0dUpYtnL2g8hzpU1yPh1FhEscCtAMsIKZlN+wBvU39Ijo16NSieY
KYrxlpKU9XutzLO5Mny6FA94iVi4YsgmZRO+A2A+ytmKZ6o98PO4hxZsKXXHkc3EolZrdxRBi3TT
NvuEuIPb/XBgaL+lJJjZVO5V/ENqVHvrj8Oy8UyS1551MISSo8ncvS6r5hMAZjrtXlTlR9Q9xH8E
PXSDth5m50aqiYIL1XLTRTX6WCKIaBH7SF+cJvtuS1Lg+lvXQBGGqBtwjWk3Flk+7rqI36ln0h7Y
p7OCaTNfX3uq58agCOuLQ0xV3ESa/u9l/hsMCfj43xO+hQPMqpJ6QsMeRyK9LWYyew4NmzxGC+7t
oF96pfBWn1KH7yTz/VwwGippC6609cY7OEwGeDwddPYWmQOJSyc2RFshpovZcUul225Eg/HN3nZ2
D+uLOp8Co78HG7M+xcJfVx7NnthKY/X7FwZ7uu1Bm8pDFZBz0W4PhL/uuGJsT03T8zZh92PCVm3D
vx6cx9PI2r49AH+up7p+zOfK9vtthxPy2rgtr7lq3aeRVBsFQeJ0AQf+/Yl/hbIqGPX/X7R6C38s
YlKRc1k+GwpPycYimJFu0KVMqdm6snFITVcf9s13THl7TgmLMwmbV1lrYtr985Jl4zCvKTdZ+QZu
QVQ2Muq3uV1rP+mRn0lWOiHfeIVHs9ZCy4ng3Urci8OUAh+pTRlVAfQ223mP0XlkUg5ndms7lUW/
D4shtz7c7G95PfapTJxs6Drz196xt9f8smvszqUyTKNG1tawOVkagk4JydOZFnro791nu6DN4KvR
S7qvLM67eNTMa+IBiZ+I+92d91FaWg8QrFOU4K30CFIsXdZq798f8re9KtWhUlirtFCq7yGp/rrV
r8o8U4ackcWIzWojBETIW2+XUdWyptvbsfXsfdgl0i+75Mdl32LLXW4muaHkqIFw7C1EXASoDVG+
ME1ehz7/NGRb+iWWcT0mYzEEACv2b+Lxj/W6nSe7p7zlMS80CFQp2NwnDj0tU66e8dMB+Et69OfV
5Lfoc84fB7Upc7VXO9xv7nZmtXvSTBXbKPeHm48P9+vlcD9VGPTEjNh32ic5yq9bciiU4USJ0rmT
dNPxrWKFUVMIA7xxePdS99PAiF9gdYng+t9V35IZhVkcjHo8KUN9WPkJ6W49qLuPjgpLccG2qgx2
/uwZg7LTK6FbEuo0xJKK2Lr7m/1cZSOE2uzJCUl59mkusPxLQfLj3t6X1+1Yns4ab6Qh8q+auJhl
XLgNj64pMOV9F2koXUyGraGWeqGMLBzoWku2pPUDtbooUIUPP+yzvwmQn2/r7fR67c9b5jNzR/Ug
Qe7moVSGZTSqrfaCUUbONLzOEueTWEP+daP98ZXeDurrJZWfzeSs0IpE9jBl9hNtyUezyhHm7TvH
I+CrY9gP00YLhUfYZcHT16Yfnv6371GR1ljfVxZ+31zAH9uvfN4OyVFlQzycZ69BI/jEof3EbK5w
LiPVmrdJuz+lId+77D1g/HnRtyLlVFOe97nORSuU8GaB9dzQ6Hgnh2YT/KKi2pfa3rVuI5T1C2Nn
46T9qUH94y28FStGZujlrsktXJ3Kju2VWwXUUucEsYLoL+k3/LrLOMnCRiNrHVHmjz9Nz/31FjCB
x1SniYgEx9KfYVN9JPLpcDvIw+TolmcBLxvL5jY8Z2Leqa86EpWm2MO4dOciQLhciP/Dp4fewZm9
agvXtLeFfyqwWL7vSU/qLp2KeEWnkmAmylFFrk3PgZX71y7aO5RdcOLg8oN/X7/x29KTdYmJYzLh
jWlPP59fkW87uWa8FEQDo1ET+xNs2RQTh6CT057hWsNE6DNGHDQWudiCQEL4PbmT4B6UU0jCM/T2
ZOABqfi3qvDLLvuthz3XPASHTouK0exnZtf6901/TwR4X7p/3PR7+XJLa9d8x7COYTjRxP1oTV5L
TdBXCK5KriV5A2ng05Ri9WgDicS4hczYhkq4malHjfgSX571IeP7jU2U/rylt+OeWVa1W1LUSRQg
z0YTvQvt1QRzmsQOwCnWRBUJ4/f0KMLTzGZ5U96hP+5XRbWHr9/q36/ot1pawrab04TPCpP/9l2T
g3p8qIeGPLTi+LwqqOuOrRnemO1vXrO9kL8GCUjgmj6scQXIQ7shw0WQZyrDnfgy3WjuuZHdGnp9
+ni5wU+m3L8mrH/cYeMtC4DxZjhvYsis/DCkHJkNmnurDa+5NlhXqUWjTfBNSxlmsrOXbivg7nhj
qKBzr7u5DjFS3fQPlPvIKVdzivB/v8JfSHn0NFAdpEUQHUhrfm6N2t3YXrMXko2TNbHic4Rv1MDx
95BuSby8iSgyg3kIQ+b2q3z+w8V/y8j+vPjbuaTJ+3u+Vbi4DGoWx47v0E3W611JkqLoYTN5hmXT
VT4cB8qvl5WZH6khkyR5eau+92XWuD8SJDI4TjK6DGzgaumYeWmCLk0QZd9dQzd29lEnmuLoe6lM
nsbmLWaXhx+VCb8lbuofN/NWKGvyNccerpSJUGp1EMFK58JpD3q3qikGotTNJHOttJbQiPuBPS0H
LbPf98JLpco1bua/PwljYr+jwfvBQ32FvQnskkIN+3NJKMjL5lqqK0M1DicPy8ksdpEEhCaesU+v
A+lbHUdT+uFSa7CnmbfyA7ppbSYnKKHk5Sbw+qXmSZkvBnPLp0nIcGpVL83liDC6aRsloS7HCGCC
/VEbSr3bbu86MN4VZO07SGByYYhJijcSllNwRbTwBhWppBMyRHzCAe4EVZNz2mA5QdFZuO2j1wZw
bZrPFunmXlAD9kBMoHZRFzFjPOHmndkpmqSkHWCz6DzEZBfxSxCCGMSQtlbRuFiDc6W6qVogwRNT
5wV3INE/Kio2LcXWil6xnu87jmzSx8hnWjSxxbTaEn3KZ9UnXpiHPpIFAAdrhs1TZd3YLb0wfLUn
k2aAUW7D85Fc9CoCe+1ydl9iminHdMB+gxQYAICZ46js97I6pwPYdbtdwVVV/zwvqzr7DxW0PjOW
8eQQoT71uxZUKDo7/EsEIreVtwHnF5YXE+Lb9CsX3NJWHIMBLV+00+k1sabNDvNMXoyfmwPHmd3t
eNIQ8eUA2lnf4Wb2NI9fE23iSFEhBs/1lj6K6WMAenIBnXp5PIDbBFf1hb9oz/KXDddXHbpK6GNa
jDvazm5oJJU3UXK1hxjQEp/DkTgKE9jwl4vr5oz+OWvA6vFfoufSrcyLnft+Ojm1/Vdd+FtBcmhc
PSVqV4ekWzNd/xhX4ofyIbISUUiFmjvtGlZlIW5afEk8bHyAs16qO+sn3AMdbv7eloPJqD5bbU9A
XIrIliFkrgat5LCsez2ZcS2YH3A5Bb+7RaYIXjfkRdyuD7dilreANQc0hOJVm9HVaPmp4/YANbGq
g1p64XJi1AWCCb6kYfawtPXpUgXzyfxqJwNQnMzRM5jM4gV2dIuBb/TWZ2+5nGKXytoNcCry6ULH
t021QHjHLnRt9cLo3mVtr9UVF0l1MRiwJ2KygFeGOn8U6g8BwEXH3IQ4vH+KicWeAGa6jXu8IVKW
1MEZ0Hn00RbREkeztWu0HuR6VSH2qlQfs1nR5O0tBnPMO5xtsBXPdVvF0jzxJhOE8Bb2grM443Hg
yc7ceNsIFwbrYo9QPlwhB/L6tACUi65u48IL06DR+4LserNCKVLP+Y8MVoxAxm8ar7o6Tms4bmiE
2BFHwajxP3qXGEPHpBejdxvQEkqvxCxdJd4Nk3XJQWKDYSLA/JPUh+6v0gxp1Vt5NasbEu6rvsIX
9FZPavXYJMfebJGavsROr3I2TgTMtVHf0KnGplloDt02eG3EMZ8Djc2jtYuwuhb5htQKIw6ebHR1
QARddDh3c7RtXcGGB37NFJUCqSI2qh7l3oCVUgQzFO9tgyOIo0Ig33KRVgp32eMoGtBpbTiL2TUi
Ncr4ezKjJX9NA24umvzNBxs1LItWoSHMd7hD+1cJD+F52Z5jrrX3ZkVrYYRckoqZbxRjZiBJIrYc
Z7C1t8Kv6fx2ZQxkJPxmtdiqJd4cHujmRFPHqYPrIp92N1k8K4ed/I5fDAzoHofKxf+j6cyWVkWW
KPxERIAj3lLMCIooojeG/gqKMwqoT3++2h0n+nSfPSpDVdbKlStXZqpgGaX0llyXcRBW89AMg82h
awRy00sfFVm23+0IDDOPcoln2HbvZU96oprY6/URNtHIssYuWH9sOVw6tzIwX7IUCWcXD8TswesB
DMfa1NUhsRBoEPOl291aOYvJvL+j1mUVXJdsMT7h+7ALGxRPwxF7RvU3sNFJOsBofB/3V7i9dGz0
E8v8PMndkQmPoWNxCQn2NVAtynLHb99Kf4SSBkF5B1XGU8D+RYpWYgpf/Om4E5r/XnoXPw1jmKRY
HKPPFi27k5zwRyGARYJ3it61Px4OEw+CMBEqJHoHcZycJ4ksANSAXI1VpFo2L4fHM/vNHCoHLIjW
QRKW8c1BaIfS8gLLddrJyRz6srBHjJ2sQx4acehJRzRNkkG4nnSPMuT3eYp9XL7DO0BnZOYnWAju
GFXZfn+30qd1uvDFxMvJF095vGLkQ89CHc6V1cybYq0To7V/nUb3q9/HFbQ/Hoj5tcDxRe3Jc29W
OAe5NrvunNqwNVlzc+bTgoLvezGZPhCzp/CtdBR1fmbTsdm0skOnQwti19jH3yBBSR5UYc56lUkS
IW79jV7G5MOZlHWcQBdmLHve6JEKFjV2q/yTj7y4F/Hyv3EGstJqMpffH+e3lHdJ7XVPrL+WGcIF
SNtI3cm6dnZ8YImz7uhkYJJOnumERbRZj/zvZX9mHDj2bodzvdi0KN4LXMKdTJOWjhIxvdgaEbYA
iYeckbPVljvlohlkuReYfmE3yXx+xUPzGRKkd/IVI16QsbSubanj21j51+i9RH5Z7PfB3U1ZUiPN
yK5flri5LtywtYZ/HeSj1praEXrA/07VYDabduaM+xCVO5sRFkrUeAbBA6jArplkYYN/63t1BrCd
dfuqif0xDNqYiAbc7FBX43ms6xSVgzEfupNJKP/GV0giH1xTUQmcsOImE9XaIXEgTo9gtg9MGzEY
JMn/6LZnIRuztyY4E6mALohPuwme6f+BhPQzDdDB4cwUB58pj/tCokQqmd1eLuc09Dit3+JOe+En
4n2pAut1BAuoBRAwoGMY/Ix4j8P10OsVBoYkLFQKjngo/CieHDmuBNUFkIjr+olYRVtyPjvml9hi
dAFjexd25ZjH/lluTHWd6pabXM1EhnI+/YU/DsmtjeyZN0s2+ZE/xPUXR3gQrhFSWfR0cwZQuUab
iuFxKXRhIzqiX2GlixzkSF8hUJnzWgahNQoIvWcADZBpAnikTIRAfMp5nnzaK1pjfiorgMEatQRn
4cZhfaaZQoL2s8OnQa+J3NRy8AGn/u4brlESYj7hwRWMOU0I4IFbmJu7CQ7/lYE+yyknNwdaVYmM
9utn5oW536ggXCSVMj5258SSVx4EQd5zk+SCAPQrR2Ts+1MOztj1rZFjCfeBRHua1zDfDCtIu4o9
qg19SFC/eE/NuXiIgyCQJo9krtL890YkmZ2kZIgZGLgEzEa41r27Zu/kSmhVKmI+RIpiYNQkk2CO
rh6xqDSvHwr1yXxyYoWR+3BH1FC4VZyMfxwO9Fl3BS0S1KSzG4WUv2+68Xti4s2hzAAC4Yn8hJIh
MzPPNJDK22MNUWTx8MWSotuXWzoBNrXHqQwUMkLdF3N7MrQnUqoZppVmEivvT07d7OhphfnFJe7m
8eBxvzKB5lSTiclWgGKGOO9yQRm5sOu+Jq6IP5PY7bE2UdZwYof4XhGURzY6k4t5PUBD2HYQEtpK
gjy0ROjdQL/12dhh0hyy4zgVECb0eRB+h09BTXxbCCHGSIAMy/JLK0FdLFtX2yBwu3M3/vKnzPTx
lxKpyd9ZW3gDF2J3s+ddnl1jouxt0PqYMXIsBG34pOJOpVlC2gFWof9bF0IAlvBOGs3dwh55uaw5
ik8kYrcMXXRU7sYQ5B1QkG7c90b7i3C7vAdQ7QRYzbQHtjwgnTCaYEoKSYrDiVEOAPwXoWFP9XDy
i7W4Tz9OAlGgLhP/GNBBUYnkjBlIeDT84cBe6Ky8W6iYPlsPIenR+P0I0yCRuLCF1D0kNQyXpYWF
+I63t8Zc0D/ALXxgt6yEM+G5jH2+x4/Q0oi7/ZqcMMrtBbQfJxX6zUWEw7E0vHOV8/Rsiju+0WwT
5E5ZZbKwujxAU5u46KbzDhiB7zVTpiJLUKjOpIqtFyI1HhrI4sPwmSJlxLJIPy+zjPQny/o1x5Yr
cgvTAg3dp+k/a24Ao9GCLmzu9Nzj8bpBs0qlWztsRV/KtBJ21V5a08lf2kR5rLr5RbaV8l4hghaa
tVjI7YgGkTffSsktD1Hx8ubAPaNSHRR0JDxiLHk+qFlvBY+9oKUi5smDRnn8cY+BGvzqD9zDhg6A
JSwJO0uvgcs95jFhtxynXxY8h5Q9O4eezT46z9ZtRLrxSjMTlzyAoeuqho/X8UKArZGMV3aYbeIw
DQg0pYGRv5Bhh9tAUY43JSnAFkkDS52W4A43hEzYf0fHq7E4ZaiEOkt6j/KOwWP6hNKW8hGezHbJ
fXdcv2tFo46/WkRXk050v0ZP7D5CVg2r1XqnN2NRGTynFjpaZpa3UC628w7RGzT5P43RXS5vpMJx
6eQKwpnSiIzxqDGdBmXH6gVd8bMWR9nx308LjIh8NtzDSXgFSSfI88EMSZxRNqZ7tjtLN4/jlNPh
K+Qyef2o1oO0UI/iVUAK/l3sCO4aEZyZIrf5uo7g0slwY5y3wRVw+Tlxe0bvfktoxwGJ4wNf/3E5
54RVX8iwlpsUuBWeAa6qk2ZrOqNNwAFwXgrg12v9AIEQEnjQAFH9Sc52UqCT3T93hck+kpiG+I5S
hcwnRv/HMmLpo8xGFX80+gf+PVtJXtg8EJ3OASNm9TwbO78ceOC58pHpEPYGTCL4yiggf07bjYz1
HLlO7Qdx59/PLZctKaVeezSnT3rcYzfQ4HWNqmu0HRr1S82ko/5LBw39bOPrEjT8sQKuNeHp8r2c
0anLPeI7lCPGHTpPKwvv24zkvjYkifd1slpj9XDmgsDWLRH30xWkk5X5s+l3p48IHwKRBYFMYEBs
1Zi+DEI3vyOzY+VP4eW8YCqegnCINZpMFwhVmnk5zzZO2TiazXsaGbi/INe3cSc6HG7YqgJPyNXW
QMAueIOPrtjT6/cetguf9NErOsxmSimcuoU7QDGO7KUCXR0n8yphYMvNLhC4XAXeQhLz3Pk4Kegf
MAyERFqmEwhD515h6Ku5tpvxg2mDqg6iFXioWpO5hONvzepLb7AWjwlYztOhcYvCP8jfgnPjy5Xo
sDnhfZmS0X+p2AgcaiSev0zIziy+OShtWhnwfutDD33k7FXTnpyxo3Trqz8yTj+ji+3dyOndnNZq
Cud+swp33UOiRm9XL12fT1AzT7DOq2/zEM4ubegvXtXQePZtzHCrF4+dlo6rAyRLyxFOXuJN6kOm
DaZOepqA7kEvRe+/uC43VndFQh4GaWoSrlEbGMCPf4mX4gZAnfW/BhrAtx0GcstBPSB9wPn2IdsK
mOFo5Phdyz4UwhXRc+TSOENGeHchhbJfEkiQkTEbgjE28WIh9ICQ+pC9CPJoGdHMf95hOkJIettZ
oDC64fM3NN7Mbwh1f/2Yvm6+yuyEHqhNxQ+eDBZCBSBxxFNsB/XG0+R9zqA4HWg4bz57vIR0D5rU
ID/i5VqmXTL7kYC3YHC6USYfwyaK8lMaMk1gM05EvD3sNPZ/X81A5XfHDP/cR+OrezOy6pfwvNmM
zhFndYnGlvNwHQ+2Co712ULESYpJEbObi/l/418QC86mECenUJvBxjx+/DZ845qE+4o7lJyLxdXv
1uwfe2J7jso6Bfh7XMPu0aWjy9mMJfbnth+Yh9pFBYLlsIXp+X8TX2NAUU0f9FThfkomMWDgg0xk
MDuGi3bApPKB4wbzr0uOl3cVsJvz+Qc9XXSYntE5zq+wAYoKx5rO7cMQ/7Wh1b7NA5hvjGK5f6T9
ZPmwHA+ATqCFpRqUPD/b80CyqgWQrCVTgqOUOOFLhkcLLBZ8LaWvmTR/73nTv5s7dWCojolxqILR
z6BLrKEVtgPvQg6P1IZ7lq90zh6bHQYwauzwt8LG/LlNwAv5Tju1VdcGClzlSG7Qetuom0cKbxR7
OmYwrF5HcxUN7kak2lh2YBnlXHVPf1mY3xedsbaxMOTq2UxSyhBzohdgupE49ZhLcvcaa7xqKGL3
5n/XJqZvF5qQ8upwZLKPFdFhgCh2qNEPs5qod7dncohFnywYHm5o8EK809niFwklOqGslfD4/LA/
wfzpXMN5OYEZs+4FzmretzbRE9c03WvBsbTrwwnjyPA9wa6RaHNMhkHX7I/PZfg4WWe6863yl9y0
KeNUdPMHIUDcMrrITPhHnm+cARXvuTEV5PsWGez5ZoXlqsR5qk6eDGQB0v7LWgjNML/jYYWk6yLp
aggaKS1mMimQCDMP8SjXads3QBdKwq6rJA9BSzQr6QVn/gTjCHIHvgedITuTrBVKNZRtXRvSnzvN
WjjqZZJf78SEoI2tfeyH+XX2KLTv6Nb3OJFPCvu/rCRN32ZLCxBMUbZWiGey3W2EoV+YfexhQkGQ
9Ci8AcW/iycE6jyEXzotfxMsB0U2cGhzHXOON2wmY312FYYwhBAKfYY20PemjIy6XShAIqDRj1cs
/eUvcwz/VFKfETGch81Fq6K5G2WHPLGtDMapYKgpzf97gAFOL3lPGZkGgCB8ztb/yG12FXMLOXOy
jNQXqvtfnic74ShblvSFedAifG9HwRx248spc8zcky24b94+VCxjnwyPfcI1jCoONkCEL59euG5D
uX7Wk5a0spKP+JvrX0u+I9lO8gw3UNLIXVAgf/fOjN6StuQEkwEHsniHe9pek3bNBHnvhIUZ6GXg
f6DdiY4cDQYna/GRXo+blTfHnRXXGTLlO8o35m6Fo+LfII6RIcsnlCKKi1MWEFBzWRs56HN24+S7
7iusXPhEPuVoljQxzs9W7bzinUrgAUWhOE6B3W/JxYKg/F3FQWMrS8ogNxPLg83ZlOfePZS8gsfU
OfyRd+sPwBKWoZn08Q5r7S5FO/6xmyvTs35XY3q9CIesXV/JkEXLhfhFxnJgrMaLM6l/fhwIAKTw
cRe62EwRud0wTukv/LfzwcZpcf2LnldbcQYY9ponfBJPbHwlxKI+fJqvwkRgjIV+VxdMU7Hu88V1
tXjgOAqEd4aKQaYzmt4OZ1N1E7oyk1cj1D4B8k2BHFnvw+jhFG2gVHb+nI5HT9mx42AGB5jj97af
fLWkER0Tpdn1av8GeEC1iZ90NFEewFeXu91y/NLVlZBGqkYPqVowShdWxJ00Vn00xy/mkFTmmIlc
0qvxdDRlS+Bqk0WLMzTZDF3/yBm+x72vvWpf7mhodn1a/1AkGNYAKs84KwQ8Fc81KFSs5rAL5HS6
OqXtcVbA6hKyCdcqnXFATPeBWIdmywVj+DbT2UE+/L+TGDvfbDn96+yLw8nRmvTt1h9/FN0pCE14
77rPC7zTcDo7KUxRdVXdVH9icgp2Tx/qYKauetIdEGOV7voTnwQNk1JdPCt+GeWwwr0Xbgf/k1nj
Docsq5l2Z7wGmst7bzn7BO19++2Z883Qmh1wUeAcUJB60OJQ4ncG+cctHk6orzaBYg03gpVZUAYf
auLs12AEyJb5rpwSV9QNzCqjqcIRtDZ8FnHNWH/IJuHtLWKXXoRv+vM67H9l6FWQp2RZRDsoCeN4
JAx2X3TdHj2Jjnh3MsVYKxP6Gjlc015PDgHANP8iXhiaY3xkjyiCxDglZZkemllrXV5sSwPuTzI/
z5TmV4KSCHUnpE48n2uuR6MNV14KTsCK4UZdVYAd1z2TxT+lXCRvjSjDZoeDteY32+5joWz17T5F
RLgrLLkp1cH31JBq4zP5j9HSR4p3w5iYCgDQo9LrT+orzLt+C3oOkw1kI7GCgTZClsGNO+7/fWw9
Hk7SUx40UHao3XGMktCdQHlCESEneEKNrG0M4zfOu4NTeZ++4Np/0EsF922GUGkdHhoZevMPfN6l
IOkos4Iv/54iWDSKY7KyyTQplkcRG9DKZ1bm9K8fqja2fZjQXL3l9W6MaTWtvYjT+W1NKaT3zJH1
bJHajQALYoRl6niqm7ed/jBmJ/l4vA1B4sLZ/aOkoy3tJ7ocipxYFVcejcaXgfVB6m4w2hhM9NxK
XHQbP/HdsaCZPgBcUCSx8knI/HQtEgEKcqUkxakVvhxEMpQiXWMqR+ZawKLxeHk7Cno2AUT8Z4ZV
MKCJyQNWDe8HmByaZTSWEwZFu5iEKgHD49wGhWZYNTM1jaMLdeMBx0vIfFPbOIqhPzkH2VEj0Fz6
pnKrerj06xvr93fbQHBCbdhdjPa6K1el2AlIx2UM377VCOw+xHVRBI1Gp2m66dpptyYRdoJn16Op
Q6WpjHyzw1l8O9TBlYDDC3kbMWkinbNEAN2oGfJ0gtGRPMZN1MvW6GLUJbPGmztSTfJDurLtp5SP
dAf8uJJzNdkLGSYo8qD5BfYkqGn65Rwa5KyFSXc8v8dAdWykelQ3+QnQk4MopC59p/IPenrrIEA8
WwMq2EyYME8P0iKtPxnK2Q+FmP9c+hkY4kUH4/xFewNlEZjL+eytGj9NXBcEjX913wH+Wa4OSoWT
m5x8GmCoBNLTtyyplr+ESkllzvn1o129kDQ3zqPrHt6C3AbNzcZvicfKYtqf/f1U6+/wqW3OPr7y
Kb5chIT97MXxL1+OsUmdWqvVY8bEQTztrLEcfjFAIQ7Uv4qWwRyiwjr28HOBDlTS/IwM420sa3t6
mNfr5mjQqvXE/kgd8JZtroH8ZPE6KJrldXrmQbHqElvEksfMYq+4ruORCmVXJjeFnPI7P8cXGmDI
b1C9Ubh8dZHm+hvEaNGxth8Bi/HsehMOaLrwydyyTNbZyAvWxERZZCZVNeagEnrJAgJLA8ZugiFV
El1xGNqy58YBFqjIqbePhJ7T9aD8XbGAbLenKHz8wdZ+sFUeLfGC0JLHn3RS1mqZ+uPGvy/exv65
PG/MOIeffIgqPDMVrQ3y0oKpH8zgCZOOTBo/ayhEfBY35g3MDHHEb0C5gmWHAhsFt11+yTM/C05h
VvBojk9CDC3GcFay/dZpcQSQqZQzv38MHjFeJktUY56sbs6Rv7PZaukDQQQwLpjR6sbuGZVT5AxS
5fFBz/ALmiV5+R6f4cq9yOOPEdzMC0U4QQqAGe5SCvU4iBE42jcpt5fNM6Y28GXtEUNemQp9WDx4
IHABs9lld2KsnncmxQO0xVQIv2YHbTCigKtPcYU/c8SfU/Y0vuc4N0c4IMQAWsaqEpGvjso5v7EG
o6hLFMDM8x60jyl5v8rIgO74wzgkjZFyZ9VdM3VDKkekS4X5Up0W4B1Cfk/QQM2CACWSpJRhZTYp
ePSpMGdijeWXwsJgivQB4By/VfPFk8HeG8Alb+Ls85xYivyidKqqpo95xbwtrwGZkD0geMBsBcsA
TrpePHoBXD9f+4hnNNTEUmUAdLKhMv/NSNB0Y+hvO+Zis0vqNxyt36GoZXQa8c+VWCKnNy2wNpaK
F9ELqo+R10G8EVRsZXcY3MXHhkRK5FoY4VXd9M0hpMd9twEBamgHmOr2GRhbbObny1HYmsiNsRS4
vkWBxYVRrmVTcx/8drJ7gaR3GxgG1LmUZI+W9eSMweOgyyJuzYY47o/wjO2N4SGxSwDZyfGfA64N
uZq4w6o14pQ1a7hRViNWllWoLfwuf4b+c8vn4fgYVTRIFJuwfaBMhz2hmfKK9uJhnswbLL3TaiJv
MDhn65tMYzolNFWOzMcieayhWmQH0TtMHnCjmuLGBHZsSbCRcf33doH7AilKD0NA6KMnprX0Y7WT
Ie4ltfnqe70HRYDyIyUSbwbwfY2qR88mqPjRn17v8LwP7HkKz1UwetXtPeOHxIf7YhHuy4GrPSlz
Gx2KYRzL4yGjsPu2LgvgugqMqa1yPjxum/GoS2md3HLEjrKU5G0+v5bqX7ebmErmxf6QmX6R7QMH
YQPLt/W7T/S41ZzbuGEFcTIMSK/wo2yQLXz9vsYo4pDuM753Qysa7k5GDxPr/l5JMuo4TLcea1+7
RpDyeLlyGkYrgCFf0SjOuT70ahsKcDx4OHXQLa3X7rUrJvDnLg4XF2sAHcC4pK5V6kH/JB6Fsbja
o8KrLkGSw1rWNGoCAYnLUiZ9dzdf6aY7XDyZ+cOUWPyS+y2PfBNUmDNue0dzWzGMJhweqo8Fax8f
LWWFHYyx4K1tjOOP/2jW1fSPxovG7R/bl/exoRXUaOJo+LLPq9LtbOzOWB14l2rckfGsVcTr4Raa
cVsnyopBJYw3sxbv+MoqplIFFQYx+kXhEjDLhoT3vIVBQ2GYku1LRk8OorlitOQ0rdPgOoCbP05j
qvX9hhV+udJS1Ro9hWWVT7HEa+SrT/AYg0DBkxpjxaMYGL2R0dFM63W0VlK4vrr9rHFxBdJcMwfX
npZMYznQjCX8Dw9CjE/AsTLScuYCC9U8l4bAwb3z95LuyJugWVuv8dZq4ndUTxGcGSWem48Q8zpu
jjrDabmnsnmJMeWEOtxYd82izk+NzKXm6TaO6+41L7t5sIX4c/IX4vvSdMu4DGEUW1kWiqKvDds4
oLaJwODAROSe4ybFH660lpV8Qn8h3wOLgBW/1/Z790nD0dSleIYJT/pZPd2a4govdpT6CTYj/b1k
NhNZJxmPoYTGkjraLgZQ8XbOXqGu4HIrUPYXCHZZnzBixWaiY/KhysNPpHjqpxmo5kjdVIOh1bhq
GyrEvjRxiShjSRdXUU9dP1ZLkYvez44WCbteJEzkkAx/7caJrBNOfQw+2MQWkaSH3Fk+cgKSXw0M
v3Fw4sotfxD4EZZSXaF8jeh5s32rRKitX+nKTOJnbccUekpLdxfX/SL/qoSA/goXVDc5OvFD5K62
Gp1k5dAsJpgSPd2+ufBxZr2aInpst1EF/hkwMuHl9ZlM8K0N4LZzDulrSKEA37S2SIxu/k05CdE/
q+YCAXRCmCelXi2G24iU07j/0Vo8lu3SZ++K6lQsfJ40xfytABCvblww/x8Jn+XCzciO3deEMpFq
L9sV0Eo8niJ6eb4/cE3zBWUdu0mEJApXeluWFcV9F2P4srqkQ2wsAmZ2UveM/XZ+NCiP1QhQeIDi
a1rLW2ARmXV4XCNGQoD0SdI5JpUILC/wMlvF58THnIsiTJwgSXaR3Ci0VzG/VWVeNnGkgEkAXFMW
/KMe9TWdPwQfs+V47HcHxsKXxk5SjlSn0GdpGsOUVw62swPB+vXFWHM4oMLFqpz1MZsZpnwUlpri
4VBe5GxAySkRmcl5knzQaj+9cYOTU87z20ykVYiWnrD+Fat6bFFEvNrJgml184oOQ5cyYtzu8hd/
dYRk01GdF/Um7PkkIWXmtwUQiiiSywJNJQKXCpTcPi8+6W5Ht59YsYP8xX3Sc6nPCZ+D1Y+s1sZO
RU6QiATb77rc8yAezt2sjAsTfbrO1xswCY16lr94eRh5R7qdxDW5hBCroaMzev7IMAn7YURMVDKE
Mh1S6xNq8IFn4Ac0ZsVkHLnrs7TfW+mc3u6/HH0DoRM2mb3+h4Vw+BZ4rGuc1dL6GmIkuNHwRXmU
Wjeb0MFCxTbkNHgnihZ8Bye99QsXHNXkjHKkK9G1EI8Z1ePkGCcL3/+a0h/m47AhKkvOWMfvxMY/
e/2iRO2jw6Z4tqKca/VJL6EvTMKCwtF78XuwyJIl1sWK7biqtqq5Mc6ws4RujIX9libQUjZKIFbC
g8j19UA85xwmN+fflXAcaYIKoMID4H7s5kDddDFYcvbOKoLm92gxpdbmAq4j29d6Bk+mRAFpbLFh
gpvWnCodyS82jsjpzI9TCc635F5Tq+DN86m4zr+chz+8S/Pv7RY4wlwK3bhs3xYuGauxdJpBb0VL
QiRj3XXXRYOzTJgQAFyonEu8+IWsov6RybvXB97PGFCLO5DhLPL7hPL8aQqfRseFXN3MtX26ajQC
NhmPb8QxDyXC+BKO7pGroHjMH8RJFlg0/BKI2fWvYF8s0TQw13rdlRwf1o1zOSfOofdER4BnlRAu
XdF9EvYvZLRaQokKqqC4ms+rdU1/TAM6/6w1RGI729ULr0E4iTfwTNbr7F3jrXXnB99h3dlKn7/g
l7xXGv1ocvLbpXLrnt3Yj8rNPhMcL8BuKnEEmMXWaJf0QDx32kqbMgawIeu2ap1wLN+9lGnoO9cd
UiHVRS26qNnQzhw95E09BgrNu8epdpw+Ts71yBS3L55vRwpL7fg9tG4tUgyfkUXW72sM4yFBYIFI
h48dx3cGIN9ZsN4wgVx204Bxb4zrYqUnC2Ghm7Kv2dLyQX+FscfFKEmAS1tflxIVymnDMWj1D52Z
vMbkc8D85ItdMmF7GrR8DJHPYvMuXExZXLGy1D+c2jcGJwvxQ7j/wk1jqkMTMkiesm4U6X+WELkp
o16mTEzVD4I0Zxr2jLcuz0jn6KAP4WriC/Op2evDVU6S9uX7mKcg0H7iLkIMhrK5RBGoIxbxGYVa
XCxrxitaHbxQufD9WSOipCMp3EeyEZ/PQg6p+BhE2tbWJFquH2Zv2WcKE5k//uI9D+thyiXsn8S3
OPe5/r55t+5SNozCYWj8SuO13CdVgSAGJQ9Z6OawLxlTrqzy+O7e/sBNJwradSGll2zQu2n18whp
wTsEeOy/QwM1Ys7pEasN3ue6tUc+RDR5s81KK8/72NuTaawQ8eJwQ9utUK9OdZw1jJqo7AdZH/0E
NHmNgb5rlaFVZHuOt7mhvZUlZamz+TGo7b7VSO6eQ8oSj1r8OmNGMjZ/+sXsoyKqyMjoz9BICt/U
FW1Tv0YD1W/15WD9tFBSleMe7te7PsBP/0z6DLOgwANjR3jKUkyNqdVUGXMvSJKIuZXQthyIYs9f
whaTb4Q3Cl/+PTiGCKoJdMw4KCY8eIzJGZP2EY8PszCJ0dWTMGdJzWVyDKJTQwp091Tdi47ugkj6
EB/0OxxaN6ExHCkkpCcsXYVcXCcVxHpENh3Y8C1Q+mivbRYIEoclUQ+s8dyYm1lPs9qAla4DsGGv
B650yD/GJ4KO3B7daUrGH5sgqe3RratwRe7PyYWVP3GeY+DLSXcTbkdmfE0uYQLjuK2XIpibAapY
LWXhtFoiNI6AdATakFUVWYM/hgXjBCfesY9jUmsgYGylPhE5nSsWCvoqfsyu6S5ccB6l8A77NHaF
b22Mmo4l8oXfw2Bl5O6wsY5rxtq4nwVWdIFGhswwDtEVenaclVjgfXz8rKSkUUYNGZAKouTLSvkm
vHYArEPkP2i6toz1Mr5/gFnh5mbcQ9PIpk76h+RKfPdLzWMq0qqqjKVusLWQESVJvg9UvEcC13dJ
qiuB5O+JOhC8g71fpJqUATjP4DqM43Z1xh2pcdDtyMEG4KzVsr8ef5lgUnCY4Cx3g2+UWO9R2NsO
TGO+SDBMyzvGYsWBZ3FmVAhVuJY6kdC/7wD+/k5UmcfjxsJ/P1Jiqxsv3z4+6beROaXEsVTvQAfW
9sB4XQXYANxpoUmxkOl/Jner93XPtIsaKeUOBMKFal7WNyc3lbGJdPWeIuyqCZ3PZFENxXdOHrS4
xZxUrA+3T5kk0KQmZkRdGhaIqiJBP5ucAw5Bq02P00mZISwMdPqwpMDWHlKMyoKXn5oXyf2nN9Kn
UrK96Z30w71Y28vPuJwEq1tqtzYb0WkYjgtIGZm9GXIpBH+jgEqRpEagkCmoQ+G3RJ9/UvRXwQKK
uwyTJKQpeP13YjN7pbXqQXkP0Bty3HycDijhE6EAY6YCMlUb+Q2nJuOH2S+WzD6VMcRIAsasDNKB
4cqN4/Y70wX6UfvsTwbCpvrHDXHE4aNbhlrPPDLwZ8ZmJplCfRcpDmoukpGWTxtYjImEiVUCKeor
bCnOajc2IJcHzcHPB1FsFG2KQB4jKeQjH7OPQrLlKeUslWrtoy4TaUbnY98uXP6YR6n3GrUDkCV1
0vk1bfMhoQXWeNlng7JqXdKzkn2Ts1xuoQuBg1hyE1O8tBh02iD0kCxUGORNePMHwDejt3xNWF4o
3Hg/V7QkFF7Wlz3V5CMuekyW3e5ue45ZnuR/hNNgoaABbpfxW7rEQQCC1EbmayeTMDkihm9nkeHH
rSDPRmrfJSuyXk+H6+OhM6uOwFHzfOjdaRikzDtg7hBLcEuLQMMUIviIDPVFg8CangbZPD2wYuiT
E3TM5fCgrGDnKejJoOVhBIrpUz5cXl2Y3QzzHFkpJmK86TGCW2LGHw9Fpl85yTuHrpStc3QialYc
eXGXsfYn3WC5cOp3jCcV0b1DO6nOpvgnJ9ynDf6QQaZ5JVCYuaosz3OSwDZ9TWmky4ROqbCMzj2i
FtASGme77ecXJoewoyMwKCpF+hwg/ut/RN0m5j4ZuVwbMuENOjv4Bntwpy2i5Tn9E7fKWjesLhEm
vWOpSXPoJSxIgQ5D+pxEHeTXCbuETMgkCWZUaqCHUDHmcfoxG3zBp8faL6cl6ul9gYzh4n3TEbsF
sCGQRiPkhWG5Lt8rXuhfqgu8dPOH8AtQ31Ylc2tCMhVGNNFEQtOE/rZt5HNhMFjE+5YpLQAO+ISh
+IXtW5y61vCAthI2trVHA6HBjDO7QchhPnAGKUx7qFQmvJQTPuxu8EStTNHtOKX9z3oynoVvka0G
Uk5eG0eOoAXKJ8acyTtLzib+Ni2feJ2wlvffWUbDYKf0znS+eRfYMVbkCajZAvnOO4XZK3c4BlCz
6vqFwHuBmbqMBBVjC2skst4TAirs+/aoNwO6P3K+rzXUmwvHeTdTSSskYtuBOvMVKosp49zHTc/u
PgSBXzC+XYHPR0TVitJDMlXZBYNaEUm5pPU+vNNniyxlvyioNxs0AUCaUeSii2cTf6S8Q67Wdtul
hQPDCueNqpXmrFNALNs4YHfKj2iR9wg+dQGDjxA9QdQj7tOFTB7B+y6GrMRZOLhfYaJvZ4faCJUa
czihe7xkyisMUg72CV9pGJCt089lbqI4yxhiDzNsn3/u22a28wau4QN08OprcKJ4xbMHICCpLcyU
9DXbsO9UrDuhBtWHuKZm1p8Dzkd9UKN8NfeARgL6Z1ztXxL9D//mxMDnct8uyT4t57WyrC0EHEd8
7YqTx3CpdLVJOKws+BMInTOnkUvo+PeYZEeEmocak7Xk3A/SGCNlb7wB4yc7uVCZkWn/6NC8DJLf
kaALgdURc3lMWee4TPgBvii7gRy7LhEw8yMxQqitFCYWVe0gYrDNFD5SZYz32e65ALPQv+hm1E/J
5/r+EfCiu9b4e5FLBUwKsPqXckugV3pfUQwImrJgCnbN0Y+y3okVHFAXRhaWAC8xCAaQX9Kr74FC
0upPtZKQKAeXpZ2wouhfzXjBmbQnL34GrkY0QHGnWT/7WvY3oimV1tZ+Y78WUmtRz2SnbBoigggh
iJLTpHXz/XW3H7GoxP5FSYa8Txr5UkSSPXY0FErbY49KporEDnkWGxE9WLg2pS524IT0ztslbvN9
ttqB0YXOXKp8ZLaYpZ2G1k2t4DwNYiwcfXUsxyoPInbkmL8tTyk0Oi+jzJSe28A+TUPZXICWiC4P
1CH4BT843pT/kXRmW6oqQRD9ItdSUdBX5lEQcWhfWOqxERVRQAW+/u7q+3KH0326pajKyoyMiGQ6
MwlAigjGumq1y/7bcdnzFx1SZ+BYiCG4HJlwHAQ9N9zfyMfESySPIt9H/fWXoTC0Sq9M/c1lhCfo
xH0daLPGLAr8BroiGZWI6FAmNS2bit6R4NVQQ3kM2AO/1uQ1vZYdJEXRIGEnkS4+AbCv/q1cSNCM
5akJUUtEDV7NnV46s5ehEO339H6PQmQ5T7UZ/MKB8idnw3w0HDKlcvveN1PnfYZpZjHrnUbTk3n1
Br6OzBSr3ZfeqKc/BiuUQ0Zzi3Zm5g5iOk0wUvEiwA7qach61KqIh/gyjnoD/j81rRpkt3oB1+VO
FFXeeWpsu1PEtDDtfpxr/EevXXNsF7dnod0Xo78aV6Gx+NJbzRe1YfGzWFgGhNrjdHFKTcMnAcfk
LtAMTBORdsT5nn8+t+foo6n+ZOfzSYYjlf1C/S7Tnr2Yo20cRyffcg08nRe0Rq2MeaEM0+v0GqHv
zIcwgpiIJYWCSd8Y6tC/XIaJB9E2aIbqzbqPDGwOJk58WQkK7WuJsOejNvwOOrDZ1x4P1OnMHCwc
hj/Tff6oUTagRQul5Uzz2Uqd1o6Fws2EwvhHhpR9sXKVl+q0mhHnftThyvL9aYcPGWt9Lie4gN3W
07ku/8yNL/OtaDMz2l0dHTM3N5hNijym1OCwNCz8j+hxl3BrCvezguyABTltV+dcfLVzzKYSFAN6
06hvUNHS/dwCLiYpvMwv2MYSzinjgAfGiLaInvsV6AB63pifrWSMFd5DNd46oaSHNGYoQpUT4XMH
gRQixVYJTlEcIw9Q7CMPfq7RGTvJMWwI1+8NLdwWfgacdvF5/lq8Jqwe1jeCFPZdVB9rojWoQT9h
xecug9s61euReYZtLahhwlhyNqP12Xu9PWNMk+50V08qaShD6xEN/tcjRt/Kc8pU0GA1E9Z+uOJS
1LQZe8WC+/mwfRxrfHpi6pbaQqrwyi3w1HzCCWVXr8e02tutIjRo7TY+WbmznegnGn/s7FofR+c5
+RRn5++DJDNHiRVeK29fJTwuLYajqhEYUULbXuKCRrCtX+ikUJKV+nM7EKxt9pBj3s4D7enND8gC
CfSq0ORDSGnxHUgS8kFU6lBykoKzd56QJmI7eZpSOkNPNraDc5RbFlJ++ryY1OPlbVR/9I3zleCa
aTT4J5mdwAuFOSeGtyHzT38RfwnmsqDLDtBRg2XxQq37E3LTXFFjqLL6gyC+bVBPQY0B5EJ4RKEA
84Lw9GGcm4nHAIrQZWnRrGe/8tcLzTkOVHN+2u8Ff3aOdNHiWPZauzH8CB/NsXOGR8KGE6PO76ca
PecdyoQpJN2EU5i+FM9I9C9kCjSxZecLLHrl5V9nsHXZg850kfKF4YRoSn+YpBlvSHXkh4nkvf/I
C/SVqRdSobUXIjs54kP1PKcTM/XWsAieSSamUrMYIVTO8rdQqW8wgwbf4OTT+dCJgzD2sXH6GKVW
nDNRfLGNQ8R8JWLTownXIzFTiKGkUdZL+2DYcJa/LimeOGI5o6Ff7Gu+Ultffqxas9KFLdg2kyk5
5ftBSdL4Vc0UeriZVr0Y5/TUqcYukIG41Th9ZcYphHucJoqBBUMCvy2zBY80O3C+OKq8Dg+TTZ0c
snH2LIXX2mf4zWDnmhz6/C14Fa3zihUTHaaARQQ7uPEQH2BfwRpB4N13h9vfc6F5gCe8hAy5RJoF
/ZfjMtMdWZeTD2xS3alVmrGWAsH2ZUA3JW2ZmkGvv2MM/kyz18d4f6mX00XjEz6nBpnd7748kJ1Z
7e7Rk/RePkKwSOXtBTvWhjn3z6jy6eDeSCaRSWvpTNs/2E9Ue7niQTSWMkseL+fwpWAXCK5S1iKT
GWv1gouJnW3ly/vqqr+tuSc4yKSSwY5GGEQxgQWLbGrySz/36XSK/hy4Y0UXV3fBNUYWQqtkGop/
vQ84Rdw2b0wVghcP8TDIJPeCJCFtEzEg408QjAn9od3dnduGkhLqXgpN7eHDaMs7g5ZH91swFNIY
QriG+EE4Vr3XpuUL1wQPA/iu8hedPaqcvyIUinPvyEwFhuAEe/nRU1ynY4FHj2DBCi5wKbJ9MOJX
oX8fUHmszpj90mwvDbZ7BrMnrg/3qD5cRaflK7OcM4zqSuv6EGQOZ9bxtuXN/n0YMMUO2ofw4Jjc
qbQPAQJjXEnsPa1yGBnXH5JwZIt3PmfphnhD8ImEjIS3DqMWXvOOREI4mwo3m11wj5Ab8VolE84H
ekwI+OGRogbXBTg6Wy40YY0iJpv8/yZOKP4QkptvC0IynhAD7RupWIY0kQR9j8IBmhSWHSErkB3w
1v+BFbS4bRR1UBvoQllR9XjsBVeELR8TVP1cc+CM5svwgc0VKyWGHVLi7cL7B0F5rbXHKwYuhlAe
QDTsabT9ZWLEjPPsnyqOUUDas3vJKM2x8RckR0S4EDrQzDO/EuuCIZc4nzaJZXGz8h8cWxI2SSg4
aYbvdgPS7kpHU4U2aQ3F/4e0GfPDK0AzqLNAB0H3HiSXS2qV+WmHRBOR0iCy/z0BfyAezBH09npu
C0uCOXcBeQJmXEJR4Ijl7DgJHCQo+kii/3F5WwnSDBOxEqbEuklozQVJEKCKvTJ2BYufTAZ5ORBu
ufjoOrnrm6aFgj2Evrt8+e208TXMQJl+gVZCOEknyTHYbUZfa5oA5whpLrkugR1Yl9EYIyTy0AAb
UKblvzcl0gs8xUPUtkIBLVSNQwveDbRBgTnsyHYRyIJaGhTP6pSi3ba1oaqBo0mS8WAH/ZstdJEV
jy2hCFJObPMZtFdxHlE0i1PGSjhoerCbSSbG9MMr6Nb8D3N8eHPcJR+bR0Qiw0sU+YlAukVtAroD
UVskv4AKtLF//wCzEUY17ICaVFZz4tx14ifzNZFpIZVGq3uCyjDHvKYGYHm25oArn/cJpkLp1Phf
xduHbyvbOyRlUHaB3iCXC49lpPI7nAGEeuUlHLZ1YQO2RvRmSkCevrFakm17nA9qWqa1sExjbsxd
Q4pOm4DvYideC7OYs2sR+ctPEGsBZ717TQA4AGYibIVVlGBwEIgxDnXPQQblaR32rQI1X8hjODVQ
5vhwbOW/YSasZM/ffhlLXfTmcxNoZPky/pTfmd3rUElxoUGeedFaQtr99ODsPVZo2HCQXACWUJQn
1BdCBwRvtCCxhdoXClUbew4U09MZzy3QSfSMf+6/r3UCmBGaQbYQ+mMmNgRLgK3j0n7ASBBczZcH
/BbwyditjMq5iv0prmnSNTvBhmV+CkZc0YacWDE0ftLDOcJQwkxA/Xud0D637hOMfy771T/FgZBF
Qw8qE3M+vt6/7rOBt7cEjobewPAPceBeYI3LzSRAzbHjBskBHXae4P3y4pBSf3vjFR/14OpsNqKr
SPmmeR4vlI8J3iBvh4JJQK8JsMlYV7HLFI/fKwJPutz6P7GruGYF9xoh/27f+nssRnhA4bPBH3fa
ePl0HgnHm3eYxfs6nmiF0HbhwxOdIlD0Lf5HcViNYPy+YzYV01a4VE1aMgVGJS/ClKB3xnGDuI9N
7wQTpIdOgjQBnw3RalL8iwUgyMfllNKwFdBRY75lNi+mT8UBRiUBE8UBNnot2VMy55bfv+mj59wo
n5odzA4i3YBXhCuQTkB9DpDAE2nQJr/EJTLyEfFNOpU5FJteJ4caM6FdDaloCEKkwMwVC+UvHlIt
RVy+lKPb2olmCaUUtNPWLa4wMhgcvgAz0Crm9tQXY+Qaiycg/8HwT9djpP5AXzsYBvXP1Iio4oDx
D3/Y4eEHmsaHQacabGsr10gnwbAcVoBhas5tXWiNrVDWMQ0RPi9zqPStAYAh+mhAuBZTgXxqvnZL
HOkE1/Yzo7C5moX1bCgF8IZqSO0fmw/VpBTAfDQThoCE2PtZUGnl8JaGys0+XCBrqOOEelaGyM1m
Fa004QEYUFDYuMBTQ5KfO069dJLWnpAm8cJGMepMKBl1EHasV5I65Op4sJMU27PkdGJxOvAVlw8K
UcXwx60pfBdLx4c/R7tMzLrmzxWLbkVLFP2he1qB+Ai8cTU80pT16d9upSUCCsdyYAw7p/OoVy3+
WHMhKal+VcAKvT2DYpmgQlA50H0DhbjQou8bey9ME8oXcZQ7hadSI5EI41OFj/QF3qA/+vVPGZwN
Q8z+IVaerYaBl+KRnzbCOS8mNIfOeX6Iz0UgNDs0wrkyURqylySBWQvbNKYUsIOFmdoxs9niV+Ep
FmBoMFe5ask+C5YIIsaDwpNWI9EYIXiYONfjaMHNPl/6qiWKoo8qoXItEDESikQw4ls9+nkQ87mu
kd5cIBtTJ3JnXJ96glGJczbNugZSTJC2OpNkQNk0YNTYMWk9Ito0PkeRFDyNbYybCaWc5+Bv9GIa
haKRJYuPDvv4Ii6hOeWQoSzSJBPogTasjE+nRSpbyDnePJPvgJRcm9KSoPygKH8KdtpnAw8JGcAd
xWHKCgirtdlhP/sd6fgTTeneZEKuKH7TTRvNAUxyf+uQjDiOk9pnKL5xF/E+3w3bW4Mh0zGseq4t
4HNT/McIkEgMhCgQ9w7HERS4aGooEkKfsnJ+DlDSXFmVV+IcsnPTf8XVanAyO0U/b519f9nyzJl6
vGgJGb3gJJesIlPCGjfCkUmBtya8uwBowDcKrfth6aHmWdFgE/mFwxnV6t1g7/90+uJqy6YYCQXX
5AvTYzAKWhgiPzcHxtSGtVgwjkky3FdCC+7CjmaZ8BhdMHXPwI3ip2dju6O1lte0EP6gn+8OslXp
MCFs4vPgOw5GvBA0FzElqz0cst4cmxI/Ax4Jl6zbl3SzGFtURIsHpgBT7QAVLfXoTl7HFlTfi+bL
sELUpjDqUwEuLBm3rzeVLL/V3jrtWr48UeFCzqkGEXO0v9st2tK5kWd287CBtqZdfLOucE/Ogu6u
MHFA77dE1ZdFaxx718nHmFFHSak2ghW/rge/ou6jVO8ydzbRmX7JbSpadSS1yM93eMjpUy9k7NxQ
hFr8y6j/HWHak/C/mXf/QcTtFqgNwgHFTpBke/Y4B6+eq1eouTf1lK8nNJvVMcD0esC7NIRamyPE
QV9+HNJT2ZUVZj8KoybpyB2P95KQOZO7M91ij1NV9URpAKYgcNKZxc0QmvLfLB0QgSMXFzgg7bGx
SjuFskWhNn7izaORqQrZ5rHDr0NkatHDoVK6aPlhYlUT4+5f/RTuIb4rSC0FV/fqyPsCaeuQa40V
IEaSRpB0pesNCdYThCvDAsEkdw3EDXQ8SqySEDZNQz6AoI7hy9UwYwbBeU0WCOzwppOCsx0lH758
6iXhwkvP+NoMccsh/rgOZzZ2jrhxMRApNx/HP6wmW3NgbQQbzZZojaRFxKNQ3hyTMkjeyyNuinAj
3jGhC6iSWSSu5ajmyw3JNxle2ZnGKSL6a28SGL6DiIDUCbHTDQUI3wGT4KfyKqJVqiOJ0CI22Khj
hwL50KoQoOh95PoytKCKcdb+Ao0YvBpmxgFqfLY4T2IeTscs5SSyt1iE2qi/cDNmFhh+q6c04bQP
9P6L8UEpKCz2iZfkirg8ih5QbbSnRp/DgF9O9eIWwECe6l2zhvhAzxWvG0whpdXLaKEsj3z+2Zgp
g6XhQ626j35TkjfDegQLhk5cH0PSXndXbQzBBkYHYywY8IRo++ti5gMnB6I92qmpRCcGhTy9Tv4M
FP7ikO60vDUxbKP0/j2oHYKA7Gdo7CA9fXCG5NVWAD4q3jtMWRzfIM9QZymqCbBtkEy90YoJax/h
ZPcS5TCV2HhDO/3oKDUnQuBCsRPQB95j4S90VbDL3QQpz2QTHhGyqvd/fzgDXbXCSMVkuzca0tpo
TsGOig2iyi4IntEl2gVSqO/BLTQ2v/nSjuxuyueghPskcY+9D2jR7w/tOFdHtfNHYQyEOxGPWpJa
/vtryAvaoNvU6jolqqrwjYm89PyEU8YXy2tVTK9ZD23MV+JMc1fX/cpd3CLoIe6v/Y/0+G1v5lAa
TH4gPFx8CZazhUeq3pxQT1B5m2/mkcKUxGWeFF6wNGs4JBT1P8t/H9Ydshh9u6mzCT6OyApF6zDl
WA1U7zcLl5snZGLRIQPXodTRvezCT7yMdBnJclgUlLL4f7KIR+ATWElaaMW4bwiZn7MfG2YiYGJa
UrjWUkLTVOm+ItURSFyKdbTDyyGufBG8cK0FkN04nqRpE64+seFBRYmTxD5hOSnqFAKAiFGOGjFC
A2rv1Sb74jp7LXHlXL6tqx5DsTD5Kojtml8Q9v57Gd5cIGOcTZOZm1pvsCRAGAdnc9B0A++U+DwM
Y4ehfFzdkexYk7F25nqmIAEHg4cnwiDWcviBQ/fDf5cByBbTej6qYeFhQPpE5h1iwCA03oJVgKCc
UYODFY2eEKSL3DNC5co3Azx2lN/gA0+6nrRNBONdeNsAeKlOfhYWgukGJ9lWPLspIYil5uzpI4c1
myknGunpL4SQ/G4MA4DRTiaW5sjsNKwUZfQK/LA/OvCBOkW0giBH8ko1Enx/J53E8KQwEdhhCHBk
bhi6wGBXC3HgN6YoEB0s3nK6pswyRQxHLs67M59RuIdeTzhFEBveDDN1UqAWtDUxYN5H4aKP74J8
H/Gk1VZcPDUpY7rhBUy+tEQKKzcwlpt7x4ks6nM8mx4jHYCANRXjPsBOxtp7Aa9F2I7yhztR7day
vqsE8gaQFlwBYyp8l4eGpD/06fZ4bD9AUwjr76z7QBWp91mKo4hBNqW6bVRAVqcKHUD2D6D8lvAr
65ZpDlGcA304oyPbiir4bXVnSmEsRbhgQYRSh4bf+EmmaMWpTxL6ATOdLlR+lNBN4TNmTA1AddtS
CgxXa5HTCy9N+R+pu/hN7NwdGD3StcifqVa7lCzEdie+bYp5pwBgZz7Dsxu2A/cc/ihCsDbgigft
rr9qPldpWIlg7jiA9JyTn5Do9QhDEzxS9JHLg0ClgGxcBHAifMXnS+HAHiWapbwP6pU9MWenz/aK
+qSJEoJsiR9E9ZAmXxSdru/fkim5zUzdpvYk130LlrrV/cNp46MCF4FKyHiKsi+QBkqcaAs9BBwM
XbSL4nPOAHjyaJoWf60I/GUpFSebY871xg1oYc0bF3TcSP+CMyeFzhrpHxMcZpx7ElfiJb2WVN0/
sQJgw2FoHJ8fW/pWFEdc4dL/hHbIkmoz4ITQaRSuYnjTvJfOfEg5SuuDJ7qaH34HjaGpkfvjcDup
De5EdgH3IQXlqqqsmhrFfYSdmCyCFRgn5TDH/RDdHCtEnfUW5bUARgJREHREf7PHno5V5Sdtt5JL
3fLXu8SKn/ort9Q43EsmKddzZFDzEflCcxBeL7rufSDTDQHafmB4bMDGQOZGZCbtCrHsVtQHPlMR
/0hRBmrbkns6tqyfp2o0mjAMoDwHGIpjy1BrX43OYzgsURaIbXDR9kJc+z2ER1x9ibkr7Ow1y59a
osIoOjpw9OS2TKkGQdmNlwVASXh0YvlHjh7UBrwOtlcSHgOyABEEeqyZRf7CfAO1hN2OJY2S/AOI
BJveNxGvafbDT4vJFj/qWWiyiU9zwMNN9SPqQPZqzu9vf30VExdsQAITKbgAm4KjSEjp9ZxnEfpN
9nhMg+RtvS3Qb44D5ZHFEbgCoIvC6zyywAmom6aG1XjUTWDG+5tM0sIrweEmdlJzuy0cZuJKVBKc
ImFem3VaUoi7m+12ifZgxbTWaHVh5ImSA6B5opnvNTJlfgqMq8bJ7Ueutz4VHX0gjv2bj0l6IGrO
hhMyrw25Undo/15kGHN7CT8T3FEdhZ8TMdDCj8jEYAxWUR4KSzZvvqq5Vpkly6DNzJ5o48N7gZst
AKitwyxcodOBqyAaKcQzD7KNWBqA8vmYUMvAa97NjJ6n8f6qEcFJDNWkJsqpzTBnbrWPmG9Gv5Ut
Rslo/Bi4yxsLn9vGlJ3zGUE9Jw1ITVxvoj/0nhnPGf1K8dq40wLRLixP5Y5gQnkvemkkPYUBCtlr
dCLEhS3/OJk/WbGBIBQ2XK53JvICT4hyWKhAGZWW0q0mqJ0/gA36CETzmIpGVqlN6v14bNZB8pob
3f009WpN0i9aUWl3YqDzR68rNHox2TK3b7Zkv4LBorGvD1shzS2C0UgbHSuGiMha9gnLCVIE/xHO
dAUTh9bLl6XklbJ2XWXyYsa/TyNT8BouVmPK1s3+Em0VbfvkfRfrwu2dyeYbjHK4dqscffsgN2uo
jIciLg+i9uCKfUTSCCMEyA1akduiWFWo3AjOxoCc5EYZjAw4QiW8LazXuq+shzk2UuuDyh/lr/4w
6UBOfoFH8QbPgwv9iMqBLMNl/WKa1lgbu7iGurNFTonXw5AtDax6PcmvVu1FLTusBAR4JCL8TJd9
sB8jd8VVAbPEvlkTp/XuUMWJOTKdVrzZJL10k8K6H7M9xg10PnCiVBB646AEYfUeD6zpUnlqj8Pd
u6R6NVqTxbyJd0RTbWRlNMtgKLMZRjzq/racwYSoODSiowtLYb64WVMhNYCk0gLVPgHschf7DJ8i
Ax1Jr1XGRL9ZMpkh7Is0bkv3Bh0lnMHPvNgl1f1MbYeqsvgI532hQWbWeUgN11UMxrrDbpBoQo3v
ehvOoMnV4eiJfSnfG954SNLHn5HZuQPvRupII0Htkzp3bzKmlovcI3WeemOjxD5zHmKeuejNlxBw
yjhEifxOhHHM7Dr129kKEA7vmQomGBq0pbyZ9aVv8BTUOXjXTr8rY9LLxzN5OkdnemOFx9rXuL+C
vFwMO0PqzMnAwNmtxqeIwJIDD56r1ccm1pC4CvEoSZ1JR77ez5yJ842AtDryVrJJKtPNZUDon3vp
V5Vbd/IzdsahzDopXg1xZRpfjxiDcmuBf8L/zDN1jg5d/scYI2u2ehrnKkQsMNelRWYcewB9xr4g
8rGwajZuxFuZPDofqE+BBrYpVgBQjugatoE52wyNnhRMBr/2BnHNnXmz3zHFTtbExXwrN8ehwUBi
o0NXCgtV8h+68KURXeW5gZ3A/epWHVEf89botWAt0AjcDVAQ7QU3sZLXzUnage6iCZ8O/9J2dLEP
zO7gOWmK8beZsOMdqUpuwOhia33s1FUIroCbV5oHJGSkcM1cEIImblgHZ0w5Vgrf2gUf72Y/nMbs
EZdjkcgRHRhVhBXFGydr3u7QvTdW+fs1hiS3XtkDYl911ngQV1j0MIzCCL+U6j3kP2kk4LWM5cqN
luwLssmqVU+13hr3RSNcq/BHSd0POQmEKapjicWcA76kI0GCedr5SE/1YxZ/6ESH7QWHeFTonyjb
z7WKtz4yxf5m5KQ5Wt1uQcnD9njLXhr8QIQXeeVljoR0hZSxWMtEvPJ3EE5N+qPYIGDtBCyEDPFG
U/5S6YMQKHzdwQDAXRaBc5zBrqbAp0aHSaVWm7E51D9xa10l87OcDpBL6GXYoaOH5U8sYFVhLei3
M8dOXvXw0/McW531pd1D8SiHv9HT3tYDnHSQ/LPVSP6Ut/rAFna+uVJ5sITXjzm9B7dbBJhXSTZ4
TaUIYlUFJgolpfemD4fSg3X+QvnnQrmX9u22qL/O6+J+qWYHuoSs7WKN11Al3l9nxgskkbkh2zAz
yaz3U/8lSq0HWBDdte5pvhVobNjHfugGuVlul7Oor63XkF4d3AC4DOPSusyBU16hQs5YIyB3LnUg
S0n/seYgyJ2JlXGTWZhZT9/a57rODyXR4bmpe4cGtyJeGtdc4z9nzo3Yi/72MNaaf2/cBxRJe45J
IOFrUp/graamOYRNREiX4G3f17NJWEwtxFBPg0RzMNXaAQIcPjOsa1jS80Z/ZrZ3h374tC7QV+BG
0IUuf+npvzekgePMlCbH61y4XuCAgOMHnmiIAbSM1GSBM9fHH5mXVNUxP8DmVxm4lf+k0wItdkSL
Ry43wwlS0j5Kh9aAqHZXX739dr/LbKhKHwcGLrwRv3ybDQbQqYBeJNl5cxmGPA+PPEJ8vHhvmohk
JiBf/MB6ICjmoiqE/XD/YW23rT0+cNlWMCO0md/8pvhhZF4lyM2QH9ye8mvDngVpn0StzdSv5D3X
BtgskVdQFv0qD1ZDidB2ElbpnGlK+PxR0CTwC5lEsc0gsMwgZeB7PNOf4qYRqZrF8mHv2llzu3po
D7Ql8YZ0njpvrD1BS5DXYRmTWs/CvGXmVLRtpzaXP+6H3SF7uNB4YPGlfr0nz98+eYrCuNmyOw8h
/50uFgTH1ACp+i47d17+KF7mPsMHvFSDMDjpg2c9UsfIHKHuMgHkbsOhyBeYAOnvFSP+cO2JsBPb
jX+fkeTJA/Wxkq7m98YA9wwcO/9yE5AleV2vfaJXMPzp7QHaEr228MJ4rUlmMZmf7lriytS8JtzZ
b7wftHZqPFMrtYrFCFYHyijc60633EFEODQZzH61ldM9Gc747i/ORgE7S27Wxdt85Bvl7aRTd6b8
jKTFPGHwiyNsCbzL+Py6aNl8gUJvaJVeaaa7AhtT8LIQdsnYhXMPYR2Oyk+u6JMWDAzyb4u9RDkz
35xxyb4Eoyjb5pv7GIZA5ejvDQdpMCYwD2wFeqhXG8PfVseHEfd5bbS9mo+p9aRx5GH7xARoSceS
n023yg/ZVTt+IAKX22sglf77KIFoEJlG9Iul3ROVpj/SX26tdWthonY5IQQzZS5MmzZjbza5TvaL
K7l4Rx2ST60RrsVd3ErEI39a2dwXsz2F1OVj/KL/nvi3cOAMF2xSfN+eM7v3nx9CjsEWJyWhVYRw
iinLyXSsc80iQGMFxoX1LXDZsih2ut9RmAG2Vfq1WrbseTTlu8Ybrwr4AKQei9buHeoDRnhuSNjC
ct3kNCNzt7BxzvIaeNrg2G62TyNAjPXNGmhlIC6bNPqMDJDzK6Yw5w8DAVgvuoKt8cLtrKZdA010
DszTwyep2NzmJ1fZjHe//zeJFR2mM65HU23w0GrYE+YjmDVIEAHiQD9Y6wRz+fRAzCgLDNKf+ELZ
JFB3xJr6LMD8imFTS0S/XAznmTF7WpO7MUhQsnJKb5jOpEaxzW+7MQmw0plAvtOpUTmvoT3Hy/+s
eMzIgCaSOrOfL6BBVLP9uGIuX29QudzaHZ6s9Gvp3yYYTkl+ceAF4COGV1hR6JP5qkc61grj9Xxx
TV6HmVtgcXt47XsP6tRtjzOxfBi2GtV3cbPGNDKefjfYSC9DhhTm5b0hTD+TJ9YlY4OOG75GGFKO
nfliiLB6O04mmS7OIG34zK4J29XEeuXW03tCjw0Kq8cjSd4AR9HrRouKboP9T3B3Lhg9wQWTFzej
xOaClvGKcImscPSPzHx0tXKqYd5Chw4lB2HSptuLCU+v9waLOeI2UhLoCjAjbFgNSWUOwcEBuk7X
JPPErSY13MKiRk5bo2UAy8OZJniRk/OPg6EraFcjfyyrFBwEr7uVLQeL0mpW5DJiWdF0MPtpXpMG
1HTRd9mi+1XM4yzqwrF8zBPGNbzd8kf2uhVdEjrgjfuxyX7Ci3kbCL32+r6YhajbQurG8ZRKrCvN
vGR+b+tNA7rdldEvClzjpbj/+hPn6fVA44vyalXviBWm0z78LNuZSRVwCXsbpabXSNGMOEweQqd2
M7lbyNEvhkANH6fhEk/jgGubuCgqZaoU8+bd0bdBf4fXhxdLMDW6XafjKLBqzpmJGkDrtVyTI9i/
wpuKXdZdDfEUn2gg2I2UAAwRIQyvb/sZ1DL4xP+ovWyuRMgAdPthkMCdAXYfv0xpNVneyNA3YOqs
aHGexg353hrezkydKwG/RNm+rPQHXEZqqVozFxxlqoNQtFt++nCqUQJPl61RJ4pFIQyTWcHVDWOy
mTXDuuSr00yA0SLskJPZz8uS1B7ZTE5wqZgEMlhAZbZLUir7AeCpkAmpRXB8bQbK+k5HLrPyuBIi
bbKM2S8dsSl2p/8mrkyeCBB34KKvGc4wMK/9AuM9rlOJcuRfemeQq1rTvBtrrZ+RKHBRvDbF2JoP
7uqAONR6w8L4/l1SEGO1odUIhhSF0AzDqYv+pT/0osSaUjZaFeRBCJ8Z8zFlQe1h5+rFEjDga7zc
8mG9Dj2NPSCFicHaGhJVFZWYfWPX/hUcv1yQk5HTXKgt9Pxu54U7E9debkigaBMmrj+jfA7ADKMy
wLzo4XCCsYgaG4M58f5R+DyWPhaGZCUqNpy8rMuPONpUN+aE6emGZKZT8/FzWzL3ChUxVobd+pp8
f4teA9DuIREU+nRi1A8rg3oCyGJ3DJddw5HtZfc6Uz+ceveekRpijgeptPqAgI16ne7pq9UEHAWn
GxHw+ZU5A8gZn1D6aE2qk+3LvrTsxmqWfNGzlm5rU2f0dr5kSlV+j5oiKG5GhdMZnWFqo7mRrYU/
FmhCe6zppxa8yuXDVCr08G57DW83brXme35Ra77D0cdMn2s+3WSi95I9fVnfCfUEnd4xKTcijVab
Y0VAIoL8VomY7S5j361TljOXiQ18bB3Io7ibXvAHh8R1fbsSpDy5wL/dG7b6dZet222NvbnwjHyu
BowKW/dOiV8Zmy/MqHKDyVrqzRpKLhyBpz04XDrjSt5haJlzrdSpgBxE/bpGhgFoCu4mgZc26jCU
rCy1AXYySMDZz/cNtlltia+QILAixBOo8saSPksAPFbvxX0CDv95ay/3YlJL3BUUFkoBC+kgaQWq
EDYRZRA8cSzipiZDe7dT4zRGFa7xkgCKK3xHSeZdmVswnCSpPyPV6m3xytQP9Rqba9e5EyxnywMl
BvUvnpei3CEVp49CZUsfcn+eGC11Sc+4ZPyKXMEaDuSRw1/IlxVKKrO7mSk2rEpmKM/lnG73v3Qz
8h7MYmOb3vaUl/8Exi7bg+DqfQwZUBD5tB9Bl7Quv1P3DgfwpzkUySTMfWWulQ9AuWkMGP9mWl/c
8nFavVllKncGhAkW2L2aQ/wBBVeLB2Wm+p9MoenC3h2aB2I0EUUb775mg/MCXvn/Ph3OWbR1W0WT
mDvPtARn/MD2tTtRzk87QrnomxSash8cWkL01+Dix1L+UHEirRiIU8v/fUBoCAPWzcA52UoZ6Q5F
YXMFSt1NQPvmBoQA4i6dF5C5IXAUdhOIinbDn8HmerOnHSZW3lcvsH3d9W73j3uisbFxfx4zrhOw
kyfIgZsvowc7v7M4Vw0sbUDzl9Gny+phfufgI7lkVXOK6ovRMISkEimdJNuFaNdMmJaynjfJ3JYV
E5Sg7vQZPGGKLyitMxwS/ItTVmr+S0Ej7wm4k2VV6fLDwkfrW57n/aLsbXmNVQ+uj3ZlIs8CycMQ
ozHd2kMN+3AU3moDhkaZxaYwG1IS85KkT01GN40L1ByTWW2GR4/2xP5hZk13bOIyLjXmGOm5diwW
8NFIQsY68Tt5MaGRfIO+hIkNszUmqf331fL4EQ4WWVBSaM3VzIFZ3NuXXbt600AnyzOHv5WfbT4P
8zpWpVML66flMKQmMgxsblfIkDNyuF+xbYiRPw96Vf3XauliIiG5hJRDk4DGt9LQGu6dNxDVQB9B
x+xjWS0oM3jhG2ms3wC936gWuGoGdiNQItTFNBHAk57AQ5n/2Ej4BqV2UoB+6TWuZunIErdWYZE6
UBCIYVu2MNHpXMwVzcYr3etU2yiwTNpjHgDt+3dvfBqh7V6kZjmArfOIyxDDMAE6Q++kE9mDx7ys
ufbeXXpgIOcePUXnAyvc1SwZWbdCe7LJw/7wk6OsmsbFOXdH5KsTqoxwuviPpDNrTlXNwvAvogqQ
8VZmHHBMNDdUzE4QEESQ8df3w+mLPl2nqnvvROH71nrH5oLdaolYjH0aCpITieNIXRcfye2BTu9H
8dAWJgiADxprFVeVWP9M64Jj4uf+3Qm7xk48qrn+zIihumwC/ScOoX2t/irt2wsKJ35j9LWJw9zj
dRyA5qbm/CH7UlkCtPzwm671FcM9v5G+YQHQmY69sbZRX60Uu37ujDgkZ0AnXWKpevyB2oU0vRGE
YSacwJzRF+XrBn0voR7LyrBwSxeOtnSegnefHB18S4a5ZsSdX2rF6WvfRK2B1AJx5epN3PmyYE9h
8yDO2BM8RiRHvC91CMLmwsr13Wnu4+kMD79fv04diXSoK0BVbfGnWCdrDpxDzBM2nhlFDpnNBeyk
FqHSJC+77Kueivhu2/KoyigB5WV2/ruOURqMgPt0PCwVxiRNdFH10RoL2LfJvIIsp+xu3bdF47R2
t/Wxsi/zgNM6+6Td4Qo2n+hYjLKKRM2QI2wRoqza3Z39P4HmG6tiuP6CE6UUu+NuaL9vmW2sF95V
2I8FMc8/XvsF/HxFNknw5l23H1A7buZJPWovuzc33p2eHJ7/TQo2aPzebfFobkiI+tWWa65sUj9b
JgkrPko4IdZcMhDGzJfZj2CxpnEhPihxHA6N6b2CkQDJAKffqgHbb9cSVDPTlISax5Ub1lVPGpfF
kzSe5WJfY2qSlua5TIOOQIadXvhyeyrBjNmfSz9r+WlQWwv/FtL5SXkVD8SwlntoGXpm1cp5KNH7
k26NAbMBIIt4M95R/45AQPBMCKArLmSCvGKhgGLIt54wHWTBj7lyrmpsYaoTL8gn4/nuXXLGkulb
PvZvFqpq+Chpich36vDPVL0FANwXhQi/I0R6p/g6WU/SRXjxngpzpcYTcAvHjxa2jvpD3CAG9Slg
vefguqNz0L41NJceqc1842Qe/pdaLXMfdNeE1SP5mjN/cSqxoEouSn2aY7xkxQXAg+7P7hwcn0jP
Q2JGzyiMZrCVuxnwg7PULuFlxY34y08th5Vr7Phd7gJ/IBfQgSUqYgHmivaKikNrRvD54TnhemAj
hOOv7Rzl4rgGKkdOvNvChEmZY3ihU8orUOSBXtOtOSwbMKHd3MjZexylSwak54fsvQ5s07eUzzNB
3NG97JTui2S/kH3BnNFipUXYCHNFuy1/bgQq1nIKV7hCGaZl3or0mgTJAu5nvuaFZcYeWbtt40yS
16wbygTIaS6Cxk6JKMY6+XrOkGZ3S5IAyUt2bH5RoKIBYxSYfxJNWC8olpTthAmiXo7kLM80QXcC
Z+v/EO3JJJ1+a0ASTiaEibYy45A0nLAGUKQGNqCN8V/mtYiJUHtwVyS2EkL/KIGOvGiA5TQiymbI
B7ZnnvrlcU0/btTjcltDTJjf+VlaYSMNivV1+gN2Xib7SPEe6xKdSdXY2t/j3/AvDn6i7Glj4fJE
xVYglxuVfNjgtR1ns7dKt2BvUX93FNekg2JQP0i79PYkXEA9kgikfAv4hB3m3SQcS97XhcIlp+10
p/IReAofSo6MdZLCNPG23ehU1U4Goflj/o7h6DFOcW42Ni1bVYHoEx/hDjPu+8No56ujsZUiUjCE
6kchvvDn97hON8VvCRcq8MLjw0JuuHVvNfqhwecr45UNe2/sucIUDIs6zmIKT0CBlrCRLphywIGM
X/Dn5WHSvciB2AVI5SiClzUmh2kloWtEgMGUMC6Hf1mEIOj3EbuvzeHnuVuEY8TpFQdiYLBAICkS
gxTyguZkBN5jJKHw5GeyZd3ujhRySBbUNXo1eDlL8F/f6hoA81bRmTCg6ZPJzV6ExT+ESajFJyIO
ELmqdC7fgUn1y0TO7/iykU7nwXx2TY376rw6FNFqha/riMpmsl4EuriQpTRBnZjv7s8gDqrenQy3
vHEllV02MxrZTNUyR0r3aKd3P622ZnIxs9A8j8UVSXCOJgE9dY1/vosSh3n98c04zyf4m6B5GAhM
ba08gJAgAypC/VpBZYZtipSeYoDJF3lIXQOZHeYysmo3BaNsf9LwfnvCrny6if3kZLoa2+JY/Lyt
90Twp2vyFXGKSzuSAlR5n+WBuV+EvNlG9EyXdfGncQW0gqu9rQmboI48UmbKYVT/ZYV5t3/lJ4SV
af3O9OvTm+uIqhsMB1xTI8ypErXD5ZQE5N1KIXNQ9AzyXbozLg03BEMBIyL0ihpKf4s/nrnqW7uk
O+zP9Ueym/5iLIEg0iEq5OJE2M/gSNBhhVt5qS2ST1hvuo2MOG9BwmZN/AU+Yv/pkiqzKY73UPzM
Izp+0OQZn1X4jFLCEnN3/FyAKoPs5S4HcaDbmkPTyYr8hK0emDtz99gYB/rQMkIgcI+QR3YmAqdl
PqJAMiVZL50pCenpVrJb5XZjAJC6D2VVwjDq2Iq3EuHe7uDwqRIx5i7QJ4cjNy5ZgS8wGbQd25wr
X3G0Fm7F7QhgxIp8ba8SZvdkLR/vf9J+secSxFnh1I7w1YUIgx+r2ufeba4Il32Ztwo56km+PhpL
vgq1pR+0oP7Ut8pV2VVPuwPMASZfa2sKIuR/DeklsKC6JUZypET5Wv9SKbRFjCCch3D25pteta22
rJs0+6xj9EdFIF7MfbP+b8xBo70gLZI4rdPdV2DDJmdcTw5LFJGFQqAGxGzAVBIt7N2dJnp7BQTZ
3Xm69T65vPdtVH8pK2X13uRRElUbcSV/FsdyX4fKuttK38XVqg+AtqEQTt/NafqoIXwvxqXSlkNh
85HlJxjoXf0I5QufJ3gcajoG+nGZfY8XGVj05/6RMoaZVrxm89joBxCGiulZ3glAXvmZGyJhYvqV
dxw2R5JCmKrLTx0YYgffrgSPz+x2v3X8O1qHLpz2uN/RuE88VzxrLj/ysiOM8mmLthByYMpu+q84
3Q/tWrsYEcQYLNaHQUb85rHS7HqWU5wWWzmYazjwdgaaa7j31XuruSZzmrnPvlXUXhKhp3wL0z5H
nc5A/PE8pRxv9222JZETV8gb9/poL6zMPwto4YmJ8+pN9Wvust+Yd+ws/Ht4AqHn6j9zLQWPi3R8
XNK/8lJdRM84A89Wl/gsetoGfLj5u3Mw/OQfKW7F5EM6ovNlwVFButplfel+Kv5vj8vLn676v+dt
RHFI1OTmfpbZ9HF6kZKu9nNHdnJ8/CbHUpnD9NJovCXkit0EJI8r85rOQW8lYNOt/Xyc9Z0esK+p
tkwhbLFKKEdWozGkgoMBdZ1/C1F50v7kF6oNemFodWhgoJ77uakodSr62GHHmg2hIc25MphnyyNK
PURjWOUQCynkKCD3OMFWKeF7rV5Y+GbJgeGVQf9HSwWv1V8WpB/Jx7h/XEqcmuJBaebJSQEOrZYy
X/fhidA/tnviquYEkiTKPPX6+jRtlVwNSKuMO+6/tB0hSG0yQIqoiFAEF0dxJQAvdzpdz5lnBimH
yei3t/mP4MgAqA5I99yJSE5X8kGApi4v9YXtV+ZI/GmbdVpyYviFGqpCIJEFyjmtPG2lDPg4dcjO
ylHF1avZGtakO3qK2wQZodczQjHXjsu4cJjulIKwG9glw3Qub7Yij3C+/WzgJEqY8j6j3fKY8E1y
YJnlWnDTm1H4Aj9Q4/8TkeI3c6Mk+TMTxxOs9Y3Im9hBceAJ1zdx1K3Np2PGfitiYyZlR8gceGvW
MKsAa0RwRO4oiMnTKveki+fQdERuB7i8+TwNa3HW3kwiy7EHGHq5d3MlDHan7tsOvV+UK7cXqR68
HO6DTx0sXwIoZ2EB+hD2LwA1YJSW4aN+2NxEeZDfbUFbCV4TsD9IzvBym6C15csDW26zLmIWsjZo
wG2c97ZPbVowCMuDu2FR5hiZHFaU1p7+4PLXCwJA7l8NR+eAUqhzidxNLEJ0TcOpx7B9BqOx7Cvf
hGr/fZN2RVgkehyHuvjz41wXN9g15ZOU9TZJCA8GfQPSdfnnuCRkt8tXLGfpFyApj+949yXJSnsn
UWm23A8IxwcPPJKAl+5G400WNb0/3e5I9ulx2TyaVQxjAsPTbyY/2VMQh1ahg4PB5U2ou0+lMPoP
OIcDf8nsJ+BkQwpGc8MIjohiEojoM6ZNSYzeFRtBpodoJ0Xonk3xBFxg899rLbVI1uvhpPmOlYYn
KQaeDn7zDRaqMug693FE0NLcQ+gAqd3eI8JHqEh15vMq/slRg58We0Knxt2A+GwF8WO9V2Ln1+xE
d59EEn5Bc/ihxSxOPkSS3+vli3NA36e6n33k3OOjX5COin6CxcAb53wZJILF+6puM55JCPYz0oZB
25hKBAdM/Emabrv3VpZcjvFGog16u6iPdx7xqyQuvYnADdnBRtBuhuPI1x3QszD33IG9stVV7yUq
rjRxUBpprCM3phO9WLFvFmvAhLJ0RnEr21VYtXZL3uWB9E9IG3KFB7sQP42YCNZlLqyqc+aQw41y
lROTC6GIXsPHcH4fKjQtRmCCeGyGpy/AzPkqdUJYwwiuHa1C91v7U+Xlvwid/UC4AtoTVX68vn+C
Clopqf5+h4TG69Pt4u6y1M46+WlJ3VDule+tqDsgMiCtzNtE3h351mDwVMl5dkGhrefPLJh1Y7Ns
xK0wIsaQ5F+MvVU0IG0y/imBwOIuu69/T8io/MhbaKetp7TLQvA6xdNh/bhuQNotYQt9BNuOLORc
Phn7gMgkh6vU/HuplgIcraKiIGD6r7OYjAeGZnXVIW8THt4wBq/Fj34WspChvy7AO6XKK7ojYNhc
kmM8XTqTZmHQ3TY6n+c16irHZX3vWN7R07Hfkr7rsR4exJ876x04/8JSoLXqD+Zbvq+8cV74q3u7
En0uybvNS017xfKXhYUVU50XoFpfwsOkAF77ATUobMq41B7WKNn1CP5sicCybFWcxEAdlzZDrqtF
xVrfcPN7YqCd4pOyUwLjn7bTrpDtkGqLW30n+wlcH8Sb5Q7N9u2NC+8qE/NiAwcjn8S0OO5GpPaz
2A+ciRmC2iNo4hRPrit9NEyO0CdYBhOr+VcPdiPbUr0s/5JgOuh4Aq8AzfJJqxFNT0TJSraw0fdv
JkkW4kD9UrlRsJHTDmVCGfBPWzpkf0pEiNu+CzvAMQchJ+tnvUo3bQfYDrNiQ8EIW56egtOczwqj
iP9SlpkAyDnNJ9Xzt6HBGsD6xJI0OpqnUOAGf8VlrPp5iO7bh4k7xzt0hgTZfpr6zKDzLD7PEvrR
lOua//dXW3FqJJAQBsBfjWLvZ9on63dYMg9VDrvGha/E/EantzRk64E4TcAAy9lsg4vNo7AnbN6O
+TWFuASyjwf3XihQq2eQFuLpHnmFBi0KcwrOa30v+cejgEyhVED50T2ZmNH6O9kZoIOc1B+cJXg+
X+t2nVjf+HQgUVn+zJ26y8B2tjoKhfP9rDHP+kJQn4uIyRJMaY7PZO6SXUB7pL1H+nHnjLS7l36C
dbH1EsGKe+OqB1yBbBHcn/puoTvxtvk0Dq9bs8p+s7N6zX4fG044EBeGpC/z6SImkBlZZhph3zN0
nyo6BTRbIBnuBRWgLmV0cVR3PZwxRDpFIsb9VKBFIOlTh8XhJUJkqx3MLmjY8TkBeLiX9fOA1sbs
Nqn+VT4P3FJPPaw0680F/pCt+qyYrsQODsQXsYJFqKlu5km3Za4oUuKIfe1Gz5As4MbcViDlcqcj
1NtPsIQeZBfkFMFQsAAlxKGMN5OhvAH2R2l2NthiWAaJkkptTXbewLh3P9c3/IIKlYYeH6VRhVy+
4/tzqL9zNAf3ZfLcz+0VHbfyRXbZW/sfWCGSv87GkgdfiQRxg91BmPwhtcaj6Je/KkF+Q2junu5c
u9kGckpCrrCXGAJVt289VgRolu4mhG9aK4metHt3AHyBb4FJWTxX6clABuOU6mraJmeOF1UJWu5D
2c0BoHhMYHkgfDNPxnXvmN/GGznWt35WgpFClr1eeDqZg2xGRNJ7mYdWZn8P9TEUn/6Ue3PwH6GK
/Y3A+bPJ8wqPnfK7OJOISVaUUTvy7+q5S/gSbTNQmIU52n8N/jtQvpTCA0r3hBWZGRkPzJNOgLeH
subav51yayBQWYum911u83/imv2ndDj3lDVJ0e99DE6MC2DDHnK3H072y/fZo7qI9GtjUF9MvIPT
wMT+tqJd/b6J1PtJEJ7V9gCmAl0jG1ajr3SZRQoCcbJz2Rv4IzuLeJlZDRwgS+t2MuliiTVuqgA1
0KP/RLPRhEM/t3/NYYhzUOIQmX6MAwg9KbSHvLwvONRIC5LwWBhf2BDFg9medHFVxwf0DvCc8rG9
leeBCUjb1hp5XeAPPIU818BUzlV+UIpT3alO2fLXLBZLI92jPgLnQjvLhNhyS2IRwAyDHUFWl/fE
iZtt9baZ8FHbiIRl8UJ5yACQ7Y2w9RAX5D9/vZkiDzqettqTnPjy+GZr5M8I0NfSEub32leJyD7b
P1n6tS2INLA5b9l+PBa7BJveCUJtBkldmXBAi/RcBU7xcXh3a8VN2lADUV1YXCfX+B9ifLzonJQg
PvJJ3yyMLcMGp0oId8Bkwfvy4N4fQuraGH0X3eH19vuA152CNO8fE9NGst6oTta56sjArCdhl1mJ
bvOZi343EEejUWRGYGiz+r9UF6Iub9wBAmGOnKE4S/xbILBYEIjmfXWB1GGpoGaQr4O5nY8re7rN
JwN+Fr5fhwXECPIp9BccLHzkgQZi9/Ifhpcr7mPdjlHWH3U0RXL4ellv1F/wDXow/jUfz+3E7fDd
KC7fRJyHOvqphWT3BErGDi1RmM32cRogAX3rgbFnbUHyKYXNh0CCWgPpH9SKRYTxi6+0dCSey9ot
g/tu/JjW033LS9wy8jhCHYwhUHF1UfZt7ovc6u2ZpRbN5lcn26K059hcXN5GwL+9J7ct7OHSuRnt
iUgLB5fzlmD2oCKQy2Zf4DhdCv+KFzUltPDkxlIYwrdK7DM/fU0WC95P/YNK+P3DE1eSaSW5O6AN
XINHlQgOCT9gY32Rh6lUDu/Aju6sA+d6C4O65YEtfzBMN068WeDdJap7xKQrAr5Ahc6nl2Fxm3Fz
1R+kZmiJV/yTNma/jA/xIhoJzup/hLXhNJ+Ix5Ax8bzmKxUsnRxjdmRlqQ9eySm/eUV8YB9PKETO
3fs+G0Py642XV3qMp3M3X7PiGCDIZxsfk4RfHOgEZEkEJSllX6Udikzk1e88MnE68NMn4QLBX2Yt
mPWf7Jwkun7mTGSAXigWNLDvOVkiCWEQyB8joQFyHEMDM4kO23S3zdpNFx9c04BbgDLJfb6l8UnI
p4n5i5IuxNABwPOLSlk0B1rxtRB9CXruuzjq/fJ5S4zl37Y6ECrAvzYEbo5B9nAe5777WCRhnO8F
UPAXxAMGYYPjCAT/s/rNo+6cX4RFOH0pDGgs4T1L7+EF5bQmRNRtf1JmfJW0x/jwuPWlG8NqTFER
lHwbRLalgDRCULWuflBKS91qtnLKY65v6qosuaRh4TTLoNW9cuKWmD07C8UzUB8AsCXOAqu1/NH+
iHoAoXM0pt1d9OH76H69dA4crR5IY/QQnBdqPeWjpbESxZ++ouyIn+rFTLFLGcnBuS0Goc+XLQv7
dJ2kDEStDbBcTO5C+CxJCXug3cPKPYOB2jrpgjF6Y3Sir4vcPGm1OKRev5sHTou5e7FFINH/MN+O
SJM9/ocmqozLrKMB5k6D4ZDJUNlwGI2C8ZE1s7wpwD2KO1abobLQ9Gn2jPN72I1UX1fPaGOgJ1C6
04REaWD19NN3VIgrWMj3io2tI4KWz4fT3W9w6RybH8JAoXINmKcdvyrjWDB9jEel9l6tE7a59ew9
5fYc17nsdOpW/iwH5vFgIV7KjZ7ZqR4+q1B7UNz3yN22Xgkucc58/+L89Tdcp2CaiyBJ3U7Zkhg7
qpFIZQI6wZclrx+/fWyPn13u5JF24+ljIPHjz9wu3Je4jmGAZL9FdxdbTeo+ztQ/UGvsMhdNaShS
vU1jlYNa09zFsl/zy8Ec6BEXCTp2VfdLqlwYy4VwkfPIrUVGlde1ZgDP8+D9+Ir3Jt3GEWV1TGFu
jjYMZwICvSdqxPGO1nb3Wk09patL7uyixQ1EPVD7yd/zYEplauPHKX8ZyvKoRTU2WqMRkl0/Z1L7
A8MdJZMRcCrL7xtIMIeXeu9FKLoPzc22SmSSPs6DAaO9nD7yC2onxHuk0c5NAsYNmJr+CnoBDojZ
ASxIYkfuiLiD87u20YQDJiBhIEC89EV0WeR+PjYxe8Xri5j457BOm5Wq7OSDUnlxDKfabuIayAaz
O7PqkLv6fVu/vcUD00WcbFAh5GRCIq44FoqXZ6F2lrfipZXsBVXpjGzw7uIPO94A0cBsHi9F9ijV
IROlSq1019tsgU3jZ1sZXfprw9T/akkxaSmDwfo/4js4JmVkfuHWgDMPodybdT2vum2wOJchNAjJ
CL8AwC6JoRbHkhI1Fx3SVfrsin/xwqkQk0o4injxNhNy9G35LV9Y0HPVGpUd58abfkQg40o/iTuz
XlVlIFH5BaSw5VP54hGH1X9z38AbNQEyKunjTdsvBwvOsio0YZZNm8FRNaJi8vOP7kfweWL/mdee
WiCawX4njR7f5Zs2ttymiA/Y1QxoA3IrMP9QoQWLk/BLoCmIKJCIfoVjlnsT2M8F0Pmvh0Pad07y
WPMzyAk63hOjRgMnAi8fLSAmN3XYnt5ipJfkM1F0JXjxz/SXwZ4xb5TuYF1rC9SoD7mDeKKE8cRP
suxX+o7k8ibzGymEgFYwrpRrUMTH8F8FjeL2YflTcMHcJm4ae8Fqf2X1UBWbVqw6W71ucmbdzxVN
naI30caAqIGZBaQG6fbo8QI0QJ4HAsk5IpwMh51PaD7C6cWu97mEwVLFJdMI8wrYUWpLBMD0WHER
XzAYcdEjhMi/6imS/nrGQ507ZLIaOm8D/UP/pn+ReK/fhhuZyowUkA5xScncbue3XPTQOrXTZnrZ
BN/FQMKoPOGggdJQF/3XUSjZSr0qkY/N0MSy03wujJXBqHaiEvAvBblaD5G8FU4mcANET92HD1Ra
r0vHvsiwYydYvJ673njYIkCD+to08VZJNrwXTY3jZXj5WRDHTtVaiDxzjBwjQ11Caj9T9WjXwM1Q
TUM4ZhFVJpXglzH82EfdYwSTVEtWPLM4qBBZvd/1IKKWfDOQYP2nUZThRYJ7IO7ll6va5roluPbK
5Hj/KtQzCGW8VVWimYLmc8jQjNuDEBTvLcvMimGj/+SbmVsiQZtN5GSLqEgjJd9QcBA/eZQdc+Es
7ltSAuS5F+fprHgGVPPfbDxgnjSv/lxkpcOCnxGV4HbBG5GFRJNEPe7VoFhRCXflM9s8gTFh3wjk
cBjSi9pFFdj8QUBIzugpX7PdDkhbMs6vP+qa0q06gXQv9ducDjxX3PI/2A9XEp9o7+J6S+xFQMEP
AehMAJ8FVroLCv339S0g9HHgNojfmxueEKSBwus6TpOuiPJpw4yIaJ7D9JytJ3gTzUEMd4L4POOR
ZB718DouVza8BlHuz8831iP7jkCz5ZB0UJjJ65oSosXhFdPBzZK0M5C0adj92LLQZdhFFr4oPCQj
bqlHYDRM83cr/pKx4vXEFNh46pRiN5bbJpS/huJAawIrTPkzqBawvSg6Unccje3r/a0AmjQuL6E/
f1cUGjWsTSAjcyMNc2HLklavhcmavrWfz4VmG6CUyMFKBwyYOBlz+Wa0aZ0EWu5Tu/6aTs/lg2ZU
3gEgphvlHwm887x3qRH1Dl8q1UOokVlBLBEbrWohPgJ9a1w5ECzpoG4WhUesFOAWy7FvWgrJMBea
WNYiLmfO0MVeOzYvG0KGntN1qtiPm07dVGZ3cpClTHZLZD+dI7DzsyoD3vSrJyk4Ix6U2RKq3LfP
i74BtFNHq5dsbLloGaZD996JkA68riQuPChIuk6ZL+GtMIKysL3hT+Gw+tEaJz1JVnEaPtJ/6amd
duoXdHu/U/GAgYZ7w/G1LbYaQdlYZPBW85EiRAYUHqKaYfdlTyGty6/HV/WXKIST+sXaRD7yH1TN
AkfSNDPYMn7Z/bDFDCpl+3kY3Kgt36tmi/1qih1+l8XDbvhrxx0W3icWihWKQOZNPsbGMc8F8FJ+
0ReefnigAaZ8DyVEkX00HXVUtokaKIM7sMqRlfrAsioj/TgyV2vKP8ASVoeUrP/UafMD12c22P1a
JvWPkDKJHrdvISyYCRUrfzP8z9Pmd8Pd6jbEcWnHJ/V5LmIS2JAJ3CRuUAjbLVO5ycg22iydyU7R
b0P1kQ4rwPrFnimaUGtq7cqwdaFkQFQrdG7/Xu58Ws8EmLxC3waAluyAJJEmIh5QLhNsTbMc6zBl
6zLsmCXLAsHyuNDe52EbL6z3YVya8IcstMLTAnKO0S9kZ05kwW5O0oYWnvjAKvI6atvylx2cr1zY
0iNEEV19gB5OQTWcb8WnR474bvfOw7N6e6CsWB0puCNZBHGb+pFVmNr8mnTmyUHaUhQuSYCb+5/q
WW8vRa96wznFMije5tVK/yjRVp4SK7HaDv8jvayATAPaFtV/IPJYVdtZuDCxbmGpJ4aXuQo91GPV
0yWHjaXhPZ52UFlEeiBW5Ai7Pvyn/Twy7x6p/NrL9vf3wnp8C1+ERkl7HucKhxdxDi5qrtwrLAkY
mxhG/nN7rJDTI3C4349IQomBGsiHew7IbTTkhfzHx9pdXjW+ysEelA+CIB9BTKLO5JrHLsYAA7gT
/6kxsCO36PJNflZugfGrN8AeIpBIr6gqvwLksgdqxcIBPD47NQk9f/YjiyBZRuLI3a4LM+Ru6P9P
mepQ/cHoVwz2ZNxqgNknbxXmjnSfsIRE+H6oqe3n5BaQ8gF9TnfqvRYyMLXHLygxRXYJAiGHR1W9
5+8T38dycWCraoRASbccRmLsY4Biv0lnh8i1gBIjUwY1t4EYnkkM6Rphp+B5EGnIwOsj/i4cBDOL
f3vuO+SNwu0Z6nFQ6PiCrQeZP0D39WSPuvOroPHq10Lq66QbVNb7gV8/vKPWQPceLkIu6aWRW6+d
PIc18Fc1BCxX5zczyRxpBDa2QB9zd8rR5b5FwDwqV/WCo0TEAQ8k/p1zARj4l4hADwHe0RxBy6nA
zJiigWQ30qo/kPrVgczc0YIzM7DbgYqiwulIhIQ1Yhk9YGD7bXHr9OuEPEYQfcP2lFOLk5oF+JtB
YI3yxZtB7LsTmr9gtMzS8REA9EVi0c9rLTx3nFPMpgNyjNzlPRMFVJMku9H/5WOp8aDuuWgo9qNH
UTwpiiUIyIlQI6TKLxLbFro0ibiNnpSfEMmJbkcMBqr/tgziImReNwUVqNBHiQD/tUUqUrJvRaD0
iMo4RYltPYq2A19G/g4MIug++w5xlvQXU7EFkuQgpKEEhl/k16wO8N/CwkZ74z5yWyRbQNsIiZ88
A/3a3ozWHUg36iS3AaXaUg1IZjYxKc69clnmJLzC5Rog8Q4/vNRgmC+9vtFSV65CeeFnswPQMtNj
hkCn3pa6VX7VZxM8hXf/eX12HoXb88LANJrKjvLZRxIflJPy2hB3hD1tcdIxgT2R+k9hTjsSIskl
GibOODRLw2CjWOmD6sCvE6D/cZWlo3SUtV0lujPM84z+6CGA39yF9rKAC7vCFoDtnPl0hkrvURLu
xredKZ703v3Gu3xeuq2AYCPSv1B7LxFfvRKfgH/UcdC5MI677DtZv0h/taaAVcuEXiOAQPBmpnd2
RfY7yD0RYmrxM0Zc4Q/R62prXaEk0Bx0RGWzAvDhegcBJK8ggDVcYCRDpImTCCn88YHOjwNbQcHN
S6ZQwYedyMU/Js3JJrFi95zIc6LQGG2Ht3t2zPC1TvEoJwc9/UTYAmIQ5YOF2gaZ+V+JHYrcOvu9
NdCjOAD+ZzEyTspp2IO+x6BrBOglHIkoxEQgfphCbstLQa0cc+0U9Jdinh34u/02UNh4AUVea9XK
1GX3PfeLkDfUz2Xw1MWaqLt+zC/9K5HWrx8yBeRTy6qzfcHBs1Yi7oYKt7LJHSdnQEx2esrRO3o8
ov7hoPcHdkA7SP6iEaDxh4If++VwK/aYd2eqbmRyOxWdDzs7Dza6M5DPtlKeLk5Twhsd4kxD5ffO
98L0B/kzxB7Z+RppIvgNV0IVLmCVSb5Af1uFrw3nZel2gh1/ECc8IXKGlp8zO0gD3T0gGRGSo+V+
iJsebeolYcierMV/9BgvYo9tjtUCzQtKQP3rZdIP5EHNbpGTnnBQ6TwtBFmgimTjHf1ZpYQOcbwK
KD7I1KCTRA9zHC1IfPCKPaLXhMNxFlH5sycH9XGL5p7HFuw7qQK93zw5g28xKM7CFlAo8DkaLIB5
lLtM2Vf0r3TFKS7y0RiLzP2wXiguEm+N4epmdCBNUGnMlcCun2zT3aeA+MJlTRMO8P35RjgsUGfQ
vnnmjjIxfa1wuNNzRqASz/mwNnXkVRkDwlmLhD2Tz6K9Ne0FlgQAVzsx4ozC7eGbaO7I0gGNszg6
iVpy0r1CgR8ZIgdh87w7CuQyMgZFQzZWbOQzdsb+0PB3USnyVeIyZbjYD3SO8L4BONvgpWOE3z7k
9J0cQAPTg6YxqPExf6pubeAdk93iR3tjkdhkh2t6WkKAYYGFwr1/0CAt8foT9mjlxAXzfZc7R5jv
HlAJbBpIFhY4Z19/jNsIvRM+fcnjkFqZjnztVrXsSE+/3XAAnkzcbLKDvAGx7I3iIdkSweaYT4Bh
tujI54SDijMj1Gt0VfXxRZ74izRIbcYKxW7DnTJzsBtjZ1Aj+8sNg+RlYOnleNngONV59tAXceOz
N5LPOmtV1JokLadskI7i+LMHffPaK9CtjceGfHyS8DSFCxYvu4zE3uGipwipAkiS/I5seImktr53
uiqQ1DNmmAmF2H2VPgLtlzxeHdIM0fI70B5BCnHLKUMQE2EfPlOVgncUPCoSjG2LEx353U/5HeNE
PjH8PartQF1ktWrYKkD59thGhDXNvuQhnLQtSlUXqGG3vR8AnxfWekR4Ag6n+0BFUOIMFNRUgRzg
uILBuaA8wjNLYbKCzpqaMhepGhau7Viensj5uHlZU+3PZv0G9av+kEyjfz/dVzxy0qbb14x7eD+t
6UOyEM2gbs1881e2RztfTzw1/yPpvJZUx7Uw/ERUkcOtgjMGY7CBGwoaDJhkojFPP5/21Am1Z3Z3
45alpRX+YAR1qfnQiGeEC/KF2UIEAZSN3IyvWQ/h4s5EjBkbg0152d2VRa3To0npX094NsEhO2zu
OBNQhsNqmXbd/Op2W8BCUCiLwZWkEHV7LafZVmRBOG1129DWjCRVQ7xKay8mNd1FBnRmjF9aKaSx
G8fLf1O1MekAp3cav4fVEpeEFcrLLq5rf02PMh+y7SqsUP6g94zyQt9A7A9x3lmC4DiV0x7gBWRT
SXi/HixFG/6k82GQIXcHq9UZPfv6OnraT8nUgj7O9IWVR8dnp/LQLTos9muLuTFQgi6tRwhzJOuE
Na+JqsPytETGpKf3mJx8/dsMYV6MjxBnuMlXQ6hR7eleO9nJAP7pU7p4WPWbViv9OcBkWk7PQmAW
q4SOk78QCM/Vc/fDOgUHHrgjrZhxMIFgc+R6bFqvk+TCo65DQA/EPsnerpnsT2xWfez7j0XDpLLQ
SU+7bs3JB9BQ0bg6qfeXwl6zyxFFQWMLAZqTVwNw51zA2n7BftCdewZNq9GfM664PN0KhSeCzhwg
2/jpriprwO8q1gA+c5hr406Gd9UipatYf9nwRRmSorpEW4+osx+HmF7BsLsoof946QgZ6nXfwie+
L74ZgfZjBsSUcmxi0Gdf1UFtIQTexEi1zmUGP1CznaDZyAO8QgkSoBp6e/DDXKcnoA85ONSUrZc2
449E2r1UKDYHC2ayQBf1M1i1gaky7NmfLSbUIkdtBZSP4gSVT03P9HFM28LGjxZXySqtHPpinKEx
2OQqt6E12EZ3R6FYMsrfa3475FCeiDUfXdLIziBld9WSPkbATllzGeOvQAc21F/ZDI4eMnAfxfSP
xleDHs5T06HNIHN0BKB4ZARcTrzxnYC7WIJQfk5WSyYC3t14BTPDUStcLMipmdHBmkCL5qnbdbsx
qt90KZP+8KGqQqIEQS6ASx8SySeROJWZc0c95fv1CBOc75x+FP970VgP8FCxXDT0qsV+N36J9KGB
YVnaDtpqPNC7b+pOKTmge1RqU4wakL9f459qfexTw4xRvtP/N+egGNX168UCaHqbBzoaGj79qmkc
j8CTnYDBTkELeiR1Bj9ljvr3n6j5pBqPex1vxwhAiAAYPUUIcPMX3IXdw6GSbMiV+qScfVnOnhLy
HbYobMrF+HfTNtJxgMxAhvFD7Rvy62hnocA/gSiEgdmE4h840Mn/oc/3+CACy42AEEys5l81Yj4q
rCmKnK4L8pBrdTYBkTtIYZidltNRnosNOngQUjZTlJjg79s2MHSjAsWfXTRSrQFdMjxhdQ7KUw/i
Xsz+ISFUjAroijbm94QiYUwCLzfTDlUHN+FttupId7VFgNNM3xRMQS5WEuwPgmooF+4YP0JywpWO
y/3rTL8/vKdAMAIC5BLq85iDdNoKRjXBRYg1BSR0kgHdSKddOTqPkQE7jEtdyfnwrutLY2U9R4r6
aqhKDo99t9EY3Q8njQnouiZQNX1dc+Y0wpseMyf0idZrrokFHzQNQHMDW4CLkv48Yllbp0H6/suz
D6fOJrYP6Amp4JOlxAeEZFVwTvBxEp2zQr5Ug4UkNzPSnsiModvTgBEzmAxabLZXmXx8MJAwqXEZ
NFBAQphhftEfZybLrdBWC5gOVzHrOiBlgtUoCNpi/FyMiUPD9ohq/YaAxCnbJ2glV5qrjP9MRzd7
yk9k/SzjOPCiG3jiZ96WUxB4W8QeXYCu6DBMP6hsC7fLuEHj1lC7qWt3+KOHgNgfedKdP49GqMV2
5vPvnHcq73C1+MTP10e+ipEErFqwAXwt1nlVG8kJMp5z3K6w6hoE/EuPzfV5RF/0PlwAKjDlEEt2
nyGFc8DQT1a7E59UISBJdb15tSWq3p8xukriBTRbH5AqrvR+0reblSaVGfKZTOy3YGcH3JAXjzzc
Gd0mdV3p2h/YzlX8gKO3/MGBhMCGrohZn8YfAkvzrwkmxCP/mOYy2vbGpZ+9KAvRzhEZEHhZfDTT
hIi+iWLIh0L2nHYEPImDwvBng4bEsgsZjuXt1NRo2nsJJqk4A3DPsKpQXEEFc1/KLmhS8/Tdyuaf
AEXVdQ1BxfHlqiowYZLDcqAUgCuIIPop+DxQMjUa4q/pcoDfkHFf0kZmG+UruuMCljW9ZgY3Scd9
bgB1Z++UIeMoi4C/Yz8y7M2X8LKbT4u6Av6ZZRiGL1qIk73T7cvDi6VBJuv35JVHr/r4njwzxh53
GDkWGIeI11l3a85+lCAC6+WyBti7WPbG2FUxS6QtBkIPXKkNQxzofHxBh8bo9xoAJR0Qd1Oui0U9
I8cLyQOhN3KVG3XeWmh/uNgh0JHEWPeHRBcWrLTZhvSL3D6OWCgc3SWCtHd7OUIVpVzef3rQZLaD
bBERHgE+jtBDrbzD+DeqbeFBoWM+r9MwRxjY+D2dslYeWD7YAJTsnsm+qwab05Ie7tiIqBqOGq0w
UNtEYVoFEMGPEajU3HpADj/E9mV48g7KAGsBTKMMDb75AEKPYUWjAKwui7PVesvNnPfTwvWUqgBL
Mk00/Lot67JmEMoDMqiCaujVszouDhC6AAWhmgysctqbF2SeiDn81SUSWGCkQesMaAKhd2KsN44h
0xDExczt99diV7cNAeCDe2mONbJm1gbq4WAzLANy1GGUANrnB6DTBnFWVgqT1+oZVNkNlwV4j03Z
z+5gOxvOiTkBsWODVUeLu3CvKR0bMFd2WFueZqbRjbD/hMIkKFiFjpEh+ArwH0ZFCchqz760IBkk
nbZPHkoHjyuKpHOP4NDKpWIPePUfIshnA+92StY5Yk2Lph7QeR99UNDlhuAuwu/w3fRBdtmvaT37
3UbotTfha467yf1HzKhnN6IV6Ad8zIesfgiRcNyL8+nnY3+eLlZ7P9T2AdZgVjAfQrcl/INAG1go
3N08OpTt2dflem88nP0EiNT85TaQB/u0ZGuOEQ73F0itjqbc+zGjZVs+BMoLg5BRgUslUpOjleuS
idZuDnzCbmGtMCA0O4YNfiX5bJTW+e0Y0PkJxAW7mmQTPwQEnHaYl60WJe4xfXxJKnAqsFR71uAP
MPEDAZK9dfd6KQB2FFJ/lB4KDT4aDiAGwWLSwbaYPi/AQ19EPWZqznwGo1I6kjTZLvQzBsPmqNb2
RG+5AoElH9xzcMUqfUAAKKJJXx+AWXBvSOG0TInTH9gfpN7mtJup9L5WdVy2UEsANO7TcL4M8UIk
PCMspBubw+YY0KnhJ+zh2EgwPAbO8cc86ccUzS6GVxRa5HlZUwXqzFEbOZg7bcRmmmspoW4D8XiP
P8mhK04AOK/IL1CdrQ3NAVa88cwkkeQJ94cJBRFnqxFxS72tQ43xzGF2Kr3mIRxcIAoMVxaacw75
AygaOdgMGmRFe91fdPybXZb0yinMGeFMunEtwfVww5RjjGhUiXjRrouOOpqSDZB2n7T7Mlc/29Fi
++ajXlqGqJRfSQzu4WGv6l/V9RSebPcE7dUFobxJ/vAgC6PjRwcVCbz+ju4/YlFqhVzatO39cGYD
K30AWM3N+GoiTIOEJNa3L0CtKJpap9kXiQj0Xnkzgp1nAUUVE978SePzmf9VxP8InZmjRld2VN7R
sjo5uSnf3kPEVvheqBeDCTBXCqpG8EQMFnwug6WeoNX+qMnuV2Cv9bRbD/vIgu6m/GsLLD1FEzQR
q/93dWgaflLMExE95lA5HVhfzs8p22K6QYw3HE1aw5ZPBkHVfSHywSIYUcA9AFKf15pit0dXHHF1
EqwirUb023LyZ5i2PQ5Ge4wQ6RH/c9kco6o6QDC8aEgI+JaLuJAswP0aTdoaTMiDhVkVgKXjkHMx
I6MdW2QUA16yqLF4pjdB/5YoRluMt0ol9qF7TuZ4mbXH/S5gqgaKBpWa0DxCs5wbNbgjLGCDdXlo
u75tTXooKaKJMLpwe4gJjXwHdjhB6TKjvY5yI1GBXqUkVbEJeleLRka56/TMBcQvApH/e3Vg/Njc
SfBaejORGrQmfauGZxjn/YMP16RCyIDj2KpU9+3UdoBTKLMe2NIF5+wXljWs/UiKMZ5CokcyIsog
rraIXsMaWgoF1tK8U446HVOvP35aP6n3W0aOdVwbaAS0R0CSbyI4JP2HWoj3vON9s59MURUtjIRj
bSnpU/S/xs2pB0ov4iYHVEkjgiqOEdvxyQDuk+yBBUZwqtklAICY8c4fWfePo3fl4gE3d5EdAEN7
evLb1d83rAfth1oDHw/phjKbqjGqhJ65Ah+5LqrZZVzn6Fs4vzhxBQDLSPm7Z+8Wl00JPun497jJ
O5BKt4P0a+m+yThMpiMKj4saaHfQDKh+HxGQjCGeuGIFGNJOurNvLgYtASYfVFfj47xfIun0giPI
dFons34u+WO+M3+Q9GO81kfPeqXwVnCaZ3G+8/jO2dlmPmdJFFEl7FJVbUq/Caar6YOGB5O5tyQT
BQld8Rg3sYW1kdKroSVGpuVAEWZs6cmyO5SMllFKOFp1v42UDq68ACrlewvPSB6I8AkDwNcPHKpY
/eVdkWKZRGP0AfL36YH/qb/l7eFQ0YbHpupFK+7sPLhDDEHTpnXWWF7V/+j1066iawjgdW9/k3Jb
R0/j4BjoJ0Np1iytwzumV8tEW1RpYf7dTWNs57cWFTVIy91nb8rYs31J9xZwMMO47IbIwkXnHUMy
sEGFDQYCOLMycuiDhY9Be+ZHAwZLHHf7gz6hQ7CufAkcxHf49maPNtfbAfPMG2NhoIgzImpBMDVT
1PTgnSPQTbB393/HET3fc3QcZf0eTT19zjVAnx3v4C3itwN8j9FtGV/2ivhM5nJUBSW13dhh5Td+
LXqKxhORhyHfDswJ+hvAbTD2gUZYoMIijwp4pv12AMPUI+DMtwvWKc+0ARrjrRGGbZUCnVbDZswh
jDLiWBACe/BpXJriMEb246Y4o2k4sE7xp5gcV1br6Mw8XmUOJ8Y8SZNxcTU8IbSC4stA9ZmMD5y6
auzRlZ2AHBrQ5xN1NchO9KeZhfQVhMTiHva8VpFxc4La9JDxvKgi7J4M4/BF/2OFzJhD2feY7geb
79lrZa3fqFds8/DTZJB09t7dO11LPk33sIIld2FyboCfkBtRtLgc6jjjnfb2SwNgaNnXxqJmmijM
OoiBHY2yOJM8pLVeqam0TWpBWGNbI3DDMEjB/+4jEIYzBoVb9Y46YV9NXg2N/PiE3v7la9MoDHcP
KtIvSNboInfNRXdAJ4C/ZTLL8JcSgFrjzGAC9u30tqNI/9C+wqiKGU6EqQqNBZGWClcDDSkNyUOU
nSaI9eQF/3yRg5BIi0a3bvDlXIUt8apbm15KpoxX+cYU/o2bKiCQMsLYAWqg5/m1nzk9bToaNX4V
ux+k1MpM3u/D8jCpA8TxyuaOFMe2GccO5B25Vhzq2ogyCaCxTH8YKpjW/fk3PLrMA0EavBFcpHNK
6Tzuqy6/GDYx0calo8H68KitkDIBo+YcuxEjUkDY5+OnRpam3lJ/hw1kTYgNXB84aYx/YY+j+63j
DRE06tjXc5JpHt8Y4AaduovQApRGbkVEw140+Wqznynq+5gxd1Xw96WAGaXcG4euD7SWbQX7fyUW
vPurSPe0mve6NoPzePC/k92Hl6fGPQOgqV2c76QZfw1eFybT6f+mtLXaI/GACgVw+Br9sjqtC4gb
6nuK6Q9WIn2jtN0EQXxiLYj8q793kId9krVA61twbkZ80z+242NCx8H8hyYFcOO2WNxcBJMYyHY0
VoRYKhnaOVubL9NYP/zVJN0D3r+U8VVCLXakLARAY8inlUzD/hzilJfhA1sLtgcCwgYEGw1r8Duv
Qv7poBDeLHYGWBr80c54reQOeuA4qHBFZL63+OmQ9L4SizCcNX3vCoJCgLtl54+jowIn4nmsrvHA
+3txMws7va4/SLMxU2GC3IVHVH1E2Pdj56jOO8fTMqjNgsAg/ENdSCcmoJI4kjoepU2LboGph+fV
fSl0b8giTBdr05s3igw6PST24jbVuExu25OodDKeJXd4wCBt5A6PYbzpAn5KsGDaC/aKbuznKBcM
hvk40BkX4MUntQKvJxZ2fYTjTctbcIEQVZDx4nUgeyzOzkV5qBax3VeC1YvpJRxV1KIvgxmQ619E
QqTjc1+sjFwTi1Zzjzq+FD6NiDhcczUaw7x1OHuPWFqFTy+dd/8hc99jjGnProTsGMCGyFCG7wj/
n3GXccB90KngDm6K8BqCfrlP1zxKBqztLBchenvkGbqkbNTXCV63XpzVpgYLWFch8iajAGq1B9SL
t2L0N/CoivYv/q+mIk8vOMEtphe9YRDy6Xvlt8a+1wTrAw4rlJ5TGpAB2MhZKXhNC1rG+qPvLjVw
4Ol9Uy0gmaEACfBHU1AM47D/F64LL77yDbDVPwvH8cIvB0Tr9UN4cSGjItdn6chQ61qPNrnQNLdD
1iSu19l1Z8bDzYAzyvPi1+18yfgNxJh/gh0BBLwSMcq0vuPgJtuftcSwYQ2xlbq6D8om9H8u4uL7
Ufad/fPs1HS+31bArxIfLUfOwrsrPa+mgLfmcpuVmCI/eJfST5IO5nZA4FSH7hGsqr5L5o4MwFne
LK+Fts7d8hxa16An7JOQ3FHhLzuOf3JxGvdxvZ5SFGEy2RhCgcvOQx6vZvn0vhGCxkvK+NwWKnEc
h32Ka2QIFsnTQGjBT0eDqC+YgQ+8tTzr2ImMU+4XGrjAzLinbsAYfek11sbsJknmCkoVqMir7vxd
xNy0JoY9tuw0h3pEr1GeGiRzIquEw2odomMBJpl0vkFfglUdsD1/Em4rhHusFhmhkf7ckcellb/S
1HaAsCk7yYaYKRynBKaXF4BvMTOMYLEwE5CFQWhd/mYw3FDaME3LmF1wQEI5x1nbuAu/+/g819yM
XY42KQjMWLJ6dze88usdgcXAmrmQ7Ul/+/QSVgbuEytvFjxyQJfNdH8AlZM0M/F0APU3KFVDGiCV
oIe17SmIpwi3s8JRzJaSLCRetRN47r+OSBelWr9kHPHpDppjD9kab+8NeZYcuTcZiVuKCOaKzGZn
HYZBsHICW7NDsvxkzis+cIwPnBgEWbmdOSSXMZlzfLfWz22oB/aiZ5wq0Y2090EBOAXi7O3PCKkF
TF1MCGuhzGRAkjpcf2wvw4O8vUGAGM9MO03TWxdyiw14JtzL2UnF0Srks/oW7z0fIkOcxo7WeHou
WhHBnEj0TUxwX/cYR963IcnZC9UJ0KKz79pjbnVXuVj/frJ2R7lGeQcfLh1XvR+/Zrjuwj2iB4je
Ae+FpN5/MaPUtfGRow4MdbDotQ0CgDYB1anZNuarUHfw9m/hnUZxpBIiG2pGYChxjmS8UnP8KNpG
8Q1TZ/YKVSXBlamVCL1YOls80rr2NZiz1xNiDTs2Dgm/HUI0/hCCsRdHn/WP+EpkMrC/+46eKPeH
5vagN88SrSthXAkR8hB9YIE5gq/DHn3zAdJ8iyLRXhgjlTFQ/o3YmLul/PeH1vjN7kFend3hMMH6
DZtBffqY5ILNEeDMmy6eAZR96Jdr9GkpuNw+E5gDOoa0CLiM0wMt/Q7shsWX9j9w7uY/72OJm1SM
xMg5MvfKycrY3y+s/5DqwNHI/SyaZdCKGZezfrgUVSIHwd53iGm1hh3qJqM0g/2HvQ5WCu/VhRnF
RT8pQ6/vzJ4u9/2Zs8/NqBeHiQxpUw/GsccdguFrB3moec9e6IO/XuiUYI72xnTB3Nw2CgXsuO4o
lRitLoDS2Dd3QcznucgDzqgo/jsvb9Iz4fUtj89Fu5frNzxuC+wrWQheWm+N/v4IXZUhrDRNuYiK
j2hbn5/gB3F1Dsdsxmn4CY+LNbfXWy2QJ7ZTokbYuqiSWX7ab/Acr4Qgbi6fSigOHfafpYhnM4aP
2jyHw0XC0ixRlweW/cbY+zMHUp2UcuvD1uN9OaGR+tCzXLDpwGoTL5n9Xcz2Y1IouOucnNwiO4hZ
GFLPYQHucQmOHb+jnv8Cx0E7ngzfLBEKQJLUgFU1Rs2djPShssQ5SxeHUOorX4cJqXSSGxp+XCRE
ZB1CaMknITBXfu8CykXbWr9H7NQClp65VXVgULZg/bS5/7lkk+ZkG/FuJa65SMwPr864O2WMqhc6
5Cc6lRORHWBCf4fKOMpxkiBFAEIpZkSPpwpnyJM4ITc5lZnHaSKyhBqz6Zg7WPjL/aQpLTVXla0i
rNSvsviKmBRAB2knWvCtnmRNCYRdHWVtfw3HkTQVV0S9lzj2mGtNvy2NKBRGwICUCSv9iRN7Oly0
bB3wt1T4Ui7WM8epjWXbCU3G27BTDctrPEOw0uNjZSa9wgufQeh9bLn4MlUOCcsOSUqWzwi+GFt3
ybW5FPC/1nuXUMAP8JyI6EIScoKc6RBIyVK9RcDSx5S6s8PS6fqemXQFhWbxOTdxTMoYPOdaG79w
VpX0pDUukfglVfGT1shcuh0yDJCdVj1uszc5YZT1DNh/GVm9exuv91sqc11MwrOm9g34OaIGZoTd
8D4oErpyRIvipJT0K5uRCjLXRLUe+Zv/9pBDdrfOa+hJsG0Lj80VRRT1keN8bM5kRR7DS1LKJBdH
iDZEdi0A5aNPenQDZvkhb/2miLlo8UQPGWsaX4vvWUi+L66npARZnX3ObN2b1ZXZvc7JUtgrRQme
omQdPEhNz586IUFTmSSnOkADdRy2PmWTv82KWRYZUgMykQM4fxJbPJ9YB/YCxDU/Rh0T8veFH/EM
Hikqz3QO9QK5Ck5wG62FppixKSO/5pikFW1oftDIJExi4CQJzLC+hrnDyc133FpnGX9ms3JEerde
FKbIvgdgBEpHxlDwkBu8jNdsc8FvVuMRHnIGjqpbqPhz1nteJHkD2YEXc+Vw2C7WC50GQgh+WGQS
6YVdU7d4rMdkTYoqA0ncpI5R220d7ZG0G0bRasWt9XZU7Pzjyopq42wLxa9pPORg4TwCMzQR89bI
h49v5ZJHpzHRGT9uVptfSiHpJJzBOONOGNSZ9n1hcphFShJU+ePKv9pR4h+COaPrTzDAy9CMbDC5
WQ4EY7q2N3/BdApQzyekPwJaNJEZ1uGOIDGdrYeG/9PA+BUI6IoEyoMBXhYaYwTYRQN1qjPY6esG
EgXBc6Ag50zNFcuxqDc0jZjybvMlq2qy7TIAXMHWAPN03WWHt9pGFRcK8hMydpzVhJYLwN0+Gfbn
FCIKaDcojweKO53fj6BAvz6ahbxnc1eZNNnBbk8CecBPZT5HaKoXUJych9uj9doRgL7E8730EOQb
mlab2na2t8223BQ7rvXGrGvdxqEdNF3C/CvBtzuccWzzr5trh3wOFCjzxNeAbQPyihGONe/qBJVL
0oyKXyFykjzXSGhFz012GpFjI27rd5fOtrdwjqOaqu46K4aGrUZcrdkz7owTXTHR3piwHEfGCvcp
GAnP/aTHVM9FqWtcI5JADOxaukFLilINnMwaITsZU8ZOomZdOJRS4qq98+Q5na18uHApq4P9E5tE
OI3CYrF9LwwbiElpD2WLWQNgMbfjfQHgMCw8nt4JJREsrNmSFuiJaNmhEjQ9Jo/W6+w9ZrapMhig
JAKxfyMV6ix40VYdlbWBu+3rHJ/fzmg1m19dfCs3n7EZepcTa3jDP/Q74mjGMJ22pG1/PFvGzedc
AYcNu7o1beDEM3C2T4e91cLYJIm2X7Nb3ik1GxxZ0Qy3mCjxBm6axB83PpONvYnEcZO6QtGg9ZVJ
jZP5K2Ai/3gjHoAf9xtMGnPu7whBNudJ5Qnesy8qTm5JP5IcLYGjS5HZM75FWCEZuM0zocXHZkfL
Qq5OTjuzmslyDjLYDCc5LV2yxDVjlGKPwmo7uz35KLDQTYqVim9lZIfQDRrkEKfMDLNYEXEO5gDZ
57dMKmL5mUvdsOuNRsvbjECJOkNkXXiHdHa56MIOQay7yej+Zp9ZnGURzjr+EFcngUmgmpvKW32U
n3SUovfgED7W93FdrVmJj1rZXzXkImXNG+PtdhWeoSBSAvTGRGEi8pok0OhaErWdWZ+ak8vC8/w5
svnNCEgA6cd3ZCLjEfPcOUGmZH4QVMbEiV8xe4DBUhWiI+AP8of6PPFzq27hapl0h93l4K6a9okj
jPf3ILjzVsZdkIRIS8nvbVahbIVFBmH1Pbz7eyi+OZJzv4/TqCGuXtC9xVqNzgxk0jP38P7l92+q
esoLjRgcxMH/F04d+WTWiRTRALEuuCFfEai8uzQokPwGmYasxeJMD6Sy8GYT/P0n0Q9zL+6oGToz
BhyLBYB4LkWvjNchzYlQNtV7fMJTSkbHic8MSKw7a4d7YjlXPpfG2In81ZecfFv5MQR/Gc0Jk/uH
GCllgm8UdTAZqiEiV/rYlS/j+GWvwz3tFHovOBtIMha2KP4b2b/1TVREuyPn+CFdxSPXAQuYYydV
VNlbRbp91uunS/Y4i49qr7iifD6xTE7hl+RfsJN6yNbf1/kYkBPblhfxtYBUPK1VND9RVuYucAK2
GUiI5oR+hE+j/r7hRAFJASsK5dF3CL/sjsiPbnRM9iyucOSDFCR3TDttTwJ0pTmAbStnBIWMg0tV
H9UCjMJh+ppn050M6hStEkoqmj2fxd3ZQm/IHrbXQOV0fVwAbdsSQ2ZGvtU7h1JSAscUWYwJRuy9
ddMyvzaRUM/6PrHHJFiqimgWkKyS99OjisiotmoIspNPsDjjX5wDne0xdeIZdVh/BETVo4JEYGPi
++dg+D2K4dBQw2tORGiW3tMlp8E4SWJ6APkvDdAsJ7TPOAtOZAytP+r7TeeKcoqcR1JQaM5fpI5p
gtlYT51SIkccx8h9ckQJXhHIlIb7AARh+UzvW8iW/HVLYBRckBZNwx3t5RFndYgldvGXDA1QAqa2
BRjwc+bzCAgMOqU/rMuhotYDLTMlxWOeQrBC84YghBKwWkUnCH+Y5bhcyoexwQS+O74/L7UiVzJX
0DthOyU3wIQjTu2H7u0FWX+CKBMU14GPG9H3+UdWoTdFQuJs/TkpVN8bJm2WyIQ4kE+83g5YI2GM
sik/yKec3IuV47PTCotMHLHv7GMlB/Pqeffcs6WYwz2w5sM+tlCFUdKRxcICCMQu7fNjXmiXyUq7
QDLoai9HuBZJluk6HvChPTGcI746Y2k6IjGhzXGycG1ae3HFdcIkdROZgrIuXkxuJe0U06P1/Zyk
p8sFTJG1NgEKlC+GbIIVZEXtKGMAROdlS2OFhW/VrLc+wMiAsqn2zMJawbCZ1WU9wUUmQI3nEwyP
a1Z5x2WhWa8qJVQ2QQdVRkg3oQAHnPgcIboHLqz/Ufh+DcS2ApmiDgNumlVXJbRw6BAOga0jtOoP
oIFH3x8oWPnFTugrYkR2o4z5VWyufHiAzBhtgzmQx5hpGEnu35XTw8GjU9raXtLtlhvWiVkEGg2n
lFz1IJNeTIZsCL+/FxTjd0bivle8RlIcLqW/3yjBvC7ruSqibWZaSdDCSeyB3vjgTLn6dIHwgJoD
3xn+cC5USKIQ47fIrInbZHPoyA3SRFBLAX+/MUGX3WjYi2m9/h0aKkHSy/zM3OApW1x0MMXZZ9vh
MKkoUsVqOPf3qW8iicO7HK5gn3BtvJSPzyWHmR78NlFqWIZLyBrcgg/VmkJmB+21tyhp4/foWte0
gUOiOeX+OpYZG/j6NP3MzDRgIEHDZYNhwHalJXiX8wtRcDi64AR1ghvuMilPGTAxznGmqJCokdWy
/ikJmcPTTpj20WQ+GrWhZrbsPoFY75lNgtfkQc3df7bjg45XPp1XCDNTKKaf9fqV1C1wIIwn/nUA
16Rbnnln5A/0+ks0ZXldUXeWfM+SR0s4At5pch2DTDoigUIoqMU8a4MbshXkA/t7MO6weB6ZxcQN
y3p6HUWbTp49klJTNUcRqrOGdi2uf61thX/UXc/nlbYsII8gWmlE1d4AmcWpPm0BJefChn2CvxiQ
cXUh0uKmmCP4IwdERdmdbGmfM0ZfmiJc9If4vpnDNwQq/EHumD8sj3xUSyxJY28GhlcBRiqB9oId
+R7UE8YYbBFuml/4okOAv2M/apbqTevp0qEVIdA9AVBqwsqZOp0+ocP1XX8iz21xEk5UnKS2PpnW
yKENmVHpOnvCn4pz7KjELYa7SDx1TowTGO5SdsnndsbdQVyd0O68cUWWorc34+ZSHGY19a6LLfXg
1emjYWQ6hp+cYNeDt0UroOAOkv0lOpUP6rgoOW2+EKdMbw9a83jbiJlV/IsfoDtVuy+h83sXv2rS
LPIGiTmYJyD1HNMLCAF6H88D+TEQoYddjjz9DhbpRwZ/rRDFWEmzgb9gjGM1hjP2xFVkDJVrC9C7
TV0VCqoQjlUe49SLhYz5w6vQRROrtH+A/PihfmIWyPX/fDm0XOj80ZKgWuYW/S2I2KwQlQ+1b/vi
royE3x5bVy1R5YsPXiG979Lr3vUJ7iK4TsqGLatbc01Wi8RSaXkDrmR2tFk1igP5MX+ACtn7cMNT
cxNqKvQJaZitX5PuUQBw+nI5yP2W7vYBFwnJf+/WKs2Z0DR2R1YR1NQHDWykyPmQfEclF2EhiimQ
fUWPAQUmxQ+vgFJ5LxsOFRKOiPvno2mdU6b20QSR0L4qa1BBmYETt6UoIIijW4SCfA2/pK84tcWk
XROosQt02U8wTJAr6U7hpRdwY9vuZFKv4cblTOx7Kc0M97RjLIwMlPlmGFYrVZPPUnLxGm/sRwyO
+7IzBrQ4dHm35T4CcPVTzY/7gKoncMy629Mi/onpe/gEJLVZ1hC1kAe6JoCe3gjk37EAah/kU9/+
BaGmN4SQJ6blbOpOLsMi7bp/f12DLysymD4kr7qAzseM23nmm9tlAjqxffR3qHGKAUJoHkrz9Fka
qEO3Nlegd/g8Gxgt2827GhsvQza6DT8No4HZJ7wIGJMXANXRqKXyfwB1aJKErWI2yfsW4OAJxP43
OmG6XrfaatcJdxBZUOd17Z4GXV/Ou6Tcshs/HuIE7G40rgY08cr78JGtyvjMQZ5fG96LlqdgTtx8
OC+9Qs3OXt3dvAIs1RXnJH1VpEsoXyFisxgHjRtMPGmfQcCp9AEuzUsLNBFwp9KSsYOnaa6BL6Dp
Xd4jmBIRs4C+pIQ21bymwaKP47TQCxM2VnPEBhirtC0pZ6SjEZhQaXLNOeDYfYpEOCOcmsqaqWTK
kovwNF7Q2ARuRAfs+mCuuvBg+FpdMjZSTjMjLOOYnIUOIs0Imgr3n3Ky2ygjk4gufm/UsJZHf7Sc
o2o99yuquJPTE4iWrnhk/bFefbvdQeFfYEvJtUoToRcDowLzYD24KG4ZX2p/KDHrYWfqryRC2pH5
sDv7w68mScRQzqTBhyhT2yNozPE2ipj04Lpcbppt91pAZqZGAJLimZ4OgxHKtoIRgTYLRGc9i8HB
F3ZNDdqKFJPqmHlWPrxyzB9MS/ao/qBR0t5w0OSASU5ySblx9wd5IE+b3yt6O404IXUxM6Z8SFFC
rTgfgjkn39LccwZJ32uSESQUEE/+TeePi7qYJ08KYGd72JHLvFHNpjez7Utc1cXb/llEVGly1KS6
0JCsY1gjezcrMwOT48PmPlxhbnoieh40Ui33AfPaw9d9m9lbvH/77S7Kf0dxaDozFBTZa+pc2E3k
BaAG2ldaZzkOfgyqMJ71msVo/f7Y6CbVkBNskqWcpsX6+x9nZ7LjPJAt51e5uGsTFieRNGwvOIuT
RM3SRtA8k6KogeLT+8vqjW+j0QaM7kYXqupXSWQy85yIOBFKxPBa7Rtf0I9uZyAhTUN/SJSiYleo
y7f3x/giY0nffGnh9Hh27r2A1RjwZO6hdcdnSDvm2lGl2CbhUBo7AhILxljBlsjrOf4GH/SBJC3h
7Cr7jV10bIYzTnyMPtNW9vho6zOE3KspalxbJKRfcMBCilFOhlekxfeAx87FSZI+FCUfWkQZGeBd
y14x02QWISn2mCqlwf8jxMO2wzTy/oh5LXpb+8nQCX6eqFKQnBh+gyTEOeLUcZwgrsDNDVfa+t5P
3nOeV7IWUMS6hKJYaYORCQjw06uxDrHvN2pVZ3BlYiYxtPmPzM5g23QQzHgkoJKr7fzO049hD4zJ
7IzBIkOtMyTDVyDoC/MdBapuvlnPNVvoSqQJ3ylwJFn1OfXgZtPZo4w1uCLmtRLMQKKLnJq0/61/
O6WUw/9wkmoPNc5ZGg/tZ31kMsjBwbzuUbMwKqrY+vRbuzLoKOzdDxfKxUJm6ra3RlpWmG4BO4SK
xm9xb0EVDXnRRC0jkeJDl7KLn5XY0D5i+OTjAbIrQM64Z6lTsSIaD10Gr6nB1DIu1k7xqPgiE/w4
EQnmHdRItUthtz4PyMpaWPni5cGlsSCYhXnwffIaJU+8KejLA+uDD1zYCxL3fu6F44QJJJ957peI
6ELtxJx85Wq4naMZ0XZEN6DYLBL0I0SDdl3IUPa9FNEiEmTSETS0FmyHixnjM54Hy/InLRjx8Nz2
Yvcg58cW5X28y9+zA82oOp7m+TuWiBBzGIQwBjlqeKhlgMKRS815Y4+sQJTMiUUxRZNLBZ7zEJfw
5khA4G5pKEKBSLDrGe7Z9BkEEU03GNEtFBst5RXCz4UDIv5JxdE/CT/UMNWDvQtQ+Drb5ReQUhQd
b/u+QadixtDWeEbbplC6iN7dQ+YVUDaNjn3IgYniOoCFSKgpAcIbfwjEdgmewzYiyq/LHmyAvhOc
/xfgjUntkMVs9vP5I0lps3ZwOQLaF60s9LsAWal4SEX5wjc83LjZasBxpzEIALDUlyvWWU7rtx9y
fYAha1oZaiAaTqat4f9xXvBd1g4yLSAWpwwPLelw2Q4chWXtXCacDOArqEAjrku3dqI2jbAzYhKu
idRU2KeJB08bWcuEAfUn5DZQxFvYLFOmq4VLWUqbCvQtQJwQ5Q0QCpO9JswuBz1gsh2eKQiv/bay
v/0JcUHAGEoiKFJ3R3Q5NdsXvgOah8L26ELzsBxGH87qjZDAUEyGRJHYR7xhdhkkON5otdfFwIEy
MfFmnwhQ842EkEQ/zujKmRlovjpY2qBrALiimGUOkfnfNUgiC32Bv32PF6dczzzuuoMWIEAkH7zY
2UNKhGNPhrShcQYTiVClOgBSFPUObbXgW2KAitCJjEjYSyOuMIDokZ4A6r9tN634CoFnGofNnlzp
J4JtAb7EoAjKjMOOQGbGsb2DA6OWw7CY3hPjAyJW3R0lKQKTR3QADzJJVzmYMQ3//rjFy5RDssip
kt3JCrgxWHAR5DyBz6XesicTxhyBTMF2wLxPYfJAWUQjQfLNFLjfTVNju3Rj2qCYUQn4D0guZ3oJ
XvkovAUH5wX0bLDaWQaszFzvCbxD3IMCjPoW5Pd+yPELvMppCvd6dTOvjRYf2E3I3LwUcEVJiX7Y
AQy54YmLw7/DACjKunO0FKNDeAkjwIyMIruLNAuNA5fdZaUDlohD1YkRn0aYIeCtAD2bJPpyNpNS
cY/LnnfgUYKxXiRI7hK+yLIm4zU9JjWZBadex9gD2dMCnXcWTYjBhJTjDXkKMhasTOw2MpZneodk
Vm9nZN/VCVcPlRONxoKHUw4C9rjndCYYvOdhgTQFTEcUb2UiCM4PymI3WzjODps5oQWhQ1qTwzcY
lNsZLy+edDMsF1EELXuKcIpmgB+mbP3uMUxo5fw9JneTtZK8WFALfDGsAIMTtzXcROsvPPZululi
YKQz7eXM8L4QSN/PXSOKg8m42rvdAQoXeoe7DD4X7qpQ3rncwTgSZDsgItsZI65ihk2ggq6r+TK3
BpwnPYQIxrpe7IRrzY+yZ55lSNOF/koRbaqTs0Ox/zXTuj+JRgjmUEwI9rVkd45WkDA/mjKWJbd9
9HTg79dOXrA9cJttXht0TLBo0xh5DQIa6l0ONx5KwfpqDO6TzYsAzwsPsdCZhbtR4XF6eDxLIZtR
bLJ94eLLatFxgLGjX+/b0y3K31Gcvw37QDgOD9V1I+QcUGdPBn1X66mUHIWusOCMEjqSG+SPhSsN
my4pEBxuDn2w7BOcNwz/MF+WJ+S06tFP+qJwhtEJw/ixfbrTEw8+cPLfm5x4BBQ5Ga+cH6ACeXSL
rcm58cfTO2vUiilZE/5zyrnvHNj0xKL0Js7oS/ELfhMbI7btw3mE32k9A+VKSScIWD85tDp7IGzP
2kFFSD4GKw93kwyBByiHK9g9UYjaNzG7iMjBegru1yD5bw6KiXzGhfIQjwxEKroIr8my7D5eo+Sj
Yv6xZQKbTKnBeXCFVyNcCCAnLTn38MCCAXSCAUYkJ95FB1Fo8LH3hsPT460FUn3gKoONyL1iPqU8
bt05j6SN7+KOiJzRgW13ozN9jW1hC3gFvSTeCZoSHhS7QmQgGn7/wVBs7yD8Fj9UAq7S2lMByCxJ
I1zCtILDapG0tey0s2akDUSlC1Y3PyX0Dwf2H3yQHISsoloAjD4NBYzOx0NCxt5WsIrcXfNy/y4j
VCrHFq18/IWTx0uxchHCkXaY3kO2X7oaiRkYH0SMoRRYQ64v+Gc6l8F63B/k/hSeDA4alnzqLv10
fPb6/c0fNyZwnzmMjYCShS+1CFVvYO8AxgR6+CWWAo0RyR0C87z/xCF7wAqNAh95W+jipMj5QDow
qbRASi//18nf0T/mT1nOVfj60Csg6Oc0D5/BavbKX/jg2sJg6OysEaKWxLgQpPXedV85tVpb+Y+j
zfWFcw1v4DsFhQiFPvtChRLN8rUZZikRU6nD6wA5kNC5JNqRWv+MJWLEvlMzMGZ/2RjZrpFkl8ks
E7KfLHIOO3UX/8kQOnaBgTrwi+zBhOGUJJEfd+/JkYaotOPj78egWS/TkkjI9iYFRrvgQY0zmpQ+
1tuu2PbYTjQ8asV4AHVUhAJkEWnseZSg69tdCIhOoDE2UvY3akYTHEOaDpBtQNGyk0AV84rO6Mam
QyElNHHZGqoH+Y/gYQ5C1sDeMijCxFa2SVD7AQXbcbGGqYV+jeSCX3A0MW/BYYkMAb9iNi0gcro0
XBtR29xY1AD5UDFs7mhJ7qwBOuHRQXyYdRZBq3geYsy6lxD8GvSaeIhvS0KJ6qxVj+esQASRKxnk
alQP4OJ5yjnz5An0EZXlhaGUA0YJaGr+tEGzWSUaEZRC+BrVI57cxkGAv/DQ30woRcGc3PkR0J56
LnQFZ3wLakpW2CSH8xUvvG6IxjM4ULNijnTBGEG1Pz7EBpZVIKJ8LjQp9iEaXT7sAt7ZlxaX/ATC
WTpE3lFggL8dbpf4HVenxRuuF4t+g02xvdCzQsZzwAMjRBmfD+sIP1t0t9TjsPDYy67h4sNnCiWd
yyhfBVyKuIRPmZ/SHGo9kgE5J5QOOYf3PDaD1OfRg+CJabHgQpAbTJfpYwVyJNnvDAQoGF8e7phB
fdgQRjztuUDKOdn4CKecA2L0o3Rx8tgKXejyFO8ixtCBrI5fTAw0b4kZjgK4K4/hsgXkDt0tC4Ym
ZfIzLSMm82DVAcW9Zgsdfhp0Dx1vxYQuAwUBKJcIG5Bw0RFUtPoj58kB3Z3LzD1bXEkEQB/kpQnV
qqPh0mm/Q2I6kLLs8NPvoMdwLg3nBNo0uEcHZh8ZExXl3Jt8ghEhW5B/wVeouPMTE7WY9/MvSNCg
dqO563I7WTx4o+0xosRGhXHLpvk7VFBx/IktdzuttXeC9V7RvAgpuJQAWjzREHF07TTYr81uBzmM
pOXL//QBIChSU0bIgGtWS2NU3P7cNAq8Tz9EhAnDDFjq3FwKdd25dna8uootncM4i8oPKQhyngDU
GVrNH6EDQaH6Z1BigdNg89T7kogw+fUyXOQyoSMBWj37nRcbrzWguWCx3zilGbvZkHyxawdT68kC
Vft3vBqEGYSEHSP1N0O2GEi5OFMqSeOfGQ54AiToHq6GtDdTCmqqSQcwGQ3Kkd2AYwrSeIaAkqdt
t1OonO+HKSaFuuDPSA/glkPwAkKyKgm1n6e0M7njIMpGqke5iIdAskj0KxJCYFz6MQraC9YicFWl
IATAQ1wTmRBw5nKJjqFxr9nc6FujlqhQ/myCkxb4UfL5QNfs4m+IsoM1DkQuRUK1t0qbhRBhxYez
i5hJCZmBYQd+2k7R2i+GlEHIHITcxJptZ2ey7eyu7FIG/k31YadHWoZPsj0xEs2N2mBC4YqH0dlV
kpXiWreouiVrWIAm1W9TTDMpZA9vuCSWaIyStvpzOmnsfHfZ56ccAkAItILpkQUxm8YSFlKBvKCQ
kgan/PsMcMsMbthWRTdsD5hqYLyOITn1KwRDtIXu7keGbQd6jKttuWTDHf2/uD+N4PS3x/Z5SqZC
jK2CnPpnSCY80xWnTR6DDifta+x31GDzOgUd70h4C+zQWUzySyPabwYNGfzxSNxyUV0jTGT7uM+o
Li8TsD3OQjjesPrZ/Pybv5hXu3g7KtiYS60cqHrojaEl0aGzcan2sxMzKqD2xOjabUKneXFCKxSt
L3Qz9Gl6jHlUmchaK5iSINb6ORSm3HmEbO3g7fzy84GCGWEVo1ekMjugeUpG28Xlc1AvUuQweedg
WMQoDLbeFDE9qQny2xvtwcrFSfDorxxgfRrVRyQa+JMGxdFAcYiJxRNpUs5D5LP+tVD6w95dUgtf
BAf2X5xEVYmw509mzdHDHm6fN+hR3vB/UvgwJsWXqk9hU5vKA2JljjZ9O66OAIbHfhEAdSrEJeAK
FBd7Omlu3wCubfr8cGC0C7an/eEgfsk2YwIvDhTs4m+CKDx9ABQm1FMudjLddYe5tBAFxGcJuWWP
kCu1Q2RyFcaRZ8E93l0znrwaJN83CP9Pl+a5Sa09tZkSjq7bkbIBBxG6pxdLE6AVNguJI5ykCBEU
xSHVjcGmtmM/5UNOaeYNnLcHhG9SWLi3pdBKPixKWa6HXVH1+mf/AsWCbopNxlg7rkP84mgE1H3g
WyjXwS7EA0hdhaKIY4MTzhfd+debtK2NGI2ppj3/1gp47NOEHgS9Bq8LgcmNw6WaZymK9CCYrXy4
78Vg5T5ngjgYP/vjlbtfYd34RJy/zP6aVUZnUnTBi8RyCuaFgqwcIy8Dtojwj3NHt8mhjmveUHzq
6XYzh4H/hzEFeymad6+Y8qw7dAcuV4JIyLxA8B9b+wmGZNj4emwDKEkyqAFGUEbiSt+QmRU2Rfnw
Ge6LMKCBolR7rNe3MKK0YhHcAnVBA8i5nEWc2N5C0hm2cvh6pDENyycU5zjitKQmmetCazCAsT06
mtDUrVdv0S+z1fyFCIAP+x2XfIUfM5IA7dwUIbRhOlU0eLQ01Ig0w8dBJN4j1pFcyzUzDEiNpQmt
B5cCRICSHFrLOKy1JOv+FZhukiCV5VOxBnY7WD52WBjgYnwblxCzpjMNYcJCRvXtdSkDDGSdk4v+
n6Nleeg+uLSoVicUT0nt/3aBjd2WoL9B0bKETgNCgD61SPO3TaPS+XEDMBcNVSg/lq7E8wpmRV9A
KcemuIvlXoNqzkE0afRAvgjx6L0+EARs21d3guKfWhgjxsRjkAT4h2MM5tTeuUVwya+ckfnhLXzr
D/kNaUJ6QVUuOZCQ1FZC2zpCr9sUXlmzL7KxR1y2UBeyTH4aCZUukuJ5Y3FWIUHSPOQl6NSsd0BM
693BYTWRKJXo8v5OM19Pln/yRh6X7l/VxkwzXAHd+8oLgY1Ehw0J9DwhgRRalIko60Ej0O4KsBMR
wAfu//gUQlVcgJeb/gk7bJu3yiwK+Ynju+f3RfbOG4DYcF8MUSAb1UmmuPY7s3pmwUkNbnM8UWcc
vBsnGZIwApRmBCfyjF5BkcO3GINTKg9We0ag0sODVfOAcDE99hY4FGaOktqucDoiWSXG6Gi4clsG
UrsBXo8zwtsHeLmjcEWnBCvtHmdmVqSdkG3KYPjkzRayVtNjbxW/nFsu0FLMUR2aanbPKc2ChFPp
q09OmqB3L3kNEo+0u2KzYiSVbYwacoccxpl/ndNKFAw2yrRpTYFeA9QKU1wEJqPjnIVt0hiX/l+r
QTdMvcckwpEtpWKaecAKoIE+UiiIa/uf//Hf//f/3Db/47gvB+XtdyyL/yje90F5Ll71//pPxfjP
/3j849u93f/6z67eVWVZUxVF1Tumqhod8fPtekjFw2/L/02Sv7/V7/pVJjH1bWn7G83pQTjAu5z6
R9jbre1MJtVInYz4NP9ff9zsqKppyEbHkpX/+sfLx+/6MX8fZaL2sZ/CbKkmpqPEY6uxA9iWwRGx
veA2VFTehG3/bINDAYULWc+Y04f//lLI/+pS6IqpaeJiGJZl/td3o0rl8/T93pXJ42MvSfvExFX3
em2skL6DTrH0lZLBneTf/1Wz8y9ugK7KpmGqitZVjX+6BkbnWF/16wl/0J9969a2xaL4ElPMuAZy
p0mF1uuHMYwtEzEK3dY63+ENH89f8MCzgrkWIsOw7nawUYdGtnLwO3xmjzS9zlsKzSJROZw3GL3X
lAateyOPmvzPk98+PLw3L7MvoXE/R0zwkieEupwMuCcC/fx1zLv+J3+knHgfgtV2ater4FJJloZ5
cUJqzN/FZ6RfIgbw4Ra/gIC/W/7Beat/AC4HmGkX7ejfXyxZEVfjn5errltqtyvLuqrK4mr+X8v1
opsPVVU1mZlKJqe9F3Ni/Zr3TsjL2basCc0U1l3NyymbXqF4qulv8ZxtRvLduaObKx2Rneqa02In
oat6f/o4ECu9H8ZCi8cVd2rHEjaXDRc9PT58lX62g3DhOlktHmVPwtV+b5BPASGKV9Srb5jhZ3eP
rlfXJA2IOZJXdmTmrkneulPh2VO5b99Kf6+I6hsvfRPY5uR9vu4VhfPTvnGUF+59e2pz+TzS8PrC
sOEUtRj0sYmAwBv+tRsh4TBN/00I5CqjFjL2l8L97mRK/FhrkycUO2Z2+KZWk+rsyzrZXA+0PeHJ
sxDvDnDD0BhAuw8RiOHmhZoRzXv9HjRf+9/fmq78r+5M1+oaWkftmpryT3dGfqvlsfp9uDMYsfU/
88sroqWqqPWwcT9jyepgDBW1tXtacNdU5lB1v9g1Y+6b7p/D01btJJfFo39yz460V5e1+xv8FkX8
67/RTLkmPq3CWpIYtR5eRXpgbqVT+kQ8jJeVSsCk/RzeIS4dTCmHioiOX3AV2yv+4udX9u8/69++
9M+rsKvIiqx2NU219H/aKU5n8/fu6I08IWMT90VhaUAERdw4ixNim//HldU19V/sEYpmsjlbHV1W
upr+X1e9XF71otM15YkZ3VNt0c3N6NK3hm34QzIlJSuk+QbxJ8bonGleGeHbSnrMMUOkFlcUhIQS
Yr19T+vhMb5Gn81xeRpds3Ko9ouLR2zn6HpYgdAv9EGzPROTsno6RmIMrPEDnTnQQYUpXTu4biz/
5d8i4grRl2mIVaBd6iNtHtm4PS0S4SFaigN3bvS7qZIjUwyevgkF1XFXI+a75d55aiFh+w1PPewI
kGGqzE63EDnmUvFKhB9PBcETFYs0eEyQKsyrdZMUo5V/TLtRl9zSV2L0Pj6hJGu2Hk4InNTiJtbQ
FVL1jqVEC0hx6ht0hKtJM1BSo6+G2F9EZsSKIcCWKBs0PNiJurp/632DMruuy+n7ABLX9tUeurno
PpTnfGP4nXZyasRMyfU5Lxzdkm5K/iq6gRygIbnwwXS/8h49hUj4psfXwy8UyNNv+7dJN36ll1wK
ddp7pXTw5Fbw0a8oOTjDzdyCt+w10Lw9dXv1zAQvsAnY66xdWOMXEz2f+MGhc5utEgWQVkuvGyHc
NaNOenFL55rKWRuqhMrIPd29jbgSr343io+kRTQgHXV8j7vRL3omt56OOxa+pcNPXDul6SjDts8s
ttVfkRtj4GH7+vlnKHBsLxS6W2Sl3NbHzpgzpv7eMNMz7k6wc9owyXPyCRYanGOjJsnVLpUcjaKG
cymuL5fkHJbpd3Ia3NfSFhWvNMfIr+0MFJyiPxxjzgsbNmu0akPFZBCje1B+bG6uZISrJwJV5jRE
wuJprZC9AwF288HDCC4ATeHF+F1py5/sHs5rlfQbkmNQ+liYnyL4ekFC80ewf5wTyMlHU5FrLc8H
a/zLn/MapoRRCMI9SWyePiDRzshTwcs7IItP29jyD77Q+oQi0z4CCB26iPAJvBV2rgBFYET8mFcL
f/lroQwxKQyl6JmT6MvowWf67rXravxJ6/EtwpIWL1025arf2XQ3NKPFnp1c21QjKhZleJyuDlas
z39TawQIgtHGTNqp/jUnkTLRKSv0ETNZKliqgBxQAZIfQ2m7MLNudsul3jeXR2e68EvCeZB2U6ZX
7uhbdu9U3lT5O1VVR9q2mN59eV4n9eScY6o9oF6yeL2FNLiiZtkV+9cCExiO/D0SAdrk0xIYsVnQ
2F9Hzz2F72ny2Zd9ecGqKNddpNEiG2/TBcb44IgnJ1eeXf4d1Ddbq5Z8hvq6HPG5u8NiomHCtixI
PIa+v82pXr64ScyVaU1aeBVdsKiVhjJJFL6KdI/UO3iBfoGXbpWhtqcv7z16LVA9aANv+9zZvKQQ
YRdY3MXjZ8GHbLHrztxUcQ33t5bm2v4+wRG5fxrhC7AKrTlrRp/xwYkNYP1Xw8eoc3dJdgS22Lc8
TZzwzQwkdKdF96jKzSlHffdCPXBthAPzkR2RkTVCdqZURavdivc0VmeIFcmRYwpJxyHCbvkDH1rW
XN2QYTKVZtd9pbvniLfTM6LKN+MfHuXK/r7E7vFOOetLK0f4n02qpVjlo2r22reD+0ZfcMRL40vP
mn1ifWhlzew2Wg3uk8voPHn2X2eYONEENAumA4jT6nOn5IE01pa/KSmJjc3WM0Sis6k93BYPK0gY
M2JYJ8KGjE/8nbyD857L/Rq329IzCQO1vxt6KjYUJIsvkAh5oKUYpe8vaSd77IFdQUbkvgzGVOEQ
bb+yN0vUbJJfzvf0T1gSggFSCdKKH2dKVzTthl1qoUtg7N4Qpsim6C2H1fQ649Dgv6uH96JHGj+x
meogWTYP11ABCDJDMrxOSb0mwtXcd9N7v9kX1Ncd1lMHWA6D/LBcr6LblvyMJ28GkKlf+uqhGtGA
lWQGrj+sn92LnuA4bwwPgQJTEtubmKmoV24nL/vvPh0kw3xf0g9OCcOMVr9BoOAbuzJkhYIVxefp
cSOxf9/Sts9ZlnxmZaT7HQIibE4tpqonINzqeLXH95kTonMwkD/jksnk2veNwyMhaeEreWwJYM0w
laiIoBcpty1TEYSsMPE4/fRf8/eUWQp46t1zJ7PlY863VHZtr0EHi0FA+Nq+148RGzfuPAnOjRfn
rvsscHXO3vc+IBPHj8LoXdddnBfItcgueFNyr54Y+OG2tWkJsqbOu80fGIOKfQMltdMa3utrN9tX
HwKi3ABh8ohaCw75+1D1b3EdPMZw9dtjaKYWQbUU89yrbqaxKTOSm+NPGN8jfVcjeks6QcUY+Z0z
arXAlLlOjZACILN4uJge8d8p3yz3VuvKevAcyZvn7NZvk8ughmTYqLNXX57/DsWCx8Ey7AJeY96i
LNwVyUNxMK0VNZ+U4UrodzIlakY1Z/1zTFWPlQ5T2Fiu909khzUiFl4Oi8FrxDiogc3aJb7SfWA1
xz4ixcCeSloN5dlj9Jxj9Dxipt17n/3VpM7k2W9ScXvwuhIDbu9I37QrVxhMh990FVhhkaB4jgqf
dKFJM2MrOHOwJi2DavFn8/kcGtkpZ/cN/1btyZtHLWLJjjgkEqbHon94uKZfhnrG9mBs2oRKZiwB
QGAgSxSqGG1kWpeJmNbR8lUq9S57hogO3G3uGICEzqjI5e1KzMaAmlG096tszuE9kLfmkJqJiHNc
BTuSfZ10v8IFkTg3/zHS3M/K0bD06J9zHceZC1P4OGp3GOS9bs4ZtsnXcacJVotn/9Ers8eAXwzf
B/auYlCv0arzlZJ1c+zOTiSYph0w6QnZeDljlUN1wSTx9DF+vZyH5FQ6ZJk5bjZfuSfN5NkdIXKm
ztjdFEx0Marf37TQZGD7F1nDLynCRY8v62ryPgovV3rUzuKcrAZYIt7Fey1iKTJjK63TTnpk+hLn
iHKgh/g5FosnZxDPP+XQ8PmINFYoUbgkbw1fcy7i/pSoYclqjZpZt4lOCR/7++k9Pj5JHzJHmiFM
3EDtxQOOtyW36dO3mqmhiIQK4xU1V6H+vK5bYtXAYKlLaHZHJBW8ofUp0y7ue/nUHDzijg9XRRm+
ZCNQsifw2qwdGwmucpD7bb8hcUB33nj+0/Z1kYEgbDw6JhsoD6D5V3bgxLZ8z06LBxPRktOoIU0j
a+7Zu9dY22C05po3bJcpNOxX0buTK57jdFmifr1518l3f81Z8Sc9wPwLr0/DWe2eMz08T+gKS6eg
AeJgzAhiCbger00bnIZNZCbfORkGGcT6EbNQwARbIbQr5urcvQ9SfbeKCJ1a0oiFGCqhoPNAsNDE
Az1dnevb7eBliA83Ph2+HFiTMybolF7w+6DzYDR1euKhFWnpWN5iSO2e1mb/S7ulBcq4Ofm8p3pS
BlfxQ56GcovOaXVOJHIKOY4QxTx98lF1iqrrRH0lRZ0YlkMcQN0vRaV4mx+/odlEHzMvXrHxS2Qj
0ppcbTgGjVT5LRrF6f4o9I7TT+3WnHrV/vEKuY63VmL/4VOw67ynXQWRg0pEXydckfKKpXPFQFDn
S5OOwWJHSJIbvNCvjFiWO0ZiH8Sq4bOJAvIrCMwTpDlbOaZwP8EREeRYg+ehQSXSjuG97XWtXv22
8S+SLWQl7D8MygtFYYssX04MvO8n6hhWk/OQMug+5f+/eNMB/YIOAO903AqjAcZUN6wyGZsfW4f7
JjPr8eyVRdAlmwH55Q3tiqcQKFo7qu68Xm6DVewAx0aMiEIcr6+N8z2cJr+NhnPWh3Rdr4R1pRZ8
EqKDjIVb1GPgRoJUTm859PFl8PA5l3Rq00RKnj3zi0uco/tP8jyp/YuBYjhP4q+wAGPp5PfxJ2cO
GG0ILJE5eXF8ko82Mnbmkg6RTgJFCLgS49jdkPjQsZJrBk0hs1TWHMDKnJl526uGvwiNzWVMX6yS
hwTtLB5BZ5VZO0CAS2KN71kZqbgCg3DOr1kbE4dD9Hne1k7z8FRfHn2+Do/idab2rb4xh1LOmjmV
CI4D3Q0YfV3H2uy5RoAePfYMMVFibjkD9ggSLYZLTL+qAmotoJJjx4WwatcNSW3+5c4YVpWZXpNS
zgLjUuVckg8VOBg75QytAHEkrXOfInus+xT+S4yHO7aMddh1pG1qhdnAU15ulExG1n0gFILMV1aw
W651SH9u1rZhDGxjkKywuCwvwxOyyFFzIM682z8OEAg+pt05wimUrI+1OVfRvo0us8sBS0crPeE6
zFwvp/8nklIp0uIykTOCupV+MT2tO8nv6mCgAw/e9Y3gkiE5uyfF8GzauOkUYHHoM98xysBz9uYt
XqdqvzupNuAESG1naF4XJXeVGNKI7AmPqo5Iefex6QyW7x+jlhZl36UHiL4CuE6ryWWsYsTO8qxQ
0xu+lVAbdZe/iLogZnpzjPH7GfYqrBoHH+KEHbWGfWWCbfEi5x72sVkUczNn4+YiBEw6IxvGsChl
cGI15Ah/+qfBe1qGhGkO7r41Vdg4vDu+UhW8AEk4QXdmjdtJhciYOUcp7A71vhI9+h+fIWcMEHuI
OUILoyd80+0VEuhIDtlyohVrx296DzI1pOy4LzavGOq3cOQdlLr/Ddrei77/FNzjly8l93V5oLxi
uBB1SfBIpHkHXINUjdkFiuE+5Ux/JcQ77nnE0yqz/MtIhljQBsRKESXDRusew6KHU8tGHpySwrWy
KlAOp14HvykwAB9o2bDsy5w4wwGXIUAf5Ju9Zlwsbu55eHM/HfueEa+Y/irnNniga6dEYwgWAzlr
9MuuGRqvqIofCTgOSxEbdSvDBWFI6VDFn15nco8FisHZgfZp/KTGvwyukQXnzZimX4qshBj4p6eB
hPxoz0Y4W82snn52NcztBWfisS0jMtsCG+rCZIw2rdzAkJA3GRpMnnSqoPPxPwruiP4Xmkb1mj3Q
r/z1PhN9QNvl8XQ98pugoLHWuVNl+EUEGMmHZ0iu1fA/dcr4lEq+RvzfiZEPKghmEVNq1NVQsaXA
4NJ0s6rPuZI+ctNfES/IMw6Wg5roTV1XwQt2DSzhHRF13ILFEsk45rxjAgsc7DbhJZ+/6PxBfXIK
lAzZOXt3sbVGeq/wrJ5KbDRmE4uOV+ZE7JQxyNfFBctih2VbP7OLXnq8Oti3lOj9Fup//WC+dE9g
Dxps5rOaUA/lWZmTRcW9PiWsiiexWCVGUJ4+1gKV+bkmNMLrkpgxlDjpMV2N0QIs7iID+Y51ZH4K
ELj0ONkp+SdHuiUUHuw5uNQ3Mwk1wy+QxycHy0B+B19xjvFByYEVYNL/srsToJcmrjLlQFfJwyfH
5/iTvNPXzBxUOWxC8POqlJNRV1yAgio8g/wTuQIHd1z+UokHcmOy6E6BtIMJQ8v03h+X55yCfWMY
Nn+iTovxKurmdWSN+R3gQE79PmJJGkWu5T2uowJoTBrwcCQMyvWpnAfdhTG8gIuZCBlOuyZcDVZY
7tPcvJIfhjm39EKdDkQoACrCRnp3snzKv/r7HCkOwMedp+zsHXNp+A2wXHMgJSGmrhlbYojJStKC
ZFp95qm3clLsjqHaJ7YsUoZ0tLp7Ie7ZLlMp+6Zy2MkaUgwf43NuxeXw4X/GF0rsSA2vmzql4NG8
JmyTt0iEzlZDji65TyC9QKB+uSRCYt7D2wi0MNPD+/oa4rTrndIb/aKSYVHXa/wuLsZLoKTmxsNE
4i99L7BGiyMcwRwyPo/dJUFQGV/CcH4NV/XLKcPZl3EnP86UA31y1oz0URXURPEA9V2BMF7+ieS0
woUprPNuQGZN/7ljuurVe3uriMU9qyevXstUQMZHpXvb3jNcopnuc55zLTtnz4QW9TxVMsgahFqX
QGckX0nv/iW8xEp87RN1iRoylEIywwGm8nL9S4lGFoZFXm2rsyr4bGgUeMp4ZOQBoysn5zmmfQBs
RKgbasyagoW4sq/b1Yy8o+nT5WGlsVeGopDpsWEYY1oGjfyDN/49FFa+NH7g4tQNbjh0dXA8pV3X
UvjeUJmKLZwJ6z63cqv37x7YX5OYmK/UIWgz8/38mfX7wP3ndRemR++r++agDhg9nZyJdvCppWnr
XWks+fyn/xw/B1bMDB/3pIqa+Dwp6Nv8MyHqzmqgLdoAuQUjmCuSD7tu4Vv8wbD2T2ETP8La7fhs
pS7Twz0rIia6dxk+cWk2HIB3MdgfCl3Uhb1aDuXkGHy8C4kszHd7Xa9xj2nt4/9L3p6w9er2jCGu
7JvPyOx/vOdMGpKUFxYjC3HlpsNvTNX/Q9iZNStqtuH6v+xzq2SGU2YExHk6sRyWoKCgKKi/fl/0
V7V30kmlK6lOutdaDcI7PO/93IOjVDjq6sdiX/lbghJ6vOinL+HUVcFIfTgNf0oLaagH2wi2Co7/
1ayscZcvEO29oRTTX6GK0nzQ5Cunhelzmo45dHGAeA6eVFISixjZrJjcK0Pc9zkheS9XG0pEZ6h2
NsRf2Pk6woBa5JBxDMe0hfYLh5Kvt6sTLGhrvBtNelraO3osJa/FVw+z9RCcrLlY4uzhUJpzTEk3
6VyBbB68PDz3JxkLlN2ucVrGq29cBrgysyA1S2OoTWr37V+JcmOtwAuamOmYgpViNHOfftPFiYPU
4wMdGfCESwrs8BZybAMHtuuIG3mG37CgNojKcQprc8Lb3afzFumMQ/P4jv+j6tS+iJ0w4nBXgzNJ
CUjKQ8rG6+QD5IUksdTc8bCABaAOND9LnnSNWA+6W2KXsJ9LZZJHl+T803K6tEiIXgt+9gO0I6zv
S4haOtkmMg5Z7GkOb5ggBq8PKrvOB6zlj0gnFtjKaD10kTzLfLMd0XsDOnFY4ZWJNGG1nz+ImChc
fdMOJJsAJI7tPc1sd1mijm7JnVNXqI4QapN5wn3xVfolnOiQx1FW0R+zCsx7cNuJn6Ewke1tRJ6h
gw57yEE7Lr0rrrVoky11XZI5dYkhtUEuqpacgqEKYkM2q4LLNIMSjW7BJQp2Xs6b8G3DsRuWMZpa
PDetc2wACw8q5J18uBnV7uJt19Z92NilL3qKKzv5uPwBmwO/FT2KEsJKak/kT7VwG3+PHZxoP/F9
WzawO65AXJALPqrVYLSl8EzODEO2pFN6KvGvOyewHhxh3w5Ygx3wcHhMpFVMuQqE0jUnIa9cnodf
znjgz/5nUYwevKJGG4uaQ781DdBhv/GP6Y3JfBuf53oEceka3JM8uq6EIeNYdupJGzd7nmczJVSQ
TZpl9TNRx7LD46b8YPzmc95rbfUHUqLN1JjOAakWeMi2YR6IGO/6H8LpzWZfTZ+4DnAGX9JNWglJ
OulcVgf6+pnI8+2A6jkSojoWB3TD1vqMscBBX2gYJnSh2ZfLnytRziCsdH2SeijuND/tBpwyKedc
LzhPrsSRojIP5QkAXjr5BrcpXWqADW73Tu8NNAIUu55wnttuuNNEABBCmLQDoZDxcotIkj2mP3V8
OUo012iNdLsK2byVxwosrN+JtK5GRlIuweY+uNG5cM72Aps/Pe/G2R5JzsDcXHa2swKiJ5HIXU/R
acI8LnsOW/Cw67QJUwQTNYjMDUaTzqd+eTXXLIewNOhbkYg6v4GJgDmjkg77jnY0AL1he2/nL4eo
nFAPRPbPDANlhzYhz+hqIqx9fvASoHs7oGbfyb4y6o2ImwWy++FJwmW47DWsbfM5OV/91iHAKYMu
dDb5QRt0jYHCvJpzSG6C9+jFkZmy+gKLfSoO6z6ATjbSY3ZqWi8JDhqwBtKFFtyoSa/DdlAEVAvT
+2A7euyLRFoSMk57LNZmFxnjD7prtNqt+/iLiIZOR2V/g0dEiyPePu2CuMzKbNnLq+lnwA4q04hE
ICIdZbzjFpcAiU3AOiDYIOYd2Cy4oGlEEI7eSyC7sFhqYKGPMDtt8RlYAvh9HQ363XaUQV7DPeGo
bHobrbCl+WPB6I2/tD/VaR5h+KJwk5SRC30kDFSONemGuYyVr0UlR1XYu/klS0Kk5bEI6y5hItqc
LQIsTpWADdfJArxlwl6ikF8EppRQdpCI6OsDUmtq1bxze7wbtXQryvhxTZQ0SKB9nu/vA4CrS+NK
w8dJPhBgJ7FIf1MUvUF58R77fAwGS8l09qWwGRG/Nqip38Dh9BFrXxOBq6dn66WC7yJ2rlj4QQGZ
4iRODwWvcqvjHe/EO7uT4PXjLc3WcihF2c+TZBGs3ORFPcwrSz0zadnMNaolkkqHeSSPSJTKg+8J
55moPrSuQHLz+MxpaC2OAUJ6Dgus6rW0k6Cs0Ul3yQJ4BDDkMBMohy2cMLLeHOhwFoktUGKtkmj1
+7ydFzMiq6GyfS7DEkJlZbGjNOF33OUNvX3Z0QHwgUtmW1+fvlgOeY8l0Yl6Io1JaOdp8/2cNZjb
a6krQol95kQZSSAzfrWALtkM0GgT7Y5RjavfrHqOBUIXy/IEASdwE5+H7t6+keHirME6LY6awXbx
QvOIpcuKs/CZYzgoopcdb9Sb1919WG5INYI8NbrEnAsRAQzYuBm6jdW+AYSK9YU+tuzcwmYg219v
62eLlJQ/KeaTSzWhqWDljGd2yTxS/dZufI63ruFendew3eU0Fp74Sgnw3x8cB7asPGeHZd/c1Gbu
1BYglk23HisgAV8fHc1EWMZkKQx6jkTJiQccx3VCiUjmMeXR2z+PLy7UAevmwqtH3MTijh3Ai45/
N0/IxPak5Tm8dstxoNDRYJcA1ztvqK54qJPn8uZrcW+jUHBcIyZRjO9QlA1fbmtrHLQzCqh5tczJ
e7zGwkQfySPR5qgbP/00EA9qwlYS4kAyNtixOX7JNlEdcBPgbvrUPBI/o03UYw4sfxnefNm+LSks
WRorLtztwpX/HeBgFLCfrIVhtdQDDH79x5KFNoW3CAq+z/b9Y3HCHM9ZG97Vk5EK61PxkE2eHvQd
ij9laAxvYQZPojIv04IwdoJg9pgKeLgpfJIUCsLzoBL8o0+J5rqEZ7xkDp+jwSUf+5fEy6K3Oew5
FJejc1DaglMfek7rKMs6ZaPRJnlQzBUqVVOYMJUpTbA64NtgP4mBFmeQJ9G7IYty3/Hb0dkdsUO5
p2CRtFyIMIOUw2zPj8+zpQ3eg4qa8mndI3H6fphq9El0NB1kopJKYhAuRJLERbPTzCGR9U0Stqu/
cCmBHe+PjMZWAWUlW5s3ny4Q/c7qcg4KklSQDlAbKhE1JdtvycpFREfAbr7lgZ0DclzloBeLtjB4
Qeli7tXDkq+kEeU+KHlXHd7I+n52ubs3iJnVQLt7heL9fN4D8PvKaagR1+yhKiCUbhK/+/p4BkAU
zZjG3b4ZWM4Tbtbx0rO/jPaUVCxrC1TLIj67jK5j+nQsoZSNVAWBfmwbp9tLBTpHHe2JVebqNsfe
0IjTObYqDP3V/VgMHz4sxyj1X/RbepnzqTF0Zl2ShtdIhoyde0xX8t3Sa9dLqGBK0cDqJTrGnF6F
eLcDP+wHK2gkAe2XZho/QnF2OQEycIAoW75MUV5VNp0q/r6K1JbK7nB8Csj3AHDo9bbYvIxiXDIe
Y4ptpk0/VGdS/GY1W4Hb6wdkzWD94oos3vfHN8TAIEa45xmqLV2Wn4dP5JOB4iGEOK9mzv340G0N
v20pOquHTx3AhqVJ/NPLvXR1HWlQ+Z+rBnLhi3blDruZ21D0YZnIHr0742n3Ti2k+rtjHAjgJZvV
3iL+f1sYj1xgkhvBeZ2prpx6hEhV8CO/KMTklTDOBO/+cQvq/tzVm5B+Qn1gF+FTbF9Bn+bNkXsv
aZJrQXULyfyt6D7MGt0id/tl0ZNQIf1jireo77O+TlBmyHiVWls51Vf3DDUEFiHIMUJsGjaZ+yri
V8mO6N57Vkp+kOp+ApD8rLKuWy9vkUh9N0+O9hlmfm/vU5m301bzyBL6IIkYQu0mo/3FDkQHLLe0
zXfRb6ycrcLr+kyZ83hGWT5QAAJPRo/gFftDa8JqckcrQx3kJyNSBgAmHytjmPu3QYY5SpR54NZR
vZAnRFE1LEUAake+UmLtQZj1hli9csWm8o4htLToyhWmQixRKeNw9ZzTgxBJPTv2VAfMS91LpC3R
onpbn+Auwyp1+w+7fYcvCjVpsaWZOJKJ3yPfgiYBI2qcKaQnpRb2uNV3sAXTHwiLaigeBM0iu4a+
0+IT9FcXPLyMmYAybJ6PtJNwuuIDJBNVI4B/0XSODCrk6AZA8MX8iDEP8DDhB+EmZTEHZSuPspuT
1n7W512gvT2x5GWt3dvorEmZc8libEaaRclfu6Ij166q3aMati6BA7cdcUg6XkM4DR760/uK9amP
BmQE72LzfEZ5HaT5vDMWwffkMWh+CsAbShAIGNT4SxEzmLm+VBZbPGyIkjU87RJU4uAJN133NCXE
jkmmugZ1nlHlvg4pLxTfA6bHvFje9nfFYnrd9kzLYpkt8+AeqKhmq6Ey5oCPCfsz5js8aKBj0e6N
kOMNRMSweVQGwDyDZr2dNPF59d4p4Hywy2fbQzbkcI3ku1m8vWZXLb5cbsem5HXNAjUxvGLxAQHr
j7Po8iPvn/M6+XJBicDwM6lsCj922ciT+/7JZqIegDkQVdAj8aFT7r6L57CJn7vnOJetYnfBdgQM
BIoUOKjunTvzGIeunoq1zmQbqCM2k0dht6v3ojfIj23Q32dzMOTzLt2dF8rxviez4kIvtHesgGAB
h3oWywAntdNnpc4wrYMFNqynGk1hKYA6GBddD7s6XE8prRp4FPzSHz9Z+rGQpf9AAf+xocYoyZ16
1KlWOiSuA2y0DhODDlJxvbYa9KpXcC8DqfWZBTJnPpRhqQVNn0G43WvwSmY5S+0a4xgy7ujUCHZN
GC7+jUReL54/5f5Fs11zmvX3CJTW8a/q04u+QINL217gQM4c0OgcmZhgSLlmijTO2+AKiqR66I1x
lmw5gHTTl8ZfePkEVX+g1/adGMYXM929N5aI5AJrGpaOI+NUaTHkWVyrtaQT0hRrzW57H597gy3J
xvC7Uxbxhar6rGDapNoXC2BFdh7Rk2r3RTcLply+LGpX0FiELSKrRAEuU8EQnmkb2sM73GI/enDX
gy9o5Md554NPzy1wMunGZ4vMAJPGt5u+w5s40/Jp1swLKHnZ5EGXJLOM3SNzG9mDHb1tvdf6opk9
w5E2dwg4bZciyvEMUCqjjR8adA4THXkkBC0l/LR0oGc9Tm6FErb9kE27DD7RPbm9bI02et9SafYI
Xqpbr4+l40569q63AJ+YQh5+tDHdP9A/Dm50E7ZoPTf0UVl6PmAPEEExCAIExLWTQmV+BhsqnfPy
SYjGodCc+h2V++1OW1PmvNfKjNPZeZliWDHh+AdoXEq+QZ7n9runR8Wax3trWcjG350c0fQL6r0x
y2CXp7ZEyTQVDspUjKtVARNVHHfTS4uePGhIZg6//5gl+dffwyPKRg/4hp3X1+fq/FKcYisL+mu8
3f7VkbF91Gz19GJJgWgHQl4ucKE8gSdzyuYeQZkUCow1jRdImJ3Qtl7yn3uoHLlkArMRU5iZPOT7
pKcNc5BGLfydobgxpu9IiS6HJql31cOG/fhafK9WsVYOYM4DbQURc3PdFWRib91+wkEg63cozXPa
Z23ef+avcbUmHPeEYFI4cPNwIcFXCbMRbBV4tvtI+iY/YTqGbucKTwNnyjy8HOrJ5203iVLZb0AC
/k2qkcLwPAK6bOoqgnlv7GEornKsVE5Qoqp7DDFTHzO7STCGYdUTomz2rX2M0vhcIpLo49awpJcj
SfZd9B89T2m99ytQJLvkFEcv/rp/aM5d0lBf0cJqboxiFheDcvN741O1DWQSRHLVy7vhFXtThtXH
06GLqtJcv8bFZ5ZtctGp6OJ8I5He0HnwuKCVurVJjwenVn4F2FXGxtdTn8FFDG4YiV/d93VZFlH+
9D8Zy3pv+JbGTX+D+brxoT5KnsUgfYzZqS65r/Zc5eoR/NsaiZBPb+WohRx6S3Q9EWi7XMOUsx6A
ejsGjcpZul5dHO0N8MNOnzY4R7V/7jnScAajGd6A/t83V3IMbZGSQA4oUmkeNEtgml7pkJ9ngHlS
F3C6g5VUOVTYXzKf9+UKzjxapuizIoyTGJEPlVNv0WAIsSqWxoRtKPpOxCkqkgopFrsqxrjjWyhN
aqT3Y2MnbfiSLNjf1k5HIgP+QYEkRtVQWNSjV7BdFWxicCzKbpuhNLGIbGQ2MTdZe1t+3eiczJke
+B3hJpHZfckihEyHG0y7go0Xtsyu9w3Yx5rFXfdlnt7ktWrojHd1AHmlxtWmMHglOOsmfYyE+CHK
tk/UJoiTp73Sek1VPG9kE3pYf3kbG6z2k7fDt0mOGD7iBsYioTPsaB8GG3KQrdnZjd1s7CHEnr3t
Ue4YKoi3ma+3q5wQQ09NSEzJaLhTu2fOa/XdUiY7FFK9cX5ovHL2ijjh9JknKIX07n/YPW+UHEi5
BtkAWiOubeYnYJeBdvLULbbO58fRp+r0daBumVZXW6S+2xL8ibOZRk36RfhhVZPb5O7y1Nqwiduo
20ruJrSJB4w6eHBTeal0J0gLe3UFY6kJskmkl2Wkrghd1TT7OqJuo1A4Gx51KG+NVMvvKR/JhBeD
9DXWN34M3jsitp5DTGrYWm6tfWkxgLLk2Q1MAtB9wc8QMtpwh6veBthilq4/UYlyo7Cfpzup0Q4u
f73W5mNBAErX31010ZjDHOdrN6fHigNg6jy2jqjtAOzls228nZRgMtkh5lbblGSaX51LP5DvMfPj
caKmkw8A/frh2XMuWG9h3BoDVIox5rEalpIuuRVK6ZLIyrbR9aBz+w1VSRq/i+XH8MrXYCt2L/Q+
Uk4QTA2ALxI4Ef9lTvFYsC+KcNeVrhNQ3DrJ3fXIG5PD7UQVLGGeATWMpZ2UWmdIRjzy1i/aLp2s
GFeT988DT2TRIndaWdxnsHdKlpfcNojkIxNRNPGfux6vs8eis+mnbxIDcGI10wcevR3e68sPrvgp
xFDDx0aIeLNrRCnygkulYKBslqPnJGPFn3PbbzgdQ6r+fMZB2L3t1PAxrwBQ2MVpuqwv9M9eSxaz
/5a0GP8mMVEUUVJFRZEFVf1N0vJ8X7bbq5oJc2V6gX5wi/LdBZFs79Au9BOEG/YUvC9osfdjAxFJ
Pac/MgYPeizFEYA5QOzPmS7T9ggkv6e3QIuWCG+/R7DdmR5Pse8hbZs0BK6ULD0Yld4Wj8X7tD3A
MtqVI4j0o4Zyv51Vkza6hMhdp5RXvdFrf1++wq4S36MJAa4b9idfELnwq+CeoM2AWNnZ66UykoLb
4U+aQEn+P//Qm4mqJiL2USVdVuTf1Hn5u5Lq6vYQ5jSCVu7mskqqKc6twQ8eLMvHSQc6IVOqUyTf
6IoS5mIRgOGPP+EfpJKS9C83ohmirvc1UdTkX8K4w//Xab5v1bbQ86cw71JxtM6torE3mv813YCe
HhoIwKZR/zgi4KhLPkytHeaCP5i04GP330Pll9roN/WTqIudyksRJFlWf1MjPTMlV55lJcxXK5q1
hgmsC6KXtD8zem3/s/WFoThhVHhFuHSoAiPOvbcQi+Cg8zbDzARrHUTrWCWdaSxJQUj2yn/fpPQv
Ys6/3aTK8/zL8ypUqczakhdHQWhjsoSBqjrYvCZ3a1bGyFnswBsdqqu51GJky6K7S6351UURMT51
jq1/en+C3j2V/3pqvwlty0djpMWVG8qCuHUgUaO1hnnF89ueRGvrnYcrjDQ29+GmCjAV2MSJnoe1
Bc2ENs+GvIGuA7YiiGDVd1D8WbPao4eLqJOlCiiOGoEDPyan/d5E7Jn4naYx6EdmV6U/8/gOWKth
gKhgD5/WnLxBzdILqYC0ApTSxswZpujsQGxXZ1Uir7aFuxsi5EerchoMLNIKhx5WZrgnYoXMOSPD
YAyR/a5Z7CzwAnjGpo7vzNTWMSKaqnufjg2WtyDHnSe/hDHIa8m5rUixuLh0tvoIDGBlCtZH8vET
aknugDE07h79r3oXN5ocT4vXksQo6kkTC5+7E168sU9+JwYhiJH/NGT+OK5/WwLFx+2s9G+M60VG
PV4wamit769+Qu9qfPU+jSMI87c66Fni2msss8uFMnEyIK1zN59uh9gTL62pSJrTNIW5dNVngGPW
H2bfvy0EkqxJzD9WI5lJ+PeBfXmfU1GWP+J8JVuPoNy/ocHpAwOHLfDlIU1EFUELg6JaHioNWj9Q
tdjtqD3vwX5kA57kvyiCiNntbI7taGX/Yer9y1L1tzs0/n6HPa1/r2Xli47avq2eNiTW2qEzg3U1
Sal2E2SWiwOPT+PfVTW/giOlWV+sHLKJGiEAuvnUl1iOnXFBwprku/7v2/u1PP02Ef96e9pvQtXP
Q5Da4sXtFe+hsoIl/p1RQmMSS422jQDYRi3LaQ8zY1juhX2dS0M1ajQrO8E75/hP5UuRStlkg5ET
4TMtsSxHbs3UO9JuGlDMhiAaz5t3w5oMOAp8AUYtUUGvs52vusqxifEt8CCDUd4apjZtCUFxF322
D8H9w6f9lw2MT6uqqFQFVVT1315Gen/L7bZ8inN9DtcW2ZzWdYCCM10bYufVcf8UywsQRQVRQdt5
JUu2eMKljs4YB/naJLNWHeThl+A+L43BUYJ2xFEAI1+Dw/IesC3YUreBuJZ1gFKe3rkLwoJdKAZs
t86TjS2yby87s3pmbXr6Hq/9PyhkxX8fcf/vQ/4qbv6y2Ku6mH6uLR+yC5NBmOIReTZCypT0Tzxe
XL5oP4NtQD3vr3AD2ek+bY8/DPt/uwlZ0RADa4Kg6fqvHekvN1GIhX55foUPfr99ANl2AEMDOyhW
jzetbQ4lU4T3A5kswPXw1Bn9/Peblv9lx5MVXeqLEk4K2v82oL9cX7hkYrWVuP4TwtfG8DG0IOlm
jOnVQJtqyXYjwgPdnM2fiQaWKo2hHpEBH+DZb15B3MdSfD8QX26mXRPOq/wn7tVGrMXkxZpQFqHp
pXuj+cNdC8q/FJ5/u+3fNmrjLPa+yMaxFo/wPiONa/qdvkeswP0xzljIiTcf2CUyKlt8EmG3Ox+0
uO3gefh8rJZPdt7dT0AtSiIlXzcZvdzP4QYfWDD7ZF9DP8KTT3MU5253yGgDIv1yEZQD+x/SoKGf
mlsHQP7gtbqvssW9cwrxtzbCYrbYcyg675nS9TihVN1h45EN4OE6atB7vQWQvG9b2HE6Ae7baTrr
jQWamajzqXwVP7P2z+hLylM+vBDKwQKTpLt8sd3UJySITneorLsTUhmRUM0huF2B2anJ82RsMpbC
24STaDm6uyJ9L+T9HaeWNGVASnO+dRTKup5b+4SjGzDopeC/x5IgdLvIb4vk397Kb9XKXafwFXLp
M+f8QprRjXggYfiepBG0skHO7g2LxMzoCh9Tgu84OqGZW2fJZYqAjdZTOcfLg9IG5utCHIOOhYip
Sv/jpcunmy7OEA3Mc2tjbl+aE1o6p7rToEBOkI/y+vyzHd1R4hWBkaRD0LXzDt51Bpt/mqHLoQlu
mI8D1qR3foLQFDNd6PHbdRnXYlKnDudMAEY9M189twP6D/SXB4yJjJ4ESq1MNenBdL2rzCKReKyx
5O+6RFZklv4F0WynXKTewj2gtVATgax9ygHkZDjy3anuYfX7zn8/71/mCL8/brXfF/uiofYR+f9W
UutteVfO+fczh7/iXvBhoUeLAajnYb77JkiX6G0chP7k2fCvS9ZfL/vb3Ds/PlnRFlxW9MDS7sTk
xTMM93+UeBThObnGEgpXIWv8h6Xyl5PKf33c30aXKteStM247mIVay5WppgFPQiuSwnNXG1Khk4y
+zGcrY0hf03mUfc8RIt0LZTZvFDsB2KsGHERepuTyc+hm+GTCdvVJXn7OcsZFAKmtgk1z/zCIgvE
Q41QEZLP7DzrkzG6hU34wCwIozHmEtGNdViHWoCRKdgjqAv6G6izFK7psLPtwfN9OzwWf1j6pH/O
MdHoG6qi8a8uKVq3df9lwVYK7VX31Od7LrBYQdn7uOLVrjSfiaFVsyv9JbwLAGvYX8k81SPlAsr+
nVw+kQ5ZgYXoMnjD6X95+Pu3Z7sUsdpwz+Cy6MXfqFgtHWaT4l7PDrgWPQ9gDhGW8+sPg/fX4Pz7
2xQNgXOg3scSg+PpbwVVfnk0lXZT23m6eLtNBB3Oh/8V4zHh/XA+dCX4lNVSwGJxmcYFzgasDvss
EQOM+AfCAGzJy0ldMYY/P3lQBhQPNOP9p6eG16kYpi5NSR0YRnNEDBEmJBe1S0jn/n9PQe70H0se
H0MRAEEExdBktTM4+cvr6J8VTSwrpZ3DDHMhUesewPrk69rZaNWDtX32t15JBGsV3EbvqJ0YQenI
HvHMcPP6gyYoRl1AKw4FgxjWDpJwISwSBHOcKRN91DH4fcnXOOT1GN/Bd3mdy3D5a8j0mEkEALje
07p6UJVmNx93e18n9MGICa/Hik0Nb87D640wYHPkgDyaoOM+PBbi6rGQVxqM5EnLUW/XBhdftNUw
Q012nvaXLe4fBdFG/dBiEwGTJPh73N/f5pWHA+W+iI0/7Rz9f/rASAJDQRZ1A4hANLpa7S+PMfvI
StoX1O8csqHoUYJQWyS3SIEuYFN/xpsM+9U7uwH6NVu/W7j1TMGzZ+qu73zt2ECMhqfjh4MACxLf
u9lI0YyzKUB5gbyMhHUiP1IHyuLX1NxNLHsUAqvYnQXmzy38DruQ+1Tzl72rp97HoMdrQQ3L4CWa
dS9myZc/bo3j6tXpH152anjiy2tt6SQx9ZiFNNu34Twzp4/YN9Zj9C+4VNeaSW3+mYh/8JGRNO2f
T0sAppB4Xvi7iHhg/f1p9aRSf/Z61w7WgUpvfm23toLZd/k1OXqilX5ZmwSluqmh18DY0JT8M6c8
oO0oZiRR0qJKwUIRfzAk7jSLjkf+JLRxspj7xwKTvte+sJSAkMKed62H7ZitEn4cdiI9E8UtGSi6
6HYXm61C1YEgeTy+TISQNiFfJ7W0T4+fWwwWy2rYhVn0N6gbYszxX7s4piP5sBa3Q97ljz7tj3Vf
uJDd9yT2gVJ06Wli6bCyf11+Ir5NZ4xb1HZLOuib5DUmQ8q/d8NgWBKGt2Jf/+WhimlIl0ugmMcH
53+8YC/esUO8OqP1Fb/BERMKA7aAld1DA4o0ny9urw4XVPDTJq0OQt7FRrVIg7AzhYuJrXSGRHuD
wmOIh6/5oh30PU4IFShCRbyuPzX4ITwryUK1EHQTPrYyMFhFqh6HXSTtCpxms6mtjbBaJWdKgniG
5Ag9uvlMXviU2I9DuszN2JWizaaVvRdalHD1dUO88zApAgYRB2FnETn2T7cf4n4wCzR8Y/oaLNCN
hl9Mm89J97m4izE8iC9EMpxcMNFrYWvpOAXnKIMsnnvNWCe+shspXXIsEQfI5UV+/7/ndzXdTQUi
CDkfcwxkPzEc49xMtp4WHaX1+ERmK+G9YIjcDjL5XzbPYdf0pOfJg8Ivwfw+bVIyirLzQMRPHQoV
AKfVZaaaUOBPKPKBx46rOOktqVBNhsEJKUlqHo1uAI3Prk8DmGyF8fg9Go9zd7zADoHe7Pi1n9JM
Bvg7Yx3ZQjhp2WqNoDNzVGuL8TZedG9kTL7zYEhfg3/w/nWd9fMkWEPnF2jo0qkZ4vYcFrhXV9ai
G+ILxuUgPk82e0hUApfylac500s3QD/VZ+OWiRnGx7GBKQdl08Qa+AhmDEM6xkn24XZurSt0I4GA
xqDvd3pnBvP30K8scQODCpUsi0zKFKCPb5ilk1LTdrGeGh9ftORFtk72lTur59uAWEPx5zU3WJ4H
2dMihygjelaOUeOo8xBf4E0LegcPn1jORejjlVvMC+jY4EVEUCvvwRM7Jab5iJ4qo7mbB0zVRDrE
MY2pkFoJFFOwsU5sYy41hwIWEO8FucGcIT7gjXvfJX9QW9gZ4yLKV84/pBeFuCB5EKjMyPx5IVQ0
t+ufSR/mn2Sah8YaOST1EKuC1LPTaaiE/ZY26n15VF8c+oQW4bzLnD6R+YqiZbfIrumQkY8OzmRK
lkDUT/YxvYDAJLnnpdiwWaMipIOa4gxneY7s7q5kJjs0190125WzJJEMistyqbDHRQfZNjSXDig+
HvaWRzr7mUy6VYlCMEYuebU26KL4oKhPZ1Ryudk5pH6A3OMOh4fWu/QUx/tRu+C6yVaLQDt/qDeY
Nx5Axdec8AzKeT6WQqzs9iVlSeAi1PbZSluSyTqc9NJZQyZfk0PhW+NxZtOgh8hfNsmZ6nLhzMIt
7Ic+oECmGUuVnHS+CmayTwxoCJzxZ7VpM6AUmEr0fcjz2mwyKymIeYPKaQZX2K03iBbEyOVjCI3c
YUPv3Z6woUmb0bJYvDitOvTjovV9Rdq88wqG0fqpmCNPD8jek00Tkb2Xe9j+QkjrsudEhcSobFrC
8MZDhEA9ab8dzQTTTRimJjDWhnPsbDar3A30eM7+twQupgXyDKF9g7zA/FQRnF93s/XiZBZs7Q6+
DxJMujZmUPkj3Q4mQTuHqosaVnSw7Ny7b5uXoPgJck6G/4LP2H36rR3c7D1L1mccr5KAP/Gkrzma
lMyBatrGhhu7GhR1C0NhBCZuvH8eH9Okp5uJJpr752gDNjVZvd1Qe7IUO7hpb3BwNouDtvzuO2kG
bGKU3eZXI8crAEQk0AYcnfl7znjipKbicA1XGAmZEu7dxsb//RO/OCJ2JbzubWLVyiz+xplkE6KK
y1C6Z1VisnU9xpRtVGUTXuG702HyGpdXrQ9LZ9JE3UU4fGHvgkq60+IjMybPUuiIFOg9MfgggrOT
bu3Vt5m0Z5zuzqppf1MHtIK1+Z16qs79QglP7hiQQY9HmW6/LrxKcDfWVQjbT/sH6i0FiGpN0hiz
YqZPBxYZre0sTaQQMyVyUUbizJmHezyTCIdgRqTMuOCNSQEsYAKwOhIvLkPxyzCXPCUFtXvXIWjC
nuURbFDbMI2HWQgXxrkMvZFheZO3/7+y4jURFwkKQCoMpRpQuJPlwMB+7sE8Dp9kxFlqQHt++R68
J94PrT67ByWbd+9zGw/B4l1fuOsGmoDpEVJmo424W1F0kd3enPY36TLr3Y50l2sybf2+YE1JanWA
U67s3CAI/kg117jExbJPS55atbN0P3Ec0008iVOdTIHBmogTf8nciA6ID6z0h/w0bwl3vDFH6uiw
XCICudq78+ph4YIB1YEIMULEXjamgLudHk4brFqJD+ZIT0Zm4w1uQ/5KLFD69B26Se4ZnBk9ZRxB
sWcXIPHn0A9GUD1lmisIyJFq0EtnlX0p9h1G+35znWykvv2B+x7vmcDdP1hKD85dK6xrtbyXXehc
t5Qx8QL8SrBNQd9G0eRIiNZmKNKM1WolBFLnW0LzHncbqhuaJ4t41j1cl0xmmxeDM2LhstzIpw1r
4JnV8XJ4eZLPrEVHMWBuBiVmIZz5HJYi6oCgGx/ymlYXaoX4O+0KlGYUTJ70kVl8mEvBjC3TXm3n
1M/7YNYvXXwDptCtJwVTrrRY4za32YaLBUG7ZrCYQzKGGDPBd7/txmqM+ehPbwFM/M0c9z1jeakp
OTA66FbvDeBx3Bkk7j/4XvD3kZEMpkctN1yhCniR57kjytMCK+LXG4tPgnZtTq+ClNB8/BglM+1p
JtBeo309Zk3r5jfNMGTSrYWLb9+qgg2EjHiWbBSm//8l7Lx63EbWdf1fzj0BRpG8ZY6icroRpO5W
DhQlUaR+/XnKe2PDbhvTs7BmPAO3RRWrvvrCG/CNHS0W8UXQ/kifrySWestxFqewvvt7yVcCjd8G
rN3hSZ9kca+YgNy4b65JbD3rOVrs2y6CvVIwMXrP6d7j3H/iidZuZuizisNcGBFcUrLw8Xpr41L5
mtCWBH4dw2hwrn0oR9f+/QsaBH41zYggJfT2Fvk+pXmBiJ+40d8FlObqTqGz7KPk5Al3DbS1JAfP
SJxjLLpArSsSGmhipPq9kZHCjOB9jX7dVDczUxvUD20fBPFYH/bYZZIYaQ72Ycc7v+gyf3CxsUu3
Ls4Wi1yk4pMWvXlDJJRENhII2VVqZ60ALY9/bXy9CbFqhespRofMbaWFIiCddKC4Ogm/vRjCEI3L
Gd6kagLTCkQ/P7y+9gco8qVf6ugqhcsRJwXtUncZ9ZS+7X6UUWcETsfJ0UPiJ8lhivgQDDpxg7rF
2enJww+1eCeZE4yOrMx0tP3fvatyybxJshs0v/niA3DuV78Xbp0R+A7n2l0EBMSdJ2whP24f4YtW
42yHuCDThx4b7eCJ+zBmKHrMz3lDIEO4CF0baxuJhTmPBx8P4PrOPgcSg8XGEv1cb//yG4AMkPyn
yyKDvhB+oWejLekyMSC5fo3OCxVI/ogl2pNW3OdGzsnlnfKKSU/47w9Sr7MSSK643VFy42a0evHt
4Meimww3IT4wd24gqxMgM7Q85h8DaXDEsatHEAt1J+bZqcVkcjt4QQRXKr/05A0GZuUORsdJFa8b
7zwArAaTE5493FPsLKNicVstyF3A9ZMVVOsvrRviVIbnrfgQdedlPfWTGi2xGOCqzhRos/vAZdKK
B6PROgjo+6HkwfbkVKB7QHwKjy6vNCS/u6zmWTYgf+HC5E2QesRQ0o/Epas7Qthuy6K9ECNzmjVZ
bLDWx1x0gdU6QcBpbpzG9mx/MDonA0fHzvLt7kfh9IuPgDlLdAb31XKxoPv3dM/3+O06bDi4Ee/o
DhtUhmpt4MLLPcfbeixdowy/yjU79QsqE869bS9EGT47oJFfOm7d9/1eMxjIc/JaMkOHFHNlJxj0
kP3SgOqxxHymSkc4fG693nSOWK6jPvmNjK68qf/ceZbT7RpQud3T29GDrsw0S306PeS2xNScjcAe
rHpwQlJ1zsASvEWLsSV2ulhwdXeR/3AGGjRrjiMj9iNS7s/s2PP54AHx0gnpWUYfKD7xiTZYiMvK
9a/Cs+w4HJ+9rraR+kaydFb3vZeADRo/8uMQ4oRE3eWcgypRIwJaFW4vzr7AD228i56ZgonPVPpy
sjng9PqNKeD1NsePMDsj6uBpSVdZreaXFa+SsRiqEQx3NtO2DeiNWDbtEdd9UIJhFaW93A1kFiC8
DHww0flEIUbG8DUWxVj7uaNHBSv4OGaYhkoXD/R1A0qBkVZHxMWKMadHjX+aAiw4rJ+wcXjL8TGB
EOruIV04B0ylOMLL+UDyQ86+Q/VwD7Kp7vXOrtXbs0jZ9LTifUDIHlCRJOR/fZDb96LbfW+eHmbt
lMCvVN9n9snDZTDDaiyxpkqedFQPMOGpyw9jAbjD72OAjyn4LxeQfKxlZ/QLgvuKQnmZk11albOg
o6y7r7cv+0jGjg6iu4KXGOrW0yeDCBijh7TDhQHlC9oOCS7B9+At53ElhGcJlYQKcrEvUBTg8qgX
KLNIZgAx+yNigTTgrFOQfHHTtr1p2OISLoaQ14enPIMP7e489ODSFnfv4/gCY4mp7SdiYP4TO024
Vf5lSU4HxBrYGtLHOLt4J0frA1ievXrv1gPryfjlQB7/bGd7KVK2c+XY/x80h9Uko6tbr7fIrvzK
QjjSdpMtR6qEvNRKlVPYW9KXcfV3KEBC4N1OSl9hOFoPcUzFyBUtURimZ5/FrH0yIRgc3gsgpRxv
7/Cy3MMp0jmux+wFC6cjO9l2ZPcbu3v3EN66P13BC4MKBhpW7j2Qs7iE0wsZ4T2qzhBbpsQA1ZEV
T9+KT9Nxz0O9gkggBmBwSOI9I3YpgxzSvKMarFk5erYcw9onvbvW5GVyO1wpjFeR3268Ew5l1eDc
U1agMYDxACijzmRzX1bHssDVUKfHBEZVRYXKOX9ISoTvV2O7lexWV/9xRxXWXWGSozGnfrjVPoGE
uVCnLbgYt3RvloO6sQCcMCdw35dAi21s0oQYPQZdNF6ZRrmgFQz3VfDrEON3zB1eLv47Y3zbn8wc
eS4cQYAK64yk5EBSYgCAd8zfhs9ijHa1/UW/UZhY1XjO3VMsmEQDBQWbHDPJ/i+BpH7zdehjAaCR
SSJZTvcEEE1nKSSwGFVF6lpYo6K0M43MQ4ga4uM135El3fQIcs+lAW9zw7FxiOIddm38tOVPaMwh
JEaW69IPDK4RxgQbRLCk2I4JOJZDjvzLDOoZ4UqHYcyvxyr72G+mEWcDyHuq5imVs+U/Ixhc97Sp
4/c1IHlVg7MFhc21jPCIeiCCmzyEq2yTJz02Fcg0HRc0aFEnc3Rl1UFi5ppAznEtbKsRLPGQ65nY
0QRRvyrqlO7RotCCWg3vxPRaJM7QT2X1FGzKu8ocmROPBmCOyFYK8p8cWpsjmE6Pii5ek3US4PUB
roVgLDDfEbK5kF1frjKEt/1JZxfttncdS0DH0T0DdhQOlwPcjbTaF+pHEEwqpCCF1xhUE1p49MzA
Qbm1zZ9TMVR+joQXlFjEy87frrYmXch3IFURpuUVQm2i5G1RaDpHSNyapaN30+bpHMgf3fumddsz
U4bDlnIiID8Cvt7iEhZPTjPw9oCkCEl0gV7uSXP5BoBtvfs7MsVHQTkULm023qh0Ue+0B6n2b/in
uIbug6UnW+X7B9TV6oYvfRXzU9TCxxI2iVVfT8FWehuceNI8F3iyG1GaSp7uFCUtSKsIbN6xaNeb
PjXyTuKxP691UOmw+t9QXtGsWW9gSJVaoJV4+fmR3atCnMn6O3g9jCqtwXDYxgJR5wsblUO4rYPD
F15klH6Hr70nC15VwhE8oaesp0MXOsfQvfWWqMvccUZOsN7B0GwDkwc8lSysM+9Tq6Ly7g/ZXDSB
MWwfll8bkuctksBCpi4mURceFoQ1ZBwdjgt0uEbHiQaMP53LQ4ir0I0t+B4iX0HzhFRc7uqDzwrG
ITJnzFxPgfFISgOdM5Y2sjOsc2kyisbf7YSZYwdfLzlEpYx23ucWm3Mckn/1xZ9JekC3/KaQz+8y
IajkROwDJLLzCe2BmRDd0A5+BXrZaREdpvEDRJP4cP5AhGuC32YFtE3nKI+TrsXVPIHpxP5yM5eK
eTi8jDcVhjDy7IJLt6dUznOGVQqYJQm4QY+vSBdtaiQrrBlxNATavuJoe6CYV8DuKYfPHmfau0+5
T8MNQrActglVza6XpxMt/jTmk0/kXPLTIywb+qEWCBGBSDJHOESh+sh4dEoI0Uk+6AtvkMuTvMP4
E6eogm71AxEtQgj5tAep3h6KVrSBAjRg2I2MLU33sbKCYbR08fg8+W43m5LyIdlshOdYqgT6v90L
MJ2CrZOxuvi0ohfC38f3NUjbmhmYMs7rDuN9HJ5JdqhBDw7zCbzDjiik6U7EZzDdd7piWdk4myUb
7onyjXsakw7Xfp/5IcFvWwBDdHMi33FARWa5s6ebYpCZshS2U5wOTkE6f9vMgpKSl4FFO9YitjpN
SNDfzqvjTZ40/9FE6NA/L0yqXlHYI8M4JrmBfIBajiiW6MBRa9Dh2QVQnnBT8Z/75NW4WjoS7eCi
9Xe92lsuaCtV3if9b74yu4Ko35dZ4sisow3KtWT/Hn/rIz3Lu2w9iDJBTSxgL+SQVCSouY473A+F
v+fkhkq5l0a7xRJ3W5WfYsMIiyKuYq5Cmj5cWPif9lRkDEZXxe9vMAQ/+Mdhn494OZG+HvbtHpAZ
qO6mo0m0bp3XNBl2yWDpw8sBfkJLcuPSmWe1YJNfnMeZPQrJkTyMnJUqmAx0t8qSV/GMk2SDK5LW
+6Sv7SS8dcwbMW5i5A5/NkoB+HDCFgCYBbby5hbBTEhGzmYCCYDAEaaoMSZdLBAWQuqEbrmYeVDG
oko32aGFl3HxdNym9lX2bZdhxnZCuKuyvByp8EtQ+8hrIrFJIkJuDQrAhWdmkcVEmwcCnFyISPSE
2zXHNf5lfKN4wuF8G3Cvts62YIk3W+9ZDfEAfzKcgHx98PtQwcKz7b21LkGQ/Ez5YZSuinHfn6N0
xoEdg8GpYuJu8gtE/Nvw1DrY+vLeecnjB1+cTbdYsxFF7Q+wEEi1M6WJJtx5j4EMfFM0yNIf5uCd
f8DI/niEb5iQBjuezvLFIwind2EQ1dngWFuq3J5+QPVLYjkdjY7R1UQASDwcue6ZtlntZPBBqGEw
xgZitXemWFmRiCnusYeWH3O3Ge92yyYlEAzLBZMgaEIlQ6YjTs/Em//3n8ZG2j+/h6nYsqWoss1k
/8/Jamuelq9t1cjjfPLy6XiP6AOhJbJMAhr68RcFsGNlzCK/kikzDFrVVWhND250RXRsi2v1T3CP
f4FtVLCB//dA3xb2dH+/L4reyuM0X9fF6E0nAoRKyKq5CXljy0CKidjk87/XwRDz9r+2lGkA1Jdt
3VKNbyiTqpbk8+OlyGMSdtExX/was1+8UVzTNaVm4/UhSuR8cZv7SHwth2ZIvS+al29nNPBD2A2b
NkVbHPS1t51O9C6XniCIuz9g9nXxKH89qqXCtQA+YMjKt2F4ZS1317rhlXlkamDgb286TrTqCtpC
ohXC7gPuM6BB5U/96d3LtGSegAzD3ByTRPBbiBT7eNO5/f5/L6ImaB7/8WTfIS6P49nGpIl3xyZy
ywz2p+jr3Vcs5t1VfTQV2T9kpujHrZYfmKCNMeAEAAvACO+0Hx7mb9wQQcK2QfTaClAL7RveZifv
d+VbWoo3SvZGZzh4ib5dQ/PJdgfHEzMhpi8EuS73P1eEiw93TJ6y/sTLLkIx00UB9ofIZfxjhTRT
kVXLMPknBkB/HrdrdQFpXPNQN58klQTg6R7hf1uLU1jRUAoVlA7vaKs2TM3KWR1cN6D3bPT8BZKD
ApohhbalUFZRLkZmVxJ0ZBuoHbOZz/fgml2pVAjrV/oVCI6qS6qnx9cSRFOkwYVj/tT94eCo/wgg
mmnZmsL/gNr/Arr8FosP5e38xDdNHkP7dhg9rXck1/ekAZXwv3OsO/2N9yXacgu9Qr0Th5rfpki5
C6lCA4iq9kNMU/+BFvnjkcRL+O2RrnV5vt/2PJKNAsRjKnVvY2ouj3wLRNG+jnWGsTSVg056Q25n
GwFgxIDB+Anj8893/dvKfIP4XLRdXdslj/EIinYbPdILVsa07papCz3/of0Ik/n79Glwn0zdVmRb
NZRvG77ZbffV/a7K4xkC/s+QLietFcW5DS5MP3FTBCEaSdPbuKElx/a/IWCzB5YxkUlQ8bxSCPUo
66TN+GFB4QhUdUzicJu2y9T8wc3t19n7Fih0TQQv3VbZN9+R6Idq+ziqlfUGBG6AYyGrLJ75uc+t
ORg4H6G/7ZXCsjx5uKRtnQEF/w/B4R8xVNd1w7B0RSPaf8f7Hy7XtpY6zXs8WxRXd02SimwvI5c1
/9Y4Hz00jPzaoeUc0kypGLNhEr7FKRYE0U+cQvUf++T3Z/m+GJZZKfebzbOQuN0cRk0w4NF8hbrm
ACoRH1+Bx0EGNMZl/Cd05U8fLs7Sb2fldq3l9nx4v8cTL19wNCiP17TWr6GDYGI4dXySWVqMFBtu
8oa4RMPgh1chLvTve+G3V2F/O63msX4cDK19w/gyhnLSBBTr3GINjUMrfiA99WGDrcBzem74HwLj
+/ZpQAC/ogDDqxbuN7UaViiIdzv//Wj/5Ar8/mjfTvBZ2drSVefRlKFSYOwUmAXXLcOZwYfunCZ2
rhe68/Eh8gMxyMMYwT+DaI8ZCTKq6FZOnYvWKnBEbt8hs9PsFu3CHxbwX9nwH/vn252yOz+M7WXP
U07o1eL6Rfd4z8j5naIqDCIi9BN65segCivsCkR5w91BoS95P1z//9zIBn9phiZzx2nfcsmnYV07
l8ZoxxVoRi9nIKGgY8b8Iwzn85f3RFR60//8idHx48d+yxjPZ/t/PzYNxN4l2Ak8S2QzVM92pDsC
MXZH9pw2zn/vD+XXdf197wJMBg8Lshdw4rdUbHl9X191Bf5/lzVCgeW2spnjmmT5DVO/DhKJDLyT
bQcPsAZOd4X3YoGYAz26RxWXxgBBxFWV8Ws5qRD/pLmyMWYPKn3/ipAlE10oBVgBCfdXF2k/IKKe
VkA7BiwCZupjmWNM8BboKhXvixoQVgnmqY7r4lCcGAfvo0uB4MZcGZDrCEHz4s6QwT4zZFtSvkUo
BCNrbKRcFZ35+QsFvU58EPI2u2n7hIXtGJAv4N/Ta8aEZfEU6kglwv2Z3a8BK5XH+LFiPrt0FKRg
wjbToKXP9r3tSC2mzeaNut/O1RK6v34ZNkCLPhsEdfTo1FdyCPNTZNjAL++iO5n1rEV/Th6aud3X
EboYaDdX3cOIugXP4j1+DpFHbtxzsO2EezBqgNJCMowb3RLobzSsafAioF5NVhV+yhKd558Cpf6P
dBLe0v+96l8End8C5fZ8f+gHS29pDcqhQRywIT2S0ipTjBww28MADjwB/ihMHL0ruELmEkjQfimD
sJcxYGuAY5SEBMwxHHkfnAvs3Rd1ON4A8fNkIv8PFeq/MLN/EK2+HYvt49rptK3cjq8YEDdItDkl
3Xd4fENrfK2cHbQcLP460ZkuE1sS3DCjhsUjgCmZX9Frf/VxrjAxcwE3i4sxorzEZXh7IV5gQuzt
4TA3tuaH4RVxfThvL/dIOwT4UaIW0kIvnsEyenf3bkdxlnbO6Bm2X/uh9Rm3VhuGHs0Zu227dfUP
dYYCQ7D1fjidqvr3O1PJhxRLUeB6wgT9drktK+V6OW1Pr/FdOBC6WoF8aSFUaRi1I1xiDsV7lJNd
bOGOfE+AWyHaDjcG6xGgDSip403ycRi1FbypYxeJc2h/C2wkRfsy3ML8r0a31dXvpGiibxCB50+Q
huX4mg4NwIzSqMqU4pqCUmnm7wLpzFwaSiQ66EyH8uA022Xk/dl5CEUJq3vP/mwH9UzxllQBWq/d
SDip1+N7on3Q2yt4R220xW/dnus59IH1071NdehNUTuwh3p/P21DyHRJGYO9h0b18aa/hNHtp2iV
jw6YASzBulyyho+tKBJHj6DTVVFrv/SoQNI61bLrAOg+stBMbTIraqd6eh/e0u1AKfY4QO4RBX7m
9YPBZBmbMeYYkGrrHlyFNWav8XZVIvZuFHJynAgo2WzZRz0WN64LIj96/42fVJ0doQEcgNm+kWRF
lBrWwy15RPgzdEHJ+fAJIuhzXWGBcEbxGS8I3Ba2PJmayK4Z4CV/gABeA/W+ApV+wiGwwmVSZvvu
JXym9/UVF8iaDYxDXtpBx98szt1zV4m0kBaj4zR0d8Nq2vQVsCZmUGbmDHkYxrTdFppFiYXAO5a6
1fQu1MlRd6jwr2R4vmfPg8wvmtky2Q0hJyB1iVRDpi86/Udsd7UIr66UdDo1pohcDw7DzryOFAGB
uebHBGlkFFuBAFjz2xeO0YhHzfdkN/0brsX8Q/bxZY3QKvf0eevf0+jp8ib9EsN7cBd+C0tTSukw
YTwmD8rMBol2RyTuMNome8wkNdrtd8RCHxlwONfCwwpLI5Rs6ww/EjCmZleaMLWn07qNzrk1QiEd
ka6uilS6gm7mMZRWy6jTQ1UTa48Omtj6XMa8YYDUpKsnfFd0IqlFozdCxri3TvAKGhy+sCBQeuD7
wrEOIuCFDrvw5zRRZH/x1FtIHR1Pch+AMmjpele+D9vAO6OmBO4lsbyKxAA9TobNJUKMOBiEiEKG
KFLSXlfd8xcwV8iMrxBXguA0RAidvY0TfL508Qvu7zAylYpLT/u1wEjiZ0fYqxywgcT2UcCL8Qw5
qpdiY2XbgVCXxnjD80wuYkxC+UqIUrLjygznVPzMpAFKvLS9GlbiweZqpkZ3i1+qMeDN5RLYqUek
u8jwIQaKm2LIno2qtY7yyDGs1o9IGjRpjQmB0BI+h7C18Tsph/gVoNaOWJL39mA/gsktruLFL3tN
ehqS5QvkR1Sip39DPEaGRtUJtWAXtL17sPMmzOpufuUBcPYDMgElgrnJrS7EcAfoJ/MSlWSXUrnB
1Kwd/kuoBga69Qirxi2aPIgOx5pvIkPegb3FqJHpcRmp8VZIFASJ3r1HGA7SeUANx18GD0gzy+Ca
ncJnhE98eIv0BN3qYO8ZLsqW1Oz8fBt0HDRM3TkTA2mE+B7eqZEZ47TmPGkw9ZEN42BvF+/oON4F
l/QDwOXQ7L56l64ZC2z80UOOKVRjNTBxFnn3GKu7pwwLA0wK7Z4cYUvftWhzSgwontEn6l+Dw/g5
ZS4r9Q79m7cMrKItWLHY9q+IHAthZ6t3BHvRIePDELaH4HX4iut8W1yg9KDpHuyHp0Sb6xgdmIUO
xL8Kz71XcOgi5Amsdf4ELRDUOURJtvh2bH1Wm11fcQ8TFW2Z8xCGY4frWXHFLwAKUApysw9t1GqO
QdZBHAIJeYkJ6RfNGaKJjPDvO2SYsLAKqzj2OjM9QNZuIfOm2Uv9R46bEeLNy0Ia44iNPS10SUaY
+wBUan7NOE5Zm3aCh7ud7oVzzNz4VLuHr0MCJSdo/Fv0QjwHJWwMEKzshkISFqsB+y+5M+wcmfl1
JH/wKhOEnosld0iTEN5G3Lj70SG6dKuV1D9Bk7K6yxXr/6nhsVUYvZvfzOzsAXbdQf5WZvFtQDOI
fFbwjR5Uo50iWzK5x9XVaacVOkrPqepdYQdo4WF6wunVDPdDpJEC/DZ7nYhZDHuwnthh5U/lAJ+I
np1Z3SMOUVZUhSeIXPsYSTxPCy9YxLIfAKmafam3QnIjXg5vTGXsRTs7YStxWj0mh1wdlHmHPwgD
L17XlWzP8DufcJZ21Fk3bw/12MghL3FJUCYGbagVFt+yTS/9S7IvWFnWDQfKcZnqwGCNgTU899CU
nR2iNusECe6vSFJdQu3zOFWgfwC562sLJQlRQ5yefPZGrI6a5Boz3uXVP/jvNYrkj8RMsIMo2Et3
b4vrsB02oYwDNDeSZ+QKhwo0Q9z2XyTxV7664e6z08RI3v6SbXzjWsPVEzhrD6JiIg8JuB91YuaX
7r6nhIyg+y+O8R79En/vKYWeI9laQNBknGfMuROmcqSnT4xSEQJOpe5lvc8u4+t0CTtOWrwykVpO
jTn6mYU0KTdGfsz41kS1bX6AQA2zy8NJLjwhKiKF5RiX00hHPWRPkKjRaj6twSojQaESK5aDe3Ed
dmJ70BZcgT017URi+i3xqzo6AnamlfQe2PkSTUB5irERSMj4FRhdYNS4Hmk9nct2zmxN7WJWqA+O
G7Qp17i7/lCYWf/okf+Z+X1rKhxKqbZOzx32rgn6Vq7gxmOsgtYA/HjSFEQdpy1O23cf0+LkOO2E
nb7i4XqddbrPdEe+scXhAbLW9M6/nXqdhGSVuys8DwTPBJeWkeFNLlgO3UM7xePFk2J9DeEy04aP
TJthZrCo6HNqvXcPAlZ28U/jii2xLRD/p447FhXHRBrdo6Vfw+itQ4y+okv2DJ+hTZMJEa9wGZY5
cIZl+JgZRRtWsOSb+FAgFt/fowSS3f1H/oofYzVtI7PXwgQ3cFK653f/ia4dbmLXFMYTsIWLZ4U6
eQRWFPE2r03q1GeC6IMvyAH4jCePGDZ4gOFwcM0hWXoGWOKbfwkOOaZOaUXyQXbC9VyndkBLeo2I
wKzERZxZtglk4pDtYvHwex/1fEeOlzHerSE+aGSIOzQILNwhcBUOZF7Ceo/a1TGzhmxOZz+ApryE
yymNt6hhtz1cjArkxLu7URtizWCCZUayN5J7yGtS4lLXo66t9rjgevZAwbpSXBNRmVFyTQHL4gAj
M4A2wOZgtEgnSe5LDnmATyYIMA2U7ecSbyR+QuPGA8FAvgPbATeOB99xxx/TiTVhA+lZ8R3EJsOv
BGgNJlcymX3LnhC/j0w5zL724W797prjDlmjSaXPi0Hi6zHlAtiTLOCttJGiGqedGgn2QwCvBS9c
qvnb6ty9ZJcY5gUtWlLeC3bP56+KmfxQpKKDOhEANq63/JztYGy3JKMDDKdAsJYZHMQtfO9tKHCe
NSxMjaD0BvBtBoCVKSxKZBB6aIqjJEONQdWDZgty/Xb6DPHhwvYKjsp4GRmDS7qMLsgRnT0pdLtS
gpzDpzFYjsCuZdtYSc6IIB39rw/CVFL7nYilBsF5GT9C5PfiMr8FO6gBVnH1yv4tuKKgzs7tlsEt
N5MqvESnqdKVQjU7F69ph1uY6hBNQjIFsoW9x84ljZT4fSA8GYhDMIlQh4iM0OROlKgFZc8KKn+Z
Sax5JwNeF1VRBVbMacYy1+kuuQ7llIv4zvKRY/ksCdicZfYMytyMNSwR6gihA69DExd3OY8FJdaD
uwpN/OeQbh2Sg2GmfEjASQa7L/Iu9wXwBuG74Oyd+vf06BnJE8+0c/+IhnATMibSA9kTqnUmL91y
N+hF+8vuPb242E9U6QO5/R0l2ms9FrJSeky/Ugnf5GdYz6dIKYrcrPskhdGSS37JudAhkwEpDK/5
nt4GABx+BB9TBsXQgH3TRTQ+r0hrOlRZwvnozpIAk3SPUKTVQo1EmkI2RzBvfJKdTApgbHinccuY
q/cizMLFffWtLr67XVPQEObvrsEndhkaxbv8yAkX2iB4oFD+4qigB8i2d83MHB7ItXGlw14I2Xjq
B4K4D3bR3cZHLgYIxD7phAhspIl0NVMTyEBJo5PMjvcEu8V0O2zTF9lsnTzARYBJDR0tFPtXFq83
sHMFwMMBlQxQs122EX/SBTXwkkS88u9cRips7lt2C47DJjQTcWGZ1ABShAUOOcAjVJKSKLPtanE7
xciUzAXlxJyaKS5peFqY4whpGcu9jJcDki+4LMApZ3ZM7I71CJ+ciVF0umWOupb3TFVPjU65GtIK
iAERAXJjz13yivvxmqnBLVYQEN3zCHcCybaH0jOvVk6PXT2xiSOXsEIIjA1Co/GcVjhOHHqUKlmD
b/YPfQ3tb/iDylxTt1EgtHVG1t+6ju3DWtZ1u2c+U+xXzwnW0LTnS+9WBpCRlCOlwSJv4Kpc4OqJ
RvoSKwdBcZTcX4j83jJwWGjNRedzVTq+Q2C6h+XDfQzB230dFwJG3jsx9ga4OwguheBr4XHjURB9
lVAkHT+jR8dPJqBlwBGRGG/6rJmPsDJ4hsekdFZNF4Co26eBMQQyvS2GQspHAyW4h4dqwPDdDku4
4wLhNhQwu0ODhS4INBfUFADYDBy9/sW4MJFGL2ibRw8fz/PwssDr+of1/Hs1NVm0bmX61qb2P8o7
vzX29tKtbJavShkj3nvFXdkz8LWE2tZvvdtPrfq/h6V8FupShqmYuoJg4p/TlrP8eOhyaaFuB1ay
UFeodsi2O3oujGnoo35lea/ReV4BxE1WLqsDRzv+YWCrKGJq8WfTmocwDQsdB5WWtiUe8rcvXOnS
8b28LZUxVKqPEqg3Esa4BQte8IgJ3PmLQ3pzqqs3uIZBYDozZeubwP48QVvi5iFaORALR7EYoIOL
sPBCgyaQwVm9Z24XJ1IHLNsKtToA+8DYmsEHubyARqEBCbop+vycpbSpPKF65k0+PYFHSC5bBk33
uDu+BVEEogmSIc9FH0kNAWNK3lA5Ovyo9cNE/h+Z4p+rIXqIv62Gvt1JnWfJatB0wdx1lrdnWruw
ft5IkDsQyrEimsAvWWvrX5h8XPHijzNEXzHVSYzJc3RoPVGtVTR3nz04AYjqRAlI5c1Paa367zdn
q0CfbONvSMNb0+p3e7TFm5vtu/D/o3Ycf42y8ubO3WQ8pDL8/Pxhv2h/T9NZIJv/A6ZgqmN+2y5y
2dj3/QtNP2uhfWDb+prsuZuuycEIjWvyQtRgIKmwd5zzpUAWvfNK9zX857p7He7f3rXTN29eR/bt
XaY8XJk7GelelS2GavlPSj3/AKCIZ+0wDuNvFoJmf77Msn4c9Z3VKMArQPHApFoLIFYKbRFqwoB5
KkLQ3lwMVQl9qjckeJlgYB8GKLcq+O84rZli3vX9oKmKhpwcxw2Y2rettZcfF/PwKNXxRClqwK2L
nKRq9BwEIwHmK4sFhwsFgzb08qAIMMkrzA9hhyzQuYv7AIEIvXUwTURsHyGDg+6idAHe5/1h9WfF
aJ8wZgzuzvq5kpwFguUwzeqRQAIpO3Zuu1qQqzJCwWBUatJFp0wDG5s89/SkN6msqWYE4ase6gjs
5jWuiXEs7NqxlEcsOx2Ja2D5cuKWHqUI/+YaaRZaWoA+5btT92jeMvkQbOc9kRr4B/EMpRDEhUYD
CfCJwuBPQaAjGBnTXypXAWdJyETyGko/nCKdDWmtduZ3O0Th2obR4KKa7aJ5svLnbdAGPlokw7GY
7SAy/cYikte278EfEqBfOehC/D51l3Ats25HwCqRom/ujsr3iXdvpzuuF11/WoHF5b668BvH7gXA
rHvvJccRzBcoGQKnCSITTsIYoYOwqyB+nXSB2YoMKbks3GhcD/bzFUndZlijqZEP0QvikYw9sgrO
w0UiIm2CvA/qv/kqQ7g+D4ZRguIQeZYbuW6ynLlu/wl7FGkLXKXc9JK3oJiTZ9F9ZYnmj4mRm+d0
6w3PQXIAF07wbHwn28c9LgSWAAQ6CzB+xRA8BC5YX8spShJb3EQP7gVINiGSIaH7Ws0mN/EJuxCw
JwDYTxysJ6C7N+pU/AlDeFL1ACDBD3Omf545FUU/cXsaim1+O3O3UrJV+fVSxjYIJQcsJKxx2KZw
YSH/QK295zSPABOAf61vDPoIk4DeoTC47/lP0B/l74mPJqP22ZE7mqkLoNWfAaBWTvd9aRny+MWM
xiB3eb36+PPJnzhiuWWCeAQtvISOHz03Tv0PJ14T9/f3E8+kCVyeplsGgpJ/fvz9Le1f6s6Ux0wH
SIl3OXBKMLkc3ePg+nZ3uxDljPrhH7s1iNHkSnVC57+ayytYz7cwtoPtrr9rUxhXjH+dThNZFoX4
C6vbaljOd3MGJ+OKnUevlWgAxREQ/ufR118uZl/czZdDYEaPvX/AJTRuIJK5zXrPO9CdFvDbzQkk
yPNhh3hHuxND5TOHHAV0cOif9efB48+pYGPCRoGdA5Mxtm13Odr7+6+zwVD7HN6pptcmBmbg6bYJ
KJVAOeW0teljQ6NdvtwS7hHc770v+R3da7/s6cH7oqUJS00hmd6RJ/rTbQhHvI8Jq19rEe5iuqOt
m7WphwYu1pGdWxyteQevUdBs2NkuXP88Ijy0n6C/O4GNe2UzgfaPcEivoxEXntwojN8/S9FSQ/Qo
BQCHKYy3HJ667xVlK94dPc2/Z7ICAVYOntkztij/wGUjjINun3MZPL22R/2N5oDp0q884AgvoDd6
1K9De9PGjOic7M4P30dhYn1sZxgtte4p4rBTzT0dE2eh/YCWUQh6inqVMfqiXb9At4O7RPeabo6+
vs7vgvPlbDbVeHl0ae1FpwQtmZfDb1NTeIQRqr3PSM1tqDtIaHiv0gdYjZsHTKhrYYFJoq2tJeN2
dC7UtTKWelV+MRFp2/Hn0AmFXvGev/q7yrP6ygc37pNz0MlIJa+ZIVwyjEchfF/46r9cPHBfMb6g
k5C6UEH1iRS36WMMePvgnHKmPLiQ38GwL+BpiSbACYk3y1++ilv0MP338L8PkGL8K8Nhaq3yl2KS
jX87QNax4ry9gVUTLAlsk08h+ZqTfbrI7aQL0KSzovj/hJ3Jkptc1q6viAh60JQeob7JVGpCSNkA
EkIgBAiu/jz4n3zl47CrBhVlp1MCNnuv9a63YUyDX4+9XM4jp/DXa3jtrYOCfrRSXO5SD63uKCWB
Lo85v79kErfkUPSA78dwvXFPGomyozlAyIQMCfF9vsG9xL3ZG2HRkk60wsVhlTHAHxWo75w1owB3
cdpCNgi2ewQpU57ojdgTkZOheS+AZMVAxuElRn3HHMVajKyp/XYdMQpdB8Hi4+PCH6FwA8Bg4J/b
XxwPBEVb/6Lg/KnB0A1R1mSNClGa/Hb/er26FKraivvklH5o1mUvLK/rMmi/lPcXkvsXEEP80Ybx
l0im/GLCdH5xZyi2abjWk1pByIhPf3+mf9qR//uNfisfTbkVtSqHrYy3MZHVcAaI88Gf4h9775+6
uP9+zG+1ltHl3ZDVfMw46SNcRdq8bC4v3/+rYZBGOtXve7zB6pzImEtLuvrbLRZfsXDtVfZ4c42Y
7Elts3+8DxvS+gxfwFWReKsNEWGJ9ff7qPximPz+wSafO5nw28fH+7+Hy91UujITebavCdQNZ4BA
Ill4H8D2+Sh2aC7bEEcHLAOSKRY8iLKULeHOMIMhEKOeswXSq/a1A+Ea1RwzklUhkWtfzuvpFfhq
lS+vvS9+F6ESwmIXon5uvulTTAr3EJIus8fKOJutqyCKYoR7Mhx2uNK5n/LVsJNVq4FebHrJqN/N
gMSvvnySoTNReO/r7wS09YwDKQmpvLiSR7AFeqjOgutsyVlUzTGwy9HuzgEpnkzvq+P9Tb27E6aX
nwCygTFYektJYcarCRcOtpJar91ArvPAaDV56xc88QbsaJutB3WZ4QVKSC5erLu7aplIapn6g6fO
X0iSSc6TbAUdYhlkiveqHaIK4T8NGAkItmi6mHIQTHoLH9y4dfX22An4ZBIINe++zTykZs6raWJY
DyC+1zwx7BpVMzXabfQQJ8Aj2wukoSxNovfmwjd2lQWMaOfSeBWbD0Oe2HmovvAtomqPpw3JeuUu
K+cNR01pN1TmLUZan1Uxu7VY80W3xK15a4qF8Foad5dvpbIXFYVLFtmOcd/tq0flsiw2yaEG9wFk
lawclx84BTTykSSNus1kaXxXT6jWbpnYJAiKgwPvuSQ3O0gDYT/xL6+gaz0N1eWF7teX31E232UH
3TU8l1c4UZ2nHKn9Z3qJlDGd00D9Dsw2MlFwHtBtgvQ6+TTF+Eo/5GRtLi5HgjmAme/h4wgnTDyr
m+wzQwNpDYyg8U7+we47RG+HgwnKPFTyzOpIHUGk6FF9D6qVnnCe5UqS5CPv2FwfbymQN3GPThIS
Ys0k+b0DByROFiA6d19Mvvd9EcKrNvFAvkARE510o2AIWk4TKCuli0pVvpJHMrqzxTRdYH6Im66U
Gvsp/sIFKS97eg9AKOgu+pFJFbLTTcLfz2Ii4Hgl/v4+y3/qDk1ZUmHNj/8xfyMnXTujaV7VXaSZ
7+y552FL452RxG2szWw2JTHKniJs/gcC9esA/f82kf986m8F8uOZVM9CuYl72lH0uRgAcjqGfj/6
+LCSbWRxf7/OP3C9FfG/1zke+f8BWJrGlEAXfn1i48IhcwvSxF+O4hXhhCN79MlSnOVm9j4aF8jO
x6eC1hM1lOROf/7+VX4pY/528ePW/p+vUkrNJOs0vsrhCKyFKCTcrGg+gQTgE6Om/vvH/fPKf+PD
Ti7ptRpqnjAFzHGJsU3tHpd56J0Hy/dnJ3yDQcfwiAP9xm7x7x8u/akS+O9t/+20mOTPtMwbPnw0
LcrxbaOUcfcFLe02+AdERO7NH85EU4PxS6tnTsiA+d8b++rV7Ko38bB/OM1PZ49Oi6pf/5j+6CEE
s5AnXYaex+jBChkqstg3n9YQMEB8gx1HhWoxEavw/NBX8ewZbbzD0ztWAEvY8Hiwh10Q6XP4HXJy
eJiy7CDF3BkpmesSrTcYD+Nq/kvo52RPm7mglf6Ao2Lzgm/3+LK0NjUZfG17tsCqxSQCmCPA3jNq
ezO3PfEUD0pfkVl2Bze6scxRAuZhZIL7Ge39D6NTa44/qLV2rcpxf34otcffvh4F/qOe14lG7/e/
P8A/FTQTMFpZ522Fd/rb86szuRCTezHsMRZvuKOQiQIIbNfV5R8IqPQngG9iToyJSfQB29FvuhFF
aNVak27DvoM8KL1zet6PnzTr8xs+htd/1Gl/+jRJ1MjEMQhbQL752wbUZF2mG/FDRpalM1RfHZm6
OuJnepIPxBf9/R7+IatE+Z8P+23vMbPJ3TASPkzu7cuuKUaKIcmgmK0gwrzM8KWXT4OKelqjcFn0
R/Pqo7N6IYS52Oo2HezHqREjoh9r+qLD5a043crRW75VLREe0z5N523tETErvHZ9uxiuLoeZEMbw
vWCSfhjFPy7oT2DL/1zQbzvYS6tekyGv5X2H6ya8IjInsA3cTA7ap4BJaIdLmkNUudm7+tt1ajAm
3Ak9VwQL7ObReyIBxHDmcEFYTRIbRQFha/9YT3/g43PT6T005LkIAX6pKv6zy8bmfdAmL246FVyx
xNVvAl1df5MY0VdO85yqW3Z48zPFsgWUnYR3nM19Cb+4pbr45zH7p3L9f77Nb1uT9kSqmyXcMVOk
Js3OOpYGVCw2Pv2/otweOo39ZQ8x+u9rTxrX1m+Hzf988G9TutRss4teFONtkO3kFgGkqh/tNNmZ
T6uLEbGX30b7r3s/Hil/+dDf3+XmqUrP16MitSXMQWIyL7s5QAKyT9UldYRF3KCZEuyA12t0O0hE
EBPHqy9b3XppVu8ogzvB8ffvd+JPE4T/3onfadiSHOfSS2ZBUHcJoO2hIVrDTAd6CaT3Z9hSBUMg
fITZqfRy2H3ATMc4VFdqOb/XDvHaxCGmD9uAsc2s6VCdCST9+1f8U2UASdyQEWViay6av+2B+dWo
i6HXpD0snyyz47sPUKavOljvR/XzMlgoEJbCyy4JRAFUZyY169//8R3Gz/j92f33O/xWEKbP+tZo
d75DktkmZnuBUWP+ABOPQFesMv9VIPxpff73437biI370Ckvg49jE7lNm9q6yO4rRUI/TGsoJFAn
dD9/hf+4yD8cNkwkRd2gKMQ+/vcJaFIp0quJRYkcEzKhA1VdgEUcusQ3JXuonOL5r8tk4PKnl+K/
n/kbBCE8yqvWy3d5nxUraUJokvXcKa0HER+EbVu33nBZKNv24ZQmruHqUeZewO+6+BiQNGcajyvW
EcpnhgkNcbl0h0RjyDCwYLT2REeO3gm6X713dvMGtwATcueaTesuuAWXxk6BTSMiW6rYlUJOh+Gb
ZdS/01dBHLm4lzEXV3g4jy8Bpf3purly3Hyj9K2P+UpzSAYlyLER4KbgRg5bqR815eIa4tRtYb5p
74xs+o4C+nmAR0uSqfRrbgkJydWOxobGXMO4JyJkVnZu+oEGOiVXiBxZMkU0HITpFQVPqomOvfqK
Yr9kR7pj5doiIGMoXIDlF5CphqDBaK6ILhNf2D7184BIobfT5GYNcGlMP981mc0I+Uo+yS3fCi8P
HxipGjUWz8+6d0oxSlt+47pSfSWL8hjfjueYKz8Bd9zd7rDYhKsjvmuQVlzQhiueU9ur5sTY2jEp
fn1OcAcCM8INEV8cdUGCAK2EyWjhQdjmusJtKPGqNzJHiPjivbWryn5mVnccGqvFo5jQ8TkHMkN9
6j7HnLcMkk4JntHIHxA81LYQKNAj6IHcx4FIANPSma2CHbzQF0Hg73/wbyHlWn7QsMjuCLPgfMvA
bWSFDSgEFoZqa1pYb5i74BI1Hyqch2CFxT7arwk5snONpzvNGZW50vukdA1XBzJeWBLXTrQXfFyM
/HlYdydDdhOIaVAoJNMikZ42WfCAX3o/v4D1wUk+sNtNifYFc9y3ySzXw2ISsOaekIpnOe8wHNz9
U93nV0Z9i+xqNYLsTeKPoZrq3VxUPC3fmf06lz4rc3XL1tdupuSznKCMzDGa6IIx5sDIUfblwZ6g
sXjOUijCPQSNZ2w1eVinAMUiC488yZejERL1wb+R+3UyAB9lhpUR+PDTM9RnIFEthmZ6h4F40gnj
VaeS4DyEvTJ4ajrv9I8SECF1sMmMBaJGN3lhm6yDq2NA9sB3e/WapY3L+/q4L7vau/d7cV51bv55
ReQF4A9iAOgRVbl1+aoL58ohfsNWWI9qKSiG99p0JizzHp8tu4cblP9SzTW48oOL2QrOGg1yW2j9
9RiRMLFQ0iHRq93kEtb3lcBwD0SimzgtmD1g0Ph/yFIif+XUEwgY3mlchOAtOfP+p4gXkE74h9s9
YkSLj+cvrx/NgsYofCF3/zY3Whi7HIAe5ujMvojdyme/oiEH2qA15mQM70uns1H5jcosvLJSWg5l
yQCXKJY1BHO4EMeOcXrwcNpPnLawVPV0e2TrPCSoGB7DYOybp+iYtwf8nXckGbbRN5RPTHbgjX1/
I0EQaMcwCOCCIOMUtjp/OAdcGsghBRbHQfRT/AIBdzZsGzBy6Bmxh/wAWbOUU7EY7N1r9gplfAhG
0/bLFk7QpnjfJBZY+gjORy8kAdb/mWSa/lxxEEOy5Vmp80360ejsuNsdybbYqf5RBw8GwfGKD9Jb
HrElDu7o4spAm98a0iq+Z+OYFmfVEGGdOS2E5Xni7TDj/I4Dc+uvNpsdJtXLeErmqnWkwFERStra
Fi0V2OLXg9t6fUt3JE1P0Mk8Z0dmVpBG3Q1Wv7gVZzML8B/zDgy+Q+x3PxB7hXw1YzSkMkm0s+An
RAcHPc7obvZ0KozIWHQwZY7eTgpCOJuJZaUiDenFYMpMbpr2cqnyoILj6JKs0k0dkt5kqdxIdYX3
LDxbgitGv1qPG3bfgzXVEAPVglGDJsI3HZ9VG5FFGQ5YZhMbG4wGntl+s5lI7oWhF73rFivkin/K
/jbviLY4tw8fIVEHl9eanBXBOY/G2ciM7rZxR3WSoibPt9cpLKPHB5TfzX2Tr4yEtAQNEleo1lea
74N+81n7ut+hIoHgB4Mj5/kYKZuQZaizNnwgCHXZiCBHLVRbJMOFMCKZ5ndcmAh4dAdWrfTJ0QK+
ieQPoQHjvdd4sHqTKmTre+CuVge8skMXIbSr3yZWDh3haxzcoOmyBjZ0O//kOrgJM56BP3gDFieX
3WQ0cLPiaYWNJia/Vvx2FjObPbetnUyZzzm2eICZW+6OjxnrjHW4ZPJiWM642LWHkwLzbnj81Dfc
JM2XRqHmDrVswcDdYY+MP3AFH604ByvHn119gSt7j9kxIsPD1prx3cMT5pdzM7PXu48BajdiEvgq
nIttvcfkOihBJyoBPrdwqCwV7ee48wO+8y/HdI+XN3x2MeN6QZvdg+DHXhSLk+jAEojdNUDDPIdp
iD4J46zZGr7T8I3H1Vfvvw0eB9MbJxypLCiKeE9xkX9E2H5oD2ylXS88vngKk4R/no1mzpV9vJjB
fTGx7puzahcoI6wWAS/UEu7mLOvxcNfdHLnJKnaFHdaIcREI8jZZ2ttpt4PF4AQOvnoSN6SzYvdr
isOIc4m2pd1hZbh+E4I56mLqNwrh8VjVDnpuia6EsSUmVGNWiaNZ0rZnyIZe6wccYUsKB86C83R1
XYz7XQ43k/cKgjM89oPn3aa7ap/D72YPu1zw4MdhHXt91mH9A4+VnzXtOjK5dPdLd59gNDivMWDn
WRuW1NgP2Tl2J1gvi9H9JgSL5zaFHpgb79HDOuSh3IPp4FHG/Cucs0p7W1hCm955pDO3ET9tjJ61
pFmgk4L3SPDDSkSpFAffcRiGDLwxqGe/xZt5dPwJV5d3/L1JPwjPlU6UE/FEVGACvaVod2JI9cHr
hEmcNP31WXi+8b68ZjRlNUM3MazzgMcj+5evjJ5m07uX1r4mHjQfjkTE3vatXHGUnvj6ve0cqGt4
LcZDj1TYnTnKPEXKEpxWXDwgcfn6pqTaVssrQv9yvp44a3bjebV5EMHNrZ1LvDWpPX9CO0SIF77V
09FN+4uO8CwGz9E9cL3+Gu8l1uBajwn3wFaH6JVTwtg19aJQnQraPfQenxnoHko4UO1YMtkJeTDL
bYASe1itcduClD64J+FnatbMtGHdWv3oMfj1pVjIX8YjzZBGV6CxfmJKMi6XizxqXkf3RaJbIqee
Rmus9kQfHt4wG0lLo6U2W8Wx83ejn4AqkD1YvmsN6jr0dMAHxL472hnHasyjx5w0nJq76Zp0Gd6L
OWyrjA1XX7POvMrfwXnYpQQcqPuzbB/vJ+wHH1y56uez9vNNscjKhs+My6/wZXwJhYcPpc/NhVoL
84fxHsxnfDhG93kKAjDAR25D8qd2PB6X12BJzb3jW2yyICEKi/0rik8OUQ0ceIo351Q8sJhFnCsm
MGdd/WklkzWuVkmAKR+R5biby/wkmIRfx1gQaU34guFgj/OxKQ30g10ZWqJ9UDVL2P7aMyYHIkjs
3XUN2+qcjtgrYYy02UeuMHeKbUJGFGt7N9rw4jQNA2TOngH9xJLi6Ry1CqsWlzJowOlWvnA3X9F4
MlFS4ELicW5BIIEUStu0XD5D/P/QbuSr40GIIkzq7kHUTQEP4KPE/nFkS553AociFDdc/vaINrgh
bNzz6iRYnE2I1NYQLd5JnWmfPFjR1XHBrnh/sObe0XbfyYAfYwboRNmMl+ejOj1Ez48IRsQvw54L
np+z0flUWx6qt6P+g7OoyKf/8tCnjhkJJ+PmnHvnfkE7z6w/Dsf8kGEh7H18xDE2w8c2oPobUxwK
lJEcbWcEmAenX5t2xB5sY8k/V/dLAhPpUqgEdVg85NyMpQ1+/fgZ3okmsG7jzkqWfWaD+GG0r/uP
kXHHyp6eq2n94kCrrTij2jyOYVIVyIYL4/b+pvsw9rLgKO0kq6ecOigOYIhzpwbbcUNslEVwrzew
D9LTuxx+x86OtWupU+pqUq8f4bHdZq5x5vxqoN4Vzp3KA4nMJeMkvMMtTjOHADUSAPwcYtHSO6om
C2NZGISpVZvBYWckfGPOIuptBTtH9rVa8atpa/KMnCUnKbVWMwcxNH95WJPp4zRz1b0UtqLibEx0
2wRv/ad10SAq7UYzc/gV3AIAlIMCGZED2V7m3u5RTl9Btg4RbY/verKhCgj1MZ79l6Ggpzi7zfN9
M7qneM5YszFzXLEaedPpAF8Bv8DZcYpR4jFIaOF/3DD6S9zN9w2HVdvYsLAJHp0TlsDxC1F5PkZQ
LcMhpt4s7gH2IxqGmg40K079ucgp/bIrDbkgeShRr7NeyUhkroujO74NGeCY3bXuBn8Dzs3Xjj/N
1nd8U3kg/NfdYY4PIZIXxDqy5mS//6V25w6iOiajLvUU0yvKKXdlfhB9hkwJ5a/6kXzzJlTjm9BR
s9NanAHaMZ7uVGq028gMHQmdYxwGclJMq4qAop6wunds8ul2Eu8R3Fn5m5dh+6Mj/wYh+K+Fy/c4
jjIs1WdS7ByX41sEfx9jaetdtTLi8fTZiruUuJnb+GeyKg6H5DQq6rMNdkOoiy6k6O3KiL0hpBjG
2VbZxsT7kZIFm8a0NkjIKVDJHRIV69PY42W56pffhIpYRNPgiKBO52NGVryfU5egIUC2daDeO8yP
Smx5VJ6GMeYRed/JeHkDboJsP0QCuBEHigEQTaFuIVJCpcNhH3+zT+9CJuq8pbukIZ0piDNiF/SP
zaaNEvdxJs6AgnnA0GLKUc2to/EZT5R+Cg9orlIa3/f6hyC6wPg1xaNmmedhngfgzcSQ17LTxUtC
nShJLaBFyl6v3VAIuglJZWvFfViybD1O1x1ShIdzDz8uL2Q/+WmwpZ/s5pnWx32W3phWxhMw08um
XNy+VK+62bNssn/CPHgMIfbeOOgLntIvVXWjPVBmT27uo1yZDBs8cA9+fIGd9vShO/KsRQN6s04T
tODWtEzwoOYHxiLHLhjdWWprLWoGWzmJvQQJ3Be5iTf4T63Yg2alwNiTaYnAOnf7rwkdcKTUhBZI
OI6ic9M8pYI/S8/OyqPLcva57nRLuEj5BkeSmpxPCHXW/rkGZBStOFpwfENEswABKsdvuTuQmqAD
ANpfwwQtu7mwLvVMm/td40oITSdfang33C4OOliDJZM4eiIDxoPynty9rLOT2eP+RuLE6hHpT4KD
O0xggJ0nBJuEmT2pvJYcLBP+yoi3SORddCukUkQeWMbDWiBBznamNZxGsu7SxZFfojnMSfzEbKN1
pJ460cjHcWGFdeWZV3P+feXoocvzloS2RIflHCcAbOeDK9+FjM8VB+uafRRWCipi3u/n6mpdqhBa
XGJ95Qj5sRFgoreup9qW14A2ZxzgjvKIi0NFyrcaACW4DAP7ACXoUFelbA+4vsTZqmxWJoNBuyRw
hgiq9wcIHZ/xvSnGSMo7pEteOb7NGIcFpyH4Rnw5+s/TRMdj0aoSdexeSHAsyACR2/mvRoMsp5f1
jbnpiy2GxnyMPwx5N+9+BbWtBU7h+1T70iRFCj+a98k7uMYec6CwDWmvNborliOjLwugquVOQY5v
KdJplS62vkH+zf+qcihEQGFLyMqjkSwNFwku/EJ/R5Gsf3BPIZOhxoFaRK1IWXGJOAMWGEoI7vjd
zuTijOFLeD5cHUVmPyTAhxMFoh0/vH9ZGrvbRzhmHOK6ny9x0yAKYA4Fj7qgspf6CRvepRSwvx8x
6cMVeHJO1OiBqKJZvrD1Ed4ypCGiYVFAaZ+d3zAv7gIBeHRfN0sSau4wZg/JbrIolpxNmmTrVHqw
X/myaqgvi0UFcT13qjWnlfI5fLUEnV3dC9prZscfTwccAmDtReIEoaRQ7eXVpY3oa/IY6grxgssX
8bic0sl97JHFE8+p2w+YfJ2zdAriVizlPFTIwkgDBSJRMi23DVZcHNWEW8MOpGdBB8w8V9zdic/t
3w12mg8lMjSf3/PAst/Od/f1QHgZtXj3Bk2XuZGJWP1lePfvYllvdBrzQ3dShz34lqztoGPJVFGQ
gIVNXXpwmSp4M5oDkRfzVBnEEceVrzaxSu75EBLtUs2ZHl5PaWun6rdCK3SKMWe++urgV/gzrDqs
FCK6xMuwiKcvS9fdNDkxrukXFD3teMr0e+5pKTgpCVmxl/klfa1/34B1y9/9x+vM1tsLodKAjkQK
qgWH5qog877DG0n6FHsUAyXGIdQIHodb9fK7zZ2ogdWzcvs8Yv6afNey9wIkoPD/7FQqzwwN9QpI
8Rp1mpODdxEVf7e51dfJuN7b7+4aCWRqTJM8LBXnUTt3lN4zUzxWJo73AA3sN3nqPzXYXc7EDIY7
xfVlIwnza4Fnx2PdN5sUfpDktXUY5+8qXRzkLjEFcszs7EUohtjBWtG+tUazajFsFZISzSC5IfEk
b+H2pEvmKtpsk0LR7l9XXgSO9oL4R4MJx5pg9scLtDMWPCGDkK0jhFBTTqDt7fS4zl68Rip913DZ
t9C7WtMR2bKfPMDnrL8GlxsEQ/5Zwx9Wd7q558Gk60n1p5sqP6km2EOrLeL63PXH+33V3pcNgOSd
lKaBsQNohIJiQ/Cu0J2b/pjcnENphqLaO4/nxNNQ15nQpnvN7TtHvZde2ntdwuMqPrDnc5OEia00
rQB1q9hv1c97/N49FKvHY6W9u2LvAheDeE4YQDBLwHP/wrxxK3PYhTll29NN0B3X0N0X+lymD8EL
+wNUmah3Uns1SyeQK3UaiMZsJcsnGhNzVa4G0fJENrzVpfHNS1DRpaEB6QKg/DupS71reDgb4cqS
OLSQjzF5sL+5pcQb6gykd5TMaQjaeOIL7ZKOkDN6xjWHmv8+nSiMQ9di6xWJrYqblvYjd6+Zr/zg
zaydHoTywkqrYJU1yMAeripa3OTcEaN+2BSI9UtHI8whc+BSXjl9T83DvSTv/WV5PbTX1a2271h1
qF9ZeFuWjUO6Rsjeh2XaNyGWLzja23wXN8jDH8xeSqvAb4pZyZ4RbTpaygMy9uvnDCTHKD/6n8n2
7ubzO/Q44KSVuOjAnymT2VMbfMMShMWpXbz4lRj0OBM27q/Kjn9e4Y10DDBck8QOBhXMs849c4KO
WCmfbALhMY3nt5Pol35LFj3eR/EUL50FMTXy2jg8ME85XT6GCFs43OD0Bv8kJ99qEyvFd653H2H6
Cc4Jr3RzC+gl0C58S6VPxyBM8UCIdDEy9v3Tvzgy2Qs/z9RtMHREzAAMPwGZvS06ADnNHV11Uvt5
gEzLxtrsCz1Eq9BlU32dAD8T5Ja22zK2FGJnM1tlaZyyNx16ng9I27mFQiHhpAzmYitBLIXSkLe1
JoCEUmUcZ/EXyA04QyaYvWCNvidQme4okYPqWDH10qd86wHxcpAe+jd107nNy865eB7ErNasyQ6C
QuwqRG8g+D4ma+OcHYso5esS9ki/4wwfgBcNJgSedmyD25QClPJtMYl6CJlHxbloI5q/gX7SfwNs
1T8gkqWnAVwFpOwQ7oDQiaN5MXI5GKX0uh1/KRFY6mcDubK2G7i1wGzsh/AIINAZYQU5/W3M3eQm
sY2zf6zgejRzXAG5tYBHU3Ye85uNftWzBWH95inYtoBbtjaT3jjxyh01ah7RP77exVA7QgBM5kog
KLapew+Ml7jBHKe6LWKlD2BKSIBH59q9qOxoQ0UdUTsYakuZROIHf/m8os/gmE3ALXz85e4/t9OY
rYLpYG+416nu1CqTSM7K7vuq21oAeMeDMUcWLiMD3Ys/jPfJBrHO3TcgIXFEvHbsftepqmwvGGJ8
cApGlARXN90hI9TX5g+PCMAR0CfH9GkjsrAYvSY2oYKlQs6m/vAkkMV8JaCKWdyufq87yiFftcue
RgQv7KsNokwJQo9XmgSu2gU6CwF49dJY4sfFaxZMMDlEia6aKZ/XTZ87A2i6gfIeiRVVCBHn/Qp8
sXdL2NS0NhCeb5dV7imxnRmzJ9g9OzXa9w4nGLn54PyMvfTt/q2vORy1WT1vz5Onx8qUQ3XZs8+M
eQ+8beXba30LNXjc9+hJAgetlsTqoV29eFT3Mk9LhuY7b+QZTdmE8nWMRISx8CiDfmJf8DV2lPcG
61SKEsaWjIP56M5i1MAQT6C1ikqmoh8iOrKP3OsXAIVy53SL5Nhpq16xwIGMTVacKFMZOtTs8WvJ
Kz/q/UuEOlIdnoyYvxMsAuisEdVcR5o1S+xyoOKofT5JCerFjQmiR5c+VQWLKTVBFFDtFLuj8lHt
Up2ha5QGwo0sSThjSKnSj9BnVM4kjS4h09OXXe8xTdY7LBxeu0ni8lIZ1gusecWXykay+ROOlgt1
3ZiJ2NfIAV3xOcmIlSqXgMCV6VZrfaoa9nWRO/KO4B6InpPwuSJQNGMAe8WcGkQjujERm+M0Mkf5
La8eo/9K3keouFJbkPF4LCN9mczpvbYX5iGAa9keGnk+ODUAnW0seZrSm0hgkJa4PUIvOwcBO7Yz
2g2dPBmO1ojpNb4DflkxSmqoxsKxSDiVHJZ0UU47vdB80XBeqJCbuf4G0EPOilK7qc/pRPjq86N1
6kXld5r9JNWdfjfI/cuRyTSsZ3n9Aksc7Nehi0ROXUSbjN4U+7l6UhiEF243YOV4rE5sbJfwcDBD
BM3YQH492FdZp/nY/NBAb0Gf6fTToPfrM3HmhdNGzZ7BdPsjFa7mvpAafUGckAK9oOLXPvPaeb2X
KDKXz4iyEaxwnV1p5t1c/FTRQ62GhbiCoDBjM0kWt+j61tMFzDWPN/VBpOg2mT8zTypdhfE9Ld+i
L7whuuG4w9CeSKASyPj5DtO/53kiOGWooW8Yu8+ovQlQJs65wgQQD8dFQ8fFKIkR+wyDSl5Fhvq1
4fIyxLhcNKVLjhHot91e0atbPKbnkt0VMpIqeaynx9iW2swWoK/65hc3f0lrwO6wIkIZsKlwZN/4
lBf1aFrDWO7ZeJSnBXYsd4/n6l3epQuMBsa1DvoE826nbIlz7txzKcOJBY5Dw4D4c9mM4YOVX67A
5IxhVRh7RbY1hUFxw2ulf8ujeIAdRGWgsBDK95HSAAJFCRLxAkmzAcMPoADNNSiEOLkxVCjCTrKu
wpdWMppFAGxXhuFUr2mF24kSdvhdGfgAMde2J8dOIUwkBnBwGkwZUOSEeuOWzwWJ0QtRYrwgfjyw
SvcedL7Ir4ZQ31UXX5z81CqkSQgtC/Wb9ruaEIL6yudDQBY2CrrJVHm6N2DijUZ9cMwF63m4Bo2b
pdQo4yL7yfjJkkEVqqqAvOvbXqPGWopfUsA7SP3HHeCfR9ki45mepMyllBFPfeMY78/RTvKTt4z6
4WIl1AzM0XonXkkR45dSADgreAVh91/X3cUBiADyvq9FFgxNKMwUNyGalrpEj13GcRDNBSyPFKo5
ZIzxFgZodL1FlCBy76r82YnqstjlkiX+vDoft0HFplK7n9SxHKUVetX8dbfo9prms8/Q6zFRBceG
bdIv6m8ejHDSV7d1WfuDMY3LzUMNi9ovKqck2N1NMIJsYaJMgREk+a0TZhcYIcfSHt5Q6Ime9FEx
EEII4RoRK1AaIQgZNs7PIAG0ZnN5W8NDIx21tJP9DQdd+EKQPFQO1eAhOCxpgQ0FOhVlzLQci4CA
3ea+oVV5wDViXgbLoXdNeQkTaV9XWEYxTaoGt5kwiLbQpd5h0Gg2OC0jYcq0kr42mBxGRQbUSV5E
MCTcGi8kY1v6V+NgPPKcMv3qLZlAp3qKyXFrhtllKud+uXyddWeyjj8ogjHF41SDn9OCbkgbhQJZ
YGwDnaiUZ52P7pTIo8eKFvEJQsH4oQyeEq5YvYATFiHBDBVCmmJlk/8k+7oLaVAB7WkpSiROs4SJ
ARZDDLRYl+Otqv1uwXZrjwW+LWOnPOMS+Eq8CtRsRbXUUgpUpcC1u57eJ4shZHUO55iXfnDpRofy
/2jXusMsnXdewoeUeeSpfU/xN/4kC7WHmVUGqfAhrtLt5CzJVrUmbipFwsD07PD8vL0l1ITsRniQ
RtyxZvbJzmWG9HPs95yJ9rlhXx7Q8lpoXqXpAz7x7XAlFhuLuRn1BUKp6j3FOE4NJX0ed/MnIBXM
Wa9eKFGK8gk3nEjz9MLntsV7jntkwXi2iFcfR6hogIvFb+xczP9xmKx+gBV2sHIifZ7O47Uyyxi4
zAEInqN1NdZInv6Goyny4mgAuOJJkKMnj06Z2xcjfpklEE6iin4WYhIpWsGT+7YuLxhQAqkOG1Oz
YyGA0CRMdlTynOLsGt3+tb3NjZhyU+NEBxMB7IB5sDUqX4md5m53x/QTa2opMFdP0VbKd7av13sh
RGPEo//cXnbPLqqfM9wNNNWm0VZq27y4A7qe9R0uXSi+JVRoLrIwCk4iKCFIYfPW8BRS16hdCVsv
TGU2CQciHc1aJYOyoG5rz6C+BGIvY7dYGytSN2AhYrE3mYNlFS6/hh8TmSnOc8GWD6iapu2uPV+G
YGBSmIuhnm4afNpSi5Vs3k6VEOg8ca7t4VYmJeXIF7x+FwHdDeTyJ8Zb2GLf4Fdil4eDYMMwbUto
KNUoqFruEeMBTInw65DSVLFJO3WxfKZe3wZZF3R0Eux1KLQfNoMjeN5z6E8Kc25GR1HGIWOXO2jf
ofTDkEFsHD18/T+Ozmu3cSsIw09EgL3cilW9riT7hrBcSLE3sejp8zEIsEg23rXMcmbmb3Ps1or8
LyWq9NxxaknLAgaHvuM9S94I+fyrV3xheJU89SSdR2fwm4cyJ72xPXJWSwJ3oOIJkcMRwUXaN59o
O+yeBU6yRSNccNLhgGPJhOK8S+r93PLuZWYCLRBMjo4VtwD7+7Y8Shvt1H4qdBD7omfAQrd1kwfS
lQ27GZwnfM3CFFYRKcBMzqY/tqeIbhH20/qDJpkIfbRxiIvJ94h2+ZHlx5iiR3cg2QL7PFiogqIa
5NWAd+XvRixJws2DO5GPWx46Sob6S7CLKbhPY53qC8ZDRGA47CMyI5miYO6BcihWupt80NawLJtd
V3TFSHiOxoYIzks4g3zTjpO+vWKVswY73oLpJD/FBaAd8X2+/2GREtoaj0lu2ILHuZiJGZyZKqjb
K3SU7EIvyStmh+c5N+wYcfjo5uBGLTHUHLgiwxmDyVX9qjZkdH2RVnssADJJHrWNc/OdAn0GVDey
Zb0O7/qyF2cNQ3fh6dY/J1u6E4K3MiBPaTE8oiYXKtvOW/s+ok9pHOucLXMXac5CJxXY2NFUI3kD
lFwCy9jGtnKHj379xEJKW0/AHHDv0xMJ07QuYu9G5WhL7Eid14NwFlhsL/3mtQh57ohh41YREAC9
qXj574tlsEv1J98C4byYBDGP0i5F6nkwNq+Ezaw3U3GeeiCWl0JwSZm3nOL9oAESeHWYFxGK0x6t
mk8BeRSLBIn6QhWIb9TXngHoGN5Fv12Wl4bxKg1SWALSB/R1ChJUuCAzvD3DpdNQBd4rJBsIqkR5
oU2Lmk3Ikr36QWnHjUFAoSxW/5orwbcnYvDc6hruk50qOzcYQKH4K/wkiE9ZxeQe5B9WMk8jbL0k
JZOzmq3IsVOEMBN1txqrXaWq82wm/H11q7ze9mTlVbuu8HWkkBTgiGjQvxGAaZqHGAvH3aHdGJI/
OOG+jL8kjlrmyK+35I/6XaBDeuEo9lprK7auUP5EhOs9l/KZDigs7OrBrBCKzoiUEY+ltS0kwM07
4O0zcXUSHm766NEeTsKi4fhv0Zx2ryvNUR2eLH31QpALhhR7ORANxf5UvC+TOO+zAwxqyCrVVkSH
Volb9MEoBDWb9jT/9d5IKtaFsApe54b3BXDsMrzu0bR+vxT0LKCEjvIZvkiBiwBS2VKpuvJdX5uJ
XY12HABsZhsFnYtJy7BHZ/4QEn9aYvZsf6LRa3bjtgHv5iHwmq20tfzpW9zoZYCHIWzszn7/YxZn
3qYxlJ2qtlWJoC7lSyTNJj5xWUHvGlR+v1OQ6YfqX2zYiciuMr5sYmfdrtXcnshp65we1OQrZRnq
SoI+k1GROsKfBqj1Z1zVFhLKKS8qJuKbhsts9qvXB22lyH5v2ebZ8qWr8sf9T58u/ytkbRTnsUNC
heX34U6hhfzu6B/J/iZyQmFH7JLtvbXgyZCXz+XEY9NhyM3fI6uUXUnzjMYbNiy/BcvV/vF5WQUL
vyl5xWsptjvh6bZEw1q/LZajkg09/ad5r2NnvEpbna7gH96IsnZU/vDfcJkXjdJWb9WMsfKiSaxv
NbO7poMaPel4l3LtteV3h2xFdVPEOdjy2Q3S+crgl39aWzviH6BHNqxH+feVBIDI+CGG1fhyFc0e
P546kD+6JvCyezjt9WKtT8tpAvk+kE7tRTyFC+kyTS45iPvw1HuUJnBd3YuWPG7yhbGYZAzaSO+9
B9sD/XFw8QqlV3ExfsnvIY+nbrYqVaanpjiC/NGJtWtWWy224x2/qbyhyBb5T5vxdJ+Mr4K55hm0
y2z4B4bKo/yaztVV3JuHltRBMXblDcl+wQBx89HT2ht+/sFpYfn6LYlsM5gc4JPUE1SniZY4ciYC
pSP2LtvdDBh9vhBeyp72QRPEda1U2LZ5jgzRDINVE7sKYUaZCYOXWtmWjKhA/pBJsNbvBOcT17Eu
zqW8TteQNVq3FF4rkVjByDF52lAK7OmYtTBdWMpf9fYqZA6WHXVeXc76+3fkgwvGNDulz2gyI/+I
xQiWwVQ+sLtTRBdQzVEe/FhqYAJ6n4lMvQtnkd3l89nwLxTu2kHi/F9VwF2KF53rW26wb/rSvYKm
vMgngHDw6fmyQsFfm9PbtJsjy7mMlOFhkaH2DLJfPV8aYEekSfjpcFAh1r7qQ7tnsssBIY5PkCTE
5voiVOxn6Bumze0rWAa77H1AhV45YftWhGW7wlRvTnZnsNss3ha/Mjt1cWVNwYvXISLDPXcQOgJf
TWtLdVF869aOGRkhetuyk8Ft+02BTE5ZieolHB50HQyHJsTvF8OM9D1jIihe4qADzOJwLLVLhNbx
f2hk1ns7xprQZ6BD/6msiHl7dhv+S/kegPLpdAZ5C3GUHfKvrFlCXMcOAczbt7kBvsYYTlDLtK5A
FRNOL9TqbtJ8yl66ET+y2Earq/Bs/c4j/8B1WEQbFanP10RPk59rzsXMliOffyl28D5jHmiRTSLM
aeCEyk/Na1kdR1TqRqA3yzRkmjyaD+OL80qSV2rQrgVw08abyZnMQW/+Ztr5lfsru05jcwN+PfIX
d1/63vwOWe6nuPWB2zCo1wzZqMjrs+QmvV9OT9wLueAUQsMJ7yZC238EmsumZyasJGGZdUpeL6G1
+VlU4CvkjXrvrimuSaK/m/kc7IgQ+OA0iXmoWLY9fr6v0SHqHOVIxjOGP4yGva8SxR8572kWHLDc
pT1Y04pFEuxDvFXH6tRdSyOgvKk/vIevjZieVDr03DUZSpmli1uubxQg5Kl3JaIf3kCQgqNtILGt
cAEdEC7nJ8Jk9igcTTo0GPRNcWV+DoKbmUvw6eiEcYDU+tc6x/GQ+GX4KzB9eYQTvU5ogFiRJ5yy
G/tKpmrb8T7lsPa5607EriL06tpNzEKTzC7CQ/Led4yeZ5raqgOdDnKi9j+jxB1JYqDevANBW1uZ
L/EcS86cWXRG7MFYaySBrrr6/Qk8BvGYOT1Q4NsL75VyqaODIAaZ7GciK1PGG3iNgEK0WVfSl/Kp
IuF8ef2DbkljcDok135cZvk6jpcVBhW03+c+DzhU2/eGzibXSEudsKsQ7UGGhIl+6NqhPAN5jVcG
NABRr4WTf4w4P7gaS4MN4hvhkwcAhQmhZ1yMF5mt1TcNGfHntUt6G9qFbO5+cIyABCzMlyOOy5E0
PyRobN6RbKNhNYNgXmKSf/EngTKl2xd6CMoYKAs7lzih3j4ywHHNTCDQVKbfsnIW6nMEOps9Eqbx
wS5TV3lkikt+6ZxmH9P/LENz18UO737zA3WfrqRvFYH/61/1/FAhftHI4wuiBk1OnAQy7a1W0S84
ZbOU9wVNoyEv+eg8xh3aH93umH02kxho4dJcoYvU422muxLhxUgAlWuO9OtpF8O5Ju58ifeGaRLy
mIXWw0ribAh5Jli0/qdPnrFlk68mcCkoc/MYL0yflQH4B+7GRkYwKSD5TF6hyjF5pXAWwZRr91AP
xoINS+t36Iq1I7eo2J33C51Ty8nnydZCNx4iig8oOxAPg4Fj/RJ8epIkPKc/qe6K+fx/knI3Tu7A
E0qxVU8ocMDnJOhb/iaGRaalIwg3Wp2buSGAsSaCF/fJE1FU5CgA3TjR5FWDvBTpO9kxi/xC1Rh/
U6bOq36PDSdtAo2GWzjo62GtKQudJUAGdfDf84Zz5jk4VoumF/GFI0srzLSq7sCn9IOfWFsoEE7S
kSSL+kyyRt6cZIIeGxs7lCWt3xNCVqhhbV/8lsmFreDEv9RoJ9lnK9hQzxQ2nuw64XzzSjolEsHf
bnpRCXXuVo0JEuUxMpvtavzLfyo6lt+nFTSfFI2iv+Qk0lg2M2qF/LvbdR/Nt6r6q/DRpK60lUxn
Asa/xzuuaGySwbKRwJooUXvSK8fTC2BPWw/wqMjaAFJ0GVqAz64v6agbwiHJK47crvILyU3HFUOm
EA+AKQtM4Urum82SXlSgwdVPHNZZi/PNQ2CW/rQtwtdrIm1r4QuPcY6QLPIlk9oGw8NZwDliFEgu
dnV9YSSglexqIqBRo4QnEypLJ0SHuHDS2ptTXdEILPMHmmRcVJvsC5yclP3M1mvH/OZ+3dpzZAbC
lhzEsfNUhKlmIH1Zv+FOUJyINV9/hjW3GqlwbtDfslYACJNm44sVpPWufyDC6G5wa6oL9CcYy9gI
nldoXswbYD92qS1cOnh4hn4bQ2B2dxpuTLESCsTQoyelkYqpoYDUOLBkeBE/SZ1OwIrgteYOvsf8
jP5gjtFKRgL73S8cLyy9WgvSr8iWvBjdC0OKCzfUF56qHUvRT0CR2EGDMeJFdh94bmLjWHhHQflI
mGgGe/yWZ/YSvgaGDpZbdooP4CaEMKyMUWwtsymVPZkG012X3FpCR7FoL2wq47nX000H90ST5Qzn
WR83ONyv8bNnJVLthr03kZxe2Jm0jNtfjeVmJcK8ttmm+t/QLwZl87IeJcWEJFEVdRWegfdSJqe6
OvaRExebPjtJz82grRvHQOWg7DXFFUXfYC+Z+a+5y3mgwJMbAeQNFwLRAi+EZn4BUb334L5gyXF9
5I3KIfpFlg9x66rqIkJfygAWR/6lY4EfCNWMwu1fbpP8M8FdI+eZnUXEIey0mnU6JI60XhUTRtfx
WV2z4ciLF72w4o6gBeG6l5IfotyhVUhuPfGeGboSX5EcrV7SQZo0mMDq8TCvMQb1LXlfDPRADmL0
9137Rp8g4Cv9onamYILCt/KcuYhTexuKO0HONRpyuqHfEvqzdbH80cuafpLb2rBGEzKtzJO46SHd
8Ed5zclUbdoLrmv609OSq3ue+/IPD8Tg1Cy3QPOouv2feNFYzgN/fJ7Cffeab+TTCAry1DhUBSDf
+BrWjhZtBRYeMJ2f6F3iyWlxM9M/i7t+9+IDcACCfZX7DmyOh4dBiBwQRsEYb+VSygM99TTWPjGP
fIcob51wV7BL4GxFxA+qd2YPWpfs2Tkws8x2ikEFSNCH/hbqojbO1uiRvlR6CkvUrDmVNGXnngyr
y9HCTph0k/BRzsKFfL6JDy0spK/hFvO+qPeQg4znCwICZt1hFKu+rafDLenri/kplq4mLLEAl6wR
ygPG88RYqqTq0EE0K7P45eXtij26LLGy8/RIAsDwoCdIp2++/Pk3wayAlsHNkP4Xb8RHnxwYuHsg
ltbGDyj//zAwsxHAteXpfNKzoa4PbzquaGg7AvsFShFYWMnhRPq8jijIqb5DgrDoo3iZJSNAZCAR
GcbH5VK8KKHFLiX3y7xjqxLhH0HjyNK/9u/bmG4Kc4l5CL8MBbnkKptBfoIURbOGcpHIusou83NO
5+UBd2LyHFGKH7PNWqu1xZD9CoLTJw8Dv7IA7EgHgsERXdoR74bwLT13/EzdN9aOZY+6mOoX+Qmx
R2wPZY1fYwPuSj9R6FgbRQEdsaljBZIDrPdodgc/B1tc8hIwvjT34S+VVx1DJwZQkwU1A6so7gwR
jF/JoSLmgkWU5KUwz7JRAyFCozlS+9nu5/7sMsDJajtlXEwtr/s2h3Fp/D5ePeWHNfmVsg3xn4E3
N05+MS2/ftKd1x/cJN6iJ/AE5tZzVntgBHF0a4hKUVU7ztflT8+ky/fyX4fxK2NJxt7yya18HtJ4
7gxo39BRKkdiTFqHxL9T2vnWSb0kV8EfGdBuyiWfFqbMcoRWcjPfHHalyAlBUqhOu93x3pIzcuA/
R9DBz+cGpNJTeYb2FXI9cls4eV1gOX4r9cL1FO16v5O32SyJ/uZSKLybnWvw65xJctZZ6aoBwK94
9+iCsuk0IY2VDI5k57mtEBhDh/E9+XrZ1ougnoi2psosG6R19DTQhv0mge/jllzxhhbsxqT9ub3d
7Gu0zhUlhGRzktXYVtCy2cDwuudFklwpO8bwT5xgYvWlIAD7LKolxMmoBka0qf9Z6f6ZrROeNka6
8qgPZ5UaatTfFd3/XwFI3a2SUyjDADnwqp28AoSAI22EDb3fuyFgmnXSbyj0cEYYjSMHVZbcWoRh
2irFGgzjc8woYNDxpZM9Pe19UnFWFYxNYBnNLrxh+KHW1+txq6ya3QSp/GhGPjLt4K76TYdfheOH
CFuU7xzGRDQ85GEDWCfjdV4wTEyACDxpPXvp6+9+cMBRYRPYu3VtPxLWk6g+KssETzqEnVmiAcfV
ZFwMKsrMI/wIX5xM4VmSj60ZyOFX+kG1fGrbGf8j0e82zOIE1MyeLLI2ANJ9gW3sn3lKJbeMPSCd
5PlTq0HJ4B1vOMGjb4xNdWcP3VmyXNVacvZ2KHfQN3ixC3464ThkZk4oLsunDjaLMk+HE+WEprO4
jwdjWBfioa8ufH8OdhmLw3A1cUalBw0OLyEnqgV/iHeaGDLJrOp6z7hblLSCmWco/kvw6JI0JOfy
WVP8kh0H42oo/534XVLkqLcfx0lZJjpmFh8Qh/DL+cVEA2/8jc2BcV9DPO2Wy/5TFRcv4qxvknCk
qnbPU3hsXmgFXJCzpPoURK8YV8+nNxKUl1wN4U9NLz3LEkUqqIkt/sdIfzKBvREce1LzZyan9N36
E/sorEfV/Ahi7sY0Zqwo8p8cZCn4E2K7/FxKilMTX0D43ehEb69RLqQNPXuEb55EGsW7XLfPL8rb
E3xcMRwN0sGg0lm+BjPPOVcYdzH7rGivdeVvEkxXeZ0SYz1lXoEaZSMzESsfEuhHqp8IDl3o4qGZ
5aqc+jmvf+9mhSsAiNdbcYIq0+8yGtVhvFnvJaHw9hCyM48Mw0iipLQPE9vTsFY7courYxe6IS5T
HXXi/yIj3ufoikMhMWaJS/OAAYIzOte/s0tMcC/zYgGFk0kk2MGvrs11groo2DqDOuprODDhCUdj
pXvy4ghxyOok4isJ91r/6NvJR64Ds0GglKstY99w/lYuDTTL1mHkyM91dAiYefMq39HPWLXUcFql
DuE4/FPY/8gBFsh5YAXOx8giK/1g/kT/0i1NyYJ9BWqQnxO3sTe4uKX19Fux1Tj2VNabNVdKMo0w
zNvuDSfPZPsG58YWnjoYHWAmmfdgBe3R18hUYfEbnRl6U6zL1SqluwvvbxBCks0tsm+67zpAlqJh
sasjfOpcK4RU11LYWR7nCyhI+77LPJHqDuaz/jXZBt74IkxKTTq6B1HKIlbKTOw+adsYK9myabI6
7Om1DawqGpviDPCoPcqJ1P6gPplfiHReXB1iP4WrGtld7I+znhm+bTPSA6tIOdE3euMDKSA/U/ze
TLIHEY0gm0WG0Hr1y5EwIZzaIwKgoTpZuEAf6j82Uv61X+jB78kewqH8h4Djh1WcrrSmwlLr37Eb
NfbMkMX0zfPJ26iBMniSPv/+BPB3pMVMTYxaM2BI2whT+b7EAkc/eR3ozYLUhM4NMELWf2PELOFG
rQenlmluNa1DNi170gNxhlxuQrwIaiCiZtRwbYM4cClj0dGVW/nvhWzecHOVIuQ9WXhZQbX7Fqly
/YJGjPiW6JRnS74avKhdoy+pP3HAETKBebBl4km3s66HQNTfN/OhBmjvypMvsdRSZO5048IbpRNO
wEV9QjKjwU0RNM+dwU4VYX/Rb/NBgImj7GirkaN7ybwBBWsYjhufqYZqJrFmEmaPzM8vlSTpvcXq
Qs4F7CbH579y3I2hmwkuFFhV+AJwp7x4LUthb9RXpfUM5IOnXnNiPE0zR+K80IdSSZco7FaK6qR7
g6ShL/P/jrQZgziaIWW5DKxfcSM2lOKbzkpGlhdx3SF/tsZfqm6SXcQ+QCfZo7T9YQgyDjKOnyio
hg+g7tHrWavKJWL+kFIHrIQ4fhxP4nhrjSAf19pR/InJbJa96hOAato0tR1rXg7sQ+/Bh6Wms5Jo
JmIa+u0rXJnETtZtgSjUBLKDsDk1J8DZbgNFaNG793bVfE1Pd9polD72NeGGwfiOgXWtYNTKHdr8
Mre7vyd0X2zj52qpfyaokVP8vWoHvJEf55HDglNUwS8crqSAPnzBZCiAx8rPz2eySb5mNinzctUd
q29e9+6Pn6thGUD6qYWuwZTGO/FD2lqODYx0y2ap82sb8Bnf9QG+SUE1stBWUkpyzleu8W1tnZmI
9cpzqIs//MTvS/Urxl6LL7s9SNjXIN08Szhb+Qp4L1T3Eg75mXWIIyAugJ+FjBni0/x+J0tuMVdw
elQIYK3rdAPqNf5oWHAcDNOBu5+H/9Cn63bee4zsL4adZ6ApnkG2OqkKKJy/QSYazRNEH+SooA0g
F5Ex+QOo38BMKDKAexBNNTs13mv6OsrT7M/iSqAD/TKIdLsrZKXUTmw6RYms0gaS7tdIW5isekCH
dyDqc56vaCASDgoMLm7G2rd3YKKHlcFs5aAFXLkhF07Wr3bfW+uoX4o/KjIBc7hzzQcmyWSjn0eD
xsWtM7uZ9ggpKJvd+1MhkZuNiDRDPPHEJt0SFBKdrR2b7qSa+xA7PKEX7aF82chSsjPNKphJka0E
aVu1nrnpcKAd4TG7bJX2KBA865hP3kJZ1Rj/muNr3rLpWM21iNmW8cWT2oJX8VM+3bpYvXdquFRQ
Ru7eqi1/zTj9If7N8LCAjPxiqNOBrhfPeNc/7aSxM3RAGhzRpC8xy0cghl1Q5kjJ5NUr8oGLIFPD
x1MGkV2XGMJ+i9InBslIXXY5aGCnidOwNhXciKliuKWxWxGYebFQRL09vQ2EI5eLyZOi3d+kU8TP
DAR00HO7vChX0ckP1ip6rbSj9PlUnfJbSYLqHYCF8cfy+0xpfM5AGTqq0IVCHrXVcyMhy5wOgzVr
jkkwNrjK03nm1pZMCNbnTMTSZePpH5wSccIfJ2r/xx2QeN/RJ21g34/VTUfFQ/jUZ06uD5lILDFg
FuvcFnOa8sFaqpzZS70K6W1QAdJcPgKctgZ1oFve9JhVSXt1XWDPsNz2oLGSGMcO9shjjrQwP2Xd
Xq/ciYI3uIbpZlgp4sAobZl0I8zZb7vqH/g+EyQBRbp8o8/dw2pHIEm5BwSq/IGg0HqEbfD66f8V
/3AyFdzh5exeLjZR7k8oUIeHgMjpV1LWUG+shRuwoazq126QHvEvqNswfxi6LOEis3ZWQbzpSd+D
dcN4slR5bN4OoBb9b0EGwyLcPR9Yj+J41f9i8+gGN6bfNRf5WaF3iQmH9qQtrcbrDK0Wx8Eg2OYJ
3wgDQPKZ3mkJo++EdYaU3wFOzItIk5LnKW0LNsWB0dS76ktmg4BT31iAoaPh5qEMeM6tv8RFj6uu
e+KwgNdnV0ksH+VvbrhpIhdAh+iZUr14RifURXKxSWGywtlK+ayOWngX3mxwWYGRioAzEGHIjMHm
HrQWpnLOWGUz+u/6lj3YJAFmH8GRJG6OzWSrNn76DWkIiDhDwP8gA1EcgilwMnGMmvjK2T3w6Kgg
wwJIuK6cZoVjNqvs+TQnTwQ4krz1PWRIM11QJ1RUUNTm6n5mabfPjwSss8buhfBrwdZ54citF1HZ
5J4guJFNiYqr9RT7Or3jZQYvwX2Z/nmNrF0YnwZQ8gqZLY52JZ8dsC8NJM1Vcy/t7TbcvgH/wVCh
uLSrJi4pwqW8ITo7zv5a6Uqqt8woTfR5TK+UKHt0GKZ1RReepdvYvPT5ckASjx+2Z1OLn/8r9mJG
Czc9r8jK819EcWPt4m+bKi8X3RDiTg0iHBsfxEG1XxqPv2up2EroHwXVfT6SJYFxAb3IyyfpB2cS
EBNWbrLpUqYtB9ncW/tLvwSMMHsDIUrmWQSNn3VpX2XHideLpn8EiyXVy7WIFNId2vrmJlyLK5SI
fKA9IjkHHTGRc3kyq6nkj0Sya6KHGBmiVQTnRPWjLyH2gWdslV+Lb7Hwu8Mssg5ROSEQM1e4g/J2
jseRkMYixUMqRVTDjROxLRdIGJCUVX6YnaLilP7SJ1mn+i5CXtyUeZQGp1liCceJeOr2fbeQTs9/
4NYvzpzIaVjfeNRWISeKteoJ5kVCjfCa2ZWetU4PJuvn9VuOyla11T+D9Ug5genb/GpteGHkT4Op
i7YOlh/u+NZ9x6jfNjks+AEFGBYrDIPiUZz2M8+cBU17QX4W4/Pe84nQIuIbXS4wruAK3Fi8gAzj
SDP915ZRykP22/7ifyy3WXceYl4YxG55t6xS6KqHvgeYqRpvROOLNoD0sLeHJibPbKzFo/Nhkj8l
r0oWkhNKPpzhmgZrNRF5DGDbkPkv2M8jT1YydxfUM9hgCVHw4E0dKX3M+wxta3oQVTrEfEpkONO3
biwSaY2AzaDpga4/hc0yo5arXngDX+wxq5QB4NabZBXLjRu7iiAUl5N1VEabiHg1UGEYI7s2Tybp
NJBUfCXYDNOQwcGasEJcmuHZ0HxM2ikHEiQkg1HP6at/Ico0n5bxSdfTpnYj3rV090oE520cUnNF
km50t341DurXA8YdLQIwEFxSr9mqQVIAI1UZbdoW2xjkN4tDuWWZnzbkby3y5qPUNsJqpGQTupSt
1BR8U5v8GCV4bBI9bu2GDK8SIQLI2pOH9Y93mdakei6b3Af9DfuLwlpVNCQxcRdOkQXIGZqaJswF
aymfDlyWbgU6ruvQM+J7P4LNerP0tdtwGiQiTtyV8StWDPwOvEM8Bu2PlZ9n/p/CkixvYX2vN1Jk
jzsKqf4NzVRbfvcHs5fVD2NHeaP9mY7MK2yIzvF9OZ3/Dq/D3qJbElzo+2fzMfT+O15GlL04eKPN
lD1kNahY6kf1/Wbun9lxE5UFCjAEPKD/uR+yqXVyygR7HU6F57pD1IiQcKvNTq+98Pafjo6+cl1k
LqCA8gzEIPkXPSxnfPuD6IHupBBOYFIxkLDXSUtO4bh0hafdW65sBsmpEVDm+4CGsJDfI8gby3fK
QP0IN9JJIEDxkMONLDQ6LdDw07hT1/LT60eUtxzeUhQgBIpQKzNJBIO+B7YP22O5B69WonNpoXMk
OG+AWcfmgYlS8kLjaL4Yj6mj34yWBi8MIo0fbMVFwDAaWRt5nJFlpDQaeicoBDRLfrkrFKffMOGl
WCIAI14+PnH4IuDZa3HBSqmdZaJcfDQX62RcqeE6jDR8z7kTsvpBc8QqEHRP+o1IEONFZnBcC4TX
TX7NcTt4bcV1XNU/euyqrS/oNwGqvdwbxo2sy5haGqOkyrD2bOSSp9stfsmKbtB7M0MHCmc1NpEM
rTbK7+llEyVBVTH+vdvdmwSpG1vJcYBh9io88ydpzmKBedt71sdXMbMSMziDCkk/0RUARgJTlriE
kHFhXYuO8xDwPjzD/SvZVPmvoN3fSTCm8HyOwIzIoLtCr4g4o4B0AS34FLbgms+P9J7BysEfLYpf
1i/Uj9lGwPEoncEu6pUxLGhn8JVCzPHTIaB5AgAxrzXrjlOm9ELJtVgc1B/G7Dp+tk/00u6LlUw5
+yya9gRcXX0Vumc+hA+L2RxCeNt2NF3wL7DZlugj/yqpWoajFh85/fl7z4EmoR6REf2FDF6BRULN
sHgiURgCxIiyEYDTv21dsSf5730F704Kt4F/eDpZvqMHk855/W1ltrA2UALC6gJkW17xKxJKzWwc
Ah1pW6DO8YDerGUkYB3EmVawGW192qRnneXAgxf/U37eKCkkvk5B5c8RpC0jUFA45R8UfYXoDvVH
mHlIgOqW1n11oLlMwW0sjkg2lVjQyOhi7SyoOdccGEqZ852dm1CuQv8lSMcXN+Ftw36reetYxcHE
RqCZuyd7T9DBQfob87u9jGjnuPMtIgM3K79D8y8zOQHvqDliW7mxtjEL6Swydj+1fs+4cYIPBi+a
oLL1R6QT0krlkX0RtdwnaYMv+hboh23o0fUXTFrqEykFRECLvRDUPu1YYob2DRiN1/VTvGrvA9TR
KB9aw8ZyNLNwi3prqlDKXN9f7fGKbs/knuu3V+YOQAV+cRs+Wg7wg/6j3LR8gbtQvqAOBq+W74yg
YIU1vp9T+GFRx5Z0N6QECqGjmLQprHYmcJYga7IO1UUVoLwwMl+JWYPrDji07GRWFzgvUB7iHYct
jwbujhZndiCbrhD6JZoFy+t1l6BZiWs/0N/aNKrdA29aTCGCgCLsEu8wVvRm2ogJa2k8koUUBOPf
JrvbL91ZQw43Q/IOSk8cUiM6HQBZ2BKdhWipK2JvKbEBE4MxmchgFsZ6IGQBUW3tJ2xi+W23YAAR
7RG+akdC6xUHIhwGXV3v6aOdsGRHmBscAjRpvizamhJBx6LYV4eSOYIqEmI5CXuoDyQG9gBUBxv5
dolc/RIeRjdfGyZAy3L4s+Xv+1EfJ2IcWKWGVEgFESN7ZISSwGfMdwODZC/VsJx+EXJmL0IOeIB/
tJsBsKBXG81C7utEhi2M16Y/AHGqEG7JriLPOzmk8FU0ATQ2mE/YE/kvXT1XkTtqPk0Kai5aSL7d
nG/09GSoqR8mildJINMKWX80bPkYeuKHhivSNbc2VxEyBnMjH4flIN0C8ycfWnnwYJpMp2SQGJ7w
K+cfSF14bV7TmvkTGV2HKgtAcBbi7GRxPYpExi0nGRGwssOSKCu7cKwWv1W77o2F1jvgCGlL6mp5
mJGLJACETlCp0udSlFTsobj6kIPxfFHfKuHM1CtstU9gQzPGI4OeChHma918N+bV6JdC74KrRTZw
jMVB2nLuLnTg8rXQX5jSmFuYNEorqKI76qJMxKU9r4EnPITLFG4S1OHSsYltvHKp5NHV8uuLYNUl
IA2WBgXZe72HPVjjVcY9x8G4EedWrDixohu0dMdPGsmOsTIDJIaJ3R2rLzRCsI/5I0TMj8GL+wYp
LV3e9+EIPtF85kt0iynZ1v//mKVjHQzGzue/NHfknfxAtndVtnTa8gGi/L1VAQD81JPO9GATC971
MzI6ZOgya+GW1Xd7G5a94VSvTcli8He1+JfR2c7N8swxB91XhYFiInUJtG9G8p5L2nVpFX0Ljrrj
RH7+5bfsX3PkpvLjMZtgjWCYIwDPpW0MHyStfurf41El8DDxpTNpU8qFGoTxy0Do+q9wI/hQw/6P
szPbdZTd1vOtbO3jWKFvoiQHpsdg3HcnlmdjMLYxGAO2rz4PtaWk1lylv6To16pVzZwTMPB9Y7zj
bfTRYw0Pg1E9COze3c8ekKE+88kzyaCIw/DofYyegeGdwtckXQDLtUdlZMzSj5K1ZII89upA6ztN
hMk5aBZ7SiFKpgWOprmnR+0GF2gVX51QoszyLstyyjDmPtW3mZ8dIS9+YzCReZSci9zrh0hfdSKc
XGNcbB4oGN2HJYcyDonBmUYD4V3Aemo4pfeANEDKlpPHepJ9UcCVEUsUEs+A/fD1oU7gFphDJb58
G64KEhTKq9Y7r08upIYtrSqjmrgJaV2YvFrZJI86y9Z62wDU8CgBVprDTaUY5s3yBp/1aICryJoU
sMODAWIdXjY3bCgdpkbmVp4UjQVxHUpgDBGfN2hTf/UdUof1intOWqc4MgWfKBFEdCjHXVRg1/8B
S+v75t6iNxKBzc1FvQzK4JYqBk7wpgglHMm95NTeL5Wp/HnZQsO7kOROefY5oLFf0ImlM3D+QZKu
9Y2JH6tzO6bQ5mWrKi0D1ONsiwcU3LcECGXvPDbttsCXZPqOGf27OlX1zpgC4j+h1M0N777BByIH
ior28W19Tpo00mb4MFcj0JD9EofVsaEBb/qZgznHmS0G45eTm8UDX09eHqOYsbFu1umx51BNi4nU
2rAHqhGyB+owxueDoFoLfVdTT4CvkAOYCEdOMB9tyaZ+erIeNuPcB8iCknKf3adUhuu7NukJSIh9
krMRw5OaV7Rc74hSRMQyYa1uwV2ArqoA7oi5Qh5SzdlhL64S555ROQBEMmcGgKK41025u5+9Qeoj
V4EmOGSEjIE0EDr7xyqP6qRb8IWXb+BceFzQcnqNug3jBrMDO4sRABGcu7svJBwmVlksbuoRlGHh
Q56gNJMx4hjJhD4+saJgfLeR+qAEBrhFMMCX3GNm8KiGg7JH3AqYrBhDTN8O1KgnW8bZvuz40nq0
h7YkW2kdoOBAFb3UoQLZTwBYptVW91HzNG8BV4B/V8paKSn2XkNwDSdHWJhH1aL6aij2xND0LjTl
9DLMdyfGSPDeGKZChe495MDoxlKILYxXjd4t1Cme8vaT+i4PWbshVJyAzpzTIcfTCaXojdER7Oom
hC2zeEBWtM8+Vgj7JUz1U0+LPyMO1IB0nAIz/rRfO/MYsgPaZuXqqIvqNUNrS9GFrw/DSV9noSJ8
5b5ANFGTF8y5LWCxjQeNhV9U1dm6GomwVOAkm17XIkUfvoJr0AJbCGtkiVe77SHtPmXtOU4TNbjh
rDQfjDL8xAaIHCCQnyc00AfcSzBaCPYf9GL0QaA6BetyN1XYa3fYySkDGtcJBa98DtkU0y37930J
6RyeIka3Vw9bnjw0XJRM4HmwaucQ7JSPzOG1pTXTsEUAO/vMdqCMr3qMhjx6ZRN1ugdqogSl4cGd
27/H4I2FbA0iQElQ6moCiG6Gz6VQBFf3sno7rC39VHtojNaUV53LtU8Y8TPI09zigDNf4affLfo4
rG54Pz6bxWDy6smxUTWiHyJdwfDlciKX4z0UKJTDhqfD35xJSLaDS/RuvCxA4IB0I/28KYGeBhAX
2I2NhM6bdrsLdB4AaG0wA0eQOlQsHnnooUtNJRcoERYWDsTSEZybotY5f8m8crPHru22ykfvNPHV
fcJLZgz0ZrJkYcOIp18wmNSjFJIeRRqoButsTlu36ndiw7/P9EkRPmZl1WOp9EzKR03wndE3jU9k
rokGMXTYbW/f1zy6fUk+qTeRvp/RiaKCWmdw6hHF1Jt2VZEwapB2PYAWcpSSagH5jz9Z3TelkGeu
Hp6+FfiMXhB1rSfYiP+Gaf7Nm/lSkjeaNiFAHGeiZRiw3ui44RLAiMgB/agnxsV9oiJOwy3uuGeI
ZDAICnnXLLHx9kexjqvCkRjY7HmhxG0dPl3luI9FBuqNzeeGZ5CMoAAwmmLUx0k8FftfaalhM2Lz
u79wUq7aLycF59zHNrBYa5ipBjzzgNGg7ZReAQ6tvhAC1K2b+YneH/4kYnin+7yMc6el6h24UOpA
21YoChi7fNOGYo9CB7ankMClwhVBVA+MEOTwefXYtbcMR8yL/z5SYXausTZDgIS5/qE78rRJ2C/R
GOhjqH7rzq+ZWpmW7jWJtHms30h9LW4YLTBP4Kd4MODmHfcg2nBRN8/vtLZoBi11dtugzGbgjd8J
swc5YveLL5421aQF0RgoiHk/cOddgFcJewtrPoXCAyybEubFShrc+hBE5fu0Y5KNUH7LHctZGMeU
X5BKes+mjJqdhQCDEPNXhO/tQ2gmwGbXKnxfSIOcsjM0E4UlYA46gykPaEh8f7hi0Ewu02bdyhS+
VgY50h0kOZYWjX1jRepHQSiy426G4g9hE0HOjMpO4+6J+Zb3IJaBVhA2YnBeSUsim3DsQT+FGyAY
GLuP6PWbxH1SMBnDJbWzcxrAGZoyL/XpeurvJ4tG5YIbFygJYb/Q+osWThhPllSo0fvxMx0NaieX
VzI68DssWLDHdf2mYzjD9rJUM9Z6wp83ALlo2/kbiAVlvgxF4hnaMsppHfUnh3UfZLgtGXD3nis3
JpwWTyvX6pm83wa1Hp+m/tV/kIvr+vyw4PldLKYOiBowIewXMMnn7b7gixScecXeWxZ8NG0HSuBr
BI8/hiNY3aneznaNx9gQWxBlxsBNiHo5yIf5VY4xaP9Qt8ZriJdAoPiIz14f7FjpZ1eGMJr2v9CS
zn8yP7r0+i0ljVH4r7WYBr7DIbh2TD7q+Zl3Nso/TweK171TOzUCFEILUtnBdOhkI08+kfQO9jSV
4IsN7P2Rl0x6WVTeBht6h8qZZiC14YpdmBvhdYj7SsCz8xizlvvm3c6X0LDxoPV1G226p2GKEdCg
MhVEgxyeknZrQg/BnRyOOiNh77m5ffTPJasW1m/U2w+3qeaN4b7Enq3Pz1e92mDEwrfTSGwAUbYi
Ku7wF6v1ZLia22NWQYahJm5JHWGy2QEE04KYkKTGL43ptoGFHd6n3Qfg+7gKFQRtOHasgd5KB8Ma
kyJnz8JR4qfPtQyIRMeJK727D8AnkByMLhPx0/ySnkkFZgCIzBt4CSCBYs2BnrtFvJkHp4JSczCq
6Qd9xOr8QCp/1X5rFgstOHnf9T9HfK4VZm6yR4NOSwWEXyZXvDvHzdPZH5VlGZiJPCdd9eGeDlRO
ctLCiBpg9OMIGt7DzdJ0IaeUQcs1f+q4hbqnsXFAZf8CNbovlHPImy8mmGJomNbu4ML1W9tcG2cR
xmklWWwztBpvK4/LHXuUgOWvfZGGwlKDT7so59JW+wYlYeTSLXFN6dXfhA7spFXbV5T7yaVENgYM
5hrgwACiGKUB4fVtI2UJ9kQuhCHcB8TRIOWOIM4ZnbGz+ZDyUUbLkzIuZVlg3zOokXicapwZEOEM
n1/3L9X0rudAk0KGPMz0ZLaDN/a4IS5B5sNpyjFzJb5G4MGpad+N2+TaHtBumYIrz7uQq0BTfz7I
VaBTrZW7B4InLqNvQS0KZmwEuXtQlPy7HmC+ydvU74KUBXeS1FnVKibibPo21DlYjJEwM3GQonw4
bdtp7kjj9IAj7335/MTsC4PA9ySd0ycIBy1u7cozIu2bqdi7z+fZXx3BMT+4KyW2Lpp18kt2oIFV
Mw7ARiy9o11XDgx2CkwGF7FaTbNFG/CxuJ0j0GVNOgcQFVzIMo2gURb4TA4Mrs4icsI778foFiHJ
Fe3oeXWv8rTdAgYqcStbBR+Pc447drLRvXJ617YGjDxlrA8XGOcBmMMs9AOi4FHtMDO8xxR1wkya
nh8ROD59i4gaaHvdtcHzM2UDgSX5iipEDYA7r6iQ3GokQPFc4ZJ3K+aX7KNBu4PT3CCNBEKFkIty
3Aufe78m732IwRUEVZJ6Q3EmQAIqo4GaaGZ0kjeN0bvm9bbyV+dKPwaNB/dONvmqxn1KXHTfGJ7k
brV8Ab7JyHKYj+JJ3zs9kFvU4jZDO4PX4P1Ohe7w6PIGpCMdxv0gvt2j7J7gEoQtj8JbVjQbBpBN
/Xm+2HJN9jwUkJPTsuJgQGecUSAjjO3ndZd9UAuhWsf3YpdWR/EeY8Bw3fes8gIdNOo1zJrOiM36
jK4aQBCsXozah62fJubpIzWslnJXe+3OzAROMKX4Qx6+qFKATFlKc3VG1ou2RA+NRKPpgNVeLH+x
8I5ftJtX/4q0vgoe5W5/mgo6F8jYKtTPbnWF2GOG54+yDW6Kd2ZA+EKcODyjZtYUj+ZQiuty3TH4
ztwTYLzhFZ9mZNBk0k8AcGf+tfYpSFPqe3YwNCzoNfHIjoUPhjLmVxbh1EOn5z+fXs/BOdDpPXym
0K0YME1TMXKEvCj3QUVIBbhbHdogr8Vys7FQzr4bMgdy3tPz+qa67ct9cL1QNui/KLZfFqk65Bso
Wx2OF+IQYIiFqXu6EHQCvstYXI2RfL6fjGBKEF3Fa6DW2AX+6Xykkuo9loAElRlcP5nAndtJu8y7
qNwJPSvyClOUYXk6gr6Ufl63jNOApDDTwCMWLJxS8VMii0SKKshWZzw5cQ+Ym7LXC6sezeHMmBiW
q27X+mdB2DSTWpoxCWMAcZERzMEL9HTEvYOYrUWyLMYX+LKSnUnbk/HRmuMcWchFry1qOr0iaUQP
Gox8Xz6GCRnFgni4tyDDndd2u5KtaFBreDzhy1sw+FjhT0giqElt9VE9Ac2Ds/jGre+64/FhjK+p
ETihXs8UzD+pA0GIgJiguGcsCWIgAp/TgjeovEbGy9033hOcpefAz6XWy19LVXNf8GE/qKSJfTAb
iAKWUIT7zLS620qsgvcAQW22NFnwU7jPNTI7QRs+K/8q794oibK1dG/tXF+Jd/TFffsJFpriV5yh
kTBSDc+vcQWFfAOTvm/lXkHud4Eoe3Q/l+X14znxQSsbm+6q+cjB1UAc4QTjlpkfusO5nb1rv1Jd
bjL7VV4cMhwpByMcUkO0+hTFmTzmiUxMeYw05UQenbdnGUT8nc/LX7Gu98+bPuQkbo/JG4LgiEw9
AatQ+7Xvs7xhCQzsa2U/++kxXta78ytqkPTKyrosVXf/ip7k6lzoVdGxNpWjkM5D6HoZdDkObMXH
E2DhzfQA3QMsUfW7KMKr4J7JQUknLFMPULk3eTmegzlgWiVP3L4aK2cxQ1KvjyBPP/HtevtnlXHl
Gq7fmy2HKdgeM09s7mDtxte3R0QoQLUMab/EjTtEn1u8bKFZKKi7mApJyxfWaet7cC3g2SqonNIZ
Ek6BmXsAn+RyWTeMK/bxwHvv7tBVXLw18KZYnbfYc32xSX2cmd+QEJPyBjmd4jN6owOt19JYhQJq
WM/JYHJa1BHPt4dc2AN5edcuIa6MG4YgYPe4WeSz7uoybIdkSNMDzXUwhLaGo/QKoQgV2eD4PCJR
xZjihEL26xLr4lwN7nyuVoPjGtserdA0R9EHdhKbIU0FkCyCc9BJ+suSQe7wdrjy6UDwY7BTBTT6
2Otq7nl1+WJFueEnRo9N4wwPElsLoO0rHrMOQ6T80WcMAsMY+AfByVY6e4+8lOUf4o3Hg8Ae11t8
nFnzDLtS/QyxV/LybyKPCOpFWk9HW7O+oGrMxqW4MBJ9hUu3MZJcKUhhLxIEYwsbPWQdFNap4j9j
hm1nSwvOeHuBJ72/ddXKw3IMegbMWiDmqSD3XSRfmjNyF3wzSFu8zU6j/Yx8+yhdqF3UzzxzsH1g
VCgW2Vg7W+ieipj2rR2WHjhMRpDFB07rFk8FaxIUQN1jhy08KEaZ06KMI2cCQ3fWHB9+KQYO3++4
+VD8JuJOsvZQoWfDHCce5H58+aDBVbAJ89bp2NqZpriMOi9wk25zOt2HYe+vGKlh8HBKBCKcdrxZ
yuyUwDsdojU9KwhlODH82w3vykTWwRST5IJpFzwkD4LJnpj7OxamjuRS6/EK3BbPm0eVgTzt/t13
Nji+WdfCSlseHtQYwsumt0YZQW/mkA9Mbwpn/5MRC4zFWJz0Jw8iNjJ3/fDCaVnnfTnQt7jgOkwA
6gUPQQ7uO5LwCgy7BAy/mrNLveg2RwzM25bpKON7O3v2qo5UiU+scSXRVvuhiKcQtInJewN5rogE
TJu+cEAS2Kjen9RPljTDAoGWepeB5J6e9iUyv7Qp7YxuYZdCi4e8EyX4VBor+CdjOhaovyzL2N3u
vKO7+oBRNS9PygU+wYmDE4aJOJYIJBCpmByTLXLFN93CFkPMR1cShh5glrMetpzhD9VG6qc0FYin
3PCEMzml5SGUsc94wkCzQHgzrH2gJuxEQiW19WkF/HvoOSBhvX4wOWSVHjZHcU5ThDyZkC78jyMw
HHjAAqEFsguudTbdJyyrCVku+2/JHNPFwv3xEVPCMlBdqCbj/bL+4FtQel0cZayh0OPoxBDBk4KG
Aloxw5kigCYwmOaMjxJeqjfsUxwNQua3PHdSTCohRH+Mzx9gWPbA6zZv1UUKXehg/wPU4ydMEBCM
8JAN0Q1in7AkOAjRJuEjms/gRRoCbMOE674eF/yGnH0zZ8pSp5Exetn9SeILgOWBiKeffZ5RkuAJ
wA6bfV2Yk666kDKPrYOTYA2vRuiCOlqIL6ogpcGwIcC+Cfq1/A3Fj0WgfvjnjeTnMX4i1W2dAqvL
R4bhUHJhfbJMdfhKBk9ks0CoefxkkdqPtOU1D1TuzoRakmyagzRVHke99hguxdB0X617yhOa8Ouc
dai1iikxjblfh7SI+nc3Ansm8m4IY5h5+2UE11zGtYnz8mGonMBM9y6qvO/3xTrW5KN5g/0Bbolf
zSGPS2tlVqgWQPxgLXkVzzmuoGGTsbDK3worDolaJ1tB1MM4S50weMcNokgG7PEjfjQ+aoBBrj55
sebcNw28qn6pcXm1ECJLO7IEGKZd0xj45rF9X4neYAWC1MNQjS6qsro4377CotcAOWjGyQ3dR7CE
GC00Pj+t0lFPhNSBvBXUlTxI5epdM+DhSVCPwueNXQItAOQsWDoM+hrofT2CRJNzj3jJMGw9qCwX
LH7yCE783tLGOSyipEAvuD5130wECkb8oGz6BOemNLmiQ+zZmowHFJcZbQ7OU9s9fIr+I9aOxhuF
II8W6uqQ4TezNaCIJYNS5iOnr/ZbmA4S7Y31HuK7iVE6lC80/phT9WMnXBtm1dGUKdtYeG6u5GKG
9WI4xyjs4vTICN0zWEBgvoJb0NPiw73Pe89o/LxUZEySfe2zHAOkccX7sZGhMxIIK8d/Khsi4oV1
9p//8d//9//8fP6P9Ps2+a9U5/8omuvkdioe9f/6T/lPOciSpBmGIKu6qKs/0pfze5UPtMFAWDbo
fTFlXl4WXUr6TjsBM0OfMrAUdlyihMQZbGT5KK6IhbnHBg5zYGyIIsrla/Giu8Yjw3RrYNtuaPr/
fJLin4KTfz/JPkL684Dtc8olif/NNFrx1V1TcVmZ4wuA3/jtp3ENfPZwIfkOYjaUYscADt7PIPrL
sftc9p9p2L8f+0fS/Wn/Ei/ii2NfV8IRLtT3HfwA/5QV2gj3fYTlCNeOLgjbg4keqdu/HP6P90cW
ZFGTZVEQhR+Z0aebmQnVo+TwL4qW16HDn6Kx0MKxyc94xsd/OV5/v//tcn873o+Y+neuCOZV5Hj3
DV6zuupAl1XHGUZOK2S/PM+wLty/HPOPt1eWefhkQTEUvf/3327vQDeF+6ksxGWtuk9Eg7hCujqs
LOu0kJfL8lDPDdk6z/W/RnL/8Vr/33G1fz2umGmmJmg3cSl4KXUO/DnY/r0DOo6DdrkzsJornb9c
65/SziXS3Q1D0g3NUMx/PWYpvdX3g094eTIskMBLghQXAfAIK5xQXO2hmIHX/OWg8p9v6v89qPoj
VX7w1triIubiEq/BGfNRzDn78LKLjWGLxV45K3G6HszQwYzWgiuwqT28JaWon4GLChgEolns/r9e
akVXTE0SBNGUf7xYhWaU2umiCUszARPEJkP/BHq8HnRXH8sKOkKHZYUCWviAZfnPd0Hr35qfTzmv
lCSqmq6Z8s+3SilzU1FEjn23+9TXt1+4MM6IgJCc4uvko6XGDR2rnBE+WBapjxi/4tdJiQpna0fK
jtXYKLsxe2bUGKchkTX23TE90BTPnOA4xzSidCCZxvuA/s6Dp8t3v5jbnV19my9BwK44YG+7NToB
fI//8tHK/UP0T5f34yXO9Gv2HvSXh4unJUF317HUPpMDmU/2IZGPhMNh4hpnLnGxtsRly6N9oNl0
qZR2yoc0esQ5RTH/VQHTvmj/cUum/3wLROFPD6UiSbosGJpq6MLPk1TKsnlWjcAwGB6kdV0xUClu
bm5Sjrnd6j6BkDYg5cGFLCju7QGF+OVwTyC4AbpnsgO3S+sWSAGe3QS4GE5WB031Fmmqhfj4SZNQ
W7AbSQ0BS89eMEYQyGFLNs+K0WvCV0kTA+CLiJoLak5cMnrrXCAUsKH7inpO56mk8mPfLr7VbXud
VTJcop4t0nO/oVswBcOcj3ENub69O8Np/cT5k9Z3AH+ebsjGN6fY+9jxAdU9G8bH0FsA5BhxjygI
u57HekqKKV6eOZawpHHSwmIoeXULKDfV9S8Pvf6npUdRZU1VNNZZQfqxClzKTMq7l/HmqSCyzN/k
8eirT97aMY+KKmLrkCLG4Cpe//hP0mG82lt27F5sSBkbcwTXLYCSyODxZKXxKfaGY+cRLxE2t+lw
4rXOY+i8cAmGbzHcbnthfu5Ms/hoI/6Aw9D95XL+9IyrMpWLJEg8QFq/cf62aVzMyryUTSYuGQtj
VBFe+76XLlSFUPWXR/VP+9Pvh+qf5N8O1XVvMX+hhV6icqjOviL4pUHAa+6elobub3PSYJAi1j4D
l+Avh+7vyc83+fdD/6h88psqVTeNQ8PSprm/Ukf6et7L3d4hD6/3z4eT/nalP9ZkqZNf1aBloziN
JdY3skbhpCF7JHCTfAyHdCS3HWXY0GANEUGTsYToPmNvGP3zeYh/u+z+PH/7xM9GdxayFzf3PWea
lXQ30t1eydOiCqbe/ueD6X8qsX7/jH+UAcLp3eXPGweT9YDGG0F3OqNzEZShcpA3lPWawcx0mAKb
R48mFA4VhFpuwDY90gwB8kF/fam2tBy8x4U+Y/xV6W75pSzVmQjGlTpqHvKKIE0D9DWYGrPnPoNT
3Irw6+zB8nFs7lPWJnUwvphOodmDbTbA9M4qd++nZz49YqQKNBFU5yRIzNCrz9Tn8I4eha7Kv82r
zMn+UjFIf9ogVT4UUzd0UaMO+tcbcL1kzUOTWJyhVdt0XBbeVrgNEFHvFhEMwBn6LHOsx0qAwWly
S6CAVQmhVKMyxg7gL49lvxP820vw28n0J/vb0/B+7HPz3nIymscU8T5hdNhtNJKY/va2/WmFVHVd
piYxDFS+/Zrz24Gk96uqbrcHV23CKKtqfmntW+idrfyACVw2+tuV/Sptf16aJqksy7IkSYr0YxUr
zVf35rPGIfXk90niLMI4dAN9LIRww84xkGejXXXYZZa4WBD3ffWeOHIMB6tJbTutE9WbiTgmreJb
Ql7T9nbL15urFzSj1ozpwXM4M6LI6+wxTtMnsGwHJfMyG4a3ybKb8xuIR7afJkxTBC0+4klB3DPQ
RmP98zsm/arm/u1CZUmWVEkzTVH5caGXqnjm8rsSlt109Qr14R7piW2abD9F9LJWBUYYSJiJqgUD
Rxs7vM4kK2F8iPHrN9dNz4l6Dh0glaslwAbA0BG7N5v5jr/byS5xCJ85CG5QHyms9dSBFLIpA8l6
Rjs1Sqrdxb7FfS4k2QUn53YKS/fymcTKkTC7IQ4qtfN2swXYzaYCZLNrMKrheVYs0MSv9uHuxTaY
9LPaoRDv9sd+2lEHTC9ZISSrRTnt4G0X7vCVIsmWLA+xGH4sTmEFpd2czahL3t4wqiOUImVvuMdC
Dmoo2dtXLzc5dFerCkzvhkgkK7xbFF0uIYMm0HNMfIdbZunI4iOYOJhHb/fDZetlvZsH3Z9fzyV/
gKE1oPvc70Zfzxw19pAWfDA8nucIezvLV2ZgbZUPnsr/H2FZV5LD7AMG4VCKwFaCEuAiNCD0jTWk
ZMPleXI/KBtlA2ZIk9DaqQnwbjULZNFXJDvDrWHCY7MASpI+HHW8LMM5tAjSMYf6FvnKx9c/Pz1y
v9r828Ojy6qqmapqqsaP7cBUs8fg8hi8lx1klVXj6MOYGO9wBwl0sxOHyRDV1/wUQI4dRq8NCNRw
+7IPS+vYDaeVf1r/8+lIv97KfzqfH6uj9nwVUqGnwlJYurvYloejag3tfDjaXMf6BpHOkMnsSIq/
XqORT9SmVcFKocDKFtWhghQQiy6Oln3txbRk+FX7iIC+7vYK2rUXJwlId1/j9g3abJbGOkXXOZp8
a5Oz9WsBSCSSuRfpcLaPgmECRXbH+uDOnlMvWIjrYEYAF8OjT29gaeBpfv/dF/qP5jRc96gu/Cn7
IXiVLba2jlDaF2drWA1YFxyNRHwNtzkY51IZVUk45tEch/mQJ4mQ8olpj1YrPnxzmPqYXNZDd7ca
+f784c2ngje1Q9FaZiMr9AvPn763kKfXqz6SPibGKokvgclnsEvU6MPd6MOVbk+t5uM40pz3XJiO
WNXm1+HmdB+OpoNJN/zSZtN5lZBGz2jzxLQp/0sFKYq/isTfb6SuG7LO0msIkkolqf3oQc5FRmPy
ltNFG6XTdPnAP2p+DevxZaKF53HPV34nRpxB8Hz1yU5TXFVX5SL1sYSb114d1zHROq46KpMiEdd5
QnjbDPLnWAhK/zXZ+0KgTIwg3V0SeS36tyly/PgWKt9VaBJvovrFnNSfoB21hHEM4N4CfweIGvzS
u8fCOgvPSSdAwRX8q5uHF2iGA4+xeFjD+KAiKpKrj/9XIvqXeRW/R3e/ijAwx4pBgsOh+PkIIHok
Ohqu7hp4veE/vNbT/HuY+WL4DO8EA3LB+wmiXJp/jRNXZydPwRFsTChD8G3YD07tNK093X1HbZRN
HtEe35BNuci2kIv8QWJM97Eyxf5GAd4u+RxvZLXeA9PFNtQ/8R+i45OfYjzekrzO5xaUCwNNQM/R
9GhH+cn7AIh/nM3yGXIFf7+pA8UVnUH4dtqV7inBdYqpMDFcd25NmTSeOlJH16lMgEVDxB8w5ccp
vPLfLZR9ijYyAynOhVUxqWd83sw5PNl/sFtcvXZUx+roHUlhEa0qR4rFQIffqwZqsP9+eXd3MNrH
UpxFeSQG1agiLe3lKbsmrEMzUifyZBDRlkmxgiGpEovJr39Amnr3mN6Mz8EgvkbnqAqIBAiZkYSn
STbOxzDmnYL/H8RKgsCED77eoA+fZmMl0ZJbJIZXqLHqhPhjCHx6pMRabOzOK5UPtz/TXu2EKhi7
weuKLpk8OYs/7eN0jBtLchqfxzjRMnI6nA/XA39x0JMyUsLbKj2Y8xPpHTm23y/LnLPBJZizcMf0
5LQa+OZcTvByjjLi4EbI/aP+i9XPewSFXYUIeF2VTLfIyzqk4yx4Q48hmO39uY/VJB2bc6g+v14M
nK9Cc67FXcjQJw+KiNOP5USYZlEXYl+c3Pw8urvq/O7mEaZEScHf9z8Ed9BAi6VpHuGL7QpjbMRC
aYwbZ3yJ+nvQn2MTYn3XEAGkxEz+I9L/Ek7cR/ATlpsTE6wsyAKZv8PS1YifzBxXl0BA889061NA
TR1BKnjBGtamg7k2xTaDM2+O11V9LPk9ZBU9YbBs8C+wXxmT8KsR73cYhR/z3sO74CN4bgqW5pg/
MV1T59h8xyh9HpvqyFe3G3ys0DmE/NVpJc/xhJmauN/AriM3a49Z+iWE2cqQG80IN6vt3Znxl8dO
v7CbVRlU8uI8rg5wol9HEi0hHHiSbuP/CGlNwqX25BAwTOLjGlW4fWPVqbQJjIzTNJufsAvppsyF
1wNKFkiaFdnUQX71INWWcnCDDgsx6EqcVvByzSWkBBzPhQf4AoNhj++5DoK2CE9s8NPeMhj7oiH0
d8wA0jIpZ9CQArImYeRfyYVm75jfv7u5eRluiQaDfprcD3cIh4hk2Xm3jHzxqWqHjI1xM8FO944c
S7x6VYShetnZuHJc7pzFsGtgfwVplK86+zJy5PWTCS2YmoJHkyN0cIKY84q9zNBvAnhrCOnwkybX
dHxficcm0sm5FcN3qMfm7hylgcwhch+SqWu4dUAA/X2YToyk2xhz5oNRyxcytCfKr3BlXwd0Cevl
afr+uC0pIuNbXMzVUTrCQXmV+neCqWXm9KrjQhZDi26fv/Ngv2MTuyyeLqxdDMH7X+sx9xPSuGS9
DhSpTg0zlnFRhHEfvbJOfDP/+u7bQ8nqHJHZCSpShx1/o1i768EIJQKSXCgWPt+967xSorq8cOVj
wbm3FgECwBkQ/mxs/heDofnJGsAo3WYEWzgISFlVOYEBfTrRXU4TfwjfNAgiX81u6ZjtuPbkdU7s
z0XpEchx6+MpfvkoERri4kV+LxXxxa3qYE0CBcYjuHVENQvFZ+dWZMtHxubpPJ0DVYFDhNjV2m6p
TiGQRGNhH8KaN4YCfOV2hfhJQNnMmHdvDkWrddSeEWDAmqCENXp/f3gS7lgPX9EL/5NyaIGDHrDx
B8oYn2pbQVLkyTyRM+YoOszUoQf58B5As8U5j6qD1Q4OsdMHAFz00W3BT9hTq27feCKeJ5wrNkV9
9AQWUxjfYh11Czr75V54RMgwO5YrBHCU68yYoVVj8giHhW+qqBaxkAjzMc/O+Lq4TvJZQ/ROFfQR
PKL3Ds04jW6b1GtDqqLwvx6lvS8F8vjt4TvDQo/ccWMkjLaxGZVBeN3b5AWMTzjFQobuwQTZLxwy
xQOMcgLRwQPPkZ2Gaknyb0m/RT/Z6vmaKb+f9g5KZXwi/WvajMyoX/AY4foUXcEvwHg/rkf1CA+D
sRoIM5xB6lAYv6bgEdMBu5QwQ4zHnoXbi2/AP0eb4wy2L/+E0QX7UxFeHDb/GIaSq4ze8ZPfPT30
XvbZvSWCr60f3t3rz6ycNhkkj2LKpraDCn5zq4T/ucyjgzrQ3HJ8mZ2+cN9Ovy5jpwqwNJ9pGzjX
yCdhi8C7Gw+419jY8uOKuGPuelmOGp88mkm2nOZLVImxXg6zbxoVbZYtlRm6Jx9IPIubkTrBRhiu
zYKKWEbcclvrW3lbr4mkHEEbQt2GfGtszDpf/FvzL/bg1j8Vgz+6/07dv4QiF9OFMSUDmerPYGOT
pjjuktr5Cl/hmc613zuFEGOVRAufwTs4+y1VmOTwNq50Xh+6d+pHZhi+7J93zzWcvbgkgPoUmDiq
PlanSTopDzy5i/3neXFDc9U/g+nEhFx1XfBUzpBR8uAq5L4JyXt6GZW+Ov4/pJ3XjqNaGkafCIkc
bm3AOKdyqLpBlWzAYJIJ5ulnUVfdrqP2xWhGRydIDYbN3n/61hfO28N5Yo5bZAaEllevdLG7Z5lC
X1+y3sf17ry0Vv7C35QHlBAry8OrCCvS/NCu/O9mDaXAE5iFQEk4ZgIDTu+Tkt2vBP8nlNYUk5aZ
ZZmq8lCkCdRYybS4pXeMlx9DNEtlKnnhum+QYEDlqbYyV9ZQvuma4jE/Idmletwv+PO2f6X6ppcf
yYuKCZN/p2tSX579672auqrqkmpqmiariv5Qvg26SPapvxhbf2d8hl6Eo7BDyUTs3ROgPPXGoE+u
+Jiv0tlTTUMhq1AlmULSwxVzo1I786rq2+tnssci0UB5045KhnLcjOp4RZWHzf0LE7FWYUD1SbFF
eixjcXlDlSxTs0hrLFl6qLVcyqZT1DLQtucF00Qu5P15/E5fz11kIzaLf/9Y+T9+LFf6aeMZpiT9
TBj8UTSLgtYSVd1Xt/I8Ib+z+vbiIB+65KdMTAwpjixHLZQ7UlGqFH2RgBlAp5w8uY3HknHfTf3z
Nh6eeXK5KeE9sfrbEHs702RRzww+TGEzGvhec8Rd9lN1GVteAgF+UqD8VRB4vHj/Rv54BldMx3yj
4Bnch8f7MOcxwJJavnyPD/pglrLvb3d7bJefVK5/71gPv7nf0f64bJql9yRvBXWL7nRCuLHWGL91
sineeMN6h2/009biz9p5+Jj+eswPpZgoMBOTtFnbwhga3NnaiCvXIroJDq1nH26/4f7rWg9lFitj
tzEiQ92ab73nt+GV8+xgfvkvjH7NiDi+ikk9CrfpR0dV7cmy/jVz0r9SXZRMhU6ZZpjaw8WD5NoU
NR/4VvBQRr31Hk+qrdoMXnGuieLg1O6yUfzs0/11Bj1c9WEXbTTJjIxIUbfqW3/OXPCyGlF2dMI5
A0oTJqyhh4pPfurPdvT4nP/8qQ9VkFajNKteNHU7ZfmKyNPemAcYkDDz+bJ+u/2uGGxPpy/z2a99
7Lw8PuOHEzcvsiRmPEDdYo3rBCvLhdMSzroTtewP49kgz5OL6Q/tTz9ozaoNeLS1RBCO7a998/Kj
sqbwagtPggn5yXt87E4aftKV54hHKr9py3hWjPNNM7+sz8zzovsbrPiZ4UyYM3g/uY/zbbS+H/JD
8bTC9V9f0B9v9vHoExVV8C+CpELGdK3SUcwxO2PzHk7PKG7MLafCebSQP6kyy9RjAjueP92j/ut4
0MWfqr9l6ZLx8NizvJZ8I+IWbjCxZFsw39HpRuoMhgc0VmzeeuUw0oTEwepCACYEF/7ZlNt/vw5Z
o6ljqrKuPLazdO0ex5FQqVvpaCwlG4XSCtLDQR5fT9qayWKMPHYGbQ+XhIXBzWASz2UcKVGHPT2c
/3MZ/nErD194mnRqnjetuj3CuUD7viJDO2AN84nm8/DvM/FnmOjXh/3HtR4+bLlMz9VV6vrdBP8Z
7GFR9xCjAicBvUSyf7bLSQnMN8bTHm9Tpxe7Mfn0JSzoV/I80NKaDDp8icvqiIzcZ+2+RhMJvHH0
btCl2RhYf08HlAzPdkNPAKo5GofCg3tTQUiY1IT2//5J/71XKbJBm85iKu7nSPzjyKsqI23uwVXd
tkcEROAM/JFyzBgTZg5v0XohczoXTl/sd4ENfN3eUOfhjDJLbPPJpJxs/g6zLOLJPuaRFFEi4vv7
9K3bzjSj7NJs0U+YsU3RjL4Qw+PmKYN1i+U8MgkAaUxEr+78Re4dE+8nylHgvHNqJEbPinlBEGbW
UDwGUN/0E8VlhJgz5rzxNqKmro+KGYlGAcdtiPQGuVlzstBYnZTV5UCREPnT3clNXOaHTIsjnmF2
tX8Um25crRmtmYnIKZfVXsA3B24WVUXwALPrFxK35vviQRB5Z0eg0NRWbP1AZsAyoqhkCoZaRemq
JMJgPjCIZZ6dyI4hc8pG5gjGuRW7MjaJ+fCOYdiJCBd5dT+eLA0V1AHE1RJ0Z4cBnKoaxKfihBVF
iw+R78C5pRJEyf2UIfEZjDAe/ICXBrIq6m3aGOPNBwrTaBEDPx5v8YYnkjLEjK43HKN5wWM+qdv0
CMi5MHCCGcApUsBR0pQIB5Q3GlRQlCcQPxyVt0IblKgblyXBvlO+sjRUMBOqg8WOLyH/xwYPQb9D
JYTL8KfgPgHxDIACHAi6XDkTUGF/yRK5JyoZ+ElbKcPZYci1LOxuGFXsHNiusNwYA2E0ls8E7MyH
vIl3+Ye5oy7L6kgoSB0qIAwfzPMzkRwuqxUNf5kk4BPeK5pVdAn1t/Hq882tq233faO1iEXpNnkt
1oiPyMPlA0Kkc9CL7BAOwPdD2CYf4eO+g9WgJKecUEZkp/wYn+JDfAg2/sGcMpUrHoqcvyAz4D2g
9udhAa8Bqoew/VOdoxCpDv6Hyuj/O6KM81evnYaUzrzCFWuu/vdwU5B5//0d/zqYLJFJJEZaTUnU
DM6hh29HKYpOK2XsIRifIN+nY/ZJ9bCYUGWECPXvi/1OiLiaaop0nWV6QLr4cAbFZZl0lzKIt5Rv
zVH8mdFLPqjMjg0gfLrRt/bVrP99yf/6fX9esT8F/tim4jyvLCE88/vwJF3fVlhwhBgW7ZlN1zf/
36UeEp9rYfhRo3ApFFB9+WEVVy5Ko25+XsKu+fe1nj7Jh0Snu6lmHvUXQ5M8w/1haDBm4EX7YcH4
yoBhOJyknlzy14H58PIelopUVHcrDHh5ymcFu3mgbbD37mAupkMgs4vu9d/X63ftv87Mh8s9JDg+
BFnNt/iF9FgoFSS7sBrGC763+tkEm/QrNHq41EOK0foK5gsdl0IiPjAOdybrRpQ9cTAV1gAFUxsE
yFc1kJpnb7GPMf78jczMaYZl9HUazi9Zeji5tPwckPJcLlu5dTr1y5yg6wbdy+DkXKVKtKSEywrK
7g71zWktuXrx7KX2i/LvO5A0Pn2CMVk0ya8evkgju5jV/RoG244mDntAyTAnCOrYLu3rAiItXIL4
+O8X+6sOxA/lmoZsmRJTBIr48Lh5Ildf8oNgC2uYgn3zdsF7DKm3uZV20TxVXUN0n1zy8Q1zSUNS
FaJOkdkFRXtYu7co9g1yuvOWCfNpWNv+uKUuTjSyBQH/dln2BU7MYuwnl32MTPrLWgq/VBUlZm4e
w/4yjuRWaBR/QwiBOu8dmOjWf716nJF4SPiojrrVk0v+xws1LNUg2WCS22CK/+8NTwpTIxfU1t/g
/dw3zZJ3fx9tO5r6yUhFeH1ePrng47bw8xv/uODDd2oGciHepMbfhPtwTy/aCYAU1xN0bNNk++Ra
/Wp8WK1//biHlXO9VdIlELkWE1nVLp2IW8hh/f8Qez7ZfozH/YffxWqhdMg0mGnylf79IOM6NNKk
ulgb+oiTDvu+87JEtUXfN9yLa/zjxiHK3EHxCsxvFb5dNul3thSOF6YBlAPuXqvLGvfJYqV4+qv/
5TMnluIPpy7bjbyijTENplcHnOaQmXQJIc91UtHJ0Eb5UaKLgtCX1sVtiLx3kk5tA0WLNQMmsUuW
N+j9uKoBLaLS/ELt/t/PWP6PNfvX737Yk0I5LOp7kFibzMZsJjjPOmg518FY+gikTX1gnruFRuAy
V2y3c3FQCjajS3iDqUsVG49nupufYeiHV/7X7fQH/B8HuKA0UVRlsbVR3JD5fmgaPNxwnR1897rA
NWlpLi5U3HEnnYXus7Hf/746FWuLOrpO1fphezwbXWe2OYsgrkZ4gANAwCN2QGAdFxPed+8YHSTY
f4DNyUaQbFpIw0jJ6DqGz86K3x82w3w66ZZmMQjKp/33g7BC6dY0sqBvaEzfkKIPokOi0e+j8hYM
OBhkpPRPUqtfRUYTwVW/hVmipVmWrD5cs9SzrM3DHJN0zOTeq7WwuNGOixc4+i6fqY+03xsJF9M4
73TdkPtM7u8f2NaXShbZxTcm2myaz/S116xAsXSNzPFXwF+bkUIS8F7btV1N5NgGEyI4rgj0CCsI
SE4bWK4K+/rYDHuOmcT0z48WkL4lpX6aYukn0OtK8a4TTXXjUxDhWegWhqMy8hk5xN/xPKCHGg2j
yPn3ZyU9BqL9o1TR9ikcPgaJav96/1jHYmzcr5dK5Ne9cRSA7Z6VJ1rIhl1DOeM7uyPZHZKsyx5+
Ggkevjpp6de/b+JnuPPvj+nvm+i//T9uIg/NQmxDHrH2WcFyOKORrrGz7uzbR/sht8PrS74vBUfJ
HAsAxRDEco2k0gd4DNDQARuQyrgy2GRQFcgdzJG9AMQo1jY+sFIvfpN7fvnFNuonT09X+lPkrztH
G4QsTVWsvhgs//z3P+78pl/zW3NusNrbBS8v0PoGUTmGQkDSjIKaqA23VnmgXkegfdf8e72xmZt5
JyfG1BaKwepYH2tbmuVIPavR7T7FX0Bw5uSwROgyfQJtmyyoLRevSL8lv9ciMXyl4BfJmOBtlgGE
n7gJIJgrKfUZXXNb5MB6MrfEVgMrUalYFvTzMyrDmTitEWPeP8/SR1cucyTU5dpCUyJc3jVUx+Ug
VFzjo4w/FdjmxiSPV6qx0miCX4+ZMJTgW+BF184t2dGSdbVrMM+qFmnjXU2oaNT6sXN7ETZXr2KK
ouJOxoyAdjavD6MNeEQNOFvPr1+b8s1UYT30oh0fRmI3xfrt3IfSby8qEdd34duuWc9DB6RYiusX
ubobaeMe6nv28Oi4gIthMkGzM0qEgGvBYdBImosU+XflTgI2elAQQBcQEXBUmKovfIh2/HqfF9tw
Yile85rPsNwbwWZA2cOExVo/4zq415F6fTdzqeZf1x/KAe+PvlGVoSbK7ea72CqHWMCFe9xDiiTG
2+NlyHDAEtO7yE0ml7fyLR9yhcVlrWR2Cb5rXI7E+0R/havtuP6oGXGvMT50k3ykMyNSu+I3finp
OoKYwzRQZ18xUzmETndg0tDAC7l55eEamJdAiPaSSb1kYGMwErcQ0t0L02f90sGrTmVVJJPCciEa
Gd2G2dDwG6UibiIZsxlDaXTdRFt0i8tv1tQLYh4U2VjicmLaSrXopnAepY/aKw4xyKfIucEAggV3
wgju7YwNVQeczcViFH+HVnAYFH2BlVDO6rWx51M9gyq1GdKgUE4ZAorrQPlUBjGwVwoUmX3eMk24
bZjhgYc2DNbmhv4awgQaq80Ap1MqISNjJa1uFBI2XzZWGDzvIYqpLwYbWhRH5YpevrhOwR1jYJDh
sTFJXyDfsmC25ga8wYjgeUmhbH4CH6BEI8AVmNIyEInhK7qDi6sOvj8LiHYiWCvcAIfF948/ETxZ
8SNGak8BZ8xhhWd3MC8dAABumA4DtweIT8rBMZhHcM5vPVBG8JQBDl7oKRT2xrdA6dmu18lua3ny
B3MRiU0Pc/UeujFDNy52hnM4fzUY21HxnruUcQLgkveDCZ2P2e1kpkljjQzq7LYICplbhk6TOljM
4MTM3EsZz1jHurTCBOqCCB+W5tXh79/LLx2hO8TmemQFc+ry6PORfGANjjKNYbiXeC2+wH+dhC/N
uIe9ip42SZFq7GKe7A5UFF672VQYvZsekpMp7DS7mhEqAN0e5BiW2HdKVp9ROdgFjKBQiirWgIHa
3d19r3e79Kv7BnpDcZpy1NU+X91bbz9i68Kuve1hHhYLokHFYs9YpN0UP5L0C5ywkA8LIjE0/yXO
u5Y0Dl8bpIeT+sRL+iSDbt/OX+SYFVCD/KVcQRbEtqAYlbiSY9obKgNIOndPwsl3qTXjeAJLAMVL
t8uvAya51Q0+Dg301F5WD67ndF7JvbUaJMDzpwZdcZtuGaMZ3l9Ym6blxhPgIqwwjVE+YFEw/mGM
zAEPqDOl9gRjdt2dCZ924tSEPUNGJFGbc6XaI7aVTTf0bQAfJygFnvWkFfXTbvh1qqiiLlnkaCSi
D/lEIXa10cRRuLlwXBDEIRFaVidhqn0mJ+PIHKGYfknaJ4eA3mJr7KXvb3x1NqKj+y5lrNu3c74t
nGyx+ARki4fbIJuWR4stHrCFB1CJLY4uKSVOa3cZa5uWBqIxGsmr1c1JP28gYIIFFUzKrwA+HF4W
s07SaXIf7Bzs6/plBZ+FmTqKqwcAisTejslM7Om6uA+q5dnutgDHzE27agYBmgrwqHZB+edJLvRL
x9oPZ8uGyrErixKTFA9hsKXer2qgxeEmAQJHfRZeyNqgBOolB0p2fVTcn8KlNWSDPTPTDCIS+YE4
TDfMplOAJh1c5y+4FWMKT3fDd2B8+Z9waqQeVQ1ud9q95atufxOeZDO/oi5uXEOtL5IS9+n/w40b
anQmaiguG7orfdl84CuwXpBb3L3uWeb0q1PdP6U/L/YQwN7La424u79Yu1SOzSL59iEnKjYYJFI5
Jr1G94H9LEVRf0dGf1/1IbDM4kRX70IOUcWa3D4FPNjCZHinY7FvsN5GtzMWHf1kEaPQj8hW4Ku9
3K6LwQRLZOi0I7m3dXDb/HBtZirjiPAfy2N1d9v7QNAQSxPjLcDUZ3bOKQdFBGYIpqhXIDGjXH2S
5PxOPvtHSG1Y1vALUagP/R2gBqp/u2aX+MJxY2DPo0xgH4iAmdRhgQer8aZdhnI7xj/Df13xUQFD
whKow0I53vWU34sDKM1snywi9VeZ7uGuHraJNqeOlyncVbclfYCih125cR6J6E3f68at0o0FuXKl
ERdnGH2VTK9i38pcY4qN7HrZ4WPNHP0Q820MBMR5kEzMeOZDG2icei7odoOx0QSWKr7T0PfYfm4Q
oefRZY982VSnElmNsNFokjwJq3/JO39W7B+P+6HGIdyjW6AL6WWjv+mj+7ewAJU4ixcdSLh/Zx4/
w0d/77R/v9iHqoKUyIVc37lSPDOYmK0Qa9xn9Yd2qO4jM7KvwAVUW6CAgEGbPt6YX8I3W2h9smgY
cdYEA5ouQqUNBfZJ+Dx3ErbUVQE++96/7/TXLM/jM3koOPiGWqN/Si6bC9bLPka0cAekKZJLcK+T
Vh/AqAO9Zf9/V30sNHTt+Sr5WcQS6606RopLWqFh9zHnkVhA72zEZOYk3hnPLvyrzPWztuFfGLKu
idpjMfasSvVZbYVoo0MQlie3cpwudDgLnHfOZacrjgbYm8nI6LYxSRXBBGs9cfnfP1/7VXTq70IB
fsNcTa8hf9inpaLLu1tiRRtInQaczbWijyv+FuCUMrPYrrtx3o1Tr9Em2MsdIocgi645zMPQBg2I
LU8HrdVsXiL/BVvEvQBe19V0J3vFduYC8lFYBiwj1tBGmfddzM8LyRj6eRS+WIgJTtVOy9gckyYx
W93M+DKLZ0nsf52isCxUiWa1rJLGPvzInHNVp5oVbpoWAm64QPS4EHwWt5fu5POETK3Vlvdo6pc4
0o9MCArXmYXVHri9yewyDmHisjL29dpSIahtrcuPWR4RsIC4gyAKrxgVUhakK7uOnvT7JUUR/+Mw
VWkUGoZEt137JR293xo5185atDmf7BvpBwC42fXmhfGYljmuk3Q1G5rq406yFXElXyYlyQAGR9n9
aAV7TR/Xn2gr/FFeIGPYGgji4lkCpeCM/G0rJtM42l2lmZDDPB3l1SZTvxT67ZqKX9tSCGd6MlUI
Y1+ofCWbptgI8l47j1qVJoL5piAenZ5prgp0n93QcmvVrq9udgyCDUpedYLaA/PIy+gTxz9TY1td
ZdXqHH35mg0mKkCyymwohuTHm/HZpq8GhS6QxKTbTI8Pz9ME3QfIUUzhJGi45bxnqO5VMMd4Dw/B
T5TRUpgpg2aNcD2+OahMMIXsLlhIjlJw6eXsDvNZmNP+h18e+rj98Kc4zR22ylIj57EAalRM2OuC
LbT4QE14j5rviulnd6yoF5kYbVKGWUnXJX8e5iUddSpHpha5PBs4V/gQEXo2YjoYvfBvsb1QrLnh
UcEJSbJhl34I8kZEwUt7v5rzOVXYm8Te9IJCtkGSsZdHlTgyXswF5TBsAY0gIynHNMsnJ25G/i6z
jXYkQ7JNV+Crm435wpSAuQqn5q6DWq448roundtldxYdI9ikNI5Ss3dnBwkP+A2c19sd6jbDF81O
ZqBhf5UwAe2NwELL1tec9zVzVwitP7GmBfo7rsJ5LwCGkSkPUSHMBVjrskdpFTKc5anaNEVPxC5F
BDMRIpCHajC4qfuQYgj0t0nhzzPMK9ivO0eKdqUwVAZt63ZHrQBFshWHd0w76Kg3gOmdgH48EDcA
7OmAWzRPkkTe+5YB5MfYeRBsURVfpwwQAJWBvzzOoC+l6KHOhL5sGoXnv4Haa2SGfNOGWjGGezYE
3tKDzaXSOOiRrnMRywhjVLsNYkTSjRPUkW57Ncc5huSmVzkd7oej+7DZy/KIzZjA/q4iQNDQOICm
vTCTkSzxn8uppcxY0lWxh9VTCCNweWiU1LtjYAdqfBCLVzCHTywtNFWGFyPxAFT1KSK6um5U3uBl
Any1RoNwHlPZAIQ71RH9YKYUj6kEfhlL/42WpB5DjR2cTTfH23OcA93pWdAtX4VDAt+s4cHeca3y
IKxVt0WBQKh1UXElrMLrfVsB2sODyv8uoSCLo7t1SNEDbQV5VgVDllHJuuI3Alhc+G+ZJgyFWzOA
2yBai5IGiEEFI8OI1dA2PN3rsfoQxY2PnStCQhKGU+S/xxLYMXEgaZjR2AjmywXtmaTZJ6mdVm6z
5h96fGOAiqHG1bTTPwkkSwMbS4wGKQNU+MaX2aIUl6x/f0QhsUYNFgODw9cRcLJWOi1AHgWENITg
OXZ+Z3nC7yC8BAPJPtNIWIIFhMu+E6LyzPg87dJ3mBu6jQ3UV7OciRLuIR9W+I2oNJKvydsF+TFn
6HnSHazedBnL5XmP2YltS/5S5O8bZhKUwsAvd05SILPPh3nsGBq2n5OULt5V37S1YN+tjOWApEnD
vhPO34sElPyMKQM7WDJjOft0qNA6mQjh0bFherkmExP358TG0sGLIEIi67raMpDzQfguJjauUun6
LHiRvWEbAeofzEq4rdq2ve8TJXSSu60ULzE2a7eZFu0yPmD2mfJ8VKyBcsYO3CahQhMTcOmzp3n4
/xoOqbEu9XZ8yYSSJJWVZugH32pLwjsTqefvuDXM3iT53WTfJhFm/uQK2JM7YG6JptK3hh/8TVtG
wvQCCKl+6dCEoODEGNDj28X2QyuYyknmN+SQeEGL/l66HlvEtuivBm6Oyg9sFomzOeAKCYzghj1h
yAXu2H+34/bW2WGHrzojtkyKU9IFCnRn9Pb6kazzUaVSNQy6oUCKTZn0vsOUkbmyxOFhBphe+9TJ
bgUQopec5MoyB3LGyqAIieuxJS2CymE1BTw8r2Y0+75TpJV1YcGWwlgAY97l+GDezm6HHCKbms07
IPnI2Jhoci+X2g4DkETvHU4m6GsFoMNsySqkch1s/0iUEO8pd+9M3VcAZQC5Sb6O9NtHp37fKoxj
KS4W8m3YsEICGLsWzmqMXCrDOH3V79jsKegfatOu5HUGO/M2iUAs8ecUCqXXaMZtjtozYDLhcLyL
87g8UlEl/r28RcZHVHqSxOCobZBTl+gIsDECYcHgl+hdslPHp3yzlnzHKYfCeZOe0BS9lEC67Wys
Rh7SHvDKM5yMVGCX2XfITtK70qLBB4dwb892kL5a0izSCXqlVx/8VD2sig/KuFfADYV30TnTSoT+
rT6sygoTWmbJhFlTMLj0ubMwoMR+aCNi03owhVl8BvzEORZYGAFFBwQqGMxnjJQxHDhXwtbL/dUl
ojSIZdRnGY2VrXah6pVyMC0srlCIp3LSFaoDK7Q0XBSoTbroMiwHoLtvctoh1qphoq6dgnsHJ9YK
Y05ytoxLMMy9XPHywA30WYtTLr5hhoPN2HmvXr+kwsHhym9QJGrDLFnC6xXRhmcHbBByA/6IHYcU
Lns5rGHuBIwwYHty6hAUnZlUg8wZv1A+TcYyEnC25XoXZqtAnbUchGXn7Ju9JdP6aHUH62A0MD46
bsxFc/QfgW1lSyo2mS2ue4w0FgQhJvRO68/9ERD9+LIDpqG50IYYR5lCLnNjXuC8gkn6eiP9vwxr
ZYbMkjeKupuJQ4GDiXphO4mtl0RylQ4bswGU1XH2ShiAKUJQ8F89zGBElLZh53TiAl6uyfE+JoCn
XF6rXxaDfnTsWvmGFQKVh6nSTIObNKgFNzDfZeJNhmJ2/neVU0BNMVhxC6VvTaJig6+RTEUoaslG
nTeUGXFl5SDcp9JIAUZdORhQUXquIcXBNweSgaety4DbfX1esPINyuGgbEFjH5VVqtGymNWtqx1p
1DT0TMalCXFYKD3o7+BvLRhz+JbAk6D+hrJF4V5tJieblQDGfd5ZuEAsC9BUo26rvGThPgomuNs3
ayY2Myztp+yWt9I7lx/o2m+LTFkwgwoAOumWhu4JYMzJiD/Zm1NHAUPWd3dxnplFwFG2MIgwRN6a
0QTba+xjcEVr+Kb7p3L3knSkYVgJkKWbaNDVgQdAQsUccYaHxXWVbO442gmTOOZ14gRUgTHHzvPM
JGOEIzRDZP2hLecjQLWEKBdEJUNxTeQ3k6krMuFxeWHFttBfT7nu1vSG0N0BSrnbWBAyunCbZt9V
8KrQG9cBpG/xuiCGzW5LaRWS6DMZi20HmGynGiovFJEj5Yuc4VzsWVo32jaNTb+OUPKieKrpStcN
3UQ6i9U6qV3D3Ef4BjVO0+Plq2xPkJOzrFYFnT/imxKmHgByTfou990s72U4N0afeR8OA3FRvMIq
usKzDxquuNFqz8SHCFjtWMc7xp8E7UGRZlr5ek5GFaMVPLNb68riqKCYj70U/nLWl2q+xN1RSOeg
2xnc5tiW97yfRYOSsu7LEnzitU7tbUiHQqMc1ONEztIQQ2wBKAmdVh2PTUhNOM4tVD518b1dmtKI
ZZgerHEAerKlLTQE3BzNYb8T2GXhiGgW5vyQjgrbi4mAtdTXl2BJbOjT2LE8CgbFfdE22DUQE7wW
yqw69b/ltmTatd+gp/i26wtylGaKKy9PLxlbxFq+F9fbqpjWsCkM5742gUZ3r0Sb5e08kISRUDk4
iojF0IDIKLK7f7fVSxGu1KvXGXts3rJoJZXLADXrbalfjsMch20Gr3VohpLD1NyBIySp9whKSUjL
CBJfO7smG0PeRpJbYvfSiaWNz9k9PWT0qKoF3YB0eqd5082KHT1kIjfK7nS3xE2bu3jkxvPSHPhI
ATCKvqjv5yVhE9HS5cosMyC9Cs6QjNlkQW6H+tann/4ZezvrNV5UNF9oSDV99D3k/zINbYLEoVaD
jN3fN7gbqTF1/X6XvrzjZaV9IvnpLZnCd7VwCxvSOGO4o1tLqWqYfSvy0D/gzEE9BnBFNtRxsy4o
Po5K4xU9cIDEjF6HuCaxiSYMWS8og5vYEGOfNrKIMpycGZaC3k82zDPAG9qM/EErHD5OsXNgrs7l
IYcjEPBdPtKIzjfkHxiwhQvh1v+HNP8KXgg94cGUSJlpMxWrhOYgTMFlszVO2i50r7sb1DLRzR1A
5nhB0APkSwVqoY580bnvwynWEYww4zLzkoyhftuk17cZ9rbLizahmhrYST/SrpuL9jbHY4rAWY0d
8Y4nLCL6t15PmS1R2YnvIrPwoOy3Yb6A4pRjUTvv0mVvqUhAccPW/EI/oDG3erXDA0AoPNEalsw1
s8tDigCZDsGZOpdn7w0JTgSq0FUkgFJHuI5OFKvewGVD0IWpfptGgZcfkvCFnEdJZhIwvHyc4f8N
29CYtJp9If0XdxxmoLNVRhdS5uBHwXUW4iMAMV2hnDWQEUgGnBmDkLpshj3i5zk7rCkvIbzPkk11
HWvSlxwdVW1SIDbDWOfA5LXJZyORtWCuVyX0TCdX6zKkGN5SVKI1hveKmk4C2sHWHgAyM1ERCfMH
+88qOQgYgjbl4KSLTlC93o0Xhkxi0hfULYbkdkxAWl94IJBfbnFsNMFqCZgRVfMcDXm4upc6WxhG
zpYr4PzQjtLUlg3g3VC4eusYRObIG+759my9cl8cADBHiXH4SnnbXe0kHb4pmZvLZHQqAK01+3i0
a7wt0teMUVcMDBvFw1PNqr3LbepTS6Ghx7iAOYjXdAP73Pr8wmR9TK99Zt7GvRmJAxO7PIjYRPLN
4umZ1q6fjFUsM852+3lf00LGdUdxe4M3WqPkTfhDjWr7dqN0EZCydp5ZbTDiesOnwG6mWOJQw0qw
x22GF5z6Iix3yJ/ZoIHJfxMtTmWCeZsNBb0GNTwSydH1ja4qhmYci4Y85WWwYYeA2YLxMbl7OHW2
mYtr1Nk1FJsWCAobipeWXo6avLVb/1Sns9zE48aR00monuG/v7TRQl2YlUthJ81HUuRk0TTM2F6R
sTRrzf9mX+tuNk+woWSPx9q8vnxUvn1r5oU40emIzmMnW9PTNJreMC3HHRdDBXVs4ymkGgOdzCsf
iR8NTpcEf2m05PfihRJ/h0fUC9qKF5JjReyXK5NMxNaRAHVHgyMrnVSYoDkSeOvb65ltGs+oc8CE
SWPrO4v0i5I1wWWPFuMtaFAIODxu194e1mLMweZEIhO4gDyFJRF9+N0a3JvlxeoKo5Y8K6iKVYP2
fgyatWWr1/G5WlXVCkhqMCyaqUgg6iOIZ+vE2wIxCO8Cv4MagYJDElhSukin0rFJTjqB7/7c7qhJ
1EdJdBmWOGqmp7SUXYTA1jM39RchxlLHcy+XmQfWssbhPtvrkF6W7BlVuZHyORSb5JSAdDN3Sb7H
pCAQF+fUuUHF0Kdq7NU4d63EdHv9UR1RC5RxoGNanI1L80chbsmE6hsmW0pKFnat6hSvRspt5F+n
1GJMMmt92pjHBHaaYkv5urBGtJ752R327lhFYfTzo8jR9ghPW/e6Uju2UizmMZ6Lv5vrmE8wv8xx
4+k+I/pOZCA5PdgXMknRQRbFWlOGvSmKCubCBD5yW17ZY0YticvBLGcXaULt51bDWr6i2AnG+DGV
APQq1Fvbsn5rTr4xPNbSFybX9FXxKAFeT91qnmHzADpYH8uAdvMBBYoEG7nYTYRFR3WLUQZt8FGM
RWQVLzgfVGAMvyhHTID8G4FzTZcqYhpTOEiGR6wazGJ68pjXYHExpnQLWXarsPdjfumhPmqlFcW2
FpQSwTWpwVfTeUY7LfQvYuvryw37YrWPnIP7ImIdp+7FpSC/u8hDaZfNLRtzAQqY8i7bfiRzADdy
M5TB2iM27Ca8TdSQJBS3duonvCInszYWr4Y6HSXZtICHEsyZjJcNiiXE7VgTOZSgKCxjdwWUmMMQ
xk5kG8cOJm44Zz98r2ssjhW4foJzDUbkqkl6urybb5SliRWDelietPBKVwVTTrIpjFWVL6Q4mNGE
wqGsNiy3vPNuybCCKXGZ3et35FZkB2V4dVty6lOD69mkFdZWe6Tm0aGX0uyw2YcUv2XDJqWptQ1z
ZvfEY1xRtLbGfRFTv70uwtss1meJ6srpKqCZjoEs4SV9CXWZnYm7mAAateG2IeLu2GmZcokwk9gI
6qY5qXtSWFl2iZD1NeVlof/aG5yHvXwtbwwJcwqrHFG0MhJQVMosalaGO63YOM3UwfPQM+74fDV2
UNow/AaMZQC5sjMKpTiXWEuZfZmiV22cLsr6lrj1GLfcNazny2V02WXsg1O6rgDSOC4Yh3Fyw7HM
V51o5BIustvKQiK2S8muBri+NcpUNlat6A9gQ0faMhBeb9r/WDqv3ca1LA0/kQAxk7diUs6Srboh
LAfmnPn0/fGggbnomamusiVy77X+6C4HxnYwTVu5iCKRGUKJ1mlXhtvG+Nbp2vF3+rAWJc+Kt7wm
JfHobMdoWSJKZHoVY6EV3UbpkySefvZCMWJ75DcmTz9x5x0X2Fk496m1/Fs0nzy/lbFSqk2U7JvA
XoKo8s+syE67M3OIkz3Ga3re1MnMWKmYyjNbxcX43X8hF1vnaI6i1dufSzADBjYq4cjEi6Etnjl/
FouNeB04Y7aMj2+BQBA8BUes/1wOWAe7n0GkhuyU0KIi21loVTy7iIXIRfMN09dAdrk8OLp4Rsib
orJO3SQO8lbqqEN7oB84dsXsauR2KQGUdAQFLTftBk3iXSL3MceiFgc7r2P5Q74YrytAk1dco0FE
loh1rsK84R3G4BFMta0GS6tf7oSrQVFH/pEsX0O2rTsNod+/UTpW5YeeLVY5oWfcWpMVBI6nmM1o
kcyhmTqyOnW9TK49JZjxu8xbDiLAAEYhUGbd+xW4v7JEc1W9tAwAvWrcN2+AfW/8zIXdkr842klU
pEWuQk7tuPgTuP/+65PsANoLu8ZNaUxXmf+tjHGaaP9KFzWYjsKxxRcb4kGE+YzTixxTjhM/pfrD
Fz/JiEdM9YQloEJbNm6AB0tANGiCG4XnR67FD4nQOxbwBe20CUeVm4k2N9zDp+Px5v8D0CogBKlh
BMDguNSaDTNJobrDj9Ochw3XRFad6sktQci3Y3pcSM9iupFDK2i/KgkzihW0FKAnDmvuiVtGJDQ2
t8X4qI3fw/yFOx08QUDv74riUmn8ZtJLeTdiM6Mo5Zgw/pD79YuUc41oJhdPKsLAXelCY4TFw99q
FH5QPAdeAadHKbhgGrT2RG9/k0SOGFPHOUenKjpiBH+VBtscbaBdLSzkpT7aLJ9oqn000iNkgdcS
57V8TSSzQ9hI9bHbYbM0O3lTB2sDNV94ikLaO9yGat6HoG4TQvI6YKiVf+CLDtJP6dCAPrxJatHP
4kt/GZ4lpYc6ehaRWdjBa7KA/bIfNigyqNapeCBikFZaSn26g9zZreDIoTWRn4ytmfzV8Vyspw+N
wZv4MBSX1Fy9SnU9ZJjRD1riGotPzzmnFCxVVsWZmBr8htmq1X+7aRM880/t0HSu5m34jRZ2RzeA
d57WNX0RCAgQWa5l5GV83agJVt2q2fUsyfXKpYYyot6BQgvdifmUbACmR07TvXLQ79pBKlFCm1rz
Veun8rPnGGtI8IiJ5k95YVnRXsT/eCVghSXlR46uTnB9DOz30G0PrB/6U0XKlDtZbcXixhu3NXPc
unSTxZ0Y2mGHeqD2tyLRbC+xtaUDBtiQYCbB1q0YG2gGF2YagDACP5xGnkW9WT7LK8jYEJuNvBE+
KIBZXI1rSgBnwC0XnvPqXyOdQNRj6WO6fmvQCgTP1aTQ/YbhvrZCG5IBEI9HUN9SopWc+EBqrG12
zNFa3jxHJon3oiRW/7lAL6lS/0U+45uQX2EtvPv509LvRMBRqpjsVDrC40MaWDgcV5K3r/NHQVOT
gsTxRIgZJ3GHdVRdx5Rq7St5kwEGXEMVxH+Tuyx//E/5W4XOBKLzUy9W2XJ+Puy8sQqFWBgK3RAY
op/pWqSza7VjLlgV7V/dWEK966RTMV0Vgvw1DLwQMPrLJ+Y+dORz9U5BvITmWDO9jLO3kxcoq3cp
L8ZS2PuHhXk1aExcbAz1Du4M5Y9lQ7MaYycvn7VGUZgtg99liPAPFTl8sTOC647Zq9GPGqM7igDN
uHkg8rSufvFHESvHb/U84UnYjKBHBXmdANWybNXtRqA3OrGqwpS7HV+xoFzSBb1gjt/d5eTasUT7
VBOwvKFHS7xdKdEj++5FZ2LoYsZ6ROqpv4bCKbg34UOSbRCu+GtpnoqzakJg9Ppv3pykY2i6+Xe+
QADK6PqvaL5CSly1+0AODEKJ/KRDoL+WH4kLHK23PxQbhJ8NMjQmAJzpvuVvpqUt0qZMiGY2+w09
719J0l9mLWu6QfdSYI4/S7YV9Ef3kT7TFkL+Mkgb3x1Bzjm8hkuRrRk/q9wKfXu6SAPbPBd6B7Un
kWlni/clIao0XSwvXvLVNnDb/AlOqwStAIFPiXJo1o3mkCGOFnuwK0auwkRwhkZa50vAW39l6IPA
xslefuf7DFBFcYOTBi0tmfU3JpyMwlKwA4G8S3oHKzAnjeBRcRU3dtNepcls1d9W+eWaDKof47K4
+Pd+jpG/pXvM6Kn2UKdzSehdDV49lz4IHOVqYDcL2zS2XbpFNatSoa0YZkxNI/EvCxYENysZIKxb
aAE2TQPOZR3xwFWJK6YIXoTPIvprDlp8/iOrNzZH9alVD9Zje67la5wut9NzXx4i4VXWuAI5S2+e
cqVtrDznJPmVnEsSv4zZEsvK8mZhBtH6Q3qTocBOxBFc45RyrXKL6FkCgTA1VPdItjIcx6gelKMU
rrsr2tt1tK5W0bWh/BAMp7yX6rc+B+ZL2UYDZFe8jwYGZQs1qcJuUtOsEzHJeSERKNjv5G8Z7cx0
9LytFCB3Fc6L4rmonGmy+TYx4dvhvcOQJswS1oIq132VbKdZlt36u0S5+Ap6Vo+q8ZUB8XJsYLEU
RHHUbanFIXkuqFaXoYfPDdywYAnZTyFsUu8rK7ksUNQeVKaBBbENZr60GobIwm360AynxF7AOkvT
KWCbA3fQ6neufkOkmUtyOuWtILgBqDlpCBU2he9cdVthFczyD1dbkNZZr5pkZbfat8ITtqBbvkB9
IsNrBNFHTsJcdyutmrCC2If/kp0qK9eFsltyzq48ZzQOUeV4HJvxH0HgAJmQzICW39Johz/FdjFc
snQlTGa9F/JzQpTLkvU4KG5lYy1/Yp52EVSnQFesKhGvY4DSf7V8aeCR8x4QU6fHvUlNppPysuiZ
Ew17KlTKGjxytNRwlymH5ENrn5F+TzkKA5XabUixr5ZE2FpgWt4YIgqTfN9J0ipwyCwlUVJv+RlA
f1HSI3zxRC4xcKMOf4f/W0c75mrFf3UEjdQM241SmRM5gB0aUl7e/wYP/f4bDp+gp9qXj+Hx+CXv
6ndA9nt64BR7rMqGgtA9ungsvfGcf4/JXs4uYXYBzJW8yBKBNchsQK9nLaebp/5Q0c0KqwLP3/1m
6wES5TaGk162vBf74XxG0lVKCUN3qTfta/mjEoXINMQ/90WVbusRwB4RIUDVbvLl9xuP88RRaa0+
smIeKv1ofLWL7z3rAdChq34SDUl/UY1exikSym0skvnrcDesteuo2czHCLfhEOeGxsVeGVdB8xjK
s2TY9MWFy317lh2E2MM/YhyCch+QbUGUULypW3L/yvQlRGtt1vrz31zkf0pq19NZI96d7ECP4Nxk
uAn6SfT2IUuS+AW9VFYfuCbSu9Svk+wpkUMozP4Oes/BbWhDrT9S/TLKpyRYLxQwmCMWDUwzu57q
WWiO2syGLcs2VWSVTxw9EsXpX4JBCwFL+G/WvnHDQPiIdukywIrxqj02Gz1es0YyHwaLB65Vw0Gk
MD51zzbS+YfrtXuYr0WcHcjK/OPQWTE1S6HTSR9hpXJxHKTgWKrbmimIpmyh2oSC22luqWw16DVE
WIW9CHYLSohzdIOHHxq1B1FdSfKPTx0MiQ9+8jtw4cqk6h5H2Wn0OeP2DPsBzAGB6/oNRxpEpo7V
yInRijg1bZMt2mnl5T0GoAjAqsifq31GU4w3gA6NcW26e5A70CyQpyU9rUv6EIHew5PKLEuMbWH7
3zJeIOBiE5V8ZMEW1fbo1h1wqN2fsrnYEEU4X5jKx0FIq+GMN8bfEHAWWwxZ/R1F1Bxs4zdemPam
VE59Fy0V+Q7yjojwkT09Dxo/9zya8cd29Uk2nDS+A57VmKmsPN4bxNVSqDCd7RwGLNskqjst33qM
ANAUNIfpJ40soT3i64y9X0m7jBJgm7Uojoj9ifqhEJ0UgD0SF8DtAMmsqdFj379SJP9ktoaHbDrF
ZP32xkNCkC8BjCGiGqxKweeoWkwv+46iASQV+wDbITQ8p5nr32XvUMPjwaGHbG/rSNroHRn+xVFm
hz2nrRuSK7dtJl5OstJ/dX0T5Lv2O6zJwjGb4kPS7+I5q/8kapPY9/jx6Y9XzwPOpsEtaJ6O83uV
7gzpX/aRtEfhY0QcwarLdFb5LlvGEPUrpT8q4KcBA6TFDzO6i+tQ73QC3zC0uaV06xjoflm2lTV2
rpzuLpIqy3+ydDPGiAIWvjlt3yKAAXt/K2wV6zawAlbs6l3DuM4x/CE2KN4b+mfhOLhqFifquQl/
XGonTbb+uuuRF7yGGxdAhtfVn8iKvlWre2dPFGRcBYar+hzxLLnDrINNS34rO8LEUg4fBioHAj55
h/0bfiuq0ro/z2Fvj/J18IdxMtwsqiNuvb8+hFne8rvJiyvYincGZGfVKIgJTJJbjuWSK9PHhGQB
RLbiW0wPA4H3ic22NEfHji6KN9DwJRRj6WqbKd/3/XPoNpnglEuX/AaSpSLpudhVCDT5dVcYxB7g
SXCpqWiiKQyLlTodU1rY6ctQKbq3lC8jMGvah8EsPbM/q7ee1eFFR/AoX9v4oeRHLb6NDI0AsBWH
88B2wqo9xiDTNxWpR8vsDEeP1cWH85c6KoJ/3xsWj7I6lzHSFWRKaIud/qBh6JMfET7L/J/n/0k7
vtAvr8bCklrEJi0iB5qw/JpQfjsdOD3aPPlY92wVayN0qgh69ziz0oKrEe8sH3SEtHTzfqKfQ48/
JmtUqGR9J/se6JOfWP7nMyXeNtMHK22h/BtmQIdstWwzEEUMSgjggIXzu9TXpGVF9EgWZtqvxPau
UoR91OfSsnl7IOn7qPFTB8kJV4u/uIF1ALzyK6a6lb2WIhT0bopOWXpZpCYqHqwBI2/ciKismH+N
GEE33phi+atQTFTddf08qh+sySLeyAgifJUL61R9LSTmqEc1QPaS7IQCjjpExcRBqmxAjQJj3f53
7Amjsxz/IdOR/GunrbPOhZtbdK4CuI60MNkCzcqLPTwkSHBNdtSspInXAVeE+IuBIWjWss8TbIom
GsKpv3lzWfC8rzz1JVpS4qVX/4jI0qz4CReHvks59SM3Q8YUhZjlOwHFY+06Sa+Zo8otqFuEDcuv
WDpBOfgfC8CffcyYuRjPPloIgkaFn1SCfrCmHxD2Hf807WbNGW5j1z7reL2s9kF1qH89fa9J62lH
OfDEto45Vmddp9V4ugCd1QhRCGJZWujoAn9nBFfRP+Cn5rZEBYtUfGTI2FYxhcwYWZTWzMA6U2L1
pmYr8Ji4Ge2/+lc/HrRVcasvmjPahMCj+S3qtSrdF8tzcFZHBkQrZext232Z/WVEdZC8Nlu1V6n/
GQuHSXrO8ke4MP1GEPEKqQaFy2O3nx9EYwXDWyK4zP7GPzSxonAhrIuMfd9FHqjtJWYC1eLTntHh
mlT6uU2d7ymhIduV9SM8AqXDfowh55ZQGQ5WUdLBWBx9FpkR/+tO5F3JscFs0/EyTigz2U15HXsq
vj9SdKYzul4ejHfLRyDO7l4EwAHuvOqxjHazkYbxr3Sb9peaorA+VW+P9dEzm+Sw7C6Ixz8AI8Uc
H1lpC6orZwhl4x16Ht4sHrUON4aMmOwDb6vXnDTINs4VtrlcRh5qcYQ32HnHz4WyVeodF6Mn7GrK
kEC8tsB5nNvtiFz8r6fpRFGIfQ/9TWxy77c8Lgv+refwUz/6fp0e8A7rttbgpGr0ewM5C7aYHu6O
JzqtdqwPmbheRhxMjiKzB06E8LNXy/DxMTKKpnCFkYANproyfPTsFUX0obAyFodX+zmxB/ROQdIa
S4+a38MNe+tQ7wdW9BCR6Dbc7GvfLsXfgsRtXoBwwx+WAdG5/xcHyV2Ma3RCd2Fae7d8X8TbDgii
+puYDrzOSg3ob4LIsO55djePnlVPHU5Ke1C4941T7xHBG28n/VYismqw1VcbFb3dxF7jk1L5SY4B
67wgIg9uudVa5BPkfTPjF/9iGQIpJmLeDFUTt3b4LyPo/iGOjrrn40h2nV2oVn2P8l0Sb0sCG0T0
gbSmoV+m6gzKN9cfwIqCsZvyYzOukDSLCmnQHy2xPwVsVZZXoJJ7/Ubs20B+OVIb5V3oN6LeFIyx
DJhUfSfAf4234roE1tcrmzq82sLNlIYPjc6F0lLh3aNbBTUrqsEjVekYaT1H5XaBvCh818v5rCcV
fFag8BQc1KfoaLXkIAnyLQ1Wdq0RCp0/8mX/GBHGVzCeUQ/EzoRHiFxCa0NM93BCQ3Of36fupyF8
wNQIcUfCZtRnaWmGmu1nHJwjro8XcIFw+WDQyXFW0mWjTBtPexflt4r/MkO/wxAf+IcRxZnAxxqx
7NTicRHcC6Yu2Vgl9VHtbsXyrqLjDtpoG2tPBUy49plgDcczfjwBaK3fZ9LGC55BxuB67KZkvTxP
07savhXhgcXesE+bnlUrzIZZ5ArRRi83VzQ4WwNI6aCIiI8IZBsqDBDsifbJv4Det4fmHFjLZ85D
ZfITCRYJGarZIN3YtF9kLK8WdBEMVjsrvPnWLI8ah20V4LKm4HybOADT/tr4RpihjDdxq2BJpGBm
FXxDNuAquA6nZHA72JF5+10xnkQWall8/TYsEqbq3NRNqyg/uZrJijsmPCqOJp8gakK7d0U2c/9L
vtRbVVrn9hoytX82J7ZMfpgdL+mOaEuNN5j0hQap+ooGMXWTf0qAC1QNE7++vIO1La3AHXc50QDJ
dgGS61UbPaAEZ4nUC70zgvsJJ6J/AgxjwBpQCCWYGvH2ILsNHMAs/rmlcplGBAyRyWFPY8hGeSf+
s5a2iUzX2XLbDyeE6oIj3NvYZm5pfvBk+PPvnB+ARCbkb5Zo7Ngc+g+iNvWFzf1E+JabazsKWP5f
Sz7+wST51BQisnfJZ/TBMXkwmU9/WyQTB651Ah2d6LPDXM7rvUeSNpnRfHOvos/UpyizXBWOAVuJ
w57OANVNGJ1g/QYLzbtAv6Ns6WaLTz5hnmbB58THUpuiI0RCCh0end+ak/hWOBeg+YrTfbc2xgFo
yLQ05XynTuvps8Qm0UT/UvSOK/5u6DSa4v12xf7hLOPtkjzaW81ELnnbZDoK8q+k4kfgDxTLo5Di
//wanx1ecrXHA+pg4mJa//HtMLZB2i85f8NyHTIWBEQWRCtpP1ZHtTqGjEHJf/OIgPaef7xZOKx2
Gd/yEf587KxxNLM9/7HDpNUgNiJsM+DVhurzjjA3KJ/yv86JJqdrPvvpX8El33IjFzyXA3uOP9fz
6dSc9o+DLxB9QY5kvefBrHFFEMZU6W+po+yg3su8qmZFRn+IkIyjw0dJLZxhlwsC7P6Qwk4FMxiN
kdDLvt298Cw09MLzp/3s96DoZM5cA8gb7yvluoRuSoZdkDqhvgu5rpcb9GR/ySbXTVkB9TiWHJnG
Z/DTCwciHn3iSIjKU/fiD/gMT2QbrBMSk9KNLyLKAvxnuzwlS6ul+0b60BRSFx+Zfs1BE9tHevER
sBsO2tk2+FignWz7yizYGKziFF7E8gHu1UBPoY1TbBUl7DidW+lXSncRcfP/0u6jP+us6KErtU68
4C5ijVvLtyk7ZktXBC6qbrAJXNAk5wzsYCm1dYZljNdBJcXIVoctW2OWwKXz2EdvQO8w/BHeMrxY
sC48q43cSnaFKUc+v47esgqMs6+YqcrvKKP6hg81le0uew7LpQXyO/Gk5bXd1VdChtPxqEs198ja
Ly4AsnkD7z/8M5I/wZ0dtuhtE7W3W3Xdo2JQvD3Qbwrx6MeZVQaxE3b3Fmts+1sOW/QTbb6f0JWp
LOXpLDDYFcVG8lwsUeqYEuyy6ByfTqMQzJGzrSVeb1I/E4hv1RE/Ow+sx+JOCBQLwkZxYJKzT6mz
pQ3yNAieFgY8av8Mb4dRdarcPNj0h75cbSo4gSpbJagJRFf0nT4+g5CAKKJp8GkCye0o+Kdgdiu3
kF5STnVr+RAJv4NYygkiBWgjHEHUkSy4QXWCR/R3/WDVw1fjeWRyYsqQ3CrODiGZFBz4OikhUgAe
Q0uLhsziYlAKs6zRimKmn3xmZazEzLnqTlF+SpG+J4Z/r32IyXpMtgLQPq3bKxa1+MOr3jpUJBUq
Xw23udDi+RC3Rc7wjxZg/JuvUeAZtHQBkhMhcfLawUvUEMvqA51K/tdgoHkYTyXmNoD1qJN2dYWE
Bqp9eenBerGuqHDhHNorHSmfSiSdz+40dAexQ3yN5LgY5J0GutocguSc4UMjcXEto/UQn0PAaFnw
Smf2UnDVApHecXyKWLJwTxPIXj0i4584rPV+/tTCxdLUpW2c7qpqW0rTql9AD9I9lMzf3xENUCux
Olga9TMg6H5mzdU/Y7xR6XhiSyDXLaeMivy2DfrT6pRFXzrev8zqbkrvAFEgiEHDNkI0IkwaPpi5
IuUgNydYfPypTqHukuwHjBcTjYd6fpLWSXv2WkgzZjWsvCkbA4JM7QXfws8Z8XsdwhcsWjGS7xDs
IBELK1jTREb35lcKK5g4BiPcwi6zFy065kAidnwuyr9mSfu2Xe8nwV10D3SuIhzpplJ33TPrWa9N
H62TKP4FPMNIPZhshGkT0v0FnxWADkXogLJzBic3keKDUQTQFqKlz8w8fi9bu00AM8UTY5pyLd40
Zvhw8rKV/uYlYqpffbjIUWiLzO9J53DjtcmVmbTvNtVbXVxHDrrnAl2oDKceHLIvgK8UJn5YHkDn
q5RvgGAjBL9mrHwT8jv5jFaEEwY7fgCDz1tZjUwRGBCZWZffPaxdB0TeCNuR7oyFG3COD254GHPE
PE61A1yohr1q/KhEwv0tDtGXym3SvqNjdgTAAtHVBRo7B0cl0HgUb6gaNNfbLcnv+Vf/0Jcrgpqt
vtpqHcytrp5qU3JV/6JZIuXNBJ/cFN6tBlRBB8yocSSnizTl+mV0VoZfftjiehA3+qq/FcUef5mB
Z7w4tuCWmiUvtkJPLgiyduGiVpu6Jnjyq5IuQek7SiFgDl3JEkrog/xd5L5TwxOPCFY+tj1q7wLG
JOXMFZTPSg1vFeHWHmNXTQqNiidIz+9amaJgalxtrC/SlJickQX/99ESF98CqCQbawBEVqfvoXLD
4Z3UrhG9fLTnv4YTUR5GxtNaWPtUmAU3tdukh396zhHmDmxf7+FjwZ4tRi4wSKC/lKuwtOFtMaXb
sNKjhYjsJ3sDCJU+4Us8g7yAK+/eFDY07yTY1Bm25wbTwMPrX+NvmLjxpcYyVWy7tfcTzwqR7zS7
wq0LZviojV+BNsxPAw4RajqhuwwzDuVR7UNXbaY99SwU9sw6X31T+11YBM9mUOqm2oGqvb3ho5i5
tdKjpppDyVnJHWLIZivSVz2VM6fGwBjdJEiN9LOpC0sVYpfXzLupt5AmwOZrPEX0OEcu9GUBPSQN
qHYQe4o1uruZ5ejSv5BHJZNkdJbHAGOpuWxN9YSUj7AKppgI8CV48B9q8GHEYRuNqrjxNDqIzqr5
uYdAglplyqlVOlwzM1k+9N6NMa1s4tE3p+DEbTLAL+AmYZq6LlDPNg/j6M+fO2/a/IXOVyDzPy9L
xqNIhgYEgLZqkPeK0bhNF4SYdT8eshmA5u45wv4Az2GdY9Cd++PwhzR/iIu0SdwJSwF9vVPiRTeA
IGG8id7zD1m07jjNOCQ71s/TAi9ClvNPJfo6FPZdgcmEJqXFQw8eKmutFH0AtmTZEYQwyZ9x3wEl
/CbCfeGDetlcxMqBugUj52uPks8GGTfelOgd4nl/Rx7SS4TTTiI9lOSQJ2/tOmkrTdmS9pBhtAjv
E3yPj69xpVvuyAfTHuTqJIWGqWRHT10rjBsc1ACn9ToTtuLiEjLTDKSBEWQrux2lxeOnQhNU9KnV
1Oau1XlvMGwZo3PIF22F5UVtV505XWTYVy+/x4RN+ahm0A0f9MVmQCqM5A0gMEsuQXSHqUrb05wv
Rtuz5T8MNO88lkb5EU3vVtuDsuMIlqwB8wTlf1N4Gmh+w2ES38dsn8gb+PMljxH6YuXIIYwsJt/o
IrXCZmWre88adZu/OC83i+HUlpZ0jKJZpBMGT2QP4aFoz9gWPJKCryMWJGAA2eKrLal/k5pp1UY7
+Szfx/QEXkQ+v4HlbeXPnaLIH/bJ0/jCC42ZYe0g6WHzBa3py0tKAxY9f3wyv+knaVC7k2/jOP87
lijPFk9uBV088iNP2pzN3gYPbljt2Epz6jtlhxKeSicmKWNC5vUvUD+/uKC1R3SsRYiXv+YYod86
5bXF3KcpTkHGyYrGgjQxgy9O2AZRykXH1W6T1+UC3SeUGbuitYqOEl6wzeLJ/UTBoJneCuAs1/t4
sj1j3+bK5JAeBsuHdgnZkRzwerFxw81Hit+PEpPcjj/LfYtpCg/XcUDuQEJhYrKWUH/Gc3iTTJVb
ojg21X48rbjHCGtK3Cz5K8CGTBLpuZN8kEToe/scCJcS7fsFtq7e/YQQAk61LVJM+/bYb304BXyg
GncdtsENk6W3H3bfiuqMDs0Da/Y3/nL7u/3mmpjL9Ezqc7gcGtu4FP4lDnca+riTplkvHeJ8efZe
PjSvhVaHvLTG/EhHZxSteLH1JDxep6C+ejQq0qFIvJDCvUtwDAg9LYUp0juE2SfFPJI0RlQTFkPS
nEu7FwnDsBm8iK03cN8xk5v7RbiBAsqQa2c/8KBRtDGidfAEfI5M49DSMmGMBwVQpzOO+9cIccMT
O2QuMCTnn7LnpwtwjnwaXOs6ezTwKhnLBI2ZfC4+1OxK/ubb0WZxykrVXXkApn3qCwf8S6Ms1Bp/
EA4RzBTnyGNhrovKRTUJTk95N6EYyIYlz1ZRvuCrf0eI9oB9LujfqFfv3h3lbt36Kg6uuuF80BAz
QQLyEfh7vdoIWGy8LVuZ+G1+DUT2NBuG5dTYxDAGuJaBdrBS8xnZsFF8nyavxAvYRUZ+vG6pstxP
R8h6D7D9UlSr/QINxwxr0ifg9LkzAqDZWozh9YiwZnkirOXX+EBtpl2D3krhy5/gePoGe4u8ad4t
rbjAvg7sHC3HTsn72LZrBeXbksLwWbtJrffgEn02tiYX69qz01fDeH2dsFyeYLz9HwIxDtMVsohD
5es855Xawj8PEeTGsF3/kX0gYlI+cpMHGQS3WPvY2GkBVZ0UNFQ6IK7SiRMpM2f5X1YcY6Z4lxcr
FZCzXlXv2G1ftUMGSepwAuE55oe/AGAjfWpNVAfxnubHnpAOIuCE45yvyMiFkE1xExtmEMfPZPNt
hoMpW2igFgdvZR4zzQzsSqdNGG0k9aOr5Q0AqOExJfzvUH3V9+TiXXViN2e72xCs9e/0B+mHWZPQ
XUH48g/YCaPmcpsgfryJls3MrrkQMF9ZvN3TJrFw8Q3RVboJ77xbTJj4wZntNPLyUM+LTsIhiism
3ZA1DuiJiYOqVhaphnann+EIbIXLT3FBMHlUo+OgIcYBV9+LERm7w7GhvTm0xg3N6/U6mFcopBwK
aJ0VIOjWXbK+YMJ0tsvVgLvODIcV66an7jt+H46ocdaWFXgs58L2WLpqJXGQVB8tmnMkfHXNg/dF
M8fWTtt7OhBSvlLnNsqeDEQl2CI0MmSGfArcwI0AFNu9gM2E5vmRDAR7xGHQ2HN7/KzZzH+NB7+w
d2dKC07Fn96uoq+jOjpURiqP6oI4qXzxpsG1oRgQtkuoT0Lo5hXS5gDPiMHf89Ww+gP6D+SisDod
ufblHqgVoRK9ICOUiMX0GJLhzp8EzFxx9bAYcnxMbBjifVV/aleEZ2tdJ3FEOQJ5xA7XHniBGrkt
18AsbF5Fb+IB5sceHcbCbVuryqhVnFrL+GPdD9GscKaix+bliT4r+dQoBQ6zDfdRvfhFDx//lkQH
UK4yjSvpEO81neTQlQBWDSOAtODFJQipoDCQkniSk62I0Isvg/EKKJnHWW14O5wQe7Ji1whLEGWw
9SJjP1eG2dROKz57fLFzaMNm+ZPv8xbywqkRpd1KilfDzVK4pfKZ4x1hJI13Jj82Q4zZoFvAtNYd
0fQKYCIWTSnf48akxH25ZvlAdHtn+mR1a50WHGLdPAWbYyogOZFGlCeC7kmzFtFB1Q9oZ3mMc+MK
CzFy1q6HQ8HJtI6Oom8hdkpLC5ltsrzz35Q4nKfGGUeHTYZflPGT9hA7CA7Fk2VPs7zGzORPpjVz
ENblHc0NerQVLelwcz3MjUudsW4bCE4WpoiAAsL66m9G385waK2RECnRpxDe+cLYKQxE3NF8ZbpM
JnDLYGjg5M5R3JNRjbJiRWWD7rLxsimSQeEk2DU/NWpnyeHNrYbuIkZXCllYMAzzzKrCMkqyzLrL
Odj0bjs/2N8gsusRBpWEQ8/iOhxGy//HsAGJCt1Rbvl/+Hps6RItJmQS7K7qpoFdv4svmjtR47xS
08VWgHiLWxdBBkmicnBqefjAj4FSqU49gpF8/RBlYGar0fJOBoZTOmc2/al81yMqHNN4hQ7MwipZ
+76Ne2510+3sgHM1MZerxqU6PFx9u8sSG8U+AUWxYb5QFdd7jeCwBxg3xy5p76T/UHZgCf8qe98n
znRsvxFK0GdXmchWam0LfMdzxwTE2s5akj2pjIcYw0N/+ASbWnHwMJBdDBV3Ae74PUQR0cHbBfYF
t0IV2DA4TQJf1SroLHEH+usKBwHjzhdRAVi9la0MhHZXCG79MIj4GmZTqoU6Z58yAjx1hJaOSkSQ
to957kAILn3soFEuYM5OyPnt6pq+c4dy6dyJOKJQKFsGJz1xdnwg2+Yf1BDNCp9Y8eSXfyZBDGxO
2nEGSRfIMaMnNL7fYBwgfXUXFw60eIRlUP8fR2e2nCi7heEroopR4FSZcdYY9YQyJjKooDJz9f3Q
Vfvgr93dicI3rPWud3BkQo0Y51uEGaG0zXj41L66+5qh3GSgEgJ5KGRkheapqngOk5AR/hiXVqEl
NXyD/uTtEUZY2YNhQRZ4T3/l7bsMhUAR7LsJcWv2CLWtIMN9nelfL5vWDSQPO0/NhmWHx8q0Y8ri
D0G3yRzD2uKdfMAdHGj8l34bDyYHgyRLcEwL5WoDSwAF+WyyTNFmO5ONCEfv8ApwqaGCw2hiBw1E
Xcl7xhvfT7jkMHCZuiR2Vv1ggvlkNOlhT27DJrHK/NL/ZmjxL1CUaW9DJlJTLN8EDNCeVomSgEnU
Izt2wXtiPx0cVOF8NvmfkhP2qzPJgEroMjxlput3yGUhGPv4mkDI5kq+QNJ0U7iOGM8krvxrZIyS
+QOeWkvxjXcMNT1Cm+Kio6gMJ6B3BpuCNKlpsqI0Mu+L9sR6haJS7l4uk1u6nWW2oEIGyl1FXHSW
ZA/B4wKipUo4pk4ZvJIbPU7ip8NFrUeAA/Je/jf55lj1hJK+gS7khiuwH8fwRKxcty6Ml5CmBTH1
243ShxdW/QBeK/Px7kQDzb+6U2jDLkepMK4o1YcgCYaKoTMNcxOoEAAZO7nDWds0RKcbrI58yylE
KzxVBZ8+dzKn41EwWRK20OOQCdxE6y1YQ+cJf1CNMnG6ldDBz/O7p40awJ/+F/SKwf3M4/Z2oDjV
K2ppfAjAHZyOkUPHR4H9Vcw+vQ9Fk4sKwzZUHMgugEq16VwKXmdEXBj6GjtuH+DB7ga0qsFNAQOY
yR97qC9AXVwkzB8YFetWrdk8rhfrbgITcpp4EILaNUqqkRndumvjANazxLTagmYKIWnEx7ADIaIe
DwmIkXZLUmQV8AfW/udJeGRxJR/7s53wC8ZE8sLq15xFuLf0Ftm7+QzCF6NCAHdXUHnK2B6vsXOu
LSDh1mFaNNoqJ9NvvFfG6/JY53PO7XeP+2/rNHbk8AHgDsceD1mg4KLGeUwwRKct5DzPeyhKu3ez
4AZtI7fuzGVKAOyxgw3nGFcqKE4vVzjrTMsrg5kANhshIIgpss52iIwpaIDBJGAt41ZSAVKr4lmB
CBXSBLxDdh+kcnyLpIteO8McUVKFhBKxBgM7dGLW5zsHBABEwUQDkqb4pyxfzUEovp8CBQNjXbEd
GfoRrIYXRKgay24XYtjp0616hj+QGHEY0/+nqEcRmNmiRfrjcoGNyAOnKsUFIahcgO/3sf9tLfVj
P4YV1s76psBjwZjNgUMMB8SmG8abHf2A8fc0YHKNSKaASBCWTnmkfAQkfkHOxvNbbhZvdfkognbd
3BLg856IA6pICq03KjYdoc+0FC2i1oepDAJt0i246IRCgTLZE40pc4uJ9YEA71DtC431uU0wDK9p
Tcl5nyWK3wQtUw8yBvHNS6fCX2XHv0/V4sDtZgpXFJ+FKi3yWKX0//CagWKd7DPDxCkJy726h4mB
4GVqjheP7uKr76oWJwc3RoQ/iO72Tg0LCtX69LtfJ9QfOKIyfCN7/TldFzSp+Zxz4Y7opHEGFHUa
H6IDFzk2YKXPkTqep2PyG5uBy5F+i47Pqq/YI6M04KACCSGMJDT8orHp1nalNe9m7zkew9NE8cAV
AI8pTnR+BWUzzn8sbTUAK8ZynBI9ir+kBwZzPmV+0s2pennzg5vOwJATAifcO5MtyQbKTCQbGyUu
QC6ID6SRSRvyDvieGc/oQ0DTxwLuVbBKYMorhu2bIRozM9WJx4Hj26qGxbBsZuLvGygMpKvx6dwm
c6gUdJ/mogmyx47POGwm83E9XJ6xHcGW0H3mYtRNnCqp4A3JCQ1mExprcbJGAlZgz4vMHqbaFA1I
GrvzNLF11FK02MKBDXn/KpkJE7o88RU3uyTD9MOeRUbFZwr1C2QY42ouWP8VzJH6qLnRqln2kTPY
kx2ITr+WwFKxBWkgOUIW4ilMewTV1McLKBPfnLgIdFhKo8glkG7907E5KViNH0tCWx1bwGjZ3eto
CK4NN6bg81jHUp4+7WxqR0g5YIbiLwO8uz5XYTcyk3OyXdtCuXEm5A+wLCBW+SydAZWIsoWNj45M
MGfCH1su56ly1YA0DMMiixcMFQtQf7y4sNWCkAFhArY49UI8zhGK1IsolGFyUqS/bsLhjQqE3k4K
wQu07ZA4uboo81kL0wEvg7nUr0rBiQjqY8zMTQKNJs5LNy4ogxooQ3xrqLyx4dMNzLD0pDiaytRC
CQ7gDsSgBuQYJSYHPhNRlAz1oUNFBs5fX9D+PbAGoXsqQDwidI7YubPX7I83uJyD3eQIGKnRSnOy
oeuXLI7U7qA+Z+2eeFIqqA6aTYvfY32lc+BCKTA3Q0QlSgeYsQn2kzfQavmK2yA6TP5CyOlB9fU+
Cheo46/ZSGNFAAqUgIPyCMbsAD7oj+j4hHOr/tLyM7295d+vxql4OtwMfG83v+ELzc38HBxSCrrU
B+bKqdUPiCPWqP043+XrWFVwLlcubc1we7EejtlBO0vn9nGRf0cIF4prs4eo88YsM53fySgHzs49
A4GEeSGPkh7OxQl1aMipl8G/dLis0v9Ay2xWmnhGrHkw6+RHX94DP0eyZmNWZ45EUQvJGgUCusQB
+RUkB7jaCBBaT/PhQFB5nl5fHxdONx9LC5ADnSkyGm60KGDogK4X7R0S5dPY2FJT0FCvot9t8t14
/ZkBOW1/ML7mK5VeOeegsHpgEoZvmsvK648ldigu+t6vd+KpwB/RL+0ntA1Wab6Nr8bP60ueBJNt
T0Wa7in/+GGssOhtdTnh3bEtYwPEbQ1S2+OSRzBiF0QrfURXqV//8rAK4BSBpK0m+/jOva/b7/ln
qYHzzMEjX7P2+N5noSjbvb8kSfmWGFDdt6O+aUyBnVflNqYzBiyJaGeBdmEtJSFLVJMCdnxuhjCA
q2gGtYqs2QgzkzWLi00KtpHcSupdvEOiLYAGit74PLxtzOp+OMOe2gyIY1hWTJYt4OxP+DdspfRb
xvkzowfaoqFcvBfFFu/4WeGKa3hy/WkkQolgODSR02/xOIKzjMLCx1mi7v4y8eiz3qO3qGonPtPA
LaBeFUPGDWBH/4pHntH41Fm4FNCQBLcFiVjzDr2QywitbVHL+cPLFSCQz9FskjDZ3cD8uBLNfiYI
89K8sK+h5/X8FDji1LUofJIlF0E34RJcFT26qrDMt0M8pQws52wDaauqawptyiwNBqcdrd5rlFoK
JfiGYYEo/GakWernyRU513Bj9so/SmDH8qWc7MZ5TXmd0J6XzMAsAEoIQ5l6zsPaoTtJ9S0g3msD
t2T3cFVPnqM/wpTgFD0dPfWoCZNQCZBpcTtjpwgdAYiOBbO9z9ZjcTXxaKSN9TNQ39gGFecm/IPX
CZt+LJ+A/tsZvG3Z79fYqBdLkIby7rxB1GvIw2PyELBdNeCDgtswl1OLeS5nwnf1gmtSYz1zzlbV
z4upA6gZ1OxuKl7nArDjgSXCSMNBSwj72EcaW15FKjQESx8b8keXfkMOHFQHuLdnhmHDLpZoQdWr
tMSrGNUqJ+Ce3yi5j2X7dKQZ6M3sDhUwgEgCLpXun/tmif/3K2jnqW+sHyvcRBdv6Gl/sWkbp8dj
M1mPWMV4nt65Ptmdg7GHhX2qT8YOs4H3FXBLFtymR69JXQkCwvohX/fpKufkA1cMfBdFO6URa3uB
/cCLhuWksCJtuB3JSuDGpgSK/dZwx2cdX9EJONXTSvE4MH32cV0GoJosjid13Tfbm9GIuE7xBRsP
0Mm88ih80GavUz+HwfHF9fP4f2rxRugsXKJyFBvWC52/yvQ+Km3hNtxRRLj5l+mr2xT541471SME
ASOU4R4T6Vu6fhYn0GmqeXJrnhAnw3oO6/yl7svEvvNYcUG2IuM3PXEK4Jy0q5jEMsnYDgfAlOXk
6Tye+FXZj2WBwGnEi/gub1gSG07REv8UyerKbf7Et246+X1KobYcNhlIEgwyCfAWCBEAa17JC6Du
zljG8hxEtKh97mEG+Rl7HSRTcCceDu/LtLDKn/ycB69tN9hU2fGegUByGJFr5oAG6I++rUdES3N5
3IhVqxvwERKK8XTF3A5GbW51snt/rbphJVZBq13zJ/zecTlFy5irmwP9qmffFOocEJw/UJJp9jjt
JK4caHqG2yKB55L6eMJX3Hzzn3CPOAMYVaTgcdVMbnFFNX9zBjPYRWKfI+EoRbRzf3zeFZdjEP8Y
eakxMclu6Ju4szI/5sK5pPRZJy2YHJunVcznIJAV1o5StmiyzSAc8x8Jd4FyWXdBhxzhp4wtPhZD
hswys72ZtFNB8e9fUYRu02oFqBcf8E8+LcMrttB3ijbGoQiz0p+HNmunO2Gdbci9IQ7HB6zKiiWi
dFOYT4xVg7vxZ3wspyVedCkxJB05OW9jDNwAsNBxfVZ7fH3oAT3xfmZ+AxlWyxaS6wLhTZl4M8Zb
RLp3X+uBpNEqlE9KToo3kPVZWvlCb7PsHtTkcIlT5nfS889Qt5QrE3MlDJxMDMon/O2m+OtuUFI6
3AwytKjmUub64S+Mj49jlwvYeKPCpotim+T7Fkm1WmzubfAosAtYdhs8tyc7zYUs6CSaE0l8nwaV
jfmd+izB0oJF+9i1IwEsHzs2ILHqBsLOT+yqiw4DrXn2dFAr8X1E7P4wdvCb+nibfBxwTwrRLQtW
O+v6MpJnbr+KwayZNwCxfCAPppbI5JHSPZ6TxFpkXya0b/oV8ZQ5CSaUYgg3HCSApi0uLYPq5HM0
o/mg4dGN6p4NHwdIV9Q945PGe7abGtJNb7XrfvWikekwZUxEZqD3jw8n7z0r5sT/vBiMhJNPcGXo
3mrbGi+yzuFZvQAHYOBe5ZWR2g8tSPRTbQZ5NWfnv6F4Y4IBvgF2Q4cvbf9e44Rd26praACwBcST
mglTIT/Eyh+btRkWn3xNm0jd2/BxYbOMZ5qGtQ5VggeqzkWKsw4S0AzylwcOPFSMq115/wCdulZ2
d98BcaD6g7pNkE+1fGdhNYzQSpm6WrfC0kD4bBGA4InYQ24d638m2ghs3piq4TV2oWWqXoeKvyTd
6ME76TMzU/rX8ULtHSVfFqyGmChtYJQEqXiIG+foCccEFLo6k5rh/n3vjtyu4Nqa5tC6R+ItZi30
93lssLrgDeFh01LqW/BJehuoqZn1KyGHBTHlPYMUPSce3YiShw+KFXz8wNbggfOoj3WKJz33xpnW
HrwzXfdWNnEQVuIZjeMcK7pX/4SGmCq9QRO+lPop8p1lvcvRYR65wYQl91djzyHHR3OeucyUBaeN
s3m33pWXwmUQ52nnyGhUS7/gfz79xxZo5RlfuJc5BEc05YP0A+UsFl6UtY9LZ5fwInqTbye7n4cL
IpU+cKXDPfAdarkrBSCwmHl1aLMwxIooN6av2M+4fh6BfinkHzCveqfivYMtcOzL4d3Z6To2khIe
DEB0ETasRqC0+GysjB/ThKrAAEWjtltm8YqfPBGvz24dmd7zc2r3Mk5P2e9DDYO7Y+BhZCKG4PUz
vUzZphdTXLgKbe73eLM51bJb7HbGj9Ce+OJcT3dIfqnuMltWxydL/4mamzEYE8bPjXGONm31qwnN
GEeG0Yo98ystpAGsuYjH8ZG0UAyrSW7i8NeKyLBoQKJxFpY0P6nMj3hShQv67IVTBfqHF869FG8u
bbJIvhNKNVttl2+dOKoTO35AhPrgaJmjbcNjEKHUVFV/UgTfLAq4f9W3zIsf/vThIoIAl3sJi7Vh
9r/3xpIJxb1uxY8zOF42+C2cyZfsSphqNRddXJguUEmU1NNgmeGsHTly5FcbrFG0pTzM9c8anR6i
1IFBTk3QGGFhHOrKrccfDKUaZn7a7L6Ck2kR3TX4yoXYUyuUeMfP7WQrKUdRnbWVjwR0lQyb6H4B
n1erXUPg35uF1NpqPNceflceIHyUDD6N+8x4bgIzhsS0E1/+swlfRkiGEpr2qcyIjcsQrgFB0JSU
/D/j2PpZkLs2F2HjDAu9ouWK7fpIt1+89ma+rHvnXfra363SZmH2hQ0xGnzYdfj4P/VDJZ/6fvnE
1eWg3bS/6otzAEou9hprNCH5txARsLfWitSu8l9VvlXZt5xs4+jrUfwFESPPlpAHnfFNBMXSqiOc
0/zqYZtrye+YTs8esBt5xeBXOFQSVfJZP0S7XonTh836zV1vggf0Bm88zS+9uzOB9rRllJsJtgYV
g1V9FTY88drhzLaRAaHsUfQj4zggEw/MF2IDKatzgTnjFyL7cmZ6FYZneLJ23VdRbl54Q+HxgIIb
P9JnOb1yMJfzWvcotR+XCClt5IK2piTtIHSOZ0wWUPyjDZxsMExNzJGjQW4zdpCTl4vQt3gFjzYg
10+yT1ANmJ2xXmVLgExPV/laKK1V7HlVNURy+k3G8jjaGV5zoXHAIgr9XIunv4im4oxqgscHeX6H
OhtLlcJ57pSCBhmCBMFweGRU0XJ0XgVAep4aPKc/noJCBossnQPEeAJBkrbiyCPrYfrRVXa8a5Tr
+w/rsoRc3e1q1WGB4hz4EsM0++5N5s2znskemBb6rxLeAIij5umaVVJbf2aP7Uf4fhTrBvFFA7cz
xaN4CR1FvFaBht0DxFUMReHRMa7DzNnCmfVxpKJ5YV7OH/bwgrEh/+NXfKwXfCjgu1Xz9G6K32hc
o2NDBSWCo4y/CHUvd5mhuktRuAyYLXXL7EuBuMYscMYKBdN7juz5o75RkhafYIZshvf8hYkc9ohd
QSDFMPqqrDOdsTE7YA3JjEcZpWd2+vNieDkvQWDydQPj8EJ/EBQQ9kiBsnScXflrk00LaAZrNHWq
17wNqbFDDWPtdPXAP9YMx9RNVjZaOZAHpgmsq6/2x9SsbHEQ6k0ZUhKX6wvRqhOb0YLf3HgsyZfg
WHeyRArr+bHzP8wzDQTtn5wAjv9IVwJP+Ok97CfKnikt5YS82amprVMVMHbYPl7bCYqEUF4+GNCv
26mJRvrjatakx1EBEQ8iEBweMjxq1shRcBDegJcy318h0rNfOP26bUhOn4mdimf+1VbOXLdxIbQB
cC4aSz+1HtLmRb2PI3jeU8ZNIcPGHAyUWs0zZNwGvhjYHhij5KKdIKBJHRNaEvm9q0QhDmTZe+lV
h8vMUhyZMHiLQd1KkAm84P6C5quugRkKOgR1lWHNzovNlndsrqZsy29qzFVTWcIJWlSMv6yG4RVH
VgVK7ujCFON5/BxaEkab7CDX3G0EDNacIS94PTBXLATdGb/DmKrdaF+BCiHFpkybpscnFBbB7p6W
AaPBMrwc32L0o6QDPAh0IRe79eTEYWY8+M0AGdIbyV60pniUOg+yUoluBKEYzXfzmQfr+ltnzsPE
Je5C3W0tyKsZhdxBvzzN00dw1e1X64tX4Zwmczq0VrNZyu8E7/45vDvSMhzMrbUnCTnQha2nUxg+
HZeIpDqE0FjWOyZYEwh+kEyvL8WZ/EhERjKfOZbX7ABce99TEieVoworLoUYNcrEfUFy/+DDRjwI
kCkkyMaTGJQQ+xa2yeoB6K1QgNkIetkwryu2mxkpK0HtlT/Ee3ycCtYigo9JGWb4VmGHG4N1dPuE
MNsM24fQAAskIgbyijpmsGhfuPDcAYZKP/EAJXgxYcsvhuSqBC3TLLyST/dkHkvIEY7q4m1/LGHe
NPNkAnWEOowZTSCcdBBuEmktNkw+G9b5kWwYOn8d23ihnmGXh11zV1mcUpC4WcR3R54XMTxktL2U
K+tadAuk6IBJHCYMTX1tnczrfMyaOWZzDP35l5iqgZRCx+X85Gi4glRKBzFa5y3mF2yAKJiwN4pf
ogJn+Hu28UYtvt/i5hl9t9VlgvTl+YcOQnVf8+w+L+lNjIXMGUp9vTblWUVdwoo8Px+7Lgqq7lvU
EJ7MwnEM/HHQtlZsMG3NB4idxxcuE291kU4COZOmUDbABVTDE4SlbGFfQuZDxVG4ESBIKJa6VBca
Q6/BrcPYmOFoOJWXnPJ94wjNJiGSpez9l3RLUX+a+NBPbFO5fvC6i70C53ZzawxfE1ta99qc2hYS
JayGMHflNyRIHVeuJA4euGl1GPa+Edgf4ls9PogAT43+GyPchME1thmzF41ucS6rv2igJbQfMWJn
YjaWnzt2FeuixmykJxrUTxESivDMUPASZDLyp/bVfY3KDLeDqnAaPGrM97mGs6LCsh0CS8C+xcUx
t4wp4JKNyli0xHuRDj+O9jkMSUodaYk2lts3Zi4ZZmRgULQnuC+vYfTA6ylYr3/3F6/QLjUXTlhT
r+BlpPWak8FUly8c0/CF5EFftdYyb6OyF8JaseKbqnDrgZtfrccPfOPt0itfOocK4BQWqudisvgg
aKyX7GKt8XuS5KnQIEoUlwwnBoheWNW2yqX/fsB6oZIgeFaHQsiIB0kRUpL3TvCrv1b9kvnKQ8yQ
Q/CE19e73GmPH60inBiG/OcrppyZtNx08IKZliD764MCbhk6TdPLCSrAw+Vl1esU/Tzfw5HwFQO/
5aNrCxbMTI7POUgLwgk/ws5kZpEumgXMSWJH7gCNQaQIb4ac8sMeg8q0p+AWa/d+pEIufygzxAIz
53Qnl9zAP0a1zMlHjH/THYdUGRY/MmNl7oVX50NuezbrFyaQxfBrdIe75mUb0j/U3VO85nAjddiY
Vn/fJ4+r9LgmT4qYfTn8ZmfSg6grmE99e58/CgvCFBsygiUuD/QJOFkrm89wimtEzs1PJy1oJiW3
rIOJAIN4UxceaTfCaqQCImz8Fh9kPFwgfbEABohJf6WnjMbZb25Li1uVDcc9wPYg6brFxpr20kpE
WNDmTyWTcubJT+RCvnSGjqRhjVpO85LZtjz5hZXSwaun/ZjCTS1PjBGram4UG2CBe2114SiHGJ3i
ADdkfD3GGS1sx8geENpZjHjhLv+fu3bnrob0gk3vg3zpErmnW7CbW0RYPoTIilmMnWZOkW04RDeK
bptzkWl0mExmyd9kOYZ68WjbX7ZOSc4cFu0gS+1BW3OtQqdpMFCK0MMd2HyJz2nKQYo48w3rApJc
WNWhmqBQuGTrl4+4MrEnOB+aM4ZHWmhgokom2q+GBNEl8cacotue0f53x7ScZSAW1oBNczklToOu
c9rBr1ubsRcVgbbOsmXx3v1iac6NXMt8yn0v2tlohdAdW9GTIVS7BWSMeqw8sa5QasRdrgLtO6bX
pryTHamAaW3HGD8pdru4L4wTwq24RtlNLsixzN2GIIgHLGAMncHDLdomDRBfcuSlCi113fjR3SXk
AAgDDuLuNWZCfCLviXdxgFL/Qi6K6jUY5BOM9czDDn+70i4pn8lbaTGRhZFYtd/cEvdyyz0Au6hC
XDtGx+T0DFLtSb86Q3ZEr9Aa0p+3RnLPW/ytYHWBsJr5l6ggLXiifMIJHkCc90E9OJO1Me7gfqwf
c/QNr0u9yhciZNHiMll6UnItcr+BSImdJRycW37Mk62h7BVAzxIORRBnO0J4EuFcDx4mKVp66fRf
HEt+UEpXv21/fqRfbxH0I4yyXYw8NFu9OJ7aA/Qr6k9smhT4xzBrGGgzb8hp/H2iVOgzQYgUO+KM
YHTyRMU/hs6wTKgKMg9uzsvBNpDBcQqu7MEslHiHMM7nvAX8QySkMPpazA6K8tUucxBvXEnIEeF1
JF/FdwWZM4G/Yd9/+HcgmhaoIBPXD+MDG2Vnc591tHCMPnJH/iO87yqrY3RFaX6T5kAQYNyf1WyX
zwnA6kNGEI74/tHNadR9JRyqpo387bEp77A86UunVh+ObTXOBQzBsq+MXvuD/+6GFSC2Y7FNj8lD
fmjrRpiGtC4xYuovXUHMMH1di1BhbstqlqOZIv7BXeMeohlw6/eEnsghpCUezpiDyK6QzLOH025o
V7D5vxObtser+Z5ztM7qH82S0JesayzNLcoUzJ6y6QY1V4GxNuXjDJ5hjKPdmAvQirNICwk/0wqH
nOGPIk0N6SIolmIsIhkL8SN1taouqIJVNCk4g1sdh4rQ+I+FgaE/lQ5ZFDgWPQLzQC3cTj16Tt73
Duv/GoBrIS/T5ivhF+wry1LRRy5y3c4Wv3WgOypEW0zRCU6DBEP1ms0SC8vdgqNzo1EVDdb+6UXw
XNJFgqepOus7C4Xp0+GpoT69Lx1jo2ObCrOtdEmEilTYQxT3NFQpfEe+jNl8EzTHOomXmkzL95o2
vnowIS+9qeyGz+J+EfLpQXCIUOHRe8Iqu97f0wLfcc84G2c4WlTBL5YUirBpDUGbCpihzh1fEDf5
CwkYPylTziR1obofv/kVX9sII9K/crLWyBV6YP8SvDKGJFalzolIxB6kOBTVtjzUBMHtsZ5XXhsF
dyTGKE/adFzciVwDQERT7A4rKbOaE4oFsrgWzyZyoMtNsmNMUZRGe95f1Qb4G9TrdmN6NMjgXW5I
poTKWOBlT95h9zrj51ZeSNfB0Am1uKutjbcjtG5PYgRe59SZU+nawkY/5CPZwmV1E6OgkUn/4anN
X6fsFAVqwF5RmeZR5eqOQCKiBFecuSqjxcnXEC1EN4euhfn3hsotyhb3KBzXSVt9lT8vRvJZdJNr
7NDO9/aqE0hCi0JyzzKPb91XxM3u9CQJddDUbKrOOlulxMKObjJkNHBP4qBBmYYfzJqoQWS3iO51
tDiQ27/BaelYPaPa1ZMgNfZKtSJq5i7u38IxpWIDo6aueGeol7jWbKisb/PUoTAtqKcWvbZgmkF9
yb3yKIPyh7KNfBCIMEuLZARY3OjYxCPrYjcMDoE5g2WOaD5Xh0MoR0G//rZx4DHXOZ0IHcU0Wr6M
uZbwcR8/dxlTmPsRX4EMSX3k7D4Lvl07dqVrlSPyxfag2+4/28+iS3x6Wvp1dSzVrF9o4xNstf9e
9+UhRydLyfxouCa8DacLVn+TpUJ+EQoIpnZYLlrxsijCrjpmUByZs0EBRJdIyAVz9a3c+xgyIQue
aYb1WKhQfGnxA2icY6/TWB3iFA1c94hWl3a5U0Ki6xPN+uWYJIwBb+GLUnvDB8n9LIHniEbj+PH1
a7+l+QfinnMbg+VwY2cJUKMNE58DpHHRucsc+ZJT6Ba7FKNpCQIsAS3Mx7BfsbuYVcWRXSL/QHfS
Q8GE/aUsexgl0jFu1mJQ+dpRKuj+FSZiNZ5cRMUQ1IIPBj+uRQm9lzLuP4ETlIimIl2QuohPuQJ7
RsZOg8mp8zLcENcpAp7K4FmEL6gvH3BEr4MEmtJXQb2bCldcmh7DujV36TIvF+3d14BTB0elTWKc
iLfykWxorn0SHSG0basoeFGZTCxzHjcOoI7q0TjPOjarfuHy4cFSabe/ILD1MCc4RhN8eheFqVT8
HkNrC9sY7Q5jXhpIfLKMPo7+ttQg1ZfijayB942Li47eBPc+IHwffkmA7YmbwUcAH9P8ej/U8O3m
nN9/9B0sc0JBxBlRM9PiySlwdhzMxBC+l4zKg/0E/q0f8lpw9x7moE0CVw34T0n1vVH2XHnSL8zM
/NgUq4LH03xcjOG0yr3jNe0r+VRxuFif29jbV+wKjzw7uD+06cQBiLcP8eOoPeYmtWvvvQ8PieRG
q6GBwgJwqmORs5QZqx7SCwEeH+Jv3iEQjtuNFzu9tBjo8MlG8wo5IBxEqaGDzgiS4hxBXwChE3+I
zoETtBY0G4H7kRQVA/5ZO38D9LfMdeCFMQ4AkzcYqVtiz8x/9cwCPbb7fKkI0NgBjGFdElYpa2GF
hQFBCG/ZE4ugB6qVXb4JpqcqSYAgnPdq+5ofhZp2hkAN+TBAhNpH9dzBAYh6vqWdt/IvVUKUh23c
bCSacIreab2hpoLRvDicZ9zw6a6mOJq9j/rHuZ+SQNlngIsURFCEicsJJXXZbzI/r2eg0ozHLUzq
syoosEbTbfwnK4Z9nk5IPFc4mxbtcH7+XGOsjT+4DRAispOZ2oCznuFzuClzXpe0t5En44uEfOjL
D10vWmgmnrDHCNZBpv6EzlpZoacIYCiobnDSHLt4wKn3D06WHgcBezE644hHCp2O/hk0EbSqkTCU
dqokiNoVyHIdzcbzOPbqbtv3ACQUQmNeDC778HYwE8yYjdHD+m+i7CusSqzP34dBlUf+5ht9/hS1
5ByFOShwv+GKVfWxUMuCfEL9A9cdck5X2z2Ho8sfFYrfisBBJrQmfXRXwfBlQ7YM3ciZlZ8Yrv72
34c+xTzFvBLDiPMXm2qKSzprExuEAEkLNjyxCevZT3Avo54aawbMHMwyoPrqZ5aKRd7UXCk7kiNN
5L/fr6878wRDAXMEBNAdcg0BcbCGGV8Y5gVuLJ442UroJS3TA1CIqeLTrRLaWjAvsLFpkyinONKX
mFXoVv+DGTQofeaQ44t70lj+qWhI5pz69UEdSxuKuzhF2bTDWZC6J4vDF0B0DWoIL9DPTtmqB9wh
n6RtSR6ip7LzX8y+Bi+ltYatSL7glBP3ydw5x1HBSS9559TlXAhNxrJAk++FsgJrYhO1MxWppNMl
Nvm0WxHLYml9F8eoaW4eHGEMaXqL/qtI3iqt0xQedM8CK2W7e3via5cbePC70o6sypYEuVHSMFTw
wGefj/cEku2UOV+OWmNAbZmcyWmy1KcnPi2KNaxjOFkk9z/5v4f627G3MXvBjMql+H0LM+0XRx/K
5vfTt35bOOsW9xTTQkaAlZsnFud6eSimUW6VtwpQE4kX7Q9C1LG+Tl/fkYnPEa/TUkPsUNpwY+ZO
jRMEbiaz+AY2y1DRPB3483ZO4R4/N7DpdAvMgrysjKygOVtDWkkg6wx2ISrAkBCJSlHPjKmeVI6K
3SueVCP4prl1OOaBALUTtlV1kCLJS0nS5maBopWHyVqYOqMzT2kzx+H41xyJ4BlwTRaS7otbbJ+4
7gHi7o6qeGK34u0rT2wcrCpzPnvsoswf6FLwWWrvvnnjlbSXhEvd8/6J2LAfx2Q4UidxrkjE4MzM
ncT4ynD5KVg8Chx2hALxFoAYOA0Sw46I1CCl4O0PhI5Rqycz7AShk4LobfV10o8ZkGKyAk3l+dKO
8naZGdbfYr1mZaOqx3rdkU5x4QHqUDFRtU3uR6g4PUK8BcV30tpoLzPwrXRM/gJ5rX/Y8LUttbPP
F3uzHYuIqvEYUcRwyEdlni2bVvl9A33Xczx5uS1HrGR4n2muby833aUU3HculWnqiHuhvQBMmvFC
l4PctvhXTb9H7KHYxPeAiWsogSbo0gkeno75VXBqX46wf+NvTSejBYUQsus/4P8u116bB3xZK9o+
cB7aSVCa2QP4/VUWg05+CNYQyRezWcVuHBKYjkl9JG2UzNGngrqcnEL/3TNg2xHIyaWrMZpF/Hgd
od2eyeyYwQ1mg6XaHRWpT0savm3BEpcApoH6he9RsWXexEOwfaQT9UbEaQZ5Ca5btD4mVZ4HKEJZ
vBHQo5SWCmPvFGGiFqZHc403Jj3m7fz/DkuXgBu4xRQ4uj6mP4vGl/9S5jIHdviZ3O2m2/MaR3my
c18Jd7v8jvkoTsaowZwucJ2BzdDPBidVN/ggz1CmRECJDuWsGPSbFGc/yMLyKRmjwX0xXoDrltmu
VxcSxHAmoY+vUvMF7CoZ2zwtqK3v3E86f1hH4PMo/P8RdmZLbmpbun6VHfv6EIe+qThVFwLRqVdK
mcq8IbIFgUCAaARPfz68IyqW0w77xmvZllO0c44x/i4Qgb/womWuvuBdZYCz6mEYcUD03Fk41VkS
c6pDBGoBzel9zBYW2dkYiDoX3P1uPuTFfFiA4VzumEfY9YuOuQNCvm3ifUlsLBJkcXJO8UmvlT1z
JHLQ1Y8hHMhyICOMwK33Kv8kPje+uazN9DpJ5XO9+G2t2uQvN297mNN44179UQlK6rokDHpCnKCE
1et7vSKGR1bcnob8GV4xbcUr4UAaSVMq/hEYtC/aVRCFPe9mPMveWAF1LP1O940ybBuQ1TdeAqJS
eTvNi8eZM4oC5Ya6mc+GvXKbR7DGkNED1syGEMv6qRt7oY2o8RlGinFUaFs+W2Obl/abOK+gNmBF
DLzjdBuKRmobGe/4MWjlTW854OFCvqTthrVEW6bB0jmAE4C8EyHhgFVLjNL4u+gYY/0NrBxEx/OX
hVHGOzUxT8QlqGAmI1Sw4KMv6NYhkGEXCM/rCR6ASS4rJJK9oth1gJnnU+Fgmxs9CsjHri6TGcVX
TFdZFM9atiQep33RsXrTXFIwR+IYyOvDOpqiaTOyRaHCRWSKQRPLeMhVwCPtPNWxJ7LI2smMFYKB
D5hCxMROqhzxBaM8ZDFcW/wV08NF/ipgpQ5Uj2yLw4xwy+5MUvFsBCtLEiBTtnvn3try66juhzDn
hXpNlvh3M5jROhohm4Jypr9eMGOe3DAgr5TMhB8v1pOmLcb2aLGjNMaBSx1h0MOgxZGvywDqDKwo
yKO9Svo5ODmInGBT9cwI1bkYqxifnd6T8HH1N0gTg9rvt5dXtJ3AD3NW9FFxTLIEXEbrkYRzmyvW
FuHa7Js2FoevMNTRvXLZtzji1UvMTmDR0aWjMo02Fx6tkZV5y6ZKTXRHIKfi35R7cvd6F0J5BKHA
Uot4YibIxHqVj3gx4vKLuVy0aikKqbtI76uw37ouqIzJJaP0EaqA/U3HQhDbWXb8alXCkTN0v8K+
l784Cj4va3liN0G8uGSNBtObXX1LXptrqno8Nmlcsgfqsq7dJeo8Mh/i+gwT8lg1W/CagS75vq0n
g7PNpRBdwcB8I5SSR+FMDiw4ZjspHtkQa3zzNnfHlQCwTtaZuipP4W65YD941xFlyQ+D4XAhKhou
ontBMKURIPhEaNwIa6CB/nMyHNl0h+4xuuLhPqkvtU/lMQ/GaJ68FmsTAlQ2Az3ovJEVekbGcudS
LwC8nBH4LyAwEM2agOgzAYbYETPhhTYQO/jaGHaYzHtqu+ucYmy4H+E1BfJLbTyy/eSxoxJyW9tQ
JzoisbMt7hZ0QjpbDekTMG9UGiYZddeUMKmirPUS2ekfmUgbmwo7Cq54UCKK9EqE7PjPJ66CupQp
GbpRyFyG05xYtiTGL3BjEWY1PtpG4xH6/ELbZKLP0IfZOKGRY+s78g7PNdBI2cRSKIzBhG5b7UPM
VtNgP3JZGJ2HDhyZV5qCxVdsO/9o/V1kjxPOD10+VEmk2keXkAB7tlEKEVt4Z5LVmcer+aA8UMhb
IwL3mRidlHZXt37azT8gL20y2DXTlL5vjyOpdMScmGsGyuy53Wf3Gdn4NCsEnBMRMbOeuyGUMLI0
njGmLsLIXlyO1/sjgHvKfXtGQXV+B+mi+YpRzN/Q8XvtW3N5o6Khp+WeXRe1+MiERbrQw7+qJznZ
IwpT4BaALDHdi52eUgfTKZGAAMbRkJeT1pHXxjLBxDzHdXIt7lGO0hhTnnSRP+zI3+Apl20WRVMA
BUaN5UK3YlvDOpFlWrsFGD6r7b5MXjVYySxLyfFGuQ3UYLXTZipg5EB6VGcD7WCtvy3HtXJxVbId
Np2CCYdN33i7PhX0epRYtPLRXtTgr7gARHCNvfyL5ev8CuHqy3gXNmK4YAk3jhdro9dLDi66eDLU
ZzoTTnHnm7pTJnu6uDw70TlZz4Nvl0ccFSFIlY6PRbiBFPVT3InNXkwDjeF+QvT6gWppeqy/MhdY
KsJFEO3AiAfrEzweCFkdqxIlEDB52ng9Uu7D1XymwBNgUt9x1ie9oN4QAs1VpZK8kAZmS/dF13vX
ufYB9nVT8LW7rVOWEmpKcFXsUJlb8VADyFoU+C5tPHJM9DyvmHzTy1J00lMuzLlKdaC+Ct0S+OKG
2TdJSRYHNpnI0qy0I7cBNG0p5VSNK2DM4UKW06w+XYiSouRQHGLdYByVG/TMOUHKfIJB5rrfaR/t
gg5WXMD4db7GZkVb9FbVmFOtBnJvHHYXDRFxMAxsy/RllElwDnjna8D+DvY3VEtib5zBlneMy2U0
4ERUK5vMBAsjD+GZhUoJCnNjLeFt5/hX048SxpjOLbwcmGN3oVXQDFH52MOTBrqMVWq2pFZslhQw
JO3y67XnCjJDmKACVmY65Jy5Ur+srS9FWcuyLzE9K68NpVtQG7CKj9PwUaQ02aGkz9xipxxjoKHr
V/5+kd2Cu9zzkKy4USrbPMORDUVsfTBAtDSXFGQQjytsbDbDk7JJgEuGVcxqaX5p7GPU7SgFku1g
PNfQzD/6egqVLFa8jSaxxjgtRaC+uK3GPBYd0GtoqQc2r2JeqXb9OgBsa9ACHyIiIYBrwQ5T2yGF
A0sZzsqvNveKudlWL/3rZmJLQL34SrEiRPRPsWB+medwIKVX/TBXFRbbljOAEhzgyJ1RzWC38GAA
gGhx6PssGWnYxstzu8NPBQpIiqcfWh98VH1eBfxFbGbexkeLPOsMdgErkjwLV/XTVYvWtVuN0geO
E0bABKr0rhojisRt1AeKTigmOd3YnFqWRPkuDs4u6qDzYmjWBotyOnjsPdZlLz03cLrOJW5O3PrZ
OUn9y6eY7S7l8pYCsznI2d8RkMW0KHhJYWgONTBBBvEUYZ3+pmeQ4XivCDhVXqAQlX0Aptzrnt5t
tW4lnbNpn4KEr5HtCvmS51PYnxUUMCWCgICDZ++axoqYT/aLq+VokGvmrbZMycV0GIsxSX0SXSSM
HACvmULIot2sjFdCnD4UwJT3W+LI79AN+9tcfb8LWxOgFkMSGkhep+oklSsLO4bEbqqDiQQyjddd
goTaryGaQtd/mcajjXN+yBxcAoyVpT11d5+xmWm4BqEgzIoyP2Yh3J7P8G2Y2ThaNauTlfJJqNP1
UCWbERiPlHkYw49cLwPtx1ROb+8GnTSj6Al0A24DzLNB2ySXZoZ1E9HeiglbmzyrkAAYgxs7noZY
BhKDDtCBTyHXpNDMu7XO280POg73PeO3XHltKfu0LeDl+bxRuy+tnajwrkDG85aLjxUEutjn+I2i
8RayHMjn5xYnkuGks6r4WGZdzoQZMHoKTWOWSC7zihY+PmnTLAr5hr3JcoQDs8tM9oEMI6rHh9Ha
63rIGmuEadjgyVr4xiHaE1MhwWMKISWHXO/olV7y/ASEyAD+aKLIc8w34tMRsjwWjMIX8CBaLcRb
t3QA4wHxo/WEoLxJATnRgO8plvim2y/w6UvTMH0RtgQoFMq6zu9YsMQA4MiCWTko71HDZfnJUp8M
CiAh9Ua8AchGLxetxZ29O9oRHhIt3PCoXED3XHZKlRhXgvVim3FAP7P8f//r//7P/3u//1f8ed1e
L0N8Lf5VtKSNnovm9t//lpR//6v8zx8HH//9b10zFcNUZVOyNEvTFdlQ+fv31/25iKdP/59CqIwq
KtJ4v3jpd+qRIIAR14p5DjuYnfk2GUn8+Rtl8TffqOuabOB4KIm6rv/8jdW1y65VSSwvWa7Ku1H5
NDAFZIXmQWbhaz+6ehICrssX86297Axn5A1a1+6fj0KTfj0Ky1BFQzEsXbJMXf75KJSyGBW5SoQd
+vUDuhNiKux2l3briJCDHdpzYV3c35X+Q61eUHFiDNAMe1QmGDAMbtgHzKPgnyJbPsk8FisILGf4
zbHDxFeDFY4ibzcxCh9RKC3684HpIalv1rOCcFkhxBKvQrrd4M8npVq/OykuqqqZpqJa30/qrJu6
aeVCtGtDmUEHOe7dQweDese2DUVkI4DgeSMGGfpMf3TzY9TOyWW6BlgkmnhvbEl0vPtmgXJbncHc
hen8OBKNycMAR2G+1l0UDCjomsXAYKHJFkJPaeuRfEWUar7vb4s/n4+k/XI+pqgokiFrKjdJUr89
Km0/GHUed9aOjj2A0Jn3kycK3oGv100nuwybp6o8iD7/8r2/vhR8r6VohmxZomUYxs8PR9bcrmIz
xBYQgqTaU9oig5BV38yL1xhUfX0+cf515fz5a5XpdH5+F01RlURDk01dlHTp29dKZjGmdWSYu2ru
1O9KE1YRjnuTzeexZy5PLvkb3oP2HialW/q3aYjrpI9N7/QD4hOkmoOG6Y/1iBu8aLjdqawdHU8E
ACgBjaPIXOzPB6xOL8m3A5YsmWM1FFme/u/n69Sl1+wsFqqxY7JS9GE/zmMqu8ZLtHlxsJp5CjPE
M4mFQ8jBMJL8UHELcxauTe8g4qGzj+FQ3dewpJnLelgoIDCwEPBQVvVEnj9CsbpPkSm+37k3XPdY
e1//fA7Sby76T+fw7aJrt3Nv5i1BXgY6+4GClfx3gurvS6A5bCsc+bnUKcHh2Sy7nfCXW67+5kmT
RVnTdZHVV9WsabH8x/JryVEs5FbHPnqAFKVP9vsSHuegJRLg5YPE0wbN3yEtiom3+ophOXT5kBg9
zP+IasGUhF2eNphB3OEOsuV3X5hFomo9I0MWPMaYk+JgpQgzkJHwDOxEKf6XK/jrqmP+dA7TUvuP
cygkRUulrDd2o+ETKjWkHqGIloS/2gOoypGcGSohGPxQClNlUdNIwAlk68z+ciCy+Jt7+dORfFvU
S+IlReE+8jxONiEu1VICQ5s2gOkMyFW9AVwmkges4FyEeBEYV94im9QpDP+b5Zv40qFAh94fkiTE
UEsbHq+4vL9ZW1zz9BtJUb78BuHgxwidVhclgY2EJXaL7RS7NIt2KEhx1Bjg4y/1LCCGgrtoRQEg
wPMlIQXJyVg3SfqR/Aidp0WvEhrdJ+YlA+2ZucqMAD2SdlsScytzgXSMIULw+ejO7HqEfK1uBHAG
/qba6qTrologqDlOwtL4IbWoD4imInjqVEMkztsIlntMIFg3ISetYnzjwI2EUEDvmzvbJp9fxS1W
eS9m8IkKs4e696EdC/Cb7ojUWAgx94RCOev2gkbQNB7PK/LZuvXd67KZ+Za8CPC2lkzhn0iQRLr6
OTAZhf4r2SNTDvZFes/axlx5tiDvGre9LRM3ytKYLmypL9hxah+nLOrf26H2LvLCgtQ475u1hWMZ
Z3A6Y4h+3Q4HAV1J+MMfRz11x9hpF7o7yaGIOAfOfkxgSZp2uoDIGr8J2eLimRbRLDm0KgqmfjFU
U6vbFe6fH3xlWhq+LX+yaKmKKYqqKFk/lsd/PPh50htZqQ3GLglghuh3ApXs65Fc9PbTeEuqwBIc
tQsMdRU9a4I9LrorPiuuxtLCA3i4jAxVcQXC/n+LaG/E9ALJU/qRLAhPLSfirvWhbHuq99vfVp2p
qPt+4LJi6mxuqqSo4rdVJzbbXo31Xt8lSwuCez6nAo6NRb5OphSmXTkssgWYgW3NxQcknVdlPzL8
QPNDyPuamcDMdOEuX5d2QeLAK+ajHlIWeOY7dmTGHdI9HMFimpn4AkEmX7D7CMs/X3v91yrSlGVV
lmTdoow09G+LjqSJHQfU6rvxuitOA1MN0D+G5akPo/MWiHJIJgLAuUMwmVQhLCMWY9bclxFVW7Y4
61h72aRPKBI7VPNGstZH289IYESX/GSOMaygKVVn1p8uexEL2ufxc+xXbb+9RS6Imh4vybe8LWCq
jJu88iBTk2hLBAC0KOwYERJpG1p6Sn6wmT+fuWb+7uZpsqqopqJT0U1F0z+eulYo8vN1rPWd6J2y
vUSU2Uz/POf442Fm269kcLdTv7p50ApoljF/hfHwXCwqp6dhRQV8e8ZSUA6Ijzfm8qF18yU3MHeI
6V0+H8/v47Fe5XR9jP4gOERItogCZLxHi+6ASHygINqC9EVrGGR/qSfkX4tykxdJ0jVFVSVJNqdT
/8epiWJRXQo5UXcTS+oHdlEHRLiN8UKJZkXvxtc9zG25Jy57jksqocp6tDPu/nWLG1Zaunryl1f8
r0c07X3/PKIh1zpitFWUf0DX80baCgKmNX4fBxCaFWwAeGoGZuqORjI1mhymstg+ETP5fJWRbQaA
+3++/z+qwG8vr8FFkjWKRFHX1G/3vxkJbLl2pbaDlgC3aiRtE9IWni0gSINT+NkSdXW/LBGo6TYY
O4LFPx/B7y6KIVqKQcln0DF+Xz6GWNHFqBDUXb62MEGBOOhYGE4db4xS8XbexkvKO78alwRC12Fe
uKiv/DrxB+/PB/K7gvmnA/m2CKidISq6EmsUzLqXYY8OTaO1pYPabjJG/A+6gReqOGyxzChnVxXt
RKDTeg1Ojn2YsZKdDnd5AM01yut4o+JxM7g1k/DdHU6wZRfpIn778yFL0i8LFysuzYyqoMeWTeXH
Of3jiUqS8trfa2PY9RiKQUSaS4aPiA8YjTsZM+GgszBd85Cc4BoMUgCrTifLQ3KKQO8csGfzMxmX
UhWeETgckfRLlQcCCk8mnglrXo3J1vMeVMfEtQzQrokIU1ar4nAdQco7DMpnpicdxrehIX8BJsi8
eRrO6xvjZo1PrkHJ4sKFcvxA5kBE8rCD9iLZp4VH0KC4KR+xuRIdIB3miDHTFhtUhxKJOLOldNRd
G7XNna43WjQaNgtuiuln7K0H3MO8rnUeIcWAL+JZwPRIDSABICFiFbfwzMRzRPU0ff7nK67/sktz
wQ1FJ+VEEhXZVL8V+GKWnqPLPRp2IhYa6GPgtc36HVlA4HcM3Rl3Y9SMVPLiKycSz3IousKKDSWH
HxB75Z3gpXknQyrGTizsPQo9j8IM9PZAg4O2S1oJGsZe1XtODGi1w+Qdey+8djXMvyuPGGs8zpVp
9u3neBvIS4Rg9wXKc+xQIhQoffrKZNHCmeI+g66+hkQO+e0iBEz+442k/GXvV6Ya+KflY7ocqq4Z
kiirhqV9uxzFxdDKQReHXZb6VC3xxWdkf+cq7AzuFpwn8Ohc9qzzrPUoJUcRputpicF+hU+zNSXS
RjcfzIH6C/ewJxRURrBrfWX759v2a285Haemm4Zpqboift/gDVXSW/HcDrvG8HgTiMJr5TDVPi8d
bulKPbugVYfWCLOZQDn4PJVvYeQxOCRxNCqyTbgqLpUlXixycRCrE06ONdFryu5SELL1VmKpfFvd
pBlzcfEN8jYMZqb57WRL+wz8GReT5vHP52T80p9M58QZiTJXn8nb1A3+4923BLW9qX0/7EiiswzP
JEwHai5SeCKzmassjmivrHkDjDyYT/rLcMNKyysUJ+72MsoSPNJNHFupaoAsnOGRzV3O5jyMw22j
QyQbr6G1R5dCyDIe2FLD7AmvF/hdfhM5CqwJe3imfseOrBWIiuaLMC9ZFWKQwEm4wvFd9sQyED9L
ity4ld0hyO5uAx1zLiMrIopH9qFYjzicauNOfMOz+G0SpP3lziu/9MTTVbKkqUA1VZ1X9+erlOqC
oAxCM+wkCJpt57BElRRgb9a6QEt5wQhi3raOfg/6T6JpUnIXelxBvsh06HBxeKTxlTGii/DUQLqm
op/rPm9EOmCRR1PxfJP/MkLVjN9UZAYLvSVKpsosQfpWJCSVYKhK3Wg7Eufgwd1MvGZOQhSmBU4u
T+BRYE9wyAnTVFSWY5cWFH5Upx9r6RH700hmr6SnUff05tUXyFDTg4j7zOUv6MtPfVi/i+lTwZM8
wL+HW7aI99rwpAvz5rCRnGbTPUnYE5zD6xTiEFxXV2Neiaf85YKi57xrk1NcLiDOmV4r7wrj/c4r
pJ34g66ZQ63M4w1TG4DN+PZR63gUA6areA6X1WYcwOGFtcCTF2+Ns+hCRFSF6Xxk+W4niXfhsxY5
fvd8hlLpPOAOTpbbapS/8JsPeFTfZfOIv5qOOQD9s63Wb6KJfcj0NTTVQP+w9pqp6c7VFVTfeD2R
RSYxxNaS5jVsglSei/2KDKmcvFTEdOR2ATl4KbpY7/bR6VBKceef5D1olSGmuoBSPkYAjGLZpMTA
fJi6KdGYZU9g8Ery+Wr62hz2sA/LSMLqTQTs0GNlPpYYKG0scCo4hJArG59IaDBNeF8kGNfKVnJT
EqyWTFuMTZGs6S84aQs3hFlzYnx8ElUUJN65A94gOG9x/SzyE1FNGLtmfZBWIalWKU5rzIz7faOS
C7+03tNdQpTSR+E9Zl/3U9GTpgHniHCbeCejBe2WyO+8rHuThGO6TT5qLF518uwiPLmXcbzR/Gt4
+9Tvhw3dz7hoNspTD3X3gWtniDNggbRdRBwC8zT1pWsAOsNstSf4jDpNNuZYlU4OpeLx8kapFAlf
/Jp0n3K+x3x5Uj5GNUpGzEOnWCpbw3YIvOr6MtLjM4GydomB+G1+xXzk7DCFqvEnJLYWhqUzSrRg
dEEEZczr3Y3Tzu229Zrbm1ocCBDnrl093KvwT8xPeI9Zc8uaKhj4OyEG1kzJ4QkX0+IDXQHf4CrU
6Tphvt9Y3gDPxoVyWei+NBGjZwUoMST4wcXPjSlZF4iaLR/GdcKD66lL5JjQWAHyENe4+Ylon+Qr
D6CXEwqClNEHCsxxAkLDys4myeFQrXqLO2zfdziZ6EHJBNV0Y93un2sVGpGDy2aN3g20JPNw6vkc
gv5AdYn0nQgAE3JPa+MAhX70Wm4U7NMSUobDG9kxFtnNROOVz6OwNSBotVGIt1jXuiqr9HMUh9Cj
zJ5jckmyFz2svppyQXxMyhQVWrqJuUGod66hP8Xwxs7Mfljj0fzNJ6wT4BWW3VHHP0gIB2cOJWUt
b8b12SMT6YrHweq5e8xOkYpEEoooGczsqHNoIUzSyxVzfbPYcR/ZWhPSOWaYwsXoYGB4NHvutiyz
7hKLQSokXurZ2wWrhiccB4zgmq9SDcxxGluoS759aCY/nQ0QNcqcM6oueX4FyitceAWQo/n/ygjh
BAw6VGZPhgh5kz66l8msiMwredUwRQOtYG8ehk/JQpA02YT+GL1LpIkV3rBA1nRDbr2G4Jw71udw
exK6Fcq1h/tXs+8+Weu7Fw2x0bJcTaXJRNcIjngp8aOuywH7oyqo45Uw+tNkMkWuuyfL7O6BfsZP
yi0sTpBstWDEZ1l+Venoe+F001H4pdtGXGjPd1BPoGnHvOERjV2TJ8sOzV8SAsFWZZiNSwUvboYI
h85YtEFEnAMRlPNoPwAGGX/pUdXfbD+WqDFDVgBLNE3+1hAq2S27NXql0I7pr2zO+QpDsKqbS+C6
rBfL8w014RyHA5j7VZgD21QbyLGbGhIwjtPCtoHMFz4ne2OEkN+UbxEV1Ux9AnbFBXMVP6R+DxuO
G7mBCv4BWzi6zdivDPjLw9+6219KJMX86WS+bf6qqo+tlHMyoqdLHgFCxVY66Z/RtiVdm8iQL8pm
C87+wfTjv5TG0m/GDz9997fSuB/7s9I1SNKRAinORffuM4zdlLAMsW2BUNM8/7ke/A0IOZ0sUzhL
BIk0zW+FwzU5X6uxuyi7SRKsudhKy+dlKh3xNO6fi5S5p58WgaT4qgaJ/QM+cx/tUXSSXaazmOlH
DGmvywbtX+yb7TNO6/FJx70gnmNXJMRhKkK1DHg4eSt5ZM37j1areOUxHXGWRx1UPMdS2Le8ncfB
OOSX09iuUl6Ev412ftRAP7UdP+7r/57qd6CjbpsqTdpC2VEOCcTYfMIDLhss5m2Ngxzfq3Qb53uc
+Z4mArm6SbDZ0VJHlY5ZdvrzZf8NAs1lN3QQaNOYGqFvL0wRaX0aC1z229zBwyPH5BAJHhLPcYmh
8QEr1Fny2KC3boirfVHom+3cGfZ/Pgpz+pZfrsg/juLbk95XVmZGGFXu0KUgkjk194foRav8Hk0s
Zj4DxuTCMjkvfszMoULpuQ+nzayXFqIpiJNYXbOAtnRG66h6R9qEiN/0aAZkuMkzwiUY0kWukD1g
GonP5XZK12BjeDdW5RdBOTWEPQLp8aseik3GR3SnZVswCSfcSiRSMAzBFhxbvoW+1cnd2PT5pnfP
0UZWp+y3+LyXndLT98JCu0P3sUcC0lMbiVQs7zJghvkHgkYWaRNN9/ufL538Sw/Lw6RgcCabhiJJ
v7w3Y6lTc6sFI7A5DeAZxrQhvglrgJKlHIBkZFi1ZofXM+FiDICJSDi7GqSMzdhsqr/BXz+W15/v
IxNo07AMzdAkGrtp2P6Ppq7WtLOoRLq2K08VKnYinYPIg1QOfya8Q0NZEYaGq/CTTtrZhnS0mvgg
lHEItRCqOOghzL+sodpvcDBLoROBAmCKumxqU4f1j0Ma6mxEmsccNceYV5gTeo4eBgY/CiuQxJHW
iJcLgT4TMWopaBjElqg2FJTxEIUEpdXz/3xAvLk6vZU6p+k0gJfRaX/2BPDAEb4zRp/lez4BZsYn
zhB4cPSAwLlv7w5aGeLL83XPv/BuK0zI6804sfeBECDhKfbjsJ9QAUzlF/muOmIQaBTBPoXRBVML
kxXiTm+2oBAZPIvZ0dALkiq2ga98pYE9xGg8YeKgpJ4o6XNdCtVisUEJjuMgLu54u2FlFDlFg1G8
Q3wk6YtKvUjzINEWZNUQfBuTWzXRs/wBcw+JxvF4YZWnQH/IX7ExSEUHuIBRHPXPlBVKlBM5m5j3
NE5Dn20eaL3wCCdSlhyszp2m7JhOGkviEpnGGUvxjnntYYS6cz2OJSFqxZRlwGGk+GrFz4KChnKt
I+NO6RM6rDCy8njpHynVI4yskdxALx5IoPTPJQYgE3rRIeXOFjeM6EAQjZA/UcjCaA9E8iTDEuVS
CUsN/fM1NAjx1MNJIt8Hjb4iiUlAcqF7hAO0kw9zc/NSEkf1DY6hjbYx8V3XViZzW9WxhiV3gpO/
9kGCWxDKmGdii/qaanlr1At4ItSmFWAVrQTLy3OF+3iAmfMVbrpmx3WA+H/KX0BSkmCVkW7vmDa8
1cX+gg0dpnwJvE67xztRt/kI7yexHpg+8o8EchnGtcAOb5ELNAdOLC4e6jVe4DMsK5m8wplKCoxq
85kq8SqytNEbjw5Mx6qa53S6IIlnW+EnjAE5ZSk0MVDRO/m3OP5KNc8pzozuTdyqCVlqXpzjYK0A
OOJCcF+zaGAOqegOlhgiVkD4Z0ULAQhZCTTofvc5lqS4DfaVj6Mr4SAdGcO3fYZ56cHC6xa3Gsr+
xk6kIEPNhzeZzvDQFktoEQHEgvPj+WFKW60wJ5zrOAymM4XxKFbK5bIuQFecgXQemnSYk+MUX6dA
lP7EShv3IxW7AbwJJIzj6ADgG19pXj8NHt2MBDUH6jgSvstqmMJZQ0SSZ+xGYLSjIITiB1/gDVWY
WAS4RiCBG8Z9ddlxgMztrORjqgJoOc7AygsEonD90YZOmwvm17hewOpownu5a+4u5qLyCoaycZ6n
ylpPNnhu9LpTZNDn56izdOSH+HkyXMb6BYxomP5cqgNsGOrauT/TcmAuh2ENxE1Ym0jSgC8mdWfh
ZkVwSdew+SJElxJo4Xq4ksm8vKBiU33p7lyFELMcRUAViHQJ05PZLcSc447HBW57hEskCLQxwHWR
TMfJRtYdHjQJmzsGBZqHjJKDRr9Wxnwbdtik1tEERFx+Gw4jC3HzOXkvf8C4tWKG5nCygd7n6Dr1
HQznGjvhgfnYjP2Vs1A+9Jf8lZV0unBvCGqrDWRDwL7edDEkgbJ9uy0semfcMtq1BXPpTocMY9Tl
AquD07B7szsBGOGOi7hTnPwqeUo4FGjbf94opd+UOuwCMpUOUytRkuVvFWYbN5HZdaOyQ8jdnbgT
yF8Qa6ECu2kuJyFqpwJxbQYQAeUoXSJmEi9Yo87u72hVuvfyBLUICIIs+KkxFWYsAcOInwZTIzuH
Bl26HSxOBNaWCwU8T5CLrpWWjmvJEApLb3Ua0855gWrcedj2ytkPhQ8vGAtWPkBe8AFfe49XL11c
9vk77zkJPw0jqMG1ormB38JtTmTBrfUZ74BasqoyQcqwJbYcBcLaHvcRAtYTHj0EVzno8xTNFyNi
hgWhoV2fm9wZkjymYF6otDZ9SwpZYIUOldECTk3qNUhopT95t2Cpok2sCNM2bB7vyyR5XItorZiE
E9sEuU8Ikm7eQMF4UpK/4J/SDyzip1pCFRVJN2Q4YCb4p/7tdhl638u1qDKlk5ZyaQ+P5mv6Lj2x
1rKpXZ94r3nKjA8kPrC7Ttg3VvixgJugPGCHQRU54Qxo0drP7CWObdZ5jbizaCYfmZKzbQ8CtOZ5
m62Fy4pZ1W3wrtl6NCabcxVl6tm73eYQc3WSM7B+ZOaP3SEwvurwoKZOOr5HzUbTw748shsUSpAL
nlJSgdoQmqXMxzk4laa7wwCvRxSOxjv1ksjJr/zz+VW3x2w6oPIJIBpNFRNbDNREBBxoyP3xSY7t
ggTk1oEZbahos6DOzlqMuqBGx/YZAb684O5INEM8iJBF4Wrps/yVuxElkw63Uie5EtYAPEQYxZrs
k5c5dvRp5Uo9+wveY1SKizP2VVifQSw2bRQ4ZAojepzU42xLpBbj/ckgIEUvyiirsOV9XruTUADm
PhQ0nLbZAf5WRXKTv7cD3HpFUi1NVTVaE/FbGXkb2rMCzUTe6Su8OCiUkC1psZMuIczgi4O1C+56
4m7KFSd/BDPVxp7oJkgyRIdEcn6rl+6QeTJepB0R4DPjibsA2ejyzErbqy4ORequMAN+p/SLGMPF
2oeoRwk1DotStREkttj2H3LCo77wPqAS+08xoH+xFKqUYxNudns85yiLERXOOsHOsnn9RvVDMvwD
P6g8AWOMmJC/Z0QSU9893e4BmRQ8vCKFeEzUT3j9JH4Bk26ywsneIkMEdYZOKPWsyWew0KMnFk7e
0/I+BR+TCXIs2bVIazAgLkgDUywBvuMHSzvjKPVMo0YpyqHeVpEyK6c01mR/oZBc9MscfZDsyRA4
Wb9QDCGi2sin8wMrQnGfIdnCVLq3PBN5WOIokJAuzLdsDo3YnKrxyKLgEElhRkaDTsVCZT5TPmO2
d8CUjM3FGZSjLiwumoP7Ic8r8KYGuEKS7xFmO26yPKJ/Xs+t6f3/vj4ohs5SblHVQ7r8ubBPLKGo
61KTdgJ1KhdceeDZnQR9jNnJmXYnQwOyaUWKvQk7qCLbUhzirSJMg4C6KJ8zrtT9ozzJK4ZkTMX5
x6i42XyKdF4B215IDHF5RMYfBgZC4vT7/uWaORSllEN941wi5EVwxWYis1FSM0ZI8XMCxaBMM2fM
eStBqdkyqe18zLDE6X5WB2VPlc02QZFJLdwT+0b8iAqW4LJycMkvxPps76/4xyJ5p8DhKwSGdpDY
jgTzkpb3jg3x6zVidZjJtde9pLuKCmPGdv4XvBji6q8XWdU0icmMCALJf3++yFaZyPe85SJjqKIl
xNA+ndXAkmb9C6MXmqfkgh86KfXT+gCCasB6xAOKqFMm0RYps74mOlbtRXBHqRtih6gsuCvXalm0
CzKHmHSwi8WQ/wlV1m2u3pBgl4ITBR6pnsisNmEEPb3ifBfC3RTTFu5K5ML37QyfZYH5DioHk8Jc
dZGDQCNgxFehrntTN8oLy3z6IH5Z5KFDmn0GKOlIBJVmrOU0CzdELz3apwCnA1K+zrYIBN3PaSwM
3HnNeZ4RAguBbbrfnNIxm5YWbu5MG6akK15DAd8oTEfoWfiVsG8KhxwciHctJMO1pNpGZq2hCPWN
wqNYT7RZ18+piBBJ0fPhcX4ZPEZRFGgNGgmH0vvyROt1oRxPmTYT4uAQByPNEoaWnc2DdH6nU8oO
TP740dR7JNpTidSs3zzQxMg96ig7vUHFGmFeQqqkeTP9i+INAdKU6Q1+Ge4uU15Tclgf2B70RbKX
Ac4QW+KqgWB5/P+EndduG2u6RJ+ogc7hluzEnEVJN4SC1ezEzvHpz+o9OIAtGzYw2JiN8VgU2fxD
fVWrkExOYOnHbsG6pF2MyANpRfQi5pan+GnGHNG9hT7bQImBjPNJguwwfW3+yyFNgo1GLLGecxmO
KU/nXykSlbzwi6N2IFP0OS3g/JVSMys/2bSmPyc5RM8GZh4wzlj+MI4Gs0qYs4Bwiv/7wqFMu8e3
hYNtxRJN1RJ1Q5S/KQJB2zA5aSqeaSiBEPBPHcNhqgMom7crfEQbEk3ZliD4sFH3LLcJOe3jB+W6
9AKigealG5H/nIvsuB+s3/qu95SX6bUbmPz+/lql7+qOxYhck6doCMEUfPDfFjlNUyxY4xVuWtND
lgiVzYPeLE4dAjE51mpmf8BfMltSZv/4yXzLf3ufOHZJGkdmCQuhLH17n6pOMNJH1UsH+UCQvWnc
DOZWt0EMiDCXEhIz5tS6kMRZ5uaMHSf0B/1MxfUsW5ZYmnfcU/Ean284QTzhJdhhvM4Z3G16RiJ2
rRHm57TsAxiamdjhaxubnn1fqB63eqyIN3u313wuBulbbNnhMvayjdVhY5iP/sT5k3aKTS/zUiEK
CBiD++6Mgph4ycuT/Jq+R9mVn4xmJu2il9QfgextyK5gImcB5xi/H5E+vHaN4sM7+1HQo7AgYJyH
Dih7fSVoHxoVciLqywuCApWPJqRBWCaKH504wVvUdnrysBeAn7H13Bdt7If3YwNtWt2lHjoTu3iO
LZDxIl6hYRqfrUJHeX+wqpuzDGj3w5hF4xrzXJ3BQKB+da9BHuU8ZqSXcl9pZyM6avqXydejt3m1
4oI+n7FepupL9Iwo9HhH27HF0q8He3wselKhMd3KPCPPQnw0U+BA/vAFopyAJMSmeX3tfeVaTa1m
QCGQ3EbbquZsbZymdUY2C0nCloxKxZuvq3vBiXYcRrKeNLerZnNrikvjvqBk3WUGbg0AOIyHrxed
q5xiqBAJg9p50+1iTO2sokECnt55KD7KkAZSIj5b1otI7rm6rVtiN93l/jkUbiAtFHWu6/MfhurH
xSpiHKZAcNnnoHdnSfupn4u13lz7xOcqSnNXF1/qp+3gZmsGpxinzundISMV8W90jSvVNgkXSDCU
wkVoXpG+pAY+YdUeDDeX31qwfDM6OIkw+e1KoixTfw2DHwYoJaoc69a9LbjbIRhJ1Sr2HjxUXPJw
qMsr4RoPi4LrHhK9y2XCQs9wb/2hAcnHX/POFS68FAGPvt0YC76cwiuCDpg6R+o/DAQYQOmThEd3
EpcCOeC8uVPMQ9aSXnQAM3AaYTRt8lDTzc3KSLSZZkXtgBI1Hw/1ipq4dE5rYzEXtuyWnshI8ENn
oa1mrbxg/3nQI7dBGlMQvI8trz72zLO+pw1txXfiDiLAvzEL5p+L9r0GHH0BaQFRYRsuKakx96ht
VKjzHSFRvRIt7gXSSn4wCszYZx1ToOoB/zXIS/bQdQYNuTpVU9+ysL1zfeDCgMMWvwKIs0N4SHYN
79IdYhsX4v+OOj8s4r2U6rGpK5k9nXFrxtMOBTozJdmMGcyhe7uN+ju3HDs9oBY3/SFU3Kh3aR5u
kf9e8+SgvdNFItE50jk0PWoZJDG74VedjnKRO4D0BLUQQubZ0htn7sl9tc3WGLlylzE4vHmPq83K
FkLOcUZ4UQA+0vNAgN5L9AvLB98H6hwHBKeTjoUkfEbwINHJhYDaci4gwSqiDQJ0NPdfALa4TC03
Q2AC8Gg4afAptw4FrIPwORrn8l3TwDFw+2O8vMRfTYs1oztuWPzJHzVmoTmOxXPJfZUK4w7lIyZM
UJ4SvZxnkFNBJ8Mj4SlJOjdCgByzhd4jweQ6pyKYOSBrWuYxElN8jUT0ZzZV0kkcSJqpgrUlfTng
w3d11bGEa4/8luOlbKZ4Hl0MUbFtzXT+aJDnnloOaxQcKJ+dehxEjFSPS6m+SvU2L70AdkTtF0uN
Q+ZzKZwSzDARln3ZHp4leZfdlg1Oc8qy6VBgMkI1JM4fWPpfEZoKzzxel5lKnhl+3EJ/DuiHaWe1
Bt3hRGFzR3+HJ48uJ15Dhgn/mXOZxCVpHBomJSR/vO5+FPBBsqC4OV88GoSrRSVTuzPY62GN843z
+i59L66NCOIMsWnNTti8Y/U1MaTMeCvoQ/gBdN4jWMyJin6tH0RwX3r+yvUIm+nymBMR4w4NdwTH
DPcAIBGcRR5rbfdYhG8we8xDuL2fZXGjPMOw+WL7KiLfjDY6lRXgpxxSsFrkaSrkfWUfvsvygjOq
ggKnXIr4KNdLQsn5nJ5RELjWiWs8cud9W9EmOn9JF8ZXv8Gm1TEZh/H1yYcCy7x8M2mQG90hueR0
sLM75OrqxhkjvLkMLDki3ZuXkrvdD8Q5kbIofl9M/waNaSa8J4sjDRBkqottc0V5TQL5IGGSKdHG
5cuM+jQIdS4QQMPaWcBH1vC9rIjJ6abvPGkvRXsNMWPWvgAWlsDbKqi7fjbsFNYcmbcbdaUViFHG
h1zd1jJuF9WGbdoPHhci0bsTjEDUpeh02Fo7gJNj9SpmC04rg+JoTw9hL6/74ASQgFkspoX6QINH
1y7LremH3CQBX8zuBJq7XZ+7KBWcH2SWmFJwtXOa2WXkEYoR8jcMeGDEwpKQEnspTB/6h9e3Tfl8
n4Bhl8AtclsHf7rqFinhsSM0NdTkS8uYbIfgJqxIYwMagDO4ii1ITfDO2bpWPpUc+Y/pJSUbQlrw
4oRFR62Ok73z2ZtHQ3SL4lRmjGVm1SnIIVDxqAW2WN9nQEnumwdOmOKFEtPupL3AUxCmi0l2iTzu
wURCkvLSDWuBgVzoaItGWE3PKEdIiMUyOwkAa2g32Ff4IGFb/gjArdkirmJz3jhq7RZP6CAw5YBy
hLt2Y/I7Ioll6P8M+zLQljsCPhBbJuiW0WWzHIKwYT7lr4+tE61aXYKfMgeKjQoKasyA0MTPs/Yj
veP1zKFhY4HWABLCxnlXX6h075OVeAWm59FRAyxTWgzFVbWAEtcb60t/xsHm5AAVMRQ2Cy13FQJL
G8u2Qq+48jvwb+mq+rzR7TDFA5ZAeew88GpuzMrCAkCGxxuZhuyXH9A+Dt5C9lvh0+qWoeXGTEag
TNBh0Ck+nxZcxbZ61ToII19T+xd9DR1xXZcHXLzS9ARhDCYolRDbnjgUX/EHH9EnSna7aSw3MJYV
nnh0TbPZisqFmYuQPZGxfLCusPFqThNc2NWw8AOEZN/nSmDsFeXExYXrgbC/H4bbuUCWCzEqEVpP
T1E4//GwqVvljValmZCz+mhExFZTLghTDLy89/vqmiiL+8Ph5jViL3HyJePgwG3O9CswjMOFymWe
u5x5MoOjle7NLp/1TBk54L/o+POpjFDnWFuj+y4d9tTdQa5EtJ5CLrPHoTyQnkJxmUOIodSBAYhf
4lnpbP3zdmbwHSyNyfxHz8gLfSiNE2z7j4fHxl5hE37BDdaHK4nFwQIPuAF+KPgZvIV3g0/uNnWa
iLkvRDOoIlS9RDMsCBOEQ+HpXZc/Hgf9mDUMkrwv9fmiRD6DLy5POH+YePI+7W7SBRTC3c/xZ43G
yazp3N3uxxn7VEOrzRwFnQeBgzGBsXimIJqQnfMndPwEQ7yLzvh4D/Bl0ibKFLsDjO73c49+KjrV
gVnhZNwDQZ+IxoyvJCJyn+JcXdJW4CEIi8vsi966BTAe3KIk+piL+Py1BavFkmQuZAVcmBvu7ZDT
XwNh2cg2LqpoEasUX7MT8GzGLvss/SX5SujnpcfeDAZrS9KFKJDoGEvNkzY9TtbDeLLsbjasyh5O
iceX7sKOXsLBnnFBtpUlVRYjEYzLOL9jxrLrS8ph08mu3JtvR8ZSZr4MToAPCTfzqS5gAWidE9p1
+5I48SLcM0IrhY+iWgU7ESqCnZSrxhbxJXOGoUAIzVtTAEcdcgNy/RzCQz6jGZ29DkL4ha4RnmfK
L813ekIqRD8qPj+hjY4SS4XQ+pmbLoS3yq2xUzOzlN64rPUXagDQk6N4hXz+JsL1fwcFTaSynLGV
kNBDwkCl4scJaJccfVA3vVD1Cr5gcKm47nk1hRivDD6R5AYScXbwzveGjSkuPkDmoc/Vho9i3c7G
DV8yiJlYkul9KFmiLbcUntKMDscXgCbZQuRpLRS/RfwEsmzYpTWhn8nC800hrrFJ6o1+AHuxJV0p
uS29GW9y/JnwdcU+I+6DaAVlg7krtjcQypQ/ZLtpk5cCO/iqI+9m2UN1DJ6gRKn6Gb97fhl0DxEz
NF9ihp+Bd19AsQuiOc1y+Rwq6CGNFyIzr9foo+vtjqFfin23MUBjrgiYyEBg4iWBiSQAvnW8DXbx
HrxExz5xGJKFNDqxVvbLRqUPhXhjS5Y22tIu083Gi6Yuk6XEEEi78kRRiWyPKol2xPuJFFpEL/2e
5+SNAkV+zNzCh4sE7T418TnbVXu2PVRjkZKoaod9ke+cQ5kS/6Eli0n0OFuyXemetci1ebJJHK1y
GRRRsKZQeIBTNLldAVpj9DrF9VdgueoGLqdTPkfZP9wZf5BiJNlCulU1WdZUcgy/yotyp6d5TW7+
gOmZvGB8rZm7lQsgqXi5EdKv6G1cXoIlMgzZvegqn+VPKlSBt6nOuAzOTMRPEFLucHZ5e9OvapgG
t3+XQuTfTIWqNIEXDF1RLBUl9JtHqhOju6lowngIVNzjT/dqYTJrbqgcoXoCW+hi8huM69Z07znZ
0Z5QglsbNlM4ggXNOZT3eH/YKRrFHn+E4tG8rYbokOanv7/O3wXxX1/mNxNVFJexLlZ38QC8ZFme
LfeBte2xlD+k5uXvP4lw6e/akCKTNcU7ZjFJ/Q4uacLiJhoNHxx0R4Tar4Bpd1u9BMknM4xImovm
uqOmC2oEbQIO6GgiGTViHiAsZMWSDqSXwJinggNSWJR25edNwFZy7O3BUUogV4AwpenrDe6hrui/
8AZGMihz5JTIq+muajyzUkXILaebjRxlPknkRtq5MDWeKIzJ4kVPoVgElKv6sigykR5n4ug60N3E
1ag3ZI3gqCk44qbwNCCwykqWVuHgx8JXjpWXmW0VrfqV2vkFnW1aux9RVkzoRqCPedrAO2CHl/Qd
W9eqx1y6FR9HWXZVrLftdqBELNz05aqTt2Poxj86bs8pI0RoWE58ib7qcj1AI2RuSBJK8HMY9/lJ
dl5BT+PimAtHUbFvaCs2cr+lrjTRa0gZO+SjMeoQLHDFz65a1iX3OV9TVz3rKC2jV8NyHiGiAxRg
LOpeTD1vp38+gkNQJMtuGkVElavwu+t3JzM4tBhHwi13HS2aetJFZcFP1XxK1bhlPWoObtBzNxRT
8U5dUyYnc2pJGF+OH9x3puYHbWM91g0DAXPN2fGx7DkTZp5krAvVtzDQYc3kGsLlJMGWJqseF5hB
Km0wU5a0gls2MRZrW9fBTfKDSUq4gLL0VfzxUBrOipNJOfZ6WBhMwVbxvnAfyda4n0LBG9ZMoFpP
hNlk3xC/7r5GMnBYk7fHHYINOyCv/4G/kiG+GlEXsSbrR2HZv7Asyp8ijD9/Eb75ZMsmDTvwOeOh
sK4WzP4EyMzaAiC/RDGJN/mVEc+93sebhkTEnucg80Y6fF3M6vHdNmsO3EHwntHu7eIJ4X5RUatZ
/0Pyhnrzp+8rwBsDJZlR+3d3ba+UsaIpIy9zIPmYvd0UWJirnLODmBrzEvRZtq30g4yjradVAhxq
TlULpVvqxvqU7uH80b7AelWn6RaBivG9nAbIFwknP8FLhfTk0Rxgcdjom5U3lqeu2anA64xZ0S/L
5qlld5eiE+Y3tfNMuEG4KFa5BkznXCOy1e8aT8cHotR9xWySTx7fFTaXN/HGGG7eox1gcGOWwumZ
Ao/b7E2/U+odMJRHIPJpmVBgRZ2xznDJGE/MhbgLqRwd0KV9TC4lth3IWA+uhMyJb3YMo8oHn0nc
QSMvBkEstBt+vcIN+zWch78vl38OurKJTHI64UsYJ7/uc9WojUGWVOh4k3PbM7GEVT4YPGJ8eFd5
t2nv66bYBe1161rAlEi/H6f6fH0P1jAzXoBV8A1PN1W9i+Nt+f7IHY2vI/pQDM4CHLGjsu9ohy5x
H8g+JFFRtXbMJ8VmUWXrW8Vad6xxUZg/EGDCwTWB4b2GpDRgGSdv9bVJ3hAQB0Bq+D+cG5IkzMh9
Wju3XRDsA5XKAFfmirJTiZUU5QLWas8hJZ93q7I9R5swYlQMVk+EnElFy1KVF7AUIJzn07X3idFs
lS2ziTboyNyMmsNgujoMKAs+5JnCj5q7PqTR+tni05s9Pr5yMOXVVtv/CzPzh5EmmAdVlUUNxJcE
1+jXz2IYQk1N5GA8QJhnvb0BLInWNfslwy5OWLuA2z9VqWRRsi3J9jskqBcd3voHVSjE//rwH04X
4w9zll9e0Lc5i6RVulwo8XiQ71NvYl0hK/IwhNJSpuZS2FrT0GNAEMBeaLn3U/QeIMXV3Gz77Whu
h0/DOfKhAHSoeo9vR1Z7zQcN5ng9kWV67EnUjWFa0mBfvefDGik4PYuUwUSLMH7NyMvwBFUPt/so
t9mLcP+UMKF2c4S0Una5ngwDeZ6RypUZ2VPweWX6VlAdb7xgwdGPKHYcVHvpFJgwwf3KD+t/fH3+
uMaqmqrxBVJNHUvQr59YSPRfuVXSfzHdPHHHkg9tFQ209myE2n+YH5E8Dyxqz+kxnsfNPADery8H
jFS3K2NQbVo1RoCTtaNb7yHduvUcL6QS+GF06FTv7192RfndvcIDZmqqAppAAQvw7bgoZrpUlLo2
HCxi1d2ybTwx2hAwuOVzrk3ARmblR/vcNCqnCdRPAg0zCa2IfQ8DMezVxDeUtWJDCJ8jBOQC9xG2
dZe0l3zp9BdmK0nhjPqS6Y2FERSA+4UYoHKVG7uYmU//dV0JT8hV8qzgFL3LEpcombFZM2riMaE6
wr5RkcMoF2QiMV9ujpnPdTJn/BRBGiQ8xZqbPq4MoO43qteIuCHkhNCVOT3cdhX6rlitC3MbMxBY
J91mGmUXXslVUd0/LBwV2g6ed3E0wfmgpRwZcjFxaSLbpJQJba71McswE1MmdZzuLWVJkQvjOOTl
0ufUR9NOJS97hnN2fxrB0VNn2OKHdIgpWo+lcXeHaIU1ekj2t3AZcZKRqUgKKNTYVMV+6t3Sb1sD
3mptUfaXYaLrnZztq+UaeAMHDGFXgbfThxeSqUH2STtA0mDrIUJczBXcFcqWWmEYPr6K6QBmIVqm
QWM8pkm+PHp76ftVc9+MtHHAgG0Ii+Kw65/uJ4VPqDsPEpn2VS1eAi4r5SJPFzJWHXXVuQ0DfH55
ltiF5DX6pbh5UEM7l+xRRu+QXZROFu9g+ZTiriwILiFx1ceYcunmraC/71kkCTZGS4nRA3Ms0U4f
71q+bPqFRAptpVUryo907o2W22R8mruqXWS0DDC+fLijskE+q2fySQk2oDdDZS1qTty2c3QdqFtk
O95SE4qWc0tcdsxu0XcO+MZEn8tXLohp6GEpLHuqmzwM/bf3UnsBk19TWhoknoT8nHGqVg69vCno
dcGu/NSa6/Jyx11TxC/9/dryGVE6bgY8K28RD/QYL0w/tvmTCYPDhmpLSDIoth7OF9SodBc0K4KV
EB/HdGsKdnDD4wZgD7/9jRRaOEkanfIDo53Vv0oQwW9v42M7jR4U2hAWjsALLeUF0UcJkR6F2iMo
e+qyV7on9XeMyWHuF+Qy6kXyShAPKZhixz7nRHPV47McumUIuffBVbmKzghdf18qtGnh+tWJwEph
WZJJXpoF4/uxIOrHPghyMvBEEpove3QfZ+HuGRrS0tYyvSLcSJwR3zTc6syOopWxTaVVzHxwH2C/
UY5A4XGKsLH7uGiAxD8yVpunrFiEplejU8lLjtM4QN6b0huEFdasChZwffcr6xyPR2IqtDqXqCCs
2w8fxmahLsAj//23lP909tRhtGDVYg0H1PLr8v0wI3MAAMB6yM/my82HcebLy4wPyhztPkDZbED3
PKScgkknpNRR77tTMi7j0yQ2QS2ZGgH/8arMP2y7qoS1gpC6obCFfPOXSp0aVWnArb52y9Q1XBg2
7aJ105tduxBGZMoW6GTA9jIbP9VqVbrdEpj2vjsC99ihV+CCjilJMqC54IFjveQibMq7qgZ8Aydx
T9OZdtKpa0DJ1txRgFaypApBtEP45jL6IkjUXmDjfZ9WbMvrUzjzCxOdsAdyep+xvBvMfPHBBM8S
cjKS45UJLPHYzGt+aPLRuE4gosXYPSFwMacldHnfxkyaoMhGcwIbKqgjErGvdDozJ2OquAAVgAXI
i1Z17OA0YFCAnVFc9V791fdOk836pyifJweYnoXdDK5h2g/LKfbFOvu4nZPQRSLHOG5Tyotp+5Uf
o8LMunNZd3RfW5qQ4ReEkMkkmDesKfveYsGLmMltCjrOc9cqlmMB+bs7NIwL5sjkg9fmNiYDzXQL
LrhQabVX81OOsV0l8VlLvNKkKmp2x49qWw6TXUb1uKTAMbiaal+SJbH91EdM1rOZ9Erm/6UwyJ1v
meysYL5IR3OW+Gie3Nu/tB8ZpRGzj06bR9fEB39HQGA2vN+NEwMhxv+Xigpf46oVtD2tmEMi4i1C
j3eek63q19mcOVroUv7qpB/YOPeoU4zaZ8aF2vKOildbFiCWgGx0LUzRFcIAi3RDcp1Psdl211vL
0RZPxZU2SDKINoWEh45ajmPUz6tiKbjiU3BUN807IjrTStVvBI8dwUWlzh0c2UDYER3K1+K9w8vK
1fhHFs9B+E9RfByCkAb/9eVlyPX7GqWi80z+P9mUFfnb1eU+3ET0E1SlW7CRM0ei+1Rz7mfqVR/m
BXGTJIDKlIDzDdrOQIPL7YZEAth5E5XPGV/x4cEIcpaUGq+UTh9gL8/hOGf0GtmZI38h2lD4gLBT
3j1Y9o+psmgpk1ZgzpRzOtHcIN+yR7cUoVNGdcMEGLs39cq2F8HR36nxE6rXnPAkF6OCG8i8s57a
eqtKSM6lY1FTCaB6raPM0nZJdvHT5E0VnqWlrjnVmTDFwBhiVfCgvsSwFKLFoB0rzWmR6Wweaw7H
fG5MSdGktOGV3Hhb7LWUcAV0zs1dxoP5rFs7LIGDvNYMWxHx4NLe5VwKKNE3Ww5tQYbb2e45eWT/
oMIqf1rEZJGks8b2wS7y7awZhGYHRUkfDxyK2+DIjks68lnYxVAS34ZkgTg5poc7g19zqXGgA7bh
pNlaZWp2Hin9vZDl6Yt5Km0T9KkE53+3oXCLJu1/LLd/eox+fqHfHqMm6M1UVdBJwIqjKDtU5uBX
NVwD+QNo12OH20enIJF3i2XAsXo/PQl2c73/sMK9NdlLM+fvL0n6b+P5tv1CzZvAtqoqqoQof92Y
9Lwv+n4YxkPFgAfrGSfz5O6kq/sFA6LGvpk/SeZHChyTucGUHOgX5Ooeex29PJm3d/v2VT5c9Ytr
EYVMKjMv49kcX8viLH8lrcf/Y6Q6e8eRkYbChcZGAI8ipG3HzoWDZm51ETra4tbuMmrK7JiEmOzz
HS7odYxns5ccWwaEE8rE1B4bki1QUNTQr+NaP0pjFYWHm7Dpx12S+KGwjGQ/Ms+SZxxDh9u+uqNA
/FE/masMI4RiOfGHEG/pMNJzn8FZqDvNCbvjcAzTDVhFnJsJvUsJhTo9bZHLv7/Tf7oR4SJkGZEI
dkv/k0d+ymA2ptKJopiPhxThA1c6BZH7lJjGjmLYkFaZdfnyjO5JoeBXu+AU3s8GbIY2QIyaRpN5
0tNGxUUBz9XTyyNfcTIe5zQ5flSITeTAV+wyf3/FMMj+sOzJsMl0g+dGkf47uv30kqsxilpTyMYD
CRtItEs1vtJHleE235nM+1mgut4XSOCV54f61J8DOBSgTZkAhlxLlhJdL+HsoX1G+wDQ5UzCnmuO
nqnOJHWXX4GgGOKs3EXPuJN2/f2oWTO+CsJwkvBzlfpT6kgibR+rNHH4ct8ThLFlReNy9oqq6I/G
pgcQ0+qe8Y7e3qcbZDc2SoWZGXYNc2G48qVnwH6aKoabDQ5EsTu3lMVRmfVwNT6Fp5K8x4dOCy7G
MKR22OLz+DOsDwFSkZ0IjnUI7nbyFC7g+YFRKwn3LavzY1XZ0Vsdn3LQSFt9lj+c9FykbhaQzV6Y
H6M5TwyuH9Oso6tPVNwHH6QYS8DYWxlIhbVk1K15xAuGZxia5ZbMdbXDpYVRgN/mTr0KdkS3OI+O
QyTT2vIVXJJdTKAXETq1M7RiNl2M+fNwlze7PlubW6ySnzHi1Qp/ueqjNIbRLoo/8IbEGmYMUV1b
I6ucO9GQRPv2rssOVXxisokFG1hI5dX9Qcgv6rEbNmTQ7j+Cjo73PQIBn7TyL+qY/Ad9QJWBFYqK
yMRL+y+n9tOj1T7S2z0aw/FgfDx4pkdX165UaoV+JHhGsFZp9i28lBoJSEMi0vZzCK3zFb4GhPzB
OhiNzYulnBTtjV1pJi3+/uz/DtVUoYuTk1NZEhUJtOivy2KbqmYv1cpw0EXvRt8tjh7x4Rm+trvH
x15xwv4gQ8ALN2rmYT3nigpGxSZGp49elTKVmBz0ekvHIWOelaWtimFV1T5+BfxhDUdDg/k3MwqL
qQXE0NCW35cEAqonciXxp5i63Pja2FMh1co+Y9N+3GNpUBEzyEfNJPIXLb6Zv//Sv3Orvv3S30W4
IhfHoVSHAxA8xtIUoQMaznlWYQKEfuokCwRJwfBuI5Ay5/4CoSDBYEE4kHkXYCHT5vH3OsERKs42
CHcYXKib55BDEB4JKFwZO7zGkUJXs11sLULdw5rDDF/ZB25o9Ggql6gcJ/SauLwnau4bdNt9cAIO
ccskvv7RYK4YXNbADh5xi3+AGCp+umqjPUmya2LKz7EOAe4hekspoVe1XmFsspeSjwXb8j929D8e
PX5+TKYV9KfH+PEIu7SKkLm0dqUJuBZW2VeEun6MDbri5ypOl9wPsneUS9yiWeCAOOrTpfws0CeH
5Y5asdyluYqzNSDZAL7Uu/xON33wMUb/OCZJ06f3fadneisyZob3Z/6XJfrptQ6qXtyaXB4O1Nfl
FHrjN0zdhjtohp3ObrXpHdd0RB8CPP+4aEp/mBAB7fv/nw3d5Nf3ycziNLoF08/e1qjgm+k6Qaby
mbY2cpv+35/jP03U/wc0VEVQDOp3rbRXUErboBoO6qYg21A4PRRD+guihTzHW4mChYcetnqEgW6J
hZb+wfEIk2z6HyioYg9glRw4MwBMDTqX/yL3a5wsGMxKrDj2iSHa31/yf+vJbx+OpfKp0DRgaMq3
M6x4a7R7m2fIu3A7tnntgDOsiRhtZNNp65Wi+GM+hTG1t2pXKu5wfuDxWdFZ/yDQjllT+8eT/Tv7
ZloLfnpB386q/SM0tWB6QXVh08Ot3Cf39J3pHGBKh5KhEzaMv78Hv4Ns+ZH0VMBDVHTVMPRvD8lN
TDrJVGOWn0UrrSGZcIAfthlujR1zHqwP5Hxk7kjGChPcc1Esm/nfX8GfTA5TSwZXCHwOhGK+ySFj
Yz7uohoMh+HrXvvl5E50FfModlNoQVjpRPdtDSPTOLtVL/KJ9pahXt4+4mcJBAK2ICbCkiMomEfB
mV1yorqf/3iFf7pC/PQK1W/v0SMBVjOa9+EAno8UOkW3JDuHCnI4zbXxphTm2QEyGWgKMG1RlcwD
yu8gP8wCmgMhHp6paCafL9i36h8jHPVPezoRGZWnV7bkCWf565c8bfRIClutP0Dc1p+i+6pfZzRA
jLsAlVMRKEI8SDgkyRByK2gfr3Kf0Hx2t1uWfZM/8kjWgXoWknVYPNHUiDzA4y2TRFnSHQc62cgZ
ySype1ZL8Ilby2ccnzNzJcbB8gprOT2H49ON+VX6fkMFVrjrCr4WbXMDwj5ETRvfFt3XTN8VkLcA
MJsHNbpMzf0u+6CfjUplriwygT3eJdv8rGkPyg9hc25w+DJ8CE4MbKly3YSJE2nANHZGjtRzHgUo
bQu2tSh0xHRvEE+G//Umab41flgM+i07EW0gHEy1iFvfT0HzgkXBwqDKfpp6OUQCadli83zgwHVi
ff94wDJIDy0ENvWs5ttIPAE6FO4OLMn8BYyjqZ4GxryQPGgjCdp3TtxlDyJxG/cMRe3er6nQhoLM
fOD1jruT+Phce+aLDEmrum0bzKLlfdYOp7bYqM0FiqQLusV8Q3tO72BqINBC2SMV/0JKowtXYexE
Jji6Bcf9iDoDSuvLE3FPMkPmW1FsI8OLTVhJxHduGD/kxzGogUg4HLbJhwtcXpkSPAYnM6f5i7Ft
NlJ6kbudbjplwuGZZAP5c1m7cgWmaQczSrhWA7sPrx0Zy3HTuZXyRQ3BYCvYx1Peo4H7BIEhzCJL
tVko/YdMRi9fFrhwG332gMotPmeQJpMdw6KG2A55FblZEydgXpb6KqCpGDQNuv/Uu0v+Jhxs8YR4
UXHSBD9DoPhDr6nYdCBw9CDxITQu2RvO0TbYj8FBkSjQnplMfy9OPW9Oom9wpJ+TI1AQylAJLzdl
/thy/70UAwZmCcMJTUpv+Yh5YNGdkEUwF7PbiuJRiHCsZhLbzH0eQzkMcegsFBIwYeP15byfgZcB
P+hkOG3INKFOvrUoeuO2LLYqgy1HW0I1IV1/Va+p6YIcCWx8zcGODlw82rReT1wAzLfLOgIwPH9U
6kS+rEhuay5JP1yTFqbdK69Gjc+YlycbZzOtGuHuoW4lfFtMBgA7i/2TgVE59x7mpA3K6WtK/DtX
l9pbe7jn8+pEELp+FX1OM8aEoKTV9ygYtmguuMDSiCbqntpcyVTCDRYImw4/8oG42LYmkrMVEF/x
hrf5GuMjl1rMbNwHC59/YlLAmyf6iXrSyYGdapwBhbUIQ7tLXjqMc9xzsHrDEnnguYFwKXIqrbkB
MfPK+J5TOBu5XQDbgBjrLIsusAbyJ2XYGVQ9uz2vU8WGyVmoIGhrY9Tu8hd5PGGqMDZYEhEo/76Q
/17NxK0HsD00JviwivUd0ifdtKiN5bKfdBfzoDReAbyLkmyo24ip6ZzOlx75mNPwGocYaKNNBfmW
wvDPlj8ir6V1mPrGtejPpGpwrJCWB+sH1Ule1vFVKz+C8ZoSDc6+iHLL5FKyc7oHmwh9Hb/IYC5Z
NrGno/Q/ove//26S/gfhAF+crImkNXHb/HfR+Omoyf7UZG3DHelGHZN6bFK7kRYFNUXkHKCbo728
cQKlzrOUtlOiuYQF4Bq7m0LrHKGxGReMwZgY/+qrCB8SV7rNDGG0zuoF6aTDFEf2GPStn9T+gK/G
5Vwx65+HJYXHWx7IwtOFKXIEU671sQUwcXXDffSWReTELo/qJITcOEjwB08aXQmIW9lWX2aM7oqn
mjQOfn8SO5ixySBNNLGK1R2ptTiJkRcTz0wWCT16CcxOmp8ZVzglkTNSdvE27D1yiGC8GXA7cnEY
0Q7QC1RHg3KuwsR6r8NznTsNqZcOK1o5z4eNJpSz9qJoJyvZlgrsJ1BWM7E4wDxlRMJ1vYBhs5TV
ZJ41X0p3ELkYg1fvoVqk3Q8mdDfV42yKDEpDKOEFoK7sg0Rk7sgfa7LP/0faeTU3i65Z+xdRRQ6n
CJSDJVtOJ5QjGZFE+vVz4amvtl/Zn1Uzc9Ldu3b3C4iHJ9z3Wtfiu/LFGxBJJkFM57eK3C/Vxoy9
pvmBd0LD/Z3BUL09kzXiT/UHkvbM1+q97SFK4amY9pUDBEPj2yOptr2y1dR/kZZqfAZf2gbLVL94
lt9GS6cqvdSIcreP4duV8yxtJrqGjbugPtgDflg1ybOQ71uDUbTps9saA9jaqty+nNIvT2BCY7vE
uk3/6byOkasHt6iHlB4D3yTL5701sm87oBE3EhAIfe6hduYb0hEeflgqmXo3cQpeoHelTwCdyVzK
HmLOthxgp9KmtOGfJPkH3vXzmvIOJnSjOfqcfO8LGeQGNc963pauuGqaBZGdf39KfDI/T21kssgq
DVKTj+kSPhDKclvEQtvt60fyZ2NoseKcjylgr1LwbTA420NSzam9ZnTXIPho9YL+BJ18dIY0u1ak
nRJRrH9oQKgnxQZGM5gFzcbki+YsLlFO0VI5ryyqC5grnNM2Hf3cjHDj/dQeyKsHEhTpLhsjs8Zs
iLtlrr/UcJzsumQJArM1OkHNaIVjUPGmIo4+oORMqBlbILnYVumc1qK4AaqorICIGf0o7k8/cgJy
a4eW14JKCTxyNUeTSpIjcDZYMaPqo0TkSeHzJX2U8F1zFCvnVHVjbIcWVphJN2FmR7dJoDAb3p3o
LwuiMGlSUC9CplPZZ8rPHQRDqPwim4/Oke7jqfhavUo0ZwgrQeQnkN2ULFH/EHgCmDgfE68F9nH0
H1s3mr+ArXs4yIvqTUJ7Ji3O9RLfn6JPWfBNeH39azvvEfdKh3qwBWkB9FcJ5yhtwyfiSMpggXXG
W6nVfHhmUdkGygQXd2uLj+LJThLgA5DEbBataI/jBotYT8YntGD07beiMm/1jY9AJZy2u5eBFs6j
MlnSjEHwgM3Z6bbgEz709GVMdTk55oJTCYKkZQ/mZdLNUvGGeQv1wgQ/GeHRMhDgeFdCd053UrfF
NHqLARkByxwq3EwGF54vG2YdhKl8Gk75KYej/6Znpz7D+jIciTA8zQuIM9rCgLbz+PdAl+Tfxjmp
ZxYefAz9+kXtCbFQWFTh0O31aJmQNJC6wmMMzB9nqA7TbVvf93fYbv6PV72o39Cxb6O05qosBifg
hi+JhhjFNW+bT5/Wo6XdGNdKIeMZ8uKkb6nfHvTipC/5ftqeG7Hb8wULuLaeTN326LXiAEGkQst7
T5m8pkw+pWGICHutQb97OEVXHv2L8PDXfVwc8M+1lTaFxKMr/TQpkYdgsBoLJagSzJdu4UUztsAg
Ns40t580lwzQArfjtIaEPrjiXWeur+ZQffVR/70nzo0kGMlj+UZnd8Rv920laK02I+HGP+/lGay5
kra2SVbtU0OiEcQfVvCHczfVthWN5bWROC256Bu2z2MVm5hwNrAArHG2WSiOruzXfilOEO0lUQ8m
HZUdm3FxuG2kyNf0sq334FH829y6445GNosw5yRHdMO0fhbQlgVzFmLlBidSjTziymj9uRb8ew8X
vTq1kDxJUriH3rgtF+SSWKtwgr4VJke+z9QrI9X4OVJ5UDapMHFVAx7xxdsoulg3B8uo92QgJmsy
4vBta29Z/diLm1EDhgOoq2eKOD3PfWFED5ZUwx3DgYp/DgCJzJTwIELjrBQ2UMd+L+czam39FH+K
uVc56cM9pwenOeyqCBmFG9Gls1QGLT6iXgyVU3vNDtgNylUa3dC+tgvntKZ3QkaVNsmQkuGcoyH9
ErnVaX6GDW3a4jq/9+acGc/Wh3FEMADK7Egzu+PPjevH6rzsUWpEk+bpyrv5ZaGWZYUSp26BKSFG
5WICa9qordNaqPYsuFTHUwINWFbu+GXywBEkZyTdoBCY6JAi/VlBDbYnv2rbR3P6/qSu6Z2r52PJ
q3wK8IYNYE09eVwS/ecqnKQ4P/IJDB/xZXhNn31rwn8FfSbUbb8EZeVyHkJCjcUvEm9O+mOg3IcB
jPF7ObkN6drn1iyoAQtBnqAU6mbVvKnmQL6aFv4LOsFqfgqXXb9m8zp2xyWnkNeWuAyjGehS1HNm
6cJIpxtrfRZsKAD3ES11mgTdojRHu+45IWjFJrs+fsSZVwgU6EwADsiYznfCEQEqTbGwpAm3NAYY
IqQcbLRwYdXs3dhjzNBqaeVrEi9lfZ6ftobC9tRGoRenQI8nZxx8sMlbChKTdo9HqngIYPkhfu8c
cF5FtShKOIpzdHHJ1PPdgs5avI77B6N5UeC0EsjI4ROgrTLCyFI8vyQ84DChZoZlWLrSU1fH7+Ji
FpOJc9JMAtkkKrrjUvdtFrOMk5ycO6nah59najqajbItbR3rzXrExVntfQzqhPlh91BIFO3pBNwr
a32Z3yGwRKxPfIQ3IYcCVQU/YRE4+ltDJsYwQZChgTzCyDbYWLCzdf42erVf8exDMYTkcNdckyz8
os4bjWkKqn28XyiPLxZIpTeERNS7Cs+EC6lX8R0MpgUOL0hizaT13Bq0AkWseNrwDxXVPrekYpLN
QrLYMuLLJxVWqJFrJbIPE5xox/AMZ4K3jqUpwsyeucs6ga+iYuN6xpxMiHGACEvM6lvVn42qzI69
m2taUzhr48Ubcn6dgiObcW1+HefwHy/u28NeLM1FVaSxFw0VeiRXj5BCTMsn5F3+kVbuVNGQxtuG
NJN6mB14Nc9oDbUrq/IvrYvx92bKZcaVoDNdLDMYzfLcGtqKCMkzQVm2MDc3yKfX6aGkvT5ljLzr
94i8iwk/1Fa+UReodJZU3IZPqL/r8KZ84bswZRzfWOG7Y3Wlt/I1jf38jf5zgxdr0DmpytoPuUE+
w4H3A6OWZZo4gGJaBKB/kbe5A+0Wjl71XAe3d+9R/sHOHE3Z2KsUKoRJJdLesNV7tNcUIcPWLZ8y
c150NE/dktNuTr9+hEXCSAk+OXMxa1jxvKAhWM5C2tU9WVrgxWgDwh7gwItU1xLcs0Vu0RTj1rmB
NDAD1mfACiomp/ecxmTnkIOrV7MAmin9cXUBnMIXVr58DGFQEnpx7VX+cqzlVeqijKzSGI9vF82E
QhNjSfbqaq/X+IJGGJjeLxIMcDhQRp779BQtav5qIpyZUIgA6JbOTy6fFQsHMmuWV1YOo5/qAI47
fOcj3FGHC0M95EtK19tGguvYZQYRqjkt54D1sYPvMWm7WQxejJNW4ehUERHjRGsEMtZoS5mCHuFL
k4kPOrMaOSIzTLEnFyDx96l+ELGfoB1OKcCxDR3zveujfvh7tVTGKfBiFDGXqOMeT2J7YV0Mc3aA
elUVSkE/sOLlOBF73AO6WG1qCI5UuHV9C5mainM5rMU0pv7Z2J2IIX1SLcIzM6Sw5dDmrU6wygQg
ncI8Sbb58bY/XOsJWeOA/udWaSHyEg1crwYCs8sZMIsY8r2SS3vDd06JjTc9X5gvBhg3oDC2dK5o
TwnFMthVp2nyDk/TwBadr6HgdN5qBkKS/fN9dEukJgfSDeV9AETkIS+YDwdbW3FixOnkZI5A0Miq
oC67UiAreLNQuYuQp90mN/Q/AHguzfaIOIKRlAAOcbzn+h0PgFlvUF5iRKdOYSwM9K0jsnTSOmyz
1pa3DfuHDrqXN8utBkUiPKkp9WQ29pZLmVrW7xW+JOwyBOGgAhneddjLwVIqqLOrDoFTo1e6B/gB
Zrk+L/4eBV/JlD9+Wpp+5F1IJtLoiw2mkBZSa8aptPeOsufKG6xqwhoP8xxUdHWIpkX0lsAUhTkA
3UWY+h/yjbnoVnB/dhR74Pvel4qT3RoTOKCpxSGbRg4+fHDQmPthRi2MGwZHtoxR1HAOH+t5V5rq
2rj+/fsIljJGkhkSAmr+ftGPy4swb309bvchZ+cjvPoiWnnKrSWsxA2ckl59Cl/OHoEM9zq8iWT9
WlGa8BZW5QztVPcnTOUVkY2IjpulCixAZEYkwCu5Re0Gp6zFmSaurWIrD+9SuMzEJZZUj/mhYe7L
jBUTHg/e3xI/FBRrlRXpGLVP/m0gzANp+vfr+iEggMOnS2NfljOYQb3u4qM1zrISWTpBD6zziLDy
QHCatKXkODFp0kopkSOzPt2HvbquGDdVfaXD+KNGcHkDF2uP2AlW2vVmcOj6rZiDYXaRzUlF7VLX
7eRlMzxlKMREPMgvVx79UmL6dWWTvEid1EidpAmGwbctnSr0odC3RnDA8FPFD+3JLfWNlGSTGC+F
fK+GrmAVjiHM/r7u5dzzdVlrtOoBOZRIv/v3snnQSINvKUjj6iXMw3MCW3eXyLOaE3GgPPzPLybr
OkEanG7BTV/sfiz0zVbbycGhbFZMOBjUU/pFRE8my6Db/H2tX1/l94tdfPr1ORdPUQzZamxTnQ/i
kINx/ow9CK7ZwVNLmm79xGhf+GUL/drFx4H6/aMdf1bZQGcxHm9RZF4c1dJUG85BW8P8hGMoxRNQ
8xFarHELI0RuppT2CRemOfA36jHgzQdaWnI64q0sBMNFd3/l1xgv+POG2F+TY0IkjnSxVSgrQsPP
AzcUU4Is633Z3TOwoOW0pw12HjVYedZLTlBc4ZqYBv6++viH/3HxSyleUadVbRlVcOAoaij3vHdQ
cFqxipV7D0lTe+1hf/uWFHEsZvMxjerSfwe1ksVZJ3tFcPDCh7T8bJQXIAF1Dofef2nKe4XKKnvw
CZikv59zHL+Xz8lBhpqGignHvOy4ndNU9gJD8Q9JucuBwJ9nQfv09yV+6JzGkfX9GhfPlgd9W0aK
6pPnd0AwKzCUKHnzEYkgpbNgz1juxSvnzd9G8/jNipzQWIWki2tWcmIGXoPwXcUQxvkfKScgexrH
1+KVv4bh5S+oa4g1iYql0HSpIGNzJAyeUPmHyKxQwNT2GSRdpx2Tqt7IkYlmd1PT+qqA51gcSkUQ
ZgBUHfH03DVYAHt/Zp4gP2bPJ/3Ku/1tovzPnf1IoDbTwM/9qkb8z0YbZP3/m7u604yowL9f8m+/
t66zIwT5QU9GHPe239aCVqhLqfRj/8C8FSYz7DqsPXwpVx/q19/bkAwGqzZuQS8hvWap+kOnJlwp
XDS4dDRcikAjQ69wLONZYtcj6MtBnZ1b8gdfxGamJPd1jFB4b6Sqwy3lQXnlgPrbZPH9li5WJDP3
rF4UU/8gWC9iuhTzl8q8qbOt7rMDaHYRwKO/f+2vKuPloDNI5rL0EbNiSBeLvuaVueLV2mgWQBk8
2Fl4iJvzxOtxfC77M0eWwskxeEcDTRuYEz0xq5T42t61zHKSIOzoCcPFGYBnMNTmGRIug73RqVm2
KKGsGiqJMVCCBO6BnCR6LBvg9j0LLUJ2WEZ+uILH9vcz/TaCvj/SxXSvWWrf+bEp7POB4w9sqpVa
L3N8J9nh7wuNn/4fv93l1G5khu4jcBb2rbyMygcmBRTUWjf7+ypfM+dflxln/G9fRJzFEgQjVdh/
vRisskx9p3w2jlNBG9wwZUFtQOvHC4/gHqlGpWA8RTUNuJwa5tG0dq22C/tDF60ED+xLwnCmpaiN
CsC3v+/11xnaIhZRAnwtUdC/+HoLtWvlwEu4V7V1TjV72QnjSCx3Iug6wq1b4+PqxPmjNsyywMAd
rUmixMJnXWw4it7X2kyzvP0w3Jx6x1BvJG8zosoQGXm3mI+Ndhsg1SErCZSYiv8A/XfMQWETBTfl
GAJUPFuNPu3LsXWNiYy0CrG1pdzlpqnOFoihITSKJGUUy3yUyncboOpa9NFRYqnfBto4/iEo73Nj
q6FQMsBukFFE5Cp/NXH1ZQf2QH//0sr4UBejAimgRLg4/l4WjYupQs38jh1P5u3VoQAfSzNtKRjP
snJQmmlLwVpZnkwyX0Xs/fSqw3KiRjequTvjyJ5GsG+kVp60aDDpQcEaHH0LaHcpp342aEEaL5hm
7SREAo4bdDZgMvz79n+Z6AwA6cy+Ioce+bLfEyU1jqNKtvZZ9Fw1iKO8x7Z9UqWHU3iIchKFrk0K
P5YwU2RpRRqt0UNAMnMxz+Ve1ybBwEfE1kHJKuKQxv13gz+N2cqKr0xBP/pZ6Iw1mhSAJABX8U8X
l7OyTA2ziu8AqHrfIw6FzufhNqSP3cDcwJ4Q7tkHms0kyD81unFqPCYsfabp/nStYv5jPuReaPZJ
CnsnU8eG9u/8kdaFlviV4e15ZgjMSbALoaGw0inXwhy+Vot/BiWXMmQ2/QhNkIbrF5slqa1Icgg8
b++JrSMSGtXQimKtkDPfYWhWwoZlE5ht2x+GcqdZ92IADAV/ZCU5BqfcUr79e5z99uzfb2j8/7/N
nX4c+KfmJHj7thvr5x4W/WJVQwcqrrzxH8yX8Y1/v9LFGy/b8DQoGo/O7BwSr0uvtxTMaSJBVT29
KIgpfQ/9R+wm5HZYY0CSMH55kIBEa998oF6sVEIC8IRrTkgv8O/fAeXb5XzxdX/jXoezJ7WUi0ky
63CN5mYp7CWmCExyLPR+i7emIYFOuReKApj5VBJeTZLNkjCEX73vtUcf8XOcv7UNepRw5VvFjL3m
qoW9WOQ9eaYbdXjuaBjXwsavPmvvGPhnO5NuDRhqfcfkMRzpU/CTIFXTR+gZnt5mqXgvMdE1srqp
tW0wHFvyD2oEZSUO3IhDahbfy9VrlS1hmfXyMkMefz5tG8hrmvHaa3tGlZTtLYhFYfpRd0sVEY2H
zavx3iR2xXK2ggDg7zNtd4LVEnYbxWRLw2amAQbbJE5HUVBvXyRJRvVGtY7YMb99Ey000VS/0h1u
Bo953DqDL0du0guoeSCgtjWhqbbRzKxG3OS3KYQXPcUkbu1MFv4QxkAqvupnQhjp4LUDDxBMFL4z
LJfZCYF0wUIDiXpQp+MC7LfJ1hKOZQswBT2GF6JF8+m+sowMW14S+9+CiqgWumcD3107i8koGW+n
iKGXThpqQFr3GWBnPeFjqIVVPvVBXojWlGQyQMnbWBSILS1eB9z0cbY56Zgwq8SJLXZ5WPI6/+ye
sPo3JskC5CpKUNB5Y4n+WvQvDNkiyRyUFFNL2whsOspT6Q5wjVPugpcZ+VtJC2Yd3YIWJHRmfiT8
uWUXEDHJRhpcOccWEmUerTH2sgBurCR7CbJRYXZTSePeTyiT2AX23kyLOfWfdFtRY0eKdjXRUKbF
8YdyrRQ98Eel0KwSvSNVPbUb2E0D/bsgxcrBDFpCfGgjXE9oqrWDeEJIccrWHLY7s3ZEhayXFOgq
FhTJIr0XqSKxfRyKM0/t7F1H3kqW53MvRmZFfIwGu9fPULWy4wWXZwrSXSwajJlFxdiOw3rGG8Nl
SpDivaniEURYTJb9+BJkn7Jd9OCltAUsCuawjzPj2Zc3Sg6x/piyAxC17KYp9V2JgGrwdCQpIZSY
9Oak5W4rlWvZO685Ug1gpwVtqYCoMWufDEGwrlYPfYDKKy895WX4UrUsDYJCCV2QhKVIESU3/dW5
Dudh+WDFDv629J3G4qxEbsau5WzuWWAiTSKgsnA8bWGWG/G8bH1tXiNfLKR3HUv6qYIbr7hRqrsx
fcGeQ1HzSRSVRSsqxSWcAaKVF8akSnUnp2AWrgS/u5HSZU49BTLZNA7pYuMhPD/kzA0mhLBTbsLM
GZyaeCKk+uiG+65652ghf3JSjdoXv6c8xO8XNghGOfAOSuGW2ZIvyRNlh6mkqfJdhFXIkp+ZF1g2
VG0DM1WIZ/QxM82Y1kT2hPFOSsopnw3lI0o5hYCFs91kJnIqdIRiAjd7HCmo6EOtdFTvRWeHpwbW
ImE8h6NEja1qn5/wmGJcF56pK4yVKiXG7IqnmQz3id5xDusdKmglvq6xKDv+N635otJPENIVU5Im
iUsx3BvKi4nd1jptRZriGa4VPZXvBFSvQn6PCzHXIaUAEvLQhiO40xm7LeJAoqsJ+duW1oOGoi5N
X6WyZgt57Ad9HxvPgWFx+L8tmDAECVURHwWktLUPqEfW0KoC8FbCWUWnQeqY0BTTPVkElCM3DNCk
g7HpqYOLJAi99O3oQ0gpCeG9Qn4mNBVfzDRWDhqKRCO4O1sHA1F225VLoTXuu/DRpCU8FMXOOL2o
+S0/chJ/SKdmbtBskZVymjQdNo96nUM5SIglTg0gwaJKX4a9lrlvFcORknxtqQ8AJBIpp0EGimPK
HxRbmOQiC4UBhebmQKF0HrWjQyCiCfnOUmHxHviI45HajoQ5ygDKIEhVBwTOw7FU9jmWrZSAIb3c
i/VENvYWONyImzCZ0SlUEr7MPl33ppXJrCIQdjnKG5YSTBB0K7X+qBj74QywEJ0wTYOIHzSj1xMi
2+fDonw2QGKQAnWeBJ/4dhwlSOZok8Z/xSN6hjApNdaWDZI+o9qZCLkiZpkEOvVnct4yjVDqk8Tn
JH0FGQeDAqg2779J5FVuJSsKcZIazmocBrwZ3yTvJniLiZQXSexQFdBbVOBL/zMBZlpqEs+jz62x
RFH1jgmhkJqXR4PDFK8SHb92az92c5qsqDReKA+IF1saLSlrFOgiWxrKTgqRNDEZjqfQmqUmPUIe
V4+RyqanJQ06rQkPivgujweNDhJlPYuRr7KIECFBE22kUOr0Wdj5jotMbemvUYMu+oQJVnyVYn0R
M79bXj9pwlU5QgfIq5XQxWWb6LzNh0ORLS3KYgGCmlC+O6OMiplhW+Sa+cnc5IK+KgTqN6gLWJ/h
tobyFKzZmTcdJOJE4AHYiigSCLrKtPOkdls9eOdOKXv0fYekXJxF7FkaSv9G+1i2M5+8LrOvCKAd
86LmTO/QT8Il879i1XPFeyyDxCW11gjLeeu9jfVsgNAprwLP6uIU0/iDyMxcfT69DR359upngKsM
G9H4I4yr/um8kTWCjJqXfBR4Iaw9m80uZ/8Tpg1zLICd+kXr5PtOI6k+rSZd1y0SKn/FyVilb3Xe
flo5f/gw+uUEV+ufTgF5hoGHCiZ+yOQb1ismQh6DiZRNdy09Z2G+UsfIod7xSC8ZzNalakFLZuRj
K9KuD16KTMTychiwD3gp+DSUovznEdu1gs5/zLqsDIDDtcpVcyzasbRpaxy1ZbwyEkT3JeZXJwpC
8AXqhhOCw3qkBOeFmYNxQ36lIhlvSwXO26ZnNwG0Y/r3TvdnCWLc6GoglzS6OigKL447faqnTdOW
sLPZEbLzBF4UaxOtqG27PS8LfC/SlbP4+B38+E446VFZouxhXZaIe0H0h7YlQYs6EAc9DhlckKWN
mtPV4taPgzNPZ4oizX38kxxjtX8PNI0h5X2pJd6e4goLjh5tM9IVeWEsejTmYoSuf/+ev52gEI0q
aEZJtYUh9u8Fi0aUes3TwCw3hLHNFLZuHONC9Vh7h7+v9LNrNT4bAFmaBwiVMZX8e6lOazXTlwdr
fDb2kCzBfgRJlA+xeWUtFUhfSTbmITeuqYZ//VG/XfiiYqjoplCZvWrt2/ZZVm8rC9EIB7UTJbSN
hQKmi6/1Wn9Ub3hUihHUrFRq3Fg6/31UtQvToi1ALdAdsilSWuRqw1n1/LmGuOu8Zw/IuYi6RHa0
rr3R356WrqfJvI4QCkDEv9duiiDKK0g/ewpiUk2KFgy9fYmxA/9Wt+dQ/vdr/VElHR/12+UuBtBQ
6rmotuMh1xfZkMMD8Y5ZxP4mevy/Xeii+JCYsXaqqEruO3/cvjGx0d6srz3OL7/e2KJHYk4z17L0
i8epm0EM+4APkAO0jAQxO5CGxPdnBZ/xGR/rNQnEj36eydpLzUrDv6SbbCD/fVtm7UlnM4qo3uj4
05GlDgb7WXmTK9r2lOHxqPx9E4mz0iPAg6+/ElFJdPQnWHoKChAyWUaZSKJGzoxtjMrMBKENUU15
SBwki0mNBXeroQJqFCIromXTY7EwcH0SYMLSWeB7yZhJx6NRi20kwQvL3Fb6Hot0tdQzDJ6U0LSM
m9sq3jCPz+3tWMsR+IQMjK1eA4lac//H75pfBWkL85JIn+hiDA9WJAwp7d592L5gbfLFlVC/mvk1
Xfovk59OHUvRiA5QmZguJgZBStNcUj2IKMo97bei2vGmUzwEwe7v5/kh1qF8RCGUyoyMYocQxosr
IVLApRQx9xUUjoLRLBvsAhMiaRNNjRJNUovA5rSUMgieOtUXBMmxakwKgkrVvEVGfKz186HzT7d+
s9cGzslo3ELEikNaj3ndSnavne99Nm09f0wfyVSmJjGst7Mvur51HEllBgGLaJhlDqxZleGrlt2G
7DLjti9uk9NBriTu7OPvB/9ldtDxXhmEpZv0DcSLj3YQQsoU5TgRImXPXD4nDpl8SH9f5bdNwT+X
uagD1mVqeoLeMMN3aGoPLNSpWdhjPZaTq+ihjYI4iMHvf3NZtiJjP5wWxaVnXzOHPIzNkjxNb0k5
yyJfCtIu62dCRj2Zmr2y6PT1lYv+sh3RZYYQy4sBAegr+vpbzTNT4cgZ8snax9FtSER3qd4q2aYJ
yrvChFMsBQSRLDViiwQVw10qzcTg5QQsXpGlu3OlTynLjyFMf9/Vb9Pm95u6WNsNagCnvq2/Fp1R
wjdLhUOUueVXWtq1Yv9PLRVf01e7nsK3xpHsYlQ17blsvPBs7fUmJO/BS2q6Qtrc60jUIz69OS39
kuJ0NuYrsCcPyaFTrzI+fps8ODrRwqaXr/1YKeRu7NCkzBZd8zC28/lpu1J06xKOOYjksYDAcFfE
WQtpQTQF/N4A/FVvVtGV8TkfXGvj43xmsfi+U6UD8GUc5mZ0PrbLTpknNEU5eIl4JJUouyMc5tXj
KFzuKYCG9bpPbCqi8Yu6RAEbgMWPwbdMOMnm7/EyVm00CBzcz6JLgQITKUfTkqPUNBF2EuTifAcY
mjJLDTxtJjFVaJidRpiigIxWccl3bcMJztHkBnVh0rbY8e0wWwoorP2ZvDe3p8ExYE3tLBhNcyor
fJIUMTvazs95MYvONyashE0Ar3UT5W6PLZjfVB0ztuub80h81bRF3N8ha22puAXzVLjvW4wYHOin
LBBRMAEe2hrzcJiGlLrRvePYJOVP9iGu+BBY4D/VK5oWrboxIqCd1HOOUebUz4a5Pu3EO7hlIJKU
yWjgi+cNwXWEmlobeKe1PNfhbqMpp+I8qcn0ImBApibnYulVTdKQoQKHst2A2INOKc9QfanQd4Ej
Dhs2mGTu1SQGxatCmzXn3VjalWzNsZ5AlSHGbohJm+hrbXNGDB67cjPl1luQHKbdfFCq9B5gV1Xk
WexhdgW06JdNCP8a1/28VY4tWy9At9a03BAfg+XzmDTzfVtP2geMVEn5TFf074/9v/t3PwaaNsqz
8TaIP3pOvVHlYhfKwxF/RvEJJuhM6G18yO46J3pS74fGzp7yd4s4IFv8aGf87/jgHx4Rmtrw0Gy2
OC3/mCz6yYrfAsKyY+z8+/S+X+qzx9pZPbfuc752ppW9OdlOam82lNEmAbhXAAcLBnINuPnO/PT9
KSgtrqre9/cF5rKNNKdAHzy2nY36TH+RsIZkd+yqFsLrzpwpU3ZFi2YHJS546t36NphgeEdDqq3B
A276jb8EGD5HtbDFYzJFR4XC3h5WB8HFKFrPh632PLItdn5og2QhPBtHlDvcd260JfYAKfkzPr90
4W6BPqhv7tp+qJfwB9draZvN5Zub9YOxN+0n6cWcKom93epvxl5G1b4m6VXYKzNjln3lsuOktrF1
pJgZP8NFTw5T4XQJYdOTZsnIJHt0RjkLXnU5zOk/EluMxBsV8zRdExBn7uIFFqjUMR9L+1ju4SBs
aj4leJgBWX4YSfaf1UqjQo0l6NW6IcZilRw9F+ORA1jtGdZHau9JRnKwNt+k/OvNbIT6Bku+E1pb
0aSaI6WcCSu4uov7an7fTFfdEzWSe7AqJJK9KjcUFA20INtiRSJVMMNrU71Srb2JbexlD4BMr2wZ
Qd/9Nvv9tywO5OIPSrQSaImYVhX9pomyIxPOLR3NHqbS4/lTpvQH+ZW0ZuENRCwDyJzB2bklb3sC
PMxmvnAEskUnIJTZn6Epx8f71lLkgw4ORZ2ZDTgwb5YS1dNz75Liy7/wiK9MmZI7JN9n78o0X2xU
Fy+ora07HPQOZfnD+bl4DuQJqpnpc7aQHtN7kf/klRlta9mPFIqcx810urB1p7EPd8qqJ7GNvOV4
H91S4i72LbG0exLWpv6+mtAYWOE6d4UHJmKqm8ltNeuPHqrdTTLVJwNUuHTbQvrny6LbAYm++iyQ
s4NKbSfqjD4Aj3oXQeeBFOEABp1lpBXZ+QpOMU65Y3z0nNMG9PyD4OIWX5P653YkbDrWRtmXrjQr
3irLrvsJo9/Y9G+1K06bz2grTo1leiO5JfF25oM4Z6i4OMvU2jU+9Ybi7oSaVXbQpzKyehWYvlPa
T5Aq9qICXQUrero+T3H8zeI7HIlgmFm4q7vjBHmC0y/EdfxeHohMXQBnmKZO8dRtohUFwSmBkJPi
rlikjW3NTneSK661cdoffYwUzR7HPdCSJoN73rULfAO60226ozxfEobqGjPg76S/MeiFRT/PZ/mm
OWbEj1ar9iHbLIkKmARLzJHvIXRJec50v4+WSEUW83buHQjnmr3zKb0HG+1GySZhbc/7gzUnXnnM
rwC7ctVzPB56LifdUTiucJiA8PWlpv+28YtCtW4E8pSPK8PeEEiuMiHiZIpdH3+H7iQ2GcBUiu3i
pjtGbr8iXhuQX2E7f8/+P/gk4y4Db56OXBKvMcivf4+seZhnRuXnw1Ha4Y20iFsLHGoNSLhbFkzR
zaxDVW0leVtRdzy56nP8opwn1JfGlR/fAdMXhkNwHC9skazX04faocNboDvTyS3xV/29YT7VZEbn
t53yfIo5yizJmxnwc7MKExasw8SlYa3cZcNOFoj4hIToNDnsJGKPV2h5gmeIVdVD1s0MwSZ+Dg4n
1AIBM2VzpTaoXLqKv34MoIAyNckRlndxUq08q8H3JvRHVtnSWT0SU9g5m9iddvahcGZrabJ9ca39
wxvNoPV2ebt/Tx/+fh8/7ECXt3BRsvCLk1YkMvWkyLJVmkY9v++dgMH1lt5b/Cm96WBSn7SH4nj2
PygEWc/NJ+E7dIxYeSJ9bzxb+2Ag4sImhlKjE+cv8UJYT6CO/r5T6bLYcXmnFyOnCRUZnnc4HJEf
3qfzeKkS+PEAj4G6g2p3T39f7gv79+ODoQ7H9lxVpB9ylUE+6WUd8W7yN5gZoyvMoZ863exeF4gE
bO9pnAih/3yoDp27iW6D+dkCS1/uBWdfzd/zK1/OV236rxu6OKb6YpwPamv0R812QCbYO1gXtvJK
x90ZQ5vnnqOcluZTI72wwxy2yiyxwaq4+UHaiLb+MM8mc2y8ZPs6AU0yf34mTxN9A67fN8QXA3FX
V3Z6/5+x9Z+f8PJcVzRxU5hefyT8x149pi/jFk65fdxsqskdUzc/qv3RPjUT2/VsMmOZSu1leZhP
9v+bdwlSkTOvTq36q8DyffJjxilUJRoXd7oPOIOFVT0NFt20c54hX6+KyUKYeIAXcLvpTx+13R3M
teqULkoIN9+a4D/A2MTuZzR7//vWfgg4v0Y1amZkerQktC9X6rdbC0xDC2RB6Y/tGEJJofVls6vs
xaJcfah346wcr/PefthOJvs9FZn4yjsyxu/7x6j6dv2L77+hN+oHndYfA4toP7aNc15W4RQuobe7
k/3MaWnFuh8uQzdyDr6NV2NTQV4gfXVClLwqTT/+i7BzXVoVWbr1FRmh4PFvFWcERPDEH0Nfz6Ii
oKhXv5/qFbFj77W+WF/M6Nnd75wqQlVW5siRY6ixsOnb37+pXc1rB6aB8ZviOpPjstZZYFJJ+XRz
J285fhmmHFoJmeQBTc/4KxI0x0ZGDL/Jfx8dZHww2sBu+4yztk0hMkKQDT2agVVa//22D/+ndA9e
8/+97f8WTKpB0z/2n2ym2mokZQL3PPps0w5ZDvndU0Rb3eGrYrItLDzPMgwxOg5dPKXvd8aMyMyj
J9QLEZ1kkD3nNM+tuxuwmKzUdafdHcfKZNA3kFBAPW7y1AVD9Ge3F4xNR7kjyxhT7I7VYli0IwcI
3k9o4eHx/KNwmDhX65DjXs2h82bLIhzzvyy6f8Q0/9tD/7dQorer5xqv0e8M3QDLX2bu9LwvsXFM
121r2De/5L+I/djVHxcPwis2UibxeprLgXHsyF3TTr9vVBV6GILfnHkr9deb//58/kOU9d+3xb+F
DnSXwAUvXOF92SvNeRClT/khxNEMh/nFJYUX4cHIRfOit/vfbs//tCfguw87iqfMnIFCSv6fPdk0
z4euPU9tQj8ScB9clwxSD62H2lDw7WSQg4Z4+TDmZ779x6yD8GfwRDs7rt5y/Yfvd4kA0trFrwjv
TaJyy2kv6ul15H51OdzyoP/7vfoPJWR1rxCqgtbHvCy5xL+t5XNZntfFe/ib1eS0uiS1u6eM0KPf
pYl+271POmkXdeT9AGbpRPtYeojQwTA9pj2vWts1TXgE7Q/9m8RV7ayb0AxPD3nTnP9+mf8Bs/7r
MvEbGtLHwzLt3x5p9VpfR8fmyF01kGC6MG17DUh7ws7snPz3j+q2+8Di/xnYmNtQnTSI0OS93f//
IdbrQdVUl9Fv1vLLZT7uX5zSaLyrQFEF1CCB3OJla2r6p3hNg2Dec1+iiZelgRLg8iH6dmZdfRgt
AstMYbyIvtCBZDz/JfNujHRb/DZ+hMdouMkwz/aCpVFafnwKLjJf+nzBK7qNLXO51EV8OCSacJLD
yfa/9k0sG/Ot8aZL0q0HV3GaBEvYC5XnDxLjtmlLbGGpNzkpI/+uco9Fz8Dml8tG3xLPBO8rf1aQ
9aXuo31ulKl1ws1SbEfQKMjqEdkUAXZB8cuJRw7lqndHy050A19fjdIdwpKRs3uYc/wgTKL7KyTH
XxaG8xUUJnd5CZykyDA+irG47rK9drt5215i5STZCVA8xLLV4eLUJWBT7kSogB9GIooqaQFLYixP
jfm0TwYYx3Q6NKaI461IZ0+R63aMYCCWlxYv79vB0UesE94eN+GxGYj7mMdyEvPlxUUb8ysaOeDn
D/EbZySlPSpmq3uWYDuB4ffNuBGYvdSi7RyTA/IWEqHKRvBTzXdi5xNdRT42uNPWaYVn1/Zpc238
Q96RWTdhXMZGwG1zf056khYP+Y/PDAGVdD61AQMBBzbA4EQVZt2hpPY3lr4/5/3nX9tfQt8SStYV
0uSSP4FsSC+FwUnZE7VRqmcHLuTNj/jG+V9m5TdFOJPygGVCI3IJ3BvP1VcdmrvD+SQS/F+S+BIk
nIcyrN5CaiIx/BM35Bx+ec9O4sdOohkzyPibT+a1HefICYorl9y9nJEx3/WBFmxHPiw5+5jSO4zc
tVk08goTV5LnLVjb4i6TOm6LwzGJO2e/MBj6jn3jkHzdJHEGro+IkFWZWk+o9YWMTltWZrB8mbUx
p5nUE8sCAiIPq7f84KLloZslo7QKwBScp2AxoDUhUSrhGZUje8AeQiCHpf610I0CqLRanBTWenpO
EFfwZiei90Gtx5EBe2QbO55pjkeBuSITZCk6j8XDJ59g0847PMeu5v0sliDLAimf2UtSuaEk5zhy
PJpBtRWNsZJe10mcu72bF0t/iRkQf/vES3g5+fK0vYk64pHhNvPhVG9toS0ZwQgkEEIapCN+Q+VT
mbm3art8CH84e692bPm7vEWJz05SiBC16EB07blvOOiUJ20hyfZ3WoClhQuuy0IVteWPjKTtH/Jg
YMz7MyiLpVOZfZX8lh2DoHybo9/nd5L54DTxkQoS3Y6JmiqSynbyZhDHuEbPBAaYeu+4uBhcwsX0
zOMknIG83YMjPy6t+WnMVP2h4xJipPeZezN5lwd/93mZhRFLBn+MGft4xz6+iLnzZYdTMEnW1RJl
gRO4jo+sHj9hBOQl2hniPKVOgtlzY0cidsPZITye9ENsTmJG+dCI3UsWBjirZuvRDfSLLNpxvM1p
utGELIPD3XZuhlfPzdkr2QwOG83wqDp+CIIKh7Vp6vZqKEKviL1w4JnUI74zw4C4EBvv0DKSOP76
CTZs4Qy37o/gEg7qgNcnD5NU0jPmiTRXaEyHmxDNWzbJiTujUEgWELuBfVIaAcoNJ4MVihsyX7I6
gAkfp7CelOE2PmhG95BlVyKn7p/jo5hq6WR6k6kVbYlN/HqJZVtmgLdX74ysAHLHXyPCV4C2wZ3i
r0v0LQ1jNGZsA3K87JvL4EcAQV2a5YTUYXT2YHVbLlE1GPLsAeiiL32UbXp1QPVwjZ5s71Z6IWCK
CDSjL92HHFAH/RbuNsoa8DKRVaEmUTXIurNWmyKvElZWvvlf+XNTfNYUmLctd9tnvA2CtxEQjaPl
EkhSIJ2uyefm1XYVNNlsgsudf39OZhBFLn5oIu04rosU7XI/CmmxCOtubCu0V2F9Q/U3+ycH3C8+
s5R/4hUPFucst7ZNiL4VpxwzS/MzGuzGZ4zw2hKF8T5CKApOJ7Ooxvdn0C6t9s1kXlvD/fdlt7AH
j/DV6dufT1L3KrLkee9scNt6nvNyDq/IIVb7bNCAIEY4LOAgmN+7wxiahZDc/FKZT5PKNGWNX4L1
lJIh38csaZondHmk/jQg+JbGS10H5kk8umqjyZb4ZvDFK1msjqXsEOMfcZoyzXAUW3yn+wj1jAec
/CCyj6FRF1HeCtqI/1837P3rkC63HDzxcOZYZBF639RzuKR4h+lNcWPlI5HOAZhFbx7iLXP7kjjC
IcXZWJnLJ+p4Z5e5UAsVKe6iiInxhzvozdHge+HIUZi7uLB545OfHOInG8SGwt+yvgQITErbHGdP
c35DsZeIU+QSqPcH1svEwlfwmLO2GeWWOz3awuUU/hY7sObuMWABgw/rsuiesJU2kXtemwjW/KKi
u7t//E9l3r/W5Rl36qe4FGn7A3ZKmPd4SVu+Kquk6dYGHUBhyUKRkQ9tWfXHunTNIYfcIOGo41Hf
EbPsWd+BMRDVAfO4m9m+OncXYHwkIHHKG2f2p3TaqHYaOIEtaxbu+cgK4x6tY47OJRDzekBzxCgr
UPaTez3JQYLGXcrRe7Mht9LHYcxheAOys3t/DHn0bf42udJAnbUczTQylq2kPNpcDE6vLMExCPs4
mH+A7rlD6Ht9xU/jdjzE/DhfLi83wvZXKf/wGeZjQwDkYakCN9Jm/P422h7IsfugkutK6Li8sHSz
crW9Jwpm6Uru+oGfPL30bLo3e9peudMHh9+Zz22p138F4aG1fYqtSies6GZu2dnpyZjqi7N5Fmmf
ZfkUmcppRgl+YiLL+EuMbNjtwsIj1/6oTtEIAF9b3XDVhKdqWtEvjdL0xIB3G6SpPy66Qethtsks
sEJdXPfYYpxEelpCQBW1q1v3CW5zX/FFpBRrR97i6hw7do2Yv0BzdiTOTtQOqHe5XHDgtpkNltnx
KIq3HaH9PO/cRYpKk3gvrDTK6jGh5XoAr7G2Clq3HkDGZ+BAuloCnYCfU8BNvcrvfsD/IIth4q2W
6lRpHgi6QZWxnhDcFhEzOltC3w/xqHFxHXdb5nNzmvSvDktnXVrHp2TRkX1xM34O9K/q0G4MGoMY
9XURTSoxlVMmZ/Pn/PeyNVB80Z5/6R/bdFVGIl+9phZGACnk+sXR7Dh5RBcvekjlp40xkLSezKCI
hxyRUM32a1Bdznt2gqn71Z7A/vOBj9G6uRHFiZbU+drFP5q3ZlUVyqZFrQFy7NuEYWU6PGTvSPVM
Oq3gjQGX+KWZ9jOJ5jg3Pngtd0q+06/JbWVmmr41l/xjPZFHstxuZm/BJrqIlJzU5KhY47QMfudO
9OD1Rzsdcf2+cTrJWtgjs354U9Jn5xxTkXW5650F8aNx1WuR8HLf/kd03fW4mfQyJdQD5teLlaeN
LGD2Gx+WgRkqwOHQLAqZDJ3wNqEFDbYrnGf0imQzhgUf03bsVt7iEoabX4bcpyZn/P73fcuQNsjg
MBR5iMr3wND++hRQ4lwEp6/ZOjt9o6G7eLeO+Nct3rSB1Dpls8tXwHowbjZJf9gfv6Gnm2PO/nuI
M6bH5aynpCZMDezBhkrRpDRIRDPe9GZNSsKhWeb9J3ulpdPrmTBvth9RKtILN0de6L2ii1lmZdBy
DwTX1/bQdrynJRFoUlMMNMVjTIDzg16Of0xWNWMmpn7C1qLa7MWP5d+lCjEbnYzkUXy2dt9YjFdt
S/ziMzM5DEEJuACjbDEmUQn12XDbFrqJG67cfELvhiS/uN5F0nWGlsQfAxvOB2mCziDzoluk2hDv
T2wazV9r8nCHkGE3hehamkbH/5YOUYrjGnrK7WbUN7q6Es8Zyepi0o0ny5TnPSgM0TeccLeYiOe7
DP82FzLNZ/JNNlgWQf7YDEU/ordIDS1+NqQ7FC2pnfBQXUvGItp3eriGhto6E/Vma7o/RbW/X1sv
i9nesCdnN8szR/bYBDKPscFojczW7K9sjJdBF3jBx2J182O/cDZY+mjB084Fmt2F5g3FecKyIgCI
1s8+SqbIMYtD93jIlId8m/XP+chR8DvSXvlgnSwnZzmdknNEVkbsRWJMvP90nHUkJxnhx8oN1763
WbN8yDDp2NU9+l5QF3zBD7EW9VDexXi1Ol95Fk/NKHCHpQAiX8SW0w3V/eVX17wRMHO6svL7Zz44
EkRjlaU1yf1Jn5eI2yxFek725/35iMiLwZvZbU0UFl0TUojcFDUDFZhPku7mtPBJRpYfy/8l1y1n
mjMfBsjhdE1fsd88alJx2j1R2uYMMro2M4uQhOiTXgGiBODy52NVN/u7hnIfUgssG3m/yzn66aLa
7gY7n9pEJQldL9ONqLA64kOqmGW3TTCIen8cWBuG3dCUUwg/Uziq2OiMRJljhWQ3Hfv0Tc70k/mL
xD/lK3IlaTmGFcqmo4Aii0mhNzM1vO6zrP96mpwTPL35w/RP9uH4AE7s3OWpa+xwmlgfyctBF4fh
hSaK+W659T8NAl1HrOsC5FCaL5XtLnOyycaM8OnACHc6wJwJFyD7/PGOo/nJYCBvVR29myQkyUHH
PHoU/qAAT1Vx9+XFOiW/xdr4QUIxOv4ZL22kfIxU26uz5OdjAnVsXPaiyk2fdtSddZjjE7kRRJwP
ldi2lV8WNRru9MbHahhZE5/ot4rhCNy2MfYE4jT2l+eQsCER/5cRDCOiq8g6HPZLzaagJfwYo+Rt
wRgngwmyiFhN/WdlDG7wLPuUrWb1T/n+tWOIB/0QFMXHR81eZtYR4Nuqk/ZTTEfT6SUi3cPn3mO9
cKjvr3tOHHGihpVFkr6TbRboaplFX9LDW5y28CkIXPKH0wSMg/FEigWddv5bLINe9DY6y+/V0Tzd
4tsCATtEdZCTWqRqruxfh4Q7gg3h07MVz+xidLZ1WyDQ2xvEgO99d9gwnIEHj3ho5BDPGTNXWHEw
p1sYCnhZt2zB03BTzuDoJxAAiDSzR6nQPdw2uWv06XwWEi066zgw+tnI6Zs+rHKwlLWqzBXEQA02
wcYQ0ka5p89H3Ss4QhB7LmcxUTzBUvgaJccOP79p5vpHXX8RvcnuvMAZRKVj2tXpUAaROaXuDbAA
8pZi5OA7ejRdigd+9ASGOk+zQCVEKcLsUIRDjlIzVdyaSroXqwuCwe0BxLHUz6bu5BcKtwqecnv1
txCPNZWFk6Z+ZbYdWdzC4aYre1Y1Jy/+EaGvXg6iQt2sU/Xm9mV2MovZ2RgZuxfRFDgbiIxKJIsG
zpYMCTyDjoizrSgMjtReXJjqfnBtJN4Te1WNV4sGFkMuFpEF4HuW2WlCUqnk9L4m+8/qr01VKmAq
jCP6Rer09envclI+AYGADmppeshHcERc0DSdbVq2R02bNJTaDxAbLZiTJXZIiFu1XOK7xCbAegny
iQog8wEl6K5xDleLAejIG//k5BMvIFWMQ0mzu4lyOAj1Hl+ZXYFPu6S4+Ewa6ncIYveowcuPdjnf
uoMl4IM/h2PTH/DYGjFYHQrp3c3NFcDBo7puhA86CZqiIBVS/isoQWAB6F3tFOpIdJtGTbgtkoEP
tDfty46wiiGQn7E29q2bmKosWYFER6KadhgAKz2ZlGa7MhJIaPE/fyMG4pedgbu8u5lmplczPT+k
yjZZsayVEXG1Ro1MPCtadleHCvpi/Jzpzd5rLg/g6i7aeBWh2i4mhfOWtm5PoE6V/vTjpCRQ0781
cyKctcj+Do1JM7HHr+WIg1gMO+KPMUmK23Hf+PxLF5hnDKAvX7NzNuUyuquuO5l0OXMnJPTbLJ9Y
VjoIYU2MJx+5eBnjdlQZHJwPCCHzdvQgcM+7aWe6H2AcLcnd8dLiBLtCvzmb/+TCLhXE5Duxr+PF
sMSjwVy9ziLsyBWcblp+tpbu8VDM82C/JiKjkcol1T/jaFJaogBwQux8nGY9KtjBH2se/yxwUitr
0caapbc9T5KcQmWyFwvmGbPnX3Uv9YKKmPq9mVqazFmrgJgvmUVWyiAjv4bpWZ7HSJTEHOA9azxu
Bu4wYcyXpNJbTYpSLPK5HjOCJhsGe90RFmywlGmMyOH4CrLp/1VLLMJwma/GGlYXHWNx3zSG3IQw
cwrhbUDnQJw78utcTCSTzHCVk8VHP1kiPYkvWLzm08R3xdJJ2VOg70H6stPpvrubdDJk6Ri7wQD+
sII8x2jcEzZeb1nhxhqdR9Ft3Oc0Rf/q65KQYgQL0cO4aPMbfIRexIYkrymZaKafaDD69TZyt4dl
hYZ1uQ+lpD/72t9cwQkD1vhzc09BqKP06qmb313tPwvcnETEqU3R8TU5hTEiRyIk6rWs2/xlniqc
jal5vz1ezsHLbxAbEZ9WB0tzxzXTAod7gGeQTohlhz3BoP1R6I4Cpq/7m6TElX02JsBTbpxkpgDy
19vYUpCWQye7r+okUjhQPnlSg6XpPXG3QXRKs4ycaqaCE0zJt6lPqaVortdbZvmju1EJ5Epv8sYU
O6LjyAW3I2CCnI3E3AgFB+T+PkuhTl8hShx3gC1c3eR9t21wVDPQfiAHUaYl/Nygqn8bdA2AfnWf
Ex2438myc7g8wV81et0dtbdKjFROpQNhWXRKgqeZD9w5eUltAcW1wGuAQClRiWwjcgZkgsVlktXu
FlEvkgDfPV7tH3JEDFWjBuHXW9oH6u4cNYuiAlorGQN3qCO2gDsc4+pWPjIOzOl9ywE/EPb+vTgK
sOn0y7HSbKppkEEgLYjOV9KE7ONuERyi8prqYd2W+/2HezfCPhDWmdGiAGcy5Qe6Zw1q2ir+b1xx
sIYIy7+2dxhh7qh09Q/nzAP9cCUq3/vLRzYj/JjACCpa9Y1y0RxK9LaF9kDcFcu3ofFuh7o+rl1Y
3uqKSxQC0Fe3m+BipIOrxN2tbFvQoBUXsDUS7Tx5tVFXYBEPOLvzT1LqO+SK6eZwxOD8lVu9xj9v
hlDziJmFdbd+FAo414tzTF1J/OSdmVtHzNnglIWgXc1cxKOvsj3D8UW7TpjuRGUQIQV1OfAE8RAX
eFBg5qxd7YZ6uaYP3jWzoXf+AL902mFHQWzNUC7bnhY/1qi9seJbmERG8+thXg9sLbxI0GgxHp2d
0QwCRS7G5Xz1TD2v75AsNDVZQlK1OQF365LeBAB0TXtqObSzJ4WqzPylHxtnKwFzfsLsMRMHEBid
lLAz2b1XiA+comvbnnMIPcA5eAAgUMcrx8iwZ+VdsgCAOCWX/hJroK2+o8X3UVAzCCP5jCWd/TMy
WKSm6Z7g3GKfsKLO/yyAo9LI1lY6I/Rf4xo8H5Z2ntzQpx4j4cUxekjuHmfz7jsyfsxwHh199WtE
BZCpT55ICrzdH/TI4PwD5sv3zBZA/Htal38qW1OHN4ijdbfvlGY+lObiMjDMXvDrLn89sfhakA7l
inn4tWgqSLmUMWMqxTumYdFjFFDmae7feqdf5J6DJ+1z5j/dozsx+0LV81j9aZbTbE+m3hIH7l0d
5yYZRpeJHumVXogKP12lt41pxCwcQOkSir1ITxK6LnUAEgs8dMd5svsZthe5d0va2zOyqjyuA/me
DX5JP6YdUg6poukWZv4HA8BloYooxLQ6k6EcYgwm5pUfH+77eG1SQiEThRlcdAQxQZ1BjKnPf0AT
18lqnaxGdgEpQm7OXRnK3v7Wc2a3i9gc4d6K49W61dJ7xxuksDerr3Xa9JhPobykJn7JFYZioCii
2KzqcNMJzn/wKxne4WqPRr9jXlgp4U6bDmUNY4Cip8fov7gE12F8OAWQ+flOn693Nlq05/cXnPMo
VLKvaGMZIRV/3i+7mAzpjEAv+nA80XxBQcTSv8yOG1f3znR7hjG5QkWK8OR8wS8u5uBKZUkT6oRG
hKxeYtbyYO83oifX3bHWg+PEW4xszMFqbxQPqVMHGYc9sguIkgz7PM583he4AZuDANaFQ1JBOqDL
ta8+Zr7oJ08g1Lv4W49rqBBHuO9s9hNkwZacrJ2nurc/iRwMzqOzOn4HinHKSPiBfP7lUNZwRAff
xYFZih1CUrl0ejwf671HLoTFUYbIgYkPSEf5TzMnt1ncflyAgzc0vnADsyBOvf2nSe8yz1sCQ8P7
KzhuEYNY63ZLV7wy1Wh8QBHphzH9PtrGhTuif6GPSTlU7QyIfV/Ou9gObK90b3VFrTw4tL4c5+tu
xkwsi8X5Qdnf88LC89r+FcOnoc+ldZfK1+0uzLAOgbUY7JgRWY0LwrDGEA01/sWHwzx/OUl5NW+A
QSrUvD/ScZKvKGeHxt+t5Q5l6HgOpbxL342/Ci4WHK3dev+gEzFXTWFrf7PTLQiFKtXU+YX/k5f9
U+4Bu2WksoBxQL+gh4h/r61TLYmz5PTGCzx4Pd/2euYIlPmz3vyTML863uuxe7eydXYn16Ap1QB/
lun2k4y2eHesjTzC2TR7UWOgWoBD34gC8xWrGrVg6k4Z4p1HRpo2qjnzYWQF+X9x82hhvSVW8ogq
MAtNC+tKPwtyVm0MdWOKYMJNpOCaCrrUzybA9Eh878rrEKMhc1vF70nE+MPJPtc8m+JGhX/rfCQn
9zBPjrnXj8F+7/tW8gabngNl/CbkRigvHMhs1lYLMRZx3eKP/tgOaMa3Ye9BGfhd6DYPKNXn9fw5
7sXDSPeQwIOAvRYbbRxWrneUiYSwWe5xM2GrnQ2NpuFQMxUgyGQQVMVSakbL26yALzuy3gD1/Gvj
j+gkidv4Mq+oqcQFDjrDNEb9FeCXLJzWzbyfgiFSMQpke7ANIH4wadEV5NWsbDq/k6GYrZgjMsMZ
1t8sIGZoiJCfcNPWREj1dZnN+yY+BiUnEmYlN9C/N1b3XSaTLy7NITzEG/+jUolfk+QDJy/S/s0e
jALcPJse3IWKpVZDjutwpetJv94ULQq/T9RDtGkYtuOr6iiamPE0PsT6QxsI5wzx4ErnOFEUTN3d
jXRx7Mjndm1SevmHJIc6zpm2PVqYrzzGNGH9QLU0kWvxQLTntSIofSVOvsEv8ZHvgVp3tij++H60
X/sv69qzYQlc4APQvJ3vnNxLHF/1S6EV5PG/+sy+Hs2HM1+RW64ijhPuTHK0nETRvjjmKI/xAnDO
J0lVqk4AsGw0JNkmnKrLyzh2blYoX+OXu5FswbnizNJyObCq+K8K4o1q8794Hy345XJeeVTd24sN
wFYbQZDp4+xnZKAz/VjdeSpRkTf+nJRZtbkpeAeisyRX7dGz5KOfnojKFgiMyk+o06eKp9C/h3TM
cjm8meApqh2rWrxI69EFcG9kyE8bgOkbrj26UaS+fdp4oHoPcvwQaEgV2LSxbt1UO3QgNVJtZ0rp
nqvxT38I5BU1zAlDuRCnVFfpB2NU8swOY7LMaFz6LopGsHaMh9q/KAdtK5sz6slMBl1hUTd29MTo
iz1c9ylrPjI33gmYYm53++FgUV8peC+JMtQrVAL6kJXNzI6JPEi01WgrIR6FSIwonkZ7j0ofjT3v
lkFENC7Gh1z1s+04D5lbZ/HebYMucFRllEiZHeMRrTCaQWZepr0TQ8P4eS91CkMVpXLSgKHz7WN8
+sKwIk9uzaxqBy9aR+r59e1nz+KejqITqT+37CuDXuleYUPnHIr50W7MnAjP0yGHKz/+jX7BkL4Q
8HRzDLA1q3LxhCz+7CpO1fHh641/q6fcdRQlVTgprW7bHM5gnmNptex3+bQuoxqbaoOvInOw7O/x
zzrezSU59fMAk6TvfP7Y3ixB2isZYhf8fI7J7AGO0IdenHY3OrwSptCDy72JeZ90RbBeFderCbMz
rE3aVND2uvsySnsKPDP1GtyfHhBL5Gimj2wI//dl6A79d8SqyaBbanVADW33/fYQHnincu4T6m+L
0NvYrUVX3Xve5bclQqtOe+HbZ/cSVmN8iKv0BSmDBhg2UGZLW62wArnPHwzmnIzOL8BD5oN69KZH
uF6AaQ+2XXrlXW1MRCuf8w/quDeGDpl2uc8/svXNqqP94JVfIh1OthxCYV7Xor8srq5+eK8TvJta
jXFuhxfdQ6DlVkRrcRpJlGPyaZ0vzgxuKjE9Wi7GadppZhq7ap1fsJpyL7+HXT5l+WJ8q3tSUxHa
svVz6W/U5hrFKdyyigC/i5JTkfMbDvwwPVXy7kxWq6dLCIXFIr+KbLShU2Ha1OQM3B3FpFsIkBhS
TZOlZd+kDSRD1WPujy/epHTsnjn+eWJx9/d9F/Re1ObbPKfkwWsQncmkv0O3SnGMv7vLy+rY5qoD
x2WDlSLZiIMAILlBx3vEhARagoygAqPzyNcYqoRZdPWZrkroknLAL7FkBf6n/0k14Lof8dcFbzFc
gspjiguItxjICaIIcMKP5hQ8lRkSdjmM9aJM9qo+PGbu1XvKdwI2eQTugkRRvm21HFlY/DGc4e16
PaUFathp9803vljsTo+JxABkwaVEQSfcttoc+CpMNfubimLluPP3MgNKWvfnp1GU/axe8k/HgefA
t6lHdhY0NuDXhWN9O9pGxDGFK79pMwyzr13zdFhlq91d5pRyC5q8kzlm7fTc3dOk2YCj6UPn6Dzv
RvcjtrBYT6WJE6Ky3L1imDKyzhevsJoP3QVZUzDKb7AdaALCTEphPoXFTBdpHD4mysk5JTUVYTXR
YDQI/WPc/qg/o1rW2eyO8eezcOktVAYwp7mO6Cst6Z3lcgRJfN+aAh70JaQEcYUn6ZaYFEmUyGwy
+ILk93ykP1WasMnE+FWI9j8cnQucB6yju1bP/Ou6U0AiV/WooyC1xN1fVMtaTCjqQQ9/Ip3WRArj
TgIu7ektOEWqDwHNZnIFTqT+i8EN0jrN+pTPV6r1X4BV2ADCHS30oEKICiRCZdfkmOKHGZJxxGzN
77pPEJ6BOb0sFMiivR2qxW4VFdtfYe4/yF0Upl7Yo0t84ilPjm/nqIdPSkAYj6k2sS+uHhV/c+Dl
rMGny/ycRDNYlC+RtTdFikDio94eNS6JI5UIt1y+CZsDYhdxL9F1E/eiZT2Kzk9Y5y7t+P0xuGx5
/wF1rILGCUIGQJ9hZbyF8fL8zso3rKtTu6hyeoedqrdbDDVMeA4uUyqcwX4nWmejBt3OgghHB/SP
E/RyMqFAsvTu9vfh1+OORYvbsghqU4CVN8cZdrZJmlZyC3Y2V7FxXbPvtDmkWRbO1sLWTpHhNem6
HCqzKL0sASjEdD2Z3oeULHQmJimohFUFFc+iCtmlnzS7hVg4iwFphfYlYVW0qnJFL6dshz9jDciv
gjoEjhyyyBIKnQ83QXXQuihywkeXbOmCsPzALT68pPexoYgzCmDgzrENruGSLIPZdh9NE3oLkQ7c
SOueISfOh9I4hyRlmOBxoqgPV9hSAcdHN34GOd0f3BbcIcwrrMwPDbpcLLMtZtnOVpttaRKAPRw+
mINx0sGC+qgscv0x9YiA8ybbmozORmdFHbpbrwmR74dMEsozhi7axt2bnVs2fq8AtUnxEd7oKWTi
rCmoj11IUzsaXt2BGLmHoxW/VZ1LCn0KdooGyfcC/A0G1naoYN7hl7QjGgB4txgcHdKwv8NSqDml
Ob7ApnsAkF/VoSDZ+oxmFWOS8ku++7373Kg5cT0eqCbt6O3fGWyFTWAdP1HB+dO1n34fBgTdBVjE
oAzMYnElMHAbcjusCGOGHwEjYgbV1ESbBVOYqR8FNJ9otIjXXJEtUaUxXyA/MdTdhCw0WLYPxGJu
KO2xUi11IFSGC5gHekHq+8bFEv+nJYIDb0OlGTX0RfQ8nZg1TP0OevEV8a6J5+ug80feiD1x5QA9
foz75NeV/VYCkSilSqMlBJ0jHJ5lBV1anQVbeG2MTuPFlWPIZMF5Sy8d4Z6MPZNJI9hQUc7TgWMS
oARLockuc0kZaCroZBj1eGgXsmP2eFCQrZ0el/WgEWs8bz5QyC+h5+v4jtQ/dHVUEb42Ge4cmsOz
M3gxZnP/ox3FHb8qhXhDh6cLJPolwJlUWRuVNh+/AjbMbQ6FBwLkgfl4bIutvD/FVAqhgin0qtFL
NdXFkBRQqsbWHPXYAi1NKOv9DOrTRwciu85Rc2pbvC3Ju+bBo1LscmCetXPG9RlI7yLndKYHLy5I
C3Z9TCbpyxxP8kQjLDfj/0PSmS0pim1h+ImIAATBW2YQJ9Q00xsiHRIFFQQE9On729URfep0VXVm
Ku5hrX9aNZOfmVStdEGeT3EHnFYI1YDwGjIumY3gonBLab1PZL9CATkPvLzraxkOl/Otn9XsR1pY
DOEXVyz4B3FCWDjs9d+nR9swvBwmy+X7C7GO7ofqmk7Oya9/5o7kzdqaRIM7YK21NJ7ExrSwLaD4
8nsEFfik7cEXJUe5jrYlSeFhPrEjFW2uS8PUgvIEkbnLo2dBX1mv7Pl16SJQiNTFyP+J7zpdYTUf
fn+LsVuyX1YdRDOKQhAbpEvf88j4HXsExDq/c2Vi/75CDcrw4+bJIO+zE68AKA5XqdNSi4CRfaHO
mEtIUe7OtnsKyc3VQefSW9qIjQzopBhuD9zfshBS9oeJ6skF/SzdO/j69xMpBXPEMreGoq5ilHs4
zyj9GJ/HUE0kGewdQHWxCTj/1dpT7+7nOFaivndUinO4xYtTCSe/IzB4OlVvuPzi49Zr8m45VQdR
JaA70Ty+iIBQwv7HBGMojDyLai3pJI9cU8mDi5uadm5/1kpYpYGMK4iAWUYaVrmraLCDDXsQfJqr
FesIxS3zzO5ej/k/tQlluAt+YCEAes/jhA6FQ720r/vNxPNmqb8/bDI0xrsNpy70TjpDwUpdtiEQ
qjajjHYCv7Tk1xSKHBOcmqkNpl2m8TDipFMXuXR4Z98FTUcbgPi2bHA8VlTs4yxq1S3DN0jYvMp/
0tddsriQi46o2WXdzZUM3jsNi4+VofQZptfJ/N3GWN3yzbsIbwBMdF6dhzN+GLsTsRVeZwC2lkGH
lm5YILCVuZYG901Be5gkr3yuq4seau8RwMYzuXryJlBj+dCjJxIttbdamZK89Azm4zZb1STjeQ64
XpdBJzFSlM4OjSLhTLmTrW6XmDaC18D+vq+gTAnsZ8JA+gquZfzkjRiGdzUZvcno3xq4tVsN480H
myJpqVZteHdmzo/sy5QQVWj410Z5+AwVbG6eVpB0GcsGc2QZ2EHUdNCgGeDUu3EQnZILFzEt6rqc
QWtTltvjE3weHMpkuqQcAFgUJUVDmBjpAe6AT7JSbP0h3H/89H93t3+pAq3eSiqzECmVrtBlD8l5
QRE93Qon0QOsCpEiQb/Eq9LgciGvNxfv0n89gMxBWKwbExVah9lK5MxMLL/34ka1fpAZPWiqiagK
qtr+pa0slmMyVK7WDizmWANvANv7NzRnJQ148vHza1jzTx7lnNmgI63v66ufCWouH4O36v+kR806
IkUjULn1dz8TaFfmJMMfZ0iTfPUFdJqrPkj9ywF2TTFelyHEZedahBmclwQRQNAB9FG6hIi1tuBG
1ujyE/JGniM6MN5AF7CwVhdnAht3VpfSeEXbw1BIStjaPdJToM73ZFRf4rl+PpT+VBf7PWftP13L
9z8/KpydIEDrlPqW/2BGFDdOWX5Bj7kgcWERCoFmadPytfgRrcRIOIgcWqaYGJlSSOB+5iN75EZr
yKeLO8yi+QTV/G43rAobKdeODxZw0FDsMJnYPIDRLPbn6bEMY8RYjbec2PRZy6UVP0N3R14DrKzr
+prjJ9etedIRZ7jDjgrep07w95rdhoLJv2yg+ICZhMEK4TsxWqgVRvFmcycawhM+H9BPQRfganFH
qBNFU+1hyRHUpQoULRZQiHCzd0Pf//iAkbY24YjNv6zUE/V2RidVuEl4fC/0vSvUaDQeXy6NIncG
6eWk4BhbPzxvFn0iXEjiJ3IA/hPbyh97jwfKMiiC1f20h1cj3qr/M46vp70nxDth+OMGhY1AVzfX
6aIexcY3wAZoFRIjCD7hDbnSKqD14vnFt9wZhfplmu34jsYPddBFDAOmHuGmt+8HtbaFQSV315kd
webPxyN4DtWK1leiWKhecAKalcutyvRKFB9fPZNnufUfPu3hh4Y8Gtt9gmbHaKcMOzIOzfZ/fpin
JFAHQdgBOAzwsGN+olN2s7HGCr3PXsWSxA+eJo3QBaVER1hmFLY7M2TjodcCZki/OiQXayDjPUKj
XbJMyEunumGmbKKtfR4mnvaWou9C8Mpnlj7DvHdSeA/njThZzaF+nStTwiV/zK13XYA6T9z7JNG1
FxdQTBZy7S4f0CUY6mzGn74yX5pN0mU6QV8wLMaL/rt3RhG6gsxmPPR92f4SegOlUk/m3KlHyJJq
/jt8rF/Ehd8xY5vXcgjdMSv8iqOLqFj7/bCX6kZZjS1IRuw/v7q9NZ4WXAk/973IYvq/nF6htHaE
6QAu3CyYDYWr/YmrZaEaocu/aLXzMz7ewFWGJjb2z3KjGkyqBWYukXTQHcN+gMqqJJqk6KtuzmRK
Ofn4QfmbHYSgRf4jgBt8WgCG4LAimGj8CS+1I6ELMLDRAkymcAPuN9TwZXPrrOYLDQkpLorVAlns
UowZUmKeNClE/CjjCrbrdyIGf/NxTdCoPRxEM9TnYv09IDrVP/otZl5+7Cwo5EW7WUCFNzNk5mBV
RkBuiWX+vUH3UHdAizYxm1LGMCR5ys+JRUppJFunAqQrdU61hzyKqvgZteuq98irLlbKgfOHpcPa
M40Yuj0RslRf2e940ugrnXnx8+t+/jg54yujbFzOxiSnuzMOm+seIQmpCEKFkoozUyhGGbVuKXM+
pZt9nPw2tBIEA8MV8BYLSFgWPTJ2j3Cs4ILl0nl3gdxygjfcGrKd4dOwP4S74lC5ega+7NVQBpmA
7LICrKUVCCtHyBBk14gJvXfZbdCl3uKDcMuITuO9mn0r5QLceDYGt3i4gzMwkjWhzUc6QcVf957U
gZzeM2w/2MMI7bEnV4/8plzF6S3kBbA1i26D8I/BoT1Z1e49wvHY/1Lr3DxSVPbNVmqnFbzsthv7
Y5K+bWCUEWoFD5wTx4KGyDysP5HSu2YZMm5+7KPGXAm1CCk+xEVx362MKVgqDPrfGtzxNU37edRu
A9TSNAIrdm3FZBCCxb3qvUkVe/SOBi5atylDVbZguiJQjMz6VW7BLywjGplbNMiUH2Eto5YV5yXS
3WhrfGWUJ7Zx3prtFDse2WLyLr38rMUJBpFlP3e5/1Rc01WNe6hfpzARdG7F6n6bacDCTrlLZVsz
Ni8u7Ib0ne1UAK0z7+6GwF+0lVaxHVA/w0EFHdAHHE1ihpnLm9SiOuZQZQQHGVV5MOLtYyT5mtFg
z703ioUP2ZXWByVoSAzXSEQiCHOGAIpPK/qH9zp60CoEk+UJUoKV5Nx1n4EZTub9vXb0WYzRfU9v
579Csh/nEkSL97SqS1vdrQvEb/2mh9dewx9q09LAcyk7I7AuGtlLBEGYz2iBJGt18zHgjTRrDf19
4y+JqduUU3VOS4Q6BjSfJlaNijGX2n7PcptYd5QlHU4kDDXq2xb3HEwP559VVutWBCqwBgqQEmMC
8gqGMboy50HQBEIZR3dez3BuJbSl0o6hTTeHHrXytI+vTVyNIxSfEWo4gjwYL7u45YvqubsSrfCM
G3LRCfy8VDjevlpiHOOX7lS3JOUtlzYl2ARz8EN1ycgjObSbeA+MIJW+LbP1XfUfr+BZOEOLTCTU
SXTIcQJuy9KWB7tkgnhGLF6U9yczLCn5xiEX9v3jPl5+2cRcUcMaGIUC91KG42I+/gVsof18d8tr
92fK9tD7+pVwvsXd3LyWVHVZipgBfTysiNVcN+nLA+8olh9ga46BU3kXnVAnJEj4Sd7RKIt0sBZt
MSn8Z9Paj545nDjjXuQMWubDeUh+Ab/+odnmC7qtib4BJ9vI67RI/9gDw7a/X7X7xi+HpQxho0IZ
ZhMtb+TL8Tt+DYDSDh0nPWrxjjVKWzI/OsZbIAQJ7pN12/qS7KjTy8S5L6TWuQr63ERmYzcxZSaB
jJR2wfWAEKJuvi8jZoGjLLPuhX2n9M9niEYenasWM1lxGeqjKUmjEOIYvwGNS2wEFLMP+Ye+gaS2
FDJm7N4XWr2m4X4FkMpvu8FIi8aITQAr0M7H7c1LsYqmnLkbJuhVhVccHr4yWDmUKXKK1vsY3zki
cgkvi8+8mpzR3Dc3xyrLpcmW/SeaKW9rXUtqPRGjpfzxzVHzqORi48oDqP9oS1h0FVK2o0R3lEnU
vr2W3C40c1Ay8nPK2PCmppNcEtf+IIqQagD90KJXwrESSirXz+uxflYXslPXCABUgiFneRvV6eIG
yEZboTpZPS2wHHBPQ32kjOEQ20HVceDfOveyvxOh95ngOXBMzevAFmsAWYdbVkXLdxsfqifhUCOv
V4EvOI7BXTIF3HU/6KyPbdevUt0fX37a3s0rMYQepbmyfN82b7hyAwXVCsmSdnOAmC7PvQqdpDl9
cBs2HKFPxlrTDuqUDs4nCys8ONushPp1zLdzRdlPc0YvpaKJ1BnixFUaXXknd+cDwLSmd5Ynznvs
QJWV0cNrkIQ0Xg/iIdd/KoEu4+T9WbwppfjIs+bQUaI9g8kTRsUpyi8CaO+UjijMuh+Jmq5k8FWS
GRGKDbJRwF2gzNFzAAGuRssvtY/1DQl6j/i74HgkwmD6PJwCvP+zb1XxueqGWDszlp5gTbx/ZFMu
K4QFh3dyaSMK5JE36ZZkxKX+55hzgOEfUX8VxOM/DNl57tR9TRVAWd47LSAThzmieMOVuZl2lxiS
7k2WXe2ZCaKdZ9BHTIZUYnOKLpydikSDxfY6SGwm4st1pg0+sDBYz593MBrsy0rZZiAgha3nFNYi
MRCOO+7eVhMy44pLqOLoSQy6cr7+ICe8PmYZhSM+94Ua37iEyYmLSqzqvT0WTvALIvTdS/Ynp3fY
X8WGSHclMXLBYzb4r7iIx9R6Dbqb4fc9VU4ModlrySX8fKOwM6MXnnrwBWP59ieKEDhTvLfxI7WV
KVg0zXgoPbzH8Y7UoEJg5kxgOrgxNhi7Rui6tg36MquecgeQbwdVs1aCGgp/xiJ++31kRjnt8mKI
STozVzhP/fZAesjdfq7M6P7X0nN/F8E1GodyaLAu5yOVnL4PHs7Gyr4ohZo77K2jW+rqFpdzmmol
lv+eWKMX6aoLeyqkL3l+7+j3LQRZYDuT727ZMV9x1lPtfQGoYqF3EZeOpnjoHO3nBq2qfsIsqeAC
cSFzCKDafAXg1NVjccHVpjnanAfBQhx8pn3TfpGp5jw8OfqMXGjj5y3Q49GOFPFKsT7f3bEVTNf1
DFb1h1OE6wLahRvMFE+o/3v5Mnqb1WXEfCpqNZI9czLJaawIAlFsE/Jes/LC/qhuB4O4YEron+mD
2GCFzSxjfo2LvXy6zvhPpJ18JQvmqSFufDG1jZyixqfA1Mg1HxF2OFnIK0gE7yoyP5VvxRkmTplF
asWkK8Cdbj7SfY0cxBStizMBY3h5uhxlyACZ13XVmDJlt4pNKdgAilQBZ7X0OdREt97AbXK8RZF6
tUnauKvRzQwn1YzQgPctyO9ejZqz9qqNdLflKlaZl2ThBRGEQTarjC1B+kuMks9kRFscAk+ivfnq
0BNQAEuHcs6cjvIrhYALPxtyBgrBURBTIHJyXYV2kaoiHk357Dz5T82DCe7cn46CaXHb4ILiSllV
Iaqd6fugnN+BqfmXWFrLvzlwzAO9KI89oQb5VFZbevfd9U+Hwhg7TG2jUV6lqybST4/vFKQSVjfG
PoQwalcr0zFpHlsGRKVJdqAHISXVsC7r+wClsr3OMowRSCTyzYv0LpKe9NL5GMwut8rcGb8Cc9Me
ZH2XljGrxPwjoeaZvHzk6Z9iU4ugmZC1MMGSoIi0zJLoyJ9sElNkP64k1TvoTfXRl1pR/irLcY+J
h2bra1J4XesDjk8eW3nffl+pVirmPNXcumRh8jhTEop4qcCYKEKrad2BZLnXT2Ca2PSExkmfNrlP
OdXMqeE+IVEfaA4bMQMUPJR7B6I0kBGpk13s3F7ujWxcZ5w7997lfRi6C63SkqUf3ZYy6/YHEY87
Vu1XDkLv3c8V6Rql/d6PWlfluMfHdKEJdrW3/UTShF0IXQZSAyIXZ8C2BkrOed4IvLfevEd+RzPj
yu4rGnNKQ+m0S0INEbO/vf5it5Bz+kEKH4YtLYtdxvcb2ePZ5Txm+ApTuWxVgPWcO9Lx1qBV7lf6
svV0FgjaMpfz3mX1vSD2QbFktrVLhYrTlus3fTATigaUyGCmLAGAnxsNf6FvonuB/bRrKD/yH/Lt
9RbwtJ9In1dpz5whG3AKTBWz7j0Pi1eCpf4++uk43QyPSFT+qhUzBvi47qQOW0pj8wNEnPUVyYTB
+X7W/j7fOpMB3kiYOhJ/eYVENdC9+gWiKGYz6t8fUYHytPGgAn4jmVeCN52hiQhFWpCY2qqumnkA
rKa+yTDs0lbQLH0imghiY1Bp+cZCwXLujE4vd+Ixsks6MJkA9h1kfdmdWM+q5iAa6BDwoA2v5rfN
RZ1LvYfcfyQ5Cg0WzfSPPsUwVi+RDBHbvKOUafAoI7bHQbuFQ38NgNEYsLP6SFVI3T887OZQZ/a9
jpj/l0wWaHE6GvGrY6bW1etXuN0xQMaP/Uhox5QFV6UEff9dkiJ9swdUU7vCBF9SwgkXyAUV5+9k
MVq0PRuSeoXaTgNxiugpxr8S7Q5S5pmyz2a8/fGfWF2luBKGTbUo3n4+jsaGWy0+F66D65my5YkQ
4Y++RfgZxR69FdwRXVhGxXbS/gFj03ajRrodaj7nRBlt7zMSuOQ0GfADAf38jfv1HZKIDGoHM59s
FWLYz0xtNKtl4PEoVKXwo5OcBumrzx7QVRMt7Hb3ISJubHyZmuzW93hbwpI8bGxfI+rb8pfDOc2p
nN1sK92XF3N+Se1s8MurX/VHVdlxST5+m1f0VAq7OI2IS679dJeFeND0pSlZMsj4c/EYn6CMK9kZ
pvDksKfzB5IOg5XKlv0gPATVxo7IXau4gBFSf7yyWOWRWwG8vLw+i1Ieb3sg8C039t3hQj22R6wz
2Rb7dn1NqEw/NNmnNxULg3/jkeLIM3zk9Q4UHZQ09yS8A0wM1Ea0yYw5dljD9z2OvR5LiDa/MuEW
PJOtUBT+JLUZ0zWp/JcIi6sw/hQaUkGvYAdNwuvPMHHfDGTR7IkcKpknyhnSceCmJTcDfyWSojso
D7f6ZSIIp+XsIYdj04e5UJfmWgd7AX/ydFZLyKw9wKoVUYcE7sgkHtHem7/Xxhn+unJZp65xc5Xa
fhxqTnFawTLO22nXrLFlSMPpeokwCPCO7o9ETYPLoYx13DtXyFIT2DzJ6PyHXXKmePLlcKkh/3lp
7hChHTsBFpENfDaXCU8c4LrvrTPqBV9TrKXa2rvxIoZuQVJk5XOcvQCBax9B8EAA4l3yOhsfNxi7
Bf698GaULSJ3BfgLnOfmgCKjUiKlj/MZp1U549Xz6PzyYcfux80ImXktf0cRqm1sWtf4XbsASBqz
TnywLZQeiwHYgXNhADOl5GA9gJWn8VHkL7Zue3duX7w/aRm37jnxwg3TufC+W/vZNWkv7mzPUqMZ
mjY2mhTUFzdkayjvnInqYD6S8OkAFRgB6jAKIAIJxn5dOSB8wsB/fi+Wu8ffcmm4S6yOCYUa4H+2
YlAYP2IgNSBQ3UbICmez+++3sRiOzmw/Y0cGkNUJhNN5sBikmCRMLnhL4VB84zcBhhHg8Gayw28J
ucKVBvnlJuw/wvW3x4mr/ggtVsYJzG2wJG/gNn0W3jGhBDpf/TNkgIsN3o7wE5yBUazonlpu97fL
3l7NGbfZzf2KywTTghzjBLGL764AoXDmUbEkI/kBPuGIT56xqsud+bKWrBCs5zEmYfFN7dXqesAo
8JSBzLnvcaZYZhBJf3Pt4ozsXyryCPXcpN8CGTCNDy7UZmYrK8K82RjVKtc6h6CfcPEgehd3jwEu
fNobP9RdDICgz0TiIyf4xuCv/7EC8sbCmUYaMP3qZhwVANBmiFWLYDMhi06rZQnbyt1GsTseCz84
u/KDCpC97OgydqoPJerF2nym3eHVIwgA8PU5rDrVLVw0Qxd7WDM/8cCpAFALGfu//PUhKH1pesI2
Mn37sq9ifYKPbVE01ESmexrzTfyUh0uWfzw4xsQvbkGBN5mPPGGBP8TqhpWJ/QI79/dktjTso0ZM
M8WzSDAaA/abSIlYLH2Uer6cub5/m/rkrw2CvOSXYlbYbElqC6OxSJZHnnxxffe4TMKbh45He6J1
kUx+QdMGdnvFg9WwvmqYeze0Cl+fHyetN365ozmkpXW+2js/ZmIAcQE5l7Utg3K69W/xDY//9sd6
yOflbmXWRoFK7MVcTQ3TC28UK0i7mExJ7LfenLlTCgjpiL7Vm3go6XQRwd9sETHhobC4TgHJ9q2E
ZU0yAoEFegsaArzomKj3Qj/x+P7GyEb85ogpoPi8Xy7U9+c9b1xj8GRfB/O5ce3f/9B34Z3C7HcD
Ox6QrxMh1Am1qW0ywGghkQtkeNAqa4FI7qtQSGSerrFZZa/5Zcs9PNU3LUSldQJqzF5WJMtONiK3
HGe0gzwT04/9GnO/xfWTVo1oorIHX7mEjU5i3IJ2XLad2qNIQzN8XZ5WuLecHukkq/4qLl68JbhP
blzgDD6g3Dh3WVgXwPWXwvq7e6XDgXf6ZYNwHs3kD9qXyQ++FczWb2HZDrTUBhq4MFmJbLYBgcUD
JTT/J5eBhFrY6a11Cdrbj2eRrjtpy3cGqyB0jMkX09PpGZTTZzOfrpodJhmXEDYk8fNb4s4vGIe6
Ga/q74lirBMhYQbljC+hxKUx+R5p/zyNJnJl/orwUPFIyXojwmv69S8rifA8Gho00OjPvkaMahao
t2zDlyBe9PgfEYRqrGc8t087I+/blkif2mQoCl425WC6ZRaAFqqH9xoCCV0IA6wkmlveHqKzT0gR
p8H6UMXmCy2fUmK+MUJy3pUY6i1y8XtfeImH6aENKYiQJ+CydDvr2DjHM/kE6AEfCOfScBDZA5yS
ewVmLehE2gqyCguZZH7Utg3WuYlpFdNurbnPaOBbLN+zdtku6QR+SsT8sC+feAgzVmpIDTpRUQjz
B5ssI2ZS/O5KBE82pWO2Ls5+L60ZMUmtjwZjk19dw2PAC7QeLn/RICS4erB0zgYsouEkuYz9VxVj
Sz+9uNrwtxR2tW3Wq2ZqJlzH05tPHhsuLFfyKh6k0NMPcB6kr/HxoNnwsj9CDTDl65jTwQhaQGm+
TvShPX9PWWxRRHOUMto7QGbCnpvAfJF1AEonfT82pp+uZCYFVKFGoM2cpumJzI7ij5q33nyIGOKf
GHg5X7Yq0YhMEQ9umyuKmc0tVLzuChSRJVfC+v4uy7fwZqGUIxek/7uFT2iyF8o6GPAsMMlb/Bxv
IQOxN6JvsLQvJKtt+HKzeYWSBVH5wKGPJgAsmgxMRghz295QPFhVuNgYZKks9l9fPY4vQC0OicFD
MgNQPjpqK2JA7QFWyjVhDYD97HLa5ciyJo5Qr8Ek88cvnklK2i27OQRlQV9FIhdIzM8L2thY9JFM
tiYueUrWzSSQk2dgEAALkEp0xPVgxNpMwdhIS2rSw1TfOlKaN2N6GdvCp3PS5tjxKf5vDAzg57ik
ihHw93OZt8iU0FG9Azmg47XescwezbFBOWs7+LvZTA3IHLFfcV6y0756AJCP98JTDMQP6+f+VWdh
lZyEktPOgNlxIcosFM4m9GAsDfs1/UJWwxfAwSgeHzCs12tmHNgleMOn47MYkgJ/BbKHgNMTmRew
7hvBKv5jFMXF1oaq+3CYFOcXXJSAzAQKWBs6meCykkKOI8l5B/Ws8pEE8S5+nyHq8yRb/uTB75oo
QwRptfd9WQ5oBlDkc/WZKwClYp7NqaCJlOfDFXYOfa35yNcGJI6aX8XNX/GL3X2BXSQF3cTsj3bz
LRp71hFAEO4qBixHKJy+aaR63eKAIphYnctIdNnSJJ+PUAQJb420GUEe/ZS7BrejZPHxj5bUsFNh
/Sn+HmjjsbXMmj9cCbOe2AiyHHzIVJNmDdivO+oUYLTAr9obJHLEX1HH6551EGFi4RBOGfT2h9iU
zhvGgbmXMMUTBsixxrfdX780n7iNC6MIZp9xgOIvj19o8mz+sys2IATUT0AdvOiyHN2+YUTKiUM+
XClmoYjucDPBs8lnWXI/BTnnHCKIiphYcly21bZYgPdMjaVAxe+8I7A7PFYMZZmKkSzmCKmigfwX
857BMvr3af1R5zvrq9e03BaCQfH7oAmeU5O8qSyQiREpY5MaloCYLAK3UoGjKwRJoFsMmVvBaOrb
2xedB5WtHkHy0g0Y0XPsqk/3cu5MNqmTFqu3sbkgSmDcB2HrlCLn1r6ePttbsdRKJ3tG2WN2ZVag
LYWo3kywHIUx37nFAs6IZJEiDSbhfGPiEbKQ1G6LL/nAF2ovGO2OWslYcUNVZJn5kx9tCuLA22kL
l9fbt1sVSF62EZhiY+OU4KzK6w2Te1n2yPAAiTjJqP5JcLInU3Ha4k2e3ZYk3aU+2cmZrf02XyOk
WvSmDYFt9ojMheqrKOecX/cpPyqPSWxUMj/92IA1j58G3Qn3YARmkgXGXBlvZDCVZnHBuQlhY0YE
k42NWFRuHPdTGJX+fKWDDXAnfeyef+YNWW+Opk4543h9yMPKit7V/wTGECtUcpgv304d4gUCjixr
Oxt7GNXuo1XbrD4THyGg2Xg1V3njVcNUUb+qEiHSdZeRrecMxyfRNFzYBoEStvR0lG9IDW63Cf0A
9NFXAzD0NdK+1MGpf9AFpAVniRheg8xaR27wEDE+wLcXu74zBR6oZCpwhGOTqLhBq+C6JxdoxiX4
uPgFiaEwoiXLgMgKrFDw77gdTqQXEbZGroDiG9OUNHTAQO42ir16doMdjYDoePc90OCDqcxTopFv
nc89mn5hz7kcHydeBpjqh6vxjwrrE6J10RCrakGDwSq3xkywQTs2wrbPEGP64cxRAcIIuUwob+vO
gxsBqeItZRhtPktaekXB3azSXnrya9s85qPa1RVkkdKKodP2m0qrviWmChdh36d8v5fhVS+mb1mZ
HoL7cTOC54AE8IEioG/Qn50+JyAyMuHOTYJJBH8YSJR0cS4bCIWK07h3iwDGiJQqjEVoFjXrpU6l
UTjsDGpDLjA2A8DZwVyStmfoYc/AjajmrUTgSa/IBC+xoGZ7jBO/TzkcNHf0DKT140Sq4U5v3GKK
Jq87mHH9toEXaGqK3hoQUoaA5KiBruRd6kwJ3bDAaHNGQOMh7C/dTa5uX+QoUR30hNbZTRc+ykBn
ZlrlmSc6LP3mN98VVD7C8ouNHMisF82LD5cMEiKFcC9QAmCqJsBQAZZAWnOZkwEBV0ZWByfoir+5
PJ3+l9K88dXrMYPnegRZ61+IXaY10+12Skf1mRrJiIJRtjsK7lcIjyCfsIIAySBAQqbIOJCzqYkm
jWYNzEmpfF6sGELfx+Nyi+xu8jsQHTl2foptxgkC2IfIkBGDndc/t1AXj8IOkdTdUlvSo4div5hV
XYbtfQYLfn84r/mQbXMvvSXFEEFvKApWFsRFyn681Hfj3+cKjsfAUAigM3tIU1AWfsfJUQwuORKV
FuSkrlSOxGhNQNjp64NoxwZZg8yx8qMeYLOdsSzs9KSGNGCEtzhoTND/YR8g1usRjoQ8ULLq9Y1G
SaVqhFxyD2/K6uWboM9srmFPrb85mP7uf8M3XFOW3Ocz4iNRhXno/6XF3gNvSJFqNYb75hPl6b2C
dNNOzR8zhN53U5xHMAV0fWLSE77y3WD7y3MxS5FvMBAIsR4U09pIeJ0CVkPGiOsxGtbDRhX2IvAu
ELeU2sL0jSMezphhuzNlgTgcGV0vwgp6ugJ5Pp05sxCzTugxOOEdIQQE1RFuIGhpEAl+8/Kb1UBH
d3Wa+TU4KMje0D0inkYighzCxQiapEiLNzxJ2X1/MU+LAwz0/vRKFuHrLBzSSBM3Iqq6n3eLh/cU
xp75ofELjn2EBy7h/dN8XfAvZ5ajBXo5XuLumSBI8q+rG4omJLHhgz/+EaBJtcvh/Yi9DP2lZVdW
HIOnKf6OizC6/apHoYdC52bni3whVVG4uZ5NrATzxrtjRg7fi+ZH26B+kk9jtPAXm2nnFHlwnCcD
HwLvXKITmLcROrsuUlb9UVsPNNUovB3UHShjL1/Svozx5I2tEe7CNjqfyShKEp+eP+RHmTHmvlm1
M1D2sg3K8yd4eISLclTjcvQnIzoalu4DYBZJ171zxw7qrckvYyqEBQ9lHfArr5nmMV8oppecmcGR
E3tDiBJIpX8uNCebodlNEHc5GWRovOHpDdZ5JDRcx4rEbvtc7VSYDR6xDwxnl1vQdNJwU1bTUxK5
BW9/pLPSCz8hslBbmk5y34ZX94mlFr1YmPj5oUJvVh2Spbbxd0MEkEQAwtj6cRtHljyBwxF7uJyr
RKWThniMYwIEi/jVRE/Tv5MdgKuWWUohe/qLs/iLml6nEPceIEjjNflFIjuRw2u3SwMF/5iQ1Och
i1WYTwwuppn3Wh2Q9t3E/BOQXqs/b4wpGAx67gvW0YAN3Zuu0L+ObRUCyeEcoNUaUVXDtAmNq9Cc
aiJn7Z6IpHTCxwT7yJaeyaV3bg8F7KSTDlFSiljPijhSpz10U0lj/VxNFzWc7mjZeTPCUspyRwLU
MdORywDCrrgEgvOlywXtYjILhcBG9JMhZrdYifTV8uncID3Fdza0gD0SngtQTkS0trYmiMI7XwQ4
imoPdQDhq7LTkCSLhWx2RsjJz5klYTgClSPlT9BU7MwDZChEZYCKu5uiZGaxotQSoZUaOycnnbbY
JkQSPW0d4oE0MfsgzjADFPg8Sjj/qAOA4hZLnHtIYXAf8n6eK7igr8VeJbZFGMmfDwbr7dOIOxNd
MKzex4IkfKJ75WCmNQ+E8DoUmfOblyxSxJB3Eimx/hZjmTaJlNyxlApoGnX22ewjyRbApm4n+rx/
2OfEYHVjs+5t/KfZ1nzEZ8Tn3E4HUpJ8QLAcjZD3HPnqc3p3iYzG4yL064PJL2E4XmL2O1dB5S79
Ljj7hh2PiaOIIuprprrMXXOhfQ9usay/RJR9/MJnenFisEq/cVicR3UzJIarXX31h+QscB4YgtwR
4cCe4hxIroYvF9Fg4ZlDgkCozBXgrLLLLAvt6xIV7FHG90gB+GE4jbk8J+MTmB4dGgfUwDAql08x
Kfak/fD80V0LHM9aVMvDZrOxEuvpiASvGMKSSkmmTTbcNrOOPJecD5+PiS8vfU6UEOUs03Dtpb6K
f558F3MJKO8Y7tG9x9ZSBwAvfZTGBZnFqCOlwxXQgsLGZyM/Di1Mi80pZiyO/rPjdEh/xEm6Aqc/
MM2hd/nEgH8IktrvX8nD0aFlSe1tLuwRiPmbl2OAd/8j6cy6FMWWKPyLXAuV8RUOo4DirC8uTStF
HHDA8df3F9m3b1V1V5qpwDlxInbsvYNsGHGzF8f7SRjKwZ6A/psKdSW/ZeHMspgyC8i9Cgb7sOaT
t8G6KUhxU/rkfZTvGPU64Z5ghhf8n5dHhsc0Bwe2x16Gbd3Vi8vR8LZpkbbwKJ6gwyznTjvYFY8X
SPk7AiknQD9pzICl3XO21Am+zifaQcLvkWPwJGET9Zz1VRF2OnP0CZAyvTVGO0WO8vvP7WaGfoyO
g51jKP6gxQGGvT8GEGnLvE2GjdPPNJ2BtEOYZgTPX++BrGRMFt5puXHIQ+iGJPXxVdC4lfyGJLpF
EyteLHJjve56DEPUMpune3cpQUhA7cRGDHSioddyyOJ2cIU96+eFmzBXjyDeQWUCIwhqOzHLmdd5
dlls7ssN1QSPqG1z9Nrrbgpd2YMvBE3f7WMxDUOMewR33VYXO4IjRxP54t2gQoekJ3tmR15i3goW
4545EK874AFMMVSbBjgDoVA/zCCy3DHC1MhdmCoF/xwSlEsLji7TWQd7q+uUrlQ9aUH0wojr08Z/
PEWKACOarBhKbmGqVaotiFCiFSj/MpB/nEeUiYfsQTObc6U8jA3USqV67kl2ho4/DB8MOT2FJme8
d7TUXR1/HzpAwKVgEUGiJIq73yqeIaO5KyNkTM9MayvLhrGMYfo9WEDVUzPqWpy0XUYKciSlKdLk
Rdf7TrHt6+IMlHyTfWpN8GadPhaIhPfZKRMaMQxgGi8zCg7a4dh9yRVXfXIcWqtMt+y62or4jYiO
grPiPCa1aNOsOfce1LxKW7S8oyxL+pnOGBkV8nYR73j1kjkAO9eA9ih/XrMxdjCKJm3YL4GKxewb
ZsmBxwQ4kj07ykBrrZbnbQd1sP2Pt5yQFsYBpQbZ/r8hvVqqUpKuv/s6YhKaWAwRpR6WbGAKXwJR
r9uD6iyGnW3X6aEqvhAu4/GDEx56NJJI/74LaFDaSH9fOUeS9JXeM1oHN0cNCWWENAg6dGiI/9id
bSEJKdIzWDRM0qHvgM8nhEz3UHBY+uXciIiNB2KfszjY/t/pO0YkWGAtSebMwStWx0d6tTTqhmcA
cc8a7jPp4O0KESK18kbw03f4798uKdUVfREHtWwCatu7HnS0gv0golhp0MEOvw9ptXwm6Cp69wm5
bYiDHtDW+Dv+pujpkWCKKPukA/HcT70vdQti2RpUzafypYZcEnZY+qtcT2gMP3wLWCik8MzMk9oc
Io5HzGT5dfVoWgFZEJjo/7BjbPWXbTxQIyqd2U3DJr3hAY8jutr1OmDKHEOIh10jQjJA85Bv1gn7
CDrdWFjqqh3ha9I/oOv3QGZwj+VuBziHrH43qJyv3PeKpiZD2poeXWZ5DghcyQEOLCcbz8EHN69j
sNGqmQmjmhtqi7v4eLzBgfdGj6xkXmsdYJyNsdsRGUU++Nf0NxZqhpzlduuIWTEHclf3Hr8YtUOU
8yv8W6SXAlT35xxCmwBBr0C3/SM2UlMG/fx+sUsWR9+7j7xmXq/pvDCL2X0NyTs8dGLjHRJRTgMe
RrKPJMvCqAU0u2L6s6xsdN9LTH/Xkn29A/m7Cdg2w2/S67RFyFtq/DTKWxhlZGFkcwy1zG8pAm1i
FNQqmn6hAVIHPQQSS045TXwiH2GcEaYgAizHuJyTZ4WVOPRHZbBH2nCSZAqLODr5u4Qzh084KQOO
EQplqRhWqgy+fO4yWMUw1mgk8I1l/8mp0mcLc8QdlnwNewjJuhAuuOQB1ehKffmelUE9WS2IiuCq
o2/Ujig6yMZ7x1HVP4Vi9kXu5dOLR4N1zZ6cem38cNz9UC6O6ZRDXsIYAZZPbi7kc7TlxHNojcZD
SpRXEDrskxXpJsyGK0nVz4BT6c72U69gFVzVP8xghrt/XUbhLpro0tuFcs4dN9riSV3EOhmgjv5n
YpGhxzqJyTdn7lmAvo0kc6CNSA5JYSfOkDuhwLwsr6aBQwru79m08G78p7B/TrikcLsOuLSeqPEl
3JwYG7VLpNuBzX0gOjopQfUFIzo2t5nUBkTth8Ux0j+qvxIwwsnK9E7+iz17woOfVpKddUJRsX+D
7lxIP9AaFccSN4ev8yc5pZhVy0NyN1kXcGTNGgRAf5GCkoctVTRJkgvTsCYmnagtQKk0vP4WcsiF
QEq8U31KhIIsTYEjhc0/Gkm6Ol/842wX3qLzjCpp+Nnu4p9VwJfuisRbWZwu9wCBnfp5YjF/Stuh
PcLkbfamy37zX4H2Y/dPYC5rzqDg6X/mN9ICLIbNnxJVE0aqcOtdLN4WYvaLltHKZqRXnomzPTaL
qfx7OyFpRsDY+JAmvgmecMdp45f5Hs86dDtMJaZWZROH6xyNF0pK9XFgN3Dk8XNwD3FXD5grviyI
G7Il76HqFZZ7rA7t58tP/PCSxYo+nka1Y4MHMSAzZzJVN2/D62v6FkEH1i26I9B5DTrv9EXM1Dwz
YeM7/QNNo2e6H/Jn0ep3fm/pfSqbzxnRnznG8LXHlxS2tzWHnurdxqIgpJICMYdtlolm7+Xh6M1D
LZltB3sUyaHNpJ78CKuKo5FZU60Rvd1gVdzS/br7Q6uBFKf/8KW+ezLNapdj7dBnnAiIPrYJ9+l+
SI9+/WaVPNMvRxi5LOHSXy04vjzT6wOy0K58BriDpJSxavpKQPzpshm0z6wRDWd3SwP4MvkteiA1
+JBSEGG8izowwqTlhWEmhmm0Mvhay82YUJQN/3EvMme5k6yebcKMSWZeyuCQBnqteDTTj4NgzsID
IvOg70m21idCIjqhf9WOteFF8OxeK5Ae1RT+ez7tMUeadu5hJH6ZYzQUOJhOWgO8gcD4/lWw5yaP
2TEz0O7N2k9/5VchfiWhOaxCa0tfQTTfdcS0KrrleuGMxP/DBM/jJsOwnV7ipbhPV2OHvdR/YYrE
iWm5U7z0Kj5xD4Ua4VW6l7Q4iytcGFqkf9sGW7I+XW/IDm8VkPZjrP7Aq6C9KEM9x6Wc59qlR+dA
taU93I31nNK6141Nfz+zmcfgbaHCD2VgzkHhv8nkGcWkKUhULj9pirfEAHsnasuwSu3JPenSFeHt
OKMrXlvPbB9rfgXw1mugB887xMttJ/8gS/LvtGnpCQ1KSI50hkD+6K/9lgyRo/EWQwGfjERYdAz5
5VWZEd+jzvBc8QHasaHq3rbM6B0Z21aqD7uDO60VerDT4qRqdeL7HMVbYLI0qAAv6FLwibfb9wAy
AikHo4oOCIfovhI8qWZf0vQ+M7PEa+PW8fQZCzTa4jnGlhdmgZnXmzK0xt0YwCayJ8f5I9GXV/+e
mNQ10En6DIHA15PAgaLd+DmQg6zYNZLmg/zRl7UTsnhmLpyD57ZNBOviRHbuWz0r0n2xY284IiFc
B0j6Ny9saZtRQ6ZOnUQSNGin0Mxz8So646AkL98Dud5GArFdc/sXHiZHEHXCarFPcPkXmyccksSP
/5vWw9Z8FVYDPUHeD4GLb83xLaLHy/FqBEZAqUYCBN2Eo4x3UwCcCv9ov05oqLMJiQ34J7VhyEMq
xeLmyxYl3EPDIx1NVvGY6ymMHgmw/IRuD3BkX5C5cCPH7GdG1+LiL3JGmM4hgiacc4AUNlSwYTmS
r8H04zAmD/Xl8PMYw+Hkoqm+RZ3BP8G6OJjEhPhNukWudeUz8b4Ycsd/mXBP6YkOHAtglIlCcyME
gyXxCBtnkA3kzqg2k2PcST7QJsylHCaXVGdH8A9n1pGe9ssHnZQ6Wvc2GwpExmyRnCSypcYUDWTh
NnmbDNQpRzbDp9u98RGQhC5VsOeLEq1IBmnXUkZl14l8YLJKEoFhnQ2BQ34GeDLhLq+Yd8AR9PQG
t4jRMVTQ/2xQFR23K05bTPevmC+TlHAyg/5MOHGlLiDF3HMyA4PA2o+g6MrdgEo4O88O4Sm01W3j
+Kv0Eu0y7qCtTHV/koLglPSM9qQqEAhdM9YX1Gp2fJ7dNiAb5DCl+m5IkUiTvn/stDqkyOEC+HXP
TgXGmMkxeIQY4OH8Y0KvuATSiL4QhLA/517TAnU33+AZ4DYwx7uPjdViCQB/7H1KeJ4cmJq/ow6B
CLfpC9D0JpW3E0YffVU3wHIiwigmBn0Cgz7kTYrafgpBgqPiGANUkFKCrD98hmA2wXbrqN9f2lXI
Dvf9I13YF6wLTkka+4g5nViV4T26AeoSn9vQBGB9RRcHs5ru6M7P+yNdzMu46nogEWVc4wKDsxOz
L7UC2UgTONG2PcDIZdsF1qKCIyOR6pmEV5DJPgQGGsyxFjK1l5pDyd+fkfdiu+G9eNU70MOGNQVx
PuiSEeMRs6b0/wsAtzEweg+g3IeLOCAdmq5CTOBzk7FWZnIcy0LbtNzzWJgV6jR8YlQtoV7cj7Ss
mzoBLWiWyJN0jQkI2JSG3FWAod5+MhRdds3TRJgNTi7lxRUn5y3hOcM+1RL3PZIvDy8DTtCPlzUp
LA/seQBe0S5tYSUwXoCJkS4Ya8tnuZANsuwolDY0RuAfcUmrkLPYCeBAysUa/btvE/losbhmIu9B
9IMdkjJdzOA0EaIVQy6hbUXiYGuMxHm9jhoWyorhDylY7zPAe4U4rH3gx8ickHcALde7/UDRy79b
0xf/HppwAyFOMBdtYsU0AP+oF4Ri9Aj+Z+gARf+tkncAd5kHjY2Ht+NUlsOV/IjLicwly/P3ORfx
AvwdZgqLmxQNnDWxicXf8sdgsATVLpY+7UBPyMgIInJtwn0gvv+RNzggeMzfeZtxbQnuXMeYmSd3
2B+MzcLB7E3g5zYFUwkn8lm4eA+onfVikRLJAEVyKYbjvVPMMSlvEqTZ0BelyQemfKRPQPXIkQ0J
jXocsUmMLoCBGBWbDC4jn4hwvTVSaHgRLov+5sTBgRw2MWagAzZZvRQ8IgNHwUTNZASUrvS+CYr/
fzIYHeh+SeAyeuXQUMQXitpJOgSRlEjSTiKt7slP/WRXoA6qVgBzBrOrZyQxBCMbmPmsL1lrxClW
Wc2gKelN8V+ClD/AiivCWBWclsJtZdHKj8HjgCHle5YPQKtcu1zwRpwdCQlUTcwTec7I2vgXehYE
3SUAygsylEkuK7mhOOby/ZVQJbvg2yKxl1MQr0l3A1EKK5w3D7UL/LHvtQn7+M19mTTDLv7jukmc
ki6BgA/yYJ8wlsiKw2oMScxlzBuxivgexsFyikMxX4EeZzLz1OLFPF35/r/67h3fc2KX3DsOmCPD
JbmPR2Qdc/j4kI3+9pHs/8e6G2x0j2FXsJFJcZHWxC13M+7fs/HGkdFkL3TwzL0h9QGoxtLM6Vfx
fNNVq+kjR+3HZyXeMLEABZtns3MbtpTtFUjDexbEPrYhVDHALZocskLKeD99Q8J647wlUVjOsiMF
7GpAbUu3BwcT7iAies2niPKMVI47/qJLxS1UJJTTBLBn8ElWjAyYt0cmfUODGZAx18SABhnLjFMK
JCpkcPuhdFooArQEu33tQ+tlB4gHEpFW42pA8/FvN1v0dT7UdQ43nymw/ZpqYzoV31H++SEM4X7W
pJUhxDNwbNxK2mlb7YCavGb0mpxVOXdsPP0BXjiOmb+12Pf2MDRI13J2C336rObkZxdwOm0sYrp3
DvjfhsasHFWaL4y6zq9caDfqM5LozWOXmoCMjCcJpwqVC80rjKdMaSE9hp/L4AAnnmt9TW9Pb/lW
31I1FyrGVaZ1knZAlr3HXHbz8s+Gv8Ty3oRxHi/RKS2+KbI0354eF5fFvegz1Vr1eE/xfqMbRQVC
uCPsM6vGmXMO/JRbnbUOPYWXsMan5wHvpi78EI7jDimZM4cbA4+QPBA10jOlVftLedbx7N9uwBlD
BTXfiqmg4MrizNf6uTw5doTwB0pG7vniVzn+eCTp+S2+xZe4TXmR2AjOeOBotP6Wr52Yv+3gTPtm
aPFjpvyQWmQubKcvuw8VVgCMpkNVGbJmp/Dtm7RJWz/G3Ez2Q2mMa8gF+WsoEHgIyoLqklUectw0
YKw5sDGFREjYQgr0VuRj0zYFZLKhTCNn8ukH0UgGVMPWYc/B1A4+PukZmmSiA7f2mst2WoUUiawj
eb+WHGhEll0RHBgy0U7BgAl4bYXAfgAqVS6e6UkW1aqQj3pfW9DK162+GTaQJEk1sMW7MLBReMbc
ZQ5k+rIgCC7PvMUpC8uOvGRMRxvl5q+DfBJPEi6n5KSQ+hSgEhk6plXucbvvWb0N3TuO3SCT3BIo
cwkf5DgwmS7+/3DaJUlknGVMx972PPCGRY4JdumqIuvOMcvd4NFG/Di4PWpiDMrnEILFAdmdq6iX
JAx3A2LYxelCD2x35/mAEV6kFG39KFp/mDK49mFqeHTGhiRahBjaVEgaaLgmjCfIr3EyiSjGmGxa
0PpOZDSyRu0Hu1c4LNf63yoTZIDxZrdD2t0xujRHYEqU+M4ggF9PSZfkG/jE7tWMR13o67Lsncl7
T8FuF9CUODaRpkVtw4cFUKKRrUM248MUOiglD1aqPJJ3K2PtvqanHNFt3idHJ1VtkF904p9hwPnd
I+0CzKW2v6guvoTU61cZMqmEloqIef6YGrvwgj00mwRIfdVfha3+YXgos3PjUylb8wO7uFSsQphK
0tEkz2fR87ZA8DVzCroJQr+Sup6Hu4D0E244KGcmXV10rLPL6JWV9CDxQQTKoOMPU40SSWY+LZ8p
5xEJpRYKC/7CVhHQ4+ORUYwkF7RkzHWbgG78gDnHK96aQ4YXSEyEluJJoSGkT/lQgKhm8bA9VniN
jy2MXqZ7H8ewSanPBSwkiaj7ZsHr9uQyaPpHHclQO+ETbtHD/Vqx/OgM4+/VkvxjN+WMcmC1vvAz
tIs2kn0s7WDGQVos2LlEvASFKfbJ7fB4XCIbPB3icmtTmXfTcgsDjG9hs9BBomXxVACWYLDLJRuX
s8RCDTK/jFfM4NSiwynpoMbxNFb+oguz8RIf3tEn52HT+YANN2SnLE9ndin9L3Gy393/4lE5fv+g
crv+Qho1iy+CSgAcw8X08suzP025ATg4IxEf7cCbuPbYXiK4FMIwMy8wvrFD8vZOCMHUGiEA32GX
3vxYo2O6m94U5Vw7eX7y/9GsVYbe4A5j+P2Dd6XYmV7iEw6mkMj/SStIqD0C7Ypfa+19DZLnfQJ+
fMhOE5hJ+3/81gFngLUdUYUR8f+R9zzRjdP3dFdbVLYmujzqMzyhZ7eZTYHalf6KlG3NDC+yDhnK
4k2/+9+X+Pbs3WY0SA4Tg2xiotNjtrd11kS7f6sBtso0gfDRIY3b09Bl1s1fTshcO1F874uhreiE
l8EFkcuEmaXwHupJM7uKZA3V9JO07b2BJcDcVx/RFYkagz3/SkjByakWyqAtXxPoNQhU1usxcAFI
h0xoAICuphQJwv5hx4DTV4wFhkHznlGVk7ZgTtIDFXd/nL8uGAlm/6m5V2DXGH8k4GL4Bzfh6qPB
jCAjr3bR6kwv+EBVa3QmZLkQY0gN9cF7xg++T2QeZtNr5W/mpSagFVkrl2SQgvZJOiw1/a54blDx
reg8vyOcNHhauDaKTZFRR/AxrpPVoFNTddcFhvKTrrCCINFBVfwyehZeIgLtfxAkD96KDg8NrfFr
CNEUiXNdvJHTAJBcE0hWd2wGLgEtGKnX27eQZl6NlQFpXidgjh9qKGIDJQt1yxJNtV5GsHg61GCG
d6CjyqMerr7+a0jPpcGw7Dww2Cp4MlNkmEX3p4SLWiCiPTFJlYXNyQFPK7IXXXJJELdhd3l6FDsr
3tFBpj8aVRtklH1rWbbwwUJLD5XJAfeea11lXYMHgsGjj+1e9+2/rjFUOgezLHcfQ2zAaOtGhEP7
Bh6phRg3Nu0EU72GId4UfnOG/n4zKDpvseYz9vG9jbuGTDC9g7M2XvfiXefNPr4AloDeYHxJcyy4
+NWsurmXm/vWEmtSXxhvCRE0aiGcvmPZdAtOHeDr8yHhzW54XfBQLkU3pKmOQQut3M4RKafXoc44
Bvit70r/ynyRDvZ461X/wQlcRu22R+9nl7duMfD0U82n/A+oimhPXVVP0ZDvT+pWQrQ85FJuC/6s
Z51C0MapZDwVqcL3L3klAJr8PW6/0kxoKCVhNPrO6NBGSAXHXYLyU5kkcMiwqYTuvl40826fuXd9
DU2YlQK4w61zXMjgjAbYqcPvbQ5M8P55O5xdwW2OF+8LfKgbUtGi/YMXW3rzaeVNTchWlK9glfX0
jGi4HqPXrm4RNv1Uj4Tu4yfnJz2+sfUAiP0kdziwyevk6+iNeNkl451vWAycIbT6zZzJSg4Nib/Y
d5lDSr/yuJ2kBR+TO4IMqUr4AB0ML089xp3vPrDYRFHOyDV09HDe9awRIwkIsp/igeC+TyF8qEaa
5rXBzgVKKVMksgpqvrH9Q14fPSfeKY1RIEw4nb/id4jvQujgtUDfAks3trx7PikDDDytY7SFDJWL
y14rZLDIc3o8+6ufLwSH0Aw4aNWjv+rVC3zrNPedtXkcoYVxnHcrjsU5uYVM9Bm0YrF0KJPadvXN
oY/kOmyNK9uHbihDgD4gzUgpsHqj66K5k3eYlO4tPIetQbHyap/1FTpmZPU7uD94FF8CN1cgQlVW
PKDWAw4hoRqxemDegyR7cFjXO49eZ8AMLWb5BS0l0PsX6Bv1yV+hVXGovrTYwOQVjHi9s9Vn2qR7
7Kh5L45kEUWUcadg+gjc2a9DCXNYG6uE/8jkJIf+qy5h9ybzdGfnqfONG3jVsIrdLmOyeCC/RvhS
9Vj/BMf8o/RABgDoP/BT2Y3d9EXvD35fqI8v/i48RxBEBdc5Za3KM9oU+hbaEIuq5hFiwgZzllYk
AKNn+OgG3JpmPLOrfNjnvukK2e6NyrPGwqFkCOnigCJleftXY6CBOVZQv4Id8y0sBIne6RWcO0Fl
qGNHJAiXK7MgMP7wV7n1co+Ew5Uyr6FBwrFZDa/QblUrNvW+gTVFrX73sHS56cfsjHfLwHozuCw6
/tPsYD/SIuQ90vDgi53gjG5mhxVVUWXn0ILm1rjF3g46EevzE96v/quHfeMVQd7SQYWMszGKCgcg
54MqFdhyhxMYcMW/6h/eKObKOzNTpQL8q58BPmTy7zt1n+HgG9NQGdwBBimVj2EX9in3TzGE82t4
3UZdGNJcJ63tdfOuA8PyKx2HG+xrHr3rpsUhj9JO/hpF4X2m33tnPE8gB4V1cC70XpNxIGaPEZ47
WlpGSEY1YGbPSFrFEZI8ConS292U9nPEJaF/YOxpgIMBTUGibSvrhm86ejKU4vuLUIPYYqmbln0Y
Wx3j3QH5hahKYw+iFMTJFlogYK0GTJ60WWcq1X1OERLr/fMULXYIcSL2eOJG2E1Wo69X5gtpKD79
VnZp0uP06R/zTtAK7+Na2bZ7QCtJ52eEt3TAio/ug477q/VOqvt2byDT21EElwYNbLyOvMj2Iy/5
mzCt6ynMcXo/yVr868zghvCe6JAc/ZO6b7G7cXPamvRFv3w3nj9V79SaaLpnU/lY29IKDov72CKw
pB6JNcPFv75ziNG7608mswcGlumNf8ZfoROW7f7R8fjewx6yI5kIrnrqPTXuwW6rkR38tGlpln7r
5to/+PvEi6+Fl1X22YXM26jh0E5XcyPZD5herpX+jtSQKeFV9J1WdJ38T9pK7nEJ8yJpgFV97OHd
azzB5NbXVIVPn+riyDZso3DORxRqkiTRoQMP7orV3Q05Ml6ShCQ81fDMZuruORwdAibkAUL/A9Uk
AE2bFzKxG0JW6X49SVNgaufoblhakFOgHQv9nxSpK8xHgfYxIHaHB+/HdBGA3/Tw35AUiLTt6Q7C
PI+IdkfvN8ln/4aUmLT//9Ftoczt3VpQhjyAORoNYH9ILqFUwRQ/ZPpAVz9nd60HDI2jisR3usdQ
QMaKv1QISBeG+Tm/7bPXeNKEhAMEd9YAIUXENnv1MJhm3nEMO53WF2ESdVy4Dw5qxMUmE3namouL
W1gzBh5zv12fEJDkKcVmGG+gygD28ZGA8vwbxIm5iATpBUTMgLiFZIAQMTBBlbRO0GyZRPIzGKS5
k1yGhwXWcLiYLDBQvOO1QPRiE64gyvSZqGvx7LAqxWV5+BpXwzKqhhi2EA0RmZP9mK7OvDemkNBV
c2neq8WEGJvLYHsL45qQrXq55IeBZWP86911DzuxxSVvdxMLxXvX5+iMz8PdXR0G9a63X9RjrRpy
k7ST9+D/41xLcx3T1FeKxch0rSmWCaKlk9fF1AroK0F4ErOpb+owdgoY3+E9hRkYmpDUABGUNqdl
D2mNGZOU62fohw+V+1WUQ+k0QhmQtbCJJFb4KZWBdDA3TtiaeSUtvHkrZEbffvtRnMaEGjlzzzlW
ty6fYe/tBy0SgDRPISYu3ji3NhTBzO36e3lFv0YZyY5RZQGvXp/G99T4PSG5IU/7JRuzf5zwOu4w
GM/icLIuYAW7LeKlqRlcZHROfI0x5vsVo9/FSy0M75XuFqdBB4OAN1xaF/pch2pQXfL7+DZEYnjO
9UBTB9RSA427VUYYvBs8NvlZn5R0079vJXZeB2X0gAl5cb/r+5jX79mIay3VUizukZFBTJ060xVc
PL+TfmJjYtpgGQaE8LAkm3aTHfnJ29NesjajiDkYWTvIMqUirAzQT+BlGH3cWzZqMuA81Z5qamK8
3bVcC+SeHte/1vVpfqQVfdDyuvHzNZiMDxHEdK2wis70JA7RbX114vspuBzjxpb1ZK3hU5UhyrDS
FZX4KPE8v1Xkftu/HWMkT1Eyohelip6VkqMa/TkwrrSBrZFgQ0EGiw8gGAh5nk0jlIGXEE0j16Do
lLQCzq1oW3m02Nl+SZ6/lE/+E3Gms/B8LzkFCVvw6Hts56+XJM4CTkon8nJmWrZMKCVHd0GG5ide
cvaKqPcZRqytr7c/oCGM0n2c5osyyo/QWOp0NmgXmEw0/ozchcyXK8ddB0IsDEvdIasQXj+e85OB
4z0Mb9Ca/szazMuUEYwVO/VW6O8R3Bjo/fnnwyOG8fvAbLl5T8x73ACynNX60HUT3fCPrGSd58pF
dQ/u6D35EEHh1Phefh0vaidc6LWbt6d5zijOC6sWoywsWbwrbZJov2ICgR05TMrFCQMbwTSRDWsY
5FD5pPP0qiejzx7bGkInYzEiODHvPSYfrGFgoa+3vrxZsLIME0aod9wPelfmwXpHHI73z9Hxln6F
zwd3UnG0H/bhQxuVnSipjhDuEqLQiMF4T688ubnxy5zQeD9os+j3e7ZbSZ6o9jC1oOQq8x5RknOk
cfMoF1oBK1SSAfyq6LL8XikywGsVg5Rb+9nN/5tlyeIIsWWAfuumJhQnmpsxQ7SFcoRrCjVYwZo6
DczADHa8adtnR3CZ6MZUE44+PW1DJRAVE6IChFkIRk74YSGkPxwoFn30dr6Hb4WuxrNySRgt7wuR
9jXnAcZacJvSk4aR1Abs8tf19jGuB3gdDMVQhMnNE/ThMaUau/0U31FC/FRrLajjUyzDq67xI/2o
+/jr22x6Z/qJsScdnsaHwQo7TkIgEwWjMuqwAY9Rrf5GcmruCOcyFr4xcAYrqCaOYqPu1agKwSZ5
uKTqUw5uko6kSo7QOczNIaiDa9/sYWghl06m23tFyIiZuMFGeWc3nu3NI9OMnkVFjo9pAzJo5Jow
cpwXBg0fNN7ssZYaHTmXH26S5KY7I/yk78Twbz7BkyOASJec12+/TZTjwOdHon/0+T2qR8Rkr0Vd
AWZGpYS8nHO52PU/4uD74CwEFWHyxNHvEPSbPIG0/FJrbPEwkyB54ijldVQ5/1oxdhBUP8ydJHut
wDtfSa9g00hO+EgR1ECThqTudeJZONsN3v49NWGmPaCxOcuL3yL5o5b3sCPjnb6/1/ijquGC1Gv8
nN7WDmqdVV8LsHqNbZd7eeO6L5NOhCacMkjuHvLBQMwvsNtDKc7hT34HRdYthDKz5x9QvuCYMHTW
J+DyAM/5an4hrL9oB3BvrPAQX04kmi9FxUBY0tSN4whXCF5/jFqMmGyF3V+h1bF3vwx2VFJ/iUAD
EzwMScaUJgsiGzUj+fAXjdXbN5JjDqDLGnRILsnHepJ1YivqyaCRF+sKZg6BYbjuBIc7p6+VaMFi
Bnz2A5ieFC/K2SnriKREOQN5/h1ciqMDYxwhMy00DKy44VgTT86TFwiYCcQavnofLvUxIDdgBMHM
dPfMzITtn7L9xJ5HPHxO3qYtMnx4pB7T7feekfFCbGrHtrvmvh7mx+RS1EHj3YayzjtioyOGAvQZ
wifp0PY+MNZwfQM9khKWhPGSNRxjE6aZhLfwmLDLvBWHfIOaaNBMjeTQ+F/bwxZ9/Qm64U1iP8+R
hDtJEj0aXVFyEY9WK76PAb7k5JHeG/1+elVx8ZJPTGJARWna7FBnB3uwE6yfhdS+Z7QLJfYPitj+
gKnUpCazcoMDcuvgoezRzKAg9Ex0km74UJQcLMR7+phf/CsVfHaiPQ2L0kEkTHYK51/IpMNbdPDa
y89x/VORpTWlx8dtfSOK3hK5BU+Ymmq6Xj9zXZxTqreLTzSVWuRsp+1XYvpXoX0dkSU+ejw+bTbS
Ua27zMlls2Q79Wb2Vc3ST08MenE7fVQ47BEtYDnmqM0nKPPuQWJNRZ6+XrFoPmz8UeEYHtXrWXdH
+mb06mPLXbkTrITd9uSgELcnzzAntVznO4iwPP387CcF9afEiURAkAkbvoMhxf7gRQmjcLmM9q8D
5RH2Dq0wSijWewEoUSs/uYKIMDiY89LsgXWxM1AnfNRqnjyH7IvmHzl2v0h2KsI4wCLWRWY0IRMh
uNvBhMiEt4u+QdwYQPeLGF2be88cywnmONEJIbV54T1Jd2E+7WTTG9qlARDUu38+43gDA+KB8Jlx
CHtY0t69frv7zfm6PKGbGcL3uMLF+L5RVKOOGcBw2wdR3UdSKUgAwxF+f3FBn54+MCeg2j6QsHi7
S4IZh1QwUslYpm+Y/u6BqcmTqHdPZNgJf98ig/UeTCGGdCOjoHYE1+Y9/rC3PCYCR9OL2N5rn+gZ
2O/+fJfvoS+eV9DPy4GC3sPcmG+9gPNBYAVkOvlva4JMG6uJa2GNGsedfq0QtgiqjQ8QG+6h7g3K
4ct9wsXGKZvWl86IISC2mpAFSAA2avtaT2AmZNQPjKN1Im//0PF/rzbB/A4olfgL0ptdqbDPzxe3
nBbch0G0oFfEEDYR9MMthsZb24fO2VJRRIEUjka821YfMtLc8ZoXaJEsVwtmVRDJKZGTE+STOpiM
MH9YtDjDzsuL9/uKGsy3vO6gHTcLfHnAVv8GsV4jCkusbnHOZ6m+GjE5fx7cCEOiX5CPrSCKnbfP
NKfGdQaR1hthnEYxfY/zEWcnqFBQ9ORxAhCaSltuO0MGk/vdBQKZwcPtCTR2eXjCvrZEgMKqaWlp
1Krc399OBHWzXF4mHxfgjfQ1GwnZ+vV010kkp5SzYD1YbE88D6D3VHjg4W18ol2vcFbePto+Y8h5
/rBCxeNidM5G+ow54QYuBYDCHMFd00vk0MhtrGjV+rsmq6jeatEmDdWfbtKejLTNOfxlE44ql+nd
WC2T5/jsSHZCQvo1AQqhcXlJ0Dn4k+8yye8niWsJhU1iR3z2ZgdECC4DOMgObw2iO+d0uHVixmUC
BbpniERcBWbKO6Zv+jpnW1EWpJzubyv+3b4X1PQuwOir+EA93eLr8kIG7/4y+3DZ1t2/+VW/AGGt
RXEuDmrdeFRT4AsEM5ukqYHu7eWJF3EZNC1beNQUZtvfdgfFdIo1KuOFdwpnpAMqLTr5W0zdL/62
AJROmHE3nRpITmh9Pa2YnV1U3mlWYVkC6BZjzvJRsr6AC6gCQNwptRe9elaAf4EbeFM8mWA8lwin
+fNKnucb2/05Zrcz+7kKXy6eHCzgEpZIUeEoc/+HeyKCDSD5fxpKLcbfPdrre604EXkHTfO5E257
cd3oH77RtNzR0/QugMnL0ZU4cWchgA5hWe7qkdZSX8LLfMJD/QRYwH2xY0bS8Kn7dEvJBJu8a5Iz
Eug55noFmZbXoX12hLSdAlDz/sKZ059Etffg+XKnK4A7r+zOHsArPSgtD69woAlj2S7Pt/l3ycAY
tN6x6MyqJaNZzARArwwvBlePU+LgPFn5Zq7nj4hL6MHMhfV1JM/C/CAwBmCMWBD5LOkDQCOTa0Oz
x7QXOgf/sXReW4pjSRT9Iq0FCIR4Rd4bBAheWJjEWwHCfH3voHpqprqnKpME6ereiBPHUElrJWpi
/wDG8B6RZHowDwMy6KkreS/lg7gOvEhWXQ8+MnkOREYQCEhpQV66/7WGO7vRp9b6UODWVjzQxlvY
xZlM8J8WTIga122Rw9/mEExeI7QufXhJGNjdnBlTbdiRZ/u1M/aTKm38GKRMYlImfgy8m3YVYpRC
kAYLOImgVZIP2HCYeH5o7v8esNxCSNo5a8STD2qSO7OopiRNOZ9FDwahs8/wKW8tdJ6JTAvad/M7
1V7pbdAgTIPF4H/0/v2KTq9/Hj6DLxCVeRwejUBz7iMZWcv8GQrRiBDHWQa7p1X1TWXAHJbweHWw
G23m5U0Y88IMJtvwQRGNgCiuUjW8ZZ0Qe7gndw4bugB7zdcQJjPP8/Q5fLPm0e9tCFbuoj6E5wMd
slMuoHKABRFBItIbo7hireQ+M0wVohqrP2xd58KrWSDiRqgN6Y4597dUlyrvUgY8H9RGWMsx4mUc
JI8X0xMZjoukGTnKVLhRIgGX8JgOlLmfIFNdVgzPgP1hdmedhMFLq0GCVZ9pevjx4ZDrcccsITve
cQhXeAVIHbCrnuxxLOndQrinV+eUrFcreAt6diPtrdNn8jCCGslAQkkY6TOFj27rNxP/swdTxkG6
NtKdK5RrZFSp5ugOJnq7GLsyV/yzcPv1X50+P4P/Cp1QyDIwCrIqBSzowj+VO0SYzNPHUQ4yGHhp
+uQHf6Dn7NMnbMT+c95ay4e9ZVxGtGDz13zmE5LsbnoG9J4PvJ2qYFYBczdBEbDczLfeFvFXhmc3
okEmgXsxNsHMqg19W5QCbKN7pxXDumfZFQ/7wftsYb0GrefLT65Mbcr4q17q/MbQTs8wQcMNyoGu
WEJgvGKUzhefsXSGYzVHYgGRUXwxthMhCh+ghotKC+q3hNSg5ckfY3TkaN6ZfUZKzh/zUBnX4AnR
P8biQ+jO3RxWsaEiL+xZesqg/uDowKveJsMxYwMLunLBT9ExHaKd06JFwPD6QEd1M9WshjiLzeaS
oxnhDY2MRUXLHCV1bvTMT/tLvY1t5t1sLT9lO3kz16NHeVidCEdd68KedwwOqLwdx5nQLOI/oWLt
KCrNK3OKyWyCc+xNonVlxt/RkZ3dGC+3WsHh7QnDpDEU2gGceTuS0s4uhcnUI9QC+hv2E5D1oQae
C4nzepucH7DG6rAKW34DkBOaVRdOBtzElq+x28gMD01ErNgXrLNqfhFWGc9YjspAFiLcE0jv0J0k
L0WhxFPCJ0ZC3FlACKzXdOtHoTYo1L54hEwhJiwA7v1uOUX3z8+DOAaBD4436n4+IiK1qBvAKTSB
r7FpxZksqFIJad3adr1gdt7k0zA+ZovjWfcwwHtD+ATl9ggUe9BLbfpwgTKhVPcwkUUCy38dZzzD
aWMMwM0WuLgMixMIOJeYUTMTHxuwMobr7m6h9EKp//MS5C5mQGwPk3ujoAP5ywMcDuFKYsO4zbB8
DjjU4OtC/E5gGxZKiHPSuJXrcXdCnIy7SypHGzOdcphOMRO6z8zzUCEFdm9Jl0gZ5dJ0gMRtEoaQ
xmb94AI3YoXEW1AjSI1CUSEYDtYJ8hBPGXSXlxOMEe+KLbAPNQ81XNNFQyguJvjyjDpEFX1gOUqC
rTK4g0v+KDrsrue7KxQgRoIQ/mD8LYWsC9c4JGqBGEpMp2G/tUcN6KPqDiIliG3W+mDpYUoKrzhm
tLIZsiYctoIN3ctSG2K8TflDl88/O4XgCxDB7y6/ldOoeIzFj2bxGCBUdbELNHtL/AKRWVYpb1rH
RokIGjLJOQ+zPTJAvOCT42CDtS/mPCbBzc4T5u93oQaQReyDv0e28scs0c7RCiuwY9KTM0PpwqTj
DUgFd2TDc3gyUgZWzj8BIjpOceM4IowVPh2hwvkjbbZg856T0wurxfbkEaAMSdSx6nbH96w4wX1n
IuiQUBpg/grGh/ayS3VC4Jb4XOzN6wBR4LJxgJb3lKximGG3uSZTchG81OYsElXa2dt7xwJPMbT1
jMRh/UE0FbmDZhKKLYR3gsVEMSvbMbufL3vYMVSoASB16JmQ+USkIzaNX7RucBPbHOUbZJywVDjh
3x6eWOEp/4zaa0QpBmYlO2SAxl6X7ewHvXXZi5T4FDVdIG575p9ykeT3hIoZ33jrN1yMD/5n2ENd
MmwN4Xnf8527wxJDhNng+TEjR9ngaMMvSzW6ujNXM3uEeW2cFlHef4c/NJzEEUBP5NHlvAugCV/y
xcni8lx3Ypb9NSHq8VhvbbbY/OTc/qAR/cn5ixmPMxPmEyqiSBSWCx3EAJsIkIzoaLJUU/Exvg2L
RFtrPqw7LCbzDkoOYeHepo0hcqYW1U7tYWgOiVJUNPLhYP9C18CbnXycOXeFIbq5YFfJEziT7Yhz
mx0QyygI81DC2OISKL0wHuI6hMRuafOr3bUZlr656Tg2mXCDLGwItPR9tbQUZ5IIcyLW6De4RYfp
3bm/KbeQB/2I9dVA5Emiddq4H4qOU6zax7Q16sJwneEdKpteDzKrsEPg51iwQWxmAmyqlSmDlbu5
4aRorJaqA/owuwDLOidbhks9upSj+4hrh9oAXEBjzDJ5kEhrCCYGHuaTx45rg1njx/hxn8RmJqBP
TWrX23jU6ZdsjxwAQjGEhV5EpfQvcup2TXrqZDM44qG56uBI+POLYBd5QSFu+Ux4efrLH6t43kUh
GzAX6PitrUn2VHli9kIjVTlXR3gUXTaxG9iDQqdMj0vhXEBZsUbuxhaNuFCiP9YNmyfV/MgVPlnP
/JV/vTZ5EDgN8FioY5TBAa4YMmB8cwBspmwJBRvw3/2vAkEBWeHJwBaKwLakF8KXATr0aTWjw+AI
54PIqXP0cnseAw9DmeDrOaHHmaH8NwcX0JTBZ/wBH3twlRoBoNxlMGBWxAXc94kZQnYDaiLOijLy
58NSXKHSWgifn1ZU9jsWFgDkAJtOgCODBoQtfWcLLssMwdbH119X6vdAWnF1x71DZ0qGWwhVMgA/
g0ww0RcoKQNxAM17cqAb4s/cQ0IsG1iSYq4ZsBq+tmi5vJ7djPYBODl4CjCz/aLReJLYzOBnZqlQ
EES2yFjOzToeZrwBrWBlt6eUd2v80dBIi04I701WnIhiuwg7tQ9PBEmYm+BjnWLRBLVgXzPqFXp6
FJWRSZwvRnj0tGSBmDSVOS5zRTu+gYesazJ7uAob7jUef6r1WAo/SnhO6mAfIocShamMo/ahcFLf
cFIrc++9jBWHCYUErkHRefk0epin7sPaHgUIN9FVikS05yLpQUrRc+tlkA0wKDE7UcPjuZi0XIYR
jB0GE/IZa6zeYzgjRtebGYPBPAYxxRYLOG9nApSaRjz+xs6Eaw2SQBe3ouvmnmXUzTMDlYG843NK
PDde1JBN4WlpbMJSa58jhgSalQ2Y7SJkQ2BP3+lM5vqCcNq7d/foz2OfT06Nbl3gD3fMFhW8zM7D
lMQFpHYAt3xD07qYMssGjyPEw9hGyko3GjGVBec6wJotjxJHJl3e5M6jHt5/Gvw7nWOqxOwyziyl
5pAtnziafmswxiGHkbeThqRn9OdzIJqG6/dDBPqSCUsKbRd+jjPhJYEhcAtKFTMbTBi4/b5CjgRK
UkrQVrHsWYzEjDEjK73FlQHtYqVryD8amolt5ELBT/QejBQbX1zuv4KcSofn1GWK0pTPcgvUohHr
b5Yavav5HVRlK0PBZJ/KGUbM9gerHoxONFM3uzkmKejkh3fxQzugz+mRDflGxm5V/aFUDiwGFHUi
4Op6ZB9CQZGG23yOs0HVH3fBlcHMjZZ5zd8jdcQ0zGa6jfMowW/GGUy4zRc5FpjrJ9gl8jhe7FcB
fxwjbdWo5tc7380on6aE8QWdbdKscFXrZic6bShu9ttpQBl588oVPmKzT7yNr6OXWeMoFtfrhq10
zTfjyeI6Z6LtPJi/30LsepDhC2Et9iFwME8NWQyYr/aCGySgidpvIwbbzGWBt3y1PEM+fAkWw+eF
C6flGr9hooZquya3CoSdqWNfcWaJEt2Bnx/9vGCF2LjEMGzvMLxk+Hlj8dmHFOqSeUm34EQTmWFo
MhBwPm6Xjz0+/z2Y+fkfd92G7gStafUh2wqICkSQICGYbxVdTqMvf+QpaSNoud8IhN9Qi/fL+ELk
a1otSNHw9yZKgZMjiDkbO/iJLl6+D54TMRWWolpqHSzZD33zQHQdXLTw7pOih7C7aA5aEY7sIBSi
KXuYe0qahnOEEQjiAppAI82Z8wJxBANxe+EKHBW0Mz8bl4TkP/a4J+bIgG6PvwpUG3xsw4O0t9bH
CMJeH9DddPf+mlUy6aTt+NEGLYFWdR+LKTkdctrxLsGFPkQY9Ox2R+8yOsS8e/mTK+r+gF2BKdla
N5hVgWGAT+FaCArrW04M0v814kG2Ym/KPn1gsxUbssu3jNApJVwd8MpjeF8jGJ2LnFBEibpzmLdh
7LPDiPSxY2pD0Rgo9urAMXDCOsDCnablzVbXceVWbM3F/8HHS/WnusA9quPs58xfJu3EeWKzcVku
NTjN2F+ZGEZhyxO3IfcQkKs6nehua0XXSKGJ2P2cFK3EE7+OjfWXOnA8xrVPJhCrmwk5UxLnFz0t
Aht0byjmqOhq9hT0Bh7mJAcDmwLyOE70R0iaoPBbJQTZZ38zltYOJ0mO5I2lm+wNsMEYumQqFBQV
+hNDVyY9QO1Wl59Fk/oK2yVbH6C31qWz6T95SgAxj3GYppyDXYfBpzNz5eeNxuJ7eDPPAaGZZit5
b5kGaXTYfx1Lnc7cXagerdq/ogLPG15j0Bp8cSehyEfmLcOyvy6ExC0nX9qkg/vDCq9rzBgq7tkF
VWd5tfTw4ePF5ekJMy7In/bH7v29pw8H6jot1x5AtkIoBOMPO4RPpkVkRoO5oH/DzZ8gP+dYdkOW
2uoBistpywLBWqDrbBYXjqxtpHL2sPcXq5Nug/+xr8MAdF9jaIwMnRn5PZEKI+kUftbeAHPkmAnQ
pOHrbHYnO7vC6AB4GXKdz8HmY+ZhUFHMrGy09cSJ5LfjTl4Lzn3nGp2nzwGAL4jp0H954jtwWN7s
nt8ZwWF5z7dBFSv+DeaAu0sn4IHU6Ttn+c01c3kIW8knYXNjbM/UFjaCCqOujn7g3Xl64VQNmGEE
7ymKZ5dSjmHj7wfQ2CmekLIoN+4M8nkmr9MuFf+gSUAHyugNj3HXY3nvFu+0F9YI6wAKF5S0lB2d
RM8+hk5n5O/m9IRPQ7Pw3r4Lhk6l2Y4F8FG90swMy5pYg1PyYslyCV5wIXkSda5JI3hHh/LJUHbP
QnvaHwpW48sza7JWmC8OTybJBTKrP5k+5JgbDILL6stfec2ROKZdvFvx1jiZ9gFBuJpxB5IcnAmY
ZVI/5sAADUm3f/emAeVzZzLG0ZmXPiLNhc3BAZBDVqCh8ohg9rZrzG+hTsKhZGZpYuKuLxp9DoGP
96NedeHgkuIq48iHRepV2OWbhGu7I+8YO0C47irTTs6V6xwGlnWg4Ozfk5NNKueBbY7J0pkD8Qjd
9O522FjLJCnsXgAVjcHJnJ6+r6Juns23e+sGSldwkDBT2NjrlQZRJW+mq/ZUHbSm13ILEMMbSR52
K96MtW+f2SuYPTm/nPFsicSZHRABrLsl4jdkKzL32xu7cQtItR9Esp3RHkjZJvBGl/RoimH08GeD
QqEDoPc0RqsZ5o8yzJhxqt3HuHFTx5LB4Hz4U+fdNrfQJXm5F4nUQbajnDR0ewBuQqE6+K2vrbWz
n9ADhseYaF8ZrnOUggtTd6gULyDFDVI1KtuETOC24zUk4G96pkCGjsEcmfMBcg2HRYbijnEdo3he
8BzNIF3zC5f3vHqYnF+sXjERkd5Et7j1Kh3C9Jo1rQdDF4jxRvBEb3UNA9dgkXWyW8i0VTFXnFku
fQHfWWyd00J04cz4XcK95JSjkBVFOxMQjZd4ciue/bIyUUqKUvcBWz1sljRtkAiF/wm5Imwsx7g7
iyMr+9gFvwm86rw/DcQJ1063GtcX87xAjYGPgRgcDk4/8yg8zwQRrKEbTqyjz4QZ8oJBrmhlKcOZ
vTMc5iET9WXK7qrAMmRKy8bP/Fr+isGjQiH6jj+FDuxM3Rsf465zFaogzxosIvxhlLBjqqkUsYq3
FWyqbG1hikMpqGhmxNVfWORVNmySiNvB5XKsFZxILa/FkICSUphdlGVmF4Q4a0Ipf/yc+hxq8rvd
WjHFD7Z43FXuXuz9qoWI/rG2tPKUmUGsh68J4cdpPYZnjklKTWF3t7vylXgOXLC4aLwdxchTB14t
s5DHFUrHpxQKMoIRZd6MsZFlubLu1s/yWe68N07puPsSsWV8yk4Gcw+grLyU34vFlBfchWdSENim
c7eb2d3uWNdAnLSQm9s1H4sTOsAe7UX2H6cvnk5NzF3INGo6h7AGCBscXn0A29drcGBInXSybdwB
Sre6vjq6p5ADXCF6XPEF3JpvjqjlC3aJ5EthB9lONGS04Xa0HdX4QpZvQ2+FswT6poKCnLjykF0E
0G7JtBKe11azn+EVLkqPbV8oQptl708PyERlTA7oAlBtfiMCggfSg0Ich3VN4hwM68MK4ioLYZPC
OmB7oW7SrTaVDu0ik2NutiqV/URlmEk6D50eCJZMec7++8+nCnrD/FOm3ew82ubseDaCTae9hHgu
VAvYPWbG8j9Q+dGGUScFI2A5NlmVwusNGkrfELbj4ALRsIPXBQQMCz9Qam8i7g1wU5kv8fhIzdZM
mL9PpR/KTOYc251I4R8leP8LmZ68FHFX/cZiwIc8JbVDKwFb0fCzHj/4YA+tsbw7ZdoeXNeSXI/8
x757MhyWFrIJ4v6VQrqJeWMbUSNCAONqCZO4l8kHu5d0mA+rD6WqoXMmN+G/uNn638GtpnoOFxuL
Ja6P6FaY0fLlHSuUtCkkPHYve5XndWgZGVNeZDnd8JtczQttpIkqsqyBdr7gQ3ihB032Q19mwnwe
V/Z5Wp9QNqdXAH4Bs21XM+VUsxnWJtKnVEgxy02K4kKYQBD/PcuFvbli12wFD+dhcJuIyRrjxLl8
0F8P2gOWWKOEE9KBOq3b0lbItCGcQEsaYov8RJ1VG+PQMAZSZKhc3WbyyUQo//H16IwMhbmLaEC1
m/1xJB6FwaQxAWoKAT02tNvr1ajzEMuLGlcguUUCMhx4sQ7lQItGWQh4eGUzR+AQh/qOVCem+sAZ
m/yoicBXR0hWT+JCJtbYcbrWnzMJLWhH8w8kQvo01YL2PWhDsoE5GT/mrMT1h/3lZsKHD625b8gu
dYb/NeP+Ps02VWCaNv0ujzo3+OFzuFHiauG4kYxZAP4rbNhwBCSWBPY5PCAEORPFHsmlBxfnKYDf
B1tmvWUv7BGQ1NlyiF2YeJxpvh4CashjksHC3/7Ya3JOv8boV+BQ0ozwXN5upnSScLDn2K9xks2M
TFH6cPKHTAkAapBEP5wPezPcXmiab8rdMB5KFz+8e2e0Gsz7P9yqe7kkBsDUABpPw10meOnBUXOt
aMaQ8j0VgwsxBw7HrNJG35/oyd20QiqhqzP0G7SkqgEB6HCnOG3nM94g9+/qz5uj6m0q/jWGD84C
c7lmHKH9yTuC7QkEQQGPtBe9mHmcv0wNKzohYtJnjx0VXic61VXb68biHU4JPuxyekUaehhL995E
6AB9YDgNAma2C4zxFm04PrXbxsYLkxewiZ96qAG58EkVROPOj75A+MYgR9BDTvsh1XR+Ck4LqEUU
zmfDiBv2jcrvvpJCDiSIkdrbv4Qb8uW93W8tsb2xwoROWVtdDh6e6DvnAquM+swfrNllkHcdbJpH
6v9n+AVzmI9xwKME6zq9TFjYPg/Gs08ST9vVAvXNpaICBmijIERAZAzPFgMKoS/SEZ7xxGC16JaW
0w2uOpPm5DBWbHOFeSXTIDYKQoYwjuHf7mx8RDWTYeQ3RUUMsl9DGtlhS8FZK0+bceJfkUZCUAjO
PGa6QbnmyM6JurLomoJa0nNg1lbx5TVu1zAJFSCXaolKmalsfPfJegJWBdRlAnADyrOBUoHbxS8J
bs6SYkkXYzUM/3I93w97bwcJyYY1zIFBq30dPvhwuC4AYWc9bDvKRnGxVeuMM2rLadt6SdjajzIs
0BFukGhFxpxaMt38pGr8RLMRNOMZJ2TR8D51sF9/s17UmXLeXpZnl+/yWlgfkswHd0G83PCNpXyC
i3R29Jgosr1jBoEWCb60d1Zn58JaHarUO04Nl02KthOlHcQ0opPtNtE774RH8zv4fazLYh9R3Awu
PwXY1oeWkM648u1Yy9UrvC1c74giMbKLVducKKMAVg5lK2nmeJwkt5eJx96gF75T6eVoZVIat4jy
xz4OBVhVyM/Z0wrKZL82TYzgRjfrSanITRH1F3kwfi9k51vvQ3Ugo/kqxN5s/m8GsXGJ+g72kxdu
qO9lKe5Mx1QmnVhYQazbjZVwGwkm2Cs65vvaD049k7tcS2DPbQGcFuAJ0mBKUJuja1lG6FV7S91n
uiJWNTs8d8ROBkMZFNr4HwNJXQNtwmzsTTkp85WTe2WLp0nwm1R+4kdBQZqcRjXjW6KyUryTGYIQ
4cLexvVU+19EqtuQ5XYK9mHLoXljjtUwpj3cdSpMnGoTSoSo3duZZGNBF/l5ZmRviUBbFDtoJW3s
gHqsPxgEFgLUDnDMwz4CC0tjrSaj1lR0q8mxyR81cjy0wHp8lnbA9eR2bxIoRZA6zANTGmx2TIQW
8BqmT75nR9/OFdvAtr4iOJBTVMyLsJrlKaGwvxr8pwlyQxHx4GZZATOOeFsoAy2Thp7HbgWb0G1l
KpaAX9bHwVyv+DqTyApcviKh5JCoBceNhK2LG4B56x+UEhccLe4MNWjupZ9HrteBFpkxJTB5kj++
GdH3MrC6/d0OlmyJ8abNvtiJcc4iOAlHWSgCyCoR1+8rh2EtqjZR6i9wfNb57Lh8vHFAPtsaXBWM
ygJi7HACWiqo+hoegb8MfUcaeh2co73nh7iB/otSEmwdZgpbBh/nnVwwWtu7jR9H4ul2ZnYbJhA1
aTqj5i2eXTT4d3fVg1N+wYs//pBhAty7qJzd0qfr2aOVVn3hT0N6h+S/jbpEnkOVpVn/tcZ7aNqV
ocDXQZco5WPPW8t8RWEyQe+9fsqztQfxBsHldbBlt+ekDq+GHIViBsIefDRWgI/0oYq9huxPb8jw
LVidjcp5DM/AjHqOjc1UvKlwobKmdFMapDFACK6pdw+uwFE0qm3ImhoGI6xbGWA1nM2oXEmIAl/J
ZAVa6BZaKZFXYa/ohYAMUTuGoSVgu1ESbOffef5qphQXi6fuyFXIP7mwTc9tsx3XkzYA/QflMuXs
LWiu6H/pAaU++vLUSGpEDcfhMtpucZSteICwwLmzv4hBJsw4Fk87rxkvjlF+BnTlkwf9Rs9swMZl
jOx+wP0ftLD0zjpTkrap8NwR5P3qwx+8Lm37zuLAoe3hqXBxkCI6Vfjemk+EhliAbNMKk5kDGpMd
rjabXGMvXiJpF/cXuFEUqHikYlwjE1B+w3HKLiA+LHq8TaH18PWPEGYH66uDazJil3ULsyY2EZcD
XbwF9+bM+3sjIMLlD5foOzhhOn6sx8ySaybghdybWRYl+DdwW12fRqPjnzzfBbLgUv0Mpp7c5Zur
w8xBXgPMBvUu6qU6n5grz+EY4fFPgk3YwJgECGR+yr9mtdJHBOo+0adQuPGLmaOo8GdTHWyDbwO7
UPE+8kq7LJ9z7EKYZWEC9ZviNMNXjEdX+ijs1mi/OqcKzLEmoFDcK6uCmo3u+5rDD5Wh6dNDq4bw
F6ho7xqf4rTEgIaq/xUeUn3Z82Fdb/OuM8Zk00JQcy+dr79FxKE6araP+9dc1Gdg7vRHxsm+2VeW
u+Jj2uBsg4YpEjmcq8NbMafp2iOjmisZo1vrDRrkxDtwgS8xxTW/KrpVLelFX/9A0FVCu4i0txpR
mETMGLxZcvBIONkV+/nXeM76BBLxVOHshBRpgxJEtSj+78Q2LhtQUOZEtKqdPlbBEGAFkd0Ul12f
Ug6y+ETxT+g2vvRDE71HG0SiAPUiwkr/TIFBFUlbSSmt+rdwNjig1eG+kQEgQqjR11IcSImj/Zy/
XDIyufdfxT19eXIJ7kWHouHsv1aI6upMBCyfxSwW7erfgWkcBtEJqnu6BeZpf1wGEBuTcnfvNlFw
RtfsxUy2HgL8vYdbuPE5YlnjDVsCPog0F4D+9VAGqqgkmes8AN1wrIfuYg8Mf9jReI/3gTQTZ+4J
0/EMa3PnVdAw7Iptvs8RulAQ39JTqs7ZuKbcZW47GvH8stoYPf/i7WORdzbMGtE+2okE3Z0/pJq3
r1nFhWGmTP0HNCfOAWx6shNxBtlr3hj4LVpzSk5g8IyQVvYcHUtbVjouv5AdG331D5oIXCHorjxi
e6ljeknbb63FCVlMjHkYyE5nFrMfYkvg7bOKIszE3sY/oGjBFcY4WnT1YyiqUM3xs6QlQqRi3sJN
gbXv8u4xCXKvOvttk5XC+qmBHgn8GALwU75T6Fo44zuHIeTYanyscWgxHuMe1ZT1Aq5jJNgEBdk4
8k8tQeZL64TFHZPrriPeAWgN+RTNCKIFVgaMg+1dsrUaLum1Z4c9rDt5uecIWtOeBIkFfIP4OwH2
e6F9RhTTyPRpBz8CTMmyBwc6rSkoP0yxL35YMjIR30OhfL/BANJ2LpoA1b0soB4HSsdgd+TaymIa
7kBhCTZ2zkzOF8/a7k2uhLqbx4ify9fANxiwjt03qvdpa6FMNoPWAlAD4P7FuXN0AP8sbgCnAECd
YmejCCie2goRPGaMaL/Z2cmlYcdkf55Dg9y5TKfxxJJinbNgJMgpTtAnOTCeW5sJKPMdq90w9H3W
Wc1Iy8OM+Tu5uVXTPix02Njp9u2raV1np3GTryUmDqXDRqZwWt6ZcFwpxYWSZlUrsL9EOFaRCuKT
V8mIf8hnggHcarKaXgv8AhAJcFb9fXDSbJso8dwNScLTjcmol6tRv43u3xH0c3M1kQixVBl4O1i+
2J8x9AgEex9zcOIIRl/AEJd5hzDYOvjnvIxspQ/FcrJBtrIQ9soTRnGtNSkf4SZ+l1/YmmLCuabu
1YfYYNaT83LHpI1gL9vEezSI8P7Ye7t1jaHYtfxgWEnALwditeszFuzy6zSvzC0BYdBnsXjpa+jJ
lhCkUrU8zU8xdem2wKapA+aRvSwSj43N14AshiIX9Q+jxuOyOYNgeIh5ZPB0OxZCW9xBP8R8Ch/C
ZcOnuG9lp7U2bQ5GM5QEFBpRKY4twgJXEwEnkJTg0iAtl9BY5bjEeq9FcADcCO73hkqRt5ZhciWe
lSBSgHPwW0/YpJzDLRY0Fm+I+Gk+FWgxPYtMOZ995DB7sG4crpkkcdwLP0PLWR5SRIofhByLTyPA
uXmw9bhbPhQbZiX7PXA0vISeR3nUDXWDR0bFbDqQdwgl1+kOoJ7YCdO6xFbKaY/yowtI/b+5Jky7
1vSVNb0tuLtwXUbmCEsv8VecJvqobZEUQFznUklOJ2B8rPj4aqpE98peZB0WeJo+7RW7EqMDSLhQ
46mQEaRIryiSC0iwk/ti74x0C7pjIIQAJby5m8VXnCIbMerzfuMHGhFqISRLymJwPw4ig54IrJrW
bWdpUHHdNitwVbMJsp0hmbxaPAfdFdWVQskQcB2oi/ijHcllY7JIac8o55mh8hU0Qi4gpa0UkAqD
gFagLNX+6BRc4FGQeEq3ZMOzw1HnQsG+d1AVjSGsYy0FxxXCjgMEJ+hhkGVIotwsW92p5eWVt6Fk
twaIKjxILS4ueG3IrVnguoKS/lQbXJIOy5apgIHqG9Yn8Gyf+7Pio/Iq+HvbaCOA/cUVHftVBwJO
LtwF3UJZg7ZGGEQrosANd7CinZPZCK8P94h3cocUu6U0QoImswwDRQZ7FJ0uY2taZBK6wRmEf7He
O9uhDByASkUNJLjpyxjxdoRTexGRTCzAvbwTGUFwufgwDEUyJv0syRNbDGjtzWEL0Zh15k3o0DC3
h6rYL2h0yiAVYwRbRQ/2qlpcwG5vPCM5pI4lRkTncg9XdjA7At9usI+pKLj3IQx2NVHcagmTu0me
PEPgeWuqBHp0pdVEp0olCpHjA1ZkHUM92oz2gKId+m1aTlBgUAx21PIYwglzdszhqSUZnWcQKVwA
jbdN6UeNzYEBs7L9sbbpBkFo2YDNN9IjTEp9XJf5tFwUvgEewo+4/jCZeuHvkn2y0WoNNk1fCVog
gdMSLK9DQYhw1Yx6PPpNtv3eUoXPDmuc3OtTTBndWAsBHwLSaJRla9q7nxcpCW5GEkXQWMJr2EkC
3JhQ2GS78ewP9IYlz6cg2ABjKbicj/K95HM/1/A48YLCXA42JyV82caua8a/t/wDPMyq2E+0kT56
FzMMN1t4oM8c3Rcr3V65T49pr+QD18wbGZ7TBCAOqDkw275ZFbc5xnefEcGyPu5gPq6D/JxHqJY0
idlpJHz7a6gQhVDb51CeDh14BasuIBRpxuX2ofJoseXzQJrtvGPWk4qqKaOpopfk6eaxESgKxIIu
/1wKwIuMjmnhE0/FY1HDApEISo5xc+ceAvHErLxbjJnoN5zBSpaL2E1m8K9FM4BPfSh9wRQCCF5T
4pZ1hhByZj8nm4Hv5OrD8TcJ53I1/8IjxkIX8RGsdTOa2jtG/mKau3Pyvmcvkhw/EmEB0HN3A/xa
MVe8+eQjJQfEHuzeYkfvnJMr2QUn6aTku5NFk2+RmMd+H88VZiHUjzrgp4WVDVNZ+7MS6paW9mKS
krb0w1jZqlgEIar++0Sv/IlbzM44QYodPbwvjFjaIMwhVhxeTyjoLALCTZg/7mjTvjhyAuOvHzwK
VE84j8l51bIwis3af73Fl4qU0BeS1TBMJ/Ok76TNj0G/8egvHbBfRzzatQlDMuySgVlpCPc25thH
wmGIT0MPg3wHHvQRCrKkMEh2vfB1xbTpCU9ZNd+ggD2OToi3u37RRKdRJfB6Xaz/CU17D+pEm0Nt
hfuGqZS3xU/2Gx5TPlYFaRlDQWwzRUv0wNl0F/OZ7iONkIEKg+FoC205obsSL0lJtGdszoT6ujqg
eCFxal17Mx/MSRVzPNacmHcLn/RjUWfBAle538eiU6olueDccqG209gi8dgRFSIHCgclVGLh6PLk
Y2L9QebElmWezSuhVEliUqCMViyR9Yc7LYhTj31ZdgyelVm2yXd525eCDvovLyTG0yoXB1WPvMKJ
1SKcP0ZQNP5GJCsYQ1RL+LgzQFTeI994JqEEu0nWp/xTPOJYuVavvwkOOXH07AcCwfHcYZVLiv36
np9T9Fczp23gNi+X7Yu9v4hldrlcOYAzAoew+w4PMW/Kl92NFpxOAN9s1a65BDteWDxyu8xTun25
NMUXx1nh/NNvV9jVN8D9/lkpF4yOxQAWd/NQIgWkkI2iKRxxyNZ8jgzA4IcNdJYt9gfZ7vgBcQRi
BOmbrCrepdeE8Yk5DfdF/vekf4YfTCXMbgQbVCegEYXWR/bw0+gNXEj1wZ1k94YfLG8QQPMyYp+n
NAKQomz6oNvH/w6Ek/3iRd1VTqFF//shYi8vBcmxkKx5W+lTgE2ZAnJyktMHf92/FjT/IyXZyT68
LTYx+0vFBqQMdDZOPZNbIAZ8TVtj2/tYU51d85A/493ZbI1qlt78lV/tDWX8qFm8By88wvFlxg5D
APEWNSV+FFR9WDGL5/XZq9iNL3NAFJcFw4Y9UksJpTmGW2/rcVazDHFe54J8/60ectA2G3LQenab
3frgkoRxXLXXBFw3QfDch0fsdvFEu/UWSEOkSHhi0uAIeCxdhmp/TQ02idNjVcpC6C25FLLimv3n
VLsYH/BO9/Gy4cNn7DvX5OTD/oTqDaTaGmmsdaIivp6CP8CgEzYiZbxYRHLbJVIt4YCqAM0OYtnO
2rxzKUlGWppifs8xym+jivtvw20SDh/8PfaJMzsHriOIBck7vPq3P4w1BZjcwwobYtT+22YxFC7y
/l/qIa5BZXCwDhiDirKQXCH228egQhGBkiM6WT2bHVfI9Cha2Y469vSYbtwObPgWy5crEN55Mo6p
LAf6F7xCz+RhigcsqASnyL81iWczy3TxZZcUlU/D4lRxJEJAtrS2r6BUuRDWli+Z5HyZoo0diHU7
5xxAeSeromvlXpEAHAuBVZMqsRBeMYxC1iRMPBamvBAtXiwHFRXDb6/purx7Ej84QfgTIgh4CHgU
6D6wc4ykZZX9lL8zbF5ZugfQV94I0xb2k3qF56LbdS/+dSD/X7zCJR+JMlw2Cqy1f/+P7biJ+/yb
PpfQixvTpkTlinLNNOI2PlOykNnKmy6RGLZs21vMqkGOr3YhyVf3fkJh/3QK789D1yUqBs5f910Q
JKhyGIjCi/hBIGfODcZuX4Yfpp5y1ES3CLmCc4swWeXPJAqA+E1TNC5Y6zvbBJ0YySkmJ0CA0xcG
rj1yzjkuJaCBs9a/TKsBLqdXRLrDk88vngE2fvZMJhSlCnQtG+0/F33x4G7xiC663Hh52FrstPI7
rHM2b7kNFGw1gbxF8e8k56rIDc2xZgXKgBySk5+ay/JrBgh8fiRFYSw/GLu/Oc5Rk/ziuMQ2AxyJ
e4JgjDSWAsY0gwzORCo2Kj1mEv2CdVugLsFRhieIY4BFYGkEz8rvC7y1Dfku8dgWgZB8hp/jtiFq
GM5Rix3G3bmyfclHmC4WRPrxzyKayjKf4svP72ytYG+siW3KJyyntG4lPs2yygCz5AJYUwJRG0bJ
Xwfl9JdnK/syy0IeBsrXr5lwf+nzpgsybkXNxfv+XR8+AAZgKNU2PDIQh5gX7P8j6rx2HOeOIPxE
ApRF3TJHBYqKN8IoUTnnp/dXWhvGwvuvd2c0DOf06a6urnIznJTZ9pps1Irl3vlyeRZwo9xu1qY3
xL/zkXz7/39lGSrZWdDOMo3Acuc75/cz2Nu7MEszZuVYWsQDfnaQ/te21kn/vSbsDIkTXAzOCk7N
J7FQTHAzFvnvDfKTZ+6XfERf7mZZprUjf4Q85GV6axIa/Qt/1qvN+FTcaMFB2LDyA/pdiBIv+fb8
rhobnqD9v4tf6pv++9eNlj46DXCh5rtZL8t5CsLGRWfthBv4YB38eyyl35Xxomc8FD07DROubTYC
Uz3YoGNzwswUYZBGjRzjWFqYXPxGk95oy2UsoBnh8fdZxGMipu50b9/bOxo2GlYCXz/xndw7j6G9
d7ODfyDVw2XDxQngRgwgasczJsXCz4A3rVWktYQD3WSidAIx/vJvhcjJhYRRy0K75hlIlvzO7/oG
zhf2EAtm1AZ8dxM3Gf1gDoMi1kZ7r0jmDHgygX+WTJI2gUnGlE0O6xfn5qRBAl7jFJDHGBy+aR+C
CnW2RvZFpKM8HdAfAbizcvT4z4xuNDkhLiHVOZNweXhKminM5eE0vjCyy1wEzYCkCELVyftfcBO6
7IlBr8a7MSzaqqT7WbFTYROLMfzqNJxaamS13Lz6lWTLxEXw7VbtMz4fCA0S/sGO/foLVUF+CN2p
rOCYeT/vlzsvJmH612j67IJbwg5jHrdC54d8j7jENG9nt2Q21C3+KezloTFu8LOvMBFKEyh10X0G
7Fkfl0qOxAvfqNuZz5mcFyu+3ukBMfyl0nBjHGTYHC6PQ3ksZ1Xn09IoGALQ9jSbxpjRus/wHtYS
uLTenHFTeXAwHs0E2SgiD4Yy/AjV2kCz6UyXshDvgVPUqQQPsIAbKArIW9iMilMN95p9MLJH8TTR
TiJr0ZZF8ddRtqTBQBkhUKOSpTJWQ7+ZypkXR2TRyzS6yku1jhjjxIuhSKpeI5dg/bHtFWc+FlWT
dhlekAxEWuMYChTtJeceFv6O/iE2epjYMk4sTZ27b3TYCYEew7rNn5k+KWBMjmdWO+/vh/JjNMY7
OsrML6LRjes95wRfkuJkyYTmwTqgLHDB3OWUYAC/bx+6txRJn+DRapCNMJfYXXPPB/+LZQc3xcjq
Hec7rxm9Wpf0ku4we2pEZ/eJEUeNcUkdJuRa/nR1uXF4bjt6GJMHc6maWNWzXkQAIv6HWYKBvEl0
mmuZ64BRo15kJNTeSboJydUuPXuZVEwT5T1V700e/uZrMAYyJmfy6g/eHYzHurvusccc6PDYQ3zc
3ttnrBdUKuhjK5z7O+yTKFUp9Dat2ujMng1fK0HYxVDNqQ207Zfm6RvtKtkqyask7cEain9i3uPy
gqRy6zQojTYtHFI3fwxjtZ8jYINmr9LW6SGAj5GpD5DI1QVpFUtEdF0+iuIB3ho8jy5wnhaFJrmY
0mYFsFhYQTpltKIKHG7KqwhIzo0RS+Ia4pfIJ6GBPGsgTtq6sdnIY5372j0zYE4fmBmnK7u5zABS
3v/n9vWCZ4K75X6GbLqmBdjyxuIp/+JSC2vZHWdxzbmg48ywIgMHfEGjZdil1hUb0UYr95qtAnTK
SkrMXr5nzKgju5AaDE+yhHy4rc/htEMTgtI2/EbwnKC/csqPd69gyxGzTD3PofnChEZPhd5KOmuI
iLlnWjRh6PzFsRcwGiX2gw4VEhmTmVhSmYMza3O46pnk0URJiTyoq8TdGYnWBdl5iUlcmfBgf5BR
/nNM0M4CWv552pSJo9JfLoaCTm4rhpS7klPk1Tj0ZClfJ4z5aq4cdPYYIBPMvZWs5IhQGB0WygGk
IRkSr2quwAcw5MtcNnjBcesdjaUHgYuhWZy4dpAFgRd4yALbXscj+wk4gP+dW/J6U+Wvk3BJfKVX
cx0W2H6581gG2exmTcq0SztyhpPsKWGFYSFOIsKZIAQ8tNHgU/Im61kleTfvCZhHWJi96LAXnQea
iU9rx4OhRfyNWPwknD+oBaNZ7N/IjDYRaY0K311yRF+bvz26J2qSg5MFZGgbJq2Ry/I8/EZceXYS
oZhzEO2zK+AGzqyjO3fTdjbhePyaz4jZf9WORUgMBxifB5D2O1h3qZd/g1d4YtMRRGu9ovftQUOp
J9NJvWauWX4eoGJpjgUztWaBrYCkAOKmMCCJmN16twmro9m7z69zGJboDtzv3rd9Hw1u4Itd7CIT
UvD40y/CBYR61Pv0z71bwrQ0z8ZHKwWh/1MigYhmynhzjLeZteN/U5dtEt2HzyE6EZwgzILjiGB0
MIZwXpQmDJfsgpv7GjNowqgF2+sxLrXqwVUvAJIb3gL+Z3H17/49YhTdvVjL5ZyNwKPYmHD4oG16
KTM31NUKa7sWtAeP+UgH9zk6jvaWJg3U8t9ak60UY+wbJl+V36LswKJXpcJKfiJbcjNf3kyREAcP
4J4HcYPJVWinJohhq2QzFC3fVdxS049D9Q5Syfo/6dAA0CllX+rcFx3iBYPUq3P280kS24CmR143
E+kJgOjKPQNFCE/mqzlE0aqX/zXawnwnDK30vu3jHPWH+BhL6uPqnsH74cE1s0YMpejHmSowfrWN
0bjvlaluOD+iZzTtIG+J+Zd8Kq5D8jP3OjtQsJyWO1D+MZSaKaQs4lrDR/SldoMVdSEmu8wwcPcb
VMgJD39iCzCUOpBeg0tuicWW5o0b7cdKHn9c/eZvM9gMthuxi6+jfEWfopKtAzSUql2Og5xebK/U
fiNokpSCcvrtnJhpxfQDGwOe+IpVBA7ZR0gpvo8AdQG3ql1aXF+cAKaINPwQky54K1kVOQFuhXhM
vTwGwqMHuT/j9jSYUehGtMMnF3oygEDYbV6jSrqdfYD1WVifcX0xzc5RLS13qsQLLctz+0KXdFhc
4gmOILvmQSMsFdn68IeWKhKFSEm1oI7dOpAnmU2ILRQRIZ0TB8w8XXSjSIjGNsMqApiGQ4WjwwCr
XS+ewHpv0Dz2eQuBBrBa5ZnXIE9RMgChHZVGmOkiE95rtNVt2wYih7E910HBvzkMT9DuiBbMGiNK
hc84A7fxA7dSNXhotATihTNg2DmXImYMa+Ops1jA8TphabqOYTc6Qv9/klPQFJ3v4kJ21/n2IEtj
gap2LcTQnNbaYhGB/FF566zEDoygTRoWbvEFpL/AObqPp4lwaS0EZldi/SofO4rdskArk1mcEBA4
L2SlpccGjMqJIUCDmjuiAMaWUgfnoUupzAPFb9rTVwpOBdOsW9hRz6hSOk1orvfw5tJqT55QyW+M
I8HmxaXCBMbdm0RgKpMiW79u43vteZKAQQaUv0ejAo3U3c8q823qRW45OVJotUXqJvL84fLHqy2/
SKxAup2TWLbV8TVqTLExvc92ydousc/J1Ml+ioluApNTjti13famCFVA8L+S64GNfDCQpmseoYiC
v3ZgxDudwyRAdAnpg1BaLdM5TFxay5sf/6MEb7rKDWhoSUqUmoHGXsSdi63MNECLNAICAsO4ZnmO
UwMm1/NNoO+QNj3iv0EBOksO+LW6MV/xoE5HgcPi240f4Rkz650ybHc2yVzP9BgDjmuTyuTLKfgN
GS3kJ/IVhyQHwICH8zviwYqAPpDwsLdw+JG2wcFtSLbY+rSkHPBqqVCfJDbQAv2Ly09ILnFJthEg
9xxHfuSFAbOChM12uSt0Wd6mCQuUhJoKGZFkAWscChxvvPecK+w4YX24Z15/1+kDwXFhnZRS04vj
1l81/ntAR0FzFdkR+PUM48SINbrv8AzLZw8Wp44TC1JjopK54gfMt0xvIqSPRsoHRye51SM8hSST
sBElb3UwUGW37D72GRJN0KRw/ySDZOw7U+W65SQ/8f4Mu3YwlawBBLJGOIiRQVny3DC/sR9H5mSW
BL/2jPiAMR+5oMxwt/ZneQhns38Ih/RN1CuRhro+kuOJBAVRjwMfCfWGfPhrLm/jYu9NnXawMqhY
6PN4D0yrBZzTzBxK5/Tl02mMRlGStMkeOBGFeIEKtMEWXKgTMC8YaFxBEBQPBs6x/UFwUzrwNPs+
OTEAsnP0Id1V1xnCPdkDFqEDmXjThMMyQ3I43poGbxnWH5PEv3/QuNoa1ya18qEQGkgXlYkHsr67
g7TLmqmAdTgib06RXr3iAXEilhkJ+UBa78Ohhss37X/pb13tD7Uak8IuwYnQVWd+eIt9ScFF9IBK
DuYnhOCX+WIU3nCkIAqdDQsIifrApe5JXBeZAUaK8Tv5eLqlU7QbnqJGNoXJvvVukX6JjCEVXCgs
ycOfppzr8MjflPhIDDUWhoiRRK1fXOTsrGONqCsSFXG/c42mhTQirezw0SBiVoD+hbCLgfv9OdhC
sdnH1S78aLeOeIpWHyM1JEIQXtfxcVT0oNDCWlXMpbjwI5Ec7oBRlfYTfi5q1h7FBkRpCZLoqaNV
btaB6JWw3WiI2/S/7QUsAFeoAZGY79Uwtf5d/y8aFVv7eEAf3qn30TvT3DS18KKLPKfKGCTHLN40
4ZtvJG5ZZHG/AumXf6A6sQ0QleIj7QjhMQgcJr4IJ2cwslFbFzo2STRaxyu9avKcb0Xji90B91bd
IbV6hLVRX+L4Q5OlCeNZxbHOuZkgNlA6WJAdFX/NX47OHJJmH0XMkIwbK4OVpAaDEHuD3s56AWma
jtXUIxpF1QFYJjjdZKRuv227SE01LI+s+wc+KjVTzk4Qx6p6D3Ikl8FZ9gCJEkw+Azo/90hwiV78
/utqliJyz8lth806qkfYrSBv9etoFS2k+aifRtAjXwPq3/jZJj9H4YfICljFZegQBOLThm0Sqpmb
s9/DrXICMyNVLYDqcsiAyuDj26df6dyH96hEDONQAeNi66sYOREi3jQgDg7qqj3UbWzyX/IwCaXV
WuVA3DEyiL50eHfeFHYdhWQ5q1DoSZOXBzAvP5hY4tw7Qzxbkrpo1HUBEglgqZCL+VjDyTkiINya
aFWTkMyJg3Fnr1KywJEmvLejZFv6ZpSSft5FVshD1orvn2+s06i8uNOqJkJx/mH4xTnQpsvroT1H
Si1wFOAgEvIO05oUHdkg/9iT9J+qdmbSzDNdG2ytozX43INPrlAEuHQFMWPb9k6TbQ9b2qiOaEUn
DvsIXJgOh0/TAeOoB7iNkaS3HOlX25oylThLz7AGCH4YXDpGs0vE3ImjHB3IMjWi8nKDHXfd/ueX
Mx6T5vNHp4+wqDKEDzPxjAfzlOWkS+H0IscZIE7QK4acBHxMJX6zFR6EBPUoX9SdhO0xeQhvDcQ2
AoTkERmdTdKZK1IXnAbzOTWUMhkUnsMdFT4DFs1VbaycBGSDt+7X1zuhv0Nd/7RezMigv4GSHAKV
JlUnn2J15EcQQ0Z2L5xPnIk0+iXMpimHO0EDjgkoOSSRB4ojGOI473E5uY/rfYIG5AjGHOxkSr8w
fQuoYeo7b0EKWzV1HlqoALqaONO5wdCGe+ihIwn3Rmwb1OIEcvUgdMCLeQyNtNZ5MD9/ZACHsQyo
lVUoVetky6+NO23xXVhOfTkmdUR82Tpw+r5jRssjUsVKAA+P00e8JGXlVzvqn8boH6/QsRj8G+Zo
SKhMbCASGXhb2EBP+1QscB0QMWNHr6RUKNoEKi+wGkTNeHlFTGABfcGFLt0KRQjBAoROPrY6vLZJ
rdMYGy2N0zI0wFE2haHzA2kVXbCHtcqDArGPoEuca5iz2dF99Onpk7DTUxg0R0q+q/AuQPD4cGqW
sNartY+UXKQJgy4jb9ZCo9xnIhvDeiL/3xnSo+4OnoBdyLAcGUfBiY55ylHyJPAOGLYxr/2PyaQ7
Ew6olvcYd+JNcj5xjL11rnVJ5U2EDppM+6N8xLGkqWCD0+jKe5R6kNhy5N2oLSM6PBGTH8aiv56U
XhxfNQixK/H7UZlNxNwoMONfpXriVaw562AwQm5E5QivFaTQ+SkSWsjBNBe/arcFLxOhVcQV6ijM
1DqGswGUsqmHOHSGb1i2COZBjj0waUcN4BfNleRqYF3n8K+5ZMizEtkpBJJBKQQfHz19/iSJhy2L
bT1Zhw9sidzrsg4bEs1dPZN9+O3/ofruoAfBN1GQiDsnfRK9NRISXzOxzCRoHO0SiZh2CyGntS4+
a57zoomL8tPdDJhygVQPXvRyIHe665Ek6oJvQKTpU1r4507N3UQX1MWwSgbe3PhXyBK7qEHzKihs
6CjDvsAH9pS+PB1WbxgJpXiH+XZT0dyrICZai/MIdg3tY5Uuj+6z8+7t1K8MAX/gviiru+GB2IiK
/VpM84hSGXvax6A5n6hXoV6fpNpKnJWQ/yGssZV/bB8YdGigfVZVVkiLMhr2ED4QANm918Hbx5R9
FTEPj9mpVYYfRWwxv+iKfmj0NxggborT+x4VSjoZZZgLGlbUhxke7qus5J+UKcnJA41ZysoBIwq7
wRp0AgBC8eLjHOFXlD/8jHO8u3DuUSnzIBF5dc/wPKEruACn4BS5f0HHFmoUOhqwjOhCOEwOZdWk
0oOGJit4RucYiPsxWecNkmgo1g2f3gqsneklLZ87eDJj9GTXa+4bqUcSokcI46th3VEhqTr3hl9D
HpQ1X0UHyW2sEQ5AxdwpnDi0Kw/PYDrNNF52c21X+x+GB4hWO+8Kkeri3JBByK0nk44oTfQKz8Gd
+tiwy5vOs5bQzK/dW6XjDwE6cCRXC7L7tOqd4wxw3W4CGdUXXwDDbJoVx2/2/xvpUSN4+mT6z+G6
V0jfTMIzCTpRF3fXrUSvpOY/kgbDmBx1MAeOPSpF6w6YF7jmsONN4zlVgFw559RTG3IBgbTAWpwH
d/ou8sCswiakW0f3htlESreby/oKVFOoh3exMrUWAXCrwXftVjOwsC2VQqHFmVztfdrS4Lg6HG77
aFOM7mDKIHyilHO2HTn0UetvTV1ppDY4hm62hNBaw7kUBKVjWtt7zLXqGFzuOYZwFdZ5CN1Vl20E
avE21YGuv8hS0DgdV7fe/Q4ShPBeyc+mdFbG769ND6J/S3j+W47z5vAKJ59I/VlSLUFqQL36l4+R
EVFF11rq/6lcXttn5lZaXAUe939C6HRZaJocCCqoeVDFlbpIMcWPeI05EdYEecAQefo0yT6mdnXR
gClfSUpXHHdMjFdv5pIX2wc9BBu0vHmHCj9PUJQF4alyN7SrEefB1nWKnX15+err2M4po0jReD7O
Y7yxKoncNg7BcD4cMguCwN6mw4THXyns3M0hSCsaPeMq5ZmSTC7kbdI1JbbUzNL6V8lRn8L0RxPr
SEBfbRAigx/hlThuULcFQ+1s+ufZfUhHayydTMFpEBE+HEkd4fZTd7saEnmt9F9BCHWA9EY5Ioi/
GkV41fF57+4XQKBu87nLhvNNq4iPwVkD3RiqCkbPYefNSaRe7vDsv9M8rlD54pv2d3mZBdTH5oyD
uof4Zgs0KSxzbztsOAdWDaB/PC8H2D1Ms3rGCv62TCekH+o5XtAGy6PDlbO+pgvlqAaiSHyq84Tw
w6z0mVdYJn1VjvvpYA89KvzVkiuqGZV06u4ZaDYdnt8JslIJI5Bpm2QUiaTB3cFj6OqsW0/Uv/aC
MZgpQR+Dmfn51wfpFxr2to0PHgKYv1J1bDPCFN2Yh8ME3jHQ8Be00g/9OFUirEM0NmczdybqQ0C7
mqYearNt8FfJ5MIFcJ6wDVDItsvOvZ1RKc/a5LGkLbgFcernMrOGbBIyiEC1pMD2WAFCUgGDUVYZ
yoXOSTrxocChz0GOI4EthiqQ6a1rWAxg9EOeUYfBUEF1Mjn4Iqs9YXB9CY7MXdnoKzBC16+0mVuz
ayRTHpBwDKlBQllMExCbB1RpMpcbrLkr/wDdHZHbq//ghOAuJrbuVRwP8RnqCb1jQNeMJbnj1Qjh
0fpOiR7ZD4VQo78eCFp7GyaNG3J375YcmXVje4a77totDRtTuzQrRafkyGpGLoR/4VP2iMPekn37
SHPw1EX/lb9D+5ESSsu3GZX7jIHQ24UyVOIQFQOmEYkUCTtAgeSNHr3F/wFDMYPlBss6tUaIaC10
V6a2+lOILCMe4KFr4g0RCEYAhHHaTZ8N/UNUXp0htcoReApqVhgDVDGdjCUz/sA2E/Retf28Ion1
xp/tJimCeQMBrpIUMuw/tDHAiMr+fWf+dFQsw5ecygURAEA39HRM3EWQhgwrfMchOML3fLRYM1z6
kh9AIEAZcMy/4T3aa3qPGH2Qeq9G8iF+f5FM8q6BBKTEVwa1Q7n/jo90c4iaaYlYVew9LenHcTEO
bTp6TLikJxAHVdLvYzCCUdSdOqC0AN69iFyWovyDde8PWGBjcYirXaAS/TeMy6VBteBpgh5Rn6mH
4SHshbkLc0enGLEAnhNA4At9pC+Sde7VbNF8RvwLURvD9tLOww3oCGNQn4AisLxZ5C3geoAnGI3s
kckWhmDFFb3WQLf8y46DpWV4NXCeBureJlnEBlZkMv2REVmAJy72DVLynIvtnP+BEecrKTNKplnQ
jrp7agDzO40ggTwFxl/keUBHgoyyq6IO0cieQKka8+ai6hfiqMAuk3hps7eFD1jjzxFfcItUrNAp
sIutf5KRovIzG+at1s75beEEe3AhGOcuf0LkA9GulQCv0920kfVfETjM7i//b7/dfzdxD4A4lCzB
lObJqKlfoz8IOiE2JTy1VIEmKTtk9PugNv8XRcSgu9LOpO0zA8wtr4rUiry5sPhDygTU7YkjahLz
WL+2CA0TsjTxug98HgQsOuL/WGzwkn58WJ4RBQhIpBrL0hQQV9SldM5mvx8ixIUNPwLRp7RQTcDj
byM+JxCRni/IdrmD8BhHxRFBHdrE5DGAE878t6nAHUKOTwKBwMJHFw4jCS3QzjkQcjMDFAnaCX+s
m9wRBJmLCWXzBVla4z8lF3LMB1wL0iYNrATUKWKsmfeyZsp3dzcHdUkwIhfA2IXGVlQJUQeNLoPf
VVP68eYAGDUdZdv77JCWLX1UQnbsJucAvtojvVnt4BmJ9/OPiwFSIzR0pqYo9B8O3wxs5OSl9GOd
1KsS7aoddgK9vyTDQz0VHsNhRmsvSPVNNKj4RmrvqBk14UEqblIo8PsMvob+VcQkwy7Q9obfhtxl
3Xyv3hT0PM6KueGkXre/RMZDdxfuJqdugz/fYBozO91gggnI1YBYJ3oliXPEM0O9T6yeBr7DtWAh
kZ1qSu7E8esOGGm3XjSqid9wI8HZWI1+NOD+A3JSHateMBEDnK4w/eQmQEbT+TxT5eGi6ItlvrYm
bxgNkync2eLfpXXu5JGbpV6jxcFrOtI+4VMRYUUxhvOd0Co/wW4X4RV+ICp37z8zvtN62C2hlBgQ
U/JAgodXR/BI3SQBc1rDuEMYVuZXwXf+lIBL221YriqL6WjdaGp9WPKTe8CaHtEoRpaMJT+ZJHD0
EzzbOYTefjPVfzMXXA1+BFxubYaciPKm4YVTQm3EfUDKoamT3iMi29oWcj55MV7xjnlBtAyCbNuD
7OrSdTdZnLtW+95Rxww6d9AUq3CSnTxQQBfaUgBf5CKgUe20J10ASQ/cGohh/+r6WpMCi/EH5jqY
MGOIJHwz0/PrnEdFRFv8nqy7iBcYUqnsXVeZstREOz5WUdQFEKfUALZFXJdTvMyhfg60MfJUVVRt
fmUQCoyzCOwh+FvNsFxAsGpp6nmXLYvNAHR2HeI/QIIZS1YmHf2s0OI5rC0iCv6BPPLlkmMPoaMW
KrHmEiIWLYJWISXp5njhcb2W995lUmAxbrqCE/dw4xo+1IpNNENxAimMEmVjk5YjcCvP9wuSPf0b
7GNGnMro4O7ogxBH4ZwVCdLP3LnnpCZnu5xcQTjY25wRCaGlNIOleKSi3ZiGcFwyGgWLBlz/f3yg
Pb1WFeJVbDd+yIqCmLoBSKvz5FEGJ4igx1Z0Nj719nH8SDdRBgzIUmZygWphOxLt846p9oI0gjod
A5BvfA9uDGiYZ4A3cjg01NVp43DlcD6pdPlxGMXnohqEdBpjLBW8Ws8eRyNE7VuRnb4fy93gkCrM
MYDBypjAoiePfXR/H5Y7EAvo7LSPatBtPNFkRNsiLKiPO5sIgtbxtxbpSBSV6aQMyI8XM/co4j9D
TCb1qjq2RVxUrvGFrCLQTRsrTspUD0rd72eF0cttmQM/6kYL9PF6LCp3b3UX8AEfDnOGuUortiO7
njuER8mlarHkDPewwzhDch/O7qzEm2RG5u1/URBdejXHy5e1ND1G5FK4ZThXOpE778gcme7MpkRV
3gcWSccaWmfALuIzFMwYr6E9Xu7D/c1Jkens+9B/IGjAQoNoNAOt3bglBtzGiktNSxnXGgXibqMv
o9BJqTufp1xrajKzXR5tW5tMeX1LcsF/tb7hnxGIouHyMXs1qwpGLZvRDgRn/UeJysetj5ipJ38B
l0aWkUYhxRsOu/ho3+IxDT4EwagamIZHUAFc1tsOcqoFzPucStI82gZOU0GVCZ6SV+i+bIS6rBL2
is/B+Gs1asg7PQLnD9D7hLbTp2mSBp2HBWtOCR7Okf6r22ef+pGUlPpTSnqno9UR10qEyMiAmOV0
6MROfZFceY4tvu0dzpXHubOPo7PxHH3jF4Qax7gxQZMzfoBYbkT+JOZOVAPWy4ga9F3Ic9aOBG2k
YYOIjjrnQZkD/+SUOgaIkPYcG44UT53kPK2NTmhY+2I5lP+lIWa1L/prvUMWZx4pCae81GzGMI9b
spN1Jn+nFWOv5i5Q/vv0pOXLUXRymKgjVSgPIrsb9rY+sDPwXLIKb5030WXt9zcuIo6axdCwxc75
JDt/ds4mjMnDImLk0DpwWQCYOXqMN+wGi/NCdz+gSEP68AnWh+tkVOlsHdrYj/aud+5v+5xyb0bh
GBoOKDrOhllId44L5ZBUAuJ5s9VGsY7E68NGa5N/cmanWZb4tDNAKRcLXEokQtHto/XeHU1D5T6L
LirgdUjy5pGxfOURDFUQnGFuMjAwgpEL+QRzYOGlX3fd4Ymy2/4xFpLJbMOPmMbp057B9KJSJ+X9
GYzUTFuc3pPVUOMGbj9nOFwN4hpHsfjt2j0QAhh+YmAGcmd7BtmSbsNsxJMteqOETQUr0wg2S2K0
5Xk3d94gCavbHQoI1bRYYnBQkV9RcOYmACU8T/K008v0anrjxFkdW+KpkmUxAwmFTWL3ELkqv6aS
bC/aif3p/tp+EOFIlEh70Bsebv9o66tuEv+aM3MyavaqLBmmxEqkDDp4b1gJcBiMlPj8A5MluPIK
jcndrfc5lnaDEfUyuZAdoHmsBlVGqYej0PYXfh/wMEqs8gKDNGSH+8zwpl0SgbmoemotcsUTyghR
OOAC+jrJFJFnVavBh4Lfs0Rv3P+uptRSN1oOqXTommZ0LHJ/1sC24ceFwh9B9UehfeUIr4bTLpDm
AzslOnIU+8XweGOI8QXIzRaCiQknSkpgQXcQ5cyLvUcjOLeBN2SvL5fBDEI2r+jFHih2R8kkaKeA
ObBAgkK/0zG9tB3w1BkW0tAac2N/HN70juF5jtplh8vYoeaiR1Yj+zptLONA2vG4uXfG4n5P8k9D
mWqOHv4qcqr6x6j7WDZNit8yFEgNx9UqKdEoetP+FoIdJRO7w8Z9h9SHqcq4kIAPqr2K8DNdkanV
vWFvyAHyTcpJNTk5+arpD44xhb6oz0e6z+tgio3ah767+hkFRsQZTWYcvTKmcUz7mLjR7KF+7q0h
E9k1Gvwx/egnvSkaMmVOnUpPHwXcLJ4rcktNBrPthPQNQMpJ2gEs5JaxNWHpqXyn15k7LNIZSgvD
a4/V4dZXm7TERDgyEH4xpkaWOPg6LKAd+yDY48uALoSR7peko0LvFzuMbndWbLZu2RT1uRCRSyo0
NKPbqI4h+XGfrM1LVkELZTeWU8MrQpT4avXHH7cV1v1Xu2bxLR42n7mFxEjRfcob27ly4tygA7uy
mG2h7ldBmYWSbzGgRFGxJozE6d6ix6zCs6MDYfZRmL0iOCUpK/UT/9b4Uvike81g4+5cGX7vayaS
DfBL3CmfiCuytDyRRiSyjg+BzLclYQQ6VvOccf9P944/YOd1N/3eo31yDRRA+VQ0aMzVk55K742f
rY0vW6/ZQecd24leT/KZ1xqWCViajiEpkaiHIX+1fBWk2OIz/scgudW7hvqxSNLwYdeuY5idRgIT
puTU+RJ++YXxNJW07+BlEbnIcD7E2SYrSvtTdI0PKBXOohLFhftDx8u50BgXWqYBmEcXeMF9kstq
JJJOB7VfMmFsnFmEN40Bko/JzbIhDtCFxcoSvZozXuTkK/bdOl8tXNeX5MvjdYjFnCf15AJaXr0Q
TCIeo2JyCjbZm66F/ZEwlc3D/5ib9h11ljuHFOKDqIrtkeBT6ShQQES0G0INtDuvNGbdcgoSRidv
j4Tyhxgdr70ujDWHkkoexnbd/eOhfNw3IOIV9fJy74Gll9rip6C6d8etv/AIteLr5Ljrrn1EtjLD
vXUO7BuEvoDRhaAg8oOurtkBIZ9TRRWzcowQDRfK/V7oEmypBWiu2hyH9Hn/jKju/v4dj2uEuOWF
wZtCiqv39xf2cbPmbUug5jUsBJveqouB54CCkaLkR5yoUYJEL4izLwscqMKc/5mGKYIHiBIgYYAH
Hi06GRdfsU4LRd1hSbkt3Bdt/DaL7otSDRBXyBhG7+Mw/CvjbyJC1J2uHKsbL5oCkjFGzrOWHQx9
W4blyXP5a/G4i/4RpVX0POveGdzQ5UbJHI4mYmxq3XKAoubAo6GEF1ZDTS/lwg87A28heXga7nfw
yJDTvKlKQbN1GrEpmx6wU4+P5wd0EXwQF5Niooz9QtUzJrewEiDgHBwoNKOLG95ufJhUdSpsZN4h
kN01PXSqLkKa7p1sYx+WsT0+ygodJYd6tLNLVUy1rI2rdVgbU+l+vFLwSR+0GPqIfdD1xX1neEai
dDUYqN5kpJ0EmtVrWxhW2kBxKoj91ZqHVWTz82IdmpraqTQ3e2y5I6auaK+hrmgBKtGW4IhqGwz8
Tra8jNKSJpph4gyJZ8zZoqG7dqAlqW37iHA7luSWFHORHsUMuuIofJQBl+3n4Du48uj7+Fqv/Qpy
UHU801mCIdqrIOOsZGxsfCKpBXkXm9htl1vxi3ppPV8LauPe8U6/0jItcrUXntMfoYtDySao/dYb
FwseVgj2HnpPrFDULl7+6sOMEWlZgvI6N/uz4Tl6PXzXfa7+E3HvqMixanAWRYEDPXjkafdWSMxz
wjUSpjBLkdbuRjgGcmsDkkpwXVqyhhMVU84PHntEn9r+TU7gwcZaZvBTAhyI9vm8rrMF32ByI5o/
OqXk0SsayNRBgOj1S3i6vxlu4e0iv1TDHd45MGhw4kuxaQ0hNYZECFXlHjp05SFa7Yrb4VWRUjJ4
i8PQIBK8Kn6js+5PW5fZ6WbVkByl930r6V/Q1ycSH+YfNLN46QhKPT0c5z+47h5pzd+9Olwfa41a
FQr28ZbjxHH+LGy7rxZIIkQqGuOwwn9ApVr40IjZCEqhWSVmbVFsod+xeAxzw0R4Ogx7jyE7zvXZ
JGiZJhh1IqhG2ELg42Fhm0gbz6U0iFacAXcrh4jV713cq3Vph4YbIh4dHjhA3gnKW7kYkI48qqWH
uiQCRQdEcHmtBpdARfGSjwmb/IL4E6r6OrhQoWbT+McdpxkXuVyHjY7IM+8aAXaRc3UbJPqq6CsG
MANZ75DkamMy+OOSNc4xCN+OgxdMlXeNLEqAOgxEORBUFqhP389BN2nKI0Fub+2tMY1EV6acNOMT
klMFV0o2mm9bxyIQQwcdDNBffRBDkNQHKrdISIBRIP794PMY+1qLNJcpDXsAWXA+UN8jxyvdrpXB
TKrJi+m4i9/9R4wQL4C74yG/ho2gwv4fFKLN0L7gNY42ldktAwvvVk/1xIk7LBwL7rU8NEkGviOa
5sXwuoG/bHQB2w+mO5mQKDvMngPmMAH/ZAyggTqSigYpy8DoIyCqXiODERx9gIhN3gUo0a0L+JDE
Ju0gvIDvtHhsievdxfXHpzQYodTv3FZvt9ql9udyBqWAjZT/fdAqIFN3P6tkQAugFQGdiFBYDfco
tLUgf+NelgAkYp/bRvZU6rSG9R1XzrwQrXYCg1ZyobPSjNuq2xXl7wL5D/JNB93DFnAfp6y/EteC
xQM/BnLh4MJWyWdRsWvDN9layG0yvlgN66g1jQZ3F4pPEw3WLqI/zKljouOx60lwqSnajAd3xDG7
OiYtXoYm4BSBWkuNlXDAG3LIUCHxhUpJ8ed1okqbggwf8xHsVJOpvXad4jZJBqKeUN4kZPoJltV+
hArEiOIBgAs00kSp2qQOof+slnnbpTK2XfrSmjKiJiFvRmiBlRHsO/Lmo/i2MLk4x/RSUBQlSowX
qwHflCSZOQ9Sl+eMtMOgvOJreaMwgj8h0ZU5GYKZeDPQhmzOKfB+DErdGVm/5oc1RDbSz2bFIJDE
rwYeQyh2t0dnGh0k96DjriaPwXeQG0HCAqKgzfWgzQj7maFpQDkI1Ca5hcOd87k0XzZW6lEh6tyu
mg4BN56vKR3BYLZuuxJPNEg49Zj0ZnqCGUVEDOjDdBsmy/mFO3oy8Llq8PMuSS3PrJO6TBzeN1zE
NkDUBWEXvnI6sV3gKC9PNfE8GEAIEiAvNqwksUCnhXrasLxVDKJXFAnTYgULtBvxfEq/x0o58gnF
6RWN+oyejl7UhxUTdQtjXuLFMQB/qz+OGk+Ee3VdyiiWTsLj9QcJUy9ehjyzPWKF7cxJOjfRSbAX
vHy3bXLt/JjXgBlsparPYHIblPgAJmgHg0qgBsIW1bKPxd55y/zIdekIghClrp2wUd9zEEpqYM87
mnge8MORFZZml6QRAo988G6abUij4pBRtrUQ8nJoDJg0CB0mv3ghmvXc+GWnHezAj6uOFK40Fqq5
NaFlhhp2DydhQsudkEVADooC2A8z1UgPiuoruTGrnIXfpKXAylfUIEnOOcKidTCCM8sVuJyPF99O
omR2gpvK1BgVFShljF6A9/XNISsfLn4JlgbWuAF9dNgjzPinnTTQWCoNkrWdtSt2dkQ3gIYpnPSm
7rNteGJ+04sDYrcvsA49Ak+mTvDa1Q+CDA6e6Jkt529OBRdunIDWJtLmZJU2IKzG2sWoePtgErAW
Z+pnaJgXCkrbdRltpjXBCLvjCikpoA+bAAXvXRNQzvS4DCjsfU1uBTjC9Xp0ObfM1dWtjP886WjQ
d0Kcmj2QmSjFx+naZpckqlEokGWQ+5ytXWwqlhuLvPseBk2G29qMWmE7BKZ/tK89ehBJcFsy4urx
wbTss8ksEFwqnHQNRcLNgB74EdwkTzGFusKd8svlZiYJ+azdhSC/CdM0blH7m1bVxyppaNIrcIWf
LlMMJidv/9cgB1wG35lwNkWc93bkztxl+kWnnMzBcvam4zsmj4OXlg6lJO8dh4ad95vObWvXcYl0
ntBBDbsKvFNgvujpb/rMHXq8kCkBjgjG08pcGofg3xIS+g9L57WkOLoE4SciAhD2Vt4gJIRtbogW
DcJ7//T7JbPR58zMdtOY35TJyspqRwOYF1x6DK3sZDYm6DIrNAHSaIa4kprNBkgeuJSoMCfsJ1jT
K9j9HDNVXpne0+iCfbguABH98cm+SwYPNmQTvdIs8/FdVLQYV0DASDD7HaPVEz6ZJEau5gMV+TWm
NWNKHfJHpifi9MfOpWkSXzpFVg2FepNBhlGTMSVRT3mdfCqMgx0ShIBno0rKtMAVgJyy0W8qXfQB
EwDaZRLwindLRPEgoOoUeE7XNKHnvYAYua52RAyypAjmTkvmQCIbwDdex2I46t4BF4TgwqV34AZk
wSCnOovhu1uj11wkxCgGJHyM41qPe09NCtIsJwPgh34U/D2P5vs1JwicDrAGC6PKJ+QG7LY94lzD
rXHYTxHEUeGglgjTp2F6HkehwGtQ/hgUPcSf+txK0BmeEc0iO/L7PuWdF9cDnj0e2O5F+kE04uQt
2g4FLzgoFC45yDx6pQq/nBgJN+aQ4p26sGUCPtEaQ7+mtHaPD30aUyPF8f7XO8aUXbwOw8WwGvSC
c+EjbjTaJiJIyEdynNZgtVs6EjFPdxBM8GgcMWc95/7m7KOo8aK/52pb3DpQErBppun8Il6xS4AQ
A4zAAG42G0WPqgFFWeWPBdBYkOcufXVuHnB0FxcfOzu9UreCLG9P/nrYfj6RjQLD1gGEpAiQ4msB
8NwcH8pKsPp0HthNU0iYKnOYqCMgF1vbIYKA68F7afNy2FVxbG6cUp+jOsVrZzUzDSiJeFmH/MMi
HckCPlEU0CmpzhbomjYqEybPAQfL5/LUPJC0tbmYAwhxxFyWopnEfC6VjFnWGKIzcS7dy5gDjFpM
FUv72CPw0CKp+ZYiyIyT92OyAh4ar2YAIkl5nUqRyWPZBVw0gjAvH5WLjY1KmIkB1dvoICZsoGz2
pCt6xeehW4OiPRgLhZZsYXbMDlQX6hQBfWwiQMIRbGGUxzp67MQAakiafXxqWzC66A8H359D2scC
o5sCslyzONSgTCbr4AKfDq4em6vS10CMAmwH/mYZ2SwiSW6CRAX9wXMaWxkpzqmtmxOXkIQzj7DJ
yopfNuf6FqE7S8GLQ4d2OteECLCBGKI9pYEBoJ44je1tYB9wTCYXJ2EVyxkAocgi0vfBLYrUj5F3
pzdh76PYnbJgMINYJc5Llgbszq6PDSDG7oEww5cN4fUQFTFZGA/TRzcEytkugjFHlxyfjjYnZCn7
EelKtO0KUjY7YIYe6EwwpdFpIgSe4rdaR0w2zY05o8LCp9JZwR+5hKkFVj31cAj4RcXE0USfRAB/
QrjGw2pU2YlgiXJjNw0ObhYssrTTMV1VBEq+DdCOiP0IlZx4wNbbqIDSKM7FyTzHHGKe8a4uED1v
SI1u4N5hYSaQNFxaFlauvHYSUDHy1jG/1cEpceydFFTJGv/wnQdPxZRUKHFchAysHR5PRu2ef23D
Q39L3yMHnpuJtJsq/wpf8Jl1zk4cMVABGBglS9RxdWl8a6hxPpBV4r/IxT0yPVqnj7PPT0OlsH0y
e4eJOj3M9iaYujm7iwYHNXXB1DYBWiQyEyaaD0OFYo0RoWCkiO6hRxVOzvvBSmA+OEZEnroVcHMH
yKAwtYWb67JmihRk9XK2YhGwAxxZKh403yhOuMaK33OswcBbOGN+gBAOmwSwY108ZHptcEESzNBy
dLOdHwsKFsv263Rgc9L1jtdnmfgepiGOMS68CXE3OB9qvUsXlJCIe2xYurwYU7UvEH/9zSQv04Wk
4q0cFgcTqxpQO4H4NqQkOsTOSkZDHeGe86vNwUQRJb5wtxAHpxGLjYZgPCDwgkuB9fKyx5hocZhP
QeDxMdMAU8WJGnAn8MAIShF/cl4cizlGODtsVpDDbOBwcZg4lKzsd4cwwAFvRo+k2IlZ5ACve5wJ
YuMZgdtrLEuPY6KpRlRjlcxxKVeMF8lTwlpz+r6iSuEC4762FkxBulgOZFAWRenTXtTdEk7JykoW
VKCFmcHxQ1EEtRG83x2JBi7/cB9nWoGrt+8NzuHTS6oUNdQgjoSAbk6FrymSV1y6GBFt3JQFa44j
iMEBT2Yh4ANxLs4YgWmwgIhasdIrUazHvUBuAYscmJz/kzkO8BkxEzOhyiA+GLAifZ4kYS9xG1xP
1og4BU/gYud11kQqIH+Q85YylAyumblg1QmxMYqfcUICQYzN4WgpJoXCxU5hSgQ88nwQabBAeGqU
gBRjcFA1M4iNsPEczPgbsHQep55Qj8NEgEjx/RIgmJIbCGjxyTgA2FA+OvcBeTNeQCl/rhIs8Ynu
BKoXBmdSUyujUQ8tYBBznBABBH9iiCcEd64JxefrRTkyYgY8uXKUmrxyqIgAJ7OCWons04toDkcK
aRmdqCbLq5jDYGEUlOEkBhT6iZyzAKsFW2btw1+lVBuPKBcSCioxZHAh/acEDRNGMmAlWHDlBok7
cYMNbeloeRbKl2Jwu2v0V2K5CU/CXV/xCgjgEmaCjdUkg+DWcA3cEo2wA4g2K5uSoxM6WUsplmP1
/dBkVjhUzuzq8rxrT73S0BG8t4jEVM5bbNjBz3iv7a5KnawhvnPWIX4ZzNKgPs5FacKfFeb0NhAx
F+7D6o8+CVJqJF9oNxAhtxZy+HTexGEi5iULVVtinTfIhgqyXfJJcUOklvdhzmGy7aWALqojYCCj
uErpPbKJE0rMTsNKkzz0sT/pAxF2fRKL4kWIF/f4aNAh+daJiL9qc99515lEvzKyRgio85bNWS67
Jr3NZ5u2tYXXSV88CYlMB0EWZsB6ZZwMFlCkB3wGVqvRSTEpXHAyI49Ttrj588V87JWmCNdSKy5D
P8VtiRwLc5/yIJ0HLx5MGMAcCMoTuEw6GaD7kEGKgIvsX2hgWU+u0UIGGzsAmybNc1IntNjyJG6F
fGatbDPifMZT6Z+phEuz9qczbfr5mUP3RrzoRgOMRALJaqfnX4PDN0WjQIM2uDDIrZJ+S3GVsxpq
Jn1pLs3bN6SVPb7X/sMLctzjAoYRfJhtRguHwe8jYWGrDfiCHCevvRnEqIDMPKjaquuSX7FdMwsw
gOqcpwNo95YQNHvxuavXIpDAElwsy0ZguFc2bfJnJBxgVItzOeDmTogqwHxoDE6XfxT78NZESvGE
G0hk18c89bDdZAkiJKkf9ZBKEaJBG14OgkDwJ7aAnUuOJUHb9GwRr6PUQXakl8cB1lQz5nSjFJPk
UwJ3RZ4C/WiNiqGutfnENKHZJCGEesjJZBmxM3U8ZmneA4akQ9dlhCDhDkYAqxIr34nBUH3yHe4V
Xpa3zZGdADhNRVAQcoTwG+cN8a6MQ6BEFm5CMsFtUNyGFkiOeDMzLJxHI6OHEg8h5BZRkqaLp+Vy
VVDbRYIMM0DVuU/Jlxow/8EkPIJYmw9Q9WKeTPQzRHCYo8NLG3zuAHVXl93hfZEWkKtGWZIniBxS
NkTGgwTVt/e0nR3YEQzKXj1PwlZkRAf7kJFVJK3nWMbWzfNBEkDbmxJvEjUXU7JKC2GgpwN+FBM3
9TSmy+xhghVzELYlsjw9H5rxFOBrik1QdvxamTdynq3TzkUJFYut1IUf5wfZgkvGXctI+LNKHsQs
ritZPp6QEAZTx3/L/SFLJh+E7528e5jhL90QC4O9zfPt/80BnCW4gl6TTadIx5kUI7MRijmnhIOd
j5Ns9YVyiJ5dwEyRTFy82nEIRMT3SN251oR5dxtEAdiR0wQnhX2YwDOEnk9yT2M41u81hnqFJJda
wUB7q+G5adcT9FPWtLGBDosd0EKYmUFOpIdqTiyZuUh/iyNEP7G6IKT0Pz5dR2cS+Bf6TUrvcnBR
Crv76SbBtjkisqFJ8E3NpOii9qQvDR/38j1TQACDPZxRdaVBwP9Y3oxtx+N36efGV3IR1K3TCOYt
DjHYLdQe2l4e0QulJ0EM9YiNj8nCYdZUyFXQjVp0xoQxDj06Gqh0jyUmqOFKjzEzVSE4MVAU3UDH
NRCdwZFsLaPFbKaMII/6z5A8L03nwL7SvJSCFvmr8psJgTvDuVE6WkDVSkt8ZPU50VaF2VzZyFcR
6lS6WE5oW2NeR3DqtncC9HcaDXOGUHfr4MzOVmspsd336Dlat2xau+/0N8zgcHXfSwNkeIVe/4cm
jW33ARzwewiMyQta39uswZGYrxDi6Z467WQ1OI9K/TaDvDT9AOHdl1uBByNV7TecLglXMXG5Szsj
CoUDGoUa9oNpp0zIDGrmBzjM6InnxgegtVt8va1XS28+TTXBbmYjr3fLr8wKMNfs7ckpr/42DzqH
Sr/P+eb3TXxIrZTkQXDO+wvpqIhJ7cyhYhOLS1FALNQkPMoC1GGHFPl+OqZBz3fd2TFYsuXXwDHp
2bZFZ9gPNGcEupzIFGocaNFJcLebvQtB5L92nKs9JrzmSwMwH1JeIdg+ICRIJ3nhMTHcwueD7GCV
xKJkA9sObl8mTCE5YCN8tm8kSq8dpKchzU/eHolUADxpQLKfnFSdawICAEFkt1pwkJDAhXTMj74y
uBLhlpgWXhjTpH9Rs/bWvI6+HtGeDjsu6G2cfQ0u9URarr/K3QJMsY+CeGjzCT/BkabNM7I+iJw4
3IXwkR/h7DnEwecYaFc9L5Kfgeqif64dY6zKw4ycJmsQs+gKiiypzCMTExeXPuACgMfiliUEBsT0
ZVTyNqXTyMNwH0k08SESU4Br0D6tcsKy/3syKT8qKZNIhuo34gZtR8KrOZ4vdOcrOCPCW3jBlfFO
U7N6J2ZMHv86leVsfuiWJyoj1Ht3907z4PgHbgoTFofh0l/+rTyK0htKlG9zSRnIJ7HycVsUvGT6
vwllxO2Fa9Ht+RaeZP7VMAHi7DjD4e+vKswqKS9rN81RSqAI+IqmpKFBCYcJWwWKGlAJ8wP16JO1
di/ezTs4O+cGl4dKMuXTC9N0xENYM9tvtZh1r7kGYtb2tGfcNaJDskOFwrQycKXYHzNAxKXqVfcx
Mx6pTzGV0GcGA5/EW9OhtKEBRLVMdUu3YUi0Kc9IF0TjC9Up/PpZeWIboR0iEY1o1UFvY16GSFt4
q3tIaHL6uPuDs2pgENLKoO6fASGxqORCILL/ZHlpeiIKVa2pTIssmRY7IINIrQDLJ3FkBLtpbK+G
4AtCaCiOEmKM3tRUXnR83Ng40JEpAZa+/3BZ5r9Rk/lEjMiAZ/WEU6J5ayoTFEzM3nKFqBevehqh
U6b+yiRyiq+Fu+NBFImpubbtc76iu3sTa8H031RYvkvgHjx+XvDkM4dlM1k9Mn7OmahDzGFgXgdr
yG/83KEnbGDaaAbrkuK0yC2F3eI4Su1fXzIa/KYgI/WpMUDI07iCB/VLIXTQ68iiH7TNoI+DyLga
1JlsggrZw10FDfRgbtRLQW+qXr1/44FnRpLUqXoqClMvCBOIk3oCofT6NZcNxjHc6VXW71FkCl6u
evnriAQh5WhJ1IsO6P+J+rBQOiMewFsTf5Z+I7yqIbWa6ZSoqs4XL6NjsKM9XhUuvbcHXDc1i4uB
J8QIQivXimIm3gXXD80bZUxdhhOd/3Tas4H8n2fW1JI/n4Vc0q6v8o60IChoET4AWVJ3UtYfB7bl
2yNuL65gJEJ4y5OqocrBgEcoEPjsxr+DrQXQS5DLWbYyFQT6OFrSeudyA+cNZHQSxYCKc+TvaXyD
xrjIQIUMFEvE5BQQpE+iryZRWe17kwt/qsy4HWlu2yvgKVTWoSPGQxy3QT3kbEkJVOuklXKZoQJn
lpVrI45JDAS/385h3vPKikCRUcF6S7gQ3j7R4e4H2IlRB6qnwKO/AqpcYROjgbpCEtSg0jgZ2f7L
U0pdsXvNhtWXzEMVkaet80KOmzS2YqolmEgFPUs6lf3YZWoiYmWJWABN3paIx0hMWQAbSOFRSx+R
h4Y0682wZ03KF/4Oy3Fhd2cWUj+U89jSkV1VMxe0KkTaWRiixzarL80O8tWmS1/A03sREdM8nYE+
Epu+TINH/yCRRNRtUBLVeFGV/PL78D3EyNeIp7nQ3xoSsZFPbDoTTZt5PzpJCtSJ+6MlrBkVVJgc
x+GWoM73E5AKEuqwgSTghLpglBgMnkNzYYkmVzNTtWpFeqQp0fIWn+Jrsu/7CqMo8pLfkPmr1YFF
ItaXqAkVr9iPAC7O+EZ1P8g03T3jwB9k9eXfGoJpMPmB1xCMhU1NWUvyUi1aGwgIj+E9fpATAtZR
Qvboxfce33YvyveUishGUNlieDFtQ/Y0fxL3+9RfJ8lg7bTHL1jHfAIpWQWgTlMOi05aBVdaMQ3B
LupNZK5AcHMpeKtyBDar24J8CDtRcW1wPegEV1K+N2VWovaUDE00VhjBoJth/CQbWwGHEc6bz46V
IZrdy9meM6kVlSFoIDogXVK7bLEwYUb/sQfE9toq0s+LC+RUEv87cnUl7GjJtCAavYjCaWWZTqH5
Az8BQJNv8IuaU0Kb5h/FelaK5orBOtNUoy9homVFMKQg64Gjly3CBTBipScUnriySz9kp4DAlWd9
vwnyABJG+YdCYRyQn6pPOlYGzq89OiTSjLqPAFEotldhDLtkqNOSEgYR07aQjotoM1Am8LENqkJc
coX8KDQ77QkR6+5nSw4A8JqzsIS5gyvzE/aKaZValFXDb5v5yc1VC4zBUzl4FGHI++Wxzl0GEmT0
apXIfqfrX10ZMvEnE7da3F6uyZLTyHZp4AIJOerGeh7xi9XLdbHXyOJgQN1GvApq8VlzkLGryHih
+NAr+fRD7yYrQmQoArj0X0AauADR6NM3eCQDaDn/u86Txhycglo/V+hrYrnJeEUR4V/zKvxbJj6s
l3WzGDECbc5zakrOm9iafyHs7zaR50Xombv3RHLvAlnn6IjsjNJXeJY/QBCR6hJ3v84QM4RuSLJw
1TqYaMizD0DOR/p9qLxi0tS+P1A/M3JR4ZfbXKFfed+rnjnluZqN7jD1mXe2zwq0QxR67Z29v5m/
uw82Kh+QvlxJLNRA+GLeF2v6/pr19mTaGD0YAfFiKAATe7tPOPPMrDm2MBfCn2lEIgpFexfyvsYH
IYiKzMwqrbZYJkNTRAFXwmkLzSs13yKryHFVKyhTTuz3knyTXrsngHSu6iQxbwMqln2MiWAJuxfz
NR17CrNXdqkrnegdyON52L6ZJIqYBmIMZyB7qH50hqSoFtXNq6MXb7mCDsiZtkeWTTqkFX7KeesI
LLqlcipUnBJ3SmdCi5ZkBuxlOmAQJ6wielCVk/aXyBQcYvdSJ2Y6QCTefyVX+BbDQT+DqjrHNow6
dlvLOtyoQYXQCJClu/rbZpoygxLJ4D0CsEorLmNUNBTlMjBwzo2w8TYJ2crWe1lkpGaXFQ5Cs/Hw
5hqzpAgNZAqECa1M4mX1xmNFZbQGRUiuAJKeSQb/isAX7XXBmxT3NtAKCHxgtANq8U1fHexwMkCd
meZKU+UU3RcmSjBXggpZ3lasQCUD3hd7+LHLo4J1FPbOEbPqmPicKn1j8X0AvnbtH/70/i9BW2Ke
m7QR8rHprZ4wOwXCD2YPh9FAd1CskilYYmAmLIjE1LY+h7GbGx3A3xyRIkrcyTMzUMN+Zs9MoqN5
jmnRmgNsgDkJn8LSJe3xOy6aHNhjqHkEK1nMakr9dgFO8dVpjhT58FWPUAEIa4tn1nY3G967wH81
hJ3DN078w4FQi6aiJaR77UdnDSGNz6KRffneufcoTaHbTUWbuEAlWFoE22OAyDuuqExL2bcD1FEC
t7XQVCHDu8G15S2Bpyj4Ovbko0rjdZTc+mr/a7rq/JOmwZHzUMcSolTufwY3oGvZW83N2Cp6AE9Q
QraBD4JhrHcMTi2Daf/kOtU13Qo36fUX6gfr/WBa7+SrgAd8T+6vLl2FXKzetKnzrjBA0EyAWciK
YRFLmqWEjocy0ot0SYIydHd66gSmzOcObOtm2HXMn6fbjL0L3ticFwH0FvInQGSnNNws52Ta4wIo
vE1yq2y2DfyG7QG+ZRq1/To7aCzcFzu7lD9afDjArip+W3DPgzG8Or06ho1lddnmo2lEgVTwNn/r
bE2no4seGZePuszA8J8QB3YlZl8XpDBtijwAIt4xfpRNZGCCxexHaEorveQlBybKj/gpN/qP/Wpw
eNvXs12zPz1jenK2WNv5jm7f+BY2qmiqbiDGInvy8/HWaHt57eGMlL8cGAaic0b8yUqjwmt1qsFq
DPAywM15pSsAeIsUfxtvh2TfqPeDfmRg3UVn5i5IL5lH4N188HUWMz3OX1ljUKbhDrwAlToAnLZj
UELQ0i9ADlK4NTLYFCxySt0DHSYdpCJuZmmJs3VE955boXQ7WJwYKEG45KEy11eY95XVt+70UjNB
YMuqIyMEd324wB472eIYsyhjRDEIVNPdmGLFBZFcdPXWcStAcjqqgxmDTFOHB7WpOOsFcSM7mSHP
n9LkhGQO5veJSRhgIhsmIvGMVGOG290xDPC7J9R5/CGS5wRbeS6+BXFlgrLY8vg7pbC/UwnSFEBi
xLvIXHWf7p4gk/EFiOOl55az2sVXaGYV8/Z2KsMtFD+SuN6lCec/yM5WQE3vSXTiVrqrvBrc6bqk
w8G8VKzBY4tRGgDAIEGR7jkDLwbarOngwlUvQV/oiXXfWzp+2iarzcmuwY6qE6NQGxhL9QrT3L2B
qwCiAerYx5OzWnl7klfr2avuCfBqAz6BMBKmfUBtmM68OjnPxSWvWLs7mNOMRXb9nlIihH9xe3Vy
k5xRe6C6bAVXxiMdQDiLfUrOvDYukYhDT9GyKqh+kYA17RXJLqximCZqZ6MiQR50/RoAqc+cWX/E
bQ5+8e3blQXC33eZolZfacZRg2tEaIyNKhyKBfRtc1Tq5EBIjSUNZnXeTaKMVtzut6Yvvo0JnGrI
0JsEsNJHlRNrV7VyxMYQhfGheaoHAs+EBgGESEAi+mbAGzYah05P8JEUgAh3sQJ+3S9aqYF3pDuc
YVSk5W3Wdj4DGwSNgXYOrlAma9jzs8dEmWrN+8wbvSfkKaaOtWgb14SotknoJuRdWlvq3ePu288u
zoopaYTjAv3h3/SYDhQDfQHLpU3YyXtKyGzneP1bI3ri08AZpgGe0A5pTUQ6at569KCgLUXmT+fB
ILKygwtAH2HPZyufzRtwxsusVwne/qYUNcoHq9q/bHfuDN0R81iqEp8S24wIcwHfTQ6se80+6PH8
8AAvA8WDOVN4BmLFs85mTMFW3kkc3EtwABImB89QM6hbigPG66z8md63R9D/iR2/9wDvbrCzUB7Z
vjsV2uzrfq0GGkF7pbUe39xacetAKWbuVlJf0w6oLPpaxa0zil45T2FWnwCUxwlC0KNdEa/Cxo7Z
D85qyXzdAuyYNvecoSUQMe2Pv7OfUJfX5uzBIDwOexv7ifAT8Gsd272CpFYBdOQhhIUBhT3ai2aQ
d1DN/AE1NCilwxqgZXm8oL55pwxKrf6bWBidG1fkg570dkgy3WHijZl+KNuQYCmDi/+1v7/weeCF
mPHasEVs2H+kmluz79VBmpSeNCdKfZCj4x2TOVNh/EcuI7Nfs+v4Quq8u5K9D9tMSKujef6hXvOW
TMet00Y5FvPKf4OyrBB3KzJNerwFm8kxFJI1lb5JUluQKFed09+rw6SQDblTI9xADVE24u8Gbd7I
h2kiV4ayMArn9wOMQG3PmNSgThGqPLsGRbUn4fV6ioIcox+c7eIF0i/iWISxH68IRZHswMUSkMzn
IvSkwX6xWlHO5Jsy6vDHPl6jg619oZ396c783fip+TPHjfnKHjs7HZ+gX+474wMimRA7wnPwQWDr
BUzStDRJA6a0jUkkSUBniC1itdoV5LvrUc7uLRpbSgpAGkNVYEUL0+6ICYG22s83rMg/Yzw0frkv
fPeMwptij/N0OxU0syeF2NhPVKT7l5b5yFcQ1PcanfOVkEPh63b2Zn/N7FIGwBZM/M/A8+FBpRsP
/5a/EXLyKIXtqOluhyrGXCkrS9EM7RFqIdlCUDhvCb7oI9eb2/W3W7OYIjsb6tDgGUTb1VCKf76Q
0sJ8MYbP8rRvcNDGqJSl5x1sGDitUkJBKwhvfXWhkzBdZ7HHtTVVoTz40I4WwYvn4zVx0jS644ig
32t2QitYx68ZWjIQW/kNVZLIK9e9E/37gCjiym3mbaItRdA0hguEenQM3LZ9YIi9axCiQ89gPkBW
mrc1BhrjBx39okbb+6iU1Ple8259dhT1lQlraMzDrk8gdYGjSTsIsoYkKsxKgLo9Q4jXea8xPMzV
+HslmyRdBx6aWUt09UHn1G0yag9a6hHcLiW3LARiH13DavedEW1JK/WI/EnJfZLmjiBpMGsVFpUJ
SC64cERvHr8jHIoBYwyBYzY3mcHtRlyKvoTz4IOCxogCddU/CHehUrMjd+8Cg0ryMmBu00Fz3AQH
gBMLPtmIhUihEU+jC2VHYQMrlSdV1jz1JW+fU14l7IQ6lI7vbloEaPlJ2wpR98kcpIfZW4BtWmja
p5FA9mc0Zz46TF3AStK0gU8UzgzoYTFQod6nvReHJj8HGX8CIYU6rCLnszVQnIQ8CJK8Z3IgbPx3
emvOfDezeTMfzDNCUQh6kb5UWXt8Gymv84tDfNGrT2fulRPW9CrWkJ7N+OL5tN1b3RelIpRysJU1
rh40BVs6YXXUEZuRuFmccyuFuNSwN8u7uxqdnHpsnKw2mFvTqsfoG1sGElUb6liX4SNujc9J9Vtm
OjnGJqxPxzvzd0U72N6lw9R6oO5ueOXk5KBe07To8UZkkZLruNZvxjW+k3LgA0hByXX6IL/fw9zF
3ozP9it8J5eLObtZzel93ozPk93yuUNCsEa0iiF17jQ4cithK6VruvXrXvvi1lEP+zXC8vzhtHsf
SWpJHucw2nTxF85NIso8NZYLqUiszY4mEYrliBzWs3phvoHCzZRGw59j+nHaoXVMn3sXGYz6xzpk
b7sdbroNg89U2fqNW/hw3vZtfAoACEtJDURgTqncuHvqsG7gyf5uwZsRAUtQJc7i6uc2wBYTx8Uq
U8cUx7XDJ6TvOCcF108YAklqfEMbiPsIhNCpOk1/NpKqMGEQX4DzSPhuCGpGIlkJ4Na82KtzfBPL
aQqqZo00zZmoBHrEDTwfXHdvwiClXYMrC2mw+0/DCYcjve9vb84L4j4kOP+NX2AmMHrPj0QjHNaZ
0siqs8d5XEflET7FwwfDvEYokpEZiPtykWAjR08mCiMg4DITF/js3d3TzaxZtQzI6JyAmlRkAQG6
W3/XSI1fSNDGFKSiGtUNzbIgCqcC1Orey1Jhwp48Q4a6oLLOIA36ZG6Eug0EDLjvv5XJ8ReBKqao
4CCl3AKE776X51Grp+pbGXtzHd2XqIEfWNRSsv+9sLTg7QAG3CKscZ9T/kVFlbvCV1oqsBIooKFc
RW8/PHvM/SE3yXGhXIpXBL8WLh/EyicJTHPMb/fJnt1rV1ngv9G+0Gd+AdscjQhRHsxUKfcFvwIy
Dxbk67qGD0ZlwSCHtbVFjZuU8kn+QzGcyka0dp5EGPIhiFM7B7/t3OgdpT34YCovI7RnRQvIFHuz
8sR6cSgba8IcypAVceH0ECQsznY7btBIo7avNiopjD75Co+jcznc4i/aDjnyd4JVA8PVpqzd6jB9
Cg4TIqOeuF9KpuRjb8iJQ5+2i4VUaniAHoYsN8lfk3t9w5JUUPiDuVj3rrbhnTuqBojisMPhgfio
mgphXN5IrA0WlwXGEUKL0gSmoxJtbvJKjp8/xV1Qorbn+wRO39dGBw0UDPf4+KpptrM9b1J3t2ZS
77TuNQdjRdZOQRuxVVODoe40rHcKiIeqkpBG8ZlhsYugMJR/rKIbqiF7HxQ/zvbVvbp0u9gfRu49
+N7MlVAnYph8BiIPfoKBx1CeWEtCN+KVm3l30XBvwZNQVXv8pI77stbB3X7OKcSe7bP90+1sqkwy
ss7Brgu7xGB5Lk6dgj/yCkGNOs9PM5g5+7yw+yq0vv3nmBIjZcZVvKJXUPfBRtLq4NEAbGFLbdgM
1ikU5L+jRLtSg7N7sm7DY//i7b+FW7Vv9y3KgzSoDt9unaZzg7pui57Uune3z+jLHIPyxAgNDFfx
10IHQE9lqOLr7XoX7xJWaatFXcGjCnn127wr9J+tOk958ja0Qu8cvQ9mqXWq7tutWG3vGLQQrsHh
8Ok046QFhRScZbEGNqXrCZ3Kh0ajOv+OFwRCXNIDycdGsoVzt0XvVH+LRVdllnizKwXLSkfzXdXX
8YqOXt0//SApg7Xh5J/BTY1ok1TPuLwy9053hYEALpivMyVTxu4C9VGEgRwGL4ZwsWICzlJfcqaw
pOs++eLWCwwYZUybTI69GSqu9W45WHfu81K8h3+9bPVL0+JiN73GpMLqrfwynfvHzstqevRE6ayZ
lSwAoah3GyWzUFgHYYYZKHVQvxnj3TGvNKoioc4YhONohTmsU8hjBlqQQtegi7Awc9UcB9APjRAP
7bx6nCECsBHjXJIrdI4rK3OHEFvEp+jgr71KVu+iZAxAQzm9W2dImcbhsCq9j8aV0lzUwThTO9h2
EeQTFa6e0CmreEMcBVUAjgyS2GuKL1k7uO2L2cZ0B/bayRu8akuFYo0QLeQRyG6gK151+s6a9hNC
wJaCN43ZBHZSYNRIaarD9mjp9ziC5XztcmyDVrfotzJYm8EzWooRMKL5KGrixeqzZGaffjf2eM4G
EpspwoCSwRX27gA/6ka4QCwC5M0Zak0CBXYEzaNXyjYMVlSRSfNajx7UGqV5CsJqi7JA8UOFahoN
c+QFgIs5FoMppPzLJ/eDJQUq5QlI/QfoCbhZuVti8pxii+ofe5DxnVeLV6DgiNFvrHN0j7iNK3Ob
0ALunRaoocf3aIXInArKlRStgI11qNn7cSU9QkLwTvPniflXD+Y7rQbfOjolKJZc6v27YPu7Q+8F
cSAYOgyQfoF/qzZ+mt+pn4Bk1HGC/g0t+t0Gd/f5K0Owo6CoOqg4oPlRI60//hYuXMWv5EeiwHXI
5RifmEnibaB6QQnXfKXBMV6H7fG2h7lCEzrfLho/WG0ToTTdvm0M0AiYDsHGI5sj/d25D9BRFzmt
UwQj6EHh0vnQ2Q32g6UtB++kSSoh3a1qWjVo8zhEAIf2YQycBX9aXVcOQx42eQbmlmVnNF1Q4rbr
Gektc2LFOJbl1xxMrm3Lrg02OXZ7CJ7pnZ8W0sZzb3yDJn8M3u7YuXee9maE7AhcmIM569eS0+jp
avam0UMQeQ+iduJ1i7iRAlSiiUa9u6dW3QKPfQ6hkLLmhbrP6XRiowu/dCCSq6YNG2B9Ipd4tZso
GxdVdSr/7EazpDGXVZRA7cMpTQkVb07x0LCNFw2d2CiXHHb88Ypg26klm9HFAaWgBGzOiRDNR1gQ
ztL+iB7VAt5xerbnzxTrv8ZVpYS55rrz6fHg0igtDXdRA6GVURV28fyEIfdwNNVgLFfF0yYSnD7h
NhCf4rfXbAoGE8OmZJMqoZqnaT+iG4hFPwIUmYNKdC9wTZIav2MZ1ZDxssZ602DDd8h8ljVEEOGX
4RmXaUjEf/ra5pd17rDC3e4mKtsVB9UOjHmBcsVv1X55z8CoelZ4drvbv0rL6v46O+QuPogqVCEV
HRkaYf52uQr9biMRXZbdcro3Kxw7fPSdSX0zgcl0tMVdI9VHlOGhhumXdTDBQdeDu1uPH+E6mMGk
mjTfFgH53bBQiONP1ICvb3fV3QJ8eFUXjlWBco8z45p2Xvhf9+PwV9dCZNyzMrYdJv0C903TDg0O
8GzpEFCFZMCZ/0YPBeB0AYiN5p7VgWSFGQiEzgMKYrN9qu03RJ9pfSFJVjpi/jjhwekewSMouyZP
RG9qE/SJOs4PrHI8hltCJJKAHkJrto8pHCivuNsePcnZYlaiik/fqLnoFMHHIzGkRkSTzM8PQnk/
NFaMx2/3o9VoKFc5+SDGF7+iTOuEdb8L70aKm9iAvB4cAfoZ7WoBdmqg5G6wj6UougBCzuTRBvRj
crYgmnQyj8VQ/Tihhs8UatBjMAGcFS9/tj1etjNXeupBSWnRyoacsOypSLE5dSGVpG5BrjnoqiWp
m3CwwfGC/k93K6qvNAYZYMEatTWFc00+rOoRUwa9TBcc20J4N5+nEhl4WDtWZAY3jWVPj5MaV1B5
KYJ/mAEey+L+MNdWrIZmruxb3bR5/hV6lEluknsryYFgDElX/dCtQOgM6uYZOytPqyfS32LKyMKx
5UlCUQWIy1S7CQxh9WU0oH8BA2ueNyUni6IxhZudDbGCqBKNLIwISx8h9baQaeQMUapJkpx/A25j
BOc3WJ+eydzRmJ4Q4BSEyTJaj4j4OAE0QVFSZsTNIhubHdPq0/5EFPrKmkMswsHXZLa7KzQTlR0d
vwIi7oPLTcSDoqGuOYiNfSnMk19LsSigSA4IqKQUCkx0ANxE4KI2F86nPq1etOmzZbyZooe4LyZQ
gJf+PpI+kEDg2Vgk+JNaJVExKZrIyTIHgSh10SyzT+zLgpF29sXXTzQ6gFwDQ4MtebHbF2pdNMbQ
JUDoz/AbYnUEJx/9V4MinFJQGBZqqaG3h9lV6uWYECh9920yUYQgJEN8BCWcm2DE+EraW0jHzJwW
jvN0TTwOSxcPDsylTKIFQriGIwywQPVNxvPqcuUwUlLN+u2iLER/Wf8rDg2vy6Jf2UdbTMJaH8d8
OUaIuHeJZqOw7mme3BfXiGc+WXeH4gqzAUKDYommLhwQ3Jc9SFOBHo0gXdSdDeQIZmXODuBDNNhk
Khiy6+mF5MbbRVQJubpM26PLsABHxthw+ylP49O05FiajP3hf5mWUS0DlfGM5FLwTZ4gP0eds8yI
EcAc5Qpsj4a5lyyX+gSIE6/JZgHWt0Ynzlk1pJuAtiD4BqFoNnUQemqf1LdxAJ3ykuA2nEpRT5Ou
Ssmpajap7JvASGLM3cMmjSZpyW3CtDQC1EfEulJYA2LWK1xkczzxj5UmHO2Q6rz0g+Agoz2zd+mu
QRAJkmKk0Wx/lVRSyCJtUUGBkyphhz/U6hh/DrQA96RzRuTIYmYldZB7qP6elgWJswDim9C70BMk
obHRqpZIwl/jt++jGuaX676mPp8rdmMqExPfH2l+9YQiNFGYBenV13F6h7BDuq1b67vMOw4rTFaH
FXGeUr33xIo6lGiuEh0gZ2GVmmEOIP7Wx59xjQ0/I3nZNazu0344Tel/cRWRfyNJMazSm1JJOMPU
uwYunvbdk5HcKKaY7n107E0oPxUw0+3th9pzC+7VbvAaiFLwgXihHv/nlqC+UTC4e0WTXMA8amuO
BUjBhdXNiCpsZTzAnAQZ/aRBN+QgD+/9Y3pPSd7M88+TvYo/+D7ojkuCEGpe8GAQU3jblDQ5kA+o
bcp4Cmv/MvMvuxCjywGLWs94A1bRtI5tQNh1xZv0/nrE+KjhIPgxOaQAtvV5o2kXu9CY70c7dsBu
/r3Zozo1uftX+GZP93bJVb2OjZYk174F2RQsoURJRcNKRyM7isGKWKIlB5FAhMwJJYqDm7ej1uiB
wUHxuN19Gahi3r1Vn3SE/Na9cTjs+7DmbCa3dLsP76N64W277R2d99QV3TtDIQilaw7pyX8kndeS
4koQRL9IESBAiFd5CSG8fSEwAwjv3dfvSTYm7l03A0Lqrq7KysqkIUcjBbX/kIZaFWxrj2qk/+E7
tWg+odWXwZ4k2dEfimGKSgXlxcJEF4WDohACelHSNPLfxO0pqwbMAqkeaMIwoSxinslmRrl3M+D9
UofRLwTMOlL7KEKxna4omMDiCkqfYNurLFQF4ezDNEGe6ddXkeES9Bg5T2hzQkeGKY2gCtMudB13
0RwH+aFO3z8d2wu1NYZkjFM8NfbzzXxLzxCiffxZ8ou9cVKMU6j1/hZ/HMQcOyD7ADt70Mkj63bL
enp299BFynQgUdrkQINQR5QhPfnjKNwETidl4gMZXvAM29vPa26xA3eA0eQxZ4zRKLVTJ2cp6ujC
PjQnW2YeSR4tBniKjmubk28zP0YtBbodlRiQjGf+QZaL8nqORRqxiN4/AzGo08mBAAVUy8GCpuLa
QdHPyCnHisf/2eHnEMb5kZqfdE/jcKIMaNBAcn4TmF0wwMRFFQ5Jv4rZak6asIMRDYj2CagQ3qgq
1VHAlO6bEb7W4qe4E8CRYfSS0XQgTBqtjD9x8vAgmNvC6aAEtN50OuGQy0GMzB+nHJgacMQjhahN
QlRta4DP0sHLlhwybsn70KZAcpNMsdlUT2nb7FEo/P2SA22vycPC81nz1KIo/5QfGGyFa2uAM3wG
E9jDzSoww5VIUBqdBjlyT09slz6rc5pngI4LFKS8NdZtVNr+c4tyjHjZkqGT1pM470J5EGBE6q+L
90GIChRyiKf5+u6chqfoA9sEirdg0BMabZUWcozBoW5EFuOeKEl1LvKCblVjZBeDXRPaefssBwVi
PFa/nRPGv/eS87X/TtFWYXt54VdE+3pWZmDPKbI4KtAt2vQK6VUautW4iNg2hHUcN5knrfWKBEf+
FYcqJFGW+JxBuILWEgmQ+nB0ESZiGsCluEJ6XnSZBPiWvW1/+7f/ezAZVsFSDEWma2BEkL3hnG+5
n+eeMTIJ0SJvM6IO5keeSe6mpTf/EUZ5slOOQ3E5Pz8GPZgDHHFt8BeRgJ463qT30Y2IzY5fgytQ
/MJzF8H0VfXM5LX6Ddlz1IgpPeGZSZ/4xDzihAT6/9iE/l9l4XxzptNYTaJvvXh0KrY/LiRHOjKU
7I3CBDAAzVX9jVuLUEVCL52pLiIA7Evwc8byPmE+RBGxh7UfkfKxQpoMQ88SvnplpoIBqZExnanP
o9gidalv/F8G/ULmCsAEzVQnupWYSSGx2vjWtj9JCftm+YkeF/exgZyyTcw2eOJaERv8UWsYkkoS
9B3gAR4G3BvICA8ovPsYATSi1ohjkIQ4OTC/9QW/V06nXsoaEV+sn7COgcREwewfGgbYJiVITNgi
9VSGDgacUaQC76r+NFtCR6sYPeWkZWVqWst7d+yU6djevq7GzC62m0//ECvkKe+/eeRV0/Rc/9sg
dELhHWumeKGMt8Z/nI4Nq5ljbXXmqTV2KXrcVnoabcj4fky/QOZrMOpJwGr67vYnAGFMZd7yxqBR
hSoSjN4JBVoM7DMjrIbnwSa7eW6XgZwic1A7k/7PIZahyiE1m9VGoXkbUWtjMU+ZWAq/TDO/O6XG
uwP1aUY3abpxvm2ZD1+pvGVDfIzudEWhGWk2CcusCFv6UKjmp3UDEsb5xvjVH0oz6IwoPgvoBmUE
i84p0KxWLdN4vkYXYRoJ1V6Tk9MQZnSO9C/KEzBuuXnQqsZcmPa6EG/xQEnGQeXxeYoXhGa9IHi4
9guZkHaLYFFoHDQh9e5MmXECdLiM+YFLhuj6ZLCTlc0rXYd6FTFt8r7dejLqrjkvcwwPat3AeG2I
d3omHMbwCy9nD4aBhBC+aiG5xnVIMqp6kxIJ4y0wnj5+HZl+pwvNsSHRPBfcAKYX8XmKOlSCnEvq
GPz38Lp4DM0BX+LX6R1aZFoBIpqogl47SH9Hd/faeYd3t09vLrSx+pGCJ8hXeAqOSffdYKzSYQBX
oITpkKdqpEa5aun3bTl2yHdXiqLSpS+CBCAvgmJ8YiRmkJneHYg6U6uvGObpjebHm3aoYP1jdBsL
vsJzZKzlfqZOpxPP44AESUtCZa/MnibwtbnXam7BxYGpBsMBkEz3cN3vUEmS5tOZjHs6mFVyq++M
TvHDp+gUYqfyEWqYsO5poApvipYZ+vgxeBJt/rIDgqZ7peeN/fSS4hko638s1DPOfYODjN3oc+6e
V2WqQo5x8CqNi4XjzG99aaTKQl3tZhzOFrRa9+Dvu1g4PM1e3hHyBXQEuifUuLzPAow5j0M0TZR9
ICXBAqJsFP1hlyA0RRz2VIcr0RBy0mGJwX2zleTQtmzxryg6weCChCV+Kdkb9YgJ+dik1Sd7IXHi
FeF3sK3Ir37Gl8R7znAFKFHWoacnI9hmiMEhOmi75TXnjA4ezUpp7KdCpbFplDOZDyn3ewcSxfv/
Ym9Cpd5CFeWTGP/jjNc4O0Q/PUIRZmvoS727HXw1ARn6fAIItPm0XdgpZFUksKqmtZh/gEmDQuX3
apAoSS70duSgvwPj5FDjkHzwYPWEmfqQZCa+G047D/LuscHUFk0SDYS9ojWitrn+Y0br/xiTFL0H
yl50zHy9RyZvC0AKXdnpB140X1Qw+iPHInjOrs2weeP/jteHwXaWWUc1DjGz5ItcVjxt1eDCYv6T
mUlcsR/DpPrsQY2j99uDqMKPfPz5V2yPnxu9miA1/lLcWHhOPxJKuOjo7ggmEO1JLKJHW9Y4lPbk
XhoBUU3P5UPa55TjkamizOclxqGkGq8xoWly7IlDIqMNtZCLXjW499RNtRMBOrqR+vDKZ4W3HXCD
/iA2kFWjc/DJykxB6QuSElvwR3cQUU5TKoII5l/mfxDEYaKvyIl58G9hCQKx/iTciC/ineiMbF9e
offX40aihMUZB/mmNsfzPn87j/4WLYy54iZpug/NdHi7sAAUYgUgYrdEePzTKKoI1iwVEI/dn34n
w2SKyYhLqY8uviyF9WnE33tceFeeEq3bBnTS55nLwpJHu6gniQ/wbpYZq+/HptA4q2BcZnna9x2c
8yP4fXGINxHv9fiVvTCqIWtVI5O0E7og7ssaTJ2Xhk9gl8GhAxd982S1F2iiQicx0FV5ND44wR0m
Xy7wxCGDGUpXdj+YEEJ/FuYvjP4PpGkalD0LUAmzYwDBN4Zpd468IdbRUQF3xnV48UoNOsbsfwkQ
/aJehIsmt0lLtYOihnDOovseKNXXaQ8eG8O5rtPJSqcczUe/CvgWWQT78cvzH9Tdh3hcAvd9BHem
w69ROf5TbBLeQw1AV5yhXS19zseoACY7eUMzpyUOQwcemhyeY2jZcFW+pBZ3Egodklb8d+D54r29
c0+aF780SnOe55pQrc+tS+6I34OgHNbCdNm5X1wsRDPO80rDStc0CKnGt7hDPtL74MN5UiAdL/pm
QFpBxcD5lejIFy8FUcOpV9h6FrYF/uEPbvaXLOoEQgpX/ss0XIVBOc6CS/b6hnd2c/RN2RC0Pbfd
w2QTHPo095GA6xdIaLsHYrHcJMF8hf9yvRwtdwwk3wTD1O59O4UW8bkPUjUXIZiG/SYPgATxCUIC
DpC4MMZEfLz7DWFvAjhfwx0XRoz4rW6dG5wGz/q0demLMTk/svQrw4tbQP+WkbF19PJxgmPk3Slx
tNJbrHE+cjIpDrQ/EEkmBxhrP1YfTA7X/nsuT53c9pAt9A5/F8lGzl+dYir6hFBBAMM1I1w1kkmt
eTZxvUp0BQYHAmEFrRMGMWgp1dkM6zYTLfnaPTWuOboShwb3hGwlAyvjaUHam+f4ia85qpgurBcL
zmMCfYDZNBXWZRQmq65xdTlbt8NrZLXIagX7Cvbp/KV3eqp+ClJL7Pohv2Fsp4KaNU3+U5nqnhYV
X0D7m6gWIoaggTwqdlmHwqYLofq17PiyreuumsgVCI5EMQbOPHcLC2Hv+HFP/PHicbAz+L+Dqsja
djanaHP2YJUCfHAxNDLvzo0JPqkyIJx3a1sznUjH8Vfp64ddVAhqk6tfdEla4WFRoU6jYoiDAWtU
zjU3PmxUYhhyDErbqwADjMkNAQnhZbJUmSIZVygUl1yoqNT8K363pGg7aG/ith8NN+f2Wls2EbFo
YtMu5YOSNUgi6+2c59tVGQMdlOz+/l5jmn+8KY0+Bg2gdmIcIRUT8Hq4yWx/pOdDOm3JFAJimZCw
GB87cE5+rySdTAtcHNZ2U/ZW4owU2cnfCNmb09tluQBFK/0Eb925j633Afib3DkE2fgwYDBl3XCn
Lo0P2SidPe9vS3IcQi8DT/Hvc9Jolpb6xHJBBHzHghegvPVn4lvK/VSatQu/cxadrnTOBBdZtYY2
4u+NXEZeU+86d23aqg01JsPZyPCaY/Wu0RF/yRZdl2la7ZMTAf99jhQ5e1pU/hbSBmnsN1EbgNBF
R7K+LnuFJRkkcXrqPqvOA3yONxJt5A4drUY4gGH8djeDkhZJGcqaVg1Ljj+xx9zbmMvdOa3NfJre
dfVmfBqVJreT06IDQO9whJievvXrlsExIEjw5qXGk08pj9v3GfPgOyX2BM8kInlz2iVc7fFiwqQB
8hlLjENsBe+N+Jc9vC2J8M2DkRLQplw7rwfeKY8gj82FMfkVSfF1ts3kvFQKP4v9qvBweIvPcoOG
99bn2gAG5vrkRZ8Zi9OTacyqv06/Ie2Mo2PQN30Fr1FZF1B8eXkvb704h+JaGy4Mvb5XkFMDUsGH
u7jSrk0YUwEMY1DC6MMJPjDvc3cvi0q5TjlYuQRmE3rg1Xksyg9+tNpm/aRHyJKLB+NbI9pm1qLW
3sW3B4fBi/GXxgkiJIkDZLP2lZ9DJ/vj3xYG7YfJHh+e/jrN0w2JMe3ag3+/OnQXjYZIj1b3Cj2G
8x2dBkRT0GE4MQ1JelNxrKL3MgdGOdDv8QWAzH5q0ZPkEb0B8tAzPnhvUGSAeSbO8KJd+6UyvHaf
hs5OJ8uBJO8SlN7+0/K4j4zjvAHv3/6GYfKLZ/Q/S3V5pc5xdPoHJBpm65YPoYYOooFE3dNPO/Fc
WZgmKpTxsl2UtiAv6UIPPjGPMONm2ZzCZFlLAMUXnNSax8KpTL6MQnJhzmW0GexxpoCu2bAf2Lkk
l5L7Kbn0RvChLblriENAhVBcTRZJeQS1BUMa8ousmOyM5GlTUcEl+zxcbvB5UPw4N2BfE5MuHvB3
dbrZeHzd0DxO9TGq6PxvOpvOxQRsX4/NoJLc0ufAJk8gW/j6FYhDjrr8TBC6rzizRpfYCPPxK720
nuBtlrPp7Fp4pKTrsjsdVRMsYdJjdv265smZbaO3X1yZAUov3n1QZmZ7BA1zOjpnVrAGNPaqqym+
JCevoIHuQ4sNBFvpDm5Pi8j0cGh4NTf12t6xWZFpkW72EWeS7Ds4tfCTsFhqjn/qfX0Liw4rwFIW
Ef+1a9fPnf3RMxBYAUEc0uxvEZ9fwQ1lgr2zmdG13s+0x1jq0PLiI909Ciwq3uC7ynu7mNv/CeD4
xMOXd/p1iYfVxo3fYvAVWk1MnAOLn7tDbdgPbt465RVyKlEWx9s1Jqzb24hVzULjt6//SAVr+LH4
fly20G1kdx8BUbzLNxmHOjRd9k7OTnGKVfeblSa1mr9nfXaJk3XYQ3Rfju6d4omBmPBLlV9DAHbr
Mvd1rq8ZzYPpq1hVIcKXsgLHjZUyaDa2PH6+yrT2hnOHxuzWIV0+1+kiEgtq9DhfFNWVvf/ESsaZ
goZ45Wa5uYEnsX4Se4z+EKMx0O9yszpZP6hBt7Mae3DaZP12jYaKc3EUWXvI1qxoi6/TEFfpreGX
QPrCd1Jp8/8VVicxK7bSZlsWRgfIJSBovxVMENhkJ9NZc88vbL/4PGCtnmhrNPgeeMCs2GmTn7Cd
9Hlkf70xbQDNLppta4ELS9BygouLrCgltJ9eUmMbn8+W+6I+5aURh9/N6HQian3EK5Khe5++BH0D
yenK4KqcGIuPm8/e3j09zXazB488K/OcqBW24IqIkHaUGzWpMeX1ZHbk58PspyzIGAKXIafKO400
HtMzUPJtQKPhAKJRI6Q5xgISWVhFitwONfajMlq2A+uAjip2ZhTXAzO5q9WD5W37TFtQpbLMbmGH
Bphs0X870zix2gU4/KPHap8eBgf1CpH58Iq6eJj3v790ypD+6NEhBzMQfxVs9XSFAzbFTahAOMzj
5wI9lkllg7EBLZvt1sPNp1GKz8Jqt5hIlDulVjnDFKlh+ZZfHF+GYMjr+bKK4Eyldd76JSvdus9X
WO5YsnrAcYC+ITCvRQKLmsPAu6Jav02Bu6GZ44HQLjVVdZXJB4lyoMNWo4T4P5BrPtiS51VoQZYb
UjWx23gTo+ahz30GYhAVaNrH0bddCEFvR0ykH9MK3mriusn37LZCAWNEu8+7rVA1wUuruvZyG4sJ
GMPIpnxksOY9VsKfC22aUul38Qy2uHeh/ojaGgKRDUpCdiOIAbJTGJbe/BKPeAlZjLaaOHIyLChh
Woo62ULWBTwKhPnkTgAO1xlVgUcOWFMSTg+zHUxprYczX0/P6IKbSGXgiqdzdVFOqqPPIO98MRDi
3cUd7/05w6NjYocRyKQOeHOYvjlXIKPTFXc3xCbmbNITkzYP70zVViI62c50QZg+pbXJEAxoPmf9
EKjAk822WisyjJb9BcQYRmsZstiHPBUtM8RDIB0ik8t17eMtr+GADDF8d0Up4UJla0hLn/5GG8k+
uoWoDUK1/qbv9HJDvv8m8jM4ikac+MgU8CrFMRSgwQjvzn1R8LIPgGpUo3DooNZ8j18cQ3A4czyX
Wxo1ufk41VHnQ+x05xyMdaYrKVZJP8dFQBCI7EWTRk0ZcuBglzHrzAgGT6ciBcX5IZmrJ3DoMBQd
FBfqnwvyuVGzINPpqy+gJ4sKGKjFB9GxcNOqjA6ZnZxb+9Y9xS50sWm9TV4yyDuaRGYWkIvSfpuG
1urD2J9o9bSnRHQQ6C9YrNYUBfQY6/3e/AjW0eoJFNnQXD38I0H4fNsIp9LWDqmU3qY1BS4TVb0y
qi3OjON/QaVMTz53xYcmQXlmu9mOnP732ytnYtvauPz6DorT5A75wt0NtnFpcVvle6cw9b935hI1
KEkj9Jp+R4QacUNp0FO3swipddvba2y2DZJx/mpxrLhvKPccRoV6IcQD5uNWH855610r7hPC/8t7
LwrncEobjir61pky9lr18mO4p6qHq8hE6qVxMVpv9CTJO17eznaP77p5ABJhBGiaXKw61irhVWoi
SCiU3NJiXcEHzH3XCJTlK/Gydm58q4hH8MIjQqqZiEZp7VGAxfhLG5bPsIe369g3Tkt/AyPRMXaB
3TgdQvrFOBs26jRVXFt7lPKdcxohdwR/wRU60Eip/6g7JwbeMkLqwV67By4oA9VmAIx27NbdQ867
ud129UXbTJYrjFfMc5iwmIrhyoQhE/5GQvvK8MJjb1mLuLaXnRnsCy+/BlA71wMT9ZvBc/GSjyCj
tu1nMb3XnPq35A8q3dPK3kanFXvmMjLbH7rcRJhtyb2X/dNsSkCngy+1ieZLnm9SaFTbeGH27shx
7N3wpazuZIdjk/sWD/ezJ0J9It9r0wLJrmqKFb0OjJYXOdZ+Bs2GIZmMugKwlP74FBHKjjBiOPF4
M9NYA52t9i7RKSJcEZ0LodW4jkooIeQOEpNAa2QQ5ZrzGr3bNSQI8e5qOfSK7363GkI+DBs95Hep
wjENgTWSVpylVJnukDI/CRNiBUSrpB/2CbX9pLLLqBQUVqo7a0lulV1+tHuejhQxaLigU5cb8eLF
emzQTHq6Q6v5XN1G21v6yZk6XNzRXOluV1ffbCq9t5s+hoLSZb2wpWDS0tr7JETUUlN8B9QCR6hx
Byz1o7wN4PysaZYLqT+NbsGrtVjQPHHzlfn2L7X6FxiaIgFtERY6LeFTDCLVBQNGkx5CjIlwsCBp
SFDrwW1lcUozZ+ugJvIOSikQZxNT09FIw3JorvKNqLKMnoDCECQ4tZtfoglq0BcPkW7qPHgmoDQ9
NV+IhSE97kYDeTUjXtPtFJJc4tS2sDrRkDEbl89GLJ7iBvOlrATS/AL6UfFG5xvYEm6r1J6HETAM
3RvQfvo5PagGlbkBhgdFgCmedYMeSISm2hHEV9Apc6nXod36DqeQ1RgS7IA63nL5yCPkgfbzvWkx
XcVMDa6XPEGm5Dfemfqdhg01WgWmBOv8QaE3MIBpV9VmaaFxnXXnMJt+YwZayVZqzddKVAuTWLPx
Sg9pOSL/QgQj4zo/ndLCpKyrOWt6MnRTbbRWq81zikvox72P1hAMr856VbxERYLS6HDwp1W5YSLO
dBiss5PiQ617ISqslOqMtvy9IuGWAHK5Ks+R6oyeBonOAYZBsYm1552+whVfYtekX6+/FqtJW5HV
y/wxR/uO1KPKKeo+cCG6j2sp2AvAP+3uM3o759F3XGzR+iZPeThmtgnphbvFFlJ+y5Jj96vpd4w7
LppTBafWWyL65p7mNW+aqWEwzajhcNTs9iUgx5Q6K0yNEPKJOvkTcSSgwE2wNj83jPjsrrpb/N7O
ThfWD0ZhDIJpN0mYur4q1/tds253zuHGx0nvyA/UWn3s1+Czm9HG6XObk+3JlWO6X4NJg80loBGA
AWhcS+0YMroy+AafjVeeuhgMi9kljUoU6vr7ZNecZpW4JufWwaV+DJnkLMbYUwXXPlZmCc5mh2bu
ncO8a0U0bONrRq3oZxW3j+Wdoia0JM8YR6v2CyW8Y//I9Q8smt222253259hGbNADOLUWWGj7YY3
NgEoKK6bXOlpjr1ecsa7GEPQj/O13PNfOVvCaKjvmoTqMxZrZxfnwcn17wPpAqG8qXv94yfPjRf3
RQMNq+6VrvHqMd+c8LmrtXa2Y6DQuC07m8nSdhFDAAmpn/t7dAxElUCkmjul5/JgGVxkSTr1pVRY
its2o+KGyBSukQ4gwF//L/GPe2SYg/U+gkYAzyUn5F2i+nLdjE7DbaO9Da2Olp/MMd0Vxn9pLSq1
Kq1HVN/Q3emI/9B+6KXNzJzUGY6endC7/09xxsAKaAA5rjZ3AN2/AUP1I1mfDZa4RtcVLKgs0HaL
IPd160S8Fy8nTsuSe76qc524SymgwSihp8WqhGyB0F+EtpnZLnJJYq5028X4UNcxwGdw3Nkr4EQE
8iyhfA0KdAYtZ14kgLDNZqPefapP2Xn6m845mcExN0cmMpP7RqnEaXrGd6qa5vPVpq3beA0YRsHC
fg3vDB1IqBZinfAvMidki71bjAaLTHoisx4YKRZxwxfGfV8S8jo+g+Hn7OMOmHBe3erbyStiiXBa
jdgyFphlkfV6p+3e+ERJ4if9/yuhBi2ywsyVtCxp1hELy96jzlnezJsf3p6h4pA1npyCKbuUlpqJ
iOJ3cR9Vu292751UN9y/YpYtWB8DWmLTSUXQZgqT0EMBlpanJPyHgf2NXhVmPX79xC+ydu+gQAVg
TX3xPa4jlkSpWWiv6f024Qq92GAkHG7xxRMpUulk0wxBRDqjFa9GbVRh7OQS4cCJpEbNYy3u20pE
GBXDbNKGEBexo2/DqQ+Hp7UmeYGuQ7syXe7mF1IYdgw3S5HlMSepp3UTLKtejYaSP+1L+74wYQMt
H9B8IA6xZygYth5mn/ObBjE1a93e/ikKEMr86pilwY5oWaTmp/Q0lLurDFCNHiSiOS7Ia+fAIEZc
+oUTY8lyyishFnadbfjFfNfXfZP/nIXX5KVeXS5rdEsRAKPBSgxu1PChhdKUSZjUxGrzyOBoyAha
952V+pv6J763p8ODd5wcuhsiAZXl2q3+2fV9VBl8J3Q2IHiu3CydyZbzDMNqQyIp7tO2YXhnRk0v
jJGzrTqKshIV0aea+iuNM+ewmQip4dlNPsElLnjMTRuEusaTymjnEImIvRuJF2ILn4y/SZqgeuIb
8adOWzgw0VglDyborvjUEWGEhXl1p3VRGQh0KKJ0gEydE5EQPh8Xegj2UTk4Mp5RpJJjpJoNmntm
HTtBhu3W7uo1bw+WxPIItWCcjw1vi3IDC5EsagtWIY9Ru5Oj8rrBP5VWdPNFfMG9OczZJXn3gyoN
6/aPQaXfdZnea0On7tD8UX05EO4uSGFrxRSgO06idhnXhP80bkqWQA4/KsLFSyo1a+xR8pYLFfTF
r3YfVODxHhW4GqrKCJHNpvSENmhePHu0J0PGW2kOwXIJzhtSGpuDFOoq0C37kkEWenVdJrqSE4rC
W5rVPx4N35gwwhRe1GCltRciQv6k64s8BZ1BOixM5FI9qpWGnOcXmRyLGSSY7mgFMbuawXpBf2La
og9BV4aG3W5eKTmXAU2lJ2qo9D2Wj/7l70pvLtsROzNoXqvtogSGtHVNuphl4rY3BQMM971zDKmP
PCu7gXTC8rqC6VRHEki4p5ejXwNLzWqLt5z0KKhQjXz4l8GTJjDyCI8VTNIVyRIvIH3yY/wdAezA
I6ZkLv7Kwyode6rFy1pE0v1SFvJWeMkuyIbk0ZQ10rm2uKsdBsYHMMFRfIFxe+pIWaDg75dF7xpf
shIYAHnjgV76OmKMA64i2TYqZrD2BoKMChDDPgxgHyC2fmZqAYpMZ9R+YMmBCyGfpGDwuW5N9Z3x
6SHPBXeWDChi55SmSJGQZx5TMin4tgQWGZVT33QvyPeS5UOHU66ikVW2r/ttsbvCfPVIXu1bwpw6
9ARoBVIsrsAdQHHHvy/uwSYtrSkkgUMW6EzQs6XjzZuKMYc8Fm3/Lo9+njcKnK4dFMIrONf2LfhM
ZYqpk2c+I3vM4mIjMWf8FcupISKSOpHImFwYYt4ExfmhrzVWnTM2NTlNNpTlQwNBZvr68M5f/Rr6
cdsRiu1ADpNyUgNWmOyp/OFLsJJFOdlDrZNGKMUPOICxeMxAHSCAd2qc3gd0IkFHauAzcEFhnESw
C3csSx+dTQ/NIdO9945nxNWY6ob0QAab0IghkZrOaTyn34ZFTdPZjb+za2bhJEyb23K+Mxupnrps
08HMGbX9+pf4AW+9tDocZGWelBnhLQRbkHMQdvc9IVDApd+5FxhtzHEEh2Z5TrpzgzuYBwqIEWke
5+KHid5zoxbXPP5gdUyy4AXD+LUzDxESt29nIogSJpckSjGZUI43K8dQuFm70y3BUXrRJCsGydTz
7xSUI4lF24Ed0SVKDz0jLLo2JF3YdnmsabDC4jYC8u5WGiBOsTO+y5yDGQ3mfyvw80oZELHYBHzo
ZJfasJbRhHDVvtmuTqMzTB6W4jWqTpz96u3eCMFCe+kr3RF2id+2e57dYntBcPTy5dd/TR33AEv5
4/WBM51acu30NxGUM7yt7yg5YLHtARJ5t1gyGEffWNnRlXGzgveK6TGkxa8c5Y9hFept5KaKKy0k
woKzY5I0RnRGYAuc+GO6c8ePVHo20LTohs1osRADkvXy4xntMYCF9/bzlqbjbee18QqmV7oFdi28
m+EGTehHvfiKyVSVDBfqAAtD9IorHIgnfymasKUxjeq4y0mzdTkP1pB1p1k1vvE0jgRsrIkbEoBW
7rL/ywPOd5aVTlN5hVrZd3zBE1Ybbjq7elVwH0QYyKVAe8N8viW5Rr370NW96Hflo4r12Yu02Td6
ysXQeyYGaMdy3kkLfB0c/xgEh+fB4UXh43TXAfKzUDY8pU2qj3hF2436SNK//cQEi9xA7GM9oipu
sWqUfbCk/Ee9sqW4mGb78L0lZlzxHTYbyxeLlIO1zbvRFjtz+BVxpy8xPD8bvkVj6+Xhi+Xzdrcz
o11079kn5urlhk6+SCrGIUxfFi7Oi8H6DZ70lTHZ0xJKM6JU3miiMk1aZ7vBNbXbAPFgxNVmPhDO
USKpgvLM6ayPTUhENcNDKBVatAqzAnbXaL2TjpIbbZz+2QFrpe/EeZyUYHc/w4IuWWtBI13HaEEz
VwRWv1+kEwYP6dcqBpVgkddo1V3pQ/MtF+/0glpa6nyBrSPI+wmtQgAEr9T/YsU8xDZ8UaUUoged
PJpvel6VUmKaLDeacoVt31qAufgb9BY6taSc2mQI/AgpN4kMs/xmhHAA1u+X+f7ZLo2nmRFr6eCE
zhcBlDUPl5aGqhpXyt3v4oK4xTaTqUvmp2JzdJ6VVh+OAjt6pFxZ5UOTr5LkvbLDeNaWjAXrgQJK
C9A6+cNDVKDkwaqe8D9E51Gwt6kyDe/SLdTXXWzAj6FJGs8UUl2JEbf2F0DIflgduB/4JTjrRnqq
V0reqX6ZV73i2PDYBd+Gu40EYb9Gai3Kgh2xvuAZIj5DbtX9OJ8hbzI8T4p9Kj/85+9k8rLwZrq7
yroigYJT+m2Y0cljQRMhOTj4CDuiKiv03Sg2zJ37pABH1F625X2CJpfIreTpEiXan65NQwgv8spf
sSHW0LXR/2yYnKr8PRtddBj4PtaJcsr2B9CGVMZbnd3+HfWENV+6Q/9BeJuIYgYGLu92oMR2Wn91
6erW7YhVnX7SB2nn2iWSBhVW14vuSIn8f49KPuU4O4U9cm3g3O1Y7EiyNnFgxzOLlid3gtrAjbr6
GGxIOkVRjr0ET77B74Ab1oFyUoPk/oWrgZa9eJhiMjICQN5diyS7UkDESfoT4uCz6klJDXTqa/GD
q8BanP/YKnGRQkCZqKwFKMBwvK95ONKjw6zxnCrzYhAHWeEOd4e/pMzrbBrk+9QViP4TZElhiR88
qD5THAyVtKsx9Qzvobkzg8227mpqooILunYiAYQ0vuJ9woqnKTTxEIV0MuITCmGvAYKIf6hxHrWA
/nfQDba0hKuF6nxcGhT1epW/kgGKSk7+o8pXoSX9KhRmApW7GlTCA5vEjQ4CUUEAkSKIauWax7mp
O6fEe8ud27vnvj7HCb+FBl+hakObXOhCHvQgqIo3SqV7qRtpBblH7908cEG0tpiRq3b3KShjCLbF
96tjJwiJ7IobrtsgLS1RLgXhA8+yRbiYAYuhLsCENCqWgXex+eHnkGEscel3JiKeAUEt0uwUkgR0
Huh+/JiLFRQIxbOHLwjtSgTUn8wK6c4c5dUXllJqSuTZOkP+MK6SKqor+QVy1Ns/QOSA03EkvweW
/yFCngjgwhsac7TY6W6q/UB3aISngKYz9AgqzGDpS05+cl9gwFHg5RVhaGS9aQVBSkJhUwRqTfKd
0SU+t0xEa8Wvn3OJaMCIonpjunddf2S76Psb3pK5u6Y0rqgnUL22DWr5fUh5rFqPJbR6ht/GG3mq
GaP6QAG11rn/mRfm1F63ph29w1OTjZ8VG8+wTO14GR+THSoqdtB/E33nh21g1e36vV+ArF10t8kx
vNW/BL2Yx0LiC5wRX6JKfKsfQKj21FhufwozzkkK9Tv69wSQa9/w2gSA1Wr/R00IRZhzGw8ObeYP
+NpjiCNHdxuehhsYY0NWEhM5087jZ/vNDuCdHhzndCEqY+61RjNrrU1D+jEPYKTHsMYG4thpAAP1
v8h5EQAU6AjyTm1gB4+eSSKCYAy13zYpg5td+1duYtccsmKJCwBf5/55cmR7asAfGUv/3Dgg/FuX
VtgxsSL4FOSjW361h7zo6gHx4+3vprBy7qsF8qX02vcr2vM0BWCIeLteNdxkyKikyM8k59nT37WK
ycczg302XVwH19n1AhXBW0NB5aSzoWtwn3h3QX5qqOQBaNiq4CSZEyJiAFiE3TtmKKuN/+yDwCA9
yE8SLq4Xx00gOc3QlI9jyuC+2AYW6dgUzQX/jpyfBir8ctyhnSBlPVJQ6ghJPSJwC2UOElv4p3EA
EyGVBTQPPCLdlesb4Qe2PvEXwULlb/8JO1BBGDiTdOEV1Rq0GyQMcfWV4iGpMITej/iRxzz+B1II
lR5pbguRB0mJzTJ0E8YpL8QfEqCz3F0MSSy/yIgdcb8O0zBL3Ajzs2ln22bCwSm2yxyyTO/TscGI
FCGGbPFM0A2AzJgsaNrwUVqF1g1CqEUl/Q2rcDlDVAcQPnohGwM/14EOgkwNio1v5mlE/lozLdwe
Z7NdMOt3SdEe8bp1oEVcC/lYF8YHlFgVAmi7U+4iS6OzZW8CSSSMY/ez4t8VrCjSOfcEdNmTRegY
FMhy55xCAG5SbLDTWPqykzGjgwfo3DYjYAhOommH+Ag0xCMG2d0Am+zBWMgFgIwJ7RigYPfHGbK6
2LjMIF1K6bJjXq5Qz5usAEVDJAOXeyRaaqnsZoRI4zSRdM0pSSlbsvPg2MP5Y2mkisL3IgC2kGZO
kLHeQEgWM3mATuzaebfbdZcbiAtLjli6OfxzDZCUr48wWeRrNmmhbTfMNok5NpIfF3BRL3Iis576
zAEI8rGQaecjsf+2DsmDsvC117Z9sNv2bliMYX1kJ46DKfz2qLpUhr4PTSZPQbLR0CKG/D9HuCeI
LtVixHPoNILZ859y22n2O9F16JJ/qsSmJ2/7NdKinbcLdsQoZTvsIFbdG2faTzpDxcL64UcQ6EjC
Tl15+XwYVdj3jVbuAW4r3aICZKaQs8nqEMx6wuIj7N3qbcJKbP1UHIX48XbcmJ7KiTPwyTspdB5Y
yKVRheTk2s0LzqC49kq9/TssVOFijKiAzUqAzQgnnmHFFoNvR/cyrG69IjEyQc1ZCkpTnFrZDv0E
aNEbXL1Bm5M+Jn3noRIUef4URAQC23+3PqGFj3lhUgiN6MWYnO4pI5N7MHwSIkG6pdY5JFJYHf1h
VwSbt8A1b5y3G1Ld6NW+j6vphRP/yilfWp4phv3DvJDl8/sYlko0sAUNX+CpTLMXeCYwKrF216UT
AccuMsFmQwBUQje429NnQp5AhPROBnD2UBp58NAIpLVScvOWYhkxDIiQWWuauGDEDzcamJx0JAn0
rPBKvgZcN7nvrvkifaWCbJz5v+pB1uk+VsJBDhauftJLHAJU4P7x7RTmJP58Hf3K4DA2vQ9C0ekz
mzrJoVWCADEoeI84I19WOrd3ByD/H1fq7zsedoJ7xngdlYI1dNnsH0tntqUotoThJ3ItBQS9ZZ5V
cL5xqeksDigqPn1/YfXp09VVWZlmCpu9I/74h7vIfuqxNhZVI5wm0LUFSBUmhqg6OMnDfbAPCs2d
Xh0NFzRYTda4FYi7zp+tpdcJsCr1ITwb6wAJOjkjZq0ZpLq73nFD2d5vxBrM7zdPa4NaRh/pCXjb
jmdKcN42R+BjInMjXsVRSTiSKz4Q+AH8mlVmPjeslpNtMJdiibCK84bHpIrrR9n6JztDSechlxt1
/KyJtRkCwCFE2BecMjyDsIIAv4Vw9yTvsxhCBDunX9ixL+Y/rvD7J/cY01XGosyeUQib6NEU1Au0
rcA3lN+yH3Y9DHQ+y/ZWh2gGsT0Kz1cE6madX6U2eHLbX3Nj0wDDGFQPOyxme5A+x/py9rNwfAWb
OI4Pa0B4c2FIxBLmwfTggja/eU/klNJicAEgBrR6MoFBCBXcMUbEicH8jAoWi1X0fm0MpruU1/uR
PByc5xpLhUUxEqT/EY4ZgWqDztkmkhbe136Imflax28Kx0dUV3DNZEVB6RGhkkA2ukv/6h51M1Qd
neIWYqtjdcP738fbm7RH7C69OhrcV9QcphF8LhaNjUSBHZlrghf0H5FK9QNqT1dxBKbegUu1MZHj
HrvdmdG/Txox9vO5nhzGypwlELDdNaCT3Klwvy4ZfHlJpc2uL2UTR/bHwSenzVaG5wcEEydd7vit
LPYzG61sWUAOJDyKSIwHlLLon0GFQBR7B9g8WH4tSMOUB/JljRmJXOYpr1ennjKpV+edtR+UEEOB
DjbNyXGgRc/N01NWp/xBi/5h8rcPFV8qpFtyq+lpGDKxXS6y/UZnD6pAvEXQvCCaBhoBYxy4QsCe
Z3h7d0AEhb1JWF8AwLC/6rDYNhE8sfZZ7uENTlQCeM7/rxfvO/2sT+OigKZ3lJSrI3WPiMQ7kXTU
wEgaUhQ1fMdPjm2m+OPPuOh31gcJpm0kUEhxoXu7rXBWYfKo4nTSGsBkhtZ7jRfKuAX/toHCUo/0
3+sJ4dZg111MXpgEyr/ngeZ/Et51cTGZka4u6NOhaTLQ88rNjvUhF0MqREUGrSMWwqrEY7DJvvie
AN48oio8x09XMjygVkRdfPgGH07MJZw7/NA/08W82iqeNtfnegLDCJS894AegAfE++Q3ehDm6ApU
q7nF7X0pPKdLgGaM5bpIWlOZk3Wg9Un/0e1hlAtrUUu05Nt7h6ftbswLQtNkJPfYNvAZIs7mES5G
78EXEfVhuaghEwlFkzPlhnyazZ8NHG5772GY4/EBnuxW5q64SgmZSgXiBcKBcclmLb0S+m7YnNJX
yt18uVN+8Pb6vZ0SzTOFiUXysnOEOD3UQ217TefDuxXgBkx8kQ3gaKV54YbWI2hvn2OFl6eifrhN
1I8EZVHW6YBBM5h5zOC/MPPK7W74BmeDTwHfdZamdPa2ZUvMKvE9MhyW1X2xrNtglDpMVOmRz2GY
Uk+nI98aIAwvJtiy29sQNYMZLvHb2j63e6pi1F0x3BkPUAcCbo45p563vFiBOPyioh8oMH0frnD6
ce6GEUO9CN37FOyG9Xo/fiGHamxPs096n32TswMtmnezK6zmFPinT+YkmFt6TvH0E5QX0i2Vd0/l
vOvpvU5+UEzY/7xFyLsHWIc15n/v+Ozv/euwCqqgzl/ZoweDIb1kRf/sd4FCjHBPEyY4zAH5qlfO
9VXnQLQeVaFQIygRXaoyX2aM0rTLPzxc4Na4x6byuwdH3JInTtptJT1PBcHoDsk+IARhZPTp2aoV
U/vVfbKoXIEq6Ln2idgpPFZ8B3bakqqWLbcTYYTWozuZjTS6DXQ1ODZwpsK72NJtkVI18P2B7EiF
nef0K4uMqlP28YXBf/jpLJ/xsj/4+/v2r1Ez051/Q21+ZMyvOdaleSQuAYCEO2ydtpepmn964waT
3qs/1sAqdxyOnx5IwaxJC819ZqOk4vxjwTscuYYtw9478Gu+BX1Z4eNzBvXSwFkFTZbZX4lXXb7n
WGK49xusg0iMiWCSPPSPDeWmHj+60Cwl6HZKZdS2/waC0FCNjVl6ACRJmwx0WAZvzhQcEKYd1sdS
oJPmWKFz/9GYxF4YzsFYNaM/DCHxyxabjhLhrsxyaN+HFxv2KF16gpW9qG17jVm1JYtJcpG7OVw/
pktSpYiwVwmnnBBCmJKzq5sLegBFK7GniUzRkhXe2AcKGNKOhncDU6rj9E0j5IiPkFhuwzuTHCx5
cKAGz8WGA/Jwv4WYyafy9ilgtVRJn7OKHaOomfxKuBU0lrPQcu5+E16WtJqYUIQvUD2mHV6ZvBh1
UG4MIBLMZh8LuYjIRwJGv+uLH09mHROZAKR/KO8fGjokeAfoZLi9evzVTHpbrLLTWFt/t9pUntzu
hkPXvTDGpLgp5y/uuq3E0jjtM7qxwWyfHYY4WT1wMKLXdQD4ntu7iARql96oX7t6rw3yK4DzZL2m
jJ7d4zRtDgUmZrr79O6oWlwUGe5u+s6N8eibXO1n9ubhU5dPykXBUJEOhHi6+K1RuCz6p/4CuQk0
H/72y2iFjl71HlOZzRyAiGkfp48uivTb25a00oWZiqVdiuajv1ymAvpZ4QzrBYVO/x3foPyIhOfl
pLyBlP/OnBYbGBTkjgeK3AAc/yA8WvgTLqAjUo3wmO395UjMqJ7whZclYyxQ2DpOZW+DxdG0+Zjq
/B7ERiCoYRPHXIbh0n3x0avtAwlI47b1nyNldRlJ08OD4YhVGIh9O3Q6PczwJncbO8fJBEUg8nYS
fsWqD9cz3hB/46RcFblhL2e5LGx9IjMzHqfktqNDOtLwlrzoMaTFJbOS7hUuSTvQ0kLzWpT1fxf4
BTxOgrqBnQlfdh/U3qff6kP/wzoEtjVZmQqjRslFo+bj0M/hj6SR2qtDAdpocIJGXAvxVrhf9Glw
sXonsHMxj9nxZlrhYn2hSj0yYGCK1cSnUCje2PRMxLasYy4JBx6zeNJZixW5zzo9altWNQuGWm15
M8MB8teuV7sCGPB1jL4caeobNtsMLC7gJAhl7tMD3rba4yVb3WfTjMCEHGlyTv3aPqfLK9W12A9o
wTpO31QoFbK1m1NAZ+F62rCF4KWxwQXq2+b8EOwkRpRhO9tX1owZiW2qvLsR5KnlLN9/Z4f9nZYe
HGGj+NJGQSTr3TyF7+uPFJt3DwqXkKE8EV8IxbZAa0rA/2jvnAm6ZQZ6Q5y/Z0Y0J+URAeT8lV3d
XNDnJo6YbS9N4VNQdOORjAIL3KEJK4ZjZefKpiwMFWF2LThBrg53EyB2ELFPzYkEYKOKcel/uWSY
mmP4XMzIWtxmmGvf/M2eA/FQhyNxhdhLigDNemLDeW8gXe8l9GHjcduOoPODURsSEQ5G3SwpX16u
DakEf6OEMTzbHIqEiCREYkY1ch6nhDtiUSn6etlziS2kMfDls0key7BIxDYJY9kyJnvlZPEBsTFA
kU811QmJYbTz3yu7JihrQDPwhA/PwmRyFtbhQTr3KtxBWQLwRCsvlyICPF4gdRETP3GGn8NBte0o
922+LQx8fJKS2qLfEKsjOKAfsq/4caJBYqOVeYcUSfDqs7t4LndKk/IJ+Ll3SN+FfcA/fipJgwIU
/+vFdXblAwRgQHUh9MnTCzmr1569ozf9tjSxcvYBQmAABO1kH3BauffBk2bZMjiKHHFbFpsBWBVc
1i8/RJRADHGJVSMcrAupH3Aau6CQfJo7ODPyAG7KHAkRKHgDJ+RLH1IGgDK5Fv0un1cK5Q6spvIN
G5SejozlyemeyVhCowv0Oul+A9PwvOGHpCHXJnjnkdwEpozVHICgPHN0k8yV0HbYnNL14H0Kb2sZ
L0jLAzQkVd3eISI4H41ShHRsqaUZBKS1YllJuB2CbqFAYxcLFPgQPrMF+Eh5OeIU+jqPQOZJKUri
EIM7ISRpqL/hj+A0NOZBv+7tL1cyPnWcGwyuEXSYGzNx5nttXBI7JgVNiHePwyRt+6s+OV2oFNuD
b5jul22vHVb2Pp18yacWQBWCvtNeHgWp/BKKtGXqeYwEdhBrbOhYFnVp6eXsTd+ERpBJZMqhGI6a
fij9XGGPZPh1xKPMdGwyq2n4YPu7qfXyHmzc4AD8JAUdfIt3xdRwcoHVCY+DKgccDF8R2XBvmyOG
V2y4/OiOJdnK0uGdQ2mVj7CyBgWgERAidZhvPRPfsWLWDiy4ARSGUSMQ7n6+lTmVEEFPUMd8S/ZD
8lPlltg+4Kzpbx8raKBn6sI9VRizhCuFlqxVyIqf3hEenDNAvICw9Q/Th1glFlkJoVFwePY+0FgM
tgSpkVj/QicRVxQwHTu52HOeo4XDihILbdYkC3T6dJG0sXfgKCXdBSVMryd5WrWVUORccIfkYQkj
m8psEFFkyUgFMQZfjHDZ00MKrIT6Tf6o2p3w5IsvRpZJvCp6HOjtzE3gseCE7iLBJ7YkofoTszV0
NL0VStNlObxnkjoBi6kOkxciU9z8JZPpNqVr7UCbakH48vc7x+BOFZGSnPF9SY5MLZna8HxzKvry
ObZKeAPqmcLcVe57gIYE5K95CdsMpEuIjd5h9QHjYl745trdwTFXYkSGdHNnvqWi7SK/5lmnpnVr
v0ye3pOFDfjJfp1LcF88s6ycgSLN8gDptzWKsXSI+7IUThiH3Tm0mFwUwE8cwPacgFeKdTLbR4Cv
2dlLWU5Cjh1UPi069K4/aTk5g2nsd8yp2YHOG3EwE3xRIidqZl112PWnH7g/Eu3H9ss2bjPszPFF
vJorF9M8XCoxRRC3HPQltG1s48RAyVwNA5zuv/mX2Zkrg85o2uHrVXM82PLcQ8YDFuJuyBSwzUwS
s3++9IDtqj0dU+e3g79xYt+wFaPnhN+rOC4LaNxBOgf9HIkbvo8+ibbb9wB/Fu4/ZTgE4GSK3gni
79GETP1GcNPXU/WP37B+wUy/M7DjuP3XHnYeSGfM781sZvxScAeGETTjKozorxYOdTK2/8NG01Uh
7HzZEoH5GpWvZFrWiElPeznjx9HiVdkvtfTh13tXV/w7cGDThNjxOTo/Huuj5TBWZgeFreh1+UYU
hp+41fCvgEzxmcHIKJe5FmwBjm7lQf9SJkp0w4P6cBFElYfbafokrdf5OwfUmHSiHWP5qAr2kI7e
aI3pM581AuzvQIMUmAXzLrfqMIdXiK/TOmZ3PQWNm/VBHAypn3ENdR77JzU30PmOWoa9lM14B2i5
cGpAI5AvoUU+emXCzgPgdmEREh8MMcS23iD9ThlKK6u7V6oTvP2YAwgTRmbBvFNrOWLQB1CHiwBY
/gHivcYL5lv/8zZVxvmMC5tMkIdftosLDxzRXXwcNPnCnA4/feZ4xCvQbwrgrP7xuT+u9Bv24e/T
Ve5pjbciBC1h/L6jRv8K5x/uB/PFC8OWBvwCoCwkVHfhjDJp7GQ7V4A6dBoyC5jID9xKOJzydmW/
Pua5G39PiNeZ2DvlqLkqNy8qiZNTfrj8T7b/xvYdvAZ3rhU1NROvp9miC2vATH5HwuYBr7+AGwpD
7IhCgLEIjTu4HT8AOO7FZN5DqcyNdPlr90YRp09Kj1GPBFhIkMXoDFWX1pXp6W1z6h1D3pJfUdZe
Lan/9vOTUFznFMETKfiLfMfUA2bRJxGqVNNXVnUkze4RoYBoH7iLnMxtHWCNryT76OnRaLU2nZXM
S4QE8kre4C0KYO/6mX2hdITGsvqDVUFvFDL45ezm+8PCZZ6yQ3+EfL0aGvRFCNCrINbdE2SvLw4e
xVA86hClSGV9oSc6ZtdAx54QV7L29jpsbXHFmDXdzrrrfZxroK2xNjgui2APcEw4k4DURQBSgoU+
Z3fcIKzDIEgF31DNKQ37A7vFfbU8YVaRqs48Tm7yieEOGCL1fG0ztANwaXuL/FOQJ0abRdc5UmCE
vAOp2G+Z4pbLrrfPHjHgUIXRPQw95Pwkt+m2Dmm29BE+dRBUTYRNcg+Ar6A/v+1HzMiQDhP5hti6
6z43Lsq3A87Mu4PBcCdjERwtwrQXZu6rpg/cTo+UpvtUaGMIAhhXD/aeYctdQVKwjSjDZP6PLTDS
C9nslZUQbhhm5ZhaMkL43V/yTl6Dl1cyFbvm26J3HuR56OBjjwEpgzZo2VLUn1yf+Tou8REAGZbn
L8uLy/HbHqWFLexJLo1QAU89fogx2+OP3i5lP/CNR/0AO+kqq4MfLT36sFAEGCfOHBOOa4CDER2g
1Bh75OFIz/jWP84Zi0J6ipp1WdAj0TAyKG3R0wuj6kV9eebz6gf++oqtUSKlZBtYtLGATLwZtqI5
hCKuEmisTfVDS2kVDMLZcJjKtumGvw6WxRdgOMlwOQWfUBOfDXBqk08AwhxKK+WkNDUXEw8U5Hes
LlkZ0vBClaVHZGN3c0q0FkSiYybl5ZdGWH4FWK/6siqEX/SU3sjHzowemgkuT8GbKC+2gtF39PFY
RLspQAU0gvhq3/sdyOplJtOWD8sMKSFuBgJJt+kkJ2+7OcVSwZ7trBnY9CnQu4DXbz6ZOyZg/ivh
0fOeCef3oFJ+U0sw/8ZAnh2BNu/5gwfyfGJSCZedi2tcAdmeHoQNLB14cwEEMrmMEaufDU/GmnRu
CbM6CjgtvUecgR2H2GChwggrBQNSMOQHFOjKWQyI3kAj83AaPjgUGLpVrhsoAQ4rRiPQa9YLxLlg
veRRv38hKF9XfJBfpKjTin8QdxlYoGmpnj6imqKCWmFQyBhyex7RVUqf0rZ/Aw0CEppsxyHeVQz+
BQGyQlnWMv+jrWELPTuUHKh0bM5+CQsvlmNAA5G+AFji+clOxejk7qC/ZFw9/jKehnuTIMAIlJSh
J40Kg+zKV2d6QbUKx4vdStYQ42CWiBAvmSHz7XiyQv+vLVi4r/ZKfi3dBbZPzEHfIZaqjpiWQpUK
DfM4lC6K1G4iuTslfzylOspFtNzD1wuG+MJTURt6BJoRaiqfJJQe+XVF2TrXvZtCswXzir5ThNsG
vajQ0jVrLnFcRVqN/8WPd8WlCVE56eiS+t3GtwJwRqaSO18sGCmo3slqJXppolPTFT0bzqVn6Eu9
XaRgKi054fRIuJ49KHslybKGLSRK9INPZYuUgCZY6PSntEOZhGMP/7ZQXYtW+waITQUtsvdF0hBj
ZzF6NrjtRXpAHi62yxKSLujlfdxyF6T4ICa8oD+sIfjDg0LByDckEE0aUGOPAhzK1LYJnOiKY4tq
S6D1J16EPTZYaFZwmxShVvH9Y8TdcPkRVjoQrl602sCcVPzyQ37IK5f4dq4IX68hKVdCJOLBwmtx
lT9Es//iFjGzoCvnL/kioqWHh/QW4KtOeCBTZXhi/1hXQoajj7WuRH/+7NErb47wnoSDajynXSan
+3eRxFAA30CHMLoPfUvHU5H4c6kkRomM0XMgxgYXCLPyDOF/gY3Ej8MFsytEXzAV41kEqGPmPFNR
TNaMwRgnzipL+dll0G2gWZNbJd6Z4izWdV6YNQ1RyUvXfh7WW4RrS5G8y2J4sGRggsnNkz7qOERQ
L8Q1na79gUkhEXNzvHPR+7Ma3SuaBiz5eCud8Ie13CSuVgvR1LKY8G4TnffZ7T5ZUO9RC42BwWpq
+11c9/aWNjL8ChM6eW0uToPfrAyJsDM/Q6LrHLQBXH4UE2PohYzEk+MQeG5cb/FgWH4xZmhaFfsw
0vya9D4i4PA2JgOKlSrFv2SsD//ZuxJGxFvv2Gr2JEGtgMMDA4nz1JKUgDbni30fSNLcgx/K4Hbp
SwG5Vfc4+wIBOLuIfHp8LkW1gGWhupOAig9LqzX5kBJi7MwbiQPi69hagW7wmRd+AsIpOgjGiaSK
xFzxapFvjGUp9Rwvg328TaDu4Do62tKryANScq1vw0ZlvTBKC4wp6n4EJB8OMlkkvNcxHUfUm1fe
3RuibcSo/OCA6L9cpvpzyAYqre9R3EZYjQQe1Q6OBQwOvi7aGYfRp+apoF7cY8ZqRn6nPPMuwnc8
4ODMWJghQA2f8dsjJFgMN0V6pLEFtg1PAZ9xjuR12U/Mxd03XVmni6wE/wCyQu+4svfqbLHErhm9
KemIl4tVHs3v36f/nIGvqnRB14hdj22QCt1abIgtQGt2hGho08DiNMLOLf/U2WumcWGD06SJUbEF
0YEURu+D6yUoxORhmDqqKLS/wuM5rJrZUYNT1Ea9dqczor+6MgkumCQ0YiUTSZx83jV6HR0t2ycI
foeVeVgh8SN92oAJ2offuaIrgJk0ejDHas2Q3NEKNuIHdgn8/Yc80rST6el9Jd3E30+TK9RZUGFU
dYyC6BM5fJgNCQcfqR0EQ3m97+wBfkXPdp8Amx0RpONXIgeiiJEWnmwt6m/zVsJLsMvEkYJHR/Cw
W/BYyoYte2wbYIHDAO4Qe+Rj3IKVwt754g4wgsXNRLZNrglDX8VTiSTNEWvT0XYSI2dYS9nKXBwW
CFvWFN7tAu0I/ew5VnC7xhTALV258A2opBWJ7UCBiKLhDb/5EjD4f77jd+TFCx7+UEnqbCy2OpdY
vL9vUyZksw4IOme3MpiKOY7Yd8js6AajtgQB0SGjykh3lyWH9IDZiuaRSMIp6wDPXsgtuTt3wB1Z
sntGyq1eE0DgEgsosJgfg1bvuSaFoHffHgN8E3dpga8G+x0RnGPcNAYfN0LExN3mkgNHMXGWPwix
9xgooQzHpbUHSfCaGYG2EHRV3gt6K4oKxgOvWA8xCxjXA9YghF8uHPphjv59ICCRkmHqGuzjRvQO
G8zzk6pNDVBysYQaLKtE6L9VqPaMltndgQjgZfF7hxWdrgNpChibbl+qDkudQbKJDP6FgfeOFqlA
Io2+TeeJe/sI9PWnT2RQSDW1zeHRDf5pi//NRunt5FVEl07x8bcVz9szkzJ4P3zoQFUPV0kQzWb0
o21JNaT+KiLWAN2xkOJQv0M751WE5SMaANA1xht0BRgaUTFBUZ0D4BzDl1BpH7SMZMiiIqgpaHU3
F14rQybpZ46UT09rKQwWKYkRLTiHYRHEzMk4qCU1bPt0CPAbSp8DG9IGatzqzFUOY26CsIVZAW2E
IcA8f1e/iy0RQ2XekiWEcDjwQ+EzyeP1a6gteh2Un4XL+N6h3SpoF570H6VVB9gO0FotzFEq/Z05
O5qg2FBauAq02Qj6pW6lnk8UJAxvm9K7ia9Yi5FNCv9Q2K4wdim3pQG5UaxJdahETB75KN0I6XTY
aOvrVHCQ7R+PAqJZt6/bYMEh4wvhvw224QguhV3zD8FpPaBkENuxCp2npgN5whntN+1z1t0upkz3
ph8HMtQF7NgA5i0C1SMbZ2qQFioEBTgGiAqyAhp0dBlok/Iks8Tnhtwd6zQTuqfik/hghMvRqPr7
oEJIb7q5HD16tMpAEKhKD3kDbHxE69dAKUVtxv3TfG2CFNeCboNmjNYNDEConxVCAGp2cYOSSTJ0
8Bfsb9yaAmAsgyKSyrDFlsXYQrYVNjuKcEzwVVD4vdfE5epIEQx2x14a6Nk/upLal+//WMHRQwfe
7R8Vd5d3gbbwEu13Of7cxpsC+o2Lywh8h4/hJsRctbc/wMngbUivRcgvbXLLw3e7C6/yhE3nBeUZ
rThHPu0dlZ9n0i7DyYlboTSHzTXxbThg3H4vEhvJkzLfjDPxrsVJWIxMMbbHO19k9NwUDzPNp5np
wYH0+Y0Ih4j/4qjKSg50fDXFyL2/mRiI7duhKO1fIoPik7DBtRn6Llxe4APJGcvMwYujJ/lEz9UB
I4Zw72abPuPA/mRTWEXSoibo3Xr3j0nQTk7uH6NZ67tChETArQFmXCWE2Q6wZSSb6RRSLl3cu6dO
hmXvOjdWUmg0uJArsTw+hXrHqUftFQ68jdXwnmBoXDhEKvoPGNwUGsX8kXwU1JsFhtbFvN48gdAo
VpnPEGfTimBNcicpN5qmNsPzM6ho6iYN7EmMjLxZSMi4amLYkxnpndtkcTWavfoP9Rdcd0/8MLtL
5Y9U9Mds4RrJZI1BjAdjyc1MZzKii8zRXhNJ0h6AbxxqSQXAJbJe63kHjohNpCe/QtCGseFWV5Ej
Ok4nNwZnxh5isg6/fQJ5RpQ6jUQk2UuiTxi28+zPZAYTz5rrM3uMzie0tru/N3DieRzPnN/jyryV
WEGMI8N6fSvdS22yCvCiq2iFnWKKax/ueIL38L3aWCeCxUxJ/0xqyKuAPHqPHwAZZG3zrZ7cc0jn
s64Xx2jgSMUC2mB6k3fybtJido6nppg5gw2dzbS7FZXoG4VwvxoCkMiOcXLZL1vJxTlNj9Ee2pOd
0+azI/1G63n+26rYzqyUFb/7gzfbRzIJSffBjnGdfQjihJuzh7fThJuATF1jtt/Fbb+xFef+kDky
REg3LJP9gHbcpXsvPWu5De+zZwqCKzxKvBSifbT35XfXnD7a0yPZ3UQVOFrOZkuEZCk2pGAAy0Pf
8FQLMjq7GxOkUrSVS4U7MG1AhztmTRc17PRjTRwYgjUTby7dHJuqjFCdB51FmyYjbs8hOHV6nZ6G
IYpAD61EdYAymCDDsXiJtvaWEh9wGvIYoNcY93mW4v6kiNe7gBwoe1KOmxwaACxnqPcdrjHJFnDp
vVb4ISzC+4bYCAYMzJzJLMbFdFgMFz3+eBo68Vpuntsd4PtIn8mPO/HQCbTYYyeyfZCpw1BD94Xv
MILo4MkA8DQLR+W8zkdPTokFFr1eyt9xKTdMNJisWEosaDO0Y/LAOd9Ur3JFkuB4zSAuHRxZfyIE
fc1cLxSsCmRIYG4nDvUI/+zxOxjBdce1U7ziYtglKZmNMDPSJ4bpziXkLBshxfB92OE5iBow1z1w
Uv+XeWrAB5oeA9AJBth43lMI1BHEViiTHR5hNiN0ayNUMmYIghsabIlibuqONH7qsOrrkYocgCLc
MTZtOjtOw5CfETIC+JvQ98G6hFsleNg1f+EvU8CEVJ0q30dQLkpEyog9RexXDJcqgP8zTWcfBywL
VpmZsheTAzE2RAkib66NEmB9zEDO7AYt3ODFE8jFqs0JdzB+cyryrbbH8Sf8DtjUEUKl4J52NzsR
ueZJbgfjHBp3rJyvkocg1sn4RK6bM1x42cg3EoLNx5CMsIX3DSvr2Iug37V2HubEGdTjPtoTE+EH
0XtduDMMyn+zCaQhHxbO7Ap/kzQMnkXeJ+iRVDItRzYuhckSD40GGuflxN3RqoCdWn7HDakUoNai
D9EdHxZE3hEZxQ0GivDMQcJy3EEo2Cgp6AXUvlQelQ/BuIS7l6OcgXET+CHJ03POZ3tAXSleIn/C
+W8AG9n+llKRY3g3FhbkjQp4NxZx/2ny9wdFAMRdW9gvSh6ILR7Y/ivhPoOgM4h75B2Ws4xtxT5j
b56pjtE2Xm0edx4+0NA6OKl4yNrnp6sxo73YOtzAi13BRKWuH4pu+4vmpkw/Y42v1EQ3xIMvhVLx
B3Vr+IAvjFHGsMT8FmQTOxXARTZLNvKOmu2Ct/sGJn1iqKt4N7brRiLyG22K9dDYIAiKiuiYSdxI
PFEHD6pB1oIYfDesTYFhfpCpKUKhtPOn4yaBv/REcE1Rz2BC3Ue/I1vZv70RfRcDq1vYcZtIFzTi
TO7uc3B1W20bbvERUxbepld24gr6UbdfrQwIxLh0tMTMRYiM0Gq5RmC4TCieo84kLwFeF3yQAruH
4EWEmYIPClL+4xSmgHt2rvtMmgaHteYz7mZPoJ4EWMa4kjkWQ3dnxDxs2LRfiEkBr+HY3GFV6u5j
+EqP+JnZuxkS9aNfBR03lYf/HSgvEyvc1xLqfBW32QHXhOPhBswtU+Ll8hEf+vK263ixPuumqoR7
nqnFGu4OLCr2mYaHepUj8B7DPBMT3wImGJX2z1L4Hi8vlMV7/+i3uFnI+mFZOZyNcLN9wdDlruK2
K7D5a8CUl7XuN+Hpdu2/CIUmqkiT/v9mR92coRd42xw0wXqkj1R18ehzVg0+xtzRabuqPa+Wh2zf
F9WiPnjatj5nbD0mLE6Zt4KrNE1X/OxIC7AGKLypA1noUkQKw5Z/xviROQm8FPlOLTLCoDbu/0QT
YdAui8ODYYP6jC8swfQA4kjr5+38Jo953F5jiyaUYZALmDUnHh9Jp6KCgeAyFg7YF1BL2xL83atB
qOaQchxt2cbkzJb0ALAXZzWHjvJDRGWyL7pIyh4IHXWy2CBBTR9h48Uk9gbfIVOye8SIFQ3UxBCX
oGLVDhpuMwU2Rr3byYgBEzjYkI5P0qSCz+xOw4xhBoXzk1Sup1tnJ8oh0AI7YhpSmd9cHd7xGuCs
2dYSXcVbwKABJuUS0wBxtOW9MKdmCPlGMK+AE96XCqQCtCRk7ilW+wrOOO+CBAiSifZUfB3xEaXu
x1Py2YIl8eLroX8KMzNq8x1Lt/UHloKH7N0/oR7BdUgGSpgW+I+rrZN6viqh0Nzw9FIgZkOYeJr8
BsunBu8aaE/DwUgEX/rVxi3LaP3venSl2udRulrnzfYP0y7U75gFu/C/V8e7eRnREZxPDrPkXQ6r
b9bon0d445zRML7NUuexw2GsOalfLg9guEfmc0vqlXQHDes92c+fmtkkzWfDp/LbLxyVk704uOcP
cIV9HAhJ/tSwhbvGyFUmE952a4WMjvAaDvmfsoJar9DhnQfHOYNjorPoAj7EYwffnaVC9dkwDeL/
j/wYNvgmtIHtzZfSL2+NRo0Q6bnVBZ30zkrA0f2EU+V+MAXA8W7bDlPNTUmTvAeH/ovTX0R/3gZd
oyT4Gck33C+pfhNIaoHsaY5/pn9cZBaSsTUxpn2ShOKYAaMTc3YpwcPtUnxv1s/wZfY3QyLYCRZf
2J3gSBisqWZEmogzP9soCWGwRIM25WUgMhu2BGF7H/30mO36jcEXy0aORfFGENljTK2EUyTM1W9Y
YXkt43iUKBm957KNrH/vS61NsetfIcv4i+hOVWksEUJB8FjA8oShjSFUk+N+pY5e8+/m452Y2h5Y
8k4VKFhhY5cgRa1MLBmJzM9sQ/cZZiun4JItPw71QGVrxDis8ZLn4LiNGXmGr/DJxkbN2JxSdxbB
dUgNx2CrKz14FZzZG2WwKtb5F+x1NfkU5qNsqLflEyyCMLzwlqpjZj0v55hpdJBfR3OfS3V8fVln
X5hRbWaVNKz554O+uGTU/4T6C4UA7Yl5HJzD7hU252e0d2i8LYqfs4PDFatCHS2iF5KkXsG1UKKC
GhMbg2LG4SMdefRkTCpnOQe2VFb3nvrhYHpwbAgnoNt/YWlVUBSAS1TRQHjrMjy7eKeeSC5FUYm9
2IqHEA3LVqRIWIBGkFozQXe2ZzjK8qJ8ryG/zqtexY+BQwUkaWHf7ud47jGWQwDJWT4uGTrC5aVY
vzPZouv1QDteUM9IWod+8cU0i6klN/iyVMMDHdCSgpZPOPXlEPlydlFDp1jwMkrcDdWQNgs23Wl4
Z4hacGqI0caDiTc3po0RjnCRVUiqFxqXwm0hW4YLwkkL2Z8RXeNivZkuMyV3sUkrNapOwb5UtqkU
FAsIysbqlH0TWZn0S9UK56xRhaz7Jx3tvxFAKRNexDSGRtyBX7aFqHDvf9JmvJthHtEBPKdBtpTp
hWVEced8GdVQnR5Fl5lUSPGINcsRru3cis0D5ejOZvc4IP42EAAI+MRsummyXMXVvvkyH3jQU4FT
GGFNj4Mv4zxy8zrWCwaFdIS7gOkqN9iexCA+6SOg9ob6eoDjgPrKVmd4lwj0iSDyzUI5uM/Rg9lu
zlNDdyGVuA6ob6vboo1iweeVa433/iJjgUbysuxi972GVKOtO5qDI2vcLRxlTR6Avi7IGStoUvD1
aU53L7NVO8+tji92GWBDQlH2cPTebkhbBYts+trSCatCb3jb+L/FnZyZcK+Lz+7bXuR05betSlP1
Kpx6eiCRS/aQE2G4SC9IdxhcxmfKdPGRP5vllsALnwyFRJbOfin5PE+WQZt4vq/XGGFqfQJOoXWE
la7lRWzQ0S5cFhYWsYRc92m/+mtCVpLSufhk+8xVQbx4dWVojEBWAiNp/hnsZHebvYBXOaenGLkA
od0HKxaQTGICi7iaLnwtf7jCzV/ESGX4mcaHuHLXhkPOm3XgMrFwJ20iDtdEG8bZh0RVEZjreKtI
2syEhF9/510iDUFXx24ToqIQroFRvxMvJ4x2iI6zF/GRHA4+aeHr/MFwyL9hnpW17LulHHmolJk2
a1EZZdpMzZrARilqYke34V6XhakmWMpcJq2slWmBfiDOA1Mla63ikQzJo/O3S24wz25ElnSGaqrM
eOUr23rhZToXrO3sV7rNF6fNP1Hq7lcSFVn6G1TlpApKKIo2FNgmqlTzBeHPq2aLpktuyur3oSOk
vhsfLQ0iVuiUxIoL42AqTv8FGJYdHKrsg9dKJdkkI0DmFh14q51h6R8S3IlTEgyd0m/OxDz/kGw4
hw7k5mn8+ZA8JWKom8nhwxTKJeFXjG5JTkol1O+yImVm/7BqACa/jN4tDME6JFGWEST17i97iozG
nZiJPVfijKvBVe8ThPeLBLqTao8hHS/dhnYXYYnMSE8OuYAxmX+Y80+IbQYhiJiKEWHFDHfH9Nkd
usdeNTj42PiuyIeO7ynj6RQokxoSM4y91XWFbQwMl9NdsraJBdOse/ZvwPIwqwHTPQaAhBqFkvl2
ZoKn49H8+hM+JxnsfPdzfh3JNPmegNr1bnl7VThGpBJAxXjR+fiLQIV7h8m6r0KHsQmE97q4WWOD
cPck6G0RLMhjUic7HPkIkWZKfop4deay4q0htnGiSQCBVeNvAKGRCTrecbVz1kQYvCipUU/Rqu1K
Ia7LPNZiIp9wFezHL51NvDmY3PMH3iuab/ua8QKMRxnDLxlVE8ECAZxObvmtmL2fGYGgotwe0uZW
DO75TAbAX1tKeoJAGMICGHIR5h+7VyfyajLTleC+vb3BSgUDkwbTTklVfRDI1gbFvFtnOCRWi6DN
/1g6ry5FtW4N/yLGECPckoOIBJXyxmEEc8D86/cz7X36fL2ru6sUYa25ZniDyodq20cPg0bGrGLt
trNYLVT00TekgicS+mVSEfXW+AMtygSzuNLGkWzBSJYWJbhZgATvsOLnry63iVXwzziPhySy4SWW
QuJcxqrgqSnIsVLJIJ0sy1KcoK7IiGOVjb3k3q4KES18jB78He2FQA1bBGz0qeVRiNEf345mnSAW
sYwS97O3J59vNuR2IvxNecEYzvddH3XpWL6FRdE1twa7CEymZGFIKK5viD/fFtKyKDGVlOaFhvvS
c0J/wtL+9AEmgCmrARcpRsd0o+1058B9lkF5imcYMSXNz6bv8w80P6psfXbZZeIneDTTr7xZCtaB
R0DFfDVTeV/MnVyM27i5pbHHhY1SmraJfK5InhUAYZsCO6xwvgOUrBrst50FEBnpxvxoMp12CHfi
k5eL0554XEGnxG2Kp8cb4u/HSPxqYpTIhZ0s5PMoO6aLGdWXiPxckNX/2F3sxYGdWLOgaas59r5W
6YEGqEzgzVvgIvI31R8EXPeS9wpQDQ9AHbT0rXdfgBSlx3g6mqJJj80AAM8GqBRhkcVtEB4QHaba
uEeQYRmwkETvXJaCjN3FhY6z31zEMqrHGBpumkz9RTSRVpJxW0GD4FebfXwN4uac3SO2hjGr8oWR
tKdaC0GpTFEQXJyGizrF0WBQhjW+2DU//+Zh607M0HsFraEP6Np8+uwG3quQfcooHeTJVAVn0jWf
ORATsDtzJv/hh2vumrlY+b3c/c/A8EB4wYedu5KLl+TJoscvHAOANVxgZd4zvubiHoSkLyAgkOc/
J4NHwl3k0wQOKI6335gLluTovdwH6grmVzMa7FPos26NfLdZLY946FloiSuL5qg9ujgPCVmZhLsu
EooAOSDqqSEzh3PAX5GnRFwZi0cWUB3hcr9llEC0oy3OlS8IWWzDh5vjcIZqEZdO4GLJ0H+TycvN
4/y4ord2I7vELriQbKAVdTjha9pgaSt9MknBN5AYh63AsJNeaN6JSyCH9cwpOd9RHrR2CzkQMcU1
D5MTX+NbjHDMLfxyRCrGYXH3OqTistM4UrwaP1k4IYP1jfNDMQ8wKyYlRSS4Zp9Th4KIA3GEzgz7
rmWoF3sGrt0HpgE8m+2iD+4TRh8zqySEkrVwhLMznyEHJA0T58gu6mCxWwI7VUwVpQd+B7Zt1FSY
1k0zXusWx8ElvmfPCsVHI+6aHTjvv7jb847eI23Or+m1BoB0z/VC5B4w/esImSd5wthBlVp0ph7m
j0ULbs4bj5/OgZE6PZMrPNWr/YKTkByA84i1ShNeNUrMBfLSGHAgJtFvV1T3wt8RKstsINwJISZ8
TFWHMQ2HO6lykHNY0dDYAM8T7DtE8oZNfQ3Y5iojp8kJS8EO470WoKyLfzVm413BwrnCFf1ax5pd
iXcoW7fFiYCnhd9i85/EP5OoKfqeerqlN/f2ygCDRcINsUhsN7d2B/xOp48MmL/13m3zttr9Ne3L
H4ct/Axs2x8Iud63hkbccLdniBzdo/36/HCCt+XZe5PQwwe1eF6vndUl4WBhuLNcuxBjbyHTNBKu
4QV5Aayen97sbzY8rnHeqyOxWlQpD8EBCR8JqxOiGOAx6XlU3DokfF3B8EmHRCBmLYIKwUNO9iMy
3Ga8UJCYsUXelZM58EVAlz5X21zcYwwB2CFH87bopWLV3fCrO+mNTu3d7cO0a8TLtvVCBxHXplba
9B8AdpldktyS3saSldYA8o/GsOGjE4RJJMQ80lfY4fxm4NkFo5DZ0YyWKxoKNH9Ig/l7OotauKd7
oqUfA7FsQXcLjBu9gB295HaICy5sRDfbxiBYkzoGcw5c07ykc4Y3QJpxvgKUyuwaTiJampPJ0W+S
o7/wrAHsPG+ZcwXNjZoheoDQPIo+cPeMxArvVrESBf0VQ1pvtYIupVPGbkY3OiDS76x94bAK9por
BD0IUPnChX+sF13LhgXnCA0EGKo19tM6wxRYrvRvxab0NwDZimKeDO1PacecX+gVQC+pGeBIVUlM
AEbMYA7+p8KQbuvzSjRYPdYF3B8wCYK3bjtdfNNkLNtxWy4+08knVt03xSyDCOhYNtBjJF+Qs+fF
/y4mVTpjmZHNZdsjDWTrQCjvUBdPZkartO00nfvJrmmMjkVAa0sRSFdt+REnuubySVOmz1xSZwz5
KZToHbxgzz6WUhB9ydjJzodNlEQH5M9uzxZLW8mfb949FMdrWjJ4SdH5udlqzyz7JdNqLESMdI+c
bortZLjc3QyaQDOWPSTCJRzn/sSdWcMlxF0XA0dWzTtoLFW4Y9K0ofVvX5Fn4Ju78WWDASAtaOao
fUrxP34AepYHRf7IsjgFSDzBs7qEwNNt6iuDfD5Vxt8Ufuid+wcP2C6HcIYJ4E87EB4oj1Hfu/TW
2oBR/A7mg3BwGVyCZ1ptoG4yxmL+h7CVgL1NExkUwQuj9CjNiPLnGpC0ctiWiDbRgTBDpO7Booi/
tBT1pgdEY6Xx1w2gT5LoFiHIKQawoG9E1kmeiQJVVKX9lmVoItIbfjo0TGUvc2BHxVjUiqRJD6Mi
S8AS9eJwnGQIoqom3Rtp3KMmBFoDXaMuQORiShczfjoNgAww5UVtNSzBbiHluKELIVgT+QMDH1q7
W9RcRRuxJ4JXGBZUawQ3RJPIeys0yHt/Is57+vV4uVToTEqHnxIViHrS+aPPWWLLY9ZQDhyEbP3Z
gL4PApAo4/0BfhDgTcVoQR8CzB/R95SRRSnaH1vng3QAmzyDa5F9JlDfBYjDvU2AgFTJRZAgwk85
W8hCDNv97VLIfegPpai48ejRdWDeOyvka0Y6tMEY42bJCgUvCBrAWTCAYLRoT+yM3XT1aLUq1n16
SE9smYahLWhe3ZhFMhpE0J4HaV4ieBwEmy2EEUH7M2+E2CSQfLo9gfjI7ww6ewycgsFPd6wB3B8m
OU0ORTiK3l8vuA/ml0EDIIwQp2XSxFrroxlc/L1kfsgFiYamzBKZ5NPap7t0Mf70DzaEANoh8vUv
4x3BoBocfZG2e6GzJVTxc7/MKeeDbsYs+GlS6zNDopotDbc3YIhLmevqNqnHkt1IIg3iwljTAzjC
OHRdytlfHsyxH6GRTrJOQi0/tY9Sit107zKcctsW2zPdmvzBv5PwoClAH4Me7QgmBGMcWpPCRQsL
jhT+gyCWMAy2mYfmmpmNIFchK5cx5ktoBD65hdId/KfbBlGVGC5DV+AZoOwzblTLfI7twGTgCyNZ
RBE29OyNkFX2wUCAcbWZ6TyVBgPsDWJhwPKRH7aQDHugi28iG4En3WHE2mE0yB7LDtOj0w61yZdx
cJcxptBuYBTcmTulwYPzRqVhy7jO5YYPTthLqAGk038yumryUo3JffM2EdUj2RN2Kp2kilmTjJNg
zOIMyX+YWvG85vKAaUEy6jpaJmaR8tq0xVATSEbE/5cf8BEZ5MGd+QvaE+SmxNAlXI3HAPaM1Zmx
6qYZomfEScNIVJqpLd/L7u4PWwk7FIoeIYKPJnPbJkeHdHxl/PXXn4uqA70UtxeIfF6HhS/010mf
1fOnotP9tDlcRK4BTgffxsKjw+muYf4A0JlZxEAmaqKE6wGApBXI0g2gqXoBQ2xUCBAGtJiLWVkg
cngoRjBBFGYHyhA8MmmHBiP4H/I8OfoG/YFAlcCjjFBtITTYwEzgIMzPuRi3CsRFyCMnwwBTAomD
oQ5kI93l1VyOOmG/zGnnZszlhToSyBP+Pd/EMsE7Pfi9NHgZNlwQAPMAn8cNNzY0rE02bUZEvERi
7cJIz+Pq4LJZIwm7gQ4KAAkv09zmUESQUOmhBZaYuCiYTOc6ENV7xpjIwHISSVNx5AGTazClIn7X
RE06t/RK0Ztmhs3yAhGIWhiSmTwuQNRscA5U2PESxDdBx3yQLAiEDkye542J+naD8LYhnaCLu5Fk
jCge4pZS8O78AuH9IueMvg4JnKDgf+WZwNG+TqwYDjNJ+YOI6iNXYtVzjBlRBOrTugAQyykgGR6Z
HsHYBMLatUWVBlgaiuqcP0RzBdnCFbKhFiouKZ41CH/tOCi6gwfzK4inO4Njid22kn58hS61+LOM
eWHFY7kiH8ZAEYCnoF/xnAoF98vR4EF78Rj4oRVotzlnhhqwOG4tVhy9v2oN4tOG0VwDNXBnKYSr
GGn3l8EgbTcCLHwVEwnd1zh/Fj0g8KrNCUDOVyNNqgwfNdxEJlkfEbz7J004S4E2knQz6cdaMAIy
4gj0hx57dIGAgWBDYyHwUEZsMHUQaqgCvmgsKpsTfccpsksabEy44QzDvprNMAOujPO6uW82eXSY
itbGfuecgkNyAhbocOoIBUuoVjcyU9rvB7iBN2BEjEecBpppdh13J8/o6DA/KYumV99Z9XgYM2gm
BghXSwNSydj8ZL8yYFDf6IqzDkOlbXHwDjbsPnIMa0a/gOb4uAJ8QmO/psePjX3eJLKoNrS/B7MH
5v9VqNpnJxgNmqQ9+6FoZTYsjUZf0Nsw0gYaCBqBFPrY7yQ7zaSv/XCuJOKCIlJdUYs5E/PupMSI
jaAlc4a8xQSsRcb9Y967HZfZhlv7oBZovbuI8jkw9/ZDUSN9WRxMwqeSdKmDChjYTM4FtuOFfFgY
aBJlD9DOtn/XFcS4N+w340CCifGV0+SOkG7P57NCDsrBoMxvY5FM67mMvEjJtVih98/FMaQRNclH
AXQGU9obFq96VDuN7Grt+3wap9r05GwTR/DXxRgyomS8I8k+SvvIjgndfzus/Tq/5nKXLoOKHiOy
qro7R2fmSqbwseaiGK673ULu5HOMzjh/i3bZm1xSTALo1BvAZV7EQNEVwVaa2dvf/JEzSOPXqDJG
L841DhdCVDKW8IFmFzuNAg6Y+q9LIuwW2dsvUygCLTC/7YEGubk1LMmRvCadYPjekKL3yCT40Gtb
f+dJG3RNX17oyuk4UvqliA2QPzF0hpMKlgYcVDdFl3chOGwR9hXwMOULgShhw6PLr7MttiB0ROFX
ANCUT40ZRwsKBdwd9gkYn228m7J2M29lKqjbaBwRgJgZUXEaCgWPo5qkMDkLtge1U+ZaGZA6UqAH
05w5kCBmih++HKnm34izgezJ2GGBI7zHc/620Ry79hnTIPRqNZZ9uvbDSc+d9J+BTteFZQNlGgiZ
wJPEL28y2fsaFkSA3DoyyGC9PoOr1c2ZH0s9qWVq8DuF/54I8L08MtkklGNCDuyZ9yfMSBBGaFaa
55vhZX8H4jCqjll7MeqXGB/353f3DYbIvWNRAQhmYSYSTZ/4Y0o7gYMvSQAIfBZYHKw/KH64ME7C
aqSB2HhsVCzgMPs8D2YQ4JdqfOojB+oI3F4U9u5O1y4XN1gDJNlwCMi+O9Yx7OTnnrGdVKpz54x4
OND2mjIWxAFj+CIqEXhOiYnGLlgeji9yfOQ4fu0E5dfqSzVIvQycZ+EHfATir0wWA23SEl6iYo2x
Bpb+dm1bm6PVmgesAa8JQooSQDRdOAPA5I9xirObSN2dAbTwgWiX+Lp38rGs7V/RcxVl1d2IfP03
HhSZaSDyJgCJcDfqwCyhGPjbrXdRTaIipr/wFrlt/jNu2kU7oeW+tfHXOZtrJjIa3fGz2ZsZvaY1
na429G2OPAoPIArmdcbUecMVyrkuRG2kq2m04jGYmzF7JYJQ8KBy4UlQec9GwEAG4jOIdSooPO/C
mE0Um8Taw11LW27hTAvcgLZznDkTJj0BMsxLsrctaXEjfjjpw1bF42/HbH7AUhz0GC0oxWG46JrH
YHoccNqTeh2oqSVZeLB5CT7ugRHlkE/1ndQRWGSaRBh9IsqArrfPeY8qws+vxjxv3o7KdSOlAynr
sAIeElwo0XBh3TzscIzT2grBGikAb77jH+IeEGlani/mF0I/DqnAvG6Y6FZIw5ehg+1wLlsW4w+r
U7Q46vNL/A6F/xLpsGPAvzCSQGesiOnpO1O4ouhrSC+bju2v/7TOmVxIh+t9N3LaOaKEJuSX7QbX
+qCN0tgdICWEKQzFZlMhTqGceMWJWJtyHxF0gFFaohhfzmv73uKbhVnTAUXDNxfoR2b06eCIF92k
l2FhmNWb2VQwRxAT6eBauJ/eiysYnkP/humcsLBExUe4nR86HyjG2xWNqIPfZgX9E7c4+FshsvEW
nwBbWJGauNMLlG9AsILutxSvb0f6eTTJ+Mm2A7dEpBmfyzcalgefduJ32Yl3KF01XFzSlsCocLo8
9Dux8GmR0Y/fznaOlBuK9EXXpZKGc6qxz3FAezp4cGKxxo29GfuXAIVwXt7TqKB241Pv/I7Ktf1+
YabMe2FERRnNXQBssnkuuZhX0FKND8KDB6yVISbBGiv2Ryi+2uiFifMDLZVAz3asU6o5fIhuVi+7
O/eluK9hC41s5XHTY2jOxOHqI/oUd6M7FDVG0Ee7wY0GxjSbqqi87Mda1J3iG9pkOoc/66a1d2ZT
7LQ3CFKeN2wXfDh8fvZSIgpa+WfvgcQSL8T/8/Huy+0YHBOeQviJ0hCF4oN9QXblHS9vpz1FqRK7
SP8BKtFrJNahhMCDbBDaHoqn3gFsfVdP4tCogySH9c16/cuy10eadwrfMmgj5DEsOeSdI3A3hm2j
M91yPPQgwtX0LK7Ok4QmmM3vP5nExpSouEMsHrJ1cdWFVufUQQOkqtOjw2rzRt9Yextd8uLK+DL2
hqsXHTdVXxvxVggbZBCso9vyk/BpuMUQpxJuB5QroEbcXowBvLoyd7CLs26iTWfTVlbReqX3vNQi
1KU2T8RQ3kX7Y+LayY0DHFahK4ZXaAvTH1tfMi7cD95kJK5a1OMTJgTsN2FXiTZA6fR84ZUhOzDq
BwloMxLvJ5++Y0RMV6s4JqOXRpCICdR2dDanuNqyuwUhgywSMZic3yvGL/LD/jwhUMs0hTwfx+d2
ULxzRpnTkl5JGBV0oHlNxESMhk9/jNkBs+KJcM2wkdiKCuLH5GXZaKTnU4kStfGjXHp+GTIb2RMh
aNgz1aWemJIycbzIrN13YjRkxhSVAED6Yuv3QrTwjapqwWHSoM4Msg2KB8ba6M9RAaMQ8sCXkhKE
c5K+gLk1j0oOsx5wXflsFC6MkdG/8LS5OMd6bQEUE1tNrhSI3tFDgkhaks6Gv2iYp2Gd4A4mHt0n
qzd50s0z1ZxxTMAUhuPvy9gGPSmrG6CpynNE0RsKWyMAoAhOUMyyWdraVBOJ16MoolH9VxaxBq91
RA1Mbg22e6SC2KxXOXzPBvCOMQ+c7y/H3+XTwQlRDu/nssf1ozXX17PK3296V6tZgZ98Y5hdtLDc
8RWAOmz844b4Qb8Oah27R1YWq6rpdrITvskqLK2XpdAsJ2klBhUst15GZIjgKbONn5yW45uD3o7L
tXanjaQtP06wE6aiUCMJ1xtRGpdpCFnGcylI1GbClyedkrT8es+iQcgBHC3m9Jei6p8gwIpyWtB0
der7oMUZrdxsLeKz3p0rJWCbEYqsEclBZ2spEGFJjnb9M4Gf9+XFO9k3VrwZB1fSTIicbLAHR9mF
QpF3JpQXbzTihKioTWVMg1mQJc7Zn0BeU/GakXDboGADPQ0a7hb0GqcJp6tAXokZnOgC/+wYInap
hMBSD/1uIkzx21IUZn9g2VbGpcGxrM4w3UTJiN6kadIdM0Gs0UiYB5nnhQyADn4hRgUgwDbewGTR
0qcYBBTYtFMKK6TU5sdslD025BO0LmhWeKSEK3Ff+sdN36bTuE4WU04H3ppNiF0NmROsV/7MNqf/
NDMLK5Khzctm8vgcsjDZVAwCd5l/cV7RBRlQxqP8ktAgwN22S+zBjXDLh38cLO7sdtMgRoisPz40
ZO3QG/orpKuRA6AoLp2NsA5e1MvVOsvoKugrDNFSDHVp32ekBZtMhy7J1VHsWq0XRsGi1DWWhIw9
hVEBengRn5hvlcat3LUoijFQjhxsoYUKXYyTcY/+2IOz70htb0OieASrJEmQaJDGm8Cdb1bBC08X
vjQIHYdDv2dEY7JEvjlEEonCOxyTxoQRek7U1wn0aOZo8dmI2nbMLgvD/Zcr0EyAfBaKYfxfEYVo
ORkehEEzsqIFGBQaA0Yxnd6GT2xVBNoMHdhaiaSiaBMlHkrVvIm0M6a8Jurcb66r8vk+R+13MRRg
POyVnsydJXsqrGRjmSFs35+terx4Rfk0jqYFrSpPdH9M9JIIR2BkL4aDjKGk13R4jgMA1QItmS4a
o9egwz9dSVFQMMvBPfnoSCB21XSjq9mDo39w8igC0c04Hur610tP8dX1tyMmgeADDCpUgmt6RumW
P0GXkonw8Ga7cDL2LmhTGV1M+CcgOjK+P7r+0ndtalObnyUbdFiTpIZhCpInRmXW4SFgt2EODFq0
4B0wKPdh0hkU6P2+kYJdSJd7GpJc6ESofRr5j6MPYNIHsRNd+mNasRFvBlbjNWTg1Ac8kV6yOnkN
ttwphNZmgW4chnpxnQMM2g05EUQwomUtiM8zF0kMxqZssl7G6ZZzPCQ9ae/yrGvMwMNiRW9yk5BB
cRrQ0eKeYsLM7aNrZUWsQe45B00KFW7guki8OTx6wrCoi7GgWFtHkZgspJ1IBYArkgw1Qp4Yi5xO
MkqUNnEHDHz4Cz5ne0xLbxWGOmNckY3gpIw4Wz3K7gYt4SNCY4hV00ozYP+K7xR/lDXEvaSWQp0S
cFfMs42m+EogZxZFIk0XMqUJOVoRaPTTe5DyyGUdUalwWewFJqcTOmtcJnJ/CRW1rA8Hn0+/cjiA
fV4DFW6LYbXc78jphF2TRoRv5M6CQM2sVLAM0VSA/ccBuhmQzQsWP5sInwkBhouOnMcoSZZkNM1J
44GjLFDSS1YZKkD8e5KwuXXW3dXl3cIL94Z3QrVCWoDnuc5yYYozlqjMp+K+Ww6ulcy16ROGcC1N
XzGefizin/QVHSfPW/22zbxXASH2crvju88RPU54ZJGzcKxItjXCfCj0EVJQHUXbs8QdXo8JBywp
vpZbQv4aRovoxmWzu9CcIDMhFvJQDz5/LwqD8pEcXxnIXSKl+ZFpSQEIC4bhygvlyADyUqGl2Ynn
WCWqoRH7IPJzdtsHCIwpe07URVhxmsnNJ/uyiKJWyBkFWoREhgcmAVqK2ocdRS0JeYWFyiCbivRL
IgnrrrVs0Eht2OAHIjTsHP86ynnYlBo8Dpm8nXzVEdWBioowZ4FB04/iu8qWkKclYYrlJVB61sxv
6XInuC3+WjREoH5IehLXxDiGab9iT0U/BHBFvDWuSSvM0VD9Wg7rCIFSrsDJfVYJkkm+k8ccQNMv
oZLvbYGEi6QkBuWCMy3AI4bwJKb8kuFM7E+596CPauOApmjEh1moBskgsEkeep5X2dXkBRe5wOEO
mU9pfrLOAaj5UnytpiqXQOtHnswi4oMUDsvtavJAGGbwVOThqlZEGGDb8PJ0m4F+uchm2xEhaMeN
lcuzpg7wMCM1bX4DJej4RCAuDiEaEowPqIL8POLmgU4Cni5TW7JWPirreszRRM1O596RR8yjECzT
i7XNY2JlAHNlW7EiC2RSibwinlID4kpTt08zzu2nae47TJM7NmPjtWJ+gR5P9gyJZ4TindWaPFix
pbeIQHUJuIdVwiEki5u3Bc/Eu6W0nFL++Wjn3NcBeDyeR8qjFHAib4rcrWOsezZPRzBBqW6v+ZTy
ZMiDeKHZEMAHrzJJeUpvy/HB6YAGAeTD9Q1dP/VjR+6Q4e75XPy77xog9vtc+w7wDPiJ0GCjcZ3O
DExuargT+SFBVwAHXTqGnIByj4HA8XzSvjFgw8h9inthfB2JBzErxRaNldo9xLmRHsjO/S2oNaLO
B9AVC/Hkrmh7rRg+c+oS3XMWDUCxHCRXnD9GeczJTb3FdYDXAv314fVYRy6K4bLehH34tMCE6Q4v
thHNtJAyhMSC7KBpT9m5OgcMg0JzuTQYDvHJ5ee4m3nKfxxWEE9Q+hJnVzabyidwAXpMZDTJjUeM
B8Aa+0Y0VgrhAFE1OTG/okghZlvhNE+ZPGKG5fL4Aay1+lStAbfThzbCcvVzoG7nQRFZnHfSo+B4
4gEBN+OjOU6q2H5McygiZf1/zxbEF1HMjETbqXa5XVPRHO0sL9QLeCLvCCMEDJGZZzk+qeMKQKKN
QOAzd+u8KecohpB83chbpb3AgEMSfBof5k/VhC+oLpj1bI03p6eYjFxt0v83Al6fjZx6HKdIf/Fa
Y0mEpGS4bmiJvB0Nxth2jHM7p0SXfFG0WDsEU9EceNNmlHaN9EOkl3GX7J9eixaplGGk2vRNqIhE
e0nxvsiMlYP9+LypIUP6WgTbURt0qXUpdzTK9HIszYOEXsCvcGq7Gg0OaqqDpY1wESmegKQu5hMM
PvUFsCtdmhM33UD35ksbpL/9SMXF7RqhKxLhxkyVIm2Qqv+hJLuRO9MaQq1kO2B0+V3daOW8lzWM
bRiHhENaRMsuCDDa19RAveyTdCM+QV+cA7ucYlzgRDkhPx2IT+wrQCMDuQUpr6h8JrjTQLfIaKFT
RVysEjAztlyMTFU7E/DCBsoDuIfZ4BmVzuiKKV5yh7wq95MhFnFc9NI2zH2YXs9HbJBNr4JfbSPo
yzBP+BorNl98clg45Pxxzjn6tsDcxsWY1t7JUQw0RmyIxBBl5wdUTaB7NBh2a7jEy+SrCX+wIl0g
VaeZ2PSyFd58Fg026QvQR5bmHcdjyKJ8F/u5lA7XgRbMAm28ByNHbMenfGtI1046CODAiTVXKuId
wQIo2NBnE5ggjwEqsmLZZWKlK9ATOsHD7V7kYylgzjSxNURsxPwGWaIC3mTeIb+HWWhBBATZST1N
XdO27xwMb0dkduokviOjxVn3pDhNaVGzXRoBNgNsVXJfakdwfMfgFAvIrAU2YNmW0wfY7BFU/9ld
vNE1o9tnXtipFFACzpZY3xG2l7VWfr4LfCxAuq6AG6+QDoaEzTfhgm3/opZ+U19xYhOL3sa6RkqK
Q9EY/3YM71OiucX3owMFWesLuoEGcA6+IY250l2fuF1ZvcHFXm6j4TvAHYEv5T4dTYY4w7cRfQDN
Lod7H5IGA29AD8lxVBM0wdtzGsi1pikke+4i30gzy/otgmOS+i6jcv6Zs2kagVnCANhQp3yfeVlw
CIX76Wv0co8lnhRt84MrD01BXN2Mgbd60V9EoajwjSHDpKPPCJ53iYG7WnLood/LHUEqg4YWskHs
pFAaSAVQ5CUZAkJePxivHFGcfPRTKKWku3SFMZw+TT+/gw1XENug1jBT5+J8UDfX3LcFDAfIHAri
0mVF+9T7Iutr/JDW9Om33JRawB0czgIgKW2XQuFvCE1FEKZiaX42X6MtGUlMi+KJ00xrC3j5kGsB
/fOO98zRjoMCyw406anjhQlCnmwjEeGx/O3Vo8rhxbtgZz97a82JOPV9I3/Y8Z4VcqOf56nGIeZ2
V1YOdjk60HySDB67aMqEFo3LGkcdMiN0qwh9n4AQT9UihkeE8+kCWTg6uK4okrG7WB0Xzn0BZwqL
4OKLtt3/B5k01Z/5XqgU16AHpr1rpcAyRXOdpAE8vQsrgq8ZP3C6PUg3eiQ2Jw4v6fRGubN+e2Rn
Wzr2KIv4uebL8bujxK4caeaLv+O6DJr+26Qpd1JZu9ep3Jk9Sn5MHsBZjqcIX1G4gNnhif86+ASl
4pmx6a2HywuDTP0RA6Dpn3kBFV2np9MiqPFtHeewajl3IPdcRXhO6ZjxDg7pMY1L/+ZXf+8cfKvH
Gp5ZP7z6O9QHKoB3zUrFlkT2XNc/Rjsnng1JQpxe6vvxdJHPfM5hMlmAv+QXQD3NKqsBtka0PtCR
Kk6ZQu6TdkF0XuweeH1xhmm4EYnjBaw+xC1rsXPYU7/0gooSUwE6c/4C/Dw1iG6n8mosUPPKFEWE
8HZwVhCMC5FRWS8kIZuRAv7SMlwwUS81CLnDz59iKggidH2ZC7aHin0hDH6hyJCIjdoQZQxYNGjd
Q7pB3oDvvIT3yWwIk8bYQ6EHb80G3kL3gchiUYZXQj7wK6tukyQym6K1eLKeAO1VQlaD8RKTv8EZ
mUZR0Ma4DLVOqgCiUnrx/E5YGqgoAEzk+vdi1QmMmvVCLgcnA0rEPjquuY9QQSBRScPy7ApuXJYf
ex0cvXuMrlE5OpOn/hg+k+10RuLNvTGOI6JKzrkyJuknHzX3EXYu4CdZNX+NIZhf64aSmwVJ9Lbp
JZrx94SlmTGQ3bkyHUblkCNXcI4IIAi9dBeW5ntOv391HsKzw1qWbnGCRHV+8D7Z9e+LU33DeqxK
84HXvO6efSXajVEaAN+5bUOTB6bmdNzqarZjkLtLvhzcbSUStOUbOFpxsdcXW48epa1Odxtl1ET2
ixvCCvZPN6MksyrURB+Vfpvua6yPakcBFNM/FpePQC37dyYBQ92Gy/wSPLxiN17mffIMoZ504AfI
In+JAYGtcFKSFEbRN38kdIOlLipkdknn52bqW+OAYSE942sih+Z5vdOMHRWv3ONO2rM7YL3z++SD
4CskNKJH3vzrsmRRV0KzAfPw4j7+EvQaoAE+qMMy7KEXVtldWDlpqYAoRgK2GbYhyTBNzDACuHNU
ns3u4suRURnaBCNv+zloWlrT1gXY1oXMXEJPZTrQXLQXzNJ/zmXABlEnecSQqy/Qwi9mZ00GFh4h
SlaMdGGLjsB1dEFMoDFr3c0jMhaM1T8ecnteY/qFP6/kYjQjaERMRcUbCAAk31DGdBBj8d7r5CSq
LoM35jWoBRI5786pr8fH8QG3VVEcQ1OYjBLxsUln1RKYj9+D2K4xuj6HvdUHWb+70SELuBstUNx3
phvVCFBCr2P26DPC0314pwgHyGibfRZNdmUDmIzClfB5gdokqLCcY8jcPrfmHd0CFTwCCBeUuG6k
XthZOQi5o7zQAh3SGysHQ8ejlVExEhYH3XwQr2vrPISvDCxvfGHu8PBhtM6KcgWdGShBB2DLx9Ju
Vu1/GOUOTwOFFLjoFpgtKklng+gG2PEllsCic91d3sf3uTxU9DrG340a8DU03e5Sd7fo5Kgo75RY
pP0abCjXiE3DYawzDI/UoE08gAmK+d31Zh2OsD35m+fH3tIKRPoWqHWPEQKDBmfrsyUzOO7IKZ37
DWimCbjoDzAUlK2Tw/i0AeUwfdOED0BzwzdvTbvomcNA7ERqcg9q57SZsRiyGe4/wFoYLS0PYJQl
1kBrHbRggzBPbzEZGnDIj7rWCX6mOxsqwI45uvgfLA3VSod2MPAJtlQ1QyQpYyghXf7l6O6jyukN
II6QPxKWoC5Vhn9idAyR3t2PIBBxjkkEbnmchdY9nPnbhwWuv8Hom4ox2MU1K18z9MlrfS7N/Evy
8XmbKk2mzuSx3gefUY0meXR1L1mTej/Rwyb7g2c+7XiIbl2cAwsbSkKinP0eIqAPJkC0Iqfbq9MK
VcXsTNq0Z8Ei0Yh2Xhx95Ab+F+UJ89tvWfrkOL2imsqA17vEh4zzyzk4UF4G5bqMiJMAz59ex4Z5
mfZSUjrzzrm341AVMtsCsEGX3JaeJrxAaEctb2dpENr2bmVBeGist8FjdMhOMWNGzocvaYGrTi/e
kZfRU+77FybZy7gSRHqmOi3dFyh++BuO/rG2I+1ktoW4qfQM7e/NBmgb53WV7fYcd6/1kTsshD5K
zR551HXUWqiTUwa9CAxAPdJVU6nN98V7vc2datxgawyrpbb+MMchrSfop+8+zqjwEqvh/mSfyHxz
AADzN9N3arnkfLROHGwJ1SCIie1Apk/Kg0S4yez+82HoTpHHEIv6jPqRQSh/pCik/Pskd0fNmJh+
415fZSIA1HECNRwe/o4pzfkfQx3cnLdLZKv/jN3cw2jrIJyDcra44D3Cq/h+g1XSGF+UDrHb3PUb
sEENfak6+7RVcKGPeQWQtbLa4zcPs/SEfdM2gY34z1U9kAfc8TqTPXgQaESuMuHchK74piPS7yvJ
vmkc8chCtSH8pmQMs36nNODRUsmVhg6jxSFbo0kCw6kcyelcxTPyDsqOxX5aj16jMwUl18/3h7ds
B/CX41XLT+FwTc0QfrDK2i9IaThGHu45mZ25ukcEo6kedfc2P1xzYXvzBXnPqwFn2XDoyC2bKPvi
EAF5huIYJlw94CyiXbdjz2q+btIEqf4imhorpLmlGQ4p1XguyDYt/Wad8uscRuuYZHrVczp9ICwM
pEOnQAyAsZaMBkXBhNAbo3PCsPPtKNlxs/OZLF10IniNnACj/u0YREIfv8cJgCLc/riWj7ntE2y2
Ph6ODAsA1s6pcW+WuiSwea8PxRVwCuZ1KhU/MIclQqP0D8B8CDYDlZl/KANwGwHqLLyZSH8eeK5M
k4OPi4BLl/mymjF6nCvehXZDuXglzYG+YoJ2Akb7/OuKbdWo5yti35HqFmJd6RhUBsDwRHHGm5fX
tS/Wd1iBl60FCIt/PK3VfYYsikAkFeS7MPw0WnORbbqurhcgaGA7scBDVEW4AAIen5ll1gITA/D0
57dzJZNc1IsjKSnnVQ+ZhfOFkTMHdxmjgQ5udCTo8o02wH/CaWCqityiX613oxeNp2FnZ3cHJUEP
a/l+OQHu0G+fbbAMixn2JEDZFwcwqQ3zwXh2KPrCiLXSmZCjtrNCOQblxz9geRgWDV+hCLrskg/l
Ovx+/MlHOuw9t56gN0qutuKA7TG6gyY/POFuVIp/OBqVUPYQHaWYT6q38QG6uuOUR1XrYYJpl95Q
O9LJvDugb9TlneE1LWsKG3LI3oSVR8nGFdLrv5Jjluv3iaR05uuDJrp3fqnZT/x3MojXwofdxVDF
VO8MMZTAHx1EQTnpyNkhIeo1OjBsOIMLNYnIJ+lDE/uVSSe8sei763d2QBymRynUg9RDLIOYDeaQ
E+bvNb/7QDcMhaqdyPXtN22UxPu6oSxLDxUf+4h1oFmmpyPyuNIbwFAMVWfpvL99jGVeyJq/mNb2
8npC0U+tmF+prnh/u/tHU49qh4nz7j+WzqxJUS0Iwr/ICBUXfGXfQVxQX4x2BVfEFX/9/cq5MTM9
djciy+GcqqzMLFgWYJo8ZGh19YKkYUGBFrIVXrU23DhAnKEviE8fEs0+IlxMP6AmtwVnTp63NMoV
CvwA+SzX4onDe2P2oHpbFJh9q8ObCQCkUA24TwczmbMK82m/kDcubR7Tg0W8jsobTGaLApfFpIEU
8L1tkcyK5jU9U90DqRehKQZRrJES5TfDp52CR5Ld9P2j2XLuW9FclysyTRYl8giylI9zoqEYU4gz
Pvp1qIBIvNOLoaDEXU6f0SuBL5Y+3DzJl8z1Yo9fBeA10keTXCQGqVC9LsJiint2TZs8oxWc0671
SJoUnzghcroDOG8M0GxhamWdtfGRKGM8/hqQLeidC8GNA3p9SQ/PpssQQeEJp0nqWDmoMai+KPwb
kVzGb4ZYXKZbKTF9nCe66NFxcd2eRgLuiIr6GqJJ/2j7oYrmL2Ovr9VnxSxKpC7mmilrJPkSKtgt
NknWbVJ4ZEjey/kgku+uLjExRAkmAqjidP1ydBxCwvHadAlXOEOFjL7JU6EO6fQ0WcUDrUc3ChLn
RgrtzWdMYxxaxoVXxTU6AyBoZVWO+BCziiuCeY9MDCFvk+3Q6heeQoPs7fVIxiryyiWJ9ineD1vZ
a7VMkNCy3uTWh8cM0T7PkdWZo6IF2J6cw+UbeT65woqnztsvUGJuqqwEciIl/OJNMEImP3whEMXv
aXj2bkLTO3MUx0Vz22NkH6yj1yUcUojBGuyf3MfuMhJEXc8aV9PqHjOKC5gaNhJoLSMSm/qtifS3
GO8nAy7gt6+9X6ak6VBo9Uv2nithe3ybYRK5w/KzhaHQNfh6h+ne7T30i8M6+tDOs7aLZPMOrnuC
+63GzRmqELSgqcL2X69llxBonAKFsRKpxq2h1UygGF/pJ8bjuKVaA4xBAG9GjxYzyxnt7Fs/8xx8
Mm7xCOphSeOSYcvvE0Vsr4vmDemy3l89bQYUoyqskWU/HnojOzMTiJwbxyNdqia4ZPCFwMgd+K8R
nIu/S2G3H1YOgTwpqHyurguMYp0b9rQbMUVgbK5KSl2t4Jr29DYT6vzlXiNxbSDOHeY8goR1XLr9
RKFQ9XxLMvih1QlG0aAein6fZYr9Am3njAv34uSsk0yQ9tJqovl5avX6DQJu8uv7WmWyUqx1a1gh
17KLCj79oGew/D7O9h0HI+PjtUcF03NOiQp/3GaMuUpQ6A/vsIS6Ktia6LP26CMr56ifkPDq23PY
S4pQPEUGpvSB7xG9d+Z1yyL+JLYluHTFOWFpnH+o5ZdUWRz9ATRknIByvDJC1xV2ABlAJpeP3+If
8QXYFGMIzCZW9wkxljh64OuRKUThB2Le1uoetrL2VX/CKGVkoh4mElGJVx+jevvFlJ4eKOZ9KxL+
lQiC6b+1lf/FTqK0llNaDYC3kAioPKxkY9sng/ditakBJH1n4B/ohw5f7qVX8xPIMnEQUzXV4vSW
dqbd3GbVAN92CqcVNLS9T9dEgBDQrUjKQmK8UTiPcdOsxiWzGAoXk6S/DY+2Oe0hjd3ALm5PVWZC
MR1omvm8BjNo/rV1sV6Q3hJtYG4s8pBCv/HA8VoID9hyMDts3mgdAGo7YMl/dCD+u36MO+5GAEfj
Q1KOK7yjNt29/VhOnq2wg1U7vkdt7UPD7Id5/BhYkZzOere2Kljt8LwgUaBZetOBY+8XzNwnYtEr
zhViPpxbt+3Za3XdOjywpJeccjU+p49xl4d9Wj+DTsO8/1Xue3qNjuCyKZ1Zj9F9ikEEzwQEeU+h
EzHtTPqzzm7p0QNhV6RNSu4nI2bm+5WyeLxyKuLSR++cvgK47JvO9JqeHk49Bb7/KsGN5VxaW8x6
hOslzTpqMlnc6sOFC1o7Xiyon9PGT3GI2bGNGWjSAp2L1YX5/DG4AqyPylOHBtkwLy50WuJYWJHW
YhXG3OZVuKApKbWFayrMnCL6BAvR4c8W9ErRe94xfbkFDSTkdc2RfVmgXoY021CpMADo7C6QDql2
vXAc1BYG7nQ+LHP4deQT7Kmjl1ZMtY464gL3icH6FVwjcd+gjra+TU/jyxi9fitQd9zSGzeXrOmC
1scFMWaInMYwyNvmctfb0djyhBd+RBYSSBuPOiTnvMAuehLFqx2eGRC8rLtS2iz8EBnXLBmsEZRA
alwkuFZilLI3XakiU9A9ilOOfw4HF7d4g3Syrlydl1/5ODUsDbJonkzezT75V9NZxr+GY9BaIQId
jEGfhLHHqEDzj8sLXixaup88eIgHyFuzL9MD5UZ2QtjCVEv8RZQ376fFhESoJHxm3k2uk1tIlk6y
Y55UTZJZBSj4Ee8Pekc1+igWrUNCnCXtQbron60mrXTIze78kR4WwOnHqLGm/jk+jUNwZ6oVjbg1
K/C/uxHzGkQcjcr9KNPl8GleqUoDsoEv4+XByEVkdXTITS9YpiIHoktTB5r3Muy1x/lZ/zztJb7c
d4uQtV9RzhxQ6ls/Vf0Lt3H4IlEaH3hvbh6v/uUb5dz+r1uxZxoIEUhiusAzcDY/FBissk2Ydzs6
+zIpVbd9jWh1iwuEcgjyvX34+Mtab+A8MCCSdoquVT48tdZnbbygau1wjT+K3i/HV1XPQSEhHXK3
W3P2rd6D1ttX0PO1WQyt+45Bd/GhPvUNNRz03dfgD558TTfaB31rKXziUkkKkFfG8iS80kNlUMKl
OU2pf9cUWRU8daDEL8M3CmTKGstFMb1zBBiBLWCbQvFd0ybhQY71hZq+XDxAm2iBJGxPmODQJpcL
9sJHnQL+50e1t59CsReq+mP2mrFb3vKGpX9jk+6IguxF0fkl1HJe8wEwT+lhwtcu0D/yeCLJrgbH
lN9S2t1Peckv+VpB7ybThCYBlf2Gd6yZUz3+vYMNeffb4wdFLbvgzRWqcCbM375+P5fdnTD9t/mO
uvEbFJ0NabXbIucXqvspkIOivPQ7FtmKo5uyY/7ymfSTkK9kdJAy0XTV8voxO+747/9fuxxUGyhL
3qSMOALew3ZyKLU2aOvH3QfwAuYxFijko6+bwV84sPRq4YVww5sdv67D06y5+CQlRpzI6wfmu9Lv
gL7kc/Gn1AYvvRkt/16ccFPfr1qbx/wTv9CyNXUSv0/cTGubzd57rR22NtiZogxDm6sYDzqQ4LiK
OP1hVNJhQ/aYfAl+afoCIdpW3A4QxIt61idppk2QWerCJI4/jw/2d5UMmiogEUnySU50q9x8R5+4
axRZkQ3o3tJOzxlNXaLPhb7AOIUkn3l3TCNUm36lXbc/HgQ1FFzK2y36gPU37w5VgZvfx1DwYNNy
E51ZB41nL2pselEXX3ZySultfPdV85o1xs2+9qVOnYIFy/akwi5/kmuWhw3aTxwoxt0y+cOGvRQa
v9MYDzZ9tztfsrFq5mEe3pGJ0ixs0p3fVofJ92DgNozANDlMpMWG1PPeeCd0UpCy6JnxrlRJDnSh
gQTr9pMnbUtumTK/ZR86+IVqesu+tFyhI0N3LicxcHEoTG60v6WzJf1wVVRfajQwGq5I0eDLGvRB
xobg375U2nyiCgOPQsrjI69O5CQ22LTqXbzgDIQH+Czi40rWXgATR42gUxsVitZ5K2lYhNVuFxr9
N2n3rdxu8A8RLaF48Hm6zahOcwJhBBE1qlgA98Vj3caTQchx0hf6ST1S2mRJiIQn2JEpPod7KEwT
/URohUgB2yFyDhI+MhQsvVrgToWJE1fWym7hlSxIUpWD5WK2Bt/XPMXkSaf4GuJmhaKHWqN9xuaD
UpesC1+WFpL1EMwLn7VQXMIakZrwimIVpTzJ5PSX8yD2Pf/qccfJeYLVWHaeNMxlwnchlgCgyZTN
EWMlanIMcSUzj+GDNx3hL/FxJDqkaHzBWmhPgSU3GtHLl2CSoFB4PCS4xwUxISGPfKYUxXE1Dbpm
K6p8FcBaSanDOC98wQht6ZJQga6KKXnPQLqpkkHTTQIJJ2huqLpLwnWiVCNOyU25kmMqyMYZc4JH
drbF7kpkC1IndGliRZEPqzuxlZOXUq8thIywx5SHHFUwOXJC3g57Qi4dqfVpBPGLGmuDRFZ+IHuW
6yQJvAScSA3Y20cW9LSRnjGWw6+KinaXm0IojImWIMgEAFQQwcx9Eh4+Qszr9rxP0BXK2WTtNF8D
m+EisewTFYxX41Q+CKgd1zsM3gjLSScdCeVZYrHY6YiPH0xjkm4+SKrvv3Sb9AkXJtJSnPWMMzeM
P1QTG2YbmYbFN5OPf4SaTv3sxSWWPKLKVOiuYnfGpeLmqskjAxx6+Q/SPpINrv0yaHBZUo4MUQqX
wRc8Xcqae+68SsrZ0JN+1OCuN7inKV0uUrnsxRb01GXocJIvck24X7hasZVcYvbKjwUc4AZQ92wn
2y1jNtx+NL4TVnQ76ZvJ3qYCB4FPstmSfw8+6+WwByqfjIhKvmXXv0IdSdJpVc8LaGC937hqkhzS
gTdJKLlH256L8RAHe/FfpY3JRZ1Uld/EcLqvUT0tsz4YMSdBgxD+fFHSpx2X5FcqBJXPdaJGfsl6
buV/DhxOjzk9k5923AeFFaiM0hCkIrmXYytCpCj2F3PHN+wCpyR3O5L1w4Lh17KR/Nnj1sW+GMZj
KTjLj/DMiniCgRZ5T/+urZeWvLcIJQv3SwfscNyCuwCVLMLpMgV9sJSQOhB2T5aYaSpfCOnyYf+u
EMfAUXz5JRns0jq3DGUhD8/Sult1XMd8HqFmdFu3bJZhXQqyLolrBxtiagqcZp187d7osKsQHTDk
10kx0JbQEohgEIitj4Pwa5Mfo6bGHceWA2w+pah7nrE5DHdXstz1edYpDHZ6JgDncUcYFt/W7JK/
F9QggGGw3aBiI4jYPLTDjtd1gtWZzZn1MHoB4r4YfAY3r6/d5+yDi8DW+YouFQuOh2+5Wkdq4HIV
oXfY9EhQQiCLEpPN0mnBSfjah10zltfceYcDes6/UWNaJ9w8RlBQx8qCI7+RhN/WWJGKlYcMbbmS
HfomKCFX5uMtEd/C7XHzaYv8XB0Tt1t7lyYcH4Tn6sc6Uxh+G8Ak+UnAksbiMH3OehT9gNt7ow5b
8++IhTS/P+0+es0asz4H5wAFO6feNTuj7xBXJo87QQ39aeXTu3UMWnYL+cCQy9latIbf4WHXY+vO
iNvQ0XhLxAYLNl1z/KhnOCTZC/epGbcW2CDFh93e5bC/dmfUYkwcdqddHYM7PLQ6plPrQ+cyctG+
w8YA5KF0OE5CJ/hme+OuwF46zxpbLhoXJuJ7+T23gV9yG2AcHAUf4W41pjwYSyAJ8LqoTjrM21+e
QcYZQDPmtYXx75Y+59zODsCFFBxl1sDuk8dCGDKV88QjP3l+cKQZmGPhIEEMsRt6P01ZcGDb9E0Q
WXfJU8Nsw+TNWqGn0BYcV3XHso3fm7tUPzFCZYmRFS8BFREdHHMXHpgsCrBIYopt1DV90lhJ+z+G
MC6nG5rw0eliUuren5g04x4zq3/SEy4FSzKUaWJRhD0sH6bGCVjdqMM8I/a4sPlfTrlysbTKIPan
KfgRHDNZv49CZMIZjcyROd5123OXxVHQSxBOeclqjVMmc2wKnJUb7hLqXpxbUF9ZPUClJB+UTJNW
RGzJmkHwedQoUN758YlK5zdLDzGbQ3gFroEpLGsReSigsqw37hMq9Yo1WAq3ELvEjlX4cil8bF7J
ykiKyHIHij8eu0+8EU/WdejK5uDTY0pnslyerJjDr0Zl/P59X4cX44HVKaAki924g18eLHixiYzj
e3r0hQsIIG+tWkAdTdp/4gppHJ0FnSsfoG5Lm+ycfB2WY23mSYgG4wsdDX6XxTxj9zwIyuYslLoZ
woYw7HiQvclt7lgB1jqsI9RGH8AfzChBlnM9Xkn5VgKqq1fClpdT5ZHmdl0IDsA8wXs1e/wFcOIg
IOzJRzPa0IjUHNzMCu9Tf/H7qLAHm47aIPNQ3xTCmLiAnrgUv/aU+N+ZApgJf0xCGZhEAt2/bYg9
1J611NUgGkrSLLXlA2v1luPDKlGmfaB93BIGZgduov6HVpIshIc/aNLGTMsKfQvzDf4hLG+WRHiA
kwnNkLW2hv7qgQVcibAtSSLd8Xh/YuJDJ7qQCURivaCrkWbSSE0XFzi9SPDI03UsOdw8xVoBvzIc
rmgBtE+CJr5FQXANMEIwM6wq1BGvSDqfdJiCjBOfdqXZwcACfzmOjKLqYNJ0oVbRrwhugWWPf0rL
Mays37XBJgpSl52YdNroxF0zK1z7ab3gXN2NG55v3+if1RTehDaryG+W5onhLDGTTaVIXwDoCU51
02FjPjCg+sMfcCu9Po8hISX3MrVSHriKkCMtM5dIQYw8ZKphbgAl5RFkDVuz0PcwyqdQFM9xG4fK
mb10cWIy8dvs6zQnM6WVB4uGDjPczKJMfLS9Py4y35p/AQkejksjLqgX/SmYxD0DMSyieUgQmVzu
iB+9Xel1hGug/rH/8E1Xrb0uvlbcIiSwk4OJH4zNJNJwoVrtWOZMiD40cqKrMh4mKu2n9lgCymvW
FHt0MUdXI6eAaU3kk3EWo3rt/9WwV/Y6XumYqShwj5iO+BWb9GArW9FJ+m1jhSTWKZrJrlAtSg9q
DcWtp5hyLBae6Ro9yPEV5HQjjROgXbtOBz18wnhrAGtlHtDJ6mngFmbKty9zfvmbf3YqfuqNYYH/
EgOnmp5dBomJuMAMuG5zeYVhODsVBxCqx8WYPfbtxhDLv8CkEd3a5Ae3wCzG7HkwNE9/jeFc5bor
Hv4pdlSLF341/R1PRCeyAGcpk2G5H89NXLPmv73SkL0Y3wM+vD0TBz3pdDfniII5HlWlFpiBWO0H
cy3ipcmx4FhimWzJh1xdbqd4zCieSa+py7Rv6xi12H82VwEJC3ZXWHiBXwcfcy4NjnCc6tvsVPYL
SeiryyU5RJlKszUOkA/gvE0+nPdnXAi+O2Bc9fsVn89haTrOWvyc05CDpKceh3B038Z8MDz8cRVa
nhxmZL9MNcY3JbJVzY7OmNnI2ajxafoFPcGuPv+jxrKmHsPzqMaPtwGxgRKF9HTL9eXe6A8LVxm2
0AnH7Zh+beooyJbOSzeVxTd9ZPnVPRFlPwwFAsTVeqCWz/qABtAiCjTP1v1jX2l8dImUvp5neKS/
9KWz3pLAJTyb/UkfKSjAB9OS1BIkUxFiNElJmracNEV3w8qLpbXbTdsXAmRiZ/jFrDOsFmSxBi6z
B63oaGCVPWj7IBbMuzebUh524A6Co2IoruQUD0qea8mJ4IRH26XrEvi7Y9fFPJ4Mg7zBuYbfDN6j
zkdIpsCyi4E1ohqm2eeN9aiKn0wR+8XJqC7aCudRVk9WRKM9qRdXT3FkTaPU4TQiGDeUDZmyq5h1
XIrCoShLKE6jo1yckdkhuf0Jrgpm7S/MX5jaxLCkXKvalGKTBdEiDF8vnF5ljaEDMnM6GbHkMCFX
MeUgmXswnWeKC2yXleQQ+JAa/Cl6OEQm25Tp/WaUu3aczfWRrhGVZgzUhn2gXZHXFrNK7++64Xvn
mTzd7rQ5pmfd1T4xfTdxIKVGZNK7aM8UdIoyidnXCeoVhG0va1YF7R3utKyH+xQOiivalTt1WoR1
6bo5EiN/gkbau/dgiDJpaQGaMoi9M+TgQGJmPkZZAmxJdmHdCn2BoAFZUiJdCIJ5y4zmtummrdXJ
WokFPLgvJXaxPzlqG393oQUr7HXqy0D0rIbRg6wSm5n37kXCGj2A1gWch1vJ0l3D/XlZiOqlsy40
JGszlPauatphvOoU8ynHs3kLkSCMcRaYL3XtC9XnFDUQ+rKBFhMVjWMY8Q2LCj6KSi4wijnYKz7+
PhBeHfYiAl2Ys5wkHG6Yw8SY6ZarRs9VZlOTAa/ZOs6AzA+0QQiY/8VAVDhyQOeUqxiI9rpwZuEi
zmcysqHUDzRY2tK3ewwyH0NFj/kMo3INpIII94TaI+gLKgXiHv9N4aAB+wqjndmCiImLrax/eiNL
tHFibEIlIG1AV1g0GJDyQrHQMnZszggVPZJKxA5fthZnYbBfHXUlZS+pgkDf9ENAcQJUVFDEORDd
OWlkGDaWLbOpj3QU2wNcHr7ssgqkHTgpFmp9dVG0kN/UjJjwm6ggEMj34S/BKszjwbi/+WBReaCh
cx9Xtzc4hf19GJ2up5oqCqDosF3q+aTFnv3GmNadkP8o28P75ObrHTgwEhblUJ1wgNhHLywmeADc
4c2pLoKYuQ1M5HKgFn3jz4wFAkORBCN9OXYQ9byHNWoSQvEZVkgj7w9/PrQyE8NB/1dPkDRATPBD
EcrBll6labJOYUSj3Nu6FkpYY9SG3zxEuiVKY7qJOIRVuva0Av24PvgYAvgizD2JYhCFYXsxRdGL
yhCMz7tNulK2z8r4ECsPRGOJmXKtY2FrdZnavlnhpTC2ZMISl3zE3MiuUZdxBPGKsHn7gukgiM2V
JKR4O48VmBGzKiTjieQstE21mTdTO9lWLb1L/Pqr5QJ0JVStE7ibT6oGXAdDRpBCs2Sm0SdwHaUk
y1oYvaMj7c0PYMbaE0rYnvKZqO4YGHlCEY6CZz83hUlDxVN6wBfOk7oX6mTrHYmOQFsTyN3oJ6kQ
MkRi+GhOJqx3k4fOsveZ/h18nG31icQa4vCLPzFlRxaeU/Td9WEO7u3PrjfQsvLo9Ie9pdcfVgSh
2Vpgkr3dHl9nP+MtrFejL0a5cFiDt9UPIYPzZqs0H1TKB+GVJpeWidkw2mlYSjzuxPjIr/2eKS5o
YlkATR17bvth4ZuBa6BBv+yKpts5Ewbjmq1n/tX0cU6gXvCwrqYx5JlndX3sxOz348GwhZBmngGf
w2/J8pYkggwUZLgJpnUc3fXXIKVBR0iIS05CPs5f8mllWHasbBBmfXJX1D1ru4uF6YlFtjILEnHe
Zq5JUzvk/muhG96tQhekiGqyO4DiJMbVSlTYFN0UhPhYBmvgaMdJuoUC5YrfdZJ04nUCm0UNBiZV
/aOeJC8doGJdsXbR5wXYhpQySSUvc20XN9GkryvRFqAo2SaoLjmZSnDJntsBF/GPnJr0cehGAxwm
yLdLsxm/15x4O+6W+ukE/aBV6gMmbYCt0tmKUWsWpBwWuBDyqlDpw+Rk2Ak1QABcdBUy8SOcpFlJ
TKDeSxqRMH9dLQWsg+dy7xiXlim0qNwgPQf7VVQBEZkDBb5U3ccKLkHGMiqAo7Zd74M2N8OWs+IZ
EVN8NEiIpTKNpV1j3PDIFfiBd4xm8kkPqy9KLgeRK6s+pBh1zmL00BLewU7tB9Y3eteHEYMtKHEE
yzz1EXjEdgvagVhvfFTt5n1GTZNEd6UEUmbHiQE/Q0gzAxAJH/lPbEmDu6XX5KliQkUgJ+LJVsz0
i27KdRGPBPtQIZWXLBvyaDhghWK9741PWQPF3F1ruyrLEhIgO7G5rKcMJML/OSwAn7ocLgkfZR6c
LMEbhooPW/c2PDtVIlA49S9CIgqDDBtHcZphSX+6CvEGfL2eHbp4/+e03gEJ7etdJqCIL3cS0jzj
PgNelplIkbfA8mC+QLxqsuULBRSQ2u7q6pH26ivs9Knww4Q6619iF7Cymbqr3NK1xmkJvzDKW2YC
0Mfz66a0x7DtJGDF1AI6ydoMQy3pjJaOoFHJ3cpoPZuRQoibMLIZiOpClo/wTK6dp4LL7Jx1X3MF
sobmRUuRm44K2PjpaMctnx4NwBcrYBcPeIKuCTUFL7F3II+MUQFabzpoC6HgZZQBri0LmX9JyC2m
uc6PxdDy3TRJbBtXwKTDIRCjltqD1A/sm6BQlgUVqPeIWXEzoT9CJPyYNY+M6JUTU4/oVErohTEM
SZ2p56Y3IQkQVRtdj37g0AptTeEJ086yIOwaRFchSDuX8k5YMmC2OmExIvFjri/gGyzhJBAZ1jru
faRe+CA0h8tJJ3w9aeUMKbZrTGHZQmslpCZpld3xyiZmw26lZ+djCaNKnEsQcXMKYT8S1hHPNI08
icy30HyCymd4IU1KOREhB9rbjrZtY1Qb0XwITMvdP4VSJhoqYavtUU/RG5TQ/QAZjnYD5UgcAr7y
SHzd99VExwnHIdcRLlWAVHfjmEIGbAOElUIaHB/Gy5atzC7jNr54SNlOEOl5BhFrpApXATrSISPp
xqpYcdrutUQGL9FiAeQEWQO3lp5NNR33Xdbv2Sx8IFYkuU+h51E64UGljtCmozaW133ofWdSeIj5
9NYWGcPSuhltmsYj41KiE8O/8uGVpSyg49646a6lEfmACU+Awb5ez4EA7J67TmQRomxEugIzEDaN
vtxIaUDmxmLycgY05+7N5YOqTGTlUu0ZU16SSoakFC+AwfC4OO/d65DyOIPt6FOKcy36RW5bPvFc
vCiTZ6pYN1Ct5e4wP/IwRu+oRSghCY6YkO7ORIAcn+CBNp8bShzoXrdMAzyixAmi94fjTRzb02Ws
EoArAa4JhLJol4CPBCCUCt6YJ8WURRB5J8MPBgz4COgWGFk8Tll/HtR4ML9fgZ9QTzlwVYUoAjp4
ntxErf4xVsx8eEV8frYkkFxflngjzogXSZRITnzMSKAtIHhnFFNxXC3kKGATEK9hloQ/8u5JzXRK
ZGhOp5SiyQzcs5jGj6SaOpx2NzxFZLRimEwuLRjLaHeSfeo8CvgrHeDgCkZniWuLlFXFwFqoP32C
kRXwK8nVcr73OFxhvahJPkKhK+sDsCiUWRaGddKZC0oM7RSQSSU4B9m0pTxK6ojJo09jH+4MFFwB
O62rB2WQ0ukXhm2NAc09emyqTcdUVHxJaj3uvzSY0Cc0kfFPjkq4HdPboyY4H1NKQ+9yJopjDtdY
WEVaQwTHaEuFgcPT9IxwziFus4/bTsd4+U2UgBIIrzo8hGJX8/O9WVggkMxY7/QKK2rYDB8jhZ5X
LY0lBQeHRJTBCtF6vOqvDgj6IfcQdWEQv+hANu9wDMZ3cbWkEyKONdDH/YFbdOjul4e9qEcpf77E
gE0cbhYL6Kcyd7q30GWEYkXEjTVmCPxGT2CFCbqxbYXXP6qcRem1UQ5tMBA2T8MHKl8VAdt5xCcG
FcbFufdeVRD0cFY+THD4x8NsOCKCJhlgETZOEyxIg7tzoL/BbUXT0SHjhFG1XxH0LyocD5pec8j/
aIhvZmd4fovlmgXL2mugUoaS8IHHT+l+RccWLppG1X77hDqAVUp82Uq1fUcX05KO4hcbwby+0z19
1KFeRTfAs1FrcCiSEY0BwxqpSSPBDOuHs8F87+N6frVkVO4qnWFLzwWcXfyYtKBvvf96tYQwdEVH
zmVirAHs2509sMx8JIumTiwt4mAejLj+u2MtCSeoiZMj7KWDKwp3A6rby1gSpv5BHBZTNHJqRk/M
c5Un+F5gHgOJmeBMBuQ2Ccg3CIhkLqLYS5TGbE/yKeKoq2oWHuxK8/Hg6d+CKNNWqBmSJv4pv0Ep
SeMqZNKtgveuDzkp2mPAdJsKNY3VBsZPVO/O9GcYsGwKnw2e0s+P1lDlsGaKBduI3sG0x5ElSmAO
kjLSoVPQlk69b1P0qk1oCFipGf947zjf4ffKXUNRD5tQ/ONkxbOJSBmo7Advi5PekTd2FlgyfGLp
t4nvGlIQRawn59KoGLXgz+ATJj7D5TPP7drGvjWAXQNHH3Lfh2nSIjRwIZ/jKMMaOHuyr6uz/MP/
bdq2ZW64wQ65ZXj8vLMeb8rEuBtNYIg5103TAUoxbNQnTaNNL1JSuYpTEBI/KQEpJ+NejsSfUTcJ
SeRjplQD4SNj+OpvhlgnAdLpDJCcWAlv7l42mXxBrB10E5UhqcVmqqBJ2eALRZkPP+Rhk2SSMW7g
zz6dcttXCwASYhI+LLyhmTKGOj3czdyJrsEce/tIW6+X48KGsr9NE34T5Q44ZyTd47GLIGf55+tW
LsixvF3fnT7mF1ihphIPRuHJbc0giJ5pL0eybg7acBQH8GAV54Ys+GYrfn3FnBG3nlZTcwv6zh5F
yQHS9qCj6sd7rVoXV0FTTmp5GYwPdPg8GDV1b/fSh0A6rLBU/Nj7Y4QIyfK7GyAIS4WDiZtZaZyq
rKrsD/WZ7kg9JdXSff+prXiPNfHwCE/66uR9r0NHgJtXnMzPjcG9fPFlBQNUETIsiE+LCiEtOvpw
0LMzAF9l3kHhvnBxCwcM7auBFNM2fXjR8AeCxc68jstxADt2acPYnaqQVQeq/Zyi+rMebS2ng+VL
z8dw9/Z/5YwFSBn5ADY3Ktt/+n3Xqtw+/cdOs8aClqw5kH1t2e+bUc+ubePYgPkV1W29eGotsPe9
3svK4WVS+72onV5sSE0YxpqbIm5nn1BdDQq9aNgnqGwHNHOwfh7w+49+F9yga+xabjhTv+aiGTYx
K6Ye3MTsJwUULNJ7tDo8KYPyJLYhS6062pyPzlnjWEMbH7s6MImbTX/UfOg97ERY92YKP34777u+
eeEkhcm89mLtR7qufaIvw1NrwF2a1mmXprAwOsjnFm8vxGEUi4DOdT0TT5hrz+riqTiN0ZzQ9xN4
7+9t+u/SpFPz4M2seeka79VzYOU0hiZWfjtX4mT6XiVvDS/rfUs/9fRpn9iCjgsHvz7jlNT0lfH1
HfQWHa+mBROmnn8NTUXNRiM74Wc72/6EfjrmQ4UlrZ2xP7h+vRQ2ehscyutAlKfduVYGV21506ju
0czNWzCR8TB70OhKtHPee+nvbpjIMgTcoYKMbuQN5sBMQ+iGT52uRn/ElR1NvyVVHlbayVFK66pq
h22bAGg83Ksa5oFs7N1eWvSCqTDqrZpjka8DWdMvGS2bmTedwXty+ftwBuC50RXuCeYKzJVng67H
+rxvN63qr1trHzLUHc1qTxd02c7lbi3jNto0E/SdHXmUfwb26a+LkXRXrEm0LmvZ0ft6wNuxGrcq
6wvYgP24TRHh7DLy+s4H7ct4ED4ofrTXeMa8docLmP/baFtSd2tabSuw0/HLFW1QipVBQtcps3Dv
BjpGqhQYH5GaaPTA+NLNwrRSjWrDH7fr7xQFnukwrjVcKp0ZBNOO7Ruerl1OVOpszWLiXiwsCsRU
zs0/yhUvzybpiXLNwy8RCzYnMqnQlNNlzCleOR9QIIoyQBx1nFHsI4u0tW2wvs1o3UKxQp9UukdJ
A9y0SxOn5WiwkHoaHWgpYFKsFFRFAayXBJQ2n7hGfKjQ5autCnoqIBpuXCZ55FawBXe9/eHzYnj4
GaJlrkzyyGDuOTmO2pOepY/8YW4Pn2IvHraQ2MPsx/jAarx1dG+0RidfMi9kWdI0qQGtbyeengd7
N+pB0RshjDuFuzakBoGWcJnElsgaOTkW87ozcGtE6DuUfMMhBu1gx+RE8TGWTj+7zfuHYLLkIGUP
d7smIGJpDBvjpSmMQkSK883m6uMIRNflt/a40u/ohjrxAKXwCpMhcQZd/TDZWwWy2DuKPNYr1p2u
iwks3MZD2ANP5eOe2ZuS3B45eWODWa+G2B8eN2ZCbacgxnnZB7Nedd+E3QQxnCJlGp5cmyeDE979
nPxrVpKB+9byxZ6uJTmxN6tUg5Bwg5/zdIo9OYJHMe9nwWmmuyE+P09f/AEJuZp0i2eCRoPrgwwT
lPeTLpFUA90Dm9O+BUtFR5GrSM+PO5fvThsLdJzDvquaopUbsv8hfV6GfL6NKXE/8GlIspnivUDX
D+aV7OrzHx/csBpOZankSF6zSbhKcMxwJem4Og1L0TqL6YblFqVpuX61tAJn2dxV8JQVz1WcenXC
RuwGpvsa/ynWZ6tJi+8G8kYSxlg8ZDfTpUkbH4CaHz511pMUwIL8WMt4ngKprJPQa24AUoBZPmgM
cJMUS2rvyrTsvNmran5H7GawGdJRHhM32O/AuYJLTqdgQFMVDSYm/32DuNbhavh0NbjDbx3gFbWP
36tyewmxZPU+ZsPLndu4YzXoZnMy/7Ut+rTpMHK50WaGbGnw5q6PRhJmY8PKz/VrvHv7O647Hb7Q
bzKqNoDo99LEBV4abT1eZidtvSHudtJvsvFP9jn7Jjdzo+q0mZ+ydB3+cYNxcrWfwOQD/C+X5kmv
HW5OyPAlmBru6MBw0TG9ahjl4haXOFXUtLXSXhMai/BIUcMmwOJRpo0dY0T0rth1ctEdGFk2C4SY
3A4ZsAbcXMKgIYmfmMkyFjYHfdiFhru9bDGSYjTs9qMT3a/EivYJdZnajGx9cxjYDhsLOnIwHei/
bzp4Octod80GxjCXHfI9IZqx40BHw83Gr4m5pnIcg6QHL9ifgvYOeUcuS6NxCRmvu51BmlqGo80Q
+3+Xm3UIMfPkbhnOxJFqHjPE6O40Ga44fzNAu2OYEnLpfbwxp8Md+el7qLAaggh5S1qojCT0Y54U
7j6O4dqUqg7VwthYiOMiVRhfcQkH/Z99HL9g3JoxGIrI0RojRqL78+ojH8Ns7pcqQMo/TnHFNXwg
brJgXQJRncMjaCX8EjAILc3DAPvCWRMvdWw/ZYRTM/2PpTNrUhXbgvAvMgJRVF5hMyOiONaL4Yjz
jIi/vr/l6ei4t/vUqSoVNnuvlZkrk3KYoAXHwDmdOpZnlTJeUIIIXfWaBucOIg6q9MKEkBEqnPnl
r8UW6Ww9ZA6AmYm/GrOlfczsMRQtObzC86DJ/NyNmc0nPbSQecJjGtBrBg3qs2sSacaqfYFRggfI
RFRF3mWDhONriB8RxE4XpakgwUyB+hQAgiRJcmQr7OAEyzCHyc4FfAecmdM7icBG+nGWEeyNCF0/
oBg46N1oFK/JuaLZKJz39IqHNfAE7lcMERA3oHkc6/QUZHfKbdjhTS8W8wd2CIYGMBbqYA+/YvK9
VNdFrZcPWkTg8qkx4Yd9+k4PSMoWGodjW/g05wCGQ5caktNwCo7jiuHdfYLmn/YBI1rxUNfCJr+d
+ZHntrGCQ5OXxkq1/mNGNduYvnXL+NkYLtFiA3Ut4eUIUaIneIFmkD+AKTH2e/vFBTfcJvO8lD+4
VpLSwFwEL9Ft2dSSPtU8jd6fuWK4SreZxZV78PTcNu+SCz19wkHEjNcDGbssj0uKc1MxRvnE24EU
qzzFQgYoREkbwILWLAJTucp0htjkJUqyFpSCFOygFbSKLQ2iquFQT50IcFQ4/G7eUpdPgtyKoFK3
GUpnRmjBzwqiX1Q2F/d5Ju1AQBoY2AHTU6AteHFJNANdYya2gdwbkEPZGznksPN1p+57DvULetQq
eQOK2Zx2bxcIVkrNBS/1UK3ti2njqbik/S1bC80pHWKLxxWBhpVzT85YKrE2ZOs/xI8VpvujXfzN
5iYnP7UcM5cUf1E7KP05oIMY2dYwjDay30Mhxq8YSCvtDx2ADXdprA9vp72Gt+S/UfI5HbZSzqDz
kq2Jz0o23kbQFExyOhgPmErDbb+0OlQphTJrlN9UE+rwp/m3j0XL+OrqUcevhXZihI/xY2x9Q9FZ
UTqJumWG7MqZfOx8b9FiUqTHB4t6DcVK6d5Jx2nbsYX4p2JkwQ/tGewXgqL5xKDiQYdDmhhOkCQ8
kQU3p73pmyn9rrc16F23JQ2uLyc8CTVOy+GmXAcsPMyG/irPZ6fDonXN9sZ+hy5EQn8IS6RawPm2
Y6/hT6gbJFSgOSF/h/wnUXk5ByCl5gB7HgJfGngb2MQRrY58588pKMh4Oc4Te6+2EmyqALZluzFw
s6Chlm2J60Ronjo5nJX4gtIzm5wNVFvkD+wz/5zZlz+UlImFZActDaViSpnnjGAObEcS6UYUsQIi
7jBsYOiX80CyEkUF5Wcct2TS9Md8lsp/iK2ShOItaLQ/lTWDirR/mXiSXlcnycpAiBVqSKZGlLKG
l8Argh7FSS18BsReqRAh1SKUTNNKhaEchj9LrJNH7lq29dlJ+9ssHIlThJzR2y2gGIATh+E242TB
mm+7FcMmXd6hFGmQ1RFU0XqN5IF/Ha2sz2nCsSLHGvjnGnd1qcFUtazNjtlR4QDJBzC4VvJBKZ14
5SeJGN1FQp7sDJ5tMqFInzkgBjPu9QF/HlJME/yNfARhnOC8uxurUEq/yiqWa8Na+5yi/eys7u4i
zLB+YL/kOORG+8boA7k6qjhhawEvCfTgcPFmXCRxaTkrjvZche/+yT9E871V2+Z2G1XhMZU409Jl
JlKtEFHFojZzUInATm/g5yC7ZzGiIdIIRxmfYs81OruvfsaB35A19StUS5YVBauXkVKWbTn2CwIC
xbIft2Nxnefy8o2sLY5+SkZ/mx3YRfqUgiWbPXOc3Hk+iCAmW748ptrkTd+6FBjUQ7uRwKxyOFDe
RPyVLKK1YDYmdwbsDzSQxFWpZoBElMjmZqX62qW7S3JdaVNRhNn87kxSecZYnPQZySMCQmdwdsoW
y3wUey2LvYeTaRv5VbeFczXcc3RBsZ+r8bq/24h7KOB5AZ7N+BTvHBv7NfZqljmkjOcbzKHBw7hm
q/FrgaCkcvpTwwgcbvB1cPEXdlYPGRdiN/LGY176wxneOf2+R3B37FqXxQ9QvnJKPQiIltMUiauY
nWmw/kzYntJPvAS6Hgo6LQCkaE6XUo6g+Di5NbwMKbr5xdDotawiEsWrk2EhJrGXZ3h1ME2l0hBL
VlgGgQdllrpp4x/hEMvdJxoIAqyu/gmmwBcFHKxg7CUUoStWHG90vktOn5/fRswXK059OTp7z22z
tOCJv+EE+m0FVdrBb1OEDd+o2GCWDHbEoBD8uzLhf6jPwf3tY18GVGSGFT7jZ3aDOzY8Ic4ly0aE
gwguEwDrSQfDySOOpAz4c1nE5U3+LYin2Gsz4M0FwNx+v9DlrXKSa87wCaXH/p7tW/b+D2NBGNcW
XM5PtMZsLBP/kKfBeQPaJT6PIvFoRw11ml3SImkoyISfAg20PhMm3EC+ve/f4bthZvlYkBNvlPGS
QoKZITmUuHecsD/Fapox+rtXdEXEhG0f39pUyGi/qMXQY0DXC1qMgR9EBy6YYjoHTgP3AKrc7RD3
vqfHNpMTLqzBcfNY6gc07/NgDnuWQP5hLOJaG8xexUxkwJ92jAkHdVwnb9AO5gRvCjTlNjUfxUcx
2PsuxggCsHFv0SKBbleoxPD8MNzrw0ZIhFczfoIVV5PTX1hCTECWwHQMtN+GJlOm6TzEge2LnSSV
xxJjrmsoBhV1dR8cGdv+Yw5d+BjIswOeA9VGuJWdnbN4LG6rkDgIryxHPN18iQ9lk2Mfn+F6vSfk
mWkWUQYItoQ5YhfNDQjJ3CXKwAU84Ldies04NXSdaAhawWbXC/Yh9gZn5o24CJ9og1SLOwLbyUUf
DrGxtjoLoH4IXYRjXH9qefhbVgWm0F2Z4sqxf8b9uRWKWypa8U6Is0n6CnpTcucVNDTvXNB9Gkqx
nxWFCmsdtTpH8SWm+qkryjWXnCY9/CXNfJhHo0iUeshTx+TrfvgHtVOXkg3rc16E2suTcp7XPzpt
+HKuMfeCXwMuPiY32oSGa2TqSpuH3ir08RKT2RrRrrKHiR0eV0/OfBFIsakTeWpjj2xTS3Z/hun0
kOxNu65vh3HhkqDqLAR62DmdFyddH9/lAJs+UvE6A9lS2QJ4CyL9QM/YZ4yARSOcoztm+yMiQwJs
3G6vza0cDlK0cy2r3UdU7aU55t74aszDP2bG5RNPdfLsaP4Y7SKy0xaDf/JpiRCXIxb3Kcqw0kKu
zJnYdGekuuax5cww2MsUJy7GYB5VLiIhu9uR9wXOLhOTZ6ADzs4jTomUDW7fHkfIgpix9i7DukEM
fYeBGxKZVI2+hPaFOv2QueJZzxqFxqWtwalI1FTz2aFX9+9/x/6Hw/FlL5GD8fnQgLhQsCyxHFa6
sdz3WVTgWqw6yDXxwBuwTW1W+BlREeJxVKGQ0LMGZrQk2mC9pYWAoOdtI9M9clbnnrAcL9lY5ca+
UiQEe8zsf2kZxCBtaELhfNHOXEu+PMDj/UX+Ul1hTYJGE0s3CurnGLfblEdv798HtzWzGPIBWD+0
nWJxIMwWUCZVVWNsce9oKfZR2++5dKWVc/76Y4R5HNWMW3mvpqUtS0KyR4Qas2Ru3qW7C+9Zs2bb
D1JRqT9PTiu69p69pn915Zi8eNl8QuHw8B5/j642AalqUIw8M7tIMax0qPcExOIndcI6y8C+IRVO
H/adHPUdGfJgShr3fe9SKWxtnnW4GD8iGJYnAwdmuwm61Qu46Mvaii7nBglDbAXPBUCxx7PCYwJo
KU/ACeQCOydCeQEn4HFQ1/OG/TJLUK3bI6oIO1k41IIkQlOEU5dbpmeEIYxPiLQTETl1qFXGx+F8
msye8THV6UwA3JMyruKOr8cjuwGwuQQZ4V3z+7IMAvbVPZBp5bdTe3t2ffEGqyLgL3u7V8Qfgu6U
VFhHHiqyLEPSMfslCIOAOTb6w+35aZtDtWUY2QGFaCs57ukTyRjj0Je6AJXPj8QiRk20mRBZHbrI
MmySP0YjFmLsRmGKhIsGb3rggL3F+ULb0iFjSCICkh1Q+/2XKAQHVsfwS+/f4mk0LSltWH1HCwyO
vCVIZBQq++05+vAr12W/ngqeaM+sFHzY3v76jLH/XZPbxjdQptAYNyzfjJmFJsnw5TKwPtgBNk9h
1dkqu4KDcE+UsUb9iRdaM8HHTfnEs/F8y0fDz4NtI6qnAskcl+dlZ/DN6b0Eu2JzqyJeU5CvnOCi
Ia1XQkkJ2AnffXRPfsY1s1lbpDqzNjMK3QcdFBXpp/vxjLE53jl6DDStsfqYzcAsFK0JsCZiYgzp
aXj62/5aENdSCt6dJ5aoOAip/pM8+iMj/5Snevzxbm3pueIrCdkHhxV77j1sHQE/zDlL+bjSrFF7
MZ80xgysuXNS28l/RdSSARTZ2dsj3DT+MsQw8rnJ2c2TJ2V0kAGSha5s2/TIJk5n13XDfjEfK7ug
BQjUYZa8HewZHuQdsabdijn0+gyQFbGbaqHjUVjNNWZtAqEJY5UgVfDkDxHXN7vetOjPwqRO0DaE
1wmPVEhvv2SMvxHsAZYx0pWDhQ1o3B0/QylE7z44LB2aaQN8dey6QHuFv1ZmrA06NmAvTRY1qIC0
ax6+S9DlTd74fW8a/hRMj2A5cpcJ+cQFcwBnBhoY4lrPOwZiu9PO8GTIu6QzpHuvPIGkItGbsInj
XviTK2O+wnKU/71nN7Xjaw7WBCNKbEpeEBI2X2rPEbaH0N4ykweCMzbce1ihPqTcsMw5B+ofWBk4
GxN8nNRnICgM7mGV0T7gC7o+YH+NfZk9xQ1HmMVPbOLX9qfaIDSCYFzh92/EMmJqKDFUf5KcwmBC
jwwUN7hhAOgcsWzj4P4TrbpQwlIYy5DYn5pKCOo9uvMMKlwevNesieYET4X8ZUVwFeDIqja7sKKj
C7Srx8w/5heBIEktsUIBmel2Ox5gyNTFsId30yE6psMrCUbGABsTd3/65g5jdqHA/CIdRlY0eS9r
AzTpo1ryYNARtSXjfXXmGgrPjKgtv5H8kfkpCt8GhTqInBQq/MPHGHJcSGn6WUKHg1vJcIaZyKy3
VMINdC6c0D71EP7jSxPH0H8BnPnPg6OdFSGREzQHVThW6HwguYCLHxY00UTH7lmy7RkXGrFf0kz3
cT4EQegMYCoynluP1u939LgQEL9TgkqDhbuYU7vgrUTjj18om6d/valHtzn5xZxjyRDtNqrPApaR
CyouSsB5yX/IvN1FnRmjLAaU4qBrqJSy0dujLyfAnSUoB9GaJ0fwBPkCDRRxtUYK3UP7zVynz+wU
XSV0kEX0sPSgxIPzQ4d+mzWIvID1X9BFk5BESogEGMuvyuyk5iGzUN9Rx0cXTSEVQ/Wf/BcbEgn1
RSB50V9OHTSEQRr0hp7Hd6WT1GG2Axpm++1ra71hdSBghMunTEe5CygV5wyrS6GPUNSLZzerCvbT
J9bcV/YiiiVkP+Sg22sRCKJT/YUeyDuUfVMDdaBWGrcznlNqLByayYLrDDpAbl4bVw3tjHtzwTJu
YsVplZi4GlkDdJiW1R8X4YNmkrO2JCHYvbSdG+nU5FePLuD5BsmJ83P0htM2ELCoemkBuZkMxh2c
6xLyPEHRAdCAJV/0mOIlI3kkV+e8PO7dT90t7t4d1c7gC0CDz5JdUL12KQXNYWtw8mozHpX2wSJC
nfPziDPGsgYljZj4kH7evo4J6BBskdDR+sO5rcwYyRneJlcS0ElsxdVU9/S/l3vAhhXf6k+qD25t
58BTHJnr9vDbTK94R9cGzx1M+oFjmF/OfurrhEfS+5bh/MkFxK6z186YMMGy+NsKa7jwR6dz0CAf
6Mssfp6H7YNNG3g6uA/ExWTCML67wXdJJ7JRsygai3FJ2sV5g8qp4sE/uvnY3MUNyXipaA2eDjGR
ZILm3tWQlgnwvbgmX/bkOtN02FfmcKcGuniTgAIAwiOE3WBHDSt2RC9EH6jCGw/8+W6doY7Co+N8
NOvM3A+GBskNs4j+vVD0sRq0vaFOZrjP8SYjrJl5kg7jNQEShnp2PYRlqC6Ifk9BZTpPfNhKt2Cf
7DUXOjLFi1MrsyvbwuCM/HJ40y1+Fq3PlxaBwBQxjVEt7xG83vYe7PrcR/Xx2Fl1+NVW+n3bOfFN
uLgxpnagL3ferWELg/AHy5wSIsk/9tOjkAYKP3i1AeJfFniCjoUt7kx6CnRChjyqhf8HTtKis2No
rSxmByq0Vnw+RHu05NEcOyfn4F05FjB3xbCU/ZE88YoY8w5aJxjp5HJ0mkavWp6OaZsgTLt+SLjd
HRxsLoCz8WUFkoOJVL6YV36dTfwuBkE7GVopmr75dvKeNkEh8WG7eN+tTGrlA8ZpUCE4BrrZKbwi
OLr5Rdbym9iqvnwtxpe9vKkL3rNOXsDajm5PdhYh4uYD4WQfXaR2p5vXxM7hDzP4O2YSdef8SkxM
OEm+XB/PwQsUJ+dJbhUuKG3FHCqNjY7NiXNxOi7lNFtaJ7renY5/8nco6Q6jxjU9n9z45bxfTFfq
7oti/zWtMfxvM+rrGB82swp078kMPj43b9AXSqMhpZlhU23o2ERPuBYTtmPKihLP/ia03fpJxIGG
trMPmx2XO3eqJbcpJooAaNfg5sz3jsmzfnXmZbi/xu+mh7LoWfNNtpqrj11FmRbTXct6J/fe3oWy
3m3w87H3y87V0dqs6F5HW32O6bnXPq1kWPV6xRExaW9uLXXgE8ytFpNNRE8c/SfJRKY3e6A6BsfZ
fsf6tHNXGKuf513jQ0+wKtx9jcFiTiID361SnQZXOPdndPm4TyoMDKZ50km7uTvf7/AMxubX0DTe
3SbhpHaoP7wCZwqK+L16GcqgvEW+VDJHXLerrxIVwbXhAPnDiJ6bQWPH+cSJntt5u6vT0ZT+G3Co
ClCVgC9es3ehim98rK/w5a/CDp6MJCoAi+CktCf0vOm+C/tuRHq3uDl38iXLsJ1VYVn1avt43rZv
K9Q6dTBXdI9Hr8JJvGFdn/7cXNS65+BtuPF5yBW6zvHeX36oJOk4WGgPjrdzza5QbujuUd0vFh29
PtF81EVXFzEW6G+YwV8IZow3GjgLvmwsULBvUFEICqadO8DnZxQrDBGX6s3I7RH9CXorPCeQtjAe
PYff4F4xyfzyZNjZoC7+LgTmFewWuJ9jgQMTShqe+dQlzqhN8QoVjUMzCQijvNcWIcE8yXvQCi5v
mfcj605smeb8tLwjuGDaKayaPT1CU8HJd6GcPSr5/h+HskjkDhSRgd4RhIMjh+4CVlk+B7WD4B+c
UzBRogPsJE0OKhyg5aOKYuLg6JMb6sHLqIYz1KHbmGFdwrkvWD3EEBUuGo2U7SnGEYpathbgFMX3
m2AneEqlzwkISjvgX4rz9O4/fTG9agRz+x7VYikHd905xMxaag06QLYAflB+dCZ/wTuj1DzyVcJJ
5S3+MGLCEdr8hmbSgdC5O7tY6+9irK+dtrI7g8PotMmzy6bAZnZp1qw8O/yh1qomdAAP/HWhpGpc
/1qg/a5znuVY4QcIZVoU7t1qUpvxjXxi74LBAB618kjSkOLH3kNnSylfRSDyNKDUpyZMiRRiwmtw
vUMKIjYlvxnpPnd9xPru3vq3sEifNzitnX+esQgU0rr0nGIWY3+79VHTby2bUcio71IolB2/5tJH
zxK9wAm2W+AaqWbOAAfUYG27E+G5vaC1opP746gO7+5JNq7G6MHrVAF/s4vuN+uqufd1WHcIcFDz
aRnfkiquiNC46d73BASmuTL6zboNtekO44SGV7qrX9YSK+AHhqMdx/hFvaxJ0xKDAwxXOHQ/iJdO
YwrcYI/OygB+XQHq4O5AtdnCSQdUWupkIEcGt81ftYdra7fgIWGfwiUdlb8F1VdAKmCJqybngDE6
SeFgwk1quNxe8LnBqTr+Fww0ZaP7OvkrOK4bjGHZj+SY0oA5X6eJLm1wD3T3PDTCGy6ULtQW9Q3q
sDlHFu66LSwb9iJaa1dMsLd6hpcPz/jCYBjB54jjWRM672Of4xXDU85EdC8Th2rC+00Zvq10Jb43
zGksNqBYQzoCgr1xLNabYKeYLijYAru5kQ5BJiUIYOJqacy87dEvd5hOYMDjMiE2wZkPmcbK8YXp
KOaEGoMPGgO/zTgfBl4kTLiMN/0ujgzQO9jZUPayBSFeQrRLz0CbrCNxvDgH54WWiRnNW3hBJyKV
OA02ulkmECGTWCTsLq4Gvvdr7IX3g8hRzzhZ0PTCB0XM9aKEkJWWIQhXtbUoXC59gRb59wiGI6LK
p/8WxEg4pSu0NenZDL3CnwuQBNo5EdxGlDc8Ddh2sAPte/TWt/jWRQ2GYKGPFhJl2BIiq1tB6bSW
PB6OkIz39NBRBIzYvAo77Dkb6XEztnkKJs+MB6U3Ktf1RTEUOadT2xr4ggTceNOz4fqODHVXSnNL
JfPcF5oH7jWLueI+3gMcEApVEadzDgyP9cx04dzfQ/5g6CM+WE3mmrgNzXWjO/eP8RGKzmLeBC8f
dHS17tv50INw/RONpYqtppPwBHKd8LEY+WuR04s1An7/My44VHY8mTkL7sMIWpiDxSqnsqxnDHMB
XaETvFjCGn4xEzn4CSwafw7lbrI/Ht2Mw5TrgK9EE9w+SYQwzhYgNNy6vup3uU/MbzHcK9HaoPwg
SmP+25klsxHTYmzcbOdrCDiMW6OxzTkrtxPdnuyk2/EBTLUNdmCAvA8/Ua8OLg5A5pm04jd3uVwO
2ScweaWJn47HZBrlLosDTlDRE3JEw+xyChH1K8eD0NfCz24Z/hVhjQh2pLN3QalYEuLOJ+HofEU0
8kIkyThgGxRrDsYcTX8hj2osjReQKXAMUi2Qkr7PIQugxWqVVqyAD+RTg36jS1gLXg76xVrlRUqH
d4GDDbA4vxwu7gd3/OZunqhyxNV2eoFM4V9wZwwfICqRvHrk4raeHCfyyhxqDpMNEr8x5lD5MoHP
3Blg3F8X4oVfyw+PayhnpkzzCA1Wektgi7kn8goUOYD4VdhgvJF+HlPCI7WeBjRYgAZEjfX+GoJN
ohInRBGw5KDGN17+EZ1K7A0bayrJB2+Jgvul/DqF+MXXKkC9sXryiR36xEh9G1hDHpf7Ru/w7lfl
6u5XrxwxItFIdVcf8EJm/C4xaKU35FRlCsR5YJDYHjZo1YizKNwvUmjva9hXHlIMy2rTd9uhMKWK
v07oTg0kZcO5RjfJtzcAHd4OrcAcvK7p0WTeCR0LKkBDEKUEiVqEiTIikZv1jEwaM2QC+AFO6CIu
9UhmdnxaQ/4kgYiFv+saswYWkncxmkyB5YA7r+pat/dMWdE/Kg5YMzBYo1QIlDTKnNFp1wAm1Pjf
EpPOmgXAPW5kDCXTpnLlWdwPGCSRmzW789FUuIymJ9bHcE86PGYXHPzNUqG3B2mqSVj9BysHV09+
Wj5W26N7G20RvXqnLp/5QXNFjUQxBCZBLVZ36CGEK2qgx71KXQDkaYroA/KHzhmV6lUhXCz8+oyL
3zSFd+ZL8y9lSWNIaQJSJ3I34YyJOhX/oqLPyYBnFX0eFh0gbRwPROc8Img57EFsdLv1P0Jp3MNE
BxmGinwCTk6+8CT5n0m3r+5QFHBzOKemJl5/uIgE4t5BGDpjmUTfCskkdgq4LAtVG5n+WChc0+ox
5AlHQmg5oNtHoTbhCTqwk8PFBwIKyeD/TkEa8/9PD2Zw4H1sBusgQtgKOJXUw8UCog/OypaSiciQ
UBVRieo2Cjs2o0zqSTjHH7Ouot/upGS+fMpPMSTC8SR3VYAXKeDG0RqsA2krNxL7XSWJqyKN4v4h
fVtqfFIwxCsDjWK7LJwtow2gkUDkv+wx2UambB0NcWbgwcdmhN+K+q/xA8kB0Xlu2TH8MS+bleys
ggWL2OHDgKTQ8+xuQKlk8ji4/DIwKjgqjwsKOVlysHjqOGEXE2yWxY+VhiBcR5qicxYi9Az9l6dx
hMH49ccyiSU/JReKlxb5+Pzvxi8TKZwsgTq5GoK9NpCRw0SKPYck4pqkuPD2YSnEzJSHF1RQiPWS
+8cuA+crKdzsakgBYB0q2QjHV1/mANFMlxzEOpg0G5/IEX60sU7yM1cxM7FDbfWfTsQNkAv29/eH
lQLwCP9wdUmi5N3I4yIvJgG3XAB+BAz4vDgnLa8FmSLvhQ6KhGLWMkUHeuQ5umzsYrnQuWiiMqkP
+lvyTVkfcCJsoCaN2IkA3fv4rZrEY3z3LLhL8CYnQsRvJusukJ34RFDSyxXRg1yyX4oiwbu7VONz
gBLwIbDhYdqV2y0Ui1xEtl9gaPUUeSTKQ4ZjCTqHbZY7zcWTiU45hACmRTRZjMV8jLbOXrajZU/U
DLsZBvUySN/DKScEwhXCBQ0oml4SP1HIyVISisXOJzA73nHOLi3rdY2dbfRP4C38yQFp8d5Fi1RP
mdskRhaZLD/9DPPJM7zBJ5kk/hXWK3fEhgGtHCSUIPZT7qFk6Db7cpPRrojypCefpw6EefwTlQke
b4LZyyX5Zx/CLjTkAgc7VuYVlci3J/dd5KwvjGA63r/rc8K5/e3Ou3X+VtiA6K3K7Utip+CYUIwr
zuEGhFPlCfklwhR51sSej+XIekRLW3N5Gn85wmP5qkhh6u55wMojRhkP+GmzzxnIHz84yMt7bFu1
jI+tedH0zZ2f8uyh35HfLleSATcl3jSS/iI6wndcOq8YGo7bLHtS7ov5v+hWsbIXj30pDoR0k+XK
NRUPnA83qIfDHvOX2M+H4ncv+aPccEaWrAhmU6EYQ0DH7y652xIDxfMlv0XoCqhcRqQRs4iWBBO/
HMM6w++JeT0yUhFoCCtC6gCDgBAbBLe8YjnU0WYIFI45MNE8dd+w/G0F20pjTa0qvfvLTpDcUbsR
dGdXYvJVATGmSWIvTv7o48Fjoei3efJ4CUoswGYelvPF2qr1NDoFRoNJ7v+LkVqmhailCINqel94
bn3Hg81so9Dw07/lkmsuRdU4okvvj+XucztQITd6+3Gr+3bl0Wlk7OE45XAvZbeS7YUTT6o42Qid
RoF/NvrPgIEvpKDQnUh6FUAKt4nbvAKhvDwxluGyOPWgnEOj7Uq7v0OQx1Io7TGbX0nPkM1BmsFR
HJ1dbQ4ewKQoMonDr3AAlla1lrND1rQfnXktiMEZrCDjTRR2F0qlF7u/QQmFSPRPQ8FZs7OsjlrV
K9L6ouk+YJGr3Mvp9bCKMx3NPxlI0gmr+pUbL0AHGPGESOWJfvcMbLqJ4ra/UJw15MBDcy+WOafS
16Fyuufejkwtl9vSRr3AwOrXPvmhdlP7m3pvILlR+ayby2J5eAeNV7fzd8fzXevni/uYCInSOWNH
wcI12CBXpXPRlYG52M3ReUR1HF2a0M24ZN3t6uw+NP8eGxi6FjW32aDdu1PStw2aGibnWcwoe5jc
3JFe8mLHZxd6u7jPfOcRkVDMatGG3FzzGQFDa5v2U9XuM/RC1719WM1TUMATxQcdfv8KIYUx+mjD
XKLWdi64h2MRYlAtwagxYWjpV/eG4om2h0fhuKkPv6imjlZgLtFNYXIA6o2LEjglHu0f6wnqN/sM
MNhtDxqDpmqPxHKDPkj+hZSqhi00+a54V7TWjRv1RVuSXu23/WIyfTcmreY2Thj3umOz9uQDw94Y
XjFtSL5i/2R5d7WPYy3Qh81hWqPv5xUAwWojc5FjE/yh+2I2jP5tViKOzNN9ekgWRfDEZgRYA3BX
JEzmjMGJvPfqPnsoVxHc2gDJZ+a43YJet8xOQLq1LcmojGnR+NW3C7pfv73V3TsGX2JRd40/20rV
HczmTuAPYFuKmSXErSGTYVAluFLDN6ED8HYbCJQOuHY9LSCI8mwLFnSzX90XYZsZHTR89+evGjLb
erQY8rBnjJBd09xuODz1zgIwMX+D/n1tbdXw9nGZ7kvbW73ClZby6a2raaVa2qbOW9FP2q+Kd8ev
+IK0wDh/xydfdz8M6e32tubiCdR0m1fLubpMGBI56j3p1Ni+/Lr3VIK1xCudXEbb03pcWGc18CBZ
tBtz+9Ru/P9lQjRvlwudjwZ31eyVbuwgctJ6vLy3WzbVw9FX0A+2MThujiNWQf1gB1jFUW0FGDmA
2mD/xCz1Jk3jpzoH6LLHZNQSSxDjDGO1w1MCmJSWirfKWqBf1tdtfl+5Mv6avWPc7rasYooJYqhb
yeJDD166Al9YAMGsgxMeyKdoHmv0CjlM3UBEae9lcB0hBsIvBJPZI5aT/N0jyru8vYbgJLBZDyst
gUVW6dFLsenzVt6J2eA97ioTj8A9AWEXiFJADlbf0Ox+7AbbyvS6t26AU6+t4UlSqNHXVrWu4aFf
xVwR5qjusYIgKty2Z/YF/OpMr0GxZ7WI2vmDEGGRLHQrRE614X91W1bXjMnDx1hz34sv/b04zREm
6dXH9+DFZQpYkAIcnAYJ9Czl8MzymNJGbxdbsxkqZaCmOq/NfKJMOA5t50tYaodqyWv5I/s1aADj
3Oi4EYwTjOo9HD7frD7G7xA7yGN6H7amDcN1dFc8HTmPABpUEiYJkw5AH9wib8ZCIlX3CLglmDTa
J7jmyj1Zk2+IqzMG3t/JrvdiH1mJNBK7JLH6TCcYt/DpSII9ELuJUzOGHiLRk6cY89CVwdNLos7P
M57SfJSHzJ0sd71O0JTktKMnoksxrkcOhgrgHLZ9AzsN8btvBoflc5YONvjpbDYeL3akssfBVW1w
/I6ENyearMdIbI44wKkhV7QDSWW6adj/kCzN4w/JOxBzfLL18IAn2hyKq3vgzU3Ey6ijNi//NvFe
UbPBJuZ0FF7cLfUsrTaN1MHebTFmwge7nmPadQCZw19pwK7XTs5dRssxO8Gshn+n8DHunnPlooqG
tfd++9XT1XqTYioO3DH90cSZ96ATnJZb8z4LDKOgrx1k9Bcwu31KlvODNdXpHeC5eVhmoD6ywC7j
3QB1FLAVX0SNjsEpUw7eZBXj8YnKXiq1vkK0R4UBnMkOaQP+5C6TDGhSGKxnqFOWk6MpZPe5OoPK
N/0L7wKvSythr6IWi1R/G2ZsU0U68t8IuJxJinEKk6fizmML4hazLQ/iuO11WDg5jAZ6UQ991TO4
A6R1KGycUKRZYDMytsaYAy65DfZOOgF7VBJvySITYKxj2TNSlXE2S1C727qVIQgCRAaUHVzBwHfW
e9BGSxW2lrc/+43a5g4ZKINvDDqwDaYnGqnW5IRqQQNf5wz37XtAh0VopJANdBpkOl/VbVAOQd4y
BEnMRm5DNlucLLCiy3AXQ0fwgSAUNEdMXt8eyqYbQrt+LfbtWeHKIwJSjgxtQ2LzSOdd9X2mzoA7
Qkb+0PbS5CMSR7WDqA6s4+Agaeo/GHpAqAirIjp4CEzHbs+EIHBFhaEt5zZ3S2pdMTPgOWfQEHXT
hPpPrDVyd02xJOIdE6WYqL+kkZFvdgHwGDYWxUHNfbi0HA6yHivK6Yg+LpIijJILRxKVKEUY1BqB
FB2QxohjCHOEiKR2P3w3gzAa0ZcDEjKX3qc+4yOQ1kEx7/fpeQGEmc0toloqDNGD8FhaNr9FJcQF
YCyx56PZgsFQzBu1A4CnB6JbEr6Z3eI/6EDogNEowWAwCEDvv21CbcitGxOk0n+vnlTjy2WPVgaZ
3JSfloYZ1sbmCvMQ/wQnNCpx95wcfSnv6TOkfxTvikPwUFhdWGsMBTldKRMvWHKINPbrMgSIlJRe
FQUjI1wfxYiZTDbd4haDprS8PZqlXxYH+IckWsks3W6K54/1jcE4fv4jT0cLv3waDE1nf28Ch78M
5C3r7jvQJFPC+cPv7uNGHdDPPZ35Lj1bh6E4dSD/C5rcWNh6RMPrE8kmDSRHMtn2cSXdu2A4y1db
P2M0hinrPRZ6a+nJVBe9kej2uWd8eBpbpAnU+TQsS4FY8eziE2H+yj5HH9scPwd4diWEd4SbTjqU
5hxzIZERsSNu8DWibb/+i/Gac6V17Cap93rcm+k0H9yCv1Pa3MowYUXqiYyR0S8bVusP1Rl/ApZs
dYktEhktYMu393Cb0tYSQvSgYCYRp9BsFpY+aA70BA5OvcEcYLD8Rto/T1pJk4iXes1qJQXeDqZq
DVAY4ySe0MyQX8NoBpo/UzE7kjCRAah78iDxmKziyznf51BIDXNlQAFeJz8RHgO+y/rHM1UTDURp
gbQhxZHQ84IAWjMwX6o9mw/Iktm0Brwe1qX8hN/4hKfNFUgyMWbIPYEIBzgVNLB5oROvodmnMCI8
b7KX5//0C0bmz0KR9n+aUaa4zVQUixhC5O7Nky/KExSW0T7T4PV3oY5WHuYsuTgA92dX/iBEnKZq
3ozS1LdC9s3ZOWCIzWMojSDowf5sPzEOnBpjhiPJoVGawtMgvKejRUGJyi55xIpE/J40sYV4b8Rj
B4K45R4GO19nM2IT7AEiRTbs4M1Tl37mC4fTmTx7hm1uFsWZo4RTA7bA9PI1hgtY1MKCCeUHTfKv
96TKxYDBZSF+2RAhtYiCHHxRSEJ9QEswCkWDJQNFeybmnxNkp2kbCOPXpl9oOneodXvV4OoAKjHK
++u+pecTkKEW8Xz7ZVgBEb5dGUBpW/cxujsPJ9V/0zB0nJJmLK297GwAaqAdaJfypNMF6/msTE69
fuXl45d7jr7ptg5L3R62mRJC81pnXoDxQkbCfgNfkWRsPVZFiIyPZ0bAqVtgZMy2R3rOfn2wfLU2
WJ8yHHn176ALEgINOoAjr2LMF8hbwohk3THP6LBAWY0Rc2hvhgCzLWr7h5JZIeHTS/8Z8XdYQLm0
t+t2IEJLQL7s2kNGpzj7IJ8IQebwDN/cJWQj7LKcbsK6Cx8NDnpyGHzztrwKa9VB3NnHcRdCROAx
OUy3tBZ0MPwJkym2uoqWu7TZEAA9hl2kmKBTGPxf8Ugl0AZ9S4Z83n5nX1ALGOMxZjUIz5l3wXoH
6X2vFe4H5wRkA4XlEONE1PYBRqXMoEgKwd5h8ym9i/sASeY3C9SL1F2QrytT6SfmdXrgKKjnF+Ik
IqgkKAHayT+mEY3ePpG5XgFrSAAGgWP0E1Eo4GLFH+7bJ1SkFyEIspv99g85qpgr5r5yp0QUTf4a
opRFo8e3hK3+iSFVVkqX9TXfsHwAJjiVYm5fhI5rWzgvMAh2s+d/NJ1Zc6LcFoZ/kVU4gdwygwPO
Jt5YmtgoCDIIqL/+PMt8p1KddKeNGoa913qnZRdMrR4fNkP4dq9mWHpIKtQ09tsAvgd0VUxpGcfj
bkTIJyIb5yopjiOxa+0U+8b9iPs45tetFw33HTeHGHVUvBtu91RP1Tt5lM0ckI3EpxJI3SQKKAIN
uC7j2u3/JCiYommB7Cn2ivc0qpbPwlcUN2JS3+PIXCo1C/SDN+p56sWB9up+i+Io82P3slEhSJjm
Z3MdUMXxBr+uTgqxEtvad+eO/Mh+fyfIw7GFR8zB9rNHOLKL2ik0BOVYeSPSJpmXhzJMsRDWRUtS
nFV2PuYr+7Ka6yCEXy+65JVe2RljJxKnQi2tUwWPkxMirRLCMrfVzSEOFEQ4VM0gzy1fkfThmMaz
fUNzNnB6L6M41jphgTWBd0A9xIg+7KJy2i0RFaoxiv3bgGQEArwOizuHO5oxoO+w6B3TY/Nz043s
p084nxl3fnqvafLv+XCrePfk3YJvImdlqU7J2+hD1SCAU4f79o41nZkoBATB865uI/uR2O0BOzDD
tNCod3HFIzMQ8yfLafTdYwEVWMKe3GBdt0dEWtDXxaQd2DHZRhU+B1pwnRKoNaMLEco3EkeRE0wT
huAY9bx07x2zy1b/HbP1Fyx6XbNI0UiSoM8vKsVIvKC2ZMj6239aJWnZwRBfLkPQS6sTPhjtwPhY
i/mAT9JwAT77xnt1Pw7cXlCDn+Lr1t3L/JNR3v96r4bc3RqSTrBPEtmOAyZjTW6Tj+tP7KnViq3K
b1iMaOewxA9xNPIUt8mFyexo7kz0lkMSCd8ds8UNPm+4M0q72/GfrLWESYHqkU2GBCc+D9hWF3FE
dQjQ+iLPA6IO8Wcv894MaLtbEBkVxOJdVj2d9+/y7ac6UfYx1c/+/R2RWoV85mJyEgczeC2TBxxg
umfIBNT5gTuYPAs0fjZpKi6oH4fWTcTrMWL/kzxjkQyVm6JnK/Rb+zZM5yk6A3QVCBVzI4byCF7j
GA7F7Z5FUfSbfbWxl7aT0sHwriK/Sahv++ElnxbABCVhaCVantFMHU6pBQruF4LbYgiE3r6y9+XL
4a1r2L07Rh+M6h5oSGUH1oWk0s44UiyUhX3W0WGod8ePK2wNsBdoAVFvzfQAsoCshHkG4DkdVjXa
1wVzXOkCAeZ0JlbXs9Kn4MPtSJzIj7566+EbeK682MPIbfz4K3P0ONRYtwqLgSuMf9Cmtx9cTtrX
/XhhPPZMZaIkZ4ZwSNbuDr6Q9j0dJs5Awzhf1p6Kno/1lmm3aAS6D+u3/3t/XIxDNeOaYtw8Toy7
mRPqEzaz0cVuKCmJ61PYXNVFKnzLZ+tjSCzWJO7VoV0g71jXdlf1LtcZj+AjbGdKItPNgmoc73vI
XrGfIwwofKTJRjawiu7mzVRXOMPW1hvE2Af7X8JVk0zJ32oZlt44abH67TbrzhUZqUlZ2PEeP5X9
1I0HU/EU4jhU45JscFsxvvxhP5FTeyRVdHWnTsYJEr9TCl7CTb56gBmT+9sxC1IBH5Cv7pV1/6xs
HiuFEAtJ5QuHk+eaScVkfjvZisTeOzkXJF1QC9ez92SIKJNtsCIftGdm83TZbrO1WLZOXSM8CUyf
c86eoPoFrYHsmXgLydXICIToYVPr/RvBV6ko1s10xJ4U9813iL4MgkQKDHBtEG+J6FMY4pnrxjuB
qxLSrQrUvZB2DUqEobF9hl3/7sXqpL/+pcRdKDuJ31dn3e+HKN651VS2ITqclnxA7lJ1U9G4RdxX
UMCq5kAi3+9WhQBu3RMWv7fk0NYEDOwum1+YO4nTlxzYBAOaGsTrklBTfHUE3W6Z5kp3cTXgbLCx
LK6z+GKxE/AIIPsCpxGBqndjwP3EVov9gaC+aQaJAPQfxhN2TZgbrH2lcWdwaknIz2tRc6F0DTbW
dvGuyQUaTPsQLosrg7XJmmgXiqsC6VJCUdMZUz8kQ1PGfJ0jDKLLtaQwtl039p8/rJOsEkdROAxI
58Ph4TKL2aTWgiMXr/fATba0qbP494Vadf30+5OG8LQHoLDRTuv9EJFzCzPNQd9UbmX07MYn2O5F
AC4GYEerSfvUww4FSG0LMUhqCTLpArDc687Bq70bLuIV9f6BaHzUCgWhDcKwC42h/8jAx5pt7BAQ
Qpp9947Nb0+XeVJSMfFbUH+wpVHOLCSORJpOFTGBcIq1fZ1x39HwCeUkbhTd+UytYg+rqRAeNpHO
bjmJZp/WaqmS1LPlIEoaolDn2NWRMJD1QMiw+DchBPo8rQhIIFxbjgUZqq9pyzSn4STDjhdO91/E
sY+pS0cabRJFh62TO/SXAgFLiC3kHY4t3SvRIERMvLzbDxb+gTviwJdU1k9Ksp6r7lmffAz1wWXS
Ql6+MZ7hiElIBRUDP4oU3saV/vBpwW70eB9dFjOpi6aR/Sa1OHPIyeWOQ5JOoCt6cJtKibxs5lvg
ek4WxUZGLMvMBfTx0X54ZTZjYjdMerV7mxPMmdBjyvGGdC8Qvlladhapf0/nQktxUC2uuOifsIxi
YH/iNmQ5YfwFHWzrdgzNSYlebMJk3Mwfq8yi1LUpXFu3t21n5fyPXYQzngyIn5G2AwuoqVMXAjOQ
C1xC1gk9LLjLAPOKRkH8ETD5fcpbziJvDvyaaKGBWSC4EFNOCKvKYeFCsGGMqYyZTF4tsdzimMf3
bH8qyIqFRZYljD9W9xQ73V290XZdhk2+TwWQAQckENf+y6YZEtJcGn1INrkQEQ2Je1QGTi4l0tpJ
xhKXLldVRwxDp3y1PlFrN6VFWafgb6DIExELAMOHHkSdYHpfPAnefyANIYd5NIDDMBzto+1oE/27
QPI+ULUI5ScV+siVVY2gS2b+QrdTfi+fSAbk+MltLRkxii1Uv3ga386LCkfGWBQYwxr8nw90Svpk
ZAr3XbMUiLFKkmzYNnF0AQ0wNEzAKsAM7MJjgk3Hb5aOT1AJ7aKIpg4Msr2wSFL7o+4B60LcK342
7CYQS35Eo1RBsiGToC2StCuJaCMD9/M5oxOnOnSyaT7tfDx2V4d/oSSWMCn+vuLnyee6MX9WviOR
G9KZtz6ioxmCWbjYHt31wGtc8EnabKgjyhq7wwuj9uWpRAt9QQZZgmhHJgJvHqUYKpzPkW3cQHa9
Wv0jL5R0L7AD8lNEuCuaU+BOeSQwGYBa6eafNyVtHPofPsvjZXiYDIMSwxOvyR/ke4LYy3OQ/cuz
zA5kGdbIwKkrhS3gWxtxVlLdzmbfh5D2Xh7enMl8CQRf/HtFgQzkSUQcrlj4hvgoISNe6Bt7zpBp
NiIt1xet40qKgW7mkCSJiEuhCq+wPvB5gDsWZBzUxYhXjcBHE4v8Dn4F4JcYFpdqz1Xhu0boFvrk
aoz41YBybMFviNsEkxEaDBRTPuIA7NPAYwa6vRWFsIQ9RuYG2eJH9q1TccnR/pOHo/OajBDQjOyO
o9rXXUpnjAyu44zsvn/Hbj4EMHuheJErUXHLH/mbmPqAqD5XJtsS8glkOXJfIYU5yVCg9c0ZAuAp
eJhB+WDwn1zXQA5XbkGNuXbpTGeXzycNsiv6GZztkicmMILc8PJZlhLRRIwwB2srEXuIOkN6YbEQ
yTgXwTEFMBR9JFYf/kBhmLdV7OC+cpmwxPdI7kDfK8ISCfzizq64w08iNBg6kVeSCEvJcXBzX+NJ
5SmlpRY1hNy6ByQgslw4JAIgBLaZC2wLpfE3EVPnK8NQ4VCEudCXiXvdyHRG+osxPAmOHjFQbTqk
NKjf9HAMuRdxFN5DS8K8n8KgfPI/5PN9iij5I53C6FhWJj/F3NiLw0ThTcoYPqHciNDw/uDGyH4y
B5dxiUL13IWVsZh3iASL8T4MNWac8WeaLTgFo3/t9/j5mckiY3glgRmZNxsLz2lHdodelzG7YJiM
WkxpwyVAg0h1huGm5me08eZioesSudmcqcguMbX079by4jAfdydar5RHnGEFB3OkBGSYPD3S7F39
M/OY/0U51+FXhjdipMx9w7ss0F1DUhEiIYWLHOJcvgzQVIDBPgBu5SxPyYnA0SkiujdEkwyVodZh
xhZcFc8qzysElBwYecS6MGXYI0/LtcvAXTkuoiMBeZaVHZz2M9aInYbxOSiyRH5EdSnFhiybX5bz
0bKxLSyJ+ZnL0Ap+WuZIys/DmJrArST1tlsQ69PpwtgAW+PCOzEI3uMTo5IkjuArXotK5smWwF5D
Fcvyzu+CTA6p42UuO/DBlYsWjZMkI/DKcrVJGfKkm5CUmy9RH0nKLVcjMDK6WJpHY88LEDk2lSA9
ov6w2cmO+utJFABI1vZXpheJz7aye3J3fpGwz9tzOMJbsO4vJHbyarIRY+18oBTDVLUZWmDlYF2y
TcC3YcdHbogEEqBuMB3//pbOFpGvpFphlf71tiJEEeEYf2Hm90rkSaIp6rklA7TkTpY/Im1iG0K1
+BHiITi2LAojdfxkPRUWKUadZ5M3KMaIYOCtFAKvggDUFkr0ApUEAtuyjskKLsyN/MLgmx6RaJRL
8vIv8wuJE5AT2ChmfApiVBDRQs45CRXw95Kbwj/uU8oJCb2R6wjowV1zIkLOVv8zTpqAHUyIXCXc
CFxDhODIFEaZ4CY/hkSFPx9fMc6IK5UJeYE87uYg/gLlY6mRu47qAxiQCacMTvGyDyZIYfLflctL
Y3cdy/QkHsGEtvwzSYkH0l3xtgKssNiVM4DDmwWHwluT9Wo41gjOSezhWNquFB1cDwqknL/9Zt6d
UJN5tXshrrDlM4M/TyeRyk2py2QwA3JnucBOwrLw8pQnskCirKNgtK4IuWQ5lktKNFekEwMZIuSk
rfhbd3V8nft9+ELVKGt3/D1kdoksslKriUoPwob/gzJw5e9SKO4VtFnybEiZbV6+85P5XO7SCg4C
KTifjG6Q20LKHqSBvBjQNwomMktYfA/uizlnud/7N+WnROP1pBfMmf8iLwfTQxkJm0J9LveSFJY5
szQu6/9qd2on7jkhXE6iR7zOOqHwcc3n9WhGPLkVr+QCInS8AdVVZNrTPDui5ZIPYZ6eNJU3PPHS
Zzy/lJLbUEF7zq42ySbAUF83v/kiC0J+WnSoiEUBMuCegABEAsZ7AB7FFMgzSz0vFS+gFfehxM5L
fkuOkB3oTWIDVqIVYKPeddjfWy7zyKEEm8tOL8VN7IpvkSg+C3n25FefICIXgfkIb9SIzzSYayz4
4x4915quhFKg8rpw5vz8cC4lXi8C8cZ7BadD9eNKhi31gVXtIquAVCDL4AySA/lz4H0TKobVSkoq
ygeR64jdJDgexU45Mo7HzQMiA5kcDCEGOJiSgH/r+CkoMfrmZhZk+MgHkL63QAznGSm7Uhx9Itd4
cVlXUOiC+UuVy8ln6cxoZupp7SKvpnhvSf/BIfLZpllMxy/stCeits3hRGJsGObEqZUrQgN07YQ9
aMKIVlDqAzkV0iD+IbA990aMf0nNADUiZ0paCAKcWMdlRygZFoJ+wm/GKWqEzt8gI+Taiz8hzeGb
LY+WC7M9Tl3ZQ6OF7Myy9bHrIntgz/YkeUAWB3bPRcyW+TFNAeVfF1KAkCgq8wyATfjMWjFGkTiW
DC0WgEUiX8m5ZO4w92PfymhOpN+RtQI/MkEw0s4ITqJyNLihsGYD5PFBQ0ig0ZCApQ/0QltW83Fz
PkeQADDNOQTt8cJ8I7lPPw2kk3iCoA3s5+rp44JgySM3oGefZIZQ3+KzfMBZMPqJ+1j2HXaevaA1
knj05uYUJkGUmnJTyQ71V5iVEz18WPqKbo64U8FyGhk9QK8onQ7tOa5jgqPAr3gZ6RV5GV4EeSMC
va+/OvBt5et2K6LP9hh5A6YWy9qi0c9IUKt0OwoEafJPtpbSeYZi0sOu/ivdMvYC6Cey4qZkPFyo
eM6fhZ5qgI3/iR8GURTk4JiqYEx/zOhrOWFdBQK6codMn64Wf51j4d4ga2hIPTnIbyuU3i/yHhjT
5TjLnw49qfSnkL5PS1apQUAoGOtah9MjK56cnMZ/beVgdVkm+5ykJ6pUkco2NBzs9cx3ljpVNLey
LIjM9v817kBIbVkWEV47AFv8138VKPeKAlwvQnFJ4pMJHKIA/iuLmTLBpiv1qei+oRAwuLd03QJm
yGMFXZOjrbAOPWC14bNR0WafrTmbUBxIPypAjKyQ8hDmE1ofmOBqLH/mYlboiDefxDnJmZN9qAlp
99mBpEkecF+yUd2ckxRId5MG+MT8BI7I3wGTJp9wOSKcBhypLkW1FFpy/KS8EcuOfPf+J/3lYP6T
HeTAwOtmMgoaX458xQZ3tZdXXpllgYlJskOJ5kA0sMLHgWlws8hwHCnnQV6t3H9MusSeyPjk4UTO
MFUmGyqpecx70mhF5JGw+Oy2ks9GjpypbIrgM8aTWU0nIBIu1aFTkzq6eIe4V0gDPrPJrto3P+Xs
387Dgcp8IWrxriNDP1c7UN/fB5KLbkigiQICiFLlKvdrapa/Ap2Fl58LOQ6L0ZlAP1I6tHHZYHgp
0HNpdkNqSUFPN06v5oOb8otgYruD49hBc72lKEC8MB0FZcxB07more6umsLtgxTTBF8QmDvNtmJx
pAGFUxiesYdSOk4ud7uhZh0au5czexBCiq003Y1QTxrJV7PoAlhssr3yINfqtiiXxcF4LG7n90pd
aBNG3jzxR5Jwc4JJw/JNMNCNVR2/CDEAOcHzQqjeNhmf8cfS8g55jIJo8271GfCconDCaOF0fH2u
fddj7VuT5PcNgoIlYwjnlzNGJPa1elwRYyuB3Uhk/HasI3mJQj4TfUkMAbAA4h0ySK3SvDvith04
Fy+baYE2Qm70Zm5wnxECT4ijnqMFJAT5rd+4edDdPBb5oggH4zzon0c4Or1yIX/Kfb2qQtUj7Cio
VveHedjVFyK8Rjt5cDNV+Vqt3hGhXTeb3Uwze+NsX4iJhCgwQnEwYI4IJifzh3CmzpzYll2VcHAv
ECqRJey0/B6M5AkPMz5YzABK7kgGoC5cpMyPqeKVBIM/pu9p7OmuDEp42H1GLKMv5NC5ZBZgs5Rf
H6M2T/MiEnGeoWftzDneG+WEDhtjc3sCfVl1fNFeYNpkOkw77s/x/P8dzg5O/U3tFeN4yuZ/BlyB
qf0mwlz7jlYDUX0A8ewko5yPDcbpkFPOFcXDInysQOdz6hJfx6gq7mvtmzSmy5kvSItWtw3nh6rl
IkThB7FBUo6+ScyAAsnIeUevgeGI1IgovGK7FnRJBhDUJ/JBscUjEcGCjqoAZQEClopsC0wqaKAG
M9oF9m3CNyj3aYtkuyH1g487i7uMR5OGb71OvD7eotNSVn98aezOfDekm7O2vwijAJNEGoAAuf0A
HP8IoyWFVN7iInYF6GAXYYfR1hzg/GlqvP2hqeamvpKaMaYiff4CgMOc1OzOxPZ0vAt2H+YTmlXN
66VMNpUem14cEKfBiDzw0UN6TMzaXReyvb/5e6+xSxIYsCxiSqd0Ik7gW58puM++k831PIAvTg3J
9MFAfsp7do7SgawV5iNGTLcxkj3fYMeadk/DhqqhhYYaUV/cecyqTcaF+4I34wLevBK3jsx6A2Bf
ZgYbHDfrgO+3VPPAQuh/QzKdFDwW4wK8mf8tDO0h/wfR9dpUTF08DU/3PX+pN/nqxRE5FRLBtFCm
Q0/bETKqnF8bfcfD2009zcJyJd+4wxRAGui7DBPPqgV6ve8Jqers2ul98drkPOy+4OErskX9mpKH
tol2REohuh0+0FGxo6Q2+q52qjGJ8h4A0QRDxuPdgyEtE7VhSCXlVEzUkJk/QVdKw03KREf4QYoh
ja+v6QUWsD1nYRq8Nu20opiIxpL+p5PIyaBJQaFonUK2epD0CmComtbnyu17sklIRmJGhw/ATiNy
m38CyNmPGqqAIXGgbHnnx4oNaKbTksFwuvdA4HDaMy+1OT7eA7ueMtXHuczUVKavWWen8dCU8kvz
mpCH8vtfvpr5awqh6cLHjeVr68r3UyrHR8iPal4705iCxfRLsOgUJQlpX7Y2bgm4ave50y5zp96j
osCYiJQcKKtvMVbG43/cwzbhcbef1Et5PwlprVR9fsr/dS2eLfXewGW3jVrOYzRcnYRfO+Ilxi+a
wptZft/gypPlpUMvGR4Gi/BFlgU9MRrK2evxk7fufZlfrcG2dzWfD6YE+yV0aBMUBXpvalxos301
Oyj7aLx/FtwP1ba9eVeUxDTcI+tFhzmy8iboYt+ujJz9bfSTaOAu7IKKFw8mh8TXwbeZ3vp2hq9x
E41H6DHxdD7MB3k4lGCdaUnW1NXuRWuGavuJbg5ZUxP/ikCPoPnBd6FSQUwHineHIIH4etCcAu6b
6VmnItMity5mKggf7lWatmis0g+4+oAoWPLPg7SY39MgRbeozLA2dTTv1rj9EiMcLd4WDo4owpdB
e13P7kG5ugF/UrTWwKFEX5BfgQ0DpMgcIYXfwPJukW0gc9G4xlPpvh8+s6Fe/xqfi88krygKZOAn
VOfFLo6PnlXIeCZSxKwxRUeGXMl8d42m/FJVKwNfQ9zAnMeATFrRDVK+lR16ako8SiFy8rDVSWmY
kNdaOehSahQYk4rCEq2KB+VZUlXefrWvnhAibtalTeFeYsyprpk7DcDv5uTOe5IT48fiUOfzmGxH
CjXhatvMTRXclkiMApR/HnE3ZJ041Fe4Yb3SR58ogSA9aMCLX1E6oFlCaJGZ3Ul1HJhKZDa/CQAL
fDTa6OcqyefqY1ls47VOK6f0goQZ7rf95WDc83kGpFRBaBwwKJFVO+0ttBKxCmxujeLBknSXLhqS
GA6FNpcJ2hhCaavnmlFDC8Fs0stz81M0nvEfPPjNkZq/Ke0ocdlLtvlcfFQyvDGeRPrqC7St5Jia
DSDxClI2QrQy41bFqdudPW6WDmiEdmnR54Cl49tEPR7cEfrNxIN+ahtWsTcOtbfHuIh6Tw+GEKcN
FORyXA/xZoTa4wR//wIoyAZmAvLmaF8HlrhqSXe0BSAIo231DDuKhW7pPuZr3JoFkFJsqYeJppKL
Ep1whl8ARB2I5sdPox3VdMwQLJqsSXfVJ0wWPXKBJZ0BOuMU/I7qJrJ6KVLdwcMZUv368NIkXhNx
VXUm766laBase9EH26XKLLYCqreoPlYx04vI5h7KDADAxS/tC4dqqIXDp/PVO9jvAdMQ0Dg3xFyB
eQw0fl4zSp+rM1q+seXC4PfBOJDYcEkN0LrhyJIhqgD+PQat9M0ndyS21x4SLbsDOxj716N2cwrE
H/O0WdYkNDfmXUfluo8oeXugLzXQDEICBQJ7Gk9EbEFiBTMS6LFgTQsTt2pCGklJYhIEf3TSPrQT
uWp9n0y0BRBq43QcVF3EGwys6EA3SRcGkPocU+2bo03J8sdK0azYbujk2Y47SwXB8esrRRCRf6tb
GRGMzhVYA6OJNUA8CY/oDb8ZOcYUUhUhKzRWtrg5up17B6eTYJQSTLx1HxQqlav2jSet0oiAItD0
C8lKU72dZ8/tYa5zKS2AEQJtp6drln66omyCtXBaB08oK1xFwctmYXey8NraTzRSTKgBmbzkfgpm
wwVHNqbdIWGNJY+olDn6BsYU3aBqaNBp42WZWTb34BKCTRLgVpyxfDxWlasR6XcJKAEK4nyFaYAv
2d++6233C/FRvUU/+O/ycPtwgrvs7hCZiU75gLa9jFxmQF5+leB1MavtgdnSN3Ko6NcTD9VJ92Ck
Gf2PNuam91t6t0Wx2Pfo6enxW6NZrX+UmpLpxCI1CnqUAzU8JScVnY3TIfyddHJHRVoumWiMjKch
wiWlBm/Swfp+JRGr5ot5FsfdfWgeyOIDEULYgj8Ph8uZSJoLhg58HO6dscNMfAqTNascRjL1PXvO
OlbtoZ19sbZaF/8ee6/aATh7uqJUEL5eoo/IEu0eS7KvuD6cdEKfhwsTm72fLdWbydPrwHITfTr4
QGFoAeaD0emJtZBRTThOnOrrSgdbGupPqY0Pmnc5KpyKLQsBfXVloCW7o30S8PWopIjZONPSHmsG
F7P6stnkCiMnhBBtoPnCoouMtprne+ayLSb9RTeoGL2uhE2JNe2iGI8ggd+whiz+5FGcux0E9pq9
i+Y3sBD7RiSQauhTGaDWwQVPYJn1IznzHTA5hC9Qap9wEXAOATQwdwLPDhhfg3xIaOiRSEVo8kPk
eiL9Hs5R6jyomB2VBhH6gWGhEYd7rKMAu+QBE4QbCjDNYQcYen0usr2CzhkidUIeqvlcaz9PH0Qc
hGYew52DRsNCndjUTjRaw2+UI8pSMFNEre5lFe90tvCH1fEOmTXtWxGC8MVz+faUxNBPBflR5MLd
ppCfmj/AWJCjjQZg8CleimW0JEC6NDos7oI1xCPvtaDZbVmjQGnZf96THuAyCgR2LLmr3qx70Eoy
vfm+uGItyZzBhlP4zXhJCjuuXi+qrYot7RYeRlb8MAeb7uTa9VLNScBROqvI07QfQaqVWyA9/LvM
jQ5KhCO7zU1s9DQ2GMlGvkpyCTLSxClSdHpz5SVaqXbbvFbKtgkzcDtGjyu+9rQPHp0nxqjLqiNK
VVTqk/7BoNppJumy2sbz3Gd3YyVGnARlMwqoScftksyAKxIbEXt0VoLICXAkZobBJ1cCXoRKBInn
EmEaSzqjiAiVoUWf3usNp3hd5fY/et7cxWVJYzjELXUm0ZIpTEK/dH8vxHJWsMg9q1zr46c0FvRn
M3xdw9q5T1O3fOBH7QK2Panh1qwM1yWK5jeIrMaKq70cjZYvmqLTbCw18eLvw+K1KAGsVTuZsW/J
EeIWJpaXjQPN55rrjcsxmrFNgbPwBCQlYPegP61lBhRh6a2hsPwTsNOA8FEI+HB8ZTDi5brgb3fk
hen4H8LVQLWRkTqMqTg4dw7kL5l7J1S1CWiMqN4ipgL09tGy74yOPZtityUF4MAKTxfqXffdcTwy
MqQQzaSaAfSNiL5X9lOGIU7QE/XeRs1Oj7YfUyXmqH/R1Udg2Bnvo0UBTVEImF0HnoKhiZmToLpE
o0vNsd5LXrFurJMz45cArlOvA95VeQJjKwuNX4GhtypkUnRWzX1t9/ZdBkZF7IX6uLdNl6Bai/v+
jgip5yixnZP9gI7z6rzpKN0Gr9PFr0c2rmP6RP8eRGOKMnSUYJ3OaIGcNvcj5jCloHMSZfCA8AHz
QyhGxMCKQE2u5ItNTXGgdvTC5wStbMVOx9V2WfVgoftW7z7Wid/YRuMMbjI2KS0aIEnqHBorRuXa
Xx2GWEA+Ee2DX/r17xCZ6TLGtcjWBXWLBrnV7SzMRsYNw2rDjqordjYM1Fo4dXLd6GLpl/eFWb5R
ShsXVEs2DXZD5gOBMEOrC7rKONU7dnW7WNA4IzIec89m7e9DMSoSItidkafjP9pda6tgoOfAqDvn
/sEkZZMwsFUOdKrOhg31ax9sBra379CCVMfs4mojP0ud+5E7GWAXtIPk5tltPnoZ9WE1HLJTzVMA
E6RyfXqDpz3cXQPG0EN7kviJrCQHjcCYh+rN1i5ei4IYB3XHVYmvQJ0aVmjG335n2nOKX/bIIWIQ
ks8QzkCWDsZXC9SOdEuMstG6srBkj+nzmfGOyTjyYWpmQxM35CWsIHLZMcxkZLcXDOXMraXhe5Nt
Z7PpXxF6RnbR+PrV0znY2DJf88fAGU7bb/DCaJKdakdf5IwAR3iPup0jHkTouHMSm8PD5D3Ls3k3
DhL/7vdt4keXnd/fjnVf6TMtt5G3ECnuCGYn4VuFD856QFPIq+szxmOanbM+jWeNn0+mnQeyxz+T
wd2WcWTXYwNenNhl1+QFMxoc5oid+7PILXEvOaPKvZWk7TwDNawQdwL9FT0jYmrNMV9nPjUtTH48
r4+PNTz3TP8BKQ7bOOCiWzYI9MzLajCvY6vX0v0MudWvcptgqr2MjA6COUJXz32OKNeDN7g7L0Z4
DvveDZLsjZkUOXHQzW0OKqm3BcnFSFyQ0UYBl2UBXYd0lQ2cxDLUPpRx/4bbkXPY3ZBVJjLjJd+l
m5E1stiu57Ij7x7GPPLtWbCh7Anh/4Wt+qMHhIUh9+vkqI19zZ0bRFJEBbM4zNtmeh/O1W8NvQ7i
f1ZQEZrw5lpWJp4j5C4csoQwXSYyRLoGFyCT0a2IYdvFOGEwfLJlrlfe+FrXuRGqROUDWphUq5wT
NZg9W4lBrlSLFYmWMOXXnKWcrlOU+k8/2cdspegL7ei5vsThG4MUpqVpvlLLTdngy4IEHElwvRI7
DPzhWDoNNMDbItm63WXiLzu8rN8UxxMOPZWwFc4x69nz1IHcAEpARYWdrgR3OSnn1g3rQuRUxxKn
6YjUN2B+bMmJmQNfifc/hl9AV0lG2r+KZb77HRPJNhiXhfOMQonV/sdMj8ggUYvQLXSo2jrLCKFp
YMDvFx88CJxt3G7L71diVec3MbAQAsc7iN/8MKPLMnOgcydd3DeM/QX74mRMlcosCc85Z/vhwCh1
+0279Fh1c8RvAKbv7wJ/QEYKdQ8A4sQLDL3eZk8LSzhpcqrJeAJEDbWWALGQLTaP7YrjxjnIO6T2
kU5PPpcOE0YpRwCShlKU5JrCVpEj7N/c/ewrVw8vxQ2rCmHD5mODpPUFrUZaGBUyEqrG6jF2jikW
ql2hIUv9ATqnjts0a2or1Ow9AmA3r/GDVYJrLsOAA/OAGAOZ9pRwrt7iRQIKeLZzQXdI7fSK0XIT
kVwf468rqN7F6k9L9Lak3tlFyHIXUJ/0jB0u8/EFFSCCJab7JAsQuWWypISmEAYTNG7ED9SM9ACk
oRtVXN1Ld2jfN8xcXiq1GyEnNbrivqnHxx5Dahkq2xKf9DZpM6I37envqkEcGcYwdF0ToxsN4Rrq
hhpFm5YI3HbKWbmhf9WNPrOysRP1wddGETnQwH0XRsUXEE/I0SIvYTOsh/O8Uhl6gqap13ijGpnf
8yduf69ctzW7p7aOD2O1xzGL133IAm6+W9d8jEF1h1k0LvVvSp0Rq51mF1GgF7vu7esF/PqoZxEv
qm9juBt13hvuLp11mptkhHTYx1O3X9OO0PFWqjMkyeFmUNCMONerw9vPUGLTX6siWEICMrnNuRFJ
OqGJJoPYmF7RyfXNAQRsth4PhOST+TDqi0/MaR0EuuHk3/Bdbl9EJ7Xg4k9ZpD6Qq5WF4ehIFQMA
emJLuAfrQ+ufCuTnTLnEEPB6Bydwl1sTpATdrqHjesAl2uoira4whMU2vQXYKACursb+0UB+lr6K
mZDFJ33RHOoGCCeY39A6ddfVDOWFdNk9jeJyXAis/1VOkLvihzitOVY45P4EIzSyc9Diq7G+kEhw
TplKaSyp5/HQG8mGYInlekCqAd/SiGExDow1Yv3mlVBxZ5TbQIoMRi2FISSSx6xS+7UYZg62WSEM
G94eqIca0FwcabDWeyS41BzIB4IMmVl0NafQ0iqNGTYZMwKVRWc9nNwZgMC9aHCODohs3DQFO6B9
c0ipA1bgISTmgH4wPRnrJT4GoGF+3cPL6JacrX0U4eLa0zJ/Tb8IMzfy1MkOrip98InhUAFgLt2P
DhSMDDn/Bsy118U5Mh6nkQb7Gu7Z0FAePpnqoFWm8+D4ZCEIo7V8aiKD89fAAizHT2NO7sP5sUtM
ze6W5nmAr1zyIeKTUts0xefBt2r11ppZ/ETMsSOfSQhXH8HUwJ9fiHZwH7usay4PB49Uaw499Pk6
2RcbbErITvxhaapXqwmeL3NOyARWgNg4M2Kr2WnLxnhyVsyObp5127+7iKGo5IITsJvtvLY9M0Zq
/suF+fbXfjpA8nfKvlVzDVV/LsgCsggyaYixcG9bbMPM0Bby+Ybw1dBxYiDfOsw54Tm/Lyee3ec+
pWTLoDtHIMWWKAFRKr6NdL/mUnsbU9rnrG8lD35BXIQ0O11PRAH8BNEUCCzCd88aEeZphPLtx5j9
HxQPBrvC7rJ+E98Hd3I1kIioDP4GezA2NmO7fZFpOP5kODWW7Kjr0wlV3ddhP8UJcjfCk3g+X1NM
GdrsaeCGz+eR91wJfRX9dV23H6ZrIPoAkM+NE0EYfr5bsoAptKDhYXsCtw1Pp+XSvxmTQzhzUR/6
8DRvozxY5445L1PjJ34ZO5cWXoVmbdx2dWC+gCI6zxWYk0YS7pOSUBlAGzOHwZ3HirscfGMSHE6X
y9doO7Koc8FWiNCIjJzNFjkLJtai59y5U+2aT2+kn+xanCfMen1PvZ2EdxvU2EK9AW5BIqEmOcUh
6Q7eAAK7S7ih6nN6+McMXegkMTtHjZBWzVatg5ONr27C6zVex75OteVwppNQpFpnffYYlyeKlWST
IoRNAuKG3acX7QUNE70GglebSv1+h9cqgISgvnE6kJ/E0s1VQRkPaSPZcIwNgw1iIoY3gDIBeIHu
OelOf8LSYK45LRY8SMtdJw8UeYJqhuLE4v5EIJeCgyMLRAPCCshqiQTQqKasYChDMCorNqoH0Qkn
aOZkIiDWlWm1gUfjmmXSyh07DHFkxgkOJyADR7SDwDeoThHzwdCwRNndHVcKygOus+XIf/KGRVQh
F8WJybh211gSy0zGCxUh+eukDc9HFusbZZ1uuvLv1/xs7yb8J7AOs8YwirfObnc1+7Ph7DxYk8hP
i+7m4x5Y0frvaC/j/5F0ZsuKaksU/SIjVBDxlb4RUURFX4yNfY+gon59jbSi4txTt47lVmCtlTlz
NvGFbyFExfOY3EDmEKD+HqIQ4Kro7Z0mus9Y8813OrDbNSP2SrveSIwfZCy0OhPgwhtu1FxtRm+t
UAk7IYPE2+gyAmSQDJIOw767CybRYrp2ZglBbXSUkBgEKBt3shWoinhzGcG00TT0oGWo9inEb4HA
ZGKUhSbFRZACy4YPRiccXgI4YD99iDBAGNcJt4QRXX/P5xQOSUroI6AY1EYKeGEpgUByHfU5b2im
QluGacmdrCfC+ACWWMsL8i/RjV2YUDLlkyvP6BgDcUwgMmE1wpBklQqJJ68Hsp/KK37cTiBRHjB5
xHIZu8kPbrFn4F7DLiy/fpRr+cxsHZB3YQPJB2ePKcZMxfjwjKX3ps9N31FekaHGheND7ngYZFmV
odytx0yiZ0hlB37nj4VMLfDcwX14DDFaHKrmA4PuVTkzysKm/+3I3xdCOPX5ci6LRZ7IH+Pm93Dd
3VbOUuKSwPRmicPwZrWpeDfA3WZn3y2oxxKOjVxI1HraQjPHqONugeibbPK4VYmHwdfUcLMml8zu
mp95K+nCcJeQlgT+tTv8Pa0bfguZe0fTnci1J6hS7glJg8jdQSWF4QyV2TEwk8L2CfOgFcRqsdOS
f5rxHVurubgfIVQQT5gWv8T3qEMCvYYBDz7LUAs+BuYJF8u230gjCmMuqpBALLFxpRYpB9wXsfWH
nxLBOET+cUFpAj0BL4hnv+ov+Tvy5hCP1ZDuBXS4Te8oSgslaGetYJfuB/atv8P1Cxf80QXTJRXk
qd+MJZnkG+zIflAtrc9mZna4GF3M0ttDVbzevhA+fWXQ5ZKVvN8yRoXG7+5Wa8EA3im88mO9dkbN
RY8A/lfgJC4n8XC4mhEY6PtyCC5T1f9SAFGJQsReMnvq3CwoA69875AEolFTTzBwMnIuZoc9LRef
ci5/XzV+RK29w9OApqRDzdQl1AhViZ/I/RHBQiIu6UMRBwiLkZchXuC879rEc07kbrqrzebi6hie
n405IJ/B23bNpn/M67kGfgN0yNd5OjXmWB8H1M7louGfdE5EcyyWWbXz4uxht+/rfdzjcKP7EJcj
ZcOJy8KOBYxBx7vCq4rSxljtfBUrJ68INexwta5d5q/wlTeoAuREehE84wtl7z5RZgWxIXBXKGUC
Npobk4RyDgceGgH0iBH8kkDHVwzrerZPeYwaNkAXFDIhKr/iMo7p3zk5zuNWLsSpS1DuDf1pUdR3
2zYZMuBHZ4Y78fJOxolxzE4AICgRaL6Y7QPUYcuLrATJ2AHG1uNgtadXMj+FtHgZQPeign9fzCZj
RXQtFTldlyQqcbYUtqbs8jDBjTph9wOakxOtmxyw0Po4raD4ex6MRgQshJMTDuiDrz25+x8c15ho
A6E87Mbokop50+dgMBlyHnadUZsq5vmv7eiYzf3pfF/d2GM3Ir4iaPMxFKusfoEi34ATVYM2zYb4
1nHpX3YxxR3qT3NKSQF+bMV5pGO+3Q5rgUwN3AAVVlyNWuk03Cf66vr3IrB6Lqt/WM2bvrJQx8DO
ruKe+u2WUTIp9esM/Aoztx6P3iFiT3ojaOaHFQZKLZhXfHY8Th42AQPmkfUHqhg82Fvd59No+t8E
48ioJ4UIDzhPS3vIDmM2pjVtIltfsEMSB3PjbCuRwslBgaj97OGffQkfOOFxJ954GvopKLn523BP
NJIhC89lH5t8k1ai+p2k6e9nVCEecyP9Zfau1pe3rlZXTwEIN3ZIohTzlt1xSWuxiJdOO276l+wa
1vOlw14bH3B24CuyDShI7bYXGiFuO1RO/HhG+0GL/ePiyx5SkcuyNx9b3BAu/frhqvGVIZN5QB0Y
fEe0iXyTJotf9RnZXPPf1s7a7tpLSuYv5SBKWwbqAUyd8f/DU2OwSEPwaBnPZD//TEmnCEkLCjSy
QRTEdkRIWW/yQpD7k0j5mBRuCYM4Oo9IuojFm/s42UcgAOoAj8/+m7gdJKlH7JhKqz1SF/riR7Ct
bPogMPWd+0B9Cc9UZrpq8OhfBmC1GP9J685sn7miLZXuFAG06FhfDinsUZczT4ThcpTJFsWgBp55
dzhFxu82k9rMOEBdff5G4fAMdPvSxIO+Yynxm9mIykIi49PQF3sqN+8ZKByfTLa65qWEhGD2MEW5
W3xwOABqxRS9EbYHb+ZP1cc8bG8fq9ONi+y1s5RVbwW+HOBNjI6wOdN4ysY4+vbwHgDfQDihWTsq
jKfxIojkbulMTvP24ndRUGPDjgB8hnYhiHb7Z18ixlmo70ZrQeReK3jGn0kuZsCqZpWokzjShMEe
89vCWr4xzIFnYbdgnaEf4F1KAMipkjHv6MFbZtdeYJGC1TJFwkLoxMKFxRNKHwkjF2ECQAl4G2rY
wj+umcExfzI6q336XbVxZiF6qo+ZC0P3VXOkRx00jaNuTAsrhjCX5OFjUSGkFYbduBx0MEnQsFOm
4DBjJxshwp4WWWcMjFIz6Efm8MSoxYqki8f0Zw9rGIQnuuP+mlVM8nh3eijjscIUxn3QJ4Ms0I5b
a/G9E0dIkTae0ITCPIvhhlIpKBzvhyEG8wgYH2wcTUt3dJih4xqE6hauazQFXgCW8IWoimLTGkHd
1raXwRXVnzrie8LmvzAtYPo9JLHwMtj1GAwALqwZkFfGcntDJzJ8Y8Gu08XL2DJTICfU0728XMOD
hnghSleGBIhwK+5D2+JqAMyX2EbqeeMRHDt2vaWGW86aSTsCSnvPTzNgtWcX9T+afxXGhnvJNbvh
FdgtdeaQK8HmdMjXojzCJA1WJe7zKDFhKMZ7K8boGjUInuMUaQCtOIWY0zog+AwQQoSMRGQxLoMf
g+SiJ/z4jEVkVF63v3cxpDf5FEMFIhdez4dpJ1biZyB/ob0Tmb42uHswkQYwNoY693muDfBCT+BX
au4ZP74CUaieXN2nQQoO0g7eefRyP9hzISEx1xI6UaHw0uxb+HEhT2D41UBjUl19LWExveNKVBIP
HLnb1merBqLBUQNxFDpy4EwbyA4udsFvMeGs7HO/WZjNUc/jgvW8JdxshO4qhIwrP5pkkb0LoOt/
gcFBN2lPvPfN6c7vcA+9N+4lwKFkFIhsvoN9TNaOsG0Qj+NvLHHBS5Lln0E9eg8l7R17skXtiRh5
2PBPsTxBILdfbAXujHyw77l7Z8BE4M812wQYDCQXhoNPNhaEakf0PSwVck5QonKE40whg/X/dNKP
LWGtiPsXz6mOoQCbOVX9q//804JzCr0LI+Grvxw9t0caJp57bB2QwV9wILkOGTEILbvrLJiXr9BE
TBUKXDZJxaLTMHJcBDHWBLBiFNp2ONOWa1L8avALgtpgQzzWOGdYOGewFWBhAkuquwKx3/Q5Njih
Oacb9mvWA+qAoq3yZgAWy740AkDwk+N4Z1fwAvU/pAY2j7ooEVAtEgWojFU8fU5/IhMA2WZoeZy3
7duIZYP2XcoQaWNqF0CQjktaFRKUB9f0kDz6zW139dSRArQomOACCqnwGYE8Un7JC+XJVndm16Ob
XZXzVvocqNOWdQp7tBtCvufFxNnxG2o04Va2vAc+kjALPxRbIpv7eoe3cZuAa3tAWOcxufY23XPE
FD9klio6UxShNCwQVIUbl8P8HygM0Jz9XIEXxzVTMGOAeutKZzZ0ITad/GuXnaZ2Wi4n7dPZT0li
UCLKbbu57tgUG5SaXYbmul/mjSUz22VDrunLe3mHDbGGDOVuTAKFSuA9oBfwcvk3LBQR3DIoLCpU
vZpfIeqyP0NuA9CAKzGVB7eTdBIaMnRE1NnzS8TfzGnuaKz8/fi+YTbs7IQF4S8BMtVh6al+c676
DbON/rfDrJfwUno9ZEgzavxSJh7wIBAXprlqHikkkSbjElbhy5FLA3/EfMVlfPad7QKkR3iI4XG+
SBma8IwgwP1awHDhKSpyaRMP5s/tF2+5qTRLHZdS+2CCydi0qo4yk6Z1eKDJW90BcB4BNJLg4DdX
sxWexAeaY3GtkJ1BLBxEOnUafJijtzFiEvs2yG2jjP5js9kB6+hkqOqAFQf3PAP7c8mhs6l0nk6f
ov9M86HhdKxStX2ck48dLrnezF40VpUgwZy8fs1onqiawtp9MAJnP2i6meNL5wqFBDrw1enOGvnF
vhEN4lIQKVdhFuLMQ41fppdE1gDr9jIo/BNHVDbFZovNWnZgJEiYLYg9FrsxhviA52I2oeFJLyoV
UVN2nPNwv9bY+7rZOeWwXl6YQ6rue8WkGqc64XHoAcwFLRDVLlMRe7EAMwVQXRV2ksLywEZDmBWg
Bvc/YaxjlQYLXYzxEb9OlfmUDBaxRhOzBn6JjT13VdReNHM95D6c7+5tijnfFrJXga7q6kN2uEKM
+5itVYVOFtEhrlaUG/3nVoG9F7Ar3wRwSheCX4ugJkdIyucSzID2nCfERcRmxBhPGeE5gvyuJuv/
jgylK36gREDsOJhkQ34K0fScVUFF/egg6s0a8T4t+zfcyGjfGSQGoJa48QTnfm9MwIEj8T4lLhfY
QgV8ySOGqkeZ9XMqSgZCQVoAHwwfTDBUgTpEnv3fKZgC0/bTm0AeHhiqA5BwcqVsVMI80nCzyCD8
V1wdQUl2ditkejoRAA9A6ovTU8dj9Mr24T0n5/E9kjEG6BqQR3sCFJiJaFbJ2W0jQRQBa0lVl+tu
1sgr8ZnFEWFnranUiOGWg5MPjDCTAkzSYzG9xEKWCyJwBViZYBkCRbJHGRAiyAAwdQ5Vcx0u2OoF
A+ICoyLnPOGGymVicdK6l3S1paev2UbQCe7jRtKwezYQd5uhIKKlh6XSsYLFMBrAoKQZvf34TN6g
H/fCxsNIP0Uf1pNVctC/2S7TJe7M48+AYJEGdDkKPULPK1IXoZacOZqWxutPMbHApCBAkdFqQxP4
oGkw9a91PBEGaYyf4/s8wKa6eTFRAgXjDy6I3LN512onbagVdomX+FB94vXArFQfNFK5FBKO0jGc
VM4ODGjg7SOvP/4HddqmowETLnjAUOrJoGORo57igjGaGG5mMObsvjsEbk8Y4ZBVbdXUAEj2uLpZ
24yma+JBST4kjieLctEACGQKAcZfRLxK7DoE0wnaFmIiBEdnd7tG+Ooj4RAXIblpPNjywhuAkTig
SWxh7T2Y/mK1JnoSBqd8wZ1ziosJPmeMtSHKsQqhxKTd9ZOxM+gcdsJ33EoA1KAGIxyFRC1seeb5
ME1ShSRYSaEnLhVv364iilVuue7iR9tfMrmWXomNkifp6B7+KAv0EZUzVGnNbcSXwZcWRxisnfFy
wUzFOU0bY9lZTts7ABQ+B3JsT9sRvZJ8o0XEJBN4EpcGQWE7XhnD28HMOnmkXbhDHrUrsEJTVNwy
9QHUlFnTDX4OjRqqvFxxIh8MdG856LgZC9qw8/jVg6J7Y+olYRuCTV6t1xieTSIaPvHDKMbAtehV
sFZgGsW+CAHqa+H/20MJCREWAXeTZYQvwxRXJei4NMJ+VtmXLYcZZMF2AOeGJkYkgPBqFbZXKYta
1itusFG9ITgSK+PD+5d9F51l1CLXV5WwC/lFUbzndkIk3rMZSvhXLnA69gcCpsLOn/Sgg/zA0iTH
WhcNYTaq2cLU2cHCOxZWEtLipJ1IY4kw9IlMELblXJj67Gwg0nGeZVIA3nhkphZFj4nVYh9C9Qdz
T5Uh92vehHc61N1c0Dgn8RkksatC4sLeCbI434LVx39k1nUySzhV7ASg8zuj2ijIQtp/OCHSFkMO
3w/RWYA2f2yxZDzxcfdDfdQd7gen9Jb2gASmPR29mgpUN1VDHfHWnYbkyhyM9uEJn7FBMG7DGtt/
4h6DIc3FGlQv1hOTMVdAUzVWRk8SBeAO2D87dsalq4rXIlFgldVGgHs22M8EehI2pgRi8bA9+fpb
j+bbbNlHr2N+UuR6ALFEZQEOzQXWYRROf9cDMS0IW9CcifhhH8QGyC0m44vV/St+OYZNh9Q83fkv
+APnCO/xzZpgeEOspH0anzCv2XCYL05tmiUBaLUZgAcGQTtHErwwaMM+XIc5AOAYAjgD/BS5bp3M
WSdawV8akmzL+dodAIf2v8nBdHuBWPF0XChWbjldxo+p5rww/iVmFPuiQ/7FH/dDAPmQttM7ZMcQ
W/fV+U9n6++Xgzp9DxDWAcD8HYZ6/CCVUVu9t7sUI19gYQBkZ3Bgqrf/U1fUQR9wKw4UbOJvB6NH
Vxc/HaZuSvQIXqYiDv11X4dhan8sNdNWOlvVH1efVgIP4qvdsq+D3ZA4ASgu4RtUr428wD96b7Md
i5U/RRkxnyXEqD/ad6uHM9D81r+X3nAFVntyk6oiGLGBfg2DgOCvEOzP0pze9IXgHgTJuC4e0T4Y
j+9Ou99mN/iZDQ04DfgFq8LhUKgtEHLRS+qOynnpoIMbiwCPuHIeke3HEzcNHMtpteCWWOMJybf2
WKSHy4S0+rv3mN+9Donrcu8bdGG7uGDDENfmLRCo936bx4BoT3g+2zM+8m4zPzgnzlc+sveofWR+
9KNYtbPN7mH9CsUr1BL8q0O8w8dQsh8oLD/hWJyYPh6hHZMiutY+tU5QRpexmrfzJSOJkgEkNQqf
EnMCZKE51u/4HNw9MDl+QM0vHKE9cTR6TDTv7pyOGDDt2ZHwgocdtnm4WogEQ84SnDFNOG7mnyS8
Ehw7Jyn2xMNNv+nvbiw7SOBz+szKe+HXNnjPl1D7uAjE0PKjUJ+ztCr0hKTKOeeRlsNcZJUWEZ+Y
dlwLxW5qh4ax529fpL3ggHAhwPfuVOub1aazgfyDVvbm4MsO0xC+Ap6EtlccVx+DuGWybZ75ztl2
VE5Kfe9UMLqM3np9hHpQYI34wRPi6npBMH/iNg2BEfGKe/FbuAUYyqiN5/PRq63a2iG8xQ6JgBdQ
SFFXWa1AWzHXqFGDcJZl4nnNQ0XEJmCxZMVe+g2o4dubJyd+R376gEckGNvwWIGZ+3M+eacw9hOE
pNDFtjqXUqz2LytJNugEiI17QRW/XN618gdqH0OITlAezNsLja6WXYbPl8H+dSN1oYJfH/LAPG9W
CdVnDXvrqQHv9JEDzA9EvnSdWwHksnw6rZcNwat1DBvKmGerINm938QtjKCCt/t3T+f2IZ13UAEZ
F2YYBGv84QUM8FzhEDY5e+PzYoz0VpP0mcJ8fq3tVmsCPBWmqWMU/XKDLVwtlku4lL3puBi1FSy0
tg2kmhavDEqY8qTQmFzNfr9/JtgQE9Kd1beJox2IfTy5yD1BhA7WZKkbH8XiuQLWlvjsxhwUhq54
QgBr8EgQTk+aXvD9GqyZdgjKRvQvVFTdwCwNTawHx3IQkkMJMAFmcV6LXwoWAAAaWFRSGuD22HFq
M3yTJQAaMmlYniAdkVZTAEQKeRJI8IwvlbONoWDXUCqbVuLWCg5TuoYvoiFsq2RW7cCEFSIF9nnp
gn2/tLB68P0TVcPZynMOvD850XWKR6jn7mF7Jfsclv+3OQXi3M3CCxjZd95ZI9I9R/KY0JUSrcOF
772tzs2t8eEeX0/yxZ7h+o4JONyY2Xfc7lmNA+fQtdtv3ixAnpZzqFguwkR8Wip5JZI3LgZyu3jn
EPfHbfhl3z7c64Jd4WRvofIRVktZWCwOLEJyMUFNr9gRfXL0u9ttd7ge3bywNs83uNWhd56MwpZv
vaugg8XSgvJZeP7hchG+oQEYdy4TcaVp2AhvM3QxWSvO8DZvmqhJnbSivUijyJI6Y2dxZ7IIxerR
ivNFloELZfgBLiPch6BHiZ7sQ3dqcjOOS7JNoSGNxLnlZFhH1GZRSO5AOxyPpvv+lGzTRdRKHRpV
3PjmfAtbbJxw2I5Og0VlpHI3NIWG32daTWgpPysKDzlF8cvJNDeiI4MozgSZabs4ZtJKrnCEYhKG
/6fuZqcp9u6OOoUqbuAWWDp6aa4f7JUm5jVUMQ6NIs+AvykV/+BCLTgBhzCAFFiAtxzlb5o+qb2y
rJILx7zbAmoQ4jsSV4d+h0qFqhXgH8CICW+S7POEhinHggCupgnARpWFkm7J85yJ14eQAZOl5ad6
4Dg+bBEidZZBCtqVYFoakbaATgzXzS25caAkG1cez2fiGLBEEt/ZEb2xuXrMmS79IbRH+CRNOJAw
ajd+h0IX2voiSivTb2Ag6fjYrD+nUUzeoBgtQV4cUCeD8E0vf6yLRjF609pDEAXjwCl0ETuOoE+L
RQmKaTABIZq3Qbo6nLElbjUKzWDpO/lBfEU0ROFM9L85w+3FZRBjwMlDIt50UQTfx/f9xiDR18R5
8nJx0QybYvixJ/EQIQrg7zYCMY7gDUHu8HFtFVZAgGmavk561J8GjDauKLykRfXXE+xN3JnKCx8s
L4YOVC9hQ8DYQoQCdQsWC+JadSpuLXKH+LOHtyHEyhyCfy+9BiAT4qENrXbyzsGpZmI9t7T4UdKo
oV0RQw8xa8L3jlr31vkFgSJUNXB+RCfFqS3JhFkE+XKBNUrCIBhVyZQtFfgiTfcOaWOaT0QSU4as
6Ml7MN2wafD5LNIqiZSosrW7w/yEz0c8BjeMZ0sp7V0n1D9+5uRCWS5BOi0ucxSxgKv/Qk7mAzLn
jRcgtssNi0v4czlfGjoPl8/Hncd03f1sePCHTX/lJodJJwH94OLHD9xT5X3h22xQBnD61Aaebw7z
G1ov1m3kpOJzx+dMUtIkd1vBZ5jQjDT8nJH/IxaqkzS9TWCTeGkiHBzmhUNfjLgIU4Q2yvdw4yIW
CIMwavg3ScIHqkxEIyBn2WPF6uFqyJXyfUBImzt75+oEfIaubO0ZeMuS4hmyAlxYNKySuofjgUKD
fElot9OlJSwKwYhqW2VKk2XdMeCWhngVP+4Hx6MPXQBo7uf+aTx4BlXgKDig43fLim6UYsboO2a4
8MUB9GYL27aBfFdluGZ/gozEZEWuZRyzSJHG3NiL7p7FM8peueCmy+YlhQGPgxQ6Hgs7jBhfxfLA
pTDEdkC+oCDxTUx5t1Z2JHyTeBwZlkAB50uxZTEhUQz2UUnt2B7daT2aIiyhoGasB7h4SBYvKgXj
1pY1hPPTjHsCP4EMqKHjp+zKdWEyLGKtFkO5fJLTqnMRM3pZumBwr/0KStE5/nrcnvx1oX99o+c8
DJacY65QPl/CCFLCtD05IHPiUwuR8OQigSCuowKM5cfDlEl05uF0bag6fugsMIyTpuIM9Ly5auXU
B/NQhC8NtCfpnJ2lEEIfcP5MbYTTP9M11Mej/dKDE8r3/xAXe4LIy+mMZHZPf8zBZEMEY+CG2mnp
SpdYsZ74kHTAZ+etmKcuC6bevkUMuOCmCJeQZRGDsaAfakGthd6yxj6J7YXN/g1GWcO/pU+GqgOK
KWikhp2C8WAIdrbJGLjhqtRlKP+JtEbpMDLVMHNTBl/U2ezjVNAhEZePk6VQ+lGiWo/NpyVB9YRm
nswAQo15po9cJiQ2Qa2BPE6JT5SVSuASyS5jKiXFNLmzI/PBOLAJT8NSaGyQypJM393szA6rRbGO
HRg7dpHsTApfjzJyyyyLUh53UZ7iLIJKcRpgHkitMX5jT5DWhoYMY0Y9RivJW02OIY3rl0SrLkQw
Rl7gZ4y5FDSG8+0l3lJGbGl1VmNxjbnc7TGWMVYgwCR/jK7wGFDZKnxQxjJ0MW32P/O7BptlNfqA
ShQFIyKZPjMSaL7zNZjStuYlZ/Bsu7emfGEoRXzQMxfQiqld+twZvYq2+vpLN2CvDAkQgGYkrVXp
hJwbTTiDX26645RjdvriYYipcHxIhJ8CxAGlDXzPjyNCgQQAQ5Es0ajb8cF6zrp+wdHxMxgXQz4m
MYS/Y24oMwJZliK69/eU+RgQovtnP3nNEnbdRcRfwymWnaBGRHoBg70HHMCln8dxNcnzLjswo1Q/
y/Y3wGprisO241Ru+js/fUyxsbyGjNFE9pktFGuxUJxM6NMcaLCj2c7ZPvGTpABJL94e/jdoy+o6
XCw42rJz/y5QtqGA47I4OQneoVCcGoOiCX/X89kF2cq7NM14pT5wu8Z48IfyXOwXKgKmKETcMa5L
tDn50fEFI2f4TELqgXRLSSQmrPimWo+vlWwolJa4qJ7cYwvrbw5Q3No429ib0NiGUHzEwAD+OcCc
2/7pzxlrH6m2HtR+3bXY6mKXhx6AO01RysUnYGYk2V4wyIHQQBJNh1387E8F5Gt/OBPvOSIOeVw6
BsN0saSVpfi2qICKsUyEb1P29mnPOwM2ECS25fmjVSaJu+1m/Gd1y+17bom/3V6mewlSPhkqsBTP
4Ypz3kmTBkcKR6GUDl2oEaWVvXHxlPqi9Iw0Xki+tPwta9roh2CH4jsI/5ibJjNnChpIJlRkcReT
Bu4yd1os9SUVuG4M7xBvnP1QDPRaHFHM+sGvxW9sGTCWzPizgr11yrMB+MUbOFRvHKiLLGKujjkj
IN/PVYSZhHAPpFUB//2aUXMKVhdEgGoyOlr0wPqYu4KZ+sTR8F7YEmO/CGrIo1sF4ajrjyhSD/iT
4GyOUywPN+rVlOdzQTL3GjxntF5Lthljc2Jy3+kCyn2BiyU3kOxiTO6AxMVJDI0OmzvPGzV+18vZ
NntZg6M2LXiSqbqIsWAQXvTffJ4bVKxFl9EaHp7M0zD7s7ThtYDWCH/la6EyeD+dsnAPsO5XvUhB
PW2QjvpNYCrBdLxMpLI5UbGpV5m+bfjIlDW/h5xyjv+bCC7L3DggBDm9jPheadwTm9vHjLjEJD1z
XCYEq/bvkBZ+aNv8r9kfDL7b2jJgNJ0NXfOHqEHWur9REpckWaaNxM5QpasqJVK820nh4VMbLy03
7nipr4t0GXIgQWmL+4CZFR5iPLIgvyuK9MrwXaHmwBblZdTvYScNKakIQTEOA1EXQHz3HdZb6jPb
jttvsq2ulG8bVItUUNCIzZRNKmrznRwfQzZOSz7RBgn5w1klEj9AIdZjEnAxhstOf9kvn06TUBem
UU2C27m0D6JyTTiGTEwHsnE8o1yfAg0nSM6zQwLPBZ6RfxzCk7PTd87z/25BO7q4sqNBVZaqO8E+
eJz65O16SF9vA1Vnu4TfwosTKHXVarZzuVdhQrcilR+bB4g4e3AEW/lHJJZjv2cfb1BY0eIxuqVQ
hw14h/ljt8+D+utWZ7vC8usyQBDzuHv6298dg4saKrsprF+iNNiNWqFwddsQWatnugROgSfqz8/C
pzsJDY+Y0WTPc0HvMXm5jZO9xJoSASquYWBQbzJ9S7OC0AE4BHdfw2H3brc9Nbw4ONBYy9agxiKP
UMpr28Xo5MaZ6vS2H+YgbYCME3hZgRHf5OBM6jE5uq9W9L66dxRZe8KKIaoNe3+rItywtx6cpDiP
uOmM7zTOl6/bKDFgak60neOQ+kA7TJdT/x2+ov9/BF9wVTJ6oFfvvGJO2cpAXwraQ1gMXw+73LuL
9sXq3eJXn4nzwS4xBoUOjpvqkocs/9jLArVPNWCI0ZgpIWsSTuIw2UXNYdtvEYrT3zSAY1zt7W4e
QGBMbeJXNj1nu7srsyf89aCn7SncPkTrBMSmUD2Zo7V3Bk0+2piBgIfS/rtjuFlCaXvNW+NuaTPD
wyL441C5d8mN+DqL0q8GlUjOervBoc3j3dW2LxKJYR+Fhb7uSWWxS4uD3fnSw96YBnRouvBj4ZEG
fsFoqJF1nCfuaXNVCZbwX/Z8s89fdWV8y5D4BjNiq8vw52PCncOp52lMPybCJmyfHXWkj8TrtoM8
4WDdNQeyBUvWT5WQZdT6YFrOUUoT9WgZx9I+U8asGkB6ZBGDLyAN4uS5nL3PwWywqbGBUStn2Wsv
KvMOvQE7G6ifQ0UBWZiTokV5IBgEbROCPplVTMVWV1xA97VBk0qDgocZ2xX8bBQBMoPvCCUmggAG
HY0q4JVx3lGrsJH+AgjM48NmDzlM2X+pxgoOKZVAjmOqBfiK6n/iL9reEsolOzsT6imARddg60eB
5jjapoXR5zSn6mhyNDv3t+mQl4Zqco3wizxs0nEUnCA6pddrcRWmx/aOs0bsLY/p4ewVcLjiTBt1
oEOR2GL3kIneofhMve5PFvlcmm8GPnZrzDiKynkISKFPF92MfiBNCbflJKnYi9kLVAjIPUi8IqH4
7WZWinWVmT4nSYptW3OeMCw7aaYfv5mI3RLgR1qQ58R/52KQdDAOLyt9bo5OGyrmDm3HzaVx7yTI
M2Bu5w3QDW5Q9F3RbXEblqhLsghyZYeZmNgnLXosA6uY5z1DbVCO7dFvtjmb4DG8wFN4LnassOcI
FANjST9HBNTFXNBEeduyUDpMd95tAOqD+YFDCJlUKJzntb0A3xDWfaC/fMgqbkoxhpUZjh1ULVrQ
3KJ1O1ws8uOfNGL1226z20fYX9yNAx2cPC7RLgE2tKKoHjgL5/7HKSvtJ4yqOhC38ZYT5Sd8xNIu
6kEjhZzNJRX6MjUak+8KFxn/QaA85Dho4TVWuBq7OdBCiJKoWUwaXR5OyCtOofMvhIbS3D2TVh9O
llEzuIZR0vRxvOIqxSr+XcgdrRa1ElXxBykHTpdyVDgt0QgqyLtaM5FZKHvKTrSKXd4F5SC1UNAE
Ix3zuFLsgbtyga34pmPuyaDT4cKAai0KSUjhLYwCLi1rgLUz7CQn8w19hmPmgfcOVhUXU1szlWv7
34Jys3MytP6hIaOopsLJhnyhIkd4pXwNJlRQZVbDqgFR/glJGvLWBeH7UmD3082YrfSDNSyPXgE2
IYFo83PHmb2DmfspISit2gzYeIb2X6tLJPInaz0QDnVlxKnXPHbdm8W1XGLj1OSPlvCils901WH/
gkszVx2o1LZpo+JL+Ho53nLgfVIDHILNCUK1Zq1UfKMYsTxoZwcq95Tb5EDI+XtNu9troorJGpOv
5gME/7A+8tyU0Ry/gT0cXUdRnaI3W1VX59My6totSN/ccMBa/deWI5CvWYQJu8lPH0a/hw4LdVEd
pT3Y9JSHFxQnHLVGuzY2IEQtozkRkC/TFpnDUUxA+QepETyqm0mogYkUoK+j+whqJsX36WDQuJLc
/Zoesa2RHwcGaMQl7GtCD3y3smxSmFt/rbdlAqZ7TLJGgHUeBqSDefHXI2rJUD/OvLQ/D/d9tjSS
OpjYnlRc3egVdtQX2OzpAlxSt0VUnegQdggedEZF2C1hLUDu4jmlBtZGR/bpLutHKRjGjOr8jXhZ
N7Zbb9vzYZBUHi5c7Y+/52kcw4xZfbbgvz0W94NCwCohksrw+20dS6mwMSJjke28BfuiD/EL8Mmm
MKSwbzHT/boLzhYP642TdYA/CYJCyRBcQhKNj6jyrP3kl/n12/JKVpJwjclxIt/dxD2psGnnKbGx
8xSypJrgL76Giun11pChwmnZshQs7eI2z+vP1px9WIcEw75o3nSyJl0q894OkS4i3yceXZykjaec
dEcM1vnduQ+uXmRKUUO3bIBVGHdhUjRbk87jZqzvr70o85fQPM2Ov4bbycsA0KnK6yR/n1j75y54
7B17fCgumIxYzvUl7nyVsfi2DUHdWwZ1G07OPfC6VcVye8l0y71km/OsAVanD310iTy4e2FQKf1Y
cRZ8AcKifvOKTgnblfu/xNSda4OfGVbWEINhR3wHWoD9WlwnyEGUHrWNRhPMU8D7CRiO8LXojnpX
T/eXXCZzI+yeBOseFw7fWxjwIhAV5Ri2IS3jtebTym5yfooDspP6u1GyQRArZfhJqGqVeVuwPx8t
HRNqPD+1OY4WkBB9UbKiDKSvfVJSYBP8hBThi/gEOMpkpZ8QwF2t91o1l1+O+nO6SyBXcDw3zUdb
zkWJ6JSkhhv69yltOWJ6nPhk9VPrAbFu1DUwKxIFQ/sDO3xTGjpiedytBC1TwhY77Gu4C3sweDg4
29PPAIggAlyQSQCV0Z6t2mqg44WVMkDay5vif3rhpIvYbp5uy7h0ZZmPEO/JtmxcK7cBsdPKP194
QPJ5BQHYJdICxghif7LdZKNCQxhuSj4iLb7UZsZPotTvuOxkQ3/ZkNvvFzhQzbuoJEGtu2wzBSOh
Ecg+dSwgjfHIewlXkbmv5SoDhuwLl9T6ImdDn282XTSTvw+8p4g1/OGzNnzeA06MHafIeUEQHsM4
BdUzktUbZkFj4rpsxMkKrZSx/7saaNMqRTLXtWxuzHb+sB6iY6WIMDuA6Ez1bEp7tqUZ29oJ43Cu
ju1vipkvFxWVH8D8LYhZynvKfeVJMX0FqgMW4cjtLxx4i5xc6Eo5QXdBCrJXgrYrVlrDTaXpYuzD
KfRsGMkjp8cqvU7TJItFvj4P1I4zyv968tfi+58TC6pZFuRUYIK7N/xWl6uyHKZYEYrg2Xebc/5X
QTPLIwg+LUysnRHrLpUwrunpcghhkG/w8sCAQYCu41SfxtQRcqWYGDJfc5druVd3QgM7LubTfHs5
1JtAqkiWm9jOWcUDs/QPYv70YrJqWbNo0JMceGuJvYTdfMEp2pE0+LaKytojY9oPLt4D5uRBc9pf
s61bvb17xI7psuhWo3KXnxuTbhFXSkAvQujJZ3xrxjqJr4eogkxxtQsIl3t7550/YW9v3ZMfJ7Qy
UIf1UI5KtVAxx+4Wvxx0cP3DlA2KNQT9FeR2WQy/ZaRuWzrWPiA31GmXNoTx4B9N57WkOLKE4Sci
ApCE0K28xVvdEHiElcGJp98ve2JPn9npaYORqrLS/EZ97BsGQjWfdbM9TAukbMvg953rBGMaHLPO
L3hDE705KjCJVkc6vG/Ka6D4k5+dSiOdOwvXXjaZ5JLs6BqzF+g0qCeatXRsbi0WwXV0KaPVni+F
QMyQKydZIp+mcEIRqDmQfhgzyOTlNMbyqo894ILS36eZDEYMHwcOmwUhVJYEFxmdzQFTBWZvLDVg
BJw3hFxGRn130t+A0ESUBnVcBbk1GyowHbYhMGIY+ClKg4XHg0jMwqTpsf/6+xL4cAI7kMxLlMFE
KawNKfYZvAM3AfQ9Oo6S0wQHvj6CFY3aZUKl5H4HBAai2LDnAIQ/hncsDf6sBTAkQAKyO3Plcfp5
Tr4G4FbcDKpe5n/Wz8A1gFl1QzSkBGbLX8L4qB1kXsXooxt2Q2NhkJiWjA6LtcDX8iBpI/zJjQs/
3pssmHxOkHunAeJrzudmEyQRIgSoT88IPVmRnUK+M+RErp3T4InTFGA0RvBxGV96H3TGxFJC4Sf4
fCSAeJHtfznpm15J+3Dpcc84Y6qZuJDgzgvNJg+usOdR2sBrNsxjevtIGYmym2j0f12B+cInghIh
c4+T16BywaMVp2tBP8qoB98dDAG7wwThL2D1yt/VAj/GImhaNsIeG3pI8C6cTQP6oQRckUz+Mey8
AUUjy/TOg9MAQN8BxTPrjNRm7xmLwMYzRq1TPHFntKNliok7nR4PF0xamAi4Aqyc5HYDvoE0L0sT
heA+9S8py2JWD+m6RXZ9cDljFqcYP2fqDFHbL/ivOmwT4BZ0czo2a1MX5KxMYIBds/nRjE5cjZA4
Imgzs6DGnGSRGMbUM9HjF9zzc0E29SvsTsr8KWn2yqNtZ4cSeooWnC1KbTF5sHGU4GGPiNcy71BB
NiMq2rVyikW9ZTPApjHMR8S0ILnvKi7YP92kDzBSqZIGVfLG7kGIC5zx5NI63NubnC5YAz0jLbkD
5rib2xhQfGOmKvb10GyZsT5sebGWZtZvePQYn3Zj3dnfQcqLXwiNwaeplJZpINVP9IOcQSLKKXAi
7w3eBVwGzDqmcLq2KgBxvY9+bEJkAWppFkhp57RykxmumAAEEsNM8FEMYKFjpKCuUzEUXEjokPci
FlSNccKCjdG/tDmK9hP29qIOwQYkshLQPEASE3kGTIBSFlFJDU8J4kNWF1QqQy3q+d3wtH9vbdkJ
L1i3awaWi4XtH24gtDoRKfNuh2qp+zoI2QqBl8ELYkiqU/nb14m2dZPmmh4qXXP1wHmVuDU2R6uA
hIjIT7rhvtxX3IzXjgNEgbF0B4RmCeSvj77o8OQCRFz1P/YZH3YQwDQuSZvqKQpKL6bGLTjruCkw
1pTfQqjisufIpJ5rQI79YbXAG2w1TQQL2sA+EZAtB+X4otmMfJ+b/O1mU6HEqwGpFghMivrzpn3m
0Ntn+wLxPemdIFBNznqmwUuI5PK13A3DgL9eNHNfC/8dkxFJkwKXA4wxOJOTljVxF7btvzZDOwKD
8EB1Em3YNt5sjC3ApiDyrkQXXCnR+HY4+mL4CFTbCUd1TmeVoYMD7nVa0Et448HJOxX9cZQiCBFZ
TxGLOybX9bQJqUf4x5LnUMl4wZ9zFO0qKAHXZXOGf7A6QwUBTfKMmQ3UpK7Z3ufj1WWAEgs4O7pf
BE8k6oCHSzlDF5bMhVDMuFLySjmG5DF54aNTPxve+6pqalBLJ2S0hkVGi1YxfUxgVtK3+FigOFJ0
dCcEGqvP5aB0p2mO4ak/zMYMwAAE0NigKcUoR6Yul2E2dBPgEXNw8CADBL5LKGHh3tFfkyHIhHZt
yKUHzAANhOyKzIWyHQ0U2hPkfqT2b67YJONi8sK+m2L62rc25ONtToLTjvklSGmqcRB+p0QS3Vlq
4xegmQRIm9kB5QyHHHMoLjCzUzn1ICtZ5z4bU9mUaEExzyRDQ62C2RjOWorf3t/tTSpvWeeXZcYd
LVJm2LBLINNwgnjKXJ8jd3EcXjgGH/vjsKLRn7LFq0SJNmJz9ZkR/wfCzmGkPNSIqHQp0cIPsTzb
/o4E/CtMRqADqM8ppADYc71GTdyNPsycG0xOVuGPkOS1FjnmtCiqhid4j98F/fjhJ8pcJuNKMAQ2
ySlTI5bBNI0oe3R3u86QUZpKYgZvp4ZYM6HUZja+V7n9+NPK0Y82stC3Np+9KG00v6x+WnCQWtwG
VkEUFVx7bFKiBtV30Gd6QnfS3cidaViw9ZGbEE+kjB3+QBVRjHpcTJC8Qe7s6dl7g/hlSzG+rIKu
31siNeh9IBPHuf+lBhwd03eUTbvLzmA/MD3NM7mOo5EZ/yzdq20mKJU7eDrqtuYAsLpAeM89QHRa
yb+usyygteA+tkry6xV2FtxiwLDxfW1A3DQbXu1q3pIBM9A8yADV2yJ/GgiU8BJAmUAWLECkAaXu
N4GeeVdtn4iP6EJZqq0hP4NcBW9ad85zdcd44goMQwaGyIcGKoBjUn+NDAj5gOoO3Ut0ESTdPW8I
+vNs31mqg67dnfDbSNtQxVENPjccB/DxkoZz30DziMvogQrbnHx5qiQlCABwlKnBeBaEEUI3mpPT
ojycD0pynjfHKjoKNWycMXBic8CTRQVSQ+ClOtZv/v3ZhHc0Ct/OOXNpjky/D5+WWo2m7NGEMbIa
QATzNVD2N/FpuI9JumSq0uGjsOOno3tgKds0OKxPXPDoMxWUH00dsglkBQbF4jt8h/FtUvZOEPsw
Jr33Hkg7QdCilPK+w3pwjGmYu419N6Z1wimpW/eDkaNEWbt/j3Kc6F4rvNExaQ1BPS+6/S5gUuVw
Jem2nhittM1WZr0GYvCXe/dp7d/6KhQ3ULJFX6OgHWaueIDoyytlrKTP8FFJiToQNpQlCNMk43k3
mV0i0hBlzz/jF5mrIE0AFPsNSNz72HqITwFEQ7txeMXoJARf5ER0C5EUtKNQROJDTFy18MUqlF+g
wO/V8ffwduCLOAULiImNapjnHtKRiP0nhb1Fe8CBgYnrY7zsrUsLwAOAeZhNvmIt+YVZvJx+k6OF
ggJvHzVbT2f9IceTHIMmHyq1EgUJclAm0JgbQTOdyAFeO0TWs0vo45JqSGmI5oloNjh0HxBxqkEG
H8km+qgrj4r5B83EU3ocV3N9eYLA3+1VEY6sDJ0NZPsu0A+S5xCcKQgN2kXlsB2jnucWQdMu3Obk
7B+3SC7zs5XP/0xHQ66kQz0/MEPgHKveyVyj8HE3vyFHB0v8CEZWTLKIGbmriC4PrZYLLZgToy4R
XqJPNe2wlpv93B8MWqHonMC/XP/AvasUzUaiJ6r5gHVY2ce4BFtUOVlgJMYU/YOMuQTvFkEL/+5/
h8cXuLSO3cYqpRuoDJB2WtuXjqXIei5pn55PVu43g2eoJwV9viETrSygJ3eyWX3Hydeh/Xm0imWH
tw4EPaz9l9/BRsYIRAUmnOJa56jwOPtn5zk9kcENcB8Kzl6BlqDk35HONPi41vuXdTtcEX8/YQNT
MWz1cM4x7GM/TzLmAixaSgkrW578llXFX8DQvcZw2YHfPhARFPEFPrM4+ADP2+YG5tMMlDp9ieQ0
1QfQjux6LtbHLXRtWkhx/fD29WLpRXLCiFaLiHYe6bzYOkRP1ivaFGjI9Bvp08lgvYJTuNliQ1zF
p1Hrn5JGY3gayaBYMNy4IGfYA097S5aSkXytXDO3nT4SHSkNVS5k75xZ1dPJe8rs2UPBDHz6/uSU
YqJc26Ib0qFFeTXbWyX8nOxli2WNXvrNzQDgsj1tpDpJE8+iBipMKeCsG+BkT5Q6cF0w4lZwBjno
tRhoIFq3skr3uSxdEvwVs3n61BC8lZ2+awCyAMd99UAV3bDc2auZ244gdUcXtwQwBDOB47rNWJPj
FDIPTEVELcHURLndnXZow3aH0cLwh7cVNIOxM5/nzoc2JQZkpKJ3jU3YAl0CndB4hKvld6P4NILY
wxDPRTEF1CBqBGw5MDIwNJhhEQu8Bt1pjn//eLZZazzUg2knozlLT7Xki7q4glKtugR04t/2dO6M
njHa7wcx9hy0wJExIodBTw9mF7A3gKK2HJziI0dj5R3vr5s8+iOIfkdyuP1CI3mRsLw8SCdoi3OK
mphYeUsMTQjUbsWLaPdXfuVmwZ2Vdbi0TRFoaQhNSCeMrgtcogD7h0/HSC7xL+QQHYoGbu2KgFGP
m/exrz3oPG23heiR/AGRDbEAUhC7iDgjRLomdJFs+eyYl0lj2HTlTG/31XEBDVhOyi5bEiUdR0TH
5G9mXLgjMr+HyBghrOXJv8R19wQiB53kvw4obV146ajv0WXKEPS6IZFNpkG/FHfFQOiTfMeWzqlA
WTEBJBeEWU/FIymnJG/SJUSI8GzryFzJkJ/HFj0xsUMlm4PkOQXmtFpKro3MD3Is3FH0hlb+z5M9
hKB4CI8B7jfFDkgv3pVQjx+Ll3ufifAN+6AVwmoK1tQbtkD+z2E7uiJGcfUZJDioau50fgBej617
l0CIUIy7HaJZUG9FyUmeRgSxTtBkvn9P/0VGH9r5DUEcDRqGnDHHiTE84wygLlbmcbf+TR/uG9cv
zaoCsQ0oe/dRA9mkjvtzSmhCHR9kAVGq9G7QQoDMc1h6QPtxTDPoocPEdGhi2aDNcLHCqBupF7zF
oFCdwqbfjoqm/R6qcRkqjhpXg1dw8nlJzic2kIxueF/+VOhKF0g014hg8VMYpOnhb1b2vjN5RfL9
Fj+lsCxUtxF+grZ9EzWZsMaqvWnXsfxE3iOPmLRhPInzWhWEEPH4pqwp+RDft8egRZDB0MP9BPJ1
Bc7LJyhZcYApobfDWYLphZWCB8Z/w3mKk1zNqEI84o9I5t5JBXAv73XACC0bkwrLsr9vuAYUCzE7
FWJu16ogQTyhWTItR35DAvpjA3ywJx5iH9zSuLME7XakQrG5Ot1NSbrYcR+DqzjbVWiihKIq1ly8
bHh0T9Mjm0XryhoPfSgK0XA8Hj/cp+U4Z/l53jCRt2PGHnS0hsPKZE6DnU+cYaRAhSTDIylxclLB
UYFEZcUCB1REYQ7dEI09EZ3Ct1cEovERZWyMKC7syhA1NrQB6ET2UY0GpDKW/jE5R6T3sA8ji1tN
MgSCOhDqG44CLppvPCPgb4lswyNQ7jdG44wap5LIyh4VJnUHJD8jJJvMDbGEk5X+gQikKEIGlqac
9HbdGwRbxb/QRahQoxA7kUeKEBajiCHlEoxqKp07KowIx87FpkuJ+DnKp3u/SijLMWpFNBxJO76A
NB4dbIjWbGUxRP5RaaHc4ImNK2NWbMluKWN/7zKUK9HyX4xTGBGKuEOHSyXF8cqT7puBCpB00JAX
CQRtj9j37HEQu/dr/EF04An9JGPihcA3XV1+DG6DAH7kYwISDjk+0QdFU+9fX1rCMHeGAeS/FyTM
cemePUjqpU7n5KXGkQ9uBegSog6/bgEGc274gSL5wB96mKhJFgyaoKDzozdyIZG9E4aiREZJ/N4c
2WTvzWU33nLlSQveYWG/rYyEsHQkGX3ZnD5k1SRZLCEeghMJKQTMGMjIfqMfSlftCbU7SdOF+PFA
VUfU9oSTtexCy2y6q/4bg0N5HDnC5gR0qqm2K4lEV3TaaK+bU9SpCWBniITCR5Twzx5ElY0p6KKc
waEib6/RFHvZcs40pqj7kSczzYA5WrmY1tnbDq+b04qshxz2T/+PqdscIBovBscq+xM0oH2SWcFn
o751ZJ+cIzF7fEL0kpj5IlH58ktb2P7/hBN/3HWRPxQ3e44LGiRCIJF9AHyOU3U7R+11NKIPAsBd
ymvIwFLIyvA0pUtB71pGydLKl50mRZmAttCpJhBDwKptMiLUhEyAweNDbfpCASwRH396z0Sqhwb8
fjEnFLYe9EToVhcbTJdoFfWYxDmvgCkokCqFCIaoC+cnH3/XFhSMCY8MJr2lcODKWSC6ai1EEX/k
vi3ExeSmyekpAD75CblWfJd1AAPWbI8ZTxnjD31YzJ2gjq/E/KNHnxgT6cY447OvK0660r2Vdj2N
BWYItKdZfrztm0P7rU03uwtCHEli6yxKkvSVfj6oFs5TFivXQ/6IlGKXY6kVnsgnuGeDweDjDuTL
3EJJOkUAZOmtENoJpYSrbMTLSNiHiLTVvH6FGq651TjEJNUUMb9HsOrLMmREQHd1sqFDj6EsxkOC
dTKVrTS6myGeL6GIRjVDFZgw7PihfE3vf+luCLYVlWtMttGZOuDnJdh1eafSAxJUC7ND9qUgnlku
iFRiuQSW8TzGDImCnAbRz4PCuhBUhVxrFa1TWV9slLiRKrRu6Sjw9RezetltPy+HTWsTqXUHhGx+
ppxAO9n7jbqUaTxCSGEYUpMiFlOykypW7JcLIxup+OtssDm4n3IvP3Z78T5IqTE495puhiwk2vfs
os52+XHjuDv+LG5k1+Tgf9nC07nPZHciUY4MorxKqvmANdCfD3hBhApri96yZCuApQgH8sJpq0j8
WMWU7ZPTXGUTilSuRBcR+xFZGVHUk39La69Lu/Dm8XX2BfUCJ82/w4dykgNDwgt9E9nBbcBOIgCC
H+n86cs5ovVOc5K7v9UiD22gyttwOkuRqkECh1CH4yF/xEYx+7s3bQfU0VrlvxnYbuZp0N4Eqd5C
n0KmTYLfEoog5sFiN9Bm0RI3OVLQb+C4EAWBRk+4WcYIFIiA2vklQf4UHCsi4ct0ihyQNS8zaXlk
+ga0mcV6ufU3hRGs9nVQg3z6xqvwyKhQBFXzSU1X6md3DiWG8F2vYUy1I77TMsLjr/T6dBgXfu3X
WoUnhlwTGpKMSc4DsRT+/4FFWuXnijWy/MljJO4ALucAzqnKmVGdOg6CMrMMMNIBSLPMIBaMUvyc
wuniqv4YbMbFNnI+1X4eFsDnsOjn1rhFmgOVXHzPrX+B5uFa1H1U+E5OLEcMo0TRNOTv1qHX4ys5
GSDk6fuerG5+Rp+CHA9+NewEbshAhFDOFpJdDimQvSOWWb5PNxZQAzAUpsAIBSCHISoX3RHExxrO
rBjFa2DZjVic4Pk1/4zP6kf0AOCXkjUlxfzLsGf+aDk2j9HsKX8yG3QuTVEg+A12pa0QtaTlavPk
HxNRHhVl3R9QO30C3gPbrAbaLwwkA8pX3yBxAdMrIf1LX42sJcg3oH6RK/Fp8yeNEZSz6CHy4ZRR
/LPR20ulBPRGtHY18UcnWbqFIrUMMmEuucndzcdydPzVFaEQpwzSpP4xBYJgSugTOV5QcDs0iWjM
M8ImI6Jj4XUHBBLQI6Q8/MQrCSgbOHgg1NFQRokKCMoE8wEZYRxNGvVnMh+m5HR/c3Ag/NZUm+MB
QXb0BYZO8mNhNmEFeJ16ffSC7gwlAKqrkj6xXbAKYWjKwmJmCRiSkwjCGW3f2pEhZq8btmeNBUaB
yIBogs5ksVvPF1ITmYv/FCwXmnpI6JkzJnTj0HLmK/9pzj+uY0hz6RbHziNYVhON24CahFOcqE7o
snFgDUWcyeij+TNLFlYvy81sxTc+k3qch49l1wdb7K6w9vpDF89X0ffj5ASl8UvzcCOEVn20Z1FC
RS+tHecG78wtgYPwHp4MenXpkivwY1gci5RuMrdbzlm6YaG6Mt9UK3fntz6DtnOv4Tm99fN9Nq43
l3GJN+2+OS+nL/xp2MzgwihAadO0rCkClWF7fhn7dXSVVJ22IJQyQLM0IV2R+RBuFOFkJmuS+h+p
lqNo2yVSRkDRp1RoMFljz2agW9/U0ofWFqYrLbFxM/wtAOFmazwattg7ALlyc7qe23LbTuGgir5c
cTjRZsyD02A1VLYvakAmda8ZzkY4xbTXIIHbsx8Z3uEBxm4CzEBfgEhvlsTbk631OF/wm6GpT9f6
sFqomdleZFwVxsi0gWYnNB4BwRniEmNg8UCzj07vb6ROfr0f2HsVUutKGs2XREN8/Un5fAwZLL7s
DLMmY6NRLDTmvwAhQOhpgQ70jrboaliyIbeAYOmD++qw1b8cRCCwA54TRI5nBPrSGEj3C8pR4w2Z
6RHRjWG73iCFQYq4Ywl25K0i0lZsvktlqQ2yTXtUH2nbnFSbgioj2ahN3CSEnFEjA2UzowXVMAbq
hWbmlUhbAg9ouBgewNW8RV+3yfwVnDnQ5nhFHonoGrMvLssiix6YGxNgEnoiZXTnWDuiVzRpDwA7
HhPYOc/ohZkVPvP71hyyDwdXempY37m6LPHF+5htBP8gDgyqs63u0F71cSxa4A/TdI9PLP9QUHKQ
9nkovkp8y7F/6X1yBx4btnA6Ux9k/L6eOrq1LO1jXYCeUzAid7J8AUf6OgCNuylkF0bh78VxVm6r
sKittodlBW8WH7aK7ViCcquc4wyxB7AyY62w4ec0qDRxihbLDbHpKPDe6lWHZk8btILVnsXKEygT
6D4xHECeoTi84aEAO6TwOOD/geBLrCAEBGP8AvvkPShCIlVyjL8IpVcjUDK3GXqeWh904Cw/OVh9
AOlYA/YuaTIBqIlXDAIhgaLhAI/P+yK7uho9qJ3EGAiTYfQ/8+DHrh1naz1W+srV+kI+Ey0vJp+r
wBhhWkJDunOmhOzscsPu4CwIfY6eY+HR3bpCPBtxl7g33aCFVCP9o4tXwl7EXXB7nXB/gbsPa6El
NvoZZULX6rQ8DW1aRua0NMX9GB2dAHDrEwYMMOzk9ArxVRox2PzIIPY7H3109LAA24FYYdQLcKm/
+XYcxa737On9CBnqazTojtuKZSxSREyhr4wjxE6t9oiLinUZRjGX8bi7OZmrCP2qCBc378bAHCJN
1yL2KrESM7UGxp6BZnjjRzDsMGPCk3X7CVHcjI9gc9fVuoyR8v9M8WqLuktKeyYxzjXCNa1Xxiz3
jIQExVZSWZAguXWmPC0JjNDU0N5q2YZ7IVm5hK0RsKutitHrcwmbjYGgMT4TEzi4BtX6Oz86TwzS
Xmg91Y7hFh3gX5cZ322HOXYp98FlBPmaSf7FZpSjRStYFDyeMm4FsNE+oOpRwSSi0FbIRQmC/8tj
7Koe5+HZ/oAYSriUjNC1SF9k6w4KKFiqsZCehlmdrNfB2Bouk4gaB3K2Gvkc4Dm0tEFytq0TtoVK
hPRI0mG7sShErJK2K2rdnGZxe/0YMgleDUBQACzrBNc5U7MpM/uetmvjo0TXh3P+ZBoKm86sKFZ8
XnVzVIXKBHbl72OSapyl53MNV4WD1X1aesjBepxEZ4aOu651XRDXnous9zMkAhGHatSykW3dErDY
eV8Ou7QxzhljvKLztKARTL+F16hZJCX65LJZURtCoOE29L+G+erSWBUuR3dfAYfb/iYZPMif+aZB
wbtYqAgFnZwVhzfP33afXgt3i5dtfPzH2eW8qja/JSHzp4zehY1ycE7SdGhBUCEwdkHd834a7gfo
5dPTj46Gwh5ZPl1XHKlzGGlIUwD7JdPe/xJt1iGMMlRiMr64A0DNAYtYT2TYd/f9C2MXs80+2Nfh
58Cd0tvWCm8VPGPWKB5rtKVRpMEtEYBhbmENeT7ZZKkqCk7ry5eRp4OhypTpv0J8KwA/AenkdsLa
eo/rFLB8xUx8VrK+qplKr9s9RnAJ0IfU2CtQVjfdI0Lmv8p+8v+n31x3SHQpR8hWEWBDm4ajFFAn
ZqlMBAlAN9i7w/JmgWz+rN+7Ekww80x4rju+9SBkVREiuqLdx/lWEsvA5qC0h26QZndgHMFJ4TQL
MEHHLKIaXpd4QswBuYp6u1iHDY3NdyXyitSz21f4G/8UPJGrWY3iCs89fAedQzG7UwR8Rggj//nz
APvjoAYERpgo27DYEHYgCWBeoqP3AWYImArcReoI0JWI02BIwApDyxeaCcxeU2OgNIetnSOtbSkY
B+669Jz26rRCEXGi9tuMHg8gzvBTYAJKK2VWIzpGMV252snhlrPS6p/VLCwdyvYlaBRDRFbQ5Oug
qp0dKH5xT+13KSZRSe/p4yq80LokXHXgSh7XXQSM2B8nD7Vf1qhzHH3WgDI+4CyHyBt+J0gtXUS0
df9EqDH9JDVIsXzyKiCKt16WsHDX4qTB5r/2HyEgvO6s1cbL6Q1/jm17t9QliOb2GSlOGJPOh3bY
ym5yGu8+dCZG33nmIDGesMnxs7N56tO2mbx3WDFWoIbpfD2g/rQgTR59dfaOVUufk52HCJuO7/Z5
d4UG9GTUuUPU7WQLUK4qyDX+ppOur5hwlKA8zQofkHLNsctLDrtsdobMFgZkBvKQR/8ef7f4HA8U
HLQhwWw6yLnB4VedfNDyaxgiuKT4LTS0Gla1z6LrDhSeDkS9r/HGGbhxMRLSHXwTZ/cYgU3wPMmR
MdLHJ4IOuQFg8PyTcw+7vTZyvsc1NKUrctH4II9BWLtw3ID1mTqIEJyGNw0+tV5bynSIUETEmNHc
l/yO6Yt/Rk1x07UZ86tjvjF8CaYG9DjcIJW2F5JT+Daa5eC5+1C//EUGnYfo/UhSCqCIKBbUnra8
bdpwKHFln5L70FFtV2gYU/ySeQOO5eQ6PrwaBacMVopNdOl4p10b8Wl2gRzAKgS/l0dO2KHIYFAN
J8J+M2zm20izEUQrn88L8mf0y5jElXD0OO9afeLmq7YvamLsAGpaeXrhVlU++ArsItXoylJLab7f
5k/3GeswQ424Ct/YamJ5HHLgjYzxZd0cPheP2TdSl4ZzjwrSPxImEoPu8B1zv+CIRZQTveOo653o
86ExEBwRqN2+MLxv+WV0jVaTJhZVpgF+339uQDr0iawIGGxBgNqtUYG44eCJVyzmCj4uv/5nph4M
AKJPCvaiR4eCNvgP+wFRgmv0nqh8clYR2FAgiuCikE3B61FoqiHVbGdJa1T69zk5TivS/TrJok96
RnC3yd2KOsuvaBV3OAjM87KxkOosJ5UC/qv7GeSiHIz7lGNztYQG9ENMwf4MjPS+rhen2QMKsqPu
DAcRGhKry/7cCQXajrjRvAlzCmPFzSSDy2lmtAUyajEzY8p/G2rzN7KaGOx8eOINrc0kSzlLAchh
SImpEuPGVVwtsbwqN8epgRUBg0PvuJUpVRXfAiP9cqniiukM8n1gWlZ2SRXRseAY8FqFoaD7j5Si
Nr2kb456MmixGjphTG53KG1paZoEFgPE+Mrl4uUKas8rsiTQQEDtY6ClLKwWvRrq1boyn2/rSCmB
JnTXbzV7rxaqrgCvr77yjd5MWL4R+UwLGhU4nnJYo7o8IcelG2/fnw7a6x+pXn0kMiSNXiVvtJwE
gYW6yHOXD4SoZXLytAlnJEdvG2gsAtaAPZvWFRQYwlWibpn+kDQwQH69MPwjuFBVhixRgXOn/dEe
ljt8d+zQgPpnCbrBmeis9Atuw3ty34k3a8pGVy7pn4A+mZrqSXD4DVrjSLNBwr7ILKOo46Fr8LbT
+46DnkDEABB1PsSgfEKSoAgztiWyFgOor7xm+rSL90Sd9tszbjLYCJ1eESly+KpixNKLHxrCBqbz
2+OMQ72T3iAJcoIiybRAOuxA+yZaaLrPXk/dCyvAzEYcJXRcm0mfgAoGM0EVhduwuUMx2dxGACb7
REWEn81qhLWVv9FAjr/oQBdWCkY5PQeARNGa+IzAmwB/xYAZbhimS4LDF/IqnAQuhEG5z0BH+HOb
K+9VbQWfG+iw5hq1BLJTy8Cg4u50AZAoVt7mFXOa4asekGKdA1K2iPpT4XiorQVUULQIou50hvLD
M0AtiwM2AltmsK5Any0S0JbRC44SqcqMwPLrC5kfXCqSE4CLSdxnrzUaV0XY1zbgIuEzRIjr0AoQ
ia360PZA2CF7Rc/wTJI1uK31BWtTCJTcBvvWA9WMrucNYQFQJ3++FYRKhFL65AZdDFlMFh7c3C+9
rTPwD/pYd84FXgi/Bcd9pnNML+5IEshK41lk4gB1xBDIX+eQcnsY9UETZrfKRcr8NEE2VNI0AiAc
oxlPDSofa4xqJjDqZ6DOvobv0kVhrO3e1gnPhfkDwGe/myKpMdPjs4U5KAugFdQe4izllpXyEuEp
cO590VpgejChF6B27RqFffpLHWZYxhyLDaHiELkeNLtQ80ZBbikDpNbVFke+7X1OTILCKf5O8HSm
0lZrNWw8blrmakYulxVR29E15wRuq+0xiaKCsq70Wtho7NVvkTxz+FXG+ic+7YgYEOiRa19/NDQW
ijUQehHPXkR65TV1YZbqYxXaXt0vmwBt8qSzQsrjehpBnStdRfdfTlZY7RqpaEzOO8kJuUpyMJ15
wN1YIyT7sYtDm34Wag/ajlnuqLNC3vEMRnfG6uF2qLPr7h0b2xSndugWdoOwfP+Tj3jQr6RMh4Tx
CofYk/MrSHDB7KXoCjaYmDKwtCLk9FI626CvWpvJJnUl+qy0iNaPxuf3mDbRS0ION8lW2EModMzs
S1OII2QxhAMYWhZIVReedLIQiR+qUsTF/vCw+Htxy+gQ11bkboCygoYWMD17IetaC1JjdlMHhd0N
XuwedBCU7X9A48npoF4D6byxmggMRW3C6frxgtKUlGBTBqnEwxPBcfG5+PSh30Dq3KRcyN5IUOwS
VitHTDrRfFDPDEZU6amyoTeXa8irXE05ugUk64Jx/c2L6aSeKtiBQSxtOQK+Fie49AvT4bQj7fii
dwiZ9hj12xdzQzbYTOjQ91L0hRayvVBJI2mL0Lko9ri90eM8IzUn5mt38PnPIP2SC1p9hqVCzhPn
msmGd15YrF1ZOSwzg0j2HvdFr/hUoSV866VUTalhEmSLNS71it2aoPFh2wsWw8rZzbgk1FBYbKMv
00DkzMpFsJAw+t2KRBAwJFIc6YLSMCtg0l2XYF05aJlIlMtMt5rUF4qwuTlkONdAVsNfwzbIJqYp
BneAxybGvLeU+cJ+BBa8lkHXecJrAxtM56TpdELdfFS8hcdMR/8BtPN5Ijvh+ydvjM4Zhw1kThc7
leHKiZQA2FJnCIsdxTYBCnBtTojTSYskYz/J8chWowHdAyaqusy05bhbVfHlEq7y7ecNzkB9/3ne
z+nK+8OoHkXDDLnKhMkCvX+hYiTkhGR8EYUVIt5j5E4ZQxx2u9yOCI59UDiiWJNoY/77N06FLEQR
L64E6Gu5KYk2q2lRbqm9F2j12QliJcfSSrBjp/irHk5rcne1DXIMb4A8iGrRNQo+hJrnd7OCir97
kzNDxkSjq9j/8c5xGIReTQDXopol9Eh1UgDCOS4K42u/+Fo4GBhQNzj7dSfbQ+4GuFuOONIMzble
47cG5+az6kHf4Z5Q4xlCkyUKw+liBQekxhG+npT3kIvYI/2iB7WH5xjAkp5xCkOBGQnCvrehMcIa
nE4Kq+yXXTolBEOyvo/kTFpPrwan145UbdRd4iQ6h+34Cxub5tWBLa7IItUJ+Mp8cpl6++Z4qwwB
SwUrwp75oTIBCkSgBSaqpOeNRh9NY0B33dwWKoNUJHzti+GVMj82wnXWdPlkGc8habtIH0AGRh5A
1rStoqMVgCTBK1b4LKTeCP3vkBEpvPfd2iE/hHwAPtaIgxccuLRTM6TbufWPww3rLlGgSCmsvypl
lssFp60DmAHB8DmZ6zI9Y/IO6vtE7DptKWC/OxI83aWEzRgr1vPfJf5ymrMx8spO6Z0RswBqalTN
ajNJVAyAHjjY0FynY6A4aAgEC2TRCciiyu1NcvzXgKBfIjpm6WoogS6p0dsAEcIoEC9Nls5nOuGg
OkEONE80H63GaH+urFXm3Zo4RHB0QUcQNgKAZlAlP/+GtdWFYy53GxpzyO/kulNwi2zOUg5/WNjC
pD763UPmA6unC4dkVtsSEQSxOGHfg18xgOU4lM4bmQMVFmh5ZpycpLmLRs5jSoMRAML4hgoAQ0px
ZnPJ9SnkHuHN13AHlXn0D9tbcshLmvdFa3H0ZoXQ1nD4fq8c0PWgXUJJlHZCSBOQrXlp3D1zEUVD
gWtFu9ZAMlQ2KUo5ATI/nV0D1kXfRZQSrMPIqAAdrkCBIt4R0LdhAFsNK6+PkKYxl3EolXOFDgMJ
9QB7OUQr4YZgeubkE5mSbMrxZmFHvuCixL8Jiaisdxrk8aIDVepbu5SBPzc/erYIOjKZX0uAlORw
glZHHuPexTfkZ7jJZcxn9+DT8sg9xMnhMcMu49AY/0nVkfcfVO/nZusn7XGX/9BRoaKDOAPgDpXR
tswHOGyuKNyLk2qU+DYjwwhimAt+oeDKoxrkujYDTHTVfHTtEB6Rf64s340kRJGI8RfHlCierLpW
n7SVu0oISMjp6SQLPAS2CbJwCQqfLnKI/FZUObbbsETFhOxKBCbTPiJnk1Ew0q09t7wDyWG/DyaT
BJlHwYaCh6DXR6rEIc3tJdE9MpGkNyLIni0sW3Qt8HjJ2WALEDHM6Dt94BNMePTh9+Yo3mmmkGIG
cA0Cddzy7v7zxmCfZBp6NEa2+giIFgERPVOVoTe8IeF6y4jxLbYzp4LVyywcv01z350Y6LbjWwc8
+nQw1rcPSAAegYYeyzIF/n8fi9iFdMg3SlSOBSiRj8UrlZOZTIaG3530H6FDItWvSwX8EGiV1d7T
vKKdTxNQcJauanpeQHYIV41xPI+au1XS2sCPvcKlR5ZvLhVpNTyB6d3RHKWGBGphoQJmRyxXcR0Q
7TP7EM3AsZgwe45D87wZcd0BZUWum1l70S74sQxdKhZWboTSjUseNDId7PUwvBTXm4tHZVZuAC9E
WaqDgSocdV8u8TSgqU5PjWKLsHSkM8lgk4VoN9c3SJH1VObK2fR6ttSmCxSi6dxUG37HVqVHSdXm
omhxApFkMmhyZYeJdHJ5dZ8lSz914cHfFm8LzO+5Cy5DJxbS9UFlxTe8783+AeOtK2A9KGHH2c2K
Fc3Mb17VoLSxmlCwHHwJ/2PpzJYVxbIw/EREKKDCLZtZRJyHG8LhKKjgAIr49P3trI6KrsrO4aRH
gb3WP0pluln4iNWPU2mpdyRVTdeq+wEO5wQ8wiVDWjza//TWm90T6rWO4wcy4R2SqXqism8LQpdE
O6xQvW1ba/YKRZGApdoakfXcnPgTaN9r3fQbZ61sOiS9Q+07lyL4yz+TS+nnop/6yGIQ2KIdZvix
Bjwqsh4zVzPq+tMciBLN/OErnihaOSPnO6Xj62hPTSLNHNXwf06qhK/dOcE88XzzLmiIjJebNmoC
E78IcrUnt6FQ8N552uhahcVjEplkKQAxiHRe8zcTjNbZlMPKXVG6BHtkg/hA2X1S0dETaRWgqqcB
yGAYmTWoDt7D4+MzN8Ty6RijF9+mvr2IixQXyLOOrOddMzF9KDYCM6vTmaYMhiyZqbpnEbnT3fkK
6Axnc8LEg0xNTnjnQvb1ymL6KYsjSLOMpFjz4Vq9BPiqh5R7z/u70NC3raKdCLtEPAByCHQWjXUZ
VcM69a9oVo+Qpcr8PqRt6Nb3FQOY58OpegcjfJP3+2Qr/KBv6csVyPBMAhbGCCr/aT7Tjd4wUc8v
KYcHXmuUvv6747OqqDiOGHNrvF3/iA2CKCqoJVC1L84wccdFiGGPJObaLi97jC8351Z7T5i4++kH
EJqzu8vBkhV0T8V14PWcezlWbs6BzAKWj/PS+GAaVnW3Nx7gxFZDJV9kddi+d1lAalbOnpw+CW7h
MfewPjhfN1hE0CIhZiOrX/e/3o/G8KtL1r4wXA1V7l12Z/jF8gl8KIOOv/aldjrsz81OV0MNKhBF
+MBWMY+VXq1FsieQDxpSygjM5yRPZ6Q1xXBeQDHnes/xc/6JKylH9CiibiJk8brtHV5IrzCCUQmp
IzaQiDhLYRkgC2tMPv4z5XRCmTUILMxCdV/VupM6Hf6miroRREaX1a0mqLCo9p0qulBjUpy6VXiu
9s+T3qJquauOUnWhLPwcDhq96vnjKk/Trnm03EoWEqQHNWmR9/mAe9t45uJ6X3LNqfSeYp661rV3
0W5upzPpmkQAcKkwsnRfADIpPvRvXKbb+ure86AHotadyV+9tMm3fjgFefV3Ar7U58c2XpjxsqTi
XBikh/6i6hJ2fl683kEvPfSygfNV2D3UWG+i7vnwG3xpLQMxLrCK5UjVKhRyCvp6GJnc6/WDLgUV
nxbYQu3VUa/suHwFgGB13LtN73xCt2wJovtU1v3O4sfR1KAd72Uu5nCWS6XxjMqaDGuYaUJCPuD9
b5//M2jCN4NDNv/Um1t2yB8Yusm71V/D4jm7sWPlD1IrtPiDf/IFuqHAjU9TdZx9/KaGOPnyqKSf
5O02WMms6yWkdvOpu+aTY7zhxZIYxQACv8l6Ba3RR3Rnf1jjqMMBKZYjPU9WgTGfyHktIhRMJvsF
Xi4AdcMqilOoOmGsN7KKliJljsUpy0WdMJSTE9O3MqjiZ4y7cdkrEI3pC7BiStIg5JjyGbGZnZRD
/8Q3goxh3SNxgqc14514ErHewrlnjMlbZQoKLMdPFDKoAxAqPL20xcRSyjWHLk1amqJuO32fOTnO
GyP3NM5klfbLdv9j3OiiSoT6yTT/wYDcfL324yvspCP++zpDi6GCG0QNAd08qmFVnx/f7OPGz5bw
rG2XBDfVH1x/qBw7yVUJdHz8eACKIM2Ii0L7pQbqi8fId/rozJ/l4lcEr174e/NsgbFKxaWKs9fw
hdjLtPn3L1uVQy465e40chd5D5wB1KhQEf/1nTMYx8taDW6nW4NjhoY1WAFXKzxaI0xQj3T0Hux/
Ybv+pU5hohvg8zxobG3nwUK3n+g7L6QZi+dt+qh3n+spFw1umyq+dt1ruUuRdejWj2rw0r/d/Ybq
a1Kr/BqN3jc06DoGYTYNd4AY3DNjtoGrIMxkECsQhWmewEv/FXdXRw+CRCzlsH/jzes6ej1WBCwW
X2DR7XmIs64hEwtZOhdXah8hB1YBtF168ZhlmK3Y+LqrO64qGX14puAdS7uNZV4PlcNWBrKBvxBD
W3gEQNW4mIQJj8zEaX+ncBF83ggLuuKXCnxE2PwfwwrzP1cmIeRsEF9eNv3HKwWLW2HippvA467M
0fMx0XiEI0WNzslmRxu53M9bXPQIuhab6Bpho3m6K6NrJU+NKVNkPEr7vqfscNDUOO9km8+Lr+WR
hv8kJztc8yjN4y27QOB94Qohj9EcIdRlLrExneH9ZfS+2V+UyFgTTOBYts/phkyDb8+Kbk+x6ltM
r1179a9QclD8Mcom3LtTEsjv3G9k5pTDSL7gsBY+okAaHDixBR6zf1lb0m7krWS18opX1jBDdgKS
eCj2++OQ9JNsWUJLSe15+HSRNvrJ18r/0OweQCntqEOGxXaTxbeOzx+HRwbs0t0agJQGdr/kGToQ
3Y5zQE4bRRYsTeANAP6BYrcVi7EhNqsWBs7AFdRBnr5Su3YKSjkQSSdgc1JhuTFKCJnW5mC8WOJz
64bRSht53heFybOHmP87nP4xoHgEof3dIdJLOsmTrvcTm5jMtGiDFLd52h/atuOEPwUwoRGms7YZ
epgoVP7dTCiIC+yhNusvyMc9LM8Z6RLYBnmaYORnt3nwJORpo57g3onCpEoUFBAskdstkGHJdCfb
a43K5Rzf62ABzSW13qxhnCrDscwzZmPw0Txxbcj9cl7wdGLMkgaBB6VClgpmbqlzziruFwCMu6hX
XS4tw5XG5bNiMXI9Vl9yKzHLCZgzghCAGEjoY+lNZCzCRdR04PWElkamtm4GXtnngBXfgWgwbs8i
LqxPz72VmIVaV0E+zgyAgw8ZaXR9BY978qR+9f5aNzwq+vd56l+4RJ6BMXtAUOoES4C7KYk+8B89
99Ef9pDKUGt2cwt12a/C7sXnOqWA4Le55EF+2SOJqxAIaYnaGf4RfkvsXORY5GGDzNrudFD/HaT5
4IaalLEZHA7CZnQeROfr/lINedjmI+QObFbtxdPNpY7JHgPHAgLsx10KH1uMTGSi9rOzHnxOH+IG
zmSwodR1TLrcs41qLln7mFbRoAZ566GFaem4Z7u/sFJVjfP9RQTefIVGxSUSFep4BOkPhENwaEi2
lkPpHSuOqli84TwgeIEvDDcv8MXJB2rbQe5hSisEpgDMW9bvdCMmD5mgbGVSXZMjzpitWDRh71B1
o6C+o/e+enyqqH/o0uKTg/jLZjSpfnveDXIZX83N7mDof/GJiQ9i0j5vFkvau3aNs/sGsyMrWEpc
sq/7Rg6BNg3xR8jPZWv24XP4QNdlmXTxsBZy5PF2I8Vl+RNsZORaJec2fnXDro4NhOJL909NkguA
JxJ9q3OQDzC84PPS50enx5LKrDdG44dVHBfsMIA1fWnZRJw/vvjx9dDOqyC1smkWszyf+mN5bcAp
tCBjLBZnDYG6jAvu0EeBAQRbCADNHDZU9uXCahAMcRHJ5yUOV8NLSVZDbHuHQiQzhThrS5tO3b07
QjCb702fc1iCp4zYaKFJNZKFA6fGx9CQ2hBXmxIt9I3YFiDSnB5nTMhu3tjGSMGGcvaUGaM9mdSy
GgBwaZr7vegzv3L/s1UPwNAkPlRBkb2377hMmLe+0D+7LomkNDAghexeme4xfp7QW1kZBxjqfPzC
GB0jxb9iphtiJp7DNHJAIyz+l26rXSiTugjaQljsg2Ih93v29zk6YUL1xVgWvlI+Eb7Z2EBBb/76
qc1RR0gEHOkZ3nhHtrGBrtAPAYcmUXQYQ9Dstutdey7i4o8O/dKFVyurgI0ErHf8Hl0nhGJxg1yB
SG61QGlhPNzMCPn7pQPqs0eRyiX9Bwi3v9g93edl5f5gSNJbNuaI/6zm9zO2tsvbGgyBQI8UTATK
bW6Y0X0bFH+cZDmue6zTg+Q8Pg57ifa2z12rO6rFm2ftGNH8X9GVuvhn42LUIXqjFQRTAGKAmVxR
C7RbVrs0rAMVw1oizQUkvRIjsIgvUyYq8PtDwcKDweeLYtG7UD/w4CMS7TxE4MGoflbQnw103p4b
Mm+rv7q6FT4IV1cQGWd98YD+tHR90eVAUve9tzSKkyURxLiDH9YXj6Ot0kr0Yu2xNcISKK/sIeBB
DWrYP5Zna4Pdg/fXMSf8iUK1jdbdXY+7Hgv2JEM2wo5P5r8w8FQjZXIxZd1o6DCm+dXNsR7jfUUe
lXpUsmG/6jiU5FFA1lrn2ez7GfHO2Z+LQ1ZTL0HzZKnT8oAarraZo8/wux5sO+Sk5CzeMJpczUry
ekE1qLSifscwmhlzJBM5UTh8uM7p/nQenqH5/gvWQDGc8iv89/5s88tn+82xs6KB64cI+2obOoKQ
04T7hFAlf2b4iz47tE7Qjl09QgXxmP26R/17+H5A6LPHpvFNzK7AJlxtvKmlUPcX4H3c53jA8IYO
Qu3ifRS/09tef9PqNcs/rloNB0glLrFu2qrqVwBDbO3sP6wXcNPYFQrfkFRzFdf/eqZQFes32zxP
axvxW+8OHmc8LDbLFL8DCMfPtPSHOCuRvkXlPUCz9UFU8ku+Lz8fUELW5YnDWTzwB5ftHbP3IDA4
yO9j2cFzJryOkln1Yw/l/cgl+4Sh/vDAYdjoKUj5Re3Sk0F8T73L0nDAQj04s8iAd/Y9tPw31SZg
V5pR6AQp4tHaGLVC4pVMo4HFmbbaPJluPCLV91taQ2Uhp8OAx8UtOba97nzGhFCa/wJ7Otb81WMM
+TM0i4fy32v19516B2NGq1mw4QqMcDANRvQxfpwoSphco8EIHxJxCMygq9gh9dQxrOgwWMAxCWMu
jfDSVscbz1P1YljBft+VqavjYJov/qAfP0Qke4N4SjTOeC6HOyIPh/8Z15Qb58CD+EwRIV3cbM5H
PHHrzVVlI9NBRG8dDzgO615vKCNg3g9rdVk2ldNFQ22dg8h7+H+foeXxHiDYJnZrWq++lieHtfvB
i2SJ5cNyVjIfl7bCDuqkhOxyNDeEECpYYjbdEKN33385yVwlSe2NGfXGZU/VknFCgmgyrf0wceqo
4uClOwErOlAB6zf/Fb9DSpEEqr40/EqOv9OTHRwFLlP2UNlyQPVWn0JY4HRJSv9TS7AcjLbSe2Ab
24L5DCojnajAcBo/B2f3jz8raRTRBVhzbQ870+54yCMWxB7C8kLFKN6QN3U5TLtT/lTXzY6SRES9
wrr7eWEuAsWiiwWmByWy4Y0IRdsj45SGVr4iZO0DTrm6+izJ4BRcoCz64gJJhP3HqwgXkXIcowWS
Gsm2F/3qS6XMGfk17onL7KhPDfE40GK45CJeZh7RTJPheV/5RxNL/d0tcnfW4c50L3+T59Ccg3BM
GpHfLOjz4bEf2zedAcK6PK2J9BSAkFlH2fKDLOMRuFuSweqIhHbeZbVlwq14i4iNXvPW7luZ6/e1
UR5ab5Rj/Dx0FcqNwlrSqyImk3Y/oSjuv8im9VqjfcknFJwIXqbekKwymZIIv09bwnr9gtfwQxFz
WcRh4U6WaxQ1KOBBEDTLx7sJLeW1tVjEu80bB17tOM6MB9fQnEHXL09KAIJux0TwR0508MgygLtE
UXIPg6mXOPxxx8T03R87Oz9EhgZWYulTIMn7njj5B72GgOTiMpm9ts0MobKYvP2jlpzO7uzizOBi
uwl2KEqNSB3hyG5ErVnNBwgAWec/LQt2oDoivDHEIcHZR5w6DS5NlfTU+EkDYdjJA7UYIjHQL35x
Qi1GXWQ6ROHB0YHt+RzrZEKK33mqb7vZtoecXz5ZXpIvfjsZxbEu+iO0NaYlaQ+TCrrxlv12z+RH
1j4K0GjcaOGYBEUpxINnfhrgLcqYa75LPsN9zO3BpVzm0246xmfAkswlR33rpBVch1x/dEIxcXHG
PPC+8I9KuZG8b6Q2AaURzCoqg8PtY6HcQOTUe8wvsJCugfTc/q3751HWrr6XxeBJuvV9zGdHtYT2
gTMkOa1aTBlAcYD17mHt/0o/G0xyjHyUkbGvTD2P2ZjHhMLO2VN5lsHWOlNpc4e9+X1sj6fXYNpv
GGiZXEievdk69kWXyYbhEVsBJDMkSA6lJg1YCNmKWQaEipbVLTO7OrGeka2F6rwmRQwsfkKvkUe/
poIsSZZJQbKyPsi2nlaGD15fMCHFtNAmdzQXqInAfHSCAF4IEwdvAlTJLnX6+uT5Ek/Onv7y3gZ3
yiMQ1wX3STOS2bAhgxPGdJy6fyTvl3cYob/amBuJ/iEyMRykTOJmRreN/vF7KUZ/Oi8q3S7PG/D8
21pxwNj/oTo4J6ZgUI2XYblubSYur2msM4/8dw0PUfKwvduS5BlM/x6+Y21oZ2qIAZDud3b+KTAL
UrLKepYsjD32AUgFddbHS4fMVKwKwGA8wf9cztf5roliVsPG3hjr1CqSXdixZucZ9/6sQ70vHMdZ
0D4Bu+/ErJQTAyqDe2sjzesFM7NdQjI+l5tsmh+dvhsyV4nWdE+d1XvVpmRNI/YZIJCzT6+rkzkN
afehbN30ZwwpqVDP1vLutx6POL6F6HHgDtXYXeBKbKDKhhQsGpzKP8g7jAkEM7KtWU83jGUjaFm5
uKH5RoPd4CfiwdeuJ2F//9rKJioILop29uGHezh1oYAWjwnY9eRrkKZT3r1FyfPrSN3y9YP+0BIp
07WVvmyd2BaHzIs7rE2LPN6Ni+NOv1sbqn9lY0vUxbLX2MVte6lwCPfRcjkV6wsBhX+XKyfaYFKo
skcYswEhGpKy0vpDMM5raJxJMmF+gXg7256y9LweNHVa29/BJJXR0TlrIXcHzp2p9DZO52ykObM7
l5wi5uP3ZODynIYyJpcVq9TwVC4anryIez0ohu36huIEbYxmN3fo41/0mKMofDGd2xRwS8CCh/WP
U27EOC6tbv96BWEgYE4pLSvYJ9Y8SCTXLsM80RDE++cWWs6ZZ+7XmuZeJ/CcTYjvdVb++b9RSK0s
+ggPW6ik229jBMN3hEM5T3t49xBMzfGMSDJzl5aQLFJWbkrUnRQ8YHhf2NGM4J1bq7fbjm/DbH9D
do3IgrUVo6YPwUnChmnnuAKdgT+XIcppYN2eXsWqJ7rfyLAbBfub8xtAGSoy0Y1VjoUeTdwxl43o
0lNLIBQ5Yx34KHEfFqb9SxoQGXvS+zjH62eJOq8aTtqVTCfiBtTsGRElPnQecQ6kq8QyvwR1d22d
JjKopf1XH9WbfzblOiMBEHv/8pag3BZrpgztGfS+blmOazPEVKIRYQvpwQ4pOzpGugNYDboD0mBN
7x+fu5+kHann5YDE6VotCgdDwI3usS4/lVvSxKqh+6znsneCgj62UGeb+4AApEcSDFwt2UhVBEZr
WbKRfNHu4wLy9/yuF5q+WhPf2tMIT6qYocCPrG4CwNvllsq2zZNzjsNwgpBBHS2vS2aoU4fMXWQC
RwD4bc6gwg0q5ItOkZJXq67qqFdsbBiZsOzSlsNLEb9XOP7OMU87hJF25TUm++EZ2qEGJA/AzDTj
C2C+l49HWRkBNDmvJhrvAgw4SqXcwkO2RW8CPXzcalE10UlMZcIiFZn6q/5S7s5SvQP8IyMnkJ5L
kZFdyRp79Juc+5TxckzB2V74a8j2sBCE7fk7Hy5OqOGWgUqW3zhMkK0czHP59e+aN255Gzsd3F69
w7r/XvwThm636A6562Ray1/ueUkdetYf4oT5Hv1CGdEuS0CpO8fxir99P9YgHWivYMqh9SJIN8G4
iYkfR9f5s8ZMjsgcggIoSkyJACc4vIbkL+1PMmbioiaT+4V7aw4+agJGsJT/7NxRnoScFHxnFUcJ
eRBXZ4zSUXPhTTm5JeXvIFl5SvXTfTJ+bECKCEqV2Y85WAoyzMXYNdeIsiXmsS039fH+kwLwjgM6
Jues7Dga6wvwLRu1UwuDLlPy578VTZt4lHwFN5NTTUlXFRCygJ8lLILzkpwnEdoMz/eB3eA9WCMa
YW+V+kN1BOt0Wy9VBozegRDUpYyEl+4ufpHR4B2Pa+Llbb2PxCnlDMYpRCk0GuFrzMUiz2LUiVLg
QewwXbJcj3nM+PMd+PiJaq8TSjXeS8XjhCnzUfkNTBomJQQkuE3YBSDGMEDBBuEckewTYE8MVpo8
ieW7o1xzSR4Z08bgwvrIW3D8+SCsop3gjxsEkmAMFnBFi3FFF5Q7nYdLXA55MvItlam6SCS3OaI1
aQgCtyi4jFIPphgJ9519mvfgXyFRz0oL79e64ES7f2QZZLOMbT7+/2VqSF5lCwOc2T8hFtJoqmVB
b7jAxvx3yxfFgkYCLlsDQ4qG8D3nFiltsOafy01tp2nCeH7112vlKuMNqEgLGMflqM4kxPvW5yO4
peHHzYjGztmAJYYkYZf7lDPin+oe6fjw6dxbUZyQ5VTcBiZoCY7JN88bqa/8Sn+77H4l8RUl5Kju
2qzVg9kStRpHmGadV/8+VjIegmmPALL9N0ErrjLKyp8foUzHw7V7UF/T8nmkE3fUeIzJFsA63zg2
yS1cLj+UKlDEjKfj5E2ZzotobcKxDkNmgGHbcZqWkIP6yeRvzo+S1x+W6L86Fpznc3h8y+bloYm0
24fdDycEZtk9mcONf9B8WKfO0B8u15xljLQ/9+I8aJY85WNpPhZv+UfOfjo9PRYzdBs3h1GhDG+t
/TuLkoQ0dxc/chE/KXQ3/LD/sNPhwgzLeMP5brDaEri2Mbse6C8aC+MNTdSHt5G7NCqVu86S3Dls
YEac1Z1p1I309SbuRCBj/H1VxzpK1fGXhBLxwicFisydZnWAh2T7SBr7s/Th5OOMh/Q4zI9xkzm7
0uHJjZ8/I+XM6wPu2uXoPgsvph3GTGCsSbfWWiFsWpH5ZhEfe0ze7oZsAZKvSicMeXfYQIZDlKC3
aFmFfWcyyyb+Eq73ImbkEjS2IGhwcvwyZNU8e4BVL0R6osofzS7DNoqhj1o/XKAltEjHk0d4lTkx
ogOaOrUFcJLMRyyFKRu9LxMlOaUDC/vDk1Gv/HrYrofl6HS2jzqrClkj4jhTEp/e6nK9/G2GF0xi
Pat7wJmOQIMl2WtE2w1Bcx4WsE2uyziK0sUb6x8ply1HDbSEVflmcGLTYRfGYWVzlRgXtlF84nen
1O3zHl/ano0Oy2q1IngcoQbQu5fGYMivEUDchJW6B4b8xHEiMyFPV/vE++weB8fjkTGW/MIMdc8i
89kIpNOTYIDY6ViC769w+XYaXoMGvsUXRpV09bm2UYm/Q3/y/SOXnZVcsJAugO6m8W6m2DhRZL83
CdwAyCxldj9mHZ0QbykTnijDEaF/6gWMAovH4iFUcM93aYGR3jdnscOuzdIcP90Zn9Sy23FZ/k+T
i0Pckah3cfjdxm/S3WbkIV0FGSYAdzy6/xCIWucDOh4+QQkVdkdgMNl0013Wu9cu+znvzI6FU3uz
HPznZ88yyxjGgzC8uwuSSliOl22B9J5V9L40Z+jyFT/zjreRz9vF9UyCg/OW+Ph1NeHGnD1GExSu
Zk+8YYXnmTfQkp6dAlVinmbzHE76jHM8qO33N+pc153WfuWJJj2/DL3dEGzB7Pvp6AnNYqEx2d4S
UDWG1WKaHbfjfEjY8qIgNpuT/jXba4w+W84XOhXQHOg3WoF4ciHrmVyC2sWpmlbWEPmLpafJ8+qz
9GIRtdjUWZdps+XjwCz1z2HOur80tn2cc2dHNr7xu5aA7EBUoPOci5hdKqsb/TtFRwjaPzIiBS8E
YI2UECljUBwZ49R4nQVA3DN+VT5LNLV7jEd1qIA1xdtPoKJB5qG7Xo9Rd/MUhE9jp6JfVdDWqSB5
kTobmiiIeh4EhGBgf3khd0371r4Li033Jqc4Z6kMG/nwlfZ01JBisJKU+VxjWRIYlkSGMgiZHi1y
hD/xum9MfmL7ZgcqHcRWbLqqNsfZy6tCg4V8dGCjOR4xWLJllEQEAkxYBD4BRV3Jq0RB/rLBbUJh
vEWMpILLuplxpZwai91aw4vAYgK9gUcrmLoB4laGi9EtGA66FrC2MlYN2ts1bEPFGL274hYW38EV
8psNxPiHTJBs4G5zBkWEIFZXCvlvdP+NX7PvEJKQmCCWAJRxTHqoX5B+N4vmDY7vvFEQOt3V8w8C
r/BadqgCmuMf3YRS2glQKwMoEl8hYMfIp3j4Hrzz4SJ/d635U1avPdRTtehanz5TjUuDIml+V2v8
xUFP1EEmo8YvSBWBpIMxY4e2toFs2nCpzWpSZ+ikuDGfM6bjOHFG16uvHbqGB9RNCcnZV5m+h0WP
4e4NRvl0/uZo7dPgTyUEpYmMOSU4dudDeYqPJ926l+JgHMkooZtgOi1QuHM549nkaEMLiUxcQnJs
e+jIGryn/uk1okjKzpFKrtiap9R7a9Zx2G3EZPAO9NYG1e8RvsKpqXAd2nuuhM+s82W6xwe8b7ix
+qXTlV63D+ORnSVQg4wpb3l4jyRmyoVf49Ylf8LBYtBMH3tUArfhWXEz2bhOZRARPWeU1u608II/
5BV0IHbQo05RvYGKeO58v3eZTpToyPEr84+A2rhLfR7BHGYn+cKPX6ToNlmKwfTKWsnGN0eUirdH
Pi04JnkL6N4Glz32p72eOB71+NhqAVoLNubxB9WeVMW/NsivKybo5kr2xI9Zj2wDYvJR8BYCxYrc
stvNAbEL4n5eez5Cy9KI+RQL55c9gn9JKTjDPwlGWUAVYXfDuyndGTyuOMB1zjhZvXUE72wmskxj
ZI/HJMrPTXf/jXgZSFBAJL/7oAgfTAj/Wuhwz/VsZhTfwFwxyhx+iE7OPhJdZy3UUrZdSp7oVCNh
xOnka7p9mjGlkOyCChhR6azjd6zCPtOmTHJvy+OLAQB546dk2atY+dke5a7EDUF00VM2/A05f3j+
35xQ2+F+tcK7Ys8euOrAG4S03vTL4ObxfUj1QxMS02CV7CC1PXnV9u3i4bsCsYRzGZEWcg3zXffs
DMnJACfUQ17V3LR6mtAY4FsuHVO1X4FJMdr6jYg9wtbJ76E0iHsY5keKOHmcv9MEeK7iB1gfrFE6
Ma38DSyMLlg/5bfV+zdGhSkf34ARQBKXHKKN4GdmZhKvY9R+bzhMK83cm+JX/huW1G6JDCI1w3+2
goLrp6tRQf7CC9GuO/THv90n8aW1jU379fWK3ojetEnmIMA6u/wu5pt2Fk5KOQso0VLxWVA+0WjN
D3xl01phPYU1MyPTnr2+nKKdIWe+XxoOXVW2P+FphudgvJZz8TCdTqqGi28QzlLMEGBVCyJh54jz
Eox3f7kLjkXol0m0WiVmxst7f2JZAkfhOe//+MsLwqdh7Qy/lG7gQjg8YYMFf2jrtyQt5S7UgSev
gu+W2Ojj++Pl4K+5+LG4PIj/ED/yXn/kcFjmiZyojzcgKZcyoNvq52Rn95nbfTm9galr4cYcEBYb
d53SWTC6EWDND0AEYd8yZ1MvYxa6wiJ7nXAVnPcwozIN+caNPWXvR7iUeFy0w1dIVwWjhPZFTkMS
sSYWYT2JnXSMgqk78aINtQCL3wgZyMaJ0q8L41peSUWWSe7/hNmD+/HTWki8Zbjir7HRJyGhQrNA
J/LhOzmsNlVmR8ZjUhccDMBKL3v1Ikn2/oegdh7vemKnp4vvNWhsBUqI3N241YWCFKMoCHbswqec
EDKZRC9aWiYiJ7w5pOxKLtaUPfLyGxfOZhV5HqVco+nh7Hkb9S2iyFv9/RnSauDxrZENPje9zY0E
V+ffFJZau4uPCFUsHGXyExENwDNGpS4UMI8xHhaEdkN/+uGGke2pRdEu30jgsWPHqhZ1QA35B/2s
lc83X+f3FPFlsI4Z5GR01ixUibRdvBOeC7DYJAzbu5dFmKWzeqBBj4V/W/i6f9suCub/n3gtd+l6
cNrN8F/MwjA+J8Q66rPIkZCdLyZDpqDhZLLoMr47sH7wdBnsr+2wNzA5AoiMw8KOnei5pkIiiPrr
eLHzlWS2CHlLuRAFirPI4atufiQUAwb/eG+deCFmaTyTfzSKZBFmhNJtUxGeLwpbomp6RGi5p1sJ
qvJEG3lO/FbtzUqFYvzy6RY8Z0f9DYIe1u4v/+oNxyztMp/ke9zP3wTOiMtaAjbYMxN5ElFfO8CB
6257pLEk1KLNKxk6BJranV7RusisSMT1b1eFX+ja+gGM/AK1Tk5znGtWbHa298x7TNuoOmLVb0dk
gsKfcvfY6D1Zv6BKbJ45a4DiKZmjhRUb6w6nJpj3+YPJi/n/YS0yPgwu1AgY08o6Y+1EGbS21EIn
MRer1SafI6vLBG2XMFw8l8eXyWlJKdBaDUkZFN3NkY9vxkdheR2SIxaetSkC3ATT8OvJU8CWZNNy
/Q9RG9aunLpKFEZQqprgshJDJmV79vXExvScNpK8MNLAc/J1WrykzsOw/11HTxJuR7OrrVrsiBG2
4SFnH2+9QjnSD4WnFQtOE58TgL2I3ckXIpQXB/cwR8/x04jj2bUfgsdYtElkluxtTzmqFO1E4KM7
LmXLecP3kpmKIof80UgG6PP4CdkLn/w0CsOD8RHRN4ycS8dnx1yEpVACHrv3p70LH/GOJ5dcIvnf
N15waz1VG88EYQy43E61NokfpLFYUA0tQuJZ0lFcrRtqyPz69Kqi3Qadxxhi3X6j1D/056DA8MZS
KEb8MmokjvtezGtHHx8hfkz59Go0YwKCjcI6657EmxU3VJEY6x5IIZcOCZ/miE/ZaRDtmSPk+Yks
fOdrRFZ8Fhyq8AvCyC0RR7QqBICEFr/i8D2pCCwji78SOG0IGUk/o/xB0iYH2kylcnTCLsWCL/c1
WE2EVyhGUWOdR1PKBd8LWnQSyxE6nwQBr0wxP4w+8+l1oWNBsA5/gjtIhLPXaMauyEfuUM3CuPhW
gpbp3nBNcDB0XxQn2sUovzoF/1+oycFLfY8qDDqG1oN74mmTFZ2I0z4eR96rfjJF53Z7/xkPaypH
YSBeUHzCiESQU/d+tRKvnxRURoOe/elHI/ojDlJlBYTl8n+g1V6nkQ66DhIXCgj2VwLDILuYqP7Z
rvrUIoNpnRGvhnhgSroX+dFHJ6LWYPiwLvRL/CgohT4xR+p9TsZpFa50FPOew2d/2DTEgwxkJ+09
+qCEu7rRF71EhgOay/jHUzGu4x1WlTW5rvKJ+jmPcGgal+i27BPG3ENkvqLzh+uxDwHzRNlheTzG
Oa+wKzC78MzrvQh1vWcPgYyX2NhIgba3kHdIgXppOX2FF/t97T8ij/oROcq3VCCmWN2WQH/bgejM
zoDb01bjSZcvmH+5sv4Bja20qfGuyXpNPUBE+OP+UGHhNHS8mTrhtn4D69om9mnVPm+K8/AHeNTO
lMLeLcSCVyQbVdphts1Z/NB7s70DiEF/BDDwpgjz9WMCTgTGsPstQYo2b36BCzw8d63wFcYlBRWZ
t7vbYe5eZ4gDdCt1lCPVFfansV5gNeKGV8RtB9YRX6xi9+ZM6QzlnJAfP3cbjoqJwmaOW3yIlgho
oGP3dl0O3mr+5ej5wbZ3MlJyMVeZ1xA5S32KnnZn5iH/MUUpvVXlisJgWweesXvTw+EXc13VSPUC
fVytGRRipNGY78EToUempW+troElScceH1l29eXUQPAuELz1hEBCKeVVWD4GhJGNE1SyUj+rJlOU
wAMnqWyMEv1ZBYj5Fb1WrDYtVJ6mJNzgRAbehyA513k3pOcF63J+9lbdnmXCPEupgZQPQ4VenzZE
oHKCHjQqO7zcvQduPmJecXzdW0o0fpWL+Yps/d5PaJwN4nMnENQesMh17JxMQ4weVKWJbxyW0/h/
LJ3ZsqLYEoafyAhn9HYxI6AgjjeGI+CEior69P3lro6Oc6qrq3QrsNbK/PMfSA5Wl457o9pP5TqO
x2tIaR7BAKR0hMWb7WP9A5g53DeyCf9Myi+N4U/kwU3ohuf92KOS0A6cUcef+WGoai26Ld3kOMdk
5DT04KZRn1LoE5RS8BNgB9nO2VlfyQPx9Lbfk/HsuP6kl3BOGHoX8eOD9ZQuuFNqRTgBXvUGYjsJ
Em7RP1bJ6SYwUOZxmb+EetDlcyTQH4BXmVjyQe2bD3bCZNs14ymztdMxOsGzv52xbkwFm6vQMOgN
0Lvnxzp96fGbAT5YSmthhzWt29CvWhhO2oAwi+gEImZ/KkxS55BAyDL7mAMglVWbLkGU8A132o53
pcfkgHBE9fI0rDrUZztd7YsBSDZyaWZkeNMYwZXcGU0HqipxTG4RD0rvvTumeAbHt4fzSU3YMC13
h0YrHWKhl3rYTVRgghH3z3tujz6+BNMGdCX9RNdBNCFfbcY4mWB2sUhAHkKfI6MVmAQM+DTqJZZQ
VKl0fBg/J7BIItx56eIAdvj0AP4F8rXOOL3wiXlH0BuiJfFaGQx+O8l4p8PuVkDXh1KDNeW2YVy8
9N4P8g9CEXLXqX0u2gBWQh3PJ4yRxCIClNFIY1AiunXaOPYnc5mhWTaHx21/0KnpGZHg0DdxnWpI
sKcAaI/bAtmkvISGjEmL8K0uU4w2oKIUwxfl8BhzE/QhAPbllAkqIrkD3/gHMpcfQKGYszD8nr5I
mKdfATeD+oNHgnPdDt5WR73hqsJXIuvsAtPiwxRIn9YsYmW4rPwxwwihsEKBGjyvk17u4GJKAvlO
y20ei3RRNdZ1tCFgsGxJPCdfe0CbyayIHsvR3JqxI7ynzqGtWTJKgFTVPHoMDzK7Uq2aai264WVD
R/7ekke9qPkvgPQCD0CDzzh9onCHynbYgYZQ7WyQC4DB3x8Dhhm3vge7quZoZCM9zAwRPNSuSk9h
VqB8Oq9v4GiEZ6gSHdbgC5RyND+aGb0243oTDAOseKVHKUvnqH8f8sB3Q0D8+JDJwulJQNN1Mi5Y
S1CR3mYdxrrx2RP/d1Wv3RE8FoOwmHUqQWlSMHmzTkk9sTDXE9l9FZYnGfCWFbU3kFlfo44eNjsA
hta9dMDhqzlFqGKC4Yzrbbf5tgSdqDB/BkWQ7wqLfl4/QxCheYKmbBJyKNU2E0YoWajizKQI9nup
QmGezGLOR1vCkRcoZ3lfWgR75LZrKi5Zjuca2hSIxnp3dCYOCa/8uiI/2FX8Co/oDWSDYpaSfYzq
+Iff3oxZLeJmsT+B0E2FCVAfTafYrVhD8icAWTf7DD/4+4whKTPUCazFxzApoU+q3ugxKzCq5zQX
BU1pIeWs29BPReTLGX8xsngFFaS7hcXzoPb8HKlvcoLY0IziV4URD56K1k1dkr8WlgpVXgcN8e5y
9SD+NiAklm7b8iqkpEwU8SyHTnv2xrcJ4wGMapgNXPVPZYNxVSqbrOKa+xrkY3ZCZ9f9wk6EKMcl
jjrsjM2YkImnhYaZu99HSMeDgdDoSNaz347LnsUL2BY6Hr4PWb6trk7xDE8t0u6AMU5RszDqLQKu
Vm/G3bUdcF1qtF6LNkYjR1ZSe1kMuscIW998WA7OHw9V6+xYWL8voA2f49KxnzWnylm0YBTQ+buc
NH036tDtO+eAsxtC9YGrf6orDVsJrMKJbQJXyoc8sMhjtVdy+W3eKZoMzdcM3qzkuqfjRuEfjtC8
rVW4A3jpmbsXuzGUThbEDnhkwiChxWPOyViMaIz6+wIfDlSM6glRoe2vXh6gBuN79eUMfxkQSHEp
vfBlp606MUzmzDz5vY+FauCN2AkYoD2cXacUZKVP4bVAwBR2rfX1675KaKguOsrTe4DQmYDbfHw2
P0F5JICr0STx1LvhNb2LOF3uJoQ248UlwOWc1vcmJ0FPp6NhESJ3OeQW9D/y2lHKajbl4KxBKAup
r4XxgtSsVon9Hdqzl7EwdTysnZoLaMTA8JpP+0atAz89QoSsjS6gyfrtaLxoOu0WI71KfT/+8+Pd
3/CxYbMY1SylYfuqz568HXVlekAbAJSlIFX/EF2pGqc8/3WqndUadKDx0bOPSel2ICcoha6M3A9I
4OzJPtLegDrhbszDTWP6UK1Jl5HbkSP8wJOjtyovvdu7DNkSLTSPYWOhIZC4oD75+dfMSfsWuVyS
izQueUqoLlL9/PazAQw8QFqj27XzPuwXrQ3bTO8CCeWMt/5sSkRaUfzcdHp72t+IDW+K3pkWjuPs
h28F0SzQHc5AH0J+Foy5JY4lQpLkaNM4aLgX7NgczK2Gr2Wq/xm9kHP3Hvxf1CrY5ggD6/GmfSbb
PwvyAug6cDH5xEwWIjzuuyZuEDUAv24gjNM2B43NST5l/D18cLTUPOY6nMuMf/rM9od8MAa/KKgh
TPXsp38pmTZLYD2FgvAXdMyme3AuJxzDw7bdtZEWMIiNXzDr9d11+274nCNGGja/5mrJZH8/lcSi
FKf8zhgdM4WMVCvTz4IFzuXJceiH9BZd9fEhpVrVIy41+DyfTXyLr1IGLDE4IpVMbQDvmdhr4D+4
RYOaQsX4MtRWq0MR/4zX2xg+GSYyPgGIJ8KIivffHB2jrsPfe3DUY9o3KYcstAmiI1ainhsDEXhQ
jBTHqAAiMBDM4Nqr2SwJx6FUvA5unPAf1P4x7MCwa7wWdQinzzANtpf5ff7zUDMmYZmsX7lxWaAh
GY5hREeAyHw2s+MyUn1goVnpXZM64eOXg/szPGMDzLbSv8Q4o/xWB+ql7/ac7jPSuJ7HMCX/L0V8
yFrgLDOyVZ9YJ+BtURi8OKX6LtcKVyZKiEr/nTkE8WlV2gjvB8AlE2pz5t1zjrXUKnsR4U0v0Sw0
ITKxZQ/rznN/w3ehGNYB0bkSiEywE6aA2q4g7hGRabSo6+tWx+uzE4HbTKoe8Ygr7N1vcflWuM57
cIF7MzaLmhofef4hnU/6P70zmWCOA7nMWMnie3AoCbYG45A5OfejxjNb849i/4lS4ql7564KEc9y
KzAFuQu0IoDgHbOoXa0OndCs8XBzUykKoSRQd3116GH4QonRp069iJ/teFrzWyw6qYDGIArMZYh0
82AlQyli73LRKkPBXQDMfAeXOiW6CW4TkW0Ih9rKset82XW8FVoGZG5ZeJC0JZQFSgf2aB+ct/Ao
YN447bBGcX1dA3lzMsOQPuqXwRSSU2uOhIEhxkWEuYR9KIzrCEOHRgJwdDewdzxjFAQPGkEHZd6W
yD7153fIqNYsGeOhvuKxpVCGL3+acJ5puF2DYqG2fCKNYudu50MEJ5yQw6teVIdIW1QU0X87irKe
V5WwFlKK2SUsZMrUfA1qag+MaOw8BQqCWwFWADC9frmp3p9yfHN1eJ5+KuqFrbdJS/TKLd65YDfI
TIkE6j0HzdYE+c5PqKg5twN70MY5TFtMOJibmjCTPvzSmJLXEfLUABHQqt/RkgNV6n4O+MsQ5SHw
WzqmtDuyj699ziwwt5d6wLY6WVTUYMWXSaxmdi0CmFucnmALF3/WiFfWDLLpVBS5rESdhpoPI2Rz
zHPnROloeACQfib7bX3W0vPRArSdE+Pvn9Cb0Ln3jfMEF9feYNKmnUVlSH9sC6qUG3iSUY+C0oL8
+vWnLVlBtag318NMvU+GBwPEXG0xge0VKmxKQuRpONaBzgVBaW/76/1jAzUvG8foRS78tRU84iOx
owmqlNsBoEZdEc2r+7w0sguALjTOz9f0q7N1XCMo/ppFyfH9AZFZNPQJJStOs3xP4F4O/VLIwg+T
zyXaY+oz36+/lJ9zPe/6mrlFWLoAoMC0TKCAYFsakwRadzLG+7EWazJjjAtYpr03JGds64HCND11
zVrQiWpBBb2P4R/kBpDDtdxBfmu2IggxZPZk8Fn1Y9jjTwH9dDabwmROvbyOlkw3B0gjRCzlYJ3C
31lZylybkHx8z3Occ03dh2NGV1Q2d1ejpAQxVkBQM3SOR3yVHgox60g8gThVwPxANZfJcUypHWrh
tlyMrocTymguHASLWj0oX3YvNR+HbmpcD8RLgYCTHtlG86O6Hb1Jj4GNABjSBxHYDKzqcMNAQ5F6
RBnMKY5PLHOtDvUKUlVENykzlu6wgKOmimrwgMh9BkYNmRo8pgKMzd7MO9DZ9NEUAXPI+AYKsnB3
FjfmTAwtzOzQlosk8ZAzyaq5LBgZjO50z4bPjTLf4fr4MczH2Q0lTYs3mmVTuiQkUomyu/DsNAFn
FpUPwgSHFkSBmcf6azDVSDPqbbTs3EvwjEEIdZrD7GEtSOJlHFQ3Mgd+kzyx1dOu5s/D9WAuuPcn
Zs0U5qmes8Q6IB4gw6VrLj4HbTV6GaA2Zu3LX0AnJSMFBO7j7gbrE2JPve+YMB7w+jO9cmp3/7A1
4BVfNZa22dFAqR5XM4RjwVhf/db8dT4KJHrEksxX71d1uBQu3JnUPpIFCm2WkKUeuBCXeNbxTCYd
3U2PRmw14OEW3B1XhtE+I+UDa8bVaL/XdPHNMUoZDcyZGnAxqt2DybONPo+hCMOZ3/TU4aVwzP0C
ZwUA6YgF+VW3gv+D8ENZ2pneM5tuZrTAgmqL/9z+ZvLz+96Cyd2Iu57ED9NetOfyyDfMLuRRqkpO
pdQ47DSjnVmHvgtcywbLvrGLnB+YroGNP+eUHq62TBLYE+hJayOGrTDaJsJk6qZi4D6hxH6qSJp4
UYTkOJwNMj9qxwCyT72zI+aVz6hfFmN9TLeRjjniYAK9J7CbaoYAISi1Ww6Y0onYTCqnOvb6g9fF
nkOFwdlcBrt/Wq7giS8lzhEWbcuwDkVGpFNXH1GNmgK5DKmApb12NOPPFCVyyF8CBTscBuAPN2RE
fWf3QlytvmARfYi7agA18Gv3OMUyAA9hC2mYnxnYJ+jgNA33uop/HehpaW5RnXNiaBBNgk8bgM0Z
I2pEWgpO6ETjD7SOYl1uUtpKOiDqfVRTX+d+86Aq5OM3iuuT+T0lnfei6FtZEZcCylZR44Taxya4
+ZtbX9pEybzk18H4UCN7mPztC4eo0acpP0dauawxXHns5Uve+1b969dnOdKfQebVjqMu7hroP6yb
ROyQOJAPr18b1kDKbqW1x9xriGkYnHVHQv74NQfPr/c8DR5Br0M8D+okR8h7t8zLmxtIBw/7fQ4p
TooXWOVpQdOHfxQ7gVRH5zDkgPhVJk8huNGw2kGBl62E/aXJRs2AE8KPgtY17uf8S/NmTOhbCuNL
7FUNDJs8cVQ6/E2/cViHlQucscD5YZaje6Yo0wtjMqZtvm9QpvFtSMKiRTVuwZNlCGP4aWV1AphB
pWA8wX+1KqO7na3YJDkO0CTexIqicxPEfZSSasSZJMcEp6K0KLzXYUxDZU+OzrqZU/RRckfQ968Q
E1eoSg+iBqMw9Cvr/QvkC6N6WQ2rewCiC6zcfoD4r556OX9zfvtP2JhsU9DW+ak/0IZu/CBopHTz
n9XykHbA+7GIFGe8vDAZhbF3ygBhOdpKyvyIeTsWbEJ3LwKA/1Uy2lLsqgrEgc2Hd6y7b9Mv+8pf
3OQ4xLlyys5oZoM60Qsx/Ls56VDwzm/EblGkyL7/1rflKmCffXC4fX3KFM4fJsm30KMX9diYdQ62
q70rNnhkoVnTBekNvoMXQinj0KgpzT3JMJDU5TETY+b72+3zRs6exuOlfkQg72VChPol/Aj0DMmR
02HGaeGblD1sT5RR3LPhoU1beNmWfXCrtpAJmL8dQxnxfof7T8qkyHxCnD0lPOfIpeddjhs5V8wq
ucUovK3umfNgfRm1rVPP4U/Cddgb0MFSlBljzcW/SMM8ilOP8Sq55QWMAfZKfd11GLdxqLeCOD6f
MN2DP6Xskf82EXCHMCVWgyu788cOgcVXw/5yFjItn5y5QJMm8/RHvHqrtcxyNH0UawVzr+uG07uN
BIXn7JKEDCJxrCJGARRLKndqM4eGh+2O6hQacJkwe3J45IQuwa5J+XboF9arybLROPoUWpL+URgQ
n7vVZtL6NDtZcK2FTatJUf6cv6fp7oIAiFnJi4GDZoS/LjXsCOfTtpp0JiAmnEbMM19661Dz3nYX
09+rsckHHygyt4tuVcRsviH4N5SbRrbbgQ5wJzOw01RZzVzA/9DbnRiC8MW4wdfxL4Tpma8+xVfB
dPk+uoYZlqUNArqN8jqsf3CD4DX15No3tqsk5hRTw5RxECRbnC0/MOE/2O30YOOdYUnZjVgutwqf
AQycwVoWvl/OZ09G+X2TW6JOk6NYaaBowFTVrUZ4v1BGZZE+PqLbopSgoGbUQYs1PvXUGH5MyOHb
nC/emKijc7fK3+gNlX8kWYgr9/r1sQ6q6Y2X9dMUs52MWkidPnB8FXwuPm7whCRHXS1vi5hogeQq
xUaOEVT1cFi/zAO5FBBe/iY3uG/ozB9lQ1EdeI8N+wI2ftEnNHxQFWY5243O9n84EaAoHKlyUL/b
4yP97+Ns4sEtuw2794Ld2MF0wh53dHa3LqdpyIQn1XVOZ0qdmq1PnrDN4Tf3R+OLRfHi0xvK8LlM
crE5eHjkpD0nN/uEuu6pr988B5CThleeVrVQOfuuuZhc7gYWd3j7rdHlyfOYDwlX33As0qCiyWOL
m6X+iCRPXT+UM9LlrpgiA+x8T3o1/rpeujOlcRgeqKNaejgm914qhMh72pOMGdTqohyAJVHShpMr
JGCYSE64aLb0BWD0k1EY21XEo5HrPuRlPoOA6lyO3o8xIGfEQjwN2/PQ86A2CfkbE0F6fS4mJ49+
OE+i39F8NUxa/gmoKo1813539Se41VmTE0UwKgbW7kEPfwdhAUB++izF6JgunSPDOTQpJKAW8ZU9
7z01J7pTDkDZ6PUdWrE/+pyXOXzZk8W7ZSfyEn9k4tI5jA7coXI4HvMxGCzgjcElOi8/HaLpzx83
5xe+EDYWzczCN2yGZXwOHZ2/bzu0Uh52OZT61MNgDsDvyFIMEViQTuCQ0siUjiOOjSNXbUUia7im
NspBTDw+1vgcDBpX/40nMfYgjMOwAzzUHQjet/hjk+oN2MAlKTZ3zBZ04bI/9uAmBbz7J908t6iJ
q6aCJNhmpwHei2SeURvw4+fzyxoGDFMafgsYQwHETam2uEmgYviQoXwCuYcIpR7odcQb/QGmK1hF
ia5I0KHfjlcBmCMCRjmG6XhfBXhhQ615eVVEBQXCi8pChNM8+/mLO8mkXWBETgHVZjMGy7tz5t48
4BLnwJkzcPTxv23TSenrd2DTesMdBPPjaNnDbSfGMjRkkjM+KXh2Al3wFpDqO8qr+0/Kg7F+GNSQ
0ltNoIoRdODl06h7Mi1rI0cVcp3TlSvBRSmdqUaNeP/yXxsuDK6lB2TfJz49sw0qv4Z1ZedkeeMg
qN7uKz6P6H9SOyBe4htsll0RgW2uLbUMTmvJCGzbD+GDd9DUdy+jbmG+HoNebV5enQ9wxd2uGpOs
Pz3W4vzr424hVNXDWc97fJPVM2xfXRkWOBG8wjHj2v4CmL0NrU5P+8khGh9AtWByvmbja8EZXbvG
BzaR0YFRUPsVnobwSVdtVwK0JnADMy8zu92geA4eJ/sGNWPzgE3W4ZFlGjg4MYnuWeP2pg54O2Eb
/aAFWrGFfKng9famRoBihsvIYfwL9LX2/TfioDlYm2/7qadPXYTzt5ht68BJBaJFtlRbjZG7gM1D
BzL7U4/3Aj/o+xex/oCoSKdFiQLjnwAttsXDFJL83fmrhylw6wMZS9Hz3c0cLuDdTSt1gx7h5JSY
7GUXurT2nTRqgD0oQ4vL6K+HoY31aOxwdJAGteR/MGvoSND+Bx7qBHKwfebTFuYR7Kxfg4OLI/60
9cInpQk4Xh2pgnWdOBOPbkb8vkJOcG+cse1iHEDTGMLHA51ns6Kk7gKbdIH9wG6uwGolzAg4/pi1
stvnRn8kPE5jiaw+gDbrRK+6iopZdOCTFCADrISdc7hG3FgH2jqM/eUXGxVsy9V8Oo1gWbHTsUNA
aEXQFAwG9FVsgGzzNoOGCDtAQbmfVRSR7yaFwt1BhioCJoAbRwwsxCsI5gNWVJmB1m9pTHt0J+wF
gK58SCywZAqLcYhKZT77IZeGsJwnkh6sPAO8yQxJPCAEy736v5RIDwdNr1lnwRDcgJyG9CqFle/N
6JNnnenEjuFbFGEHcdbZff2eeezoU8x9nke6qYIXQ8xvexjMc8668Y0uifmeS64C+UadbSBiOvfn
7FeQ/glaZ2i34ZsPesEbu6Rs+di+rUKisfQSNDdB1IZEkZoCVu8geFOgMjjvRgKdc9n58kveju7N
gyaJMi1z+eFsSZD7rSV2TEwWGsnDmL4XDESQTqEg0pibcyHQpMjOcAqN+R2Q0mjbre27zwD6yfQ4
7jvG/BQS6ZJgbAcM7uBR/RxjX+xeghiW+bCpX0foQ0VAgciBkSSAY1+dwmBAEiV/beiSU31UWJdf
MAJ2e4v9t1L7uMAuCt0J5k4kycyrqMOHOdVtwMfOSFQwD+OYqylyKx61HUyaCYgxwNPYOdtRN9y1
A+j7NMKFwkp8EDl1J1syqt1oruYykMvswuxiBnY2WkMGIfyscmkZg5PMLWBcLDcZbbpuuW/smf8i
WQrcIWHEqanG5Q3qZpL0wVtVGWRjN4FOGcxp3v8iUZ4L7J3bNn7qy0+CnyaduAC9F2cYpyr7cxWQ
YCE4lfjaYWbjgv/ZloXYgcA27sIGn/MrEWNoFuCuVS5A+YAA4NkHf0vk6l7qxRSRrlVTp8EZ/26c
FSlXJSj08ZSrmEcoz+GVaeEoO2yxo6FEvimXGGnLykbYjwyPVhyXeJcCfTZYn0fnboz2UNkS97x1
RRYdx0R+t2I3sxK3sueBWIziKgcdGXkIjCtJDCZFR9t8EReXkzNa3eewirnpMdO9hmadWy5UO/ce
lCYPdQoPI0WFbDFM2w6WV/EZX0LImC81Z8PwCGQblay7hHgh2tR6FASkDaR8qcT6uEMszWApmohL
ErFvQ6GzXIqcEaDirhChMVNjZeMHT6uSLPN4GCTXBlfc7Y24LFDrZjM6QXvP5d/0rTekZaih1pWg
OxwEGZmZbdtwxp9gfJBSwPpzbgreuVqeYu4qP0ADOCAqlTk1xHgI8CbuIrKrwtSQjButkAVlnfZn
/Io+xDMjUkBDXUNtWpEYBLvzx8CtHB4/CLO+H15dcQ4uH9xpIJPi6OF2Vpi7FsQGjt3ZlVZSaPD0
VHRZwkKqVVTSkDil+WwzraG8mkT4biqtQZ1SmX0w/NPVwDf84eM7ItcwXc8tK4lxCf3T5FY2qxMO
pag9RAxe8s9fRDA1jtBJzi5VA3gUYzAj31AYAcXcROzXYPx8BKmithpQTOBxYp+MMTLSAVosgmte
+g40i6QMWEJktKIARfXawEndCE6zOVv4iwFcZ/s6BNbLtoy55hPxipUAZJW5PBvn0mU6s+bmNZwh
It/KZJqgJIEKtnGhx/vHSnfd4I1iNsEh4XtUceunRjxak/g92H8069h0tu0Rz6xLeivuUri4gLF9
1VzihiEBsVYZVH7D+xKaZsdw2wgHzYBxDJwNzosuJWPNN7iVPKP8SC7ol5kQnKoJ9ceB7gTZ2QJT
bqQc04JDYYAYXnZL47dl31imzo8l0yz0Ie7Du83F+59VsbhgzsiHcn+uhWHIzamw0HTjn4ifwTGv
4JK4tLQxWG3Th1Dd+vTXlUGLcHHxpdq7cPSqfxEUP2JmMH3qGqPZxc8RBNjxRyFjHn4yYL035ZdM
OYcNrtEjE0OVVcQDAG8jM7kUgXxKpEdJLqTTL+0Pb0aHl/IPQ5+mvqxtNstla95E9P70rwB6VZic
LcJwTib+Qqqg4NsxR2LGhilgbdeW23eB5y41YF9ZmI4WdmKXbNouv9lYyzZmfbBa+/rmsdh8jApO
sflMOj4HEOt2et/8HbGcHkcKTHbbFXJ4Su35kdWbqmVlzll3A1C1fD5hOhDgvGzx02oY5Cg2fRlA
S56a5iz5brcXEkRZybeEMwl7Tv6k0zQICcCnAViGuQz/R6/NU78/3SyWp90jHU+2g6PBvgzPKdYs
BH+NhJk/XgZ/o+OXJENxh+ytD++S8ZcXolxgLMLQrCShQW9LpsrN7c9R7Mvp1xgknNe30cmxkut4
U5tdx0erAkLgRyfDS+A+lf0yfM1bmLWlP3JdDg0UbiEj9MlN5EvEsZ+iIQDt8ozpBRU2FxOLA6PJ
SXQ04wp0RG8bsN4pxMQOJHE5XriL3keRxZTpZP2sImSf/fBL1ax3c8kWW/bspSwmnPZZ+smmz/Vu
R1c36OrEwJx06k72InYfbYTUin/jnvICYkBy+f6ccXiOAD4TQqf/nLvdULUN/pmLDfeyg0sXPinM
qBCq8BVwZSO4B7ce8GFRL72RqGMdxJDRK1ULiZ4N6TCdzufW8uLwcJ2i+wQ/0eRPR7X8diys+MZn
PyB3o+f+rTEqYPUcceM4DPIl5ws7y7Ln4ZeOenJpaSW3uS7QtphikNX7tHa64/1K5ssm5SQlDJPQ
HWt9HmDYtGSDSO5BobN0oBV2yYtCNCZ92fC8tbLcXHmVNscACoVayxj2EMSewvlc9Jaui69EghUE
lIc0nopG7dCs04ijVVPTAWInzC9gP3B4sQNdcZEAHGTwyeejOZLtQo466iQG0sawDx49ZH/7zNyR
aAVsd+N295t8eZkQzKla/h8ZcSO1Gk/VByqqhTUAmdUr/XADxj5Um91vcTjbYPd6h5mTAdsNMpVQ
IiF9TBFGc+k7ucreeI2kznvE08RY+atPHxaiZfA34cL+qeG4TFH08qbzoMXdIZWCUmlTW0RTOaOC
nh1gxtQ026zlpgRLLMnB+HMb+2BrWaeHBY5nGM4AJ1zOAUxk/4ScAj/SwIvMIpWueKjGGDQcejX9
9aEd7mq4evLO9y7RfTSq0TNwKqiHRkEa0Ka/aNKaO4NKvoOMa6Gwasxd/9h2f+cMO0AGu9IiyLd1
sqrcbaUkX9JMdwwk/vWucdsKZXVOBNVvDhkG70PeqiWuKUEO4n0xYXl0VE/jC87z+KKidBxNL4it
8RjmEWSQxhaQ8HhZONn+BlaC8SIvxtaHHBd8/Xn5HIIoJw3ggNMYQZD5avrToibGw+slWapfPTsv
X4yhsGGghTCC6rC8JvxmisQTBXWu8se0UyNlqYbHbPx3v9smTxA9JjNvtiVGxOmkqPAfjs0Z9vDg
v/YF4Q2qaxwMlH/HkqbNlN42ceFY7wUWlNSf2C3nHXNPSYkbx89JyDAJ7mQFEYpdbxtx2dWJ1wpe
a+0lcmU2zGSeseNRVg7ZG3CSaHqBBOug4KWYTBpXFhz34EUH4zQdB7k/ivrlyUF+yZErnkRP/JNt
0RRxpPEq7GMs/GvCDx63PC7wCzoWKmmIhVcWaupYFbV2gkr4rhMxIvXXvI8XEr9SevOJqAWxEJSV
/ptdhw3+DeBnIr/HAYYlTfTUShKogFCvqdGAxnhZ/jY8D+oeJF2G6LKwCj4QUhIZEdCy/aXtUIr8
BULg1ognTEE1UTNdd0N0I9XA90DiClTIBRE3bKOMNaVxKMLqwwJuQIhUH58Ghky5GrNzC8GWuBdN
cDld0+pTNgIQiRLtXOiH3QtF0RIPlCGdZs9wJS9vXuPRaBq9A86dil0yCOpfSlYrBwdWmYWWt1SY
khwRTaj0wYk8/CvjHm+Cy2yxA7zHS/YdUAh2lxRPV3Jqa0QTeTShJZZSLZLHYjZkHGYSTNySTd38
S8+gVDmxhNIYexI5N+d0hTzivC/7ulBWaH1aFrFg3wkNDMnqUxavGC0FCOUp0fk4K2r3wdFtEkdd
ILgO5xkZPsj1qeoQtk/begdcgYcqU9TluCWLzBw0CjD9755NKDs2T87WH6UCr6BOuc6/HCesQIIM
mMfbRIRytZJTRIreIlff/ZC2qDxg305xAcHmrsecntymZYJwoYG/TGUGQ3quJJAPN29t2V1vLK6g
HXGTlqywgQitWWe9fe2JTBhKPAHeS2yJoHGXroSCDE/OJrlPiLISx0Xus7T17AeSl67JiPPh39f/
TGH4oZROEEvokNSQ9mn5eJrkenCVmmbyLXRMrrEmunNsWHksNKBiSjVNESolZRw0DHFBRqASr/x9
xpbivhscmOXExVouxhvnbH4/6imrh2WRsCeIp1iSmk1qyBQ+sdhU0dBwhtNgJOK0IgGb1P1LmjmK
y709w7W9O0bFSWFMWKyqaLzJ3K2z1FI68r6ZE5wEhkAFcPKSNHJVJyiNPauW7vQpaD8jCNVerGiY
EiRd8lDuzxu8TLktOaCToh/bPze8+jNmngnHDzuIQX2yOg1yiQvIKop+XFhp8W2xmoGN/o1AGIg9
pKgSyAVmRY6WRGpPvJPO1mq6+bA/sNSS+fxjDfrU492mk+OxRxSqmIYyqsTbYG5oPn0FF1XBJNng
UZabKXorvP7YctiG2sR2C1dPLnzwp2EYlR4gMtY3sgAxJ5FRRpI8CDT6GdKJn3mVlCo/iw1cZtpf
/coqwbdiGcx5MPhQMiGvpcb96K4gcl0yHba6LKBT+DU3p8HwdzNAabC0UgiR4Uyx4PErmAc9HYZX
NmEz6AEnYy0CjI6X8+hPw15jnxtrKMbN29OEo0hcJaeT5pWETrC/STpCt+ICvZ3nTLqIGH8HgkqR
pm1fFoNZDz4F6G+NGEj4Nwwj/VaEEJN4GvYZoAO70CWSkC89EnlOB8N/uO8+4re8JlrfrnjgMxWF
f2TU4g5DRAAGBJWGbr+2Hc6RD3waFjIVHdeWN9nnemOZXXfdTM0e5iceiYYMZjjEHBlp19p8KrNP
MeGtT/PQpHF5e4g119p0/V6HZ1OHqXAA5zxQcUx9iBTiCIEAybsspbmPf7H95zUW2z7Dlfd67b9S
ptmItpZbP+zOF7yAp5BH2o1nJipIf/3yw499v1prD+5RaDZKduF0VBmrmvUgy1oz08m+mxKvBJKn
Hj1OGWnDuefbrv6p6fhHHo0UJxJ1nY1icbkkaDFjRf4R6xcjcfnnD+N8Eu9TeztjUSHWgbfsh8xq
TdvODPc6bmCQcQkYOaMonXU6MFbM0UdTyK3wbt8yosXG97VNXduVgLJRI9zSuvKjKOcvOkO3+xxr
eISIiTX88CTcdptqyf0HX8mjLFMkSowE0blEqWpz9CACf0WscwzQ4p5B2gVvyrY1ZBdz3dWopoPd
LFKFRNGOTwFsp9H56vwdfsXJKLqcs5sgpfI8JwFFqCR+vDhmiJdlze+BmWJMFByMaeVYnJcPRVYc
8RTtpz6yXXLH9U0ZioMaPaxtrkNoNzCY1utJTu078pj04qIcxtnMNhn/6YDKOk9czMfOxmz+ryXa
4UbOd9s0Jwkpq/zgo+6i5net+DuigEiS06ABcvTeuJs2VcvdZipZLfpm/JPrjP3yZYKFox8Xuqqt
R4QcjlqBJNmdLXZQs2ODgOt5hSR0NCIS4UTN9Ha+CzeWEekIqSAD+DhJNpJgHGy+wLjSVkgRa8ZZ
qeOXijuUoXWZ0fb7XEvZbqUIL4Hmcvt0tJ88JmgyyewQCZzfwgdijnYSgWIDDU9H0gzkNUnu0FXQ
iQfDTXIc2nFpjeAp0PbJqFzx6MTDggc/5qrwzAG3nVjjUILr7qwERQLn4L7W1HBOLBSF0Ty4mGy7
bF97l3PdjWtToDqRSZb+zHdjjPEo0bhzLf6Kvoe/VFnNnv0h6QmuQdVQkFGcPcMQg3JDT0PqjauF
8p5aI+AwtYAjI5rZQOY3gGX7jrlF51fRKOMv3V58+ISUkBuOENxRkN76fsfzOQhTiv6wCMq9GA6v
XOqsHAcpNSJUq+cthy/7x/V6zHjMj+gFR9lxVhpQSXj0kd4mJ+e1bhiVXZAaiRSdXYBtYGSffBjR
5KeFN5g6LGxa7d8sjttK8VBhEYZJKsWufyZrBXMo4dGUQ5P/MjsPbNiZMq7pQu2BOFCD4B+eRbR7
N3iynxs2VNVOBDv5nyHpUx2eJmL2mm2uDiMSXZwLoME028gScRJF7sJs9teMmpbJPFQQCNjC+M4O
ezqTGGauxFVfDH/RZ79Hr3sL8+Q2vfiQIZ4oIruT7sqqfeiG8uF7Nahy4BJ732iYK3hvVX4zem6n
AYDsgsJgcHjLaDLyTnj/ROiP4GLWkZyyVdkwA2D6B6896fbvpnm1+hC+vtGbo+U9TM+kbOG7OqH+
Gh7/Y+nMmlTFlij8i4iQQZFXZkREEYfixSiH4zwAKuKvv19W3zhxb5+uthRh79yZK9daSbObJUOF
covoBTAXDHRu0iM74kGjTaOgHbLov065gi3c1n6xPgkxlueukiBhmL7ng8x1jZWfOvzifTTvD1Ip
tHQ8T0yKt0HXPnOgrcJuNXgo0sDoO9/x/t9xDhCoUHYxLbMdXHSn3zKVPexbuMqhdUwZ1LKZawmn
JI0JKCQIRuRsRdkHdZZ5rIxdiiYwi1ABpqtsj+84BTWawEczQBVketsO5+9H8Wm1iJ9hgWKBbgAO
t8PLycP+Sw78D2XEG+ALcQ0zCXxMexQSkeIoaV+SzPs9MH5439gcSQKI41H5y37Adx83nZWMTKYc
Wwt6bS4ot9dp0flHDZSrLGNqWHoxfapojUm+ETkPKXtRMGKK/PVsugxea+Gt9h1yafzOmVi8fAgs
vEKGpUY9T8f2wInxpdYjeH/11+XboZXE3ov9zW4BHMwuTHMFnKdUIR3oOa/J+jRFBvtl97G74Jmn
KfsXg/3g0AvN4RepzYnx6KBlXIRf9nwF4/DuML+BKvjKwsCUKv1+KbpwEvUePstFtU/k9V1fK7nu
D8wFh0SpcltpXxHvSYL+6Sg64/lkn4Y82GW8mvSTJU7BzgX0Gj/W7dy8SQ+pwKCdc0JG82BRWfCm
QynBertvM66sokG8iBs5ODsB5Sx5JOfUe3xx07bPOJ4pGLXmpBS5+XW3g0Fjc76AeDnFm44Aw8YF
ZYJAaaeK9AtKXDXdKAXE3knBhxEp3ZrSK8mT3TT/bB/+iQ+nadq3sxRwhiUl+eGn9OhhWN6FaDjU
jz7OnhP6XrwbrpbUgwfJeA+bP8nc6SUDQOVQYmjHiZeST1LFFFSiQNLihtsjtccfqViSzuMMH8cJ
mS4l5pXwQQpljdipnLBAf6CYRP7IjqCQmsXi6ASZHP8qiK+ZIW+Yd1KgXt05115D5kUhIuj4W2NR
U+lIU/El028/5KjVg/yVwwRdFRvI9TlD0+X+H6UbhU+5k9MGc1Lk2JQbJw0UJatH3WFty4Rgcnwh
LlHcnHxQQT/+yjg5SrZfOfa6wzUNvz3B9x1XC6ktgPoACZGfWok5pe6BczdEIyEq3S3MHpM+KqK7
iZEwVIrqEQx8a7lbPaf98q/XoXfd0B3ZliHkhGlvgYhrEsbnf6zPx5Dp63iqNjsuI03iyl+6VJuw
XBm1e5POaAwKRKY/SNzttuWd4NNUQRu29vawmyAXYp+YKaDMeUQnJu3oATj1KQfNdrprtARuAjRx
pSGHouMvvWF+iw3jVSOlZ0imM0cz3YQKNkBofRZoqGPAMbEyGm+3On1aSoq05a5YvAH9aOyYArgW
l4kwVFGWOrSYlog90nbUI7iy6uHL3sP5P8iV3AgwJdodw4LNFEvHYPsPSRLUnlshBJ0GwIQmCWfu
OX5PQU3pZXv8TtjLmPjntG93vuXiRBa+0hhe8kzErkPGhlC60KXuxixl6qNbxMZPzkI+wfIRo6Q/
HYqSg8i8Bl/xkudTmDo5oTuaJBKXlnMwtT1MCN6JAQeY/q547knhonAPoYMpkXw31Ih8PE6Vb7rV
8hsM3UQL14VxA7uBi+9C5XIgyg9wowMUKopnBJazLoH5iMO1kIcJAkRipIrWyYNrYlvjivDFrAQr
pGYCBf266tFeKv6cTsojcUMuKJbwnFLD0e5ZE5whd0Ci6IjRRwxoeypgL3nKeA+hp6XRvyw+dDUe
XIfl5RWJ+ieUYucR9ocBxMUFFjiMO8yC647JcwRMtfTY3Gz2gLyIBEyMDdCVDB6kMKAut2HhwgBg
wwZaRRHJTqI8Ffz4wehhMurIz+8BZhuSmOSCDSgsLdH6sOOpEbL9E1Nxj99Kk8JAUUyviyQcAzME
g/Yn9tPm6vIFL8MlmmohXRseIIojrXCgjrzdbjKprfD/TSyAEpp3SO3piXNP/PwJD2HM9ZghkPno
T1dkIK/sFfXFncsLQXHfwwKu78Fet/8hsiv7S9MM/Rf9cKpmHC9+iCrgD4/hB8AFe4gDj4JuTV/S
EXu+vEQyswW8mnSBnosW7Cv/VEbAqHHvw5mJozqAEk2VVdeOmQF6ew66QiW4UXRDXSIkMQ14I2aN
DxiSzlELirpP69H4p/UdlttlW1JsgQh97csUJALzwAIk/EIWNz5YYfc71X7BEJxygnW0aQ7KydV7
wgkG6yZkXZNAUwLGN0c1mN9peR1E2JtHG2077un0T14UR8B075Dc3pM6/uY/p58tJIEnWn3AJ3oX
9Gec6Di5Gnb2X+sbFxVgE512kn2avhe2KsXnagznlyKJ6jBvCCzHL4cbMvYFi4ipCT2eUkcOMLAD
lNYAQCRrHyYGOGd8AoM81bx1XxZA+v0rcoCl9iFxVKnCRGy+57ETwmeyTwVMrcn8DrpMNGs81svR
bqhy+vQvDJ4p2cky+a7SK91ezU3UpRyDdkQJWbHUkcqTO2bPeEc6AqBz4YBSbaoKrJEDoYOooBhJ
yxrj4ftrgRByajeaQ8AT4Btd2alwmGnv0vovGOXOGUcBZeAZtjBcascsO8LcaDIc7CmXSMe1iEYB
h617DPgoA67DP5MD8deye/+0eedXMhSaVe452AAryG4U8PW1O/RtPwdtvaHQ5TtGFvMLYXdz0mUZ
VTOz4NkMtOZ84LYvs39DiqHaedLRAaMrZ4K+7kpoAIxwYQoBFQxGQhbkc2SS4Kw21jKPsOdK+QHN
IDnzqItzjAMvExcMj2mJgflXBn0QbHjeKZuZ4Bm/P++50GfNQpmPKZOASWj/HAd2tAh+MAHYA58u
YUx1fAuNOpXDTLc8GqdYp4HqqtDwhDhqDAdIlowlAcdMPhOOWNNbwR+3oS3CgX0xS1Kq/j6YtuEq
jvnw7pgbUVMLzmV+XYBrsp8PjqqVhGKaJgHWkBzWPN5MH23Oe4ZBhqR6xNeH7zM0mIlgbvFADMV3
1RewGxvQjFy5Qmlg7Vuje3AGET1mtG35IHHlpE7mvo2vxB7EVTueq/T7miT6SBMTcGK3Yijm7Sel
aM40tOR7G/iPtEqwc0i9OFWyxN0s0hnzReuUJvBv0ftV7B7EU8mi5yvHHZw32FjBhsKLkVhEv35w
0oATzhiQh2YV5GAr9gFSL/abmD5aPCuJAYeng08B35hC2YcR/g7pjbtjLNNm04FH/LacnovqbXye
CTEG0IT2MzmDRN9Oz+7Nr6Het0npac4dhTDCruEMIrmgr0kN2ouUGhAjBObZQ1gUPvXFLUhnVxr0
YdiVV6wuJuRv2LE7vV3V0FFUY9A1LmOcjR+sl983Gm2T8sAbYojHjjOaKF8Zrs4aUJzz3nko7MQ6
SYki6T2TE2MZf8Y6AYCGiVwJfWYKMV8kPDEBHZ7YQJDYErhY9zsOLhuQOrbkQEmiHxh5yXsAq9aB
peIZgS9u9mKuJj97sXe4VcqXf1J80DjoOJfxWvz96WuwK/iDw3q0FLF0ckFoejhxn+heHhqbZnsS
k4AJmUWwty1TB8TIjfMfvLtl9gG6HcL7k1ACOcL010dpmKiLKzhBjyEpb2kwYTnnQVbgLjWjc6h5
MHoDo+uKRVy3F6zm5DKk2sWbHnameCwa2sUhSLpAzVnXk4r9EI/gVguWog4jLDa8iw0XokaDtJYs
9LKhpxtk4vknyB/Lcf47BIAMgLpgEDzGlDORGn8Ixnlnd3Hr2d25EiIg+EBIZ/HAjx8eHcJ3rscX
zQEm4efC6qsNOwc1DBDzeujWLEeIEtxnUrhvxIsJcbAprMz46ZrAfNiI/eKdZ/Mr3N7oOuH4PwsG
RyDcGShlTwzMYZ/8fFmzNGrhvP8MmvzpYOEX0P7K8vuENrZD7eVzbA2hYpoDDPuY4jEWLlZOu+AY
EnaBhwCKcanI1zzGHUhetmEe2NAeU3pfpjlgIpSutDfwo1OaPUHzoAJyhxh0ZgeCFvIfIZjkVuVC
9Mh9wt7Q04bMat3ZsKKYXCBjDQuqAgkjbG46gBl730/hI5I5KIxuw1nFhpX2jKiGeBnA6J1T7sjQ
MjBvGoIkQDf35ts8FU5ZxEALO/P9dUJuVPjQdwSaw3yVxZQcUUJCLOK+y/lDvkqJsimKChIzO4HW
Wm+7i+DFPMe0oiRRxk8wSTmRpGYE7JMuPKf32k1cHSXZnEKAvIbR3s7KzcbmbCfRmjuOudvJtMfN
krYnYer6pp6oi+7i4J451enKEgaLRAvIpgxv7dcAxX03E80oqV0EgYuAigdwLqdmM+IT9pOsZg4y
UFQeQSUIOPPpiQC0HvwMCj6DNufo2jm0uEU+NjxsXikPbtRqvi+zVnaZOtoxH0ghocuMUyDQWLkM
Ar+TAOjALoEiQJOIA/70VyYOLtRif+SOv6wRvnoUNnZsJIhPBAag+GV5ZixSfHKZZif55N0JvkHr
2xEzwoD+ACyXKTBP3oq7zJEVLrnAHcjG9pf9mbvka3wicmp2gG7a1N0MYvDhdC0bJ95i3g/9U+pK
+nkFYbtYl/R01DXlIcTPIXP2sv42i0wGPVGt2LD+yclRVfzbhuT+LiNV8NRFmoLiXJSKNN/IsOQa
uMWZyc6GWxzcfof2Lcx23GvmmxkDTof7gEIW7PkKXxF0seJEUJwnyz8wHRu5/c9P7f4oAdoaFiqa
cAZQSwpycnXuqCMW0AeHYM/qmdLPp1NCUe8UnWRp5XMX7jZAEEwDKk2Z4Yje/kKqTQzivtOS896S
7sk77R1FiRl47a//aB8gP39rFzWkIO6xvkKg4jwNMkraH97j72I4uasp5Mb7JI8w8gHmzdRiaCXK
5KeDsAYtG+oTvt0Xx7qlt9gH+zf8SnJKnkkgzWd64Tgb0x748QYK6OUI2jTpw8sfnxtA0SrsK9Gu
RwJ6X2bZacqdPKT+k4kmn5A8lwPNu6Aqdaq4boCvA1oVHD902EiciRNEl8b/OD81zujIdZ3LP2ZZ
5R1g8cXwOfeqEV6aIi0zli+KBaeGZDwFDGbCJKQU5/5K1Cq2WnZBp3FM8q2YJUP/3Hmv94OuTEUR
ckdk3qJ833U5ull0Xnd9ejJhCLI1SVFB7rI3uDLP0qOWXPWGnDB6h+81kE6rgNTTp6+de1K9IfQ2
xGWWJrfywWmN4Rbf5bh3IOPVbdAFgSfrg9IhH4LbERwCDaLe6IaHwJ2R8IPK8k0U8qgu35iEDHqa
362C1Tk4fxIyoxds1jq4pNqZ535mmAhtH2PG0+9+8UG5Oy+eP+5AxjlYQXlCmYi1QePpr/jGX0iD
ywFPugNapEwaJsb0adea2vimTHrOTXc/Xx9fr/XRtE+vKa9ihiU9JP/7dvp7pzws3jQjT4MemK99
pJbe7nHv5+DXfePsrs0OPHDs1Z06q3rRk3kf/exyTZ/N8tHffqufpoxPZ59P6d2DEuly5Rm7dYvK
1HsyeNKgjNE/Y150bWEsw8nGITJrQSxXDHg5JlcrBsO9IaXp4Q817c/3HY9/++7H/OVuOX1GDiuj
897vvLMOhLd9XPbjmuYtzv9R8eh5Go5/D+hIWNMTnyu328TlZVprE8s+jWVaEBTtZTuBR8pu30XS
DwYLg+z2HBaEAAa+JBzWKRuRISmhkKgVKoArZQkngkKjkxiw5rwGfd+OiWkZPC/KYSTnxGpz0bB7
q0iKiwTw9IHxDMDvCXplIVHmLyzmUWQSG/7wPuoE4ReQDv0zNyaYL/8DmYDSJJyG+Dl8u5R/gEvz
GJ8+HO6Eq5lA23/kaf+Xw5fynbwqo/HXbscdwH7yBJw15QgUgvG95x5juBc8Sxj4wpFdYwUH3Wl9
89sS5pzhsT4+/QQbd+PDgw2s16BF3l/W29v2uPfNpzSh+6B3D4QnVkCxyxtYtvoKlE2hVdubkp4Z
shvq+/XjEHQslsXq67w+7vVJDzI4/MBGS/rl/FQ/MOtGcWcuFbicGE4lpf7T72FaV0c8/ifVBCEP
j73TsL6P22q9NElHFcKD/4BxhtaYORYhZJ0JJXxCuFt2p0dUHTIFQ4M2/AQEQzGNYN300NS0a/jG
P2iF6VNvYVtRSQqQsH6nN78/Bwx9zcFHNLv+997QcCiY4IJac46IyUmY/0kR/PVIUxkBKjRODdVa
0Kl8eupIbJjT8U/4xfeWHIBjCoIKDUgaIpQh69eEcpDeMijJbA2RPs1wO2OlwjLE3IrCXxIOJrLJ
IId+De+BHIe6CAJTTt65I+xsViQF1p2HqL79vUSd6JL6eLI6tzXZGXGLGVNPaFPXcsgD7fppQo+k
mfv42AGXWuSX30V0exNq+5F2n2nQiwXYPaRUicXJNRCTE80tegxSlhCmCfEv94FlAXHUUTnMqJcY
xfjwL720+7TbxqMM6MzWUPxexadP+e0qC2ZajfasGb5pergxrwLueKA56Tm+QS75QuKgd5jCSi+S
/u/NvxYAVKpJsUdeT0WVf6bdhZBLTzBz+KX0MX2i1rSfpLZ1GZckxCxaJgpD95Dh6zQt0t6/LpB/
IiM7EphHIKTgpefJacrb3Tn+21ECNkfj4EC5R8+/LIn/rxk36YDbjv3Yk3CVkB2+YBLvV0AzksYk
4HEXwRRxXe1QVo7X9xFtJ3Rvq+CwQvc+rPaxeR424owctlf3CPlTVGAxJW0vax7jpw43EScp5CsW
rRsZ0VnBvEC5IiTqXMkYWuakPvZj0ssxS5JDraD7INLge/zt+Cdmz+xdTNr/gbkulypKgvyD88bc
mL+jawbf6eCeyBtljhKEwFSf3plkytIcCMG4cdQp4PW/Jt6unDvEb5zbwGoQofyB/tSUrO1N5+GU
aEOCk+B4rZOwuV4KIhvTlgkbSzAuGkIYscA3WbYDGK0LaYFBQnE6gqp1fcWKeg41K8mM1NYNVrX2
en0bvwALRm/NLZYrXLdIvST7S/ZcXiI9aRjfuQoheqmkJhffS0DYn8nkX7y1QlLF5P4LQwvXTaZS
/OJkA55rb+dzmL6divT6iTABg6FJK4rCyfZPPiUNfRImmv5QWtQLZWiRUi3isMDYXPK4pQymEgXS
c4hKCGScTNJCb+MjS2aj8ktQGYtkHfkfihF2Eo0b4iWrniWGtF/gCZnsjrM2Qxz2VIwUfRGA2jot
s64P2lH/Go9xdaU/DI/UeX4ojWkvQIRBAAD6+RYpEvMTGe3LnuNt16hMzkJ4K9bC+21nJ2iL8Idz
+LfR2k9eVPtMSQBa9mWIF2zGS3r/78RhSjnICm9sTpfMJeZY6Xgk00emwTLHpMtWV8H1qBM7MruT
DP4KK0CP8yvOI1R7ayQSOVoe34pfs3UDwV5KRVIxkORMX9OLa4PoHAKI/GOrAOH4Wf8nyxlKIKBH
FvS2vIufM3KOrwLokUI+z84mqx96vqwLjW215hlngBU71oO1sdiUrHopdAT2WKn+/T48AtsIvFYX
8BNoSwHK7Kzavq13wBsyeIMH0WGbr6JgM/agw+BkLXg1DBDvWKgQs1LKv6w/JBPTXeSXqcAP6K1+
afFcmP4FDsgwuz+aIN0Z6X6y2BCRTWRNth61IZX3yjUeoJAiShJkMTlzInvHcvRCeXtM6hFdvX7y
jXSD08R/mMHdgBhGIEk5YgVbJVACCnZx4PIPfouPmRKQ+HY9pltfcBn+mbU+Au5ZSUPj6r93zObA
dWAYYHdTH+N2u1BmRoqDza3PyBwf4Aj9orgO87yAlfvSlGNFOpmsECmuDty9rhNFFDRAMB8/YXDf
0WZESZRVcUQZxcuwCX+EeH4z7N4b7qwsgOuzA4glhREqDtkFQ7EpkSjVj8hRWSoAMBz8EaQivk92
9OzdczD+/9f746y/fnk97CSANsMWvErkEp0CgrvfBCkWdNsUVtgt7a5ciEc0C3kbvXXJwUHjqIKG
GEfbI3CDSIA4EnSSV+py57ok6UEGxX5FPxQFFXTCEZAHFqHZhdEvJCh+kXTThMwMDAYkA4DV5zEt
Sw9SKUn2M84YYB6wFV/CRC20fxdaQ0ncnZIUkdvn54CbR20MBMaG5d1Q4/xlXXxlajCgLEALEw3U
X1BEAxjDrkNhRTIPaxY5yddlAmNxHBG9E472igoMoo8cQUzRSx55wY17olxXmGT7QdY+0iicgNcM
uCoZx2a4H1CfQWVE6uC/x3QpBvDCZtTNDbvpOxoPqcNhnWk0TU+wGWji9MqQeu5kbw54CqPF5hHd
J3+ZmhlGDAHm/GfHUOujGUO+bf81l4xF6G4ZFJH0/9Gt4OKkRONAj6K6SIFMA2hdfVsmQHjBAoSH
9ZW+Po4erhGk0VMeoPTpJfDPac0RHonvmp1KJ4xBwJRp0G68YHgcAwQbaTA2AFv3O/Q9/TtQADM8
dahN1GA5++yvXdC1mT9FcK859hhufsJRIn8zMHynYp1jI2W32I1/gk4YDLjOcDKdtuSKtBmXtOT7
QcIGpfr6ZjidADFFabXlatqEsqx01mW2lmxVX7MJFTsIvhSLKRFACLb5sUen7EYrAZgEdpab7T4T
AB5Gr69T0Gd71wVG5dlA8CfM7HJJtGRxg6ymvvSpJcnIs8xiLx4Wq/AWKoRTgVboalQuCj23TDA7
dGu/JkKi43jRs+do9Uwi7kfGaRGSTOc8eEYwiGg+agH2xCE+Z6gGSYV8I5D51YDoo0/4DLG3HTQB
DNOwPyh/91n7z0p7E9+6OPce81Mv49W/c3YefZenIUbVuTJUhtf1XYwG2BDBJSnDw/D7Y0wql9m0
gTHYh1baYUDeNcJLLuyi0UTyZAGMaJK3FgyxCS4+J/cIh1nnMaQKZSTujeLIZHxkL3hBHrm4PVye
kV47B5kxjj/lVOe+0y5B+abxTwwmvYSugm8Gb377G5vMuBX9E6wBTDtcSFsQuPYMHfl6PI09R9PJ
rUBGKfbcD3M3sTr+90KUvM9Ut0HZcRS3L9yVgW29f7OKy9c8pv7aY5mQtXhFvxZDofbeTXwHh8bs
lVw5wnXOR5Wm3MlXYzPeTyzn6WjxT9/VyTg/4SfkQATY1WEJc9TTKYNIPTfTTkt+/UR65Jlu+KGa
wb1lfPynR1qg0LcaMbXTv4AmVq4aHecdlLYXKRBPoQXY/Ah6geYdJ4pHmczc9v7gwel4mX7ie9B6
Hx8PSrrkUmbgvhpfi8/0yZdNYGDQsUU0StGpUypEaK5JuvfRTvAfXFpwvkA0y/4SkowKeIvUhS/3
HD5ZTIiI2LHAXUfysWZwnq+4BjB3Gugheh7Y+uN3WMUq31+mRH8DDMHc/YB1GyvAyIACrLzjBGCP
l9sQ/ZgCC18AYiQWERzzKqWFhCb4yrQtOGHxXzkz0QpGfsAmd5+cnh0A8s2H090iutAHYlSTIy0l
KGUunNSwC4VSTitgbH6OR550P4Pg6XHOaKwMhcOtz2/teWcVz+U77/yJCYbBPvjpuRgaRTU1xnlQ
w6y7AcZzLf3g675jFVjoHkAXjqFfDxqQypeHNI736TiS4JHRc4VX7xwaEw2C1jXYyEpRw4vPxAHH
Yn+CO8rwWwdglZm2rslrdL8S9dl99ByWo/4/yzkPmZIZvfwjXMmaSkONLcecHUb3qBy2WDVxhek9
evH3xWNun8f48Pg6AlJeDwl6dGP17rFZJkt1rODONCTukPcITgHOAPY5gLfaus9ZBRG5m3wH4rSG
G5jTJTITaUZTmA6Omb79eRf37dvgEZjRFdYBc7nwWijdnuvpCOsA1TzMvmM+y8W7yRUHBprjTsdv
3QOeBlZwjeAYe+bkO7ASIz1GH6abiJ5yzx81eIIxDl6+2F9v8jUtCleeL5gYUxVYe/SoXu4vkyv9
H24IfwZ4tsx+4Pryp+E51/4+wn+BW/Tis8lZXcs5pQfiCQ+P1EBk5SeehuBsJ3ejh4zmZHHtZTLQ
gkqWHjPbhhof27AO/GpahzRcwIKw7WZJ7DlE5VepNUFRa3e2+TWAxLO7Q9ONrk0JhwyohQTLXfEp
3FdnrNj5kwPYwW/A48Xc/q+zQxIL8IK1OAF58Tto/dant2kvyqBmePO8Szy/8IZvZwcCTuFMdK8p
4GlHsTEUlvTTW9R8J8ytqTK5QSUQAemYMyYE8sAqLyspjaGIX//u0xiuBhY25HBQV0t8kiy+Mx8W
IBnjlojwp/Z6fFPaiCjEdHv+8ZEkOnk3vUQy4xFitLt8QcCpYV4YfIJsXEBnflGqWkhQvA1gsCsV
WsNPl7HmTynWSC3puQOu81/L4OZioemvxuegx5bXUIU/vP6UgRJwG0X9UXPmnblVDYHkxHMUMHhz
TGgyjWv3Mj/NG+wtqSEwEv76e48GPACdm6fEdRryUQDl113nfdjetBIq75cn0iFMoCiFHnJmPTMl
tsFz6m+JiE3SrMNaUHjLlbuBDmOPeQbOrs+SJeHhgBn+Mkhv97Q3Z3JAOIuE5r/X0p1jXy3OpGd8
soxIPv73Xb/uWg4TPPFs+NI/U5GEydplNMtmR5gi+5GK4yOMR/gx/IXqDUhYtqmKUkDeTGGVN6zf
qzsG/cDQCma9/QsLn79+uDuCl/FrTKGjhkQ9xqeviO4M2gRTYsQgS0uKTqSkXzAN3tLgl8Qiswcu
TIUMSMfz4JMCKr2j9w7FypXMAGzEYAPI2SUlHAMSeQhsFLhKNBM9mRWLnS2xh3U4uCYqgVQEviU9
FFgpcEGovQ4+QIjdBPvBKnqy2CziDCcLF/DAyBrw29kIz6jCIZk+HEtMbtAG09bffwxy+fviV79h
+6nOPXp6n8FzsB9qUT/vjvTM0CnBVnkVr7YdBaWMNaKCPLENwnNyTb6xGtvXQg0pOyZlwEMYPEBp
6pnO0PRBPWsa7zV7QHio0ja5D9rkAeuOmEBQv/nduA5wbIj3MWbU2Tl8R1V+zfbhIycTGXUhEr2H
70gNpR+6Gj8XPWrQn3NijvazLvTx22I1rOLO2BgrJBPaQCyJKGGcMS529uwccIxwfL2CktaaPEYm
B8TWSMbEXFyOGVrl9vqP58RhdyVQWSw2jjOBEfqsiCupsGgO2SlQIVpny9pk9R4dSWxog9G1Zfgd
ZJFzQPEJG5RD29Xd9dHb/Ig4GJovkX+qsMM1T/RarTeH28Jjq7kDAgRUQD/A5HyCvDFyAwEFmH6x
LgPOVC6g5+xQC29+Md/h+n8rBsJxaQCahFqUZe4xRO7GuQbBhOsnYW0TCHccPw0PGmIUv3Yib6NU
67hDWbL5Tooc8cLhmBdo4yxcleBnQz5AYQnkOcd8A+MS2XhgjHh0sbJmrER+iSEHXOqw5sQxeQHY
En/QPU2KzdteywKnciREUQhz7RprjJQafaZEYAEd2NK7XS4Y5ZuVNjjYQ56bL8vBwFtFLFkkpFHH
iCXthuFIf0wTqkdjwGaKSKe50VQpNJj+QoJI6LjZDTuWLIhGePjBN1FO0RdpE611OqKyk0pSg8OW
z0H9bvKKr6c6zJlr3TN+aRLI4U9xsFD6UCJ3UuZZXckl21SbHhbP+Egy0iOSIRibvALyyhDaS9Bl
Xcl6uvnmoodsDX92/OaZxI5PKwkdO63PE5E0R9gLKUpmKlbV3SrRmes7MrhhL5Mc+N6oZ90SRgNR
YPCnFRtcIP5JtFoNjonpYbVp/2KkuEQlSQLn49Djk9dzt+kZeqw/HvbBA7qFIBjLUWgEJwATieQ/
pIxIXtkcVHsEeP/AiioTg9VT8YxK3gUWg9//WfGAOXTfft9hSq9d+caIAsWjj0cMwZrZPTOThvqc
Jf9x+r456keP8EIytFnXng76rsClLAlmPQbKIqLgoCPAsfLecefnuTicHR3pPPH5MLBqocS0nPKp
vq5nJplhyv/R83oRQVmOzoU563ZLCDZsjXpMgGyaitR2bJaO28yEB/Jh9phXf5wzvS+jCbuLDqsc
Ll1vRAO69AAljl7b5WQ9PhyFw03hrxq2cOAM71Gv67aWihn7z+U20c/IRFYIIURUa+2H7Tfovc7+
N7pe4z3Ef6sZ6a/pkcVyXL4Bjs0V7TT/fomUFUkvb2wcd7dHtDq7j2bUlNnJop/1mrYJaNo3QGjQ
30fKuuq4++/EeKe+aSar76BZDa+UYpf4hp3CJ+x/82b0epAQMDuDyaxORf1IjnbI9ZXfqWnnNdLJ
siDy7/NLb97DEbTari5htYpO78Gr51/fw9PRba6Dnhop5c9lq2q2xVCOclQqI/XgdV9Bc/P24QW0
uo2Nnv8kjdCY6B6DWatylrZFXXxzpFUXw1H3HEe0nGIIam1C2aHT1HS/bNwuZ5/Z9V79ZZ/ySk2/
bn0Jzxnv5jfnqNeJ7g+GvI0q+qqvm3dXgYKUlGYOYi7qK/olj6gy9vQroxUi9e+06586zJmhlODe
Hh5p4137y5OZqW1svgYPKP1KCsPnQg5mBZdn2Md9zH6e2SGHm6/WAT3KFsvUhkB1mdX64OtWdV6s
+o5W4nRsLp/qWO/uVAQPJWj9Be3/+UOkqybnLvXKreM12sAqJ737qKMGtZbrVfTVQCguq4Gq+Bcr
fSr+c++9nrB6P8sOjKR39GB+LZLnf1/IUSxcW4NafMDbGeMzwuo9EOda/OLhIgUzaFiujq8fdheC
Ny7jh+uGhBnsjRm2Sq/WqXFRdAbT6VbJt6U3R3kfUsSlVd4lebN9uqFQW8i9MJDyJ1CGZ9MQ8BsB
LikGeuoYemu1VHqhTJKQrLKm9QVXNV0yOwI6FkhWghVMrNux+DHzoXCwM0DoEGwoJtILTAtkrKZL
IGMOiPGFnihoCDNHZtE5iJCCxan4ISEQF2+gJPUFkj5tiMXhkcEt9nmACwhCnISpTxZQW+VuXUoD
/A3u3tL9HFxIFAc8w5wJPmh0J13/4fMUUZABstIHeHFr4GvSrmjIhMVQh9x7eUPpUfkTXedn8/4s
TrBaiuxVGEjmD96IJrYJtF1bCGskCww7wBDbI2uECZMDj2OANAZMTHAiwv1C2hy3XJySADV5pb/g
MMrgRblrzXmIc8oZ3vni/iGDB3vGPIj/CEqINkxxMiwJvpWzAXoDLSohehKCpF1KzvZbNCPSyuto
zpPFs3866RTUEtDnaQKXAwGZuPkU4XRoi+rn8gPCLzf8r4sD68SD3XfLRaAGvmRgRgU9CB4JwBWb
UfeB+iXbNyYAodMEGu1SGNbQtVPU+pLlt5M5ImKwT08kFxtYEyT6dAFXLvo0q+PtALz2sHygK6a0
AQvENHHBWeRHmsGJ/6U9zI3iaL4u+XCafQCslMCls6ThiBzP4tNvY5y5TpClYvoz4B7xEo6fkKFQ
NiSuD/buw88THG0f3Jcy1jobd+GgKZNFz1Zmi4stYw5BbpS5kW8CIx3+aNjgr8LH1UaaNuyOGDqJ
aJbcVp3g6IpVOFmY0Nj6U8hxY0iKgbbGFdrGM9jjFEefSgLRTJ3R6eatpsGiHY9hdhhd5AWQ25ms
fbtCw1UZFOKUd1ADYE9giLdfCbkwOsuqJc/onBAO454PtkphSOsx54dG47xfIKqrH9aAHN7QnzE9
beznmiDCxBE6gO+vi58OsLZJYSr0meMEhienLirmp+pAAOOm28JDrVTSIJBRT+GlkoKi9PGqisYN
p+Brdu8yQygAdL74/z/SbNj89FLbtuPAhYBHx0nfwFhwyistwU9ynSjP+Da9nHzlO3ykIEi5qTiV
4pIFQnj2cLahbqy8qiXKlj5te36M9sgAVyi9D/x5QFPYEijZjuuOGnWtiIad4dxKCM3XwQrZsK2/
neJ0GR778eWn9/uuvFd2+qmPSfFCQ4rQ5naghjHfTnkMFUro3y7mwWve47EKjP1EU6YqAzddHaKA
FdV7X3uQ4d/UUYfeom0evFtvq7yWMAIa6mVbN0PKxX8WflQPKTKP8K1NnSrbRIohQ97uB5ioaDZe
/vaUNDCkbYi4ez/e4qej6o4hRkrIxJIvBIRjfCd2MuCHPfGl+6NDGYWwAcwareGB0tzmIdW2jP1Q
WlCjUrpGCbo6uNBOI8NSHsOEFsYaejmQ/9+CKPotzDHorz5QdH1Fe7OmjCt8ZEdk3P1x/WG/nTWq
sGh8JAH2hi/NXhz+jXcyEP67Am9j2QE1Qqhnl6qS/0DqlDiT5wyOfwG87qPz4JRqn7zfwMB6XcbX
0ic50b4DaD3n9Ig5cPn7ChAMqPYDveEFeVsHw38rvKL1wyPskKsrBLCwZjdQdjSvi7nm2Yrvz/np
FR16c6v6efSp81+b9uMqRzAZNbXKlETCYtXizPvOnt/po3Z7j5iz+ot7vafhQG5yCKHD1+Z9I9+T
3pbpe6j7b/3hqa/BjX9jt5WjWp88KZf64f4RX97BiqPXOXTxolWZLvNcHksKYv99zGhSRaec6HjM
utfaMcq5AbljqUxXyYmeyPS9uc9FwYjGgLoHrQieUP8j6byWU8eyMPxEqpIESrfKiWiSfaMCjJEI
AhSQxNP3t0/XVM10n/ExIHZY609r8uQIziYauVy3UGKU12DXm51J7p47pv8WnALs6kWgIvqizXD3
TeoNsuMNwgn0PCtolvexcZPmW5423+NJ85w8rUmtJYyawYECFdH+4WtmEIriIhZ8t4GOaR8AxkAl
qByAVEfuQFXt9b9a2vPnTUR58WqXwiAjArAMWnidYwRp10Isrm56uCL3EVlA/8YgPvBcNkiFEBgy
5ksYnaCNuBVhHy/bId5ZwoLzQ7uUUUN5qEiECgWug6YBVlZoirhUMXksRl9oEB3347M24Y0FVBui
+cRbfKBsu0BzWQJ6gLvVptzQMLFsdUTOhAjQWGyXK9E94YqWkpUokFn6vuCghQBWuD7fWw6Gr5GJ
uI0vgIPfDHYtxMPbvaya9AkQuNPoIDhOGGGMNQjk6MVP1dPZ/ekc4FmXgjAVTotRqHEaQs7JMJ+C
RYEdgO2omMxyGqYws2N2AmUDzd6CG5hvgboC8CveGKpDHtN1CufTxRPI7N0kW2/k+H8oQBWBUq1H
rYCyt0vB73Gv3Ygu0bC/LpAisHQgTIQKVThVjBAJ7se1GB7rHQhtnE2yxeAwHwFVDuvx5zCjqQCL
CMVn0Y4G50inABY/NHC40YySZUNhJNQkM5lImO8XP8rd2Kjc9ii4vg/ClyXiCkYZGGS0okth/IK4
WBiuxSISIS7/P/IeeQzbHbgEmy5tA1AIKAAt37Cp0EvhdhOvcUMbBnxPo44e6jJ2cmEzksgROFB1
CEPRwUpmh2aFsnc22nJXEZ7oXE9AMLZxEEFsKqDWbHZlZYLiCrUDhQVIF06iH+4qdGdUOz/1HhY/
lsFaJ7BW9rBnI7cf5ndy9pL9o9uT836zy04EfHA6G8JpiXR+yoeFvuyTFyMoYD3dI7LLr6PJTFdx
tYrao2Ct0VByIdDXiiCRMWPyUKmRa0YgKIHwcP2NzcjoMx0d9x/Fa7tBbedTaHGFZvN/Eh3emHoa
Cx0r+LHITpthD0Am2dAD2EKpIYx9RThMRzUf51ZgatU/+D7Jy73wsJ+AnbhCqGTx91M6iSV5wCvB
viCJ3eE4Ux2/QwhMIBWReaSREUiQzyzEBhk7Jlf4ezDhHGsHHhZnOrHJ29NKRnqME5VievaqwFOK
8E6HTsjN9NkR2CU7PLofHFgcF7evwqPtI21GUNvwTQrdm6cLd4NFGVrAaB7IkBm8M0VYLtxiZ3I0
0Vdz/cFniYwILAn/rgcl8VnDkJo++hqhvcAjAz+hxihIarHX0OhhlmOdsTAEyclpIbHk0CdeX6yY
+6JGLureEGZcT3xVsLOEB7HoOY5Xsg4Jbe4P44/D+xm5VAelz8YERfNZdLeQopY2k7q5j7hSxH4F
KohUjbUuUShevkASuLo89rrA5vkCPoUwcihgrKv3gaKZUDfxr2N2mfP+FQ4nfptI/BC/lZRsMt4d
c8/ar97sM79b8o/cHe1G8zV8Gnt6esRSWE3FAuLxi0dF+YHSQiTmRkf5X4IHj+9AFSvwrAL9WGZw
MIry6xVEKNLA9pe4KtgG+MAmKGgS9jX7HxmNtNPL4EfzD7feR6uOn8LtnunK/G6BMSewecvcz8BQ
4M5ZT++vMUiV+BZE4EDN0bDTfwCXKr9zehotMQHtR5TxeOVEZc0JdDhUEWw8OiuVW8oAIJ7waVZC
y4k28sfyAZN454dohUODarMnDub8FhNamUMiqJbRnfCM22SJspvh1SjEqEeRE3en5gsSlDvW+TFQ
0mtYhZGMJRQtvIDwoAEwi+RAFSV+xNPXedf3UHW4qUCaSHDd8XPggXw0qkSRaluficZBrH5rKMh8
0E3AQQM/nOYtgVsD29ET5vrAsqizY4FuQ2hT0bNv0ytmcMgsRUrPKUk6gTSeUFarEmv5+d7cxbjP
0OgR9+gdk3D4tMgVe+paE8m/Pf7s8MngA6IRoZIe8rCHgTTi6Cm7KsdX5tO28OauYtFCBHrEIhu+
komwBtfwO91HEaxJ7gxHJSkCCnUV2u2zZ5kLhs8WPyglbu1Ugsz9uM9xOAIDuwav9W345dhOarbZ
qTks5e+TtSeBD4IZ7tppj62Az9+eIhP18/nDRMcsjcnNeNoWaCE60zMPyHLKLQZA+NVQmr5D/A+B
tj2YJ0ugtnedclyRnCcVN5Id+3bQ3Qfpthd3mM231iTN9xfoidY53/02NS6R91nMT1fKyZJ7mLuY
ZJv5MDvea0wGhXPMGbKBjRQwDAesMz5tai8bnM9xV8EPPXv/zsDp3/tBF/MRkQazJH7QKxG6dgeF
o6bkPcCmfRjTGpxNj+TJf2L07VvknFwkB13RgwVCRxMr2zPqTwNNGxrUQZ+Tnie+HDYd0VaAoXyc
67TLw9ZkmzslFveLFqnnqHkieyyc0pdPlzxVMr+AltKE+OfJo2TsBWBgtnn+iqtWpmdiB3KXS1+9
3+8eNWJDSpu//7MK4dLw1cXj+FJ4iLUvGBSDT8qx1p1oopARHIaJtgVZFB+LXYuelbM40kJe6cxu
9foVQkhKWP7YQHZbTy7vuTFV3u5oepldxU3Hl295BsfJmj6ZE4WoOUDnnLoBIa9/+31HfcTgXMiS
w5VZJn6/Fczx+cVvG/ZFyAWNTPDQouF4c6tQKANMd5MVT6r+0U+jVDx88pao1f1reD/7XIpv09ZG
IbjnR1ubyF+/uKu3T8ZKBtn8OY7IZHjFl9p9z895ZN7m8mTMEftYSNKq6aaczRzBJgEJNdIqgL5m
1StzQ5qB8mnHx2B/vizZf3jmWg7OG4VQEuedAqml5df1VFYJh7YKowryO7wiq7fJuKaJJmSF3X54
xePeNTcNuoG32y64cpXcxuYkUPH3lhIPPB2bAb6F/GuUgEF7TcKBlM2LiahAuRINdm8Wzk9PWt9i
fYYQEbpax0oIeaRcpn/joIHP/b741lT/5kvqoY2unuU/+S5WiAs4plFQWKwLsgb3Cjw8x6m/sdwa
+7Bg2xD2Up1xbfAfSl+hySxh5O6C4wIEpxKaSEsd1YN4Y5mrQwlpbMs7b5GTgEjq6Se8YnioF3zC
9JPK5GCLxCI4TcoKtMLicMf2x6HDh/9RtqDRnDnAyshENHxs+ZFfHqMY+qeQ/9kIb1kZ0QxhMmRV
kuVMU+gEAgY5o9rRsYKetq0PSVBA0JAB1XNDiCwqyVmRvA3OTvfJG7NAHUAIHJ3z94BlP92QOdDB
OHNUhkIZSufwPyRGj03TwEcWbOaIhy7O2EZMxopPAmFgQ9q3XwvS+IVOJHdEKrKYhNbRRhsptBJ0
mluubqsP1MAKYNbl6xNsESTFE014HaDvDVTRTlNAOktBUIoLW4TpUBRxJc5EsAGVm3OC8w9G+Fez
CCCIN0QAL5AGJzWXFuCa4BepDhoHjbt0Ghe8bemBYIUcEx9n0RIvVFwQ61wmZXjmJHAswyEfBLdy
5+sQqoorz0bBsMu+LtMuNf33UnVzXKirNmpnI4SsqQxsg7Y0GgEZ/ZkzjVsteu2k9T394Phv7WFX
RHhcAmnTuUMKCx+8tldfhfXAPYdFEqUFspMeUcQWxc3bWQq535t+CFqBpyZGC3Cb0p86K9QJTvDc
N95Rx4vNd7Yp0ES90S6NfFpDfh6yzMm+FIYoMu3J/QQV3Rmv/gJlar3GffuXdNaTDGHCsAg1KjE2
SM39PIX7Ob7+7vuWLMuWcX4gn3xPxbQfMc3kyd7eabvH9M2XA9AgaBiWywuRGMMDGULkntfgWtxx
r/UowWtxqANL0DBoehb5DK8Rm+xxgmjnL0cm+PCClUc1CgEnxPIPQYfxpZjpJ3jwdgn5esdCUmOy
scTX3pEnssGieCBTD1fnia9poh+58HPSw5ik88qYSzae5fvnRvbrCGtAoPpCwgJJqHlKfEWEARFP
2XMgZRX3hAEU/mCA0hJWLD2H3d8Qq7RtADUE3/nvSN5YPq3PePNJ9d7tI+Fl2pJncBqjyAouMwKf
KYs6Ju1ef5/7j2eGl1hNSKSCIqsIRRCJjQKWBWuGFqOCjDNy4QEMxqxHMSDtzbgvZ0CWd4t01D7Q
rIbYZT7OrLBMCqdJnsk76S/sRk6RTriO0SMDu9Qgv4VHzcItsaNd74LTh3oukaMsvK3Glb0jfokR
F5i0EPKdS5dCBX1Xhvrn4Vk7ooq6YMjSW4kXd+gjeX02HMuMzzfvwTubCb+1sToXyWdwB15R8QFY
wB1fJ3iwT0MibWRgAgw7XAm89g2ly2uS+4IeFKOTyLqIhH7pX1cdmCCf1wlE9wlSrSBHGWSQy/zi
a9vbrPoqUERiQ+m3JWcETg5X4tqbg/p4GIDharmuhbQ90CbyDOlD/Fm8WW7QuE2sTJtQj6pQUOsn
8XMzTno7RdSjBUfexEzIgI4N6YuIAwKCFZECQRmiNnM+6EAGNBVMUUMV0SNYeqBFLBmeuxdKJCou
Y/GO4Y6TlqOPKplfQBakiBCwkERIgt5FpXIPXhOWF8cd5aBIMxf05HFOzQXjO3+KHL7WZyYmp8E5
mqM+ct94hSvnG2fZnOuTp0AlD+1uuoxAZexdQnSAkNZcEK0KzvU0ebqkeUX3DXchaCAUWaqLtC5G
vDGLBCMFpcvythLCRA3ygrLJ3ig0TBLnL6gCJ6WoqZlKYqNuvYO2OhwbQKt8KfOaewr8dyEaKDFE
LDjwoFk/yAdRIN2hQThgj/S5uJUWQ0xXkpbpLXqiRRwCSqQpBzvyFxMJjyJEZvL320BGxlmLmi//
op8lPwgFC6OKnCExp+/OlpeNr83Of5prrUBYpsVPn4y9YtmRmKu4auUT5VUdTQd4O1j0vhgAw6XL
9SOkLEzWZfti/wpkhB4kiCQUh/5B6L1PoqFiEwv6glkQ6OkYpMQVqHBV4upHPAqhDOEt9D0j4G33
HiPK+rAW0d9xUeVOczA8mAKSYA3W1zN8KgglxKlE+RQYCdFD6PToq17e28XhEpbzJh0diyk6VooJ
RmD+3VL4WfnH9LKl6dy3z4n4ghC62Jgknd9+0jHczA4vCTiq+4J3v6CAEdLNSwynhI6OXF8Cmco1
Y9jiRcUj0AllGxjzeFUYbVgnkqtOrdQi53o8NVYD93yETCYk8mxSBVL8hVmNBw1pUU4ePvMh/Dy4
u8xng7t48gIXW/eF7u7MVAuqdCdLTGi/tcRAt3u6NmEz9qo7YqwEvQ5ihJtnsjeUSR5WznpwL+Hd
HdxYWctuj4hP91FNkWSdqn6dvhDpnFf5csSJyxnMqzHbCKmR7AK5B7V/RGzIHLb1I3oHhX8FLIfK
ZHqF+Oi3yZNcM+cZlZEcv489IDnsq7Mx0aPQSPw1pBbV3nOnRPmkuUATPhDyzCRXm18Y3Jrd7eJL
PlziIbzOGKqdMFSGJ5lP8sCKRFJ5vqgmt1N1evLC/anwb97IuzAfW8Jmhw6VN9Aw6DHzeLYhfk92
4JrpNIsReOSRv0kMxIWR5wM+OijhEWw/+oAjZfCh/Rmvm/k50UIlHaZZXM7fkTgQH1M9NmNjZ+wI
wgeoZHv7RgqHA5Y6eM/f8R6E/BMVIZncmEmQHuYO94r+IrS3SMab27H54kyeguWCqVdzobClDnLU
fct5sJIhTy8RmXuRsZM3LYPKvDy+xOMQ2a+Tx5XzmTTTl4/mU4qr2DiNc0JThlW5eMZqen9ic2B2
3HXXT6u4Wd5CCOL2K0s0xjHYl3Dsn+efjRRbfxe+29x+Ty/eXrdZCT608juoJjFLRP86vjhwW5SQ
tPYLTu94FPaLMhHVUmbf9sS4PNKGs2GqphAnxFi9ImVSLcrF+6f50cPnw1G5WK/fChJfzsNyZ0JA
0bEw7DmsFjkkMXcmq/BgnKMbnTQGYEYcnZggzkgpnVAaML3DunBr+iPmkTJFxq0mz3OkHpp1ufgQ
+sgc4cGV/mj45yPPPJRnR6czxt6IdmDxmJWTbBR2IDQPTMWuMm+BJpby8hVeghqinHezs+DMpeDp
mN4jtIjJPy8ZNQMreZD8l5f9FBusywJB0xLwJgQjtK31S9Tr3Zr2Uj2RJakcqrm1hRnDJf34kTK3
JZ0HOBEhM4NMCa/5uYOk9ZE1Xn+a7WP4NjEv5ql6wSvNeEkE0znQ+xo6UF7fWKa7y7FDO2Hnu1dM
8JR+GsAYUmzTXMizMUAL+5kbDmrLPkPTrNrFyry6d4MJhY5+dgDfzT3Ll1EJrOnMHlCTMjicyulp
S6i3ZJxOXcCbH5/yY37kt7Y/Oq0A49autI38dX6ckHwdVNxmMZr7jLjRKb2kitidZ3tmHIsrT956
1L58AOVrItc2hRP/u2ZB00dTqqF95u4Xw3hdWB8Vpeku24xSfnXz269olTvCpt5f/M1havGyOJX3
5sYgGMcC5RylEILlL9a5Jg9oPt/R+OPxm/n/awRzohC6hnUAekAmBSdPDqJlmLaQzyz6RHdvVEgM
WJ8aa2lAOgSqpN3RF6agTYcIPRCYUIL3XjSElvdMjPU1so+ICxFgTa4T6i0qMKhRGz0K5SPVSYXz
4rpGLxligkB/eVjR+4xtqP9iviWiJKVAE4JOuEbohWUWcl3a+xKZlxAyC5ETKO8bSo7KedwRT3g+
UXBRpaxJ4EPmmLk0av7ctI8kilIPYLL1qrCYqKTyGp62pAYP5qK61GimaYCAwkwXkQACTHcuRyrX
fOYjgDKcGycYs7o8ibxxIZidz8HlKbPJQkBWJ5rkUxXKJbf5mDQEVIQUIxTkU/a1Z3nUOjovKSFW
vJKfa1Hnjbjr19zz/jUQUULJgySRakt4b8gdSsqi6LkoeslF2grY4s20ACHZuhItRnMsegDRN+jf
AFaos8yo2laHnuKXlpn8guSku5nPsAJ32zvqsXVzqLv4BYdfbfKlzITE1Si+rwaKk021pwmg/erc
b9WOO7eNxE1ESIIH1OU1QRVUpCEja9G4kjJCey/7RypNyIsaI2dmdkPIiMw3f8H6UGM0AZBvckZ7
i1xWSxTQDO/h3n1GupJp6OeTv4Kvy73h4nb6dTPhOPlpaF2DMiaTwR4ii9iuVR4CuCRDRJxF8GCE
1IPBmbzGEAF9uBqKGxVjCtOwUBHZ3yYjnCkV1yrTfO/+ld5pM1DHuHwmc6bPzgwZ4D2545nCtAzK
MCn9LPU27C42g9JxMZouyNN1Mh6RGAxiWqylUSQzbaSZEuRxD2gjDhK47/ofcmYV/ihBuVaZ0K8M
fRVxPWekcVs2yyswIb35bpC4MhN7dhUdHUA+xuz2HFbaDwiw9QogmMZ4WMbRWaxVNC3ERPU8Dey5
Yb8VFENZB5eGox/IhsK88+Xr7w2J3tMlbmCipNLOuqyfK/35Z1GeVk5NrwP0aLrSx4fmv7+mCAVa
9edmhabuq9JUU+fViOEq9k2QBNdk/EzAse4oYNqU/7YSCAZZisj/SFtLrAXZnz6nivRFYnGXWpSi
I+hIitRoUJhc/R77wE4Xwjou7olooU4Kr5TZGI3UJNPmtyr4FH5+p21VpZDHmmEMQaz7MyZ7hSka
mJBTmrwfyi7F7xjSojOU/RGSMWtOz9ybWM6eMZMzmUifIyB//QIPaLFUJqxblRKeVJ6RkzFmhHpp
lqHP3NSV+/zTnvTp22tn56ibw9plvUNwpQ/gqN1ncW8X1l6Dh2eS6Y81eSO8DkpAgjPwbsQkaNSv
QCbrurQvyfn31ruEowytAzDaIg0xg1KK2435xyNEJXwxwFp4bsLa3TLpC+tMBWXiEiCWITNSQpK2
gDLDa6hwqO5fLxqCocIsbrecI4tzixbNVl+++TNmxCMOeFSaRCR92OQ9asnRXJl2F6+3KLvpnqxp
r3gXLRjP38x8NbyP7LTfLQG8/axU4ovp6EZknt03gnek60aUtTbwy/Bba442uAazxyj6hlhW/XaC
AA3LknBUzUYJWsrnVzvhinxAosJvxfLgZ7sr0w02NdXr5uOpHBXPmaYnxcrgrB9s8qGjmvz+j0ck
ZXrFZZF5t8EhSq4zTzJq0XwmTTP3ibBZIXyGxINB5Di3ZdAqwct0LnXICKPqtbIw7wAW1eGrDG6r
4oWyzzOQEoCG1ZHETPe9knJdq0KLBilQL67xe1uF3bdeuLetcY9u2yvahjJG0CB/ZXr0MCKgGvb4
q3K33/fBf3CP8P5fqdecJ9hOlkJQfF1ZjMQEmy5EcqrFGFya/PtyUiyrdLxgjiIKlALbGzgHRkdl
Z5nBeQrLzBeXR8pMvXwVRUR6MUdFx1ST8EYKzch9f5+pybNlebogh7Xvs3rGXHQ2//edTIF7/IEf
UF0x5b5z30ZSX9P3I7lQQW4QU+SYT9Jz45XZVK1Ixvji4fZTXeZocRnxa60uYggT/m97uCdaP0XE
yJr5+HnjkVrxusU1U7ojjSGFNc7rnBQmA00/+lrVaeYwmyp0I7mbHRj+NB+7WeneqfRl0D3JHcLm
pIav2YcmzgvNMmJEa6jRvuZ2pse3oL/YoFvqz8YyZ2Xa765qrA7OtQw0xdUxdVXLO82DFpfcvgTT
jOkQjKDDE3N4Kc7zVJikqaLLguyAtuH6zDldHJ56v7szfJ3QXIMhyYycErlOBRLTKarYHq6/nhQL
NBGhcceHWr03XOty/vtYc1+Gd/yF+CqMJSFiCD4KqCZ0+MgY4ms9VSLUznebSARmrT8KnxyBGzBu
FXRJfcgZm/b2nyTvSLb2fSMV4xm34R38JeygruZZ5Whut9i8/lRQImAsxWWNXiBjQYv5lilrXq7C
LcVbu7kmqvO5sCCoHXWhiLxT5NQ6YENT/WJgLtScmhbWywegYGDFiYxzxB7EmjKK7+wzDPPscvOR
NaxFl6sHIZVPHom8qHZ59CFVi95nhHUTJlaXNm0RV0xuIfgHZgTgfsRln80fEwww4wjOg6eluRBU
UBmEannaVgDdr0BV/cAvThzv5zh365MS3mML/RY0cbvJFrfouum0ZPzzwWYSGopdAf6aUcPAIYRd
dE832X0FzWG0XL6Y6Lz7BOrX+OsxcvSv/E/5UZZ5Y4+hIqgxAHCgJNW4wV1Rep/1eMsM4P4SfEqn
+W64jpkKiJBo0cVvMITZE1s7kF5AHn1n37WoCfYxg7ypUr8beGooir1+HGE1++dJc1WO4WPv6EfJ
ENc6jB7xlmoyHDqm63S05OPtiDCWn7PqGR3+9PBMZAlNG4A6ICZiXlqGF72zmBj8mbC5wtcXG6wE
Qvphw6zIUDqM03HIH2S0zk9MYey2ALeng9dzJWFfdccJL6FT71BNfzXw48pukBHrm9NfdZJHxuyq
2w/Ja1JIb1YNW9RQUvS8RjqmuF6xIGnAJWf09D8/QxPeUHwwXaZm9rQ/gFDaqjtttEXVHbrfPo+k
ap4nve4/pwN10fTegnyN9mcMGhBto7jR/VcWdI2j0EWk19/7O+jGaUvU1jNpz8kjgwC0udHKIr4a
k+Kdcyqpsi2haNSmVjN7EwioBQ37sTdSxHLk17ta49LP0RZqD1yun/FU4wQsuyjz2szhj2/PdKSx
z8nBmpj6YoRYP0Md/4Zj9lTo32U/HxeL9p/86pl+Ht9Eej+lCelBMiH+DizwxZiJOG/pnw+h96z4
Dl1hhtd5DfiTFORrtM6HkX0j5rXg7ZATbTm6oDvzTCTrCWrv6qeY3Np5DbWMd4rqPuI8enivnANb
EdoM932btORRuw31cocgz65PiCix+8vvUJKd7PczDnLiq0FyFg0hHl8vRnX+mJwh15BFOV5oRSoW
J198dfjAwyJhK5ZN1GBhNrCFPOnPLZcpqpZrjezusyyNtE3qqrcXzsNvwG1af4wP80VkKgvVch5Y
hec9siuKTz7407+btpm5MrJHbk7M8DfYMTRl6Vm3FXQZTJMCah5iLb2iwlmWkVJFKHcJvl1x2p8/
KD09jNb4M0yHeexNWq2qb5XAa7eaF/BoZIJk9rhisDsshIckCS0L1Zt0zH8Vv953njEDtacUGcdq
LK6443gilgGEIyLkCybGCUoIMpcJhNFWTHy9b0dzHWWMo0WjSPsWcEzPb8+j86Y43ILnpFy/SPI4
DeHo4oL5lBhbM8NmpVh0oxD37m09gJXli9tEmgs0szy1ifFNQ2DMFUxolFfLS6ABwIEQwGFqzudb
J7a93OVpduoWNb2zr2LLbvyv2sV92DmduLSBs4TtEmDWg2pjFDJWEfLe23CTjGPU1O7NwTO/+eUG
CF5APC0qbQN/N3iVf1vTgJASyEx2B1QkeCUjrj5C9n3e09vLIRbCNrxg7+3CMshP+vSCGtZ+HATC
0XE0aOz8LqwR52MXgYprIpBfisqv6x5JGWAz2FW9l73zVJt9iPf6+Djv/8Dk9lmAOvRr1UTSEVsC
ejoM2YE6z1JgP81Z8904+XJLDulraSK8pT4nej3qU2Z+zaENkjOO9yxG6bYsQnWDp252IbnrQ1eg
7kWwXg1v7WDhwIgamkEDrpZTfgp3N3Ob/MEb8ZuuYZ/qIN1wHQg3ObZHTAm8wyk+EEEWoeIyXxin
gMrACFAqQA4weoS9YgSgEpFPCuLPqcQYX42xugCdcjiIKVFrSnAMiL13CQEFBFR6sfeMS2RsfTAk
uvf3XYajGBtj8prd8EvcwjqqlsBon73yB4KWWnGH/919+ZTT7nv6BOCI9UROr/NiJU1kX3bL2PQr
5pR0q8uSvh7laqzFirOkIILdEWTokbvW1/FMEXp8d69zqN7aPn73eK8GPqGw6WFEoaNoNgN+1Lma
XJlHzwjEX5agwDVRKq8e2wHbAsuJq1XY81C8CxfeFQiUO/5PB2uTIoLB/HukMNGpn5pJvlDFc3A7
unaAReUdGnPAt3oGmcYElvF2nCibZnGJDcZo/FLNQRDKm9HbrnTPwrCG6Y3LKco2iP1QQSz7L756
LW3mD5S6hCcsafbGWLjDan5mddfCQASwxCrg59Brj8BpLt/lNxpJZiqG/DTdXvmNkHveTjWfhSAj
TSblDAcASNANevnye054A81K3/ArX9y+H3hofZPxlIhVQLT4Xc7NmOAKrJOYX0vIZUEfy5vb73jT
7R8cjGg1YA+WiivUp5qvbvin6TkZ9qonb15LaXcNR35LAC+0wpQXxA8K8QbmSyhXOogFvhTvXaxM
ICmkAmIK2o7wAueKfBLtANkF00/aom3mBRrst0KzVYHAeQzLK5wLm4J+5vdHvHoWYPTnX3/0P349
pC6xgI5w/5O9BsLB3iNYwan++RnTAR8nwT8oYzbXZRbgBlpBAO2Fv/e1B3/mN1YRuxV5U3yfmnEG
yaj4xZLJM/zNepPPL7AYvE/yxdjzHJm7kS9UdnE+L5bGsUoxeLQeWRgxmRwLYrYawicuETKgdIhz
JvEwNYDxEb+jb2GS+UH5JwR2AtW+kQgBM/NEoqKuoWymBhkT0o7KF4Gth+QczKhkKBpsQO8o4xBs
lFIP+8DzC6nKPWb4Jury+ese6q8p64seqrMcS2I/VbMPVAvu3EJmbEzEJaNhIUPsU83u6sw0XYxo
71X1djo1uI04H24REYA9G/bbyNZjmJ/GQ/Y/YEJzVBpb0+0a3zLDVg14CAjHNSHsFR6vkpd7PkSr
BYN/jaQmvt7C8sPFWeyvYI4XZT7AItzJ7zsSlvWGRVQD1NgcngoPkxb2vJNAUr3rFX6j9d5jz5oV
U2t23+M7Y+sSCbr5yNOKOD1eGXZEfCrDNov4YSYKEGmFYpoY0pps1SUZ0IMLeYXGrEiuxlelpdWb
ST/27exqEIrmktBa8vNIk0RnJvvMUx7BFnJM5Ykkzcrr/j5eUAWAoqDt1j+eDrRyQycVPx5ByYs3
vpS7ec+1x9J5Yq5HWPbxWbd3XrUdr/5HbunH2mskEtb2/F/grwQqfptivmOfdAz5u5DAVR7QHL5B
zdATYWQRdnbwRJsGdgjzDYCGdZ5kj2/1NbkPX70n1+EnwxbfUhViZvGy4x0Ik6AVWL8yMC3BJ/xJ
LKkUujnsR5x0N5D5jlXJgBE8Fsn9QHlXJ8rviGIPsxcXoYSOyc5/enqnqy/9XdgEN98qA0431efc
ZJIHIDoBRpzi8ZnwkwDzg4wYGGiEmxk7+D05zstwmOtyAqhxz0K83XraKJzD6HP7pLR8pUTLjpia
tqqziwl2n8fYzbcyAZN8EBAzX4XRxpP3pUblVu8c5uygCxslxhbIm6XHGr79FgBfu3p6mw9/w937
17DRPAF3uzRByrbfQrNOiK5avyZCVFbEGtAMVs2XYNj/N6f+YLUuSXn+pwWe3lGsHhmNDTfvn1Ux
43yUXBMoMcMGtxQWfpJ1Fk0m7ngOccrcPqVfXFdfli/x/V9cfB8UFPdE1FGUeZcuejWJ9Z2vIXGV
py3jKv1moPDjr+Q3KMHblwNYKYlqhhIQ0YEYRIXnjBAOzdcNF3kgNOkr856oXpggNU5kKo4iGKH1
YT4Lxm+6R5EKONIO17snw+E6nxsBfrZ1RI/ebZ4rSIKZAUP9PmASNn09Qu4IzPwIc2YBvLz2HJlD
cMfhb2vcve1CnT9Nf6B5Q6S7vFDzQuYwFYuyccZoAkY63NfMSiCqoCM1N2kS5HXmW2gq8FbhUCZJ
1XRG8z866nvCYFwpMX6h8Y5Mr5pAvSLS4qx7fmskDTDGkPxpFEtcUjg7KUk6hMRrwzXK5V/mEXqr
RfVBcq+kAqGZ5QGizDjbTCeb0FSi1ZIDuqw6Vn7N6W1iFv4bRSqagxOoBn8+h8xzKVC7bfEMWbOg
jhFtDne9QfqoKxuwh0F1dbsvaoY7uyzWvGdYGx4aTWr9svZ1tnXYzaDQInCDIUs+vCUXNt70G6QC
SPUoQ884f0h2nHMGMiGY20N/JAy1yPf9sEXdDfwFTg9Y+MLlcveo9angH/VR/uMUUNJHbPAOJ+3P
A6EYl1bvWjPOOeIeav4WiZpmPDDvHNUXtnlkLqhjPMWlKitxsgApSOLe+EIhKdLiuMH/cO+Mdojh
WFkLng+zPC5mJLpTPuAI99m/FUuQE8PohWM6LlEa8QZtPPKQ9jAyXiF7+Tc3Jd1s74oxyxvO2XE8
agnyoraAqosfnrzsYR4Zdeca3GDjuEPUgNLmjtz/oURK7sqD/di8pXig/Rz7TGfJfrJFFbVTffP0
D9jxkC7x2Jc63VzOdHlatH/q4fh8tgF5ynPChwDnaXA/f6zgzRhgPBvnpNK8ciVjAuY9imixW03x
XLmqLruP10mufuV+f76BjER4DV71xTZKpqTVpA3TCB7uaDvvajBsOI2xQiuFWxZA8x+fZNby7RSV
w+B09X24NStGWODLGSMbHr2I7bSxKCOwrJcE5xrvgHuV60G+xxXVG9lVKOyW/TvoYWWoj9+EqAc6
l1cTtkoEPv9+23LJnNmpuDj2lkIq8rRhf1abdwYUjQU7LMar/JzgYTVU9830MzbaLbw/E/UaPYek
waaFFHZvgaJyUCCj+XcZs4b4wk3Nf5qhAAHVYFwGnBu0iHzMWxv3qCRr7l6/qSO+S6V1GmJkMCig
QzMd03Ax73GfjzEjyDSc7v0avWofM1QteUB0Te6diYnI9tUoveaT7pHUDOCrQ3xP9JujXYbQlnWR
2dfCeezpVnNaoDJgoYMmfYjZ4oTMGXLqsYTaP34V2JraLHGBGa/Fg3F++xFqGUp2K5DOXgXtntdh
QdlElYHq5AmlQGNPQ+30lWtJ/rjD3O/VGzoVfMVsEYLIfrIHHe95CywLygzaDHfi/LnPRe4tzj79
n/8ixhGYo6PIZ7DEfySd2ZaiyBaGn8i1kEm5ZQYRFGdvXA6pgAqKiuDT9xfV63Sfrq7OypQhIvb+
p42/3qS3FGNlTnnyHIEbhzL7psB8CBe2P4ehQ7J3iN4vYEAu8wf66FzEVwgns0h4MPBOoj+Q2cc7
zgPWHvpSRFiA7qAhKgc6bCu14pDGtE0yes8Tuw2hBYgSntaAFjmF0PN+BNbLzmcPdzu+p2AB54zb
zRfMmFMm7gtonHsLcjD4pbx9FtabAzPqB+L8lixGHXCITRHTO1eeYcJ8pTJuj9+zDmB9elI5/+gA
LyLBGY7JYCKYx/Q0LCNIuG9EaBXu7RHep2g0nUeUyWi3twc6BB9ig6AsOrMVwmhUQwMX10brvhG/
kH+GoHF4zvSgr//TokH5snhxN+LhmXydT2aBLepOM/sMiYa5YrYjo+VAXxQxvSUnFtnZRQyKyGZ5
2IsNR50zXxw1wkYYdAWzi1Rr2VoPh6ALjfRZ0qQYW/HGS8lMUFtoDv07Y/HEhEk+ITIlO0CBxcDb
wpLhZLVxzqghdDSa1dLhU+CGGsFZ219MCZw+RsTEzZ5B5ivLaiK5NQU7uUHeUfpC0/ZTHsjq5ZFO
hSSqdRPyXBBoYTWwnxMqBD6LUAAzLpxELAhZSGy0/wwqZeqzud+NUHDwXbhtvE1cN9S0HHRIxfLa
3r+nHNLrr02FBoK4z5G59ZyUULUZfilCy2hQ1o8lmWOWGvUd8jURQ/ccuNGMLXmH6rbhD7KvWxVs
J/M4A8SwLjfpYcmYGdDp8QFLGNxEEz14+POQR77+xPd+XWwyiEkMKMJLIpcBPPVI2o3JjZrt3H6s
23+o0NiHAfA9W8S2CGLyCdENB2Y3aRPX1sW+rwYTOgXQuseSwnpIwlDtPblAE7GJqx+lo5AWMuWW
qkk8SFIzYXND/Vief4hYGbfO3W/MaHPjY9zdi1WiQ05fVHqaqTysz5r41Y1ufiEJHbiDkEQOzLPu
OxxG/bQ8ADW36JbnJNyh8EPvd2dcsohNIyEMwXXyXPOQX/aXlJDgyOQtOHyziK/oMG315TcOXH10
M6O3Q/ANwpoPdezNKu/O92N+Pw6C5u8bZ6hnpL/b+lVFIIf0WHKxfBr8EEyEeCdKksSRS3BUvOBQ
oN1f7jVoeFKw4NrPyRj+RgPBG0JYDwq05ErYkoOc5oWYfDiW3paCNqUUv+gh5mZxiyqliVW3f/7Y
mpel18ntZe52Se+76KNmW0Nu4A+wBt5QmEsI6mfWpWswlpN8P3KPhlanpuq/X6t4SHbj/O0oQxBU
u0wV1lD6Rmmtg6X0gd0u7pWxYKUlpw+bo8+Bd4KpQ1aPio/m3PrGdUDXP9Vmn/MOzfolbtwfOZMd
UZ/b/AyUSMXBYFlbORKZ7mQnpM3s4lO8rN43FPPzKAXEvsRBagZ3K02EV2oan0c+L7P5GMNMvcdf
NlAIgof1nr7j76y/4DUwZ4+/Gg13jto4LNJ8Xk3U9Us2dwaaC/Jw3nvJ5cK8awD1yCbS8QRYcBZ0
8B0U6OcAmPldVAGY13HLcPE6NkKKjWA4Akp0Sgc1EsRvWC6ysBcITApBHqMl2vM3At0eSe6X9Dgj
NELNqmwjzCcSorzLZBDujsP1jQHeu+Tjaij6YMsnsnud7G6u1pn0V7lsG1MdY/Ke9+kNIEvi3Ll7
CSnscAYbS9V8haQCm3f0RE2+R6DtARISxVOmMjbXi12j3tOIuZA3j1EHn4n0nzwA2n/CluCigcuY
i4FrSImpRQlMaENjGytndb0n/UNHAxQD/Xro11TzfAOVFArKHxVgDDoNQo9NyS3MBWmEIjKQj9OE
vPDk0X42xUEhZeo2wlDC9sF759ajx0qayIGUaOwmP7YX9B57aGWXv+0v+UqD8AOs95pw0k9u+4F3
iwUHv7lMbghslsqUWDwml1+tFRSR+5nfTyqOKC2U12hNuKdl+pXtwZkHpxIRBTXOBtaRdmOWe2ZL
6+x84u5mlddHZ9kfN1vGJT9izdJ9iqE9gshYdodmiG4PtBeiHwR2VrnIsYNX8J0140+CBNutNnX6
itgOM4y1muygguPk7tAQ0ZvajUho4j4jaEYOxM5Onlo08CTEd5SYIn7JH46urpBE9ia9TYEAdPUi
SP1l7WpPfviaalYU20Q1lfzcT2Mxbu1Xeb2ztpSQdyEGnJRpkSKn3637yPgwD9V2Qbd1899k3slh
/x2hX9DbmTEVr0F/Cn0uJbwNNbUye9tU+dr3gPf7MtHCy6SIB6w8aUwrXwOMXMb34C6bPQoQ1YEK
6xQr4h8XdIed9aHj37/PD4Q/w+DzseqBLR+LPZgqEIADcQnDv36STNe5tHTFskE+8AUX+E2l2Xcj
BdKTcRLy2xps8w9JS2ZZc3ceO0eecY26rW01Rjx+mdBOtXtEKaKUce1waOEsrAXWcDE8PmxD285E
RnxfSL3vHv+VXzwHPr+AnUfet36fv2RhQp1eeHsGWBfb0a4O8rl40SoNy7ajhcpz+Qx+mFDgzQUh
OKhN7gmy4pghg8G7EyMx7xG6hzd62oRUaWSMfQ8CST/eM+fJmR6+nZq4SZIy0XwQm3l7uf3u30M2
ppDUcC1Mu5bWt31vyp7yIOjwwvyfcv/QzctECV8v/yqkt7vO5YUVIDMPBljllTlcT3NG3zSw+QqW
f7n82P9+j1+/z29IhiUiDHivYzbktO7jwgU6d6TvSGRzPu3X8cL1W4XkSbB0OOgn30GExoi/rjxo
UzsA7jEfWAxtQIrOKhc+rzvCJ0ZOayhHAl4XxeNuXub9cz7J/PukU5FndcE3YUtbo1IVgXHfiI+f
aJ4xvnCmnxn2Fzx1IgX7Hjs03IMYGNUjXUD0YKLMQ7nHzxNpKuWsPxL1LuPlr8TK6taXFhx/ESFy
vdGtsovragAoBdPFdp/yJGGYsdsIcxaqeP93IBKMCiEUCWs5uXD9EdpCpOeG+5lC1/jvpJatH0o+
NJDip4DU8GX2bdZfKX4VwlXsSRk5CXF6tyA05Wr/cMA06Brcwc4ifoNW0RnE+YIyuj7k2F5Q/b+B
Mm0tRhyKDnEF+/2xEeUoPapwYk/AOHdhlYLqimYXBIoKBTsD95GFZ4xxSNAg83slOSXTG7q92h84
6ZhhuW9bAdnFSI4ew8rHKLwuWMOOG4X84j9O/El6YWzipmKOG26TmpzBYbJLePMYfDR58voWcQuq
afUW7PblzmnlQLdbHGd+2h74GBKp91mC+hV1w5gAGh/XWv9AwYGZl1TUA/I0BhM9DioZJm88DhHJ
WOHwmBtBNhip2Pq93awHgoTHi6BPIUpcic1NzLSjw2aupYpb/L7YbQxgk54YKabmI+UesFN77+u8
f1DR6WI6YK5bn9mtwQWzF6YUoU7s+2+G+B1+c1r+bgkKoYOu027SYI9rIuGfFFmYFBYGj0EiTzLH
NvV2OAzr5RPrmLBtvQmgLLHiMDpoJUz0GMx5U/6A5VwogT0w2k/Bsob1eo0eywYEwjhA5ZyKC36M
furoV6cFogvFBFzsMTTyQwoqevJj/+q+3S9oPbasx8eCZTNmL+qfXUIvCQ/dhX2CRFX0Acwhpmeo
RpmeSigKCO6d7fYyBJYqytrguUKo/mWYc4msDVek0/zCRUEoSTfegfJZd7cg7eq16kUYM4cE0Jn6
wDRK67XSY+T4k2oQnsvpU7Y+szpVo8JATn4+Leml5OX4DqDXkIHNL66mf1swzzD7K8YvAB8TFb4F
BZp5H4jLXzIaH4b27QB6gDuzsiijkV8t70tmRsHSorOelhaSKHNGR/vxlQnkLKDLkpRt9zG+Jm9P
EZOgwGbrkE/B4Na3RfuDiM4TpgX0DOCfhB2hFz3TYJPD8mMDDhmcRD5FRc4zm7jm3PT0QVlz3VYv
lzYuc0DIwiEYJUfC6EGJBJTXP/U3b0Y5Q5CW1gdDNdZ8R++s6ueLzlWF4QBjoHPFcxdCAPm4GzGC
7rzP/rWEuKQ7CG6nC4DV8bm8Lp8Owm0ikVNOS1C4T2BIfh/GF7QAd5v//KD+REWdtP/LM4Q5hYLV
XI5EkgE2FITANclAyOvMDu19g469F9RWM0V0xLuG4YFL9FlmjoQH5BPerGKqLP4FapqY2Mgk0PdC
rwdltW8jQkhIzAKt+FGAWm8i4ftr3XtxBBpgu5HeQQtluBmWaE9gwwRVBAfsNQG+GGo1DoJXY3LO
HB/+D4aunqtAaOz3M5URTY5Cajq2A6CICjrqEVVL9BSok0TGWuUPY1AKZdIjPtlutuevRZfGlRZh
RXGkTX9WDe1K3rT3XWmETXZnEKtqP4DTsThyw+eTDo73nd7fEyIWY6aTIivcqGh5CJlEqypktL68
s5A8gem1KJxEMpMcAlX/HibQJm0CP96YCIazBfPUY34fa0bKhGC+h/cwDoqIcUMMM815dL/kiU3d
Dx+0wZOLt4o7U3e4CqJFghZmK+lZ3QR8P00Pa8Ztk6aP0Ik8TeYuIVAjE0gIxMkLEduIGAp79+YA
DuAVwHHACYLxk8MLPwg1EO9lUgTqdNRCqnUhmYLrboehAAElQ3KSLHo5CB2t5cBeij/NroINS7iO
Ot5fpIAcJ63buJoYFT70CG5gaKJXkbvAQmLyOyt2N4XLdOvouj8gIgHYxqbIckTLDg+Dg5cTLXG3
o9FphmVmAn93BXiviQEqUBLksw+w/wnRgLkcd4gGHSm87+voEZDtwbZGPoRO+suW+AhGVUFOuE3U
LZFzghFt/6X0AKfBYZOIQAa0hbYBjZRzSPqSOScKhvtmwH3K1ugE+swYW6G14uHRvib3GP8y1lTZ
q/H9EtbDpTJ16sC4d5YIZ8HVMxxKq+PgaipjZayhaT+DCzRFyBxeTo7ZCzffVvak6e/E6AYGdqMO
Q6vGGiOucKTQ2/1m+eqf81iISAQSpDsitWeZeRqZWqlIRrUJ5ToQjlR4irkssXhJ50eDiJOkHbFL
J4d8OgdTneublsmKXOMNmxHAC8tQ9I2H3BTDLME1DxdsZiLk5ZJi7kHmn7l3a8Cp1voTnaEwAoEG
WGPIOJPIwMuLQOR3GDORupmh6G+sFlBy2ttK+I4RSh4f5O+nfUuj7uUf+FmDbHlBjx/0gGWAcc2a
NziaMBGDGKiJc4uvk3YZh4a90JOvOxhjQ5bX2Z6qy7srFmaAhpcFLfBQhDwD+SxAYLhVo9vOKlZw
BxUCZlx9VzIh0dN2NlIFbJMpTgB01hBiMHyWMs0tSUJ6gVyMSW5I2uL8TCWIXhrd2Q6d/MCm0OM2
/Vy6aY2gEUfHVQfMWR6z6GGjFnQrn0BOFAzbLFAYFPUDz5hC5oPhbJWeu6NZurmwR2WUNZj7Gvuw
BYKHonzFPJTlTPdD/4sW5gIz3R5/R2EQ539xSShHH7v0gUUhNlz2Ud4jMd6hI7aOtNzVBU+pyngG
MCK6N/yf7HmDLQGzZpjbszi6EnsBWUeRhDhyXQUGHBmuBMG6lexFAcjU/LIgV3xCTdBDFI+SvPBI
42tXOnYSzOStVbuPCP3Jc0kAESgpOijuKQAfZIWBQ40feLi5dWlW0yeh+mSbo9xyKkjNi/uiL9zL
irhUBmLw53qYy6BAvlIAq6ZyjEsTTZpIr2PRj5vhqeh5xbqPFMgi6rWdQS3Wm3eN78TQE3JrM8VR
CYfysfg+RBRX9gm+qLrwa7fO7z39QSMIOgYLruKL6LArHseW1aynEBbdysAxQezu/YlUMnwDMWfQ
7895x+6Zs/4ve8Z60Z8JRc76eUXIoUR1krfjDADyamvSTAWyuznI+PEDXCVHGwrs2/8uylmjecT3
/IMshTaIYnqB/lyk2zRBMZEc9MZjFMEvMXylmHN2sZ3vCYnilM/je/yBbCL9Bu23gJphhxD44iaF
WBtp085FWktrihRj0efKIS6nwGzMRkd5kT4nFRIbeXS7ejd99c7C2/TtqQy/JHuYPGQl0NNbrZq9
HlIGGUHyxx+U7kW5m+9Nx+dC+7jtz9r1G9S5YbvGPRtpj6kGootktjVHBbL0AUfZt7K1OREZG7yh
jgY7EHFYBP2Q5IDoEXKSxwVETvw6bWi7G5wi+/u8dy5j2joC+uzbtsbjScpeOnTzoxShjqzmN0de
ZVtMLqCU/f39hOCZh8rBXAINDZlRSM3BZAZ4Lnxt0uo7qlbIxuD/+AiKauerns+UXyiFRbtbXqAn
E9kHbv6eLqUouur41cCn2G/ZI+ugT6MO4JjZ9f75c2kws/Qt+bSVzfK9lJFBK0TjMoO1WV7AweBo
aow5ZImlt/0TEq8zxWgHgaT0pv3wgXcJg8ZnImBiwL7f+YG7lNZ/iatBZlP4X9jK1gzImm+aOHeH
SAldEm3HhfNK7i6oW20q6JawB4St8wIPZUuzN3tEiSjiHIEaoZrDAFRbC7DSBonXxVJ93c182e07
/ypiE0CmiCUxJAOscxC+46ESZZSQxDld7GzEHeSpgI53VF/3RPuaHx9sanPt2N0GgXCTFs4VezN1
AAeIQT0ie2Uk45Quou/0tpYG1ifs+bW7hGbcfMxirMY68zL0sTzt+f2ZSsztEOXtJ+zPyPXdZPDu
PA9oJ0K1iRJj2BHHbHDe8fN6I32sevBptuAwskAfU0Z4ECzVsqbA27F5tsd+8gp5u36nDC2RDYPP
9cPM38+cgxxHYpfETO2rW1IA5qeefWJvoRUQ1ApzXGr6rJBkNBQ1PY6yW/C6M5+VPyO4/drd/SFN
NF8jzf7NlETQ49qp8z6hzgAsJJdjUb6tWypTmiH7WptLRCvnQXKJ2REYDYSpmHgFENcbecbDqYQU
NB56LSEnTn+dxzBiTISUUeEBjSLs7M0g3/prdOT827mYs7i/5xqxwZR0K7IqsuhJSkU2z/cS+WO/
E4ORmbxzj3tMq5DC51k41b/EO0tOMxfjHa9TLJkd4k67Ao+sPdrTKZIRQk9FLgWzj7blrMRf8kDI
RTwWQUWZ+z4w/4h4VRjmmYbfGRzhi3eOb4KV/2IZZIc1iZCyRV3l6CjBBgBybj8yiHTDGLqqUKcQ
mUMMUZPUG9bjFPGTz2/IeGLAfjmNENPo7m3SBroi2GRyKagpuFTwaCEM/eyB29Z1RGPTS+DpLkQR
IpeLMQVHO965tz0cU0GG4mt/LgwgJQoJjqjR4NFk4sWucd/N5msEwQ94fUYL3TgaiQ3IY4UBQvE7
yNM7TCv4zsDnQtg0KVkZq3GdqlRvt2A3LWG871Qqijhap4/osudRVkuRx6FBGiKWBtIAWouvY2VE
v70ixY57SOAPgWrqH69XqKLlAkEhBeom5nghMgUbTPMYpcstEDnU2B06cyTGdPxccg95bISH3AiC
qAORcdH6L+a70eUIeZldz5G68UbIvNfUcUSrPvck3Hi8XiglRhn26PfmyfwZ4kwC8ByKj85T43bC
HNjpYPZAUnrkvEqJTGFTRhOrxngn7qPH15S5qGzMCtotWCHRIOKXTwz3WkBP0ShQnzmrjZBcthW8
Ey7IyxBEDxEHkmp8+1TL3BxibQLkE4I3VfhqzPYUkJqrZDZqP/1M40cnkPElPFXp3JvdouH4DuO4
IIuME/aLMACpsP0JR1izECxq5AFJTwTW0pnqmgOYfo3KkUSjI2jDP5U/gbrhIOlx7iRtMnQGUeVU
vAoCKKZF5S6L70NwHuYvhlCIPgr3HiYnwKyGXZ6EBBIBpb/rqJ3LSxGwuH+i7WIZ3pcsfbJNCY6J
ILLTa8oPL6M+3AhjEFitLLY7MUKfc2ctzwvZDUX2pc6QrxbXGTUf17lknG6NS0bnhSXnBwLjYv9w
wpHIJGI0BCkJ4GRKE2iHSSbmNuIQ4AorhxFhoqLO7ASeuBpDoFmRDmfZi4kQIbFJc+/pjwDYHf0C
VBQhgOLK/ti/faQrLiEaKZZAU1Csir2b3BciiiUlw1gaH6oUEzMiJBvUmdpwTmSJ+BSqyStbTGCc
/QZppEx9i24FwTF9mGBUR7lri0mdfUyyyNoorkTrGTx4jxHR0EaJVnSeW6s7GI96VhFdDgnLKALa
ESTTOpHw2lFILjXYyhAtyMBV9yL4KfunU2VGFfuxECqLxuTldQsDGPODzb5HR7ReskhJtQTUJFMb
a+cLheVhLqaGtPQaxJOY67PVd9BAmUvOZnucj7DswPkakNGehp1afOsdqY0uKc9iXOV1cejOdwSg
h7s/5yc7h+3yw20XiVTiFKjnWF8sfQuB4AzI/ng6oo/FUxQkItdQ9DFCDiWFYuwaYWrn5bljOYj4
YuASRr2BBrBNsRP9M6asG/sksi1K6/RBmfB/CyTyhIRXKne2h4FJJj1ee+4JWlHzNr5wjvSSB4Wg
yG08CI5vS1NJRIRDb/NmbuEcqWKsJNsfkxB/wc/vp8cVuPP8zijMl8cASOVwIBfkEQ29scjx5GVk
h11JDKYQU1AY42ZJE68frhCqO/PKCsibT0Q0o2EjqtDpsnOfFcjbxvoakQpmJuwh9mDWEuoADul2
YCzVqrEfG8Mt7ZRx7jNahxarEksMjrUXEwffucRvoUUzjwxSa5yUVPAK8iaCCtc8ZouQsdj6CPxc
xnqDgLEXER4KKqNSwHOfiVsRbxcqWzA1a0LDBm4bYX0nW/9nr1lVe9la13Zb8hRI+yN37A/RM8Yk
XozMZpqzy5G+vnl6CoHogeYAAtGWBh9g7WHwnQi4GH7D6ntDZuFwKLKS7h5NBpwpQ46ZekNmqvMc
qV6zltkwOMrG5eEJwUZIDxVtIgd5gHC9sa5E+nz2hB8wkGRHPtmFt0yYQHNHrChc+NBmQ4gSAted
F68CO75CcPWNlaiJ9A7kYz//A1zNgA/0Aw8frVkwCLVNAUViXCklW3yQFQXlJboGg/HqxTBLshn5
oJdwAHrbWFpK7kv68WhoTMhbhAA9q5kzlGKDpAow1a3GiAowDGhujpqExpbQdaQZxRyBBgkwfbz0
WdLnUWLMwZWbiUm8WYK0bN1RLw6sPwYGsVOTAO70WM4Fw2exAjtM2eAyL+MLCjQd3yW7ti/mhDFX
rAlK8VMV+n9QbFSxQO7tyojFD+PbY7wntJTjVHSIdNfyidDZ6VfoP41U/gK7PFYf4O7Ger64xCJ+
nuB4rNfsHgCo+o1nwDyro09SA5rj7XWEl73zMbwDxVOMj2J5hJcICrTGtF74Q3/zXb8z2KjH/mW/
xj//Nd0x46513nHHsoBGNkhnDOSjNoZ2KUeQLrg79FFvKu4+3xtRFVeXRxAmjmhq+SkfDHYDkRIw
Q18bkch3H7/9N/sDj2TIu9Uwi5E2ALjCl2e4Dem4hemhWn/dD4kdt9FKhvBBO5vtn+tib0zf5DXt
TlBwvAXDgFSsJSU/oDzdE6kidBZ68oLSzudglr0At2GgTPHoL8mbIQ9IRD3N73MSl6CykDj0puR1
545GO8OoJz3QPPIy0vsfmVvMZMJCTBsd8vPR9DJmZywijNg9yGcXgyxw8AjFv/2B7hm4z7EQ2Wx/
7JGcczJbxkOC0tnZ2o400cpKtuB9bMHEcrAWK4vpgyMs6qChFHTYdkQNJmCJw5eRU/CHJoK5N06B
S7q+uCOE+uSN0ewGEL40FKWI9RBzAyzoxhUrzJqT7kohQeXOaQCn/vDTu/PxkvUIWJ1NAW+smFvI
wZf8MXdszgTbPhiaiGjGom0ev0gGUKDwWenOTLM3ndC98Z12fs1kRyTvIGE6/xWiShEgMLcjJYde
bPA/O0mPjrr+QQ/BChMoSOaGGQx4GWBIeLQ5VFbOBixOcXzh1Eu0Cow9Iv9ejAVgEBeBcDx5MSx5
LiQ6LdoWAfL+TZwQSSK/o3KpkEYULIfWptLpzRrW19NMEmRECHsEWS/4VKoBbxe1BFkwTKbhDObN
tT4dWNJYjOwQE0VLLncymKImcchbgMxm/+HKgxd/lqEbYmj1WA1hKDmlEewhU60pHcQOvLzYJ+xR
l1g+i6J5TcFCRQGKzssusgUzF24MRAWzA4mOXP7jkBYuMRqqudl/JmDRgHiMN4TGRF/0CWiU3QuA
0s3cDyHrScVxFuebFQ7F3MGY6YMtReXFiiI2IYO36u8Y7QkspZXtzEXf+p1Fmk7tZc7N44y9OWj2
rNmMPti6+T+HAuq4EtotUtae5IXwbWtTZDWJ9MOc4Mc3kOyboczcFVIYSx4FGxK5HypDE5XwjhiL
6AwUrmZIFBRZ3+yy0ULUuWwZPKLPvF0a0w3mJSsSj0ee95ZS8LPC87RAn/t0Ri2AMIGR/VkFHlda
jKX8iGDEQdhAY8M3DnjfXkiuM5e4M5Rx5FnECAj+DdvYINVjzx2MEZsyInJnKkvZVqPwC+UBq2Ut
hLSFBVvCRFjFXj6yJe01r2ZjKc7F+QNvckLpLQe/VCiAOVd1tn7SqRg19pr82A15zSx19sUrMSYS
pzSlk0AytbSku1uR9eKo7EOYRo79aRt+aZPH4sXsTQfTfKKvNWu3loGSPqdH2saZL04fJX6P2Jnz
xY2bHub02CIdhhXFgNAXba0QatDQ5uDnNRJHxuGIEpLlgkYmRGYy5gxHuKGvnxG6B1VEGcK4kzSJ
ID1W18+giJszzwS7bgRJ+mLsHp1XAJ20+TlNnEEVi4ytGJWXPeTL2Qnnu4T3wEVBELzPN4is6Q7N
E6oJHUFbdPGeWP5p5thJWeTYbESZwMk4okGZv8nWe2D9R2hhbNHf8TAQHUQMN0ImRMTXqlvfow16
AHLtgGk47592DtFhvwWLzCSc37Q7Mmc11G4eR0PjoGoS9sRYuNiEeOY652JQgpOfGciblgDUCvWG
aRzoxRdv33BKJhk/OYMIFUa2tt75qBSAzcUeRYIHYRO77WW/m95jtMRsonE/gc1rJzu203Ml7PM9
KEXiutIyeC6b6B6jIHdBR2iMVeB8OaQRYxjrkr5TD7sz8QATygT25eE599mpIon4BcYwsLDGopzt
4sEI0y1/RlDu7SjDVYg0kKJ7SJ5oL5bwEqP7ett4ecsnLh+RLd4tWiaRNw7HU9TbIgYEfQd3o9VL
CpYnyJhL04i0CvnJ8yjNBgB/mRCCyhtZEfMJqkWfmmGwpv6J2VNGNQ8MfJjzzMvOBnsyjlqkKVi2
3Izmg/nNEtbSzsEXN/T6s/qYL3d0hSG4EqMtDPoSfHVc/8agftohpatGX2qaVeaV6PAAJ6s9yEvJ
GIE9yMGRqc7DKbgSMy5mXaqddiivID8ls88yj43T4GSQ9WCOvtgLCwzyZk5dMMchkbHfMyL2rE5x
M1xUtHd13y6BlkRXWjAXniUAsQN5RkLC+hJvRR4iiQrjq2zm0WcDbUx27uQ90jcDTKk03IfeRUzD
qUnYSmGupgW6snz02KigTqSGbdtEfKRLsnNozwdBf8Onwe+rpxrax41SeOXi/JxJhPno6Y/94/Br
/F1KjlgPP8YAJNQvtg1F+OKxLacvQkc+yOzuG2SdKmKB4P1PNcpJzdnymNSvgKb1RQ6G6HsBmqu+
V51lL88sCQnba6QylXNqbJ4rxIr4peh1fTmsmY7MG7a4jmv/szEqp+B6qEjpqNuweThd40sqSauY
y81v43DVl79d3+XsM1KpoMO7sclhiIxlzlL4aKololORkRB+SDHcd+7EN13hvq0WnRyJWa1V/eVf
p+2N+C+k2BBq80LVTXcMgKXZF428th/ACqGjZI7COwn3hQIMCRgU5TT9nKrny+hfz4qYrSbE8YeA
XFQVomcwOBlblyARGGumPrMFMJ+0diLdFkqXIf9uTAsUXD3oQlkYixRwLp0JFZJTrMXMd6I8qOC+
zFmqWdNs+a1fLQiRgBHj9D6zXsEq4JuczCFmYiGqLujhdUGhcY8oCCnkX6LPDGEWqbsn84+9yfYN
Uiljy9G6b8P0ucQhOYcE39GCkzdrvSLy1MYXzMQkUiH5oZrx0fpr7oCpze8QBRyvZh99OPirq27I
XM/No7pJQWtmOaa8D9ISap3ocZCYYn11ZFDyuIBx+LGf0Jzs9c6Uz0CV0CLsH2AdZ5JBwFpXCtkb
zXo3hcyMdTqeThSE1Izw2RzTFgn1WJISFRlPTqZehleaTovCn4L3g+xGKR0OXlujAIYQBzwjlM3N
9j+YUJXALLVgnYl4/ytqy+voxqReVk5HwMXD7a5OQ0x3NitwYw3CJ6atN4F+3RIEE8HMrWfpiA0J
Z0L0gudpItN/ykkVPclvZMju8whdyMbPOfLDDwAJVtEoom+7nHa41sOWZvgscfkcYIp3X7ecqQix
8TM1F1CwBrCoJibLZSTockjdGTOpKL9jBDJvmfDug0bq7wg8kARNcADD18kFwJQvgEwMnydYC4By
McbSmOuQ3yWDwnZjdj4X+Qfabby8FvIvJ0OPRUwHSq2b/Xj4En0mqYmMPIeF8AcjxhuRaRf9w04f
sIjBc48hJTuRwGj22FMgpy7Uvcivga1OQm8E3nvBpWZx89qH3S2IevwhTIJfZWYyW4SfbQBtJCn4
9+l1D2RV6WKJId2AEmc8OkN0tViICc1CeyQCSg1+QB7gxKqpPi+0pD2HVJJsDVisYi54jRWit4a2
zEvPBZWTitRjYrh+I5mD4Mnf3Hj2WlK+PjaqSVH9E4jslUxUGZOr7OfeK2fsLEUMGxBDGkaYkUJu
q4CMBfyr7jnocJ/eom8obSv/6aOsZbuCiqDt1u0nLe+6mLMgBjDvYUkQSL9MWOSk9YKQE+EAIU0f
CXJ1C7TZIMKWUrsw/ugUOFjH4M13p+rAa8kuOT4mA1/zmeYe3xCcirCKFhBwJc2khOKCGiOuyXTO
eccxOeQWXWWIBrkBe2PQH9R+f1owiyTg/mJ1odT42u2e0xWQAYraIaH+sm1XnRrX/4S+Tfha64nE
DNUKSS/A/kihyB0xcMhDpvYrZtIz6E7FqhaTdmGUk3KmYxuhjCctXvXAIpb3oShygoI8CjYgZdme
B+DoAFzLG4DLYy6tS3Sh8ye0Ihlvk6HHvQTWax/JJ8Pu0s55ED/Zek0V/83wYsS1i0p2WVbXP30y
SG9YFZkV3KzutBQeCV0IjUTKPsDQjjRms/wFiuTtLvgdJNRxQxpSDnwmmExl7OX3tLi7TMC80T8v
CX6c9unPNAZ91szCdJ+s/zHTQaRNN5FqR58bcUMYj81fFVVYVKUQLKhFlq9wgEMMFQ7IG6wd+FyL
wNReiInwrxBOpjdSb155NGatfDJ0/3ouj0P4ilX7JTwm+yNgSGUiBdM1aXB5Vgj9YNNQGm47jRAB
6ggw1JpjoXFhGMTxPpgps9uboJJ/fZWyLha3BfoU0PasGOkX80UsVNCbDCtfZkEn8ojksgTv10Rh
R06f7jMp4OB3RLkqD6S35gB5M9iupwsB0JNBf6DljFWrAZRgeCaMU2KWXAc9QOCe6qPcLOHaq4Bg
H/WTXPprtInfjtIYsolkf1B669uaw2c0xGoJNYGRlLELj5S0TswqyAUz81PgrEXWwYBmwuy68zML
auQ+b0skYhrhtQvqzadyGjIFdEqgN24haSYPbYbYDWG/mFrD/KdL/FVCfX97+u/ZbkJO20qJu408
X/XozdR5nSoOSjfE5hTdSC2s4UYNaA/vMyKf8qQkjraNvyT2yCb/X1BrkpI3J9lMkRhfNeuAXcC6
hji4bBTZADCUUsj1Rcd5bEIFGIoZuAHpduhyjRF2LwOQYvsb3VF8oMdHzPsl/+GF91zyoTpVlx+U
Y/HEnUNiEEqqjUgybJfDYxHrCSUowoVIn7M7ssLbw/tA+/P9Wngec1TrXyBpkdm4zwz7czKQfqvJ
yzCzjnP5zLDBePihK+jWj3NvwWdDqkoowOxzrHilx+UIwy5wWOODgtKcjN+HfHwZfzey7njxjqoJ
9KlPxXiNVMVh3dOgIJnO4H6N6Q11nEZsuxCvWeopUEPtWEZazxU8FR7C4dDa/egg6HuhUn8bwu7Z
EElNYP8ChOHAhu8G3byRxnMhGC65gp6QwD6wce9dexMJ/goaRJmr8Ws1sEU0P47mbF5Hn5crI3FB
Jv9ZMyEVyVQGgU/TO/SGmUXB2EP19vJJAr65z4HNEFe1Wt4BDxGYYkdPfsc72eLI3c8vzDCETxm7
QGWc9UwHK6LxgQlvHMradjLITJExzSEYaQxfBtBugmYiEVSPRfMefpGcnpjGmD5JeCCYlEAcXN9k
/kAFDONiXHbk99LYpI9ecF/pKRp6jloNXKMjkDhR8WBN8apMjRPhSbiZHdXrrzFn/npjnQCTalRh
B9YYhEvyn9cKu2zN03T7Sc+FGFcmkoeUDsqrs0QqmoyZaD7oJvVRm7Pai6lEUZWZ/gUtLoeOY2Tm
pRytFXNWkZRKm9jno/zH0ZktKapsYfiJiJBBwVtmVBxQy+HGUKtEQAREBHz6/rKjz9n7nI4aBJLM
tf71D2JeBSNRhMahQqSeYWL+i2AXGs9ss0hdg1kgGiYKTx8HFFw06qg+xwzgQGaaSB4zdZT3euY2
Pzgo46LO/ASnDWadoHbvgCpUZDoh/yGztHKUuSq7xhYTbyjwDohsLqh72ZFAFsgDzMMMmEbHGIyo
sYbpTGaw3vDEE8bU3FALWZH1DjQhUhyuR+yA9ZpqgTqbISD9aM8CVGHfxV5zjT2ET8xe0FvN3piz
AfzxgYRIGt4dDSp8m+npsOQgvp7AJEBumEPZAG8ID0ECOV1/xuTvfgI4O3XIAWPAMRKRikBtpQ/W
jHX081e6MhiMGcD2C9oIjkxKBYGP7E6MVWIewWv1VWxcHpljIJ4kMRVUCKAC2xLPoMOc15Ny1oYQ
mZiTD8J4Ki1awtIsTNBejPHgadoSFQ6Ww4wgyRle5Ftj0+re5+62y2KW7O/R/QePNcjnAWoh8Dxa
2epvRGDVa9okXo/LzkH22w6zueCLSagUJdREpKEMRlajTqvMyzAlOk3HhV1tN8Qrks29e0LUcFja
n4DIgVeojBAt6jsuFNI55WFplyJzvY2DUTUbhBzwpZnJARp0/T9J+z0t1LmsBnVqj9DDy24K44Xt
GwPkl/XQghSCNjaTCKneZ8OHTgMz5g2hI/3L1zRfwWhxMGgaGswCJ7sP4MCEdxyVNk1SOWOZM5if
dJuI6sKS8mXBgBROphC6JDjmjNlZCoPB7MnDV4PpHND/ortmOad3MMKkcW4IhavIT6jJhcn+mAl8
/VJx8JUYpNfveKMw4Rz6n9IWMgqYgnvKucTE+GbEYGiSkvLhUW3yYfIbh/tJOC5q+O4+5kXPOTue
jZr5mxkF8+gJ5l35Woa625DzPoJZTHXPpkYxeiXq26NXLNDxgmDkPLt4krM4UDPwDL42L9aLIZh0
0CVeoyfJniG63AkThgJtJ6f3mV0NWQ3OTo/FgBwTXszMkwwBlWAZFTFf2UvAyQQKICkH4XSUmJoW
CdKy442vz9yNr5Bzj/diEG20AkrnhYTq3WLP0zvIPQEniDn5bJ7rrraGyB6gzUkEWrIPbFkZZjEd
L9Xl5zpeCMsqnj/x5nzuAsaGfFqlxrE0JtnHvr8mOSS3BD9cOAlEe3BQChJD68WZQ02go+t4OSeK
MGSwMj7tb+pwGCUHibjYaj68g2EfsdnEVW4mIYe4an+pIYpjacfLyTqV75dHgYNMvJRPl1PtYvDd
bwfOQ/99ItNv7/tuBLal2kUJAkStT4x9bo+YEBfn9JeocemUI/Z06yyoOao1MvgSHPT4GIdSnbUD
Yf4BD4CEOmga37cw7Wl0RPCYwwx84VaT6HTuD+icZ2U4BcKC2ghdFO8lVIqxraJtlf2hYhOyDn1w
vMdx5EfDiZAhDPg7rxWcUlYV6og3+U/VCqc/JEg4rWOpNJbsAuE0QmuWXm2nJCCOhdEiPcHijazy
YanQ129iHI5TRKFPu+8cfXydWIK6iCLuDdIBTBtDT6zN7E1i2QdvOYcrrp+Erbx+x0OnayZqv+a4
lgcALOg6dZfrA9lSXxsJ9f5r9Tmdu3ukQQeBt8f5LITgXyZB/uDh1VS10BZ5QcqPRwDvvZ+O4UHi
TtqLqhQoIovddM9KY3WxiKBJdxgpBxoRN7JDSc0IXP1fy0SZNtdIao59TRPbTEqL6uhRSVhNhsgW
di+IKfG6LwckmkUkdI9GsyDaLb/7z8LPW18u/DcUJcJ1Ex/v48r60JUOfmCg551Pg8kMxE62p2Ta
IEEZYYadhRniKiz4LgUDQVDGtPQZk8hPfxjB8mSuB++SEgK3FeBXgFXkqOmkvRo8EbrDEYTwkS9V
7rO3K4oDLLWikY2JeJDAKCPRhQPdcN/+6zJIlxJRwAouJHmkys7dbajFsJlnJCcdG7eL7je6VXYW
RJ/JDBGzflNv2e/hAPzAQLCDg0wyikL/92VsX5jh/nipQ2UD6dstIuigAvFhgMI4euRMMnNPxcRs
9UlmAnV4PFEQM+MZBzrP3AR2ykWHHZ1aA2DS3LkD1yJOBudKeSTF9ZMLmRi17SMiqQAXRkyf0St8
rUe7FaJjIpa8g7T9TFK+hI34i7zws8K/R0bznSxLnEnY8y6Y7mp3uFw4/SLU6+da5avIEZNk9sCg
UfjCy+fhe8k2G+L2JZjvrGipm/fPn+w5ldloQqAdemXQ4QxaVi74+BzpejCqdUyL10T4fteDsU2k
7/WO/ytV+Q13jnL5gSYNzRfkjPxrGo3EvRsiVpOTPF8N/Zg+nT/1XHGqOX1e2IwID95LGFV8nUzb
yNIkjkR49PDK3ZZO7i+9IrFCEdpmq9fJHMX7DeuDfjx/3p0v5uFrqhbevGyOf5cOk2JcOwaqS8g8
5TJtvFKFko8efPByITkwhCSQG532O8pOOxvPCuUb5j8oRVJlpsALI9z6kqWWYDc+ZrDOoDVEzzH2
kAJtbvAb+wZKdzyl62HnknfcjfyUiiamuMkQT0Fn5vu81Cs14l2mWqQyC1amxVf0doSScGRDiD3I
pBLYvUfNQcH+cbG3MqunL3ECCM5bNsYnq4LiIHuZUE0YDw8aW3vLv05+mn90P4E4f21eJgQNqAQU
424hrdmFnsLbI0d6Kk04oyBcjTB6y574C0HP4vPn8zAbuWNwfcBNzp2Ql3snxxNRpvaYaR9OC/Y/
Uz+TgXFRz8aiXw7nCajEHaAUqSnS1A9UmfUrZ3b2vYcn0H4g8MT7IopmbpbCYC29plk+8ZikNgqx
6+3pFUW6Bkhz60FLhrQNfxpxtkFc9QKerQIC9yBi7sno9fzId2NWT99PP2MsDA+GFCqDeY3Iidna
+JI3k7wOMEY4fx8oY1/YmeFoYth0cCOkhhASkh/pF6hbuYx2Sus+n5OhhgOQSy+MJlgz3BxvhmZa
ZGRpnwnS+KhEYpgDfXKvt5p+BEPv4xnhGZSBd/zdL8nXHslO2XsjTuU2KIyVzuQCqmvSmm8pAh/Q
CgwyUThOhapEuWlbRJEQt6Zt6bbZXFK2Q+QyZfQFTOBS8EOCJ0FGWRn0jJkHDrFUWLhlBpJhkq2r
aFyH/fsnA2McT1VhXcPmjtvmgcz45rlO823yvr7IyoUhDjpaRLl2GEHjK2+6HrXnN0wJOusKDRTC
uXg1VGf99zhMonTJMTs4QbUQaik6NH7hYKIuYLP7PEG/YoC+U8LBKsd4w2/hH1w1j/Te+SCECYrR
zWNSjNz3jHpQ4Lk1Y5nYqUJSeWMfSiLD1fcSFz88rHiHiPzmBQN7fl1HE5oURqo/QhnyWNaclKb+
sD7tVFJmMraV/hdLEGGxOl4ipsKNmlk2WNutZb4P8H18LkaxP5SFSZFy+Au/UX9I/qq/DxnP7xmE
UYgkovzV7oDHMCbfe01yDGWl0BmTn07FE2GupTMU2lMm8BYNschcjxWc/mR3OJPB1x4OcCObeBLx
e5nY/dDzAcVbp8iuBZHtsyHF5EPcxQPczoZEDstgCUHZP1HT5RCYYLpRl3ijlhjMMRor+qHHhpGQ
q1yEHkfQPfEzWBmtkMEyq/7a8Xy03Yd0GIJPgRxmz6NAkDErAdPB6fHpG03H/AVA/GqU8ESy2Qkb
7XJObu1dsQe3Xvbo06R2+tJ+WyxIgNqff11D4qU6w0xo9F08aUeo3CFkVqVw7dNA/6864jTEj3Q3
5F7nrysSOSP39CsbqMTWxmYT84gptqoV4qbsfQFDxgW+YVSOBwCouKBz1IOQDRgFW42nNrZnau1k
5+b2JcCHRhgs8UURFAyYp5/8qrRODO4nJPKZo1+UxT4b8adcNXBfh5PT3U0ZvNL5hjjRVjjUifY8
4pu+18GcLHn8zGucSNY9yXtBA/vt7+7Fu6FQ2DQmlCpMxC15wemlwkM7cUZrV4zC4Atrzh34wOcY
+Sl+KMhdAmGggq6E+Ogze/yCYSadOeiEz3D39Hko+KjBN9l1vnIgQDdTqTkHiFCZobqURAyiuuBC
b4DT0lymWyvhbJF15Y/w1MN3/8CAPTbhljXbtMbjiZwGu5+zMBts5jtXYpo4Tzj2tvBQZtUv9QAm
mR/rDjRO3TLBIrr8MXDzfrna2xrO4UPBFxihE2am+tO0IjLlImPjig66jRDcNBDdL9RjX+FIEJZ9
1C7VFfPvtjHlXsxOX9zDznnc8LVo0PLfbdmajNxUCe49LAXdY4r283JK1J3yz/02rM9UbMZNe0Qt
XqeR2gtdNAVTfsfXHLAT8+kQKTMrN70++1lM0C/zkrifoA9m2MfNfj5WX/iNUOFg4RVzEddOlpMv
IqEzTNAYi4pMcKEtL38pI3YMOR9jV1Vg5RZ0hHybYQ93cJOmebmN8f1VfX6kOt7EzaKmTVW3FZbr
UPrh1zGgUC/YZmZvNFZI5XhfFKw+XwH1h/IzRImPKPsLU6gac4lk3rgyejsalqgAH+RjUd2ya28+
F2KMuh2i6y0mR0bn9ShwyiCesNkYS3yFIKkoJ9gsB+ljZ/KMsu1KAkmFtO7MiQf+luDRDhsfDg20
lIczHDhJKDWuDLXclxdvd2WvEltnADtLSqcYk+10oUWWVbaV4fqlB+Bwb3aA3vzs23kt0kf6wv2A
yMjZqinOCOXJseRmU91S1TXxpNFsxqZ3jpHC1kuMRW+Dmu21BKIbBlrr65r/ArA59Zs6/6lCJjHI
snaQYzAH2p8uBsESYPewQTDYAQH+K46klB+RCHw4F4+MMhjowFwxuK8emBJ+pYQL1YpbofsH5Lj7
AzpzTPqY1g3M9+X9cZMMpnHPkaAyqmHl4bFQ4f3EjpKY+CFqmJqtXlcQYnk5YOcEkJTJwAqSRSFb
2PszSfQ1yFFbDbDzaSZYdnCQK+7g8qrMdeaWsMimfBFcfWWOKThssljHYHmEVRKDi3H/mz2mskG4
ya5TYeLCG8TH/bkyCEJmX+h4+WvCvpbPDb3XmOGVEtWkMg4BFfDEQZDmsl7vvyMgSUScaMVIo3cU
1LxkPEl4rKCNgOFHu/MdUiNYFVZOlUc/9cDMpYAXr2zTPFSKM1b+WeeoNUQ1ATOCPRu/UH+Yr3mj
me6kO2bYxR8JNBp8rv+YltrMCUsHFiKGRERrO83KmOBwOFtTqHBGuyfQTA/+kJiC72uPaPMpY/Wp
PJ4qBzwYcd3qFlnqSMPJt7Dl0klHxwzkxnnjEA17+nPg0WWQRy/jSGKHZcUvmZS88315Oox4LzSs
QI3haTJogyf5IcP5PQ8roLO4W5XvaVo5/I+adFbmb/1EGm90WjSkwdmUeTvFfDyp5X2Oa7QjQ6Qk
BxHPrbvo4MA8AFd2aXp4KU5PMYRbQYZ3ALiXvszxuUizQ5zc3uql5+ytl2yTOChDqnu7wzSSsJGQ
tk84m/GSTuOL+VFLgoTFCuS1/B+qNGc0yAUquwSXCs3WAX+wRO0nNJkeFFt7RLNIHC8GQz3eX3Pk
XL079Jq3R2SKpAQ1fAP4erhm/jJcBJimkIANWDsF9K6xl2kWZerzBMYnscegSaCTp3YY8RNhQ+Bo
PnZwGggotgEV6GDQ42XwxmBdWI+XU1fum3SUOZBnjkSuOD+Dbl+zMl9BhbPbz2OfAtG+58kFzgiQ
LRNkm3A7ka2OqqE3pRcqaDThOC4xSMfEmN/LVJUt9i5ZLzTiOXw9rANKP30sQG+4ayXJgD/Qc5Q1
twIOCa/zd/ofkHxP7yU2jUM86HwQScK0ekG+SC8xSS3DASweb4yfEvQsqvS7yYzoxasfcrWm1f7S
dzIMxy+VcwTMCeKD0M6yU9QQv+BTXmBuQNmH3uXEKCnpAsRzabQ5zrDL6qoY50bH+AXKMpX4Wf1a
DjzEBqI7dJ03mGGNS912TK4aJAlYsbF/72ZjbNSwzthJvf3CBfbzjXjlwDOfp2kcspZGMOu3xie4
J25Z0FMLi5GXypteT0/LcbPkbfpecDN21Z2x5KdiJAuvG2ec9bPeDfM9Uqb4MefTjy+vBQalzKyn
mX9vTcKpOTUQt8506OSR9jturzk4DTxmCtPDiCAG+ADlueMsT8CJiJOwivutzvBVXGMorJOz4mVk
s/KkRnhwVPdJzhHiI4rSAHHbkZllv/GQ+RU8AYNee3cazx4Iki0JqjAkHRLxPusYlj6opRJUr2XJ
noXw/HUogXzpAwqlMd8qPHQDSO+xe3wYRqmbHl0MA/pzunfbP2JCP4wjp8aBpw0wQgWGOxsWBOkO
pxFQxG0tiDQbXWhgB2gcAR2TCuvGjtx1fWWwguStdJrCvkm+e25GhzFl9CXZFz+aqvMGy/uFce2Y
SU2Kc5CdtKvkGT0oNJv0R26g69FtFVG6fheEjB3jNjAOQj1arbW3Xb8XquHWT6w4gdyHywy/YvfB
lF0LlHaVaotXuviMD8l9wjlI9dUWbrZlD8WOZYHaGK8VUOOVRLTSmm/ldLFoTU6E1QDQcA7hRgA4
SZYw87G1StrEuiCTrHU3iiNUYAKgSeB2cRPA9emv/DsdyTX3x5cR3D3CxV7lJNPWuiZ2vNHITK/G
Id7yRp0wZCEhavX1sTwo4K18/coTWdpMspitchb7mL6gZuAPiAvxAFBMgXDm/ImMGabHnm51KwRH
PD8I+9wQhAY4peApM6FSJlAZSvdB/nlG2sksV8IxX3W6cFzOsCwRm7T//Wl/k005v+tWu4kZjoym
o3Y6gFdyclTv8EEq/4Z1+Dx2QI1EryF2h3DERBKHtW09YKrrPMJkN1Qdg3u4q0in7Z++lizo/CsE
qHBnQ87dwa7PFp/R/EQ1+NzcE/zHbjJWWdhVqbbOssPdYyBNsqUk3J2grSJD7c1S3w8xs3LwUILl
h7Z0zKSZNmkrsILld65O9A6+D2Nn36hwlYD7sdRZs/AmK5gYNbzCSY5TKCePRxWRDs46FjFUelSr
FEijp8ucxUguGoFn8Bc9zsUPfG1Wd3D6VZj3bBmjQtWyYPmFvH1jNFa7fF/b8OWBVTMGc042y9EQ
3r7oW67YjKQPZwQJRgxNRHQEQ31kHxwISNll5LzWLw4Z11HYsOs9MH4oYN+GYDjZZUAmGjMtcI/5
wysuJKjiYeT8zythrWy70lKB2SEIwJOd/JfFS4yttNLEueFx6aJiS+YgDDh54JALTt8BEI/kgmIY
d2e3HKDpaBAnIaPM58P2+pT2neKPRrNRgOt2pdk9pUdK55Mh1bzzWmZz7IIWb+rDD2ZDyfQN2Z/u
X/1ccxzAM+gMY8vYUMmzs6Nk6WbMB9vP4YskGU/nqUKiWpvaaQFWPf+Uk1aKTpLf0C/DzGpH1jtx
GeoRu/S02kRoCVThzaUTSoi++IOfBczDx2p895OnlfZbvMyJVKX1XlIK0erXAUiRHva/PM0aewx6
nXr6YoqHdY2Z7Mn5qbANgCgC6eCxzGHsNtOYGHXMnaFZgdIfYCRUozkujNQP6nR8sl9r6T0Vqj6k
IWZzkIfTrosIWttJ7Ab/Wem0S+lF56bmATD2u5vxvpUXhf1wZ7SUAF4pW/1zFocpxJCBeU82lbY0
CFFUFgz6qVb4oDvhTTNmWGm8hCl3iS/kCU4utELEQXDcOoQ2SyHXR0sMvomAMugPSP7xvUnMD4Yv
ty7CD75F0CVcBoHM9YijmZgP3FaNCfBzQAuKe8GOTYUso7N0j15LdTc452f1YWVnUPnMh3kDdz8Y
XzZgYfUfQyvVZxA1JRUD1w/JbyEvlcFj2URxbw+2nHKQsj+Xp8CXjV9WArcQB8/KS1Zgx9CiETW9
dmMIAFOxPmlxfT4r/3kWNi0dAAaIMbXvVzf/MPAAQATThoG115B/9eTwbr57mMJQHFA3KKH++/k4
2RcdM9NGUxE4WI+bFlak6FV83Jm8Xvwr3bZmsYNKdpt+yvAF/2wrTWP9wEhOC/OTMwppMjWcaTId
t0zMi4QRjFC/CUPWjdv5gRuMNIQHJKQUBAL4NKRIlL8wxqiC0a9tUpsiVBiOcAaEwSLgHfnDWpaD
SuPPjPHBE19ahnenA6wBs7vQw1RHbcmo4Lhpwg1/6WOVgJUkMAVuWpwtG9pFbEWE8FQcHZh9fPA9
NO+4IJKsAV2gcnAdW2AS/Z+wD+IIijbNKYFZbLaWQYblDNvXXM5rdnzC77t81hvGjJXFYxRaEb20
P8z+u2nCRSZ+ZTJaz9HZM56D+gztND1oPyxDt/EUGmhSb8zbfbLGMOpx5EFppj8ZH24rjRKSyit1
CPv5LRp3+mvTvKYixCfEj4R0U5BOvlbC4h5OlJWBmtBOKduJD+AqiVzP0qrWb94zaEFYZ91HNkln
brldP7we2ri5Aq0xV0MwlzC8DKeLMMQuBq0IrDgwXp6FAPBuki0imd/esCO4wqczsgq6N97tNdX7
07zl7tOZ4DjEcAo6j+V8Vgl4h3XGiwQRLQNGZ3JuxxdM3isrNRs4EqPLwLTIcnY45OmdGO65LcWP
PXnjR2w9j9xzPYDgDZ9jSEQ7In9E8DFpE9rDB+Pc16ko0dvBonj41SAYYuHotb1pq+xaYJCHt9vA
bAi/S+6Qt7o9rRWbN0yS8EXuzK60NM0vrYJGyCDLkTwxMqGZLnMt5JQVi7g1yWp+dXg7SbZKF0Zy
2ocWDH//S/fBvu+A1QSXzwZKHh5T6S2LA2oIBmZDvvp+TWHzjFaPj/9NIE0FnC5YWp98+F6yk+ye
nffQneQFKWRV4fgzY5adX3BOmo/RmniDkzXMozLFetPqqExbq3zOUmwveAnnDbwv3ronuyIM+BQY
0SmycPi2YsSfaPCp+8az9ylKngCuXif/jVqci6VrIW9TLEpkVFxcveop9TIzsF5ihZEVh5wQbk1F
BM4qVRAoBLB4oLficP+wU/hWRPnFOSwRnACX2VbZAlLltgwevcRKHpSxBLosFl+48h2WULCdmeG8
dV9aMJUMWsDiJ7xOi9/BnF9+uP3P+4Re8SSB65LmwEkdsFJyV6L3YwHpNsFyho65RT5YGkC7OZ51
7LWEALrvBlophCMFklb28pXYfj2XyoAEJPwhKLjThKg//1MzT+yD+uQPT3spDTvWhqgCu/bawbzB
+g6u1l0Xe46GDrDzCpYgS047AsSVzEMfxuFO2Rn7b9VnIPqedsmiUzFMYY5DVu08f0Y1rXD+uGg8
GHlK7csBqH/+kCB9glxCuEo1w+usBXrOtpNV21G5fT1CQdwkfwdekoEihnwtRMGUwDlS0TW74I46
ydSH4WPEViNNi7+FacQ+XQ5dGMaQpyUNgeFu2MeOWjGLJzwbiN6PbLNppJvwJ6SV4Utbn52SKaio
mzma8MLCeIxNdJ0c7wvXDU6vI5vhEotEuMMBmAKIP7XCD4keWC27QcBNQvG+OR02IhOAByU2Mxp/
fuJp6aK8C8VmC+FYMESp3hG0u1TrG1qEGPdC8Fda+k3ny7jhLJIjPFfwQwtG7+uzbKh6uWbMAB/A
ECS0ptg589PwlGT7/k4559DnTp9kQ/QzmfQ42rjJGxHZ6oWXeWrLFwoEHCseK3k3LPwH8C2HIROY
x5o2YkVjUFmB6ucr5Loc2OTxgLORjDFLF3DFUeAIcfZ3WoX8f/HLmF+nAocR/oyx81gz+/jji6a8
fQMz4FO7G1BMPrMjTyFmCzCYe7LZ4F3A/+QXiRvBP/QLhw1q2CPwRMjPK6wxF+3Be+bV5XNTvIFT
c33mIsUO4gt4xZEkXCxLgy/GpIjvzOCiiC+rQ7ZKrkachJWlftwWnOVYan5yvyUOLxJkOPEjH/+z
jyc4zQGhFNZHOCaVgvCQO2NX+/liRWwtsukFHyJoaMCxlMAcvv08vdb8SvKOAwMbQzfYiA82vKCS
DKMxx6l4wqqNk5lw9eL3MI68hKUQNri6z8EMbR+sFAUDN22yuWBCwOKYwPtxeV/ubrToNpeHrWwX
MVHhM0r/ZY4ZKRSW6cZIrMsGXVHwZ7STOBQ/It+CCsyjbKJOGw6ZP04SL54EHNdiOVWChEUtUJvH
4b4wFzxfRKp5ay5RHkMCRVnZ8ES6/1zQ2GuXV+Jnl/3vtT/0ranPUaJIkDEx/EnciDiNEU8jO24g
0ELu4Z+CwcDPD+oteCxvThHm1iX4XDa8kZSxrRjvUNrQSZbO38nm75gHULssgnzLA/L5ZkhNhC0H
vDB8Hz9kw8vPWtDMSClQtrOGBL4fQ8pHsoJQ+MMixus/aTdcyF8ESwwEfHc5/VwS/8jA6qIjSknX
Qn4b8FOCBZi1+IkLmAb/f2/AQr7zDsVHmdgWUhWZm8vM7mCk/IlCh7dcw7rOfF5kCCJ+F/ULzE9f
ECIA1tWx/bw82Xf/hKCSLSwRmzHLV6x77jyl1+ak2QEysbsZ8SFCKmH4x7x6+FmpfHa+CL6/ePYs
J85UZDn9BL+UHegIjrM8UDQQwGT+G+HblQmKN3MAXi10NHycxBq8kIRQPTdienEyi8N5xJzEHOs2
zWcLlTwOexlSzBbw3ZAKi7rVqjK8f1ckDDf35amAdNahMCmcO04Z+k+ZT+PBVK+mzSHn75XGf2IA
RXP50Df5sLLlZANswr34glcccpj/vnaoJZ/Wa0g0MHlp1oAXani828x/5Gr38UcYXAUDCiRCOsG5
s3DQbMagyD1iyfe8eB2ZuJr9cAno1hczPVmAz75OzKoI9rA2bBo8dVEN3lFYs3pZq3jSUPMizp+a
lxNvb7eDzyhk8akrIeC2amwcwXV5VyP25YAjCTzJWQ6C3Q5Y35072PubJZGCi2adYDRKNQh7ySS0
VIya2AC4hUyG9Om5xLfzEw0ItF0DpVLP+T5nDhCtDE0eK3TUFxSd6lL9JSthC4V1esf9dHWL1z7b
M0MpkR9F3fsrKK4n67b+fsL6EX6hX//idvEfcCEq4/iehdBMeQmtqJVBBKLabewlxoCiRYZSy8VC
jsPmrjL3+3T2g8EnZRAJp8WFBuNX1+w19nR6HMDZRYt4LL2S8nZ8WK2SC4gKqY8YE/NJW9OyLId2
vJZM7VctnGvjkq/lVLP5fNLNX8ce8TBYRpHDUpvWtf0mvq7wxChAnT2j88gviD3MF2iUV1MsQ4Tx
joRHizPRSXSCLb4lS5DiuZ+uSTq3b3pr/g6Xxcmm1uL0oT/3Uzp0NUAxqN8FG+gJxRrFKJJeqFj4
8sRJIP6FRtZe/Y7oS3/GCbKvyr/d/LnjKb/t8svYT4R9SQ1pq2/0g8MJ3E2a+PK4ZFnjh9BZKEat
Ev0GA9uZvAIKs5bSeAomcpKCJ5mdpH4+fea6UXqyFWzqgUqIngKGuyANpycFuD6MEWMx6Al3QeCO
zZBalUKAnZuts50vmi1L8cOXBwHGImyNlbN5rFMXPw9f7Lg5J3pJ3EBFE44JsWRtgiF1CTWM+aDn
ltkracnY9MUcDn4J+xdvzgD7ppLvpcIkFVo2F7XXUAKI9DzOQo5ZgL0JNhTAabAx8R1cRNlfQDUR
k9UFCZqbT1coiEQwNvlqt/6LYW3WMDkHAhCsJkx0MwdCb/VXE9rJVeRsukwzoVyGe+FnoAqPGxGR
NNLtrpvi/r2pTJGsHJ7CEl7CNYGoNFFZiHfm5EeYkNwTfItgeyLcgiNvQ3JlZN/X5iIcEA9qDDyV
6BWSVBZ7GhGOHhRvirlwNU7gGEOPDWeCqCc2YstLzNZzsbzaV/AgsL7Z4GsDM4z5BahMKOsrKkT2
3BfeiofPJeqmPAZRMMmXip0CkIeFzX+54/NgQbZGjvNCEHFgcLuowexNkTk8HoiZ4NN+Gs9ImBm7
IPTaX4OoPRDDLoyRbOYMMI4wcKY1oMWN/UvmX9CtcrrL/uZUmcEfOIB4RTmzWg4YtnxUWJRj63i1
CahevEhsQSxCBkTYRhMNxvwMlm4FdIEcGWiZm9abkBwYzau7+M5V4kq9ic2NMNOkfK7Q4sdORD3G
keqyNrSWLcLYRENnduAQuFlP5/ye50iB9hLTIYxjauJK4A9Ag8ydEeYREHl7l6SWO7XN26s0J9ei
QebKDU+ic4zHYRT/sOO/7q6kHiFiYfn62xluhqzG9ridrEsQOCbYgn8N/ZXVRS2TYDqD0wVTRvN0
3ofQrKl2RRX9dDn+CusP3W4pW15E0Qzjnon2Qly/sJU7eSHJXcncfdDxqzYmjNw3VIcM+CLJAXv7
oIyKMUOzN1TYeJdiw01a4ABG3n2HPxHqTY7dEtemVnYHkpACU2ZhzVJZGyFFjb+mZC70KS+XN8Yd
Qzwh0TzgYwzD7u6WxFXvOPxCIbtaYRz6nsH+3++JAiLCiKN/Q9AHRWwo58HL59vCPzEirpG1CpAE
Rf6scZWFvpXgLQwnYiNlGaiBtqT7gTYWsatgYcgvpPw24eYgioUSF8GiLaJaeFelbvTZ/bFGg/sJ
gQ9gk4TwUw0/E9RqkBFsrbGc7ueccND+cNovMc/3GreX3EEyQ6yqQsG0v/MHSXXPSUWgNERBSGja
Uvus1NMU9VfzXkhjm31RjQYcPAO3PiTyX4PTTDwbjpdy5X7oj+qlPtjKuHq1MLS3MR2Yjib2bp8+
1GT/D12qLWpWQ5StUyQY5oY8+ItxXiA/epjHDJOvLwIaaY1h8HeNl2zUgOwMPNvw6q91XGC59f+9
iDoTC4zMIr3HkM0ZY0Vl88QESYGhsp7N3j8GBhP25L+8SzfXhNASh8EJPTm/5owahxODvEtHFeJg
tCY/cJEhgcBCJYSQ3OM/NEO8Lhj4x9VxPJyMlPVTOX/hsVnsK6IE38g7spoCwLqWXC4851aXzabb
MZTbAqP/feClo56GzIWDE/r6bkdTAqIY1BTv+d9jvbkoDk4+JIaNJkfMX1ReVIhd5Vp0LhvJ+tOt
2m33L9wtD/rDnLf27rsil0e2zInVhRPaWOwP7Z6cvnzdm/GCLgi0BGxK2a0n1eGMvqin5iDWBktS
wz1/f84wALHBpL57Iekbmc5gn5EXsRrsawyh8CJ6uLOOOh9DeCROIjSofuN9pGPPycfhFaA25qwC
KbG1tbR9O6dkOxLAQmvLfLyh15LIVE+wLnQV9mZ9i2iYvKzaGRLgnfn6qiPnDEpSP29TyFC/g+CO
tWRtRt5zOOkPUGCkPDCa8LVjOkXrM2RYYv1x+i5LJ8H7Dbpe0BK5O57Xdl5AQg8e5kchtcQFP2Dp
817HDk68bagwjvGVs9CK08t9bbdnf0HWg+ngCXMXGtvotCwRFlJne2xPGZpozzPx8azWLy7Iw8KI
RD+hhnvMXz+gCbPRWvhPkbfOi6vZ7P2B2Ltczep/FsPZAmMOh00N2Nf/XOjYApyaiPhjhAXeaS9j
FAL/n3iHuR17Fz5zY0EUP7qiQhO+WZ4Qai8ZzWHFqVt65yRw2mCqMRHw/yLgCMp7ylDaT+uy4FI4
H4lLNF2FK6ZWkPCt3SZO/8esAI8pgDrYnH+E46qUjB4IKBwRi1Mg3wLrnpZkQ0jkMXASbMXlI1ZX
0eURI0TWQkK6KP5Jkbmcn6kA/fXDcHpz7RzMq8c0QXh4VPa1th3VwnkDh7VVr5uN6a8dx0OrsfxO
dqIefqJ1M+f5Zi7sT/FRSt7WGoWrHcPJjX7XjxWlx35trR+Wfw/9Kenh4KP2FsdWYYCCk8qsvM0O
2Qb8cHo3td1a/C7El2YJp+zoNzs8RnBToYKynh616XF9kwJIlYaj4GhkMVwFkf1sCfNSrTnh2MBO
f2lnTh4OQVLqzaGTmb2c4fH6TcPliHxxi6CU4YqRExM22XKY2U23zNwza93ubkpukowOQmvf2p0f
yxZRCLW5uqEINMlQmh0Y9O4erBRxXs5r3CemZ3XLywaeSqz3ExMM0vQI2gOqFN6xOEnIBwP3uyUs
Kk4OqEq/3B1Q4hqGkT0uXD93Jynu5Qfe169Tzhu82ZhdmPPxjaSfkruL0ax1e29Hu9vABAhmsxzb
K2sCFsmXcXftJ90fMPNgmtxNbl9hb0GAv7f51vJ/f95P983UzyqE7esH16aXo2Ob5ggz2NXjb436
lnlbaf/0E/SvRN4/f0XNgjugEU6fV1qj5UoBkvtH0pktKYpEYfiJjFBWuWUHERV3bwi1FMQdUMCn
ny97oidieqkqFcjMc86/fR1m0jO2IDhwsnlmTBr6OP4SM4EtiEiKZnSyoJgUcjtBhzaEemoHMY2S
TvDCIUvCJKAIVs2xO5nQvC8W40kDQ4UCuZiioP1hKvkKGHCMwc7w46jd26YsTHSL8j3JWBmU24KW
xaFkldhtEMjXxyNRYztwkYvAkRp1h8eyN4VdPFdfySDjstTL+Quh4mtHV8BV/xxmgCirSmfe/ji+
7DtCXDiOtatXXva0/37iyCPnUEMqnI/BWw9int+zpZr/DXorfpIn+RWdKhc8d8iPaq16rKIUXsJp
hGklApfSNaMszH0+zn37SnreD5sxg4jRVSOye/IHPmW98Wez1vA0E75hhUX/emWwW6yniv3ZwG9M
A/KaZK8+Q/nyIFfTY938eJ6RQeMQK+/5tWXFNCnbsPBDXo2Uh4dlbGHx6mYlOjYh8BxM8AJFIMLB
+vZ9HkpWprOM30G0/VIcAIgcM3iL16hgLFA4KLC72mQC/zjlpli27hky7oyLhqAb0hV2HsCZlsAD
/mgHBxZQ+Mu6iwz65ZuuF45vFsNMoweumRgpmMNp7g/pJu3VpnVC4fSARAJ9aQnxxBroo23YDH1N
sntwX2G47xki/x4OX4Q/gt//YFCVz+7D4/fh3MCsfk4D/TZ3VBg6EIn5VSPnt6qGzny9fQhPJvaS
d0iHQxWZnSAfigKQ8R5T0czCPAEpoBhpLXBY/780bBksQPuBtYOAkwpbn983DK91geriUqijnOxv
b4Y9JS5nfpwyV8Ori7SyCC8oAq1YaoApoKtmtoFxA7pjfiQHQi2blTGdkQwUAYPQOWOCbZ6f7LJQ
9cF8Hl6apA7U9vkcBM9ny/JgF4iML6dlbnCdoujIrQd7Fa4mDpKB0C+oTiHwkkfx3eps/osVN6Yx
53xLjEQs/iyI540lWMteHC5FRy9yBHoLY3ru8zhy2rFhZNYyhhc8IR51FtHUWscsmkZxFPI0oZn3
4phWXDtyHdepe0r/Tv2AAnJgxUN32ffFSsjAYhGy8yvcb0VSgEMKLELcyQwMB1/o1fkz4lNlLlGX
JuCXhO8FnBWMN/NxcQLUAQj08vA7Lq3nQg7X0GoZSRKiLIy60gkMsHJlxehsRJ5DN5+Hnd/4s8I6
n3MzBiTnzSz3/+c8MKGoGAxt3zhzk+dyPjcEdPDDHb2gXGpYEVfX51CKq4gHJMVrmgTo8TPQvRBL
MrZpXBDjz+g856Tg6CDY3OTG3U4AScMY3LUY8y1il0Sey7uVfCn5A+DDIg0Nq4VGBXQPySK1Ft5i
94WTE2oUVZt1X8DxvZXo/n9hlPFRcv/mI06ZXSZsJYH2cs5X92w9J723Gbb7PcfQKy737fvvV7l6
P7j1J+3Dqdn6pOtyQKJidZQFPNMXRmYEIn4HYzh3Q3N/SxT3MuWbSIhjl1FB18TfVb5C7f05pOUM
PX92d3XsBUZKb5xuyn3ug+yUKAExfa/32oOtYjCOwx5zQMTIAxKtPePh3adqPtY5L3qOGr5YwrhK
4QDp5kn2VwXVoqzMEDo85j4uE0OK69K8LFRvzSJs7BJEuEha5/71lMx7aiiBTJmPhb7tSpTYn8a0
ph/HsNleXIIVi/5ypxjgZbRfTEVC0X6ZonPHiZ0bbrDUcRToQagKXliwNDBOpMwzYHkMdS5R5ffq
Q+85un7C6hPW8jZVST82C84dm/+TVI0A5hUb1BqaYFzxvOqjh45rBA0HVmhsxrQICByeiMIMLj/l
tPZhz5W+ZvzeEjG4hXGzHk7a4cvqhof0QuO10KVZCU6IzxpWVm1dEiE3ry6JnM7T5wTD/NQMjVX8
ErE3+s1ek1jJ8Ov3oVONMrRcNSYcNcKsuo6ewwM/6SWj+sT13+l9P9b2Zjryba56dbMEf/vhDZM7
QyaYmLA0nQun7I53gUTcXm5aYj/By8BxLkEHGXuGJqneyNK2R4WvANBzjWK4KrKVg3SY32T+btzz
44qfzqo5zK6mvXlxeBsjEeF60IeM9vGV5MzAk4Uai00GMtmCgG/8j9A8WkY+3hs/h8QDYsDpMoZQ
ruqD3JuStUn6YX/cd99VwHadmr9VDySEG34l77nCVa6bXzEPfrsaGyeqsxrhpNU3n6yK1+nuzpk+
tlenN3So/Oh4hpzEZoXhjREBZHc8+tT4VhjmIbVV+3R7hUOWMc4WD4sza87nnP1IWu8xV6ChxI+g
T7ge1r8M8zo3b0efimGACc+I3Ac57FYG0ynE+JPmOmc4d2OgAmCNvqLz0RlqNjKTwkhQI/U99Tsa
PBYY1W+lBPYSsRz6TG7D1Coh/+dYgElUgq6GvhTfIF6DY8NzB0yLMJ6wiMy1DWFQdK0jPBwItwFk
Nh+GD/UZLAiuoZ/LJgJiTH6YlsLjxXXEMrhaX6g16IOZPdBgRrAUYcKWi6JEZodNEBU65QmRACal
0UzRzT9KMRuolgfoc+aVkNugTnwfKt0tOYF6ixkV9HLOFPbukmtwptke6YxiBjZVGrEXzu7qM8Gy
axLVraqwWzI+56veaMjl9fOnqwZ3ncehD9M++GF5ywYHm8IGOmEE7zoW41vEeuz17MXf5bKZsMXO
jMXZf05LUaKE/iyrrFnPDi0nkhY3cx2RJ0q7V0DzNeGPEU4YPiM8pGD0mJ8NMPoesCuBoCgGWsMF
01LRNI/1yZjJyIJhESQSlKgYA00DTBoh6YO1eAzBsZucOFuFFBlcRdeaNUG5DEQV3E8nkAZQMPCZ
wg2So66Ea6jptmZeGItdcw9r193yPV/2MOw1fRzRMPK496J+N0YTg7OFB26N5tLH1q/navOHGZGi
WHJmq/1JhhDNzJ+OPBwRwYhpI/aPf6yV62b5Q4yEDtsIvtAVYc7drS7zhgRW/oAprWG+M3CYtwYS
9rS05bi/Mk02ZeFt/IvBh/Rt+9v2IerhOmiEbTI1dOR+1CJRq7glOxhbV66N3pnH2kOsxH5F0CRS
AbiBnbl983AxAtnE39WXeAyLjEezp4t5EczDIIUVJ9zAphm6vgbD3V/uyrwq1gvP2jvCX8rXr/WJ
/bZ82lOMfOgO6SKs41feoX2BG3G4nC6AcimAIk1uD0hMxZHUPhXC/cFNwPflBENIU3kuPjaaDmTk
pR1FmBgincBIhRnNRWFdmCF1xmUr5jYG+33P2b8Xl9cEdSRKnuwCrHUABM6ZKA2Xm+6M1O3jMWzl
hCQ4LPcO1c9sqM9oixGD4FDrijaGIHLzRdhb4W/6A0/6BbrZ8IAFNNeTHqIGG2BWUvGuh3yATR/V
pf15jhA+HekRPkyjyy+TR8Ha6AcStosorubEukOQX+Em8BB8tRfzaMBb2nsKaXMx3giTcVT9ChNx
9xelq3TFel0CoLcmVnzFcAExAFRxMGQUVM5/I3dguvaoncAjyb2zktLjjeAFsT9hDbNRwvF4cmfe
LWBO9Wk/l4RfCavzseSp5kpe/N0PEJ6nFD2j+Xz2Wf9pCQrbKD2hBtmBtAw7Buz/phFwClByva2x
QswcUcAKV0u2sTy77Jhcgmr1AHQLc0rZiT+nWvi3inSY8EVlgITUzIpImXT0dNZN22QcSNRjVTL4
7L3Lawi1CVXUNbwRCKVyEjp9xXkOAxVKC5LaaoNkq6TIy+7Wx8YJejtA+YZ9J25nKOKuoY5zVelK
jIIMoOq8H3TV5vVh8uNIR/6h7HZ6FV2Uv0/lyCpXBi3rqdVeCLL8NnxLlLh9bNAUwIjBbKhQlhPk
N2lbyX5xAEsQKV+D7RMLTmO67g9sfQBx49Q082saak98EVAfA29m6DfIgzzBkRfTT9KslEMq411k
vwwWY61spmwvme5wkYa1ZezplzDq3uaMu+h5sUxINR8Jl3V6yAGLAniHMc1CEB4/MxpjK/Be/hqf
SmyDsGyy+mIkzEocodFGQ6/1zF9q9b+O9mGWCggKXvEakcJOmL0FcKoUzunBF/RdJpan1wFCJUOl
xQcTRf+kxtLfMXnCjBO0l9PpqFtrRn9rzNKOrPY1QhnUVRgDLE/Z2LDqUJpMUxdzB2xSrOSURYLf
E/06rMpqZj9TiJ44SvJy769fdElKGO32l6+h5PoKrQAFtqU/HY8BHuN+wEcA2vwRGE43ffnfsMQk
3OlXYUEL3gUqmUJl8quX90GUpViVGSlyp1uCS07WzHqv9WPNjS8NaJA2R49md1pU9nhov4sWhbuU
X80T5L/pF+KmNG8appPvwlOZCMJcpH229SYqoajBe2A/7y3BHNGV7WHhdf7sDHw5SxOmJ3PmImzZ
zL6Ye949hVbL+ny20tfXbxvts20fzMdGqaCYgfcsqiZo72ME8cj5XBAxcB8gJv3rLrBU3g1Vdzd5
hwzbhMYtfVgvDHKQ7eW3GZ6ayC3011rvMxwGMo0cp7aYsOEO5lEEtkfw39ruLWS4EQ0jtTNCzUYM
OG6eb4VTdecxZAdSVAZuzzkN8Xb5y8u5oC01sytyEmhsZjVeKDAXs4zpojHibWS7JLUBT2ogirtq
v1H5XVxESixrxc4ZlfQtrtUDEQcGO8gOvoJIYQbsSPXQ7XTnnYVA8TWuu4QkFg6vI5PRJnasoYL3
56TmmRu0ifzjfFV3IMyJoHICt32BLswJ0BhhBEzGoNFULPTXmbFyvsLdAm9Z+Mqok8eYEFdm3HoA
zN+x5Xwi8KYt3kpLcY7gjxmtkbKYuDxvl7JjMSv0/161/Xee9X2aySHnSbgsHzYDx3STfUJy35nZ
fs0tx0eaMWdhTV38sE95k7mSHFDxnOEJihp2lmHUZiuDQ4d9PnWmGX5jfszwaaJlHd/i1OzY/n8Z
ltRHACMNFQ8RjB4GJ13mKoiESquAjNcKjLFxvkPGT/ZD8dH/MM+HTeyhfQOzMThG3rRoVI94Jhgp
TEUQ+gDbQwK8rGYJP0Qki9wtCCHHCA8gMhKAnXWmEMUFISv3FYbJ4YsDzk64AL5NSLKX1h5TAeKJ
O80IJNTtcXtkfLVZoemFC9sS3pVhAH9doaeufIaNmYcYmTAVbMjZvzFgMLvc2jwku2XAgt+LMTSJ
Mf6ZlKYgiAx0Sv83sAFXd5MHZSvNFVizgHwXY/u2YebAzA/WF0wOaAvn8nQ7nV9WEVrpaAl+yGBh
fpmcIfXbY87J3bN2dz2G6i3YT9fOlJtsLso5+tTMktXgcv2boLvhbKgxAsK6ClXp5+H8m9uLxZRO
k6nqFFfwBRW6NRieVQzdJ+U2tmrh3fK0jy/hIpvikuEgV+ew6J2OkXSz1u+NbhlKqJXh7xJMe/tO
Jeb3HdS9SO6H0+AyE6wcMsn/CJr2GmNMzTmE+o9k422aSf9vum42Cg83xwCzxUhFv80sgOfxZbIA
CJx/N6Ooc6+4mZmkDtzFkPxTOCwD7hmEc5hq6CmmYH7Q082dFI4n6ihI5DiJ1ogph4JXyWTHc8JH
OG8O5/fAmWX2/Ldc4ib8Z+UXa/vWD6wcddMZ47h2MkTfeN905nu4/xX+6+6pfa/q4u8vqJqRrI7K
KmmttLfL8V24KgmzlGIw6/XDHLHW134PSHpy6guzxJq41xebTWaY7x7iG/aWsj59yLyH/dBfquBk
H245YtrZDz8dnRQyjKq558CRqYWdDbvA6ZdUR1F0w8XK7ZMLBVKzAkpvDsvJvy1psei+4/7ThbuA
NqBUPXZF6JBYWvOjMGBphYMpKwYsRIAcT09eJ4JdFQ5EwAA+wgJbZ+MVPECohLYryGWC84jAUkD1
/4g7tYnhCZccTP5pAf3DOhMCIbHpeQE+Yv9TwdqRG1xPSHQLW5A1YV+gkGlHE/R7wM2YHaskUU2r
YtQJrQNP1u3pg73CFkVzfV8uho2ICwjY/nckeLzCLOO1BB2iPbwt3ulg9GnGIsJUHvWBaMOAJARK
wTkoPiK+wuUvMydYgBVxOPJZBQOpEFzEEYurLNxuDG6PjdfrG+6w/bRTBiXUaAJEpqjyLyivKBET
I3dhQTGbLeIefZYmz4OEKjOA08dlB+OBQ9JSA2QhHP6fD5INkeGBXtelEGXvZ7eRsC/xGjiufA/K
PViaNDVo8/jHmLqZeljrrE2WGOY1ySDK42nwGCLjJwyLdphKG9+BD/57ZQSRBY9jUSdKf6+KBUbz
6lVFDGp8F47TPCzwVXp+EqTB3cNIyundeSe8FUmJ35xIqFvtjHw9HC8muohJInxokdqJJloxbO4m
pwv42PAu6gJ0wBfkTCcQPPHMAcNLlBx6BP3GyMz+DfSNQBiuE6zadCuGvDxWO+zMi0nOrgEjuAQr
U2Idsedjb2QMA96IaOM+3fYgFW+XMy5XveH2bv17eBkJM36FPvBl92MjIk9TvDD/djkxYYpPvSTh
Cgp5AQD3Fdq6LZ6/jCOBU/JiCtrdEFNsIpgGNn1Ig280SXT207kLGwW8TM0+VG2BjCDen3JKZKMG
u2ezg+vHg39YwBMd79rMk8V5OiBu0j3gHMYzMt11JNKam58gEP3AorPWBnCB4IOIhwphaB9F3VNt
vAdQucrbzMSeJp6StA3FBZoyCncAFyiOdvXN7MvW++ZqZQAwjn7xOuAfilXnppMnBTMoOSmlt/lF
TbCtbewXCZcZZqboiozdz6JmxSEUMx345wnh5raeOpIetNaWTT8SE8HywQYeDKQZw8P4u8fkmQYv
ov1NeVECItHe7Ht3R+lcBEwPM2ZT/ZEPSjs6lcCQAlYeyRiuIN2Y7KbMydAwuakWfI4izR2PTiQN
Ioeh1Ny7TDnwgo3O+PsDhGYNznGkbOoVwj+PlkHAAgqCgunv4SmXJMV7hDM/Qko2mNXF+tJh0WoZ
DHtwjBKcnD7PQ8/R45w0j748VaYYDyN0JST4SHnPf4wprO1wc/m73XwwC7zkXLDXgxhKg7zl/h4c
fz7Ew4J59ram/d4ylf2ZYRlaaBzwy/Xny3CgMdOf6fZ5TjqGere3t/2Wecu4eRNl88/l/w0gymfF
I9AzLUYu9E2dC98uXUck2jDqg1FyhpxDLSLGJTbsCGOmQKTAK4kJvnbUSntr0jfAuaT058R6TIx2
Umn+72Wtv6V7la11RF6P+eBVzogrYgELNMdmsCJZQPUIqrxRjL0x/bV6Y1yL6dYYpL+u4ZqQe3QP
VnPsgW0zPZmjwIoqkbnpRb8y6bXQdK1I/IitYEG28XCEc9GutsKfs70seLvuEQqMRJtWig6HoByU
A8O2JSEzqTblubUyyX5GMJ+Qk9vr4Zw3AC+TQYXGRDWOHuc139jxtKw1emRcnShsUufjyp2fnyVw
QSwlmG9Utur9CDpgNP86SxibkALbmAw6jMfKuGFpftAFgxA/u4aiIz+ozv3q4unQHWisLu7gzS7W
Ir5Y8mA0PdEwCPvtz8OVx5W7tjjSRa0qbdb6DikZzZc5NSh7zPWTAji+OXs+v+6tv2CFq1/pDrxC
VHzOlqcmzJ3SsrZ5EkUDaoeaaQsvgEODj4H8PoOIA89juB9gQUIvIwm/ki98E5RuU9axE1rhbKTa
wPYCAWxGOChntlUCgW/Ntb6kmeNHx3Rz27VjNf4cwJAHTouvB4xhk/6u733CVWqBS5S78OZD7Pwl
U2nyPopQCceErLp60ebq5sgvvTCGsGHymv7sIsOxbOGZGtMU+4+btfL9CtCZhx+IC3Xo9DY2AkYR
NFtPK4SSwnLt3PUd87dJFFoziSOBaHirGlGo810u7J09oMFqy2CBpRjdA8cKS6D+0ts7PIg7WD5c
0eF8+4OAGs4+o4stVEHxuj5vY/+sL/6Ql48v7l/l69OZH9bjHFzy/CclrDRgmWcQA3xa/qqdqszn
KGbtkhjXlcwNoA4bzeAKoOE279N6X+9BJr+V+w6gwy36UfbHnzvmQrZ+t7n7+LUyijSjKdMxkg55
GLfxK8bxRYdcYK+PR/nuHweeGRyQaCTJccpm4YDjw7yO2pDNyAJovS3P3Qg/xpE9e/o2Q2zwN6AC
eew5e8s/S4ZdHWbzeA8aNs2iL6pv2wObnTh7OsXzZ30OY8uZshrs5HUQJyb/7pjOfP454Nvozd5Y
DsCdBTp3ekBhocPEBUJbRWqYbonXAEh8iaIeTgas3txcxrc4iroJ116ZOLFv0ZOibLLnFnAhPAcY
DbA2lvrbtOI4ukeRswd54Z5zWTtuByK0cIYXovUnAZrdrPndZl9BqSo9txctSRXaNAeqB6fNL/wY
bKEElTikDmzxCwT7ho/HsAFACBJVAiGHEz+ZUnOvERR/+RZlnpNpQuk+XMBwNWTsDRVsdT0IbQte
ZCIGuEVsxRS54NUjn0015ibVnB4UqSE0PJgurQkn/AQX3E4+PTPRLfjMzSQmScwkgYh9UrV0MrAF
6y8JAPQjNzCLe0AvQv1trzWCqU0GXuxp14UTlrTzBSvCuSws2Ci/uTrvsVk62M+8TJ7Esw8tDW4W
QNI6Qt/LpgB5dsG67P4gOXkO3AR1MbLCd7D0fWZ/LztlAOUM5lx1a0s0ESSTl2n9cStpZmcrBfQj
gELOSmWXZ2oUktSz9A37ebhDb4UX0PfDzt6HS/+ncU9rUFuT3pp8opsD9T/3zahYR87XsZhFhPPC
mjVr+D4fsJOXxy7CHRpOHiZ3djm/T3CKpk++gMqYjuV52l/S/X3c9dCMWUyNGS4dFrXhkShl8Qjf
rPIBz9oAgyahB0BqHzrbaTvje/dzy795agDJ3RkawBWXt/fRGY8ivbdGFTlYDHIZdx83jwUUX41m
VSsFu1sl/GfO3QRsBuaVRvfG/S4vdu2dWexQ4JhQEJlc5YK6AzJnClxWA8TldxL/u0Po+df7p33a
1mpU6XBFiiWCftU6P5bQ3R1aQczHybK8j6YFdBqX4y3GCrKPlg6rRfB9lZp8oT+8PRY9AFDJW3VA
YfW+b5z1t/WIr9Ob5A1+OwP+tw1kKlC5x0AB/AIXbiL5ObqUWJNP5PqgYvcmWO4DBxzNOJMhBZ+Q
Yb3CMd23s+3lr/4k4Jhqs2yf56pcvOjMKfX716UCoZrFEQGoSi7YZ9kPrrhAYkSOL1RYr6hCyKE2
l2BoADxQc5geA95Zaoq88JMhmg1a5mlYES9yAVvBJRgm1xqMNLyjqOPWXA7soTCBHpbNjpDG/0Kj
G8XLPca6jTV7vghP/XCKiH2MPRmBg+l5qreNFdbi62bDmy7ohtvrDNuK6TBSGcVvU1TfAm6hMUIy
nI2nnNkKQYB7hqwcw92fd2WL45rr4V7hEDP9YTK3Qnahr+NgVR87nw00qwuzGRf28RUnTmAOTFMq
GCY4palkFsKFZ5zKXn2fxunEYXO5BpyUd7vEDyWWkLHs1wYDn4YKl9O1iw1EAh9Kq3VWikUN+HQB
INZtk0IW9lwOLWMi4ct229XvVYc5OV4t25u8rV7brOQG82R895R/iNfRRAIXe1BuB+jwCUys+vGw
xzwZS+tJVwX1vuc1fHxsigbYfVpdJA39VGbpahceL5w2HnZ8Rbr7RlTKgHqIV8cC2GNQR7xxaubc
U0HfFimMjacA7J8dxkzmVr/62gbkDFBfS0C5BNydGOGTrepCNx/U+kh9IogEiyfKMHhGwwkzrjc1
lmkJYjA3se8CgVLdZd26PzxQXkjE/TAc/WFuf3gMxp8HXs5eXE2BtrgCrdN9sO9aDA0cTkwp3z9A
8uUn0LCkWZdpB/4knuz3NnzEPdWEhiI/T0DuqXa86RttU9z8EotDgsX43D1tFOt0QgKoxnZSjnhn
V+WcHts91RS/e8nbHDIDBSzAvUqSOH8Ywt59/xkvfGPsjwLMdPPr17Tid480jjAhcuI9lRWTmhIW
A2i1TCImuT8kyzyBhl/CJXGATNDireDoVEd8DiyxOF2cJnpp7KnebU8FIgrNoUz/SHVKWQ8UjHEJ
3NDXw4PbINNMwAq43q0i28BZ7PNTOzdag2cRR0ltzwgRrbAnN6QSvSUzrZwMw0isk+mseMHbPMou
SbQFoUtLEtaKh/Nhzi5rI6lzO4z9hAlS5VDv9N0+b7uEMkCG6hkOhnXrB9weDtLiZ3ml6iqypXs8
kqwEaAP4rVY++1evQprAV13TSanTDcmdmR57Mxzp2G4i/bruZePXKhK0SEhUefyB5H9JEIJRYjko
fmH/6HbtDLTRPfPWja0Z5g2r14CP53Dvfng/8kXmh3d6c791wvfn8brlQtzTiUr5Rlv4JI6pQld/
LK/+F4KdDe9YLnBVxhAiKCE3l2hFCEBJxxgQ9zfgP3xNxFBnAY/kCTBa+oPGZpFfcKDlw/G7Jh33
q81lGBTSjGwVBRvA93V300bM1WqHefbHe4DLiduFqe00x1dT5cCFGBYR/8YKJ9OhpYGSRTAv/Q5t
r04IySJjdo84BjDGGG8Z3mtkeoywQL52bvPh26PHY1TRLH9gVDuZmvQItZhwOPO+h14JbyDLky3f
gkUuAcr4P0oSG5o6y3Ln3bnYEL6LiCatA/3iinQ8Dgxoi0iqObCva/pVPqtUbRpyiPFJYziRPKjM
OqK+8d1ZG1UkMDhwNQMVz2rA68ntrn2MiowFR4FXEFqb7dffM4UJY3QiN9lYsnGNlZ/d/ohCi6ig
gGIqCR7oqIQQDLGBfK2mHh/fzDoZWZyfPIfaBlalO58bUBievjznjWWqoyZC2mTVgOXFXJcm/T+Z
wA7l6rZ370oihRHC/9aVzacKgbpRIwI14rtbhb8GP3g7x8Cnw2J+LXsgds2xxiGHjLXSNTqf6WS/
ZUII74IF7Bho8LH1VFz8lPgbOtQOG4GveK/MQHv45ULTLbHXshAhImX8DKIusylsqqv7PGJvy8nS
u3n8RV743eQuJ5UU/6Sg33iabEN0a7YX9GGN9UM+w33ypQciWaJyLBL38MRSLqOmtoHHwDhQMvzw
ymQUBlZTeOl3BoA9ADWuBSP8dgAjfbYeJaTWCwxM/ad4aaER/OfpWPupCj4m5y71aXbK0Bx8E9Q3
eLxNillG7lBqZfhqXdwryzpgUyZ+ovVa2ZQJ2d7qi4v7GRXjsrFkxDXmb5utO28w1eJ+kr92Ddse
dSznezrqUus27mC80Q7NX8zOWD6bbyKfWuqZBFL2hR94EVRiPGj0U72rx0NUiIadj/scs9gRb/Up
w4bx1dQn6mK4rAifU+eXdafZegThLTuQNE+jQCPSR1DoaC4NlxktO/Os2rOMkotxsn0fvX2MG+zZ
PBMNqcgC3Uwuju4+XDBLvHfSPwaPfUijq8LLDtcDjBV1UfNJmxlrgA/aI62LuPr+rsPamB62j7xR
2vWT0q6PgLLuJ8SgZlT0mK+5LVGt899fl0CBXsh/r8JpZt9tHukLrBtI4nN6f8MWNvAVHuahflKz
ca+telveLB3mt9uc8YLXmTr1p825xgdED/LFdaWM5aBiCifl7hNSPUpv2b9MyvHodYKsVxNBuXxO
L9MP0xLZAxrvb96LDxRLWlmlmlKgQ0t+QgWFwaO4rXDgdRWqjRBTG8wg+uf3CgdbYjfm+Pz52fkT
GhcunEZgAzxsAJx62wsa5MPzblR495Eu6DgDt41oma3rz2uY1EL2wmqRicRPaPk+HvPyUTZ6xhWg
fIzj//iHLeMFJwaYE8K+gufKQEuL9SCTbixwpzr+jgMK2BGnit7Db4m3/d3gvwCzrES01v1M7KIZ
FKZ/hRyUTHmN+IKgfZtPFgzjG/eDLfBlyAhfPz4oBf8g/xK5RB1eDayS8nho8pMho60zezbY3gmW
89IYe5odQ6/mj7hkrYIJtLwEHtBXvkZe0nkF8SnJ/RIDP8joq4RnHsg/tmcOr4ScBnjr4V575pB2
5vxbFf5vfNtdL9ti9xK1ajHTDnTT4RWbfBPHyxwjLrOLDJXCRp11LpsMxu9SQctBPBtCCHgr2O6n
C5WY7KpA0IRsCspRHmdTTOsSnZsmcd7CV+Q4vMV5TMOqTfTx8BJJ827CJgNmDSL+wgXSH2KGx/V6
9Kz3GOf19UAwKRICgFa9TRqCc7Ptzj7CyYyl2cxeL0f66080YZ85ksMfMkoKNkEdoo5A3iP6w8eq
5vRiUCJyUi805ELWhdUnRFLMzxmRQTbV8QtX5jW+wOZvVm2YvBEx4Ru0MaC5a1pn8AkOZ2yQkc1l
TqIjAXyfyBOwL2M9UWPKDdoehgHdVlsohJmh+1kQdDb+uJx/ND9EoX/sGF6OEIuzeShuF8mrH7zM
FrEuf2UmUIDQwwzDcjqAzISrgvlMMIKyeVJOCgV4ETMihJ/JLyBbZpC5650opJzjEKRAmopoeBRO
kYBq0Krw3jUbv7bguiSjdNTytwDZI8W+bzhXNpwxdOaGcymcLKpceGFOTerI4rbW6DdRXtgYabrd
kdbG56owmlT+Mm9wpxYSZl3K3zBCmGVOdkNvV5nBFItEObwG6yMvvyRr9XtI2VVHGvs6vA3MJBaA
mAuoZwqxGGAUP18nnbm2rjMxa7+MH2udeSVlSqQssMuGvaHMH7hulWTnCangNPV1hwgGnAZIcMN6
E7Tsip/BBcMGuBMvUqLhBV4JJ8G+ENz4haqItbomLSh8YzpRmdhAG/MNxaiQ/GF4wY4qzDq+h+dY
yI1ERHTmpHYvFoAYP2b0BIr6LPkhvnDqEgOh1McogawLRKV8Af2XlxyTZNI5ASpTbL4G/uAf1CQw
I7Y963BoF7oLNYhNQDgKCIeuTd/btO5KuCaBGWUAxtjbWPXks3vP8g1zd/imEfmp1m8xiOoF9jdM
8xfgWLsf8dqt/XN3OSZPgCSgWKPUzk7KFCuIg3gMK7ytvHo05BJh+IL7bh+Wo68IR0mMCb++yvbk
I/BF3NxD8sgKRk1oo09HGAW8QeS2RbQrF3csCAp8NS4H5JuKt46nhANaZJHYCFjCW+HZp4TBCaEX
3yYo74DdhMz46+5cKGuy/bOlsBGSXVAXwHzcQN0LcYKIQ+EkqNhWFLDZQI79jCt6PbUHLhfaUwSj
1PDm4UEIiPijAAYxbygmGGaMmTvhcHLj1orQQ7hmBLfzMKFNrgh94JUQQgo+CdpfeBRe4O42PGoH
PpqDZ6ViuUL9y/wd8IymGUkWeN4L/WCN9QSglJOcDgeUYx5mIOA72MjwfGGhhp+Pm3r5FCKMJS7X
OxzwyT9LzBhxD2GFCpmzUCKLBOQBqjLdRQYbPUhJ/TgiWpo7b8E8+HKQ7/hAxMQFPIiTYNq4RyaR
FhNxYp6UU7ckflVkTTymOseIbq5mHWMcnAXNFmG/xvVdMRzWzYm2yvwdCYf2O8HIxNxoDtwILgB5
Oolh5lMFKic789Xp9oMIq03cvyjdbYm/TngIzJNQSDKUo45wqcIQEokv+D/9mleW4DCfl8w7oOPa
d0GXyAOi13kfMIH/BWKyatlhxC4Fhjw9ieh2QE8mT0wh4EFwZfmczt05cJwCvfb4GDzYNh+74hf2
ECGkWlPniaOgmQ/WaEnEgsXKB0sf3aUBmvec8vA1p5Ea0kkBSbPGeFFnCZlVbF1LoGzZxqcmJL4K
E5TFGymzIF3jeJ26iUAPGR6zcxJUR2m9BLhF3Syecx7dCU/x/5dhyOJAa7nRzGPLv2HbQhngELzt
MRXF3IlAKXZzYr9xtRNLXjyDWB+S9KygScY71fvyQ0NQeOfB46e6OPSjUhY6ZbY8mWt6EOtErKyf
/+G60OozdCVkxMEGfZCcoLpCnVLm6B0tBdO6gQvCKLZwGAMUgWRlOKXdD8f/0XRmS4oqWxh+IiIE
QeCWeXCe9cZQSxkUREVAn/582TtO9Onap6urqxSSzLX+9Q+sc+F/EOrjjRz5981rA1Giz3l7ngte
Mqb/oElQP/hp3mUQkto7/2w5/GBYLN+wpBmQY6KnMqitfIryHm5dzV9F6fyG/S+kxlWzVneIsFqq
lIIZ1qbXBIyHs1H9jtE8wgxh8qzyzzS/x+df6oRjEAWZPyAv/W6nBYOFbn5OYVe0IGyC2JtI+wLN
tjysfiG8QNJx6EKgqB70SU8/vvRFjSsxV6TD0mFqHjMkom8GOpvKsDf0NO6mArDNBVR808RhPMwP
7G5w+yxfGIcAo/iLhAg6QkGtB3MpeWQyDcP14unhxboJHoaXX8DTF7/O/sDa2Kc4h8CySaBRX2eD
B0B+NQLcl5bwMbIYlLlpfdQ1ZwbLQ3M4MJ0/gHfcv2f56geG5/b5kbsUTgLoZyANcb2Y3xmbZJNF
HhWeGtwGJ7jbKugDubhjE+IrRG9Ojt4EEK0p3GL4MK0pzsQpLsZ2lU6Mv8ub1GMiszewKZLZnDKD
gXtGxW1Ra+RnT+e4an3cmjFXEjZPkC1YG6tw0kwRx/FQJpA5HP7SI3v1xgbHbnOzJsZxhL4WvzbW
UcpjL6LRif4ZT0jMAsjl6H7OPvDwimBPVBQUpff+xBVgi0BT3QPgGOHyBH2fJiJn+aZw9WaMAF+t
VZ2VWStHkGhJJac5cTWFUTatiQojg4Orc3BPAXz2/q6906Kt/xWVCbsjKPKLhxS+7c6cQmJ521eY
T+uPPSKyK2VH16AedMDQ4g2cyAsVBCfIDFD+MXTAhxzWujCg2lPuBTXqxoYt3Wy9BJQ0rHaT534p
dglEkNKYnQl7oQPOX0y+Dw7sGihY2YxYWf9zgWpS7CfNQhR0HyQ4NqRQ77QUMnLG+pxJxm6OC0Vt
eZ+Z6SnCrBhOYGxcMLLC1sMgSJMTJkkjYRXEzsN2xmks5usZyZ3EOnNiPoRlanbhkWHjgVaPyNgE
U69tVdDasPdmT2e9RILs8l5Vwn8cHjatCKQYjkvnBq5GjfFt4UGQGM5B7Z34f78I6zJhLSVMkpZ3
5tNwdLiLSEpPeC1R18hWi9k995yb3ShO3ys4EuFWdvDTnhVnkbB+qP8OkUk3JXQVjccw9gDXLTlW
GUqAt4u4dPg84jniJzFcF9TNl8/ejOtp9ZfEeuq2N5IRxWnCUVMHL7EIfyCrX+fed7FY6FvCocSr
WZMlptWZ1yFIsQXBKEoXXJobJjDebyNjpIW912efkEJws0/tzXmv/lUo2Ev5KB5hdr9iWCJzLnDu
4bG1ob7HAIXqP+UZ6ALGWhg9ZPyjw1SOT4ULBh8pbHi8e24C7O7XD8ME9CJeNe0Wb5tTnmdHAjfH
dUz8KIblYjD2C+CRo2D8UETibjeBToR7BaYQyB1zZI8UEROSlwWVqGR56rVFjVKleDC4okpYCS+v
wZfMYE4JODD4d1FRcSPmxhoTfB6fWe4cdk/++knBp/dE1eXfIeQKx2f/OcpE9kf/BIt/g/Y8n+Dd
zTgdbhLRxBfSEM/QTM+HgN1jmDGwy4eAptUPtgho2GWgngHzjAmcBWINEWJjFVBjxbA+TNJ565Rj
RXOTb9x95h+EUoP5gAaM+QATbVxro1SZ7ZglmvdFo8DnxOGA0KAV0L5KSqYKpLlTz5AUnqB50Lt/
oVHhi4BhpXaWANKwCTJsEul6Ye8MJFeBU349EEuX6W2leR0FIDN4MpHLGBzxF/VegSF5X9FE1pC5
lOtTPde3RSUvO1iOVfmXmpvms9JJo1tKr/mNxLTCOJZ5AJL1lWY/kr7AmM2+/5ZCtR696FZJZX+s
1B6xYppJqvSr4dyX/KyZHXBhW/V1DsmNPiejQoNH2ISw0HW+RP9cP43b5mRQO8aUM+VgQ0yQBxEz
gybuSRdVIqLC0pA3wcaeNydKfn5DTCICsmNVFpdnSg0LrY49mS0HPSx2c16Oh1794kbfvZZ1g1Gf
qBbZN2ZfssT2tWTjeM6TDdn1c4cpa2dfu150f2y8LqN6hWIWsIMsJGV9B+K0O29b1lHt3D/2NqdW
pDpuHKjEfoMmvM+GUo6WBXvEWxDGbxdl95bjJ4QuXEmE+TlBEKKLfWQ+NMYNxg/JEhHelilC8oee
LINE9Fgi6zMOTGHut7C7gmnTvjwuiBHePD+07BBsv0z8v1v9a9/yYfOpHNy5CGCxkodXg+rvLjqe
EfYANQ9aTgqdFNWVRwpEhtWlDZednpXSzpm/AsglPF+CWWNJM+aeq6jCxWD1h8hMfgxnyEajIwr8
efJBqPh+i9zjzk6PgJskz20617AO2x2UGEhTfm6IeRSm8FeMYa7VF0GX10tcSkn/MdxkSBoA6If4
7wysx/CFnzbHlPMw+COaHlDDCQYb2XNWy7O3A20JCZAxvJ8u2Yow5uZEOWZYc4zerPMGbJppDRNB
JodWjm54NIAJ/LQWvXixMuJo/B3ugBvAi+Wv/XbgM00HQ9NWJP9FKrwPngx4tWDEVwQPGZbOmkIp
ql0fEBnazA3YxJXHTzxDNtV14+JtX6SuCDu3BEAhwyxqK2sqf6HwC8WP7HcgGLw1jZQX+9h3UePb
ORvIfUZ0EUEEfD9PpRLADsf6kvWQ+nmQUo6pywpPeGAyXSGk0pUofsZqRnoxeAKvzWE4+ritMr4U
5vZhWxyIfp2XEMKsgRG0w8495KsBUXcqxo2Iy5ZIPzG54wMSoO1NcdStwqVX16UGCP4TlDgGEhUF
yQdmmcrfAw4SpeJU/AVKCe6iArg3NFmHOyB+4zWreoHC2Itk3BTvOTHNQnCaOVLNeiOqcsaKrI4D
cwULLJdHxZK9jRwuxrSNRvZVBXdh0EfkC7hzmLTsA32ktxbBBX0/PyrbMh110lS+opy1BX2q9j9P
93wgUAMxFaiynvDPUsXHAAc//rGmO0yb0MpUPBeF48OnKV3GxF8GKIxmePHaihk9koOhNOoAfLhD
aM0Cbf9+OdHumHJ186GmRMZ7a0zuR/SmvuphHhMf3Ec//KF26tMBPfEGntWPaSI4MPLLY67DyCiZ
JoxJ7SEzm/6P0l6Mtu6Sy7jHSFwmJ8XbfV35J6wB82szUmNaBvXwwRDbEpkg6jbZqcPfCGakS8Et
fQMdZ1ok8QpzX4xgdBwacMxbM8XRhT/6g/zA4jm6Qxt+ec1Vxh+DuRfMT4xI7Z8Wl+uXC4PNeDoK
DDHdz1S3V/svoUyKPoavPsM+Y4jW0b6MZle34f2KV+WzWqJ1yo9o5RTkZ5c2wGLvqMzkvmOMamRM
20fppw0UbnQIWfhDCUIrQ01Ck9KLlbk6N1x1DKrP4/Zih+DRzcL+nvK5Q07HNsqT23r5+LbMAzR4
WLAjcNBxpSEbC3uFEnotvp3hl7kuoIYz2Oyw+dVcBmIEN+APoK36PsMbVtVHSyG75MUC7QSSYX0k
7xktwq8iRoypSKxud0eVdJXkPlGgAReTGxQ/w2n27YngOQXon8K4H9KFuOQ2lGcDrGT0JrnA6YbA
yTnt353ZBHgs3OUV46rCSuCzmSON/fnmcwJ9xERO2fa8HVTyJrEfEF20CKxyZgxF3xW+ipA01PcD
AYRdzIAJfnhvqXbWuc+BUxpRum19JnDLRoMM4UuJnyKPHWD4jUp+xLa9bUnuCgcRSPj7Sob3WT9r
Ig/94Iu2uQ8zlLxdpngfDN+JChZYu+BS31wqVArRga08SPUOu0WfqlW5qBfdo16nbb8kBKLQXxaQ
mKCyRpWLG8qskX3WKys0LRlq/VOoYYjE0WY9zsCIHKT9+NaPnxe2RoJ9K6c+Ue6cXnCX2qjpRd9J
D2s3JrmwXIWCiaPth6Gl/d79fJRIi/YVlJoXqXdCntymN/qes7CLCJyiz+JHQ+8cikBC303gVI3h
yNbk36GiYxsp2a5gPTyfDKHmDEHv5LyE7N8M6BgwYzA8rMHpcfwgYaf2O0b+b8Q23/6lSOdvahlg
kttC2rPdPxmiMkNnM3y78ow3iwzNHDGk3HWgmdQe6YYw7d8UAOPaI5tcjowFiKrHTNHOVpkUPs5M
9fI1wlh+/NNpp0zvLPLUMmbZ3pdd+W1BigOfmLw9UA+BVACjMDA8BO0UW/kRJwPwLAbEOAwTBocC
TRdW+WHhgs0rS31O1wOoqo2T/RtxMd4+OYIcQdZGZEEGxStWPjv1gLTQrk8gwBxYPWCfCboKm2Mv
UKf411mbV+GySfy+bM08zHjXyTDHoGl17uBcIStljruTIc+WNN9d6cBRAdxuQzL8NjruhrgR4yZB
m+6oAf36lwDR0WPS/zjFJI2SRX4RY9eVMYcvM3pu0hFNoyDzYakev+ZteMPxBX+EcXc0uYmwZwBi
/qpxOR5gvsAUn//JFL9MuegiMcqlYaZxPPIuuDkwT4/ylf9osHo6Eh6WxbLnGGykMJ1y1ExrsCDg
yidQzceKblvcOBghaZZg8evQxDBT48mkxTxEJYGRddiBqIHDldF72o3Jy7brVYUvCNb1w/VgrDva
sr/s7bNTTqLo/fI+GS4RZja4+mH5rR0i2Uub9/f3G38niY8eRxwZvclZ5OSyLOUoHWdL0x9sFSou
diUovxOZaGxBn/AIxIuFeVFHjxNVKyJL+SGo67HouOFat3itbh6YA2oEXJMEo7NcpcxA+EPuEmPt
Paa4YOCBpgYBSKJw6H+NChLc8QuYmSFm422MHUm5yvcGIREzWGLmjnnde2PMmXAZ8J42vZNOEA6M
DtnGawC2h2yTaJpRoSf6uVnDbBlmqKLysO+bs5ZzHXiJ4j5fvrgvrKAPoy3HHJwLtofOQRFx7sBk
eUqJ+BsBfKQTEiq5Yo+hghc83hWsys3tHwt/nrlvTH0fdjJr4nIBhjJmn6MTLmZ9KnIGMmGK32MX
4CxIMxZXC5IdWO1YupbOk0HCKwZswrlaaEZ+J3BllBtPRCxA4Qk+v49RvUlm6aSB8d/uyoCMOViW
8P38TQ9zJeHEXQsJBDMHrN4CncqWzp7ozGw+iKrhE53+tRfBrzx/wWa5XpFYVw+DZrkcPl2SSwUi
zKZMtd9i1M0zqq/w2J8QtMN8DRnAMKF4pkrPljROh4VyFiyqIhSleDLCjdc3zur5MPm5fRswxjcd
yIs9j07O/7nPv2z3QoBX28d3aMA+GFhDfFBcQnC6sRTe/dkf00z7CMEaZuNzwkjAhy18J2NWJCnA
Zrz9HQkC8auoXEMJK33tkpDAVTg3I0iSmOic27LWt7XLnshK/eBMbYRPvCyPus+flXOnO7eQ3R72
y0AP5F/w/o27K9J4gsDP3cszZ0YbY2LrPs3J4RkOmgXCq/qxRibcFx4D0DUI1Ejng5tHNOFNneLF
CNUeuUkGE6NnmzhSoslBgvmBoqpZvxFHvQZezhHBQDWLldtIDiFQ/75jnAu8/DlSeKoRRYjlh3XB
E/bCHv5PPTi16M6jrTEzJ+a5c3TgvD61h6M9R6Sw3mHNOHG7js3zWvuNMzz/+Oc9ADxLVxJcCxzM
B8lR6x+4ChRYE2XAQWe/54focP0exaiy3KlutyjRkwAJiM0ZFBlV1HOUnkkfcN7ec5aRUICNrwda
s3yvCWoY35f5FA1536sXJGhEyTgNqUz6W/bcxePSF7BEMcui/oksNCS9QBdcIJsArlCNPmvj2roD
XwSeEDB9/G1xOWckeWSWAm6yyRiEAdiET1qBCfllCGbD2zoZS5N0+sVltue+QsSLj6gfmNQyOaa/
vrHPDFtcuAmlFLYcYvZ+n3Kx2A95mtdPavd5X+TUFmOCd+EDOT2iYD5uMn5fq2GVglwf8Kl9f93H
16KJpTpKQ/zusdDip49paQ3mFgx32Jx4F7+J4ld4giAYnrPFZB47jrkzeGU3GAF0buNsLmuuTBW7
bnCNNuxkrJBASN/uJ2NBHRoLg4APeH8dQEphKW4zxpwwd5wS0KpdMb7EzIT9zH3E5rBjLvTwb3sw
KXxD4mwvx8Ws9AD09nUwCI2/w3Aw/PyTKmKSGRpDONMcuTBWF5zCdOMcOKYgA6Us3TUa6WtiEDHl
0rSpcMkTB+UI9BuOVGa3hJcSSTLC+kqjNQUlA5BY9pEhczqPDn8GvuQAW2YMQcHtb5gHW7Kjecq6
ILPrHzshyoiXEQop9jQ8Cxg7gc5R2YpXxlH/Ohlkl2UzVG6/mPZ7gAEa8wz0x6R5MbRg1kZ8ylxD
/wirqHaPm4Nz5smZZEOyldBg6BiDX+Rxu+MRe3pPp/dH4Ci151T6N/E2hp0oRM05HIYfm/KJHyCN
s04EKAJnNpNfb/jxQZcZ+JHIhkcinB98gZ9kNbOuXqG+z7Fx+QQ86Q/J05FkqKE2V6H7JK4REsgJ
xM/AYUZGH2wgvZ5mzRJLc2YOSno+LJVPWG6E8QWMKsjlqOR8iSTZMmgI2sM7jNsU1kRz6i6GWKdX
IFUkFLo/AfhQIokrh7zvvkmFLodnWDBTt4aTrQABOZfTfvBuhAzuEKKOZ3LsD5ZPCQsBH8tohHN4
uJJ9CXxUjIjeOREl2TIQegDig2q7RD0AQ7/5wTu5sPtvYpCilnYR5to35uMHhuW6c5qwBfd7rv6F
IzJgki6Hzit/4feAd10XgYv9em4LGszUQN83BxfIhq6N8itL5xsTgolq5VAxxPyJHTBBvJNAiftO
YaJ15XSDwQSSHeQ77fkrX5IX1ZadY0m1ULZM3OLuxLJp4Ebw8UEcCUsCX1/G9LnL1StPBg7fDkpd
BYY+pLQFKp8v+W/sft9pflJD9Y/dGG9WPD/Rfd7s+1rz30gmKlyAmwAHmAjsHH3nj6mw5Epjcic8
gq+4HwP8eNVdtqpj0wW+xo9T+Mizn4+LEaSPlZBzgoZynMrBhIeKp3LOcA0wCUCJLhlgD4cD2X9C
f0gBV5m5uYfQBMg84qAHPI5scSRG36rD9jBLQqAeKLrSrHPh7hD9rgy/YU2MGh/HmGrODxAxEqIz
xy8OUgj3xpb6VfU0uKv9a/+Kbe0W38jwO3zSTeOwAq4jviGlGHRVutAZxGfArpt98H6zzcehWCP5
mPaatsBYKJPPFvFYf6bNuINwpWmNRun6ewa5dLLQWLA13Ib0LDQFa3mWhVI5hjstsKJ0nbOBnZFo
sbMUuMIuVBqhgfPcPhml+48tSaNAJH4SMkpCbY3daSPMLsRcrfrazzNNFhmP0FqkdUKfQAKasjSG
3MManP/fFK1UR/cTlBtlWgcmkpHEP/zhEAHdzgjpGDD/phuIbz6T0ZZgAR9OxAnkHhC7D8HdKTFO
kZm8i+EMw4vZMwJ4bVB/Mvau/15/mlcve3xFf0hU7XecxXpQMtGtFs8Oq2fKN3JWilV3KlY0tnQd
G4StMADgEXELYRHakP9qBmK8AB8qCpNKVv2LuwRbBx3kiZVGFmEu2/Vnyl4HtgiOK3DbDdG2ovKT
AlzoQXxvsPr5LMJk0fso7humBwXmISR5toXY9ha9ziCNuT7NQjpCptAcxp94hOSmd5AsqlB8H3K7
yjCigqbCD4b7UQtcRC14PDbg21gLPd4R6CO1D1gZBFejbwNbHmSHBxcVXTpA7MoWo2nU8p/CVs/m
SMLUxVbk648TPefOc5SaaMXA9sZyj7QTh95XYOQQ1Jm/g25mnCo9pzaJIazERi6t+zN+DsxbMC95
zJjg9kTEDD+SSfvblXA77uyN3Dgp0C1V8AaJLVEMJNfEVeth2HBJZUt4ehNThsdFyQAMQ294k1hw
Zt63cQ9/mJGAfqOCZuKFXzjUk+e4w0x2dZvdCAAdayLFy6l78PKJaRjK9xnqb6y9Mb9jjDYbGtvB
AtLVlnRpN0vCe22XCio3yS7gSYpLSFkko+1RYSfbmIQcenEP7QS6SPc3hk6MbxGKQ5jwmL9jBr/p
o0SkZcpi9eM+YcIIOFSCMdpSHxZiU5LWHZeYh4DyjZnY8rFEB8GOMHAw0PjZTN6Can8fFY493txj
AUL3nIbJPiY9KGAJqiMKTNhB846cnaAcMPB2hQ/4R8IPygS769OnBwPsIKt18lwCDr7y8FCNknLH
cAMeMhoIc4+2FyZtZ24MamuzXqFTknQvWTEqv3WoZcdzYqgZ4sqcSx55u8Ya6GUAYCM+KcHrwpwO
FInzlXwERM4PF5MnoZEV1QTgBmbyhQMV2hwJdBjHKs3FMNo5LJp6qB82ybQDmKfZ5R27g4VOsvOM
BhDwGUIvqwLJqXSsQEKv5XqYs2aPHagaL1UevSurDdWisNvhb31rfOQAqrqWJfcz5L22tCgFhuO+
Fr0e12dvOjiTVAmxvaEAw2+Omqu/hoyvYiWleS+4bWifrG5N1zCoWwtSPXoJpVuYWB7TVJRo9kGx
qetp1OsI9jqPjnCtalBZQHIOGUcpJF/s3BKrPsc45wPwUTRccPmM3zS9R4gWqrdX3YIsm6vKGtgf
DFo5N1gG/ULAfh4yeIa/EDXKE8tIhLxn2Pv11+UrDIb6gr7OBeWiqMoQMyz48r1tMXxdvwmkaMae
EfqYByMTZFOz9IdeV/fTuY7D+/jbByNGgQHiwFZ4zQ8L/nFm+nz8cE14BV+3u/I9AX2UdN77jtkp
CuiH2KQhiX1bdzkslkwvCAmgX/7CZF3mQljKm2T5IklAiyDGHJjszXnOQXkPk9vytb4fSQSzP3eP
AR09oULUh1AWfMUEEONWXnY2fDIpxIJSdSgDam5BxS/6N9y48zGHEzRILvSe84DnFA3zBEmhBkIc
9U5U3Pf93X7ELTpgvz+RmUqxalJHoVfSrPfXGuxpRyADdC15bA9XW9DylsP0Rb0I/uoZszb6ztTR
d2assCaIIQ6Xpd3sZFw/oxdUVv+njNPWvgODIL2rhc9wPwlIpUsYKhkzIoVv+JYhUa6cnAn76rYq
KI7RoOnDdPFW4h+PDrFfHASUgr1D8DAv4A6tmJ1keBXvwMuU0FyJOACxIVTfIAn7ETRrRBfQhjbn
y/kMQvjxbhxsmMM93AFCBf/nd18OdeV8/9n52JiAdeXrHzMh9JPJqC8mxYzXYMxFt/1j9lo8uHJX
BSO5rVIBOHtSYAa8V0GLk4OO8SFDMfxUii4Cs2RrQon5kNjcdTXmEOew4PTgUf5iIRtgovp/LBED
rcGklfF/9MHakVZQ/1fobpzXFUh1ZAwguQsefyPOG4UqO3HN/Ys9ajCUAULgbLJfPwTT4UxtRjdd
uyUVWitAUbE0wt/XRkmAnkHA9PQ+sFjgQ4sXQKAZKkufSYUZgbmCMiJywM1FD9rtYMIqT8l4KRmr
WpiQHQDqmcSk6BPwOfPQd+ITlHq0D31k3bx7kA085TER/7hVrEJNpe7v7w+PkQbTWDxx/z3u/HxN
9bBsv/+wIooqDkue6SuUIaXzfvAx0ZC+YBDa2UjwBZ/+so6pU/Bdj2sSmCrBm2JnN33Brn2fEWBo
D/cHTz4QsLo2h1ADGSq1FYho8EgEhfDmc67pc14jbZEibhIOFiJPgteEu6E1FXw8RqvMevMJ1ICg
WBmSxTCYxzqm+mn5gRBMKVc298yjHKDmpB/8Oho+UdK82iScJ25K/YLZX6BaG2xxIwnPBqEWhrUm
CKuQH2++EOizdO9xu2OgElJV9KY6lZg8z3gs/sUxvFy0ykhFgJuqICFo1uY+wqTqnUGadZ8iA5jz
SVzhnJ0D9Q17APqhgma8X9G0rxV5mCpkFpN+qMVYAQypK6DdLA0aa/aWl5teYT9jkxogX4oFwMw0
SJ3IM56JckNxcLsc8BePYeB6TcTwfoseA8qyEHh2UJ3oLns7Eo4Jbx03FPQ58T1UVpXhvTbdAGVa
/L7AdcgBvjBePDgPMsV7TMI1Ttj9Y682E4qQz401HgFQwBMRIeXxj1AGvPM04UEJ1WX+IN8X94cZ
9odiyv3wsm5JT0doOpwkX7w66jgqNVo4c24w96G/qPCnki21iXlYps0XG9fP3W6Z5myVMxO12qVv
B7XH0nIJN0L03lOaVdL55FhDLgxTr4BHSxlKmlV8G2WjxO9Negh5gZS3t+l7CFGCOSWoFxyr/hAr
2KaZS1E9P+DZUjppMgGqjmqmKUgV7vt0Xq0Z6SJB7LOxvM4MHG5oc6Kapz/BUWmuJkepWeW3IAFf
czi4+j4nPC+ceR8tRfcLNCYU3BgFHedbJ6uUgWbPxEyVoSgJ1pA+gOGykCA0tFH3tYqciumFPjO1
uO830T2G5/2iKflQP1j6vj2zw2VLjEJAGSkn+hGqsDdjfR5ofaSc0zEHEZbJXycfc6bxxRybaBCb
q7rVosdSu3L4UDwwyWXppbiaAPJIXmmO78oSbRiaZ5RgkgcZhLqTrq5Z6TfATHNPncvrfr1P1M24
DjKrffOCKca+lHYrNgdFXv/MDfDAdxBg41l1kxc505v+nF3YmKYkMrYX0mlIh/MyDTpWa7gSVEuf
I8GSLz8qxbi7ND4hoBFnrnpGg/i73o+4VfwCBWoxVlPEbjC14TJKL+xaAuXMyQ2ZhYDy7DHhIeLO
Uqy/1o+Q2Rp6JoCEaauiN/H7VxVC3JbLjxhRvnboWq1y/Ft3TOGNoPYfk+bSwSFa3M4sEFdHdsrp
njHDn6aYakKPdnXZv72d2/SApVmI9hQHdtTP9zF1wWFbC/eT+zg5WDqvAcyM7N4MERbMxqUxkW8B
UwAmSWcsHfSe30LvlGbJjwlo/zd5UJEOU8Yc7OIKZpBBI037INbSJh+zWTA+gPUiL9tuoc+oh5aH
BUfCd8v7lUZCgwkhgSYVB3WOR/HH1mO6la9frmjyRf04Q8rQ93vnYpjKPhURn2LYg9gjCweLJtJH
rJePtRHnjjKpKUTYuhhfSjBcK3p3YCdC7ODYsgEtsehHnAAZBswHSZw5x6mRnk7YMcGRort/w5IW
ZOoyVCIs9hzhtQnHe0aqFLh5ByuH7hDeL8/+9w+aVgPpBAQfZi78KbhipO5Sw4zfgqLsYzUxBgSd
SJwKG7GrlkeM5ixhifJxnsPeuXK/KFLwo6fqT3xlOkXXF/Tn5s+i3wIHhBbs4mAzxocsmT1XoIUC
h2VwwGkrSG0AQpuCQURh67wDY3dbNQE+fxT0lEpMFXIYzjmpcYKNyGu35xS40d278S2wOJ3QX8cS
ymUYcvSY2UhAJAagGwwazq3WR1nA/JUxJzoCtDtCt0AAkPiGqKDRKRCbRf5eMQK8qjkZX8FDR5Jj
fug6EM85teikIc9KtgSmgnwEDMakPsQw5txYQKWCin3B7BdEA4WyDVFKsqeqw1oLBP75OIu7ubnA
dS4EC5mvKCwxkhlMxXmWwcZ+sXtg4qB4MDn+zdpfvoKoj/iML+YZ0jSdUQycMg+PAO8+Yjpe2rhc
CDt5EphV0sP8anRb3Bx6T6sNkoXQQN2wJVAD8pMWYuDFWAv7EuZZjKxE2JyG9uoZvANjjCd/UI6K
yW/V/jGu6HgEjlKk49vQ+PU4aa000NnN5huCYgyeL6HQXEkOY10aPdCPAaPOPCI+AAkBLCG++wOs
gaZrnPEBByPd0v76fylhcHMiLFhMcxixxjx/2KTo+EpcrpSTNK388tKLW+sd/HaUuFi1BvBE/554
4+O/SIGNZSS0J2TTvoodA3KF6Wv05iTtbMMrpo9Qu9Ja9vGueK3rI8a9ND+Y7o1QTMurPP6N8ihx
HjG5474B4ZeKZvFAXreSM6cT4e6GL+aXxrigSIGoD+GQmCMw5PexZlSzFq5k/Ib9gK4CBNkVCFHu
VZMGrdVecX8e9X7t1x7Qe2Glsx6HtGeuP6BfgMU6ZCTAf2gVh0sf/eIVpjS/cQRYVdj3/1YY6dHS
rtE1ecZiw3bROqsWd4rmjGAFDp79x8nHW0dbCeV0cqBULbH0MvySNuJjkcr9h6EdphKZs2aukzh0
C49YD/NZyz+Wz21k7AG3kPAxSLsm6+eVG4HNUHJ8rqslu3Co+OU22fRRfU7fpxSysJtAMnPILSk1
5waNCI/Ql9si9MNQbEGMplUzeo3TYLwTnaXYCoTrM283LNdC2Y2Y1I5eFm+wYrHS9jgPFquIhJGc
hMzqP+51zBwdUwiDj8/478o0+eUzSU0t7KjGJkZdr/+8P/icUHbmvsgRAWFCboHh+LBxoLI4+2Te
wrltXWBvhDZgwF7P1rat27pb2IEOZ5FTe0/367M+SJ3RQhE7o4XI+f6ECPGD9hSJr38nIaglwl78
Eh41YuorXjquLv9eOO2lK6bAL/se5W4zujk9Sw0WTJLclfggYlaE6VABSUmFUJO+iDjHopPhIDh+
9PQEK+UQA2WBnCLJ5ffD4djjvxC5PNpUW4rE52u774qvEV9FHmcIq9TRgE6kq+IdOxdnIvwXoBJU
1moF4MKF/BOT6Dbg4ReJHKhVn4FBTjthPjzwJpe7tZC6kgePFJoNJXVTl2TNIGVFfbGjpRZkxl77
4OxhQvYURiBUxXq006PfWnyC27/D5Ia0oaNsj4Xqbic4iJsdhvhQ+54h1Cu7dYakBEyHuzHX5Mr1
4+pRSI+oWblmoD3gKrLbc3RsFR5LnJ7dkhs+4JSGsIlgRqyG0v2R/bMmUxKbYzSlVBMTPXHkySMo
NiK1hHhTdrnEa4MDNy3h/yWOOZV24jYB3xFvpE/5jFP64s1mQqHgi1wc6mieP8aQvBBMd5U4dcXV
YitkTbD+EOpIAdbaLtHwYj3yu+KByvHs/8POnsuYea/VYyESdm5OJO43i9plbxUXj2WQu0HE3/L3
wnLq73pn9Rz4JbyHHht1HHALuCG6s0bd7HBDcLgRX/zyWU9utDoeVwucN8UiC8hUQjjRt0Zr+Ks3
a8tx4dB3Iod5eYzAeKLXvEwf9jATbGyQ4syjPv23cpBvsMM6uCLYuxTug7Lt7GmNI1TETbEjvJKO
mCexbhZ/8bqwRvHfzfrg2FP6vPhFEP1W5CcEBkQJkRD05Tn+XWmjuKlEuPDray2IWWKjGbgkpNp3
ToI8GmwajF7EAlewmblNNfuYW7AkBoHigLW7B6w8ELRvRabvSgbZEnkago36GX4dV/GGgiOzcQOu
Ucw2YxWWw1nCeUKFivgK51lPvGkVDxh+re5+OnrHWpj6/WlX2rh/neBojhBO71/+4fRMLYUEq/fi
MzG85/ThFA5Ob9y/VHO4P+L5A9FBEipIOsJT6G7/ARd6nbADSv3HiUeJzxYe6bA8yrlbj1D043zk
37FYapeFs+oFfL8JOTAxiyDi1A3AXb6BwnEtw/TitBVXUaKU9QjlrSGPlHuWDA9WMU2hHIAxpjEx
5q4edWuBZxEIw1Md5hRWRKAJNlU6b9ZfHFz06yDj+VOGWB16PGTDBiwVPIt3IVYye6mHriY0h08e
H163z5MnthR8wuwVRIUZDzYebNBWfPKA3QzNf7lXYraY32g8FpFjGzhNFDCXJdQNj1qQShBZ289B
OEO1NXV3JJK5Uzr7zD7jyLHbjY8PR3xP9jWP6wzixHKG9DOX2Ir4AQNbXBdxjcSqjI44XA93aDD4
NsQA8cwDgdjmcuB20z/M4gj6CWYHkdAmdl2xD30WMGyZJJHY8JfHnd9OqlnnPzGAqsGf2XeDPLpN
KjKnlNO1I7cHtzSx9qi7XXHNuJYQTK0NfmRCFPuCaQKIgsqOly8crI55oHDEiI2dR85w2UAXC84q
3imqW9blS9Q01gqfMiJ58M06atFxgS2bUJdDrqIQE7unq8b06BBcoBSJHebO08F27MQjWGDM7dfr
2SxYLHpWVJAzUvvlTKzDHmyjfCasGYVfGa5vkcvl9SkZfa4Pd8wCxjNDc9qeOIHN6eIqPoeU3xUV
HHsf2/lng2OSL+dWzMJ1eI5bGydPG42w4DO83W+kTT60qOsgSsSz2LMw9HLi2Bl5I2zhY0lYZCNU
fDl36Iw4AEhBPoSezpPXTcFrU2udhuRsmENhuMCOBS4Z9fkpYm/E3DiWYjxEWGheGtYcxh+3F+kW
3HvoDFUoez/PnNzDPLwPhQE0BFvX8O9LlVYEfsZYAW7ZpkuuEt9ZC39MT+30It7ROxb7EZ9dU8sM
jT0Vij5BdDMuQ0DqKJ32rlX4dbHfCfceUoGu9IQHoNh4iYRw2VF9MvKkMPEyrnS+55OckVhZsTCo
CP2vwzF8hzQPmkepjJguMjYdKSFiQQtC0KrxMbTi/h/YIWSob4jfCzzIzBnQAz0eqL/wrPlQrXdI
Gw1U8QUuk0yV+W4ccCEMpFAfVVfgPzHlBDvsIlkT1sxlLDJCxWMg0n3+R9N5LSmuLUH0ixSBN6/y
HoSw/UJAM7jGe/j6u1KcezrmzLQDma3aWVlZWdyU1CEeL31/4WeLzH52quajO2SjyXP5nlm2xUJ6
OlyMheBTOCl7uG6auGHZDIFbVlgUWyesmfzHA2TbDEPJwwoYoExfFq1tW5+SJSdFEPhzuUBC/ktc
4CpocLpXPyMwsAuyBHHMLhFPaBx4/NT4JT1hbGrm7Ycgx8Cqin/Dn+M1OP1cfs45oQ2F3MNDVGDP
SiCTlYXK0Hx4A2AKRWKtZjoZyRObFmaZ2PfjR6gzpmepkAMLKEwxU6daQlRAiHUPBhD49s6h2O/s
fDTruL3pBrGjs7et2Wi1o9/JVq7+2gPaOBFX5eyc7Ko5ZKPMeEJuqK4490EeYjHX9NjvZjXecNvT
+pDHGQovCwNARX6obIy1prkUg4Uz17KZ4XXv3rk7luPnoAhC0YbQxIHNZif205RwwAYqdFrhuU3T
yWlIRWgfYLKIRpVU8IZwdxXcuCF3Ofpwy118PrEzZfc18dofDCxnAmr6WNOOVHFxt8xAk01CDk5G
iCOX3cLXQo3pHfVJMb4XR1WrQVZCW7L5wuiYqdWAWwPnEqojtlE0e6+ted1nM6HJWm3WG3ITYnc/
6HldZeq8kzJ1/klFcE201+kLOKaDg5M35ltM8yYCcSjoSDraWd27MfHmT0sajS3tHL91x1N+u6YB
BSZXefze+qeBoehdnN/fF4V9rekHUZMt0J7NUIWyNKFAaRJ9swd8Q7oeMRzuhZ6BxM4D1MO1pX2M
vQ3DvmeA5wTmuTVX22OFhUtwBAdpe16SLTiN3jq5+0D1dJu0UtAfeatho8pLDjVElWuIBLuVtoWr
gF8ScbKFOkX2LNjrKufYkDs3gzLFhLnRX3vNfjkAjpFZ6HCx7sPCUyteIb8d8KbWYrFY0k9JOq2T
4fEROtOZCXXuiFZNu9GrCofwR93eWqekf6vOIRGUIyUnDAk6Kh1nSXEYzOwAcNSD47yRKusQtFQk
QmZeZBAsL2evZ8z7A9zuknvEWyXrf0L2h8SYGN3VX/E+1Oydz4Rkhui54sXJndgQSaNBvodk57Wx
4Wml66QebD18XQC2VTrIz87NrXjIyCoeiXB2oB2q0KC5f72qi+lVyuATu002bPwiOp162/4t3vQo
+sUPFIp0KjIUJ11j93Cj5wr5vN/csDzxamFJPh2a7MOnQxr2dt6Iyk7Bc1h1r+kq2vgVp86/aizU
ucTAl/4xrTOIZuXrRzFuIr9mzeMgXWZpT5F/qoG/zoYUaUqnDr1ul4N7+ASjl1JcgMgDn9bDraPV
1Q4FjDXrXeU6uj07WkumIENtX9/2fGw8zfGGqgvyKpppaZdlPvCQ+rdDJYlOsY/bwNkHO/GE/hLt
4wPcTk/mOTC8a3ApkpcKmdy5bIbY5BVRHBNY2JALbIz/7iJPtNqJrAMps15ZzsIQio9C0SeTJPnm
SO2zj+sZkzaLBHkGfRtc0uPiGWA46iJ+UXJJinl2eSZq4Gl9HJwryIdEw9Vqwt8uUgotLoAHLDok
eC0xPhePdrcUadYgyKgGWNWP66MUsaA6u2xKF6m0zW7JBLM8BgeS2Ol8MCBFH7wSOnKYVku8Y+pm
cbKXHvOZQInK2fTxPZWLSS8h8fTQq7kiYa9BM6y40K979so9tn6fsOqd7VXAYG50ctWUMbkUOOQL
AOVIGUrVAGRV3n6sANN0Nt4qaWIWw8BnIrD4bkURTbLkhUnnkR61sKm1UF1Aqf6hSyLaYsKKqYE+
rWcEttNQATXlyYwA8vqYWnUbzzDT8PEUJpnbR5Xk6B/9ut32357hyxMAH3nr5t5ckQJQC9hx1rvC
IAyMJkrUu8xy6bboTVHWwVKaXEdaXlOYMwMLy4tdgexZx1TsyExw4LYZLsBXtViPzjXUuz54bdS9
wd+yjtX647fBcKRnWKM80blgJjpNcIUIDRyG8uqdNAetKgv+RYZX8x7jmlf+1ZoF01XdH2h//C8e
9oqZaG8EmyfQ2tWhu5KHhHX9tihLIN48xCXkui+XL9nD4RA4DtomdgUkbRvy5ENC+/hzfh+t2Nxy
vFrZ0pIl/yfqAIlZHUQhpbiKV5cCjyuwrIGeufCD8te23YRAadr1oE743JGRqZm/ZWVRzvsNq+Zi
KBZPHMtOIBUxaq3XtK8+DM9iqU6FIitWkmUQYxup/rSchX75zkN8pYFhndRSphJ/Ly0dHnolXq8d
63UIZZ5yYeFRysNcNYRZ/CJjbvg6hCM3uOTRbsxN1sfNVbSo27y69oeVvVzmVpyGae5HUcSEkYs9
1mtVO4oUugc3bqauPeCW4PB7G2/jUkZft/fkouvPathI6MpDUZKU0tVoOiM9NUs9xq85N3yM7U93
H7Wc26Tav+N6vIUEIK90mvFtQnODuahyfQy/uqBNgitwnF8xw4KLgIEygDmrfNqDKrRxP6D89e6C
+xCnu9H0PD8ZP+f9BtgNVkxYcitbTVOsNNZW66fC6d/cBmPhWvx5uEMt/ocr7K5lyPyXs1Pu6OI8
w3WAvDt4hnoCdJEerhbgNr6htG9gd1IKax45THaKcb69A/Dp6sKfROuNMozNNBoP7s29oJtgWe4C
wDzWGwmA9RTTJpU1PPTI2H64RqfdKY9XiACd8hieh8QCbIQDmUoSP5SK+y7+KB/37jyXu2AXUFb3
NqmSB2ySPJp1vV0wHg796BC47lg/gTYtrGUH3ua+LO0dxqfV4fbj5EDrydFB2f3HEe+jB+DXq9EZ
905unKrhH5fiDF+kLNVOae/hefNshiu40rJPZfqA8YyMBeREcnK/Ox3lacDbiqZ8OuKcKs/j55c1
whNK8KjzvG0DtBVw3lqGT2cbl383s3oHGwAeRfbRlf+y90gSg23b3EcUzDOGOrMAkIYjAsIjog7l
kO05Lhhai72tYX861PO4C+u+dj9Z4p3sF1JoQgczL9r+8DZ+/d5DnJkZA74mBCHGjowYnklcKrYx
1AN+qiatrBtXLXVT546bbo0N04jwGYfKxYmXnQPmHTsKMkhah4URTsyEaP08eUzEJtS7d8jj/agu
TjnGQjJ72H89eHP3zcghnpSzs4+2Nfs4ojcuwQgEo+2QAAMNV5BsQGQfOb9/j6o43o1qU8s2vsGz
36IZpoHfevIgSswJB7tBu5YeaG4EOPEN5m1RSoGrJVjzwAarzspV/LnnLxjXA61C8FjsWeIXRd20
pZNhl0eoK64OLmfH7+48ChtEjC8LuoiiJMHvqA2ifrm0fnIV9MQeeUjPviKHPkeFbA4JRNE4GeOk
6x0CrheP0YWLIHyhuEWimlBh5nrrnUEbeCMCtHxoKeuTLxaAMWaSG0TPyhzK6AUpjj/0hiHs0x4z
KFE2CQRumWlDZn+P2GmwPFRmwwDX4pCwrWaT4diJViKutb8ojotgmToUTCwhTWE5HZBOGWUbT7s+
14dciB7uy33RxXCz9TC1c+0I7c66v0rbWBHP1n0jL49LIJ4xzKJeZsMIcxaUPgSzRLEzcZAdDJpR
TOjR0dGw1rV0OR7SrvE4+Zk3fYTV5vwqZyDcMdAU3+WJ1UmOEIt2BrJeavuAzlyuXLBzRp0Io2vP
wMBEoFwcqdAvPAvMWjqgn12fcI06OuMFBIpQPPJfsJFSgtlsNlFCKZt7uqrcq8uDG9XsbuykzBJY
ZBnDWNNJjPa+I43iyBEqqPhiWfLlcjjE89OiIU23XPQncwAtOQMBYeFD2DDPI8aYse5apIHLXLkA
BwDbK7Km6jimGaywgf9FCkVKlw5mzXDXQ/YL2/q0Rd5BkPGw2l31FEh3LVhDYa9FEe2NHa9yf2pp
HP/OpHYo/XOXKSrMrQDGkCVr3AjpswajwwCRPm3Iw0mHBcugrcThLnPGzZKLkhWLMNODrASDJGGA
+CDYz6dOWY/et56xXP6x0y9EQvMoOALFSj+4K//IsLk30CCAxi8/ruyYxFlXivVKosUt4JFaaNfP
fNhhWApMfJ44dSsRu0I+wZj75UBwSBsOTbhkqA3vEtNfxGhZtghtG6KmVI35UAiD09Z+rcyWDiO2
Dv18w1NOWyK3KHTPhVGIst432LwsHpKdIhnbGf72A8xDCzwKJLcGlDzBxJBiX+qfRWpnC/hFjr0J
ODnDJq8w40vhgwqCZ8NUgPNcUKKcF+kDe1YrZNIMyrOac03RJQaHfsvTLvYZczJsnsTuV/edsa12
nlQqxgoTJBHUY2gEi1Ekz9QQWIoa87U5a4wHy+tclQz2dCLKlRcyOnciDn1AYL41mTQiIYDEp9Nw
8P4gXHoE5C2LviIehrnY/VpV3ftyTKhw+7lXQH1SUtTj9nmkeEhRrjSH6SWs8i96eIRKBHGmF91g
+vnm2pPe4RUiixmBnSaZP8XPSq9uL4zufd4MgFFk4CTVzyZ2qs6o1q8FRwAeDbO0xVLocxt3XBbq
WRnzBjR99GuqlKciBi3D5KuDNgs3RPz6tlFooPfF46KKjJt+ARmBXymPq5kWXWP4HqP76aCEkDzs
z3vhtN+tPM0a4RvlAKduXbDww8Hw5m8GiJGZeUQpXkQD+ob1FZlCZQKH6zD4rNP0pr8lRCSumCPm
z9GG+qGCwI2xGlFrvnNuPdHi1Hbmu6RyxBbDbXabE0TkBmNPJu0JeTnSRtzfqT48iEBVHAqZHfav
Cd9q2Dj0Y6yyPbFetlR1RAlg3FpEqDelDAaknCi5tNIjjZ1ce0o5+N1tZipJlskW2H5O1u2Hy3SN
CHEyNiXKccWqi88E1Eo7I3Ms+Z09DleAQJ5UAcPD7xOa4PeNJ20k6NiO/cXW45FzYlIfREL8UeB4
0+SIqYFm7iDQVQ45iTVIHmMBM467XteL43SSMpQEuEU1blKCHj0HpJmhwzhFRnPnWOUuBbz/iMd8
+FATeCyHAytfqnBGwpDz3xI7VZVcl/phogABJPKpby0zKw9zix+VJXBBSXgK4+y6nLx+lPiOttWG
tSAkIVTgL7cd6Euaf8i/u8s18jQiz8rewmjxc5nPgABhcoq+XGD+cnwry7RB89Y7LqagjDbAopbJ
6254KdAGD8YugWuxTgxfEB4w4FYEeoy45YAzKBFdKSmt7OtchBFFCczKtDuzR3/JxeLOck2U8JDx
i2bnBsJY+cslhgNbHAQJV7ALABY2PpGPU4vrwmWyb3Y0ZI9U+VV3OFsMhfA8YOHw7DQYZqPlARR3
BND1UfL2S5S8Q/bSNYVsStDFXgvHzgsslFoSta2CyhiO70Bt/vfN+u4OySYlMQ2lYMumHEg5W8VA
lSzJMnibqOKxr729aBhFw2zJ3arS7c4OiBA2ZKo145MRtbYtepxqiBSrGazgjkUjOlBludkgZTwG
y0kJ+Mkcla0JQYEXYEeTvpMRaNhiGjymLWQ63X//ikGdXXhGJDC/3UcYj2im0Ct2mX3gsKtpyVLV
a+BXzmSQRN9ymNMAW+cSUhxKik5oWXmGiZl2Fc4eOo29hpgtmLOzIrZz6Dy2PJaU6Dh9KKVUhU7k
HLdGe7YgK5eVNcpiyfhLRdcl20AmUKPFvmODW/y/IC3JzIrnGtDhp8wfUvknY8ErqIX5LC3Iao25
cqiZ5qyfLFqoDkkiaY+jYZJw30HcADUgdGfJWuRjmwgJMkWd7Rhnm2ekOjX7rbdgfaMHTkk/M59k
XO8FDKSMikeN9vOwGFdCjcm3QmtQBdoyOoA6WcpQE8tny/UTwOuYExXAL1AgQTi5zreDLYyonqMi
POUOI6jgeBuw3yJjmdMShr4If4gAFo123IctxuDqKH+5U88ZcsGa4AxRp5lCg81znrGgRXZmrCSb
jI4OCKIc8Gg8Bi55rM8hj5mu9par3Q60s7lDqslD7pzu2XLJtVnw0kBlijumXnBJ9ckeRv5y5SqY
8CI8VuIDuBaZT/Gi47qkkBVlnoVMY1gAYVhb3X9KGFvKyNRypFoYDE4gIPx2AJYoMzyVxwYsXwBg
uFw2YW71QHECek5bqR4rXbkhj5i4C90uUA/PvD4U4QXzFJ3o3e/c59xAFFGGzRvn8OOUYxQIeTKB
6dzWe/FiWp9iLHRDtpZwJcCD26sISgjkUhLARYPANvBaOs08J76oFqPbtVyBcHf8RHERq0FLgURr
BizAkWx4GUCNt2QD0dGpZHr3WYj28Mp9w16Uy8zbCRvDf/O/5B09+VWMnlgShVwmI3RxJYp4JVKU
GFxUXsFGuLrb3IV99DcnNSLMjLk7WcaSLJk2D9j7/fv0tb7WSQMPmXOEkuuPvin27PQccUuxR2Pt
rel9Kl4Y3dbUPuEAwecAUTH2rP7e1mP8J+HSF0XN+WXLJ4CWwT5E+0av3WdPdgmGoG3eZEGohcei
+QpCzASbCyz+/MzdDVqsAH9Fcx7Maeq11qizmPCG5pV1vA6IdoyMsrO9OR2gaZI8QoEXaKoLalNz
phRyJiTREvD+vQFCjCRGzKBqEY8p4Jl0A86RRUQrQ0IRC2B58UhBuBl+jd4FWGa2w4p/jKgZfMMQ
nBXPPEnY22vHFUQB9GF0WXGqTYgPA2FzkZrmBp9l6NxCAkUeWMYDmfQQNM0wnLBBAesYgRsEqfBP
mxgxO07LucA3Mh2HJHGxZi41roVXGLxtBom7DuRUUWLd5xvDfgz4V2U+hcRf+R+anGzscWQ/4e0G
D1zdz077OalwZ+i/xV2dtglGjQY3luF7DhOIGbUW67kzjcpYn9Nghq6NzrAa/YAYc37Y7/DT/W3i
w3gwKejvL95yQ7uBc0m22TTlOPA+p1xYQ8a0S6a9++hVMx/oxSwj3lP+ZGobHHiOFc4BHysquYI9
97xRxruMwd32oDrYS0JF0eyCIoRGp/WMRiQGniCEZnTDE5cCq8ZUhQV9CjhrHK0asM3Bh4LCZtMs
7316wh7RKvMO+XTlamj99OVtGOuB1JT+3A2Czx10Iz3UmhmLR84Kc1xa20J6l4D8Fcn/2qzsH81Q
DYyU5mQmxDRkONCoW4wJxi2RFhHyFBODixYemgyStVY/jLHcr8J61Z9izz2gocKhcHemKcBiKPWU
6Inx7Pz8cM5N58pn7Jq0DiOwxaqQ7mUdwEddc/+6XQqDjBUajbyTA9ATvGPqC3/KCGLEj7f5XToe
HGptqEQbcYX4wsGv8YUzUrq93fVwPXrWLfzoT9E0VjNqg5YCynQvTBqxrmmwPWP4J8NfC/8OfUJL
BPlrV91v9B8i6mhTypPXXliN6Bkx+72g0KT2PESp7Z9mUgdINK3ev3+YQpPdXxN5P/Z6XSXB4Idt
isT+DnnP4KKhqp8MaH9b6/luThM03Xjl3sGvUA7xy+khAk3sCls2ZQNPqR2BBVdbX1Ve/MJW+cFq
uLpN65Ne0DV0m7T0XSLDudH0cRtJm9JXa/9h8gjcoNdd4e1n/sZNRqkyp+bh0GQXMM5RE5kYNEMB
9o4pERWZe1BeSmNzG+KsCOahtGGpLoMrPyVPdTNKv13rNOiFojSxgkJg3QN7/iykvYzqsE4+Ddxq
lCJbr2Yq52jEJSqTSZxS+1a5h5ZE2ItsH7xdVUKOVJdRrHsVupQRc+tNVAEqakS/H/yBTGzfZZfl
lcbYpJkMCWjuyPRVC69F74drxYx9O+Kvgk4Z502zx+VrJhRKxjiHNYDHO3qZLhdzf/P47LL3PjSu
qvHyZtLwHXlQDAAxnPnN83jq0+kUj34vvN+As3Hoc8YnEsM10BrQ0ItNafDTfY4scCAdQYUch/v6
jY2nAbIqeAipCexTMo323VKfeZiUt5R/8cdmnpKJQvCr7cJX0MJfL33b6OYbY8Zl2bOTmlLX6Hmo
RFHikq5n57+8AXtssb0JSIPq/AwwBDDyYUIok2Muyflg7jfCuPlKNVsi030wpWT94Ok5gJeYYYi+
CJjJmyLWL3NnkdNBFzXcGTV/DU7EjS3DxpnKvwpKMEj8IhDvz4pjxnmhGUC3oMQpNj2vZzqsJUdU
CLP7cvIGdhTyQVAHXMzgRrxbm+fOY9BAvHnjbL5F4fxOkGSfBTJibZv/daQY3FJLXDtse2Sd2hWV
XqE/XGf5xl0ulWuAQkA3yAuIy0uGVaDKOPMj6C8yREqIhyC0SdcwerJhw8SO0TLr6loJBau2O3WA
XPrWys2l5aRCCVnDJizCp0QDGLjHj0AxIJMcJcgSABmCSPZAnB0ZF5ITQaIVB8TMCjcD04K7ESzB
sKxNP2cOnw7UXwrwLVZCRlzctMK+lmcC3H9mBN2YkHmA3e0IgEL2iMIEAUuUjBNY8hkTR5aUWr4f
SmHeof7P2HJ27ia/T/ZSSg1XMkcbuFuywKx1M8JFmW3yymb56qzmmMqINVrxeNNQDUfi6pf5yaF+
WIyOXnQbyD5ZmJ0RiMDMdSDCHbcaCZSAsfw8L3R1EhAu/07uFNKiAnMo0YP1XJzshZ3bKDYcMqJP
6LBw9KHHHfMdmogULpR3Q9x1ayZ5D5k3C8gaDAp1xSyd4WoJ4ceKcniysUyY7bsnUyuwnfD7EsG0
jkge9DVSJCZP7DBj1Irnv6AXdFw5rZzN5OfuHE3X7QT9fz1CMrVPBNY8ARPUHLw6SZyeCH7/xBpi
PB1JgNY3ak2WDlLdssWwLX1FkQpyJkWDMhnpMUDciWcRSvQhUhwMgLBwrMOqnYlH0iI26VRmVhg+
fm8Mklb9F6EU3xWbOMa7l60Z1+bm1MT02NvheqaUifbijEk08XpW98QhaVIwbW8oYURewFTUaIHh
aElOUiZD+qBVIDbqQC8miaTdr85oWWlW9GS3kWt9BTsIrXi2Ed2QmzFEZcwLSbRi0pYqNyR83bC0
JqVIcOtkPK9M4lo5gXJMrwKtny9q0o9Qsz6ubazv4GRdJtjgMVoK6OX2W30GY+AiSMcaXTT7hI06
waQW53aIKXYew6LrxO/3Ox3kCR1cmctgCrlV49yC+z19i853k71gokvTB+6luGxIIvMP1z25cKiz
BWeP7tpm0sUUpPEvgOYNZyG4iLmUhM2polhxYeJJPOoW/57ESLIu5g4p+bbAp8vcJyW0rDClte33
37+H3wNDcGknJ3MyUjmcuddEP+XzzCBEKyqrTvTAH+474rf4u+nd+XKJfxse38QTDX2m3ofRs6Zm
A4sgEJ0uRCxwTIOh9N7aors6z/96XSR9eLEVavVJEI6NUwonFzZ+q8u//pHlo2X0ROqFeBV2TjKD
i3dD20NMHEj6vpPehWiFHDLcho9/SsYqfhFrVfBZo0+QdlUlaQnSUPHS0YIiFxE+vwKslu6SVl9y
oG8uJ6URUBsuVhJ+SCNSopXbSlc2yViTIEjIJBlj0BUJlhIRsn5lW0rdybdIZZTMg8WdOgTEQl9W
fsMH/JICrgou1CRUB2doUUE7lLsMrULKKnPKRXb3iYZVws5TPI4fsY35Sh/VcaOqjUgk0i3l30NR
qZSzUZsg8uEVRRorY8Uh3hIRVZB1sO0U0VYcO6CeXIUJlWSQ2nF4eOjRt5cIfTjGlkPIFSP01huL
OjuTsSrw0zLESb393UDZKadHKkCG67NhsFERst8WQlBNwVBAte1o8d1adCDsEUWmbA7C2YBdIK1a
A/ZT9mvIFC7xnQXCKS5zJssyA9ajqQwOcjQCGToOg5WLao6IEj6W0NacwNRaQhUQdZm14Ep3I7Gq
ys8iGVQo+JHnJ0UBFEAligIaHdIIqxRkn0Rp1R9FYyjWi+9ucUVbbHJn2kKGFxsGgd2OD0RGDGUx
K47quB/3FBBEh3p9NYeseliDEOjhYJGA0GbOi+GyDUNS4uP7li8KA026Yk6MITE6tQs7zX1ZZwUE
krNSXuPjxtGr3Ca9wPffEENk9FOEBUvVy3S30Sp+dQrboClVq4qJnDLVcBW39SFnsFt8Ci7x0yGr
ZTvT2Z0KdhlOhZsj8UebYojK5CpVwZ/zviGyhKDKasUfrIpsgkjB2E2q6hQbvr8NH0NOmueLBWQj
Src7HAhJPnUkhVKQYVcaaVWyLJYCcAFyg6YY+1sQ3aMxLup/5fzDcoKXkaiC2iJXIZZi+B1uY8Zm
UPVpZXdnjVW110SVhZjrENBPxJWnjx9N8i7Yz1Q6Vhny5VKWHEt8UM3XWPrpSdD13GBDpvXQNuc1
8nvu/fIQrLsHLvcuaOfHoepHSNUYmmC6Px10kv2OO9fF6MyJqZQgJRtrm7vuJdh2WTwVRoGikGS8
g7/roormd8evcS3D6S3b0vpEkb2SfVUeTWr7LU93/un8pbrQmNiaV1oG947s6reyJcC4nj52zqli
7dOnxG7LVnEDP3jgVX93PIv0/Lvl3yZ6B6zS3EooGcXL1dpSMdXwVfeiMqqXELehT88Oq1JUB4bk
PH3qVrpRSdO3WAdUvSro1BB20o+pfs5bsO/xIMxedotYxzlxSSmW/VxiWp6WP5TQnLOpLijdgm0f
i7nXhgcNAQUIKRIzB7+6AGlVAF0sLAm1dVl1DHokzYxB6cRHACL8BTozHu4C6wHdaa7sU/BC9XUg
BGBEzVfYpAXFb4zB/dDhBixwwpQvaV+4u0ImVzvuMgZcX7ScEMwLOIV8UUlFdWEfA3OTwALMFC0r
Ro/9gDCuCLcvaDBCnOI6csiii0PsTJ6L0l25EJcuIvkOIjhGfp/+HTDvPHgYpYQo5akZMxcBqkit
CiRVxVsMqDCksWd6llq2JHfa0YbEnsJOAmi+/aspnMFyqO66y27JQJQYFRLgf/HjHB/bDw0eNP3s
XfWAUdYu3o7rVHRuWVwrYAoDLdnP0xnu4hRp2W10ymxPGZuYdQqVObBE8Xg1wrV/RWRoMEf5jAF1
PZTXyj7YB3+kkVWP7mJgVDkUq0sJGMms0HjOGfPEtu33XKSfuML1CynFe7SHBGYKNbvHBnJFqYXa
zlrkWXo3CeENrx1Ss5SmUWmZ/pZid8CBl1ysy78iQJI5nC6VOvGWJX5KuOLBhG36LYsqsfhynRQA
jr2dqrEPQmPwLB1GwNAR9D5g1CO60G2ki0pWcYHwVNrC+mL75WaDMdgjJH4FDLAqipsPZOAdnu6I
F5o8nIk4cY6BxEXl6qd5nitQSTmr0miukyy+RVuI5Oq6eY+kFvH62uwL5IDyWKpGPNRps1OXiIBX
4Z6/R2TJ8dcL1aNogYaU4kChut51hv9nAaZS0FTwAr6Av4iV28TPaWwBZFvhvu9QNzBsKmNIDWI1
apyQpPND7NiKvxUGN+aAPb5NvkT8BRJABy/5fMCblGwaAeLYoydgMNj88jDojWnfdAdc33zlYvKy
RfG/uI9EEIsqFKtbD84a0X6bHNn7VH2D6c/gUKvmyY5E/A4zmiU5gAVk47CN6KtlRbTZkEXWGQX1
T+IBIQIeJQkHuDFc0AW2eciGm8ESMhmmHFl1q1fv1gOoVEaZTrRL3Odc/H879AN0maI4BiPQykbD
MpRBkSAXSnnd1ZL/hpKmT2bXYNcHGR0jw12ovgN8yobTf7jUkPBvLb6Eyqm7ppeVCks5byS1n2d4
D9l3sGXPVHao/EApojoyK+Gwwmwdcjz63NkWiOHuBUHm1W9OkCNZ6wRrnGYgVpyDUjpOPyRM7hr8
wwKBKTR5UnhgrCq5DGfRQtfj3E8OvqTNxQfxOWIupBVthq7iWMqlB7oBNi5jBpT41f7nxGxMFRcp
Jm9pnQNZBgfarw8/qivuS5QfG07pp5y/KbavveqkVRIfGsmU8zwHhcZ3fG/xZW9XKQuVg0qyRsjd
ShGcUkdZDSvZ9KeBYk0qR5AfXU6Hf7uEdhY5E3sA4FwNEid0x8nr3+ff2a25JamFGTPLWRmT40lg
79/pyJm3g0aPI2fTllb0haZpynpjS9z4TLjuHbp1g5lImg6zttvOAdfeP8/oteqYa6sd/2w9k6qN
c2jNEg7Ch6R7QlUpxFYKGUS+d4z8gHPqh63xGK6tBwgGIEWxEhafGgwY4BaUACivcZOcKWh4P3W3
xIb+triT9NMsynk5PzuVrJm/MZXPWhidWo+VI2xxxd2HuUFZO5fH7BaL4N2iBD5LjsNVyneQNiWs
DxquQVMScRsm42SwLMHU4uQyyA5dSYUpttbrbsmDkOkryWmmTFLJDlr77AQjrwYEOthH3WqCr6VV
z+4k7YQBp+rMXmT6007bI08nF60SgWXQvh52mYPtnuNzvOnvi2y7TGAlyXEVKCmpb/+hJOi2ZRuf
UHJZdVrpwfvL7/Mld21JpyTBlD2iBAVIROfO7fGXUubCJpFB2kv1c2OO7rFzoK+tYreZ4v6kBx2N
eKlf52QaeCXWychvJPHK+hU7ayOaE6GiWnQ+inO6Ha0H3ulzHdCGAAn7Xx7QoOYfBkaACKFsoJZn
Ri3RGAwvuocoSI4YPHNI+Ujbs5oHyl3DbfeP8zpiQAkJeUioI7HQVV8xXCmpaOUDOSo+qIhblGKT
MZlyvzMHiYyF8BBiu8NhyQOa/upRp58MaPxmZaquLTXe08qo2RbV71L6rYg/TQLK26QFnB5zpE9E
EOURimDfv1UO1n5CkVUttTqiNr0OSlyUJikaSfu1ZYeBrtJmd2G7U8PSCbMZJkbA1hBttZNqay4Q
ic9WNftPDUGqwuZysZbEcogxbaV6TerV6BuKmpYyyiYetaYEB2rnUHxUUXCFOhqBh/I1aDTBGZZc
pJYtzlEJJglhyk5GRFA0h70Sd0VRlnSEBvWipKqcRrC9SRSRHlq9eFTs1C7vNCioSY54HSlqc3zC
TxftYYAjvX0RqLk2qqQXGshY1SojUg2Ll0d33KTwtGZbOY8Ydc0Z0ZnS1dVdKF2RIvhbJtbt+x5b
I5OunM/AnFNPDUnMqAQ0X3jM1dah8Yb6/pDbRIGzwHDoyuEwtTtz5ViVgk1F6s3nFQ6Wq61tRCn4
tMcyYnURtArRHdeMFiCbDxPkoFtKN45ODcxHVVX4r9lVFo7Qiu4bnRbB9MPqkq4KJ8HYcDdz3Cwd
fgumlR5ekCEV3z2IAMHqWEBsAI0k5CoS4wlgPTH8Q+Tat0uP3rV0wCopAJ1q6qmW0bdhil9AjMgK
RXsC5BCJqhMjy9UDBXXAc0HQX7y6ZFOUbL9iEN0E6pL53s2/8jsulFYWkEsf187DUxuceqTUpyGs
p7iuNkYhTa0nCUWVteLqEFBRBa+K6OYQNUPyNxbK4DDYZfk5FgzPnvgAUQ8qMxY5vVa7PrSisboB
iFZinn49H4MQ3wJIF32RzlE898F9gkrpbPIkNAr1A2sHhDpq7QLHopFFE3D27omWLBEvUtkIsEjQ
v4D+YNnDW3NfNwXkWHzr6JQ79fjqZumEeH75+KbkW6vcPY6qXDtxJDzoLFHJfrRY4LX1iZ4hPSC6
EjdkemfnjAhOBPA3zxdZUAs3vW3XYKHCBZBJaWBdqeAExHWIbRCZkJBq0WWvF9NFUoDRPSRomscx
4Bsebe1jM2RXgc673tRsLkVNrnt0Crs7v4o2vwoNpnTnHlwXRviGYMPzMajQWsn6dVH0uaosA8Mp
epSTnHEHPo3Z/unfzrvQRLL2mBiQHTvHjuYPrEP6ALqn5DJAefqS/BR3FTFZrK2oaTBo3uFB0WRp
ujyBuVR8/z7xFg/dUSV6Lp7xrkEX3QtTvkFtDkZZD2pvJMUfZgLz05d/vOCfydevVGomd6yMH8GO
6Qy4gDFGEaqIVl77b7TUbnIymdsOVw+I+PO35+7LWX+cE8l2Uhq1GXJCdknh8OR8Flf0TmyyBqzI
fvkCI9Er7K0H5YezoqM8PJwZJVOqqGndbmg6BRi02jvMmYfzMMPrLSzZ7X/HHEXYA+PF3oVsmfon
o7iP8cquECN5kBHzXTpERTy1aI+YY3ZGqTR6UGlqW88HS7ZB373RZyQDq7aercpU8RhayXzo3eBO
+0lcQ2kQ36Im7OPevUmlwXXE4tCmpXSgvUTwdRvNNt0t03sYSQSzjWqsEl3o6mwXFDgFbjyCkDy9
1aHk0d7eVhwdXKm60Q+zfHlyQBho8z94tSudjnt3NmmSUWzNySpgBBfKzsmgEc1gSqGKawGP0IyL
ZLEPPed4CbC0JcQ7eWVG3TGSmaPAu45kEHs567G1MFuq7Rh0cLZfvVuIh6v1948ZUj1mk2K/3XuV
nUa3tfjzmMPIsVbTHWV36GeNdGxY/RflaEqr4R9y+aaNC2EtN4YP8ePLOoal5nkaVmD1IM1b+e1i
Xse7pfFzwAgMCePeM7Z+K79iaNiA3iL7G1YZbmndkF64a7zG6HrP8YvM6j8PwBbiscgYfLJaB5Mr
Htzux1pxEmeKdSrwYiKOktfwmM3E1HanhZcsVp4E4SVjTQKqDlDKw2dccjcMc9j0b8tzXA7bKFM3
muaA+eqdUTH82+aI0MXFd1fj1UuUKg6aykTr69vESo0T3cCAt+gSZAumTIEbD35pOiUTC59gEzSh
mJghsiqy7Q1l+D1/8ILDwYx50MHTfjA0geF6actt+ZeHfXCKNuLZeXLvly11+jkW0qNHDwOXkK6d
0wxrXVbPhNKM9pTRnjbnvYdZNXSMhWM17CjFcqpmMWPOkYLfXVVmb9hvbqjCUiGacACw+vreK6vZ
XtxFH5HhZ06vLS3V3ya4568qydq6MPkASn6UluPbwiNrYkkK0lFdVhWUqfolXlfz0jsudulEsevF
j2F+iLHDjIP3bTRDUUaTxBhSCCcWeHg6/E4bGTFj1mYklJyWRlLG4+w6LnXKXqVDizAqgidTV1b9
OvZYreCPE8NXPVz37vFriJPU2lfoO1LrOuKOZB2Kas2TEjgVcbfxi6uT3/yp0CHeTM6/uCliHPpw
9rT00YYMzCiICaq5K/wC73HFZX4aAPUZn1J8cq02bYdtb8qbVK0KYpJrcOihPHbpevcN6iqcvNmg
VZF/LTd9/Sy9PrRS1orn9uXUaWtshlOoV4uSneTD73jn3+nGbOHWQ/xmK355r/SDo3py0zA4/DLU
WEup3eWq0El5CmvxM69iGXC0kROtXJ+KBSMckoPzyB74CID8/K0jf4rafEspucwxgdL/PX5ugIZS
VBtJe3b6hwwpwVuiW4vUHg2UGBDSnyjsGbKgdsOYhpwAW1+69q/R+h/OK7EBq1xF53r2P91m/MlP
5JVr8ulqV7126qdr8l2yP+BUc0L7c7+R3tHDAlRTya7QfUf7jhioV0qZxd/+GEF7smx3tcsc+OZ9
RB07epOAwq+pNWdFAvPmIPVNY7LzBL3+OgatgI3eizaiyZMSgxG850p+KJugWddZkRr/o0sNsF9l
r+fVgWfQ0mQcNGVZcAmA4LtV+XmTBNe7NDOtqFwc/Ua6j6r9o6NWSxHpVSwd2qjkSmk1IDzm9BXC
fxS5OZgRa0PrNSkH1/BJhxV+QuLY6x262+hJFm3AdIFhK1mDsE7ea5PeNlH12jEO7mUsOV/DeWaA
4lSC/cyAR0Fqh8BbNaN6VwUao19HwnzyzqMWJjRqAxV+L0+q3bOPiVqo+9Pucwyd2+8eWRkZz51B
PVKkxeuY7oHeB1S+9nQXWnQcKatqUJ1eGFEDdZ16ThnehDOUZCSDxfhldxhVhoTZgNq4TdhOG8ku
aP0wEYSPTUrvnZrM1MBdIhU/xSKdGQlSbZNlQx1YMvGoZTSS9u6UK2ooRMxtfBj/Aak01ggQPYME
P/zuRw3n4lI0UHPIPVjyK389vGZhnYZQ+79K0nM6Kmk2K5EvVrvlbqVXKN5qH9iLv5FSknJQS2im
g6PJdvFpTNLtPqFVOHL4+XwXP37pQfgfS2e2pKi2hOEnMkIUB26ZBxUU5xujtBURERVF8OnPl+4T
dfbprmrLgWGtzD//4c2woEF1KFV6766D0iDgT+x6aOWx+A9BrAzOY7iCLhP+AE9TeqrCbU9Kvz0h
/so8jzoTzc2RCJJSwpRhevZEx3cdidXK9wAgkDIQ5C2gBpspzGf3TV+vRliDGQMSqaDvrlGKN3Dc
eE8dPG3l3Wocgv+8wWTOV41BVeW2EZjjiUp+EH4unjRAVNCSN0hB43ymvFdxkqN8hnHHrSkAy8vc
TRnI2F1pk2k5rqM+Mrdf3jUfC9LbCyOL62KweZPKxdNxTnwtZKYE5NNHSNPbtEZtgKlFL2r9G87O
C5ogzhTlCbebe2bteBKmgIMMfVPPU7hPbmv4dW0mGCXR5dmyPlS2Etah4sG5S1d5gNdeqX+kr+xv
LyONHuLwtJEmu0JV5NYp3f5M2TyCbFVtci7xnaEiv5sUK3l6BeXJrIsauvWPTt9B6Yt8AYslgytx
2La+8e8BZIkFDRdYvmrwUni42V6V8yhqmzJIEcgcd5P+LF+BeQElIqaGqCLea9Tt2DfhswcH9B+t
Jz2OgQsZU06gt170AF8ErjtqJEPeaO4TFhl4lBnqG+dBbPkeBGNzBR9pXH6Vwwqk/v1b/Kts9VQz
CDlbf7iGSj7Fw2sgOTTMxGuIRNj3GxAPSJW0FUvYQak50Uf47migr7KHu+AQawZgohaUMY1iS79g
j9eBiwW2AOCCniuWPKWARIw7pFd8nYTwjiKDYrMfa+OuA7FOP6gw66Q6i453CH6byHKYjeKUC3+M
QCwrorAXr2nRudT6AXKQ51jYoYgFBlltevdPPFHYiGW2QZMpEw2Zhsu+ldMs6Xf/7kvPD6QpqykH
lSVZoNXW6P7TFVyNfC9cVGmWBLP9f62redKeCvqb4C7BiJw9LbHhI4sd2klmyUL+HkQs3MDy0jAD
j1AfPMfiFiOzB8FVBWpn6+IRCv913PeQBhWVXiCycdVVwbPwkr37WDja77jASktaSpgEBaVFB9hN
GswFx3LetRbVpOBf+FpSqwPBy3dNfA5k9i8Eqy67tSByQISjjvnxFjTljZn94zReZ8I/E0Mv2cT/
Ojy+wa3hx6MHLpMX++3VjxDw3fKFGAXpIBSg5IcD2HejsDG9oZAXDyfwCMpaenmBr+VIyFH6x9oE
8bkIaGhls8CFgh9c+Bvb2gxJtQcy/MOIpQMVc4E7A9iW+5/qHMXtCkxF2tQ3vyJN+cd4ra8jdqf1
IK7XPcKgdbBUSZMqWLoZUmpxtlSnymE31mL+kRXv4hHpiCS78RF5MyQGXWXRv3iPk8xURZ39xhFR
xHYkH/oP/l/GxDJfF1gJUIYxv/S7cl1v9zKXFdeLz2nX01sArBWj5N1YnlA0o7dRVbCqaqEIywbh
Dc3029JQsV28ZCLTWnk9aLJ2LiRsWYI+Bm/PuHk8IcrvttE9VOaQv3XYm/4bjcubQK5RsVTK2JJl
fNRme0ZePlWJ3Lqg+y6BEYbG93B/G7vtbtv4tJe8wpduZymGVh2HX5ZdhBm62CY8r2y4b8YEN8wS
mHlrjAlaroowPz3tFi33tha0WpbyViATArF54PiKlQgnjHtFag8BiwbzimkNJIJmRvmRrzoTtwFE
IINPf5GOYSr/FE/jtF5GKhX7uHFwzALwewRtZB2d2fOj88izkxOabASNIBY5zyt2k0A1bNxtWAyK
nbh3iAgqqvobbM9yVHOnv8MHC0sxv1E3NtzDbeo7vKQWVErxYHNFlAbCN74u2vvPCkHohXHfhcnN
ZdqBuItWAREbg7+Epv7ZN2AYalQpi4rvF+dtFiNATuA9skgCe8Ahj9p03jDG4bP+/tfeD0VBkcT9
ndnuOaDTWMtAWjx+Vk8SWQsDnSEOTFC0+X1UooIZiU8l99d5+jzeiTFBasgrgCUTf2N+8H2NwRao
FkGYuy3KvN+S3d8/a11BTD9+hKjqAmauDEAf9jCggA4TTU/XnZG2hLACjhszXKD3SzFs7vrSX0kb
c4N5ghaSFOWOPTgl/2inXSGI1fxXLfEHh3qG8+ttImU+5FumqEKFKomZuP1d+NKmu7BN8l4uIQUw
iv4ybxe3D5CD1w020Oe/zkEGA4TmmfiHia0K6+mVu2F5kllugZO+6J9Sv4UNM9fI+GzvIE/DtQvJ
E4xpqD0GtXgtMj+A8/Yg0pgYBBpC3rN5hP2lk82hIc8ZOBfeZBrl9CTyudJ/RdQ2W36HPezuMxqe
YcG7vbpgxRZnLuboGi/eWbWtpgyNYf+fBDgwhkG2Jj6yIzTRux83XKYf47E8R63DeXOOdtMcYnfY
O9xH2YO1oU9pRmWK6QT+AmdKyW68W+yO7S0lKprwFRt6AfiFfJF9cZVQFuIey6JKpYFQdbwWFask
d35HCjEu5A/g4Jb+teL3iSLv5pWn5+EzBaP+xyYvGn7BHM8jULG3XRuLzx7cyeEiRisPNOoSlIFS
Abx5Ua4ee2wGInYc4OkRqjjKS4q/miAppinEfzOk0OaIT/qkEkTJquO0Yu1NyomOlLY2/zE9cvi+
yyHqh9o2IzeB+EKj1xgbP6Ee627UAejjJnfqi2Qh3txjh6R3XGh283qgPz7GkJQ24iY2vdl9P7wz
dDJVbvpJe5OOyZg9VsFus4uePQncGupFbWRTlZpy0v/X8UjAwEWcqKLzpL2+LwfMdSYAAl9muj3/
/pfMO2F3GzVMI3pGRcbBl2RiPQUD8z5dvZ4qSAFYtMIHmVSPQxO+DxWVOrz8Uly114I4kRawBjHa
rWsr4zqprQ7a2q7TJlZl3ngq5mhPpwxV98qfyri/6gcqb5IdrV4M99/jfYrzpMOLj/EejDOze+y4
HfeOOwS1BG6m6uoFJo7xCjg8YbIqeLaImBBZyRAKEyr2SbAsBtpny7+iENoIRJbD42gxQBCVG0yl
Ef5/bDJQRS2o+11qFwPOt7AVXmDB7xXzX//mP/0btUTHmbbZw7vWa1rEachixEYrmLloquUuoKy2
2vuLNVztVkPwzKch7bW6AoOV7mirEjt+mQ7d7pE1BVfIRbWoHnp/VbJz19jdG4oqtluQs2U6TTgr
A1SWpPa+vzr71NQL5qnjFLR/BbNNslrv4zsLLCGwq4Suh5IXbwwwwXCwacBrjbfP2v4R6SlQS9D/
d1nxKowPGfDxMO5R77pgSR5jzeXRwVE0MVKciPEEMmHKBJn5UGgd3yuKVQbqU3mVJMa8TIT7mJky
I4wEg5S+OpU5/HkBnAi9IbVpBubSZks3jdZbjD7lfhls6OExAucrpHWgRvtAHeS0cUpa0AjFUgLx
4xt5PjMStsDKbj5s6w24bhFhXjhiGeVwYpfGrP8O0fJGN8YdtJDJvyY0Gy4QKkSuW/pzcYiBJGC5
d2fIO+SHLn5kHEDNK1agvFgg0eHAJ815m3BhFpg3BOCYH7zfMoZKuNNCocfMDD48flQxPA+Sd7GX
th97RFR+BeIiBHdgYbk4OwFMUGw3GSu6td2FV34ZTbmmeYE06oySzY031+FtX6Zi+gkOBKbyWTVM
1+iQEF+TfxG/QYdbMCrI/GIsc5uKgVYeUhBCanpxwiW5DoMtV1bUPEapCPOF8pER7FqIRk8utXeo
kPJ799s8BPHQRJQKN6sPbqwA8HAp+p/4wyxeDAu7P+e2wubJmNxmKL7p9kc4tmAIc/YKTGWJK4Oc
S31P6nNO8ar5kuWs7n8uXqApu0nJ9SccfGqUWX8mIkSZH5+PmFIxVBXzDanlTkMGPpyu2Xuv0SJz
DXEWe3KPjguy5ZAV34uRQOiFP6DhGna9uva5JDDpRIyOHlXhjB3LPUc3oiHg4eLeSZ75bZ7rMYdg
82cRfYWCwobeNfmLfca9kclywMrw3kufQRUsFbHoCbBuiQQaCk8QetBhQxubt0ZC7mHmJ6M9aRwo
DQCRzFgIrMSRAvHDQ2N+x997UPaoG4LHCkNTLP6EAisNJx9vxU3D8/FiMpN5BAK7nMfQRUQ5CruW
aFlgmIeYxMCVhKcIr0V6oKHhvik/gtLleNB5mlRyMvh6UXjM3vqSmpG+VoR8mtmRf2IWRZMkFX8s
w1PecIpjDTwODubq39XpA51wL8pJkLpM+ycupbQGngg5UXG6fZ5FrAl5NXl5OfeseUc5GmxyHGyM
YVlhEm4IPvKJjoJ7iAWDausGEwqHwwVU3H/c4NhWHNmA6I0WVFI/035uIVvmRLABMoNRIfdeTacF
4Suz+ZYJDZZPznUrsg7xJ5Z99lsY8a9dpK0xH1SIzLb8+piTZN9ZcWMDp8hCSa/GfQc/yu7vh4gE
CVagb+F2aXFTctMOYRfTWbrvPaeMESw0gSB42UJ/FisWmRPK4JyrgOMn09urI8Qi9J5cJDKw6236
M9hEPOIhPj/iAgAd6vTPFY9XVMQ8lCWMBuvHpKb64zzvWYiopY9Ae0x/eGZ4OAnXLugLoAhjd9ZD
PI0+LmiF2Oao438cQH3BIUEF+mEWyuEXn0csdBiisQbi3caBkul2+dPHwkEDE5UZJewguDXNCsI4
m4GQL85TGHQBXB72iPcO6nRrk4QQprlT+hccWQTBYe0+Dgec4iRkBwBEba/uiwYWIpdqA0RymuB7
NzBQOUzi34+kC5jGp8WfvAvEOzS4MkYeYojK1kDZj0jDdYV9GZ+tPmR/zjjb3qLLN8OgZM0Ti1Tw
9GbUAH5jzE3j0KLOFRto4UrC15Q5OfbFhJ+g9SOQgX8TELxD4lxjMnnxL39E4TA3IQxxqU0HvkDR
/AIjCoaA0jkTIMQZnkKPqY02OjdyfTwGFuis2M7BOcA2mEJpZGjXjHG+ON9q2wd6kPbh/NdQWMMM
xI7iae2Q/72sroPrrSPjJZy+KCqZo4h1R4P0SkIcsIsF6EDHLWHaTD2GqPouduarVsfaz6Va7qO1
YYDJYOptt7af9Ydkuda4sp48k6joiMUZiwLsgQRFLAwauzVuGAPcGMrJ73Zh63T9wmsD/Cc0EWTL
/cSBHca5nZHBqALAIhqcMF+M+raYLw4DGhI8MrALhxvGjQRzyOkLL2f6ovK++o+4y0Rm/Frg2L54
Hq/UASobZIvzBamBBWLA0K4TXKY0D31RZbP4jRnX3jOW3TcwScYdSuXB5UzzJjbSLUAx/EsXUIZ6
XOXCzGfRkCyNG0s/aEzOlvkGGjKLB4QxbqxmBU/nj3hbbv8LKbI+lXSnslukOjH2Bxwj15VpMH+h
06OISWLECygi0P9SbNHYpMzWKmviFjDpwObPU3hibdfnRxM44jTWxEXzJAyn94yekbAhYJ76SI1G
fzHrOoWa0HZp1BkLXK02Cn56pfOW52crB8Zm3wPu/3e2WOp+ZoMsh7+bn9qgWTFwFZwZhF+bM6Ww
Xl29DfIvfnT46pySCVj20+wQODXBfLRp9Ap/F/rinf7yHqTblvo47K5vuD+rft9PZrXXhWIkVhkY
y4FxSEoKqospPnPJJMOG42k/D0x+YfShyOZQbROAHagDhaVuwYTraAh/rsRW7WGhHReKHNgMI2xN
34IprIG/FYXd5mm2mUdQ9cc/58YDAdzVAWDBHEJm32HNhsMb0MgHvjiaLiScfzKAwGZ11AND+RAq
DpSBjyn+cbw1ppW5+T5p8Q0Tx/P8OoeKAH4vwgQSq0gC38Ja9iWHG4KNNSCo5mo2i/f4fcysuaiO
LjDzigV8e0a8d9f7Uts4yfaCWsnc2nTkC0RGUEfsh5O7tyjVU33G4s742CM3x+oFHEZz+sRiJdO3
O0eo7opeTMspYYq5UU4wsDfaBJ48vVvU/OWz7KuPO8uhn7q3fxqAoIHl69e8RF8IIx5NIQ9TOTtR
xyKQxH8zpfYS9+ntH8YMlDMUwjw8IwAwOIioOYrJy+vZtcc9YufTUhc1L9T7E3x2MtS19Q73JcX+
oE2LLhFnv2uXfb0QMUcPQBY2Yjl5zXdOuXxhHvv5q0bC7Jhnjjde98yAGBdyX0btD06DCps98Npw
W2DYmAeDESb5qwTP/PkAsuVy3x6jSHFqzJbHeQyfIg+Hq2GQPCgaC7v69VW9I5M+vyLqWjKl9Se7
MkAKeaXODs80uBhBCb4tJboYVioSulIgz5h05+mTEvBlg7zf10ykenGl6WLKRlMORDfNSGJ/5kZB
7Ptr3gE9JqWpMopEr+Nm2zV3wMcQGV/x9dA/tkv9FcFbsZ7zJLhzVLJJ/qegIyL1Gh6Vr9htgzZh
gBUkiooQOo34LVAtyvSiq/c1czDPIX61ucAvZo97HEzsx6NjzsAkbcNm2lYsRjxaxDrCLhVhTrcH
DGrBp8H+iYSDG8IAserk1oeFglESHQE2tFGHkvrLIFAo8ZQ2lLCVrHxv7GgpEHbB0CYrvNnpRQR/
kcgrNqgTtgI0tH+EpY5YcWnjCZDpWcQcJKAQkQiE68VtS51Ppf5hRYvFloOcPComWgsBr4GtS4NF
hwQG4kwk0OS5ELo+/eIijzv76liBu7K3MlqcyszwZe+24PlcMx8r/RMxyYP7Eju8ZNZmQvbBjusJ
WIqMo++8l0+mbG0foQvVMQGVTFmR2XLh8dp8KkzWOR5o4jdQVJ2zPuU7IwaRwcnKb5slGXaTLMoj
htz4VHhvT/NbTvJvB8vq7zO6wWrvLYfuzYeFgoUDjWtHjKum/T2lV9ReVcfOvqZ8fGE+K8YPWotD
Lg3P2WIDYm6xCxri0tAsvOiv7kazykxeG9CaBhDXUiH8DKUEzvltiMfwgafM5A4lEC5ugNy6hF67
RLN+9c/f00sxYB6C5QK8GUBFuLRhCC2247CutzdiPuMuY0RqcaweCd7Yvvc4QYRiGfeixM9CdfWO
b1v2qT3QTXQ5UgVThitR/2xTu+ObOhx/jBRiNlrbvuWepoxVKQTpJhtdnPfPgUI9Q9CMlWOxhx5d
h+2a6hPoU4xrPSW3skU2y2eveYWQMhqse3B/R/icJ3rmKvo9foX9pYc8Nnc8/XgNJJN0/pRYyAte
Y8lY8s+H5gDMDvqKcY0JDRtjJZH4D6NTG+JZmGZEoQ/N9wWiDKQKwe/ABP/adkWEnfi8gchNwFBm
lQPT6AkzQrzkP/bDHBiPrp46CoiX1cNOw7iuOl5KjOMQk26L1+xjZe0l/jVM/BclvX8JoVtPu7zv
r/cmiaFf682x65bH97jVJhQtq416pWBzco3z7Q0JStzdd93uSsLSuu4HxSWSjGlzLI0qHi5ZC1M3
CXZ+H1MTvfbQTeFfBzzHKfQq0DolNzpLkWENsPdurD2ZbvsvFhpDD4iLzNEZpBOzO5X847dJAPd9
KercFtNRWDdXsjRQngjn+bNOcFaxMqTQh/PphddEis+GNjkTpFY63X0+fhipRaZbre/Yzt9EnKd+
OsUT40lxkuvffRWAo0ns2uoS76Ih91tA+FutP8aKXnIQxhqgL/0MygxGD8trpOGSt9z5FVtFs2xb
uauYOQ7lmk0gN/qu6z8+6IjYLVM9sQP0mf7q9b/39gWTM0y3l3gA5+/I+7mQ+XaxydDkzXxXXoJ6
5YOFx/Di4ArC/zof41bCbdLVjTLQO4TDsBZywqEPok6nzeEOcN4H9QfxEkAOevKc5Idqe6Zc3A+o
CLeQrskUKE1K9AL2Xw0J5csql0U1AcZgdyGQmIDEEJJQJvf0++l9wBrvajlF6rRBlCqCOAgcjrSZ
+jLbhMC7LWtnniGGhoCODN0gqXId4t4BbG9X+ixEsObvMyvDSY1I3SeQYNBW9c+x536cMtPnT4CQ
UAsuh92yPeak9wIuqGOOHQh3RRNxl0whPk1rdN54m0TpPyhSKSmhLL9f6z1vnfCB+CcDthth2P+w
uHxZUGWekz+BsxpaORerwi9VN5wugHlJ+PmYMLUplwW5EffMhL5iARUJYbC+SrEPAZk1Nzl6d7jy
CCc81f6MXhMYPWaHp6R9p3sbXYOVdMAvg5ypCrotEM78jnpehn/yOiqwhGqnEeYDV/iXd9pkKuI7
6OUdsEdmsvzSadGDgymFv6hTF5pD3/60Y97NJFLNlcSV+VMOq8WdPWBsgJa9oPL32+h1gTozhh2U
/RBYqHFpk2OASlZVgSPgFjqidmlWiJmonFdtnX0PYq5Y08L54XnqRXzKbbo3PupPev3gkxYemwGt
SMU4ouurB+GyEZYtPDaRzyGdY2hMX2atIL9x5QPySjxRP+7EH/v5BEWHsyaxcClEQGLtxcqIvFHk
YW/7sqQ6KcTNDQ+V+HPoOvInkw243TDEgEO9Ie6WsPp0ZTqMtW1zGGzbPKwybo3Zetn5OnEGix3Z
9GZLM16UILPzqYa0RBikpW6wdn/sP02saW3j8uBIDnBcIQsZcB+oF35jZsYnJsipyWjeyVuopTlA
gcoVDO66alZMkZqH9aY1w0THTbkAvc+8iRes95b1MJXJKPnofFOG7rQ1+mvwaCErFbomR+UKpH5S
0fPTTnOab4QVmaWmO5MFjbeO1+HqvIT2rB/PISs8S7045eBu0w6f0CmWsr69dIBAuTLepgrBbDDl
qWEC0NPKIeVaeBk/Ih4rK/QApvYiAuEoe/BHrJpuGpMF1vs7T2Yskrl018IQJAmQtVIEkDudkMeV
GIog09vQ0cLNhMUnrarCQRSDkSVGL2w2uBXwi06BAUTX556hA7c4byJOEQb6ht+y/v67aCe6NeLc
RaWNKwJPAWuSN9vYSQXfr6awwTlmTFvGBpTQY+Y4N9G9qI7k7ggrCFIzlYyFIpoBJJyXcOhsxwol
DkAD/6H3hPiMt/z4HPEXBssMiXY8Wiw5xHYwRLghkSP2trv+xXGFs/2WtDChn68R4ELzGUja0BhR
z5uuZb38NzSWHR8a4VLc4tB/zFnasabncaIHRsdzZkJ8w5tDTIe539/GQG+FQs8ST4/erz/I4DaJ
VknkPGOpm2WIjSg4TIUuwVu/Okvm0Xx4+iUJr4Di47Lj9X3xke1gWD50OgRKMHukC7raj+k+HOjD
qbyhei4scNXPNSIsKCfYGR5T0nBpmXab1C8yq3ph/32xUyJtIC2Dzlg9QNUYU4gFa3CSGPMMCshK
CdiPmZuRtoziiAHM8UzCaM+WJxx3g2T7ONbu172F5UJx77Ij5YmRb6/2nYsNpl5pNH3jfWweenfF
bjW9mLeYIZ3zYrcvtgpZ3vJodv/wBg3ZZZc0cv+RGG8Jz34sxJsih1vi9TKDrOU9Td2UPN/wGsqb
JDx7puF85By9VN9y1rtmmEwrqgvKZwiFfZwoSDCdaDNcL0qqoq8b0kQ3UAPGeyKVpD5QVrMjq8jq
OBNnLGk3+VNMiNxqT6vpY3xhF+PEz4dWMk0Y3ZjZYrchz5XqKqWwupoZOA7Rz/D5FuXiZv8nMisw
1OAI6/N9mxNENivSs7NxMWvdiQpKsYt9s984ZO28fJxQTmC4gfjXZXBv4oDYcK0ZfZ774ZRO39Bo
Ia+bm/3wu+bdHrhVlFs11SxIASkjfRJK9l1m7l+TuChP5GCiK5dKiEtpPsNMCZOrCd2MCREFDdhI
qsSXHh044ngXsHyCJomrldCGJCMdMyNgJVxNuE8HjvGHdyVs31V0xPhlg4WGeKiIp5M4mxHz3qxR
PIvF1McUE9Yufi9iTiWBd2iQ+MnbwyCmxh2q51BkAWpha8L9Dt/bU6N0UQUZDR9FDJbI2ayYSFfc
nLSwXOa0jG16YUlaESN+0eAgDcdB4DVSTyK4k3MpiZhv2CYNqvyv+SRbRWAIkct/9X2AjIiF4Us/
PT+bEDsEQNlN5X7nlhadPo7/Ymz6b1mh7Wvox8V4H/mdtQXDoN0Uhsm4McztVkxRasgeKmhH29mN
cUvwa1viA14wU1h7lrupMKl2rANrtE2sL5Voi8LG2NMRm5BGMDaoYILIpITFRQPgbzBI3pb6VtM/
S3ltOCQ8HZwZ0JkKGSNDaFtk8SVPQOHH2xX8VKBicGrojWdkFVgLAaKI7UB/OtDDHC9+0R2KbUSP
WbkkPchCx7UtPtykJ2MjUKBe2glBkzw9ASxoFukPJRZGrFfFs6Hjcxx8Jt5L1e9AYFnLWgVcNBfg
BSoZ4IE+c3iuKwduwOEXpQm+AByztSk8a7GGNA0uGAMoHgwG10wDco7IViSsuRVfPC3cTRm3j7qE
pHV4LdWn4Z+0wp2jEqlDDi1M9iid9UGIunTPoCbt5QCm07I7GrAiJRb5z/gVvKTZsHDGsVHKkrWc
+rn/Ht/Ce9wURndfjiUmuufmPtnOPISUbLd0EhYAeA4wzdmX5MjMeOeimumOusS7F+N8cWZBFGec
FxX92SgMtlfup1v4xeSuvyGLeoZCwtUm9xUVNX/sewgEYEAhc/Qyh05glY93Hl/mAbAaoxxgEJa0
FPT4twsu/JHDUp26hFsBcmHuvhFRFPk4v2ne2aIHFqIcdFmGxWIMU5jxg39VAXLpfpH2I4BX6bDh
ttgMDUAdUWj59bianQf2YAl7DNn90FUs8o0hiT0B1RnhYX6m/J2Dj3cOhEP+tW6zN6zyvk35CTtc
HqUgWKD3FMGrWNCpfjVKXbApiBEcIsLsrcRVUcOlQTkTFCyhbelYXKezHfrYnk0D1rFUcLKuqVB+
bbqj3kgxs+DjFMYM358bSxFsEIf5D/HNZB6KlKUxNxsxx1P1jocx3hSey+yJTv+uO3O2jSm4Cf0n
rYuGCOQSlk574Tik53aX7ZHmS9KW1M3Ckvt4XSaX8hGJks1lEOG2RyoKYhlhUnba9fLGqvSmQodB
V3KQmDIAaUBJ9M7ET5aexNAqFm05zyn+QaRIchG9kACK00Y9kkX2Na9Hzd+DZaprPwh5yvnwxazX
w53iElXgfoI+aGCHsk0roBEKji8ZmmTSoALZRU059W/M2D+TD78vTMzEzdyBrcJawyXeB8TwvpQF
NNAkUPEqumwoHGYu4sK52l1e4OFr9pldoP2H5phgqmbJgbYyK/VLp5jK0rFn7WPHRt1cGs+w/CVA
/0w59L2C7yPSd/qP6ByKgWOLmcTxpR/kb+KVaM0GxnHm7fd7O9HZSekXj/M+zlAPhw07GHB0xIVS
EtMmiX48OJR3o7msWZicsMruM7bJwkCCEbDvmXN6/YfsgLhDlg+qCElFJ2qAvSpU2SNpsnmc4sr2
fKHseBTGOf6u2OxtvCC5G2GxWrw95MgbxXj9lSOdym1LhFzPlqJH9giuS4uPTsCc3OPDj1QWGFgR
kl4Y+cLj3hzXbM60iEJvEbYTsInVN+/B0FQSmlI1yhyVfGIsse4r7un76soMg6jliRrdg9tedtC+
93TFsDJ1bqs33GPzmBrXIOX9iSNWZhysg4xnOtypb+QHMsEEIBXKJSjeCc4peBrsTmSZjb3p4cxY
msKmFW2jeBaWm7aHaMo8DIx7wJubP3lj+nn/IWZe3mviYIo5Ur0n//h0e/StJh6YSCCNZNEFh2zp
fS8d9yap4xwOZM5GifPSjyqYTeokDub0vMUZBbfIau7EeCHks+ywNrcvb78FY5LCS7M0LgZ+DcGL
rsz65mVPvTVLeILUWFXMvQZj3qMIxXRHhSOEigdezMO8uweBo1JjwBdqLk8NZVJ4d8/7u3sLvg53
SFgAgk2uq5T3dXdbXwRiFZNU1lKhKcmRvu15q4v7Kl2om3Sx8852i6uA01mtKrcKtFkr0as9P4mY
AdRAM1yF0FWoo93KBbThE+IOaYm4qA93DZxrPcA1EjdP+fAixNrZ/dHT7XsvV7MwEdWsmVyqNTyo
ys0dXmA29Kj+LCwC7HyhDfSzLRfOOdxxs8CKE1c0B87bYKJNqoBK0ZihoIpas2L8dcH7udIVt+Rq
7DIukBVzL/ftXK7LGat91HV2sRpCZuQwSfpARX8sTdMX+dfXacLuOBl1Yv1yurk0rYOxAFjJCJQG
KRHTQsY6SKoyr6ZNk8i1nITO/wzlcoZIqn+ZD8JB2PGFtbobI6MocWJHCTDSQpkiiW/7C5upDn0I
BrqumFJ0FX6sErgk7tSQxrh/5NbTcO5x+ChOzpqeBMBmxnOukEcenDfYDzDf+OpHLhbaO1AQwYbF
14QJ3Hfaw21BjeF5EWVGj1gBE+ZHinT+wIeuxuJV32Fgq+J2fKV6flClp1a2LcfYG/gsYhzzc5wS
1vvElTQZMwcSl9qKyzM3uGo4id5uky9e3ANcNF6PlqDHxpyPc0cobU9wygGdAmeO5+3tv6uC11Hc
R80+TgPEGsmKRMl/ZpXgjFPYoDPEFELe3857BXQB1uxsi5EupDbezVwOCL+j7M+8dmHcQwDBcWrJ
keqtwBRYu95OyU/yxYOLqUd7bj7GhcMlbr2dNlEAFPWp2+FAlhy5DwMQeokrTC0eVDippXGx4U8b
UMCEVXijwModLFo5FpyRyfVQHrvBWdFzeqEds+OScJhr8IlqVghMIRpRFLtf0q/SE3b6BnZO7LE4
RdBNGIVPxzKtWEIu+xa109A4oyuRHvQZ8jLM4B7bu91byQcmjC2fVvHXUzjVTErNAcpK6hwXpY31
5XYsIJU0vML1rndHxazDvlOxycsHU9gAylk54VUNDHhTI5rDif7aJYJEWhfF3vbcrll5j1k1Ot/1
90TKjJcXluMbXRh8Fjp+kZ1qCO1qyiXmGEQ/OC2GrJhBsRLTFCxJL2SbvPGC5STnflONal5OSv1X
aVhX0P3cffj1v+/8juWsPVzeNgoXq4yePCpA9iCubG5E6dSu9nyHb9kQug+uMuKjXrGZNhNqG1g4
297ovB64bbo8/eEP/x7+Z6K4BbbEld+Ovw7uaRCz1wxJGavSgSfMGT+zAp0JFWUatMdfGjPIexiI
cCh1KPDm1915VK28dMbBrEZoO6CVweqgVYBHfYuec44Tu+zX3QNSVFx/4ZKBMoU8hs5W5r5nLzQe
9uUAHO5Xcc+ld7audObqIqeXrZBasFEmx2o1HPW9MyNZxTuPJDVeehPagUlpDFaP6QOWTJz75VgJ
NPD4r3sPMz/Ck5tvioUUH3vZrPc1o1qu8Wk3aBbMT2nA/dzpTlqLnX4suGnYdBh9Ml72BjRG3xE4
q/92cJ3Op/WTXZ0a3HliXVzr9zD3B3R9Cp9PynTgASmLb6uw7xf+LeztOXosPUHIqIPbo8B5EkoB
99WL6pNjghYjSPysxv1ZwKlJlFiqCbyBJ3TEEsFuL4tzYYx7+nJAUw2YwjQeJyHgmFySfsSvjsER
dyxrQtB18y3zirAQkPlxvHKrZdPM/5JXOxc7dn6gM+UDN2FB52bnJmVCP4bHwbqdGsAuH4qy/cep
YgEAbtxHuQ+aQKOk0HYKsXnGkXOZH5uFX2xZ2dhQzzxzY8nwomvyKpRmd34147r8OJxMf8B/N+ZX
TLbx3ab0mXjrdeEOdBYguQ+FHlboe4bUO0dqyuvmGd0iwQEGtjISaIALjkqr6wJbSeN4nX/Nl1dM
hn61Qzoh4gnkd5xcFjk+Rm0canaiIWgLz80I35YDx6tAX1iKW5soKWi5wZykTa5NmTBui4l4Y6j0
3h1ALtAVVnLx1t4BoYAmsdFuRUMCZCairBKqgNy+Cm0i7m109x0jm6UzTOR4YrzwrOH1V8Rpa8bb
DCuVNems9GV3MuZ2DgMxvrH4zGKND0GL6Axx1UPfIZZ5fL2X/N6pd1D5cDRWlr3+0LqWfP7LXJQd
T9jdKDHQ8NHTSlYTjfeAtyWNeMB5PInGUDDCPPslCaYnvPt6emf8De+HD5KUjoNG5T56joYQm0hy
HfpyQHv2zheuwAhDR+ZRyujj1F4WfD3Nzqzc6h8L/xn23Cs0gMzPp+Bl7KbFNKNMvVHDo/Nzcr8X
FNOczlVguovNSXaL4yXMKIAxs8fGAG91sJIFw7ZhNNwMI5zaKzc5UkgQ+i4VNiQmwpX5GUj4Ijv2
6ZMS/dmWeogWll/y8G/lrPz+C4aywbGzFHxfub2CUiYbZ2MuBexWGRPy8IQWh1tpZ0rJTBHGrSW5
ppjMg2da1E1BOlbhC1NAPV0Y5beXTJT6jBjZhnGcllr4tgfm4Z/2zGMoKC12V2eIxEDDML03ofHu
TgbWcE4JxJZ0YHsP5BuFwlU8yZt/KjB336RK+9eJ2lHfZHxOsS5G2bi7Y4uAEzDGNbhsxQsLpLs2
4IYhIuBgSJVCs8OuPBEmCYeUG1EMbmWHTizZlhnVZMaNEvrudnAWUGaiZOszm2mi/iiHUQSGFZZ2
b/wlHUpKXYXaqyQ++20LxP3Fpbsffn7fPdaJ14+f1GXinVz9ckl26wsX4b/75DXBTwAjvIv710EM
ISIvsbrFskda/J/9iDjLvpYQ33+dcMsR90Hk5RZWARduTsqq2hrClJc8KM2RP+9/tfWBPz0RLbmM
PwTJoC96yc9NBlKY2LWmScRk7jIpMNzTppc/2Uxh9jNcQcsOQao6SZYtAD90hW02qv2KdG9qUbet
6OLGUPkw9sHyAQYZFkiXIl+DqfxNPiwK+ZiDMy05IPW04tnJjm90nu552sVDmIJ2bbx4ybfdeetQ
yuVdRQ/T4q8vxq7yT9jacyL65s5lWvH3h5meQACwa+iDFIY3MpoQzYqYr4v8rQUpjhWM75HV0dWf
XXiki6dhwd76DecmEMcE09yF7JB8NRiUQPDnVwi6x3xaPO+kHbvoXDN9fKpLPBnEN1oGfQgR8KUO
BbGTgfKea4Uv5yDu6RtrFEVgORVXkvSN0kQM6JL+a0vl7ptxmZDIR+fHuIPWgAv614EwCrWlwztA
NuSDSawfbQkv+XMbPpCOp9JFZaOqx885xGuxGODK4tDLyHolNT4eC8u+WHCDnTpy6b/BVyV6/X80
ndeS6tgSRL+ICLx5lZdAQgijAy9E44X37uvvSjE3embOme4GpK29y2RlZf3eBcVp0rESwC2O376O
jlDJ+VM8Qj76ymXQXsPfHo4WN+lOZhzSpjJMvWrOeY+pXAIMK7guUDpHqcLgyiS0z/V2tTP0Sg0G
mFMm33UoV+UCQikMArbcy2I88qAW1Ohm0nbWdGOp5H9QlRFADHQc/ek50KmIuASnwLxHmcqZKnlS
FoMRQxv26NN5+BoxAGZMJawE9x3IzyhUKYxFAp1fVqEHrEzKqs+52/ESTA0TiuHkjNNjOuccsL45
X1IyNiIar2FxROPUf6NyKgCTuAunR7Htx0P+k9YcbUPgaPD6wNLg+9KrIK0f6QWoYZSWCqh9/NKB
Vk/IQMKvkPnXtUrHkS6t1cbbeFl8GgB7d6nguQ3gAYwdKwk4QDh7Av3mvNGtG8FidAqxhpej1Ex/
EKICMIAl6rUXMzmWZmG/3i6CUSG3YRYYG3lxqLuzVpJy02qCZRK602FtKqh8uWdnBw4nQgQ4Cl9k
NQ5pktKYFBpEhnWXRZ9RcaCwcCM0hX3G8HJB0xJyrVJUejsnRBfUYUvTM8EsTAGQ5ZfyiFjoVc3B
QxftG5SUSschUNNqbrpgpfx7IZgjKFZi7OAoXIJPkFMoIva2DwmClEw4DK4Kv6fXVbwfOETakyd/
ryEoLsQ92paoIWX20cmH4OQ/I08sqWJlQxRwDqDsPu9KFJ0njYTyRGZ4/O5F8q5SLsaxz8AL7QNY
z9ZhtASocNbD77YfcFD2fDqRmvMi35DMeRZ0Z4ofJt1kxw0IpwWr4nX8jEwLddwjSKZgLxYux93u
dCd09/2vt8XpwFwk2HFFZ3hjLLIe7gVXu7FUffo5Wt33l/hxT9KhwKig/JXEEvUaXLF8Ip4xNyR6
p1/liQiyC/OE8E/Oagri9/ZOLsEA6IP/5MOAqcbAIuZ6Kfn2XQhYEuKB+ZF54rGzQiyY1uYIfk0w
6dT/RIHUqm7YNrAf82xK5ZAuJ6MBNk8ONCbgSKYxybNiB40jmQ7W7tU7t4tjJtbyxaxD7JzmtmD9
cldc7wjhJpcivlD6TFXROZ880hfuWSv8jIVrsjH5/L3FjiSfyEsSm+7Xq7QzI0c/eWo7iiST5On5
soxrg73nYEcTdIhwbTj2PdgBK8L1UaFl2e7eHT1JDyTJ/MQthsgobgAnAeiC5bRvK9ZuRdr8O7aZ
tB4ppbFZTizRGyF8Jfqy0zvz684PpDEZZb7upc7x0VbbYFSm7OCLORh8fR2rG5ctJJoJLYJGFOs+
28Ib3qAlR1kgUjE2Gzt12wdHI75q0LXBjuCDlgq4lB4SGLAy4EXgXgRTGbFYi0cl1GK9LGjbtgkA
AR827MZCstyQg5H6sJLUcfL9paxMvfUKtcVJupkDZu2ASbKBhZRx2oM1WUwWsFr8ztej4Op8hYVS
0zz09gCmdXPH3tY76QP5F6SVkT0kQBy+h/sC8HEYJKQbBYvltqvUaLn2gyc4EmCQwghPXaiOsrEC
LxZgpuRWq6GHT/NLG/w5x9x4MrEMcI3kDMRovkzTzr3J4AjbSErGPwp/MDm/zL6mwk2En7FTqubV
b0EVpvjtiK+IuCbwFOV4Kg6A5duYOucpalDkRzqbBLRo5lff4EbYiTzAgvklWo1Ow6z3oACnQi1P
mC0UPBia0K+lkM4AOkhG20cqrpn9xipxgntPjhRxMDgvN+lsN0BgUKv2/QZZtX1WxfoXvfOXC3jf
rm4242taRTx7vAtbAAikVqAobLhUfkESx3TPQgGav83bP9C70qQ0ucOS2jCa5hkcV+f/aFP41qlX
C9/0MtDNcLNvc4gw/OKUEKUDDutXx9gAOHaQpUkXQCPvaUU9n1aRrujZdh+SBgPSJg/q/YOzV+zW
7E0KxWuTvntrcICIob1Hyq/TTmO4BnkZN+jKrEwYLHFpGTf0ilAEI0ytBC+nMWlM1vwigXe0VDV9
x7nKQshkh+GOXYGJICE5p1eJb/ERlehEXxEBHF0Yu8HD2oy+QZESCPEg84gQdJpXB99ojUVhBhUZ
Ctnx13uFjXaF4Ufdx844TVjPL4UzUOy6z21xdt7wvlH5BCgV9aVgtxK+8N5qwKASvZp2mU4CQgah
jGOsHFYGnAKC9RjuycB0Yn8AHswBayDkBsDBKyTkU5xOBlcoE8q1YHmyFNopmUBPN0Y01DsS7fyY
4YAdQy8tnEfweeHazDnibq8QBKuxMqzdkCrK1OeejlwuhkZ+Z48HkUfc8bLTXJYJXiX76t4uj+/t
a5vwUKmTlVCZAH8G44gEbuoQN/K3GFyw1CKqvuzZhXgTm74hN2TngTJU+XpEJcWo8Dx7JHBDuRnd
sBzcF+MgB6zjL6utsLMUnb2fTayxkXTX4Kc8Bl6mayWAVXq1b7v3YIdB53ojbAmHnA/QgdLMEN0P
98G/hI9vLhfdXD5gKYffzAMsGA3Kv+QvaXzjTOr6i+aMIhFhNfSYF2KalMPYxG8wYFldFEJYdWwY
Lg+np5IP5hc4icgBMjh8DcGtBZiYgDY9Qh9uUTWwNwvPqiMXiQMV3sC+ObcrLCPzrNhTnoo1P+Mj
V6oaEagH5SnAJzEsCXtceX5Hk+2/wJYSw4efCjLEFqLIXGNPYSt1kqs2EvwYeCH9ugKKWmAMby8B
SRMu3KLI8QweKLMJod+TjtzxYR2wK3bJDk7IDp+DATdAZKjKWxJ4UMkKmjLQD1VnnJ8GNIPhUTZU
Ca0F4AGjiP/SOJDTlQhwBFcIcYI14T9crWnLOFNjfFr0XDwRjGZ0wMtm+6rULmEcKWYImaT+fgG9
RVoaNyyJDAUBWZuiIsZ28iQcFOOBFglXBbp9X3EHp6gPeUVQN+4T5gtx1BdfAp0G+4zFJJLOMczc
7Q0qYGUsjP2A7kpVW0U53j5kGxPGaLnYLGxYUf4HCsHU6iLZSlgy3tOfhG/wxot+DihH4ZD8nU0O
NlQNWAuBxC1glyvtJJqiUSQ8hZggooOmkkjaqR2CaPGIJoSBbZgbXAOaIvhIhTGyC4oaM2i41EIB
jL+UKHEgXcbLUIMEH+c43AlzduRDDC/nIIKiKulpsnfYoIID1542icAz3p0hHle/Cf/s8Cc4jhmi
QubgpEHqqMD83VAorMZyJGK1MpHukiMYOlfYCGeH9KHs1L5/7MMryP15lSPk+wN4HDPtwo3lxg36
lhg7yzaG2AroqTL4eljDGK9DbsykgAU+CmGOWiA1PlMyeuSJ96CjDAQq6MUiZ1Rht61NKEOgnJE8
iRCJWiZapCwRswRFC+NEe6qurMOlYo8dkZ8OuYJ3+Rxdrp+AJ4MpwXR4G8UXRKuDoCOFtZgEJVYt
3uBgDiDStd9wYDGlFs+WQi+hFtDvA50zKFrotKk9VXriUiw5IU9W8oFsL141+aIUlYuOeU+0ZgB1
gBGZZu5fmXFjVmK1O97aEtSiFzXZumgtoKGRHmYI/qJJJXXVTefqFJMXfsSu0J0pTSh6v9FkUg9r
wfm4vdEpVQM7Cmv2qO4i6KkmEuZa0lulgY3irUiyTu220khDrmX5CNp0T8AQOnMspQZctQcyv1hJ
OMx7zXAn2vmBauwerYgiJCK6/KCsA2HJB/a67BBZFTbnzjt9sT81xHSqVN0wSE44U8BX53fER/qA
w0r8dcM4EYawOP+agQSIBc5C+IGRAZ75daYMJ7lhWKhGcy/0bCHKWdIIAKgjdIoi3y7dVwSDPd7N
UAsvT2XEctOp5jWsxQkJGW6RHmtp1RZy3Zj2LZCUL1IynLc3sz7gyDjCfjXQ5dwhYQSXRWuH69El
aJoMtRp7M9D8GaWNLezmrk3l5Nmv50dO9ImK874BdSsLKf9lbfwE+QmG7F8BJTOrHpQp8NScGUov
HHy9Z2Ve6H9ZuUgqzNytOe2d/QZSaDfjMRIwXfpXchQoNt07bVIN5xNBiwOZ/7cjn5Yy8B55HrAV
i0CxxHuLKqG60Qwra1WoWimu5gs8NsP541xkhpWu6AmX8LCKiQeYK5dmpbhMqMTXHrwdAz3YRfsB
yDREImBt6Gl+g9BUafWX/7uyViVnpq6utQefrbNh2CfdZ1/rNZJN+/pHsI9EWXyLD5elVJFBiUb5
zdUV+CBYnvaa8CE6whCjNmte/vT57wEJL+B7sB0LCiBiZk3FEFGWVfFqHnXKvXXEef1SyAEMlv7W
ebcvlBjgUpJ2wb/sFqhRDwmD4V8INNW+pv8sqHhUDmveI6T1ZGe+iQfKzmXS8AppmTaFDMw8vHff
i+YSOicerPvtHJpWdXWrw2Vji2DjqT78Q5a4i6c5s5iUSoPD8DpTmHBON0WjxKaPagnh5eL2Dso1
c0qrkHvuPl7+uYlpmcbywnBLysxDXb5ojVaAd6parSvxETCxPJl9R0YQohHZErQsnypxp7gogvvR
w4WM0s18T83vlHi1FV1T+B1F/GV0CHPGyg7b3qOQdN5QboINu1N5K6x0NnMKnGYFxpbX+jpfv3gy
j03jAJs3YA5rWJodYDk1nIP9Opmv/OXgAZBzX/Zl+OyW/6qUfg807YbUvOLXpEBQt1hDHauqpfBg
X+NT8h5c4+3iPrj6avqhfvCPmTZswS/Kbi36Hp41+4ZaUmZuq/QVbpAEnT9GLwjpyT7ex1CD5o9T
+wnuxdRd4M2NVWHIGdnTJay3oiZFmg+tbu5zY53946C5Uo3/YRfmNTpLKLXjjOVWd9Hub51c/deo
8K84ug8OUJPeECxVxFHaSUzvxLthCd6WyrmnqDDniji+ne2CV0BpKBnxmd6CFhJEtCIHN/8Q1wJk
WUFZo/WY1hC7+g+AmS7lGqPpNLAOsHk0hZDR7E77FbSy8OVQo5FNXU05hP9KaJ1eadUt0tg7QxyK
nqruCS3TymTfJpaDWF+AIgEaADyObK0wAHbJ2nuMHl+bkqnFCK1A0BWGJqjQM8+mu3t1q9yF0v+J
q/D2siF92G7jJpGa+qK5aCQ4sns6jd/ppr9XZfMO/y/rHftU5Y8URy/ByYBJ+qIn+JP3rdNFgU0h
WVJ4Mnxp4GyqZPcgwkL3AH15RrLEjFdACAiAAoXkeBN4QR36PgTsw/0HnN+hGfNXn3M7fx+n1dsN
wPv3f9OumPMvmuoIVWBVfowG9OFoE5FH8V0aJx4Pk7YKxIk4spBWyBj79FWEVCgCMq/tqCO634cR
sRe45P8qWrEKyjyoRT9XvGmJRnv1jPPXOy0WoMiZX3HHY3H7eSouJP/0DHYMhI9gSB01iJpBR0D/
0EFpuMkf68G0u44rK2GZJYoYjBYScVEiX4h9AcoPT5IzoI6OE0Vw8+Zf0CWsuEyAVGMMjIHgPOJK
14Mno/Qg4LlHahSXTp16HAxkozAqAwAJ+VfeXO6f2BdA50zQBcrmqVE/atgxee1KJZlql3HEHrpJ
NjykqvWNNCCxZb7hKh1TMtZhfQybjWJUm3zAay6gdJINrf3yoGZvU/VSbNJixVheUzAME3oStgfr
I0oV0cxS/CBhmOQq0I6yZZ1QroyZEULFBZ3ogFBIpRoGZS8XJtg6NpkKutIIw/HYgHLdoZ2j4wKL
xanbmQNoQQ4nuCWz68hP0HI9AmPeOf0eo+p2TKtbJ93BD2WiYmhPmk2zTEDnY+7thnfuX9xNn0I3
u0rVCarTWB8xwKuw67F4BCSCLm8GBBWQSDIiGvCgA5NIcDzsUgf1a/tLlfgaY11IJ9fofa1D6oPt
g4rGBCgYpqnL+bbulA4gkg53QA1wZmiECyHAAoII8GhB1KrRSDaeDpr+8WtlwysmmoI+QDeofO82
PLm7CU0GFVAnguiusldBcAePMdaadu5e3HWP7NN64FmpqUtwLIbl75wdTrNDJFEm0Mcj6fRAOQO3
qPFcvxQv1uGxvZ3dUfSMwcyibFg721uu8cn4zbxFu2y/++8NucaNd4WtgOZ9DIaDW7IqYq8qTwa7
wbs36Dy8IQKHGwHSBfUrJMydjqYDUdR57nQunvsV9TjASVB0B6DOQ2x/ISKcwn1/szO33VPvvDOh
sOB0u2UkKSaCXTcm8eGUpBqWDryWxvAeADQqPs6obeHN8uQXIggOZ90GVrcysq5fRZt4SjmKeKEE
RdDIRCAQMg5CzjYowfk8x/gr6zVstLE99qUHKWQ/hvcCo2Z3MArU/ijK+cRJLfLFzBPgS3Wfzn9A
cqwmFXe1u8csNSC4Cr+UnKFSQ36IfigJ0Al3MQ0Ov3zp2+GNcEjMWxPXYE+L4i5SQDh17/BC1cK/
d9aTSvsUXG7GFjdM3UAADAyr28fdAwwIQD+wZq0S5GyiEfqv2a9PTO6xf+qpneVbNK7916TVNJ5w
RUqsyQfnxUxE7D1uEbtozUFM71ZzvOsBXwj9otwTX2d7VD6AhVJInD7Er8Lfu2Hexvu0jtTBllOy
dc5AIUU+L7Ov/Qf4oPKbelweH+mkzULeBhQcHJeN2aDYMmNbTapEHyCtTeNEu0uBxYde0yaM2FCL
xDBUgFXvTM86OZsuTbdD7pRQQvEirTH9PevJNPQ+PHRWoSRqeR4wrHt3bz8rLyA7gc8I+2mYtRDs
70nsOfkSFK3DaefsvQCUZtW4jhum4i8kG0ZPzPx3uOUiWuRlOrIqbBRwfAL0F1YSrozNG4teewqB
h4dZSPU/2oWAmvwXHI0FCMRy3wIfEgwxFzaDqHnIjTQTwSGKtqhRMkqWrrG9R4eesYTAxm6VXXky
fPAy2g+0PaE/gtZzcD1m8XWu/6YACVkCMEU3DFFz8IV/v57QFyT7UT07B6CLs439+AKOsKQ5sIct
aUUEecR1LRNabjUuV4zq4kpOCzGThuVaBK5zTRku35/6WU+EiERVWPpa/Q2qUaF6BdNqsH9Ksk9E
q0pnVsPG5MADpZFGAutXZutAvEB9ggIHMJYCUdA6DB9/gJUt7qlQQWAmgEKIsETR7S5M57a2aPgA
F1FhCBNottot8BrRE4HsScIBn6i4AAIBJXzdqZ4Gi4+nhddMmR0MeSubwnIJUybiAFLOyyuzMsP1
eKZUC/hMTseQitI37z8g3e5jTvFYFCnJ3OvWPpWTyczHmP5FaDuCtCqeeoA0PlRx/4XTKdQHntMC
e18zwslARVG4qW48TxSJTJQ6TDjjZPKqiQgSoeVrDYyNrwl2AbxavhLCmHdKeYQQa0MCm8+HV2We
wQHwDQSPGKyf8lT6r8id0cdK6NIJtvHk7j+fSkeMpZwhxWrZuYEI8Gxhh0QH1CUvUgKHtdpkD3BK
M3AV5S3KpmlxHxRhGc1ElcMdcXFLDgrmEqMpo2tnE134xtnjClV2EW8Gu97G+N6ohJc4a4201u6+
QEpfQxl60Co6ITmPuJzhtkvFhuHHsENIQ1JF/Q+34TWXDYwNUbpT81ok5k94jTgKmAFc8iZWMgs8
NiEXOMOXrEDR2rX34/1YI1xRpEDRjBlqzLHV4CIt/smYVOF10ZYITIEu2H8TaD2x+qcs1N0/RK2u
yLZ1u7VAMxKBubQwRpviXDfPyxY92yfycaRoYC4sj6gRr7u7PmpozJ8pe4hRpFcmOV669fTee3Sj
K18oiK4KbjZ++GeoDuiv+lLaRyPKyro0kCDdVpYgPjpyCG3logvbOoIKU7OBilUR4QDkojKBKgj8
lkiCuyUEIyqD9QoN4GADpfj57yq9mO+ifDUfICaaySuZbbQwKYs/3VreKa3mjgJclqb35aHSc4FI
gSXJQaT7QNUPbQS6ESKmL1nyuJ0qPV7FUYVcesJ80/RofcJbAnxObENd+xS8klsCaxN61XUAasK/
zw5qOeqIEHpwVaVKgXjdvC9g/7OJli1Sx7y/AOwSBnefqGS3vHCEv/6HJO0eV9gqBD816j61Num2
609AVZDHZ+LO8icH3kIYTKM2W0jM1dHBf2KMC0BL6MJJFJoWqpr1HgOrdGjWvKLd3kB7B13eWlcq
vi+oX5CrsxEtq4A4QaVb6cNflS768x8COhpAJShJZ1Z6wSjzoPYLwTaohyidO/eNpc4rlIctAZXT
UZnOkjJZetF+RZN6cBtlEZPjXhaE7pNRR4a49O+A3MpxABzMhNUzUBBFNS2RymkaqFo1xS59wlti
GUqdljMdKQo74woP4AWNGaVYW6g8NU8gj0OvPGw5D1KbiH4ioooaCeffa9REq2hAMlpnAsEKRN9d
07WVJWvoiQ1jIbzlTpeqsNGMfhY8goa+Up7/WhP1e+0Recno4D87NJEC7ItlNhjgS40iFckAzvOV
OOESCnZvcBBlA2R48ag8WTm9ZzoY3EDaHNIspLg+XXWA19xCSGri53oPyr403OUG64ZmIqrUlWRX
tRT6AwJ8xs1BJcobQyvRMVVLxa9Fa96yCQr2sCMYcJgOEHyg0fXMTiTe4T0uUNHIP/CQBhqH2+jG
dCpkap8mi0VR1XzB3yjZr3F8/Viqjy+df7uV5JPWIxRqujfmk8zrvXxoMFUawsyIGi9t7UOcaqcc
MHTYQRCKUbsuz2t1PzAzD6o9/9ksNplVw2h+/dkUweVWLmiXOSWgz3adaixjZoYSskGQg6NcA45i
YM3WvlGIHFeZieIc/23QaBjuIY749DRjjK9gU9WPsV0QqZ0XJ+S+RxVyhfFHTcM+0ka4AacCuHfG
vM2uCP854N0FDC1iuU3JWYALXWmzI+D+TD4R6UV8aZfGt+DTo42g15RaWLIJ+d6igFNDIGBynte5
mPm+sx41JPldRnlq/lhVIHKz2zErND82Aeqgej7MdXJ+0oz4/Xft1IMClCzqAgB9JeLg0gCJYvwB
LHZ3185oRiPpSIqrA7gaJpqlhWgPosz4H/A/lFrQuxPXhqldVmN5ZagamDJC1oS2EKBBBgA4mdjH
xOb1iBnGznXLBaB3/grqvduKadj051+tC2w8NXqCvf615pyCOkUHtzh6RWtQzMJsP7+OCykpx5tk
QeV21uhb9XeTBwHhmx2sxOYiCofaHE69Mso+YdV+ds/ODcoLHpnUAwZnWClSJ/xuzfLWzkKiI4g7
X4Q0Y9KOOklXoeqKI0DjcUDEybAdaiWfkDdxD6i1oVnKpr3CUOHM5qxim7I1+7n9CA+Bfu9A0EpV
hCouNfLCaM8hqo4BQdZD8Sd+DLFMtAgaKJqUCRERXojkWbPLZF/qfJoOKmRhgHAqOQyatCLdxvVF
RjBdtYQcHFfiEpYmU+/mvGLGJqUZ/Bjl4YqVVAzZufe07pMKU85QXKRESIcbr0qImdkVTpv6/r4G
CRREBiwF9Bce7AGcy1jqJU3CEkSIyNrXwysFnuo4b+ahtEKcQ+kQRIfULXHTmJEE5P+/ME3FLFU0
jum1Tf1jDmtk6sxT6iGw3ygjE7ConKJ4mihIOEBC86mRJCTkg4GGiCoBgx2EhaRxQCaJpJCWm8Fg
QL7NqfD8Fkk3nwPLQCGrvqmSIcEKOciJoo/wZVoxeGyD7oBakQKfDc6IcJFEnouH+0MfekLE6FIM
gkfO56meTBRNRVs8hZwMxZaqzGgNsQnyFOYlidJrmCN5+ZsftrlgXi18ALNlZr1vO0n8+dJPEooW
yYEdQOpM4Yc9uVuqiYoLhrKmQFi3ruos3C2e2IbmJz2CvNTt1+M7Wjfrnv+ciR9M7QfmCutK81ST
9ilVPSpqxVIfbJPHUKCOrP+bkhGy7qoSERdidM8zcSnXrvra5vObg4qrg57i1UYFAnVFGKU3Kz2v
oE500KDGpDfCx79GSIsclbR7MJdNzhCiELlR/CC4KB2gZd4SOhQMZWBfQJ1HTro6LOEbnIZEAjQD
VkHqmi+xOhCi7yumZDHYndCFkD7XwgCG8OAo3i0gOXHJAoWUAF1CFTPhYUN85vjA+SJNmVctqKGw
oqEUUfYTGqiHrd8T5iEaNQmOflVl83NbvJ+3saQuJ4JlBvtoC3bGbVAm5O30jvybTP61F6NF+1+b
BvRul33LoTRAargwLgZ+UClVlVFJxcGECKk+ueqLvVcw2YskFJTsdB0k3dTLgRm4g2SZ1DsJlwKf
Q8wcEVmxpXSGC/7SIVpDIcHx8KAoOjborhDuXuLAU8emkg0NhHSx3jl6MXV/8V75Yg8UyId/SwIB
zeQeaB6dOpXwgbhyIEoK5ciQFQIk0xbhlRXOKviR1lllskbEhic/M5dLKg55IZJvFOwGfI8fWV00
K32gGgDVBtyI9MQaHDf9nlYeRncqSpKK/mBFUZHzrb/rC6PB67l1lr1G3MBNgMzUffo7dUHaiftU
/90NC+ShfJI+S/+t+rR4zkFvOylSCFeP6+Pe45hTxBnPn0puJNY6a7OBVtd40zqKqaxjDbIh/XGg
v3PACUMUW+4+dlN0UDo52/kGk7pKbjX/PfuY0ixc6QCjBK4Y6CcEW0Y6ztnteXPdNoIQbsCnZXb4
loliKKqMIchCiLnboqDnL43HnXEjeDOEoeyg0sO/DHm0dgOIzgi3C9u9cQnQ8yNk3JmB/vw75yxb
+veIKmF86wMlHaM/9Ysl8+TzV6jQXxs6Lfgyr39Z46ZxpBdXowku/l+x8wetVvPEp0YAwf1qcpl4
27jgqlYg7uoUDZhOKxzrfQPE0ZhWjzosb6vx6uCmtn3yJXIqwrhto5JEmIBYV9MIIn7hA3m7HwT8
/l80PNoMM9FM9Q8aF/rJMG8Zr1D5jBh3M3c7TGhHwQ1pb0b2gK+io5RzxQnh1P4KE13gt56mPUar
FdUjDSwPbNop6TK2K+bfmL8Ii0Yx1unoNS23aczThuky8CaKhv1+H13/LVovKy6LOecbLqO3QkLa
MyndPyxz/MeDQKhVff+sFW393Os4dWEtLrlA20YZl6qzqXuSnO3FF80/fzTS7klj7JwSf5G1YclD
RGfh4MpfDZaT9WdsRCFgHQJW8W2Py864Y7gQDV3X0P0zvx0Fem8YRH96BlnchOvOQ4v+9oyRYwUZ
69ZnyilX/9cI6CdQIWA87uDg4xRNnsDuMyOm3zcDloXricxhwFLbqxWZkNSiWIGj3e+tUJtCopg5
rRqewXxI5HZZ+pXn6QEHZtDXrBnkpRFZZOqTWUNynq8eL/9DIQgnHcedNEKEDpECCgdHGwwu5+r3
aSow1/RSxZo9ayGTyONEqbnfH/79BXpA2vgqDKn3QZoBZXSJ0bRE3FbXekaP4mMseouHafUsLbQ9
1vhbcewZ3mCJsK2v9MtAjUunk86fLDYnlhgDu+oNVGoNVYkVKkShCutOPZDGuO7EoTGLAd5lt4lS
CK2yUEPErpGSBjQU/qGlsP0vDLtdZ+AP8NDnlD+7gPlAMRLVoBfK+IcmEaIg1j+K/6EzSEDyMPHe
kuDIxprIQsqXKO0RyaaLw9/kHimhJTzGlIrdgiVPMGOQWsXZkpeCa+v7rutiuOoifPBPqnZzMff5
a2IkNCMvMU6qdMjh3ImXqP8EEJcKYcr+aVquu0c3xmQ7uGndoMtGw3E/6JLpVH9yW7EbaDvWdE7R
gGFkIabpb1hvv8OtKPYirP8N2Z8QKpgSsKK1hufBQ4g6tosRJelyXbtjmxHnILO8fjD8i0yzr7EJ
zKkW4z03OjwfIU9qxVGgRglomSRz+KP8Lt1gPc/jHbnONHExzLhXjCw30okwMKu+SA893hu72XE7
bsLtcjzQ5ur36cgno2Kw4RCpLSaYYG2k+6VdpdaaM1LX85jAqcuD8xPD5RQmTIONbuoAzanKV/u/
D6KrhDuG/DUeM3SSQyTYv5OOUyyxFk4NAPwQI2VHB58Rkf/Ugv8HmEHn9K89Iheq/qKbZQd9c8Vq
eV7fZDLxn0zHlreWre4gN/eUmU8l8TVGcfO3SJENn4+RkHVkOodMsBkG6mxAL93M5xdzl2fKUlyi
bpILZZ2xpkh0lj3m9aIywkBIyJ8JPvHqPcir/UrJ/qZT8gWw5WPb+G1GvLs6WfD/hg9hNt9HbDOb
FcV9E9qx8PJaCL1to23061J56xWBsmd0x4jn1M/eCEuEeQ+qlYVeFsvoqxWnmj/kb0K3i74hSyj3
xZ2yJzkPlJUUyugRAyVTspvj3wlA1GMmn020ShDM0Z3HdCEoLNyZOd9xPSQIhWfdhEGvqAWy21Bw
64kyD1Er2YWqaleigQQCE5H3h5Zihc8SpoAi9kogMjilDadQ5JBmsFlcEBui8YEecE9RmShUuirt
0J/FfhqKOmJa9RShWQKT+YZChHmcxjHxDp8K6cpNOJ6sKGtLWL6ELna2NQ23RnVAtUiBFNr7MYvK
ZNV8mR5OTiCuEkomRHwsjSJr7AGBvm66ZcaJrojylMkxpzkeStiZFSHR4/Mzdyku6zwWy61M8RSW
CabkTPWaYMlEnypQSKWwtEgIVKNbT/GrSGVkSWViK0VQvJCKAaEfoCqpGqvVnYn3eYPhoi4q4BQ9
LHKHVpRAGBZWvg5kr2LdboE1pxtPKgyYOIXONHjypbYKEhLasY7WDOWESZhFEweqJeZQTYZ60NQy
YKzziGijlFmWWTyKAX8wCbMUWdeiAr+n+FhU2yaxKng76R2LYfM8suF6qOBPJAEtl2IzBdnCm5UD
gn+HXDK0Y16hlbhY8wI/n5KOi49HLEpHJrVPEQxVNtEjFgVMMDaMFOhx5Cb0HXJB7Io4VgChyRN0
sPGlQXOMkShqNDqjaPmJYh7q5D9+HuYi5YwreFVflt5bHukK40+Xph2r8Fc7TaElT3L+e/djsh7L
8WlcO/MPcIRbQ+OT9P/btyxCLicstV0G01gaYEGpHqsMFpwQJUFwYMIdAxTyb34MrMgQ6UO+zfRz
TcWTxr+moE8ZcKJB9uU2hmqtWTmoUC5GTXNEbDDF3e+H/AriRA8IeMjqvZgmBfzCkIGw9jIqL6K2
o8vUGEZ85H5BMpO5sydOYI4SHVl7QGnNychw+S2rCZtvai7OVsWAojYF3wF/pcMbCjDiKpTPP+6C
cRYCyXv0eovrhlKu3YQ/yBuh7KixXYydzD9meHEQUWLpFSkoRjgz8UXNXZv8sfCJE6Za2E/3GFxA
t7UcmpuAKD2Mh3dI077DJBceolBvRmkwLaKMIfeYdKF7gHQXi6XIbMzhFg9Djb9gFRkywk3xv3KD
ChUVu6ILw1qhr9kXsvz/xtCtkf3b2zy2T/ujHYI9D/orDZ1A5rppo4dgoFUMwjlbM2GCljFdYdn4
03RBCZMqfBKVkYfGcz+7mnPBsipiyz0CPzrrEfHh/YBCKkHzhYazA6Se35f0RjVzWdMHCHWvZBmd
YjfFDqPTqI5JOTTJSKaRHQ3/+hqhJIFsTf+oMZ1HHXSahaVpjDCS2FTMEOBna4dP5IbyPkyGEOCp
fhJQbyJ/5g5RdsyOKK6OI6IOWQb4uDo4JT6wiIhThciwnO9CmvJQM9V7c9Pqp80zAQbMsFUYMPNg
vPAtZSpkwjBOyhTNSFMH1tY+XJVZUw04kaz2eYKwKY8D0ko+lvMGjqkN02Kg/J5pFzfvwlQBQoxS
vGjE2oVNWtpPqvmIh8rYOjaUd4PJbKHmzVw6hiPwhNm+fIfzzcwVfen2ddzy5WAQKMMEgACVm0z6
SpSGqxWS3+zCl9Fkmg7VJAN+Jk8Z+PjB3FWRuHMSKycLaQOmzOrHPHsGLTHIyC+i3K2dwPgU9jpn
jotkloyOM7fMS3ROlCRBjLK18diPawdYFKJrru7dzxOxiDnfLw6JVoTjyQXnH8PtaNNyC66icumS
qbEzn6qhN2PDm4saR31v/mwBZ0+blBe5qx683cWC7yMM12MgsMbdSJdhMdq6I66wxyP0+gXE1Jl0
1D/yoka+fPq8/GiYufnZMDJJG0pjUflMRm3tOB68RLNa+vmz52QH9jAi77JN2xya5DKkQISAvIAU
5swZClaYOBIurgWbwb1qyo9HCAmcztVzTvsr3uzOUC4Eq7DOWi3ZB74pU/EzERrswbegEzi3bt3D
QvL8VlpeUHXjMtaaYPm8TXiga43KoAa66NKl/sTutwJ7TLMxBUkgO3QlVNHEuPMFt0WV3iudDLmZ
p75PqIJz+7m4DKdMewQRPq8D5fl6A5yhMoQt9VDUZlTrJpiHNCMSt5sslwngclctlKqSQgjFa8qN
LueKpnC+8zh+mrF8DKGBwEHhfUkMJvpwOIFKzfzBAK0tRuRZYYsCDzxFXPwEYUBlOMxipZwlDrW4
zB+zYYTiCqMGeLdCnHaXPMRxJtJbCGE+5YQlPkzV5Txaa6u7A009xPPoYCQU49oyoiTVfrksYnWR
FkTOobWRRRKVnRbL/g9+4wK5QSGg6vnIqP2s/RidKyg2MQHkGC36qIMlSVgNAVOKZ0jE1sKgMny6
9HPVF5/O51IbaKBaRHCkTwdRBX0W/KnlFz9XcUaObtUtlx8KalW2lchDc5lCslk5BUZKyXS10v3M
7RcSSP+wmkJ1NB33V01HeUNN5ULXRd8HuyLYU6DCWyFTpuJlDr7q3hTrCovj6rkcmgx/QbB2DG0G
/LrwSSGZBG28B3nVVG9T9pd0Hv6iIvDFGGTBpIwsafoPFec8lf95ABL3baLOaiy8JHw/PLBe4Wy+
/u1oQH8SZJBu4AaUOihMeTkZugdb5APCtd9AtkrTga+rVijZZa3s/2NWvZkUCghrFMTmyyER0TcO
Z5OrEMJfRTu6jkB1mf5+9GdBQIowP1+kBmceIRCGDCiTZzjcXGeRDrUWfaGnThPx6HSejqUwXFOO
qg+qc+Go1wtEAqpSxiTfoQwKGWzSUakkNMmmPvTEg+mld8yE0k/KPyd0SvjjN1G2gb6wtrP+RP/y
JB0jCA5q3EFXeHQnDmEABVaZsrCEU/JhqHxDeoyX9IIhxocQmVD8xhXIMONxzCBmtyZsL+0xtQEf
SJuU0JOysHd+e0kxP/H7XKrQSpEkqdVws4Ga/mXRhjZwH5JKkCSPPFXDJa9t8I2LVUIWShB5I4R4
CMAFDBsLRyz2q9Qln7kKBE9CB8FIU5QcrLEdYUTRIGI2J8lo2QmiITgYplpRnKK31UoGFzd9mMvW
BkPsrqaf8VcS2zeI1p9ecDQXzKHiYWnm1sa+umWGNmp+A4ZRlhWwZ7innX1YAd7BwPYUq+RgkZz+
HdOK+wwPzsG5dKuMWdb8rWq6J/48YNjlZOQv17whxp//J8vVx1J4JfjDniO7jXfTGFd5d21tXYhm
AqFCOrKQ3pY/3oB9jc9kwVfEtdnrzRxiAP0zoz9uZGgOpSd5sPrDvuLgbZCjgkIjNna5zfgNtx+s
rq4nTQKBhXsDkcqB2CaVNgVSoDfxNxEao9c8R94pyyg1wTqjsSRhMxoUMmo+gEDsqbsFFDSjAw5w
afBwZWZkzGSMlYaRvlFREO40cUKrneNs+Ku2FTrIgWdGefmANi9CjwqIIP70adGugzepwxyD+SaV
tCbKdNcZlQJU8hBtUdFANgHBBDII5Zh8PQGd831R9QFOj0wL7/UkkMvKyQfzYLXgOPwSx+9vzIkT
Q5eDw5AT5lqbfxH5P9xWlM1g/SEMS0ddQXV/cXvICn/Fsrz+R+In252ArGXQaXBj3ArKetZAjB4o
V/A3dCDk8brocRAnAapN8CoqhQywfzLIyjVZNvEsRb4OJ7iXE5yrIfQh6p/i6qltTb+KGnOo2RHS
uJ106+oMgxnKI3hBlnyTQuorQzM58Qe1dMZHqrNEk9bVvKhEViwMJEEmfMhEurwt+u7k4oT5oRAs
fpOIFtB9+HdGS8RE/Y5lZEPrq499hurx4Z2+Tt0VW0pyuUU8piyIfOc/zIfO2Uh9ewIQJcdL34ha
1ehjGwyUQeuZKrXE93NzcnmkgN2NeGJkwtCaXFr4EQ1aEwwE1Ibo22Yhh6osyy3Jl6goJBErPQuV
Dskpx1SSWOY9bykFOhVglYXrN+Ahq/o4GGzMTzTzCUL8AQLpYB45JYJ4RbUxH+SFlFyxirpD5VRj
0lZB5h+ACv4qqAjLT/nLnGufyRPovyj6iz699kXTwHmQB5DNVi3DB0zdMm5K8oVX62Tny0JHD42a
DGLVdKk7IceRvh7ZZ/2dMURWq6/WJ6TdMcgNBsTf7GNHM7g39I1L8xSuck+WvdBXB5Xe+Z/Gc9OI
YtTDG8rwL/QSRWBpgyWiGAJMjjlQnoIiCMEcUxTBrmUSp0Sv+uo1+SgFjYuFHiCWf3ELRv+IdESc
lcQfhAfKjnl9X/jGL4jTYaV6p+0LfW/nHeD18OtsRPQULQlBqeUUVhO7bgqVRk2HxbAB2a8KG1cD
Q9beswPdJ6oG1dUL1YS21fasdkg1mQ5LmoM6UHZocyoi8VEPLn/3nLl74U03JgrL64TNeYBOpP6h
O4pW1w5djMhgvyEb1WhV+qAlK1rWLnrCUFevVxatE3Wifjg1b18UazXA/Y+nM+tSVMuC8C9yLScU
XxlFxAHH9MWlpomzKM6/vr/Aut3VdavKzFQ4nLPHiNjlvNSNavnN2Xbq4CMykLra2WWIIm+IrBLY
EgJIxDCdITB0KNhV+AggiyspxVHvoUWatyv7u4IMAbsXrI8irSU6FeOkWYb0NQ0jvPLRIuKcYjPU
Q9f6KeApxOx+gXOZPx3LZkqmStazt54gc6q2Gifn26vPAAMCKVCshIlGi1GHHtNDDCer6y2li9BF
2fpf5xT7wDdw1HT0OBOo02Gg9Qa65q275DKoBX61UOaB5C90QkUiu2CjZMN0JaotrXp+u8PgDiXk
TC8vE+VQr6YMKsLFzZ2w1xJcIB6Y5kx5Wh2s1LMk8GsZTd0q1+fK3kMiyoXhpEyyyW/ghdfJc4g1
JGc2ECC4vICmz1eUfQ1BsrMmsvc54FPXJBQ7kGEOr9qhqvsJaExVKT+m6kvJzxM4t7kOQahWX+WP
1VcBV43SBl2SKp34ulv8oQYIklgmRo+SRwfiq6E0IHNlukGixnGvbrd9l+BRjUv1FhXZSH/JcF+x
+WAKF9AL6mXDKygYUcu/t0vzZeYNERyXDFMHSfmOS8ymuT5E8liRyc8xcF0/4PuxZ3q0OGBpngTD
NQYJSJeEWBpxHsUT9oMr2QLyHuZAEDKL4TLfAzlkgx/WSvNeemh88QMLTjKTFVhuhx8P6TnN4ps2
8p7NE7GZOpZcZD/sO8TkC/aDjs8UWhqjuCIuQ+daCqcQejObVZlF+awKfAgdIVWpJa4plM2e8qGA
DJILkv6TUgT926fL+kPPlDB44bZBOwiFC5FKrxDvBPce0mIqPSk0orHmggBgk12p/4y+4MsFzvzt
wQbCugbSGN7yQRhsirYGyGCXDygimK1ITE9FEaZiOhV+KvB2LjyhOj9BqVNiNbTwbwxXIO2A2zA8
kNw6elJejWXfeHHband4I7djMU5eSctqdSW4AEegowDdmeOidloEUVrEtGpfrEatXQV2K6xdNPA3
wXYhv3vFY6zAxMlvYzvabAQGJ+GOG3jrvBOHI2NoE8AqmVBxatBwR0G71Bap/JaLb+e+Hae2xJoI
I72NRTrf5NQGES+xijA100DYSZEXQc9Bvb0GUeioJ8eADrw1eqD8gvyGgZSDbwDq1HXJFQ4F3aZx
59BcJChDKwazDnOSgGfZXaoAHs2mGbkWtrEAu0+K+3WgbCJ3apvSV4jYdPxaivu/jSWsqsq5tk2u
UISjFjFDtFAFlpDqwQ5p0VGXzH2yvv8+JmIAIYjzkeGOZkuV0XXetUb67piUY7hcKiDLFw8wC0Sd
/Cu9lRV7LC59St5aXNTvj8h4BcCbxEaX1TuC1RfKKFfG5JVvGxKvRliLEgIUVFl+tBGZ5GCSMunX
timVAeY/4mcV3gCLFtFUT1JtUpaR4d3VFs79Nj0wUJqiufcNg1hdSgc+J580jdx3ApedjjZNaFg+
9L5OFt3KfDfHJLprIVrgyIssJLNHqr9mdRCucbsRq7LpzZbLEm+pT55GXhAo01IYJQ4V8Y7UewnZ
Oav5gyXKiKbTh+d4XhD7yKTxGUrwteG0OsEaME33azy0Ml9rhaQO4DAMKcHtrIw4ppZgJk8vThbb
1kl7Bs9e0b/c5zcU2etAEI36EKsW+7CUe2Fwf2w38I2uVOHLDIaTY/1Sz5Nm1pmxNRX7iKOt8DF0
pmQSM+5RoZ3mkyj7oEOCjeMZoljFU1XIfO5v3S6FGJVy2jXG67LiGhuhh6FdrVUisMYsAsbC23Zn
M2Ijno8TheS6lMmdnbs/uoVNK4GVXaLFe4KodHDSWqc+OwBdoQRzcKtYDsuEAbfiSXzLE0LP7QaI
E+E9FWUizTPDLvtlzis1CypC9spwC2PZdjkXmhoN+zAhXwCGhdqB2jSC9lAgE5VCWZV8vapILDvG
neyH5Td/vrWZO1LS0AeAtvEtEqZUQiWQliTJAM7RUCe6pSZGCFYPZUdAl5K4fB8XQQZ9Px2VB4sg
H1wiOhBunPhHXkOYZL7MvtHhJEzmUnQT8qky5kUkBRyRledojQPs7Ki1xhHiG1TjqsEFgbMC0kxe
QOyWY4TxCNitngeXZOVXaR/j4NTve9nsdiLrtpUg6jcBtageoJJXNat/3g5NZkUR9Hep6PI/OVcC
7Bq4Rr0DRQIIxHYidbwWoJd+hZLMZizbLJdQ5jCUg556WKo8gKjUg7DWHtZQWwJheAyI2pam9CTm
XtU5LNfBefQljIDybHBfUDE9SQzVXQDX+X0q6gBZh5a2fjb3B6k7bwqvBx+HZZAklcB2at+C0SSI
A76HpUF+i6BM83MUTH3TW6U9ekU7Ryuu9FB7Wobu+zeo2DSk6UIGAYhYDrW2GbtY7kLPS/tf1kz5
qRwGbsBijgX/Rb7EHL8C+N5oWCehpus0eAcxEwF11WRvMUWMgFY7+gdgENOnYc2y9JNqt9SXuiAr
xPt8F6RNm/b70NSx57uSYbvIJDnTErhJwK8JYR6enWIJ5ZG/vAr+R9UI/ojyCKabolqsxhWNAgaC
vmmV7aiDFPM6SY25HyeX0srq4N58vXZmPCZ9FMWVL//inVz1ixhdYdNnoS+ioo26I5K/JPq6eIzM
yHsOZyos0EIUkgnMVWSKm1o+T0eQqx8a9D6ojyfqjj8LRmTrTkxiCTgEQBwW3P0VNIk2okoBUqwU
zXcfFGbf19TOfMJ9BKwg+KBO96qn3TwhMq9EguCVJUVFPVQ1rrf3U+2iUskvViyvFz7Yalv2E1Mo
0bGswCT/oleqfPL3s+tM+cvAHbPL1S9dIRRb/lG/PHUv0+fqAeQgPyELs0lty6RlleNYCKUEpkI4
hJ6XCo13wiCYNtzhhMmF344T90o50mTfKhIUbFcbTTR+bR5Z9rKNQyWdU9D5YNvG+savaxY5AZgq
+xkWVw9oDtYHQHVPLlf+Q7uSQpGLIlEJBpfKC6ofTMPwl8fNPFpqVYnTTKljMUFn6s3YhBQ+KO+w
pbteOCYhGv+On3bkIE20czidw8BzpuPfOuVHtVjkFH77zZb9BRpO2jCTx/IVVMMobQ36/ebbcpiQ
zGW0hl2SZKpF0NxxJV1KM90oChvNcRQFAhbZAnqjBhgBAg8RnOe0B2lY7qluPfeKBJaUEld3KDyj
yzQDNbpq5FaghNkVpEIVJ9UctzB5M5R0U1rq5SCl814LlIbwlBFDA5StF7BDADr1qQJ20hw40qun
+c0LsvUytKAwJd67ksKNtgobiH25GavAqcHuUP6BmrRFB5edFNf8Qb1ZD7lEfTmxESlgwIv+LEO+
8RdAmK7WoUl9GLXSmMk4TInhqGfBD3PpOj8uIKoJNpTIm6pAagk1ebUa9IY1wbHKKKwcUqMELwch
ai/JAmiXyng/wPQwFLJZ9RD2bEPS7Ourr5yqoq/rXxwN5r1L3VW13Vwplr0Hihn/MIyW+HsFSfwR
eb5MqJoI4NesA0MruWo15AS4+sbxE06dii7U9Jjsx8t5cVOlTTrJVaRzeQVYFv+EF7EhbWgEDWha
FHHVwzoIWvk3+LZUnb5ijActyCnVH7WBnlRPJKZesX5t26XGA5ZTO3VLhwts4Gi0KGJC+E+ZwUVZ
Ny/Y0v1Um0zIhL/+Pfz9G6gDzAPglMmukB7PLVrg6qjOicputCdO0dljbA8mo8fRG0GKDFPNVagB
NQe8DTLpQzNS4xzcj5QYca8qAZgB3wPHAHk29gxxQYPjGUIXVidNB5QabJNSQHdJ0OtQ08lBeqie
4H+UgCEPiF8FXHnJoajJMBk2GCAieybp5D1H/a/ub2JsJtArMqe4imreOaiutClsslF8h9KWt02Z
1gv8iYphlRaP2zGiSmTsrfpsv7Xe3YQILipE2yGSeQ+rhq4NAhxx/e+1+LhP4iF44rdmBdf9+8Zg
8ESfTvlspYs6e3VR6+7GFUR3N7B0j0EjKsyufyhD3NxGf7PIgMqX71Z1UOo8fz7xx3+1PlfrwZ6d
bYkLBrXBG4LasN5Phs8t92FIZbaVRm8K79KdFQq12JZrucEgrDNvjGGGbA064kZwCQ8ARDoU76B9
0DBD2mMHkNhoPcbG3753ZvYj3RkmglZ5fAYqDyWAFMXmid74zr0wCtmguTx30Xma0KMPL5NdBL2x
mwKrXJts99YuqnYa7b+beyTlNdvI7S2pWOyKSCwadenswXb2D+xqXd51dFsfaMCMdq3HxXpEIOC8
4+/5l0v5oc1EKCY6xqF7GSFWhU7EKZw3dS4/KGnsWfm6jx7FE7GSRmrXCL7fYClrP6WGtSszzVsT
s/n/HiHKp79LnQJDRiqdMpNpIE5sIEPNJKlA3R8JBQIaWFdMFYCa335vod3VaJRtid23ncJgExQG
zIKrWWW8ZPgYMPajf25lzMehbOAZEMS3qJve4AXQFaqmsEmgsE/ZbYwrPg435CcO7bYjgN/UPmPa
asMEpLL8HyoDFCIY9FJovuOrB8mrmx2d518KNzrYDW8cjE4KjgvLS+AwLE0rJETD3RAO6mqOrgeJ
aJkBmts4ZfYERFgoIGnTIEisDRl0RvdsZ51NsbchJjU6nzhztsMaa4bLL/9IarS8vvbmf+gALHar
SnsfTyFitz9DUo3ERsD3PnpGZiuLdz97SH2QPYOXZziVn0uz0TSjA3XaCvpJSvrHqNdkmqyQOnPK
+SWLrmicD7W4eyt2RhfQP3iqT0ijgZyI06wWhmLLbzq6xdt1FMmIMKL9KTWRJOCw3adGhNWkmqZx
f1TPgE+hy8lX8/RadZZSi+Nk15oLc3oOClFt8HnbL06tOCYIcKJeWbc3Z6Jc6srkRk8rmRymTASc
vZBYoZXBUIAL10IFkKdRX5X/0uHhV6pMH/RjIcqP5j1JIKxVuSIRwESgyYki1bODoiaq4Sv44vBQ
0PslHEbBJDTbb1Dh8WmJHAEulIwTgYVqd0cInlqFBSI6lymnGYpaadW4W5ug1L00a3FOJ952gVnh
HpeXifG0jkQiAFfGG+oD/asq5OewEtRiwyky2uDmMBsI7REboDhj+wBKh6FkEaWnbNDZRCVtb/2a
btbk9DvHMAwpJ7VnAX0bMVHUkPG607EGHAv3YvRyqAmw8HCMu5qRbK9V0UPmj4zaQOcsHBObNBxG
A0qm8JifNBaj1n/boeOA/uAC+NIGvuKtYZGDU0CkyoS5flNtVgr/4r/TKeMWhdhQZAwi/QK0BDzJ
k8BHVFtO1fRKT0AKZoinAVS4eWMzKvelpCaHVkW+T3JlavEqkd4jGDdO+YmHJzm1zN3Z267wKP0L
Mml7q58A5755KX+t4P3GzKCYgiARTg24m0e8TsQONXiDRJ06p3KQ1Uj9YeGPJFUHWTowO/VA2CAu
XLLi8Acwr7+65Hesh7LxL82NX+sYQaG9gTkOKRmonVoP4ol3C0DOnpYmNwsDJ9yKPgpgKb9U40fU
hbE60qwWRvXQO0LOVV1fRSwN30C1sJX2LtLVdXY/Ug/Y9fTfDdJSMHdZlMZgPju1k8UumEenttE9
4C67O46saljSYKPFtdSjZ2xRrtsN00g1dmHOVeCjBm2XqVqop6ZGkipkOnWUVoiNccdbl6M9HZ/d
m3dhnTVy5EbpbxPQTrHPIVKVrIruMUWxF08BdnDchBzCzoi6wyU9QEJAhF30TpXwOJPmMoxHCuEn
bjsj05OGMbU1AvTrUEV9MclFgqJFQsxOEBOF40Jb4oOXpvTO68Oam4VKuSRPaPL6AWyV9vKcUwML
i8BHmpk3iZcixSIpA7X8GIeyRXqujkLeLmCiKBasSFflhWyJ2n3HsZTxDPRslC2I6f2C51vnb5mb
LCT3p7OlDVIRzqvOkavLKgSUR3X20N3jbD5bey4YALp6cizlsBihKUc/iA5GWCVt3TcfyB0wmyeY
t6S5wowjZaI6MNrYVwfHfaXTpZ3+piZf9s0ZKsTBu69dpzSTAIga2XvxQTSMzqdzXpxQH2Q6Cxov
SZzEGmG645UXs/20iV4ODN2g0DVhNOtCocm23q0LKoT6fW/pLKGmjbjBdvL2762zu2vPR8gJQLM/
o/GoG1bF9+3rhBT9d//CVV0dzEyJGak6Y6VuqL/e4SAj6tU/TF+Ab9CJfPUKMJrf/U+3OsOU8Zbz
BYXj2ZsPM13pSt5RJDDB7t2Xyp3vTWLavyvAvz/2EZoFHdgnTgOJyE27wewzlZyZFUN0K2ApJ7rR
PXFnNb/qf5jDes0VCmqtE7JIaoHJ8ui5l7xLjYmvJg06iQ8yqLmd4k/LR1QMj51cLHFr7YYmMipt
qffBpUb6oeRIXu5DT+wrDqhj8h0dpHbhdUNuCRvf2/1S4ePMcEyomFLWq0pC98W54hP/NHaGQ8Bu
2FCclL5gE2pCTEEF5BdYK/Y2dnBPMKAWBZzmsBzVXAy4MHlMvBU4lr//JsDpgER44EtJA+zXqEzt
aOtt3CJp58ZNgOQJOmh2AByQGzi/IPx29jEs9XL9SaeAD9kvpXtR74Fwu3uYIk6LjOHOJ0hsmm61
g9hn88gFzBcoP7gvJCVkewse+EQM87fS+6RD/sjVDsDTBEW/1C366TRdFcItMgMpe0W98puTdCSu
UEZZ4bW6G9iKlNOjt0MGtiejqUOrNkgxLC+3XUEWDm4tLDEvz7/h189OQpQrKNHRIcOhTOLUUC+r
uIMW8Ex8iLq9e4eKCcUUZUd6RSgUpUQYg401r4PmKwyF7ME02BvUQStgQjfRd99lzVIPUarOFSGb
DsKmrEa9zUqz1GoY3wmb+cV50yrVWUwZbtrbR5o96DJhFF9EcnJyOqhyc4Upun3YzgZ9ii3NV2eG
BKavVoQ6FQbf/6YBrIFGoO0ytxaNx6Aq+Qj8Ei50So+bUMuS+66Bha7kMKVNIMF0yPr+rs0maZmR
zDDp3fezGamJPUvb2R+Tk9iA2u65ZBS2jfJwRkk9GPoBqCnLB8QYlIBynAloKDRTbFuq1jab0Smj
bowzF/MKT6hSltlpOPiuZ/O76zYWF/lfM70xBCDO92hptTYUwya//TGLE07V9OEQEKVS1ab9C536
k0vsfmsBAPSpXYO4h8dBR4QpW3wTVcIccIODQlH6i6+qxyXNENxSiaLfhoQ3ucT2gn9SSZFpTFDN
z+sP8vufyWfyWm4GTHfk+3tUhOaemmAM1YT9aYLOLD6lzgO3gLG/BWgRxDdzxoKBQUTcWxRkZL6b
14kSUA1UEpW+TiJPEUPlX76Pt/WpxhYZTAdGkLIHnA912ZS/IhAuejHHWU1VUbpwtnTPkOmRIDWp
a+Z793z0oFJf1ILAHW3ROtuh54HsIZbj6BaZJY7YMwPj5ImFSUIaXM12P9YN5PrguAit15ARc92Z
uiS0bDWpWvsgUq5fYIqk/AFyOFY6VIlKdSu5eZ4y3ldEM/WM8xI8IYGS6/8aToIuUZxnQpVq/Pzm
k/gaz0Y7ZAkKSsgGdCUEFtAjVmNNhlUGFLcqwypLqjaFxoDpV9FmUlyxiSV8W9WW6aOOd+xIRKbW
olOYBtIkS7HT6q7QxLj7DH92H73UK6KVhhiKe/rZ7YAwfBjSJbWY50zVYNXjdGWX6MINsprfeOZF
SUE53mDjHSP2CVUECvcIoeeNeZ6iqtXqOSuq0d29WBnVmPPWCVHGkluYCjrEyio444rUBiKboymm
cIKjxO/8zKCzSQct77toiQUBqfPkAB2pkKAkgjHBeeFRj/JCLM1NasXkHFDPHZ5+pKNUpQGX0Pv8
MHhUC1h01UDXxz+QGK4yhE3nGbcRSPFgpfqQRfMvttyJQJHthw3kNz8tVN5wKMCO1OENhMOiH0YP
SDdCn5UbRWWf2XtCTiTID/h06OnrUzNz7QVsMD9fFrg3Ss4aNjAjdAaQdBMoC+GZiOtaatysPoxO
Ghqp6NVqMXR2qdfQV4l1YETfgYXdk2Pjf4fgOCbfuf8VBufx/a/Wf02PGAnMqGxFnQWZzZYnNdep
iEIqVSkXhrSqc4wOcphPlaFavDpTzxMcd9Vb0ZzSMUCwMEr6O2Z8o4/GbedbNi+3gq6iZQTFC+uw
3fso1M9Ky92AvPaCgADsqqQ/9FiXIwlJ1I0EpeIkKuJVBF4h39VpUsH2GEqiGl1scvSOFNlLQQ3t
ZQ2F//1t2qAZYTL2ZSx/HTAvH+U4RxnvT09hseHUJJ3tbCcFb+MbOCDVee9sS4/4n9wsVElXAHew
ZMSs06kadph62ApBlQ88Twq/ZIJGoHxCdnYAHNIML3Bm28ZoHg6cpjMOd7iHHTItDKAgoj2P9xBe
rZAp7mEWPklgUg6Jd7U26110yBOYvzceUvBAtRjKDEfKAmNc86igUvSE3Fed1v10fCYHZ4BYGYlT
yNM/1Jg21uCvT86mmYxyVXi2D+cfEdw/k+eq3BONFgPYDQP4ELeO5OJkm6qs6psjsVxK5AQkkvv0
732m+sQfRNDQRmGsBDIrN/jacwddNcwj9gftrz3PGm01YCBnBC+O+Uw9yG17v0fni/YahNImSjEs
qfzQLqoHdygeYgxtvdrHORIITPbdXR8QT7QvOBfvMxp12PUdYgbBR9U/gVsLllGgdion2zW+ySSH
RIVuHx3mmtRh9sBNVA3bVImnYDO3p/qz9UudOipcljms/aJstyzFGYAYpAnNYaqC+wu51bjYyyAa
4bw7lbiRURlQe1E9u8R/IMhFXUqjcOVkjpRKMFwUWGcaBkN5iioNSMARTm7Cy18lC3EHvvh/VcNq
1uNPFc5NRzzh69+m0+h3Wi0qu/hrEwL2pr9PIXTQjwoLAZnZBlp8ZicDKGRn+72EgjJ4LwsEnXzD
acQ/wlNU+JH2F+Rtj6gyKlqvWTI9enun2hwleV1azaZGdF8drLYLmFtlbVVgq3mzQJy7D6XX1Zom
xNp0kNlwckLA15UwtZRGPL5XbAXpJaRuqY+O8IZ/qAXLuBFPRRs5VjBYK8GrIfO515BAgDZlB0Eo
WReZf3V25AjUywmkziGljjRcr2TBFDSsetiMN9PpX/ie/BqBSf38WJO1PHfv5lIxPQd5c69qPX/U
CW3gwmMwCNg6ysA0CX1tMSj0dA8Yj0ZHcPJtEQjcVEU4WdRfAdV/XjYrAb4pFKpbpedjQEla7YtX
3oMU4xcAM6OV1U6jDcJEWleEHGhtnGk2XIDoESQ6AnOCQfo6ltNxe5A5KDP30LWNYV9UQIWieKiG
CqchfljQNKJZFHhxsFqxFGvIvTRRIamIOILHEQZXsalKNkDxZhHceGo/tK21ekPBY7F1lAeEdcCa
49xI+jNQtvJKQi98obV4frBQM+YvwFNR9UglAuqJfmOu6p/cCcGkbOiQGag8HJqr9LfUfmPwBNOh
+QDJuMotygMu0eSb4aEEqZh18W5c+zrmv8RMmHBFHN3lUhBERpa2CDnklC9cw1LBCuQWMA7/0jaH
GeiKaXKCCONdxJnQfoS72KwCKpQb23kB3H9wlxhnxwvW7CsGw9DsQzKh4y6AX9HXaI1eUcuV1oBG
c6vXw+oDuYZ8a08mJmobasoeSUlGNFfVuoH6To+SgXQYEj3fkrugNZuT86QN8Rrfgw+T8ZB3dkRh
uI0Z+g0WTo9U2isaTG/+Nly12fw1JNUd4cqNYinN9fg6gbPKVTIWnQMkHIKwernvPUKUgRSPnjFl
TgFq1FHTvtJtw8Lmhune8RN6Y9FQuIV1j9iA6DT3nWsdqx4seU5JRHETSjaNMhr66ocmuFj48+CK
iDDrFkU9Oop079T+U+GWi9d7Uw51+StqkRRn71aFqR64syPoIOV5NVfZfQjrkwoQeJxYSW6umRBN
8Y6U3SjGUQ1krCsVHkHB2QeUTMBSzIDhgENXvKWLgWbh6k8dyi7gnhD304S7KA8GOQC1ipE9WCBm
sCA9xD81+0xHyFuqv/0+9UwuzQp/nxa54N9vnwusWGVfc9NhQVEWVDoKMQR3pjdWaWf6ROnvhVDE
uOiTj4lLoqtTnEvFe6y+r7aj0LRmi0AN5NbyCD6HUqfepZ5XQiPPI85nXwaW7096go3sv7SnIZry
BPx6G+3pDbAF1YU2dpddruSNBheRwBwgEsuxFYoB4kcbJQGZGfU0UZmimodUYMvj6ycOiwpny9mH
q9JIBUKQTPU6jzIuF6DyG+XYLufpQshLIULA8G7UJdiA/QWJLuzTwssLeJQrHRI5XDhpJ2JrLJLa
06oiKCr5UAx4tgrNMXRI2CFhnoIq7SWQorFNOKeq7WYoi5NHQSGTv8OmctlxTnFUmMMRVI1LEWBG
AepOeatIUYlKolVoUwHmc/Xp+nw9OZH0ylZrTicyVw5BGJRf6kvLSxRGe8BmFb/nxwSbJvuI+MeK
csvtW6U+6IAJ4A0dD4EgVvxbIQ1y9LwqvcEL7ei5N2+qHQ5QrW3blMC1LXT3KgerwiQQlWIskeWE
4dow2kQ1vleXgTZUbQwLpFUGHksVs6uTjDcBspuk6ER5Y5VMNeqHOgnmVEWAHKADBUHgJLSfSQL0
S/ZNm4rtr9pvnv+xh44INpBfACjfwKbQYZNAo8pMKq/cmAoyPobJUuxRvIMVRl4UWJ6/mrerDBTD
GUk4TXAuuCyiDoA5Hg05S99+J2t1cxCsmmlL2iVCsHtEiE8WgQ0XmJZcMy4/mRgFD79ANxs4FXYk
FzRubaAdKp+EL89UNem+CXWIA5CmklRwEVgXEw4QwLB24l+gipi0CEAAay8rAh9C6AAwUZh0GDlK
JpR8CvKVsBrSOIceqUv/9iz4IjipCVE9qKFszXQpcMHdJY5HgQX6bLgONHG/0f9ldOiKJvFFd1On
ww09aL6jUXl039EJ4Vgk9ka3wVBrQZmmaOMtlYp+H4WgmdIqXGo8lkZE39CUUKIn3XbBzAQc/f7S
v4QKrU9wTvomlo6ANh3oybGq/PtL0xgGfCxTdfLZJbhHfQXshv7gH/S1NGJav0qsvZYDATkOrVI3
cqwWsSFAtBxGB/hMz4Hw2FU6pBYUUQFRM0vaVQtdv+SnSaz0KE+DfFXyD1LSy2tkdoLu559OUYKl
Jy74LP+hsPRv/aia79w4Oa/ehqGCtsraSCKC89rTSNCVaXudqYIIAyadYYJU8HKqsXxDWwl9qEpy
C1GQQFiMHiWigjAjuQV2Qby+Ndcil96YgVbr1WMpVRfUl2W3JaN6R1k7lQlhoMNHMwG2bzoSKESm
juye7j6fg8J9/FUKputI/l8mlwP8jOYDRCpprTUENCR+ir97iZrMCGxZn/vhoYmam41UU/jCg9Qe
plvBumv99ZT1CL9wIn0X983WIj7PE06tlKhQFcaLqtSldddrcl+ManfXnAOtjQ6goHXcN1bcU+H3
90AVjXbSGJcR8Kz0CLhvUoGBnL1+jpVFFURrQY7CSq7RcuYE6fnFRF4su6fF0WnSYDl5TI3I4Bzx
CoUe3oAHZHMNXBFZBTg9/qu6Ts6u4N4zWBK6Ow4Cd/r9m3akqBFahyEfDleAj0arXM+C1WH1JX+i
B6dIRQB1RDXyweMIl3M9/0d6cgVaxJh2gADR/z6W+h8/r0Bfe6TB+ynGQCMyZJyVgDBbXhSENK/o
1fkr6pwKjfiN9B1VPL5HmnLcMy/oroln8jfkywC4tFW07dgsREN8nTfXkp75k22APeKD0bcze7Wc
W5BvWr7Ej5CjUSIkxInB0HMrj4memqK2Ix+qG9OSUnpYUoPiuV98QU/puhF1a4/oFLOs363E08nX
DjMIvkWIZwmDKARTfHZqakpz6grpKcEwgHb92qAEgFnM2C14pFw2Eaxm3d6jZYzbqzId4zitREwg
zF+uwROFU8Ybakm0aPni2SvVQDPv1c+Af36/Vcp+SQ4aRUiUtcWDcrMqg7La9ibHeNqQG/ht8gAl
mKI75t5pcn+aMcgYQkq0esVcFdOAbjxD2HuSuhFwi/ik7tfBltTJrN5eya60SowP0fxwzSQ3/GSo
zOiM077T77+KQiYcmH4JFyEGrCaC1/0niIUjb/FwSy1heMQOBgmolOruZEBxPMA8nt7ywgCW73h0
xew/b0ap1H0BP5PhYVH0DFTUFNA/4eQKMylZvRIjWjTe/BgorAJM6JyDebf0JlvTyyborwsoMunB
iaZMyACScd7VG+u2NJT9w40BQOmfxtUGEMqn954avtktRMJjfqGJGQGLcA2K8GMD3umDSB1Os39k
ens9MiktMu9F49/yBSAKSYJKRDzCZBevMCp3Rb7Tz+jpAdrh0Vdmrxi0Y/jsNRafzkkCx5uJAQW+
zgNc1XmiNYaGgr8ErVfs7ZagEaq8kIbpTl+j0nDkWfPEfQNJZWE850M94jPDP741NGmLUgHRrF/Z
PjnUnVdC0VVAa3JD8adwh9RDK97H2TFUAiTI9O7O+ww6Ircrk/BRM0QtXjVtcTWT8AVWYdsx/SjD
guVsMWyKrKgA9Afi3xKw+fL4Q7cN/8pvQXmV7V1g1qk9LXi8fJHA4hKFx1UO2ZfAdx74FNUY9Lve
2XFOvwEEdjKSwNorfEwYC4KX3M5krzVa+h6Rj2pmoQb+7jnYwD1ZEWbACa9OCin4I/pAMIrETZOB
YuyrLVVTTgtrm4KhLAcfqDZM8WGojSQhhQcExeigi3pC1aBh7yayaQVbXYQHxxzs42lCJrYNDDYT
pRvyqSI/ALybB6vP4ue3gF/AT2FL6x2GmOIiZZAUaMV6UKmrj9GzztiSm87T+/hg1lWCkaLei+NY
JZtTwKtdqzkmAu0mXDdtDQcJQ2mfUZ1hq5ATYoB5JcnxONodt9DA7ZbZJaR12CwsPpqpiPaCfdeM
bNoauUc54vQYqMKiqlCHF8oDsYznrQAWxAJZyGzfwiVx/6QgijYwiILjF12RG7uNiUwkw8zGlSaN
f83UbFdHJwaS5MFea/7zmQBWZ8LBxyosRTqUgmsNn3Yh+KrZIgHgJ+XJmLuIDrO8LIiVC3Gn1g37
yp1cINVfsPEPGk2SkarJpAUQSjR9jy2JXas5xe6pWYShIDGHBk9LUcyD2UN1F60yVBKqQyo1zPuo
I5D8Saxy75ZYel1m9BEKskgxkKEVTKPgZ4SVL/d4JJTGDLfY7Z3QBXkzpdKIy5QPeFKTB29SAO2Y
sLuY4ozM77m/R3t9C4+kzhgSDVFhwA0M6GFjgnCh+suG96A1Sm0EpwLj5Xkh3Dw2U4Z73IJTz0Ad
/hZksdHOrIApcmq2UeWGb3GjbtkzOiUwwLCGKZjvuqaKSZwLiqp4ECaXAOct09QnAxntCnYJd3Om
RG3TWdk4BSY1dSBDtD/9LHNT1JhU/XyV7A0BJ4Lr59Z8yNTt4ae5mtxB/h3t0+CF+rSEaCs+Smfy
Hu2a566SiOIBVf0Hlr13Xx0BZRT/6mf3QDXZrsSvontCgx/kmZOO7weMbsOwzGvzPC34ZpMZY2UE
CNqZ93RGm/4813hBGQZBJVCOGVyXpDe3ds1Nv9Gbu4wqOPivkQnSl5kAlNgMdEtHiIjnNW8ENhOk
yEGO+9c1M8IGGn71bFabqEXFQHHpSJfjX40SKPXekzm99RO67Aj9oBTU+OHDobNEoxcFiPskHRVZ
kqC8PIzKR6tVneLP7JOfLXeuyScbvV0LBStqqu20/w6v/mMkFZs1NVhkZSpejRr18nKznuEx5I/D
mmkST/5MvWe4AU6KTtC+e5o9QBp323s0EF7jV0Vzx8pF1Pde7ibpvz7d8rRmbTq11RmvP8wS/9wg
d513qkx5mg+MT8G6ktkxPLP6ewBLeN5Yn0LvPjfdIqhRKMBgPVGKZUIb2gPVW8tcbT6zUzEoScvj
dfq78bL9eVuVNxr61VVWaN00hkyDzS59n++aHCsogd8qVqPUL4DRWFCmgJUIbvVt7y8R4Mzdvnm6
tV+gphJCx+BE1H3uXtrWZePwHoVNzSpem7enc6UQfA1qpl96d4sgA2hV0Sk3VjuCUMO9wCxvfz5R
IzqSwhmUdatIq6F5Nr4a3nmjq0URodInsgDi8OmVgL8lXjEsRWln3i3T0n46hXezXJowVzlITFvg
u+LFq9XtZO5uD1ZlBWSfNOdMSxihSFAy5/6GvraWqcnPQ3p427fDX/pnQEdfveKtzoJZd4/ndgrP
8GiVn/bz/sNALZIwqVYfzOHJ9O4Mo0OWEdHK6Pm0bxPGZKdFQWIvT5uqNpaLoo9/Xp9YNaTp+ows
OY+YkBTun9IAhRcBYPmvgGS//4p75jBhDseuE2+c2nsKi+VhEhj1VnIyr7q1OkMyvVuvfqmDnXkj
WQdKmtFuZXjXJWpZCHU9rSvpHIklN6SIdRk8Pk5CeFa0Ghe/+gjoflzDA8EHzmNLWMoiF1dotNjG
x0q5ExCzk30fiOl1ctp23z10f0vurmjbyU9pcS37L0QBCDN6yIvajZbm4aGrOeJdk53/QcSlMMrI
3ZJRDdAFhrC5rtHOGh7e7oYZ4ukgI0h2qNQARAVky6Aqt9UYI3NWbO6v/Wr3Ez9AOhZ9bIXhYpxo
7j1C9MNpk+KSSwia1iut8++CkSqfupPynBV4FbuVqNGAIpu1j73q0TMLzp15Wt2D7dxPzVrn16xb
NjpVz4l9ONv95+S+fIeJERxap6xXGp2LbcNwbut7NTgzkcC03s1r1XoDYn0xP8e5+i/YW1WiaVpq
bpkiSfdAsyQ6vILB22qms0rZK71b5Yd33fv3p5ckzv4Em2F0BlfYerazq1PoL4CFl620Y58IDkz7
Yw7miXMEL0U4jKtDYJcAoGaZZcc9G+553n3v2g1kAe52GVcK7uU6Td0nUhqTx3JDOxm5Q4RBi4Mk
gI+82K7u7bp/vNtsl+JP8Te520zS6z1B7k03MZIgLT3pk1PkMa3F64Yk4T2hIKdsGqrbRRI3kjME
2IC/klnMf016z/shWGPv0Jqn7p5eIgIyt/7i2aVVRj3pBrtpjvHFelgd1+LyK4Cru4dWdbJ1Ck9r
Dzeran3gUC7TO1p7L5aMSv7fIbN21zG5w2f2OA5uleEOkE2rtDixD8MT8I/WpXddvGphEgzL7uyy
2JWhew8bnQbTlk4TxI12zReEjYz+bTs9K1e40yhi4GXZKU/3tVXx7W06d4067WBtLjsE95i7g1mq
rdJb+1Py96+wfllll+h9Dc7zqFZun2qh2a3Wl8DNH7e4uCod3eTI8O6KbTLTptEpPsgCbq3qqcun
YvMyY1Wbt7KM4mFjUG50H+feCRdftvhB0pRS3/A3hZ7Rrx7sS1sm5uhf/9LdxKBkebz03zdG1pZ8
I12d6k4Cqh0ayqrY0NyUGcwZwK6nN4v3sEpZnZar9yw5O3qdlU9UghVU6psXaFNvc3FgEI5d6d8q
nOXtKKuuPo2JcUy96uAEo7UR7Yo/FXCc6SrNxOpKqqvGaeuQhKBSfhoWqfg9e3tukPbzqBhkgGjn
dvHuvkk/DrSpSMK3/TMghuATm0OoQtTPOmSRIGsYtrsEdz2pA4liHFmv2stoCCM+ysAWZfRrDBaR
lnLMF5xMjUpQlUUM/OtPxdEAPaNJkEP5MwhiCuBIC6OV2MKDCu41oCw8GIERw8lXXBonfhkWRAuV
N5o5CCt+G9wDGCutgysRuBYcGhj4TfUwNSMNdzOmbSf5WrE8xDmCJkjearoOFKxBH+FdlJFTFINw
6hbC4h3aC4nnoE5Gs+RHaDO17QZ/Tcro47BPE/9NExrQlCvUrzR4QP0PJCIovg66RupYeDdELDXZ
RBfIPYi9I9DaXN1EfZxoHNUpSW67AXVJXl7Z6PHxL3PF+VZanz8OFao+vHod72j6UhR1N3GRZNnE
7Vq1acYSn9wXlYiDpUFTRc7e+NDsPDr331ucUqka36G2bO0jMu/jT6nZAJWy8wzwTUwuanifZ5Mg
ZUdCsXeIGN7Wrp/ar4uVgNKv2ekooQzPDiVEJE3jCSZ4Yssw7CIh587PSshCYQ2rPAtKWLzp8k2l
Iypx5icEMOhvtG8cnoudPqz/0XRmS6piSxh+IiJEVPSWGQRxnm4MKWdFcWDy6ftLd3Ts6HO6d1VZ
Cou1Mv/8h0vbTpkSwnnFQDHOwhtBiHyNvJmofTIeNb/Tev1tcHzh57KecaTHQbeODPpl6Fcnb7j8
DcFNiCxR41x8JBQdNz/El8Kw7j23vcRsCE1RJ9QwSsByh8/DE7h43lGc92uYEf220H6P9oeoyuWZ
IQzkm5uRd80KwtGBhJvNZ6xew157fBpiYPOFRvwyruMXG+OTzFrgpOirG1oLpV2REKFUKzbUpm5E
QvrwRG+7ui7a082Mssaq170zPfJ5/OTOLLG3YZM0dkr40d1Gf/YZdxzM1KkyaxpwjG+c3rRNVwDG
rpr62X3mwNHeRrX7l+hKRsyuPX14D7qCs881akGOShmiHBDjGE/WU8iG8FmjVj1OTtG9cju19aDW
9DA1a0AHKITU0mVgcUWW08apBwYJBmXhm8+O+V0AAm+m287Va7lNaBVIfcpEXd2WZ+Yx7Gp/1R9U
j9PH1XIisk5vr9M2kFTgRUDv3AY8njGvgAMKKPYJPoippr3w1jK69Y9UyL7fxQUUZUIv7vCAwA8y
zpOqY1IuK5SSmqGuNnbFWUSEFkJD3eSWIH1vHbJhOc5n+Kcwsmcw90ytzyb4Lq+DDWJaM9GcF6eU
o3nvFkAfhbSrLGv8Fe5sgPMM1MFp2VXLa2fWt2/E1z2mwLtCNxRopC3DIYYYVqdwfCgHtGEFksVq
gpel8QwMBKWg8WJiuLvNOLzKZKN5dcMw9YtrHoVdYeDUR/8AUcQ+QCsdn1z9bFWZUTIc3ev+6WLp
Lasz/l5sTfEr3b5EPV8f7t5UXvghkXmEpEporzl7GDyf5HI0P1GbyWu/Ir1ub+ZEY9HULLw6SZ92
ow/RFwW1k1Jxgx66cGdh8JV2sbjzbhxmJQQiQhY7k4md2RRsHYAuCT1tXa13xIjnYzhFklALqg/r
DqvDfGV0nI5axcqsQ8GA1LZptJBTpewiBXfgaD0pNN5Wifrotrg13XT3+trqoV0Thsk5SyxwrG7s
5ib6PhABIzaOiUJGaPr+Q3y664S9ysY3piv1+HH4BNIi8uI04CT9urXKXtzM3QuUf/Dsv2zeelrQ
LDr9Dv7mZo4RBySRp9lsWvgNds3jrnhDBg5qI41PtnY1oLzg7qly3Xg4anb5HNjXbS3uCNJnbG0V
0JDBTTpCNL6gxPR0qM2S/PedFuEG2qGjThRnwyDoYbVSo1VbF0i+oxYrX54POOBKrDoFMSjhC4IN
kprLtA4yMhJVkre+PEmDDe3jGF4+ueFvt0rUabtpfHGg+OuuS1Q4p7Az68Gs+Yjvbgcacsvg3rUW
tddn4ff1j7VB4R1Vmig+ufw2m3A/6HSdgLawCzrrpCRfjbqMn5loQylrrF89hvSnD8hLZ15JtGuo
a+ZjXMLcvj7xSy1mk2JU+q2w1W8V1EFYM2PMCNQMX1U34srDhhTMNUOmSEhul7Ptwfj+T+fcIDsD
pWFbnebLDMHS6Kq4wO7np7FvAmhgHw723ajAAJqVkVdGg2XEtGEC+o8S6u6FV/88FbSkFP9JUqSD
z6wVbm/kXmzwyKip9c3enUWpAl5pwSY3V8qofnnaSIXNjm7N7GoSzKK+zJI57Ht4RW+M6xKMDrdY
qIu2amccdygdCJ4fPhGJleQGB70tNOHc4VCiI6Aw0EVdYr12jfnGfX+Nl39aVTvx3GvEl46RcVpy
v/4qfDNRYn3cTuX01u0vGs5f3QXk6oIva0ED6qbL4iWQ5fUl896s8LJueJeG7waMjYGIb5POsnV0
s8EdUQukHRbfzTtzKOdhu8MBP6ia7g1BxHtUalYVlZMTpRvPVs+8f+1s0N5/0UKOiy2ZZ/i88cTt
O0+Kh2ptmiLdCxsIzLgaZHRPNmMtM3rD50RFO4OZhHL1LuOHpYPh3I3Tw2Sk1MABkm9/xDiKW9Tm
55gtf5/vLuOMeuJVUzm8wX3969uj+MX/g30vaIWX9SfSZlQN9BuXQVP36k1wurtg3LpkzvKQt0Eo
27aKsXgWccCzMIUmP2sl7HigAGdkwBiv0eqc6MJZ0IjbToFGbUlyItwgS12dZny6SZkUOJ8pxm2W
xrs3EfJeCQKKxgpB18d6zo/javpFZtQc393mncpJXZ2t1oL3ODhmButHtLU2xJ0LBqml0TxyhNBp
R3zWyaNhfd9GsF29tl+zuTwxAlYYAOCHMBi0nMsRzk4Okwd3SDoRsA3yJi26i5fBl7oPY9Aut9m2
wST/Gj5yfEu7G4oOlomjvK7GRhjggBa4NHFb2Ive/qzcpRaV6Rk/5/MChf7H2UTQCEd8/vXxGrTW
x5fzhJbnPAErLzxDbv6wvlg/qLYKq8R4IpB9wKlAsADJwPA4TVKOUj34dO1L0xnhhMlHFLn/pUKz
sRnvsCm+mA1AAjlGud5cQANQCxBrD5PPoUznLyZnp0zuzBANhflM1PqyC3QUK2gCLxFWsZci9BnX
LM5ZG2RuMmksrhRzbJMHxfL6O6ge0MsS4ZEIYA9fbKnD25W3c7FRZ+j7Wc6evM/9DWRudgxYD6ga
jU8FXNaCc1pR4D7xLris+SVjBHFyaZgW9HmZnzxP6t8jZTxUTUffc+uy6OiQzyPaLmQwLkJeYZX0
n31lBxEzNUYAbbnRe6w/bfOLgemGjpFb+KTP/tbuoTecvz18XGYnn3IQXJDYzSvqfLAerDueDpvP
ikWspPhlVaDhzVg4e9oXILheEW9FPzL8GmVLAiuZsZJIdQeOZ249jQu8o8biZfN5Q1KGNniKaNPF
/SI7yBDnBf11rdXmqWtyyhVBx6D1XG3i+5aikxPr0LRYqwoCevPM6vtTu2jtPzr986AWVbo2/c7h
lnX70ig0Eq/sH8R6nQq7M0gXWONfzHvllOaZIFS8uKhzv+CjhIkqINr3KVWrCqwFOb8kyxSZOr/D
OC7mlORotOiRzPRh7ZTd6ELVat7bnEBU8aPJOa7Y9eUJwO+eTecaY8LqAL2I13qXewzPJD5MOglG
35eIwFyS268W8u3MbC6uEHaFRTy57G/4jyocpzCqIKggh7mhRjBehYnSLfEBt64jsWJqQK4xPtN1
63AfIlOA8MH3tty2ZE4Kg7mw4IzzPwiSH0j7d8+v0WSkajR6Ep0sxKkSRjGS8vBNuxX2tY7QbA4n
XD5E9c2rTVA9ou3FyWDbM7JpxK/vkSQqJnPCzO+6l6mKRGKpaua6tpPvhzrV593Cm3qobhZ+4Hdk
A7qAZbW0ri9jfnK9yx5WVMOg4sbt5cw3ipq2HMR5pC0otKgnLGRiKrxu5GttP0eX2ozmtDIUBNyF
ea/A3MeC3TSbPCnxDlj7M/+bNbrYwZ+tF3Ku8mPOLvYlkMwCeSwn1FxBqz/xTsHklNOSej2FnRWd
FpQogmJwCAoB+liIn/nv4SvsbI62fPU9APdQFnl9xQF79ntxG7nR9/cYKLGONMv+UHJJb6m4g/fu
CYTzTS0GnkKtQjkdQKEkEvANrYBRNSH1DeErONNaFAAM8T7wvEUTmYlpgj8+uvT7JzH+Pu5xIWnc
4K39aGv788fiaVEGHQW+CIFyEC7pBOS8Hzan5eotnkh1btK9+acXM5Yyi2D7S9bX3yqoKqv8YFR8
Gr9IM5GgrSshO0cT53fX9PDHse3XfIAnSABoLjlWTWvAw/anDqiUGNkYq/bhPA03sMqiNjOH6zQF
k3zzIAKy4foxJRACzOnJ0Jw+nYIRZTwhBQL/s3vaRWG39bDuQzH8du0MGpNVgZbu7zfSJL5rJVB0
qwfN197mvrgr06Za7HNsePL00DhzFt/MihEqzlhWF0VyCV3xweNq2K1l1QxWnLHbF0b3mLvsuubD
U4PFkQCbHoWWsqa++H3vA0BQiMdN60qNdCjz4Pa1V+cVziQPLsZ3Hmw7LA3c6kXEVzBqqkICAhIe
V7CFGUCuy5HSf8F47y5XoGB469yMxl/FYU8BENI2UtekVu7T0v4FMgyZdDhmbJW6bEA/+UI2pRj9
ZtfpCsWe4vgnClwSe7t8GmrYsNflgWflOtB4KND7ya6jw+MDOiUJ5JBB4xrSiGZd+xR8m86nG4In
5JC12czMBznX5+VsqxwaTeM51MTEZFInr/0GwpunDJWhqKkJp1XttoSQ8RACEZ/d5uDh9YhwntIn
SsbCaDOgf67c2YoZLaAS5xUxwPYlhi/jM2GCmgD2iVYS0q/aDoCpHhfbTcHvrU9mQ0cbx1NGjowp
may9TmwWtPaZ7naQbpDwjnsODzFUiRYE9BQvMxkBX4AfzDM+AibOHH+vQ4fMOqmsqFaIqm/iA4XB
g/H52ieQLHgmJ7f0maphRpNPByJq9LgE7k4bbl7IQA6T7ZkSUQPQoiwMPlejlTzh7puAyWwJ7hVG
4p0Q3z5l1KSU6IU2gSjUlcezVdCB2TnNAAVO2XPt93DGkpA6irZFg1/JdiTeQrmBju8+b49cqt36
r01r3aOKaS7JauOHKfEjOXw+JEudgvfZeVoNH25MAQDHhx/4QyiSKy3QuqCV1mP6KcYrngKtSQv3
QH7QtQb5cNL0itHHHJy89kGc4Y/4kXBPEc4fYCDUFsUphZt/OK0fMWEMPLeDIySHOWuQBuDxihRw
TUP/JF12fBdTHvgr4BCFsXoqkfjCZ10Lx4NiPLmPJq03OynAknvp8KqlhLXEh5L1sNv1N8dYy+05
ws7edFd3nUfSlit9YTrdEvH+/Ltb1hQWQoBlQQ7lOQTJOPcR++QQP2UFd2ht7j4mAOT72qOu2UGJ
alQCC4gwdwLgfaXPJ1JB4u4gj5BTajcb488RwWrNgbdsp0GBQZlJO0Clno2+M+1qB02FredkpJND
nnTGG/u6qIbAXe1+4TSCdN7DTKNkU6SPrFaVuxXc8jOnaNGvMGEq3BiMMx5UKB3vCfPah0zZZXnm
e85XUImjWXLgY+Eh5Eg0LUZZGjS96OQIs/3AojgHKT3UdOOXBTe2gPUtLm1XOJGPI8qc7iG/2+vH
14guS8364jcbooAOj/hjNm1HiJYPmJxC/W4/bGYxZHiiHKA4m75QLTARs1oIe9qme/cW5TK8cZaO
TgN2sq5xQgXgDFrgCk/LbcNREbMt+JqOkEsuK7iW07c7hXQlj6bRUVyFyGChXkEhIM+CklqHIV66
MJjrEieTThlUMj/GfiM1fJUTa/oRRPl5DBiqkSj61xh2QhxTiQwE/I0vllPOhNR3HjHDnt4n5Ht9
jXRNaYDjh3Ev4OOW8ywP1pA+/ekz4lB3PiFYYGFhB0BJcbfLL7Ho2on/zs9Iy4Wo3QWIWj4PQmy+
DtZxPUBuwDsGBOtALgweQBPcEM2K10/I+oJb9XE/SLRFNrlNbiCI2YR3QaiFsCu/CvQxhMMTDtur
3wNkGJa2Vjs944XvGdbZOA7cUF8LLIWgcEx5lY/AIBABN63sbfUYDHaMdVtKpV7feRzNBI9kKhE+
owWIZcQ+0iZAISP6hRkKnVhcUlmfIudrzLgDkAW7bIdQBsxyxmrC3Yl3g2aTaQkv+/OlFuIHPNP9
uOqPE1lfqsF3TkXXykf5LcWb5YyZFu6hEaJ9/TGCwLXMLGatrVOyldWEqZIElGMq76ajjIyBDjJ5
rQE3qCDG1rhDmPrw/8VOtKD4xzApNB8YD6CXLNNgc6CWPNuY2GCY4jW+OOuzdOoLnI9uaTq+UzHN
vTkZdz9+7xsPs6yMllxXoSd5DKOjLBEunzA1sb7p9wxu7JpZ0m3CjjeWlXmzClYHsG2x+6KpbeAA
Yn6QVSIkEGmBNm1bL8wPxK2hEZy3t5N9attUW+vTqsHu/ILb1N0yXHmPgSkL3v2msh5jhUFQ4W4w
n/nYscbzdflTgCQbFkAk/Ei4utSUNCCgFzf+niLbzOBOGB8wIIA73k0i6wbqhfW8cJA9GKlDHYUR
StNSjUlUYYvQAE6b5rlt7lt+awWNKJYYknKfXP6Sx1p42+S4lyYjaox1cC6GPCcUuaDCa7DYNxec
g9GMycHgF6U6TJcgMbpd5Q5vQuHxLWSCLUPiB313/5KMj/veq0+tqG9MaNkAquJpn5MGwBCBo49b
j1cq5A3aO7PJ4ECkgvy1/wwSvE2P3vVocJGsUrHXyvLlA0NnPbdHndEivorfZuh47KLfQHQVJE0o
MrN8hEvJSjHiZ9Bkb7FpbYYP7owrXPs1e9mWzoFGZD2N07VwyRo8/j/V8FEIuZh4KSiGgKtFsf1+
sNIqsNQJ81RaFR1rDD4LVxter5Xu39iTXnvojcbQaYbno92YwKHcIculCoefCJvrZYXH4Wdu1+HF
6M3xMVAe5iY530wN2qP1cMoz2FsT1hRLetR1GuF1iHOdkc0Zr0ehsZ1wkPQEfKQFRk2IWJNmejRI
d+qN+MeuN3njydkxO8nVCjZdxlnXJf0/YCSF690tSPfi6L523F/+0tm5xgxMj2AGJrgQUj6XzsC6
Lmc6FV+LQZh2qEmjoMCkdHhLUkSl2AMMMAY96urc71LfZhiyYVUd3Bt2MXrHLS9Hh2K2YFECQB12
3xVAPdo1xU+vnMHEb9izbxToX/P8trBPP4pLnwqPQOODA0LU/rYmS3r7GrSPyx4KaY1B792gQ+bA
r53j8Djs/klMGXTKmoJKT3GR1EfiHlkwhIyYEy/vCpdMfPc4b0uqcGuRvcdsOaQJUsyoZmdZfx2G
abUfeE9v5H1cMGIaaRvnDOsf3eV7SFFNggupcHJtiCgUNVrKBJGa/iFjQpnHAZR9zdMYvzFQHtgr
KABESKIHx9Xm7+EDDom+8AqdrCWsOn5Hd4AUq18Pjxe7RZYEb1CFfaS65yH1N+uScuiacSOOy0kD
eciefDMZlon/yZWHaqExz0D7i5sKfgLGFbubpvnOKHJ9xVP99rS9U+/m/B0AjNBgH87bwlo6ahiT
Nn9GSrSOXmEWMnw+tCf4iHaWA3W+/Zjt2eTl0nJKZfQEHGmuM6RXd5+DCssAlDuj/miSMlS9kAlM
xdln7ObQXGz1reji3lLHPZ0JRXvwYAJs9GAnMoVHXm/O7oxX9WPMGJFh4mMV9A4qCP3ZoACcWbuy
tnLdIFMreSxon6ndrZ5Xg481R09/cNnaA/LDHky8CemTyBg8NGkVflsLCfWUKzCQcMmEaI0yDdS5
NbwlF9JlCntYDt9OqKzD+gH3wVqd3mgz4cMwTV+wrBnlKsGWWNxHOFihZeZugqFu33QZb6/dZekz
SCBdmUQFMKtBNt5AlfNKysyanaBt57DKsGIzYK4UmclUnnx74AYjJ1uJEE8hVKelIUFXSB0lYUsa
4ihScddgRDNGWHjE3FAFc4EnDsmPHWR6To3p1R67ymWJKBgadRCGIh89UwMz9H3j3Q8FTqx/Nd0K
IZeezVxBEVuCNq1sO/gha4djZh1ugRp9TG3+gXDtBMX6ugxU0CarGNmz2ziHJkKTsdPmqUZOJR9K
wmovN6umyUOxrnXML9wavLOS1HqJdO5GgxOs4CGwkWl8XHSpK5ZND2zu6gjSA2bDTaK2lDHFQb3Y
t8ijO0lhUDZ4qsklY00bJbN25xpQYY3Y3WMOPdg9fgVcctzmeOTb92ltr6EzEuoHuW/f6Zn126iR
VxjXh10jy3u4hf+aFv674yiGUw9QC1xHmgfxHCX1QkhIAPvOfshpjXP7WYcszP6uTW9dT/k742E4
bzxN5YXvxK2elA2/VVpNPLLQw3Vfzu1lNdUApxTmFnbOdoFgMSup+vv0DmJIVgDDUOEvdVyyel7l
giof3t7umNlgcYCsLmYAcwSC3+WLh6xmCB0s22wZBqVx0eL/q6PbppgqgJJagTj51eYajSBXYcgK
rjy/N5jK4X1jkO3ApKYU3C4jhG49L4pxuLDbYRzdp1w77IFwj74dWjSw2U3YpQ1TQ1CuO80Uo/5u
+LwkXzxBjDw37gf1ZSijVfBGkaqaAzTLKVlo+UxkkxxOtrEVZWRt8KgSGagFq5cNkwzxxHhM2TzG
EdZ6MXbdU8tD/L9C2wiNwShILYkeFq44rg6rYXOXszSJEiK7j357NDEHcOhD8futPKoPRMgp8hxB
i4429hM35BOMyZPK1zxHPo1tKyPUeK+bVY0WzF1gKq+fFpujsIsxxzMQxKBso8/hx5TleYxe952Z
rJRI4bh0njyL1llnizCbgzTRSUcyESimmPkXOwpgQ1++54ImvqjTRMa1bkD0xvbvRbUnBORyHCsG
SD6lMh0O4uIphegDiBquGdsds/wp3yK1cG952UXgjNbISy0Pd7M5RfKtZV6GDUqMJBE5lNq/XsVx
HNyUSDrChlXAQrPgefb0Rvg0vqwISguOexxPTqkD22G9puWO4nZfYqOKYZIi2zz343JGNdr/UPBp
Yawvj1+R+N1xVihgJDh6rCIzVF9k68iurxNKxvIJdUOJqxcE/E3NcqtNvF/7YPhda7vpk+teervO
oIGa/BGQwqrgUNcYdG9u82aVnEj8RAH3t8uDUnYMOA+3qYZPDVjctBt087FWUwqDRDkNUwf8cfud
2W5E5rYc7R4wZj+q5ELrKKnwKHtC/I7vyOggZossILmy7eM3jE292Be2J/nJbMe53cI+7UR5fpBL
8ZrWgwSoBVMOP75NrhgaF8O4Sdj0IJ/n8/WNW1rsuK57qMxiHWfA2TMAbGC1XUdSsWF8ZfU2SHpS
4D9BexzaremG7MMzBqRE7CINeBR+C77zDcGHJh7peek2hmBC7Nve09zkEJaPEdRBjpo49bp3W397
61dILe/2CYDzgi6cmbMEoE08b9SesF3UHgAWngke6WtBs2kMGGgeVgNvMkIXqoPHEFn0sn7zk6uB
65qsxGJHniMI9ROdYxs3lS9qoWvwLKw4IkmhHXfd9RMPQAkTovc6V7JHWPriuqax3RBNwHiCytYh
ycdssaJ5sLEPgYhlvdox15CLIQi06AhPS3Yapv79L1LEXwgEghPjs3HWuAFBobHYkPikZ+OuRzqV
14U2j1RtfmELTNBImSXikPprCK9da63RdvIzRPowYJY/usN/sKNVuyRhxf62MzizPGxLS8xm8MLH
Fob7kcVJjo2AatRRwuuFThL7kOd9BzPkaN5kKfDHspYsJgsPA5SPlqyfWMMmT3LZ2v2pKKnovZJx
Kp0Ezxv3LZCAbNRzPXNI++YS/SNKrP19IepSZlR8Mq4zchHeGYYawAsiW2B9XemqkIBM5Kf4gR4/
BSOVvpUhNq4FTrwJeLIlu4fmj9+bdLeJvJaIAjF8Q9OiJrLGftcae+cywhkUQOEJgwj0RG7KswYb
YYtBhupMaaX5XjQBTpSbVmQhW8mwgBJ1H4pWc48UQHQCIusqsI6w66USwcAc3vp+1AgQxi8rJ2JV
vLnosVxmxrA4GzGEO/2Ja1AVwlQC2BcdMI90zZhhfZm+2NWxZZGzhxZ0veZMYY+hSaZIAVWym0FE
rkYMjsO0ozbRTMf4S2J0hxMt/RVSnHV0m0bsOrw0PRlDJZQ7oje+DeXfdf5Zpgi3JZ5rGeEeQdQF
xuMSrLaOsaX6ctWVgZRFY19Un8juxnIOCTzwprvminK2IcWLhmP3E4xBckQkKbeJNev5U7IaGNhj
NFHbUZy74iDKunoc/pkG/H4tVwX/XoOTEpqVK3BZb5If7uHmZn2Y+XFCdE0ch6CUfWFOn43HnMv0
dxqqzhkK1z9DjNq0lpiZWiSXwfCSXDF9csLqDvrPzedVxNdRY9hZOQrTxknhHJHYOPMddcBcm8AJ
i7JQxO5c5Yi3SM3N/txdn/wcwrOhTi7h82QqXhWfD4yQNKNmsEy4GGRFfCOR3gMC0LTKZ+/Lp+9a
3R0w9Cv55bwzSkGqeo7EHE1LuB6BFMNa/xGIOgbJixHDWRvDmmMLLBZPxWsp3qawbwQfJb0Ga/aO
244Upa8QfQgGZCfrlXySU1wtnrPnupgqgGCrz06HQJiBnOh9HoIPwWeq945QkaBZfrJcG9HX5zTr
NxBqiQCLrNpks7qwaaN9rfoljLaEvWaRjtLRi12F0xUNmKwSTCf/yN5MCI8h5nDyjKZQscbEpQ3X
a2wo8eox+FxPM7riPjBf8qyMMUKE4yfND4OEetAz+mKG+HXiH98L2OMUlwH7K37EQBtIuG+Mp95O
e5DRfLWptiVPUe2/MR0n6KNPIi0U0/FzNkWGhYPMXvAP7WhknlxU+nl492TjnIM7jRdhIAyE0YLl
bm+8odRBBkTl3ZgIT1c9fANUmeBjHkbUYUpwFg+v6l6SJ036QRk1+uAl9I/jLxcO/AazcJoyEAky
dRqD0swIYOug7FOtzSoNjn01+SaPWQ/Elu1Dt09JvXslJRKcNqPo7PAdfcdV8EbxhC4qfjFjxBgJ
q0ucPJImkysQzXxVM+MOGactZD+8PScwvXuDJrsJSPAMfjchqpY2KoLT9ujzHx2/URrvPW/wiQE9
jSD6KHyYTFz38QGvzfLvc7OampXBG9hpmLZBRE3SfVO3G4qPkYD9haG34lKhKbo8/HPtHtdYaz/Q
A2NQ8tdZ6jweKKgglK6uS0gS323rD5NufdTjTSBbZgObMXIa94IPX0nDIwTVw3H6DotDwfRseZtn
kFOvw8/hCCAYnKdM7ezOriIXFpZFTponjwjDs4rGvbLDtmsz+ssM8+krgBoVlvOV3cKnnOQLUYqK
K1KJrvQvZIR/S4bDsIHj/2DQcaBam02DuVhFNPxtXeyfk9TqLhgoklVuvokro8TdZkSNkicIwx3n
q4ZDNwuFno4XFjpbCl+kFqeZFy95BvbCBD7ZWTShZpa8uBNs49l7SLclVlNQ2Jhydtmmavx8S+Kk
2C0HDNxxiwO75fSBDMqCxBIXmz4hQOPD0zJfvtRSGrC37BTs+JJXKecxQWUw5OwWJ3LMXl9YXVeY
DpCQP9jtlfbaosxMPQ4calnONOAr6NWcX5QIKifr02WOQBWR8jcJPsLyuonY8pwHnDr4PT9tNf44
4jIrJhiSmfvB6xNoATUiXuicLmKLkNHMNczTkJKR9Kh8Ll5+G94JBqraMuP4Ab7BbRUevCuW0Sgc
PKUvDqdtow6kll2C0HFaAg9SRZKvdgX1Fsch+QwcPkwXYQEIHDK/kV8gLhtviA/ygaVBIlUGEWgs
Xu6g8EgK5Zr8K1fYP8DjX+T+8m/8BGQIGHr/3JBlbM375IfKAT6YcsLTzlP5yBFr+xheRxx7/w46
gF66C2g/HDbxr/AnJxQI2LwO0oG8vHj0yWELYxCbQwkYldKxllsyqqzz4DKVVEZhK0B24/QVvzT5
fujN5s9ohuIaixRzLtYiX2cZef2etevLvYzYOZcRrPKaxnRk4Z0DE0eSz8XHlH5E/Gv6OFcLQAjE
5ZkTskJyg1j0o9UDSYGx/SOeAyICyx3gZj0SMDbcTZbcS+4gMHaOgy9sQ/gEUH36zMSYUvP1/s6b
kE6JNd3EPIywt5t4k4CxIME1VLWZy6CMltUqgXMsz9yaxKR7E6Z25gGEKZfQZCfn9/xzTe3n5u47
PLn0ze9g14GFIk7DD/66zcc4L+Z8spypWh/qhxivMIxjuCYuw1jq3dzdY5EmpaH72pD/gvOk4M6K
Iy7G4S7dmWi8DlwiuQanSPIJSpyziFqpOSl4ffFWOIBeckFeXAZkhEbLexGp0ZuDj8E1Eh8hUEFP
/Gx2GKlcsHnlmxUf9y0GS0ZrJPbnuSHWfzCYvaYLq6hymhLChVrsa1GfrvHagc50CXeHkWY47/G/
RxXkPuQrP88QvR9TRetLqaObVGRgVnNh7cjC+UWOkS8ni7gl2XN4AXMTpLDwY3oHfh/EUskKXUcX
wO0IgiI19NhwXaQuDO+m4rgCJ3KIypypE0MTq4fz5JulLQ4dbCAUGvHSsvqPZJSZOCJBDcX5EMBq
2fcmswGmggyaD5OXyb5X2avAZKxqTOxVOPwYoWHj+SebgdwmCnyx8cLVaEy7Tv0XRdMkolXmfcXY
gE3fxmaesLdQo0g3Q2GMRUi5x2yDGZBUesMh9ql7aba/TCrEXy24B4CMPsys3HqyWa62KxVi4jOs
7MqG+wBlY9UFo7ZDl+GOTJrodlJ3/7cA69t4vIgUl0++sr8ZMEaO7PPh2B+HIcNnH/FFYIdDpIK4
BbZ+Vyih1B/8/HeOnpisx8WvOo40n9Lu41R/NNjNIOfBZU/dLeGqRaylnQeCn5mTwPR2c5RFv5tX
z9NfdSxbRbF8zGWYpnDL4kR2WNlXUNUHwFW8u4eMmRC+ix/HlIFnP5FyOWUqKyYiEohCEUZrwPFM
8u+EMV6JXL5gpoMGXepjimqNPZsGjG1Rpvsyx+aR6/dWTAAcNgd8n08GdpQj5u1QQiASibky7/33
tbxfgrBCWJd5wd28IXXRsUu/QD4RL675fOl54B0SiQM9UMFtUtzUJaFSnghM86ETa0gcYZuIFSUO
5NMptcxCGnQJgYZYTg9OnSbWJYp5T457SOWp21nxAfobH0g3ZVYl8mNVBtYS8iqdI5u1jDJjJFX8
nYKSOpNqhhmzV/HphZZBK+ji9hlUhlwYhR1yNmbKt6GAlshEJjYBBok41vIK9PSSnPz1/s1WZSh2
psmjJ+HiyldOtG20ypIVJqchnZVT8fYkhkZC68RtTWxJ5N/EuKtrDRs+JN2FjKsR/q+61nHWxcAD
L0hupkzRxPujQ2vetFUrH3x2PAG+sbUZqm3wApBiEWkYFZl4m4rdBQXrmpgt+at//g5tuxsiJGWU
PZ5CtzQMO3BDejl+todbZIte6uWdcYz7Ij4n1qI55H+JyeuhaVfkpxwncRzDhRVlu3/DPQu9QJXV
s39SeOwnj7gZgONRBf8fZ3f99+MrxdaxkOmBVF9owEHi5A9tBXN8PuTPJYIAUT4qQGHPHOuDc6Sl
tCxgklgKYI3AN+njc3ScnRzsl/vSXh8x+BOuHTx1/oEjtI5bpkOk7J9NatBCAEqxWIYs5bakqiQy
Cdfl14KlMeiNe3TNYmBH9lYi7kJjsc05G1OO5pQDUxJ6nKlcI9vlN51xVf8lqEtW0NEeSyPw9aR1
kmb9MklnrFBWgzhanMTjpy8OPayIiCVVog2SWEC2UJWtm/6dBpbnkz5eBt3cR4gUiNAkVbYdtuyU
P1+fxAY2QcKR6ValFAIRSahIluDMFwqb9q8a4zyXoYD8kapGSrE3rya2wbJfgekwTbQzcAIERXYb
Mw05ARBvUHNUjhin/jg7WOkRXCHWXtRNNERLLW6Oih6Hy4bmaSmn55yHV4oLiqafgWwfFOZfmQF/
i9dpUgBVznGQ049IyRL1dxblFQmoS9YMh4yUHlxR3x1ygNiPNf0lnnFj3OovFvENEh7dsLGRE0rB
VJBs8X6Qikscy05mJHmmFUEEHaobHma4LBCf8YMTGmQud0zwWDAurhIZZbm5XJOANgUPallu6Lpj
qBfd+WcoKwYWukNRuKR0HElVtIwdTi8gM4EQsIzCIIotwh5PHXALal05dIBZOqBBJ5aKAFlyyuxx
VBSfzcWQdSS7wnV9mlxZRjdn/Ps6IKF4VMqdFpOT3068pg5nfwWoMN+u1hfbbDHDlJaTzR4va55u
VgQvF7BfrMRGip9mF5HkTvYR6muW4F6sR2RTkM1GbJbo0NiC2OHXYjglR7IYgictdjuObdnXp//I
EbKTiReTeH79y8UQmzBZYoB2UpQKweRl1di/y+3GFZlV2JBZOEWG3JEp94rSWHxS+CWCS3FJBKu+
y/sWDEv85FBY8xml8BZfaBpxvkbPxT/8pPiAMq8AFACHycdSVAvzghAEqjA2JEflMggKKWBgjzyF
taQr3Ka5jaSttF/8GlInuG/cfHGR35id8cOmpH2IITwUG8nz5obJhAJ/SSlCGwGQDMikoFryqutE
FoI/HVOMczb0eJuJBPNOp74Nhyg0DHgyhEOBDsrVkVXJc/ur4zl35Y7gm27xaXgsBTkTkelYbBC5
SaZPfhN36l/ududs1myHBoACkjyUAttOarWZbzNeZnSgTpUlcO5lWIXyxL9yo70Ble1s78Pa/qKh
CVujzug2bQPD+9c56/540Pz67n1WNEHf8FPwuW4bNHG4mlQJNKCHC2EDHRYDk6BYHEN9XRL1/dhf
/hgFxOVApSMnps3q7D/MwaAwF7Ax7WPHfCEtv3M2EWc0V+YKLq0L5t4azGegqh6zSHbuLpDACrgY
2ksKkwGe4sO5L06EiX4PDb+LRSl4Pqrzi+mrjNHAZvs5WVs4+Ojcalv3nvtT7Oh4zHzY1vFAALVq
OGc8+zIn47sqqz5sojp1n/Nef8pOS7JTw5gq9m3xYhphjjk0drDP4lQHmHpEMLiAQlrW6j+SzmpJ
cS6Mok9EFS63cSfB4YYCGrfg8vSzNlP9yygNycmnW7RW/KQs2gvmmyFTibSfj9feDo4ve9DucQJr
jV8qWIygtnXzrilHqYFb9anSfl7NNW4v8W7Aord0tFpBTZCUE3xa9IyZxD9deP7w0BGJuFlG+W7i
ogbkptEHfG9syyipRLuvOaXlKlslO2ktt4A7kd7+ulAmypRL3QMD5SXgSlCqLRR42luLTfcuhGNy
ixaNfn5C/iS6+Hl2dICs5qBavzXzhV1F4cXJ6d33mKKcQxi/k323PnwgRJLPGqt7w2QFa1ZHdxv5
KlzA0hNH0z/guCvHxXU6fvgs7NBKOD5dgI2IRrV8mP9ADczDbJr3LqN9KYKvn45foELbOcgzlpZV
+9mw3ngMtEFl3E20RMDMmIf+fVkDJcwa8OgfWy5/poZeRCHNB6A8YbPvAJ/cA8hKvDByGd/TsoF3
Vis5DJBA3hqFqV1nw5RjiWOVgsclvn8lyLGnCCivSl+//E3rgNkhZ203ULxL48uHg/QFQMg9L7nN
k7QILtE0z57IRh260+vosQPoCwE3qZ3Cyy4q0URXzP3DfcFZYKu7izZMiU4Mf9pnstkdqc6muTkn
b9ZPxgFZktP4dSPklHpNgAO1WoiFWole/oDGB3//fjWiavvj4Izrltw3w6nRO7jjl/5w3sEBiGsr
rrdb8d1GEQQhNal/3m1qL/4LkARciWShr0BL6u1mW0aOrNcwc/yCkQuOMIXzVS2rZdOunHdL7vXD
SErfaItyWSG+WTQSL0eKZ+w+zTLA33YlewcvhMH0ihj7cV4b8TdgkOW/Rlv/yhkAmRdX8C/bzKJG
42DVS4PyLSiCN6ld54UCJA+krQsNM/9A9j+aF/Y8VCvW4bh6WFumKu1ywfnuPODNA5DzvMft3lq/
urupfSRCbqPDdd66zYrTyZVYC3aSzcIZDDtf7HQxda5+0l0xO5W9b3Ik3JWc8tR7CawJYvOD1VbJ
FFIPy8ULTD7cD9WV1PHvRtskAVxQAXoqYmD3NEMqZoVsGvNF97I41z1W0JUXsKW7c767u9bwdhkt
cpAwpQjWYL2yOJzSNXi39+OvuR4cKkVMjU9X49iKDyhcbPo5QcyvcJ9LFoovta8/7XIb7qfwNvo+
+rz+tEgxeg39dX/q1FGswhNgHSFvSLXKpB1XhpvXeFnTdh2E5krSDuWsAWdrNzu/h48rvFb3wIPQ
sI7FtHH+q1c7nMX30b63ulWiJ2yuYsN/Xp0WNGzJ0eXnpNkyYAJeFvU82zE5OKyGX/ddC8u7N9gF
ORI8cblZVFypz8BnMIYAqCdvQPNZeW034qsNo2GvR8lM+isk+Gmo6Klte9q+RQiFXzfmFvfHm8Wz
+jCBfUhpLhWAAB5PxIABgtR+cEUmlsvEqGjnj54qvSY9SZVReG3J/F9EFtD3m5TbByl6uY8FFxVB
OE/iXVtzeGMKinjBBSBPMmOWKX9pDqODBMUUkQoeCZ6aOqizQl/qLJX4Ae8RnSu70V9HF0YRMHKB
uEMx2Zqljw/Li1i+tajVSb5wFNbRUGdv5C45bfzzSlPQjb1vVvoZ/A5xDQBNGS/AyNdADdZ7vks7
JD27fBWlxa4M+irJYd78g+yokTR1enhb+l/GzjQQPFxe+ey85whNovFyqVoV6jaSAnB/C2kd5tyt
RJqOTfIjC2i3TPkwXvd/SqM2rBXEQPtlRg8v44t03gPmq1vNDRbIaFEg4ciqfMjP8b0+mPda2LqE
GGoTT7lzUHUKbu7hkf1pNxBytUH6PPkYbMPM63yRGukxmrabRgPcey3g/+4d2MynvWuar1GJIfTk
OMIH2dsNYBNhKgxbmq+SSV8kB5YjAmvDdyA1ORR1XIUjKV1OhaTwm12Q0hEMHXYShGVGP023yo+4
2zwEDQhrN6wSq07JLtPKY+bgAfJzruYdBB+76EZwQzailW17OQzOWYUQJ9bmGSfFcrfQr1rVbrWb
rwp9huyXxaddIe1CKU1aszULMAQExuoDYb7m4BQu2cu9tt8FC93bDGx4cO8W4224DTGhRP1pVj7Z
DqX/HqwyS30mQC/70PLvNfvFvm0Coep4Az+A/xitPUcW8GrDEryKNMXluJjAsD5ND0rAyXoio76+
8T8O65Sey3z1js7ZKaPK9Whfs2+8HjXDU/Dt5xm4p2UZ0FZWD2/d66S2fHRLy3fcPzv6c/Xw7sLr
NGYMjNwnBZm/hxP1cKrtbYSiYgm1SvzYR9XuOir6hZm0PTvusEliRtDL2qZS3dj3Ps7HqQVnTFCb
ztttOi//nN47heDRu94AR+qn5Wj2iTZhOXr4ZdgzSLz3NmHdO9hH5w5MsoDpolMNn2+VGLaoK02m
Z0WEx+/m4W1fv1kjLaP+HOKaWcO/FWw/E+5868HvvrNgGI+BFkbTNXxlhpsiJcECbe2MA65oAHlq
aJ9lMNRp7NQkrqiXUNWcQW8IDpNrvMuKw2sfNQX8Yd1Dtm8fu5tJUVIFssK4xtBJ2p+wHB6Bh+67
1+UW6h8DHQ+8F0kZ6TMT9oJ0VEgNvdoSUk7ZWyOANSx7/GZWDpFigsCgVcfRqbBB6fOpvNnbTgLv
ZWQaSnW9fp8xYsbEFfw2/JSDdxw3RLt9s7jhObvBmyw6U6in+oQaWKO6wqAuLTKra8AVK5gGak7S
58wNEVx+Ls1aAemXZtRtWctnCIX52N8rezAWsRoYIuP0YVXZxxFukUrnKRbPDXAf1xTmGCNq04yG
LpMQxh/J0+ssGcJ8cJLdzA4DqoCPgYjd8Em58EbGE/wxWyGs40smnJNDB6Sc7c0QEbLyoOkcx4/e
1xYzjdMmm3jeJfsoycuME5ZGL4uRpgLvf+1x6aVe7ZJLZF77SAD9rkHVQHPy6/ImXBZNCKH9CKpN
Y0gNQjB270iVjINkjxVE1OwOo2Bq3rwHF9mcGfY4ZUQk+6mWyTAkufNuQWQBlaaEIYXyzSiF7jb9
DIGBUB412X5NDWzghwigiGfHtHdGJAGZCRgVaCDwSKcvkJfQtSSVhTseJ31u2H8pHE1nuVNhn5TC
h/zJ0b8DpHkAezIZ1Zh2mNvDiAdqzBz3axNlXagwHkxkLSQ+BtPYwo8YhkQOxyw3gRbqfOOe/mIs
eXA1WKzjOsbc0s3da7wJTv3DspCudm4zqcDO8FrYt2kuic+d+XcLRFa7DA8ufDusAyGiYyE4nCYv
Rvo3xvlo+nvf9J3KuafgMEaB8COs/i5qxtUsrBn1GBU4EKmD7JvyjM4Zj48K3nq2TsrBZaDBNlos
6L3XDITwp8kDMJjGGpmm4VcnPMHdaui9+ywQpiZmOzgmL9ni1HxeKYO9zRA1QyaIOTtEGDfhX25T
wOVpOpxKLkE3A2V4Y28BuZsPwwM+/O85ijoEMPDXsDUWThhaHjZrPm5AsHA9fmPNM7x12G3Ae9rR
D51cDwcX40E2bTqF9AowhVihZ5tmBQWid/8ZA9fNaHV4es6c4jUg2WcGBDc3/7SuwUrTvIWFE4J3
xjT5hK/5i++wyY7tMhKM8j69mqfgmXx8GfPVPRQdgNWA3L27ZywZriY+4rMcEhtU6xX3CE+9KaGL
9xLTqWEoA7Pv5DZZhZG2tlDIt7AF2/RxaAohYHLql4dyHEcTwVaMyV2avIstRuzVbYbvBMqmc27D
ZyfErcG7s+pCM+VDbzzOOS1TulDqaqLezr61jw6YVUVf+jzWZmmzs9WJmzQQGUH18di+FUyu0QlK
8w6p1GGtakn3A4j0vMCuqZXDQf/b9BG2gaJ1cGtUMenDQ5wGJ+3+vpuzjB1XyQ3zwxJ8/cbmu+3b
z/iaAfV/MIqGLv1XAR9/iFsF9/Di5lHozg/MmgrGFZ3UNVfhhZIPExLQqCiprHZozHEXSmnN506A
lvG3wkwXnOdYDgylF/ss9AWQLThy9aaJHGMgp3HapTUz/Rr38dWpTnIUqPSO60w/3V3VWs+fL16r
hPf7xQ43/cYfSjT9po3/YtziQdqg4tSH7RvLDRKKPkgGn+kdUxuOMevBtaNTtOO3Ny7IaS2ElYeQ
GPjLmp1GbhR6lRT/Siir4UfCFFMbnHoK7BAi6Dct46tY71Q72exk2CQVNxP88G2x+xxoYwEz8HY3
VluHC7Z28mV/FqxQZlm316SYPkhmBACLIMRB2/GAAwZQq86dRB+Aa8Gy3V5xP5y8//H4GTJbYWl5
tmrwDhWjIrTBElXi0tGqL9a94TEqLxTeKm5B/SGh/oZ25JhNFwH7bt7dvRNg2SJL6qZRwzPd3nlN
hweL9Q+oykE4UOTCkIINCQ/uz1vdvLDWgI/ADqHzNhiOF1gOMGhk0EXR5ypG44VQS8CN1P0l+uZI
RWFw39mbr3ElqTP6v3qLIYZU7Lg6y42jCTq42N9cnqm7qKpYt9RRan3VTArhIy+HUj4xgC5Nqryy
X/AZ9//GpMwZGD2KvNX79OeC5cznF43qMDIImM+yrGYO7LwSkAUO+k5spSc1kAb1oMqQhz9Q6L4+
MO1u9ocJ7Jk51xcnYRnm1tox2ChUOTAAR/CBFXiLIlUeFl9/3tYU8xxInHk/+a3+MiR8mWbRtpyX
U5ZAzfRoLjqgxZnkAs9Bxn6JiCaDEjqZSqyKB/eaJekqtU3Pwz/Gs0zklRQfs8zqmhwLll089H+V
Mfx5MMheWDE80sGOAKtYajFdvtnsUJEQCEM2f2RbwCLIK9jRy0HKBRl00pqWO7rKjGgdvIG4U1qu
OQ5+xRm3FXss8wOhWwG5Dq6rxnLT92H9vg2GXKwcMoDq4LZqnZyxr8tW6K+MTrzw2HVQ+6fQWFTi
tT91Hg7VJrMFTN+lGQDArm0spPPe6N9B+BDyoJvQ/rksU5tgfRnDd2RMpBMhL6sy3BwcwjbMxdwq
Gydk8AKUA0gnRaM74/CSvqMGLeRURUdAsMvNpOuZHFNyxZh1dObZNIqsStiEe4FBC0OLS3VU8VFb
A8cKJkMwNpSBuNkXgPEswVnDa+tNvB99A2VyVHGRcaRKRkTARyPMGOKexWRvofGL4crHgMXM22nG
G59uF/8a4TSsWAP8hy1PUn32OYeThW/u3WgD71B4QHxrRmdGZgWOLNsc1xdDc2MajoGsAd+HuGyN
qTPQOqAa6XRAwRlzluRvq+28WL+DJXThRph2gKD8GJIDtnhYNDn9IrFjw+IaMj/inKsuun1sZq0f
XqF7WjK7S18ktN8QUfXwiuKRjNU9WqsVWS5mk2kjnOPsSPJxwSK5dZWxyh5e81GEWLe2S4f2mkk9
+yk28XbRsn+mXQeEftcOCXQ14GL+ZSuqZ+q1H5qhZYFbiHd9KO2UBW1gWEkNSC1phVi6bntmgIQ3
Vdx4ZgZ7p3vl0LrYZRhPHi5aF0PSS0ZqBGhKOHRo1GIIeXAaXka98x9u0bSBGH7BJ2pucGCfzTf2
7qbePDJAZeVPq2/bqK8ZQyIIixT4glA4oQDHnUUD3wYC08IFTmsiDc6GD+WTlkboG6BD/LFe58I6
RbhXOKrurn0MjhN22GYnvZu229MihW1rv+nXOoZNtd386RJ4qy5eWhuHQKjTI1oZtwntpqyQHWan
wQWpKFiF9hC2QkpFDRLZpTkmJLxNjveWR1fjjJJJZ1xDPb/OPZ+BriqZM7VoGECtttZKpeMflSZv
RE4hipCgu3XZ2DqU+CqyymC7xKZr2TAhti/58KyBKnNdA5lt0axX8bi6Myq5IqdeoTnn5EVPhBLo
vtwWNAualc510AgQoxjPlM2gbrF6z3YumYwAtHd4Kxorf2CV7C26DU69YQR29/42zPVI2jqACTKe
wAClV737M7nl6naZ3MrJUr2+hDC1r+lpJTKZg+QINyaqJBgm7m1ost0W1HkWKJ3fQIW4FRM4nJ42
XaQbvr6+onLZbPya8t7bqnD6wbYS/U+96RX0CdirJ4ZE2+SL4TBSMiCztF+suhe75Z0If1fzUTQ/
2QbFipg5lPyLQMK+RztEm8GCNV2MrZH+B8uCbNi6BhxUZyJHIgdROdaEskfpPRAGi0/dnNXrnuXW
ETTLUvo6Jwc/lt6WNdol/s6hu8LACDquzTiju9kbZv9lcfiZebjjPrEY7l5G4wasjt7XsPHE3Wf4
8/a0nyuDp/s6nRRYo6EtIfrwrPmebCi1uMR8jtWj0ysNgQWA7YT4vCQW8joUmlezu7ZMSnHmdD9+
TBkEIPDBR5TwxMrdOAioGlJiJpc1EOcdEAmKzEaA2AjjZCI5MVgMshMBnKEh208uEvCPEytTVk9U
pvHRTw02rCyYWPeBN4UzBd0JdvmknfMcERFB7tjDo+kzFpTnzE9Z/h4q4i8YTtvRcLnkE5t1sqcU
99c2A6x0TJFr21xqU8KpcRO0WNvRdh+DDxUFbSwRo8/oNcoHsstauBB7j9bJVpUF+ENnleNrzADX
4EmocP5rrVEkMj+9l390gn7dyQNUh/modmqo0TVmSMvhwA25jqmI6QFF+gvJWmFgIquU87CoZtJ9
Gg+RVqO3rztNh7803hj1+dU0ySFlwJSGlZENW8Y8pkEpo+XlDt2e4r3NH3jaeFQ7zmVWcsDAaU3p
s+yP9Df//8vUjm93SI4+4Mp9SvtdsjdeMusGXQ1FLEiMNP+pi7VfwcUdtGUpAuLst7AxcpRN3MXh
5weOQe52g/4OobDEBce+MdsgBnxQ6EKdT3zCuzbhX8s5Ak1sxwW5LVvtzjKKsENVn08/rP+VnUJW
dvgYKhojTW8e6LZeIliINp+naXysaDdDtAXLyRrxvRid/97JzmOUjvIWgjGEkBOt7y7OEFgcNtLW
H0micwsbY/mPt9K6NK8o4iWHkuDnqdaIeM5YGQUN0tyKho7Bi6T9JB5GpuI/QLrIf8RECOLzm6ff
kZQobbF3Di1vp7SE+ggakrUUaI+ogb8SHGQQR580iDLRKV79hGx2LqkT6g9+flnId1vp+biEGW1x
CAaP7KaqAX1Oo9rmtLn+Nq4LUGNx81i6+hS9/KhDcvkFXZAfnNJ9X7EDVjqLdB5/8ToomBcpF0yQ
XiIAim+tXok5xWG47m/t+WcgyQJoDT1egUAJWqWJ40kHOIHg3ACQPQAoJr8DiEiuHkXgLZTLrr+x
OuDD27s22DHkCFjHA7wFIaTcQCyaQs3D9CFsUXLX0xaOVE2rI4gAAPsp22Tq73S5g+FmAmEJzK7u
QYQMoXGl1FcBvnGOfd4+eCB8FQCUHDhJIMadOaIByTSQswMgBwSDoieQ/Nx/DI6dZyQwawUop49g
pL9Jj1hhC5LWYCHdXDlbb01xLgyNcpfQrYAIb+DNWN7A/yizmf7Yuz/oRf4l0d+qsoFvt/dhw9ny
7/y7IYccuqB/+W+PvwymxSfZYaJBepn89vFs4106DZ/v2PbTiCHbwaszukJQ5mGO1yYZGDkpOy2w
oODGEv3sE8WanOQB65jDoSi8d/furh4hRSmU28FQEzuNGgP7aUsgfMpTeh3UjfTmcGmbP8BSuieL
vwGfDxcM2PHUecA+HQdAELEyMBZg3YmrVQe5GZYYJ7dr28O6NSTK9NFP1oCEbhI0FTO1DjK+ynqk
S5gUlODRTznZoNMS2m7nnKAfECNdXBLNUoihxgmxCUEh1hmQPKAaqCigYUZc1W0EPGTMEQRjaN3D
jfrnUvSzAToNVBVA/87oU/a/K6b2R1iF/9gMYY0HCNQxEpER5ujgFwPyb9LrLPPw7qFK2aGq/8u9
YpehH+NwT1bxe0jsqlZMfgHZfkI7mrSafwor5gKOuXopl54c4S30f9XAnc6yg3v3yRgPDdo/ShcY
IwEPFw+AOs41FwMcE3A49vkGiSmGZsU7AuSzXJzCAhUaXsr4hjPg61DKvkFl2m7CFsE2xwwx1Srz
VaWE88zs4/6t+mWCDSU18gFXBuzS9AFXaSbBGAukSLLbntBYGJgF3IU0ZSM2jNLcThG+bEduZGhQ
2SGT4lQV4CXi0OXwpsXComoBgicG1QvA+u/RZSHCBuuLgt60rXNAnJe7hz12AbtycpXT2SeTaP8D
3xme0G8QnyctcK2y+GTWsWM+GFL4rg4MRxCn61LEB+CbyRBvi/QDisr5MHR/AUZn35YIviO+GF0h
EibEBYeoAk4HYBaizpNJlTVbKqNONqMsSWTCygaFe/afBS6IGYYu27iVnKGT8E4KbfgvwHZ7lMUk
cMGB3gaoD8MHTwYUkW9H1OrQEHU6X9hwzYzPMP9dAjVKWLxGDOBNm42hzM/HCYRD2464YCjvc/iF
pQuI0SZtHSeFDojGGS1nJ22Y744KbXZ8PKu54eKNtsTMthJwqiL4uQSqJT3wAeQgoZETT0FBgfBb
Exad8RsU7Yy8bKcY5x25T0j9ADRc6mTtJ8DCcOozFpDWeFtypaKaJnBr7PDr8OxkdnFmyVhT5nFk
BoFJHkJIDf8bg8ngB75EIGrxOFosSLUnfIoZHLhtnxvrzC84+gnMxXWaTLTjELoao2JnAoLsAwQL
eJLDIMtSSiehMhYysou3c0Enj+DYiIM6+XLof2bsE4Br1FXEhzbWseQ0DSnLVr8L+QNSNOchHuGu
Q74HpFbj6xWM4od9ij5Qwp5gpEk3bV9dze+OsPq1o0iKd5GeKwqvUcyJhNL2S3AlgXPjy4AZimfe
qFlgjfTFH0bfixCj+tWjKb9bVMggsnFABeQH6F5MCyC6WRhSq4KRY46hfpUszd1lKeYFgtwTXHTO
6ygO6dMx1gHEF1uXH1B5ol4hF5rQA2ptOnMCOuMdsi9pQU0FvU7aqVpLv+M7IIfPDB1jENlPj6IZ
OKLyJIjuF6y7zu/itwFbvhj30UPK1JQnBkdstYKFH6COJaGxdDko1E/U0glXhdiFkIw6Lvy1EJaw
iBJqTrORhUgRdDhupOboNLug7MH8AzemBve4B/HX4o9nueup4gZ6w7SPuU3RMRPP4x2AexQtZBRn
obdarSBAMHP3YIh51kovcBjJUvgKe++DNmEewWIhDhSBRHKGbECH1DrwFoByw3oUjG6CQS/VQ6eA
Uk08spjjH/gKB+HH3PU4Cvw2gGGUBwAX8yMYe+QNU3UWkxehp7M/3Q3RJEv47oIFjeaUC507UXzt
glxmW8sK64gBFrRjvpEfS44tnNpnjsPOPcPHRmJMaEz1YTAzeSN6sisJnQCAQGHUatCEWfnTuSwX
FyvFsUuvu4iibY+ugNzQ0cOixPErcFDJ9padNqlr8mPvhODUPXRcVaVBdcx461wGa/Cw18mHi6UF
RYurzke7WwN0FbO/vwLlMwwP9gWcS0QJ4NOCacSOFZD0un8lOvbaZRNfVZ4YQlUv5VlQrtD0pqci
guYmXkrxomO49lhdEpoYlB83xkKZyPSZxa3kbw+ERndWWcH5+41Hsj8WJVzUuN17A8+dy0iMgIAw
EsSHUc3ifkJkkOEpyVCWeQvOW4dDq6MNGi1lqgtxILIBsYJiLcGRsKyu+roQEUxSoByHwRjFr1B7
Hy4J5sQeR28+p+S/mMegTW25hwPloOIvGKgCvSIRsGmqQT5sp2kRr9aJUP7K/DJFz51LJvQlsS/7
QTNYu/AEYlzmVYaHNphzqlwM8Zg0ynxMZAB4S5RdkHBBX47K9lxyWj0eWvjE2+zr4WkCFldGWNJs
PPstt5AhjuPQpeJy4Uj5ExccXAzHR7/o8AAikWu9aSP6DKXf9iGhiPvaCXMn7WCA+DMupK/Cvpzs
LgwUUAQQety0X8HPCsXomqyPp0a0SKcRLS5zp6vRHbR4sJB5sOF6YJ1QR/+a6aMVxhoUiKUiXkB/
SvfMq46fAQ+S8Ltvx4onPSKFK8zVgszg9+hMk18AATOoqStxUjVTBbHYmnUOB+CQby5W69xUMpJB
6tKMUWwWmginB6aKOcxv3ZiQEu3AiHgYKE1RYEnHNicXqlJy9me0JatVN0jGPB08KENUTBJbuSnt
GD1G3RDRSbh6XNovuxnQkfPQAjSlOyBBNHgaeZf8Kr+oTKaeQqiLd8Y0clHBV/GdVUHsaysrJ0hu
BHmYw8gbH1LyfM1dhx1oVB19JYb/soD7oMvCIGkMaIrC6kn9+EFu8cPiG9PGJwVlK+YpYWbLRXg6
7FYUFln3xXSOHdoixgEuI9bdgIZ6bCegpfk07ZhUCN+G4SdXBUk0jsTDcVPQ/Yziluy8UV6i9GG7
g/phg7nYKf6wul/lrDfy7N3/NI1v/zTJs0v7Ho9drhBDPasWoodRMhg1ijuEZnoX2Cv0RJ5qPR4V
Twq3c/VO3CpW0zcYOmNlea4ouq1WzWb2jVQhV19uo+JQYKWYqL7QNAYsNdBx/GqNQ8hA25TZ5ZPL
IdFZkOesThZgtpPtSPwdtt+n8AqcSZUywyRwGsIOAZllVbJk2513dh4itiDx9CdyDSd9sqoyHad7
byKgGDX6OFHx1iiU9z3GQ+YCCevcL65ahO6ye5N39yaSzziUtwM76Iwmlkk2dBSYWqCHwaszylag
H6ytBkn5NyzXQvjMbJeUEsOCg0YjLluNhDeZf+BHKQnFgwZ/IVMCtZAUtjRYk+rM4Eq+fplFt8gu
TY8QeAW2W5aKEdBk/EITtRlSG4wc68tS4Akn/WZDuecvP6Ddvylar1goki96TYGipn9HEjJ+0eGe
2RKMfgjUo6dFPVAg6AEwQRNlBPa57UwsUjqPrl60PilORGKiwlE1IRg9xS+N1I3zX4ay3ATLX6LE
mcTILjsI0uAJLsU+dEvItSVfVQHEKO1/yjZ806AO55TlHIlLHsIqD6YU0BwYYj3VlcDf5FUxKu/w
A2vkf6Q521ino6hu/5EJf5Lpe9yyGCDpRtydG5IhYuS/BCAHXcVq500bSxIP79aI5KCah12iIy4d
n2U0IkMgSouZOCASel0rZOeKWsloMiJqISTXO6N5QBpGsYCthIiQZ/YSJW8OlU3s8t9UivZ7WIwJ
IC37brD2Meie/jNBZfZitjBEXN61vGOPg7kSBpLGcNaf2XrWF2mdgFhmipbgSa/8weOreDFsMEVk
S9AfM2FMaJhYM1ENYzxbcdUtyV2o7CV2AYmzYU6wpvKPUsyVId8Qs4klBJ53VvxbtDDSVl3Ro7bD
0rT7HuIlaajIPce8IW2h8F+iaicaAHS5h00mwxsLIj0fGUw8RXWNMKPikHB8HZLcaX0uJpeOk/Kx
Rwwf3CMalpL2y2168bV7c5aCGrFOCB7Gl7vGj8yWSJH8CAv58+AQ255pMX8bhHBOgiLlOJVOAD6n
6CIXET4CFMc9Xd/JgFNTZJpx9d9T41XnwGlYybrBp1xFQmDD6aF33/xmL4qBlK7tEUTR8/BgwlKL
60A4xFZl0RTfMQVgCHy5ouCJVt+dGhY13YCV0qdbjRDRLkflCF3JpDTbMfNSD8uuIKQS5PT+qu4D
mx4VHhzSIyFuzmiJ6N+rc0Evbo9Dpe081RJK+EycaQMWDyf9pTVOtmrkh4lyK6+GvW3VFC/YH9bi
lEDdm8tqFNpLgRdvcM1RBoCdq+soQnDJqSM3LikfHcMadXqvh6Mpmws8sKHD/Z75q6MqU9XGKXXa
DKAativhbZXjve2EjpLyT6rZ71/XTEFEKtMjTAyDfCxyNwLoNaftM33+X9G0Op1ejYpnZ3X0jVjY
8Bd0OHjZe1cxGvMM8jQtovpMyqxlj8MxdRk7rY9Mmxi2oLfTcRda2bCb/ll5g/7s3pwLm3U5MbLH
hpwN9SlAvWMPmuZJNPs1EKyAD4ZRAq2dg8UuuVhP8E2mXcZBuDce1tHNHk2z46wcoKcPD71iFJP/
pT2PNxqO7EHii+Y20EiHxiWKlkvopOLfobP563REHCQz0p4O3SVPAZ/ET1Mg0lwl/FhLX6MIIhsQ
azAEzS2AmBo17XiaxoEaq8iIWwCvMoNmAbw24Ts+WtU5U9WXsaHCEcaKqdbLF+KrTAk26x67OZUJ
gxBSk/2yDGpSPfwqI5k8MVt6hkB3GdVp+hJfQ+gaVB136BAoemgSAK+JQlN6X/ewodjJ2JHGQxQi
1aDy3757TeaqSE5aUExovHG/KRnFtlyIwZ4wQ2syiy6CzDn8cBZ9HBDJfEzsmAy8LGCpgLmH2i5K
k5HcKctgKMQ39DwX/xF3ihnq35BTYv7B4IqE7h3Cchc06wdAcMnFy6v9GD0c9BqO9sV6AbcXqvjl
wDO48TiANhW2rdCX+yvAYrP8h/UxGNeb1cA+hRCpq4fTpfvirHzdxg+DIXrvpfeJgFR6iNGV7CdY
n75Agdq6NhkmWlez0kcyE/+2hFsEIwJgM0WOkI0agaT4ZaKMgZqOaJQ1WlAT2Qr8bLjld4DXDbeF
TsSlp4sD6oyFEkBI99xmHbpmwoQjhHnsszY0F5GdFKMimMEPM3w0IN6wA9CcWCE9zfwC6Tt605f/
8LmQU4Zc4nBeGf03F9R8TfGPE8CslO3IjFPvqVq/46jGQ1Gh9Afmf+VBEgsPNl5WDrSgm7JHE5Uq
Bz4QvGZXv6Ii9Npj9stO6JWUGQ4ft+a5btxmh7+81xoxi1Lyaw7mN7MxvOBadSF+tHitB8OAT1DU
wq6eHXmuyLkN/jDhw6kNtZaaUiX8MsfG0ii2SaWu+kw9jDopxVsQhUWzxjhdzSvlL3fsFqm1Gi6J
auLwcp2wHIoFkmQPq1VSERFD1tW/rNMv2HUG7+Latisw3UwNv9FcgDjG45Dx9PL19JpQVgqEmL35
uPOtfiFPi44nGBfjRmTlnaU1aM6gjFIAbyDrAvn7VtcG/6h8Ei1/E92dJ3zJKuJoDGswEuEEh0+M
kZvB1d9hkVxC5AItWK4ValFshRnx+wY60lRBCFQcE6a9FQf/ZKAFyyPmy6VIk/abzdwByN/Pra8c
njguQtFJB5ABBoIe5o33Qb0YlidnT21MNSlABfqm5D3e1YtOaPMk0LNBDT7clrqLfgWgmvKVamI/
qFJYDupZoavYKGupJx/hTj12jaow4hTxK1GeXlOpWemSfdFYZGJU50JpKYGEPjiRJ+CZl6MIenN8
phY3dVb6Tr+iSxIVyvZNCj8OQiyJCnU5pE94ppw89wP/fZ6PJXqnWZvSUjUoLHZpicX4FojP2mvy
7o+dInjuhH1yc1VxULF+zS7J2puzYv1aV0SCKDdZn1F4cYbsXm34cF/uK0ZOJ0T1anIzHx3kZiDF
i9n4AtKe043VzZYzv020NT4gjcXGuA3pFyv3L6qEhVkeMq0i87ehB0U1GK6wiBWcODEtyvsh/H7w
2gcEDRk/uDRhNZs+TCP660BrRFmP5YMh7Cv77CPZbqEP6Zz52cdCvcXehdPwYF/SO4K3LxZ5YP4J
lrMnw/632eyCddkSUku8eMltTeg0ik6Zlk5xARxFujYfEXQcRGBuPiMHGpyN+fRr0YnJO4ebN7kZ
appTBlBAQ/J1p56YITJ4rwLBEfi/wpt+AnV4BgqVtCs8a2CfPSYiRzqTQ3RBDknonFNUdSuL7exl
fmlHbhiVXexmf4D5n53TTqhprBkPoAk+eswMMXh07MfqSeNB7UwzUqeKLnSlHvgC14UnyOs3PN96
T4mS1s08XXOUeftP/zXbeiWLS84xkrS51kx7r8ivVhg4OsxvrmYAYlVQQEFOWtYLTY5q8vhVQoMQ
pY+WdyVpM0k13wsN2z60UlADoIVy5Gu0/BU09Ot9qXMgfOsD3qKDevA8V3wGoQd33ZaICJVeEwDl
GDn+8hrjFQvBg5BONgzrvABanLQEz/8dyK8PoEiE9X2kzddBn/QuoFOaY2ohJk2gbUBLplqxvrzH
EIArYxEfwC3oFPxXgQk/d6rN6KLp17AcZJuuRlCSMYU2RGRbYYSSWIUYBgK0X9pLaxFXp5eSK1yp
zHUEBKd1EMsJ83/zkkct9MLe40Gop02EWXpphsXCiX3G5NxksUTPVCOR3uQZ3WZ3VoINasbrwyx0
iR4K6VoWqlguOXeGESiF1GDiHZhU3ZGAOydkjSILjBpF+dUpEHqYimoYWmQpwrBTt7tBQV9C3Cx6
YR0e7JMGJF30yugmHx8D8McV/NdvKHpOHrNjUkfovWjeBsQKAgEKRJSTzKrg/vZabBa3iCjz2TVc
leuQOiMR3afuj+3PfhMQhHcLBoSyyRZF/zbx9W39hNdsiQEIjtgrsXWjVFWyZiSwtt9wV5Ue6cPA
sP4PV1zMXxeLCPfvEKEtiLHjlVky9TnDUnwPCBfneB83cTpw5hPaPAiqaIbR/qIP8EYEarwYukT2
zXjtIclpvaN7L0/Zj9KN4jRoXfqVIePGdwk4V2mO5xM7ZZB8DUqbrUYIJoVRLYGZ17BVXRR4swwn
IXCzzwGlNERAGtwLsCfn0meB5OwzlnPC7lUtBhLIYyizxlI/QfirYe2q4DN20LfwSWxOnerBW8eY
8YJLWodwai6dU3rpnPkq/NqBhtNwxL8uMSCkcoCLTv5UMpBwxY+crqtJ9a6RDL273omab1A4EmEk
z2taKl0EwdVO3drwnL36MIyPqO9vUBHtHjMk9uq/pgV1Osb1bTQnJzfIPlXRznfpsbNLa0g67unx
Ff2DK/aavZKzT2qjQ+/Qm7okq9WFgzt1G6M1FKLBB6M91Hg7+84hvfvaf7+fVC78HjmFU+IQyc+d
Iq9PceNuADzL/RdleuTOdKEm5wzyOZXKgdF7zru701Jtw2v30Wf4NFezQunT5JcZKvgNpzhANlWI
YlHiGxQOFEN52kSMSu+kjKhkzkgLTZrfhvyRfGZl83CzmquPXWGd2XvNdunjqGFLVieMfjjNJRpl
PCB09zaWj6DGmf7MXfdgdLKLgzjXPFDbFWocsQrbc6Ea2Layij32GwlSvTzRTX/6dxruhm4n3aF7
jeSysejU4FvtBLZJi/6iIfW1Z27Wo+Jf1dozTU3zsJJMexCfoQbZd5wvCGjNcYMBFHhiqGsSBhR6
AUldqjWPXfamS6PcZWGzhPmNHgrkcr6zZOCeJXTvjvGUNmNHcYUXHx4kHAMOycU+MBC6mXcq5QeN
ImPPmqaf0RNNL13DMsuv6YR5lUdmaSO/ZW/rxrpzZY6uvnmacdvNCqBW0j0zvg45R1o0IECsGjHr
a00DFlmo5B/dWme+ZyMKeICOi9I+2tpF1k57psMf6pYNhcc/ms5rS3Fs2aJfxBggYV/lJeRxCS8M
vISVhBHw9T2DOuf2PVXdVZkJSFt7R6xY5rNfrDdSZsc9etjKfxnrGwG9QJslI7RZvKaCsgkYghkq
U22aJxC/NFL/sEdtQCx8Wn2/FTb0dYcuVQJdGWxDrInbW/4cze7DfFqCaQiHGctV9hsAHNmCr1AL
dODz+BSc7DiO7wZ+30VHI0adtwayGFPlomwNaIIRPpo2BCeara4L5EujRxLjOMTBO5IJGAh7N3ph
5x1OJFiQKePdpY6lt8CPDgZ6I5gL+kA0E3GM8GyONvDP6ED5DM+F6mIDePsACZTFFEt/SYs28YjT
ocMBmSQajAAAvJBECo5ggyE8DEihQZUucPNHm6kXEzaxMCVryiBMlf0PnXuf0bNXTtheXQUTm1bK
OuyD1N75us0JfTq4LWgRS7c5AfIeblR9c8Jktc+KKmYwzBvE+TZBJbfd7cDM1kiGu+5MKhhYGpsd
W3AqNjClsalQU5ewrw0liq/Atsg0d42Q6xyDENdGvGGPoh+UJuk2Lgllmb08QkJhUq1owvDwMpMC
dhmmXO0hlzOjj6JVkoxF5Q/su+Vl+POj64a+XG8ADdgSedlPSf+qdMljejbsC0oBlY/Hm4QyfZ3R
vtjkxJwmPE/wLHLeDJ/0Lt0NT+gpKIPO7DM5W3cWLq63bDj1bxeXYf1Jx4o113ksReuN5GBMpt+0
bb1xwLM6ezLq81g0Ba0eMt4zau/TnQVOWSqe8whC23+tn/jraXy9t9cevby70UrA+ugQaWGhEAkn
jYhNakqZbMA1RZSLypq0XCBxP/efFkL3LIRohrthD6bF91cxduwOtWyTdF8Cz644E+bxnWYUl7jT
r8bHWCGuzW4CQMQxGUQLBl+gclIkChsY2jfY2VkosxY6QANhWEsWqdWy5xh0tzzY4aNk+5s2/539
w2r6BJ89WCe40Z7X2ZES5oB1rprWOeTe/Dpen2F+CdmtQ5Yh7n+sev1jwQ1gOhCajPq90moaoQ5r
ebJiWhTq5CrkWzCL8VLLhqTcodWgRg+RcSiaMI58gNKQH9CYvLwnnQn1zObt2XO/4wEtXTX4gv4s
R6fZ1/LxIRYRBzq0N9Li5egNLsIGi7u42TaK3//IrZqZpLjeeXjtGP7/hg3CJ9C9Q/nuZSaJJ5PJ
M37z5kxop7bGQWQ9tmDZprtzWbRiiNQwX84OJk+BXbqMIsQXkjvO4v7NpopVlgqTFC0cDcJff/OY
QgEcV3TFTIQ02E3CcL5xp44pLyOsqIH3XsGNBPPFFpzO5ENjpeFzACqTj0kfRVHIA50j3gtXKmpE
tgmeHR/X/etKenJGStKPYLPBtLZr6UkHv/I2cx4Cjs1kCUWCbTmhQHd4mphZd8GcmWDzeRFCo6Zg
EO9cuIJWwS6AhK5hoKDKR+cJAjsLhwjUOU7d0k99uFytElYuw747d+xOc/X0b+6jDxwIxaR0hRP9
1bGckO1yVlE9La065vJzxTaz2vDBwo+GAOEbNk6IXfwD6Qyj/D8A5oEOVxPUhYFnyM2dqQE28YoV
a6lltaw/GSoufjZ6lqDGMqAYaBlOeDKG/aeap9TEC4m/ouDZ7eIBdJXG9IWnYqXnVN2y73ztLrnX
OOdv7lZhdoAueLp4tfeee/LLXZssh0dnsEMDC5zRztCMwtCWO9SR8N87eylFhvk1Jcyjsf8YD3Rw
KqajZhiK9yh3S3ASlhiRnmK4QBuJ+ETALnSuPUdQxgHQNgjYF/5skXZ2qt1jkIgHVHdH5UOBAgQh
1Z5Uf/+ss4DrBxpO+lcS5eT3r5i0H+kuaeAZhViVIR2ijKiWSddewk9t4sUEMSXsoO9pmtft16BJ
8ZoXg+gF+F/wGgJGJ42MUvy5QvlFP47ZL/PqJx7cSGE2yAFkgK65uw39Kap+3bY0g7pcuiGZRMGi
YAfpY6BMC4YwRn4kgwOGb6ABnNXMJvnPX0tB7Cqdwd99/6W/YIZf68PvBpZGk771DpYePdiQJCGT
3sVQ37S1Ano/jLPbIGSL12QYZzimzmDhqbcXOEkFv9F7hb8+ZKmFxXDqyVCKUpfRpSYewjR8P0a0
NWZybEV/QUCxnwEwZNE9YEOkwAdCgO62YVQKIs28zOCSQE5AI4IxFi4HWL+PHEXzmEM5zLt5xT8w
LFE57dIxAAtVBgDassbGByjGeq1F8MC+ckVXg1zJRCzLgmqJhgmeyF6SZyBT+bzgwWyteQO4jVt4
G70YbS14dwJWgvHSewjuOo64hj+kHGoOnwADrANdhVSZ11maSr/E64IlQhucUJ26N4K4DtrzAIEk
svo7mftd0uDgXMI72IX4RK/6dmP0NINBdM6MXvTxulxvlrS5DFqEVFqEl1v1XqzqH8i6Fn8MwZeL
PJTlRdP9wdtQutJFiUE90UUU1CxKvgNEaPXFqetOE4nVi1vkdKtSPpLhQFzFpkfrnIenVS/Kw27S
iw5h4SM2QE0my7dtywJuJ01P3kDh1/sGlKgpLpzMHGnfxIU8X4ks6WVkY2IPWn+qqtf7flL5FZoY
Ywp1hcwWTrTvSOiNTU9wtLd1Zdxa+cIQjGRYjbefa4tb3NMwXbn5qkOlZBSELSya0xt0WhmLPpEr
WdDxWEFc8wUfkNCGOYTdr/EljI7okq5HQ7OVsWHUwtqa9j+VtrRNYFXpsRIV5opTpqsyToVRht8d
mjHqOYoRJv1CEiT9JapGvXUtAakW7WfTQAAg3DTIEimHpb4aURboBaXhHpqRLhwAWc7Er9i3SWmP
YVIIWoPUTit/2XTcqRbzOoQOFlX/D3CVJX3R8rPo/EBxeSOutoEgKKtjcdwuASy47DZYn3fr6+0E
alfDuYhZOfYucFdrHHe/LUaka2ZLDioZ2Ns/TKm/+GILYr82Ukhk7t2rDNJ8oHLVRNGL2EXhKGKs
0MRa54V1J8wUkeRhPQtqI99TEZBwWEkDccoJFBysc1qXBxudWcyoLxmpYf4IxJkvGilm92/n29Kz
jbSzeQ/MgHQGAUV73JLHeOk9Qxm25elnvwSgqc1r/KDr5fECVmDmClcYcTu7rF6F5xSE/6vDC/4Y
+GSgLfHjVAgezD95funeXEZbCkkDkug6t/34plezvtH1L0dj8L82Stp5gQ068kxiFLnDBlB4q4zV
xHjyxeWCcRwMRFJ114SfLkwayJdd/n0XYYWBB/EMErpR4O4RFHQxlLG9CSFtvuAFGykq5Fh/U9h2
zF3dgcU5WBF7HIIXQWxmDjRuMfeZ7VJmsjKVlckKeCfwoR035wdbqOi4ojhADwAkB1NFWmMxx5Hx
GFt8AiYmRAr520Z6HPEvMkzmR5HMiwNkTmfKpFooJjs7zimXmox3RL0gF4VYIupOub2HMUfnzVf+
/MdeStePRb3LETlnjr08GMqG7gVrMyAQWlbOf2jE8AM1cW/VOFIo5pcYcCMnQV1rxuQtYOaO22CK
F+yXikoMKtM3ujM4JJw+zB+AlDlN2SXhtsiZDVMVP4TSMCekYiVUMQgiJK9M96hQSkJX7H4k1k8y
Mv+Igc2D7yWZjrlFcIFBLTfyNxqHNYPRDA/fhU/NrIziFJGGXtkTOcuxl4XTw3DjyQyU9+sebN6T
S/fpwNHjpGFE7AASiKWfOixptMiQZb6nhhi0yfFPwBUcpcJR0wODSMGu2dprjjsG5lLFcDOaMR3a
m7vDzWV40qNkQOhm1i6odIgc+Yyw/2DxSTYsR4OXFQfBsWxnKPG9sGcL02ekYy9E2co2YnNxBoHM
07CIQQ5iIg7tLWKmHqRgsL/FvjnyRGoIq2vn2lT+2kze2AOIxBLdECb6A5NmLsfPvge//wPqfQWm
DjG2j3DoYPiziykF96NlyECUsefZq9iwIEXiDoRfg86NpZYTZtoxpKB975FmtYzzFBUHI8TelRnd
c94GHhG6ibDDKHK4mAOWo92mdvuGDzom+mWEnRNcVCyCm19mlpYxqiMNeP+LUXC2elJpVWYnoaic
dRFIDHATQ3lvSahQY/e1Hwc8icT2dKbNuhrjSWXA1/cWtPhPdnfqlNLIpmL0QYjcy4NfeTvQFgNA
EGl6hH2EF34bN+GbBbmIUmjYHlHOUc9lmGzkSLoXAv3I3F1e9X1m8nA9OqXxgu9gNaO31+owQeB1
lJEaUH+matrc8rBbJ3/JV3mY8hBL0DOfmLeEb853TV2IUvhDecrVv/1dP8btbdFTO6wKvP0ybYlp
Cqjxt2B4cMAcKIlLgxHwp8VqY4G+k9cHcW2z5n1l0oI38ERoWoCWjBMw2bl6Cmrco9arMZkyBsfk
PKOqeG0K/FZYsU26oeDcpH9mHFc5S9Xojpf+ddZ2wT/74NXFEIyi72pA1hrr0MU5rL5iPNh18117
rsTyaFywxlNZ8sBcCJhn11knHYRsAzjE7g7o4/hJ8cEj9Oc6utsgkTg4Uq4eoLSNNYuhfcuD4qax
k7VrDVXGoCcrJOrhafgdAvG+DapNi93BGoNFM4sM8IY1xVHYhhQvtw7mF4zUeT4pfus6wnhWAhtT
+2tr7MkVSECAqLUH3CQSNZPSDP0l6hWWsAwwRZ2OKGGB2MeVKHQ2b1gZ/Ax2r5R88wgJ2J+h7z/D
y8hBL/4XcAaDW0eQEmDtQlIJ+jHDfjcFPLlAF+qP2xwL8Yb7d7e6oye3l3unLrCUgss2bHC8iHby
E8jojJeGE1A18R/DMplr0O5AF2gTKMglOQTLsbJtrBipD7lf6sAoCjODUA9f146zpc5Fr456Jz1M
oBd09CbfLuFH3NJtc64eNEIjxMN4YHaIOWMv47+FiNema1Htx56pVNInWLq0OhCfxHmYL1AwqLwA
D2UjpFFAVHSILK8DzlYyzHqh3amN25iRmv8xupt8TG+Dt9qUsVxfx7KRufGeLrYN8gsXBl87d+A1
Sv0DPndOVb0UcfklrvqY5/Q8kuzPehbeK4Nntanq/EvLa2/wFSJ74Zw08QXpW51JB78vLEeaeD29
kgkAxoGswg/FJ29BIDfVfKQXPOnxrqdjgI0qHr1UdAAhUwit50TMZY54X+CfNURySvcsLkV4Rbrf
VSuoCXQ/ic0UriYw4YhyMAd0ceZr8YB10ClB5jAsP+DnQYNwArDSuxB/hmRuaforUIY08GjzHlAD
aW70bzScJkk/RKfN/PgjkddD2A3zAdin81rdyeQ76KWFNqAC01O4HC3zA6GxT6VSu2VuPsLmUsN/
KhxwFPcqrmht1D5JFlcT368APxcLOxRICZXnnfhg5x2sCeOa9NcPKhKoE9BNnaOXeYO2cf+iMVTn
IMWq1uLpxbYmW3B0PvSjU2klGoXaJXF+0cbaChtLBFgrHDF2Fbicai7Fl4VTgL2dFJzPsAmATIoF
0OTroL8Wh80L61JN3RWLkTIklVxAhUvElRS+RfEm/hq2qd53TvPWSt3zg8tI4M8S668Xdy1UCS90
CpogrYOlFN23jFq7fwVA2zGkvFD+Lg/zmPb2p/hJGOyY05oju3SVXKvC+8X6+J2v3vRr7ja40moO
6JJyujAQ0ZoMN7Ar/hp97zFmDsS3ryCFb07p26dNyFOZTOw7Vn963grR6T5FMm1Vce48/EbUTehJ
oVTSSwFCN7QeKI12Ggpjggqf3cqc6wNQ6Aq5E3zlF+j1l69goP935vyzjoxhKWCxNsAg+m8NB1Hq
SKaphAGDa9+mfVgAX9Ke4JPbP3IEpD+pNWjEpVWUWRu0EdWiZ5Bqg/httg62I0b01qI2s7jUItFE
yvEPOgTQCDuXg/KASSJ3EfyUNgHE7bGCH8Q7mpr9vzZeg1iU8/zpeAYBn2AuSmFMh2UMEmT2uPiB
94rcyThu1ypZJW292AqFwl1b1oJNT/oteqjF3eyjghEDaY1Owwb+1diy2wAM0D2hX0o48tU/MjRq
aJ/Jj2VIz30kHBFDbx5MuhUat4oes3Jvd0RWb+OUDizUi1RRK6GVXsw29FECt3DNp6VjG0fu9AJ7
Q/D0tTdM5uf9YWU/JqWAN4BVaFI8oaO4dsTPh2rQcU7JPSADxSlG+PDSzjND3UufLZLfNZSGfy23
bMAb4chfV20s/g6y8CcFhCie27bVFwCoAL6GXGicnav5XbR49Ca8Fk0PkKRtc27i05aAi4F94hnm
1CMBGXmqyeVT/D5ayDkyc/OLo9+wtIjvbOyvqToF/ILSrBhgUFqDgyldsshs8T3LKnDV4mo0/U5X
64oxI3e2RqmO9hgmVMO+u/k2c2CVggjOeSW2LsYCmXOglmV4nhvlvDvk2VRhnwXXBRsUIfaTc7LE
RCDCwGA0AXdj/o2yTzhsZ+8W5cTEQ1GtsUNkfraefE9Gkeybzjc4m3xbc1gFzWGfDotvCi7RZ4bF
XFQBncyeXRunOGV2RYxMSoN19O6YR/WtpoZ93xv6Obm3t+jIaxy91kTpUe7vrlfvuWX6WWgZZoQM
optGFQ+WuKHCqFQuEGDau35Xv71xhGSWB1F9dlRw0dSetfmZ3BaDWW0PAP/4BxGFPELQE5OWow75
GtFCdhzcKjjl8Lt6SDgWdHbi2/QyQA7qXUdEnAfCdKfJTjrU8xdz/Awo6Km0sVtwbp7YcNNDJSXU
JXX4BjKl5aMrbzn0Lsg3cK966M/kDvv5lgi80Jnd9SWcyjspW2w6+8f4w47SZGTZ1vk0jD6Xe3mu
ukAoKXSufdfLcFgWQkGbp+pviK3N1PpDvMZXlEyq/wUrEi3gZkfYTY+uiXf1M63Zj2CK8fzLvoQp
KEni4mR/19YQoZihmsGiZRC6PT41zXx4GF6c94MJNNGXF/PmfTlQnEcE/eYpW+Qr5ptqac2/RjEu
lvxAQdYYHNF37NIHiPouZvKW600edVA/wgsR1jRmRBna1GL4EAjIhmpShpLUnQyRUC/EQO0+Ji43
lwXpUdA7TY2DEIJz6U+uSeZxgnKfrCy4zBiK0PfotkknoIZUpzo9UJdnAvwS9m4Ii9pcffBNYYrW
B+tm8maUTAH62mTgZtqk88HtCVN0mIO4FUDoeaFBZvebMNAQ7HI6fUd9ExgcwyhOpcv1R+jzVib0
PNvfCOUbTxRwFNogBCTie8tpLwXi/snRN8LkrRsm9ey5BspN07hn7t4owNnwCe94O0wIeCsd/c5H
gtePDQghEDt8fAOpCEHsbOpg+zqk8GN+9nnYb4qv/oFOhunjjq5+M/PtEMXgYQRkL4ODNn5Bxua5
yRGbiDBOzBJptY5tjm54j87qJwn9DSFk+CizoDuriz2eDaQSL4b27DpxvAljQoYwOEZAHxZG9UWv
lpwi0k+UnBfQM0m6Z5jKYJXtHaGewmrtroQnDK8mvQAd0CU6Xb8Qh1lu93fGw0imuKwEqCXHWNkf
WcNQYeDfSCgUcXsMydL2/oUwJM0o+JbwB1BwWo1NS2HafEqvSKTrSqyRAqgi1NjkXYauuL6z08Lq
v7rGBdjoiURXjZacNC+roJfgn2Ch6NctzxfPPehzvbdQ2kY3gq2umNIATyzwhw8u6HFBr4KXv/T6
q5cLTWDxbWByVTadroe75uDJEazojQ1/NEV9yv9J/hOST42xvwmvU2Z677QZbSjAWcythLskJEfa
AuEnwKFmGTDN9CZ01D90kbA7wdgboOPCvPwsekOJ3mrPYf7qu0PQnH95ljjdUTwhPHrJlie9QsAv
oj9XnWedSuhixDAAj3woX38A3xZbGadVREGLcA+Db3e7d0ZSuIoJxWrl4QmKK17tnO3RiCVyilit
4kszJD/YzRnyoTWFBGQJ70dIgPLwChG/RXCoAM8ixf4pPwEpIA4ByJNL/OPJY5qzWNQpmHWASAmu
EbcHGzCqqZ9k4Ayf7O9rBC2EOkTcAa5EC8H7px0KC4ODQOaNKD4TUY0Y039UzQDr2N8FP3g3nbKF
C4oECNHYXBoSJdoIakPjuaH1zIElllul1iBX6AWfxM0nPelJd2oat1K2GYKHAElxrbFQPPoix2ED
TbbJqGF8eU+YZhJaXTv9sMm3/SSYTSj9hmJPkYccsdWbPbk2Q96baEKa+rqBSTx8OYFQD875BQJ8
jp8rsQFLNY5gxE8GxZY7wKef8gY/Scx3ibg9En0goggldW7ON8qnNeA5PSwPO0y8v4ANVoiSbXbp
wc+Fga2T3UOk+jxIZJwXs9yua2Ljh2LGdLDVsL+lpAT7+7lKIEfn2hqinJ04I9h4TcRI9tEGNBei
3dtQTHVocYB0DNYJbbqQf8AD4J2fo6WAkrJvo2OCadeLl7/JywI0meaaZWU45x1jw+2WyeCBViIz
L6PTSJbRz3Z06EyHktK1RCcrAVXUbhRS5KQKh0dbZ7Wm7FAK4W3j2uaMIo2uveMXVkSlxweHv4QS
2VF9QiUIhBJKzjpSVnXaxG8MT0quCkqO6ZepCAlepAsh5eFEv9vAuqypm90Atgz5hd8g9DFWQRj7
Xt92RBGOwApyCFAjyTxoAd5WQzUdcE6RXGgDy2BKzJigYM9j9NfE4vm+yf0Dl8VrYY5BAWx1URZs
7pvGSeP/MaTLtC92vfI9rYJjqKIEddkmHzZ/U8BBlr+5ZqzRb9foLE7+ea9ErUR0gDDlL23zSScL
q3zybmMGNsru/rkzfHi8JN//8CjQP3wEDQ/2g/EsZD7ZHNN75z6G5/x+ANTwWi/jTiveNe7zIxZs
kOhfEOv7o+NUzYAnbWtNVEbwXh+8bq2lZzhDsBYkGWg57ruwZGLIZWsQBv3eGuJv0o2BAN6AWvNW
T3MB2CEXHTxCICbkAmq3g557wsOTSbeCSVDQHT/Ajah7bCX+gtnDs0vjXdzmnZw4l/jzFDWDSewu
ytkA3h3zjy1jQRyBFAincv/ATVoa8iqxViEzieboRBatsFwqyE0Egpmsbc4+9PQWKx2MEpulSXbi
OL3pVBIjpMdz+WIeeAALM+26ZQ1obZ54SARMAj3ReVyetY67YtttxrcOCNuFtbF/6dlXbjRGePxR
e3wdZmtKCnvpV06TK851fadYnXPqPcTO/dvRWh8YFuQ1QK+OWt6bcAJNuF5o+wogPqDF5MRg98ad
RQlJuwJ7D7JXbvfMAfx2qLy0feSl68eZete645y/gtGVkquE6TcepCGfL8DI2znDcmYjcsW5hBWs
PyHo6701JLgFt8BhjUPOhz87JFs1+M5gFyYDYFCaWApYto5hMYf+IlcISPitAcSJ3gsLS+Ha3CBN
YYCPKCLZin6OdBK9Z2BLh0eq7rV9CMutfc9bRoCY3Qi6iZX77zSb7XKbbBCO9AaaMelrNZ+KQuA4
njjKQCFuy0P6NWiAj3HhvlAYvRm9S+TZeiwV0JWtRALA+hC0+szaqSV5hmrrtT+5OBLLq70T8Eam
4z//zQMSM0X7bAaLkn5mP1gUewUmMTcFzkWmvyGTMZHSVNRyk6UzmJRkINhLRScQAT/AzuLCY6Lx
xGwA/g7oiQNeLD7JH362fdJxWFYUN+knKv+WzjupCrghxKva35DfbWV0Bnz6+0QdpjqokUDV4Fng
S3/wRcqqbIFh2C6U8Sf6bRWvD4+GQHq5XQ2Pa+gNPY3klW9YOC/GiuEdUy0YwrSwNz47QKvg/jxD
BTLW63B3sD/QdMQBZwwJ6wmOYHZg7mJIb9CVWA9tR8KZySF4mBRrAmiHyvwO2TdVkCF8xMhemQOk
nmw1VWLgv65xXur8gHdP649lwIEmUY5Kgtdmy23XaKpAe8TE6C/ek4nzqJqSAXMGzu0at1rP1u3x
G5mB3hz9k+PmPpUNBIkMc0pYT0vr6lz+rk4Mq/7qcBcFJcTCfywLTnVePNjHFv9C64VcxCqQtAUD
68b7GXdXNWslbE/fbhG/xyWMjbDYDhTjGhfbbN6ES1zEYsOHNYCGWKa1AvWBKqM93a51i+vxfYwF
kfscP0J11beOzjvsZ3ZZ24X3Dq/eI1l27aOnEkb/wvB9OVMnuEggf79FTRHRThTtRr/5sBXtQacb
FNJz4GBSAl+18F9frq/ecfhAP9yh3QXu0lbQsRoGnYdAf5iE57hG1tpogrOE0MA/OpXMSdvi7Ieg
Xhefwb0CXiywoTikPTDIrgAI9PvD7LUSCvySkf4sx52Mwh8CncPoK6CvsGOmkpBHSAbBFw5ZOA3u
n7BErmCv8Pagg3rMH8BVFWLd9YPbHaG4Eoi/p7cS5kl0Pk4Nu+7BmupCn7ngNgOeyw5XwvODxMgc
KxJq+poR3v9B3IJ2Q3H7kJcHSEaeZIdAlOIwYeIAUm6IEk3OVIlBk8aAGdGXVM966KwurvdCDTc5
m6MDTu9CWlyGNE97tvmBQyyZeORdZiJjFkc5zPm8kPnFC0s5jATY+1xbbeoFuUW4vVLQKS7NjKgV
Z7OdO27xPrG/WMPZkbkeIB9BwrylPtb8Im/7aTg0Or6XNhO/h48VC5UObpEzWLV5rGV4BzBLMdaM
MPr/CeAg06UVN5VbbDof0j4ndIEMbWYlTZaMKnFYBzK2M/pPoByRhsEoe4m7PLxNPgSMjYKbj93v
ZF87jZjeT+7zqm0xjrn8TF06+NL7HIIc/sJEhes7FytNoCgcdUjLoKt7QPCCw7aE/Mm0ig0yOaZ3
v5peXLG3ArcCiLOKEBM7/LE6uuAioLQ5tiz4lsvbvtLD3sQSGcMOEVOI8pmtFmY1kowWFGopK4X9
I9IJUfhLOKPYT9Jcj1YMSFd8GkDUzlSmgIrjfGbQucS0zZHaGKbWH6Wv6g5QVogWW5QNTcS1lH34
LbeRes1MRo4cuJ1UTufTgDtCCEf4YPZJHYFrFFNv+0trc4K2BNSAsCyLG7R+ot3dxBB62ezhAS5/
o1i5b5iKKi4rQbZQXIfQkQVYPDAHDVlzOAWgkTzhafKgod5J3MXTqKZ8EgHIQc0dcf3rc7tpyRjq
ynU/TeyNDbNOJS+aMV4I52+hLtoyIoa1a2fpHaYUHDkZUr8qJnUY5l4ha53GTUtw9kcqEPNbvBr4
EcyNPRLj4GXLOJ6ZIeiyh0lfeBoLPRVx51xeXrX7IyXK3U7QNm6bwmxMuqzpXiriTngeLPNNF6bt
maeOSbb5IiCO6at6RUD/HlJyvYclZgsNvZx8qd5aWJ1QO6OLpjeVo7QNXK2CWInqS5g9qCz1AySQ
DO25PDHyVQLX1tjAE4YUszVJP7wG8lG5GRyy6HgYSzNNYlKLOYr0F5sbULFNfs9XnwnvkLFmzMDk
EHc3h/h4NRU6aBjAjGyFjiyb6Af74wT1G1KYBvoYxD42xsgF+y5FqmyDJg2o+M4CIsTPIY4VAh/b
Io+s2AxbJKNAhX4Czf54Axa1sMjXeUR4QsCQ0HoImRvnPPTAJ47lbDo7TyHL6sD6QNZGw8ZhHuAH
cFL8MsTmYuCdYrEhhhfMIh9leJzXdHPy7m5ogvg9ZTVjYyPJvVNMnGjGpgA/f1DFZD9vufgeicqN
/hkbadnOaj4MVC/GOvoEOajhbBtk/OL3jLBaWC+Q1ww8cbYJPFERo8q5oMbqth6Ww3JNacnL9env
InJSMVKECKW3Z8yNsKlvDxXnRS6X+Ersifay4Sph0NxwwUwnVYC4VQzzJBzjvbrF/MoWsJw1NXSp
gAb8ICKT7A6sT2ii1GGUDtacL1Z1TVy+j6PoDrTHotiB+uIiS9xzIsTpK/LWEdiRh6EjgJmOQRKJ
5h47yQjLPF+bwOY02J0w5TL6MNRUYHJzNSomHrkOQLtckH0yGGOYpvs8ZPAM2AE/zuhhc0RemPFX
ujO9wlSqbOOcVJPRfosyk61WdskPiNcF3FdWyP7sjRouy2U5ZL41keiQ0wh2KUgA5pbsQ6p7d/g1
VtKOe7S7cJXc1pz+vIMyazDHGpl+3+0V5Nv26UPQiR3Y5mBzzBgVMJFB2e/Rrb//1M1pOhiJu20X
FwkCc2qzGmdzQUa/rihfmdto6kZsNApK4buzVQFabIy9kwdcpsJ4iuiUo4ytV2IEJCP6wSyORbEi
JboFt7NthUwwD1v8BZwrGolzrOjWeQ7laMugwn1Q9gokTB4RpwJ7QNMt/6Sqothrx00qf47eLvpz
LEtFNCD5CVCm71juqB5cbpyLHgxSs5Uo59t0nx0BBjdSIdxB9Te0sMO2trvOuu4J7YTQjQ509I9Z
PqFiP+yqmRDbqzWKhnXbrfBlhLpOqcYOZHbSvnvFh9ak+58dR/ddRRoITQQOMLNbyYkvTogysJJt
5mebK5/mbLXW5UQoiU9iUnOPnd4pd7iHUiQ8bQVzDrGKccpAFBjybuRn0M8jIOQ0QGICnZUd6RfD
OAaBhuNaROqQXYgfQTC9ReXMmRaIxuZnXiLWYlKDiC8wdAaQDLEQ2qAtcN011lNaHQAs0PSwJQKG
YUBFIvvV5S/ijT/b7KrhGC2eAA3333a5hO1CxijlDA4Hgm3t5qzzB5T00vVjBvpjiFBCJM7FMPGF
ah/bVnoKl/l+SwtAKdk+7TF/LXLOHa2VzncvLRcSX04ImU6TVWliSsn4Z7KCSHHWsE7agRNwalAu
7TMtnFcmLqa+udnwBhq6ODfCasLXjpJHm1OyAyKOXVhVjPwpkrIIhNAkcbHHecyNExuGmWDpJeNm
ymvVL5v6Z0G84kWFbVDatNCAICW+MGcfRC79umd2y5iGgLavzPhzBTeYo9u2Oxtc41AaF4qWodlj
pggB4BBcdDBHhN5b/AG/nKuSoCepCGDhsxiCGx0mdyN3xhgrAKquad7RYlUo/NrJA2Oa2mvbTxiZ
Qeuv8J97ZQ+QCrwDqxHuEHQtcfJDGSuM5AqtQPL+68L3/GKpML5PH7yX+ApQDJoLF5GTDdXV7xbD
/OPCF9YhyYVNJyyZz3xA1cA9u02gVEBhoK/hRDlwUv/4YvDxmEt0THUBiI7uBKqXHm82B/e6/1J6
iM3Ai79UE05CaGHeIGkzWUZ/x5xu6TyvOh37wSU6RyLQfrIZDAXEqp7UgAD0hcAz0rhxbFqOaqBP
lCng0wvA4f07kbLyQkFITZBIquB5OsPvSfmT7tadh093BvvTy6IBZx3DRvyEc+hnxFwxXPni1jIT
a9EZaPDNXi8AzHkYDx5cPtqx7SdmxD59AscBVz78l1sxnGlZL1+0cuwFN3ASrpvAf/Bm79pfrTOJ
ZbnHqWgBJdWacQMFVgrAYPEdyRkziqcNaAraa6lDbjLe7o4keOfJEspOIZaW/bnAQLtfCPf6rRUz
UT2ePKB1EAd2FmCh+1V4RbdNe9QlWutuNaa07mhxRsqIC2H37Nf0tboyA823T4wyQFyoCIrVYdva
18BlXS3fdrw2HkRYRvQJ5sjHrX2fQo3wM+rGltdLvhR8Txc/CEWGkyR8hXffG9XYR7aJdn+6B73N
AFWORgE8+r/9uVo1qG4ogPNx2KHR4Pbx3xI/teQAxarCUKzjkAdPHmyA6hbq9QLR5aXJU2YVY5wV
qqUWNYO1YvbWbB0eTkYmaeOX4BhF/d11vs6hYbJXSeWCrkhUf5B2AGjfDv7iuHky94ozVGbCNpRq
uQt3hkZhoPMFJqo9QRVgA2+oMA+xGFnQWLjHsL8pOQ9W38Wc4Yrw1EvKRvYgux21R7P56mxSFAQT
qqPVZVwbjaTjqfozUnwp14DULMa+v3An3jkyXXZklCMWU8g1AgqGLmIsAPMa92Gm+uzFN703BJAt
0ObyGDORz/EhgKbNsly/IEs0GA0srlZUYU7cZFN/TiwIrAwwMauA5CxGm3eMUtlm+Xy7ngkPfYFq
unQYGiB6Dhje6/hjcmYzCsh0MYNsGJOJ3vMmDRfWoL5FqmX/YVZhN4iW73M4X8nig0d+CalmRSAs
hfLoRi5gQUmRQK9EX4kn44MT8LXekWxjLucpR6K0iKck4/zNLD4n4LUlc4/LzLkG1H/UATxaxK1Q
fd+YY4nZyg2+fhbO4tiNAomrILtbW9Olo59ksWO2QuMTDkylZe0oUAlKraKWWzAVCF90FE6xI8LI
WKZLYggpAUnfMZ/DfYO6wlOG9YyqBb8wgq76adLDwoJsAjVuWDRo2+Rm3iotGA/CE4QGa7E9UTYN
SMhRwtusOlKJiJdpZufrbU32hJFRyJVOa4T4ET4FYja+grrcnDa9gcT2KrYEe0sDN3Qm8IJWjlMY
DlubjA+fPhXe9LpBr6vtG7EQ3XF8zOwGGnGgPtpHgtyS15+YH+HEEXXIFwDJYoMxnMmenD4NhARL
Fsq6jzOtaAdqGlL199VFvBg6r8RBBGRtmavSASoTrD4040zgAHaPT0orHQCDZD3fS8yQYFwa76RP
2S2mBoYxQV16AiznvVfu2x2zd+EYNTCerIJFToJ2A4oLzOBcC4Z4DgyvY/nxQzheCsJA74pyf+CC
MwcNSR7xFzfvx+IeJl2HFuBhsQSJgan1IWNiZhii7MjDM+VIk6vYoaCUTD4lwanAvIQoSZBoe8eo
19N2uBjxUMNCNwiLHFY3ozkXTwfONB9A8oYQV7cZtyLoEhpcFzS8Z5MlinehOCvv6J1XfElfi0Wq
EWSW5m+k4aEEMrrTh4sUevD3dltjvFt0CPDjKxpwFbM3MFWf7QcR7qrrlRwDwP6WmJzJ7o6aJEHL
VUqZajircqzT+AyHiy9EaqvarssFeuCanXLU1bF1QITzgnSOaQffO028AdtvCcG671SJ4jyC02hv
TP9E0suPPut3zAxP6PcyoEmoF/R/+kO/GK9dZbchyUl425XwwY7Rwkii3Cve1W04rQ9Q/226DOr9
2+96/8ZairmA7s/IaDAX6eCRN99F3yHkBj4KjlTCT4CVGbywK5CLf3CgX/UhxUO9bnhAnZBbylhi
6Q4WkRORxNEwlvEnzB24ymriX7/RM9dmnMVWWGLW8zIhGg8CCCQyo3dqVOBcJ+VCYo3Br20GBSq9
KgL84F1rh9IebJ+sabJZT1aNmUQ7/KB/cww14rlwZZapauVw33HJfGbY7knf0SUah5V6N7Mx64UO
vI/GRYPAxOTDOGBwQ7n5H03ntaS4tgTRL1IEwgle5SUECNeYF2IwLYT3CL7+rqTPjT4zZ6aHxkh7
167KyswqXKRWWHBgQEvH2j61zOjnZbc2SasXa0z1nbSFxNy9trxNB8reMRi93RL7GYADkl0qHeYj
SarLWlBfyurz3OFzUid0wad+hc3gf9PHfJ6Q0KrIl66S1tCXQDZ42beFFa3QsSB7IzZv059fYC5W
jGpPOV5U+5UVgakSmWklIgL0zozQe7q1AY2GyXG5iTaRuTS68OHEbiMfozbjdkfNsNRrfVATPOwX
J83sCottM4TNyaDq4QQsYiFHnCbDF2k0M5as4LbT93yj62nQI+P4OPTfXhU9/qSF+gLGxd/EA9XS
TRZU0b14peDpg7Fq6C1ZJTjUHgQip2il9sano/NqMectrDKMjjJ81wXkJb0WO0puLkItgIAprrPu
bXEcEY8aHu+gFBMtTh4Krp9eg/vDyLAVrKT4SB+8TVMvgCvmlzAVYtQcL8TEMWZ/59wPZokCCYA9
EPZYHb0HcNw5aOFAwpHVv4F8zv+9gzNyFjlIMhibMELGXdlj2tHsIoPSQfp0m124g3zoCi+duU2m
IEPHOAY3ivT2Cxi0aveM6Su0ppwiN+hI70STHd0VOB/sNJRF85q8zhdDKh9hZqlyCv6OLy7Zih25
mENspiYMxrdX/i0zg5WeVHLFiI0eTSPO+wZkuhI36Y1/SVPPiR9CNd5H2+iJBEvuKadfmkpSUr7f
bET5PVJ6IWwB3V9cN3aldZgx5sclSaSUyu0ZUBNGAdeEgnxQ+G/nRse7jqVDFcsQ2aJ0KdqY4clD
27wCb4tsQZQkkt3wEtRIIkH9yL5qXmmq+QEkxBQhWEqMGSZv3ylwry1ZG9HLIGVVX1I5B0XiBagR
Y/4KmIwsriQEGkan9pB3VCAjU+1wj7obalD6uV2IWfKzhhYww8y7mDDjRj+F0wnvnBuFzcigVe0V
4Kg4PWnNSelGHx/HMsKhDG5Nutb4Q22GExw7r3b+xrjmFj8y4sCKgyMbf1b10Y0bl9kHIVDXo/Oc
NsMdTQSnZzC8rA710s1/N/TKovmMPSNwApLJz5vjDfcVDFrKAZEZ0qzzZNGTWtDIZNjjvLPZMa8Q
y/RuacGg1jA72r+syyMCXTnD5oPdRoGOaXeAKpBxgX6cEllxCdhsj3REbCl4vz77RMPswG0GMRNY
OPkzdyVblm2CjWOc/R6q/nFSdOuYXkVywZGpFe/cGoq2fAYbIXNTG1d5Q6PN7uTKfTH/35VBRAaB
CfYJw6oPFxbrFfuaLMzDxrkFKOEXg8bPZmu7VCzDmv+ACdS6iOjz84mI/pH8Ph4nB78R4IDt8knX
KSwGW5oROxfmZ3n9bm+XmwlGIEITBluAribYaUiGFj3DK4cFTFS5U7/aFJgszj+LZjn2k9PXnvas
HqsRojYpa5KeOI4TyK2U8oJvAKK4JJlF8vrXxOTKojzes5lxBv1pfOdwsmP9sPX1Xn077dZ7CKJJ
D4DT8Rpb+HwySevS3cScmiUI33vOid824l6oieI1fMLXKI+vMOuYmAz4BHeWM/nk7fA4o1eOS41l
X36Oub37t+NUebE2r9EVr5TzUKLB05AZObBJ9y1wn6ixyin0DkEjOgTnRSO6cJXb9M+RmpH69ndw
y9hGIy5PfYqMSw+1+k+qtm8Zy6zs3QivtfRuOieSE8AajykoNKmZ1ydsQwYhFy5Ud9/9yn/QHVRa
mwETBWc8F76DZMW0PBl592jDwSXp58KpPFDAwfiFNjDkWbL/fPagVoUEiLgR1hKJARuuyWG0oQ4Q
dKSaHLLEd9S1nPoSJnl1Nc/LaOcRepmgOlAJP9YfxnS5rHY6DyvtI+yNY5hDVitHZv8cHsMqFCSS
I0l8eDZ/aXnp1VsyohymNw+x1OgK18a/TNR0Sq9SVI22i9d0C1jNv9CEUsMM0Mzs3FnZCX2NfqXz
wXP44Zs99Zpk+kVTKeE5UDvIK2Q5H57gL9ec6ioLUrN3/FXTtoS7VxYwwYQjmIEQmBaH67qbtaEi
QMkQYNR0UtG4mcVIIWE4lvq73LU6rZQAdC8I1LotRcfWXE/WKTJITumyNDi2juFmgQiwktnVs/16
4XF8Dc9hHsjBg1mE4jvcw10AZkSHQatA5aK8L3dBA/9O2AZ+g+KokcK7EEvDYynQoQjBCVPahtz2
b0XFelDdlMdoPPyCrFsmv0fISVRN8GtoWgAAkrxSHwmwF/VPtTNsAQQ+GCyK5onbByMp8EagA01Y
Z5SOATeEWgtD89tXnmyw1vpMY/plXDD6MDVoRLOuArrkTgAwnTIzww8SKtnBrxjJ8mG7Q00UHsMX
NZ6YFVB+oNBhjaFfF3Az9S+5OTVv36rxaAGtwm+a+OUs4YlcW2WcgC0ce2X6t8M0lKgBvkFtobWt
rx0WOTqCROpT0Q0MAzYGQYMX4gIo79dAalquUInoDbnLUlcdHy1VliJOB2fI+ozv5j6g5Wexvpnx
IuiV8rHmgBWABaxTrROEUmB23DQ6tZQZiBHZF6Ca8F6AWltCYmXfBBILmsrANBpswnq/b5cPdv1O
kcm+oIJAh7XW5ZnB9Xr7mMvzNBAvxqo01MZdiyn/Z6Mr2gJlOj/DHvwewNi2dIgY84ghhnxoDe4T
3xneM50n2UyBaw/lItCAxFRNKDCG7w8+lI9/8/iW+U+Augc7v/DzMTI3oiJMzjI8w1P4glpf8c9+
tG9l3pXxqC9vF9cAHi74lSEHsefras+cAAqfnUsB0/sFCr3jk+SJiKUQsrEUNN2zHMo05BWAMnr1
gAmoI7LwviowDx0bVJNdeeZBzpiayPvH9ZdzWe/CJzoRWMs3yELo/BCuYtJUHejaZZpQ0i0GCAEK
r3kN7gvYI1VqTE4hrLC8LaY7bPu3XS/bU3hcFHBXnTgfMpEpLVpWQMM9jchmUpQkXEjke+1G9wpL
eUlKE/a3S3UArH6D0AhlgxYHLIuBtShWdYcPWBtDan9Q25G1wYhasJmxf8EOh3b3zfUa6BffIo8Q
GSzwvxOsrOcVjlRtvGu61cLd3twsd7DX6jTvHGtwN4muIBms/hKnY3laHmZs/D6kAAP629Oh6Xyv
21dcYzyUf+4uRUWaLj+oG0P63c65X6WIRitT6wFdBka/ufGB2/H3YVeC1uH97JQz+kk0qZ/25yMz
08nNtXfJjVA+4cN9OpgkmrP9vEWMeuItlp/hCmOQ7eHqO7x6WXAd5z2jU/4Cb6CmHjPPnp0jMZg/
N7qHpg2f7gMf5OhTU6MM/Zw8bspreqbfy9gdJO4NcPOzZ8I4RWnYtPfHFhrHrBGgjMyraWMe1tik
TmF6Z4oeA07uAB90voX56LwCVZ38wWDKbqcMSDtDmodynb4AjMPLqJ955+kMqJpl8gNWQpsYGyPe
SJOzBUtdxgQ87QwVa4jxV48GOJ+jsTpyxVeW8ybJoNc6AAMI94sn4GVfZZ0iRZkzQXaPnFttkGei
RtX99LmqEDZ2hBfoVSG/7diy8iNH4SMmLHPmbKjE2FB99dFi9Wry6TjZiZfDO1nTOjBYx6Ujv9U6
5MkwSZyUIEAYSDQMozytA1qrBUQyTTudyEIYl54BBT3tTOIvXQt5YerA5S36ZSL4GpweqHcNyycn
QnHeEdghKcmg2Dc6Okws1jpuOpyiOPK3juTqhgpZTstnvEuy71MxdhDxi0Kh4Hr+HU6s0CQij1r9
vIoshvdQ0fgfRzcQmw6ePvS/nE/RdILUS+j9loB3ADhreHXKk+jM+a7QWSV0XvE/Vugkm/mefHqD
UFqh5C7LGDxzie7wEctTPgBZhkI2F2ctjp16+m4e5ZEZo0kGTibdKBjAqzlU3C4S0mE5wqih1jm2
9nwhKsoivhKIg2gYnhZnW9a+MrBL943uT7pMeUskVeG5BH+BMzblA+O2Ns1IbG9UPDAEqXgqrTo+
aVcg1z29tJMD/shsF/W8dK6AtDvinzwQH3wCtsMrLfpm5wnlaFrrrHVuMzQ5ItuF2hUZHe54s/Od
IkJc5yngt+OyhZu0wHyj82zp8BarEkNuDvIi5PzgZKE1qe/TW9IvBHYujZUZwtkZXQm4pjAOIfdj
+qVhaHAO0HtybHB79DT6HXKtziAdnvo2Xb2eSTVGVUaux+SB8KumweKQEKAlrWRvrfyTuBEapAvK
H5Q0aDUqcSzT39NgYOjWtO5PXvb7iC8AwJqRcCMZZvbC7JMY9iGU3o1XwiKbco71oqNO7MLlBT8l
pQBqmMpwqMoXORM7o8aazUZKtK5jzhMm6GJGTJpLeiQe+ff817Grpuef9/k8Rl6Gml8+ixpmUKFh
qRNxw6PIN5okFDqjCQuQLxdUo/o8fEwiiU5YHbw0Rf5+Ib9tcKhgfcePGs5XCczug8AsXbG89sGT
lS9IYfsdTYG29R+koGDJC4nAp+5WOVWVrNfnYn8xdhppeFWozQrNngxcqCBCFyrsv8up7/znEEnZ
3CLhBDji5pC26apvnIVGWmjgoMZTSF5ACcIXLEme5csZoy7CWiITs4XDj6lyomkqVz4Dc2Khx17p
Uk04wVr/MJbV0RUeGTpmxpifXnyeJjuVsxaFiPL7qrtvvTFcV0BZiil1ZBPV3caQLM3LMO0sp2zS
sAaniIHDcCqtDhyc/nyFdJskRybpMGnooOOI3qG24TvnRT2qTnn6qJ4SoDkBSLbhRU5he3tsYEvs
EqLv5qfSPk0+5PQ537GcJe+CfxAJBaVL+zFRbEGMPXnG+199Tyy8On0kJivVYcXKZMAKDuibXy4z
CmF7Y1FV9uksQWXA7AxGmRaeSHTfsEb2PoeqXeq+ux9iFsygSc379OhHtm8+Wud+HxyDLyXnxI3h
es002r9x8HwM5T0cEPuxrhmr4G9I4vexfED0EJwiKdSCUe1g5yM5JJ/HJcMm9IiUfScbYvjkmM4o
AYG0m3Ut0OabIPZFJc69Q/wgiTfgjwH3IhpbiFv/CEBUJJeDYp+z1y70ukg6xlQKfJ0pzc+D8wAd
HbtQSSVP3MJG1H8FKgDBNQhpVGD4OCNcZWfoA1KPsIg1tSIn2Qbw4s91hMRk+aJn46HRbhypUpoc
l03viNphR2aLYSU8xkpH2TyRFhGIkvj92OwQtjkBoecPvtgv5PlK8JrQfy1gE5OxAakCqjIzg9l1
L9K9hsh+VRbiY1rCkGC/6F9DGR9apDgWlWcT2ncO3Uh5+3Zh8V45yPiXK4efjijmP3+PNqq4/ZiC
r5S+p40hBGtqCaB8EHJaAnVO+mpaTTVkWgUY5pF8ZsheVcJ2PTX+YhSNQP1Jp58aSl+2Ok5RqdGf
R42Xcz4xqxQfutSOXtwto4O1P/p1nSLP8XFQhiFNaRibUC2gV6vYlmGq5aPKwq4Jt6Xk9JMzyoBQ
ijta0KV/4AZjL/l3WnkRk2uu3aGMUjlgy0MSPGds9ODUJqhYEbEyG6HixSL0QHySp4uJ8yBXmatx
4D7Dw6A4JbZj7k9/g9AKJb/DOXngfgTnhg/04JQ4cQ2iFGUTwW7nkIhTvBLfvp4MW98k/9fFTu21
3z8BgMDuxKGyiJ/x5g3JeO5TOfOpCShH3GfwM18cRloNlwobqw5ZRgmZjuj9mPL3+8xyOKLjzZNt
V4cwigL6pj6kU94Kp2QBKZOAr0j9CMCtwAmxvTpCWaAZ5baxgfBF+ajG7Wi4DsaQAhHh/9RIR9h4
tupRjP4JBFCiS+SJHA4c5WyVGQ6lIJse5H1GhW3hwZd/wHPsSKcSqMy9RVbUqszM3gMR+DobiRFD
g/eP5kZuTNBE4IDuBTE7eZKMP0hceFSvPpUKwA6YAfOP+QqdeXI6JllQoqlOJduB+I16oLh3yuhb
RjSkBidK5qrN75VWGSdRxKQNUMSnX2esCuYYlLLwC5RccD1DEAWg6SF2dGF5+shCcpTKzXmmeUy4
qXkmgZEKF8wGIcGpPc9iitAWb/OnlhxGry21PEjq5hzXp6QEoA4f0CAdnCprzHGThjDVKTJ8eJE4
5YQN8CelHJSw9h6OTR4Pyx7Ty+TDI4oL6QxGXaNK+EA1qeZ4A9TzZecvj8+zw3J4F0LsT66TKnNR
rCWfRpY3JOxu/en5MyZFvh1f3jfjjGQxsPvRdnAJAH852OLummyUdYBLBWkYQl13y9UmQAkz5+zD
aQDT7H8Hrte3NY3M3WTv4r4hvso1rNL6GcB7IskhGx+i8xqPp+d/DDHjUq5NbucVIzoacLBj5Ei3
Gj3hbMvDvdZeqv7vyBwOeB4TPb45ne7gUT++0Zvg0m6suDNkhIsZvmZ+MqY5qHQAZuicM16JDo5e
GTRt2t4sLTLbZAkNWgCT5UlBQpzWr4r76BCZqe1bBaBGEZ5vDrIANiNLWJwkAStXupJSXuBTSwnR
5DxHvNuGkRaXIgmKEAa1niWnwdh1CAvoGrZj0JMX21mmP/WhYqAOWY5h5n1zTsthhUyQSIcrP4Lg
J7kIrCwgikaq5FJZys2hvfldEYRfZeBlYocxwqMn2MHOfrCRdywOLJzlV47GTimR7KAauA6Ihs/E
O9IJHRWisqs+2Hm1UFCUwM/5iqSO93VETXHHDUt+nKdg7ytt27sQwfqao6TgBtGHLmIZ4yJN4NAr
w6QnNTB+ZGhDicLKE655BzGbszWaJCBCSI2OkmCjX59ysuK+PCpaosU8uXsMk+ZwpfLQYhQ8Qrrl
aS5TBXE/SmMsgd4+w8vgSmauAViv8dwngmvhFT9nOlXyRrtCAUVxzG94d4jNbGIdhJ8mHTps8P3f
waFbtHM/G2T+vs3wb3oCcya3zQEALXvThusNa4K5KDI5eAGO4TpEwDla/BH/gW2/4rypYa9viNeJ
0aMrRjcuJJjeluUBmhcW5c3FPvRLzrECMW0OQtLI90BRw81vbWaNKPRQKenWMifDTiHkYqednjB3
baD4ciLS3duoAOOFQ1QnWcYWwmvXQY4Wmm5fEN7WxDcKxuDCaIY5RzTmL5wZCHEm9UTamwr+tTqi
WbCWtzyN1k89gBoIndWBgx1BUDbc/rwnjyvuH8A3Z9xCcHCb7FZlo20Z4+YB0r4XD+aOE/KnPWDi
DfUDCQzBD54lR4YZvPzi7eHSrQnrzYB2NqjOpmXhDx3u4+o53q7f0GauthGbeINg2mrERlClk8dg
9t2kbAyP7M4FMAS9lSNeopfR5dA/FVQi80YCIAqEQ7Hj3QcPKGZwsYB4WlgWqNPF5uWg3oVMPvm2
L7r7wbF7oxtUsQGa+EP9361n4pQWHZj1XZtghjc/uFl/HhwhtftqDm32+DHe6c9BlbOa9uXovcq9
Izw6EVqB1H11s2Dq+AwIj+93RhnSy2Am7XDoywqPqbK/+8SanDfenFHezIcEyEpqOMr+XOKsh3Nl
tqbmV82t7JfwRqcMbh+dRNGB2JgXoHtxDl5OvUej2MXTKiZ0j61VFcbL9EkHdXRlakW7uZqDhcE4
hHpAk3/3k3cYeXB/OFZ3M6SzWIe9/3HKZ+gYrF/vAihS4VPZ+yJmzkKxdyoc8eqZbSKewZnQ0l6Z
PiPrz4yoE75oLrkpnQKbcELrkPg8FusImwcqasYr0+weMBAishJaUlaiwVol4j3x8stDzVnGyrhR
XtVd+JdwColi/8HhJLmazVTFYX9DFSQNg5iK+uS6CfVAU1hu5M/MkY/qaMIEEavgJSPQIQL5EkCo
vkJuuSKutKg/6q7Z2SzMfq1T6fDXPzFmmdZgyAFOaQOpTnELUSYAi2IcRVbLpC2BuRKgPqIvfTUi
gRj8RBUZjZihtQ4ICIOwKHA6NNdI0dqNaR2OHv2eTj2inRCVpiBhQgwYfD8tMF4XAs+rpBv3ucAo
dKDeGXkoZTDIEN1UGjaMdMy9dxuNP7p55fdqzip7IskBEGCgaQ+YfMdhDY+Qlm9HgIAytA+4bGc+
JRuiINDobtwlKO9J9tnTvO81Jy3v8g9pV08Og3/qapMKVXZf0Ek1Kk3NYZhCPxoNJiwAZDIxBl8d
M8QVidOlSZGRp8pWGduibCDjwMmOqPJ1S8aFcHlsUAQUZDxrWeMLwAcW4+RD16NaVJY8yllg3Kla
RUzgmlR3mvQCB5HFL0iHxhSyQwFsS4UivoikPCcPxNVVk6t0nGgIOd4kHFfNoBKbMd5X/g7wlmmq
CyQgRPMXIooG2WuNA5iDdlhKb9zFVaXzplzI2hhz4TX/NVSzOkhaqda4Ma3tzhlyezjkVEZgCdxT
BUOvgHUDuIBlpBiGdf4NC4CThggzwTZiHiWcM3gsAcQMiFm6RAtFIuQDBIGP/+EqsmkWwFG+gtWC
3WKxQdTkF8hBFbcGJHBuFKBal1Qq35KfdO0rmrGIonKSFxRxcYA1VEY1/gAp2IMsPKW1zCdkFQHB
4zZSRbQiiEXLkmYSHETGDBAQ6crTYPowBVcrnpI8GnN88TIQ3WP6KtA9i/gBHPdYyolP11Jo4t8r
CpEU4jgnNVI6St0IBminWO9xCKu6NbE7edNVL8MikSxdk6z6UKyTDcOBdP5X2bjAKVRIdIxQlxLx
BEIK5wTjZOlIWi1QI9VEEcEuJhxpaIEiqimiaIKNRVxArzaz+4Ct33ep2V+qF5TEyDBSYxqf3hkr
bOqXQY5zfVfQiT7iAaRBWZga1+BX5BvKrgRQkYCyF5VCoYKCLi5DrRND3K74iKAP4P+PwTG+kmVg
ZUoWUXZN7xFdoktCgVZdzh/25uIgrn2hJDQ54yWMOrTZtsAejCn4Rc6OKnay/y11S93ysDqch7cl
w++gnaO4YwdUGb6X0X1n7M2g3n2gxGGQ31SlIPICOjstPP2WQCmdi8Hb/wRU1qDoGJgnPAp3FuKh
yyoHJEXLmrdVp3SUVf+poEqDUhfsHI39y3QPFedw84y21G8PzNwtaMI7cjNjtsNN8wFRyyst95Zb
nsfNtjFDsFRaVnpzQECEjzh5n3b+4xHeoKFxNPAO/wnz468YI1bABe7tRnKYnG+/13PwqqCRLCHB
ZMqFfd/2buAlxFnPKHngqxC+cc2rXR2+fXo5wNLYSAwLjjxOPJf/v4xofeWEpdnpkAWRRUAM7X3a
ZAt7iFtzp47uboXqBXuLzIXDyThPmETXAEZAgWbZq4e3gdkuu5i3PYYfjN9r3NohZpGMEGkGu3RL
//AKBbWOU+QnrsxuS2tEM4tyP+ONw1w2CDF4eQY3nJFYyPqpj4c9U1g0YYu9o8PSghP8bN8G1YVe
+MBA+xuqHEhfsz9GwoEkgxFXeheX9DB9dvbewa8vDoM7Hm3VxR3FU3382GAGxbfDMhoew32MH4sM
suotLHc2we3/YkGIENth8R0Yuyq1cMHJMZ0r8xEbrRFmn1jWJfd/+WrLfhtvcIIPxqVl7ff+j8Sr
0s4AAiy4E2Uv76hU1bSqGuMt33T0MDt6O2Xmlb3jcoCPmJIOgyFpE+Z9XQn2HAA6Bir+PiWUzboz
eY5gGErKNYwwcqX6jjTuI2UDolVCsuSkoB3qmRg/IHHPeEmHPRIPU56VamWT69Dl2sW3i33o1RaP
4NAzEPJubOPJBDLlF1arOsKrGc/2YAjSgIUTbjN0OL1Z9wl7xQdTHXISMWUcBrl0Kv3uEK8Ldgfy
xW4XSuACcgXebaCuQDNDBn6DlrlIR/5a6Torc6/rw+z6wCKjW+BTv0BOMYeH0EI7Cg/ry8vGsh0j
HAhKJzvrNAcwd6LCbwNi8Cbe3sTX3D/sanCGAyKSkU2JYK5HvzFjkMMaLAwstSAvtmW+LI5dqxzM
RxCAeEDriJBDlLEMjiiUtVg0YHGrdM0B4FeHzuSIITimOBi74erWxuJaj2k47Xbkr30fi5umDc2W
BwR9exbxToeGJptL10NagPewECxpR2C0hzfG1GtMThedMacBUMK3JQDiwDS+mYX05Um29ja+of8Q
VKcZFScw4hVmk1oPn5DWJ7BSfGjXKt03cKZLNpSv5yuU7ZhElLdevv42BOeHPj1JLDFqRXIVkb5K
bjaFPeMeFzsIucoUBGIuPrS2M1BV9DuYAv5sOAHLUFaAwovFrgd45iUgZEUbW1NN4I1poDUAUiEh
DqUbJVeMBAPTkV0Y/7bjakr2o7o0H5Vw8efIQDjVPGkeT5lIQ7m68fGD2gyGyLHCfM0nqxJVUf4R
XtRBMKqo1imtoKD9ftD/lBYkXvnsDFjWKdNxaDplnFx9QmmBMc3pR7wlEfqAN8zlg445wsTy+FSm
bMkhpq80yUNk1daqdQuPJx8jCMj5vfbN47YNu/0osAM7Bb7on55g8f2+UsAvkYQDk4KOHoUmR4GG
QqvL4uiy3vhSiUUwstY7zCYCq9GvLWBwUR/a16sdPc8V/0bCYCDw34MHIBarcPB/wr3b+McoWpgE
L8aT4Iw46WmMwA9vTtQ82GFZp9G2IEEeA+tkuPXMKbWhFEHWdwJuMOCZpBV6g4yfhFUDPZwDNVbb
YdeuR5WDvSY/D0ove11N12vsdGS5juFrAWZN/KSNPrztSywx5m38MCSKnGSekkzn3cfRwyaFSvsE
vvt4hUUj5Hpsh5AaYththqavHR7r3c1+Q7P6Bbm2HoFpJZ9tEX0acFUxTHFvjxSCneU+aZJt0Gv+
3i0y4N1m9Pmd35B3WmZbFKrqixmqx9/3ak9nGRxtGyWNLjqV3j2+bO3LMifl2NpZgfdP/7J1Wcd8
0Jq8tDGKEqZMH5KUha2UxdexBHgN8hhAEcpgSa5pJdH59EmtF9p2ytHkQiJ+juEdWXDpWhIfLMi5
NGTL6zLuwWPypeeisSW7Wx/t2Ib3Ap2erkBGzvntOqFMxaQW+pxUWhPzQUC8owbhPKRuKkIUTrwW
pRR2NNF5gMMvHBR6EezgDLwQdgxeBXo5NTfk/Yy3hfrhIK3UR6w58LE+jQuCjwKeBlI2YoX+awKS
K5dGpN6pRNmY9ooltEUDQKqNRdcunQp+Ux6vJg/2CMzbOf+ef+uD0qCGcmVL1mL03sn1X60BIrDv
1yebH7gLjeX53x5bAjo7iLqwHTGYDEEXweEqLtHmnUPIEzTiGcQdjKnQVEiweEiTabkOGyRseK+8
yLiEOihFPziYWFFgZnFf9enB+0QfZnWdRuLjfFrg/i7P2an0xCuTOhzwA4xsZsrUxFIGinMSlusU
fZwq9LWBGrEVoI3Ar6DWezpLDQh7AspFebC3bFyp3WDN9LGu3B3kTnODjkQWyMAyVKNcICTvyyU4
7/b3Qp56mMhhXMOP1b7SwOYkIP3WX8H9hPiNlnmU0v2gJiLJzkZwGpCoKWDzqfmASuuPMAVVQ/Mu
+8j989FzQftChTGBHoUmO1SFjFA85JeU2V2aS9zYGhXKPWKIAnC6TyIfJCeSv7r9hcI4OsVa7/po
KW7MOrKXjIdxut2CyfWYlKe2T2TWDTJ6qY9wcI5f+Su3SaLwCGDf+MibEffJq/xragzoROnXOdCh
AYyX1QSzJ38M9J1FIpxSFB6xtEpsnpoHNYJ2SDzqNAOTUH/+ka2EYCqkIKB5BEjCfLyMINPRiEAX
Mt0FwXI8xsKhaKBho/YOoOd8EssHBz0QKFkrapR/o6Ru/mf8sa2S/VoD79JdBrl2cL1in0DxQbOK
Lo8mTsmhHKH+4IxkKt6XjsXTWSAdzG6dbVYv5lHWuhEmRiDtzpxypR8h6OOJBQJDAwWXUqXN9Be8
8oSyHjoFCAC9dH3iiJsn0u2F4K8kAi9jEhVxzDR6ejlGACvWdCa+CY3gZR8/mj5CKYrAG+yEZbnb
HOF9NA/HVhvfhbe7CU3vGl/tZ3+DVr9As/9OLJA0D/uLcV3WFaET/xtpyBNqBgaxJoSnv8nTpLh3
GXugScEI0gPNFx7cP3sEPARdlMGON/Kmu6jBxJmL1/plBFqr7n+YLKEqu/ygMsctEWodvM0x85lx
4JUn0J2aLS4NqKD3AQWCjcauJ57lJ+wvTfwv+xWmnNtYNeFqsx+fyYBW5xZny4MUl+A41XJn0S8I
0+x19wP3Y1yN0jsr4ZBQTLo3zSgqR8wv+zoUWfv1/S1rFphDWYILEfVUmCdHADpB6tQSTD9EUQHL
BqwnZ3Gm30Z1FvG+hX0qaiFgJn7Pw0+gYXNLPLwo0D49Lk/VfaXnK1dkOU9MxCL0Mte3F+ZkznJJ
1SUOlQ/KPydsNPGV2VMAes1PRKMNOhlcLTd/OGiWckyNqMG2v5U2BaE5Uxfgnc5zr0rzEb0aNfa3
/069OgZxKuAn+vMhE+AiLk3DYBPhKvQAAeMLQ9QjtiD0PF9TKP2wkOl6RpeCPphYlvOchkEWfOiR
nlVPNYZLzrVPz5iB6ZJEgYwwWABXJ4gIE2tmxmDWfB3colOlw44GhgcxMwBU/d6LP94mfDCeVx35
D5vw5SdTL+YAwK/dkd+MHFZM7gTDPsfJFFk9fAqVPYPw96cWITMcGC9keeyzQSnUj8nME+ek6Bf7
xEHMCzBwweGeJhybzKr4h/ft+uBf439GcLh7RlBjPR+Gu9WJkrs6qXCjo1tyS5h6dWSZy1UTjZwU
JUxTu+LQUPf/ldxDSmw62ix4Ax1rJfawty4CWq1JkNBETkRXvfmyVNWYMlYt6BQNYxobrJSl/NVM
2oQQRZaniaE2Cc2dARNspv/QupArBlh0jFGs4GRpn/DAutN3aLrW9NaaOybRMMRTob1FsIVyxdG8
wddigC2E6lL9Mtu37t4b/WEMbzeZ8oLlrhnwglZHdw9+td4mfK+wxsJ9T7cL3uJmDBZQZymVhzcS
lu3P/kfvzBqZjFlsDJjvwHy27T9NxaSg1zcr0LuZasdZCCz+72nJWHmyyZ06ngcvF2Kh5uOZVMD6
Sd1Kja4426MTSgYJW4+ORc271gwZ1DX+p4tG1ATAsY+TTXRl3Lbh67Nexg10a8j++Mwb9rzkEmRl
yGIZWof/Baui7FLmFqPqeNu7ryWWwNYIw4ywvMDoGL9y/CW4nLfWDXeQ5/STClSrMedmh0UxcZk6
CakcFQOH+pcLsWs36TmQeW4oFiA5f12Cjz7uwAeviGq+RuZSqGpI2Z2jh3rsqzp8A+rr/uQLeU7g
cjFFN+UYwxuOJAAZHd0xJGe9c+GUQgp1ekalUAM2sKrn05Dmt/XmCxyMMLjfBisWMQtLVwojeJuh
dNvOieW5Zeakzq8lJJ0wSJidN8UnNHf+mR7rZwQwgcVK1b/2cS7GBfodXh1sL9qj92BP7YAPUtuI
tmtdRixNWk+wgg2WSiXtrjNGOSeU1OyZAOIh5r6a09nsGBhgFi4lfAstSauFMASUxm0zuu0IU2QB
DSlkBH33COJA5+2+EJw+hBr37hyn2HwD46E2ooVyCO8pHFnswjAn5e86q2SVjsQo0sThMhadM9Di
/480rEUIzr7dg5cOvA8JpE+/3sIDYvBYIwqqcDMEQx79G6cvzFBqya27wyL6MKst9tQ32UxYejYy
GGeBs2SfHSBqsG4vXcIhpyFzJRiewlUkwpjeP7ONNhLra1mu3MHmBoOe7qXunxbfFeHNiQagEeNv
pkWto08ExOaIW5IFm/HOoV4Rn5HyBuD607KIJXXn0T4yRPg0u3fvgwMr6BohGAE/AIdjGBItUQoA
mRvwtq4h6JTiR4FHZUAbmoCCAyXzJW7+ssk5o4fpSwUdPD+9yCfkbhy8ilviTllLkcHynyP+9JSO
XhPH+gLiNZOukBRnHX2fDs6bi0+XtcRVb1Kn4QALCsARDCO76sxQskhpdz6xVU5vm8H271hfnyZo
PhE+zjoQxHkN9hE13x1VnKxQaSD5JjVdH7Pwdim4+5vkYRv+Fl+YKwCRxkVZSblv+EWFb7PxtWcM
/8prq0t0jeiuUYdLjnL0ofwyPBiXkvaGm6YzyuxwkdWCMLgG3D0OfGybGAXLeSoevr69W2+6VKWD
PP5edFbIISyjq+OND5tL1Hc9xnd35StjDTZRKSgFLy7WOwZPnVVn308Jk+7u8tGPyRVtNjaiv/rM
JCtcJtYoiMwPVvbY91bsFt8Qx1CvAht+VfMZMIAngXem85aFFRCcGmV9GQcT7Rv1RjSy2uDNoJ6N
Zt3hFvOR7j2Srpc8WvL8soffh+liF9V6A1jRGMNLVxfh7zJArOkPVa8JE2q3fgCEYt1X/TiKW8Uz
WiroADPYgLMvqkSrvQdk376N9g0y+c3ZRadAY2KarwFTqBFPJkUkG0JjRoh/gBwWLhKg/wu6WUZE
wwp3Ng/ZyubmUNwUeMPBbQJZeFYofkiGsiqEgvcjek9vU/gHbxDySv2b1iCqoJvsHlDBQXEmroKK
DHkBqVUyrtHFzi/2tib/MFhSpZO4vyD9plO522ANdXhB2MqqYCj9Nu0FueSybqsDLdSdtg5NANlG
3ugpzh4vhvR8OiZFgVf58C6QFnVe8xCvvGP8rMVQwkDckdsy9rtPKieCwAHcKOcXZAzoNMxZTuEb
vcl5EWKJIopCbfyEXRPmuw7ElgxHUnag8zaiA/p7krwznORzS2ke1VGQ4WhK35B+iTi9J+m38I7j
xPl5093F8ARKgovPBvlXk+t3HVsdrNj4HlCIfpZUa6oCdA2nhuSS1R5QtgV20un8e0TTxAaHhFle
dhYEj/W61ifX/LK7yzA7EUgt+EzACSLTgpo4qf6Zj01vBcYefUTxIgB7oEikWwzzxfIgfhKKNQuQ
AesnOkt0Sc5TrPdZ1X8kQAVxsWpFFYb+HWP+qx/RCm9CPtTmYrZggE8xNCXmuoNgiiyt+eLiHqoS
0eoVL0YYh5jtlXZOcvLCbeXL3+Qi0Q4iH0b3RfEACziL0qX8OhUKeSgtHpJYxBU5XVtV1OKxHsfl
tPJ2WaVUuVyp5X48TyxPr3EQ+EDYUF+przqd6ieyOdCokHn2pZ5wKTIM151rQ3PjsEbOcRnp81Hs
7uyh1iHpDiiXUEqxqKEDR42pbmmdKu25oCTGKgnkYEQU5nFqrao/Ss/UP8GXA8uBTgnTGgiQZ6Hj
x5cuBnhhXw7Z3ELVZfhwa6qv0GxN/aPv1oUFBKlUX82ts0YBUAKAvC5EhYdmSbMY0hpAYqgvtcsy
TuoD9vH9QpQndaIoaO+tKv1kbnpLnWjV/qwPcnl4d6i5uEZrUNgFhT4Uc1xO+IRSEiIvEE5EU5gQ
4fbFcQ6LRfOGGNZ+UzpDzWGv8GxvyK45VQIuqMdW0Cca4zdLC49l2FqCV1QZNlp31/bacPQfFGAR
C3HM7K/7gvTW8GMxo1nfw3W0XrMF3DUQXzWNCDFn8gj+QQ8nMgj2a2qbpLDkaAFis37HdYnvymOd
J0N+Z/e5CUS1LwWPngBIzQ0wkPPkSCxdqDUqQiuoNDuI32k7oIfWwlYfU7cBJoFq+NwD1eavff1P
oD4bQsv9O/QUDwAw9YAj1pPlt69n2E4vIFslvB6aE1EN/ijZWGQm+K+UcHGSFF9tEUZI8tr1r3J6
w+4CWvmulm2XuVSZnfY50dSvXNIv/etcyu1TajnQP6h4VNQUHwUsIynppiAk1EkqXKm6hWmkWtII
CanzUYlyTbkyoAdcsRweTyyvf2JLqNAfgdAJYnyO/4BhpU56M3+SMX1uICEIoEhFyDRYpRwSQEB7
3inXlkakGiSmHcFBXy50oF2HH9IM0y825CD0qYkFClGgKjyPyBn8GBcgC99cp1MnD6/RjPYGrRa9
2IIbAwnjEH8AHsGWYGw9oWiB4n7J/bwDLR065i1RtcBDWqLrL3RnLf/MkVfjIN6mMzo6n+TSZ47Y
cN89Dnagl+pNi2GmbSAU709C/icVYAd6pIF8kz2o+Z3au38hKkAPsicbg/QGXxEOUp/NInUPdVOG
p6UWcfo/ls5rSXF0W8JPRAQg7K28QEhCCATcEEBRCO9dPf18SU/02bPPrunCSPqXyZWZi5irmWsx
EiEKl0kezGXTQSuDuoR+f0kRjeYKnsE5X2SMyokYzKeQ4xGrF+UGQeOZl8i5JNif9WozFBm+0iQR
wBnAxpTjW2cSwlHnFDf1qDfPzn0bX1m0NdnjbLjr8oPgxYPfLa87u6q74TO+rT32nX551GD/L2w7
r1gAmm2dJsum8JWnRF3c4PT0GcvcKfr9zzBTqtDA4wLDZ3ovrOvBYQAMskBuNfpVVsbWuyeCPG3D
wWQf2cY7VdwTYoUfgNjbMWyUu20MIk/2qyS6Lu6YV/jvJFPsVGqsrrwj95ImvHeZPlYAVV6Vv6eE
oinK3+LR+7s4BZvDybnbnFLhNflMUERRK7RxdbH2BteFG1EKysA58DxarpgvaGNDvHR/X+o5AzxE
TggAYOJRDEulc+cw5QRLiNV3kxQO+JM00GwVOYNhECIGwV/ZbTUBISJaQqyRlxDYXcVMncYYPWH/
RTlx33bq0ODxZwb4QcpHubPNkfKkrHBDyvD0AfBB9JGjdsuM0AEj7qwngOFlU9xIw3PN4cVjrNat
n2QQ3pjs697x1t2smi0Xmv+MYE7pU6lInZUUA5F7UOtUSRcEIXQly5v9GTNHP4WixYMs9wzkzDXT
42xTVK9oC2i9BzuMo74cjwd8wKbXGn8Y+Z5fGL6s3oOk6e/mx7sX15r43BJL7sOWv+wMYVHYjfB5
MJcVDK/Fe4IGT0qVEmE2oeDZUWDRxvHg/y0OfVjE1pN1ZkFp/GEejiLzgplI99Jj8yhkoFv/0OH/
h9oIfs49gwbMDWQmD7JOuvouQ2buA3TpMxoTDeYPxbuEqqoOlI6ZJoBZI0NeLRGXrZ6UnRQvlGZc
QrmXRU+mHEw0+Ac3Cu4HS10zti6xZvY9eHiYlQ/EBeP5+l7GFdd7swLn5lzfC0Zub5YfmftBM89S
zrS09Fw9DMMLHN9CjP0SCKX4huMXbrd+wP6QsTHk8JgH6L+SVa7IvOQ52oBsmwHJkVyiNdKMkWkP
rl9MAOOpKeONd6AaiVVeW3zxDEL/N94tEGNAt1Kxs2EoO5ihNn73q/ENLAQJGzTfAtP04mAL9h5d
f1vxDDuz3wL85ckaqF+4+0CAweVqX9lcAIZW0KwCqnjsavJKxJt/DRJxMt51MNqi+mCKADDIPKhz
/EWZHR6ZQ8a3MWce3JHjVhoJMq+nPN8JgHPtBwtxzvrRXwelIaIbL+cikVMsJoFHNiI8XILB42Jf
ltAMKeXWoSTTpfljgmLLhKnLcl7uR1TFHexsteAEiIPAHqE1LsR7xAvdoHliOsUdJZrv3Xa3MX+k
8iCjx//7MhVJRVQEHCsq3C7B5JnXJoqP25mNtIYShyeMOxxvWTHB09zd9c8xmpX5gTvNTblZn6H4
aSdq3QZsLVs7OPBP6BonW7/JulYqvdsKtIC8wxah1RWEp19efYZK/WI04elXAFWotzvj1P8aIjGm
4nX2qNwL8iQ5Kq8sNAvVHxajZc+gxNB+5s1YkvNi3wB+kzR6rMH9p06niiK3aKhUGgFn/9tS+rIf
zD/wGQ8q1ja6imTkbLIPpiUBqpdTeGQPI3SJgbhxKoyLRdNaB9XsCk+YQqEKg7F65ydynbxZvL7o
4O05GkcEMiIpyW6UWgIeFu4GVLObThOaRhGgEu/XcdJy1bXjdVIJPpiYsTH6iueK+8BKFQtVDEPe
8ScdPeHcX9kbs/l9oehrfbdC0Bi3490cwwvIBFVQOQh7Ya3FQu8GO8DLCLQ9TFzpM9k8XeoaWTUq
hY2onDaDF85Tg87BBrQ6/rGN8BLUOy+o1Dd2PT5HeDN/kVcQqrN3f9h4xMbn4cs/Dks2tjrY0jKW
3XaO/XO/5d8ooUBrWmWc9y3/pGNwHRYOGNsQR6DemnW2xao+ueUFJka40FajKziyBOhA0mk7eflw
a3YIZjADY4W0fHuFnpaYTy+A5bxdfGxY+AAD++MohUk8XulOPWHvzilv1TtPJgCL3eLSbVwtIwO2
7MKYfXTKEWu3Yb68QOLgdv/elx/c+YHDQTreCQzZV1X+S6mR1fg9kiliyfMYM5pq/483GRyxAMez
Jm5XoMpWO0VWZFW0URBAOtX+Do84kgnWM6xEP5mbOQKI28uusXlk+mBs1jOAIKeb0f2MnW6r98KJ
rxzBF2g5jbQRbT1cj7bOGla2u58CZ8U7vLC4sqbM+hrp+m7+GFiQj+SXA77QY6a0YPHRD8YpuMfJ
oXlm/d4Bqq2H2Q4ZvGLnu8V2rp7xGOWgOdm2B3AnH7ozlAZxE8dTRs7pdQE9g0EUgBwh2O31/JbT
RP6dgp02oh+cVY+dswfabf9iwtckS0Ca23eqOYwHcZJnqcyoWDvkf/ce/WE4BRC8qE8u+RPdV1pn
TA/M6pVb7obOm/jKS7XDm19DijHEocAIHqDJfOjCq5HCe22+8/AIrMzKOWbmg3aAFTZwa4OHpwxc
LCfpzQAmVR21L8GbDo7c+LAfXXx1EFxhMtxmA695NQC8TuB8GAZFZRrf4XvC8qGmzBSs08dqGB4q
WCa3QDxV+zM6RI+Kh0sM9+mBOxZipVf3UQp3LJjj012dw++JG4F7llX3aximbH/3QOjsH0XIOmKY
hMhn3XLW0PNn9g1iIuAECkrIx9HrFBaDNSsRt4PDVI3chnkZxOEW2173C5LaBzzgyUGzauXu7Edl
1HelHowQms0GEPWqNYFliBjA8HfddzBjtuxTTZmn/s3KlLhgGiAeuW2d7y7fp2/gL0QsXG0HLHlf
a6k9heqWc1h1joMN1IEFgFeRyDQSsRhnD3qQFu/tuvdB04fKNsHzhlaNhjteQPMkV3jUYEG8oL/Q
ChRsbKyWfkct2Novg9ub9szbZrXRIz2lTZSLFy+eLgCij3YdRPPk0a7R7L3Anw/fel9J5tDfdfhY
h+F9obaZ3nEWUmSAC0BZIgFszBczV6AKvgyoh5xv1CgEGSzUZxg3Gla2o9ffTa8DKkWGgMzbQH6E
hlGkAT9ruZR4baL6c27cGPCZPXQsE6MuiA3/04O2ASGbfZV0k4uq1fIWFX6XbWXAR5se/BYujQ6I
BEQsOHu9LQhs7YrF7Yzff6zg0tgbrYrdSBByf8EbqeAzriZm1ckDJtH9Z0P3QDBnryaRFa1ct9l9
pZ8IWrbsxCz2tT3D97d5pdthy+dcVYn6YnA4oEHJsqWWoqyhq/vX87a5KftA2oQp2CWiENIrfyhw
GgCPlHf86fF27KL/SnseEHG4GAKUmoSjr9fUot2lVwENVQ/4Bpz8c594eqtlLJlP6iQhRzRvHwBr
lI8yl3oGf3YxYU1XsgZahTky/jjyoKyxkKCGKEH/LVIctLply4OCgAEAwwom5DhcQvMXtZe+MKyR
hLnapD1yUdRengPxzp84ktYo+7LT6CtLi+W3KX5dDf8uKAXOndD16twgsL+ZuD/tzfwwamB1/Hal
PtxjjLIPoGJ3FJXB2dnSBZer1cc2a17rVMZ/7Lmrk/3+8H8sEmHjn+/1OEM5EvcdRJivk1T414LN
yjTMb7h697DMhZB6W2rIF88Yj86hL7cHzUxUaSy48CIut7wWyJu8sLDFoAAVnCC2hqg7UHum9wGs
HWoquzGnt210xjGAh6hDlVwBONt1deV5BlXCqIaVoazBR9MlxfKpe0ZDoZ+ruoW8M9cNe9t6y7bb
9DXA4Zj5B5iAnD24Dry0Cpzal5kv8GxBCczDBlLu0uQjiDzKx2ux6FEHI3mTKQEMaf06X+hA0rnx
3pgEAM6oCwcyAhpT+vmO26YLEDlMu12ixIN7CrjwBMENgsWNTTU8vEA+7Djs6QOKm67VsDtO/aMn
/wKsq+pMHxCM2nwFLqH++mmY6TeYKomk8I9MruKPfeCY8TEcFByqQwrqnMKspscPPT7FP9SUa+lk
GJvzoIweZo+rCD6BsRJr3QDyVpiXuzzkdbikAvrSPXFOKo3rAhQLbiWfX5iq8BmWGXI0XMZpwmsQ
zILUfc0f1HtYK2ICAe4LUUkJjvxDQCosBvmd/ZNrizWiOl8tzQr3D5yTKBYlDpMKi06DulNietkE
SQySsRoQbIARlOSwso8Q6FyoBYPL1MggDdGv0m8ha1HNukpKfPh/v8t7AAypIVBvhm4wESAOZF3E
6uEY0Xx7G8AlvZvaOdi7rEcJl68JCzHDaPCLMWmXGT6kJUlrJw2mw2La09IuAdTpjpCN028DLULS
kPsK28lRCwCqQFmx6XGk9hAgxq9jpupQH2A5hdMIVOrhMEJFWmV3zM0uTTV8Zj0GS0JQRTGWRlVl
ThiN45QCv6eOV9e7A+NzeUIzp3FSg8tG2UwrlkNmkJAYRiZaA8FytQFitlxkrIonJWYFgbFm+tXY
6O+CZv88gsDi4kU9lsfLDp2klI8JxsZcOaAi4OuDmU8ibR71hxP2aLGIyrlNRBZJ9Yzo6MreaRWE
Jjz6Fo5aUYWPWXbbGM4fGTHCMhADK+XCipd2hiUJpANlEGwPTiRxgunSx5kRDw+R9GMSTJHW4sLm
WApekv6EDKjMAywH2CaJNQMRqZx0IScvFJ11Wm5NMWgceVxYNwigDEze+nbwCkTEDHxFPGzz8hTY
lI/OSdaBrDuJ6O0N00whc0tJndLG68jIOYzs780mfBoeZkyw9Vwm3mwwibZOBFEDmxk9wAeGfy+v
LuEfFBSbqQmT/jfeqk9nWFd/xN9hae01xzYO5ixWYLgo9Dh2yJZ4MGl1BRnwSvzcWwJH03FxVaHv
Ug5wdbFd4PbuAvon0rc6PQilbrqUYRnrOCb0S2hhSXrQ8LQTDkgi3dBISj+iQ5uGOWN47+g7TI2H
2o+ERHXJVkIflzpmJvgIfJUtcDkJD4vpMYM7zYwXyp7mF1yNivnyBDYCIW2oMzYk4RSbDFypQDSQ
aIANVPoeAO8LasDaMqxoAHsAxmK+5AhoiD06LZfaCZYCcAZEvyxJ3xj0vaxpBnOe2g5kXilZURlG
H8LfrAyfkndPwWmIjj63gIPqTWDGGNaE48M6IC6amA+yBnSsoXY9Q8icz88mpBeWBCpvcJvR7OAl
zw1NVa/h8x/jOsegCWMQoAzTjc+By4wGqDqgmEiB9QWSTgCeeCfJWesWBt8KX5Q7jDPIGT8Y4xDv
v64S9+7q3klSea9gX2Siy2DaTs7Sl0HemAoKPwXwN4tuG2oaKlyYLg2eCAWbNsCK0av3eJRBk/jJ
UHeMcJwkbyvBDoCr+0UeiSTYC6HKs1sUxUsHuQqvW+mIJ8jmFm3+qobzMKkDtykcLDkFW/BntrlN
Qb2nZWn907tZxVGcmQeTJXSiZggOL0w4x6K+wacsuyEHP7+EEyBbc1Lp0M4HIQDfNl6MpYog2Qn8
WiPpWyVHM5pXTTbLzFk7we9dfYJyhpTByYIli0aYi8lqYNcT5f0P2jBfWUonzW5lmsd5gujDk4oz
Ex/tj7VjSaoU16X45GnTxIrvwItCVxP1aA/eQKTKwjDlGZRBEKEKDF5XiATMGWN2Wiw4Cxyhq1Xi
zdIm/4N4cF+0U2B5xaNGyCPvf0gRsn2Acsa5A7nno61WCcYdey6SAo4rImlAbMDXA27WmgQK5ZGP
q9rjj7TOxZDXa8EXyUOuaB17ZT0zk9BJ9JFkmwS9M5KPEnQ+mFUkOKYiAZ+fFF6MbzCR2bwgMiJB
vgF4jZAbbfVEvw+2D201wNXDHDZYAPX8UmQNzVfFJlC8FxWYUB0CAtxxEo5mY4dITmJavqDjHcJm
T7rqP68BJXdJUtE+A/0bXl2PmYIgXl9oCyX4Og+hZhXdKgRJ1M+sjwBhJ+oZfvo1KPQo54cYdHmi
ib/gd7xTLk0LHs685Sq/hVgTLGEGMzwfM805ML/lcoM+VjzeD96+gwUW8PDMFwzZdrWmcc/TwPMG
z5a4xmI68arZDGORosnMr2TbNPHOweVjkpYISIIhE3a7vTHOlBUYkJEcpvgqZ9iuqnskXgTnNnNA
mcEW8lbDJSgAC9uQhmB18WpavLhaScknnFV1VRog3zHD75oo7lDueVmaEm7SFDazlWY0OgFFD8SH
IK2TrFlWRCq3ifAHbMx4NjhI6x6Jc8kXwDiN3DzJ85S13OHX2Yu+a+a2Qo/UIqGnyHU6CLxF8O22
VrL5VzlXo/HVTGsBK9zDEjHlNsst6OpIA1lE66zdNzpszsOFj4hFcGXqQzpkgCmdoi4R4Yx69WYC
MqdemjsT+QXxnZLltcvfVzZuQGZRrxi7Ix1p2bhg5uwGcLWrD5ObqrOMV6TDTBvkWLUTAtaMs8oq
r0Drq5umNm6yAAcHEw6miiKHPay8LCwvM7o77KjOPW6rogyh6g5ZtkIgrbotiIo8ZebLJFBrVUST
sgHOHa9wAEs+mzzm5BEZG/G8TlQAvVzDe2NsADm8B5E09MqGDc+gAWRYjkUoR7Q/wCyQ0aNEkPIX
uNlLTCtwTmW+i81OxbtQVW54aIrfmg0OTOXAqk0wYFloQprvV4PlHW6/dJkrBjeKWiI5KDPLUemI
hwnTJn4RIw5UdJpJ3Ck+9DN8IrxGVgv4pSa7GrBVjdYYW8iJjvfEVAatH08tJ273PXSPIX0PJeyp
x/FmHwvRj2einJQlDkdHQob62ogWC7liQNJVg8L0AeWWBsbiOFSR2useM08kN1IXK/cgjk7v+Wa1
eWgg+XVN47c0LN95xDm+z47tj9UXBUe6whItwoDRKq2eVwpeRUHv85Ny4FXOwELL1bgrvGo6QX/A
7iUh3+ANjHlSz4lg8XYKPNSvJiUfQUclLaeFgCZrCsPO0oT9A1Qbgqh2toU/AsUyPDOhAqQAolY4
H/z6UQg7WJsOGFzMl9BM1ACIY6E4zJHiskqhDkJGG0D0+GOUNJngWKnHXqWSNvK2oypMeNoMwi1R
gqdDXn5VrJeYJCLI4s6oM6AP6KnwNDSyFBNgn2sTqZZUmRu4bAD07oW/QUUBWLD9Jhjp/JWDxIX4
14QgVPcYIWmFBx/737xHM1aRR95BkHKM+RiQVxjBKqUsc76GTp5aNg4WaUrVOY8f9kZOZA0HEGPx
xp6g76CsBnoMUjYfORRRA7bdDQZW1X07kNPrWIFB3F2RIQtL72NCNvc4q4rlC3q/pytZdRm5QpBS
OVGxnv1k8uRkRXNi+8al9sNMnnsm/iR2/fM5jiFILXDKxD5RXimUSVQaUMH18DOE5s+3XAaSQPre
ERQiJ6M/ukdp12iTTS9C+BDxCDxJnOOWGSpQ0rPG4kWwdZR/40RYSaPsXNu/g51dlZTlRkD8xqMn
pg98A0IZEd9xooHvj/r9iKiR8DNiYKqrRSfzYoDQCuWuVymzTghqEr/EmCjTB5X/LQ4WIUNeZgzZ
J4FW7sqn+dxl/ql5Ok+JtSS6Q5u/O3ltwMLdqU603NFwd2QE/q8O1z9lE6dKVPgFX9FLPKVYC9q0
t6TM6aqVJM/wHP+b+au95ZZjxcUEccMiajTuDPhFVQRxZ+HYtw4lPa1W1JaO2JtDZ7492DwZJEDS
MDLtLxeT9hrmgWCMDyRA6ncKcZ4ZL9ehUMBRZBRj/0y9ZMKdwGhzwoaaMvw2Rs895Bt/9GSk7Yj5
FcDKwaNVwpZ0/fF22Iesdjv7tkLTh1vSbdheFGPBgFWkGq1OQTWxKnI+JoKiFbKQBnSbgVGY759L
CiVlqg8FeS1jEI9JYtXTrOVs1whbNt2HRTaZlviqNBFyhj2j/FSqeJh1xhAntnGw0gKUgpeAYBKf
fsvocJuYdmOIq8Uvm+iF8cfMEzGQwoqb+uyoWFnKdBl/WQoaTdEENyrjG/Y9CdKk3VegUK//mpSG
lNPyysOaRokYxUJ1eWAq1Kl30GzDS/mw786ujfF3AZdndyMqS+cSVN21NR/uO9hca6h1gKOyT7FQ
wGcQU24ci2YhDxEsJKVNgEzELlCt+0d4Y+ySh5JQWBnSGz6W6gmdQNh/fAehNMyFV0mVedeGiqYB
SSJnxAvHhC+45584PrF0VDgE9YzpgRjIfY9n5FuiaQcdeJNIIEJWaBHpCktO5jITw9e/8GD5uo2U
Cz+GawgTlWdpLZUiBYePD9i4ERt0CYPJgbJW/HOAblZMmrXxJcwbJu0djH02n0t5JSqPzsjFpnLH
akksFPoPzi4M75+fn631g2MKwxRSEQqYKrtQqxvUEROUJi70hFpGmdAVZJMmy0k07/z2a1EL+ntn
/ubwQHmoms29je6ipxGyGlmKV++1JizXEpVjMOJoesKlRtjlO+3WXqDT3ScOoPRRofM0oQHhvyiD
bwB6bJFYSgyt+gloV1gEHWG/LErmgrT60wUa1zW2aUCdJ34idwqBmjEOuMoGENIoM3ntO1Tl7fxh
L4MFEG4Sp2svLZGBcN/9mIWuTY7YY21R4zRBcOgHXI7rt2RXxxtRXtZZ6rm1fGvystnfF1rWr+Ng
CKhqJEcEoxpOCZJyWeoRbNOm6+HMvgwrNp0GJZ4gAj7qCRkzW0jGNzDBOiA2a915iLD+CvEmCJYA
a8wLrCPVPvcwNuq0RLtQK36om4ZMpH7YLwq/3txGQgt4107dUZSUzXo2Pc2nQWK2YpU8JBptbNtF
tX6L1l5HStofLZHTdmKSfeLJfBJrKHeVKhJSkzYRAwaLtuDI1FvqDc5UZ0t+tnBRaHl8+7aaUi8E
/PHQhlrETtAs1UGwVhblyetOvlbH1fqB6seNBT1wZj9tQhVJlSBwZiYNFsRKhVSaDMqQlFeQNkb/
rJnteXuudQQz7OlkxE4nUcGnO1YzKudFgZ4ExwWUK56IHa4WgjebuEcenDt6iPZYaKuKVnqX2Ojc
Qo/BzU1p7GE3SQ9p0Juy5tBh9aqOnMz45UPyh27AyknQmSxOX/NWR5h/jcRFnRO1TFY2QpL/Nj1L
Rm5Iw5DjQ55TdyXuvZcuVoB8wpmyp2lOF4jEnISVADbDHIb8cJcHoL6nOQOj2/yFJ4yKf5kMZlka
wpqYIU5iKzTlMVc2qwoIbZKa456KdwC2GpafUl42ofgb3jozPNhAKBenxrKMz2Gbm7dOd+kzXKw7
C8Bi5qUDoeM0tWaKhfjgu9921AR1/gKF5H76NRmniOcAys9/YvSdNDXXnBWfoHlZEPNCkHBhwXDb
9ErEP4i1BhmIIMCyQ743YxYrjRdpgCMCzGNiihwGWW3MAXrgf1nilIg7+gYojpHbeot0JQgWuBGL
yvg0d2H/EvA09y87NEV3kzusLiTu9V7WqNxClKFJDCMs4u25m8YI0TnnH4sULNxOfSN3VoYyrPKD
VfIWJR0OP6AIlxl/GQjHDHibPDFZklOQwIFxM8WGRLUx3p3JSnxFtRfLYMcdCIl69LIqx+mQxEW5
dhF7P33PS5BT4f4LEFLXsIExiWZHs57kO3VzPVIIWqQXW7okhfQUejRHC8L428Z/J+XJtAEHbtwV
2ReLPo65HbNGhlZn2+ahyoIkaJrdfld3RPia4ExAwe8oAW6X0zbxtYgXDMUO/oILVWdf1LTJralZ
stRSWj6TzLp1e2CPMbtit9U2eHRKftOcPl2u2jR7+itksWr0gcg6Nd7Gm6PnRt/BlAEmI9p1CwTk
7Y4XCz5lC0ilWCDk42CF+QQPoyU24rhSAO4p0kN8fYJDolwhTiyfVjHSLg1u485ZbYjHZiDDwoCb
MLb5GtxbuvAWFCBqZs45uWh4/0ZRkgP4uiog7uQHB0NsN5YrAC5cefh6TCXQ6QLj0fAGXJGK60oh
SMuTUjMwBHKnY23Y4TQ8WVzE5agi7wZa5DFBOA7eE/caniaiGGmkiSAzcCDisn4088glN8Z0Km5v
FtdEa3bXAKt8gXRjBkkaZF6idjQR3aBv6SGu8eCFkYMaDziURpDu6skZCx2rMwOfsKjPdwSJmtmc
Ipt8uNAB8R4i+XVxUySPMT4FsyOtUl4Od2QN2LCy+aav21HdpcRTcHnE3NP13m1+rKKlGqhtbpv2
mYPfO+FcRnn14WF7d3CH6pRRllFjsC8uo9lkXkE5uydGq3Kq/HLTr/YFQytJ+PGqEuEL93gObDWA
ada2mmjQwIvBIGe+cuTNfo0FkdFo242BRN3cI+DuJpnnFMwdVR5xaciOVBaWS056GG+R6lqHvVX8
XtkbjhKw4NsC9bC/hFt7tQ7j18O8Ijx+ee90HaLsO3bv5gfjrgJxa/Gh4DDwQWe24uJ0HOlzyEHu
Mma4Uo4RxFb6BlmjPP6zSv22dwaSafCOdQANErecNAv6lw+qGRE+Wv0mNKhbJBmARv14d+WnhnWv
WGCMkLfa6XpYw6YHlqBhvlCfUV4S/dQpSQHyoqSD5QVfMGMyPmNoQbeNrIcFCNQ06FhP9jFHMzvL
IP/Xekbhgr9U5ZNGxItQtZoz4KlhO2pDq/1j6svblT7s+nsiD0VmT6mTc8Ojf6s6euazTI1JuyFR
OxQW3gVxgVelNPupJvsFr5w2aaf8M24gJeBfQIDys7cbbmCiw2CDSramTu2cgX1dgzxSa4Ub53VO
n5Q8bO1T2pyN1t3Fx3nba/LFJYKhTF5+otXZcG7OD2vTsgoeEpRhyJFmvcOo+nHqLe/IsjxrGsNj
Q0pBDvhfaIQ8ASdw15d6sn/yKdB+p6docUljihDABPc8AG7TM87RaQ5Zw36nqYNHri0IHBg5cq3a
ILRfYzcktmEdD4aEno+WHNo/aMr5iDfDx+mx2HdMUDxoDagmTmYwbvTQ/rmrGgRLGv0V85Gk8eqU
2uT2x/IPmWib9QhfYuTUIAEfaOMzoHOCvxzuyizQSxs/y1qWV+EKHuLHw1yBQuZBZnQpTslqhzHc
jIR+JOeql0nZ55L1WDVo5AEkyewUmi/zskaZbJ36FwbW+OZau5e/Y9r8NdKn3aKX6xpN/n4x+P74
tXOeixU0wBYFrLa4ajTyAQDbuNm+amWHM+mAjvFp19QkHvzp5+h8mAVqzURjddxiKWP/heIn4imD
k0sTcVh3jTyxCZsIFlN/dPKvNnSe8YGIGZQNZngu7IBuyR+j/WP2jYPQ1Ia2uHdGTy1PVQBkHJ4q
5JUTFhsRb90ejo7I9xjUZ0J3sRCcBTBQHy7133lkgn7ejpbXiMESTRexHEz3gGkQx7QWQ0QaMdHs
nM0/JgUZuEF+MMDRywRas/lLTYW/ZlLvIRW3TidAMh6FT5zfUb5S8MJCnI2jUv8U5rhxM7zBTxUU
zg4/S/iO89xBRdySIXMQGNSO5iplSwdDQkNWv4VtHFSsOJU8axEEFnW8GqBeZIT7oxFgfBxUYPMB
21JrBMdBAKO+pPRHkr0wnMfCGWEZS6D3ZxIUFHtAvxPlJXd0Yx4Ix5loDrQIg1M/OJ9xuOGkpgfr
EycIkPEDzXG3uE00JJbzGoBU7btrGqHbqq0AmKyaEVdUlZnFNhJGTaRQev2YFxEGDrQDAZlGDBMD
5FSmsTDIbXUMkEHVg3UrpA4TqhC/A6qOzx46AbDyvyHmoUTJ4wqheR7QZbGLhtr9Sj4xkXClBL4m
3lh128A7tXdZ/ZvJFfTwhEPQACEi1wmqH4UCQsLsYxkl935zUFUiiuwXW/unh1cGhsj22Kiw4k7b
7iIIEtuYuo4brjEQ1/E4yBqkX1g0YmpUltug6lX7FcNej/CEOo1g7xPBf2EJ8pBV4hYNc/jxRizP
9Pxeb4pnpHlYAd7LUWEDvouP69kK3HJhjacZ33S1utWt7QLD2dqAbPb3y8Keg5OTEqncmsPV7Ogm
n59rQSHBGBDzSji67YoDbL4xy/+4KTsagcXBvw54LjaYkWMsvJ+UR1Vm9+kLQhtX4AabRUS5WqcM
DxMz+06xmXLKLjasUqoY7EyTlxf3yjAOf2Dt7S8m1kijB/LN8WU0ZmmjSpFSDP8KGKR0sgMD1jpX
hhbrMcKfZMd0izmLneAPYEYNNzI5f8QxID+ugFGyWKJu2sewt2i7PAirxyQ3PNpUwh9R3oExch18
VOVTSCmyxdOverbaH9MIYfzFxlMeYQIQMJtWryAEIJXw4ElZgqlCV3+9h633zyX/4SML8w+CD3CZ
yaPCGzJ8pspnVHLqpWkJfItqkLBsER8PPlJW4BCAsFG86y4anZbHhmNKcv7Iu2cbdJuFuJf1WsJO
IrCk8tnatrn95rS2N2PKNaAPnvkq0b5x75VeoQojON15iFUOc4Uzd77UC40mRpl56y5BCKY55QE4
ykqxd6Gqj5WoC9aZ29sEtTGV9uv3b6k0seDSUmSf/SsXt+yeAqovtJS0zwuKCy8lwWIadU+mvXU6
bvVuH6vLk+pCyuKe/bm4q3GNDlRkOjgIdHYEGwz8aH15DiFIucI1ycUp5vdsWfXRh63QdUB8hsJm
wUTkLrLRHHi5wvGnvJgwXmn6NfzWupePdbX3ITAS5XjMWq6MOt5+9Xvs98ugwczwlRKY+aE5yBkS
XDF3BIzMiGTtP5t552aYrqcZw1geOhaY0rK2TU7SyEh25qiJwZ+tOp+iG33pKnhdCGrUdtbyy09Z
8okRQYAy4WdUOkCGxTVPE03k38TPc8VCQu82rFfKGCKa0mD2gKQ5dYhDMGONycdUb1MD+ywrPtM2
PWk5Ch5JvH+3P6eNVfyAViuEjPZANr/wGa9ml5NUck/+DEUmCzL3QZd89VNdY8UbGHjoj8cHFMLX
bNoWLKRvu61Q1/MgIu+C8tlhly9WciXsvHix8YlVsz8sO4SnVWd/rzs23F5Q8dP9MWhtqczewPgy
jSWDnpFkHQOWgF/t0euA7Ju8uD9Y417Jv2PgkKI0Z24bww70eveaRY9yhXFu3O2f7ocnGgLgx6mw
rXcwOjnl9MNR31rH8XZjjtgqK6r6CGEdjBbJgdas1bb/jnQWRHoIrvuueJRB/MexYvxXt6DqGP1K
x/MaE0n+qYGAoLgx5GgU5U/0iYG72E560+sa3r7hwpSDwRqMavROPCo3Ei2FSLdElb76i07jyseC
jwuKVaZR2OY6EAgYpoQNILEr/7iM5CoxXQSoecRpkNSJBrS9ePyrLUQiYX8KOQc26DfesM202um5
GA4v4Y8s1RYXTGToIVYgIEoZENJOf05v9Dd4WV0uni7qo0ms7B6i6fFmT+s+Mwq6GBIy8SJ2Y3qs
7hlHjQ+yQ5/oCI+bFlzVXaW73Oagv/hjlby5xZbQte0X2G/l+AxcAigGNA3maxMBZ97GhKJsYdi8
Og4KNOGZ7H7/QV1T+3n3nmNuYhVbRMKj6UEM5vviPxpCI9rbeZJCyuttM7Y0NIcXJD8mLmLfv+qO
j9hDWu5Co0fJw8vISrCBeVDq1MFymCjT89cZreFS1w042jCAeeejHWdvFpCxZeMxSST6Wno0I+Bm
+PYn5R/G6bIzgdNVQbu6n8SYMaTfxZDYyTzs3PskK5z+h1cLO4yfw+KXxdLsL+w4cqeKoqsF93vn
bk2IIG3vRecmNAOpE2+BnqXjI3Twh7e40xqfzcnxgikmH7rSZ8LTyFIq6p1DSdcInbBisRetw+JU
R3KFwcntOK0xC1vlgLK298PbzfodlPmfEf4dxuhr8vF2vE/MUg4AiEl4/nUibg+28RDRu7Udq+Cx
jO30Xz7HYb+3bH/jHocXXsbfT+/efQh/GxK99zGHzz57EWpW/ei1Ltkel9H6FRbQh0drom5NPD7q
YgZEMzehmz6aHatwBn1MvPtHDEp+Oxc3ekGxOQFwBC1QVnyZDnS1WK0yRNgzOmpV5EMyvoWfqmnI
NATSHZs9l+upBGNDmSHpfT7SyDM0u9mOMzNfNcu5j+hfl3ndCdKCAAcziocLczl27LHvKYf1QdW1
sZzq+FKQhKqsAk+aleA9p4Bts1vQXmPZ/Qf9oxB8fRg7oTUc7txh1Tynba/2yU9/edMrv7uT5y+s
vzoTCzAUgjoI2WssuAzVlQdecB1dAqczrC1AoucQD7SEHKP6vGUW6Xdq1rRPbsRzVZnRgwMzw8IC
Fq6alqUnpuUPncvTnBQXC3cWp8PCkkvs8EzklzVYr2P8AtAUlLreEaSUI+WRoDbYBcJ2mMMA9DtX
Hrc1LdHSqHQeULQxlrSuNbZlXt6uXKU1LoV2EMC7D+hj8eblOW7ih+pYJ8abmwTmVgeVlufjVNLh
BnTOnaq/1u6Bt12AEWPUYLX7+9FjDBBS39ufPcQHSIsfP0QrWLvY5VYMQeF+TJ7QIaEerp1qA5Mr
44CaM3zSd2J5/zErsHu2LIUPylVmUa3ImF6Wn/i4CZqooOM6W43fLLQAYXis7fLFv7M2FJrI3Sqj
QL12dpfgr9zh/5rDWsM5bju3t2tgtsvIEZr12qYB3EHquyW7kocuE9nZvlt5O+/+Bz8g+Nt7h3c4
A49VbEyRaxhL3NyHy40qYYfLkzj+jJmTHrLC/+t9upU+n7Y95MDWpw8sVAH9R7P4zH/e/F2oLfiC
ZjfDuo1hH/ENL8sLTv3mBfq/bTivsMQxunpnFhIgD2qQ/CARgHxiXtQr5/sHywjjSn8NCvWHVfQb
10FoFDzY++j5K5PlXXAc1TtyFZaeaJOUPB4RAgvvDV8jEqdIs7RytwwzqYwxXdkvOmXkUG122NeD
VrqJMQTyb/7apnDDDqjhP727h4/tcDN4+Wfceso+vZuLI1VvZz+hCuC28v2zdYZ8VgYITJ5kvQ0F
idE0dM6wSLd4JWnrKqNZ6qKw4m3nde8UtLEe1gaL8z9joKSZ7IetNUuq91SJxDazRGuHwHRwJqUP
iTmsktayaATw/YZX7sx6tT6RMaQA2lv0nRqEoxAeHntY43uP+O7tHcyJB0dvHdNnWKxZZ2F9G/Mh
Kalm1pzrqJWxhnZ2ueXlOsMQWRv8QEg1owQSA9HmMLstJox4ZMM6ujIAY+IN++jHgM8N3MV/6nbL
mTnHnkyV9p2Tiy/yzw1yeMPcYnj1xKirtTQ+5pWef1yXITZCSqPGYpkbXN23k6svBTaHZlhBvI2E
u4fD5JSnrMM6RWLQQHtPyhUoBoyKOKUP7LuuTv5mTSI2z/3bEijtirgsQBpNWfHmGjLyhgTnASoO
Ab5mbHD8ix6TK4j9k0MIx8tSFviYVk45Ll4lNUIMlCvXRtG4FQy1dnENxolzpNHb/iIF5IE/1yms
J2Sf0fnULbPsC7ngfU/v/xy1+0xncXBiAYmzyxrj2R4eUIjxNs5ddZMGmar/vKAMJ40LmKuuKr6Z
lgNM2zyWoXbm872/OVrRLUMrHkbz+bOP6wRyuvYuwjQF9RWqsS7u3ftfqhxq3zKW2+ZDFlfucfXx
WWBORuIGbTvDy8WOng2ecrgDziViEMUcbUIVxACmGBj3b52/MsiVOLZ4wKv1D/XHfzSd2ZaiWhKG
n8i1BFHxlhlxxNkbl6YpCiICIuLTny+yuk92n6Gq0lRg7x3xxz+wCCDTiFkGf+LGCJDZesGrGjUK
lvrIokQ4jdof+n5mn3LGSu+R4nQrE+Bx21udldlzfLVreB744cYugiz6xBYQWY7X3kLi4rF9LXOz
v+0NpRhDnz38jMSRFEuVRmQjQ1FkiKpFAxWdN4xpFBSd3W1rmgFibDvoXm1lAEqj9c0M2QXKkrGy
QOo3rOfaOCcN/uPcLr09PxDvo2F/JEqSl6NMr+wyPLrG+rzGBIkvsQ+rWU8aI0pCiv6GqeJ+hRmS
1UYS2KJqW0uJJIZl8iX4quReSaEpU9nkqA6To/xXYX1+CMoVb0hKQpSB9KAAsdToFO+yQORbVbDc
IWNlVybdFOJOPFLn+aVB0NmYj5F82N6c4zrsA7Scv34P+LJnPulD0OeEz9l3dD9j20NWGdNUStc7
7ViMMc/+7+IxLxo4NIAYcAGl0j+ImB76nJCfRNYkMoVfkD6OJYpacWWgaqchZvROXs3GdfDjkPsq
yqJ6fLeWJ/xFRZdSufJ1gwvE/9F2/+8bGRoWfryMl8WIK7JOjsr2hXjkasqQ9wXAikkbEiYGEJ9F
xIjI4fX+Ua8OOyTk6Yqjlfxu/lgSRg+L3v3EkoDlRTOoamA72FnzMbFigWAhEqR8ct29R09ESU+n
Bb5pjGyDooXqkvmBmPnQQIkLh9ANBixg4eTer7BomDuQ9vTEbwy3lN/P221CuXvCZiEnBpedLo0f
DFjnfb7xc0EhhxIWLXhBhMLQoWwQWJbRpZvYxVSKb5nL13A7hNmx/wIkgouIp/jXES0WbShOJEjM
cM8SizbpM3ndNWQhNki88cREOnE4ekgd6EAlkLOC5F721zagMnJOVJiHCfJYrKYHfuNxJPElm+tT
fOsoj6+YybVY9fWGvZ2dvUfKp5iR5za4l6W56vA2SY4ai05m22gQ6AwhwGNOA5+C/pykUcxlslW2
Im5kFy+AFP95iyB1ym1EaxvNRh80rMPuSIxbbkHF5efBBClg6VJ3mINptq4v0bG70NzEeP10UCwH
8pxvx2KlvvxCz3uWJqrvieRJDuwXXd2Jrfn9lxPQwe2A3fobRoQNgDt1TaUwM2YH6KUqD5cH2coh
t3TZiZsOUx1JEjiMVNJygUz4FdHIfLpDSMi0JQRO1Q8z69sxJkUbEtMz9CvaMo9tFIww429u9bIo
iW/uB+8lmJ/6ksy9nGf4NYPD8kQIvcGYx6KmrWqGyxbfBt8aincR3E9EwbAfPcySIRNzk0OAG0E3
kv+1axx5cJ7gn8qDD9xh5oZabvKizv3LmB+AEdqgnUL6+4AlsPGEHS4ABstgMUC2wvomrxEX59dG
a2FvdaCDY4wAxZ4k2Qf4ZGoPQJ5wKNNdbmhrIao65Jbiw+3Cq4vXdIiIoLThg+UkT/Ky1efJVZip
KxahzZEHsVKQIbptLJGphIQigGUR4hKQEBQIjZMs4wlDiJFQ3DVSrTBoYpTPcoK76M78ZBX+Qkb9
AYUKRS4KSfdnhj2sxHMhTFAXP7PZb3GCQeFioiIqJippGZQ9Yd9CP/vjwkFP8X2ibyayspadEaNJ
8GUALJ6mYbAFqLe2zngJbPDHQTNRbzCXJSsgg3eoTNq+S2twmLa3OxB2THgOU/omeiBaw8GqM0ZU
wgQLA6XPhuecoVe+utngyKdiURDkLaIbaPPwn2jB0VhAz6A0sTsk8ymn7qbaC+sCphm7wl4wYEol
DOfGLOq2jJ//KSx8YdPzl4/yzmfz4fwkmAficgKLRRxtgFrtfWkCEq+RHrNPCKCYCCPDWeLFryEL
+rBdjPcnEaUJfU6ECt8LBQT0gQ3JeSvIOaWYADv2ZsPoAQ8hUcR1gO6wAifpIP0YddcCysB7kJ0P
3z24vqQVM8DkBh6geEFPQGe9km0KYIPr6yjMNK5LBRCvbcsW/0+HCIcGs+hfYeUySjMzamk6tRJi
tjhcj0byQfmzgkX5xB3im7ohnXbjvim9wW9+Z8KLHO+14ZuPDfQtIPMSbAEIUlB9mmpCSXm9egYd
FjmWzvhUinV7aC4qryafzRSvWXs0Avj7CZGpwFS2QpBXNlxw1x4zM+iWNQzlkd22hJg1g7Ci1hRo
jLugZEMcv/kPmdXyIgpE2h6ngm7gnGzukBGJodQyZH3Lg4dOdwoHfczdCmGKs1ljJMXMHFonih1/
prgofoR7Cj9YEB+RVEqB0ne+L2SZsCmm4DkdTg6mQz7uJXK9K2cGW5erxt0D5+LvkyM2A7SIWMUU
4Adt68AiGG2EESXjFjl0oYf+yb68XKZPusUaMVzjz6wMAo48abB7J7oF6h2WNUoCG/EV8iwYH3DG
6bfNuW7q9nzhidBuM2utd8eYTrpeis1vb1remFVpUHOExs6wEYra8yLUJrxvx5CTFQAE3m4JFXEH
Nf3YEQkPDdNA++tY+tb5MveGGNMbHfs9oedu0GTVlt1jNC5usk+jBrrK/O+lY65iPAwui7l39jxv
Yd691YFvHN5xlyhMb8Eb7VvyasR0mTbs4RaHtDLhgoFMXzou5IrdgVjgzQhd1jesdwhmfjYQbGH5
v7mT/XkEEoYTJI+jy1rrQHvYxMgcKWzMX+Eq8OTgQHIUxcmfsFDkWpF5B3Rb0wfK48Yp6wxNsBrc
jT3vAMX7Yg7bGm166zJRxcB4eNsevxAbRrx9yX7pbe7zq1FPI3NXqkYxO+m/ekIy2cNqJp+lcoCX
sSzdBh8241GQ7ns6MTkINBhapBfghwUYvSCjA0VCiPW7PIXiyTdwoDZtE27Leo/bZ48qt0XKtyGp
IZld4MQwSTfnCp5FutFtLGiD9RYWZP6X0gbrlKIyoYC99CAJ8R1UpzjQcBC/HalmKUSqCSRON0NK
w44ZQ1nip6JG7FIuiZa78G8hMwYX51gWKm9LmhGhEQt97qfwIiyUbDn0qNjZmgAqbR+2sP8UIkvk
DjDwEYoEoKvwkwmGECojp5goPwQnkXKeDfA0xaAT28s/9R9r+h9VXMSfbNcm1Y7NviKDVyoBY0Tt
YxszUaUw1iVa6gWTmcUATLl0TmNG7yLJRdLDX4cFkhzbFZEocja6tucmhkODL+GJDApV+JWigBE+
qTwfGOx5IP2636sJDnhvMlwueVKca05VHC/4cu4tM0doTQs9JX1Rtbub5leKPKaD2kr03yoy5555
CxSLsUCIMaCHLahTrwsfcaebTERpgvRcKvihNm+Gh/2DhguHkNiHUqCP7xVOrcwW2UbwJno5Pbtn
XyBUO9iqoDVw4iFWw9CkuEHMXvDMgu4FNZD+EPI1dGxqWZYtzTJRzM61bzXQr/cscKvjQph8XL5D
eCCbnAUu1MwOsZX1z7/2Hb4dwtiKPyg8rz5XF5YRVnKwbThRKMogWchx+AO7llP0yv7/IMqKc2CI
OGUIKvUEdNN5ojGkFqIYNyBk3DNj0xWWCCTyMPpFVcDdkfqWZ2VKwfs3//TF/F6kpzasA9RcvJ6c
kBwMTCtE3ZQA28O424Q8TqXTWsUXUqh9tqX1dVI7B3gwXXsDW2sknF6++188xZ/ld8ZcXQCLws7Y
5S5cGsiuHdrsSJXALknvjPyfGRNlbcYOwXwkhdYszTYLkXGOSQkz28xAPODPhD/s4ahyALMYY3NL
jjCGVpE5/LP261FYCDXdfVJT0yVveH6pnBw6JaGdcYL7/q+w40SerLE4oFU7HCDUBTKgW/oP5Kg0
9wFP/g7BwFCw6wVg58q+hkJE7UPUkO0L93o5vQW/58tmWxOSHm+U/Y0DAyx6nI/fuLHY4gYq5C1h
riZrjF0CDK+2DuNphzcTQuZHnSZ66j5nL2qpMINOZf5uPkRczH6h8LgR5BXEtlLTt4+OhP427OcR
HmWHQLZ8jhHJQwOddI4wvORA2XFkCK51vWw43wRrFb9DiAyl1QW2mNjm/HI+e+aE8wVlxIhdk9N4
9MPb/6d3gNYM6+tXW34nT/AiIGRZwdpLrinOalSNRLyCyMAwluOMgoTnUvQwFEUUJVsy7KzuHCBP
qGU8E6jpwLNFFTrDd8YjC36nSJKj3yGKZoZyBVTB55iwlNPfhiRGFNKoBaUtcBWTUodB4q/BqPU7
n7kiCaEKniHrk9Vis0cBxhc8BTaryPyEZYf3oi6QKpD4tIjX6lTe3M+MTgGHTYJzbVLp/A520eSw
wq6FLvK0WTpseRibdcYbF1B945pzglV3NjoyF2CaYjGxg7VurgNrG03GjmOIupDz7SQeJLJM9PPv
lwdIs8TRHgb9yD56Cw8MGe9eULIbRRA8Gy4ld4ObDQWcYtjg8fmn6xK1/ce+OTgFUcrNUPkZVM6V
D2Z5WzJjHsHrZbMVXZmETzjXU9dmX4cFxku4osoEQjOrrkkN0p3oZ703StzidLC6B3QZL++5oY06
v4IO5NCXhwAWx1SVBu5Po7680/iKWEheMd4MUANzLaLRTBaRStjA6INNWYoJgJjlwdL+eTAtkIun
uO0pHoh8KOrMn+646CLtItacBJqAFutlFYNAv9kgzORDqh48lRsmn7Ofvk33+ELLCscO7cLoRl9W
j8S9AMMdPuQMSJAU+g4SGjeCglOloXjWtkx+81FNnhvoaa180dLG9HV3KDaE0d1mnYpm800o1bar
7+Dq59gFxeqx8/Du9y3DlYIUrHz/1p3ve108CC0S+XgTPhSTUbgXGdisoRwd64pzhZPBvomP0ow5
/NDxlesuXB5Qq/wW9zGGele6FPg3YA5dV9dwIERZAYAWz1IlMnua1SjBgfnoa5JG0tPmL4tx0I/e
Hc3wiRwxjtjR7t89QL/B136jHZIxhLZ9oGUGgqy3lHrReaWNMPB6emXPFyQ3A/41Y9Bl8u1KaEd9
fGWxw8fO6zZ96Tb71Wv//Jh6a4nt0MdvYDQai9uL9fFkdr5qQ8qiVcFEP4XTumiMzy949fN3odCe
GB+EFG8nmsIGLHH8qulEboHad14trKE6lZdkVgTuOyoza77mP0uzNsovL3dgXwkj1bn9tky1a1YM
+/ED19zW8fpcoG1rYuRzqFfSt8eNyrTJIxMpnKm/8Tjk8nZhKz6FRHhoicPQlaRXDbof3IuKAw6K
IQVFzObSEEXnxGsKjuUUmERsYr6YyPRcAEaAk+kgGJwIsHvGWKFfTTj3Vglg/rKvV5eDmPF5fTW3
yWSPhgGqG57ShEsNeKb0UVl5MzJLKE3TUXzcJOw8+3cadMdylB1TqyncmOC4BOkoYDwWWFbWNuZ1
27jUA6dwOzARrswpuCVX40KyBhZZjEhNCD4lS4TxXYxGDVN5lvjuycJ5rqPKvKsUPB7Mwhcj+rC3
ZGh2t/qt0atm/7a/7TFHXQ9NQiLnPWzV1voH8rN+C8TGGcTlutHBpd6LmM8Ku4PYXC+hZWGIiGYT
hMnWoB2Yo57Cvp+XXnIwJjGpaSHDWJlgtJgrHEwVcCNYSP3MYnEO2108GUFiudZWQpKw+eYHnqFN
cRtwHoV60S+pdoqgTUYtmwqVbEGHwHAqvwNHM6BCUs0u6jB0TOh4pz+AEN15a/zkGqJGc7Vb2G37
hYT+uK91PWqPIp5zDi0OvM/897ffNwj5EkHQ9YjOu7CoipjFIYItvBAvrYPV6JOGd012WqKbVWNX
MMdtGIawjMufG8k0fOsyXRelXVGrM6Ebd3GpA9b9TN601dUlu9x4RWyzYHX47CHn7iw/mOdOz+53
7ETkYn0/PRAjooX9s0SzadTfuUWQAyXbnxv9rQtAg10bUG9nVE7GKV7y39dQETOe/gL2GMj6OQGa
wkMuCx7pFJJRiwYl9tKDjfYZe9jCq82/AI/86T6A6e3WMr85laeHrSXDnlHulRFsts6iGIyjzxSq
ZGOOY78/3X4Kq49bprI8lZNmzXNNX8QXmMdXQiRW5eqLvajIdjoDr0t2oxQhHRjfo1KQEj7CHlI+
4NQehgOxjNW4rxv1qrrbD9GRNZOIaQw9T/uiDgnP/WdVaKZr8LiD3V98HSYCA3IYS91k2d1HvXl1
GbC2kArhENEP4udUgRvZt5LSgPjHTdfs+qKP1zG8qoAfK6IPMUn6tLl+/WjUp5cAwo6dRqXNuE+T
yK91uxL6YAvlJffp+5MlazZbHDojUQ/Gi6i281XEE4ZZ/pDxSI/1nD9HiJmfFq5lX+rX2leAwNiU
0OpjDgsRufz9IDvUxEmVb40Xd7z9VxmeR0VuK9RSHKskOkDdXSkngd/pQMB8ulP+CdCtOti6Ml+5
ckpk+ii2KvrJjYIQVZ9/hZ1Y1x4hh+0wX/W/VifzyppIqWfNn17xTmKnylcFrCveGgYlJ+iN0J/b
OBHaisc21ySTg7Zow3Dhp5KPyoaTzv+sWgef9ZMFyOeI7FduFwOnSWaK5mGqGQ1GTT0uMv/12NbM
HrqkrH2eHp1ug8QLg0wSTXQmAVVkftiaKqyschz8PN4PeBPTrGrcEx+dLmMrAMwEqGPF2CUyIWer
if1SQUUnbd1mCMVPQ7n51Tw+din3po0JFQopqIZ21rWy/W1e4SDUuF+8envYBerGR5/jV0W/9xxi
fhcz2nhCCbcSCnfxjeiJj0eCRy/2eJwwmV1SK0C7wvGn7QCyrxlLcbBdQMzl1FOeqxLuSPCGJfV0
Dph+HayFgpaNwZdVZ1A93KKybouYXhxdgmpf50/OCPYtsmzLIHnPCt1+XAHlMx44gHcYwrAjG5d/
72iTaBFjwl0xRq4fRvRD5D1vpSEl6KXP7szUKyYApYbR4k1nSvzJ4aEMREl8iGafr5sTp0g4UstK
W1ZiPQA05rHN0Vwlu4hu8mUm5MywXxATMWyYs3KUf39fq5pT2OJ9moPY/XAxue+ThDl5ZBZuxqp8
DknpQdCEV2KgckETY9I1J9nXyZfM8q3OmsO2Z4ONHPWX34HV9rCeTEHMJ6+Ip69q9kGYN/e9mnnM
4lNi18S5EbLBJiVemZ3Hrdj1H/5gJrae2NSzYRrl7NE2Kz+9WRryynK2ermaV3Asd5DRNx5H28M0
V5MJHgcbAYpnsp6YY5GReNsz1H3bvrP/Vi4ymvdymrI4epGHw0RCIyFER6aud8BSqPagh0ibbkGb
rOWZBDiEIaERvwe/2zdINEWmAOTBPGhG21g7G8azorHLivH38rkAIl6uPVLjeclRzIF5JGP4SY7a
aKMWdgdxU9d945AhjlDNm1Tk+fD+Berrmt8x5dILhKlwB13z+fbnt2kdKLl52F5hUQ/MlW48j1Ck
v+6TCrsI6J/7QsZnGvBSbNwggVwk9YsptuhIEZy+bk7ItMpVwgoIvWahMtx2IUDeF7KLBTIRwBsS
Mq9szGw8rAkFbyMsAAQ8l6bR1+ycAZ+XhGl4p4OEWgkNNXrYHC/ESzDbY7Tg7etjigAQVoFzZfKi
W1nYZTDNoN7uFDRNnXysFN6nmdzui63VwssPAVsXnRRDwdasR+M8AQNAdbaEDigySFQrud/iAX9b
9CihYNY47YdTXrUgAudN8onHgPA7aadoXLtO4oEc0aZSpps/g/3L/hQGVY1gFg+Sg2jZw4iQ9X8+
ETx9uEzS+wGnIZT0P6cQ8jA6HR1CF/9SsGu/rN8rbo9CLkzjADawqFNmKnfyjxgAGtxKfSUbJq62
08+J+abCYahDN1vAULCh7GstsEdEqBgs8XvwC4Mc0hLPZJtTglKP3Q2gJk2szuYO6R/u/m+tjwgW
xHvfmC6/1LFcExcmZuaEMQUqjQ5mbA/Nv06LE6chmwESwC/EtK8FFvMMZlCKWGXmUABdqHcYaRj5
HuSd/JIDDwoPb3io2eNeVIfoGlcvZlaOdjzpPVLozEPXOkCF7BjMOtRfejnFA6EIKTOWyhXUy3Ry
HJbN9/RDJQzax2RZwVEUxIn9c0HzwzlG2yFz/qKyBweUAw1JalBkSVHkE8/FSbRy2zkzm5IArRVa
I5nw+af9flCZuFhS+64pAbbbxiUpLXk7g9kFm9izVQ1Tg+wjbPxEWN7fcIX4VnZ7Pu6Cn0h6544r
AppPUMzsy+jgV/czfuipFrkp030XSZe7/RJObmxvMJUR7fNb0z4encgrg9M4nskjlaMmrM2LOHF3
eYvGgtZmUWEAaqhsPKMP+43xvnrNJgbQc249TIcBru+/c5r4MMZs4GZlAVzN22ZwvrvsoXjfzl9j
DYiQTeIKMd642r0ThReutuwl4wARNlIA6hloERV+eRD2vT6zk2LY14cNm5fBuYmNz8fWGFMYFeX8
/DVrwReYYH3pSswWWed3l4jwZFthI/EaYwUMf8MLdBgHd6i/t3C/h25ScysHOMUEeWkkip++nFOp
Is54E0PUsfoY0NCk026bxRO94+GkquN8kmIQN2Ftv1LAKiUZVcc0P2v97XVW2/c+3KbSLgHpoeza
B93cD34eA/dd+hUSNNhLAOuz59vNXk5GOKRqRERLQAeMQzXBev5QhW8m5sFzCnJqKqPySK36GnVY
JH8GscQ7lcFjLCYJ+QU5tkdnvE0I7BOTaUv5Oq/UaW0HKlb+Zho+v871ZhXcpK+jXXQqvZuZIP/4
jtJwAHRNkRmfe5dmrRO0gtTynMCGgHPNrnU/d7b3GX+ghyk1SOBEG2bEjGMF3fZvmOnM3vh5gqEL
/CrOlHux/tSHGc4M+vCgDuv108eSFbozhuuM77kcPXfwozUMJQ8udTgjeYBcHETxE59ksE1/YuAE
SA/p8QW1Ad0ppCjezVop7eTIo3o19XlMTqTTgkJW+No8uzSUpYrx/skL47CCRRrMLwuaASBW64k4
POS5C1ttB6SBuR7PxJxzyZwf0DRRBwFZVWTcidMzz52Lscois4YLljXHPD2AFCtehO/a7mFeCF7U
HS4G6qhVdeIX6OfEncgeepOGyD5M7BjSwH7COGqfKwb8wgwyTNs3vfkc3o5xTkTg8rHiHddUd1VK
ffSrc55S/JT9ubdYPewVMY/DBVwt1dkNJ/ivELhgXIL5OBC+NqP/joXbngdMCcHdWKOGqLxe2Ifd
dp7LR4FVQ9gEHqI4VPOkZ6h2+2IMeoYdT2m1F4Zb5mFhzXWqCZW8Ta/Dl2nLBAoyLmuva0WbLFBD
bXKeL8zMqafKWHeevJMV+NjcCoLx3uFguWJI/DkjnuSkE80K8mprq6+UBeGZKzGZhb3NSMYaW7wo
9+XO37j+UILmUCsCDyYDqMCe72pYrRb8/W3gxabnmYuVCXf0ZS4OL4PSxcSCACxewPNk1N0P9m8o
PmgzZR4pE8nhgmnner7l5e1oLUQhfRwTl0Ja/GILZUTi52/H2+QGmeLBhgJdj+rWuJMngdl5UNtc
x5bXMWBmGNuacTS6QJt3lyEfkCC09NgQDOjN4YfwOBLAyeRo8PIta+AFATTXBSPJcPWC0AhIHqxk
j7wEgUU5gLNWgpmAKrPiA+sU6rgNUSwPUw/FZDZUlj3GICIEi1kBOs76ZJw5Ff6Wexk6Ud1YcBJq
8YRWsAjOJh3YW3LnSXMj1b68AM2x/dBeWkJZ553LKkM40RvSBBFeNWALrS+drYqUJp4RPSCy+2wo
rpnybg7DAY3g30cG405XS9jnbHQL/KbEHiQ3UI7OkzkFEA0X54F429xk/H1adixKEkH8lwyxqTGW
wrZGA3KS4OKQnHdVZUQHJ+lGRXklfgmpBwrHPWbWqAwdh9mFNuPQD/GtllkeXELQAsiJKqo8EMaB
fWPSRHqYzLGwmyRklK6q18WxhNP+/BbqkViOCIgv0H5iy2ukv3+mVohcBWj9zhV3sCpwb8FHnicH
IFema4A3FtCX2D5lmHxgtteb4bKpuRQ38F2IKQH2ogHqYVNjim+I+yjcB/pXnWQNapXORsxwfhFX
UkGA9hAbmI47fz1XXtuULwec5q8e3eOACTvEXdhWP0SE41htausB6i9Gh/VYVC/TO7P7I7eCuNsf
7fKx0mNr0QxfkIYpXh2tL1Ou0j7suyK/Z0XJ8hdemkgruOUSCgTH44fjAxctxmu4W/DoPCFy7blZ
+ADAEyNTxn9vt22OepWTEuDOxzjh4d+OPEpMxJfcUKFc9fHfZ4J5QTDzxauZsbBPt+vEM9G985TJ
ehBbhxOEhciYZVnwRCyte+gCOYIchaMK9wzAdfb6F8M8oQfcwiolOup1viMCHN/wubFPms2IHtOf
ZAxPB66Lu0uuDKTI2BKj4H2EegjegFS9KF3wAGSgPfsckD+UMgcCCWRg5EVMu9+niFsvRlqQkRkC
62tcpqELZ0EBqgYZgwL+SUWPcTuP3cO5bpcZl4VSj+qfTjOml5YMDRQuU/0ofIRsvzxdY6rMB/c2
sosAsb4MVnMfhbWzc/t4F0Hdf637Lr+DFcPqtIRTF/6CCYoABTclpH/gEH9NFgKusEWJQMuQrr4G
sIHMavrQbQjTgrkUwprZRbZkbCtG+/f1RGVeTBtKfqoKoCIuOubWkHqWBOGFBw+8s9+YTxDcKxT/
SYg0R3zQYZnIbHeojCdmI6id6lSpM7nNkMbiWsK01bjjFN8xYcanxTa36o/z5HWUIeA/ctm15NAV
2XAgTLByhz6nstrx6sYK/ekfbKBcdcHC6QNGymIcKMcve8LNSRnlgzD+MUBgdLmsF/Xt35ipgkcT
fZKuMOthRpys6thFONKrzRadWD0/0Ia9RER4BdKB9Nc5srRQRF93UCmT4N4fAlF88d6gsjr1cYcT
8KXsWqX7oiFg5dr5uK79ziYDIvj/KIBAR2AbsaRPxe4+RkHHftUGb/famjGlqH3gX8e/sNxOvIKb
6mwZdzAsCmdvr8PNMujJ7tVQpWjax7WRUbTjOT9NH8NT1DdPvWPzsXrrjy9G5fXqDRBRuIBREFrI
VxgflmRIs5sQpMUiYHHj2OgS0u3z0Dbm7An5FXXcR3doTiE9HvqkEny8uiHS5/Ew8MJXTljBxYHy
HL5xBaWhECkeeVPo40t5M30n3n1uFu+MaSWP57BN2swXUtbr7SAX50MLg0JWcnXcV8KKCuuWOCDx
vw9f0gqIiSYQJMVzZJ4+51M+/3oQN5nqYZj0mb8MiUBmYFtX5utCcnTj9K9mb8qEo1DcDBHKmkDX
8HVULu3XcNdmjlhuyXINIf3BsYMW2mcMzT5z/mnDx58LHv/4mnXkZl34Jgo2z+VWoeNGxLCJqPCG
MqEilNp7zWlqSUy8Ukxbi3sE5HI3CbroZ86i+JiQF52iTReXUMr2AzhHz2lblWQZRDp8Ggyq4K7h
K3owoqcBmz44APYYk9cxVy3diO9eqTHZu3FGU7EpvxRVJ1iGfhBt0FJ8HJR4CD2s+rT4Jm7b4J3k
09c8w6Y5ogy829XTWjwYBCAaiK12oHn0VuPhEYji0BofjILawIh2HbMFvf2DAXD7bRzfeAAxil0j
FLsbbfbX+bNl77TMODajwmgWqUXmxmO+aDGTIYPFvI5RQkGNKxjWQFI5XzX6F7Md9lY9pgeubl9X
Fal2VnYKAmn8yGxlFG18fkjZgFZ9w/8BpSBFDT0i+SCVYissT/jjxOyYz19tgzvVh9lSSX1IWill
SpE7ZRWAi23y/pBia8ElTrk+i0UqsFE0nReZ43naKaGB4zr0clvbvMaZYqDsSJzB7ooAD4ZP9zeB
gbllwg131sAY9tA3Lvf9YqXR53MfgkVhXq7zyKE7XFzuq5sDyndJpg1qPWPxHKvBguUKwYQO2Wjd
h19oCxfY+nHuJD9Xph9PMyXzzQJFBUQeRot28KFUJq/VO2zrUWOhPFndpvGqDFoj1BLEGhVmEdud
s0rmD+gUOXAdqwnr+aey8wZ03udX68KMR+uSkW8T5sJccgpyeHqr0s7XJPy4pXfdD3bsWBMipRf3
feNd5wRxs71zcfZcwOc+cz7jfJGq5mN4w4JknhEfdg9SOEbMsulYI5Mrmjyc94MmWR31ScDa4azS
MR4DeURuEKtddlPieSChDI/RmU3PT6108UVlxv0ZltOedy2M6mp0ODl+ax/RyXDVWcdGrtOE09Cq
pwbGsiQ6t4h85wcicCP42hysO3bDvPfYys2j8e45rAt+XnIuJs2oz6O5vt0sMDgtdQbDwbCc6Qwd
jk8gPIibB/fKgIBK9fx4WIPcVK1qyco7yD97Vzt986fsG6+em5pqvfn30srwaDk/qUAIhH1Y9bKa
pbsBRISvw6JIZ0oPXlsD+UL+AwXcI+SZuQLxTfoP0udplNSRcsyB7p9G2rE6zB1mzWhwKZcssmuQ
glqaFdguqjUtqFv8aKOn2ik59nY9bYEWrXhElWMECrn+DMx6efd05yAWyYr9hBfKEWcksfE99pzq
Zt3JE7N0jF2YqXoPEsMZ1i5ujs7gmm0Ktd3LJOIrZtvBHRCgl9HsAgHFpjx1Z7XMoapNMh1A4auN
Ty0yfUDv+2D0nB+SadSxWSEaRl44uBy507eX10aMdGTDenwpDe28dVSx7DXqd27Upafqfqe3VTvm
QUPYEuFzWMzvE50OznhhA4gkb/B3+xpYdRzpBZ7/nwuO4HP2vNa8xifvwkt3c7N3teCbhIP15EsD
CekDePWfWP2oYDlgvPcdCFlWWbs8bpSRRn/NbYGREkJ6cK7BMT3XAKS7q1efV9D5ULy0A67F/MV9
elgtPP9l/2S/cYiq8nVyw5ugy6mBbRybvv+km0awdS68WQ+yMySqDooFpprl9ofcYr4Y5Y1JIaiM
kt7+oqH/AlYRAeK7tlTFiq529+tde8b3Ox20ZoPsN2UVqkP20eru7A64MkZh5djPdRdxSuGMyjoY
wGLDIMhWE9IQ2gXDBdSMvWnNZkpc9Xf86Fu3q8WglN9wNxGeIS3mxEnHHDWa/UiGgzHZgiORI72C
VxBSlmAgQM7zJ0QT2FqzSrFSIreSAZ/wHuk4KqF3wW34zbYbRL8RYqYK3uujG7yMorEAzxl9/v7L
2sFEAeoIXRNEK9i6o9t50gFCMFS8nzniIF9A1cos6PgRoDcQ8aWjetg6U5NHgILQtX96o03H1XEp
4Yg57zrDHcZtP3BK0hp63iyCkXbwuOzCZtMXylB4pOoUAgdcbFVs81tPu7ejoGzgm0CeIp4S//T3
Z/Qbn0D0n258MOVDAuEJGTnAVOxjAJlTZh/OvA2S5ABUK3FWuI1njHx+0IcjsTvobrPlNra3uFFN
MYf04DHaywEQRb/0qfw4lmkNu5slwyU6RXG85C3nPc+FaIeiS20c+OUyJfhe7IznVajzffjt9JcM
P/Vhd/surIdqiXJdslN0ZPH4Fq2iCiwjqq2PYqytMd0kUAuWB9Aye1aJPUFKUEoUZJOCJHTUQq3c
r79+q8cxXXjMo1+FlxSnOze06Pv80re/ijTB+OcIjOjlgRApeecPhV1ijnGR/ObLai3yGjroM3I7
Apo+eJHcbB9sjkS3bgN3vH9wvaGhauxccTVX6ZjwUTib8+9YzurW/Q8CA9MHMluo85rYCh8fFH/c
LW2V9bgoMUgCwQfl0RGmLlUSqyZXn3V1NfOLloJOtECGGaHbSkPwmgNCBpvigLwpeYBaxOd00mkN
sd1VABLeFOqYlbWpE3SG7a3tZykgAhIw3jwT9dTYAubR1IVCKvw6QXU1x/ma/bJrN3x9nc62umBh
QBYI8/wGYYp2AQYsivm+d8nbnk5im3VI7X277R9eo+ywKG5hC0P6KtSTTQS9D01MiUrebEPBS7wu
njDGoRjlV3NNRNxgdDtFujPguWVUzQjYur7tBx4NZt5H/WZ9Z13VLGNv8DIDDAv275Fz6gdCrL0u
3qcn1TK7MDzUBDbaDMEI+aza4DevqVFEXdhbDm7z1wATsnT7wDWUBk65PA92cRC6jK1+nG/saRym
sf/Mf55fvyRNi34jjUePddU492Y/eJzZIFJ1xAZyjX0FmbMdrwGcOvri8whybnXhxWVkvxvxT/ti
PMc3k0LIlpJQsH1RVtbBR0Em9ZW5x6PFfDMZdhvvXYY39XJtbBUlbjzM60UMbnKAWDgQJf6ny5TU
hdKhzLNy+I69untS6op9ZpXUi1tr30LArOM5xk25298DUE/HzHoJZLWo5Vw/KGR5hTeh8IV5i8Is
9/vFSE8hmivG9ZJ2T3p/+k3P7Y5VtJdJNS/abo9k0nT2Uf0GJsP9+P3Y9zfON/q4nYLWKxQKuZe2
3Kzy2wut/JMxpxAB2hg7vMZdTTULdfr9j6UzW1IVXaLwExkhoCK3zJOIOKDeGOp2AnHCAX3682X1
iT4nurp3dZXiP2SuXANZZb0eKmtqwrRbg6UXm9sbqbCA4YmKYUor8H5q0CbqtF5cjezSmm9b7ekq
Pna8L0TDS/js0LHJIVsnV4MumcqMQgrbjv5xprDdLkgh7hVeTKdtWW4e2rBotu0GGdPbVzrLNy7t
L7cpBwiMntew6QwOgz4SrOO2+82u78mjwOFFplZ14ylPRmXH4cnYv4kkLKrgXA569gd4ybqfvO5t
fGgFGqRyywC/3naXOXMzMC1QaACntMjqgHJn2qUo/lohA+B96apPKEY+2T/XvPsxtZb/hdT1svdM
Qp5Wj5HJEfOBM+TQJZXdq7TGjerWxLXaj92PPqCxwsLZr6SzYAzcTKd9lBYSRMi001w5+N2M2l+L
nO269HtfUkdZdOPbF6m4fyziHuSeoD3qICgMIap8rAu1dFmMVvBS2gz11S4+fu79GrZ18ydyzN7X
LkGqCAp2mlagAqucqZcvsT6Rslhxaw6zBbl+W51/df6Yo5GxGNl9zrQa7LSdoEjOiFTkA4LAhazz
33FHB+MJ3M76OLSxVHC7q39Niz9h+m716c/hOWVaqgXtpOd0g5f5UZzaf5O6ADfEWmWMivjppBl6
bOeUUc30AfVkc8RgAlzaG2nmrDP6WHXIGRGtEqH7kp0iNsXYWfgjIxjp9nnApdhYPpmX4wIaBcAV
ztPV6HmTZ00FhxwI9oZIxzv5zeqWdl91XsNw/GTkaCOumF7dNXLBM8ECHhwKoTLQdPGrlN1+fPZG
/xjB1c68o9uVzpAfW8uTPwREqHdDYNzq6ih44VgGYW7Atvr2aRsKAwPrwF1PruORyZPxTT+noDQb
nHU+tHNH52/GYBv/ijc6wzqcfUFjCGeD6oUuLiHW818b3SKYdW0VRdTl1iVbcsXFrc9eOq1rB8pF
0DFs/C1KWCR63ONqe1OeaZA0WXODA0QLBVAnGtO5cIIiiR9/Ivw08Pm2NRyVi4SWMT/cnIg1qt/M
0Ssf78cIov33x5JVDc9VWj0jWJHdWFIiKYjcnx8LLYuat3lIJ1fnyVswsc5MUfYVv4kXTPFMD/Si
v++44Wey7otZW6g5FrX2Xin4efSkwOYdV7PCrmEVDt0w85VPxLawutaaorgKWt4UmB1mCe0spxgj
CrIwL4OK/vEi8buEltL61iE4vkhGTxmg5zFgBsJMk/Sz17LjnFBqnLJT8g0bd1knLZeuD6/8ina1
axHAkkoELS4eOCQkd3e6b6U0q7SH17M9q2Gj8nQoXWrrNH5e2fBemJQpJcs3Lvx3AtMuGrc3PDlZ
usWA7rfYsRirKEKvuUTfaU5qTHs6znA5vwQDbTjnkzpaEdUGrE17CbPrBC/q7ROHnuooiRHWM/Cf
3MgamuhbUF7KAPbl7GljKXWLLxMswJ62rTLb58ZkptVaiF8oM/ps9Y8FONnCJDz8U+eHoB0Umy7W
dGcAibUzZuSDT8fN+TeCtHJ0WsH9aYrzAqcUPSikFacMxCLPIADPziERh+HZ2YN74PHCbuO69mCr
V1S8f9lgeI9uQdd/1LY60Q7rMTNW+7U57s6DPaCD1XhJGAvSI5ooNqAdCv7yNdWf3fqwDHvknlNj
cvNCRUGdJmx80lNv6bA9wNwKM4wOIp62J04YrcEbPH9ZolHoHbx12J58zbqUodXZ+9eT88Xp8TA2
l4HgRyyrmz9u5/zpzgdi4Qs5xZohO3Dc3eKfq6HcacPhpS6TEbrOSry65VzWa0WXvFhtRbqJqe3b
+ojDXmOWEASn9ZHMvR4IogXSK6Hdf0wTSfLwZBHRi6BFywK34wS0D4w1/lynf/EQYwDqa3A8x6vi
Ds4wwO/U0GhYGL9TeYH4x8uTX+DT9wFEh+IFogf41DcNUB5z103S59eW8QeLTEpqLMcyFQ3JAtIu
QxLAd6ohmLkrMp/ESiXvjn4yKjMnJgMRAvR2BUAxba1LlT80kH6hB8Xg8w8y/YFS06qiGuiPFyDH
ycH6/Atx9ThMAJ3F6LtBvqG66/Awnzo6DXH6IGgoujJoZYkcwITu+AptTRGWLgVV7d/xTtdkcPSZ
Mg+hfDshuTZ8GBCVw7sjilNwzCztxx1bHQML8rQ7hgnXiNYoR6J5sKbSgR6RuyEXcNJ3SPDT1at3
mQFYRIhKhhtLwwEAmkyDiuAGCzpHiSD45QD7XjeCJUQalTg6Y+IO5x55nJCBcKtmevK1j71QXRh4
teBgM6BnRODRsfvEQYBN7w/i9PRxAZ9NHmN/CEFpprLsEfN23OukRm0pxumUJmGBCY3w7EXUgv0u
bHwzx0N/HPeHv3CL8IccGq6dreh5mev+kO/e58bg4/YN87x+O3nKp/aPHhomf0oIIu3YJSpp6IDx
tjqsqmraWxSu6C2AmqMAZYnXGnSGqXjEpewr95CG0+Oold6sOu1O1w5eHH+iifv8hOMM/BwkIhIj
IIFhio8WjaE3jWkFzQEjbWReoiTo03oxosDqXqct7Trpd7vdyXoRs33diheH1MD4hBSQPJdwCdxs
ugS88kBbDHSKobKBcGJnuy2EYA1Y4JetYhRMkyG6GpSrSEPTbSo5TycnIykH6YA4upfWN027XrMX
HxcUMijBozrSJ3BHEGGGCVEw8uMESy6Q8DOtXslMBiN70SEtULOgx8Gh6unTsoJ1A77zpB7snGEH
jDfbfRGy4O97SHFCwlkGZiZY3cGqcHDBDsrEE6QdNyCaLdIRgH6uaY+F/KBgM/2xav8A23D3nMp4
FxkNa/IcvoZj6EThJ/gM6/FjAGLHLc8inLZSUDvgsvAT3byre+PqbfvNFKDTPbjH8OLdaBbNy64c
F2hgrnaScMSSWNSluryJpGSBRZffCrDHcaZrLKfeHNxi54l2lyOwjw2qpDKciA3X0i9ZCeACeIG5
VQCgxK7Vxf1+fUm6UCycrrcAQbKmpV0sj2aYFAzLwWTOrCxQgcTLZLdzmpv6D6hJsTDr23L/KQPe
JB0F5ywl79Bxpn3fqmMxXqERdpzzGnFYMbvtKelZ1Rc/zXOW/vDtQK50unxWbFx5F/adSxNezuQz
wQJpIA/wwW9ru7wtojrkrawBnyBVwgOBac+HjAYZqQmjZGQuE4VhZ824kVmiOD6wTfGuR87ukBbq
bbGvDbSQVs18wgs4z75uHfM0uMNUdzV8Ev0msV90VBpW/QoiXPGAABliS4N5AXlqDvv49aeZRtHc
iW6gfPuv+Y87xOrhB/QyI5gZjCps6lCeIS+epfhYy5P4SxpJJQEnxX2M2Ls0zWMrfC5DRsMwv8Kc
FvuMjdKR+MPJFd/aKkAewP0Ab1SmdPW/rw3eIcl59Ku4C6GzRnJ3Iv/xhScQUnwT8iu/VIhUX3M9
/TKXsWg6kYvw3N7rE9se3e97IJAcaWyAAOYDiyA1r54ibziTFUp9HZAFEE6Z3PRwn+pteowVB6sx
zP6XtdqejOB8jTi0irz65K2z/V45noq1FWFE5du5FsRe6QYrsIxR/4kiqhQpzX13I+vAYZ65kqij
HadHCrJTE3sKu6GpM+7AHtZMJ7TomKrKrOEy6vFyOy6beU3wm8SWtr+ujkWM2x3VdUiTCLBi2B/C
x1aWtrIOH/+5af3RLVf/7mhM2S+wAkqRfd32XzCn4zlsYxb6Aj8yynDRH+dILzgxoT9+cBLW2mEH
yy4hPL6RZ9MSK8tT4cjJn1wb7wIKxrlqrD0RK8prhRIO9smh8nP4SBZX/l8FfbPNPLRFJPkVv0JS
26DQdoh9CsrRZNJxBgUg/7yq4aoNSz9gfFwQTni13nkFWwyrUCXZ1nOHjxRMk0kU8C2tBag//meT
1dMrVOC6J41/qmQpgsr7YNKNNupad1czzd8cvjZwmlViHxdJLrmC3LDJGkLies4z9IpZvnijMjcq
Bq/mmY57crvz/rLLJYpZKr3hZe1wj0PdGV+sj6ksZgS3G036Yw7AzcKMZlpfg9UNujzCWdjSDHPQ
79rlxzW8O0rLagqPf9ywb6LTElKHciXV+P2MVlhpcHZjLHuCUYIxMgHSbE0C6SpolCLWAcHrzSB+
vWY/MqVPs/rhntX4XTtvG5Iswos55J8WOqs/p1F9rhuCSiGWMMKq7R0xgGFeioPhYbx/DMbWdzzt
U1EQI/NoO403pk1gNhb9xhBRST7WH/7LKdvBC0dARNx9RL9Plcoaz9zr/oK3Z62b56vbS45T40PT
ALBdOJgNTnlumgVi9GEx0ABa44M9otEUXliznV9Usw+D2eyUwaodUCtWoGVV8hOJaBF8rNnDvTrU
E8i13DpXdOeo5V0bAGu22sGzGnb1afP0Ipg85pF7ZU9P7X6pGmBC0er2LQMfWZDDrtirNvNfP9CL
+G2D9xUPwqjrGX7MEHXgdUpm+7IL2wusYrfCSwAGG50ynXsX9GNl/VHZaC00XN9sppp+qDWy7VrC
XmOaNzy4LXtUbWbPxVzlnAuPut9H244FHriqpCgtN+/hZHLCp9ghBuSPrFpbD0Qq4lgEqQC08Evz
/8WJWAmM+F8/MSb8XnxYP5jS6MPWUL2lItfGlpW2RPXAUL8WMGDbolO572f0vp0BUMEdKH2Bl3/p
/JTo1B0cBw9Krm6o21+Kj+iGCycwVUDdWjsacRi1czl43ZeCbI2+nZcu+eTl+jhBTQav6W1XidAH
wTvLrImhs2gxrA80ycQtRechupPl9RPcEY2Tv1ZZAYXnAb49a3Xwya5b6NZx6T9Odp2R/sL58Q7J
XsRDn9oU/Ok0utz9AqER3R+2EgqVK24EYgPThqVlwOrqhRqkx9VfWrkEm3cslj7fK+IYF9rCoGHu
osC11xEvCamkxol/whQemAAJgwsY6T1shs/xy2TAi7MJxMV/o090gAkL5PFw/9hbrDr8U/Cb6ThX
RMZS3Yxf0zfs6IGWi4HUb0NYHRINaDFmj2kEhA3ALN7wwWHmL2zWO37DHEsROtgVHoNPiCk7KuqM
zJx2IKYiDAe4b4VJw2flBLsGQ5CXizgem1CDEDh2SsAlJYHNq+Fq/PtyzzFr4EpZ3ujjk3efMkFX
uepqu03qJ8OBKignAA/0Dqd/Bt9vJesWhndAvVxwBymU1msmRemLyi4g0A8N3WqcP6kKGx6VyHoK
m/eaGZaXc68iQ+96WpineXYAuza/oHLb+cthR75jWwfVxkx3Xyy/5sEdRSxFETpRFJ4QmbVhfxwt
OBVEgz+HR5KgUB3ywT+Cd9//xS1SlHrWhjqDswfzqUeAKQFzBeDMYCL2txwDnroEN0cPLlm5pdOB
WwXTCvNaQkV43ksu8QUDtxwKCJ0Icig+EK4K8gilt0pTHXd6rrAVIvw77bWxFClxNRfDB84fziQG
MJdhjT+YFmckaa+5IbjdmeaCXEUwTamgVpRgC8KyVlaNkaI/XWPnUQYqrUUCFdq9x4wF8aJhIzKX
wFmFPpcRiDmRCp+/WOMyWSJyDsdx5tb2aypdheafeUMfr2NdJkWKoATLhY+lx1dM14RTq2KnBPJX
qDivdbfnoOedA5kuHMhk42nFyracnQP+uOYQj1f8HNV5jGvxJeeER9Q7WfHbFPsacrWFre05lfCV
C5tEi1Sh+RQulCCe1EIj5fpUmqSt1ztx2WlJNgEWdvPLCtohg7RYEoD+loiRsVGxO+DZpxCz/B0h
dhIJciB8U1mKcJuCcLFAEY7Jr7ixMUjh5chx/HKa/++8u4PbRwQeA3L6cA3/6Ck30/47s09IKeAs
+TrgGQRzsw5v9j3qZcqib3Hy+z1nZV3Q9rfj6fQyEo3Ol07hY/r/4OqxtyHlGa7YHgmNDmYgoQrX
2S2WKOAWV2Rvcdt0GYzBVdStTGxFcOMQ/3aYibiEG0kfcAHjKqS3eCiGWlISs6XkGqSvyQZOHal5
FTZij7EQnX4bPkT7yPe1skkZNmaGM4hAK4q9Gf58mJiMNbcvHGB+3vYAcsDjOPDL5H6RfGIyrTfK
BjWiBA8YOERIjwC3Hfu3iY5eQmidrlzZuBsp/LdySkASxbyVk4NSCkWMGMwhSCHmYcDAZiCBQkzz
Bwey0yC4+c8xflB35zLWfJ10lt0Dt7s+bjxcMxCtd3Jgwh8kwesv83YjG6xansJgt/3xcP7y36Z6
Qsp5yOuBcm4hd0AdBVFvp/7Lrh2YOVb22GTVIJh0fT0aMt8E8rh7bP7CxJ8t2KlQg2hQ+ynOToSM
0z/GRphS0omlNoEI/uaV1bwVojLP5FSKly9afflnAFUqTgijg6CjmaddRgTU1nTGY8BhNmd/U86n
SXdPVwqW8RVTfXPR8hY5rtCM4cQ+hCFjcH6uzBR4A6dXwgVuh4FWUXz2ya7h5Ig/cyxBTC2EcfXD
nBluRanaT4wv5VQpJ5ADzlk1obkBdhRP1moCGGr/HLyQ0zY9A8N+Kwnh0oSPrEkq+zLC6pgeGlf0
mWCzx9EZ79Kig8TOBDVtTSw4678Zyr23RRfaHwoH3ARE8UxyRteICfyrfR1KD6sUdjet/fumTw1u
n5fv7D6+eeOLg9Rsqvrt/MLsOeslWlrlrZMnHo/oc/Gr7GW1MKvxhYGVhkwZbR/q9Jf/yk/Dtv8Y
fP2nhUiMhgE3BY4O0dXjU6uFOIbgOGsXJ4v7AmRS9VXzNbxDh2mWxLx45fzp9X0ab/fORW3iijpW
89vU/wynr7zAN7iOaNd+Fl0lshRbs/CPFfONZwKtCOdZ1Vx3XGi+cydBHEcBbNOMhsDMZ5qqcq76
GENxbmB7AavE4thJgYGw0MasSbG2ZsaquO4IzCSetfFlLW424gRUJz3OVFYTPlsHb4f9AULNHQUy
RFS8EEGAxcfsyoZGsVTjothLJbAAmUhhnje4BJmEmK3+EWiIKd+/w6AQ6p447zSs21ubABigqgb/
i6CVoKb1Qa/Y2WTWmUcANZJDaZpFbC/lAvfSeXgbs11v6UYM0WRA/pdSS9GAw5YAhpJJdsDNDbGu
zZmQ8tETsjaUJhkMTJ2k6cdtu2fIOJOfs/7A/wA0Y/p1jFa0MQBZOJnhkYP/yheQHytePFEdB5QQ
pp6tOW2XPpX2mBoWKHEFflNwiaHyScff//4BVoDfj6YhWQaT9vSFagpeOSZ9xdt9SHbVil7XbzZo
8iztj/r7X7ov0zqIJrTkOfG4Fco4cVHH7WDaGR7XYHK8xJ7LwPXsqHTB90k9wV97kZ9n+GqBC7w5
4vArlKRm8Rk57NS0JYcspEpyCQWpjuMdDA4mzzK7/1Cwoy0/jP/pE/6uLyIEEgNq9IGkjUhpcPzX
pYPEu33C59CgVTtzmlAF4tVz4+vrUoH7M3nNOvsyQ9/XOour6yF72/WsWqPoHB6SAqINuW9tEDyu
CvFAlVH9k18itp/x25XphvyuRromdOEq9/WGRvTv/j6aG2J7Ni/Qc4lT/k1E1STWm/ewR626lOGH
qHOaeNkLpdz/u5uXl8lt0kIEhBIsXIUAtnqEYydzdhUFT3vGA1zo7qYbgeDVGdW8MOM64UkEDdRS
3AA0vKTAZp53EowfTSI3hdBMOgUuMY8c+NthwHC2OmN8IC7+yhUzSexduMIZxYl1MbgRLCVAO59o
R9iswJwwC2SQg6vHgtEypVjDFYqCQZWC7/aw32QvtPE7ScRkVkxle9MZdnPtPQ/1umY0Klc85eFw
g0OD+8pe3mfwGcgnA5b24wizLpAmrNs1xLrymBOB1sZ0piPSWNDbizl9hKHiJHjcdR2QEN6rvft8
4MbC/JwcvDdRHFrSWzzYIR3kt1wSnY7d5n/oNVoBbC/w1ZfbK5w7ZNGWxyaWKUCFPlyuauoQe3dD
q5rp2Rus+g6HW98MM6w1ZDyAvnQYYPX3yCF+0yVxusDEpg6U6INDONHbKDPzndYholv91+s5EvoA
iIrfhGBqz8p+xRh3mm8GWU9B13iEFoQyp9pOofxBvdMqakK3/LlJD+kZrLo2F1i4Z1h9Q+PJ5ATX
daaGq+T+s/nkdLkwLtZ9fHbq1J9Ok4UjIAwziYy/iwrnuD4mIFmNAy8XlKycU8qG4ymneR3QsYtG
+eQ/wN5OksypfXC4kGD047qYgUwJJocNNVOWDlY/+J4rOpTgJHRANj9Y8on09Oa3x13A0BMo2sum
GalIU2NggN0P51QXyHXxLXDUePjnXIWb9TTzvArITIapynkD+jo8QXNVIxlJTuUU+1leDH6tpn2w
O1hoWGHgbLHtzfk/X5X/lxd9h/W8Az+sMwT0RH40YjTRscGBsETZnXqcqUZ2j7qpEQjCct1UuaRS
FEFBB/vb3mIY9kMiig5Qh3SFydOPRlpxSQvpDjF3JN6GafrsAUPNYuI+n3HgwP9xiUzEUwspPy2y
s9lIFYwuopyJV3Kb6/UzQtUFO9tmtl5YI7rG1aDvPYjaslaj/4QbfYR1eD64/MCeh2ktCqAh3HB3
g/aDzKkzRT7fLMHLmG0901NUo0s27+HNfV4GyycKV3igEVaM/fSd3jvjljQ1FRIGL0B64rWZWRb2
byPSBUUsIZjmYM4FoRyJEy6+JaP8bPCp3U8FYHtNlhQ1E5S0E4ViUq48eGjYbtIk37gQVW5NQKZc
jn7y8eiTZYTT5C/xYiCUhvgPWP10zT3rnV4zitAnughurj55YasXWwD/0hYNL+MUs4SyxWTzF/CJ
5UwlC0mgwGk9vjmpd1McCUyIE8qqNXeznFolRu1buWKf0cHB5WI4aE4mXeUh686lcS59KllzsppB
nSNZ58JFjrBLXJUfi2V/34WHvl1uaChzhnHZsB++KaG3y8EzlXbjDknkTcq25mrxJiAKArI8TwpD
YOjWiAQQPuTw5rrRpBpIXS11PDEgVM+/SLj0OpAfw7AzPjRl0DNPlXWZIZdPsf/EA46emP1lPsaK
WcC559Pg08Lgmkr9YQ/pELhiEKGJluSctrb8C38TiACay5OiweaEeUpiydHdwZ/5i2OZdGMhAqJK
odfHSSnDKU6crRxzh7PgVk595rVAGxayvzuTWyd4QWWYTk6l/DgmIbvhizPtEML0sd/DJ3NVq2SU
wGEG4UCaB142Gmleu8kA6uTcBy8mUyMKkSXvRt19O+YPdiy6Xof5IRL3I+sBr4ET1D5VHZ/gpDys
uwS0IbqwW8lEoXCSYouBEMZS76juMjJBIjQmIFVWHNwof8K0ExFE8OW+45j/B+uSmSDbF0QbCD5p
OWlKt2gl95eZOI/ZC0rdvkavbktO58QdlD1zcEN8JywC2aRu4O3IkNKXW6oIvsV9By5HenYIz8M2
x1RGHcbZq3J3zRWDBpMxrxwNt5f1nnOXNS4Z58bbKnE54BabHzLNfSWvhA2q4zzpIANK5RH9GFHJ
Ey/Dw8idXEMImll7wVtJKVuwu8/gNbWhRjwQcVR6/KELbpk0lrsml49Rpn4YNKPN83e8d+Xotk6T
mgHq27zlbTydO8HtAkrUf2MDoOSkQBmkLJiMzv6TjEwmahGhaeGzVJEMBm26qdbF76WkejH4I80U
r+smYo6sKVzgr5b5WOH1vGsyfFs1RiMQmUlqgfmsF6ykK85DiL3k0H9tOya83ERxntl0wcIuUxla
GE7YZlL04ybhstjfKOPXD1I+IQ70a4skGOsIrANfGxUAVzP2WK30CoF/m1zTR5ZcuE3+xitUp/nz
aHm/bNsRHiwEXqqjyWEEmvQmiJhekM7xdXGzjjrm3fHI7kCRNltTjJla5G2hFivDs9tHWGFqG6aW
FeDZl5kVk1pKmvIR0Mqd1zIcM0qfYYH9wzv54jxqc73okvXd4QO0+owThdcFqfqRrF+xoWMctljN
DziB3CevmB6PFGaPJxM7D/JW1hVdC23PC18ZWj9lvyI3/YGtr+iEVz9sVse93N9DP9eD6KFxA0Bl
eVhT5uop/GAmevgr6JrHOefEPErV1UKq9OOM+zTdeSwC6YKf0e7aoj7bEcOIPCi6e0CjE5YFG1+8
oR8iAz2QJ11wwuOV88yrAdMAW/P7e3TiJ/83qfCf5xQGapbmonCxUSMhThZOY1IkeTzl7c97Fj7l
FuTCsnAQkfUwQgvltfxRRsCovWbNh91v2UzBYgpDyp9J2ZgYE3HL23i+YgYUBKtFZ/HC9dLkMMBh
nZuKvSVcK868lbmskrZ11GI0tB/79co+95nyh9lpJ3NZPil2AAi1OVZTZgTcfvmQ80CA3zHG4JHK
EbTi4g6zIPsuOAKbv9tnsuH64/BeDpt/wyb+SR7cyfzodu9rDob37D3sz4C5rJr1VvqfGRxZpiKc
tGWkR/0Zm79UvftZ/gWE5vvom/SvFjfjVfF1cWuogEpo94CcY1bK22E/AAAgjTpgHXAPIPG1MNuk
DwbEuq1BTh/WuAVfiiY2PKVJaNzNqbNYwAVPm5eb8ay7hGpAds1by1xI2bgat+CxJTh9etttFhBl
O0ZTyY2z4XDQqcvTtDXFD4N7HcfuesB1+qGzhQVZkIZi8qPA8NPaLn3mbLgoYWLjNhQUcJhX3OlY
PP+B/EXcJb+QgPBtGxU98NodmjD1TmuIxdSNHvkmQv+lfgJZFer0/AM6BulGoh7gH8ss6H7x7pV9
hhskT7Q1194h3BxQMwSj+7qyB1+rI8ogJhY/95TVgB6IaBOkaQw2kDGfU8Ps7EF45YW2YdAxVBl/
sX6Pn7bCS7tJZXRHG6eST+6gImQhhRjVqXhibA+crvN364BY3+ow7j3bzdfpfKJWxZwxVngj34AB
F0x/iuwq2HaBhU11mBMhhFLGXBuvOCHH6XBj1zJlJtyp4bhLThVIzepIKcshsEJbg2onQ9Y/J4LU
JxD1GXlb0rfet3TRrUAfpKjeMo7i5AHcg9rrFV/zh8oeFUcCdp4YIymSOa+AlIwqouHC/w7lLGA7
h5ApTsBsXG/l8vV+UccchwskimZPs46J55CpmknGLBcIHYeMIGj3Vt69R6yfGcgQEgSKN2VmALAO
mbFg5VzWo2BziCg/+cTFW/24gONNJWF+kyGfwYZJC/FW0u1Sr7RN7n+QNyl7OuI7dkGCwtOiIsFh
rEtRZorY/c5By4cGStEzD9c9G6dHLQjyvnqvWx/+VtUg/ZOvkaiXaPULmg4N3SkBRubH0nmc7KFE
zEMGFoofGR8d1xjjMscGhPVjfvfgj9fvXxNIWHfPAv9k8NHFjf+y2d78bRfAfXCByxoT8Mxc90Ui
AnMRktupHz4t4lIx2FhsqfRXMCcZQEluNR8GtDhMAMXx99dPWstFZXjPdcNYRFlPH4S8McxIKDO9
E7OdoSSkCT53jLi7QtFnQSrcG3HnAbHAsH3/YclcOHamIRZTO7gcF2e9ZuoMnD9h81qP/WrIz0Ys
5vTmC2eHP5ETiBS0feB0roE1Kb+WeF6rIzS2jM7qKOqJl8HddHXfzVpZdslX/3Yq2hT088cxn6vm
S+bIhQrWBBnKROnx9AFAD4q949hrfEzTCLKwuhToXu9kv60CTHDxnrXt678vxsjw050+CVLWo2dB
pH214PgxNlasscoF953wgot7ygTdfuEomixOHRYwO+eYYR5oF9GaWevP0r3ksddHbUIK8VYkdgqm
BAJvIrAUGi94h9stBQkrdFJGLy+77tAFW0PDbQ0JPXHpBEjd0+zBHDrk1cfPQ0+/0Xn6L2pRUFGe
EeDE8aHFF3tCVwF0K1XnZczZO0TZ29jIJVbYDlvv+OAbeOfgtWdtANWRxXzl8sqCaoSL98kH5yBK
AKm+4N5QV0dI5P8aLBJIIJUO8S7AAe+Iz0gk9SuvsflHxCKcQma7JkpuGgbIUwsKox3YPnGdlZgz
UvMe/yIG7CYHBKRSpcs/259dPYC7xw3ncg+hpbVOMkvnbi3DK4DdCl/XhUMdTqITCqYafY3rIJgR
I2K+jzdwQ+LHX9i4MUaiP5IxPaV2GS2XRSozoXnTcrWtbh5wh+KZb7vYhNE+YomD/JVRtX73JeME
XakMdhihXxktWT2ssBiYvoPj4i8tSLM+GICbS4NpM224OODQ1fZHwEoNcnucr7P0Lg5RWbvw2rhJ
HcwekDOzsDuvc5VCdCDxo8TsnA+Who+e6DBI+7Q9ED6vLmvV7urmBQ7QkDUwdLnmaR8ZudFvHxgK
dPPKKearg/WjFNQwqAZE6ZDn14FayIj22vhK1//uJqcls1ceHy6DEGVx0V5eB/yI044XBA8OriS2
dHQDJJD+fGCVAw5+2JXTcmIh+6WfpA5gKrehH9LYMRMGegpX59FVYRwTYREc2zgQWoZh0ZPw2DlK
kAfAmnJeMVgp7H1S8ZJTkXwXF4i9nCxiBQAKi+vVkQcFh4Q9lyvS70rHCzWURGzYB7zSVpJ5HZvY
ELg/xv6vpnUMxjuTYnaZ5a85lBQka86Dovavr0cpiCEMGaJHsGQL78uf++FCHBK3SjCyYc5V772d
M0oGFpOUiiMVyLcBwvtxINPBbnguLP2AoUmWnZZZQC/Vg+jSVcCXMb9o8+jR1YPP3qEr92ffkzU8
b3GxZWMpmystJ7XFHdeGNxWZpYkTeZaBiAGj5FiLU372x2fyRfiCR4Xhl9Va41pI3/TzaX1Bn/k1
m2JDtwskmMNfzSgBFSuVARJgQPSl/1cimVZ2nM2X8wtlHWcEOAy9n0xmrLrlfwqggF/i5caoNyTk
gGECoxhMXREnZhK4WWMQAkuRzzzrYSYuzgcOKPXiS6icTF/i19xonPwXErLITQ3gSSSX2RqRRPao
3ZD2xKo46si3c0LEqx3civxbY8OKpMyunXzxYCQRfObPvYqPPImBZ53htiz+Jq8os7kf/6zLiFY+
MuLWIVWRZmc5SmNOFwpcHgWliLa3urPpnxBbePS9CED9b8qLlfxWYHTCKMZhUvHF1YYhe4Hdp9Mt
Wkw8yqe/4G1c9uS4Ub1JcZOrBmq7G43IpTIZEjteqdhVz08fX9JpKCUfwhe72pIdcmcYTxli/KZb
ghJHMf8pN5HTamQWAD+ryAFQfgnsT2YhbVeDA7hw8JmHSrpjRIeVndUVtrAyOn2i8ul1L6lahxCI
nzC87rXTa7nqbXSudopXUoH3/MMXU49XH9GsdeJlwhg/20d2428AXtya1R9LxeOdXDpWev3ys91K
pitvMkKAU4FZQPCP8AcIW6RfNzgLBb/RXdzjDYex/XdPHd4eYNIRmFSz+RupKSYeqX6PtiUfrzpX
9h/7cXGsxDjBDu3bWh/Akm6KZmvfSxBCPLFRlAfNGKiDdl8ZaBjfAyfQLZ1dXBRZoCYgxMOijm5R
Y2Dkj++7YsWa12eGtDtM/3oWkpWE31bwLuC1M4mk3ZSZL0cUXcBhAG/tYdga6IO/BaJuB/nbivVR
/KP0Nd9nO/1yuOMUfs7JXz3Z6Sl4OOqLcBPEWdC5+KbnmWk4TGXhg6YxPIOGWkIrgvYcVhhQ19V0
qFgvs8WHxQwd1mBl98Y5x9cWsBpggJv5DH2UIjMV2i+NVsDXMbNHqtN2zASlCl4r+sv41UR/3/ZN
PaIFCunlSJc1ZmteyWQBlY/39Ms5AIJi06dtj0FkfX5eY96xfEnfN4t1po9y/ktoKG1WavrZgg0T
6IgqHGGFYiH/BzYfqPnJLbr2bYBmwER5rLLzuALPdEs2cuD8xrtFJGr25r+7sLgMavJ/1Lz4L+j7
I7W0p8Kyx9P2ZNKqozeFwP02FxoyO/LbqKhFumB8bPBkCm0MHAb9cXm0H5XUb2vVtuDIwQ+Oxtje
oUH/QkDGwWD3Mb9Xu7Oy9gwdre/Gmr7+QS5+pX3VnL7Swxy7TqsYtexquDeolc3xG+NuvA/wAMMP
D/ZAd3yzqdrfkMHqcACDbSgTH+Ah2kWzBkMnivDTtvAxEMXCh27LbQL+TAmOlsBC13DTcDUvdWxd
zHl32IceJtpwZkRHDmJgQ3IrtcU/jQF9QEjvcUS5duZIPadHp4M8C4d1r9kVTjva47EBUayDo0P4
GK2fyYq0hJN1kP6lJyJ0jUWBpiODm3m3fn1r0axXW+MLh4ciGJADaeGP4rXvjsf/it2+CD854ix9
UQb4eiKeBms6cNVAawl+sJCuSbGAP7eiHexKA49n9QP0a825IbrTgSLAKuKEi3Oo6dp/dv2jsfMe
QffgNXbraIuBcg/zoqzOgM0J5qaquJbO9YDfhlimcE+DL3LBgokq1Iq9nqVtxDGfjJXS4nq/4vtO
CUbpK+TlKqZZWpT/xKzV8BbHhFUJoMMEHQnLKJw6DCpYDAnGBA/zOomN0ftB9E/7bmvwwrlBiFYD
uxpkvGYFirWDIIhnwyYErexauwd6NeA5rlVL+x9JZ7asKLZF0S8yQkEEX9n0IILYvxg2R8QObFDw
62vsrLhRNyorM4+Ku1lrrtlw80hCgc+XiccSaUQgmqCUvLMnaSwOcg/mQZIIcsE2C3TUJUD3a1IM
U9dRxTX/5NDc2LvdAMUThTClHiPmk4HRh/392NTK0ymROfVE/4id7nyyX+g3nv9HqfL3R+aZiXPU
31SZ6TvJ4PhNZTDC/uW4NhBvLGb9MIDBbNtJ9TT3cXUNIrDxNplQEU0u6wKRvXXqmbsOPDugIrqF
KWFPDC3mGKQdQ3xL/uXT6TQaFG6f6c2bPlziuqdjWrKlMeJPdsYqGKrsxYfUVM4lmJYzfJDO8nZ3
cEytppLpXQzAEfSxHHd+ovX6nYx9OlHJz4Kb4X+TxN48aExOdzvm3q6xe7JWX4cjYTiiY2c03fxL
3ri/TFTlxK4S6snY10xIIb1bI+dzsrkXsKCyJ39qVyRPe6W2zHwZNkkRuqIimEo2Uw5BEm+AsqlY
4P0dHYj6tqXjCIdWp3VOUx1AQ6tdmi4Njxx/iUh8Lq0OVYl1MHtpmbheQDjombXl+u07z2S3IcoL
DQf2jita4RjnKb4S8w4hjMErFEwCi03CjDEWq1iyn6dLW/GG5UlRJct8LFcZE5aB/EK5cDDCA52T
K6ULoiE+JWIXfNjoHahRp93PFHHHJryzqQ90Xgb+prQYb5Sf8HbQyWqTXr6i0mp2eVAQSU7DD0Rw
mzVULMRlMI5kw+Qrxo91QZ8Igbq6jL6YbPxp0vcBRC/p9XBxGh722PhCCD+Fe452WfHJm4siBLcF
GXv3vTi/gmJQ0pLNAVYrttvW9iAaWFRHCLUHMhOQV8QxzdlLb7++ag0VyCiKCkx/XbjU3usiuved
QvQLLrr+AXr6hynTINKZn4qnThR3u+I6aSYXwQ+FMBAr+vynr97QrocCfByXN6/4igctfq0OTXYl
NizS5W04uSiOr3xNEIB32H480GDwUKp1zMLoXpjCM06ouHppXEB+cegRGO3vP0+RGFPMMAUDzL1b
7Sj/pyQ9N5ObbsNJ/jINZ9BCTZ8btuRijtBpnRzE6skPL4zOjGsoBQ5fneW968qajerrR9KMGlPi
yBPr5cKYAZHhMIOMaP56VLp83puZoCNbXaYReo7k775AALUA4kD/wqqV/ESty9/+d/yhPLowubEm
cFpPGXZhF2BfRl4NpDkOd2rjc2VTnPQm1KMbb/ORVP8fGTR3az8U2jnFt7h0/sAL3ebp/F8nmE8S
kqBPXbGd5qdQASQ3XldeQuvfdLh4VLD43Ksh8cYpMwV63k78ljqtz3nap7ul2fapffiM/lt6eP2p
KsmE/Q6zmH/zB+iA/qQwZKomnXPJQXhXvb+8FG7duP1BBJfxHhCvW3DFMIwnOTakoJ8g7/pjYN+Y
mrSAbphdVyydDlaVABCoYeQqQU7A90RugrfZOK6uCwA1vgT7C9utyWoSgGt4LaVs5SiLeit8RFoI
s/1aEl2GRxyq6+jm41U9X+DXYq/iywH8T7TTmFo+Os2JCGnFooYfQocpnpSdEtYndZASVd41bGaf
+2TVHMn+wW8r2chYicltNjHdfdkBv7N1qEgS4VU4yjB8qVDI9h2cvGzAImUnbWyv5Ieg29SVEL3z
P5/z4/0P5S3iU0jiDzMVMNNMYiX2thmgAHjym19GdmYvAdz9ig2olCdxp3v6Gal/SNKTeBjEDw14
1K4m8Hl6oxMi6czj73kGAQLOA1TyCxPgtK744S8kRVWAudEJwbiH+iBePdqMHkZxHlN2XC6hqxyP
JrMcA/mDm28/GagKU1q7Qw0rTmKde8DApExbP+43rLeJzkhPiOfp1+lkM4h2XNR/XKw0tYfE9UkS
wXA0amMoyhqZC+wEfALt8QYGVgipKU/lhO99R7qwkWtMykrhfrMNcppyOQKC34hgjA9pvnJ6AbwF
35I8Ra4JbcV0DNe0puljzkzWAh5uU3LKaMfhaMCXWvigh8kGiPQZshfsIrEp+WJoTYA2kqRPIb/I
SQrB3UUq/eI66nJ2xVpQVbECIn+DW4LCEELWDjYOTTmCpj2jEVpygWMjvfoSmJtST+MmrCfMnvHX
7S2XKtHkCCdKJMxDs5xAWlaxMNobX3uKxyJWd5j3GTwxkp+7pjOG7oO/+JKTivE1ctJ/1+hVZMib
0odXm59VM56Ho6p2ZdzpCUjC5GLm34hGBDxYD81WcSXCWmn2CHQgWisENjJjoapUeDjvZNr+jcFr
oV1D79fkZcfMEumrheMvFuX811Zzfg6MX7D1LfDZCUsWH3ooG7Nnjo0j2dYw5TRsI7n+IU2J9c0A
BjQ7dUDUBMPs8blwd29F5FAXCJa5QHylzlFAWyaAM5yK0zuWYVYPmqHHtLpIqSAK+Kx35zvieiVb
6eu0pGoDP0tkg5NzyqSgOYAjOS5TdZIo/6cyFDdzN26xAiaICU3vM6vGX0a10zFzCMy3YT/JkGFO
Ke5AyUafXveQd6P7ycXE0ULR+jJv6j9MUhIUPtbXHaLrRgbwgeAN9+iKbRIE/AGu2bhRiOn5gfey
vpD13bnD+n2NJqfxH7aAGiP4k/VZcOUCtNg55X0zbWePP3Kq3+Muei+IbF/RwAsb2E1vxu02/RC9
45Q9CaDW+3flFphjTVV3M9bW51fcH6P5YlqhjrqfsPrKLgnyODYQWEX0juqQ0U4dXV6e5OtzsG9y
MlEHGdiMxvV09nJfg6veRQdaLqUQlhr4RJo5FxVX1c9V2cvy5KTL/Fo4pXTW7TejPWRk8TJmL/zz
ScYpr85JcwooW6LCkRNhneEXijX8+a2DyTrM1U6wXZ0maNcpQl3qjUS6SRkZkiwr3hqex2zzaMQp
DQXto8tZ8+x5qohz9t9eju3Ryj9lN9kEC/4KkAScI1qWbT/CBCKT1hG5o60o4ltHxLP3KNC28EBo
0kNSzBCwsWkpMqiY7D/IkbC03MnAx+7SlaowDl7kU2D+b/OYYzlweO3SITjkGEM62lV3aDgtHnCc
OblN2V6kgBJnqMZojxmeMheFyMCSLHGPrGB+SbTTgnxhPxUb7rL/9yCQXEjKAENPcNpgrPUFFSBM
NUaFPTnwQkJBq4t/IBiepJWYNaQ55zHhst0piCXmkt134lFiZcAt4F03vnEL8JrlkAFurSkGKCI3
5AX6kLt3r3U39wcyWYPRUUBHru5YlASGqD1xMyJHareLVMJp6Wv9msFPVWHraIXTKT0JuJxdHCcJ
UP5ebKPjcUET6Cy9QKGi8WWeZWXHRTm9we1XfZbey+oDfKBDGYF+Kqc9DBtX67s/YtrhG4H2k+gw
tCiJqpDKpUsY4aqrCUDVNhlIgQlk5S2QeHDPNmhELC3u3gmeyboHRu9MvZi09CZ8eY/OQRIR+mi0
5ObW3kmtxtVGbhaW6UC1jY2Pm1d3XGD6zLmFvgWSJVOrFFtL/Wa3PYvwIgjYd/sy9N9d/60vjTb7
ARGQ8/lzrugkxver3dOsz7pZY7GjzXD+W/WjmkZv+hmKM8ptA1PHV/KaUh5z3psKTv9o7yAgIYLt
EtwBAkCoSQscwN0Ja5n9+ILUcHPeowG6lHSmKAKOHeBTtYau8ZdCLpdOc/yR8dmLDW4pniFr8ly6
b6AMB3zibgffgVsNCcJge2UY4cE1ePsKa2FfM5yG1fzueey4v4/bD58XrNsawwacpkM1OnRMNSC+
/ZGS0A/enmod/ezy8Ehmw64nYF9rZXgpJnb5+CDdeUKeRrxn8oq3/dnb5hQniE9vuMUIOFaDZ5oP
+VrET+esyfH6owxKeucAFpjzbFG5N9Cipc5DZsgPbXP/sNzod1xR4ayeCBW704eDoGwa6wGI5yle
LT4YfP5zGHtYBBNiXC8rN6jRK25xd+MlDOPu4w3iMIntGEOAnYA+9nLYXjkoTAmonuPFAuUNFLo5
fxp0iDv4utWCs/caegi7lvDTDDN7KXyuwQJaiWpunwMOpwYOEKQlqMWkdMpQK4pmUsbpCDmh1zJO
DnfSh6siQeyWNhVjiXsLLoZuCOFuhMsI4Prd6aAC8Z44vwmVYpVr4fZMuLy/M3XxNFLSedq/H4PH
LjqYdgaUD68O2wFUOBRGH5MJlzbOUVSbQ4LYrWHXeXhYZeUbK205twAR//nEaHCSuVk7c+i3MimE
m44L1h6FTEPXAEvhsgep9jxlut5Y6y6JL/whHL9prq3enom8dHru7HGtYqLLjX+mMy1Q7/3S38DV
gE7IEiLxWwCsTEv+VZwQvfzRFM92HFh9wTCAauA6fePBSqfNi1O5UgUbmMTXE0hxOR991x2N14ac
CjOJmksy1c454ZR5fDH/hO8rCxYMoof/OBSVU1YAwtbuZvN4WtnycK0wPb54RDJAG+QEzWWnPCV9
qcAMG5cQ6ZcxnuQSTPmH+QAeZRqjoQbqBlo8zLiHLPDSm2qGg1yEaTX4RZ8SFISixy80/tg9q0fP
DvxG+ZYRoPKq9OLQrb0zujynXb+z2xWqJMdv9wgJjEM5cq7UuageRa0GVLBzQ3ISqukTdvm0jCsf
6dK09ySCzoc/Qk6EGvQoaCNyKtg7FdxTEsLqR5IbYfEI60kXPtjb73bsatWdn4budapp9vcnPod7
ArmlP8Nz3Jg3HC4IQQzrztp42I1/kjyN5uX2Ov/SpGR2Ch6/fCjtJSoakdJHixR9kruCFXSI4/AF
5RY0vspyYH7R4bIvC/DHVzZVMfu3dI2o3ityKu+xfmCoPoz11iKV8XpJMc/esQy4wXBJB3HoqV5f
pfoTv7TdG0rEnOoHXvzwgfh/wSV3f3gcyn6qx7d4s4qn1933Atz8i+i1AsfoZkOIcHcrx9/MMxoa
uhOi2oOhR8rHM/yhTkTIx3+SWkAqUiOnUWcuLkiYG8JkJBZybiJuDUapCMeVIhl8Uvrj+6KH9g8t
dmhgboCLBdAIiTsjEONyuSlsWkYaXIDzr6SEDyJVCyllti/FLPrity0JKFEW2DNhmUspRoubU0sU
uyFvph21sJlQKeZmoJNaFGCNejOfLi2Sb4SXMb3ZLXsGg6gKjQgDaTlWfuNEHvezbwJdFbF8e3ie
swZ09+RsDviTdRSPsMv3D4tEr3q6txkMP8T5ZrF9IPvv2m0j+ZBM+y5M1i32TclIZvZIgdc6Idma
OiPvie/28D0pQnYfgOHP22DnOWXWsvgsdsbZau+Tzwc74ODm/hY17gg/946d8HPWedg0EWwSLBsk
+ZJYOmTIAIyqQ9RcKXrTwVajmu8e25vdW762RtAcYHQSf6Mu9avobYKTwv4vJ/2ApwosFHCbUh7n
61aqF54n22h9QOnhVMPNlb47JuCqDxCF0QTNOvxV09g3iCkJh3ZuUQeaKgonsOmOfyXP4TRtxkpr
4XA8iHt4m5XOIDevJJs9MPpd/IB3gSXXanImpW/1LPD8/c5reKC4nuAmBosdpN4I7+4G7NLou94j
DE6zK7XFtBOGPHLG+ENn4xLBojE+usm6iH3Re9Ba/rwLyjJBYhS5bd0akA7D+fXFsJ08ZYvcP3Ef
h38TKBbZNIfG5mu3pX2VrnVUlt/ZBToAf73yfFjSXc3qXyx+aIdpNg/8EZzqsDdw2y6APMUSKDCD
5EDnmPo4Su7xEpUH1srbhhfL6cu2zVNQHLpSZplrObNmj9O3kHHJI2Dcg2E2ZxausVkxBZSB2NKZ
ICGQB/B1xSZSrGKCh/Ko14Q1vr7HYfgg/hcdXR+OSO8eUDH1MW7qmtX3rzx5fZqnFND8+5jBQFWo
ADHjWVcZte3TYOieqnd/3KP+3LF0P+aYARhvb5MH40/XHN9gGPH46BihsKJgV84JU32s4B2S/lTw
KcLdrKb020FSz5pXJt+mttjU45Pzfrqsdyzxfx4zXxd4/zsQz6frPC8CWdOD7YBiDOJ5ysPRO+K5
6ixvsVYLxbB6DHP9O9Jv+VceAezNBksM+wwgwPeb4EVJJ/NgkHwJlc+4zxsMJC9s+3xZj21XSWkJ
axjyDChU8fRLqMaG1d9i4cyBWIdDnhPi3oX6s8jde8xuXISA72fyOf64idanJfMGfh6IBigUOIMY
OtcpcMf4GupGjPdF7xJ8N9vXsptbjJvJ4VKs83bAd0xj0OJqUhFVAzlKNd8Dp/nZXzJwXt5l2mHu
gFYOvdR4kCGWa/eyikH3Vwt8iKbXyeNkM9fqaY6x5Pwq7AafEwT40VtzXh+zPrT/8pqYrVF7Uy0h
Q/paSjRY4IgMTugruH65hWZXAeXkS7X6zplMyKfVzDFYTr5ha37SqnSNZS7hdp1vIGKq1hmB45Z+
jBZwV45fhw0s9BHNxAGhMl0JmV+6e5/oA7b4e/5GmjPMGoIXme9iC4Ga41Lj/MOroBHWKeY3DsLM
UQlr8B0UOQ6zXWYfjOWYvXF0L2DNOyjAPJY3DMovh3pAY3EDoqdMeLjNDswWMczsAnGUWO/L33Vx
2skgO8rc8/y0qL+ggsSfX/LwavdBO7xnkB/OYWcFqZktBjaN9m53yL4Ler4OxfTvSI2+4PotbVyy
oxL9FUJeDDaT28XesfwhSgD+tntmYxcOwWHcJdlN+39CCZA9tOi8b08PIiciw8JvxxBfPtgbbFHk
jCXFGWbusZo3tr5lvqzqVocRLi0CpSSfWYcdA3/pGXYPjGTal80sM3bFABKe9+RkSq5UA/gH48RV
QI+UUCDOFmz8wYHBbhf7qWJ6npy8c9z5ex6VH6LWZhOfeyPFqainBnQfF7IYfyjy+zAIYEBiFo9T
jP1eVqi/jzOFxBzzeMIwBSjJIgSRcen8csh/Tnt1nmdf6U8IiDNcvbUrjIc23PLz55ZDkAFtf/y4
jYcjEFColaAB5HwArhEqDpq+3gCDk2NpXVurMcTjY74IT1bcu+K+H2JWIGRwb8kGQh9pZxvxO2zW
nZe9hulutce+W2JfLtSlIn063iS3xl+TO/pBw49f4qMSnWiYVKPGvRzutnxEGBAyKOJBjXK6QkT3
VCzdMSu5ltEB+8HLq08MfYgAxf8CL4MYp3eTYTKDZj5nOS1QQDAWBlu94wiJAyrqkC41M16Y7nHz
dFk513S4aoD90dr2zUxb/cDd+kHOZl6+94MZ9UJ3oXSt7t6gd6qTPhdSKdfYzfmngcqkrVgfBAh2
HYOZ5PfXG/UddlgeqVh0fSrmEU6+dj5ee+hnCL3ETY5tKXSg2SzqrHG/Zr5QV0/n0eLRcaixHxBt
Wl3FNx3EnaSPU2F34yuLMzVRz8nJtcD5j+b7CzXA0hjujvq74xzi3JIruzdW2RyaBQg4/RQwcVEf
Pqw3+IP4LtDxVo1bM9diJPo1B5PNn37o6Pan451wL4LxhZoVpstvfz15L+iEp+AD4xMrgfeirvxi
WY+xYu/c4SN4LeHmkDCGI+nxfegcizMnu3AvUyyLdvy2gzDrZ2Q5v86dcqdAE9p4Q/T72FZZeJTr
OOUj4PgEjw1pHxHEhjNnm/QX19wbZgql+X5Hb6Dej6SWtOMOuN96k/RX+kw9PpIzdrxzWtY+FaCc
FnAyQqggiZmj9mXrtJ8FJJEF7BWpwWfMi6JY4OSB5dLbrdHjYAkc+eC1gU+tnQfSZg4rwjgqoDC9
mdgN7RXvHB8xY9wfawHtZS/nVuJpHzHfJMIhVWnykGk3fZDzXkAoqgxNLCNugb5ncEmOHlPl6vTc
X/zUze/q7sHdWObT0+SBR7o5u3pN0Ngv3EPW+BfABLIojroxfs5d2FhOsSCR1VI8gwAqGbKA7eMn
vfBhsL42C3D1JbwKs9hrogAOZLUp+Iw1E+pdZgYeA+3LiBOuYZ7O1ByRLfAOkadHJVOmRREydQeq
eT/ZMe24575A9WCbkfyOu4cqVmQ08Li+/u/4Fp2vebKf6zYcJp3pt5jioC8zlezvJWVccR/1F3dU
3L35cF7sjV2FJbD1ku0K16PdhWVBoIHi0uJXupX7d0Zz4GTjzXRwi/ggOf1Vnzt49MAtTFxmlFBU
MkST7gDxS0QBXC0cQ5V3GqsLhqPQBAgbfR5VHh0VqR6gOIcnYhJFEOJKndal+aQShDq7y+0d/c+G
I3h/qwUhC6Q1SPXhXGEZXyFPXWe3XZMoUHODbzqcEgZAZC0Iz63rKCcb46eCp7J9C4Y1X+I30IFk
UMfKpMYHZc5PAs6y2A5VyhyF61RNvxEoUvLGD96sMzyzDG79FfzwEnvC17Le21FcGRZ2bl7AoV04
6dlNszSAerK9TmKEMiD9X7PjQzuz098qZEPi1wPuLxPEQQ52gKn47WZZdpRP3j1+sMnzP6qZhlk1
s7z5fBSecUrGhgeZsyEOjyZK0YB2w2uK7d1JZ/DDBzkWZECeg9msZ29hgyEA3dZTPllNhcKjhKS4
ukMlCIbzWcC5nMrTA7f00YEwOn55TpXSO4FHGV6wbS3bXahwvr5v14U89d5uGzfD7O9BOkUc1Nks
kC4Ake5yd0fJPoHZA0PSFPZttWVYh8ZvvugJyc8LZTY4h3uNCQEReOHotkV2VetiaaGCXi7pTER3
ckgNHXvB7g6Ox+sl0ovDoQ0/JqO4BnFuvTQ0xBwOLBxZlNq7eYifXetluYNNMY68Q4+qK4KrGc6P
7Q74Dhoe/2xotgWUmQDYGKYQ3wlFhZsDnpXy7sO2kGW2iqTmaVuZkqk3XA/A0w2p1pAP42TLp3pn
YNcNSWEQwsKGjni8KgLGCedW9r7wHgM2E+DoYtbE8P9mG+mlE1fbGNR7yxpQcRaUJpCxbdT8cFwL
yIWAlUImVAy5zTqNUlxKyEXEh8I/czzgpux1wSnhwVXxirs7usGFeDy9yBZb4iRWEdm69lsEr7sp
3rqYZXyhVqrhZxVa+IZls/fPnP0/E6R6N38UC6aGzlYpzKAlE5HpVO0uYARIqpj06ftGsTbHkRbS
jcRCQde5wGmYzJcMASzKAHoyZ+7PIh6G64wWYi3Pzm3XimBzLN4ttFItwO14wkJpXF5bPj1MzIhw
lH6C7QmFTLBC91AxJl+teOA5lnu83JZQoHh7txHNoaTa2GQHskyg47fYw7LBo4OXQeXn2xns6UV4
v9oghADHRfCb97mrnwHEtFkwO+MRbeO4gQ4NpNhjMso7FfxFJucvk9DZLWuh9Y68eRgpI64VsxnN
mBzw7F49wdr3csM8ig3BO7PHwROW6qeoADwRnoWVPXiOrVlkx6ATyA1b+3yyDBmB93YzvAuj2Ga5
G97s4njLHigp9mjMIu1VA59U4IRhXgisVLezD6v6VlkCQFTO7G9+jLlklyxNviPhvRZecNmL4wPa
tS3PAyhq3zRMA9zQoAL9S6AkQ5U5MfVFbXq8tNy1VpYeD13SZ9OjJ1QGxoJnGafHElPmjCkxD3Nw
9zFOPvILdI8fh55fPB6ucvfyVyj/W46JpUwJwtg5s9iD/PbicMRB+CnuENXAogK+z5RahVOnpVDl
5PRjTkNKTVJC5JapTLwpbfGe87HYW5yTnDceawBqHWhNWla8xt2dvzvUQumdY9LYBeUq7kB9XCwu
hrvghApmQVo4Hs7Enjj0fLbG/e+fTfJhDmTR8br3ePlzmHUyJh2kpyke7IqLaOyf2GjgdjrO/4Rr
fvtlD8ctYyHsdPBWSpCrzMeOHDRO3jtcQBgwj9ZhtxXLUV4IfPG08cgioGm5vk1Gy89+Li3Z+LGY
mpkffqo+/jccZq4q3YERW8E3+nkAs3cX8ctyXYKi81JQq7pByfCLM/rpVNZghlWAyjgGV+wHRAWZ
qkAq0p0czrIMMvYYUKiFi5HiARxZKpMZaXEN1vexh8l59C35bjbMc2HLimvJ+f8SHiV1xyysg8Y1
IVfDjMt8dnNQ638R6Ji/ip3RrFmM0i+ccSRrRdblIhzEB+FtdRB0EbCZr5wdYtsyNH+KAZaVAUVO
hXaGzf1mnotLaDbYBenxmOaQ+aAeZMHHFfmKs8RsYrmF2izf0xuMsycbXQ84Vz/xB5khHtZylR7T
0rO8GdxPQCViiSy7igWCXrZ+sQx6yAFMoW+3J09necupjyQ+a5yYDTgMRV1f81kKihU/fCxiAnxM
eUtce3eb4YREqh4PK9gs6Q1imViCBwFzwtUlYV4ZQTXnBGCbZjoNP/PK7zgX2CZHJiXdnmPPFgIG
B1/Bvy8BHefu3A8NY4138oWRj9kbmAHl7Mkkoh4XCuCx+Ravhnxg9zBm5k2hHaVK+cFuJVcRepIc
CEnPBQib0pGFqIk7ggGosIqJJXg8uwezwQ2bhNUKZwMTdvqqeTkcm6Ubb/awEezi5cX2rUQsiyaX
6AdIEyOC7ZXpmxF09rR7rZADX+pqroUydxcD0z3dsDi20a2uosjFt5NhzL21/nGF7ZiDw7vO8jHO
ESDMHAQZDuvx214BTUDB3jgwMJjgO8wfGnwaxzsmlD3hk82JPgL6JBMrkZ1sL2w6/HX5v8oVM1i6
q6iztqHC80EFC4F0MK4yRG4BqiSxPU94zu6CiZI/QUAzRSXEsIlamplP1AuiPS/sktAo2I9/f8k1
5GaY22502jFJtj/z+BQGNM8QXmbaPGayEqxwH8dX1ua8s4MVpTGTpTMubITgsrZXc6sbYDB/MGxZ
boQcCKO1Go1HSyvEue+I/43w8F6Shg1hSM3DqQSh/OjdOKN0d4G5cpKo0Lh+BPDYpIpCwbzGLA/P
6o/4EQHPbF5R4GSeN6C7ldJPya8MdTOsc17Pqil1PC8IsFUN6B/mrYtTW+oJIdcbCxEmqmCHZqlX
0w+GMNq5uI7f0NrYoRLPPSRoZmBjRyXTiWCtAtDwz3dM7fF2OZRTzT/IjQ4f52weK+HN1UOath52
Ih4rmIuy3R3SkxuOaMcJ4LUOXzPDDo2bgGN7vtykP8fRHWcUXpcHi49PJciHKUMvs6mF+FrYZ0K6
Vxg2tx9egHSjWHByjckj3MKIydYCjuesGB8P5eIgyzkpBFxah/Ms5fNfWlEtydm9T62lVXoHlaom
C4SIpCswQuL5IiZXgB1skUmhUQVaFIOlOQr1k3lQEywW8wxPPQ//ck6I27Q5LhaMGRNiYc8nJ1lw
mVAjp2n4Sw7yI2kWuj2qw+OGLwQPUW8WsOgodfX1Altkw/zAj2AB885j7rGMXIq42VL6f7nLs+NB
p8iBs+VZT8cakTIcjMLWnYfHEHPOuUrB/e8i4Q22rCx+B/bDk1UnTaoY9c44VoeqKRdD7rAmiX/j
IiPoi1rTC68UiKqpWSw17+gxbA4eqxxi1sdOFk3q4loVD5wtAg8m054AAu9RjwXohMRKIKrnCdhD
V1YGlNo2UJiBuTTf5GtxEBQYIiTMwMv42j3WmcV3Fs6lacEI4TReE+RUBDAVqFCpTtntyjIOrJcX
VvjzsEdqe6nn1nJ+Q2cmCwZOYFtnL3Mexu942+BWHg+QJ4g0rIM5c0DyTaDE8wOH3jxjIM8rMF6R
7lGUotgHoQkUZsKEiQ2Cr5cslPLxcf5i7MDLAeWvl9a89tiwENH4LBxxrCVp1ODyknRi7EHmQGpQ
Tqm6g/vsGOjzAK6/IKOR+ocRBXypE/VVn13UOpCgmzShyYlFsQ/sSHMpj3tdNxlE7h+b+CKSyLUp
52X8ljzmWXRp+F55qIsUKFv+ipV0vM9yXCmVmEfQejwE9kO8ApVa0YYjhl8jOCU00+7MQcyHLGqI
k9ix57joJ98Vh9kEFpZgvjsx/wYWxwWlTqr7Htp/V8ZYxP1lZLsYoeAuwpg6gFvtTDjsIJT4vou1
DhVSHG8DDoS0WLBR7hOK3Mh1J0yDk8Rk16zYPB77PqUTnX22UPoDFhPhw16Y8q4FAZwrSia6MHmN
FXIdyGUr6c+SqMYAlwaLYprPltMFgQXYs9rPaefYFOUKjOkzQeTqDGFDmde1sZDRKjLgZmixskHj
IvcOaBH8UDFPJv5urIJbT4BuJderHXFVSAr0Z4GQCla0dO1Dwy7vV5gFV7ZdGKw46u396eiaETcj
a10mnaQhMFlI4oUIUOakuL8EOMQ9Xb6dhIf+kezdt2m7Br0aJ5PGx+MvUoLM59KfJ2xR/DfOV8w/
tVzMliW32a9jemlwIZjHLAyOZqvkLBE0sysaMXHsrLxQ6VIMAaMR2diPAsa1FgRRDB3WeHdznwnO
iVn2HGG39Md66/bsA7Hh3CMj7IjMdVc4bKCXzklbA74D3dTMcdMqIEoS8ocCUGMBlYI5WnByAfqB
5jgLuUmAaPHyFqT+wpLHGx3xVgH5GH0vY7M3wInpI16E8wgrTg7LX8j6HNM0V/92y4y4zVhcEigQ
hYhNF/mBCcPOnH6SdZV8XWfysBI7Yp4LKIHmnL3oJ+6iOuKXTZUBcxSiScD64JQKQyx/L2BSHJzy
PGdruNdjFHWd2PYCzAOzgK+MW4+dxmc8pfQ7FaJk4lDoMTiXpT8+hb07iPaTt/dPwXDj3ea0nuOX
mPYWcqnzu4TY4cdIv7KtAuYc1b8QF+tI+SBvBMQ8ENJ7RygCPhX/Vm5PBMeEugNySWVOd5e9KT2v
XsAjoGsPCPukyZtxLZCeavJ+VyK+1DZ/AId1vnGEzzPQV7CBcCSNl3nw1OG6eS/MxzGct5NXd1Zu
xOGGZ5/VK+lMmd5hpFs4tDLHtsf/X8bVmjYMabWFWMhmFQg0/zMtSQ96NA8luiAbMYJqDlfWiCc1
aBIEuduzz0ibSTM+3Y0i/WOR2RJxVs2yy5iNKzWjNPv8gmiUg1qZB2zsKQvO5paBzvbBaY4QzSwX
KYof2rntgExrmkfmrSalK8tekYVbPu7uCiu4p+BKcprDQYU/h5ZG5xhh91v+ygaxNz1a3PCw+aP0
ALo4cr9baXbLBt7vB5WHKdAWf8cjkY7i94RJQ5QaA7eOAxURPEe64T/nK7AA0q9wKkOvm2Cn+klZ
LUz6XVDkjsUqGezI/xWf9P0yH/irSSG6QpVcrTMZD6G7FJettNvfZNjtSxeyjisPq+/hwXJ3qAxI
qNI7bgtNBgobhSM9eIqn5A421oVSbaZt35Mc1jtP+ONyd3O2HQ+d6QHXWzSJtW2IYkdkxuG1AFUr
LdoMCrmcq27F0kCpy2kcyx/KTgYYsCMjAzrJ+ErT3ooq8PukI1ITLnB/aFHupJUFuNSpMcLAnXzO
KXH892kKazCReUts9i4z0/GrjWppHTPYUVhBi+Lc4L74HQ3Km+qITDvi+HNWiOVQpWaUJMecO5pb
mENktDsvT2IEy2dEAQohlnZqEDdJp+D8Um4e7WA6YF4rlL57IVoKo3KWHCZFFA/gzkdA6oa8XrVv
Bj+5RyoONWuTszS8NGO6wAeZnF2dYky3WaVUSEPrmCm7L87PAxeQKncOBhJwUYdXt6Wb51Yg5gFp
CBgYJHg7rhNwI/f1AHsibvnBhIXvtDdi4XBSA0V26N6pKZ/rT1zQAD5gTli/EUegBAhYYfy4N6Mk
8ZnQdDwy7sFy3GMyLeCcy2xXtgSZqbzKlS6xG/LfDE/60V0OVBsMFdnoVesHZ0Y0+EoJ+PYnghgl
he7d8E42b++hJuCpHAyt9QzuZOHp/FBekDxW7ANJB4ybEbNaGXRMdO2WZYmEaqYMvRw9z9MWr5tz
lljvVrUlbNoJGLBBxjuC+DJxBCHeMOYgVUtS1VqLTNwCeh8DMRwKaPnRvRV0X/RljznNW4fbo3Oh
a309UdwJZfkTPTo/3WoEY46aiEFzgzyzZ6kncdo2onZeyzMEJgBLxqun4+mGn+Frte/7+5LkT/jG
vRuLHxcrYhwQbG0SdLL4xAD0+wy5wX+RfDCHzEvT7Y+ZgeYJsVdnD8fXk5lSqwP8nWcChcDsWDql
xMw0VibHtT56tAlsbqn4yZG8cIhrslCWfESwY/xhEBwAMEl0HPkz5aU+hc3J7jfnhM2hfVoTsvY6
6ibW3VjomSWqxwsUaf7AF8HTqiYS70UPeDI7Kw6H9/oaUKp/K07Sf9nhVPbj9D+SzqtJcWUJwr+I
CBD+VS3vkNAgzAsBCCe8QLhfv1+xZ+85sXd3ZpDprq7KzMpi4PTcbONwFR6+zCdQ1cU4vIOsQZxV
MC7FmnqhD+hJAyc6YVzyKoNeB8DnA92bKYsx1YJFA2RbRoe/HqgFvw8LEO2JcSDv//6UCMOrPluN
8BG1NJ1XrTHtPri3IFI/OxvCFmNEK/qJNpn6wCTmHrMG8I3mYSOF8o59itlLn0jeODoPvs7myF30
aotLCzbK73oMC0bg8XAXN2p7FDE9LoIlAHtBHyacKfCHUwDs0Ntu1g0NOgfExzrVYIbMN90Qmv3C
glE+rR4sAG7ZR03Vm3gPEhwgZs7GBSsIwxqKcEW6dvq7tNS14TZUeTa7hKEE29Ty6F3c2tcR80Yq
Axwkq2LY76kv+TDd4Jp9xXEsrL/9LiYv3hPLhFfFLGpeNfkj4DxahXJxFxsczHE6dAuwUC6HAE1C
jUKqEW9bD9W7O+qbTTtYOFXMJxtcT+k1AjRasHT46C/PCR9ZzWgQF+NXOye5vMa1wq31ox0tXVOt
xeHPtXKyN0wtHZfkcV++7zOgHxTxDFLph03WuRUmsEV52N+7XSYoNVgw35C+Jn2ebg9k+NIDqJ/6
aNvn2AbEbXo6djQYSNY5Z4QW//97MbqtkL5Noxi89eZySL/ZugtxCO0P3MB30jsvQAe9r0HvzMCQ
vGd8XsjM0b6EHcRLqMH8fturmWTe6GMuas1+7P6cvvtkaaQ/1r6lD2mQ0rdvSeYxUt2T1tfTX+JI
TUHhrptjfrggzXZpjt+Y6KS/D+USkBfhsSESVXFbfDHfS72dDjQh05BYIjCTbE4OEjYnCjNl04+2
bhZqjY6MwVdzOtwK0vMLTBqtBj2Sa4hRSDLzre9xSVmTMw65bASn6th0pPMdIIpskrZh+DXRx9Kl
M4B4DbDtwMb9hvxbBG6r3fIy2T4M2i0fOPtKalrRwY4FmTSmfnVE1nQ+6J2M7l2DPOqC+Rhj0tCX
ZswY+PVxiJv3jZLIwv3hDSUrfW+kp7fQHSLQDYJpRAXz0b1RRNZWAqvYN6TGtjZF0S9tiLxnsEob
FzRXprGt6efh6U0DKjR6AW0qCshx+hkVUkgiD5ZvdEPStHcerymlsGXFVBkJ7eDEWGe3ObSH0vrz
dzJZIeLTzvviV9njZobYPK6HX+xLEAYBHT8t5KJAxPJI3KFo5btqTHZp4DYxjC0ZDujqwy/GO0yu
GNoVhKAf0zxH5o3/xWXEIll3rtwyquOCd9wdHpe4yo5jykAilWgQX+NN6pnKXsusut9C2oZrFB/c
N1YHbF7qZmmYuDpUBIzAwneXU5gYmiaNQmZtMX9LD3DtozvLIPtqqKez1gN7ynpTpDJbeGI1rPWN
NY8CMTTlEywIBEpPgQv9MK6tscE6gaCFcSzm+CFZjYePLm98FQ+HvRcPRuZiD+GXY94QaOGPSiT3
8RQwT2FvFIyszPZ04LGZQwCgjWZdFNA1H0yZzAOOTMf8jjkt2ZsRmr0ZxWnO/EX8lYxERczMelmg
WTviuuN3DYdUckQJLwU4IJyML0kSZ3GLowbtUkAdBCNBEMgp1BZyj+IXMhBEwYVMQSOFwRcJIVxC
1zgsAdiaafacJljwjTiI54OptwDR2dCikjpS3TyZmMUQWhZbMAVPKUkXvPQ+BkdnF45x2sm0ENfo
l/J9AyDcZMQgI7VANBWEDcZQfz5uiZo64Ogqkw031JSogJhLmSD452iVxnSq2pTyAWQKZG/eB6VR
I8U4NEbkAa4Lk5b7PZpPOCf7eZ6QlppMUQPhndroXiT1Eu4YLJ50OwWr+zCLNINugVLwW3ThWQZF
P6/cAfoSZJMEkmTV8e9jmNsvxgWOw3sj2XVyYKvKhM7HhFEQT++ZwNAdnWpvLA75dN4U/IMWBxiy
TX8qp3WcpuDpNaR7eGAY3gPbwi+mG7R7L0ZobD5845VEnAO22bGw4+hTNmN+9noAqzHfjBawFT2Z
Ni2qD3Kapj3e7QEazkO4gui9eZjkKSvaljoiJgbIW8XSUyRL/gnGOUanZoL0e9GYlGkSAzLg3z58
s70YY3VekgyN2IzsKEXlWAsSrlgpoAFB720WqwKM6hvwvxtWYsKzShzTFLXWGAmcWqQQSIItJkC/
EV4CkQf0berMClgfoID0WAdYHqUAdKnjqaiWCB2AS0SiPC96QigUupHKrN+dbfDRbVQpDHMxVsyK
B8OmFmUxsUwYQ8vxzUAWDUeoX8mPLtWgw/2E+aca02GImIWR9SemgcZ0UhI/aGPuRvjtuBJo0cR3
pK05JuIp/uHdVUvBvByh9xfmWCjTUp8+BGLynOM6JV8gHglBmN/oSNE/Q2o8R3lQscHq6rdyMeAd
gzuAIrIuEmA+QazTyyAFL3Xy05KRRPjsIzcLxvhHw9EZ2XacwLhFajo/KpNSn5/vkc09bM+MMKxE
DGwPBVzAY4VgyzFFCQ5JbZKfgzJeLMCi9WlEAzHGqDr2LipiLusGSTGF04RaaTqVcXmMWAJZjJkA
uLdrJLaE6MSlI2l99KEyxtrEtGNGV8ccmO8xJxv9An5NiQU/GZQOnLbau4E+ZKjXUDf1KTrHRugx
0RngAK4Vl+lJHMOA0BrLYx+Tj8OIBNe6jYVivwjvSMS/w5p6c7rSkfwYS5MYkla8MP7gkniShAqO
ENeNz74+FICmIfM9KvsPG1L8U5gDSWcZyVkglyL9J5ylnFpj3rEe3Iihx4/JKkBgjx02AJ8J4i3h
6uRT2lXMZqJSDpmo5WpJVloZAdTjvLuJ0x/xQt5vfiNGblSELSGtyogovI2xaRvyckzbpivALsbg
nNICeMTiHb27mLd2wwMh57hT5824uDMkANP/COj+t+xHdecMpJNsBw58uxnToje0BbjkZAG+3QYm
mRZPqnToYh9XWMKCFKK/QLfYC1Z9s+OOp8SyAhCJFYXBGTWJuMk06YUfcZR3/n7npx6+jkDQaLZd
Tm54d4aiuW6FJ8aRA3mNPW6ftkODZAxMFpSp1EeOQ8bvjATW4c8w5uMmybTEWs/6W2NcZtrmzcWr
Fl7loRiCzGzZnOBI6+vBglM1M3latFZHggs16+SUtC/iwckclzgGQiMyOiLISbzUNKl9wInZF/i9
gl6YJMOQBVjqvAn5zQyqvwgdhk4QJSqDW5aN0Y4/AAY7fgLH7QR5EYcT8xVQioyYPc/eYNICYLiA
+VM7pkHfxZljbtD27wJgThcRTMEjTFGrsGPRznyMBdEjgF7jzNaHPUA/5io5uITsJdVEpOtfnfFt
QjfaAO0A/yOtJ9KYvxeyAk+2D64oVcB+2IGKM+e6OuhbfFZVo8ny4vhRU/1M4/KFN/iBvwf+4L0R
2mEmEMJR5LE6i1KH9YLayd5XHQEASAluZ+oqhjdFG8UpiqQdEfZm0aYP8wWExZFcm4KN1P5AlCxT
YciP0D1goZucy5SNrHM6iACyYENY1gUM7LVNqL7RBWrEzdmKgZeQfHbpP3WXbjOq4AW7Cah+4c1N
IMmId8Hq4Kj3EsA3fqVwlDRk+S33P96vFK0djoNQzSGwmOYKgetw3Saqg00CMJBkoLIiIRjxEuGS
xwiTx5zSMniPudmD9H+UBCKS0R728BvFt74eIzSmXIlIU5DPKKFIWVac2A8lp6vCX4C34EGDCYf4
HviY87EKqY0R4ZIXHcYQ/HR9XXU6ZVQ96hvVMtVQ7XMIMyOLUAjTE7CxAspCSS3gCU2AVPxDaxbv
SXIvz6EOBr5hmBzMln8zv7EPt4WOxFE/VEvMmRCddiN8qs6KS6ZPF5qU3Ahw8CeS4dDlPvaY1TLs
hPkQiskH6z7Z6ZMP/lDvyXJ6epJfRxxZF7TJdWDeF+qX0r5ZnO2YKQTBGBrKFrOPIXYraHDpCgfp
p92fl0DgHo8RpuOTmeKgKTZQQJwsdFkLGGWQEBPOvRvd139D5nDFeOJC2CNtI56EEC2as23o4C9k
Z/OB3WjrY879PTMryKy97nJLF48jHtkFJl6Iw7kSTh2s11vu1o4Prj1m6bhLJmjBSLDDbdSNhMnt
H+XUjjQPE5ohlS6CHIzVbN1ymwaO6Ss6r1dI2llbLAXIENI4TxCrEw3PUSS4rRRrq2EdoFX/a3IZ
1A3jYd+0dzsVy0HjgBMa8toQUhNJhBgWbdLW2pwZxe6oT9BWozYCU1ArKH/xp3sDECG7Y+lj6CkK
TgsJeLy3ewaFhIvZzS61OACfYjn2d5mJsV7PHeKuPNhvKbDo4Z/MlrTqA+gPlqig45CwR//grPHf
DGwFDk4sodATyohhH4IPGZL2igwNXJshQ2hsWGm/pdZK9SlqhOhkbZL7eIMSYESwlJU/T2WyLIrc
YbzuxU1qbF67cQvpqaRy7biMfGqbVOL2FG7w55+9OGB5POqNYa/6MY/RGFV/EBQZgcm872SmKjU9
SVBDH4PWs8DZxrjW4S1HMSBn4oi8gu5QM966cP6U63IXzHD4dlnlNBzLoUNdQzOggaOtjqHdEP2w
ip+eHZwzvIU4Mfv2mPySmkltHP9SKN8xFlPsxAR5gOVNU0HCd8x80Oz3pK2HuwB36e6qj0GX3k3h
jx7TtvHSkFWTXnIyjoj49mcaYwPSZBY6a7ozOQXszRfzrgmUfuHue4qGf1u43eMEWFepkdAs5KId
dil6PiQJC+8YRRFiQ59stKGYG0cZNCakwwmtsM2xx9BEQqP0Z6L4kBRBkfQnSfsP8Z6VIA/yQ2h1
5Etom95WmF1MJ//JH1t8co9VcPI50J7QjFAHOcUJg2reqzbsx3XFxD3IfUhtKPadnuX9HOwNHA4m
BwoFUoWjRNKTFe42nWuoMU0KRM9ullbAo5vejfMmGE85bOFCHAV+LYw8x+5L8MAEGRIaJVBgfuje
StHSyUK7guA/Q280rXhYJJV7GUWES5c2ubiUjwoHdvojOCu3caCP7Y+MrZ/G32TMk6YcRWqQtpbE
IVFyvACoiaJQLiS0nrLfLN+StH+T5H5WosSa9GzaaNvg6Lt4AhvI7uNwJt6WVDcQWejwPR5r8KJE
IHvqWSNuAQFp8uWQU93pmcQDBRNcQd1CK9DgPL25K+ggfdwTyTcBEHZOF9wEj57hj9pljRViydhQ
nroM5E7wcxZc+xEiWEV5+ZdvzqFoIHxj8tr8pLoizHJSKW82Dmw48DYxA64D6daHCzmqHgq8pOF+
hjjMIUuZoQiWmrMb1Gc3s4SATNBS4DmATSivvUPdDfZ6R3kn83UkkbwacyWaOMiLPfR/96xnZJlM
HmHUDu2bAFnzPwoMIQulBfgHezAJR98ubpvn1sxqzOUbTGqWn2wgHvItuvLCbA2zC+i68RYumQF7
pf+o2VQM+ctPz299c14nHvLQrdV8ArXqG8SxPca4vMB31PsmdftP96VS4GBtmRLsd5BZwLTREfN1
BE+3HiKI7Vx/Q//VWyRaXRExMYvxzkE9FW8cWEL9tkzgD36/5xxGKQdUUILh8xBKq8epTCQm9oGc
MMZl7/6OeMoxTv6sxpc+rTMdB/JkqOyIendDkEXaeIwALFixxFAMfa7K38v0V0QKNDp/spcZ8g3p
lZxxa6DMHk78N0vsgk4WtyIc6usRCht95BHeWinwFlUNZwfs+A2mxhtD+faAfKeeibBGxBdhL6F5
DT08r4dJvrh1EAggg9llOikVyQqjZ2cv9Zjs3Aw5cQKdSVCBJuQ+5S/4SAwlWOuIGvS9TKYo0Nls
SqNwQWEeRtYb+XeTpbC6Gnj27QJELaAC3cBIROEDkOsjcUUAh4S2hc6Z3Jh5BKAVzDl4MVnsbsDQ
cyhI/1J0BR8BXEH/mYi+BLkHWgnd+KjH6mEwauOBVDtDaa338zk6Q9WPX3CvvblBIQqKQIlc9Wgq
qHPUzaCPjkkZIhv1Or7W0+saBWUx2xsbCSWJn1UIwBvWDGeKr38fSn8e7YODctoIpFe+JIrbYo18
WIR9OjFplO+uGDrFEc9kT8qQktL9WSMyMMKhFYwgI0kZeNSQpmhT3kAc29W15UMEgddkvb2+kJHq
Gk0QmnWzVFok9FVxHLFKAbcoQrZG/2F03UaXQaHk6lurOBjONm1erDPLkNtjtCSUWEpuChYPvH9i
IR3Z6bS68ZE3rDZp1PSKo1nrmY/RJX2+zB1pufVel2p/o+fTwKmhbjToCcNK5GN7bagEC2n2+xbc
Uq/KpVYTVOg3JsKisgVX0kRpMHJyLAYqGR34xOLB3KGfqYxpK7UlL6Q1txCV0wKnS4a8tfgm/Mrx
f9L2yIVHZALwQsJDv9kwOnAMIoGhho8TFm7RCrjVpNlQvW0R02+Qz8Ebi1TqhF5REdVLIlgV727+
qGoaxQX86B21QFTv+ggU6CalI4K19RrY9w/MFss0ClOAOLA8u5X+UMXdEK8KNXo5edttgoDJYftQ
5hk1GKcC6RNtBSRUX5N3Cw+D45kO9oQ6Hn/i/oxDIlDkkK+8FAV054eTIJfA9mRNqgIzCGxURzUo
6ugRoWkXHnAwMwxwTw5IHgyxXhyyxO6zAkZqRXleUfGwK0rhrS+oS0va3TLCf2lgpEn2Uiksi2nG
gYCmrOLX3WWWYwA42eV0F8EgBjynP06FXZ9v/gSjt31NqPM2FdwW/X83AgGknMuBuSneCoVBeVHw
t1eb7eEU3mNd7GhJONHFyjEiKaR+5eJTOkfwMPJhgaNWdEUHewV/Atni0UHm6u2LGVcWG7hr41vA
zXEBPp0r6FVXH1Q55sM+VT5Fh9GEMNy+7PvDxS2FNduhuuEsOg1E71AHDWrSckhFd23prQZlSpt5
gah5AQNR1cKVdt8wrazqxXnIO7n2VfUwF9GOcGRoTNeCE9a3lXmAOqIZ8WzUjXknp9jVqOq/HUDa
YVpdjRGKkfGxaxx7DEu6ZgUYDnJIIhCl04iBDg+TmKmP7wzKcOJ2BL4YDdvUN4+TFIVkTjigUv1i
Aw00R9m0uQCMbTjpvehjIH9A7VtebXJL0l4KKKA7eXSNLe0TIMLdrCEtbXyYFHc3EehINsK2ShlS
YyQ+xa5Ush5HvsbEuQMdm14d8R312ILyBGMU9WUURmC2hbGqhXsm2V7RZeqSieJuN3SLwR8gPAk9
RfxwiBH8GED4hlbnkenB+kMYp71V2J2TWcMaSa9atGVTro7Z5JKD0FOzeY6Az7nuMAXI8AgtX9W2
7fqgK4u79wLs4oEI4Cn4PohaR5HJyQQD6nnAEaDWu0XcIFMarz45JYb4DzODLm5L3t9melvPeTPT
RqsUmAHF3dlZS2kldQdo2xhNsRB1o+Qapt8wkhMND0/rqR4nH0Ogp85IWdWbun/fZbXe00D9mf1R
IDGMpilOgaBy67u1kh/N64DOw8BQc3fgbXTnCVCHnzyQEAJLDEdDLOS9dQuCG7aKXL+vqNvrVOcd
lEilaQO5RgAdUmKxLWhr2KSgJujiiCgBheLnbK1gA8eau3KHQu8wkU1/n/XlVz/3OENoDFU1orHY
PunD61ioKQdhEjEC8gWbibg7i0n2OF7cHq+C8YdcM8oNIBLKxjZgXdItJLug0AtArlfkJKYCVkBN
QaZNFkbTD+0f+pTlV62CaBppgahCcR70PDooNrcxjafIPzy86MgFBBMUJBCRXnRHeIDgjGwHo1rb
JmRuTeHpSl9uxW04LheF62NAMso6ArJL97ASo8U3i3Q7dl2ZLdn4G/xR2dqo3JEPjkYIM0jsZ1zU
Jpn4pUEBBa/VCzMDOhnlvDV9MHwWkJ7bcGCG/OzlTWisAE9Ew2LOB+ivnHOI5JW6o0l5iV+ONcNR
ReYQSy5JeSCmN6QqWuTkotYZ8Y2Ym1PwApYknS276GGTk/n1yJefqoDCTZMr+uhGAlpC5rhOnbtP
u1tY/DESRE38u0eqks+x2gKY+XAIkjoyugKRkcgE5sMNZzRk1emPV0HujzcSOdDHy/y+49/8/O6R
AiOqOQ019SPySkTapOIU9drXLxWHOr6LIz+5MO0Ly+Zjw8AKCKmvjSCnRt+Ei2Z2EorkfXaXKRT/
FWNkVIXc8d27OO8pJZSbo6LZp/Uloh8f5uq4ELgc+GCWJvTxGijk+hoDpTSIEjk+mh6bB3G7zTYy
5WAcij+e7WIwivjd2zOU4A2kC9iCIy760N6OZQRvUGYqGo2cmus4rQjunTjFp6Ba9c8TyDbrxoF1
X/JIPS+Ix20sNdTZoV6nt8hJ3nKw7dZHlaG6BpJgz8DvHPhqUq3an6xZscFldMaSOREGDWw9OEwc
OZckuQ3WBD/74m1OHHNfXsFrfFYHzonn6Gl3OT0vcX/zxmVoGMRH0Yxxjx7nncrnprG9GFKLyrZF
u1pPAYFMJSVp5WkhSR40HSIo2TIdZ1G5IONBTBfr2FYm7XswBBRmlKoH1l6iOg6zvECtqQFYzaQJ
WXdP3tMzfQ5wBECird5PvXLRWU1tbUBePyWxgWlFNVWob9wPUNHLstk5iwJgDG9wuqs3Ow9hSSwP
4xgi+ZK2S64QYiirDw0SbiSPm+noPoD+C9DfBzbcDvIVXjzNThTfjA9nxR4iREpWaLyS/CHPu8RH
D5k/WD2CRs41Zhci2KAjKs8LPHEpZdtGTvUhEgYBYEH2+3M4HXnFCjqTcIXAlmYnqsBTy6501HAV
9ZUNAG2y7he03wJ0jnjKFP8F4/W6CH81G89BnLqZUmlBf242pU21D2rVUDlMzwFl+21AywRJIsIQ
Xh7viRKVV7wFNpWOAGAaYDLaEnAJB6xM7vQ0cw7COnXG7A0atRrI4kiPU2CdFBY4TTsW38YvNiLK
oJymgx+m7jwSz6+6OstnS+8wvxgxzW0LCp33/5IdP4QGdHY3Z+xWUTNPgxfGVGD3Opo8lSaXcYak
Fr0XLYoGHUdTn+N7w9ldx0SND2TbiV3AI5RGI/JsjSPhQ3WRYtACbYiTJ+rggAkIAcUYlDIqUtZc
Jl2iNHa7WT+gHT4itY//2wVBhjlgIOZrINhnaaP5tDfbnjQUpdsBAYnDkkYXl4qc8NEbylC3vVGu
NxsESilytYv1XVNYFWvydikEnxF1SEDpR3ehw2JPSqvF4neSc5im+C/QLkyykr7kQDkvJGF70K3B
ZCT3uq5zX+n+JcUXfiFTZOxmewhDqkitwKrpcmHt6HFJFDKraYsukjfx2nPgEpwk5z73J5u7zDME
jBUP+aV7iriiWReXZywmkXfx0NMvKHFJVH9yevlkPON4bt8NRDuJq9ByoNIcZOO9y5PgB9ERENJ2
xkWgvpQGRooSDTN6z+uMRdAA8T3mAJJDGls9CHUWQGtn0dLCPSQ/uCbd3ElzRf9ozO96LgQpQ7kU
EZ7lTjslyEYbFCfMyrNqyqxF6kyMivSLeRjnO4T5IAzcZ5/gkmmzNrG6YvGyzqyPnlOBAr53zAvk
PC0wwnyS3RNHhBvvEuzZHRl1RvbbuGc6MTjaQJaQSB7tGqcEhOXOg7ekJBUmFeqWt0i66Y3kKRJ4
UnQScqjzx6RjTDj4ydn4O97jIoJ4lp46emoEaPhwA1nF1q3YOzISMOcf1kAWWuESxczAGuD/ypE8
8dHkbpAJ0Oxs8jVJwr5OctTLRup5InL+daJxnxzSPkjXDKb/wimFLpqEV5G7wkdxnwjoEcKDF1AS
8pXhZMKXMVoLY1f5mJD/Nwt9A+E/aoINz6ENUJQwQc3IuTp5EPmGCxkx4g392mgOuk0bB50Hukic
pElhOBRoZUxP60KNRqwWVHgZDIgsP5UAbQAOcDuOsSHN5mGhWUGdsEGA7x2dEakB+i0ZvsavKBqx
9iWXky+DoRlFLPiFVKyQYzxLoBJKHlEQclGjlJJhtKDIJrhzCYENKgz6SxYKzwiXvrJtoj6vg+oq
50lknD4QXoRrzso8v9CrS3RPKAU2G5aaY5A42QH4IdsOeop9A/UNh4l78QF9UOthrGPaz7DvDmFr
ScgNFnOeswr4lwQllz6lvCA8s+EIuCwBljWqbMLy3QEHYeIVX8l1MOuKhyK5SMMCZgaLy+XlUmck
gEAoNkL+8mP29Y4nWQekUfRR+8UZfFpgTYG3hEPKsyOhWRpeeFPA03q2kTDKgXimqN3yoP53c17o
ciu5ttJ4CFpniYhFfgorL9ciHBDZdZs9MK3EZW4py7/AQnSjmrIacmOTePxUXhsXn/ss2Db+Ak8L
a/WkMkU6L30kvGNZmynbmPWO+oS7IIkXFTzLeGcDNoPAcl99HdNoQ/pkWLQyfdBnh/qcmuHMssRF
n1ZbGt14Y7J0Xug3aSqSTfL/7bHQFEVxkvo8fUIfK0XWjOgSSPJ+1QMNaPx5Sg2sCKcSC3jdPFUi
SThj6EFocE/0K6OFWYi8Rn4iXyZiJHaExYzi2WAWhnS0OdFoIXdOwhjKNcu/4aCrG/zD9iZ9ALF1
ZAPKa5zUbf7Db/wJF9t25+ru7GxUQQaIPPsp4Uw0fPa6tWQ82Y0HJ09DHh9PgS6yivCws29O2+3R
lhX1zB7fKt8sm1f2vpxostzot5YdzSPlt6RDElDuHocYy0CSVW61TUcXQniomw/zVktU3FA8vAhQ
G9ZnlrWBnGVpsueJYTwuvuDMbsgyWZrS9EGoQab0BSmTg57lREhkdcgv+aFy5go8TUUBZcd+EZ04
UhGUowuJ5qREIrVKOZ5YUvJdKBWYzQ7bIkATBakcZguP34M6EqtfbBgAd9YQwmQanfIaq5qL4xZS
FhGPL6fDBMlLKl+CYoFIA5XspXJbSYIlKMuZOybGyHNCASWJItoumBqEnYiPEPqbAOvs9ptf2DnX
hdTNpOdDYrM8MSItPQY8bvm4M8+Mj5YnI5fHucGVyHM4KumClwOGD5ZHf/N76jJGfGncHX4uuQHX
Sx7x+wNQeqPt7sK734vmZp8Nhaie5/kbz95ljfweK8uPD29ie2c2cHnf2Y24Y544tFrhxbzhUSot
ex91N49uZTZWb4vGLTbGYQP8/4sIEhnkNJszcLNLG/qLjTmnIpNBnBoWald3F5dB8fc05G8bFrtP
rEZlYstvK9bZZNXBObslnu6H6Pz3MSX4vMyze4iak04p8eqjCrcX3vCmuZuS6Hb592Gcg50L2ssW
xZ5e5dLYKvsx3XBH5GzQHJpiUKus8WzCP6VRmZX5MDSvNtA8Wf5ynLM/5Zdcsbbp2XKdcG+VV7dv
JvYsPIC617Lrnv8m8LQSmrk4uuoKdmcm0LPc1VnjPzTa2wwyY6sO8BBnIDskBzdrLenfp8ONn8mN
mtizVjseJ2t9ZrWURSiSJyB/Jc/1QXwtaVqFRjAzDkr++ov9Kjf8/yrlSWvJ772kkj92iKgSU3eu
xNmHVSnJVNm7bWO7bBv9YMey2oXyQIR3eZCr5EJYsARzNj7zfn6vk2SEWCxDJu8kMSxCe252iYUa
VLfZjitdIznx52g024hQ3b57DGVbbq0zq2hLtoJ3sCHHmU+HtcfSRYVh5HIQ8HZgYIhX7HQ2K4uX
f/kQKLq2Kwu0Gbeinc2nGBKqtUhy4iZG6izBksdAGcgt3k2J+zfzGHy8O2+w7tFIjXgte/6Ognmi
eWdXw0jy7D7xhcX5eoWbW/YxeUVNxitqajnD6XVJ1sHryzr21+olIhB+N40ewD1sNhqvGlx63zzY
otNGdAXVjRZ3OeDxi+utDFTC6Ha55KT4gRxb8BBBc/iaGWvasAzCAWGAIwtSgx4H3HL47YiQIQEH
CxcQLI4Lh/3Gk8fYfKbZIT67s7DZUq/v6HPzPwyIA7969y3m4xUpsyDFaRH96+DrC8/8dmoiiRXP
8R60t72eW/H6gd5CGHv0Z0BmUB1MhxRyfM8capmcLgLarSdT0LZmwX+bTI48mG1HW18tHG/jnbqi
Ena6HEAvLPaXlY23H3w+D2824MmgYZ5hKKGdWONlwLNXPZtDBPdLA0/Z7o5d3RDfsrJi9xwewdHl
+MQKSS95RdTwk1bdxOr4Vaf7HGuHrfF8hnenT5cZGhKygxUvGu8XvpWY1i9MAiHpMwuZqE71nToU
yHvjKMEVDQhsTkP19haLLJmPJUOW1qvrWpZWis9DncXHV6M905OrlOQsvOOIRIneOELnmbrXIuMv
OFI27Tj7NsUwm5YTq8VgHLqHAI9Yu70o75CC5Jj00iOfZTiVdA00WpurnXoy5kLCM4xt13g0rPxN
LwvjcYwvT1CfD+UCThS5momPv1i/X4O6Azd3GBRYv9BtSFmNf4gk+QTmIpybPUZFmWdigzhg1GcP
61RKeGowvJblaV2ERws/m7p6IKwhcJ6++uzF6IGtHdZSHrQhawmjVgH/5qPvADcyWHTApfzScu/L
ojKwxKJsSuZzrq35DKEIjfQ/s7QpNIurSy5H9EzNlqHN1W7UM0s8l/UaVsGxk1JzfuOL80S3HRXq
Bnk5PxsosLhYBkoJ5VcS/OzvweoygVuvpUf3eaTq2Gn6lk3OKA93m7053ibP6c5+dfU359icDAIU
opvMK+uoylfSZVQonST+i+nnNka9Q4IOs8zgksPPPOZYwRY26Fd2x/tRbyw5ydE6FEgszAkjvKVT
nyjXTltYRv1Y07NAavMO/0ESFdPN9QNiiG6XQWe8fVsHRmbTSIlSFQ2ZKphg8bKkbxynpAZdgPzl
VT15eJ0BZzCWTdAke7SkZq2tnk+Tc/zCJRefyZwJDnrtPm3v/Kz7wH92csqYe93QJ8XfBGvnp3oB
GTIl5eGUfySiOAZHxZ9MTL2TgKjTjm+58KuooYxHL8tW4C2s5+oHuHSNF+2XlVXs47zVN2QgB/jY
RBOevQXzByTPJBkUhvKGmzE7q8NTPTtJq8HKejVoiMRqDzocpKGyfj9SFHU9YrO1eYbAUbYw63eN
I93HqQ9cEXRNL+6D+XzS7pidkNGs16RWmgUGj/OFVqp8i+jrg0uuX749zoBXttsC7pG1kUvcYc3Z
heKsxKTY5mNA9rGd9rumgF0HUxYbZCVj5DabU41+KAsmir9hy0IlPiGDHSAmvpxkTKzGbvwskki0
HWxZ1rGkT/WKzYuskNrjXBh1/O+NHP9evuprkPSdG0jszozKs1HTijUivCRNjFhZSJPBSzY/6RNY
Il/WZmIDk9Dw+zUL9RnSfewz62aWvaRGe4zITv+fWPsLzs5wx8hulp0HAQBlHfyph+JAIGE2U83Q
cFA096tzwh5/dtSboGZJs+sNOX/XwyGaP5dAtRGjfpBnzsb0tXRSpz/dNJEcWCnfVTOAqs6y0rbW
L25xQzWXtBiTIr893TcAcT476+LwHjTQCP11RNGhCi1o0ZCmWvancEg32n39u7qTxHXCd4NS7zKm
XbwNma1eXOVbZBAJDNqoLuzeM6GlEaZ6ry5/NHHQNKkYTK11HYiXHczHawvl0dHUQwZAIdzEYHX8
64CavtuWOWWwwGsATTlASG2BhlEsg62kexrQ4O98qrLq7OFA7eREjRfJZZMRvxlrrqfuyxOjuSDr
u+Z9SZ/sh8HfPJp+w4eU5GL78QajjozthI8qJ6Dx/I4ZHlNy6mCBfqJzYIFR5E01Hm47qJKd+owq
TOYDTjb31jNCDncM/ZCMolZicJduPHjBDCz+gNd4Ujm3hsBoW9aDhsBkVxgF7WNBv0ksfspuxBJO
MEjiKSkLEoqCvOhTqA2GlUBKOAYSxGoBrncl0oOwogH5z5otz0hlm+O/JRbG578ahqhmL1u+vt5u
wlwpl2lBNzQTcwapCxJS9xiGrKlQrPyXl9/oxgptrN5LyFklwRPKgylopNUMor4sJNE8ifP+220Y
s3A77OthE03CbM60w6+oji70UpFi6PljetL3GxQRB0oaQsrbK6SmslApj6gKmzmYX4LfQd84yOSI
79arnPaDo6zDlqCCKF+y78DuzluMzwiChXQNsYI5yOnIxrqPX88RcZQlyol7a7Jn1UYcCl5+1y3W
eFiswQkJBRg2GF0arVUzBy9/E/aKi876FC9/RktXH729KoPj322hKcyUl1V08HcMoONZ4b8JqbQ3
mGl2Nm6zvnB6gwNzDZJl88kZqc8QZ/jLz1stHzSSNWlFpcWKLERcfgF+SYD2JvawaR3GOGkzdL58
qDLli4oBFN0HpYF7C/8G1RBuYTF73Znm08DZm7l7HCn9ltk6mR27aluI3WgvDV8mpcWsjGdhbYXg
4kOq2uiMBJ3A80EOJZ5a4WCCgeMqpyGGq259w8AqTQ2aASuU9gQsh70j7XZv7oLc8xZqHDO6W4t6
MvySVC0prIbTYMgjC4n2ix35BH19EDUMFnr79DBsGVhFBpqQgR66DEY6zbATZg6R3tDdZrCnKwHC
SPRnGaB9jxIifE6YqVgG26jG8rAeLEOGfPuycHkrJKUUso8JhZ3F4QDbX831nIM6aXM/gAAf5uWS
aREPEIE5fZdA9wClw4+NgN2f7uiwuNq9ZWtZjgpOPqIX1ukwsXq5c9vibYWIAZmV18hKvRDDj2Py
RQTj8DVXpTmEoffIe6BDEEnJqKzjXWddoQ1eft4WPoTWAJKvwmxvmSaN/7aUFTUEBq2aR1fzy7ij
JVnsXTR1Ae0hQHOV0cYpsWljI/AQ9TINnVsDRaZGOs93qO7BlabqhslMDy3aEo/a6tY0YXgWCAQy
6Q+66vs/UWbRUb3B/OvuHuuDJiNZUCu8gIu9R9O+vezuW8fREmzu8rdYvPIR6oQFrboRv+9ooIwa
AyW4ZQDFsus3ziZSn/0j0QxcMzp0f83FWK+uKc4GUSnFnDJXtOOdJYnmIqpOanrFA7nv4vs8oeF2
iifyJai+8Rv9opALZ72iKx1/jyv9IUxFGI+uyRzqfXTJvzB40GIdysibugetHhpxjPBeRlWDUaJr
NcZbxbhZGDYcjDIEexG9BWccHhibbU2lQjrgB9VrDRip+yH001hO3IOxy7Zj/0GZio8cYFLPG5xK
tXWoij/mLn4a/0g6syVFkSgMP5ERiCJ6S7IJgiIq4o1huaC4b7g8fX/HnprpmemuUoHMPNu/kPeg
RYfw3MGadGAznB2D6hvddc9oxCYvo55GpJPpfIdt6j4Csd9Eqt4BzVjz591OjKVG3b38FetXVVmX
fdK2bw8ADUfMLJMCymE5AQHBhFsQYTfNCRwusgS9WS5q0TdZwnIV2zUt10ow4lBgZFMdaYpdbAIk
XnKUy/Tt+neLE5+CiSm3vQefDIUXrUa+oOZwd/UQCY59ijsB828m4BRWX/861tb7t78vOIbOHr8P
b2pOHWGP5peflyL78s7Rc+vXrXf6il9tnC9sQtAQ26+33Qw6DVUMaW0gEnEKW54edNioHWT0nXnA
YUdWaD3Shj077pRbrfAtN/+6cgWjG3At6/e+ciz0PiraL6QZMv9G2HGY/sn0TWur2wjXv22sUR7P
QF6xGvzJaVfPRrU21mSNvz7nUM3CGJduxRcp8vgxaKraFNcSYldtLr4CBTFcnGX4aHlT7cOr2O3N
TKzfhkVhtTY3aOlv+/ZNZ69YF+OUAxoIq8ZR1Q2HS5nohdsvfALV2/44/TLfltQtrU3Hqh8VMe9N
bX9DPF9X7SsvWQ70TVUpKnIDH2pl7NVdVSutHTYVThF5jfPPOwyabdU2Ke9fnMS1FMMJLXo6DVwz
neNVHbSBznSMZqZb+O0JNWzCgRh8oYzTRd97MLWMP0xfILdSvdbVa92FWH6xD7rS9+Hz4mJyNcKG
4a8EsAS4DJe3FuIXyEsYXXyfWPtgJNLnWOfbSlsY3lAOfm5gsI5vldto+KUtOnX39TXi2w/u1dvP
Theeg/X9O6451jnseX4dZBQwWRAvyucFK0eQMniRccig0/HgH0PrNgLW3mK+s6phGYq0646KkPqK
eeADFEIEIiotyAevZZ9Kjvyk4W9EmMFOGzRgyotXKCyW52fOA2a4I4a+gujAQBnfdGrJraIgcbWO
daVKc1ts4nY3v1dWXLu72JXD0D2nafMCVkTPkLR6+0ftR8n8sClL13gzBedEQ5gADfP9lHtFnEOa
oQO/LX7H/vY6fHhfgwvy5iFwc4B+zFzAmzDIEjVVhrsxSLphnKEATFFxYDyp7vh0b/Jqw6BSDC6R
OT/ZWT3hzx4Qsx7+kJDXyOT+oc/317b5f+41fRs2MDF8ra/WmJ3RJoOITZuDm144NYdFSiz+Thmj
DCBtgoe6hezGo7WuPWFwzLtDKI/t0qvxHtjZuKhcW0dM9QrhwO+jmurQelMX4neJE7u9rnfs5WdF
iAEWhjxFAxREGyuq92LcAuMYjmseWHsLBUQhywHJBg8wbjBSBQUHB23ZmuZM0ZrM/QET5s4aec8a
m93tWl2u2OP7OAKsaoEjmHrPAAkRGEidgFeCXhl/G7iw85O1DbMnzb1deWGU0Pn1KYw1EavmcoAt
HXk5FLWVfgHCRA0r7I3lDbiTs4aLDZjHPwA7s+qmtfYOeNXhpStIo+rdm784A2+gQYBILuG7LZ1C
GfBsAdvtPQQteS8EJuILfDlMT/zmLdpViiBXoGioUJBA54eqC/pY1r7a5cSYExZPE0dgF4CLXl3w
C0iX1YS6UEskCMvx3a4I5YXpBdXwwCM9MPEMzL0jkwfwuvT5pas+J4tSl0Jt7jsXeWrpoFdUlN8z
NRLJqbQtDXJUEZintLumV/zlPFrx+smnwoPc2Iwo6WgUdEh+sFiyjK3DWVskaHMgl1LRyb078whE
IjuFwrpDsKJoiPqdsH/rgSymeqjVrfMLaS1mz+qDQ1v8mwVpfyi7k2Na39lHAB1069NnRsUKyIrs
h0HDtf9J3/EOk0HBFd5HHxsYKc8mmTedrB4gdnHv4WyBCT0YLCjQh7e91fH2tUvNxxQ2q0VGCSYH
L4ymhYHCrquZwPwOGy1dXjQQkMzYtyQ1rlEQ3IxTfjq4hsCing6xgNbd52DhfTBv0Hp4clDiElZR
IIo8ivVefmiS33QcAwNJZosHWS/9QGiTwNYkNnYLUXeh7UhrUeJdYZ1Sxl0c93/9SzoSt911e9V+
+qhZIN7ycjNQfCAor6MXeVPn6GQx27s4yg6fW/N3KKkK+RM0eSBY835mVYHpDDwAgdfZF43vgU67
gR5n42zPbfwOaw7uv95+zAF7qCDc8HnY6uAOK+f9V1gN/07XHXyq4lwvIPYi9LCnk40di1s9nb+L
eyopjWiezfdZ3b0vDqu/9qR/6RN31hwULTVsFqujd5HLG2zT4T5aN0k4xfMaWCNYwaf4EgJuaNbZ
Y/hWvoW3+8yX9Q97rGFa4EHZSkPhSY9Gr6habXm21hvz8Ub4Z9JjlTy8gcQ2/0H2tKN0YEExMGgy
UtBPA927bpiLEskPmLcjnChdQJk8mGwFtJW8lwMSQX72tJp1lnj1KdOtGs5dXWfcjtkQ3+41fgMD
/Wlxzjev0cO0s+tTbDbvSN+LuDT20IMvSZjebdnfjr2D4NjqNjm64U9JLDv054Nh2349uOcPnyMS
XjGsOgppMo0rDx2fR92d263K7/5Pp+h9Fxe3TKudOyqJdXXrUbMPIrE3GrZrnLXmHQ82kk1R/KfI
uY7FiuWcfIlmFoov7PQZoRlQKs/wELW760sGERAyAlm36l2hPL4GHp7jw6bJOf6kdb0bFJVvEEfb
bgsc4jPqYG0AndE2jlABm3n7pIYwVrc4g4vkxfnc24/p5nOqf4o1FpX/IzD8dti50XWNQyWFFtkj
caB0H/ShUFZBLqRITp3RpXLXjY8tpL8tpQZXNvqKTSwLr5XvmjFPqvTOh781yi6V3yodgXJGWMks
D+YvqC87N9PS+4MLysyMVUfVc/I+BV4L6T233uCAAQUKcQ2lENPSBsPB9ezyu+0B9qAfMIewyej0
d3AOUOfvtN7wd1dr/0qOZcwNEBkTU4MvWCrsnhqu4bTsZ+l4JbpcWBUIrEZU4s9daMPHEdK9F+vV
5FjlC/iHTwi+gpV4kwYY2uj9ADFLdqrqZ4JCmc3FILsghwLPxUU6Q2job/9x9ud59Td819U5ohot
SWUpSb8Xm9Tp0kGiozO3AdyyGYG21inU63fvRRmJovQLopIMNOwR17O1tTNP5CAIV4z6VkhipkR8
EmRMxlRnq4yg9Q7v5B1x7UZ68sRvBCQ9W+9Gn/mcAUZluT9r/oGGYJPb8zn3hmuS8NF6dB5zOFT+
bZ88/M4QhRmbndxECAmTdlJOrreJQDGmDDfRud8/AtQPmoXTqmEsZEa9JUxKvbCRmaH6B4DDeuzw
jOzTDpdAq9sSMZXHrr8bv7AdrXyt8o9e7ZrVYoptH/eLXYDHGjsyaGRbGwvV/fq2c+fd2x+ZiTKG
Axx5kErYcN/FMibff9KXzQE5789347cyEuMCCfmwudMsRGGJ9/VPHfvif3JQ2mfTuWT6Sa3n/FNw
DUQj5xidC1j/V8YgNvLFRuUeIGqzXr8WTlqo3KiGOB3VWpwTrPC5fag4pRr+A+cWaLocNFmDgq5s
duclz4ifeNONsHhlXKK3+M/yKmdvtN97jeyE8pE4K29bDISekbjTPkX8hgxJhGxqRkBZvKNEK9tu
+zRuG73awqhQBKo+6rLJbiag+lLiH7BRWpwySjRyZtOAciV3wT0CJGq7tPbRw/dIhsgcclGs2MJv
TepO3XlLAU1GWyK62HCuAw0dN1nSAvBq+hrTcuyMXS3cg8rizPQ/IXAUgLqMK71ndvDoQjtGF9se
n7d+N2P91C1c0HMCONvZZ5npkD3f1MlU+50XoIO8A2FawvC7xVoPKxyrnc1ranuXMttkWt2wWy6G
W3nz7t91JJe+ytGXJIays95qyVgDkPT/L/afLZxPyg47z7PBEoD3ALovLsSCytwuRI+DZw/V+GFB
cW2RjnEYUhlQ3j8kibJI1PlVfoR+qSTIT9ecvYNd945ZFa/Gz9SAswukHQUGAHmIjXXrye+b1xLH
2hS4MJY5S08Pa00r297i6ikdMk5EvuTfZ85jFnL9r3RHdeoZmRnyXXzfm1eAzdyy/7/WQBLLLa+2
G4t61CMkVZZ8tttH6ag7YiFxgj38R/gIm7kwZfW8iAzmlEwqe63eNmtXSuvOyT3h3H7xisAeOqqC
C58a7J6V5T34rMC16Ukl6C30WBFcdA6EMgbNBXcfaj8ydUgSven1CHmixa1EnqMeoMjsodbEPuRr
6IlKaY65C5RSeQJyE/mO/48FrvD/H5VH9oFruRuRkAjxtS1ezpWYgNEsIY95IplneER+kIiQMOWn
JAUn00VN8mWznb98jkxePUYuJ0cpST6r4NFycGJcQLYc1L06YDOwPTBKaWFQ2/A3yxyUPBRS4G0s
DHnA/z+evK0sJPmdp8snvvPCgieVy5DP/1UIjdDo4tXgWvEuyNr83Grl1zclCIKSASqgCuLCIxhA
E+Avvl+gZECzH8h9iO6kxQUDPoPpt7EGLK4et1mEBvhmqIACXqEAZQxCI4iBNiPtN1hXhttgPPcw
V892w3kDtMfdN4ZqJTTqQexQ4AGwO1uoJrBb6g4o0zzu8e6Sx3J/s+xuV9j8NomXwv0nReStQM0J
Tg5mAzrVVMAUB0gB8NePhRyD6xPpiFhswbkKecYWeif0+DoRADmOGq4IfjnLIIPE3nG8paiag6VD
fkwNl0uoJMKVANANWoRVhRIa8oVdIIXD9QDseNazPKvrggfjuCeTQMoZdQ7EZFlHgHgdpvqAunyA
ev4GLcwEcJHMccEcJZMVsEaTLG0K/ilAzGcOSIsZIm3CGD08vJaoWuD80D0df0VxxuDEoCu673/P
CmARrSxE5w8W+1wqx5x7/hCMUgGYLAGQJErCTKvAC/IcqiatQnwR/HIMiDVNmP05TgZ/naYYUEkR
kuDxYGGUm/alBMuRMElD/BJ/gXGQX7s5JGopT2HwpWN6XIp5XMpDRVxqyy6BxEMVA0ZEM63iy7GJ
oHvTXiX1PrlpC2gng3seBCTF+XQB00JmWWWwx0IUbLcBf1im4086JlFKW5e25iz1dRrAzFbp7hbk
ZvJvtBtXcOxBVibMXBg+J+m46X+65lvd+EqZEtpgmpiJ48PAyErtZSLP/N8fnwcN8OkYMgEC4K3f
6gKfDGTg1r+awW1PR3bEBwDPRrJyYslWe6clpDc0OUBVcZaGG24hzeSLYijMhZutwZF+MwK4ssKr
i9u48GHfUtXtp/cBMgzplv7sM0Puq/DpvIDuDnUeYAdegbARccpi1O9+8HJlk4izRH2PETGGfVun
joovaZlLh+aEvQvAgh8I69EkCs5j4Oc11lGTgoW9Tk+R+XH/zt25gDn7jZgELCkoszqYn/lsTqsP
YJR36dYa9LooYzvUs0ADaAdO95PJHOiLurkgyqqSm8fQHu4tzTenBtOKeLk5WK23u6zYLM982Lr3
B8MbhU+FFi7Np1pC77+pcOV+y+HnfG9W9m26ZrTjuKYRmzVzQgc6kcxTaSW2SO3JLIY3X8TA0YOn
+h4BtdtPW37Jw2lV8Xg/5dljGli3tg2XFpL27TX9Nq1cqZof3g32BvI0a2YEN3Wfuw+vtg0O2+4O
2IvzebnmBaxHSQdurV3825vkjhkrNMXNd41QWCcMoPVvtIyhQVC/W5hK+rUnKqNQBzC+xJ0bYxU6
nd0rt8LTTtEW6BCTgJdbLHd3HhPStbe93Qy/V4unk66YFINmxGQasGLCo3yiphw9CQWIk+TzKbKY
Rwxxva8Za3WOJ9r/LQPMPR+4eOLEwUkpi8Rnyt4eFrYPaWhDvxwoA+BI8LjcUoKdSYhGWpYyTKvJ
0dThkJfQ0baevc+DJ+VRHePHOZ6by+/kQUvGeiIMJGTir7MoyYOD+F55NF4oo495oT6paP7CFNjC
jhX8oBw07T+QAfB/tUp9tmEbqdA7q9d9qE69+613b6gnjtD7vMQ0XswvzbnGTj0BwKw/zyman4bD
KpAOF2c7+4Bd8utFgbqXUSJYkCGbodvo8kroHDX62D8CyqXDagkCSL+okPPwupj1qwEtaKZN0k5u
VGCHgMYJnCqcwnAXrPd8yMA3R3kF0ij6wUg3rEQyDmWx/AvxbzvUXZRDWZg5x+EWY3GatZOt6uvK
ZQCsq53/7v69IrLdjOSFfHc49Ey1zAjhjhJTKUN1NgytITLECJDR8Oz1OponBkAwJ9nBCyzf9w0q
J1MN995wLuQ/78XOUesWEp7HMeKV1Mhbaa2RolpGjPgMiix7nYdWBYPDq3eVqPMjZfYy2hk0RR7+
GwwXL0TvQNwyOC85VbU/dGbb8RX/BW4kz4p9AiEClvTzgCKWU72FplWsvmgPQB6FI4HqSSNCsZQO
xK7pYJ2Zkn0w3FcGs3LkIJ5fFCHO3TIuF9kJrQjkhNjdp9Bjq+XDo6r+AIeZBEFQaIhUMJ7twDfl
AbJgAO1jpiCkICFee9+h15XMkIIXO3VUXUTmxhsue7Bx3jHGEcArEzpttRFxcMcj4of3Ayj5Cd43
dPmW3pBRCrrv4qzexTL9rPYcFdJ3tTIJTHT22GjSsq6JN9CGnQ8aRMTKn1brpgAKgIukndDvRrT2
bRhEYVXrGvYEIOFOoJ61kaBUi7+QW5k+FB9JyFhUFF0UYxAjOo3B/gs0Fe8jdhxjb9Dh+MkRhOC1
kFdwqOUiJ0sOsu9l6D/1KMsySXhQkpKYKdAQDDKJ84y/+Zwu5Gas8ICkpJQdsXLEsaGRfLnRFCxD
KqT1mnb0/RUsMYix5GrY/yxD6DWEGgVLI0aKK+qBCQTyLIoR5FIwQhaOM9DI4+nkkS8KZSP18QAg
oYIoAGIaBxYKJe42VgoAfWbvgaahuzCHLUbcYi6X6IVF2Ew5HRzWGDgOzVrzIUQdn7m7Bxa6ALSG
UuddQk6HAb1sMR2gLBeCXU254JF8uk58mORkilA/UNEASvsiO5qHkhGibXl2PvQXaS0K9YU6FCiB
Voig940bspqDR8o225cvqBJmwBs8Qm+4mr1waGoH9/4Tw9oFm+9Ef/hGXnKmpgNhNYN5iqUdWhS9
7E6nR8TQg/FpRnKwQqlkJXQSnmv8nsSwk4jM/IGkM/AFOJNPwSsN8AH5VNar96Bp4N3RmM/xAEb1
l3zBOW1w9WlaTKJARF7+KqpJ74USDrdFwDz4Uoyd7O56nKdBurM7eZFyf1ara4hj+KQ5JMvwxT3M
hDhtDjU6Dtar482RTKL3ZMffGcB9wIJspcL9/PGUm9XggnMq0Z1eNS+HKHvptcrkWU0MpoggpUCZ
hFBd/LQOHRb5z5XAII7CMLjZ2yc4AR2HYM4cW68nnbrF3FTk/AncOvhY024YgvoprGZrpM0Meyo4
n8cP7PEi/ps7Es8OAUaEeBI4IcS5JCU15G2s1bSEXyQIzUgwr894S3AESHNo+wz1/OuwYx3jKDL6
QNEbpFkgPa2VPGzAMrX+bAbURIdaCcLXMhjv2efCMrXekWKby6L5oKnTFTj39umgqEwOahmAkXeK
UnrUUnNCskyhYwzilQFkkVrAACs6PG7DEwa1B6d+DZmdfHTq+TZ2VfG5KxWXiDMt3wmh0Vmf/CWS
AlRDjTbufbgDiPz5h/+vpMCm0LlDIbva38pGrGf/oY3nALpHugngbbsIGw55wZFRpXeE6cV0u4Vf
NZiDNwedk+JWtmdJ7W0y1Yu6RfOOPHckL+iKM2EE7VIpkxIMBS662TBwMAD7KsFEsdKaok4iibQO
UbbXSHCNYJERdZnZqKcA1tK0IDVHOBGO0X9El28gBhukKNCzVsrxT1ANBvBUaL71XscqhrNId/5G
Gu1ee6tm4HmagUwkBJXOaoEtUSqYPhMGFgxDUXZQoRQHE5DP16tiwLp8OlHEg+bWD6KZZqI+fJ3R
I3pGBj1909cXjHk/LDmAk2KyFsPYhzJdjUvCkUEDzYPiP0GFu40m27agrHw7BiCLztfv7TkvEbDM
0MR7Lbn1naSXUVfRa/OGrd4SkRxqbQfcrk8qlKK5uQhy1FjbyAQF+zvtqhA/4/uIrORgKgRHSkgM
DCO+jL10JoDqWB803e0uIh9ZBN/ZGC4NoFkOFkkh0XnKSG7+Nhx5is8tVeGJJj1h23QKJvHd61gs
SoY7KFi+BwJElpEDLQsVY05aVAMWvQyeM4+SElWQk+Jh5LWsJe3zb1JQNcusTrM/KXqPXX5fFC7b
/FZQH8PgAGRIW95IYWgRVuCeQucGq7m/OMIrI5ZgeAzvA57lFQoIMz4fRD3pDNm8grFoc0JQGjEQ
commdYgox0okuWCdEuzfwc35MHVSaGciA97TBvMRyQhqa2dPBMak7dshcXxY2bmXNa2fPnIX1ble
D1YY7a5f7QIN5kowz19LXjNWJxialrOGmkafptn1mM8Y3k9GNiX5KCxieEpY5O0Hxpd8h0jCp4YD
SRIMnP0I9c2/+6tk1z8RQjhZBHkaNewIkL0cHqCMQtB8oQLDMl68FyxzSWma1oYoxQujISCa56LQ
wBMh0wBbuCNo62SU1OE3G0jdkjAd2iSZyundyPcaAX2AQNVs5szExEDh0rO1fphL4odsI/xOUA/a
OuJ5lucYxIQ0O4S86a8+w4mUkoCGLI1cPimjpA0+AoFjOiFO7mTLNnqiO6+O0aej5NNu2MeFtVI2
IoqV+ll44fUCpqkLnHZSbMhBSqrR32dDGA5/Mayq4Ci9JRG2KOqAawKhE2oNVhwqRZxT+jT0C6Gd
Iuw5saF3aU4EmC+cID1ZoISrsZ6ZjLOCF1Jqs6N9e6wEisQFCxd6hccHhm0boY0ITQWIOmIJhD7n
mo43OwCzUqjultQbr7tKeVPSDCAw2EVIFNpy4euVsfqcSNRA5BXp5pzuliUVs55RifZLmjrMN6lS
bXXMyYc01/F65Ybmm2GxIUwm70yOcgRkCOioSS+W+gAP46e7NNHA4PSCotym50p9TQuEVsR4kRcD
5P69L3hq6MG/Wp8sioD6LGia6CGZXoeW3nzBboa5E4pDG1jYT8bHbSBVyUOmgkaJTIiEINUlKWTt
hY3R0apzwEn6sYXnhPfsZp9eOLIK+YnCNSVr45GxNl/w+Z4HSDUkfxBpbIyzaA5zCpM+zD+0Muo1
aJzgNqGIM6vVUeGDgc55laYJvWCyA78s0Og6eRfm3Xwiint8bbjXL2pKY7K7g+EdUY41FaJOqUQM
eYOmDweIBqpzBHNFdg3U+3eOnFfC0c1/496tf4ZUYI2du247xwFes0Zbob8hIVEaDARUe0wx8JFz
kHdo2IyYf1Bqjo2fCCYr46AAn/qMl1l3TXoEnohjYzzDLQbuuSX1DGXqrIMdaHmvVIixEKnbPBZU
XhdgMGjD5PS2OUZDrpdgwvkFbWwerxpd4spEXOGmD5wZoCnDU/o4D/eMk2aERfIRjLSAp3UGlQr0
Nyzo72kItNxPjRqf7dZS9DmO4nTOc7Sw45aF2PpjyigFZL2NLQosPLoukbDWSXKZc0G927wy6bR3
Xqxx1kRSA3LucDZxOdv1VrxwEzSuEzgbtOq5OHYA9S+HSEBqiOhJagoWv3WG+UcFX4KbkCrlaWFa
/E0nr6bLsK1nJtmZYQ9NwheyXBZDoeGwCEbnAKhiIH4HHeLG2gIH1qTrDSoEyWQGvhmJOyf0ojGp
E1s1n4B55/G3KnAYdwkLaySJmMy5ZdD4BA0GIiAc79Z9hS7S6rFTW5/q/dPl+t/OGBHoOUJGOM6M
dsxKXAykaI23pbjGlfzn2vFane1DQCfKxSPFR+7imsHE0lRjB4vYfIuuB4m/gCeDY14lYxLaO6GF
Kqp8zLbJ64+NwMPh65OEzRJFyJpLVo7zjutAb4ckjRLPzdqGxLvx6yWshxmPCrS2ZkGd1xlsEP62
PnjBRXzSnG8dJS+8DgSUk9PzpikL70MaAo6EZ2Eo0oCisOAsoR4bvxFWohWGEhloJNR6eKaiwNf0
LwuSMn2JysshZT0CBjjUo2evYwBbXG6fN5X3ygVAc7t1cOmmE0ula3qYUKKDn3Ra0+uoEyya2PYK
sBRaxpkT5tIgJwAUcr/Y+rcHzGVaj8CmxN+Igq+c0QLRnRLQFAdgH09Mjmskxk/JFcjr1JCd+aZY
4iktfp0j2k1W0HkCOsFbjMF5h2u6S5JAS5NiBFAEsAPn9hy+dmKd1sb0w6vBubGY4DCdPDrLN5RS
dbu5kCnc2qLWoctOBvFWeDuJlixF5gKEy4K+eNwmtGHsSK9PDuLFjVw17zBX4m2CC9NFHsXWR60y
Rr9KPimHBj2hiySXGinFKxOOkjR1HzECUOCLRO8M6WZ4s0bvNYLFnp4BcB7GGP7ds6Jfs7WMnHet
MJZDqb0JXkSGcbgJLbhQosldd9Bz8F/9Bfb2xd0WWehFfkMRYtFycRZt00vCqm48B720pTXbGRS2
zllE/0I5lwVdFCV+zmSoLl1iGJII4Nay/i99PU/QwSFp4rxEu49H80OtYbN3h/usR3w/mOpoJljF
YiiAxhpOx9Z5AoRbCSanFc3XQplbUXmCqympW84EtldWCPEQr9FzCuKVQFrYQPmTlHOHSMfmotHc
De6IRsyl5wNs4xQOyr8mxHrJsSTEoc8KFG7ZcwBziX7sZ4V6Wa8DOOk15fB1xTGSEpbeAWMn6b2P
Ud5297zW4GKgvUTjrp81mgznaFXeUFFiKvUU8PHNcN8YKmXLb4yDAmIBzIqQYewhFE6g9HqXLX/a
yxeocoD43RBsHObCvV5tTHw9IkrsrcWo5MYrghM/joeDec+yVIsVL9td+vN+2g5Fb4TghDJpO5bI
if0WVS0iVYQ8ODIrQiXIXvjoyM2hR22zvHiMOrUHdynlBQhxNE/S+R+Hq32CtSNo8BeCZPzS4kGe
fLO7YvtsmISSu8AK+DHp7FoOzJ92P1JURFLcnYNmBsFmkzRj+KcjevUc3ewelI6C4xKwWGyy1xeV
I70mmVlel8isqB10YNt7dSyUgtHswXaLWUiJH2LAciLv4nPWugh9cxl0LVru2N/8GHyFLSTSFSsq
2NGoIyp36RP0JSvnoJsiRHbEnxnZKG/Dt1F4Izkuh5jTk459+ov10AZT6T9Coz6TlFGx8G6oP65k
aQmXekXfh/iyCWjKODj+sgow89u0TX5IBCForm9Etoe4LPJ4cndIJrn++4ccdYuUj12qehd9W5f0
hCnOfC3kgOnLmW1XDbfWxyRyUn+oUE+e9UC41jfM3ZjWQAP6+Aw1HpjA7/p7t0kxUqcSYutcXJww
mn867qaO6Oh0FDeZR/B7CzLp60VNJKgLM2O+OCOBwRksa0aCfrpzN+Spk3thTUiljIG0qrNUoPcy
BkdMcbOxJWLUaMnzH0gUBgYwPd3NAa7TLRFF358ilwwMfXgwojXhm6jgUZCRI/fqHvNMbMvENTxh
qcA8GK3sFwDGNak2SeyKvueKFszFQzVMjsW0l79/EFDDo3g6EVPZImzfDZLJLUc0dqmfyTJXLOog
RRaLSZB1DxJqwDQpx7zkMU3xK4ROyvrcCOBOp4KhHiL5bmNgB0AQBSKot52BrBm5MTcXdBWmLT1Y
KGrX9DhpSHvO1qzwgQdKbSP1tpCrEDuQVPqFYqdX652qhJtWwQ3T2u7n4sgbEtxS/k1frMonDfot
NXcFg3ODEjbIfqUFVUMZdeRQda894wFVKDTaE9pOxZaO7ijOyc2MoJdJ28rL770FEAmNtHsB6oDl
xr5kN6oX6Dcvbf1xcTaLnuokaQxW7z61VxTNRAhtZlozOTA1DW7+fKxD+rMXwR2ciwgDC8+LR/WB
YrfdO5y/HRYrB+mTlH2Qznd5+xl/HuGh6KZ3RmIX//WSwV4DNUS82e4eLZETmRlTm3mNxJScRzLf
vV3cHC7Q+6QwGE6ITjtgHCXbk1Ij3RN6GbbcvI5E66t7ZXjtfhdVDYEVZ/xz8GhsffnWT3exr35h
TMwK4EGYklHyw8xnRHUN6eJfaJl8VH05ZVfpN3VEoY2Vqqsv7apvDoOr4FY1WO5uu05S6tOSpDfH
y4yFkrs5Hsn1bIQsZXgHGOg4GV80pTO/pjdFkhEf7UqUnGhsslBtnxYmdDHbtJ6mfeh+pNNCW8V1
h286++CzXBDu4ezrNv94C/WkLTEPkVWXKfyx29t3yyKiP8LcWCS3XvZ5hPfy1T1yXJO5b4Jxg1YB
jimkpN+bSBb1SLBI1mmFoMJnYBrMMPsQNu2m5iJSbxgWzRZqYRAFJ0zAE6KZhn/vEvty0DqCwzRj
xh6MkBtexmXTG/86DhWFTyP3ylXQ4JWYIcpz1KAceyiGIz/60/9jBIJHqKLLxVYT5IqDUwXNLVId
GtgUdAjBsl9I2qkwQvqWQhcKE2pqtC+z9vanMMUwRbR46Fpz5t5lQxgkoisfzRJQBPRpuEaxEWDj
/sIXyifiriQmGYT8qy2F7scLKU+Y0qBJuQEKwT2ihUFnutM7l0BuKQIfVMSvgGnn9QjFiW4/UiVU
92TemA3GoNZx7+yGqUi+ObQTcQsoj85AdGul3bsBJMyesG4AlIVWRCsYKIGpvhoFcF1x3AnlPMJw
E7kEkJLMv1UH8x4y2gBB4qxiIkp/JSAUAABItrRdEXg62jFnWe+2ocUw5mQkkFo0FIjiL2I97T8o
kmf2Dak9u5mhoKj7ipq4CrmGeXJdQCqDivUTSnr36KPOZo8eutpIdm82skOYpLLrkaXCT5trx0EW
gOcITaW9b2Z96HCMw6LKnlIE007ByRCFUU79cQ3bACDlYvhZOj4a6x0bfTl6OTUrDUOk4zRKZo3u
HqafNvW4LJGDIxXzxsjxkaXZBrA97eBn1QM1vJO5ijwmGsWixxgxF0jCAmYY5z2azEhtCFGxZlWj
mVThHKtQo12bOwQU5LIT7RUiugg0GenRervfJg//96Hp2/hpk8rk7TWU2BouftpdJw8Znx89jZGd
ZR+26EJwNoNKgEhC7aKKWBQy6Gm+vswYn96x4dat1oJhI81/UhRKledqi8PwuNVxq4ie4n3w6VUT
0FjMY9EIW77F/Phuo6TP1sKwMP/0lNjeIvNGlInzI2Qt8nxZwPUYiJv3nYthHuyPqxquBVxjgftX
+LkCC2khQalo/inWFc7N2FrYDeT1T/ih3Bi08+K0WnBYz3oC5pEilrMJ5YMVwBIKdgeNZXQ6RUIj
SdAVBGi+atMRAmTAyeB4dbJ45cmLBBxaHLKFi4I+AYptQom1Z5riYfOTMdDHwXiseNTSuIN3z0Eq
Il6CxeH09ZHDojvvkzqghpkz3qZ3h+psmvIHACSEc4f8ELreqApiKx0SsTd1tAdcqm8lG9QzIo9+
GKO/OD7waRKGK0Q+OTGhnzJMhfcYhhN/A1AkPkm1QUeU8pfRH+cOZi3gheTzgu+5UGbIwddilkdT
NfFtHrhA9jmoFEf0KSb5YzxnJ/UVG0e0hQjzdaSfdxB9XMrZkJyW1Ffl7eUc5WZydt6AgRrLeQxv
wdEaytyqrOhyFoC6S3Z49wFcoOXpeNcChfT1sHv3RsN5/rZag+EPgcheZu1TG+khnaKAteF4HTXs
lmnjj0F0ihyZJNMgGFLKN8Z5D4su7RugK5Rj2gmAhgDTXIYIhvHZyUZ+520Vc4lEJAZ7H4oWfOzi
A8rN0iSm6mcXTZAg7U0j13T73H6EbCCi+4rK1rp3EXAVoy85T+v8gv4iBw0JnejQTLllyFh2Rfye
KilEd4aIhYSHyTR2n4z6HZcz5biISEJsm0OabRGkV9olGw52MnRQ+EUkRkUUCZIprvZ/q5+HjQJr
hxt8fqYY0m3OMMmUYRGjLcBkMUrpOjo9oFwIB4vhFBPfdRd/LYSCF+YkTY/IYNB8jSEGOIu2Oy7p
q3H6EQTbmbzSiX4tapesmtbB6t9S9y+yH27ob1iNtFe8RWuLJQryPg796ODVTcW9h95tbn6sRZ2z
Eeu/yU2gggwujzQJ8SQm30BuLSLVBhrTnT0g607ClCAxjhlpxPMQaWueiY3wgui6lDDSXVNH8eTo
uHhrEY4HA8ovGWfjVMCTqPWnO9LEq4OvvT/WSBd8xagNG1p6t0juESlRi7tZ0pHy6RgfTXJHSi6G
s60liEOQ1cDaGaTzpHU0EKgzJEr+0Z/PWmnGEEnZYP87dMSbN4oGwPqIer35dCLwQRrvU/upgBNa
tLeuUldMrk69//O7FacFtL9I5mjch6EbCQH9mPzaW5+9c1WjpkPq8obyGNqTlY4mEnPSnBQ59Zn0
bnC8FkVbtPpqIWr90+ml8Fg1Cy049Ka4PCcI6AO5pD69254RcGyy79Hqtf0onCeAH5GG4lCeoK/A
7JSupBSR5sViTCISoaFBh9eCN7PZ6OLn7EDVw2ezt20DmiwGtCFgrVlpQPkEnI2EX+SIn8AdHwiC
j1sseGqHNOHVq5xIfLM44MxEcJACJ74RbxMsUpIoasJGRYAM2QWpiaWBvMcSxEfMlgXKkSg+8vJW
xG6AMkS/TyK5hBZQ6HqE1pXPTUC5l1GoNEJP3ensMZq5U9OamNS6ONny8t/BRCxlwg+qImV3uh3d
nfCbArjaCD26WmMR6eHxQZ7HlYssUzidy7hNHtJKg+BgkVr4lAyCp/z8wS7d0/OjGevQHhpy0TW6
xyAqqVhQCjdgOiGJQlUxiULI5OB/pTqZw14DLsUf3v+k4feQYyBk10qLhes2AQqQhRDAMFVYtKdj
WvIgI9woPMNp5+dnMloQjaprHMFpWdWgp28H2pPHJZkDAnX46TCNWYD/GYOqoKNKPBB1vX7VnZEy
KHsqlZj04wWSIJijcTWMgaKAt/TAVI72jjUcAKLMG+STyN0yQaMxi1SKpDl0iJ6OadkT2rbkVmk6
j2lu/SBk9wHWhE6NByz9RsVRZtuT+0chWSXjKgk+ObU4FT2Cqht/NSngvtnMROWhymMX/ccpKoDd
Pmq4JClM0HvaUKALk0/wmP5j6cy2VNWSNfxEjqGIArf0rYKITd44zKWiiIoNdk9fX+Sus0+t2pUr
M1WYzBnxd8F3QpNvOBg9mg/q22Lpddj4LNJj6WkjCHNiqt0MCEAqu45NoUQKxAzpBdemGDlUesiy
bxT6wnZKM6YRmSsZlGvVtWpnh9cxNJHPyoqTTpmHi3wRSSA7+jyHbOtkbbJhySwumToNyyAtOlsb
ZRJDygE/MuZskSEQJWfF5hh2eGZ7S7Im3I6r9z2kCiQpkPV2errMx+EvMGmks/vNtPlovXRAOdal
ZbQG6a67AtfZlD1rB45Cnj/KW1MnpZwIaGYViSh9BTsLqPuBCn7PRJUhuphBMge+PHqoH9LbLx6v
FAZP7VHMUuZwCgGwiIZWKzyHJ3XtYCL3D2NKAGO6m/HybINHm2LLcRrJEzkM8A1K8P595XVt1Gsd
nSMfsgOhYTX5MHQaYJqMqeyNsw18rc8xjSxkzeZkS9+yD6Weh0mnI3XbV35FRGaMkVYiHXl7FFzS
I1LPz04RZWpNZz8wS3LgOBei3pI9k0wh5nkzt+flXSnwq2JHwAi0g4Be5r3n1N5dpDslaUTW7gj+
YA0j+BfGrc9R01gb++rDgMA8yogcKXj/Mlpgr1j54vK0RuqC55Yew6J4Axkit59jn7eenf9JECkw
i/fhUjGivZkMPny6OXwvPdGbnqtcjiwv/ddBU2RYTL9tQR+XDlcw2xBgLYxIBvro5wwHX7/sx9Va
jfej+Z4S05MqBXGtTEWJyFdvP+xRN5fRtRT8OSNTcIvWlFqUNCuKQi8Vge+ggIexBXuVBd37oMNx
4u4/Ga5eplz0G+HG/gu7Ak0ONT0hIz+4umt6hO4kWqgA1QTRkR835bRNNrIa+pRv3xkPkxSRTK0F
lrgFP8cRlssIHIeAdYeR3msG13CfCOq5syTdnG2Sx2lMk0fbGEiBysPNDBqQWUotbzKYMCfO8boL
EaPKlF+ReWU7BEFgzT79BvFwZO++OIlIv0cnJUqXZNyPyA/5IXYWGnXQtyX8bnFa6x7fvSCenSDG
TQsPursgWGbdIuWP++zuoqvDmZoMpb+TqUk3l45DM/dTYWGbf1RUb3sV/v9TzbrowlgRyIAaZCV1
Rob0DgUXxwudPvWqSnXzYFkweBGFHKwfd1WUZmzJFheaeVvp4Gz/uznSFXc8TqmcGbuZPZvJUB4Y
TLBAdGJvh2AJHfbXoQeoBfz6gD3OwPi6GhhbPPsTvGFRPfzN/SIg/uocb2Y57zKgAwYa3z1yC3qr
4g0lItNSkCpAxGR/Y2v/hEhEsnP1vik3xvKdUarm8/kaCGWX2cD5BD2IXxEP1gqV0WlNvOr730sK
EHViZWQK7T8e+ujzFt68kVB9Ql/QkOFeVFitBXeNyUxUBJRTLkA0R9SZDphz24pXDFxl56Ck5JtI
SbIPc+7Vuc+nrBcyJewP/yH8bScrUerW5OezNngbZ4lCixKqL04raz2A9LUr/zGhsqOGRrY2O/Eg
AFNMsw2pU2RFcza/TUZuhNRniKgXnM2RDe7OGcK/ciRmCbGDNv02JYxsDaUdqSM6Ic4Qogou5uwe
AjHmzIziiAFuJGLy+LVa50kORvRY8lrBZQ7KW5OmAbv3Fq2+sSTFHIaChU48okVt/8I159qLm8vQ
5FVDnk4NhtlyNNJqfND6Me2KFpoByhyUVHuZof4B/FD4PNJXOSioHIT2e0VMZyFQziYYPEdhDNdu
0AlQnu6sEKhNukM6it19jnuAtDmEfSgJAacqN9+9W7uPH+jq6BMjrjT/PtPPzj0hhyJXRtqyIZzd
UaPTDN3yd7EiK9+IwTZJvIJ9mu97nEFBU5L9WsUE9bd3S7+Ee8XVgfcqj5pr1XiIzU+z29fVBk7d
twfjNuyPh8mTEVPoXkbfhZ6oCc3trMfeKlMWwLEPqgTiAhkZp5hirHzAZtvzf90Xe9d1cUDUiql9
iRt1xT4NL/Lmz5OnkMmEgX0wwWsALvYNDw9nOFZQlI7vt6BMr5uVgujIVwkoq+1+1+lorp5+D+59
77/nXwRpl7BMvqrXO+OdC54hxB0myOEZgVL4nOtxg417dg/wtx/7yBQ6y5oe5+j1FLdf+seciBDQ
WeXqfZ5uVXQq78biObjaM7hffOPpV5yhissQiV7HP4CFMuItRid9/PqdSJlUBekNJ8hEhbQAUu/U
pBd00ltyUf0X28dPUxhxG75BM9LT3u2kdz5RG+juQ7P6ZxrjftZNX4ga3t6pDM43r/zpEv1dua3i
PhiO9nL6V09HSRjd2arXrxi5uGIND+7RcLXKw81A/t9ZcZ+UJ7rzxOfU2t+jVzJBUHHwVFTbB9G9
inMhQBBoVDXhreEgrqrfe/n9yoOdUKzu3KDnTbggxtDSu4i5j7r5bVzt4w0U9zNvaVSKO5jkyyFA
Cu5w2Xw81R8qDiGJN+zNvFeuvv0lju1tHRufIP07Y8Hf2En5FsvAv4HdQIwdlqJajx/16QJFYA0A
SX2R4pPzTvmVp/GlhRo/dmzVIB7Muf0MCdnoQqHY/WCYVCRUKrC25M24vdZasWvH77F6J2fBGmbV
9HGwvwu+1LMNd/AwK50Yl/2UW6Vy0gWSMtfxh04nerpGfp0Nxh8YgXaOTmnt/Bsy97GZPT5MzO5P
cM0+5ywpcCniruM9MARvmhSZ2V7D9tSdIvIfjnXFgobtpP0pTx672S3oI7eztFn/5Vxf7pcsXbg9
n7JMm+FBD5nNURwyFWdj47asqfkHl3mG3FsdnzGanAuI8UvHfg5Q9ZgNywNfw9V5dWwilioUjwY3
ofzX1M53YH/3vjGwCagbHJ0DAN0BC8FrfP7hvt2OdCIvvB4hTsqB1cZDt4GAXN6S01x4pTmRCxit
RH2ru9eOXT3tIcEgitXyebAF8jQQOIiSjm2ecEaNq21DDpAh8VKshiRV4l0leNEurzY/ssI2dHPO
hrOvnQPc5RMVo31BTn+3L30xWfbf9hkksbT3V7eqwrobrlSrh7K3db5fYRo+NgP+nHL9JYHuYD2m
gKeHrkOcjDo7TUAUDpODX6XVtF+7p7sLZKhU/pPUmGNYEWzcs9XaqQiVJefVv56CPmjbe8BeaV4Q
Vm1qlZ5DwhwoaNMnRg9vCCZa/fjFitVi9n4v1gNvsfmC2PQ6hDris3w0jh7Uv6cXwSy2AUE3P6E8
YFMg+3TlVCQ4kNNT+XreXdSj7uL6dXF3VD6ygN7b7qJtVQEJKsMqMelcrc7J6e3OROzo5As6dyYm
KPYNS8jQrR5uM3SfZ6eLAVyxTxAoOooFj6/0u/7Q8I4MvioXF8NrYYTGN2q7r3vGG3gMelTe9kX3
GczUDpxu7a7y29m74A2dqch/bOYpf5xyeoSUurvDf92Pq33ZeBTNbwbMnfMPd//5DQw+ci/8kDXx
cTuqe2g9veOWmr86ur3KZ+hh+/Cak3c+zF+s1rfbqO67CxTnKEOHWbMDxT/23OPbO5ahcQn1nvt6
+Q2xm85p8vN7+tgl0cbW/mU+8ulZEDWJd+iJ05rZ2+S5jcWhTLKneUz0l7k9eFAytOrELCdu4JJ5
cId4h0+2pMj+Mh3GcSifBTiDfIIDpmeT3BpQJGfdplzJjKnZZoqYldlLDPH9AuE1HDlghd8QnBgE
/q+KyYBv8gGA32GK4H8EmlW8NkCocABgxN08jTUvNv+1y3QpY7u/zoiVaxpI1ukAmLBZCHHWQH/e
RoUxGyH8QEWLvWWPR3XEYBg0FlRoyy9jD5cICakfn9mAWVyfmLfJA0kX1EkIOZvPRWjC3AF1yR+M
g0eF4hg8c6ZRbLcMKlNSxhMTqjUe+MQfydWbuifnt8TUPRmczAm2YfgfGoqxUKuw5zm+oim0UL3d
7dTfBtnMDvmk7hD+ivk9oudklkxNzYLUh+Gko4G3ZPaV1aCwIaWX1lvSc3d1ljNSXPDctuVCdAoA
V5gTNt1TNEeW780Z/wzNOr4iAxDvxZUukfJ4jdwlHEkx7t0X3nvibd+Yy7E2pCQkgRShpOvxfaP/
5gTy9clnuX015j/mF0sjjmiU4hNc7UC6W0pYphYbhFhCdB3nPM+riTj36Mf4a8EIAMNteLny4bDu
JSXpby4sLRBZryYCj06hYsL20F2ccO8PAYY/hFW7aHL1jVieJ2VWmr+DCFbRnGIhHUzOJFraLWqo
Bq3xPN6DoaDYkvYsRPoaWrtIBjKLZAZwJd5ukZmVydFa+VhumbqOT8UHFeUzCJbvTbadSbCd85P8
33HM2ClKP1dwHqp/utqFDXB59CHpIdltbZltuhPwC/AI0vajXX4ZczHRjPxLt28fyYvhoD8BbYdf
wDkIZCIlV47j0gfYmUU8NljeQAKBAvgKlpOEZPq6sGe6RUdNB/URkogQRuDE1RLOsWdCls829/nL
p1/2Cw4SsI/bVsf6aR3Gu9WJdk1cm39PjSSRZ9lsH0eLtwuY01Ljw2kj1WUuhRypDfaEaKMck9lm
taWV/w/32/N4dRG+fK2RUyC5Bna+zHWH5uuERQJxLQpfMYgwTbuPcHVpUeeL1WXzYGRQBkwMKwfJ
CrZmwX29ZCNXkS3t4F4Mj+FkqAv9K1VnLiN80A/6DE1ZDI8+4ZSQcEqN3JmKnE/gQCrnz630RA0D
T3IYcVE3MoPT1rHYIlicQbSku798aEGAF8lrRhqGeYh+uE5H3i9qjzbcZJuwLIUNE3Dg8othiCkc
E9q9RcdMpsRVTsnXcZMNKCPCHHEukdueYKYbd8weG+LVGxMOR6kuwqnZZ8KnwcK749qQ8k5f/jG/
bjesgmRGacO1t4CjZOUYqUHatCTgSvA7TeKMA0eCZXACuBFwmJbSxdGzMIgYSNYShJJFC+0hlrPl
U1aMAxcorpfs+Is2Zgeq76DfiQEsgWu6Y66zhZLER32p31mohy6ZkstFVDNCpLG/ObiqBpimJLOs
jS5TpN7lE70IItURgxVEs5MjQKFNgpekrfPhqm6jkSduO8dkI2e9MBwj7kOpiltLZikj9RB5DjT3
jgZJmSA8NztXsKidSMGQqd4FhP1gVBOUgPsg+U6LKgAdOjn6adSC0z/ssmueflk0V9oqE6hskBKf
fHARNB1clSxoO6fShLRyPznrkebOq4nDItTxTZzlg7BByEZ7+UTz1cMXqNW2JCHpJLAs19DZxYUY
OHBETL5+uBYcXYZzzrFAMcsDOUC0d/6ECm2Xa0YoNmSrCL6rrXJhidDAC1t0na9IT4G4Vs0TsXVb
ZcKHen3859FdXd1zx60fnnJ1L6p3JfIZI6fmaGd3T6zMytdPwe3pf0ufhoV6/q4Cwugr63Tx70NC
N8NuP9An175PB1Lm/NF5e9XHu70C7WLJ6+kEs3sPuJ2PxxVaXUKDduPpogYiMRjtaz2qEHh34n7Q
H3ewyQ0JlJiu4jK9P0nkMPzL7B0PMyWiaz073+0xfzwd6QiHo3twnpHrk7dhNT1OMC/305JZrpS8
h/w+P0WUa10iXdPHB0B4n/X5oUNODvVMzajKqy1ClH1G70Vn+sbiovpPT2PmlT5/btXfBx7GK4oU
i/fN/yPPPY5XtE7E3D5drvizoAimIO4l5+IaIYpaoUdYHAxLK71hRsvgXolyP+CGWYsIoguY07VF
BnuEezdhLYXv+XOY0/NsuRCABrcjOc6Yw1yoHCBakj/MFvCLXYlA7ERig9ls7tGjsjcoF3kwD//o
Q7KdhsN+NxAJOsKzjgnqicQbQOyNWh5BzN4B1acgPYov/Wf9ZOeS4TmAFECuHHkyYa2fcgJ7mX8a
h8TFkc9HVAp7pov+jzLZlIp9hCePYGb7T/tNokmUW1TwW8QKpW4yqS3HLCnSrWqLZirShGzNiAN0
dayoBDjg9DH1pbhrgfWBPJGioy6RImrLwC0cNszqZY5azibb+WMtV1GRDZY72DhH1I2M/lxuB3fK
DvxT46Uc85CEYsG1RHkQzZBToCfQbAXgCl6geGBtye5zYSHBMTEfAWFCo4ntSsaWKf7ucEbgwi+A
gV1DeIjOR/ZWGion/ncEBR9jTKwsD6SUmIsd74ydjUECOdYUjYOBlxY20s+6o2wDhwXcB+kTgCLa
C1YYMrnZvmMCgc2+Y5LB/3yl7J7g9lwlpnMTc4GIJMeLukR2aHhw6/CnBQyKD2SlNUwPEKJIcEkC
jm1MrIzWugN1+eDDinmdrosvyatsupvZYArzXfSYdsnMnprJAmwEjMhscOlSB1JFsHRsrH/fPx8E
D2CLH+pcgFcp6Dhv3G+0XreJcN8yHzya8QE2AFLgs0ykY3s7/aKEDMP0erb+YVZaMrb4xu/1ibDI
vtCBFG+AcVSy5KLM6VhQuhyDpcD7oGS5HOh8aG8TPcBsdnkbWDsWNBSMD/wVcXJIYl+vBMf9m7nA
9EkqA5fN4cp0YrSM+WoCkDHMnkElXVo56eT7lVmn5JU+aTg3Q+wtMz0pdyvNbffuasIOhEaB1+Ds
ffLYhPLknzcN8Up7yKPk6b4sZWjj+KO+Z7uljiMqLKBtgUp4qRToGDUqAntm3eAxPxX1wKuerkJy
F0uaibq0YITVxRcXTUIPJBk84+Ydh17niBWHM7OHvOJfkd+oy6ggG6f3DN49l/1V5pZ9fGxzMAOc
MxyyqGZI5eBGWOFjEj4SKS4RhcCSgodiA9t0WkcYUKoN6myR6uY1LwFM51ajuVOhdP/zq4tCepcN
7P50EyGn7Uo5BjiMS0VSNkGad7aGCsj5dLHD+JFoAXkp8lCgbC7AulirWMxSVz146FFfZX+vJOZj
KR5ZDhuIvHKNpGO13TNwlG/lHepAyVJYKl3+YEWj9gjDt6hTpHjIDBgUYD0pTw+2AKA/j3dww7GC
Zf9PJ2zYL/xED+qZx9tbgaUtjZjBAdine6j/zOHA1Ttkl78Xq58DlhJ6gUUJus6g1P229btARfaV
jHXfSLRMCx/0usRrYHdD0nNyDXy9gHtUEMRdKYRnBUSIEROnWtxeOuLrwXlhsTaKev4g57YDWhDQ
SipgTy+/BRvIymLFiGbQocuYbVWJqp8GKNMQTOmWgbCUrXnGvAHdI4HUTGiXipZ91LpNKBT1xWqB
9NgqWf3CHWdDZ8NDh116jtTLyylbEPOzXojTd6XcP9ngUhugacxLPrFQLjePzVLEW1zyAacDCi1b
DF2os+FMjgeCNpHq5TxDHBsOY0m4XbYB3uAXdIbp+rKEBUIpzpL5c1JJkUsM88rq7hFqUPKpJnIg
3H/YyhCBQ0MgukN+1rqpMm2ZKg3nxINQ6HAM8qv30NvRk/J9wXtil/+D4x2Hp53x0zzFlMUUhDG4
LCTld0zxpJk90M8OfT+trMIJx33S7lRCFw5+deD07+4hZ0xi1CSvsP/vOnAfYGwTA82yr/jY985E
1ujuPeD8nn4XIDJx+TAHmvMkLTBi3giVC9MrwtcHeX13oYWddJi94iHKkLBe733KAAxu5/CEZCOi
XIivZDNG99+hJmNPKuoLtgdS4awXMz38e9DJ7q3VyYBRYzaFpyff0SL19i+lV/I6BCZkveC07o8v
swuWfjCQCeWMegD5ov7V8vJqPWM9UViTqIdASmpAcG3cejVQuFUXHZS/WKtnVdzJeQfHGdvSScLV
YbCwICPiHVAiSnCKluxHyzKF0kRl8ww/tUsGuBLVRXiM2+BcPAC9R18kqSHH1t4HKeVZqMdDGNfz
rPbLBQDY2S8n+7wBCaSgWlK/DDM9FGBLd58gmv4+I/0GiLVAXELDjhf82nG666rYT6jGjpunp0S7
B0MdEHwP0gsaTj6y1XrlpA9SPjqPtAwKbP+1Hslnj9RcC/dZG19dSniAsE5eFbwgmaz+5U3Ba+1h
E8lk8PeLw+QeDtKz0yNUmwCTsLf45J20mdWhPhF+4FIFV+4XCaQqeiXVVaLhaJit+BluJ/UVU3M6
Mdjm9BDXVGEt0uSJErzmCEPXBMUk+uwRkAGTDlgwDbO1ZlXRMLqEkcPEijBELFH9KyXmEED2umkS
PTFiGjwjHoy/rWUQnFuP2uAwHbptTAXpA7+zNu5mGTNPcVTmGpDA3eLPi8/YmpixIjirOIciiBB2
fQq4/rieDsY1OEwtbzoz/DrkR/rBBxlixAonVzYdjogAQuGGS9lnwLOvvax2GLKhaBf3zfnC2xG4
WFW9BiE54VQxgoZh9iVQxrBaptN/HaP0VgSo92q30n3WkuFSAvQojrnDz4BfeLYYy9CGnXx1M6/A
FWevD/CnuWdf5e2xpCoC6dYPrCgKl+WzIed42DdLkoDmMABmrbtK0NM4r5AAKH2r1/MOKdCh7grs
iPxxQzoD0m7dptA9jOuwDbCraeE1OZbBsRiyHleklo1P4aNr96JjBbbiEBRZte7KH7AbHJAugYDw
jBOV9vFY1wObp7VWwBg94qFoPg44by5MkwhgF1CH9xr3QVLoy2GtUezzFK0SYIC7zGyhRgrvG3CK
7x50hv/uF5fxa766et2rh+NreHUkqm9MDg0MbUEX4H9yI3xmvIdjJXzLR3dfc5gKyADWBfM7ei4d
D/0MBEaNgrW0QCrKPunhWGT4edrjgh6LrQqAGrvid1s3LjXBcdzlSHGrDPch4RVD60CLme6zJxOZ
H2z7t6TxuhH+eWr0ckyLXdDPuYi4iNJmI8UgJ+NuuuKwExO76PxkF6eXawocYxhst0yNkvHiFLCl
zbAoYmJ9yoqVBkbAt318jmcKXf71ODZe5uuXMpcRsZ3/jt+mqLcolcd4bTyeVnsYKeRQdX8JCt9K
29mdq79siijw8+bnuT25TXYXD1HX7845tGwOQ47ED3JXhEgZ+ffbylEi7DBHVBV3X4agwGw6T/f9
j1wIxHalyw+GfDeWO6t6281I4hHhR6wGH5BYcmGc6WX0CZYiutfisUV2X4cnNgZDXKE4WuUf3kTG
xSv4aGeP23ZGe/lb/+yx7HFVOIHF/SLSIjolZX7MOeQEo5GqQyIkDRSREeQq40k8Xobf8vG1FJSM
b6DoD/k3eXWkDM1WHFPdSAK1eQn2jwft4ZB08+GcDec+ZmTC73PLSPHolvy9Lr+gSbjPJLiBg+LQ
Itrj90xQzXnbseXrHJFRF3TAsHtpOb+HhM7MWkfZveO7Q2pnAgcioZKr+Spq2YTkzhBEtSuYfzHa
EyxKm4S/VxaHrY/e2KqYssJoGbzprjq/kXwQkYUcHewKKXD9c3CfZcDH8bC3/vLaXE4FP98JrQU0
i8fXWQ1p/XOzcCJx5xjgZHejPZeSv+j+yp29cYVg2RtsG6wvlhJP3s3bIz6TW8GfW1YM/yY/ym+A
S8N0w9CW/Q9Sl23jNT+i41TmSsTHUn+PYEVkodrnQiSL++Bhf0L1h26b9CZkabSVqHTH/S3R0lMs
zpiI9IWkpcGNq/Qmpc3cnyHjxPZJJ5bvLu2GRoj2hZ4at8EY8NnFly/fWYfDCO+TT/tRU3Iyrguf
aM/aU1lThvANsuIMu7MR9Rs/x9eAcEFZrwGmKVPlQvFd8h0xyWvzR3blt8O7e1wxokGZ0MY2IuZI
clRRFvMeFVtffOIBFVWT1aw/lRt9aHildo6rjUKf2BAj4IXz2jtv6cx5HKROJgQeoLAfsObe8oD9
1l6VlAzA4iHk4grYw9Y9PW34DFxoeV+1zH/DToF0ixkOJK5wIT1l9GDrQBR9t9uF5MVKhhWLJXzz
5e8MMTtP0y3ppGwPrI1jrjPnB5jghz/6RDPRiOm/TwJ1yjHPLtAblZhFHL8lK0DcBDfrFVzsNl/N
2fl++BhsRGTVTsQbcfk1+KSdTVUc2MTu6XN02rwC1AQOrmVL2zBC6JdeKRflJFFzNJ0c4HL7/hrQ
TTtlPg+Q3uqfCMukF6Xqcc7eHVWAxRrnwrGFVeDrYGLqL1ulzZyHmLtFObx3HsmjoI7kbkEtU4g2
1grG8Uik64XNmtp4xTwzmUUpbkUFuLuhfsbjjcKfDYdb/Zmjz6IpKV3uye8QYI+J6OwyCWH149IF
Kbd78OWTMpcPrJS8ed0q52IGoZpGsIP3nvR+OILRnq6ahEHmd/XTztRIm0R2bu4rO7gyp0vgn+aH
wXlsbj97FMXcYrZo91FIDNKWDZHMGf6auk9l62f36bG1qjTtNeX/anLhVfvBG3OuXDquQdRlAVFk
8eEAZXyOFblT49e45ipBALjMcGK9GAEboiwfVhtCopX5Xq+75j0njgB0knkXdjN9xBIEKOMN94k+
YsCTXC4Usx105BhCvHsOpOXzbLILs19GnVQG/fJUcBW0dDXiFQAeDfH5jq/z3pLKzBRBYuvcpjC4
EvAVjBPgEFkG4lLQGaeG3vC/aUGI3VWAaYkRaq2rI+jHt3bBVhDM1NMbBnwUty4VSB+21YEGZ7t/
8ocyLg9QPpqFllxC4AlRLsgiS/b2MKCsJ+KWjDq6GcPDWT+749j9Jzm5FEuY/Cc6QkWNUdxsr9YT
mwSorNzRgsmLmRqpZDpxoNh7wgM3LIH+kmZc/D6OchFdNg8ndwj+RPwCZrp9+mkqwW0+T6m/tjzP
m5zAv+AS0XTSC7OKQ79wTL6+dydmSt4qqDQKLTSqoZP+26KUPMP3jZAoE9JJjCPZKV8mD6DnXhV7
iOekBcgRpSRnGs4HnCaSYut1AxLF/ogvbMKoAHlTWU5GKEay5Rzyj9QI6I4WjbRQktZmdvFx3uUv
C53d5k/kntP6va3vR1BKMs8ggvhespmsyZ4UYG/yJG31EoxC8D9BqXwWLZtED/6mx3bRgxjFuxSj
wu0cgdGO0xgiDHMD4D7Ke7JgCsAvUWPhu8OaaAl0ivHx7oM00bOifURIBTITzhg9JtLhUJ/zSPPX
U1Y2XEsVPqlq+Fjs4OzdGy1AqY3w5yo67FttsROo8WGJ34WwBqgyI5mT8OXQfyOnJxHWwA3uipQO
H8uOqd9nF0ojFZzrBi2LKrVjEPBli7QSSpEVjljKH6TZ/sL7zLKmEBCWd0NMD7X6X/yInJnAgPTl
v4Bm+P/y0Sie934wh4245KAqFrR/kxQDYu2WEs25EWSX85MhfmwKOGsYADV6a7aznyxHmE74KkKh
m+XLEpPh9Q+ZDqRWzC6RJRReCN/ZdeQJ/fLLyFjjn6g5wAMZMeI5QQcafqctOac4kUhuF2ECwCPI
gT8iPq42yUVnFMmSfUBsB3UiaWxkJ8IL6bXNlXQ5jVsztzl3ndFwQfA7LRiU0mvOBDhxxbDweRnQ
0MISVfN+tmTRyhbng3XDsxKISxDG6uw+TqaXojVBf0tUm8xkFVzJImlBNmmsuoi0MdAm455NwCNz
yumdZBw7w88Po4Wo+VoLLRmKQfb+gv+EVjsVQfDJNpCmI3cvcnE8QWHavAEx23xDWaPgWdelBWwZ
zZCNfxx3v/xBDrKGj7Qv0ScenU4wg6CWjwQvDZUD/higD2KgLl5lM2ggmECB/jFUHFCcoRTdVAN/
t5tONmEhbCI8DqZb983fjon5xkIUK0TCdSlPs5wkwviXHRt+ynE+uPZZmASaJCMkG/zLF5NZgfOI
5Lk/GncrPCWPPoU6iyRDNE+jyD/M+t1bxxNT//4uSnJfE4sAUYgC3kdFBYWK7yrSeNwttmHy7oQN
YFHvngVr5TDOQALl5d8WRkRuQydc63t7LdrQLmUg8XJUxJSSNyJZEKLCww195O0z5x3G6QdjAZsB
OBN7FOURTI/LJihhjixkOEguYCNayB0eK2wcnKDyQAtmKCuY5fNv6UD7i6hR9jLIW/Y5x3T2H7Y+
4d7hKcVN5uO7YjdDwwCcjE/Cp2Qh/JmjiUoBcSW4FVJWS2xjkrvD9HYfJ6plSfYRNTquIOEHdxRZ
EAIA8MC8jFEk346CA1HkZtdJ0f+SRyCTyAgoRMZBzJVydnG+omKGMLhzOz4HG0M63EKKLHBysIS8
lMv5/6v6H+DlWPoY9TQKYOG9zxLHCSCJr//sgurwZEaFdSRoBlm8l9+IRXPIR7YgGj5iP5M4VNnU
MpIrQeqR6haOQ/ONo23ETnm0h788GeyWHlC8f0NH2xmyUbO7klsp8Vyxns8RIKzhVyDi/yBzcp/Y
i0/eyyp1dlBtHH2yOwj86Sa8E45gg8kAEtSLSjuUuIWVxQDUsxOuHcQnHlT/M5pMql+JgKdj9s7m
ReFYHdGehaxIwApYcTTsTMcAM5ktmLwodrCNhpXA4v3Pb87tQ/y6hMJthDhlNUa8YzZtimrurnjJ
2SlIufckMQwuZt7HjyOKmvxsUQDoWB20uGXEHddaW0q3xmHBdDrehmM2zsRjlhKCCglkM7FZIjOX
uK1sx0MP1GWNFF9oDuloWZ5SJl1oQqj9IHpf7LozsFPx5tzDzVAyGPgOFMjwIgx9X8x4wzFST+SU
gY4cRkEks9Q8EnJLC6Uv3UVYUP601romsGCdh8fxrt4KxU5LKE7kOmZoztMkSHnB0YVu3HYwDkvW
+pck8pJkc0KbgBOXsYf2no/Yk0sgcYMc33KmRGivKXo4YzwkQjw2uA5jvGt00hxALF7uPm9mPZI0
95f9hfwaksMxyzq+mt3s90JjnF/I1AkPoxBzz/m4+GWMVHlwXhqBRQWenZOdXzukmWGSWuBZxs2G
2dFCIexvXqXpg90jScTLTabwTnKFodreawmOr4dyZA6sGgJDOHpmDq+Kp2v/6J4435je7P9QPCMg
kCSB99XmQN5whYVgYgW1PbPY7YgGkVcIdT88poXO8SmOQ4Iw0NcSRoUHD/MQRg2ujOa8aM+XxMiz
MTbkIvKg8+vIQ75qkp6GRYGMPHTYi4VLqpxMaOeM2Ht2ZlFo9J3Kv2Fegr75oL7608fn7HKgEQgJ
dBxMvTsyb450lkHG4xfKgWKRkStKkPeOYtfj/OTmEqNBU8A0YhQVH/K2Qgp8/PU7sdxfcQkTwINt
AbxDuiNAas7dl008PEVkaSLomuPQWHFKUS1F11+MV0gUhglqgj73y7Y5tLKDzQbBvLNTigWV507T
LGRgnKFJ4aAsIlouXXXtf5InJc/jOqcfy2baNPJ32Eek+KT8sCmqYGcWdTy7iOQmUj5YLlCas90x
9KA75WjMsPfcxUUWGdCzHKXgFzrFC8HTMK15fh9TfxyeMKyelkg2ooo4OiUEEX/7h7EjsUeY2zK+
kxpIESvrUthLkcUtKbHWCtqukEMAN9nNhbvEMCE5avgHpGtB6SnQ1W2bQ0uRUEEbTqLUqGbkJQqs
KzgrUI5p/Fx7duO8s7u71Rzi/+b0Cip2bVO8hYnbos/bu3rwZuahpQYyCGblzrv/rgd+mDsDAxGC
TmGiZgpxTDdA5dT8Tv55Tw7AerSs/CKHaJM6U0wBsxl3gnvhEsaQCDcm1DN1DuUVWQUMx12gbNqQ
vQpPxo2Mv0g00H1hGuDDgEWsiAjRGDXlUIrTuoPWCJMydN9rq4AyYu7IGoIKRRckuGHKaDeSbFk/
RD97cHYxG01JUR2UISqrANMXyQl4hylpSNcj/l/9h3jRGkns4hqJf07edg6tXoj8kBgIFHhPna7m
whx3ugtmK7NcDqm479BdCKFc8CapCJQJRA2xMPRrMottvXTOs3hZTXSz/2ELfv2L0842FZsupzVG
WRaFdHO11QyQetgD+wFxDbXME8s9XqO5uc0sPNiN0zjblJFK5uRNj03OJA5oNQDhd8WcEmMgCgub
jDioRubWSRLqMcAAStHGBaw4+kUkFBOzy3SZ+TQgSo1BOT6qdL60Qn4lNmiKRoo4KmGh8f+RikS/
BNEsiAl7GavbZ//K2CJzGlOHcGWMxJNUs9JT7HFUGA6Ra2jxfCKVuIcIJWlrpDse7PlhsDmebIwD
Hy+xE8UaB31keZNqjOLx9ychSQHBGR5CHz+BQByt+R3PNsPJZiPVPhTpPMNgSQXbBAuuU7QvqMdn
yQJJMbWh2LYf2XMCGCIJOTmnDnbDhJjWsQ3JzrmYI8oochbkJoNOO2KSxIyDkEDNKFM11mYyXKMB
q6dqiLYrmNY52bhA/fhAcC3SeHjZBsN2RAX9vNnQcpUCGrTC9keTlXXpXbAoAwEInktQKyctGMgI
p5305N2fVbFI1Bu5fZSa0sohoaDJktVF9IwYYzBfFrSA+piAiz9uTy7DXY4SC5saMO7OxzeI4CHE
73R1oowSckPmHrIStkRotdVCSkPRTnwEKNEt9S4NoAS/ndEq8K37uNzNkuOoOVk/fOiLf+C0vVN1
dbLbbEhpPDSHPDyHOP2n22WCfdUmJD315pyDcJagdV3d1Hgku/ZIW0O2IDg9ETwk0i6JhhygiuBz
U/D8Bbm1lALnBAL+QpYl2g8mvJDO8LQ+Y2bmwHK5YjSHLLRrnzJ52d8JGODgM9rxKSiTtWXtCdAi
m9rebFOypqmqKK1rAnr4o5qplPajJblSDC6kk0RzRjgKjVZOxadMNhmZRiAFI6AXPigpVOh5plx2
+yHu550Pnkvypkc/Io8+kVwD6u4XOy7wEGXB6OHMRcaG3QyiHWnFJM9FUwxVHGKZluhwPixjRR4u
wWkcFY0l+Tpkk5AvjS8etQh9XpQoO3x2tnhJ9x4nK+hk5d39Tsz/NPwvDX1cE8svQ6BX2cc6clqK
Eo9mXZzIoPQ7or1QqLElDemhziVS6B6ZtFMdSV68nA9tb6unAU54D4mxxDAjae0lfFqKXwQZfhTt
SfsXu2FlPanXsKk/vefk8T+SzmxJUSQKw09EhKCy3JLs7vtyY2i7IIqyiIBPP1/WxETPxHRXVyEk
mef851/gDXBe4vfq0ojjSZE7OCcAqXxtMoA4lKiY6KrR78ayeKDSB1as4YJyznDUSeMPFGwYtpge
3oFAus9RchEUT4XPWfly8QKUxVyPfj+dtPwbHxomRb6/40ksFlT0iINlzo1vg51KTM+IZKVFgZAu
d3L3pGBYg8cMvg6HA3uA4fSpKqh26V8kXxcLnxL/YMhesueRnAxJhJZI6qD3dDgT6Y5ojdIJRu8S
xr/yMf6qC40djeKHPWvKfmrPnxu4R67L8qVIYoTOD2Z9UI1ez1d51/6cdHBuMaSVDTp/ZXrmdnBt
tSC2wv3flDuBFigJmogcv+wysAQvC+we+U70ThzOFW71Z3y/qB7UyfoDyaNL6iV380pj85yZQI6s
akZi9msvvT/jGhzH+Y4w0sSZ7a+z0Bccvix16sQgki8F29LofP5zQ79j4ohhgCIxD4n0SnvNdECn
LsCJAGik0JlXdrzpIyoEcXUE9gmW+IPPIigycCWs3WyWU1GPNPYY1mswALv+o5qtKP0TV8eZik5A
jptup3OKbH/AV7EdbWteSTY2kCZpqbW3tjR+49MeM4Mtt2u2QDgnWRKUT9wOyWHhMKUmhBz8CpH5
bLe8QlBmpNurXJGURsqMKpg1QAcF+MY7ywBDEs+AMLEXQGHMThIZInO1JXz1CvMXtjF/xw666Xic
4Qu5+9Cdc5QuogUIGU5NREGOp1PgQjzS0EXDdv83lWYYqTBkiF8qOtNp+hJTeZbKSx1Aw8RDlT2D
9R2RBgs7O0BJEv276Ge/7/p0WTiFwMNgd+XRK8A/DsetBOZ4g6adl8falrpZTg9ZFAMMYyQ3gqOG
zRgv+KAawAd+22bBGUZVvWbVcHosQLsAlAQnrjC9m+gDI4OZ85lYxrzUV0AbWXo2HlUo+oshCwiy
P6+xzNuScQUUtrRyXIqcHAG5OaBo3Hh/NlO81781CN+C0gbHoGBNkUojEUEyIQe886TSz/DcQJ4Y
0VW5x4L3jG/lo5LC65P7yAdmV2H1Jn88QG4TPRt2EM5wKN38S2BIdY6HYwWPXewiPsdCduEQxJAl
uMfX+HhsgYzcDbjlhhKXjcRdJOCPx5oBA7ADXQBGietAumtgETCZhL/A9nIk+bgFI0N06bdYc5W7
B3SYUD6kK0oIsO6ei+sBJpWjwW3NiZ5MO4Ljlg1EefHJxlC/pVnAEwuDXKfyY59+0vb3Q3bi8+3K
j5IJ3w25n6bvYGBE+4W/UXbk7ONLQVTWHUiCOEANUbthRdKN7dPek5vCWhtJurbmI2eTlzaCSMHj
5CkLySuUxhKYZ6JID9D5Cv0Is8EQdKV9+xcq9us82it8Q5TBquq85FFwzMJRaZ+q1XIyQvNkb3N3
S/v359g0QkBl2ac0mOy/zt5Y8BGZracCL4U1ynLeyTOX8PPyA/HbkKhBJ6RQGfDM43YtpcnMCK0A
iHBnfl7LHA5p5NlYzAe7eFKwZGwHYIAlBtBb8HXbtRriZQDk9kbNzXv+lT74eEISb37qel4v+jAh
zUd1TFX3sEgVIFBcE3u1J8gwwC6/ASWIPkOzdWXgvEiWEOCv3OWnfarH+LZGLQ67osNXW9v3GAFz
R9xL7zCrIa7ZP8t+0fA3FV+g017b1bFc96K4O+yxGQEZhTWkpnysCcLKbzA0oK72Cq/8BUkXFym3
rwe1sD7iOcQWC64b3494pgN5bS8Io6YBgpM5JLdQBjlVPHkbwKA3Ei7t1xasnWOTcs9RnjyEnhbd
OBbleOS3rWsnNZzmvsq0y4sZzn2VPCGur7mxSdCKCnpO2O2ef/WgO4lfu7rZV4X33bZRX/G2lduJ
MghGs0qZQhowtnx/LTJUR94cZZLAhs6NQfXjh5Y5BiDvelW7SRUh76+dPowZu3W1l/u9cfcUXG6v
LY0QiSNlQAnB2PGMfpbxjfiG2GuRNnCXqbV7Hslryr7s0oFRg9b8tFuf+Q5hEi5F7VZLwuYwacyQ
GiR1FG34MsOEb8PNJFNXfLfqpDthEKY4+La3xN5msMDw1QUoBVFzP1+eG6BEDmWm2SZF2Hgsnzie
bymUt2bMn5ly4GVZtv4LdJ9PZv19lJ+riXKup5E6/DAmg2Qafi2ilYPfD9Yduhk7O0RacerbuTJ8
MInFkZR9bvbdVrXDn9/bSRw+w6cZ8j/Wgms0VnwtQvOSPINhx//ch3ekfL0I7Chx7yfGrS+vMa8N
LK3hZ6clI1afwXii1sK7MmTEa4R98vJuVP70d7PKtboXLD464vlxjcIxIGs9dfgliMF0XoOErajl
9e5gP0Y5LFSPpdkn/gyHdBeS0Gj/DA8tS9hnbTeOUQbvl2v6d3wXTK7OMSZfNvLfOH+PVaZz1IP3
GHnFlcARGgbOhv0+H1tS2U+MUCVkhlPj3U3Beq+d7sQg1hdQivey4JF2TZ/95gnFl8fUPezfT0d7
ukU87VUKliJR/84uWjUT3Ad+n1FZjpM60rvbvJnUkmtnprQaBhwcR057upjI/Qy/159lTqce/pSY
YxviIwpJkT9GGcO+4QFvB6YGTwXk18LJxQgLJ+vNO+/18+bWkZkOHrFIk0iJB0oRKQFzD/SmSLL+
9VVH4niHmcbKrt37vCOy2D3M1GYT3+fvHB5Zrg+sm1uqs9QULNN+QYqaxUtthkZ/bvFmktscMw5H
EeZpLJV/3OzRTce6hfdJqhLAcuUHYbiJJRJG7nRlg0PD6clFUGXfpaOoAev71XfzbJz13Y8ZsIsR
CD3XxAf9kdeJw1+ClLE58yvxfow37c+UvQrRqiWVPFzXYf/915cSZOAYa2kCUmiM1CmJF9RVFKaM
YgJGMY/6QolGWfKam3OEqt1a6N1QNmtyCqQBJ/44TwiSxvEHX2z/1On66IIBau3wZdrhI7cJzS0G
hwPItrbQsOEj9Pln06p2VtmuRGoJ7ZygALdrBgyYD74majR+fsI02el95iUT+mN6RLH396ltNvzM
IS+9N8xI6UGZeCucYYrcJ4M0qmxMW+cN9WtUCoGhUzNbl1VUHihXnJ20WDfulOGyNcXdlSZlpjNi
3H0+pn07OE4be1Rq5am2H3+2pt/VEyLGjYZGyoKj1rHIWcXJ+8io5OBNEWTjLIXtjYGhsurOLw8Z
/Gy+vZv9IjPpiyISeaT9hUdiL0P+8DsgFdIEKXb0nZnYl9A6iLltuNOhttXIj7d3GJ2/sJskKUsS
z6UJVdNQU6ld79NFOyOO0JLjINP83R9a3KO2xloQSyMM4KXRKd2m9iQUUyJaj3DYzUTuUAal227X
78dLCjzp8JldAZvQhYJkzsiIhxYoVVjHKnarG1xtrNIdvQg/hoOLLrNArcHHxO/7+HPB79sNKa5u
EC12KjX1x+3SA9gPJXozVmOC9Wefb+0Kou2q0o5vUb6J62WX8oJOptsb47hBwFhKvW8ZrvYZw2vB
EzDzcaN/fMZqX1hmY1e/E6m6hhvDe0CAsvt9KKfPhMytYFHBzqTfYJAJ/w08USWwiNTh0HyMtLm8
IpvNUg/X6cGlaNVHCgWGOgVfgH2SS4nmfSKZaQXk3i8gLuuA2TF8kYVlDFn7kn3D2EvKY/oXjN5l
6uDxAzLHA8DQ9WOJY9XxGI3I5gcCF+AFYHZTQ1PgrfhR7Bfe4cgB5Mr3q/HU1oM7jFURAke7RaaE
wmDbhXhgOD9aPbe9fp0RJ7bWIxHBy1/ndd6KuhA/RFZdnGDKbvikf2gS38Dg8JroIqNzENYuLajP
FSYhFOmLDIDvNnzOigyu0mNS+NevNsgzh6+FQm4mMKq6dfhgghajo+AIDmF1SJFLh08hiVfE1CtE
FkFAWmQribt3mPU8RNmsNShR7qehyFfqoNMLGD5D4cLg/6okLqT+AjqGNH4uIRPZjrRt4/h2Tne7
P8gZTBcH9OwxYHvmxFBz7OYlS6ie6Kw5VFsbBK2h7sxpyS2+W87QZn6No1aaqvCQLnR5GNDRgf3o
Eq1ld1nxSD8eYywTH4EbdaRBpgx67UWWzWJl34UBZlsTjimfiYNX2nVjT6hNbJ0NG/QMdGJGPYTM
zgwPM+ovdBdwP0obvuzJGLycIrNPrylH+kdzvqBtRvCljis8A1C+QwlYH/d6Y5+0i9Z3LEXoovqt
PlaQ7R6gaq1jBJNbsC+G289W9svYZ+36MhevPN0mkpvD/Ia4UCaN1zvUyVOAK/4veJOmbfaccLkk
JgKslE2TLeXyIYd986F/kQaJ43QH0a8Rr0IadADsd9zP2y1wGrY/vDCa2wCIj63rLtF8jtgIbX5T
2JY0pI7u0zG5iyrp1u8aEJo95HEuAGSqm/+qV7zWtyXzvINUDf0e9D7SnBcQlzceABy5SxG0FlYp
2uVNSYmNRSaqbERpOtKW3bnp6NTdgmtmNj6SHyXHk+SE5SWshOnX/s1lvNOu1OwdSoGEWZwZrOiw
skZcW1VAEeLYwRECfSAQAkQ55haf+bjA0x2xHy4ZbGqEu4/+/SKIKtgMsR92e8g20UP9dJjf2bhn
Bo+fp7ARPaipnDdca+odNSUHioBv5OtQqGy3KpYHHPvDx21K9CtDXqgsJHWSeQo52VUgNiohL3QB
PWn6yGCYrgr2c5ON4Pp8jK8LXgp0SUB7NZgCb6AxbGg6ku7iKbo7BTt5ssqVbR40tP3+8z74Vkud
pAu7pvBkmeuctq2L1Z8+erSi6Ay0eJLHkoydZ+7hMUogIC8SPy1p+bq36Ao79zfHJahYoSKqmvWP
Nix3+bdyC3kdM1gGaOPh8v3Y2IypMZX27GCoP7szLrzCe6d+VgSUmU/8ZNyaXMdxpe7iUDNlyfYz
QizefuHrvv9aI+pGS0VbOzTVGUXZ3d63P3dvxTjS2qXOW9R1SAu42beRWbmgT1+AaWg/LckrwXdA
/Lc86e7EuxclX5VGyyac7F/LEeUkdTuMfvPJ7Fnfl67Bq/mTW8Q39dKXBNUfuk3dREM3oYEpoxdM
JvDT1tFQ+xju/UWxobtVR/At1sXWot+z08NC64w6LBY7w+HELui2Dk9HuQ+p0Rlm279i1uFlXv5u
fkdHgq6A3mBgAEk1Ui27Qw1+WHDeyLQ1KJLrVLYt+cE5IBWvHby2OyHz2KeGzUxkoMSb3PFU71gj
uLJkwz2i5vqFfB2Wlt+9kj2WQpf/t+n7Vs/rmX7xm0A96adOT7pj0HjR3bRu4Sro2Hou7NShUZ3Z
Xg4Dswqxh86dUnX0BW+2jfnCjVIF6eDg/i9CW0x8GQduI3IGbNBmU3DPz7XD3AeODSwx9mmm1D5H
RDJCnvm7EE3i8dJDAq7g1DKBzMQx/kl5jvTNmg3UBc2w9zP5YLQ1HYhuikchTwGtLNZxJR5J9FHC
qnV0+qKEijmhwdmtfy/RD3Muvfn3LgdGmH1DpHTazU7gI1MkrvId0Iwx/XOhBzPuw6qgDxhJpSPI
YWbjHHDl+JJUSJPZw4v1NzV7UA4LLXxXgeIeds9FMoEH16nJOrE64qBjjK74l2LDxkLo6aUTDvsx
oXzwMZr5P/2s0lEEJoQGLD94PeywOTH3C0k09b8ZYYDkKnJ9mdurwlIly8fRbk4jyp77YsDu9n+j
Dl16H4OU2yjRll+WzZu3xAg/95CvNKngnVvpkvWmXeA2/gIrvbxLt+TKZ6r/yU/ly8sVgKP+zX4Y
Qz1sSRN4B/P7pbGfzlLd8NuuUpJj/BuoQdqIqg7KPpJCu0lnucAzZl/1eLfEh+K8dnE+CDmcoCL2
OAGQL9nmd/ZDb0IhgML5/NEm/X1VRpXX3z8JbqG3xVgRhZJnYkvrfzqih2GY5aSqp3+c15cp6Fzp
iBt7KEIDjPftlj/nckv0Hv1RmwxwRumhOx1lWbRM5d7t3WbpysCfYXdHcejwss/+fFC45NjLRXgn
drEvoNInJBnlGEK9RZl5vyDOgmq0PKxLzGGDYndCc4YnCPvo4HNCHI6yoxssu0OFfFV9qbkEOrbo
QtzHnNGtxcs7ullQChd38iAJUHasT2Q0g3cq1Sj3vhRVTA5+Zvyr12jMPy6xkbkaHn5owUU7svBx
Eh3NS7z68tjnAlFe2th5y49/UMEtWAETym+OpBF1uJzbyd4jX71H0mmiRI75QeIW6unpRsTFRX5q
VhP9i3NrBJ/y4fw275tAZ+qj2ko88qIh5zId4hFt7pzcy/5peYcK30ZvcVBkSDCTEJNO3WOThKjK
GDprHZXGje1pXx3wAOwmYaVEBaqvw+KmTjEB/zwCSafgcP2K6t/UfOEx08JJPVBXQ1FV4FS5vAJz
DMEJUFsPK96BGn+Sb8/HLTwjCDdePHP3BtGiWCzNuygYWMkuvwkV6GY/yk7H0ijKDjT1fWqwdN8v
xTvncuOHwMLFgJqA1xppOMo87VII25dEFRnzh1eY4evATC94MsxtG/8r37lkgkf5zb4rgXYfWD/s
YhBzq157YA6j7czwUw76uV9hc1ZB8hO0OsRMn244fGj10vyGLxh13EcmEf2R6Tw5tqrQcCt9mKWh
UtOu6MEhKAlsWrYN0V/qug9+lw5abdx0RE6LoOOTOnihIpp3eaCQ1EeXL9/F4WV8nppyfEvnpu6m
1UzT+84DLBr6S/xP7bjvnN2A4snCK6b9jEDO45Npnftp0DUWlTbOymk/WfRu81alX+wyPn+i+CWe
0X+aZGHNu7CkZTaT8QEQNALVWrx+E0aQT7GDkfMOe08PoZRWzA5bdAlo4XIOarRobv96w97GZDCd
4sTUd3u9dYFfUt/7utg7WIXXegX9Vr1AGiY0K1KfTu/GyADugoRoXIY9dG5OZg1e5ThV/DQPpdWR
G+tAGWxFjE/cfmepYphV31xdD3Rj9SIQJ/+oBJyOTfViMg9TnSK9UPYc3DsGpLZijWPWYYKegfTE
4uUaXVrk9LGqO1Mr//e9EUxKFFWSOsVz8a3BZAGQNQLP2mzJsfYT+O+Y1gTGrDUzrWPraf15Mv4S
5kGAijp96sCLBsst36XJnPS53rJXBokx4FjzSlLAfy6H09MgALAT0r5ybDbX5BUTdOebPbf3iep8
SVPaoWUqbCKVPlEWE143YZvmx1ca6mz6nkp8e17bvSNOi18+O63pH+pBWbptlzNVu7kxj9CBoyKT
0GVYmXKFgtqN4jESMKs/SItwaNFzQXx+Ef2AR8Nv2jXYMb0CKdsn+rWTBpGoNSrAZuqBkiw+YEqv
iakOY9XXVVxoO/25CTWlvnvP45j7aU5gXTSFd2crTcMKUyJ+OvSL1zNojAF99/srr2bibl6yNCCy
xaA67Apq1fHjzLQaiiBebWh7gOyYcoPhRrVm9wBOObVsZU8jCgubehl8VXXMyS0ViE+xrvV/113b
c+Fos8uf2e97cHQ+zlRZVV7p/KIPvj9SNVMtk6DLsOoOOcujFJc9RHt9GeMk8zWox71cOuqx/yL1
mb0QcIGs9aiRMNtCvVDKaT+Gq4xUFJpssGi/po99gtV+pznnBh6BT6+9ifC1m7Bd2qCod/7TijbS
9wD2v+mZYdrOTCX/7oWOgod+mQ3wGsZBsyPklKRky8Zg6OXd7dEe+FhsmWM2u5qio/o5ENeQqwZv
rOJdhoBU6mhUrCkj0PfGWhYJPYXUGcDhgot+7TCDkjqfqzKcKUyxqFCkdqCRvDC6z1o8t2SAnQGD
0nYIEfT6upESIz/jaoHSMpNoWAtkQQ1z8x6yQj+XdP0LhsQAALTm0O+0YGU1YqGj3UCuJ1OCIFQZ
NPHiS1XL/AdrmE1p2LdSwJKFz47sZ1AGJSNJCvk2SGrsGrDryIQ1jUnAkXDFCZMHOYpB4c54mmHf
9T1N5ofKH2drQgdgaotikAp6xzclxQPTPbZlXQn+jrEUnCC25wfnExywkbtY3bBLUkQO/nVze5A2
cBqIcIotsG+x53IihTvhUjXtHibb3lxnOv+zu4NwXneZQ/rzx6rHXxXs/6odpm9Z2rBvRF8IWj7H
YlVxelrQs2zzg2smFW40HaK+cOP1FOQZHzXKDI7H2FH5MY8LfM3L/etqCt+T3+by/4+Gnx/Oyk9y
ftLRzX3smw1XwykOrbMXyswT8DscSmbNJdI9l4D7zoSafADZywdh44I3yDum8ynQfihZRiQESqez
+SFzInRp7qKRzPKPSAYfKLffY33z5bwsnY5pCaPx7ax7R3UVvRegQKBBCqbNGBiiWhm4O5m1ly6P
klUHmokoiHhOOHf4QkgaausZszf80GN5HrukHDcp/A5D+OGblWwCE4JMUVX2JhrzJRETe9z7B7uN
/E8BC3ixYki+q/7J6vR5LJ17mMv0EC9DkZGycbDbcjORqEBjwrvgAAAwgd9CdwKKB3o3rqBs/m0r
AHp+0fNuin3pjylDsJozHTi8myH9zW7zbO0NrlfRahFQlkPuIDscysoCfqXsPRiKKnt51DwQwFzS
0Vt4afR0EifmH9MxoNTpqv2KxZdGY8auil6+xszb1sBdM8EB+eCuGAy3sVSh5A8YxEDQeR1N+8NH
wKifv8Bhw0q8mCGzhwztgsw/2SiZwENctKrdH1GpV4IwEsbBDGLzE+78Ihru2MmVWQY+wO/jBCaf
Y7TLofKnojlCoP76Ui0q+dPIFjA1Tw6BAsteOsGz6cLQa1rxBkGyazOkhLi+h9gpoVPn5tJ46Xa8
1rm7QzGWsvY/aYRUUp2hYl3bxCNFhbsDgbySlOnd64+HMharAPYo3FPJsnKIQ5d7SyuZV38pLwfQ
Q0QI9UlSH1x2O5YgtHtA9cNFwujVAGM7TlXoo9CH4MApe9NOxqvCJjgJUcq/6f0Cr4XLZ1lKnQFU
zYNIN1dsrgnDXRQCvSlpFogAg3f40wemPGwYgQtpXb2+p/jD39eGXdzZQhlzMCyHvgPnBQCwF/SJ
chU3SQqSRhOIvAYyJjY999rNixDZlYbO5wsFhjcJOHpsQndAwQV6wyOgQYUts8Iy+/xiXrkk2p3E
uRy+q50WkikRAnm8hvSH3xlg0/MnyqGMoG2XMOsI4GU7N3A4rgVqmcXTrWFE3ZZDpty3fwKwZbFm
PgOh49oZwNgUO2llgvHJMQnkD9ZgtsMk7dsxsfC2uiAngb2/WNESn7877r3kl9kyY1TamNyBjzkL
4DPcgf6NNVb4zMZgKTlNzc2oJRWvDaeEkXzdaCzZK/MIcxabGRK20fAVgA1J6GARrnZY5uBIb3I4
IH6F6wDkTRAvEwhllIZS4AdFDJb+4q/xhtMEFzgdbuI53Fx0zR5j2QFEUu7+6gidTIN7Bc3BgiNA
O4f+BqRUvus8bigKAmeFRb5AK+wvXig+S+xKYJdBlV6gS5FMGoSPANmwfd4uJ03ro+OB//yXmjoe
55oDwzke4HHPd0c8+OITqJz08urhFklIEgYUAdM4H5wejKoDVJ0Jdm5XtoPciwwTOsEqgKP5F3tl
2ljYSPceJhW8hZjeyhDBACuTdtg1RTaOSCKWqkxGblKpBVjzxUqHi4PY82cII0WOGhte69QHMlzF
qgEKBLdDnRmjHpQf32D045ZwxJ075NvZrliPxxYqNehrClC45Fli/ge5YcEFyLe6iTBjYhWHFFhY
t+248CPGpsQLOzCGCCT+Ei3wmuFbm7FtXOsTidpjxZMj9NxlKlzAt8C/H/VnfVqUvJwsJOmHLnHl
HmxEHenBDMecRQLFhYWMr2YyRleCkur959KDpxsH7gprKgQqvBdun51c8NrzkVaww44aA2ImNBhI
SxcUIuQStO+A3S4z7bXkVmo/hhZAhcz4RvJRrksoSCsqvxUHyxHSecH5Am3wNeeXvWmY7uDcwxqX
VC0obqRegbYwch3ByCFiTmR7wgVGRNUAIWPKQgYUKhlgzz6qGfNN+oUsiNZdrHXnWMK1ZNyw2Bc6
+XUBwD8PhL2B+INjGrr+B1/UyXwOLiE2WOrZ+ZRFW4yg9gRSoyI1ZQxRbt65EiO42N6JzoQyZJJH
pLjwvG7eNSpmjCHg8itn1jozi/eJ2EGugbf1TCI56gCQ+n03OPVcDkdHfoz1WfJv4ODJICNJ8yWx
i7oNmgglcCrkl0CQuS3YPBddFDjciftkkWOdQETnpaGizARSITbmTLFlmmhkXGSaLDKH1xfDWyGr
14bNf4QnEjx7uQGuZBya3BFSPB4OkOPeroTMyEehdjujmeI2QvdakM2O3FOC1TF0QcJ3x4Kno/rw
uIgYfY2kuRJHBRTzuUUl9K/naBMcv6egpRtOVXwHS6f2dPylfNy1g2yACTlnrynVABgBQedDDc0b
Cxmk8QpIyVQK3ScXH6zPhafvuTfEeKBKWeDpLoewIGoD3N5nf+LHP58mK9jKO0XdqMOMwx4Rrzru
Z42OuPHHit/xjitWARQ6GHukrurMmmb8pb8hhxOHkHhG+/sADhOUpFqs0WsspK8DL9df4CCM8wBq
I6sVNkxptwz8yfTia0cwSFlN8Ilhc645e1jw1mX8nLM1SNyfvMyz5BLLebdFUMsZ1Uf8t1nvtH+w
dpGSSYlXXyaFVdQOzhnPeP6uPPtk6oBMn6d+Vrj0Wb3BjlQC8hyn5zKD/e6jeYPaC49zPl71V6LC
nI59YsFOvt6mvGzQjmBQ63vZBpw5E2bN7k2HudFgXzLI7kpT0oIs7BHeszOyquyBpzqwv00ByTvu
ScJiAe8CEMcFvPZqf5Jo4mTB9EooPBRea8n4Xr6ciXncw79sBZ6agi78NDLRofHDH+Rd8Jrs230J
oxuDIm7COrj+ZK9FgsiMC5NaXhKA0CWSZjPYopSCCn07OY8FrylCfseZxOKUOBO+i8sRpchGYsAj
XuPnSZt1LI/e5Okwd8brdXLad7cjMjnnOckG/RjrJf8MVQ2oT/KzJuBHrMi5Pn1DIW9iO1wC7VwY
WXcuS3qAAlx1KXUWCDARbTDUrPiruKQKhnU8Bl490EoZDN6J4EbwWrKbbbfl2vuGJVgoxoWgbssl
TUM+kvfFAqCXNdLg7KBbkgmno0kpJpjf29Z4OfG23X9vDH+g9+wtT1tJSiYKTRYxYaTPfyPPGXAW
o8ZEmXJGbVa6yuIngUSZ0uSBwTmqM0m88OaHtmIzinsccwJg2Gnho01qHxyqsZN3YHbcG9Y1uccT
G2I0t05gVug+3BWkgd/tCMrRwZ+cQnpQD8r+zZVqy9oU6Xr7ZVjm7y0QB34otD1u/ACMPOuTp7rv
jQ9YGuFm6fZeQP9K+PoHYZpTcEkHuCb4Sqcqkkyb9zojEMgKyGLgJnhRv2GFI/f/2C+8y8zeXp2a
1kBRKGyIQTiwhrzqOWpVECim1DDMWW8YaXH/gQ6DIpFrQF09qLQIpXHxucFGDleZekN7sWLyKz0E
NLenClz1r9qGU46/eGJYZbjqTmYtTq7S58LMXfmfgvgI9mpyzhufKfSm/jlkeTMhs3nmd5gQvH8k
KbOJMqBPxnqfOqK5EREwKE84grJesZnpnPAmbZgc5Ux00aKuFAACKCdM6RkqM8u36iWljeUsHvqe
DZ5avzyQxsdgnyp9JbM2aNArOdI5tPZerXzDlgPzWpL8iCFgTQzVHaavyhKetyHLDuKMepOk73W2
NYVvO+gaDpyQnvs2AlC6Q89FWlOGKIzuAlmvtC+AnEoSJE6DW2vSn3T/sQFYwbmrhFBGN4xR5HlY
P5g68lmIbk9wjSAcnjvb4nY1dFB+8Syw77gRs4TngtaxD3JfTfa9EyU/ASloTmlHGnvR3ARmoRRx
N89gIGeQjcYPl2VNzZ1lhC0ori2GOfq4nXPWbbeP0uuByMGWGjyYe9lvJuYyvQ3a0YHl+FxKCCN1
mCrmLVNRxnysYg0DV5FACrth2dMGGa5hfYp/5SPkrWTYZU0OsdPebSZL+gL7+HIL1ljhAGl3KdD+
qX17qEGOrOhGyDGX+BZf/pZ1R0ORBE72p/40IBOSqawzcco6MOV1y+84rPhgxWM8jD/UfwyG3w5Q
WmVzXP4kKFNhvTC59r+4mVY2dOx4BZmcYqIQCjC2vG2NLHB7UqD85w3II01x+jLOVA7PUdABtBK1
fCTQQAoqp499jSvIwfjr9e4em7bpGtPyY59ZRKWMHLfCFqRfvKXt6YLEBOIfFI6n54Wi4Y98oixN
qRtssKDIwxjIshXrFCbbr3TZVyp5+1PaXaozR0MyepKbHg8dp5EHdHwWecjC+wdYrNvS0G0NlEdP
yV1mWmrfz+gTe0PjQup2Y1+bOkzc653KDaZGF0HJoHozdKaUYAVl2RDfMnwoMHpS30IatfapWQmE
6rdRvK8HC7058HFdLgB/XoeecVSFx/t2hbkaTENWZ7H/gVXQG+Dlqz7834O6n08LnNWChJ3VXeHB
FK0E0RRb699IO07qRnTZ4d++51PNwrP4m1ypNp5c5hrojphOhG7wb6CyyW0Mk8EuNDzOuV6HeRmP
Vh7mJcS0dSMKN0bbUSk2OH3BPH8K3zw+on+5UsKNizklHwXT6DWCOjL70/3uGd5RWD+7vrqWxWXt
yET753pj7DvqsN5m0GQEa283tgASlpzk8pykEL8JqPPxmEa8dIzGTXkZ1rC/0a9jTqvqlDasF/8N
j4j2NuDXAnMjKjxq1/LP3ZHuvav6PKHp8D1FiV0jF5CmSKsrcPeMAMP5bF3dpOQJnEGCng1lClyh
j9SF9u2PnKln0gsT+5/LbMGL/PbG0QNfXKyGekO48DQbqC6CNft+RfXAfirWH48DGFNUcBfSzuoT
DZj4oZwVvdzvkRkTdjoCP1WEAC3F1qKa8i9+KP3TgLH4Gtm7VMei+0U6cZZNxBbGC3xtf3DWx7ww
J/oiUNtFxBdw6bBmaO/qIZP8Gn4pY9yHNIOWPVCMwdCL29RdyW5J5gQuZKoQrYz0ukZcT3aqeOYy
34AehhdJyqQpswxqwBSKuNGlb8KjBXOmEbEBzsdiddCRO2XsyUwrCh8SMrsSFPlw00QfqVDPfxb8
n/kaQ3Zuo9y1aIVIk6LSp3RdfKGEcIwO7DkztVykJAvEtBLuAxbbHfvVqA934QD9DFvS8Vh1j/cp
OimTzYV+1EDmKDXs04Jy9+0mhZ0U3r87yHHudGdAXhk5sE9wWnActidWJ5Li7zhSr9hqvCXtcYbj
Sddu8pCtVmVoDS+DHaz3lilRqKNsDlB29gf5JuOr+cERKehlTvmy2dO/+8OGfIUj2RrjgihshzYN
ltwQD73QeDlYz+D4oVkMbgFgq6BocUppPTwTUAAlou3QatA8Cgb3YihZe902hDQz5hg6f4GFmAKQ
6uoDVSuLrYNE5sxx6sXMfwEeBmD1t3/1uTN8EyMTHdnY9X+MqBhW6jtELmIIkHCtZECAyxJqJuoC
si7GQw58LoAPzb7XtjSx4EbamnShQPkpG86Pre6nd1/puBZXResjrj3KNmP5SEMdj5bFALqdU56I
zWnt3z6DGpf+Wxw+8CujeEBQOHENrF22aDgqIOmyWzKOUZxGb6Tz+CAG8H/wZ4OZwbx2uyJ/aLtr
eBxHdiv59lZ0slfygaQvG29A//xhnQQBHZjlo6ATpIDyVIVAyf9k6Q0SaMZ6LF7DjwT9aNcB3hbE
cj1h1KAV0P0HeQR09jEllcEDRbAkzxDKkFyqOORLRRKeREPRXA3OGUxlij4KVMT1LDrM1V2AU043
fI1RvRBBQO8rbaj4wAh3p/q51wc1VcQ/FQR7sxuPFxgQ/g8cjMf/i/2IhSb50O/sDNnEI8Hl3t2o
2QChFtekZ9NU6R2hSvJFd8n5RnMnA+FgGuFsRgeHpkUB5VGWWCeEmNnjOOwRxLdzpzmuBJt4/Ag3
O9aRDPvQtxl6FT+JpbQGwVnAIUBpsgn4c5nXAAjGWy49DbroOjCilM0Xlr7MSvDyPT2ApWZYBCl+
hfqlud4ZOOAi5H8N+98PCyO+NsLDmESM6Rq56LqEv954bxcZZweZt3Ts4Y6+RJf9/UKKBKaRa6IY
mh22TihMEckiFqQkwMccTgjmzm8xA7lKVXafL5sogBIDsy6hEsDcMjN+A/MCQhuvUif817ccApEu
6pioQqmoRD/F9zArj65Q1sT9EIj1433/I+nMmlTFlij8i4xABJVXZkFUxPnF0EM54QCCivz6/tKO
0/d2d3WVxbB37syVK9fisz78uvLIwS7QCqpAEuD6/m0i0DuwMYxWjxbi5YpCRf+fAPgznZXzLYmP
cahuQlFOTFPUW1loLBDmsCbTPg16LEQ6Hpgko8o+kADNZJnXJawjIBi/sBiReXoKR7RZsNQIkZ9f
PnR7gO7IWA1Wq37tfK2TStjUxzwY8mfQt5aHH32P60eoUVIY3LyEXs8MrYvnsiNtmvF+vKFw4BTk
48EKxG53RPMZJAxYGgDyyq4W0ZdU7TGwVY+3f1yGKALSbkNJRXizqE5zevQYA0OTPTq7SX8/Fy9o
fGKYTYQSiNSAHlZM4TWHPuPi9FD6CNGfXyZC2MhLPGBEfZDUBLDX7LN1alv/PFxdyT28QMIfMPnf
FajVWSIQL0JBzNoCvSVza9keTavl1LyGHmCpowK8AiCKbEvMvVKh087nRELxD1eA8HBILCCHfETa
rplLovpQRtjWousCeiS89U6HinhBSd0NNvnLGddDdAg1Cm3AbpHNEBbuluY8HyxlJ/6C7GDKx4z4
SJnDvKNCtshg/2cJEuF0hEJ7HjdQlRP/A/KKDR7JI1tn2fmAJJM/AlxlmNoA8ryG+YIFQ/SkouHo
+juIL0M1te59e/cAYk6uEVluKsgzSp9PeHsWOCziO4v0N1QefUfRb14qXKRWAVgd8pTIgcHK4s4k
7Zj3fwLzFH3rgbwKSHSTxCi9U40dOJvSCA1Jr/0hILAOVMr9n5gr9+eLgP+iP7cBxo/uQh2tXM3a
zArrjNXHuO99WYCMpAu6jpwBvhjPITxpGJCsXf/yFwPirAymukirHjAdLElLWPw+RzSfzhZCtz4K
oTbwsBt3VY/Z3AzjaR4L9edyC1DxIpzyt4btD5py4F853Y99k7qPuOuBtFIrnNdIASIDZr1j0CGR
SbSuaJutO18aYZ2ne8p8TrKX7dUH5ICe/KT4fPsi5dA7jI4fduvgTWvgOPPYwNnwUaIjiz0U2Btk
lA7MkydVPsFSsf5NNTgYPRx+PASJ7zJL+28wuECIOf+IMwOkRdAOwDB4Jj2ON2fU+c4/ZLbjTU4J
hGTAkekJ8QnLA5Faz1/pHBA2RAAOTb0Y2QCyWXKkPV2ei6NkViDj1IOHuQ22Xutfj+UXkyN+hgwK
CwOBs4sBAjQb7HDFfBqn+3Ehpd0eJ0z2f87afuwJZXw4WaAoouC9A3hnIPfsrGUEWmsj0ICa1XdA
/gZEirwr2pcEhZx0cQKQJKufMbq7PYPpM7gF+Xhcy8Bhl2q6dUYyapWikyTHyJgb5vJFwZKNcBA9
U5nVjWWAH6kL0JjMZMvAJKT1uQcWIOhQh8FpJmlNw8XG/TZgXPzOmEwm+ZJ0Ewl5/2mY0yKHKvJL
m0/DiMyQzQr07JQ8+Efsgi0hxIQr9govBDwrYh3TCo6GHlQxynrGAznbGeHrAQPcpuCNqO1L254x
wDGc8NMfp/nRP/TIhu/MOANIE9+fGyRXCnIkUe5y7hzqH1Q9FiFm3nvmFDcMHIYoth2uUQrEIH7c
YJdwXRg7Z3dg3y4T0uT6P/WEaNMejlenFoPdmvcVGA9KAspbNuzeqLAem9le/JcXypRUPEZgCTpO
i84HgYdbVayN2wwFDLR186O5C6QgiLtg3kLYVSTYpyIXpO75ZPJxAExaKOwS0AAgbR44Q9mid+X0
hx6wMUXSumMBiCb+QvFuJJA0KRhGQfqFYgWsp+AVmfPAYLvgpcIKPhxaaYijwwF48cfeIFR5zIqP
dEQ2goQwI6ESoqxhRi8P/u4JqlybnvxeE6EWTj/eMbINUouKnJqRYhoq5zbmtPOvamKVDO1BMqke
yAh/ZP6e/CnMS5a/LTkXLRuJ5DQ0nJ63fLm0xTC2p1ZDyI93zXCH9Ow4P8D7XxRpNMUTZHZJ+4gf
uHbwiTT5ImJciiCH6Dp1yd6S75JMfH69mSi3BLd/OJSgo0BhwjvFVJdjF/kfSHHtEIeyCMsl5pfJ
DioWFYVSvgFDlgYadV7okwevxfcH5b8XnAupfasZmKNKHwODVmDsNw3YuitKCmjSrOcy40xezbR1
uGj+yVg0UMKIyo23C07Ie/8yM7dZqCLXsXEzXyiObLlFm7SSSopbZvTiIKuAUWz8MEnvZyFUZzHz
8BFs9g8p8oPSbKQNJYC8+x2Ns2BWmhs25E3akzzWz1Im4RvwA/CNQdpMWMY0oj1U+NXovOetWYxj
j3hYaUq/BkAlqFwFUI9eoUFHjYYfirkPC6cCap2zsFsOSZd8E2Qdcg6C2z+cEZstiOgpt9cz41Pg
079dhWjPFQHqNnMaZwTKJCGLOcHjA+Sged0rwk/lDTm6hwHaCegzAyqWOIYTY/Bo/B0DUdL+E0zg
IAUrWoro+xkpMKfZp2awyKpQ1aCjecDlJwR0WcJCYk/fTXg2ijCkuEIyyA83z/rjXj+hsr//lQWG
wZUoQiZtVuSGso1CEqlddOJ/AALevyiry/QLX61VqB53GbCBI6TkUExg2dvp6Q/frRvlLrhU35zT
8u5Y9K/p4pLhXa1FkVs+NbasC37xixmkax1gMvaykISJexMpWxLISTjvVJRJVOBwnv1rRG9bY/Me
bnvZuR/GlnkTzcMVuU76MfINr7ZDQ1u6ks8WDUgE73W+tZPITkI6Ad3VwZusXuoMVPI6AVe2E2s/
9EocBPwUCq83MxIFDnx5baKAvMunoyuRvrLWeWGtSeirWATRQKRMkcks2YK8W6YAUR+zl635EJM9
KHc0ZOjHkI0kQptBp0qMYwC3cDt8mnR4th0ySt77BUFRA6PDLg0wxxtsh2fLg5CC30mANjJJp/Tn
aOb5qMuRnRS+tObC6l9MAeUIVkP3ziVLQgRCnm3TYtQf58D3BoRxONWdcwSDxVmPEkAKmCpFysGL
VQoSI8pw1Dk4yF7SWV7CCKE6WJ723j/IgZg0wiuzEgqSaXzw3/QEafmTI8kuRxfoN91PH5orflgw
fKf9NdyUGS4hM9Ei2N1IW0GlJSV6uqsjVmsL6nRjADcI7UFa+tYo+yepzAF1Q6y9ag/OJZQjh1N5
hCnjE7k7AHJlGhJlCOPYZ8w7FMBm/pe54Jt8MhWdYDoc4ui2SA/QSWwEhJD+wdAF5l8AQkXITH6a
zh4GisAkVAY87xGP+C+LegiTaq6Dtsoas3TJoHCXl3b/oQ+wICc4zdkn+RV6tP+c3eNlImtDyN5d
HVy45BvoIfipPkMHIhihlMsvHBGXBfBZ0os4cBiLZJZlXvZ/JD8D6efUy1kndKWziS4U8Oact3no
AQeZwq2KET1bJhYL4Yh47XokbdiDAUJPEomawwBG8MjfDYHu3nDOHBKhEb/tQJznzmxyl8V1IJwQ
RFmaElxqTsvwREiFNcICksoOPYeRiP4sacUiUWe2PdPK3FBUQDkpEH6CYDWZtKcTYYuxzMNE89HG
YO940jsKPuPAm3SmfzC+B/KqBE2hncHZElYCaCKBEqfgUvw0tR4CUV9KWW9I35xeP18mi6PbC9Y0
EckhuGmDqejY3pHB43BAesaVIElTGY4kuNsSQSS8BNmWPNjE4sCQQwNVFtiO4XkZMgE8ng3g7DNG
BVds70Zk5PAjJ70WycyD+qHrLBgTpJEY2cQKcuh6fglyj73AOUIOYNoMGTM+T24PfYP5A/qLNM3o
8/lb8rirnN0xuBECpHTqX37pN8lCdiQPS7wqICx+Cas8hCMpm83B8rFol3WD6+wRQr7CJmrKN8JY
5FWyf+yuQy5jZy6uQ/TwjweEbTFXw60NIc70eTFT4WbSr7YgXTnrnfiBWaK3lGYPyjb6tsja/QAa
IcDJW0Q7mXNe2sLcKMCSTVeAgNMagLTAglx8GCWi4+XFwCAxhezHJGsA4wF170XHlstCZMJNhH9a
CE6T+eTQbaHUIBH2ZIsx/VK5WkSzbsUsOZwJTwYNzzajjMKk0gBiEYDiXELtVXR5QuK3kCaYwODy
EEvZdZLT4Eej4hxeoVFDlRBg9Yh4X5ztoSqhzQg1jD9wTONATFYpR2C+ib4Tt0quEEvkYfKP+pvf
j++pdH9X4fHwCa6RjMUqS9aFxlHvzmpz3KY7rMaisQGaAtEp+o2acoicsNimAUIKVlJrtcZk5uKa
SEClcY14kDXH9RMyTY2TICpye7apoD1zDVlpBgl/1yLKaEjhCGJGQi2zOv+zdFo0tMAJ55mAGQrc
tHkKF4IH5lMkBBaxTVSHII3RY+Cudp2FbDDiO0kit4aEc6jBimKT0dOX74UPgcYssKb3nVxDYjPh
RWaXhF1Jz4NDU6fnxYF6LK1w0U5E7nfTYWZ05jImYi0WvUEihm3zD7KUiYZqGtU+VfxKmq7gb/0e
Hwa8JAnXx9GQ4hJnhxurmHVpf2OUK1QEcaihpKZzoKRLLESqdwwEQsKEtjP9PLJUhXY97X7gxTAB
M+GK4gTNnXkNHZuhWFT9Edfh1TOxMtacyDCBdbqb1f2EL/AX2kEeJXisQRokN+7wfrekOQz4YUHH
VB8nGtBd26HVS1VF9hogk2OuvTqQ5EhBzIvfQMch5ByOM7YDxT3DVbMFG4J2tIzQyLSMUJWFo5Wm
4kUaag2hkjYk/KT2GVZZgnKuwCRMfNdHU52Jzjdm04TdBWfmcYJYjUgyki5YC/pZcXv9XseQwZsF
qoUJQfuwgObChB2am+q060Sry2xF6wIzLY6xFiKkDPBBGD8sGNYFloDrQ3/AGpOi8EoWxa9xmsY9
efaoD30Gc9W9ExIlS8MKwUOJErZP84+RQPogYLbMu7kJ0ujmUk08BylsK+YUefl6CirB4c8r42US
RPHuy2FhPAeqBb8SixYukF8pok+LF8Z7N3v0lcfo+tKfIHknoqN2RRJBUkzuAYpsNU45YIDJkzbT
kH4RS5PoacB2i8976EURz4NT4jsA0lyKmiHnY4J0LxoyZNSqYEeL0EqovA8E+tEIpglVNo/DFLWZ
EloXGwIh6z46bB1nBCB7MZEo7aAQRlHj+7DL2bxWPaGyFarXXbdQyjUjjaAOmAcdg/Bn+OydRKZw
SWao1Z7EoBYyT8fgAo/7HzN4IHPrAIqhhfEAzTxCiZglgNOi15sA73LQWDCjzcvSE0lJjk9gDFvC
OhENlDuPyQ3wvSDtQ9zZ/OzR7W2xlt/2fbDBAt3s7dumHPEcIzfGj9r+2KWgSonDvNgbA6eCDveG
j0O0Ku6etH4yYKKVQXJ6XtJiAh4itYkBC2KkekDZ6QmfYTLdpaZedSGAQn4APqK0h6yOYt2/jCLE
+Uc3j8wF04rgNtS9vBmQwSHI2Dhksw/kQ/Oglno+ySMIt3c2cw5DR9inoOF+b+xDk2qswLJ9VvDF
kuAdYM3kBEQ6EmrTP0U4sTsY/cG6eNHHhGAfgw5/AWupvcyUPKJYnZE+B9VbU4G+klE+reBY/0wP
W64sgDtHwPYvBKau5lhACWwNiRI7VFlldN2eJNWSTx206eMOx2bRGx+R6GPei7IBlIUi6XJkT8Iw
29rYAr+kBuLIAOwjBDN2hDgbp3bKOQ1F9pAHvLo4bXP+Y5hV8UGzsMQTRvAFHjldfkn0bBQ8SWsj
SOLrr3sBnXVgS1PwUEQ9IIokxG0sNDVSmB59CZNaLCCF4D84O84DTmWFhBgrIeA6yAsMMxpfG1OC
2kRU/u/uo2r6IZfvcKYVHWubFNIj0oA5PXAuYr1uK3GTuaV0BT9kSNYI1y1gbVdbjeDKCsfUTo1h
2EoY9PUDIbKBVRFrT4Pj6D4wxqfGRcAHmHbVs8sE6jOi4jebSxNYoeJ/SthdqrJ4aZfAdEtp6JwY
yhIhlggKFiQ1Ju77U8W7D2lJn0XUDrosq7sMlJx2d0pDQrePByozCTkqJ9AJ1LbjtbrisBwKYBpY
TiVn282GvxARGeKHUzhQ6nzB9ygXOvpP25I4D++UZTv5N828LjIemcV0KqMJhAQoeDxdkEAPpS6a
euqG22d8nErQGJR+ChQWop45KqClWUBtcdrnIlzjNaNZYT13RBD6s5yvFC8g48DH3vZEMys1wIho
5+q0CW1tdVbh1yNNwTp6c5NHyQX8YI6Y+pB5+78LZkvmpLU4yhZilN96eiAv8ScExVnQs+7Ubn/e
l54jBxGMH19mhnFNrg+FjaNljicFwRgaZVSJb5vgUMdxRY9MsJOaGpvNhJAFqVefiYJeMEKY3l8g
UDZexP4hQBVUdY8a8KYD0n+OJs6Idc9ofXUSWwUAeIIBiYdhILYf2mSgEOeGB39H2qJKI9gYqByD
VCawhs1la0FuTWEU2MTGw8c8sTNhTyu8BHP4RRBwxGyD8Gt3iRSVtz0HGNEJJMIGoyTbIQ8aXZjH
HisujToG63lky4vqVjSbCJAmund/98JrWR7inGKzwCPD3KI14WUdl9C+LYtzmljKZwELlEE7iWyo
ZTZcCHKyKS0hMtXcStsd9OtrBjLd+YGAktL4JyhAlnbe6EYKEd2D/lnSZB/womhgSG1ZUHAD8AlO
KUfdgTEQPFTR3bUtqi4ghgO26/QKVrcdmOfCR4/6ivmE/Ki4oZDZm941bDw2DaM7Y9rRh93TFME7
P+QCSuaL0MfjzNVQ6hR09mDvQBdMZExxBvHIkZdGrFNAzX0dYkvuPUBV7h6CxwTrKHKbcDyGAAdE
tkKaNkI2LtRGPdrjRKJF9CLFjovZaHjZIRp4YNGMPHVgmuRhnJ3X6BBgAeEwBsMc0pZ3R73Fk4Dg
knDIUrBx3olmk82eCuLuqJ7AaIj6IG7K6MiVE9dAooDZPkv6+6O+JRVgtm8NwfrZcFCUgeZFBvEP
jURIolQAIoOIyXLM4ZmIquHTMXmhPDDr0iIp6NNYFXElGtk+nQaCn9SFlyFFHx2zi7f4pYzRQp4U
IKag1oq3oAmClDgj2keHSatk4G7GvAx+hhGu5YU+FfqalObEERGiO6TGOpHyBWR0B5hJ7osGiGns
PIwERsJxOMxZu0rydAQG5T0DTLz2MaI5JHxI/UpuQ99fT+iPDlZjZp6RHKEqbCZxrCPG9BGjBbm0
cz1EZVhydajuTtvrQYMXsALJEm8bh8AVJFj0yxkypVeHDAdjDbJ/C6QAQm7qw7OAcwLu6tAJZj+f
TE80lTkvJc3aQnuFHw4xwRqe+WnBLpLrvDNBKalfiicDM4wEKqAN+wek5v8EegUMIz5JZx4FWmlH
JG+2Ay35oBpRRDIq0/UWBuYeH8ndKRKxRzDkLAGg8pO+3Fr6WHJA1BCAp0RGx9f2B3obCAys0bdD
W5D02GrlprJl5gngDInEN1qqoDBSgWX0vs7YlkwOwChfU8RGeUKER5Nl46FLylSE8PAlrZQ5haf9
OVQwdWl6yXV+9rxKWFO+RYxBcmF57lhL4i2Nfr4+SUCKJWw4SrJk4sZBosv0H75uhgXsOh4pmvEW
p2WG0C3g+iG+kRUpG6GVQZSwbiOEwvi+0mEkpyfcUVjLcXz/Q1A18QFteGNgCI4e0EOVHL7liacO
61RgR5qJB3L4oTf8a1nVfnq2hujZDQPLx0mdbpKgyqcg5ta3ECTt1XVGxRsuWDCgQT2YD1vu8h9A
MEKKnASccnHmUop0zSdpGuEP0Xrb7qE+aRFmkKYX4ACmHmM6oqsDHN6x3bODjJXtmuNfIpWK8cpi
geANE08USzQtaBG00ZHg0ZYg262h8AFl4kQLpQJ1iDlDzllgBDohlYsJNovnFIX/XxCkFB9PH3+h
w3YR6hTuLjEBYwQd7GeIEAKaAVJQrDtraoaEemvQCiNXdTY21QHtFW2USuL/oqVJbBV3RGR5pWzk
kb8Fd4lpF9Bo6jvfacWS5c/sYpFf2fJunf5YG/c2nd9OCOMCBetW8qt8+vNFfwv7GWaIeek5xnAh
GI/FqjnvyeIGqJyC19ceYs1yEi1THqR091ePG8tr1WdogQpXtyEaPUIyOrD9FisTJdd1d05SKSV3
AhPXpr3xGpNKMZVKPy+kE+0M9c0aZKFZA5VZDtOfhb20LNT6xLshEYKKCMze/aVjWymbk1d7jfi6
o3GYQAD6kjuxe/2O8xWvgH+wVYCOtaG0kdgyUCMUktBFe32szJCNCSgJyMvbJIwzFAX75WXLseF/
SovCWEueRyAvkmxiM8tr9NonfjWXlCU6zRFpE8cuUNp+ON+trzuQW05b4TdxmewdyDY20X9yEFih
DaHDdTjKxZiJtMgFHOB4Y3cWS3GPt5G9BpFLaFc5mAmZkgYaWJlxcS9MGZgJFSgbRuKU5saS0lkq
YZY0E+wmakokstv1yf7rTHvwESnGwAcIuEwqmt25sLzSA0xmDlZAxAorHnJ5cDCBJCi3aAda3ymf
TvoJBXDXO8yZ0NAnRdidvkK4AQnHf0f8fYEnKVKlLH450qCMFkB1PMjt6mW3g+FOnOUfM44i0W1J
b9KnPcjgmRxRlIs4QQsb67XHyE6MSUq0Swxb3EOifHBuYJwfpyvxkiFzbVEA8r0HLgTDCnIl+yD9
DS75zWPDHYz35Nx32r8hNCgrJCG240BUZFHdTbE+51x1D4w4gFoRfUfmA2ydFcSftD04L+V0PI6+
uN2yEHbIa5ytHbhjBNS0UtFmAU7nyIYyIDjlRbSR0zZhjxGmccopSjPqj4OzvX7sTx47ACkd1oJ1
c8Ee5Fapu3+BmshDdBHAizp4tSHESDXBcyGzp2KEPEPVjIO0nCQEWCA8acLhJkQCzfuW1cqm2rwW
bKt+tMh28KXNEAyZqt6vCSsABNFlSIwxZvRlp8x/c7OESj9Hh57xQzbmd6pz7rQJAGnhgwDKYcn6
vP3fPeBEwUDFo/+cClrI/gl+lRRjipJtMLrnd1lF9HjlV6eCXZBtEegvA65EkOTOmmOMNNDa9gig
esXNsSx+85Ip0yTIUsNQFtNKSgMr5UT7vcK+QwfISnuzns3CP9shJGmmHM+g1yfPp8Ku4TELVZW6
RWbw3vQ5ZLTrbQybeffiiiOVnwpWDam7NEmFY9osvZih3JvHrfVoDDsPnXsoBw7kFesicto8e5pQ
nZGiB+3Jian29AtL8mEfv/++7wXbCk8kaaNjkQjT2KPxemW+BXBZBrWIZkBE/KvQj6X0pHdwkv6m
QsrWcUDGfLszW3A75K0/IqUCfdlpUDxgZyxwNrOI+6waaTc8PdSEaEvROKr/5soMRhG+M0MNR11+
n/lvWpt1OPC6QzyR5jL0e6au/qMRTvQXEVJEl/E4lReJTKHj44gtbmnvBUk3Wk1wSSyv/7YmjrkL
gEJIGXAYqnsOT/s0vK8gK8DrfTuA7isSYEZW2GKS7TEBREZ7Iuhhq8j7pzjncv4u0WNJrjJm5uV7
QLfy4/BYwKcKXJV1AJqqsmO6igicQeUAJoVOTGuyNeBUBsNkCLFwvsGVgaILOqSi5IWh5lgaPkwT
yVyG+/R43kBBHBAbMbYDKd86ixc/iWwWQ0If5+WwaSR5KZcgAQDgOT+iYL7boqBW6QcR8xhl2Iu1
7HdPbsNajh9PCnjkzkCHVlcYNWJn9LQIjV8fZLbAb9NtDTo0RZ1TRFYLS7FkphjAlceAPSvY0136
pBCbunwri7/0K6jfMv3JNAxUZDgBF+IG64qBlNYAH4GYV5/X1vvvgfYNwiV4F18374cFwwWFQfc0
l/Osci+Dxu167tuGN2MamM5YqvPlT+OKl+bTU2AxCveEq+HG0dmKYBbzM0/VNHp+TeJxs/vV/tY4
byaSaLv3wg6iT25RoNXsPWe3ewKp1cyQ8E0a+4IE8N2pbcTbkIDnssDTuX84XOaVwYEacvzz6ZXR
1f7UZttsZgV9/Nei7zENVK9QRW706Um1VVS/mGwCy+r5+RDJZSzLrap0bu1YH2s6rLZvAHOGx47+
M1qBbm2hLKNCJFU5E7OBug16zeCLu201bS6DQtqnzt0R+08ZbNBb6ENUqov9sm6/4dpbXT8nPTB7
jZjE6ZAbBRVoea1rcMyZfSBsdqwz1pRn506fWG1POKT0lnPvhbSIcTBiFrhvLT+ru6l/IDWjz+vD
HWZgE6a0jIH3mBkbZyvIFZUF8X5OBX9MsCUH4NJhJiIiokjHzoC+zvvtT2meo4+H/n5NR5jGSm6V
iVg5t+Gsku7dXOx3PdaWrBY2rMrtyJsXwcqT8+kTN65Os7mTpXFzTCBZlH7iPc/wAngDvDs+mP8/
20wUdUsGiHDUCQucidgZbX5bxrrn62d6/L95nYzS5d92qUnHH3JAM1VbXr5vKUTlt/vS7e91Ub0n
Gg3N+76sNh3V0SGAM7F8SnSubV9+vbcy7cKMQEPHcCsoJ2hQLc+Zp3y9hwZUwpjyqfB6SHSOtb9L
8oH58/RQ0VBrP2Peck/Zdvz47cK7jBFE6kLFix8v+wLhGHge15le0DkjHPJQ7Bohm6eHjONXxSnM
fiN2OD6CAevzdwRZoOvTzs+/3nOO6gmS7WitBBAkMLGILq0/EjDarij/LzW0gcJPP87GAIhtaOu4
tGcLfsLQkl6OIzumkH5RhTWDJe+x/nGUt6veV6+3W6hOjqBxL/oY7vFNYtw7R90tfrNZ+OkFR21e
XNwqOtIpKQKtsR8Nk7CNrWf/vr2e2XuT9iMMdt6CI7KGWnWsNsM681RkAahT6sE3t7mEjz6oiDJP
VHOc4wNJuTDP3XfulpqvfIcojTaqeybR7AcfxdbrAUuG7HhM0KAXvUU9zb/3Jqws0CSSGWSKGRPo
C67KW6mQQfE5K0ndWmJoBcHjQhs2SMhJ65et7duI/73s83vU4vBSSmatPHKouNVJeNkZrfNSwFh8
F8++8gq7Yb55svUJAKpz3YhECyCYjAyBfZDr234HjZigQ8hg8GYMHeXJG6qFHXngmjgkshAJmU9u
/6RUuzgFw3ifF2usxzoc1yxsqYh4hkJCeXEXj8HjM3n/Ze/R4cyNWrexVjiISxuzvJ3zzdry0Sf2
8QL146B1Ct74n/O4RUJTRVqEST+FrgtB2SKmf6rwCMKd0298tSxdDeXeYG+xD/hP5XvSfKLbx72U
81Y+PKFO7WRJabjf1+inFGtkYXOdPPrBqfHkLloWjBp+llX4nPMOclTk7KyF8hJspzd6a6cgyIvh
/ezfa8fIXdy497nqsnJrlhnzb8cBEAUbaM++Pg5Qlv1R0U+wSy0WCCbzOgREXilS9UNNdZJr7ah9
Xkb3sgb2hQ9Hrk5WcGbcGXNUxi9CxFxai/o4YPri4rSuk9wYFs1Q8fmddN36zJlJNnLvwhElH6IN
wZD0qFPPpITfPiSbz8b87Idd/xprS8VvIfblfDrOpwLF6mT2q+tdkZnptFeZzozWgGWETl7us4KJ
Ro0YEyY9lBie8+spyHqBnk2uHeT3RI/1fFn3Dbc5+QaqiIrdUVni83OVZJd1+8OcmfnqRmdt/mhP
n++xZrjbGqWOmarQPNZuYb3q3r0bmn6GUyFtdw3v91gvk+o6KyllTsGTgrwTtlTH2HJujraZ88i8
+3mdA61n2aIpHPXkbxf3rmeUTG0OXn07Pzuvu316Ot+Pk6NqDIJSp1tl1f16hLYtob7zGb31Ybu0
u2p0RIEdeXw0xIHRe6Msn74aFNCCN7sSS2SNE1yxz/d/T5Tjt7Fu+CfGRmlvnSM1h5z2ujsdF230
wtINj65lkVY6+kWVU6heF93YytGQFLkxUYwAY1t00YJvyeBu/xgf0REtKaE+6DEythfQEEEqSzWx
MVCRPudcbxCGsdDx79/+7hoNEzsqnhTJHWq5dqrWFLKcYJwOc6UPx4Y5/7PLvBwCx+zfpDU5ORCy
jiTQTlfGVkizy7Obkuzkz43xYkbb7qUMSl0Y2BUl8rXac/PTv/o1MPwbokdfxWFah+apQZWDpD+M
+SUDPkr7ZP67G+Gjj8Zjy6t7rHJUG6zS+EOS8Y2TIg08DiZ0mKyuqDXVPqqQLDiIyya0YkPz8RZo
hUfz3dhPJoBLy4DkxUBe0JmKRun6bH1Bww/vp/vpWMaGwFwsSBBIqhnqbmkObSbqJZv2tR00zvNm
l0jrI7zVchoFT4WEMIEUW7Pr3Z32LfgOa9U7dV3VRbsE6Y4Wonb0TPAHYOgLNr4xuNT2OR/rgUES
dSnRIzd3+Xv4Ooop3+k1BD3f3ad0tWYVTjRW/rY5be+vzdMYll1Y9MfvIhd53S656vexqjpu3Qnl
gL4hgEPqgZ9INVCJbhfiILIwo8oqMiad+sPm43AYXjaX3JXDXLE12B7dxyDhJNpyWnFOGUJdqvA/
R/1YR9XI1dHaxJX34xPzWqe/Z777lsuKc56TXGj+o7M6VdpTLWxfR8f2FIp/Sw7DqL+Nz8cJelrF
dfNt7aqum1HPra7ZQD/+a4jvKAJ8nJKHXZslwff/yV9CQy6JRhW1GZIUpvRNIXRkxA0JtqegRKF+
jLJaHoPs2A/umut92CVIKFS8PswYqDZvPhJ0iBgavWP9aJWV9WGyNjmrFhJVL6Y78MWJsKDNrEIG
ZAA1IUt0GBBELskxrlQ0J7+YkEBUjVms6414Y3Vq8xkzZtz86byUGN5XRGJ1qQf9Jadbm/hFb7dt
lmPeVhVxh78hCH5vN3xHCjFV/k79IEcsAOBU5zNvtmo/eFo/06x6fgXyUjk97StjtwBHpJE4Zrng
oHSpQdQLl3yPMSiPWXSXq/jxzMjPUIWKiLf8xc0wJKbtTwGJ3CXmBKOooXcPEkXXcNa2tiuSRj6s
jTQwY6z84putW5/kxQlKJumSz+E30g0b8kFcRdDmKig54E3fZBUWYx4t7PsH84TUFxyt/EJ1efco
p/wTJARRwVHtPqIsDSOlFeTYrt9miXPm82b4BGnBPVROAc532BQ4vufyznAg22i4CvDGSKS6S0lS
T84pIEe4jUkQ7t4J3TZOM4bFvT6+Og0M2jmTM9It7RzeqMmyKXtsvj5OZMMz/HLrJAPTHYjR8oz5
Ha+Em2JOj8UDl5kRhDrSwfXCniwGhaOvB3xYOpqneUKh0Em3UU10isEx7RMwEbc49GWbn+BA0MSu
o9801cOVVeTWJNhXGS3Wlhka+ayrbWmpe/xJ99/9Z7mdUvMzcLp+DLsgoNvxFZ0Qob88JqT4KD7I
s3mNOSserOSoPeeilL58kUqCKyVbwkKBpEYSVqwZIKXijmdRS9RnJI1FOuX8r4VMyMusNyRC0Oj6
SJ6EsB3ozvVlhXgss5t7B96qN5UngSW+/Db7BmIDIwOcqRpLrvJywKNifASdx3pr9rWziWJXyJAM
+q7O6+WaVF7ihbLjiR4MV3e2Sc7IkW+UuagP2T2PgTLkEh3tht/elmar3XauvlRFLNYj6CTgAQGR
SWLV0mXxXwBvoy5bVnF/tERDM7t94cwRGLjq8bO2ei8Kbyoc74EFrhrQYkVw8j7qxcdJTl+vZmSu
0Kzz+jP7znSrDeanueXksYYTgIbb3bkxftqYOXKx8rwxdJB/aiKmLTaUYDaLtNl0HFZuOyrGqs9v
JlqQ7fxqaFCY/rQH3MWik9nLllcMGQeclW/QNOusWfrhDXKo2tvwGbPKVJM3ydOn08gdMTmKJFN7
10Wx/UywOtMkndQofxtWmV59qjLV5K823Z6OU2A2iD05Ba/FHqpHGGToO2NxxZDErDghBy3mVLha
A2JRjp0erzQm2JFJfpfbEV4NZ5Mq4ZgWW/OG5dKiU1j8laVow+PMyBJBRUJWFeuMF+QiK9DwNNAI
KLiAT+U3zotrdd6efDt7Z8jRoSAdN+PvUEVGfZdndDoyhs1jZJ8pcGPkDoYskaMFrZfrVId9l0tU
h+3dc2osUK7qut9B9+QpNkvJ+g5Yto158RVmXvg+eRTWe8S3feTyr/4neUc6nEcuLVvLo6N75pfy
uW8+lc1yBOjy2ekPCTXwSJ7sQL7GhzcsTb6zI9ckX/3OcobkTgbR8+Sj6deYRPVL2PfxHvkMrnxJ
3VLYK0N58hqVsw0ADIVXlpCKs4SlYSvLACMkJwNV16CF1NpEG77hryD5xDZ8j/jA55RVfpJlfkNz
b3hbG3cW4O/Z8qi6Lm++s2jv3obFz3+3JgP37Fv1Zn1KUcuQJ/mPmM55TxWlACZVf3nwGqjjbtr6
e5JeI5GMnw1ob98u397j5l4e3qVv6ziVl7HKfjzFX9ScDVJV6331b5WvIIg4M4ja2KqT8OEKwcQh
kMfN0k4oPJtX7v3osqaywaM17r+8Z9c0mo36tPlchaPpFag00aDwDJR83FwD1a0XmNdnxuA2yc36
s+te3TZYkJirvLLh8RvqLLiXSgyHImZkxH2UUI/x87Or8/R2pMf13pU8Ym6mTXZToIBLt+Kd+Vq5
eh/Wx5uFYu6loFCdZS/vhSMWDiRIZMBqelklFjWeN7oWixPcL73gtLs5HYNe4QeSpXmHOjN4YHNz
ZZzX+eZvS8luXMiC++lkS/UCf5Tx++7TVilc/6nKSNXklDAAvBHDRnZhc3U43KUNqTwp7B3l4beO
wS2bAfqlD6RWWuZRG4h2kTZibkIYKA0/P5OOapcZ9+ToQj7gaNjaaa7ZTIOozIs9vpzlM2WqqYNM
9et6BHApkHUbxft2ULXtc4acWgshqtfXP18PHdhHJSbiigcWVKG/PF4skE+q/tWUrLfJG3aJYRnq
6I1h/Nm7XEhRH9nhXI7OD3tb/eHVxGWtARCyxu6t46Ylg1D8M1cFn/Pu6wD7WU+49niqzIvlk0vB
NMcisNEkvz/cFAYtwiFWUVrPx/Do6kdwafTFbnRQAaE0Niwjv/AG/mRIEmj38R9JZ7akKBKF4Sci
QmS/ZV/EfStvDC1LQFwABdSnny97omN6enqsKoUk85z//MuIeQTQNVIN6CzFgtqSfXrTrHAe6ZGc
UcfAEQ9pXAXk0rr0y2ibzk0ek1R7NrB2T09MKBvqMzStaMlxj3eZo2DEWAd31bXMtcUk+ZFkvEUo
BjOAfNBPKHc/sCFRZ942zGYsaJU4STI3srvnBIg0qzx4RgxT2EemQg+2ucNUcRQdtxo7x+4H6UfF
m3Fa3FsK/sgQ9tw778kAJoRWBBmb9CNhzIDHw0CQk04PbzsMBrFQFxMnCmad49XsvJ8/Qp6ZQWfB
8ULQ796ym+Q6M2s0yPWVGyRPzB3DlIY2LXp6F8UpDRe19mdqVCk2+Of7FVD2hv7aNT8TLfOaq2/A
W8J7GNLUq4kApLJAknwFag9tGieDnVurSw5CXej2s0YCd3crxZ6Y8YN92dlj1o5S/PDtSaFAeoHd
sP20zRJFnRx+GVRhRw0E+z6yu8aPwABKrtzCu7g1rDtnSbocBVHpXCc8yu1HYG5PynXOQ29fjWRc
3cNq8VzNQduKHVUeqPuMpBMcjJ3cSKUmqBRvkJZVQMlwULF7czNUeq0wTVc4y3xNpTndD0ikuhF5
1gnNoQXP3+vAfq9TTdg3EclHlNfOPOPqMHR3+7gMjzXO8bAliSNH6HXUVZxr3Qtes3wq6Qgp/2X5
oMW2xkexj4+Bc/mdWKhcOwFvH3KmRwX32faHTifckdIKnymUkRj8kJb2S9LUv3idziK+gbwy3uGE
uBm9hSxdUizbN6A1O8OiKA9LIAjke369WjaLOm1XuNjzwtKTdZx1l33mtPPcueHBf7iRFYg3of1J
Gbnx8Dg5E5w94jVYebRiLbEk6wHN7hbyXl/hme32dy8t5ZCYn9zDhGc50Ua1sxRQOd+7oKT3Iy6E
v/ygVX9v6AqQpm1qEZTVcIZQpbp5luKr/nx62OELGll99d8sG4ZT1/uJqLXHDLfaGOH8Bo2U7JeE
gIAwgzuz3kE9GDe14U2Dy3DT4+fmdHvEBJ7ywENUa/5gSCxq5Aac3qvrvDhlP9jDPjrKH9hlzoLn
jPGH27ARUMHRiJiSc7kmAJQ6fh1ex+GM8YjD0SvE2CifqEEYS4nRnrASui2Y3hpTREp/4D9NQIOw
Qh5BaNfbK9Q/TcNK3zc/Pr7+opHBb/x8i4a/n98NZ4BGm23/s/CFVnowJxvLgPlqrEDRfi/43kzx
/KXKWd8T68CKdhukWDIloqvhFjFq1j+bwvm1WOJ4Jhd9jLM9441iWjCmqYLmNa0uUKFee3ZutP7z
m+p+kI0BUe7xwfUM7gblFoDDDT4iWkOv7rwyUOqgTLlAK3nzBn/IPoE1N7nOTv1XtO6S+8jXzLXO
z03+sojpufo/vJ+PGf5fHn+Z9d6VMp5WEEsiaU6mxTuU9v9U1Vf4F8EeQ3xvtwP+0c8NmmwDJBj2
IFa54iEyMENbt55sCW6GlHlVhuM1cYyX0QWURSaA6O6BMmHn7JWPIP1K8Y6AJcMWUYSdX0AS2T4O
6DyNzj7ug16JVdRecrDryhVxchHIyMB5uRYth0i8EYRRFNC40eFBXdh3P2vsya6c13bu+MtsNolu
IVlRV/aBx2F7H319ofMdrncTdq/aPT6hYtmf9f41Qm+jeg1vtidvCN7PepuZDiZcfARCE6j6RMyl
BUbuXH923Yi94+Np8IBvzg5bW+iDPG0x9XxESevueMoHmKk8xZdNDIaNH+hExZg5Ill1Tut9t7qe
7GeEbpKTSPSAyGAcBgbHZS4+7fbtfzSEAtovqRmCXCT4agOnXt/Zr/T1jss4JIQRUA0uEFZa7wlx
8P9yG6kPcXSxM/IHeyfBOjRYvEmexp8YGhvaRQ6XozAXcNf6rqdS8KxFsj9AmIMPw54g5qKv363y
e1vrCE5bVEpdg0Xnw64PD6I+7ycI+7h1vl2RRvGYd3QPvg6Syn+zCITCOPtgXV7vjkQMbYv57jkX
bgIImkjTZHu9cWs+wv9tR/gsv5bsjyCK3Hxma/4zFoxjZfKPdiEIG4vTbA1Zn5uzEIaAb8G6IRqY
wTVwMaxGSF3aVImG47UUVv1i3WMPyrAXFXtmC8aosgQoL/hO4ZCnhYbKE6yhHkuZbfVr2Jdl620T
zRVyYFhba2brLY6XX3eXQIrMVz1zKogt0Pw9xv6o1htxM9awKE7XrYGz7YjBH0e3PZi9hNCJXCKY
Ilg8MtyPeNV5CF4Peavw+QHoEhbMzi+iDXnNYXTcHbjFCriIQMqholSYIdNzgNRIAagfhkI/+Ggc
hE+VfuwXAp5gOusynaUTCfRV46oVZKRBnPrKaCKsIFTvuDNljjYeqU/6jY44NpUUEI54unBxZ+bd
UkOuofMjRMnm1+XQKSxnyGcmy0oTlg8fjl+v5OVN7rb7hZa7ShY0ZFx4kgUCysml5nQEkaQf8+UL
y4H7HmmvU2MQBpigpORA6QcFtMvdaYU9OFejdeMOBl5rsfbtgWGD4DJZMZmYN07MwDOmUXUh1Oou
yXJsWJZT4Bs+2nxG8HO7mdOhXtlBaTrq4xN5fB9iC3XncXW/FQe4i4pBVZCuU30aRaAgPYL6MS03
j3AQcL6mFibn4hEy7PevO9h1/s7wjdqTy8kbr6fd8TWVhzbBURC69rM3H/bmcHz3LMPVskAKiAi1
d77HAbNdoCmSCEGiJ187v9vL2+7zJ4cS/SkDV9kZ8pI/6wnuHJR/EuN0rNfu/rJb3H++Q/sJYsKR
njv7uIo0/xngiHVb0RiGtfDRf6TXyTsZ/rxiFVN2cyp5CuaAjhzmC1wYrlPyPsHk6Xh5KI9ZXMeP
mIm2DeyOVofvnIVleC9wytT8y/JyUtmcSvJacUmZkRXI7szBTc7VUcVX4vihUrXvCwM0NpbGSAju
iY7wsXaa6Gl304ot7GnfAlMIB7zc53b78oZ376vB22XDjHnKhSnLxe2Oj+C9werXE2/syhu/+N1R
n3KchM8VsXZik/K+LskaUz0W+sPsoLROR7T1dasGJIye94E1kfiFsXjMvhXCtiLZvYdPGdLYXP4e
R8nVN8UkZ4+CfXgB7RsAU1A/PpxzlWo8W6BHjnksXAP+tqjJ/xEN86iH9UJ2HqdNOzbju3tZviLr
eJnoPVlGWVAEZmQCKKX1ije9kMOnI7uDA3vq7mlzf9jGyZOMmtHQM7nYpTcUH8TuNuq0ORK66N2T
YoTHfe0Ooe4RT+u92OanA5iUJXUtJIeRNoPxGVVJTnjGflqkcmbnbpNIHtNJnlbJm6Pr3FMtW3Nj
TG7VRlxu67i8/V38d6KE3fRF2Ox7K/2+uNzi2iskLd1PzQ+kCNNm5aTfsCXVz6kdiRNBdwqvC5vw
G1jeLShMj9nOde+aCNHTV3g/VhuDgpDOiUZmzhTRa8JbkC9eoeYZzt7tGHUBy6VNeE9ItplylVYd
yxCBQaClT4RLX/t3EL2xIEF5axcFDvwOY+6ZaVPbUIuXfgVZ+Hh1L76I+fguJ/oZIxAAgggqrZGB
crOG19nxPRVs5DQnoLleZ/NU86W9XVSOX6dKgrXukDqUAiJ3X+LgTT7/3H6wreTkvzQuhYUaE1H7
9iXZrc8dCeMXmlfUbDGHB+vngZCSKm/68BimhCiIhXnSjGaqhQm5uaSCkbcH0yU52BG7O8YNQjGE
5irn6BBjxjAeOzT4dhl57M6IhxO29H/fDCbi2YnhjmGJCv2MPHnUlQ3beLyCo0VbOoPyPUt4AYfE
jKWIpR6yxsx/wklieI2A3z5QeUWII2Kog/9Ec24eFy76zbN4B/jowHVFgp4gpjAQjx53O4SlnTvM
HUJzhzevGF8xPyNafT/O3B+heBDs+Z8x82JgCTk2kcpygzadl4+VeAghBDBWIBam/WMFwns75Htv
t1xCsUf2zna74zkUdrmGTQ1AC4qDKtIaNBuY2SQ4Aa8T/hLKJkxE3iGV8uIVrMCIAkpr4T5OKz6A
1YcE9Z8XTJoms2QWC95a6Q+QYDIrfv81XEt4q7wyfkYYH0K15ejjKO9IRQTs4bSFf+VwUPJ9NKEf
ErRq4L5gmA5opIUIk1s4CDpfRwga6ySHvid4ek+GKX33eJ2s336Cgw3+NQ0GKINAZzSxglbFemvj
99SFX3SiVEBhU3svX1kI4u+69tZDtGSY2mfcYym0wu9kTaHKL3GO4h0juxbrMUm5cCTHItYTeiOA
h4lQ02Su/AME6slTyZdGwhqfwR6kSgiOT/4RhC9B8uTAV9AsOgfIAhVrBbcKRvtisV351CWkMDyH
ZueK0bbIS70HkIQCUbixorBtA+92zucTzqkIAkyP2pQfBG4AX0r8wMaXFxoq7of3mQ0YHcJLx1E1
ujF3JuWbIEfiUb0PtKPs6XOssT2UByYnfYJ3Y9OJePUB6VDvBO04Lf/nG2azj+LcVv1rXvQruV/g
2TRMuq0ifIMuzgnbcikkdD5CUOCseXyUH3ym4Kw9vJM8hSMGW/3lt3HdcKW3VElwQvVZzq7IGYLb
bXQ7/Cv5gEBAFA7NCKRuMYg7V9lWON2qWKxU7ne6hqDBjn/nMi8WyHg0Mk2YTAQKsDXrB77tDPdo
eSqEipiUoZeAZYtlA9Ef0FIFi/gSoNYljJNijGfrgk3HOWRF71n1bEWhRx/nvnH7G3PNudan2UkQ
gC3WOascDpZ7ptoKF+OxcMng0X0HOmnB8AV5zYfnDWYWuyDabBEZw9xN6LEh94tlQU0J73ulA66b
JEF83M4z+Savc7WW4xv7f/rx8zH+sM5GS/UFOTF26ysBzpiYRd5GT5/pP3ssvKLpaNO6t5E6YUyF
AeRwoXPPfbg9vyIDKh+rkCi1gO6PYVvDDwKt6pjVgJ4XPw+yYJmOEFpFBnW23E9EphRzYWn2WMrn
5qBu95PHKD9ot4BwsjzLubyHMbA4iVLlzyUZuAfkR+bmy4ii9PFVgIm5f+D/KE0z4eiD/8ff5e8T
WlEbZgsdzthPj4KlD7GgwYENhxi0qkcYZWPohzybgmD/QBToiOGD6SvrQ+Pw7APRiyfitgiJdng4
Q9O+xg32gK4MhO6pFAFMMh9uDtalYrzA2KUEMTmJWQmVAGkOTFi7+SV8j28nz6sOdRb8MJMoToDP
faSsezHnkiFRhkyc9K8gu9Aj8HTq9eb1GL0vrsYd/hEWsRbyF4MA66DQfGsiakd6IBiFcBmuP7AP
U6t1JLqZ5vetjC5Tw98Dxi8GFGRooCeFrYz0L0ixc6eaV+0nFExmKo1bkfcEeTDMQlOcXvdI+UVK
+wD7DZpfgwnFlWSHPEKKjSzhDuvSKY4UzdQ/qCix+BkG2VjshtpUndcYx02VClBNqBxagiWX+eqF
8gX7vNMV0iZdxh24FSKyUNMOZvpqv8pyvzybK3X3nUqY4UBfgF4FkdMn3uW7YAPc1Js2yVcyTeS0
Bn3hAZBxX77y0sX/XmjsOQCBWKYwboa0SkfCVB4FEWZV0shyCY64zoaJZo64vAydIXVWIu4Wm+TP
ERKPEt7MGRQhPEOYw8JWP1lTTfavmGZhgrFEwQ9yDJoDVvIhyZe8a3cGr9Uft7nrrLhZiF7ADY7h
iVSAJvZa1B3C6hXBlguNA5MKPPkYDh8ljj59Kk0/jH53YjgrnZm+oFRYiYzi5u20i0GHGhzl+Yx5
oH5P97h4Y83+ipgI3q9BdUkHTPa6+Nn8IICU/yBLCQ4YPsFgnR6xIkwvR3l4H4T61mOounLA7++z
Vfycjpl9FfAq4Wbmc/0XOmhpBoQXPlB3IjrGYvC2VP14nzBPv4z7y5Jo3NtrPNRiCV3wLRp8f16w
gIa0ahevBGnjWGqJTmQy+iHZ9gP3XYsHatDwf79uVUIA8tEZmcODrkQqMuU73Cdg+OiruldWJW0w
dI99nZjPP2PAbUAa8kn3YDCf+/TJRlZHFqVTt+rMo4l38LcNynm3VPx7JBbo3SsP1agBIJDtC66M
SvAiwomUCx4ZdmqaEhYJ8fDmLM/j6yfYY4uAWSiE84bo0l9atX0zKnKnj59A1damzQm+HjpfUqd+
vyejj5uLezVG2IlDT//Co9MYo92r1dNcXslq62aSvBjgQbHffh+pUYcV+cZA3QygSLuFnltIXo/6
fdLi/r3Qmvjbhq8SUDbHbp/W/PMBsKTleOXukFMOjNqXiNbZm6Pm80ejB2KECze9kjR5vzwTOhmV
J+9wQuuCCzdexKYc44ew/vos/Q4uzXgvjToLjeGLRhuoCIr4QCUYfqqmHML5+P3Dk5lc0n64Mrow
78Mh+a00WxM+2632oMpqzDw6KSzhw56vQDpaG5Oj+uqDwTWs/KPMuPeLMULrQI56MYfKge+h+gaP
Y6nHiuGp5LB4fR3w2O2H4Yy5A/wmwun0bleqQXcB/6gC9TJDF6HPsY4MYRoWLjF71Qrt8juF+RBo
67jTEdMGOPd+3Vs7VmRWwq42fWqA2wMbsvCFyXuF/wb9F49oPamf6dCKurm+gd1NRff9G7wYznd/
4LSQTV+ty7SmgPiJAgNxdcgkZPn6JZIH63WtiTJ6VEgamge+BsgwfIwJsq7lGCvyB8Qx/urxDa8K
Ru6JSrlaP0eMq4Y7Y4jsmkRrkDKTYDgzImXKamuwBc3aQwV1jEmnesbbf2rcdBsTjZw8GAipWsDj
1WXxv3HSHgSgTx+9bw7mDb2rNi60qGEwhzG4PqZO5G0CzMuNa56rU8EZevocPoNJK3j1jnSUbaJL
odmBMk7Iw3nQAbLg4Qv84XPf+S/wx/cr6T9A5kACSrOISjqGsJl0iw/Cc/vxpYq8q6O3RkPKOAAq
F50besUy1iavfWwi6AR9OWemSyxucQ0HcGQ+PnYngJBi5vMWTu/61z517PHdrGynn/fopjHSY/M3
TnfJZu2vlZK5To1hA8YQ+u9TBu3KXqOKCehtbdg9bSd8vdZ+kIphpkXriz0E5v0e3rPYkP+5HsDi
ue+yt07AAQmEGHqoRCPOLiswFoZ/2UZe5CODvUt239vha/4Ro2JA2gCKPPAmH2RICJNltw3wpB7U
B79TnSuHvuJHXL2nktTwXyTnKzmMU3IYsMdlJB2/y+O1cHfvoVt2TKoZTvasYgc7iqKM7004nHEu
3y7bm+oPFUbbuBXcXEN2rx2OpTVdB5UB6pjQTO5r/Y1bXCxR8b7iN5mrq7c5vhKO3uA052REWD88
kvuIiZO8Fob8Qi19A/Mxxl6sQeAuiWruAgowNY8rONxa5d++63ceWeWpbb07m8vZbn9pdlXF3VCj
ta/aJXg6e0zesIQ4TVnH3wl/uPSukl4Nu0Y9J0HxCyTvbRMAvMziwdAv39G3CnXdWfIfCGCWtN+Z
Xa4uQmjhQD8cKt73lhiGwwWJO2pKcP0nl5oYoWqNwgCHOgbSKdoX7YkIXVbTV+V9VNd4jQ2Bdir2
XfaUr60ueGndJw0mrPiWA+x+/SJL0PQzT1dBtavZ6PUNH6Ph71jp3U4iVYOZPWTTjmPqsxCu3o5S
rS69l6mhpbr8QSDK7ecXLK+VOEk3GRIXkkgErd8O30Xc7nGyrubP7+by8q80aevrNZICHdQS+S3X
5qZQyIIqZKnR+mTOs+mXjpIYkO3KJOdBfcxbgWzIj6hhaio7nbWUDFuGLHcPZQQiD7elGkKMkDvD
iTYbadfF/XFmtv+1FvIgZfm1H/+6xvD4l5RBRj2kjujRFf4Odor4oqjwZKPnPq3xRtGTuk6l/XSI
iMuslmqfDJ/eyyOAcVxTATrTfmuVsZw7GoiPJQCQIWmsJdJ1JIlGLFXQMgmo7p5OneaQP+GO32mp
HFi7BRaJUbnntFWCz06tbTGssAxCNuyrHls80tZ7xJ2P2DqMCiluVP9Ft1lH0GqjOs3PLZZ5pbvs
TpGSPFKgHc2yr0qUH6/YnZR7xh4YZGwU4g/NdXtxe9XtL4nBfbt4z14gNsPFiNLnkJ0q0RKwFzRX
rwIUBi0lwLbAc955UoCbDidruveH0RdFyD0cyL7GyJl7EJilt3zU9gvsdvN8YNTaIo1YvWdTnSGo
PGPs9cWevkEicFZ2ciXCJFuQ7XpJV2HMJFWEIRuNj6NJZoT8/qbxgDXylCat6uDelgGNCtI6GojP
5UcfzDNCFnMgYep+P84g8eQESfQuig2R2a4XHFgpnIyv7l7alWU5GXRRZaI87eCL2HD9Or+7A2sM
jwic5J8judjIl7jDIIeq47KFz9uK4jn8THUK72kGUS77yZ+c9cVUUoOq8NnWyz+kEB1P5J8OTqgs
3kTJ9Q4Z2g0CkYcLLqbthpeLU+9TujlFLKfg+fv4bTK+Kgc5Bne7jJ90fQQmAFlE9yO8MyT6UJaY
dpMbW++qY3VN5X1yN/0nsbvLzRvjQvDCMSwbtZro5aiY7pnBd4VXtEFljd/0CU6JBzFrDOH1xEgb
YH3ZVZdPFH8Z5MoBHBbQL11i/M5UUI2tIU0ZJA0l1B7xsIu4tfvonSxFFjeI9j3qaOfUtN6DCTZA
Oar7pGkjEkRivDgutWmPPoKfqhBEOVwOYWZb8av6ramB+uGZ0FAzABPk4nJb1JM2L9J5nVbwe6Gy
xZl3WTyo+A3g7D10OPx20Vt0yYjgB/V3YEYaN38KrVkGw/tOkfQ//c8zLLrgWyXtPtjXE2X9XVd4
J8J7NiHHOlR+bQeDBnIR4dtFG0sfT+yMoxtANdXe0xtMymeM2SWPr7nlATGaqX7zpRuCLLZDhz2I
bRAuT/ulRrTz+XXOIEIPpZzhy+uvf9luHX4Mn7CbPUhh61tUpMo0aZ1345FZDL+D45KSm0iX25Cp
Mfw2mEzeO4ghekJwRSaJivyxecbJa8uptF0ni+ZvPxckUlpJHjsHQsh012Np23vbbptq8C/whuiM
iGqJGwzTDJNuiPEcafJsTzj0MwQE/JRRzmG6rOjZbWPb0abPl8v7gl1IneqEs6Lg6p2Ib/bkfHU/
xriGYPuhYUfc5qav0XWI5NJnZnV7jcyra0G2dTqJyFZ2bWlaLiD4nilTGaaF5xVT9wEWON8fyipD
GGMBoY+gOTGU3G4pttzu5z1FCJtLdKPy9Hsf7QfOVYIJNjZx8JVcc+ghfBHyXITTpRZQapiGqGOq
rVS71IPVPm1ocyKrmjExptrNpVR+euoXF7kRzUfnl2NiacDqrhQUsVuB+KPM1JbY3C9ef2byGXEz
6beuY4qG/ur3TcRWUz8mJiMaGKFDv/ad65/0nMyuf2Q/OyR/AJ+9f1QlaHwrzM4Dw6HBBnXEsLnx
rFUh+UMdjxHQVAceOi1R8oka09VzNw+dZo1PDoGR84L04BEbOvOnYsRRUsHZW9zX2DLV0V7xntsR
YsDbx28QHtGdVBCgcWB1uMx47ZJxlagMFKFcnO7IfkSgNRbOb5EXhQ60Ggmz6rCfIM8Ed5bQE4SJ
EpF0gJcGjaVexTc9RWOHz8zbQf3AnJJj1xtC1hbK9VUFAlVOEObdS1jSsLuJ5F7Rn6rHx+evxAsf
3pN7eYeXPOpWmO8OKmDIp7mrkch8g1c1N/Kw2WE8qmsr43K+KNscUfPPF02IeaOWIz3Ihx+JYTtm
iGgRFYhH1sSwxpy8AzMwjah4JwProAITsDMM4suZSyWYe6PLmgxX7/bj7SfNRmQZd07g4Wb4cB39
eA09aTYqW5QL6tbkAw0hILsbc9KT73nOMHNVHDt49HbNuAEV+R0vOjxG8q9IVY/ptkdfTMSwvSim
nrJWB5wSIXSJfsJPsB/bDbQG/A3QODJLhGSE03169CP2K59wuBQkEf1dnyh3XJhmN8npsgiGcV75
6jMpJoRYsbIMvnY2DIkrwZeL4nHkHEAZ+RLLfW7YOT6f/0OfSMJjtbsOdP2SWQF4DVy+RbjAfHA8
xKEjRLGCjI2YlVWDlSHK1gCrTb49mPsC1jWaAeeFZBKSjYHq9M/Q/a/uW1/2/Ki6xwMGLrCJcqC+
Lxyo60bbL7g4qoG7NHH1NWxXR5/LEc8azRhjgflgA/98xh4NphlXuxUv+IwuFvuoAFMr7HU+x9ux
yP3BWEZY8MKqhUdcNCVbPYYwaK6/lXt8LybV8oZlOfvnLwL4BaakM2vJm/5i/tjbyTb1m5O1ZejK
Vw6DBIGy7iW3dZoM5yx5BitcN4jYsF43mZ/ghDxyUwaw2MVzcJO3BXMp5sfGjw2eBC40jtcGCjVc
D6ATO9sM6dVS97tgCj3kCaZHsMe3nPkbDlsHh8GPmeb0PkD3vUviXAZ7SIKviHwMCc7o/isvTESc
AI1PUJEExuFFw+oWoGkwU1PhXK5emI4ZHlpLyWboiOKS/iYlJwJT3N559WF7RNhcBi/GvlJJntCx
YfNZoaE8Qy7ka0myfDoLNtF4f8SZ2LQXZMxjkD0NK6KlrejsZAZWf9c/7EwSMAvNqfHnT8oBzyCN
ZU+uxAulJbYL+AFOGAMB4PBto1k4POaEuiIoRRybz2jAz8RQ770322tS5/5wzhn9c3pgf0eEBKN+
MCFQxB7iCB5JRzHnCpnq4BCGyR3lcOmgUeTDceuxoPnBVzV22O5POTZUeFkAuwf5zkT2b1eKj7bE
KL0b5Dc0jNniDCNpjkfSAohkUdT4heHTnhgsojlWKsHJ+MEZk6EMtPlZ672B0AVfcrE4t7AycFQV
rtEifvRe8HY+lt845xgZD34ZWmgQzOaufigTWN3//DVOaMTmV1YOGRzihEYpSk/67v65rGI8VQUF
qJ1jRSD2Id4fe6qWwJxfUhAlRkZH3uUCsBrl8ngPex1maIQzNkSQfxJQYI43ZmjIGFCeTkqXRzOC
6CitxT3ARBO0+3yZtZaPadwpX9XM+RYseH7O2ZzPhFfAQHi84wQubiClLN+C8EWGInhfZAwDhf0w
IPaZfwlfeHxD4VFRWAtjhGrGGA0SHGKYGNIZuS+ug/xTqFp6UgAwaxUTQmBRKxLDLwNHeHxfiIL8
d2RIBhYycFh5DVOtxNKZaGoI84Hhy88Iy2Pp7hvuzVxafF3+JywfuURWxIXfofksg8yaDY+PiSXS
b3Ow+fODDsADU1AbbEhPOp+AN4MqUj2iB9GPKKZSBlHXFYNOhlyNoy314QTzk0ubgjmZqNLsd0c2
zcxQXTLTqQPQkGNSzOL+l163uKxmT2BkqBw4+OU+qjwgK9MpBytaXvZus0HMZxv/+L0M9XGHFBIU
NPLcC36J8T8rv3A/G9S/rxUCMZWRbZmNeMZuJsuWISFgjzuT3/G3JziFoRfiLvp+N3xd3BM1KGaf
A/xdGntVajyR2tJYr7giMaISaDowrICZmWiSp73gK2HfsFA7smWAu1lfEjxtbrFGBcgTZGfaSm4O
e9MewHyPNcvpeb82TpbZ5MSax1jt36c50xjzHiYz5SfHbEFQlwDIF7RKbz7Vwugx2PS/CBIZ1mqh
Tkc2iRkO98D9oTD1U0NUDq032PNEvGYW1PIF0w+UdDRuOFLSQwlGFBbqGGCIxOweEZ6G6gC6feaT
nY12gwmXuH4i3ZrrP1+InY/1ivjUvQp5/lByqh25loIvRXwdHOzP8SyS8iiOV0L0gbsgXM2qJYED
KAmpwyUe1h6iJlA3IAvGdHgvQ70mCwqe2SNmDlrA+m54zMr0aSyfVL66h+PMbH3XMJrzlCWOJgbH
6uMF1aPnuoWtFpyfyUmJqEvzKb5n8w+Y/kUQfS7pVbwmFhBDLHYz4QuquVSfYoP31oMdMiaFqcSJ
E17MisVQX7nzMgb9ngmzpPDZaHNPqLPZXD9Jj5VIgZEdC321fuwhDKzrB/4xBFrNXLynw5gNPVyN
HdqLH8Q+XsjANjztwTYhjYuf2wIwSyPwua8M4ZF1fL+PHq+p6T32mKApAyzxeO60Luo3PPpsJEJk
zOADH0CNPp03O9O0aeYOxUbVZCdtKgPvqoEW1QkIvvgE5MS+ZKgBQJp4c+45l4La+lGiQv+3w2AW
ysQE8GWBSQLsMEYUXB8E7dwgusEXvItoGJIpN6giBeWc+U2UgwZmAoWWpmXAAYrXmlA/z/C9/UcR
Axrgy4Lr4U6wzbj4OWDotId047CJzzQksg+uKSkIU2E3mYakLBJIXzZwPRGV3vmGpCV9qcEoDjfe
FGgKM03ZcRD0nTWJzZM1ybMgQ8MXaQFNIFDH5/HMrII6iQt0Z6Ve+WcmuTQm+PIirnSEVY3tsjQg
c+BWyWCw5vxFjckjVw0j9Hb7SDlcvwcLBWw/RxR070YXkiKd1ctZMCV0ZteV2LNe41nJPhGaGzT+
QGsQOKw8LFp7JStBrjEjNqAJMvcQWlAm9Dj6E2r+mTeYOHuDXfJI8m72IjrDrBcDecXkEE/3TWuv
G2xpHQ29QPqPE9jjqjvE3pmQqf1U2E6ZGqw7eSpGZ26157AGaKe/pPnosOB9chEydgTmoxmn8kOL
qt2j/GF7AIKtdhgPaOju9XEuD5yMqQccf9O9TRE1pgxegQ8Ie+LgIIT0uXjKttqhHfJrhGrAVNCj
bxsVOc6Iuan0YfBaxXpy39U12L6Z8L06Co5iwjGDE8iHwN20OBrRPXCeAyHYfAKHos0dsatYAa04
7kEkAiI/xKzwujLn2g8fpTR9drvhmOworgGINQSKQVSOr0sU8vAC2Ngzt8Pn/kRW8vgVmYEwhSrj
4oANzMyckXSbwzm8eZBcSP17rG+HYn6bP8fdqdbhl34KROnsj14X3aFpFEhMbBAbpi81Q3W8cLf1
065e3uWF1QD+BiQ70zfD9QfT72snw8AHihsGyFtD9UrJK1D9KM69iS77FNYmi95+HbVxftSX5mgA
Bab1S46WA2CLuWhRX0MJi78x/0cVjd7a4BLsE5oWGNRo7u5rzDqTy1FugHE0ZO/kfbiXY76xnM/J
AoNFsYTkB+aJkH9nAejK/R8OmE+ufoVSlHTsLHwcyoNCMw1RiurH1ecVLN0Q36FJe77xnnW4sk8j
eeDvh7QDdhRF9s3jcl1RMi2fZ/WLdbIxUUmoUtxqIoddYhHJCeEdsj0rG4JfmbYXr8d7mE+8ylAt
/4HIc7Ytil00UN25Ov1t4Xqt4a5NNtLuvlZm1dqY1a4u4C/07vYXhlEJA64Ifh8RHhRhSx1+nYPT
ejRmEZTBCWw2N9sBXGaekAvw0d52vQLjjXCCH2QxzDsU/AyJzPXfnEBpu0AwglTi/oMZjxJ/X959
qvg9bREpxPCL4T/D9oa3c+Jo4bTYO4Z7l31YvcqLJ2g4pmZMtQ7W0D+nsRriMkmlI7QcUwYbjP4I
UnZ7WFhkBW3N9fEJmZmo37MgPecRlKfsiFuUOIOeGMZA1aIs5/Qd2DPKRGoqic2H44ZMmQCfpqvL
KBMg4vc+utczwe8GkV0CozjmekK+OQDJbrdf06I4lercpzv/OVtCR+dZTqOp4QSt353JyzDx7SOn
cfo5/VlIboEauVh7N+rAkn2WLKArIo8ZlITjkqFTYX9SqLmLrSv468d0R46voKVxIEE6g8m0TSdd
5Kf/EooSgISTSEW67mjNqJBdCtTziSDqpFwLgpBZxrDyGMkKcc9wdufYXj6OJ85JamPxG2WQOG7x
W8RFY8HZfE/Z/6WR+bVnNNB9ZpMUwQFJAbFJ+Enwal4/vBs6rRNVPvSa+sxveGKFJEuQx+Gc1o8P
LlfpVoZ7hrKJtPTkhL8DVSYT5TUZ9iII/D+SzmxJUSyKol9EBIiAvDI74jy9EJppAgICMgh+fS+q
o7tr6spUgXvvGfZeh04zG4WTfnaYAahZ4eRBkbpFjMFlTmKsR2N7H6EXEa39QHGKN/ROppEVMN0e
EE89F8yeSbKcqFbzXP3rLFCiuLO9KF439vj5zAXZf/HLQY+keAtKF01jbebZ/JjQVTCoiKnbMl0G
5NBzgNJs7uHfmRIYbabqeOWGtutkjsp92hnGdECPbR/tndFz5ZJqPmkq1ThQD4Ipfkw6PlzMSwsd
wEnnFCStLe0ENpXUUK2f2GUq9Ekwhe12GqxD6vzVsuqM/ZfvMXliC1Gnb+/R/34RStjPxqmNxWQo
fuAxsTRTN7c0mJEao7ReDoNcpgql3OHJSPfXa2azsez2WuvsaR8kXmlckUMTmRkphi/ajC7XV/cn
HwuwFU8BJTnKnJi9zKNz5qJX26uEZShAi9XPaHTTaaXda70Z8WB8Nkf5F6gryhPCa+KaOXbl6k5X
miFZ8uD44sxz9xThuCkUm/lkorHtPKL+U76M6Pd0Be+3o2eSm9rT7ySTnYHeaWBOp2mzkk7sxois
+VL6DqHt+K8L2kSIhSxxsHugaxysJlPKyqurZOWzvSyhr6bgZw/SUXwJOLYQoHI7KnaX4R99eEFm
ob3Xr18mv01cbnxwpcG6dPgOPuvT4C5qxgM9Nn1p7qTy4j2hnh4W3vVOh5GuLWJT6xgtPEolknkU
V8go2YBQQLMDrK8T1vw9Ai9Fm99oNj4P7pmxWgLoZmN51+bY09h4BN5hQC3JYLHuHbCblJoMurCh
/cNjIhgp2g6vDswtlQpeW/YmKj9Vj6/hZ56/1M4DRhgFbc/CjfiFeN2U3gY6llVhBCXImFuNfV0G
M3+fbaZ7DU+Eh+KbrMRKLfFwjz5MI+H4AGqJ8ZMrgK+vtQZH375cUktfPalLNAZmyc6FFRmfZ6hf
hgBxg0fyV/tFFfR8IOMhXQTtQTL494vyng4x2wWRE2ET0ejrEcFDMcGImTWbvTnMZ/ljBBQRhYKi
jAGh6o/9OdMmWojO7UCKQ2JqUVSf/TWnGEUs+AcHl3ZorlZ15dz02QGigsMcQP5oRicrgNoLyRRL
BLkbuaRD/Oj9Up2bDCZZnk3UtAPUQcFBhq2erIyQMkzMnVlJhJ9PF4tnMYTUv7/By/oloislG1Hv
nzDFVlog0v0386WyZLywULVbe1DNUbOm8riCOkqkhiFjQNcSM/1SbGFlsR6GecxiP5XjBXrhf4aS
J9QTI74zR1BkxSk+B5mVEZKnXOPKm5MEbCnvogSDM0nXhQGo2EuoJwqdu/mtKGBVQEjsP32YKBZw
KhWDYgoyPe2Jf3/VzWMHXZ2TUJVZs0NnBKNBsSPObPb/BK7k4FiJXmgsiW7h91JlmSl7ILsLJo9h
M+Z7kfY0iFV30ZXQG79x3e13uU9nw36tBko07+Lvr7yzy3+YHNAu9c7FlefviuVGtyTmNTDpbXAl
e3/DGIue6g5HCNrL/8/R5+OftJfSyJCCkqLwfBQbvmfqDkOzmtwi1IeyzMt15uVygLI8THicvQ1z
UcEIJj1FMLjLfGi3yDvr1ELm2a8/P6fLE2HmAJy55FPjRHJEtKuYP7F5YhQAw42nj8k0c+k+bSmk
ej+cvfT+2ERtLs2hANhJAs5hwDQvdZgyuWPyTAaqBEwnD/GSBFwfEkpII19KAwTr1BJDOn8A7l74
BUFiUDh6D3wsfPT/2CY36XY7UMuBBwkLFRd3zZF5+aO5MLKpARgk1PyIx6fxb81+QsULCyMXHZxC
eNaPQBM4AqnPgMqis2ZExZZSB00UyjBDWst8cbVdI2VE44YAD5VsgxsqIIeBJUCm/uF9NSeV0ha+
j2Fm3Oik8nkQt1F4UZ4WZ7oKF4Pgh8kz0vxDYYSPj/Q63lFU6pnLwOUoE3M071YiAQPKEEox0QZg
xYFSO0MuwqEY1S4bHqL1yKHRS1fwzW1DJGyIdLj6k3zp55NtfqILgAQgXUWriU+lPITc1HjjlbTT
pvCIrhUDUZ4b5kJweXOSZYrCnylyguoXqRJwbLZwLkm+/vijeXiuzQ6Edj/VZsm62Iqtke+12Xvb
T+PWBLbVmoUM3AyFu3DUEchdAieQDDuZluunBhZJd4Mf0Xl9zSSyxR860JPGTG/1X+BrG2J7Db8/
sQXxNCeIj6dV3bV/BRVYWo1ORE+7IvZAyEbdjq0bJj8bObbaev1F28FOohn4eSKM1MYLZkptFXeV
YzF2v2RNnJls0aqXvL2WiJBxA6pV1fTC3L6dM5yh1q0CfM6YUwdR0+V1oh3LryZ0OZCIhFPpzuEY
967GcQUDgXJJPkslUwE3sq7p291xvRq905rRX+fVd22V19bngj8FJS8rCrcL20WEykXHrXpuv0MC
CDR6nvkTEPGngvVac3/fHTJF1jnw1QEfhPbzrkjzcGTzpFDL6++hzw6hQCJA2rtRGWdXAUoZo3Za
IPtgr5chiyIGVGfaWvmQ+vFg4Gq2uqeNFIXoUuT0vWPnWeADa+b49ecyfWUnWugLOhXETl50oMxH
eY/0V76QsvBdAAnQpfk6IiMA0LIPyJRu1dIQrrccPcEpwMVFr2sHLooAJLsTlPIeXz8EknW/Up9e
+4Lc5PavOYllRDEcRVFnS6g/XvhezQ6pK8kvL166Xec2pftW1iP6/BPnS5IUzMMakX0tgL4gRI56
pxgtlN0bWzLeNEzgXoK+w6Bj+eHYA0Bd0rO1ScuwatC5Lcli7eKcRQ6A4Nxu+Rz4OKYIL2mPJNuO
FPaGl5V1vKUPb0gOEiVKvPh2QYi9uRk4wGh+oH/D7JF5n23sNV+zOkZr+VwicSfzvQlnhTewL4lI
c91E2lBZz9Ysb71mtXQSIysDfBobA4oWv94i2NC5qafdVHyIS4k9R5y9dx3bzTmN3dclhcvwtaXM
fK8nx/5W3qpjmXgy/ofQei0k8Kb0ulucGQ19lh7LoC/sNPhluoEK83tOUKz/vXWj/kFQh8NrVd1H
IbuCMG9/hF20xreqogV5WxiC/ZRO+J+6GX2scKVuslsaDFyB/NbKJpcnW+mYiJqxodxlDtp1C9S1
s3hn8csC87EIcJythF02zKsIrrqPd4/kePDH0HDkwwyZ8Xvx/MWj+vtyMreihGqH8WKkTgmqCNUp
dbiBF52UFYIHFBrtSZprXr/CH8yNyY6UeziLP+YdHYWt7yvqoCnFRrs9DmRkxKx24wFDG62q2WiD
sK7h/o5AbYxdFch0eK8vuKjHVjEPCOmpvmHII90C64AQgvKY272N1zHcyxvEWdN6rl6eZAJOs2oX
o1m2GtHNtrVdjflly/ozfIBjbj6rGBkIw4yKad05EcnFAjKG0rSskmhdGQJFSKuZ0Wfj68JhATXN
GlFwpx+RYsvgvK50e4tZue9wGNoMHMTNxfab/KsXsrMBVhxavKtKxTZJoDF/KesKFcQKfw4Z95vs
gF1olSB9xGL9aFsPDDenFHq83smP3bk+E/Ikd/b3mXjCnwnvSaVy2B4I0kpfAkvkZlNUOzWhFHqx
t6NfA5QxGjRVFILNsmJ46u77F/4mZ06aEeaKxnn+RZHDjKytvC4H645Coby0MPzSCyCs3yOUE2im
c4/PxR/+EJy2CKLQWw/xkUX+Ll/QJ8/o2WV4FxO7vvJ505lsPleyghMLB+dBmKpjCm6w4nJXDN3C
0KnXwf39mpwVOXgejdY5EICFEJy+oAt2HRQcySLI0NAd4nAfVGitXeKvCEpLd5P1e6PeYTB/3NsL
nA1Aq8NC+hN4OEd7Gtk0al/FGskVD7grb5B4ABzssAqowxOayJAGjbB35E0wTecPYI8rrJsdz+wp
sT/HGF1pMTGaw2f1pnK0kp2UaklrlavSfMTT5ypnVNhHsTkm1bM2o0cAkQphO1RoVLsdmd4A0H3h
ONI57S8lxjFkBomtf1DiHoSc4e1tNRCYSoJIHljrOeecXtLTpCpaoGrbcjEFbisx82cBktPq56Wf
DSRA/tvBU8qtLw7BH1ocDW7/zhyLO4hAUJuYXAQ/S8PwPjFjyvsYn2gsU2dNvWqE1Jo86MHcq6f9
+6ERQcABdPD7RSxoiROEu2Z0DBeAzhnqmuFr4z5CcrGF39/RNp9r1oQAeWKjcSbGBGv0Pjw5oAoG
taazhM4FE2CE6ZPgSSPV0EZkiv/U50Pomks2XVJpwtQK97PT1+q2R2Lotg9tPNC59qUjXAh6yW8W
PUUAiqM8mwGtIeUY008buQExOU7n3JBT44kMGhE9HLObyDGv4egBEnQrbOSnEalxR9d+vAwn9ij8
paY2ZrXGcxlyJKod3kTjZMvqtQ0PEoNGOEHnbz/125YqoRkCe+vcFun3B9tuHTn1DOYSeXTgKMts
mqyznzHUCxHCvDRtcI1QkuXlLc6bKTJ1j9ptbz6PmqvP9GNiwc984AHzAuO5QroCqnB2GUo1aMjo
pWwoNfAM2u+jQpeClVJOJ+dmQeWX9HtTVEYEYq92OZKcguESQ6wR3Ej3lpgMPtMvNofReVheoX8A
aH0dZlfFDkc68QKhbMagF1LgMbNPsWBApNJn8f5Nlva0wRQib9pwRUZratrIqdplfJYTzG3dOTkB
5JMflF9vLFkK6zG9rdcm/hk7mivzjzKLPAESHPRVAulqwc63FVb6Vmah3wM2/o6NRZ/GPlN9hM0B
TJ6hzApXRHOSMyPrw9yAlKjpf6AFDABtPeylFw7pi4iUyiY2dmu7XOhoYwkn7CYEVkMpAVjWmqCc
JiSrhLo9i6d7WSg4pNSTjp0tu9UlRonJvXA+9CIR4Y/ZrmIb4jfEtRy5rT5lEbxZKPzLXcBLDF9m
ni3V6diSN8+Xm3M60XLncw25oOhKlNoPpK84DYfxdeEZMYejot1wRGv3XLYcEdZk/tkrs9aMF9mZ
uNZupgPTn/cIg/7W/X1nsKTNGvMxArvlCOkgxjZuIGdIM+Mg/eUIh5TijTy4ksmPtByDWKu3UWgk
gMQqRw5WNdONhWWdzqrAFzLK79Oo2Y5zf5T7Wm9LioOXhTHV9dePAcgSFSHt6R10wPoXqrUliUu0
UQk0jdT4SrCcbZRc2Yg+r92q8xgAWmB/yRw1L6QvTz97wWWQydyQHb0gfFnDpxL3cmfoJGU02E/M
VK3u8a5ztRlEQVe5fpzbZNV4BPjM0OTguaik/iuiRcJKxJ3/GvVENz00YCv/LMStNqX5RJ+KfWIh
sMXR6TpUd9UOj8UgbGCXYI9e4CUanG7AbETOxS20Yi5T6DPVBzdheSkGEB3RXmsgtAl/syk7HpBZ
sgusdq9b0ho67pNjP4X+h9oBtxSNhILLPZNmpB5IzURHjOmQEWfTn7WyfYsvdGRxtZ438fxmu5sg
gzc13Pk4dRC9DMJQSTHGP+NzseqOEiWiyFykN7BmcWQJ6Agp+f5w2OhLxs5hAKzYq7FqYypexFME
c/w+HBnxXvW5QNN4g0TLVeyCTAry4LTfv7fs47LdHdotCdkmn8K8nDX3aAbzavbBZLiqb+X045RW
suxQ3TCMbfA7ITWiVjVPty8UR7fXKmdb0dDm62bmSt4DRjgx18iS/2Q7dxK/RwfMPkkllaAIujLt
yIvMPJHc/NZ+0Fv5nWifFD3Y4nfCp0b5KanmFI/ap5sE1hjdbj5M1SV3td7cA5xwT59k/CRh/X7O
uJzFI8BRzJBM60n/ZYwGkQlb9Odfjwlu9dNkWzx41ck2HiJYNlFUH021C7iu2aIhN+WAmdyLIZxK
HPLUPdfsNbwcCr3q/vFQj1X36k7O3bnoR4ZURjI/eP6oXqHeu2trCSepNninqKbR5SQNIUnINCP8
izBrkgHj34IGmKEBGkBJc9G4gBXisLAWdFV2wmtBiwLJBRY/ykstSQ8Cs8As5/E9XTCNE/wvOStV
AegOS5mBtefALfavtcoWO3AF7PCGn5AiNI4F2Cp/NezGl1Xvi7WAzo5AHtXVvj+KqlGtKLB+zSxG
eLiOv3bXzYHoFivqh5lClaxGFw/F80gfhW+Zpk6UOm08UHee8qISbF5RfsNa8N7nkODkDTDPzBXH
ifYU4NYwaIL39ltOq+euIAcnqdBcJLBt6jRsUD/P2o0m7lf1MHLxPfizVLIiMpKADsEA/aBuJqCO
fGs2l60lA6i6RcWV1RziT/K6yXveaBvsimgPuno4eZD/zMId26WwHgw4y5JqEqKhzJh9TrGD6JNp
bHPh8r7yd0crPbZH3ZaCHfIFVTRVnj6Gf+gWaSJPXjaeznQk0nP5yXAKiJS1RfVRkVcqT3RZdEMi
LFgFcz5ImTYVkhRicvb4fxji4OmgsZVsxRVuwbTHEK+6ylyBRDHMYvnrXhDxl01FuBitT6g8Xkur
ptYGYC9d5sw2aCaQfoaKHePCVPQRjbKknKd0cFVmPVl3Q1wjUlsglFcXDMTKnT7ep2fy0hq6M9Wg
EPQd4l4lPGRM6wKm7yAOeTdeyUwgjQR5X76mJPD5PRu7YYF7HrdpRuV57NQtOR0OnBHmKK+tZ/Ni
ofbm6OmVoiv77Zl8LIGbmc1S+L6x9bW6oMct53WZibPB/Lh0y2bZ25kstbeHxSl7zTXSqrETokxD
O4YSKLtXJUE24aMraQtEdRTORGmYMs2EEQHUNZBqxat2MYDCGucwTPCIFOehyh4Lkc0e9btsYYur
MThqfI+pJlyrrxfll445n3Np4tIO1v223Ijma0Gu/BLXansT8/loFFpybLzXA2YDhlzOiFaDZVEc
qPP04xVOldSRCce3o99kSYth0toFGhZCDTqK86Cj4i4CAZFMP8It+qhGAOONzms+y5Buq+s3TFpB
WEXeJRIOOUnpiNC2PlPpa718KOJptnwD0SFpooPxz7kYA/hOFiTHvqW6dWOeIWEIb/sZLyQNPm01
eyomxsyE+x2BQWosNfdI+qgu4HjVnuviEe5mCKMypI6I44hSaxatL388iudIs1ABjmL087O4sAan
bOK+tXXWrrJd2S/eT7xqm7JelXf0E0JKjvUcBoMLcNbM+Ei+rumzdsANBn/P32Q1/mCjG7Pj7zMe
sbUuP5w5dKtEcqtxiyIMxRpFcwToZKy64HzUueY7cwfSVOcoPg9CAV605mkjrvqjp58mi4m47HJ/
no1mcnijvjKmGT96ZOKSx64NZo3cM3TD1n50DiS37tdNPB3aVUxAHXlvotWfiNvvUALCxhZOKLy/
zuPnkCoH1GjIoOv4KGQ34YtRY5UKWwU9NkUBKlf6Vho8d/QHuvI6IC4lMFALBYdxRwfeEe+s5Scy
7MQ2YRvNrK+2kN9XDiJlmqXLIcsogDkDvx270Xj96bYSVTsVlVu2TZGeZIs38DCeHZc2Gofe0wZT
GA6KRAR3kHe/qOHndTxrgc+B8fDQnbWp+0oHwnL+2iTRAomxqG9SZec1z8s7ZnTTImlpbeYyNlJg
fB9XBwcpWjqC/YdAe8l+krOGJhVd9MpotwhPGF+9IWPbTE4NKNjSBrP+Te34PUuocuvn1zbSTbB7
oj4N8TB+7bB1P+/lRFx17bZsz8HrKkYY9JGG+ny0aIka2gck/hm8c9KyvcGntbBdE0EqoY9srays
YGAMNOv6vQ4IfmLOekS24w1S+wGYe+uka5UudDI+bRCdI0EpRwOqtnw5ekfeaJYszR31wGqH+OxJ
1Ld7IU38PgLF432/6CdpPu6MALD7JuAghUn7tUsdEhjuBFN/AJGOwtP41KzzgTLcAlrMp5/7jsYW
16UJGC2rjVcHjU0T2P59gmjGpfAuOpSZju1VPeVgH2n1wZ79LAlSsE02kE2IWGL0q8CZt+UOkbfG
FPvuDymWmpjdssRHmnkpDTzgrNHqKyF4ootwFETvA2g7I36buLgQ28BO33fZldQ5dRLSkxUK96Cf
i3stPYbvGcZbAMShbuQcs3FEb3Jypcmlf5YTxS2u3yt2O89jIFMvD7l/eCmkZd1Z48AP1a2c7jSK
ZTKtkHFy+CC/IRp9mzoGMm9coObcfvP5WF6QhBGT4aB6CbZ+faIL7R18gR2T56yJw3ZLIwhV/BDW
IMUtbBRts0np5spVxoaGAQpfO95qcK1val6KG1rplWptsekKPD4M1eRxKFLbpJ4zohECZygErh5Z
4iJfA9anNfIek+LvUhTP9HcujXUi974gDCbzfqNXBqdBogTrQzUGGyYIIu3A0NRlylyhLTiiBHPF
YEwqdGJraRsuWvM0DFxPRhZLiUhBoR7FXFbAGCZP0jCnKGHaWme8XUYWMp4LhVroiP2PjkTv4yWx
868kzeCrj+eV94QOFiK4trH+Qq708IF9Tsn3Enj8DlsG/i80w2i6hqIbOzODA/74Yw+jm/cG9s82
n65D6BHoq6F3QyUYsPo7FNYQARnqDhRO+COdh/EOzp7yQH/L1nlg3LhfX2gkFYGx/aVea9+Ujkae
JVrh0xjwAzdE5ardjM0ZwlRq/xw1HQSViXMoB+cUpIN2FeKTH01zpmcMSrKbRhK/RZDzG2lOuS5o
XJCFEj06DB24RsYfSth4YCMRXQ9AG7ADZKAaKTaZ5y9BDlcGbkfH9iJMETAmMfWb0xPXDr5qLKWY
PTfBQ9tbGoC2fctBsXpCbuf2JBadzU+6qRgI/2zMoF+8im1Qwzhh3jGjtcz+iQOeB28Y0sZ0s2Q2
asaMNPh9QY4RjTL3VI5j8eW9Ba/8Wmh+2YFA6CoMRxE3kfRIqEXW6EL439pmkmzkp0uvIvQZfEsh
H53Ll+nrpt56eugFAcRZmir5Nqcq0xOpvSb2GLZKvqULO/AiPuyAN+lz6fVNqS5fICBASg6jMdiu
5WTO1JmI6nVshxcchWDgalMF08ZImapfiMQujfw2X/+kybziN/7hXBVfYBumEiTD2gpi/ys50i/v
PmFNdtWsek5lSDvgddZ6tyOEapptgzP7Q2nonSy+b6v6q3WYqxSXNVYsdEEgdg4mDViW7A7B5jVm
M8Gzg3oYKocng4WpzHHzx3rlzEmZwFMsMMeL2VLr6YHYKvqLyBvLh3c/K5vVMLGouubjKbGuGswb
RNtvX94LZJpUa8fTr2a3PMuyuPk8KaK528xtsUhY4cF90R6LXSJQnlR+Qqw2dUlXV5QgtyQ1Y2O/
5VNc0TpN94NGwaHJpVKRNreY6L9sbiDqED4NobEGrzY/UHS4hten1aAIggUMZy5SpuxeI7uJPFlx
PxwQZtTMMR+C6nsFF8I2imrpcpw72wQ1TUKgFpg/COGys5C669PzyBCtN98N01FFL4WyxUf5ZYzM
+MiOjE4cqnhOKELVm43yp0qG7Vh/ud9oSUYXI4S2qkXVzYfFbLSz0ip68+c9N6aO4vjOdhs+mdEz
6+FWz0kcFxBft0Y7fzzG1jBi/raD0Im0GwLRxM/oyWaeao3WDyoDsf8oyGnBInJaEYajn6O51S9Y
rh4dZCczCaOKE0ej8GBIxeExyp0aqw6B+qGsfa5rsJ4KpRtYj6abyc16kNq8dScfI8i564HZGWll
7qktb2TVhb7W7hREo45kVUhkZBQn+sgWxjfskzDZEtkhIAViMH9yY4QxHZTmkcwIVePZ/otxwoVC
mwPTi2c6RVvULLaOcBH71DAnnDSIdWNDBEJJNBPzW4fCzVI/aG6SiY3IxQ64L8keQm2vLca137RL
VTCSA18NwwG939PmoZiMLb4g+v0QaVi1zMJfPJBWtoZi6x3bIxbx0/qnDH96iFggJ43mjECUAvyJ
G7NELFYd9sF6sg4seqxM9Sjsh/vRFlvdVnFzF9UKFiZtMO+7IqmWzbetEWYZIx283RcICI6axYvI
Fp3RIh//FDalJ41xdO46E9wfhXDYxJ39QG6FFspQvP0eNoS/HWm2gNrxHTudUZ+2Wxya+SNYkxhQ
89jsqd3sM7syxc7kQd51pZ1fgTzHs4p05+kyGhPoIJcUs+28Q4bAjeEiUNe2v4WdU2+Z95r9nVwS
0hLZawTjUQNpsVLWOspT0Ld8BIplp4SSdTC2SzdGkzX3P/zM5Y+cQaWGKm3STFmphd0IKMqECUve
hBeEU5CTkVlFVrMMdbs5ZIWz9wvqwtcuWtEsP5RXVuEek90A2y5QGkMxWXLrmCFCfsk0jTWtnhIa
h1GhHDjcYWJmlMep2x711vH9KwOSeMDRToYI8cxktLy21RRYNWV6BGf2d9HcEP2+p11/0rFtDXhG
UXZfJO7gEGULVfPtOoy5onumqS75RGkLTLhrrSqhekqWRR5OPZnxh/ZbmTL+bx8kxz1yV9qNPNCC
xBgRtkpm4Tn76QAcaE94v6moX7Z7tbW3W8y1obGfXDqEPqai8eBOckewxx9+FUhzPdnw/nMLrRh3
UyVS79bJy+pUm+7IxBoxIsf4wkk2n/pUaVwCL9VFM8YQWgYbw/BH1IAy3vL+cePOyLzR6lrnc0MD
11J8wBHmN3qSjDAgRqM9wm6fKY7KOHi6qSIXTnzxQoA95qj8npbIfFnjk7A4wYYz7yLx8+QYfpbf
4ejhbAjRGQiTy0Ry3l+LTbonwiIfR5J7706fx7sGwUDXVTyMdGyHFqueKRjEGrpLMaer2TNNp5+9
IhaEpUOKK1Yxtcy4uQOmfO9FZtEScm6anH2X57TCtYFvdmRF1fQjAo3dVuCEWGW2tGh/M5oqhO4Z
2lNYGF6nzUpSHsJy/CeHlmYT60AIFyOixZCpVpwwVhh7k47qBXmT+d1/cNswhcD+UmqFtzWtmM5E
TXQZniJ2ij/2GjhGXKZxcIri7efFOelO4IoxjZROpILLeSXKzhO/zdfNv26WcvotUhZuwaA9JqRJ
RgVDsvBgvqNj7l0nd1NfxAn0dKoDwjxQrOCx2cF0ZRn53enroXBmp+Xo+TDr5oUagoEbPzSw68jN
5VlCryszYV22L+i8r3Xx28nWd1GulDm9/nKm8myQYVAi9SkCKYorzcHfs7FqI3sM52kXb+S7Apid
BmajM1vBflLKl60aNg+sI8CFyOlaQaBGcxm9Tp1o5YhETwogdCfH/Rg4hV/ptqLiW6aoZVREDF96
zqOjQMuSWRw7anWwnLfiA5czeCg3PlHwUzUr2cLaeUVuj/o7XKPLfrfmk31dtFiLYurKnAP9Uqv4
oATcVv07ZgaAaIocx+SrNMJbP+ocaTKjpDGiSKOCz1n23VKGzDoCv5T4+j3Q1nK2eVZuCBGx9TVm
GVHxHKQKr8lMwy1J2cN+XST1UbQudUktw9+A08DhjnyGgydYa6vmgtf6s47kKQLK7zY7f2KGxvym
8wnFvLLy9WoFRz0dgjDJhLAfrHXAfN6EHNz+MkpuOB6fjNY68SiiY/1gULPTHbc7oOBMl4HxHMuA
Gh+Nh48GQLXVLTHw5FUTsjG8Wa2v3gq7WUlJhMP4w8qcXMSX0/Z4kac6xBVYYInGMFfkDhFw+XSH
YXc8tuv+2sJ1oSGSfm4p64ZaukDplqkYbFTkd6OjfpWuMXvsvPDomjOgAEFuD89k3c1etIrGtkwn
lAbzl8F3NDgHLoOCGoVCGn3W2hX9geQq2h1Ig8LIluzt8TVzRfyqCtzxOdGHHDm04SlhPXMPPkXC
AuJ0Ruj5XIeN9aglDq7RaC5RMVywJt6lnanmvr3fsyXIkWzpxvSQm9Xns4QdrxFDJSvpPgQHvNSG
H5yhI5C4Ad4A8MdQmEhNnsZ++C8qLCboAUeZhB53hjCyzzkvkTupe9RWOc81aIe14KZePzjxx1TH
WDLDrE4coSxJF9XaWzUZKYesLyQodIolE0gZEzYlmRIuxQMIlnCpFD+jL6Kc0giQzY6eYsfwV7AJ
TDdCu8w4CnmHTg5O1wzhHJK694EsmloFHTpG5WVMkwBX4LojVDcxaj31nH6ZC9D19kQ3Ro2r/X07
q5KtsoXJb5snU+1Ob3pA3NsVqWbT7YiUI9O4kCza2uuRU4n8zgLaMYkTUnJM4M3rlrpvGyeXTw16
IYh46L3v4KQ6hnDxu9aLR3NoWkYMhYvZeYqbtb60SDqL8BVu2yIqQVsXSEYcQq9P7ozRol2oI1LU
pRr4GUwoT0guc0IntOsZHCf03z+l+jMKGR/A/sTAYGnNOKEUgp1qJAS3R0oRKO1DOx0eRvrCorPC
5hqaix4wxCGd16ifpgpNOhgOOHxzWxskDA1YexqKiiE85G1HBsnj5iZPd0w+nky/qwyG3BZ1EpIq
gp+nQz+bVFXCm4NaE43MDIgQSsjA6+Y6QiIuFZl8Ng2RyVLVYtvpfC11R4QjH2q5/lc4ixiDNOSM
6EIHxQujuSmrDm3zN4nKKUlWSNIJiuNHCKciXzR0YUArcadrv8wXT2BaE5gNM7n7KZ8rpVuI1O+E
3pJk4CMX+eXpCiUxhLTgN9tfAZ+PoO0nEf0pciENUZbQHGusszyD0mv2zKaqsqjYq+K3xmCnaV1t
45evx9PomNNu5H7L1bavZqQOajDLNS+VLgPlM25hTpI1qT7IIaYSdRNTRSjdFusXYdzLRukoLujs
bnXM1eSpaHDXvbHi5sBsYSsb44qzMAysgOzUBGbUUZGD4GCaICY4hoGRtwMto6DNg2bBkc3emvgo
IIluX3D+STczF8oLDdaGrQJTDNhftLwU3GXzc/nQQkVTzFA9pAg00fptcc9zh4xDhoOEGBmfDKJZ
YIQCKjlbpZH8McvWIzzF8gRGZ0KHzmZ9t3eJ+pCUW2OoOMTKmEwfIn/MjtG7BbsL8C6AN/jO/+kh
+aacrBVIb8JRdiUC4woJH3Pc6G3QrLPyiFY+ygKyoSc+pHhIJynfgugZW2zFBfytxgmh2k2GN8sD
gjA4eRSnJvSyQ7Lk6dypZFvZgeeFTUikJBA5qQJpyI0Ih0XjizpSmPa/YH7wJ9CK+hOOn9iVkByI
hs/ltcCC2fFSsA22Y6YhW18WWmFxhMvg41SbAkaAYhf5ZmCRHMUMGIxm5DJUVdCR5wBZPDkwJQT2
ZK1YqWERMXMydxi30l/awq3paYAh5dEGXkTB/0RKvNFXpLMCiAZheJtc4vgQOTnUIit/hDZ7QECl
AAuWUe80j8Eak4nFMUyEHP0bMsOOrID+fjG8QuUDEAZkqBeHCEviF8Qu/mtHhSU7cDUnF656ugMb
TlK/FrbZgffNaoXjY3ez/if9K7zJb9ZCPWf566ktSob4W3LAUAdBaMjcOjvqKUAbYMmU5Xj3XQW/
ig0/id4/z6WGg5xa/Jd9x4H5JFYsOHysHmsAZQRaMn5MMPixeM6IdhVKLbAakV4pDvsSU7z4rf28
gYlqztFNSC3oXW3504EIv2kbdcBB6a/1l5ZhfRuPSA5fbjO2FdI8GtZ9RzDqCods4qL5R6P7jkyU
SijNtSubG9zLv3gSGPVoT022/ymkmcbsJqpQ/E2UAgfkwWNfHrhUpfVxRJaKg7wLrQzcXd3NBy7H
gvPhxrRWe3RmfsouKD3+PwHmSV6NpsqVgsyUkSzzZBm6iCtm+brRXbr9XBNQR2M0iXRQiO8H3TXL
9U2vjC3kbQR+syi27bXZM+UNYpSfHpEV+uI5QwEGfXmPVsUoUWPTo2fr/cJd4cv7/0g6syVFsS0M
P5ERIg5wyzyDiKLeGGoqoiKKiujT97erozvOqa7KylTZw1r/+gfYOW8XBe4cNBZB96RHXDm8HPyS
NL5fZzRP6xPgiuqSX70ewj6aPXdq1oL6PCHEMD3k753m9Q5LpOwXD6aPYy/e2H3zOcXUjggoZ3ik
CziL+SV1D4i1y8D5EuFb6GxsZTqc9qFBc2Q6ajCZLC4UbAlUjPt+rOCkhu3oj7rJ//Im4WtP0Shu
VkzYLiH3fniPFQjTiMuTLrhEZxftmD+ObvYlHlA3Ml/yCGa+zUerUwigEA6mCJx+e/DFgvSlpRRX
KLOxyO2nP5Kyftb9nD5u5nCNYQR8sdbueQ/W/tjCdJVfgoEWFuPEdlX17SJXbt6mcqSZHP+WDzjJ
+0FjQX0dr8dzXGgHdxtJ2/W94lP5G6fn+Wn63j12Faa2NywxGSwxWi1iMsZ9tsW+AfLlvDNxh4d3
zcOZ2Hl6AdHJI2GqfNe3X+tp3RjQwK8q14EEfflMgLv52eP45g6tnk0BEDz3P7QNGK7Pfu8553YR
4Mb1wCQR7vLQqi4Wf30wm5ijaEzWA6A9pPibCfmbEeOTGoDkNeuD8p0pGkwOYRjzhp8P8+o+lbGw
LlblighFvyED5gCxAuo2c+FJdsmxxiGUhK8aiQHPeS30BPQw/u0RoGsAn/0Glxk91/TtKlQOyz7s
aAN9TdgDdRAxD8zkofvDiOol5exCtD2TYfwkDnDTYIww/fmFglWD+zhypLFVPo3eFaacdklOzju+
r8XHW++QPwO837Cjh/QIR8k/E1kviK1jWCKgzDJGUJJJJCE/nDN11/IV8LaSm4dgJZ7wgmrx4tfv
uKMS5CLdsNFAlYyq9YDgp6SA6hDX8dhI8MCAC8cPQlXJR3G3YZPh32luRuYJ//WXK4W3aTOn1syB
w7/4IDhN4Zx7qQIa2vOZGV6nn7/qr6EswMwb59ONDbjNVOud9Igql8JnRobiDKEGNidk1eOA7OD3
EkuHxquB4pavaKzaD2y9IVcp+mtBYKDiQCWiMkAjwVhYoxL7mcfiZ4xW9Q48HFJ8d02LxscT9z20
Pl+QOEQFgsR+Rsrernp/DCo2SHgc5gYjknuR9g4g493DZtp4pKPoSsS6Bb0/21IINy36E+E11yn5
kQAQBIThQNkY3bbCsyUCzMNKC/e9pTA2YjsOWOuP4OJCxU8Quv7S0i2z9ojSAj/kLWuib11gDfWt
awob0TzD09Vwtklqv5c1CL7twe7KgG7GcuDhfCp9g4GqYqgnYMJQIgUWTxCIqRhhYa5BbtrLvKNe
48NEVVaTErxJ61g22+MpargHmm2dPJMSTmlp4mZF2m7St2A2WA2+fEBZF/19we6GiFmMJjW8z2nm
QZANeECjP9aZTmPtNhCigTc0arNhvMLjS1CLkJ88ja/7sqv8j8RPtKa96EXAx3TIZ0XYeR0VeJWC
NUPamBjqtAO3tr+InB4BvBzztIYxCxe3TTfLycURF+LFEQB0Ji+YUkXPBH+r+TcXBiRP/GqYoi5P
1P03WC4GzaV0vPwNAl6LAR8Ni6PPPx7HEMvMj+BRNQf0Ht4nuGSsGchtUH5cEIPbol0QmOvUO7hO
+mg6WDamMnYhk9FiynY0Tq82JX4J/xPy15vhWzXr5l84tBBpn7sGL12F+pXxvn7uOWNqKrwT+DXG
AXRjc/quIaJqzr8c8ifqYIbo5Qg2AwILQuPYAWyI990oJByFmdgKhiHjZq6idnGiVIRS/HJeqVro
mBoMIVr9UR+QB4pw6Ph5macCthG73uYXm+Uzk0FFsNb+ICniSoClL1zr+znTrtXIEJqkx+rWx08F
nubX6cHyl1wCRsrtKD4FD2fIobDr7+gL7xAygF3uBk0gdwqzrvMBhtmoh1YKps70vB5z8FpNSADz
K2Tc1V1xTNbU4yt9EjtJdyor+Cww43yVqGWaAw8ACVvv455V8xW+htrQb7zJoo1exA391SfCF0za
ykeG+S+cQhhhEL8afQYXc3e3H6vO3BfTm1MF3bTTR9xIc+xh9XqpmiJYXr9DOqSx9qBXRmP9qbd+
daDWnaTDrDFZYNlke2YOoZeFfSWw0xZ5A8wZlOCDOupt0JLld6fzoErBLMaE0WKL3WEfaKqp6n0X
Tjk2+ellTiIhPWmTNzjhQFEtXNqVpHafFs02sRa/9CH7PcpQRHPzi3/xuxlQHr9Btb6jFQAGqBFL
Y4L5PhBChEkzdLaLX63r9Sk+xUrS5NTS5UcvqR8ZehBZrfo1kLlk0f+Vh5Y1wxwBJ3PtHgMKgmeC
NJTrVz6mbXV//tPG9hKvfmmgWcPFdd872c+0hf7Kk41Iq6rxQICMRXQItD+gjL74VldhfWl8Do/5
e965G+wV4rrTa6y5BSFHxRIQeQ4xtcQZycHrTzm+/sDPmpXwe93QvBx+DPDy3k6+k72KxYOl5kQ0
pbLV95AvId4ZH0HRFO/il0D9ZxA6YXAQTOB0C3zag9KGYDh0T/Aa7GdIx4+qnS2kCB9ZlY/7754V
aR1dnGZGKQ8kjbRcrUQQFeoSPBgGZru7xvX0E72yFz+SshDnCwotUmvBc7/Iff49iNPyNQMcoIIH
eHhIZE7RsxWYL4BR/YNvAVdQtfx0IGsCDAjIHFsSrDZAaNJQzu5vv1lf3YH+hNDi8ejgQ8GDYh7I
iMQghKgCkC882oWSkbpTC3deZMe4fM3apL9V0IpwbZHFYFyD50PfAHZzxMjIfl5ug9VtuVZcNS2m
GE/7hNNp16zvoZqF8MleePijDLZz+LNOK8RSyz7UYWuzwNs+k6iYTdDGyrknFQVmH068yMcr38Er
6M1eqF+ZqhrX2Zs50YrMJUV/LKr0jB0umUu4UQAvsIceQxAebeNV2+GUwTXk2s6QA3XXF8+Dz5o0
zGvMt+iy6x9KYAuUvdNRngPGMB/wP0RyseP88aJOr0MER5JPhwk0qQbAN++7mEYMCTmfyfnL6W3r
JW7Cd7PjqJ6DPrqPlB83MC/+yH8cZALJEG4hKRstid2DnfDHUI4W5We8F5ieMN8FQlSOJ1nDNy0W
mGRp8VIazptkUmojaxQonEH5md9wbg5PxBwfmtnnMMofnnoySVdcoI96auPjxOqcCuVlWHtf3JH1
UaDSBzj/zIwNsqP8Li+nRJuJBzSt5+CgEtLQ9TMc+T+3dS8pY+bLlazFatqJ/pWlVXjnuGIwgXrK
a90TLrwzmCGH+vAM79bLxQH9lgGA+e/5TQhZRn7pX1tPCj42Yy+FjlS15IfHeIB2/z7jbdet8aFl
dAqTOYwIRztbFYlcZHLRO7p1dEqG+AGeWCvQx01Cjj0VBrtCYpyOxiUEYRivnkz+0yuHWw7xg9Hy
5cvc08K8Wey5uzVC2RZUyvKRwumhGNcLn0CwbfFEbl+RnIF4e/Y2hzpkgahnZvCMAIPHySX85U/7
HREQOTCfNlWjDspgk+aWg5fRVv1D8MCa67kC1FyaX46YZ8SsviHqRp59Cbai2mSwpRPkymEmO5vO
uHgiPdVt/V4qObCUyRl5hgy5souDdkjIf04zfCOAQ4DAAR7QozIHBOh45acZUwIS4TgEO1qb5LxS
joiDzC/is00i4r6KoF728XDyVfwpeuQD9eeSsxH+Lm3e5XLO5OM2u8+GJgYmrhpjpyhS2q4Jc8pQ
2mFCzaRU5MO1/tUoBB6MhFD2Jz8D1LwOy1CO6v05v+6Gq0so+NWcbQ0xbHXEcIGomuWJ91jbPXy7
YVNbY2jiBMZBBG/9H0MroFXjlBDGeUpaV4UuSWpaXs0lxCPz1plgI1FOb0adEiZ8njGQ63zJwfdB
L+b9RDXPVj1FmQUU+vecjhjRvBxmfmdW/6IfTvL6Yj8BlD6YITtfOsnOGVzsyzUivGWIxB9XlxTA
UOHIAYKasR5I400/Zm/2Y8R4iy/mCCqqVnulBxxytlTrlb238vK5ADTkWRNwEPQpj49fzoAxjoM6
Ex6mf6o+nGPgPI6Lzh0CdTVYp2n3HjTSe2kqncPyBiEC3SJXE/4yyAQ3FXO3kYlQ1B05lewV0Wh2
de/uy31HXYMruNGnpJvBJOUDFn6cRUrvgQWqw5TmbpG2LATDcFO0iqBj5jcfxvMKQLBIOddOby6d
8/IHP2x/2l9UsxgbzQqDGT7AijujA86ccoyOOD6gBHKFhFwMb0WHA+7fVg0v5B6cN94Y3+fwhOey
DZF4vK6P0h53l23hPDxlwSFOWDFCyKvVP3yjVwIdlCRiWwnlPVg/5ttV1FooCAcexG0Eq1DRqV4W
N+zwkdBmdyyRQBBoc7RzPOD69+BfgmRQMNmV9zj0IphALgo9HfcTp8vewpiFA73gkgXTgz0KM5WM
5souTNm4uTd3YEJjeM2Gh+vs50/S2gZG+AUtAYVXniN78kz9DprGUNvo7SHBD+Z9cyiu7pI9xi0l
v8jAZrITtTGWh27r9Lix6ylm3CQXTDmNb8llexn7KjEPb7tOMd42QHOBgPCTsqkjj6+k1gFjLRyF
i9Z9JbJRUMFB1JF1AWLejAOSdp3m1ugd+skA0yiCM4l9j2qb+YxRBoD2NE698G39OGs19AMWt+/0
uYLAYwKquYMPlRvKa4o/Vtxm1SiYum+C/mWnVu6wTKoahq3slB8HfEUwPxykJrBARe3S203yyY6R
WjEt19wHFPFQSPaEHzOHMkgMnD8PGxEIHXNl3nfs9/Q1g25QcfhdPBWWNueWgOqZNVAPkiNZAz/Q
rO0lMAfg6L/eDp/6zlBoUTgdBwtJO8jegc1lwR8JKe74Jv9Mw+s5mxuEMVGI2NqgcmfggmQEnhvr
/qKfZpyVXS5Ra4IUvLmhv6wp7uByTUX0XF9nm9UkkqPJXCE5IkA0lUoeNPO1YhThvsWiTyO5u+ab
OpJf2Xd4DzDWzZrkFK1aj4+USVkn3tj578s7OqqzamxdVz+EYT9rAFHgYuO6bsG3JP6rcDnxsCcD
JeAzXDBaAYoHc+ZDqmXhzw1jaQzqSezUlePtNkhKE2wu7ltkf/PGGsb2VI3sWmUl5Zex0af21e+7
Xsp9wrjQ6kXF9MPIdnrxxgmCdVqD+GFDfUHvNtGF3uvpvhYvc0C1/0EJd0up3+n65wNH9ZoFilVq
LdpN7sSsDMXB/cN8OSEsnZOT2ZZGyjhBliKGlRknemVVO2WKPeRGk3mMeiLbqj5OxF9kyj8ScaMn
q2SSI9sTe7wXhgky3s4fCwQ77ZlXY3xQS0gUDyZ33mdZL4d/P9FB8yfDn84fDbeEANFiuFSNsIQw
2g/GRo/T52JuFkWnsXng6HGrEVAgUkyFKw+DOe9jMy9vYW5sjL6rcrr9qJlqfa/MTlHxB1L6TIBh
PgHFoQeDh+OOrbCDSvbCQTiT5kxBilLj9jtDIkdkQ7s6p1vQ2vhu0efnDF2TYjpyzkvVv80KXM5G
UWHu+jrGFZQzgGUQgxReKWQAi0Ff9Nj258M2aOJbfJ61OYkVcFuaGZwZVqD7cvDTN+qBxkTwGYzj
SzDIOhAQdMw8QlD+QptEqAso5qE3vYeRwk+/GhN/yKIQREliVSrq/sp7qdZv1+ZQSpKur6NipPkB
mWzCwiqwTWA+rwnv7BMzCTkq59T1qEadMtwEJyBLWrVNMEzUtJ7XgrguCkUKx5W4Z6Kh3g65fEse
MbJAe4hrx23bkiqhRtWhDPvJ3ZSxA3lQvv4B4VhbkVxI8BibSrHAUph8zCr36XZmTUodNDw2LAoE
/G2oHMKX2HV6n2h7Rg/2Pf1AhHt5OPXhsT5w5h8CxK3NC+UmqAj/SqVLVBbtXwNPHH6DJ9kYZ4wZ
8u1vC8bZJC188Yt/3Y1zY/Ue1pssGgJJq+B7s+5Y0aHNv+H/tx68jPJQzzcGH/S1PSirfxw1GGtM
pLk4WMoPPSyIyb1ZImi3mp9n5xnNgKGa8BahTzgP+24RilCYMcpYnMI2NmXG9Bbf2P5Dgnyx4h8v
kJCYmHGF3XSQKO7PYfDKqBYHc25uVdYvqWwgqIaP1mOjYMRiclWRsp20WCxI2WlfTemhLraUyuEg
fhqfZa8j3kU/nXSlxFaGLCEdIRDzqvOOaBiDZFUfzV54sSfUpSCbvItmRjstO5Q6PkaGf5OIpAWO
HBqWvrmpzA/bvdSxjyoYA6ZUXnpCAuTfI8DJ5IaaFv+pTmdmwBIRvD46UmJxr5h0sV7E8Ttw5bTJ
x8lpuWH9hzQxpMrSqbIXI7hB7ylgP2QzWK64HtaUMAo6VZw0aGmY8CsLUnY+4nV+beZ1l3/f8Lxj
KI0Xo3ZNIKLBj+PmQyZPqoYBH2tx2k7S3+7lTBihwL008+FfETKgMwl34e5BW8Q6JYWBO/Jt3X0m
XuAQLLLo5g/jjfNZbSaLCRXnmZ/M2G3K1aV9SDB/Uls+bapYrXQ+iOWZjvFwePHkVNAB0Oi/EqZT
IHv3M7l8l0W9wDPDuxq88DO2cyOKZMiCBnPysNV/HqmKzOD5NuIH3BLUBkxtdTjQlO/0uqwS7kQG
CQ78T3UriFY7Dj3rjRlE/4jLA96AxAIlBBMvPwvqDB4VXirGawevgc8TmrAuNkvndR7vEbUkWIz5
PBuDFZWdaELo1il2OOMwrTvxttAjcI1V+r6FrriBfDbg1RDppp0EeXNi7SikUGaeDEzYKDvEchrM
R0HJr6BmCFRInCt7PF4dsO+frsQfTi/ULZr4+f0V0xo+fXH7M6oXzxuTPQRQXGUlTv7j+Om2iypp
NElH08zAgdk6Os86A1flGxMQxmOeeJJ+3xZ4M/IltKV07hfhfsgv+Yo3QOjZlxctS0JsvYtX62Nm
rhYSZpivoFv8SNpwaP8xxMURbABYH1/zSSGvfxYMvzmkPwsQCj6MH5uDSs6FKT+n7rsD7K5HzmuG
/yM4oybReOHmhQGLuBLEz2O+xA0NuU0vDjRr4l0JiopgSWKK5Iq3zs3OY6W9mMFnYHbLx++Pcoke
s7Irvuqiw3bmbfz4f6yApJ4P4AR+jieFrsDmY9xh3nlFpw07+ozYyviktEYp2wYNHZUIP1IJbA25
A7GkkwUTf8m++hwwYAXjALQA9GgNysWpBisU70NsRmzA+zjQVP0ArzpDNE4OMJxcN7WfVqJo7dEO
tERKb05gq/aH0R9cF5mPfzwbantIFj0HHmSPCPvnK6ihh2vry8uqei7ctuse21UoeVekuLIxynlQ
lCHvuPTg+N0NN1PTnj5MBCX5ZGUP20W1bie8JLM10Wp0W9gCKGa0AB3xodUOUprbjZnDb4IyrSXv
IW9C2p2ZBUEAohUbMKjmqNKa3z/qM1U/1qYSKyw91LprMf/wY5fb300PFMYMK/XCDhpT+Gabp38T
TI69xgiCuxKp2wPSAJB9mn+2sOAUauFlG4YUiuwbt8eH33mcEQ0eIhDnHX6Uwfifh8kxc0XGPEJV
5ooXxIt8sEvggrLdKvEisy4HiPyYggoI4MXiGK8OZ1oMBOV6uxMIhTTYge6F6cZNIHznWtCS1My7
BkV/8wtqlMjjoNGOiIe/WhN6Ay16U/A9rXaO0gLIuwkx3kNshp4cPJ2pgUfJjFxp+8i25LERZ1HD
B5w5cyYjTwqEryeFzKRgGehbmCwCM4/QTp1T8kpyk8ZhYhZm1stlLDMPF5sFvs/HSIuXtIf0rgy2
7lq+t/cuBRhMTCPFRM3+eeavtuctiQvRpdUjcRjY3HawnEBjJOBUgtJX3VDfsdWg37NDMplCiA1C
O3sfHkYD0/qAgut0aunYHWPMqR14nN07mjjAMxoF9tqis9vxsWKAqqXfOKEnIeVihvHl4XDLDxNz
/7bey6CvIvaBEKf+vW9B49/LeIT9NYbGHxOqDjmr2JZo+DHKOpwqqgnj3LMVXMvgXglkYbPCAebB
SjFKusqb0Qp+MnWKDd8Bro4AYfEHAg0UXHN6kQ2eiZMczgh16s9Y49s5MFRt7GEeYlkyu4FcpfFz
1X87475Vbg6intRTTmUtZRuiv9R5S6UHFwOuYTGMGiwoxH/cYh4AjBSYT6cyk8dkQxLUPHA22Umx
SjS1HN9wn/oiTB7Od60fqNpAWt/0OmNP5CVl4JD+8+T1f0u1r8kbqyynOyYZ8DPYHrA+JmZ7DSuY
9K1b6Qe2FAgn1Hf/cEFjb59+xgF1fqCvzs7PvIRp9rSzQusIZDsx7rXPjzwtsaLDqhP7TjdeW7CW
l3EMS3rApb1b37JHiucX/bMw6uS3Ca4XG/dH44Je6cwJ9MHwmuo+XiMeD2Wj5ejXRhR9I0q3OJZ9
2I9a1nIHFgz3iylRP/C6Vb1yAPbhycgOh3i2WzfZ+iY44rK1RowbjLBpWktvjyM82EmEUkPl0eMC
pFV7RLwiRR+VKREmLow8xogjo7eD4dxlah5LBm0YmrEWD3V9RxNFotvDjMHWNBWpir7GNI0nYX4B
4whtVPV1DK2Hq0PSLCix1u1PhsLJkr3wkV39UUsSD760b1FmMZoUr1AywH2feMKFA0pJcF5t3Ykz
Nao1H/V6pS0fW/yypBjwWSx9VbiV/nt7VfrbAEaoGD/gLBTHt4Q/p1fiQhv2zOXZFQaODbErxkS7
Y/RkwmnAuhWAhE4PRwzrRczLNjzB6YseN/vf66n5Cevbi8V7r6zWhfaP91nOcObG+wHr5vOkPXdr
bU0YYGfQ1ZUva42FmIRls4FyCTtjUhafBKKvd1hvmZmYMWWCeUWldxC2zVQc5NzRdvOxnE92Z/R6
3tDj9Uyctynv7AnsUjyzywkC8IZ2MZjYkYmyVXTgBgMBBOwtUgftpbep9xtr2zlLHHUZELMIKABZ
NOdIEtVIgYA/1gosyBfNdYYr0+RDmOACZpygVHmBIoR5Rg43ptNXGxVHDeVtR5suRzWYT5CtK1yT
Q0QE5GM1Vn21QNlgFCHDUT1PxjSIn4Vei8lwUrkfyfjwTxQN0MbZJoBpngc3mBga/kPJ0N3LYYIO
FVEzZ5xnExat890xCg32jWqoTQAhC24QrHK9skVR1sfxTHsReibCvmmH6RIpj9SwcIHTjxXTr7H7
XKHU8d6wOl7mxqJZWKvRIHlg9UsPgwmfdUnGy348SV8Y9eVyytfrtXtJOjGm01+7e74J7vkkwkVo
bMCSEEXYhNsPcJ+Ox4XA1z4AmYq1aPjfmEShBnReO2Q35/xMZGobfv9ULFP/Ua8ZllAqf6JLXxdo
avKK73Exbfjr0/dc0jhvaxtDHXeUQ4RfjxNQ+TF6lT47HGYOVFCMgaK7+6kMKDx32FsZprf4uMEe
nzB0zpC2D7dUMePtcM4Fgf5leDEUwc5DzGZ/RZv6oVYh1U4HXmYUICNnLy1aCsqzJ7MeGG5af2LS
qfHh0PxD8lu98GvEdBL/vnSQnPMhHlI0OTD1sD06Yr9CImo7Q8oWdg7NbsMAlcaT+LDh8nVU59C4
gMmg5YAWZ8wTOcz54LnLxXCkt+NoAMxzYGqlNKZDFFU9M0HyQOlL9um+Kuzv8vJ0GJQbUg7nzpT0
GSGkkBuaSLVvi8m6PyuIdofuSbM3g2d5jgZ7AuSxTHmQJlYE8MXgvJKJaz2Wp/yTvJnDggKbjdlf
juPRurdQqLcP5It7oH+2agL7j0x5yuqeYEKDcznoklf8SYtL8kaXUdGj10mblqjtn8aEgg9aGZpp
YmVnMtUL84N4cjihvAGif+Ku+VoM9qft42udFeGvM7LJlrYmKp47LHXWLImmyNdHU2S0eGCiQNmf
MNr76hemw+p0Y/1rwoDKXSkiSQZLFFXnGkK/dMsHGfTJ557eVn1ZpXoSrFL46DWU1bMhE7b6Fmz6
mupJaMGmZwlcl8ZaxTrCh8MpdwFrb5NAKsUl+t7Y30OpmL1Kw8Ae8gCBAzxonOHMlj5mYH6/9q+H
f2IJSkdl8PVQukx254fRzGgDGFZQp6u6mJ7diaPWgMyVwVRgz4Uz9IZTuF3Cfa/nYFLQ7uU6lOIR
wB7LnnIhriPmrC7zxY3duTfmyD+rWnR7nP9ORkcbkiJ/or8cLL/r/vbnigxb5iPt7I73f6qCtL6m
Qh0x5wK6n3xkDcOFDIZys/FpII8Ax3oQewhv322B+dcD5zrG5fPTkinKpzPav4aUzgMXzbHaElO6
UoNBNAwvi4H3C5RFy0gOXrLgoY4iSMCQmSwOh/zl46aV/WqymP2O7v6uSSerkZ3hOzyN7NsQ6Qr/
blBdILrjvABfOO14RtcdlF0yjlELcq7g4618tEJGImqxCZRgEil/v3GGJ4ok/If+HYc1oEhrQBM/
HcenCAQDMFS655Cx+509XLU5ZZGaNk7R0+QpGNFkChHq72kBD+O+M6+g3tAYqRa8XxrXkkEG51up
DWiJgxFTc/B3hG2RjG8ZWiE2zY6vlODOUU+1FoNzDgROc+yanLNsvm3GUjKvnvLpbvDgJerz4DL0
WMFzhmm4nTXRl+L2DyLrcXBktowLBSm5Jrnt0RqW4VDfeOsvExUj/qHqw2iLbocu2NjBvBcvgCGH
qNLWF1BK4JMzE69vSEuJTqfTcG9rZoKwzBpAFnMg5RWrKtb1P/6yQ6kMS5g5PzkIhcvYVCC//Ye2
+9LXryivaOOVi8Mp3LijJx7kd3xIVdQc7tucUBxQQJzM6h18zc+Waa6e1Qeq8N7uHmc18kH7tDEb
esX8wFwLDQAdDKXkS9zfEi8HNIcfCN3V/qyFslD8Q8kd/J5Czip/wz7Ywi8NtFV3XA0s2VvlvTmD
m8fyqkXb2pp3nKGYFhIC8ZaC/mQ7xHMRCuVGt/e9xZ69jBICGeThbAjNL915NEacpLPPW24cBOt0
eKd3ksJWYZ7mxu1fXHmUz1fM24c8VY5coLsxNU78SGNVYwgq0GOKdeCSf3Ph7yFjxFTrMeWmm6G4
VOheKFAmvpzvxnp4P5lDHuroZK5vH7vwb5itAIr0uBfp6sAHAM3ACZw+jkUrrP//B4REh5k+6dY5
n/SUpgl0nrkzFDj9DqPVqyl+6zuVLgXWezHGt4wp7glUHF6F6Gf6eDYHIEI2S8K3xLB3PbAXDfi7
+VfMphBPsHg6inSvxd3wR4yBX0YB1ssipr7jfYbj7c/o6x3HeDoqbEq37GSxV5H6DcE5KqpLnLnE
mJDILW24oOLOYBe87Qz7WBbo3UALUpmVs4OKoLuM5OmhJmapj0I5xGGeijoFvuDzxXcfSTbtmM8T
evMc8MxOGz8hPLYq/YapE6aHQo1l7ZQS3IRGIV6LjL/1us1QtO2G29sfUx3sNWUt7uWY8ZKzAIw6
g3oCvn1zrz3/XQffIVCvzSHSw5yJHcSYEXBLrMW7GDH0dCbZH7rXXDThhyqkD7dptmkavpFoqOyB
2wp1F+poWmyoEDDytTTdozRuwYqYBiOqLfhyUFVzcIOPwrCFwEJoGWBjEHyw171BRNdf+Md35qOD
eO6whs5j950CK6gaq4/GAd8RinLavJ/IWR2YlNPU4EI364Hn261nFxk1IPgQ6wLVOmEfIuuDRyMb
CFzFgwAHEQAt1qbRD05t+raufnLo8dUCN9E+SQ7lLzAFcRwMlx2S0nNWHv+T2hugtSBCkoF2eRV9
QQlWjNQm4LTb1H4DjNGb6M8w23WuJFpVuA1MT+Z0bh4T0wxRO7YYK5TmvD4RivHgg6S55RFXtsvo
46ntVACrbiZlxQSbameM389Zi9VdLEFPghB+s4QR8dPAqqmv37vk2lkIlA/t7FMl8WSH/7qYXI9q
t/9hyADEiUuzL/miV/3Ms9uNAwwGuORYGlAHdYHpoQTQBrtBm4ywCMd9bdCQSHLXB+MQnrZDagVd
dufiNnORTaUf4FVbXdOeGnhkglIfUxBh96x6dZ31KatG048w2N5wMaOcMwaz1sNcxurwtgYYxhpZ
uOzdsWUNJjpPYfCnSPa6cWNOM3GiCLQGz+4b2CWdHI4NDJDCszB0gqYDtsikv5E4bjT4MchTBGiE
rq4MGkMkmlATLsO1dV9JzPW3VMbgTSG64naGcxi095/BvTTU1+qyf2RRXJjs4V/QEHc/7twrmK9x
WXPBcuq2Yv1KULpEsLm4HyD+gClmgNXiQf07iinw3qsCVK1vkhVsWSyWJ/b3rWbDgzhbKBx0hvZ0
mZOlZC1vwXL91AQ+dlAy12Xl3+ntFneaHnGAYqn8L81iXplZMdTS/p2FMYmu+f69T7imE7fNad/p
Vzg36fSZVzSFZgeRpzh6xDk/0W2uFE4HDu3D2UrllJOHaXPeaa5bmTFAg/0Ae7tt2dg6+dg4iFFH
etdckbXHR4AY8D4EysCZ6xZBcuD3T7woCiGuK9xr5ynn7JNlbboH8RVsG0JOMDHoNf/Azd3E4Y2l
uPtTeKVsMiRolg2KyTyCI0HQgz5UdPpg9V79pqUb/I6mllPGBP34pSXALewKci5ckFEym3FV81Ya
GGgmjj1QsdSWpkUQVG5+0Q+CGMeGtM1VkPCZui4wKink4NUukx4mLrwbcdWjggf38F1bMzXdg7H5
wM/mMmPVmzqNaSTrHtaivpS7HMGp656ZAvDd9qWbE4y2RTGsm+1aXWAZA7VUf++u+lF35qapTqNC
j9BxaYXLq0//YUGamw41zawzMk+fBhjr9pkw5yTIzkjdZgZJQiu5cfQMYF/jHGcdTJwdVBgzPYyi
Q8b64qj7HpHex1kvSrk/+Py5ZvhrqHU5/HYZdx8Qbn7dAgYeDiVvDwhp4PZnuXmNzISXsJMN3jre
CSfLZWyQQ0+WTW/1DqIAz31tr/WX+dt6BslVfBE3zcnIsgeZJBxx44wm5rkCeeSUYk1kcXo13DQJ
TO8ojC4jlTMiilYsK7EtOLPCTHMHbv40QKtt6mEYENAWUpeqXlwBt51YU4zpRsHuc3DTfefR+drR
FrthU7MTTkFRk8Wk9oBfc0yJ2ZL9CGzJ3lOEVvpwBcsg/1j0xKuo29IwOvNipWiBC1J8RiiygGYS
PCqd7+hJpmnaB3FWi5mrNE1MnsG/cMCjwGRNLa3D9GDCur1tIzBd3XBkdzHTKyMKeqH85VwfkXXx
OiraamB4ztFAOXTR/karURjU+DSoFzYdAjRjXhmO+MsGscGPwPyZkeMYXTyNPuxJae59yWxo5pgT
+TfMt/o5Xkm/A/ZMOpERcNNZt6Xb37+vepCyVLE7jVxqQ5fVwlKNrj8NUIVVZHfTXFupnq6l1NuC
MkT1Q6YSG5O61mP6x3/ygZlix0Tv2GRBvvAqNU3v5nmrABrAWGZ+NEmTC2BVsmdX3rUgYQAhYmvq
aQYRgC030c3V2X/ps4F/LGY6C7zMVt7Y4WgpMhtis3A+oRmEg8AzufssZ+A3CpPcBarMOz0IIha7
dAh4LxmTdmZGFIpM36hdz5Z2uPkJM3YQmsaU19SUIefT4G+vwbBn/rriXROOzpEds2ZZ37Kt2Rkn
bZsIGu77AU8p5e7VzO3HXQXsUMxXYwYNGsi4x7I0bZvV6loD09Xsz5Ki1GVvr1glrpRZblryEemv
lGcLRcKWvch0DBJZFotmqej+1MQDmLmEtpoTPcwJcWToMSORUpvj0I2agrhFSTe1RMuyoR6DRbKq
M5sbYGNk7UnjfMSjI+VFua9dmpw4odKcJcrHSnkwjbzR1gw2galtlgry3AQxDNMC3bhoC5/QGUf/
gazNitlshqiJ7OxGyE7I9XIQY5OlFMoWzUwMHFcZx6lPQpThG7PaiAalFr04h2SzWOIv9WJ3DIK5
M1VqVCrH6WJ5y0p6P+Pk1tbMaaiS/TXeF9pz+/yPpDNbUhXbougXGaEioq/0fSNi92KY9qgIIiJ+
fY19Km491D2VJ9OE3aw112zCTmXVi59xIBo6qKFjhhetCimmH2ysq7qhg/6om3ZGvJf5B3PPbo6k
HAWdFjxATEGcvW+cW42npX11bLvvjLj003hGmtDr+Dny8dyr/kKVpPHb7sTv2iYJdK0Z0Xn4+s+K
jExM0HbMq/rCRCzMNFuv/mw7dJEw78TjERbKOtbAZ60Md19LO528h4J5lUSadV/j7g9kvmYbUrLf
TFfiXWUsWzLLw1fi2iisVemAiAMata7x5kWIE9JMMb/lWWlp2v3drS2ts3GY5qp22oaoRpIT22b5
c1nV+3JJfKUZam9ymU1g+1pNDvfATifLl0Wo8frinh6m+wkbvHY/G/dq2pMQUUMOuVMFueR4SUjT
9YJgYm027Q7O+upnerqXTrys3aoupnS216grr8FBiUyiALORLOz7rq57ww1JbYquHFrVJmiGRA3a
7Zt28kbhozQW5LOttsFqSJLzvxAn276jBXJFMq7bRDb6tJRDZppo4SDTHlFiHype/gr7L7WzFpjS
4h2npS9mg6C7Z+0WG4pFdQZJPAIqWCqJjxWxcGQD6z/tNLEnRBo6b2XN7Fm9L5ZQVdE+BgyNxGS1
twCEDTFlAtuaqEu0OTTYpm/w6PhMCTRr0HXGa8531bko37TkSmoJVwrLVoykcQBgjIq7wvJj7Fwt
adXn8m6dXpb7DrFzXjNH/Jym+MetB51qsHkOFTWh+o0TUnpsDW1UscelFzAf5BxHm4u2CuQ9+L4Z
4ddhm3mEyMBiCBO0Rl/zhsl3jwjFtu2HrlHQh5zmSN286xLUyujEcOFrzwf6Rpf1A6FDnteB9ge0
/oHXaAl/lOTaygtI+9sEeq9QFwoPT0O5tWuM9hf1znwT+spnSLNp4NX92MELNBf4ZLMqx4aHhFok
na363GeNtrj2LZL43G6epglwDy63HW+KPCiZHSuZAcY0i2IvOaR086JPKPTS1ybtsAklgvGGSRUS
Dw4a36DpJB+3l6t3y140mu49xXgE5GZuBsE2UeBOHJJpTEBtQ1TbmN28TWDMMdzYCBNHrVsw/b8Y
q8UUkro2BPVjgSanC5np2Byp+B5r9lQ/jA1geoPQKqcDYfuJicRrziQjPgPLicFFKK0UlQEQdk+4
3Ku1u8i1w9RJ6KhXpN1YcKo2skoIFsvnVJ0WPVNPiiAhJ4CFsmpPbx2bGLvyEqIR+zbbsw/75NjT
WxLIhn+DSnVdefEz1r1kTT9x0bhbmDkwIPKXH0DfmTWhaBnpDJ/HDQnBlIgif9BSw2fsapeE127w
xAio5ytuPgiPsy7wQVAzjT1RutkjdXvue0Zs8wFw0V4EALEveILGdmu89a+o2kmsYU/1Q3nsT4zn
X6teENDAKFcbVCvEsn2PFe+PhoVRr5fmOfPkCy74i+k5IUgFqauGZouwtE7XgHlxHnZdg6nHsh9Z
lohKBENHTTcvvOXAMkgwAPuB9pAxWyQEXPy3491jsMHmoJhaZ98jD8GPjakVZlImnBkF/0yzSQcO
VUqo/ZvKhUWCgphZtqbZi8FbI+MsTXEchd4V2DkZt2Y6+tOwoOlz7fX13ROXa606oNtj7sQmvfD5
sItsiBYodncCRDAtdwpjglUVqEmVZsoCPN2vdGKyJdVaGpdZuPV2aN907IX+vw4aLwFYVRe4bN3V
oC+2CcqJkH978FRZ9aZnc6VUa7LGjklCFOKmWwzAafTFgRNjM+6rWR2RWL8YpI0rqUn317drTse9
SNrmksTrTqTKDZdphoNNiLpS04iXsBNJHQUvXUkHgAh7iGl9o2y1pCdrgxbdL4LbEzHEMggEdI5Z
85cw1Jf19qal16gXP9hu+dk5Ac7bJyyp2RM/xkyciGhxT73Yzn7ZaInuZvVSdy83qxlJqMrCbUAA
1j/YKcbt0PoTYUu37vTRas1jJlvvyXXxjLdow8NczU6lZbtjk+i0z6Lyl/7Nv6vs7ZDsPa7WzkNX
G17sTl+vJ1GxeBtKUKgq9xOKMSrTmrJP495T8A8wE2LVNdeIn5PId18hdfGMjiKWgqWPJTzR0EVA
NhwuV67YJLg7GaAene5ytna4mgN/WXmQou8VhfpPWw7oXTTfWBtUvq4RLvdHZXYUs6wlRz7lZk4p
kQwv//9cVpjsWgYEgRlTbYW2xMjGOEJTJ+T2W6ECZjVcNjy5yR+XoRb2WMnw/1zqctomqjAGk0tq
iKxU+d162ZIav9UF+4l787vZhfA18Bm1T0lvzn3IkdZyGPbtbMiVJWEKTfNYLkJjENssBVZ4WrF6
Uc/qRuh/+fz86TVqMej+teqhzE7phK4O4eGT2+V3U3fhNUYEqi2XZNpZ63Vf5ypLiZ7PNH9fGs6M
m9OMMQq8867ckod2NTl1CYxHCquSh0fRw7njW+165q8HGnc9LCeNkvNAsjrB3onNc17mI5HxjUuq
bxQe1nN0LgN1Rt/+pYOtK+pcde8bLzIeE34EU9g7dQ2B5YqetF6nJg0OcEtyYHmGBKBgm06VgtF2
Mlh7LXerdrsHkqQ2y9MpvZHQyJ0PwPmkieXsF3FAhynBQfy1E1aRzVs94brOOU0aCxWErXt9rTUE
VPpUV9xSOdIj/kdlUnNxaoQ4ZGEO+1KF4TIFoeUEa+YSJas+/GipnR4OlbHCQdMNSFBmZh9iGdSC
oK7uTkvjBYC0gxpruFy8h+kcodaUP+1s8dZxBhzDddt9Q/cRnRLqdK7PqbpqXa6VGnYoXCsTRwA/
4Xm7I3O8ytjhqcYCmYX8lhME0fE5OhwAcFf5Q4ve883ECmpu3RfFB/VPQx4k9YN4Eq99z5wYnN+o
5MkbSs/UnVSdpHHIlP4hkF24e+iZOCPTzsHxFyU1BFmD5MPSOnHJcjcw038NdO+z9thSbBDUzAyo
1V+GHwUd3+FuTYyFR4XCkbf5On9BPocp48LCcJJTytErSO+w85gO1nMqelI7TwnvYEGhmxMZ++bL
73N4Hm/z6R1EpYqtz1/F+U1FAUGJxfZ0GHlSAqzPh13f16hc/r0tNxhxv0/4gEToDLh8g1JPMNB9
f1Ub3/ZpjCOApshxeeytWbofSzO+Bgv3Dbwkjha3zw85nJdUIsFzp6iLCW9YVq9/nJXIafW+Hiq7
l1awPvv2K7jpfbHRSu1EfM1ZPRl5QkeTkr1BZCZ3TqUvJoZ+ynC9RKwMejVUd78FjKmU6MnW45Sb
zEYbIb2+Hoq7SwDRDITmtncHGtghV61+1ZRkq76TNzmh7fLztWRknpUhYTLM4Mz4ciWZ5WkYQUpk
Kukr2J8UNuoEK/cYf5tn3vXAeZmAnKxFXkIyxhqA3JUhDMN4Gnee7L7dDsI9nSoycBl9Ni48VMmQ
EAORNjZNHiityaKzUSYFfUI9ErTIy56pOI03MfitBVLyxJeE2atz6Wudzwzc4R4wQBhpLH7gB3g4
BYjrfUyUbJ6UQWPTs0eWTHmsQGpxhJ/BmOSyc/giQxTDieM9vFORjFGH886o2iccmIKLJKJAMJak
S2IY6N6z++ZyrJb4RG9wq3YQyzAuy33Rq7XLV0NaJlvY/Zg9s/Za7xl9kpFZwYVDErCqnV6CJ/QC
y7DoF0zs3/GVlccHlhjuh8iTKbYIKhJ1LXdvKRdDqfahjaKJLjICFxrvioq6dG+rDnzauifQ4vIE
ATrO5grNGAxjqKGb4fLZ099Ds0GBjkyZ+uGlAkydYc2Wnl+Z10YdexeX6KYM7h0mHWoVA0mnOV76
fXgG8YUpnClBQzmbFf6AMFLOsZIMV9ha2O3WPO9fm+t+QqQkdgcTFOb4V/g9+qmOeQf4o15t2do3
UE795ZJDtZFGumD5lSCyUOvALXo6FWd8q3nOjYNsAZOwJup79HtGGxE+qC7w+QdyPhBxZ57nigVa
81iTI0kSFzGgDJqSu/ul0uT7Bz2hbNd3EGEmKa3LOR5xkll3XKEPyo5Ar/vPuvZ1/rlFWFaMtgTK
0hLscNO5X7UaBjPlLI0ZXB8X70xU2uvaWW4BSD8z8KjFDQLv+PBYfd3h/rOYum0Ec0C2Rvvlm5kq
UBp0Y9bc0/p5X3sUj+YfbGyFNTdqfRN20+xOdynHW4MMx3TNMtVKQlaRa/qgBpCFRXb0K9jduHzp
GXntxVl7/SMK3a0LM2ADswWtWBZ/8HNr88d+fWmn5980zs7QII1eEDIYFwfBOCw1fB9QNuJdqWFS
z7Saak/EOjkTVcirKGsH3hekiNdbJBNzB3XUnkCjhsVPG9oCW/+EaEjD7A/D7hLTkbvR2ljE8VFw
PBHbGfR2DtSIa4scYzF+POvS/HaaAFZyiHHCG79A2vVOUw7xhmGUndt3u42Ekc6HVNXO5zjDPGHA
/VSTjJyT3joyf0YPY3mGIkzHTCKwsh7/xi9yUPAChfaJWcuMhh+NBYZ+MZvewU+SU7xltWMQwhwV
Csed1YEwAwls3z0wnCdtyziD6+FfVySYY1gNmuYLZqk/RtlkofASuG+SrTH1L3yKz42QvpazkjAh
smlLjQQrYuW4BfWGJXkgT2X3Nent8Vd4uT9jssrtQQABtbceLkcAW7iiaduGNkfSsoozcLBWDo03
xIULIjDT5zUuLmO8C7aCynHBFiA8B4ilaHH8EbaqjVuQcvjGNM3IZ7h3kBR01R7zG5LbxqVSohP9
wbGk9b+Hw1Ue1jhZNH4LAUshu0RlYcEx61uPU0dR2RFNBrC+2O4nRxSjFiSa0wuuCi4c0AggRyGv
ggA2u1EJlqoFajP2q5W8YSJ3Jb0mkl7EIHUrSAxvwrNYFfjz7OAukvs12V9ErNFooMN2eEEICWpg
yxnF4nhP58MhJ1v5Q79O1b4Ik+2idg2/Hc/hLhaMI3KUzvrHqJyBMTFZpUw0GZ7rRdgcSFZ4E7n8
3Y1XWLT1aA3CPnJMtZfQBo1XODYBkrIV2Mubi17aUB80BVUwhZaduwTpElPEj8Erp57n4TaVXK5J
7xq/iHAbceS9NZFTSHO2ugnvV1hFUjLEhAt6eybN0Pn8/Tx4V+YTE6pxvLVfBkYnBPG1NgfXx3pO
WLd9dTdwpaBDLbF1rsGAusRZsmZEewCszxEFB8miymFjj82xOWHFP3Tud6Cm3AdJM7j5vqI3EFFd
VDeaFF9cvCtTBXBe5ttRCfYASUTdjJW3eV3kPg5LAA2j2dTBTD+bJuf4ydzFxBNJHc0ey6cxJJGz
Z/LpvP4fok9rHNG/Uv1yksN0a6PTmUuAGMPa4fW/FlcO3T5678V5jT7R7Oa/BQmBbCYyEiU/51Pt
hDTvwcIfEUas6BJILSUQBneaRFWPIZ8BKyplP3JvO3caBswsjQqmERUQuTbAFj/zTfVIuWKdubQx
UtsUoHf8oid289UkiIG7192PYThCsyIiy34BMhekiT2JEf0xzNuC6UmmoiZn4Jw7XizyQnljWYLi
b4suZIhdlDBmE/rS9Vu7plPuQKebKezqG+g0lmREHnwMcdzWqAgoTmx+Mt+AsDv1xXGpfnaksVuo
IKxtSFa7QdGzxwjLhwloSyLo1fCuERjdnhWnX2lRcZKyIG1mU57KxQhb85d8DM5vIk+3gKzYKm2e
OvsKsP46r/XjM4G9AzlEPJ9zVFqctwrekwynjYKsL6Fckx0eXZptlz1noklz98smpl89vfQtsrEN
EfSVcwO3lnrUxsWNgbIxWW/nQy6lF6VWb93Bs7srsD7vNucKbTXH1xcTKqcnjH90GX+sAXdGf06A
w1+Px/ZlPtBxbBhkoViKP0yI/9Ikn0Sr5yKfTxGtqYP4bkHIh7J5Gq4kre+Tk5AzOzLv1nTeqRlq
XnCOOhZOM1vMxwr/B4UDFTefiAKiPN7dz0wwU8/W9rCHoGpx11pD3GFNrCxAcDpFbYkd4dSVMQkW
5UtLVDGGlaz6NqkNOG26uEtEldfhUcTNtBiAjNEAcUvgdKafdA/gjfE2JBN4IuYCu0bjBQ7GCIeA
jp+xyz2yvb12iWsmLmm40/L5zympCrair3rAfr+YlsTGdM/Flg2RytYYC+DJnNq1XXN3smGUeLAW
C4bL3GEf44NzgCrN3wUPz296UnvsBehtMQtI+2B4QvwV2LTh1h4xlCzoccS1emCIb+2hjoAofWf9
aJtSafPb8Qmpd6c+EDu+T+OZMk/x0P+4jc7f70gOHhsyq0PEGAINmjAQPyTXirB1zMpmMqabrXpN
myV2RjiK9kGEOHx4YuxQgw2LzpnfqsHsowaev+kp6RPRl1+6I76cNUAFyaWuv/ShO7H+f+b0LDwn
vBzsHFM2eJVpsapEmNTtD++2IaZcGf5r2mU2td4hQTNWY+Mw5cvRlezes31d9s42eA0F5tlEcUo4
a8PBhDfdvoO/HZ8nau4WBOQgD2OVYF+bcFzRk/FjCUjHmwYzASRoBNlxLb0X/CQ8jGQdMgPsvia5
ICG6vqhowfQQ3JpTB1jQSJi3D82P9ckKA10G0ycXovN9UTMWm0mUSJeNvK6W1Fza1nsxmcvNHzO9
t7c1kW3tFfAS/BeNO1r5H8SgEXNBMWu5RpUJyHi3nn8DR0Z6E3qdd6gNJaoNQibxGOtZfEfWat/t
qBYU4NSkMCS2DYvDouHN8D3lHLcQqXPyw9NQkqn1UvdvDxsi3tS/mHlLcmqkWUNjOLtFbJKQ7FLu
E0nAfsA4Q33o9XJ92lLof77kgaldemFAqOebyhyZDInJqkvvETzrGY2KUUFvFrpkdvjFJsFK9Cva
iwBrPrI38mS+/gvuc+YkK5O7wgMuXbbdoXNbLKH4IoojVMdff8DJbIul/osaV2Y/AjvcaUilf1+S
DI4/HBcL1hJFHO3jwJDEtAl8HqJi4bAF+35Dev3wL08qE3k2q1gh6xXkt/axPjCvaZGRkEDOCyLy
xU68aPaAsEpDVtupQCpGvdueYJQ1s6v36GvIoRtLWiI/81AE84SrZdWDNzaxxkHyxWJcfZg4oU2W
ZQAUgGkZMIv4F/i51FM4pE/TBDLmoeK7N3h6DEnrWonYQ7zEXJoFxLAS2CjucEYvyh0SLXlFpA/N
AN8Ut3f6bfBr56QRnDTYedwwEOFk7r0iAQz9Hm+UHko8xSWJoZ6ou2newIg3DxPPXLpK78aRhq8V
19r7UBxqrGmNd4KR8jd8mMSV6i1/gvUXmBLNct+WjiKjuufLjli5F6+cleIGZQuU/vAkqwec7ey+
P7aLmbz4WsNl493ovvXc8OVgYG2jAb3UD4coahGnWYIEl6VaUywJmp1OqwUKH/ww6et8MoKp380i
JLRT7x1Ai8ikJwSMU4ohO5gtx5rKl6YIx1npzR8XuNchd5ShiotLlpxcraUbgmy27Nd03kh6bvu3
NWIRXSlgjaIgPUdl4b5mtHItXumYPWDbjviV7xYPV8PaoOicRN9T3y+BTSWZBC31/DfuiLRuOJH5
YDowFMLHtWy83Wk2JBAAbs2IOFNhmVVtbf6PpL6hlEGGhfqhaJXeQ3iKPvhmkZgghIzEQWiZgnR0
tLgg5ITJhf4RIyLrocM/H2iZuHzfQad6OXBZzxGmilgICAB6DLYxJmt4uevpPQonRq/wYSCKqh2Y
88+lWoeKA6nI3AJRm+B8mv025OQS4nkPkLXVPmtKdcqqR9z67G/5hTBatGUj7he4E1RIlNq1yRgm
6Xvrl4EMQvSSFjd5+oAHsudE+3QYrGK7cdzqFUedBNHzNydvBLnYOZYM8E+Pp0/zygejwm45pugX
cDjDwrLQkpvJrYjHHuZRI6uDT/tl+kDPK7CNETg0+9LE8Jf059J9OmIbEsnlr0S502LVMzC55rJi
z+3INFGxINSDsZfWmEA4FsbdkUVN6hUW17g2sqYYR74CUkEN84APHX2wxHEoznOxkd6MYqcWL0cH
JqF6GJ/YV73owXXVWdN0kPZnU8WQWm0QT2Ca0l5meOOqwIFIOXRuKBSwKpRxnwImJAUQGxZBUduG
krp5xWgp+Dm1MTDbReH03XvMAaKY6IH1Fw4KHI/zETVL7U6JzYDSi58YzhJMb6ng+vxUq+dfejPw
Zq5T2mvvnQi/vKFNlFnNFojBZRQS1/FHtfKkpJkeLNrok5UZbffW4MochhfotSuyhu9WjT/r6EwN
yM5WeJDL73EItBSQG8fmv7uiyOaT6I+ILQR2o91nNwkVKESg1v+GNUEaBniFu9UqHi6NJNcAQbTH
Jr3uCXwm3m93uQbXA5cmNAtRQ2IJIZUi8XYaXOeP+LZ+wJPZFvY9yJORnSuoabDKBIDdDVfY66J/
VOANMllelbtp8gNExm/0tpeyd8gEqtxd3rNtig1BhKd5Q032SfDWAPREPvcYItyoyNMdGHebbwHl
czPImHjR343tMcx3tWWSTd4ANHSyc8U87hwjx8TbCO7UxRvRbAig7WxUSFP8x7p0uUyXtX0aIzn6
Cqkubg9js2FrtIdT7T2pOru/dplrQyArcX7/ovdeiaTVdN/y0Wn2LCToX7Nv5WebQumN0LZH1aBP
WB+KSkLtJ/skUyTmolW62yJNFdiay5xbg2NZzy38pqGHMiN7bLG9V2UuVWA+fhVcXvBvTca8cZKG
vltCHNU+PPW/M1Rdr/FAwOolhp3EQlUpb7/YjEmEkpFBaP2/AgMvBl6gt5xHZEEgjAwv1pA6cI6p
2ccXxnh4CtBvApeV9pVsjq/aguxjyMgfUu26bLJoSO0/G+jyH8e7OuVLfexa3jYc+MUk6WMlYtY2
KBMVOMJpWthbSpq6i7MQTnAE5k1tjiObTv8bILrTMODXldl4XZj1olKPv3AYDfeYx1HhVSniUhOI
lbfG88i1N7bmOdXdIae1WZJYPL/FnOwVjdXFmS4oLnrEAWIPSHI4aqkUX09u9S/Tp0lEsOh081H0
UW3gWeAP99ieok4+Hsf7mpRublvr4WB9Od6zVrTWvS7kCJkf2pOLc14csp9GXsQ0AflwCpD/Ihg/
VJFGTcEVXthlhIvP2SXPOSt2vNpGr0Vtvrx+2nHGdVT9lbcNQZ856rid4FHopJKx8ISzAE2Lel2J
BkeOr7rR4UMPCgdEJGF5i45ph82s1nMGGmn24NXiKKAyp9W4JztoZhI5flOq+JsOdhVjzDrDmPP4
w6BJ7+Yj/85hBfon4M4Lc6mrvg0pLuD2jtOBy5PBRuSd3KKthhe0I8eKg3TV/AXnNX6YAJ9YrdYu
nZXX2JzLAS0rg4k8I0edy6nVugmVG2fWPSuDz5EKlHweHyzMqf5Y0sS0GfAEGGilIEOcRC8uOIrz
wu8n99V4w/HHsPa244jRJ1exE36s9viSsEhJsrT7m0H6GegSFAYW3eINMTzi7yGUmw/S9+o3he3y
tYB9zk6fNBYY2YcnZlUgP4OFjIdFpUscY/Z09r4ILdqZhBqwwMbvm/Tk2cS/Wq+/EY6eyTNgII/a
D2o5filn5+vm8Msw2gefWZGhybhZTMALRqtI4LCCejpf6x1QuUACoBzxJwMuREAz7uuwtABEZRpU
fHGFF4vkVtiQwOjjOdKHQDwrnrxP5uVQNXFRj2XWxNnZCeQfI9Sgl8JF+EmaQCTpmWEcrmt4sReg
1Q+nBjsXAMeecKMp+tOooJ40mFHFDLgHN/2Z0svesxFEF8Jz5xwI1bIDG6ChIc1eCs+MRy/kMkla
T+bHi3P1vrwv+4VfLF+ehGdMhTQLC0aVtkYbObUuu0jPECeLSuHFBbGdUU3HJSuUEsXKeguM5Cjg
CBENaI5YxTUnJGFuNnsVG0DRcAG+ATZtlEAMWvBnhjQ5WaL2Awz5GXj7WmDDRh8aeeGpiv3Fjrvh
cgczYq9EBTzFwl1/gS1e2dCDDpdclqWH0ttVsPWiIBGmqTQ3tIT4xKI5oQmkMrxa1+xsnZ2BuxRe
PB+7Amk4Jz0Q7YEFLIhxvkZ1gjGrLhMXA8r2QsFP1WScqS221M98P2ZJzVKZX45PYxwoEEmWoKmE
ZJuSiBSX4+opngcdfdwPP/thIDtYh1PEOyNQBg5sTNZgbDI1+7vgTbHk2nhqhKyT9XsvRYc3QZTO
MvHAJcDJ+rNX9nAAPnBopN80rw5GJ4UxWG+PXAOUpsfzSlp8uaA0AH6dP+uWE5wYT7jt32IEsB63
JDcfPjs0RS/zs99mTxCvbBLtWrWy0bnR85y1t9GQ+YymiFvaAg0I84W0+fKev//j4B4F+3cPr2lE
j7HBTVf7kCyjVfYv5gweze6AIH2beRjz7PgbjXv+CBp0WAZVRMTqEOMSDtG/LfOF5Pb2nukzZbIg
PB91Cn9Mnd+bTwARp09MwxHvbQib14teyOYOkwQEjPhh+T93aN7Yv9pk9dmx29iab/uWTdEYjTg3
UbMR3avCi39Yz+AdPa2beMda9jAvXDBXUAkyLHSNU4RE8cbuhzSSEQaqQc+v/7hhhe/r2JDi/EhZ
1DGhne4GVkl18HOlBDHnx4DdW9kK0RFH8IMauGTLfuGzUuCmSImjL5uUWSUBA/HXIiF2+Q5oPE0U
pHzSc/LIqJSDiS4bnEe0mfQyU0c5ikFaGQjED2SNc5umDLVnXAo347MpxVdkYcvvx5HWl9waIxBq
NZCWwbqCjqkQ5v6PNHiOhlfzfuRQB9V4cbAu63/53NSrefZYsjKrt/r8o4ZlSOFcb07OjIv9BJqZ
I97WRk938LHvR0JTH4i7hS2iSvuFwRSghL51ntZH3QPDUqgCLb8xBzpTSxj4yD+cqzZxEH+Kop8W
wHhvqO1VWMECVIBiTCjqkGmSv9WFowqiJWtC2yMK2alD9js76q0XzGcLhIlryF5UmZnIPVfLrCCl
l67vboBF4CRhC2st0PnTD3YnwxXnF482fRDDXBNW5ZXdeINYjrE08C/8NyaAs+EMQMkiktvCLBzM
VXE562mQmlXHfOusnxE8IXav445505MfTqa8PvaoRDmwOieEj0NCg/DuunsN5Z8w5+ZYvelhhf3Q
LZtwEE6A2HB1pd7Y0mKxufmMt3hIgitmgK3ezL/Wi25KAqxCjq7/1rU7sobuNnj7sOLALFBVI7AV
cLP2ZAKMRntoFXt85nWa8fS5Fq26rN8WRJDw95t/ZvofwhZFolS54Cw+oURiYfMkG/WQlJZ4TtLA
ujqlISyZUDd3K1ExfQ2Ac7s3VyCuQ7g0aRQt0lf+FMQL2Ap6J6p88EUWMJjBPLdTOLxuMrFlp9TW
0w3dqEvhStX6C3qnzn8e7ovqgEcGETYcPHGNjTrjmE9A8gD/SGe3bMgj6NJndI64ATlbkM7LYfk3
gUgNrMYvbiOFlDHGfqxGwpWMzT4THtmyBrw05ERCGqK/Pdmo930CPe0+juFq+YfjyfybXH0Zu+yP
hsN9UBoP68v0sDZ7GZpof2R+jRRyIZauBLSpXKUULsH7n444ADVSd6Bgzf4W/xYgKszh/GE0iW5z
EqBYb/fkvCJlGrgbMfVodbHP+LhEqBhgL/81duedGQziMjnfRu/dLWawZbKXwDcFXMYa9mljzbfF
wnJQRp0++Fox5eC7LwaLERc1NQJviRGvnEGlG/pDn5dhU7luSR92i5c2WHzDV0Bn8N1s930G8J50
KqdaNe+zps7UeOd5u7rMyt3EFLfS5aisS6AEC9Ze+GPujdZlAGevOSAhg7LN5q//evpnShOPMfGs
cj6nmy8F978bghMMhT9RzoNeYjLuyxmfkc15PIM30VZTIX1sgmRpe2Ttulew7cCIMbzsZCwK5JAM
qXHjfF8YDwlNHeAhiSuCtlFlb5t6IeriN5nEnDN/EqcDijr4bShVF41/R1H3AEgRZQLyaKgRrBpG
NPB5WpthXFOiZTHwv3Ilotgh1zCLvVOFMS62a30nDpDnH8UPvFWzRC6ZXrzBj98c0mVIaC9ZAgwh
L4zNx6jjmcwYor16hy1LBi8DgA5RyNQmflhMikB83Km7+1KhAfZQ1EEvUE+VJ4M7UMvMYQA2qQh6
qrxUNCmSi1zcXfZBUHKgww6Q5SemKLAsXmarSQ4Ox+ScFP45bDSavkHcO7wK+DVQfg6szvCSlEe6
snPKywFQhUzKYdfTSWxfY6OnIYWGLdLB0KScnk3AM7bZnVIJTgWoF86nQr5K0a1dcEb1P9YJowmr
MVZMkR/qFzMNVBshjvbJ54g924ysDy4E3NQZTYLhRXQgzjiDfeBOwm7JSBvZtQCyaVZoIyBJ0ef0
ADlSGnvWYo/1z7T9p9/dilDqd9ilJR5at9PLrPh9bwyMUBWqoixmIk2yGAsv39TRYFHFd3cESR44
NVR0DigIXbI+de5H3GC8s15kiiM5DBRd3MJXmHwj+buA3GAV6Wz4neAti8mb0IFfGSBFY6LlH8CB
Nw7Jx+K2K30yXlrvlsIZltHfF6vH6bUqJO2XgnG0q++Jw+zpMNluJMHsIYiv8psVFOIbBdD+B15Y
UmmKCUgbVQ5eYSnVinE93MNPki94EY0AlVC9y5okMwUukiF2AN4bcIlWFsYvpBY/x7bvpsm6tAKX
Zt7asHgo5t4Wd4oOpxbuUc4MkREKwxk+JKfSVlP8HGHjv5m/NDawNYgGq5oRRKTsh27rEv+cFEOB
GyQFRLCXf51q19nd6Vs9++7ArTPOS7CdP9A953dgMEMQxk8AM3j7BIxagcs6bGBZKiRSUJ113ABi
c9KYwl5qtGnatwpnC6JGw+6PcYpB0458tmby1F4w5s85GF3ZUWKw3X/Q+sW5LbqEuNS48XoxQxlM
cCxmZmrP/0k4zkM8JOU0GmRCUK2gvMBeLhh6TNk4/S/uM4LKWwFw3YznmlkiczxhTylvBu6EvpLB
J6YG9vKb3BgXimFGZefAzm30OJBG9aBMsBF46u+gzKbxc9mby+tCMscEZjpS8nTus5a/h0+eiZkZ
Pi2zid9fC69NwSfZTWDljRlaVxHjgd3Hupm7CUtdeGnyPM5oDqhQZ6K+YgYKwkNuFt7NfCw+vaKn
b1JUGB26KWeZdwlg0xo9vV7SZJ1Kv5h/dK50ngw0CwcPrA19Ck3dsV4quuLfXqrkXALJwQ8TEDMq
cfZRpRTYf/2LZTz5AbIhL2lTB9L7i+kGg485vyVHGm3H1M6ePrYMBgMcMYAzLqwrCNEfYmR1KlS7
D8lpIQawwK32ABo3igiaxhI01u/N6+WkNCahGE2xpeHm98hAY26FA7b2RrmXTW5amzLJqVuzo8Ap
yVrRBJzCdv9r1jTJckL/0WhnGFrNbMqJuVW/JLxdDanQh1syDQG8EUPg9kTipfXoY2oScYHkMDmp
+vm05+jDvBhfy+pFFJwG7q4AXav502CMO/xHfOLkuc+GsACwNvQvClJgdcjWIgzD4+lMjxyX1PBX
Y0TCz0Mnu0gXQ2D1m01HKhgOji8NwXM7xOAV329xWVyWHYetwjwKgbuDtTblWsk6EHQkHH32I7Nx
ODlpEuHzvgE/aqfCZYa4IslYYvsXw0alsuHqv8xeocKdMlKv1u04NQTQPVh8EASxm3XmHjWmbgyv
p36ewZnFagLKAa0YzezNIR2AETBtFqMvGwtJ3J9f9hbwD2/o72wUPX2YJRSlcyHNynEv3oIGbz5H
yuLZaDYK679zCrQcVQy3xCj0txpbxMzbV+oNCe9/gW9NgNrU1dbqIdJCQ8zp+luXrMfnDhutZ2FU
YRF3VO0Ya60Yh93n3Q5DoGs4si64lbR2rr32il4cH+bIG3EuhYpTIN5lBhAwTX5LDEChh2NGOfuM
9GmsHHotHiUMkR77R5RvGm/KaOkIoEA5F/w2ExXudie4dpippr3D44/7ipU5dTiPew7pLzQKLEns
8bdmzF0HLEd0LyCpsq+NVT+kufqPozNbVlTp2vUVGYEIgqf0nSBiO08Me1CxAwW5+nqyYseO/ztY
VTWnQuYYb8vW48AAMdmoE4Z3/8G5jdBjtC4SwWVuuJ64pAo+6J9br+T4BXMGLQXkC5SlWfL07r6y
N/pHhhP7Hn1hP1jqOHs5TTrrvHrHOEq4MPQp+N/45x64daPRQW2MN9k0k47rRSP7Unm7XF+A9EMg
m/ZE5ob5YgqN20Uxkx1tITulv8mKWuio9nXM80vvk7IaBZ8JkkYU2yDjYplnYdgzQ5Dpx7SDV++b
PqfF6sPbZkkA6iWKEXHx/8iQM8SvjCYbjTsNaHMG5gQUkt/tZtfTq5OTy8SDj1Szjflp68aowLhi
9ONjyROzifgYCGRNyQUmtyuOL0d1/UOQkdROw1UKmsYxa5OBmg3tyiOthHJWcFTn2zd0FFRz9Siz
HmEO+8Gb1YC8L+4MaAL7G35DmRoSLrcywzzBkcm/Q+MTWDkC4ioR7pPSEZKn0RpvIMz9gF+mRLn5
FD1Vfir8Q+9oUbBfMV//Z2dfizfg9jXpofTfrH7RO6j/0O2384dDOsbDLf4uRGy6Q3/PKumxR43P
GcSi1R8L2I0NwWqyJ7qB3phORxY1nXd2GA6O7cN8AKiwUCFFGpgjL1W5Ggdw5N9p6cBqvP+ex2b3
v6FCB9slY/Y09B7o7DivGeNxCaFI0BYCNuHpN3sZsYq1pWECrNEgP7J2IUNuvnYojRs+iXr8hXe5
2L9wsB6s727cALtbjIiQWOxuKI5uKDVRNzM8c4F0Ftv5z1gXIoFDwL3i7BZa0ugcrS+2raDTYLBD
p0EFxZwmVG5Djuu7txbiyhc7q1vuUf/PsBxDL4PmJ9qav9dHepaOmDXIWw43C+hjCI8fOHM+5sDI
1kOEgXkog0zAxH7nfL0M3zY6IlNN1BWpcWljq3uiwPU0Z95P36uaj0SdezTcTocnyVSzp3V6p4/s
fnz+NSHuTpgzcg1iWgNWONiWl/mKMm3/iQAy4vBQZ0Fl5QLu09Ad3Oxqx3FYr6RpZVfhjXpHg48S
RpIqVzZbzhEoDYAPvp/0wpZp788ElL7FbMAD1dqiVEtxpAdigj6SJUAr2G8f2XaAbENNXxa88RxG
zOnRWAYu9N0Vf6RGhlfKdF0eXg5f8CnKEhNyi5noeMYaUuNJouKicOvTCxwYON3v+bdg3bAp6c6X
/+Yd7pX9hilBDl/ZfXw5Xv43wnI+9ZAmKTF3LmfJY/nU7HL31aLNJpSnClmz6C/fxn3frnntsBzl
R3jk0QTq5czjfMQNghy+mn1Ytv2POqUol4HjEsoOcAAwH7Or3R/At6KARBcm1EaCgRImTDKDM7BE
wCXerr8hl8HN3b6ixse3yaTWA75o42LdJIjAWPC4ell52L20ZUsjrtETb7N4QM3Wbe3RiQ8fIU7f
V4S7VBCwGqVkDa4PgD7Uo9iD2KaHVHRtEFzc+bqRC2gMmCeY9unFOxF17g9mSOxShZjPhzE86X8t
Sn641VWxLpN8LnN8xzIxgjUuFfvMwc0mIP2Rsc6QEw6nNZEl/C4CbRTA6ds5b/ury2QAL1IG3ayT
IzUjiRMwE/b7YjYapamONES9h7qsddGxQ5A14Wd3P6JC/7pDYBiX+QPt3G3+dmWLuR0U6Rmw96zR
Md/nIPVgPFzTiLSrSObQvnjssVC7Th588KIyIAMie/lYBluAagHqzXoF1YS8NhLcUMYSDz1tfoLX
6bx9vTlSr1SXXSIN7T22CwnBViK7dW7JJzlQ6SvYuO/oY/ezx4KsoN+CYMKsdrrJ9+c0wUOlUWj3
m0JYR9WM0YJijlW1/dkfTm0tGkXC/QA4h6C2QXATDhLbA4A4SBYk8wgPq3BGs2Wxg/Qzjj0cSCYC
Sds0Uy9k77zDzIBWK1PsKhhg8ZH/N2lktJovG+MEO3bS1o2B+ZNNBb1SEywkTXjL0rubZf0jXjia
F3kCmNkNnYXNG62xxkW0uLJbGenggPkIZSRF0E7ecwazB0H1A+uAO7zEu9e6cQyxi4vmv3cKYS+b
co7F4Tgyp9O2MqczxVYgjywiILzZrLDJvSiIYnc3kkUPXhMibzTRKLx0j6vCeN9guZDq60b1HjPy
RctBOnEVn0h6H9sa3v4BIuEnlrECCJ+giMLKggs6PDN4/mW4b0wgr+i/006B91/kYbyuF8KSNhoL
sNIMquS6ClKMHquPbeG+MoSTjaZHNOTCoJ2F6bhLQssyMbORIxAB/qJCvM7KGd4+cD8cceYbF1gm
o6/m4ve8vm9Z2XA5z8NPjnZQ9zKmIislE2B8meB2tFaHw2djmOGi52E1/iKHmAgRTdjj5pn0Wjfl
DshloaI49vFQCE8nX24YjjXDWi08nOwyPX98JvCVBUg0RvMwNYPtdt3w3iByAbZX8LOgApuffsZX
uDG284dASXTjvD7vuVhfxhzagwwNDBPx1hM/HWGSroViOPRMTmEbPwNGPHz6Xoh1twZfpWLT/mKw
3RhzdbsVA3VTeV/VaZBaxnNhIgfISg+Ai3uhcz9BTKaoP/jjkhC2DxlfWBwzb6Tz0OJFsIAB8Mij
DPG49U0kY1jTntZCdtm/EUsjGbqYC+GbLrqoBByDF8d+j4dMcykxKm/mfhltsruxJFBEe9hcBGaD
Tt5eoojnVSdsavYkHQaZcYDf66KFMaYjBmWy9+bCqy/EFDq4A4qaSE+GBsvFWXcjYtRX66fBp8wu
7aE+e/ArpDc3zWBlaTOdkh8ymqAP8aCq/DzuYM5M0Ad+NpCzj1HywfDi2Rl5ZMaJHxuSOdZlAWpH
cg/gcXQaBJCN87u3zTLPo+lzeuL3f24f6DwP9UInZ02knbr90DhqMXRlz1gyrsWe6Skydkx+LNgz
sjEaeFRiEUTqRMtDg5YakTYJKcwaBHPcdhe0h/xfAyuiYxtflrdks8TEGt/jmGAG1HBZEDPgYUcd
jZe8J2ue/m2cT23mlixNpamVCmjKmIu3kKwGNv6Mxl06icZ8gySlBISnmhZfeu4zzxsLXOUf8CTk
qcZixabij8m0OBzuJsZvei31tM/5BfhA7O/HHx1uPCj3+Qkz7ktGk+PhmcLDjn4OES5ortHX+Xq2
aAKy5x/nutnsmNmTjDCJqEZSfMfVyUMaeEB2/KvC5FgtObsK3fBOr0y5sqqc+LI43wiBa1Ieci3L
USbSfeSs3k4apvU4jjGIFrOlQpNx0EkI6VszwsuLKpCxOZg/MiwBPA8Py7SjJ1EFNlkOMQkqwl9L
audlEcX63ubHeaPAMxlAWmLA6Bx6PAjhmZK9Q57PnEKXoWW4NiEwXmy4eiTOERuXKD+8mGAHk3Tk
e6bMiwuOYKOe5g0UkWVLodeaTGrjSFUEAR7/06bgSv1XQ3oMRVaQLTzlTWLaIiINRobsSqKVpkYR
Adm/RoxMUUBwIAm2Ci8ptoE4MkjT6dE4ThUKheAQx7t7uKGMsm0spOgUKnpMuAaxCQP71UyG+Dyd
NxL3SDSXIlB5T2vOeKnyeNBpWlFTEScjDagFiG8okIkivgWd6pAbMXo7P0THMUb3vCSM1h8iSXYE
ZPOmFu1r5sQC4rcaib+GalEA7LOlgjIfRtuPA3vEeFgZGnvsoZw1bySpqHgunZnH7xPkTtKRU7HB
T0DSgUdXDcUP7xDmCT382fyi//hEhKluGy51YWMUNylmOhvMs4dRTgfmMCgqZalIv9N2y559Ri8Y
1z9DOVsToW/tT6+iyYpaFhnxEDw4mn/idVG43E6ABB8OPyxr5P/wqz6sF/LHqxBepwWpYnD9uOnz
sOMIeJvfLvnh/diTvscxrNJCuqVAxVJBC+h9D7j8MoIcb+Fgeh1/8QGGlODUxLr2SO28hYLtYGaG
5hVkEFjC+IomYtoAx603IJalQW09El+CgnXI/hsZgmaXDq0fxuGJSgwRMQlLyj7XBcy790WN3C5p
QnPyrCVMWhL5mRRl9kwIskgUpqiQ5kfU9mgm8rjwy9Wd8OPeQkKRzGsmH3K86PF3cZ+CQveI3kBJ
U8y4rX49AmlhifrkuSCGC28OUYinnz2gtUEDuwSzRsaHiNqmNAQOxbR0ytRTNiWTDrSLo5M5RckG
MC31AutRrMY1IiL/SmRzZ09K8wqNfwuVDIcOFE4C99L4PFbEjzHow9+5H2cN6TI0L/gAnPi2QJlB
1Pr1qE/6Ip/1GcKES6HiuXekBwYlqV7t4eqBFKLl+L8riC4eNghI5GheeYw4GTmlzn+ZhyAzMWb5
qBTZ2xjRzXjo6Ugjz1xHQtGJay1siBCIaMzKQFIY8hgd569wMGNCXP1+pvL3MbP4ikOU1xGghJ+V
+GD2wv+qWxSykxq6mbfJR9xSMwdFzZrvnOdHaBTEgijIkCt62zvI1KS8m0uB41dwogN/syWMcYo8
cY93Zv4QHqpmchWJL8JEA4Ni34KtW3tDNtKv2Uu3Vx/RAfDG1+aeGEPe3T0UEYVFydsb3Jo/z14T
xEqEpN0E5IZUPr5mOAH+HlhCIUgVaGk/uM7ojDW6HewxigvRKKqJOCgqhJI9y5f/QfAihxXuK7F4
yz9rxC8E/43XU6in4kk3rawlz4Gp+kAlByFoxf4w1qzrxfTweolZT3ycMtUoavCYiBiBGi0psrvN
3+ISn0sqVN7GYZAsuAj/9CWicq8EU/sYnBT9gM17iRXYLgC7iFPA4vBzhd9Hd3scpz8SaPm7AuyB
/MNvljJEIJAwD3szfixeC9ksAV8WHXXTUD0r3Typ5gWmpQmxKGLKgQNCTfEci6dFksyaB+xUnSr7
gC7HXsNsoiMUwS1nTKu4SScSPwH/0WV8iri/tXEJp4K2OS53fPJPm1oM/GZAazc0bJCNdg/P5iUd
xljN2lWxaOyh2cxVRyMoE3hP5MlXiw/PLNYpG2GGEHYBqfFMbAXYLcQML5JwemPaegHWwSYdmPsx
2xE/g2B5tb9nzJCFaucNX1s7JilyX+ZGEiVt4NEa6vzjFXwhrHTq+uaWYYtZAKc6Ns0bCjwOTZOj
GfVEWGBlmfbdy0IibmaBPQ8cmGkec57YS7Ieeq+rA8ZN1gihmwhPULnzP3iDZnofgAn7DrvLqW8+
IsFcail7cfrmo6IzWRc/L8lQ7YShtjdrGTJ2j9wJIuxcv0O9lbzPviv5K0DGmEajCk0PJ+1tK/Rc
9BJ5SqyuWbHAm5MN40AfFbrH7TDvp0LfBEG3zHkKMBRZGtOMlNJ6S6xkkJRb2b3Q1olA8AxsVCwR
7OQumjk/t0k8/GAJh9JkXEQ65mqUsKspFgrUTahiS5/b8oNy8IE+iiccRhpewf2y3NjdGhGXraSK
C4TCwEsrGDkGkuAhckD1Ef8AbwmPmxKiO8Sdo6DIdyldI24EXXM9z9E7YNqDp9ZQQ/Q8OXhta0LB
AIrwD6LF8obj0/a+la3u9D0J+PrOuAi4xIOM8euz4//jvLjS/IgZK2NsHyvQRGc6pCU0npBxOBR4
QW6JcC5J024ynCt/A3p/3eFcdot4QMiuT6D8wGnfVm/VV8z74fa2brk9WJXbGhEmo8zNAWQaZd0o
6B960e34sBRKXwQcZfeCS9CEfBFDVtnwgU8+n1Hgk7Ald4frbrCG7nbZVYRCAMlAcN5360xFGc/+
OXmF+hRhladwdRCVcfFyYZksuYJfu/4JBoiP9okGTSi9ISbQzqFVeZhqC8z9ALeLsGuHyx9oOCaU
lKeMSm1/6LCGgEA47+hNvGYZ0PBCzCcuCXi9I2C5TraQUc3kJc12oKECN9Rbg73dufm9RMJOt7/5
Cg6QG1LJUH8ZiwVXYVgyDYw41YXv+eKUYFdSguAkpCuYaa1xCXLmZTEZYmjjU7aXVRE+s2v6ze6H
c/hJyYxWuf6fVuN20WP7RpK/avcf1nhiUqOhK/+hSEZmjUYtWdzcWjFYR4tMm7Tr807zS6SHwpAD
1IeWvjfRp4I4kGnz+Lhl2uBP2PVDqqxJhWuzblbG/VW7qiMFdebLPf9xF/dpF+2Jtl6KGN3WejIh
Tt/+mbxdbEgSXEUfzZj9ERUCNS0kSF/Bo8Iv0YdkP9sj0slpRhvt0TcKRdIorpD0AyClIIjdvgCN
LaLniqVA+QNQQ2ktAYa0Se7X5NWsviuWjsaSsAnB5QKVtIdqeud5nlR999FYSIpkKOS4lPxiobyd
B4LxJ+2B9RrAt5/dBqaMV4rtZyQtcsVGfi//cXhVP699ebyK90HfsJ77PqvICBxPlVSjBgKm8XTJ
RsHG1SFrhUNEU8Z9NyP77Y7qB3OIEl6fnrwjuIqJaY6SsbLBm3KESDeWi9WQQF5tA0hCRAGxA5y4
RdYphr6rwCyO2GpCdWTej1+6IvzK65JNCxRQ7iBY31//pxHgTsE8+4SpIVME+NlYYFLnRJtchuYt
fY5hWZY14v8K5yLfK+pgzpH5OUEexinyGVlqYYHPgUq+dqioyPDQ7S7Jo+fFLlixzkgNKAfnV+Rf
5ELqT+4oN4TOWEX5dahdvhb/BzbELwSF8EakgsU6AwLF9ne3UZ4jvUa3AVEXZ5xsKxwF1FEkmq/5
b+u7omecXwvO+DAE6YMx+6XNsgoeTNe34AY/p9p9HosAIT39nFTYvZ2OkZCRg39SsxWCkKnN+Too
6HuazXEWPve/4FVaFCsTrmD0AftB3bmW5nf3QUgQbJUQ5tYkGYDQN5wFCMyIiOBu4xWHdB6/51c2
Zp7RuOWSEeywkD+DzuELIfkr0HmL7lDZn+wbDzl1Zi0qSiRgRwxFmm49a4qX3P5WD1lpYOQqQkTp
SsNr5OcDv0+hyETj2yLyQ6KteRATtTtEnNVhL/sBXZ4no9LWk5x7+ecgb6OqTSeldWT2t3Q7PINu
i7cK3QePZjKA+BiNR0jleZM5uR4J178i7578zXySvDYnaeRX1OFAtCDMAlyg4hZBNL4fnbqIjUeL
ltsGmwwxhLx6a5a0yre/EZZAeVVMcEw8RfOP12FVPl6Og/UX18vkE9BxY3eF9cCqHIwSxVVuFuC2
AuZXGTU3Jiwi2i7AnrF4F3f4Qrwmu3gimIBPXUh1liOU/zAU3uAFew55hZF8gIUPy9twp6CLtaoJ
AsPN6uZBAFnksd2mFfkDCEkR74yRU7CuXVd36hqi3qlBaPDksn15DI2/abfOx3rMVQq2bvAu3d3+
GuXpWbbE8oasC/yDyk9fzK3yEqgTnhSQAamdBZmLLoZhphc1aXu2Ppz0oPw2gREsuesXysEAXnqz
4uNUC5PboRMfKEYEJM48UxAGVUjow4pcw5OGNvmWQi354E6Y6yi13ZyEw4hvCRFA9As2ruZ80ieW
Qny+PaedcG46tKTT0mMQqtFSMf7fK8Qf8nW3iqVFS87ol7p12u6AvvqosXkmcVpAeVPfTolQi8bx
aaHa8ERoSkPQvBail+QETkQxAkCiRT9k+kz6mMaoJLrGVeUIe8fbRyhe3K1+1GaDSAZ7YUlcfdBX
5jah2Qvcl8HQVu7e5weJpk5uY8gnlMk9Trg6befg9Qd8wxhvuwmwPGUg+DgvIc2DHB9Ri21FgNZ9
qpqtz05aKiGaBpaljtyjDsVDquz4xpzW0UX0qC55aOaN4Tp58kOQonPq9t2+4UwuxV/N7ToZLR7J
DZFdTuN1Y5/v1nA7cCCrPmifCCltLSoplo377Y3Ll3lhmcpNWkOupc3JjQ9HvnjXGAvO11QdWGaW
AZhN1qYPBysWexre6SL7OKolAHPNrhuzAX+pmUtEkswDZTewXguq5/O/XwDcRfwcxD81UGHAex7P
1E8Zq6hAIYJeLgKYYcwZU/B18tXi5+pvGRQ6dK7FRAMYa2Yb2ssp1xNU7uBil51Ijbgc4ZOQ6nPw
kjOpvb17BDQmiBmELvhbNqUDMHEbmmiCSx5ehc9ZDztydlp3iBioQ6aMKvg3w9hhD5kbGTMon3GG
M2xPmBrZoDBTr9mbKhywGTJBWxb6INC76RxPH5CFFy9vYf+v8BGhYcHja7XOWxJiCHMMNjTCT+9b
MWqhu5heXCCJN1rfHvW8FU2JdfxY31PBxT9mQ+cHC6/jAyWJD1bR66dNMiQpAZX2hnVeaAp7kMPI
vnvi0BjYXdBOyY5Pvwgbr8zUpFEiln1sSfgEc2VPBY2RZvVfd2z/FO8mXDCXAI8dHg/YLDYK/h9L
SS86IWMNhFiwHZdZJ/OmCv3gkGUQ0wVbFEqGmOWfKGWh+BPPMPzjATK9wopQot89T5rV12b8x/Cl
2RhGyNYRklTItEz8I5spmlgVNQjSJfQMXLJM5xEPGWMGdge+QkCcTzISR63Tn5L8H4yQCSP4W+dh
k2CD8dkKwbjfR/ZrTi4scTNFMauDevrB36HNuQXiCJr3aK/k/JQ1Y944o7SYvNaDAY5p1b+Z21uM
n7uwH1n6w5TM2vya0SCIyPLmQdhB02AOWvTnaPKQWeKqjJRdN4ZbxcNfj6/OhwNBkMG5zdLC/2xQ
bBI1Y7/jcvLwNwlRLci8GaIDpluSm4Q4cwtPN/7O86/FH6wF1y7tLinqfdxG7pBHinJyTlms+QmC
K2Fg1bbF+ooSIMhjwhpMHwtZCfFDfhDgA48pWVDBqDC5GG/oxQE4vSsjarNTQvAjApVxnIr6I5G4
BO900PzLEbEbgJxG+BRlanxHiAIIapQIhEyvQMJoY0xBoSLF7YGyD1ym3ta4ZO9QzjAEIUt/GZvw
Yr/RJj5FkNYapIA92Gr2FHcj6n+t2znRR9LvsLE5HuinYhwUQ9z7WGYkX8g7hFo/NI+Fg2j1OX4k
b9qrXACq69/jYQ6WP91+HVtE94gCQZN21yMLeIPxAfvHG2uKEv4qGMv8KP44OqfK/GD1Q5+35AGO
vji0XwDsAjqQ0w/tOSX1GKa2lMkc/WNs4ngnCpC9EWoTH+0NfTu6reHXEZiGUbBK4AM4phLvnozD
U8Ps+/KIX131Lc0rjyIXVpniq9YxGH6tK+dic5I5JPtYwq8LKQ17zmPHY9y3yqWIi3ruiwwjzw61
HLbSI2lkK2YwDAsMZnCSZ6sQztIBfPgtFW4gjUnAHnYOphOzYASDkg2VHZIcnzwEcarsK0gAsHLN
jBWv3BM1lcgeiatUuHUxuxB4zU4BefBuHFmoOrhVkQfyd/IfqbDWZ/yz7rU0gYdfyBrQw82vCec5
iNfyeRSeG2PwtovclGkMxaKy+3BTYg0IGPQAAmI+HuSgQqSpzlvAgWZWZYRFMPZAzmtrxrQYS8qU
hQXhoPAYIoq1cGXj+QCBAjCSeMsZlkWGAxoDtNFD8t9zmClm5PgB+3+42jDFCJcK8N9ipXPDsRYj
8919Av3vmWoH5HwIen7QM1SxF+yyrCLCOY30JGi3gNlwjRr3+ihKXwCPCBlgPXlj4+CKbhLHCzQG
tXM89EP05lgsXcBO+pDZv80NQRxbzO/e41jNczhUkaLVnzezl/MlpOzjQdrte/ZEKCq/5nl+dZfV
TEFtgwBgfzoQITf7IysyJImO2+FsiTiGIh4GjLZB7cs2ilFyMdC8MCSQvoTZVPZSaQPBuAnZM+px
Pu6FX6IIYftHp5st0/ba5+myOxZ59K+ls+ZlZ6wYD1Jpr8wQGvZwIAOLIoqv0e0VpswMjWVtzf1C
69qhjEgwEoKXce5ytJz5IvKdOJLRRfAdSUvhn7ssRmPi+lmoesR1owlw5NndG7jYcGYwHUs8+2GV
dX/irUM1RSbYiGRJzNwUu/IL4kbFkobLlEGeZvVZuSzQ2A4AUy/Gcivc4ZcxeRGE0oiGZpunYUDg
oR6K6J4r2rSHsyFyarhsE96cC5oEosHw1wl9DwEvc9h1EwnOouVM+sYKUacElKGHyPCu/Id8KWMn
VcO8p2dniAwXq6c2R7Ln3UjqcdFCZqPFZ/dip8NDMj3v9Lepx73DKEIVCnJcORfRZ2sOOYJFUHAf
eAuPOPQGha1PflRpiZQZbOdlV4Q0dUwtjXnf42MzCk/GU49Sx70Fg7vZh/Um95ozdvpgw+MdRIZW
RGeM2bhoaNAjqYC7TUKxldsyKk6WQIcN3IDi9IH/WA3nWzbcMeMGKDJdirz5B4Tx6U2oi4qpKNds
rYqUkO9SsjURZDJKiul3pgRXzoDZhoeLkQCVJm5u/4Whqh3LPZPJ/pmiHkP7T1QMoJSvsBsX9m1y
jq+LEjCjSAatcd0/CeEokw3IqUqE5sj7LFQmbI4ca/GA4h1y9aD8t3+zEaKa/hi2u4oGWAoaILUq
gmw1v8eHAzCHBxGNeIevTih4cyAcopCui5ft4R5w+BxE7iM+mMmQiG/wSsa0RcnfyB/5gCSJYP5i
WWSApaBV+R/bQlD5mltQb5GHUsjkgY6+5919hB3c3nYeVSf+BwMrmmKyAm7R3R+eemHG7QQ1QEC3
/T/AOa35jFr0JyQHpCWBkiDfiD9AgM47ngqjN7RoCiT3pHa5wJMcZJzTyn387Df6KewAwWtKB01Y
jeHwOrOOvgR8H/hg+5M3eDH9OA4tuTBmSR0Vnu4WWwbukABN1pqPXdOk95uw9k0Jlkxou6OPlEIs
i0Kjl0fMQTQg/QVYzSpt1ELxk0qBTSoFWkIlj9WF5KMTcKKkX8BB1rn0vlfGyh8eQwQBcgoUA+Lx
/vgD6vjwOd1J7yoX4GDVtM42C8JOyIRR1PWH3i/AbmYhLkhIQQy0wG7kMbQyVchGwzx0RbikGyOU
3BhVBMrKV9pRYtS6G0B69Fn8nRtU8Ocp2nikmIwLLn8PSluPcLvV2dQ5kYApG3K10cNz6+FlMxb5
TAcHd8KOSnV9ha1isH2C2c6Q6fLwcqfegB3Jm4QnEzpBjnGqovgu3h2aTIg9q54ipXHfkxX8n4u0
6JUMRvg16sWXkejAXdCZP6hoShtUq2EJVcgZLOEg3C/6xnLS966MCOCjI/4m4FKqWvs+gNaK3gpk
xQxwv1kvKJA90OUV1JWRPYirXjQzMMdvGQAK8Hy7pzPzdSUiMy/jB6LxLY8AQZhnB0F/j01dXlIX
RAgcwgENlxRDLmuFcMZZjPWgQaw23shYnW/szisFmPLugJXw0r6ZCIlbo+9tIvC6giRidc4s2xB0
0yxaBx3959ALdEeuBPj6C0Czx9q+McmhhBP5sNc8j/n4vyCNf4cUCZPxczNVD981p5tKLgcoX8Ev
7li/5WgC2ySQEFgo7E4Bo60MlkbiINLVXzJQ6R3BCc4VRwXxx3LKv3N6q6HyVKJZBW/Uuporkh1Y
XqYngIQ/VNsMFrhE2qlqq0Ty5WRXkTI+h7rcrEuXfp+ZBtIwzzMIZphTUTHBAzSRatydqL5JEOi5
2gK5rHtd1eRPrFsTfxzvA7sEdSwbS7FHzjd588nyNFxt6rCd9/qyvnrfTCPoHb36FYZKBZj/MZgI
f+h64HIJKUemSaqraLm60vVLJaZBmDihsg5aI2ISeIhxtExQYG+h/4iqNQcoykMOMdt/ucdzw28J
SOdtWeGBEKINOjAQbjSswjEiYcPhPalxssPFwF5HXdzuCnxkz6BPdvGiXSAW6hb37R7ynYxAfaY6
SiDZqgAujh/rMmW5QfjKV5g8x7QVhCzNqyGxJBLboFtR1PjcfcPr+E7uXMxsQfImAlfFWG4MLsHK
xvxviNzBw8/jH7xwHZYTzjCmMISMH+K+/WUbt0cFnTcytx6pa31LBhl5uSC0SMOhmwDM8kDxG39j
K/HZAqdZUx9xwLTjh439niBGN8kJENQcIyAmU8JtuLZmF/Mc5z7UGeyVoToj5jZ0LV8sW2KmU04t
SaM4cpAkKeKWJ29WeBAk+9AlLVs3phRLiiX3GbUoXk7Cv6KCSHYk2BCrkowmLHBYMYQPD5rS60A7
fWlSMZoe3qE+GdGvgYaB7lnSKKfrK9eFU8dIminlcPoeLsHZF/1y5TfWKyrsevJDl04eD8Yjvvyz
856Kj1HHLL3xSIMK5JV4LAs7px4uT7pwhEKEsk0igMRFggunj7GvuoJxU7ROCILz3tYgbU7pCXbn
DPOPGGF5yTA9+K8vjl0+CcrfEKw/8rBFJkmdOKtyj9E7fOEpFQ7wbvoMN/5wtuF2/cbdUSJrlaXb
AcgenB1mZ4pyHzPIlBy8xVK9z5WiLAGDVtYVfv+cUr154UkgqcJ8QvkPZ7D2L/JY2ID9BTfimG0M
RIV0winIc8iOt+IVCfsxvPpBjFlrRllDX9BKr0ALPT0RnFuROzngVCsZ/vVYnG58snzaYk1VQj0W
/nfVjchOpW2p9QCYDfH7kfWX9N1qtdfMy7bPZLm8UtX4tHEmY65XXdJ3hUEIoN6B50GKTgCH+Uor
ToeriLrBScY/+QGkVDwJD8jQ/S0O+K1RiexQgh8fOyEzbpJPYSizwr942PWmpK5IYDVVlIeceFT1
sUCKM5Zrnif0bLVEdU7ZigBpxX8P5qL7N45G/+lxPTx89uxJf/vzC0egA0PPVvlOk2HCdwlQ+Tze
j0Rv4Ie0Hs6k9spxfoIfdjCccrZzamKSQLxvoutYQ0WwWGZfKo2GzALSmKUdYLijULAnkhQmG6JB
CcAlbnkzFtgcrtDvmD91TqgUZVKp8DLA6nfOI9bJbmTAInbbHtEWC0dJj5Cpp1RSL6rtmV+QSK+t
GlSHenwY+ICFJMJ2jlaYB+Gs/PmEqMFg2Ev6LwmawsgIRcHghFbHqpAEeE943d+ESACWIMIOjU6k
+JX/Rz8lLcIR9/mbe5R2YOBIgo14swq0I/WW/4uLKx+XZOwDnaHtIITOxBZldrm55+Djb6ebIcBm
vMACRNKlyLbA9Omw4OJjQA+NGtkj3zbBSckEXS7gvm7+4u32SO5Og/OqtEQkTyhhX8Ciz/DdnM7e
NRwA6J7D37bvkCbocBb3PCGlv/uHMgNXlSx6d0Sh+HdLOFe5LoVFsfJUa+gucOMcmSWXN7EXcVdB
mALHAYvii1Hc+ywhaUJUKrARvWw9PC+lLcHlrKZnDvIRCXc1hg1MiSBsDIeAewfxo10QWfzIk7nK
QNkbnhhccRlhiS7OVxblhukKUH2ymeZ/0gtdyP1sLK8P8717RA3R6wHKRIiUnLYI7VCqnEBqcGYA
mX0YBMBXzdOdZfnj6bCCos6XIDxwSKwkcEmwNHyirGQ4SgFQePD5I76K7IgTjDBW5rrJe96OSU3F
6kOOIhfKf3WNCG0SkhIFdX4kTaYjB7EAX71Cxh9Wui07NyqRCC0SHhxgCaskqVoKxW3Ev1b2yRgY
icwKgdhhihwA51PqIGQzMvaEyxipNedM8AlxLLBivumb46ThddiTmk6oZ0pw01REUyOLjzp8RgvQ
nTNTVP+QVogt8NYgw/BbWPiHxxxCFNmkI2dq1vlXsuHV/0w6gvrTxafDHXsU+4lwD5Ot7P3sGjA2
fTGAvh3+rHlmCRHg/qIJNndMx0KRXgDPzjfZLWbYSEXOzsfTDOX0YroWJAo1Jr9lqjJcyFu4BFso
ljSEaYBtGK9X+unMu5ES8JVilyGYyhpEfDjQZeS6Ja1bZcpSDmtSlHyYHZi1l9eQcFpRByZ2RcwF
MHuEo2+wyJSJviQZx+NFBVCrXV7R/uIHKPudPgmHFEJfwS2r6ClatsIN3n2+Zzefc2OTmki1ECAm
nsabKxFKzpcnIG/mSZIIiXCc3J3iryLUXHxkEHbEw5GeOpFjnW2df3FcEzLTQ3s7Ilfpvs+WD84X
7h68VnN4stFaxch7NsafMTIzAjD4tdl1wQAwHCzyO8TKokEWdCXn6AUOxb12KJf9WZ/AqBTF0P+H
h5HqeVgQCR40S5yVlozEZ1FOaSxNrwxdyTPbrJlxBbbZN+4zbXU+8eCBvE74QJEw8Zmd7uPN9ApC
5zTB0P3EDUyYS/4aRpx1g6lvWxvLlwjtQw0VyqwFQqydk5b5Jr/5OSWH1YQ8J1vFVBWSIckEtDY7
3uxXxvxBG87hizlDdT6usvjO6C7iDOSB5KiCNnK+hSXd4dsfxCVf9/rylcm7EnwecxKAwCiTg4c3
SG7RxZznIpgZsz5CmbORW0th5xP+qBJGj9NYxBkRTh4CuEH3j5jEgF8BgAAitQl7OwGplKs9WSPf
7IggzwTEVUa+UhE1gG6yHsyxdzt0JoEMr7q/V1KiRhKOJ8wE1rhx+UZeqFGMA26BL+F/oJj81xt3
iBbbe0AN2RyxXDGIzWrALHGuNwvdJX5vkj4SqHn2HJzjtrqq/SvtoANLOt33uOOcCv4IQ4WVoQYh
w6F1IXPFm0nQNWjXLnb3xzUJEy7rEY/sjkfLvxwUs5fbt7UYuADoFwoqqolCq5kU6IE8rXu0FhDV
w7QKBYc3P19z4TAWYRz3cdr58rRaojCdlJbCwLvhm8NVL2jOHrhZy/3IM449+lCd+tg7OYexK979
mlLxfyydV7fiSBKEfxHn4M1rlUreIARC8MLhAsJ7z6/fL3t2Z03PTjcXUFWayIjITSgtjEULSv7G
kCDvUpX2W7S0iPX/SUzRLqnX9M7qgW7xMBjhBBuqpXV/E/QwpNpavhQTPalFECtaKV5yWKz+ootz
GO1Vh79SgOYaJ+6mxjf34x4YoX3UNhL3yK/dyjduCVTo8KdwUeTYwsN+wy7hjbM7Y0iOthlnsSiy
igPSy14PunSo8MrcMwDZZG3R3eeMB0Exca3lYPDRxDvT/joHjzHnOtj1d149rST3n+QD4ujhhZaY
NkSoT7qNJXV/La32t6ODnovak6nYkMsMdA1O2xzAquQ+rRmFn1g00tO7h/UFZbw736rd9PY767wz
M/RX+vR37BiwwPJHOIQK+SZxwH89BT8SYl14eKb718Im8Jd+C/pehSsJs3ShFmNCtfc6aSuFUNiv
+GFnsIa/xSgTHwi9HTUZM+BXoh9YxdNGyoYOXgbozGxGoKZJ3DEThGQAYKC5nnC48Ol/4AZD8KFq
4M5DThYJ5fCOixipSwLA1n5o1hnYuLhhhfB2LvbXYEUc/RPFo6SvRTLeqiuCH94DCBOvDwUhcTsF
tD3/PWwQPYVpR3B1mpzCTvZLoLxgNES38A4a/Q2MiJEoG19WB7UFLCONsQIlUh1EXrUyiNAYW7R5
G/dxNfiBK8EK1Cesq4lA1A2YTWU76Ck/Z9e2un10dJzDt3v/eweP6QNFprA/WFyEnIRhMsw1loHf
qasV1SUDQGyJtoSUf0CtfR1fNA5PDQc+ZgwAdZlXWN1ytTHzQ7gh3Ta4kL3VjRjHYepgLNyHNHb2
6GZ2Y+DaYh/e3EcgkvJfBL9b3aHaUIP/qMlf7CajIyCAXfwH5lqma7AOsOeYxQTjLp3iw9mlxzq2
VF1Gdh9ANOZqmP3iRIOw9B8hFCKcyJeZHjiMtTjL35KqylA/8MYdXBtRteXCjljusbkR6A+jBQuf
UKgJW0pdTKlNRQreP+Y7CN/WbFIRoyjWoVoHoAG5WA+AqxeAKcSZisxixU2LA0XC3zJH7zmPeBNU
/A1VFZkCcjaOlDcbBlyTwvLJG4VziTiaGSIVQs/uQrD2qC54YnydW75RHFThuaNS5yn6O1ik5kHg
Y7I7oNh6M8VydwE/Cc4NtAwcAPeJjKEgnWCVVR1+Q2zdG5PdtBLuubO4WTD7xl/VYW2p1V2Ij72U
LJwbrA0qSTMOrKJWHFXe4/DeHJ+zHZtXOn/N2fGMIqNfkq5KFFVsNg0im21w04iNU1Z+2vcpNtgI
tbbSXOyPqSQYL09nRyxI717PmWy3A0Q6jJvFlwBxuqyfPPHUbs7ojfpDvMseaJIRrUKBAp0zWxj3
Ys/fsxoNhSRu3IhY4mV8gIXZQ/klMAPg06DqYkIGFw7GiE2xwwRafGJUuGoNXmo1Y7El60PLt7tk
S6VgTbx5TuIBaxrGgsqM1wheVcgBmrBCmnS1YwIpcmZqW69AGSsisiIPSlB6BZPnpqkmSzgAqatZ
4MtC0Z4ZkrU9egt7ooEcGGxn1EDzGHEJETNwH3YFFRQhQAfBwyoY3CGKOfizAGvNrZ1esEiGDJbW
hD3EeHcycyfxKGMtE+WHZtTI8u/RbZSNujafhKqSOhfHPnbMnPxen71aiN/lTe3MSLzYkPt9FPgg
COFfWcKTNXocDoayBLePishgJo/oadsWFwnGLh++700IqcnwEa/sZ3CzVDgLexX87IL1rVZ6cTK2
IpZL9mgusZVBz4KxcxYgGSYbc1Dt45YxjIzUoAP9mB/8+mghAfYGpIEWtr2bsw0JA5rEhRr0p5bg
AA//DROO57c84fs3PIzbFrvJe2YwYxTyi50BWzH844p9Jt4H8IN/hkW3ghvfHwyuSLGxLfO2eJw1
bRP2NAKZc8QWyf7dRo0jQEsY3mvWOFz3UY4s4N2H485eLfp7Z7UIHZRgsYi2fohY6glscjO/k/UT
trGM+AWPha8w8+fGOO1Qscj4BdJwTxgw1vbOS7RvlrQYjNTxATgxnHmOl3B3v+q04pjInqyWzmC5
symLX78TpJMsaUNCiEafuaHJUETxvxyoDnumXcHaMko6+Pv+R4c1h8c0YThGURL8IhkT7mzsRRig
NNGeO8/pjcV5WACwx0FntO1fNHgwXD3Z2Zu65ZHTzsI5y22oqDgM3+aNVO42AAYJ8EBhmPDeqAy5
2ZIL/LGmQBQBj5kPzaSjIcJCmvPUz9jZwS2YlcwwuKXs8Zsfh1/r2q/hCvdOLCq3qplGUUHZpFJ2
+Pr1LStCqW5818oB95p+UbCOO3XZJXjz52AOzGgIez48vNq8l3Nz9lTYftXJA9FoNtQyiqKmsWv2
NBBjIsX/m2Ungru7SbOjlUGIlPb4enXSTp8jeIvKe1WlM+2W5NLyzfbYeLtqwgeYWZtswDiFobj5
BOSu1mDV0ds+hDJJTLXBg8YCsAitAcsZGHFxbb/sAiHNpRT8GL3KUrvjco1O3ct6E8wlnMw3dPU1
VoMzzMEF2KwnJ9Pauhnb7PhCLz6TgjeUEsCp/tpbGPj59+SB3GIPRvvOuj0XChSAb7zdjxAMWOCQ
T89/Zz4XlnC4IqzLHAj2xnNo4haUGbZ8VCjJ7WvRcA7zfnvojMds4J0j82RVLzvnlhWbDjgNyool
q5CJqfuK6huOjs93t3xDkyDxHQJclF4wduBnoF0/4h/37MATvQe0KuQoSEnYZjPffqkiynGFgh5a
uv4HEV0LfPmfHPfqEXW71CBQnbKSujJNl1UIykifgcqwwI6qBm98yhGavKIFjNFNWXp8BsK8WTAT
6GzJcCgIh0/EWs6yR9lcnkbVP6alpOdJyallV/yC6a91kR72tyIrXPuMR3poiFgxAxhNbVyZ7igK
MMgchgB3yjvrgfPgulAvZG3ME2iIzVq0+K8KK+hrke8+b04pHqvMEayv40Ie5+uBQvArQ3+E7rKr
UaqSXlLoSnwaoTAf5x2VPOPp2xQvO3/qfJ11q6rMrLQXLgOmuTq1grxKNOeMal+ardaRt8ceMYux
FVeL5/EaYaMxi8s9yUeCBZxkPnIGOZLp1IYdnEHGqL/XsrIS30eREKRB1QmQc0ZcmwsXIiVQjFhM
zTLU/j0rv04rOct2OaqXbN/v6I199K8IBW95d1Hzt8Bfuz8W0pvRKMtQCry9EXNoinUBIGFaDSoW
5yX4+siOXbDwbP/Q7gX/tq8a0YfyWMhBXDNkotaEDeq0/3msKQNyGCd+BJJkUWkhJJY987Kbk/WW
KshPxZPgQWgDH/X9cuNnEtdM3HEmOmY9kQuIxTJYNs8BD1mjBn/uGcaHf7pYL3a5xtayq4NoNg2k
6rE4EJl7MDwhAuFYxWRvkmd+xwQJSXTpfmiIggwZN50piGrNZBSldUDFOMWmBEV1cQB09u070wW+
KTXdIf+bQKTRshERVwwSG84d4JI4bIeBy0l/J2htUTpntxV8XBf5LvUxTLwYFS8oIcyyIGKhI8Lm
wJL86JaWK+UP6I/MIqZuyQmDtkz6JHUuSYHQU28YvJIAtpZmOSo3ji+LIo25KldQForig+aC67ZG
PgJ312VZQgppSRgrhyjdOK0lu5890OfXKpPNofjxvN10SXohfieUfoSPN4K5rm4uQnNj2i2KMFYC
TWs7TRJlgTBeML7Ph8HlHNp2nzWgN+3/W3S6dur9H2sElMdvNPxxhYRacyWDBimAgcuM5ywJCK7E
/7e9klFBFsYT9OMud4UdGSxBZ9N1y0pTAKkGJunOvn+D1cuMtXZRy5L3PtLk3XffMSjt3fRK+cBS
7IzdNDYV2naIRpkkIErd0Pnd9GLwGOM4PWxwo3aiZC4pJY+QBUCNePKamsrHAA7xLLMxZn4yHXZg
t8Nn8+/jJ7vVXkif2WrCV8QpWubvFB7EQXOwEXl3PvzfblDnoRIb3xy1NCiKbUyxy7FJU64sITc9
jDDbTjOMCpHpU9CNnXEbCCndFiDmpEYqJ9b/UV6VPHC2GPVdhCrsuCu6eOX+PRNGVZC3dg26Usml
lLcDjP+gHA0/dvsrAbahXhM8IogObDv0OsITxYMAtaGIFfmKT4ryBL87tiMlfnly3ByrgqhhMy6z
5QSWJRw2tDDL6sbm0AiM6NITEnWYiKjmosm3SaGjBzuIKpCw+g4l0Zy9tO6GeJdxf2diNTDRfFGM
5nzy1pVF2wFinb1mF1EzGMWETooZDjS2uw0EId7aX089NVjNwoVEW/Yf+6gVNLkXl4iULUoUgQlp
bOPcFtwYQw87/2o2OONCYx0IERsswyGcG2JbUed7KOqRLDffEo83NJpTn4pka2Gol3HE4QVC4//1
cZivxk1M9yrEBrYLFbBYiY0dk6M9o9YhilXHrmstuf/oEDi/dTx/d+SZ3Cqucx5tG/JO3e44rVXV
YiofG6fv1BvMXe3+ODy5anB0BlfwNUqFF/Ma+s39CEqj6d0CFrlhiFrVi01+CHpoADkoLDdbHILV
7W/AgKH/Tzl+onc1VOLU6zoOt3p1Ga9W/VAduftceJazqoF350Vn1qoRw5Q0LDa3RgB/HEd3N3LR
jhq2cI9DEz+H8aRqsxYdNiMy8KAzaLO3WO7xdwiCm9AEmb5D0vOchVFY3MQqDOmJNJmMpoNn2XXp
mDx1OarT+OMz/bG8VWWOp0ZMsK8zx5iDItyH84kBJBowVrYpiuHx9jjYVYrG8sKTJjRhca20mUCa
czxnP6ro1Yqmd9j3BnufPceGMEDMxJ8cS4hahtsDz1EMM4j9PbuxatKfIaxfsCN5u+bdDkLyErXD
Y+98KRafqj5YiuMBSnl2ZOOYQOM4++MoGLzrNtgCk4nnPwzjVPIaTk/Da0yhWUDSTfk5QLosFM2w
3VIzEGGiFJpzgsGJLcWspaviwlPNFjwcygCwwJFbMryh1lPLnJuO+u1tpjN/uh/Y+0AKWCIZgdSO
AMTsKMjT6/iXCY+mQ4yTVo1nRQ9LLjM+vY5L7Cuit0l2OzVldximTYTrJy9fod0jdMXwSJixHPuy
u/E3WeIHIqrOKJf3zmWOoBiqokXlgB3Db08j+w6WFBIR+G4U3QdTyBdBUMfpNtgxjUYGFnaztgSF
2Kfqc1v4Rb75BsghjMXjkMXj0JUndYAsLDioTN66eJcYN3RpX9dUS2NiZBxT+t4ItbAlLRH4zCmY
yM1NsiYH1wVxsKLplNotzy23BCu+D0nBTI+xCBxeGJQ0pCgUowoqAguVLXM+eaP8jUUJvGN3PXvP
8Ry5uktZCc9K5XYRG9kj9Ek+BTQl6ir++joBHDUQBAoQv06dMCvmDMT4FrLR/Bn65An5CTyTr6CG
KWgvWDMU7SWUOk4YszEwpg97GbKx8+Ymhxu3DY8bbCkrIc5iGkQ13w5bA+iTeBHvWox4aNs5kfD3
4DqqrFmnDmZc2oL/AXMiwD1D8yxGs4CPgLkJnciNw5IS2ajJIPIHNDEU/5PxtYCWdQRXY/mDOZrk
rAKgDystiXwcSVbKfJ6cSsRlkWuV8tyjIuc2WWknTDkoGRV36ma0lZ9B6MT0LW2Wk1KFiVvPblS6
dNrBsnunUrA0Nr0Tbi2do9SZBZapVGCBds9ESnmbiKRot00EThsxAMrdf/0glOeAWkv7jOZxAOmM
xkgEdj2a+UkzLtPnOF3WJkjSy/LRVOUSFRoHV0rT3aqkxyFq6fjq0cOMSX7z+OuNdPnlZhKtSkaJ
nFfKf6vlkXnk8z4VYowuO909MgsStjSrsUhT36E8WZojG5o+sWygbPg6tekOm3dXCHWQ7QRTPLFi
k3jwdF34or/Vr4wNh0ESuOkNNyxN0Gy8P+SQK/x4ndzdA5t+/EtMIOErQPdZgoo8sfS8j9NsRzLA
bZdlfkZcdbjPdzWVu35Wf9OdV7HeqOt2aS17kvoxuVDPP4pVNkNlrh7HEw4eX+gGox4Ku7ouom2e
R5shwYHilNX1PCXMqWrUcS3iwWcEuj2n7kfu4HdKtr8oyDvhJTfXhZoQhGLOtmQ0mw/z792KZwwk
DEM3m9EeZBlpeFFxDC1+9tgbrA3YuSEnPWVcV/17Z5gAd7/2hSkQJBA26tT1zl3vLLJJZa0G/W0I
E0LjO22Vmcyp+C9+ZMzqSRAefuzIN6c5FTi/h+4QOlEfT0MqHJ4jm/NYVoZ9itgEw5eDUtfPfxNa
BtqTRLySDKSaZtebNG1adjoPZfH7kFpy4KdcSwaB1gMFfIhcGTxM1olnnMjyTJP0BYzUlO800x9q
TWZfLjSwNECJvlzzv7Q4RYfXueCFBoXvELZgLr1ohQ0UQnRK1t52Y3A1xOGcwLeFj5p+naR+wT8l
+wYpJMqgeEFg+9iYLQU5m53S3vDfQ/WDCIh7q4uiQ9Sx67TDOM1Sl6stxIYbMazJr88WFJE5CN+P
Ggt7EzVqS4gXcajUZOp5Qd8h/oysucJxigiR8MBZSIZito0KAx0ONjZiAoU7Gd/NM1hS8raWnWED
IujuwDiSjYXqWRbXslILm+J51MpQLsOI1RvhxVN9YTfb7z6XMtUGD67Rp+MXY/YXf4blA++E9WeV
PuVr3srons+78RMehl35xAT3SnLzuozM3mSoQ1jAjSCvg2ddFD26xhknbdHzbWUKS7jBc34D0d1F
kZDuHDdgPxXqhzX/sCfXng1D/9A9l1aVxaSZnEF6uFkwutwx4ZHT4r7HX+XXASccwE/W7cEmASua
NvjWNuaFVl09qWW+0EfKjrVcAwF/+TuMtvCQJe7uqxaV5WF1W905KOQi1FA+rWKZUs7R8PLgScz4
Sjkliyao4yFPwqGC0Qn8s80yemZ5PO+/jAo/3tzpiGV7Kq9M0O5Cjt4M/DhzO32YjR/Hd4NjIP2i
zAKkZibZMnlXrX9uRsRQvjF8inhCFsdoeoWjBcBmjdgkPNGSQsvZwPpQSj71vTtubGLC8Y+h8wWC
L32YL5k+5eMx7y4ruEOWrTPg5w7fUBhBoKUdtDh8GEC99E5FCpc9dRkcrQDJKhCJPiEjx2Lv2kDu
iyhau9OoRXD3O2oKl5oChAZQEOOc3AEyF1mArq0hgHwjKUDmz9wZlAnGxoHJJdB+g9ry1VM/7Bc1
d+JVCDfjsuDjR1FF/UWFdTfB16lOAwTCUEDTfwAD/sBfXkjWtjXsxD5Zn/Ht7zpCkc72SOZKb7/V
ME2U22kDOnLPeWM9vSsbEY0XC3ahRkBxl0m+dA/Z24tvc+Cq8IctJpxqqCTlYnbzG9MzA0dWrhbs
VBi271RoFCJULRkbc34wfCNILU0AzsugCwhvHVyG3YjYPv7jQOygPMeGbb3w9YmdqsX8aj9WwGcF
nzSEpltjjkwxfl9DP6tpPRqVWEgxcNBxzLYVAh+XXiIiVajDixGq4ysDrHkj3wWIUUBK4YEX7Jec
JneK/7Xhe6DDrwDforjnK0uDVp+LvcZimTp1J0UAJWf2wb0WCdtv+q4bwAyQ4x+EJzX5kAQOOfa5
8Gb6K9qKjeWxOsAfAl8PGDBQ6dAzSeQnMerwcaAgJrve9OgJ/wtY/+mCCXM2QJXEdgvGpme9KENY
gCcE9vQVfX7Iacz454wd4rPZk+8EOgjyTZhLy85r0wJm5WWFYRo+ZVQzSLgADah53NsU0qCed64E
vO8nmM8R+GCPO5kgMOSbhB9F6xlOEHVd9GGKBESxTjKet0py+Ho4rlw0A07JXh9yFm3mU4fOc0Lz
0TzYIesFlcPYuaLU6iF+WCA/dag/yLfl2mrNU1B9wH3+UQb2xU/x8XXtp3BciAj5IWrab+g/jLqJ
P7upXHnqDjeoENjvvrA+OflQzewK+gIK5A/Eu/RKtrjfVFHz8pSaU/M4+B6DFhUZBQCbeQ/LnqqX
1D7R2eTphqo6aE4lxwAAgJbvDNg5daOex7987ks5HpO4nM3X0IRX7VjzDy3u9NmlCogYh1D68zpo
0LFRC3JOTw+DWoTFyCGqIBfs2cmkym1GwXTmyFUV8wa2S8IBOgbUXQCCmIjCI6QOcpYU+C1aJxzL
+Cl/5BCw1yf9C2JORDeUyDI8AGmoed00mtIx1JmNqeIGBwIJAGYsLTN9McSwelDy2/y8uuSdK3uB
WlzsQyilyxmXQpRfpOC2hdsVypwFw65wEu9cFHhdVcW9fzGezJL4ipWOCPiY840oSNtMdrM1wdft
cAksQm9dsYoP9bHHge/4eJ/wUcRasOioKM/p3F2gDf6mURR835zi0bIs+UNoQPCQ8njgKegFMHMY
FT1XZA2TJ2R/XnJ4U58exw0CuXu0KVdcvt2o7UQRQhw0zPoWws2NMo3D9YyCI0Nh6OadYZdxlJvK
dhaluZs4mEBN3NrPJfw2CN0i8JFZTPYAFppPzt4ETAauWJc50oPXopfK82nHjqbSWwZu9oiyGuN3
fJTOdL2GZTeMLTVBBDyJ6ijNq3FKNQ9C59AQfKIR5yhwW5jiXcKOytclTwdM7J9PHv730FdD4+O2
WAaXll5y9wXr6I4zROc+bvy8g3SZP2T2wsdoD2ojzFyeFv6n0MN+smsHOyuNISXuckRNrjoCd7BG
ycjUr/sxA7kVPgwgilEt7R8wl4gv7hs+AyX34uEvwE+Z982ZS4EkH6mhz0cdM+L6UNTQSuE25aTW
D4cl+t8zm8eOip3rYJFni98F/kRN/A5c94YV6X5I9CYhM6ygiWWKSvPh/VJDavDpH8udk8pTEBe6
meusKvEHMh9MYJc1TuGk5c+bLD5rLyZS71LgYkeKOzAxkMcP1UV2a/B2yuX6D+hm56F0wGVu0VOd
uppiNnjhRLz5GrtshgC8puhyUezpOT7vzCeeQImgzXHTjhss0sSMWijxNx0zvDbMRAbe3k++P5Uo
D6zk1LZ3bTuen86GCInpslSEOsYsO4YGC9enuOP0KWPslpe6pKiMvt0JxA8AoiA8AIsp1d9GX/cq
gYCdfKxIDC5TEOmdz4cgWwRrih7i1tXIxmzOR1fTnaHKmP/mFI5SxtLw+nXeryHGoAEErxQ3URTf
csU/UBEuc6Qfx2Hs03FpFhESh48vgCDp1ZeACF8E1tzxvBLkBFkwPIqqWz5+2xOwe5/tIf4XjqF3
L+701DK4QZTc6R+DKKDSsPduQmcKBvEMUhofJod0xk5+6DrrGsYvN+sKmQgYr9jPiaR0lxbvc0N7
QWHOwsOQywQyzNAi1CO5jzLpIFfxp0igFLxzopUEI2oUf2QQ+5I0+CY55agkmXp6tYSATg9AcVaD
1sx86DCEmf0vanXwKe5I/w88i2cD9nTzXjH9+8ZbtUH0p5PpjGXp7LzgDwOqYl3TKc4YBgUX4Tbu
QNFhCi8BdCnU4PxtUf9gSu677ErR6JW5aywoqx3NJkHWuVxhqrzazHS/7i0u5lSlUYVXnWy3kKoE
Z+aQMo3n5NcDX9/7yIo25npEXWyDvZvxY6M5gBU8eBQao6+FQUYIlaAPyYGEeqQFX4d9D5TRuVPX
qlUHmgIXoxHza/q4xQ7zDWjlyXHlVPKB8np/HqDZoH9x+eMc73WfJFtPwnAOx8iLJyrEA1KdsgcA
+I+8ygJ2BZhu1OIfLrgg/dKI8pbp3MBL9I8RWPCwKXXxbgngLPA84uMQqoAenYgDo+PTUMf/+E9m
pTyxqp4286hGfRqBJDHZochUWjP8xZxHrkq63O1MwzDrDFlmNIbiMhnBGJ2/AdykS6B9tYwBltJ8
UiWOmLEZvTPOBQgMnact7NNzyH4gx1PeXSkPHUzIuAkY9EWt5A09GYC/8pAXaUwdfFXqhef0mxgp
QjCrqn7LUCo00jDGoPFrzb/AmaECmB54yb2qbW8AXLn4OU47Eyp/uIFetDB0woxkCQjOwPPgWbt3
5Xk/4E0CFG7CiC8x/32rOglGWrvmmGaKMeKcztOXiQf5PkLH9h/mBXuc7jmg6QVVlYneJ5+zuNxo
oJdDms3AJtliYl285MNQn6WmlAlX5uwPAENWc9n+lYZVnR/4BNA5yeR+PabS2wABZY94znOTjgcX
H2yYwuk1vgr2T/2fCSsPT5C6dfOw2aGzDIqUuXJm8W54dCCakb0dyO+BjCclE3bV/H7Aecofy+IU
cK+56SzZYQ7G9gTiqsyFDLMOn4B/G/GMeE/GHMVimRDZGbKm02C4x4SCxZVh2Mxw0wWSYYnjZBQ3
QEJOxFDYOMBIrjuSUk9ocY4TjsdU/3AIHtEugHRHvJfrNHlb4LLvhFMbjtm1zbiC+t2X7HYduyUe
QFdCDXmG0T51PQNvf56Bgt2DsqSUNE6VN8Fb0y4tX5rXyckUSaCJnEjO+pmPyYRS3G+njFIQv8jm
VLuNfpTjDu9G906asACk1kkeVp0zT+Lkyy1qT0X7VMn+xTsJeBSAAwoifNpHHY+++cp+CHcDOFFz
+jCYDgD8mkwNT/N2s3GPxVAXBE/TMqmw31ceLcAKH9c+etGu8ucjZp3u8t6Bj4/GZEKG9eFgoGMm
57nMDvYeyfLBq4H4/5A0xs3FhOBNKSxIUsYxvns754RIeSi6RHLXiAUgv6vyY1om2v8vzrAe2oPJ
BwDqAr4EBmvHkxA6wpgvJ/ZH7y4En2EHCITQU/cG9Ctc1JaZ8BVnbgnCpvPvgJTgmwnZZHIvQkL3
eEs1VLeNeRgSAJ7FV5ph1LlpyOUXS++R3hfZwS8BnwurQuCANMSQDHSBLpWEFx/iueXWY/qug7Mk
3QR49VDsoh+0DVQn6r2KnVPTYN4lw/Mn6qBkxBdE57aFWMV7iWnxKUTtjLsRO1jtrvSYpD/nYGAu
lxOnfIY2PDKpBF3mJJPx3e4TkswLoJWpIf6e8654F1KDZJBxCIU7Fa8Zg1npljK2B/kU/1MsWcqm
vQ8JJra3IZg4HRmVjMMbo2A0VNRAmiM5WQ/DWjoGkXdBVdoxNABinuM8jmo1rmdsIrlofOhisAoA
zioc7ol0MntFWcuGZaA7JE1621Zi/n1k4g0yHPCoeTlGBMTriM3qB5v8xroFk28o8euM7LQPG05K
jdICMqFYqGXVgqPezhywNvnDQXV66JF3gX9NWOWNGP4J52EutYlr9E+WzrJqxnnkXKwWX1cgXD6k
3aDtTCFSnpobFFcYGMmZC0uSBftbptSBPd4xxYjL7r696qW04ljiVZ1HyGoxr0nfRjH4EvPPydyt
jb4ejG2flFwQiToUBfX0jrjvHPCuG8OjTRqagBj84I3f/Ta+FOzxXPz6bCNm/oxJRxRQQ5CEkoOd
gOPCPxC9u+A4DEnmAH2/xafYDM9l26ksmPk1mdCx7YOix9wQ7az5ttfM5nCf6y0ZtrFlo+76E5IR
kqAbM28c0mmNxZCJZZostnj6yEXSFtWyRWyrwEbtt6Zit7rDxoFBNf1oz0sz/B30CZYKd9r/Cu8H
EGgT7RwO56i3iiezp8I+fb2xcIauaNmncyvFhDumu+EWn1T6D5TgBcat1CEDTqeR3dReMvA41OMN
5QaHludCpdVIxxNatUyD0/PU4ebSzZN3GAodLKbbcFHcKrfr7MW7IL57LT9UBjIcwMPgR17d6gcR
t5kIJwS6vKYQ4wvwjYT3MLyB7/CDoAGQ5vDzKjCJR/jDv+SI5fkvgcDTITiJjcI+I86QopHuPrA7
ex4QUXkcK3xjwbe5+UFnmMIbpkewY0o9+aa7GVWf5rLxrSSGeybMCHeZ7bCoN5t8zIEFr+SgnnDO
WLy0Q+q3JSsP+kLpCRnnUTLid08RI8BJO2ATN8n5SXTEtVTVBR/FMwSZXYPAzrXP9OToKc4gGR3o
m52PHH/G932+SejdOIYV+CUlUqtSiCKAgMUTU5qTVyBGdJHbGX4hYKcwhKT0kpNC56uXW4ihGnwG
JO5T5Hc/R47kwcqwaaWG/gRYxud3wmqLZwkGH6bF9Qu3FCUVMyAZhuHsIDkpbFpN7xstGKozWj16
YhZuWBg4oXsySDwZIPexvx4s5PeGTC8J/ZU+2cH/2hBiUh4w1HmrFoinEWg2RWJt6rAPIWyzog6f
K8XwcXIchgbXZOdfqiWts7OPEQu6O58Av4TbCa0LQWpvFOKOA8yQ1rkuJ5fpR+aySHncHsLGv6mF
pAfmf33+64l478pOYIsvRBrreDKmzjxzj+Q1XbKl0YRrkhdI17/XbPyLeJTQzmzKUkVyXJkxFD56
pEdGlpQWd/bZYC4Hpq9HBoPtMSc/Jq2uKByv0dAZfNbQWMYTfuuIlrcElCCFZsaHLyEP5hET8b9N
jhhYM2UYzFWeZwAlgkgm8zIYA3cj7TgMOS8V3m0RHecRWT4HAa47e+iCG5tI/xdF1GbbEgRQAGOA
VMDArmP/1TiOxxZXyp62iimPHwWrmq4HBazgJqUDwexJcPMPE3xF+JNoV9Lu0XxZkg5FRlo/E2Sb
6dqiQMMBNbAiGTTbR7NWu+SD+sF4yUk4mK+NhfqQOEfzVf0rDw4fAVC86LFySDM9BnpienIXk5xl
zRMcBfOHISXGIElskkUEYxukeEmK5cq4y2bcHVSCblrVz3nS1kPkuUjm2FXxxU46wlmtUbTs4Smz
edMyxUUY0oNnFX3Ce97WyMPX6dBO6iaZ3mA5EX0Bp/Ir81D6Xwu7entrhk34n/Axjn+VMDgRrRFn
YZuAnN4mIlKBDu/xPS/Y8UsGY2kV2x/JnzxKMk1Q/OxpctV/CUPSljqXd9OcciVxvNyogNx3874s
gMJde+f9IMMI5vWzZ1/5ZtW+QxHbnhKcDiClOw/Q6X6l5A3kYXfYOcBCgC9/T+l8oFJRD5iDbg+v
EXn9ysOpHp03CS0Fmiel8XmSJBnWXC8RLKjr/MdVBGS0or81Ep1wjRhNns23bLGbks5oNsX34Op+
zsOKe/9aLRiAHXvX0tcKRGp4hpceYRN84WTnyxNGTVUo9/cP6qyctFZHP1lv4Uk6Q226Y5Tawc6z
CbIDyoaUAGGbhjAoNcOyLfKAdds/fAsghe24h8cofH3gGr5sPFHADf3j0cEsCQLpk5dkMdgTtlRD
rbGn1uxFe+JE8wEy56/3xeSN4e+A+eodIdCb3VaQ1RhpUoHioMeoXLfQeFb1VYqIoIC/m3zoz75r
nbRCAA+OTo/WvO28LEkMeDiwckrdmYQrHmLNft5Vi0nG7KI/2Eosdog12XfC4M0WRtDzZn/5N3I1
jJ0qbs7UoqX25RFDXrWOC6xEO3zFMykhrB8DMg9Z0fHHdisBBy50O28M51R3q6fT5hH90Sy3K+N9
AAD6gWJdVtaMP+5fPdsyPEE49+gaFCxMpEGbXuy5XDNnZz75dTbMdb6aJuiLf0GHkj84zmkAbFqs
o37R2LOzlLoMEAIAlSLrIuT8ZxNhaB7glEnFE1+gA9vtUY7iS0BezEAwTMFUgbfZdA4FP+ts+Dzr
wZFTMz+iRM+rJ+d48FlRwcvQ56F2YRbQXwa9F63lP+qAbOlJt4kMi5ZyPwCcxcuEuEG9vLVSspL/
9j4xpj1u2Z3pEoU+QiAa0Q2qT6STad7umUNjsC3Xg3f+6CeVP9nFM6uoZPjZ2cNd9kHLrrcovvj1
D/agvuphJ4DepRP0uyV0iOAPv4ItphM/dXjov7/u3b5hp6H4APrQRMnGOh2qKjDQ6IEfPyZXU+pF
JumtSRfjBMIwVFmC95gNpswg8yp3Ou9OJSqyoLSXfDdc323MeANhtLJeEjCJu9SZ6a/JbVcQbgO8
SfOoeJa3tVNFsgqGP787xLBptB4QihCU8Y5O3vQk8D5bzNCxm86iSucmlwsOWoXbR7XeZylMA6od
vrPgrx3oTTVDxw6Dk+bajOKKtAvSVzIyKKCM8lryfji/z5ZqsEiAk3nEjUO/m3bRTItDnff8bTH+
brN5TQAqDL5PIcHttDjDNpGFP1Ds6IRBy8FeYPSmZ4LyxSo6xW7YZlv9OiNA8wKHsM7SKUyrKAlR
gr+ZkSq02hXv3BUuf9OqhBQoZ5f0xRfEGgpWj943yTF4YDs3bCyOFbHZbS2qb4vBcCcBQ2t3qMUP
xYOz+cLECUlIWVb/zusQqoTIAZh/sPcpA53YTEufgW2lf3kb0RSwv+fubmd6eWbdO0ux1JIX6RoG
mb+k0lhAwiORjLa34LiPLhTWs8vfG3uHlo+B5glLTUYXrQqJGY4Of7qRdA0EGrhajcJO3nErvBGD
fQ6Vuo+Ggy6rplt8r5pzCTnMZwPyWX8/wHqnSeuMUNmt4upPbwJ+BUDOACvtPm1EZyU/QQg+4BPT
U7pFCko3p25VM7rxtN0fbt7BIzoTRhfVMfPtt/vEV5XFOL5srJaSBCfFxuTNObERTqgWIViNeWse
lfnRwof/KVOO7t+tDQpMZxt99GQSt6GGiUFMVgopADAsmxtsWApD7eqztgayHJAv8RWz6sEBsRnT
HcFuhGAhtPN8+WWFZUvBCXjYZ5gEhynP4n8kndmSoloWhp/ICAdAvE0VmSfB6cZwBhSUWXz681En
uru6qjLLVNjsvda//oFzvK8d40Vm3ekEdQxb7L6XnC0oZ+PzFVYys+3EAErY9nhrP5fBIp0Xn+5R
/HKvvK/1saZXkqr1WYi9jIF+iqFMssJ5B+E/7hXMpv+58WARjRbRoH7FbXnAj0D0r8TrsQ215Px1
SVAM461wGGGklJlDn+lIB3OKD4HtCfzwyOJfuVN3ZnaM/6ceGQbWQO1dyGZaQu4hmlZd7rWcE/ep
PN03Y8Kh9rB+doOWqj2X24nytFC1odvAjTDTnl6kReBSVp8Q/FqKJEFktOE0NwYBnGS2xQvevF4p
kn+0ScBYF5eRM3XyjaR+NgJXB/teumfzY+MRtyr63jc5zQ4D+4jT0s+eHnrntOk1dn4WQBYekVPM
12Rb8qbX9xmLA/e4jvzkMHK7M8aPjK4roD9TsCPzhSNUa9LUHJ2J9VILa6wO8OyvaaJIrMFH8DzF
7bM9jxkU8P6T8GHHhrhlZPfdiWx4a57mx10q/757jgDx8ze9PrfZTta/+3Qbab/tgE9BhLA5cVr9
6Q9PMwcDZXaAUwbVGriOF+odoV+4AUjMhJFHH6arz42ddegT3cPs1SmhP25G7sfCG1WD8p1sXqdu
ISE+Ioz4cxuDRj6CDynLMMRltfKf18QvyPeJydPDEwEX1xr7VEted3uSsb58Li8mrxijEu1HFGfr
4pdhYgMSxu5Ex7wTVJzxrJegOpuYOLYhVMcGFg6acJaWlckV1Uk41jEPRYZklhj6naZw0deErtd/
MjkzHxqjn97tyoAcao3wY86grUCe4BhdypRlMvKw1bLsr/pkFGp8ye2uNYIuSbH5cOERhiHeit2K
Yu1HXOvf9yJ5Ewddq/UmyjzGFvqJTdobH5vaeCsSPOl+WF4b422lZPTnmZ0rM3Osg6kM9SiIlrEr
7cQ7AnIymLejPaeSkYLAfm+Mzc8TdHg3rhOmhvVuYAmL3zZDKRSWzMArv4NfDSsGox4zNn7nqZ1x
aWBgbMZGwYhjypyW2ocogplT+sISO/yVsK0svJhyBPYdRzipTNL6A4ZUB2MjOkxc2HMYOVmtRaXl
Pzi+Wu3tTMICA1Y5xHLay5f42GotkRYpWesEUiNgqnSM68ifxhDZeJECLq6RplLf81dTpyOXJ1lB
pfjCprgf76/r61pKGLJQCCf7t/fbJia2zPf21cc9ikQlXqjyCdJGEgmAOGERnopDtWrHXLvvcrgb
E1pDFi22eH7HTsm2PCWtHUZEdblLjrQjuhZNrMuW29dFdHpsfsiEtXTLpoDmm9MtNwTng4rkWlDM
4Tn++Iui+YwrCSZySYNI74yPIWjNivEMXhBmwY2VkBDBMQF12D+4jdZiGmBmf+m83340+JtcqWqj
8BumQQ4pu/0bIRC8FZsinK4m/ajl5//8J3ZBRn6OL7HT14IwjQcewSg6QHVnZB7vmP37KinPM8/4
0xn69VrYCbvv6WgnfoNhSXKqrd/5s8EX8TDRWmBF5rG4uJE9iQlsrAnEhJBcqrXWwyrwOxgaLS6f
R7V37/uwMhqrDqRogZvH9r3lfO+2GHDjcku25/GEQYngD7R2SySIwsQNL55MI3wTJ4zvvtbpxrBl
MHqZZ2JMNTLgtc4QtglCCMnmOVSig+x3XuN+zRF2xAO+518sLDnAyLOpgEfaJxieOitzMfGGnFSz
sqpVp8a2PMdmy0DFh8B53JsViVpvO14a6Ju3+Ta7fF3oZ1rXg3XI8wqLXAy7ZbjWFyVjH3seHkkT
9bCeHb546n5vEWOEGU/Rw+HasjRS4+d+wdcHTnURg2M49nMHtQN6Etyk4ddrE50Nes8lQI+NM6mI
qwDZHN7MwYobAvaYCmHIgdEGrxDm1dBHA2w9te6cIFy/ghsn2qg3fxFd7uC22NXsB8IWt4SQ3fzp
TPYkYa/Agb6bb8ikeZWzq97YQKleJOt3EdekWFDzy156otocGJRYImcnKcX+yBqFMZ62zFcVOcYx
lzUZKx8j8SHFhBNnZrDF6Pid2R+zlHi5aj8+PDa0Yz9cTy6tx3Mn2Tgx3gbqb8eWAkCGehd3Uac2
OaAJ7RkukD5PkJpbvJ++utsQM4tse2ASJQVndz0ImpDd1Mmsbv1WagIWhhT1L3dyFhX5ILKVykYJ
0ZlZOtr/yWV6eZ842T+IhN69NigLe0NbVGc4f0y0j/vFT+1olMxxEEhrNX4PqSuYEf4UhOPkGqxD
G5EKIM+ZhNWVqKZex3gVdrGKlEUCdukwWMFdUK29B7tl6cmcA9CmLfnMaqYpDes+oY8TndFRTOXQ
P7JEQekJqowYdGbm5mfBrs/oVOqt4LOMnmtyI6HB6JEl66LRk8nFBa7vWJ6iR8Sco8XyeLziP/DP
IZ2poivYSIw5pMYIFnj9mTtbzxxgW33oUbAOgun1tRtch/5zK07YDGdmrVYIM9ADWJ0+UD8BahRr
hN3MdN/5cDX96T6HG4KXwenlUVfBeqJZ/LoyDlSL4WmMM0LxRytIkT1jfJcuCqSMNG8c1tGCX+t7
ff850CA6sigWA1AMviL9UZLUu5Z99amLGCuwjQJUjU7EIjUnzMJhLlHoB1/n56RuspmGX5/tK0J8
colOA2tmiMZnK++TdXZOttU6x/q/vcn76AyO2V2IX4IG8NtAzJ/cpywhJv0ylMCAAetz8SRokihc
5LZfi4eNGBKSivvns3Ra+gcueuk89yTp8u3x7mvBhgk/2+reoV5lxS0+xtMbbUdeY9cuxrikJxOs
7PJVmw5tXWyOy5E724/tBj4OJr6CP9k1PIgP+2Fn1ssbnscGMfLWzBUv2IKcZuor6GNCkHT6uZLC
o2rPudNsRveIEyPsLWBCeSFuX2txGe+KUDrjE+XCzM/CEcdhtp6qbyyhsaPxKqKCSX/bVfw+YtRw
4xeCP9bluXQ6k6tx5CfL9gw/qodDR6JXJt8x4KRO+shrfB7G2yiUjZcvXbCAe9JQWWDJyYnHkOSf
/hVevriBg6RKOwlLxw3ZFdgOO/V2fXTEJRe9DMQNqweHIwjD+GGDK4XMKN+bATuj/TPbrXyOdzgJ
u8K9CgSYgGZHCgiU3TUdSkhyvS5v38YreNg/WqpdLS8myqN/XAdBwenMW5Yw6+Xkn5mC9Vj/LAwV
6rV05juIJvmb+Z9t6SSH14Eh2csTAzGQvGHYCn9PXLkmlxgHoNkl9zsrv6f3H/0rNsuY+ZNvRtuA
n5ub+e99Yoi3dj1jZbDvQ8Hxm8Nzj3PSNfKPl+MOQ+4yeO/jXe7is+VNdMl5uzM3oqOcuI+1YCcI
J1uHfOor/lm3+FT7JQXvOgZF8Edr+ly9vIrh81LdfiHUlRdsFiTM6+Zw3GLXx+MXr4cYHMmsYw4/
LqTa6jNQo3rdBRWoM8ZyVdDarZo7VVjrRZDtZ2fyLTal1W/zrAMe/b7HQW52qLciH7nY9URbeckO
JPvclhwlJNhySyGR3LLd6yruIPLu6k3kRWxSTkLp/qa5XQPP1N6PQtlL/WSfuE+vs2o73jz8weVl
lQ5CIK3Egy73hvd089ql4GK13jiZO9hJ4dfp/BkgLwb6lQ9zAHMsDXh4vHn7xb5wuzD3h7jwzbSh
n1yTfYMz66U8QRbM9l3xl+1yaHREptxlxhKbH7GtPU2LqI5hv6CKa+3Fjz92exlmDtHx6R+M4h+H
3ZShlv1cC355elJB6Vz5ik/YXNrPHFz/mKqynTN8UROAb7rn8iwCm/lVUHqfPsi6+Iv076GiGa4O
2eFR05DW/d7Qu2my2+tHK9Gi/UuTDcLi2cXPTyKbhitu2Nt/O9Az8+X0/ccOff6GOb0Sh+x1DE2d
4o+CaritDnQ+4v65HpsZvEqc6O0nkekeN2ay79bYprilfrxgCa0OlZk+YFfyBf13G7gC0bRgcdrj
IqL9zm585vQk3+X7BM1GrZLtgo+UUd2wrNxD4e2rifB3GuhMptjP2aEf/IRyW94/wft0NOoAST4M
00/IjN8W8F2EF+cRkH7FeQodCDvx1Ky1ZvM6gMQUO9LXrHw7Wme3wuu2Pyu9x9sxyDKkaEqRtXyW
iEHpS8cVLvVs5pq4m2DcwGZRB5woWglXndd8nph3FggYswNt2aYOeM4GAUbMdsSxCZbrjQ3Ktl2N
q5uw7bbVTlSnznTXmMxgq9lfcQERonywZGWmSfzW7E/jt0qdkLiPYl45lcvmIkDgvlO7HE/fCdWw
Kv5THzDVKC5Zy+xTsJ73cTTn9hxXyT5Vk3uybqDPAFfejtTKjMPcZzkfHiZ4sVUWD2mG3XlxxhR3
VBEE8d4xwf6huriLp3SNNKZIFmwij98Ch3gYFKQ3TX7Iuhb4og6wgMAeVlwAzzQCSPRiXP017znB
CE+5/yOYAqQOEW9G1uR7XtIryn8dTkpsDdiG5sro9h70qgdY5eJNqFcsFh7VI3yGK9/AaYFko4VY
zz+Ml/xKtBLGhROJrxPvI1MjQENALIpRCLwPPFL32Lfx5a+kiL/5BH4YgNMl8itCZxHtRPPJb15e
36DyFC/fP2gR2NXQEYrinP82wgJ/FzEz5V+PsQ/yBaVdTWuHzdh0DrgvM8IeLfDFfOEplhJoOy+i
hRTN+ZsCYs9FEr18D6U9i+fleCHVf3A3SDCHap3TDeDYnc+LfC5RZdQkLpLs9ILLPvvDtxIOwo9T
47WIwIOxp6Sk5I8M1fcDrg6GoP7UG2JceS7wEbu90MaQ6DMlbnchMvUYzpPPQqTWRacEGI/bKY8E
l+0x/6KAE/6S+t/N/f5JpGJyb/EM5rUqAiLnNV/aPiDkI2xBFsP7Of9CAAb+XK2xXBYu4r05FSeW
hLgpPHwxJ5v3Tpr8RWfezyP/a+7LEVYaJ6lv2IcMQHCD6P747A2TWs474Lb7SJ5z0Mr1PCFjAQj+
+r7QDn7us2hOeQSJLP38PfbdBXERGVEoQiuLrik5JN7v1uII3+0kot4HsORvtfo5FPrsAMn1u1mW
RGU5+brwPmFkje2XRQbOqg0wvsSyiL5MLdelm9IVRMFDfTs4nm57Y8jEEuyX3jdV6ZokaouTduJO
NEwE7aPSmi97dpCcH4G1OPOus9OPRF8B/7i3Ve77J2S4y2zKC6P1ulWlYBN9Ea380rrjNRGsK8wM
SSSYAVJVS6J9rYeJPxhJhkQJG9m6DEde7xn2JghqQkyz5Ay8z+a7IsE9JPSQmb68a7WxSboKbpOl
3Vfdb0CFn/pwI/WovoPMJ2NFJWSgwpV+sCff6RxSGts/T3ZYMeNy2e64FVQuH58jysIKR/+S5zkD
0/rihgYI4oKbhjBgDyOssN5O5jU3AAvUtER+2IXFBWW7+iHc+YQUUTfJngQvN/djm44WCksPDwq2
gCNdaor6/ulQyOzoffY5kHKf9FmTrkXEM93z0CxdHnP0EjpbGnQhUn5DUKZNe4/2wvJxYn8PMCjc
pkYKTRPjWvdh4lBF1VUChGU6XWNGq1lYlce2Oh9vP2G3je2nOiD/ZGBkel/zlvg9e5QGyAcSHGSi
ILZf5J/JvuAxW3ieyrvgv27sdgRBDBTsNO6pgVukg+c4ygkKi+RGA6wlPt3JeYT3J+a1vqwUXnNI
lhHeSpk3PY1NEsRgHmaYXoruVKuJCOqfmkBwQL0uzSYPms2TaGu6xzeLDkGT/wgee5n1wiI0s1Nm
V6ePXnN4fKyRnqnCorVE42uQn6rWBDc99Hj1NjMvC6G11hpecbTppCl4Mws4zYhD1rYruV//YaU3
wT3uj4poQzU1+Dt6tzE7ivX16l21eW2SPkLtBZvuUkHXvTyYYrrP28OgfTVkOg7JjG+dNTu/nAyT
2lBu/77nevVR5X1lxPvUrTaPIPKbExgUgvYwQmrbM2Z7k6ovtZy4j5XJ6rM9XhNYpUfl7dXWh4rK
7fMltxUiW7LIB16HpdfRIR1FyxVCxJzaqleVk1pExJEX1DvwVHjrJMTiRvSjDbFLY2e6pOQzYODp
Gfjk8SBSjxUW5mYEMMTmgGWQLb+bvncd6rOg1N/+0yg5Kh//kMpObQ6NNyUxIt7jZ31AQG8+3Xxd
ai+Aa9mH2My0waBWA9+AQuQMV7PdbPfCkSB1cvXhS6DBaQAe8Op3w5ypUXbgf3SujrSKOK6pGtdT
rTK7U+G+4tV0Ozm3BEKLGgdKYwE8Z16+zrzxGajbGOwYbryZy8nWg6GgXwQtJq+4lkESf+lFnwRl
EKgekELoVUpyjdz0lAVgdIn7U2R1siH6Bah7l/jycriC5H7pzaLJsVmTLhOm68Z647X9MyYky/+s
tn9kVtHq6X/N3kx0wAmPF5z6pBKV77Hx9F8EE7Df5su3gkUcXk+zTWNNtd4vd6BEbo/PC9DCChfw
QHktG2r+FrV+G1DXYSIr4yr5UBiU2jUDHpk9jhbNGqpXFO+KdBrr8oqEOHN04wpAIFq/wmkQ+7Ga
6k+0JRTovT0tV/hSbtrNyGxXQ2NyO2I/L+zQmq/pik7fMPIonRg2AKAAnc4b9Xv+sdBqAAD0wyEr
o09actj6ADqI8jSxmw8wlyWbL1avH+hD+KoSLpxDTSRuxJ2Y0MX8fPPa53odSvMYA9LkMDS+ZubI
fIdEkwW0vfwqmKdRfBX2K8y3OWsY7H9NSdIwr4gJBZvaYw2h2sCraeFLPAEfPCi9L3i7zSx95jPv
MH86nFNuCVEmmCzx/xZ2b73tDENd5we6MznRlNOP/259MG19qgJ5U3Ava4cSpjeJZM/GBEMilY2i
HE1YdD2ykzWrHL5cs5tdmvivGP81wZCS/PBkbjQyGUbc2vA1WLwPovKxpIo+EXgmXb9ujfm91ocO
DfN6FBz5LCicrGHYuES3kFJDVwc8dAC8VltiyB8+EcLqx2V3XnU6GSHNH0bU5lH/8XljIjibYBx2
q084Ik896RfDup/z49jqFevqWrlPfzyfAU9n19xPdtMt4P7bj4I+QnKAazbWhxQk5ExmGN0W1VI0
u+ditD3iqonFWaMMHCqriYMXOSVgjO3pC4vmysxQWT5dKsPMw8uXeXK9+ZiVnfk14CVc3DldtV/a
sBksSgEsXWND2LR2FowJtKRFI+TdyXQa2D8mrkq6GiB1j4BSDRy1HcGrN/EyUxItJnO+MJWnHxul
34aN9jWlfaM9VDa1yBltS2u86dMeRuaUeGXJ6phafc03Q7EPaT7fsPBY3tyx8V1EQCGs8GPepPvG
q2kGafa2UEiM2Phev0G0x0Hc+trx5bF7XBhRbKYKQdeI5/pY9Iwu5nMY6hW2/4g3Y79g2NybzQsm
Nn9MNNiNHhcQvx7sBfPXSFp28wPHRz5n66C7hGGy72zh9g0SSCD2ePVeszesXiakFiYPoJ7x3yd4
aeJG3AwQUsk2aWN7upv2lHvjcEwDDyK27qzUplrSKw8OAK1CCU+FTe5GQ0ZP12PCpHkA8vuC3Sry
teNnXQBimRsd3mdgSfA4ekNkwkpnUHOhU2Ly9DaBq0KKuXLL4d4yo8sXLzwepd2sx5UtuJJD/80k
KNeG53z72GJD62IJ4pFNNMfB9ir5PJglfs4TWJwwTa5QhyjUW7T6o9V49MepR7Uq7ArMLwfrB8fE
lWIoDnKy7aYID6WFRFLDPjm/NvjcGe32o0+DD+9ntoBLRWAfA9rz5Pqg+zvTzhmfs+QCyQG/QxHd
xgs6g8VrlVihZB5ZGBtRr7fRbaCRd4q/a2QP0SAw6s62cjBk6oipr4uSOWRkv+P2nQfKzCVkcjVS
Z86sh5j7QV9+ZnwFxkH9gcWnWnA9fv0xmm0nfq1Roci+5D847h8axth7aAJOa4A4E6vN7gZ0tMe1
Svn0xucEx3VGCn97rILV1boAXQd0bbvGedZoXQzoGLbwswk1JfaJPQotVEZs7GN9ZJcRVBrfxKoX
yXZq9baz+EMz5Yg4rrGP9iF4QVseuKL7cwneuTNUcfMNHfbk0tpvu7s/NoD7PUbIBL4AWhiaw0u3
ZezmC+ZHTxfhzP8iOcYY9n50GkrZDz6w2OyGzKWN4vLe5BvRlZdvR3QYsJvNiY9JzWXmW2oqt3Sm
TOm3L7NVSZxdglNM3YEqz4/2bN/DqxgGcQEdiQKLuYw1YO6HvTlRwWM12kjuszdM+c4nULT5LMyb
8DR/3WumruzyzIKiA6W14enQa/Tj/OXyJAHGFEFsDMlcmd5nOCwIJJa0C8Be/rAr/PL64TiAEa1L
m8yN3JpfP47EEHBw6ewvVtadzm6KtTgE/s6vdTS6KAumiydg02CBSfjqu+MT5psBac5c5mAKeJ/o
HXESjT3byMx+3utX36KkoJ4MfBgs8yOuE7O0CeOA31eHZfhywH8wiObkHG/53tqoOe270xF2wNfO
r28X3NV97MYGlghk1GYho2KnJoMKFvTyu6gWPJJKbnxMeU4tLavStiF54o1zeeFybVYfZ3gTDQmU
lYHY5j2bz8g6clL9i+ECqbhr6cSV+lyn435redGWnWDfgeFt+evST+0CXiDw6k5YDj2mRmDa2EFS
CN/kHWzSrP/MeHf1aG7KVt1pjQ8OuupIxOt7EeClFVX4UsAMv4/7kmD3f3oZ0BsiDsHG274oHFAn
f1f421MVPdcIQBTdlWmyRIarL7/Qa5VBrpKbvbEzHpTc9Qof6VZjDG6MKVC6HM4kCeybCl/4ty7M
YQDRab3UJ/b+X5PgCESkMfkLNO+rz4qhpyYsp2rmEKm0HrBExhQdfbLjkWGhSFKAvJooH776oOwT
7uAxq1gtnEn8J91baJvj1dTkZdZks8BZzpftZrB7+CwC7gzxZsrQHiDJTOh6cEAmkwpwtCTHj87G
Eu0B2V2tP9i2drKvgswd8vS1q9k5v+E5dag0vDZ8zPDNlsOsPdVWsya+bU0e2n7MEpf8J6e+dCYu
kVnq/5X2WAdlytx2g5kFflLTDS7JuwQ4LeUDvZfRMl23c9oHN3O7lbwE1cIS500h2aejHY2O2MGB
mvpTpbSJJ4NlixuFJxMxOHElFU7IL6QoVjtAr6cPqjgxR2bRpxuuv4cv3XiCDT7afkicH1eQFMKN
OXLWlfNd4w1PwM3P/FKgZu6U8WLqp+rML7SIA+f+231JEJbdl/PeRG5CKFrkvfTYFpgtnSiSXubA
ZR7FQ/M00qWoQpUm/09cHPV3WPPcMuqEQwBpEZN5YhKsDGIus1KC98jpdmDd+0BxarIv7cKleG8W
RAPtE/21Inpo/9OGm1xvGeHPjCZotIK0tEhvFonbnobh20ucZsvXrTE/nvdsHOHpcMAx62AeZr/V
xmqs2G60n/ZBRtqsHspEmVGZ9sjg1xQv0B7sKR20pOZGajfBxMzAxKNdHdaHnOi96vr2f0HetzV/
051wz65cWnG8iFGjbwoKMjBluo5yUZ86HJgZP65bUpGGFmUx8/2erDgE2bnwlfreQpTIqHNmyFa2
WFab9Tm7MbpjsleEJeC/cOl2FaAcMPapsYkx2FLWNl4GED4F2A9oVaYeQ+JkAwAxNj/+6DQKwRzo
G3fAGs6n1xf7DROgmhHL51aEVfigmTqSpfvxoxUxKyA1/W7o0y+tmxWO5SaMzCCV8OL4GzFTA+48
WpTAhEY4ufHeVMGbACfCxXqY9IDy3wGc/u3S+9eNwmxXXWbXyfUJIApMhqEK2/aMb5Q8ZiNkNg8m
fxD8ObF6Lm6yGLWM+yB77VCSHH2mc5zIlKUAzrjEgAxWPT7IvwRI/WbznhpEipWsfDGQQZAFYoZb
PqSw4R/mK/xmBv+UMGrionCtgfFLXE8yH8GUIASOF0es7HEW4+sVRkHiEpop/GWH5wWoTKR7r4Hn
mANRcDH8ICjtMaLoI7IXkB8K3PHcHABT5fOUmv7Qf9OBTZWaMkydAjQDq3oIZg14zZibKJR9MDXk
ywkBB/s3xDmk11vSSRhz/mj3ZC0bL9q8BzLH6QL1LaxNUGSpmyPkkQHyVjuIBvr4UqMfhOwjz1PG
GqgJ9lSFTLkw2mpO73/439c7ItTYwJd57Mf46+0RzcKk6w/MzxxUIgJipCIHfMTN+hwHyakdQOf7
A4CWcKO9TSgf9gLBn5CBKFKZvhd2fhkTz/JexIxA+5fP/MQAOuWPlMoXfic5lT5aSTs6QZB4YqBZ
ohAXkk26K3CpPY/AQ9URq9946JUxtVNt7IDdxFZMNGasdXusgP2RHqndotevAAXxfOIfprTKjK4b
mGv5WY4g9JALDZl9AvEpCoc2QsLd2AOgUBPYWKKHDIO8B97fhv4Gq2ueQwVfXcz3Y/rKN1kSsSLv
CPIhsweymvVDOTVcQCpVZP+z6hYDrZo/Qt5YqXA8K9RiCnikOiJ5G/WRTRIBhc/YgGlb4twWxIRP
wOUZe7N1eYcNsEOnGoG0cN1yaF3EjJrkSC5gnHpDkwbZp24IxtbAHZgYVvrirSP2LjUfq243ZROU
SVKJjG4xOlOA2q3WmXCV/jVu8YI7GF/rgBaMpfnjljRhiqnGMeSDrdrLIIw2qcYPZQyN+THhfJMl
cyCwglQRdaxHciVWpuujJXuTHZUV/gykDMPG71YlBVJHMtcLH4RmzktYHx1D0y1RlbTO1ChqzPCS
TvCAoWQgrl8mbJvg340GyGidev28FNwZzklwFEIf9CksQcKQnOz0dl9qHJRkPJZmcpeC4lzfUquA
S0BOhM555cZUzomabXrAl+Hw1xN7gUbuVUaf0j3V46WwfIG2PFYYg7xhwAHHLdv9ETVsGh7hOyb2
bDVaHrV6RRuw6LRsCeug52ptCJQnzoPw4gXIHmkSuUMb4x31ifk1hXsSZCYwNdkUow1cBS71BL9t
LD8sPiC8NtRRSE6hyNlf/R1Uc3oSLXZJZlcQJXAcEllnfjQyDUDGSpUt1IGxaMSbyuwDiTIOkPG9
QKbAcA/R1AiPVrJILHQC5kMT1Mka9sSKMfuqCIaAJWNV9iR95kh39lr/6Ek2XEL/4XLbP6eCecrp
Z3Gh3X5lBU+Ftrp3q6KeIonaHC0GCrl9fLCnmrjMeOHQzMBlEZlPF0f8PWptRK4eg0d7CAvp5Ub7
Dz+FRCmW2fv6IcuzPtFXK7nNsbmCQkeF5fUOClw/xmzcwz3PCLycPuY90WayNugUSVTEHbX1FsDN
zvI54LhdURzOzKHe8++XeLBSfWAbAnVykemPVQtDLAbU5BxaRsTJMu5DsSxu3yGpktcEKlG7FsCB
cg/m8o+VW7uCMXIIRsW97GmPzP74ni6AI1zep5HvP16iAmvDvGCGnyocgRXSuzmGWSH5cSqPyPpj
jtRmUZ5JhgnhWNA/QoSszy35ZVNnomS7dMPw/2eO7zkT0AFEy8Rsz/g2hGtZSbwkiNwi/jsYTzsB
nGH+l+tPA1rPvFodCW6hSgWxyGDyUEyv62vPcim5761dg6kyR+Quz9YMJjOmARpOCdpE4RPVc4Xs
ziehrLCmTk8IL/1YvlE4sDeA3AxqQD9Hg2V8LU4tLLUGhOF5in2lCApCgJ/Ie5D7JOk8unIU8zr5
SfZKJNjZDcyULfh7+m6KTcrEYo4GjdzypQiqOHBZRQheX+T35hrZqS8/g1FFhIyTnuiqybvGCR+R
+IsQKLSHlG4FsUopnMncAWeDzJMEfVfTaIkrw8IZGEh2XYEl4hOZepJ3hS1BvIS2ZgFaUFQed81K
Ri6IGIYmbmKmB2bhVn86khNiT01oZT83vb/tdAObALLDT4+DU/qP6vxZDVQAE5I7JiC/eLeoHyro
n1I4b7JziQHGzhgUek5ZZpKUqPbu8OMVg16tb0nGOmG8Swn2V7Hp8H/ze7YO5JqGLZbSXoc2rvwo
ovCVs0glokOMtMku7oFbcwZvJiUi8tKa8u7pkjFLUvOEXqdmTPK7UuizGMcbWec6zL8WZAqaRYjL
Ov65yvQSueUptT/aED0mGbr06TUjrZIGZuo8gHCBzekhPybMMnAlJtQKrTWlld+aCJqWLxPphIuq
lpRrmDVwl6kRdRDHE8lL4PNpMNMjXqTXY7CKgXJrnlVBFdDvEDkUBSK4ZkOaMAcUG9PLqnj0SwOx
Ag9Q6dNj6mNGPPU9WkZ+R+A1qbWLPkyuWw+VypDZYCegXYDf80SJObDHTh+WmWPqST2lYEHkQOxT
hzzZvWc9+TpWAhlS0NM1p8y+p5YkRHhkZNVC8/ZodlTZGFFbD5GLJox2Mk+cy4sStimwRN9qAnpk
3juYLGk+9yNrAnrNAiLwjtrer5zuwOQdcPRnTUBpj8YkPNKSw9O+wR09SzZssdHlyAz3ztSdB8XH
ixT5VeIiFtqlAcFEKihu8AAVPnK5sZjVWqi6M5UUNm/ApyRqTlaf/WabcrM77UWgd4HxRhrUQew2
TAfH7PvEVavyFuMI82Oyh5oPO7UHl4ynPLPj/ec0vIwvUNIKm7PdEzg5p+wm3Qn2IClS8Kd8mnpA
flyzcN/C4AcvNRTMLUlR6erhjewRrsmuEKRmT3iG8OKmDorgzgBI+ivPxAfqkYZooP8M81J7rNsl
bQ5UpLfKarYGWq3/HI4BWtYXomM1ZOkhXBnrTA3u79NLeyvNJr3O4EfZzWZw+Orf8zP4LolZtmWj
NpNTwchJQLFCn47hvMiYFK7u4nkbaz+9ZPd/sP9z91YEnlJLESmIfyhUaR2W00JQZh5rivMI+vkc
vyT4LLD29BGHsi0rAwowQn2AIbE1t6YuaTxmjoBmDVhLTnptnMgexfbjwQD5qYk2Q8z5hB/KDFfJ
WB5Ap38NZQLKAAwkJpzD4rxmBxkowrIxoBVojXLUGzSUrTViEgFVxRS894JHmP2RKgTnEwOF6IqQ
C0HP7X+Pn0EH2k+tsBOfw9uGYbYggXgxYzOkqstPNLMrcIveY+8RlJTSQXaaoYMmMlhQsdlc0pxx
UsMVN6JlzRaAlM9KMff4asxneEz6sCDkhJ3/uUxN6ZDthl53/5HV+VXES3tITHBF4pc4hZltgaqX
6s98/yOrxKDYgIo0ZeBPvUyGkDeS40UNREKhb7Hl3fFMIjRpQ80NR309WaVUBckBwASq61A9+mPA
eVEjlw2Ej1oXMjL8zGB2HZgvjQsG8xnY8+HQ4y0Sa7aYuiWc0o5eJQlpnfqnFu52ZL1C7J0t7IT7
ISPTChI4lhIrrGDoIvaD/fCNB9rURL45ZayFvYSZLZ5UlO0WERDsotI44tTAKAoSEZ6TTtQTCPkD
SaAhXRgQryLrI6aDg2QJLXcyXdKztcR9fP4q4GufqGpWXXsZ4pksUxaVztBko7wLu5yiC5Lpis2S
Rd8sI6bLP6+m0n2FpcLgdDGky030VIPRe4g8AUrsB4MZElqtz6EfYU1Xg1X1H0nntaSqtoXhJ7JK
BVFuyWAERNQbqo0YAAOSnn5/c+06u84Oa61umzDmGP/4Ay72xJkveZ3oF/JoDKMM/A6rAdbS0Jhk
IMHXJtnimGgyYZXeZ/pDoiTZg6liZO7YfFq/6E3g9tMAzVgNFldbgkWQzTr7FsEqjRMXCamOTZ3B
UHQVA1JzIWKEnOLO7ektCeqEBLoDYNh7WMy+EMBIs+J1kgCzn0HYsydTBdPj3CXo3hWZggCUHLQi
yTvlpc6OvzXnj0OENuqIZp14NMOQCbu9KjLaePmeC9pbg5oN0wJCmc4bxxKdjD3QjxrZI2TzyRwM
LR45D59Vlj92+vPE6y2h+x1wbQzeq+RYAul95qLzwIM2+Fcjic7ki2OnxdODPVttNZfafRE9OHFI
PA4BsQIZcCXbEHA3S9lnAlz72foe8ANYLcuF6xLKPH4k+DARf0f3vZ1ADG9oIFEJ2aHq9+YjXT3J
Iv5xwCJA5JJWG8KDbJJB4T4Ua7aPsOPJAIHGnJpsb5h5EGjti2XIjJ4tvzzfpJPhtIk+eC6zmGQg
NNr50ExQOSPeZX/a2OLoTqeiAWWXemhFpxZ0VmqS3eOxapgJX2mBnYGGoMGFV0CR+6D/KOA7EU9G
Tjhzhz0EasvszoGCxWr7scQRY54aI8ivXBP9hvmYYHIgXPYGy+cc6+KZCk72mpPDCn8EjRU8uIz9
FQ5/SBjKCK9VR0wwLOs8Ml0BsUbT3KpMCUouPPPcx9c1TGI0FvBywdOGULdHJM7e9A5sVjze/1IL
/S+MHja/7CVWJdGtiqOErPfDIiLM2LvyQosv/sVmoG+sBqx9riT0vefp8mnwPS3xeQT+XWJ0++Pq
D2kTh+7QGumNmVosqJweBnCSLnA7tsz+zf9FE/bEtBRkHiEYWyvTjE+AkgkOTmf2+Yx4nKL+RMHE
grjGrpK8bAz3CDpeFFgqDKiIkyn7Sg8bQdqNFnT6QW1MyZzGa21ByZs/7YbM+MFCXdwiUp0dAgPw
xSwd2eVrMCNPn0uZzLphTE2cihswxB4PPyuCYSOoaPwDVRX/NyjU7RQuWhnd7hS7fvyMUPWa/Vm+
pxuh45Cn+f6+z89JcNWv82R35UKQ6ClcQrfq8uUWTh6xKGf2g7IVl2fYYiSjLVA4rSA3tpcBbFlM
mMLxTgof2GYnAVpklnFTTLE77iI481I+EOSLgnHo0cwPVv0D1GXkLIy9p2TWXXj9WeewSUJZlQX1
4gksCHbFuuQlay/xHVkC05E8pmyZ+xE7kzdz1e7BjoW66VHZzj+4AFAh1FgtGWDIKT9DoIZKvX8/
dOYhvFYpdqPVbdPgCkH1Txt+tQbzh8SFREWaymcSs9VYmb//Xivi4J0EFmo//nAhn6Qnt3/vDmb1
BI3ad3VHt3FUDrfw8rFohFE0n4aCftuyalfMF7sNptjeReF1ar2G9glxRvRkqGMvjgh/WeN8wJ4a
wntrg5EiE4uGaMmnk3m1k7bsdNY96LseXdkE+tFrri7znXKuwu+5mt7opKp4QPtRre+716qCMyYd
qlhafMIKlkq5yvwBFDXoS5Ty9ZBilkDuRi+EvOK9GDuyV67V6cMBKrDJi5/XkVirCdngM1QYjh/T
ZJZCt2b8Sl3wIDdhOdyPkKY5LOEeQQV82wu+8/5femK4e2ZgeFoL8bqZ/TxWY5wpjf7ZC+6jWCg9
wsEZpAZuRumWq7HTzOgIp4CSb6FfebEXzmcNxHXRM41Zq2UhD1sbC6kuobtJXNPQd6zJqc1iC0bb
hrJQkIsV0ACBBOBy10d1VEUT8wNiwUFnK1hqTuy3NkXoRfyrNAWgt77sbzAh8MvZaEuPvkI9bBF+
RyGio2ARI8d99noAA4sHEzKCykW5Grm3bTKtfOLPI5G6id9pJLnpSrGNmpHou1KhobEY9/CAHDkV
/30SMwmwXcldnJiiFhd6bFQpCT/aHaT7wOJvv47682XfZHMybyNQANEwYMLl4U2I9g/FipfuCm+M
OkddZ8LTMnUT/xuwA9uO3kYqPAnqVoM4Di0p8cCYaXP+aV+iCZOKdMyBkinNQn2URJMgiQbhc4tW
bhgk+xuU5+Tc7XonXl5g8CHdHr9x26wPLO1gvbyEeBH9A+RZ8dqzSWBbKwFIc41+Fmg07d4DJ7V/
yDRoNpg0uh+Nf2p28v6x4eXvtmABMPlIUWvA5qkbSAirCLYfPYFoThgjadyYYX2JmDjcQtStIkwg
9GSPGjymRwId/0APAKDeN2zBIp4qXmF5jORPF+0L7L1SUHrZ/UvQYmfjzW0HD/jlvwr9x4Asi1+v
MZIkgQZWe5C1GhBFPYLU/KWJOzzCiA2D06cQxC2CbwjbLSxSUmmww4R2q2gTlYgdA5Dil9rDnv5b
1cyvG+iqErNxmprwUjtw5FznzZ2s7pYAlbeIjSN0eNwPIgSqaBQND1woFCeY0vJRyqvOPrnn9ebP
Zbr9RhnHc8wfhHPJDvIeMSRiX6aNg/cWgivBZGiu3usRUtbapvMySBqxzsArxnA3nlebGg2LiMgr
3OemxyGKCjqERom6UF2hS9FbssYLV/VpypLlc5M7NzwmQUt1IhF3o+D+VyLwzheK09nVVUs3X0Ox
cFngsH35ukIFf684V8XZShZh/OJov7J7e60xJIHL1gOMLf/4TcsnPSZi6FUJ2+pjKJiQvFmQtZ6Y
jkoo3kLwLHn5AbzYKtnqMYFByFM9hFEwLe8RdYD6LzrjcLDF4ENdspXaKpT6PSuF2x/1pWM5IFgO
0DF1OSzwiMIq4dhdXhtSAazRKQOqoWDx/O/VcBK1uCyEGCwMvcbthS+IN1inXC+TuawDJa5YXMcv
Vn4s+cWbBIMjHhOsaz1c5W1goPfEd5vq99ary3DLvxOVV8zgN6r7eiv5BdCvQDtTFN7fGbsCWAxs
fDtUBsO5UhnXzS342aAaFzbSNZkHQv8+MBQqz2/zdKnBWGIVU96sJGhjaNez8azaXTflthTinfei
CG6BGgr2PKJH+ztLg+GsYjn9NAUVaRQhtzSUZfp3m9Xbsd+xavjN+kxPPa6y6o/mclh5KiRhBhlf
8mtQblpGnRuOTv+KFdjTTL2r21vk8WjRrnAChoGBM8X2Pcs3L7NPiB5MmrnyNMY/DeUEsgrVTe2v
fvVZbLE8V3e8vseRcTvkWzyok31/j9wBARI0piW+OUI/kK667YSuHJllgLQoKo/KvEZePYk6tCaQ
CsAKRuuOPD8m6p0AvlLzHzABcnJj7ZYZ2azxB76yVCMYFAQ29GOBr6R+D5paHqfxfcFOb06ztpcW
E06SKYgBrTRivZdQgQqdcjatL2qIX1Ab3CB48hYu2ADGzep9aS+kH7MF8djl3QL+BnCIlgCdO7or
cBcoAGPsEhA8TCLUE9c/CmW2KA75HunR7cTRRgchnev1JEZ5wH6qCkBr9+yqKp9CxGsOI4xYbaGy
TAEumYs99diEbIvv294QYc0LlfHxPiAAPT/hVoJaJXWNbcFuHG1ASTuA+GLNZwdFRWewZkUIkZkI
vy90yiEJeoggYgoiC0S0DhRYpBQouU73+cnQEblSwOnyllyZ9Ks3OFF2VFBtgFcDbQ7OH2jPMeA5
jaOvigqdxVl5YfLPsadBpk2gOjKsJOaYlSIixt4nMuEQaVfArsXpceL3fFeTAxYadH2efCIAVd5O
IIWtepd7cNsRvZmarHF+zGhVxF4F6xRB7E/JNa44ukIkBbxUQ2osyOoXaT/YJdLDU71+n8YXBHLJ
1QZ0Tdkxg26QVwKNCXgi0xns+P8MieRPf29VOOq8l8WWlR8/3RgS0dUcgq7c8J+jrkrazwW0nrU8
H6gZOq3PabVHgR0MD+WeuBj0S2xjiIHk7OBCCockBgnBSu8HOcNHH20pjguitS9gYA0PwLkUcqo7
ry/HNnP0ZFqAYd+ODLUIlP+yk/h5FmyLkCrV/ufY7RrBoA+/cQOlLwlK/7uq5uUZiB460Yqz4htz
v1BkHybBl/aBrzmcsdpmVm9DWuNtu+2os3zQyRwzHIBOKeyOA1Z6t8V9nYw0HuEGWi3yTyxlKHqc
dWuUUjwB9MD9A4aJcbOUg2zN8m092iJ/ZTFVMoM+Ds0yrUT4yoEddSMb90h0OHg6sNnu0TTgHU/v
TEd3paMrXxbcH5jP7uOPleTq5St8edSlDx2+HkNYN2chUgYpi9GwEMl0UsS1kDa3I0xdmXZZPuRs
fHI2yZG6Q+TGGIOc9t+aPIEMQexi6ZPgOsenhv3efX9jnMeKBQoWazj47SO/u7xPr4AFwvMPw44k
hFu4I0N19ttKmN0sulbD0wR2Hou2j1CB3FGDMleg3EOlTw+xrw5lnB7GgRQPAsnv0wMFEl3ijqcl
pauh8+CvmOOwW1zXjxU1ZSvHCdEhyYFdEhktYywvqkBck0a85cqBfTndSarogo2IURdr58Kg+DBz
NZv6pPR0kdHHygNtKJcH2opBhcsO1CQeSZoHDAJoCkZ6Lov7lTZ6cy74oUAEkFZjlitTKMDnKqQ4
+g2SDhRKKALxcKBl/+SmqKn4cUedxlv+wsXy319Z1FuUGxbUw61yHMG/2MvwupMZv6fnUzOkHS4H
N3Slj5BP3AZgUXD90nPp17KubCuSrjmWUZPhbYmdVQy/eVEtx4csKLfP+XgjbVD6OqPwsamnt7Vi
SfOSYbY48CeO0nKE190YNJ2tnZ6Ew2V54SPUs9Hun5JzNgwKZ4JbAm4wcQ23TuKghn6qQlEjkm89
5im7aw+QqnwPwu7JLDjQf9TUQ84akBcUCMch8kI0gjgOrlHUwmWqLq+/ipEB1hCbblT2ehP3qINk
mrhj/w2vBGzrZSd/6gobFCQOk/DLVAE7l/d7fnVbOMFZjxgdrcNU5RcLWNO/sqRyy2OLfEQOuGJZ
jBNL4vOW5avhZuDWB2k1XExUvY2Hc84J6FmUjHnveA9fqGgfcUa4zvGHL7VPn4qqbZ8vyyUrajqr
FpwEjfyl2KDFuy4kjPVod/Itr+JkQdvYrNrDeNbQGdC9M6ZXmIG7AxRSpOSk0MdpyhGiMw2F2Ii9
KEpU033d6hBSwEKuGh93uOcA41pyRZtVFw6wX4Lf2pv/jj8KKuZbuxwj6FM+piTXDPNHWKwffNJS
0f88KpTZA5gZW1b7/F4EP6fbjlcZtQxlz6FPfJC5qxX8PhFjkpHf/jzzniPU50fY9479oB9TTmFT
QszdUS4V/sMNW7j9dzWuDVEvQUJY3c96e+XISgbIDr19GsGnZA8DwLKcwFyTU+ODlz8ESn7I4ItH
wfDQEKj4z5IIf5LwifiHZXqqT546BCFetsGmeGkfnDDx6YCTgbqqMj9/LUTT2rquVK8KKmCugSYT
BeUSBGwjvkFz5yBMtV7a4IKWal4Yb/fKw8jrANWkWgzvVu2ymy5NSMIgahzDMaeAgoNEn19ucT+a
hJgsc1BbrMIChWu5qL/Oez2xMJYyhWr0c9UlOEkk+bpvSB+opGjJMDocL7GXZ637dOo1ERMymAMj
MoTJFSZJvCHCAottyrHHdgDShStG+pxgJ4xGTXhoNpMQu78nK6TnnM2Z3SNmUKINQiJCvih9ykkw
SL/xdQn3hkfrj+yHgqWZaowMxXxC4RT8+UzWE/Jc/zUAzCN8tbGLu8jixioKzBMPAtQQSA7ZpUC2
AfcSNHGWkpbkt6xbFYtzfmIBzQ4hmFOI3//zeHAmzeMhPmk6u35OWIrjU5B8l1TRnzMEmn8YgjL4
dqiJxm/VclGtodVa/WUDalYYA3yx5GXJwtCjZgPf9Z2Xov8cCXAKdI0nDDYKJ675iWpA1jE0hw/B
NU/zaaowB9DIUNr27xc2RmMuI9bc+n5gbG4WNXpIBaIp1OGAgfXdRBATFn79ANSW1+3Jb0ZSjwCT
LgnKocFL4mDWtoYqs0EXZitxFwmQt7RK6/JYj2BRQLDT8Cb1elsJ1wm+2JeNk+oJyyqAp3b6gecB
kuw3PEWwLowr6l7iv9go6UNbIBU4E3h3+M5ICfiAH2IQirUIz4HUTUZES/LyfT0Wv8xTgmmg3m6U
zRPNQWp82T6W0KZgi37ZsiLiKP6+igbrssGQg+2zqfy9NfFn0fCY5B4x5zrURFNyR2HtZyNtIDQb
2IlBmcG5l9/Gt7V5B7iVQys6sf5YEIMGn9CiM3bCq9Gh4b+jq/gH7b2hXmw3t/DKFyDMltQsLJ92
Ck62if4x0A4MtnBANyKEs4/dZd98eONDCUd9g68PFDZA9nk+/+Kah5ElQM+Ia9IYRKORHNWb/n9G
iYSbMxcS2hwatoTAGrKZAC1eRvMwgQqhogkmvTYyZVdaoDisrb+bgb9iSLxzWFtQXcw+8yCZxiMv
w+79AUWao9s80jJZKFDivxk2zDQ1bIHQ5+qCH6LJq9WE9TjeJBhFnZmXMBYST0LLWqQiKgGAH+Cx
j3XIMBYPQK2jCfguCeQOKcNCfv/j1T3lutAm6/HE7agZAOkvXnnSsp9ey66J5rJiodFoH/pLGh86
i57ALe88hRw5kObY2oGtVFSMKxuqofHEfe5BBh+sQO0EguWchGNEa+KnkQ1NFE7USO6OAWQQVSFr
WpxUUC+6T1gaoMgdWaRkk+MQNB/h6P8L8Jow0dwatz46JWFaqGpjrrfBHUpMkpB1yENsvoXyC8gZ
Q5sz7QvfSWZXbrduRiytiERO5ywVTGod/IDUpPqzQNVk86EY4+kIQswU5m3l1ji9ZbB3VleBklyt
j51/9BQB9JuBCvM7ZN/ked0AsUHD0X1DScEOHKNWPiIp2ExZ4eiKo158NYH5zZijFmo0Czd2tIqN
PcTs+9GveAJZ7zmExBb9OY/dhmjgsCYTgYfwxFrNYm7h7k3VVY/MrC/7J464iVMb6QaPKu44DY4l
mQxTUMA514KfbGNn2DNoxcDkWyCw1pCNnZhO6UMMzOY8Hkn+6vDP+JhDQvz0dDUg/wU232CJC4wJ
eh1wNLVsiorVDw4LdYNHf2RUKJhunQaPMD3lp1+QHns4NOJBZg6s613H2CElrDRqaGhpGznY4b1C
WjvnDD78/QTmO7agKYs/xB/pgEMn/tArFkybrQlzYANFtfZvm5fBthgFyRxV/X2fsKiH0BWixfnr
b1KeWuiUpz5MaXCcfw8MzbZObZoiE+Dxy8yh3hmFt307+1Gl76elrWCRKB/IgP9RQpsptgQlagF3
oO0xaDUxAPWuQJoyXGh2/H5vhqqCLB22LegBhSqmiN9mHzEWcL4rBBA/CjIHYven5tzu5Nyb1dAx
CFwPJJhJPC6rodXAi8OWJiiMy78yLbPbFoE/1eZ6SkGcX0a2GUl6Si3B2NMckxrWo6KgEqiMsZXA
MOn7+ewzu+8mdmtWYWUM/dqXA0GcRvK0/xFtQ7fX8T4/MVoS3kif+avReTFfIpClNctLY44o3V0I
vPrvTRQLlw+vyHMmgltrrMX/CJSDLAhPA8dH6cLZ8cX/5WGJatI35FnPg/6momA3blQ1TpiGt/KE
CiDgWEyM+5mDHIUVryAuWIQ7Aifh/QyhEUFk5vCdXElUHt4XLWVLfBPscLudZQRV2jm99cTONB8W
CmsqZHs4v9Q9nfd18tVzljUTcwgX7g77CFiOJ50hiLo4QvDyMWr3i2wdGjLKolL7AGwCQXqAr3hV
3Ay6N320YDRTSLOmWoEkQwnBUMT4XJRw4AGlTSvn6vdwl5GNWNxovBzGgERUPRAqs3J6Jozow9UU
fEr0VLzBN/1j/tFVYVoqfDQ7WwHsYaThe9P9scvAUvM9A5KDXyNrf0Ka/SHAK1LIzWSwro1zNy3s
O0YF2o7zzYcBRGwtmCjvIXSqXUJAt1FpcaSIyUMApVy2+DofLL4WhMigMWPt4f38t35MHCo+4Tsv
UyyT8SnCaUEDdhHL5SOoLRz2B6QNwvnwy6qXkh73oBMV9hEc9cefYpYwpDibT4yXSfOskp9IJ5S4
g4Ge1dhrf5xs/p5fTU4aLt9gjhRvVjpP67sfHxptdp/CC+enVHZ3q3xpXz/zm0P+1T8xmi1BAwRH
9nFN2PStAcNOBQ2cDhJjgCCzmWZBd160Tf/3DT2Xxs14W/RBZBhRJ7XEZSW7u8f5tL+Es+2JAqQC
AODWl2JwWmsLVvpzFQSpOD5IJMhOb1SD3Da4K4gx6P/pW7mR5s+CbGyAP32/+jcu7+ZzbJJ0tizM
zUWF9ptvjnAfV8LkPf67YS33FSaKwtPrfhYrP7Qnfe304oSpzQ1Jaw6cfQTbFFdE7GDMqIegKSN5
wCeefTdnHbuBHusDxNnciAxjd/n/t3r203BTRAXGxcS+Bid4ZmcC5tnUbnGSROV7N57Lu7Vi8egt
Gl8F0IQHDy4mrDVqG0zeUnWx6dFXk9UY/gMfg/ET9ggd0l9F9ypsRDPawgsY9PbjJAbMiPkrxMbC
WqHCBKzWr2eE7kAW73M25zH89nhIxjAmiBXC7p+38TRZqYuROdqDXVvn17KwVbNbKLRXE/44FClG
9DdBEdHVYAS97OqVaBQVrK4mCwSRo58JIMW4NYD6RFEEQ7kZ5J9oYxtDSoNt925kwpzkf7ujetWO
iDW8VU9X3KvdeQ1vJuQmPTfYZmITwgv2mfb+ckeQgcHQdK4mCZmQxwAfJnxPDubU/5ONmyueJbby
DCiSeYOOcHd9InwuuQlsA/DYUjeAtZjT4EHR/6arVr9MHIALi8/Y+ozvI4niFrazgtKB8TrZQFCd
9cWt1jEge415mBoidTCyAC2aCkO2msZP1Ti5oXAwKYt+EKc8Xsd2yfv+r6lTUa2MjCuOeSOLUzNf
yShtq+mdI6oxNmPO+C90C3Z5aHsAVZ8EPkjMb2OPdKuASUieocrXSjfxxjQp1DB4WGhTvtS3DdUa
zBF2rwmBh37iVEC8QVwxKejZQdeuzBISkrqvSXokB8VlYDyxFtVZOPIuUKFb/tBhMOVh9BL/0DOR
fPhDPbdSBLf0vqbVOEC9s/flR6QXm5kewwrpCUxmEAxRc8fyITWVxRdKR8/dDs2eYmfOhhPuoY0Q
Ehwwqzfoq/ThOceIr16M6RSv1r8THZhHe1pCaMSOCSHSlhPgamzQ5bJcpjv48W8vn/KOZRC0I4yu
oS4+Xa41Nwz+mbFlB2oQv+QlZhfKNk0ht5Vm28T4pQp7hwSpmKwV54r2EMuR7/waKbW2JKwDKo9W
LGT9Z7NRzx86fi5AjIrHZtrDrdfqePYeeqYTTW3daEGRBkEdA+kWCYvw7EnRTNnqvozvRmTiqQxm
YnPdMNDmDLz4cmlvHeorxLYtMPKaHTPP2+FuLVGfDCywEGtk3ZxqNjTFo5C4DAd6SmMLgpVZA0SN
Q7jxH/cRIHVyNzKR66wUYdlqmYMjTpiItoN+7+mdxMWVrAq712b9sq4mL/RyxLWD5aWp5pkNCfTR
9Vfv6cN16TROfc4c8gCEVAjHbJ1SivaI5+vQOUzDPMkF5oplJMY2lADuCLRa5Rhc8sYTLi5a8K8w
I3Bqu9DxrjbvHO6w2LipQwe2D1yF+QuU8IDnzJIZ64BbOu8eV2UKQ+9jHKw3wvP9k2AE3ATxFQMF
pR9OgYrfh94pddXwhE4YzYTwzmN16Tz3VPwJsvYf3x1i7pnlAE3Jy4ticSLuWAs5QMnV2JQD1iUh
syR5INSJp49bNrugQYT+FXPvwggXzIX2A/WtSqZbpaO/Ingc4z6O16inx1QkWkd7JCNITom8e2HH
8YO19WYGzoWnNr05cWSBqp1gH8ESgujb8FqUR8hy8Dz40wXSGDxrNEGuwyT+am0JMvRzAzrZ7eUU
6NsabQAN4MxIF0hIfOle0Nnytw7hhOzSk98fdlo7HU1I9Ju+zs+5hAF1zSEE2nFmgdJCcaSHgr6U
65xolL/RqVkmPI3zQl/zPGDsxjiGrstJxvpwocyR9EGomoheWa+jjGlHZ6nD2IrNBlQBzC45wtij
EHQ59mv4l5gn+4DG7YE2B6tiFqK/KbKdJcgjH0ZYkt5t+j7gshGvzm6wem5FqMbxTp/H5YCzHolu
Joe4lUZM2VZBtzMHksPYi9NgBwe+ZqcnQb0FwsWNEq5FIrRjVa2xcsjItti2toouzUim4CYaa5wk
d0a7DxQMOSjolXsYPiHB0ppDL+BJFIkQhdkhBId17tdo1MkNqQyZqAaE1geJ474xUh0DoQaD/6tP
8w+JHWApWbAm4I8z0JHbYHTWV/y62bhUhixSFxmSNfyZ70ahyXPxUlV9jQz6Q2lUXMPoZWxFGUf9
NJVkXgMUF2hmf/bbo4ZauChiqMHynk5lglpPdLolApGH+QR6L7Vxpq07C+2ehxiOZ26ZrDEI0x5f
6tzHSDrejc5Srcf+/tAnlGb8Y3eqeaC6XETYxpZXfJEYxAJTAHrWeI0P05abDZt2TKX4zd/nqweY
smQWt+B91tqF1+OPcZdiQ7oAAJn58CmParCHD4/dFl+FG/KeDsLSgLGTrFhKfLD9bXhcOIN4KXun
YdDaPdbTqF64ojfzrUuAHLs7PgxUbfI3uDXcVMb4BLk+GcDaw/xCTOMQ4NJ87VR/LA6kRNjKCld9
BuYlALhIMEFnXevdjugQwADcvPBELQ2sOMz3nN8BdIrDf9+mitLQ0+kP4uowxD1IpgPQ6XO4Q2DR
dAeLp3mPSNl0swsIB8wfQBu00lwnUkCDBtHsWtWSCNslLgshy1BTeAMOlHz/TVctmmLVyjw8uJcD
52EfBhY8kH1nVYTs9pyGR0mgnC1l9/H3Y2QTtDEgO0pwthnyX58QhO+zL5U+BrtWUN5gWZzsH4vE
f6I/AAIFDEGBic0rOCbauO+UQiOz4E6CR2LAzmDjvkJduOF7Ul6ZuBejNbJj7eodxLMG4gGFGgCV
TEThN6UIJQynpPM9gLiPXFAojkS6s8ch+cOk1VStyYUYxvoPwgIkBXbX0xrr2A9eUzWNI+sxhTQe
Ht/GIqADy1MdAafXhSzuGPX6H1AIjFtY2ukkJntAbfpjj4WbXk0Z1UUvvebLkSMS4lAPWRH7EQ1t
PLMB6T2iljLQEZYMEEvNKfk2Y1CEHwHkzCk6IJk4akbQXVsCaPAxgWlID00M0Wl6taY54uLK2EQ3
ZM5kExMBpywK83uB67yEEqW32L+cPljrauLrT36GxIPAieLXD6HhX1CCYE+2Dv0/7kL6C8CYzh5i
TmkwsGDq+4tyDnL44lcHnyzBnQeCXlZ7yNBkn8Sq+xgC+pP0w/muTqFDEZ/Q0z+hZEDLGg70557N
atxb4cLrJDrfhmMA2z+sldjR1gc4SuDKPRwGmeN02T689dv+g/I4zvkqgn+8rzWGXVZJb3bKIEbc
jif5IpF4YztApqhkGGTpBkiLC9EVSQMUC5qn3OqmTyN3Jaej3ImCAMLpTrGA5VECGzMhpGiTM2K7
7c2Ro1f4tuGLGPSbMXsR7ndpi7Mn9SZc0BNjKBKUG3Zgb7ihuGzwChJYILotGjSuNrlNTziKnIEo
famuLHtXCkemMZp100eEY5aNZnysnXfcqpcG8+tFy/cMr97Vz+YdtWHT7fD81y9isuIYA9yhrvfW
GMHbRM3MOV3ArsFCOuJJGwu52YEmXb96fXoycnN5y9kqQlO9G29A2TRUF8MVm3Zz4OTGhz5yO9HB
afjM1wXIRuSrqyLmOzxt0ooVRcdiB+yVMTCi9963VFpRdwAtJAk1vHiWJCcz8aE0uh1xnMJ+ifXu
mY+ZLE68CHSEc+RrDMPQTDE5sCi9i5unWvBOvIfXuVhBMT6wj1a5H7AFpiVVPqQL8PtnapjP/j8N
qdm8VR2tL0gDbxksa4hlufGeq8FkddtXceF95ymPJ7/PvgJCPEgi6Jntrmey6LF5QHGAINScLvZr
7qG98yMUND9vk3fyq6MQ3XIJ6eUz8G+jsAd0Tio+C/sHYC0Hw4TqyElqKeY7HvM6isLIL6Uhtmb3
Kf80iGF9DTB+IYH8FuQznB7Ye4EyOgJYk/UxqPjYAUKzeA5HOi/+b4qAVN/ydmDOuyzmINcczl8e
Fo4PC08a9HKo3+Lc4mqrBMH0eV9e0Qt16CZVLXhvqZUfCv3QWbfLvydgyvf/8pSjT+M8wi0L3N94
7LmCFWAMXpV0r/u7kRub7/TGSC7gQdaXxAzgvsXrwIVjjRkrLy2nnBoHKAwenbPxZvqdE+6H+RlH
1FPHqQgVHNozP6Vq6LWJdWSOzx+Vl879ilbmNtA5DyWtZwHfw0P/oTHI5qAmP4YE3gK6eEQVOk0v
mVPcx+eShNHucMCXckYHQ21O2Nc8rX0L3VMIxr52SZG3ueganS20MgxlzqhWGdrFoTXS9tgs8bZA
t5G9zUu0o0S+IAHGc8QDIsRNDtMrbeBk5/GhiK6KntmoBD5Wn67u4UmHL+GuyAuLZR9qagpky3Ph
kjizFqYPYjsDVgfZ8QWH6mM9ZyUNiqiLRagawttGRXo1oqzfpp/liL6NPkjW+jBjjAMHi8w4aPGz
oZGnn0xoG/fpdqhPP292eQPWWjX8N/BQNna4f2j7gdZbWJuKMQpaOReob4vxqobCL4T4YX7ssY26
z9nuuBPu9/K27zFYsceitzQAYmS+rGhsfmbfTOwtiWCCRd8Sl0X7BFEXjspUTCZbHFr5j1QPah5Z
AgODBizkVjn4ipHFCVehD15La9ufQmOAIUKpGWg5qCD9yEiAJLm2JJ/kw2KI4xG3b2RiUPLoHk7D
OYF5gJHciR8inTz6gG4e4G/+2z/EnXFKFi2N/ypB9ARRtGWSo8QCQU9/hwmD7gxk4G73WQOJDfkY
zIiybY1mmfcMewvxQCPFcrARu9LXuFcjEkhWWDt3vl0tdtVjlx1WBOa7JiVD54xGUJWxLOSLc78i
vEm0D/f3VHHbH8tJQBNG3ZLZEXKqcZNqEhLEyor3kw4X1IHJAQVqLv6+IZ2HnVh5bg81iTSkM7xN
ulK6z9XI+Z2hKzUenjvjNUwG4wLYyrjFHDLCiq00MH0eJ9qUp5zmGDs/Wiy4knyql/CV6CRsaaHT
i1lfYjIFFSabKYXn1gZ8FQZEA6mb9qKRHOq4GPLOPxp9f0qCX2KUDO9QaM0Rz9sAA3wqHsfjoTiA
rVHJMEqQ0WE1sFrMHM0K9RzEn4/j8uHYV9MPVKwUmPQlZ4zl/AizpxsG04WHR+Mo7uFaMZeHlhSP
DqLoOfelhN+HZNFzrt5Tju1VB+vK54QvwuuWt4UNgTWAxoGGbpraoCyMXopqPCt3vMpokLgHX/tw
42HKjQGE+RzaZ/bP1SGCiguqSs0krMvAQFjG3RYlK1ADYbKrMZHtoqeTptichzcP5lsWwUEQRzUr
kiK4OlxAg808cLkHviuSoPYXnkx+voBHpjAFMtDnronH/ikodcUb/zPQt4zcIVpJrv/TKGM8eDk9
wf44FHTy97igBHDQMEGnSLUi4jzno4rzl+fJUKkNMBOxhZMAB1r2uARVLVG4mzfvn1OFGGA6oIA3
gxJ19uplc/7L9W7vKyo9rTSEWVa5i1GQcshgGryEEsi40hcevHc2tYiXar2cWKXTrpTTDxqRIX5u
ouTAqROUrruJhDIni24RCkM2cs4ooNFgh4xRlPhIL8xguon2Ce9LjkyC+nAeb2gJsBbScPbsc+yw
YzLAPxZvfc9LYVfb2hyaWB4ylDTU9reW2a/pM6Yn9Ar698Ztz2OcOLwKJ1gOJvaIQs58u+RMjIx2
56HYUc8/aHvrt7isrsoY9cnFVDg4FPMsAtpmhF8+9nz7FoyssyebEdtnbEYGQ7Fj9CjRvw0rD6c6
g3Fx7yuETLQAtrJLLWhaWn9RGnsaDKybbvoY/P3q36mJPNNQEHipJOBobjCaIWahzOb/JqwMrnN5
Rydi/hZvRdhPZYSL3Pkb9iYGkgsDZ4wfdqM024Kcqb07jnDuMLt//CqItWdvA8Rp0d68lRXdiKus
uSqAPMSGEX0pAx5ICCuu/pe3VfSD3wKIjM4qRfMXP1imTgfrkqWpCF4UQzrIIkTOXnDjyCnMYUBd
cpvlkCOAze+RTqrPFhQxG2ly6OqQRdw5NLCZoreSeWbTeRvQ4nBme3eqVmJX4d2asJV4TTMOk9sC
uzrQSo4h4CMoGhq2QXyfJBBIWYdnDicJHlW041bJ2ed1mEVUaH9L/Mtqc2C8LNBlOiCFVC7xXUFH
YFjy09u9gAOPq5p24lR5n7GOWt3ZflwKRavgfcLI5iTq9DdrWSwT8er1ieoUyJ/sff/eQWsWUKwT
/LQy+kPkN78Nq3EZjRzGQRyFnd6/iMA31DAPRyV2sJlesWFhS+w3IWaq9Cw8WWFm9v9Ee3tlseB+
dxMjgyQdD9a9kfnb8zoIUfbzJLEGY67KIYXbWNrc78snUry38UWM0ZhD1uksrAFxZKsXfVo9y/WC
Gt4XlFtYhO0y/S7ql1Ywe+O1QMGt9faOy4xb4ARO+hw3MLUk2e6IwIaQQ4gGaZfNtqAllO13adwf
c6kwJ0MdttbIl1IdIt0j0WS2mkz1PGbGGDJ9Sl6grvzH0l0tKZYuUQB+IiJwucWhcIcbAim8cH/6
8+2eE9Fj1dMFtfklc+US+b/Wc+lV5Bn4FKjmwaQK/LsPkVzyXd0D3qqX0l89mX93niSjmqsC+ubD
hfynkkHzSZQE/MnE+8Sb61DuxBNLkGPAcGXxkf2rQNxZ6NM4HtpbPf/LQI/KDSG3eJZvQ5Vr4Pn5
2TwNmrxit8HF49+EZkxpKpAj1TqXroZo056b3iRnx9gvYLwSJgpOzR4aMtIqIZVO9R1MIjYsBXFm
BOLF2a8XH2zfPtltix0PBhIAGO2dQhXrsZooHPXof9nYJNYOpORb9orpMof0RI4NLo1jQlAfm7FK
YhUrXGw0gGhv3YusyD4S7bXBCNvhW1Ek19RxgKPE+Uy9Sti4KRNNlt+DZ2FdCWaSqQrOZjSoCsLl
/ShJdxpwkQ4ScBQwZv5mnMCGGHAisKkyB8wnhFBfSSMNOLLIm+AhbCFCdgMNOWxUz1/DnRuWCeP8
1p7FDJsajjotVDV0IsFSPlEAy6UedZvff9PFiNBnOwtIY7qHCHu8FT2uwP8dPavxKd6KmfpntG35
4pcAecBOq+BN8PNBNc0n1PeZAnJ0Nd08NNLN9yr1rbyiNRzSzbf8hm0zGQelluKV+DhKsTJMxw01
OKvnLdPymvvAQsNod+xzifrVAi9KqWqHHKKX0XH4xNqTGzRfG2Qsn+1oMaDU2L901eH8xQhMQvzS
m+bLyH/hopNtWMyPfW19L/iVjdHAyp/8ZJ+gi3807xNZYyTwQgynyo9L/XIovmK596kVe8hXya1T
5e239eX6RLiQShVP+FXNN4JVM53fNe/lx/g4RPX80ZceornXno3xNH+cr/u6iKQ78WSM5uhcJvMh
ROVNMczuc67xxZDj43PB9C/cae+2mVws/+tkqnxat+Ju9XgXQ7HSZ/xC2h260te/Vx3hU6nggiIS
1TGLbe0nexst0bTKFgSmvy14blQRPJIqQSnh5+mffg9qMjQRLm7nZHUdZ9+VT4aC207FBfS7lJCu
O9PVXaU/citT1oe8qV1TJfD+AaD9BA2ZEsIsdOzyT3TMfQ9z93pmlzsiASBJfPPw0NOnes4UY3PP
wBS0m24hrYTHRzBzN/HN+3r9iKX8ewJifPq+XzFNq5SLdUKFrxnIB7LxrqTmkXQ2UTMU+3wLm+W/
cdttK+VNwaBCmubXv97+2zV9eWcv/xCAWynSYw0ncneW4qLLe8gVoTd/eyTH7rdsRRaizQQBEZpn
kZOBzIIbjtMq00/4QRwDR+5HiT5LrCI380rPvqRCeS7X5ZhToYrY+khQZzwPxXXnM5DQy3nyjEQS
rycqm75qWQ3PiEW6kKq2cQNUnqHToKh0fVP5rFgCujndavUYG1e0oQl4XFscRCK+1MOogYbUOH0B
T9JqOdSm7ZcY46CjYpfC94q5Vuk0fxjFMDlh9rFW2BnQBj0erHWccWAiCOdwbNAp73XC3OFrjj+h
xu2+ixgkREEp//wWE90rXNcMv75UYycBboVo45gTyOtQ7cfhYUE728gsw40AIWLdr0iB6vx++lb+
zPDRVcdLuOMqV79AIxqIW4ciyW24+kGwhij3QAKBpVMpiBCFjRbOxZuc8n3p95RL1G6lL2XYthQo
ztK9+88aDuPgcmdXI2WrQKDhhYhxW2ApIrw3vDLriP+7cz+rV9oq2Q/i1WQpOZH+AMFa/zobODmc
Cxc2Ao5Uvn0JLFPJs/HiyUDE4NRFW0zDOVt8Z9t/HAp+oq1kAkj8/TnrAJdAUNpODHWz1/6X8Hya
vw7VK+AS6IwOz5imcaMZjhQ/g6AEOW1zQZ0ORThR2YE8EXnqqEW5U0PSdqwW1fMO9VWvbe7DIsA9
+qii1EUWGotiYMnJf7K4a15/zgrnn/Q42sJeJbHDiVkls535G6u3N7mOz+MblUrpXWRbAr78iA3m
Yjct3Xsec+1iMpH8ZB1BaPs55N5XNXgmj0asGMUsu+bf+t9u2hj+WBTWjRz9+5FPhgDd0n4Ym1QQ
t0ES5RdWoeA8w3/ae5mUxWcbsS6f6QWDWcQ9OlesJYOYfflUJZqsrWfTum8eV3X9aSjM2f/Zooo7
D/GENZAl9+tOZ+tE9Yv69CzEdZYM2G9lfZmoTq/3msNkg6H+Oxsld4wHqUcmdMiWifE5ABaOo2hJ
hRu7FUJgI5TP89jUezciguWtpcNBK9yzkMj8XCvCulbGkKmIVPUwXBUpaZRAR0KcZGhns1NUZ7IZ
kaMhduYCI1hAS6KX752bGuns8rwQtbrH0rNzDueiP/rGXenruCERCUnCU8Ds0D5lQZYOQX60iXbm
N1KAEkqJxJL4lABoCGTQF1VMgHas5XW9fh7+HxWaaiyVXaPqBSpNzyusSNbdZ7CxAQoB+iZ++bsM
lcN66OrVdRvFRHjYTGnJWGCzVtqiqhgMgEAeqew30Dwg3ubX5t0Qwpz4IEq+cPW9MIGuhrrg/sw6
H4BpCBSEOxbJvrPl0WsS4NZYw8fe1zya53SF8ZkyGp+WYrXw7075WzsbJYYLr0Y4YHWZKn4dyjq0
jLFXItDcriXKVZN1gaVg1rjuITWcDmBu8s03MA/nNonkKjxLz+KZXPyb+/DT8fyVK3QioGh8eZIK
HrXYKHqcMQPeICr01J6O/9q7W3saG5+5wIYn02g1k1imvFE7mobvwG7ON9D/MP7y/u9+51rZXfMW
38nXZXNnshuVGc/iSNZazESyGaazJjezG7V1sp6UubsVSQGM0MBn8vddHqKkmT+woelfxk/xbd8g
/DamVDMkBJIESYAsd+eJpp87tvBkNQQd7sgV6Ha081odW9PBrYHN+DCdveRopLz+WiDWFNAHGx9H
57qmvrEo3cVfoNb0LsMTnyRA6TnyP+/5T2qF5n4/ijCzjCAXLC7SLnDd+CARvH0C9VUajk4Rd80a
S9m31rCZK+QAVTk5ocy4jyNYfS14i8FxTFtkkjdysk6PuUv/MTOr364SDtreJx7I2K63HHrZ6XeN
8LLN8j7zaN12HwonNJ9lRDsxf7VPqxA55ggUsVWB2KV13za6eviPieCE4F8g8qCA0C9thNYzHXRf
2s/DIxuax7x66a/z+cszClzGFt9FbHhvCjRzSk9uMwXTZeKBULLO8BRqLGYl8rETMOgIjVDEWb61
tOWpH7eLaErP+tIOjzPf7HG+a3o8oe6jvuvueruuRo/yyk9m2tYCdqLN3Yfcj2d3tg3mvThKTnq1
S+rn0bkPL/i7/Wj/3QuMN6L9Vx1cvm37c/d5puOHjf9ulnpu1tf9oJ8MvKkfyjWqaXod4npT99ab
c+K5deg9e98hRtwx0bx2432vFZsHQIw5Xd0xdZ3fxsh1Ta4KwODBo70RxRTwWe7zyHDb4QNRe3YT
cy9x68cHmdHxL7jsgkGutUwSOohOIoFfwCAz/9QPYqFUQgaP+Pfbxrm5Gf73nkBoUBBP4O/36pyB
VM4foexnfAtlX+aAyj1IOQRFlREMUaA3cR4l35oUhQcI2j/OS30snK8XYbK3TDM3HYTEOCbHr8kb
EhuePXFpAOtTnz5+j3yEggf26w3o0OfkfUhBk1AqIKVtaOjZDvdjx+y3F53dly+ZBsnBtRVn9wPx
GdyHqX7SWW1M544yILJ5zSWJwzq62Ew/3gt343TXhGXnSy692Gk3AoWQyz12zeqn1r2txkq5z7tI
sEidIC6/rasEAl/OhbrLOOIrqYrhF9tQf4c/YL3FAmZ7zIn2Dz6JssLq+VB2i3s3yhfg929yemel
yLyCcsfGScB+ADbz0+Sezsbc7ig+ANh4gKcbp59+QwDpX1+1RG+/EiI+k3A/Oduvddv5+ExGEjbl
upA14wtBQjwYsRIkU3g7z2jWFe9cY5oYN/0J5IQ/f9ucXxF/1rzZqBdbTsNl1ngsXJE8wYvrvLt1
S6hOU2SUvDq8smgZ5hN7za/m9pU7votRLHuX4U2wCTz80la1kzGtdXjZKJ1WKhsa2C3AkWAAj8L5
DUSsMWfRKmPkNvRVoTy/z2ai9vpN3IMHstUnc939xUIP+w7zw3DjzDmrp+5zZ8hm8Bq9Wof59hcf
Ytr7CC/+6amNyheM8Wxi/u3tIkK43nrb38c6FxraAp/+WxDz7OMuKazL8ga7WwtzftC6t7bQHgiK
B/vqXwOc92/ipICokiOqAfRd9mJyDPG14L3DT3/KGMS6jQ7CcId9f/8L2twLpX5MIs8cpnvwG/qs
YOAYKX9mu6W4nDb5+89j8h0CelastYrb2QkC18oE69/e3wJ40A2dVDbNbD0c7HIp82tfMhLjFEmq
cG4HUSfLyOwLUgp4fuRgvPQnhgSqCb5eDuoZBykC7mjtxelFxgA7zLPZXah2W4GiOrvRlSkigtxv
tO+0fLTdmQqdpQfjVFZmJldR1xnKljRu5DWn8yJOPox7pqc/5CBR1tu9+eh79mfggFNKgaDyNHN7
Zf/Aa/7FfYAx/Sj4z6tOxX9+g8/9M76MronsbnXUzHY/y9Ak3vWx+jbX4HP1jcKtT5/L0+DRSJ3+
LddNjvX0yTVHB7xyc7sUL+LPpIh6fDQ9vtJhZp3Pnxq3WeAu+un98W7Bu6Xy2ORiNIrdCKvRQYpd
xIio77miBry44CF3gU2y0ur6q1by653IuYefh5yS7hrLuRGjRKiON6UTXuTKdG2TCQSIBxcm1hFd
hVGbUaLx9r8bPpEqmPdc0tkXkXJvP14TUgCev4Gye7fNeXUCxCgl3mQ62vLSMUZanqbZG1WUjhrs
tUzN0ESvk/TQbCzZUHqnCQqRog+5k0KN+k1aNlmlvcgNSR7mIuSqzCkSFGwJDn7/fm/zzFkz63Ky
up8pT06vvCJhg3H8cbPnMpyRjf0qj78sSf4Vvv3JP31s+GgnBTz7Ujzc/AnWJadEu6Z1+42ikYaz
CW4oeAf0Cr8xIsKhl3VapIkGSOw3eVh1yHRXvAEm7vL7lzsv0wNxKA77Z/Oh2koM7R9T+ed8OzGr
Pf3uMJ1/twhquW1bl3dTJU82sUJm/u5OzVxek0d7h8U1sEANZS2UJbsiLQ4W0v6bPcN7tfGXnPJO
LciCW83n7+tMDuSqQMr4kVM/9s7WbCJpLgKguAfT2uQMBvwquGmlds1vdW8rc6w4M50J5iB+ub1x
0v8NpK3wqFHuNWeRx5EBzPT0D8ey1Rpd0ph+lpHJ6RXMQOATnzHwev37/Xcv9YwrDlj21o6jA/R4
hkH61g4SJ4wJhPVEBU6VBYb2eFUNw5NXHr9u2Si/JpAEtQzAD1qkHLvkHN5+lOs02KqBCq+wWx7H
dwTUPUsvgEFxtC+/2Zz+yVcj/4HgDTJgilZ6pnaArZnDvLu3TuKHEoDuWSpATxVcPbWRy4IB9Y8U
1sK2nOCjNG2PvrWw6f9PcvBkM5xZRIIqOLzyN4Ub104zAUeCdeiIEhdXio2o+5J2WT02+qtaiZ8V
C4o6M9Ah87qg0eBAbG+lcwpqF6SlE07lnTRBzfmXS8Vy31jwvZIkToByG2WiwnYwnlbnBaJd0I8G
9SQWmZp4FW88x9tVanly+ixvWEemuMoRzeFib7Uy8NvmDyxDfQvzi2j2xesSge+p9SnEEoV7JYpO
ydDsC28u3ElLjvl7L6x7iVaZYhzSpbS5+LV8GXyU7XyZYiUb5rQrH0LF5x0bfN06dIRYrdK9SIfs
LjKxoQHZ8Mrrigz5L9jgKd4/rneH6SIaCQIk38AEZBHd0Sa/ntLzcuJOreKLNfbVT2KwzmR9QcBH
O0ZQzy8hrZTonc1iZoDPI/3Pg1dVa9o8Dx70kBOSm0ePHn58hWDOvAR8afIQMTmEq4MlHnRUemOn
CCn+uvgxX505ib1dgwEq/+62J0Cu5J1mZt7o3RJSKsSLEUMyH8onmzhjRwXGMXfGMdvcxkBFTWMI
D8PChWWcMfBj+K+E7gEsaFQVy90gMxYJJwsAq/MyLdMzG0ubvGY/rA03+Zdi6ZtLcaT5J2V+Td1p
92/2Mn5P4vbKaIs0G/wzhRQcyn/7EYqqdzYV+PX70naxHZ0It4ZRH7crcPwh7AKxuaym2XDg5fFW
wiyFxQwurcTALbm2g3GWRyyb9s7IQLz9jmeT6hdmHZEcNR4TDx3ZNp2Nm4ojCaDzKGSNhJAwoTOJ
gBqLz6H31f/gWJ7YLJ9Laa30NKfRyvQ+HbYBLV3b8tviTyU+O9mMmVtnM8vILr/zamxT/tk3EQvR
0msNwuaxhLDPvjDkLSXKacwZsP7k/Tit7f8Zwr9qe0zic/UGaL75t11Z4ItsQxOV3ma24YTAt711
kqGYau9bLrgMU17OIu+B55GYUWON/fSJwTRTFpTSuJewDeI/oeqxzba0nJyfghjjZ53hytzLjg7Z
EsukQrXLqVag7yEetHyEVcmh+sJ7NvxWFelVUlnXRPLHg+LOiQ+F9tPkaUmfdaavPLWu7TX6D/ln
6d1CCdyCliQmuNQHqUz2ytNjkTY8d9O6bPCSPZBaGpzTNv9/kXVSAgAme9FONB9ubTrHzj2QQAq/
GMKUDqPYki+geUopGVR+OoI8TQxC4OIxUmgIshJHpBfa5XSu/Pk4f9NxGKOoVVrT0caGE9AyHYZx
L5CFNaX+TnllbfBcY3CxCRLAI/8+6bCZmGk8EqgTJZUV55vWdfTsE28Jen/v0JM3PrCzIO5dh2HL
xCb7THatkXBaAMiUr9OcayO9/IYLx5WNsZspexMp04Yc3xb1rT5pNzwPKMs51kwC2RWsX+qWm3tk
T0e7Wq7T7xSFAyrESmMIsb2M2ETY3h+UvrnbRavWfLUqWibWgooZzgSIg/b7Nedn1y5/MZZScMrc
gQU3Yk4kpxgLBS//OeaSy5dB5XLni8o5rUMkp5vbDVuHH9qb0rdx3uTioJpE9i+AQLJHpDEma/lM
N0IOMAjhUbqCa0ouR4Vn8ep90dp77Es0cG6ujHPntrhQQoxDK35kHyWgkujU2xlvDxj08AAxAfxE
eeC95JofxNkqescfOvFJev4xrJu/f9NuVjU8ah13h/kTM2pox77727ENzpRsiAwJZWtzNUUxnDxN
OgJqpYpsN1mZZNl0nHGn7EnwqOaR8bZ7QsDnMF069BMtlwdgjQNo7i0STO3DQVZASqKyZJc3T/Sm
sysRN2W+KgIFvC5HYKE8CkFqlw5A4aGlt3wWx8UjnHtaU95749tn/PLJ+jydheHhnzehUDQjtaRU
ieoIPWgQcAWVvy/+iT4WmI4On9DSurSzHE6Eu4qwfeDapJmD2NysYddK2y4Aqd9UKfV/LgzO6FWm
fRxosvAffl9Fxwk/0XQxXTQzK5/lb54nz9Jfa89h5t74ohBOxAa7aHopNMNV4DMxu6ib2wmHkpso
Uk/Hg3FseJGBptUJ5l0qZ/rFdfaB+BdUNjr87USRMx2HZpqgtYNL6xxe2nS6t3skF5tH+/FfPVhz
34/Avh3H7enyOV9PdAyRdro7XeDrs0Rct56raNfdFO2GSjbS1zTjx6oQfXJccVa6zl1Cu+FmdRh8
HQj6cli7W9AE5M/8je/77qaKdZfEbUj45UyEIO8d9KV3Dur78vbCPoDhW2k9vM0RcjhqjNSJl0G+
DuLQqKuzd5vCW5HNIID+dc2597k464SjOYgXR5I9+SKJNhgDtbPr81B6wNN8NroAZm9wPossbRUA
HtzAQ5/lBc1ln8toU/sROYuNnNDSyXMBlu6SnrV5kiv9dZtMfg1CgsD1VxsSVPLtLEm25b3P5No1
7rr9/pWK6jRztMK+8arb7Ld6IohMrL5b29Wzd+iFVRiz70LZ9Gy9AEeqLKm8guvxGXrp2aWRGcIq
YHzvhdvvwtxWdFfz2Pqqw9DPnPIBHKfUSV5zaFs4Sh9XolMHRoGL9zKqMTP6ibQVCO5xP+I+SKt5
N3Rd+6WvvPvnCTXHc5Ic+mNIS0JPJhSrfJudq6BOP+nu1z4NjV0gsbE7MvqzEqBVZWY+3/S/oD3H
5c+9863D5yN9uUdtYmq7YY58amfjA821tfrw7pnwQTW8etZD45W0vK4cRP4hx0Vs6VpmP1CTNhr4
n9lUr/mtl5x/W+F2QrLrid2UQdeegOj8+54dOlb4fvnsvH+fdYdGTMnQ3v48Bq92aplpJbqJkR65
/q0k27Lxfm3MMAOPdfVjOjpkPYxCtsxUwAw/n064bdIR0hmrb/FRnAjuLTRIaeSegE80lcg91Pr/
bp/98DqK1x0tk8M6940WeVL9Acf+OXEJanWMBmYe22biN1JfL6Q2B5VgZLBl6/Ij0ncUqt8Lt27A
jD1WkchjmECO9LTD5tTl/k8Pr2hePscgaNercyTcAdVqYLkW/cT5gNkEwM5k+1lJzl6D1ycLxLag
HYDHiTPMbzuetJrJPqlVNPgPmECk+VQWgvOxvG2xsVXjirwa7rjCTfY87VQwO/CSqTEnELO2+WmY
GMXKp35qmFrspCIsvlzdzkqeWOseBPBkRnwEYb31AwIbsE6Cdvon3XlVU6PtwHFoh2Gs3TBEdAbO
y3P90L73t11zgXaUSkCJO/+GctO2vDJ4eeJeWl+LYGyBngNY1pedRLy4FWgFczvk/HpDr/nN/zzM
EXlgyXRCyXWfIpvJOeBMg3j0ROnUbgdF4TXyA2QhCfMefPjmKQw7xlJEDVH/Bhmwrx2aGuI3Aahf
/ddkW42VE2X9buRS0hUagEcx2PDohn99w+nWxS1LEH7KO8GTPp473mZOm+18itR97C8/67/Pn2mw
M+WWKQZs/1TWPWiHROcReFWXN41r4HoKyMT7tIo2f6OypHXVT4ay32POEZVEGOyG/+GikCYQjyR7
nhcKHZ9sZ1eX2bDNHWf28u0vJwRhkphNo/n0UI9xGEBQnvqhwbl//w3XuNdWPsw3FSvxsj19C/ou
hZaO7djbd3znW/vScehYRQDl9yWQPIXEE7m7p7mbRfUCAyIeBaWWJbOdxzs8cVjGByepL+ZARnf+
PdSl2/wN5wjdx7qVdo2NhanVYtn3N1YyRDmvaG+YkKyzGe2+5lz7+ZfbaaBcAnibGJ1aIWfoJfed
feDYwBHHFYHGiJPnT2p1HURH50ZitflRbRw6ypdII748zNm3l9+r/TIQn/Ujv68uS4pb7zO6FavT
MgBhHizBSEEtGLB717m9wg/xe5FOZ1O/Wrn3NqcFYdmUudDec6MJQ0c3+ecqZueYWOL3ZYKH+l4B
mD1k1ABv7N3Z+e3JbSTMYRTworRti/dKf+WO5nx/ad2VwF6RGfVQ95D2MNuRX0skRsmhgQwH7n1G
fkDaWOWf1/V/B5lK+zQPFskvfd6Tee2atywi8zvosuLbwl5DpW9ykd4be7YIg8zg2gjiM7ZLYe5C
uVafZbQiOOrHa90Bc9ISSBM5XGNMNRucCLoY0uUpXqI3cP9dL17dKBvQeeytfAuj+xzLoT5i5vAm
YpXhJwXTCs7O0MonykBAhxiFk7vnzYzV61P9riia9nQRZH1t+KzGpbncRhuJ6ffOqZU0aPrmVADR
8bcd6k+XcUSeSJsWRSx2aPyuJ2bJ0Xul4mQ4MmFX86O8U2rXHr1nJ5gxxuRDiG31eOLKjbqA2J4M
EYGSUMr6enke/PW0pj6Zd0ftrSZOszE/CYXYqDI3v6kx465ViDYj5/ZyIkIho53Mvz7vakVMnqv4
3O5zKzjzX23NhJdfDz+QDZJcRCsK7X9dymk+FVkfgFMMhu1Ud4LN9O3ex85PoBupbXzODD2SI35E
Jna2v4yzlTHX0r6pEHEAqMWChOft+NO7snNZnEaAgcKtl3rlnyXSxzmbRx9L+7H8G38H8cXTs1Up
3Wf6lulovbQ90ov9E0QqLa55W6wDQ4/rILISx9tWxk1v+XOQbMittLmubQZ/lZTYgJtAtSDOI23f
DlPwseVNOBDb3QY6x7X/tzzPgsrsGcAQJi6hCQzg0tqkco8lk5jadxZYUIueohy69MTJ8Mrvp/Hq
Yj/h+qMjbawdnnkysOaLHzsVwG5JD4dvwLaFAghwS7GF2hQvi3jzlU92M+LNI4NL01Wjzq4d5+Hx
ZRGifJJAXjvzwA8vXgtdR818eKQBi3S4Ia1/YxPrGL9sX7sOv6VYzlAnMAG7rp7VZ/XTfKZ0Xp/G
sXkdwqkzNHloMFWMqsr5J9185JNSeI6cHMILjKnf77G8G4r/NUTIrduWzWaYdCvVz6V71b/Y41rE
4yqooQ1Ya9U+n21hF+9qlHpZgBKZ8boko6O4m387/u9M4AK6G0Sg0TCij0VmVb8Y3T64W32rnHol
DYQlu0ZyGinJelVURH5k63Y8f6ukm8IfBmzammhx4IlMGc0BcxcnMnsuZ+onirUg82tal0ZSExaA
73gusfwXukMqVP1jC+ASrEfFy9649R5lUP7V9r2ThmnNzF4Q8uRUxuJlpcVQqxTKF3KsBHlNJRvx
IDYUuzKOo3Sa7QeqUlUDfI+d56OgafQ2Jrz+uusBV8z6upsBflyYDRtJPxJZFcoLaY/pH/lAln7B
lqE7dOM6gJyeFZjTih1Oy2yjEx7tOh+sKMjMt7teYU15UKWB4YNb7xTMCuxDlAvdFvqH9fFQey4V
J45KV+lFDN65rTZfByJkRM0tlHvytzjr7TOMVRITREDOhn/N7wys4p5xqgADkZfeE4e9kzPCQsUc
HVIvuVcDvDIs7A/NhBvsNPTM0cCG2yeE2sfc1WDEdfLKbgOW3EGH92+0BQpIViRL8rCEOAzF6P2Q
JdJfpEpTZFZaDuLy6NABwF45f6jGh5531XS9bnrRPfSDXgGPl+mEQYD6luEDI5W/IHi1hX/Tj7QD
p4/zIFr7VJx3TRmFQ4VXP1OO6DSk5VhM08m64fjxrZw7VwErr1q4ts7dRny2q++BoCUZXAfxUDcC
pjOrkgzj45f0DSnts/XPvZfqOgnCE4eevlTRexlS73U3Pbi84USyT5HqmnaiZvW050lUFf1j09au
/dMwpEgtv9pJXun+p/f4/q9vUvpcf4F18aGOqQF6eFVSfJWnyHXTzk4CFhC3xMOJQvMpoi+N4/YR
OZdswPi+da6sDJXDATRFjUZ52YhVvPyuvK+dh0+k77DNh7SGSBvm1Hco8CWbZBryKsvh4Q4Vhpqm
/EJO3Tfl4EzW+a4MlPZuta0/SciTvW393dkLtQGt8js6tENFwvnyhYch+/3qujy1Ie9cEfx7M9rR
tit6IpTsx3Z4eKz+NaWsDXaKjeTPu/QUYBGVcGaLFi6sCJ/CgE7lU/NTWnfYdCw5S1WOdYR0dHTU
curiWHPNpiOy2BRuFYQgGZen4O1W0I0rMvAYBL2GhP+CXzWz0gm4MhXD8juwrNpiceViHfv6sE0/
wQmDuqv0mgcmTBlzgfdiX/zr3SpcSyu8m6uX4a4uX49du7pGEF6m3M2UnqW9TLhkPRBPJ2x9+S2l
T7a9zi9f2fIjuwxszXb1VCVwQrUXMTOetT9RTua0k2+FzF4A+7Zx7KWaEblSurcgpLvshAivPkQD
ma6tG/yJ5IBmGh7QfdbMZAPe3uDb/MyD+fPvsR+evFsiPBeX2bocnVxHBMo3rQiJqV7rWTDHUh7F
mCN+A9DEHrFE31anOmyRGZGb//FkxYxSgSdoPHWVQ8lLc8Ad8EqpZlYHGlxqRV2353fOGcK3h972
njBQsDDBKH/SRyHSkZwV/X7nsHposPQB6aATO77RdAos776/21Hyx/7qOTbSzetq1+DdeutR8ZZ3
c0FrTLQinW81LoQ+M4m3NsNU1czgNoL9MnX4zNfjE07jtMXvr6ngOyRyEZVRZLVW+DYJOfwVbkXz
QoYk7EFJELm0c/T2vdNCNOxyCwbaNFQIytHRmN9Bme7XCf1y/aVyrXt2+JWdEg0Ye1yl7gUGpq10
J9G818QXUqBhHHJ4x/1s3nMXkXeyq/Jp3lK8K5v7ys4h9eKs0n9ZZ7HG8ccQn+5MbNqPmKB18VHc
yNIza3TRPYrxogGDQ2bfxK0ulF55BkSs4P+6zoJirLKex5hnBTFOn3li/BxvvMjBjnFJybkK9YhB
a/GfQHooWKq2K4cxxPc8kYJr8JpLF2Mtp5hzhCNtMVFHpN8NEm3Afj3YHEHoz6727do0GFIodyrJ
0aFxbkxlheKjl7bNoIwuPaDtcWa6jox4J/TDMl2vvNAcr+fRhoKbm6ewhUqmLjA1H2n936WdG6zA
IBE6ZAQJuvnNz7kRHJuH/n4Y7QQ2hWdZW4GyJJFntaskdr3dfiCSHjYnlR88PLm1qKnC+uJVhpGd
XY+UIo965Gx48Krke0jPu6sLFSjfBvfibajubaUb68a2Ey3th+Gy86gUOAwaMhbSC6rSmlDBQULm
z5O2bz9ISExMdJVqIBW+8ddRNGB0RQDLUhdEsbap7TyMR83GtAIwa6vsEIJqbz+8j06SSMLltex2
sPm6nGj+rZ4jFWxi8Sqda2CV4yjdd17InURFbF+AeODclXG2fbxG/Ce/mbnh8SBmLoa3gqiWaG7n
+7kPBYbWBAe8+t+53ln1p/KCeG3mCv5PC2fv99JPDM/NdSfZXw94mBo7qiy8wuY3YXv3MtobSR0/
siEVsosgsl3uAGOcy+Tek/PAlaMa/vl0j+3U+PLjAmy9hgE20hESDKjlf5xiCbieA1hHgDLq4L7Y
qrFMnjlUpXiWRhBbhawZMXseiAjt2qb9LMGe3Gat+4ITKH4gbj8p8sRTAT5kFs9uah6rYSOhRipQ
kNDctFin65kCwTxwDlJS4AS1iZaiZPjCjwnQrcfY7fMJvEhkfx3bfNMx6brPzit+4KcRC+p+SKmK
DTcADIWq3tBGqBgo95QXc9ePLNfzZOdeF+8z+XQ34jFkh7LX/Myj2TFrm9q9ynDuxWuMbEZ8GVeu
meu2WEpXpstrOXCqjdcCB+PEGMuJAbzPHSqUpXBUTT7mMV+O0GycWsdvdnPMh2vy59p/1xJIvprM
Z3jABfBg4ch2UsjqJAZ3KESDjK6cJuQ42NZqeOi5dStSjTXgAN/SB1z97j/rn9onmi/oyz6H4ql2
JwYydo4V9nCd2h5Qcg74Jv6EaiqOtBkklqRM7MjLStvStHzLp7Mc5Orh7jSay0yMYr8KomRxR709
7cTGykX5D5N1ETH9NATLbwUDUj6gJAWTBrj7bX4LSLLPfzaCB5uRYYXBzOzLhfZaCxb2oRKtGigW
Pu1dDVk1eynDN5ON0M+LHTAKSNvZaQrcnfbj7cvgtorDSoR21KbVayXJEOX042jhpfHvcdA0hIRF
PMTk3VonrLxv43Kr/D0lQq9zacckBp6gxm7gIscqOVIgZpLdQ3OTcDxCE5zjtzEAvmpayJx5VwhV
HkE4cv+5+BiON9+1e2XfuOMNWHb/3BKqm9ZT1iVTr06qF+7g9SoPErRuu0p8JdHjJ4V6CjAy6pfX
AFKPWsm0EfvOeZq9uvErf4VPI2Ggl+guj22YkxiuX9k8zhXdVddVkddt3nRJ4VpklR6FLq3GtSOn
GhgQGF1nynZwO65R+ATUAeYe1HFncZ+fAngqJVzxTKSkauFYOHp2IthqzOowTOi+yaqSGhP2cGyk
pgU5dFDnxd9fId7eN/YzbTkG6ivXhucGrqD9qecQlBGA/m6ke6gR3VKt7B2f/FVKgNBX7m9OCtXM
kFcyoTHQYmKrBTrnFTzdK6O6jTdsNF6Bmx0q8fb3kcWARQYWahLL/w39sfYyrbKzkDYgGY0RE91A
CLCukY+vZkc3zXEWxPvxbSGkmE6CkzBHdlbWjD9nEYEIx6qqYtuddgwONC738Qm7jrUb24APtu10
9pO/VQNGVuHbmv6i9KyHsd6n5NDKF+5kWdTRcvWI1jt3Ps5slEubDanh4Kgs2UltC9VEjNlMvKE5
BDsvl2bbxxHafQu+ytydHf8nG27HS2Z638UaBz13IDvxmzLoOq7pgC105gQsUHtXjhNiRdHU2Exy
AslfxB3YKeuhiWN9nKlvK5FqqMrPtJT4JSwr/2vG3OV6qC0jQ1PEo7m0AJQJ+yfv+TK863Bmh7Wc
v7Dmki+jePe/XqzKmqa7rxFUeVykHv3Dv0gi722XR2OS1XLPIYfYeNeRxlFt3LgzNO9GMvCbyplk
j+Hpl0aHRWQBKYlyYvCllkXG40zTOPdCC9Q7yczcWlG2/Klq4GHBB+ztr1Q+3D7U3vTPcpxfekzj
olBXhn2CQOI2s6cenDb8YffWLJUorNfZQ2vb2U4bMV5PXGWbfwMVR/Fee+bvtBUK+uBz40vlsX7H
ym70dBMtTJrqqUPHkaiFceD2hRMxSLx/yt3pkLzxcJ1TTWeNNiu28izLcF3mqkG83I7NHyVmJPmr
grM5YTlgWpOoMJzNBaBxY/XNzZJDzDQQHjcIE3y7dzwt2LJKHd1a6pW9mO84VLmJJXOMqVw+5z44
oRpFLMJdd1Tx3Ul2/g1v1t276h888PZz3E75wcPRK1O5FZ8ECUlH8sVxrGW6U3GTDgJT4kc2M4bh
+y6b+rsZUzv8wyVlNPwzuDNOqP1xO3qOXJ7hKkQt1kwHAh/M516Mt+D+N6U+OxeS3NPXpXuZhZfp
V4m+SxjSJp9ZBGHKlAgeITcvWbCNb+1T0HlC9IuxPBaCnR/hG0K0e9MrHFvoYREqb9PzwAyGYllb
WjuILTrNA8n0tLNtBkYhV3cEP3IMp5TkNJFA/yPpzJYU1bY1/ERGKI3IrfQI2GB/Y2jaoIgiKN3T
r2/Wih1xLs6qqsw0Yc4x/vaao3Hxv2y68PIclzfSYZOJQpF5Ssw20ggChFjywBxBYWs3O/Wjw0Wh
w2ywJRwHqtggTsmiQs+UgxGa4ID4cIeKcbxZ2Iwygi9IwTA5cuknTXGd01YeNd7HIXWW4CwNstjp
AggPV49w+K1QNdczITOymzXhtG6+GXEpvm12pQ6GAeJgTkeojRW5PP6OwkbsvwI+F0TJ3ALcTzp2
DA3SB6rE+2gmzmTJhxIqo35YLDPiDPFNUmL8PvIWsSz4OknXqSvBNvM9II99OypBhl+mNLectyKT
+j7/kFpwn7zIdekt1IVqYUCFBvP6RNGnWGkmn8twRuvjmFC+cWO80ZcTyxwWm5SQzg0J584BrD+4
ycaNU3B2OGsQbNqY1FkvZfduJu/wvRrNyocJYNJsXvx4mMFfqCX5t7N9AhAPQXRiVUN6yszqSB6b
lLyXqZ98LiSUYUiU2aIRY38N+aS50rFSjOcOmQpWE5qZ1TN0BV0uhHzly+ZcBXvGx2gwxnpmMFLX
1GQ2/FvDqRK3MB0+Xk+uZ4otn6fbhcghWQjL6ZyE8Ea3ARaB3BvNN5pgheg3ADBmwKHDKIqK+Btw
mogAMCmSHC3u72Uq61RS8R/Y4p9mSaTOwAblJ5OkMdHv7e97VM3Zfgif/eM/J38/uhEfUwIUyFYB
5SOEyfzsK7q900jyVdtU5jTd7zT75jL7kg99F1MA59+fNP+SBwYnSnwKlnH/aXKq1OU44XP8Yt2H
hnQGCy1CRtJboK1+xY8YGckHrgn1f0yQkLCqNWCieBNhjol4/gZycHefS+2vPo6cUrx/NytHozDB
r0soLK2jMzhpcgRlu4wIGEW62Xgcxzx2CEHikMwNUm483s4vaCiTKldcZqa8FkpIhh2U8PRrd1PA
gW7am8isPc+QMBDmmHRRXkQSws+q6CTqpveNAA69bPqyqAknM4Ybz6QscD2aN+jlR3wOWAWZqW7k
9PTJNf0RF/Oi8I3CPkwCM04HiNsDmQjtFQPOjKJqhTDHG9MhAYi36BEUfwwA8pIbVGOlB1YjBZM8
P35RcKMqMRgMIeDzlVtRoXqqBV3/fhtPDE4VUCEB7sRh7cDWs/AW4iN2HHly3ye4KRtfmQ1n9Qy5
BMMs5ufaHpoXTLgEpFESRPNqEqfEEeB1iVR3QNl7esFjM9yNli8Xck6KP5TX/zz6MeB8GDtkmmKb
f3D+kszgyXtFipgI+0bORLrvHEk0u7MiUuNhYIr18I9CgbtRzkB36RPvjh8v8xBl4EPmXCqjAwm7
07uf4AXPraod0wEbIk4bw+2TUdtGhx8rKhOjUGy7avD2SQQRTzoVMgoD1PPcwnpEwmr1z1klY2am
ABnfM4n3D7MlP7ra3OZFXEw5ThkP0baNC1SEN2vCrndD7P+1uQY5+Eck0MEmcwOvUy5DsHJbJ7mF
ePYrQge2ZEAJBgSRZ3s/yltSLSw8Q3dLnag2l0LZkQdCp4X9Uq0BF/0fx2LhZcf02Pwh8bk5lGqa
4jJAIggfSC4A2UHuHYJ8zzWA15C74bWqNxLJ2DsAEDHPc9F5Cth4Mj4qEIyPSbUQ5XbPORQ/y1MJ
boE49c18ScMgksoL3+x6+DGkzhDaeqTOPROYS2y/K62y856hEVMzue1lt7/qX+4kK7P/3wmvModl
/K2tkep8egY1IHRWQJ5v0cJHEsewZnSpwXmMq2QwIeH2tzp4KkzOlDkC6Y7uZq35je/E2O15n/WR
/XM09wAZNeNm4MigiOnYjwpTcVDxEunCB5f5/RDhuEHL4Y+gzo/7ASwA4duBMEBW7blFJFYt1jy0
rys+G4Od4drGg7AUrFNWmug+yxnb8ziF4EUDe+w68kzpuGy9H+qhl4XvnfwrlDiAvS+/zV1UnoqN
JgxYaU1IPj/YFFRaiEitbp3udDIuZto1978rmunnKrTTEk5pV5KINcs8DmYVdTPsrc5qCL0YzJpT
sSHnGozs6/fPlTDapx6bN8Qgs0VJjwmvSzAkPn8L//kJOnqi+bm83K18GVTN5wsAyIviVkA/ysxs
AP70LPvtdjCX4nZWkWgTvNDPWiOzmWTYvLieEXfAHt+89x+wImAd+CoIHk6idtae04CyOpE5Tt4r
6T5o8rgF+KCBhlzMyR4HqbolZxmhb2ZgxNzQYxLdMIZTH7PVJcI5cT4L3a2A/AaEw5rKtvS0S2Mp
W9pvatwGvKW4uRnx2slBIk6WUd5naiETKp0+XKY8E/Acb3qxfq4Fhkf+OalQ4DHo4AYWjtJ/xlMR
WEhNO0AsiiCBUFMCq8+ocOemBVlFSLv92nkQpi5eeFPHdTgn5Z+RelZfO7sKyBbWefkyd3QsvDvh
zqS3cEjDa7eQGZxWHb3SNulxjo5M5oQUF3D2VbtwnryCkKeJn5mr+qxevvtOtjuwZzxTTDnxw4LP
Tv96QiIMVttOzn0nu76817I8dkz6hjRv54jz6BpaJBeUp7ylIfAT8z4fG9AXP8swIhx81ZoFbMd7
hqvQwfaMI4QrSYsp2nS6GNbfeVpI1RE722yJxuRro/FAksYOi42OUZUQEtCRKQwYhUrMYIBI5gCT
PAzufcpby8v6JGGXYgd0KbhReVC2yRLLtXGIsg2wJVOjmf6B4BAT8AlK2ouoHPlMO4tz+Y7IrnfJ
J8MXAUXdaWQiTUE9rlEdNBrnKwAjIFI0vjTEe4haFAQeraD/OboGSKhXyMzcdpKTQcC+dbefl/cp
hudqbQjgAETThwYbDUQACBY4FNVoClbaZYDTEc7Gf6MLACN0/313PuQyCgJC3tl3QaEzIpucKoJE
Y9PcEM9sf5YklcAPoQki5eRtk2pNGHZ1N+QjC73VR/R/lYlHJ7weykq4vzHmss3DkL8/vA2y0drY
uASaDh1FBjux6BhxGVpjAlON+pSjwuOheK1Q+B0U+seV4KUbWmZ+15JiqXOBdYuP/83eSkUzfC7B
2OB0Ye96P3NrrYb8x6fFcyfaxnG2lQDiqonSZxjR4tI6Bcapwd8z6As5Hn078u43IS1IGysoAcnr
cqkHmxf+F/C6b6MRJWuTNAsPW7vNKSaq4kh5I1gdXwQZ6xxryulfzIzPYk48YnsS6h5yPhEW9miM
6mPLb+YqVHQ5BWheAi4z0VM1YyJnoTsZ+I1jQrL5apNSFHUdCFPomz0U1ydEMsuam9z+XiilwBj+
JOOI4Dh2fnR4dygLgpk2PBURC3TIS0ysOU5oBHNgjSiMaFt3u7AV0YwBGcxUa2lHAf6JjCXEWhwe
PBo031/YI78EzsOjEVpDxC0R1fsvrx36I7b4wqwC4AYynNHQ9SbNrJwgfZc4KrCdoXW+COs/oKbu
oZhzSZ0gg5QgoRl9BMbbFX+b7duB/KXDRKRs9oICaHpa+52ZB1LLYEbwMMkc73njDum9GLgy79PD
Tv6eBJ2cq1l/BQy97Dw9J8m8b5zpvyMTfF5uRJo4mlkXFw6T+AMTWxtqqZH6eUo4qzbR2ViyS44B
/cSNW9LezIb48iR+U5jxyIsouDlv8HN49lePLZ22yCw9aT00UAhMMaUP9gwlJIN8SDV8jk8kkhVW
shU42q0Qd3sFcTL/rD4hDmOgELT1+IHAz0oHtaZT4/yddoFuH9aPHVACQ+TqvQQZYoLgd9mjmEs4
T4jIs0UPAfq+9zIfRzDazDlMrIRo0QrQ5xnjJ9ZMAj4d7L7LEZldJtJE+O+h8b0UPjgqYy9RDj4n
T4N+BxV2JTDdsB+kpVmtQZhZzNglEic32VQeBowLomNgpc9UXqHiwKKRoIQsTzyHmYFwKwR+ASmo
JyOUxt9IvpRTKSACaf+evlbaLCYAN0TJaOpvQ9gI0hjaDHUjgu4Btbnh0y9CBoqGsRFkvuTXwcjC
9gMjP2PtNochXMFKY1bPkUqCL65mBRk4g+gr8tbNztn0zeplHkjXgQHj748mXTMGNkeyzzgR7wpg
t8/uQxYIH4Dmd0dZt4abDP2AUH2qvGATUeE82nD98JzWPbBQaPeg+iCBKAcOjcEOMO+dXLAH4X60
RO2g28eIKOK+0LKK4MqCkAyJG00B8UGlbiTQcEjww8oCfqIzXcg1PhsQmNL98ThpNr+wf+fNyKB9
5hCRqwgVORtGWGfW6fisTJB5Uf0WodmMyRmP9YBAAfEO8x1yGg9Los4R6+LkQWEcyzuhPGY5Ifja
x0Zg3ad4KzgX61OG3pB3aCYyVogNaAGAdaNev1Hy/EFxsCzRgiDy/e6z+8j74OO1EEB9jXNj81iN
JTjtCrXKZ0P6xO52ggIbZEHLLq2P8221fXo4LV1CONH6mKKp4GZ1Lubl27gfvUge7qbD1WuLuPNt
zYnUcj8dYKq2zE4AQtBihP7XObMXfjIz77ErTQZkzXLlNtsP1BHZL/Am+QyXPlz9bsALABAOCeE/
QibPKX/mfS2hVdBl4JjbVQHwGuenBSbFVDKycke0lF2/c05KXuWUuWd0um+bEBOzV9IzU9oaePi8
8fvb0ZT4jgfzz8DKSHLl4IthsJFX0dvyCA8FrUhPa2gftsUaDBNFesGxmYjOFwTT91N/odHpwjd9
lKAxqM4a75qFaBZA1CuYY0wnOwVnCCbInhAZZ6f76YEVXcNNOmlVn/9A4XRi38BnYh1Ag+0NcRVX
INVNA9BfjHBfghU0s72S9Oh/LDZaOjlKQvF+1it4Xx8oP4TIRqTvyMQD9gyZyGNSguc/57cguoTd
h8GY6hAFBA+lNVUc6pkTdhQxabqlRcib9+NVcliv3JqTh1K9y8tpwq8oK+ihtKmA8SJ5WYrquu7M
euBLRJ2TCuii28X8MKvIUaN7CcVCdirE0S456rSzf0R88F5YgqO6yDMQFrDHGwjkuSA4FtaXySxM
IzS7ApzmhvIPEdeniCURgW1iGoUf5Semi4OjKEWVHs6TcDBDCnok8ZxaxHLj45Yz0GQyvCbhbWRn
E3FutBuQzlusemTCBdXBHxSu9iWTz8g0U1asthhXSDLtz5EHB1djppLly/dBAF/2sqDsPkf5D60C
dWIkoPD6qjbIBCF6efDjNwW2mInsIqYlGHEkGqn/iA94PJBKmq+pvlGU8Xtfh/cJttWET0MENacW
iJOnAwnIJqZZMmYcUZyCps/qw5ufujERloBED0/a3zeIRx6ItUbOwOzc7+YdoiSbDZIxoBgfiQhH
xHubc4qfyVFA2OeAcALs2t8ZkFUExDDy1WDgoje67WGxg25JTCFbMdctoX/mc/kAxPlCLQymvbgc
a24Dxdotv8Sn81vjMhqYoD2wgrCxiOT8H3kEDANxsxHBjsy1pBZmznNTMqY471UPvG7BHxUBhISG
WYjhKKjC1EcpUL3TEfGLyInedGAeBGIDBwqQioHOgBiF/2anwHQMbCrqxSW/Y9T2YVT/BT4a2V/F
yML/9mDWPPcH5xf9nIoult6WyVC0q0jUGxoVTBt4jcPWGaW0MRw8gU1IwATlvN4rFmGL2JrAxxCk
MFtAq9tkj9Ne8xYZkwavCyFAJHETLTfyHrYqgtBuIcbNMQ0aLgEJi6HHMUcAUkEykkzSsjatgl58
mPOtCuJeJaLxYbO0zAlLDUTHX7N87Z42ckZ4CEKWQMDY60UIFYA8CWJYbysB8Gq2Zo94Bt4uFwW0
etAy/ZNuep8vqWzNjD1I1Ex27Qq95Cab55wtJoOHvq2oh2ScGfKvmw+CwDBH5x74SUJ50lJZHwhF
kch+e/vYf4PhwOlNm22vsUdzlHL0snD+48il/wiBZ8L50BKkVfN/YUaGQpSww6do5d7DS9fis8rc
Ow4p0sDRnzh4fMViRBinREOOJSSxNB+UrqhV6IlILkqpgDsTk2mDWgPR/xodFghmiCbiKda22aIG
FBeljqVDNAk+5NdS/SuvwOQm2EWy4y6bAvemYUfk+tfjkT3wBOmx4mcRFmVOtM+RqYsv9FtzYaSL
Ho/EiHEUk4cLAWsBlG+SEDenoDsRALIGWukWuQ0qdcEikvmPb6iOiXCE/kBEJp8PxouZaYVWGqAF
79TbLkEpxM3A3WJDdXDnMC+37ssZRghJDJysrDrsiF4T8M18AwzSvVKgoqQoevXxu6w/9mAJLtZ5
wKCbbqJOqpirbYBiobUKLye9AyRPIxWDR+g1a0OgoHxaTUUmNXTzuvFYrbc90ub5jQGuxMiaUBkU
drbpTUB3wTCfJKZyfjFLw4S6OaaVn0GoLyApKLv7Goz5X6D9ib2TcyiqIwLESFXqc/pEZMDq5B6D
tMGYibhT+jbQ8oTgRorXj38MNJ1wugOV5G47Zd09EMV7B+LgaAGl3igXBYcOdZbEQ20rszN5JVe8
+mrwnOlbhbE2ONyAoklRpXvcy4M+uAVrerNN4YLBOSiVnuZ/LQwCfUvOV+fVKIKWxNdsrp6qibwo
dxUgTKTABXAemR8RpIhtDf3+l3sbEDmzPl7iao46/wk5Mw2xiZljHuPWuPY048CPPz8sX6d7SGz6
hO/t9cXEYHyGZjcSwLcKu42IhCnOV+Dq0Kdki2FDfVRLqMyBBF9QNa5SNdDIWOACGJh1qCNwOczT
hcpZdRUdR/DNNvv9E24q5mP+gsiMDPBadANvkBCaJE0WWG7YYUSjFi8iqw1iHo6KWX0UQxRpGPND
KBQovFnoAUgrlKe02h8PTr1gGjcKJE48NtyaXwYdf1Ris6c67k2cQHoakU7h56aKTun4eZqjj80U
0TV2eoVYoyWaTftnDOfw7eCqb3hWnQ9ei1NYNKLevOLmvNdQktUNPh0SNT0+l+Knl7kvKDJZJGA3
6pbA75SFByzba6mpZqcgDUKNP9b6dgI4IsffJx094IdV7VIzeify3HhP06M21WJOSXkqhaIcRbBj
JTrD4epOKQJmYiTJG5UeZFCulyCiGWn617dukJKEzdDgTxMokDlDzRiF30BgkxDwi5z7Ob1yVcp8
O32r5Mn+TiFRHW2RnKRzYoatkehCF/ZA4zWc3P7KaSKy4uoTldTobbHg7GiFylBvchH1KZp8sBT0
THmXmik2CvTN5nq4ogl59sOkAj7Eyw7jPpF3qJpWyMyQj+zTP6S6BxM+8DEWRL+8vEKOOY2PTOZ/
8UaU0BPdhD+07+mW2ZqUyBxDN14IZG5gNlvApZ+nBJ/KACbBfr/GQ1tmdrlED/LTHYX94ZpNcUvz
8uvTh2RqNzpVCPii30Vkpg1Vu8GPj6uf27levBldOtIwhmMmGxZpDLswJxAfJFCACdWEJibBWXS4
xEUo5rY3gp6n9Z7WMZuQflFcsG6y0z7EkBBiwDfYg7xysIhKfAZzGqUdADQMMRpygfCOhhXfspun
1jekS5tcIQJK4mdUemkDBCSxrYzGYAIAN+0EGZSH3JF5hrPbkheK+bNFbl7hHzYI+a5o2BELAMsG
ut9xPFNEhS/Axr+d+B0QAxsh2la+yDvo20pAGi303HA6QElfuDxixnunXmXsPB+PuGDvjVCxjVmq
gZ05f1akijBvclvRRDuuaNa8xZiywGc/KFYSF6sCBZdEEbcMMbZGNWsdg5/dgfxK5OdIg03E0i8H
VU1Q8VDVm3xF87HIFHZ9ye6jDNavAGZHrD5A2NmSQECv/mPFigpfwa52ki8UqFMW+y/Db4zLIExY
WbG6CM6gf3r9KxPhXQob501TvWKTwiC+Ft1pXEUPbL36+gsB3Q3HGo73GYkQcyxkov/6cEQk2zoV
mkOWjDy1yd/f4NQKYbVZ2MkS7vOUAmZa+QKPNc89u48PGufjWJKv/S1HKBViePppr+t56XQQ1v80
zOc7BCqBjeyyEjVlCVvSjVBnnn1EIODgh1iJNadALULNEVWs6bGmXYa2Vpc/ZoCPkR2pnZn5RAGm
97axFnGxmznQLxKFEFWnQymq8f1jJ0Cl0rvWPBS1jWR7SyjG5DdrBt7HewcqjO4BWPRjqykw1c9N
T79TeeJuR/cUQnNzBogQ0hFoK1HUfs2KS4eXxy1E3vi+9pGG2e+5OForm2UW5QjMokg6FcWxFNyT
hJxYiIIRgIhjSJnrYCI85w/+QZmCdPR6Cfqt3E/5ScHHvyaxMij9RSNMwgnfWs/ZbdJwBXDsOCMA
Hu/u/pwBQbEF5HPcnR4mMxrEy2ADBfOkPSpz6Vxy1RMwEJ/bgFTzxH6Q8E5DNN87MvtAjI2Nq0Wj
2dvJ/xX+Nmaxq6ad19tq7gDe32vXGlRXuch332VC4BD47v7m4u/k5MXbnG+zNfVtLvmRzu+KoNzo
7uuUZBvk2gKIwy8CJl9RoPhaAeDQvdCdv/b+MaUL1kwn1JeIbKI7uUuPQD5j1RRdtA7GqukjGHj3
k7SnVTn+rZW54hfLp3mYoROQYNAuz7tdua8JgVrSrBATNUCcvKlXdx/uvqA2LLUIxFNMHBKGHmWC
ZX5Na6ZV1sdCuAgKG8YVTAEvhfGdJDa7Fz92Cdc8CtHU/eEBJ3o9nXy9AWMDs8UH9Y4QPUEYN8id
kz2boM4d9gI//9cjAuyLKjBHBCZ+uW8LubgN0sBGsOBXPrAhL15fqwBJxA5MoRMziY2HsYs/E3Lh
TdZEkZ575Zbw0HDcf3ZDWvpmmM4xjR4siGGVHvMZURguD3l94rrRvcJBaEhlHo3ivEKODMBMicgE
cuY9gp64Ayv94Bn7OG3QHCINgJKwG7u9IuNDrlEFBXq0EBUKHk9SNOqxWrk1+vNNFQ5dMsa9Nwc5
EaLg1FhGHonbvI2hm0dY+lzAohGrs/+EeeGviBSPfK/i+2uuOIX4PCHy58B3NqmfAPdcKoQOX8Bp
gEuwZI6f7stKfE56WCrgrLf9BNKhzBSidY5wjdpFyR+BzPA86TMOes7HUWciOKW6oJzme6CQn/gU
pAUoaahNabIDdhCaZpqC5lIIh8rFxs9UuvXpxcFTo1oi3rRIrVZ83zf7denCzxTG40tnfU8I7gf8
N8A4JTUOE5gbpKmHSAJo7/F1e5SOSFHHx3BhZxe0R3S3WyTTNLUAJejmj2gQ+A9QP9C90p+jfKCL
V0bXS+UD7Tsfl1sWk67Q/6jU1YyshA5AaUFPLfC1eM0xHJMUgFJvwN817sfHsjclE8mXZ/L4sUTW
dXBOhNzb6H+IlqACtG7R1jEr6YRJVkFNHfhe52aFEYj6F7IZ4c+rMygMCglClzqjXPSfjoymlYeN
C3OBTKPJUKPpBx9M8rBPAKnvLLD9dSMAW1KL1kPGURgr8XEqYUpc2mNWBNvSkrCo5JdyM6IBFVyB
Dz87Ec5Du4E4VSQwqfDJcXNwIBpJM8QpjJxhxsIucUgOKJ0ZLoY6Qr/afRmHTWu+1sBWGNiEUFKb
yhhW/s1X5Ji99q/CqIbjkc2vnQCHEEkVEfaIQVkERfG0wg+BvGcYF1cMiGnhEVlxlZiZP9SVePwp
ZdraQiL0hUnthXir7vxuX9zvbEdowNgl0APSHy4otgcaBeAkW6UaDImTpwoULOdYRtJqwlL7DcI7
8gyyjY4q/YHthONbVPAa4LZUNMlwIXqQI35ieRT9fZwx43PrjPbZtfmjlnyWBBoJkusf6tU9CoDe
c4eJHa4CSmJ5X/QY2USs54ATbpPEmI7NkaOokM98uIL4wars4jAd2coJ483k7b7+EAnnJOAAGYcl
dbs52xBoXwByz8bG0wje/7pILuxFiKp2gemDf5wtkz46o96IqnmiGlcHNk/2iDeuhCqHcylhUoPk
/FweQrYn9DTz9vqcfWHCHb21ke6SecFDh+DgCjYAMASDd2XP+FIiu25xaGMD7/U9EGCVu0mkzxEi
1B1voK6MTesfU4i+ZvLx8tqEta4xqAgUFBKUGQy1q8I+pI9v8O5IYP5eBHIz+6y7OTT8HckiW2mQ
P830ZqnoxVn+EakyPAYo85AJlxDuNCdRqrKqFj1H9mXDwpLXhS/oE1LewOtloNmnJb4YT8TA55HB
xvqDhkBMF+XcbswaRE0jSC2OxbEN+iUCenMomDFRhsNcZPzI6+VZ4bBvgAV4IESJfE2nH/qOEWew
3+w/NnDe9uc1EGxcHWjDJaYXVB0AohkCjctn+vsaGL/xOteFhW/kEdawx6gRzrhs6IqBWz9MBpdq
lexH0cPHWy2LMkV2due2y3bDcs7MljcE51n6VawK/OYnDz45GxHEHvlrbXF2Sq6MwYsJlUx2S3El
ZLdcYLB6CNLxgUqmzABSm/0/KiV4OMgfcXrL98EoOPCcxx5yLv7FUmXc/tRLtlM7IxnaPRgHkZvV
3ewulE5tZ3JHwaH60DOZqXFM33ntGmEopz69uMD7YcKD6GiguhzMevy+CAvaZNO+bvP/xny2JCbH
vG1VIs3sir0ZkHHNPHorXW3gtPS+uwrK+8Qv/J6jI//gdnn6cOQr1l/YTSnu/7ETMElzKPoQUAMO
WQh/AHHE7f5h20+QAYO3DwzyBxf5pXswkUZ/HBMQG9Et+Jm60/OLxXNxIA5rwN+QfSSRC21xOCcb
8mOUKYlZx8YhwYzBt1m/e2EpjdGHeM3iw1VH28eit3oDs7RwNipTn9nQks1ttkw2zFRUJQ1NCbHf
9bi7A56xtuCtCeTWVGaSatSqoWr2cNnNtT0cPcvN8slVjq/krCKO0sL6jwSBf9FoDZ4GW3ZQgfRt
1eEww0H8ObGFpSeiy0ULRz3hfhRMAyzpTHIVngL7thzh9O6T/YUJwXyGXEj5isHZH1n3023D1UG7
+A1L6YXkFqPjr/J84y0tjD5Lywn24ccrw7q4e3F5IqJeKAvCyFGYpDFcO+M9ARNkJa3QXTxX+G2J
N/ncyRBq4w7tAhf85b2r4OhppMG1LyLf5IfH0vbSzCHO8QbJDDITwZsglMph1Fzgfdx2CrdDWJ6Y
bbLpk/LIjNAZoA6mkKgcWOSW+th13utn8MlBPFk14rcF79GPWOQ/boOTj6kq7obwz3RsPSjoLUyo
ilO66dk0Nwo3yoF7/cHDJcTL/Kza7m5jA/QZSq0MkT6UObTvirSY21knfNR45cLsi9TmbkoBiRcr
gtAI9lhm52b9dPvmIwJS6mA0SZN4cDzFeHDv5Dmx7ZbTvstE8RWBmTLbWvCZfE7sALvMxr3gATEB
+l+0h3CXupzUzpFZL4TkTyGa+V7CyvnwuuJgIBKC80vCl65ZfZIMnhNkQz3qonvj4lRtHjFItENk
rqEd65hhR+cjJbXT2MDMgQtctI9IsLxZM3jVp62qdKtQCnPMF98jkAH/dA+dCsKPwyLeHM5A9itE
N/6QHMZzucjoGyPeYwlaCmqKnM1JlnR4gHcn5qU0a6QnBNFh31AmA+sdcIKjKlT3rU3rLP6UZq1s
M8LnaoGr6ZzrBq8XneBMCXFvnWw62oPG/zZ3HvkECuUv1R0NE3EyIbiHCRCSUoyG/yL5v6y2nN1t
0OxFxSD7hBx/KaGTcBADXGjxHadxzixHsgVEFZltr8r6Duxa5hrEwDO2YHMWcnR3vpvv6XXKERb/
vDHEp/OwFYZxzjZ0RqBiwWjac74c6Gt2QzZCLkqSLpII9JBsNq+sBboMIM/ZcjqsB6gtZ79QZJET
xo+ZkKcq1iALCCZoEPkTbr/OrMSUPIpBnDocTFKnT90hl8VjAqIzHpq31cgk8N7h0xxXl8YZGH+K
d1tJy9/fcPpdI0CBX/g5VDldOodUSpd8mIbfeFQDRvCNtPtuOVhqZKniL6VOh3pc7xd2p9/qe6ap
4deYdfSA208p66qY5Nk4lkMPuS3pBu8KooiqtZU60TADbMivsSQkWhPioxM4ixImsHOZu/2BTdio
+Vn9wtIRCueaicvNkJgi2n51JlFyEqF8J3iLCiHvpnGT+B3SlWhobqoZ+VToWAkdO3i3+Y+HdNUi
0bNU/h94OTz014d8/KDIbSAkG5PnFGiZD5p+LkLJ+QAO5n3Pt0jnPAMoNNFvVcNtH+mwthCwy/ws
djFLXUw3MtHlH5Tf5arzUFOj2wA5r5YvAae/CF89srbV+y54kBL1g1j7StZg09IjrQafRbmQJ+ii
S1S5hcc/yORJMsuxXPemakyJ6OLtU/Un8mvRTP9RHP1zT7fJ+1jXphqn8JEygvDP5KlZAy+h6yZb
dBAA+G64/iHAYIR6/4L+vuaQNAGsUDGhphhduSpr9tyB+OmCdNH3Od/IKYfNmWA3SReZq01eceao
0SCSQ6YmDcnXF63RtEQNVF2L63v7uNb27yzgpODuIQeGoIu+m2rSuHV4MDXKCcYV+vkBLraQx4Df
PxFtkuc083Ir5L4MozxOo+UgUvf1FkSL2QbZPSnafKHkVMpoyjIPTaRCi5biHUy2aCM1KImInhMi
Ubz2rKvzQigZRbvc46pZLQhO1J81lCiCpkseXSeVqa+KqxaC5SGcpIkJBfFo+xCELOpij48FMTxt
VL3cYk4uCY6aMeGsmTzRpOK8+FlNQNUdb5RulKa0HU5zq95VRrIWJqAPyRJk3Rsb3eJZ0ywNORqB
KouEe3AiLtnc0ud4XR0dpPX9x/3qjIg4JW8VpPxUTCimAzV9WyjSQ6zGgtawCajhXSeRimf5Bvb4
FiYL0joOMd5kpj4gQ+O3q/zO7zgiY60RnWXDofWjtHc3CrjdD+wYk96FSEbF+0KaVictkiM10gwG
AYN+KSwQ30nfKwBip6NYGS96BkL67/RGJ7bOMyDb2EIx3AEABATf0+RUuUpNayH9B4qX8T6yFsEM
3yyE43D6BPLRd1ZxNQwh701levMkvrKodeafMRFZ+4V7X015FMaLe8DbN2J+aUgL+Zg6cNkoQIU/
R/Pt6AtluRHmHiEctQ9xR53x9IOkWxdQ7DBWKbjpjBqgDbuIzYP55c/Fw0BbFDjUUDn2t9yS7d+B
I2ueT0BrVjQmKqZyvgVkOqz7f7iARBPOnY71t999Z7wLnCX89hSzsv7Abazn5ltMFNkcLlPMnOfk
BIORMH9phnIz86tKe3pjFe+1vucxe5Gw4dCIpeAlH8aM6TOES2SWosedoXF9HokIOjbXA0gikATP
COAh6+KCNB/yLRrqY2ffiIKuAAce0/bTuW/EFaD7SGNHoIg/j1zViMzb/pRR0LrtR167qyZ4UmaV
ezi/GJ9Wqa/hwoATX0sWAJSrWrLDGJlERA0E/CrOP1v64110ECGGuaXMbheEmvqNY5eG2qhcD30C
++D5R2ZlEPrp8enxDnaLAV5BVM7cGbwnildg1caZlK6SZLzMmnESH7wcn222rNYQqEbFcV5SWvmk
3FBmrgmr1kwP7h1h3FbxelHPYoEbrzDZrw6yO3jbpAl1CjuKiXUP3Ya0b4mrIAgh25SJzSBzQ23+
coE60U3MQYR8Uq1KHJajUxOpx89Mf2FEzWIS6FAtPlcIbBktoG9RaootYTeMdK8JRY8sU1956u3I
PRiSZ9GKPl72Bd1DqsH0hpIeyN3IfQY1VxG/pJqeCMS4WDwXwNXE5clLTljnd3qlVpojmwc7eBfs
BfwwfolEfAgGhRmNHwJqkZktXyCrESLu3r5vvwmtIouQxq1siSJTqK86q5oTK4qeq7fU8Xe1C2zr
gxhr+NOsMRfMh6tsgnL5jfCzdpnTsunIJZW4C4cnYjoZZQmVejgqlxYnMoueSGcbsJW8yAyASWiD
D+Mx4IY5ZDxKSSLJya5N4x5xkWY0jPN1hnHx40EyourHsMTg7yL2+pyA7/joSUrBETetBfhcAsnu
cdjj552l6AQskKIXUmHgR2HbYZjyKh3SFwsRYISMpQ1hRoFm4sccv3kgvzzg0UNag7WQ2dWpN/w+
seuYzZMT08Rd6t5A/oGQ/y+dr73HqtupOxJkXGFPgANi1jVTtlAPSyd4Az92MsaWVZosWTZyXKLZ
bHSI6Bcn5EwF96XsPCc3wlgSEZkxXLLSH+wGg6NTnBKkEtFbF9r5SY8FadxphA/d4VJeNnFndwHx
MFuqA4c58gdYsR8Gz7f5q8f3FQGjh10xuWtW/TX7aI74RqZ4qVrVvM15owqQFKatZQ8pClfLOaES
jj1tcQu0fcV+ggXXGfKB0ZseHaZazunWEkEd4Dt4LVSH4d7lbOHLBrcd672jaZxpEQzdVp8rU40X
GGh6XlmVCNvub9naNOe5LrfcLAn9X3cPBOMegKDyjgFMfmieFB809pQZi+8vgDoKm8uNkupTf5Kx
cUmnr9N69zPrb3/7YW0c8qG+eVyUKbuG0RAVCZ7TWGioHfI3nM6SSH++kT2TQmy9fHiGqA2+tKSa
LMK9UN+DMtwJvGcMR5ELgIxSakoI+WBePE01GmJ04CNnbOtyP0Ht+px2m+J0c/reGymM867pV0f/
iqojxKWwpweXsYOqPw6ee3hXzP9IOrMlVbFtDT8REQgockvfCIK93hg2aY8oggJPX99cdXF2nF27
1kpTcc4x/pbwPSi0rd3dLM71vlOs6jXBWZWYkvcfxuIGEe1reg7LZ8Dw5xTh0yaK8Vt6BtmFlgDg
kRvQsfj27g/H0PyH6tBmM//94U75Vz2Mbqn2hLFs/K+YQvdbAi7A2fhf72HbZNhhCEAgZCog/h/Q
cxtSzjY4lcdm9pvoezEt4zDw7ggveeeXFCDiTYzALmEHaLP3KBogqadZVh8LI1ZLHY9zZjkPOpHe
CeakjHnuhtOr5vQwU8qolplriRAgMIeJIbjiuMWrsOHRexNLMuFr8VsPqH+MKQKElxAOwnP2ouHp
LOrcBpot7tvR8Ai/ka8eS5LKMGjOYL7j1+I2QZyNBRopP2kIYW+jTmhTBAxjzYLbulh00ryEyuIy
Zlaj9sG8aw6fMU+ZVS5fPj95hNUXcdToF5B3MGEsp439d9LH71bYN1GUz5+QocZRJkGJqRYriU0I
8pCjZkoaeUgiG9MYT3qcj+QVEGwNz9pZj1PFM/fwwbJ6tV3iUoPyZoBNzimLkWBfadRABZwMSp8d
nzgHUOhDs/ukgLzstF/uW45oVmiKeD6A8tepUDUYNtSRx/J+t+ePRM06FtkCNhrSc4u/yeeliiRN
sE0CxoZ05jjyP3V4BKVw8yBP84CotC0ZFMN/RyZpzrJN0uVvD/gcieFMHmEHyjifH4QO/MhYQezK
0fz0jNkZhBCy0L4T3HvmwnO18m5dVOCMLcpucp7AEl7sx82803CzQ3VfkP/QDIubhGj5JWpp4aSw
2KZpuadjDdvLZXOL5SIEY/lAcDC2gu5K/pA98o1wkrb0U+vnrursEgaVf7GOzFHX0YW6nB/RM9Xp
uXsuMCS0bndiQ79i5YOrOWP2lWARVEh0MBsMEXp4Xw+YKZhA/WpBLOcraQhYuyIItZBwC+oWtdLy
+1dM2728J3GI113+PTJxObeiTxGOckPPQoQOy1KEfnywf4Zcm3gEYvigD6YlRMbdapDduFVvPp8u
YMDZKjPgU32Rg6vkjGjygaOFyB5lxbODApSfAPQsoH+mNBYpVxs/SZym/HSUH8kDCNUYDbejL74T
PdRAMTEK8GTciZurxx88ltgDkT1yBdw8ZFh67aAhhr8ApUclMIXpasbiHgP0QKqLhJAJ13k7XHLu
10URfZufp5owPWiitLa2vkTnKsnZRRx6HXO7R9i33JLSzaq0quwXXFCv3qBzEMkPpwSZuF/KXUka
5pp28cKIHmD3mgLNwCjdkLpDLzaIxAR5AN6RfE4XcE1UzF1qzNBWfwfWYInD5G6pjZhAeGcHLiyG
DWlCdNCoGP2QTQDzKn6DgWH/8T867j60vBqQNB/44kKQAz9jtY0R47xZvplSdLtH/INuQR2hVmYc
IPKC94eQYMg7fS3N1BlC4PuJWx5NSg8AX7G/F+GBEVopTv67KKy40IiFRKQLusMraOwt2SRfahQ8
DJAsWRgGZqTxEC4kuIL8hWgfmkGsrV+8ES9h7CsydfQ43o6DsBldGVe3bGfUeKRv5KnvpGMtXd3S
uzntrN6Ck6NzOIM8hPhlXOIBtvW3pRLpORr61AUse8DI4yiiT+/QkYm23RhjfaWF+D9xWqJ6R9Lb
v9ALbfK7YDY/aDwkSHPYqrCzoR6JvsiU92+H4Frkzb2gh4kf/5O8xBcWX7y38yWDbsssDyHpn/jt
Ezw2fFtRFB9/ZgPsh4VoBiuKnobzi+8d4pUOxYaCUK9Y8owJydUFEB18ci5IJMYyXIUu4yGhMEgS
A1wW0wFIO3rgGRr7PTIIi+jLuB0r09/hAjpGhOyu2oBlLj8wjd3musJykPeIHCVeQmB6AbmA5p2l
da0EXytRoi0zUeXgdaIuGUcES1hMsANRNXfIixajYckyeWNDSuAFQDKx3oAmcV6u7zHYO4FcPB3o
M14O21ty3mzXg4AqYMacGTGWYS9s4cqIIsxnSfgIK+ZzEQcnUNktYZUMcAHy3BcDIv/ySJPM+DFq
4bEi9dhAbnGDINaie428nbm6B27x0cKxYATlUgl6GcNdvvq5/TAnKifBlIkdjbI/fqfCu4efWEqu
sadbLCfXWBiRmfMgkzk4CElEvFGvRMRZJYrp8f/pS4QPMaJ0HsG305dN905vY8/KQbJEwPltz4QI
cPd9+te/DhyAKFh+HOkf7u0PaqQFFbYAoaZvkHbECs7XevJtZGi3cmtI99HPwkcNmgq79MZJis1P
bJNVi03PeRK41/mg9Bf0ghkTJOvYqGXAWIJqMC5RKPd/Vw8VYo+e+U2rGTJkkO4ZlpzrpErbTX8p
OUJ6qB1+UKqY+kP2LlbmD0l4y+dSJkR6PwyMyWOsL2WE/4Z1QyjKYx5RbkjweqgidHnjvtXuQhd9
G6s9hyWZMatdy1PQAiKP73jJG/cblgyzHhgqZ80FIANg4MHCk5B3QDoWkbX/evZKttMBe6dObhrt
xYAZyvodG3t9ed5Uy5IB3YZlY5A5D0dvkOByXIAAGECn8CNjpsO/boZJSV9t0AUTXhKBlA1DelCR
0pXBPZL/fgntOd/RLagdhTO5O/yQgCA7JWAO+4XVHBABow/+bDr2wSWNfI1/x8jNlpoguEQv5QnB
ZH9fZBTuIhZ/LiXWWHBVMAHeM9hc/OfmB/Cn8es/3qs8u26+kUGcgV/ba8qS7Q8Joo6cdkJdvoVo
b8zPvCSQJvgtcqRhyb1vGhyEtG9wNIu3mPbRe3gV7uYu4m2nITEBO4eq5TPpL9WonNbZK/0snmTj
99FcizyzREd0vXt3jugcHi4+WR/YvEyfFEwXjd9fIq8cAsz0/O3ijRv6eVRH2FyvwoEvrAA0pTkI
YX9MkfwnKGUGgAx+vPx4RXwN2aoTZu46BjRda2lJFuXXRA5LaIErbAFEIAOWXje82ooM74cop3rh
vIO4xvC/5xOv8Aot3skr0MfPgBw5JPrhdt0B9Yp0AHD/T6DibRK2DWYK6DKikjASjK/YszgLifud
DnQPMAfdHVvQr4YRBA0EiHjxGQiy/r4aLl/Z7eEQiMlkXlky8qZYmw84RY/FBCW4XRB7S0sTdzff
qJ+tIstxN1xCMks6xDkOGAhsdnIDbfcY9Oqvx40DcUFhOIk1NFSdAfe5MBDoQTwjTz9qu4d7sYGW
7pvXWGdejwrzSOYSWea+Srow+jFUKcJn+ZlBSp/XdUov9VQYiSg+Hd8C7EfjxUZabikqWuH+O3tb
VBYjMOESa9OGmJxvpCdkmkXUDoXvnewo8MkcTg3grYhWuRyKsADKJyr7zjPYoiGkpAZchsfugmVq
pJGPBniVGq09xPOG9mvcn/BdBIIE+cI7T50eyTvzT8xKApT9I3DffKn+bMWgbtPizNY2pZoBo0g5
Qw/tNntAJd4ZGITssgDyonDlB6r0ZgtRdu2cHi6KkBlySB8qa496CuNQBd/xb9IRADTj/YYaOchO
28F26A5RtHxB8RAIDPXuwSE8ovuI5GORJ56vnmB03323rONmKuwCLlkC2TeCPCHkxdg34qaRbY5S
ny42vImWEX3mvUijMPG9oBejO/Qh9+PemGwt9VChGf/EcBc2+hcCpXh0HZwidGU/SBBj8iH0coc/
wwHvoTNLqLaGyTBRYjljyHqsiFS0ocKJBXZAmOZfTwpwzg6evoq4HGd27fC4EDiAkhxAnsua0Uid
3U/n0+3sSMxbJ3nCENkH8tetFnQIRO9B85/DEoxL5h5in+HKXQujP1cSOYLnEGAcCPshZHnCl4+6
zL0jWPaBo7v9nfRldXJxP3Ow+TlBoG4V6h7DtUW8OYzYAQn8bS+v7z8fdLWXdvwn6YO2oIyKjWrz
ROOFJXvlCbGFGzZs54O/Nv7NeQ5A8N4D7qXwCn8v769ZMTegRcd8rc/ibGr24r9ezP5etAPcGZHm
lKrkqA/ZokEbpoK2AAXBr1IBBxtYRwiPURBZXWK6OqsHbZLdqlhcAuGeodSLPEWVzsn3cuBUq278
y0SUa4vxe+tQaWEvHl4Lsa7bSqwwTt3JEFP/OeH5uGZCtn2HUlayN/KV6cDDyhcrzs8RKkbNqsYN
YaZ7TcPH7t949GWmli4TBBoXqXFxwWZymJFlkemVuYdSQezNm0PJiItW5r37ELelusJpoyC0ki2A
nAGpBDrZMOe7A2g0pWzXU/5qJOwwQVhYPqSzmezaRPW4X+Tq5CFxyQwWBfjAmKRI0vAbj5tx3tAf
xW5g/dwrNwWK4ILIdXvrT8Dx8TlOyRkNNHyIAdlj7t/4RzAAj9euPG699nRPNCpcLJD1QLMviysE
B6CBJLyMXj1HYB29fOXYnwxFVSBA1DcCb2LKGSFOct5/2+AawwjwlS/hZHJYCWW9DT4xxbR+B2XG
4yaYtylgfXJZDHBcepSo9cPzTM0G9v/YuJyKDiiNndohcoFI1EsilNAstZRQA0+hTWCM8wAyBFYx
Z1p6x9VeS8HI3AdUEb8v6JO1PX50BxbWU721TlQ4sVlgwpDE9G5j1oTzRa6meANaAPgedyMKLhji
XA042UiYKGfaVI2HszNRi02mHHW09PT5AqhhY/d7KJiNkP7mcZuq8S8F64CyfjmX5GPflv0Etk93
PvYlIdPibnq4FF7O+s1JGjeEPCwLvKhrdX3te6gT+hSfc/yLptO3yPzgqCAWlLZd9meBh7dT2f6M
EIf9rwqjR80ul+cM2azL2Qt6rLv9pOSeZOd199jITnJGuSVoO18reEqLqY3H0y3ih63s3qGBoRaQ
l/An5v0MuiR69IB+uowKMcQqrBC/iJhcX7C4AEBgwh5jcDBccKCTw1OCKCt2cij3BPPwQeuTNmXy
Fgqpp8MuD+xnwzPfTvUKVPBPqAqBdxjvYGO8bcB3x+1j4WCK1N0x2R0nWu1d1lt+TLO8O30yPdCB
YZUE1PVy8HHGUaT4IBSGywR1z/KwjvlStQnG8RKxqBgTFBgseueXYEdyynM3nGkzem0rFqcu1p/J
bWhta7PAHsitvGio90t6gKTqw36imUTUHg9HWPrwdgKKkSU0TNlnmdzii1tgjUD6E5D1jjppfE0Y
+bjez4lyeuPJpF3SQUuG3+AZ/ACWVp8nIyDhDM5g9g0VEEFINr4fzxNQKhn4vGCYdXL7AbaJ61U9
lXhOhexgxTU8mJysvnryWNowpdcg39wyIstFIe/RIb0lNgS6sLthckiAR7YQUtmDPJCzaaBao3+j
v/iNjQHRG6I0rg1a2NNYLTi9GyLfiDmZKx8r4XH8gLetoQg4ipd0YjOUO5DIRCtfls89/yc+fbKT
3lynYed1E6wcc85vYWq8btS96Abec8Zpt+gak/V1sZnYiJ8qZ68ReL7/uYQFL5RkFw8nqHMZM8Eh
6ezE4Pimn+XvYw09VZRrandvgJtofw8f4yrKcSNp6VCDKr3Yff543CfXADAW5b41rO3fn2GIAlGW
dQqSv3s+6vcf34a4l8hQi4y1DrzjUkRBfX2GEy39uERZ+wxQtjZi5YGaj57ejjYWe4dklgYAhfNr
biDRweGPliVlG0ZTQxylEsHr3IeUQZokBswBpkUG5zOkionyQJT+DyIdBwxA/K6S9f+/SPwIrJCO
/RNBTnTuiUDsHIUcv2dElghgoFMSIMtHVhwH7jL33n/Ug6ZDFlNBM1LTajFdvZoRJtX7vFt+YoWR
hL0Xj2VBxW5DRQ4oIXIS+EHxjb+CehU+cnHajJKW3/ZeCuFhbZtQzs6ZMAiQHgxdnkFLs2ENwOQb
9EvzS3LJOd/VuAoLzQGzYnb1oNSYdho0aO7WVrF5cg302aNeoK80e0xZRAxb3Gzzh02FZspEnyA6
TV/uGMkEkmXWES8faWOGBqeJ+OYOYNW9a0AJZhD0OY0Z/ogfGgYAz1AJYT1KyWxaEmkaIqBLdJJC
Cza33uS2rMkfAl/jyT6DZixgATw2FrRVC/Jv3dyuZ7hq1J08I79AZNcH+dB7klo/xWse5Iyu73i7
/i4fKlbWPfnEWF8v0Mof+CgIfhPeEu/BmKVIQZmOhGZT/nuklB+JGk2gRlciav5yCoyuHLgBA+GS
VIz95esiBtEoBSwjqgv44zzYdB5R7Iure6RTiMNfbRCf9RYMdcS6yVzPb8rXafUr2RFMnVSP3Hnm
zrlEHBb+mMvXSsr3qmPeV/0hL/CPv5ebEus0lbzC6Mw/VLc2n/h5wz+vllLLImvrEwyAqZKCrHJw
WCVJ+5K9kzY5BiuyV6bIDhl3CD11CaUjfTy3W6w/IuoFme7YQCSgepDZQcEpx0tF5Tc2nG16nved
X8qkP37sKmdL2O7D/0x3moAVUsKoMLFa5YBLoiEVYfL2IZuF4O1ur1F6jPvgNQwpsNxEaz4yrqUQ
BaE5IJ+GNyuuvrgIWoEZA41Pt5aIsmns3qxFSNThoNbC3uE2aj0UgHsNoc3QkSp0preN8i9wPlec
oYghQ6TnP+dG+qG965f1p/q4VMxuJZ+uk3/Sb3ZfksxA7GikF37ztcwdQergdzXAMfDh/AtFMGc/
3SYMWFuyua0GIo8SvbW+qHb3rzUgeO/Q4VacDYmBNvCu8Wa5UriNaHf7oxoUySGX2pwqNoRwbz47
Hi6Af+5UiNWzf25HRDm0RfiBst53fRGur68pHztPIcpoOZjmDLe2ugBDROdq2ESH9o/klm/e0Y9i
iGIs2fpRnbUgxfZ1UYcAozj/9RkhCXeS9CiCCZvx0EFgN7BuZPd20/5RigSbuubcomSYKQcDqTkH
ov2kX6TKtQ1PbUszotd4QHk5vH4LCaWRCkkj4K56s8UHR8z9kJOF0zeSomtp8uI43YyUf1LfLFJP
0BoORZ4DTDGMQIylQ4R9SqNHnO+f3lFD0chQe3NAfJkmDBuK/QcB0NkDzkS4bFZmJI1bNk2KTx4x
WQrG8aJhetJTaiSIjlDDKuH6aMGzqCSZX+DiMCM3P9TB3VTYagaYEl4j3H48QYiesqHARLN6z0fC
uyth89nz7m8TScxWkouLETCTRCn4GfgY6XjF39YRu0Wcv0zqucxZCruPGwjlKJo5QGIEeLwPIOf4
sLaOZH+mH6i3fbEuAp2T6DqF2nRyiEfeYnnTW/OmzobYxLRI/ZufLaThLuQJ7E4N84TIa07qUApG
TgyKeVlKcxZd+ZAzIZ2E6Pfh3zLqNhibmL2n9TgXGn+KN3n1ZzpoVEf3DgbonzNgNLNS7N1zlU0I
AwzxKdyBSCARa8RPbhR80kGB5fnusMS/ycLiuO1P5Ok3pA5qVMwE3/LAWlaRD8ASUA1xVqqL/klB
EwxJz7HPdcP9xEG2QlOF5PF2ksdQNtrhPoLJWSrrquDsuc/f2EoHBHBtBcwZCJcCXw6cfHQOcvIo
E5TiZ6JjLxwC3pWFEg3GlS17ezSSm/ty2z95PtwBjVlbvx+/fF2Haa1yk1m6WqJo5uzUUZyT2z7l
CignyuhF/4tkawkya5JFqsXPhVb/Og8f/gaHxg+5pd160mibhPRi9ZGK9MN+iC5zdma++SUk+IUi
h5xsDu6zkmJXHInlqTUEFz2CHTc2cMhgLTQyEDZM1MHm4aJEHV1QHbUONEXH0glBXPI1Qq8b/jik
vSrqEoUQ1G84mErxfUa1ENFm5z4xReK9oJ2Fzod7cA2uqRQXoNPAew6L0rx5+u26S1QdMBrI41nY
3SRfyek11jjzlsqxgyECvmjXA3E/nJEPMeEPAt05DOxnJPIvuZx0jg6BwzCKG07LKPH7aweWgnDQ
5/ImnZaCl4AhLHsSy/FIb6saCyaRetxOZKKAJ3AY0nWvMT0zFyIV4wI/fBnmd4xbKzVLh2hrg2HQ
gV5agwV6HMuwriYG4wnTdg5J0XhwvE2GKioh2wJajDjJW1qQj4Bvz96OuLnMmcqtE1TRFa6byL5R
o9KHZwOotFh0qEV44JuRKfrAZnGQDgPyQfkBBJQiaVRETDW+EGPaEa2SdQci5BsC9t5US4ir7XPi
Xk3xTJFaqyEQuc0GnsCahCdaZ1P0By1WfwYA2HvKvdyzCEPGPqYQ0qwQOKha/QMFTQhQriYl7BJw
zuiZ6u5rKrR5FcvImTTTMjCiH+HKAoo4O3ePRN4Z/jxUGnKg0RA86iuB0dA6DH5lzLd+yTjpFPGE
jWf9XHbMNmUhFlzQDuYirnI2jYdk5bUtTUDKwUvDb4TYG8NOOSJvXuGbQrKX+yaCG7Mgt9ERMF8V
35HncsudiZQSH+/0OleT7RFFIZCxhWiDoiLNDKTDl4X2vHl+3TMlLPQIaQJJuYNaf0eNS/D0mLea
wAmfsGL+6HDaIIfFKAjuJFs8Fdug/pPg5jkMlBmaLqQ2JMoJTMdIrlQ4if2pXOqo/D42yj5xEor8
O4+16TJWyUbehrRQBh3OzotbRlUIn5OewwLQxHCqEOXwH511BL3xrTFZZ26REfZxM5fWqD1oPaGt
sxBZQHCAjxDdgq5w0hDRylqLGJDiDleNuuULMpXbFuW2whODwKGPTVRK5MrWRDevyvM55ze/TIeI
l6zvP93dDwMsRkEJ2M0a8BVD68aXM30kyBHguh82VImSVj10ay/ALRb+rw110qblnkYqJuuRqIAY
+A3jjOkxiIM5h/WEbGQStYmlRnA8E7VHkOQ+BCUOCiSy/D8qWt7GZ14LDlV4HRGosn7tDYbVp4/k
0BZHriUsZ6yGfKGBI3+2MoPjaQBaxeg6bohhI6xncU223ivFW/PXRCQ4LIvVHdMY5/Z+CFec1vxm
rId7kYLbTLYjbaZuhDbJ5v3/uyFm9usDiRVnUiNY+h900SAWtWjETBnfYW0wPSQSFwSZJ18hV47J
iGAxlRbVCwWLhULyt+LjxMrnnS36Z8w1WIufo4sqHY6N2vaeIGEc3qSKQv26jfm0ZwQ7pd+QhRvs
+V+CNaoU+jojaA/2gx+PLmZT67OSMs5kGg0kpA/CVrHr05wCxURLBxfcFhVnl4EaofAJqwWGI542
u8h4jePcGYbqiEDeqJkRNQf+pT+cthbREIPSeR9g7s6xtuaR2NpVpATCeSK67WoGKXdZD1mQ7pL7
8t/oUFAWXVCY3HbIslTgkJStocsO2nF4bNcl1wqz1Pq3VqbF6rNGTo7QeDBSmuTlD48g0KGsWgZK
GrJTuTKF4wslpMzJk1t73lSYGXpm8xDuiVNBm/J76tYHy/8/qLyMtiMRFTAaHAeomrl+S2drI2Xv
J/VajYl/sC/E+migoyDk4zcElj75/8m+Ywbt0DR1Hm/R7STm1d8IaQIIcyZwhpYgIj54+iy6WcHf
M7TbcedtR7z8rYu29AUKVPkEb4VlhLy6P/lDps8G1wEw8NSsEe+ix2bD81j/a1wSfLE1W9+gRJ3p
JVubUPmoNDvgTDCfy68F20JpB6kkjEqqeAmiMEF8y7hoZPYMbq8i1glAKfB4k+pvaaBgjjz+sRmP
WLEQM5MXgHitXAD6GTG/GGsc2mABTbX2Ne2Hr4WeXUe3BcYRjlSr819jqABh14T94pK/2Jot8xR4
r6gPeEJlJmGZN4cPBEYq93TxiAwC5GBjPuicvG1GY59saE9fCoAZx3Uoe0A1bMHV8uJeVlAadimB
a/CvRDUjBUn/Ac+W0wM2x9Ee9A/NCkE9J3ruwWyxm02aSefJh+sMDA81z3004GWJWEURxSxwL+CX
N6zuw/kKSX5Dle4KmQNNINed/rbvJ3gkBXaBWCiUmkwErHfsmERokRHSxwONvTI/UTLA4JaqU2JN
WoAFbCkAoSz5CtIRzTqH4Lh1z92qNgvwb80pJ0NivqBTubpReVE3cRSOCyYMNuM9QNUdPJnu6gl/
hNcfUDjzWPIPNOoIlvxlAspCWMqdRUDCyymjrna3ILLkRnWkG5AL/bCG8x7fL4DJUYMhEoPzPSxi
DnVuwesfvL/7tiWQgirSKK46zw58LF6z51wk/GCuTnLkSJA0H+6gDyvYhtGQ41sAZFzlT4sv5PSJ
dOAgTTjlmyULMcpZYMPhcISwr0JYN3QKcpKzIsMHjjKvZiT0r37Fe8L3aG2sPqgMUprEPUxt/5Ky
cg9BucmgNb5bKJF9HA9I2Okyt/WwdYm7B9POoSSGJ50OOvHSe0nDIzhArpz/TB2zC+Qa+jGAr3/J
Nx1hATBq10yCZ+bL6mjmurNqAxSZZ0o2A8AtlVxKpFmMThczt3ADm/Pky7X8Wh5g8/8GkTwSEY9c
uhzVn2D0tnGNfB2hSd0ba7xcO8fomzrMr+x9DsYG5emW2fJL/jCrPV9sotNXNRe1MutxKrCecOeB
sA+nYAAOGpZETQXb0Y1LZGfUDKJsnlf85khaJdVtrPXTmpPbDPeN+zC3rzNAdmgrkVZyW2A95rPr
nWhSFaEfuOpoP3EJ+0zzI7hNskUqsp2eiY5+A2Qrdj4GFEaI0YRShpBGVLKgcUH3SSXm61Cbc0Cf
F8K76gQ7wAKJmKtvjf6H8XZ3mib6fy1OX3UtVyZYNqekRIoU8BHrIjVNONoLWr9FhO1J5Dv3YbBQ
MDNZcnKrpOKJlicp+544WBETIieZz8GkaGXwBMZxh0zjCaBFWWSQ2mnjXI/3I0VXzpWeJMm9eMAb
vDWXk5rIR+Zv70CLAu0vfY9wl1YU293J7ShdmeSmZwBL4r2sLxpa5NnIpKApWDQwF2UoGtK3fxvB
t4vgMHhaDIgD9l/8STilqV3AkzOWJ2w709ec7FOh6EcB83Wefh9WFmc0nyOkDjYftgolAmMYI9V1
3it4haA0Tzcy2XDAoveVEW2TI0ygL7YY5zojSodzmeI8a3rBLosAJuuSglkBh6tbUc7RDyDs+Fux
lM5xbvI5gBOwkgKfY6KoOVSpoZVJ7r9y3atZyzNVjLFxB+1Boh9bVGBdbXyUs1+2EAUqMl2IZKxd
CEiQyIEmtGYtHKuQI6CFfB7Q5N6Jj0J0BQEAIEVqIxkB0NXazroEegm0qrDJPz2S8nvoePQR4YGY
zOpw+yBPBeO1Azr42LWr3WngaAmPMWql1z147r6nHapv6uiQqNvCkwOPWa9rLJygGF46cVJmWHdI
hy4yORI8HojhEMLgm9bcG/qsyW1CZ5F1XpKxSNNTbU6xAwYs7oEIis3T9/rm1CRcILoc8uAPHH20
O6ckYIevyRBc7GHBIVIGh214AJYioUgluZ+ii8Lxp51TLoyQH4/qgMADDF3f6GtOhDxJygy67qE1
QiOlTwWndmuGIdg+5mtAa3vg/ZzovbjNyM++CQMLfzVxWs4COIiEATxZVJGhWlhefBFL3JgEQ5Sm
U89Ik/mnKsyJe/yOWutIXgaUKQnIxz6ZH4qFId2eDrBdyuSbkx0QfJwjn4aHVcSTeqQtaSHBc+0J
rnpOEgSgMigRkXiJkNk1fPkk/gxBikTkcDcx/HJlvXei7kNEblL5hEKfAJkAgMK6fOGqEB+FJJ1Z
7CJQ3o8Z2QOomH9kmLCXXVIwjh1BiashpmnEACgT5ZNe2tJDdNlsaUQVa2MNL0iIMoUTWNgqt5fy
y0H42MIA7PxgUPUVUVCyd9+3vpHS3uf1p70xvQbJqaIPWPAvrblgbeP6g7NBKWIt4H5OxJH1VhXJ
Jj/UolvPGK9WJFvwQ61V9Dw0a6CHn2lFH2HTVT6Rn22Z0/kGvojfrP3MQrPkSxo4Fkx2ZlC3V/hq
D/YxsiM58c3fvypmHhBsmQ+fZIM452Ojos0cSKJS8/qMz+SgyPaVN57b3vcvSJgZUzh9Oe9MYU3p
84C/AUqCoc/XhIxx/PAkyN+8Ijp96A8m0gvgiIwiXs4jLHi/O/N38fQTiKdqVeBZOX3CA+TI1JcG
H3HV8LJfWDsc9ALCJ3zzv4tugbM205YodNmhPvY7BbYKFXIlljiQZR9A8zaXkGUvYT93OT+e/ByR
wlRHmj/48N26YtTnkYraf953vqCkanTT4yWU2P9QIj4PiKjkh3BzPLHZtuYZpRWHk38ckNnUrTvi
NpCwCuWrQWwSsD/VtwDF+8KVt6DsqodH7Wfv8E3ZV7xlw7gmwJ17AT0E32Ww4N1vgajrm2Lmio3d
C5SH2qPdN2gFA3ZHC4K5H1SBsMSkSRECpGRwEohOUd6aatQPLgbDpiuGLGRU+t7qJWqcURzBbzZk
LdSiz8tVjiL+k1H8iySqsM7cKogyUbjMAN6ldRnzATQcxFvneYC7ITqtnRKTRn1ggqqcSRcOZ9u4
UATdNUCoPjSZ4DEgmAXZ+2w8czLDaD6P3+4QKd76vMbKMTf+bozxTI1sci4y50tUDu2OsCqgmpnM
A/EMcbews5I+UKQKAZviwCBE4ox547v4jcpJPR4uG7jCq1tqZm9I0ALd1RGOp+Mv+G5uEah4HwFu
z3tyWwnXitgwhN4wWaIjJA0Akd6XeDEpe5Cq5WJuh9bajl8LhPJWFYq0E7Zq7kk5EGSzkUnetiJZ
NtK+nnx1qg0mJ7JuQNZ5v7ea98BP5iuIVPsoXEHV6z1trahB+1Qx8wAD1L5d7WsyK8irF52OdapD
juBnnBNYCSKPFaUloJ5PFN/8xdRYSjLLt7BmBX0is+UriAHsuf1GgEuWcXMyPM0tE4LX4n7GDclb
xyfioTEHwrv5FE7TcoFcoUQVERawUSS+vJfEcXs308Reji0EHLQgigXNKf+0oF4YVfmbgvcvvNfb
JSoCwCIreNNuk+usJmuUMJETUuLXhBYKrvOYy1n8u+igqb9CR55z8/UwxvzAGeJ2Vo+24xa+Drcf
t/2SQwXIT1jV4RjnhIcxFrZHNRMahWmNUJDHaWhdA/ZIlCo2WlSNi391SX4HvBa0dNCz4mMpVKZ5
3/oyqkS3Re3qDmJTRRIJl/KXCkyWhOeerEtmLKQ6YReh5EHkAjqzLOboVX8Dq39dw8du0zyGqMeO
MsQQjgUP/raNSeiVMdpiPXHAQpRQx14JFSUyaKEzt/a5bzfQjdwvDFYve/inVW7ezdXcek/K2SYe
QpV9xJd3mIHkcewXuw8PgEv9OhNs1jDLkzcJobc1SUek3cAcUKDU4N5KaqR17hURJ10Is0/2Dr9A
Rzj9uTC5Q87Q9aWts1isgP64Q97EtRIJhkznY/doknua5VgVqAr7nU+2MWVkxGr5L9zW3exCEpHH
n3vNtJCgaOdtun1zxS94IoSb0KzvSjR7rFacYEjKLDIoKi4nT53yqqm9conGyRSEg3RfeHe/mt2O
Xe3dwdYSfPXKiVd29X8AqsB4EQG0f++Q9RJvBoQoClpgc9STKtBTOc0z2qV8GQha0HXy9EOrEtQc
WRNfcFv+kFcBiMSa1Y1q7+ed2QMTzEEhEDHZvI9pb9/3L2hbjjrmdLLIULLzHuJp/3lv9iIasz7Y
ztG0BlzT/I23MTnHWRlUhAmf/wCbkDEd8SaV4zpDgqpW7FxmkT3IY0Z40vcBMkGBh0ETDXcgFprA
7HKWRNSgmoPJKSl2Q47TO53YUKlUGNg8eXcSmFSSOkgw2lxgUVe/XXPsR/wLfI5/Q75bHhVq3vPI
z3pn6J9IoJ+8ELA1LFzgnJLQ+YJGaj1XKKycO0KshLm1jzmVua0yzQaam3cTUGEkr6s9ODj/jYWs
NRYvFou+lXufDbpkadnjdOd8J+XB4SBb6OEDWfolymdduB2jsJijeJoqpBNU1vZrgdm9K7toPGIX
+IsQxTqocRt7QyBewCpNcu+dJ4YnAIzgGuWTuz/YPfHzYWQDn0U6whj0cPl8haOe8HPhuePsXLJy
W2OSmmeQ6+bgj4AoS5l1kxJqr7Lq6UvEGZrSAu8m3HPKCJC+3Wes7u7uZ887PuOX34iOn4I0XigW
mCHFIpeZKuWeOfkjTuNOgyW2GLeEr0FRIf2x7HJ9yz6UFbfVe0kh9ppwRHL1e9aSaKy/wYj614HV
w3rw74VS7UUsBBIbVOWQR9q4hyUVC7X3WvR163USZA15TxjLjXTHvmFXqNTBbWohTyRDFkMxu9Ry
p/g7LlLw9S3lvNsAwmlc2TPD4VfAmi482SQQc3GSrh5JI4BFUFz22hW1CpTK28Y6wXvLT2FdRo80
vmUhDW5qgvrDFg4BxSa8Lc3gQi8hxQtOMXvu9Iw9hz8QuQA5RAsiZWh8QCl8pSugyqUQT3TM/ZJn
hVaYu9epzDT9GY24ZvmUUgl//rLyl3gC5q8Nrh9krzw0eiZaj2pxt5NkxRDOHTwU3KsFB1n4PQxN
+FlpHUx61FYUjhQ94DWlEZ0f/6Lvq/WXK/+PEMyQRptYOvYRZIH9/4RYbPAxI1bmC7K+jTQFy40E
znxOsO98HIwN3s+0fdYPnIg/h6DKuhTj5ZipkkobIqa+nXlBq0r9ax7qvfiNEhDIrvZKnBPgMtxL
nXVmsIJKAsuQnBa7gmKrrwXxVsWoIHsT8Jez5op+S3aAsJ9LEcgoYgPx9HO3gTNyWRJFdCPH6pUo
KxhPI5bmnxUmWjKgNNjF5BtWJAKXDgBzx3KPXOCHq9fu6XAN+R9f7Mc4z2ZgPDEwioc2aTsrVX+g
O4aOhINvSZ7lzkx2DPAyaBp4zPRyvP9H0pktK4ouUfiJjFBEgVtmUBBxQPeN4YiCAw6I+vT9ZXX0
OSe6T1fVVviHzJVrcDSmEHi4Dzmjyb7ymQC7t7CE7Ev5i+YSRgD/YgIsFTVed4C59K43hAnbwHt5
2vv8D/iVlfCNf2aVHUcXGK5cUCTPB0cXZ1fsnT/ARBi5wHZF8GjryHDhlDFOkaHHzUoghbGVc6cB
6WbxwASDuIMgE+LdjAsPfhK0JLyX6ERhK1sUi4RvxSvmVPpu5fcnxwO/O4LVQ28PTEfKIUcHqIQR
6/yGhImvBSMs7jGvSW7WH0aP/NS9ESmjLY3Dn5FeHOD7/Xtz2V9JNgSV8k7jPJRpMCYoSRnRrgBk
FW4A3aTcK0ve33nAucywRZ8yB6CpsiivmTkWOgMhQa6IuL+iKVQZewNKoWxZ49BmXdMG1B66DUlF
vXEZoD3/HYoUtullmRjcVB+UIjh0kBr+JWYKOj7kAYbhr/EJptWJAffTf7DmlYI/9fnPJ4+fdHQ+
y8ML5gycBI0SJOxAaKv2kLRo3V0U1lzuzrb84NNmMTFYdr1eamDYSuMwurk36uzzjKMCYS2H5yx3
68HkZfp62l2y/67e8hQQhkbtvtSZM+MTUESTjwOsZnHH9aw9+SuODqWRasHatzltDRHbYAsCVkDY
FNGcM5S26DLL4SUwN+Bh7vPvznuZcjJKscMsytY4zmsPd5d/6dU/5znBkC2FgUUbNORmAGfiiCIV
jV67MCmRmSrPqsnNSzJCgbF8Pfv19DNHghNjL4fopxXUVLJD+COsQRt0N4TsgXSdHIujg9juYk7g
RgXQNcaQrpITN8e67cfUgaxFjFVBvPvD7GjeB+FtKh6RBBtFuHsYhJdAGA2JJOV5fc0hb5wvXwfY
rYABiQTKflII/d8YosXZckP9IR4BswTwRMXCu6eF3ODQOyrxipIaEJNqe0/OEH+ISJPqQPuCRRUm
5OuSke5npAKCdJlXAVHBTYHwIk1r2ASXJLc7SywaOPtuG/wIfziBFY6+uWzPvkIhQ5ODWBMTYIVe
+TJx4txMSusfpFUqdl4OtV9Aef0J80CAvZZ5rBwpUxhnKQDvFDkXT03K/fXk5vsyQtLCRGKp7J4U
vy0waJ6d/XzZL7pMmGjNMAPZXyJe8U4EjgLpc4XsDKc+DRgRXrOu5gLqXlzuTmKIEPr8qVMxrdJN
riYAzHpgDVtrOkAiey2S4MzeVDgbJ6hmN1Bwwst8qg/Gb724AtxjZod5MyvBa0G8U7Zcl1j2LVf+
0uiaE1H+4J+kwcprOfsVcXofhzDB8DZae0ebt2gukTGDJhVc29vr5DhhPmO/nCAH/y7ArBkeD96w
ON4bstYHvbQPlPD5gwRlzIEVJGOdE3gjFBEm1M46W0vT8tfPlijCIuqvjuJcPlY7avetYHS0Gu/i
I1SikLTxyYdDyLU1KPwreOXdhYSBXY55J1xthUm1Mmx5/Ct2LidUCIneJFwTigeYVsYB552oouVs
pXYHLL8TL8EVRCTe+uFMWAqN6WgznjRjxBBjk6G2q63x8sq+ZHTGL5TsBYkAHMpdffSJyxZV+QeK
1zWaZa/4LKalDvDqAhFnx9GB/xZgdk5vOuEYgH3lEu3Cyl3tPlZcWTNIYbhDa+iws/AS/EPDBnHt
gqk+iGTfFLjj/IPGSdMBeNNswy8ibu4YOHATkmLhIGWrBlcfKzbOsOemu6uAY5Ho8GiIhsPe2fnA
9qZ564RLQvykaT7c7W1Fm8V+ZYrLoLJ2SbeCTtpKivGaKoQRAtt5OLnuJx0rhCWcCYQV60c2Z5jb
3V2BtfU5usKqN8bEQiHrAb1Agvh1n3ZNqycMDsiNfC9rxe/RIkhDr0EmljFg/M6BbQeWKugE9jB6
fEPqbPhKehRjyXg2pnKzoX4Rf5c8h1ISy6Biy+qnuuoH7wzXHljie3YQ18d5z1vDdKS0YXryvFjV
MYQYYPtj5bKgWmAWy9Lbvhnb/Mykts9xK3x7cgYBFSA5uTocmBbF4BSRkFdxjnNIoDb0OQZ/+yG8
T2aabsodRYwIfRrSZYH8yPpsOVvOPiJpocqUHtHZMhOOmw2r0AT+5LTvevd/vmWLtnQ5DE8HnHPQ
wcwQDlmYXAcZFnAhRDSuedDvuMV09Efn+xq8sVVs2/fpN9FgQ/QYKxbmGu3ekqm5S9tNV31095Di
X2amMGNYc5pyRKwf5rbDD2mzwGFM+yUfQG79PQlpfJKfyT265fnxjtkNYKMY5vgrTuSftbQstWKh
9Kykh1IhggUsQ0QPkiJ7nbEH8JZ5GsWllWG1I958CGl4jiDUZsov+1myD8sg2XwmFX5MeCTxz5Xl
wKyEyAymbCZ3LqptxxruL4hTc8yUTqhr991Qwao9xtrZwTLda08fMywq2W1JkO6hgSPg73Jtdjjn
vnxACAv0FYMKgjU9ArRxiAWbnIPIjA+3EfJXM9HNlGKHra24L+bfz+XPc4D7n7C6lihKYUYtaegH
3406eOPLjmW7hcnCO6I2g16ogH1RWlvNsJka82PY+JITXeWoOS5zHLAJ6/oXUIjDCSg8KjOe2Ttl
9Gzq2XsGx2+goyKi7UaHYAsZ3LAPTFoTXOTpDjLc1hy5go6iUQ4Jqd4+Q41zhIXoolJhy+9O83L9
vFuSsQVZFWExqYUg+L8DaCTi+1t2DONfDBsHXAjbQ9A1sHJW5uEaQ3Fx5MS5M6P+zp8tMlxgxcHl
6djgTShv+FQVyIujAz2e92QUUEgYkEgAkxkq/QtXMAIj+W7ESB6WZi+obCJGsOpllOyCPHzF7RtX
SSIcFa8z0a0++VEwzx0tYD9HK+fmvJa5C2X6R2zJ6JQ0vCG8bHC9R9PwLwcUD0PGEXgsMbvQEuiU
noromjOHLi3A/GL4nRbOD1E2n0j17B9RrP59DgkreMJOPHJxdK3Wsj2AKv+nZs9hD8EydEmCQPHq
xAyfnhg3F4VF27K58+AmF31rjoiiY/dxBLvT+Z/8/vzk4+Uc5nOIYczGtnCYGZIS6HYmVvI44wRh
UHO2Jj+ydKd3HAxe1GM8Zj7S+Ox/iOpa8XPbGVdChAms1Zocrb9+aIxIAfIeNn7eUc1LgYvrrwbP
iYrZB7/q5drRygMiwm0RgAN95Jcsk2tA4CLviv7IIqL0Q2jHESYq9vrb37Yz6kdvNOdMFpvdm5ar
7xC4eRDrZGo2HisO8Uk9z9PX/zHboTgE4Lth0Y85pId8aeTNMS2PeUrr9X1OlFAJkUjUmMQhxe2x
ZmIY4wmtnBy4uQ4/FQkcrDjYfGQmh+Q7Qey6Th800MwnXlPSy0YEEhAr3EzxV9//8wQ5W3NGzvxX
gj+Y7YHMHHefYWsEQDboDuAxAVpjpvW25wQYpgCuLsEe/EWB73359ddpB0gqpfGDXMqDWLP+w/6B
aczkRVLaaQCXBnfTenIYnNKP+57qYdshlZ2x/+4g6eMkfPKVf+4Vq2mEsDbiWCfndwGiOvn6NhfY
DGrivBr2e+4trtMXghSACkQdaDz9r8UYCsoe7Dhz18bEofA6gZDHXwlMPXRERJ3MsXPw7yDt3mOh
R9cgx6oe6R7+Ij/JoeU5a9gdVst8oMxIYmNYRQDW+M3Irh3OG39OI4GBOBZlKLtwQhQ99Mpj/gHY
TZATnXq+4cLu7mQOWu9uOGFvc3uueDvo9RaEIV8MvXoM64CW1+sdAlG74SDucLVfwXSP0LKfDt94
qXt9T+SdNcSX/rgDFvnDwXyxOlwk7sddrctNwWZ5439EbSzB7cTfHv1iQKIhhTBGtS4uq0SmaKSM
Cpv7lv7s+W7XOLwohCQ6Y2TMCdFmaFjlq5K2QxYgO+WgeD+y9hxtcYQg453Wr63yz9x7xZ5QvOvW
mJYaZh+XDIQC3KBNIdflYJsxfpm0w9LkeOXsGmOBS48BqVr4bbDjBo05x5goQMysHwgJckQVqjl7
ajpok9ehGPE05EqpPq68zBNyw9RxpZccz3regvNg7TSTdFD+cABBlaUhhuEHxB3m+kjxz9iVGasU
dItjQlqotSNbO9ygJhvylDGyeWzlBGv4Z34tbgrT/gx8g7Yot2F6wXrqQB50hUfvrmY9kOZpuWnH
YzL3TpRHKKAZ9YEk+mXHemompmzGkFlLPWg2OfOH7xl/mnnP3g0GRAljgEs2AKNe3epgZcLDqgcY
nV2jDwxHUJ3sviEbHKk6ESbZhe3rfRlMXlkr2J9NyP/VkcYHD+KEv+F3ZRe0SJDpDLcFSUCNTxXM
HdZ8cOpH7bb5qu0rJRMt+i3QOw4/J78FN8XJCxcKItZGr29IuIH6FJOf1c9+lHZPcRmlXEYdkLnK
7cK0oNngon4TU2ZT4+slUU9Oe2qgxmw7XSokVF1gAXAwb2+U9tabbGDGbpzF8Hc5BrYnFCNIgT/m
5Q/LUiqUH/IkrDKRpq2F8nGkwsRhxz1eWfhdMY9+YA1hpFJB32nB6AEhWEd9HIafIGWwSMSS5LBy
6+U/mjfklwlWEhYpWX4FEWMLww+CIZNb+QsjDd7RWGA/bn4cgr4mkGvLycKKvv7uyMqiqCKkgXeP
4sg+3k34My246VR05osCumsd0FRz07DSfvYfY9VJl2v2OM5HDFkC4lpM1hoXAJEYMFgw8qsJ4KtJ
B+6nWlJzOcCYc66UOaKhMEiqGXeAJaYVHhuzTnLb9GSZOYQ8QVHGnM2W02mFqPgHusytDhCAioq4
STioO9rZipF7318ZTkGfQ4olI2nqq6947/zQF0TFyscN5oc59r//aK+oBhELOH20k/1e+cVreUOk
9po/tckJvHJ5fdmP/rBgzEOAEHQT1e4gCUOWtSTxuGmbBRIJGms16Eq0yZHjTIXh+QkefadPfp9z
hu6uL1cvGzyNLBZmT6hn9znL/DWu0mbYPdwTEEPc2++jCkN6gLyc+a8yfMRfxeYS7mFic1C3Q0ru
7/QZdJAqHJFVMJMVQRBPntHwcyIckhJfKi2E1ieOmz3viJ/7hbqCLTBkpsKlWU+4shzKMZd8epN2
6spVDQGeuT4PmatD9Z+lROjibUml2V0/dyVBRHww70FNx0uW2C96dz4nUK+5o6y5BhXsO3N8s0Fb
iE8AMl0UmH8jgUBlTGtZbWEOMVAPmb1x/DNx1Q1rR94KCbaZ4B53l5Jicxl9n9apcJXBEKCAIojC
mm5q+nNwSVApW6vwkhz9y5NWpm1/9u/9GudMaGlezsJvJh2YQw4kur/KPuAJC6NqjrkOhSG6AxMt
+4G4RxIqvtzA8J7uaNWh4fw1cFeuojtEaoaASuHVKU7X14BL7AUFYTPO3RZ+36/xA48soXQJPQBk
hv+l0qN1ai8UtwPN4Qg2iWupwkQYDHyJQ4ZT++30tjFkHwsz7GN90jO7PWcXQ4kg8Klt87UiDrzG
XC1w1hC/25wTgV8u0cQoSHC5o7rh4XG3hJ9tuS4IcCiE8/NYCOL3OghYTIFETV+MAXeYsRPrmXxc
+TKkjV6HY7mzDMm+ttX592dhtKLxwluTF7doDbBbTMt5O5TrXMMKo9z0kmZzSboH0qRcgt7tMYAi
DPJqpjFRILnrEWG5WW6xR4vwl+HFG/YEW6mYztXeKaE/YXquLuTObtm6yKXoage1Q9Fp7XDbm592
75TRLLWv9fF08g0RGoUGcPrvj8kvpz+XhAxW3n+dsLVyAEetCwODDFkNjzp+DxLAXY5TxD1Hn1VG
g8TPVzQfryKc0VasrGSr4GdsjFNtMCWbL82Xr7Q97HK/A8kAkrAW4algumWS3ICOayXEuRN6Ylx9
/Xug2B1OcOZYmIIw7mibWTUYXrY39xj2KfA080y/Q19aAWT2pBwV96Z1gWaMYHL7gdtEbUoFdUzE
8QrGjUvEaArXGevDTka5zDqFpkPkEnKONMePjxinj6viz0KLK+q/18L2Hb4Jvt23DkQ8pMLQlroI
zofCAFlZhCW0loiaiJJM66yKaJ40Kj+KAVb2g5L3sENswLScMwIdWDfARgMU2MX4iVwgYsIAVztj
IQ7QMeD7f8FFSrCj09+LKwGYB00ec6aFskDXiG6n8DBDHxBOCYSg/mMT8ITgc9KTAxTjInX/esiS
34K/CyYpbMQL21elnQ4pdUJNFrf4pdYwFR//znq0D/bdqSivR1BZuyPKHeTL8a6GKstsmTGASywh
QwHgQZ4n5oR+vSlxJBq0x/Rl7pxYRSBQIdiAdNN+incXdY9TDXsLWo2jkN3XSJFQgo2wh/e/E5Rz
7k7ILm1oO5r9QMEml+xauC9I++JiqM9oMELaGntdYb/n5cTzEVc/I1/iZn05hd7p1exGb4CrFj2z
MQYmgCrLQwNreDLaEu8mgGohm+PAiagB6y2WUD4qiL0/hhRbBwbu44d9+Nqdw2lK48fwDSd/VGq0
nyaq3RzZ8A/srj2ABuNg8KZHXUPE8cYIh6id9Bo7KFXXAFlNCdQ7x/kCWBJAFJ8UWGEFCnYs5/rp
k6Jrc5rwovBpJINq988WBb44JFIbtyzQWWaeVh+bnlhn4kpFiAk4ICysI3kcdXia9wk2rAnlJlLX
PUDn2nJuIbrqICwHOz+hlLthxvK4kVRVzwc44nGZmQCBdmeielUgpDeW4Qz3Xt6fSGcpy/LJOSLz
mvKdcyCoMojTruqqw6WCTlld/Jwz3Xy3MQ9EIaEXz13cjqjACaeWGw/5s9faNpCgP64UxAiLBzid
2yDeddZdqjGF3hAeXZm+YZDTUnkag2ZOoORLo48ks+vcMbtHo/7Grr9dEEnx2L9miEUDMmXZJqsU
HiwEW+G1A2qhZiTki7Tl2cPLt8X4SBVgKtnZuSed2Spr9SG+YOYSYm9OnMuIBQB+1yOQQJL2TmAU
9gnTeOCVSyXOvcuT3XDL6hymaHDH2hSToaze4Eo8+AEy0gNZD9C61ZYJOOQjq67sI0PyPTLNL2XS
mGueGujr9XnfYZ41tGUaQQxHEk+4mulyflvuCA+KlYNu0KtmLVeJ7iT6YLpUj+CctShEISyN5fIh
pZHUe4DurmxMXLXzYR4JQWX3AUJkFQrEwi/i2X790wirPvZVvOqINxNsmL59mhE14XaGR5iriImA
Pgwv+2FVkDMRPFFpYoSIPAmuSfjeJDBrFJ+xCCx55I7hw5HLG1MF4tZb03pDH0J1KkwCbOGYCIJ7
mi2zmX8CjJ2gyOA9HdeiDdQoQ18YgWCaDgsw5xy4u6WLKhRTJy5mbJNAHagPjQBOlwK1Ax1xAvpI
eBktBBFobBcC+HBEcLpHEYMUB7QT/QCjlQdkEIOqNWSOX4Yl4xfF9SQD9OfvdfMD5JjdrM9k/xLt
KFkYnLBgsaRBrEhjECNIHZAHE0OzDQkKLkIL3nnpvcGgq5SSnf5sS6AIeyLHZ5PuoFzAefi7Okb4
Hequ4kN1hW5knQkJ+sTn+Lg+kV5EirCZ7zl4wdw1KmX3xrHXbAnAkIfF5KI/VCdNzriN/xtqlG04
l5nmKJSBRfxxGuDH17i0ubGxpywTfD9PjDYqTl1ee4NawHCyYZ+YHx1mQW+uIhV6xMyrXFoivIXv
LiqykC5GhorkO549NeUGxFl8THFJkbqeMQtwDL4moCp8fRRZW+ESSOCJ6uNa8Bgc4wdDjQU0rF54
TSXmjSQYPCESBfARte/wvjs7VcQ0HWoge9IKP+GSwTADJP87bQ8oOhRG1uQFYqGd0pQCx/fhyHLG
WxwVXeZcUxlCvG1MutBcuz9UIIpVWz0ReDdcEWqsO4cG3u1loEb3gzpuyO1iwo6wEmhnIbkEhDqH
D4LLW35v1DBjfEsydUWzCHe4AAonpQ+QU0k/yQtDNTvPWrQ7UscgnMUP4E40YrM+s9eZVLaBA06H
l8uR2Ayp6oZw6jeArlTqcrCjcXRaGLXQAcOXZ6Zv4hDEBd5NnmTzneaozMmmneLrhUCNEmmWQ9hA
QOR0+G6rBhaTsIEoUiZEOU9rAJIGj9IK9fJnWlPYeLDCkw6+/8ekxKDeZDpGPzGsxw2eV390sJni
QPEVmgzwPrAA+Ngl7uHj85xhQHSdcPNilgzu2Z/l6wej5DvO68rGsF8IuYjJrRYcXBsjaW/O0d1v
+ad5DsMWSBRGC2CpMShh60On0Ez95uC7e9WcK8Bbx8GT/AmkCBzC6cuUHb010upsBaI81Ri3wIuS
gL9ithiJnIp3oC9/Zif7e240HPfZvF8fVjhYPK+WT8KjhuONRcI17eYhfvQQhW/tFDSANj+vyIo1
80fYZvP+3Sacu+/9Y4+H7+wCoaDjoGe/UO4r7mMvImvGniT+rL88sDHBYlxycCkgK3p3Win8t5kt
vZcaLgoYw3ai05UsMcr3Z2DwKHmJ3EfrXGxlTrS9sY7sFfYj5I9jnE9vU1UxuwfF/swuvFCb3duj
+zHGV4BsxN22ECNxEplCWgXsf8cNXcw6h6YyoKkrd7BJ4YsS7riyDJ68ePGO+5t6hOtJJ0IkPnoR
ro43elKuzHzZgorJ53jgQzfHajfoztQBOn3V18W3wOowAXX5gc/gkT76dhfKBAZvaY9SYopFMPSc
BEdbRupQmVtheFkC3zvsPoTiiAze+8ojaec9w6kF0sy+R3M7vkAOaB3OaTNSCUQfvdLDMXxHQPMp
9E+qdEyMOziePRxGv48zxKnGzpc6RsI11O06fHQtnedLheqTqRDqnDmsEogF+aQ1vUZIF54crBEU
/RrJPy7N48ZHS+N8DsdYggJlBsDEm6tNppVwjEet0c35kOLe4SQoBWZ82dGZVqbN9hwVEVoMRFDD
HygDnyF5JiojuYIvbLaJj7wP2lwsOLsKFa0VSILZOWxnX6ZgduFjUg/xAf8ikGRQOJrjr48JBY+Z
g43FWeLCcbK5efrxv3BNKHsv+9m330tj9wZAoDiPV/iO7C7JByJYDS/6iIO4/ZoxL3YeGxH8AeVg
KR5RX5PEdhp9s/7m4UEtensqDtIcKm+vv/lmK4YSLb/lrjgClIFkUsFmz1Y8UpxXsHOm9sktkChQ
JOzq/bavZC+v2WE1TOzd8ck6Jw8YTFF4KEAkttQ0jPdGt0Bcjk87JAY2E7vc2l8435l0wrrixQNA
LamHJvdMZ+jua8PrUBuBE0M4LwDyeYsfYlK4YrmYKW0xjbSePrla04e7+sNA2sdu+7o/e3TK2Kzm
uHfxPJ7in9tDjv62AQ4rmylQjx23ruZfitMSEqHJA9IX0F14OjVsCtVVhop7Xn9g66EpilV8eESM
ZCxXKd36H0ueoLvL6M08iqFNhDh+pnP4VsEfDNXr9AumIVMoLcyTKoYwPZBX21sK4nlO3kkfm22/
J6XniJ3XwtqEgTlQtGAI/B2Wvk5vLxMbsE/8PFgcBkBFMaBuzT7711h1wSKE0fgKlR0XOGcJ+DaE
k+UMDywhLmU9Pi5Uauj7L/N9kHiQ2+xjYFjJrc3mBI2+ua8ZTGW4KeexkHueoDMSQ9ZNcvgQHBA8
Rc4MgrMg7EAWX9coD5R/SdWdv86452AqOhOVNYZtTD/nqKzZuTl3EcYtTmsHYDfUJnRiCuCwQdge
0A1YN2q26TU1wpqDzanmP7KQy6SFSTCKgLXBiBTz9secXlzqB5z1sJJKuPbPQFSqC0upN4YpPiJ1
5N/ApvLuk/ZmtcFjnEZ/JVWQ01rqFNxsrdXgPb5PQe6y7ochPUUdHB1URAhlE9VGyYe1tvLEQqKH
lfkVHQ4jbEbQ1FzZyUMtVdvVZvt2KLUXrHYUNQEdNsaafaCay0LBYyo5Q7dAo0x7+q+3fdxphxnI
233/Nav8PUkBFFgvhka72k5Q4ipA5uhJ8GyH0NSKSBjzurO7DQvV/c2r8KsDy5C9CPDJrIRB4gqh
nTp4hC0YQGsuEv8+OTprjl/zY05JqplpdDsARc5j/88V5unTmN+dM9Ovkw+9WmzekxKV2CVATIV1
JlaBTE6vDkuYNqCa4ajmis0TLFOpfLtM6y/4yCuuPENPGzJmGFY2Eg4oYCw6JnnjfFKOxAxz1kiH
xZcvPSFOiK6NlzBgPvjYc2YaS0r8M8rEr42QEzYoXXtqRC+niJdfd42wGDACzZ/4s29oUp3OvA9K
gClTK5XP2HfbR/MRAZS/PmzRyjviaMeAbt+gV8ozevOc2RJx4mpGfQfqqy2riOsISg8Rlpzs3CUg
w5YyvuDBqQnUXJjo58spgKjLk1xK2IvT8YRMUcoPe884VcATvgtD7IszeZV3dAEX9wEPocfY+GUV
fwSbRzTuHybxlDF84t/ghwpZS68+1LUzxk7cX0x8Qnwc6Z1ddanhpwO/6IvSbg0jsmRcyO/gB/G7
EdQ+Z9VIF/ow7xNVo+R8YByNR8tz+ouO9FeIw1BSoJzhsJCAzQHqAlrTD9G1GmI8tIII4jj8CQBn
psVVxsEkAroCTQjkLkeLhIYpygPFxfiB/8MqJqxL2m5w+ity/x8Td5nW0y0M1AHNJ/IEL4S+zdD/
h7NjCXrMODg7z0Bdef64iAS0cBaJIKWnBHtM5TlP0IM8ZueozpjPYsgP9eFn1xsGVDcfYxt0fz5z
5PTmPmYKZ1YOSdEgxAJjQI7AevOYdfatwBBDJGry1cqawYUaQjth1oREhIk+GpL9CrxQvDnsB/Mu
1dbJ3dt/YYjAkGBiOetx/e1r/M90V8VTQbdfK9uIV/gnQGjkJGnFRCKx3OFhW/glsv70FfMyaiWS
SD0uHaan8NltWbofoUZEPE8WqbSfUz5JHn7I8Eb/ewqPLp4Xpw/WjQlu9C5vqT+gi/ExY+TpaFMA
XpyFeEqU9iJwhLaBhkpLaEfAGcVNvfT2T0wBOYA0Gj7S4GNwGl4Y+wfI/OoBs7hrians0yD1lozs
fS4wrI8w1RK7pjs6sCfPz7BSw2E9wczuOW9IZXI2CjrUStp0N/tVeo2UtO8QR3gh56LegD1ZVVT8
nSAl9jnec05NoRucxwzXukuSRUs6LPGVZN1NGw5o0JP4EeZbYVYUKRpyhzKYh7clAsohqWjTj98U
3n+M0wdENWzgNYLL0lAwJ0Zls5pUzhczHZZTD5YdnE/InBjH9C0+4AugCiadkrwHGJk/973sEj0y
GSe1bX2joSNacFoJ/qmnbC7QXkhq4JdYGWKzRE0DWznkafl3dDwv75mI+tVIyhZBvMjBNc4MjpOu
w8QowtqqmB0djDCeiwvALd7RTDGEUondTQQCIIGG26f9fFKn4TG0lDybDk2GB1oVopzCNo3eCgLL
FucFrGKqjSrHG/cTgd97mpbNg0kkyEwRE4HOJfxx5AXJGO7rtsaol4hcAB2DayZzCqmJaKN52VxY
f+c9quPrhtOUu7Ftdrnao8YHTHsusQAZkQ3gLvHSj7rpdvkk2qpUnHLkbLGvbzBXzcfEmbC0YAKG
iBcZKSfH6LO8bV58Gg++7CV4hUTZk4mk+10PMxtPdvjJy2G5Ay+WILSogmtzrEBiwoSVTU1ebUnP
nw9XMEtbHt2mD6f3Cf5QodIFzmMhr/zW+hRwJzmweqGjC98WdR3NOzcmK5tVy+7UTAZbGnaayWsG
2sDMlbOSR2V/xjceOOjgoAW4AEw/eIYIcIcG75OwLV/dQC21kMNvjahrxactAc8WhpYAwg8KFsDz
VTzDywS3Cp64yTPzCUI2m4wrAbAdOv0M5tC+tDNC2shXjU5REqNH8D9vp8nKiQMolYNUqxxljw1k
Vc61VlDM+imtJIGi962oj4WWiBoAopIFn+w86DB3BmJtedr6RKtmNziji88F3/0GxCFXjJJxolg0
nzuoTE4n7HgP6HaX4Xfx5kjtE+eu2dzWmCHxcYHhhbtWsVhDiN3/KL2i5L6PELJlz0DASwbXQ2rV
DoQXbpgvCrkK3YRHhQewzMfGD/SDg5aOSSBs9KF4ZvEeMQPSKZ2RSXvginAfQX+9+jBWGeWpN+YW
hYwxuHTw/eC60/h6cqkjhiQmQUpzmACFudXtz0buLNnwAL85o6fKxwLh7e9Zcm41g/F4ohhZYgvC
rqNuE7Ls0gh/Tsb3joSgTooJqBO7sozem3wGrdWKyYD5WDthJTCN390nmHeiFXnDT2TYzhxg5XY8
HriZXDAesNKes2TcuVd9jlruysrcQX0dXSOqTc5LlBbaEAajPP/kE3WTXlBEnwT1xnEG0ZnBEX3A
F7V+B1/bMpYJMC6+hJDVcD3gRnXcT9Bj2HUOkJmh4YbFwiRJAy/8zp7InowRYrH++OPSNyKxq7EV
6WUq4z18mxJmCkwXniFpIEDIV8xdjPSXne0HX04mEqf4Z7dnhnvh5XDljRroDc0XzbB3LwLhTGjY
evRMYuw/zHCq6YMXmuga2SindUl74fQWvY6NA69NNHoKQQRqUVQNq+kqLBY/V/Vy5OXijg22Y4No
3sfPtGF+8WB60UcDDjnmDq6O0WHcXncZg9RfU5dCs0lVghMgY6V3WDYrr3xYi28KTON0hoi6eavJ
OzhvmzVqtNdUW+RME/yasAGVAsi6j8/bLwEN6OxgtLG6boDpohBD8D3RBs2foPWY9aGpH7RgNWEj
Rz0XgWXysqxNGXdMfdmKC/sertD8NfHqICKN6c/coz5d/EINvIYsQlOPcFX5ga1tW/43JxCPBJ1E
z3i6Vg5RatkbNqnCezyzfUsaZd3aHQqnZD6zinXs99oWnuDec7+BKZXiFAb8Co902A/v8XnZzAH3
+N2XuI8HCRkyhCbOMbPfKdaC1gqEChTMa6eUci4luEDuIBb2eccniygMfkwTha2gjMHKk+ZwO1nN
4ZLyzl/2+U0ne8SzBzt8kRCBMNFGdzjBnlgcUnScMaFIf6pt7O6DHoxCWGi6d0mxkaECHrUa4hbE
pPTiDCA+nf8oSaAZAe2dBkc4BtxWHmoVjFNSyS7rJ78Ms0CnpItDB21SJmv2d9yPhIH15it3/XKg
Ler4zKxW+etOc+ZMu+pKuc/1BY2izoTCXkDJ65pXQk5fcIaMJZSEmYzWZO1f3e+HElIcyvo8t3ZY
BPoMH9AK5ANiDoc4wLgP3eWKSyTh7g5ucSy9wXHWgqQrLpPa7oDGct13aboEe8GqAxN+BVyjdgw2
o1lNLqzjPjkCv6Q3ecBvu0/oUXEJhvuTnag3atJ9C7sdazayaDjX5WgVG9O7WESKhUDbOvldYoTU
8JoIlyibtyaYPLF9PcRE9htMHz8T5p75RAtOOKfFeA/wd2K+4VWHnkfWHvnV7+i1b2dtpgidre6x
B/k1hPLMABeOtOji+n0arpsWCAUpHDyZyx8xrVAl7zKXKmxJ+noUzNBf7hWPmSeBMRjDPmcqDMGe
ueOPQdMGkSrTls8NtElOpq6N+9sllAEv7qqw6HQpD1j/MYFROOH1EaLCiICtSJdXr1VvDrXC/RK4
R7cEYeOAKSngz5mTQey5v2MhV8h1w0+e98ca0QT8ifvWNLfbpoBtUEcFCMcwmWO3l3RBOeCI4at5
g2H4IrJD69gF9K9ugnPprhtw5cKyQo708/UlXmUg3A3koeBYw0ZBssEuJbTQus+fh/KOdzQ5kKDq
ALDazoAewPFWxj/Gb3xG63lQQnZesAqblBgD0vdOY0zd3dp7YzB+GihEfeAnGhJ48iVN75XA9Atx
zAvwLqzTCyJXeBjsNeQEjNzZgV2rLn1VsxvGJQiYjUkeY+J/nv5gciw/E2z430+v/gNPV2b3MIc+
TCbEe6rAEZ7+gsuZbCPzjMXHD+GlzEJlxWAZx9tipzrK0VJhCml2v/A56WASKRyrfJZ8sJqPICQy
VKa5oc8JHtt885uwgRAKDcUvlzLDl5iudqhGR8g+0ObZWHyNo1uzaWLYbHf/N8IucfEMqT0u4OCo
0DkC/vDTl3kl8uMDzpihgXyHMWms0BYPj8EJ2ROwh9uE6lgfF6qziqCiQiV4Q4W8O7uB1gIyrBDW
YK9uKTGMRaYTHwd0qTUEcHTzLW1lP/vSmHjXmR6zJcBCCVWdaclcBIL1/I33L1Aky4KVeKbCIpFW
NgGMEvZEi7/yuFx/3F3lPSflpKCGlLKNITFje36CK5N0hs2JAjmjIAWNOTpIcWusAooMrv+sgznU
qE/+8u3hPcsX79nxz7CbcAehiAWNSozUM6iVqFIhyv5J+XKDh0SmO5u2Bgm9k93B6SB9LMbZ88v0
H60J6hc1G1Og+A4/iqOTZwmvmUHJm/EKxsbu0V91LU3kob1Q3UJ3kwYZu72wFRGD2v17O5ekhhiN
Uyi3CBzarUq50WLMFIB3IWc7pkV8TKv4lvRmvFSPwC0X6B66gksjDrzSAehBZ9qjmhJf34u9FLjk
Q0sI4M/j8B5uMyY6eHKldoRxvkplqv2b6NHzwLJ+2Yc+Dx6u4JlK68u5cUyuQgNxx51RC1Weulkx
kyJdbiwqUhSj7485vA6eyOye2Al9uQwhIHjU4rRIVnfWtvOk6922DXwhPtREYHHWGccZqGsm7RFp
FNnLzMB8JpxFTCmwRBBvkt5SGnWAQ1ownQ3cNW84KX7/NFfjQi6CvveYMqdw85FukcWx0D2Oqq/z
/avjB6yYUFxsiuASw3+uAtJXQqT9sFkCNgmsJLcLkw+fEqh+T8ie760+JhFPxfDms88X7cExnHRm
B+rXngm9iBqKb7p4YQQ3VOeGWdJUyE9V4G+eLZXkNEJDxngF26gGaUYp9RqsmkrzgEXDkLjFWOfd
TyBUWkes8PkI7F6gWZUxAgzx1XgVEZky+S3QSA/f2wfUkuFvCV8Y6hr9OnP4+w5am5N1mdX9R9KZ
LamKbGH4iYwQAYFbRZRZRAG9IdRSQJwQcXr6/nJ3RJ99undVWQpk5lr/+oeP/9teHag6Iy28e5dk
AOn7N0LzTiGBsw5dQFuOrxmHFZYxvwmdoBiXXgPBXQF2nwkBFw6GrcfI1p6fzBAbrH/APyT53AeS
gO1GSbdreTAu7nOtQvBtEyn7zHsz8ms8OAnobR9uQeHZTYTQYaMDeszFzP7G8Pht/chWLKzGhZI1
YixHXM0EYQaihJqA4CoEdoEJoL1HlNWC9/JNVfgAig/dekYI4xr70RKSsuYVtE5P/CvEIydK0cp9
ek8Pzq7wNcbhdnTZYtOq++8oAoUACQXInnCIcTm1vWa105MAWYUsXjL7TmnfZr/5kAGt/aAUuwRy
N96B8v7bKNlsHQgX2Vul1FLIveE3wM0gGJvbjdtvQOA1kR7bVQocbk8Z76GqvpNe3pHjhUoSNE34
4vdGZ6Is2ik/Y1OWR0Pg1RMkEjQVWCxAR+c5fDs6HhI4gek+bhR9fkeLf0U3GuSk/12SnAnneY8j
71wmbu6Ziii1i915N9PjsL4hPRtLYrxptlsq/RMfqjfD33iyuUO87/tNpJLJIlLbDzAQb+hRh0io
VIxyeyGtggUyTF2Ah4G5L607GxS3eoPSay7NDEa1b/YqYiXNjE9iSULGTL1HQD2aos7/UtHvbsmu
B4vNAP8/x7ip3iFocl6sCvcR/lxQLy5w2Kf8Zp8m8wBPLIa16KgJBENw3EzVmZyCZcFNmD3xqST8
xUFfautvR+SA6JQzxNW6eB9ie8FbEsE66AgHwA04pfLXyqrFX0/Bj+dJVytM4MRE13yiFeMo71a1
e2du/GOba/OxBNlmMvBhtC/uS/QCFAySeQ8lDAUYFnzCASxeeu2msjTFrNCiYlFI9WFzmDLOJvR1
SWavx28GDp0p7MnAjAgbccEQcRPyjP7KXuiHbsW3QfJAQIrxiWqSUUXA3IToOpq2c4hpBWNNoSoD
vmdI4ko48Ek7vrWMaxFk9Jh3OMS++Lh1oFk5BnvoGpiGT+8b6DLjzMi+SUcmC9wWRsbm8FChD+FE
YQFBaRwz+xe9wW9XQlSRgaBghZNYGvOv55vdKNzK/uSBhBH74mYrSiqqASgiirCWFch/oY8SzHFX
pKsJhbu9B7sek+MrufSRY0J0t4hjpzqQClo6aifnik+JIPyLy0FOAKuT/5/qc3T0fOY8EZrY32hn
xMwwF0qirEjzY/e+BHzZLCYfj6dgxlEeYjLh/Qam9jBVwfqC/OkVqTRHlUR87ZfU7iNq8nVH8Dpy
HZrKlylhVvqDH0rpCbEBMhb8IshFbF6b95T4pSsLc8ijwUgCYN6X0VVYWH7Okb276k1cf5kencMT
gRVkC3+woUB2WQksC5IPnTN5Fjq0Bo3a2kCNk6gEEY6UAIZGS0OLrw3gkvllWIGAwfrn0vyEcPEw
S4pu7CJdrFEvU1FYvtmLql1/ygKH8zOkfmWNUOOyUVPFJZj8+d/p2euOVFjlMt+UuO8Xkw7MJaak
/Jh418zO0A+WtK+YQOPTDASMWz6QrBDrXqlh2y15p32KTmpmYLcSgyUOFgsbihDwTGLbZxWm9+z2
HXWXiRb3MMjj3s+GQZteVxcSTnkcoTfV41ydCn4KSPTudLfeae8PwCgmwXx8swi3PUBE6nPdNrRa
X+gf/YiRDX2IHr1oV8/TDtxNtG+TTKZ0PBQ8ynSWnAJ35AzcJPTgtBXs4/1xNnSESSxRAoeyN5ZT
obnptrctdsiUbjMqvTdo3Gt99t/padoQ/we/G4Yprweq3bMprFip0PDa1LCFiAMtg1vSEYmqVWXh
GKJCCGlH6MFZCurstrjb5VKkJdxVprgGzQjUAt16RjBZAGQI2+VW5Yy+B8TKIBio+KXgGYTh4e4D
SeXKU6q611g41DgDnLjrre6zcDigUU3RX5GAeB3d3jZS51mXfFgdV04Ddkfmb/iN8hIl5tUqhuOM
ZZdt8IUQAsM+Oc/LOeoYIJnv+JzlMGhJGzViNZSEASMHKhSjfMGFP6smN4k5mviTzWgwoRXlwqLv
YBCtAA9SdCz+DKpjIfX5+HV8RemimjwGohi5olnT2HfIs8QNm8+T1kXcDoUXuNlh2oMCDjsh3dGn
KJHAtWg7JQzCXSowrjqbAfa205dP8c5/cHQbzP6A5ritn1GX49w0Ygn24CoK0uTpTwUDOXYJSpFp
TgDGGCITdKTyHynpKTY+mQv1ZOY+9NneI+yTmLgw56JlAktwyTO7bbrpE6eof5uXrx9viwtD9qQZ
inPfwHcT4yDryvLFm0mk/w6/XIXRt4Rk2m6vc2R9SMwE9dN6tJNKH0MqLZfGXmi2uNrlWJZEri6y
DpUc6PtYekwonAThvWX/3JUUFEyvJ/gEIFtv4iHFPAb3sCpWGLGJtBRo6QzJCS9hYajzwQKgYS6/
GeqcZpLIhkBkxdnfJG+o2u+UpoY6443flJmg2RESIcQHQBAznr9/Ri+6Q/gl0AXPKPRfVFhkzp6z
TzjcaJ6yOPn3wyBtiQ4gcls8DiypmJtxmojo3y6VuPh/3e66Ap0gaqJmKgNa7hZLGM4IjIVGHaE4
HRLDJmgqiBGZN+WL9+wu8Hsm8I0QO+VBfwf/5IWc6zNSAFwnD0cSU19PJV9KyIHZC+DO1ZAEr8C8
3ewCzEte0mqY9mzwvthYqrZgiG7FTOITYBXHZslqH6mHGuFGKMifQo4F5sQSU/wfgsCPLc5iMX6G
3OCjk0OBSbX/ASL1SWSb3Cy0hkhnkOGxggivxxv8xhPFFVs847d/QQ7Qp7OHPjvJQfA8GAUb1eo2
tynr9Zd+ZoVPbhhS1+WLDWpXME8DXg9uSQNWR1Rg1LM4b3wx2CeSmyWNcKFc0vFeEHwccwfvcF6H
fe8zQmTNoYrRWUfYOqds9KYn7zsZgZChMXrEDVVRdeDU2fHVU6zDHfjQmT7dmhx11NnwrsdUSxcY
Nwyb4wEMHE+hidC8F3DGI5TQybPtz9spRPtm8nxZdQTxHovUATXpC+9h+DHUpxVNciy5+ZyBJEkz
jKZcal3sapiBs4xQgW4K9H9YQyKFkyf6cKysckfYZ7IhSbsrYgaB7op6SZjnoMd2NOsFHGwzHtbf
k7Y2+3yA3LqGbUTaFLtYXFPk4+cI04Pq7WUaqYTSGAk2v3GcI/n62nzZgHEZXTa/ZiJpjlI6T1wd
Yuu303EdriPSJjiAdrxF3to7OLFeQHPwrRahA0AZ8v4N2EBNyzNHBpt30u0Kj/mPVSW/PV3YmdA4
8BaK/J4lxU/2mD7gEMU2ByQbJYm2GrP42RdtJoXpXgMheoR1R9iBWfW3X3qvTGPw7oHuciJyGIKJ
vAAPoNTj7sa4zavSfHU5ijbnMX+FqksSHqznqH8oXMkCb4HFXmninXnYKR3Ps3OABu7MxOE+LrdX
iPhXhn9MBAE6xUS0YobOfgAdDy4aJK/aHsaPcvwNy/TFyY6+EAEGlSErbaR2JqtFsHypspAL0iK9
xGl4p3px8l0d0h3hMKggEy5FyFAVX2AM5CVVCkPHwpOmOvMkCHIYk4AUbCH/4XF7sc8BgahuPzZ8
BkNj6FBwDKhr0jb97vqQsuRJi3CQH336V6rGlZBCtVS6RwXJBNlogDCOkTS2QQ5rmXxpZD9T8Ju2
DwVAzELrXbP7IjD0PyAkkPYQLlwPzwPCLrx4bmC9vdb8UtTMSoZ0gmH0w/xLdZ4k5pI9MlOP7+VH
cC8c5lUMriX43JzqjpQBIqJxem5eh+QSsBbJnqeEOIujjmi51wg5c8JC+neEv52cuoTt0NIignuX
GprC9SnqkMD7Iuy3N5NZOeED3yu8UOHEIUvxlSVPLv16Fb530Gp3zLtpGFroeZ026uPpiz8fzRzJ
rs5jLguBMcQ7DrzT6n4jD/3tyHt2cYC6X/YWB49kIuh0PjjMDqfDiM74knz/wYPKeFds71xjqC8L
fVpwAlMsEi4XlJ7wstQjdf/LRPn4cYfQb1efdJP7T557Smu8ijgq8PKd6w2VL+oO7xcSIC9nTYBn
OSw762Xf7feb5F3qiBEYQJ8M3+ER/aww3h1Mz5kcXshd4bcT/6oybzJg64CvOSVJPhbyYPz0sBsE
rG7i76ylAAcGJzmabPqwBV5y2G5QP5ms05dNT/RB2X2yIV2FypvP/FyDQXpnMqYAK3CVf3sF2Dh0
MrxuOCxgHgHRI0SdEjq7APgpSMZygaNMpKs8RPDC+jtuqk7lIZBskQrWR6yDJPSo0NNzOOW42pB5
FKN+3nWk6qHsUgHH7/1Juv+5SA1KSOjQAu3TQqCFR+HO9HRgrWFyUo2m8kQ+GAfs+YCmEOojGZeX
b6doaMJv0BSAO3rr6+rDwxrxACG5Av+5rhgUW7SdLsxnEOX+nnzPBXHE4zVZLSlzSKArihWcteXo
CcxiOM9FbfPTvA9+lIadgCirneBqvHlYmqfa0rq3bKEg/Rt6ROwNzIrZgPxHxJh76D4XBNQP8GL0
Hk4XPkYp7j9w6Nq/bzwX7DcKksd4ICTVb0ZKX0SP3YwMtAhGBY5McJyonjAuHPc9vKkZQCrR3RtE
YhTEuYpnC6iwQN7OB8ZUwD8PR8Gx73MYzmCJ4tbBVaW0QTSbNGeBDY7rOyoo6YBjoI1HIsjcySVJ
3Ua+6AOVpWR+OUPcYB5CZGGpIFNwh3L3EsKgHLNZg8VDc0S20lvKdj8yuADn6YVBK0i6mLaSnscU
mgsIYcMEm30d+mDPqC8hnJg3CKnX6Lp5IjsEOEQ26SIsTz7CFd6NNKafoNaxrJqQYDyGe5gbtaEE
wWecE4ctBL8omDkRzU05FUxjXxhsC9t+BC0wBx4AxldhuI8njTwVUkZxNVIhRGbESwcPlWYGUVhw
JgHavuNe9hYZxuLhqcKbDtUF7kwgUiMU98pTJSa9P5NJ7QyrxlmDVZJfB3LIeGjXs07Lk92nVa+s
Vwow4hNsgpPVeYM9F2UO0ibrMis2r9FekOg/dg+ro1twtUEvXWVRrgiGBaeBCER4ANw7LLJEWVmZ
Sqq42+me/cLKXU8hKqHDSB/9xk5oXXGnnR718VrgrqfJl4fuhtMsnFLYNVguM4rijXl0g/UWN07c
/IjovgopiIo9zKqLvgEhdQERxYLdxo1L/8rJfXPFrUHFBaPdAlxZFe4WNGE9EJQBOvPRmbgPApPA
scvZ+++ENT6hlvz5CU5Obw03YQrX1wVjY4+kgUglwqwRDJK5Js3l5Xk8rrwPcjFp1GZSBKVNyeAA
BAjHBWsRerTd+/suHnttOLsxD2b8Sk/u1UtmIBEGNDyF8LBCCJUsAmJVbKxOzW+Ky8P85P/+eh6l
fbvDEc3tL+GtQBRLT65Y4uhbIBDwUE5/VLKnzQmwoZuBQngFe4Enxb8/ddkXTq0j/tERxSy1NV5t
4HJf3kOCnqig4Y/4CxQmaJl8SNiGxgJ8mZfFhwkrtjnzJwK7LRaqGMnqwJXsvIkc9zeDxR3XKEpD
fJ6+OKS/GMbVAfpW6wZcL1hIfYuDO6rs37hE9dOZL5RTVmXjSoe5Pkwgkd8NuNqbMbCbNowSkVV9
KZC1mbZrmMtc97LtMsa+M5bxqsSQGDAxMUb+y+70WYPW0zVS6KELIisDfhuVJufBsXJV97t6xC+b
0Z9TbJ/ZcMWwFzF8xlGO/QCNOk3zVDz9xVbbM5Tn53JsLxmxwnuGqg7r1RMhFWKII+S0L0uF284t
ZlgAxqtMtP2D3L4zCr4KZeEbnn3G+7s/7AwQmyO70Ezm8PRrLcYOBKQsm2ZcUAqQl/Kzb8ceov7l
0AH9IkhOInKFCt9hEgjO19v/vIav6ByURjwMmGrBVhXsemy2dpuO0rWHiuSEXJtlc1Bnv+XTM0IK
hj1uvUBCD5s5AjNSxjyvQ5f+9QVQRy6pdRslAnXTYCTQ2OvJmTIb3dCOaX8+1tZu5XY/HCXv4R1R
lQ+oHgi7nsd8QHhOPe4fNMaTd0RluQ2j8W+Pc0J8jyH6bc6e2A9Adke93RdVCx73f08Q/nxlzKDB
/tH/gUI17sOkVDDPdrGtg9NfzvwQyU8m/J/oLbB4xAluft7N9xSXOv5uEsG3cCCAUfBXwU9RxoKD
kdLfMBgEjClwWC1NjUcKIQrvkHGJRdV+83vB0BY4LRYM8wpYrEeWzWt2Dnu7+/rL8j/Zxr5PU9ab
sS8G0B3wHTYsfXqjgQFgPKM9/yPqC3NpDCgVOjimVTqoCLfXqh2aYI4xtkwh3gFlaUF7cV7B4BdW
wUzknVUUNBuqiUnlPNgj0abhvYs7JXAykr1qQyCArYXMfBkK4WM50+cQYMKKoIRqhSknN75/VMa1
86OohuU7lZbv96TjaGiJVQJdHmwvC64u/IXT9CKNewJE9l7hM5bJdIWThLknsI0J1cpiXL/gsabm
dspwd2YQQbLU5oZE8DXbFMGA9/+b1QcARwRXCTf53swumuDe5EPU35BZXvMrWuALBVuLK+mQt5Yz
76BMJHxj+gJqzB2DkLLnTA1OOLaKR/mWAI+ML5HMdL1LmokwnAJ7FN3pmXoPjAqr45oQZhSMcePf
HEJpBbbIdkMjRKjO0xP4i845W01ecTlm4KS5IkWsR4gcUb2mEXZHATO2hBfBZR4pk7sNKIrB87IW
OCQMH2ioL6gG9YznDEwB9eu4wiYB7gBqOIpx/FVvwctmLq58qRP/jeVwVCWPFRMUlhE+MCYd5VSL
6wsePbjNHHW/SIotU25G1MUMz+0vVWWJgPyT5ZjzdEGeQGlhht1sec9sEpBPYP2TQCFznXgSsAMu
3Be/Rc02t20OhdjRuCHtSmPrEm6shltmp55pAJFq6FGsBpieW1BNFIOR/eil06nnQJPzvDdpxfR9
0kHdvrlU8l/crMHAmCNepsVt/mShIQiGS44J1dn8nHHYjXuNSffINpWDMxFlCQOMog82EKAX+c3w
cGccEcjBFgM8cPFDKVN9eU9JJWuxRLLeVI7oAUYfh1kh81zMz4TWGj6tW6I2eEzO227fj3+La4rt
WHuHKt3RGkNZR4pgY4ter3rY5zL4ZeIrShfBypYw08UBgLwTlDJ0WPT8s2rOWUF2MzxExsFCIi8H
JCz/iOkcq5uGESAgKFDuXiZxGdIqwmLNeSTQRKc49xLqlqvkJaEWp7OEXp6Nru7wD811aZIaBVGz
mBJZCDeHNQkZZSa7IC0EwlGDal+zj8xkgjJVTWHusSMRatiCRkJqQnHdmSXxwY+pugO8aUeMJmrs
79rRkAU0JWp6Vh1IqM86nCsNvM5lt786wdLBFY1N/rIt5wbSKBW3xJZACrGpacvP+hOqjG2ggkx+
xHfQFk7oWIQxCJZIU+QUcJ0oDMEOxrQlexKX7cvunAksSrYS6k0GtlevNwKUKGaA2Iz+hJZvUgWX
4Lmk+edomzIgg8pX8GC1q8pleIFi/eIOAhB1vDfgc+RitC5IL8hTlAU43w6auTaRqOmK0QctOftt
4xBNgyaZXfzD8XKa8teTXgbQBCYF7EeS36Yf4SEgaqSd6EIvE3AnSACAAzRDXzQ+Z6owJREaox5p
PhrahocDGEv6ODYaDOhhgnHy4xLNonmPi93gKzJ8QRMqwiVj6Tbuswj8wvrQVVk5XCGwAwvFcUOX
XuEot4V28E8pRkUIivx2eNy1D5RD8O5d708JEJQ/egziX3tBLtT94Yqa58akdgbduwb9oNii+6eq
IanWBJaCv0Rb4T2T21zo6b6zB3m+jMDR3twxCkQ2D231s+CRUSBOWhTi9EdOeRDQpi1qB+hqCM3p
HgFZOH0fk3sGav5q7Po7KjHymxaXCc2Oqk11ELZ8wsJtuIyN1Z5NFQenym4YqkneO2q+9pUaRUue
lHbl/A6rVhsVaA9eCd1puUKjRxd6X+HmhBLhPgVygbeL5ELAHUDJ9t8dEis8WjwmWhv/LWitwigI
GktN98fc3VLZK+VMznTARUzT6E/Fve/NhQuvYATfx09KqH+elQCi4mLcliLcBQKgM3BcAjoITMlh
6XzH1QLW1QPOPNHSZol7x0SERJUIM4CL4L9jmpePBxss2SaJcMTBZI2MHfQ49P7kE7BZ/yB6abOC
kNB5G0lu5eiYC49lRlQcjM/4tFeYlHFIHF6j3ZmUSkaoMet1gG9lLRPg18Arh4KxUKi9dPM6HyQ3
Eu6+zosheTe6ou3eahSVSFY6MSxkvC2ZVUJpz1w6gsygxpTrHR/aGH2piCnmkNmqo2f2pZWYgTbb
xp9BZQ8g910UOx5U9LOq+QtVKqtZD0B3IkOkYDBEi0E7+MeDepKs4de83MyCfEKCJj+eASnhacJm
IgCKsdcPsZs84h+IOgNubzt+kaGuWwW4Gv5kkgXg3XBgLLWYxDeLesHHuYUO2SDcQhN/FpCZV238
OyjgZAUc0H5axd1OW4Lu1TtswMANwZpRn/B2BfZPnAv0XfBt3hJrgxXCKANClGHyPbkhNMPIdeEN
Dm4m3w/cxNRfmgD2oSEUvj5wKHkABwF7VW+Jpzvd8V85ZbzgFlkbP6LyM4aCfcb6i3/wUGcNk+lL
TYAcRhmJcV5/9CAqBarQXYCJDIhk6kygFyYC/CUDbuYDDFf+TowkKcqZue4R3F+IjmMhLnIUF5/k
dzwlw+VgTTlj0G5o0857uUDEJDz+Epx0TOxE5i8Tb4vrgjaEqqMh20tO6E082b35N6iWeMAG8BKs
rz2q57T4GJIM0QkNI857aBALpiZKqu+wCQhxxUdleYuJIwsbNCttWPzlruKxuE7bt527qCMpu9Sp
bvXpcT9H6Ctwsq9+P2BPZcvjPmFEzNG34qNd1tW6zxP5d0Opf8Q6nkheXJNRa3zdyiY/Ev19FcIG
DUu357+9YZbHZ3ewbrJfhEwiGoT9NbistiAVNZQB56n1iL4kPmr64mjUvWqiRzUZZVKEvsomvRRb
RYi2BKW9nEHcW9HDmefknAxmvai3MTY1HWNc+kzfCZwDEwItGfgyJmDwTKHP5atf2EM5eAc/wsec
Zd7Nbu5JEN6UBaK4BaOe50E6YEb5x2xX+RcOQzZoiWplPbCbTFkzyLfVoF6RnbvMvWJJhnz4DDAQ
AsO6ufBpF6dI35ekaVcHUoljTMPsCxHOp2N/DcK9acXdX9dOsVFRkJYL7T4Zrj9Iya+zwnm6tKbp
GcmKOjF8ZKgIBIGn7HzOEdpQkMD63/ZdyR4GSKoI1mCuPNzVRNQpARQxR80YomsebF82DfBQ3ItX
A4/bXy6lOY7QHsvzCUmPrv6PhYDoS3f5vPtL8t7h1rl4roqFkSmOvmvCa8TsjDXSX/Sg/T0iqDLO
4/BaNMt3Bj+HqF7Mh5cdQti+R44O8RfvtA3lI4KrzWsqM+PpORgkpQ9HPn73xUHb4LnkymspHKTY
ni8hShVz8fANXN2vwxJr2XLbkYtTLsDX8O1CZHMOgK4dahJirUXQLjXUZf4MrhH0qLgHE2y41/fD
mJzFEGJfojkYWEzPTgOnzliR6GvJqxd+LKdIXUMozn5eRcvZBJe4w7a25UG5xQZWx7pV+e3qCW5y
j9r5wHunevDKNB7cV6KEV1fEjWhLA8dLPtwKXH1ZrZ4MHRYEbz4pAXmRPOA5ipheurfwt0JsgzZ6
8XFPwoQExWhr3Q7GgmINTz0OlTRn+fW9l3+yv1ySzxpAHI3XnRmTUAHdce7AdycASpzIIRUKo/zr
tFoiB2aM3s0RFmk23F//CXVpA9PDcuDUzDsLsxQMPTCQ6Nksu8k5MCaf3fUoXD5sogF5bBg2+2qM
FyrGN2eHvNLtCfcCHMMEIfH0d1nkDlwcPPTuO8jBvkF6wyul3wkaAXhsipQsViYgEaF/7mDKAKkP
ZlYuUKXbr+3AXBtHPDr3iF3pVEiHtrkqTsusF0V3H926NuPBsboQ4UweSJmCQBSzn/QUSXbPHeI4
8jZ/ydPXIOG8g3arQxwHF4fuHDx8RJNw3dHVU0tdwh+R9Jz+Ecia2wtpUfan5W1BdwORPXxaRkjX
gwMS2mDvGShRFSjHjwXve1vRyeTjJ4uvWLDz44ADPANliEBNps1fM4nk+EG63AVi+YPJTHgFUu94
c82Rgev8tWWIFN/N7JXlC52N8h4x1nWVGDpsKK+fUO376PIwPjt+Q2X2RUdWrS5zFGdgvwNUmGXy
CIZhscSjDqp6rIU0QdC98+i8UhMdI4HrYjCLkJhx9g0DTr/qyM6Loue+hUfRwvBba3iortqUCEES
t34b3FcWORNMznNloUbvfWd/d+Xh5lIkXlev7GNfyBuWcGIFCtPiwQZ5RTQ8QtH7d0SVkZphfXpa
X7b31SO6uZzMV0Ly8pCyPhOkiY5SGTJyeeg4myG3YnKBeaSLOiciZXTRBc2xjoWiXJ9Jce78YryI
Z+9QnQN6UnjJk69FNjUlvQuMVW4YrlFa4GWnzRH0eU2gOC+P/2bWG18PJTXjWaR4RhgVzAE9q+AT
ggc/CTLvzX4Zxrdw1StTi6976Y85CDrjFD4ExQFkymrJlsCOhVX2fBi8vRNIPg7AkMap4qLP5L6r
l0gjZxhde4P4mrxQzBPAhr8g43NeiCibZb38+GL6roJArqWY+eXXHWZ3p40/qI0YHTAG4D4yEdgN
XQzvfOpCvOLWzY4Sh3ulk9d2Q1yZL25ute3Swe7noB7D04wDxMoP5eQSa97lSNHe30ENiqSFJsLC
oFBn1fosZgTBnAiM2JuUDDnafb28rwb780TZaFBnVau3xhNPn/FM3Bg93v4G7gluPi577KmMF94p
JKUq6WEfUcF5ZUIV3c0Z+j9MN2Ad48tL7SfFd56CJpV5bYwdZnVcUjL81tcl1rt0LjvIG8a+YatW
KQ1WHTU2nIojfNqJ9U5aKESUomf4BEWk4x5f4yWFCQ58inwrvMBQSmghWwqeNxaBfg5zf0/7B7K/
zftWsKpPOMU9cIWGwTKn3ZPjT1hOYUkQGvCdYfhcAPzyM54eFfRHGLchhWb26b4dpmqQoIQWVGV0
/AHFufjqorT6CyVASQfP70XsTD6FfLMkoKdP4CXfCDbXYr+BeYiw+wp8IRsixtrpL6ByMPX1jzKJ
3h+7nnDOMUKGkzmmLyHJ6ITQUIlO837CPM6D3IZgoUBhWD/wFpDXl/Q2GbARwo9MajePLqVFiXo1
Rko0xDZufoq/Rxxlw7vfI/6F9OdIdS+O5GphvsFtx+tPS7LxrKd1Ic3wBmWzclT34cnzz8n9Z5iB
2QPdaruFVyjcuSE/MKe7JDBs8Cs/gvk1CRBstWjxX3tQUrxnl502f651iLn8j8Fhi503zj8Atvnq
muGJF9QpDJzPvN4BSGey2zjgQYdL2uBbiX025Q5bToGsmA922f47H6AJlMur/Zmhi6JPP3HhlQl5
jVvOCrDo7JHx29kZvFtySZQjvDC8gr4OsD4b2Wc+gKjMAjlWW0kkw8z41kbMvnSnobTA8Ri6SmVW
Yef8uMRsVD+Av2ZxXWojtvE2GUQFBMWeCcOndav05FVQHA0sC/CBmPjV9n1UoKBFxfGR/fbi0bTp
0c6j+qiCa9P53scDOlNhY15sL8lwDmYHxbpGSPKOCA9f3dMTufa9TWE/aTWDfqJHDzzdi7SZnmM6
vN17nAwnvzeYcRUNgHfOloLz2F3wAhnnoNWzBwBRmDSdvDp57eBiETBWWhrm3vpWzTTaw2qhO69l
ve2Sn93HwF7NHmG5pGL0Xl4TQf3nU++BAnuuuu55+Ypt9fij6deRgP08aT9Y0JMh11oDoKRMU1nc
7u3YJvyIFvPEuARsrxjOw/DVCDt+jSlSqQlId3IHS8XWAuy/osqrvINBrEF7kNMm+ng/3H5Pf0j2
l3xQeO4u3Ex4KCC+f4ygEZu0Rzk8z0kTj4sIFvIcOAWDCoh7tWB3QiPjB96rs3XbCFYnTJUm4aeG
x5YJHwMqlm6iwoRgTN4kcjXige1ArSuYs2J0MNBFeix/w0C9LE1m7zkqdr4Hw/nsvq/jh6/7A/+7
kMNPCKa76PpiVqFsyOZqEozM1yA3ON7sytXvDwL5npu8udutX/hf8iNy5jvVrCDiHrrgCrLQQpn/
bP34WWp7+mk1hoXjGYvakRdGAOUtkAFylxesL3BiA+H/7H47Y3HfAfcHsFVcGllh5UIoGQci2y2z
jxmh3aQMjOuQ4dI7JfR65LKDvJP+EZlSSrUCuLIZYmKdr/j+fnB3qDWCIcTP/mK4+kaQ5Hhif7H0
1xwROv32ORzsiI+WDnEUSGE25ksus+zpRwocrk3p0cxXyYtDBeXWYIPip0jug1GbVMcaBmqdXI7N
kaeStxXn6zb6iFBSsYP/sFqS/PMGqiMHvYcH4pI5kOHlm1+mb1h6DCNWCll6y+bQRr9ls2URUSKW
3j1rg+dc3UtQr5irceDNAWb7ydMmTLHYsvhNSEVILXiRG9beeCWC6yi7kysfG+sNlJTy38ZaEfLV
hId2pVqYo61ZxUzLLGa+AVgd7Bn0JBhTIRw5j4vjj0RTgpm4DBl8h+Gi50EkvE9fW1gmGEgH6t/T
l49ntE/cDN7UNYT0dF8aaR3BD3+Gyur61+OTm7jrnUOVtGqM0DAFUC8jIRjwSSzLUIjQKLfnkSB8
EGi1Zwj2dUw+KA/pLTitcWhfoaMpI30yxlT6RHd7Xd1hpHEn0mY/YCLJVJQx6PwtjQEaQOaGv9EF
rQmPP/AHM+tCcI34BMAtECCu1I60YkAaoCNaj/K4WfJFHizE7f2UgvnMIDrPNO4LVUgVw3zh87Vi
81KX3Hs4Iz439Awd6u9H1pNegW5/OFfzoIs5zh9bXCgrDnDFKQejLKuGMI9H38sESlUxmPJaD+dL
alHSX4g9e05VzY2DZ3CNsDyMuQoDzvjhZniUY8al71RK7rScnQduELFr58wftldKCAYRUsYD8HbB
FnglLhjmxglhiwWP9mOlux0lx5ZwpAgw5bZTNNwwr6tyiYTgvf2nLTay87qXydQacHxoCmmgKYE9
tDPb6x/H5x8bhhF/FyjWrib3svMFPC1RLahUj//bK0ESAfHtkcL1B4Sp/rW6JSGuoZt+jwEY+Yp4
4PkXJAqlVR7wZ4WhQQt8OgAe8bOwbMsD5dvpADoELgUiwPsdAqas3ukY9zeaaFxqjBdMTMzYd5Sa
3OvfuuSV//QAX8wIx61DvnuHrPY7RFqevgMvUYeQ653jAzOl0TDFxea3UQ/0hyrkb/qiK0AvWseR
cSBepYRx2Y20A55upGu1NJEQ+GjCGQxmxnD0xmjGIAzwPiowVoQuiToGT+6/F0FLgMlrTOBAx+Dp
Mw0A8eamYI/RjeWvhXCnQu6NbS9BI9Ax0VmhTMTdpRpbD3hxmHxyoJFx929eg6ikhjZCSfMbQxkc
bh/MTwg33z15ykmFwfaI55rIC0o0TJAP/dpEIsp4An4kQVBySl2C1aWqj3oEyoLmYjnAuclc9qCR
SnIeMzUarJjmDg4oAcA7Gd7it7aTXfTQPABbiILnFTq0J77ByEJuY2TVCjQmfL5hB8HLhJrPkLEH
eQFHwBG2y41qv6Dsc/GgisY/vr6pZC4J16f6R4JRtyfAEGZvMLi4XDTtLzHtwdUMyttmcKGlVjwy
ob9ss+JycwsMqgdlLNztLmMExRT6G6khWJKbAsIH7Ie58Qn/bcBaSSCFNAQnQkPFA8Xk8KfAsdG2
9Zq+R6d9eB1PC9nvZ40HHsHy86BVWD0T9tYSCo+Phzd6w0eST9Cj487UJLBx17X7TagDg97yYj3R
MLDxfsURoO7lvTK+U0JiV89h0R3JfymhOBe4tDBleO4JbKEkAvuaI+cMnmyuH45kX87YoN9TJsKJ
sujSJjVmakyDedTS3oJz/ZWSOCtM2vRABalpE8PT1oj+ANZZansIc3OYRgyaMh2jVZhvKH/OZG70
M8PRF8PomV1CGnpLjrETgAFH5c+ucJ5zyrkv/BhgSQAsGbaUIXiPmDiLCrbvA6VN6decYlHvoJ5d
ozp7geR8vXLV7VCbACNy3kPNlpe9NYIFSO7s7xuxD3zS/vHpSX8vnzx5Xw/KmUHtxHDV4in6ze9O
l4qhldcsXxxDdcjdYQd4R8w2pDW8dLKAs3M8WIPpgcuTtFVTwNxjZc6pAJGywGGphyNdzB+kw2Lu
xu1UR+xTxr5bAI54v4xS/x2Jl9o/lgOfAoH7e9vKMdYXNFc6nffPvQXU2z9W6/aXsd3A9gxEYqz8
h0RYX9XJaZ5vmi31gbg9OmEL9WowpXqILgd9DjWtbyPiyaC1/7LhhpLW+JP/IPCmQ7yg0P7tvlTB
bcJYGmYl5Zf1ym6+tFc2BguMhffPOG02ZEwH2xvjW4KNMKX+ZrBcV+q8PtbBPTzZvDF1XgQ38BJt
Wfon/FNbXreCb17Nsat5myij57CaSBE62x9PRORcRbQC/oiglNV/JJ3XkuJKFkW/iAjh4TXlvTfo
hcCU8B6E+fq7sm9Mz0ybqgKkVOY5+2wTMtH0ZfDjKOmnk7xryz227Fi3/AQVJKJe5VjvBftCWUGr
zV9UCCyyD3pEZk+6SotKMkPI4bRhYkxtS4s3a2f99PaFFrItJilD1upYbJMjDMC3d8EqB+3r0RzX
P50TFj/gmuxvmljuoj30vzPEMzjvTmcfWIPjuiWzhLewJgoGOmHB+riu6IQRLjxXn/AhU9Pzx+pV
gW+GJ/DLI5ZtbzjOy28yXT2aTXkKYdkCqnIiTtfbP86MCdnah2SANVNzwMPV/QC5adcMj+IYoTWi
CTQTqDE26aAE+0bbcKxPOHoM8qnb99iabRTzXMZ7RLxxm12h94+LkTtaIsRMiZ2zrzkkGkViJ7sI
J4A/cF+a3zdABQUVUANbPUU4hCmUo2ov3ICxpD1K9HvZNRWwxF7YjY/J2UH5v5yXPKdIKSATxtzp
H6wCk3EfNnBchN+av9r/jddw1E7NL+wL9+UMyJp6G0Mc+DCnUJC23JatyaceJchdytOyHx3Kfvqc
8a275Rg+Yjx2L84wfTkd4n7bmuM/OHrvAop9vE+f5Zh75L/zKao1iBLymeDYQtz+DuhrRlB8+kgk
GsS24WFxTxWuOMHILnJY+5ScXMqAsdv7GzkIpUmWbLB0WW69R3zIEZiNq0dTKSjwi4MwzCUhhj4h
bgGcJ9AEbN5KMAX1HPatty+b647H0qTwkpsjlav9s37WDmRFMecBVeomvVijGDMEsIatDRXaIP7W
+rn3dKC//JN/ILGZ6HMLZ3LIfUefQ4pcy1t+xhOMY0COMccAiLvFoxlXl8U+2oXz1Sn7YI6xibBm
Rfm8K5BFp93VrrhWkNFCZhoy56L1gRtzVNI2+Gl0jm/895qjfCEOClFtz7nbrceDhIpp496CqSEF
qMzStcls55DDY8+Dr8OjZjHBgpl99ylUOhHe7MkwhDnC0B2S9R8qUBC6x+IXYQ1inMkF/vkTko2e
AQEWcNvIWSC48B1yuD7RwMhIVv3/sAKGcFgc4WYsfXVxxpe0yL0D9dTCiiSHZQReAGfyal8N7pz/
WZ7yY/j2JxH32fyFG1LOuL4IDPHPuKRH8wI9hyurtfYN+zxAEX2IEnjjHHyZjI7MMwRFwZX8TG16
M54+V5w1eGe+0IPPCefdpmu03ach0x3ADeHJ40b3cq/AEB3OLbkAyON02awWd+8a7VcfG+gKUvdY
s+ArWFsBY3fgwwT4hOzFv/BHtCIwyjw5lIRXJf2IqvC1xCm4P4PI3ey9q335293EpySxnfITwjuM
R44oi8bXnCJSBNlAyc8O3DwrQHMyNk8OvIx9evkbB09XwmXQeGShc604El7OF8uA5vTlIPiilN4V
1KzwCo/ZNhtCYe6zFV/SYXwtHnaPrRncQoNkCm9Sx5XRx1Wrnte7pmMM4g7nXSd+UE9MatI/ADyy
OXyFSwm05d8rdoseCice9zlG/QyPnYe/q0/6NIOJz0GLizs4JNNLlG1Yjk/SdivVA/EJqTnTGR+d
OwVpdloOiHmkHs4/KziGsDKI2xFMoL05ON83QfXdqwEM2cjfKo8UmnE6qwmsUECYcJcp2CdMsKD9
hPINBUpAd7pJ+NjOffmhpjmUdMn8sOCiTZgDTZn29RixDJ3R6iqfnb9PNPUghn5meJR72694z37x
L0GLoHZnPL/QUtikOxlbZHfNjobhWXJezXNYoIMYQTuY9tsEFu2nYPwrnI5QvzMJ5utGZ2vICkfu
jkHUlrxOBZtN6vk9hyS8UuR7vxknE1MxGgnZsK12ySmny77kb7yFjlG/3GbAkBy31KfLadau+jOo
f7ule3GH6xbuffBg19gYOb0HiHV/Lf8n+s0OzRFYghE8d3x5/lMSzPpj5GnZM7qUlyX2uBGd5Kbk
PB+n09UPEg4weNhJ0PqU95DtwtkbBlp1xAK/lLqAEi6n/PHG4HWbeocoC2bZ3uPutrPJh3fez/jA
xdaGoWHdzReTGv4N8B2B1NWWRD24FGUvOMVjgwXzrDoWJ8/VfAnmPrv4ag/lZ6diO+UtesRyCnUQ
hgQGbbS9PJkZLbWSjxowrQ+zqX74W3FTttIWYo473ozhS03L/cNPhceOj8UJTF1E1N6g2OBRM8Se
51E+ii+T5z4BT5DjaAI4IxLSL4AiFzSsF2PcXKhkACvP2Fr6tHlbQLO9R73CHKBPKBgn/RsPUugt
Wwf/4XA3exaf5sbQdmMfPPhhHiezBVka1B0/BeYSxSZi2l3P2cw6OIccsk78bN72gOTJU0gmu4+J
xTKmRGZnPf9xhnTW9Jm0Xd1Zegc8HSWsH0g51z9g1O6MRcgvKJrzxa6Z/4GLYM30NOfpd8VAYHbE
m/ReKCWkCfrUHwQpyYlh62H2gIQQ9nIiB7aACJi43wKK0jGyqWHai+8eHX1bnTHTHGTklmKJFA+B
LHiWCiKz+tmE91BR5MjTveqZLPD0El/+vj5EubssxghPRKKObp/7AWQAawopL5c6Z7JMahVX9b1s
/3oeY9H8mgN087S0WSdkorS6AjgvxuFnNedE+q3G4FwKZkrQkLFphryxhHMLW39bn1yG0kbf+zJD
xEFt5Q9oAnjgfyHsdLQ0g/we/bQB2DyEovSEcz38yhw2z+o1IRIL56AM/gt76MvHNWvoHuBJozQ2
+2Dot79rCN6ManAfgYYwQvZHjHu/LmGyq3PWqb4I/Af6tHz4wLH+kObml70xxU73OLlhlISEDix1
Yipy23Vfydm7lB200Ig8IsVXFht3kA89wAy8Q7pgLTNlMcfQD/DhIwFacCvvFIBhovhZQB7IB8k1
voW0/tv4Wu8ltYlq4JSdqFxg4ARbWmrOyXczxN6lD57WX20W/ZlS7jmBpbHdi5Lqm1wIFBigx76F
97iLCuN3MIezuXSKCXps84QTxDenjcbpxBy4F/BRRv/WPsLejjqPabD7tB/FLUE55yg0BD/7SBDn
JkWV6fQYt5Ang4HzLriHR5uxazScjZxLfIvx9sfamXoTbSz1B6ovGOUfrHcZL8UDc9S8F0Pvs0JS
UG5W9KuzXsXAPsMgdTqDb8bOgHsB8ghSqlRo1fG/uh4L6iud2bGeYCo2dpc/9O0MOUuE4dU5owBd
9me9+E1FtffOyE+bDk5lt5SgWSQiCMkjbE5CVAEeLnDBA5oTptY+1O2ExAIfSS+1ITtj8Sla81if
c3ZTZpjBD5doElPZdFtv4DLaqqXHWz9lXhWyI3wAYj+MCU/aJcMXnhv+cGl2mx6h6Eo1diSuVwxW
P1Cbb4LZFfsXHcKKGC3UeO1bG7OnNTvO2hMZkD3M9LHPJgTvhXURnHpGxuNwigoMYyGoZ3fzpB28
B2Pq1sNPLbgVvYCxtcNY8pBB0gm3DZLGaf0BIHgglaD0WEE6aHbZzd6sXp5M4sD4iS9ELGa/KlyM
QZ6TBxaaSoxhgtpHO/iyJjVP/qcaweLFkAYGgGTSyt1Aah9uKq3sPhqY6hqrf7cbcdyR6zEwqNw3
TK2p2sB46Wt5XAi+p8HHEgWSyiicW+eQTEmIAY+a5IgCnJoiN/3E1MuWUuwS0FK2AhyPV7womNHI
niZ7yrYNzfGYFNI7WDqkBIJJvL7WWsRXLnZJGx7cY7jx7WlwTA8uOnNGAJ/smT2rHSZ4+JgfrUuB
KPgY9XKaXn70AHdGZIhYklm/v24xLeZwVB4lVoWQDzlQYXCiLIxvxSN/wxa9pg/z9jemMLwk6O2e
Gag2Gu9Z34NjQ+4An4zJcd1ZEg5kbvxnRhTHmqrMgznTcOotKWlAoeCwPCl7NglM/Z7zLvf+PnrU
j0BOz1FrBtBag+P67X+yXtGGZyZzc7BNylsHKoA5SQmVg+HR+lQlEa39q6FPZ/Z/L/Z4CrHc0h2z
JaQeOC+A10dHT2PjY1gUdvFQAF+7JLccsjv73ZxzfqsiTIDagCQ8GVaHpLO6LMBzmKqEky+gUMsW
FW1TAr35tcvb8lxCieLiS5UGyB2ulE+oK+Oyu7qZygwnwvXH7idtiQThhhSgdTEsiTd/in4rpnAH
Qqk5uJCMBMoLxstxzdHa0WTDz9M+jjbVyJ0gge35lHrzmlzLjPuBpVIFAsLkjkKLrck9ewxlZnfn
xGMHLWkxSZiz4wySMRmz+ynCLcQEZyyP7oAWneI122Lc9FzisSKRsvcSYgRoYvZZwR6NgISz/Qzg
+9scsCeQmtA3jy0XviaVNpHk3Y/X1T4hWA1zBKiS/AbkimEuMpakm40D2OG4OTG8gPaE01o4Lt/F
NWNlS6XfPsPRVsbyMrllt5feSKCy9IcPjJU4pGVQcNV9mtK6qF8pKl0lsobBHCwASwz9/dEfg+rl
VD58+QkBHbDHjS8P2VtYEx2Af9D32xkjYjjC55ZQFdiHx6fWt7XXsiF/u6PCuoIGfvEk7CWdVvBe
RBOHq6daVccM96kT7huUXtTwzETg/tLqdVGEax8gNRDJj0hVZTlAGo41Y0dt6M8Q2nHyaGRAJlgB
f9WTHaSdKE3vQp3p5XtV6m8t+HoBSLBBgNAH7bmDjggWEk+bBYlOVa3WJIszTknDC8BDF2wYVsCk
VOdJdYI9+T8kW4Elq0dhYsGYnlVrb6lk1PJtT9Gsqf3eDAma9RGLaYQw2u0fn/o8B/RZj+0UnriO
36ztOOlXxOjkli7y8gLpk0Wyg+2OGa1WYAm6v5Qh8/Txpu8/NRap7SPz8mnB6aREzIuUDSAocRub
BjpqfCrcqojnAe6hXjGo3U/lvlWsE/sR15Ywbe4ZHNnhyKY0dX2/zQy/on6lo6eza4rdcr3GUWG+
HJSdSINdSwtGYt4WIyzw5B1iReYKOi4nZH0Tvw2UdBHVOL3hVEm2KbZC1vptxVTa9NTYMWoWb4fR
E52rZsU7sjcwHU0BqYnI3qvI0chCQxpq0RkjF+Uqrk8u+lws4WihXgJVBPSGjCkLSict3v/FxN5+
GUnJz8e4IIjjNM3lhXdhKEFY96odMKa632roR3gQsFRNwC67cDUqt59q1cf76gQOSljTHzNXUOue
HhqX3M6IzgJx17nIFUOOg0DI7POtY1LlkHlg3kTfhKoFPwEsWdqe9sb/VZtWT8/nYSzm9Vj0OQEY
HjNyH+FYrm4xyjnr/waRnDedCXUkg7YPegJEHnQczHhUSgDiikZOjcjR4X0KDGPhWoqQu0LvKSfy
iMW/vLVDQa0hQF13BcbS8fp71V8fb0Mp+XpgBMNIYAyShc2LugMgASlj7ItfoHp+hhe8tn+4Ht4u
zheKnXrcm7td2Mcp1f8gNYfwCsRGudzX7m+hUI+bjHefAACyVeuMvOtAG23DCYQTlgA8F1qMs/VB
vDa3tn7/Y66ZMr5xuhmve3s1xvYCc8aEdD5aBBJl5xq9As/0LZ2oD3dOinlr3QBeEBKilbpBev88
GSm4DxCCIUXGjTaJAeJN6uGmxnlvPjfrXjf/0cfDnOUC0B1idnQhLe+OSXxrTwcRs9cbJVanX7Zn
ls93qg4OVY+Jy/yLYvkJRgmqT09yoSzWaXr46Bt106G9w9+meaDr+yd9kO7eMHEU2eqQskCGrVAu
Wjy5uzH9JRxswcKnZx4T06r1gnG2/t11BAB3bVQzDVLbiueBoaDWQ/n008Khl3HSZLeDu9O/rB6B
P1r/pwHfcV5tgN/xYFKYieIegcHuNtzMEyQ6V/0zV6/Ljv7eOJNoRMOFPuk+NDGvsTMbV6MjI6Z4
g8uFelL57DPIH6yNKZIYDOn+NuKU/4TNAahINdr3YD621k7Y3eV+InhpIEh80TZ6Nnpn1H0h1mCY
rIkQRBLy2lXHsNg++T93hHBUcKHxGVW7CNEhSL/pmDjvRMvgAyxbx2sd2a863RqTSIGqaW21e2sk
RMPTvTJ2tm0b6ZVIbFvZR1uc4vo3etlY2Wtob5Inem8SxH586ZnoNJSyeW+vTTSySPg1DX4s2xEf
3Uzm2oALNmBkacDJDvdaNl4CXZX4+ryoZ1vjz74q4m9rJAxF3cQ8EYrFpUKLpk4YEOwiZCmg8mN9
j4s6M1J0x/WbRSOGmDAxqWNlv9GKHDzFbvv2Ht4dNnjj2R4N8oGL8AQK1jrsFqSdkHN5CDIDtYii
DtTa1/qiIBkWkYc1xIKSLdl1/YPla37Hog2mNTAucfYQBgCRgZtU9rRxniGFnW3ux0Z4c7F3ZvNm
d23ldsomxrnq+tXEDDFAxXcUrpToL1vKbPZiWDz8hpXEbb0qGnUrOMfpjyvCbY2XUmTLrbyHWZ8L
9MBMAgHe76q98WIiq0NebK46RmTqsKuf+Zzqx4WIT/0keQJy6fxx95/LpEdWnHjPrbFuJmOwJW4D
0l3uvCuv8DGc27Ypr6RgVPMRf9DyVVa6nfy+2lSd6hcseEW08kaiFMK2YSZQn7EQWMfLg5rwNl3u
qxKZADPlH74HfyLb6TY3V0v6Cc199qj5UwYIvczAHvcKr3JEJYC5fzJ9iEi+6t7gS/jH5KAnaEl7
MxtXxCV36KBS4/GKHysR0WMv/pJnCQYDx839Ww1108x2TpLs8KNjgSQTEADtu2edYlYT7xyu5Olv
hIsdkCc0kxqrn7zr4qivn0keTC/+YNEp22yL0pRwH2m2dembJywD8BHfGHe4QkOte7HPBL/y/lg7
O/8jOjhxGh/5IRPq9AE3MGsho8bPm4Ut8LGvjeAD4dCLF9kSoasb8ucOyWwCghL+vphn4I3xWGDs
jRcNFj206Mj4ccWnqYErt53YQ5BfjrvjA4/FL4OrZ/LtOlgLTMxrTztnDLh7U5afnI9PubMR9EkO
SUbDbPJzwe60DbsKDA2s6w6YsGBkjPhDz2CXoJ8n78fgLrRYWrrL8TI7ssA0+gkY1Aar7WfDNtlr
tt1RW8HoLhpIRd8KnR9JO9HvAwYnFFDgicbt2ghhzJ1xSdaHeXbN8q57lGFvG9bxV2xFAxhjWTmz
GLwhuRVmdjMPOgthakDXQfjCepp7B290MCKoxrxgH/Io11mNcJJK4GW671afRGS6c3aSVYvEjw1J
v4xVPOpuOpP3na7kKD3P6D/r74IrCWKMto6HerQADZhoir6cF/IDEgDI5vTQatYhD9XD36Y8bmRU
vAfEK4FxZ9ngb/A0dkB/Z/zn8Zoq6hMZM+odhAD/vzEzIuzqeRF6jGAK6Unbr5d9zTY+JZpyaM5q
dj1Q4PEIJn9/c2+1XZpslRzn+c1kPJ/vxLKG3yMbRum/NsYBhyBJbBwmf7zhnwf8RRkCLaZ+dnxs
E/7VNdh3LJShcaFNlS0VQneEqheHu8tr48OQda0MHJeX2bKz6ahR2a1vWEShkmSJHdcUQDz1WKIp
N3UsKU5EbvEFylsful0KoCX+jZ8h7qR9HKUuaDTbaCC5ExhZjzr6t5OOn3q7Ro40QYP9a9VpT6OW
OsJB2y06uDOptw+aMkblY7o53Ksgj6HKDm4CviU70ERLPq4NlPXT6ht+kMuboIIbgFbQjQwZnfF/
P6MKwx0Fl6i7raivvOAJy0iloWymTzktKKdB5osTXSif5amSAo2gmzXJxXsFWyCGt+XGillV28jH
DK1y2XSran1jBLy+alrlb9wl+HKwCRvNrcbCxyUfk9WvWuDqx4bPpo9hI5bUmP+s1+RJxe43cWOI
cWfRxAhT1uu35Nac1WaNg62KZv3BNW8tpFlddU2HZjISdgsFrBIAGme/l17XHEk4xjzdF1OrAU4m
PYPbdg+X1z4DUPXE0NN9ATQ+tS0S5DG9xxGrE/jzJw0a1WaFAXZPf2y8nXb9o5UZQSYv/CPVbf0N
XubURXZF71rganjDWIuF6IetN0fjWcHvmrL7GPXT0+ZXVXZ+oK8Ck6HqrTI0LqjVLQDvhlSRDx+K
wWiz9cmtQAgFWwgG+kDbyDxlgn7hjpyo1/OYt/QSTnP+k8/2pnKshvKL3nDPVC0Fe5MNH96OH/Ev
j2VJftvJSPd/zRzSI26k6Dt5TNHYS5Mceix8MUT7c4YHvF6MbY2vD554HJLJ0aePcibW4hrkV8ei
DcG2CzebLbcDZChaM1LU5IttSu4U2wxOHUJfDNFWq8OFA09pftVSxZIGxlT5Uco9TNs8x6YFG2du
Z4wbiThhOwRmz63DxCNunn8Nl7g4VuQZsGm1JthkyrI4YuahxrHFsO2Rpmlsxe7gIVzLCvDzoSON
qcIiPUjJ5QFya9R1fJZv/+zwBrALF2yFC8yY9QsSGaE7aa/kh/bGIrZS1SGdBleSWVc9J187vZrN
q5zrMUY2Kl8U9+3YcjDIuwq1J7heaPoEupF56Vj889tiOMOkvnnm6VTrZFyniXvCjUYRt7upiLQn
HN0JejuxIGNM3erxiFzYuaK/RMMPv/5r1aZaHK+Bn1y6yuaIufrkk8xRGcpWfKOx7rnaXPial+N4
NpsBmkXRnML+n8Jd5psh7NCgrmOezrWLzaW0xexRXOksYemqkj/9d+h8FostTt1IJrGjYRx3uVrn
sz4LnAVsMoUJLIYtEFPXcXPkkllSnoeCiuUAeiDuZt7GzmO47vCN9myjjuZC76q6d9dnTsvVua2Z
rby5Qo6j67pXjlLPU4xA5TId/2Lac1WHSUGX/xLl0PSm9bA2sSpaYGSm8rSZnZ4hP/LtKgAV8CVn
Kaf9g5Zag6vORB/YgLjFauY4cUO0Z3pVkfIhzwhgjOY8HooLmQo/6jTwxFEkvyXl0NFd8S4mQoVE
mCMjN6Nu4OkfXcd3zdODidDJbYJ0MMVMBpcxwTtJSazcGKnTEwG5j4T2/Cbaoi34eJ5XRjt87Dhf
G29s6k7TxMWnS7E65TFI1ZGVL25zsUBud9B6Ig/I5VNTxhnykX2v8/TKA4yh+hPvBWP+1Il70rjM
zPG1p+nkrOJfMwv6RTAb9dVZVyeJyGEF+1/RqIoIDlGQv6JzwkpOm43BUkHZcCSqquzURz7E/oZ3
0B00JXBo+tlJ2Donxnr6b80wZ/LjGF5jM7UbLpbjXLGnmnkdv+zE3DuHLWKrwxNQ58gw43J2XQxv
qv7DGAPngyD42rxRkBFyNLApj/uzl8sjBCilMYQEatDzH9c0P4XcPyO/JoF8mDBC/6kfnMmI1OJq
39iFEJYqJfEUNbfvTJg29LnkrfU25ltDfXnh63tGQBOhOse4YfjVnE0SYI95w9AD4y2+G232hs0E
LEaeBJimHjS2ZsV9oEf5235V5/HQblmA7vI4Qoq1i2bXQP7ERa5MxIcl9RbryV1t4SL9v2Wc9X6e
s8ctFilYveAa70VqseTbvDUPY/PE9okid69PyTk9cCaAlG1RRWPOhNFSDw348KL2/0Zlg6cZTnpy
05ZHiBQk6mRh9XjnypIJM1vn3rygn5BPCR6v4tP6DTeXW8Veda7zHo/b8MelnKrIrLQAgAy+J48N
kk0QfdLqfzpPAZrZFP7bGoSLWfCh6RKBzolo3lzyobg97s/c9VXP477RkIjF7OXJ1QvSdhYlcwL5
wacEFsWbSNUdh7fnnHXWwy5akOnbYUHQBUc66lGkFVLZb5852SMSXJwFhoqI556+9XUb+YEkZIR8
GyLEUeXzpxsNrnFj9UDgxQSBvhFvEI2w2chpJhZX7CjOKW3euPZcOYZeZcwe3AzJb1AbeZG2evsm
uCzFjZ6EVOpK7XKxND4tEThE6cJFJNZ57TZcMEZkX8m5lUQkHrILsv1/1cOaQw6fo4AzrAvVlpNn
xj1X7mkTX6hPuPb3Eeceil1dvlcOJVZW3qdaJ2DzEPKj+Zolj2x8eAUNB6RCeikkVBIx5bmgPgfa
ujcB3njs1ZxD9+6kcpOayDsKdvnhxzXs2fLkwBGZ7fjhFLSiOC0TmqLFb6tR+VmE8EJHJUUslJvH
DfkEI883VJpycrYuS4AeFPQv3PYwR6hIpjPP+KNbj6tO+tyQ2mY6w1i4HUaPU6W0G/GicNR6XTWV
VncpYx1YrQP7crH/vSOYru3VuGJvdNV7E3iLxBLpvM76TG0vvlwd/LS+K/yQn4S17tbd7jKJBkIn
0c/h+MjZZAdEO4srCMFIsJi+adBx5mI3YE+FD8bZhou6ExxaFbIRZw7HHM8GAPEZ0gEjmDy1qOtk
qAuH0rhjA92/xmCPDaa44JRvqSy7wmGHBdDa1g0Mk/2MEaguQe/+DITstuR7uviD8HjeREPkMkmM
4dFfcztYhGxC7YsL+XbXvMLNfViNzGIgpFy4EAJAJ2RAa9zrWVZMEA7ri68dA48Xhet/C4ykxIMg
PxAH2QVOScbggy50zOc6mPALOVxlwywWn7OGXpKSw/PwwhuKMnpoG0ZK8vQ80EGJXY8/dOHfoav7
Go8tEYIeVINidNcZV2AFwdm0J/NLv61Kr70L72KrqiMhXhxXRBxTtrD0iHsVTcOzrCpjscZzOHVU
Uuxhs/zqxZeWPZL7pe6t3tHKxCLm6f4NE+CBX6KbH1XoUIqjfTIRuZKxs6s83DpnnXlsHhrvEfNQ
T48Qi5sjr3yA6VNBvdRZiSGq2AejqudxMsqTmqEbhxJOCOKjv/vA+frUCZwjxdtWpxDDU0O9Cs6G
oGew35KKDf27CjjQVUu7WRY7VeB9V2wiP5XNbEP5dHaeZsruT229wscZ1gjPCi2D3MmKtkspWIAU
d9d4+osjD86mLIAY3TFhbtTDsjRtzjWuEzZnF29tyzZ3FVAb6bGd2wuPHRAAiI4Zwx4n6N/FjPqC
jZ3rywRH6lcw2dUg22JMKjF6unkg3gpgeyyq593Cd7ofFn2BicMazKiIT4og5b7okjT90P/vO30X
FJlxGTOc6kiQi0C1ZWoX7J6Ys2SX0l0rJoAVzb1hGx3VNgzAKQgxZ37GD6syUP1QfvdhMaZFATRn
woRBH71Qy3V+Yk/OQAGY3XR/hKNByIaqeFQLeg55FQ6tsYZWq/7Su/asUFk5bCnSX52a/uFuN2p6
0k4rKvo85zzWEdlS9i66voOt59e+U4QyUBYO9V4ewHTzPEpffGyn3KL93obausNp8bIaaCCgFy36
hii1p6wCfIe8kqg9oGOxuuu/o7bzyO2dRYOwZKF4XsDubtFbUHVsuHByNkTkt8qJYK0l1Y83SDH8
DjEaXaZdn3qNgwf0N7+ri5mO5Wdgst/gjcTvx3oysalDdGjqZkn/3jW9e3HLYPzG7HCBOa3Lt3aa
2sMh7Buei2/KgaunJ6rGC4UkNOLmQVfVzPU9XdLhoNKy4BOPVsMkWBS6yiy+IpRhQRGApXMBJ1jY
XrX7qhjIuQpTmIswwh0AjFH77ta744yGtR++iTRq0oScEDE8gXYCEzeAw73+XM6BBYGfIQa8p7Cc
LjrueOogdl9D/pJWlFCbuq/VBrOdIqaIST81DSHelTQ1F73SatCSQf6zw59X76O3PmZVVMWYFG4B
BF754CC0jj3hY39UVQ8dHOTu7X66XwMJsIR1n+Ol6FMWkDBe8NaIVGDgxdKSTHM/PFhhtjdoWn3N
haXHoj5WfCkTSX76ZKtWtwUTk6VkxYSkbSQM/nuwMT54EUi1+1fU55a3BP8Z0N+KuRMMdG10raJA
iMwIpdoEL334SZUJEX99lv/QM7Kl4i9HgPcgb1JohgldxiOHUZm8JkNNozdsLCZYiI2p8mTOxVt1
sWgSVY+K6eI+8cwCmIDTyIh2TetDa6seGZis8ddHHIg49q12oS8RYs0tfDiQE+G01DJ7ZnkjLgzF
Uw5sCS5OvoVB5MdIjR9lo8j+t3ktNxo9y7+eOU3PsdM9a5CpvtZ72VzV9KwHdBifIFcpCs6qi+KG
+4qXUQEfXkbuQk1GfigD6NyxVly5FDhUka1KWZFOZAmUvsophCa480cCsprBsoldaNGSq1ghF9O3
9qSuuG3M3E5G7uCIicGLQLYgn5t4fZGbf66Xxy8b9jkIng+xCOarIOBBEPSbDM62QrYQusVDVvgY
rfUeYqnkAHwZWLcPKq4W62YT0ke2+fCGI1LdUA3xJjquuz7nWjwUlY8c5GqHOIcvsSKCFM7d4R45
VXWxqPGmsonfnoRzV1N51+dLx3kMVKeN81/xxqdj8at7wkLQcptQAckyriGWS7hPSGyMLxF0hgxf
RyZb3NMzasgaSOKW4J91RzB0XWuwvN6hmg6WHNf9GQO2PS3tMbfSfq7iS0/LZuLdO/ewdzQ5TeYr
7Mq0OUNprvC7THnZNO5o65idZ82PsJxc1ctxvtLNlt406GlQQeh6j5yqKU3ozi4503UKWQkkxcTR
T7V1V44aUN2tKTP/4pi7VPn11HiGoS932JRAh38VL9IbOPcn9JnVjgAA1Ahv9fKV38tHvu+D1OIV
vtDyaG0Eraf30PTrgoXE7ndn29uOVQdbYEhGFElnbHawTKZ/pSKR+Te0+lp8XhUU1PzFdM0sFtQA
uhEx1M9kMZuZDMd1EtImvHdcxSl5Xu4aUCxmz3ILXnuwmohZQDPKRnrThE4Dz4swCdbVfRAs7hzK
+JxzF5O0pV8GiNvneNsy/1UtiW94XUc3o2iqM7rgpfTF3LV4PJncg9AUOAyL4z8PxpfQ0i2BWfOg
Ydbi+gzQwzA8MHHNaqN7EaS01D67ki8Rww2QYQwEeDfIWsHWm6+uQ8BfM4TXp9W9Rj4MQ8Hxf3Ld
f3dQlp3Mu1lF629cMPG161rCrsCa+lQU3ZQivjOz0tHSuUWL4NUTiyMPhaSOfd1pxMCcwEy4EmBp
Vpou+jo1G+dUVSLk0O/0v3vdavZ/R3VHXSpgMN65kmqP5+UEtIk+g70FegQbEbuUbMHo+5h4OTM8
hFNVk3tt1cokF4g2Ljbee+s4Mbf26ww1AB6BujVjDqOc+/zKVLb7eN2/crH0Busn1AkgZd3cQXWG
50fgDVY6V572iXU7MwepZ86+2lfTb9ChwBMkeu+6KBmsNeuiSVm4i5v08TF188EnGlSe93M8RQrj
tLfx4lQfO3p+MxxPjQYwSvFrZIAu5jdN9oCbLdUrE4VkmjDN9VDnefumC4bAczGTraHADKSrn1Ca
qrwNwyMOHm2e8AB7AFvUFAgBgnwA+4t+9K6o+S2l2m4UygruWo7VDztTMDsvAp23TqsGGKLOK2bc
Gk3pyyiDzz80gBz5uwh2LaUtJSVHAaRYSZtw69HQACeXgsOfsQu+6pABNGGrHIojhqXatRWchywi
SEWcp3h6SOrGrlyTr46ezJLthHtdxfFX4oW0I9gr41rGGgNyhuHkMxdkfAAJxkC5mYf8rKsNnf1X
ATtOranXl2euXz8WykljTuCcW2DwenKwYP3gaSGkCy6FHyoBAo7Q2aF40xUiCLzjXJKWkNiB8cBp
2HGMzjd+q5G/J70NvyaK6cAFskvlM8Wk03VHskDo3PXi9MXefD20cdrwdwWA+LGa6G9Q+Ze/vuig
06SIDszRyR4AmS6HL/sFIxopyZJn8x+08EtQv2w07GxoHDiyrtwKLixCz78JlmKcQfEvkuXBkNwS
uSFPcS/j8z0z9n54sdDAGDsknYQZ+F6fa4ytdzGWgMxA98ahvqkDdJ/iBRrNXPL6CvAqoPphnvsh
W454LMFY9hXU24j7hoR3LC/QLhjJe9RTlWIA64/L+OE/WvUkHqSFsdVP31QrjM/ULTKMS1EhdsHK
+Kft8OoyHUWj7TppwdgJZk/CEct9wa0w75ROlfzNtvDAqICyFphbzbojcf/wHZcTSC8HNxAVUdGQ
mO6ksDEiuP6dwYfZ8ve+RFDmKshiezFQZzQNzsj0WnhoJle1AXlIL+y80z8y+B5AlEDLe4t24rrg
hab/EXZmu24rSZd+lUJdt9DiTDb67wsmZ2qepRtB2rKoeaIoDk/fX+5qoH38GzaMMup4D+KQGRmx
Yq0VM5AhjSiiBs/4QEMobEAmP+wIj81TUmC4vc11Oe01LX9ziO4fYd7dpNd0kZIaAMi4n5HFlmOJ
I0uoQC5OlAtgBASgWTZbQOZb1+SEhYgAWiQmvJ+ON4lvfjUiPHa+XMZdjTgR3c56DHyR+R3/NVsK
1QUZl4jDTJe6FsvjUNxTTPKFz3Cz8bPJkg1ZSbAIx6qkBwl0DYFzvdDdEIeyj5ToZANoXhPOKuBA
NjlUrfOaiv/0Dj6NvzEZMo8v2qBJ1P78q1x+DagrqR0390GvlDl4wio7e6QC46k1ayHy/so7c4d/
dOs+ZgiDc+kOrC7VCl6SxBbVZeL95sEHPFq+33sNsSlAUezykAHlOPYgbIS99sclanfmGRwjd04I
0ZKlfBtvIOUx8Z53FQAA7IfRDgrAwrtidkjOKMhySFd4AmJqbKKxDKLp4j77eN11spJTBBddpn6z
Ok8T9Fvkt4IM2FgsIAzwe0z/GckmByOjyUPwe9xtqHQBbwHCCJEN9RD1O+EW1ycg601h+Jqg+ZF4
ID7pkLN8SLsLNpQWLFb8Ss7nSFDsHImRbVVs9KBX9oEc9wD70z1VCmcCNpXUtsXRBzNPcSvZ7Wy6
X3oX28UxilEWSIopv7h0Me1kCU2nPW3/cDdT9buj8o09QQRyh7RZCKgwa7gKLp+akJ2k+VMQmdp9
UrmXfQjAKZbaXeQzKa+6gPPlnjIXqNQG183PAjQV/DEvWOcoxnvUPhw8qSzAZVekgNRGpGazks91
HWIiTIsZwRMunrKcpdrkRXSTHB4cNSjuh5HFaR3RJiLw6U/C0v529kE9hqnxgns15Nm4yTfWsAQ3
nybkXATCGXfdJzFg8yaG6FlYBQgO8/GxP76DNQ+LOUt+wwLZgCyeXBaQr6Zs4CH1Ae/QcLvYcDG0
0XegPCJwEM3EpEPtryyuN5T1NdL7DEuFkLjpQf0u0e1Iit6uxY9jrcaYyYXCPgAg+ngreKhkBUPm
m0EQo+O5OpOS0Bt0pfftfTU5R6sVmUN3lUX9/nNIVNVnWLUHECDu3Yni9vnKjfyl1UqcNeMd0eTN
EHL36QSzJIGFYP64TzMoznHtG838eWQQHjS5drlRAov5tOF/qoYn+4NTwxyy3K+o+vmVtJShL0CU
ookLa+/rHcz07zx+vUpT2HRDMuN0yKnCK8PSUfLvYDrwF9UjE4+lKoKxHSGeCkGmhdwfMdmH2gA5
GMLNpx9MIA+Q3MGW2KnclOPSHrb3W4a5oyOn0dnjJMZUmTzO4dLg3gCpoUS3GUPlP19I0u+U2Mew
dZY2Hgc+50HCoqjj82kCtIcYCs9NC+jl9hmuH3MJLF8+stjWeqB2kECBREsXHj4jY6Y1ZFQ7wECX
Lla4xzANJzk5JweGaum9n3JzSbDDJ+7a6ZheA9p6oH2HIRDQpQlULyKUNm0zbSuTBdS5H0XUngsa
1Jgc5QyuhyDE4NTnaKt1JgXFVHfVJRm8+9QlIZRK2tMDTyaq0Co210GOYT4oKHWZnXv4HXrXtbsE
Lx3JyA8ltkMWPaXFItPSGtEhGJK7gEfgrvd0kcuLu3LoFV8Zseuu2pB0d0q8QztDZ09jRjz7XTYM
cgo2qkiCHZDOFDOBg1t1RYLnIDcZUUDsPpzaHN1iT7vsMqym0ZFQT4VuxbtbSUuUthnRkGABtAuB
l15VeZTXKfm3skEpXgnjIobSrpW8mfyV9gv2xBr3uT/3QedNMFwZehBWYEqKGIxb/GzEE5okbwQ+
0GbNr0/E/iIoSXAVViR8cVnssrZLq34PXJ40q4Ki9YGqgXIrfOIeIKbKdMyh2wfh3qXNGEMiBIQB
dh20wdukkglIhJvQcuAHe8peIowVFRU+ZZuyT+303fYnYCtckRiSDB0Y3mFRXT0ouMY5DR3/kgPi
ZsvNyRflfCjICXs+efHzS/Yolxv6JD5NKiwkfKSFvux2QFGmXOKjwRL3wJeql0TjW7j3DFblwyNx
ESeJwUGThSpJBkohNfzuJpySRmcUo1fngig11hnvUux42vwukXw3mSSsvUPrxqUODz7d1kxKpaJx
RVrB84uGZMKniseYTN/AwXsQIioog0gIOEVpAf4iidCncHaCeAF6tS+w4gz2BDDi5gWw4kyYnZbj
zXlA2xmnRNh/UIvIBVWe5NUrd+yB1e0hHCU+30RP5wl752U9OWLHy8nC+qGp8RzLZYZv7oo6XJ40
Pf6TcdWCLLOE0iFhrOvXdNPMTu4GkECCfMWW06bnAwyOpSQlJEF4gBSzU/6D/nPhMgPiTohtHFtJ
lLFBQ1nJgmE40cIzwy74zQpstQkU4tU3ZaKA0GLv+/YGbvF11H/vWm6AYtGlKIDAbW805OdgK9B3
lJRXv7a4BUAPLomdd4im1y+iRU6ysh1P251p03BNCacuL0AfDVGQrnAO4MFe/J44jcg/bGBzFPj0
99l5EZUr7XkECx6vBhG74rOrLCxhDaoatJ376CUSGsaM+GCRsGFbEgP6dOkFU3DzirOAQtTU8QFn
nUdAsaJDywAsXuY0t5cbdmRmKesgykAel++XAVPBlqBBJhQF8tZS7F9TWuuQu2TC++K9UFxylrMP
X0JPwTvrLd7S+Y0e5jNKnn0QGhAP5rYLGT5meI9p49zHzh/cAqenM/YvAud+RgTAlibswFmXQOVi
tXri4dlyV83Bo+imStg7/IcHONg/MvIB5aUkw8LxRpcJkI1M9CoR8cVzxi96D/pIwYRzDPDTm8Tw
NOWBBATkTBhlCLFn2O6RYPHtC+tLajlVsT0Q/R7ID97wx8oeUu5rwBwrwQy3jsKoJhh5gsYM6pDv
3EzP+cyTqNhDjleke2KgOC7Nm5uYj4h8hsazRIaGXjnsesCu+gxfDHldk2uizckCmBMZIVZqgsNg
9YBJ5d7eHMWXpSpW5ArE3zo0/bTmqBeUB1QGFWNDZWdmh+k1uw55I0CgLFioKLHRfr7cGXgypP6H
b5Ozj33f7gOdJJ9RNN5HzNVOuzqf8A1e9LHWogwFWvUCI6BakrSqF0eyp5KMImhMIxm/Me25BuhL
bPaUVPsOD9M38kpwFPMkWFOEB6ZnyzNCth8RGntiXIwp+QgECq03r7Xcjy8JXbTIgnUGfYO+LfwZ
tt/QZGol5e6nZigVpvOeQV2CcfdxO5udOt8Eu2636qxQCJMCzVrp7MxUaACI85ZDGTsTqTD9Tqwv
icy831P+w4Ktje/U/tK1R9gyQhpxTylpM5f6+kFIUD16hT2qJaKISqcAw31vx8a6hQjcgJwOs3kH
fABA4DWiywRkQJXsDcl407MtFqDOYqeOcEvvw+R1AJtyGHaZDyOaldhvudtFxepYyG5rq0PJNGQC
Rwpp7dmAOZNUudfM3crancqetyYB9lccIF4FDeh0dWZW0EUK4guof9nD+QbnGbf9dGFJyjkWFrU3
5D3Nw3diovurI4bU+JAwMYSKtp4xN6MDeRkrIAkqYM41QHzA614PJXYPdtU3bizfmI8CBD3FXYii
mgMuZlOstBn4NqhnrYIVcbrS8SMCasiNAib+sGKgCAoMzRjKTiO1c2sFL0+JU5BmvFG6JHOEyBu6
LFLACi7nbfl06zxYYa9EP1VgympVKZD8ucU3YKcjaY430nqXfgOz4MDsJlfhurLA8oGCKC2DR9AH
GFFe8K3Zd41kAMsEjxmNICcE25hg0NVgSUKWJZAww5fq/QUox3RhH/xiz8RZWWOLHV0NiYDQcZmR
Jov+AvnXgTsUKZ2rTwYgkuP1sAc95eKOKoOXzZfbrYLZAb1S/kDOcp4P6ZiPo6qiv7OGhXz20LGf
PRqHTH8jsFHs4L2QEQ7kEQxB7eWVqAcWBqelRZet3l9dLoLXrPv1ykq3CO/akXyTJL3b2m8L54tc
DDk7ZluAm4haAvmytuun2BodoJE3Nhq1X+QBJCEQ5I3eCFLYFn/URqxOE4LbEdsNUHOcGrrB9oj6
g2XmuC/V61rwmfm/xYXFQCPmwH1en7v6DLBHkwRCWqBLRY0xBjz3qwHLmwq44aCJpI0pIpCY6qkV
FSBgKhs2wExwgL+it9s/eM8uJD+oRfwhsvo7J0qZEcr7CFbgLd+P+eXNmKWZJwpe/xLizBMJbb1c
nj8iixk5uoV70mrV7QcsJfbVQsq9qSoacPpRvnHcrSnQNEhy+Dv6ESNtkn2gYLXOiP8cGvzQpcPD
RvY/9AAqJF2PYJVqiH8tNzCIssh6UFgTbXnOYF3YwRn3qYE+WjTEiLB0W/L/K0v0XQ1UGMYvsdDD
9vzMCSyblQCErTATdQwHsSDIegB/x9Eqo42yWrw6b6/LppcCemo2z3BRKyEEQsKM21QsRfakOg9o
hDSlSdglS8NGMJdtd+lwv99/cGihs4GK7T3zoe18puMxMIH0pFigbzfBdM2HgOE91lxlN4No0iUG
Wn4KD5TVEpW4Uh8SMiUSTUZdu7MZSzqHCMjYA8jhjSjiMxKGQXkaNSjx52es2+cUzwXVJWXEXPJP
6P2M7SiBrz2G1kjCjPmJEyJoUL9bw1+qdCFl3PspYjrPAk37fbPqWyl9Ze+E2lMSrRvVPSx5Hbx3
XER5HrRVeCKzIRxcLFwbhm+yMM5yEWMzA9v9u9bIIvkjNsRe/Nnj9TGmI93yL/hkB2oiswRqWdYR
Poqdi0PpCbCZpSsYvd/VHcYQYw4yLGHpFWNmOWJc7ds/3sPzSHqMYUFp4J2K40QRaHR7pz0rJN/B
sQpQZrc7wegMmAybauy/x8F/rTeXqzioHr9SHoS09XjkGFawuWx6gmshscs3hdcTcdAdx1sHfyHG
SHve+zgb3o0wgn9JHxFYADPz0xXg/Ljg9MEvWh5MMpMzIN2SFwJIkpSGki54mba3w/2Otg9dXgQa
C7YjNGDOAMbMqOSz8UNSQ9gH/c8EzKi7YGLJuvvhuG4PPgef1qY2JDpgFLO4lxxAdCvlM2udOA9e
H3Y9RbNDmYsyOjiOEDl3F3porwAmNPpL13yW92RFDQ++zVj0LfqSyTViiCiVCJ4jfkt12UKno9cv
RhOJ0F5hxagibmLABC3qH1kFWOMBw74XdCyHw5ndpXn0tAPIAs1S7bEUn/geQb1pp+tb8tT6z3W6
y45Bduk6jODNCB5HWHTkyuQRU9WD5MJQWXp9THVURXKmexDpxP+AW9gyazaTqCjdE2hvtn8jv4QE
+Q5SAPStcvRWK4+u8pkqZD6MoDAAfa8AQrBKWMzUUUrLBDY2k2HE/RrlLtOBoISw2MQxWlW02ydS
f/7yatOT7SAJxwPhDYtIJhEiQ73tUhMRMfIIhndKstZVN/Y7MGenksKZDOs24QVsFrol+B04vj7C
qzPA3d3ovG7iw+wejBctuvdpAeEKJ64CpTjqPDI5bSKbtFS4MnyR1TN/SAudTq5zChE2IG1D/42A
G6mpj2ZYMCAsfBUeylToBfwNnH+ZNmgISO3IAi1pNHLdPt6eQlTPYHHfH97+1B0St0nofjgeRh1M
9XWz7QO/O7fIR7S9Z20ZSu/0kwjWCSgDFz+gMMqjB9UmTFJKzPQVAKbIgDuD6o4F06tTM/wO83mG
lLjrH+spPRTcnVAPHufPqKBOg0RGxWqYvnqh1SnNk7oKc0A/Q7xuZEkCU69lQIvY3edScbUFQoBy
/O7jQ9owt8sYUEbtIXCRVd5QnGIq0TXn2CSqLcAOPf2QgOKY972aCjwwjZgLjzjf5am6dXbfsAV8
Tjh+ONnpnn2HSM9DCI1SctBpv++sm0DK/Pn48PwoyZx4PNztNZ1BUOl+COHrULmc93SZJBRi05uS
J4aCvTqoBsb/BCSeQkLsJAMwuV/CwhCLnT2m8uOS+C/WTFKW4CUfieSBWpo2MyV0YYQUxJJSBHmu
4eXf4IwNzZFkGuEVaW+ZRsVQ+1Ngz9mJjv9cByCiNfSwH+YJKZvYF7YLrcTNQDHUaHrAKQE1b9BA
dqIiu8nUXFYj6UFGoTGj1e8SR5HvmyFCbXLnECSeSdOSeaxujx4FHTe0pPDMxtQ3rc5uN2Y4w5X2
9Z4XB4XlwNnp1Sk7FyC1+YZo8CniI8bGkY17px7gIwBp4deVa5FxlJHyiesYdKHXviJ19A6p5Jc+
3BYTxCC7nulIwiY8rChYeVamR2sAxJjxx1/RZq0BeJuBCrOqASG1ZWflvgPucp0cFh9dqtILr6o7
n79A5H0oY/QibpSWC5je/cIz4as08aFXaAIPHDwLO9b14HbKe78M2q3AfEVKYpH1lyhN4JVDloPD
ymxs+jpXiRHGJgVyG8p4JXrZgHZoOdEDKNxQ82hAXviuGA73ZdOTfvbSu5897s7bi3DwsNyB1vXn
DQcmYzQYBABOz5UBR9QqEaWdyvJlSoVde83GgfTNfHTCIeRflz66q/Y7PsJoinKap1uKlGZ1DyKJ
VbOo1hRiEm4wR22F9cYEUcbrin//63/+n//9Vf2v7Mcdd5w6u9/+dSuwvjre3vl//VvV//2vx3/+
Od79179Nw9Q0VTFtTbMU29bNtsHXvzaj4y3ju5X/8TznrZv6UetpW+K+4uS9mW8QKj0G2QjGGTD+
54X/7lvcAPmtwfA4R9mGvfGfr0Jr/+UqzH9eRWa0rMwquAq1S9iB/EZDH2c7fKZacorcsJ0h2EXJ
ZIY20SuwRI495OSYnrvroEoee/XLwlXtE8IINXt/vjbV+t21WbapG0rbcazvr//0hNZGUTjOkWtL
g9VrqbgX7840uh+V64jwLekLSD3kfvNgy8gsefaXz//tG/rp8+1/Ppv3u2WujQeffz6ITJpp33uH
HdpCppRmZ++DMBkmJQdMLrIunE+8j1/JpxIXpiTLWWty20HG+vNFaX+7KOefF6VYt6zWbaUGlVkE
k08q+w5krSm5Qo7ULx6FR8gha9r7TiISQj2SvuDP16D+dtH8/wfzvah+ejG1enp/auP7GjQyOvx2
4EEiZg39ByxRhcadF/35IzV5W7/uFkM3VUfXlLbRNrR/3nZW3qqmqvJqKslyn1j1m04+qjoaZuBA
+vjaM7Lx6RlM3GVE1ma/txASsNv3yEjIEnFfnkKdDMAEo+Gfr8y0frdMf740+cZ+ehrvx7U01o9X
NS1pc+tD5sGOL8z/CWx86RXOSZPxazcOsEMs+Q9w82C4MbRy//aC0Y/RPYTFRipJpr/aSn5Nm4KZ
EZ0Uji9PErakkYhNXk73RRY/hjsTkvOBosR/uMtsUnxVBNflufNG7ANvdokmZwyrqPB6lDwkjRrw
LNDxLEXt2lnrgbkeGCRDeZRfPe3ep/CnDQSpp33othbFTBevTk5aSCF1jvBtsC5By4rUvWp56jnS
kJmKw8CyUddqtD+aoCw6dstfh8ecaDpAh5vry4yZp1lgkXA6GOAUZmBwSOaTVqtLlWxztAGLDoqZ
jakP4lFnIUv1F+Ydjcfoyfoc63vm2oGY2NQ+HtegvTyATHy4EAkE2ag6d8w9XjIHwVy/YJuLbQu8
h64f078xxxjS3ZPUyCdzeWvpOUGKTc+rthls7r+OTK48DfgxtOH0DD9x2z+C/lYMk5QmBIouSM6x
88kxnceT4CBhQ5MQrQsGkAGVVPTUjtF6dsI/PP30i9UESsVgMJ8Xnpbc3OXbz1VIvW558ApArxvT
RE0IuPi+TLId9nK9nHfjRCZDRvEA3N2PXnuienQiBNOjk0oLScLpbvmd0QAMjK6cPcusoAyPfpa0
hKSIocXmn8/4YNqbx04XFen6nMQbHOQ0OIEbD5ndG5e2p1YYNmGNxX2UVDOlLzGM7uRHqKMTYequ
nNSDl5XeL74apM94mtSC6XOvqAjQInjzOphjVJ5eqlV565skAG8m9UAodq0uZIzSK+XkVFYcZ+yS
dgsEJBTWQtepJuzwUk7JFyDL1QGzJiHLa5aXwyoiCTsybkoT2c5KKt8JN2/aJ3msAK/ffGYgRa/V
Z8rooY8WrPFhW1O7uiW+/z374Ldq17hBXv/OB5j9NSPzWxSsYIH279xG2O2dccl59NsePJHjzqIc
HBzo9U1ewO9HUeOe4T9jg/3R+BUKXuo5FpMTPioqTXGop1zGEa8ZkFnfVOHkhpT3We+FT1Q7ANLp
3U0fbdyNdjv1/E72Qmnd8gfzAkxuEMfJJzIfDUY/OKEEPO18cL52KgUNieyKPAM6mSLZg/ygB2BL
0rvdyeyiTedQJ63HQZoxOFXAFs0h20pLSuWrYH98PAkd0qmGZE51TiCgzMEW5dhbMPSTib0ziUKB
slFf2+C+eggDd0rHIgIBdCexCy+DvgOWQ7RRHzTpXIMhrvyLFr5pGHLDPEX5/spgzQw9UinCDHRD
shBSpK8qkW/XlhyCZRjGoIj9ePSVe5j6+LVGs4PUgHG5Oj9ocufhj4/7Nahg8vs0PJa9KTo0OnC5
t7RdOOVL3oGQjT8y313654isqepfDotfUivnrLwur+pdcUZKDbjUSwNfrBE9d0DBbhMosQWgJS1y
7JWZazuovCxi1uaIL1CplnJcDmEOYuKHcv84opCfMf8YR/X4isUwfBciMZ15bNMQfAzghdUtP9/k
THjYGC/cTOQXZ44dAyweiuT56CHFhhy91yBit+yY/jii9MvgNnl39P2ZfoyNuQsXVmLsDpajJbm9
0FtjXBLUa7ImpVBJwXRsEBh/iBcFphI/zsISYGddIywlb6fX61Xs3cMMoYQ9VtgiG7wKNpIgeO3k
5Ti7BKcrKfqDwLLxO5X7xZ707uoPI6wVrw1ylGR4ZgVsDJYxzX+J7cNe2Xm9OSk3cEXg8zHLFqMS
b6HdP/DeW76NtWvQiGcHEqzNmfThSJImUfbX8e3LcuLqrb8cMDO8JNhw68XJYXDdelFCN0S5VjCo
dQMZkRY7Bt1e45+xn6s2bFsea9T4RQx96MS4Pyc5NC4Ds+injSqubc00DbdAvglxWv5k3TmNGEmO
UzH/fh1cRufdAS9rqIjYum9uIz2gRaz4kI/gMqFvZVwUdB6Bpw3oI37LuL8zdIUjlUN1Y4gPixwu
wgOybzw6eGwfvxXWnsInJcLDp+seAfFd00Jkc3xmW0GGBxaHeFQ+CHtugZJq8ExBe6WVj7Y0BtqA
3hi6pbXvQDDqSDb7n9e8+bu00NAdS2urtq7pitwSPyUh96K4fNatppoCupxasE/alZfffV06GpTI
K9zaDM4MkWfSEYhApM5ovjGs8No5gcG6fRc9hrPKYTajLWK4Gis6VmEg6GmFBHP8HtIrX/MOz3nX
afzrTtf3a3CLXu8zesN7ovRNlC7ipeBiQs6YwiuAKu/95R5lvv3fckBDU0xTNWzFbv+SA9rHe/6+
G1VFbiWbmcgkCLz3H3J7A3Yqky2jZojEUoNwgNXjAczT7aRrwj5POEuTcKTHClPx6JRI142L22n2
jLhcKAJRa/1B7baxrh6rRMjuFkU+vavTCAkXyGMwprn55xvSbFld/emOfkkda119Xx56XU2L5OUt
lC9N94nkOumIT8fLblaf1wTMtTyKazbZng3Mlz3QMDYsnV0aGDulBWyAvdy1Z+jixFr+CF1LZFeC
ONQF2x9JlU35TozQpbWlivwo7HtKV2p9C99NkFspQzw+OK6paDEyJjY2iMGGIM4afZfah+TkAEwy
TOGHQ0rVu80bJK/LxnJtOEoCiyX223Ryk44esil1yhGhyHaZJjsOn1dkEWKl3wZ9l4gsc94C6MJB
4zUvmdozyt7e4A2ygASC9/BlcNA4rt7qqvAW4Q2/kDxG+wtwEqAKs3LTMfy5uM0QLWIJlqlBr7Vf
Ls8qOjw9KPs9n9l9GNx/y8TQKG+Ynwq9wqOdK0mXUFLcFBSNukAKnKGXtzxlqtqI5hFk4IzqfZPZ
Zouu89UtejTA18NCIRPvm6KPz43i9bvn3gnmwqL6D1Od0fJrNyANXixm31DQOt3UDMJtgjcvrU5V
fFb05cf2+Mc7fAfgD9w9gGCtTcGBe56gMwxHzfyA1c3AEhyXcxsGn8/DeOznS6KmIiQ3G1UenV9J
vUiWqLE4UMVlBT3Ir9AY9p4P4uE3dREqywf6R6eMdZjg4qFE+G3STYOBEbRgxNo9uMYe3mvMLMHC
kVFz4d32ViyVhgSGNDFQuOtyg/etBjm7a+DxEUlzBaL6RsZEWDwWYTPYPxV3CnDG8GTIJP6HGVnb
g+FOG5JMJ3qLat1hyLgxM/D7vwot6bRyhGicFrc8WEplJCaDDcmy1u4iXWTMBRqX/RB24Z83mPXb
ROCniPFLIpDfn+vsU3zk/lp0bxNoDjkTXgQ2tW/BvPgOVjXdDOkXfSy2xpOh3YyWZwVXYwAQLJdO
AWhDezBYBzaCxn5rJcmtZRH6G17t9LwAFaQhcZAosQk1RnPxlW27UwtaDnDkYXjvi1YmgNsitB95
pP0l6lv2b2vPn27wF/imVm73qtXmBkEgCXsW1cljIt1Y7QSrysG19yGHXZCxaKD0DIZcrENaH4nW
Z6hDVIrgYEcrWVtQaLgh6X5oiR9XCOE35GpV/Jk0HbYNe/gFJx4q7RIRP1xI127jysXoKGLE8zFo
F4xTp+tOHwBej2ZvX5PaPzBNNLk9+pRyO6Rnx5pSarndftaBg7aZ3kbbh7mAf9DaCKjpGDZwIsul
hVr79dWjf5+F1SV4QUm3MeJLP55KY3N12BELkZ7wHc8uHBfkaxQSPT1Em8fYR3b4sUfztS3KPZ2m
qw8dMQ9qNOh9HoSsCPVZQRKOu88Wizfp5BMfUd0lNNFpfDsBc+3clcliSeFq7CKcCSQHx5tKNhrU
vzx8j5i8lAk7FXuYD8nUDDaodUskuaTPB/G2hYEU1X29t4dR7YRGy2/j8TbShN5KML8hINjex0HR
DvN2+bpSHh56j1lPoUwgLDBLwk/Wddpjmtj0oNESYRuNNXG6oZ1M7stDekjvbxxVYYSQmw2ZuI4A
LIgIPipgZu2plIuubsdkcSiKWHsEUVId37f8AZ5fTOTLXGs+eStucE4mo5EjOA8+/PWOwhGWZ64U
EeK7Jlme55lUNeAjegmxdO/qCT3uYGtJ6eTay9xQordloH7dwHAbw52Tec79JcUdLg9HqtprsEna
N9iFNxhwQ72HlylJUnZDr+FM6A4PaUug0ORR2wLaB4SFdWteFKMS2zm06unj3Lm9EJU59bzG65/z
MHkcQlXU7T5nIqBCeeyWG1W8lIG+NzKWJcSyu+vR/r77KTA7FOYUtMhQ6Y6eBo9YK8JWEWrrfrsY
yQBePunHh1rG71ybwC9VvH1wcxecCdwn7zG+tenFeM/DWKn3BVNy/csX4xDj21I9Cpr/jyXHLevR
otKM6k29wZGstXjlXtPBV4ntdmVwi8pkNY6OI1qKqLwRc6437yCRkhsYxLNnBFVMklZd6e7ayWkJ
d7e9gRnc9vPeev+YAE5gX9f5TLormec82Fk2Q0f68XGY+bGDIdsFJz9MqQQYDH+vPYU3NjmHLcE8
8R7uAfVyzSRKKbi1/Edk3ecWg6F+PG9Cj490tDoWSgPI7SWHKDyRhuyaGRlUazVFIgpjNcg79kKz
ZWlIdn+Siggcy1lh98m7Ea8ZJ1YMkt47Dkij+HYk5sF9wvnDHAd+DcItRm+0QjUoVO+4+1Cxt0JO
NkaKILtwN61QQfG+Rg2gCGtPht/CquWQtr03zrFSCPCMUQPHcOWoFbDzEHyL6j3wt87j68BIlJna
uflMdvANWgmehRGa5h8iBocv1otq1grlPV0HxX8min82KK9a6vD69q01BLDXVwbyUEOJL7iFNzXi
Q9KLr5J1Bls29V5w4C7xQ0JxujpRTtNzz7CZEIJjQtNTzfRG67zhxUiyBB1x/gwl+1KqrLhkvUqL
op2isvi0oX9cVBcUyBBPje3cztINcIJXjs/MMBRV2H6LxgEgcO5CYQnD2KRiMbh2zS/XofH+aiVH
zVPafeWSWNniUm0cWBXGdZx/QpLzzSlV4edyg2RPrnydFPde5euBVOfTYRVgCTwb+TeuQTHmLAwO
wudhZz0F43bpc5GZSO6hDdBx4dW1vXyXLc3gOYBgwiU20/1fzuffHl+mplu6Yjmmo/yS0T/0T5Vl
dwr1Ox1hODYLlFoHMXmKCbBVd8VcwlktPAwggwsAszsYqYNYNsdJ/B/eekVDnumpj8mKkfStMVs9
/965TP6Yc55ZLFkLFNPNczkK+TICd6Pum0kmpqBxQFBKd387ktXfFmI/3dIvKf1FrVqNsi6q6Ywx
QtDK/S22io5vCd17IhblKUMmQXcLnYR2avjnB/rXT/8l4Xm+L0/9Ij89PWhisbIkRaFfhAG7H90g
QA8deXapgC8beX/+7N/nIj/d+S+5SLvJ1Np+AtFrlGbg1wyJN5NiZi2gfHYOA4JaTXoF0Ypp3o/J
aYdCood6nQmlHvOSIwi/o+sIy++k7a+vxE9c6rZdZBNET8VTZ0iKQ/eTFMHT46zV8S7QksPoHqvA
Fp1255oTMVjfgrO0YpEr/qaRxHB8EXEodY/LE1UVjh/Jeck8I8ibkB46VOh/fgi6fMD/raIzWcpt
xdAM9fvrP9Xh5jq/Nx/1KV8/5CufdjIiD4LDExgpGwGzcACfCcCOTxPJvYwx+fwBFEPG4DLibCpj
HDDbEt8VIjZ9Yw52qUT4C0Rm/G7jmY7e1hXFNnTb+KW1lb/f62vtcJlSaSKJcc5XS6aJnC28IYgv
34TWDyRtVlBvHbbYmUEwAlaiQnlsWiQVSeHNe2S7UO3Djo98SvE1DMlimSIvl7jnDHd/frbq73pA
tqY7iqkoKuX/L1vLNHPj+nrYDckulwwgKqWHuQtEfxDbeDT6ertfc9CoWEnoR+NNzg47ibv/58tw
fgdD/HwZv+wxXvHrVVycZvqCtir5przmnpPqm9tgnTDEgiz7BLCngbrfIW7de+/JNpaTu4/JyXtO
j9hrlqGVPsWFLOro/8DBNzW61agIsrggIWTCLnBYmzCO5CWohLM6za5xx/wCA0cj73OulH0V6Mzh
6FQ9pl6FV9J5hjoNo3HTldYY8ILSfA6BiuFOmQdd4IhYDFhKY/CX8Zcl/9si6+fn8cu+f+R6dr9c
eC0z+Vbe3HQXO9Q9zZnAkjW/O5EUpiyZQB7r4gIaNBH3LNHLwvtgyVylYZiFcAN88DxVAm/SaBqc
MZQZXBc2jzxWIedPzS8GeHmwipIp8jeNYBrCCkO7/peVpv+uwelorDJNs9uqasmv/7SLNbPWrVy/
NdM7yA/O0AxVKOScnAMDHUGFl61cUMW0jnguBfcfOOJmljj6Vi8v3XPorHEMxkz6xHxTtE+uOnn4
d6yADFwqKtfEe8igUbPS8/AFNcXxqsGfF6iq/CYGOYZiaY6qaqqhyK//dPX6wXndtTJrphWTxbNM
MKE7GISYuAh0C6WLSw90qcDERuvPH6z8tjH88yf/gkJe2if7YBgHlkLuF9JKtBbSHmdFZfWgO8WE
Imh9YgbpjsXfRHS4CIUmFsR4VPdXWDOH7jxEHQCqFODL/AzdwY8JKTny48rF5vjsXwK+W+oULt7A
p4cxnaPIOLh2RPtMjCmLjt5QQPqrQXVkWwgTTRDntzTKQdebSJuLt+hAcIswVEA7dqRJgjJJ8kb/
/DBUuex/PQkc03YUp+2oQLK/hFj9atvG5c1bYHQaQnJZfJLYZG7gxuHXkdUPbo+d3znglfydXvKb
IMWr15W27qhtm//9cw1UqnpQj0+jnhaAGgbMEh3oGxP3MvrzbSr2b1bbPz7p19VW1EpTFXySjMpd
amk5PKAgKB6Y27Taync5GcVu+AImeQrWRCrZyxUYoeGQNm+vHDVtZgoQICZ8d46mpH/qb6UApYvE
BERixMs/sR5GYY09GV3Gjrlr+eeu/nC/rouQr4ax7qJXD8NBFrfjs4hH2zimwUH0rAPpECg64Y94
7j5mb9/sI7GpYTwRO5NlJXyZGQuWAtaWvROVOo58sKA8Eunehk5mwJqR8NllCiUKgZ/0a2t5B1g5
cpAVTEx9ZMS2wOIKD4wUEnQKR1Oq2VDL4kL3//wL/vzUjd+kGf946L9sNKeuD4frh4d+dYO6l4vJ
FjOe/hUqxC1o4rO/RZZ68RT2mRZRdP5fzs5sN3UtC9dPhOS+uXVvYxvTQ25QSAg2nekNPP35Zo50
ThY7ClJJVbtKu3Yt3EzPOcY//qbdoSETDMdvytomwUfhCjetPwRuwEkCgApmGf86usK2SSjE/r5e
Wf7la1CZTbAWdbgSkvZU6Z/LDZX+ZX+HvxEPyKRrV9l22PKvcwazWL8NDj1pX1TndFaNT1IXyUaw
t4KaGbOl5js9W0nOrVtKOKJjtAb4PCjKmX9mIEOXUrWbbe/juMTuYoltW7gqnWA1DXpGfFUiTe1V
swxTti1eh8dINd3tPZ8yMZYQ7qPP3tQuirK1Gs3UjGgh3So9TAh3JOhkVldJbMUhq+C8c739sHur
kG0TnsKYkzXobvzuJ16Z4+5yfhEWdZS9h35tJKtwLzwIN3VaQgMSkqWIeJ+4XODF0nlxUsm/LYSf
z1X79zs36o19vN139yHHLp9fcC0G1YJJnJYyW/VfUrJ+21ZU2VZhrCmqSen478/tDrViHG81pDVM
dBocDYQQACwX24f5IJ5hZk/STHz0LYhknfSdx4DX7uUF7Cn/ehWKYrGt2ibDoOct56SsT7clN92K
UICz4DfBerFYjQt8DVML0r698l6s4N/IaBD2/v9vPn1x+2Z5PcslCxhb6VDtZIBWo4ySeBaE8a3d
cg3vmsyCjylOaYgTw9aLil395Z5pk4F6Td2ALGg/8b5WN8k4bnaQKqAGw7TGgs6NaSWynjV4HN0e
1PJ1N97i5q4UodjaIMb55Bli0By0mVGSafK61xX3/HTE/bgmQ3o6ZEqtOUjXFdf06Fxprt2so3pB
rD+cfTQLCj8Faxl6ULFGf+8m+i+NwD+/+/T+D6Zub672uuFdSN3tFxQ06Uu4kLHrHSg1S+rqQzY4
9gc9FMC5Ck2QfMc+80zhpBFW8dXdRR9bd6E1TqjE4YXDYFnYYYqKBO4Q6cYaIPKrq2atvHhcT0tI
25TKTdO2zRChAzmqbxc/E2Dqo80MzbVWnG8iL6M2faLWsJoXcCzUJgzGxae9+/4LA04gIOdqOfPS
rXsdURit4Qas1/7hQMro4OYstKlR3BCAur3FZn51BsHpDXO4uFeFWEJiIGXYztgPWa/ONYJGwJs6
+7tRlcYL4kNIg8jW4ZXyRPoAtOjtx2FrQWnOtHy4gjEj0PDkBCj+bZJZGN6hcQURN31PotaU4wVp
bVpfKLH2cHqaAafo1P84J+FiP1a/kUnAZhkW08O1w4QprXvN8EpdC0ik6Cpo7PIdLG48N1AmI/iC
Dn+cTKyr1z7jxYOYqgOPLcIVgKotKSsHAaMKI/0whz/NyGWJYvILr1VHnkJUZ3+C+98hWECMBNAu
jHQhY1q9kYTlfh5Mh9bhINFaGPnrj+OXE09jc2ImrwkgQHr6YE+z3aGyLRapgq6OFepm+2BQ8tSr
sCksGukU2lOE90XjeCpGsvDb//5M1F/OBq5At1WVX5cl86lRPbRU27heVs1QiKoyppj2mCCKpXPJ
4I/sIphkWD9ilZZcENolMCVb4XufyxH16HL+98XIYi/4z17x42LE4/rRlBiNdm/2Gy7m4O9SK4Ss
ls0io7Nq31/slIooJf76JYF9/Pgl+WxJj2bNL6GGO6a4OhKSQBGqRgFNtBem+N7isl0m1Gd/3+Nv
Z8Q/D1xsAD9+ealuruqh5JdJ52QadwEFe3tjeExCw6K3j8aQ7MSnJCy8sXhG4P/i93/dYH4846cl
t7Vm+/3R5vcR5xAYzTQseOsEm/7SseLeouLHrf7YDnMZe/Mu0rz01QW8ePTW04FQSbPHaqWx5g/+
BfExcn/R+TtXx34vwI6wpfAjujMdkeuLW3+x1r+7lB+PvoL8clLFS29FOMpgbZvA4XoLyDFxF3oe
pliKVoBrbF4gB3g6vPj5X/C0n2/eetraZy1zu7uvufHdpI0iDw0eTSzns5jsO3fYoXAsBfpLddDf
L6iIui8u4Pfd5v9969ZTfV1ua21VL7mAEe5QHTEIlZGfux0efrTYt2G7pDDv8uSR9RFmv3jv6qvb
fyoLm9PhclwrPH3CxDZwlpm3bfkAdqmSCAR6zQl3beMw6o8LaLJch5+bUBfgh45XEMew3RPuG6+o
2b9cls6up+qybZiy+X+bkh+LwpB38rLcbe+AsVnGyBm3pgcbAqJyPA6WWVg404SOpz8kaSDJYYhD
F6lwLH7xeLTfEJl/lsfTTiyr91ramzwfrNEOX5MsY4pKoq13AB5ZMotcMk8CK3TfOAT2IoBjFLWK
7jf8Vb8L44JgPn9rYWWHWwK6UKGcJsOPwIQ8uXTEZV8iTsO4fQtaorQ4JSQcfoerfPYxunDysZDK
iK0eN/IxXhU0u3z+ERKCCtvWN1ByHxLY203xEPDFPWtqMKFER82fhGlOEw5Oi0e08ZAjOt5skbWb
EVp8lLQYKnLdLbheQP7CLELIAyW8zkQ4tQ4HjJeaDCFD55QNpY8zBm975zibL0EtBTwWDULPZBZi
+VLvIvDaIUpnK2tX+UwwYbOAaQ+lQw8Ya7BbuYs4njOJFoYKJqP+t0Dx49W8R/oNqJCDzSlxhJl+
QKvJ8tf8Qa/lFvoJkg3D23ixXXlrVwfwJtOJWWlvcO1zIi+qsIdXdjgte34yJIICWVjnW8BnBfcg
ZF66du2jG0qfqTOF8cL4aMlTxXcOj64yyqdpmlop43OGT/vS4YCdFScyrOpw6zKhtYRZP5CDsEJT
vxpvc6LcPPvgnUCgEHPfgn3cABAJSa790Tkkg0eEqoTanhqReK+cP3iZ9MIFeRdjrKMqNFh8LsSH
47oixEzjlgEm4vNBuSICBMtjgkqiPPfHotI1CG2AsS20ypfCwJaM/39ON31CKAXn/BJ9kkff+4zc
d4aWmCuKtfFqf6DW+PtMtsT29eNLvNq3U22LDaLNMG+CtFeefmbHtNPZUauL+CatWJQeXAx4xadR
dmKV34IJ9qEPp7dcxDV2EEK4HzPzXszIIeit8P4IoPwJ5kpBDU/EC1N0V898WNdsspgb4ZEDKYIK
a9FdhauMylAbo//AhbYQ7IkV8soL3tGsR14QDzB3+7jGYKHxuhZ8Ufx8j85+3P7Gsi83WxwPB+ac
+Kby+X93Hqk4EaGDd7mSFweC2HL/qIKsp1rErO5afb7yxEkj8jvYPjBUZSWx5+GJhN2wyzlIFVxH
L35X9F5//e5TDSI/9hdZFwexaFI7Ao+iNw0341R1v0E2sa/pL5pzWxyvf/yo/VR36Id9fb21xM0S
IChwCCfA36HDAQxZphjoEU4ivUdeoNRAa4rl5YEAPqtx4g/x6aSkkzAUZg0UDkvwPmRSMSBfEXoQ
JIkxDOR3/Fb7/c3bXZTrbRSBpJVvnXPwCe/SsboHX2hqo0hxoM6ytbYJRUI+6XQVmpQRbcyrt/ub
HOrngWI/dcC3U3k/KN9vF74rbHbMGENRddw+t75MrGRvNxbxcVa8MP3USeE0gGNGZ00Mn5lAt6EU
EfSxHwoTshdVsGy8WO3fb+vHap9dpMY81sACqqMhzs2kxBRWYeWSQc5EGKZgloIXWpu/C2T1xtc+
OGTs8xNrSFEsosQyTBCYGCBagKIDBY/jWtgklkjeoJJSzp8jghHW7q0XGoURNwU9sOlLn8C/BoNh
GlINoQI7szlMYai/t/CgEQ2vcLoQowP4PdRHE7svji+cUIAtbL+oCdBy5O60wYD6XTt6ZAvsXDBR
QRfo93Hm3+Er3P3CwBuJK0ecA0FJuOO7+bfHFecqRh/MpcgGcfdDD4V3dXzxcL8Btr9W+lOdd2yd
r8utxkqvvvTOg0hXAsFxRYGBAuXZ7tw8Zm/cXZdzDQqE8YlFh+RDLKXUqtO0zMMcWQBmDatRmY9L
yw2JVIZdyq5o750u+jgsKxomNy+70VfNkf1UI+qn/f5y2bMHelmmBwboVZfTGRrwclEsQ8ZTR4Y1
ZULsLAHNwKbExL3YE1XxcP56eE9lmKQ3u7oSDTH2QWLsTY2AGxYeuegCoP25AwxyOUzSKubFIihi
cADtFrsbYUvwYs+SxUb418U8HYnn46kut3suhiBgjEmF20Pvg3RHUYYwvAa2e/GLL9/AU2Os2ZdD
Xe94AxixTdC5wIbEkitguzy32TJ6RH2SAYK2AvvaPjPk7qvO/EWT9j1Z/7kxaOfzdSt2rRGOYeL4
xzgrIPK2R7bJ2CfzRIwhSAt+1ZirLw6lZ/C0bt2XqlHzw2iYL45wLg/mypASHNuNOEh18YWgSqqF
bSLivQdMZyqE9qtz6revV5cMzTJUWVUsFLSsiR8P4HS57C6Xc+s6xNNgneOoBv8a+moLfkvjESA4
2/p7zF4G8od0hy4WHPDJvpxTnWDHgOrQwagzDsN1qurOaiShS0SV17q75QNBsrCc29PZFJYZ4cR1
Kb39O6bem3ft4nLav1hM2i/L11B1w2S2aOu6rD91vPvdfWMcjrAgaj9rbwaQr/BHtUL2VA7+oMXM
7xg53+rW1Qdd6HoY3guC48dbtP9+vsOUlpmJiAGCEQpJf9cVhCzcKl5888Yvr95QDVNCPy6bkmI8
ffPLY0s/Ncc7I+nqSwwrZl0EMaO3gUz+h0wkiwOzv4H35pwQRGY60cUaRac4IrI32Rs4YmuCfbGE
iAxuiiEzTxlOovBWHhq7bwUbMyRp5pnCiIFcM6wal55kokc/Yr724rGrYoU87Rr/3M7TCrKPjakd
brcHqCIuNhkqQXWJtci32IVojDcyRkB78DSZrjNpxRE5I8mlYL0IfiONGAJJoudWzkM4TNlTtvq/
6z/jl1LMUE1Tk3RZtXTVfFoXZUvV7ztLfgyBAkQm5tXbpBtCdFSKoGoHBX52Y+cVtuh2A6ub5Y6J
nwIXnC7zvpAl0UKtmWMqa6ez8QZkVJ+dJaQibXJr+dMzrk2dVMPbztsDXn6k451gOm5adG6QJmkn
/yfa0T939HTk3i5LqbncuCPO2hMcU3dL7qrOpG2+CTBH5xnjFekUU+pqFGtELC6GAOT9V5wt7Zce
6p/r0P7dPM7y6TprbtLju4nAjlFQTqueUHYBcR5Vr4VvxyElLHY4YC0D/MwH60zohSH24h2S6LDu
14EOwfPygCf3fsV89MTcW3hLtsli/Xsh/MbWMlTGhKYpWYYiS08rVSn3xmyrsVK1zHsDjJtkJbAQ
n9VERFUr082YjhY8Ei8RMk/gsLfIuPj7GvRfKtF/ruHpxLPXknzd7Pn4SYWiMsLl/x2/BphFFuJ6
IKEjppdkqo7gvDu7+XEcLtgEJqiUmU/kiLcxRSemF+EfejiRgwZWjg3TzK3mp+2Lyu432Bq2CEgV
Aje4O9JTw3auls3W1BhqjkBUVLdDRUxyc6DgeyEk1JhdYMzaZTKChc6LXUX55WD+57efmrZz+ahn
+pHfFjxcPCLlo/dGjxocwrjHno0mmCSrBJ9++AJcxf+yVH7c+vfs4MexWFfKuWUp4HSeFB5wDORo
RGrAYde7RuHZYT41hjGTOsklHl4zMI8X9y//dppZkqmZDGxk1f7PaWY30lZvPUzsJTxEb8QpQfpi
83GRprxNRpTxI2EjJQTWb8rJ2UZw+3M4KnUYQFchRhr3uwZ15DEw3kZ4FuIeM2iLUBWsQd3BNaqy
mKpcAYZx1Dn7tbsbKwP0tykiWOiTuFkVi0LPxlPY2i6isEXvFoWamFWg5gW2s4JciORCGPW5Ebh+
gwRHcAP9qRUMv/nEiECSktCccyYyXXG56pbxCF0FKvXLnIgMXH4ivD1ffeW/8V15cJYiK7Jlmrr8
vCmpt52yVXUIxxL+DMgwG9+bXKfENPdFypKHgoSgos5g31mRed47thfbRe06jxCp7VQKKsiMGNmC
Wb1qQ5XfNiBLsmTKLT4o3XrG5LeP6322tBWouGhFhXVGg6ME+Q1pVtqo+mCR4B+PZZi75h8gJe7u
bvn0aAR4ZWSDgUQ1CEgFtXTrBp1W5+Iv8RRCpI9XY+UIbwgYabgyENDngPYjmfk21DPaYN9sd1i1
U23i/qXcfCPz9A9T7H50aeL0m238yQlBIupM9Evvs7srI5ikt6UvFQjiOlyYkiuv3JhiFcMvryN2
g7PTwOMD9X33sT/31J5WeYhZpU6B78fVx2NhCppBNbi1w+9WlphHlbAYEM0qoLYW9HMpGp+/+8JT
oBsAg3Zmd8eXDbMhnUzM8OIdMWjwjAmm2PkBZ9JluARZm+pcrB1OxQAFpN7y+0JxxOJiSxopWVdE
ALZKKqNtwVYBktZuc7PYf9OasuOmbZwIfIQkaBmF9Ssen58vgCeIy/8tjSxZtjVNtUzVtJ9daZZb
XamPtw3vWyGcAZpRGcSdIMPu9+GMMo00H60rvDgvhgdhExeWk/DD4M3xvMPFGTb218caKJtkGidd
FhDPFg9nB6EhXpA1LL+FgmRBSWLxp4ro9eb9DdACMILKtui18vAjTMteUYSB3O59OKnOjHyrukd/
nGOzt/VukNEoulDsCm10Fxymv8tsAgkueE4jilqWL2pfy/6l4UUorWGdpJqQ0r8ZCT821v2l2tXX
KzRvUme+PwJtFyo6GMob4DiRBKhYUlOw8LAwAA9pc0ITYbsN17h17fOJ0T1S9o52IghRAO4iSU7E
Ejz6rbSF4fPeM/x7QvDipG34n1jRuSPqkrM3AT1gFxydlix1RJ94iEo47UXeEG04ewJzfOGo8liG
YkoG1xNwh01iFQRv8mSb8xmoHgS+lhvMyYohss5tfaBjEHFzclbxoopD3rHb0CnrLKaD3RU43dru
LcJINoj5eAR5onaD45QcP28w300ZwQomMuf8Os+ugYB90LcesEdp4YACf+kKswLx+AONAn6aQkZu
frw1+dte2JCv0D7ihMnw5pJ8cvy2R9kMxaH+geXvhL+XTVCQJfrkOCAVklU3WLdBqh9RzOeM1hCI
iREP9pjI1Jlc8IchhsaTdTIR3tH0TGRp+B56Acx0GBnjv0l72D4hqnKxiONzoakQGjm2lGPKNtG4
JFS1ST0UsRoSHbMef5ICJqSD4Pnwpzc+8HcD/N3ug3OHcmzOUMzX2PE6pzvABgI/rgHm/IIdZksA
ggDdG3iYhvvG1kbjQ/umwagHKA1xIt2+y8EcF2W+FOZEfNdQdLNOk8+5G5h0SNfKqSjgAVbrrCdS
O3OAZvG5cDzi+ujxsYAG40oME5i/sSJficJ/M+Aq1hGus5uYJIR4FlJ34Fzc4kq2D14C/5+RSFTA
uT3s1vML9j7HIeEpLEV8y93MG4G0dnkcV6/VwXuSLbLl82+e87yzCbCLnJjYuuNXilW0UAeqJdoh
MUDDhPDUHl2ZN3G7/AyqI6SJzgAWTtwRPj+cY0IDqWFfzBM7uC2Eqe75gxdzGN0CNnawSCN8sxJo
FXOMpeH1cmvauXfahRLRIoSOYjXC/e28Tk9DtXRyOy2/9NhAes4CpHF5cT+kuitvPO3g0V3ip/8u
IZdbCSDijgwAVQU0Km9x4Q7yG7+r8sEAOqpqWBDoQ+SbVw4hdDPSWDIEksnfidMP/oi9z1DV0fAp
76498tB8//FlOCcs+2adMXsbmXVs1VCeYvZj7B7ekaU7XNEYl9wd0bAqDUMrlLyyR4I4vi53X5vs
RFK4Hm7eLUd2GdcSYWO5XbGpf/8vMmZj/hraEvIiBIQ77hQdi/GxLFDi0GgIlnMXw97dEE2dHkcR
+BrOgXgLXd11Ot3l79ce/ri8GJE0mZFE1/1yh9gKITfM38+9xN/gzAEyFU1xFTldQu2cYI5HOFFu
W+6VYzmedUhSsZ1UE5aG79hXvNcDMQjCtTyxIoNDSWQj3aiWbmilW0h6t+RNnNAx8hvKkns2Pkz2
JUe9O5fvwNMhQRcX4rDc9ieu72QjCAMMnHyF2hYZopMoIuG9TwwZc0zQ4w+DGcIpLd8RWgG8MGs7
jrhq9e3IAA82stVPq4F1cUSQ+33CDXGmwn1lUBU0E7+Oj5jIoqG01ulyisOtiNxAUDNzDFSDWKr0
fYBaTlspETpDj6G1r0yaifLxcE+C6X58P8VldPcAJRKN2zUNZ2ljuI4k00YFMuX8JyKIrLq/eyzt
lx6LPv97xi5ZkmY+9Q7mxtgoRusIz6k7e2MWMlK9ZVcJa/8e7dMzOxZbaPhoX8eM+ShmeVQEdxPo
uctIqArkhMAv/zQxu3W6z+uUO4kRqvx9jaqoQp9Qk5/XaD3Nh+p9dWvOCte4j41wVSxzkSJld8qg
GtZwAQg0YN89Ja1obiH6dRQysPYkSUrEo2/RmUrtffc+bua7hRr/fWXf8NN/rsxQDEvTbMuEVPtv
U39fPXbL7RFEcLbHX0xvm+1muMxXWflm9Ay/CvZwzFeZHG8SGG2d05cdKV0zqrNd3w52/Vn8CM/9
Y3HqLsIHWhvDLQPd33898uXi3tGTKjU65fv47LaHqzc0ZbEe2qNDYRPuLKVG1ER3TDLrF+3cN5f7
r3t66gmut+Zy2O0qeI5pi4B1nvZIFnizKHPqfBfviGqA9NjedqvuiUhaoYNaebZ7CXCa2qZVQQO+
Hlj5IdYmkMALOTvm97bZuaYHLGcurwpHAUT8e7nglwbti1BLwPF9WhzmqqXsrmZzGLYwDhlto87a
lzQPI04+QFiPWnRbtLz/6VfxMdRMWbMsSXquVg/3+iDtltUBeQj86dLjoGBI9mbE+OI6j8Z7r4PL
w3sFh/6CH+q6rgCDyqqO8egzEn65zZbVvqXuhwoWYdt3EeuL2k9wZwVN60NYASxgG2gd2gnPDokb
gYXS7fIwMFQRXrKzl3aSv3DYf16T/Uwjvpm3/b3eaHsUJJK7ijHYdijKr2yOJv2I7HJo/P3V/dIa
6qaiS7ZmyLaAhp9WqCLVlarK1x0gJUC8sJuoaP2yQXyNWv4yKzbtdB3nhAOKAzJPYAU4nvnKevW/
eJ64CJMCXdZAHr7pmz+K84NNz7quLjtu+55MBNi88sR8+liTewz/RoMEgjvhfSLX3k3Ptm7TgDVK
cTgWu7rbleX2rVRc1Kb4lMXldXATCVF2euv8/bRk9AT/+UTwLkLMysehmCjinsbNZ7NsnevZSZDP
q946t96qnGo3PeCMLqdltv9Yj/XCHtzHq2TWqcfXiZkuRw9Aih4lypH+D2usr5IcDL1NfXnIzZTj
ASeKz+V8zZ8Bivl2GakCXd2+z96uFN+kp5BH40iksyu9G6bgtOjdA0J9PNRoSoBfPbXC2sQK7z2s
3acmP49D3sHf4AMp6nmvGW2K2cqpFvzFHO+D03DTkZDj0vzdgkeBrd6Ui/BbH3XvXOw6l4Xdo/or
O8R/xmv8zFcxfVI93tGbiAl7grYzfHSOeFLiGB8c2xT8EdEdxGcnq08NezNYd1r39GUlj7zl3iat
fp0f8mO/fj+NHpN7Yr1tIdxMyISHyq32jTfrrRwonJR2R481snprfz2q25cx9POE4BjaFA0gAAVP
rMetgbIkhHgfPyL9A/uCfI2OdJs9Ph4TZv9aZqaH/Jw+Cql3GJvpKTPbrb5ezIb1SOpZdGGDW6cs
rh92h9wX+1Ppqf1ysI/3g1aqdPUPw3TLNPD4we6yo7V3w5L8u/YxXEV1cMxOJGrsOttkB7ufMUm2
+qyiOrkMtYQ4gqGRfx3aeoHURS9adFOQJvw6W3Yfc0Bmb8u5iqE5nIRdzItqE4WXXaHetbDo0HBg
J4cR6L8XcJccCCa+M2VfxxrGDmZdK7l/iScy6zH8inBlx3PeRku94Z/GXr59AXdbJ/s+HjP+IZTJ
T7gjD7wPxSHaqQhjz9bdnbcdNaHB+snq7qY/azm3+T0PrOmxcxvX1GXOKdy+PSTn1F31+Q8b05zL
wmo5+7GlOse+PTbb6rhq651jEFhDxtKrlOiFVr/sIDNaLpbD8opRyp4V2ScMxtJpMrHZ4Ultgllg
9tZd7mtSpjJgDXqktKbYqUKtkDFS3Qfn9JxaBS41+SGpMztvwnuidI3w2rbgi9EjRav+sb1jyXll
rPb3kyW5It56KDWOvsQFrOkuo2qxbD8+MG7ee1pmkbxC0tAyuSXrkN5uLzmbs6Ogd6N56HFHs8/L
dDdq2mWkd7HoDrRJ9WEMLG9xJrIFWKg8O+UcKISMvvaBlGKjR5CZ1dv07K7RYfiyy0/FZaKGiAaW
qRZDE8QQNLZStXcPyoxCVxu0RjMMVEC6vppiR7zkcCVRwhKT7pRjXGDHq/Gs32BNsmsfI+vz8NEa
8g8/8sfo8qFgkkQn1CXQb5PA/NCxxOzL3ToWnKWDB2ga2F0pkPo8GwS0PbO7G6MA0wYb38wapGB9
e7gPFQKjUmOg9ZvCPDnGoCnkXjlXYkQVh1SLtKkybcLZtErWQ9XdBpWrOC0q59VQToyU//SleIW5
UROyfDCbOM5rpinDO7bXylRdYj5t+wykQqXgJUlT3sUjvLncpAqDQe7dupD3Li1nhsMopkRUwctQ
R77BQ/jkEasYdnYVfFc+T9MLcC1JI6pwkL6S7fdpDld52d0vNr6BECK4Jse2sfJO2WV6HvPCd2O7
Z7+ZoZnZrFsmOesFWSuidjKyVo46biM5zPw4O6S20t68HXt1Z92fRTt6PVy9RZ4fT/bCq+U2tl0E
I0q8fNu3TbYZd6nhqbBbXMZW/zhXpqeFkZo9rvCRsxIm96Iarpl68buN8M87TI7JCYUZAAHvatgU
3JeKyKFQ+hjKLmOTc2DVPXS2hdUXnhdWrhb39AYa2YwPAbZl+2jX1nvLARPBN21w5wMdyj2918TV
TjjAFDpHMnjEztXzE58r/wDLFMs4gn/3QwIbrKBE+XQen0vnMeeyjlkjIR/fxjaiY9DuwYXuCSYm
I1/+xpRnwlD0EnD/duNUgJdgqfFyQO8UsDo8B59bPhRSleDFHt3jmGfCb9rZHrC0gTW0HxsprFDU
kuWCbVlauTNe5rT1eSMi57ogsAm9SrbyH9NdYuGJfprMhEMF7+r4pWNlV8/5UStSOg0+zehSw01k
5/toXai9m+TcmTm7WtSQKIg5hXsZ8vgxvTGmWODcHOQZiGSm2pSH1SX6ke14aPKSyc/0jziWdq1P
jcCiQpty8zdnbPSx5vWwNuwqc6T0C2G/897KzrRYen6OqnCTH/06KIetz0OwLN6FUhCWE3QQoLWM
rImAeyMreBxWw3uKt0DlLd3erHjMT0MVjOfqxFZxGXLdSlwPNeyAc6W96p59JSiJheQM+Gztnb6r
8thw2p/vh5vFutNX5nXKpmn3HsP7HH7zkrktcdOJnbPr8FQkZ9W+Db/AR/Gohl58GNsRklsSJHh0
J0LRukdoeIf+iT9wnylzyvIQh5z43JZ9kz6m6UtpU+y5Ctn3ud3Rlfu/jFmg6/4h4E+6YbhqDyzy
nZjgnyAeSx+P8IrvEHl+9zmm/7s3vjtbd9WVp7MOkLSlB69yy96hv1twa6f5KUVJBorRvYZTvHLw
f5PyjbAXGtvJAcswLDV95UMpbvPz/DyatfUvJTXGx0XZu4areI9XnhnyaUZSLKX38bJXhnaf1i47
7cSGduaPrsZUCJcx7Sagfd/qEWnN3XItdkfKaVG78IXUwbJ/XDTja4ZNz2I4bk2Jw5BZ1328j2Ol
rRab9D68xljPttcByqlTssKLRaKEwBj6Nq8TO5I5w7V8O0ZMODWSdV5e3EvC0QZ2lagDqXeK9IJi
X54q3UNkF/bnKjOnZfc0l7rmwPY2i6YtpecvrS3quGKXmIWUHzr24JhRt17IvlhwAyyo8u0yXrKA
p9ZwlpehkomUJxptdSx72/a+4ORbnAQbjxV9DKqIJo9a0vBPfLxvrb78caWJnJFXhQUSqNl4BVC7
HZ9BHgeHMfdMDk5kfupsosmaRPLBbbTutwZWeA2qQO1K7Uexm8yyR2eDnSM4bcYw5aH5TenSRye7
EaX1qIkf3SN0QcJ7B3+Xzt+F8b+9JYWzaikoEhVVBiT5t73frWvGU6p9HRrdc3wcXDINy7EBnylW
rKwsKdDDW+mec3MgF/Wc1cdqfUz/vgjte3T8x1U8d7jnjbW632ZcxfngrYpZt3qvu4+IAF7ykved
Or9kF/w2KP1CuX2l/jpkFjXaCdTmNl77Tb4p9A9KWx9JHYGuRv8SiD5wmd9ZR0okgkZOkR2Rlxqo
ROjhb+w1ySXHXnFaFqsUTl+xT6QI//d49bblGykzOwJGHTxi8U8tR1qGyVk5rDq30AqoP2/OoX/k
3W3btw+6CP6IgcGkZDuycjta5wQyBfcxLhYJFm0YO2VWdIrrqBUd/NPI/qAH4L/ZH+VnlXNv79se
CPx9VE5pWjqUlXEVlu42KYNVpwnBHyLqEMqsB67wu87elyarSPvADP3I1II4MMA6RvBzDlY1koZy
arIJ18QZjYz0PG9lHJFKwV9mhZnbvWN/llTtRySQo2VidVD6IWWMrRgO0QkLd7lLMnSAniAw8J0/
s4/iwFfI/oXneA3NRBQ3rfwRUsxofQ7dpO7xknCVqUOjkwPgyqHdbflqZMQmo2Wzc0658uSR3Nqz
7maAlSLEpZBdFWhVDi/pChCF8OTKuXEg35JrrPlGjF9bug6aWEX8eo2sZO3r2TqWQ1FpHdtnqqB9
BDi7ouGY+RyjGWZlQR1wmnunjnhBm4QhJyYBVZ8cnPaeRNo7DjO8tk13lShtges1gcWNah09xE4t
2MY4PvurBE+yJGecLwoBHLHTpfCuAfWs4314DkuEae8krndase5WHWFX1fIeBTOQi+nepuaA8tYa
VvP1+Na5gIIym5Wpt5vFvt+Q8X7I7eAeXhfHxX6oT8twM1BJRWOSbgcY/JcFMWiD0/tlVBbGXXh/
7wkrZLlkF/eRHYpGcU6D7XQ2uSvONa+L6lNLb+zvs1wuoMbWnVNHiw4vsCf118ZaY2yOtafENvHU
WNu6enpUN+mKbG3V13u34NapxmVMWlhgTxjUtVUMjOA4y0CjFc0meIiwaBfAFLGwxK6vEk44zA7/
3jJ+gYnYt35cl7juH9iE0jSabFTyFZ3/EtJYCugcLH2zV0HdXWdVZsTLkDFZ3vuooJmLEfgsNdJ7
55Ju+Ba1sV2wOcf6wC5O45ck6JdX9wSaXqXbfTY7cHVqf5bJHplHOOXyX48MD3Zc52MOLBIZ/A8L
kVZgxVghZrM+oG6IOzYMih2rbkMzeQ/wuHsBf/7yTnUJwS3mOwrIHrv+v89ud7HW9mE5E3wxLTk5
giJWY6l6CJf+FY+j3mJxQ3tr+48E70B8myIfV0HiGT1mUuN7+Peb/IXZ8u/VPNGwtKV1uB1UeJr3
0BNjs2xfEPTd7ejzQdnv9ZoWaqj1kJKut0Sy5DLx7uO00iNEBviLpFYxNVk9wtKv+1QXFdxGO7YZ
1BBkSeTwC6De/AWLxZNMVXVLEYjst/L/x7q7zK6Vum/wkjKA5sz+95wWc0UeF5Cg7MWD6uYuye0g
Qg+eYGzn9CIV497jzJPk4CH7NzIgdUylpBU43nFFrbqkQcB+Zu9D7/XzJoaocOPjgQC5cobJ9nPW
ThiZMkazvU+SxT6JF8eYLzuQmMYSAXIjB8wuyowZSjXYvlgs5i8g4M8b/tZS/Ljhqrb3F3vPYpH7
0FEkEgZILICDglV1HbWxTv0CfxUQ8Vtn24WLAsoXd2K1Ha9roEJJIIa2u5gF4zFOeAGYbYjGhfYQ
Q+lHOAazNZM0DHfzkCOBBF53aDC+SvZuuYwp7L/slfOpvSTaa/+dt/wfws6sSVFsa8O/iAhm9JYZ
nGfTG0PNFEdEVAR+/ffsPBedZeVXxomO093VVcmw2Xutd70Di+6/1/hNyv1xV4e7eaytlLua6oHI
YPjOXiDn8MqI9TLY25fOtzyBfpg9bdjfFKjhG8yr7cco9lTVxX4nllt4b2XuDpma1Uer/c7H7e1F
vuxxVX3Kpcedi4T18HSavW8IFldciQs+YYO71ieNlXR0IA60cNb42pRDYru/hQGZbcUMOs/O+RO7
TM7CLT2OsxX2as03MLH+9xEhnqVpNRkOGTCYXy7z2thhnnnZyYLGBElC8IAkD6/eMZfo3wtkm+Nx
FAXR1Q2WI5GrUE/jCQH19E0YByIlfffgftl+uSKNDKaGQhiT/qrkqPObcbloRj2ZHz3c0jtQYdHq
iLcaBU3Ekn38knSfJrRvBDAUWvhznPAgf9pn99R553LwCy2Wq0HeazYbELyb31KpH2vteNk39o17
UU+Q+8sQtVQPOgPkq/VjcAz1GP5Fazw+CzSstJcRrfsELwxLbG/tU+2RlpTFExpMIAFS+xAI0utQ
3L4bvKi/fhL/Xeb3GPXHZR4IhGskGpcJFRsUGuouvvpFBsnQhdLf9rqJs1I69SIjBNMx3H+fAryV
vxB8hk2yqQiyvgirejmU1HOa4k6gwhtftEjInl9W8+kU+yoXa2eUVSfnbKsiqhgXccF0eGApcvMh
oorcakHuUEjqdY+ta3fBL6lkDUkiw7SH3wiq7n678mdGp9/0xBECadR+fvQPgFq2hdMKiCd5hBDT
GJEHWNLWEkUld3sgrMO7Iqe1TfIeK3tFWN8kiy89NqhR+UVgn2Ujxz7EJu5x4qlsITT++7n8ogj6
87G8nI43wzpk91xjo6p7U0HoKMkDB0/uQT4qbaML7ZSSq01cTXclOMp7PxSszn9fxS8jdK5CYf6r
6QYzdFMw236sjYtSladGeqsnJ+j8jBGQcTPsVKcix6HWcEpbkE1OPxH1DW8G96PZkdHAWg6O24zp
yD5Z5V0sycFxRGgxWupbeLXeHM2/XiTGQxZkMkFSfm0izVN6bZ6PeYV6aFrFMIkaUGM8dCtVBSdG
J5casDQantZBngU3f6Mh/bvy6BIkNf4KdIe6enIIz5uJOG5xUXv3Lv8mIrDAf1zgSy1dWeVTvaZc
4LQB2S3NcYEQSrNeFGTh5qtuiWQ8cQiSYqOTQA9pA7eff7/J3waLf1zDy2ZtloddauUwmYXAzBX0
UrbHxRiSYNQ3231z9PHxgbU0xEkSSu033cSvJ5ols5BkREaK8TrWvF7Nh6Q0EgITMTwwxMi911uP
9yL7xO7rn0O8k2eRIFR/fOfZxM8egbjuQEGSOxqlRNuIzNp/P5HvKeaf2AMeDMy5kYlCymx+UzN+
rO0qVY2lqkjlRB+gcQ8lzgcwWLug3SK6b2PS5mG0Z2cYfVPlXO1h/0uHyypeU+0Ry+Ed7dpA1/Fu
S/zFUIsLU6jRrWaDvfevMl05XNDQLks2ZNXZzhcPBjdHD2tJivMl5pRfJ+TxI6zdAccvnZub0XVB
t2s5GdHedusJO+BztfPUNyaa31rlvx7Yj+t62ZKuz+QoIRgvJ8LRAeahd/f3XQ2jAx335IIwN3zk
O9bMCI+e7uhEHzBdc5P4jMGs4mZjQs0DGQ/GZWDyqM/BDmUrGHdgeBpEIyNmhIJFeuKwJrzZ+Oxx
y7Ewpy7jygcYAJCqNkYgkSt1ZfrNBMi/O8/eBdTm4p99tZUFVetzkAangODh7oGpHGHsYe7/e9l8
y8f+9RRelBu3RmZl6Q1eOTNYu3MVRRj6sJFg89VuxQS3cjDzALbnxdgwrxZwELHAJ5UdXjKQjf0l
SmNS+MQNgUaUrKUmZPSKJGRYkjCoOFx4j/++bEX9rZ7/uapetvK7crJS88Gqyto34phNYCYSpL3U
zXtnVvcVywxmfIFOf1rFRArCqxVeqCUWCBAQPSJ17ceENzcgW6rEu+XGdarc/YWRZxkuLp4cJ0Oy
MkYZ/MRqUq9J0PWLNe8evw2s6ZzzpDEeN4dJhyEMFObcM6C2VS45496d+gcph4v3fXCCTEa2BEn3
ZFIB7zT7yNao28CI4SLT7pm+eHx6SBQefodn/+Fm8Q0nf2WyHy091WVcIGBaTwS/kYBiRE8SrBWe
cv7WY9T49aHqpglLAiOt/+GbP/aQInsqD8vCdTB3qTfV7cWeVoMWpFoQIHwuIV8Od37DEC54sIkj
UeWNaZHOjh1gtzS5KjY5Qnu6nf4WtVPXgW8omHtsfYM37197d6kvgG+lS5dleb2KA2De4g15D2h4
ZMgpYU8F1rTX5payfaxAVd6RNR7Xdq/pE4LC1xpFfRxBnNmQTJJ4LHQld5jVvYUMOktFcsCUDdk8
/AnhftLp3CMZZ9VbB9PcoeWZ7hCD7qRVtqkVxmPMTdrBR1fpSPGqwRQ/HeC9EmONPrtvvW48gk4c
DhhmHcIV5S+Kd9R0gmtZe5iBsu2ZS3FGPdfbUOckc/cpfgHaJbjeI+xkiO/+92P7thv/62v/7wUr
LxQs/Xy91Pkdc8UWdTEJLLCCxyfJTU7Qjc/QiJk5rYfjcTEbwrdfC8LedaGlsPEp5fv9ruconWJx
wfkti7dEsWeEJo+0o02fe8Bi+XnnrcfYYLfeHLjmb3DFT4Ohl6q6Uo7P60k9ibd9pNESW9V38Si0
LrBXevDDF73xWGmNBeMbHKgT+dKwsIf1MMBDwNeb9h7rPwKy4UxntR2H8cnBTmLaQRmCfATHOmjz
B5NagcGV82a1ogH4pSuwiF3Aq54pBE3mn4Xnc5c0sjxFIkPHi3UiWH/AWkSmgBA3IOqVSh8+NvvW
nPByJFk6qUlzxpXswVicwtY4+Up4jBcWHG+AF+rPndcCk4XwTXo2v094M+/91FHXTRdOCjdUCmoO
/38nazUfkVrKR1G4ocYU/ijGCt6VCDSkNu4k4zpKV0KkrjpDUBx/xxZ/db6E0IjDgDzKTfu7MUEt
KnhcJwdBtDOV0bQTlgiRX3hgaZhiqGyw6Ln8HZ4/TbjhN2724OK8zsib/4kETJKEcDjEa0KxUzY+
kY8K6s4fy53Zs5OLZti7IcIW3sa1j3Wxzx8ZYDsa88f6pvtwPypcI8jGgnMMOWu8JgcXdsoeZsoJ
a2PxoyU2Y0obFq9wAZw1qYMKyNK1E0A2L12RDGDaochPLp3+mQP6Y5vZAY7I7gadsevNZopTuciF
8LZPuNYi0PhhOBTzO4CymP2zx6tuwBTR7kOhovp12UYwijSgWIq3W3C3KZyEBiBo5RJ0iECYzwLg
C8J1ZU+duAYggtyc4ot9ou7Zk+n5kdszTHXJ/1gBm8F5ZoPgDYrElsmKKYCPZJcbSXh+dxiCGX9B
2Nu7QnMkJssS5y4X5zpcZgzx/nv7YlmTyYsOmb3FF7RCCVCxwYGJh7LkeqBSWzFR4NIwhP/UbMwJ
E9d60xX/flj/WP4vh/XldLwclUSm1LI7FWiJWIuiGhRu4xhhIiFhKTBK5+muYlYyjjmp82bv+7Vl
+PkNvpwY2lmtj/mV5EbxZJ42UhLZwcQNQ92SdiVCVdDD15iWmULGnYRIjSdvLuEbZHzdfhugrf/j
her6S+d0aT5xT7NKyonERR0lPDOBALz7coVc5vkYVh7hHeq0jtYnH/WH5Bxw2XkIjbHEkXtggO5k
S6ce3jB8sZuLWZIPOEzwIdiPYdMvN90Ysr0MuFd3YpOvcprjMDFJF1kH3gdsAwe3nM+Gd5r/+1j5
FRpqNK0GWJWlQmB8ebSHIqmwKKAba1WoRBqdVJiUuahCFCH7g5kWdRYW20FEf8au/JVYwlBayCEe
fhufgm58H8RdrpgJpwjRCd93jIb+yxb84xq1l6OvWF4P+vIsrnEPGVFuG6M9QF+JauQefo39BbMq
TpXWdMC5i8iH+nGKBKizRiITXxwg/K+6azmHs6ciNDOCWWH4H2TugbuNwjfH3fe1/LVO/nue2ss6
yY2zat1OXOv+EAornwUGyNE4gn6znwT1kCByYaX7v+ZtJQ7cweHd52KK2c6/ruGlwz4fzRyzea5B
JDMBmdPqn8DMmfx8v8/1GgJZb42RLVOeIuB83Tt6nLdrxFPCYW9v04mzTm/QXNqFU8azwhMaXHXp
x10jhcoBPHAu7A+2tty5Uz04MB/e4QTf7luvd9FEnIpAnkR7U39p8k5lJWV6Slecu+LoEoUepFle
+36ImPjmidzSOipGitiNODJIJOzBHohsEDTUVVjozZqrGbAhemFg81VXRGmz/zoDNFHzY3cu0uPv
vuuAp7cpNMAX4QwTFMnBztb9IW2vd2+1YnOl3nhTVvzC/4darRgyKKSugg+/bKv7J6Yb1oVXJIY4
hf/YWjbBxzbeFMxwwjHDCRyqEP9QENkgsbD8YFRafh/NJEIXpKSxJIyqnIFGT3G0P+9Mor1/bw2m
WKp/vYAf1/iyNRR35Z5ctUNFlw1QpMRHC5+Ky7T2F2fPt4dXDQ121FsvFtJmcWPViBkee10esk2c
Wv1SDspD3D4gmLqLaDTUQ3NCyOIQ8+GBW+aeFn0Osknig+VGTK3fYF2K8luf8d8zNuSXbcPa70td
lo/iMzDQCwLhhpJvTqYVtquW8GPEgfUQ3uCWiEhZRfdu5DGRlyOqIvkYKvMc7HBOlUm+Hp+FQBqF
iv0UTY/bKcRa2otFwVZ52xIMjwCTKAeyOsV8UJtBF5yc2fMb++6wmbrPh6d15F5gmvy8BkkTXkk6
HvVD6dyQS9uPbCBrpMyjfA3rM/noF5WVWJJwQyS7DTFskscaceN2g40WEaM+2yajT8t9wuq70rLr
Q0nDL/DWdO9Qs+AEMn0sqVwY0/17UViiXP//FwULmF//0WeqSXV5KiYPdYqm07J3QsfdYbddDsjv
buZkXgpXhLEPq8mNhsJ+rK/bS5rprbSYNZfcN1Hd2C0CdH/lIaLh4IaYg/I+HmUTjMRGW9DZxKf8
tffr1p23Bh0KNCl0t6IGElbQ+vDtWvn1GPy5Vl62zF2CTOC+5LZ4ZLl/ssJKAYLArADZQSEKxXoj
3R1kvEs4SQ3nRBhgtrFK/85bm9fELBO0yY2vq5M3Pg+4eWp6sQCIlQ02GtW0sMYpKWfvptsWinK8
nGDYqJSzIqbrsaEiDTeIF59POh/MeGGnkEFuOdVnvx14RvwxYciXjEaUtR71TT2Y8bvmsyBrbeRR
v9mBHMeWp7NNbO4gmbWIoq+oZEXg/LEN3RhjTmXboELCCqVD6T5KSRK2Z7D18FeETxjWX6TqVXZO
25/gSK/BEWW8OwlHnGPZm7Lyu2v6axnhh9BQNU72/wnVfyyj4/V+e5QChpWDPW3cZZrgElh+j1ji
6Y7JrohJlemsGIsWZ0fYTZzcCMVwaVeG8/Vtza02eHJCfpmdYXyQx564TEjJU//g+7mwUTLa7cYs
KXdQf06lcbXzGVcPjv5bTFv5dip/uR+tCYGtoTGUR17/0iWS6bFPS6l64A7CkWvge3iF6hvskGc4
6djyMa1CEQn7vqpD1B7a1TUHHU5ewXHg6FpkbXobbw0mvyk5hJH5ogRMmLDs8KW8w1KsfRUmD3BN
gxAF3f2id+KbO0DMARzD58DCMX5Ti9hrOtM+Gj09QhXbdIqZ5Qk3CVGvUSxPszRYbppbKJY9dqHm
gCTs8bW/RL5O9TxtCIqhoLLWjjYA6HSOvuTCXjwtEh928lvRofrLHk0+BWoaS8Eoq/n96z/WwTI3
njLuww8kXsb3taNwhwfOYxMtrmNBy4cUqooCD51CUNNIfiBXH2s0mCwXFFp+3bN6GkM5ObizZ+yI
mOff+TDM6COJ0iLbpzJgU1rA1ol7JU724eS6Q4rA2i17QFA1bWUxW7pwmdNZGQrhBBOujerc+0Le
LDOdnyJbdtbXYKw7S+wPaTtamWw/oReMa/8xvdIw3/t1a+drFdIDLdwdRHfUGQNiLfG4vVInecvc
3Wg57GJp2JSxey6ZvZjB05FjzgZkXCRcPz6W/TRkeHVI2SdvvuTcZ7vNJfGLnvpwH0MLp0I9lDL3
6OEO1K96H5TclXubg1jilQuZJ2rC2e0XofBbuoJXp6s0rACm0kg7eXhi2ZebVxL3B2kZruy3CZqF
LMfR5zJBvM2uktsFvTBeiJvulfS0JwlrcRGcBtrXoaOKjOwn+ECkon1wLAJF+aMhQ1c4N0Bo2+Cs
K5LGkOT7ctBYCMDn0/hA8cI1dEvd03fOaecRE3beNsD2Arl7Z61XXk4r/uS3PYXfbKnYjdJ7OJcW
3U4A1T23HOrU0jUN7nbvr3Lv6VN5JvTCjaHIMeC/3Uotebj84o+wdaZoLOAr/Dh9VgaePkKTDJF5
70IqDozPFHMc4nxz7265Gi73mSPcJvAF6GmBMcDOcCAP4Vxbbj26MrWD9V25lb8SvS9IvkOMxwa6
Bn99In0eoyx/dxhZv5TvOopHwe5RVd38S394bqb7XWnemboYvWdsbNgAF9PPkTk7u4lvcdznbI3w
YEh1UXb2lacV4CgeHFkyB2GZbFI5KraFjJ1wjBo+oTQxyWZbwPwPmrFhEgZZeAYtbCx8myjo3S2i
HA2zj1YIPMXaAooSuX3XIWHlvBhaQQ4uHu7039XEbzywH7dqvZZohfq8a1XeuIsi+LPZooYH+qpw
38LeQDAXSxY1EBApeJWfDs9jK0hXGpsTZ9SU7EisDaZK/9/XZPxS4TCJo9fHDoTcR+ulNFcKSVZ3
pXbHhNMEirPYehZwWX2MTBhG+OsegySnEY07BD6vl9HXDWSrgKkmYmHvgD+YE7JMk17iOm0BYN0F
mh7sWa7nFnB3h1rm31f8G6Cuq010kqqlavAXXjql277aWbfL+Q694xQ1Anw3Gm76WUapKzCtJUja
vr2bivnWvpOFGROUY191RaxuMj94qWN6NEKuGm/1tUAX3zHWfgl1MeDCYOhosqSb5usmT/6NzGh8
iTKiZw4eCuZA6la4TejejuWZtwgjS1vJ+KmiqBCxpcv2AzCXMdUzuqA3Q+r6bgb9C6LwxxW9vGNV
LrTDqdm8TaQWrhUwqy2dOpaOIGdPvsTL6BjI+DJs6XKzClAO1m3ZPc4fVFmTNy/vly4Ls0v125NH
NlRFXOqPE7Bc7pa3Ujrf0CwIXS8i27OHyTzKtcmeFxWUTTeFp1wT19pwdjPkeSKkwoj1UIZnfI4E
P1jx2gnUqje1vvrLUzJkGExWU4YOA1ftz0tLnppRpM1bPnnEF45A6hXLvy7q1jJquNWnPsoM21po
QZOfn3cS/9FCbjY2zDd96G/0zD8u4+UJafe7ikTgmU+KazQvxjVHfIAcBq1gKzl1dc/YpJ+W35zp
ThMaXb+i/wqvwWVy7tz5+sidKg7fAe6NAE66tmOS93SxxFCmMiqSqBjki/2IcvdwQP5SBomfg9eZ
zPxQdkT/ftliWb1UiX/cidh6frzr4+Gsnu/NMqcjNcG8LS+gbg3+/TN+4+v88UNedgPLkAr5mPC4
TvMGHZrKdxabwa0Csdy3bh38RlOFI6Ig7jog7P4e3unbT7Dz27dj+/iZx1kHhVv3wHziE3n9O6nF
9270r4fwUioXxSE9VtI9n2Sl3zi5ZnAMT1Q6/UNETGzmdErw03NcXHCxd+vuc7Njsn33qrPz2LvP
Xt55A8V8k3L+dT0ve8Hleb2Zpx3X00Qnl3g6LIuu5qY986PuklZmLR7MLNBROECGuLpI/r/f128w
Bey8BpsAnCFhBPnnomgo8qFUjZyvbIvQN0x9qSvJTi4j5JvB97q4t1Him5idHN5936Kpfb1zRcOZ
TjA8dA67P39y2iCTJZPNK00v9uwa2AYFg81nE1pLaBG0GgmTkmxVtTXv6KcdffjusFV+vYT/jCW+
H86PL6JKz4f7ocJYwgxAwNolDY+ftuCct1UUshjRvBPq/9Jw/HSy+HZI+/kDG0Ul3YSTRTVAex8L
X3PrLqTPCPPWVmCGleRQ/uk4qrrvVtq7m30B1A6mdFTzpXKd3P3Kq8f6xQFZ7xwuqGvKoYlyJeuy
q0uMfZpRowu2g6yCqvMNMPYbhGPBcTSF+axJ8/Wyreey1OQRXdIJtQ3SAOiyGtEgeHI9Ls4yUg+o
GiHS0Wjr7s7NC988eAaWW4fWhYANdJy7zwP8EmaESXzQI6vcFGEuH+0v/vuvryzso9/G2O2Dwdvk
uU5cteFnl3a++zTL9l6P1HqtlcH51DEJv2lOb1dG/uuTo1+obQ/SF9FaWFjpNydsUKDgdPPvr834
5f1j9KaoHLUCWrZe8Kvd1Twa2uGYTrQR/DzIL8Lxy5Tjcx3tcpfv/+7mohpSFGY8snAxVHhZC3m1
rjrjGoyzImnaqS/u4ykGOkrNHBGBDik9gHObyn0o/SWeHM9G9PEsMFSioTDhSXZojcJtM9oCer65
o19O6SbVg6WTpItKpilW3Y8VDfPZrBNSrSZZEysE+4wLhHDOLtoaxPGjs1vS7oXV0TvD7NHtM6sK
XS9/kzsa9NObY5Gh8mnQ9GLi8HleCknwHsey9gkzrLCJnl3yZN1p3G1Z9QAJ8o70aa6fuM4YB7e4
OE9YwbMCBckFW6XwMStRtq1zzAuWb9at+U3j/nO/gt6i6w3hm2woxve7/XGnz9I08hNE74niI25o
EAQ+fnwdoXrj8hGlfunfUPnwa6HlY7sXmOzVywNDOtO5R/W42DFET0vgUZhGOHWtwXobaM8ZeOFx
sfs6dvPxMcwi/ESYjX+pMahwlPcw9CuxnWzvR8b4GRft5BIUN/eqhArgje5kH7dO0jE3ebg8uuYR
ltkxlDanDSpercW7wKOZggXTGs2+fh1uwakHNFg12neg0TZhv0pI0P3FzhCzpZ7cMXFIxbJE/HON
dhkcQXaPpadmPur5y6BA4alxNzpVYKvgreCnhRJjGT1r50Hkg+LcGNKHxw4Dx8PovJAvjkItiWPB
0j6VfE3LjtbmP2SfTRK8vC+TdLzb6O59Va+rTyoSJkOo4a2h0rTxsIiTyWNv37dgDV8ITJYfJXqc
Y0RWViy8inJbNR3DW7ranBJ6v8hbTe72yr+60Lhh5jdpCp3fIB9LG2I34xPO0JHmXk0br2ODnQ6N
vO7sctR6h23ea/KjRsfJjrzQgj0jxD4DpLjzqGIZf8TTV3500ea271HJVkLbi+D80W9u7wEeYn3w
mJKII4yeebfLKfLiFeCpkPEgWj8HeZS0lpPCvwTVx7JnbM3oNsHMZL6PlEXqN4KjIJJZA3O87F/R
pLc4APXPJLfzcQECYQRP+gFtbXTPHZ6bmdn3XhHvIEIA235qbc3lx/Msyhbw7X2NqlBzjgxxu8eF
/JF5+UrB5YLMYSenRfSYBaJ41DN79vCzWTI4n9h29wAiq5uvNhEGsgmTHJt4tB5pSCra4M6753n7
MPTG8kyDl6ZujO6pdtQ5IswHnJHA/NDwVqGCUukN4EzgVooGDn8MMINmcDa8InhaNsy0vo4x295u
aI5WORCPyVqqF8p22TsiY+ToVduYmErbU6wiG4WtZuBNg93QQO/t53kXu7Qsdy7QPXGdTJ0GtJKb
I7duGJhODqDKTE7aVrTcOQn1pvdsqZ2csICTUzzshFJiTo0lx3s0LdzOSvuw7u5l+wBkk+28CnBf
tB5CyaSRLSWAHKV/WND+We4D+BJjmxgV+nN254pWKXOyjoUVKx6llS0gg1jqH764EBmDH0gmZFam
+IXayZy6DcHi0afottDNJ1wjZo4hn7/kX9ibF+XqGBjb42a5vhMBDv8ZAzu5fQvNARgV3QazmK6y
Kjoa2JndqOF2tKz22Td9dE9ZFdzWqB7b7Jy3m5uc/Wx4P9qYFjAjZ265KTJf2uYdCjjogPURzApM
ywKdB+Hgi00dhXkHBeeyCpvItvDLODjcc3a0FU8NAWNueF3tnaVq54EU54MqehRkbdn34THaf5TM
uDcVe83kiAlQ0ssW0kTz0kHZP4yRD3f4fDEqyLEEWH5hpzOoN+k8i3icave6ytAN9zkyjLm0410X
k3NLDqmDYHg4KvYXswrnPnPNO7n1Eqfo3loUA7V7Dw7d4stK3FuYdRLcE7o4IsjuFSzpgHhdw5RE
d4+0Xfj6zqx+4+DcrFijDbl6zzYP4RadulLMlfM21daupd4Fn5JT6A1NmB71rwL3mw8JNgI60vhr
WHVNkuJiEiw3WX5VHvUUw5pdYZ8X58GxqyGXiw+d02DZrZgqi4C5Y25zph3XIJTm4inDLTYi/v7+
cfpAORzIkEODon8L9132H2ZBcqvhH2J9kI2fw7LJ7gqAqbFwW+W2EZ4bVDJncKBsw3msMt34SBHe
GBy+i5Q9pS35zQ8js6Ve1VV6ue5m7bKgs9WnZQvHDjlAMyD+sBip2zOkJ5XCy+oY5hCWO1VvGcH5
K/omSmpYshI01/uOjx4nSj+hrqFlMv2CtJuZ0e2r/awlSc55WI9v6B4mz2DHTtQq9/6jg8mO3jvG
WrvwWY3YEoCc46bR5ZBSqHU2u5Hm3rYQ32CgeUyRzp1nNxlq7V1PETak08wvLqHl7dtNj+27CJlg
GUZw6ZZ91MOSf5gz34juwCa6w6xCY2x2ds1VeekBBCNV5j+SuxrS4emlcx4aVsganlN+K5scsArX
hNaup3WSOI+qgdVrrMowiXiCtxs7nibbSS3qt7Kdsnz7WXvfrVPGjmUofyBluqVkK9g8r5vp0FKl
roxbz2deu5cSRMDfA5dzWBSOfnUgkCwlNv54J8W6EhTIz008iQ5JgLmphi+EHKD8Yaxz2HlEjjTB
5Acp2+U6ebhntgTVN6tAUr0mRNBQKnATGiq1m+qRNjQwatqH/Sdp7gwAwbou2Amk7DqAyJ3q06IK
I0uvvxvqm8YOao27XO86RafSnbzhGnKoH9sNZOlZt1G2zpjfLu0He3Y+PWmxkgzK8+hktfa36MyF
HUPt6e7opnNfjsx+6qug5GhXvwxOlCs4LmjIzclH+tNJW43PBzrpiwuPPTJ9Tonnpmon82LAxqPO
WAvKJCUea6R455kUahslErTnm3M9OvXC2j6jhmrfrw6osDmT+sKOgGH3YVBjG4L7N3SNJwUlaRb8
YbzTdfl0nuv6GUoqW5H0cC+yu1fs6hYod/+Abc/eeXze2ldfXmNSOn22AakZjnJUXVMHmCYT1iLX
z8cnafWFvRtI+BTtXcFFWdp3+HFgd8Hdqbeq26xstbcjagQ+FrIri7Xu7cIb1FynMgJltYtxIdmU
cdDYsLc+R2dsqRZ4xcsteZwF1seVDfq+OM4PalAAsXMZe7eEGAgVr0cxbKwaM+vj4p6NIH/a1tM5
dfbb/cVFCptfHCnk/rlzGRL4kqkS9pRviv2/2xfMMJiZaqpBZLHybWPxowS+SZnavKYPdrQBeZYY
PVhRjkeWgvo8CeVV2WY7iZfBWAsbEQ6iDMAuncK5RaZ785udOsBWIIUIbUZGp44pLiI5emI+sAv3
gAxWnAeZe4juaK4bXhbdwsJXsB24vQGsf+EyC0sPkH9ZN/Smor7iYErjLBf5/QL8qu7Q6CPjaC8X
1Jyqa7D1dU0Ov00jfnb2MZYLwtmXCkjxFUadeC64O1+CcY9YHBewm5+Mr23HcrCqOK9O/sPP2Tcd
HWeFj1tUdjCzWqfYKqhzbHxxoknbzTctpYJs6O9zxpAxL1GasmI0deMFwkmeWWJeG/JlMvUz9nA6
ynk6n7sKM1t4q/wTZQ7Tfn7lYq97jwBZOYLUZb+EJGBGu14EG90+bMa3r6or2buPhNkuIkBfWuLJ
7ll2QWUurJ4v5MVxbHkmMBlgzbRwG7lfw1Jxy5tHDZRX/s2jc71abkOH9GIc/V0eUnM9cZMYXyyw
hFYzGpHSN0KfHhDuCE9FaIeWzq7zCaGyd5o/IDdb0b43avbJ65Mtv+Fkin8LrYj/QbB7hlu0h9aO
EExo5CNRnXwd55mTd7bIgwqPwWBkeuXDa1ku1vdQOg5hiQEQc/gEmTiituBTDMnn2hwTHLJSPWZ+
PbPTwcMRdSqD7sU+FCn1gaANY+g/06HAOkh3aDEYa9E/2BA+D2M4iioZzh6nK1xQoAwaN6Zi3GQ0
lXBXJ8JX07yphlaVPPRgLrJNJBhjPeI1cU8WAh38jMLR6NGCFoALEPwgoUfo+Lq3Rl2g4fl5HjLz
qYVHueKTIme3PmH1DgefNZkFEIMsu9Vyzq5XTNFlwp8nNtlwuS1rMxfwghk37dNnj+kuho4TMUCa
098txTBbwF3UzNHyq0QjJehJsC6zCLeVnmAWudUwZQd7+A+nGTIoFnqIMlRskbjgzrndwXk2sPpi
VkP1/MlT7shMQgeY7+Ec1JpnbcHZ4MlwVx1+M32PD3wPRxJB6wCyGIP11pz4FFS/Z2qBIaN1Ozpe
7WhN9OiTsWDE7314/J51c8nlay0QdWfs95rM5iy7t/ZxpyW6GS+ozDst3ecBdoaGf/nc2kA3vMFe
9RboCodRlnlosS9B5GMPqqXCrp05PZtkiixa9jouMjF3ZLCTBoMp8UF+R7SBtU3w2FplDIg+AL3A
yX1gRuAKclWTZHZ8t4g2tXs7omlUZy144Rd+3xnFN55IUTIZwj5SbDEhhawPS71uBkyQK7vIAQYe
Wxg78CSED/9u51k9irzjEb0m9uWufMClp1TEc70yzKY6tCm+KlvHLclNeluOQQp2sgnygJibFSxt
5WCzvpLpdyxMD01DVNxteHxoUhmQQNqwq+HR3mPT5SS+k05G4XKYQAI/j9hzwwHH5MnBwB6TK6bJ
KDAGMKtaLHHs5AkklYbUrSGMot7QXy86Gjw/leEZ7n7OFS9w3JpYRnMxVMeDZDoX5LzHRHAHBYPw
y+xj1sri4dPqGKrzMGL56vPcHeIZ2Jrc+cAdnX1YsyfW1KO1bWXutEEbZrem+O1vB61vewlXGY+H
aSuKHkFv+LVsc0k1eaFIiSgSUeQwTsYnZ1jaySAaY0EnefuGZ+HgNESWAm8HXPHzm6ZdQOXU+Hbk
bgX84JB+Gp2/ol5nwX6gRFNLrJoO6nM0xhXcHnS+LZ7I6OKGIWNvxP14vtBPtumJkcDA1Yu5sV2k
PGyYofMdPILdx5r9laUagVbYZNcpNhqgJmfHwm89405njWpoGCmog3jMjBoEa5H07yjqEXMwJOGw
RxiNUB/IGrm6F+jtikgaxiGVevjp8V6zjx7fVDKEQGr0RFCCn49LF2EkG1aPEpjhE0r/e2avQeCg
2UYRfnXgP8BxXnCG2VVvvVQY1OSrj3OU4uP8EdeLrt0+MQ4t3NkDG3ogEsHeQuk216/udc60Btcr
SM9Lp+Tgs792/hcPGsuUTm9H+LUtFF/kBGB+ShBoYcMjadta7u+mu60cSSuMaHJh+MGbO4yulKAC
ygwKxuuQzby754k+v2GvDIJQXLmNESVmYeQ3M/GQ3a4R00fCs4IE4VNW5djddI/RPcfhkq2hg0W9
ZQ+X0ZAIGAYI6wii+A2LCGw3sso9WWMq9qvbXO2DPNToiUWegvhYsUKY9C+a4yEMEcTcDyARxcBk
/xZN7s5I6lPLSQ6QHc0h356P2qoVjgaaFIZxuLRs2vSss80WzqOvYlRgH5pOOS3ksEkc4Gl03a0A
SDZ075oS36zwCopHJsdleqz754cjTa5zwXKmAj86KmsFaIdMu+uAjaRDG3OkSBY0d2iL2N9NnNGz
NQJNcD6wea53TqP080NowSjxntyXEZufxyCZwNC5BiCo5IMPG+6NyAYKlwMnqHNCs8LPqJk1jBUZ
ztEYilb//wg7syZVgW5N/yIiBAT0VkBmnMcbQ6tKZhFw5Nf3k/t0dER/3XFO7NqWVeWAkLly5Vrv
MD4jjNlZwyfqHkCPef24jOEUPidhSMiyY1Pd+HEyPxSewBicpGlngdDJ20vv1G8CYcDq+KdzhqkE
Tu4TH2Swj4hJSZe4j0FFv7HnHTBFb7iMSFM1wsQAgWTNhLVPg5sEmN16DclF8GWe6w5ZVsnubdV8
nbXSH0jR/ZwgLdtOsNAueIf3P2s83DP8OLydwxDizaelH/3xKXjYuyGHbZ/biW8ST66bD6vwqt0I
K2mhowA3ZBRA4iIWosv/3YNgvhJAsJYUPkeGbwJthfguXO6R0H77kF2872RwQU+QagHwR+CfFc4P
l1tUQnZZLeqddgufxOPFE3KEQXICmwpRj2syVS43k7ILGqQ7PmKMDRQWlggsYPR2PutBa16z6a/7
kCaLBJLNwvVPg8nmZp8p21Cyx8oYn3vDW5T7wLq+HCzNrC3a58VEWv9P9O//D7tF/7+yx/9oiD5e
afZJNKoUkgtzzGQ+C1OvwpmjaSrkPTPmqZilnHvyr2TGyWSTFW3/+62FKuDQ/1Fdp2+sDhV9rBrk
sP8Bl85HctEnalNv+hlL33fCUiKYXmv6BjkL+WOym8CKYhRve/D15sfZsHz9T6j//wKr/HeH8R8N
mu83r0d5zg4HFBjgXy0gMxo50bFfX8q7d3nMu8nrNJkZfZDk5oWV4zww2aqDUO+xbK3i4ziYqbt8
9gkyeznOTe0UsByDqVfh4zUsyvkaTobnMexSSHq1rQ/Y/k5+tMVXmmLjhs7aOU7QtQQVMxllk40G
qwnzYj8VdslQN/yvjPAc1fDVbTJ24vqwuR/ZtKx9ydeuBE+rdMHmM34ef4xHEpskm16vpJqneAh6
3CSO4NGCZNTYW9QqpkbU/E7n//5i/gMp/cdZRL8eqX6BuZH/n32ilKjPUf7Jqo1EApugS1g6xm+/
6gDxT+rvpNp+z0gVoyoMrYKq2BsGSGO+S7cg8FGdRbPY//Y2Nfx3aQv6fBOhKkUtRcJc5QKgNbjt
sGC1QGCECNraqVgWxscs54z05+965DKPWMFgblK4Zmk5WZ33XWvAfcmkeL9ZB9uaggJsyc070Bfs
8U8UzDPQ4eO/Bnpq1P9P7W5Z1fX/z/bZkAfAjlWUs5TB4D82nmP1+5brVKk3b1JzZKCFPOP0FZBn
A7Wu0AxUbIWuDzi0qeoBeHVOUe0OHQTTWLruIRBTFlw4ns4rvE8/YWPrvuE+gn40Hc3b3ctVTD1K
neEScRG3Ro/77dxnUMYC2jbTYpHST0Ut0qWw9fHksA/zwxsqISiUbXMefsW10H4SilKU5zVxy5c2
FrfvK7+oETJEpfA7VX9uCr9Sf3LWtp/3lZ/UH+0nf/Etuf/WyuKBQmHhJ9i9QFsO2T4+C3fcujL9
ZgPkh0ftu6S3iwjQnqJzdu4FzaE4f6kfrbmXnQ3xW25yWJmgas8KKgjnAfjLsyT+Um253+8xg6Mk
Ilvj1XjFvQ/Otrwmfr30UGAT7XkzHvfhcXwbr5B75122Xz8ow88PkuC8/89LuAJi73ZEdTQZmYhV
nnCWNSyAUL3XI2K7UEpLpo28SNFYXLyFAs/rZ7CQZ8Oj8u+2hdPK3fseXfDovu/8Ib0BrwkQ7XJT
O7X9Q5ih1PAFUNp6N7NG1o6OgpnaVFB89o+oMyTuyXkHD3F5wcIl1sfB0gL9hmr6iGpq3zenQ2kT
CWy/ELIk2RJz1mm+MLyB20YpeQjyusBShy4PdOlH4D31hK87diCbfiGQqui+Y2O2oHTuCzuXh326
6DyptE9LA+MSimTIUTerYTDkVgmy2fNSk66ifjtvzsUyc+9zAzu9ZHqzaZO7BQ3O6pzPP54WVr66
q/wuGs17hmixzeed00VsoGP27n4+L72Bo80eXuEWS50GJi1MCs7IgkaI9DqwCxHFthGcjlCljO6J
iVPQ6hZ1O6HVi6rhguwXQxLKh+7Aap2vU6EYWiOmSS9zLs3uYcXRDX1jpUfvxTgcxvJhiJK1ekD6
IG4uXXCKjcMX7eOKY+cTIx4+mqpkHPdIaCSM0M4obc6ARaEAsH6BimaL7GBFZfK2le2H86U+qVgq
+grFtJg9HOmQzYDyIi+cu2kgOaCcY9VW7TyggRp8YfI/ogFNimr2XGXekHd9RTIiQEKpP3deyKfS
uJkDd/ZpZc/RWF51XPlqLTmtfwNWV8IQaFnelOAb3BDrHASvKF2kx2SGyggAKqHBX0Z0OnByaCNg
TNEzSNClL9hYO7dFtiqjNyVRY95RyU2jztesdposFR/7h/lpKa3TKPda70XZ7sk4yjcdNpjDmJIN
/Z7Malx84KiGnSJp9cQQInNpDtqdkwR1nC2f5yZ+oW/3xhIhiztG38Mppk/Rl6YYqFAE1ILCvnkp
Ax2dKD783c/9bJaCcUMk+S+bDQIG9OwZPC+3jZCeLG3JZ554xuq3pjGTTXVbRgy7tsZzDttKXckT
+p4pWiYtpobAS+ExM44dtvB4zYRdnKEeakxpVbh3SKA3ZkMTKEvZG7s6BuYGBsAjZ+TcqUEQ12gR
sV8DqV6Bz3sF+lwQIO7e227D3BuiOXty6E85hX0C3qfDS3xGNzQis3MWF8vEFSBkMRCo3SBwAtTA
7QIAY67hDpH917GEp6vB9GidG8YBCCUvOTZkYBSb8ihnx3A/VsVYH7hoZrklkx8ufVjObtPhGfEY
FuWp6lY+ei9B4eYIxXPcRTCeVj4ooSaq/qSlDqGeM46FgKW7Ge/XiNc39cXJKWLNZfM4azh+zTVM
qs/TxL3TZxnamfuMT06GBQUGS4u3fwurszp9TMHocfYMgPCUXacjO9tmnNEeFVpsDHx0wBCbrq0a
l6MRcsIDf+TL4fiSLR/hiXsGQjdjhG8eHs7gfgueneVzCstsxox26tk7qIN0ns67cx8mwRv5VyO4
44v0dNqZOsWkVZy3sHILVwtZIqbfqIkKt16+PDGt73zuJ3p1SCJbmZsw8BMk2eGyzFWXXrfT0vku
Fvw8zZYv6nIARH+GTu1yJW04cP4joJ1vpl69BU3BWPiET0IHniDgGoBWdNbJuq3Q6okLF2wQWAGh
uK07Qr3n7TydakGby3uRdKHRY6VUezKf6i8CN+4YYC5T40Jrw2/XpHXIMqB0vytXr1mJhjnlUzFZ
iuVtTT+5XHdb5Zot87l+rRlHynXkZ9yqYtmrtniMiNWs30f/1q1qyzLb7+W9AP/s0zXd0norrVgz
Cxa+Ye9+0blc0hxqtifh/tjv32/rbVjayOGPn6dYdLvCTdc8/9+SV+PtxNrebHPxWvn6tBhck2Wy
5IeO38F0kn7+z8/Nlqfl63SuMPmTJepy5Xpwpdab8omac8lfuvMrzOc8LF2na/XHwHg1W5KO/VBB
B0RIM+vIqJpBeZxhxbHNw7egqycw9sqH08sTvmi1nzaU2Vt1oq4rBgmb9Dey2vL8/jbl+XDZH8ah
FKIaPjdQv2T9+nfbH4bLYXwaYKFTXdQ5rdLQCIetSWVvPVKdYaRjf5PslHgYj4ARrdJF+XeiPSwh
wpsuaItYOi3mQaAHOotluVDQdBaAU/5txt5jw5oUVSumpl3HQNkhz+Mi8Yow4Jri12DdmAktQvYN
Mku6S23UqhjhyCa6FMUESpMyroRawjCm1WzLQRWVU4XFPo0qZj3K6j5ih3Eb0on0hg4iFe7XHdk0
dVnyhw7NLXgUwvL+ZAkuDXaIU6TUrTtNERB7IgASYe4IOYJ6QX4up85tzA2PRdIZ4n2jUWSiUejg
Luy+F5xwLNTe1DUeztN+Ejg1ysjC35K5ZWfB0L5NuwgLA9tgntG143VV5iNWJ7RMFZM28xTpikBh
xicBrrOO5oq/jwN6rp78088aso0cg7Lco0E3lS4ixpA5O9lKBefzEgrJ7mv3Cuhtt56BLtYDbBNC
H854D/AhoA4KSLpwcJ63P4iOkdQ/ncx/7fKp4mcx1jcK9bWnY9ioGrviAFoUWtDFJwx8kGKGdDIf
EljRM/fSSOZEQK3ZaBzMB9ZKEo98bMw8QlkwdFSvRmU+91QOKfM/0xuBQ8iKl1NAUqiG4Ilk362G
OMD7EP74zi1ZB6+BqzAEHoTOTHAYkUFXahT9l+qKjEAJgVdoiOC2Qg2Mk1//01jfI8SIHvgAs5uB
iXo5iUfuPmw6veAcJRv7GEz3NOJmFgjd8Ab2DPaB05hKITpUCipiKum9EDurCFdDuyDYEdK4wENb
hEFxEVT3TfaUTUs/IzMTFxUoOnS5Ytr/5SjDaNPbAQAZSu+tV3FZVevDmeatqZOXnMEXg+k2zYSe
jCNsdnU0W/jM/0SQIbmjuXCpOPXiI6KUcyNk92xrxzEcQz+fadRjb64RPcmODAhAfSCjWQZtz1It
qoJm64JJDBOv+ycwPmYDV1F/4lpGGWpmGb2z4bx1ufVKemjkWYheGTQIQQDNeUz0uPS7YlGCLCGm
nmjm7rSgPiaLJhoHlU9JWWaZNAJRfiftXkizdq0zUvGrixTvg7aW6g6iyq0XOUY/Ql0AY59lE3dx
eqiWXTwCljSy8P/cK2Awtyp4sD2sh/f2vQVX92Y/1HK1U/v1CYA0EOrYFn2vtWQbPzeErLHQJfC2
U3wXRKZRBzif+gmRjoYidV3m16J2pPiDuTKdq/DrZFsdkyYjfPunqAQ2YTBMyQnik39nTUvINBIu
wMDvEJlKGbTCe+DpMD4Ae7yDJtAjxe/dx66mizRcqtgC3FmzNTKDMR6DMoL+H15D+OHkM1yS2PD1
e0TIxFESiHHiasN/myU2QeRUKTsmY0XDrtji3iQ2TuyKAKJu2SpR/CN21Nfx6n8vRlhvi11TscX0
oti+fpQF6hdXQnp9VRbDhX5UZ8ZKI4ABJCPMi60QOoI/2kpZVNcBDwbcA1O5Sc3XzxPNEj+QeVA/
Gz/MYSQF9z3GD+BvIyW64f2g8Bcj1DdK9Jk/DlU6VZa9IH5WxCLg3+qvPK8ExnO8xgij3tXCX0L6
pZ0k7qvvSfo3PgBaJvBvhEuJazgqVT1k7V12VJFifex7lEMpBE3MCgAbnELXk23UzRdYGe2gBDe8
PiQ/m7fLfKG7zfwWI+l//RDkiVyhNh+BnGCLMeZIjHC0Qf7vDN4klPb39VP0LqrzGOcwPdJW3RXv
tR8G50pjcW+2xRKct39bVYTgf0sqndrtk/BjrCSsEXoS/K+jPjD6kuA8c4bSiRQKGb9r7lidLU3f
Qe6L7QJOMLaCW7PEppICkl+SJ2HfhVq/gpMwJizRI0pWN5rxxl4RAJipNAeGhWK2e3cGQft32zQX
XKOkucI6PVyMZ5I75qO3WLYkGEe3pNqqV84VX6EZVAfjFcfl0SXFIYMsjc3cyGdvd8PHbkxjFvwF
b0iKGOmoDbZOvRqwpTC8r/sMTsh70qMApwSJINJ9aghgBUYxWw2ei2Mz3U6U1fw79TEZZxFi0nw8
1dhG3GYiG7sQAm2Sk3i8Gh2BPFtS8DmoczzrLmAxxCXF3EAPnmwd6jXBCLMDjCbmDTKI+VGY3enB
0MuikrerAPcvTsv8r43GB8lDvqC4jKKMV25DGt0kBoi879S5vIIlxuFW4XOaeIn38tXow8qPDY6n
YnyAncZa5pzWXBH+BZhauMJ8rETBJI0+s1HEyntWWF+V2JhrvF7ulVbtG/hp6b8asUle3lnrbqEs
Y5zBqcVNrnbTvzTSPHatKMaAdLbv4c0CDRo1qIx/KPfcpzesJJTFgEuskJFzVW5EQbElzBZw/uPe
yxaa+400fO/eV20+jPsfFhFW7C5Sdx9Sts/+6bcIzeVUlfp5E6hegRj/3ab1EJeh5onShLikygKv
bTbw2jT1npcv6NX7Cj2uWUJz4iH2VWyy66BD0QINXC0kBM17MCCo4WL8YfyAFHO/i9PiFd7m6pOs
DicIlTQyn0s/GoOoXooZ0IAWedPfwBSA3RX5x4CEkw86Z4fJEx8ey2lwi4iGBHzxX0R8sSNo/uTA
YL9AKjAVMd4g0mN2x4LNIngsZ+WsRkqWbZSd+EOQmJyUelEJW5cb2/WOEwlCGe0o/3O5B/fge8Be
a3lan9wS8y5paSyVQyIejaHXUqP6sFHmA++0FhYFaqzMH8BwR2G/OLkyTUeH8DFVkF5EOdYaWnn8
gN745Teyea7mZdz7iXeaJtg0wwj2MzyQU9KBLpQWCgMsdZG3BjpkUyHmBRVPA0Iwfx/0UI1xMwE5
V1unNWZZwlrqDidkg8vZw9KW/DHZjIbWayfROx8ddPFX/dDu+KYijY3svn54XKg8jw6vywdm2QWu
VXLMjtyv/j6XEW5dQytDRY2FFpzaZ8eGePO6cPeUWz3NvksmcILdptuI5ffyuTzEq3wuY9nuCrvf
9RdAeWDZCkLVjrvZ8X9/k3eNZmVH8PvZkac3LOHyjip+t+H1WKx2/EreqeJbsSiOz7/bij9BWuXR
/x7275mVeI1+d2ts+EHo6wNeDShE3PC+Ie8h4PZs5io3Ea6V69FCxYoDb0IG0Cc09hk9UDwwbLxS
HYaNyzLq4hLo4naIkmpjqe6XqEOy6WaodWJVw2SkOu/kYCCEYt7JE4pwN+vrlx4oillpi52DZrEj
Eq/FsqtSdgXWbiYuwFKo0NoUCBr5E3hInvvy67AJy23G8BgDri29D8vxbfq6AJV0Era3DcWSO0VY
3Wq8Z9jTqyXtayjXkq9QDfk6FFGpXTQLGQiitpSd5jdlwIGj9jQMmMlihxQyKrI32UodzlUMWZrg
fESiNOhDUPZ/93Udf/GMv2G42eBz+RV730C9VAvehUpDnOCgqpI+qCKEbEg55ncDlLe+Uv07jjUM
3u2b/cGAiCLFyQaDehJxNSgWsovbxPkWM3wjouFUXdUU56q1vGHPz4kaujqdNgNzne+PukhC9TiY
DWbycbhOd3Ksh+/DALuU9CIv1SVN5fsOHPvwICGuwKy7GEBT/gCAMjj5GbiFAg9nqczXGRl2h3e1
7DZ/gCrzWR3RFv9cgEA+Lvrh31yll4gWb0Uc+hDCxMjrd4wn8Q1LJ2M5uDHxqWM4iFHhWyXizcer
fWynMW8wdsj2Xu6zdtYc23zazu7izqw7fqN31B3rRTs7oVECQoA6hS/tSnki7b6Rshng5vk8QoV4
HovgG6X7ccC/SzuTdu2sXqC9kRyBqsSj3xIp2X/rjbYCZf6TrqniL1XrwoVOJ89FQ2l+rYpaxFq8
0GvF6y4gpvufFVwG77NSw3Ggb4H8hzpib+XhGcNaW1WLx2iSMVOqTQZOZcZ+a1WG0uozZXu/vs1f
6yz48F8NX/NxUPDqb5aLJyMmCx7sqpgV04tYIQTjXNStnts6vq+/NhiQh1cDB/M/3mstU20jPW5I
op9xH37PtzlbTG7b9eh6n9fLAfdFcgAiWeTRKejWEg5DtTxd2zVCEvQa6PPwu/u6XfPtvc2givP0
dmhqJNQ8sqVpjAOQAejoDERc/HRf5wc1HG4J8cFr/ubUPxcfr8FXVAsql8E+zef1+baW9iwA/FZM
pTHzrcK5qnEAIkYfJhHhxSEcRTxi1jOgsar0jDhdyRQ4FfYiQFVQaVNmuifBuxyLtIN0HFkDjLD1
+YvdzmkFD5oqCAU1/H4SimuK0Hdmo5+uXuAWCxxCpaW8eIdf7xGrzpv3HYDlnsS4cXmDfeNJ1Jkp
mK4Ut5kWtFIxMqA2/fQ+V+jn6KoCEUwXz6m0SA73uJg/tqNJuzXwTD0Xr0lZ0TqZpNt8i8qCvur2
7LCee+mYip/yq7767k+kcPkCrKoxz2aUMygon6EyEemqCMPEuGTtAnCgzLVlflHjN+DW+S1QY411
bfSbbIwl2IFk828mERG+lrFkQbnvoNa1u3YHeOKx0w9YbwOuYbW5qDCvLzqYtANWrWIRIbgTzklx
oSAsCPcsCSLqNxt5J0FcAQsO/yXkjRBc2BUbpi8rGHQxzmW7Ky+n8BQO1xzPUjwM3vliiBY2YBQ/
CwcrUMOhOEoOBKYX7MDewpYTL2buvGoLmjXBIkfni2phVO4G3s2YaNisKwgLWm8JBxo+uTJPhbtm
lF+1CELQGE/Ep6X87IitkbFBJYsToS5vJ1NdihB1CxQWdiff9U7v58sbnYpuPfZP+2KezQW7gbMO
hldf6SvhkbqQF9qx//f/hErkbER3IUgSuwzKAD2c70yEQpAg5Xawf/9o0cPfDVdGZESPcvLaVqDU
l9o1Db6eHCEN4rfLW6zPpA35h/vGzrXbp/ErUA4vQqvMKG3dwawL6SjsR7P79rl/+Pn5ti23fDBt
oUWMDVef9k7i1aGyVzB6rzCUNaIiethD90neqnoVNd9kRXJiC3KVOAvCT9F0XqYRnVjIRjMsaFcP
vwg1zsBoxaBDy2FRXo1IisozeKKgonQlVtS3L62EgZtOA+1MSZNt8rlC/RyiGTODjTyRZhyIElND
aQTNG/zWUJhjljUb8twIJHo6Y5i8qcyouz4Q6KkgF4S1agNtg91nOm8Vq0SlGyYXRU626aKUzKiN
1EjiqMDqE3XE/JAXWagt6c24g3k3JQsAb8RHsqHmeeMZArQUjz+4/n6d73IUkUEch3G3a9GKue+H
ETa9YIOHkbwaRsBWO1/8Uo+MtTG/b9o/wMor+YCcm1uGSNJde9Bf7FB+qGITTvuwWL5mdKol2ZR3
z7/PTgzzC0zWx06KC6d6zEAsvt7bW0/NdjpUV8/8x1A2RuOk42kBaHC87pSp8qZhW1WXVLE7LJF6
q8l+KwXcYwKeXJneFfs1dKu3fb/tK2Mut4i7mY/x4ltYI8EfcyApvDA+Pupsb1+LkxqX7LW0uaZF
yBSkionxL/IS3RtUGRkaJeronduIhbIC3X2t2kMSGDSbUbO5y8vnPZSIpLn9TFz5bvfNTqGVpTk6
fPHskN/2H80T+SWexvR8ajfhUlHqZyzhVliYxdMsIINsbmekiFiGO85Haj7vk+4V4SG/eyYInrO/
pkb73gk1n9LF/ZixrC0UYq4CcJG1X7DSyI9HYWuTosA2I/KaFJ4IHYHilfDmgbu+LUoe0qr8LyVg
baLHSjRYfH5OwykNXm3Vz77LjzC7xaYaOI3QMR5F49VHttizO19aCWzVMLj7I2jm1uO7hK3QSMv6
MXvSuXpGJOSSsS4S9/myiX79zRvn67fkandbR9RGdYf3TfHkiWFz2iZvO0cwabSo+Dgna3javp9W
VTg1LbnxQsb9Tps137WORBQgM4r5D0hL5kNejqA1lPPRa/a4RZ83enDRl6rr3UWVoNqUF2PR7FGp
Iq8B3jU+poVXjTy5WA294nw3Li9JtN7HA0uBRn95dDY9MsNUh25uRJ8CmEXc9b4qmUbjd5SyVUfC
ie9HYUtUbHU56B8xWZI2jJqhJY9w6LPwg22cXgBpM2mpUrlWZ3K2bl5rou5J3WXK9POaqnffyKZd
4j0aO6FvIV9K6Chfp0jdD46fALZPSKxMa/rdbImazeu05pNyGAo14Fv0hqlFrtr6hW69MVUc2yUO
cfgo4x4AteNtFxRHdy/ZfoHr/Jqv3vy2bo0yEEZPlafCrIA1NJwNn5Fxc8VhUg6sp9rNGwEu4Kx/
1qdhTChhflX1Uq+nPbKXw0n3p+lR8Ykeis126nE63Bs7k/fVa2ZQhpDMdxPqKn51CX2Gl8ulH9P9
/TjdQUunIHDoOtXeEwn+d/RQgwGEh8bPaBDpwAY9/W51J4TYnDGtKVRTMC0GvTk2odPBXlHP7c1K
jFlHaFInAFDGXyTFLKwdeOgWWqSxVa+3wlWAKv705zzZnxL79IlbxU3WpMStMc0Gc8T26m52+q23
n0bQFLuS/I0S2m92hlmnH28PS0XTLGfKRxgjv1y2IRSOlgV1/7keVRda8r/JeYzGkSP12HOfgCY3
3gseA4n3eEmceJqnisYni/8XqipYuNEqeZoKqXuLOEMy8r5gLn4ab1CY5WOa3k3cK2b4DbyOleFk
P3BljOsgD/EK5WO2bpPazY/hM6PhJ6I+mY/oGWi9mcZM4RE9Ig77Z+CN9iB3uoP+y/hjexV1XgJX
8e8+MOWPdTvr1VQt/XFUPpdYRPV0vzKvkpy3PK0cLhEA8EduAfTvHOxMosZe6PEDpEeQe1WkdvFn
0VNshYEreS9KTi0HEkK8Upz7zWZVZ0XPgGj+Nd2sQovRcMBWUMiITyFnoYiEFNRoNgxfm+dMJjkm
Sf19wGO8ttfTVGGPT2oQDtaPXjAnARVBbX0gxdRNoE/B5IE7CgGTt/mGxjHfkuXtqFitcbj1s9+W
2jm5XEfA+0GKLQ0GWK4BlGUtGAp+a/IyE2TgYCYR3CszfqfEe5NIPhDXxARu2kJxo6A6nlSp9YUv
CwDkabJsc1ti+P4AUr0frnjt+djMLS56Lhzaywu04u+BsMKOjLCS/EESJlbDfMlSAjrEbJbm4dxA
MWl3OlCZp2vkPA/pLt0xDFEE0+fLIqJ6gnM6arBDlp5u4w1AHz12lCtkUdAYzQ2W4WC0xo5+QTLL
USmeeuSQeN8CS+1kUe5QKMTkNp8ZPkbJ+/FC2ZdbZVbvq3A4S7dU94OPn4JJvZ//ZWBQbWaj2esK
+2r/ofe40hYJF4RTMZ44LXAvmZM3YVkjV1zXf+NlgcL6ajAD+IusrYY222+L5TqAkCuKldrXlEVG
3bVWCOxURaenEqQuY2Si2VONPa2yhrhGtlaK3nZqGZgrtVauTzj3zAeWNfJ4rhdP5AzvkNgGyv/T
Xrkcb5bA74TngDTj+r8a80ZabyrKxED6HsN2eLWQ12kSwWQEEFeZKrOCrVlvlmOzO02GiiVjq0D6
Q7LWAMQ2OZgbeprHESJSp4mOEh1KNYDv0cPDkl019R7kqQ4QiHJHadat9WUkvCb4GX+fk7w3OV8M
my+vSz+k83hGPvAY6RJe9IndANHSJwXIcV28ttJaHLbEuTAshpnOAOOY2LV1k+9gokqTjxHej0Ko
4YIq8IdhwEijdw4L8fSbwS8Hr4i1bUcPZ+Q9/1i9Tgc5zi859ExWvdX9kLLAZxPgZL1qsg/8gNTu
Jj1twArN80kOYh2EBrMIXNl3AtILcsN7S1nqhH/9dwLnvMIMnAgFaU/aGt0kR10Ciiacbmx3iAjV
RIModJUdcORvlQvNj/1ZpgHCy8WDX0a8snrfJ8WfR82tMWgkVbgeYHH0MFGoGDBL4HXCu0Pf7itm
DrQTdffe1LX5/OvAqcoT4WMco2qh7DVyVAAnNA8Ba70ntcSjJ+x10h8eqe0+ADSF7KIaUh2oFvyN
+QfU/46RwOa9LEmOju8NnMnRr3R+aJNEEbOFwDs+N8TRX1w1CaG88AfZsL+W1ziy+yE8cflePtWW
JZP3tOYTzKWIXWi9zwcT/bc71Fg9qJPeEFh+1ZiMoXfJZgNTg8eXOz63AbPjD2cbSqACuTqYdEt6
fjARkOWEjU7TfjQhuzV49+U3Js0EuOdr4Rdm6QESLtWCfn0/fH6HV1QkPittR15P1VHbwY79xs2G
T/66sD3DuPmaYnQuHbXv5O29ojtGOZkpAcd7mY8eyoLQB2BxQQ4Ezv3tMtjDyVRqwNgmt/91x/hO
Sp2QZfFQZuG7tYB9olR2IvChbmFYyNym0BhaS4IMg8QIzgm0s+qJGnO+PwtGi/L7nbUsbqqIE8aR
88eJlrandeFI2+ZH67kE7YXLDp+VC8Ql+eISBueT3DRmTOnspjmpBJP3PL9wOW6XNxxMsmq2MiDC
iaUo7eBzinDZHaFqwuIIdgJ5NpCeIUDICZTiekNJbpSYrWTl+26Z7rmifBm78jmR16dtC2xiTVHE
wKJtNb4YJ6GkwnzRt4yUB43w03a07cPsDDFzYwRdPNwmweiguYIRcVtXsbGjmJbPir/PcrRSrz1c
LZOU/buRgHvMlANjaPed88nF7k6Z8ynzS/ejh9oxW+dHgo7Kho4AB4eJ1KG0WrSU4RCVRCuLjOKE
ZNWJNckdckx8Hd7L4sguX9k8Zp91d4QEkwL7OFJLTo6McRmdEZA0DDDlL4f+w0lYKiw4hThrBT29
LeW/958oCyfmZ6fGkL8Hvzz8fkG5AgYIEYgwPT5zFallt41d70uogkxkNgKELCoBFySGVVSGAfZG
cGe/hGEEaBc1RTiMpJF2uN7+HovDENZxiukkCwz+zfeouYyhCOzQi1AYFXCsun/aCc2swb3jL6d1
Nj6cYkQW0D2QuX0QEpwO+drSe1GQpqZCQenkPG4Wktms/tzp6CHh/0TjWp2gZkEy8KY09mKhMMkH
SQm4338sWZ98hNSC9T1NuP0/P5I2nEgY70FHmnZyxuitDk3u8yI63WjkYgnQpAlDMxMagfej5n/8
divjWg+CnBxEAvZD0xA/4H+PImJzP8tIT3EtyQ4DrEzuk5TMFMYK53VsGhUlHhH9P3JUgRZFsxaf
VXf0NPki4Rr3M9TaRjXUNWos0jwbXiXqqm30biO59FmgBpI/6uxaXE2WSyqjqAGTm27b64s8l7bK
kYqMwuDWkLSYc+lO37mEw9bb1CVPbBC/Jox10r+QOKSArvqKBUvuzUydnGj8YNaCagbEYWzMu4Cl
6lG77+6ogmyXoN+2BwhQ0g65hNJrwchWZjeOh4gsafYTd5d80g0nsGKIzQXOll0AZfv5cdTgdIYi
2c7bPV7zZA3wPZmbIHG88mW3zGomnXDV4rv2Cwr10tFIhoxlmGRITHOUqTTU/m5CoYkkiiDwqa0B
s31gUmzLgMcJwr35yE3ja7Hc1H80Nr4bpF06k8oVqcmYIhWw/X/VYqzHdsxReUcJrVgQebXwTVvb
HBJbcAVj57MsHBY5khfiELwApi+rXTUW8ygne0GKsJ8oa7FkHdNruquQOY7VWI4Vr9pX+34xPrZX
CD/LDLczCR5p8jv2WbWqebd+lX6n2eQxn35Wjy4CR99NdFSMBfHP+Qzsz5K7zNIHi8jN4iNxQSkh
sMx84SzwqDG7IavBQaSYEipq2epLqxtPbiNUxck42WYQKU4EC/gINDRhHu9IHjxvbItVCPwfMj49
i1ZuJUdKKMSCMQ0Drodz2yVQv2zKXAXNSdqXf8N95iEzu2rtPxTS0Z+KMhH1J90VAaWWghtizKg2
0LLZPI/VsdkQc6UL5/UzmBCNSSKoxiBkMY6LiC1/ytTege4DDRfK+yfYzOpIB4RILy0weYGkTCtL
m5Qsnv8W3XTW0yOlK7Bo/hdLZ9alqJKF0V/EWiqI8JqKyjw65QtLM0smERAn/PW9I2+v7luVVZWp
AhEnzvTtE3FIVt+Uz5Dobt4kXJtyAeOK+x5VtM8T48QzCDrdb/V7317PpGVJGU/M55Y+WWfyqyTD
L07D88w3k32LOf9u27/DhrNdJQOEobpuv0hm4REwwFP6h9FqiNGY6TTMG0qFeCk0ygM84Kmn87uP
eWSptBCCHiIYwEV9XhZ4OS2YcMwlNjqZAHHHtlJ5IeeLX8NH5nG8T/jyjynsrYVMbrUkMzHnu95j
EgWL96n01df8mQq80wxqtUgfECSwSuvvFwjLvYaaXDu/uQwH5ee2p06XTr+Aq7OrnvvrL/ANnUN0
+zg2uMlM0vIuB4bYNMfXsT++DkqsRyoZvhnhbBZyBdPv6ZZ07Yl1UPqjreJjH5/fCFuuG2nDJRMy
vS0FF/+a6La8k77f4QPE1s875FayfNtdG8Chyn+rEGeQu4anLoZt/BAkcCPLM6o77tndkqPCMN9h
sye4ZiNxzIBzH4Fb3g8/kz3eSH7EoL1Qwv+UJ/7+FYi7Us6JmNlu17PIvlrNT/bbxVfIemmAOeO5
43XjgLxX5YZl2O1gaPB9t68mKT3izZpJVTi+Zx4JHxerKG3KM2HaTDzQh0RopvyWuzcN20Cpftg+
OCsoFpje8Nt8f3BLTnzTlCVCR30zx3Wg1kLfEuwrXELamtrk7l/jlnSz+tPtb2eCFfKl4cwFV7Ed
t3PSKtgQTk6Wxej3tb/8KwjxSJD4fTL6uYEtJQBmwKZwAebcD6Q12g8f83kmhufFUhzd7QfZyBkv
Qf3Je/54OyLoiNCa6vS3avP7eeQPAWu52ac8QwSmW9XHFZvViBC5rJYhF7rwmJXkfhZHPJ4JNSLk
SQd2Jkave3GZeK7ljigPjnx3W8BTvar2mPa2KaShBbeUj4qh03Hr7ictkMPS011e6UqbZ78oY4pB
4eOQOWQppG/hB37E3RVVdEBd2gFnvLBvNAZMQ31FWEGchmsAaYr4MFa29Dzb9V50er4W8zm61KUE
n5Pu/uu5P+QATnYceLRh2AQFYXro3MG9xNTCfX6eGiq5g37VJlMi3LtfhFzaFIUFcxAxdy1appx+
gafh0fHs8Hk9yX34kJ1MiUz8g//owl+VEaRGWBoic5AlDHIgt2UqceVkToNhuFJJGkf9fgjG1tjj
uvVvLRaL/9gkWTJ1s1+KutzXz5yKEqGgHo5E1IwtKbX5k1V35Gwu/nVW6ox+Xo7GS+YRYSt51S2e
9Z1wVxcr+fpaXIavXl2zQYRdYV2yA3URk5A5IUy5MusTj5h/IurCMFAqh3p14JIz6UtNmHVLyMN7
cTax9HT2DaRRiGylqNS8kI1y6uMgAJojk/DvrwvwgD85Uy3OA0waeQmF7AWJ92zeqXOOc8KM6Xj+
4DxF9L28IIVjnglWj+TbDl6f9BdyUUaV9rp/i6nxrtJfyWMYZ6z5OnVrxQF5fmb5NT/jaPqtJWPv
xlKQw/u2C8hgEoCRWt5cd09rYuqbwlF/niCuKINHr70UdiYpUbrFteVzpdDZ8fWwcSK3kl2uHzSo
FjGDl04jFAN0cO1mSSMGXllIVHaS2W60U2rXhx4dMQF1lUz8npqObA1OFYO30ud4rNlhIK2RKPv7
MTsUv3jkfOvsjL+W7tWfD2ILNip7fvtkDxCnu69lvqXBhQ5cZUlUH8CaCy/uxb17789X7Y92I4hz
T0tN1MNlV5n9YmpUNJjG0veII5UC5z9Ddgm80rhI9G9Riit2uaH4E5+g+L4FMuVL3+TI9v1+9FN6
jUOrid2aeZzRHXM/V4lmp1EVlFv2vIFqJUrRQdXOLRzZpV07E7Pd3daiIyb1X2iQEB//Kvt2mzlP
Ww+7RN2ry0csby9RFwzOfStShVsS/9/U6FA3NE6dXI66WxyU3cMeG03SLVPMM5miv54tHd9GCiUr
taGYrcAomI+E9IW2JxzoHd3NVsQSa5WvBIz8Q8pyQodCZY6WUPmRICuIhAR5f6C3R/DfsXiHEfLL
78/xauUuJZpdGuFhA0/VfDo4UJyd2+PnzCZR9iTxHjRZ5pQ9FuRmZhAe5TlZayk1Ho95kS+mqSFc
Xii/mYERZTdNLwutW9wxXoOBFSR51WcG7qmOT5wt5P4LjwqulHfx5dN7h2OZ414yjubPw6Sr4Nqz
ZRaEV+yNz6lZyTvdpsJek8Gd0mdIJ7Z54dSkhWUWo5Yws2Mb0A1Lj2Bq1UfK6d7bzIORoYWFh4bB
Z15cTKIm6A+oKNaffRFxpG5zqsb9nr6m1B4tV+36X8UvOB14RJQ/sSIcaO1g4KWQlIo5WN9R8Y/x
I3RWf9agZhItgbXrYBmwSpvUHK9S/2oT/9fJc6uCRuR8dXpHYbjEdc2BTgb8yFNYjM/KfoJNJ4lF
QIPXgucXPHFdJ05hagEq7lGMC4MJ2uvcs/Alcqe4RKOYY2aScHap8WyDHSI65P/kR/m4GHdVfAuj
eP9dTkrAZw1pnV1OKO2mvoJ6631md3toRUnC3o/SuUgm8Sxsz+l62FNVdDmpEZ5Su30fKVZ7JPoI
tCJtlx+Z2ioFfQBYagp5pzfIIPH/ojc45EoeMg/zl7OUSyGyKzm+27lcwapl8tOcqsLYHbufDxmi
Bem3ga1JJKliJecEcCQJ5U6kRlhKkAR5fRYUppyEJiZWuIqX+Y4pG9zV6tDwbfwNPMh8QTFB/VGW
xhDwznjkPLQPstOXOGKJTogiMMC0gIW0Xv6VaV//qu/p6Asv+fGP3u3nibXFYakFhfPaQ3Fg1v3H
Ymc6yr7+zY+YzuFAQgVrELXbl3v1udX3M8cNUTgbiCe85l6xQ9I92VMS4JPkzv7GrnEd7G+O7uEg
op91Gzc/pF9x0vjcpFDTtZMl2l5bVwHXyzrDgaBcw0gjss+AFc7lUeVqbNXBxYI7wdZr6XwQjgmJ
Agk1wtO6YS0kF1FHEcjnuhbJ9Or3Nfm6RPr5McEPG+3xgDjVWBqvoN2Svn9vi19i5HJNBnS6ypKZ
VfEf2BvrrwI5o2jRmXXycGRLcoEMb8VXRTIlc33jX97WOKycyY8eZsn7XHqzVWOS/FqCyJpzWBk3
bp/4X08qOuRwEet30ZL9ZzrSeRwOfrcf+Rd7klzsckfKnP6NGR2KTYikDI1S5WpbmsXQJkJPsETH
G52JQYOqot7ICAvo8HEvCNFFReJuq4u31TkK5uxiTI0p3V5k673KGQB+Z24LgvlhKHzk17Jyb2sI
inP8SV+yB5rn22UaVKsr/fpv+ueAxn8ppg5nlUUDY4mOtsXdrRkNQnTOa469v1S9J62uq3qR0+07
NkCN2gXM+Tt13anFkjdUJCkKHdUkVcQY96k5Di6oJNIvapMh59YaXhhWmE7er0YgwczXst3SQklL
3Qw/qDUas6MngR5dVyxDMUqIO5zP9bAyp5wzDxofZoay0PwPI+s+1s0omGYkIZPtHRk9rphAQYGe
e7exvPe8QTNXYu0J1xfv41xMeGUo0UJjxk+PoFFafJiCJZp/7+7FoAGEvosMK3Hbdk4RoCr1CJwX
F28ajlcKpQv8AQfX1xitn0Z/oHK7xsmFaE4DFDoLvFwmwEOznN/tzGQZrIrDhJ6jdCmObYIchDX3
uWwJnW250k1G7iAVb4QGZTG16Bg0i2BGEURdcnKugYuiY6UUgFq1QlREncVXxd7D3UNe0a5pm0kA
BCeqedvVrrhSTD3h+BrJlC+6g4pIDelRXAq9S2EJAgdtInCZipXqs7S5lgJ9KttnhfiJPtaH087x
d8zKoWzGnujMMio9XFV2B7knw6jNPGr4xyoZW7NQp0Xq4j+WY/5xWOKN0CkrYRrmGkNvmDPkUkuf
fyyeD8+GAwRvk77dZbMGIcaAiT95sNWupX9k6Ez0y6yfgesl3cdaJtGC7hbR1YI8gHWlODSFxdfC
6mCdf1/YdDOeNqyPOENCUbj0jTBVaGBGT+plNMbrZreW0DpP4JFdUJdKtO4ynopWGfSmjKBqhXjL
vGwliHWVS8eoycK0NFPYKW/KOtTd2hSDV0qjXWWBjJIHd8DIafWSLZpyHN3KbVo2aADrzXz9MlOj
2nbM0ZVAGTcmDSDLmhZQDRFMx9+VxClIcR+8PzdqiRJ2ndFDo7qyr4U3J0+UENdxrcHDR9CbdEJN
gVtH5d3pTICE6GeH1cXN0bqhcPZSOvIf1pU2zRGvoYa89RoxAIq6Aj+VECNk0BxbrFhmS5TrobTe
ih57mgfp8i7d2xI9iz01842MYqXB/5uapUPf0EGLUA/syrAMh9Od9n/ldAm1XUvH2dhtkVs8KTyU
EQ5pGRW/rTfap+vU+awk8Wy4NRM0eC/zZfbBYOb29MxQT298rpPsoO3v278fy6PxuYFMmfEfMmy0
cujwgtJ77GEfb2tcQqEubnnAQl3VmXpIN5x726Z+hrv+oOW632e0J6mJEmThy6MVZaeaE1OKoDGD
HpxZo6XujS3uORDWzP9YrcG0zd7ud6OFztAp5tRhyKkQG5pf4FQqjDq5uyrP5G5hWZa8JdmizkGE
4d/Qh6Qe17XIsX7p8quiTeW2AuNrDnRf0T0V5rgSEz8FIco4WFjRUpQuPzuaEpdNIhsNjW53+p1y
4gTti2hzLgTgMoKAgWZB7ita7naDsMJU+FuaEFAP99bIupstLFSf1vmfsT+E2WkSqeCioqkZVvl8
giKytnVn4k1/9WSWQLXodt2uEQkIynOXTWm93SfC33zTcHtbCzRYjLjEJu5wUYpsBtp7pRjbgzhC
ovkJce9yMN8rdVkHmF+rCx7mi/O/cVTnjQEmlYhlukTMvlPNwcFggDKoWduDczUGWwqm5gOhvMyT
E9dHd4wpVJCgWlGto2/Z5Egwh10OCvLiycAKMKlzZflyJjRKDybiErMiYdI7ZOyJClZCu19A/kUl
TgeRFl1XM4CodL3V/MybNLgW59RAQUkZnChhEwgxEEJBplXfgDGPgXPmKEby9WCKdx/ZmT/sJusx
re1cae/UeKPiEE9Jm0gus4MwXr0psy7uHhjOlEwPCyKssXUShok8hPMhJCgCTHjImG2cjCxo6Bik
Cwu+KKEh0lMMNdQGFhO3X+HdeYUAYMeSmSlWTrTIIc3bSOAOKLIsdRZVxebskNSAHjU/XHK+4mHT
nC7gqULz3pmyMT5O4N/39vRQuhKrpMRNAQxiTIX/jEHnKF495owQ46CmBUT8ia7tEggxAkoHYNoC
cjbi+yeHTu5QS1jrsfjuzr6tpiZsZhSo069tCu6RzCdn/xPkPZPFYSZICxSdBgGNB2XCbcboW0sE
teoyS+hC4jk/7Pu8EV7Sik9lTsIbxrVGQQoAeTVacA1gGWVQom9CBTqdFiMPgag7wiS//d6q7Rea
tFmsbYQUuCLeYyAId/i6QWblT9yxOcZCSRjKeis68u409r3BPwhZV4+4+IPWfGKMNoUnx2Nf+x77
Y2CdqKNQoAud6sOt0JJo/24+tcn3b4UYRShBEZ2gImVq3EuD2vPGh6ZnvCrmJCmrfllHFaKZ3ppY
9DgCvJYwjDc0rvVWjyfDHD3+d+6USKSE2X2cp37uwEhJSgE44eMdtL+/zhOdadI5r9PtZHPmD+cy
+RDpQs9+nKU453ewckJ711u6I3oVn3tx0Y8zyIXoYQlEzL1gFOMleSICQFrgoDBG4a+vZRTYKG/8
90/pyPyABCXl8yMUe2N/tBIwHp27qwMhGXkSOt5x8LC01dWnP8MS94b6IRKehvukWv0WGB4ap4nV
gX0drMpraKxWcCFlpLI1MO8sapEYkkREq6ysNDdFiY2oDzmfsEHMx/PuhxEkXhRnTnr8BJ9g+qtE
HWmXCEEfbYHJWOCom93sPy0ftTf58Gep5EPGJB4q7aVBYa7jTCZNJBL5/W56X6TRBIbEnamAqDDX
v0ii+R40YRyB1uOk0wd9ZZedf9MvYah7W2an3UCQ2E+OtjcQ5cPFHXm68+KMvlrl+kIbosQilpYX
E8EyHB50hawvmUbteplG7BMEb2JAihLpfIUVnRI47R47ndGVsXSAMC4dmmJZIaUpnsGMhsh/ww5u
2GjXbgAStxvYZO1msrv/a1e5Ucf3zfNfEwMZg/xxnw+0fH+/XdDpceNr9iO+Wa31CBgMRSCI4W2t
bF8t4nyF7GxbHsbONaEbFjT3EZxNdnzuB4Gzqc8yras3jgSgXrbocFQINvfN8ZYbaW/Pwve5CCrR
c07QA6Nnq39TFyCfmkfaDyXzv7FHd5hunvqju7R6WbjwDv1G2k8WUGQnT6FwrBYWcwwEZ0El1dls
7vbUaLc3w/gHbo+DMQuUH+IfU6MzsYNd9sFjInh0cSuZdUQ8cbF5cYjIwqclU4RhznwMHxOAMitf
JhyyvsCmXEOms8wz2ulpfiY19kF4LFNDaXCThMm5z2ceqSX0a7pJkdvDcXIEtEXhZ+GSAoHPXRAC
9DoXZMEIev4VDKKjRRgHlmIhNEGiZetpPZCHTnC6aPoRTuEC1wLeDZFAZaBIxivOwYc87BvfMAuE
6H8UQvCxZbaShn92cYSQ8mr2liwEPDhPTGBFnJ+DQ6HuuxKHWo/GEUXFFrW6odqlqzvPMeZAd27L
Dj1js5xwEl3pzuZEdHI8LVScNClr7m2vYeHotPXVjUrxFsjBOJjQy+/eDzOszP0gIXHP+OvqNGZ3
FaeJN4laamd0d+yA0xX9XGN8OsTo0mp2LzbyBPYPsZsnsEk//ZTxCAUpXQgVjUcTLbJqDJiCoFGo
9UfYuCmmU/RGq5sZ2AX5dwyboeeFTyPeifeLJlF1UiI0ucLLaHa12KQK+LSo3zEaYfc4ld3X48Su
fCGhhaNDqmB33QDM+/t62L127A/cgNPfHpIO98fitqGTsI7VE+0hVroD3GCPNxpn9iOg9j52S3vk
kJhzcnu8HRz8xtybheVR89/WY0+WPKSfMsSNw/1klp1gPxovxAbK8oKDTG5zIeReLeHbxasDoZv9
0Cb5MNvo5VzIGQ4oCXpoWzWN5KKHvsSHy1HhAhUS2IqdeNQ6cAnV07yB11Gddl25Qk7yWVWoUPV/
Mo+Zw4Lp24it+JpCp5m5TNpYamvhvz4jxA2rJ4Eqqqr1CI8km6NrMjMrDW787X2tG2AQjR63Y1hW
5tge/8n3W2MF7Gy2kkL0mxbVYZcuYMImhP3QBlpLeFWQJ/BP7tDesGKLx3r4smBjoUfTrF+K9PGd
rHQN6ImTdw/uMGQEwfZlMZaDpmndGZuzRFwXB1NAwRdmDVNs45Tgl3eYP3Hk4dewVgnPTJWZ2YRc
xns1RcjfcX9zQFbjBaMW8f4QHS+Fs3jFyxV+CfswHr7wMCtiN3J4bFU4TLhGLQ4Pjq5BQpEX7IwL
+qKb2YOoEaAEGiQgMpTQkAYulJCDl04BRWTelUwDQywQqMnrfiWOIAHVeBHzYA8JHUZ2DoFOcnJi
aYmJqdPFG4gPcIs1cgIegzzXQHwwzzPG7YSGNeIAmaLUAUG5JpBjqUAk56LEd9/muP7qsgFSNDCF
445uYsoMQoj0+HXgswhqREAqYSA05sbQzG6ULspucJKgpwCAC7GSFuZJpeFQ6PtLQrCVpNGTFle8
ylWHswQYjk/b7y7wJibhYEG5QN59c4qIO4E2PLckgSuyVAt7NJ8wnwAYE06hztQQZkYQvE0Aw12X
CIRt9HKIhTEi4WNu08K36CCbcmRl0FEmu3q50hYjMyOPMmOl3PEc66WEbSWNAOKdFAjeaMHDERCV
AnITTojVIr6swFI01kBqpPfIJuMB3PC8HhCkMDFIwK6JgnL94tLbu0jDiYUa/7PUgTHQysbppS8U
O4dtdQHNVBDf6mblX9wB4aC0+iBZZB2gJKevYd75d1eD00KwECE9DkW32QNnFCfHaqKxre/LoI6E
Co0PktCoYWIZTZxahMVMQgouiebC/2I8y2h1wRF6QQTjMCB+hivFXIfU1dxuK2gfuFsmbkdpiVQK
Q2nJbH3RJchjE9HxhHi6JKy/IUumyYRsz1SkEEGS2R88DN3Enxa1BmzDPXyZBZ5DAeZteiDj56pM
ReWX2cLLfsdHYLILRtwQtQrc1WU1LKgLkaK4Y2O+gp3OqcO1W8QoPw2FxsEmD4Rk+2HhRq2A6nJY
DFb5NeJTNXBLbijFAVbxHa/1BMA64J25eJjEoswQgYEHeOqDWbqb/TZn/ddMO4flA4xG+/eBvJJC
WRHEE6BERwAOaF8E0kIFM6F5EoUqzrYfDawFRau1yDjo5EskHHgu3SpZV5KTenmIW+/ijXpqVDp4
aqC4aJx1YM8Zmf/cIE8xygQKBQtFJYygQ2uDYUBvi9xwwfP3hbK2DAg34OENq1FYOpp73+Mluxlg
DZzUSPUkB2eQdUIsahZxBREbGcqSyRsRmsPl22xNJRQ/IcelI+4WM33W0BDtl1354qEy2W4Ba/vr
MqdfD8D9C8UHvr3VwVbhU/MoR2KUO4ER4gAMKO2+hzRKve4U9uLSRTCMEVENfV0yuOIuVjfpDGzh
KocFMkNT36xlpJdXR0GoX64qX+QtEFlgG25zkr4SwPkc8ly/BozFN/QiWzdnholZ8idRZ6V/zJph
wYSCk+e0KGHXSjAUUgaRC9DSdMm/Bw9sEqOSFjREftWka5D/C0tndVsFLgPOA8/5QT6LjYguuvPE
Kr8JEdPFEN64ZItfeTw7jR6hg4oDPD7kLlU4puxMonwzO9BYMaOgRG02YKFzC/F5lznx1PRA3TIU
YL3XqW3mOj/X2NVOJYWSf9fEzBXPMJ3HJLVNMcqOnrj1hCQUaD1MsrixDOSG1YT0GArOzWxWKM1M
mFrIqoldEKzK+zsJyuKYYcIqSEUi2f2xEYjZhDzMfHmB5hpDUECwiWCnTRSLZshiLQrrb3sazTwO
+tU1Fky8azBbClrPeFl5uMA0oMg/eF9/CMePTydKgaTSYf6Ll9MmhaVSYF2VCaNcllrYgChoPImo
bbyfUEnYSvEL96iLUsiIr3NJJ/ZZxKVEZ3pMZu2sAITsCLS6M7gTTZBQAEJCOZENBkxsFPcT3ymI
73nP5+Nr21vvgBlATsf061iyxR8fFnAHl2jMKrb0iiwZOvMtFn+6uVAQJBCudtg2soAEe6eZIz3n
A1NCiIdOujnPMO4Mn2JKGU8f1Az77E+VN40FDE+SFjqVUJ33ENa6ZcmMwmEl3mnEAUL/EkdLm2QR
4SSIAbTWJZYEbZwzjvW1vhbACBy9kIv6fhPUEc55IogTbubsF+cvA06sRfm/3tbwH0SMndMzRsB9
+5HjUVidBTJT+MuMKAQ5P1swlou1icDcGEPjFHdPgGPGvgw/RdyOIao5t9SoI/zX12Pzw4wdJr85
RObr6qixosUt7kDVVHQXiWC5/S8S7qDNpVZFNg20AMAjMVjvaT6AJN7NB9A0QS3jm9Fel8GIPllB
srtjiER8Dm/tPIa7DxJjFuNt8I7qqkykmIFLwgVuzuQheNvU/ezBSS3GrM+neQ00PpjAqF0S7l9J
xuaIJOdHj4njAcClgqIqwDpEaKCCQb6JeFzyodyRRJhx8HCoUWgh8UCiX5jXVgyf5K7HMx7/Faro
J84JCLLhS/A5PuAOOQ3FwkCl6IvlM3OKncAPaZuR9yIuGQdTXFTx06nRrNEBTZOPzBQonWCj3ikg
0uqT4jG/TPGaE0O/FLqXAm42sPSdRPf5Kd8U6YJ2uZ0Ms5u+RqArb32rP4HfmdNr9MFDZVSHsiDu
vWz0QxbzxXXz/9+GE02hcV4tpECgK4mYA7LjPHIxkvPFD2Txa3cFxYImFSNGEYgRryIeHoi7xPBy
snHMFouHU7G8boYTk9QGGq9P0gF1M+wXxhutRs26iEenPCy/FaFS4d0L//av8it/dKr9Nw3p76/L
dxkqu4t1dzlwAHc2ce1X5OqVXeV/aGr3r99wUd37vzK8hMopBY+xxOcQJM7qwXwwEQ+oy8uRZC8F
l84h1CBOawHYUBB0qWlgzrUNf7JmpAcRISU5nOYm6Zdvi4w/xaE+EYlu4J5IehuQWJpzt29EsAXe
+412EWWpeU9CxZrYT404+IkApQB0jkeGnRTscwUMlPrAw7xtNf+yzegHEp0PM1eJP4DHyChTliN8
XjOIEPOr0mEQqD8aSnadAgURLYBSwKOj1chavAjkkUkRipBunG8fbGvhVI9A1zIiRpy5ApB7179q
6qAk04DZbJ+oS7AXIMLC9yKD98YkuxA8Dd3mul95eYCyFcIoOXWuQfAsu+0YCENzFORH1rpZgl67
QKMt8XWupJX/8tlgWLk+jix4h2B/NBAE77/fQRIAimtCRHcGFp5ME6S67R1AxxvKKGottqQgOjJ8
AR5l6vbsL4BzGVb9v5SXhK0Ax2PCQv5XuqrxOAMADXMQlZPFbcGthuLIdEOTCMG4M5ZPeEMzEHjZ
mtfB85Q4K0YgLWvOkelquqIdbym4RaIKM2Gby3gOn30aZhEERuxEGQhUBzQzIz2D+TQECFXhwBvh
1aT4tylnsLyQbRA6yzGsNpmhSBUSJ1TTvG5ljCGJfZZMomTeBrBSsw71H+ZMUiGOOvfut9XcRC3w
hIc2O3XWZHv1q41CTXgW9f8+u/fuDgjjadEv6U7dCdKqZk8j1/Ush1rcnic+XaUxnfDdnplLqwsN
qSCI/oHZQ8uxUQI10aN6gzYAfVf0Ro4BKIQEZdLxmWIwihFJaRZ8B7j1usn/YcNDfBCaAvKvfjM9
QWWzZKrSxUbUptNDRdJrowYX+kTGnrRVnXpPPh4hA10fFzvfNfSrRPwyHNTPOocXyYAzH3ozh0Pu
tHuZX9HcRgpmXbI5XPiag2VKJjDfUHYK8EdPaqQHna9RGn5D0CU8pbfO+fs+pgpyPsOQ5lhWvPcB
5tmx/M1seCnbYZ6begxuDLs4wUvtMSdk5CanGuzxe6MwpcgfGGk4OJTuA7YlCdGxPwnhT7e3xQtV
yQ9fVsfiOKKz+kf+uUxIlrz3EKORSDL1KAMoRexbG+yeC6CmqS82EM6aP1mJk104pbf9bQ9dd3Mj
iStE5j22Xk7G5jvAvUVHFeGOiY8nPrz4tYBwWdEt9gLTDnSM1CuRrLSsYdFU1EVb0lrNX73vTD7f
LcEC35ZT/mrC4pt4NdUAUanjBlFY2bxpRCbJxkgNKJU0j5ucMySBSE4tLuSYWnwdwbCFJukSMFAM
FtwtUZnn1QD4pSxp5k0wV5nSPYVCXPIv2PQSMNqnw5go0sSFV5oji35jwkLmUOBO1R4Ha81x2pJh
+JCTz12JOJGD3smsF2fzzK+Od975mkAXI4GGG7YlLPabLZlv84YKcy38FxHNcVQmigHbiB1WeON9
6g74BfQHx/+daLKJ70qeih3pEPHa8EUJn5kGCIIVnqpPdBSWycTg0OdhTAFkpmG7vJlv54lEDsat
tFQoA+MZ8FOjSNx5lgAo6XonDkz9tz7xHGbmAzMNeDMRoLusBhIkjl0O62S07ndQAnEYSMxHPXcI
AapFkERQmic4ejmevkZpbmwqLuuG/h0c/hZq54dA/Urw0p8rmIA14T9B/HIU4Qs6Mo4Noo+vxzHF
4kk/nXf39WXvvcjJ18cb0J8ZA1zrkCpGiLiIHnQBygS0ADCGywsy+xLQhV1yY0FxgpWlH8jKEZ+c
qUTIPuRzHJUp0rUYe50A8YPyt2dmagHzLw3xZnhAtBn5KStanY/XmTsgiG6gg3VeHYn6AAnotJ3j
IIGbRSSJK6fH6ffnJzuKKki2FbsalAJnzJ0dDpV5r6+FazLiBoqwRJQ/3kED5/Ad4A35nz02PhQu
DQ4K67ASqiYqKDOuV9DgGo6oyuvpAwQtPicqs0uH+hRPTCVtQIGZDJYw54REoXgygtQmswNTV99r
nDQvyM9gRNbZ5o75ZPJSWFuNGGVJSuHBxDfJqEm44xRQ8lTJ9PW2dBA8ft3sT8OuoEQsB2/cX3iO
vP7METv2DRGNnCB7lWorqBM2r/5LkfyXaC+aoWf4M13dSfMg8eEE+eU/3QS2R3h3whShKoGHTdn3
Xxb/JUTxdqRDhQcFy5CE14lC/r/Chz4Bcbv8wkkimUex06S+R0VDNpWIkgA5Oz7vgnCOKo0W4d3P
mXhgXQTfbqWuzvEEZvQ8xAsjVYA/BoIGB4tW0Er7yr/zEMdphyt13+A40ecCfVx4RThPG2Sd982b
D8mfnmKq3bqFngurHU+pWchTcu1KyxYaYBJYwttCX8pYtzfY9qshMp2qzY/ZMbpRGPMcH0YbPoH3
3XHKbq7CHF+fZJR/DcHykvzQjBomueaBEQxo76fuKcrROVfMCB2qnmn0IiKVSAbgWx7wLkHTSybR
KDlFn0mI58Kv6OTGx6RIdBAs9MfpdYLbQZWlE+6qKNmoiDExi1RwNK94LrWIJ5NGl81FnXOngSSW
gCDi/HuwRWp6ZnYG55hFrw/3A9exDAULpN0wg7L2L99/pP7XsvyufWq6HE8z+hOeUWq3dIKJnlSN
1mfzSr8QGro3EH6NiTAyHmTnvGjdYAByQo8T+WEUgEkeKCusAZaF5Moct3mKv/si91hGskVvLAx+
piQhgiZtTVm19Vo6rOh5oshek6dirASppW55426M1hUfiOZqnNArvl9nHoENMlCAPYOZ/lDXI/0Q
iBvHMwJCL7KATxJc+b+ZT78lByGlcA6Zl5MddDPliX5Ee8r2L82wEfZ8TALhcxB9Bhc84X6dHeGc
Up64rmTxLL0pVpSIHw0+rHLoyDQbsNP/UkpUOEjEslI50qjSSCRDCV4TAhAFoDk5TnJKHGlkR6gr
L0BTEiQ8MBQNVRiqoOSzKW0DVyb9RlW08BhGSGKGzAoJOdDyJK7FhIWeDdKDhcec4xl2IrNDLrlj
tMiLrOmLXtbK1EUHBxki8l+cWvAuCAuF1wj2BeMiMUd8SsDWb/sjtWCkJg4oqC/F6KgcCyRvxRB3
ElL+JyBJtq4ZlVtRjebU90VSbebDBMf6wV0FCQrrEzUcXuoIEFm1lfckGH5wqZFr0ER7nPn8xkmg
zZl0cV1pDEZEto17C+1+qwqLyT2EoG8/1lS6qIBBSz4A4F13fAVrK+wIh+stlV8xx1om7yk84qvz
WjHDFQLOc0GBnSRA+v2wJlHHYpD3V7ziz17yKYbjP2HSKQT0Itljiu8i+UMkoFkfB3i+WeGMN94L
PS180Z6aMz0s1I2vcRk/ocMNzHgv1mP48sOZIHr/oSL9pEwp75m80RgE3/z0gLCqOo5/yHPb9weB
xzvAk8dtI+nngFxhfYhV+qGxhdQgUkyyeOJzksX5w7dBb2C+xI3sI3eROlYr0nEOAHxQpX8ZBsCR
L3KIKvVyVhLXgAGn7eduynuVQPtKmkkL73vx03/ZxbCzWUFE/J3x4JGmq5r8TCoCDL574JDBB7QY
AmsIxhEF+YTP702Y6IGzAg3wQYKKw5LX7bcTeMj4nHgctyVEFSYHExD9aPgeH3NkEDdALyTbGb33
7/2MnllrjDc5pfRPf8F+dL4kzWc+ZZrcC0eIhoOjaAIAGr5lDGHA3GZw6+SekheJKonCxWrEWHdS
CmR1o56EVRHppCE4rPci/9VELET7jWMlEmZFNDqDpuaR5QE5LODCJDvEUEgcgxktAnnCytN/iuiF
4yymdY+RYIY3oiaVPTHgDrxZpxA8qThvaz7YSJuLGR/1MfOm+wZfryM7/yKko8WV/Ug2SrReMBYT
R3FEPeRCXauDa6z/4OEdy6DzRuea8S/dudiO/Su3THXHe8GV/+xHkMQv1IzgU1HkIQXDhfdnPhHb
aN2dJHalzHbCKdqS3RLEUThOT8YbCA7VxCqTGc+FK16ptCaIBSj5mjXwnEAu24LqVnHsy4sHkPZq
TRt8OJzF1mEX4tvie5RwmEV+hrY7WiPxdkFoi+yRuC/qn3dPuPwt3FPRiVNE+IFLwgrSpzN4f1uN
0TGLKyeviF1lWIOUPsgVNVFB40hDSptcso33601/eMvMe4onzp6T8cTWTM1JV8IlZv2FyLrXHZZI
ePoYFRyf8friP0+N+zn1mzau1p1VxqD/KAY+rWxFC/jUqzYN2a6LX4Ghm0BjI7/fk1wtIEfOQHpL
cZkw7OdINrRmlAuITHIhIeIkX1ACxYad7kHZfMPles9neEZ/YFfIhZTk4JRSzaOqqgBRxxEnd/H4
On+wxzi8ouhInFUcx8iAqCdKPktrWWyG4AP/9uO1M4GY9Gnfs1RkJp1LQVNQ3WGb+2TnRVVIpGl0
LDdrihBKPNn3X4brFY4oLiuITgHoAbbP7RccVZkG0xdnYW2+6UsuSMFA3jwyztovj+WRblwwZwRi
+QIv9XX+7/ky2eTxP8LuY7mRZcvS8KuU1bhhDRkAyrp7QGgZEAQoJjCSSUJrjafvz5mDtjpVdtvq
Fg8zySQDAQ/3Ldb+F/+igqjSA/CVGKa+du1VI9TkRLH7Hx9U7n62P5N3IX4eQkdGOfWfqG+ZUbas
J/iAOk5m8exZk/f5+FDkaHB4vX1l1C9vvVscAtIrXVAI5We8wUM9IAK8DrqAFJLvdCBXsnkn2pr1
2vYBJH6Lbz2WBoR6Sdjrc6v4diVh2Xwn3u4vobp+FcZMBsW3iB5C5WvuMFy8J19CBWz2rsUxPNzY
eq7jxfvCHxXehDvfYiTkDSmg0FIgKsjxMUSmmoAJZUFmi99U8atR4i0I0FaKW+4dy9zVSHOeOEaN
mvDqXssPw8Gewud+xKF0XHyWrHObyrKB2bZOHmJ5hPo3yLi9JBM7J0K+MbctFT3XJxtxjgZpO/7N
FH5tLrZjLk2hYD6WZ9AXBC1TUdK9kx+nvsIWvbcPhXTOpCGA9N0t9GjY3C2y+n2AgiwGP4eOZDxr
hCNlRprwcBOvtimb1kdA4ENH7ViV7HDzf6VNX2tnB5MRNZ3f7CTkXar9g9B1wH7q5u1Nwc0g5YpX
lvG+ZPk81MJXV82WYptPBT3c9qUY0sxn+bGUTkjyUqBaS8kDivUT74vEMPMlAf64tG/qwzdpZsoB
u+7yQakVq1fw2oBO5nkyXiAJPt9q7Mfbl9rya0HdO2uF+gaRpN41yURr/1LsLePUW0HlQqW2MNCe
gwwhuAj13FDvvTZvr4iyZdVqkMKl0UBa8sauo24iiM68ZXrHF0CwYnn/QpOReyu+5Q0I6zoh/k7D
pGco334nTHgosDBqe9IQY6tBJUY9ylejpgmqhJNsPAYb6oY5zSo+c//QsbrC+pSpWH8j4qb1kDvS
92m06hM1bYXGUoj+Rh12ORSUL31T9vOyhVVDO6v531rigNJ0rT4i43sVLK0JBSFU2LK0I5xOlO5u
EuuCl0tHbP35m5K8b30m7O5H1McSiM/LrrqO1/HlO3yLJ6B/+iat6mx+4/Lo5QH68w6pUcvKMsTn
wwjo/dEpcKmZ0aMGgye+GcITC/BR3Yh2Dq+hdh7KMPxIjP3LFNwqKYeSh5frbgVLI3/afR9kAF4A
JEGPgZWB96c/qWpBmzBRfkmEEQOJThDTaiwuQ67wezPW8V2tV8p1C/lDuKytPqkXowt4GZEtPXXM
AtFJvwRXrvAVotGnrMu+jLKtUM6WkwUNh+7yy1Y+WPDFFJTcskS9aphoyj7xHTO0cyC7ZHnPX2FL
IrKjMFDnrB3xUS1xjQjK30+dURZiS1MRs/qqnxvlG3bgd0B4BfOstvbNrVo074rmYaMhw41zxuNm
zR3lBbIXEeq9wTy0i99nB8/Ao4srn0O3OUhGGCnoVDvuZLzBPpP8Q39ASvfJVuWFx1VdFkhzH/b+
ZCv7Mi0R7NbChECYwQh92IXfQnlLTG9AI8ik1HKz7WzbciPa2MvgCNsqEbMEHVXJol1zFCS2ESnw
/JVSN05rsl/od8kZYhIU6pNpPBnYYxubDnGbfmxQHNA/M6cKaXoQW0P+xRdS4GGwBZCbtqhmJLz7
+FbbNI1+NiNp8Hn4C1rVLVBH5NXmL0vB48mvDhTk77PvhgfZNe8N/5EP7kqr4O5mcN24tubwo3Nv
TFo3Zf7w8e/nK2hl31NPaT+Evwvz1PLqbRwkEcEAM2E4IeCOZuPwkja6q9QWhHRzkxeyNNpXRmRd
aXpn9u4lbPQ4ZOpn89xBQ5htRy7hGEc0j2eviE52GNUPfYurdnmfluaUQ2GO4Wa84v4pkQydmSCX
8cSHuxBene2JCdqodKuwhjXxcZNcHtu7yqFORVfWLa6cHdKT0pVAGERADYaCMtRaayk8foItlhph
wFi7hBdrmY0hT7R5L0McbickWg76HELt4ZGtDN1re/W8Iz4JHcQym5dnyj+9pZ1ixPJXKRWmNg9P
H6b7VEYFNbzaVuTVRDnVPQH0vDpxIZcn3q+srma/j3tweJ1Wr56Nq3+zuhGfUWPUWY8JwKhe6fDW
XnswhzAm0grjP2lZF88FaZNdUmKphBgSyW5Cknq2+KF93eF0e1E3KKZGrj1zcjWKi40cPQXyYzB+
wRRnM6ZHd9SjJ/KXvV5DI6tvUyVNC2Xcdeuv3CAIDSIeRlQg1uzGs5zmMHeSWi976gBKDMn6bkSZ
0r2W3a/+PCZ5DYd+fP3M94JZiFGTTkazyc83RJBSHoZw5Gdd34UgqnNnojOx4Sx5G0ykzPyGVNWI
97xgkVmOLiPbP1SP9U2HGsaJlPAUn+VDxcb9iduRX2RWZGOC2mZBs54eMHZw9yKjUymNmTDDEOQ7
6s3VUAcgsjH6xRunQfvte13g88zv3L6cGUZ4g718WjMKGu4J0s2kGiAZtk7/1Xa4EozcjU5t+Hba
okYOxFDnlnJs+CGtRvfp07//2//8P//r6/Yf0+9t769p6b9tzuvedr45Hf/3v+ez//5v/zSmzedS
+SgTJdMpxrTh618fg/lm6rtT/yNxOF1S98JiMdKiEAZUo9GRBh7Rq8LJdEMXAj1fNJwWHyHguSkb
Fp6ymAZ4SfXzFTyX6I9R1yrqLwFsFJtFMqtpTbQL9rVC5b5+Ohis2jFeceJnB5vSsWEWMGu+Sk/U
OFTWyZFTCMn8YU+1dNeVD6pzvJcf0hz9wjD7DLgiT5rVyJTe091/fQOi/+paWsimMslcVMyl05lC
VPjPNyA9Wz0myctiNkKSMBRYrL6/nsqv79XoI+Zd3qz0sKnxSHrLzoSR0e1pUOvZEtal6udz3Hiy
V3W7bwVTXd1hv9VplevarDsDSz8/HHH0gjWD6v1C6V9fdOa/eddyqSiZy+WLUTGbKv7joo+ZTLQ7
ph6bUSik5b4STEuUIMqrsqyjPS9NeQMUytPapZ58Q2Oq7kpssD2kDhuOfpViL2vBk4jrX//rC4vS
/3U5/acLK/7nu7k7zQvpSZTejB6KDFfo0yfYDVZafFtLxKg1hgdhTEMbvn57S5UTlU/Fpf6aYHlf
OrIEu7XxkjuXl3BaT9t5c/9O5nqB+ceJ4EFloXl4MZ1JkjQd5kopZbugsZwO1whDQojk57R6bv3r
15T+77yb/9/NTif/4d1ciPKz2eXmNak2s6G6f1exc+uqpxrT16qDobHUrwJOqR3K6cG//uWpKLjm
/sNsOJfORtlcPpPKZTK5fxhYF/OrY3YdnTa6aWqHw035wfFxpvHr2FDnvErrCSWrV4Bqtlh8l7bv
tzqMJdmcKnll390oAsw5PQYfNHj5zuRtMZzFJ2zxFqwT8Ii6kdSV+wS/rGXnUZ+Un5VbmVsVqMnn
tQd96+pnb6Js1zTgnLCzZ2nJbGQy9qxKBJeuAS4EDJwJpoANiBrezsb9z03pdl/dNvJcJEibb5VM
bW7wJsuUEtOC9PhYOpVTGjxBrHwpXUxYTbBiSAAz8cfJUA8R/Mu1zYLOSC7He2zmZpD+3SrTOG8X
VdzUjSKY62T7ifiiKbeI50+vmD9NI+SVxPlJ90+ddv6adZatOpeqdKIh/Kke/z9rJBseuH/1Lv3j
gZzeMsvTeXZmPWRAQUmEo28fG6W/IAObsaJLlRk66PF/rkFE3Z/K/rlYywo6w7SFJ/FpQwybl3dF
nWLjzcCTkd9H5URWl5Thy6WfjHGJPP/16ooymfBA/pcLL+SjQjGZTGXyyX84gmeL+eX0Eq0R+hoF
Xj2Z+rSvdx7x0tjgJBDzk9+thstRYuCv951Z4KSyj1RCoaNnkKNw1jmW8Pt4RK0Hia8slOgXUZA+
3HasgnD8eUibM8NHT/NyKau4vkh0HWjFuspBLddbtwystGY9CVkp8xR8bxWlZCWJ+vwjS/cYBBLM
XN3TfY2jQ1edcjxn9hmGgfJPUS1k5GHsp8DeQA/u8hXtSrcv7T0XQjq1CCotH8Ln17+eYEUM+PFW
PNGfB2g2cjZoxNjn03FuuP4JH2m7/tofJ/va+CEHn4wSLb1y/dALt6rQt7PyFOnOFN+iUNM0dCZd
pXQvShPJ6iTEVZSVPgy1KcLJrgS/kizc9UMlMqFAWY/0807cVtUMpVQTzldYWuSvkpZ6nhiVaFLg
FCIvpYuAFmHgmBaqEH3bVD2PtYhz47RMEVYDKxShSK0kLGsSyas21qEUFJq36q4n5vgD/lw3qOIp
PVaC0CNP3hBE1KHLmh4V473XdeMuGgwJF8xgwlWZWCtPOrwrFFoVW1nAIOEpPAbFWSjX8VjiwBj6
BDsqsXXzELPAqq3rpzpxdvvCS3cvOKPhV6B4+D1HY+tHePqtacKN6c5Ng5V3Z4frTEVM1QZ/83Tu
sPMzUGtSoMn2Qs9UqbN+HKVa1R0TVZ6HjUxLgaGVoxrZLsu6wqQieGQnzK0yj5Bsb9JG+0S5WAZX
gXFhuOjuPm5jUJUuuvLXYczKyChtOi60/axu4XnKUmHzme4V7+Vsb/e5Yydx+FyPbJC3l8ejfPvc
f8/7oN+x/x/aS40eaEEnRzP41dG+eRpeO6nC0755OPuQvT1l6KJ7wdCDzXbjPAgfo/G6zs7k16jk
9pxqr7iD+iNjK9+Wb107577xykb4J+GfznmabHq758WfO7wV3lWwHSn8bAfUeD/LweH518ov+rmP
OUWq4fQmhdL54xzKzh/pn2DIqpk+uHaXYqnuWV1GBYgvyZGfm65FGMK7IntoxQQf197+yR66AEB8
3/4YsBon1eB9kRhkOgaY+xWFbNAkYJU+DkS5ASTIK/AYPOEU003jv6a0/MeT8NkOIfg1/5XExfjZ
fvir7Ye/4iT34Xu2H8UvGhwF/PHiz8ZLjH6ELhBWJIte0obPXEaJ9zWnVJWq3qEaCw0/Yv9B5xBA
X771PM69uojcV/InS/rzkX/1L/KvgQSzVKNn77KpzHpmvirHcEHFL78993ry6CkQXJ58/L1gvnUQ
tlDGz+T8P9fxejB7W/WOYxepadXL/sCPkRx7GdsxE/nBcTz/sIXcwhDamTYmk624L6Sz5AbzDx94
xN9hScKn/nfDGj88+d6/X8mE++HT8E/Wlb/fwh33EnZKxdvlx2VVdVP3QcYw/wjdKRUFO1tBNiWS
7rBcoyI3SWm7mdJ1rUpH44/rcWLYKe85X4ZIkKZLZTvS63IqDxKvCTg6ao80A3PHe0OvqlJU+U9r
X9C7NTP1VJkZp9qiUsYwK35IV1ZtnQpisGL7pPJNwvorD9Ny1QcgNOuEMn1WVhhckcMIhtjDEEeC
WD9RDkoaGM3g3EfubcCFBcaNaHlZyZYecotO0LVm4jWRKQH5AZQL0l9q413osC6oLZNPYQ5gUSot
nyZ8vAv9nCZYaGremazrHDe23ZSJIapAU0Kr6qacat/qu0quDyhVerye2qn6Dod2Ur5xQ5v0mHh1
jp3cy47V0bGfCh7NI9a3z8lxsbr4k3/dPHurdQLCig6rc/qoKI16uz+OiUr+yyLJfxW/LPP7T/7r
6m8yr53MK8jmjknVKxe8w9NaiZdAek1NErSzaujmTw2S9YsMEheu3cJwoOl/KWFmQ9uO7siJ+mwH
Zuh11IqdIuLbAx42zJzuDRcQSm/W2MNMnaqFW0ihH95C2FsuqfgIjK5SBMBFB/OGwRNpYTwx3+62
E1ZrKw3im2Yhc8ZXu3ic0+5YPd9/vIP1dNftp6U4mQwOquiixKHQ1+UUFSbHm96qt9dQ2/PHW/Ry
bE0mPdY3zW3nMAyTxHO6EtvasrPtX2uP9l1z/9Laj3aNRz3XPbUunzR9/HQO9cPLHD1jA82x1quY
xDss8O6mu3/e41Hd+snGnS1P7bqgAMST270cMK7f4ORIF4ar4fF7O5oN0ZJ6C3TlM3uuYDq9IGXO
tG6fgWGkG30EXmdhPfLl3yZg4W02XMXQaBn76LsdGJNj3y/oEB37YSu9qFBTXlIL5e14gpXLM4kR
76XlIPuTLN1wZqsHZcNUddMAM2U1e+GXfmpQKw1ufLSCKP7gZ+zco0gPM6nV8lvV99a+7p4ZnXq3
wjfzaKqH6nuCQ5N+nZUR5g3jpcf4qEWlZWmUQXO+leRLaSYtNnvWXsQrK9ljHt/HG7rtaSvJdzzx
ql99a8BuqlLkW6E9ftJhXZSX/UwrvM4t6aBJJYofzdGcsv+CafejkTOEeR5HY56MQSXUzlaCLc21
tmUVeL1JcJ0J9SCc2prPCvbH9G3Qf7uewQOvI4zmGUcYhe7YtqNjJvN6sD66vRS76855lHEtFwf5
PNgUti7DTRxcfA8xXxu+XdPW8cGjjWu4M+fWwAv9NU58tK/z0oFlW9bNs+sGz/DZH/f0+WDMoJsG
d954h5PR08mJMHs7dje9tA05OTZ+7nzwT7TxwqGjNc1a4CfDQTy7ruS+nEgz3eLfnm3m1ZHloSYH
69ntb7Oyr6Zec19mI2azin89p1s3SXxblXxch26obUj/OgxAZL58sImYekJzes0LBZdjs+6PryAh
+313vOtHXTNGsuPHsXK/V3yGQhYix99Qcj6mewvjF9F7sv/Q8TUd0foNIAPh5PSaGFJffJhsFlyF
qb+Ts/6Mp6g3+R3CimN/WdeiPA5STNLu3U28HeU9AiJv6NHm36gg+JKxrB4F36+8re3RyI494n+0
LgfRT5H7tntgY0lzFNv07h/8KAe/0UM4OLHleTNYZEn/ZtpavHGFHjiGe+EoPoeTb8elLPzhOr53
r4zfcAXwti/im9/rmPfvo5AaLN8X3vnUsrRvXob7JrsyZMH3dX8J0H393sX5T/bFvvRoZNrHQbC9
nOP8iVyYZqIVh8XxvMigUUb45u3wRv+dcLt5frb9BK5acXAK5lkLJDUM/bBBTFWgRnKRX2bwEIH2
8QI8Oe3gMbVmirv7nmnZXuJ93mZ29Z6NwdTy99LiY9qL4uh52Qacfd7UT830cFKdKfDCWPzkOoU2
+fFcCfHeRkBHCQbFqEbmulPdYtcOAmFkjLuTbWzq9zh4RqFntVhExJlWvou60c24gId53Ek9M5gi
7F1JlsjQm6RMaB4ZPf5ZaxLn8Fsy/FoLVUTij0BLidoHReEFHbw+Dy6GwDTOxtevPN8seHbMjfOr
TlQj+zpnsokAVZmz8Tyb5R7pZWHboFu5FNSO8Atr0dAvj5c+T/BnzFXy3WP1sH5ao8QUQAgXY9Ac
SKdL89GdNtbkUjlUr2svjRmDRQMCGGY9AQp7xT5q8ngyzH6hiikMyP8byV62ESFeyD36lO0gccnY
9b/Y9lspxiroxMAvtS06yoFWK9iNbDh31yuhE9U9fCwGRzMCXmPlNiYwM4d8bszqly7n2t7V6yt2
VKTaaQFm3XByY2eQMM/jKmU0P23MwEsv//mTL2/C+PKzikA3g6Zz+lj2IBBfUcv6ya9NHUOpjzDa
ZHLWO45u9VwlDcuUVTpA4H1Ns4LFBKvkKSIS5Ppq46VlY6Narv/QYV/P87l+/TTPLDvXF6gfmqnm
sWriGlxda828Owiuxg9SRDs9OPxyRfaGao1wb4nLHoUyfjfLi1P38gEpvrqJMss+wYLKgEKDS0IY
ZKGxn2YDbhOHj5mR30JppYSvIM/xJ9CEWFWsn7fpMrZ/5lpOrCtn+xYF0aZy1GbSmcb8hW4Uas/C
94CQJ4pdBjFzrIVZOeP7RZNmk0WYH1Ni6v62nS+t7pV8MP+D253UE++cMTuT56SbfvhZZkqZftbA
Zr6UWpWTUzoC9j2lO1oku7f3e/zont+uvVQ3gGJ77uyf4gCt2gFU57faT3Q3MLTr0eEzWMsywhih
mE7Vxt8YCKk7JTtsHRsnOU/wsX38ngfKUHYigdm1k2vzbm8+Pic9ECNtLkZ7x29dYxHJZhh0wMY6
PxdG3RBbG7nu5A8fh+kT1FGLiZ1mbdD7J8nx04zvUBJ9x7P/ZAY56z6Yrjl9ilWWtoMlIcm642vZ
t/koBCkvp5cj27/A/Hu8bAzu8jSK96Pte77OH53UR1BHHGHydj3YxPdvAxvvGRa19sNiK99av1v5
TZ4vk+dd2KUmzGkPyafLJxuQ28ulzonIkztpmx8qLUtRb/0dpCCBISHcaSGLfOO5pl4WBnsCI32H
Y3eme1nEhTeEu5JvZV18aN3Yi4Z/gp6rmjRx/7ONbclZWFrWpv1ba9pZjAu94iA7TMegFZd7if/Z
yJ5Qnw1x8dpZtNJV6zaIYrQn+4VqZYmvQ//B27fYFa9N25C22WGukrKVGbfBdsrUIH086jao0q4B
io4xt8e2UsZTUiCjBDpjsidJeb5XA7ViIhnHJrRHpBtiuzjfyWtMzroshLvzTnFw8GBO7WZpO+OG
Xrdo9zHV076ZE0IXEyLuiVqiYRAp8uirmBRuhfJqm+EFnh/Iui+vG/iLfmLzAH8f/ljsT8HSsvWg
kMY/JWINg7AHduaAq3baIvKOXa2qS9G5kstkmpXVOOMe2JKN6Begsyb1whDpxwbH8hGV41fTb5cQ
qpJtFjuEQNA5hV7yzf0HISj0Ckhxmabxf/PA8Fd1W4WdI2GEvFC9t++krtM/y17mJ9Ev9i/jcIkg
aGWEpqP4BzLaQ7vxn/QrNMlurCmC8KrOOq+dWjmZgFJEH5oOlm7q3Ok9MTTDYE7VpoBshYCia2Qb
hAOKzSpAJvRpa406yX86GlfesJQZrqVKDxiyI+9WevkulMMRkR7OCZLOZKBb/z7fiUyl2jVMxe+q
eXg+o1HltPMtimcsD89t812NRTeF++SISZmtmbaTeLYe9OZyNO3M2zO8uBwbliM+H2tyeXKc6ec6
YWxHCWWQKM2FhAKE+iOwo8q82+pnpEg8UkBRp1E9aW5ny9YReA5J9ZfhPBlOhtiUyZjrhumfUTDV
xSlGfmah4r1YvUx9XADKF7uJ0pH6b4djJEzurpWY5g7t29PNLSuyEV6Uc9VEJecIdpSS9G9aSyt4
iT7oJKF9ZfxRypUWrZOe+M3wWDh88xbKvee7DbllaowhtZizX5Nhpu+aAbLilfN5DpU1AQaenGq5
PsMmAMUYtXxf7jHyi4ujzK/LZgBaztFlZ1VYyY0qDweNzvRd3KQivLe1KaE184OCOHs23NU39cLz
qZ7pb70996/I8xnGm3L9JHhselPCqt+0Ni3MWKxLpMzGvTL3qhzeZp4ynvdpe/+a6afjvJ09vE+O
azKWZMP+IV86fqdIcubNS8m0l1XOcr4Ja++OgWYAVwUuYaJ0MPCn3R/68ZVdPYMNvauHnzRt5Du8
YYUd4lyuz+EJKtp1tlibqJOuwt3JxqefvAvmtyAeunEWx9e25vKdM9uRkxebriwZYU6b074dHbTh
4mEr9MIvuamBZqpZT4HvQ4vLk52Suvr8KiIQwlTOjZSYlTUkW4faoZ6GGnnUuAc88M8CnRB3jVLM
MiT+WNRTlagakTZoCQ+WZhbBzaoZsLtHk5dFNUQ8c1eDkmcXvns/o7jYvJcztr8kxDXaRXf1Yhvs
Reyj79VLpV16ebmVDoGDMZjULfyP2ThXyyCVBxYLKzPXzm7Lq9wpS0ae0kzlYqwuRGwU/Z7TRTeJ
EzRv3/rhbRQjApmG9Da8FFuu25xuXD0L02fH+v0VSm8Ma9ny3oZHO4R9w5mZeLJAM/6zgTCuakC/
IbWJiIXXL+FNWwyK/FuztBK+AenHJtU4UD/ogJNb7Tr5ZsbeimbYupVyg109X0n13X07x7R5q3OI
mwWaZysgWSjFIf24Kr2KkWOGsDq5hBHE66H3fhidyfm1m6vJFwMWw6Vt+9JcjQVv5TV1Q7K1Q48r
VLe4FlQ03qRVS+GgzjpS68xTQBc5Jx94dIJChQKH0mUP9wdNNUhoF93Gs8EaHRsy8suD1l+T7Ax2
H+LEOE8ethopOxo0CB2mSEAPtA2lDOjamzSWtVqxlMCszneD3Wumv/PXc7c/avPlqslVW8wGwn3J
60gvG57mBjB9XWBoS4cHH2UbwRe88AT2bfbUo6Sa5FGoL6pba2atppAtn02qIvaBmaRqeE/82hID
YtswZaOJ+RjsPNIhQNla57nKDG+Mf2dvJxjNYNynexOjlAo9lYmWZtbRVggxNTogZYUryhsAW9a+
L1ybt52ZP+oxKrMZFsUljoRAgfLpsj4MxbbyFdlMvdDTzmBee/SuyWZ899IE6MODldEogwosbxyS
J4ynHZgNJI4D5NA5+EV7iOp09W5E+dA5axvcXyhH6rD7xA7zONfIg4eFgD8LpJduhFB/4uA9OiCs
xMEMyybMGID1QfIk6ngtFeIFUJWkY954IzWWo0Tb8N6GtrTXnGmh0tXIdcEaB/6MCRyNjb7OVlAM
UXwk/H6jvs0dQhiDvHYynsWGZAc56o6V9XL2Bk08xJKgSjKGfu2dXiwEAQEwcS9dPZYD0ybMDd5r
eyvRELOvLOpRa9W5tm6OSYG9kyDHsliqR/+10FaZBWDjUyCpCkzsLmGShHSuwyBgOGUvPNcjWOIk
OraUrgpwmxLSeX/9PY/Y6+3b50aYH7Uon08v09HqBUP4KW/F29xmMMKnRuRAi9zAAqQ03EpMCVI3
9k17g5DYSL/lumFSNcOoOmNfKjRUtiQq1BHihoUBkKvD7OjBzOniT6BrUYLD9ltRnpFnIi3aN4ME
hp20BSP+Ku3Ly8aLnJAew9U0YQlLV3SVayt8OxImni+B4PexAcmMndu74U8cHQ6uxkmWQ12yt8pf
A8E857NT51ZxZDyjHJIky+IgWKNqgfyo2DwSNBMgcsIT7h1ax/aKzs0clB/sTKoF/LzlbvVSZlv+
LhVsf1Ph4CBXzHezuMJWXfUyQMUl2YETic34tHajMCQelGxnLbB5nPZxNcoOtK86F2HObACxHQKt
7PBgs8x55SfyIUuNGC5fOXweqJvMs8WrbwqtyuYl6s1HDJMxMGmK0VAjByBZkops2sz2zbR6oh9V
Nx8r7SLp0LlNVSUFD5zU2+fUK1urPea7PB6lmmNanU7+eSN/X6k0R43F+ChM9aS3lh6eY1Xm1PQY
t3tPgbo2kZBDAQ8sp1q2dzTSMx8m9LkJVCtBgBhm3/bY/KTJpl6wwEC6W8l6oCbBahlgyjWigaai
E1jkJXneKCKYgY+TX1Pb1NJ+cWjZmSlreSU0VmNxj81GbNFSoKgvHU4gslVqSf8XwsSA9Z51JfGO
w1lMc1UzU+Z8sQ05Pjd414l++FNRKcNIbd0QX9HwARRPnRcagqCIGwol31gZFFk0Ur1pTFBdOet2
gvmU51KIoxOQzTFo9NL2dG0fG8KP1lQf8CQ7migROCsRhhN6mEl3IAw2XVsRnc8ZDTTToOQ1gjdT
I/3tfxqG9n62Fv1DzQH0jFpeczxJVPaeEwE8uYBsAACn+SBQTP+SwMn9Sg8H35Zeju5RJ31dJRfo
84ZooC0We0G3hUrgdUBxwNaE14XZamRq4Wel1eqBPKxxKYOtJ6yumWhhrUKgeGBr3dLqZWFuwgY3
w0lL65BMTICYki3dTXZcgtLO/MAFHMlIkkhHkZgE5pNAbkO7ve36at0UnN7nhTzGRqyjHK4l87Ro
3MpMguO8oYZH3ZSFDjE8UePuruCfoT0mkAlCLzhd0/1w2H134mLQPtCjRjQaGji/H8NI1ZIsJiIR
Qc81q9mAyL37UWbCiDZSpGUzLKGZrQbmy0rYex7DGBxFq80KAbWWIZq842enMc8Zxnrr0X7wuA2F
dDaNXLkAKZMr60AE1rQ9pmgkeKrorOFErkkX4+yHjy1jMf2iENK1FdF1GHwJ51WeICOqrL2khTVH
UNcH3mqlqrkqR0qjw2dvzb5y9Lqupo8udGXeCL93UmN8S01r0Fuz6eR2ZLsn3zPzitEHWsuSBgop
iBUIi+fkpE0MIj2trH4gFq5GWtfyAR8JQDXOEbvWZYiNKi0hhAzxozdoQThP1WgcdWNCzMRdiw7Y
/MbBNPi8UNLfEWBn6ptYSaOWSFHjG08rA0EQ1ibewhx7wmsoaHoHImFgJlpiL7YPY7fTrvaPofKm
HmtpasqmWCdeNxRiFMpLDCNbKbNiCUpMEzikinvjgcpAkk+yavNxmbdEO9mlFICwwmTrIsOaKMg/
hzd1h4q3IjH19pc3jtq98YxMI9/bviyCU0C6Nf/CPeg4l/319iVHrlAgLFrj3ROAQjxtzXOB2HaS
pjeK7a1pDV7slM3bYWC4B4zglAdRDtb3jvOehr8zHEtyPlM8u6gAHpqcL2vnFxfQDffbRvcc8ROp
4CV3t895mwvEUzlt4zo+LzXnV4O8zD1dVefnYs0QhuUA3B8DQFa60wboddjzE/3JVyBnnz74u3Jj
6oogBPfb4aFTRGfeVwP+7yDCPBB+bofzWNPLhIfbEyYphcHMwuuB7Xxvp8bYfN0F5hq6v2x9LQV4
hDxNyo040VzGuIJ2a2ynrDlf8vGBgFgGGAglUzzEOFUvjA+KwdP+/HvhT9zRWmBBg/X3bKjp1Ly0
Tn/rsUJDlQa1Z+SSQVZ15kbRluieOIck8DfP1mvQSDrWq7iC+8JTmBQ6jJZxOlWa9Q8QLofOYlk2
LEz/anjYaPMyPvk6fswSqIoSRSniAJw3bVF1lCfNlSVfCJNdKMtGiPd1EhNsECLPX2IIIUovYalE
RKbbz8JgMTIqEYL65KdlAdMf8STAVhEvB7b9anD2Zl5gtMw/E9T/VhFM0NpSyQ1vT81BpFgT2Xi3
DQEnLQvxQAhggfsXgiwDTL84+3OZXXsFDFERVj++lC1Lx4WjuOAIDBfwPAyW9rGyKoU9h3zl3poP
ecer3Foa5TlENGKhwkUKpa5YghkPy6h1dwRoSOYJ9xkkCNgm5eNT6A7zehUPCZCRTgjJk5AFN9v5
igQnGVAGT298a1yvpSxcVjyvBqWNV8CleRGrbdaP1akrDU8c3+WQXXqbAqHcZLN0Wa2mElD7ablB
6B1MnXaWXVllVYi5839G5G0bzjUqX9YdbVgLkX/0OiEtAlnEwq9HZUZqCjQOTnz8hR/gaVF7C7H9
DTZoi+ufLwXrjWLfLxLGrO3UUTxxzC778itrKQ/WFmh+M3viBi/P+YDa1lbJtmHvy4HFfpUZMlio
TpB90gJlwbKHci3P5WVWV8meNXM98xNEToXSdBjYlSFeL7qpgXV3dTQu42NrSqO9L6eri/61lf49
tKamU8TZYjc/Libl7eQzT+n8UxgdEn16pIlh3byVQRv8SoDuW7m1KG1Fw/maRnFpxqNQIkxeQZeY
6z66F681ErjtJeIb/gdJAcTS0zntRPBDhvMCxkPStPAsS+UUlw001o5P0rT6RMaEgsO0ZEqcTd5Q
y4aRgcZuvJTWaXE0t4KJIxuyvXxmNZ77Tdt4WzFhI4x4Q8wHaTyIe9ftzctETLexTSzw3B2PXrI7
6pxOlw01wcbQ03eWz+uGXE4nQ8RTn8v/18/GNGyFExpm8XojgEAjG2TBIbv6DX5NGHheTYbTNNrP
awnz/7PO9mWrN69HXKWl15B+nXbvP7nqrUwxoXMAMjgpIbhSfsIrUOVHSsEBmpemkLg3xWOjoEFP
SPMunVwYi6YPnRigCgmRDHqAA9DlkexcMM2Eh3lvTSyvAPPByXVsR12LDXVh5S2kQoMQmpT+hMAn
gg422wPPfuvMYxFW22ndpObjGXIZLfqGnCbdsymxRDUP0bn12F7rJ0e42e0nx1/lgEIdhAwrhwtj
FLymv5ghtDBS0g3SsYF2p1VOnj+Nt1RzdMq2beTgwYR0JMycuTd1uYaTKy4EJFMzPyQ/UZ+4g6Yv
nFWR3WDVvXokM6WuqUDvWVYYfalc1CMl0KCc3jMQVsR4zSrUK4M3W7V5m68fQ4ohECgKcwwAoG9z
M3wxQsiLApw6Lxa/ovIXlHJR/HMqzAakTEkNN9+mB/AZc2BXU75LA0FTl2ihEcZvsAaQDg6Wpw5D
JzE4UaXkfrniCFOcDHt7YW3CZQFx96ZVE3HirKzRU20m+5OYq1IgNmQNDviHO5qpHoOCQV9XPDVX
Gdg2jwgKoBJKyLxz5Cu8PBRgj2a3r7WDvjJtQoN4+HPW25iMzsL4h6AyVddhOSueAgipzO0q8r/K
JPziOcVT6tWwGHTguJgqG8FODDXLIdBDz7w4DBDAApeUHySV2xf5ZX8LcAdQhQkX/vyXImes5Wtm
SD0D7mbYLE7Rt4apxgC7M5DeZsg3pI8K89T3ZtQ51kPGZqszCbRBsBD+9LCR3JftZ4An7FRrU6bc
o5LXFi66v1LnnYthvZ31gD2bVSCWGcoQhwvSPJthXCtpHdouVQeDalq5I75bAUgichaUts60lCA2
XwkBAvkknD2L512ZHcYYhkL4ELiQm1HhSclF6BcNrlZyEZ/fM9TfwuzmepCQjmpUMyMpC1OclI3l
wPEodEOIdzPWn0Z5mXcNjpKx4suR8qyJ3Au11bPA8rcs5qSyzbFw6c+puTfxoowIacU8AvZQ8GTA
LDBzmkJmwIMQ5IblkawRgYUplNdpHWAr6DcVBwEhnL4CVaorNuFVgkiQyDODoqKJlplXkRdeSyqt
cUwOyrBzbdKYlWQT34h28pmDAtLKprMZmVxBdZfynQhiNiwmZ9XxAsh4/hIB7wXhWYrWlPQQdDTh
jFRWV7GF51DFTboP+9q9ZJj2qdCYVyYOuXntcyZZYcUnN3hU8cKd8dM4wPECuOlhki6pIj2Lj5Ka
IkU6uJC1m0R2mHjCIu80QITtLgjEDgRtCzeBtKlmgjeOaulamJqni7JWhBiwMYAV5T4zWPfxzDXg
ZoTUnSgruJtXNzA+kD3hGJ1BkWfh0P1tCqz6iR7GMZCNkqdYe2GnNPLXDyrtlFA+/+R5S3dn9MgE
Qs7GCMN30S8CAe7DWu2FaoWqBddzI9Brwf4DY/vUvPVVJSjAC41QSmC1gsOjkvCkJujwCfM/63he
nrSmr6fRATdbMZWtPDbEntWFIZhqWAjYO/pOmKqW9t9JPwidejCRCQufPr91k4v53F2FwPEgTIcL
m1DghoTppnv9anGENDUvULTE6oZ0LKjwXOF7NVIARffmrHewLASSLvhWlsEZakpWdAQxZeUv9Yib
sfD06r7tfqfmIHOMcu4VdUWIozAf+HeaUDWmtIo10BhQG0jB0lH20Xo/VXiQSjaV25Qbdo7ikNne
W7ngjVL5RV6UFN78quXwakiuaGLFy189bdo3EmxKKOyFgAWLfnnKjrIXM4+YbuEQxFOpZx3SwfoG
47gz/Zp0E38KWLc5h4oR8Tz2UULo6wx0/m4VVBxweojSzVEY1QxA5bs6BMV3fTE6ArHD/xhZV6MQ
N/2kwcjcc7y33iPxlH8WDuiEKWlUXCy4UT1baqQ+DfNX70+FikdQbIT7vMAbk3ziOLmE04itUnPq
3gZktbcEyQh7XECjUKvtX7EP501G3FF7je84EHUdMYVTihyK/kqJ5mgSXBtMw1YPMDpbKsyTBGJd
FuqbSCzaGh8lA4iYLSmpZ6I1t6+Fr7IoE2LyZI7nVV5IndH/Jey8diLXonX9Lvvekqezbx0qQQFF
aMKNBQ045+yn3585R1vd1UuwpNUZ7LLnHHOEP4hD8jqvcuf0Xi0fsTKSeiq2bUwyzcFwCPc4rB+h
pbElNFQnMrYBKr4o/1Hjo8RaHw2EvaZ3lZwl2hLmWU0T0lfIRj2vLQoY3kxM5z0vH1HI1dlrvoCu
TJeYv1vVM5iWO+k1ejAucMcDmHM/fdNdrM38g+vePbgwhKPT2vxgXIQ+RAEwPSDxWau5YoKzTEeP
Uoi0+RQS4ahhOEvgPPPwe97XV17EEYEs9loVc8ZHMO0kRtokfhAL4xsyNmAR63jC3HInFIoz3wsh
BDIX3aPH5EaQdCnIiKwthlyscn8l0UJh5wyZkN6JIP6C56PRjE24v+o6QV9kQVAAf30VSpVbimla
KcbG5keMqlgYJg8Whhyyaytyn8jMaYKxFe+QJgRdX5XKg0YFMXuddOMlTuztaCBQ8gWrug2d+5UI
gy46AWotTBA339QcgewMn0OWL0dmBE1plAygfJp8ZPuSVJAIQuhH3sO8hNDor2Ajms2YigQoUa+C
cJSTBKXAD3+tJPnoYy1/JN7nzMxvonergPGsOI/RZH+OO3IeaM1rw4jRlH0De5eTMbyDwceEX2Fw
vlzk6IMybeMpogbO31bUetnhriJytySuqw64eQNkm2XJXb+aRPkKlrpAUohOzJOEKlLyUa+idV8J
GQOx78kw/xCtNEtfuXRCVizZENoZdW0OzKXNZAPnjxcmLgz4vv/2xjnR5u9vr5+xyESXVyVELu2+
BZo/7TBuLDffX0H8wwo8u8QZl6frZlMOLS7xBArRsZ37248Pguzd5/gDa/Qf0tDXhXRVMxRd0wz5
jJMWZqqeZrHAyZoug8HQDX8mmvef33+ef5iZZ1c541TlRtNFeaBoQNnBtF6U9xkH2PeX+OmDnL3z
XNUUTTLWSyASw1gaG3bzc02Mvr/MD59EnL37WI+nOpFklhZBEiLYHr+s3feX+OGTiLN3n4gsGPKE
V4IaDilqDexooXGd/PDmhfKfy/j/Xv3X3//BF1bFoAdzynWKGxgbewG6rnO+PA2c4lb94WqKfLak
DUUYqiVsWzeE0C3jix35x+WqXtLlvlPRQ6RZP/Qw04aXSqDfl/Z+L7uLDOpJ+TB7mvUVEOd0dPTw
Ywmhd4+/h3xy4zTG57zB1H18sJuDomVeOEHXTDBUp2ZFDM/Mp9atR/u3thxhuMyCoSY2qVldOZZ9
MeWPElKe81FGtqqTb+zcckdJeRYFKLzoukhBFcO4FZojn4JIOej1S5e+BNroCXjScjh4erPs277a
iBD9hhZ6l4HArzFvh/whSRwtCF3Rg4JDTKQK36wGTbmnNP/IIxzscQnvetNry48mJqeCiFBad0OP
j2s8gkRMijuRvCgLHX/7OdPB2Btw0+oB5/GQE1rNyXJoTTTvI0zCfnzO+gmgmtmh4psQsGPtydDz
xyI9zjNQm3FyB9QDA0SP1MG3peCyF+WnZOH2bufPcXjbCFpsZLYkPUIR28qG3TdMkwsRuXfCjr43
Vud5q6ErXVoanujIz45M31UE4gLbl1MNV1y7uMrn9k1DHEIBqqhlfL0Et7NQNxn4yESc9KKoXUPV
t0RrR8TNq6QYmtMa4l7OmAh38T4DihnYbqRWt49FYf4K7WXbNV3tSV3sYgOsLGSGivxLwixrUWkr
6saH4A2FsuGWOfNDZN41dBuK3mNh6BQRae8lCU3BcTjNkBRbE+XWYnTHGc8uid5rh79Vd1GPmOzE
hif19mWPVFi+/Ori8mowQLcE1qGbwF0EH7JKG8WSPK3011ehhWALVKcbEjfPp5dKX/bBCGUthcxS
podCXLYVqVIQeacE2fLp96xdxD0gxpCmeZYe1kX8faTQzvjM/+yp9aT6Y08ZvG4R6QKxuRZn+ioN
fxfttJn04M4Mgket/0hGvH3m2lH0aGeP+TZLaT4ENohp3ZVi6V0rUePog9pZptlZX2lkQHsL6fbZ
vSfqAMRWbfaXiYIAUmGzpiYGUVPtWike773hRiMEMXZvZeFgH6fBk61ld0mK0mEscLkHQ5nk/Y+h
5O/A9f8+ta3rmqlrsmJ+Mdf/+NRtnC+JHPUI2uXXbQf1Uj72Cmu+O9rjx7aZb03alVWDfKC4z6Z4
w3R5vpPh7Jb5aUQDZ6GXqzx+/yr0/whvmiJbikJ0szXFOIvaWiVVtiliGgRQnceHhjwVBkFYQ6rR
3sbgstEQz4vUz4JWFi7ZBQjpOJ6vjSH06whnkSXY5HirjwttjQ5tIqt2Snm57jV6nwkr3sBYKQAD
Xxs3nVa6Rv2y9HDCmUgVpWuHKPaCFyiXXRGwYaUbM56cQUL7JpuObQF9Avr1jE4DEjQC2H2fISyC
pJ/aeWGFCk+CmUxib2QD7crwh5PZODvQ1vel2dDuVcQpbEvW1b9X6WAGhWQUCzKgFk0do7VP5rzJ
gv1EIsjcMgNuYhWRa6Y0gbrFU/LenfIXuXvRGs3ZDwtg0aTyh0cpyK4aK/DGjHZdj2eISLEUVuGZ
ijt9up2n7DrRytE10LUtkMBqFnlfLky0KI2teNPiX2Fpy3XWp15lZJ4KCyEJx6PJmK7vrufiKVSK
a5kzRVfL2zacXS3KrxT5dYLZEqqIPCIWEVw0bfum2p81AWU0Vtp9IDlzhDkaeOYsmfYWXxgl3mw+
9yXw7XRClyvaf7/alDOS+vpIOUNNNCOQujDkcyEDrSia1Cq66MoaGULjwG6y2BKjOGg4TM+/lzHY
zSiT1MRx20p908IZ21pOVf4hstQbzdtFukpmzWkCyIi9sfssl9+RUd6qZrw3+8CNlYclHq7abvK/
v3Nh/cdGMYSl2iTmQtctbU3e/9y9iTH2RaOAcTU1ZLSgzg531jK5c/XLlJG8sTpn7B80Xd5b2tOi
CieJaI+yEgLZvilNcWuhKtXaTjQhRrsAzBp0T0zWbQSFJVQ0TxOTa9iV2wMIL4p9ml9JzSmM860u
Y6eVmJuoHtwxt2+MNntsp2Y/xkDlInrIs/hQW4A2w3zkdd/dDqO9bbWYgMfgqdOfJ07yFs1QfqvU
IT70GiGPWq567jGHYroCVkAOXT2+N2XXNJ4TDVotwXKO4S1kL+t6m2mY9AjZyQwVoC1lFNBWdpHa
rkajmwmethmD1OvLh6aGMyu/aQrCT3n91g35TVoYnpwEXhwED6mWwoZPaQc+SEx/yl9pWLkjKcRI
+tRpD3Oqctap/JPDnDdvcg8CcEieeOVeCYXKEo/2PLkTLVGDTYBjkPGs4NrHAfE5IiDTY8KOSHEu
UICYEYJRbV4Ke1fK6+ssW9xlsXedMu2BAWsWQy7b9psEWHcSk5AtxoWeiK2dia0TztC1LSzNZORC
Fn0XhJLT14jCL3jEmtH7XLab2hDbJch3kUYPVuG9mFDDk+VZVaEbNbqnW/CN7Ic2Oemj7CgySSry
VVlsunZf3i76eG3L4+3c3igF5OHMHPcjSq1dUakO1C4LD6OhTJ3BUE+TRMu7qUZe91UjbZuivdQt
IN1hv4mqS31+HhGEi0xX1pnupYXX0dRvfsy715PgD52Gde8awjYNHZkGmTL1bAOYYZBXbW+GVwLA
A5SBKSS5Xbb5tA/6o2btc2YBGvAX6fmHrfefO++PC59lC30UxKLvLMZQgS9Xxd2Mwzo4StM0XCP2
RzwHC9eWNW/RJrdYYndYFNeqfwoAa7T/7uOfVZxTNMqVNPLx68qtWGvB0RDJtqoPqpX783PZnDKE
x9QAKZG22X7/CP4jbP716M/qUCuOpGUmUb+a6lOPIMfgF4vHIxeZvyQ/XOurFPzug67H4h+BTmoK
O1z/vyqqo9HdKtKjijVB41Y04huUl5KHuDh+//nWZ/fNJb/0b/64pNwbilIXPFuSkDw+HqfA6/It
h/v3l1F+eIfKWbIz9uOoxoPBShKHQmLP270vUdQYUuBqyrFGH695MU/pCJ1UwZmBQGWBg9XgoQDi
gpw3IuB7iGrX/sjNEly89kOOeF7cnm8yZS1+/3gS5tQ3kRhY6yL0U3ND9udEaKmPexPHDTSNVuQn
oPDaMauH7x+Ovn7r717CWbozGkltG5UUXrW1uwT3knxrzQ9WvTG1u4GdTrpQoT1QJcOmkYfn3Jhu
m2kGtz+MqWMTZFN53gS65uiSa4aQxGIo8zgyUNrsw+G4VJhDpOGFUXYbSyrvTL2/7nCCRql7YrZB
+lMWLy2DzRxGpdmqSPcJ3oIWXxTo+lj2vSGXbta+2BiFpLup2k7zXpbhbAmn7x9HqmlN+SlbWSPa
d09kDUx/vAxJkmrRZeyEcKKQ1Jyq37bKSVae1Wj2xZL5JgVc0p+CkmRp8qW3Wa6oan0LcOFyyXme
5apv2a2jFChDaMVRz29rZNTS0/ev7iv0nt+ootII001FXTV0/r5RY+GMJU1A0BdPjgGr2UH+MGWG
eKgEpLMr0egMbqzCTYP8UbVoahv7ZjxmRvJTkPw3UJmyaWiybiuaLPPz3zcS2nUVzlVTXWXdoZ0f
OvhgY/1B1DJHBEIKNwdTq8A2y3CpLJHyHB/GTOdMPFbNw2xBLIt+2lD/nlrckaUZpi5bqmx8hYQ/
3qGS22GSkIdfmdVJV8nWwxdZxQI2fgkmbHIpWebOHbV9Nv0QR9dT6e938veFzxfP0Fc0XFPEfvuH
pT9I6acKAKX6IaSJf0OnKYRpW0KRTU2x1bNdq5l9ps12Ulzp08WEcgXShdKFBm5Ae4mDnUnDHy0u
QlW/1ZLNoD0GrAXEE+Qf5KfUf/eKqRKlTcvWTEXRrbPA1YZqYOjpjB8N3SZhBo4SMyulmiunl2Fi
kiWeF1nZFiVilzGniEj9YfiIGusiQtdv3V0JelXKfR7sRYUjdIY8ZvrSoakpaJJI90m7taSPWSLt
CUY3IxlV1q9bPuoJZpLJoCVLdj9sq3/bFJYhW5YuK7pO9mOenYTJEqpEN1U6Glg6D5i7CSRTR7TA
jk2Hj1lurWvnx7pTrN/275VjGUJRLB6nTdV5PgawxLR0clRCMsi3AsHbaYy8uBmv4irfLhr2r3JE
Aegp1MOT/JBmtDpulwU/d1Z5ib6ONd6bljcG3vePQ/l3RXNLhimQgaMstv5JAGmStmYQEw4BXqxF
vzVhEtEd9I5KvDc3TVe5rTiWxo3RZ15hPkcQWQyXEzSLXXt8lVFXsXF7x6o8g3yaFduhZfCG2F6X
OE36w/5T/nmM1Je2pVNscr+G/CWY9sfOD5bJkvps6o5zZ7pN9xQheNTu0uwXAdTJQ8uz58UdmxcR
R15XRW5r2o5Z4lbdYGek0+kckesxItee9iOUjfkmjoioqKzjMRYX2LHgXjZPTs+5pFjVTw/7n0i6
3r2tGLrgkbOtzsJHbA+FNZYtRPWcUW4JI9eKvLC8CMHpDbKjJZ9p+itlZSTS5NoITaEFgSSmgZ5J
Gr5nZU1XVHUEQHFJoqOVu8tKbTSZ5S/9JqRxWuW32UgXrfvhzv8JBAblgazYui0sy7Sss1w1KeVc
HmOpOybme95SLGIJlt1+vxS/Zgl/bZGvixiqjdSjwgjorCRo03gJgyAA99WesmFfQfmBWj5OJ8XG
3zV57bvJafB0kNMfzhPjn5jAlYVq2GumZmns0L9PuCiLJyQ8s+6YF1farHhdgRX2kPlT23qjjkPJ
qDoN6UliIStBvjDimNLcByil5Dj/FKNw1AXNUfjPwUdU0eMxncIAak/C05kvknUHKTzJnmqcDMbR
SanVdZyll7uKCj1SR79Az9RUsE4eGMx3xn6YU4cItsuQ+7JA5tooXOr9th92TfDQ1QwOko02AhEA
WTmelqhxzYE9KSkXkz1emtNRirSbMm/8BlkQ4+X793QuXMm74Wlpssr5xLMimP79tKSqGxNprOlw
EiM6WqqaROHIXKKZ+p0Now1NKnWkXf9iNIVjTU9i/JBXbET0VGKpK99N9VuNkAWL+/s7M+11A/2x
hKgONVIdIatrbLc0dT1Y/wgPrWh6u861+BRZ26K6v9BQJmYSPDtB7cqLn+l+Izy1cA3Zjw02ktuh
9xUi6GjcLtaDNV0P2m0eAjBmzJ0Tox0t3QcwZ+7BxkXv6YJQ+C5c3BCGsHACuty0eBoXPz7ReREF
BV5KoDtZJMjUan6C0CKWuAu9jecaWd1kn84vSUB3b1ubFzUi4IuTtMc5vYvlY1y/p4gxlVvDvCir
qxTL3M8lOJj1qajv5+xuWK6C7la2r2ZQLjgIGk9qczTgGyLpPN3N3WUMR9bcqrhWmbSUfAWWE4IX
y3VYfgTBTUSURMjPuFBZv5KPoo0pHXLQFrgXab8a0DSINIAiHp0W/KzsWOAHnmw8n2MHy6d58PrZ
6dCtx6wPvQUCq37RhX5vuVqy72uXz2yBu+tcvIX2QFfieFMgqz+vX8+TVIFcf7RHhQdaIFXhDVDt
KD4v8sSzi92q/ovoVu8ubBDJH1FF4jcmR7PXPRdIozJVwwQeziakmmXTw8oT7JEN78AEtABmjqZc
fbSKbSCOQXcZBQ+Bcijstwpo+FXyu80OdvxAnTPO++BDQp682zUQEsB+4XMm+Vp61+FU1WyIoEV9
HSC5wcpovbpxs841hT8Xbo8hPCBbwA+IGAN2T3ZdtWXO0Sk+zSsNkfvHdd3ILtO3GrGZ6KlAcFg9
2fFtnm8Vw6vUywZ2zauGWBNuY+q2LnYTdLzs1CBygYr0B0NHrXJtPPskf3gSWBgFLZoS0iGWd2KC
ZXrTxZ7KMFlxVDSFm33RouPhKqDzbEdjFvkZ5RRrm0RxFuGId+XKli8GTKCiQwsWWNuF8mVuXCvp
vR7flNA2QXSWD7myU1fEYDr7EZ6y8r6tr9DGi6HbSNtJvSv4bN3gh8jgV3sJtnOxt59RyhfhxoJV
Yl8W1UYSG3wS5RfkkwaXXlhueHP7qijHWOx07GqzXYDwu7xRoDog90ErckDpoccOAi774skB39XR
1F2bMQVz1wEd+M9671m4HGMclB2b3mtp7zWeHjJOxKIQyHjzGGp7Q9vKPPPQHYGdSbdyeZCn3213
VSAmiUBqtOHpZLR2y63Gumy3w33xPkOpLreD6lUokGiUnTspd6vYF8JfrI2q7skJnAKlTMh8ydYo
Xf1RnlxZXISgzYZdi0AwHlhM1aSdXe6GYF3FA4Zwye+cgYZ0IeObUTwZ0a7nbufuRbSPsfLU2Sc7
uzfRGMh/MwTT6lvb2Er1YYreFuVGDS+U2NWtXSYDr02016W9GJCkGHeiYG0BI4Z+1PiZ4XfLhtsT
4yaArJTeF/1VN9yoktvHhwopN3VDMs63spH6r90IXaFbK+ZVUg4580iT9MIIdznI2Ar97c/U9iNz
m0jeRoo3wnIsIIe6l4xb5WFcHP5A7xE3tX3RPfJOW7THF0Zt3mJ7GaD43/l4YcUvkThpYIjsG+Z4
JaRINOXRTlBpI19ECkMuQtQhgO4g35T2tl6uNOXSwMYaKVFrL5fPZvVLRgtFueyJvcKrgGw1/qJf
CFiswglR8yqu5vx5Efd2/p5qfmhthbbhFxHA9pUrpLl8XxlkdeahO9P27tz6gpAR+zakj3iTPhBr
ZEaANPHSiyV15dHPan9aPLpfqe3Ira+AVAXAmrt0vLFlfK7nuwxIOb6IReiQhzqNCD0NmTozxB2Q
lFeOIdLw81D9blbzP7alUZ7i8n4yngv51dKxTZe2or5jEbUQdWs/VTc8SGvyesgleHaE+xJPqdSn
7T7Lm/md8bORbeKWKc2BNMCMXIk0VXo0zSdzfF1q1yTWMmtCHxaoHyw/5PO76xyKgHHssdRWjhOi
MJDxxs0AGA6xtMEr4mOQPIRW4EiwkCSCiWE5cXMMmlOMZcDkhL/Nms/iN9FpVNwAMez8rbRPo/Rc
Q+CasXftHhWAUWZ9GeHli1+qeqzplgb7WvbqfCN3/tj5/KL4khtqNTc0fF0c884vCGKzX2MiOXp4
GaaOXFI++AW0jdG1q42KWCetX0JYtrF+D9muBBQYuhYqCMjcaNepthuDZ6V4snLsE7X5Vy9f9ua1
hIcNTrMSgrPYqqnkaniL6R+mMVBv2o5uwcVPX+a+5tX8KpXLrr2d2quJTdp7g/KgYDJovlr2MZSZ
o4S+ZHpMYHjJWNnGshdlWziyyeLAWZFlxxSbKrlYUEgejwRAW70T1esY3AfaztbvuuE6R/apvo3N
bXcy452dewqEXKQOEIshOS+2InbNaKeAPxdezMnCSiFJnx0FoUVEFaAwxsc8fW0yWgkHlS0FpynZ
V7D/Wid+D1UnI2nJD5JyGJgAlGBTLvPwRYNnE510tPD2evRk5geBWsZMO8K8yO03FSp0ukPayYTe
yckcONxXiYnGo9y56muvOBVKnRej5cggX7OLYfRJY3oYTczpih9aGXQr/k3J6NQwILdUfua/v1Oy
sgssuanN+GQrbg1RKPLQSlxts9mnlGofdeuYvLvUp6qkNdu/6m8NIKPHuHYIkzQoNchHjEHBU3YU
BJeB6ozFGoHpyg/FjkJKmr1O37bFLWl3fTAZdKcXXeULXHvKTZxyaHvx4NcfJNUicamps3fCmMT0
5RmjgTXqt24lHMVw2oURE/OdbcJDw88ezkVNr4PK1omN4Rj1LuqHuTNgiIFOKhSDxQ0mP1rLy32d
bxnfrAe9shq75nC1IxetwPxEuUnOSPHWAM5D78R00Mxr4HwldEScVvgX4e30GL7Uvwa2N1AkL1I8
i/uIPHi1zchKdxAdD8GvzE5SOYVgMEmx6/Sag+SB5FBmKHfAG/TWqW440WGyhG5LwHAsrFWgyUAn
GbBdTB/US/uOX1ZfL2FhjnYcP42X+AJDrt9UM9EzeWH9od2ru/lTA1AYvyI0wxMDy8QvrMRDFjlN
eTyElg2n3coRGXGoU1wt9S3N0znMP6S3kXt6kWYHibFQ8eZniqNacpbZYRYZ9A6rUmGUyo+9ryBE
QmpFOwi0eO0mjF2mjZkhXubzo7ym1dsOE1BcPIGmIgFmeRVaE+jVo8oAM4ADC5wu/MPQNWnflO6C
6b31UQ+O9KkjIQfS5nV8wvUMqfPYIWczbKeBSGm7xS8BUOGd2kV6GF5S4c733GHIWiyd5YN92mau
igjPuzl6MWrYbGt0FmS3Ddg4DhoMyWt+J+dO1TpY1GAmJGhpww5MNoyKBqhBhctFmWeNwqUxJiPH
bTrIEVTuwHviKFhIeWn4uJK+Rhya7JRTpeWMMAMIgmAg4ce9Bb8nRBCGTVoSRla7KfWd+KlP2xim
dOep7zOK+6lDYyiN3MJ2qitEoGrLwfSiQOmKTR5QnBKF3KDx6tYblvXZK+g+w8cFe8Yl4+YXNxox
9b6kzg1RnwAPZzstosIMvhJ3+tAlR+mwR8K027MTP0CzsPTYz+0bnRYojbYzQW6GWWs+40yJUxWm
wofxrQvdGhATRQHZPHCSbD3DQgarXhhvdKBqTvFGmoA9tOSMd9oT/8bk0OJzaPZOhhcQe9nRat2p
g2WturV86hIvghsBNRG90tlR6czPlyEIX0bJkpujypb6VeplqT8NfqlvO1TBZ8DY6md8D9qkFj51
DR+l5HEVThQ6C6mU7SzvS+eVqNxVpNXrEaWbP5Sm50r+pkXvXLGEEJYsW/Y//T+5HAuMNRJEKILm
o1qkTTt4tfxkELnNSdkscn8V54DybdnNWNFZb3tpj0Alc3qNUnDAfhhliXmjzteqjYIBuJE5ak9d
D4On/1zn+LU1MEp6asfEkxKO27rcGX25q2pGFrpCAL1srUeL0aYUHbOEPHS6aOXaGXME8ifY4q20
VxskBj+zJtyalDkqMeh/vrWFOZ+E/f+nQGd7hV4asn3WUI6KrC7tOsyvx4m92WucBZAOUtQQwEW1
KVNnbGJyFDUp80bSdb2VN9/fwvlxtL4HVabdufYJuImzOxBT3BWzwR2YKenzpYAuInwebd89KbXf
qz+1m887El/XU/moqm7LqqKdXW/RxjYZO4GnJO4FY644Vp0dVU6WrJ0vI4hQ6X3Q7405ATKE/AnL
YZSjzTxdfv+xz/vP65MXQtZXUx6Fsbu1dvj+6IwYsxzS34sg0U6SJ7WJP2FfXSTZ5WRsDcRiZxTk
xO3G6N/kHG9nDWa8+bB2UMk9QFD2BsfDz3d11nj7uivNUHk67AraOWfJQW8nYW5lQXYdL3tbEe7Y
W568HEiIIxCsgyDRAcH2Y8Pvv9YheB/ehqUqlq5/Qd7/eBrVokxyQxJ53Qc3tSptZUGEW4XzCM06
dLQG14MAalTEqdDe5eLhh7fxX58bBLIKYNDUNPPrbf1x/Ugdahp7Ibr/5sNQ3zMkb/RuvfJgopwX
PtUIHfU/DRTPBuVfD9tgmMQyBOv0z9QsXnLblNM4vw5VypStQN+he0Ol2smmXysEqqbqRQY4ust+
GkP/x6YTf175rO9dWlNupzObruudvvwAdxAqFwPSC9X1iNWG9MPc6r8uZwJoMXWFTqCqnV2u15u8
rxpWVZl5PF0u10gXVeZNy06m3dVff/82eYBnOS6bi4a1kAWADuZ25tm8LrX0VNg5yO8KaRVE7rE+
FE8lml4HivUbJNUw7Cxp9Xhkb73fhcCpt/MpRUiAf46Zfe9V2t76oLR77lJOQ694FCVaSVQK5Cq1
/QtoovTGqFWqKT3F1mx3U30PNtjA+PEpa714es3tC+NXTV4kg/G4bhODmfFOphVzIZRfk4Tpau2W
r3O7qQJm3o55QezP5vexe+nKvQoPHckcDfW8oSPdfVVQQCYUeSQN5SwATFxPPpMoOXqtQUOqn1F4
DMjDwuEkyX4d7uzptmivovQU4bywXzDFeQvzNzLvdDgmJI+PVb+ZTnlxTRLQzWiDItmTbhm46RAz
JbLDbR7uJNtHBmmENKXOjr3tO1eMdDE8sBk5tD+cY+zHcvD1etuRgArKCYCisbvwiIad8RytEllI
U5Aqa7fKfdbdro0m4K2GpyN3dhXvR+WKxqP2JL1qexJSW/bn65KiUd4O6D4mB/4x3370WuQSZGeh
n7T62OnwntU1WWi1S51m2HSwMHS3QdF65ngql9s0fwL4ydjlKdqTMPpPEJupAjLQn/PRTrZKuRfX
KbOp5UZslNcUYRjbk+571A+S61F2u/HOOJB5oySu0gEqcU5IaSd4NRxBfC6tg+TdKcZhPlEd0GuO
qIxW3mLXeNpL210M5eWiMlh1Z/2lTDZxDEOYphHInusVrvCwTuh0eLRQ+aruWUMRDZXdYfXWi5xJ
XSXLdRxa5fny15jgNLLP6C9hJoqo6rZ87NJtELjV73iTqRvacIHsh9JlJyGcDrZ+ANWIRoiNliTP
ZyDtMn09uqhxYNIc8UC39HKwr/RPRrlkreY+727y6mBHqA20JDzGD+NBaz0v/uz/f21E+D3rcELR
gHX+fcrVRms1hjwnJwtbQsinpkeTZ3Abb0AOBJ2aLRrAaMo8zRD8saWjxkCPZdMe9xRT7eg1jy20
xvAgg7WLh9NUQ+/WD8FlCm062eajG4xg/xsXzT3FhWqlURz5+dPwNpXsOwoWr2gQnIwl9N99Fi4A
VhZ7Y0HuMx678NCXh+ho8VyQOcsdUuW1hb2eNWPgaLcVA2Havbv0zYLufZhdRhRgB3GsvQq9xPIH
sRngc7ZXRuLWaG22P8Sx/wibKoeEahIyLZz7zoYn1QwxSoARO9nWtnuPNjUyD54CR6Gi1fPDyO2/
8pG/LnY2RBqjPGPkaIanEAXS6UqobooIlIJ9xHxlJfRI3qrcaYuN/SLB6nvqzduekvGD9/p98Bb/
sWRUy9ZB7rNu4J2dwcfUpggbMx6TE5L6IDbvgWfSMETDmAQ7cRChrQOH9szoyI9S5dRv31/eOoOy
rIfyX5c/yw8HsPdGGHXJic6Bfg1mtLmP3hl10BvRMoffMywYuu1CywMCTuK1skPxt1KMc4rLij9a
exHjZ3UDCSh9CcEfo1XKag93lMT6+KFjeN3QrgZ/6lb1NrLQQu3iTUwHTt/CVylIuPGIRCEPn+an
5Tb5tHWHNlZzm78jM97vGShayOchfEQ3Gz+8lEb5JkRAoHL00YmoM19ATVULXY21kTa8FC/F5DIN
QwuKwS3jpO8fmboujbNN/tcjOztt21KIUra/3phxwhiMcoU+BUORJ8ZRhe5Ljofn3Cl4Th+QHTy1
zxwQ8s14o74g2H83rcoD8mVzaO/F5wh1VHkidPHZxOgQ1r6/V/HTvZ6lIu0cVEaf98mJGVl1Y2+A
en7khxASzB0Vz6oFgfoLYpVUoxCT73+4+hd+/exRaTYzUQKiZmn2l03bH3nmPE8SNDgFgGHoTzpC
L0bhLpTay552FLBsfTgEBzXcCsCHNlKACC4hSzT3bt0ca7IYHATppmwt/Bb9lzQ/9CBBygtlYQ59
HBovBjDNIo0f1KcqNi9C7Zk++Gi7U/ggcN5rvSngdKOb+Wk9txwFdeEON8arkK5hlDBxCFBfau8Y
GSvVxqCfnR4zemSj7sb2r9b+HE3fQH/L8keUBA/I9aJLX1/SyR4PbfTLZFN4zbLNtv2bUR7mXWC+
6NWtOhwD6X8pO6/dtrVtDT8RAfZyy6JuS7IlW9INYckWi0iJvT39+ZhzcVacIMbBDjYCe0WFnJxz
jH/8Zcl5DI5S3C+19qZgSoMZaeoJGfkDofkqvPmzBNd1+7a4wZwaVs0SRM8ucbrPvvj6G/PIjl/c
ZjVXBmMauIpZvnloHvaDKNyIE7VmiQl4xBH7FL/jcXTHlqliGMipL6L0CoY3JEtAU6UT9V+1cTLJ
GAxmDcA2ky05mw6Z3Qw/yWe/D+bHvUSlsZYNWj0FMdL3rUwlUZJmKdjeiCQRPCGYJsL+bu3pPM37
KwNpObsAwIGqAiUoL5WAR0lXuLF4AngfLfwi998L8O/r7z+f6NvuNoqf60hIMTF7XBhLSheBEcfg
1FdOudiRGvwIfKBWWKiHYZJ8+prbdruSOMX2CooZxEs5IeIVK0Ow3G5KbEbqGZ3XPZ57LjixvpUr
o62J2hFA6/1JPGpt3AZpPeZ9imtGP3Tz32MNxyusiRL/N9YXsmh9qy9S6V7KUh4E24FBOX543WTA
jwmliD4cw35TazY+INFLFdoIcApM8QKgy73OJAjf5Wg9YMpcOWo3KRgJUxPFwxNavOSjpzScNdcq
JY25mwLn4XfcHAPtpHTND7vnd5ner69A56vC4ACRt36pef6zJdxuSV/pN4m+lzAqn2khbi4GuYcB
Mak33/EJtCrW+ZTP3z6jVwiwOubGlfh84+GDPKRzDO2pbLz6CAHLdLLikpLrCyhaSIYTAnAwg2pe
AK0nej4J3pJ98MORqY2L5tumZqGjV3RdNSUDxs7vRZ4S1IN5V3vc8oVTpcf2QMLZ4LU3aDSrMp6a
nzewZssFa76XyyJ9opG3tGmu2kz8+n5Kz1XJlFye9YCp4BAB03hCOFGs8bxHAtT1DjMSCulEcxnt
pbkb5xOmXDpezjh8FVONkJNwhhhECOap7HVkLj7mBTmMzVuIb93tBx79X847tm+aWcsYu3b5O/kq
TI3Ub9PO2kDvSJkAyC5GK88tHredHbGrUmqaLml7FeCmfUBRU2MtyWgIv/UucftsZ+07lMMIatS1
XB7SHXMuc6mTDI95qYkk9EujR1FmcuzcK/GHE/CP+Y8payNvDPYj0x8DD4Tf71b66LIsaW/GJidq
vjizF4XJihF/iT0YHn7zCiMtc6u0lxj4h0kjkmqc3+FJ4lquX4SBscaU1cXTQjYKn1Oddseq/uHB
hlj7x6LS4Fqzc8oQ9ExZ/LZTqYNQ6FIRGJu7cGqwATF2cv/EkIZtvh+NQ/J3RoNglph6RPOwODwI
nXo8B0zZCDajSjdnD845R/JdodmkeIE2dP30DzF2os0s0uxaFmzYESUKJW0mvQeeTnv4qTMTJS7D
wNVV++rEJ6Xhrcwp3FpVRpx+c+DLFAPbw0XH8jaciFQ2AsbHKhlzo728F1KqMvVGod6z6vPpvVv5
hJS1TkUyT+RP494ptrn2oVSTupphDZiSEWN5RALkMwAvJLPsnownAGFEZaZoDKbtXvMdwkJFOCk+
n44T6x1WNdrqQHvK8S+LZglpnsIpY1/bDBJP34uE356uTxu0ykRNYNJ8IrUGx07spf59pPyicP3+
9HObAAsNmT0A4eG3Qy5QNVW/oYDbhJJLv9DpL4l+LZVFood2BUeE4ciLEjvB4iV/Kkw7JMjuzsjI
K4imuF9D3/NnbFIF7n/t/rYZuo+M+kuzky+z/DBWWeORPU4Ou0+k2w/dqTw2UN8+umaIgFIEosuK
8ouL+5+tVxGbh1EZPWwPGyUuqWLE3ObygpRV6vgGHt2uPYbhJKaywBE7hnzEoNRuiRU6Go3HaYmV
m/wsvwAQG/P//2X97bN9a/6K/OGbKRDxJsTrd0pCuxTZHUVp+wTcIuBouhQ8izSf0AkTkibXZbT3
11GNwWOy0MQv3MoY6INKQAZmcrQyR0OpfJpRvrngTbmjmM7H9d+f+bsxCUcZSeUiziMQqnWo3N8O
gkz0tbaJa3lDvSNAJHhGWtxdKDKhdKurG+JdWzpqcJPaHw7RX1OCP+/k/73z2Er/506aqMrbcGjl
DSOb6NlcwG/Dm62EvUDSUCJ7mQmFAA5kRrxLRlvROffkqcZPWHj5Gk2elY/bmgGLHYXHAun4Z8tZ
6qgH+DYfgRtIi+qEEYMH7rfBWNxV5q066RR8zBBny7jg0Y0RFeN/sPH0+VSHBqU93YeF/g5KALAQ
ST9Mr6hs/rZ0ZQtSrmKMHOBv22OvDFEtNJVMCmy2OaVevsClPsUyWXmPeccHNl+NJ0fP9/oaRZuw
ucrAJ+x6sGBFMrlc/c5cd6at8rM4lUJItVAs7XgrMlQcjdZqxtXVyqhm8pUxpnKrnds1+TTftJ1o
OrqH1oF5rJEsSYfA4Y3Rd6tu1an0SsySYNnJk4VpHXP/YjOgHXSSLzpiHPsIuBOXXeD6gxfBhRIm
HazpByZm5om0P6VfipiJL9lAM2EpsIOWjM2COnWS9q0LjtTacGVE59FNfCq8uKuZuTMlYYBLnEqI
sp1QK2N4knonV8mfmRhHcStP295uLiLUNqjbq8B9vMN8LYv3Bsgzdv1pgZcvlDIsPWyoRspx0B1x
h05C8Oo1Wt5A9kDYEvBGqcHfikur7Qy7iictfknhPqp1+6Gd9HyKBwS84cjDfb9fgRFFz5Y/sh+w
Ex5j/WLsRh4fVRPa6VfZL1AV9CFm0IQzY7sXXQyA2WwRUfC0hGoYC4PklPIV+z1cidsV5x8kgTpy
FLd/ZjrSGq+w/nwSvGbkgtAk4WKvn0NoPBhVsVHCKWswApc+aRFd9g/YjPrYh6WCkxz+/cz/sYWO
9GyRBajrpjFWsb8/eIWApUUXKfE4SZD1pU/GQeTKImfxDxXBuHf89oR/e6NvCz6IH5IoNBKuOgmj
ZQ8ZVoQdqEhaG+re139/qT8gqG/v9Q3QuLV+psaBFq99ZRIal6r5uqMNluMf8L2frt03LEJG01z1
FS8LIbKs1wrEm94bOUDSD/OXn97o26xR6hUBSwyundifGL5U9SYc1n6+MH/al356o2/tmJI1ViU0
fKOG82bwGGtgH1Aks/Qn5cZPbzT+/j/7fS9EVuabKs7N2baFNdFOb/5Vts4/zpKYQX9feOOhxnE2
jiZ1quZvi6GTxaaUA0XeaLUtBK6xPoS75HJ7KjPGsa5g2Ik2Dx7n22jwQ0oBRo7140NPoJYMLtTP
2zYAUyHTLIJzsU0VyA2O+bDHHK9C3N6ClxvPMxoylAnZexnMYOxgcxEGq0KbthLhBckWyhTBIatV
c9UPuWvi3wjRfcJeKe4FT88w6tgk76ljeUF58l3yfqCIbCs7XHeRV2LtQhth2KpbEXu6YKqTfuk3
j6NAmYi3sarAdCRkY5aA3VxlDVc8pwlzeuDzljb6XKb2TfAytlamB7OWz7kaCI7F5XzF0GEf7B+Y
MmTjaxscLzt9ODBl0tjoCBwimQ3uSoFh7HCzI3xPiC0NjoO6jhB1n0nJEOzygHEGBJjKriXHiN5u
/DcivDOfzGQqaQKI+zMePdIG3N5mR109kDEtBX3bYEs02LUrgjdAsCJTNpUm2DpUuE77TpfNO8h9
v/ikfbyMQhmW6SwUlnIwb84pyU6GbovJSwqRj6GBsUhvriB5D4MQGBkCSwERjVtoi8IsFF3rXSXx
0Ll/Qj/Tzg/1eYRycesXn4VoavaYaNMB2qnllAMerPXUrDBkLZ9boh3v+zpa++TnUPbUHhx6POcD
zoJV9e67CsRoZCjMdzJz0t5J00I6tOr291NCylm8yU7QaAHKCmPSG15HiHQ+uWf4tYx0VK7aTThu
TWOkRQKW8k8wGF/DxQWm78h1h4wsYbuekruTNeseN/wSo4znFhGL4aq2uRI4tw18Z1tHKV9vgGoP
VxK9WttEFbIXMtO9DP7URDp1lqddyfh56j9H8EeDxJw/0zMGb5ox73D1VtzucD9I9U4ZF0v9xRu/
cJiljUtXlRlMUZz7UlD28USAG7cT8BxcHOkvdziCWm9pdMREFYa9w5hGecHSG78t4rYy7CoNW0SM
l08ZgFbLOlho1LTZTIJ4u+hUZsdv9EY5Fyu0S2ykvFyblLor4VRYzppoEygnAZ5cusysTz1d3u5T
jTT38Al0hamuHjko1IgQFskSIe8DhR2yEpy4VK+dmK+VJ/bPXbe2vLs665t56COZrEt6O/zGBjuS
++dMrZ02uNRQjVfvOlEOD/yijuqDysLWbdW+p65aHu402bDr7nZz5zy3Ehb3IYhf5JXvQwOaxHeB
uQYZpCxjIpZU1hg7ZxK/MVFgPAXTLnqOGoxkDNjs8AHxAMJOvDTthOul21m2l2K3e3yIGYCil91f
2mXSzh4CpuRmPr1h20cdleX7kuqlYa2F8BQr5bUsoc5xqS7VY9Xai8RZUJ9n4WdVreWACCnpBjty
az4Wj8fiJhwskwBUZV3ga/xJTyqiKpTZSJpYoKic9uK+emwLMOKYBlnd5Or0np/gzGOdGr31oMhG
aKD4c3o2p4Ku1uDZVWFeUpT7AgKZpVpPrvE+f29nLStNQpU/Ez67bgojrCRV0fgMJI6uaNMNjZPE
y/BLCWYdH5VXPUb9i1D+hJX+UXFQXItwZC2IYqCMv4CU/5wxqVhJUfIQpA00pGv/kbgnvDhM60tu
ZinmVqJbHPGQptBMSXapy6VPFwgIyb1kSnhbJhOImDysgjZ2bEX9nO+hFlSzMZ1UcXFowf8s2iiO
mE50wVVw8nWafc1z0u10dk9lU5ebf5c16lhQ/FZD/f6NlG/QT1hJZtNmgbzpEI1m0kqSviyNaZr6
EsHoRdwkYN9NHjVaEBWoXHnsIAhnoRcjc8GCfEKeK9AcEwS4A7iGd+qh5Nto1nvZvna3V3zZJlWH
uWjJCgZrnMbSB71+uko/BUiM/Sq9zxV9Bb+NR/TfX036C1yk08kzLLUky1S/q4jFgV6oGHxp40Np
RujjtZfHqk8m4kp/p8v497v9/UKaOggggAcaxW8XMlM6WfVrLmSjoC2jNhdjQIyFfK0qz7+O8dq3
VXj7ENaFywzTGm3yZUjm8DUzF+ruAMY5oV9hoJHZSTQBYUvnkqORf5hMemWVoGSSpmo41bFTPQIm
7RRxCo2iSN5j7VgbP3yd/wXT/lgYkCBRXIoaatJvBWIo92lWY9O1KVmE5jzwvU5kh3y1LAjXb1W/
xH1Fx6gOt+wObqkKXxvZzQQ5VybeHKySrNq2rIWOQL5YoJFPyGvWJvf5fYcgLiIvoOAKLW7Ja64e
UBnKzCYFGk4nmef6BEXaQPBVOBz4uYiVbzlJ35TXjk2LKWvpDUQOzvy3Hv+lV/2LYHH1MzyetMmt
ceOK+CUmjQ0mjt2qST/67lSIG6OiQ7Ufnl4y90ePZTcrtaR+6N/BZDU4t+2kamCwzvsB6ARGi72+
ecO7rzkq9sPv4AV5vaaUiDtAeDjILQPJ4f5UYSBJ86pehGAdUvOc+4z7ZnV7SIK5BPtZtZviNdUc
HBAG6igtnvXVU6td2lX3JFfPg7YN+211spjYEWlUYg96q1FKRR9IZuAkm44BhZ0hUWITyAZsB9Eh
cQaDuDcDcFbYBt1UX6FgeCoBVx62tECg8vCh5ePePKiLWFrnuLQ/5wNwxI3BmGH3uzz0MG3FBCzn
y8QYeHDdKPk4jIpgokjTIlvm9bTTDzdAmuGOpnEn7OVu1VYbVGR1sTaDVQM1yh2kaY74LsdmcyXa
D3Uu9UT+/PvB+hvqi/MX7rsYHGgi+PrvdX0pmPJjiFiIVboWNZsxcv40FLOiW5rapO1P3QqZSPpY
RTD2hWIiYF9PNpIIJo2Ec9JXPzwZOC/9ZcuUxtEMvh+mBS/y9w8kh2Iy6L0hbYR17E/ZC2vz1b8v
KRsQZSGKzHjAidlg7IDsTb4tVHJaXlh8Pbz5+yaAXv1ecCLQegFsFB4efI31khm4Rdjdqoxemx2P
zu0t1mfaASWZ1k3QGpTdRw6L6yO6vQ+F2+tLhrrDRC4uPI9yQjQmeWaz7pWCFuRFvRox4jAv1F8I
Cr0TA2kRaKAwRUSz7PpuVsGuJ3VIRaHpmvJKiGbFbRFV6FhsMdhnwyl9HB/aRcFncDPMFISiBLt9
VYwDebY+kups2rwE+RNf7FYyO8KwicpFDrakPc1DkXZnEn0lvqsbqzvx9doTS5ewzJk/TFFittEC
rkMLOIXqo3YszR3rfSSG626BgGASn0WkgTC82zelcG7c6OjFJNMIWlVoc/MpUZF5lR20JkTXj5XG
roAYyOodbG9vG8Zco73XHD2WBR0kNYmpbZmdq9ShSykDP37ShK8wXurY5stvMhl2yQlsUrtkq/sK
u5BdwegIHd57KX5mQHblUqhn0M3JSoffIaBRTQ93xhzPg/hlgqV8dvHUkgmraCb31aNgl2mCmXn/
6Tz7+7qDMDlKug3cPr6vO1nWMoZtm0fvWPkBo8f6BjVAd07p1o9deSdCzIlWCj7n2UYhl+SHB1H5
s1YYH8DRZUTU8K78PlkVOmwBQg0rXPkE9oGzjsE5hLyG3J3LvWCYb+dvaOc+pMZGhE9VGX+2V4bX
SFlQ6gAgDkh2N+oe36Lg9jnINAU1lqt3tx4cK3SZjJUfFaGw1K+bYq1/UVBDxpR2EqK4u21Muk/t
5uBek1KrOzhAJBf1S1kiKaE20p2cWZvbNfaoC2KG7TSosgsX017eG2kOGCTl8Fs9xgSNYptX+N0W
80872OYYYmIbvG9gzmTuY8/qFSlHcXCNoejb6od6RTgto9emYbkUO+OMbWBB9DvRVJmDFkLEATe1
h8yx4Zy1G4GO4R2hT3lRekc8BCwiO9/UO8wScLZ42LT5kGDeEv5Xu7W5pyMwESE6iCs50QffGxIX
AQh7+B3mBocUPQnedDc7PDGGL5MnrXIxl+jaOW02JTltq3FVFqh2oE68DJ56hvwIDIr5U+RUsMRH
uB9HQafBmxhUlxvhe9ZJRrp9zd5o0ExHc9I1XUVr2OEX7YwK1Ps17LUv7SMp7UQfw7uT6xjc0D0P
LS6iCM4dVHha7nSdG8UM9m3Ju5/0c7HXMel/Ci14kqSy5OivXI0BO90O749WtLchM4YU76FNywDs
r30On35p1wODAQefHhEOFN7MR/FHPpv5J27D08NQmtH06JT03dtDzmujzfta3GB+VRVztBNF6fW9
g0xF+8zfNd1LLRcZR4EzQTIxJHeU5nMJV10C28auqSOxJqCuAWamq3/QzytrC0r2zZbPzRH5PRJv
a0fjrex0z4Axb2MqGKBmo6JGckbqoazjTGBjxPPYIwB7MK/rnQFBUedIZ7+1zZ3PKUwUVo8Ix+bv
yZmtS8HGkD2OVYsFa+1GNxtbYhxsbx1Tf3xssaOxMbW2eQGFXvTEUIjNtbQpyMsry9+9LeeR5uqx
S73SVi5u5KwVosJ68GKHJcHCQJObWusIbAFMhfXc2/mEgeqYFggxOXyhFHig/OUZvaRsqKxTkqdq
QH5P4DszG1UxYeWp4F04QBygGHAKdE7JS3RkvQyot2wUjixHEzY0UPyY3UhZrG+h2qDJ/iILApNv
QgG0Y3JgmRSXcq5eCkqtCbGms4aEd1pL7PO5KPtb6fgMQXE9AOqovUZzaCB9yy3AMOLxV9R50VW6
kPG6izb9SqX5/wFBxYz8j0Lg9+X0rUS28jiKgzvFZUzGbu/I6UxMqInsKHYoJfFXk6gIltwEWOTs
hhHlM98X303gM0wpMSyvRl1WGTJJ6bc4iKkDjSvxDjFN5Qv9Q3VgScUEBWnviYnt5sSkU3+tv7J1
UJ/6PZtVxfjx12pQEOd7A0+pjEuorZ5gqm0IF90HH2AyUEPbd6blmROTk8QtYsmn7oH1TKHdM5hb
4xTsGw4NiXoFu7Ewaz5p5/zFOgyhe7fmlTVn+27FGb4DywKJtci2rEwwsuDV2ffRZ/FM3FdSD5Tk
0A80B0q1x5t6RSG2197RDuofFnj5dRjJm4TYz4U3Y29+ohSV50wr495Leq+k9SVyCs0ZGlDEaMZc
+BC+RLp9xTbiBUuQZWWNCkQbeV+6g4vQ83zheRe4loaBu9txOFuk9Da4OMM64VpD3sWj2LDrU7Nm
1mwZdtvaTQopcmRZ5djDbI1nnyFQBIZ4e6LEz17NHn6t7b/pb9Vrd07WxVr+QKnvX7H92EYn+Zi8
C3ucrlcrCIJmAUNd2+KbKFHp2OMOvi2RrJ3QMvavj3e0q4MXd+5jxyOCGLso7QKx2Ph4sEnecSpp
HNR/7RoRnli+wvLD9a85Yb6yQK1HHctWL5sTJHihPMnPI8X0aG51E4YMcmMbLCvgFACAQAejzFpM
bVmBlWPpSMbs9AJtOdv2+Dq+jJ5AjWO94WIFKZpMG9/2H7YXfHLphFP0wEbXLo/iJwJDWSTF2Noy
46O2UhVbB0psJtHDCanpjgM6X8Hmb3QWaARaz2SeRz7eOT8AQyvPLSDbFFXngLVI6w6arXGyoInl
wUQuQJWwM0nkZX/HdS7fcCB2V4OUYH44Md/TXfgmEAFuLrE2fKzNQ/GmH7JnuXFUXK3WXAxjjtdr
O2W6VNELls/DZ/8SfoX7YvLArMIepev1nLEXQz3gYulX5ecv0ZjI7u1CvNxZx38chxBuDEA5Ki8W
PAo3QnQ0+0ZoS+MBg2W5zeGV/WTm+heiENRtUWRGi+oFLOlbEQcK+dB1PxWBCQh9hWdnvDZAK4v+
zQdBhRwRXmQeUTs5ih+3kf0IH3Gag//PR4FuiFbGYemzhvqd4llXpq7FS/McHZQjmXxcgn/XfBCY
/rLHKTjc8Wkh1cG9+b3otBJNe5jJTdzcV1ynbK6s4x28Z/2jfVH34rW7r4uD/wUNNdx3m5h9g6dT
dZJm6lMA1A51WNgt24TO5jGF64TMYYJplHSprzI+Sqkjn/t3ESumJ2HFuDRZoay31mrn1WwIKEMo
VRInuCJE97vR9aZCX86ZeWbbzDW7faCuyK/d5nZWXjmXuZ9sxfD1eShgYWmS3V2oVP2T9FpCdC48
KXfH+vyK3JuKTnkd1myA4AtMsAl5KN/4oKGMrwj/ZKidorFvpC8m487dl2OVWT/RsbRHUr9hQdE7
D+4dFvq+Ojcz5AXCi76hZDRok+Cknaz3CsnANaCAAvnlTVLqifEsYCgABxeTE66Vb3e+bX7w2tqq
fxOhKlx70F3y3k4pk4F19FGR90fxml7jFaeBefeiyLmZ45Xlqwmv9dXHlqCfAHkc2InH7beYqaAN
zJYuGQQnvASOkYWvK2EEUBwcHLIVSjEQlhW1R7pArusgUr3D6XXvDXYXSPIdtsE8H4tfSMAMMEDQ
0grKJPwJj8MBzyt+2z9gjNhSiIsHPqI20xb1LUEtvqcsgRnawHFH2Y2Omt6RzIVxdm+DhLD9fvVH
uaV0wI1aWzU6qiXMg5yMCglDCw/RvsK0BZCMwRjCFzK2EQjtIoqGK649W5XNCF499wRIHSwZljC1
+3ms4r1ixoihG8toAOxRX347FgObvnv/KJMJlQo7dAOi4tvl3FjkbD1bUPj/rVewdwA/gHt1C6ZW
6GhojQ/BqjzUF9zDyYMvPWyhJiKGhysgPsrmHiZcMctbu2Ai8Rmikd4P2Ah5vCKVG+IlM0KMP6kM
+1G5NM+kd2jW0o/cm+rSUBeZhyYq88crkrFQZxpcGOBvA8OpcdKUDG4dTxHxG8pcRHKYeSkRdc0E
yBnPm7s2DQWIeF5Moe+7/J0sgWihvOPIoCyVAVMDLnBmPIUHrHOKTwYbWuX1HyX0VbCp1CWfBHaW
gYphJklY9zC0QlAJFub1KSYOU1x+JCD6xu6f0/yDWw7HLXu3SAp2Y5Kl1AmyNws8Ae1X6vqvXNso
9PBUEeEl8bwLXhiN2jAIbD33MXkdOAp6r2K2hPWL6ciEKuL51Ns9RcuzPueuYmLARcPtBfYCU5f6
ACLeaIzkHHnXnAdmgQ+c+Lhcjngcj++dderAVKipLo04V670JLfjHduIqeZRMlMax6bdIBPLbHEt
0wvuIDlZp5hiIODw4raNbRZfo2fggBtqhRMcElO70myqYaT5MR/itjIA5aklTuTCnqqtiWjMGrsq
gDmYVlbqWTBw09EJJpSe2J6jjYx7Ayjhk3q+MZhjNts64VcXL7Ee+5Wu/IUmQ3tl7CtVU+aBbDfY
C66xTCr2keBS3wpHk2fmjN83z4IJ1LeqiMO6r6r8SX4SPnFW5L8fjvzDkuuXjbII7JVCiqzeBQrG
J4QOEfmH363oTkLMz9GdrB+1Tb9YnjUy3RGDjS6w3o1aDmE/jxA0vG372n5KX9WW8oB9+cwv4Tmj
cOdPfya6+L3jSD2LZ/OdrGZAQhjyT8mJygSDATq5hCzhB0EGY2nLqyLmhxdHTAymBBp+jZ+U/8rH
vcS/Ab6kw5gs7NyxMGocrlg44HwzeWyIcIUDg18s9dxlgK0J5GdeEToqJ+WJJygmfBD26c6kx7eN
t4hUhV33xlqL/NG9Itg0byYYq20CSNJxwM3D/W8PDhSUzgNJG4Ya7yJZvA8s0jgiWMwseCy9AJTo
huJZuKOoAgqiWAWev/qUsbQyCUZjdrkAeTFyt7gk3LtPDiIufPglyE5Cn8M/mCbxKjLc9Dp8ciKO
1swX6je8pOBRLbBS5TAk9zBZhFvssuAU6dZUaN1HOadIK5Csda7BLzH3Z/12ZKPHhSPlv+7BJtNt
+nvxNQN24LaM5kkxNhG04Hj0TLmWoFzZSV4yguN9ufrdM2CeT3bpQdrzpTGDQAnJgAlfLrSXcwF+
IxjcmgvOBBA2+0qe9CtArYDuKtv/u4ygTvhLGYGoX1cZN5nwK7+xQCSr6ouHZAwbfy+wIx5AL8s3
aq/o5fZhQg1jYXF+szFcioPweTv3iAeiZXQ2iT+wTbwHiLHTdo/eprfgYvdb7ZU2h2S4aK0vw6VJ
FB/jgjniS35cHZtjNDZVCS2+TSHCz7CN4xTmlEkRo2IoSM2HOQkj1QtSerFkCjO2aNmnr9taw9QY
00RyX8afcfxRj3FgS6RwFuOhxOZJzUCnJeMmB0KzQ/zFE/zG4M/vvRuvcOH0khRcjpjD2xR5fIYH
ID1q3dJuXwCdrDMnvmFN2Kz7fTlu6DZ2ObVgx+dUWtbcKFZtBb8IYxC74diHsSVNa8YafA+OSOxP
Ruct60RP/vAXwzNHkMWNRBh8jnEpzWzULM/SszhHSDwxN+YKBKe5sk8pnK6/upQU8O6pzSblF2wQ
66Vm2+WERVWD2NsWyXDwmDv0h/uVHyPlha5L7B8nZvhSfViLcnPfFnuF/QD/EXYjf8kzbHzcJjip
ZCcFYyNHgwf3KRPA263RLCwfkQc9GVer1wLNgbShxkMrYkuYwuCz9ZqvWYzzGAXwCD1w+bbSM2c8
tFu+FGRtf4dQ7GSuTLeZ+9sxt1afB3PzVTpZW2vK6n+sk60FBj3CXRm8uA+f858axqTBtgmKrDQ3
2Q5f0UXkdOO/FmUvqJzipH0Rq7CsX/2X8r3HHZdpxlf4BI/c0H7gRUt/K6ZVfC0gpY6EWOkbRUkz
+0enm92wSVbBi2BLSzqqlG+Geds02HnNWzppZxY5jSG09p/mFr9Gub9P9Mg/QgVPhgrO1fL3eWjb
qbe6zWk9wpUwPNepizWSgl1f6FIQgONy4NNxGACxVOYsbg5ruKstdAS7oKRnLIk/G8Cg72K3SHES
ssl+DsZYCmaQhQg4oXQEf3nDUQn7Sg3pM3GWrduFXpM6jTr+0XU7IsG8tIV3zHStF2hQBRShYISf
AnjuhRvwh6eP6UKMUnf0oqSkbjfihaM6POcWWzZVua28p1/3JfiosC0P7Ij6a/FGMw74SbR7sq3k
JdmYoMRU6F+482CyE9D2E6R97KhIO0hIHD248rhMr1gi+ElXBSbKHFC1DELnaOSOnCEiKDuV+l1B
Sz4+0ER/7zn1MOLgBZsxE8yhk2e7TkD6OlfY4qKTYwRNN/TvHdQYsaR/3LzvEg3TEMxBvnHzlNdf
zeokf2ZvCzegOdYuBuxXX4oVdpNzgo+fog/mcfC1lqnsNF/UY5xoIcRk54En546Sns0H9NI6G3zS
0tWIdz6CjYRrNordfSZtg3mfOP2aZJPX+qK+Mh70L/mGokZWnXwuXsoL6iJ0+Zqnc6+BnFbk5oG9
RBuTVDm3AL/itIXG2tnZ3nz597XQ/notlFE/h2ELdvfjY/YfFkabt49Ohgi/YRfuqSQxQPlljEpb
E2INdV/S+I2Q7rr8KOUpLRxISaAs6FGoZgMq1C/lHSMs9legDXPXH4Mn7Rmbz5gtk8LdRKGQ0IJR
HHm9iWmYI7oCKnPLyfp9li5unyleUht9Ep/qxwhuP97jJ/cngwxsh/52y//va0rfGAWDrDX3vBIw
JHgdLsF9GrxBYaoXSoKR+1j4heBLIy+bpmrS0dyUns6Du+qvLIxil+KgeUVpO5q7GjM6R/FaksKH
e2roWQceyOwTG1SM0/KTQOwQ7e3Nqd7p+JLPFPP46YgqG058FecYQC3pgOlCD33koNUY/3VxHF54
8GbdS509VVe8qO4kWO8GtpGQAR8QsjuiFQJemF4ispkOTuIRFztJZtUbvwcLGwSPoly5Nh/qKroE
sU1p/VjfXKi109Fsaxx6t/KKcpDn6mBx6Lr+++O1opEExNuqz/9eVuo4t/3jEUNmPgbBEm9qfKtR
SJ+zhjJmd1ZQsT9sLlzWT5AX4QnM/IhrLjrRs75oluHkMZ6Z9LiPJ8zjcvt+vr8Pz+FbNB+moTq5
Xxn9A5x123LSZY75esNSKPSY1KS5156tZhQA4GAVtz84+cl/Ul7Y4v/zFb4dMPfeMPKsaYZNcUFv
EbzfL9KruLAmgRdO1Lk/oQOnsCiP+trY1qBwP+FF2l/WrE5gp6b/cjES9W/XsMoM4VFmmGhkTKMP
j9tMCT0wgQxHlcjTsL4FCj2iB8+xaf5ld5JBoWT75JT3KZQWyTBvL9S41tOGMiY882mhjkK+iwAH
2JKCaSsTAoPjAaZs4wm+hgdhRxqkVo8eMK4mQY274+QGQat+vsebf68R4y8XWMcLCUMiRH4qtkC/
bz2sj9QI79Sxg2Wr2/TqPxlrlsSKfJHnat6/WQf5qi8YLcYb7dJd2Ijn941xEK/KRIacivL6IzxS
B4pv+IXKKIrs/Jk2/1mZ2aFbEPpsbBWKLnpaEBd/ra9TgOIJyZG3XQjmQGdEEsKVIkfq7RtZDzwx
gduc4G8Oe6QJA5HyIuXSD6MO6y877m9f+xsHI0jiJlUypvy35/wDk17KPjbPU7IxRyhtOPjXbAf9
AqhMvo7Mdd0u2IgLutzHG5MyNiTAr062OYLixtGHNYgOtbjExx/sFmOzD2OGEuQO7vo+Hu7qXMP9
rRtrDTRWwwuDKiQdAf5wTvFBY14XO4FZBTgddfG2OGevKV3wEjPNpiU+z26P8AdpiphPPhR6eOQi
NhgpTAiUySSlqtgajqgP5jOygUkspQme2W6UEe5kw5kMwLUwoLUgbNg5+MrDYTRFBpPv/Hs9/WKK
/77n4IDOOSbKmkXCw68H+j9HGUGi9zzzZXGDefT9CD9InQeqXU/Y9LBBEgDcF8ax+EmF/qvQ/ONt
NRIaIDMa4yz092VcxP/D2XnsRq5kYfqJCNCbrdL7lDcbQlJJ9N7z6eejejCdohKZ6NkU6pbqVpDB
MMf8xrAELWzFI3lKm9/uwiNcf6oW5aY51mvyym4elCulR2Hisa1Wl18aL4I/Jy1vTQw8MOywhxGH
bPHkrfEeFOrK6MRjSBGIAqJPoqHT2HmW420N/XSD0vjWoOZpH7UWgzoV9eqp/EZoXpQwYPRHOUB6
aKYiOfsm4VqPYvpW/0I6WSJ2c1fS0o4x0YP43ymbJtuklOGAri+jpaR8OOmiutPdXW18JDQyHfE9
T2+T/I5fNYF82z2ab6izO98lbngPPlAAqtM5qeLEUxc0gShZPATUDlCeTMslNWoH17nP+KVJ1pl/
n8dbgzaRtx924TSlpOMthXaNF0wFQVB7hm8nAdEwlqX1Ee21auIrW0pAor4xe2+OaENfb+xo4cVU
lR6zdzAeBn89XwbJRqEjZC1t974Wpg4O9WiEZfCCJnIGSb140KNPXTzY/ZveT6BPd+3KAnbeTqX8
wUPN2HmxRYqimLjJu+JOpOjVFE85+QYw571Al6yiEkHFQ8iplERIlyNtHjv48EmU93jJUF0qUkw+
7ax0rI2NnhhBXhNTLLzJl08L0Xp2qqFhsvI8MMvyky19O9KToUdz6pxK1QzQCt+e0/wGHrpXopW9
6gLETZADngPrsWE4R7vgC0aKZax7WOBfVvFMeNIv2w8UsQfV7+esXTbNQ0DIrgefuJk44QIskQKU
QAgepfTg3VlUJEXUUQiNYjSnB1HN95iOIBNKswIB4cq3cICg3V0qM6clH9WiafEdPGV5tgytd8o9
rCokwcR1QF14KOHU0axRipkig3V2UGnR5mK1JVFCkdmbqzPOsIoUw9tyjVVPnIbIQtIwIPBNdwrd
XzZvZdCUp7+UU8Ik0Y8/ikdxJhwIKqgB0g+oHpNHRHTl12ArvrTNFOsKQh+FUgEIJ7imBVgUUOxD
r15/IANr7xnUixfqbfIduZOKAgY6ZumM0h+ox1KYW8LciaYQxdBXdw7pmkOt/0qzG++ZWpXtrVqo
wcqUD95K66GUkM8sAuh8rgJJvMOw2aveA/G1jF8bxO4jVP5UJCx7b6tT6jNMsOosbC76SYa2FrUV
vTImXpUiOU7Ll7VBGzVLuqnnIJcMhpEWqzHDfDmCiebukY5Fl7xLHiIqkHWm3AhqSRvxPYM5XwDD
EVN3XjniUKhPg3WWegtB7/dkiH3InDcbCzbdINvKXyn6o0GLERzU3DMP0q2pUhAfjE92tnoHJTBR
voTy3aWmryHogcbYWskWDYGmGr9r+yS6S9P7xJ/pR+woS/vIlSAIx1Y45h6qrMrWtHedAT/kqMEM
n+psiEaLV1rwbBLbBMuGRBV/CF+6NXBZmlPyLu9AyiCATzATI0BLebZDS9wtM+zUKMVrG5TPJA31
+jUON4bYTvqJWAlTDODQsr5Dv9ZtH1VVvxFdZJOhm0YClsQptIMBN+GvDP++lW5TiheNwDdw3r1o
yFJiQLMJW1Qr72DC2Duc9m6MN4UKm45MhPpSFYeCwMFXoYDyJZ/y1U5fi8Jz9hQjgT2oETktFhYL
OEtmuHe3EYIo8+AQ3Pv9GmALXAFn/s9YBd6hWlMELdvntHlWwSWQzT9hDrVKYRI99CGgBxN4CyIh
en7j4gi7yI82DsILHBs38lrQPyg5JEAVs/YhWofeInDmaNXIpCS1s7eVV4KbYgaA98HmDrxT75PP
fh7sIWewUcjADXNX6YiGzfQFbTpAleRz2hzN3G/hM0UN9R5R5k6FFLKugafXa8AJBrwKEbY+kQiQ
B9ffkvsYL1ytM2/TbhL5H5xzt34MDbCHZHfo5an/SuiR+adoPob1I07oPkeQO6UgZ2798ihRF3HK
hem/aT4EddxBYHQK2EmDC0r99sa2MQsU0Xr4cOQW6aejlT1F6Ss7Tc/lVRElN4H2KR9C5a1Rj9Kz
3ty66Fe8kEwYe9pkWbpFUzDCMA7mblHvaAXR4ALPYww4ocWQUuibnFOrCd8CG343UORlQqNPkLCT
WMPGUNJZGeyM7D5Es7i4h/VkL/NvHQGJnZy8Nm6DvOE+oIKBXpx7ROJQeEX8rohfPPBXXZghbrl3
8tdKPD5b2Qe16/yW7o3L5/QXjrlIMeJQn1T6iPHG7XdswMqdgmLmEnlI8B6LeMOeVvXa0dxJjlQw
boLxBFnCZY14/aOY4NE7QVESlyBNnUKUMuLH0F8I7sb/ol3vNJCUUAoUPihcYP9KUBtmKbrr7JEW
P1juF2XheQs/Jz7R3hvl0aJ53qVrp2yn3YesrWg42IhR0ySyHjRSCHSQoB/fiOoKC58q2iKU5ex8
5Xbm2B+CuXHKe2uFrEYlzYBXLIpu6jSwbo+YdDjGRjMXlb/MrTtp0CKiCqY8U/DHraMFt1VRkv4S
pI3t0BDoIN44h6rfGg3vtiz0HVFD3r/U/kalQE82ElNKOniAESHH6fSp+hWEB2gwYf7WmLcEOT1F
qh6b6mMqbzQwtsG8tj8vB17SkH39CftO4q4hzD+Nu+SwKEI/I9qEbqbdtOmu/wxXxqfsvPjCO2eV
Nhu8w2UAHtR1fFLX2eUn0P8mEkR+pvRDplVliqC/n8BXrSRTEp7AfhIfB0Z6OVef7AU+fRp9TLax
997Z2CIBMDmW6kynH8+6CNDNiM2VT8X+oRP2RG/6Iv38ZsGgQu+jiz/xoPC35SLfyjR16AIYBxoF
KTIhUxSVgIB9cUMJ2BFDQuI2p1kSTVQudwtKW5/fyEQuIqo/Aoy/eJBSbB9b5dbo36BS6ZQxqQSk
E/VDbJ7ya4CQ/0jhjD/KoC8ro5OAUo48QljkgpB2oUdlzw6WqrWvQMTMHBAWgFH6JZ637dF4cFE2
hPlYzfHBJjzDuYUOBmJMxAFUfigl2PHa/iL0Cb870HSAp1ddE5HY3Je9MkXVpc5XVccBBPsh+nIp
/uiz5J3KGIGSbG6Sfat8uepTRCwUHoay6eC4LooLGYQkuWa9MF5spBrDb257eV3NuE6EXdADlkVA
s2Sv22uwBPWmqm89ZOITuJr+Bvv40FsBz0YhT7Ke+6qbG+LM/cD+SkVjE7orfUJk8GIEFox5QZHR
8fZcwtAP/bv+W1YmCo2tm7zC3XkDBrgUb8BXKFg25aiVORUaYnNNmGXGP/vFhFrVbugbB+0LWvW0
PJDqsN5V5c40F26KhAf15K3pb9UhOs13HWjlWyn95iIti3lYzHt00PNnSsIpmQIfQphXwtpHTBXq
0EyvNt1GQs+9/cZruNmiosf/TSutnchbYFfVwiPvBYvnRv+omdP0lTeYc4MWt+UlYt9gepcAUAL3
Cltc/gsJN9FXgm6EW6KkKeOSlVo1Wpj1Xn/M8GKMmMmpJeyo4+uIeWgzLdjWEBYps6V7nK/l/MUg
80boATcP6hLxjCKCzvWqzbOjQg/fWkYk9vW/y3teOrfnAduytEVVVSRtVDPxVDmCAVh3xzY6dDBG
koWAemz27DiroKdXBV4Lsib4gwxk2UdfQTVMrzQ/ftxGR5tMl0Bb4caKII348/OTk68slMQp86Q7
NgAZkvRo5Lc6Gi6ejUJ/+BZSm5LuJPMGLx9LWUUY54ZvZj5FVNHIvt32ozD9G00HTOPupHDVy9mV
5/up5V56vlFGHNR1QWEp644lXbsaObujV5k0CI+C82wPHE3qE9dWj/S3KQt3XdSNQcRTVP6Dbz2Z
lMhXuqCNmJS62yP4JPaLCssDY4a/PcKodvqgwiValdWW7kgKDvryujgj1MbwCDJjm4tIxH+gZyfD
K22nZUYfd0cXlisJlCkjRjDxtLkHvLKWUQqa1M5Wa+mA45tig4eHkbuTkAykd9HV6k2GeAcagOIu
wNGqvle6h8a7g0dbhvBuQVzfV1xzEgZkMGyceePP5WiHEK9b8NERRwvSK7fbuWrO6RuNOYCdUshN
TOpzNPN5L+y69iFwvvRqZxpwjOfgDzO8oWiPQLJuOc0uz+ef5qIJJQlOO1peeG5iMPD7ao2CrCo0
owwPAHoKCxNtD42SW9nHzY4Est63yMVdHvFPGednRFXknQ1TN/TRxq6FLnD0ImNE8VZXb/t224tc
HEj1L/Jrlde/i5WYQRRBTOoMxlEn/349qUwbxISC8ICkiFh89d29Iy4K/yi3O5TDURgpqQxzTUst
ybbAAX31Cc687q8nGPoHJ+u1FHxZFwqeIEahQbLvLLFamlyLGaR8M8AiblOXOwPYsZ9phHCQqWjx
yjsPlWLkL5LMnOb0PC9/gqvTMvrqvRApcZmjUp8PsfuyQHAxR6JGXdf9J1IoNVr1KcwYyKZ06GB2
GFQWLj+CPMz8r7Pr58sM9sOSBtn25+cn86JBxS4Nyw0PhbDVKZjGDW1bi5S1WSgJfJw6Wsb12nA2
Qr5wvGXWTk13h7h9BjUgLxZVgy2LqE+RaJyKAvjoax/u7HeTdZ19wRP+sZPoBEcyC5spio0V6E9Z
xs1xULa3aJJ4r5cn48wmlCXQspZpcs8o1miVJpadiLLrBAc3PZjBzEHUh6WJohhCeQucK3Jw0JdH
/Ctfy/QP/GaoWZKi/BG2F7o0FVJR9w9CqiBETq6s31EU9dxbtwRXSY1TMA8l2g/ewTDpZQO1adtk
IdrGwhuQxCWdru/Lz/QnLPmJ7/+rADR8kZMV4dfI+CUipbwAFgTnECcD55CYvYb17f8+koZXCUkF
TiUEQuORVD8u7dQ/4BOSS3eseEebYaBy1QbjT2fLUmHdcfzQ2FKRSvz5+ck7hXkEQ1Vj9wf+Wpbk
qRchAQ3VMiyRVUCjHP/3rnnAwmOF5+w8QLzDsUDjEXFLLpY1P66ZToCmlLM3E7xkbit2K5mIdaBM
hUv88Hv5GwgDv6myhyZ78O176mWtgkMYhb3oviwfJSCStm68t1izgPwxmjccYhyg5AWYCynU1qFw
5G929m0SPFyeaW0cLQwToBgG5jh0+LBtHR1/TmmlOrKeTAC1YEcZGMlFvGrbEEOAj7RBDUCPl4Re
89h8dN1ptzZ6f1c0wL69eFfYpCop0mpKpNEI6lea485dq5xJaok/fbxzBn/HllaAnE+83Fx6YH8c
p30OJG2aKAnmdAZ6vu0KRWGEr2sqqnKq7WWKpF3pLZpkV+ThPOMfr3pta1ASlfNslSQPPnRYNytf
PRKnqqBxLwFIzVr7IDU1Atj5td04bhAOs4RuKyoACspA6k8KfrJMRFvRvSKpw0MZvJnyQsOiEtQJ
69JWZ2W3Q5fK954uf5k/aT1jKjAyieSYXhmPlt+bIOl6M5Cazj9E7s5S/8UFUB0DGnyBYjMYGTwF
S5kqDBC4rEIgNtj6kbsQCmeeg+VWmysop/HmHz3NGKni4FQuRAJPU+JgQZ4d6A9ugJs2ECL9Ssv+
T/4zjCWh9Usja2g4j9tndezEntaW/sHshLUpC3scjdahi79g9E6Xf+MH6byE+aZCXRLjePFZud02
kZVNAVFNjaOtKL1WyJdyP1KV4twQqp2DiBh73JU3vvzmAoq+/LXGt9F/HtlSNMy6NckcIyErP9fs
KMowlZBvFeUfTWbY8/eFdC+1zux/1hP7GQ3fExl9V5rW4/vI17w07yS45ryRYWGqu/NRLAbVq9Fz
ufxi6pkDggRL0TFYEaG3KKO7TxNzV67Vxj+oWjcV8qXUZysvQwzV7VZdok+N4FXSQaN00k3hvGYk
xHl+qCWa4ViiGO2bDxJcA05jgiqMWzgSzWdGlJw3zsSpHorsIErPAuw+CwRpI72n8Lvb4i2iIdLk
NdiSEhCGkSzwTAqDhacCemnMHbpaeR69BBBnjez98htLw+1yGvkMs3v6xqMjUVCs1hPABBxaYCID
n9i/Q7QNi6ACAgacLk97GiKvaHV53HGQ8TOsoVg6AtcGYL4RyCLLWrku5No/xCmA8wdMswloPOtu
uBUaDphkfnm84d/785oWkgeMaNCpHo0XZ41SVkboH7Rs1dAIareSvrm6VP+Esj+vZakae2JQDP25
gE6OzkDHJUhNeC0SmL4gToRGs/fBTuO/pWqTmqVBVI3IZFEdc7VGbvJaKHtub8onTzBUMk6ewPQa
KTYLnqCW0eJBj0N7Zs2R0fj+GvHdy7P6x+Bq/L6jaTUctbM9dfiM/dGScOEJgM/Pmvg9l149xx6i
ABqWUvNQ61eO6LND4zmgcwTpAwZglDWUep4kApJUSDdRDxUx+84eZO82kF6yGIMrZrrGlLnREfpP
dp52xZ1eOndUECMDD5KwW8NtbzTRLnoereJ6qKCJqKcg+Z/S7aKfnBruum2knQBVJYoXZmWiSmFP
o86a9FBLaiD6xF0typmeKuGJ/KWo9xlJX9zSDUh2PUyPuMLWQIAwVOPRbAeHVAVfM1NsYaLJcG54
36yiMW6CMQK1qiLH4VrHwUtNzxBZlgDOo/3SuW9BDmYbtaCo/VfF2Dajw+9/OHR92PWPbtkuDFua
I/u9Jr7NrVe7hXJZqdu6euIoQx75pkat38Mb1q3QDpAUXDSVbZBEq8ruFo1ezPwEhkMjYqWt7W24
KjgNlsbcI1uKsLhVdMqMMGV6HL9KgkhP1o+dh6aL+eyAmKixUsx8dSr5FaCElYFTno+6ul0IUysD
qiBvWotY33sl8ogp6VTaRy07a/6c9IdfK/uzqw5lMUSYTYzkdXXI4Tw1HToBjj7NAD22gUVEKtEv
hnRhVbMcRlmpGCjCyajppVsZNhFe6zpdMMdxv5I+Wvqa/pDo6S4BA9RAKjFCd+kqdw0iMcng2cKU
mmEzV+GDxiZcX+zn5Q713Phx+CNZ+NCkJffulX125rikvm5Zlq6rKq5qo8UuKY4QiAb9y8HQsPC/
nVBZZI61qgxppzsoxWbhFNNJpF+JmyMVBaA7jzi8cmJ8kdHsAzraQNAQ8NL6/3iyQT9SI3dTDfLF
3+eNlWiajcmOd9CkJzRlJib677piv6BahS5aP+s7kKe2tTJza17TXmxN80b3Hh2/w4J7bUfHKLw3
7HUBdfvKk5252VQdIKElUUv6S1PNMrUS1I4542CwqKVRV8i5nllNDcsZCzo2DTcAO+PywMqZ6BHJ
KfBQXDQyZ8ToY+m2EUtabLsH3YW/BDehdWBFw8RBl66KQJCBHc3KdM6Kp3przVpI9q70bDZvVQQZ
zTlIBPpGms8auF82LUSfDmqpo79GK6WL8WMHzmC6+bGQtp8uZdXSr3da8t1xZBTVS5pE67h+VmlO
qVf0U85cLiqVK5JVBXUw4r/fH1vtVEfRasMdClic8//Z7uR4BuT+qynBEGuNruxfg41isaLr46ZM
hsHoLUs2/B/nJbfe2PkgbwS43cUTe3ua81mvlVvO3ePkP6qBg6VhDMXB3y/aSGpD1CK4h1LeGqSm
cANxC03FqZegkL2rRBy0JNQC+oWjvBvtWkNI5PIq+kO04Gr99Qij1w9bJ6xLyfeGsDdFiYVLo0i+
8IKpxRrpFGg1drgPnWzBV3CLvZEbe7nYtXk8NRtzVcB0LECu1Il2ZcefO4pOp2a04eMoRwu7dDxq
NS+R8ULYRnovGk8CSFJhyn12ZR7OZKMqtQpxUL9j6f20HU4CGk+UCgr/7Ca12Gqw7oRNRFHSbT6r
dkNkWru48RlPlweVz+QBvwYdfX+t0mr8CBm0I46I4B4U4Gl6f0D64KYIoDF4y4A42X019YNgoiNq
4ulYICruQoXxaWIXGMBCSeXXVHorEVTrocmUEPTa/lGUsyux0NlPcjJFo6XSGYoRSrblHnJ5Gwh7
T3rhkxDCkw8SUVz/JENUN96ZVAcpRqKkBPRydMCB1GmzwViUyxeirnLMeq5bB3Jh/xHX8kwqjwHK
iI732LXxzKzv4+SjARKaZ2TT/ZXT9k/pln2iiRy0AybAoHowTM7J+gi1phRRsHIPLhCj4XrUIYfk
nQUFiObcAEtRvjRjJyvyTKse/SCBRs6yie4lDyMgarUo+qWLjAw7jiFmFbC7kVS9vJ7OnJv4+Qw7
GsEExHtGkAFZT7UkUXv3wA7GXrOujhwinvFJhetqYHxu7f7UUExy8+EDDQ9zMiFa4IsApSr3EIeP
PdE3KsC9FtMBPzbem15DgkO2rI+Xqr1Ls+c6WbdVAQXu4AmovnFTNV8B/mqxJUwpCAYgtAUobqbm
XDlH/nSafj6colBiJQOVkaH+/ZyFLKada4juIfGeyeu9fE+sp5ggXaTnqD+WyZcXTuzkWUZT9ao1
7tkvolNu+qkroK75e3AltZzaaFIXv0wM8Jai88WQQrDki8TVlVvz3G2i0fb5f4ON3jTMnNrVSwYT
gZKLO0k81ukhi9ZJPU0boIVAkIQdIEaDPcsZerXu+ac1+zPVlqQRQJpskbG1j0cS3lRywwGBWWRh
Lqt8QkLKGuTQDoAbDndo9b829odBaeqD0CYb1i11dFGIsW44fthySkAGjKIPTCsGcwMOcPpdnRW8
U1gkdA8GIQReXM3waJeTOcGh3w4yL+toSH+wChVo99urILilHik4n6n4EhOJXw2yzy2J0+cdnWqe
FcqKVdac+fUjOJZYOww3vbFUcFy9xiY+V3bRJIpMTA/+In80VJI+Txud3GJYEjXRRNKjaPzFPe65
aEMZLyiUsQx428sH0ZmbQpMUXWYpqnA4xx1IS0mLULEiYiowBCWO0PVgkSwbT9xULAKwYJfHO1fX
ZUBKLgwqobo3XCUnh5FMlJxULagRPAcM9Z+NqjiRFEGDjoRBE38QjctEuaoHuha5y/7Rc0Cp7CTn
Whhx5kb/9SCjRm/si44bNy5BebQfwimCSYkcJEFASo04A6Fqh0BHFejJujB0XsXkLbvWgDhXtNAk
ritJgsZqUAz6PR12Hsi5JFrOENRZOqopEIUp0gTmjBabCIzLhLVlJEdOvvLahjz77TXGpMoMt+mn
EH3yKZIsdZLGVhF5Ve5qEGkNDs0VgrD2yhYz/Nd/SsiXP//ZLXUy5OgqstuocvyAjGbwP2+InsAo
wraj3qevrk/ucKCMwhImVzdNRbXEQdv09+S6vWIotatB5I6+hzuF68vHai5vFoAIKqgvLHKvhnwP
EkxAx/DahXYmLLJkZJOJiBRUh8cumE0N1Lz0uXgZvGyzuSjdWvJXoeNIoG9CioCRChtTF2coaOdh
NjHVf15EK014NCHgXZ75PzQ6Tt/ThxmjFI1EN4qwKOHDoqW5bZ3mzs1VBG42tK9dqZ8ZPqUbcY5X
eVnfEQC5ELIcLLwIGGjmETaSGmvV7eWnOnfs8VR0HimZgdn5wVaerMHMc1J8tTj2aqTZSm9qFk+s
fZZg2aIK2cLR3EiYvIovV8YdPv1oaVg6YrccRKKhsMN+L42g8kPF7mNnKP/Wxiewi6hfyxTKNg7g
vhg5wje4SqyKIB1CAF27EqXqZzafhYS39BPqUCobXYZ979RymonOQYbuo3w50g4PvyTYsQoFf4E2
h5sV0w5aWAuPCN9Jf+2lm4bKf8YzowxgwZaQkQTG+xwZwzWF5TDFlGzhDxU6hPNAJzjtSgVj6iPC
uy/MVVVjtYuU8KLMNq4+D5yNi8iptxKyueLf+vnGthBffePNBbcEqtliqbVoi6cYfsfB0XfcBYq0
1Ox9h3+3jE6v8ZjqA/yf4mShHpDIdPNJZc1Df3b5Y/0tn/wckMwVMrEmRnm/v1WlVI4u1ZKwJ1iB
ZleqB85Gesxp/Xp5oL/f5NdAP2IDJ4vRcLUkR8ZM2Afg97MbiEYRTG9OjYi27gykw+XhrryXMgo5
xRL2u+cPDT57Tv2Ej9fo29h4QZv38kB/T93f7zUKN92q7v2+ZwJl1Av7g4i4nb1y42/r62oD4NoU
jpZ1XtuqZ9lMIbgZCqZdvy4QL0qqHcl5k3KrxFdS3TNZw/BymCiKQBXo4Y+uFM+UetkUVGGf9CCo
PRgoNakl0tFApGV9NYRPZfAcD6CNeEZ94PLUnomkGZ5WJIU9SI+SOXrh2IxyP5QAcNO36iGEW9KM
KHHo0Jf2XkDbnYudrsCV0/zs0jkZdRQ2pF7fZknANBNFeQ7I4GCWBjvayXOq05ff8OwXpU0FhRyZ
2T+VZr9qCoIU5teM9jADM4RR1LVdPwxdS8VZhVf6KGffjOgQWAqFNmXc/Y5FP8w1jbVKMJqEn5I7
5xZQ2t31kt7fOhIpOA0byucDynis/BzIhkv4y/ZriX1UC5V3gJjunCw8RogLo+8JgT4n8uXpPBPx
/R52mICTQ0ZM5NQqk+EF5a2CZE65o09Ril9DU5CjrbIWBrSOxggRQX24PPZPBv371qMQQKT/A6wa
CjW/x3ZK3/Hs0hL2EdxQ7RM1VlVc6NlTD5lITFBJUrdF8Cz52z6/dft7WpWejmTwRM1fTOEtzj71
NL0pRFxBoClr2DjHAPJhf3FRhMmsdZeoGabqva0CN/7fgyncaGkpgAc1JJbG6LSUm8COa78X9pxg
AVDAFVX8BLUXUlfvJ1rOMlS1IJyRoWXJbel0qC8R4FyN6v6GDoMtLuVHFbsUHabv70mUAB8krsfe
69s5qEkau6Z931tAA7YaJjLFgTvVSo6xss7qDb085Fouf8YzlWCegMHBx6uipWmj87wNvKyRrBzS
CMhElYrWAI21PAT2LXT7aGngfEYoZ7j5DRZ19pBWUEwAREY8A+BzEqBNqKnoGHI8XXm0s5OD5zsG
G7pMAW70lbLacjU1Szn/k3yalR8GJD4D0bScDEuD6NUWOKhkk07KdiU04iHIHJ5ETNc6+iSXH8b8
G38zTycPM5onEJwa7rcZgUNz30X3ffHgZdirbi0PY3LzocDCx6wdCpYwTtTyPkVXrrBn0Jhy2oMt
HUQb1cMIadIUObdWy27xE55U3SBUDi5Cwq2rVdaOpG9h7YXgEk3x0BUglNNB3g3XhqScFeWjq34l
dGc7U7qTkehCTQIiM+h3D/Uao9iFmjzhDtnbZrCQEUNBwcW04n0bI4WqJLsqMj5M4V3zXIZAxhzW
HUdDDUGuLR5rzA6VFt4qImJ2EU3urNBddWCiM38rxPcFMpwhnh5B/JARpGn0hjsoN0r61OrzAvnj
TEfSYxWUCKTgKuFqyO3huiR9COGHWj1d/hpnQn2+Bph43QSbz8E7+hqR26cWXq+Uo30EgR8Idzq6
0o0VT6jv0TOid+Li+SsW8rVFeS7+UYbitGbRpgLx8XvH9rIFZaDwfwJITt0BbN3PRDWYQR/Y0gWk
+lCBu0icdMqjNBj3eCxZyyymsDxmjfaeWVciTWPYB+OTmEsH9VlDpVBvjG6Bws1iOzbYJ7CaeJg2
XSvxLkKdYSXLt6Z9VIxdhNoffM8egQq0xXvhDfVXn5J2J75a4lyHduhLeEqhLEWbfOMaK8W+o3hs
ig9auG2i5779JyAeyDwPiUIJevJJK57LaKdYr2bxJgXAj9DzVldih7+3/M8c3FL6Wea8N9ZBC+4r
b2PgWqz+I9QG/a4q75TgqlS8yfTvwlxrHSHAVjOnEQyYfiM0K3mbKdM+WhNkle2VfOns6kEWSTII
8qiZj83XJdqrmSbFhHn+Eqp7zbep6HNyEy1wMtPElYPOlX13Zc2eC35ORx1+fnJZ92rkYsDImrVx
IstWkjr1kXjPgR5QLNpG8Hsw1JEe3erYVKtc2KbmXkYu0dlA2Izla1fgudiIKhFtDYWL5w/wTTZr
uWsbl/yE8FKA6mdbKWyonQLQgHohrUjf0iYIlVIqJ3ZphyMPmYh6TeretNcC7yHGHC9hCroGSawh
W//hAJ7MjSflqRwKkr0v8nkOVJclJ3v/PPu7Rt6POzCQp3q2GwpXzjpX921jXckL/yh+gGoS6eib
FkEcdDFxFPrncaiJoDqEvaFB+urUqei8WK1MOnsI/ZehoEEmz8li1R6SViA/4jdDeDIHoSKy5cf/
n7Vi6Qjh0bpgmY7ON6NrTb2VLXtPQZHWpJ++9vYtsZ2UvPne63C45CWyvSTcrgxyHhULYDDAM5NY
nwQI0LpmMOloBl15rCEBGX+mIVzQTANREkLq0RLW/EDJSsPeS8ZjXCE5xZlLD52ZAQPGPuZs0xTU
wQD1Ck/9tTLruSV7OvooUUkCV26tULeH7KzS1X9yvSQyCcDWXO0vnBtKFy3jB0Sowq74/aJxSQNJ
kVKMH5PPLPsXuUu7WsmAdYnBLs/pmVra0L7571Cj0ztqZQfB88Le9+YOcWNzQSAfYCCDjV+G0H2L
NUCPHTh0FbDcni8uYweNHh93ovIxkj9CwrReEKbflx/r3GGFHbkOlF8CbPhH1jyTOrvomYCdpC9T
465qluQzqBEH9uPV2T53p54ONlrtohh0ReVG9pD31v2ThRQz7zpk+clOTIJrq/hMXAmnjnYBNUKY
WePgQdNz085aDhs8TApqQBjhZlvd33P8eyCtzFUczmTprkKaw5ghBJArV2DZPwW50T4iaFGIX0RO
G3GcmJpOb0ah2dt7Md3bi6SiKkTSD5kQH/qQU3gNU6lFa+k19Z5F8cme6+pHIX5n9jqKXs1yQVVV
z145limRucLSNxdSPDeRaSowFPe34lshTTL52hF5Zvf/eupRPK5neHppamsPtTMx+ySsyPJHx13L
4MCKG718aXCtwCFV2jBpl5fjuTSFDiNZALVdrix9tCE72SnaABzCXnxz3Bdyy0BaxZglZM8B7HNN
XBjyqskQ/ZkNy0ZdNeKHqCE7sXTUhalcy7vPXFe/nma0Z2vDK7MGCMc+NBeUUqn4JsoCZkdXz6R0
BoZbFA58I9TW4mameVdKcGdQCTRZgEOacBkliFujD5E3ZaPRArL3hBF+g7we9VnE5kV7n4XPaImV
zb5a2HG10qtbrix2Ef3MPpxxkfGfnBuuS0kLoYVrRYEzx6akK9CsRAQCdUkdXaKuYeuh1lbcD8wB
CCLq3wwIcqi+CkX+Q+viwv411iicSnKvCcKascCloM/a24dpqj0RujDoVi5eiKAGlOmQu8K4BPvq
fA34Sqf7uLw0z76zCqUN3g8F5R/A3knoomSym9g9hxe5GVBXanaQ9Y3q4+rk/uGJ/7wxDXbqFkgw
6spwrp2M1BSdmIdVbu9Ba+nGsLbyG9rJBCoAt4A3pNJ7O1gQ26uhzmyp1cyWUKHC0+7yG//x6Bg/
yGgzmlkMZavnymL9pfbBTI4wvPJ43mvLKJlV6Sbt5/wmui0fwG3b8trtN10yoyJFg06r1KnVUEF1
4LWX4Ld1WCjTFKvmmhwKndSlaN6RQpbC0tTWfbPyzFuQxcpDZ8wvv8cZMMvQrPzvhI62sQA+0ndz
aqvcO5wTtEaA1bfl2v7B1yf4+QpL+ji1PROSGe5CXBAcdIaE4MqSdgUpeYyfESId4S2n8OWHO3MB
82ywd4aCNFnucBiffOy66LXSoIUwzDGzS2WKlQU2MZQH0PvVJPIMjGSYi/+ONwquFB1OcNAz3rCq
gCug/M+bo9FPK10ijXYrjKnAlLpKtKbB2qnNogWcfTUVuPbeo0UeVk3nCS7PQTWaxc3pStJZ6rf/
twp+/SA5u39PXny0mJWgdb1QZDEn4fQ/DQ0CHbqnV9sZP9io8a1Pb9wY6JFsX3UU5sSdZXc1jfF9
7Ym4IiEuq+jT3ltoDlrKWB2BmqFH1G78Gq0RBI0MZKKQNpcWQXzwnIWEnpg9USUKCmtTPzQeIhV4
vqA12fgNtgwInfeflxfhuQIzQaBEp2x4YONn1ZysQjV3EsWVONz+D2fnuRs3srXrKyLAHP52DupW
qxVs6w9hOTDnzKs/T2kD35bohniwMRhjYI9FslhctcIb6LPA2CW6tmDVOVY69ydQ62qbLsPuhCPr
TIi5kRF+uu5kF/Q0xYwoSd1z3R/JzzL8JSgyCBU0Dzx24sxj3mjfU3cCF3GYaxtQsz5/bHpUg3n1
QvfcIM9nbpR6rVprPnt6FvSiE57YWX19yVsPaHEhDccgwvkUnxYmhuT4NQs72j9Jr4HZcmpwVgJJ
msXJqGK1phuPQ0PFihVxgH+qa0synEiqfPfcl+vYvicfSuo7wUCPKGaz9q4RhD5M1Pf82rl/Y9jI
aKVW7s9RPqETirYcJXhZn3FU1rU7VekOuqStv14Q5eY7MMANObwI558C3FecMBsGxTlD1Qi0H4IV
XaOZv+PI4GukNyVq26+veTORIge33yUhWKHJtx8NTR5ZtuSc5WHPMcqqtGgDoeKoCEdmUnFOVQkt
8Dh4srOTkh3l4TF0vzEDpzXla5s6PEv1PUn31/d1q0ElaoP/u6/JwZTXij46nE7vIznnrBZnKhR6
bsw+wXmWtIMT1F/NmfPwVg/k02Un6ZsFXqmPS5Zj6NcRrBXlhBaBOACjg0mmCZlZ21nGgYk5utRq
sSZEes3lf0uvRZjEh1JmI0wDpato6Gb4o8MwuyZPwIwAdWM6m6D7KIhqR2Q6GqYF9ohXsPWryrqj
1PyYeQfi3f/z0QD3YVKJ5PU/w8NOMyS3lwlBlO/ohOLJVWN9di6jBlGotdT/5phgOttmvwwp3or5
yNhIC5NG0SzG82awcCDDYvFMQjBVMQpLUxqsgfCUez/hTENSoD0ncjy+CkO/zDy4OIb+efAPV5ts
vtGyu06WiBY0nmjylNmDDG2M8ISGuUO73ynENNFY2fn/su1t4KLQwrGIR4jocxiOmqiQI6DO8A2K
hZikCuoYqiHqPkE9sRsg3G0zBJHCmTjwXpdMHhnlEggdBu8ZFOv0kV2OQLQrXSwDTtBggvwF4V0a
4aa6tzAHbJ/xgGza5zxCUBlDcu3Kn4GlIUAolBzdOjcPUkKwOmpocFqgw2mdu/vMWZThroEqaaAb
1SX3tf1IIukYB+xxR+OU4M4XrAZjh0S1JJ9GrOyRG2trNNrWIbJ3zV+Sk5lH1W5sazRwNNCh6IUw
NZhMHAO9LDzLMxwiyoh2mQHR7HeHhlky/MwNAV9q2ivHPLLTRbxOox9U1CnWtAe2Glmvh9w8bgbu
Awk65jtahaLNKUnQgoJSrt857bhkqoCsOHKJm1B+iFHRY9blB9bckX3zOZi0k5XQO4Ph/nmvSFrv
DKFTO2ebOqdF+jzK8w3HaOc6G0dLtp6VcUoh5YH6p1SOp8x4IVzJcbwx7WQdYGo/89ncOL+YCv33
hibBU8eKoAzS6j1m8+XYynbonrViDQpZaoJljJj2HGDk5hrYMvpQyE7Qzpq8y1GrwzQSl5TNo2uc
2XKaepLruYBwo9uhyraob4nJKLdMsqPK0AaG45kIxxuBZhKYGPJySpLOexTDLldoirhIXYyLQVjV
egEoxKev1/dGDPx0E5P6RC0LEqaAZ9XgkVckz8CBlGajg++FbTebrN86ghkDMJen2U370570WOo0
LSzPCh0BrSAMgZ82+bDH6DvkDjHrNqMTUskL37l+/Zy3CjEVrwtBs4bL4byn5B9S7ixVyhB1UOe9
KE3/Roa8UuiB2isrB8q3RDZmmbblFhyvuI2YoCzDcZ25iRsZIzI9FCvsrveRyOevq1cryw49boKi
yEcVd7SljVuhOSqMmuPXrAet8UcMh52kXFh8gRm1v4Wz2fyLuLXJmchZEANlG2+gye5zFG2QXSYl
wKevjB0sMLZeH+4BNgOiZ8SqD5jzqWd0gwRJGXw0UfSZZk+AIuLMqvx7KzANoBtzQAk5nWl7y4mV
uA7SlO9tXNN/jN3nvruE/p0MWCW7I0fuktdIv5OSQz8eeuNMC4MT5OubeE9+Pp9Vn29CFNAf9odk
D2YZqwWBz73QKYa2gLQPSsV68ZLX+7Bcu94vH+2IePiFYB0j2paF8O0DjdosPLaIs9trhtRV9KYM
+9b9FmkvAT1E3Xmm/LCaO1N6y8qDOt5V3cYIzyR4XfDkeNCJ0mXpR4ssw7KQ6rSaaYrfaG8BxGFR
6fBqDB2mqg05lWWSlR6FeCg62o216h1BJuH2c8xyGvgkR6Kom2zoz3eIFhczu/7G2fj5DiZnSjoq
oTvK5L9jdZDdtY0BA+5kqGv85KyMXs3XCFvke6HH/5g9YxZOMwg3sbeqWzg/TejtD1q3ai6YJ2jP
EUKR765aygWMLWLlP9Sr7s4UkTcSdljAgoVF6oI+6pQFY2U4ski+5Zy7nir1LjaumvvTyXH9fKCm
0/0XsrYmeO6zM1BQZM7gb1LJyn09cyPvMlKfN+XnG5lEZzf3a9sOTOcc2vcjy0JLEOzBAP4UExDn
KFppWHPqcF0QKkTQ/zEfXp3umXIKZLRpsJg/knEukorIML0pBL8UJKmw1lOm8nt1aQ2Fa3JumaAd
Avxokj2GCa6+KfDKLfvf2TPhvPceoh51/3qmSX+jScp89MPVJ/mAVmAIkhkEiyQ/y0x4cvxavaOT
blrtzo33uv4oW991ygZZCSgk7UXQXtFv6raDce5DLLYFDKDW7gt+xz9aybcIA3sUrVv8/ExAL+ew
PLfofTdbqPuMAHd1HePe+DjMfpj/Hr08idDCEIRlWlfTCJw2np+HRJyo+slpZIJnRL1gD7fH7eHQ
PQcIdRnINazV7Lv7hliahMJ6jaW7NwdVvXE4cisOCmOgBBhxTLuisAidTLfJAnTwEem9mh2RzUv8
PUezNSAHjij2ZtD/AlBSmlXbzwUIWb2xpWCeCZVUlU6RPgm+tWq0uZ1J9rmnjdK/Kt5PBndJsUmA
VHEbo4lIuOJhRf3Q4rOW4/Uw8MIIxgAfjRTyFQaZI2Y+VbxWugfVs+DjnTzvBxREfKxKTDFj6yq/
NM0v2unCGs65/95Xu9o+lOCJOtAqD1H4vevuNeUSD0fZWmG3WMrkXMUhiY92j6knjkp9gjeIwfFw
KhvgefFdZV2gR8D1X3TuJS73KBZzgEnWW8/0zHyIEDzi+wttXuEOdKxbbFyUKoE7M03k440TOkJP
CHaJZK89jYW0TH3BFnCKA7VPJ2EZwWNcUu/J9M4+rMcFxw2DGDcX7IGXqN/CN1+p8ZU9TXHEqRRE
W5Au0ArQqvT8J9t7TDw8tLRtFe8iZQuUycr2sbml98GZ1vWHWv9ReRdVOlD7Dt7vYfgufjM5OTa2
Hcalcq9Jy6pviTJk3Y6+b+oNoTDF5g1EKrUL57MoCKJwlfl/afFTz9PTHzNsl0Aib3TnpZCPnDFY
6NHW76o9uyipsdBD8xwt/i24IIYTRr4hj2cCE2Ebke0SZzc4Oyl+8aSnarwiRh89wIl2vN9596TF
b77nL6B9OBmK0lDhnhnh6q3IUGji8zsDhpOGjJ0cQFPnD79gX4mADwcwldZQnDDnQQyd+G31i0C+
87sdzA5LGD1tMVNpm71m4UtwDRzI+lcSJMaNknaoFXQ8gjVgWrM/WuqWEQWonbrbWRG55DGqD0G1
Gr2NgG12cDYuafaYGhfumGNVfDvFks4nfzdU7t3ouYx3rAnvENUXN6ODKNRLQ/1bHx35yYYtiDWt
j0JdteFiqIKUB5A6ltkuWS/WrlW3HNpYU1Hw0mS0pRdaWb55EsyLau9Kz4qEnVDMqP2hzMKtnajb
nM3K6pJABdaxHb8xGAeUhgxExQs3znnw0Pt7GCga6p3Ba4XViare8yw54trdCdIDsglf5103z1rg
3Q7lABg705l8+s7QZUPdkofSIIBRXOmHYDjJ3kFJdn6684ONHG9apmCrRFphf3EMk7dZlsfNHOm/
NwHf6HPy1wxSE42pbp/5Lvn+QQo78QMfRCPt5HCb43OXbltnCXIziO7BabTSTAi8GYE/3sGkLgo8
p1aCgTvADkV8pNbOcvcB/EssuYO9H+6TasfW0nAUQYSonKuy/y1MEEPGF0nQ8VXga5NTNU0KxSzp
lInOqN3cudnSc+408i173TVrCERyvWbLhfrRVJYM5YJy5ly/wRGh3FZl1OJsaKf/YDdKM1PMoTLs
s2Hx1a7GBpDvQXF2RfCSa/sQfTXtzouuvYKw4EzuP3vtyeI3dSEGwCx+mz9w2tf5vRiz+rv/BGBW
HmoWO5A4DrRwZv/fWnlmJKhi2XRlefTPW6/NuzRzela+0DeMSRnxMilpqy07X4X2WB6Zi0La4ksn
KPDhAp/5+g5uZlTQS2FuiVwE9MznO9DUtmwKtbbPGuBqnp27CNVLAF6xW5fKtdSeadcDkiOqUy3k
/b0uPUSkmtkLqM5+XPJrlP3E1hcTPVvHlvookZ3KmPx8L5RfZrWoqrMeYbjqhShkRctCOQDLz8Oz
Y//5+lFuv0iQwuwfwO3/dDpr268HDAjsM5bXg/fgagej23Da8R1jLlw5zxw2UXchBDrtDHjlxtAD
QJeM0/S7ML46BR9JvlHHgEesc4aPgL116m2BCGa2ULuF3G8Tb8euFq5C9VPc7Eb4R3+z6mAN1wGQ
aoohMvLca7ee2drvXO1psv7xriZbWyvS3M89xzqXeLDX1TYJ7svq5DpH/G3K+mBrWymxl5kt4NZ+
j2JYs3LA20vOjkmNYOOKajzayBke0hbnyl0Vb+X8wcKSWTHEBEO3tqhv0XxtwjNgoVj+Qc5CwIgY
a9Y7O30IWpyoxounXEfnJW7vJe2MwV0jb5jF1uM9Tkkgr4YU2WJ8k40zMjbCEvfrjaH+22Lg5ag0
foTAhgbR+PMeH2uF+F5W9jmLsOqm6QQ1xH/r4L1FQbDMfPxY2Z2mdq7C9WAsiXbEWGK9fiwwSgLl
Mm45A41u3+LPbeffPOO1af/I6vPX93nzILK5PyEbRst+OjkbDM+Km760xbSu0vC2QVoBaRr/IcD8
RqH9oI33pg287lcz/ilkvlcVcvBm5i5uVSYf72ISEarBH11APcRiuESNfmJKU+SXQvqdRvcKHCiE
Q6MWQdlvsbLT7KNit4sk3KnVuRhIsOfqTVHk/rOFP6zJ5GyS7EBDSbuwzzKaPo7+S44RQt7F3cV8
z00pixlgx/Heic9RdI3qub0jPpF/ri+IwEiNo2X03t740BkanLjUIlO1MEg4kkIzoKA3VTl3mISH
F0Qp0YikIiuNIwVbZq4FtobtwgdtaxirrOK5ckkVheH0hpgygFSCLw4xbtIVgOvoBnGuWefIE9QD
4kolv1KNWPE9ojlMk0kxCwqZdAtYi/lIbIuJggDX4GUZbGg9gawmxQvDmX6FOXdn4rD7sFR276cj
qYRFbXGIkCqQwp90nSgY6VvTwtTDH6W012qsUBA6K45D+VurnhpcwuK0WBagEYbuJIdHuVzJ2b1t
XuFAJ/W9C/+kTw9ac4nyZtF1h8p+kQOGxpuao8f9yyiVFBhWng7MtKNuPyrqk2891DZ+UVu9vfTN
SgtYD6yYf4c/9VNp7hqZz0oJVlXx4jZ/Xeebjyee3z25zUuFq6mT/Jz5puaWRkSoD0tj4IAkBx27
iAWR7fPAjcl7CilmVmDpoPRDSmD8i6iGb8y9llvlNaqXCLUjpQ28cXIISG7TDKhbcO08/+bIL6Z8
cIe9Zb7pLToumrbI1efaP5YEfpmDW3WjZV7shnBrNccueYkLwmGFXnAuLZM+XabUuxi8peWlAzgj
P6b5QamvCVV26lDtuFBgjql9jtSXEiMg91tBf89DEMgut2P8luP0RPqHU/Obav/2uhccw/HcLDEy
RlNFw44pNv5W1XWsKJOVb4a1FvKakv2ShI9NcV+4WzoV3Occfvn9DPjns0Kq0VYdbCVwe/j8huw+
8bsk6Hg3OvXqD+QvaIXAvOSbr5GK0+1Hxf6pZU+wCTksHdZineU/RZ5cn3vj0GYXGnCchZn1otLA
sb5V5U/yJEpcv8G1NoOYq1wEC8ZYo4QXVatCfhysV5AOFLczu+3mG//wLJOqKlDGGoZfS0HjrYG5
tZ4YKwXdrqu3AmeHz1Wxpq6DC/r1hW+AsSzSrv9bxCnzMnZDM7JGFpGrSu026H4k0RFJVYehBuL4
rGVmLgZE8IJhGYMb1bVvQQcdHA++O9aGIp47o0rGuo4gSr1ndTQNlCVFNACSr2/2htDN55udfBeZ
39lj1fbvRZc2btziOQZylYPsbNvf6I8QVbgnt6/EZL5Nf9baGXJ8Ls/UPreOW6GWhzwbSiTa9ICp
o9odfIc1Y+KgRLoYz4uENa6ACJGwPM089Y29QaVBlWejwUuyOnnqTqmGIgtFLiStQ+uvWkUL+vCU
m//RduoQXelfkxHzvu5/uzSHKLWmDixS//yJ+UZblp7HUS4sDIQQIXqU7Q+VLkz5d1DvAL6hrI2e
2fwHcaPM4qGR02JID95jOv5rizbwJImoBO4TOCJLPITiW1hi5YIQIipzQ/hs/gIn5khgtAbGysZc
FnqrPIFWyeQT7B+B+B2r9eEM6HovrI0ue7+JyPrO4rfOHkfJNF8Fr7RthOiuFHVL1uF/EJhAhvHD
tSdvPUrVBjFyEZbDQ5c8UtJxwRytw3zeskZEl0kk/XQtsQM/PGcVmY1aeRDtUkxX41cWG08OLufl
P3R3k+m7mR1942zleiZ7mqUF4DiNdr7RdYpO2adp79LKl8EwTlolCboLMOQCunWeOPu4txcqZqZZ
ioSUPxf5xAL++9D/dxPWpMTQfKv2OjW2IS+8WbDyU2uRNxC5pGvtnbthW7aXsPtjqsGeFjI5Y4a0
+M8sgeQ7LjR/2AUyYUaGsNxVM7d2A27Ku4fiRQUEJV2bqgtWdRnhDcT7wE26VbAbP9L7JS5TzkPL
Ic4yk0Tn1nuceS83qi6uC0OXI9UGTjHZc21jh2bjs+fg3dBW0+qHUaJzvBIuzOORso/WgVvvZGPH
PSBXT3drFvV2Q1CBhyfOOzjBWWK48XkzhpKpVmgg2GfvpX9vLbnG90g+eTg3lqWg2qgm3HfnB83v
tg0We/rqzHFBhdd5vYiUPzRf/GgLKYh0GUlyvf0jwYlOoxcgrO74kuGwIfqjM0t3c0tblhBcwt2I
YeTnu2ZZi6oYQ5YOF1/3QDMDvG5ASwr7Mfk4WG+usgIsBMVY8uZasiIK/7OTbcpkymXSxmmxLJeN
omelbQnis6A9SUwZd2F0b+j3Kjmhu0ZZiGYgXWjR5p67/M3ggWyCwEhASZqi8pwqCRs74snBhxE5
QG+Di0Z+jEDFWTgr9mHefFq4seCFWVVrqnbX1Y4ztDnXgyjmVDC0T/RAi1h0yHESYWQjsDl0kmL7
xOQI0YzRp7lxQP7Jcra025mKlMoFfQmBFkILMN1b9cnxtnTMwNKM1SNbjJkL4xnY2sNwLuUtFG6S
wBB9tfbYxhc2P6qvjA8q/Vr22Gae+H/ADAOQZo8xWKEP2f6HHdE/AHnLs6Odr8iNpPbE6II9AF/t
6/13gz7JV/NhVSb7T9VdawQebp+btZduGesksZj8MGfghTBQEYMM95o2GyFFCYvZxgA3W6MQhtVS
pe+9me/hBpRQVN4IAwgqM43oSYiXnYQTTPLtc4kLOXbddUXyejFRhZN3VG72cJ8Ga1qoUf0GEXqp
xjsTrU6Mb8qXzMiXwkQ8XZfuW6EtUBxSvTWrLKy1R/WJTP8+gBuoHCjgeTVy9YTiQh30CxViJgCU
nJIQB9QHpk3s9krF4dpZMSECHeC3T18v/M1Yjd6sQ3omRuzG5Oxsoignknt0gPpLojCIQm5sh3BQ
9YPqkJER8ZK7yWa1W25lhRqtd4RbYALK76SeD2e2JxGng4KmAjT6Ul0xmoQpCTaZioEzwna2PH2m
rucvfCvSQdp0wBsKqOg/h1Nr9VaGmoxITADecDiN7QFgTfcOBKEqztUHEW1Qv9D3Xy/2rda3oAng
XWRS9Knvf/7hoYe+LquyHqwzs1vA6dwBp1CQ4GdtokOIojv+WcQBNdmW1dqVGb9a+EyvwGvbzX6U
37DnNNNr3N3h+FgNQouWyZsgi7GZxuTvkPwA1h5BZgSxREMvWAXOxkivFDPKnPy1dSuOfXyWyRdS
d5o9RjEv0G8EEInArWnXaPESDVdmSoS04kI4pVxFRZOblsD7DMXCT78TmVIDud6E3gomINozi89D
58ZvqCnI5TB/MkhPuiMd/wKIEh0lxs0olMn2nQcK19TdhUBGjRoVroptu6OjulIQ4sIFX5QYnEh/
5GZDD6j3fiu47BSQ7NFb7PpmwXoTy5LqqWxfyQOkihStv4ezHXpohNt3RLmiMuHwZOhEI6/qsLTH
NJUWULVmyWE3E3ScOSGhwidiJjNpASRDUkRh0FhnorsznAGF06FhpI7ANNkK09q23pAPoGOR5DOn
riEi6vTURd+VEQy8eISDpnlK7zu95crWOUl/Z9oTuJCuugbxVmoesuC7lB8a7ZAMe7c85NHBSHdj
YCzq9Hvu/DLopFf6I8ARoz7DJ4mGi5W8Kdkdcw5KK96fiUHkO8+HqTuzd9He9kTLlM6Zbq3ZAH74
VCT3UvmiDysDVXAj/6VT7JpnflCjeniCn5QR1+RnWwBQmpPfP+iWwCDMhb/bqwBWHGctcChTWGLr
lTHio+jiE4YAY+gpg+eNzYgaEPIx8y/IiaCghtWSv0/yPRO5oj7PggHfKZ//vAubCk1ocRGXJu/C
LuTeSmX2wQi0CDCgtZe6hR+u1WAXx3dhpCwYz4EMbIpnzGQXXv3aysgRcofhHUCJvroE4fcm2Mbu
Jtc3ifvM4D5LHkb/b48HaxX9aPwCO7rvkv6tcI6pR2MyXczEtlsBXZC6heGXMM8T8eJDbMtcDeZh
klminUVjoUYU2XvmW9r6bbz2wj3qlEx35fANOawwu8gj8JQTA5nMWzPKKaIXEhiCvzTuwGwQ1gpP
jII5Nsk8ycWG/vcYbptirma4dRwABBDyMaKLZE3Ov8CLrbIrE3qV8YooBFYR9R8gWvRiaJKCdgCB
wS4Gqzjbvr6FRVCE/LUsZnhCpOHzkiniupbHtUkk6M7C0qiTJ0agrIQYDf3I62tdvCjFGZQEzrYk
/rSDyPa+fnM3+LPAzo331FsYmzqT3KuRnTF0W908p9q4Eq56GB2aL1XwXR4PWvDDwfvc0F/lQF7K
VG/6lmBgXvq1KdN8XScO/JXmUps7yd7pscG0K5vZWrcydOxMYVrqWLyRjn1eprDLsyrwVVMIFpCk
o4cCdwigOmMY9nk1J8R0oz0GCv+/l5t0zoe0T0yJVPWM7DuN116+clrhJsi1OFK+Xvtb4YcYbDEl
FBj19wPiw0eTjoFXRwqGgTAWif6kmCgrwdGY9fWcu9Dk6yyjMi3LmgthWUnKgxwOSTUi2vGcqPDN
M40yigONfB6U4WQ3ddaoJHoUmSBLtMUQ4SpPZksmIPyWYKRQ+WL/JHhWwmjJMZv/Dyn7W9/0x1uY
HKtOkKlEUx7WNhaNsrW8M88rejPmStOPLXgHtDG7JRLCdAC+fqE3CAegSpAuBlRIfxU16c+btasj
KfQyUjwSIpAV4Ntpg4Neq5B2xCs5E3qj7Syq4xaiEcoTUg1AO8hrpzyaxpZyQ0pqSyAaY2YaoSRI
fyw7TVa4V3a0YmCHHY8HXo/QZmM3khf9orD9janSXrCahTx8N7PnUvjmNn/9vFy47m/dvcYNejVL
yIoW9MFyBwDD+aP0Sw8v8moV2SfKQQ59y1hAMWK4RNp0IP0ExsSMnoYP6HToda5zIKFh/E2NCa4k
LTa2sgaWDp4tF5H/QpZacq382Wn2AJ+1jRJjPr39D5G3G5eIhIBOokRIwwX1F++NYGCT+TLeil00
nLYGc35/ZwVHYiTYLoanglRhuFezrRA6BBxYn2tc0UHY9ge5PnroleUbskWMFGfnErfwVZ/ex2QL
NkmWlrlbkNmRXfYbz9z4TAqpnNVj3iAouqPIGaodrDFF3cxP1G987lye6lW0wRx1qurZhTnwpii3
zgg3SOVDhJxDuaQJB8wMoBspg5FscWpFpFMPN4IEZq8t845J7czXcPs+bCbH75ryU85R4sWm2aec
cDBz8Yq06q3yZBtk4lso8sA9VW0pGYvO244cguo6UJbYk4EB/Po23ns4k/yK5fjvbUyiX6GnTRx1
5CbMrmkv5d4aDhTdJtalMx/5RFC+IwMhPLFMutAiAVe5ghBsaEsyAkhZ4GAFW4SWA0R94LuAXkl+
wcHzHICmhMRndgSpmWQLiliAKWMCZHNPw5FWEovNx8NoR5bP7H4G9iA4CQUA7NgDggyBqHh24mMi
OPCn/EoLsI2X3EdCNywRt8tOBojIDlbaH2jiACAlD+UjALmBgD0vkE08n6LcmGPAnyI5wTwHuN60
LxiXulWbIj82hxMZEmRCNjFYYT85MTPiPf5HEl0DrJJvqDZpynz97m6w3i1YEQJ2wPHooPX6OaBW
kVOmUsIW8ogv9RWVv2pZmnvSJBoVjv2EpiFniqXfgwwCOQ6EnSUO+y3AQW8AWdTt+xzYDfr6onk1
q0R+Q9KI+0PqWWYSILp6k71V9zL1QxFY59r7qabDogxeMVejdxk3a1P6XaraYrQ3yrjPh3455EIA
z5desEl3tHOSnKJsprC7GXoU2hvg67G048Y+L5hhR30ctz5NhvERe9p25a9kRVgfnspw35R7qX+g
BG79XV3RxJqZLd7KacGiUQg4CDDQV5qUMqYUhxRalkm2SiV9QY8FcFo2rutWyPK2xSPw7oIKgG8m
hHa7AYDAdge2/PW2uYVs+nQfk7ze6YxgTFrug9LagPuHYnSwQtB/MJcVJDOqDhqgvbepui1bJEoR
2ZyJOjdTARN1bKohlF+M9wr8Q3JnZJ5qSbiMn+nrEv84zsgG2L9019ioZK/UxdQVXz/4e89gGutM
2Fe45opKctrfyoZm6EqF/TiG1SqVx5WcA7gYaiCdR2F/ZffvnaUO0zLuKMBC3AbnVGZPVfmGQ6uS
3vvv5WYkc7yrChbFov3S1N85tBSObz2+yukGVcKVJvVLI1RWfIQ0pZn5h/od/zG6S2jQdNFgpeFs
DjyPpyUZUIwTYyhs33nlIIbUscTpbNfm/tKUHmgaMIgHucOvQ/lAVEGCjIwAezX2hkIVG5evMCxY
ytmW/HsB8e+SwUGGmo945HSel6ZGWRgG3Ycs/iuaRLb4N0WkYFE1P/Xo0WDMB8nCUv9awUJhRTHI
gj/BiaEV7O2toI5HJ7RSHdDrHBFY6o3fyLrIg8iGRH7FU7PXOQ0k99iXR0TgNPVeJUXJzkb6m+UC
TUTmLxVvtPGEIynBDEqD7V/p8aE/RnAlwvMGyWwEvClf0RkGmksx2AzVGg4dbZauXKK7yclBajMY
Jys7cTyQFmnaN/D2XrcBydw0L1/vN5xsiSf/rJ5DYUbpqGqGM4k3fTzgA1aJL20Q5xF4NRC9mnsg
/ZaFkp3wbM1/ZMVvRuFN3Sw9QBeWAjEgQot0ZzjPdL688q0yH6x4CehXN9CjUZ5j+UHqXugNpvm9
5m09CBTF8Mr7F8634ucUXr+A3iKAH+4xHa9cmIYq2gohLtW1sSb75pMHvZeXhy6/AlUjDNFlxIPA
8a9Cap2mK5u+s5eWuojthRe92fqFQYjOadYf4QP58soIN4wPm/yBcaae54sQ+IIqZAy0F0hKAkfl
rXP9iZGEHArwG8N9HTdV3mqGzqTwzlL/GhjbgkVYbMHs6F6zKFomgJGKnkC1cPtykZQPovVfImJY
vJQAU6q7Ydj4Z4Y29EL+UzPQ/CBDA5DN2KhV/7IP9EhsBXR/C+Wn22485dLg3+FcROPHQ+njkV+Z
9oAqJSOee+m3EjsKHdU0gD2DIpnU5C7eG6MHAFacykCPo3EZa3fMhMWME8ViBjii9gg3LKJiXVGN
h+BFLookAwLXvEI8gIXQPNNGKGC+tefHsFPZ1+jpjuqjDuufVIhBVSdIJ/w+BQIHCW83N35ZwbOj
Xw1mW3W3EINVSFd0zon0LTab2pm2L6ePsK9ylD9hfWCgSfLGB+kPb2Tf/IfXnYTSNF89WLQ1W4NW
B7WOEDLjwxSlMbYJ6VayHv03NV/wv+Mzhn173az5QzSM2CjwNXj9NDb5Hae68vaqOl3TqHPwuvQO
uW5hpfxYxT9568zhYAIBMgR4zzcPxF9jP4gUcITWs4emy+Pq8K71TZa9iO4zOR39HgSwyQ1ZBEag
zh+QesRzqii2GoMkHX4eN4n9CjkmAQTKEKk8HWwmhrp18n6Vr1RZX7/5d2eV6deOKRXYFoR2MdeY
nKtW1jd1bAw0Y5SLFsnL0pJWSpIsrbQ5NKq5i+xqyfSyAf8uMMQlSAxzzHc5ttYa8uZSEZ/VuNgH
tbHwTvVwzbXXtoxeXPtXSK8f/7mF1Thr3/tToDFX/fj67m/uWrSaqM6xZpX1SWtHywvZzlOZQI/1
k0swFM5W/7F5/PpChtj//y7Tf68k7uTD2T9kTdiNTmeeGVEacbVKwoc8uYvUfarma70XdMK7porW
YXUva69wEIGnVqnxIOXtopMfyj6hNFXFyAQuJMdtA2LcVYVgLOy/AoKdvM4C+ahGEA+UYS1LNTh6
axlmCFKX23iEBaFCZ8/bja9U667Ld23rrc2y37iuTpPPWIb6k2V/N1tlE4N3DcCBYQa1dI14WVTt
hu9+mdXfffm+MPwlllUzfZIbTTa8zf67PpOsPh69IHEK3gRQDdEjwbD3HVf9/wMPUsQJ9M/LoHLA
GwFswz828GNV6EHV9ea7qVtu+uCttiO23ekKL3AXXRPMkeDCfb0Fbg37VB4QggttS6Q9Jp2gwm3l
1Oka8xwn4aqhmkvAkBr2Wxw1GK/7W4cP2dSijRdiP4/FlnjdvrNwB1LWbNGmhzTQ12OgCE3IGqgq
IcoEF5phPDBU5RrsyVJr3Z2kfUevc6U4NGTCH2MO7dAREirxzqa5BwZ4HdjPZJpyF870ZW++ww8P
OKl8ylhxIkuvTDJNGFx/x/4aG0esWWD2zeZoN6+FgKJJ/gGqeFplSWOMQMwQmmfifIGZAYGb6w3j
2QoautMz727uapPTTba7uLZNGojU3WF0V5XCUhjYNO70S097/Xqj3N6eYgqOWAL2r1MROQomyfIj
8WzDJoZIit1bdKnJR2ohlaeU42KegXjrCdG+gIHlqNQJ/65n1wauX5iUoGKql9ZHhjNqtyetlWGn
AJ5j7siZ22k7wB6IYETVY9NchCHZLBTg5r1Ad+AD5UyxjcmH4tRxp5fIwokRjJtsR/VOcTHVXEn0
x+IzhF6yLyZDHJqx98BOlvxd0m3Cw6ya3y2ALiazMvkM7wK9sOnhZuZh3iQJvet8SaN8RCrMO6rq
Rhzn5qEstvQxabjhnbLnmCXfJX/p5qiJN8YdKoLxoomMZpo87d1FjjwUSSojBJRdKJmTYBdUZP3N
teu/1byuQUtmPmSK0hsR0rYRIhY69dTN4s8/HldtTULX85qrtfdi3berYW1tlI2xiP42a2dRrPVt
um/vhnW7srfyMtwPB/lgLfqVu/V28SW6KpuevyMvtQUU/n22A+rS3yv3+kl+hYv1Nj5qj+2vkmnN
QdmXG/fUbqq1tkgW5Qr46bZd9fxzUpfDUt0aK2M1Ptqn9judwaX4t14dfw+L59+/+blcweIfZXO/
eQLAuOCHfKMyWpLpL356S0T+lstuAfZzA31sjZT01lxD7j6skK9dFsv99U+01Fdb5Ryc6l15fIJW
vcJKY9Eu9vfeT1g9C3oSS2tRb5AgWGN6vFC4NXn9hCIYl3v1l/ev6lJahKv95i1YbK77P3/CVboB
PL30l9kS+dzF1V9563BDa3kdrqSls/T5H4AlrLzX9gg6fkcKv2pXkLwXYs3i/bCU+ZHVslpI/GMt
5OW9uuyW8V32oi7blbptN+H+2G+QyFopG0QBFsMyXxXrak2PaSvWT2YVabXs4z0eKuvo2q2thb4t
78KnfuAvGsdoDZro3C6wd1kH23pXH+2VvXcv/Q4ExZZu47E+mhfv5N6Zq2S5EEpFtIh/YyGvgwB7
M675t+CZVLv91rpL71Tu/ngLZeGt28UvZxltL+6qXvwqVvpKvZiX5DR+Q8Mg8ZYF0+r10+uw1P8f
Zde167YSJL+IAHN4nWGWqByO9EIc6UjMOfPrt+QFFrZsXGFxcZN9THLICd3V1VUWeFvmYIi0wWcY
iXhBz6c3Lka8kIKmeFXosVqP5+AhCwR2v+UiwosLnJbIpCU+Xl68VjflYneHxwU5om2OBDqMUSm0
PS3QOo1tSKhqDjrIBDR22fNkx4ZPvn3C6/Aw1QVL2GreuTRgJksEg7dFW1wUOgQJCSwXCOuMO+hv
oGKQifrrLUhGtlT3vQu1AR0sIUe5Bg5Ivh5AI3d2K52z5lW0FKyZqmQy5a/BhMi/weox+c7JoLNo
Ik+c9JQtkVgQpOHW/MQZbF7KX+N5vePYDMijJSM9d3pORmMwk2WwBI6Jv9ASbyUOLAMoa0IBw+Dc
1+Ums3JkE70gbuFgGOZrqKzJUbTQ4FdHI6C8Dj0CmtKtbwT68yhZjSm5mpUty0UOEFrBDzYOu6xM
SOPbaOa3QyM2Ej3E39AgxLJLqWwoOvJnY6SZqQDrpj/asrAZG2qVpkp7s9ZlLzjFDjIn/bV6BSLp
gEMoFG4pZOMcgQY0NUJ3WDQLwQGTwZSN2uQxOyGvvqhswZksyfENzYnMxu5sZZPS1Ar01Mq90K1x
lZC8fielLqIyAvUdWi2g3k96XH7QA0pZ/OKAB6spKAV6TRO8iEnndXxxK/YmGx1DluYkJr9gyWWm
vTFhb+gWjAMC6QFbiNEt+B3OOKvUNR3pmjN8gv5+0UbeI04wSgD8QXH3xZL6cz+txqpuWgYBhIKa
i3+N2gfqQciNBwLVB8JhVaWou9QgBkJEZDqC65ljx4z8JY9tv18W4T2rIfOq6lV2V2uVaCMMU7Ri
Iff7Kuv0RERHkgRMjDnJFfpbFAgsZiNV1fnDyfBPDBMcSPACUV1U8M8/ByLVczlzwQvDhOmwGJzV
lIGyBTLnJZQlEay37VHIzQRslA9B0b9SNU1EBy3s+ECyZ9/eoJBVPuJLnIJpeanZBdplchiyRqd+
2iXNepy8gblHrUYiQSFBx5NWsWRhrQyLuvoUn/0jl4MSPqi68DpERe09VhrEQOazeJZWeRsbpfrD
IINIpkPGrdFsEMwWwytIzgqq1adYLkheP5nqOwUX579fyb8qIX88x1tUGqFpnotrzJDyNYfEXcOt
WYYjU7X3YVX4clgrBtAImQ70tV9k02YGAhLm+6zB/stiycQKLVNI2KQajdsYDKPMYH2zqTO9ezVL
Kcynr/gK3d7WAR75NYFArQIt6C0NbtuYmbp+QPgIL0Df4oOHmp/b/hGj36lDk1pI2ATwisaQObl9
jCz/EdUIIHWDjACkCkWJt7tXDISGyr7FkpL2oCiCRlnyL7uNRj1E0eG/v84/orY/7vUWQTFSU0wZ
02OhcCeutIdBb2YDKh8kENCJ1lsCN3x4ub8aBN9fLtxvIeSgorogCW9rs221TI6QPawGZX+K0HGL
hvaOiDj+A08c7DiwoHKa5gKVaoudrimT6JUKSQTY7vXnYfIaedFJeot2yBZbiWgzYO4k45esoGDU
e5wG+Ue0yA7xPkjvIDwzysMveTj/XvnW49Af24OebU8cuNEl5PNrk2XcGodQa8Dmg8TZohhgetcS
jTFrgNXzfkYhCI6ENWjpHNCLGQQDKg2HVCTpjGNRImI10Ey5AOvKWLNWlikSXPQC0LnXRdLCPRbw
mqwHIs2DD3DEv3Iw0O/Qr4QuqReN4i0HEWKAXXHgizApfCDoBhFnQv0DuoRAh9jsi8kwQwFh/fec
4V8Z8vsXhEEsbstKqNm8d4kFeSCKdSyLqwxc30nFnImdVgYtY9IF/85xEw37ASPPScYJBupJQK5p
rabop+Gprz4CPjWyONRLHmteOs/ctU9Obaer2fa/n/SXL/p/Penb+5lR3xfqGO9Hq41KUl/8EiRp
fXXgqx8O2KR2F+alLJ3F/oKKOAMnD5T5wd4Ht3pIN12+QzE8hnpDR4CDghHTo/I5wkrVKjMv667c
/OjEnsqYLo0fQtUt3QqBtED6KwfXWOVev4JOzcMomdwA9V7NbTpbhYRtu5iaPeBhOFnXrPO/dr5h
scwEh5+c8uX8qYMhgqo0uigVcYMigxYuwaVHqy2AZwF81MKuKgsgOYom4EKAjYEuB3hVoK+ZqsDp
5GkH3P1VQob5ij3CXFGxik8qc/w/TjtskC9LEMh0quK7J0ijFNGkxgkk4xo3jLFpG9pkNpPRBrSL
zJCH1BZNeZL7aAsGcYFm9w4oH4PSnau+aAlmOWFHpwWEfNUD9ARpDP5CUn1C7f55BP3+nG8A6jA2
XS/O2HJCCRYpaKkkCTgPMwVIgmq8DPXgzVxZqmoFsRUCp/6JIEUPvnWhB7LBHnhOB8m9H/d8T7jB
+DBH/7WYfnuHb7t9n9Qt6r2ZtEKjJ5hOvfCSCgMcNc+oxv//ASLhRUh4Semhh+HdeyrMA7VQI7yH
GaY8wGS1tDGBD6Gtpg8CQ0w+LL9fNIs/lt9LSFuGAzL6DkGse++o70aO87sJDCYJSRSLNLlD3I10
isb0q0Nyrm5j+sytX/8HJSNkr9qaR2HppK2hFLoa9XxTEd6Ap9sr1XJDHQkYslIIetznFfZfAvUR
Z3TFdaPLyF6QyrgvIHGpIi+plrCtRb4hua9/Hws900HoRZKNNEM1GP3nvz/jL7jnfayAX8BLBxwB
KtvbSVpoM5tHctetRK8zMjyOkW9Q+SkIImQu0NWrcH95sX/7T1TV1jAXcFpX3EdegTx1IjNYRhTs
rq2vF1Zm4UQJbyOKjT/5grvCg+PQUngpv/wp9drKTDjueOlXZxezrmzklfxpTr6X4yVZgDcl2L0c
VK5QG31XO8I65MJOE7Oj76HruTfFhGDnMlh0+tQEJDlbuEP2LEtIvgy9GLksd8+efAU0of2Z7dGR
IUh/5yc6SXBiMlC877kXXa3JiOyBUH/VliDsJSxBSbHfwecxN9iFj6iDh/0Nyb5jUzTSfcoZ7L5l
YelqCGdZowWwPV4fJUPBDtmQAS/yDlirggzXI58gRkhlQQdFEC4BCBf7hialWYQuSp+AJWPszwvI
K4gOZ3ceqNJSDFib5Ot2P0Dv/YdboFyF/3B4TDunMXK9WvHuZIBuWLzQlHypbuHCcMDTGxDafZTn
1xcER4D5jpHto6ylo1eV0SgKheJFWtVQhiBQhuReuEOvoty5YHvIV0CtwajxEJLVAp8yctRTTTio
5MioIsrxBP4i2C9DBBMncRs6qlG64ybcNOfJmBfBMXfA/4Lpr4U/MN8w3IevVw/kG7r8lF34HV1i
U4JgLbCS+Yunkjl48HixJAPxXLQ9KNQF+Wkdb6cl/IxR32fBmujMCTZ+C9S8F7LbrLKH056r73Iv
u4kBFmx8lnaZVy8m0At4qi7zG98bwOothUauoKdLwRTRu6enmMZw8H2hMq5AO5OF7y+godCc0KNU
6NqO3Yxu0tEBQ0UCjj+gkgrY11diKS1hYd0LCGI12+IBb2n4luzuhUupz9FGLdQA8+a7uEbecEkP
LMAokfLP4gqwyJFj4CDDbrRBuVchwPQlrGYX4SKUAQTOEBnCbiSswZ20AybkI1bDlDALR+xoaWON
DV/yQOIbzudk2aNRlTG5E1QQIX96ir8Vi9H7S7tT9PortaI7mhozkEiJ5MVm76g6Nh9TvCU/rGhg
ZFDg8M2MJ0FqoggyAi6RbUjzyqj8QyHIU4xwFyGulfUeUSNQmqyjk0D9NWdp36IJSTudPYjm9IWu
Wpl0EZYcoIqcJOvh1rhMSIpF/9CA6vh7lFoLB+QLSE6BVUqqe35I96i7rNiv4ADvc7sGgJRvoUYC
WALv5CBATv8lwIMfllxIwgSkfXJYpEZuoZQvmu2zvkI7Lya8BeUizz82cC+DEA7wmhBpW0nLVXEL
I6x9YB3bXKU+kY3Ua0/sogb6tJ0Mbd/ZaMUUieBkz9DCjSYdrgMpKb8ZQ7jhZgx4O0RzM1CJSAUw
yxzsIiRyQHovdqczu1M6Wu/VJ+sGAA6x18D4YBiockeYCRbtgbnXm7In4WU8AKBrnRfTHS8ygYOs
nre68gPP5dLge7PdATMBEtq4vC6abPvi74ausGnvEAmHYAo8HNKl5MSQMFjUD9aF0jNLtBxu4xR0
z2wXHhPYUBvVpU1I6ECXDV0UJJAJNrT8ZXhJGABa2T4CJovdEPq3KHMqJL5qJ6geJqATIrlnFvxV
cLDtw5yZNjqUOCfLh3LMrHc33uLM5jw682VwVbsyJKf0QKEwq1MW0W4htuD/kRF3+mGcwqxic9qL
5xBDPkKm8zX5MDdSW7zxADfMFHLwx5IOh5rIN6QaXnqQQPgwpoLASLs2JPe1P1fnAbsGzd2X20JK
4s3gARaVaXoYzdgS0LcDz3fSnSECwOt4EvCorfqSH2Dlvc6MflEnlL2IjwrQ8q+3Pm3jpbRGAjRZ
rYMM1ZQgTUbg/Fg0lClh30CUL+6Azv4MYrNLbT1qZJpAc8Ts6K+viqLjvx5UxW1QBszvQUK5n+QJ
GcllZWQr/jrFFDSJrKG514Rk3kAH1kZzoIE3hB0wpswGyrS0hbu1Mx8DlagGImFL+Uq+kaKx7rzO
reICOUCXszInRPL4UDadMxzGCMbllLmgQawihcnaBRS+Ma8FqjnKq8YKESSCybgVKgIgMbphXugt
piqrs869PZUGzjOsHish6BqJqHpml/U3vwAuAFbTT3vlHpL2Wrke+N1Or8toy3M6V8J2EtqYT1B2
OkI1pL0mF9UObXYx3tHrV5jBPrRKB4uhvPZ6tgtuqccuWGCJEVVCKq6jY+WVcGwm2Lf5RVOQ6OHb
YJYtOqu3G8Cb5vzsrdAKD4mpmsW+weRkCefKP2gHNyVH2QMgNcYjFGcdzEPF7U+Via6ZKqH5SFMv
POIxon39aD4p1yMt/DPG/SuaeIuNQrkJo9mXsiPOMwspDD4wTjcDHYNHHM7O7EhmtOpuwHZQyTiL
VuMOduvBa8BGmNgvwQayhyumVGkVemUHJjJdPZeJ/2WkO86YAM4imJ+eoHU4o6k4msvq2SY2RpMB
EVrHjJfWEuIP2i+yY/yNnMuG+ferK1UmNVqYifjEsh+xXoi2yKhvj7e21Idj4THnZBs9hIX6BHbV
5jgkEY4kXvbgWOwHNF5L9vAt6JytbmQnsDTPN8UNOIy2oAs2jjVD1XeFVWLiDjbK5XpriLiuxJJ2
cU8JC8QavOCjQuFXf21p5aB3U49dBFYmlDBo48SWagQm54SGsmHMyVV0sAGs1BYskaBMEK4Uo/J6
G07M28iqliJJLKDsJiaWi+56By9vIwH6ZjYJFD/sbt2FBBlp4vh4OO6sXuD/jZJBsJS25Y6xmAqP
VBzDdXHwka1io9DDK7PJ9GiTmYmJo+2Q7uptueqvxb70Ch1m7Zb/LWGPnY35iO5PxNWpIWzEa2EU
N38Lu5zKjo+xJxsdYn4eOPdsDIRzPsTeb4DEr/mF9mT8G2VhIBJvkFIEg8w5E5L82PiGFOzkY474
As2vNgxgADTXtZ588+BMbCHOKE60eNYFYUOq4pfQIFLrDYI9z8weo/3asAoKKmlfGeoGMkxQpvwB
Vhs5HGOEmZ7jpJydqtaLjCbOUgP3DRXfDNgRyQNzhAUEssqMsLf2Eyj5q5/ttwTjfwcpoCVBQh82
bNNfUN5vxU7Qk7mA6TFIpdJrsAe+JhyQiLABjiLEgVHaRJHV9k54mxiSmuO5fplR0PksLNo1jGFY
vbYjFHUeaguFDt1XDHSXdJB4zpc15BqQbKDl2IslRz794pMRDrNppsFPRME+hhyJSGRbXcwPnDqA
eMCtSR5wa0hIgoMJc6pbjt9JaNQIGgoCndNydoSQaqouPLgjK9o55kFwy+ANDLrcoz4ON2Gg+bHG
80CvUG85c0Dxdu+XVAL1kjFTmHKKKIYCwUfXU/jpfUrvXOtfL1SCd4/CodoBEO1tVxrqsWuEPMiP
xVOIl3mOWqTWGD26rV3B5E9d6lag01UeU+kt2JI8wRmWndpluMHr19ZQQWnBYd3GLfh1ROiAtBC+
WKmxwz9r0OvQJIxGaDAa702mTwgov+dDeQDvDGqhaMt05W2UG3zeoA6ig2M4JLC98ALOrbABsNbI
QM7YALrMEtmnfP8c0Mjs+wulutYSnbTFmKIwiqRjnKCjakrjkhPXWpHTYQahV8nI3O75/KZo2ybc
5yBW1fwtTNCJ+Gg1kyt16KprshXnVLsp0EMP3Q5TI7/VPMQe0kMj6dFIe8lSAHlCg+csqstEW2ow
nA8lpyiXgmZ2MvQiTGkGV9ceOSpAfRdSdCsA9nFvFhzKaWEJhxpUhKEkNMQnDeRI/zGqB82HXCig
ZhpF96i6yuFJUg5toReB3cAbQYPlHRSn+GO2TRIDcxlyT/AV2Xe8jtateIEYEjMoOjAgwKo6dPTg
ehVB29sSEj3JTOaJ8Cl1M0GXC3v0OCM5aNBEYUjgZtvG5OF6gHKiwFvsvWhsTSbBFw5VBYS11vC/
Uo/HBRsCpKeW8Z1I0xPwGQD4A07IARrpk6XprGalOGwQVBj5eYatr0h7N12xCLnPMmYwqW/SGbgr
HHPgq4X0vrE4K9wlP+0zQ9yM+t+lQ0QfrRGMYLfIkIZqdHLybb8bYW6DklhGYNW1942hJbC3+c69
3PB5XS4v0WU6Z5dyFVrRt7jqzvDfXmYm0gUZMcwDWlUarZYR+PJ2aYE3vRg3EErq1oXKoyoJFgoc
YroD7gaD6GTeA+xSciirG2WB9BrS0dpRVJAu4zTcjU6wHUbqL/N1vM8ePpCbm3bTzMxT7NlGQzQd
vAyKK4Z4QI1br591bgjYkiISLWMz/JlW4oZzEbtkEYG4315GJf+WeENG8Q4ECOkTBUrIHWU8KdNx
2LCwd4WtthFcor1UoVxadzr0Sb7AaQVAoIaIuxKHPWBszRkgBO+BUzVMCK7yQ27xGN5OHMwpobJK
xNv8AC2zPvG38SpptPemhqo76aDtEUWXDxD+97AJwJ6GhBCHvkBy1cCBISFrra9oBH8ArsgVOzjJ
R20ZFlTpDVg+ALhE/MEZlaa3iSnj819QC0BEz22GZ37Bk9TQQzCLU//Vieb4MlTHQZNhHwR601p+
r2uCzhzSxBgKMLRJB0DknHvptR1fWAiCQ5R1D9CICEERX3V7YTN/RWcRbbzmBDIBC7lJQEmUBeF0
KX9BNnAi2hLBdv01rusQibh/7HHViYStjiKG3MFCh+DkR0vnGQwtwApaRPID60pYlAjwv/GjWQU1
/zLWOVA+DmiZzhANM7s81pvU60A0CE0keWhexBUrCzE5hx8pbIEzE9GBZ3IBvgb2Go7In2TgftUn
38+737fnt/NuhrQTF4ZzdlSPyLLSzmJd7HnjVwTNS6NDAhpS7LgNVt9qXkYNARXEFa5sBWKm0d5y
FHFEnZmgr00B2HyLBr/htr0NOiHYEj04B1AoTmh0x4KTvpGQ8ojo9v4nM03h1Tj01yigJgaJqpcd
yztLbgRDLuDHITtKga7tQdNZCOfqKODOrgIqyq3zCku7qg5Et6+8HkM0xxy+0oiKKtEO045d4psU
50ohWOiPD2HTrzrmXw8Hbim66F/Urfem55yphWBi2+xYH2TLPyJtxESBSO+8kqkG3A22IgHpMn2+
t/fXGZfT/o5voT5zoAqP5qjdhGW2g0hrkenjnUvMHu2Hsq4IOtZKGbhAK5Xv8picpx6nhAH0r5Nc
qJLwyL8TvXFgO5wbw7Z2ao9DBjnQ+cKumH3XLvMDAm7BliU92GWrdgOQbibMOf6CfQkrE6bUmy2C
HcTU6EWA8SXFnAg3oAB2XiDBjQW5GmcNX0ibLBXo03kEojhb+UV+4thOnXmt3dlVsIoWDWrxu3bD
Gxg+1CfcdFEhznnE6wmcMAUwDmGgboomC8KDzkp46CtAlHUZiITLbbGgzRH2HAAUxyX4DhAIry/+
VUCnyJ43anteYBu9TcfxoJyRlc6o9y8SxOqa14O/iB0O+tm6QhVY77h9ZJbwe8UBG14CyItDQw10
LRmGHUZ9LgbgRaUdHLPEkHazpRnoQD4Lq/g0QFuAVOAGFRvB32D++CbKxBqJkadcFTM7lgqRndCs
rurLppkAeRo6AvgHoOSieMWCL3nsmMpLweNCKiB834X71ha8YAmW9rwtkz2PQhYmYGkk12HHoWvg
hQNCqBXNVzxgk0UDG5cO2AtH5hXoHexRuAFflQ8yPqiClhGvLEDaEliCfihAe3WhsyAA72aWqgcu
ptEWaG3IEoSgBY6B9bxjtsoRcQTkob9CWwVhai3+oBiPhiTIfiKFngnY3f56unMwLM51hDm7mKGj
A3SC2Ud4TcAvV4kHxjj0IIhyRYykgaP3lZ46oHvXbsAcotyZ/y68/DRfAamkGThgM46M7olHhpjY
tFZgxWmJd6jAJht/3YOL8BNYgif/OtM7kap2f5wnK9+OK8VCfWj8Zg/xljnEDAFjMPjGNs08odIZ
v0500m04D60v4KAoS8AMybnA7OYM5hCNy+YMQCT6YW307HrzRZx1HCszkDU2NHF6T3vGmdt1hdAG
8mvW3K/h+H4Nge3h4tpSLnWo3jSWgK7AkvAiTs7pPO0lxkCq13QUbSm6CD0vPNYiP2WbAJ46KBha
AOSKS72Tb8xBgGumy9rpMdNjGxR6nDMQKy+3kZmDldV+fbHPYAWmk7uKgc7rcIDBpVMb2t1IpozE
RHuMzV3CpbZXrXGpVoC0a/jMfIc/Ei4DSxfAM4GHoggiaATKqBV8D6ce+OtGuikLgCgsGnFaoz2E
h26VueWhBfRTQPh5XKiAERGFd1QF/Oojq7N8qOzFlihafWADoOlmHThet6gyQEsqZtMNR5tKI4a2
D8aJznFP/C2w09yJ0MuBblLGLlKY7ExuEEC0Dw35WD4Uw63AgksNlozetEFMB0oMjuxdfpeQLkX6
tFAcfFHUBxHYehrsfzND3c1HZlNsZg+ZIZpTmUuFxkDSAbHMN0ggJ3RPd68TNoVD5RMGxgE0noBF
kskH1ws4JMTC0Nl+KR8Tlv2S2UM5L8j0oqLJLRNtriLojyhu6A5qh202LUe47+Bgtv2Hcvnvo+Dv
XAgE5pfnoyjDV0oEXf3P5DJpWokNM048nDJyva5B8dtsLq47kQ9lsreKMTpvcB+cONC6BF8ZnVZ/
3ieNolER80k81D8QLTYAM/C2+sHL79M93iqqklIGwizgHqjDgSGiM1vpW/3AvHgFH3+cnG/jeMsd
8zgf61kacY+TgLOQJgeUU0dU293p9uHT/ONWUJhEJzsHygWEF9/4U/UQs3OiFOKh1WtH0OsQ+SnO
Ow6xauJJ4Fgme+6SGo0Dq+rK1D7MjNdA3gb6x93fPtgIAcxGmNEqWC8hiwbaJ3x7re4Do4T7C8AR
0fP92xjfPlnXK00s9JV4YNbQkXOTxSCS5shZ/prV5wek7hH+fpglr9f218A0WYLOIQutV/FtxrNt
6Pus1uCW99AMge1/uP67mcZrqr+8Vf7vBq8x/47XZMXEKVGLJQWcmCjkiuYmgloBGcljJD3Z5ARp
Gvn+RmUAbNGB/Jw+zJxPQ3ybOYIvCBHTY4hItQgKRvgnCzx01hkS0ttMSoiifLrnX/Hu26jf5kvW
Jx18pDFq+Smc2Xu17RfNQ/Lg2Qa9QPYTs+N1tf/6iG/zBnbB0zhPGCF7gg8LVVz/U5MB/2lAbyud
88N8YBXcotZfTPaC3ODKSQq624hEJDO98CYSLvIcyIdX+enrvfaF3+YP+BRJCn6eeMi+ZeR45NPG
8uH6v0D7367PlXwyNgyuz9zZS/mtfNjpf1EE/vg2oBAAi1V5CTKdMszN/3z+WGDivo7K7DjQ0Wyd
8qLdGi9LdEAFoDb3q9INWjotUL5KP2zO/F/bydut35Zez6ViIJVFhmKHfy1UKq2Dmc739Cc3kXSh
4x193OWCvygUUZGyQ9cACS4SOl6BX/e9/WEZ/rWFvj3N2zJU1aaG7FKeHZW1vIu+ZVcxyzXoRrr4
NVJl1VN1IbgBttXq053/Ojpw55d7JhQCABiD+fPnJ4BIYJqmYYoUGvSNpwYuCpoGQGQQdKkzwydK
3qzNXoWL+KpUgg4RW9JF/LAP/god3ufB7w/xNg+EFNJPg5qASnKEcTLiwb3MQO+bIAodT5GJMmd6
nHYf3vlfk/tt5G8zoMk4n8sH3LQHJGRxkHcAqQ/BQIoidFrTXNI1pFQs8l2EcuMnbFngX4P6r0G/
ffMu4Aou4/DNBwp6aumw7uACyOE9FHs5vRsgl2knFQ1SV4a6SQtuSfWN/DM++B6QmyREMRQEGShK
HnMaLkETsBHs+0D9IJu4bDdIgSH9+gQKY3M2ylQGyBj2sAtsFHmlhe9AjO8S31C1B1WhNgKrXCAv
yx7zuV+ArJIcOST365inYW00uxCM2ZVklz/JrnuZa88sSmXsKVqUe+kMU5KuQklcBUfnRzNZL9mV
Zg6Clf1qffGRNQ0mylzObDcW/qAG3ktpxCfmBLAF0MxS2GUPMIWKo3p5MYo36FdZ4qHQcnNg1+yP
7GBBMkff9A+VjmQlPI071CQUT91Pm9YovysnPOUnjsomZDsYV8AHzAyQHIfoVcmKV+JaMfgL78D2
FFdGxwpaDBzGSE1VT8FUmGhEgyPSZ0ah00/rIucUNCSj81mUgQuBbNOcZmTlsZmt+g2y9G17llaw
FJ8twQJ3YaQwnqXyukORCEoOaK4zUElbpS4D6Kwk6bW3uh8fzA+TJ/01tjWrfM6pjg4aR/0CfE4T
bzxHFuxMQNpA5VaFZonb7Nkbt2meTaF3r5r2ugwAUQKE3oa74TC7vCkuVGTLG7GyGLf8hrNGvB2c
cPtSRDFnNI7EBEwNOMLICnB+0G+phN/ChN6hehHdWEBlIC3vkhXoZ4wNNfsLfhaldfwEekLhL2ei
3slv66/CLhao/aOJHyU6ededkazyKAcAIWhNsaHKhVOMVNSVZfXsMlKiHlPT9gKBUyNjCfSkloBR
kdwb/718/7lvIQ1RBOnV1PirveO3owmyr6UwZG16VGAw2hlhAnATRQb0iwEgrb6nT+JD/zww0E36
fzd82yjlehazXGjS47BNl3g34QY4N33A2lylzZdvagZENQvKLaDuqcNwdw3IfjhXZ+WDQsU/4UK0
+KsqC2FraH+9VTIDmC+0RdVhx7aYLy8UKcpIpyEhwjLZgi51f0Am5TBtKjDNdvDss6vlaFU/YBiD
4AH6esrYfkNb2nw4SSA18I8NTUVHgshKaA+XfzGtf/skXBunclmp+CR7fht9825+UD3GBEkHOT10
Mn6wiWICKbTXXnSY/KsA8/k6IGMYLG5fQTTnPoNGA4rJaTaFZblsHX6lHrU98MYppDMEUoDqgjXC
mANnobQpl6B48FtIdLQdNCJI42agRCjLGhJI+LFpNQtooYpSAhfknbwFASAC4sHrnnJvnqEHSjZ0
UkAPYp9dY/q/OCu8Bxo4w6JrhDapznvJjKKmPq/Z2K5O4m7+ydAKeUs5XWiMYsEc8q/spE5Gd+rA
LpgIcAWgzbwnHJDVs70e17p0Z5bacnAV2O9CJQQLob3Pd8VBlf7O9FQCRchpv+YNDjmswKI0tN6R
b4PDXfKjDIYAwJ0XwEpwNKB5HosTm378qJ7+tQ31TDKh6YzKYYNF9uS/QXXsjvEX0EgQFodRT39Q
rQ6uldv2BKgmzFC7xB4SW6qdoF1qHapoBA34zAhVdoKpNH1Pq8QNtn0AMYYNC/3rywgPDoDQYgAp
KwucKjDhIgbYCBy2CWh10VFhafgsUBIDYvvM0DHowDMMr1ojwNVThkoZka6+CbwQMoY0vUGjFzyY
RbjHJv5CIc/KLtxlmzLTA0CFChXRhHqcLvhjHSQ0Ye6rSysFeCKaFKF7DfAFbfhgKgRrpSaap239
e3Rgl21iKy638vfDstnzS58nqAJpW3Wpmt2iXsWMMWuruT/WxSYTjQmnSrkv3GykAkyEKc79BOPa
VlcQCsGHy9zKHX2q7msJZDAK3SOQBblVNVpCacB/ccesuBVIHDXWWPXwlzGKK0SVifY6HW7xDbKA
awlkGlB2XaCr1R1IYeZAGgoO6cCjwGBPwQ2YUgoa6o0DI9LNv8cT1POcbg0lKbDR1r2k5yVFRQ94
mpbYUEsaGYObQQSsgTEDyv6GvmC4HgSaG1ApSZwC4v0ofF2aL0B4td4JNNzN6GtGC+kdxEN1PT75
iPiHaS242kY0g2Vz1xYoOtrKNnhknoReDAv/aVSpibBvXHCHqAfhUXsqDmfkBnh4KP80BCfdZOI8
Q2GSoxcgewBcQdh4Vd4W3EX1BrfEGlSN6VYfsdPkXrYYzllOGgcMLQB6XxAqerA3mCNHHBlxBv8P
YWe2pKi6tesrIoIeOaVv7Pv0xEg1BRUUEQW8+v1Qf8SetbIqKk/mmquamYgwvjHe8TYn+36zdJTF
M82/xi1P9einosm8/pfihOqu8wVAtPhHKm7avnRDu7/BL4/4KEUPVyNFzVJgwxI/UQbYyb17Xetp
wHclR5tj2L8P2wG4NrZYD5+myUwcKTYnfOdPDA3t66gd5MBvbKMneqCGyq7YVTzqbJpJ5Tu8lcDY
YRiWfJ05tXP2YlbaWmD5AOHCWJxnKMxha84LKFYZOPbyNk5Q8675xSevAaQNfNr7N4/9R7o5z1+p
Y3qZ7Gjc5HRQfjVDDCb1vTBetKGiw31rvvQ1LDNQ2cQyZ+pGU53tzWFXXu7lzbmf7M4/mSv/MPVq
3e//Vu63lWC0t5wxPrfize5kzeesKG1ebau/6PCK1pocDpcfYaA/vkgVS3OFNRmrMvCuX+f0bz+2
kM0r4KEpzoUALc4L2RZrKYEWeHDtn4Jitj37sAgi9EOn4S2xFec0bH3lg6w8eKleCdF1Kc2Bx1Cn
6wGo9vvlvnGWwv3I1jeEE0Bg3V6sZJeCoF4nQlTPe4EG0F7vzHm6kFfp5r6jq0FRvUl+0dHWFFCY
Q7QEANoQJKUU+aGlf4q8F1DI6o5Frl/tN4zNXTNnrpKtN+gA63g2MaV1P9mnvPtLBawSumB2/fwK
2z3ove8OFn+iV0bIAE/qGTb4jmmcYlbZnU9kuSEDCk7PLv7HBDBicGWDv4aRBM8CDrbUEQuoFeY7
TExfK/dtSskHlz/Z8tNmvS5sWADnLl1sLVvSwzJ0W0SsD+n+jNQKHF/+RXJ4jMuvm8SOgvicn77Q
78qbXxybjlwDEmOgwNG/zWHSSSzaUpSyhTqQJxz1Jj0Ah9FcmyVTHJhCOPXA8RYnejMCzG8gHp8+
zy+Lbx++TOr0BvKgyTw4ttr6hhUdfNOrq60FLBk0DGht+o/rI9D2WyyTj+zd2EmKNsny97MrSlat
IqOi2ClvS98pbhFz/KSfpS/RaXhn3TrNH6G01PfXzGL38461QJ71ZvR8Fy/7LJfiut2rQTlMl0Q5
h70PM+6NkRX2z1OMTHewnLJhz0E02VeHisu+oKmdl69Os+F7Io9OBzlOMcOxs+B8AWqzqq/KV8LH
Tgqh3owVzxwZIUcDRvcBN6b3wwSsGH/A4IzAv9/6byPotbxt7xdd5dZPeHybvcgDtFb2au3Awpsh
tHHVzWt9hfvRP/ttJPRffAI4X0MG1HvtSCO6hiLzlP1F9stDxwuKLwF7vWJGwvkYRjCSqFk21vrG
avuRSdb5UKZuT/PEow7rbqgItrBqmPQenTtMWkHM81uBuPJOHHNH6m4Edww5So/vXpdIgfbpYVjj
K/vTG8ZwOWfy1DAJ+JTi5+S06X1gV0hkTf2V7nvL7IQJsGV2mxZzfduUc16oO8DSPPvoLRP0h/A6
EtuTF+/VVvIIT+y+AQe5Si+s1zh0TdOrdSO5hiEKDtrVakHuOQGhXN68h0fcZzJgxcmiU3fOM9Ax
fCguC5aTvVFvBs1zyr/qhyRMTzgHZEtpeP1ktUomDvs3NA7ZkrNaXOM2D9c9mUHmjCVXGbQHeX3D
FeG9eH3C7349nYLtYb07rR6xHiSg+HBNvvSVitHB9mmp8+38uT+N5T04Lc/RfS2vFSRUpVNo3nOu
rjETEgoahGJZr+9r/rjJTk7jcLl47eG67HXnuDr61aaky3uohRg/Lq7Ly9ZK5qfDGYZ8taY9Scba
5vqpHfVROk0JO6OXwXZrWAzpPozBdWUEjOjpsNdX9/BsrO7oaj3G7wvDSZ8AynKZz4vGSoPz8DUw
fWMgbG4LHCE8AnXL4aWTD2SfHQ5x7KnuAxXssksIOZYsEujjB3XpnCeATybIhW5dxvkc5rK+Iv4V
T+K7zaz8AK6zddmSV1cMMaKm59Zvx/yA1a7TgJyGsttOtfFpZB6KNQ/5i5Db53iL64f9Lp10Lqxh
mg/Ki3ObsW2lAfbuOGQ+oBPdwpffOtvhFl0RdrdrfVCtW/8VlplXlQ5tgrRGth+gSkCWyIBBhZFZ
MJdrlnzXl7tVQlOK2yKqb+F9/KJPn7/8OiwjeZV8cItHqdvOLz/as/5tOMajnShlHY+GnvINF+bX
rufsXGaLO8km63TO+b9MptKeja5zX0I4EmaIRbCtUN+heuR3VLda17GAfEsaVR/JEE3NOENtQt3p
v9e3oTlFQMr/ZhD9OdGyEE9CV5pULuKQoQTARC/oVh0V1IXWjD6NdZfbODSsjKCdGwcrqFAd5QPq
bhWroTkgUhB4k53NOA87DV5lo3BZIM0zIt7TsPbe8duHGVZwsrW2gJ+FPLqFMvYeb1tzoW3hb/EM
BdxDJBea00gZo2oIsKxeSD+5gf11sP3tdn73Ha7kNKvP93u2eEIyYrCYXnm0p5zdiALaI+JmLMIO
5vwZcSc5uKRYGSmzKjwttoG5uYyzlTyjw716ZcAHwtWjDwltf8o8SoRZeuoenoQQnRGfwDUTvH/j
JMRc/Nn50vTy60jpTQzGvhX501vTXxfxlC+qNYJqrpZizbF5enSTOR8CHZ5uayusgKKqr3GKvpB+
ME++ASW3VnUg+guWKsx3t4BCqTiMoCkCMWKInt55UK+u8F7UAFVC+hiZmPE2Lo0YnB2mYcgie85h
9u4Jusajotj1skJ8tzc8LThFGZv8OqBJgspoER/NwLZqaB2PN/76y3l+KY68pLbsOl4I76s2hsKh
2yVaYTQwmfu62L8qtM/K4DqqGyubNZV1ooo2rQ0bo0wowdBlngxY0IyYoUf1yIge9NIDcSaH1PbE
lx9R8rS3OuQvTi4s8y52O2DMTGkYbBHVztnK+2eoYgWqKEC7Q2Mj/n0x3QPT5QcT9o2VtN3Y0vwa
+No9kvX7HjapBGm5cJGKQIFeVFU3nYmeMkHRhXG6hteqrbXW5eTA46ogeQ4VGE9W/nGZKVQ+Bqpu
+092LIKMfAY6gCS5XAjHex8lns5ioBrKgbxJCF6NIRxoS0BDTiyYjfj+II+AObqQUqR82ids1x49
ijnWaJYYK6M78Qf8tWd0i6ttJA9vKxC6TqoEx2ABbNn476/e3uAsOAfEwDcb6BP4hlnDhvI7Qkll
G+G/H1PlL/oP9tesIsjvxc7wu9du8kyljLX/bbE0EIyi0rEGG8kKcZaKQm7wAATAR5sbBScvaIYz
bHkOh8cPBuN/7mMJy+mMEkyDfDxN+i5+7r3eD6m9deHng8FoEG4/Osaz3cQ+wo1x/yO6OTNxVcez
wBzXqIl+uAV/WUn9z0//vgUhVvdVGMp1EXsbj3mqYf+aOXgEr+b+CV/deHwNaISsDyXqWYvIPmaD
2656udkX2mFXc/59Ob+q2rf9xP9czre+XFSLh2hW3IylMWPEEe1BPRQp76MQD5ZwL5wHJ9v6sF9D
ZdnBA9EkAOuNT8ulEB9qC9D6asfBT6b5vb/eJOoZLuzkzInGt6Pt1ruot1bhJi3TsNtWb0QX5zJG
gQECDWs0UKPBOs3tzUB1d7cNRWmEa9n0usJ8dMyU4/VpTj5Uy/+6dX/JnyfWeDx25bUBTdhyz1bg
wKEfaJZzZN+WBc9dtkicpzXZfgWmY59dt7CUI0ZQ3YT7DA7yD1P1Lz+EP+76f5/vO7qbKtuLpJ/4
fPVkCf19aKJ+G73Dbr5OnTkTxnQshm+0PaW74nXnRIzOwSIQCIqk0K5+1M389b387Xq+TfmXVCor
PZGuUGwd5K9DyYEGfrcYq61iJMXA3Yk9h7fYlbrwVbi5LY+/3j7lvv8pRCxC4lqAbrZdFfYsdW1U
eDDDVAeFFjZno1lqYcyV2T949f9tpiTT4f8/Jb1vYP3tJYtKanav0rK1AZ9Bb2BWIAK3voRP92Wv
ulJcWBFAhflxjH96StU/QIqukPz287+9yk3TpudXwV17l+5yPfDmXu73oFjC6riQfUhRQUE0+8rt
sRxC8ugPh6kVFAOM/ugFCmtoB0FtTcShhJX9DwO3/rd+4Pdr+/ZeC6ksP8qTzBu0HmBN+BrtNr3o
Dt0j5Kqe+PsplbXj7UmCt/NO3Y1q57B6ThH3jgkmt1+7+d1PrHC69/vDXgwYGYgBO6OIoR3sicwb
q1lcRrPEoyxNt8MjPPjdJPGCyQ/sh7+fGb/d5W+djXLSe6f0zl2WB2t6Wmi6wwE1AI4pX3X4Bbu0
z1uSjLmhir3ozNW6ooRTmfPD86b/gYV9+747EspvoJR6ues5+XG8tfbN8i6dp+IrNoeQWeeA2OHI
8HYAQ5gsKo4XTqeV6TA4jo3p12sF1We/9car1hkiAXg60TaeXWZH3oqvAyLhYHJMKkzhTCf1jZPD
js4+Dw7/LvW4AP2lR5RRjIlkOYCdat/u5OX9bkSheyaEWJsZVjZnTjxs3iFicNkdneKOAc3rb1hr
eBrowuz1NYQUaT2nc/mLlrEvs//dPJbmSLPOIRtGSP/v2fLlYQU58Hi0IBNHxvBLfyKIV8cNZoUC
i2A4Fuk2Ro2kQ1wLoIN+PFF/k+I9WFl9W7aiYAbnqaztp1UHkyB3IjfpiJeNXSduZn1o0fBTGoC3
wXyBAUtFmZ2jGfuR3LI/akcfsYobduMvtWfDAxkcWemn7mlEVLs/aXGN4M5WdEurCUtLTi3+Ov0F
BoNMHfPC+fdtlv9eFf67y9+ekkJM5Mv2QlWqvAHE5miUR2Cm06k0ZTB0GhdlJ/Xw6tfWPf6JBvXd
iKeD2ShJ//3wbzyoplCaLMEPenHHmPM0vVunYBSaw+n4PR1f+nQV/PzSXhyTEVMguK35w37Q7J6h
P0+2/y6gewZ/e0eMV7Z9lt07Ej+w8LxBLLM2pjdSAt5WH5FRPH8s5pzKYOr25exPu/anCWDesHqh
blYKfp56YU2zeM/JR7ZQf4W7hA3TGwAtHj89IE9qZ+s8x9HsOjlveC4iCNIQ5yAp+4VtjvmGbzhp
WsDFh629LJx4nYVIMW+uTGyJ9GsRPsn8WTbgYLKFcBL/NI6pfxnNGcvRUVAOyOP4fr4LRqKct9A+
eAZi6MN9ICpvB9Hg6t2iB9GxVokbpOhI1n1zmpxnnBahiV2o77t4EnjVJscWFoBkeBtHKgub0alz
EjhHiWOOr/ZMXmWTwp/QmPz70f0/WP37t4c0hRYdtzlDN789PknVnNIy0VBCugPTGuzu/nNw4iSb
QtmYNlRcKUYk7Y5al20Fu5UBJGFo1+OXMxKsefiOralgj2/78cdwGGWRO/zQnX0vnwoiLUOzmk/V
Q/gKGotK8YqRTsDNZjjDEDxxdGv1cQ+pj13PRbsQmGJ8ethL4pWdZhQbND69aTYA0xGtg3A4sF/C
d3N2nhz5Z2SDJ3AMXC3X9Ic2Dd4s84/4lFN6Knw7/n2f/tp4/H6bvj3kr5fUGkJOISXXgbH27Q10
O/SmrJboQMVw3NgQ2+wF7c/kgm7P/veP1//Wrf3+4791x+1LfOcQ7XjHKi/HxHhTHmjZT7/MfaVg
DusnmBfedrmDf+Il1jbshY9XqI4rZBkvGxfZj+2oe4WGUWkfEWrbAfMliwD4y7PWEntWcBrls+C2
dY6pOztOJv++/r+eQ/9dvyF+4za8pdqoT113/x7l3ba/ngzit3fruKi7eeJyVladVsU/e8oOfiWb
V/Nz3Af7BFv8MCcsGdc5RxesywJ/pwh+AJ8B6DodaYcfXom/TiKaiBUqr4MG0PatM96+b5VeiGW+
4NiDGgRXJzLn0ug0TCDns5JjiTvRgiTSPMhKoYbXMlYG2CKfXErcpS8t4S5jBVAFTYycFesqTwrq
AWJpOobcl71i07hVTNyIl1Ek8WH2HnM2gr/mdE+YVEfIUd41OvvEyzjaEiYRHBD3GhljdgqRutoO
qfVgZMhhR9sh7An8YyfC+Ke6zlj8Z2Hv9NG4eOH1RwbBt+ahSd4JaZFFtihoDvqEMIgtuTMHwxyg
+VI1+BoIAH0ZGe3nWXMvMW4KCOqlnPeVZswcP+fFoHf1RUiYrEdzX+/NumQdGgLDJ11CU8ZbxX9e
AyQR+t2HalQZ/QSWV5UG7ExUmg0wdQhpuwJfpE2PVPFRjqkujtBv1xihjnmPhNR5VfYztbUPMXXS
6Kw6ypr1gMBevC/SE64TXwtIs2A/cd1jcVEG+pRF2Zt1zUCemuB5SEnF4zYERWe5h+mMz6IJvsHN
Vt/uC6HR1n1LX8AoMn7HbPXuQ9Z7GqbjrSvtsVtPG5zsvGZdn4OyjrbkGq9asugbDP2Cezm73X3z
5IP/9bx0Ce217TSTVeJoI9h+n20xzoQRJigmbixEpHvsQQbv0awkf3R/59wAQwOhZkuBF9Pt4aE3
VwT06cW6dw3Egtgil+R1ubV6eJ6QSqz6JvDUTBA2Wwy6DVZ9PgSi01SbFQCD6KZQmBgOTiysnQuW
05gjXN2nTwNbrpGaCzMiY7rmD+6Y8qGsH6h5zFBnK3JyXroL+Ke2ULHiUvAbGYGam2FChRFS4ou3
YavF0NNUtNFrODQVrlmqvT0+E1J/nAdTEZDjy1MiTnpNXtwRnirWS7DxLsLTBBfwq6ceyS3HRnsm
sW1GiYjNSTE8j/Lu/YKKk40uQlRRrPoNzqBTwLKiwuzfTu6D/D1sqwgQ+hHdfRmPoZWZOe38tA1E
NDip04mMgQVxCTVwcTY7/JB0uwZAji09VkREG/LYteNcJ73H3o6v47eIGO3K1DvOZw+emZP71mBr
QPJwUhhLpadvPVZG6q8NUrbt9v+5ELDdvUW1ZudzPJrOM6Q/KW4RD7aQ8DXyLzzN2szTjdCF6HIl
Xg8+2eJ6czqJs+oKn/eBeg8fmMviH0q1WOdS3BEH4R950jU2eraCcggrgkkxem/ZGtuNzlayt+Tf
qrt95qY8394Lp/WeJWRWLjsy3/IRioj2dlG+vwlbaRwTS4edsrwKbj1CqyYUS/HhZPFlfK0dKAyv
RTWUMrdoXR35GK/GbWSQQIkL4jipgkf/wiDEToTeCguSCpIlbk7AyURk2XCDnqZVrgBrp1KPVxot
Jhp6rB3srWgZY+T0SoPd4pXtNcW+5yMHx1Hrxf58k6DIjR+8Jan7np4ujp7yZBj8ztU58STtWEGC
R3Q+A+MzDzA7R2BsR+7SlTHxMvEURaWNFcIq5UnlwX76BqsjZKQ4WQ06cH7ZJvZFsLZ7A7Pxq/X8
tclSvp79ZxnysJSfJWtA4rI4y5V7t0EvEWgvzjtIOlXC8p5obYu/2gJls+bsvz91TJWcS2s3GCg4
LNnrecmmFTgN1HtWpy5+W+3LrnCAQV2PdZHsYGG8HeKS0RuyedOWHe8r8SloSYG+HwM0J4ORalrp
1/XiVX5JesL8zHGz+OEo/ltVBwsVdYyqCVv8bn1RCqdK0Fvtsuh1tjpnQsUqP336+ef95up4QUwv
YMI4MFAH3WdtF6TOAHbn2KCIqk2E5y0Q5wgM+cjZ3X6u090lCdRDLTk8CzoLjxTksADVbCwJZ3Pz
AP/8hupzY5z6144uqH2UX3AD//2p/obwGuR9EhDScUgM8duhfXrJifaSpcsCyZ2w1lv3Nnz4hYEZ
ICaEVrW1rtjXO03qgddjz8fx+by7jQ+w8Xh7KetmFMInezvFeOPfV/Y34M+QO6MRo6fJkDu/naJa
dX61T/VxWSDdM6MkZgXx3sasnJWgxN2Sm4cH6eGBuPGBfV4e8M5u7eJIhUManaZBeYkZZ7U5j5sp
WehH1Wkayf3rl4bNvPHDffw/RODbPGDIPQKAiMNWka5/mwek7UW4aW3ByptuC/Lh207nLZtSxbtu
XuSWifGbUDScAvpbI+awQNt80mNy/kRiNA6YudxW9AXaCKk3m93LDoQ5fbj8M+FWJzhDvhKfvU36
WioBOzeMEXCAlnu2CbsgsfmhzHCQGpu1WNi9SUd3Rx/sAfRlHAtQtSpcIC+bZ+eYElzb+C6FbTGU
PFn2hT3hXm+YBmLwwpSDaiNEApREMXfvucMU2FkVA3iU9hurRawfJLtQsBlFzXkp7R56TCTkEAOS
2bvAzBh3jsE1m0D9FfMxJ9BB2hioR7IJ8Vg5/ABbAtfYbHt90tWoWsx7siPJboYnI65s0FNYaOWD
Xutjc9WDZSeShIuyNNZgYxLXkhDqGSiqr26DO04EqLQz+yrPFRo53OcMlxIJE6yWbZh5ZRYRrPfs
qC7TU+4l+Kdi1vRwehhAkclZzLXH9E0sYOMpIs3+O3e0yVX1E7xOUMa2lkbZ7VnaUTYt4ZPlZI2n
ceYRsbDEB1tbtDFrIDiqrNalAWbYzUQXrLCFHguh4GqrMM5wJ/w4RfVHMX0tCLFBs9zxHzBZwEav
F1K1hVeQbqQ0eJuucB/n+/Timh8FDCdsWwi3NTv1c7NIh+24XOKX13ZwPTso+JeqgzoMEgF8Tnw+
sNgmvGXM06Dmdgsvo8dS0qmfPsbGMDnVPUUyO6pzmDjgUVyRXOGBmYs2uBNenSIkKlwWo+e8nqk7
eS0f0s8TXzLcZNziavsx1pYPBOzkHDadLaasjfHNMWiIeiQX2aVp16YFhGduqAbwpopuGQkRC96U
b8xTQh0JcYCLt+pMtQpfbVm32jCozAAGMmJl1qwcb6iqyBiEtknI1W2AjQ8px2cdwwl5pYQ0R+cQ
mrSAAR3omWyfRjoKbCxqIY9Bu8eF0inZQ8QCe2gMggIOo8tBj5ueXUSYWzUIHagYwzOGukB2DxsP
nFT2zCMT9UuL9sJC+7xdQcwwNVrUCPchGtU/zKPyX3BRAy4eJrFGF+D+naX/2L4qMJD0skiG2qF2
ob7VWEXQE249nfwYDlivJ3NK5iG8R8U9of+b16vnj+WqQ9b+qFa/Xce3fYB6NgRdE86Xhb4g/Wjb
uulBN2fQ8JrRfXk+IDCngN4chPtnCD2WOMYeIjvCSTm086slh5fF06H69/Z4cQo+6vLGaoZiQAqG
EP77HNC7S/mfSzUMNLxAtJoEUxWyI7//G0ympu9HVj2z5/zuPqNsrk6U8DJylXnj9SIWU2z6UKd/
ZuP66qj4qQ/DdnmZXqI8qIdVbMR0pRQK67HHRzXEmmGYz9MYa7aRhu2aOTAmr2UGeAQVgW8Av8Gh
3O/+RM9GsNAHH7/vtPSHwwK/rO+fSUE2wXjI54JHIf6KXvztM2nNyRAf+YleInMh51+7FdA+N5xU
6Zu9UM1nOp8E04atVYhOXY9eI4xuoVIWpSNP0nRx1uxXD4kWlcYjMfVS4A7ldlSy3M+vcXWfyLcx
VHverewRMJzlxVAX3J5Ooi6rcn0mn53bgKkblAp+QBLkODTBVi8CtYnwqLrAM99ARmP8qC/xFUVS
4VzID+hZuLyZb0c2bfXqMqJ2Ov1HmKZuCr3pHMJVUOsBqm6MR849ToxwKxG3ahfXroFXcRBAEQW7
XvHzjLCW2xhxEA64V8QjK+ybVcMtX959oWEHP3ng5omjwzWsssmDwPGpLPmMyBcUJTtobsIOQRX2
GmeQjiJIR5eaaFxLXxYxo01BVGZrnRecpneqZY/KiA1quhIWqerhGXOAlCzWeNzR0hQPm0YU/uEg
HTLfMDiMMBWSPvQVtZQiZVBSJvIGRvdpTycuXKLzkQKoO5f+bd4ptWA3oJoSD52PyI3y0ZJ/BMus
vxVipDcK5nI372W4Lz4vP0oNqok4xxQIlJJ/4ltV3AlV6T+RUwof9S0gvBfPCzHWwYEHSNlkTwcX
Gz+IDxpmX0/sMNxzkKpWDm0+rBq7wfxzRJ3montb662jei063NTWJurV4+5qrSsDTLI4M4L0U8F6
eqhkkYauUF+/5QjCTamjhbCvZb8oabmd2vSq+6Ih/CifVuIPmyFUlL9YA//zRndPP6lnhFZjqM7L
/b9vtJb2MrNuoZ7zZqEc4UpCItdYKj/h18GsHOOn7MLMOcBLiW+/PGAahzii/TNCA9Mvxu+QqeRE
Lu4n7nKo0O+uGl2m8HTeGDeyHRL97aAMb1OpfwKqUCG0jxiM5axrugqEHx5GYX1yiibIBx9LhU3U
Gh60VFIILXOt0ElCXB6dmN9y981xQeYsfxC/ipo1lQvXEqnIqDdoJ/hZcbDVxgfBAdnLvXenxuR8
jjk+RM7l1Qka13upxtnkBHP15nY5XbX1mD0PzaL4ekAwux+5CcaM3IfuNoBM0h0VV88UnKdfD7ZL
3Bg0AtdQptBuj6U9zE8uNR0La3DxZn6ZonW5TKtD4Smx6Ap70s1dmNyIH0941Lb+7cirSXQM0iBx
UtJEdnhMAyBzMSzWZ6ebA/IA8iqRGTOsd8/ZbcQhmEbppDc1DqedEGf9LCxDRnuPgoQxYRqZ8CLx
t1I3UIzhrarorFlvD9OPx1BHWJTOoYHJk/cIb0Id25mDcTgvroNecEFFN7iMzgMUVwOMhKYKuzMO
oJBPJ4zULnJb5O+TqXwnw7ePtskqFrQQtHjWed6irswD/ozKcghCXjIhe4x0uMfyhKaLrcELKz2H
YodyFNeUDkRRj5fP5txPsf/A6JEBZ8QXTD9d4h18jdowm6ImYIRGK5eKIf6wamZL0RMeJm/94yBE
p7G6x/GXwuAYlS2L2DFxsW6yjdElGYcEm7j4xI6sYXNnVwPBeQSzTxEC78Fc8hbz5upw5c/WEXb6
nTYVKhdVvOHEnTRrPjWNvIGNISWQRoDrAwZgPNxaEjeQLd3LRnXjGLgGERAOWWNoeF3RbZw7ZHnu
EssCzNezsTmi/1fuDk8RsCY+a3lMfxZDko0UVmcnTxj3hnfIdhaHza3tICIeIlAXnjeUWjzYEN/g
tIXn9X3a9BtP9uUBOBepWRb6WMzrEBLMWwyrSocLrJfw9PCcQQyLb436WYJhvGwDfmTi67XDUCJB
6acYOdvjacrjQVDNGT7zQRxInu7f3TO+LRUJwbOEM6MYXCDEEqWwwZDzWvl8CNA+EIKr4J+xxAJd
dHnPeEavhkvnJ1WONsbr1r58yLjb8lwHNcc1HL6Hqw9UFJp4YQ8RekgjbdTgu7fG621tjGD2MR+d
sXlWbVxwYsL/DFxq7MsUCp9dQ8P+5VWNp7HUv2E5Vrry9PXRTrYDDPlx4wcje3rSgeuhoT0Dl1n3
1S12uNY7FT8WcZvBcc3mW9X24pE4oMuDm/vSphoKGmicKT0tv5BPn0MlVoBoRN7sqt+sId02a2nd
ONKaJwEuNxPCp7YHysFALpJoc05uOhOGAHEMKSXce9A8KM3tXke8MBHXymQFsRLk92rLxFaRG30D
U/0ic7i9oPLyUH3U5Eljo+Tx9GGJx5TXv7BXmqGy2DYO/9riArXWc4fggkvjpBwCHCRbC7SSbxOZ
zXvN9Jovi1DyGEnLED76eZ7yYB7N0TZ3ueSqKxJhR6zl6RKPRKF75srwTI8TumBV5+bT07Sc1+7y
GdzZxoAXgun6pYPw0VdcBlSneAR5FnW4Jg1B5j3xRx9JHmlb7tU7e02ceo9hiakK62/UmrcdvlT7
5FMnJ2hY8Wotn58Misf6U/300g+aaqFLjyBibaovr97JLYIy77y8yiOzLlkGqLt9KaBqMOuq+LHO
5ncIlganAd5WH63uSX2YvDE2atMHSda8fhj4fz0X90VJ0xQpMaHr8fMrmRjcyltHpwRbfcX3AXda
CvJBZaXIXcKzB+0KXHolfzVziVBE2ccmlcuTEp9XnfaN0qBHHFCSfKRje1eRSQsD+cQvcPBv4kvU
wn3ouRfr5WTdTZdzwqQDcllAvUmNbnBrovfg0Un82ye/LJyB8JHoN7MXMOon5wcWJrxbrZM8RlAM
tgUGUzT2GOlbN2a7RQY78hE3HxU7kUl+pEJgd66NBIUICoclQTtJVoQbD3CecN9LbuxYR8O30t27
m4X1ErdpTtM85rwJbrNjfhRmGbat9bBdgPnrn6+RiHcV8pRk2OIb33zUBGGex/fGKcbFQXrZ20g9
UiBwJwSSp16UiMNJuXlgMHeiWq0BAAAgsl5new5xdotlD4MR76wYKbPtgr0Y4Xs5LGyFQd0yd+W4
ejFouy8s9WmKoaGu6VFbzLuO24U8vcc6yzRfwtKuXEv8lRHqz6B2H8dnZDjoKEMADVe3gVveZ57g
V5+bbsAD2ssG2LANnfeIi7D66kxsOUFB5V6eMSr7QN1OHeS7BAPaIcF9hWOwc7xFImkg4kTcPOH9
wtwFubKvT5vb3Eaoe0vnfXdukI6ByQFZtQ6duuwuCl77frLrMVl94KKF48QQEolywNgX/82q7qww
xekTuRePQdHHPG2SHGuWZmE7EWa6zyuGL7tmx8lK+niP89ULtzHI+jZppxEG7ZwNIfJgqvz+zhsp
BOwVCHZF+epcSqvmoUuG5z6IjpX6sG0Vq+I9G6QhXdJkN+Di111YxmvMhmEOwZDP2dHgJzgxWLVN
RR2gu3ABGSDJnPsv57HCOcKpoeJ2vJSKxTNL57uLSp6xXh9wwjqUgG5VXq7LvYJ1DBhxf809Xosb
/pMwrjht0bD1GO1ICfM7O1LyCOAXdS3HGsXORqo6pX6HEfSx58zOcFYuuycp7Gc7XWyn5wHaB5gs
WogFt5vCq2DbFiajdmeGaWMxbBe+4KQEtOCvQtzCLGEj8Zl7ehAEceUsBaewI2Z01RpC+fUT70JG
ZUeb072epVtuYS0Y4J3Wc6HFuzZ6vy0tzKy0P+hYPMs+ugauKZj5sYUlsBMB1B3vVlotbczawhVG
RW6fsEFHTO2sM5vP3iXEPnlZGGD4t/g55cngqTp0W1zYEikUVHsjORxn1hN+MCv/tWkZwW69xR6E
hRoljshcoZ8unnQER/SpJZ3hcS3CWNzkXB+DVCes/ro4z7hAshDxX3aPzsCD8QkjpEedbVelX/li
P3eC9WYQBLbqoQeZydYQiLML5sR12TpSWZ0Dp+LgOJs4sr2uiB1InEM6AcnmuY44lNebx1DzNqY1
9+BK5ZZTn+z1AEp7Z/dBaG5F7HDVR4oGpZ3LGzyoeN3/44YwqBreK9Q8w1qConVNv50HRJccu4cO
jWKojapOFdWyObBoS4WYaA2ktc9oKfSfkIdImoU0NZGt44QDGme7B086AbrRzb3HSNA9qFnHm4eG
Ak+pMxyYOqqcg+kgsgnjeF2GCPehYgW0Jd1v8l+Dd2INoIAxmnYOVbkdkq1je+uaGN/K8TZvy9sU
4QacKtAjbNWsK1XMoUSQznRxZZuT7bMMay4De9jjy1tuXXLI7Mo7LaXRI5qIVrBcauhS5Elv0qUl
U8td0+nioHiLcN0hAJKEgq49h0x4hx8JFMZnLOyAl3AJr4v41f9H0pltp4ptYfiJGEPpuaUHe41N
vGFodoKC0kr79OejzkVV7cpOosJirTn/+TePlRI8Kag2/K052VlN5y0o8kr5Jr6AAIPIIkR1inRo
YZMIQcTRyh62YNe1/k61s4AWVth+2NkW5EWLW8kUKZwymG86bLTFlK3aEND6dg8fvnj4noJcdwtu
g20Ppk9d7+9go/CpWhdvZo9Id6/2vlgDiStASDblHZMbyJ8ckPBeviAC3IqAPRyO3MtlAsjW3SCc
4V5SllIjTdlW6WIMEKSbREtPF08KTpGnuS+b/1t9vuYmtaRVriE+Xjs6Lo0TAi2SUdopu38RE2BI
ssQUXuf0gvmPTPvv/J7f5wzlWfAQNhXYM825vjfIFbYak0rVEjqrY8KKcyH/BIlzNDxW0svCANX8
F94cszdNyPhmEASZv7wdEoedyCKYkfyCkG7spHrTWjZY8xZ7S+BSfUMA5FPatbn69w+jxOY83RjN
5EE8TSHPtTN3pxAv+Nss+hd1bmo/7ZKg3cjadRQMZGNhd81oIz4VGLPOg/Qs/ANieByVhCpmCU7K
pgZGjAvOawIxFJFRBLD3QiEymnpnR3syxXISskyeGQ4YfzSH7MzVemYfYph3E46ameGBZG2/sooV
VKPc2XFEOQQNz8zDX4hCMbwd/H+J5f/t4LCxTaEG2+H4PPGw2abjfeQNAEBLdCNM8dhD7AtNxXU1
nbBgUXv24nCHScsUYFE71z2P0YYOiUOIaak784zWEq/aMrOICD4bRDvxfFEesLdZqK9Y/xBjSEr7
bhag8OIC92gZzkPSB2AqVWszOH3/CIxug3qLVdWDWF2MoJnB6iSXZE4yDzBqyDBn+CfD1gVtp6M8
1ducc53kpnP/KwETlkt8trliMR4FvO9ttWeo+Zk5n8qanzTMoNHfLNkKozdIcw6d6nGshKlhEdz2
ByU16X7lX3EhnZxngsjqNXjkC7InGmsYEKEYSHvWIjspIUtn4eu9SGW3hS/SLjoeJC0oBDcdTFG1
nwBG9OnsM7mb4p4LXgYlXgom7bbmpEDs9YYEXZUDUtom8BpmXmWsGizyNYjK813RneEXdFzVfFdi
5IDfNQUV+daMxsDn5uELt58fhKyqDN3Ehm7EVFxgtv72esofY6XOoA5ZqXFoh/UMjkTkzCs/n3vK
pk5Dtb/KMPKGNRIa/P9FKjjSpTk6YL/ot2lfo3AlSgLXjp4dhmu9FSOnrZ0yBQZp6n35duC5RDMv
1ezWuBn4ldSOnm+pZ9U0xGFZjlefTxjl61wECXoK52f+m3+WAyVI+dV9cGffiGk41+76fNfMvSK9
Qt9Q356QXIf3XyRjYY+5CtbeNNHqhbFWN4BiLkjnSaQ/skzSWVC+DrPZCgtRbWpHYqSTcGBURyfb
u6e83ImI8MqQcZeihflvGltx5wydrykbsVsZCjDqRmq3ac+Uy32TBdG6sJcSwtiQkGMCCXqJ+T/4
acqUwlA2DL40KBOK3ephs4uYkMjmhxY5XRjP71f09ZaY3su3Dhl6SmCpVYDFaiFZrl/M6Q2qziJ8
EQ9ZOl1xy2nUm3WMxKkIE1Rd6vajbArMs1RG7YcqXmaF/+yDOfKDHkG9P2UGlI5BLsDTNxjqxksB
QxZt+xERtpnSPe79QrDHcRmhuhWtD3b+iTvqoVYQ0GPpIg4xTta5artpXxsdMzaiC2K7jVzCrTGO
bg/a50z9XBQBV+8zs2PaF3iHADogNOTDPEINbaPo8sIv1Ss2GhkKr3Vf2AM8BtWSSoe3WuFfAAKA
eFIJ5vW51rbvYj8o3J/tuw9y9cwVlDjHwWteW5GQ7AkfngvfYmq3h1Eg8HbRQ4tRN0MPlcYdjKXC
7+XlPhYpSymm0Dzq5VJ//TxECn5b1SEVLOJ+xV3ojOW7X/Eyrw8xYKGs0AsdkuHXUFe857kITPze
GbLPayUzu+4D0HE+ZCbYGSOEykkp5spQE6yOd9r7omxG3BxUZb9C5fEhMURoy1CqvOkdAvjFFhf7
8cGn6xeWeaHAqHDkxhZq662uh8Kd/Sa1J3dO/gy5gym7G/dGBYHJ7k8nTX7j91rl9kkgEiKWuvyj
NIsHorzh+/nEM4eQAsWvqY5Kw6k2BZAiDt99UDMEHGlC3axyEm6gAmC+HHqAsZMmOk9MeyRndhTR
E/++Sxg1q1Fb8ZGfQOAaS8nsMzOSzScGOPuCGR6HCtlICDdb81P6+k3CsSFmdGspZBxGfzk5UB+L
rpsrzXVNCNzF2sNRez9hAmKR2MGwY3qvw/WBA3NvfYZ7n58j7eTFSxUiHPiN27w3BSLY1kYJZ36+
jEv/cEoO2U1iP4mVmDM7R0C4l0aHIR/jSNC5GPZMbLWkGx56an2qJ+IC95R+0V741sk9RNCLjIdV
Ag6UuFnhDU+72vGFiVkkTUJrHoDSasVVRxP/b95PFsdos9/fM9WZ32bL+QrTkoBwEjwiOE16w3pD
8RkBA+t/rWoqp3b3ju0bAgdUw2EHZWGYdEPVl/7HGraT78/m8QNlrbsyZOcvj1A6QxSh+0oEmAay
Yb8KL1i6OwrLwnyd5J+yNd9f2Z78jUFyKqb41zh1OfM4qerGkegqKJ5XxQu6jKP9KigUNi1pRNVO
4HHdVdd6uihTAmG7a1nNmAo9lhoHqGoPn2nyQYq4IRNfYr7hg0nYYsA06rZG4XbUDSp5dXb1WsQ/
/F9OFBNyjWPKN84JCjIF4lAYzwfNgZ9NVLv+TP78OS+4w9hUfbopcG1jR3d+rEW8v3ho7meNalT4
MyAt7JM1rh31T4syAeLuYOeqP8BsxO4OVQ7e7bBI/7Q/BT/A7+hpVsK6ksIHnAo8Yzhf2Fxf9qyb
hkEQ499LRbX7t0eoCZyvbO5Nlw/Ikzw9oheZIUB4hD0RFuQbsTCfdlNC3TLnWFLU+FnolSOr/oeh
DnJUrLp24wBWgS7YbjU4EYGqBgnoC7/cMOfJoVAWcbYp8pNOCI6yyCo3htc3+DVxYVd8tQ6Eprjj
Pg7UTXKrAa7s1J4gB9A+WBwHFZg+uzBucnH/D16jow5ucutD46hPbgO4cK6jCySzGhB2x8WIA4Qf
CFSdCv4Vnx6awhSRxTAEfFFpLKwIQf1k0kFO18c/0O9sq2KJCPDQgQCU9xNKMA+ASraqZXrSEWLc
Ext7KkzEf/JltOlBBqGg2MZOvrQn4++BWyC5KWRF7sktYbZWK0Q52Zxn2BNAEEjxKiP6UZxkxeQl
vh0BSiXfVXylnOYHQbVLiSfD4koK3QbPK+Il3t2kLNa4/nFxnH/WL042OkrJJ/FST5xs3KsKgT5O
2vkGPS32hNDMqE2w3CrOcMvaUI1tLGB4BX6HMvMKOFUN1Y0PqM8VMZCkR6bC7IQIVCo/YnB4uxhq
7GA5ihf1Qg7Lc1i8PxBuJj7WDC+hYQ2lgV8r4uhE14ZQTZgMZVgovFUIXq1P57IkOIFbN1iSCxUM
E2ZpMd6jb7IpKOi+ibG8s3CgpwVwNqzf0Wy/5FvjvTbkj+EKnbs9Jz4AAvINTDXdj86lM4X1i1I2
sUUqXQw4iAtP1082S2HB1cCbS9uDNspb2E6yEGQE98ytQVt+5tZHDt6FK6ZrYVhSb6TXnlhF3Zmm
sga24V4L2kiYMze+ZJaxGoyDqpjx3riUzNtmlKY/2iGhn2fojycj9nmjk4yuzpViIkYAj2o+GJy/
fO2SidNaffwD53+SIDsLZOA0IdQkTrC1jJ1TesZaDfsHdUZCpBAqsy3LsKVreNtt7Wv9AqBZRVKv
7tW/WLdL0YMBMsqUNKxe70nkLRsmThM3xn+KiDsYaZN+hOvX4FKW6aOvZr8UeYV4krTgiW1eATZ0
Rdra+l/CQcepbqcthS+SpnIgzfmW/okcvLmleI07C3Boww1wvhY3inc0bNqPk7oa9lbHooIrw34D
u2zukGCDe0aLjwlRgIRIUKX1VLsoO7FwwKBmuDMh9ObkLgxWya5lAfBPAPtJWT5LN04sTapMofZB
0bEkJA6s5YkV2dVw/jqpSMmAMjfaDskO2bO4IWzV0eIGcVFFvBPjHXCotVIu2PkZm/RPe1maTL0d
DKNvfDwAxOgICmERaJf9qny58ZhmjX+tc4MmjXkBmTq2gnWZbvUDiW2+npwFwVWVy4zdn4yudLhK
xZfUwWI6vxBkwARmh00lmdVtA3d+SF6FE0w6+ehXVSDENh1CJS7FER3+x+uzjQErPQqp8os5ZGbn
AQwNis8HTILaWBvdouFbhQk4NX7qjI3A1YkC+4B0gb/M8KcCarPA/rcaRObabQRcquh8QnHCf13F
ey/fQfwvu41TQPV7md0gtCeEqtZ4hiZAMBg54RlQruaE3T73D2H1wg/po98vsrqY64EAf06zm5P6
J1QrAXcSzFFFGwckYPc496YhGloCYBkmNO/PMn2DN5CwiO/GgRmfny4G3t/TyfA5QTr1038s/WlR
lPAxcdikotIeDjaH8rh5qiaXeTJbYqAHcyM0uHx0VOoFXgZT43xOUIgz+TSQQxhjqeSJo6OzJWOx
zDQX+JGSgmQzvlKuDd0Xb2JtboYbzyrmV22P+6FOLTRZYmHz0LR2dEp+YqDW1i57Z879oKN9BUrk
8QdVcvMZromm1oYyw5AGYwfDytqF1lqxYRcFMYUWA2YtQihg1b3j8jv4DhUqJ7khuTMbv2CepIY9
Pu15DdfTHmCnQUqgZmJgBATTkzfHVm3NYkvjMPmtDUc1pvZAji0KROpLqn4IJAMX6aXy4rUXwSsH
tlVs6kHRWNIPUHlXopXpIbV4+VpQAX86l4Fila0KaHq7Qg+r+Q+tFiVuveuOj5/utaW2TCqnVA9G
vKTenU0v8FiWrT0WwUtil7P4DnEMe4BMyZE6rIypR5nfBZOjGHGMvYOarOENVs68CHJGCbyfXx3I
8dr+M87xgt9Yct61NrcAN7UK+0sdEzk3ey/ZlxIgY4I0M1e9TZczoYuwH1BVYujgpiBbfK96ezR+
S/se9qoj8SUee3Er1R4XNWkc5eOTQ220HnPdWHMRL8Ba+c4aEr/t/kvkma/3yswe4FUrFt9Qd3u+
JyMfSHU+Nd3ATn6HdewqHwglHMWYBdJEA7gr9ZdhBMl3VeP5umIGLlCMM04KyJKTyD/f1pAECxrL
N+tmOb7JoXMTw5daL0UcZViQfdt4Xb2W/IJP/dWAalM6DIsCKmJtsz83tzZeJOUmIdrDmbFlEwc0
90X8Z0hybGECkQYDfd16v0NcpR5exVz46aCEkKXwE3kJYQjyjuGa8bAzyGMZpHsmiLq90epgVrKS
9g1s1IfdjE6quj2Eyi9l8Qw/ZyqE6LHVG4dd+1GvX4adJYf5EHDW19pRZ4qN1uDB5LmcDIwNYzsW
1udlfyrznGt+j18W9EKwh03zo+Ork60j8l6xOtPgJy1HCNoUzdkamYJRkWm4Fp4+5PlxYEs1vZy/
U3YlRcDLfke+unycm87TUReIa6LTXyT1yKscfQlgxbpkKpNZbwYPmvsY9lpltdicdhbkJqOyysSu
hwtxSDlctIQ5vjdjlJRwLpM++AXbCU87qT1hkvgmtYQff7iD5sj5ka8/1DD6x39J58rnLn+fJx6i
jzm7Tb5s5w4l2xSFaxEdty+WTLgn2xfOMluiMpzZPBOH7iICN8FwWcGMxPAqf+H5ZYn/xMhnUEns
pVF4D+Rsrf9CVdT9kwgMlr0ocUgEfyheHftJ949iQ/7Y09vC3xpOEXOzaM8nHD72uw2ebUAZ80wW
9XNb41hOSYuQObeHetNEe/IK0X48PZWxI2SZlKRFu8O6j0Ims/R/CX3IO/qLky2/eN7/VEgYR1vX
HCEPcRntsv0TL/KyXfHGZIEynxr1WsEGl3y0sCSXa3nIJRF5Qj/bmgCY8d4ltppZCrk3hVMma1ED
qyFb78NzuO0wCqmnX5RTj0k+Vp/raPlaEFm6qVcslpfpdl52eB1yD3bywdjvU0+29+TUuoWL8A6B
qvdZZGeED15nD8HHE7GVWUAysrJ77CUnXJn82p2yq2obbsZO3bSEqA9u/PVGvMnsxPzQCl7l5cx/
uz2hnpDVUlf0q5Jkod77r7wmipLjiZ44CXApeyVnEkKRDLyibSw7+nwZ5StVct79WqJVkXBN/Goi
uMT2TAhQcX2mC+Xx9OQYftebDoM/OG3SoYz9XFv2MKVBExWifTXMp0RXh0g7xVMp3uhRX3dNIHYe
S1pZSTv9R90oq9eCGK/j9LFep2hTL8cwv/Ao1JeR1NJVS8y6bMPd9VKOwRWmFwjGds13edHgp1Gd
S1Zy4n2LX7I9/MSerEw+s13rx7eJCbacWC9QN2ZOZGuWetBj0lad8kIp5EPeiNF0oE6juOQS+58N
AYpoGkNt1zTsRCtp7onIcP6UzoamhyKH6qp7uzp0L2wcQ5riqvenNKnUru8YN9awbCDbFuZkaDSf
rM0B4h5FMPzSeiMx+VbL9YvE86eZ+nk4Ms+H+AjnsOXfw1LLgqwIxzOyKUYdMw8yCJQA/JKwzlO/
1e8ENQuILM8FIAwGfesexh92d4XTMhtOvPH+YoLl1DMHGhvglcF5wvEqndun2/vtHexuqVx2bAxE
vJ7/oAmWmUmLDq+dZltoUKhZBQS4KeXFmGZZAOwqAYnfcFEUIeghB2IbNHej0awji5zYEfsMlYZp
BpcoyEBv0g2pp/ysRPB3fUvraQdv0H5ApVzNF9higgBhRFbbqfX2xoXEeA5tnqMsEFsH5d/HHb9J
f4ztHAcJuumAOgXOC4/lmnJEL1yVhhBSJv6BxQEKSN3Y41kXTJeezpbD50nw+QXfae5DhORD1LRA
jLF0QsAAAEGdXZnBE7jPnpkL5/9ZAdFapIfyYd5gWmZ+qvqdS92CHlGl18ElFugcKy4KeEVdZnRn
vjSFtk1j/9ZNz21HDiMJVKY0ORVNs+7mBqeJaZq2Hc7D5Nf1D8dp3CRkM79L0IS48vA8VwrDV0dc
IbrcP6714bMfljMGMsF7TaEe/Wk+cddXQzOfv2ySkErYIbPIjj4EKe7VrZH5Dyyzx7sonfnzO1kY
UpDNLbaxMg7HdCfBJYtDNbu9MMhUsHv0tdyWWLPsvZV4+2RBDmkO392F3nvQ7rvXvW+2/HmW3yTx
qMgbPdkamM3pu1G6vRtbhAPSEPSdrDM5UBO7nd2joKZdMbCVkNdPFJNkn5GLpi1zmWS75EcQb8rc
MbRd351k1Hj6Umq247hXSg+5PQtWyWjwkPiwDw0/ResS4y3V5A2tI7bSD01xA8DWtN9iu5rhZwgL
skNKEjybjcSeGGGmrDLCfe0SItuUdW98vWFNvUEPE3VVPHHA+zysZLYfFQ+xCqDqBc9ao17EDPqe
bq5uwc9Hlv1DOqq845i1MtYWX+z529+yQaEZRpyw9eJBJmGyaOTDKw/i9NROhFvTwBkDQazfVF6r
O/IdEcKl2IvE3Cur2RZJHjvif47aHc/q3tg/NpwTHCoDNxzNMgeEYNbgMQhzAIdKHyhAXzaJ8/S6
b9CANg/J6os6zY2Raow4pYdk8KrzhQBEgEpFQgQU+SI5qWQCDOzMwIuO/g8ZHochry4SsAITlkrC
HfDCI+aMCuJMzgEUQxHzBna9gMX/SrzJ2qp1eIpnpUd7OseBHNsjItWty9yuDsryQV0Jbxb10WA+
bz1CRE4rdnfBrQcwUKeauiV4Hv1WYt44KUhKqHXWu1lo8Efx4YlceA8MOL3cT5YSg9trDYuDHR37
ZnPclIyor5ggLrTt7FxuGIk9HPJPgD8qaKeAwMZ9RlCrDk3vYY6wr5UN97SXg6JksqDYZb5v1O07
/akLwRxYEx3tfVWxMWo6fLnHb//apcVtYLfPV6/oey7dSkDLagpJLkIY6KnoInIsu5nV0LNpUIo+
sz1DjwyMveHrq4EXHiAvZVo4QybZY3f6+iza7hcjn3G0XzzRKcvn3Wza6hwlmH1OQz1GGQlkSDRv
jwionB4S8K3ZvleisFelA/v9vDqQiSkLe3h11bAUE7ZN5IbE81LctN9qt/s0a/6tfSjieSaG5TNd
zNVrSlWX9QzsWL3vFVOZ54ADeFWhcfx+zi6igjJN5emnMh8vqbqVO/YwVlmy5eGJu6BINrF8KKqz
pqyq124mn4c36oB8WUhoxNtVj9E6D/sb59T4N0q2uAI+lA0joapZPwcPw3nQ4uogt9+f3G85t2b3
OCrB1LYx17G+jsKiFRY8bvwGJlmqzC3tT3FPc+e2zZonbrpcHxREObQmh2eYh1LBUBa4KK+Zs55i
590R7ACduNaXXXnUGAQo6Vcnd8Smd9OteK/SdJH2uwaiWiLAh0jRJdmcDeOiExdovQShcxP5Nkbf
KlPUEV/RVjrOopOK+PPJTJyNo8TZMP0puH0te8WrP2VsG4lGKy8dy/c9408GGYDF+PNEtxv3u/Z9
YTOIyayZElG3+oeBwTKPfx/N+sO9bDl2HFk6SPClq+sj/WLfinqvFpD92iJVMyJ0lKhskwlXWNFM
g8EE26De8fT+RNl+QG6njxQgMEYQzyvtX1aduW0a0nXRbZkDN5tn/5WTPnrS+5c9VqAHEP5nXJGm
4BFOf3RGKlnl5fhUY2twZ4Inp5ADKk8n5xPwg8XVnaKcJAKH72FGxGhMYVDRWxm8KQZ/2pXr+ELd
B1SFFgcrfVhCtBCMEI5NCV+OA3hlQGpIbEiJsD4A4rNLq7PD8oIsf4+g+7tyl+7lL7sp0bVju2XO
VK6oKhEkrsbFI3H5/BDmyW6Fa5zTKi3y1OtKIP6/SmeSwU4s+TV7R+r1jCTVMP7FtEbxH3pYr/oF
p2G7eP/WIjRGxgZ7ySe7hg77WGzk35bpYDY5FiMmh6T6IAGDMipn3+QRchBKc+S/WX5We+rg9HgZ
BrRT5CbCMcwa4TUfUZAHadA7pVvCTSdaFjJ2bAsuRB3v4aEnsBPAVfmgPkxGspa6yHZ8F7Jne6Kz
oHqZw6/KvMcVPlYzJQC46gEQzhL5ychh9r+UNesF7wGGRuze0LRYz1WD8LJERaPsiEq+MrF2pGDG
Hzk+vhQcqZgsQAcrAdFn33MYTP8UwODGZigFRSffVNf2SiGqMF4BV05Za+581RzKucnQpYTA09od
Gniz2jVwMI4pPli8+Qz9B+DLAu31NglP8k6AiwSB2PaZHy+AbC3jAFf4D+Ju8g+A9/FPftv1DTOC
v0qybDBSW4WRVVk4aK7kqXC+EjKOjvy1Ril5BNVvb9gcl8DkVuGhQDWj68xTHagBJbw4jCvcEjhO
dqMzBBnzF/Nq7Gwf4OzEJ+RLUhicdeJop24zW8pLcZHBCyouKJv0o6EG5cNSV2nlapCuIMEdVUf5
N8N/lAJr4qgN+34z32DEtO87qJPT2xQIf1cIFELRicECdV20iHNXDIxb8seTWSJ/0ph9iFPSLuEb
SHe6LT0QA4DT5/T8h6YdnArg5izeZzNckU19nTv9D3qxtbjXgscRDhSEKsqNLQwxKExSQA8O8wg0
n4YUO9DaUqkGf+Us0GQ7NdxSxuylWQhYl8cb6ujlUocjyA7Wm4NgFa+1lNqkk1Klj782eLEQI7G1
tQcHV6Ap5262Hz6mhA8J7w03ead2XGP/Ps7vYPa/jwvSV0g59om52OP36cJ3eS1AclxkmYzgQoPi
9E4TgKzIoMJIXPZltfIM0eXXj2xaVDe9NRZuQkTJ6KUgbpUnVx7H+rvwc+yDGrspbIJySx1kEN4c
M/x1ZTNFdp9A+qD7yFghJUmv1XMn2XA4fohxVjCm8mFlzMkq3iFJF691vabMVge7Yv+AeUhSLidQ
3v1VuaXyKEdfzFlTMDYuPkZtbEKom0RrRvQO/i2PgEJOI2XkKKKFpbJg4Nr7o2zOCjKZXGbhsHoB
4xeqRrwLBQwbHBWQLcDnPM47S7N3xD9j0PsO5ziMU6Nbk+phozvNnTaiSr3sWtFzHIc7ZwY+2Bh7
sIBJjVH3lUvTsSy+2q/olO/Gxe9jPbt4uQXc1wdM7CA9YPEHDwSicVjvOyc9XRkoXzFOhz0Hl5MG
Ed1uYVcYYwuUG2sNgRy0AdWpELzNfYXgLIMB52fV3eu7MXkesFExxN8JrvAF2fJx5ZJ8rvFPHgWf
6wgLEnw8sA273asB7TD5MUl94MiiRG/rBcU/9QPwUMGuXi/kxJMpQqge0bfy7+eEYcQJEJBGbAzr
Jx68caKcx7/CPma/h1/2mGqZ6awVnU8K2Avpv9llm/c1D/EAXzeZrZ9mp/da/EsCvCK4nHPDVA7a
lKEO7cb7BJ9t5o7n9Le4N9DZiAkw9qTFQFbriKLmvzPZBoqJ1e2TMQ9aCPOZOs/dhyeC194o+Fpz
+JvCXt9GS4Vpznoq99hffp+x1fMDq9dm9iseC4ZqkyNlFGgMgimehXX5K+JvreOryTCM2+gSKoJP
sb78+OA5BpN/uGvw1zE3Kp3yt41sXoiZOpBv6iff8mSbTFuqg+d/XOm7Ps//EYg8cdzQ4qxjy28v
z3VH8rFX77QzOUGH9zFm+k1KF7IizYnxxsBdQsNWXvyi/Jf/8dYN+gWvRb0YTsrkTQ9zFpxbBB93
xt5i6QHq9EcVC+PW7te6P6DsWnD6rPVLv+4C2N21nX/NcWn/6jbjqrjOj3Tx92zFzgKDvpseVQjJ
UORzxpkHfHx4XoXO77laoADCV4vIllr3v8UdJ26b2p/Vf485rAXm+fMVRwflULFPMUgs1gw6+79X
6qsXVQI5sCpck+8K6qU9vUu6Kn+FNaBQdke4j8UDFxVk9U7ZixU0pjBwiytrlsEIRzTt0FzUzRL8
xbjEhlW86c2mqWDHkAVgbipym6NCbisE3eNcDqAl0YFRrDS/3dFw48WkEGN8UFrg8LgIc1yv5KOx
KNeAbWQS8Mv2ILqeDkmyx8C2vkJ7sqi7AuM7Zj0hjQevAm/BPwMuDVHvDM7yqbyhYGLati5p1OZu
z7mCyNzU1txGpJqjZvKmnscJG5zihgDDQREd/fuxyZ5uHAq8Y05PvhF3BsHiweHf3VH+lZZMTD/Q
U0qKSzP74lRl3jS9/yc7Smr2dxVMdEPJVUCi4nljr0O3C9JEQfxLjVRzPuG8v+pLB3ZRVLiMHtQb
BXKzS36gNaGRmkMvZ+pPooRsaemxZlaMGlMBNfdUSLiA5WhaQlyPcHUgQoIIdp/LLKwVxAB0gBN8
xzsBYBH2/VlFC8RZ5xaiA9RSgW4SzEI12ExUI9xbBM4zThDmyk8GIczJYXnxBRhq3eoFLXpZ7yMK
gOxbREDXWsn38GLQ6lC35/tat4t/jA6YK/G3EhYtBKweSIx40C59geqXe4SEAkrMJzGHOedsv6Om
a35hnWn3/GqwuM7wR8DWPgcq8HRdMZABGJpceQR4QMUGgtAXcYm/ydyUFh3cOV6GHKTV7O95q5bQ
Pbdwr08IRO1niImVnS07p/3K19kyWw7OCD1cBhf9y30c78ftjFg6ODBuDUSnMgxVNu0PskPVhCHe
Xz4XeRXdKACZEqcA3X4LPxGhl1baReXPf5RL9fVZxmvEGtf4D0okq8IzcNJ6BMLBJWmOjQtPowM4
E6Wd9If1sIW+FoYKlGeKramWoZX+L/32aUa2tGdfBsl0DEfe5h4UmRNUXdhKfdiH6lIGOGW+9DUw
nQYTha0Szr3kDmzvsj8tZsD4w5atycSawkmu0L89Yce49/mFLQUi64yG32A/tBhJ6JmrrAnjUJeT
phqtzzn5TGqniukBz8Guvr42D5uv4SvIMcCCcsVvA2C7W6fAY1zc9kwvwA7A4zLBI0d6iPhoOO25
9prr7NjS7Etn6MvOLOCdcrn5JCkY6TSmJSPzYFjaETYN9mSBsAdhf66Akz+Lz13b4wn1MFNvhuck
wWrMzmyw5gUsBs4DTglIsaiynuG9dcfDC0GAjPtMZIv/1G9tz4jKQYEb4uJgit+YVSXWgDXRxxa/
o+UggMbHq8hvLvMw2TdEdBGDBzG7PedHVDETuM8GsNX/icET+h9WmsJ+GgDgD0A8yfrt1SsM9bgA
+8+CRyoFdKOGQyuQO+j/vIliPunwSHRxNJcgllXvd9p0Cj1X0l5aZYuZZCa5jTTMUjdkMCDu4KTx
RFs3h4sCX5z1E4BsakFG3Rodbk9bXQs2rjanB8GI7ADknyghN3Y12DoMg3W+ZKRlYrJFU+Suf3ja
scIMhV25fAaQi8kSZUDBKGLYjtivEdpuganb+ZItX6NyVhxtnfnRMgPGgxD0WoM6UG08WVG81I/E
QIKuStklf+UFwtTkb8LLPRERUApTXOI/5NfnckFaAWRYrn3h8OtcZaf+vAOg8yVA2BjSTToI3D12
UuQ2QMq1D6i00zan1AU1WDwEaIYm5gEurjQg5eNB+fovd3FqzkgHXJbUW2axZydwux98USSPrnr1
pE5/OCJ9FGlEjBEsIRzcFmFNYXVmeqYEh6A+/Ezf/IDC93CWha8vaxswkV6FfGmX/mtJMULWTIoT
Qo6hI2tLxPtk9HA2sPa1jRHyjQqCUKXv9+UZMBw79Scmr+DDD6RsnLzBPNQ8RhM47Q5+eSd7hrau
cgb34eNMQxQR7c+6XsDLd3Xz/6ywiRJPRmnw/hLtGfIJB3DAm1vzXxpTlJArRgSHx+l1G8PHOV4p
+8Knx2H4YvymLt4jvBp6og2PNhs7Tepsbyzn2xKRBgx82sDIT+76k+1BCmGRd/ZEgIPbnx86VFUU
D3dAeXDuR7hE081iXjPiYwbD9ZCRKxm2sFRoZKsV0PVG8NLDHC/gbhE51MbLxs9WXL0tWU3eJ5zv
p7Y1tsQF0CXL2tjDzYG9Nj2Bo1Ozdcm2GFA70ArDSav2qmvh7yBcX+uGM8R5ui+ruiD15nMkfrY3
vN764SF2NOSiPCSVT6fgozS1kfJuaNCEAMc+lnhyf0CWtgb3TT4sym/zsdP4RM73bKPyE5IXI3jc
FGsjhBm2g+B3Mo7c325bOAWkpLXoJov35vZNdhwWnsf38rF+orjePLfJmnUOJyfavGGAbN9Ba8mY
kFOj2L35Y6xwgbC28Wq+n695fLw00Fazf9gFmSKu6Hjnmlo4noCNPfag9Qea2IXFOw+lPwKS8Tal
9RR2SohjR6D+QA/fRmQY6Rc83d6QMXZ92G2nHXkrTcMCkFn/ThmxHm3hTgYlwndcLsKIoF2gM3ZM
Oo4ldcv/SDqvZcWxJIp+ERGABBKv8l7CmxcCuIAACVmcvr7XqY6pmOmerq4L0jGZO7ep/TyoOVgX
bTRG089oL2qcp8002e0H6gmrJrvFwJ0zdM3QkZmLmx6+JrASPGOHXTR7xLRPbxi4qVZtU18OHpgP
BvD3PshcvwbWdn3OnsMW9t6I4TkTAdmU5zT2EpcIilK8Y9fD+OlLkRTBhZjCX/T2wd7p7d7enpy/
kXlzxXGTXvg9U+br6br0x+7T4VxdkhYej6bkHDkMLNYTJj5d0jIuIi0MEzF/CDMqqFcsm5q4ATNb
7/9aJztSzJUOQ3cuanTtNlqC5Mrq2Z/kzXXxSf4d33JyDchupC1Yp2JxysQFU9UyO6QG428T2V00
9NgpCKjs/pJfsvXU2dWI3p7KHoMp9Y+vWZv9BHKatQagxRO3NsdB6bc+8bUhnQPcTIbjEcclZqGI
Iq0BH6NxodtatNU6dFPn4X35niW5kQz1AzUm8exq8iMRAoJJNIY34Zifc7oZsD9M5DgFeciAXrhT
cUeANPHG9hpMrp71szP9IHnlqtMHM3H1JxgA63jAsENrDrrOwzzlY2HgbAs7EsSHcMUBuEob+1xx
qMMAhSp1+2sCFmeKPDJsaV6M/mlCyWl9L+3zrIxQ0yYPAispsm70U/hwzfZ/lAnKrLLruIf/J5dm
StDz1aQjFU++Q/41ZNQHucQcJFfjjmUvCgJ7NCOCzmz/Hcoo5XCHyPTlenLgkPy7I3YB3UEnxnhG
X9c6raWGcRjZs7jhERVT6TJC08YlqCvnNsM5QIN0aX2MfoNxqK1Q9lON5SYcU6lnRsoFwhymVoOh
DQn701l4rXwfLnYmg9yADYv91qfGAMHHTfEpnKcArRC2PP0RmA6E0ysTnN7Nfclmh3u/FPTAOL+i
neXk+DLBGGhq5fSvMPft9hll/e23RCdvvdFLciK8HRzb0OzLXqM14WP6/buZZ3JmOfkmOuUPXfpt
2fnV8n3kBxMZziq8QutjCW2LEDOVY8UMFfCYYoj0tGuYpDjFcDVwI6CEhetIHDhDDgoWSEHT65QW
auxib6l93EBdiNVdmqpxW5ZOf47Sv5vBmbQx8ASBwZqM0or4td2D4I/fCjZML/4GlVeICLgPiSkT
jHTvUE6HbALBVdhr+AX31rhkeoWXxdWMqa/FotWwfnDHMkNcxqJutV5R0DuqrcRgyRRqApNVuAEl
nVRxJHudW4W9SIFvj1OjzdILFOuBLF7xf+dX9DvgFDrv3N5aaFZVpOIYqzkKvr0INF3UzxqII1uF
CVswNuDBkXf1cGFosuuQTuiP5W3Z07P4q+L2kVm0MS2HTeeEfSwRFOvOOWOxjMyHfZ/Tew2XA+vp
MmWanlvzsaDYnhBbCGaOAdQNEPEKJo0z5Tm3ASAgQVCzwWAzCWA3gJgY5MgukexMRYCma94WwPbx
B6rt0e+jlO+9LJz9dFhBwcuGSeuIYkyYEWYxAgPi5PElgjTgMkz7mET8omUspsgMAtmA3jJeLFpD
CBpbn3ewVaKHmZvcOEVAXKIlNk59RzjudToZ7wZ0K+7CoqPmYk9Qu1Fjiglmw/2/rL1HjBscZeN9
ytZKVHbiJ4D5ZTdBSfIMlN3DFa80+lYKqsH0gxnTpk/EUYePF2DvTNU0csbwQuPi4E91oI+vBjp4
OO5vHci1c3OZb7qnF4AvtnR6uupDpA4y5rgGF6U1WO8TUDU8mPfuw0n1vY22m+an9eMGiuuNBRLJ
jkSeADF/1Ehfs/RIiOIQuNo8Dq7bKiyp6LcwRVhKULQUs3Vu4RNDNh91gJip8ZwFuAxQzMFJeYdb
TyoKTIQCem96de/RI+m8BG5Z0Oh9k8XMxhnTGxHd5008uGPUJj39MX0an5VkQG83Ey5tLk3m5HyW
B4m6rb7lBw90CpIb1THDWl9etCgaxWCYgjqjsWl9lVL7bU7s9KCEL2i1UEl4cZDybAEZRAn1Qi/C
DYtqojFyPaeqefJgMGr3gGQ5qK/zA0JZ5gJEGaf2U982xmv7hHaVqG68t3Gise5UlLiVCPsVvvTV
/liFi+LAOJMiR/4vJ+YS0IYZaEdNwmsxFPtwUc1uzhCV0po62Vt+scR/cAuNCUAcLq5hsalpf5jc
68gmyC9I3du8coAoaD5SE8qP1ncECN7jQ/Keo4lA2pdvrxaHxFYKlZ0yfTqQbl3MS8Bc4DlCUXru
Mg+NopPp3GPZEkSdPKOJge2q/jNEFTIxBZmq9V9345eMg/WeSj6PkSrba5U79DrHT5KXSs2u/TGu
gLhPPnJNfBaOnaSJob+GTs87P5WE3Y01McpZrJ/OeDGi4OSGC0sMkacB+57lSGE4P1Gp6nc+VO8P
1H5szpk3+lByrY/b7WosfmT/RxZQMf85pFqAwz0j0Djzgp73R4AbwJWfQggCtj4i/xdlJloKj+OC
SZrQgrSmN55R/i6fpGbgFMxg5OXVSwoJC+hWdWoMA8TTccSietpjvCVISHf4R4tmS1vDLIiyy5dg
52Dk5FLfVpz5oppYc/CHzfpmBM81B73DpeqDGpMYnYXUWZDIqDqJQ93tTUoxZleQy4yXRZHG1qKN
4D9U65hUOH24RkBCCQAOcmbaO4p2qM3GY5lAe4DI+++D5cwettjnFMyK4EL4E2MOnuADBFg32wZJ
sCjBR6SwX4lQgOZEwdDxIP7tUZIfMEPLVZwgFEMRUAjMbWSuU3QUmmT1TYWFVThS0sEIitNdJrKF
O94yEvMhpy71GUY+duakpuJ2W7g9dhkgJZ0xyFilAbYWJXaZkTBov8330VC4c+ApyNIaLSZ/Fd8c
Zx/J7f19SNFqWE+ZnQEWJAwzXiAHMagr1iRk7LTMfJxH/ALkWg/9xgVhXdbLdPc6jmcSpz6fbT8b
JX3+YGwtzmMchGlkZ1AqMJfoQYxWNJq0Rzx23vYQ1GVoibqn8PlmOGBAHIr2V40Fw7427uGI3aXC
YcVwRaPxQkTkIB0k5x5+RH2Gij7BZxLc5fwa2/WyfxQPmN90VIQNJc2WDYOR4eOBxtOkHjCEudGd
gNPHiUdd7iqrMyeeZC+v8WTbd7olLL/VZ87cEGHXY1NBAdTlxrk/TcmmSU4PjVtHr6C7lKqOrzac
u1FYOgxXHNZByvDhSSea3I1c0bF5tq5a8BOx8Nc/JAmUW0p4C0bTCb3NZ9MEt787o/gdQq7qDw7d
Z/49F/PXvGTpo48onK+lbIX/Uc/BfCf4HNAV8RNgcrHiVaw+jdEfbSizUHC6q8+IwhTTyj7qIhza
LszcjBFq1lA4vsn2wOpt+gRTfVZ+O/tiEfaCpCIE8AymtNoCozMY+4a4GzhPBup6ueMh3HgjQKVf
4wnlAq4fCO3qyq3P/YEoUOHAKEDbc8urQ8K6ev51LsbGN6vfUNgh5tGfjN+BRXdiygrbO3i5xQLV
WcDJYwxwRzNFSMZIl84McWA6XgN6lFsIRZ3vebNG2zIcGmUkBzKObdEV9/4A/IBto8C45SKNMvvl
U6tzhnD/msxohWcUngBT2amSapFFY0wTA6Tk1YJ2lNkrZWyNigAHMBzBMYsQWqbh3xWcsZ3jQwP+
grBxRi1kCczxa8KrJycTo4a3xc8TmZnbsSG2LCxpk+UJIvByYf8CyTzZfJ9Fy1SaIPfG/L10QJF+
psMtod/qu70llCYYGxQG9Bgo236WV471JRUfHRUkviKccDWJawo3bqd0JkvEcK257Ps06fQAkn5j
fo34gRh3b1Md0cDuhHkb6u4VHmTOiNmRX4BqPUP8be2M6T4kFpwsJsx6J6sPr5kDGAKgCf3P66M5
4lbouSg9gszu+8QY4FDRs3/W0wEct/FqRERHccC26bGVTdXHXa6MqkXxN94oUxp3dxSNwP3Yr9zW
mGBxQ1bAqITHmOjy+MB4lzhcEwfgey6RCYXLNYB3GlM5Fac3dznFn06LNOU+KbQhbc8zTDnZ6Hlk
SZfx2Dt1gG47wdCd9k9NMEFCZVPnwHztvL5VRwAecJzI8nlTx4krXZoBisMn/NAOwhkOEMpCnDVv
dGFrMBLgqRFWTXxkTjXYF53/dvgWs3/AL2sObyFLMcYz2sFlZWFTsGiJuaD5dwAGdRPDWgY8j0or
zgifqUfx8DZwjbb28fmqYaRiddwhwz/6UoK4P0yWuZ0Yl2k0w3pnY9BP6A8VxsAULjEcRaS20GAi
MDF7ITxa/wYIeNVFcBDBm5gA0vXMEZJyzQmACi0IFTx2qiyRGjCCfAv9M0+dwkWixGd8We2lCc6F
fj8xZ3UmlP7fC/1tcLNP5AlQ2FzdaK8PUSjSAwyQ+/KjRlta3efyzs/jOqRSoY+mKi3cRwIZZUM3
FNaKcZqYDSPQFTGjAdntdNQOp4v1XXAsMTLxHyGA85V2qSJ1DqIq8rzK/i0RJIQZXdfYqadrxkQi
TJJZmP207yaS1I0cQJvbYhmoj1Q9Oyhezyunr6ScopRgN7bea6IJ416qZKdJ4LAE1QYQhsrdF8Rv
FgnvFGGEjx6FBS8WEPgk+BF8feeAM7XRLMZY/tKyRpBZpz9OfDmAnYkPNZDROKbpW4BqXWhSAUOk
EEI16rggPQw3X8Kx8Kh4eod1zf6Dl+GrPjMdW/khAqOa03v8MFxQ9WHYwz+D97bq2RUVVuPcsHWk
GAUobRYZZ5VsoXb2lziUIuhkNeDCL2w0AWpNrGZoPZhm8i725v/UDAiw2BgBbHQJzweAIqP8CQRh
5zntY/0hVrJglPetfMH5jGP5ClJfAIEDAPJhdOHDQtliNP/Kohl1ggpYSAfCTJmbVdnCpxFumGRQ
k55yGQWfkESBeOQPTcplDPP6WEoXR4GXdMnmSSBqT6QxG6oN1bfehEyAOGtJrMeG3FAqBgQYY+Po
e0zRQzsSHiKv48cRl1Pm3iJqDWFc0/J8bMBO3r5iCJCjtN+75+7njxI4s6SRl/yJ1znbpVn/1or7
pppggGNGrNvFc90YgaRjiG2U9HH4BHB0/Xx1hp0HoKZ4dgqlzG8mJS/8lBR3kGDrw0SPIK7PXALq
YWkX7uCAWr1JHqh5G2bnZ9jfiywsw8Las1tR2W5JFjCGANTb5aW2ME/5UEiORE8B9EZj/6/hsMaU
vGr075QIVUy3YgUERIBGyJ0toMSRh8bTELElkNk6g+jwlpYGo9ycMszo0A3V2oCPxuv8Gi8cv6lr
sWORsCbW+5jOrYBvINdfq3iMDrvDjcwBSsyVmVDH498+SGr+vY7EAxS3ngoqQ9E4hAWDOSo10ST6
QcodlSsi2T8FfIZN5eZA5fcQm6ANkj3Ip1LSAJvNJglsSexI3yEma/HkjJRjgVeZ+eNiY9WiFtR2
VcTsGR9NrFxr41JjMVNgesE9i9R9ClMTVxXjabUJTNPGLkLwVd4cznroTy39N+8HQ4sTo8H2aNlb
oTOn54NET+kGGQRgdkpsof6CkVjr3+mTE5BXgHe6DiNyQsAqs09OmFFwT63+ywROkl9myhLr2XXh
5TdWNLMbvCnCdKA9pt2aCWxxVpMPnZv/Of9ACDwVxcTe+nC0CeGl/lwTwCNuWaZbD7t1QDNJAHKB
G12GAjkKFfBzRsIEl4doEmiSsxXwK0vsDuMNtx98iewlViccPv/wNkUv13sLfHbWuNIBQrHxFl3u
TUtnLTdhrg+01r1TSoLABF/+AGSqXw7gthPnE83BFbuq1zQnj0k1+hgcJQPafUZ8UAgK7m2zY7nY
pQ9iG8Ioe22eKzpt7uWRMd6p+qVYcPJxWPR3e32u2NnqzjDVlShsP6dbMMBudWy9pw+st7Y4AWqN
sF/m5uzTUKcRCmn7ayO+WorxBz+Rvg8EdShMq9YosQMKVIhGc9VCGP/bU+X8a72A7BH2nSUZdbVK
ynVzwhXb/zrPufgSAM0rhozUULQ9mCpBebP7bv0vrw1DSCfhrVINgKTaj2W3/rA1YuC5gSlvwbk8
3JWoPUAnn5cc5BvmKdRhg/68OCFG47VkczLYKHkZEQPdtJSAAyYpDyaZQjj09YDVz/hHOnXyTECF
YkULycbRABNGOiblUF1t0CU67DlMyX0yaLXCGzmgiGumrh+TiJ4V/D5KtWxF7ZHgRePklIKqNnsn
4oITt48c08baFJUCq4NdvMqs8ymN7ofaLE4oiBD0ATet8S3z9i5umApJXMmk1gEe+VX7Q7dl1jce
AsSDu0H1gbEmVgNaeig63Zr/a7itnRpshKjTJfUTf9xDf69rv0RDlc25dg30IHSiDGKXRYz2lbWi
islW6gyNat43tmgR3tqalIqA+QBVXWkCcqbWM/4CCOEFMgTCUgOmjftkzKwGMjPwe8ml3Y9roE4o
aaezwADH8Rkzy93dOovbvPZesYDYbyEBDAbax0C8BCQzLIac4CZtvOYY4jf8/BokDfhrSoSWc5W1
M6vsjFz5aPNZnRFUEwor6KN+AUL9BZilvOCfUPAA9ytsTyl8cS4rEY/GYBBlmtdAfPzmnMZJVMSZ
mUFv0wJQHcDAr77AXhECFC0nwyI1buj7JKZj2a5PhnXEFA1GHlWRNKMGqH1FjDwAr3Jb1HBIQ4I9
kAAzGu7Y+cRdfcx2oWgrjrA7NEYclP7dYBV4XutT0NbhhLtH0hPe55s1mFvDo3y8Wi9nqWpgoV8n
QTTME2Hi63zDbErLa3ATvJe1/WCxauDeKII5UOCM9/QD/ica6ptekp5hAttg2dGy4fXlemW3WiAu
F1ypRIBCEauROmNgOv+G8N2wALh7EiAjnLYIhQOAJ1OK3pTxm7DF1evc4Fd76e1KJtQDox+Pood9
w8SNGo6qcWSLEYfQ7n+9kfCvr3FWtcYujs0GMDz+CNaAmxjzOlO1+gZxBAa6bGgYKvDaUHd4qowi
C/CV8foV085uHojxqf9HVkkyHaJzUOmRNZ5ojyEyvScX5cegEes3m6qCPpHNb1c75R1+ffy69h+/
pMxUjjKrv1wNsfPbKDRhXDg+sisuWpIoChCPP7yv8RAycQ8d0hJXR/r9npBxfRw56s8w8pISpBZE
05U6HmBDkyGko4D03ynIWf/FcuC0zI2EmSy3JBP33E1nDH3XHwwudYg/sCauJqyJvbv/IzkvZr90
QoKqBtxLCtr1S066yk6t2DsFPf/XV//ex8GarsY8HySK6CSzMotDBi6EDqOKmYNqZPP9VtTmaqLg
YBEiHCrtLY2BBxpPJueAJsWVYtyAefQxjP5YjOx5mv7/RSJP2pmDKoTmjWpv22oJp0HMWxKTefCf
GQFJBpZcZvI2O/PLLH35AYrksWzeZOWm+iB3oTbliNCuvuDFdu57ft/8llDKuZk47SQ/OTHG0U6C
ehAAucaj4y8cOC8bwFSonMSJe/cxeHKHYMzA/BrUMw7MweyK2UIeiBZ5j8EhnhU6/kJU4PzGiAhF
44milbYav6vokIsXIq43TmXGa5w9OO/j5EFsHv0sRE1H5lgRDp5MMykit6IdlyiYr0cmiaJn4vsz
j8V0Az0lVzpCHNQnJn5N9s0pplcvqqw3ZyZ8c4/dpszuxpEyCd5p3xRNY/AzTtA8onwp8dXP6PB0
dued4QI1l7a9z3n4kaBrb/ugOkJvRDnBPITrBff8oZsHeMtwrg4Y1w85nqATzFc+fHNwwr5+aaep
p7jDCAdZbhnd+1iKub3zYVMQeVhQDrOeKOGl0/oSM6Ap65T/TjqTqYrsrlM/YXRj0qxxlkkhYleG
pmPt0OcGzrR1tRwmJM5op87EJxFl6QWDUZ7mV0+oxxywXXp2tubLGW1xMWFRdTMOBdg2LvFjFOPL
7Yi25hm5RzxQGPkc3zkNLBps+8Tv4xxlJk2xnHmtrXgT+yQuCPghN11ZAehQ386Wr4C4Jwwtcc3T
ORNmL9Gq4UT9hVkNh4whZ51Us1yHxYSNEvILCCYzBgH6dSEGLFvsOQSrxIBUgL3q44jRnsnzTEZR
QC3g4OCMjiB3Ba5dxFi8cATlGG0S970Fl5+LG+/1ZLbAjWMtIMXaazBkTQymvwZNul5StENJEMM0
TtBOF4Dn1UrNlrAaOpCcsp/LhwcD+/8QgBNpiDEmAHelX5vk+dxnBTOiPTOJoDXmMAe33Wzb85p4
SynHErzFEtLzY7lkfkv9zzNAJnmLhaSgcfo2PQJzga81sB5zASkzSi21y0CHRMhHG9hRacMkyFjR
+2hkYHnkMd/Tuu0fwTsmlDk3h9p8ZRyNyx8SO1LCaIYFW4K4RouQveS1hjMNf/PyT3ChMG2i9Nci
bjDJZj4PGonEw2wwnsUibzWM4ZKMnNdybySRoIdWbGT4QD9yWFBSuKg+BbtCJeSz52F7YqJ7dbBQ
NqAiejQtP5DKLQiqfyL1MlpzLWBeAbAuLjd83ehIYUroX5oIDJRn4M1+Or0zV6/ZkMeei//aXDl/
I5wiXxrWX5/FkFtzNiScih9sD7x0pcadPXRPkK1AEq5LW13r2bH2T+KOpB41h07JNEs/TWbiBKos
umQu5T4+1fyJmkzQUzAOxFmprGj4HHLKGEl0ieiJe95+A5fJPGXm2P8w4bktKDCHG4AnxQOze7jC
DcsYgcGpRusx35PnrQPBp2HXyi7SbypSNEBG/+877abZCuuC3pl/SqCijI3oQMN8KMX3XswdxaN5
wqQT2L4sZuCnB9UWxRmtP1Mb8Z4GHvDX9KFvCwvUAv7Xg6POGbnQwDivZDBuiQ/TIPX+h2XBu/LH
oFkQ/yFKIf7guqi1JX0LMBSECWWJ7Y4xRiqswGjSlekIoto4Gewmy9L04D5DudZl+0+C1fKk692b
Hoju9r5uaItRvYjI2mOLHMAokpdbHr4XlBEYGiAYvTQbZcfDwf4B4OwWiKK+dy65V4C1GaVt7mvs
khrcDQ7cqtpthpVwdF/DDeAQBe8G5wn6nJWAHwHgN/NbXQonITadXmVlNrj/vPbw4RKNHlRF88lM
EIyXbwDmFkEVtaVojb2ciE9sHG8tLzhmOA0qizQtQD5qZjC0+vAKAGaekRi2CcZEzxDUP3oGiiGK
LApiK4sqaAmqDC2E4lV7MnLH9cACFSaIgsfmDJluAnOpPOg31mACOSpXnHq8WMmSL8cT7ZdgZ1EH
fL2Sogs0Cc9iXeVovFEsCRbXmIIGYHsUKRG+2CcE1MBSI0AB+82cfjl2R4yEGN/tt8OE+Al3GAhi
GlQnUMGnhztEh5OW4OaJGrG3FWKnj8sc7DIUWWT08DPkpYRlaoA9zF6mUFU4yor4CnDZZ1g81vlX
oGcJdCTFwDfVul3PyBcj9qNirLCuWd2chpPXG+LSW60z+22jKl4z77L3s2L9s8tM7wA2UXPrvYDH
ztN7gOIRRxpnemmkOEgrnMEfp7RH2+v8gX0Hw20gMYiD2Odw5022tb0/Dg3YXJd3tD9+TfBB473L
nNZ+JV8YcOw4rp7ihvUnLTcUHWDcBaUEFkT4rBGmjSqKYgbDO6qcF6j3w3njw3ynC6/tKfIUrwuw
a9CV7X32nKnWEM4rVKy7XRp4X15W4CCNCOj9UC0m7xbzGkZvYGDitx84z0baWt6+9Qh4DYgHVPJf
YXZR5zxzrtCS44YbpnJ6zmPFtwP4+R5qNsleL8/3sCKMAp2VXQDjQaVH5IPfsZVCh8Kjn7mh/LKa
I02Hr5LfmFyPSDlpVZLsCEeKHLi4WRfrEg9rHqfNxxQA1H0KeEZtK685Lou5HBTbMqL6H8Mj3ECC
WSphvnlAmXpwHWJiYf1IocXlgtnI3q+2qoVzGffVKyZ7seUb0bgzXsRE7+l8PjA7PowHNpweVjrd
R8WxMlX+GqbUR2dQN4DTv+39Qf5n2OnX4Y9PvP5tx+4thNIrqBEUXEuxm8hE3g6mKP1M7tJtcVSw
kc/cNMFl1dq8GD/evcyW3GGYHyfOBFWGlSWYzgewpDAd919cH6hujRYrrzmsy3VhZhsKdR4eJ/WF
XY6MB2Fh8JvBljzuoxo6z0yejplgTazdx5Nnvb9BcjtKsLBpi8ERaJMZjoZjs1/qBWyJ8yvnZ4Bx
rUcuMux5dVHi50aKZUj83EsH+JmLbquUItJu4lJz8oHBFKlg2iU3+IyJlM2gCqcMkFwCD/2CJSSY
2vrkT3z8v24ubOrRi3P407IZrU0+Xx/OGT3REZvvMDOvTKAdmRrsy8BAhYY7SC4vt2+JKF+uETtf
iCkeMT3kJA1n4xoNEyk/OqqIUiQlRC9V/1wm8MfmD1ILwsEfwxPoOFMgOxPbA3C2xoYuFU/i1N7I
y5c5nDI4TgpnHFZHpjnCORAKIHuVwohpAuPcm/WFkuplTsaBxGuidmFkNS1KIzdolFiDNPtsX6Qc
1tf97AjW5kDhm3osKMAgDkyGF2v+ff62tl78GalNla47YFjG4YL0z/pQxiF1FBnolc9rGCWTZBLc
joqbLVHFu0oiah3SGNg6U3OgBykra6wtp+PpB4MNBJE6OTrme8NO8F/6X63/dVZ/qjDhM7AuuS/y
FVlDIRFeB4DoJ6HeBsl0PKuRdlvnuATczWFqsaGvFHblCtquSX6BObY4X9dPIDXERQkxFcQ7s7/x
uYBW7Py80R9//7vrFGf7JQg2Pw2xoja0vUl4wM0HwHkwV+IPTEe+uLOsEmoeepQWNuEQcsUt+hqY
m2nO3w99XNjM3xHxrtwCCijd3Xv52fmNrm4rJVdSgLUCTt+mdDecEGfeDaxrZpoBPvH9WeUMdxMn
dQHH9e2DG5Ohs5fC+yUVhNsTbMWqEpaYzVINs6Vi5PMRoVekTRB0ARqmZTkuvdqGoxOHZe6Cmz77
oqbBn5U3pmwf2g4VAdbfhVM5DdEifo0nB6c5i5Fu6i9zhdf/mGqqDEQKTIXhNVDcxBhgp8i2QIdc
0ajPGAiOBqT74NfgPKnjBqaEsOqYIdxlThv2rs6N/yaIojdLr/q+mzUju8dquDovRjcg7PiFxEUM
yxpy9MuZGIdOLyGBXkpjH7IIWJPKtr8Gs9CvgmBAL8IN7mMyDa4T9v0vfSUs0i24/7Q8ZzZO26ZY
pCjAOaPElHNvLpmamHmMNwlXvIA0/3G/tIj3TjuWeujEFi9j8mXG+uHJEpRqVgFVNuPFKfC1w63k
iir/x3YXWwqmoMXwkjrlFVTWj0k8vJ8Kx3a/iFM805ifKQk0EYStdciw1LqTz+qr6w/koDv/13X+
oqd9w2to4Ms0BOuF1HpgepgJvvxaH63EDY23ins9Yr9OqoL4DX0tXVY+VhEasw6HUKZQ2nKneWtB
7BbFfQ+d62ROswB0j+kE6ZtEoaj2yBhpG7LVrFHMceqkrBnwJDtdSFxUQw94xssSXBaRjLduL24u
6k7eDSHjmvDmH8FAzGn0HE02BxS2V31kPPtQ9vIIw4l/wY7QC4wXBAKRZ1KeJFcEkBHgBUUObkxM
e6lDToUxot3m1CW22OEYpATj8AXshCxaG20xQPKUWOFgX0nbkvw5EXEh5Cg9fTYG0a/0Y26Wiy4I
v8RW3Ie4eKNkFlEnA+PhZNsnb5hwEzzwnacxWKsJjFfzF+K7uES8RPDDjVk+dV4+w3wn78w34ZuZ
de3i9oWDmPslBYQHx41nZ251ENFKdwZQ/+QY15UCU+6m7afVgbwi/A0RXWq7Py5rn4PKHLKLZPs3
vZFmLugYPfrDYvVyWkYfdGa5dnyvVSNsPNjrWmYtpF0eLgY+iZMIq7QnhJ5efBMafavDHk3Dl3tF
0qP801+gQLeg4vRmewIgQaUH14SXiIsrfN8wC/DbLIMy4NjDtlJG9Y1P/6U+/RMwaPDoIAapBGRg
c8eTQb/DYLENGVFxEvccspHtIy5bHLvbdI51pf1bTU6TebkRD6Lnt6cfMwrGD/AGbsYKp7zpQJuh
oYJLisXRiXXgPNaSW/jc7nQEWudKFmFKREoRIQfFZSCeR86f2axGJxXXTv7u8jwVPoqScJwZI9xW
BOFVemHrojUXSftrMUWV4nazYiRqwLj72TdiO2A5hMLH/oSlyjeeNsFy2tQaw/AyZKy5aLyf/YaP
KuttrBxxboEnAe11g7ESRcoaBZJ7oyQR3lGCSlSY+QqVudXO4eMTsTUEsYdMCCei0Iyj+6XA7ZOy
8y+1Df8IZtEh8cimcvqyjwg34anQfP+2LCqyEGJx5sNT5jE/gz9liw1opaNWc3GdxHPqy9yU2wGo
O6NCVHh02RwxgiFDAJ7MubEc720zkOMZY1vPbJZx41s/lDpPwbjRQCrOJIbDbDD7NyCReDV7lnyC
nvXxK79Zf2D8KMxqS8BFUCNzIVljL1/JYYdvY669UvKKLfiuN4yw+AtUnPyx64KajhkYZcFvpi5/
HmvNzCPCbCBmc4nJEZq+NMhX1+iK/zMKzBnWYPguVI4cXg+oexwSwowcNcWTzCJ8F+MyyCOFNmoL
5D7LjPfi2iB9NDClbVZY3CKobAORSfZYVYwkasaKoLG6EjcIKDnR9Vt0PRB6Nm4ClSY2xkV2fgM1
T6Cn8zxhupo47gXNxyBf8pqbA0o+yX4Dj0KyQDBbcPLdjnxh0hhKo89iF4vGe7qpK2McTR4DnGsu
ZL6/jv4Gd1DkYZy9zuG9Amw0VPEJMZvWYDOZfZ2b+WfXnJfI08d4QwQdw5GoN9+Hn2kJRB+x18tN
ilCdR0nJCdWIoDwZSACEbilk9LajJCODT29ZCFqFneOqDeTpMxhsWFNpMIYg3Ncliumvx+tpoUIN
CJfgiOLWOKaSgEuWEtSiM+LkEv4pWRh16o3fFiEBYNp5iOSkyKe3dj4aWuPvSoam87BHd3sAGRfS
K9cr19y/zuWDkAzI/K7fBH9uShz0jx4K/79iYI7+4ANiQz7ve5zspmwy5wDEQDw23r2hJ/WsJ5Ml
yEZ9nLytClYJUZQhh4SbbqF7DIBWREAkaLDfw6FRy2HZMzCIm2Ubf/n+jVOG9fLjE7RxpGJWgskC
Hqz7ZrI/zxzBoGMs0S+ww4BHbOKyHXxx6sP1aCL8vzuGwGM3R600G6GVPj4ZA8JHaOjiwW9gWHQH
+iL9E7e7OnQYh/RoXu5+D3K55LwgGSIlgIM2AR+iHqYkUaef42+A0ac3kQnFnvcfi6I/G76i4p0M
1WktxLetXzTznDlOH3us6oER+f4afeHU75n5SLBTGoyun5s+33aAlqYF1P7q9Vf/TTDcRYUcfAus
v5wJuiSGwmOisEngMHtD/01tp2J6K35JQ6svO93DV9RgeBwea9gQgI3gYlx+H1OWHdwkFMYclYfB
gwTODCZKX4w7SwS2dzc/TgNgRxEha93HVNe/h/6Tlx3iH6+i0xxDfs+ne86VsQ1X7MOwEA7nO37s
Lf6YfeWljLAh3aq7CcL6xr5LFvYKI4xZ70QBMmV/6EMCNmFMYk8LpEbx/3X49O3DKOF/PvBZwqjC
zpUQwkf6NupddvMGZ4lO5GGkdFE7/lctnTt5TLivfMMn0M/Hqmjhn0jYaMDkx3Y/tieIsjDTVxCu
Wx25l/RtLCISat5274I/0N8DYBapyotUEyHsGk1xQ1zf7N7qFtxXoHGJGgBsgek2Z3QBYJuqmFkH
kEXh1zGNZpYwex/Bmb3eUrLRajGKoJUW6kzcqrjVQ3FbLn9By+CLcA94QCMEGV4FnbFAxoeeVU0E
fjqkwLdodWkRq/UoGSTcf+yaEVYVtxjbTr1dARDbb3xZqIc4Kl/kOl0hV/adJn6cGJ3zq8BXb/Ex
XsF+ouF9YwP2eduU3oU+Rpj7nXPw6/tK8j4BwRuA0qnHUdw+QRvu0/zfC5GDTjATC3dstTbtOSCD
oLk0zAJPJOmMwIVHDn8xuXkpWyl3rk9LgjTfhBM6ePzu7G9GDo+bt466QZI6QBJ9DVDfoXZCkAqZ
C6oUysNOP6vGGq5tzHiFfOOO2Tu2IHERvmEgoMLWv0tAX49WkCR6DhNcELlgqR2sJngkN9RsV7c1
84WQBzBNZG7MF3eXP+vm8hJsGQ5CdaQy7x8RW1GJyzjukFlAvSmZXUidYt31ypynTF3wlQEXEtJT
AYneLG6zhwUTd3Wf6KOL5NWCZzNYPWjEZ6BJTCqhOkAidVGWQfGD2ic0uWmURVg0rB6b75mz4oOZ
OyOeEM79BvHjEJUZv07qx29I4rt8CG/dMNrD2RObuiIkK4I87/tcxGBPrOqsukCZ8xf4mPdGhSoY
/bI7iVCp3NhpzDWUqXDWRkdxi6H9p0DAhJzOpSmAIyDVf3ydV5ODSpqm/0pHXy+xeLOxMxfCg7wv
3RAyJYEQMkgCoV+/T9bc7Ex0dJyZ7tNlVQgyv3xtE5IyQ3bSnfa4VNyRUkJvN+eD/+qCQqkB/Ls0
wyVvPzjvj4Hi6Gi7ef+IlB4H1vgNLUK+K9KT08GZYG9LEEni+PrTr5l41dBd8hx7wv4uVCTftJoI
bzZzBZrIUJCQT3xIDEn4IG6hNcV8juMTKPcZ3+ilQwOP8KLCf2Ok9KrsLpAhGHfAsTHkATbh4KYW
mLRQHFCuNl2dRxyq4WDJpYUQQxqQoF4CGlFBsIgqii/hDHVCCI0Hd10cQJzHDVeO+C6wvcxvXTPk
qNI73IIJciMTpuNgeaKxoYbw+gJGk8GCroAOwD84F4ZtzFA1YQcF5tX7dLyk5H9wQhcVfo1nzTjM
M+DkcCq8iDUQWTnmvWAMZgtj9BBMPEXRyMQ5I47roYMZmXuH3LJx57VBCxnH4EONr58lojON4FUW
ofC7vDI83NFgoO8jeDUkkYmbWyDYHUSm4DiOiK6HImBJn8xsIfZGZNz2a9h4NFcM57I4ds+FJnBQ
zeoJ6ZPN1qY6Qu3x+xu4AlTDa/5V5mOIlNnmJALOeqf1OVXQ0XD57eiDfxtRCqWmTBf01ZGpBLyH
gvVL74tB49ljMMbnieTgOUfMw7SDm9A/T7meX8vTyXPqRpR24EvUrZgihytAYUXkHDXNZ4wIcBRk
CaAYRn8LY4bgjx9tYydCnsRtY8+zn/mVATiH3EYi4OOBRP16g2i6ARQzRjleFiurMnksJAxvbNjU
xcloVQOVqX2EbINfB3M6UkNahInaoEMOSawQcOnjy44dv9gQfgopn8+sIYIRnrBqPi165vIxUbh1
8ejyqyGl2aEmcmSn7BldX0KMcuU0L/Q/RVJz/lGh0YsJobcDc04HBppRBJOf4VTBPvVjs9iKrC+6
Vtw+wuuwnyBVGYNQH27AXZmvxO+onMnRts/4cRvAPUHyYuao0owtg1SnKSwf6xjFbmipCFdAOJjk
cE1AAjyxFv8bzVfsJNX4tc0jbgZ3/oqvCGW0YRYWvV97pEz5PnfhxDwL38ScceZjI5I8gBACp1F9
T2tf5pGEXSBPAaEA7AULBVfEcrN58atif8LlJUBAYMDvmkRcQR+7z3UWnHc4IycwuSHNJZ8jNoGB
WILpGcEppKevCRk65Yw+Z7+tkJCRhsatxmnkHjLH3t2vX8Xsoagd+M4Q6zDCG0QuRL+NwTwRqCo/
PE7JZQGGAg8F/Annh+7tMjzNlWva7bsR2hdoKqwBqPyFr1KdC4t4Nps+B2ij58896AoknhGexjoI
tL6rRjePVEW2TiO+7oHw4Y3sUcXPNKieJkA3vqwh+nmR2ZqxUUn0EVWDIaoKoWGS2F1IVg6wqCis
t5+EfUk4Sp2pQe4i4bpaqOAua+F/8kiAsO/gmtIbhq+4nnGSmJNQGjoDZ3LF86YlCIDzoxpzY/Nq
hcwcPYgpXgyc8OqL0EVYktBQD+iLYzkR0QTivqH/EtSu9OBz+Za1UN4XQl85F7rbNv4MandrjzBQ
s4tzP76G10TmNmMte7Ad5RgYBKGOLNo1Rrx+sEV6UnHkGNhDIgQE05Z1zgVqHiisqCiPn8F3yFUd
CQIJ/Z5QI10Xxg+7T2JOzn2b0+pUHEUIlLn11pgFBmStwQVBa8nMPffw0JEEXUwd4ARQvza5xOrx
y9H/8cvo6Gt7nSEYoe3TtyeyOHXd0mxYjF6Ly6RLhREKS9G4ib8c0fsnQDayXABkz32a0rcPjovW
iKO+BNYGxLcn6sqZt+QKqgS/DetA2X/ewNc3HrbPmGMRr1aJpT45wQjXxP3WAhAt5aQYkn41hFXZ
3ob6ct1SZMu5hfNES79IykUBMbbpMOZlrtShNr/2NY721r7YfvcGP5LTHlDumswYsBCT3BwnIF2R
xsQPM5AotMWDSJc72bgoKAjqevZkQCKHtAuLAGqiqcd5w5r8GsLIXcAvX16JTPoWGNLx/TnYRJzf
SIid5WX6JA2zC8/l8EGmZxdqzlLJDy/IdYuxkVkI2ccpwk8FdPkkpHAGhxR9xihqf2lXQQjO5QRs
8QF/Q3CzN2HKcZ5H2K/uBHvYEN/YEHs2jYm9hajQReR0/z2hIeNPZ7LbvrfPZYnUijpTecOh93SN
ces5B+OHQkL4pNENvx4rANEBwlSNoCIA4+ibxKYxQMBePAI8fmyrf7xpzIoH+GxtMDHQ4lTGLbNB
zcgp8Onvjzog5pJdRvuFcZ9wwuKFIwwdAzbSJM9eMCLOBc0O39F7sQeYx1f/TS7lBXojoK1BoNQ0
UXMuHt1SdUo4ULWT+nxnwjvCaRvv1S7z1dV5YU7vi2dKtFtUr1F+YyNQ4TYGDv+K5myKmJ0ZXIXW
gnqJmp8yY7giD2OgMAiADVEwK9IiGSp75dwewdEOaFmCVmZyAu5l9h+Qa4wfBmSC33+Js0mbEHSW
AomPeBL5eDb5HkxfmgmdWwf8L4C1x4S49DCjHIR9m489wXUek2ZEcJO8VI8dsQAOg78rofulNpZy
Xp9BJP14AvbPEiMDkSSRy5d/N5g7e5sRX7p7DgrRlFemOSIe9LyVa0M3gMNBdGAnorRCWLWEZavh
ca37xVTxRlb6ilvE2eNua42+1LVUfrNvJ+pUH1pIdEjEstzOICY3yhY4xsCBnIz6aisWqTN1QJt0
QhlFoNOsCXSDXIsloi/1oUOkty/RvUBaGte/L8I+y50KMKesO9wfU3mrzJsY0WyKTiIB3SiRHDPB
cRuB6tHHtbRhc7a27FeYAD4h/Ae0DKmL4rDcY5F3vwdu09vKpP/gvgKtcOT0dQtII83ZbVEsQRvZ
iDXxFIJLxvbwESkx7QlhR6NwE/zduiMuD7704Wf8HYlW8fPgOyZIPAGnPsd1kA9wnVaK27ItcEJm
B9/ZPvAKKP2NcGadU8vu/gstE0NVSf2jYK9EJMxlQFcs4JgW2An9PrjuQGG/I3NRr1tYuoE1hwhc
FZy9+D/PGvO8cgknXUJf0JAZiPSQr1jUDBQvmOpckM49CoODSto0OsnSxx/3+pUIckd3pfrKo4dZ
9uPZ4o6dgECP7oNsR2IdAZ8Sr2f0xWCx45QqwlZ/2KSlOSszU9WdUnhUKW4efsYQx3gN5N3sxnYj
iothyHnYuH349QZNOzN2CBYNIiHlVBpzYfBYmrwOw1OII8AlamytPCIFryENUkfnAb4BOKBSZSkA
gMNFC1qOT2Z4dnz5kQAAmPpCK35rdjYRj5MNNci+AkBi94wAfQhjnJ45liqkDXuWsi5Vjo4OSajM
S+WITE3B6WC2ktrBfYLXCS+aujux+4CGYD9krlbQNOWTE17ABT6QNuVnY/WEhuUMZ4L9oU8gLxxL
AtHBsKcHbi1ZUI5kOcE8oaid5awdT6BSYXAiD1TeXRKghw/zFaEieV+/e2A3XJSMYZf6BHvc2OOb
3C+s8Ea2p+TyxTaKHVgkIoqsYUOb5cm74Ji6pFfAWi3gUzLCKYk02Q/hXRsJ+Yo1VHMOa71yn8EY
jQBCPmhcBrYRtaOSczR9mK8FbFZrIFZ0tavHf3IIAItFbY5L1fQaqnYAUxDDYGuzhh8IW9U18vhy
YdL4ADVjzEN9L01ke2pX7rmKHjyf+JwgsjimczY4Us5wtb3sEmR7afIGj4On7pt42vB5kd0SV4AZ
Jx4f2iHiGyT9pmUM3+u7bgUUaQrztOOhMgmqYauG1dW70n2Dcpdxb1lhfuRwzdmZjMClyX4Ble/0
lD24v3ECrJb2V9wre5ZAgH7p5FuzNjmtiBCtjhRXNW+X6LcTUSI4XNzT8Myo1xGFh9enJx/hEE5T
NYE0gKdPmSdefdV/D6W188a6Wm2LabvlO0CYv11wf8JGuhnebRGtCmNATSBS1euhpoKt95YQ7nos
VuDPMiQBLTcEgXEGjxqioNH8tgv75NoICKf5+szp8If+Kg0BbB/weSqtLt6cZIuDOT4l1xkhKb/1
D04ZToRvD6/O+QLK5RYE6x0vW6Jg2iwxSZxj8O9rfwFIVe3dj2yfbxxZ21OoIjcATmrmjU2adVqC
uS0em/dC4UFEOkKeBRnDGAX13nOjzOsf6jegvEz3OpIUVzc8daEvAZRF8dlrdktargR7EIGy8Xv4
6ZvsFHG3vG3LLYCz/+03fZMRkpug6NX4bnChInXjog7YFYgf8j8HcPt2+XmHJrrZkHcinxtriC6i
TYroMZRIOMV0/CC0tO4368dSD9UkC/NKlL+X28tYwa6Z4NP3jH1BXiCX+TQ0Q9ZMNn6J+CupL0+r
I0BzVCxvvjbm+E32Tr9LYK1wyd/Smy/MXSFjoBJrPwqBDWFLfdyPE2UNm/gzPXGQ4/lQYVBLnNAY
X5OWuIsrTBS3KMLkXw5KyInQkv+YUKMFyUoe9zLrCl+g2YSxekY5zpqgJbXtOmABUk3xVOuyR5QU
BW13dIOFfzt8P1iTy8AZo41Jm40ZfJccDgXCK9YKnePigFPI2Iq7qTqAZ/atOT0YqHqlGeVnm+m+
FWeSKcvOCEoL6oC+M3WjzU/IKaCfqBacmhNtZPWpCjnRl/AlYJYavujM1VB8tV2+pRSzNGPaG8s0
Jgjph0fw/Ikq0BqKdAYKf6A2VqlR59B1ZZSO1MkzUeGbciYOHMw0exvz2+50T3DLZzi5muBVItgR
UgkFegeq2aIZaQfnL7rkGMxBW+yNwh4PcrUsVm3CTH7gBVtzRnHPiSCIOhf+s0uyX4sDX98Y6VB/
2eKzz7a1t8mDnZwQ5pgjC+xXhCogzccQvrMBWciLxWBZr/JPz26C83VHJaz9nKH1YHOFkmJ5Adbr
ekfW/xGeCQ428k4mOYJ9iwQ1BKdM7az3gribnRDh3Fn9j8dr2OIwR23Mb7tA6XVoIIUKY7IudOGQ
SewIhR867M9ggUXNM0ANqb/ZVMyuxm+W1oneP6eEyoEOY3dwcRSQeR1eEwSq/De55j5w/UJf6Tvx
wtTdHVc0/xCIwC4+OfN1pHYn56TkmPfCMVWNStKUiV7z7yH4OPnrILd5wrdF9UCYGYXPQ3xSTvHB
/MJuovLLMWIifSXbwULWhtiEiHSSLPn/2lvaLkJq5m4YHLY2/wCgS4y3x0N7X78C2FCYrZBD29YM
ITPZ47vEYjw5zx0UgfByY4XzD5HHw828N2aAXynuD7bxAyl7hL39oGr8oktBOz4NRbxQL9yHnNGn
RX+fBeo8P67GIrPH9n6n3IW9eBQMBna4Xhsc1ZCYzNY0O/XW38Daq+4oJpgSDNGdzzdEQrglHLEH
tN+jRYxpKaDxmH8evY3ibTYkNsd81CbIhj0F7si/HZds2e9eKqTyPPG1JzhIc/MdCfKcpitUQk40
iWbJyU2YoSYsGEKZ80hz9CGwBak1V+iwGn+EYMLh+McJ67GDT3vumG05rYVMDpJQUjo/LaMEBu/w
ykK1I5CA0Q3X0P0e5BsItZoZBrBMvM/nRF0Vkvei+NJl+cAXKcrSSRQXq4q+e8yuG3X3wrKdJ0wO
fPoy+fyCXoxmjGykAZLR88viA3kjtXGDekOwU9wt3O0wpsDfqbpCwAEZtCAehzPvzdWIWzGHUGPY
Y/klrY2MUU0Vijg8Mi2gfJgx4dQDhC9nX1/xs0gepybDJeU+5IMQTXw8qsgvJWlhou+aBUwTL9pe
QT0xzOIBsKEwEDSitII3Cp2N//MYXcKj3DseDuJiQzb7b/6peodDywvmvLS5uxceEMn26eH0HyPu
dyjzXweTJBWdPTM1oxtnxuSHI6XvR15a9dKU25obHMP0h2PvjWAIrNycddEzD3iNKXIpXunn9PcJ
y0SMD2JmgA1v8OfiUNpkaDcTwYubO1gO12TdXstnMM8eB4OZHiGUnDxVntqOv6Udl7XfAlMRfH6P
r6hYHd+G8brQsx1lHHVL3FTrQvRavdHhoWZTYJiGRgzs5URM9Nkv2IryI08RIsbVTqB5lKv6lUcQ
y30gNH/ueSRiPHR3SuLNpKBqCnVHX1qQySe0yp0BGPfF84AMOXaW360EQ0LiSBMqJGNRJw271Y4K
MiDfUXaCZDqNSVAo1yaRWLjE12i6NqadlCgiuKJMt+LV+zRDs+VAwsGPSQSdMp7ihb96lZPAYYBX
QZ7MmQyLt38hjLahfNcvf+xXVE+/G8qoMTiX1wAWyMx6ihZKSnxjmccoghgC1rTwbPBu0HrYa3h4
2QddZog0Ph5ks3YK+OAbI+0bNsk/d671eyP+gXg6ds9SHAgosOF+BEO8bziklCO7mrxxXz6w/D3t
3knu53ns0FCDq0OP2ESvhMMQ+vj2Om3RlEu2pYsxLG4xafNXEHUSMNiZWgKQWNQpJnSkqHWAhhhk
MwLIm59cx23VoNfC/69tJdC9U3KW1wXBoECwYMaZmZyLg3XZPUlwK/2sWgOa0MDFceFY32k8g80q
fnSUjtR+UN/bDFssEg5jVk50A+63csTDCgP6FY/uhdKqP7/rnXJlePqYp4rqAR7UAnaFhCXkwcQ3
lOIhAHDks+IB5QWjET6Jx5Jb+vnXk1Gh3iQ+kHWjhMlMYd5llRgOjXRiHI+nnq0TQxE41J3KrgPb
tsxxhlvpB9d0LUTRLG5HlfmKuBIqHy+B+oyaZ3CV0Zp5XdmvIFpu6etB+bZfVcQxib4N01c5fEr9
z494mNEpoPoFInqvOHujjXaR0jTIxASdExG6jqcYidydnYhcHA5WxOc7V5ZCCblIWNuB+SLiBoy1
TgWb1uwMqweEjw8BSoZ0zYaQEnOcU9KHe4Igvnwn/cq0/rDOvCABGDABI+v4ywOnnbGzpkU2MGdQ
FjaHDYRaBIdU6+5njr3R/UAg1RHxWxPsOn6312enuAU/XCpTa9qsTpt2QZob6Q3ur5JauyIpB9QO
6ry3v5fZHVOkRwgZGDg/g5PxCR+xSZq81KPZknmJvwsUWPR1y3CHEdnDwjuLaW1xSkr4jOf2MaWr
tWAgHObrdnEOXhEkmmuRb8EJ4Y4pSvg79f4n6oBp7PF7ADwDwsunaKJ0ZYxScFakGxiJkaPpP/1c
e0RL7h+xtqRjmT0OnBRCFz3DFM8U0kGUqHy5CLd6prgILJQNgoQ7nsODiOy9Oq6AjDX/g0XsxUn4
RTLRbXyOXtMrin9zOqRtCfsxwXRjfPtJN3+P7NU5kcavRYbckBIIlr8sZQcjgp5MC47UMPnQWJwp
J6/wiZsWKfnPI3jjG4ajZNW6Jjz8me6+Ryp72UdoC9EOC2ZbANvcV8HiuhRV6nRcHYAdMMgtjfCJ
PY/tcFrOMI3jsEDSgaFAZxKjwxREHqExg08V0OoWiwEpY5DXfIUTv+2CExxI/JxIA2y67A0qdqZb
VOOilvd4lr0SMTsuKlrMAISZH0Zah+VQCsEACfMsezMRHGcyQQKkh39YeYPK1YvOWyIHcHDYo3L+
hec5Q9nkJObxesimgC8MhT0HS9EQmzJvwAnl8nMODR8SKoH2FOrMo7KQr8wYMBc1PMSRYY2/B21F
xDjO34R0CMBfgJZoJysfLd6br4EI8OmUmgDGh/baObZ9ce6WiYlF3nUXCqUAde+QTcme5LGANHGZ
cFww/By1pE9MWzCDBIVMRJss6rRF9E3Caqj5dpqnLSwtXgK02IENjAvLgu2DzjhPXVa9CRsqjMw5
EXLuDzh4GzoI20NB87DIUczGYcKHsyJIA5HBREDQp5VoigH8O76gKpGGuTbCsDPCZhpiR1S0IIxC
ItYvdwIvpOWh/4obYEdQlR4pS/nGimlGUzGAwnKV0QkpB0Nt3TePBSwxAx9+I1CcPAFZmL0Be1+I
TzsOk+x70YelkwBDMKod57BBvu+WiJcJw2S2SuWQBMuohcwot+CfE53TpTBXOUTupVQyaRFwBEXP
vNxL//J2QR8fnLx5swlCY7lzUu1w1b07xl6UDQSDWL5G0gHAKPVwZqK/x9c2ksHXabJivyLZvIXh
Ant6GrHSTSiboIDkQ0oCRmCSFnGvfAYGR0oDGwtLPSOIHQ3DbvT2qnFHbtdz/J5X8/PWmRRjbWky
TQrDROfdl+i3WW8Fm91M7qFw+j2TFqitxzR1C0idhGI2/oKhTk3vRRI3mtKxzQ1cL88RSJHYp4lq
Ez7LYglIywAkSop4Qq8TvCKUWovo7Agh3IIxf+8gGhAqZlsEAkQILeDjib/mxuxIn2au8wHYjT0F
4nM4RUhNOcwGRxH+oK4pJ52jNRED3mXDU8vh4upSwIHiPcVANStH1o8NxHf+lQKoHlHtdPIS1hUh
QWiRhzDCArPx1gErk68VHHlCJ4Tf4Emi8G5CFmDyXXSRRcYd2hgU6RV5y8783C9ab0msxcYeEe/M
482zAtyB4gWSnVFYHINv/mvPJ5Yw/6RtFQFPK2pmunRGnUciX1AxqfdoPKfFoO4/j+rmDg4CsmTz
YM91RLH8qREgGDZ8efcJuR+JvhKCHlBtKHeqfY2U8FEWCeZASgacHtD65+1qawNn0xHZ/rkPCYzw
5QD3x6KBSgcMW4bDxspjjSqQDqmv0bcO40alPe3ygrDipD5k/yVRyiWZsTeu+d5uZfzcVkISW/2h
WqD4wzIlEbGnT8+L3DdXYMTZEJNKwZCFA6TY5vNqeB3PHwlxLNvv+kw0lEVEUghUyuUkpoiASLpq
YGrzkH6EZbWUiHrJFk4fZ0NH3OrvewWYjnNpauCqGtlQufvqaE5eXKUHjxhzHtk54n0R9uLtzSYo
hKITGQQULR8lhPN30iV1H1rLO0AZ9S9TLL1kUQkOXB1DlkPInpn3J3SLf0Qg1E+LbpnFXQSBlbNO
i4x2rtA93C7RN2q3wLbAVwUgfiL9AbkjlXVsh7MHBwYqCQnT+aDcF3ISIXkRsWXYiPBilDMGLgRd
o3Z+mzfLPBLRAEC/bcpiMr4OsSnRf4Xgc9IsgHAZopsF1si1ENcguIrMRbES21dFYTniDvZ9T/vJ
/fsE4Iq/ntArzop5WAcP/1DwztqJbHsdQdcSKIc1Jn0ILAgglfqBLuj6K8f/uJhfUfILs/AzUsZO
POtQ6hBQxtNqjDP/glAlYyX8IrZXAhw8fUHbAcAFp9V18IwoiYKyDR3/vW4D/Orgnrx/uIOWKsJ7
ncQQuDJU1SN7o4HnLKy+TOA8aUJYXY7UqNKhERp7BOmhOn2m1wF7QGrR4kJt3VjSvZyEA5abQyVU
2weeGvitGOQflzEdXeA2LLjGgP/MhmBIxIN1jvcghOk8oCZTrDjgrYRJfIWsBo/ggzu3AF85c+VB
aLA2vzDtAbyQHNLiYgRLg3XTwRZfL99OWkiyR3TbKdhfUI8L/4u2b2jU9cA3g9ehnrchmYk+i/od
YXwxtCseype3zDbfQ7G6Sz2kvp8fHjzUqB8hNxu2d4rn3fcKskj+Y4wiOGnENczL9FTZ05psSdxN
/NoPV1+ERmIIjpAxDphxpTkUQcl5ekFiZxdVM6hxKgbaFO/25ZdnhKVlcl+cZk7/O3syTDFKBeeh
uIuxdQUiyBNsocTjQEwJ6fhWova/AzUCOn/zbkI2fDDVkUWLkwYVzBuJBiyhVy25a5F5IDYK9PSc
NgNAJ8wqFOZhxVqoEaqWpXGs5g4hHogqlharzwVX2JeoXhG9+xij7uczdaKmhLv0uhUn4fg2akWz
Ln8MGucLFvMu5KwJ2Og742pnHJAu39cQRfv2KijLApKY3WF4nb9xANJwjm3DBnsSDgio7suPStTw
RgJD+qztAQfjVA1LzhYmwA4WrHJ7O9oDafYUIdgKqL3snk6B1s/3gE+sekNWJxbuCzbw2a7bFpwY
sBok4rdu2RDeBI8pII68jsoD5Zc7JlUE5rQ2kpAAWYi2/X28QUV5zyHeBJRBi9eY2Ou1MzrHkKn9
env6qadXLoG8u43OqbY8HUDimyMquBdLK4ANcQkTjhgZYzPcrn8+dofzjp5AovMkHFGi8cBEUQ2e
G5ob+TvQhJpBekTNI87gdAgr2z1Bl4qhwUvPg45G6VvweAh8mgdKYSC+9r9KAKt/cubwSiS/zf5i
W0SQ2Qf9VC0G22xxi2AG1QH+NVIR96LxbG71RhmmEBko9409jOiCFZwoVZYIudsYIbPeHgwl1T7J
rQjITnW0WUtsDPWbOIt/EfTC3nAuJalx8mLM4kZhb5vYgRNy3BLq0O+CuBMswkYsD1EZDrASLi86
Y90BAn8inCpP+oPYFgPeJQaqL+ChshcsdTb8Sn+1PigVDiYvHrGrJep1En2A9MPVsOtIqBMAqxhh
qSwYWF7ToR4wSYkyAlpSPOBg7kLyBOeQpLNyaW5gfThtsjSvuF372b6Yl7FQGmIKSWeIDNDLSv3v
6LQ8HT8Brgw8GsJcgHSAEy3tWp3wcJ1gA/75j//9n/93//k/p9/b+HbpTrfrP67vanwrrq/nf/zT
kf/5j/t/fTg+/Mc/TcPUTEtXdMMwbSTbhu7w+f12WlxPfLXyv17Fte7u19d54SAEG9lUc6CsICJK
okILJnkJjo9DCkHR3qDil90Alyv+gNP0gaMf/fAlMtDUsd7MiB5TVvJA3dp7pnTk6whjs34jDnz+
nemPpmkgNnjJqUQqOtUT8lj65Ub9MKviQ6RcYPo8XLEWA1DEFvEMGsuLwRTFwzK/TDE4z1mROLa4
19/7kJFHAJIcSJISBo5B6LyBSGY9U3fZlA3BiF+D2+rfXy1NM/7V5TIMy7Z1R9Uc+X9crrKRWvnz
bc8LnldyzG4nYDvRRf7kicI1yhLzuo0GN9tTgIkMlqt3S+1YS3B/5TZ5eC+8tYX+FG0idfFLImox
yHrmJaEQ3SKL9elZum9wq51XH27PBy15DpXAw/N11KrxmR93J4oxc1yQhDMMBpqVZ3JBG4YhCm7/
PUSRc5m+dzewCJyIDcr1VIcA6NY1BlqSIujPMxIH3kcKvmteMUgVB8i0lgL7O7hofdUImmf8JKAL
vZ3t38gA8M0yRBrV9JX5N3XO7umGpCp8MFIytWKwL3i7fYOM3+zoVLFpL08CUqjaSHvOlIdfIicl
aAu1ieIBM+qTy/zEsIG8eFL0b28RfM0PVVvKtPFvuLbU097B49pXWxhk9JKiE8+a0pi4qqTw1m+W
Zko3Rx2JXCWl94RnxQKXe9qWI4N8AKrU5w/dP2Uc+VuEncQVVGzifrWmM5PgHioBgH4n5VpCAY+V
p0Dbne3pv7snryNyZtqGDgBJXeWqTxTWXe7X0KoAlFSt3BddnK1JdyMRjaeY5XFwWlC/Pf48XMKE
yJWffWCRSNQEc4ds5GC8VPf2Z1jylrNpWhxgAeGKEbuPOiCy6REBQV4m7QS0vuIY5ynMa4A3cA5j
zB6Xo5UxkfgXLE7I/MAEj+/ZFXMrA1Qsw26S5gMxT5uC0StPKTnFZEGJpE7XLgMT+M0OAU1b7046
qw8Zqx+MCRGJSMUEzYMo0mjFwPMZ6iIv610IVRUIGhT/N8ou7nXaLPiBpyGEBSGZcFguLBt4/Igx
Hum04C6Ukv7hydsRna/ck920OkesJPizQJSTh9o/w8uuObrLiOs5i67B+5wfIUxoexVHHmWck2W5
wR9LEkHr83KbC47Z4E04fPAZsparUe0Ih9Ef1bNn27m/vH//VBvqv3qoHUtWZcWydc1W/vsa6Lzu
57MqXThuxK++5oRv6IIIZt0AJ0utQHmlhUCg6az7ay4j2dEaWqt61yQfsvREpWFV+tpUSS4Tjmfs
zNwxNTID67c8VEUgxfcNqorLpsN/uMgXt2t0xrjA7lUj22JOeUT//g9SlX+1qhuaolmOo7Cwy2IZ
+/9W9dqstcZ8WgV/kV4jijJG2lymhhLxPEs7CTFHA7XixS22bPOPCQsKcAN/IUqGbnAicBv26XiP
6eXDrvK9iybTmGG1SshKS76QylyMNYjGaSnK28+kE40a78KCPSF26vKi9DIkUowcDw61QMwkg8H/
zutR9cFCUHOMGTvvsJbHt9fUQrPqa6APWZo3gYrH+qe6E0SCR/CJk4Au+kAXRzjipsw7ksyanGeE
ookOMjQ3Z/L4YnlnGvk4UybcsTbPu2/OKP/kbTnPNMLRfMbHLtA9/M0j/URLnBqz6LxJ9kHgIx0B
mV8TBt4cS7EL2rZWtrfZU4/uQCZg8sRsdh7Gsgs1TFQ3/HIv0w0B2yXGBOR59uYyMNmoL55JAy0R
j9gv4sykdE0PIGJvp9AAaRja+6vPF6ieObqiAyOq3H0EJf/jl2ne3mC5X+QTzht4ml46eT5/xVbN
r7Msxg/Sv2GT74N2zml7wizSkFgeiZjqQgK/0rbgLAbsRy8HsAM97Rf7bOYc+YXDf39j2Zr9Lx4V
U5Zlx9EczdDM/3FjOYrj3JTbo1zUmit1w7vuQ8lmZKMY6V1h24oekOX69C0PbAuVjHdBr8P5vYzU
MrFqBD+JPaCfWa3TBzV1jOkkGj4j/kWbA7szfzoYDsj+Gn2vARIzDc8ZMCmVWOTFbQokIk10kVPl
Kry/3fH8o7RjtWSefEzplKxJgDxm1wO+5jtRR+RhXnJLjAR3uIcsRXTwxrbeuSYeWGncUkiAkATl
YoflvvYenMKUnzMWJSo7HNpV+082B8nN6RbB34r3T/GdLC3BYOi2KDzlMeoIZyGSDRHnHRQ88zMC
guWBgV8yaqUAjqzGPT63xypZnE/v0wVnSsAWsunmJAaTGWEFFpgAWz95cXnv/J05FFxd1J6kEzaP
esCyF4/XtB1k+rjY6MTqkQjuBNoNBO7ILybSErNNl8cN32YE1bLpP5GweBQq1uMnDehb80u1PFeh
96IZ4S9+KV9ny9MSY2eG5ZaQ8FU3hLDuFvaRhaLjzCFIc9S/Guk7veoXDkOPb0O19aSVZhH2XO1f
Uf5ij4D+YpPkdr1Mnc6nnRuhBnMF5xdGNzC70Z2UnrG2+w6LRfEIyBF8EeOEBp7f8WKO6dmHBzCP
r6Ey7/zH/MvRiLwRUHmI0Gf8mdRfJMbps5289MEZ5TgqKoKtHrH6CnXMK8uLzfaKaJ8HrmGXP1Zo
boij5ipJicMRqCIdkOY1hHTjikv6AbS75KLAAvSfbMhCNEOpjPjDx9Ovhwq+AaRT3x7bvtPFFoVC
gITcxpeg+UaEFn0Wj7lKPDoMF6gj4RtVeCYfpw7eqqs8xs2A89R5KVNsBM2K4oJIPypsHJK27zyV
HUqQgEbM06CT4paSoCxVf67AsS+PFJnjg8jX42MvWSTW8L7gIiddBkT+luRg77cp0TM50arkApOr
9Q0gLB5k/L2Crhx9lhlkkhVjeGpZlhkUyJTTfeWLV3Rbk9pUcOGoisx7FsGkb4+R9SavP7f4BsbC
enwhO+3LFFKEtjZ7nGaXIiDu0bislWvycFjaJvnNgyDMV2xrvG2WHRQg8eiYbVyop/vEKOIK0qBI
n8+kRnhETJUJKOwqJGmBbj/mp/OipjH9k2TvwUlJYSpRySvwBxLnayPlRmwQLoJDeVctemn+/TnL
kMcI7syF73zmnvwavDlxgXc/XePryQQ/A1GST4ejoxi/IC60g+WQlYlQcYzBhz+5PuZVAvP9hIsy
mKB6V2KCUS84k04h5/B79648JTdyrkxA4/i1rcippZCQxl4EpJjw0Lou6JRlyP1o0bX4qelGKifW
+r7+zEvDu8s9B7HbAcXT+ViOz5sGrmFJ7rQe2YyVnW9wsvtpD9rwNYUFvlv9D5b+nNSeZyL22j43
6uURwGjmBiCInQd0TRi/Z5xf+BwwrSBXDl78KfTBpQxLzQZ62gKtmWuL4ghr8m2FzoY97rTO4cI7
wibYq5TFp/KMIde4NtOcNDCHCEvLcpvpHXwc3FgNPzBj23xFOs07aJac8I/YNdEkvojOVdn2hvej
spBvPvpaxFDgSJ/gwdOAU/SFa+kz1Zi9zcl1wbPC4R6yxqbEE5wFljGoaxHbegXWAVjnIYDQlwLT
QlP3Ub0WKyQ8JB0Osba6j0vLu7S9668ytoBZbd+EDFzddlAzkL0NeVIQzCkshAaI/Opj3riObrjV
mAHwi2ZuBQFS+BclFQbhAwM0Z76cMBu13zgwzT0l+wVYLYl0a2K9Gzh415Rgdj/NEBHUi+Y8ZiUA
ORBCWj1EHCPjh7ykL8x58GXkalge4/PD4U+mOo5AIu6tEAu00noy1/qX3fa9flOZQIzx5DG/EjZA
flCDmNd9A1KaLjRlF145SO0UqreaMRD5k6uTLhXAWnR7zM3jBgYLchj+Ux6+yqiTsQ4RSvswfGKC
f6wzypIcCQsEi+6rfdTFEMF8D7/s+wDBf+8oUL5x9kne/4+w81hyG8va7RMxAt5MSRh6TyaZEwTT
wZPw7unvQt1/oFZVSLOO6JKUSQLn7P3ZkrF47d18jthNvTG3ZbUkU53nJyUeYjE5s+34Jt4YOyWm
K3dr7rRj1zzy/etNoZAzt0rs8rkVVmtRI2+BHxAla6SOFnJcogaRMKT08R69y/cO2DVaVv7D/IhA
Da8KzwEJ12Q5iqzEsIAQ69mJ6tvvpz6C0Xj30JsMtW3qHxXyLP73xFELPl7qyddP/mM4EtPVEdbQ
HN7bZvDwyRrkFcVgPmNpVaINssxOGVNAGspOkaDC5OhXhYJv0CUAGXlUMT0JLtDfNJHd8jsndpur
H+9J5/M8ltOYVA6sH/vJnmcOyIgOZmoOOksEt6a69yuS7RhAhoNJen315skHNG/OeOaVbXVTTwRs
Gc9Fh3vF/BG8UXedSrMxbyxeT9hliCdvDvw+T+bFr+qGdIAbtPZWOJf/PIAxYv3XACbrhqmKggpy
M/7/v0z2XtlOMr2XoouioFBBhk3J9awK3KrdNsN6gn2M4xWPRL+szIPAGUO5KdesaJfvTWi3BvbD
ZiULtvw2rKvajT65rhHrdhBcFy1cYWBWkAqSvgyPiSp51SITHKYvOHAyplZUYHKxYAzr7w2bIRLy
N4lm9a186+Mlh5KHZgkNBVkWM/4Cc21QXI6O9lCw2C9T6cAnDpmU3BuWU7zytDpA2Z7aYPbk5Q+5
R20skGy+puKoBLrt+y/KpinfSg+xYaX8B+vwghmkI8mTgOOpQT9VgHp1arxm/SM6YzNpFul3Oc7Q
Ts9F7nNYzKpFr/OBzCbSVXhAznQHmhlBAXLekiMnBTcNGM7TjQ/tvbw8SYfjXWcMWY1IDapunsMR
3EErkQO3b5kQBzLwFu230dPu6NYHru0OqIrJ4l0lxmIVONmPofzkHEyBaxqgYEVvaxQgItMkB3pO
59+tUYmLbCPUR0RVEj2IaJBwd29GjayPmAIGEYmsxKlslZ8a+SxrHek2N9PVg2rfB4B0VkhC5WSq
fWqwoaweHxJBAeCck6WIjDxaDD9DgrkdZYi8QUvjfyGv7zYwmiezJ6dtGn7SBITC5JTWrlC5FbE2
itUf2Ne8d4n1acuigVgZSxiTfSA6PPf5MBchY/OZ8eETLkmWLk8gKUtPxE+LKLCkw/MbRRWXWvXD
lSsg/yA5BNB1xVTzuvfQKitdXTU/PkYi+q5G+RH/wnm4kIIXJptccYZ9KOF/Z+5EMt7jFv0mSKI7
1bvXW8hajdBMd/gd2rcSSLZYFnSyvk9+0DUiDFPJVjFncbOE6vFJ1hHvekXtNEO2m6Fd4UnuV90D
hVZyfS6TyC75C89pNkJnGYThx3MjrXXmVNTn9FFBE93HlJEdcjDzi1yJEVeaIGbb+LrVH9FRyl8K
WKP6ldzIYiIIkHI94Md1gt+gng3ajJ+TfArvZf/5EJBGkPF3zFZTFF3TBVVWxN/xivQVD4ba19Gl
XGbPO6Ba5dt1PpO+GV28aJUh22/Osk7jhRN/kwLr2Yo+b67paXJ/0lnTTtlrhTOdCyYNuYBxVfQX
REX8rzXRlDVDUgzJVFVpxCd+OaWezyro4sgLLmAECkpIAro2Awj2LnoLckBJksJ1rIb4wELUlTp5
XLw84l8+J0X/j8/p15/iN1xH8QIxVRqTn8JwA8JY2J6NmfYefBXE2/08+1Wz04inYHap3QmrVnry
rulFmfmoI1DskjxjVz8KKTuvzSSxmG2abvcqbQqeMZJ42Cx+GNR0DosrQrcAbRf7mICQcoi3iNrh
TMLGUcrpn799UfzXr6XrhqiLisEVICiKMX74v3y4Ua5GaSrH9bn6bHi9ptEeKHfOjUP8HYKHtYlv
7OofOLNfy/wdDdiKXH+yUJEL0hJLFBvxt3azCOI18oD7sJKP1RsrzkqDmQJFnJcC9H9M9vk8nYfd
Iv9ux5UEvSeFX8cGaZsM8X/AmI+A+oAko16wsL0IZUcJiqZNubEJpU77hm9zPkyIhZ1xAb++mBEJ
Ceklq0b1DUgyxiJZWbtQGRzZGulLJ6gvv6rOcMaSEftkL8I2h+ZscPKPAk1Ww4nxVpYwRfT+Hfp5
Bt1nOMMGNnvUcowhlus/f9bGfyCDhiCbpqDwQWsgav/7UftGLEadHyeXQbFr3eomu3FCSOY8Ntng
MKZoaCQApEZyUse4gP6DCIA5lwyTml9Y/U4+Dv5dID2gHVeelHjoVbQLUcukhB6s82/d7j89UgjX
KKQCOybcmKOaLasHGnE4cLqE7g2GTY38U56ti8LM+7KZ19H8vu6wvpW/CIh94c5x9UXFMb0c7skl
mmMCjCxMCS9sI+keZHJaJ5bs21gZyDSEMDn++bMS/wsbMgRF03XVhBuRfgcd8yI1q8EMCGPkX4XG
IZFMCubwokoyMh6SjnEpcVRqiChBXBY7ibPRnZyG+3Dj50Se4hlrDRgZz+SbsCy1afudM1lU5Jle
I65OvH3qlmdMNGbdyF5OLryi+eDUSD46C/Fo8eiEXUj3+yPCCVweUBC9uBOD6V6orIZT8ZDV9oBA
EYwgXpnKWGjcIimPbGq0OjYIsqNEm3Q7E5SHYK1jSSwHUtWA+By2ynw4EbGSkdLLcTZZttC+3KJf
wrAl+BrooXraKjGJm/g5T74Tf1afCCjGzIeOLnQGdurOrZgUEWuCxj9nmnDJJu5Tsc3a7j6lI4mt
PEfRPgfrYKRbiKOuL4lGz0P+Bh/G0BnuOoDmb0ib+oSgPrro6qwX8H3++atUNOXfJyd0oC6bosEI
qijj///LEeMPXf9UFS2+CByY47bJgv41QXnrTOAqiSVFDyQtsSwf8mvvOxFhKwZqU3PXg+0dhr30
ZsxFcpnEWUx0gu5oNi4BbIiYOwDVkDGKn95FozUaTvZerFkLgi9mOGbD5+AELHzXF2G46GK8VY3w
ML7BjD4KzE+0ba2Vo8fMweeJXJrh/xSecJLhioj8FeQ83rV2YsdzsgSDcp5HC23Tso2DTTjkHUWo
xMHBU8uCBGM8Tz9YIXx6JYjcQPDyhpfS4DVDDQbzwaWEdRxomETJl+kQiPuavU6gviEE1RRtnrCV
DrTMa8TKDifNTVeE866fuxoZ7jcW7+cuf6iIYzBRY8WH1zmz9+IkHJCVP9iDlA2WpZoAsHD2PIu4
oGlpnAXUBIDUkCfA1Rnj9h79zygPeLJJ4Q8t0DrlivQQMHEt36SnjTlfGlUJAvUEZ+ViVuCZ0xS/
MrZSuPLXHE4MSN5HfcInuGPZ1g58o9Ft+ADoicBYVsAzyXNhMu+RjLNqCOv+ApG8pd1YUgEAy1UC
TLjURs35VKARJB6Tzjjr/b1oH+q3h0ntBGqQ2Wsj6tNjqkwVEtSQGGBZvrN6+S5AEx5DoPxzwLT9
AFUhj2qZWy9zNlF3qjHNyNQSMBzM8m9+dplxelWdy0eDt4zRYCvOu8AZ3uqDiaSdqwJwxTYUy0BX
YwGgJpqbcJPlkRWdWAcqqiFp9OBR4gVGvgzECFW77ErkhS5CbkAFWElIfhjMbf75JBIGzgzxw0ZB
tEr1Nkp6WrsyW623GfJSUKZZc3ru22+QKvTx6w4DxnMeZo5cnEAxXwcTq5m/6Dk1FiMcQDemn+yD
agVBWrZzk/zzgtOB4Kexf5pGWauYV6L7BDbtrLpxKe9SS6fn0UWNDAVLiVJgGYIlpM5ATPyX/sje
h/fqG9C8OPA35RAzCK0OHEbxl/k92O0tS8ZlCnBH/Kn3vrng1CoJIJfcCGmSfDQ+XnSIExCazBBP
JPNGI6E0OsbqUQQ2KqI3A6gjRtaHvRSl6jhLuiUvImnmVCx8x5sAqhejNuAuZUSFhaSrsyODiqMZ
cWghqmMu8aLdmM0mzlhNZiW52rSKIRZ2ABxodsFpnX3jIGBDb77Du5QtIDrEbm5eJ3D/89azistL
hjL6TLo5bCP/fd06dfft68vyQ1I2JSfdWqGcJnSAccBu0MslywjNDoLevxyB4n/e/KaoKHAcEnfZ
b0RHLpvRUPdFckG4QXYPHrF4I+3xyCI1LghZ+POJ+18jvSH88s9p/3vg1nXTvJ4T/jkEKIBCIMYL
khRmr6ME6jfX2ce5LBdj8M+4v+Dwc+ScUjnsm2gPF+amQ50OLPaXH0v+r3tA1HVZkUzTEPkc/vfH
6oKo0wz2jUvnQBhWi/rq0ZRx9pD5PfIDCGpH8kE2VuEaM31gEMYJ4pv/X5iz3Y8hW/YD/MXlDEeU
GP0FDdH+NQnLuiCaiqSamiLILBv/++MNwyCHohCEF2awNp7XP4AU3ncq70oVFmEMzD1Lsd2QcnGX
CSEDNuZMVLfyqhRsFBfCpsSzaMBEkEUDYh1zP2zjO/6u8P4EOZpyTNWAqdQ8yPNW2SrgTGB7ypTh
I6Md/l1b9zcRSVhg6T/pbohQbY4+l4FQPr4udn8kDBYOdO0NEI3rX6ddAJwb38ZfBlXF+DcupAua
ppiGwbNqatJvk2pUSW0R6ZV/QfetEmu1YfpjtSsQsuODIveyoCmagqHyTv21TnzXxBEJ4MjPChM6
8lzIekwVhtv65B04+YM5l4hxRIueraY7c96Ip16DtnEZR5rbC8PMJ4j3hEhx6dLVO52iQNNBxDey
eLIlG26EsN5DCGvDaaU46G7yHoAw/mhhlOK3EhyEAZrcIvoGXIm0QsKFd8ngTBTbm9gGcAg6QRSK
b21q1Y+cUGhy+V4rZFomrrLMKgktkdeQ9JloGfkK964IhmG4aXVErjA8dwMII2AiwLa41PpNFK7M
r4Fwdx9o9xIENho9DxPJ6PfW0Jz3NkZL+Ys/BY5BLKSxq+O5wVKNWgRhyQYxYH3A/N81bmfSI8AL
Wh7CA/yNr5yG53wACt0+aTJQFkl6UNAj42hRdmy7iXdHGYKU9dzRo6DCaLwInIBcptCG+6Klb6HP
CJFToRlQ6BBrp7r4i1rEPgpAs4ITFZgnMpys2lbqsjvo6arfI1URzCk4AyRD7cbwR4hu1/p7Y6OX
gnFuCbvAC6OSM7LQRVcb9hVVX3RdYHQ3FjR30MgqTY2TAG2KO5OM4037dIwWINfJeEadQtl4ODro
gCobO8DcR+j6d3gAiRuzm3E9vHlXmWx5gllFrh2ufi5On9qCDjUE4BlvGJG3w6pA8zYGByqIQed8
LejPU7y9i2bhH4jXsnD8OwHTFOF0aL2w/GKUkecQc+homnqr3Al3m2xepQVWNye5+ui9se6RIbhL
x9BJO/7iwCGMjgKTbY6D4gUYONWvoD7ICXEVtKyFTDvPsYuScR1tv0OQZvWOQgiVDD9dxgxG1PIL
j6MOMUxUwBGCC1w+5V7cIBhWVWeyySNb2A3vqK7HmMt2/VrXJI7sdMYg02IuFG8ilCbAFFJO2oXQ
haEZQbcIjKRGq7TeEnHyRKCtWtjhqJRMLJF/dOwqGCVjqOxn3Gm5v05xOfJVs4MwrvHs+bhng8Qy
DbvEnn+pmkfxk7Zvim/nn/CBpU4avT1xFVQ0KoCaE5DvvWAQUMydyPeK5bLfZ9kJRjL/NEgpT6fK
udIdIVwPnt1DK+B/4PHwLfldKO2qGtGr7OqtY/zutKhhhWtB9Xdib+lEwtJODrlygwYUUPvysf5Q
b/zd88SFzHGUipO8OuUYRf4SkljsDpUzgaYltpKCzzXkME+g/J08KP3hgPRdeZh1sIqkt78TvbdJ
eclYaCx+cUoJx9EDJHQz2hD3OI6JlSFs9agirpyDymVLZLLypwQYjYiwtnXZbp5O7m8ailpYlyIC
x0KFpJE5OQCsXwnUcXT7871tGv++IdENSYYmmoDymmH+du5KgVoIz0EOLhoxTPRIRwtO06A/sb2J
ss3oonm3IrL9B/fTgOVJt0Wim9K5Rp4OoO4T5+Y80Of9Ty25YHh6v61I9cgcAjGQpHwKqduoxycF
pdUHy0IYL7vXoZFILyPIqHx47yiyaoBNcxuPJrJNJ1qyN85So/YPR0HkVvWm6l09uQrCmp4BghQo
92utgZfQLAhVZX6daRBciurElfNkF8XtcZhgzgZdbSHglmW5ZpNSAzsFy84ZKGmGYoBEwQ+Q420F
vJgc5lApVlcv2UKEq85ijXCwYN+TDzK8i24N5Il4UxV/CEcvRS5kpCUX00S0L8qENZ10im8Ivf/M
t+qbCV0fOiVF1uDHDnhKGG0Hj9ZTdmkX0qFFsL/u8CcFS79bpMw+OwEllbYsqLAkNkqdJ2xYUMjl
tG1GoWptWPAYNXtFA49j03XoLULyuihoWhivbb+VBiKqZh1a9gVMCBRKaaz4BRVx4aMBUWxusspc
BIOTKN+Ei02YkP1NGnSYdUmjh2ZFbyAS1hFQgCBZ7E09paAw2fwxCN7aboxptSeCdqYQ2AmmzI3s
u961Bv0kaLP5aOA6WSnOWWBZgbHoh51BjggR+eWUDVamaZE34wJEUrEijLtIKS5Q1MM4Je8wmZcu
u/MXjni2ZpPnr/Lx0PL12kIPEQgDqOKPKVhcechLSxYR332GtpmM4ixWwfAqyux18F//pFe9NAcX
UIq3HxfAhw+huW1pJcBjRtvfD08YSpF8axC2P+bSCD8hLVe+Papb4rWUvE0wo8PfYf48eJ5dLSB6
urVCGPrxyT5+EPJZW37UaHtal0B/snK6zklNqwjIibuGE3sQtvWPSCLmZShXUbLxanRoLPPKDtlp
0/40gpUCz3M+Y/mVrQkpZbcX53xjV+MfgicxwfFf6+C5yN3JJ4eD3lKPxpXLemsn2BKqdZch8lu+
OpSOxwSDivqeECDQLMNDECJzdyYwI/WIE3E6VQ/ZRX9Rt+dKeYhI6imsmajoktoZrBAjQZ1AZlhq
NmdZhuP2D207E2kLw3GI3NZYw58pS1RJQFsPA4KgXzJIotqs77KymWAJ25YnjnKuc/gQwr/Rl8ia
ZYhWcGWRzS/PO1t3hpGuJM2HE3Hb6DNuU+Itd8LZxJeE1pU7BQXTSGtZPCzrgqJjJj9gbtHiQGc2
eNKEQPxxtIAGqffQGFSNApxJNTl4JbHfTG7oIcYO+OYnaAlcJ5Qdn6f4tAWMv/MicSXW7JBvY2a2
Fn9VcxG/0pOkkEiCXvxCXMSdvyd3ZDoxjCMZDmOgO+mX+U7mASDheDWug5AN9CQbU+4OD123YEGP
n3zQACyoSyZlb1cNc13csPfuPWOOW79mnWCCDqwIqIMSASDMF3UjWKKEOZf9BC04G+VwhQWDTAhA
W8gxYUXa6tgqB5APp3iw3XeiW7yZxeylkdZLbuZqjEQHD/guoOjTd+EsrEga0LaFKxCPTfQtUYvv
ITmxMwV9z7IxUffDjxWNhSCPcoRNfCVviT0XmH+wtc/63L33uL85jqM1xql54Lto1CK3uOB2JG4E
izwORsl05cKphlnInAEsejav/r78Mt5C9K8k/aFTbMYZhjGgRGo961DRGQh/phwcOsntF9ov3fDu
rUMC24FfShbk2Yv5IaVgCVO1BDm9ey0MlNHkEp4mY9xceoJaQZYhl4648Y6TJU0seF/3amuFnPvr
V2FjJAwsZoi4du/Mj/x7XmHXxYIOObaYBaHRyowiFxI70dOtSRop4CXLsSZIOpjr5IBABTSOh0hx
GBDGGeqRoDliQNgqpAwetSNhjx5v09LLNzoAJ3JQ8InXGeo0Auc+G+Sc34ZlwReWWvoFFGKC87hE
0oHXwAHNPjcP+hIrkNoZw8r4WlJ0xbrCY0KQQ+dwDnNsS3v42HVxiRdkdPPpz5VjQnA5hxv1y37i
GBHRnES/aF/mZoxT/xkewodwZjBE8YAhkIHqAx2OTnNrYNGFA4Vzzo7FtwG8g+kjtIhIAYWjK8Nb
ovPKEb5ezZ70q2nD4nsadDfdqdmeMInngYQKUO/JOSaL4M3orbK2gWu0lbkWOJI4KnCWMfdmUzkd
w9jIfRsIWFhW1L7z+WLKfyg/dUptkzBq1Vv5K9kKK++GBmhMJeB4BQNbxVskh1xRVrIU99xMjJve
e0VbogocPevJvgPAvNdIiZLli/gXq7qiLX3oy+rqhViuMHF4djchFsPS7vn6dQowcxoWuhJlHp/j
z3adE12wgDCXcY3OMaYp+wJ+fqtRNP8d8NhOdcMqfoQbVBjhEQivOnpquZvdePYZ2tkqPBOSf28w
OL93y5If7+7NkXQpfC2LSWN5a2MJBJqiIHRzN1yHZ+jbQwyvhnu4fQOjI6CQTbMhnVkm411Cd8VX
JUyL71fkoJbS56JdV2yfaPYoD1/p0SkIdh5OQL5Mpt4U4h6omOT64pH8TB4kP/viviwslG2T+uGR
JVSM45D7TK2uGGsNeXNADV7f9V396U+BsGiGhc63WUPtxm9NioLA23vcKwUke/aJM02UD5JyLRBd
to4qr3LdFfy1f+ODTADBvakJpR+tcpx53mJMDfSsgZuB+e4JzWFzxhokl+Ezisa4mth3cR0oqp3R
nSz+hT2U/s3MMq8C6puKiY7X/Idc/AXZbyVJCQtl4l9eEFlL5gvAZ/0tq04iP8iKy55qYNSbywpL
AdylTgQZNwyX7dcTDcwI4ksUzOPbNL+ZINWJ2/bWX2bq/xypf/kRf0N1XoEiPFHv+JcRx3D9uUh9
F+ks6Fsx6y2Y7DZoph7iFBYHWxqnrz97M77e5CUG2blyF+7cMHf5OJm1Nxxvu2oXEOIhbmlRIRkb
fcAC0/RMdL4iN7Q6bGOybS5hNVY0X1FdhixoFu2jheFircAKXGy+aJWF68QSPwWQqGernJIV/UTm
25r8bjo+TjyB+3wxljyXK/UvH4f0t4/jN8uRVDWiUpWef0kfSX16dSiTzx7bqDqr7xkMLyrj3hZ7
22MWW2neaoyDpGmL8Pt2rQqOuUCVNKGs4+vPX5Ms/hsiHR8lXZAFU4Yp0n/DLLW0HuRWNfwLQ8XZ
3KUUUZGZP9YTotZCsr0Td6Rf2QEx00eJanLvwjsT7GWnOhPTTVL+ZBt8KFPKPZZPuhH9By5MktzM
N8Ee5q9tuIWqHL66G+l7x5DzocbRyET6JiySH8SxwgKzCBHjwsnsbBTB/Z6ughrAv7KQDqM05j54
LQeL2Rx2pFp0KxhFngEMmBgCNb5ejngkqK6GqMRpkeEYFk0vdkyRQbhE463T6JVehVmzME/6WnGr
RWAJey7ucENud8l2T5h/TTEkINTbhOdKtvupd1JtEAvgCi5jIhFGY7om/NOKheDppG0Td3T0YW8Z
M9kkx1uZ78APrYqojCR5dN07lruxlVX6Kt7CBTgI9ROWDEBDKAqtLS8nwPPPbcsphV+bgbC4mAj1
FqnTHJ72ncxvrlYiGPms7frjwRYP+fAz+qae88mGUWv/XPlLopJwPg2b8iN2gOUupNkQaAXEXszG
SmFu+p2y54fAQd4efkAVYNZIwmBrv09oLUeKjYBU4BRFq8nWsGC/HI0IVnwC0IA7a7FgU4XbjxS0
+KWOAbVM+6OOj5d3mPV2QYDbaANmviBbe9ih4F0TZczU6vYEqKm3dPqTO/RY0nqJQJtCMmYP0get
zPLZwEwy1HicwBkpSer2E4sBxycorboNDIw2GYpvtANyZQ0IJXEh85t1En3XgfuX10D922swgtS/
nKhxmwhDECn+hT6tfQjXV9ofCKDmfDyznFhvqoxFohG4rr13bn7xZiJ/xLxfORFd0XxUVN7cKuwU
J8yeLkU7dncbLBaecc8yT1g9VvWYA6odkMnDQngEAaDf+TFPKgcSOlC7HLkJpK8fnjOB6/t4rt5C
W52z3NWIkBbmTZvVm5drWLQGPdCX2QjKrWYu3ONv2bM0XoRPnYiswQHLJ1331H7LFpVxDwLVmBrn
jLQW3kRYs4RyR/5WGhuq6Tdv3gJx2bnl3qAe1fUvGuXphsuwvic2aAFRD7xLH7F4DDfBTkPSz+vb
rNSjN8d7Rus7nUnemsMaFIAGVnOUyPKqtCCyZGQQU6MuEfYztY2RAtLnOHqISBi2A6UT2q14kCVy
Hg50algsPDiZeTF3+vLlrPs9+a+W+lPxoK4xOO/bE1l3+r5Go0adu79vF+JsHy+hHHEakLFxqXc8
QAStkFBpIZXGTSzORJelndphJBbb5zGjZuHi/19+EOb5mXb5MXgjkxUDKy8B843NUw871LjFVXJU
N6I87axu4oXxyfx5Ob6hsMMqT7m5elfIbaznt3AlO5PTmJSDnnn1sgo2Lo+sIeM9fDAUUQ0Kd/eF
3gFoewa+s5zMybc9cIQ4T+rr2uWwC8kYCQm6ALpZUyEyC3BZExVz/KeL9wb8Y5k7dUdbb8Y7h8Rv
Do1zy+fBpl5dsMSMcmJ9ibyBXYNsiR0A+Y3mrOAbGH/HjbcGQzpgO57/+a35z5dGRrqE306TTN38
7e54irpappkfXPRy1I2CtYCPdU4j/SRMxCN2D80uY+Jpb08CGj5fybIflRsYPHDOkeFWLlLfQa+U
jrJQ76qwqla21sxjVKFYIJBMxgH2B30KA+NXrJbr+q4ECCfIPorXpveGtTAQEPbPGg4bEMq0W416
tO1Lsp8TrAKLP//G2ggE/q9oTxcUCRURFI0uG+Z4zf9yTFTPOnzlaetf6NddFAt1LVy0B4a6ZYm5
tTwU9+6krou7OE/phJAWGbA50BJ7lc3adhxc4AGDNiB9aYRs2dlM3xO9oKPlI/jtmG0kArulFd1b
BWZKKiaZRYQVnmmgB3JbOBqDA/3v9wmpkX/+xUTtv6gnZGiqJP7zG2q/zWtaPdRAYU//MmZvZOvA
xeFjw5RQtZztOO6h5fbk5K5NXOHU/Gm2CTNFb1RL7d1zQZaJyyZCSMOcGEoad/L3bI+CiAYz4mue
JLwTSQ8B227hi64AQQXpSgPh8WQr+/wR+Pnm1HwI+1HI/JWtCmQybkAWCg7C3XDo94wKNMDNsWzO
cFq5PESLgpQxgVCpR++khIMSAkVuED0Te2kuLgkusT6xMTJLcif6szX04bybNTaWzhXGpJmK1xPP
EWW6PSP8ktgiCyMV5tc7JRnAHsTjrUCkl/GZDMB37nLt+FpBI7+oacBjGluTBSP0+NdsY+pYqL/4
0LbkCZFDMoY8hVx3hA5aIvSa8+fv6j90PXxFmokxVFV0SRd/Q6v9Lo7Nqnz5F4JWyacySNMnXYLQ
C/+jGpOyenvXbqudPEfGYpEItyk+kCosepLhqEezsx9vkTB1jUDKGP9cjzHEkLug/CcKpUfCn+B8
rovW4SBesAzZ3qlcm0sylS731iF7zZ/1bzXz859/MVEc+fh/vV6//GbjLf3L69VFr/jl9RmXkOsf
CYSk4ahwiKkn/95gh0gckh1v4INU4yinhn0zdQfinylXdTHGmbPKzq6Fffwg2UOfBu7tPbVhQvlq
EcLMv8NZtco3xr5YCafJhWFPPVQ8E73Ftb1puR052A1kQw1NyzEhcfmcOdSFJJvT3EjfjUKwnreh
gvBkbPU9MgiLwBC3G9tdHAHf9/iKkmHo+NtsIVrPU29fPZsW2ff4nBAow9ty5LE8JzRF/fmDU/7r
WII8RyZLnIEoCr89EVWtJYafC/6FzsxdxyVCvjWXRklLyChAICIdYadB6uimVtDxmO9cGHSdtfQg
ImBCuLuo7/WNmCO3+garWpCwxDWoTzNxRf2iOUf59ZcfWZJ++67hWlAjqKKhGBDe7B6/eSDiWkur
JCJZYcAGVouRK6FMecVz09cPPhr6tAn2WifblcbqWGXXDu2KbixiZGM6suOkq2apWa9qFdsu3XAZ
PvoK5R7qzli4tH2NsERBvP7TU5NUao0jAs5JwemZSK6Qwcw2oTXpW/Iu06Uv9Zv6iRv5Fbk6pF7A
el+gae/7YB/oHboiuNCC8dkYgqOum2cf6Cs00SsMyfOgmTS2A3iTrMkAlkTnTKTmgGdXQGAlf+uU
nCNEnIg8o/w9iiiBU9zZtDQByxxQZ/aT0lpVF0+njvNjCrmjd6X7xKBdQ3sGWF20DsCIEfhZWhLi
97RB93Yb6aN2l9f18gUC42PWqNAHl0RHehw6tcrcR93bk+DW3l/62VknPa91shIWhaRxU3ae6O4i
XcasEFlD1V+aXKA8clTk/QwpbgOdjMikOjx7ti2IRrClYO6lKCKjbJZTMqRrBGBd1OJRY//pMUDL
im8NQ0LGJ81/YjiPtNuQeeCmF128NZDCMa1NMrc3CqtAw0vgf0yQCL0ivB1EvlescK8Ae6BEMRzU
UdWcpcCfKSmRbeJNwE5Vy07H6wlQh7zzqXPBR+q6jLYV/TtEQ6E7C8Cm9Ro5mAysBLTrCwQ+Hfi3
X2C/YpzfIoB/mR1GgfXWcY4LLewGn5VkvA/JPCBEP12roIM6RpCmSK2h+ZxInpPngpuJtO96zUaM
tpP81nefT9KLEUD32c1P3zMMgMG2M/GGlwutX0fR1ZN2GUC5ma4VdZcFPxq4emGr0XWiWhN66/qV
FCD9EW5tRfi35OhklJbYaAMSNCrvFIotaX2oL1RLww82Kso6HObP858PD8n47fT4vzfR0BFImbom
GL/pg8Kin5hGnLSbSvrRcMb52baSnnh827UYE3ODekILq/kz7uY54Gqa0z9uEEMQ61NJIq8NPLGP
ymk1wcz8yndK7S8LNLjoa5HtJWhKA7N26kl3jTVjzz/v5JpGRW69QOlCdOqLKaO/6rVG3WP6NojH
gBCQqL1JJqtJne2Fl36plG5jAgXEXs3jheEvqfbPkAA8yEIlqvi5NjVEQJzSm0XCjdYd64GbQ46O
oUggeU1EOkqEoiZ9VkWz6F0kEob4+pT108BjxcmQz0Mf9QDC0xKKsseBISY+zxByCKbNgLG1BfJW
SXBGzoAVPcPs0ySrVGK1zmRLYvqR6lvxJD2/XmblNjAOzzixex9OCFdLpbOTBGcRjLirOltv44OW
qryShiUYsKpZDMi/rstDjwkyQw5svG5SjwJAIY5SkJcKnXoBeuy2yWdNyd+VLgXk9JCLWojLtpyl
P80E1p6rUSS1T+XU8TvoReMrEgiI5LDgMfIbfeND0OYGfh3s8CF6CLH+LpCASeFaf9GrgFYgkXhV
qLRIG+i+ZKWijzCd58jTvcgD7umk0Hw7CGXw5Yturn2zdScSsAg/IbE0RaOsnvJtiCPirl5ON7qr
qNUm5EYqb7H+FZnUUKDzKCBO/F5xddJgwrlaHakxw1g2VJUrUBoiTH5eA2wK30djhMhsXnieWU1d
L6E5GWeswtpF0bJW0gj74UNSdHCbMl+dXrHFpcKslGAN3/qwn4lCPk8V3mxSOPUORBQxg0hWn/cu
onRrTTZI6KeMnBAWV0WRnIbUIr7TPLvGsD2pvzONyJHyq0/vutqfBOmmaWwgCQnrGdxLT8IFugVF
AHxp0DKXJ2cggHmCf3QQ/bmmgPbAkLZ9QGq0vsnT96imFaAuMP5o/Ma4uPlAcApNudfaiP00zQ5R
RC8ab5XgMzWDeyS6OR+/qAkzSPQuEDYQx8jKdfrBrSpl8kw04us5ijDrmAQPDXOD/bmn8iDd6FKI
eos8nWwx+J1lFAcdzvelY/KGVK8oq36tW5ymUaD/BakWxX9Oj19mOk0SBEFXABZVNiZNU3+bTfSu
q0xtktSbBgZHSd2iSJaTDFWhgqDa7NiICwOJskmreEt8gkobToYsBd9aTh5847PDqpLrw4K0jez2
w6XNv0LsjaJMnEnO26KhCGfM2OiICSbA2SEe3q4oXblEcA3V+/8IO4/lxpF2iT4RIgAU7JYO9CIp
iaK4Qahl4L0r4OnvwSz/zV3MxETPjNRNAVWfyTzpTPayQI3W3gp7WFWD4kmeBH/sedOvmTSPJtPX
ihW/Tk6S3W2NiHEmjmCzQtuj0ogQNNeznnF7mLEM2Cuukla/dxMIuKNlkvwRYRWFm2KiGmxJvbK3
TooDpCGOB1Zw8zdp00FPoM/nLNWLnwTNT4jQLN8Gmlcke52vF/Q4I8foYPB/RD6A7GZyFjqy4rAH
AOnwCFAcmVbnifZh4bLxGdjb9m9nJOs24BuJfVL8RA3fh0dYpvm5YSOqjwDVa/JPAnDmxSWVc3lg
bG3s8ZOm7kO/X1fFbxRjZDBp41LgxKi3ah6gjYSVoA4IRYjuSiQeXDbrFSZZfzLXkgtwAtfu5uEq
NKHiqtaqTG8l+q6OpAHkF2a+VZWPRte2tp3sw1GuGgVzshQcM8OTCaktDr7S3mqAG0P1WxWeEuAy
0hBRYLoJpmzdaLAKfH1r8Zy2JSiiMV1FjMCt+CGbkfUzgarDq9QpdP7qgYlu/9IF30iieg6vWLnW
lrpXLYCE7ODr9jWMSWWYExbDDe91PFQbhT0dYXeNRLrufJm8e6bf7mudU2ggmeatre5ps2nrY1ZP
x0bN1mrPnki9GFwEYU4N01Ig55pX+anncL3kIwul2ViCTCGg2rRCUqJTf2PALUi8Nr9O3V4e+5hQ
g4H7y+QfNAnGMvuScYYyr102oDiQx1dIC/W4Ofj9cBIc2ykFeBjTnTT31qepwWZkNyS/IcwXaFvS
bQBWowyJQ9HinQ4nG04d/G2tfcaYGxWkaklAbkTsMs+l+82/XOfk1J+6+aKxArRQPihRcNLdbJkn
tyrNVyrArc5RPFtx7y1hlBAJxl+jaFfEdRC0xgM06YC0G3dlMwmkGFwHPCwD+pEWckaHZYJrVNyj
7NzI4OIKtJHdqN2VjBRb6FfzC91VLNDRs8RQiSv0Bg4pYepjYQRY0GS2TCmcI/nP4H1APpqfJW/L
wCqhuQ+IPPXqkNlogPlDr5Jp29pbKQ8Eco1Ig1aU5OBnUkQYAC4S5GUkn5RXIrt6uLFs3j+KYYW9
DvkKdw2OprbfI1+VDJ3IgahXuDXgKeUwlsdVi/5jWBbchyzy7zZKMMlTQzRagGkB63q7j/WVW/N4
LWt1NZzsaVW/8ppgTkjdzeCs+5ICiEQj2HAMi6vt9GoEC1AMAt0RfQo4pfDLYD2NhEIi0hloxcLi
LU7vis7igc9dJWxWEf2GSmmYnrFgnD/kEKAJ/+m/HChbWirx5BLalz0akvhcsCVsT1yN9wEzRj+9
6s3RBjbSkFOSpSvHpZChRbL6Y6Tt0qRZCkccUv/FZHMS4pTtdp2qr4RU172GlTuHuVBauzhLjj4m
AdPYFvjte6YqwnrS9bRwmozo3g4PTQXrmR5tDAcY6MJZCVr+2UYF2QwZ49oob7LuaWXSnTJf/RK7
xK0P7lnF7dmLdV0Xmxhhr0Wx5Yqjlj0pKlYWiQhBCmosHrRFAD2t/5ck/lrFLhfFmZcNMAy75sXC
3KS5V1f550z9WeakOYzsrdAYt0CumXGYdU8UO1xfPNC8UMKWwK/0s1/0OyYUXBX4bdVnAi3IzsJN
xH8Z4312ykNXfylRumMqdnaoEGxSLirUcDWLiLljA+zHHX/qsvs02iyiQSTwP34iwzu33SPvISy0
37IsNg0QUWbtOmdphDai3vWqCW2F9nrAKp0MLyEfZKi5C3/uNLj43CldDxGRBnhk+meLuKCygBPc
U/baPRB8A1yFNctGWcRjKGuxuoYVDyp9XeVvNXcWvJNjyEfhlFR9zB8H932S8zXIveP/hGO78iPI
AcfecFbF9BHY2+NOFhWlEpFtJRGkkTwUjVgKBQjXEn/Zh5p/WtG/MXmaSEupdKzptVXudrW1seZ1
UCxh6fe/siFfFX15BeDOJQQB5XhUcozH8EnlOzIpGw6NRSE38E5X9cPHxDvJlwh1kQAgTLkS4IS2
VawzAWWcXCpIfYxxlifjQ0zhLnOmRvF9yh8D4Z0lu9F1ZdypfXh65aLnNKIq1A2KiJHdBDVNEp8t
vqSlXI3s3TF0ost2Ck+Xi2hc055p8SvG9+qnRghcuXtpfgYq84YfBzhVgwo3e9B7TRCYAqdcYS9l
t2Fu5gbaRPbhJ+6m1sBmvcwtremHL8W47Q19q7PJUGj9Kn/w7IawY81e1sRIhg7IzPhzSB9Ddpr/
fTTs2pqFSTdLv4ybGsMZ9uF7oDZ0uRDMmCToBrn4OlEBgQFYc7XhqidnboPBBrLw2jH9EmfBx11L
tj8qiD8Y1LK/K0+NIskWJ5quZezin4q1k24j4AF/jM69RPc4KFfG6GFy9sWzJq1EQ7o+Ia92CMP2
r2X1y2dVDd8NHTh8uqs/vpTgkIAstOHd4KSoCJNPWIoZL1KtT07w7AaWt0iFeNrN9E7zhnLl4AuY
A+O3Fv4lFHgULgN3JwiQCtmQRlk0IJOS+iPFy1fY0Qd5OqLaqDNeacLUBiYWRVkCSnYnOGWS5kXj
AKiZ9wcl2F1FWY1ISZJCf+uxLirrHO0ApV1uAeguYXkdBYqwIv4OW6DX5EZP3GeWOKkCIfewmes7
00RVp70mQbju8RH2lJEW2kUuDsx85W8sbgP9gIH2a86SbLnPdA1VEzvKmjpoJ1ONqwi5cPjHhynK
W8a+3Eb2CJoDlyBTnoB5TNogTu2oxwbSEKWKozLZY85cqc0pEQ4YppeWyhf5Y2k268GERC+xsmAP
mq8Gv7nEuAcCVGVaRvAGJq+gfnVnlbyDlaUPr06sb91hG4qDwrGWxr9lby57Y6+wWql1++7n4lrS
x2s20lP7X9sxLGYXIahv5iE5bZBRouu2CcwmeCBPs+PYEG3num8ihYUUIRIRAoQb0X7jd9vgB5HT
V+yyH0V7n0UIVLvxhA0LwWlGMEcAXe1uZMqiL7816ypYA9XTv6TlNhCga/ynL/Hak1ynUDt2aGWC
DPiU7dUKQRYmyK6sRTX4GFWUxhTnmYqpOlqPHYY5f2TAgpVQ4nqIh12ekynRgQUxrzYsbDUK9mrx
r0IPk5RfmvuWtQ8kh+hwqEOOQYxFkQu+sS3kUmJZ2OVJVKPXMOvLyKxK6AFLACwa59sILvIlLdTz
oGjI3wiKdxEAln55tLNsZ6h/7fBLnWjRJNT2lR7KomqxuXKs2ZcTOmjyq0PS5xdLSWg4iB1umvon
sv9GnzN4/NBEc24ylcyoDHOEucoxBet4kmmGO75SHZ0HxKtxiU81wxnT/SuZ7ftu+RoiMaeQqMAk
RSYY64yBHs1T24m1iUejyN/K+EK8qcamRs+QFwqAiIyRxvyXwDDL/inZn6riI1efVSQ3TsO2DeIx
KxMIj/yOeHtv8wEXglnQs3ztRmhyyy+z4/SAHSch+YdT8ZPiqzWZ/Cjdb8Khb6unkXsmisqtEu2b
+VGLzzYj5/qqtQwgnPCoVflr7CQfIsOew2B8YMSivKuoqhIomql496W5ajWQKg0whGZjmQyGePpL
+6vidTd8wDjYEA31EKlg5POHQ6HGt0+n92Y8ptYy02+pZOIfnBsq5aqsf1xTbAoo+823ApJFdX7B
0pxUOTB9eOb5w3d+E/E7+pAALhk2DzMgjKJ7ZrThhTPfB+hOJBHAOJUqHeqKicQWl7jee8p/Ksph
188/o+AhdHQ80+t8dGQYohlidqW4qC2waf+l1E61cLdhDy0dDW+mPG0s764gKRbjSYAdE3ZdKvBF
hjh5cfG20R9+rAw2JlX6fIhGDroN5sshoxxFYEGGboWkXg+P8zSHSWPTctrlKyN8a6yni29lYJnd
KNF6vglNUa46xq0tiW8IMUMEJM0lKmcJ0nWcYAsyhJxIIW3cbZreS5mci6F6J2MA5keFUEBDR25r
L9QfSf/QeoPOG8M6JYppMzfjG/AZ4a2rFmp4NhMGediar3HxrbNY8EF/qZTf3CCNCvCzEccONwsv
TRByB3crO9m04z7N0Bv1/GKiQtz4FuhF5lonaiuqFxbBFQ1yscr8yQtgyvDh6D4Ggu7PN/xlLSgh
8k9Dpwlj9FNTJKgO4lwyuW0Vqin1oB1uJGYvWRX/zz5Yt43/XWMw3sBSqTv4RzSV7vZ/1xgJjj1l
dJWTbjxMoEcKslOdcZiOn0Zn7t+UgJpoEbSz2Xtdkh50Y+3okB6pdW04DqQ06spaIH50aaEyC5eH
WR9twm+nMMPM8DPQbIw9CYmx6YV659X6jw4ST3ORLtbvIyWItC5jEG+5Um38CMhJ5V+UaCzeEQ+F
pAON55SY0zLFZUHTEPq0PVwwo/KYmORPpNl2pJrEsG0bvBvjey42E5EENVQSzu2Qp6v3VwWdVcK0
RjB5z2p0FeCjIif5FPTRmfvWNGc9omWApNtutSC8DwCPSHLTokNGQ6x9yOBrrFxq8e7oDt91fy6i
b0uF4qn/jk5+jY1+y+iI5s5fTlzYVnQfy6ML7m9ElGr2y4rJazIJPrprH67jptr0KPLz30z9yn+M
uV7EWYFnea6DG+msFBlvVMYmfMyFy1Ohm57kVFHCpcFFFvV/juKQTJx6WbLXBui/H4NaXq2Ypwto
pU+R4D8kfpSie2EF0GePMkOOBqbcBh9rMn/7MvmITaS3kWYfNFpJUaBvBe8Z5V9yOubsQxq9gnCR
HXreHEdAlLPXbt2um5DUNCZwT5W6ltp2E9uKscwcHXQ3mzrz22lMGKs41ttbbE8ETFKBKydXY8f0
maYzGu2z1egnfLlp8+raxXCzNOArAxmstgZqgoy/4DEqUK8pAXONHHr5GMqvhtmMU8dcb8amLVCb
Wd8CoBD/e+g6m8LOvUnsovKrKP75PF0KwueS8SkK8qn/rPV9k+EMo5PXvjJASXEmVoE5nhqhL1Pl
Uw/3qnlNGVm3DQj/wfmkA6ih8g8cyfNDBgBvKk7WcNdyzkwgl4X5jKuvGggMLONGXqJHTuRMTy9K
38u8qur+jWBUIw5lm7Y25zjShnpv6ovQlCclazyTi1IP/1idLQyL2JaGGXUcUBVpIWx8Y4kQxc5O
gaTaLe8TeJBxBqxaJv7S4qNnDcxhzh0exLgt/F+H5pbf5dJCGco4pEoYeXEDGMBwK+xJXc3wgkc6
aFeT9UbNUuLJ0Jp5VMFvkJNcD9lLJHJnM1rwudVUg26rM1BWTeGmdXG6ix91wEnsnwaF1SSx2+oc
cxC0a0moZNA8NN7rwiQwQtnVfGGHiIqgPZhmvytFtKKutCH06M4fTY+LQzPnhcYDQJRDE9fbxn6q
lJAqD56lYPm1cvKbfHHvCfjzkeMo6TZrJq+dSGnC2yIsDm94xPktF0TKOqZnjMVW1PVGCyB22D82
6mYVPU1bHDJNnizm0mHbvYngmiGkLyZlZelkVTDyj+o3heol02P+wt/RYKc1h4+qg76ot8sy+QgT
TmQnQCnYYv01yZtqWCRasFYqP/pSFePp6Pa+Bv5nFiVz1N2gtl9NDIQMXyRN/kaVV6e4DXXIjsgF
Hfaj1R+ly+vTJaecBt7uN6Kzb7Ui1nqprxL4zika9hRCvk3mcpo34E2Mtx7ogChPBt2C1WdLIMVc
ffk9neBPdPzJ+YidgjwRq0R5a+fxNuohZnLQaM+xOL2o6rDWiy9+XaesLBFSmn+SAt+l3Qub+BCj
Ks/GmBnXKcreG/4oOcwaxmAALuQKiztdBGaIfOtOH0rw6fbfNTNAG/VgUD3UkbGLvh/ITdftZ4y1
t+0cTpdb3z4biBJany7PYwEjyv835uSA0IhEDAtdy+UduwekS6v5M0gRSrbHsgwY6XDmle7Bol3Q
4IO2hOzA3YwxrzHCopVhAbD0Rb+LeGzswFhpDLc7wVjCWCXusE8YM47dgf5X0170GmyB9kgjUNwB
bjj/puNwmpKLEouN00V/HHhLbMg6dpmQ/HmmYnH2EzDMiXc2JhdafyYIMQykuoLPr6Bm5kNLbHcR
ptcJgWSvL8sGSb2tgsVESdEZO5p8xgN2NAdCEK0DAlqQvUG9brGy8QN5C1y2OZU4hBDeSkZ2hTse
7eE+Ng0ZDQN7pFU/iPWkgFFhnDaYWH1M8SVnItyl1inw6ugzM02PBdFeq16Tini04HdmssVBfaM9
jBJMWjzBONkrQLSmfMZUlukoN1JX37U68ga/8oz2WFONtwItI7zcFJ76jEhHv1wUjM67h9NCJsVt
mZY0g4mnafm2Z1EAH/JiYF+z/Wgt4nwXDDmQKfnZWkR4DJhFgxUb0s9UWB92EoOmXMfdPqioKfxX
i+KuwOmXJ8gJyhNL5KC+R+19yEmbarZ28aCE0/7NKoJh3sD61xFjlc3hafnTcRKY5WPuK2h8Vvbw
Q8HiHjVk6qndBUpWnBKfSCqIwr8Y8QL5/q8hvmtSEHHUlBmNdmx9KnicM8Ao5cqNbrqSLQMVwH5D
CL0bntgt4QW0QoQLKKDCjhmrzczXXowoKtWgpePDghJvAqCFRgVtoTiNHY+ATuyEScKgNayFCDCq
/Yik5TEuLknQL7P22tvmpuubFzatTXc3GIM5eXbmS4FcYSAS8hijcREhMjyCSXk5Vh2HeapwkKPT
E+0HoAwQ2QgocfOHXPQV/7na9XsXRK6ZyB84S4uwTw6m1b8HkBfyGlkCNhyDnoh5ajAvuvGfRHCf
/skBTiejFcRHVcPioVG4hf9BXF8HQ/seQ2RVfQa/WIHsGExa7a5LLtYBC5KaKCdz8joreWkpAzIM
tVUsVir1gZJ9ucT80XuSXnnVTb62tu/MA3kA2zaMPFGob3UlD2Gp7CKU4w3YStG7C6sKYBHgNZ2D
p2LEbBOc5QocD5pJJSWN+JW54YBxnRFM1x1thvPBJZtHNZXvuRk2db74vJSQJEvUOb5zSZ/PEsEV
2KJsuG0uzR0+dU1bFfUZzhdXgs+YoBbRi/OaUGOOvcbCwHMYzU9MoCPcYibxt6H7iqCDmEJWq444
a8m09kdjo9XOoeMVrmM05qYLk8SM1sPwGYODFngSp4w5fpdzV+TbMscHLP3m4Uv9ZNjOZ+A7ByaN
701I+6YPf06eA9LG6iuIIqnM95idWE9P1wPpYrHg9QGJYJKNVKXwa8BdTSbVpfRxeJKoFgYWwm8L
WoJKygIHRcEKz5oKz8CcCVTMJyYmxPBcGepy0vNz2FVewmLY197LqkRc36vgACTEoZaiE7mkAsER
qEjMbGnAoqcB755wPJe+4SGyXMXYWDlmxto+heXV1fKdYoYHFB/MqDiYCUxp20cL/cdR57RcqtbB
4F6ctmPEDLBSLqYNPzhIsbwNRKIExouemZd47PYxs2TVx0FmmtXOSnajnr7JZGC2xhKLOJz3YUhP
mCFHjoJKEMI5dURb5+pRk91ZbwmRcxvQRWgX9epPzSAh5+LY1vaLaVqbvJVvkmG3zqDBKkj8qpC1
BvcGHQAV+IT+oUhXevssB1SxpIsUyNID9dmxsx81SipslN209F370CpLsY395jXv+5cgwL/BdyqU
3BsH/ZwSkNZG7WFKh4PVI/sw3Svma4j1eY2J0vnTeG+RfpAdQ+SK6hyd7qoa9F5ETcZWipiYMUyL
6TM8s6sD7HbMgn1FZsdbWGKueWYKhGXiRudnz6I74Ke0GewRfoqN2oRilOSw0cixUJYzwuG95Dgf
4M6B+jJ+GXNGarLvcOgD+S5VFKtlERE7194nWEY1cQIObOS4fa9LphxWetNlMbLcmv6SZOI7kojp
IxP0+aR05icIAzJlpxgJc22gpZVebTQNEX1Y0TmC25OcR2L4ysDeR6npNTYoHpe4IaypU1M/Byze
gh+HT9AXGiOCELJMrgcGaXqebjuYzCW6A6dFZ+2aBL2VH/3R9hlNAcOM2pnIlV+7jMWYa7ENcO9m
Q8BLyq6ppyy0+SA7JCpmwQ5Lh4Sro6XFmFJ0fwHHYdeB7Nch07g54uR8wM6Urvt0V/YEjfDnyCys
QFmAW3N6m0p06zqgjTLd6+orNtAmJsG02lrIeKwEpL3avtpp8Qmbqc4PEgdleF8fm5W18I7fxmLx
7X14i8WvFy2/L0d+Ldp5x8Xl2C4+0sXHx+LDO340G/5+vHgfl+Pl4+jNf8sXXo9hjF9m87pYe2tj
Ee3SRb+8HL//+xce/6pffngX8MlLD69oh9IDH/tSf+VZ820v/lNf86120y8skG/O6nfWkzL7f1E3
2h8R6W/NbkJsjNvmEBiLDPQarp5V47Wv7GGY7u7ZHSyKU+ZhBFzye22RLU/ratN69PVz3r2Kf+FF
/mJcWwCCPyh7sXTAf3QdV9MyGDf6KzNf5/hd8DzeKLHg4nffWPqMajX+aE9WC6A8mZ+6X2jN3S/j
B+sj1ZyN13FYcPuiUGK2q7AQ4qW2joSqiGINAsw/5gd06fGCQfuCWS0stIZa0mdKrQ7kQBSdN8/I
YtCU/Kx5+EWc7aoSJi+dcjVRcddQRXAIq1y8dgxKWFA5zxOtnSEuObBHo0pXsoQpneMfysfpAMx1
4/McmepPqPKHF6dyYrIUNIcOqBN5JW8RK9heHQ8GKBkt/dBYrRudjubgNGt1zO49G0Cm+wJK+2dB
QCe7hI1TyZ2V4YQ0B8a3bFMKly12sHNKAuIyijLwzDZL95jxhJwq7ivKRtzbkvMVofy+HTxKLgYG
+UZPaOjlSfOjjdUmNycXnpAThM5gnU4D4eSdZ/jZPuyuJq/BiJCwKqlHhjWWlnq2cSOvxR9cWBIh
auLpo4/INF+XeIkr7dQg6Mj4TZn+cwZUl7xUyadOdGCrV+z/05WBTdORz44Jc0UfO0w/c9URzTPZ
fJcAS1OVc1GS1TqyzED81TJvCDFpiVBDeFp7kfPXAU7q1XZvCRKpk3eH+9lW642c1FVYf3ftaf5k
u4ydEHyyuj7UrEXniyYaiO6gSCZDdIJa3RZ/nfKphFfFPSODtEd/Q5G0CCIoh9SbUesvXdUn41Q9
OZJEbvTkYIf6JvGqwSb8LPOG3ALy9kpRu/Jr/cVB4aIN5oL0uAAADSg5t8+OrfSPIRMbBToTm+65
zg+t8KMDbNFM5lVXEj5TZtkpl/aoe6b25zOHsUFURU7HV9o6AoPphpFOodPykQQTDf6xILejb4ad
7Scv1oC2FrO5PcREOc6XD9sm+FQigUL606h4boQ9LOvoPvt7q+iDOQhocGVZgVuMgrek7BYGoVw6
9QUC8BEkKqtsn3QMv70xWUQ7pWxZgs1Ko0CDXo/0bCrV22iQihK4q3m8MpdzLZMRG6GiEeybWWjI
cLuZT3YBa1fb1e4m6kjmzO6zljmdi7GSzBMqV+GgdVc4GRtG02f2KUwF+D6eoqDsZuRn9LdmfLdU
a1fX/C4h/mqIZofp4VLnVlTlWunp6Y5YEAm9BWFibp1MFFNzUJvOtdbB9jeuvn3Pg28jPgzaq5Ic
pXlqrUcL3C+/8A+B9i1gltTsCTLnFENzR8PmWshqcKgMZDKhsHIoEhFAmjhaXUq/XD8pPSB40MG+
4vnMolqLz5OdvWuWO+FfFU4+Nokwp6jqLm13zykh1ACRwr9Bg+u26sabNF9nVZwTfAWJzsPvAxOM
ms+w0lZNNV8n4pBo7zE3fQ8fC0FK+pYxC0pDz+AjThFXlPonbm+IA3ypduqWvhrf2MqpMWMqMW8+
gTMvKqhYsfWGhGeTcDSoAC/ZIfgMUuoCEjo3BgqjQLNQPRcrLE/rdtC2ofwn4ZXNZfFEejPcPH7n
hXXnEt+MBXnL9LqrUMdQC14BCZ75ptGg1QS2MH4aWReQ4ZqvBIo+nkqkCsuu+EpsboO6fTNqFWX2
KrC9kTnfpD8cM/u1QyykrspUG6u69NdJAX1tJtTwc65Ha6fbIA/QkGh4IuQTGSa+wR9FYuYjAEyt
Mg53BJLTV8jZUYYzfyfghSFjmuwFOFl1P9NKaIlmBXW0DTomoe27ZX+yLiF/IFrlvK7MEceqQ100
axTAX/DZ/2WVfy4zaPbpy5Aji4+S66R89vW+Ne49q9uQzGYaComIw7G6dZ5DCiLHZl5yESSlmDhN
YNrXXFGqmUOfAITI6wKLRUNtMzqMA4qItvScMcdKSarf9vVHyz+X44sUCCQULLjZr0xeo4gDlAJr
Kl8rSCMFd6BvfPCMZ7Csxpg4k4ioFZT4TCIDBnFmQWyBTA6+/uwQa9v5uoEE4ofsCCcsgLyYaXYQ
7H50BjkxwSSd+8IHEHZnN/7igZV09CFSXIVrGhF67b+yVTLBa5PZwoFTFoeovqYBxB2krqnKCPBb
VG8ObUTWfk/KsJl/3DpMwbBlKQhzk+xObvAUYUg/PnOfjVw9HZykvggD34tZvCPYUKc/ZHhBcIgq
AtBU30vkPWcaWxaIWot6byV/RUdcsjrtp5ntMVnnccISTM4Y+9WmNt/5r7y6QRhBvzRVc2eH6Weg
rB5f6/Lmk+83yt+u+m++VDPxzca/HuCYQipOYwiYAazdM43sy47uPfqQarmNS/ehUgyHprKuoABZ
U4+ayrkaersyNfcUqIwdFOdm5aeax2tk3RqWv0ocwwx+VbXqIGYOqGQVjGOhn9j7frZhh6KKBYZG
KDEYpZhjOAN62GNaCNNuXauYEVJr0xCflcw7YIcrNUWIQrGTB7spwR1i/TqsmfVMWY8tVvqDy1OR
ItCtW6pNIiqsXKwc/l8pdzXWhXrE6Is+y+jrn4KvVcbTutYQYjDx1YP2JQKe1VnTxQ7S32KMdmo5
Ln0/3w82sTf2eFXxMIQ+uitwPI7p8lfm6SBAcrRTmB2YUQ3sM2btuA3VZKTTL7PvOHq0qYYivl83
CX+suj/0iFkmu97po/Zmup+u2Nr8wVtKqAGYrMFyHeTzUu931fSwUWgUNpZsBv2ENJW9TY4blgE4
uQNq1AyBtZkxG2RwL0l2YJQ9EZaZxFhi1D89Js4WKRBLX+b6F5kSVyf3KsqmHxCFCjvcIh9eNERJ
JhzkuTmKR4WUop773m7PBqBEJVI3ir6ItZ8yfFYgkqJTRsyehHIzKeLg9Ompl/5hirCYVfmeLUVr
lPSc/7ThKEB6BP0H58paZzE/gnIpqFj5yW8C7BGNo+67ID8oEOSiyVNM1ZPNPebtmMZuLdRnTkiG
ggq/S9O1RgdUuuO2sn5G427W+SsS8SKKdhaQ3VHNb2ETXiTzsgzd0RDc7BYsht8qKzVPDkry2ifM
TJVH3R7tEAM3RnWW3zE20hKm8innt48ks7Z5M7NmI0pOpUAJ92FKM46O12SCO1B0hk67sYCviTpg
erWbJ0uFcPbCBIAxcXIrzCVH1JoF4RXVekwwABsnJFVDT63GDrtyHBjAGloBMSsympNfNBsae8Qg
uHn8j6ETq3D+5Gh/GwD/fvNMFdL6KDGyPQJ2mkLeFh7deeygpjiv6S4bJr2a/jX1v61W/rMDa1+l
+ikwspVWmi+Tui91edUFDY9TE/Xybo8v/kClLpHZZdk/p9Oos4BxosoduPUTED3KtSwQco82cmZi
EvOnT8qbheA6QUFJ8cH30N3w6qPGshSy7KLC0xjbCgoHJSFP55DxME4WzlgS2FKiONqjxezVqV0w
U++xfmCBS85T4K8YRVv48wC/xzhKk0vQh8RKY53XW7RtCuv2QCzjkRFZYoNaDrZJZm5nGZPaJ15H
R1pU7IV9w1oGwKmGgRZWKBh/GMQPu0H6fxYMM0twBlQJOJ4BfauLOR51ZEHWV54BI1V3EyOZnHDQ
KuE1MqtT55vnDnHyf38x2nTZQ7E81TyXOmggV9RcEVimYBeaTVPJ3J+Hz+AzK4xF7ujsTZP+Zrb+
2e+LV332iBD+F/Ijweg2X6qSNUp2Rfz3LLpio1QoTp12pxXx3jD9DktbsjMjMMJGc1dld6ysXZji
BiF2BYcOE2jJkf5ude2GikgZ3mXAfZHozHILT03xawGMADelxv1d2qrXOSkErmSnp9MtS7JrqB8a
4KkTd1YC/r6kt3MYqyQ42af+NNTjcWSypk6btvP/lfm4LfBe9HFsIzSh1HHGZr4+15KoqThRqM/6
WejzjHPktHX4VvVAy/B4QLeK3/XgnY6B3lNSYu3DoPZMLgGFTy2BHdQDS5QzFTHZhTFZQ85YvvqS
pQfJfu0trw6NIdc+351I8SajKLnr6ZqUtpERtJTvjf7b5MrFqsjPCRAcZAwCne7UttexP4W8X1kc
fQ0szB2vMKY5xAJZMRvLzzAYlr2jHcwQDVPOo6+EAZvrDveJDrCpj/1VDlN6kdBS5qh4DPkaAeme
IoSFKfbYvib/ARq2P+Bto7evsg/RP42B+VJxciWPg/nW2qDzZrGEU/65VbxXcSKasVyrXGO2eDE7
iLpcxcvCcInWIHnDCZWARGIt3FSKg0uZwzmskMghgcnckAdL5wcUDTG8sP59HMa3wGJOgNqMYzAm
DwzbTtn172Ub36wGLEdSfqMgIh9Jz0/xFH4HOdJY3XzCZKqmGyezlk7EKbImaPxLEeMmVTR4V/9C
eUIk/5oW2n+lgmJlzNEg+4fJxtZg8lfiNj9sfTIdo7J5pITVuqW7zg5ZLY7ScjeBexamS1rMtu1X
YzJt6BbmtLCsvoR/ffEMZPTNlHQ3NuOuNNUXo1JP+dIvHqrFLkINDmyhIlX+dYX9f5ydyXLbSNt0
rwgRKACFYSvOFEmRms0NwpIlzPOMq/9P+du49TqsiL971dHuFkUAhap8Mk9uOsamXgyi3L9lhLNJ
u0fXQfPumOH2MDx8iRqH68QPSth13mpk8rvN4vkZ4Ao19d3nLInugmgdeMfYJMva8bUCFxjQzGiX
G6bSNngUD/5h6DwX8WuFx4iUWpnONz+ZYw4w5YokYUnHN8Uy0s+XgftQR36XMn1L5XxR+tlkDBs8
x6sRVnVYBdiH2YdZytNYvSS8DCP6mIZaO3A2IuYQLG3cNCPPN+UwNybRh6A/pbW/5h6B7u9OeKJ0
/8HxCrqZuLY4ldX+woK8X/mXzuVjTQeXjy7xRDDasThSTRpbB7bedQqZJZrPdsTkkixoGD6XRXwu
x+FJk6cioxstDVYcISlo5wdH84gj+tA3Je8SvsXsVmAdKcR1bOxFzOCFdxp9bM1KIB/IMvwQND1V
NDX1hMMVZtofQU9B5C6ldszh/Grw9d3ZuAu65yyw15b9auH5KSp8+R6gPsxgSVUs/Co9xi3FqEGE
RbfwX2ZaCzi0WrhPbNZHhtaYUdZcnEbQOftSEfWVsYFjlO+6tghybcDjx9PWj5+q+hLYP32C+rhb
nZEDBO1hSbgJEwM08nSRJqIq4mylViT6l0RvLkcLskuEZ7fx7hPe9iVOymwoNzqup55cQ0yv5bw1
tPKc2vUlnJu3IPSWmIVXNhgwAnc9USWMPpBST0OQsXomtFnpmDrLVVM+9lZDK8Xec16FRS6drpgh
ZomVxq2XTGvOkchUMc5lfUlOqDA5F3IPVhSY1G5PpcgKbFYU7dUuY0xL0LBgV3T3bsy0tedDj0kV
4NXbBRzYdL6+Ujhk2qllT8jOwFMNfOw9R1OwO1zYMBXc9hy3UPumZcyT2nlM++7HdudpryOjVuet
wXbp4Pqyqe9hjOEO71Eab2frEiv2nb8htWpn7OaRiEnDtv3VmV8THp/anzCeBCwvD15hE/T78NL7
CJprCN5I8BZmo1N2WBrQPNmfqB28XeG7xd8gB3eRxUhxPnE6stuZbW4ZbGb6VXZ4Dli4ubsFRm07
d8DWAnzAuCIn2uc9tIT+HrEiK0lCIpxV6XhoC/bMCEVyutgI4RZbsPo6cghP0mrRNRz3qZGWncLe
crbpMbnmv5SjL39AIcK3MhbzYZp/OCbWFGPRJQi8PUoh2SiJ79hA9sy7nBn+JmL0ESC9jOG4Q+vJ
6+2cAEs04CfPJ+j7PMzLTNmdxbEEkYrC3Nd0ePeLOVjXCClsszUxvhUWQ6X87t8ZX+dLlbgK4QkD
azqQFsPUDfHFpTbJziikXdlHLfipVfsewHVbGjvPmxfHkJkrMbF11iEidIDDl9KmTJQVTqMJVnCA
rr2chzp/qTvtgT/BL4R2wwaGkdKCQKMv9a2pCCYSwEbEGMYYVykKS5E5L15lEUItlobJY4lzK0J1
aIoLk4HbEtpiWiZLDNq4WYHN6icZoKeln0P4nOvM/ZKrECOASW1VxyiRxo9yvuatgF2c7fPpzkmr
x8b9NRbmphnxV9lEtq41q7Nt+UsOwTKg8TmmZmGceJnmK7+yv4s3fuku+P29mgQqdM9yVE+acgf+
AaywHC20mc8TEaBjOtapGe7J6Iefgf44qvSG2xyybTvdxzqHONTogKwnx3Hd4WuYKZgZv6kQMP52
oU3cRgZWf9NyzC9IHg70juXMjjyaU7aV6biuUGRBH49vurafcNHzkmUdMApj6U7gx9mqcgrkqGx5
V97ZtqkCeN7FSr8hbP2+w77EQIVFDZqrOw5pTPHlg0WziAqWVXks0V7ZodUcOgeAviifTbXTiTYE
LhMDlf7ooXzhQm858v/7MfhSucfVcnUBaYIRPw1XZHT/e7WqMcm6vvJAzPPOGI2Dmb3G6yh8N8KG
7vAnOtEX//6BtgKW/PFbO45tuRbVeTSPcYqQzpfwq127rgH+IrqMzS5h6pJs9HEf6ksQvOE+L/cz
HpGYmRQJuNS6a4u9Ya46gJkTEFeC55ukX6WUiN0Rv/NbgjAnZlJFfE3LQ24tW8bWW71fJhwplxMN
YU28dd4DXr7g1yTocHEJojVSX4FwrJ/CfcYe6dC8RfXNL3VkFIuKU+iFRbW5zewjQ4d///byu99e
/fs/no7On2b0BTe62Ok+PjA7CfQdA0oHshvJgWt66JJdnj5iLULsDsq1RZBaMgFWcDN0PKarNBJQ
Zo2aDioxWQfNDhAUcqvIGUGvg2EdT9RIqB7duHmaQfg53c/gnO9HEFvDo7nDR5xBT8U6cdM1x8jc
0ioUnf/9WxKb+etFdrmjLNMGZfKFnyBTLIKFyUV2xMFq1ogE4zqBBOvs5oZCSq9eae/03QLONs4e
sah1iH7tvVg46C3vgR60+Uw1Rkra2FoTTsRLHFgv7KkS/NPtAsOHuaWcZ6UVu6R8SusXCtULeiXc
hVlhENpTm9TuyXkwl0cfpXGiDPC+LIHU9+apwNXWbL1605Z7HR8hAbeAdBc+e84DZ163Dh7Vc3et
jZU4tPjcOVeMz+2LQxUeRAMLixBjuqecoVS/Ip6KGQsvZjhTnriff3KK0bUjSLoe1ZMQ7mYo9xG7
rSd5nqwPUuUEPBmBFWd9XU+L9F6ER7NcR/VGFOvsjV/yOtl8mjtSICz+TO+KNQYJIA5ATzACo+10
G9fCDcxhayvP/cZcOU+jgbt80V9i97aVvNBXrrtjrww5Mx6f6nyJb5PAC3a16Zs1DF/af6/07+Ue
VKZrupCXPPvrch8FRmg23NTHEDlRBMuEeUpkv+KmMfJ3DFilcYjr4a0nmFKkaBiaTwEcexF2qrwl
3scR6qJzSNkw4Fh3s0cVb9ZK2mpTTDgESYpHFwU44SH3gMUxATQ5j7XRz7hhtPccerSuoV82iPhm
uAqQ+APSH41XwsXjgGdadGgcCgZ6TrPRfPY/KGI1ByA8erdxH2BjwrOV7tUYktv1hn7P24Sm1zyl
LJh7N7Y/dOuSxPbRjX+5OP3SmZuTquHJu5HzBw3gPsXd7GZ6ZIhkfprS54Lps8XQk1vE899qefUJ
bNgWTCR6RCKK7awm4kSkzFdIV7gImukDCeCm4x/N1rsxynIVEnkwQH6mI/ClhHDExeo+Y3nfKcoG
yZhiCO89MDf6iA8Z84ODqXrlZa9upK9i9l9aP28sR//EG7JNZLdMqJ7Rq48QUFn+I9SeegKI2bhz
Ne+QBI8mwGi8uDmyDEeZyBT4MW/1oFvG8HCzWBK1ZWfGu5rB9U00jcfIfgulT6kZm5iSeFKOs7pW
7UOE/TEDTpCDC5cBqz+vm3R+Man0g4KwFiZ4x67apoSVQt5qeEoezNBYJAiuIaSUbhp3HmE0l9gi
WDn4DHWDyZClkCmbO9FNzaDSv2fCVw3UBZakGbmxy/h+AM0jAHcqQgEzlClySSGPywjaNrs8Frzk
Q48paivHXZ5ZK6geS4eJpR1F6AdPpXH2MzCrxcFNYS2V0X3Q0mSWn/wmW7fwgYmRxDF0M8oA+mJf
YATwxSs+tIYxETUSNlY0IJ1d8VQDN6PJIRzgIiIxkSlxh50/UoCAE8UyHtzwl8Fsn5VKzTftqwUi
fGACPwTQvvEUen62TghRKuoDqfIlN0/g7HTfIq148ZjRxN6VR8qWd0h5UXfAMDjbH2G5K6m0ZmMZ
nI0e1cBHd0gY3548NNIcwJf3hFGyA6ZacXDTBZlEOnFW+M4TxPGiOml4ayyyYdY1bcjQWjRKpvc6
kWuZmEuHl6IbEcgen0frw+S6heGtitQj55PHYSKayP4gSC5ylkmL083QuPj5rsnZcRcaEqkZt5xC
O4YDKML6utCxMXTVfgjKvZP0j91c/WCDfheruZGLhzzeJ57Bdwbv1yJN0Tyh7iwslKW2Cu9rmh9M
RAeHtoDJP9jE8GZmq5smf4qMTy3CEVeTRfO2ZG5C5S6DmVfpa+SciXPhnP7wsH+EqGtMyRvnLhdX
zM6epUgs0gBUxF6vI47v58iA2HqVYLepGsEhsF83k3UP3YGbYSBF6lMmwbUeC8AvPwaNV2+2rb3m
YnkbYr6MbJLuc8LTEMsT6lCdDAt8t/1hwqVq4xLR8vtEc7YmgNzOMDZZ+FNNKSqMAFaqM7Uk8kgD
dUeS2MeanjMtzo3XhIe9UKHeGnlLvhjxnc8xMS0AbeBsTFsighnWbgJzdeNdzMl4CgvaY6L4ID2K
FQxySOa8amnICTGYjkSFrMQ+CVopSYFU0EcKr9mAXsKYd+B7QjleazNBjOanlal8FvNJ/Lo57S6R
HbyZGW1Z5WYi9E+A3xuHrcI8YN1dMigcO0XpIcGVT2vpv8mJkuLkrJgmATmZJkQr4cmU4z3ifUzw
dkzRvtgXSOwtk43FX8X7CTvjbwc033XBsWVSTiKUVi5kawiFUazdJFrFf53eay4VItmLo1FFy1Q1
DNNHu96gF+3nPFob+ntMSGUmyeBDR+kDfnDhr1VoFmLHjTHS3kr1X4DBcurSB+HIlZ34j9p0nfA0
uW9Ir4Jcbf5JWc4uUtWnEVUR0asdEHYeOL/U3m2m/se+dm4jPiUxEau2Hs0x3dnWsBm78dFms6Ak
JBuEUiDqZVSFu9k9enpL91e8h9IChaHZBWw4RsrXZQblUtcwJZZbXWi3RsqVryEzGo8Sn4Qz+xs/
4vPHIFaB5JTxZSamXP9wwoF5ebXmyEgaByI7+lw230S4mxMJjkDN99A6NBuLuCiwoLQ3RUq3BwFI
ibxBJ62Vn5355NfMNgGfAV/xsu2YvU5MFGjuUa7GnBAGzp4Ec0A2RwcIhawE74R+Fz0BoDiBZd6d
WwJ6eYCO0sKfqB9H2/npwEsEZXQ7MAs1VIcPHi7urpmNiR6Gm/FV21EpFbvbUf4yMJ1aWXMraAAT
BAJJ85JzcLBsY50YQDCxkmQ1i4ttrGhT6XRIIQD/g89g/tA6YiqPPNcTEmQ6QmvUTqZJAyfJuy7g
RUyQMbY6nMXVeWyHqxhhQ0+PWB/UFL5Ao55bi3Doq98wnOxY2vv9SI4u7pDG8ZgQeFz2HOwDz126
DqNcOqCQVjLiYRV+r9G7dbRtG4N2KfdMlnVr2xZcpQ3CBno2QKFiWjBFJrrrFAsUo+YMKRT6MaZr
Yg8/QhiO16gHfbBI3gOGpSNaJjcn69Wy2sbQjDXu+VUdvYf7zj4Od/2HeKW4xQJO+Wk+Wy/xo6Ox
bbix+5sG488CaSIwVg7GrHp5qvHtq2YxxtXuLQoFKFr+MCxPawddvdHfwTShTidOu6v5tDUpFk8N
OqwCMVleggkPqYftd3C3aXWa4drQJL1KBpzigMBCOmbjkwSDbFTtMW+9QwFO5pvTxd8O9MCODJKH
BnAl+wtxVi+j0CuqSh6dqVxVzMmTeT9QUhibe9/bl8l75v5Chfv3T/3fg7IuXIMqQhR+mAhf5aJu
ThurCk0LVtV0H0EdNiuGW8fIT9cGb1vT5epV3+yu5VcMndKoXAbjlhS2QFT5oqUERWZ0Dn/gGDr0
N5EmsagGDu6nYWdGyu57YrgxiUtocpK8jfOjKFYWJXg5PkBjTQAOkxonRlEtrYj0b8MGW4IWlw7T
RKzVLsw/hwQMFHeS692TmX/awbWs1nVYkCBnXg1LqxoZL0YfHPRuFbKha1Z0URQab6YjxD5nP6lX
eeHfqSVy6s1dxg3372/e/Jui5FL9KE3dpeJBV5fmjzNzW6OgG40yYCG2W+ZrBcSA5bArPkV+Ud5J
SHg5NttBJqfYOfbaD0de++HqSBqs53NPB1E0vbp2tMmO+KkRIMXKxfBgYA3yU2PVMnCLY84A9o+x
emrndNdNgPsxyzQVHV118iYETSKUJv77FxN/u5E9hjmejXdfBzT4319sCAOnM+ZSHtmQZjnGkA4d
rH9Mmh0sygyJdNhUZGe/+alfJAh1YjN07mJhCBtSrvvlp4oyldXYFXydkdyFu5re1S6uaQHB0kOI
nXKCiew3cz0AArX7+s1P/6IM/N9Pt3BdSc/kQ+jqYv9xMZskHDSXV9gxpKCHTitasXB2bNhhYpOm
WonJIeewpHRvTO2FOF+t7WwIi7n/bTXtX78HVzietB2es6/ffhG5RqL7o3XsJdO5ellVn9l8DdlV
FOoFwhvT4uAyspYawAHt5LZJodz0u7F5x0A4q0mPGR4ip+WV96yGOYIH6t/f1t+0S8OUNo3l0rF5
BL7IRRI0YIW3wzq6F7ypgKAaZlgwKRUjPL3tTYyU9pH3tMpMNbSy1gecg0x95v6xh0rAYaxIvoFj
en95HA30QgPUN8Ba9+tKCJ/EzfWpgS4H8Mo17gowCxM1MrIl9kdnODn4G2Omyyh8bxkH4ggsOlR9
cp1a/eqAXnA5QREfwhixjIafvjrO0g7joQOEqF4t5i8O+4mLqXplQJoys2NmvofeOsEYJO/SEjcO
SY+QwULqvznxY9i9Dgy4fonpPRjBW8l3HXkEW2N2xvYCNIGhS3ctmIVU/TlC+SacsBC+gXvhByKf
lp7hukTG86y9YnxLat6HzJTdp5lxiHNSpNo2xkyM3XJijJbAvyyp5fB6spsANMrHimaIFAKdZwDC
ShbG+OG3xs0sX3wGKpgKYVt2dy4KF7katfHxnFXF4b7XrhoG3Pxc4t7gUPvvW8dy/3Z/83y50qZI
2HF+X8c/nrQ2tS3NqoR5xKkdelstv/Md+PztShbHwEdyxFhG77oXnW2uWI8BCtjhureDG9+GkQG9
vpt+8Fqjt4ZydnLmmFCd/BVMLLmfN4uNeaQ9Nx6PSei/h/OIU4N5OKUIMGASFXzA5Vx9cDSl64pe
qWPtXIPmows5+hr2qhQaV9+5ITdDag8jNDH3EDFhaEi2I/N4nMyS84h42OmPVhqvs/gSvXQgqSz/
1Hsov3a6q/0n3ox6/zNS3ZweCBMw03jwOI4r3knDlmqgtLUL7mezXsrTOOBHwwZVorgn7uuQPudW
vigyzDEOgJCnKHpOKRMUDV3zgblTmD6O6aL5WWsvkT4sZlxOv1k7ZrmocfNTZGtxgIvl0cDY5GD0
6NuZospyZ9f9dqjo9okYp2VbiMGAXwjlJpR4aPem0rHgPkCF4g5yL0l19vvHGgPlcEi9awz+x6mh
irKHTvN4keH6fxcdBILGXzXIj5wujfw1AA7mchoxR54GA5gDhbcgJJHxG7iV7B4ZdEzEFTVStvDM
qnInOUKVkGcBD8nhqYAOkw894c2z51MhRllxhC0r0OF6LT2cYYP2rn6vwmwP81TvIx1EM2mLXseG
GpXUFJnjnXIe6iowlD7bxvusSHDxY5nzdJPtJ0x5C5Oi99lIpsExKYhThTxNP0WP87vZ6IV+GOZo
7fvJuhrLc85xt0A+g9+JI9pbl9ll7NiCrIjhJuYas5nXL1VnYbowoZpYoGtX7bOdEuTZjIxXAZvW
CwIbiBFZzxF7E7Zr39na7cbzV9xcpEx1aA19yCA1YkbspK+eBHvKY83kQaavXX+MH4RsaDgtig/o
a7gh061beGTtObmy4dd8tjzvXk6SQWFaBD1AhrWxuBEa3Oma3Ca40GLmSRClloLYfm+giFkvY9Ud
hipf9lgWhnC61QDtxNzWAuCMB8ssqLyt8Fuq4PKtKZrHElZS94zpjZEZh4WaItpQ0qFcDB/cictR
il2C7zGZLqbEtNLb/pFz0lE4KeeMSxBsFSNWlPXPhLi9PRCUCTXonhhXYfrxfKPbLzLwbaJ8jseR
WkBnLwDYarjI6uYMG0Wn9KW6ivazBaerFRS8dMkqnlgMoXM16SEXyco3zTs9x3/EEagctOEmc6kc
E+kv3JabIshOfdGfBlm94IpaFhN+srGFNDc+1yjbfsEmToOuPQ30S9XFvofhAmEIdbAMMFB7NCuO
n0nMAY/NrploCwybCIykNlAAptlABlEDAmJEGhx3Y6YhmoaP0MZoO1zmdEN+a5+PzVEK7P7TaZoQ
2aB7BLRvFXB0S0QK6t1HEbz0s3Hvor/aBaCxaeBslj06OLd9Rg4xB/okIBUc+z1mroEeb2AEeTDe
TM2OIC1MXGZUU36qYdbE9PE6/KsGmazAwYlpXvGoRm0XIhmoe0hvfhpsn/USLqUX32kRFWTNDzMa
2atXK4qSxLHO3tXk3+yuCS5XxwoYzHscIPtl1ilW8ruXvNf6rTPAgBH6q8uKFXfzTqTXTDxWM4sC
3NKAaToezEplIlwC7GZ/yi0NtmC+V0imPCtWdjxuBFPY9IUA4DSfIqc69j1QKUxuvDDjuWDmxElb
rJ0swtjcwR16cL03h3hid5rj4JC1E0SvJVbRZUuAQo8eNLb/lXFIONWmT9N06tBZGweYCkFogG24
IPATmQrp5BX0x5gceFFdgD2ssxKECi5zu714sthQQ4q8G8KFSpZJax2gOSa8yAXkUE7Q8G5Mvfxm
Z+yog+Mfo8nfe1OpWuZ1bAEWf/93bxr53KrNZJtH8t41nCicHzKecCE/FPN1CkgCcAdw/rt1Wdda
EjbuRD1wDuVSo0mUxUEgZ5TIdRlBJCRSMKaWAZYgeZ2sHiXtXvbPksxHjGCPYajVxrMhhlXZAy9N
5Tqcd4OPxcC8+EWw8BCR0t5asqXCIoSXyRToo3yu+yIvkMoc7uCfXUHyzaK2ijLNSgsPaaWfWpRj
F2RCOr/ycszcbqWR27BIDBMJUTTMQTzWSmeM/EP5modyNUXdlnPUITFiZEBqV2tck1CfGp4piWb1
753J3/aPfMm8jpnHq7/++y2XJhRz39fZlzDzhthyAzyC6FnHOzE2H/79s8TfjhtcTttgxO6ZjvVF
K6ilFZZl3ZvHjhxZp71kuKXSMznAkfaHpFkVuZoBZVsdSwykbvW2C9lGEHD/5oOo3+rrveWYQuCK
MKT4vznaH7uxfE6csg0c4yhpOjNavJJwtFPx4GLijhITd+5j3tw7Lj2fcbNNvWkRwo/65kPof7nD
TVd9Ey4jO4+///vd6z6JOUNxdTyGJ8ZHnk0ru4xIrL5NHH0k6wk9JpjWYwHfnOmpRWewE5Zqe9qS
E2kQjHTsumqb7zYG++nhwSzwXlmAlqJrZB3Zc9D4zGOLvZpadLOG2UxzBUQAIzpl8WcJEmhw+gcR
ARwuQYjTJg+AFXdDuWnZG4z6fTIdo0E5Nw9qu80yrQpke0Ounb55sFiCAtAz4ZCdS1lvUKdA7WrK
82c9kQCdSAZWcsZTua+dE4zfVQjVRVUxZLwxkRxXpAYofgf+orOmEUTktWBlXA6oU/mTYsvHvr0D
Y6/cBC7hxHibxudQ+4j575jCuQZgL1J/ydNDklWnPA9omyfHyo53yqG7JPoizT9KovK+AvzfeM29
zSquntlvLuZf7iiaTThEe9xRuvn77PjHHdVqsrQdQzeOY010MXxyOBayny8RviVkxo6JiUOHpDmu
Wo2NoXyI+2/OGMZfni5L0naFzYfSEkv/MuZ3RmkFQD3Mo7oZPPdjisXFkqXSxxdB/tAa9Y3a6lql
om6z/eIg31noROa7z5wvxsnrwR5vQnQsXKK2Og2cPA6KjDr8weNOrL95Ar76L9QSLwWuE4xftuOJ
r1pSVOR2l3YRwIT8DECoRbD2UID616Q8R9oBMi/NGRbGv9z5gOgwBbCBOfD4ZrHJKdCIC/cGOeKh
Kh12Iu4j4SnS/gkRuBAZgahjl691k7RvT/FG9yty76OU7CCHgYxXAzfMrU2JqkMNLaSrJahd0Vzd
ignMjz5mt4Ojm3c2OuOih+vndsG2ijBLQB50FpMEcw3m6Ju76C+nRJuyS8tAwbMNqi7+uyI0tZjj
YfbF0eyBnx0GhSkT+ks07TWQixbtPFT3wtXpeM//+0f/Nl59WRJt09Olbruom/Zv3e+PG9j2y5HM
0SSOkcGT6eBABhkWjpv8zm7buyKKb5l3ozjS6YSIMCIwJggzHdusRo2c2F+Hc7pwaQCxCOCVSNt8
Q9Gr07nrCgmhALlh4sU13XGraInVbWtp22miHKo7Z2h/lUj2bmPeD2xq//2r/cXaJaRrGIaUumWa
/6OR9FhCZxHX4zFzpr0VNmtLO+DodsJDX+BDY/4h2IUyAEuJ+vxmwybdN4K1+F9nBkltKUyyFsLi
Cf3ycEIcyKMwj4ajKx4H5jw9gPABZynNPAq4GaUQnW9SwnlsriH0rH1ehW583+AgV9UExXdWM0MJ
i/+93uoDWUrBdV3d/eo1m8y61/QyGI4WXWExjoNsfhIBMEm47XBvwKPr1avIQamkDMDYVoEU9Rhi
WDZwSUYQ8kVyhZEu8UUG22zdnzLiJyzLtkscOv/m9mRN+MvnJTdmq+0gJj2pFuA/7s8CWQqrv+yP
7Vgs06BYu32/w5djZLcjkv/ExFLWzN9oE6uTdZJXEKtxApNALPhTEUBPK/8FmCiNH2f90DRXVPet
JDreKQhi/k7crn7uMZN2Y7DzSe3NCdl6/XP2WR4wxPi4wib6GbCapiFrAOB1N30s/Q854uJsjINi
5DsN0x0GNLQgkLVsDTqPhDhpCbR285C3Fsh9UMBiM2WfKXxqjyrA+QErDYzzcWC6D5ObJpE1Vnbl
ATG7apf25SqXH17XH3JoiDxF+E9SR/m2k5iGMZpVGtIBrp7e2iEKg9xnhF8bG1xXRH8K+Xp27Nio
+no3VADqKv22pZmkfBRgpEGEfTo2VhKmDjnOKhvzsPyY0k9MQlCxDmS7iUCx7ayNnUAghORJvY+L
KcibTx0lx3XEiIPOCgtnbmhtNP6fFup15uPb88VdzRvfMR1e20ebm0VTXyVzec4Zhvs0jqgN/Uk3
nUVBaLLK7mOAu2EH3pAxMCKjKr82cnenM0ZCcdD6be/ZN3ox3SXDoYa13MWfPRqFx+Idc8Rr+bR1
xJgUO8UsuhMTGvuBxXZVTN6KR3xZMNPvxyuVneYl40pFHVfO2WPiq2D4BUxee+ltR/hfqdjUIZEI
XI70bVjpWrdzdhVynb8ZTCNHY5U0TxGTecwXxkNTct95hOK0bmeSXTEeVIGNP99j8oRQvk67V8aZ
vmY/JFQlcdaGHruYIII3JxrRwV6ZeJMR3Io1/jLBSKTFurHw8nbblicglgAizsTrYcRY1c533wqX
+LME7ngxeD6rFwC8ixl3OC5Z3IykyT4KiC3VjyE8ZdOvoT8X7AHtBm2TazkBffVDbaXOb571gNia
Y4CAcrPI0VRxW2SQoKzuMjsZoOv3uTHX/KCB3CpEq4zjczaOG3OinL5qls2h5H3Ysh3Msm41J/VG
kEJIGEtCm9VhjinzLhHQcEIoj4IXz6xhfIYr5zqrG3c29+rQVoRsDLWGMNiKMYM7P2gurnyV2szJ
iL81FiszQfDRPkbhI0Zw3X5qe+3X1Ls3WQh/BN0hcHFwU0SmshagGsqDBeLUDVx28uZ2todjqPu7
3OKeMdfedHas+uBBYRvBWlEAs7GhndV2vMa8sVR3VgbkfiC+gt5oKFZqedADUkCQhbGz5hB1zOxX
Ma9JZxR8I763SyueElx/zQCzRCdfy9Oc5O7Gr+gAkg/DZK6Ik5jhLZk3aZNXMFcpNl8GgBIvhBje
7AlXygmsGwPMcUWqaxEgFCj91YwcDCPODyB3QfxDxKuqeqkH0KuBiVGTZCxzqgkv6shrWCY0NZ3A
Td3X8OJ1fx9X76J/68YHTeT0Qfh4y5hCFPC88WKm29hGQCSTE2AvGsqzkb5Dv1Wok6ilfSl+t2il
do4dq3reYrkJPm33Lu6pCSFuX4AgQYClV8bqHiTurQilQsfkZGOYMvJrxOqWNb/PIGpWCZqSH9Hw
XAEtBQ1DSvYubd+F/xzxsSAFwaygNxPPdwMcxNtPOk7VERyxJZ+MmZLNsKP5G7YjNlsih7nanqGB
83kzD5h1i2NoJyTCeMN6xOxn1udFH1ooYe91+jBWp0RDAMbxEmfNbuC6i+rDnqNzn+Aydy5OI7dx
8CvSMTpTG5KFBuiEB4FldJYnj+hqxvNCFZOC6Yd+vmJYQIogT+k+eVaoaxY0WsHm8kNROrjvIt6Y
6qhREgGPfxR8GHv4UAkfrTx55nQbhNMJk1lSb/mJSAEmQThrQpZeDhWv4nCpYSaOkpMjUZ/755I8
n4clhCVP3faqS0D6ycphPqBaFbrsZCGvO+aRoCxPAHJRp5ir+MnuhIU9SVxcPaRdSsIkxUIIrD03
f/YUB2kTkhx3uuUzBSg8MqM2UINLiErNeyKgBU7f9e1+3cLCDcVh1J4jGxmV1ySFYQ1fQTYDaPMw
i7AtdTjF+TrNIvNr3RDMbHtjE8f6fcCfmcjsZex2vOBn7NQrA+uuQ0AlbfT9ZIznjGCcH8K9sSVR
0Zeeell+L9Ok9RTChkk7MTUXzDlAvbDLV51UqmDkm43iX/cYji7xzxqG2in+d49BD1KeO0PdEyHE
cVVzYA4WobL3VnutCJfjtPTvQo+MeHUfSIE/De8PXlJsT33y/P/xWTzOkfgqPIOZozoq/LHfEd0o
tI7ALE0A1o21tzA6FIh8TK3OnosbG1Hbja5pOp4t621s3bXDClpWxi1AIvubeM7vct0vm0WHw61p
C24RNa/+74eJdTMJprAZ4IvhPdSuVh4/dDr7pJkqneUIqV+LEfFX0wzfgzuovYsxL/m1Rwyci9dt
abNcFeG8YkNVqKFiBpuTS1wwNKAQKk27ZZNWB0k20CEhL4OdpC9nADBZNieSjwddC7bQJRrjHZjE
SjN/pD2lTCSj5sn6RX6kc5xlPx/L7i1rTMiOtaKFq866kYB/1pJDZV5of3RecY1Cfa1u1h5vJ9nF
hJQZcEaRxOAAefYNTnpYgyjFoLWGBOI3l/V/D+nCcdSMG2MXfmfvy2UdzTzK/cTojxOclmaA1YVP
MMr8VUT9huyfxFBic6UShMqCiJufgZOQOvLhU5B/IxiYfzmTqEkk4h9/SfPrTNIsgpHPQ2oazo0n
PzJG/P7PGge93as1ca0xjTFLcKzivVaVUvFnPdKQCQck0LCpFIztLHLLnGYSnGm5B6u2eDXRXHiP
zM5H77fbDJNfckhdceVtEBsRQcwiePah+PvMuyYTnANIjYG5yre/nvgabkFeIM4DFJbH2UMTsb8o
yFgU86TvmCINxqONwGfROVbz8Trc00L5sKAsesVrMpgrVfYNSdIQR54xXMN1/9FJyCoYlScjWVEg
YZGcm7T1GN+Hu4gz3PSEZwJZme9JEEj1l9l962MSp42QBcqD3NwGz47CffjlWkc+DmrCMDHt7N0h
UWtl8BO0F+VOdVOuhGZv8PMZKufbHaT2DltPY9xRGGufI8PIi4Te2AHwRtIfhunS+jGtFqg01H9o
it1wY497jQtQUUekRJ6EgXBgv7h5t8O1ntGl9sQr32dwlLrpukP+H5+VK7oLj0MVbV0PYgFEh+xM
shf9+i30zJVGF8f/I+xMetvW0i36iwiwb6aSSKqXZVmyrAlhOzb7vuevf4t+k1vJxQ1QqEmlElsi
z/mavdcuCA6QuLwK03rtJLKXU4Wa7lhWd8UgCrxdT36/yFCJEl9Cat7NoJptKY+JGelVkrck0MpH
w38uqMi8cCmApG5kOEqFtNe5UbKZ8EzsEK+2LH4mnb9K4L3l1rZNr4oluBUHLRRvYvNC2FMS8SCv
6Ti4jOAA8PHyw2hn58HvmmDpKD6neKM2dzFLqVXZtvhETdcK/8i9JtCHG8Qkt+21fepbBKTd1hjZ
oB1SUtaEjFG0AG0sdpK/C4v+xdyIrkfV0UxpiiEzdv7f0zNLEVamIMQOORuElGpbld6sWFyI5PDq
PhFc3P3sLe1hdGJkovI02ZOeHSfKCAtVB670l1bZAguANvpZasLaMw/BrJ48E/u3KRJ5AwCmkGgK
vtJoJAcQ670TMkcZMGMw5l50fWGLU3pSiRQV8Fvk3WCbMTbi9I10JDBkJ0uYbvDkGhDZcwJWiAJH
9V9yES9zMH5EEaQGedgbRG/QWI3RXioCmMWJrTdEcuF41aBH0+tl+txgGQSI5lB4uE4cn9EZGVwa
HFOa23baDmO/xp3i5AAgKtIzi+Q5Zy1PS2eJ/dpCNmhwzXqHThdXwLzkme6Uuan4LaF50w8t1b5q
4lV6HnrcJiYUe6r6yKcYgaxXYUvudBPVS0BlutZIIq4UeemTEVUUEADQhZDWuprzKmod6rruiGxq
5ZOagPdv16HkzNFDcXLj9W4xMDB+Y0GB2Hg5JwdB7r4IHY+pscio/EqBfoTi3QNbJnZOaTkK4WC5
56aVgMn5I0ZFbJl0enyPKjbzZHgk8X2gex7mGnCmyiEfzYa1XLz0xcOIcMjUxkLg0/AYUBct/kv+
b4IGKWPWvTKn0EaG25Z2CzCO9cYvU3jz8LOa4rgaI8L6NGGDSnFVacbTf19b/3aUWoyvxFmaNdsT
f5u+KFPiQ+CemkON9gKTygJ2WVR3e0B47G9Hp4YMm+A4MZ51JER1DA+A7YTZfobCBQfljBRXrp22
B76BS4TLpq/FTR7LnLinOky3ktU7Y/Be1V94pJr5U0grO5aDdT/cYcp1wT2PRocFrkTWgomGMhjm
LL7+1BxkCMV8/UMSrrh54cC/yAPGXVP+GQJJQWhr7IETUG09Ox50NgLx8HECEgLIHMzmABTbf39a
P0rQ38ol1lsM4fFgqSqV0/++8GLW+rocSnxaGhtoAhIN8GZpxWPTgcGkfKKx7WSo8Zqj9fdgeM32
dEYKIB8yvm9x0aDxfjOBWpUZRLAfaETUANtpHba2i8Fnps+QqRPOLRfqwPhQ64+xsm3lizxsZDzi
CveDwooyD/gSivegBchPOY1FGk/UVMP/1y9J+KI2rV2ANBSMi5zC6VZgF/HmBBLsv+gYN2R04HNU
+63eJzAJUK+L5ZIWeZaiqnBr+tlCXEJC4GgxGrzMnu0P2G2Sdu1b16ZEyaOI2zRPtkqGxBzUWImO
UwzNhZaJRyv7ykckWcYHfv3CIGaxchP96OnhskhHd6bmtH2AK+SuoBaZp43Eb/3lq/qRJ//xVSE6
1Fnm4YP+cdT9o8xGTxAKYySCnYzBOkzjvWA7Jc8kSzM/mBoGeY6tOQJaH3ynKIS1og50VTGcWG9l
kpMTG9qp8J8DonWsJthbqHUE2iM/eeqR4OEJ42EvMaDTqNI30u6jNmCywhTHR9ngSceR3PiSArhk
IuWRJDOQ0DmC8vKJdBQYiZB7+tTii8SDl+ouIVoEZS9bDgg5vQvjy1R2G0Uk94DFXqGT6YIHtQd3
UBAzM77OMxsu9oDklBa6tsLtJgd/6Q5+Xv7fP0NGWaasyIixZf33+y3sW7HrlPpQWvimpeRzRJeE
tG0sPCrF6jLl9U9CBpk3a6jLr8EsTGfWGHaHhDRsP7yJXHEBfJqhUBzg+fB6bdNvLymtBN71VnyT
Tpg1Q61f59J47gkCIjNjdtp0cBX+++VVpD9X4mi7YRAwGmdnYP1uUfcLj5XQFLWHmEKQZkfINJB/
FulF6A4V5gJB/W50kV0Zuk3CGNXSELzL/OpaH0EtlZkzfc7NhaURJZkTRFICrM1vFR5hrFm7YtSd
WPPQKobIGFd+yPNlcM8S8cgTX0m3AbIvRN2eEUSl8QFI8hYJNIlNPeTufULdI0N1ybrSNU1mMKzP
K+KgGbSZmNIj1Dm+YgBLcJFvBMrJar1NGH6HmeTomLqCHNnMsszSORuFWfKqAcw3heBr29Ee5RQL
NFVGjZ9HsuHFWXDbcwRXOvNr89x63XoehHV0JnHaHSQBuj3lf983+GTqJz4sDCecRuGWVAt3wi5i
MjaYJpwf0kVCENQqBYcuqHUyxftK/VGferwnCYAxY3Tj2XbWKOhlEjyOKDibCN/XR2Lq287gxlXP
LbHplgoosjxADe2hjoNl/zWGyFWQdkY8WQQrdahLZ5mFh0Jw1EkE1m4yn0bia+j9eLOvZD3OUZNK
SoilGVFzL71p5i+cYDzxMcLjTympSHicX1lBP6M/La2vqH/n4AP1GPjscCDOeR9D4b+anr9TqzsQ
p5ccmA0cM/9ZBPs1MJ4aeD7nvbnBU/4WN5sfRQ7eAAORDm6Zt6jWTxJg2pBQEEt1A+I4IJxS/lBR
WU8diS9VgC5e+xpmfxHSeB09tsAH2JfdArIU+aVplgPWkokZl9Z6gpxBCM/sNnDb8iNYnK+DxWIL
HmLNr99QQMznbwMEaE6VE+ovo3yaBWD0Z6qJcWA2VZPexZKl6VIIay3Do9Cx5PtPIBKxEZHj5d8l
Y19PKCjcKfMQA81TQAxdRvwtS5Vt5R6Pl+A0wmtfsKSYLcaWv8iKBJqSuAx9jldG0ommPSvpUSnD
FXMq2DNNUqF6JMKkXlVoXH0dwctn3UCtDp7V6UtuyF4hAaz4zhHGadG3YOk7k8wCIvuElSZjDUbC
DtW6z15GhngVs+jSL9Y4vuw4cbzkeYblWr1piwGGszk6no1BcIxLJKvHIDftZLjVxqseCkvD/Az0
Rynt85Ru4tnooe4p6dYA/Eqh28OQlMg6y964nidqip7ei8H1VBILdQcPb8t4oes+d6CagAh4lEX1
0s54ueILZGEXg5UYANUN+xLV/dAS8ROso/BvhYg0TxP+92SWFeTqM+FBh/Bg/rZPVuM4iz09rg8i
uJ9mU1M2Npip+fNLT3d0omBaxQdVrNMwlmzB+r9M1P5FMo86XZKQRKCL0IlZ/99KyEDRmkehVR1k
iKHZo6fxRUZq+A9/cpGU+ix7qBfUX4ANvVMSfynh1/haYtn1jIeSuLVy/e/T/V902LKm4x2SdPxK
rD5/+4EibOOSqkTFoR1Hp/1O4tTDTfANPZWdwNnKAeNAYq1Y91jIvkxFX89zrqoyPoQs3w7ylxg0
6173VmMAYC8kSQhNb+KRnpCbzxEgKTX7UnT1WsbM61J5iyjHYddAEHI3CiuaTC0EooCJxaAQwm9b
KrtSR3trRNwl09swGBvN81gD1v67RuQL+1XgrzyrlSZvc5403M7T2F2EcHq1ZI0zCZKmty5NNkvo
fD3VAJUBBzQzl8aonbzUW0YT3BS53zT6yO7DQyAob4tBeQt5JjsRRR0hsBywc2PqF5hrVY+oN8bg
iHcdBeetzAriL2OweV7423M5k0dMbBT4bdSfquwfVVfbo7bzpbyAOI6pbz59GGQYq6B5/PfXrfwp
sSL5zmBCxtQNocnv5d2YoRWZzDo/SH3L5wTYBOsvFuZdSbzShGVesCxbYkID9ewLXg+jcSCtUukO
RblUZ+Qukj6lPDPEIriyQ4xV4ZWIGfpYFZx6zfywpIQsAVvJLOzDNTd05bbJvUT3k+Og4ZK3I6i9
f/m1/nyvdYsJogzmgc9Q+v0pHuOIR80suyMgBSl1BlT0mfRREl/BWhJSo3QQtd2o7qLi3PAEy2tK
8MFcS/I1ar/wU/TFNSwejfVqCU8eJ0CaPiLtLVae4uYVuu6IHzlQXuEW/uXnnidu//u968h8kJlA
uYGH97vbqaNpElUDGbISXbuVUJ0x+OrKeawfKjZgqmrVvwANNYtrGuorVXkVPLCb2lMa2XiNsTcL
0tWIz7p6xCUkS09S8BUBqVLJlirbi8CDZGivBuvUNh1JvTr1QJbAEnNfJv4lHb6i/C/nif6na4zf
CEWHyMsmS6rxm4NKlouJxX/WHZt67YnbMCdB/J4xYGrrvUjzj/nf1SrWhEtSlTaKMsFR94Bu1sCR
1VVI+g8Cbm6jgkmGji9AD9d9+C0CeY1DCh5cjRHwCbTLHZEfZNSo5TyQGylGr17+8orCbaGYF/Tr
TABfe/WXdfbUam1QUCoGhnIjcSZwOplCd6e+hA1keMzCErqmsdhkIrtR4IBJgeQPzWB6EvqtV1DR
/uUa+BcFDk2wpvKi/+g+5fk1/cf7Hg9CAV3UwCJZnCNQrjyOGq1wITFexWoGGE4hKcBor5MSua2G
GIthx38/e38eOYYF1mn2bRrzozcP5v/xI2idkU9iKFfHFKm50OzS6WkKzoP2l0kJvrk/nnH+iVlS
w9Vr4uv77R9Cv9EO4yg3B7FL917TU4pT6xgWAT0JejU1cvOJg7l9NmHgtSEZKHmxS0C/FYH+OsB2
iDJzXc4SNxOA71nxgB9eET6OFNq89Xg9d8T/LTzl3EvXQLgJxQNEiyXvxF6GCH5L2QlaNAm9+si9
XZ7I60H5BHunSJC+zXPNeAA/B+MAJkvGumAkHDJLyXTbJFpzntEZqe1N61ZxrTB4nxQ0IXjDRw/6
Pyu/yQTt4Z38aj9Ah2DIN0dKDPIqovfJhiMzV1je9P0qMy+G6j7SAPblzI+FVY89evalKraFgDt7
YXGDpUVmFy0TviE6vnJigzC8huSP8MwmR6pma9P1Z+QwvWwnQBNSouKWGuzUcsMAd66qMeyHxNgB
xTSPWKPt0jp20yUk6G7GgGiIJ0Cl/lIneZVwlXY6xwNRb7ktjNJSZrOWMajPA+11nq37A2azXNuY
JcqLFFBMEeWPSLxlbDAQGGAWEKYnGQAOI0cAOQFaigqP3HFODogCBd+f5ZbALv1c3iZliTnN3HRU
CQH/zLTHQGf0xiIUzviXRug1JRx/D0pSam6T8aqaLnHniWRr9Okl5PriaU5ILrR7769H79sy32Ae
MZIB3o/d6b1tKIE7FOPvMiGWefNMumUb3Qk/sHMyRVgOJEQN9OmXCfov+E6Lo6LKTgjuJhSvUU1u
NnQGCEbyuDF4DTVqv2xyhglOIfhUkkvq7mghkXnuOxYc5NVjj8HugjPWZtOshm8dFhu6wgm/HbWW
o0vtMimRE+Tqbp47ByDgU9f7mIqGT24D7mI5txmh2Wxjjj0pZHQBd0JDgzNEnwaneBGSU6O5XASm
yGP6Lmv4/uv21wwh0pXRLfTp1JKamTH+8xtasY+AyBlFPjbtXRD3sY7Kht84vFsVZe05i4W1X/Vu
3vLNKif29LJxnr9mkamORDEn5gE/FnmnHl9X1dAJTkC+E1z2bo/drLr3nEcY2Bgo7xUsHtp4aUpl
W4J8tk71VO/1LDiX9BiWWtnJSx/SMhUvY6+jOHt41tx976dY2ygBfIrY2wZDcyk90NqtzMNwZ8sX
z6PBcE3ZoyIEIiEGTBd5CdI+IAE1a6KnYRgxk1sgPARoMulm1C/lCI2lQHk3tI7lB5sEMkJ17Muj
qjVuRSZUqsbrLH2RILHC04vY8UN0LGn2VQ6+ugpZw4GtxzsRgf2W+q9A4jnBXZyx7MFLxDB2VtMw
roLC0nfMdBbAX+dBomFs0WzNA0L4kzr9p9iTmkH9Hma02VSN8kIiXC65qe22VQ1cXqktwK2vg+xp
yvI1Q4ylREikF/082RGQDwQV8Ch+DfwEmQYuYz32oCuGGzJKOxcOOGEaVA7kYk+cJ0VJLuA57Sx4
ugeUMwhiOqTVinBJLZdMvsIzETYT+cOLz+YAX07BMZiJqK6BFi0LhUSd/hYJrxBhaCC3pfSsZR+S
JaxK/1gZrF0JgSaKi/VdDX6QxhtMNukjJaAWi3wU0LV1YCfJfUh5FWZ22GbibRdbzMZ0cTWQvqD7
qps7tmT4p6ip0xXMT7hn+7xgl5Xe9egpzz8KaA8zgqeF00Jou6POIBJkYcSnoF7rPXhWZ/ISa/ak
PH1l9lB4aHRkQmAdAuLVRLLyxH3GDsG4DChnpXTjzy9hBZVGfJAgVoNqs5ZNe1W7OzvQZcmucyah
CB0GlHNQf76NRDxcPP0sKu8+qQ+VZOf6tR++MwZCYQ+UQ5cgV7/3jGOk+EkqcRezbRNhQI8XK32r
CWDQgRfVICc2ne/OthR8v1rFhg4L1Rg9kF0tZ+6oXN11ZCsSyT14hgJA5WF7QQ+QmncV3R/jmg4R
bIu0XKHImfq3777EkwzGq0hs5I8DC1Rig0NRJJnGNgYm2pnNZTDE61TMbgWKkXlqPSNR+o4D9xT6
xiJGqBcPL/NELPjMOwA+HfjYu5Qi5eNw+YSdGhmEa42aLRJpqNghThOZZbAXW2u2EIN6mbhsgR0N
4kGkAxA5qYt0NxZsU2MDXjHmo2JbWyedB21bozOovTMCRhhbDDbPmWJyPVeL2If92rtoNluwuX35
5NfZKg2+zUah+cV0L99K8TQfnKYcOkNMamZjrZva3zUWnOPmUVwSqE0lWolt9RVzrCnSyYouIJNT
cRaCglIgMs6/D9iu2WqRwMCOZonciVRCMCJs3AU3kb9FzFlVy9C/Jm15+JaBk067yafxCbKViFnc
GHcGdH8izEeUoEFz4e2H4XEcw86NZeiXtatrkNpOJrQsQ0c/yk0ZsfMvsFPu1bRbSBVzJGE3xSse
brXOyaHGi6e+chrPHVZnlbYCw5yQGrsLXnoQ0kWD5jt9TspPrvG2x6xLwN1sd9LZJ+oYU2qZQqXE
nevbQlY5BROYJOnvGVO10WDg6Q92PSpbqfY3DOaoxBZtVruYPVcDYhjwzwnvRtZzSgb0cJgIfAzv
03leGw4KrZE9Kz+44RdTDFG2I5PU/+ynD0M5iqxD+ltS/MrnlDJ7jsOUoeRoGDdIX1h32beI1rCk
9B5r4uN7CQPi0oS0E6JGnYWYBncYcVLj8EoCCCCrlJhyyAXRqZ993CHXWvBpmiTVys8+Sr4aC6lk
OmOp/KS79EBvQ5V1tf9ixS+ZGe5IptVqqpmRvD5kE3n0K6MtALxpcYHPU8EWsf6IgWI5B5X0/qPG
HuhHV374gYFnzB+uvSvnZ4u20FMbaDYrD0tu84vXPmu9NWwKZHvRPL8Lqosc4QyRiU3tnIaZVYHc
iJTcwWQ/Ie3rkKkhk0QPcOXUfYaEmIYUOCmFwxw2bdYH5qUhOzWdvKjSgxz/WpnHRnwTdAA98qWj
sYZbMuO/Z0MddjPmpwsdiSEWtUXUPzTp6uGjfPdhzBXqVZwg85jFLupTQPqjPc2lXfPCl1lJQFIr
AiRmsFREQijsEdzJsXztx9t8CQwZsbZiZY9UxL2+R4gBTKMhy4joGabUmQCWb+kNG2N0Bou4l32S
7AKr4G20S/x5MajJbj2a0Ic7wu/4ZMcsWI0NSa93f9owFFFMOyBTpDqwZilZvPaxtB8TAyHBfoKB
pWF2ktKLhHOlLBYd6KD5My5FpLsT50GKhh3164+cQltIQAgC0wJQdKw6zEpu1CLMNkwOQzcVXLPA
VRH/Epr3JgN2Jp0aFW/5sBmyrzC6ZTpZFf67FaSnPHVE9VZLM7uwXvEb5emumNV8xqYqrhhtCqjP
+rAvOKjRH8hURsRkVHz8FmZgfm3p8t+Nl6r80RDJIj4fbG6MyzAczP/7Pzova0zJVAxkhpAAnEU4
X4L+SaMZNvu6DVxFzjDuojpl3TmEz2g3xhJlOWgBYM5Tum/hfFhxgOB6WjYJ6YIsMhALTMPnPLpE
6sL9izC9gV0brTRS9RJRd6sc7SwJsW2HtjSaNSmx6ACYqKaCdTXINhF9fPqjA0BA8pff988hhyyq
MoMtjT6QjeLcif7j90WSFBVKM7JSnOYuTLwbYYvR0NupSEAMzKMtbcCYHycsBBkJlT/YIEbt4bfC
9TSnPaFPqkHbkYMrKftK2mvMEzq6pDkQTWeEWiEvx0IQhV8+JjeBj0wjIeY+laSLW6B3CusQA6IV
+5BYGiqPLHLL8EMv6bNN4t+qQrkFpIMr5ZMQGkwx8XYTaOObzn9/EtafwxE+CZN5qsaCVTR/lw12
fO3cOSxXEeOueq8lyRs1Ncf0ZmyEoycF7OmjhYHciHJB4exPtHir4T2wkHWb8ExYRJHSqgsaE9mB
cFrErbx8MiR8gStgkuClGwQjdQT6GGwIhTX0j22kERQwRk7DR+6XHzJXGCBSictA/WyZ2ps9vubw
JsiP2cGdR0e/owyZ5azavHlsgIKtRH1a/QSYq3szCE6t3+4SVV6VQ7UvomIXs7edM2LSpHN6c2OR
l2oZpptMxbZPlC/8bpwvCjzJErFD9j1JrM7SQyRNAHNZqCvMHz2c//7aYqyTdW/z3LWuKrsSMNgM
E5YHaUPhJ8rRM2MTlnoMh7KnGO1LUtGziO5/f1HMqf7lHWWOiBuCFxXgz29jceZNk992HN5j/azM
mn2izktM37nuLTP/KdcudUwraHA+rgUFb42S36O+PklkPBdKtlFZVBtdde1a1p9CS55HCYN+XIZe
flaF2d5wj/L3WmWIRbkWWW7kyby5vSNrnVv4+bPGan2iffaTs6CZz5LlMjb5koqDaCBVHx0dY9S8
aizzCoAl3UCNz0gXnvwYm7bhTK9VUJ51BCNTzspLf9VhuSZoVLriPekIFfSDJxGWqhLh22YOB23d
6tWlJg77tPCcTNmoxF9MdQ/fl/NG1O5DTTA8s0ZTX/tBuhRjUnlXNO91BSameEade1VSzMskRMwb
/EAo3QkkplkLq7YTTlUnX4tAXRMYc+gU8V6SDilXHn550hIfspntO6QcSSGdazj3cgBJM4t0B80E
45r8LQSK11hugtBe9DFERyGo7Le8ejbJT6+gDcnmo4+x1FG1FvzEZWs8N3lGaLq+hCFD033y8mlt
BeTG+N2jLogBG9qFQYkxFqlbxI9c7hbdi2haJ9OFHoEVtGRisB64Gf2pR24oAtwC10xBKdOFhhES
TbB0nfGX41L510dPttjJ4OeFHzcfIv84LiOGzbHeGIRJgXb1kfuBxA2yqzY8dRHc3yZ3ftp6jKxj
fzK673nEVLQuq3BubPpzlqD4HCz1iO8Ym9GzVoKOr4DrUmDG1uRaSnCv8cPUxMXiQyBuIbTeJmOf
BOGOsS4Ayq8wVBi5/OX0+5ko/u+wG/U2Y0C2TAi/JPm30XAskCGej/xi8JmgjkYfmV6BUCa5LoPA
1NAzgcR0IAQv2AIjpGEsqjE1E89BdmpaFMwV70Nf2zHPRK+QvpIF8qojmMVAAlkk6OUuAuOKeird
nsVp02317kC2/SJtAerLb8I4rsUUQw9DM3ksXa9ZWd4uk6+dWjgRxt5cPMpzhKPTtEclA4pLILgw
B6gnn8bWrFbS+ExLULZvmrQ1WTvXjpkUdFcozxlADvUIV/tFM+/JJDzakGlLj6POL0ho8WHWyivc
SlpE4JfRriZoIhMh3pbPqKnd05vn3L++b7Jpx/+UyjhrIoIozYcsfjDS+e/zDfPzn+cbWH2Jx1nD
YCtbv9UgisoHGPddfVDJbipomM12k0ebWszfTL0mHdcLv0i04gNKV9pQALUH04cZLMEVJ0aSi1zt
w88IwkAHzSyPXWpb4qEI3Va/x/m0LUUFpe7ADhi0nwI6hL0b4USWgQIG6q4ojq6SMrjxUB6PcEol
0uURYvYZEvYIt4rYszaSZvMP5oZaW5VBcatQ1tOiSL71EK2Rlj0AUwXEQ7vHWr1k77si2XYV558s
gK+SUtl+r52kvjwoybgKWNybni2irKoZ0KY3ToWcbjmvYjtVGEKAJvcQ5EdgyVkGMhRqXSF/9AEL
ilhaFyqtNnwjX4QOkMS7SVCXiVKzQ3ejFP1vSUEbpQG2EH2rQyvJWB+riM9iVTpHDClFcgo16zxi
FYY2MCJ1UeJlTlXWMhzO0uSUGQQ5koV7yEN4mcxXyPTq1OSNbt4VY+1eKNYWaNaLpFVvQX8ugtwW
60sQfIPs8iXcUTPGHc0V3K4xwswtUTCTPj70IlZezGKl/KIN4i2A4Z2B7q1NT2OnqpyniOEfP0v/
3ntUVCPkYKWkGm+H8tRlytOUoh9pJObLWCrMRttVirbKaKnFUtyrOSTwWN6NtF2zpStch8TF932I
eOvLp2IrB5kUvX4x6Z8wUZnPGiuPtBv0Wetc/H/9bYGiH93/XlCtaw6Iqw+JEwyGjmMseZb5iiMI
SqWubMYSvtH0lDfeXpa2Fg9lLjKfVm6NSbJ8DRQ4kFD38RSH5CeXWn6e2Q4dAiFlqZPv7PvNEl8r
SjukIbD4iTD3TOYq7doAGwtucJmbcybn3RO1rZr3rDaFwtXxMA7j0Tf0VRCiW9LvmVnZk4w3rkOU
ZEHYHChhc20n4NXGaiqNxKtVVArmhYaasNQBXhTmjYZPfh6MZ1Vne5AeFI1+N1dh/SL+CrArSds6
nS4B6P+cTi+C69WH63ZS1hiS0ZgDlUJ1nGnGI8aWxe7CIK531sZN4k//PDIzTPXpMS9vGyGEJSy/
oN1AuPujSTHYKVSvA7clJxE7MGBN5Ucv0wkS/P5ZAf2Z0vTJ1OedPF2aepJeBNQjlQhAZxg3Fgf2
gmO1A5nXQemimaubt7St0TkHF82vXH0iUKXdg1zgCCPjwmyWAx3lgJ1MAmE2K6Kp739AnOY2rloE
I4wS6p4cbcmOQ9TeQX0uisSdIjLkO8itZmYrTApMv7sqkcJRExOhlNqBuQ/CGCkPIzRm9nV4G+m1
S+9LT08K04o5y9XkAVWaTyagDMTFh6j4cz/KJBQ1mIGpnYknRk+So1+AykA/iBysYgUiGp858EC2
92Ct4qE8RO+1KOF+jBxwMLbU11tzuhdht0w9ci0mckDQC1QmX0K2YRC99PApUqSuwkJcmfpeNZ+b
8lpLn7M7iog7A7hb9J2azM+jfG3hSJ5lMYnZkTSarKYxIYOZXB3DrvmohGB89ig9iQsA7NuRABG5
ImP6kZObONYJEFmHs4RBK15f7GKoqCkf4Xy3KoujAONna26zsj4UXrJrfQ0zejjYCBBsaV55lUvB
L8600Tk1xV7H7YveFKqQKDDwIm9gzpZAjhRablZUFzDKbiTW2E+VU5macJXIQNXSa5ziMPWC9hDo
5Es0OFs6UBNRDBKzBrLxIGevlX0SFqWdjwIJgYHWqPic3qe6JHe6IAdORZMEZooErxpVxkIrkie1
JRRySreg8XqC6up03uoLTpjVgE65WLJ8x0V+LUAgqkgjLb7Rph1fDCvBLUi9Fse7vgc4DUXRosaI
/C9JTbh7y62Fdi9EdimQT9QoL0NnHEsZHqNvEcIczYjKaYD/CLNsBp4H1ICxSvdkcH0FaXJoi+jB
v/oNAJhhlfUUoW6gVSBSanqT6mPH4IUwB24beFYkiqVcsCbnZjFgq0UNxaqgDo8yi29GQJqe79oS
sOSoQZtmP9E6TH2epFQ8xIi1RZqwpKXrandy8Z0akM25/zjo+kuJJzqumaCMD60hx5EYNyslAwjJ
sazskYgFPMk83xEXKBW6kU1Mo+tljoRcEJqVqVxjykZhJEUXaFoaoDlyQskEUwtWO+vOpq+ROpat
dTL+NKvdaOlgh17rwhsfLy0j2CxrnkTVLsNPTfGedWYJDaHvjKHF4sJIjRHycFBprNmcAaoOsTIh
JaLR3VQLcA52tfAW9YZAE4wXC2Wrbes9Az+GEwtra22FLaSfpbxolpl9Zba29fjjBn9KQIrY8uku
9DsvqV0s3qWbvMpXpOmcg4WIlWmhrk0HOZfjQ9DZ9nvB5XxfBM/9SlmKq2hx9XZM6VeTzfKEf5he
1J3/8vKX7nDK8zceo/X8wxVHCeqEtVX4MVj+2eg0N+wvYA5u+s3g8jEv0tWVNBjMhaSouZxCJ8rx
hbWJ3HqNjHlRrRBQLXTX4L8j7CjaQna1EzDoRXQAOb6YnPstdLLlt8YfvAlOu+gX8o64NTtzx8V3
6qA6X4hrcY1CDbWKA4eC37B7pAgdFuNG3Sv8tDzpG3Vhg2xf8UA4I/8X4oP4GwgR4AdslvNvQxqv
La4Ad//8ZtUz7K7tVdgiM3J4Mxbzv1QsAYQt2bat+Ewn+7rN3ITfRlzzT/E3fuO1OHHDT8wr2Tzy
rj6RKnLDpHxjkXSsjl47++UcnwFwh5kpKqflvMkLEd1Tv1NxJzI5u6y28jDFG9utW7QOffLiFUDq
AzJBdonCQA6ZSklQbjEjPxF5VDr5hV9RxFXjryfP2mtRs2yl0PU6VOYmBmJ5zo38jnF+/nd5jNT9
j/LYFFFnQH+xdM1iYPNbD6bCJ0QyVx0rp7tHS/ZMSzgGN+NSKcgel5PE5oHM0zXx6sSuM6z8PHS1
zbJR2Rir0tbdzlEWwwpK8ck/lnbgQno8gBnaDjT4+GkWxb36VA/qgXyGDQECO7Ji18EWQ4a8i9by
GpPmPUK9wDQPOuDKukQEACBZdQLXequlpfAiXcSt8plUq4TF0p2Hbhd8Ec3OHqI/W2CD6IrvyqW5
k9B7ks/9Nr+Vt/qY2uUhtkFjHQ2HMmGjrAiK21QprlO+ECwSS/2MhGEBC2KBUceenGbvT4u0Rkix
JKpwaJftlsXZyfyujzNz40tbwxA4s2dwunXkTCvNsRzqtWV8oCzYVadw11a3NN7QpE5ouO1qL7vY
CR3rxJBiF+fL8msmctAFretjMzmdZsdEqT5GV3CyvbgNnpBpvoOhW7U2w68ViW2X9pqdWnr2pfYq
o9ScFgUCP4wC91k6RPAy+7qj8pbv9GO5Vo/ysfwYX8MP7ZJsvAfGQ81aMA2enORF2lcnLqYH8vH+
Orx439DDUFY7BjMAeatvjVXBd2g+dTtgkJRZ/KLH5E3a98/9uwYIysMiO/+Hgjt/FzDuLNXv6FdA
0eeWZ9YD2q48EOHFGOLcu/yoERd9wsNifUa/0PTs+kPzC0IIz8W41JckHZ70W+w7DbEDIEjrdXlk
5bqMTs2r/ORT7mDx4QgRl6mdX703ek5Uy5R9/TG7kAC8zW7CodmygJ6eq13oWgfpTGULAOZj+hhe
26/x2j/TWL4AT+32fG1uT7LhIrjkfNvq4omwdaqNw/9xdma7jWPZtv0iAuybV5EU1duyLTvtF8J2
yOx7sf36Mxi4wI2QjRBQhYyqrIzMpEyRe6+91pxjlnd8tCVfjG3Zklc8Bffga1l4SXAYZ3PC4kK4
fLAYT9JWfK2fWRURU+vryxaqET10MkMxxJbSIr8nM1RhnPTUPGRv4ql9SJ+Mu2GtbVFw5680Ohue
LE91pAON6zH2Zln1R3vK3mpQtJAGDUp/+sJk3y2gQxxfTxipVvle3Zbn8qi44y67V57rh+bpchB3
IweGbA6eEnflg7wbn+Tl61mwI/s82CfJFhevaMbs+Rfr3OLVax1mkot5r8BV8HsdHJ3Bpo/ArmN4
7zN1iBnHoluwHJf7X/yvZz9+fZ0ewcU5DLqc6ql+95FWLFqUuqQ6r9GRheJKG8mk5ym0k924JODU
SdbpYl27+rK0k3vyDboHeg4IdRDyfwnepC0vzcdLzAFPW/T31nvzCg3ws/pP2Cub+FlzCVLfp1tk
tLyUnxfoBi/ce/PJOiSn4Gg8aGwDgxfd4dgWCWX4jJ6a//i6gDN+pVihUL1hBCjhdrpEjq3jZ/gW
9HZacsjwMOiuJOKHXKi/SEVBFdJq9vBQ0U5HuOFjXHGpZHh6XuIXyu0Ht9hJfFq4C2+dC7z6S9iz
+G+U95YzPWk8pl2+K8d0GzxF9809f5HNna8Oh285OOQGz5OhblEtk+Xl3N9hk2WYjma0bBYMV7lR
+kr/QBna3nezt5UkW7AYNqaZZezG+xGiUnLHLrgiLH3bPFqbLneM5+puOskZrBybZzCQF+Zd4Rj3
OOrKYdG+cIzqTgmsQNrdVLYfGvwV34ke1S1RSKf4rZkzyV3ImeLHxev2mPDW2T1bIxXvkkhsDmuX
U3JnBjPFqd2SNBQ8ii/wgk61p76YL9J+2HcnwINIL1+yO4rpF33FIGJJeMdng6vR/RqW8VNwEDfx
Wjxqa2Pd8+ylb5vX13jT29ES0/0S2/OR3GqvcjFdHEb+RekxP9Zv3enisRku7vVHf1WsCcbZi6va
q71p3z4e/1Mc1SWj1i4/gy+WPdRK/XGU1yr5x6tsS5Le1uJ6IHiX4jZ5BGV3A0D1vUs5M6c0JKuI
biH1X3nJ03AE5cjE/RAgGpvSY997F+VN9dGPhDe2Y+m7gpBrmYpqWtY8NbvWlCaNELVlF9aHOSMU
zSBGIsgigLYuCF4Elh8aebhWhuAxVEf737WALH8vBbB56mhaDVS60u927R/t2KnXKrTQcYUPD/2o
/EqOipK8DSHqjOFeardjTQ4cOFstXOYGA9jurKZkAJv4Vgn+gFWX7asIoYATib8G6xaD/wdHgwmZ
Coi6rMs08tSr4ZqYd3415kl1GOpw2XKuNUOSZqJ89lZ/BtF/AaS0+ZDQgcfu1Qgxt2m837hF356F
eaKlAumjkaR+xxaGWofKJFT6w2U4pOFDYtqXxm3ljTC4sKO6cmZZDcpaSYmIIlZ7nddgtd719+Ao
p7ZmINRnz14BpydzwkbOJQnog2/BTH76kFjDiHvE5IDE/uqBNbqhGXRB6g+patCd+JqfHBV1ctvT
Mtz8+458B7tyR3RZUUSiZhV09lf1I3lxSRsNbX/wuwEUFTUJE8peO9KJPltKuS3YtTXG70J41Hr0
8oKEkXFN840D9vHfn0X59vbMn8UAgCnhV6b/fuV5KWQ1HXk9+oOOFT50KlKp4TTnkGXg47iz6mgi
YPpZuFQLAqTKwtH1UxWsCBEgr74qjyMqAfqA9bJ+GChSLodI5a45AJ062FE4ZoIb7/t3kwKf2IQP
oIoAQjX1ujmtilmv6OEFgl6+Fe7w4l0Q+i1VW1nlANGWZeWRe9YsyWZPe0d4Jym9W1XdXdbdXeCf
LPQVJjJChEgZZTiw0djpPkbryQQIvtezW6306+Vh/qyaKOI6MHT+7Or9s0pBVwcQOYdsIld5qctv
5NuL1T6tiHZ5+vdXKX1fCbkavnPLwMBE7Jw2f9d/LEZ1p9R1LDS8abv0c0aDWktyG7VilYWrDl0q
NTuxS+ZOZ4QabopwFWyG7kubGCe6orSM+rW+xnCLOA7tMIOku3pFt6xoVmT9TZJHHnJbr3KmMvKK
pxPBh0Wz9CVayWiEoDmZBHYs0MiDc2qB2dqquoiqhfg4+XA+5pqBZnKeeSbg4OhAV/EZdrKnxk+q
eidzoq7fqc+gpODKRcpaM5sE9bRWBPvSLSKMneNqwvtJ+1Qhf3sT77Vf6R6JbAHxDxwddVi/9d+k
eq7irftJehwDaP0ObFKRJAspWAkU+wNpAqoDsUlFzxzfBXf5cCzPKJqKKbrxnMrfzDTzt6ErJAWz
L4ACuJrURYKcWZBeoMIS6nbfrRHkvXBU+LAOnE3opelEu1a25uVkHdr9mgkSrYKVhiPdGV6jW0bd
37biv+ZrkKtw76Kynx0wlnj1KFa5oExiFbYH6zE4KEvJgZdw7PfaNtrQABKd6kjgH1SWnblpj8bS
+A+K3hr58FP7nIAnXViLcBm49RbB13ryjH2xK5446kOUmKO6+v/ku/g9fxcZXbjpoXqKKWQT2f4q
94RgwophZKcCWykXnNRvPfjfJCQS+FecUbxjs3TmehwfZWWStH7aHDCwkC6OQtDggMXjp8r7iqcg
Wmr5pobBFOWLWmR87CjjSfMfu2e93krZjRGt9K09wMfhm5cU2YCko123BzIB3VqLf/wgaOmy9DsX
505OP0bbRcN+EE9wMcFCH5DA7Wlai+GNSar8bXrH9VUN/wabC0K+6+1lHAvi6GUIwLJPwF3JoGIZ
98hIOcG1sdvIb2L2MBmvMYgDPzqE1WdcbAPZYehPHiWNsqJZVBS0w/nG+vTDHjsnNyGYoFTjAbxa
ntJILy05SetDOWqvTWUdk3exjVYCKHXaLK7iv/bjPSRiRo7ycgiH+xaXsah/wrvdKtqTRvv3xif6
4RXVSfGeN0AN2uz1OzGSnjJOpVodkMsTAkdEV2s+dvBlsDkvSqYfWfiUSk9GkC+tPHHaCwj9xvn3
h5B/2IF1PNgYLHXuzbfb0kBUbNK8qQ4pzZoyp4Ukf1XxSzUhwk9xRshupv/X9KeqJBf1Yawtt9U+
hqh9iuK3zPBfCkbiNcTA2eZ8s1T56TvjQZIRoqkSE+GrugjcVUkHOqgOASc1MIBANfrMnfoXuSIG
gFN18OUT9J6LJ1G8V2sN5w4e/QeoF110iz7xDcD1u8ieW2+cLWi7Xa1gTdETClQWF3hKpHBOb8pM
UEmOQnaeUEobwq3n9Yf3CCoJPlz+Q+rXNVNujP0+yCUyZuXa3BbyK+uj0nRAxk5NQJI29Km+2M9T
xX8/EJI1/yBXS7UBYpi5O0uaoZvXL4qvq5kxCSXKGcY3C2lYNiPUU0cio4iUeCiNEuRXew7ytBZg
ai9AAqeDLD+p8boettOwpR9nfAqqGyB4RURER/H3f+NGItXFALZFA4m+Dmip57nDRONv03v5koR6
JCz8Kz3lw/pozuQPMaUPGR2ezVdU3cE5OIVAvtfJHv3hxHj3FcGseh+/mLuUE791TN+to/7I3rDL
dqVrsF9EJxLK14ILUn7Z2QEdHZVmFDmqxh7+lPPZOoYXrSuH+FSPsNvN5E3esInWoHl3mGc25TZf
VQ4slzVdBLdyLNsz6TvETrArmenfQW2lbOCP1uZPWmw1GRGwDq2T/D0+CN4p9zh1rxmzHPIHQBnL
cRe8sk3xPI+zOAS5mI0KW1z6n82OrspDuysPRMhyIFkU9/qy3lSP8lbeXnQSMBdYZjiC5Hue8mXs
5fvUa7el128Z9uzNh+bFeso+qheRO4OIlikdMWH+jTMn54Qfng8WUNYMXcUofh2tKNSpJeZWWx30
E9b5fbthqdjNbVOU68Kq2YhHa2WewvUF51a8QwpwbDaX5WUpLCmf4Azzl5uNtRLfUATdlZ8VaDlP
egzXoycehjtrVawwgklraxW8CFtha63g9N9Lj8Pd5ZX+7rJ7bTYNYtIXgTY2L94OG4CnPDab4U7i
8aQrfcSMgbj5rf5PPNb/+XvrEZL4UXg0vctuLj0Q3GDWHLYwY+5RITEIWOP92tYvxoPIjO9gPAR7
/ynxxNfIk++1g7qOvHqlHPzd3LlMX/wnH67yUn6N7Ptgr67V9fiqPYz3+pqU05W8Vg50RD3t0N/X
W3Udv4g8X+XKskHHed3G3FXO5Jk7jtvlyl/d8yjazbJcqU7gwfVdaW6+KlfgepeXTb5C/r36f7/L
vwXGoOOvgh0ik8eJU8b8Tya7yeOfcMOXfOVfaO3R5xTXuiN5FzfadZv5V7LzV4oX7cQ77W04Rt5l
0S4bhxm/u7hsLXfgT1BnvL+/4gdwaAMuPs/eJy199558tQWdqN14731a9qe8TmhboiK3DTvf8nqv
tEPEa4Vyy54O+k5uF9k6gVoCSILxSmwTpSeLC3NlvRIMUq3CvemilYVqIuxET3sSltZu7oLPHXWC
uB0MpVsKfi/0kg/d5XtdVKvSkdYo45x6aexCT9gWbrbQ3XoprefHrnud/z4kC0/GDigjfy9P0/rG
mvjDPoQy1lQxflLryfLVPlQPMMuChCUxQSLV5m7R7+WZM2ZUyy45kqANN9si1KkHYQaZul9J/ZG4
Plk+GeH2xmf5YcNGlk3JYHKwY9++OjIbpRAqmU9TJU+XhuVxzPV5KjgmjU46OLPKJLu1Jfx4Sep3
GhSceBGI/32yo5VmdKQJEXcuIMi8C4ztvBnVtmysjRpsn2vR0x1uLDTfMz654wombaovYhYolP6+
aijrgphi8z/krSeLqyb1qs98ctOCebsznLv4f/sx//8F5b8vOFqF5MdRTjeNiSiSgtk4ZpeMjdj+
UKUzQYoJxl7d+D5/qNdN6mUD25klacrvhsMfx+Y8Docq6aYSGU+yai6EGlzIaT5lwlk56CWs/paj
pwGJB+tbzZsaef/+AD8cX+gRkLnA06TJ6m9d+B/Xr0tUW11R41C7eGHvJQM6Z5KrHXzmMl6a0v33
5X7XLVflxey01gHlsnnIvwvSP64nRkpRkSJHeZGETGwmCAzMOOLRRWXxW1CyEJSvOH1D2hWpRwgO
dllt0sYTYkYsBNDke43KqxSeZE7dg5g4peAUcoDTNHHS5CgJ1j1sBfJt6T/M4NBBG8gpP/kM3yKA
JRhPdB0KSLypBnWbmakbICAcdjqut0lQVgUlsNrW5yGkPphlFtmmAbtYKolLHtKy4TAZNa0TNYmH
1ZLw2z6OV3oO70mTwOv40YZs1l+l+F+GbNnE1wm9B/xNcaiEp0TKZr3cgpxWRB7gbMxg/++7+539
x0sz124cvCBo0H39+xmWhaQAp4Bhoa5TRjLUCwpFjK83Dtpdu8qfrUu1vCQh+oAKMRoijE54TbTX
KtiU/WmKUje7IFGg1K42pvrrQnTkhQQ1yFgptsrLSaAnN99RpZ/pNOaBUU7yeCGqGx5EphdLC65o
LahOTRLLNCrPUx+AKoLDnm+7KdjE0rgNY23blG9Rm3qRua58aET8jzZT8ExmJDieao7uIfkaAs4k
VU2cZuYNlCed9jZHgmXrF2R4NzceTJBK3JvrJ9OgpKEfqRvEVc+//8eT2TWFKYdSWBwGpugpVm/b
Tx3gTCSy+se75jB+hR2Z74vpl/IpH6VfDXGKH+Zx2CVvyapa8T1XLzlJ3naJVvGLZbjd4Ol9jNfI
s5NnDPb0BLhN4LDH9xB2Z+uO+QpQKDCv4CW+Fz5Aw9L+BCcxgcG03BS/ZrE2hG3tOz5KJrpY+IOR
e2ueIbPZuIBv0OEycKhRB6FL7ZbYhfCfNijXd77sNQxlKMVDVzbt2bRBEwWa17P6Tj9yr+2ktYET
YpEKNrFQATpW9Ger4mxxERjpbMLUBJMz/zbiV7Stb90XiQUhORhfildv/dfECw89YhgacM/Gc/Qf
owQXIuxunsNupAem1yssGE+KU1ElAVgxibYEiutalYc7Av8du2lxcWjrQq5tczscUe5hk7TbuV+B
9cLpDJC8JIrC5nJbRK/JBms6fHEVbcG75rvam3wnWyjj7P7XyPBlEz4zM4QAzPiWvqCBto95IQaE
IyeJ6mxekD66RIGbhuujtvmFgQzGjNjbjbxEPUxrLH3EeMO6j0xMXeuPfQuCa0FFk30Gn/WpeOH/
v6gv0755HE7mCjr9MrIzr3GsTbFMkVbUa1SdO4y+6/gUV0jHFyj9tVNxp39M5w6JzQa7HzoZFLXt
U3dUNpyud+aKW3DQV/0SMDf1cfaVfTGoOJXM716aF+EeAVyZOCSEhW/kKBn0PgMCHxYGh4RdS73H
+WotPmGwBlt6FF7zgWG8jXtlIPDhDE57OJdvkAAQa5Z7zB57gPObcCc/AFM6ig+0xrKP5MX6Vb0E
H92r9avNFsovuleIbyY8u4v4lFJZVUwsWbVUvH3GInrRpIV/Bk4Sn9WX7Lle8sBHTNk/hF/No75C
79GDkfyPIwvFuPwgozm6NTb5qUSwqII4HOPymMdMf7+xBqGZqNzT9jBgp283AlPKpzAGcG7RlXVj
7aXL3/+9wBI7932VIHLRouWHU4qC6KpKQFSWWGHdXg5D4+pEIC+NBru9xEFuEXzR5gKqD36Mw7I/
SyXM9wi4kwTr9w4TBDEsZFq05babyTkNGKl0XzcsnFtDWg6FHb1rsh1rLo+uSAXJe5daT5yH43Zd
QZ8urWgRAuaAxGFt5P6YyP8pEUOOmhOVxbKgPgzGxyi4aVM4ffwLjzqTJXdigYjlyTbHZB5BEEAb
CBtd4ZWpknv/3sIDIO8aIL6oLSX66xCt9sHGDxJXgb10ETNPSUY7Ydgyao4xiAQy9E5US5sY1sOY
jTuyro+93O2IgrHBkyzHGjmIjoRO1r0mwtwRB3RKErchsYiAosAzQibOU+ooCpXVLyGFgCT4B60b
zwnIO1hTqFo/RoPUXQFdJvGlNc86iabsPzFNAWtq135ymsryoR4JKcBcmaIMeC5Pxqt2o/T/zl2X
mBqaMqJJKtDvDDI5NoikTP3moMrHoDkN2ZsmfmnRqVbmnCwPMhXP3kU7l+YZAYTerOXoKMDooPmb
5RqAv2o5It+PTOVMACpzZHAc6SyUy0dQ5ShahNgZZVQ5wqsV18tG50zHL5BzbknmaihH67Q4DTdD
mn77+a52O0s3QSGBCCZU/nrmmJJNV9MlY2RWnjv0W1131vxXrFGLYh3VK0Hbyi9lxLTmjTaxOTDq
IFJYuHF7fxpGQvqRVYlO9Vx5Xx0thKwLOFzRrb40G/jmcWG53EyVWSC+N1cPnrsy9lSMWNLkFfpa
EwOImeviRhFu/nDAs6ibINzCuyL4+7pson0pdSaaugErZg29VYSHEo84p6N9LTwVferIIvhudd8i
dLog/yln6xrzyk47g1V3Etg55uznVvYAsZKJFFDeBghYo9g6g4zr+5I4MpRoFNO2QIFo7gMi2hLp
TA0UIqB5J9KNb51EpJq2Vy+4UV8fUl7fVkQOSjcoRsg9NgvDtx5VumQUuGmobKUBXEJo90njgbK3
Db2BbCvbWicz+0T0x9Ib69swOjel5iSpvhXpJGkmUZAjBE5T2qeZeOxrt6yIylJYbzAR+RlavXyw
JQrsGoJKy0ai0a7oSVqiDIPzN+bVMvvMG96FZC2nKjoh9dZpbF5Hr59PPI54sjiZ6Oq1tqGJzJHm
dNwc2vEIjiPhUN3WywwqQrpYjE946WoDlUt/4zik/XBZCziYSt6oLkrXRSBpsmXfKNjAddG79J5f
7rm1/95DfnrYLHra5DlIPPzXnuPp4hd6EE+/L5Enpwhcs/Kmo4qoboz6v29VDH8ZS3FmJ79CvT5a
pvrU1lLPc2Sg99bnlZMdpTLW0nCqNCxk/itxdf/+2b53yf++5Hx7/6ihmXH5bXbp6nm5zEdOX5Su
5V4PyPw+RdWNkv37jeRixL+wbGioJpSrrdiycCKKcY0StuJwx4GhrZGYILaCSCGY5xs/2Y9Xw3Kr
GKIIm+w641hoJBkQIndTAxscKjU+iZQ1CySTqNz1FZEcxXJg6zNI6Jg3i3RcJxeiPOG+ozUkDU2J
xDsVuZYILwRWVUsgeyHu+zh5irFgsdTknoBtQ6p43ZiOUR+DB7R0f4Uukw6JE5MIYORekKSumJ6Q
IQArHV0CzRziXp0cK1PO6JqpQM5yFRrTmmn9QstoGQIRj6nxxfQrQguf+2+FurfQL3s8dbzOMC2T
mfKJ6rH2rOZNpJCUCFepzfsqTAkJb2dY726qPhXlleAEpwv3eX0W0Y7M+4UoDKvgwrAgIxkGjGrL
DD+lDJFYpsQxhY+OZpvSTOpuDK9+/kZMDroc2izjt7rkj4etk/qpiMyYdZJDV98MtlFsiNDm5hjj
67+//R/GqjxrjOs0sNnQKfX5s/xxLT+W9DCtZp1X9gUQ063rvTFb9JGSW2c9OsEb4a6YVbHAbXdT
tKN/X5bmy1OJsC2LFnSNvy8fdkEFsCaoD3m5t0IvDhFeS4chf52GwyV81yBeGavM35odQLl4O0pA
crw2fhKnT0lCfzeozlyVFOTqSny7QXQ2itCuKzLNMJ2KlhuDlh+RPFPM9rPBY1+p8oKK25Xn4TEH
jUF+KLJXISN+5eEirgRZJSOUDs64yhUCKfMHdQ6ncgZvGIlcVZ7N+ilOMF7QvOEApsYbn8diYktN
AlBzGl1j5SEMqZnifahujOTzxhf248Pxxx272tKzNLCyJIp+r7LKRNs2c1sdg0F9DNVmOfinqn0D
4Vi91RVPu1na0Vjv+h4/oAIdvL61n2nfuwtEDUPW5VvE2Gpcn1WygZSDIpiYZapLn1AAxM+Zx62K
UHxhaYK4hjAATN0Edx9whgMNEkMqqqsIH4dlF9XS53RdrgxmSLGrSsua4zmKgle03ATa6HaAgjS1
5cAFZOjVyUq8rEgPrkkRNFe6Quo0EeawnFYaMGGSN5DaW8vK2OiIwE1EuDd0AD/Igf7+ea9fmFQ2
6PSI1YHjhyTDirbad4KGSgtt+Fltky2mC9bJe0a5/8M3/+edvu6QS3maVL1UHejg0IQz5IVf2Irv
gJKzCBXio8jwRuH5L6Y3tLg9gTwxvDv7xsf4XsBwA1BlghdBh4NZ/u9XdgyKSNMiVKgVx34jHJH8
uEgHvcDAzSYkjkVTrcaMmUa8L+L7AGj7xif4PqnjEzCvJjBBnpOjrl4BEwfZiGwRHWzxnOLSawN2
mcTV2nPr0zcVB4JW7Ky/sVH+uFT+edmrbVlP0XDkMZedf3CS4VyLuWRyNrQ3sz1q5VmGjJIHOhvl
ubB0mDrHf//cP5U9DM41FI7onuTfZ44/lmoxSisjvxiMK+pjouwjAPs26o3+sr+M9DJuTerBpPBN
/l2qUhXQzkb49ltHcfVN95yPrcuAhiIsnuQEexOs3uhNTh5F6aglSzbokAOVvoKic0F9V++L2T64
hDwecGynzy26g+I26dbAaCOgRXuMJJIp3WkEar0Y+3UBbd/aDd1SeG5IasZBDEjFRzN4T8+5lR0i
Qst4lXSPUGKxQzwFwRleYEarEDRn6Uba/aR6l/Q4Ke9QqiCaogOsCH10DUaQ4Vq5uIS2duKuEjdQ
z0LjjkaF2oOCXCYS7faVotqdeIBdk9eY8JyBkRwjb6YkFCW0esKDcHklHcrctplN5UJAhq56k7lv
Y37TqQWHJq4FEkdzO90NpYNa2SI+EQZplp0xTar3l+mA8Id8HKKWB1iD7KY0URtqC1erHHEEAHBU
FchKbvEqb3v/Rf8qTiHpfiauHK/UGJEs6tEODDesPI5TQrZKlTvQlsTTAqjL62Mmv2LWjfJDZRzR
/F3KdwPCz+DV5c4IN9ln+yI9NtPK1Am94idYTESGSNtKfVT6r5xkASlI3cuHUjimhTn32cKNGa9D
cd/iHdOYheKGHbr3SY62CRKeS/2ZRe9dePTl+yy8L+jc6OZnwTwik158v1mEEFIN+c1XxkVL+WW9
+cb+0r4V6AY7BJAjq3sNVHicb0NL4FmRMfN4aJOjerknfPbfb8wPjTSEawjmUcwbhky34++1KtOg
ovshrww9urn7AEBCRk/paOQyQOFH0zDdWJx+Hz6uX5o/L3m1OMWDAgtAtNgPp3WSI/pqpFVPLzOE
L9Mfh3grNJsCF6q2NICw9ZdTZ21QYQbRfpy/6zn28i4A5iLjcgvjNbkwxFZ+jMUuhTHbXe6JObYQ
D0N9bTEsx+2nwok1uaGwvXnjrta6RCQPM69MXn3gzaETKy5vqYEmo9oPlyWEVNG48V2ZP602HE2N
OSYd28HvUvGP5S0Y5XxIUpmQ1AUTBPRai3w9iqv8SftvTsht3EvoSDTZWlsQ9uN78w7rTlxhdsob
J+SUX62s7GmstuAP6BiM/YLmQtPZNcNjsht3JYkJj8FSuw89nfu8vxwlJhdoW2QWnkV4GDbWXsDi
dPGEdfZY28ZX+Rw/oLp90h+1t/GX5hok1u3IzV7ijxKLBdbY8qDZ4bZ/zI/VY/tIc4QuJElIWApj
HKHtjW7OT6UHYi34NPqsRRSvD9jmhXg3WaQAQKYlAqpNYZniWhwGG5JoE3iEFcybb8SefOM9+qHo
5MrstTTWuPDvptsf340cKnLW1yOlx7QXkjfKTxBRPhy+9KUEcSZHXxndylE+V0V+P1ugBZL5fM7J
ROlt5hUB7f2/P9Lv1tW398zk1EodMDccrl7tXLnk1ZTwkboEJKJ+LhE8RhHJGAi4QvzFBrvxpe5p
DWd0ppQQuGNI8hmU6Iwxg3WS+P1RwZp1ISCUyUMBMVVRz6p/WSrGL6s/R2SJmNhGZ0GcxqG2o54u
oXiRZQEbOltb1bTS8q+8yJdNxfhGns6YtokXlPcMEnsDY58R+CutGI5+KHqKWRyyHvJcf6fKn50s
EpmIwiW40RtRf3qNaPDM+mj06hzt/l7ywrBQikL1y0NoDk7FaL/knbASlMIjZ/q8wqfaH6Sm+aqC
aW8qtMOII9UCOxbZeIPiUPQ09ozME5i8NZ+Jsc58/75XYjfsp31e6k5O7nbMlOkS4OmOaejhjG+y
E6B+vzJdyP1mAXMrhqUMHqFVFwo1ipUxXiTOweTIP6mYNDmZVdF04wX5oUCSZhnLbFriZzeuCmTd
V3zlUqkIzca9Fr5HI9AZ35FCW5Gwp0LOUk//fgh/aDZr3Gl0puwwtNau8UqEFFkiY1s8o8YJ/NxG
+Y90EYx3J1bLgfHN9CpTRIj7QvtVMfwT4IWK9UZPblSGv69z/TL8+TmufnJNyK1RkPkcTFHqBdJ4
9IuYuM0v4z88s/Frfqc8qAB5fVsAkUmm2yduSf7QCCO6Y/bFWaESbBYSiJX9x42b9EO5LoHeQ2HK
tEFVlKsnskdhZNbSrOy5cFioDNuKR7vA+pIK9wwMmJKjoAZWm/0PB6a/Lnw1RvOti3mRIi6c1dKq
CsIjB/tVF6dOEu67Ei5B5A7lBlofqSdE+EFCjHsvbqJVVU/Hi9kzz9RuLFs/ruGGwotJsCZKp99C
hz9W0oi2Zsosvjw4eRSt1e6tBqjRIfoR+lNeIkKoTmX36tz4Cubv//r5+POq8yH+j6sqWiMUZFXD
X683oXpOKmnZJ+tE3ADsEmOP8+ziwiHbpNQskQRZa73Dg117cfClQGm4NR6Zb/y3j0PHSeKpkLAb
XX0xLfAQI6pEUuLhmQZH1BiYdOv+Rs8WpdEP12GcOR8S6aIx3bz6sfOmqAYNTU4Cua2Imq1iwsxZ
R8Qj2KLWUxGHdt4f8065i1tpZ6yt4kSrUEWgrqYAYYVdHYquJPj3RSQ/zDtMRn6rzNS68zvHTOAu
oX2YF9GyQWXOL10BsSuJG04CpGJu/OkIAvQeeJ4F+kl4CjlFMCGVevqo0VnJNAr64wVNwJSTnlLQ
AO2mgwJIXgOs3wbbonlDkxIlu3k8U6T+oalYyQbLha5jV01wnCw8zay3nfhQBGshYXDrTPmWfqYx
nZqmdzXoDlNTLvUuduLcSy6vMXVMUZaLpnGDPPeK4vLYSeK6RvKyzEtngnTwwHEAf5FKfUEjiwRB
5KP8yeQw0OMv6r/Q2fDHzM3hdxpM1On4eYlEonRcc7pHBpSWzEVH6WOUBIotds5hjlmSIQxVvOp0
7DJ/HYiaE8/hwYarsyf71SZOLUbO6AqIJQkUcLBGCQCgS7ZkKLvT5W2e5MxbShyirTY43w1uB0m1
qUb7AleM4alF/JxO8iwCJqV6C5OWWlDYjhc7JT2y61LA5V+xykqc6MyDjvWYOvg2ZbZ4XYTlPA2u
gg9aKjDvBMpyCL4YDAV8aTQUxAbYUtkg8vWL7L4LqCKb6VZa1k9vBlMNyTCx99Jmuaq7q6xWSvhl
JdvwKUm+YoZmVXEUblUJ0k8LArOauZBEhUj/9+83o0zkSSk13kDux1xA9QzJVRhH89wt5LRZcD6Z
aKjWhbRq6X93NPBLqOHMqfyC6rpOlxqDl+Rmk+X3u3+1NjCmgpIHhQgV6LU8spfjIRdTuTikcy+p
cREdKY9op98CPFaE+C4IkHNkr38TPpUdhyOd9B70TEKOkYrlOlH7+z4KnwzxHq4Zb0LgiujYCdxO
FwIhePjVQdq8NZx9UarbZWdrMjNi4ISQYxJc8O+Y7tg6OVxXuLAiW0fmDB2QXAHFnnVSpPaCxoY/
kdkq50cYRjIwR5s2gMoaVq2Y9I4M+jW45NBIlxOiJok5s4cGT9r6a+1g7nip6pf0UXBzJAAw3is3
O5pr5aH5z1/nH9b+ssj2l4+H8iOWYHrQUTK5EYvIftEX5uJV/4XcGfF/dcYuyN/B9ATTYMxJZZN5
iVeuNLgPrwgM2FS7r0EYXRiIuda4ihKsxwC4ido9qwFSHpEhKrmJvL4GXWxo4mK8ak0vxpTTjMk8
Ey2Mp5ipMbXd/G2LLDZd4gXxK52AqaTx7Ntje9N6/kMFi1yT6ZIFtBKt33VlP/my2Sdxdrgkb004
eXp5pr4PrHNCec3UTSKkce54WRQujK74MryuvhHa9VNF9deHuDrGkwBgyJWVZAdtug/kjSoime3g
Ao92I+0TiRoCzuuYheQ84ndQ1hPrykHsjfkwyaBm6ADrcRjoxlVvgBEihdpvQtA5b3P0kJnEq8h4
+vcmL//QiWciqsoMXzWZwdt8X//Y5Htzquo+DLNDBO23KJaadQpbQg1Y3IJaRaakLoU4ZeRleDzv
IQOO7MyILLhMq6CkgTM9CNGnFfO1Cq9IhNzylA/F+t8f8qcm6l8f8qoYrCuxxYWjpgeYykLrxfUc
+bfpak+i5RQ/ILTCR9m9BQ24oeW/r/3DIfavS19VHUUQpWZjGulBVyJ6jIwXyv2sJJjlmFQB/77Y
d9qnhKYccY2GWdHi19VT/H+Unddy5FiSbb8IZtDiFQGEliSD6gVGCa01vn4W8uHeTBaHtLGp7ulS
ZATEOX7c914b4YQSq6GVzq2nKsf864w6TJqidGXNmQhpY3tGxWcX6kIG0886T0qrQDjJEkxdwCYM
/+ezf4wMO5fg77oagk0ideDsEfQmL1W4+Aht4B4p+LAZbC0DzWEnbfpfzv7Ya/9bRdFsZhyNkFvB
OPXluUr9tC4buad4rAlBx8/oF7Q+vPYS5CfsaInwooTIHqdrilBEAI8Peo0OfLCptASUON2iZEU9
lIICQTapvSMhUjh8azX8pmE9H5iSsUDUiTKluCj+fdSfJ+sSmiQWCWTMwmvklVNpKtTCsCnlkeLC
P1BaPhGw04+0FMuTDOogrfNZ2UBFn39Q2SvQiabykA/PLWLqizV0i7L5IKHaKp7mL9EZK5/ZmfWR
DHMcMvSzN+qHATdSyibH9JjRsaWIK6qEHvlwR3oldTHnFUyTKkfefvzM4hE+22L0dpTVBpxNOUDd
1KOP5ryhzBGdnLk8/Ux7hILr3I0PSUlrF7idEc70FKgLOKYZlDt9ch5ne5MWrbR0XLCB5HpLzsgn
opsIDKaXkBRzoatoi4zZ5pn3XApxyiBItnVi5DQCxueMTXsuj7pMIuiHi9wT5ixAS9MhGIJ58AwP
UI5qY3dIU3+Z6dcKBXLXHHK4BOjXuIVkS7gmP7oe+Z89SrnRphLRo61Q46chNqo6ZAPYNFF3wBcu
A9maMSCkVwLGp3ZOP4P60GNDqwoSC5qc8CAgSv7S6Hh03RDRVwfYfPSbmzbcRtRpmZmuNJLz/Dw/
Smm7j9HvBcZzJxJ10XWvKCSXUiVCzLUIoGX5pNckQ/LFzR0iZIlGGg45bNd7jKiLqaU4gB4eYRKK
y6U/MrofaLEi+amRbWbToeRLpD6RFrRuEtZgjf69J9HVz8TNMDmD/iyU27G8shz5Y+9WarozyQDs
q2cdXWDXdY6f5uccPVubakTQDguLF3cYvXWmskv2Tya75BCjeRI2Fgyn/iSTO9aCwxYEO0X9ncIr
bpAWGxSPQXZpGXQaiXqySNxDC8IAFNjPXCxr40ozsNsJ9b7mjBJMsZvVARD924Hsj9Ej+KzckwwZ
6f5WFjryJuxUu6l6bw9TxaHVwYZYItP1/IIcnc5J82Ht5coFeOyi9Y2LHMobj0FH0H54vslzu+1M
nmqUsChr4+RZJP95fi+qKlxTovMDxVIl/uTQjx/yeu74KHykJGpf0wQ/XgKNyPRu5QLdIzVYSibE
/GSF/EAp+5g/PTnZd5FCka8guCZRkJc6I6qo/chBHFaRo9C5S7SnOXIvxW2kt/MobVuwBkg07dvA
5+SS7z3+XU7IH2qZ77MAOnX8bHCCZmNtxwGrDsdn6dmgE5n3wY5/rpq166q3EvoLzu3FoJu8rHdR
F6xahTMccDxvmeCxaDgPR/N6A1FHCD5G0DI5V2/gQfZDeG3RcUhRu1ck16Q7fSTdrICKfYhxBqa8
LPPxPeFmDNI5HNNj35pHZX58Qlx5HpYwjRsBkV3PF6MP65XngHNDNF2kKVkpwQYsv+2f1QQ/ebUk
9LpY6FJPg2TEAIwSo+OWTQGg2kfsNnahM/pC0R77YBZHYzlvXv704cOLFdV0lSXjWoUWORV0e2Th
VqVxGSXBspMIJmmFfTMe2pjXDWSH1m3mgln0nlr9IBIHgCRGm8RniXgCi9WnUZ+6XkcIeA6a0U38
dFvMcAU6gGWs45etl6EJb1fg8FonRFO1jiKqO+Im6QEzn0bNraWOoYabqPylOJO+Ua9q/2xJX6oI
SWmLSlWH/Bg3BhDdZdCuMcDMUcJzA9gtWDuj9VA+ZuBaa41dscDCQZx9cS40l8mcqC8jaK3Wg0oU
dYLn4Cn3H8TgdjxJ4t68FvUqpQPkrfz06A1OO9mW8NpzHsjUm3o6qc1N3L16w5Psb+tc3Uq563kv
wnyzRDgeSmpbI3j/GvfHe1Tc+xI+APxr/RZ+aqjfePpapiYsrSu1YlQAevOdfcnhu903nssZnjQo
HZCcCF3hIZAwQ69qJnaRS9Ug5WRQkf5Mw9EZtJ3RvAie26DgbJdasZ3iU+I7bfQOnQT7T/EQ1273
GU2nKv8Igfon92a0JO+kNteF4EJ31RVw49lOAvciAsB1DKAGgZNnTEYdav+YSYIYgjYO4MQ+Uzzu
LFwcuXc3ajCGeFdJUzdTnOOvInl+wkZqL76+rQAIWz1MiuBc4yKn+NEwcErB/c8VloQy/bvKxKCX
pjKXYGX7UqRLtAdUOecxaN68Z/8lwbMhI+hhUL0ogb+BDCYfV0YiiK+Jg+L8BwZtjNvwC9V7GJbN
e1vbKnOge9ntTlhPumjfbo039YMQDP4d0tNYB7Q7Dn7JO+0Nu71wIjgN5+A5vZXX+oMAB/o2dpQn
PZ/5IvgyIpdUZdoWZOLQS710b8qteZRulUdOmMaeoZ6Am3eTbXRg6i/aKds3+/AI/X2OtmeYwOa9
MO68Z6Ic8akrJxP27ZJ3nm/1bH7ykZO3hHAyVpRtdledidxzhw3OgEdyFNzRlbfwKzXLbu/NBBpg
uPbX8mJc4OCyWztZmUdeFDuC8TjfldlQYNefRc9s1IYzRG8L4JrA3vWOdUI6Z4+zQdm8pp/6Nfys
t8a+cFCPLlmjd9CM8T4Pb3TKLjz0wqnbM4qzHrOzAnDuWG3wymy81eiaq2rTr5Rd6CZL0dW4/K51
YsOQgAtZ9rjYgcHb1Q/Mh81D+MJVkTDSb/iAkFrNhbgdHuVLf8H9fdTuQq7ZpwXr9TN9MR6zjXBS
HuMbtt6Zl47h/mbYQ9bc0LKT18zz+2KV2+ZqWKrbbAOKJrqLCZyB1HcWXdTCa2VHyNKRmmkPh3IF
czSHHxraN8DnnGgp2Aadhue7dAGJD/nhAgDA7fAQb/NruM1OVXMwSMYzltkSO51055lO8dQyA6GZ
7mbQZqddxyeB6+jM/xndmdLZH1AZbHSMRXdMB961vX7vr8O1+FLe4HiCzrm3+AgTLEjJsewCDmd8
hOkFRXPueUyPKuJ8W14kd+Z2cLo91+ne24J6XBtLvpe+VRcGl7W0X313ZstY/NO72OZLRMvoFN1C
SFx7WzLwnqx8fubvSaNb+Dtt353660k8+LuCcm3GFyxzvr28qG1ggc0aElTyBBDW4c8dUJj3zV5y
Moe0kfUrxMN9vEtvVPxX1Rm/BhVc9USA4337ImOQF1esQXyh6c+/kK8me4nJa5XzM7xtuU0v3S5b
FlROeH3thvgdUMDk4iGpgEqKJ3vYoSShxzK1izJeV9CSB8ec1ir6gk/rjWeOa1Le565xivaz5x6Q
RbFVMF3pi96O60X6ED8MZ2OTPQabe98huGUhbRSuZw0GNtoPS1QZfB6YqzfilqTW+drbBKQsJKe/
virLEFAn6y7PNPi/BdiQdebwFgJx5TgPrhWwqdNedBysD4A9YTIck1u8lQfM93fGjX9JTv2q//Av
1UO9mB6nTXBKwW0qD83OPGuv6Tq69bhtA9jEB/9SH4JTt7RwpxH9yI6xpl6jNdq8lo6O+CKgvl3k
VyaLWbxATltiwLjQu+d/dvi6PlryWOzorToj1rjR1ulBebDIZt4FS/1snvOP8gPZiIE//qG+9r07
flBrUrFOr/kHsTTr8lmAGAUIdK2sSZ99Nea9fCE1NtY1yoyknv+Ab6m+awf51J8jtq9X/lKrzv0p
ssNGTnj1wkOf8xrB8WzsYfb+0aEtr7SsQRkhuiiO4XO2w9wGyd+7LXbl3iTiVV14jxqJANxLcL3N
wnrhJ05cpP4gHCPZhbJFyYgwlXZyejXfpWOyGx/zwNEfh5fsGByr+/iuv8O9Kb4yzCKLF3cYTQ1m
zxHITH4dEM3pU32UbsRblC3ZJxri6TO5B51xHrbyI3pK0JMoSEHUsDmEfE4mIQJaUnAYrQ3fU34T
LfS/NodfnNNAPS3EuWgbKfBG2zIXoLTBbWLZGxHmPQbWQvZmn5ryAZWdIwjjVHYFETUHxHuadSb0
gO5GuqcB6RoHulxOfxZPwDY6OpHNajIcKjxZWKAoraxFPy17R53g/y6HjOrg2mOEQCAFZSNz8TVo
UOLg5vIcUGighrTFh/g9y1lvqZfnv8jguXwozzJcV/YhccNnlu6hX9+yS5W3w8v0Gb3AOdhMx+kI
19OiuPYoY2yrXDAJoQPe3onQCvAci0AYYefb5jsUUMNwFSzlnC15bWDjNvxs+oQ2dmKijnUya3kl
srMArcn29rTKGhy6aCc29JEf0k23Yt0X0DGBUE7t7AgbFcC0CGDNNj4BX3MfIvLW7Waytc/ghSE+
7UauJ5+nehHuaeTLS7q79ca/gjnjbsX7+V0BOPJAymFwjk6FW+/DlfQQH7SFuZ5poeMuxam45n5g
J4ygThivzQPBxjRid7wDQEyfIQFHj+11WGQ3iES4q9VLzYUrILJKN9ga7dZRT1BwN9ltcUpd0D3r
ZgecYsOJ21iYd+GHeaefw0W5jbd4gKGr1B/llXPJAP4lf65LW7jx994dNGH0UGpkw2IuOeKRkYOL
dKSCI8IYGbJDSZlz+rLrq/nUvKpnOMN4dIZdgPp0IR3SjXKRDIdQvzB0xcadkxitBeZsLh1PD89y
tPPfScll+uSxaH2Okt1VNu17Z8A13ZFxCWvdfKAJlzwXTG8woEif+q2/AaWKyiV90j47uuh2deHy
cjPKO4WDPCs0Q8IzqVdLfTdfxG31wFiI0wlfkaegedVZCHbImXyaDfAUCrtBz/fo75ULP7i5hz7P
shra0na61+7BCOv4okwwTe6g27w2mAqyCo3YQgA1Lc1O0/oViZzBUzL3BVFN2QlqD1jsjn9KH7LD
9KmfdOes7LpdutExFv351QGJ0QSJHNLAQR1I1I8KTNROFYcHl9TRCDFyiPQPxTb+Ug5IyDboU2DD
FVEtixsTyVG97EjMQDLEwIsZUeGOIwXzbPlMP7FMt7vpSsaF3i60kqGa3XcrnwtBV8FjfEr8rc0R
0cM195w8Kk/ja/tKI8LAdfsg3kRXrPt+4ZjL7IDaD+gNDb3P6mO8rW/VV7QWz/1JuS/veL4zPMOL
BHm594dA8jbyznJT+EAMCG6LA0vKmrABAkG1p/Y1yRdAPGg86M8WD0G1nN5AHTO6uK131q1+MB69
S7+rt9l5WIq7cQcr/xzeqJrdPeaf2t6/dGtzD+clX5HhK20YUk7vnmsoyCJtX2D+g3MK/LZNwCiH
gwQ8gc8aMS8JVbVIT9EBwwWVcLRR3jIZWOFCgM1PBM6bTOnJ8gSbXuUMiwxykUAfQHoyn93R0BPC
hqqEBNxFA3acBzRFsUcYsZ09oz7NX8lTJci7itzEcMWbn08TyjxZ+8/cyQCpik8OzsAf/ttf3XO9
6Uup0mlDtewUIcwKUUdX5J0KH02oPJ1qnyAI38DjmE3bgmvfIHsd9XiDLMrVes2V4uzW5GQ+TyND
OVorgnmGB+DT/OMoPw9fsupqkBwdE5nRWtKFHmPvrWBKkG73iwpI+qbXzVhP1vHyzmrtr9/GTMQ+
zkp6tmXqUJ4HmNc92pJILhzdcAvlxcSwPzlmsiisozCt6EMqBTjBX0bw34wzkcYoMjpiS1EU+Ysu
RZA8ocqhneEumbv9hXAVhuc6/6XX/l2DGgGObsJhhDfyR3Px161TKiCzcommgjbpUKTrhv1u1PpT
J8/eoOuA4Mg0nn5+Xr6T/syqn//3S79MajEphiZxQEgAb0lQS6xrKD4LwB5Sn6z7eBVTX6DUrTRt
MU47MeIMMN0RMrjyf/MF/NHPfHly5zvM9dVME9rJl1OwP0xjKfk1bAzrQOORjrcIuU1sMfOTZiSG
ptuqCAHmPdxAZVBHTi30jhHAkG6JP0CCUV5xdNLNAb8dktGXLfIkXZutsg1K6ArnRh82PUNi5jJz
H2ns6JFr5d4bpz/DI0njmTJ+GTt8M6CeAZ86BF20EUCWeV3/uqdJXxlVxxSLJweb+AUdlyl94ETq
iy2N5v/7vVSwH3EzZ5cst/XfX+ZZsajkncAv886ldKAJnHbqDtcVmVPgyq9eku/G7Emprzrp0rOx
oaeZp9Md0Zre/fnD/PlmX28nrj9RQQkLPfjP6P6vb64rqBFDfiMFKYevcpOY2CyIsmQGOrJeFka6
k1sKyKLlXgYbyXxKNxN1uuXNUQVz6jjHktZ0u34l6REbMn2aMR5WnqojKh5++7jfvOIk6lqqwVJj
zqDnf6+d30tEYtZCdkw8IiV7ZPAExdNJieGk+Us1LJYnOX7nETOyw2zRqqKUJLvETVCJyEm89gGV
IQbJ9LOfksKjXrX8lT2/GsifYMD788X9Tl2gQqI29dm7grzgy7tSIW4dtYo7PcSsE754I3DYKDLt
HhVkT4aeaLSIXKKtZD57FGViA+qcyqEhOLW9hKgW53kASZX9gLQf1HY+XHPZctUERxivhsEcZLKg
9uYcT5V3pquzwiROxKVWo3sJBuxKnPPD8TRLAZO82VfQVcviohOA7Pn3uVcuec4FAJ5Tcd8N2iNO
In1AlYfJ8jmrlFtATus0Mh7n+Y/OiAA7po0g6OHn6/SdTA22uIk0C4KTyLr6710VAischaKks2ay
MCDiZPXIaMxzHzEFduNhwuVdsVgwW/v5V3+zmKOk1PTZS4Z5/qs2rLKIjYqaLjtmZM9CjwB1LY40
r03svZc8oqXzy3f9swl9eeHoHxpMzI3ZHf11r+zrtGhIx0uPopDvFCgGvYXYBT9kh7+dmZjS8uvr
hiGc53ZZBmg13knytcXYJOn+pZw0pw1b168vzBVxq8hLJIZZaJ2mFmYfF26iq1X0yNw+5rv28+X6
bjpLvLHIJot90zC+rl2ZXDRpFZXp0cQCSeRSvFbxMoZY5RfDn0wTXBZ8D9AvVeEYWMW8BRYQn8GZ
sIYYkzxknxwNgEj3/MnkdOIiGuczYstBVndNVKH9uifUQ9vo+sGn4m/PVXfn57/c9u8qljmmWYak
PEOH/+ia/1r2umSIA62q/6gXsinYwG6AW59QVqFJlFAus7wxdlyQ0IrSDp0Fq7BCllaLxl8J6Mb6
13lu8/PV/V8+lWGIoNEVbB1fpvgdPuxCGLP02I3RuhMOU07fXRoYhVDUG5EjsaDGwBvmoYlBxMgo
mKSEy7MBECWnVY5rEMvnnz+UMe99/3lgEYmhfFcMdqsvi1jhlV3qt3F2FMUDCDBEJfMEODCusxqx
tCKwYtPmjzsvI2+x+mDpyqmM9gJzO5FGptzTtdbPuUR3FnJSS5TfPINVK1wU4rSOJ/JNco5L/GN6
GW3F5tkkM20eDSZCspolYn1zKKoPvY1XbZ6tiuBSB+oy1a8dk+KSyZ9qvIt9vyE9WYvuVYJsOkZp
jM8jJNnZgB4f5FCGFAbdEqQxlOPesEALOuWreeSFj8ErUqayhy6ntZF9ztppizldUD7Pks35LdIa
PL35hUD7X275N4UHfD6eP5P9DNzzl8JDwvmtF5WWHscEnZeaOBo9FKbVKdvwVPZbqCE/384/vr3/
3M4583pe72aDx79r7dCochvUrD8lzkUx9AH8W64AKMtDzCj0FBz9R+BfKUckwElMZzUmPGIB0kz+
TX743eLLsYGnSpGpJ/+od/56CbVYUATJ6tO5XveY+3O7mmzLBJhhoN5/DNEv3/3P2vqf7855i4eY
F0z7WuwkqdwEo8FbX3Ffq4lTJGlLOd87ZywfIbqa1UuSxEulEtJm5Mu4fC7190lXyXJnk6S2KVBN
h+GcPwevqLj+fHPgMX/zslmzwQTkOEgZaz5p/XVJejEdgYGz7M8uU2serY7RIQ0Pfn1N9A+lUx5n
YYuV0BwiNSHG/NzzEsjlolI+4syd3ek6Gtw66ii5X9CyyUFxTHGPzmi5MjJdKp15sePwfMgaaxa9
lYgug5y+YnUZKSQCmsBU6s2EdvEjBjrkoaFFOmN30tuoWaAhZjlO5/blm2noeyEtMGek/iFivFhq
j3hT6A7fJCOuS2Pn64QmmpKdi8GNzKhxdKLI6QOG3HOsstbtTP8xHV8aMMQ16VHlKaOlxr8aQwxT
F1glhf5dQtQxXSIYyENBAEDCX+NvYfUWrXuSZQtX7x6SaG1MS5pahjHrEmw4CiCi5AzbKKCttN9Y
1S1z1RzLUrmV+k8mlioRRzFxd4sUQDls4dSl5y3kLhi+8ZlTP5WU2LGpnpm3NPBXmc2dtHGZNktk
FMz78H1OM9XyVh42RdrjEN3AUKwFshOht+G966EpUkinaL40cDOktUAAYBLPXHxILjUSa79TEf1q
Fx/XI22mRMPc/Czwz8+FmWwO666Pt2EF4EarXy0fgfFiqMnB9dEWUJYHW51+D0TB3kB4IJ1Z3OSY
nxrChK1fgrhYikG+40S8osngxA07GqPzXJWXxBrsaO6BXeAjt50Kbu8994utqSHcsHRYfReNl7GC
TlAnya3fsjkmF1Gf1jBdlj1WXItvYmECl8yZ3gCgadxrGjqDHrdrgPco60jhJIiyohCt8+pdpeUz
Wph61fdZ1ylIBQXqGK4CdoEx7N1ZBeUbEB9DpwHhIxXZchZH0dlwrTBYNC+s+kaI5RvqZMaVLLXD
qMA8pB84DKHjd6uOo6UhvAPe4LUcy4vkE01RrTwErWiOGrofzYEQrjN5vjs5udJxgxv1RyxCRxgg
gzTR+KwOs9okNfy3ETBIn03YUcGgsQom7XVqdMcSurUUTA7hABsP0CC4TAq1cwpQcP7Nw2pmV8bo
SRRMTlLgoxNbUIkpBnhsj46if2qLxoXCgp4U+G77pIT3BjojXD204g/s4lkubXMSftP0ErJNss1J
wXbmO0aI/fE7TekxE2m0EQlnnNX6Ja93w6FubovuAM0naJw5wc9whIGBHNX/bDYLkPJ1YfCRVuEs
t15MIZuLkLiZkR0j8XPUupfElO7UrAE/b/LECkuRpHmlSFbFUL/KaXkGf7buJHUnlv1LF6aQE1gK
E5Ld+DEYjJBtGHDufl4NvzubaiQy0VSS6DNw6vt3MQzKVov7VE2Pyi3z1BaSJBfqeXpMGGc2yJgx
QkiLKFyK2WK6KVESzKro2SkpwlduZi0BV/63TUT6pnWniTKxWIoI3B2s7r+fqo/kZprkgSLNvOra
01iktzofBVsJDqMgvOjggebGRUkZ+XsF/u2vn8GvKukwLLDKlx0ia4TSDDukwka9QgFnoBvsP9Jm
WATeE/InuiZ1ehjynhnJb7vTd9+czZNzC0SAuWXw7zePJKHoA6tNiIByp3fhFiuslS5NVgLJLapV
j7svXCrmslcdPXQI+Js+GQVA4BEZxOG+ru1cQfPFbA0KlVOYLjRG3g9FmQM0yLcDSP7zE2TOBfOX
DV+bEVHspzpmva/l1aDmMTdLSI7VYwhMnlHZpWcpsZPb+qNFr/gkNLM/nqhR/htRFwqO5t3gRI2Y
gkin2/zKFFS9kmSIHCdlL2QOLiyycCkbbhi7qubwx7Crl7Cb2/MEGqZFn2Qz66C7793Qf1ZZQUD9
oLJ7VvfxHQiReaaBnoEZk26DnGzPUuaoDzQfVAMg7CIXHWsGA6ATiQh2d4MDo0J9cvzSzS4eCgMC
8YSn9LdjqTbfvP9cqlk9PLfAYFR/ublDRh3atEl6lPubuiQCxn/RjPdQAM8atySgo9IkbQmLeVgR
LMl/yISlR28uUqFDQ0GTvRO2aoo4gT2oAxch9sFjDp4Pj1FbvPfUMxgllZmDayy1np7Hx1QmtLcY
Ox3NiUGWQnu/gYRGzdszummuE4NUM4PaAjxzwDBa4+xPtrEYoie61PPANOxWSTW6SpMv00gKbF4b
O21HO2uKdYn4JgoBbjJGgYk64HvS1q1ar6cgu6sFGWO17hTKR8l+U/MPCCI7nsXBCjNaWSa75tYQ
+53cJzvJbNcqoN2SZzcQsUVwCME9NdurRiipHrMrBQloRskabytdWUbxxUMLmcfzNmNG8kZQ/G1G
qqsPhsHIG1CokRvq+gLoa5bdwjQkTDMjQpCNFnTaIq1IJEbZKwzhqY0JQOo+JvEAuDFH/Sr00Cze
x+ienZ8s6kLzLxGtma4n08d8qoz82E/CmayT7dR+agYPZFYj15pWfXT1jOe2omE3b25Wt5mNtpEQ
v/Q4CcZsPLDPtQ0TFCzL9SwFDngvgnBDUd7iU6rzm7R+hnHc0nEYIoLeyg9WnIY9G7vfLWkNIs7j
gVNhtqYWmS2N7Ms4tLREXxTyUzNe5627KJjzYFBASRD4aMeQENLmxK9r5ak7e6NmlbyWZoxlD5kp
nZizqnTtcMqVY0wwSXcTGMFazQ78fbiHV56qkMjVggjygbwpoILobhl+BN2zWI+o43DAFZoNKg5+
TO/OwOx54JIn4mE0nywVY0WwwiC6NJViaYWH+ZA3H32a0ltXO/5eWS9UqkwD4o11FgRAC0q/TjBl
lH5ncPc/TPb72bKEqYDlV+xNoBzPonVpYu462kaMXTlpuT2mPIBxY3fl8NySct5mOtEeB4OsTBr3
VYArajIo3EvmuqKJ+nvp58lylpXWZXDftc1yXKM4+XmN/O691zh/mRArePW/dsA0vdWboiuTozcd
2Ezm8yei6dKaR/m/bCDf7l0abQ0QTqQbyYb27wYyyVmVc+TCE0FnNnALRBZpshUnmuz4/PDH+peR
KM9aeDKj37yw33SONW32qYMfZe8y58PoXyerItcwG/DaHrXi4k2rUIPJfBasX4KjvjnP//1bvnIC
Ii2dMoZDCc2Si9TilGwOYflckL1CLSb+Fsf07b2DS4QgXZv35a/d8LbXanS4yZEpDC1lanQOELSm
av2Xydp3v0gXaRjIQJBEYrf+vXiWX/dTp/GLeNlYgjP/edIvcnniNf/5afwGDMz1++s3fXlEpC6y
JMxePI7xFoRXT5fL5OQyCpvZalGsqHqibiUSXUyZlaAQQZqqyM8Jcb2cyEMt3UXWrxGc35URf3+o
L/3pdIJkGBhFchwQaxWnqF557UGpABXupxfTWM5t15+vw28XfP77fz2tgm7V6ajzHFFVG8kzUX9C
seJYxqng51/0TQ/mn+v95RESANilmsL1BtDrBIHjBWsU8/OExwgOXn3rtcuff+F3TU5+I60NIAZz
tfGlfvZSf+jHKOFFZBVgTFslIwfOlUQEy7TLmPahSeamtm28kODdydKiQ07E4RBfamdqzi8fZ36g
vtY9QC9ZkgglgeH7ZV0QGq8NVMuKj7PbLsJPAgFR0H2UBnfQmjlWMyEx/VUpMuSEFgudX+i3DGp+
/hjklP78Ob46uII6EirVCCmu0TPt+8soukg/tKXJIkLQn2Odg4/k6lWLHNfa5ywpxL2BVOMa3xic
ez7H++BxmOW9N/l9+qJeBjZO+hAOYhCSICkt3wvVSR6TjeZwKnZ1t3a9bXIyz+asF72P3tOtvAh3
/q49ttdeZ5R9DMJVTe41gRJ+5uQ3GYmiW5obIzYIcEv2LL18HzPHo3OJuCVwe3mF+Fl4TG8wR00B
TtAFZtZAXYTJOjDXonInDLsINXhLbIQTiMccYc/k+sna5HMjWoz30bQc6rWFXq9eivKlKrOVvuJE
2xnrYlx2qDJxx757OIt8N7AHiYmULa6Dypn63RyqwBnet/OH8mFiD30SHAqGhei0m8QlEvqk7pqF
tsj5q5Zj3gjL0qVbs0CTskKBTOiSZo/bgjgc5ZSEs41uejRO6X2/TTYjUcwyHbk39R7pbPLOOO/W
2GE8OSXL+sB9ICDLMZbVXl9pS5RT5C6OvcOM44VS2r9T33oCMZxhHV9iF4HZJkcri/NqMSxpkqzM
bbc5UfK7k9O60PVtCRkogcNL61F4S2+CReQ8092ww3V9DHfaTsns5iFaKk57zJapa6zRK66ik7RG
ibmD4rWfNvWhPVQn9J1rnBRPyC6ldf1BiHxmdwR+GrZ1zNbqCc2Tay2ILYKj6GJBsc/h5gwHcUHK
1wbRCf9H68Ce/xwVniNtab+JG3R3FhH0DUrVgaeQ4u6Ubw0EyKhVl8KidoSDf+fTvDsgvPLfc34Y
YUYmJbijY3/mGDhHUMBicMpsgXUYuVbDJ8ocpPy6U63TlUdgVLczjuXBW+n8kpIrMCzezq9EXbrY
KTfJbXMK+dx3kl2cpl16mNbTmuABpqioIkIUiOgBwfr3++rePOH/vNcfvbdpy9d1y318Do7KBaqS
fEtBnW/zC+JTjCpcHYzSYPt9pKbNq0eeFUlOG6J7XcEtr/W1ovGyjt3BSRbJgUhKW0VvjqDb1lZg
3ZYmetzhrttEd9qy22RLkYCAaZltmIw5u/vTnNtm07ew82Po6k64MjfGEc+LKzrGQt/kK3zOa2F0
8mFVeYRd2/UTjczgAalqntB1tsHPnyrBJfaWVMWB9PruBaYaEk4esvrNumEWwvCy/2ifMlS48lm8
7d+ST+VGPBMH4oqkt0kX5dI+Rp86Q7jRNs8kZt2N8VLiYyT32Tr+IAvYejFv+0fpmD1geJdGR6MW
ZhECYw1h8yWCLR86EepxY1fWazpnMfE60mVALD4v6OHaRMOvvsshzRpi4aK96rsz/aEhh2IZcdB4
S4lJTR3ZsTayQ7eG1kC8rxG1kRPduLq+CvVTktxLnHA4ciEHRVETodEMeM2Mrl7HKXL1xpnIxZCx
FR6NaSV0+1Lf6NNe7s/qeI+PL4TGjWQuHe9TxfVbG/p2dJnkJbuK/1jiToAwgTzmqT7DXS3P3QrP
jP/IiIhuG22JjpYkdD/cKCr6Pbu/0B1EwiI9/bzs/6mu/7v7aHMUsgJo6+tmmOg02xCkxEcDkV1l
Z3t9i8FiOR7Gaw1lmpM0zIGnYmccpEu4ty7eKd8bB+RfpKuZPEGGiy7VIV/MbRbVQrvPncCdI8CQ
0Oluvh635DmsxdW47fn/wcE8Wk/ZBSmd8B6//vxVpLkG/OmrKF9Klt7SOm3kqwDXDeuljnDWDy/o
MOZz8mwJ12c7O7063GmzSiSaWsJMfylUv0NNUOX//wv6tVLNzEnWMj7FPNppB4701bSSIERXCho0
rGQJBtgmWYns5723mU+rbOsGTrWJV8fnDRJVDFikvPxyeb6tIf/6YF8K25gIzpLwqvg418/Wymo2
Q8ismRTG8RmTL5Igpja/FHffVpEcdUSiAeBb6F8uxjQKvp9PXAzKLIRFnLBApvCA//qL/uSl/efm
05JUTHK9San/Uq9Kaq+MUNjiY+GUbr/VL9EdJuOXeJdfrF3xJDl4Ze6mO2WvPLDovAa3NAeAtq/k
jbaKjuEmf3w7hyt9U6xbZ96h82V5MnfeTl5Daj4T77yMl3TxV6x5W+8mPYW32VV8TQ71b8Fw3x3g
+A4zIpouGBKBf59icgIMqbAAHivNKvNeFO2tEV40kRPrJg8eivySm/v/Iew8lxRHtnZ9RUTIYKS/
mfISEt79IaAoJIQQHgFXfx71PhFfN9PRtWdHz0x3DchkrlzmNVDkdksEPcwl5WvCZFS3zWp1A7X/
7zXzN6xIC7mUNj5KBmDD1sesljnm8pFdEZTMTkgPl1C224ZoQVjRz7l12C9tvUZSPIG15oMO/XE9
LaIzPAlUjhpY5OwGl4NVZvSI2IstoLNHnI0eWguE3tF6nExJS8o+I7ioAUPRHz95vf410+cxAhpA
dpsew0dtUbxv6vuq4XF51JDQRhOrq95kRQwyEav+Ph+mdG+MSp47XkcNaumgtFi0wY++lz85Z2O5
+pfoBGAMNBY2sPh0fJRw77Z5Ss+13iOEuFyXFeqKFRoJ1nWroWGEt2ZB8m8bwHFAAPIPO//VEriY
ActdgsWYIW195ZwlzWAtwyTDROG4OR93Xgd38/Jincn2fH5pNRwodE8t4qPyl9PG1ox8reEcKovP
uWJSlXZRuTwDhjhBIcXjExwWEGDIUhyJ/Y6/d/KuEh/sPGGLXNblupgqG4Z1gBJUqAFUgYo0j7Ch
pba51rIqkn4geCET5PtGNxHPTEx+LkOgvobC31FwqeZuZ6wxLUNlBvb8BhEWMpy21UE3Fv4fWrVT
NF+YoXBGN0qLuR0f+VAkBpcnUBK2enYuNR7TOhS1u1TzJp/9TnyaNkcnG2POSuy+SZravWrewnr5
vnrQx1Mt7EYUp7l3WiorUegxFlzLRLtK1IYeWLWiYbjP7EyhT1snEefmd+udGM+wVboobJ8KD2Vp
4+DopbVPLZgp+S6ga3nCt4oPlzvizNEzdyEERgWPsLML+v0OMxuOw48W0/XJ9RncUAjVseDB2o8o
92dMqO7n6nLV0btrMqE7jdRzV7tH2s57NJPTa3BfBo93sqeCuLWGu+KHEP7XIRiIAMA3aNZraNf/
+eVLRelk9ww/xTfeqDokpKRxG6EZJnb3wQ2BCAOS1fEKa+qd5EhmNfw9jrmQvzT71Ar2l9lpP2QA
38BU965vUYECLX7+aVD3l9oVQ3oiVS2mivniRw1N+Ljltzbo5H3a1U4dfIoe+A0aqKqSlaBAg8wL
LRyC/iG5NSk/8O3V8vWlidcYbijmbWef9w37mFZWCbJJxd389f26bX+Ipn9pdVDh4xKOTgoycJ9X
eb3lZmlel1DC8J7OWCbGmZ2D3gE0Wb2Acwt/T92RchlLgSFNiSuxMTFwJMoMhHwVEpZa1tcvrxRi
S6xk2H2PWhh5OXy/7whG0+5uuNmrd1OHb3X4w8X/JbtCU1it9ev4H1Jafy6DFy6eh1f2ZrJ+B6Zw
RtrX2g3SxpIeCYfUwXVUIDoAR0GLPtH0KN7O7s08H2I1yg9Ge/AAVtnavUOjTXKbQ1hr92oY1A9X
+d8khyEbrAZiLFBO7dNWVS2vevN9O4NavKuiVdGQgyJY0KnTmpVspijoQ2852BW8o8vSr819QFpi
kHF8Pu1WisjFo0c7BsYGMw9N/eE4bdYx/s99jDs7PmfIlMK4UPWPfZwuXzpqAeCNdDBzHRzPmdGc
OrWDz/jy2uMRyPQGInTrIMmQadOj6/LK/aqhyI7xnpBDvS8XuzbLvN5H2Rl9HaTxmg0AxcA8DDgp
GA+Fb+PCCKz8LuDFFO+CNaZRKSHcW24bLlq7ttZ8suJJPiHll3ByTq1arpuuym6EPxbKQO+OEuZM
NP79algpH0cgaTGKmG282Op2v25qHxkoCir3Si3LdGyM31cmJN777h66S1+rlaqX2+fXKWLMns3z
+XWlf+EBfdFFGl9xQqtN2fKx5iEoAK3dvnu1vIudThSwmxeU7azrxnCy4GiX0fMo9quHr3qU7VgW
U1Wex0gUpLYRFNFy0fDv1IkvRoF8DiI3naFKYHpZ702HCpchXLIvPAhxlzuSf5Z6Y1ok9oPKvXIo
0BXRnYzkZ9Zu0U6IjYfV0O0LiSFHm4ZPi9UGr0s1j41zGhzR/Xj0T8coR2d0eobDtaDQDlGn9Z6J
toMCBZFR85QpXEzsoe+zMzbmlyCFI4OWjKAtEKV0excoLq8PX/DD1s1p6RqpQLnTQGJFoNoeIXx6
bDlV3ZFru7NblM3R6Y8FBSmep71K9IuuFkP0HcBGidrxLtnVXu1Q0ulSQZnC2hlTl9gcc2VRNT3a
j1kjTPuZYwRtt+EdQw6VfGG6VHwuSy5QW7irMq1GlU4Lqnj/DWEvNF5WJ8oj9ea2mWG75qYs5V6B
M4EyGK5WltHly8y2byhITbq3L/6tQnyXqamHGoTWx3icBY+ogTFuREZcfu+TZXxYv5vW2VMTfaiP
DlBcx68+tHAwYXY51gbIV6SCi3vVJuKYgHgXqcyOvdpWBzcuW6W+huungOZF/a5CJb9IGKz5SLR/
00hZwL3Gp0NzD+Fx2qwtx5PC12lNXpw2yY2nRrXveRvzyZQ3XibYv8IO3OobVPuTZoD+XTZ60MDw
384tOs2UQJnQZeEN3eWyexrBDXeV8AZDHsvzio8o5DJQwz1oL/cxIhuz9sjRjpWbQMwitZQg7z0g
YEf7jmyhqN3Hg1BbZKZoInFgWlevTUdmDQONUWf36b5XGn1/AaMVzxjom5Fugxs+DUh0Knn5RiX9
9vV2sB5FmULcvNwBVIOFKTh8OjDBcZANETR03lPVYrMZ8hpm0em7PWgH564y0XrleufdaTmSowKx
vjmHOLf2OMDvBkyamQHTvvBUqzXNZ6fN3VaHMPyUjkD/b0Z7Qh8tu28NrU1BbkBPEs3pU72WoNqf
3Uf4XGfIZlOMp9jIa0fv4ixd/SCVyXXwSPRpnuzdygFcNjZEc1N9dfD4FGoMa0tBhbxwdi/nOAMi
q1dRcQyWDRdtELX0tOVANUY4LmQMaeVtulucwheFYGI6yBq+vc5iGWlj/vx2Qg3W36d+s2f4Lc+Y
L50KoedkOdl317SOsGpYK3wkhpe1Q0Cp2temaCblVF3z0Qf75r0DrWeGxhwxACBog9cTNYAiE2b4
CnQnJS67S5dHdRBPciLk6ASKXETYqRkWSXuUMUX4vvgQxqGLU3cjUnBKQKlcZ6cwT9q9xgAdieAS
MrFlvmUxB41N2ZleY2OujIshM2QqpuHTK4cXVR67t6VkLN32SSL2DQcHSWjS4BTo5G1AFefJtbun
gyPzOYtNxen9tr0c/MukWhd9Y5Y1euW2s6gQW/sal2Fn3Ew05Ay6F7D829Yg25Lxk1hjATxh2gXQ
rP7n8mUZQ8AGx1EDfjEp4Jvw4zcT9IBYbFaBobfdoMcCqxoZRo1ncJnd8Dhd6l+5Mi/zYfkc7HYx
1cOb5X2gu2QSh1vn4QU45N4GoYEaxp6QM7vs7OYE3OBd7nzapCjr+MWgEWhJE+kaoc/elr5u170y
seub6wZBkbE3DPoGKvrH8BS1vPNZXJJD/x3xSXPscAf3lnxMs5kZokfmgPtwwEs6ygx7jXPNDzgQ
JBHxAkeJiEI3Q0KCN/McoIPY04fK9jEEI1m3UaE87r3CwXoWrg+HDba4Yz1+OY3tM9CJSaLD2TDr
2FcXxtKuayTnDT6bXTXcua2g2UMSdr3rLod7XZTd54zD+9Evu7l7HuKjtGq41yQo7D1GsPAV68bq
090nEEwrq/pSQpprMfaTCO9Sg+Hxue+1vp8UcULHZ1t03BoENAQ98kQTfkXNgyU3fe262R52Bszv
FNIAPD0suNtOY44hOX5QW5q7u2dwWTMIi4jceQPRi87ROvPNFQAlWuIFdg0Cy6l8kK9Tn2QJGQVs
4QQPiFVyBSAgwMHeAXoAMBhkA+jYr7UKyoOX6aTJaYL0cPc9p968PYQaacF5Wtqv4a2L87Z9g1Uk
TBceUo8nRx/5hvpJ236iqybbs5e3W3N0Igr1dA3IzJvLSu2eVlhZcK+nuAzv9CKVWTVXgQnFpBNj
+O8RQnyc8AfyfGGEZreA929Qpq7V7zsEZBJp+ubUxB5g5V1vbwr0xK6+snSOG0ZNd1W2B7k2JJzt
HaSJXzIbtL10rq3b60ew7+GWAED5RuSRJ/x4D9ZjhZmvYmCJjFCNpejS7JYxIlfszaG5NUKgGA8H
nND22RHtBOGq6XF9m1cbowPhiuaydYCvnb/FgaFEcILy5wHlSHt5yJqPqhCjYSAai3tP8QnbY1jP
OrTGs1DEtQ6+Hf8EMmqI5QZ+YZD6c2Zl0OzFNdT6jZDJNZXqaVEZkHfkWcHwlyO+d6CQiDnfnpz7
mKu4t+7Va7p89GX8gih9iV6r3C/kcw/96BQhDEXuw86g/CUBACJ2diF0myLrmj48+qXV2FR9c9Ty
G8NWbZjMdC7UpvpIXaLN4Fx4C2jLHi1mZEKJm33GikuWkHiY4rzmgh90ERDp1IXea7klw1hAwpHZ
g77d59cUlve/U9FfieZveXidiMIg/SU6DObE+KSQnjqP+71dvZejhlq7Ltcl+9N5NKEDZWuj8b3f
TW48yupR2k0SmRbHGfwmcZw9lH67bmBCZkPPzCBpbqs7q3mr/WjM1tq4TV7v9b+vVdU+gXH11bZV
s403MqRiTVU+Ki+l0A9mMzeK8dEOUUTDxxrICqM7eOYw1M34kkeHMmTYSgukfxBIKWHj0BIg6hmn
Hw7WZC9C0wrTLU/c6fJyuo9okXRCn5NrlHTRCokWyHBG9E2VQL/Y7+F+unnxSdYtqlZmPrgyANSt
g93y2J09pnTRy258nVdKx+oClZ+0UHrq91nxm80ki/AGh0FYOJ2kOtgzBpiF36W4fWrC3IkWa/zh
1vm1n/dYQPvoRVp++zrmw3R7gVg2bWjyNOtQvP2SPToKkjfxjpL3TTJiAsXYkOA9wWxG68sDvaP0
KronTfBgLpapyTNTZcSdcCyR5Qi50S6ymCYjs7p7Su1stZHrjJDgvGjW0jXh+6Bz7SzAVr4ZG6Pa
g1Isg2egeD1MniwmsBcSn6ZEOrm9SlRxH/uIwnGeWszCRHIO1ihebk9vJzV5He51hXMlHCGaIiQC
prgaFhMrenNoG9GBCikn/GTdcZLG126Q32xEmRtf97dEJgrF5ayN5TMT1QRVEJRIdAylvB2+b/Yi
ud1txHgmTbQ2UUIqRt0ZdeKs8zWrFBSOmIY3V2eRbSrkp0hJrecXjwNtJeLEBnpmwo2+xAKVJi73
NXlbTMTrP1QfYq2KK7MRwdg6RkepEzIFHqQB9ZYgeRg0JP8yShAT5WDlfTHl4ueTk0FalTvPcDRC
g5xOXm/wCP2jXPJYkGIKHhmJWNN+MLSNLr5ZXw1KWs8ehUPD6T4sh5E15zNSOv2dGIH2EADnxDNM
f/2d8yhgmozeUmEI0uURgYuUURw8FJNK8YqdxcM6RWkHTSNTdBnOiutgTenxvdbGXL57Cgfpgsvz
UNog9iCAL9Bx8M+u05lylSpKQYg9JHSw+XpK8MIacUa+SZkyJ3cOLtNU7vxJ9kzOk0/eUg/sceBR
TVFOXKeFNOdbzjIpD6M8NsQUCKgohG0Iup0+kk5cai6kN6xC/huz5w0b1ri0L7F8d6V9Ei/H3cl8
jTk4Kl3+NNq37NdO2JjrBMhbDOXZGZuaeyHpQeCty1jOiXc9vv/u9XeOF1wC1Ua/xo566qIQTSod
0WtHA47qVPgCigAVMhIalaU5QRaqVDryRjmCDjzRtnSHXizcjuxhKIqYbfhlLuqfjUmdVaFYsenO
e0XYi+wY1g5fzdycXik+QO9gbo+5FNMlet9FNDfEUjQdw4nn02yCdoyIWkH8dOWQsW68jF8cwe/u
uPJXc9R14uAkpemX3YDB7WUQx+BCEGeR1U5E09dd9CqnefFKvmouW6u7H+dtruplZR5T41KIamb2
52eLB/1l363YLjypeS9h9YmB/pCRo33pa5aMIxhcaDw5X3eHx5BEac8QsQ041+HPXPrIU92dI/hT
WbYW6dJGdLRjLZO2eNpBDPVL3MbDLCi5VD5Z7W28m1zF6ja+SGj/2dNrh7zJ1gqUP+onll3UKRZH
rG/r20jcgnzdu86/SIPsuD272LYd0J4LvHHAM7/PO+T98upcLZIegAm2GBAfBr02Y/VyNW8wDN73
4kATsl9Hc0Na3nB4tIKHPedezpZWyOhlLcVYKfn8yE7d73dHfPMu80K41C0Dl+dnr/alHNuqjC42
QjJRLFMno8/ANdgp0XdSriorGA9LObwvrW35vTlM3ycaBbK5prW+Zq3w2glMbjqqLATYuQUvdcgN
iq6HNxwyMncfV/jVw5AnccHbzaqGq2NvGcqX2CdpMtwOPdMfemM5jzryTNttRH64RdMZ4L2/0qzV
HIhvFATD7G7Vq6RweeR7C1WeBis+SOfxpb9aITskop10fVZ1NiQyCPdb8Xvckx3InTVUhLSzgc1d
uqX3arjLh/y+he5X6U3f8qoJujyW9F6DpZ1/e4Gc1zvmCS2lS+rzNY9XWuZSSM8jmE+Ra0cHzWJF
HyxvZ3m8enNnTdqDzWs65HXE5IePl90W7Vm8usUva/6wo4jSqXGJztYzgB8Fbs0U0+ntEO5TGx8e
ac+vD5HKxllKhEvFIZrvRvxO+ZbRTXylxFeqQU4b3+UKonwQ7aPTu3vatkWjHwNqP4k5hBIQL9IQ
wUWMvSUAoThgESt0pibLvdNBlSsBLxLHJ9GSJhAF4W2XA2/i8a76zCQ2NBhdSSS6Rjy1elE+JoZY
pcSZbSn7GHp6nnd2hptCblQl3OCrsdmLLSHiYG3RYpv2eRbjWEa6K+LxeJhagbvz31yadrHQ2a9D
gzw6Y94gn7bxLEXY7iNQyeXZxnZwsFgIJPVy90YFWHbuo4ZT84dFZ3O4iSHfk8qAUUwVxYERBnW4
nPw7efoUTmVwic0vKjeMJX8Zen0M3dABPp+er/zIKVIMjRMixKIaUAPSjINDB1JlsA++LhNUkNzd
aDeH5rs48TqpdO2GX5CMQwFjtMH/VQelON1px/d1e8ADpvf072s1PnCAv9I8SEaKgVGO1lSUj+bw
Kd/d80u7Uad5k5mC6GGiuKTuaIdZ5ew2O4gZqDT8GM7CqdwR+IVUdEB/bwbQ28VhUZ+eYuc+WwHJ
1ZQjj0qPmdpD9igEp1E5mT4DIpUpImmXNtt/e6MJ7vchx4ibHOeeJOzR/+SlGUeLRH1aR42g4W89
YoP175vV/tIKboMJaCGjgao4aIY/pwn64XDRruf8MKYPLVXQMRagJ/qXZKb3eFTv9lT0WnYEhMq/
Z/ZhpMp4PPzhKpran/34/z3y/7uKX6L2v4Fcd7vDoagqrmJ2R0Bd7kmBTiPKwfgSPXWZcy5T6vDb
C4e0CBDaYOkw5/KLyXUZtNxjpHA8AkcqMNYgjxC6Tfiqj6TX4IfH9THW+P8XCuyZyQst9F+Dhd8u
9HTNdfPRNIvxbvL21XUxPy/QgkbBk5R1QMVZF/IuJcsSFcuDQLm5GUP9af+A1Ff/ukQpRNoqMAvK
p4+3xvDq0WLmgGs5EnOcmtGyx7inFjjkiL9voAMOqnVLcf5998ZfFgve4Ng86C29aWj6ByQiPyFK
oEA1Hk8eztW+25Vdlz+IZViHOEXy1QiWQa0TWuf8qVf0mlKxi15OnKJkaQB2NGFLSyTuFuDsprk1
cF1ipmq/RjUaU5crmEG+wtmzUizQoBJ5b8kwhSNEtS8DDjkxZw7vVL5q6/aSOPu230Dm+OmgHLSd
zMs9iF2Co17cf4gKTeUvz7wDW4FZFrcOG7Few7+9ekXbP4yrxhrN/KbbDNAkwa1eFhE6oLRdkxq9
eYjhAoLepNtDhTWj2DqvzpMTAtCDg3g7SANSfB1XF/xzyaRrOW7y/ScarQ//aV2iWjO3KflT6qVq
Uq3KXjHXHVS/YzWCBPZG19FPaSPxpm2UMWiXHaIlmmlUVFTwGlgbM1HsqpvN9mFV5/LhqAF8dN8n
f+QadatyX99INCEUxfs4Lg593VPJ9wGncuKOQfWmNsUGE3w8Muynt1vsv7NhI24dhEbW8baaoDJB
CRO/obs0N+U0dVuLvYSs4j2no7XfewcPVGsfAifquUE3FLyVpVQYO9Hm5cJBcu67jxBY+QW1zwGx
EanNG4UBBjLEyaRD/KTZw2xgP8aKhm3kt635ih7ZFk3Ba68ZIVg3aLHJ99Zso0uM1aOjcyQVg3ku
x9XoYGGygzJyRdYWLqdnEq6+4vaHFxI9XT4XSLh1Oy7rUewcSghoZqHBV8SG9+zegf696NiMm+vL
AhKbtsYjalEsbt/0vqxapHfRIUkiV6EgtIpuKZshGjjkNWhwAu+sJG1WEiVYtbJwL99K+ASsVMI2
rjPjF995QDKv7GLshNGqOI2b3qN76mbunlHKPcS2fLt0EcBtW0j9oouN1isLw3kFHVexhkhT2Cms
HxiLNr2xE5xtZ56vYk2IzEEXyDFEO7yRki9pP5Lz86Hja4goN4k4Pg4WDbYITIo8hycSGTyERBSj
d0lyO6ccsSit6jbeU87Zby6S9a7mVSH6P+heQp4VAbfQDFM5LMbZouwDMCTtb3ppwjc5B+skL93H
on6+aKIL02pYPDvgWksGbsS/rJvewGKDNPd2CCr/Oyq1PgbidUz+Y2N+nNf7h/563k8Z8rao6DI6
8N/Aj08qc4JX3PGMFfg+I5XGt0JnD6He+BUjvxwcmQ0IFUh4LdBqN51XZAa513AroKg8g1hdAU++
b57d3ReeZ5kNNPabYe1p8QoLMq1MlC6M+R+izC8c3kdD7I97+YiwRcvMUuO+O4zvdXBR0ExOveug
3OwBdJvOcnLrVe4xADk+1YF3IwPKmgMj/Q7z4Ts8dg/dxmA/XgLcxttMdPq7UaPfdB4xJRqQfYfc
HvXOo1O/Lui6TsO9BA8EH1mL5B6MdXmXhkiHS/vsnX4441v/jZ9gQsxa4APJkfZ/Mo1nlu7v5vO8
H1dSczWX+bHiHsGm4tuA8W6th3y0zxz0JtkdSwat7AQ+sVw6bbSD5feTfkIPJ6pCfDFZQYbDeQft
oc6YV+juwSefHtcrjwoKf20Wf2v0wzKru3t/vhpOPKhhCpARrU6W/oz/6du4pY2nnpMp3ax2nxE5
gwuMZVAbP9Pl4hyMNBsl2PDk0NBwEfIGUJ+6D9GJ65BILRIg0iVVOdYIXzdZ2lloeBoB7Cb3Tmbv
qMFOclj9eHT9QoT858pruBsIPAXe1mfyXRSauWuo+fgMpYAeq0VEhnpg0WpxFOIa/TGxZkKFojQ0
ZTpMbbn2a6Q/cplUUD3u4Yu/N7rTQkTmmBKGJkMbMVqDExkZTYqi1NoiR0+FSsVuQdn5AU5C8/Uv
Tx/YqorNqqqSfXz0XhH9UFr7orEbX22Op/i1RaHdMbrnSflgUIuoBjSKC2NgJSij80SdMc56bdPV
bfbqXwnNSIrH5EoUH7AbpBneyZuO4yfE02Q/pv3KUdcvk7ubff3SNIevUXMLUvcWmPbRPS4yPoEh
tmOKQQ2gf8qW2x7SM2nZJ3s5zGPY0DcyE4UZcN0WakZth+EL3YkmBWlyd/RF3ZKj6cBKuFKVmS5Z
2wz56X2vzmHuo0vcGhdEJ4qdRq/idLSeCbP1gRl1ep05/qlRw+FXa/sjILLOWz5XR5PqTDeUVp3W
fqyOS/5otEtd2Y0xhaTz1pju3R6F8uqGkLTUfgrWH6hagjWQYDZ/B6U16Jefa1HbGfn1UV13rMWm
+5ILTtX6qVxdmrYSvrxYzHQRFv7DmvFHZ+GP3N4X013SnS/0WVmQ/1uUBp01En3OoXG8erpoiAj2
/4nCiSoaoKL/792PsNlfHtPvF17nxr+lf53qdj629lw4pSDIZjhT3WafTr28i1zS2Ie54vAvZMVH
7mK9E0c5oqc6eIovuozu9zftE3qjTnc2OdtAQ62WFVJKMnoi4mksL/6TUWY17IzAQY5FU7A3jaKO
W/d+6vbDvG5PGew6emRy+vW9l72HdAeDHYU7246DGMQ/AWRMllxvUFUGzN4EgsA/bMb2f8sAA0mi
2vpCa2kq1eOfjyJr6bd9+Sx3Y6sLK+ftLF423rXcdb0JTVYRDXo40eSFDfkIH6Ln2rIvN31vSPTj
RqbMZoku01JI2R/2Jx4NxGHdB9sTAlEuEcMgDjzvB0B38y+X3VRqzTrYFeAnjY+FfuTlFafOMhtD
q1owsCaVxo/l4WNn/sSkWRyCUWr7ECncqTEsxRyddTZ2TMHLyE9I8LYcS6IZjdFeSOWKa97tJT1K
AI0C+FbLn/x7zWl14vKxMylDcHPjUcOS1D+ec6W2nupOaWckNt3FI+qQqvuD73cs7I5r078b94kH
k5/yqU9lv3qL/vG1H4XOHqEY3Gv52nsQ1nYMTwv/kiUdCbFuy9HIb9juoGl9cRh83U/CpQMda04c
tL180eRNFt9QouQPL+8TAP+/i+pg/4frtWL+5/S9ID1zU2/vjLjxdlQnKTe69Uha66v0RS8CVRGg
g78CAkPrEHi7U/czt/0fruIvrSEeDRBcimC1Vmv7qLsfZ6WjNi5cRXNRSaqiIOt1Efuvh1VFr1sv
/+LOOAgkqOjWjqFKvBf9eoJJir/Jo0k9xoLJh3IGeUKSBiQ16JSDz8bIs0QySgBL+MLFjoD3kj31
EL4a/d7FbibgO8h9jpWI6MPEpT3GF1YRwak/3GaLW3dLUxI6TY32wmpqN9LpH2rLHxjtIEz/tiD/
7/Z/qar9FgOf7yx9nstXRgqEyu9Ji3b7AJRJIWa0w+qtX5AzyBYRYQGk6Shms3pouFBIL5gYXl3Y
amt/5KMcK/XBQ4Agujppw7nYl4P7Za728ps5qZuKM0MnTktrUPeZ9QDA/J2ab5lZmR4cRwFHEy1T
tqwzRGm+bu4G2JsTF1v9enBx9Hc9asaXT++5zwkvtlW4advh05lp3bA4Opu2af+wVf/6ZMw2Yr40
OgGUfmCz8Zl7lEV5z8amd7b3YnaeLJK176rxFG1kOV+thvKnnqr637rHgMyD5TyEEPSHPhej9kKg
tVQO2RhL6KDiAD2ONcT/8xWYJMvEk4rl98Nt/iUH/v0rPxdA+Xi3zHd2zMbtLoYm23Rw3yE9aWMZ
6TATgPZSUky9wHKotSdA28MAsfHDHsT68S+rUFXbtUis1lH01kd8ei4794d25FnvBSqSLfFkw9EB
qc12sU4edWmzlCOOoyuRC67gQWLFY5U1sg8UmjLZKUkns0ofY94F8JOAvgTAjgu/w6S7DE/W5EFy
7Dy+yqjZ54fImFvDpvuwuslZjq4vGivGPUGE1YwRsKynIvh8IdSD2cno+wgRTx6YcYIQg0Er9pCD
4Pc62YrmCsRQcdQ5yL9KEbeT6QFDEHoFzDWfLWd+9g89GkTx2DszaaDy7mHBsXoT06rkTl8iuEiK
8aJfH5F5n92PFD9MzDu9gQBY2CYTgQmRcgNIqf8e/vvFc6j/7aFDO0A8SUFt6tef/7b1K/XWgdNX
1A8d7GUpwslLdsSsm6hW8raWweJUt7D82sDHOUrSNGYqYr7C3IC+XvRy6DZYIsKbT+zDnfCXlq9y
oGjyQdcr4QwxxPco0Ww/YTJtH6T//WCce7Xgg1J90PAlUn69pW2vVvRRrIOjTYd906+88C76uc2g
7WUFw80dLPGGn3o5FVGlZduM8BrRkhztp0r9f4TMz9MZpfBaMVirRcA+0gkEqF87tHizcYiEUYLZ
kLOs5WduwEhbCSxZa+Gk3AvtLavtN/0BHumUrVF0EmIAWflAzHfrwoufyofPEAsXiOPgb+nY1UZQ
dVsOpFvVBUEHVRwAL2Xl03vyH4K8YHbVY+k9w4OkQ0+J4vo9sUzmsT3lnJgzQVN/9U0ZKoTK+hf7
3fGG4yHzJoa0QbzCxU+shhv6ScEwCBj0MkWKxwRZoVGbxoC6ma+PmV8B/oJHuhzU+NfcNezcvYvw
HjzmRxuYiPj3OtPbf8t5fn+qH2n2BTXrRnPHOgudpnTCTX/TXTByqVs7hlv62ag+ZGlgBg8vFQPE
DMeDnRw4WgAQ2q3zbw0sCvgIdu1dbl7CuwsgwSHOmSzXelV9jxYUcSynkeMyQSdy7Xh8fhTZU5UH
Pxh0GIQcSGYdbG6xdgEavORp9DGZcQGo48jHaZ7zEyRlZ1AZaPzPYSuGp/X3+YuzuiNjDqc4Aq7H
eTZ4yu9vk0I6hmAg6gkjv3LCOQkTDtzYHPJ3+fUQg9qMBeZ4nRJ8u6/cricvRq9Ueb3gZT32xPjB
ywe6K5zL2vCBudCjhceVdps+GuZddLwdKNKNCQ5W4hIyHpHuC573K7k6LDt9UK+e+mbREmJ2L7dA
0CxQZmIIXgghxpwxYd1MV+UyMZL5KSC8IMg/HO7pXfZD0hw27Whh7cVm6B3o+ZFf8ZCpXcB+IFXE
wmdYVsOEOiKchdJu0Ya05nHdJYhBNXhDqPL1PjywZS98TCGhyTgeZdDSvotmfPZyieBCHV6GF6sl
JlZ/602oqyxcdOthDioNXttWN4heuXQYt5t6MdZ7GyK4IBxxAV3JyHTI9FUyYOb7CvfqXcNKHJzh
FgVhmtiyWuPlQuQQP51Lxl8Px98CwkdyqJ3ar1R/sHSVBWhthlc0+ftHF0NY12EnG/Ag7uF9DBYb
mYIANz2tLfMvqpAnetcoznpFcuwepauNWqD0Kqm/rKszzeMrggdAp4doLnwdQVaCPjREFhd4JARm
n6qQ3rIuTxPtC4LV3brXMgKmeOkSlIHaot2g2jkwy06v8nYJtsGU2S0P5TZ0rcBEIIQ6pyndLce3
rjJNrQyjvQLYPfhMCVo9uTjNrg4eH/u9actHEFeAXbfr10TGZSNBDsCxQciorHZyYArPuTdVnGA1
zDipds62kF4XMM9OJIuJ1zcGoNyp+erNI2bhphIsgL4n+6n1/C7cLEoHSCJ0RI5nrTe7OJmbUhW+
u/iwdB72m4dSSiRZzSj/Sc3xr7l9PfVF+aUJU/pTFkprLAvzejXTcTib1cVs/VeSdKkJCcROStuI
ep543cAQ0aUWSkZszUGywOXO9/29HLiouTH9QDpDAHXhBJcSvAh6kHY9qv81pB+DchfDremzbD0A
EW7ubjN7W097s2BnoXgu+v+OqJpan0P/Oaf+774+hajO6r1YXptGysl9J2ylqzs71BQL3bnSkNpR
qSMqQcaSOQRF4FYGhxDNitSubxnlRoHTFB6NjPIUuz6sBqVwyYF83xl11wvfcZyFQ1068EcLKqAu
/zxKnIQfZA84nFEjf9D7f4Sd15KjaLZGn4gIEP4WjxDyJjNvCCkNCBkECCM9/VnU3FRn1amMmZiJ
7q5OkeI323x7fVzgIYG/7/tuMCa6GY9tBcmHP/n8nMy5uxDjzUIUGPxzRDbTMUeObbvcnAJHqO/S
lBi+vgRx8IYqz1jfUqHnoiIFHo8CRC58bZR9gMXxn+GXiw/r9exwIM8fqstb1SkiWOOs1Q9SLcZv
7Y7WzYpiSWZtWn+6qcPp3l59feT2h8GP+fcr+BWI/+sNfMvj27TLTSOBxlW6EZMaJEXi14lknoEZ
xFEER6J35qy8L7/+/cH/m7L7/snArQ0Q8vBJle8VBMnMCrU5lunmucLvd0zd2r9YEpGX95wJlMk5
Ujmo6LragoUgL2VCguD1NQm5i/xjfLEZm8BsMUNaf/YuvaXQsWOSAWE+MkgImUgdmrinlaeFy5LW
0wN9nd9yrQ6ygZNN7QrtDaFw6k82SJ1vnxfmLTiZ6X9BnY6/tOloKc9z+0sHZQ2kZzh+BAfllTs9
syj5gpzLRnBzeIlxMtEcaOCMY31SXR+0FghBCIxWKXhlD5935lrSsb7kFB0uTYZEEucETMVELEC5
gqEBBHnZ9LFGZxhzcyF44FJi8Ni6osNownpe0b8CYk8lvgyPzqIg3pkOJbcnhft+fJroG/AaSPXg
EwxbHcxKtdPmVTT0/GTftA1W+8l9xFdcNI98TSz8+RCI+csQGx5cHNehNUHp9rqb+FPOh9Uj2gQ1
e94Mh4YSDnX82FlzeARdkNBjTKbmvNwZNg70Y0YfFvKsfYecTP+ZjhbNK87oItLXdc5tV0ZnH+m/
fdr9VPqkt/2XE+T3VfQt4dKNHvT0s043ImMXcEjtA1Oj1Pjo53PdJ4tDixZZoaWMOywlR1fzFT9b
c9QQDXtUB7K1+o5HLrEZXfPBZjQZZ3bFDwCQ3DOegw50eHu0FDAotZK59nopsaazm8/azr2Dsa3f
bjNNs2l5Mb4D7HaDjxqJghQV9tDtGgrrqFRaV3HQUhJdMdEaUh9lMsS/RycC7dGcGUf+/ocyx/fO
eprOPVJTC6EjzrmNB/4aIFMMrSmQaaw6lW4t1Yv1eWSNF/bytsscn6hOcDBpZEhkdXtrSwsjAFaS
Cx0zLl0aWUCXsRn3j9g0rsvg+cpcLnZoieSeUP9BBngDS11tDMnGGWv9mMiEW7ZmcqyNvHb7dLka
8mk7neDtwNJm9vhhqVg50Zvtx58MO1omvjsT9V23aheeCupKjbKwABVoekGdYy7wPWRAp0IY5+Y1
49T0gUfead7NzmP8FuFk4NQm0pqY1jt93aq2NO/np4Phc8vCxLRZ5yifffGtGyuLAs8ue2SyvM72
2Jjth8hNd5h+JX5raPbc/H+fVMpPS2xIC35LL4tjehfbrkg3Mck8pzjxYce6L4js4thDnkmIHB7Q
I30u3yte0QRlGKVwBLUBuAZ/29hsox86ln+tOf6+7oec+LeHupzhmKsGD/UyWxMGrNfr4TT7JH8L
fde1gyCZpk4XfQX//jJk7S+9BqCYzKZrGJj96UlidI0gKcdLuiHlwy95yKjfjPgXUKUi1kZh6K3N
HQPVbDiajwcibuQDbDDdkmaDEPdjaDGMyFf4KlFJBwaXH0gzO/r6X4duuCvxYpyRwfHvINlxyd9H
A1rLerweudZJJOwK2Xb4Vn61BAhY4VrDJxDl02/lZpfJ/cW4oYXzgRjCLRDtDGXXztr2rJMPDvjc
fjuNTWu7uG4W0dDzrSasZ/ZM6kjMmYS8M3VGQEf4vkWUCBSIeg32jO7Tgic1hMmFv0x9ZgzQp8/E
cYxeSCM2Kfls1XpbM6LvVCvVO2Re4Zc+o5Gz0k/HnERjZXwPJeYkSlva0dwDO8CwqA5Mb1DvK64U
oVEnuUOVsl73E8U+kG0FJ6wHh2xaoirRuK0zCPMJ8TJa6foGn9TJmVA6WZUT5f31lVkZhOGn+Xk6
9D8ZonLKST0BQrXEthE6mswdCAeEgauOXRUUFMQGWQZx8tDj6IJsjKC48qfXbWV96U4WRvSt2env
l03i+KOX57h2UFlzeRBC5lPUK5Q2bzQffiXugo+EA1NLMl9OYocmU7BE9Z5PmRmxH474LvlkuImT
eGgSdVvyhyB00A9TIk6djeKpY7IDDq9HtJLdG3qPRWUt6uiKyIQE6gvB6hdUVNIngvMvcsScgmuB
FhUD1cT9usHS5/IU1j+s+78eAhDvKaeogyvHt3tGqpR7eb+m6aaxhSA29g3KFJLw8SyBDh7fRFRI
DHxY69Q3JrtB0oNaH4MedKyd3Wq2rkwfOqQQakD/fjBp+OA/wqiB+qHAhgS2/u3BToahllkhCOs7
rtsX/5O2b+ewk9hgP7Vj5b8VQOh20KFCZQDo41sBxCg7Q6/7RFifQwZSimVzDs2XvLWPV/dcOVQ5
ywWkHISlrMjGU/QgewaX8MzYtcM4aOtyblv5polusajCwWME4MeA4G8Zxe+P+K3Y/aQveCp0HtFc
GRCy8Xl6uGec0MMrsI+JeLNj2jKfDOaOUvycwbZaeGHgF5spry28D/Qz6e7fb0j527emyeYvDj9I
funbtyZkSVJJBY8kz4A6OAWF4GxyXklIGRhMSrOFZi/bXbO5BD2zNvh+RvJCkhBJJzAhX572FPNk
HrIIDQakmKZcGkGl2crJrjY3//z5uIa31lUZNfghPfv1YN+X1u8P/u27bJKnrh9rU1g7MEfnT09f
1dayoVBBZXg8csbj6/hHio30FzEFWgoaaeh+JQAd327bVK6Up/BohXXkcJzHyG1uNNwHEQ6Ra0yL
WuS0jLze04fbl/kcxn6WONU7TkDmxnCsG3xQWNjG8dsbU6ohKqQmng01b47LFOneAKQzXWWO9Yc9
cf3Xh6N4rjvZuTvXxqfWWY33QWCvmMXxczgg1iPilKaVM0JKsse1wblPpyvbDpyfijR/zcVIheCr
KSb+oKNvW/l41LXHuWpYKAQYV2iecPwn5RQdwpApvkRbnOMXWBVQoXjZUkO0tsQXMQkknf4XkKTO
28yjika4e4AgRfK8poJHzZ+jeqxZuD47c+pmRHVDC54AjyiNKNh6xwdg+tkH5eb09rQOB77trxTq
v32YfTZXZlHeKdteJrr7TtnOV33dp6cpca32Mfguj8hzc3RO9LQyd8XYrCVOSi93xWDVUCL9qcH/
F1G4oWiGyPcjy0OP5ZvUCX2z+OiUQljDNEWyay3l6ZIhEM16v7mv3CAZksc7UePWIEuh2PbDZv5b
+AMqDHocOjHUxt8q69Jd7Yo+ldJNz8ii5gNE2F9D5yXR4GxomIAZNqOVVxbuLEIsjg7bonp6iSHw
CKCrCgZnzjY7O2Caikn1F0OaABhVXhKLRqG5vVNnIv8vDqNl8dNFof7ZJjHF4YuTaQRj9Gh+21lt
0zf3p6Bra0pX+LKHontVXdl5CuNqndMNJtCog9v84cKETTaPevpYko5DttPcq+QZ03KWOpeoPkDq
1eeNPULNbRcMUq2SpT5RZ4zmNg80nOlXcnW4gSNqt6SN0waSSR5L4bP38g8ZoMIF4g/F5NH+PpGR
DVNG5gJ/w91CfwcHtWpIiYjIGNxDc5qvTj6OqlwVMCE0u9mCTeCKeRrWWfVJg1TRlvBBsk8Lxvuv
hzLWOmwRLIX2TXj8PO9ylKk0ZV6QvyuOfloV7wkTZdTLvbMSthRbh0JB7V23vX/blnNzfl40FGfJ
DzVXQHT02bqGx3yHEVz3+AuEyhTLkG16ZJRLgdAufxmmj/z3vCxml9S5js+frZ9BZ4wu73DAqnG2
uPy0BKVfL+q/5zKEL3GwgFWVQXbw7VxGLHUR1Qc4xg5FMeB/L/voO++8EvhNtxWidULnL2BKNCNc
2QhPYjj6uiWWbAJqLrfVa7aiaPHE/hz2ACgMGQia8wx1qi9RimIt4Hu9Pai6pUHvtVQzrbaxNZvp
x2uEJprmDVBbBB/wNxbtnNNiwzDsY9uTYgbpWF0wqz5ADo5B7hgTvbXaYPAvebs6JLS8yY4a86HB
a2WPb9PbNex35hOihJUcmuhSkZ4WDzzM80hF1+aIS/m9YVc36+SdeaDzJ156MFtoLWTu5pIRM8pj
3ih6c2Ztt5UPqY2UMm6CakHNxks9zMBn5U7alIzmM3TvdBPtldmdKNtfOCnop8yuWMary2uQMMru
i7VLdz5itYJYgrl8RsqClbuHoc8mp5fwwvfJ0K8HYUd2h6ZLSaqQjbOluuEshISN3AsA4sh6Gna9
riO02hymh/PG8JoRH6YhcWRvCOBefo5Rh0DiP+tCgVYObpEqsYzN9a+j87ecMD+d+kQ6l/2abzBH
7sEgdmFR47iNrAcgBgaDiCIWl6WZWsCRE472d22drM9fBUwLBKobKLuvlxcZgjSvCZbGfUF9ILFE
ZnD5L/AEXIx+Mrn8Vef7/tTc81AsAUsRWH870Ktb35RH5d6vz7It1Xjg+trVbTP36rWHDnquuVbU
OQiWivCDWSvFuzbe6XSQFvmyWz2Z2oTAYqwh6eKfCFksDbALuQGUPq7vTfDv01/9o43CN4xPD4fo
4OAtKt+qpXqVdEKl8w0bb8pCBFZb0sK5O6dA474G6cG59XAvNLmMGemag8O0B3k8NKfgrNYc+4wr
31yJK/nu9m5rN9yTR0+hoHaNQc36rLWAFifjI3fOv38/OwqZP+8uLPvA2dNAQGuLp+h/awa3Y9fq
Z93UwBJhgekRwr/JdfgA4f1ePVYGrCWgvP3qnO15A5XpqxnniMLMQBeRqR8pshvu/SNbyez8LjBf
rggd5zcqtrQk/RKu+WR085Tezjv/aDgdDHTRKQ33Wfvth4lsFFwejmGAi0DiZLp/ik4UbDl8Ud7T
Lmydez3LOeO1RQFJoqeYk08qJuJXUhumtCHeCwqnqyd5DSpalS3mjRCDUx7NQy5csFzHq39BXzHC
bmqZX2dXBIbHwMzm/LiM0FrOguvGUGe301Y6jg0KlA2UIFf4qhYoy480w5HcT5/IOUsXt5gzDnQw
PK4usczb9S2Zqh/pSqD8WTDjMm05MvEu87L5hQ2GH+C6NQ665PRHv0XewoFXOBSO8QS6v1beCBbG
dPR0MI3VmmkSZXFJ6a/369rhielnI5egJshnAht2bmuVYmuQ7kWGRj9voykxbJX5l+Oi3Kge6iXJ
3OBwBMfqyFiZ1Ulhiroic4yt0lk3wb7d6eJ1X6NXclBoi33pP2SreFfgFKFaZ7bgPlyVwFS2wh5+
dw92lQmckdukC3HPxKnEH1lfw7vh8wudHRBCyrpl0K8A3+IolN9hg290hjroZ/ebbH2khzRyjnto
WoC4oLTRkQtHKkqz/XU0EZOdXo8zuq9AOjBQqSOJcukGXAnIHtXLOT85fjVQETx9xZQRW9rlnyX7
St88vkAjAfPRD1xPN0/bw00vclfpiErGx7G2PTP6l9rHT+70kn9+Gtbho9pIMJ5mRoVm2JCdR36H
RzuuEod7r5VnGr7FwMyproxWoDStpQk7S0Ekr1u94clofaEPwmnDMYDwoIorbvqzUyeuANNoNcDK
RF9kpJvsUVxXAnUmLKI6/t4SzQ/bqVcPmATVOpww/3qMks2ReQeU6wbGJJY02p4/jE3D0MMDMCmQ
oNq7MRV0m5t3t2IUZZxsIUlktJ3FWLOLh1dCS9gMA1byBM8DRrDBoNDbeLuiHjJXp0jWbXqqOhW3
IyIr5dOYyAbKnf7mwlGVE/ek4uYTlyMPwBOU5Wf0DMXaSn4R7AS4E6BKVa/ZVLh3McgKp+iG9Iig
tbD593uVQdF2ls9ArmetB9IrcaC63g436nYx9Cv+Pojk1s1qD1zBQp1oOVzaoWZNESiTBgA/wJtW
tzEJktBdvZwxz6Jw9XBh6uhvjNnDDSLEY1vvm9cRFIrXMnU0w5cpCpYvvNdk3Z9jtbY1poXIjqlt
oCoGrwFZf2pS6hIctXZwBf/UNOIL5zq7U0lm/nk3TIWlobQGg5mUYLaHyV6iyw6CXXj7gCspLHvs
+iZYQ8i4MFrpxPik8n6atEH2nrMfD9ebdWQA+OTIT6depAvj7pBZ4SgNMYLp133/As+vq+ykH3gm
BnO3mwK6FW0lQjG/X4ozYTDEjrq1ihyqJg8TNm2O559vrHphfsvsnJbg9P51dM+vDKdXWMzO+pgo
TDh6BincvhIDA8NzXJ2c57is7GdEaNVNrjHDevQWlnfQDRhTfxaxtCyHUfF2j2wL/YSbQjlYq0Q8
nBCvMCxp4/emJ0HJi3Tc79CGpK7abWS4gjeIrIPYxGeX37+k/f+AU/sb7ge4VqIAwDavCNPEgyen
Xl3zGTS04mS71lzx6XWPSBDjwlFBPxeVc9HDx9W7Rj0TaedlTlOt2KfjWmTdOqlpi4Zj7FkXpmE9
oJrvy7Mrd57Zgt14uFU+Sydd5tSUQj8Ezb9/1IucuQQO8AYbck957ZhX/9KqAcYrMupXe5KbvKCG
Nr+uW4btFUo9VBcfjkxhtF+cXqp+ABUUrzdoNw9X5e4VJjKpKuh3jhjDH5Fcp/F9mmIPIAZ54er0
5+KscLM3c2tyRkIjNwOVFUKvSwzVLeGnfl9ezys+lAEK7d0tSZZWRjJrSVkqPHCdhxFoPSqqKkb7
gHnaKN+YXyznc+sUr+lMeqmX3VdmDmxF6ECjabdSG+dOkfBVXAuvAqBsxl2w0gw4NPC7ueSeYXhY
RXLxEDk+Y+1goiel5DvDL+0c6NTX6fmcFPckgHS0mVq/BIkQ6JlXofynlS+4V8gEtas+QuQbN3Zw
HRVQlDfpJ3u9fnj8Iiyk07xYY/CcG0464kfalRKVlH4jAFKFB5zbmDYj2zxxe9WB+n7kkBqzozEG
TJgFnz0iOkaQvKnfey3V7ZI1jEanKBwpzhe8G2SwmMLmiHBCffYwrNL0ytUTWg+jFavcv8l2Nql8
sY8QJl6XItVEYQZb5GUA9fiy4jazO8NZ0Myd57tGj3qiMmUpj+sl2ezoSybIPY1bzlMGH8encit+
Ia/E3wWGJDgkXGEv9Gy2Cc1LgGk3i+RBrV3lEjEOLXgmmQ44od4vXnWYcFwjT4c7n4ifDCmmjHuG
aESCQGsNNT0ktmZ62R1Pthrih6tr9uilcMgJyleDmGl1WZks7cnQgrmN8WYzR17p1celQb2drh34
+FndecXIUVbVlJdd+egv2W2M+92WNehvTisbPNe9i29IZhbdoV6VzEUK9gmxxvZauEfBxrpVOciv
edAcFF+bpsheFplol4mjCY526GcKe35zGyuwT2lw3iOAwZeZQt1oLDKQgf+xI07SlfIibXkJrIBC
9GBonteoDPDYYWrl5Uygyu1wxVbD5cwGPyaiH0d/wdolAz+HGUawA0AtuXjVW7tIGE98uTfO6eVm
4JpiXR/E8k57H49gQpaOhHVMThzI99i4VeENfHesWfY9KppsDL6tunk43F337MHT4Rzm/mPX8bwE
ZzOdxjfDzCtdcbHSahz949/hMTL979mTTHRs4uKK8I9JDONbHqKpvawmQqWtzy+SaXFly5J1gla/
YvVU1Da+yodznSSSn+HZTjOSnPMJIDguMWJ4zosv5HikW9XVbhQvZ0INIY4n585jwV8TPpxqXJTd
GsA85KfRuKoW2Mmrsxy4FeFO6ZyECdJVcRQI5wP2vYB69VdEYVhqcaut0CYgkOF/DheQopsSymPv
q9A+/YTQ+0PP3WbFfP9J8/tiKf9Cvz1RUJku9kKwVwe258twb6mQ0i1G4VWrva2HugubiRzRGB6v
enrgptRkfBlhyNExS+bxq6PASN+lJAbGhiLC7+8v+ce5sdRJyjGBrkAiQxyX90kx7SHkr4v9VbH5
QIoOBlXWx0zqI3yoTxiTdpsCUNWVnrOjJ35mS62nbPlRTck1Y59lC22VPBk9bSHfaE83l11ZmdWj
qFCdx+bWWNyHxkcCTJZyDJ3oQ49Xzx0a/7w0XZHBI5BhGEhgTk/7xYwRIRwfh7p7f84I1MmCpVlZ
DuR1MHMaEwpb8yCyzT5NroGcYOFGD2uuhGZsbtJiqUo2PtYm2ARL3V1Ovpi7rRrnK/6V53rwxkC5
xjH78KVLnPb26FM4Wnpj4yKqYTCJGq2kCokBjOCd4BwxrLvLGJkWQdrFxx3U1OSzbUNB5Ve1RrE+
a4i4ljJnIJyL3qufCJrUC5hv6xhxUQ/NVFxaA/GyrRmD+xUAnSHTAoeyYWGWNNLMxZmZX0RGfvH5
ZKwTQRLB9Ksa19x/n3DuATgSQde3yRUbogQEfOcebaou+FyY3hH1XYG+5vGJrBMcYEDApbfe9THh
im5O4X19/8A8q4KA+HC0+LQvp5SMKuI+ZguJaRsMqszQrN083+g93lxHzE8RDkFHAknrf7qY6xiv
GSGbX3Ue6WKvbgmWRryiweB2tFF3un0i6Bn3+osyA5d0Yu7+PiAuqRPS921wWOM8IogaQQwrbe1s
l3jU+ucbsdNV8QROJmKMwp6NKIdvTpE2hxhw5shBFUPxfiXOWGWX+0CSAfSPAaaF29dzN5oVUATk
ZUkSshJXCv3oiyvvJcIct37rA0ohTW6ZbzfBPU7SltSdR1Dd5FVepszDwVv+yGZa76SD0wGG20kH
XHLYVj5BN6KHamBXEfi29I+hRH9pmXPDe+yt3VGTua2uwR3aHEgCr6udan9ct28NQd1OnEiMn6w6
NLeYznnnfXvHLupdvXm3BKBP7cD5O1WLcv1A2dK74nv2dWndI06tSkDiQIhsspVuDrU6zJ6W5u5O
pTOxqzqqYCcC5x1kURUNJecJpGnFSm8DQ3PN0k4VW+4dIgoNPeFzfloDwBqbG1LAE9pXpBsxVk78
Ff7J1APVyfMcKx/8uOc0ZUohAE+7SWZ3w5EB/ITafZzhxkuRjMrb1wXPrRvwPtfgCp7K2oRtAE/3
HB6p9vjmTJqjsLw48ofGPcqfQkmBbyLql9mdA9hT5ySRzOUwRTQEJP1LMr0W9v1zlMNKuJH+BICb
CFLKmdD7VyE4Sq5ReprudCeIk8KEW0TcPelB0j2fa7UFAiAgeT7h30cw8KDdoaFfoExMNndxCmq/
8q6jJb3ins2AMgt2v70vqRhyuvYgudwc9Nv0upGfdtO9lEiTcQxTGf81nf6tCS6c0CQJ3tG57LjJ
24WqeQ12rpa5piPPhsVbHVIt61HfX2OiZgyzVs3TEXeMu1P1OB343FFut6/Ma3EJljeUMjfTvU8v
I7eNlaOXoRXaCpVHxbG3Ewr6VJBSlw/FC/bpXA6YrDdy2DxQgZzHrC9NDviDMFbjI/g/2jQ7ranA
oE20j4Jy+Yp04rlI5sbRJV0WeNXoBOQQrLzGJAT+V9mgCBLpWkKSIY/z8qnuXr963Ksa25jz5T/u
jux3oE+4eGIt0sDDRjnD5Wo8UOc1uxad0z04hsQ6vLCkDu8bYvBjiPUL9Yl8XzDCvFByNwmSd92u
F/fxE2u+u81S06IbEzO8pBPu1MpKlBwyYM54NAVjmGZvBU+GJgKYSR20mEdgHOx3Bvw0ErucN7em
ON0H4lzc68GRus4B9LNMFhvU6oFtmlB2HNQQTgfkfMnk8+OlXrMVjmxSzcpoh3zUVSimjrC86+zb
hFH1LuRE6Rf5qg25mMxISpzsXTqYlH0OgHelaeFTVSHUewLyUCMK37VXksfN1aVKK2hnusaaPxvn
Vx9OLPGi8l56hMgQY7NfMelEY4JcH44P3uiJFO1pnbG3YyeDziLB2+Z+2vnCzSKeIB9IGHCC5hOQ
Iah7bhoFCdm4blmj51icaKQja/YeM1A0VKbPcY9xN0uf5fMcaufSUns/fVBrYF28i6Tn4FMGXM8r
hgP8bJMD2dUpOqDF346qUKchDDCgZNTcaOkE0RM13tPOJr8ix1YXXVhPZHL7lfbRsf3fE8EDP3fZ
5DCawUXwVjCki+oXzrzMoRR+JXPmInvpGt9clm8dHSZUeEyKbZ50XIlYAkyIn8fxBY2K7IiH0kO6
cnnFzBGMz4EkqnQr7yxYIhPvjGP0XgLsrwOif92kB0bFmRPA8d7CVJmrykR+QDWB7dJb5oROp+pc
Vs9P6SPfsIdOOwLy0x5W9ws/Sn7/VfHbQXRfVr6xvH2Ws/Pm36HnSPlTw8FoHqYPmBAxpCfKQ+fu
t8L9JSfylK6n0ZoHHIESRj83hlOaGWHpNluOP+OtN0gHKCa+PwYV8TU8vyS0Rs6zE2/n7Ihf94aD
ckRn752TRAiYQ2UwZqMTRCDHgWZjZz6H23GaSQPS7Hhyyr1BhibY+MVX1HEZM1tRyUzfOl9/z6ke
gPvM7epdf+nk+KwE6oso2iSXJk5vYGNJnih9H3jIwz31CZNB1JvpHt/L2wWwL04zu3TbmFM9UoZw
UjHQb2UfJverjJuPU+xpOLagISkJSNjtWISFlCHT0q6YpcBej8hMmHOvMLtZIQaDgqeOr7xhT4KQ
gt72rRuQoqOPcjM6L8tu3LpFmFPXWnFNUU8aoeMixuv89jbuYDPND1yI2rpgGokujCM+nByi7Scz
CcYOL2vVmHKvg8urnkECWtYieS3hw1QOQyzsjvr1oThyTL+sPgy1GcyfHoG+ELDIcETMI/TjQlBf
tHTZrU9HlFIyqlvi27HCZf4mPQNIJrR7rp+Mipp5yIg2bizihHBeQpPZIoMs52LmVgDvQx6JATqT
ilhHJbXiti/iE6NUnvauv0kU47jnFtdd+VglxeL4nnXBSeLtORCCwGHLI6+6OA1dW4ogn33jH0Un
r3C5WSJIqkOTGS3D1YLasExg9a3uirVTj1AnOfrdke4GtdUfGubGn4QPjFZoSqnYlUmDne63vOp6
LEeJKlSoGqie3yadS0EeCEY+WAGQAfitV1KfIwg2oLQqyPlFOzCdJjDsFkrtbUBbVnsRGcbRM+fq
nE26eb6a6/QgzdSZ/A5eg+4jRfSF8VbyEolOmdPYKzQMVto4WRRT6iLxjfodUJbBXn7oBs/wd1jg
/wF/+ImAUeOdtUGFSWV4Qsh6DpNxFwPPAyaLcFtaCPiPNIwYdNMuzmcwVMcX4Mov+GYAW/PQE2af
0lyeP0DHAI5YtA4gQA8H5gxIlIRjAKhqrE8ZjAIyVdvHoA+LcTrW5oSsNuvQYeFAnBDtxL8ExYIe
SXCfFT7hbL0pF8e3dGy85l61ux2Om9OmiQciQ7nFnH5s+Nh5udSVAw5+x3Affre4RPA41sKEGke5
68bU8cNjwL0e9jB5ns5xfPSPPtkDzOCay21eTlt+TRHBI+gSvF2fITWmqEQyxW3pDULoPjrGwlRf
6suOcYDW1eN70B/koBgf0cDWAVuOeSJY+R7NAzWSdqatx/1ixFAWEqyY4rVfTnAbmfYQebGsDPTo
sYEUvQTFNad4HT59BR9XatL+L6qQmwHeT4B2Ph1tTOfS8NPoOhsmiOuXC/IW3hlGE8vH9jbvntZ1
Vg92JmQxwSVQo8vbCdpx4SPIWDFOFsv49jXePcpmwxQoIDJfeMlf2yEf4NGsbJWE+vK66zhbowOc
firXSfiM7sGVUEX0jGjXBhw1Lf+XOF2sB+f1JRgALOoUBcEYQwlUm3V8W+U8oR6cAhKPfFZFLLTT
G9N1c+5sj9KWV8R4LYwlpI8+UdAUM038N0iZWFlp0M5pmPPMkp94Cdaq6MkTX2GKznQvfrkpmZ9W
ozB1JXxduQYH+GQw+BCW789AxM6FgCfOvUHQlm3vuAh0HkPvNlU4RE8oyOGthaBl+M/TH4WoJLgC
FoKbTO67S3yi1Vr7mcevTbolTO+RiZkEVf8IYJOvuqfQCDP0q8CSdxDJ5rcdWwn+HSef2zD9sJLn
+oRW9ybBOoZqrnuP2awzeU4R1a/8ghEpdXNbnMfFrIvwYp0UgcDuJqzzKfud/UdwdcuwgBerTBTv
zNDDAxR5iaDoyo8C2zsuvBNt+ttmgJRhFjBAFO/+KKoYDaMjzIEmu0zUR8QBw1jCzZftR/iIkmXu
d9Fl1i4xP3EfwQmaaD5OHQj0oRhUuCk8QmGsgf09MfWHomnkgb6FHSZOjEDe6z5GtGiIQIyNr+4o
MoLTax1qL/UMYRgkxeLjkliU3M235vXxetpksyEOXKYbYUsBef94OU16EsSZ/pZOHgSs7nVrvEtf
p7DkKCKVhIpK2yfUv/JIQYHFgAHBVXTyGLTY379gmOHzUy1Ig84LJRLBpd296l2en1a4EKA06ePz
eLNn9Iy5twqdvjEz8Z2UYjG4v1Lydak88/dBNuXQQmJtJvmSTZUo+qjHdUCt1EkxoyHjmSJyg1YN
rA3tlC/N6x2Mn7DddiHmJlMAqJPjXPBRxFQuNtXUMRuMiavlibQC9eFCo58QPwLDu4SCP9C7ymgU
U7zW4vOE2ZDAmB4zsHDn5TG8TE7hZU3DOSSXITI7zrKNvtYnx4O8Gg1+NkWkrngIikpeH1/4gAZg
wYgWmlVn9nOlTLNYnyA1CqXh7RLlnF9kioTPmFdHeUyXrOqFaaHKyqgoz4/ewH7LxiXSQYXx3Apj
n9r6oE7hEDl7hssCDY6H0dQMiZCja4xtYFy4Daj5M0egAiuHqg1q1YffexnH7HWCDdE7Zb4k3ibI
VzT0XS6CN7+Mnj9UI7Uh4vuvKEJRRR2xgazIJmjab6369l5DK6u0ZI0dkn9n5HSWTaA6MrldflXh
CDWff/VNJ53pYRk0djdGWby902DuwjvrILXJUx6E7BzRNB2oT1M/APWj+9mUjUsv3AWIgPOecwb8
DOOJ6V+KdHO+uGp/25OGsLpXWVxR+Q8MFHWGiwvS8yCsf4oPvlvhqgP7i2KrZmBZqGvaL6DPb7Hv
7X5P+8ftmqzJcDiuOMKYApYPJdfl2ZqOhkR7mEFKKLX/EHb/EXV/++Rv33GhZ6OLcOeTFZ/BFQ5A
2lrwKdMg8yQfYBGbqgiHsxsjVxaj+VoEPzzBX94yyE7M6OD5oqb+HvcnRd10jwtPwPAb40c8BdcY
QQlHd+ozxXUL2LMwRO5bdNPDeesT1P+gC/xTNKSgZxQxjdB4B8Cv/pt7nBuB8T+pMdfm7D7jyjw8
P82fVL3DdPG31fyfz/j2TQvFTZeOpxbzD1IUK/9Qp/pCJN0d/SSh/esX+tsv823MuehSE4oSv8zj
s4aSiXaYa7mfwjiYqxSL3kiKR1SAf8IyS0MM+///gmjz/vslptfuaQr3zqQ0bOHA8EnRlkEAJA+Z
BSTjh3zxr58mS4Y0MoaYWv7uX2ikqam3WokwKr5+6JGwF97yJTYkyDD/vUD/ENOzQ2TZYOgYx0xJ
NdX//loN2Kf783Ll6xyXG21FC3r+7w8YXvz37+33D/imppWveZvlVz5Ai7MQKc7yHIme8sOqUIfH
/ONTFDxcRBIQE93uf3+N9vx/pJ1pc6JAt8c/kVWsgm9ZBBF3XN9Y0SgqbiAu8Onvr52n7pOYVKy6
d5xkMtloml5On/NfikzPNrtalE0I0JqXodw5UF4yFsooDQjzBWMEruZptZ3pC/5/6ubeY5GuzOk5
SgPiOYqcbkotkgJpp+rv3Qqp1/wD+l6rWj8H1cmmeR2knX3PCCuD0/rBj5NDyFt77+/ekn/Cz3ge
/70R42WY5UmGNWKxqUVJM02BxdiAEzaL5FNhiyVpQWpUenN8k39bJKuoCovjmyEzDr73nWmk29Me
w/QoD8tGNq0GeydzUwcISl/i3PPOGP231UgYtKIGCWHC1F5WiiPHSyO9300Ymkd468jH9tD6HWZN
tXXEdPtoGdCz7pY6PY3/7tvflqivF34ZI/kxKY3j/mFGWWPngAZpYtHhF/67TefNZZ501i+7XfVh
xI9zzGU4dnqJfxqmuGwBKZ7+fTe/7qoos7G0Q+AwJe1lpJxu2n5XOezARY62IyRZQfIiXuUdmwAv
UIiUiZ+pu/in+tv9/Lcl+OuVXyCS2/llo2Xq1oQjZHI+PLSFnMxK2EykjbSuIXjz5lZ/GzJfL/gy
QpNdsa1tD1wQM6oumVROkbU64IC64U4pRUf4rzSxnQv+vqz626KC6CqaBiiOy9prWkNTHhXpdDOM
COqwfW3Nu7V+jWd6QqOgbCYzyukIwaSeOo4bH2bzVN9AI+HQwrlj05r3MyAUBWcfo0v89W6Z+LVp
KlBaDWp9taq8PAIzzc1rMZ8b0aahBIIHgpGNI2iq4xAtajjwcf3vzvj1EXy54MsjOMnKWUsesRmR
uoDZjNFoXW38fYmfvCD2IqQd//emRPn+y8w5xLI2P8YVI1IQUylsjsxkJfKxBHvx5qlddBaa74ZW
9deOxIpXh+cqqCYv1zTltFDi/QVKspMibwPKCBsgzil4GFXsPcc0DrdT8ZgDvNJbRQv0FrR+IWJT
88hn2IpLIhWODYJPQoq6I3j01ILQuL1bQ6HcTfIWIqWgXpL5w/jm3uQj9Lwr/sWF8AAwRbXe9ONv
ewg7+v/ek5i/X/qxPOq388bMjIhGQJkHEzlYjRXr1oqdv6+kiqf+su2iqoz4lCwenWm8rOVmeShu
iZRXI7WurfLGHarMPrqucdag0Iry+zm6Reg2VHHHCsHrPdYUw+LJYVkJju28XQuwih3nw9p015v3
/26aIh7cj6YhpILUc1VQzV5myP5q5JeqeqlGlzUqahv2+cuIFIyPMcCAo5I2LVpA4JPJCWvQGaWu
ZubtG+iaF/6bhvzyNFhE/tuQl5mz1+7nm/KgIfMWVqsN0pWeUMpW2+jkkM45j4rJ9EZaZW6T+Q/K
d4H5b7PKpB6BpiYHTVzRxcz+MhpOp20tkR6naoSI4VSc1LtHyVHHali255Odv2nmhEMIq/992z/l
iDR8Cr5c9mVo5KlUeySYU0fOZIJvRr3TgUaNgy7yrFDG8dFo1BsrVFmYSYLQ7q2WcLxct+2yjbh2
2w5Q5cGXxseLyR7qyOwKPl7vyNxx4OWxEDifb1r8y8b9rcXi6186Sjun2j1T6KhJs8UfWtyJaGZn
VndIHDhOszVpzeqzg9vqRIsOd4A2TcOyhHEPwlpTnLJIFgScZWk7+rG+bwe2ixiP67nCq8j2g97d
8nvN3t/tfveAXwMB8xrfDurpXI0oa3tlIw1q48tQIxsQbZppWGtdyEBzxLy825V/m2H4f3CyZOHE
a/0lANHVdLc91fbVSB5surdoN8gWeVDpzYmiizFJwDc70K+LjSbjeiIhAVij0vD9+SDunuUHQ9Oj
Jgo7jKEFOuGMpao9W7IAP5/CtM0fRswQdTAh8PVOIE755bgEMVDTuTqSNpCzvrdhd7gcKxul1DnN
CAk2ITWiuBeIVJmPWnfzWp/Xpe4BzRqzsfEPnSrKHBxF4SINa+92y9+Gqwj+ZOhhkio9j5Bfhitb
2U4trlA9kBlCsYqlHmXD/gPFJ8P2xrjkrEdvBpp4oK9LqoYCvS6T0pHB0n2/eXWzM7bZFXbhMZRG
B7/0b/YdIij47DdD65fFG1nDqlKFyChJOueE71cy9xUlMdFcj25XK4lBrl/75hpjxcIrIN/kdfkw
qYy2uLECMivdbe6SML4hA4ocjF0xsSCHxfj3zWs/l3HIoBrDiyyO6O6XZbySJYS9G7OMcsO7kOGA
9LZUsLSADoBLAKoQmZcgznlytif7QKlJ6L1MTQpbZ9ekMI6xMvjRE4glDSxenaT6A0zcYPsJZjT5
NP19L4a0iwKGbl8Wuxlzdi65f9/CT14tD89Ar1UzasxY1ufvvTrPapfNNjZuEej67GbHK6ACAOMK
3ILd69oMSkyRtcGmU7A9DtipN6OSHHEFkrq1AyS2UPpkI1ZvGvVzRhnVWpUlRKsasgIj/Huj7tWr
fCu32S3KnD2KhDDBQzM4RiYaGjCuECSnLOtBVApUUps1L+kCOhJJfJbkv1vyU3ia7qnRCI1wxuTP
y6DbFKaS7De0BIrH1t328TYGhydbj0GxoqZO7TAFtAppiSe40nHq1j4fhIFDvKOjWzvvnWcyX4HH
szp0YnCeC6AGG0pDlNPPbqV78YdvIz2x3HyfkTQZuhoeWgjw0vLvnXc97Kv343x7i3LVRuIIOYQH
2kQDBaFZAJEMTfb8D31U+XyX1ZF/SVRw6RrkfRZ+lIdfl59zWh4MKTWvhBW3+hkz5yp2GnfrE+J6
htAJEfDzTfhTYHXuwQuux75eV6hjVdHvSnhJ84HWT3UT1IN7P/V0etfeeomtoGfJLQj2PjQmsCRV
R+oig8LCRlrCpp5NlkC8JKo3MmsQb44emJaM+shH+yMYDj/IgaOahR4hQu9dzM/0Hu7QgKJ8QPX7
1jZub1Z48iWAWsirQyUfQSYXNgdCr168vX1UPw9Qor9MsXighyZrL7tXpXzU8uKc3iKFcni1JYfH
KWmnOID5s9q0mYnQVheQyh7DdwmJ5zn1ZZRAGmWHliEGQv4TZ6AvO8XjUeryI75BGnWPjQNGFJSF
1+ew6sV+DSMtPE/qV0/BRd0xfJRsgjSsDo7NJamwxjyiNEoVFAJyYRXd3cduTLWocUOaPo4AbrRU
kGqiTFfrVqbnYa2b1VMwOXLn1FTaOkAUP22mbyJq+Zn9fL2hrxzNl7V4X6vm+q4Cn1SbZTdga26M
1SNUDvt2sIuWyVwdm5/3qUqBZGaeLaCjYIovK8xgkUYAPEVRCETA3Xog6QeKYioYEj0chbfQjzbW
FvzpOjPBYjtXZIwIpFZsQB6p5gx90qgGLwpyJOw/+/ak2AKago8B2LG0tC5XKNuQg/G4OneS1WmS
jzK0GEZATPS1Pry1yRdvXJyN1KH+cZgmU319wOG6AnK2neywabfl9eWTIs2tl88IHcAHZpqF9Ael
L7adI9ZRoEtzged4VKyDGDHmDAjNjZ1lACA40az76jHRoR9HyfjBPUZZFxynMVaGKqiUFhRx/CNu
Q3m5hazUrXVOfbkz/zDbCjrx+BtO5338vUtA0C3Q5gZNWp6HoElgMx6pWXc1yWZROy3A/sto+CG1
JKLLh2b9vRpXf+63goerIQRhokSlKS/zJTuqxt3Y7B+RPnC4azBcJaSC7hbk6CrvXD+A+23xQ8Je
fXzugP5rVp1zMwnywWO87xqdgw+2E/wA7ktscVf4cUvo8IeuFG0nHIIuiNYYQTowm4ZXjvRV/Dlv
Xhogc5NIHyZLuDZ0LD2iqpaGKfQSXfXF3zcI9uvn4s29SRKbH66UfPB9Wm5M7VSUj4cUgVFVQZXq
S55jZQDTHu69fRJC4vOGMti2wAb5ODGtszBuAuBKL/Y9s6qYJiEsdXJ1ROfGyjpFhJvgA6wovler
PZKpZb0AzFZ+7gDSaL39BFtDiot67iizCv2ThZcA7XJ8yTCyq8fNC0/XUSf6lUy5Hpo91XpsYb9i
TAO1BnDo52V96p870G2QBcjD7ahYgcC59/ef544cbnvb4bGj1pVW3L72S2AWFZg1XdT0QnTzUX3F
FMk7nW221MfnLaSuCgTmMjQRVhgcU0cTCn5lvYLlHi7OliJU++7cOEIRJ1wJkDX9lOxrW25Sfe9p
bhapzdsC6hM4B3ve2nR1/7BCI9RL4bghVRzIYFrvwLh3nYvFsL/09B0wa2r3W7vSVse3hTzLq4F5
7cnY25LMcqAwYa5bV4OzT+Rz+9h/XEOYBwiv7L075lWobLXKyZH1rrSVgTQBIw1MLJ1IYWkPsiYa
ewwcOL7z/nZ5d2of2lIgAAoY4Y/mfoGeVlgJzkgh+0dodDLoY+fY2vnHSx0epQzYYNODdOfdu+Aw
SShhncpqcnL2vXlzF9djUO5AZyYQKwCUUTzf2btZMdDGpn8Jdz4F+hqmcuNyVUTwYlsMbJCWjWPv
0EiBIs9dZYbhVlfx4aLg8M4szwkLagFg33KVtfNRDrSOYUighzgOCoJ/j3RTLMffl2tTZhoLqR80
5arGy/5zO27PcpoqV4pZ16MTE97mVR+5ZCx2MDWiJoycLdBqmMu3KGnBREgWBWISaS044OVU0Cxq
bEUH3N9gDyVuuagdmgdlVDPs5T8/HiFFiO4Yr9KtPn0YVTcVMwEJitWV0Mjf1o17M+OweG9uIDci
iwCC/SYDSgQR3f4Y5CjdOY+YYRkiPXhjlaVW3Bjde+XFuYGyit+epZ51gJdeoeZCIF7VEXMAAvB9
+h9q2QU7slKLknbiG535MFnnk2R0WsvLGN/fLfr0hYs+fXAPslD14xYgovbBPTqEyM3juOzX2tXe
fKi0oLsD87+7eWjUgbg1Yw8KH9lFEsJdBSxyPDyP0XztFT2thQArARh2kSFByDALzYbUzQO1Lcco
gxza2WS7BijW3aGlXGlTugjweOs8luVn6uvdTQRPvZH27619J8ZicR7q7fN4PjWnlXay2rpy5wzY
u4mIK6rxm27clruHhdaXp8noFkofaqec7EIVSdW4Vescu7vu1UuGjxC1pja3u/URKGkeB3I/bsXD
faMIzNYNnm7WxI1xiFUkqJN7gMGeb2BfJE8PTfS/ulXQVXkoh7Ifz+YIF1x7xOlG/xbkzSqp8V0I
H7BVduYzlEsLr9K8TcxZjgRuHsm+0tg3lSVJ30660gK1c2zc+yBt6kadu0bBr9ZWAI5pjasTt+7d
Q/ceXid6sGmfXT2QfKUOfrodB2eMVLQGxbqtW0NlH1BYEZz8C4oiZXjuHATMsHdr5s0zEIyTB1Wq
ATVkIQBp+8URGedo1e/3vT4oMNvC9gygNqkNoQ8LMPJMHvlWF5kGqg1QQ/F2uJFKZYFCa4iaS0fE
rgCIbYTghHLwaDabLcioiW9DRLmeWkIRXbjoTPhbYUghWyhUo2JLSOSWVrRzOp0JmFMHcXl+Bbrl
keGU04238aq448Gn5O04oetAdJHfxXmK6IGosdrDc8ABMMxyTWjCr0XLuV7yfmsBSkV/9kSaHAKZ
K1wXFgs4lXXhuFBDZlEotkvsRbkzIgXL3U1qpNJONupT0BG5NWSgGwn6v8I4kjKLHYMXRLcKSxch
CgaPqSE9JfDFT0t93TGws0L4BEnh4xKoDBvB6KmnNZuJXGN0saKIe43Rid7aKzBws47BLYso/47o
1oQOMKx0BIzGQmcewSnR2XGLN2uSOwLBKsxmBXIS0rJ9QdFR5p5TeyX6mYw2HQmASWhzixVNyNDP
SMSgKMuvEVbB4mkBlBzw5qAHTGXhnwNN5XljmzrU3Kb4HJ5anE7QXM1c8S+geV5n/Ds4/XK8QYCx
Pj1aYxD//MoxstQY+AHvkpzMCmMrutgRRxo0E4Sr6glEIM+FJyH0iIUFoLgCDE/wjzwZZ+WhL8v6
iY3Sqo+66KrbXXbH6EaG4+kHZgxCQsdC9+8JKUSVzur/u0mR9lytlsvV2cdaK+yiS1m1cpK2tEzI
jCt4xm98bMvH3VU3bH/sSYiKBuL3AE/l+ZLtj7n18QEWDtFOoMt2CFxVKH9v6fIDp72VeOqioXTx
UmiYCRlkTM8DNCQLwuezJ1xI0CdpwDNu6MiZy9MUDVKhE4t0d9BuT3GoEK8lpAtuUXiWCc9AoYQ+
xXE+8I+Aq4Tg83qABvfJGQ6Fc+jHx9S00Hm3hbug+Bnd06xxtxHJFlKcoh/FU7U8xunZ7fYr1oxx
K7p6gzCoGAtLrjgWejrCNDjtcufoyh1txMHRekBO2q05WwchSWvnx7bEV8ULBJt7pFAYQ2nYIQpj
RKB8mdgNaNkNodMOPYwvVhCu3taFGNu//4vPHb2tMGWlQxCSBry37wlbBX6h9YFwpz4TT1C8wT0N
4dqAhJz7ZRA3jr7ZqTJ0R5Ve0riGu95+VfaMXg38JmcONaoRLFSQykLNUulLJDCBOJ6WWLgCvyTw
2cJQPnW15rGf1qE4Rfv2Pcw+7pEEzFNrAj6HHr2ZCeil0pRb6SDpmG0CoeDWZ7/d92BEsp1MT52i
HjcKTO83/V3T7CRdWOQBiod9tIjhMWekkjejLDgOFaL0HBID+j8FhD5pgGZTKLfyVa1LR8H6uIzB
SvqgtMFInIMNhMgFn6X18pQ4uXfzdnhG8Ltbu9V5Ne8D3QBthoRcd4PpquExegaKL2CHl7E6TRa4
Hobz8bXpl12ln0//DoeeOeK/Nv6XpM09N+bx0byz8bPyjSagVFg0ToAhxL+kcFk6xFyjrChW6SWj
ijehLQ298LkuyB7hMTr+R7s3t9cUFXj560LYHazRmH8rIC8ikdcG12RgNRJ4RSpILw3ePw6npNw/
NNQtzdb2Az9oASkeHhAAVRiMlSDtVhp/d5Ly7povaUE9u1dwDuCap/VtIne27ccEkH+AhXfmnptq
k+rd7BBVfcx4nH1bRUozDUm6vYPOaT8zbKaGw44Kv4GsN7nf71HacStVtvllp4FWOVjNg9Uq64St
zcLmY3TB8FebRBH+DCwC7Bs8LmG5kDQeNueC6TR8LlmDde9NzUf7tXu+NOsllXvX5Xin32nWZEaZ
Cuw3W75YhNjPxbARq5HJeFl2Wc1dDA2Gg56wJfkcYVAkXFCEanUPW5O/n5r6syT0vbdeDu272Dw/
HgrNGgn1SryYFiIciJ7vLyyfYkATmeBMg0zlUNTKh9gCs4RtcRd905afx+tvbXlNUF7253j3uNEW
IbUpogFigQ7i8WLrFpvYxiHs6k7HN/fqTCkc0ZzBYL0WXg7vEDPVn8mM720RX/+Sgbvc71KunGkL
gti8SMfwQluKV4dh0xfPrBFtbDaaPb5ARAHDQKziwnAbtyQU+7tdNkW+jzAmYpM+CxOLwB/09KnY
W96UQn8KJeDI+mXUvxY7ksttmx4P4jnmBGkiWBO+R7h2PKuebIM+Gjpef2shXDoTX0T/Xmy3XREo
iLF4ACXD4w7iHjy0kyfaTTwqhqXYJqsMTbw2qNUNsdpY0+v4pn4yMEdiLWOHBDeBCIyNvt+dczf5
Gjbqf3t1e4j3IKLr/6eRS8VJx8ybOoTyWtjblYlSO5lqNBFeTyL8ZrrfubNotVp1l6y4/T4mKzXc
FII1OUIQXYPem27/fbH50ojXI+FlL0spTpxRh1hVdCSMkee/qy5pcW/FIUFhXw/xb6DM2R4Macmn
TwzdFOHvp4h/H93am3Trs4jwY/n/0qqX5T+77I77bULXsOKhejrrLIQtywpnYnYrMXL7TGmi2lWf
aMnzlMH0g4mEQxJz6c5KswfXjf8kEvDO23qsWFB+tq2K8DKSfaK09X1iqXF2Lm5zlcdmMDg7RPk0
JvcPdhgyp4XHWO+z18TSF9endxcX9/1ybXT22BCpU0oChff92qQsr9f5Y6tHxcauLLOmhIRm/e9F
7LdLsOtWDRP7FNIEL12/T2+JUX1UNIoGZSg1Uhzn/n8XeNne9EqhPqQrF9CCW2POOaPS/fsCv9SJ
aPuXW3jZqeKsqsaKJG6B4wwnMbV3alQ7p3ALc+SdNPgvo+HbtV62H/0w3xfxeaMD5rq7EPScQ8jR
w36b0PrlwX+5pVeEZ5yl+2tRcktFUKx3g2203AWl+6bfRPb3dXTV0GGnWqQqaEW/ZIfz/eOhP3Rd
i0jmO8bkFJxWGewi038Xasm/xBL42mLBjbY89eHnqvRlcwL/KFdSBl/EmVm3Fn2x8HicYjhsDUZv
7uqXTfnbtV5WuH1WpDIQAhFOzcDQsOutOHF+DNfrd7AY9fcO/O9tvcydsnjot2Q357ZEkgSHTtIO
iJvzh6OvN/ZCV5wph8EARM67DV/5JeX57T5f5pWUlddKnnJxkgvsKGK7ny3ETu+Np1NO1x/DNxP5
WQ/5OV7+e7sv8yxNaolyPHJFzZt8siWI8AuUDBv2c89mgybkctGk5i83Phi82UGfkNO/GvAy+crs
NGcp4dGKQAHeOW/guvoe/swfHLnX/wc4CivLf8ft6zTM8XHPK0lNi/YhIhitjLyIYXMcdZQ3vrO/
QK2/X+klfCvi5KDcSW+DDBNxUCfqM0FIzbhnC4fIN1PkzXTUxdD6Mh2l6u2mHO9cjGu18MXCkfGG
IVVAfcd6c63fTlnfuvBlC6ud7qCICnEtUvBMRsRXiDiINFchhkODdXPUnBIXv7vHX7c1DcAClS8J
7OjLWK0Vp+PtgUUAB0rEjY5RpbDNyd/dqD6rCi/j0cBlXZUhn7GOyi/z/7bfmeedtJXF/Bcv8eTI
QmIIPSGwa05mnOMAJl6szkKxRWAbpcJt7wn5A6Q4I7tDxC0ySDjKdfjeq8uD769IIS67K0bBkshQ
BGji5CfWTOJeq3cQ+cZoU28QimDFJ4JiD6BwzKc5NuJd+q8pHXjJseXx83yFg0lE1jHCd/aBO0Qd
vTV+bZ/HLrJ8JPz6z1MT34mll4hAt8TQfUzw9o4nTOsIDB/Eqc8PiVBXhGLLqxN2mRBsuCJYYxHg
BvvEsqmztftdvn8FMZqG59aqQkyON0D/X2yOuqJFxsEjG7gHuhgS+aJe1Ci62uDGrSw94bwu8pIs
Y8xrBgcmTaQh0DEKApDvIp1lBUPVHvK19Rp/wW0Hy5Y7NtiMI1TFnNHn+pPwkADR53NXzuxXq4fF
6ednDxCGSuit8uJzn3G9Jw6t64HYiga9Ndk+59o0GtjB6rDkamhB8tMoTjREEz6ZHxwhRiJhfrew
lR0Iu0Phvy0OF1x9cLbXJE1qzp36r4AHfq5771al307mgoBUVQgIGXWvw+6C1nVyV2pSVC6RXasg
poMcI8ZdMHEnlaUaIp4iMERgbk9oYaPThIO1dSBtRYmdIiiK3Ug26EKR54IgMzRnuiwoGjCZm7ve
gXwy5cO7TZ6LLBrW7lis5CuZQFtIFdIdJOv+nkjKL5PVBIUn6eg6UK+WX9aIIr7miVzlhmJwYkEB
zqcaIOHsXdBJ2LbM6NGrDbdhpdWV6pfGPsDSUzyabg0W8t8t+S278K0lL8G+XFSNuXagJefJZX0f
Fe3LzMiF1skVyB0ejYldXmw0f4q7PUd3TbIzfC7RcP1E1UObZL2zZqECfb/YKEJpZ/eue5vERZIN
sB1dimjcm/b+spKDjSWmgqQhg8B56bkyq8knc46AcElpadvfRJXJva030c1dxT1KTtP52TpKltrS
EWf8RJIJUVcKcUf/QRVTXiWD/clGH5R6vxBaWigkYwkkQDpO/24ox9ufwaYgqNaAWuI3QK32+57z
0DdaJT3KcrSJahM5vLbuXhYd+sUHkDwPkT5S0Gp0W6K2jMMe8LiaX0UcE5TFwuyXU62dRff+ZYYu
A/rRKxlv8MTRGNXDh18u4tY2rHa05byjgHOg4ID/63obVTtznyxBAMuDsh9DP2vK/ctyM8JNqI8g
mV1rQoFD5eASgjHrVhe4TiH8e/dUhCJMR8NtqAgVWPXrjZ+5Oxy3LyFYDu+xRpKlgszNhCwv1aCg
8MzZlerexTXdvY9AeKviI2bhmW1jellcRtVg1zDblUaxoGvV6O+u/QVUSOFbkbAE4vmjO/kyZreG
Ok/Sy1GO2G3ES2xAC0pFC4o1UdQXJSmvC3Z5Ov0YDnOWzn+vwuqJP3835onIftkSaQxbpQpniJPr
65aYlTgEGzSGQhrtmSjeRBCjFxGW6az3HrtKXxQ7EkzQ2HlwNBiiVy8Sdfh2vwsCZFPc+4/mcOaA
Hw10EdrP91G3LzYXjrcZfbNI/Iolh5wIokVLspsGm4B4YSnJhgHGhfTG3l4PUGKhZiMyXk2iakLr
2awlSnwymtqJyxbH7s7/ZyiR2WhHw80hkcK7/1TnFqIAGXMp4CZbhhHYLkSD4tkJpy+EoqiqdYC0
PDgrYHuCihQXomLFsgcWNKNQg5hvZm9lB+U/9L9QIAK2JWm2j47bPpAZ+wCLPuXRrmrJhX1e5ygC
AXxZS1jIM2uReOycVxQpYkcYRBvcE7sAjsYo3z1TlMIij8fSEuGzQe0Wc2vKpcL28Ig/EvmoHj0A
aZ2KFSKu7hZAMR88GUdOAftogG8aaTOPscwDOyPSu2WrY+cT7nx/DyVF/+WsbeIxQ/imm5A4pZeT
3OZWy2IlucjRYbTt65MNGuEANQkpUpseu7fLBetxoiMNi3PAqXVebFsHcHTbtjnbooG73I5rjUNn
B4t6nADqEJnEkhNaR4GxxBNU66WzmAc8MYrHHSKp1OlSJWfqiH7hkT//8mABbggbulW/2yVgIf3u
UcNrhx5ISgZ2gUfgAhJH4jZAMZGvIswrwcnzz7W1d44OX+yI4K+/WvVLfhlVaDEnyWUR6nguHsG5
O34WZCgbpzbDScSA3ZVhe5YIjQlMeByiLImjL4FPRqgeknwaktoMBqK8p/AiV5vZfDmzwaa2p1MO
ge2AAig/OBwM+VDUNjmK4ge7HnyIKqkopCr1mgcwpy78nFAibcRdUWAl7MqsYdo99xDLExJ82HyC
2NsnVgzDKrZvD6yJs9nlLaVHVn45vQskD/RkpASA5Ylt5MvRZGMYlX2sP8T6AT7QkfBiFe6Iovyv
N7NOguJSpyPmmID1MEFsYB98JPAH/15ILpKjFHUuARx4koGYmjwWOHcYPou33QA7RaTEdhT8++EU
1RPunQo4Se9nLLwUhWxRAd/aXpcshYkrMxqYlHbvDuJWDfHtHxxexJrFfMBXBnlrQkbWjzl4LvLJ
fFrMDnrP0nzYek6GAk3ioDaHDjNirQ5PhZhRpKT/njT6bwGBYJPiOACLghX4e/9Jm1N631XnEuUR
cUjmPMJ4it06RwO8q/lcv0/ZaOx1G4zuyAvHoTiqhxSTPoI18z93moPe4MP18SuPnTetA3L4y3pM
2CooPTj//ZjSe105FZc98Yqjs/YCGJmRQJgQewOCaBV2S6RYwebx7ABwhHK9cEVFgDUbj23OjDx5
hGzdBVPqeUoWp6LxOAxlki3kAcSBRRx3BGqAz1J3dnh80uRZe2kjQ7OnwPuvokk5gNkkHng4JUQX
1aveoJ002r11j6WfA53YRkc99gBh+j23eyqqXj0mWBguQ36rO1i/6Z2fzioanfKlc172zv0m3Wfl
3JDIXIkn1xzROzNunWySJw5EgrlOVYZyRg/FrL8HjiyJDMPrVsnFJaxdqkJk7WWrjO/nayqle9DH
SPKvd5NsvM/tPSSRqo1GMj4/O8AhiXPGXAT8PIsHNqz1KpM0t6RRDAqeZ3FA90ocJJ8whX/oEg6X
02eefA5mQeA2PrAiB4PJYS7jPTKg7rlduh/HfmbhqwGCQ2BQPgTSLhjyPkTAlAnEC/0UySc3aTxR
CwKMYbJri/dir1PZaMGx8GFXrlg6Gm9byUKlv/Gmn56HkW/9hJCOQdpURXKCBPwrPys/Ug3Y8xwj
I6kbSshOpHauZMMMBzFNRXAfgfjCltqyBJVN2NwzZOaxADH820Ky4/FpJLkPfCq6qIzBBO7gqaVV
6xcKupq9Uy2JwjuKvWAVh4hKP5bqch+hjd+rGnYWZYgSjqrepgH/AaezcL+6j/NpuqYRSeGfCDkQ
BbRyza6CigoglmAf2z5+aJbaVFycQxvyHWl9cli54UBNFfKCKPKwUAwLJcTZoIZxfLlrwHbCq4Cw
I8lw1LEUbmVrzfPgXvvIRts7li1OLbjGXnHztJpXpm2kfoi593dfNtzDQsfuYfx3t/+SaxH6RRIa
BHQ8AhzSS+5PrUrSZaOrSgSO73G1DvvBRWrccakAgbsBVwmmBd4rYuMYY91cFewLuMvRo0MfIxjY
i0fQqA78/z7WSksfcKPHCeHEDm2D+RGBIgIq5KDlBiheeqXGNehvxPMkuSWX7QviHVf70p63drpb
GPYdSPq5ZdSzok6gh4tfeIv0XQg/ABuQ4uDjQ6dlXeoRqIXz0MxqU/vIwu16d/ENQG0hbk/IeaMu
ix6ptdFdqMwxvsEfFcmJK+4VLfc9BjRIB1YxpVPBoWtWTuT3IdRWY2uH5wfqkt6hh8OaMi3x5ga8
dmpmTIaNdTCQZQoTsCZzm7DzVHr44CQtqGMycQ8GDZug0Kxtzb2rdX2sjIy8QUgK4pF5i6pbbV/P
0HlEzgmU+FrBIqGZ0+VNJcLsB3oCpkzXwjoRg2XCJgD7iSt6cdH8Q9k7yvq2nGPjChf04RwkzFmc
VGlyQN5ndVhq+Ec8CCs3VpU4AvXXKgg3dkPD3SHwpjv0wN0MKzLiW4N8nKA/erSyuYOw6GmDgLdz
9/jpRwjSXhtqXXSwETx6eFjW6G0zthPhzV4/F1YaUc2V5+75o3JopgoUDFfDhXyJgcw2IpLZ6O1d
bIswZmPnh/VRyEvvS1cngxI7EoU2bIkVS0eha2fLraviqODFQZhj56c4p+7+6BqMGzBPrWx94aug
tQ/2rrBJlcjE4GspLBYHhldrU3WYIQoJuvUVP4Vm5qrDfGqir8Wcip2yjzQoxIYcqX37iir6J7YP
aaVeZvUatpMbmOPlwckpbBeu2b2dmojKbMZ8Y7yvJ7qrpl1jinlCCwFauUQSFZ1Pj7gXDc50Z2u+
ypKzsVWQM7uVgvIl4uGI/hPCHTCIcQCK38WwspH7xTPiTmg8Ol4XJgJl+NSwkJqME3v/8OIpmv36
FJOTu2rzI+cVhlclz665eTg5kMuDm82U5dZoSJor5HzhREktXWrs1d7t6uh3QQumM2Wzk1dDVukc
7TuDdOXggcVPyVWsLY5+gyrJKc2eg17D5pmsGha166Jm8WzkwqqxbIHdSxhqb/a9Z0D5spyjjwbb
F00YVpjqy7qy25m3WkldIZICnF3qghAoo2R5Xe3qqi8kDfc4IiNuiKjogdfRuXhnXGawIWpevGNd
9vd8D+4JfCyUOsT/TkgzCkLh0b2blPGT+m6W1CUfYdhVCsTSA8M2O9QVJIB2rvgXgFF9Phb/Q+JO
GMYGZ+/qv1lA5R/7u66BsDIIqcEfUEx+2d/Vx/yYbY76PaoO8zqyeiHT3sWHEFZxiV7k2d/yvpgi
xw0eWlCykpZQG33AMxZiluKFYCeU3KODUibuWvKzew4BWrpoT5oeBl5x2+jUsDQ1vTyce7KjIhAq
ubIjO3loeiwoxxAs9UTychxZFAC/8qA6w0PUA4mNaicSnW2ThAEfnKFpmp6G8CjrPfh82oyMOD+V
1YVAahGgdBrc6piFnScn5P2KIK+ffKQHYaUIxciNhwspopA4/nksHj4mIQgbQqDlcdDjWOYhxtCq
gezc0JjCE03ah+L3FIHy738NxBpwr1SdK8/2/J+RIDdVX3HnHjw/qstVV27gXoSsA4mAlYqWu5/5
+0VGX2Yoa0IodMvnR2iH4bIOoh21zVJIQvK2G13r4sVMrD+Ca/3sbhtYssHvxvXaKfH4w+yjd+Hz
BgxVZXB2Y34LXkWeyksOVK9AL1HkybWlHOikpXQvacjetnGayJ74PqgfqJaKq50ml7r4qUPj0EDZ
r6Fx7ku6JWKVHG14X7oaZ8ETX5Pq6lp8T/E8Gz5cvursXMZwcEQH8+wpYzRI6khon+hHQKGrFAma
tAlI3hNIWcQyfZE/vzTT5sYr+ojO69HfQxmjxNdQ9WUovyQG5FN1ft/F0j0Sz63wrhiNXHn+EvRQ
xSPwUv7zMI+qbbayE+On6mHbHZxDMaAQcQwFmzQLE0Zbjn5v2t8jumM2zqiUwqJLGhQjlgmqfadQ
vB0aqlcGootPoYp1sehUAQc8ZtB/MubHjXlx8mTkBk8tHcuosyuhhB2cXTo8RC84uNcTpElTul1Y
NUIs9sSBEc1HvwbtocRjdEPbxVh601XGb7MeB2yRI0aACzbI9/Pg6a6cHuVRg7UjO1d4BzLuN3j+
VfAUyoMUh8/MSRL/dvVSqaHNqm2D4oWPgQLOHLdK6yS3iFOqqMuiIYubE65baB7Prmy10/zSJJ+8
vdrqyS913HWFyUjauyZuBRtUDb88r3q2pEGGzvUCjlw6m5/rhKS1Mc5mtwQWpdGG13iYKaSmh7UE
Ty83fdiP0rlBm9JttS/9D19nsuQqtjTrJ8JMCBAwpQf1faYmWGYqk0YgED16+vux64z+wbVzdlXt
bCQEa62I8PBwv48YH7dG85XRnojO8omHEy7n3utD/nl8xgcxNVHzFfko6FH1n8r+6Y33gRmPh4Fw
KiYU4sTpDVVb+I5+48ZI/+rVIrYlrEl/h3OimBh6gMTlGJ+Ioy0ShXH5wPvNlkZDzhwF9VCSSAal
dLuC8BsbDNfHNIa4KAY5zbxz+6P4VWE7YysLQ6BF8FwPt2YwnrQKoIc8XEKWkhIEscTwi9KeH3qR
7MiqGavq/TdhIVJc8qiGPsyXiNMsGCSCoTm+xCYGyfHqiRJp6/foQR+eivn/XxwqHA9pwlP+T/hD
VhsAmYoGdcX/K7iQJ1ItSKLAnOt6Dr330FBQlZEpQGiaMdVBQsNRTcPO0vb1HgRzXBgjrvJgHgCA
vVsqdldu8RBUfkZTOSqTY+yC4aDnLv5sbfjR5qMIMkYA7ZGjlRlawdAwZI48iskKc+TSQ5Y0Kqxl
spnmGhZIHT/cbMdconapc5zQcPYYxqOOf8PEaayBKLDbwtQDhVhyaJbWsYB4BQ4g4b8w3bnHdZK/
L37Rh5+k4S95ZeYJMtTbYnKEBnhlWMVm4c9ze6m+PPGn/tI/FuBhUN0Vu5XoFoT7NGhM700CdVHI
9PYR+vdWuJRXbwkjrht5XXWbEkh8NhrZ4GQEB50f7sUy/sXsY3ZYPMyApSR/i4BML+O4zNYP0QT7
v3A/SdoQ/BvMfFW9WEJmccKa4G0/SUIvOYmhZTMCjJ+ZGz5AiA21N14qObMd44u5kz69O1uUkd33
UQ0dpmnipbxmqTx/uk9hJVdLWVr3WCwYTwFJcKTQcWPhoeqiIXDWOcyBPleK6kWXBpu1r8cmGawB
Ryfcd3R+EB8ucXQkZn/B+ZyiB3021ssnWEzjtiSTZH4i4ji3cN3pyFHYxbCtLH4cMIb81913khGn
1kcb1MF2dG+paC370hxaT0hsygPs0SprG6N6DRCltCZFxlv1eGYbKrF5UFIVV7gGIUTLm2mzgHyX
Hnb1nTB3gR86SOwq+mI8VTmC51qsQ8ZHt1XuaJz697ih0XaeQMA3rss4T58ZASR3Db8W9G/lNYWh
9zHEuzePoNpSLZJhOoq4pHPaOA320G8Ts3XjInj6Kl23hv5JKaEZI07lngr7vH5bI/GP+efPMGH4
+jR3dtnmsUs+SfzxdtOndPyXSQlmPU/ZlxoM+LtNbn3nKAMNDFihc8ApYdKlR+o4Z1Cazlv+Lfp7
+YF/H43E73EpMVW9e+UYnzcjBsWexKUrxqI5xPfXZsjOQ8VtWhKugggz0VuL/WTnpC+8TBn/6Vkr
IP9MjaEJv05pbDzMxdfMHjEeQnZqXQTStRWd3RtBaAsxGcMP/82L0Spueiey83VbME8VSkZ3FWCi
4pZMxaHYRUAllv34M2HDyC1Ou1luYi8FYEEqFETLOTLhB/7Rf+UR1r1W/zVn726oMKxIchfdKpng
NCV0k2XXrEvdiz85MiTyQN17b9m9UeI3P7kh71XV74ZrG9osqg7IyZzHDu7dn1jdovQdo+g9Lp8L
qz6m5xqMd4Of7md7fW/x9HnW9vIDjQjmNVGxtE/0Bgg0dAqzyW32Abmt8bKrapdYH4RGu1IB0tND
6LyvENqnkPa+YsQ4uLPCEZFOQbAbS+XQUytGxZBNMcP74H9jNa9iBOLS05EYBa+xZoJvyMgWAiYA
DA34jyWiUABE8PI6Jo8hweNun077X7f+pAmUgsygNGvWQr2UsO+yFNHhRKtSDILHw7CL/XG21zEv
ze12to4ZtaRzRf3aW4NON/nQ94cysVkMtZXCbYhxAYhN7GMCZu+kVcY0Tg+dejTrQyOYDhwRZqln
oKYIudNQx0IuwEJtn2JgzyxLir0icKviFJqFtPXbjHdaIF/4RIJ6f0KRvmuByh5k+ACXTXFBNMXP
lmkdXl5qvOKw7sulmKO7ITkzexq4HDMDuKC1i7gyrOFjOnCY+NRKU2hI1iqkAXrd7FKHFiBzNQ1V
K6aFiTV/WtLKnz2s1IEsgsjOieDOwHU8URYY0CUhCE949qLgNSOVxkUBOEeyREao7AG5fQawPjpb
D3Qev8f5292q/eOO/9TC0PCjXsd/HdZpWxymsBCZGb9+ck6o6t4WayTcUcVOwiA8Anaki8Fpoq0G
7GsBVay0cx6/wBChj0kbg62lLQuHrrQXnPrurGWQFC/jdJld+85rQopUay5b+Nv6FSyXf/tJ6KY7
iHdDx9DmgK+qtZCNarsdZlZff8lnlXFQ/N5scVW/VTAYVUPJoXb1XDbGPHjUlyjzo+Yn3UnRMvyT
HOs2qy6NYpenBw5vTLjyGc33dhzNARg9+eKgFH7qDT6mF1Xx2PavJVgZ4JW0f4Px1NiDWJmMs9xO
ATBZdaBDl/cONkzMRAAGimASr4teWYJ2Hs38S3Y1cHnmYksTBfV4WDZgF1s86a7CJx1t/C5kOwrR
R+fs/Rg1E1dSHnpt55eycSEmTiMzaA4Nj+9WPem+QIpxeo3W80NyQJEasDfQ222umRUn5CbPLUKI
jscHUwEfxIHx8jwlXn9LVIOP39va4PVfoJ/dvX5a49cLIUwK6NpQdZQNVIBBb/EnInmfeeCXb2wK
FwFhAhIYk0+HkFwXMJXjItQ3EtQXE2cL5Ydb8PTDmoi8r1BGsgkvbe4+9W1V+dzWFMPG0aocwNsl
B8EGgSXwn8RZYO/pzr/L9Ryvb4O8TzvkhbXHaPGJ3h3mLlZ/bVHCj2UasmqPjPzozZb5y2bmYLwm
VncOOweSTe/Fv++ehzhfywzh35IL9cn+El1nXnnDkz6c21PmifTPUj6ENgO0b3G5OACWaAA9Rxwg
lX9JG53Ml91jLq77yzgKdGp5OlKxbEHZSTMTshAWPtq6DppPcStMka80598Pxha/mVsLvFBEzv7x
/f5kfl8QnT0WkZ5wvyMYftZqM7vVDR0AZCGmZUBVPpqFXXPeYT9RrFrq6X21bsGNtv13itkCLbNN
zsiZzzl4l+7Vi5MOe0NyW1tlUFicNnDQdMY4p8GyXbga8vrkKmbaWuWZ9Kk4LtOAeunYoBjg4Lhj
1OzR0vt73jJmqFFH8/rQwryBBu8xGVf3GsB/wq600UpqM9fIyWpy9dwi65sF6eltOVgLkcE+E3d8
OUkKIb2Xl9WnDLMOR+5ld5qZNSnrl6Lj1AloFfvLsDSRK8g+tM5ilYws2BqxiZDKU7OFIxZ0Vm73
sUeXZA735ya3lgpPyhiu7ysBFYUib0ZD9TJtaQrHeWurteHCCuCbVAdG9HYXr1U3R0vCfF+lb6VZ
qg4rmZuTePHTnOEZLJlFZRatxXg6vQ6B2Zb4muTmk7E0wxD373xZ/lGR1KuaO/uHU5Dbrx53wcUA
bcRhQJgj32/IlY3LBNA328iGh9AklsZEOwPJ/VZfzoBXouUsC7LGq5nOXkmA1u46q6x4p0++SgvF
GEDjdkSMhUu6+CZN1DGY+sYqlxnUBYIG5rOZbu6M6jJzLCffpPeRpsB2PI+S02PAYKef/WYe+9aM
jsGFamndphuSEBktJ21TMl09Oovt+KOAYSDuEcxqjkLzscsOM6v5ErIAwYlJcir/GA6dQYcDo0mt
x3xuF93KbTY3M22S0MLIhUKl+n401s9iF1thYhbNTz+zI9XMB7Ndq2+Lrn6M7wkx2O3YIZbWm8nt
8B5Wh98owMEo+u1FRwktiTdSbAy0v7ATVl3GAEmVcEtGViqycr95mcLe6Cv/ccJ8TByoipb4SK7H
nwjf7ho/OrLRTbRWUNkpHHhLoP3pcz2DTwYvg2XMxRrFnuCgbk6EODSDWs1mGTWUhQBRgHWanSxp
GPnx58x2ulUpXwRc1O/QIFo7jrGWMrvMnO9xz+i/3ySBIKoKesz3ZV5z3iyuVTAeOxejpyswKhuR
KqQTneZzJN4cc1Igk5Mhh0NC2w2siCaROd/EvQnzan6i6STvF2e4WOdXbzUfMFYo8zCSwNqkImHY
IlUpAe9CQdh1VPWdE54Ee0EI48DBBGjC+tNxpSMPyeTQtRI57k3wfnoYA2IYnmYt7qzJ+reBWHcN
C2chX6NgAA8GdDB6dRX9YijPbPnDAIN9BSr9NEgB5sIlpC7O7+PLayJPxLzlTcqxBcZgniq0D0m5
aS+t4rTzfTe32NJPVMooWWKf1FJYvtG94ETGcgQRDgMnSQ50/A1lw8pgNiwn02T5mjgB1Tt0IJoQ
hVkWdPPjYPLuIpF/TNWOnB01eminLYf/PJhdsMOlUupHFH1sOXZkTrXHxlE8TUAaCWM/dJu6HZt5
WGX42J1Ye5iJ7ruZodqH2W4cXAAJuAap4Ypf4Zw3teer1+4BbllbtJNg/Ba/BPt+j6t7KG+E15Ub
9Q4tcX5+rdPSWsyXKd2f22vNppBTV8RMGmcx7TLA6vuE9inYA7mr/vtcKrNA2o9bWmN2HFp1f0LA
qIk/K8yxXu63zVOj9l0mg43pKOS1b+z5IBqTZoL7ExJ+r1FxmtfBIz/MZs5C2NODI4JjE4XK1eRc
5j5WwrkcDv1nw6evn6a2gij5EPwOM7wUHTl7+K4KT82NnfhEg7m6ghnJC7urNyNeuQdZtRW8foE/
Jv7T+0tn68sfUkYyZOWfMiwXzHTsSnLRw/YE5JWSnTjzsHaFTyyZh2OJ1NlsJdROFExpG7a14kZq
nWEm4aU4E7GWxBzPej/WcujNwDZQmlp8DsZtlRB72s2DrhtKMSi/IZLf26/fR3ov51RDtwwO4PDJ
5p00+2aJ17zR4+bP8+U9hX1/CLVlqy0l8GUUXRAtIGqNdrbab7WFxT4d8BQX94qIa5tZWangFMoy
uD0HpxFcCvZcJQECFUE2SfeGh5M1rtCZJUUIfReET18eFWHqXxa3tlnV2bEXdreKyX70bnAOks1i
Y2U7FMei6DT/6gAgP/PSpUiokV3BFQz3nee+T8zHYNFobnZFgK8q+jPQp8zm/Us90K7rh6WDQumh
NSobooW8TQJEx0g9znQP6TAL38093SVSIJFK3vnd/Pep3LIR8WVLUdcqR/7LZVFXV5UE3mXnTk6B
e8w0aeI99pG+4sCgt7JcPFwBPbDYI3hU9IeuWu9xdCeIysiKVeNLLgy4nDs15qlXTuqksAUItE3s
CrjTihr5sCpiJDRnMw/WFLe+mtypYXAKHOawcxtfaXiVv/nLRJ3OlFDA3KV3Odr3NVwB5ZfkUBmX
4/OYoq3WL0Kn/iomyz2bEvLNYSBL++i1GRGMeZyx81vca+EoaySH8M04lGabSMe/8tqEU3xs9dzU
Ce3RbKvUXohTX4VyEhASxrHSY/VaFIaMkEA7d1/5sSMx/yApVYbls/14SHuA1TfpBq1VjXZzbOGK
vXijA54MRqN5WnhsqGT6Ypl1VPgaoiU0pvuUKm9iwgWPt501NqVX7eCvQC2ZYwP1tsP3dsD6PDOK
mZfyiw+8plvpJPOvMDu+9XMWnpND5DUdlnHtN3nONsFCGPlj7oohRF4LxnIoP14QmQ7DfJOtnoLT
FAYZuvYy6W1X/usC2o5DNSBeB7eKzvWBp1shZcKaaa06oyQUtmDJOjSeMvwqx8lREoFVXfUHbLwq
h8KQ8XvVj0Y7ucChPc6gK35L/hESY5g4hYSPxmRVlXnPPQc9++OVWeHoNbI9e/3kF5nsvPaU10mO
PrI7ET572VDdw3sDLQUoB4cqMq0zT7j8Juo82rVMzbtBYH9HIVBd4qdT1BBYwj1dq32KxZq/uOWo
lRFghlV4Eb5f5VeLrXio2b07J1G8l3d9XMbhNz1+HMcrYd/221zZP5bIi50U54HcSLVN0TXZkHcy
6uv0I8hXfGpvNOSfFJSxQ3h8e+NgUvUqcC2mEhzncwvyc5eeiw2N1yNr65q7pDOaZnHOL5Bv6yx6
3C/Vht2NSXNtllDR4+1M3nGqzvxFbT+/sudSCvITnqsdan8d0o/NNtsJsTVbE56Xj9bSPjHHpRcv
S8zXbvJzfHyiiopQhVVQUoh3nDYP88gp9VufrqWIlp2yklY5KXW/ShPcqr32uWltYcuSe/bLER1i
8IdviTR6Slzx8YzvYRBSIVk64g0PC7tP8Zrs021c4pmdE3Lmgl9CTXiakT+gELbVft7IlulGheBe
KxjRnvjFz9SU5jHgULFY1bFdSAjFZFci2vxTkBydEw0XQiIVyQXgzevhSmVQPcw+MgE8ZJytzVLz
yEdzleOH0+hGx+uO05qabwTmQZwXA6IyvAiUCwmiPpjPRM7kpTTNLt6B5Anv1eKxzKVlSdJXS2uV
QuNZ2TnbAXTh5fUbibCZRMz8Vb9jBShdvoPx640oHqjYmHnK4lemJ0qftOMw4iG8ISOoZMgFRzWL
7rUp8SuGHrLAou4fbWfERJtzdS6feqbs3mahykYYPHdRfX9pOAfwpRAT1tYfOke/AtbeKZ9Rvwx1
+/EyydnndoORp1OWVjR3XulGwDcPXiMoCkzn5hq/gpm0jBW/CR2H2A4rAY4kfXj//YSWSgLWP+zm
Se9Hlsmmf1VnFp1UxSbQhUaRBzGF4NtOF3aZnQWyyST+YPEu6ksSfoRuPfV3oclA1BVSJw/00q6W
ALoo4Rfnej0f/PASLdlLb8Rao0s0oGoTLyvhXACvd2lvq+mhwo05Adfvv975LY3wCwQD5ymmIgJM
iNrQVY5HC0cAR2z2Mc6pY/H9ls8xSqNBfU4WvZEKpoQIV4FcHyjdPEWDDTqQUXnbzDgpNuLZDc0k
jlOo17BgCx+qkwhqscJoe0noaBiOCU14nG9Scx8dMVM5ZO1uEO2S0QK8ctrRRVb1oRwl5uWAeBfg
jf3jJw+y951u+C+FiI7rsDJhPb54laTJ+VGzhMe6Ve0xneYvetpbpZuPO9FVzx0A9/wiuhWA0WA2
VOUaIz1Hoh94bgoWhdmp06VbNn+DM15kNkvIqcFzJHNdc3ooRiuu5qdxlz+c+CrBuqHBNARvTuh0
xvcc+tIJMCQ9pogQ+at0Vvup45aLNlIUxNo+/yUZLWDv3VgcT8Fse3OIt8XgatFdSzcLBN6mkhPv
7i6IgXpjeIgJJoavvYrCD/SM3A+PL/YnYn/k/Q26DbhFjjgTJjClPnWz+ZN/uktyrzZdtK0Q58rt
WlwVKx17YDeHCkSbxBg70+6Pkw20/nZrHCHVvXZI16Tfb9mYKSvsx2UvA7CAAjhTwU/y48JTgmnU
W19LLtq7Vr/SGj9S7DPc22AGGoAxIhRo0Hk/hR4gGu0yOZL9yYjLZjRkkxOU3o+uPYsKjTgz0QKG
d2SGZH7LafzpTevXWpZ7nqU5OfLazXyttqs3GYG0z2AaXF7UgmD0bgLdu/J2rw9awmVlFPD39W0E
ZcZZhOscvSkoyKd3aHOHpJl5omxvZat90g4xRuWgP1G67TZz2dPVa4BSaLtPpgw2IiVocIDXl6wF
8Vb/1FaPXFCy6qa6xR6K5VisE/HyQH2STve2t6LdJj1I5/e5xwZT8tVd8Q3cRkszj1YRXq2kZeu5
N6zfZ2lBRTjPKPrUbbosErtSHBESwlVfp7krAXYEz9yGipScdLc+DS8n7g5wAd/JXqx2w9slQ+jX
4ymEQUIH01VpRATjaqYeqqf1PMiQBU8PhyMCUO8p3dU5+QrEfSSkpMHXrs2N3uqx7z/6LtBpy8au
UR4wxQqIrG5qXt7pNMn3/QQi1rxC/W23VGajkQXwvHato9uUDjRvIVTHt4QujZqyqZr9K21xgDZw
9653Un4NGzvMzjNxo8+2WQ8os1m8ttHjwF/7ev/UzQVSIUQDqKui32lWyVk8zG75PX9t9T+kp2hw
NHZ+zw4NieHfTHcx7GHJZjkHOXkXGeUXAeZDW1FMmDSkU4Tq8G5jKK/YDX/qPvHfewz4ruxAfUO5
J2kGMS4/z5mmI5tA6sofMGXcCodw9zqLXtqY0IsKP0ZFusM/XsFQdDksu2Xhqixnmy0Yo/4DG8pA
7/NDae7CdDSzVOmyJX6WkSZTIr36Y0OdX9CGTqHq/bStR90thkxhIqtiMzxKHzY26VDL+FGuAQzo
oTvc0hfulPd5viooIO/v9DQ/uRR0mr59ad8zzZdFWtt17yRsE6nlHK9Kp2/pYHBy1T0ZRAEHzcjK
zKwwiHBelrTOlv1OTyGypQC0Zvs5O0buzE9wa/HgsnyWtj5MERm9Q3gTuIvegLVhIL1+RFeB7wIB
QCSH/uxgzrrkTpGbXd+5kSO3o1sVFrWVR02n8NsAJvhiQ90MZnBbCH5w9fzR0t1wiw4vdJYYOUXw
GmIv4zL8yMtHF5nvKFBpeta+xKDNEd0rGHRujIZrbwH60AMxoaKFlRV+oBD/131pH3QeJN6kXv1H
uZnpEEamLygosKr/GDav1cBLQyJxUHfTDU6H7E+C8ZOQ70hueik4KF2VoTVljViaGyITSR8KZ02S
iPgKY6gyJrJOuJ2x/djXoGLozULPkv3xs//Me1S6JgpKgmh2SKyYtNdahwoadhG9P+jPdsLtm96w
+uu4FJFjcpK2p+sFrShbll78PTX22uldfaTjYfDl/n/0oemyi7lB3V3DfJnIQu+/7IuCRnW5jaQY
zoy7WvshMOoknauStP69g9lP9zfiH5uccOjCxVXlLXPOWNxafX2NnjeacK3z4CO38J34L77KQluJ
wcitnC5wJCWbxoD5Kw+QCUBXLoxso30MF9npNq+daCtmu8sCWfEhHntx5r62Z0Gz+LEnMGmFZPYy
qtZKca/VsyK5REix+3rBrIRjcEq/JqJU83S70a7seXSoLX3NZtqHzfq9SVYwR6H3YPu6idi7LINV
/DVLzi327cV2wPS3NnTIL6e2KQ0YqDOrbiagqKhd4WEpOH2S7zhaCG5robAL5NB4h2yy5Q3B6DPN
iuFGmtVotx+JfEgVRx/tcXDmWwDNDmXeFmqrYLQeqtsPS2UC6VfRLH2G4pw9MDVygzR0Cyp3xgTK
QPJgDn/Cw8MRWK/xm4deYr46sxaNcvAxYfoAPgo0bjOHSEevs/X7zuRlQDRogFDeF7uUhZ358yZQ
9yO7Abf63Bqbj5ffUsi6Kv003Y3uxCGOxqRzG3nfnoJZzvE7fQ6yAh6V0nyBMENjeK3IAuKDZEYL
G5RmjinzvDWziPRk0I4DeXkA2XYWWV0dGyMd4shXOyu9sP3Xr4I1w9pKfWW/2Co49L03424SL20B
lrtjrH1C60lW4wuOBmXAIYRpKRwWp4kf13/MnGzmQU9XXTZwgegriwkCILNggEioL09svBLUCW5x
fGgfDnmKjkN2Z9XyjvyK+VgqwdahXyv+piyh1pdkN/mlnx4fZ+lSSM3OgxNeF87PE6QYeO/ByWHX
qFYt4/EQ5ofDU/rKH0bbeyPdqcVmeNk69K5kmzpK4sQ9qZXVggzgRjwQ/o00stCYa12CwVM4lUiq
w3mgPkot1MShY5xKQub2RQKFy0eG7tspUiy6oMXaT512LVkKYrRTLj0CelamstK7oLtLeNUJVDca
lFk6X/HCls3Rfh2og6TXtj4gTHyRVt8PIhWAJnNzwbiWViLbEt0C0dPnBt+VF0bUOHL8QW9Qe11i
9UDJ0iQHGX44BpdrWoGxqcxXxZfoZG0wFFtB+tX1c3PqGg+vY2zYz/R24wfBBz638foF9iYnT3pf
nx24ScTAHqFX2QdWix4W9dOwpEX/+o23j2DwXusI0BXjeOS437AcGO6L6JEE0N6BhWGiF+u3F7MD
JrqdFwUPuLZvpp3RNyUieq9fkHPuKje3CFQuqP+nRTwcS75S3zJnjuLoJG/sLJDXdCTuYgkcviXR
OU3kXoS9JyfP4va4tQveERCJoNjB5sQzYh251bKBpLnWN+U3ac8SUsDiTt/3E+eVUwlJ51p546di
z+/SaFFyZN+Jq1fmY635+ib0YQ0ghrAUNrJAKU6zeAlvbZHSIRqmFfZwIxpZv92EiiLm6wGAN/yL
n/NS0eRv03WE98RlV3nafWLqclVu6CfAyC5zN/9+FBiMLqA7cU2nqx4/qTYmnxg/cUu4qSp8RbqC
jKnxzfeBstvSfK00MvJt5qO5Jl6tmnT0xg53+nxNW+rfFWm8wMSdSFwU5ngRhgRgxzLdMPtjScyD
/hJ/gn3Y6pVGvgcz2nrCn+7PT+c/5rRIm6x2SX5gDwcFVz19mvTa8I5YSga1q15LhzbvF60nS8HD
o91PTwQHDyB2ZJb06+tW37pjt8tt4QOyMSxcmQc2cbRlyu1mO70vxdHLhTPw5m5MVGUWC+tiWfxC
12aUQrKmRjt4oHzp/IT1Mbd1mmJEMrbexOWe1tL/FhqX+HKBWXwgW36SK3DKT9r/nnp9/e9ud14e
UHBjPSI60WH+J2F+sJtIyw178UVnsNsBjW1ZXsNRv8KT3wK95XbpVMen05+n9SZ+Dx6Wbd60mN/8
wRuD74tWxMdDyZlH2rHUCxygVEdOzMQbVotAcuId2BTvjXY+YtXTr008a/nSgD9R/3mMZWHWye/C
QCRFGlKz4T+nFxt4NtMbyNPT8LhVuQ35Y9OsSl/40Vzhp/QXQXOSrIiwvq2O7RlSq5v+47izFadr
CX02KTdl4nwAYjK/JELzhtv5jyTNg4f23bLxnnDE2W3OIxChdNyS23Rn/9tME2WW8nMizcP/Al7Q
AiTHsVYHz3lwQfpE5HGfq2QDS+wfKX+y1cbqtEeqF4YeXSdWIFT06VFDa4F7yzXZEgh1Abg8/mKL
anPC8nYLX/RKJ73Tbp5Yhe5UFd9n9pzcBWK6ZI1ogXiS97gh7/DmXiesxf9o/OK/QyYJ/rekzzXv
0xzjH1iP3GRgmmx6Hf43fVyVQst4TKeHtJxeRlpCcfl+cH6XLOYc8O3EcXSIP+DNsy5Up95Ps8IL
c/r8szP3e/naT3duWvV8PAu3jSe3VeLbXCLH1x4MfGG+DjrrnSYgfUm2hcJ67k7z/8401ve0KLI7
M2BPv/1LNrOAxlTA6T3xn4n2wXP1hFbfrZj8cSSnwqAFgg70N7QX6GlN7oCzIPOnPxMJf4742GPD
su4v07rqN3xsQrg17aTp7jUnWbUYa9pkfv838n4a4F/Cwog/pw/5tNr9bD35xr7Y4tOOnJ57/stZ
8gvyTYf/NlHrcU7wZutpvEJaPfDvmf7Il2mDT3NE3puPJ7MmZIKZZE13HFNWLp5Kn8boe0UN2/Gm
/y7Nf8LIt6RpVU8HDncYpf1TxDe5k9PW53fDoD4kHuNaCMuygtsvCE+sKpaZfKl4MOxo+CawQGGp
inMDNBM1ktIv+HDjH+27+b8bU0Ij568/5er9k/oMNTjNz8ydZhEq7mVh40EgMVowjQhMpPTpfo7s
hWlPc8KC/ybwzRMGRUJn4RNBbOmG/u5pOtMVm3KfgQw7dKTb41+uj1MRgwHTAIBi91AzDyrfVO0a
3qfKKyk2NVHizj8TN/uejnrAhc+JmD6FgX/DA6epwCJdevkZCIU9P0JQp6107oKEiQFw2gy5aYof
mpcuFeaIpOKf6NYfERVG6whAnj8NbHeX7Cmn/HGZV6Cu8aHtxaZ6K/+mX54mDcjgKUtd/SYx37ua
MrTIl27zo2K/eK1phmEqOaYar6K+cFrcE7iw8k8vETNIKiuhCBFuCwinfwW1ijgVQvJPsSo0v2bU
428uWsKNKxjJsN1yGhDiX3bWWzPVj3tLudXk9TlZyXqUDuPsN+yWorgn9xxSb17zsrPP5HkW555E
S63FPStqMSrTPqOHnfH4uKhyXJXD5T3eQw7HFJ2XOo6MmbbiZJKj3wJNBJ1m07JaEKXLYFRIp9YC
JgbhPuI4XLj1+Ck0V1yT7cckVULWX+cXqd9JqdPNrFDbVQs/zDZirhiKvq9Yl6JZcj7uh/mh3ZNB
5STGCz9/u/o3jBKaY7OShMoh2SN50unhMVP384A/o1tqTEYTaCmkM1tgj6m79qxEq/nvY7BjZtmG
tSKYM2hJr1X8o36rslcvcPZYypTenT3IbhpvVRFoQ1+qELJCax4F0vgjy5uo92adH/2GybIqr/Oh
M6WNSFsanmFvzB72ANsHtx7deXZOK9zpRJCjKoqr0uFnhGyxTdvlW/ETRh/4+vei99L3qtL3ihrg
V0BX4Mnk/mw1NObgw3XRa38eHsnF8nW1lIYDgwMvYWLT0WojYx6HU3PtWCnDKla2b93RCz8NHXHY
QbuJ6nOnQbvMLOU6lNZz4TbRaja6Q7MsmL9Kj9K1phV1fpIYWlwfOXl/7hfmqSkJvMq35E2/R4t1
r8WTqD3M7LWemmW61QvE9FkBOgzaj3SjecPAxMu88MKSgoy1OZT5Acb1KYFI1PlNtZbj9UwK3jnM
16sg7jhXHnR6OauoNNTouwx/6sxfAOqXjOhCtrx3jR1LXLwmMKr7rPb5l64bqmzTk15DQuP/GoJz
NB2MFLeNBBamPFEfKkQP2os24lI9I8vfMr3K+fcTn8Sf3pSOvWrOR2txqEkn4B24MExj+Qp7iy80
nccQHvRjLwPDS4Hg9w9Hvr7xjcKMCdQC7+WgZ773LJ6f59f3pHi+77eaMf8BG+yF25VrOkrutf0Y
zPd4k560VWahoZyfsAdzRHXj8hA5XYFKyOttwRi9gwWT3hpvHJLQ0zo0OTW5V9Dk8p94hEDKG4ll
hdFQ8/QIM6gJkZ2PChWD0VqmXknXFIeeZqn507hKuGPauoT8OmG0iVO63a+8TH4gJjFt97JKU74i
oWLJtBfd82PLjIVgPY6rJ5bZizOk8QR8UfCFXQ9hKDIXh//H03ktp84tQfiJVAVCCLgFFBE5GHND
gW1yEAqkpz9fi/2fctnbGzAorDWhp6enFlToBIHTSuF02aleot/XJTj8Memx+mT8wfn7RR+BS0Sv
AWqHkx837a1nhAwYYGgM8idZ8zVkvAPsOhsaOmO8V9RCzFbdO0AzvkEwpJ8bqtwMevv73D/PaO19
5HhguPCnAMK3S9tYm5bmZ/3vPbYWJhyKRbk5Wl89thXSg+tL59EIf06dmwhCblJq1kkaiCiIhqKk
7p5hKo08b0vZyh7AA+jDG902L+NrC5Y41SPa51GmtLuwysvBc7Bf35Z0p7Qqv5RZKuXm0m5XTy2Y
mKcJjR57/N7lt+RUlUbdFuUOJFkyHb+8ntwWNmEzogg4ANdsEU0de4cJkB8hKX/+cKDwEdMGSdKG
Kmq0Kc6YPcNfTk+T14zuIKJIeGdSREm+yYCYr/G4MaGja5FPUTL3aFXIR4g/oFbTZ+B5s44Xo3GG
7h0rPCRyJF6TnbOx+od6q+nZzTtV5hOdIKmzW30tx01rGYKM1/snqrpe5pwA+6I9ErBUGW7QOepw
q4Layzkmw0fSjh4/xgwBL5uBmJ1yDMmh9Mfkcfq6GapizG+rKzzC5hKodcluaUOCXpfUQ54EkNm3
8OIfIKisz6xFrfPWImUqyGfQIZtPluytjtCIQW539+OdW6VmDUvLfURISrV3neOcqseO4pRbJcxG
fseBoHdpjbztdIuiNV3nVLoBJy4RJeDO7e6MaCxkRDlcnKw5Wj7COzNEGJeS0Mzsna4+fIt9CJ9s
bK/qM0sz6rbMehpfTq7tVekbMdvgClDkl0BYoRYnazVpmuENFB5hC2MAoGuya1IoSn9b12djNQLp
b8ENO65yuK4ZU+ra+SJhjOKNpjGvCs8OEIAauuzRvqd5n0EyKE0J6x4jVocX31HxKFjhkxJJ0uLa
a8w1cvNFJLZ401K0pCcg2Q66+cyo+dRDDylzhyrz5Qs6G/NVXi3sHVuDpOo3XxnzRRmNIwaj/DZg
8qLt0pfaar6BAFAb59VmaXGltO5t8g6CLLuF6aNWc64GhyHDWsHv1FDzRppicUW7rxqavSvDF8YG
UkcHx+xslrRfVL93UxJjjr/pU5pETQ/KPFS0bLDHjsKIJVQNcdv1aerQ1VKy3O0K0nOOSFQlZe8B
kdwj2sisFibcLUdcp0qbWugzerZT2IGVKDHbRMiNoEEtr/WoNoegZcjG1OGrtWmlbJ4xHhcO6IgK
VextmOkb7t07ReoLxRZ4tfv+tv/oGN87lKTaxmCcfw1zarpNOgzgqL7naEck9xaAzpb48tI+jwh4
+HAOrbHs1+a0KtSpoWsXXvp70SSuzGmpBwh/0/PrELuZboVhYdK5oYQ73KXulVgyqA8MJwO3Al9y
b63GumF8YwI6yZi2ApIuH4onyAUCaYcxrRRDkm73fIR0QZgBC8PC9XEby9R6ISDCZmIGy3KSdOzo
CvLpgCiTrdA7EhUWFpXj9wpWon9DuI4az6QUnQffJXc7qbCln1XqYFTQjp5VbdWzvrJ7yDgdCBJG
704OeIeHf7xE9i+VTT5VI31Gb1/ol9HfU5MhlXlBXHbu++hd716pMzOYaF4bx7yyHhi19c2AsMLK
OrnSnN+PHpvjDOZy5feyBYFh3tvkhETOLKHJs/H7rnkwRhbG04XBOh/Wmkk8zAxqQOP3rb1D4Gt2
v/Yrc4gdZlizf3BhdvKDmIw9vzw78XtQtzEbsC+zVSYctIepvs2M+bHa3B37Xbg/LAbbeSQ/pQTu
GBwbmG9b00te4FAipICR0Dtz9S5MvrusAVfyIehEC3ABdvOzyQUHNgJ2arTPV6oxb+ZavXyr8hfL
hddQBHNPLwf+TJTmfpr2iQH7seX1YRc1ob8+rIHFNDvbr5ut8NWnZG7Rxr5dUbZwDqeute+9aQtY
QqpplX4Ps0GDQUm5A0+CWaqkehg2MoA0rI6TKIHl7Vx5JZcB9CdBXun3aHpPs7Xjqk7qq23s3uug
cuAv4I/EMiD9dEq+vKRrd+iGoyVzalqtJKYDy8i7ZrW7BXvopIe5uVPmyoEML/QeZkeXomm6c8u4
9GUngRc4oK2UpKPkLo9UudNoewz7tCDYaxh11plRU/Xh4nAbXiljE/2jXFKtsBbosbuE5V/4L3Jt
+9atBi+9k7ZAEHeNxZFAsL+nWN+YwDHoPh5DlFO3DJ3t7saQSqxnWKOXeHr1zn+j49D68+YXmrEy
7w3L1M/HoPoxxB8uE800lpu06WukAk1r5abMogM9+Lmf+ztaU0+tMmk2hLhmhTjmKzp3ylwjXEMt
Mg/dG+0ZDxrqkJ+4N2nxwCWj5jHPCOEoegBqUU+yUCGYYQNW+x59OYSWd2giyJdsV9fZhVqL3bk/
O5WIKgbMnkofFQwLNITwKqSwc6S7FwfrHg9ubXWfpdEVZBXiLxqclGduQT3p1ucVpGLOrevdo182
e7aPv9kJratfJE8SL/OOFVK9L4ue4v6TEuzV9hhdzPhlos6z+z7P6qWmM/ymU5QwiqGp7pNza2c5
Pdw38n+w7VZcdo1J+nXYhka1gcpp9G781qLyeWVE1YFZ6T/3PRMqX8U55C3ADhLPHnw0Y1yvNvfY
lQ0p+rJPfFkz2ygQ0KDCvcBWuecp8+xp717+kAttyq2cy8M8oME1CukKPtZw3K36jvZ6E4JNdPEn
1JGdRu/q2XQEU3J7N9GxXHSMtAsth8aaxAKX95ZlzMfoMOhYRID56nGGgdu6zeLgSTHa9GKYF22P
TMeYJz8M8x6gn/KiotvcxdBaEBelNzkY92ZYhmVt3Lh1kUtnWbeJNEqD0oZAiXOocN/gGA1t9FQi
g2P1L9/0UHWuo3fWygEPHk4DZiFhSLkD3Y1ayTmyJ6UxadW7DAn67daH5jCh6Vzj2JY98mBcDA7T
XGcwPQ9uaUJrzLl14rbsvAw1oWY2NPEJjXBYg5IbHqFFhAfERvxLHiz/tvdG6xyP01kN+ju9wozh
yxFla3BaS1zSu0OynHeoSJcabTh8W/dg+OOT4R+6VewYQdyjZSckRGTUTZsGCW+bNX+r7ZNnRK8R
v0MdeGDWm0yHNSYnuGjHbHkG+jDauIjDk4asFqVu2kKmqJnkFx/1lQqxbmJHS4Qdg0vjEVQGSBM1
Ljj5uBZdcWbeg9akHQJLZbz1qZU+2svuccZAwWsfbQc6UYM7GwKQAoDj6cIoTaNLlACb0hdUX9EX
u38HuxThHoJ4/ke70K0cxkwojZJXTzMWq5Sslk5quQyGebUMgKncuaAKxzG085ZlBlAqD7WAcXeU
VGAJcjV3ESy/J5u8cWlmrx6m9uIhf4EajUlhO/cfCU3yvbw6V6fsC14hIsb9vDzMMmhS6Oi0Snbb
YiYWk+GZwCqFjcvWmVduQb++MEN6TFbZG/YL8kRUYp79esUbL+7V1nm9/8rpVzSqEa26y7/0CYmj
RbqAiHVt/ECOpswKbBzdh/Mo0ZwcaNVUHq1XJ/3K8bwBA73oXD20sRzYDxIiQimEVFrcJON7625K
nT2Vyw5Shb55b1I7/CHWqA3p21u9xjFtMC17SUM3ggGO4VbR5GDDkYn7VQQRbIcle5oLoRTH2tuv
CAvJMLxDbXYk2q94sU0fkFOjPDjcVUbMCN9sAXen16lteFalnb1aX733EKjpNSB9gucHrEhLzKNt
ectug/RFvDmraYwO6xHIG/XY27LPHAziZhKIZwshiPZplrqNaWN1ZRIuslsMZWalYioHNCMm71G5
7NR6EAmpoexcuzpo9JoKTSBCl/EJk9s2OLVRqxzkzrIb0+cUvdsHPLNlM3PDnpXTbucd3MhAWtX7
3D6Exn2MoyojrkmGHvVLCKU09m3awLkqzwNdYIS6+/WyAVm5+W50aceZl3+OPRoFKfao2fM6zfCC
XcIytwzn5vUHe+S0/Llw0Jxg83pCKKjNB+ImMFx17wa9FkVHnMbLoVf/wRjbCbI9F5Rzr+6G7bI5
dOt19zDNO3EXPUjkjDIkSazuwUN3yO5dSXi++INX7KDLRhvfzs3pzmU7M8+rHJpns5nPFufRns82
nO22W+ubL4h0NCRwI2jExuvNzjPW2b0CrRWxgOuyZd9nt0twWz+XGwJcPiejljhigVUGKHJ3b19L
yL3t3d9uev3aWT1CdeYK04PikMjf1viIC30/EL1beWfrXmmmx4DAUSHMrjfTuP36ohVvjEnJ/m48
80fZOmv6tBcTOA3322gcV9GbowPv2YJKxn8AEJwbF6X16Ng5CigD4pSr6TfQI7+03oMTcTz9WiAs
uJTj8Pj6yb/qEBDrLkeGgVnnnQqQ7fpyD7h9t+McZNhfrl4JkgewadDVdJaJu6y314ddz2y5T1qv
eLhte3uyl26VoJ3DLAP0HGudbe9J2ahBn30VMubBwbYuey8quWvWBwt0/hiqtwdYOgHct539mosC
v56MIv4r0SHINTg5NA62LPc5q8DBqEL0qISX1XYg9oxUYTjIQibn0XkgVmI7qY+ONRI71eDq825M
7xwx65u5wl0LwQpPkxK57Px8iKhtBEwPJEp4eqyRoBFAFaYtkcf6DQSfHx3pyCRe7J0YFI6AQNts
08dRyP4ZEFVsuDz8c0aatBzaP1D1SP6gsUCleQJZi7mydA8wWNh+EImoZWLNHRuFIoHgKlXqJTRh
hWCSvJEJxeHtPHtqKLz8Hf447JzTwaTydfm7cIhAlIuHf+ruwgdhyMunocp/dCTcdFig2bTOpjuU
x/X/ZJp4iWd9weAkTJKq0NWVhhO3CXFEB9VErizUd7rPkdYpI6FTapNZzcQjFIclHlVb2wdPnniq
jATULtRLEAGcvGfIcjtv5/F7cZ7djNAr7cdDiUIpXLoBZkki6urep6afAet4VpT1rAhiFG20bShO
FON4i3yy/U5WENXonHvOGqHl7i4IKqYDDmFl+TcON+Yd2RQnroGUe3aoVe2/BXNhNN0ryRefU5XI
DxxE1KpguthfOv3YuyzML0TC1BTFhMtSh7upt6DZHVWb1IeNH1Sgl/3pkiIvrn+2/Rdp60uNroQa
7uUvu7LtoIF7JSidvCdAHNcVcaHs2byE/C+D7nJmFKXZKfnW15UTNzv19QEwFN223usNL9w+Tm/Z
kwILGYP3ONHiSS+8n6O+ba1jjzfgdmXdSwgswE0iJnXZxyZ3jbgi2PaXPQgbfoOm8V9sVsAOkmoU
xMMaOlPvS4s1bPdyHwDz+U32z75Co4cNW5mQlbgN/zWymXpdmaA35Sfu/RsYEe2pJ+PSUSawnZt/
80FWePI0x22dEDswPSsZ2VBpaQJkZxJhUN9HIWqEip9NNewHzSfoYOgtzMUWS93SWMpc9C0Nc5hy
e2pllK8kjRXdENcMCJE3ZapPjb6JtFGMpJdFoekQGGM+iU+jZRuBhQRdJKli3arE1C80QBo+Agze
dv2Cq/toHb8YScktw1SSBHL5rutakHfgYf7Ve4Z7KJS06Nb4tiCSsExsGpSe37VfrgfqRZHu9423
u3SJswAVJxDSSz163/z4x3o3DeyP6IB86C7Cuq2Mzsu7+fsvw0UrRO93Xd8kGPVrOzlRW3AiFv/G
Xn0dIgYr8ya0XZd5WR1FiLYCgzd0vwAznHYQK/p9fpeDJW1CZI2coYptncqELjyVNDN3F9S7580e
YbsW0dXzhxFXXC6u3SukmQUtkRfC7LtgueB6DUtgSDSjUKwzF8fNdXNC/2tLZXM3oRxqqr3cAmOh
ZBuW24/F62/rg6ug4knxOPUeo3KkEmLFJbWZxMG5R195BNxw4u40+rU+bfYMCYcyQZ2bex7zRYVn
8YTWV/HqfaNbDo9Q9Erum97a8LkhNae3tLu9k6QTV+rBY/T6OaJOhQZVfXwPsXqRxMKgq//CK/+V
6BiltA4Ujw782N4OcknchG05iDsZQyyiOjnMMhKTBfZFB75Bp0xNXXV6ku9Ahc+L1QKBo7p6Gmwp
yaPXQR10Tzl2N0gCRCcj+tkQzKTLrWXVgfie7bJLPTkB+D6vDpNa/9jbTS6IbCEBRJWUbuHJbrAc
JkzaRUdClAtgVJohtv5loJr/PaD81X5SO6Hau6IkXwV7RZabb8DEaDm0KETTdmwOWQ0B28Zgvnzm
1sbVcrPePQSUR2p9kE5eiFbLykbcK5+Btw8oaweo+FDItuPWcaYCNW0mQxqREnTorLBKenNqlt3r
6sKtsjdbPw6Qw9vcI9pwot1AOGQc1RkG/gp3EWEMZuFkNLWdtK1OEaDoDJ5EUI62zPqgLg2bl3Lz
5VuXs0RJOYtQYWDCOJoXkqXDJF5auU+TPx2rRHCYKpL3Q2CxH6soXLkvBO3M0BgfghQSGoePpE3A
8PUujFxvefAlnHfgwfKYwsl2o5DwEKEVZXq1MdKOejXXRwp2aEVpqL1eri/KjCz3Bwu9MeYJ2Mne
W/uDOeovz1qQN+yi6hiJnMha1MYo8gXl/qOQXZrzks+HIgvEQcD+4pFtjxHrMAkOWKF9L0bmr6Hh
8J7BTzBl7Zm6V+fOlcKtpsd3cyY6dA8maDqlR98eVvsajWANX2Gtr5bINLwxyJi/ZEcCWUfLLmbq
zDaE/iGjTpWSBNi1uydFxLuAmPg9fml0eJckINLQ8JLH7yHkbZEbtAU1PESEmpisFlrPFhoGjJXw
7NQLaUHUVl+rw3c2OVHchzY337OJpfsocgvkqiCGNGhP7F8E+9o1J2Nnof7iH4h4qYpU0D+ULCSc
DEoaFVTfPkwlsTZEPILiAI1NDCcJSZacRIwamfxHaC1QDWRcxM2Xwdt5hKgGuoZ1J+0YRGmsrcKQ
lTxpIp43KCS6PE/iA9aHoUVjHKVTvOijkxNM5Z2c1pbfRw0PdfOvEA3kmco4QfTkAl1HwPNGH1+D
/gUN0LgH+UgJ5ZkLxYSCn28dLKqICmhhXVqYftormACN06ZaXIbpqohF0U2ZqKcEy/XgoKpI7Fcd
0AK1bcY/958H7ar4MzbMKXq0zqw33eJl1w5fM7RukVPvm5unGupYGhuSDupHzuFXnU7OmYRllq+g
rMCRwGkhf4MUnrxUZWL8NggRkBdtM/gZjUJFiKdRGjRAiV+R4ifLZeyBTWhUAg8/9jM6tI5cH6k8
2ordFV56CnfMtlWEgIwf9GgCu8JMBsl4OkRHXn1OsBs0hqRcDEEvubDDh9b81Lv0oLESs9lEJgrA
FDcQQ+NluHeRbphEUPST7hqc6ucZ3d16l23dF43mEklPklUL5NpVLP5CTeVzD/LwuMERsanrU5wO
loApIUwO2QWnKGfHZu7lRz4sD+XCiW24vbJAJW6y3gc93yAGQ1pOJR3IRMLv/RpMhx1RCWJUIhwu
IOGHgdd9jfJQx8kqYZ0oLFGsIqVMfDiv4FHOSv5TDpuVRNSg16Qd6qL79RNpMYLlDlXTNleV4gRy
AyT1BPCarEsczPUmsyiUSw8OgWnap6WNsJil41ahC5weQSIlRqOP9kAA66pnUN+k3dh7+9T9tqPj
zBpyjXaAF8upDDeGDyyUlUvB3PswmTCFMjA5uhtxBAzG1cUQ8diFlbML6AnCouo6lrhOCHkOMYyN
n2RCaxul7cRNSUEq3EFUQulLMZqNyHZk0O2XwoP6VIBYSp8EV3wOyOmmGwRJerpFlqfxGYXDARK6
/9CAHd7LhB1GJ3GPG1KtExWgjdavAopXiE0/YIt3wXHDWmFJmxxSBZloGTK96MG4GHGFdCOPX6RT
dk950oFsaecBAMGD0yHLCpbHp0gylwqgDtHOQ91X2praqsBdRN4Dkz93OKfGb4mzZ/d9mcOSt99k
7rmDyxwnbk4omMYohuvXKgqt6KpCBXvBi5L6ENxBRxSGcnvvJ4QCex9NPEZowFpCLIf1ZiDwiULE
i+Wnda84K0bDxsOXlVlNegTcHdRIi1QrjEDROa5lvhro4ilG/6yrXaRYlNU4TUMt9fLPtrcfVajy
btOB+lDukHWlLFuiAkdMTF5gFTY8VS/syRUnUxq7VT8el6OSU6olLuZ8T5giKp5+3oayzrAOsb83
SL/A2U7+B40RSd/CDyzQr/0SMU+UVFrPKxSORPnj51BMYSY2dWJX3Epx96ouhLkjvmwj8lwDmSXK
nW/ISEQMSfBY3S3imceK5tdAZodmtfv0jsqTJCP5jzbHwYE2ghF5+TY7wmyXnWREZjeotu6Y1CuZ
H5kWJurp0DAlS4xfKIRU4WgoLbqPqH8wsOni0PrwnDYQAyczu5KKWl8kUNhBUieSGQnbXt3K1HaP
3xUMn9lWSpdP0iAP4iGywywarS/MtmxBRfO2iBoaN9Qdb5tjGfcQE2fYw51U1sGt05UocrvvLXFg
1ocezSU2nQdRE7vO8pCN+ql3UVnV3jA9VuwhQK8eShyOxwwpcmqZiUUYs9SyICbqUwQcQ5kVKQ81
GC7vvqcoQwEQGkxiygnzvLDrMzKa0kZCrZSY5dq1zxP3wXmgQOs+u9KsVS+J4mYTHEMqthZX6eAo
OX+tlcLvFi8fBaAe153MWo6MUTrSXVYCrJfJbgmIsAGFF7pX+Tj/pVWie++lARIatERQazSbpXY8
sngLQSb4BPc9O/5uf5c/VY9yWelHiryK4Gvo8NLlvqHhHzc1W84FPejwYLMRTSidMzhw5An4zH2f
2wuyfvw9b4ERzm42lSC0Dk0HmPwpOcdEB7VfKDRs81sH1eydh4pcLdC24l7SrA4kxv+UvioVu9EQ
/Px+NNqVX/l1PWy4KRZe9xy2SedQRlPv+Q1ctF9Dj2A/Xjt6MyIA9u39W77g2qny11hIuq+AlWrY
OvQXKP9RwkT7xHb4ay0lWSIUo5Q168OGNzCmW4dyxhTaEZZBB3TtnHVwXT79DsyM3CepZ8YYOqpT
JIq1qPK7/SoObo8mBhAg0i76iOpEeaO1jJYrSfsSI4J3IuY/JwRWpCNbai/sBRaciYAsQK2hO+vP
Xiiylp8sYuIdywsmBVkKje7kFmRwrgUzVt4jjtINCSGEH1ZqStJXSpopbrk+VKaAVHCgABJzAlVT
GRa8/GBLnoVaxDdMzG1A7k5aBalRseJ1Lp71m9dntNU3qr45rbn0fsCExaq8ffIyYCmhWsDoBfhD
n6JzG3+AsHysRfrgvSQcLSqo+hyQbuET6XJTIErrr8+cI8JRFA6AGQgyKfDs4XjrAOGWwl5+dV89
kWYzttAFT5pERGNFSvYx+4IJxPLmWYBvHIYiAQUg2sPtmxPPFYnoespB5ZjpUgGUFXhQO2tVW5di
H4FyubAqCZD0yIkI9VFkR6QVpMgmLgUJVsjvNVoAFBvLmMLyYTHKXQgfKaAi4H6JcGuRauFpHdjO
ea1VTHTKsr11+OYxpNGKKBe9acW6RoFsKDCqL+T2SAYIn5QukezIYRJ3yaycos9XHb+r1K3ET3lm
PBkplKI1wBBCbflr/D32LsHUFIlPuO/ZZMEJObHy4iRQgg9rhk8HtODw0cPgyhGkfPjVF7SkTUpv
8NH9AxnHhziP0BJM45gVpiwWM0lGprgOpQkw1ZxgNeb6Cmo+LC74iFJHEy4/hkkh1gHUTd6BFlet
mmtbdkusFcwFCKRgLtkwEMv1pUDgUN8G0BFYq8usSM52yDO2X8oqTC+ZMy+C3OmTOXH757p0ulgl
Yk4ieC4S8Yeu3ytM5p/gnkUD714ka0J22jLeTNaTJDydIHS9bItGlJtXIX5ABpLc3Qyx2XVvSTpm
zuhmICGG2cikCwAV4ltdXoXHbzYil0/WPhGopU0ngr/8Q8U1flDrZrXuOKHYe3brXIe8L9SaTUM7
oL7ezvW31LZArNV1hgf19NibZ7Dk3FpiJj7LZt1BIeNqAmVy0fCKNBmqKRIdM2BmocRqA71G0DQC
OjxxFpT+2ajVjfoZa94DoEXEfuhZBAvqK4BOjVnX55zw70xEQ4GLCBmcEARZoKi+DMBuAd6CwGPv
Smu0wQHKi3DgsgM0Qkpf/EAL7B2ZfYTfQ/mLjyv7nIjJzVeQIJz30b+Prtz3xt+d3Eb48ykU/pwR
aBcbkk2ZtQoEmrNkiZzbFT6s7BA74Ac/6DRd6xyz/nfljS+Ormvd12FZxQcLg9bvDZq4bffkvyZK
oKCQuLSo/+nqa+HpvRVx6Iq+/NOiIGIWDhVgt8v3H6BvQPGIkiUQ36Frlrkjy17aqQ3IZJ0y6gaM
SEw7en7XPQIEknN8N+D+srXAF/mtSsXg1QFH5vrmIM0n6QGQ9+JlcI0IqVEMO64/JcPretfddXO/
3muQuBDpAEkeuogij1Ly510XqJJHlXo3IlSIeI12n95MW5nIu4t3/ZYUu+xO8fXPBvFaDk2P4/Xk
ZGWwZJjkJ3mhvllqBpuHvM990jmkQFONKQLX1OAS42uWQ2WDJCWflNDEcREgk+/InGG8MD8VeAnK
iZ5gFue/d2cZqCOlTAOF+ly09oTb3RTN8hFqcAK4wL4qyv0Mojgu9Gp0M/r6Gzmvz4gKvU49Ollf
mFvWLzGAk1YJvmxa4c5+1U+HanN6eC86lyzALGumV2LPSBDUm6XgT8/r9Zr5QH8Nr6vRUKFmjFrR
kAGLhX4msMTZp5ND4aK+AGRG6uPRO9QQA8Qf4BuL96doQpyNmxw+6NHDVTBxoeh8aVuzcls9G+o0
E+y9xJwAGka1+T3SY3YIShjo98+8iCWII2MMMSH73m5g0bSBmA2uD/IVCHmBsBEBnCLFA0qTQH/x
BhkuTtlZ5sov8MVPDAaWc4dZxiCz7F4+ewzbi7YfATuoAGFmhS2l7aN9V+w/tpNJCC4DjtHWY9RU
7nxfwEzYMAR22nT6KyXH2jwWr9dgECEVGhISe/GfaiJn9joFJIpC+sQbXdgNr/pqhjJx95WiUGQy
HewMx0bhpRHAwvos4yV7SWVz1ieuVHC/ztse5iwwmdJaHzyNrFa/f7zjvQAXFAfoW2CD0ADiQITb
eCsFkEXlj/L8Z7c8fOr6bERisUBYEWKnhf/pWF8Kn5WM3KcyNHuSkIOvSV428U5GOsIV4orpOglD
KEwmWBb6ol3sA/tKeSLtoX4WnEP1r9C0uP70rZ1p/NSOUlOZmnuygNGA31oRFRjIqB8j70iSUiKN
VUqrcR3lr5SgS62IJHRFN5D68QQ83UEtSd9I52zQS7wQELPmRhQJvtL3z2pQhJlRjPigKB90bU+5
pO7IuBgVrjscd+Jim8MgFSWXUdSza7HFnmPyJDaI2hjptmMlZ786apRBiH1ZymUwcejEcZCTY+Eo
OQElr2yw6XMtA2ATTrKDi90/zIfsN/acdu51SNcUW0QhJdIzalf79DrSvwhPm23fOS/0DmdGbu/5
/vT90bFaBIlqKi30cJg1CruzbU+23u3RJJqUFyfEJMA8F72CRJb8KeTvjC5F9SG+aZOTVVFbm64t
VxaKJufHRF9gUYvf1BZGxowLV6ykmAmiEtKuGrWhbyvMyehejG5R7cX09rMCS3FtkFHtSpVIZDDU
LvuJudWyqjNQAyv1XoZWk0JpoEY5pOeb75qXRqdVia0Rr5QJnpEQkLCD/tUrLivVtimjUGmh04mR
Em2NW3lQ8tb3NUijG8FDyX2hw7+piPz14A30AfpZpz390ny2Hq6xoDJD9VlDVo5R8UaIU2Th0r+1
pc5gFOUctUFJ5kFNUlXmhlhthBmoUKuV9+gRsXdY0TS9CiA+eyiDqimOyjWFG7QbiORpMOaU6dtV
N5dyjtK3TScXAhlUu7d8jgbCKAfRUJelr0EvUnrQ5+6JJBCj8Ow+AlYcQaNrdI/BO7T7Ou4y50s7
VR/VmXO0DVDZcXO0aZ0spLgYKd9QH7FWjsAT6OQ0AHCTmXYkoESuQE16Fv2l9M/BdJZ9jYN9j/IK
MbYShh24Vr1b7RvE6A0SNYW5CjkJMumOM0gPMhfMQbdfGKhSj/+iUEoCC3uazElPFzIiKpZjJkFL
UIInVaYSy0YsYcDt8FE0QWpnv1C5LtwCb/zZoAb7EdVfuVQljR9EU85b368R1qWIhwW2C7J+hKr4
JXNZfq1IWUns4+oQvH8+FcAiLq0jD6cntWThHwnorvbvrFjB3IT0M4WzVlFehFakN6IPgjc64fBV
hdTbK8ME7JLs9JssQqu98X+4X59FXYoW3JjfHhvlHSqrCPIgv11wHUP91Sdr1U9CWrLXx6bMHqsQ
AHDX2DEiP1C7IGNUd3eVe2tOWCPIqWg90K8XxuxwBJqkJTAEcCMb1ucIlFF+rLT5k0rjHbhCHehD
nKQqSJn7pD/0Qh8pYsp6IfG70GuybE5F4OkJIEVJSexl05dcGm6OIYn4EAIlboWcqi6/boZyH0Vk
on3x/4j4rPitOtEYHE150tUTTCqkO+Ovjl9yyVBYgAYqFNsFMt58QBEQiK8UfDvFcyP9AABO2q/r
rr9CTqgrSsqHbLCTwtPLZ+hYCTaDSB5y17jd4kvIi7CXQyhULR7KZePM/ohvAbsR+EClij+Q34Le
8neC/nDRm3eWPcEfoByTJQOFStgvTQ0rEMWusiIFXpodZuIkrj3jJ6NlRhZyucHW0X9HZPTp+pVV
V3qloDH11B1LV/C/P5YPU+8x1HpHeb4sMdsUU33s2rhKi28pAuwxMjIx9zX6wrxAb1Ak4LgPyrVa
O/KyQlAonBEpVOHsKKKtTiBfEnArexG6nBN4iwsgx5/ipSkN/SpohhZRI0Z/f1NEYOhAkbYrZBcE
pUv9iWjOeHqlrdXVG6+vEVNvp0IEo5TpuVpSczk5767iIlIJclqzmNV1IJ1KOIIPCKabAUpGfAT5
kPw2/tMIKm4ZmRWQKuBnNi35OzIgxVDoUgJ/yniIJpP2My8dy5AoFlOyIxC1VKRDikI+QOwnltMx
UdtidLvYL/p+kzTpVVZ08El3Wtkw7asGpkn1O2b3mJBpaMgZQZb7TQfEeEU0KFyQuT7o1aTB26mF
EHL0DsQ72VQgcALayNp7gUpqpelAq3+mTyoHOqueD6G9OmmT0zyEIqvUMAsVour772N0rLXSIUMP
WEc0jnNXFYLrO2MwMkNCYZ4797GWWxFht+t/ivCFsco1q8IvZ63/5SM9Uv9T5/i5QM7lvvU8MQzd
dkrjJSZQ4TfEPQJGQrSF1hZd3wPF8WdHfedCdDXeTZGJoh+4bSO9RgeJo8B5CIuvfek3pUP6n9bz
bWjgVBQa1Tg35fp0WWN+yP4xRfp81QIU5eg4xXoR8KKwzGTcl70QFA+2TL5EHx0bDmhGXWnpShZT
9nt7Q3/T8jSDSJYAoVFZoFAOi3IQlggKXFtJdpV0Wwk3OoAsTglDvdpiv8nvwL8aawlrOYHBYNl0
E5VDygbpWGT2hXELO5RVlDOh/EFX3RSTh9nTV4KxqwQNuDIyWP/AL/aTjJNMovYMmQF+mgDlR7GJ
2qRzfHUJMEKhTMmVuJK0kc7BrqeopQxlT+CFAhz9XP40WLVas4BzxV5IPGstnJsKXSfTymNnWfXm
oy/KmKBssbvQ/GGzK2Wo0rQuK30SOoSnfRP42tPPSXwsr0yFbHTjN1Xx+QszQYb/gZ4S6g9Y+1YK
pEGqQtjzJKiICVjKXkxveBUp/KYiTattFrGMzlDRSkpbeNm7tSUIVSGUK7k33sLktugnIkVpcBkJ
jbiy3a7uu6sNdW4L/LiyX2Q6dFeUeCiJ0rdMBukaoGo6ljHR3Us8OOy6lYr0dItFB9TtF3z5dgTw
gMr+MM21gD6gCq6YHxHhCnhblXUA53gTQR0C5hIaG5Jh1horPlHNAXrfRmiSvtNAxsZydcNoVWcc
X/RiYZluhiUUFVGyWPqzsmOEVoEE667lzHFQLinLtwtL2DaVLkSj3NOS1hGxssjzPmgShDWe0c8c
BBhqibANA8heyws2F3eS9QnboTRTCM78WvEiFInL02eM1iYdL/LnYuthYrTFJHXw32/p6g7mp9xa
4J2g4wvsLKA6qjNvqnZXoebasYmSGrwVyPNMMGGdwo12sdBn4c6auXei0LebEPjTCQsph2fEF/mE
OOoOPDvq3SrCY8JkBccE/x2h3cjTEBvLp0m5Rl9WW9xOFVMAyqfwqEaCwRW2VplGIL94/tuHhLL8
leQPFAgpSNY6NMfi1W0Z77cNloTWd7ASbBVXKmYaoMIrmkn43SbYUggmN10igSHUJQYirgPg0Z4n
WgWwNPpGf9/7N0eQc1a5GElO3KqslOoPwEHFOMwYoKIMiMy4F87+czEBl/kLUZx0tVQXV1Yo3Qr5
/AMVzEPh+WXB5bql0aJQTVGXyH4yc3fROvQA8xkUUgrvF9uJd+RhbnZRxFDtTHZP5BilZJLCAInn
LBQI6Di1akoLBQQlT7G5Il2LcyyF6UZxmGLAm5PMeYbfL9gIeX/x9IQO6Av0TcEEfwXHo0BvhS1p
dKqkP7J1Bki8dG/tF9rd7HrZOOiOjmLUFGh166FIytyctT1RFIMuRnAmviHC+bp5ZXg0ZsGjUcpx
IeUQeEG58U5WoTRChlgHDL1JUZ9ss2D+TyhL3B1IzanGB30mYsoy6aPRwkj/jdqknuOiicHK+lYx
B9lEmS7qdb5UN7ZBwjjk1psSHoJ5URZKjENPs6r8C2em7gC9lXJTPae309qTMuHbe/yUAHaV2SmR
/aTrwuhu3p5EHRbeVAGafF3hG9lJkrD6hIu6U0sUW7SHVOpQHI5LwZo6oJ8GJw+PpEf6jR8VM4nK
OT0wU8F+ZQrfTKlykLrkVqAag5OWo9YXAzuKPFuCSHtq/p8Kh2pjQtb0P5vBOR/MLSPXS6iM3APd
znOBEaiSKQC8irHXYBMl5Khd4ruUaejfIh8tJEBip7rQ41IvKRjbbEwNldXyhvxLHCPYUEsbS8O9
VO1P9/XDZoWMpltcb/BYg2qGKhIFWnPeGP4D365EL/u+zOVoaYMl6CcFpAgFoiBXpsVtLkSEkEkU
XabhC+UySFkKbMcp/yoW1oXVZhAOWO6rPEPeRZLC8CT8tpIUvZdYDNSWilWnXFKgsByj0hpDaU4n
nttTlczqUNKEsH2wNmWHcAjYvEqbVGUXBeuDMqr4VYXkVZ1wxCRIepy6K5XRIDu0BT6rHPZphrFT
WCHapzo5Fbl0uPYCyIxrJHujcag6bRF+lAB36tBjdRpU01SSFZKuIBuFRuAA1Tw06FTwgTz220Nw
oyvVlxIUU+m05FhLrOaPQAetZ0Qo26XChX+gCBU/tZk/O0rb+V7cfOELuuk19B71HE2TOHgtlo+T
3/lZC1o8Ifa98NAiEoHx00DwATKFyUOLEfRYCagvK+YqONiqOd86Sv50Uronuvbbr/366sDJAU/g
Oiyn2vv6Vgauf8WAbKsaqNKm7q0uofAJVtxCPzVDVnm2niOjF5dB6b1+vn9QrWcSH9C93kZ1RmXv
MBtlKWFOeuI8iCysBFqeQndFfDheRIOxW4ZgeSeg0joRSUv3WC76340k/EL4kSC1BN0nYbcJwnz0
pPSkIFn520NQ5l+BzWAeqQwPc26EnJqs51mab1JSE0anGBsfWEB4h6+YsjUgkxxkSmr5Lxd0IW5y
Dir86SS1/lVt16gX7cDS8ANY3Da6RoIzdFV2geytnMb/iDqv5tS1Zov+IqrI4RVJRAMGY4z9Qjls
cs7w6+8Y0nfqlo99vDFISyt2z549e/LOT4h/ca1G30rFRp4Zd5J+F0B2JvI4nCh2qAFaP+5HXbHp
+vNCr4AIke1ln1RYL9uxeEyMxvDheDqPndbJVNZfdf0DEdXyjJIXhIcFlc7Lut7IGc28uRs4tMmY
uwAd2BlixUR78zSHlfvrkPlU8S4Cyy4+3WDhxbw8Zwp5Zc4IdxKvLSLMn79gztrsbL29D33A5JHd
hLhSbBhI2dxzSPqg8czi0845HxtoawQuYXx9Ni1/PVp3GpLMMECkfcygEXfy6xyCxqLeFXOIPesS
rMWfzkgHxJsK4ovN+MQ21KbavxV+cxhtiNNcbI1/4XwkcXZXyHac4DbiO+4a8dYG8O+DOZJ2OCwP
Bse/SGA7/vpOqNcOaHIjb+BtMBAkH19/WSF8HNrio25f+Hh2r4uCptN8TRSqBBGnj82pJlak9L5i
3TzdxOZIugBus4Ffr/D81WT0kDvi6umS6pjum+kp+qmtCqXD3FV9j+xjOwkFAEwf8s6JQ2PDxsWe
MVQx62BsjWA0wfvNEHr2y1Zp+KWJEkGX7v2PMRCPg9clT6AL5wtbzQrSBgkKpFPaLp8v3Zp8JYve
xa8emP/KMbQZWuHgOBmdI7SQoYBK7Xhgu6G5p1U2MQUQVcp89GDBw4LnqEXmYlJfDdavmdhMw22d
njl/cXE9KP2yA4xiJOEug2Cr7qS+AWDXWkgAvSNmvvpwEy10Os0rH3lUrCfmT+K15uhabXQbr92r
dSXNQd+dGF0bO+Td78Rvx1Zuk1OI6x8HUtylFo1ZG1p/7QagIEAVn+YfvjEJSbrjxCFKznmU/WBZ
Y4vEAcorgHeRXIYLjtIBBF4fzC+82f78+wKy7ZGTfUWUEsMf0UukHWJOzKyaRTFtzc5W6OY5idY/
6T+1OcvQEcrGSxGYm8G9WLQQdiGUIu6AqUEFEHIi6zv1/nwcbKP4/1hJLX9b8cg+tIaYdJUtoBxm
+G+sHUpolJbzStwt/D1+UkRzMagUk7t1D63YliGVIu6b/9lYw8rYIdYlMvahQ4F5HGO7+lu+Ek8C
RNkY4MPA6yUmWhL6vHWprbgiuz/3q4CcKnwC3rgXjT0ZaCJjHJtbtJYkGzxIljKrDo/+B+iOVFyO
VP+0rR+piVpbwy8xOPlo49a29ZRjqEC4IHZsdW7xpMFFPY0J8IG0ffB27qVjLfa5/JckAcor4QtA
WLrIf/vAbqp7wLlYhN7vknRv8jvZlQ1JEknHj921J5HMATgTgIyy3BIY0iCgR6ElDJdYKnHjO8Cs
/J48DNnq0CtsTqqZYA/busngxiO1HfyMeWq40RT/+RCWmEeQJLR5cK9x3e//jvQCDj3iKl4FVFf8
VgTXBCNDnljW8gLoUbrOLDc7gao49KqQ6LIDDEmr8j8CAySV3thYtc+ICnJ7uq+nF0/3gjOTSuV7
zXv0el5Hwo6dugg5aFpzAr/ex9eO7w6okE2CYgjfbPvL/vRIEyRYHEEe/vcoEfULHdVzncrkh57w
lM3x0XlAh5TQOiN97OfbB4COMlDDfnCAdUogu2EAmgbGKa62KgV71TaBTdJHgh2GphN2qRe1VY4B
AiJAE2IqTyBNbyovREYYIV9QmWV079DThrkBT+781XA3NPy+bHD/fe9uo8eQlHyA1PngAdwqFydb
Ww9mfwqUqxsuI6fSyaLHLkx0bwmCQbNMoQ69j9LInE9wu/ArYkfrVEOnvhQImJXqArrpsNDad2ev
iVuC2gk53admntf926VpOJrv4RaQ11btAHMNtmdjezQDxHvtl3km35/QNw+0C6YuTy2IJOKTIuqY
ZqtKxXrmOVQLc2xdK4KDl9pxaryxQCgOeK6epvAGL+6jDbtdDhcyh+G9j+793RjncAAmRmQWcl9b
AF+nEXofJrXGt7LpRPG+cCgbFrlQ5t1v/+KVfJc+qv7zgi1whm8WAyeNyZ/RU3ZY3M480aAMKRNG
3p3MuutlQCL/708WXYzck3Uf4AIzj7WqPcO1YgrY6VgH/XJwrkldc61rXiwhphv0kUgzCdrgAUPt
7FNUii1n2G3vGlmxzcIJI5awbJZ6SSKT7pA2i7uDRpaeihGex4BUd9wz/pVsMJjKx5rp/5oZWiYE
EEf+rkkKnVPUt0SwRH1eROJioqNGH2y+zgr3WB4cQadXCU/7/tYMTizINDe8A2AQvGflzj583kNj
HxrhAEYjL0AzL/OW3LaENzjpuI3Fvh3vxCchgRgIN2HsiwgnHCQvSXoBXYhxiOJXvPFhCuM78Ktb
pt2qIYAz+ruL7rFNRSaoOVV0K5o4mph6NFrj2rW29tE6QE2VyVHqlWmJvqyv41nAsaUOyEBf9vlJ
0jspQoTUoDI5umQFvO3HD7JP9VRNIEowaMm8mnwCJXq0KeBxd7A5Cf3lLslq8nmXHfHeNOxfkvr5
jo1HHpUr26cG4ORAXaqcqOydXh96lMEk8jlNTmJvP/2sO+yZbdTrUdiku9zY3eD9OjXOcky8MJbm
jI9SUjimf7L/xk4xlyUrlETPsI9SiADokhaS/UTXmwOVHB8eDPNW6pVt9t/6H1Q0cFGyIXjUDqUs
iS1CZYb9lVAi9YE35+rOOBbPlGlm3jSZ8TMw8PTMBeeATacommmuMk+1aeNsDAckGZIY6+JK5mvE
z0ljJEIzGCweu1bw39nALI8tLGYqvCRgyVkLsW+ZXeBC+MdinBIp7wiDT2APIrcNc4M4vLCZMuEr
1jlS+3h6hvi2P8iH+vbGk6yFZ3vW33U2AEl3lJMkixTaRoUKJHYillxXGZtw0OuiweIw1kJkhu/1
a2Ijau3Fj61V65cJfUVS+cr1AzmM/+E/iY2ire0aIBemh+iZKxf3D2s5sWjJi9HVTnwrk5ZcWc46
p7xuCl5AC6ndFippIVZ57MbATCKQqU2lCayJOmusBrJHVg2MYVZ1bL7iGCSQqRY9Nvux2rlEq67t
3DbxC8bkCti9YquJQW8QHX0c+r5M5N4R0MJNgBfYOh0pYf7rMqUALvkcAE/WCNZxJ0MvJgQe8Nxc
lJJ23U9YlQ0SfZJkHtFdvSRXdCqGk4SByhRf/XAdEDllQiQ/jRY/2tkfMH0kjjhdz+UoPmgxfB6N
yifovv8kGvhFgAGDgc8VKa3GNkBa8ycoT5/b0wQdKl0KaTSa2+rYowlN/k5bMe4j8MYav2GBjU3B
tmgySn/LxNnhGPDVmrVhJTWz30iGGalDrBbOXmK/GoPzDmKmPOi40MuRZutujVuE70xXMfYPkm11
29jHs7hDk460cqMC5XqFiPbxhTGA9MvPJ/ACeR/Qziqkol9xlB8YugdQ/XJsoUse3nXkR8Nv7IjZ
4yJgVJs1mfmJsU+2dN0Fw52impuW5jeS/Uxuo+O6GosWCUKSHb1AjHWCd255lNM7858kIEMBhZ/j
m4rnrolt7dgzEi9boqDsdkeQ1c/iKsh6iRKqJOTtcLhGqxmFfphPkiWU3yc84ZqUkCUzJocqfOIv
6NlQ2RWE1UWmyyUY6ywWbid80DKsSqC09vjWV1K/esH9c3BsVpGQjdedw+Dw6te2Vr7voBhma0hx
DRoZi1HzMWOrPq6j721g2tfo8IKhBVBe/RI7TDKc+K1T3qAkuWz/2/5SL/fPZNImhy/IBKannMTZ
p0HPWCaBHbQAGuUxjHYAoAr5EPFKk+imxL0RpAfZccZavY55x64d0n9o3I7+NmiCeAtZ96QRuvFD
H+BU0H42dZUtvckmT2AR+m76i+Nfs1pFCcP50irk/OInAJJpjrDSxjbHzQQQBuk+YAsYe5yyrJAY
fK3tQTR8L1JGlB6ujJ6ETCtwworjfC3Juzq8LtuZiPwdWfSX1+z/mImJaThvnCbUdjL8qDWafMsR
Nz68a96QyokkmSmOwm9hHgp5AfpZltCxOh8phLKu9TjeykOm/jJgVCIfutqcJ62rgIabbAyCxADU
GqoKrPSP3B/J5cmJHXMt6CI7CV4JRSToBbcSWCypqm6Q+4lukbxU/I7WsmWnae/v8RE0zedRQiaQ
ZhDzVDrIRtImvQOVHeBOcE7qCppaACsVtUydMV0iHJ3qFlUQB0wmyA3tjkoTnkV93+ddIfSed0Oq
OAcxHVvXTdPHPZPU5ErTZu35ODqVtpvHwFzQksBUiM9KxnX7j0nX0TKA0a3U6LpTaSJJfPpZ8qrP
+jcLjWz+Zy1c2qpSkOqIQZCgvtofou0i895dyyXZt7ErsA60dZb1SRdXrVFCxoqZp+ngH/zGPJA/
Lunbq2qLCDhrCXsdvtoSjUTetRK0FmS44KbC9/EOMl38vwFxPxl/gk8hF4LfLXPGd2tLepXYzo6v
UexijgzjtsORK7+n2q4aQZgZO0JctIF9xkDof18CG2fMBW2ByeuuUyHhqzH7osA8sSRq1zTussQ7
VJf25Sv/kFCoUcGuAhs0R11SdyKnHSt17KxMMLWEC5QcjaJnmOqm3CfgpcZmgjRquSdfhjCSGKNY
GIcCZ6BhaP3FdVT5J+GHCjvQ4e1pJ6VOcIXpobULeMtKtTucFwnh1xUruqjVqHGYzHY0nmJCM3tF
bKZ55iIpgNHJCYjFAm2UUgTrP9jyfwas2fLYVCGO8hcRyxy/6WcIxZk67KMdx5K9NZwNAajOkWzP
bGVCayR5EqMFpEmIWUpQuInCfmnm4/PmRpxYYnoJ0wrtQLZZt3rf4yav6SI0Ixtm5QHMVya0YIGv
+B5a13JC4+/Tayai+dmspSH8mLm3yYc8RQj2vl7Y5A0IWshiC8OHIgnc4gjvUK9E3EUY8cpRy3GL
KWPY1SCvpl0St0uNbWBqbOdo9nl4kHwNIGicz3fzjb3n6a5zZpehpIM1rDFgzIK5wvpyBegpafs5
GRCUQMrEWQsMDWxLOhnHfWJBJsROzosvnDqmkGFyA+vkfhvrBnZFV5kOcP0YitozHdwGhA/MblI8
aQ45Rz/l/Ot2z3tpjU9MCfoUqfa6CBrvelQ2Mba2+b/BMxMG8SSSxCrRHNctYSTnl8v1QuAoXtos
ezcAF/6WnBGXcRJSSpPq2M59xvsv09EdCDitve6wbXzIgfOt7k1OTXcZ0zOlxOA1kSbvzuAUZKq3
0ebAatSTdKw8H33qXTRLx0nTzv08ajquiwwzXEdOi5JZWpu/8Bw8kQQ9w0d8lCPWf+MlYoyC9MON
ZOuIoTcvDwBP6J2YjhEq9xSMNxxNyU/2X6oBSkddcdQh4CUZZaygYAD9kqXo8zgKHDQ/ebx32qBN
ay6YCXXnJgn87WN7GzOU95CZ84hiwE8Gs2gYXpKjXEJ5hqoIYA15EIdjI0sIkdfAJfb8FKOQrpHr
pHunGL0weE4m7Ej817ixrtAFAOdUe/Qo/Jeq5gRGuM+6rdBXtpkleCzOO6n5G5W2s/EOWYksmSRN
xG/lbUgHhj69wvaT2KEKiXQEfQkq/IRHXB83EOeV89oAunZ+sgcnU9R1Ie/FVSM7X6vOxS7wLtll
Uk+NqcTSX0PSwHaM4kpV+DGmxEiFWZGks+ks6pWukTqf368VMBa8cgCL2J3jUcOXJGLO34iTG8mT
PiAT6jZeNAWUys0MXpwr1vZ03Mt0UhJfRtwe2y+FzkTSbvw0ThFj+b7fFa4N6H5ww1bT3Snx3iWh
B+JK0paNVB7HD+wqrHomT+zKMZH0AjwkEhPRexZ6cbiQY8qtwgCLW4XArzGnXQxTrAneJT6E3Yt0
K38RpbmiuxRvKpDEExTHSSrskMcTJCbHBAdhcY3vorI1xjrmZWLovXrBSYeyrJHWvISI2Al42ceG
sEwFozppDgbZn7Ko5g3hTcPKkNuAHj3sjS669pJYo3CD+4I7A6ACtEsxW8yO+HgSEdHehUniVufm
6Dmiborh/Qu7tzuPAVsvmBztqdqG4LNbZALK+Ei3Aj61R6iz7ciRhH1k3ggWhh9KyMuuRDtCjMal
HS9+/E7c1taNUNCKw8aEKSMt+14B1yiLhA36Roy44RqyeYjUPiBJM6JM4W99JQ+Me+PYzgIRurwS
KNGptIeSDExAVEfznGgWYEe5vzeu5Xk4QMadA8QNnUFAPskDRsa3ojz2gudpEmrTuzM0lm7lfku9
BeXguRjoQbxyOLO+uPC754okJJ3N9Mj1Z2xFqpjpsYrkgHXi+aCuTqiGak6Erc1hWeAG6iJKkEl8
O6I1eEr6Z9vQcI61uvzpX9f89H1UBcShvFN3iapy1PzCt8ShAha5xrl0lruimgG3U19iR1oO4R2c
P0/3mImDXJAZdmwb8GhMdJV5+mz+OOc83D2JbTmOYT9pp8Ra15rrD1kvgm2e4Ma9jIWhUcG/ddw0
WdDFQivC0Fq5fn/JQq51XQpZyLQhbNfBmxHicxmgcfK9w3k/cmIaJ9SVgiU3Q0admHoSTvXcM0Lr
Xm10xYCnOwL/j+k7d5XK5PxpyJyb1yEUKNJqvWuxjl+GbC3oSzzFoYUxKu6Q4i+zhjCK2Q/QZoEn
3SZcwDr+7oTX3vqT2cjYiuJAN1vTqiTeDELBR5kKGCEaHL7dpWvWrOPAV3sVZ7cUgaRPsMHc/Hcv
T/B9SUOr5pKk25ciOp4x6n/hUMjFMPfp91KjJCcZL2Ow8DjrhVOCcrHkH5MOHyfLKNOEix4fB2eq
5nIkaDbzqoeQ0LjSTqqvUVudw4hXOSZ0uc2m3MAalG9mKwXRPdT++15/TBrzOBXHVGf5iWXYacJz
PBkZUTuc4lSv2dv2dnXK+LbRVg1y6NNVGqVwfgmR2yiFGgblAGQHNbwzpJ7i+yFfWzGKfWLzx2q7
pLxcvpXqMTYXNGiwYtFbHoZ/6yC/Hm9WgdCRaNou8uR28zE7ETnTPTGbhJ66/iJbli93XXByTXm3
+N1Uc9i9qPTm0mY8Wa0u6Enn+htPOJa4ejD3XIB+9jEskql6/y3W28VO6RBux50C2nuIOmZ/rp38
i/ZagryanGuMkP8bujIc9mN69QnfekNIcVED9SKUZVgooeIaFIJ4faDVft3QdInzHBF1wpNWqtMi
uiZsGUhR3c4p4JGZHysmpDInrhy7epJKgk4FdiRtMNCFKpHOchKbVIVGy0anAioRQLBbd2IR3vpY
ZmFbyTHZgS5UoaNlvBOISFkYYcWR7g4haCTEk4BFG/6fhIgNAbv5qCRzfNtEu36mcUTvwI1K4yPJ
0Di/sTXJZGfz0xNwy0iz2FwhZ+7svV2g+ghnlAOJ0YMvhIcqpvrXbvCIxrfv5euktQZ22QwytQ6l
g5D8/lognkHSyCkY1g4d9L2odXAnFzOg8sspoGR7d1AY/PtXIYC+qVO2thTtvjjZn73JPw5Vag5U
l0F6MOtt83CLt0FlWX9+krP/QqGKSf/JtfhS9Q/Fv2KrhAw8KuNdNcdT64CtI91ajSha8wu+tw5R
oAtQTyQ8Avq3rk2QNwivYWhZm3QAmJhHXGZMkYXyF+UbiCT2sRTS/V2mlavmhRwvEXVT4WOoRHQI
MkislUeIst1GbI5/1+YX6PVxUu3kVw3kmpev6aATx9L7yCuS1pr7N+uiPPh9i/Yv42dt0seV7pKg
CipG8ejerIslG1JNhP21UG3PX1aUl0pHl0c4OpXe1sfwckWN+YvKeQd2WgoVoFKATvOdFyk/pGt2
GiGD3qcCdOcWGNruXDZ1tLzT9dXqVAWMKlIbvZmiqOpvvl/BzEbPW9AT+f7Nps4HKCEW5fdEyIit
URYIpj+63RnmH7SyX5S8Y7JZuTOu9NLBTxqM9kq3EXV5NlEvfyCiCe0NJTQEzlSFSLffUDCuUQCY
jOQC+vbN47P6aN6GOdL4iyQqItTapnx9FID33C/h4u32c0NyffdDLYFXQlzVYxEmFI2ZXb8zv5Wz
iuSIywBc3Pja7aP5FyAS20o5ukAwaBw7rWwjAPUpBlMI6N03NHxrVBr7IABURQDr1mpD6FHrO0Td
/YbUcbG7p6ZXevdxwLsrhojzb8nluwUpVO8RvMvUKp+TLlH32L0/BeugX+zmycwcIJw2mP2smJn1
fMfuRLOFWg9VOqlUPeeCUo+BweIdp4P96+QQTDyQXlJVctaprRuR2RltGhRxoDxJnvyY4+v6tcMY
1u6Uaw8L7NxXJrP28RefiUpZEnEP1d5xmI0q1d55mAl7h27tgUY1fIIQOjLWyvHz2Wze6uDFFC5C
1QUK7J7Cvpc6VHPFttkKZsx0ghqXYDUlZxpnc3r6yFXZt5ESy1UDcqXa2U2jNK+OR5lUrRNmxqcR
OooD6tl8fW0abIW1Z/WyC6jz/lG+t3bBYJOv7vLVJcU++ss3sJ15bfk2+fu9PsLHayWYRWiLb94X
FFrJfSCeHy72Qe9nGW57syolrDqVfXRFH4gl0JMGg5hcFfzrDi2lt2qUfqny83b7mJy6TKt9WAiF
awjnlGqpRXgVFitgl31SA2eaInU1D5ZFYh8XWAbt62d7du9lIYkg/BSeQyS/UukXBM3Vr081qLHT
K6P1Ckd10z6Ho0fr9KgeZ9Hxd1RJ1+adkaLxVM8LbpSvGa0DQLLKSxm91+XLfox0fbq7R0jvI2ws
gzn71aR9zlXbp+0IkbFJEFKKLEwNc6gOVlDHRnL/HO7DVKPNxLs0wnKXYgOZ1xHgwCNEuIoCm8dB
7u3BkgkRDkr32Z++Si/L65DIymQbts9UGM+uU0F2HSnIqxvzaHXY1DqY0rDpD8vGYnqIRmVgCfSW
OxSS/Me6eKOssylcyzuS9y+LFGLg3SndY+nuS6O/rG8+6MT0PQofMkbdAwsA6Kvp+uUQXW5h6N5E
iaMQB4M8T6ostHPVydfyZVYKd10qLWNVieJobIuf6JlCvZ8qXDv7TlwS7U3xeMqN4YiJ2gkooS9B
HEbPQO+VANirVZjMKRUPyrGhEjRpsTqnp+/5PARw7hKkqKOaaVRPu0Kmsadklv0OeoA4FTqh49lI
KrW4w2MgTVkaq2+NVSkJc4mrxKXLk7hshQ8uPhCb4Uq+ybQUgK/qBPEPfDF0Lx8DtPbGmigZwkNi
JXpEItnHullE4ImbcBG+CR6KWS+j2ZgdDxns25s5fA+oHJlo9pmFhnFoRrew1JKnIQSv9kuqnuPn
vKHgo+h9gdryayoCxBmIGSgf0FCQAysECOqg24/JYQIVSTk4vhCipXDMMEcl+FMsjsjrpgl/ZNE8
vCjctHo1qU9GC0KYgOkJ4ef4nv+x3fJklIwANn8TQopxZ5IWE+ZMHApkWybkt4fu4xd8DNKdjRqk
4xAyHiA+k2Y/zoAKfBrs0h4Ty0F7Qbva1FIIHtVrQDL7gILMUOpNMDd5Xxt73vN3IAhpJZ/Q7V9h
xpGKqtt0Iq80jfKi/o1xUodAoKv06jCYC2ZERdeboLf+idw1PRdzW00fMVEliWOpgHcmj8BXTGHR
t1DmEdRvvPoQOZOslciGa7eB+Unmwk6T3jRvLbbEPsmt7SHIra6L/rETrzCU/yBABlKF9y5c4HyZ
II95g/3gxMwDYNhI564MB2cRVQoGpVcJZqJzFdgCuOkEH4pd57dXrOAskYsHXicAmGtuU3gv2Mw4
NxKKKfYDozMWR9IXTyzIZedE9MHOyXd3bQga4m0mbyeX1OK2KQlLVvhAlENQSfxDH1rcXAVil/Qx
Jhjovks+1fXbsQ6pehvdOiXq4Eqg1BHWudW+JDaKbcoRUaZcsoZlLOny8XhXJNHhJAzKGzRORQrO
f1mSMClyU9ZtdJeIXXrGJYHw3SdMEHJHcJewIb7L15PUbkoV/g+5wMJRgNfn8HlFQPT0khRGCezs
dEAi9MuK5B/BWEdMhnaMtzBe8oMESg7t/CDfFdNBYcybCUlTzHrN+NN35BJTYQS4UbjBzoNunyTg
i1EI4dlzCf5gRmfyWoJITL4SDk3+6xaM7OxYCDhWSCdmTVKme+gTCMorJ6i10RZ9IFOl3EsN/1N4
U1Nxio68CIiYh7HuJOfdbVauBPLWrwesUgVm3JjxuAuKG8cJ/jbVvk5T8BUL+TLFkbPR6B5jF5vq
lSWpTP6CfS9W91+UGA0FJoAR2zMuPDVJYDRLxTUUIXYipjf/dDzNG1cpy7ESc/cqiZiJeB8nwrGK
LmqKz9tIycDerQyjA+dSqrTtskv8+R9kb/6C8xX7XR2UzFt85nC1ElF9nyiJEDkNXEWGfOKEURk2
Lk8HNRmL9C5CDMZQoszAMupTZHd01bskBZzN2ixbHbsVXB4cchluZjDMwIxFf5PSwBYJnjQS6Eqt
c0S5ED1vqqqYcAMrdXh39YPsu7pxWn5nlz9wKGRDvnlFHp64gR9+IsKBNmR0QcXRMPe5v27I4VPM
x/Zk+LvvlmJjDnClvixWzT69E7vmLDEokUJXjBIUzcvYKs3C2ohpEKrQxUUlAPvAdPIDkkCqbRlW
th3J+bPsrruwAFuHl0Lcrlut3DMLRikO7sgDCgL7uObMitftI37nVV9bNCU5mlPGQbQP/Ii6JE8U
POAWFlr52rXr08hqzHIo2vADbEr7CCU0/jV7LdVnr9S2WnbzvxWKY3GOlfqLZqwszyNx4dWLMvSr
l9VL6t07+JooNOXqeLv6ZDbWNCE7Vu/c7GNJmrdakZxZRVg8JUv1cqWa4Ukv4RYYJz42KbDVzP/6
9yMqrTT9OE2e9Ua+0QxIfMatUFEE/Cb3qLWl/gFwOH4I3EgDDQkf8vKZbUr1ntXLfxd27JgWVYY2
OWtVzG0hYroLkO5G2saTMBmh/+ZAMrapR3CfnojYOzDKFp56osSaG2oQKBoqNhETY5nA5/dsw+P8
eovS2La4RgxZKpicAjRd0+Ds6+9sFaenlq00o9ztPZPrr/fdLZnOBYqUXikutKt2Ud3rX9ctSn9S
ZaJ/uATFzAss1lKlC+v12cQ5w6u81zjmox01if4qz6ocUNVeLAmO0gscV7vGLttHH3cqssVj4aR+
ts54Rrwp+1beVmcERU7gJebl8fgNoy8JfCXoJTX+3KaaqmJKq06Zm1BhVIDLlEXXH1ETlpQTxwVl
Rp/r0eWzYnExjf4wr/rJmCu5aiqkf9+9ENNoXqMNuenMAe0k57ANTqZSulZ1KnJVJmNuqkhrpZ6b
piDqap7dmbKabl7fBXn9zobZlwOJ1Wdk5gr8i1fj7znLFuFcXG72kqSR8ebAPItnfgz7Z7i49t59
hDvIandtOMxeLBGksNaMwUYBKQkNmphHLDeUQWKRiEPM8YWv3C3X5o0nV6FCTqSzwE3FpkyYu0ZY
hI94OWSCT03IXfNMvZUSt7a3VPaL1wQRng09ZIfYkxQy5+9uVtqhNiyHAjlLtqlRecXC/f/GUeKJ
cqBv12e98H6jItCs3WqV5y/nsosdbYtlMehTBaX0Mptea2fqop/rs3SDWrJqvXOMoag+J9/ydzcC
1XueIsLP01yp8ZjmSYMOCrkpGc71zfH3QNjp9n49hofRYf+XoTBUkZ1zTOk8yFygPcd1DR+h8Hy9
lcLb9buIU7bqXi91yrBS0GVKXYwDtRFaX6PeukzNtxwlocc9SjyPtkRHD/0J6czV3Za0xZd0KeQY
yuSCM77yXtCGmf2bvQE0lQvV2eQN62v27O3AJi6F2qkcFH4tKzuHLtgBVJpjnEIQ7S0r9XnuhaLC
j2qKGurV86xeKDWg11DAmAKZ190nUTFwq22Z3ljnRqsipVHxzzxcO9fwOf5ZYrF8b1OtPPHzkMda
pSLEKVM90tsREU93JvMgXwrH7WywOYwKoLFUbq5dOL4B0C51Ttj07X2WbmbG2bOktxQZO6notK0v
BhdKo63T9MgWPkbpl5pcqeixrRdJX3l2+9DpbkGPADMSlhTSuBEEbXWoSkEVuXzQ6WypeUp3pQ79
3leegm81Sn6WJh1axVvGuXEx+7k71XiyZSHKjG94ArVOptYvlsJt7oU2nw6j0u9u3908g+IDgAEr
h6NzOzwcKEW4mHTXhWjU68yHm+6tHFQoR3JqDB/PHlUECcof1q01Ff9ESCb93TNIETqppaiwS4oA
A6EIduX98Axq/Wdo/85hO1K06pgLZpt88KA8/WTWoau5yPhBMegxH8wWx3OqHq7fmCn03fgM+BZS
DuARZxS//A2pvZYLwDtvERYrZSyzpZBJt4Gm9Ax2AJD8ZRMOx3QkNSbBCLPTI4NP154thrgeMibM
P1pbenaLmUKUG5MET7mBX67CSNcYKmruHie9VI69t87TMUrLcwQqvq130vm8ZZAX6GBj9tzbs8Gd
MBT1Wdm7eYxstl9eNu+z+i2ivEhu3N90L9GztkGWcpsNn0cMWWb05PqNvPVi4EDlXh7HX7v+btHH
HMEGiq80gSkPI2qBU/ls4nLgDukp3bFZt24I7cwJ9bBUMpf6Fa/8/sadr4sBtdjWw8oR62vzfQ3R
heoP4bOjP17dVQu/Heb+hbV9Z75jj5aW78VVI1sOFs+oQ0N/GN/Vd69TfjbYCO4hBikxHmYj/Xss
UKIcBgdU0TmCylh8GJWktXM4uX/w0PTHKB3MBs+ay7bALYrnwSTbp+t6X1SMpqY5kyHsH6pFCmSy
HTzWrRzq/tnq7MLe8AyWgP+UQ78Gz/vbpF951KgrziTN+AqnXxWco0hVoFNwftnN+jT4WVtnw9m+
y3Ddiu0ZFeJ2MwYOvHb3zUbBrlUqNawMHR1GXAEPhuN6E1AG8wq4fmo81wRZ1m/PM4YR83GP2umw
sHxnPBjVK9UgGaTT6Job3VaNh2twM3mrXFA3Zz7nciNkGzL3YL9h4rwVDv177uUwerDZ0RWXn+x5
cM7/u056DMbqu/SLgU4J6CPb2bz4W7ZF9NqNlvPg9/sbNvOVao/lOntv5TdDnCgVoTl9n4cXFPpf
MmOwdLqbOUHZVaZvVt3PxeTNjfZIjDL9ykIuEJeBz/xssPcdSMZrlZ+9HEWsLV9T+D1kDxELim2Q
yZuCnZ4Zp+aD3P1jUwL+z3RmVPwuFX4n1/d1hXJgOPvPr+ftXtvuP2epj3TQLu16t/smWh77i8W6
kWMg8DVui1o++6gtjxDMqNE4/77inFPRmNrAg2X5JzXp8dDlPaHV9Gv52QGjICcSN7McsJ5YD1s0
BSdMhh1lz/BsWYfp7mrSLR6PIdttmZnybBTOYHQ3Aj6c/+vggCsFOr6dLsmRXtLU0nMV0KnzSr28
/zvnpld2+TSJMgzgqXJtlQgt3NyuC6Xmo3CKJoff+eMjZnnPOjfOq8v553JaB2zlTMxSnlxb5m8K
5nN3jhJ+t1yoccBAIiLcdkWCvJ/DlR4/KRacWlxfKxSGpP7yfYmgw7Nbmn0f0p0n0inZYRbB/8yj
cU/vwuNlQqJqdgfD4IEZCql4fBjdypeoTK7VsTDIZUe3bDo85PctJu2eI4w9NkUN1Nnxd8zC9lhk
Ah9GGbgjQ/at2cCv0yFgumwObNvRfEjx2uVwz0AzdeZDJjmQN++guuOAA2E5zIzLfR5kPuRK/Cm7
a68GxGzGzzyFMThad6PlMAfGzA5FNWlQ/xzHWGwRvN4iSmMeRpP+hh3h2dxeiEvPh5z9rG12AD83
GxxGzE62eOb07ns5ZJcFqhweRushRw49y0Xf7r6ZogG8yK615K8nrkqpp1mdO+5G7OXb4WyQhmlu
4ZfbqZaerr4rb6VZmO/jDp84Q8sBxw7vuYUpimRfRjmIddQRTrGLzwacYTwuTzdNY7exwecC+oxX
59y2hLhUf3ukakFuPM8H2am33o0y44Oldrn2iaLOu9FuZOUpmpHqzQbLYWFMqzanmuWSedEnT73R
M5P+jP47jVjJvIvDcjbgibnPnJul0c6ZkqQ8H+5Gtiv1SyQs9XuJqCXFjdgO+Umz6dflcDHgfLMD
MUbIJ6D+AQ9HT87pn9kgP83y5c/l0OaW+5Q5whTYjXgLz1AKs9PFgI2ZCXwY0TCWDnfmEj4z2wIz
ZjR/Pe27k/56OE91chdOCgIPsoBo3yFg3JaOFq+uhww/7aJ8x5CLgGljxFEEenCjC//y00uEqXIY
cWXEEvq0t9zPjGlwzklkx9g99DjWmb2y2XeXQy63fL2Gpd9Kj8PdR5gP+QiH2xBzZe6d6ZXDqNKj
IbPBdR7Fc4cOmg+L8XhM+vEwDDmVOADtdkAS565PmHqzQ0cMOn2wuYNNxlehjsIsKvpGunTSP4eM
36TPvRipBYtnPlwOT/E8jFwitoYpCCUFQ4fGUdiFK/s0+RttY5wuvCNpPP12TJn58cwFzGjm9ny4
eLpalsNKj994MZ2p83jIezrxPXd8TJ6Pf2MWMrI8wDrMnDgItDg0R1gJtC0tlsTadsFzRSZ95ndt
aB2RwP7uO9XDtmXtOH2G/GCgClyDHyzH5ZCm8f9J/2Gj49XO+NEiRoppwU0rkxbjStv5PVlQtGg2
2DIV6RQnOJdwqziM2KeYRHzeO9MoZtpjE9JJkz7DxzrinUxkPuXK4PFOo4ymE/Mt2/IzPO6dxUdB
Ojr2m830hwPuB+Novhjcz61bulPIZ7n6T/lGdUPsu0c+PIY/j/m9umA9ngeOwuknQ3juiWAg5DLo
htn+DwfhahvxHwZTpfootovPZpYjZrV/LVrc2th8Ng1FgDvucy/zcoODfP3scs9VEVs9p6mBDZaj
dPPqY0dSMUGXnHOYFzEIjunX9X4ZPne9SqlBG37Kjy8W1w92/wmLezM6ZT9xA4hZ8zw8ISPlqcbj
/FaYkppRm8K1uqKABUrrlTpWgNZfsbwntBuudv+Kz8YPGOIUH2GHxA/WIp5CqcHGzQ1X902V4tKs
oMIR0+y7PIny6c51h2hUinwSzD+doNw/5AKYfvPvCrWBqbfRyNdZRQw5V8YGuqRen7X0+o1lkaZW
4+/P/TCkQcXskFfYIsf05e72vie/9xYuj8Mcm/k37Tmg8VX6uZAis71VqIKL35y5Uxy7gusXlIvj
Bb/9MLlTt7lHAWci50TlhIPduLGw2CZndQ5unvo5jwplxuU1O+ucIubastzEEWMnnRTba4Rw09x7
RdiIk58ZVHrUenTk6kDUbvvvlO6cMSTSl0Vwr2C07v+yxbZuSSU3D25PUHNbVWKMPjHTOcQZuXR2
uMr276uv3hXJg83zi218Rr+XZ53yeZDjclwGfwbnLJ/VDcxdMLkowBQ7p/h5To5i5W2ToTzwYrDA
zL9zF3Jldp+cLKmocG5hlcInyNzf8HnnMPYxoXP5YjVzbp2ZyvddD2NzuRjQQU8M+1RrkW4e599H
vB7MgnKzVK4/aynInr4cZZnoWAmP0j44pJs4o6XyCk+OLseqqQB6LN/32KbUwmNV7Qq1a4jlVpgP
2DXW3BuXbZHpsD0tVg22YzYbDv1S75R6Lew+synMrQYPpUGdZynd3ifF8YxOwbOddLkZmxf+MEft
Dui8UtfgSUXsa6lzi+usj32Wz3bSw7Iu7/5mtMD5y92OdG6mfKmX74Sxb+/clhW42/8tcy8XUksQ
zNvj+zx7jEhm9VVBoGJ6SH3sz+MHA82+tGciUnvxEZ3vH0zQ7PrtMcUQ5WhgJTL9coCBiCPPA+gk
afL5SEbcRKDhfBSrlwm7waM+hvTfikJG2JE0cx7N0M1kgiI2/4iO5Sb7Ia/TzTwEzi/bVOrYWM6j
7a6XIb0HB2ke7ZE29LRm8uE6HopVnM4FXg91K7W+WrlT5PqlbiWLiwgL7EsUvArCGlho1/DCY38X
jiELI0+mVLF9f3bTxTYGeg6XE++4DCcHFrn24Dkk9/E04laY4My5SbqTetTKbD3FNnFVcpQg29xC
LMkMF8z/cXs2hHUFjYJom37d7V/BOZb3NicJ20WGspqEecpNev7MR7hSQY8bjB9ICc/nFGUKA5ZH
gQjApApgsANhxJ5biKHs4ebA1mJ5ajPf9tAu8IzqpSqjwKTonQDuUy1maw/w4VoYrG7vdAKuaoo5
wF5FrfjqLfWaXbXYdS5TVhltwEo+V96LjBEJnbM6NgY9C1DzwwM8dt1rpZdftVbrFp2eKjdxsdhX
ORkYs5vG5hrq0LrG0YVDj3d1GDHyIiNbKDNYD1h8t4jJT2ic/Z3Vla68cR5sWLBP8LRV4wi+QhVQ
zMh8tDy3WKNcbjurc0bz36HTI8MYbWP6nxl8WreY9ticezwjCH8z/7w99rlB7/9YOrPtZJUmDF8R
azEIyCmgcR6jUU9YxnwCIqAIMlz9/5T7Xzs7X2IYuqurqqtreIudLQV1gXhxcoJfeDTbAhsLA8VL
gfsCYxZee+KfQdJTmHSAmcnc+IQ9AbdBmSABb5cVrnocOq8wFgfpB0f6yDeec8PchC837vuvvTFM
3d8hHM0ChJ33yq5mPbVfg4j2Ju0AJwrnTpiXI4E4jCKRfg7RrBlPgtHoLltdYfHQ+E67JXJ0090n
h1x1HGhyxoOUef4PUWFtsJqhjM/xUUTbx6PBhwj7x7hF3DkhsTtijiHnrPpnJ9k3IikjnHdRu231
NYYZHALlaiAFZ+zxN5p/EFHGfcSt6QBz4AaN8yXKnUlBaBXXjjJoiCGDtUDRXvbFEZVdF78WP7NZ
5CVI1P1syo7ZNdMXltPbVTtP6zjquyi+gCkhQ/AAfFixdzXbGJOSVWd1DGkNY3EFC5g5O7Rahycs
rnf6Y/9OsT3MjUM9P1qnfI0C/bs7IGEQjTM6ex6ynDn0sx/BbqwgClTV1lnkJ8VFzK7nN0pA9gwI
zBG96BbJK/nsPhErScf7vqdHwK8kJzVfoHDQ4yyx2Ukuc+tx+g7QVRCM079oxOTUh/3Z2TFzeDYO
AE6irGEdzks8OQzgTWHsc1+UE2wKGI8jrqLP8IQhBewg+RnDB6LyAZOO8ymMiUZI9m0xlC2s3gk7
oT7qkngJtRLGHi+Bafyzm23DMNCpB0MZprgOyWV+zmvO/KqzKLAqgonlLMJ8WonZpQzSsxUMEN/2
alygFEfH9IydiTO4vrJzycfKFnHFNMS/doZi4iu+RwODfxJgVbHDucbmv/t3xskwxdGlbLuDBDQj
H2cLZ5eaTevMlcblv8sPnDsOzlY7/PeaLffUfiUHyvjsk6OHm0QuZ1Oor5xSzItx0A70AHx6yZ6k
okNyTvfpWb0Sjr3A+alcDMmuMoo+v++5HafohQyqcwoxZdyDdC9T0S4cgfmPO3jGnqPgZ1Bo9gtH
6T0Ksb7+91c+KVBQ/CbDf3ry2hwHkfwHE5niupTHdwckjyFe2D2wu40Lc2Ym2oEd6VH4DZgQ1/oa
n2M2jw8ShdAZnzUbGq/I92TzkP/ULRg4F5gXKA1l9/0Hlqe1Ni7mwTzcVq99Jmfo7pCLkdgdQqIT
qIg1TyWxipWR2csD5Y/11Th8ZhPM4zOn1/0LXxIa7fxA1vGTJ1yTnBnxvr2myKJQgxXoDhYVawco
KhpHFlyIJ997FA1yLg+5R9Y6/kyboV7Z9D5MwVwhZX3N9/Lez1mV7QboBhYGugtNuwM2Lu5F+CM/
I5GISwJRGBylcJEvi9YcmNO9+sLBdsGli+dS2IjPchbdFMIaB+wMmW53gNY2VISz2Jd4D18Q69Je
McvpTsmP8LH89mEPjiPQbq/xcc1ypPBEzGxgE1lh7SAD0Q6fcPyH32ndzK0JlwmhIA5mQHuFIVK5
i1AzJDAvsjlDbf7cXnlUxwMa3iLUbfFkoAQY9Ye68mcYBKrCRZ+1Y9oyDRkLg+N9n0O8DE6GzG9w
ONbiFdKiUg2RGSyRvbiMeXy6r6+YOQzuhTHkMRA2Y7aO/L/hYQfZDZFA0ggNeT9U44nwJvByLEYw
f5JIdmZOiLDCumKvYwnvm49skKCKqqFt4+diA181tgOtrgmxfDxrWHjy5g+rpme0hMwClmT9MEJ4
G/4ylsvmTG1f8BfAQigM+VCIwr2fSz7LImzRyJORGGgDTYTHCMRs+SBhPFwq6yRSzzIhwPx85m+8
VTiG1A0OTnyE7SQLwv6T7HVR7B/JttZsgC9chJ6zNZfOlmFx4mI89RXmwJ2EK/naIjm8Rmj6UTsJ
Tk2XAXOFHMc/RPgwB84E2jYdgpO1hnIyKPhBBIw1FG4FJg22LiANA5SF5/G4cvlBxJ0LtItmj4RF
WVM488Ab/hNFLF2e0B3wCxgXno378kNiGRFjQMSrq7PEHemJx0qmTehtI/4M4U+ZOGtkXNgQUGDG
pULdIG4UKhwYIXOTMaCrkERYTdia1aHKE9sTSsgDuYxFwA7iMwQexYPg0fG2xn/BvBgMbjJiWFsR
G9gKi4EreTJDe10ZHKT9PK47fMTjQ0/s1uTMjP+Tz+ybE+NHy8rbpD14itGXjIJ22Wf7bxuqLexR
HAG1IdGCZw4IdPhYNZy3ut5fGQVenAZuSTjb4FAIht+mphln2Wy1iE6nnE+fBL4MamB7nV+Vm4d+
jW59F51hYvMBb8DGWk7u/fuwTwF5f6xsW1MlFsH+yRm01r9NqyHdcmt0eEEl9sDqJf4Nf3XOUKJg
mZCi2/QUD5dz1A/cXr56YCGbt1kSEgh8XngHx1MioCWGDDZBhzGRXR/wIdNN8U80/R1HcpNWFNhB
+ntncb4tmh8sQA75FV0byGvSvlIMTnWeM+DOw/jEq5U1Uw4cFbF/ZL2fXrGecMoH7Yn9UCPjjL6l
3aIC+RyLn3Djc10+vjHFrHxlvXc28ABySnIjsHQxqorYx+BFL2AtAbnv4DXBJWPjsSk3kRG593bI
OJqPN5kTXTESI/1G4vpRCxAWfOKU6Np0Y8aTHcx/kRTSQ8V42YsrPTKunFZ7+QIpgIK19QnzwZsN
ZdX5Iscr+qTFvALA4fGBWYK25OSEVsGlI2E3doL8+KQjezB/FUN0IQcvHqvfA7cNfjhn9V8bZMFZ
ZM1WHOYYx/y1cH85wfCKBGvo3d8JCfseXeg5JpmXG04N8SxRQh32bx58j6GrPvZByGSQAzxsjhhf
BZhU2bKNPKvEC8HD9hhvFOeStrvFy8/BlEMbkSRIC3J/ryjdGzYcx/c3p9l8dWNdw1fp2pRHWhap
59iuewbAaT3hNFk+fUYWJiPMrej2kiACe77Sraxka+bf6m0UvGZU03E241iOY+ERzEqt9PrPwjPi
3ctZJAQP8oyEosoze5t+KnUUv/dgye+2Bqpd+cXCOTRyt0cREbX873nf1s4CNYUbtXLctCV3oMMF
8dqEWedlkB9yqck2eewBmCjGT+attYvGsFw2Eix8vZv3gZoxrV/IXuGWf9WuHgy6sIcfw3u3iz48
2WbTKv+zg0mGN0OHLeJkEsRjeIRdhkPTQ99rduv2E8fLs39K3s46mlo91s/XzLADN7GmHSvfJlRf
3EaOtQtsD3fYs1u+0V0f1tqCaUgqbzjgJIOF9IC7GZVuU8DyinErGH7jnMvHw9XTa9Mu3rQMs8+k
3FnWtCLy9tpkBPHKGdnMeTdnlTHcOWPjVY/bZfgiJ9/G0tcw/cqBmOsIwCB/7G+9Td4ucfbeadKV
/lOlKULv7TaXtBt30S5qF3k41+AtLPk8mbyjXVmM1fyvfc0K7R9Dj8PGzTDAYEaOp/GOR82VULC8
yNx7JQO7Yj/VAGhxet4zCD37pbkVGdJGEI5uSsPhC0cFeRwviPwgJbZdmNYo70Zt/pfR5BQeyPq7
tpvfwEEolM6Lna31olZGO2YOLgYsuFc8NPMHxTbg8ZNuEL9+A4yER+/ypqYbEibaY9JvATLPlmpI
OjYSEmjfik5GF2WdT8IoNRGBRwJkfl4DgHjjXGR5mklpeU/9jui63aPju0EVHc2dE4UYiJF6TR/Y
LK0Hgq0d9t3WvPudkrqh8XYjzqLQd/Z7G//WVzwaDdGOunLzQvcUC60b/zS0oTen7LIcHMUWqZKJ
gsNZd1GSr4HcyBMKPCV8ecu2jIfxPiT9WqfvRmS5Olm3Gtnf2dEsTFcxXu7t/vYq6+axlOgA3JRE
AvD6VTud2sn3Dm9JL1hhSzcIxk3/pymOFzSNZ1Tuk2yuAsbVe6rrtJbXBfW0qwD4VWn3wJJFkRTv
hJ7zdIYtMMqMNR33StuLoVku1sWypODwzipmQMplLDDjSXhq/xH7Ie5zjuzsrtRWbRIYCylVwnii
rx2n81qTPNdIHyYpGU61Z9wW9WPArmid6nZ5u51wjDyoqu6beIimBvUSpQ1S+OvO2fbaMWg2H3AY
DFg4TL+o1cviyk/bpe78GAYxvfk7xUvo/GRSyv2cEw0gq2dAaANQT5ov0x4ZfXFPb76tDNUJGtt+
Texo18/3b4pK4n0MnR1YLmSPa7rVzRElVDcnE/KF7Dwsv6PrblDttOJw71mrF+Kt5N8a3FjB8t3d
eyF4bUbCR5UNlFK2IZjvTqISDRMvCGmn03E9Ya8p6V1HIiECcmO0BeZGAR16wz5lVUSZgPLeOtAZ
rVZqhI/BqtZnibZGp7+ganx+0OyG9LmBztKYyyrueZZF79Dm9CbiPOgxRFL7HNAmTMpbsDichcbM
FM1938lZ8Y0lhVpvv7R3YPK+CRxd29vo7bPvKjHOhlXpzJFJSo9eeMfvvkNeRw1oaXXuLkVv8y5q
F93lWKPuIv3TaUCNsmFGkc7go/onIgxgkn/UrRinMEd34X2MQ0rRgPp1ew9w816TZ+9Q9C6yfv0l
D9LjsXW6E9i4ndiS0biFA/tEO9UJvbbamdoMKsjiFiMrW6jgQwAXQSmkRoPy1guy3IvRKlTjpcVv
7+F1j3neDhI63KX/cvjdLgYRPTujHVviNkwHUVGNmE2JhkKRvR9rVH2tzOLsr1k+LRID4nHbLllV
G7ebr2aruzLUXk9XicGwC/0mPSrK2myG7AsNz2DR3uVXgH/bWSnghUZu1z87ldsrz7XcezKincGt
VtXhG0edEP/H8n3aNBlHHxlexg70To+v2horFZiOAHyFvtmuQJdDRzKOHMHapsHKaQiO/OlqjzSv
c/0sedz8ho/LnGrtKrPH5CZR+0O1Yb8ZQKXmZfoFTg/oRY1WG8LCZUro/MIkOvocts9wYLx/Eqo7
e4f+c3hjtaESww2ajAQvKglfjtvqb/6lTsCZ9O3FrZ4WoU89H6/QmmHl9dq5mk6d/tx+T612fKOB
UTioKURUby/iOCaOrF/TmegqJvhciTnq0Dy8IBew9BoNjNJxUuD59Ln11V/0WkDHKKTKyLjQ3Bh+
jE8Pa5Rmq4SP+pb/pCzC+alu21u4YejsgJqxUdVv/UlDMfvco0SzWd6iXQyf6U8Cmfd/VB1C0SZd
treJCS5KM7DztYWscTltKaNZFY/teJa3XqKP+upEyefvB5ZW8STYSi6INtPTG8l+Q6udh63qv99T
pT9/vLcHi1l26bJ6/tov2r8z8Nv7J7BDr2GKTgTgyf0Y55dX/lOwPO3qxfXW6zwNrTWlWuw58mb9
kthHJzpZIqNAUMIdN0Ub3/rLuh2HDFBNru3zl19s8+1DZ3Wh6+O4BNY5narFptOxU0tU3Ch8/MQV
fuxJBGZCf5lQ1ZN+RYpr6WMVFF37q6pP1f2fpv2VvcDtU4X8Di55O3o/x8rUSPGJqm50j4ZOs3pD
m2JTRjtb++uz04R3lPC7cqPohvn2qyh+SzlY8f6xYKgn3vvJ+73VTRU19q9wLC/gnhycCa0YFDbt
qd8FIZPSLZgfBGnUf5Z1jEoWvXQt4/SMhmE0fN4mvWwfdlhZ8yBeP5XDu/7iFdDUwuPohHuFqjcj
WryV3lCh4zSFeJVGZkcMdNejR7aJ7tkqRWo3vFWVq8y0vxR7NZDi037mw5g0Sggal0pLEA0bknZs
NwoHOddEQ4PWstTvwvGlx5Zhsk89/Sd1dHdqOF2xT0hLJTOrcAH4QL2mC2RN2wLFP3s9PGfk0Oo1
9LPM44ryoi35UAnGd8rYO/dN6tzF/OY9w5qMGs1NSAlHbXCgIrkIC/Nqb9U172jAosXIIqn+7jP3
+If+oPSdrgZQnmHea/cFetwvz6bjRw8G32jH1MHJOYB8vKX7ex8foc/4aQvAtsKkqHZuYRQ3/hXL
ELSIwuUD3vsEeMx2qVKVIhS2io5KXmX6rnk+0iJc07l+w8iDkVp4vNp6uQ6FqCvGRrA6h4jmJP5l
E6eSNgyESm+DiNqsPIa/KdisUi/hzPTFmzpr4MCewPWRJTBAa/uKH/7W6+LiAAomyVHwCV9j9dSs
oFjwr3eibvR9oMIvHJiUdRgXslEg1fxGQoMkTRhEk8NRrFNquCKtaxqtw+VtB+hAf0EZfI2xRrke
4KfaFoLZs968XasbbQU6KWmNiuo3K2UKjCfNKRI8DIPw2rN89pP4yix4tfEtRTtEQKl2eR97c0R/
3S3ryf41CX/1+c1x37Nwz0K2m9eEaipqRR7j3hwqsDSQLqR0AaagTpRzDPlkJKpfcQ8UsAHUlsXk
uIFJZspfK9tr+Xr7PfAH83kLsR330QwpI9ajH3StlfmOvTSKwe3uqTY27B5Oaxu64A51MDBAkMrJ
1vfv4eD99DXDR5lyMVsGBZ/1upJxJHuMu8kNp1jmUhdq615deP0dWEoXbUXVmymzfh/1jbUxqJml
1BQfQEPe51ZbJT/JT/jDnOEsNrGEUOY63sNSaOI1TAKDQEW4Ddqpp9QWEWPGduzDoXIDGzowFgf4
G+ZjTEw4zP3gzDqZ3+2mPDYre6afuj9YUj+FV7iL+7u//o6ngyJh7Uj4vtsDCHszPTADYVdFHbKy
iOgDHOubF/6KjB2m2YV58QqQfyn7FEXqIn/FJTvwiELAvXZ64VFZ26ff9rhyCJdMHxen/gr+qaf3
0fgzvt9HtfWVKQkUt5uvnoxvEJWluBX277btho40f84fo0JSmtIvafVOXczvm+PeBvsomylUfdpu
d+whc6pLfbnFDO1Z9BbYHXOVqG6CzquGlJtqCNXC/OtRvGcabsxufixuA+14qxFb7QhSZI3RANAF
0T9qh/7yH4064GinQDXTpxB9RUrgtMWApQ5NKv9ALTTG6RSYv/THXAWbbmWsaNy8AT1sBkQyqytI
g1KADgSxPm83NXhq3SHAhBtICwlzK/gB+BUx3psDnvTmAI7UnDMJu4pbOC4WJn8KTua2d4qpdO7P
uyOmf3N4XwgQByd1ba3VRTTGaTxCCwcn1gCDDlCNBNOMxlX1WrbiyrW3zSXYGchU/NPfMYDyQF4P
b7dn2EMpWWL9OUTOr2S8zR5YtIccJaktk701V6n9RhKlh3JzafHtFofsEGEcXjSGVa/1U3YQt8cJ
NocR3pxJHq9BSxTA75YCfgFi75fglAXzYuhT2b3urc2tsUTbp9fq7hOYJVCz1tftulk9DiZIyb2v
ZpnYuBw4sejzYEe8cq0tBePB2D4ucHi4N0DSlp9Q7PFV27KBPA7O6B2SkeNbJ36ypBi+uECW7NA7
IYUoB15+AuaME1jutmtte6c29aKeQmjSbamsXLOPoW+NLQw0lorkG+UO6VeMmcaGCgIDO92Wx6on
3vy4BOdMhlBc4FlcUc2yPEDu/FoewVL5qPwY9BXZct7NEIWKPIqVxV9M5I1lQbIaegXOcxHC7AId
WDj+zs3lkSTv3QPTbq2uBR1Yus+SHg0HPSjjXXdb9GF2uR/+e2IsT+BFyF15wSaVKbVr4/vVenC+
MQYEy9rRvYoT1YAXQIbniM46K1BRBUiiL4k7LrCNpxeVmBbsTd1+9xDWKZqhwE4wu+6v+4uvaB5l
Gvyr18mPaHq0e01CClVjnMKxcCqe8vCRXmwB9vB+I9uxA4BSIDuxEw/4jnVAbTZ7dwDD0P4xcVHB
aLzsgsLehr/dNjCGwT90Is/hCWgibA8DVbtlq9g0K1gVlcaMw19UVIh/STQfCyOPOqgLB+ypdXnk
jl4+MH0ALjZyy29xQBeBeNM6fvwb/7BVqhsMk94m/nVGzYo5I/jON5ssO3HyA3yHaFG2GcfHMm2O
qD52zm6Vzc3vKeoTi8YqvFDF1sd75Aadqx1rFFHpmn/pTwtEO2oLJQW8OftuWLrOHxlG6BdroYFX
CZRfBfYnf7VRqz+v55fSHpJfNNL8+YO6joCVOAo6qH20//ANvn55yUsjxVsUXQKohbEVTXVzgSXA
KObRN6ACqEz2OYxvMP6clelT9A40a/tjjrkv/+WgbAAXQIrJkYfYq/vuvlOOt0l26lOf1vrOOaTI
saDskLImtxhQnce/3YBSOqqJsLF3mYdhOqf40CULgSK8SeidW3eLl2RgXcFiIZbur6VWUfXv9N9K
j/2DBTYucCFeTc2GCdCVwAaQ/U9NFMVWwMNi7w8gpP8aZJ4+kkrD9wB54Z6CiityYEBhMEgUJ4Lv
vQDjJ04KukPxtZDqpoaGEMkw9GI/GDi+Sn39Y0Ay2LAdL94A4oVjaqLir8vLp97sPdC8GZn7C2u4
E5CIuxe5fVcdO8zkOSYN1Ss9hjMovpwVFv4yGsTAgUh17JvBoXM9WlH4DyjAIoJIEXj51vQKwEqS
bfFVUz1GiegUBQo2SuKD+Obpv/UCW3bQDvyEh+B8GMAKfgtqKcY5fzqRrcLzriCucGB02wNuuqHu
74KByZ6ve9pMuu3qFAeBSaNRItPikSh9ZH1UeHtzrAA/B7Ku/EPKJRW55Cp7nXTA8QV/h9S8yc0d
JX7hbhMXQ2g2JGgyKb8NYlAshTF8fBNvilbEkxYkawHYMA2kC4zgXFOVgy4eWl7ft70bA0CL1RPH
BYqa4lp7oHjdiJ1qaAP6aFEK/CvIaWDIUh5JQ7BT6aYUGKEzDoBRDbMVgHCTZvYek601JKsJBGdB
2yv9Ayn+A9o9fQEVQuqOgIuDRuYDWu0PyUKpPZPChs4nc9bv89+Nn2RDVshxO4F0PSKqAkqK7r2H
r9FB24pkghkDhTzSTzxSkDwyZ0FamZLdwy+cIv12IGDvPe/mK4MHzq74nM3mmks+z4S0lgHlyx71
Vd99mFJK/Paxf8NnFm/IYCbTlmL6YIyrx315OIIoLJgTBgfuVPoa9b+E7MBeUYytTvDXTbQZaArw
MOrmh3I15kIkfywtrqhNWQh4Ioh3A+UaIh0gms3CqUAgtB65TC5JHEgBIkc4K96k0EKQ3CngWxaw
Hh1bl/1JdAxH6aK3b3x7OQWcaK5ukt8Q+JxPXx0qWZ5n0oR6dDsoiN53s3JJb2VPQOTeAEsC2Dok
2vdFNuc0msO4k3aEHFJiTpAMCOZgoYC5U8AqwRcZ4XPArcAXoESB9PeO/ASgb3A2AUfRQ3DldvQl
aFjKERQyWII6Fs8A4gh8ckSbbZoWLf2RPjVmGR0DOtAzHf7jzOU/B31vXY9QhT4nN0Z1WxWzhqAl
CZYCYYFQlp718/iqoe+N8iDlR9ALLM/yTtKpqKHCdn33CHNQQNVQOJUssy+xtWroLTD1t20+x8fm
mn641YG1Mkbp5PeBlFJE9svxjm6VNLzybd+L0UwK0M+ljzODZkugK42obRk7w3AAdCAwAnsU0NCc
tphNXjUH1csH+839oM/Dt88vdWWBhRhPoq0UxRZUHL+GHHpA7coxHFnvIZXFLkENkBeICvsWgAgE
RSd9P/6KfAI844ePXxRQDGlVoA4cOrPSrmvRUJz/PAMpBOeSZTvIMAepi30TpJnwSkcayk7sYYRu
mT4X7Z4kGGKUxey5SBeg8c+IINHJU6D86QYPTLx9kRjcpgwp0ogXyTlakV1sLwkGkiki7WpBxpzL
QKLv8FxSmr2vKETDBLUp6fOe8rNE/ok/Erb8NFzDhhoFa3VCPGHdv/vNAXyH4PS6WnNzeZtxjE+u
NVoIzlhyQFzjI6ywVOlgO8MC17YVOJMYfp0yrAh10fSt6i9ucqT8Yu/WsGBxtOK69COAEeKPGxzb
TozGB87MSTA3k6Gx5BoMZ2kadZOLIrFBQTMgKNibd3/hFSQOUWR8hnk4Az7rPiO/nmd/eg8AABKS
yeliC80qDK6+7WUzHIyZPAtXYTW5kcQJXQQnxBk9kVSeQDnfjKkyZZDAtzm261oiWDSvwKTG1zrD
RrXmmOdcKfMgQZ1ozZhHilejAjSXNn5fGRmJMiBe45DJhifIvYkrFuuVG+h4UU+wDmVcTBviTIgD
VBPOoJRrqd9YYBhnqHkwqLFx9TX6midoy2rSgn7PDGXQDAXH5QRblWfQuFD8TYC2QS5invPPG5UR
T9HXoJHOY1rjAAXc4sJ3Hfx5JN/zawVtgf1F79cTZWQse/OGo/M8vHJcuM8YvcQnAFl9xIzamssU
oxkjh2A6ZODdvAyYWXpdkMRHY0ceA24aK5sBOPpsmRu+4HqCBSqvYTK4faHIMryKs4n3Y3ZKN02Z
VzXRbU96+mABY6NzyiHGnbsP0K6X/GvQbo+P20l8ZSll/hxV2i+MRb7NeQMuGgu6VCxmNHtcOEjb
dBlnSACJ1NKxk/EzGoHDFrRiWTuQV8ArrSdP3NvICv5leRrmdvslY5LXsQYyQGERWVnM0lF4pb0H
c2M9RywNNOZCWUUMaS56cSeD44Cx5iFr4QoZLe1kOUXMOYbAeVSqCB9xEeZ1EQOAi+tBxKM3r3CC
YS8sBSumt2DdKHNmAeG74F/7xbriN+P39gtHlTOCfr35f8unSIeaMVQQNxmrzLhZqjAY2LxbG+OJ
wGUCb9UTW2BzJXIgf0Avz4hlc6r1iNMYLIc8DglndTk5VRNoAiT0Qec1CAmPlPlgynNmNsAH3PD+
h0fTwpMcEKEIm7YQ4T9CvCbMevqaiGsHNstHoLxx/zQF3jKfyhjZh4Tn5FQNbwUDBPpLEKuFP7Ul
3DCHXh9eBU+m9Xix4F3jPGe6eE/QKM2Qt03/W7Le/N4sPtLDcRNGDv7hvcm54TML/DB4SeTKB4Eo
5FAII4SGkJ/Vi69yLS8Svu/+BHQXBnNG++7vNeEohf9EPYmUC+p2NGMwfMjtqs+giTYRv/onqxD8
gxOmeDY1OmzKeBEMxafPzYyuUp+/VWykc4c6R1g0H3EKqoS7q0nw787eCXwQrhY8OABZTnPcLrnD
EZsDmroIr5UIMZWODmPgzeCRKQyR45MM1xkFZ3klj8bZTfb9l5UPKk4cKQvGfbDhv8eF9wFtNLJn
PHkELeVzLmZxIvwoC5YKT4t4RWi/Z8+cWcEphFlwCWmoX/haeM0/IVVPZRmfU/IRf40xVykz3JgQ
tZFJBC/crx6eUJb9I5WQ5g9Wn3Z/rcojNOkLNQXuj/HlU+0vuvkPzAK48V76fQiEqUpLOEwTRvN3
b744oXEsc5SvfuHhMJIvXOtH85vWT9l7QMVQb0PbBFoWf9vH206ZtRtOif1dXxpGqL+EEat0Xv5T
jtVP9E87Ot/WQl8IU7COW/XEcXyJ18pYdaveRjTKr7Htz3XaAtFSZ6qtqumH5EDj9PFdgs/z9Wkt
Hu7zq4D1qGyRJHSldBtKMAjjjRiF4eb+HS5ImLHWFdBspU9KCklUZjhQwf/cE8QENv3Ah9JKuj8v
yKCTkz9+nQNrQLQCxkVnyKn86fdOjwtcwTbyascsmoVnE8tqb29LMtLivb1kI1LIOUlChi1ARfZW
UiS36TWh4AKHkUmGyES72NsCoE6Cmws8usg6+Im4Ps+ox/BMZ8Zx72R+a0vu4ItshytuIhwdjii6
5vIOB8SD+Mtz0OJgrzx+ZC9CtUsc0sQ5COvxheSXF0jLV37FGXxJIgnKdctpTOLKAQ0IYiyqsLgU
F9wEdOpdNxfy9vCaEgLo4ZjEyQGn6idRsQRscgklENR9HBgNWo4ITnEBz0I/VRZ1ReL9QN3xinBP
zAofB5olu4tf/w2SmhAA6YeY3NriD8PwI8/k41JukqG4Tkizls0FA4AyIR5RN7i51dODHGX303kl
O+AsusZXSEYwSsX7FOzMLc97DvCPPy5ZPcF7pa/pHMfGfcJfi182knfq+KpPOinh+L9xN4nPrVny
cvYodiocEgI0m999E98p3hV2KGKSW/pNl7T+sGfiaQ3OAYeqQ/CPJ2pLcZgVeFpUPHfdn2G4T47N
tKw4COVJ697zr7Wr19nl4yvUxt1fcEZTgOt6hpWCXbiPryoaBY+0QQ8C/O0/6BBmeAh/mmW97jte
zFmcgEsrPi4UDk4gnF6VBFIsRFtxCaJYbwmd5OmUyAbzSm/EsiVOgk8b7Wz88VxcGn1mb5NhP8Zr
5Ly9FOQwTkLRku8QPfhHQKaMQWaDUOKMZaX0dsxfWFem8SSpAkSDWpiB56Fo+RVKBv8I1OJr2vfm
8S8qI/kpj91WpoxLBR9d68Jd0IQ7WQdojNeot9E3zbFbOSNj26OV8owktT38BVi2IgEadE6Zibeb
OTAfDKBgJ53xZO44gAzxY+Ehh1sYGMNIrlCIfwUr7Y3fM6XL+ctFjaFI+I5H/zURqA+GFf6gv5qj
OKj+0Ivhz+PCY/qnHnFPjlwHnE6heM3fR745I0QZLmWD4L0x7kjzO/611SHrSeQA1y4KCnqg3xyM
s/dBITSMUU2/HU5OWwOqtGvc0iN0dpd5iTj7MS2ISYmbjhgQuVGSw8a/XTUAtvFIx0JnwCqHV/x5
p3ZNSK3RfG4nogALnbHGZs0y4jj+rW5QwA9wpz8xEQKAsINsdoy19QnDKPGgtnxYgKdDfEIvxA+h
HbEwpJJYhmP4Zf+faLSXy/5AAAImgoFxMNaOz47F/oDjjmgKDJO3PkELrnFiggsWjvQpUtMncnyI
KeWiZobjqeMR3dG2CD+zRCmikDDA8ytLyyyxitjYmBy0ZPJYTQR/kFTZBwligjCAGgVdS4IUxTBN
xw2AYXdwXwnKDnkDzMtjmQG+3OA+QAqUF6KKcWRLlgZqRQwxLAUqUFn6h4vjj7nj/u6loOFsiSmz
Muz5rF3Vik3BNbwLQWgtPyfXgE+qNVOAUGgdNjx4BUKfiDOLiQZ4OYFASrgg5U/kbBi42oqoWfjc
nn5oTiEyxnvXDInNkSAQONTKHWv1CwNTBAnpyzyUfJIDvOPj8zT+IB5bDZNn3Zgdk2JQ7+Mz8jhQ
QTzA9ZYsP/sM0kNcpgAKl2VhUwagU/3ikWJ4qD5PxWNMDI7Zc6YiZoxChGifGCfez4+GU1G1xqDf
m6BKWHSdsCW6+y4GKSr6cYGJ0CZiQxFMUMR/jhJjPNib5ZEY4wH68SGUJuqKvfAgmRHmckQ1sUz8
jFaUTy73g5wE8IWvdBy03fJGJVE1Ujf0McEF7hA/IL0wvjJd5Nva8Y1HEHDACQ2vykluF1+db0wv
1hR+QbAgMt+RvBd2CNsyBCXqgPKqswm+c8SgIWiEw45A5ZMkK9FussNwpi09iMF2wRcHhmjGlLiQ
eUIy5sbbISgDvj2lfSo6hfWAZxldDD9qpLMN4F8Js7RCboiCIDRPn0vuPrzDwrGO/zdsC+FEO50h
ulwb5yI0BIdZL+xvVgSxQdOgXdt2jK8dcsHMvLxmcZ4+uoqTBwN8vla8X2SmXTHALBnKLkrIADfk
3WOzYBvmB5iHpWfnZnTQie8sJoRHxCEkYg1LlEfRhqhtdch+IVblQ35lkjKrAeJALAPiM692Te9T
xglxmQViid5JgXd+fcKiLDpREQIsCmgnLsY02kVHawmXaOLDb7IhYcvHIQGNTAV9TV4T919z1pFt
sPCQHJ6JmuFz0UYV5mdEB0NmCpOjNM3Yl/VnTXBRZxKygK8YGtNn3bmLxBgCrjCLHN8wjejoFf9w
JVRlPIwCBcD0gU/+gxZolyr9I/2B3dy0xqgFKM7TYQeeS8iMoUTOnPu1pQarWgucBTO4PwUXNhNO
UOnidBJSkNEBGPZbwrgQLo2GiACxDd4o0RxCr2jLJvOIYhCoJQpSDJDe4IRuoubHgPe2Hczc+hrg
bL8oVHX9lAhO/AtJuQn+4W18iSgcHxf5v/uDXSAx+e7326CrRryPV6DWWJUnfjusH9CUbZcdCVoj
kIyPGAow1jyoM7Cd+THtD4mXYMkT2mhxd768ANqOCajubl8lbTMMGmjgRB3egSqJzxqGIKkLaykk
ob7kihpi/w3xPMdX2DL4Z/6xR3LiIrANcxN9e7jqhgMn5hF20Y4z2NeDIO0mB0Q0+hd3fv4T/7Zr
HtJbx1eqEX/ssUnoXEDnxaH8xBN78wBlRp+7AMDQjhJU2dVtjLct+87GQF+45a4kKJH4pIjgISl8
dr1VO+KsPsFbe6UXOxV1RBFq6VdCf0bNlwYwGcX9y3TvUGUBrAIyTv6fLOgXQoXU08rmAt9lJEHP
MGyxi9EGzLAgLiFxUeSIeYjElyLCUJf9iL/Dh2wUJcm9IovhNfxBrSIBXI+9I76IBnU7ZwnF/UFG
BYLN/QgVr0DaRdFFogLYSXi0CA7vwOpNxyhrsTM+6kjPJkgd0suG2a3CX8lbsUWdoANebMbGxx4E
4+Z/JN3XciLLEgXQLyICb16BxnuEkV4IWbz3fP1ZNSfi3ok5GklAd3VV5s5tDOCBQfHwfc9n2U7j
CLcOHtfg0rqJN2Oxc3GWqrILjyVJjsOTa72rEXwKu4217cF10DlZbrGwNXi6EfF8HLO+DKznRGCn
WppbJ+FWW6DK3h9vztmp7sYtCHPConEYMoB28P/l5/EIk2NUaikCP96lGSHejsmeV/RWVUTvDzZv
xEmahuHr3YAvqdnKhve1+y7lfuyqIaEV7XCSHbiuiZ/9sVpgj0KSg9FICNZcwLxTLCwiD9ZzkPwo
vIWP8G/4qDhKfwQKiJhDJ/nVhDStsy1llmFGm3inQJhxlQ0duV1i++JKoRb6mN9+88vu/lLUPC+T
XIWK50tnftPsCd9KwN/XZfqY3aNxejQKnPgT0S3XeqnelZmtR457XF0WXvZSFJQYPo4zfk9kgeZZ
S7FcT5SSQgfRRYQefvjC6Xcmgy9fXD2rXJV7nA1Lye/4dN8qtBOlUaK9LseLwZlQtHlRPDNAZ99U
fVSc8JHAxibWMs/XiyllcEQvdF+VZOlSnneTTTHytXg5JF+a6F2YNT+/0onSunxonFvXfbGVMVVm
faiza2W/lt1D9dhdNHON5DRVnWmsWpvPROP6PRu+SpfOrpNqJDqZjq6sfq6fSuQ+mdIrApt0H+jU
YOHbII4bPt6yYZvG2vEhh9K/vK4yW3z8xeGG5u9G0KXYqrxP4AIVs51N4/bh0KvdzOHOHSOpxsZE
Ufxg+dR6tR6tQvfJSTxeNpquyNAWPrLo58opu0NMUtphFGIaMtOsryXLqVKyiSyiNf2DgWbKT593
YjJtdJ8Yuv/pfnZWehqVZCepxmrTWHSurVij8HvORuuuArS6GrReUR7Fy3i3aNCkD872HxWDA/4n
9ZWXEttVulTyg2V345SczIf5kHoXBc9eFchXMKt18Zqxdz9reGOGeoyYE5iH0B6bEncvnF7Uwp/P
xuN98+uXzDqXKWROfN5qkCzGeveJqMkezVQh0cz04n2OMdTeu/Kzk26M44axzvI+hfKrnvekDo+f
p96xffuaVzfda8c0U/jf28WBMpAa1CcEjFb8WPmCis6J8nXc4JKasnz93Y923VRtzj4PERWM4kOW
F9GsuOnEi/lBBu/mVDHXqVFIGM0tKgJ0DeemalozxmVDqlM5JAguO7RZDdIKQjfjDwA9H53Lt1nH
k41PY3UpJZXiXYJVX6JkBXuY/AGl02VIUG58aeeFuk4S+WiN+z85XcurNNN5XB+z48oFI86DXz+5
pp6n5RdfqrfLrJgxkh1nJTMeu0lIwp05W+lSYis2SkypcqVg6kj7hjJuQG31MnC6fpx0q8rn1rNz
DqPLDE5Pefdu2pQNZtcfutgcJee9fZok5RmMCoN0b+u2/2Y66348W4q/iqv32HdhERWStqvmbmuw
mFoEklg4Px89Jy61zDYK1UIjFxwM583T8LksmTbvhAcU478o6TKR74O1fIfl4Fa5JYPa/xWzTZgT
j2m9CHTMTYILQqI6Z7xJ1n/C0Bonnvg2mswAuhvvpNOV13IUw7O3NSO+v7pOuXu6QtLx6j6mhaeF
c4IfrdnVIpZfTCsLXQWig09fo16nb3/OTIhzCUq/Kvb3zjAeiT9bnjmF2O4k+E2e9aMXVoehANR7
JfOT/FX5yFD2D+09l+tudiNs2Nyjt8Ph7h/JAhKNHEYqCzyKtk0pj2PBOGV+GWSO5WcojU1zql4e
oEJ89RnINP3TNLVs4YlVL5fqkW3H8Piqn7/I4MJZ/Yfpkv7IZprJvgNTKZU/t7TWoRl+dDHYgRLn
VW3OIWSmgOhnFfrewr860MdhzfPtwlAbiLTQSowV62Ay5af3E6o58ulHZZ2uGCFcbk0NyQvapQLe
RI955OMr8QLIeSvFmppUDHni7eJxFq1o+ePVmbYX0JdlJK71yuz7iOrJ2652sNucBvtCT6FZeHul
eptsTacJynItNcPaw9OyiryHPuEiXUbrQm8u1iseLfaVMvBE97XcdW52uXe/wg8wMt9ESs5821U4
r/rnpqPvZ7lvQHocaWvOmEaUYmtzsKdlhbGi6bRS2r+hHB9GUOF/Z99z3b6ozduz6GDRr+oZDI9Y
2azZTN8GJTHzLtgiJJPKImzdpvkPVczxL/uhDDBiQ75K1g5c/2fN+Hp6mNdkw8Q7q99VO9E7VQrd
8ydjuan66dzIvHnNSM3CIj9MpTctjC0j00MrMdwp9EJYQXB951b1ue7kvoM5/E2NxFWOVqC8rS3N
h31czLx7/G1NK0Pw7MSvWgvxVUNRT5dRyNZ3JQ0W7v1yVdvFquqfM97SUg5GaDAMzG/QNHR2Iyvk
snOA0MKtn1W0HQqUZ23WpA64KYHENH8/GxzcasffVJmDSLZEfFo23H2VzD1qwXDNbJ496DH5Tv9J
RGY08kezgenuublLUfmAU2aJG06Pzo5zed1NAyRH29Mgcw1ZQ+lwjXM/QTixeDtNc6cG9pL6L8gZ
EEIneg0V/gqn5l7NDzCcsK0KP+6jUnuL+Lirx3LRiu2qlkj6A40Z4pJfiy/1th66xZo6HCQ70HnA
WqHr7htN7NQuRTXW7Hf56dIkA6VJwfi5M37AO9iGAHpVmrnzOz5mVbeJpcM8AJcn3KlZ6V70GsVf
9PfI4fAzdveMg7bNJXYCCnsx5aQMGQKxsiwvOdRnQ1F983ZymrrGj4sEJjKxbU3WxBBGBoQo/Hgz
MFE5qha09s7G9CouucVyuWtw0aLd7ZoeoGxVgwle60Bp3MWwBHpBvE7V1Wg7Mc3Ll75Ok0QzWzrU
weiA4W7uO3WjfYuSxxJRr2ajk+je2Bie6q8J9nVA2UFsjsbdm8igGNYXNsOzvXvbSoy6RzfO2qqa
Zdgmnn+n3rafYsIaq/M80LR85hv7xivswd4yqnZXL9YLli+lbaeAo+YEKBW6nvOkEwAEH1RP1Bjw
9kflVGh42J0WyVVjb08G3ilhfaNXWoKGhkmSg/XfbtuN31t62NOt9ggdtQoA50k8VmiRMonSuX/n
GHDD/5CjnMYJLXTNXn8t2NuQ8RyUnBTmwx5pYK4L0OesjlMl+OE7fyvUtDmJH3WwHQYw59rjCQc+
Obq2VheirgNZ96hbVrc+hPsCh2yetz86in1t+bWfHNqBuvaKPueYQYm6oxzHalO6qrbGm7qnFwVM
7Hct1t3L0kF6OeMm6AXruR+Zcqrm/OBsAIWsV943VyN9a6Z3jPAbq4+yPIJSSvbKFUMGsWV0n8i9
amhzart2edHn9F7+3CKXhFppXT7WniJ9Jd2UDbnOX5ioTkhtm67xOSn0BDrFWumcbKJoM9rjmQ3O
jWw/Vrl/nbvLdclzt2rd3o0WgGlOgmSn0Mt53r42fr3M5D5b3U8RI81zS13hDQHktWTlY+/+5ZJt
RiK9Wsl8cb6SSJL+Ws/Kz6/Lqpk/DmEcj28bjtJRx/Mvgq1Q4XIbUh7CvEljlsBN1Hw6WaAPuoDr
X8IshMMjlwKPbk07yhy6Okb50AknxzeWisQ94n0kyK2jr2PxiUij8qvrYORFxTwceFJOdfQ4YccM
STK17egN0xzNz1JI9iWulXfNi+jOF8+j9Acnls7FjwPPSrvRrNQ8Rw/l3noaEl6Ok/sMNKNwxWJ5
/ezqt2N1W2UiiVU4FcMR7UcnGZ2F6eOLO1i/UMzeamKvtjX+i7XjDMaT73u2tsX0rvRqHur6RhUf
N+QGNk15q1YWsfJ2V52jrZzTxQyXtOLqm/mX0R0lm3OyyS163Uzwwabd+rZcevmJpgAF8uPJV6d0
ZbMQa14vRhTet82lYZPZfaereLKl1QyLLmlPcJIEHhvXN9k84VqFYpbZFII3LUfYN261Ag6caE0B
GYoRTDbDlArtcr4Bi4qwVkrCqiPZf9foGGnY8I3mkWKtGLbyQznwv27/YAaGgjkVXxpwgWz1INMt
aRdfl2L6UUq8vbaYc36oRO5T2lUw+oqiKDEgmfZJLXsihmxAvCRv9Uzz1qLLn0Or3q4d1vFl0ZSt
U+venvc9JFGuuRnevp4EogEpQX9qH4ifMKXYBLxD9KMlHuE8+lIe8zB+4Bi+JJfOBRXqZLBQzzIX
aU5HB1HqhekcTukXLuzkpbV49lvefTyPMi0WhOlRqpb/THwVKvQoHYPBzn1wbt/HzzZfu/pjoqJ+
6QmeDvhz9d4OHDKbSDWPc3qS1A31KP/p3qoCvHiFZypIWHAmODlpa1zF5dq5w4UKMnPlNCl0Up1D
bTvdNB+l3Zikqx+SK16NRCnTp/MurjUgy2NxPXrVFMyZ2kOMwa2c/1wBQ5GO6nwtqhTTZ5aujNaX
xet9lFtCLw49nlhrDpS5GqkoIszzWeQnSiOud2TlOm/PXo7W5m5BwG0iq8CI5aoqVBuz6ccsW04U
EJtMJfwvgOZhryyRbJ+uJX5ganXeAZqb4BhxYNMY+n24KW+o+qyZGs0uxYXRlD+tDPAHmB50+Ltf
VlQDuZ8wRj5MU+9MsTrxTr4/76woxImDYt/JcfxYYj+syeAPNluUTulS+pduTjP2UBMWD0lTHB1V
cEC1D2saxvC/zM70OAyHee+6uhSmr6L+ZZ3mIlDcvRiiNPM0BU+CstLjUnyGTEriw039VL5U7Emm
H0TGd1QxxUQUcuTDouJBXOM7NqOqLK874Xn9ifGSQTwjoZyXZ51VFfKDqNX9l00k4i9rRR3R8eaN
RC2OHLoRpwZFjIm+m39sqyI5yvdItvwBUmr3K77qqZa3wjr43y3iBMEU+l+QgZaE8nftEm2rnH2X
nMz7ay55ZPSXBmLdzXJSxw5VCuboDl44XoFULtZaM7CzPRkCsMxcV3wvdr5XPLP2cFxQjhnACZPc
moWVHM/Qyfs/lBjOZMoAr9XIePnrrmmIO7wSPM1IBMNkQkcxV6dwH79UtWNAsJwBa9jOd1wailkt
dOwtFkDSleRGaPRI2ZfYmZWVbui/yk8eUnfO++/7eOl2Lmf/sn/nwb5a6BSawb2VJ8x03cy5U254
D3OreRola7fqcjprXnuJtpo13lSxIcI0Am4J4Fz1YtNj4+R889ZYsxU3w+Mgz0/mDLaF8SvM51/a
VCOkvCSxW/P+/sBH/ln/HujR2Oh84NyYs2YUm8X4+PqxGF5ofWD3/QziYvgiipz7r1DhEygWDzfP
I/Siat6U9Z4kuOHPbBjnwQ5z2ZryY/nk4xgRyWqpTHtcZYNB+PsV7BbQPyF6LvZ3CsbNjAnj+h/7
71bRHSELP0N9DKdnp9vZ9Z6RtU7WjbIRUE3t1T/8lHoQkDifhOFPbz++fx77r6/0KDMNd+gqC6Nk
LrAjuWHLe6qoncQbGsRsX200N3N3L5kwAsp3CrlqXDhvgGWdWEo0HSpYFwcCvUPtFNpY7TlTSJUV
JJe5ovFloaej0137rfB+dLxF9mvFePNZu8bN80fnHQt/bjnVbbqC5mADSb7CFqGC0xDSu25XjeSx
As6ER0NkgZoGSubwkN4L8o618mN+zZvEXIINSyS+U07eXK9vZykWWqsRaEnNUKifqlZY56Cti98a
8Rp8DFcmSDMC0yg3lM/plEfpHWLS6wpj9Xgz8X+oihy74+Ta5HtStOOWkhNNMoBdp0jsENKHV8JW
5pVsB4q5awv5GxJtCBbdaRqfeM4Wd8UR4yzEqK7em4dqjnrreojcGVxoBQsedyeAUnRaFdQTx962
sasspjkH4wmrDAWuj3iCOf4Qb1yoqfGDbEJOE8Ia1UU4bfFXofwXm5rd5W3dnvWORbbA0cEBEw7D
RC1R27aX1VQnptLZ1u6Yubmm87oqJdgPqUlwyhc/3FU6108QVnRwLBmal0646/uS9L2igJWQ57gW
X/ZAJT6XbmL4ZrXYaN0S6CTN7e3BMtpMz3H+mOApC7r/2NQ9NcUPu877vHFrnku6V2CsxEXMMUJh
MoID4ecd697ITP4fELU0w0s+lzDTMUoxtl2Wym9I2ta7lPMfuKLeyKxKqznITbE2sJaPTtxQxCwq
2Ap/4YqafQ4eLRm4bzxL67zainLX0KEKUlG3jZcaB6tRoXEqZ3lLvj3wpYJuIId0/ypmx/fBvp8f
rykMaIgrB8rbn/Tn0shbudQ6/JxNOX7XtrNscfdzeNv0nmNk+q5DaP2x7+NZt+7jzasCN/vbnYJ/
6vnPvqlIqT1Ag8Gv25aRbbNZYuVvixNmZtFX9iDHEEHG5SAoO6tZatuMWhWkVInRRYQC64Mty787
QpZvC2oreyUQRwtM0WsUBBnXqB+SgMoLUO29f5DR+cTjdk+FAeY0fYtekv1QGdO4+CWbr3QWWC96
Wc0ryl2ruW1vR7ju0jbYfiuyt7WQLo95YtJV8baJAEkZeFaIQwjngD2OgA/KzeKof/6zHULk4FSM
GTU94/Z+adAcAjCcQ9y6AgS6ZQPOHtam5fj23SFP/kEXEH743yvMswGKe307il5mP7FouS2zS1Ly
fs+UdxpGNaydAq/B2+bqym3L940v38AGdDGYOg+2IOPbjnlY4FiD3YBYjjk7E+DrVKDs+tGH+iKK
lz7brsaKkhwRTGOaMvQdkDZnpN+dDi1LmAs5BZMfkJnarG0k2iXmC8I/1QYIDiHOxIvSFU32w/WA
EQ+05jw3/OmFs6rMZ9Epe+C2iP5j1o6Lg0GTCTxz/xVGbns2cZi57tYzvN/sqGxGYuZroqhhcSBj
kf8VULp23we3pGZWWdnWdrIQdMxwiVNVe1tPqlmdGM1DOZiOP1qZVvpv5gR7EjgbAQAh2BQxHWIu
BFZ12CdxnD0l9wDwbD8FrbeTHqUfXz7Lcfh3GQL4mg8oYG4d9IlBLj4H4VQOSJ/OH9j0oYQquHaW
uMjOomP5rCU91QM3hE7Trwo3fxh42+gtpNEwSn+nTLdHDgFGapPXtxICW4VknOH2r0PKce4x2I2O
k+UnsJhh57/bgcY3G2zSYZqlriTTBERoRJel65fRElH+UE2lXVj8gN4HmA3rv9nIXXYPA2ZHXxhq
FRyBKZBwg7CW/Ij/xaaW6LMflGtd9zTjp+5lN94tMIZWqBrHzf2CxrbM6Kj1bwIrM6O5n2Fvx5rs
63e99B8Z+zxiM8yLNdH1MfZfih1AtjXt3AVodIjjOiHyUIv2HacSDp+AauNj+/XouTd+z/3T7eKL
jMD+s/N55N/mx6838qGLZZLuAzFu70HhqBvLFq2vOdWsIe/hB8yTY2XoLse0rCs4wX4c6z7/WNdt
eucBG1s30srirl3HVXBA1e9fxmrFeWlfnxVReSSbZSvayq4OvjMb2WZrPAuieSND84M/3jrJ2tzL
Yp43Hs1ZL9E0UxSaGB8Iwqy9ahhz1aC8mpms7G/Ffetc5ug6jI/wHLrrxqpbybRUwY/ykQr8Y/tx
xF3dtQzimVS0r+rtVa+gwttrihNvx3+pGf2yNVA9t1dDhdHkLjn+UFegNdaDefPcSY7PfaMW5fSp
+6KccmY28behrmH/n3eOn6ufxNtdimyqlh4dhrfehqL159bSUEPK0tCzt3g78bWrhUTGZcmoo3d5
0zvN/tIjHasW/iB89kAX2Ix1ju1jY9Gd70upZqGSm65+RHf9ma4si+k/SrfH2+59vmWZUI7/5Yb8
H4K9wY1sGiiKmN3njNRku0xFcSDlClmZ64582dZWa7qqJAyejo2Hrtx8H9n2PoYSTJ7YyxCSXkAK
eepzq3Autr7j3RQlULqc6rxdelx5olRzGe2ri8qjttW888x112QbVQzojei27tLOvx1qGVl6ipW6
dbap3yoZR8+qnBWRl+7eZTO6sXQ19F4jeQXRc2wSMCYx6Wur4n/BStHGmC/Zhpfn4uL91NtXw5VD
RpvGSovKtp2aXOphzJaXQX+rS1po3+CsCV4e5e2jdP24aOSYN9F0yupFVujm+Jrmul6MomjTu5lt
pr65y0fQpja7BvjpvYbZJ90sNQ2d/t48zwTUAKPPF/YvkAt6s2hZif0coy9M7M5VoC9zNBRRYhWx
0deIPAiQTtbexQ1J/MwnJvOtl4NtUT70xJ/2BGqoFJv1VXlWPysWVgGa2Dqt5y66Xi56UnDV953z
WHxsX8cQGP/Mv0vJsXtbXU9WyqhO+/8HxRUp33/X/Uzt+REfxRQ9k1Ul1gkSrfOvethnXPTsKZFl
Lb/XhLwXl6Y6rwmOAHCpP1uZsjEYuhO0xzeaTx8p9ta1V/3YzjVfBgSxSr6xjDhitTOV7WDXmvWX
Hd0gDYlkr30HwOps07AyzBDM7bgMGtKgXotPuGfVNm1Fsbl4KIDWALKXtN2sE4SDfdkMpQjeLO0b
KcK1szKKIIwKNDvQufXSAKeQjZ1BT6GJPJSp/OBEhhoQjoze9Q7GWFUJ8yhGZYqAbziumV2sypCA
6qFnzVFdqtaadMgD1UaDai7aVO7thGot6FY3o4yksWPDbtnc9rfz0qIrCroZclWJkxmOLPHXU92Q
Fc7uE9tz+tQxZ2k7QPCTAKPcjGr00WNT14ZTOIqhhYIiSmg+qsYQVb43uTg2UxAsbU/v2AnDGAUd
lGFWVQRyLB1sSTXjVbiQ1mFhFK2/dd6Ch/HhaR0Vqsk3+4Lw3/TnuXquvprCa3rJkQnhWIzUTdYG
ih+e4isUJI6DqWqHqvNh04fDnu70C7M2EVIt3Uy7ovKmecONz1F2cG2GcOZ8e8FQl76weR8t+7mv
OPwpD0X/PKpCtyVdstfgXdJdtLzS3MvOwXTyrgggzTIiJnI9XpTtmdCXm6BbcobpfRybgINQ/TVR
lQDroAUkYW/Hzk6taS5Qxw0pvBV+koOLviWhbiOPzEztl51j9TRJ9zK2kubefBxtGeBbqBccTC+X
4dI9f9zWpefo8iaOt8RMqHYmRZbQF61+Tr3VOzhmO2B92KNVBbul6kBRvckDxUoHVM1UUq2bcf3m
J4mgJKvBuAJvKexgcUEz68Hlbfdz7jimkQ7oQE3lzEHCSlajr5vPDlelVyv+eXhfTa+j+ChPUlzA
1dbDRMe+OeRHvhrARBtR80K3yRQzNik0dz0Xc+8EWQAQzbk6+3z59AYkmv2plC2G+NghUbAxZnuF
QbjLmVbyM/8nlg00pHP0vLydS4VmOmK+OXi2X3VT10Pl2IBBtTV+DWl4NQlI9V1P1Mcg8CceQZtH
F1wFIpbyrVnr0EzUnCy9C111OzcE2ITzLf9XYDY+0HXsnW9BGXtqASxqucH6Yze0GvyECISmIKXo
2kx+uRTtFeoFztYbAB3SKC6sx2XLVg0PZGBZ2nc2bxLPvdljh38dLchKBFFVB1BdddejubM0p3cE
olcTDo7F77N2FEXOMko/eQ/h6I1104VOj5+fJtLtxbsyK02OZ888vaXHST3irLrvWy2fVqh4glC2
Waef8U9m843471UsOPsxR/2jvG7KmOps/2yfK5GAChcq22UjgGRLqu9CyIKPwrTp1H3YW7A+bhUs
2ffsrBx7X4iCDr5807Wzc/V1bl/L6WEuKkQ7KJsTcV5MvO0/dmDWZSdlb4lbbaje7V1/Ps2FJ+NP
4WxDz5H4BK30rZIaqkXLQfN6daWf0YdKrm69r8rn9tz7yUWJwbq6Qpdssj+VN7vWihHWxkrP3qGJ
YQHLVlzXMrmiYzQCFh/hsk5FQ3Ft+AE3YiF0G4oz0TiBpoPSMs/VSIFc4pLeCXUE+d0433i85ZqJ
SQCSxb/doIOLSlbDrYoxUuivCYyDpl3XWsdMtKnoHwCz6BQlE5C3bOM+4oHofHLHsuNDj5d5P12a
VeLic13V2qJ8by+t13Otj+9hpokW10J1Wzl+Tux4ptcG2QrdO1ZeaVkNrffiPQ0z55BYO0JFYpL8
HPJjBnxNZXx3Vs91ZFfUTs1Hc9fdNo6NzMy8dT84vS2ezYdEuI53J8TAWgyi435KmcNgoPKD+qs6
UU3fegk6bJq6U3T73toRC3U8IjwfU8r6qwYWqKSJnG+1V3PeOLa3tVcr1RKx0XawCGqc8cH+fEpr
SJI6oE0JwFkWxbXYdSmMJMPRHguhQVToBOuzz9DrZLWk0X6vMYBlYOpnIi7B84H4mVLynTqDbAGj
atWbE+THq5SOvVslUUmP9USaHjV0onIZnjs3i5j5tFEHOse5sVHwXb9MiQ2dgjvAsjz8XEWoDsWT
S4rf1QgN+bXjbIhwdaNdFSO3a5mikzEp0hvU7T5l0/PesiqCpXpspMq3OgSwiGJePjO5sX/GLYoj
ENRBV30V9/CBs+L1H6zjIFY0gANIksr58rG8VCZY4GaP++JbwXOF/oTckA9PWvnUXHUfLfYT01N9
3txXVdPBkgETqtC5lc4VGG5T8C1ifWc/uL0d+TmEdHdBl/XjX7IBWYyu4yAuf5b6nskKU1AB7ncv
/1hU47+hiHxpwpmA52QdHFrnP46qDYekcyMM2AKkhL8z5AfDCZMQnAWmMbGxKOssG8VBbIcbagoO
kpqVvw9MQk4Rp2JLYlGZlR+1wNk6VLa7RjwElAUFO8TCAQ0P9TkXyyi7E7cKhgj3WHkIQRUGGPcp
Qzkxtznvq/n6vJpWAD7KS35XnaBFL3yHrFLtqDd7eJOBw4j1iVKnZSjHjXdS7DKUMrVM6x7UPpNN
m30IebUdCkLA7KivWC6IDTHE3LJgFVer6IbrawuW9uFlgNNkCzk71dN62z4P2de3ObQYg6sxfKTS
BoBIr9nm5AYphzkomEhdhBr9oi/lhuF6hQ4PieNsFJ380GlCPKSTST1J2scrbJ7QS1atwAzWpjUu
5D7pjzRyVraabGR5LGSriW8BD6IEWMB35zxBAwgCxuibBrxePSr1wnDTSlahFcsxVOT2XRgCCyA3
seGqnuoCM/gv+VwkQf/so245ZR+SVDj8UD0+kn1sGfx+Tq/3sr9gIJnvSTbrJBvBiR1OgXyw6wSY
HCDh2CQBVgSjYxfU9newFsDGnPFYvAy7h+Gjlu/N27FBKlF6fV33pe2juDErhnAeJoKOvs6oE5Ub
TA/45WxgIlIKKeKLyXa0GGLlHUcHxN6P3IUPdzH1FZ/Xn/bxyX20ZVdw/Mh8XX+3Mth74VXige92
+3pMjs6tVKD+NZkbbBjCFzE3prM+3+fkOZrafm8qUwc03G+dcK+fJIVJ50jwU7CxJxshzuEBH3Us
ftqPNHWLsnlUtg93gJjFunzuOVFb8jeX4DJF/q+EqIpTEp4FEAOYZbo2SyPwkOigYHfHXElXfkcl
hoep5cyiH0Jt5gXsCwgDKgT9Y57p3b+wivM48Dw4ylbDWz20TEgjeE+V4DP8Z3D1uEw9wP6WbcT/
nnxZ7qbG9pul2fHOfocjksQi9HWVsKU3vI6X4q8Lw6AtMzVC62Can4BVBx3wwi7vkjBEgRHk+zGP
1bJ4pxbt5roQNzVoImG24TM5/Ts+yLxDHPZ9L/koXcrPpJ5EMlCIJUNSiUG76bgbxlLBcf4f9Hb8
u0x9ap4QB87k0j86UPLu/6saIa4wPFj6OwtbkQoUdLnAMHuC1FSX2R8KvEcSiEeG+p22TFlha9C9
x7+bFxl6oAOJ0Bc8bkEBno0CjERJoV8cyhMQ/sFwLLRS4VLT3+F/Bg/vHDAcsmddc5DI1XWiIU1p
1jamac8/w21kZdxA/QtTd/7jdReIL8S8ExwqCFubRldXlEmgdQBYM0Ob1o0H43wMhst+eDVX53z3
9q48U7bVFHLZ0FcNlTAJaT673mEWcGnQ93HYdVlpNVy8YPjBM37/IhjmB4ozWNn+AQYT88EpMeaW
e8Iapm1o+CVGNvs/wvjwd2hRcIPOrzzP6faWhcKZKPzZcKvsyjyDR8ZJXggzkFWP5ooTIwiN69Ej
YoLJqPvptC+QL2PfE9RXXt+3KWX8+7N/w3hLVxVe8L9j3a+x0QQBwkIlrE8pTILchsvJEIFKUdNN
HOuvYUYpY6Us8OYSXS7AplC+jc4Mv/E1PEaBO+wSr2rPPs2gudQegHN7xVAWY/AU1nmV0ALaCjvC
FinhafmIqd/OjB+THQ4huRaR2zpfSSESOIombLveuQSiryV6hdaTyOPnusPnQyaDF9Kom8Mi15TF
W0VZ58CPwFDHOl5hXhcYyEXB5e9Mh/6/3HN+iCj/F5LSOkGO2LxjfKYVq4oKGYlYqqy5D22wMJQy
vQ10L+sUBTUNNGhDSzlnjIBK9GZUdd/LcRhueCDsrNeS9KAutYSFascGkjuHuqnciNRwZJCJ1wPS
U3DelkwmQjYP902MXeBUOlgms9IwtXMCv74BhVYZhNq7CcytYNdAKGjKP1c3Q/xjtSQy6avrco9Q
TE9TU85tolHIfHkh5EMcATAqEV28eoGgwzdHfiEp6NDibPM22QoMMNxzyjXQQTGkwdTrYDLn9Y06
AcmM4ZIFGr2M4w+U9WyT6F9rcGOUIm69Lwhrk98rs1lykNkvnRn/UQYHqJ/G/uRGs0/8v/spyAhB
zUaLJEst/Mw79fJyQjOyPUSFa92fj/eERpgVJAD5jQy2t/66B0siP4+xl46XTlgnvf0k9+Pn1m0O
CL3VqBCYiMSy61Td4pNuUDp+gWl5BnB7ZLOQe5t9msQWsOnNUylzBp6edDmdrMdODZqueq5MOTL7
fPYZBjKOMeBKDO0LtB40ySKL6+Z6sEpcgHSUMIbU4c535TCp6sTELh0/5wNi/mdRaQvvfH3IvVyD
jhv3MbK164t7H9KXkdJVxJXdW/zv+plblMESKhzSiG7w5Frg0X1qPfxIXhLWGMHzU9cWtlU7Rl2W
yupc9y70c+pmRbIQ+oKtJa09XtcyG0qTElKScYzkMCdWCEO6mlYwj+zQtfThOWNDCXjHKTS/qn1b
o5Oh8L1D40ImFSWrzLO8PkVtvBwN9uq4BkrgzMMg0xSNEz/MbxsBs0K6Tar7qKDimqUdx0+5Zw0H
sAQQx9DVxfu7sKaDYtq4nbBSp8DheqsqoDEpUCvAd+YkTDYwK4RRcIRdsEsIkznu3L56S0dJ1YPJ
0WbWfsky05X5tXf6A7b1NY+j7fVh5gSZfFY8Zio3hY1v8w3zTxxzMd7IIZ59FSWOrlVLzMefsr8e
qw1ZWXEQMYQI50OslhvGgt9BoH1fpkghLVacM1b64dnLY2zHA9+cl7pbXJY3BNtzsmkdluEOTbkz
DuN9u7jXFlhgEDD78CD9m39JYnAMtbZMAoJ7AxL6EQRgN5luw7hNpYen4CXSnDENyWxd03O6klpj
S5eYLdhSsu2weZOhq9cyRZMtfx5271yKOg5MVN4skzl7E2vwvvGFcdp8bOIibCFUhf9b2XC2Yf7g
nX9z92R7ApYkVjrrkp6ZqiTnjhg8CbmxFh4GTVUlGHToR7/OZu/5qFDfjFJAbGwhJn4bRMf+pppc
dueaodGIXLP4qaZGsdUbTZIz1i05xJAn+CNLP6QNQAqAtpvci2h1VMfswvYP5m42JoqAeEmP8ygG
RQensvbyVp+hulH2QtNn5Q1CUHHdv5qTEuhohVO1JF3PBPOqdhqG4eg9TDzotMsvbd3FxDTxlgKo
xaPD20kQROCt3QWjpf9eqDj+rkd19wSNRIWpqM7zur7NNTNTNVbHnMOTqoIXUeUGy/t6ls5N3CV0
0UKxiRhZ1U3wkEgVHVL5kmkYfNs5H4oHFI6t6WDctJZCwuAPBw/EO+8ITBQ9c0j9JW/kduYens3w
9GDUeMCDnQYfueA4x284zAVUgwWxaZ5i7VRmGljoIYg9p02QEOXgtg4+552k/eJcS4Kdx/t85RVr
6GI44/eOrOhybMy4b2kwjgMef6Yalzcp8lodEyV0xM7tDXUSkJqD8/FIKPMD6WVYJ877WUrHzjba
jgLqm6h5PCvg1NoVyuD/zew7vhwsGMGgMWshngM50uzm6FU729EqVhJl/L7IF9fqfONDhIdMNVfC
1Wzv/w2h5vVcO17jSN9btneaiXU0Y1B3WVnxULt9H+aYdYVm7lG8FTcL09gmyTCifbaCRicx3Klo
fhqZ6xmhJYarPuyttrCZzwf0uOiF68ayuh/kcC5CKL0N69XFCoZai37oxZAT0sAYjJnxmbUaMpFZ
wWT/uygXvk69U60AHjt0V91E8zaZN60itfeqshuu+7FOWhO+GyZcSHQcuBRmR3FZfU3UI2gSeRg7
jJvL26Mp4RXBDPMUFJWYnCaUUfXz1RFVjA1m+nMA1W9msuk+JoVBQeUCJe3MOmf8ca6s7KEflctb
YXqvHnFFwntI0ta319VZg9V301gnOjQPJkoanIrBWj1Zz0LztBKh39JGi7et2sjIRKDN9UuUgQpd
MaqW7htKc8s1ae5Lp+ESrQMAXzt/xWt7ZnxAOKXmC1J2bvo99Vv9i0yinKulmowmOykMkVgRThH5
3NGpu+/PR2fI8a2WKB06bl4jL2IuoCEcIk/dZeM0OUziUL+JFfHsbAezfEn/ZcL+/5bF0Hhkc6s7
HI6dV3MxXP/Go1MLHldFwBkc2OftWOLd4ExxIHx4ErxHhopgwC+Elg/5BQVYfOdkj4RDdqGboY9C
l01GVzz1tky2H3Q0TG+0fYyNbfH0s6C8aF1/hVx+3sfX/qoX57YJRnr7N0kYrbp5B/Cj5faSrwR+
ybF6QVpb9IAcwJJk9KICTLSOo/so799Y8DWWH9e+292lixvmJud2ALyvv+vatnYdCDjrPOrPj/NH
rnPlEGFSLgyoeK3i4S7v9cvX+ffUPJmd3aPNV6p5GMa+Ft3E4MaFdHIyGsIqOtQWFvl8siRRWtRn
a13srvG6qYhEd0RfS7zJy9tmARmuXI89ny8mPXhfNcMGaDcCAyLMPApdlYaDssH9hA5LFbD+VKXG
3rQIDZF3tVMv9n0fKy/uDR3zqw7e7qwRW8QvejYP/3F0ZkuKIlEYfiIiUFDwln0R3Ncbwq0UEQVZ
RJ++v+yYiZno6ipLgcw8598OHEAxGTnSfLC5LwDA6oxQRBrZxW/TiSFup+tMP1diVjcQiiEhpsJZ
xPN3VuDW7g6UninNXxEyohgnEDwJiBNVS3aQ1zqT5Qzp+Fyk0Wh+9fjIE+JdHQhu7zHR/dcKPmpF
wbu4T7QYRRWVCQO75lAb4wJmbhSCIXuKDWLB6QGp1SDC6hMjMJUZ20YS6xw8HdiEK/M5iOdwwNNf
6EaHS7QObrUhn+6Is6Qjx0aUzKp4SC/KZC74PCobu1rzWiRGTypXOaZjpqI5CMnziwSLA1PHnJFx
OUdY/ZzwFaAqEhIOv2M2646023L0WCJP2KbhYEMvC7QvCEHmnIUyRvYreB6mEm16DbVjhTtQMEEM
W5yRrnpJfH2HlDnIYcPIIY3vSIyRFCK1t+TlPcymqYmssud9Xub10nd+JUMXDHR9yFWwLoN5Hh5A
7K+gZl0kaLDGj8ULbgSBOvHqGc0nhS4qOsZ/PRn8ayLgoIK8bkKFASRIGtfA5o+pJpp2EGTg5t1Q
TPs2cpQfg6CbvdiTUDm1vPBon+36SIko0pAd0Y6DrjFtwcqvdtaitvOYLaRKl+x2AdwXSlMjLxiu
YD0Li5HqkLQYBkYOOjCEFzabz/q6bnouM4c0MUvuzmHViPMO0vMIpxi33nXfhZDRkdC5pUFBfG9u
S+z/vXA0K+zHpAwSJl0a6qIXpzPYiKgVCgriyS7JrqXX78C8T6rFZlVQIMN77gRAe1/0p8l4uHxO
hn5i3TdFWC/exDMZlZucORrwUTo/EscczmXM2V8NVw46nz4QBAACqe7sQ1A5Nc5sGBta64USdrWR
LDm2wwHlBRnidKKK00Q82E7Dbgxwn640Nt9kz0y2CRwTZZJE3muF6XOuzOHdYQY5SNaZzWrzypWW
G7j1jAHjnhCZ218S0YT2TdsMNpJsgM7v+eWoRtQdD2k665Z59N314uR/HkEWpuHz/GWz1cWReHpM
sxjylDRaQJHZ4yROOiT94Wuvj0u0Q38HDS/psU82DxsI5xyO9V3F9SKmJJQ2Gvfsw5pRbZ2q4OaI
ffeBn2IErDzi4+fIZ+bq+YkGYfbcvCefS8dR0aN4DxlX6/IGq6hAYy2Kfyj08Dbpo589Ppfp/LnQ
xe1JZ9fZCzLuS+Gnmgogz9BScTKgUZ1w2i0wvS7xngbMFjwhfL5PmKm0rX1IEeu5qSANOV9aCkBU
HVRGgw27NksAeZ6IXEWqiEFkMhx/0eVWRPn2LBgE9+r2Zpn5ILm2cEglZQttfRx+qx9HO93mhDVM
QGyyk+IXwYYT8l5dZXNdqTt9qqLYJHmVYmMYkCH7H7tD7AGBMvQz97YoqWMVaoU6rI9Dl4kkTLgx
tHkaKHFHtNL+SxwRt+iOcLK/o8zwmXe2G+6fjhYjOMxRSMPTUphmHHnkJ49vcO0gfJ6oXeU/KImo
nnQLii9tI9m9sLo0GJmkuYq0YtcnoxR/GvxTL35xCW0WwW8jR1U0ILv4RbVEFmaANcPjbymynzv1
UE/I393JbJpZOBiz+rBwomH9QZU3B4jZ57IgYTnd4PAeV0A6Lypb8HCr8LFYgnQwSArS404RyXsT
siTUHIJG4M9w0BJ1FM2ZJRormnfW8A96/+oxJwJOWmYNMyLP6FM+EtWB+IAJw9wSKCCydweQwRLm
/NRVjfRyXwg6pjsKJT+7Q/DkVn2i54KZbOFrRsnnSpBQ5BkHaiDIu47XaIjg+1l7IXr4IcR9If+V
zf1SUJ0tuoyEzUc4VTBh0lrwhqbY5N2MFkSUzGAZ7AuJg8cblvBjdz7dH3QyaUowQRVU0tDe81yE
HXToC4c73AbvHJ0EV6UPA4TNr/T4DvQ5Q//OxUCFGTIzfvbYcaHowtgUHS6CgC5tfdrjCaAaR3Wo
xlXUbmQfaRSCFs4kIPHL0zqStD15LDImak1IlqDowOTmoceCnelHipNGHCZXo/XLi7xrw/LCq0aQ
cyFZdOPyws/xJDIBkPp/AMquwpu/zOaiHIeXYknpNBLd7ggCvDsq7KOcakrYA8YTdfbvSFq7l82b
VX7QNkJTzPECpaWaw0PGCFpxpD2dq/uclLMEzdJwdqVlqKJ+9Ds9HAw06m7b+domRYRUU96x3e6E
Zoj+FmwPE6dBBRDlmM2UqR7zFVN4NaQYGSSQXx91tzQWymYYTY9bFKFoQXvGJYQe4rKSHy00zlV0
pA52shVaVkdQUyqKArS9eEWrAIyLx5LjmocN6+aYs81+8egChPHnkc14V0e1RitOzhkD7ufU15wD
9D98h8iV76FBSZY0HDgfqcNJe6OR5OoOnD3VFCncnNExgRJ2EgtiFSHLMgvlSDlSbu4IurGEEpiI
mLDcK3ifCCiflJG8oiUytKM4Rzgzn2I/Jd96pXF7HmREVzGWo8Ug/PyRqgQ1Cw1lDJGjohrn1T5z
Qb8oKH3aEJqMqHfocYYmYMaaPKfomFY5ayEh3J/Z5Tyjovmi7YLCFx0shRqqnGaVuXhXTBxvIvga
KRfcm2QcYdUx05o17DOSCEuwL0AzJMjrzFOiJ0j5zMfSpOmkJ2P7VHi0GzQN73AU0e7hutxzjiGf
5cJyMzyqYdGFQuo1bMOwIqyXuy/zgDLDAMEekTkgHugSZrcFIpj4wRMO5epIVIkws8BFiCQ5qayf
13qnxOGwOfI07q8z9iGSE+qQ6gDJF/wLwsmOJwiDWzQ0RWNBaUsYw3ANsbzulj+iDcwUPUs9beb1
tJ7K6VaXJxpDe34amTup1ef4uA/R9K5lah5FXTfvaTFYc0lP2UyEfITDw5PiPDdhwd+tCdjAbFoh
DToDJv7/Bur/RBhttKurDOhUrF5rNN3qSrpE6z61+RUZmDru6acs39yp+fIhrtocGIK5RZ/HkzDK
p91mstnHS83e08vMtDrJL3SyMEmIrXcMe4D9BpZcQvrD1uCQAQwBYnpP9T84Frpo/WsMGexd2S2j
y0w6Mwgu8bW1QmHcCsAbqhVuDzlNX2W6h/kjvolojhZJFBAWLtlxA6eO5KgkQEd8J1uarlrzlPe6
UJC78B4p+bcf3ZJ0r8jFL3ieICZAOvkLWhG6wBec8LhGnINSbY6gOD+i1SdJPPpGr1i9DMajTXrh
N2u89vjxNNX1e0HjvEMe83ILUr7BTfqoVgCQKjMjpp23usk+dqVDEfcWv4m6xpU22gxO7ZFgd3D9
cVGZvBolfYkzjyD5zoBu/OAE4AEqZ3Ta/ctnLv+10/ei/4dehxr3QqXyXCpMWPog4OaGmW1pl/gc
/xvYWBqYZSk3R6gLmDONiWKPdpXyWUXJQK4NUnAmreCMg7MCpETzw+W8S1YfRAC/p2wUzFiAraEa
JRDkJP4/bcVWnv7JTAHjADn0Dx+QMGo0CfcnXRdoOWcdWAg+9jPMHRSqcN9t35wsG32n6M6nsdI+
Wl9zkJn0IcMVl72/Ajl+AqCXTCYe/xb0gO9zt3gvGNZyt3SCLclnIKKL1EXFVs8fejUKVoQBzDDd
9rgLLwY9g+s52YUuoJh8Tjrl8Srjm+YNbzez2kmtA7pJWxWMbCod8J4SbdLMOaJJkMospuipHldx
QAaNZOaXLmyHgXpn4K7RX9KJSS9mCBrybnREL71+oO0RtUo6NKlr+kA1ifh8/DyX4UZcGEoK9u9Z
vaEC5vsk+h70o5t+G+k959qZI3KRZOH55aHUcWJTN3PrT7+/ZEF32sxekTLX5orbX3AOc7ekxMw5
Kwqbn+KK8Ft6gJgqdhkk5OabW9BjeqlZPsyTxmHfmp/cbMQDkjNIQ/WfeHG7iJvLsuB5RBWjrjP8
IDFqgvZGioIJcsfujbloSW/P2+2FQNmkzP2xqPAFy+je3rtqPzp9ySczfjqoss2LPU4lNR2K05F5
5fv79hBZTGb3X444swcMHqMZSExHRgPVGby+QkgCKX+6WDjyRAd34PORf1wIv+pTd7qenbwOLUR3
EeRUVaiqaGRIbsr9x8vjc+j4qogCKrS5Rh82bOd9WvteK/RzN2nV9mC9r8eO8BLpmjs1Lrb7qLY/
0CC3n1OD4eVocJ4k2tVvJq3lVqrnpsps9sHt8NC9DyoRtLYoE4r4Ta5wcugX56yY5sniIU8xD9RB
TrJ0EpDRI+gJMG+6f9YxzkKeXAwJyhKnxvY+Bank4XNQf6vgL2A/YJ+a16w+yA9ZgHdSTRyZxB6e
2h0MBrjhYzHoFil6kW7xqse17ku6W/bcN6+KIiMLajy5o3iYbDqNjDALgqEcxTogkt4DqhJDtjOP
Wd5MC4amYBb2D1ddbt+JW/p6zBnuoyYvGZnmYNjBrcG0YqB7RqsS7Y5wm0xOfJ09C3UTdDFDFDFi
QMDhyIAdGwB6y0a5IZvbB0Gf58fh/Au1OaIq0c2nS4yiTbAKqVk/exBU/i/qoneUTx6ByqSy2jqi
GkFfKb5xDXuNMZN8Apx0mNWCR/AzC/NMMrDJoCt8eaTujF+OjPxVB7UUakMAe+GSBubX/OcKLeO+
D0Ll9GwZjVpmKfhbUod90K38oePJnh6/XZKionbVB/8nE9Jv/LvXkRb2YRoRKb0hF8S8o5uR4+H8
Q8L3gGkuN1+wwzr8bBXe0E2q5G0IST7JuUxU6zPo7BvUwtyNQJ9pHqiB0b4QumC3yEnLycfvo9Mm
NIWihAAkIHi2Kz4OyQCR+Drlr4fzxaht2CzUX/DBfI1Acuu2Tx3NSqAp0gkiNE9INt784tYSaSE4
C6dM3wRJgwk09E17uXnkn4Huz3gBR/WqRcXnIZgG5qwbl4Rs3ALeDhZ5KmFWeO2Q2ER1Tx8WM8MO
gTdRlcHDezDVpPGa/+pR1M2UX4Jzu5bWA9GRg7gQ8WaFkglusTNqpDNbVHRMYGOSi88BfNvXez18
BikZVzlyPmjB2/l7eO8QS7/AJGH73S5ONthYeqdyjUlhSzJdHmLsfWB/5vQAhbcIjLNQzJh960du
Wzq5BeeHiyTOWT3nja/Yf4xCwvTaN4+wV/bf6sfVAzBlYJMgdj5cUcHgMJ6QRkaM1pGMdSMqM2M9
WL6g+s9syNYM1dv/n9rdbcKFFmLWk5CzZ4ARP24XcyeQJRemNSOchQd5TafhCC0e5aYx6xswGTRd
MMhUoSL3QIw4Yo3w6wcMZLqTr4F7zc7DeyTtmI4WjvCekhyP3A6TBmoIadEhnRE/TcFlQkwRF0Oj
bgEemeLG55PXQg/1jUrYAMng9pscXCP3ZXT+9BFn9r7gO24Piv3d4FH1iDOzdY9goQlhTtsf9tLE
XuPOoEPu7Qq3WA125ApAbhtE40UwZz6aQHe4Yp3Y6riLCtJBUFFO39HD/ozvoZi19bPF8tB8MqZj
3p7Xmz5WYvI4bddcIkefdElfmvbQIGR/CD1iwHYEjjgKFldUIvhu6uWA/lhGu4OZwPhFbKwQa73J
e4stTMzQY6zJRFuuZTzD6NVodBpbs2oSZDZgrt/NcN4xSGz6PDVMHMM+QKYdl5aXk8a3gByGDUWJ
9eTTvPmaInwh3DZUCfyph1eiJg0DvRifN5sk85FYmbwdpNFBhk+qT/6fGCYh8iGg4FjWf52IJHGw
Eos0M6dkgJU8Z2SdX21ei9vsdmEV+fUW8Iy73YF8IYHfJfE3ZKvBhPHhsasYe5UKOya9X474EQOM
ndgEznkNcwKYmmTfg7s9mqJoFR1v0LHD3Nz+fOA/udRy+Jp0EROCnGFYBJKFvpYlD8aEjZh9yQRn
Y6aStBWzyka023iCHeoUp8OzjKLLOQzDfEfyUMywoOjrvxwWio+ZlD2YICDOXL/0BgvtNJy129GC
Uw2YSQ6wlJmSe0a5gUpWKI3ZLrhjIKEyBnkWZADQygisebOu2QDWTcXplQYPutLExlUG1gU6GF29
JpYPafge35cl/Yh+Ucbo+VFJ3aGJ7tELG7KGgPoZMWpORKJwAbEmo7BJFyDBoymiWE+kiAx81Jxi
bNmEK+BxlRABtQAO7EQ2MZu7LVMa6FchdkDqaRpWqQOnydAocvXtaiJu3A3fygjci5SUSD6inmLU
krT4/FFUFktk7D7DacfkfsfqnOnejDir3VvE4SNsL6vnihScAbvC/yONxEzZUKYMzlx9cXsTbIdk
Pp0D+htgq7w5coTYKF/G9r2CYTXXVDeYaonMmhLU5rJxANAsPzEi91lPjBgjmnEYJscGkj6UvfuM
jZnt9oVPA0PNiM+HlZdQoK//Ryadq276hBhWR+ZPuIWPCZPTZRizRZvpWohwq3kTC9E2Gg6YaqT9
aIT59PS+bO7xYDmMyFZkswcDxs6LVtzhlA57AAR2wVNLfC229MrTeXo4+x2kVEv6G9wWbVRAvWfr
x3JwQnhuFtE9/G46V7HLBWcgjPGVTg8Qg/WGBAo7JRlA7FtId/wiLv3cUecjqwiEuLhkRhTZJkYb
Fyw9korQbn+Mvnc9FftvyMex0xA7Bc5UI9nccXANEV+oARIP1QUxsd68is4uSVgX+bH8rdg0ZYM3
hEqanxJpKHz62mxx2DPM12zIO8Sta7Uzytj9a1I6bKVwdaors+pH42QuhpgAtzlDBrKMrOsWQQX3
qnSG3oe7V/mqp3pswQ6zUCB/BkgFtTHzn3jCRixJ5n1AAOOjHhh/7xgkig/HMDDeG373U3p4YPiC
/2bwGh5NR6Bzio/ZNN9AZ0JU4jY5iWmDGfgjKttxhutMCA0xU6EuuLq0m4hyQKWo+pMpJiaAEGWj
eJpd2NPMV4KeO4ge4RUwtJy/J+0EOAoWtB5jnYQe7rzKYjgwQGZqQDdgsasOiasAmyqAiUB7Jvlo
8dNTJ11AsB8+ztMIIAk1rIk+JfgcWpAQkDJMXcUOp1MOxLAvNnQS9Bw5hAgclWr8+FDEIRNMSk7P
WcUO0tqKS1+FrweFLY7DtRJ8HeTzOO5Te3kD/tABcHj0wKWX82VEFhPxy25qHHsIIip2EkTW4qLU
tCgwAMj8UUDgpXKr3W0Njld4X0FvUi95stMeEme4o3MYzEGb6DqoMR473lJbib5aP5By2QLl/maj
mY54cQGh6TzBknT/R84w4Tzb4bYcy36zeoHsrwTomwfX2R2IpmK9wG7tvyAvsHeAQRl/04X1tJj8
iEO4wmoDPZka5AyCBAiC3NYAr17b95Gc+h28AcBBTBgI6UQgweDsVwA7gm4sQRzLQiZuoPpxbuvB
uIpHx4duQHZdx1cKgfh9zGj+1h2b4pHNttm3R4apZTuao2Z/dfm56EZg8vgFpHsentVLfzUiCWuu
reqNutSRK5+UxBxAbBIycBlyR3RDCBY+jqQL8OMVYwyBrQ+klUpY0HdFuuYAaK+bPw6CDkNDppoH
FSc8W/owNftDQ8nNn2pixnykKF4tKE3eDNzeI1RxfWGUpN5i2e3Rq+Q/0pr6ko2Evn+Bh1H9X4zS
gtd568aNxpl8DXR9yI45dsDW0dyAM4HLJcaP4oKBAyDK3GJMdqAFidl7WPq52Nwouxms8HWYXkD3
AYpyIz28tTDLARo9ZEvFtccgwx/uUcKE6Ndx+FRgF8zDbKwEsy7zJktTVYjUIcmAfzQ8kilD/1Jc
khmigwzvITJ90M2eldnDwulmVWapV1M+0BrzcVJhZXovlCjxbn9a9EQcuVLmn12K2wDMAqky1fFL
6MU7Lij2V54BwMgFJjo6TVICWvrk5A+rSYnKDhiZCYA8rmfhtwIMg4nHSwkoWBv1NCMQEISkxYNg
cGVpg+E7V3fZyOE3kQw2AuJkLUq0kms6cwhdLTOHl3JGR82KhPoA0gPX6WOmfJnywOSvGwhNYCHw
kQYAQDeKjQzg0ZmgEOBmIxTVrejGb2uNWM6+06bOtbFAEtqezT2qyHH/G5Hvr5KXb9zJQYIco+ng
KQAv2tCvZz+DB5lfxGUlKJYnjZC/g7oSNBmKfKgPNqXz1Zj78+VkcvwZS8QZJPbkUWf488tNthLN
VnEdICAm5+htKD9T7VuKiLq2vj2mp7nXm/3KGQNA6r1VNw4QTzMnNuDHhgMHD7ehja/svaAipHtB
lbe2xvFHmieVRd9+M9acD8DMgeNQ4o0SF22oiGLpy3Aa8PlzizaZBAaE08X2RUmE9oSphiWqYuNF
I8D2hC6Y8GvyxsF8wbokhnNY/ZGIpkbPSWuMthhdIIpwPA/vp3lTTNxRaJ81q1IN4BBSA8nuKUtT
6xtXblwucnDUmBdV5zf6sNTQ0OhlN4emSEeGzZgHsHCAnAMSdXyQI0tFaPoxmsPnAtiFwE86tUse
xi9SJGyKx/6lBKbmefh/K9DxgPA0lzZh+ooxAo8DNzt+5s8wW/VXtx2b+ZNujufzPNpVEyZM8HjO
eSEFcwGW9q26uu9GiNj/igmkHstVoItr0uX6lw4kD7r5Ai75O758GDpAOZQB/wHYevGbywd2cCAP
xIjog8ndAExEgJkGPU6V1etljkCeiPA9gwkX4nIZNfsCWB1//Gv/Rjj/NpwwKaMXyE7m+eEiE99A
VgCxe+iVdyxQBATsJBDdKm0Ud+lSbfUpJCnCR7AnclioOyqzVA12eYDuhpcjsxK5L7MxOJJt+Pxn
ZiK3I9YczJd/Ue9WZEyl/JxNXhd6WYlnTxWr+15hZTFRvmYbQix4SjqkJy2+EFheVsEbHyVnC4cj
yAjO4av5wbKX2b8l1hzutzgLWljvH6IZIN2KCbZPPEsm6+QFW4sld8piv9NJ/sfuYLcrk6gH9IIS
4RYg5KidW4cVLjBUIAO0MjHvAOyNDea3feyAbflc6oVtQf9TLwRxgK9lFg51tjDUgHhEP2sOUD4u
CLt+YKPiarRnUFdIdOh3NEoqxheWK8qZPTuXfnmebydO/+UNmxQh2CSvSwKfG616G/QV3ZwniE3p
dVYQXdMevIgbkLbStuIhBNYjBp+AZGZYbwp20At3FoQVocv1AoYsd2ax00htNe4n9SRFksg45199
MVqjQIRsRppzqS46pBtYCf32Afz+trmOC3SC14vC0VhvUpYMk6goeCH+ISiv5pdofgB7UokOvy3r
cIRQVdQl6izBV5Ou3+d8DpCdXziTedq2nL2sDNIC8PqO0XjohHw8+Qz1tO2Zo1j645H7BbzrelOd
bqdyJYQlK9BVaKH0Atj5VcXDBB9en98JcccwRuVKJAsbHKN8POkIXwkyy8dHUHkAvr1t65FYeexZ
/EQPsR7jrvD5nz83W4b5wAfGyscAgRKbGVOdqXV2CVyAWJHBu0hb7jZAquDKG+IpM6dG7NE4L8ya
XIQkfBeB8iVtblnSKS1VMCpSHK8mKawyA6V7CJ6c18MuNulevnwu8CxTCgOkdlPe+yB8bLg5pOdd
fkftNr8ee0KHO7+PGd7tvw7StiDYapfNJToDUjgAG2H6kFklqyR47pQThwl3APEmq3yIyMaAScqZ
3f218IuKwRu0lyc1GqCE59fMsSGkmiWD5akmK01OjBfBdLiBhfkSkgfZFdtl7/Q9cLTWx5/9nXZH
9FeT4fk5aTcDD287HNjHIBVg+htDeLWLZs9+8rqoK24O5+Vv3sxY868LOjupL4ogpOmwEGD4QP8k
e/4Pmkz+oKkTsnwFHwBN4BdT/tsc+jgQLhpbAtqMQ7PHgXEYMoQR5SB8IQWoeGRY90MgvpfZIrnD
bEhBdwQwWWIHDR6L70Vf3hR8GFnPpnoZLdjq+JYPMnDU6RlRLfGZrfJ7GOgMyTHZTfrw2ZEmmbxh
gbO3Ajnus2vRFNT/dzNGxSwfi9R/XUoEVnCt6Cj0HY3lVt8N5o8wHSeePK032hFH7PZzwIZv/1yu
YHPI4y9+syfpXxDMZJ984nYxCnmGsSDTQ3wuFNTqjrfIxl5eCI0L9Nl7RqZ+xL5Rzn+4/OU1fBRH
A+pECBuaGX64M/No8FfMm8Uz5j3E9znZk4e3d98S6TUux1L83ryPOfvO9nE1UK3MBtHzWDGaFRIf
8mXXX8mX76SOc58B104+RXjra+7V7y+RjE5fPPHjd/MHLt+tevHnMvSrsTzleusak6YsCjwFYNWR
ttqGICOU2+Ovk84IOBTykUr0BAOmhVvXSxX3mmnq51EvyE9tAOFCUfrAWXLM93BfqqWf+pMi1pf3
Te5ex+ryiU1VA+NguScgVcj7xZbrPDbVmANxFD+PPw+WEQUBc+/QyScEiJHEI8xsQxN2q7CLmEM3
1jYU7pVTYfb2H/v6wER2dm87IWub+q4P5PHujM8pDfL9wP7GKCh/Gx2aaqMvyh4Q+NfXNx00plvb
Q19yX0QIfwF/68tz/54VgYrgvZ0/Z/ewPKend5wOYFuD29+TmR0LniJ2rUFEpexnwdsrpxpRB+9F
e+QNTSW4NW/gNtjHqaBRJ359gBS/CyQi6/An0dEXG2T6AVC193IHxPdcg8oiPQLl08d6EmFo5M6N
8xfVYnjzsCztqlVlXf3/W2U7HTm3gckiGSE5uy+x9SNwrgXeBERGI7BoYo4lVupwfPOAcx1OCYre
1nwhZGgu2kZlAp13G5lF0MZk7AeQ0g9ISBT/NvPBPED0hezdvHntkW9vYEdBj4NKEGEs8lcpfIcN
SgPqStpXNzkMcwNH2Pa2GKDD5fT9uWpYisob/eTsCURK/C8jnDTSqoXMg9JVCWX/CyPo/PjGfJ8h
7aEQeiMs3rDFUHw2Gc1tpwWtyaYfwsnB7b8Ln4IYf73D75DY9I/KRV5IUJN2eeFFzHwKAET3yYSp
pRaUZ/alxJQBj2ba7OkU3sfPxox10CL0n7zkob5RuvNuAX4P6YqbSKfZInetae7TmHGdAbT64OXj
7OSlSB64EcBLvAR1VvIyOx+hFDl184E9OrImX2aGV8l5trEO5JFf2slwpzr1IdklrL7HsSakC91D
h0xTI8Tn1GwfB07ah2Z19DpX+9MzUs3ukyBJeYL6zdU7l897oxdnhFqEGJH/81+0mNM3IUN5NNxl
K86dD1rfyx3A/QA4REAluvGHiMJ20cRMOYx7SLT6Mdfa4tRH0UTxBJr/XWHlER6jvuiuCMbz8JFu
OYb8BNeFN0A+Qr+EnpS2dz9Abs5EavISMV/IRrNCQvKXEgLVO6kYLDhW0Ah97fJQn7EKubTAGih1
PSMNxaOMS9d3sjKVkOSxiwqagloQBnaiBOQdhyAG6F7QYtifCYzFTZRDtdcL0UaSQZFM2+PQoUdD
l5966R5DJRuAYg8JwLoR5o/in3wrclEiugarDSA53TJ6230Lvt/++0UHBtaHg0O3Z5SyjQYQJdWc
9Ru+be6pwfwIE9EySmvpL9kqqzrSHd3J/fffd0svM5wMomRHMrMK/9w/PKdcKg0C7uMgJVSsLmTZ
TYRg4RE/kTuDKKQ2xXzqSUdKU9RIjpCRfFCsVi6lnvOLJLcihwn6uZ7o02QpO0RXewgprIErxanZ
iyAmriwSaTtAnvgL6jlKDLuZoWibMA7QJxw9qqbKYbh9zr+QSWc4DOytk8b/BUS6B/YNKvBpoUwD
OCSzGExfMnePNfc07JC59cYZD/Ivltx0KpnCqyL74te/rJ798fVTz4WuR9WfzXIPd+wELOG7Ivk7
RNOPY/TDAJNq9nZE8LkEciuyD97j4wmPIlPkUxsAILht2wWrlRuW+HmQomzuTIUEG+wv4wYscOjV
MVef3eJn37xH3HMpEKSYZ9/5+CqqbEbAOp95E3Fo74sdhzSnjslubaR7AXBdgUk5axGFolxE7sHt
1BCGoHaKdb9ePJz/qcTKkWQvSDy0/kLXOUeR6p5iZng4mf9xSpAzIIpIMxkfQjha60tmz2TTMnM/
tZ+TD5ouXAXWiBWeud1sKWL70ZMRNM1TZ3b4TK7uB6Pt7CFSOMbJCsaE8ylgq3ORA04qZ+TeAAVJ
BHVl+xr+whQxmR4BmvjD8yAi3WGZufK0WKvn8kLYyPKY2ydMfgd64PC3KTycFk57uoGSIp26XkTP
T090HGB+8TJo2OesZ1cMFstczaZfmnCZvZNKlhwiT6DHq0169XjkQldPb+vEOdFvkhJC9EKLCrmc
lRcVRRBhyd5n3p6HqFxHx/tUSPAIPiWTE0M5aZyaV/sNSAo6XY4wuFKv2ifEulfH2/Ijskjs945g
8yVnz+E9QR+LDJSfhHMUc6F0TPjM7gg6SxmPnC3eMdQMUB3AqaQuo/hCTUj/qvtvL/GIwSNrgxMb
HdoN1EhoQcncWrabI3PeiMUhOMZFxipiXlFDDzg4Rxz3T0YB3Sby7MeTCK/CD5D14Xc+8jCInSHC
U0pItMmgju7IPjYisA25Mo0E0e8386IbpVUYLE1TtqjneegKKIwNU/EgTIfORwC8OHnIVLG+bF2t
+fQ2fadvHFrodSY/2LueTXqf2xHdjm/WB7e1kUCgh3tOaJOYkiUKMgR19ljk2zAiy1PHJdeAc4cH
jldkr/rZCBADHVJnUyAqVhhjBZwZimA3cl3MjwOixxsCPxd7U5xOGR3q8HtOv6B1OyJ7CoHTO33+
fhDcveGCB4TLSaqDSGDgrUuz3vo1xt3tgxQElVmw2HbEIGPvqiz0HFTtzX+aAyEYBh4lvJBjR8gZ
s1MtDb0B7jVHrNca2Hxk8tBR85B4aF4DhMBkoedUDoL4+oyhtBE7N1zr05T5JLZuSCyElkcVxVk0
NKQo8V+uKF2mN69efyg7ezNARkeZ6Y46ThyKumxG4zMfwj0JbTncG4+5CgOnza6mEuRLKlWrdfNx
OXn5U3D1cOTWjAH7xhqLNZ2RBOWR/QVArm1qpPsV4XKYbm2i3SMy8jA+8RH4L4J2u7e82pRSJPSQ
a4ApqkJneOoJTN8trTrMMSaKBFiFaDkKS4/tkCYm3xPRsxhtaKPJwEXjyNR5HshmRgFjq86JUCty
Bbm9EZ4gwlDQoIkDysQhaXaLE5cMLUA7rr0vdx7NJZ//YV9EGCwJJ9xLACL2cEZomHRZUR8ZI4Zi
rgKIAOeEkLmmbCSEqHtUXadiopJTm5Nc9BB+OgbHGxp2JZCxUKHCFjkrmbcWKYT3Lab6SettGlfx
Ls0ScMP5LmhS7pykaNlnBM+5DEu3ZR6uUzXW7JrKS+J53pxgrScUKcS1iAwmsBj/o1N9A+ozcZSJ
bP0JpSZfp70OhgZ076ziLn/H9YH2a4JWGiPOBSR4zJ2yU4LPRuzwGQGMgK35tvKf9ms3OJQ8fK9A
C2lVzMT7OuhrTW2+Jwpp/PC4lBE0xfa164/V8XREPyEz+e3n6lMUy9FwqlBMsJDcDLmSC+EeNdsB
a3xAkdkffyYdylah/ux5tY1eJfywQIfjjzOK3+gURmLZ4UVlisap71z93CdZag6DzaDCMNne4F1E
PcdmQ5987MBvVuyv+3uMg97+OvI4Tjih9VPOM/zyGZoSaOhN9ekHAfDyWjPUjpqB+j37lo5CiUr4
kfJAjzwavwPdu6EJn+qc5dFvlZ1E/PD173/INVAb43WIY0RQ5NbuJ0zmjBHIUO4eB2fhf1Rs2o1K
hDCZ1zOgPJN01gXbqPeAbT6CCdwixoRPCxqcz7J34OO0VA+V1cb98ZsSoWCQyXvVCLkDbfRFmPgp
qadA5oLS5B8RfrTixsKnuT3gB7SrOUi+m4ND9I0YXdg9twbCp+3cyV4lcwsAhaBu8nKgEsttpszl
QtAR4tSGFyPb6O0VSP/8epPsQLwp/5fFGWQDj+4Vu+J701j5ODv//op1ubyt1Unlf6f4MucM8duB
/eRbfazFJcDzez0c/2aqD7QFaVXOpDl9KmuE55YibehkJAVmgT6tMF6QMTW5Tr+TfCX7WjByv+fH
EcsqQnotpDdP3QEP7g2tOkUASz7D7qfvNqndBiP7Y+kGMColHvu8CzsZj0A21s9DH3SJsA88RUhZ
APFukIIibbqMv5g2kcX5wMD2lF0wuLEpSdGHaBuFQqV0i+Mx8Udmg4D8SvEBTPNaioiomye0OuXk
i5oyoqyUyRPzSkQX0jjBaEywFtUW5ra7rSDVIGdh/GmXjbLpZbMMpwv6egJYX1ZH70Mwstp6z/fi
ARzNafQjK8MDe2kICCXeL3WGtZX3nRrRAZmnqj8YRPwxuQYvIkLuk+vVv36iL1JVzDxMGJm8GO33
XnQLUGX+/HTYR6zHUl5XB3xM5ijKqN9Ysmg1hP78FYjY05J9jmSrywMLah0Wk+8FfuYfSfe1pEqS
BGH4iTBDi1t0oTXdfYMdWqC15un3y1mbnd3ZOS2gqMrMiHD//WLiZOfd9N7JSsy0VGv+yyjn2FuM
FbDbXhwJ+xEdz7XNr3FjTDfhXb++6/45ua3uE+0zTQNVTaayf1dS+0rSrdg7KbcRbhfl699DV8q5
WS/5TxfbQ3GAzpHz9mGGdaeGe5fu1BIEDiQh5/L5LwvpK31UkC/H96P2yrbu6fY+FS1yrcK5Obt0
E6noALhJAIN3avC97mxfrc2jvklWE0ni7WVxexneU2OF9oPtalnfX6an2CR1bS4PHyu+Hix6mEER
iMKQJFTy719hmuKsulrIoxCb8qzmWky4H8l/t/5xqml06m86bY2Qde89dcIxKDIbV5DRYAVz+GVy
dijT3RDFxE8lCPNUy//kNDF9UM9pGL2twHw3DaVH8/a1TVX25Bkg68yxdJNuqn+PdwCrOznue4h+
k2XPUXn8nFJJ6+Yxv/ooVyXsrdDsm9w/tfGKhRNp9eKP5Ag+cHJnVl+EPIfgYM876F4C7Augkb9f
wvX3dbQbJOo53cG2OtKcLTnxswofu8ECYTZfykFjMSs54S7Ll7e8Q4rZmBAfWgUqSVkty3aanOfI
6MY8o3NHJ6cITgUMrmwGCvKEvfLr8vf+nqWr54A9YMMGnAlq8jdN5XQ7Lnzmh4vcv1v13EjcK418
dV/RExxmz43PNNSVyKSrc79hkAS9Wn6ccnZZQr3bWynbQwdguQpufN0nE7nMRx6ai7bQRl0IU0gz
hNUEfUfAdHZMo+pD7aymD8Pl4YrOIl68fwXK3ejRQO7O9PYfd13CF270evRsLeWl/WhQ6Dcevg4D
gDT4RldrU8+7ZZW9mQpWgbjOuIxD30UnkUgFlClsDMtm+kHiWkx9S5C5/Zl7Hf7e9mJjHpI81ibj
q3spO8gOEp90SpHpB2hKkE9LFS6mB/sPd9L5J4zk2yfPtRPM4N41wHj5zC/lA8op76IWeCUvygeY
gO5SMZkIc50c3Mi2ul7iOKS6hS5FoEidEgMbcYYtg5E8zonyDHImVmqRsKXLP+Oa7Y9OATcEI0RW
65X3Cx+IwNfEcyiCV8zi184cY37LF9c6zXSQuiUOtiDGBhVsNHogpJynYYBJwOgvSx9/Z+kQdDot
hz5o3u1oS/q1bKfADS4cMQ0iEu3kGC3Ne8Tczdi7qgJsVDkEurs/d89rYOujbbs1QHLkv+ZTBK92
WPJUZeh2OD9NQsERI6RJUTLpLwxB26eriSjFz6eBTIm8bXjSr3Rcne0+9hVsocmyY7xqsBt3oUhp
XsLpsjnHYUqhR3FCfVc6tETaFuPVWFt1XFr+0/J7lV8fmUzRfy4hrra6rK8bx3Hu82JU5XNGlzJa
LQSirc9ikQ1XMmTTGSb/gdZ2jmONuMLPqxbAwkdW+px2z4YL51xdtte/dvfHVHelmFZi3Qi1Gv2z
miIIgtxj3X2FvIeGbImLCclSShYJX6eZn0sjXgfOIdt79NmWuZc6sSgIcQKADxOpA/AzTnfoM6Zn
DT3nSNIjj89GXpUBr1tAO4sggKFTqmvLO+jhV/WzgyRR0IyP+wIFYqUlUmgvhvtxcr5t9291/T8m
vHRJJwAj9ePHAlvZ95GE3F3W6MHxwySRDKwx6z37icHe85uA097UHG+IRYNKKEixrgrJbC+wH1Mk
kYDbVFv76CdfUbqPJFuWg3Xv3EwNGBLcRBfyp62ughZ19eVTw19F2N0MHGUchHd9D8uqMre++EEB
NiPZt5bRQ4rWjUfdB7saSipDvTVQ7XNU+t/HV2g/GIMylAXgJ8llsF9fmiwc0Mu3NntgFNTMz4jn
U+Wcab1+BRJphOHlTzNzs8Ryhg2iNAPcODjg8DWR0PBK15lrKlnF60KM1p5UyzEQEmWrM5KAttBt
Nf+nX9UgF3z/m+/RdWhkIVe3TpRCIytWeSbfIvA9L8COslGqqRJsWHmKAE2Ao6XfTPdWLR3QoUBf
KwFZl4eCAqInkzJ8Mg2lSIXH1+y1rPnS5JNTAKXLoRmVdc9OTr23Gu/ZibeoYzp5tbZrWSju1mVt
vgVqTZULyIlJWgiV1DPCk2+efSi9GVRirLsARVhxrVk7m1cm6Z1zPl0RtoiMVZJgAbaVcJNfW3AH
taA1elGEUytYINI1lX8xposT4jUeJapmmri0zMiw1RLUgnHov/63bNlj7F+pahlDvkwMWbS4c9le
QxhlumKJ0hBeDaBxlY1Y6JSxkk2tGwEEo8thwUPsQxZBuKcJ8ypdVeV8SSNNrX1vsHtffT4zDcd0
8dtOp8JUaFse09iallK8m4IPU5afnspNp8MZjxIm/EYNeC3HrZ08y0ynfdJU/TFUyvHrahXCZ6Yo
wAWqHZRKu9LnquRV2vNDeEjwKSLpOHYTS7HUug6VJ5M0AcCEta6GDUi2em4FIfuOtRa+tbS0GcKl
hEScrEu8DZ0B57l8DSJQF5Lt23Ql1U/G69fd1zvRe/qYstU48uJSKl8Ymi/6uUv9YRWu5hKpMoNG
FvizeUu083bIjI0pdRoZGa5jrDq1xK1GxfAGG0yWsa42l+peoOI/m5olLkfYfqfpfja3h+7MY/Sq
5C6V9H0MDkXazd0r80juxUukUnAfUFN7A+13b/21/VoapHqudKTaBY5ueWEA1MnmaXrp3nj3F0MI
bUeaCy12QaTfYrjrPnCPHtPcZ2xEOL32/b/H8W5oeZo79A1y+L6pUaF3/L3NUZDCqoLOPjPe35di
n/tfOb1q2+GBJcP51w11aBZay3Ghh+OIuEOof25n5y+escpjnhhfyTb7wOy91Oggmqpok7vNH3M4
u8tfun93Mpy1U5KBJIxGos9aXJqT5NetqankhVyt6piMUl4G6XoGQeTXrS2hIDqP7k6Myqnnw725
HMu+nRbKWyreAz1moLyQQRtEbfvb39Pw3jlV6cia9kB55UEJigdDYs+uQjEbLyeb6fqxH3aIkx3x
yolxhJin2Ogcwt/zDf14biQiqvqYLiilt8JpWS0HlybAAPmqQoRQ9d6+tq/jFXRY0BnD6pRMdfr7
vtwn619CO6S/UGjKQ+It2JeGSSnrWxkZ9Z9kpUwFzp9CR6afEV7ms70aZpsFqzfIkR3+EGZqjWwz
xlvVfw0v3eB9CS4Yf1n7hlbHr2R9ZlbFjd/C8flMVuRk2eCubVl8lOLLfrx5rfkWNptjFKMxJEmo
boR3Jlh9X5aI8ChRc7qh4h7+pTxcTDPBQdJb2GJ8p+4SYM2QxIez1uzSYqJeMakLvFfBh610ScIL
VM21CjvReH4QbkqBilVmWmbvwUwNgGchZdh9ogG9aiSj+bIV/6Ky7yct/RQVckAfcL2HQXLymDxY
hL8RhFwylJ35qiPVYbjukfNG92msw8BGaw4/Si0dKATbaY5jOF6CQzCclLuk3zs18rLf2EX5DNiq
g/4XUesEMOAoqh2pRVZZ1PQVu/nivqnOtOCvxEBRQQxjGgKrKMwv9CuZXtTuluJxwJsfe4/ByWig
B1Vrnb5Vw0EscKRVzwpdlyk69MFcNECphov5Ef5HL9nX3ZXnZP6Xj47zx+fScf/n0LDMPdTSDy7w
i4nX4tdLlnyAnI5MtKgVBvancqKUaec6Vdzu+ekrMX1S/jZSMuo3A9bNbp623xhgXBZI2OGZgtrm
/0FBP2H/Hyob7TD7Lu3ETRLDiUnnan/e0qaHzJVjhHhDYXQhUQb0cjBJDxJaA/ywv+yxteCggIeB
MchYXRgyyNKzuoUnuFTdnXCT8s8kreUUCZZPG7RKk2yXB56Pea82TmpyLfo7gV7IWZbhs26we4Fo
iIgqGgNktnQE9P1EN6le8i70caijrHV7tWsvu77wk6llzlFpv8HMH6fajgD53u7L1mDqPpYr95nR
N0yAohsw1JWboeexcXy6eFE+Vj7qY3SpU7IE57UjScDMLnvPKDjSj/PUcBmlnAkW9TuuAK6ds00C
nuncWyGth1kV17koBuuQcJUX/C+b/SD3+XToCpJyrq9vAmsQJ5+LxhTkxL57CHOAh20CGq5KuTEw
qGw/PwKK/67Llv8UwghgZFrqda2a2bb5S4jnsGkveD3QR3vh67ZzeuDecXjXEOouyzqWWhABM0F4
2TARoIbmaLAjA2XW88g622E4vBDt2u3MkhFoOrM60WVl3Tt0FoMHVM+1RT02cN8MNKr0w42dHAD0
edGbsCr/kf5Lt1i23njd2y4CWPHZsNXbvCUAVY5zuxssWlBzjbFLyt25fplW7Nq9v+jQyQ/Av4dB
/oB55aScrrztRUsLmxWYCvqg5WkEyuzPrhe9MNdX/TP30Mv8K/+5+cKrrGWatAeWRbzrUgDsM0bV
/vPHmXYUqq/plpvi7fxrmDhcjp7Nh7NmVu5F7ub8eu1+8c79d7aJNemCGdPYQ8L9y9X1bMeaia63
KyoIeIx47zU5sBbsBitqHbi+GuDCyPuAqllUkp/b8mAJyf+cH5uEXPBkJw4NdwGiAwhdVYfFY4BK
7hERYlR+y4e5tLfDG8AgxyiaQQHaGUiWUjjsdE4zZUOKdqyzEaNLxdn6z+kkiwC9sRtvr8shFgmK
Z7xpLHVvr1DDS21jKvUh4Vhiru0/fDyD5uspGPiu9y4hiRjNso+8um2d/gKo9tKUpvJDOiziJdR/
B5Yj1l8H9WXb/rcoruYHtw1/Ev+M5HNHxKdXHytCXklR8cpYGAJadlvJ9UL1qxKqrNsG3dVUFDxK
ENql11Sboo5R5fTk/G4Ibn7otoPF4jPSiats0SvQ2DVr7PtMJ48GkRbvYzlAIQ6O+nypVdL7MLf6
b4/wrt/Fa5Oi6GiAs+GfAPd3XtSpLHFsVnOADqE1R3sG/LDytANYdbLGxMxNmvtPsw26FVy/E1XU
ps+UbEZzY9YKQ2T5QDqlSVPwVSttKhrqt7s3rbZiEF20MjI1lvgk62rOMhX+N9zqDFxmXlqNhAK6
ChrsYQYVwoxTNa8yupQfplPTe7N2LfEzhhmbGjSMPwKuApTBmA1Qtrxl6bmSzFy1RR/V3Hhl5fuE
XwoHaeKRc31f3MMGmhZ6k7HSXMHjbC8T1wZs4tXbtG5Vh+y6zkizUPJWPJclx2q0CYSouoGWZItZ
a+Xeypb39X9mokgubzFKrmYd5YWggILEgGjVvpd+TZMaPIJ+V5jrznqFjmonom7Fd0Qm8bxvgV+C
fy14L2LqplvNJ+lPzIkMxQQPWeg2Xu1WgUBrYm+zeviwgm4eUMUyFeiBpN5W/KORWx6/aF3+sH6V
zY80TBdhSt1E27AEEcGaZZ7dw9YUCrSER4eHCifmDH4pCeDDwjw50wGxdStmn962g4nMEYcf9M7g
BJUihyBOlOvvpLDHRfncXja4q9pNzWVj77fNHLGlYcNqZ0fL7s3Oa5CPuRKrZPxlp7C8EHAZkOds
30QnpknKlhCuWxPPYWim92GBVcEJlFM+2IF82wWcxcpH44P9EFrDw94d/eMZ4rMkHSwMy9xCTZ7v
ao4zat0wlSjD1YyX02slVrvTXiW7s+GmFR8uWu8GsVeqMRvG3bWrKDa5RFT1JxbhTCnWWP/TKVb5
fF54m39zGiuPUvbzZtUiIICFOkQZOo9YffWoFAzUUB1Gq+Ng9+zHZqO9Pq2jfaGafFRyq+pr27w9
66/xPt84ZIbZZ3udHJw4aGH/uhab7O/qSRXfoNMnVFC58u7kiotAT6+c+IHkqJroVbVe/euZXtaW
QEToH4ljdaO02pcXVOxmS6/yHoyGZ4dzLt9OtQ4D8uLnt5A2PJ/7iAh4KCbzG96/lZqDiHXotDWJ
c9NHaK2u9GUetU2u+jbsXJV2PnXnVy17xq180KquQJSN5mi/VzpzEB0HI80j1ePhXZxli8wompH6
woVZ8cFN45Cd5B0FFde0m2k9r8pU7Dts+UHq4wFrQIna8V8ZfACt/FTQyx+dkF/ReTlf78ave4uC
+3rqpvnZ0gEWchmdL95ieXlvnFe76hY/7v4MsS1PslZqQmaBQnR7e8kHvKfFR3w7LUDnIQYdOzsq
1Myhe+W/fn87BdjQTRv0oEKC2pNhURvZkudo+iruJtoyTv8hBUS9V9QbdTYL+RsPfH+dBceHF2Dz
ozEf7H3rzb/X30QlvtVxaoVJ1m/sfxdW/BcGVkhaC7VB7rO+/zJ145o37zUwKgWqukSt9oK5N9fY
11IyXw+NpSIzxJKiPZXBilM9epcOqjJQl5ZKxJKomfshQZp1dtva1sasvL0lYCx//dA250fuZf0F
FyN4Ey3FA8p/9e/58exmugWGWLWqMcDYQUAdI6Hq69I/ZMrONPNM5xCREDLno/OaA/wk+rco+6Ha
NDm9QYESQDR5z+rcwL2TLdF5pbPtXCd3rXqHgfFTUBCdcnScHCfJKCG4gbhF/x6B4pee1fB2OOuu
AM3QJ8zVUuXCVLhw9VdWyqTQT38cRofeLuIPqqKoWr7JBYIounIfrsik9oJXFr9XOsel0YylMzvJ
9pfzh3GpPzaQNbKvU6jpfNXzjraXqs64nOyxuJHaqokvZDpuhlXXLV9Xkc6kvGt+6E4Xn1MugNJb
AJ1dJbrWnZCcdbWz4VevglXDrFzPqRSnCrmyBeeLd+VVrnb0e9fIip2jebFude0u08QBsbfqF0oG
XICPjQzH25UqUtJ8+zSmWY6mLgRxrlx7acAUIBRhiwaWQ5ArFJOf6y76T3Qq4x79vhz7F77uKFcR
EzfHZWTvfovOudQYMAz7MlMGoqA1osy9VG8oVlK5pskNjdxyeKFwQWCpFkZrzVAHnpLpI/PmSTG7
KZJbuQ46VchqxUkgRbjqYcMI/RpamulzmqeCo9f2NX6Q466m4FhrgKhAvWHwatcDStFaDEfYQmnf
/X+/bFmdUlyXP7/FGg5henHVfIpmoy90zp5Hr+MM6Edv1SKHMt+43u2/no1LbZEPCqvxhrJqU8rU
vrFpeDCP9ayNR76D93xthFEqnUf9ODiRsYiitrORf1yiAr5EoZ9qUDi0Eg2vnklfHZQvF5SNrMDF
TMU4Ri8Ww7Ac78WjRUsLvdh514g/a7GScWXv4DK+LbXl386FbvDysZ8kqWzWgyCGucj2IUKaj2qj
0cKVmU7HOt7uq1XpOFgObl0SlGrh9xFR9PhwN9X09Frb9Z5fOx5CpI3huk8THm3uxRzV8qx440t7
lbQ0Lx/HyfofQelG9+7bDDKdKB4++NIsaDEt6dLlO7aaZlMQPIf66ppxjlX5E2vMWnev1fTLYZ0+
zEV9V/QIo4VB4qM/K0wKCGr3v80iygTa3A0XIEgYCCNV4W1RIXbjRGv/kwiZcY5BUHa19SQdpCLd
Z3EuV6TGIFmZD3Il1ypYWY+dZPXpb0iV/7IA4YmPtKGKlXLLx1ee+vxKn7vy5700JQJypzpaavAG
UXWKg+ZZOmzKuUztrZHwtPU8WMvyD52WempVJadPnGvbNf7a7lk/sdW6xe89yJ9tvpF/VFbbSvI4
mLnx8u2NsfqqnsbWocFvp2I20MrCAdDW3nxtg70sJtMbwP5UvQkk2pQSRDpPdeR5VSlsu+v87/sa
rR/BTpmqx7e1t3JqFj12DZvPUUsCjtG+ChNAcJRvJu61+FGLY1nLWWLSsWF+Tf57/FuePtfCTbd6
E+nJ7DR5H7s7SoxY701Tvv3aHz+zGsoBp7ujdhGQh1NoVY71Ust/x9PoduysUv3EtbZxOmJPSTut
l3dSvnVOYHURIahKjAe1hhU4Ak0KCDcMbbpmAg+kB3kolA3OZtU983hOEiAmbFSQzKqFKmkvj8lR
x/Xq9hGAKzoWQBqpXoywlv4SaSGhAQVpUH5wsQOpVIL9/MV9bf9r97dtH0wzYNi3fS54zU6O7bA3
xg0NjrVtn/SjGOu5l8FPjrVlsUMEp5TEOvkPOhO+tL4q93dl/cJ4cVwhIVsbCJmeYG1cbKgfSzwQ
B81Q42GsFX9eFLyNxs/CUXMiJ6Zcp1EojfsZP1FHwYa8L3XWpeYf4Er4AsO0v7NyoNPp/OCK2Y4z
xclfa1b5mPSvpb+mwc+wP5GVhpnhD5u54l8DkdDb3db6evAahjTv/x0Hwjf/XIR9/ZkHWh+Fgk1d
tMafH4TS4SK6Umrea7n/N61NW/8pY0q7acedXct6Yj5bGUyJRSlrv7+P92aPtYc5Ul9p7Angajfu
FKHsr3BoyCLZzCquqaLFW1nW6uNg2M8DH7x8UhTcwAPhlfxAUClbjOXCTPsnBH8+iv1YVZ0XJup/
zVdpUidcVjMVHQduxa+cMQEeT6accuR3XAmzKbVipqjPZA0o/vB1OdBM+i8IdrMc/+xnOFbyte1s
BeWFVzrJlxT2mfIfSolTx0/YSrQYSt2CX5r3tX9j19ZFn2xLP5vgHj+X/34m3fbkVhz/HMsjjTbf
QinuWv4bpopQtxMvHO5DQfg0DVKk+jHhi3LFUQiz18eRmBsaNBnf92FG709QSIpN94QH1R/tW5Nk
sTEcZou1jLvQtQk3ny6tC4du4Bu5ZHQAfJiu9UQkV/HrVppI6SP1fcOCyMLzCz++Vs4jPvdit7so
zvUI2zSdZomDsKPdqqYXog4ryFrlhUYmCMp/VVb4uR/hu+IK7o9u2EYYbooDO6LXdqv4WWROquln
sQt4gxg6n6eVsYvwf0OX2sQ5SeAWKrxvZJuBGvFd/HCeU9Lw5t+Lv76TKlAbsd3lAbHG52qs4kYy
Zmm6sAEpyZJXQ7MxziGa9F0G9f99MgFphNrScUKwlb2ITB1MhsNrqfP5/TlwPnEXwumWfn2T40Pr
Xqlci35/uCCFYq93rSQM35LVTF/wXAuUd5Kyma6iPFasfHkTCQbCK08FpZQGZMbl+n0j/6cxj70+
/Rc6myoyoq9814T+2ZaZOV1DQYB6fQpMFgKK+OrRKYMdEvwy1t60L0T1zsPFSxvFVfdProRpVHfk
EHEqnyssMN4Q5I6K1m8vjuYwwaHmVQPb2522XJ35CI0Sr4FIvHrS9eRM83vDjpYFdgzHoacPCnBT
L9DAxMRQYis+bAhJQThtXMZLBW2qTLTEIyDLjM3BV1F1LtoS6xwtd23IhCgQnh+syt/Jf+tvu5eS
LPkEqTsfmQiJYQKtLyI67il38OWTXnpLbvX9B6HsHOQwSGz3ezA+F75Pf4c/0ZFImXSkmDLUMOa8
rl4kfYVf4r8pef9mGCGl3TQ52c9pJwd2UiDzFCItJt2+0msSG2q76kOF9C/k4VHSM6dC91CnNWWX
nzC4nUtn39t1+KlF67p73a6a4A3k0pGE8KrnBLxQgxGXrLxoLpqzxkyTYNkDENiPckVl9xtVB1sZ
XhjawjQvbvCy6yDtNmC6NsW5VhGOdhYPNKORdKn2rs0Z9m080lal/qUs9gXEZ07rXDjlW/XbVNrD
Qn7XTfWf/UWLCC94TAAkLaicO9o0n5Sk1tbQ019OVtG1EbChTtgUjWlKu7PljhB/UVIFEjE7l2uV
H1vba2mxra2FcG+beQyfRTmfra7kT+xamYKQj1fH/v4czv7i/5YGii0mxGvvXEDcT7UerI5/wmxj
xWsUKuiLoWL5/a4+PR3/lbQLBamvqR1Wpc2+fP6pfmWNSyA8rvU0nCAT6b0Ww6zQYT4WBVAst621
PqU55yVCrnvHO4tjM7ltmG+ml+2XJHfHgUS74HzZ2J/7yYOhQu5DubGJhGBeUy3TzavJPqYpXY9r
HguKnsum7jDoY9dz7LsZymvQ2yBveFrGtM7beWnbjwoKY0V0vQLNvn1pOT0sneV/lo1CKAP3xleC
Q/GqMOLA03bNWSfeXKkTn+KUXvW9+4lqytyRemNqCx6vf2f6ml0Y/hrBgphgk9Lxo/Ss5mVovPXU
UZUh0/M9w5mpA31tNvDjFdKxVgJNN8VpdqrIpW2kuklgnHV7JbhE1X0cLVDVUIPUNPr3W6vtsZmr
C2Hx/CJKGG5zi38cNQit0hpCl/KppS1o/nX/c3iWbUhZ7niqXHqX53nLxrJjPoKCVg3WkIvSQdyk
4MzgKdBgVfifVGdj85LoOsnU0uTZurLUiO/WnrQqV09o6qUax8ntUPy34f1JdWRe12bVdYcJMUr2
zu5S9iLtpzFM2RhP3OitIOGUbMbPv0JDYGiFKu+thbwI+4tBfVa4pGBuHJufp9wQmV/l1Byi+ndF
76xHSsFbu/7lxrlKqv3q4TpaJJUtfrHGnhABC7EljUfKgtZIedkA0RWMAu//ycaT8qJp/+n1w1va
1Xp3Dd13ZUpGZaygVVL7fnjrYR0EiVY1rGBiOky8Cgffb7cMGGzlaeji1v5tjNwWAkKomUuupNx1
K3/2M2+BPf4np1ZYUVTMlI0rabO7tncvsRHZsfKqZBiqFP9EPYHT5oqYbfkEqPcXSsKnNNhEc6bd
6SKRdeajxIDexFa7ixR7/w1O4bhtO3ZNgyOze7e7xALXQkqwCZkeY0LKimAl/f4YoYNHVkwroP9N
lMuciMT6HnreISnRPu5k8LPsf6Tqcx41wYhJP28xoJyxidjgqZZCaOnSCoQZKITRqqj1a7wDERRC
3I8OrOlS71LW7i5tWGhJXv4lq5z0t+q9lGLD8DwZNhsc8JLYqE3Xcu2g08q106PZaEUOA+weKiz8
6flZO2T/L17e6KwQ9P7YW7+Tj1JK03bGPltZ6yNma2FhK1QubxLXyHZzjbPVVpcnpVFNaZNNVfP5
8jI2f+U6y1t0fzePi95q3c5TWAiuzw+Oyd4hoOouP3lBVVaoU6fwnt5PnzkEVwkxmncMMbHu5Ty5
uep5at4aAWV+0ZaXGnMfJ8qZU3n27z3MUgLElOBXNsmV+XqqcWnBakQZCK04iF5I9Zvg6RGIrLtG
mp+ByCSkOxLbV8kLw7A2kKDc4R61uogIM+Z7KNGVbMe5pSo4YlcxzGy5i3T12CbSpcFKG8T8gN6S
Z1cT/PW3qlAuL3q6MtlivmtRKJ4MDlqL0a4lP6v76hVo0h6lPMKKjPKeTY8E78FAtJCPfaA9gvzX
5ME9qBl5G8CX0t1X9UaCNdiNL/Jxt1FCBiyBzK5+5PSAd+UOsdWmGtttK5evJxORLuZNS2ExP+2m
8M7PS7+9WlRfLDPwStfqqkDRXSFLvebr2Ut1ly/7hzUL8rL8LNQShdptW9+nWzqTp2RNhNT+1sgZ
NZrdWfNm43iueTwLA2zEjx2Kl9mmLpM+n6nm8nazxmE3TBp/bRuxrIEyxBftt+4r1fimtb41iGKW
F13Q0vrcvzCGYmMLv2Xl46cxutw3QTS2OBpudvofbirWlWneOUiMlkfgykYzG2b6h9Gud1XdGZdU
V7VEJUx0nu3M7yJRvE2vLVOtDkolXPl1fAVriOKN7N9xpNoczqbbmoEbNYwMSNk3GZ1SQr0pLlAn
QHs6l152+iB6yQoQqC7HL4qEZzkFf0dP1Lnwxec+Yt/HUUbgPV+7wciTSMKFXTV/+uvP449BZvv2
exjHybgOX0BKzG+OdXcRueEY7HBuoGiiEKYgEsH11gpEirPid9D2BUeMsU234HiT+Dg179/rWrwe
w46R3pWtUAi6oe+irh5Yf6qn3g42DHepZiDCfgRl8Z8SQEqx5WPr5aV6KeS0bPVIOEa72oCdckIj
75LjtKxqtKlENgbtIWOB3b36D0wuWo+sMq1z7UXOtQo0wGh4a2TbZ+MHXcxZsSWxqoWrbhx7a161
oQ92UJpIWm+418ZLtaxHHM06+dLdGHdm4rKizICWow4BlvvJtLZdtJOZgzFtHi6WJbB98UI8p82Y
K72bSIQ0qTLpTqna9i1IiVqhWmDfDdG4y89niD67DBZNbWhxFGEEldYjS1m/jJ5qB8/LvzvDqts5
5B4DTr6raUx+QXlD096cbTRQ8Jeyec9damFEWKMiIqsqLu+/YxSQXbfaNRHg24vKcmh//8mLsmmG
GbSsptLd9MlEo4LKU97qRtxZqudSx+rUxuVXIKcKTMmodUAhsqZBjMr1429GFdbKRkvw7VR7NVoO
zftbG9lSy+8Fp/Dr9/L10I8y+JI8vaz2jiqfnQNGYRA6jjMznkcJruegpduLs+bhxDnbQv8qNJQG
I/qrzr4Cwzjcm7Dco1tfc9/p2QS4vukuK6fP1/Ch+H/17y3ArrITt9YurcVQg64mhYtzbjZIxjU9
lw3ejMarGcilR53lRvJPODRh13OyHLyixN+xz9IWxT3E5aCSMBMvydFw/R50rIty8PBuK7FveSeF
EoxiO4FPwmGTihyhHrXYQKRk11Gzw5G+6iRau77VvpNvXE2CnqNz9zk/1a+fiensh9/Yo29Iehkr
8ViTcoNYLT7NaBmvSxe7aLB7VHLT9We8cQsaNIF/TjK11CcS8VUSsKKbAXLHg168aM98pDHGQ/7Q
rpELk4ZEl5TMTau9A6/JqTfg2Ka+Cb4tqCCQgVKmV+hue7cJUA6mDKWp3r/iIYgVMzJuYh3Ysfgw
O9rxItDZkEM9/pa94DNdRvHORVAGrnIxP0jASP2kDGJyqviPxMdhEPuwdrwdt0VcS6Y0RMh+Xibk
70cSpuTEnU8V9o6OgrAprkhmwITIFgJcJEkg3X3InEp/nZrB/pW4FB/D7PzC5USGsvw5TXJd4AOB
k1/5RvL39Y/23e0kT4S3IlV9jGmrcoPEdA3LQcL4d+Mhvs6ZLSwG6a+8j2M/in0/p895WufC0e30
BWfgO5O/jy+3FFGdxK5G+i9D+jxeTdejd5dq33shUwCPMJsShYohpd/mhG5WtLsKYUQ6iRUzP5u5
b0trEaGEwls/Gpnv3eDQdzdVt73zp1lgMzc4+zTH54/bJPly72yHScMTn1AjPJZfOdc1103ZWFNY
jU8H92VjIf+YQKz67iJkNc7dRIufu00JM5FTXff55T48hPF/lzB9NMWaIP+4syPC55fl05BeNkU+
eoh4e3zde+SF/W3fWAwpEv5t/3nqGNH9t+cbT6bUmYEmnfmkEu8m6vP3dNOnqdiP921Zw517FP9H
/tc4VT1yzMQW9ZF4duzQgtbnQprMtpdV+ghpOJEbSVuT2fPgYDRMcvo7GFYHabW40wiUniQaKqB3
Uown+89vaJNJ7jukIIqUsrQ+FOHX8bqf9iE3KeJHeFDjTDM3h5aYHjmxtMCrx58Z9SiuaNvjVyct
xarddMF6AEte7ZDFMVl+JTub7ktA4K5OLRsgfJgQfalUMhKm6AbNwzjbcxtSIwin6mdaTtW/iqDW
t4e6sbEGXsgxAGWqIIzvqcyRz9PvDbvXJ9A96QVAqqoDY0xkx5/HJCc4ZuHstOOuOfGC3que03t0
cAtjVKnK8nYUG3KByG9tVMxMNV1398OCvNxMN9GjWVs5suUGMAW/x4C+30DLWC6Pw0znOt2w4SUN
yhd9Km5UQUwWE5nkqLcMB+4Gv5CK2BFl9Rd4uxcg2KVlINlIs4KGoWR6oAYkFJVPHT2msf8IvIvy
ppzohcf64bZ4DQqjZI0KTx9E2PqSV3OrsJKAHN6z0Q7iS/dtgrdjnk9MdzbKczXfWTdylEjaLFqg
JJ6V/CDvV2EHGdIJ/m4tR7d/qATaa2Tru9IgNNW05lQXs/q+eWzGv2ngVVkhFeRYyfn3NvTIBMF8
8Fo//T6n4gCWTEmeOd3433sj2xIB9kPq1rGMIZg+dPKXrU3nNQmgyXR5Mc6rnCC71sNs9KzPw0Fq
qbaQ7wdprtvbTnaIhWo8RcNC6zLNOVeRttm5LxVOJs6ijH7W8PIqBh5reA9EPWQWmVG+Q/DzHjI8
caekPhl8jqNDo4Asovys3kc+vvr2J9UsEFY50bVzNH8YTWgIxCzEpiNvQoQTjAb3bzuMcwdskY34
97GejGgm9MceHWtYIfyK9rZWaC0GseH1ZzZJGWQnfFcyWoxSDYzDGtcZwoMACvWxkiZpNCrK6Vx9
MzpNY63no3iax3o3sqfF1S5S8NyenQwyRs7CW8SofxjZ2TWJyL/30c6GTdhEnKk1qMKPR4Qi0U1t
mmkseuSNZE/X4ZNz+IYBKtAPaOZAQiWSvrTW99oN4uObp2yzCD1SimqnEzJBlMQuXuOxua/fjTCU
ws13R0UrAOnwjxIz2k038/dPAcevCYd8aobIeDULR/Do9MOBsYuVzv1zB4rRjms7jNVP09ngPOZ9
OI4Xw1fDU6U/du7xs3RiHdqU+e8z4r95fxdGsZ9TXTt6QvRaVXU9HRz+nUdwznx5/lvOq6AdbBOF
0EHoEcoHxwq5lAS1Qmetq7OYXj9tPO/ikUgXQPnyRxTk4TzJ+9uOHDGz/Uf92l8MxfY+ypJL3qki
ZcLx59DftFL9dO8GDZ0GtTh08EbnaWLgR+cNjGYvZsQc4xBN73MxUH+LjnhZUFS6t0WR8HwWJ8oo
3h/ex6FDx/Od+l4NHvI7bZS9zMe5de4yWkxDCffnqQ+0kOA2EV3fIcGIMMlKVPYBMb3yeLkRbFLv
W5E/7h15ooa579zU2WlKkdTb/qT/Eq3H4NxLE5R/2pMgOqevXjpTKozjH7MhOYG2YoLOaF0eBdp/
pns7F/VU63adK4pSAHI+R8QEHshX8Y5spgX+r/CRnPCg6cGAAMZsjww1EZxZzyVKfPMOPsxOv9K/
vPpEsJbl5Tzr9fZytWfj8T1r3T5u0fNZimvAhGEzgE8/AQ5B4ltGWm7ldYfc+GkipnyU/FPqa4aY
lwUeU6yPV/qxdEJrbWWA7Lm40j/vZgC9OOh87X7TH89JPLSgmzOjn8EjyvSfuSIhznp4n5yi3J8R
4XaSMppO9PPdBxBeJdu8twESSslh7J8HG643Vo8nmsm1VJBmLNPO3tsQaBcz0fTwvRcBXH4eIgPX
tBRlotYT5mg7H2zqtZXY4WeUpqZbkO8gH5W3TM1wNDkbhkZo9lku0EmeS9ld48TAta+sctXlsvk/
os5rS1Fui8JP5Bhm5RYwB1AppLhxiDnn+PTnm5uu/zRqd1cpwg4rzjUXjnJ2VQfKQxPRDCwPOHa4
h6vOCcB7trmrdvbIpqxXwBzd9O7QMT+613uNxpA0Gj1xHvBGZ+ddWpAXxYFlAmBJxlzM9XIQRsM/
ByoOOjq6VbypWnaqcQYAKqQU43d8/Hks9zjbsEdlSBAsKQLMze+UzQzzWLWxuo9QFU4Yhuj4VBhq
BbzoDe0fqdKklVu3OqiM3lGBFmJXepQWnezLxTi8E30l4Ml6vy4otT+DGvmlHhXZAXK+vQa2Dd0j
/TYn+CJEY4EusbhzDqKdWuTns34eowfLo5f62OQSmHqmIJyOBI4wQ+1LBq1U2Tv32da5/nCy693N
g+eCpZ+ALjUM0PBSuViDy2iVJxH4Ji+7Bt33HOWJVkyhvUJGiJ4OQyQ505Wbm7ubG73ODvUPORKC
OrT9XMECTuiQshD/xOUu0RuH6fb3MH2N3/3D7BVkYxo5BxY5DPijpuXwGUFsijUP42pxemjfjWWJ
lCyHZ5h+5pR6iSXyMbhFDyqllxuC48iEbe2+tymd/kSsWKgnryRI2dpFO4cDCzb72Yd3C3RbjvVF
Z15iB9/aLte6HWuEKd6Z9vVASw3KEy/hO/pQ/LryJkDJWQSibTvVKKXxIWCtE/EInrNL8hjtm6vk
piqETEQJzwuS0LjUYsaq8RPm3OG2ocqfB+3MISHAMaE/5EWEoqAAVtTb3Gurog371v1Ji3Z3A0kq
gFVqSTOi5Vy9MVGB2Kx65dHBIuz6oIktyAWRmx7HoEJOvcp4H1xZB0tIomC+LAwO3c/GhtyhGj26
1RFsdcEVeviz+h1VHv4NSjQMhJVzpRMKcBwSebjR0AOQ4KCGM+uwhIqgP5FCcAfg1pVtqwD8jgLh
FlsJ7Npj18qSmBEu9JmH0K2TDzHI3tDu3gQUEycqzgpr4DTdwcFloYpencL8Hk0GFwTOqBSdfk4/
WPVWh/PniYZY5NNOlrPFasnrg1fv+Gut4VtovJ9O9lvbk73BA8q7t1wvoCYLIcoVcGV38DQ4mYqd
Ej6ebufr3+38Mf0Q69WhhG49Jr1AEvLF/5X2vrdiZTZpL4BnfqKT6KXP3/zkrJYD1MgRLVlC8YPp
xZXzUcuOFZk99bdFB08COUBZP6uBfx8DuhIfAzlNF2IIMtgoczNftRkWMAk/IV/aP9DZsdyuQvlT
xsbVewjzbogkUVoQYHGHcDkFXxArJCOxEsiN8cUlFRnQ35ueiSBjKrR0X9EwcsPzipLWBZ6x1KgO
DnC/aaZBtrqPHibfB10oGBkRFpBTmK9IXOp/VnSm+/NuOGlA1UtvBFUQAtmGUYgMBLB2CgTosn7q
s5Xx58QIf22dGJo3P3t34SB9hcwqsxvQir7FEJSB6JbbhNAI+mKwUwWvSXjRbnqHFoe69Ex+ioW4
6hQBBhFaMg8yK6VoH9xComvhZDAZWF6V52aam72j1XQSgxT1yljSaxCDgEuIe1cISMzJ6B8dIBbL
jz3o4GcCItjQGOBb1/0Tk3OZkSvDAJ6AAgagjB+esrUvdnyxE7r8FQiWZ8yhoDluDk9MRbulhHUL
bICh/RbyghR/xYYBkKnHhyVkB0FUrI/qQ/laUnY4n0J5N1ugqyBI9DV8S2D+uxguhkNwOvw6Y14V
DqTawh76Zde3ACRR5kocDPY9oNIKNm15VUUoFxF4SZzoGgQdEEQi2xeEgCS/uLjAHrN6I8CnpBii
g93hp72L7SUwZdtPuHiGw0DI6xWgUN3WcNjwG42h/kmSjAQ32kiDkaV/AGnaGiFQBo8yJTC58B4y
5ZBpkLDNY6S/aMBOIgcUNMk74cEZZBYY9c3E/V2LTAaFBmYMbzZXrAMVwJ5TW9SdHb7s5cueM25Q
GgBmzTsQ+vc6YRiyJri4YMOYeEkSZ2sxa5Ev0BqONPTCHgD1etsLbkaDqP2gjaidIeCK97SHFKR6
gW6dcC9fzKh0GCTiG/yXrIxZ/cqq0YKIAAZrQpRlbq7L3WuJkFvmkrRwkMQvrlrHk8IMXYVurVLX
jG+aeiXtDEIN9lk+lCUvKSBGuq50E2ZEv9wiq125I7qO7Dnlk9G6k8RRayYBSHQDOgy+jVYLWdKC
SoOr5q+4JLw4ZYds/bVPtRaoKySFRpdZoOBTc4CKZlHqEFjEizdaua1hlbZuwAX2AvFEsBRwgXS+
7KpaidQ1kofgRV+NjqgsNRORombIUdidcOuEIa6DOZ5kqjQN4K7BGqjbkP7WFuM3ujPl7/mb2SMD
JEwISzGm6NilKobP0o2MTzzoBpqegciwObY0fAG7RpKNBkngNuRn00SdII0q64oEzGh3zxDzTU2k
CkOtK/1gkoBD7FYYybebmf0bO+7uyVVRWkunxEbBBhI0D5l1hkTbVQtFF4nxQtJeiz5h98dR5yHs
GQmeMER4aI1hQHKnUTT42Ip7r+rL+YD2R6Ae1E7166LEGbN4zp8w6uWdSAOrpYljCDdoiSHjzEiC
XDdHIaSyiWzCod/wu+Oj/btIEi940I30aI8b7MChtAK+Ht9JUIQrjROtXF2c5oOJs2zSqQgATHxu
AajGv6NCEU4e9BSosgH1+APuU3fK7TNSFQpXPFZ0oqmIYxYMh5LTBkLDbmeeECi9pmLWuLZIDSSp
EEovu1mye8iTRJeRZ1S1RoHUERuBN44KPaf9tzakNrlSwOosQyiN0aMMOfPOUAABAyZFq2G9Sdgq
fhe1CbG5pOGApc0HoQb82mWwXT7FsMUStV870SSoJ7D6VAfd8cx/2nW/wehVvTLjxgan9YfFmwAC
sDr2nOLu9qKM7SFxY02gzqBNLAlhBOzbng05wafeJWUxHvtEJ0jha/U/W4hsEgWTFgSn9YBVT6E7
xe5IUCjfvk04XlktJ3ueIu2AfblhhDK52GSNDnaxwbgnBOe59IvD2kdKa4lotE/Owp8tGq2AUgm+
iavpVRtMKx6n8r06JGUlEcD2dI9dcBNA58qgw9K9F1bsSNJC7zrY8/kepL0OFfJroempOSdoxqtU
n5ai9qoE1d+aT1BFLR+bqAa7EdBySJ3sMdek7uHSBuC4FguqgDjAh8VMmKZMNk7CjaEr0Fsz1bPu
bf/ATVG4P9owYgi4gH4Avxjd88tw/ZulwxT8SBsHCOnz4EyyrcKthbnP48O8IiEQil+YnJCtEqVv
OrEJShexyHdUpLjr+dbflOuv0CKlZj0al2mBUhAyGQjKkC3NcGizpfIO7CS6ZDCf01enI31YYDDS
LRz3koCZQK0gDrn54ZD2FCB17vbMKJiW9Lz289ONLrUopj02uL2IRXjsyoLg4qQEja2godA5AFeB
SRgOu78cQxaE2UNEU6QyItmUuqz5YCAjBOubJ+3eyAR2Os96h8WDyguNKOKqOgN+DlIpfjGRZ/Ze
7+P0gEcuR2vAkCzx3/4ItwAcKQkNlL3WQ4o91NykJsAE+cbeZoUYE4CNhuyQfJDe0VrEZJDQ+BMc
dUpdOKQ9gfixT6K5xEaEYmXGGS5prEBrYk9Dmw15p037C0Rk1ZZYPwCzODktOm9IANEbECNHBxpe
Joy+JCGbDnU1PnN7F1bgKd2EhHOe9SdZqfmyLQTmElYTYJU8sADOTrb5sUHu8CMu5J+64SpIiao7
tRfHUQ9sLWxtn+ZSC515mlAmwC13OoPOQNIKPC0fnxfsOaOQszELJOPTJ7clVQO80p6Dk+ULOpE2
pWSM9m/6lKNN0pGfQ8gNpR/YHbf2O+13NQ+zvT2bwZdC/V3GIcr6bw2t2TdbkOxv+lGze94UHGxH
NKegTONYTzQFGhtmh9XBEXiRjDYQqv+WqIQhv0VYaNAhSuQUCRtBywHeeC3bXY2cNW9g67KA0RPU
xSfalZLwOo/R+WGWDtSTnvSzvlFNC2kcxDl1b7gMoYysDQHTDVzPqZWLqcPKx6hxOuwfrYF5poVQ
8YWpxVJKRaekooVqj+MkAX9A43Wuj0lb0QuST2hBpiJKlHYsCU5OfMXYQXVJEBx41vLVWTPVg3mI
qJdUklwCjcYdRNHVjaJeBdNYRqmxGgAHk8m1vTrrkInkzrVbPU/vZ3nLWIZFhCIb2G6xj1VcSuBR
KVJzw4x7oV5swynQPnffZJufpFKu7px2jPD8mW2EjADAxqumg5v4t+aOGBOdKESjsyn1XRkbIwqS
f6aYSe68O4QJYHJ7823vpspTVZwKYohDfo+qrqXpCWGAH9LEc4NoBSI4XD5pdbtCG7OLbF+YbaVz
QHWmGohWeA0jcKMoTKVExZVilJSTlNR8yMi/AppTo0+dLJUtmv8w1E1E6KC59hC7SFpXltbdDQVT
N1JT2lhCLQbyq2ENGFG+M/Zo8yV9p/OLC4ZL3iDsGXe1Opc2kfAjXEDoOsMaZflhdDF6Ly5DvzQL
JAJDjQ/WidGJZGo4xZGKCD1JfVCFugX2hSvDGWDdZI/dATYAbWBztds/IxmMXIXedGJbausmWEjw
SDK3lGI2AJ5RcC33B4MGE6gpR0WaTeudaBKeORMvmcful6oHXMuLLHk5/2rjDhBs+CUwvId+BCG5
GmLKolBlBH9UW4JjTxk+1ASgrFiiqNr+2l/BVrpVH+kJqBCAi3BEQhMF+g+Ti+g3hXYREeKf16D6
c+hUESiYq1LVYL4ACf0ZpagUs6lTZUVh5D/1PanNOyH+mW6Eyxc+mGCpc+ytvE19eXZkeS5ZBhpn
DEzpYi0v9WXTLWI5LoZY2BHPHmIEOaG51O9Q5wuZmoilNYOqgZGK0m2JNog6vSLgjPRgygfbn8mg
N59jmGDq1N8eu/bOrsUUxDTWajOX0NN6lHOjVUuYDaeHiCt4NTQFAptlLnFB3SXZlugMsuIQlrx7
VI01Ql9/DT2VVolqLF7Ihg+FE8D/nw219oRaGKqwHVUZe2i54Bx0WcwwkNnkgdF9BePs7h1aEXAc
HQu+ktFoNJ3S8YzjU6egYk0VB7hjkMcFkPdaoCTS/jluEv/SOitX37yrL5FiaoWr59apomFVbaAt
qwWdq1Ohz9+yn0o4ejIivy4zlaSGs2Q1yPeii2ajou5TF9J79rR9o1W1Z19UX5sZkdmFBXhwfIwn
ImZ9arK6VPxi9880jwlUFCz1Up2VLR5u8TvreI5ERqRDfjkisHZwFt3uw+3y0W6DmjQZpsaQ0V6Q
6Z3Or+xI+UC6e40CTHUcBXglaEoFzPbsfhqZ+qfBKwigPWU3CME5cZMll1YVbp0Cs4y7ouvjqk5P
Q6pI4JHCw9CcaHgVb8EYAVpEmX+TCCgLSl8psS4rKcDtZkWyIOXErFBskN9RUmCBZNrwJOrey/Az
WFkgiPKHYGN3TqWf4YaSP3MVSUD2UgBUbe/U1BPDGRRpGOVAOJBqcj+3dF/ltVXEBk/NQtXlB+CI
fCV3pajfdkAsHVoFVQvJDmAvUStRY2ucqHpYyCgsyijcEXkR4jSRRY3zw16SPSDLPw7Z3ZBH0bLW
JTElsR7HQ9FXVd2hLMZLDfknna2dIt9Z64jlcuYOUFkeZYayFKC85R2pdu9sG+YzLweDFv2aXGxE
+L6lzzJwHvvY2BTkwXe9ld0zVzXKQ0mfR6cVG2Vw9h9WWpKk4mBBiWHz3l51Ea1GAkRb2DUBJckD
R4pbfLfkOD3tnHxLIzOhWmPGqkXWS+JiHFD6mAY1JZG+rueRrg4sOwqjWIVyYAhT82fBkEr0U0Ij
a1hDvek2qLPR7pfpgCKpK3U4IX+tQ0U9tCeWwcHGMIEhvFCZYMatYpAxq6QRNGfD4Upur2UzapRn
8lMCxzasIbiwsnsUbtXdrOyGeNgmzRlgs4dZ9lS3o9HYcgTODBWGFHVOek4z5mFPiRtC07qY3eqz
XN/S9yXxtyvvPEN5qrD8s1kRP+cBNrvInflDaes2Sq8GVsxFfS4wBhfGA0L63ZDIWvgF5osdoACE
8LwfLjHQlQQ6IxRovpd8anR0UMxPU0tKhKrQ41h2JSw42J8aFoulfYZ7o0wNEdfrJbI/rD4ZFpbP
1ozYDdNBARD5tVWKGRQZJxe/cSsoXZ//AQDhoJw+ukyzy/PaJT9yI0cVVVpwBvo5euhSjk0RHrta
sPN6qZMD+gG09lx0JiEB4hXDPqN89w2ZNiH8fasIBwV2+vRGx4eQJgjBDX6mgGzGmgDzLXyEFSHx
4D49+2f/0ad1L6ntA/wdlG+Y49oiBDzUJ3UQy4ne2J+nPoVMUMMOnt4npmUoxwciFUob/NuwGOZD
6KGIML8BzULFcuIgsetnaXsAKR39h+HQAy9HuJ/rbrO4CQwRPiMCIVMGKVFPBTxul4M/BpON0QaK
GH2wCFJhAya0JYu6Is+SAJD2itY2HEUKTfK8UZMrq5ky/F6c4CvL9GQqcvJ6MqjDYnsFbi1Pd1yy
XCYe5mY8efP5tjCQ+fYBC/1aF1sogDm4Qbd0C5fXUoX2g/EFqbk1iv5dJ3XKu1QlFyF/ZEd5LF4Z
EPBI6miF1do81F6qzMCrsrUf3K0K7D5gM40bREjq1JxjN8jcg4gL2cxNcUGv2to3YS19YC7rAydO
QldWhQwfbROqd8xClvbDtizXOFG62xGcIfapnNgjKhiMF6pcIg8BJstAu4ArZmxWWASpOa7dIYO4
VGescBP1XegpuIY+oYKumIvsarzPVGBiB+VgxpAthL/j+/7Y/yVMYYI/2jBYdazXDV1WYZMe4SH2
thQHKDpOfHykiSHx2FsDlUynSLd1ojJGO0ZRWsW/MFcociCRy7bj3catk+ynNSEm6pbfbWqPxTUA
21Bto8Vk06/1WUIlYlNg5WNS8a3tk0PfQv61JZ6WBq1kDuk7iPz83S1spASEtdbkusgnlTqXJXxw
cCwhhEI+7BzCK2gHPpbjFWeRcyskg3g2JXbSQhoTBe8YSLxXfbFsOwqUWoCloG4x6o62hDYw974/
Q7dxg3Xz8zSqk6cGYsMH/mQJY4YXA589o0/05cDMAGJxb4OA0iguWJuC0EJqxl7kVhPhYty+oLMU
DJAAexotRUIBgSudTWC1o5vjqv2u78vmwWDZY48u1GBBld/yo/mvv5DiPXSlfMlwUrpOlVmrqFfK
5+H+MlXhvSvNlzYg8CA5oHB7QjcSpUNWNTxxdAYl+eagx2yjTD1rl94QKAwpEihAo0dd9RkVmk5Z
kEEsYI8DODvhLJPWG7zmDkg/XZgr7UKxWbDq11f9ua0frNqDkmlnDbk/FgtANtrEEvqHhpn+jDAC
Xe07PevWrd2nWbGaAPB30NUVVI29O0BEqke+XE8fj1ODx4RizFv9iWj40j/APgyviEqEZVBtlw/s
hh1d3rZAeXeULiEWZBpDicQOo68Yh6psC+hP+nOj5f4mRKtaBvhpsJHRHwTplJAUZppYhCx9C5kn
ebI1NvOhfvFGslaiyER5CcAYNBQzLX2vHUiTW8Ky0AGD8qY+25lT/KmD3SM62Db9BsAfrkk5KOMB
XSj41JvzbT3Zx8WafLZEK5xSGTuIsZKimEVjjOKe+V5ZhAGaFu8S1kqzJb+2rzm/UY6sLaE9KPIg
lTLShAn/GhsZtQ8uH0tPcqKglK2ypJDOkeZEB8BO8gWhLatbHs6bbMK7BWNP06pT3UjtUftE2Asw
2QMOri8U/DsoNixae6iXzJvoFgSjhG1g8FXsRvuB78PsNxKDgeVPuq21tWkM45+YwFd4mZL3eC3v
RFaW1UEB4hkv48HnN3wMniCoD4P96Ab5xHaEnZmcGirWTeVQGdSZUotvSlj39nh2aOy98+gKGkr3
vGqi1QGLwr/az3j3buqIpNktlUCl1guig48SIzzaPjUUkoED1ScVAP/nXGMnaUJTYyzVaKD/8YQl
i1dN2t6A8DwgpyUoVeD0pOZrR23roYddAGjyCgAW+DkgqzzRSTC2iB+sR7LVq+GGKsoXPGWpf6FI
lI6QlB5uxEAJl3SqNF3kkShnJ6SS2oaKei4HzWVz0ERtaDWXSDR1qHqn9LdPmDeNOUhZSUvfps+u
EtB5xJT8TQVdjvVUFkr8SISQYran39oZ3+WudiR2N5A1DXr03xaIoNE0+p+lT3WGUXFSWEpyyl5L
r0P/VixDI/3Fi0CZkbDmJwSo0Vx/4g5TnJQDyQZ9UiE3E8TG8vuza8VVIRGexlh1qdixCj8vGkQT
zwgp+eeplz6mLtP7AqpSWB1ZDz0WIh0JO/57D/pQeb6MPfz9HXcx1aUYFB7RzZHJY7UT+xvoUmQK
qIZbqfo7tQbStbI3Vx1pHx0W7qaCv4uDEyQkSsivIjjkE9AzHiWGtkvdBJmoymbwq4bQo9oq76ZW
cZV9ilPVltSe1LUIj/b0F1Zw/kVXV5wLJoW+kYefKvsqq+6TVIQVgGvSUprmPNS/ktsI2doMthwF
2SKYECsQe5Z37W76KUiCjQ3EQscbULUWLtBqo3+lb9PJwFLHvuaiZfRp6vR2iSepYSk5URJL42gS
dEtJniF64xSpBI8F+7AH7V+QCBRttttrww2gUmVtHB2dTf3sDGBj+FB4J6P+6ULOy3LJgpUk4pTj
tIo4cQUaOMQdvyIcf3fJ12jBnxT7TaTTcwymtNbJIeymmz5gboaFCPGvxgYA+tkzsAQBSK3fYoBG
1BX1q1GVu+qsZ4XOAfMBRj3/CK3d7mc7LQebIRDR6tnOQjXZvC+rra1PwXev1CwHhfGhm1k71yUd
IM5j+rUD6JnBj2TRFh6bAMCps2tvKWg0epC2UooQEdXHoCWCk/Q0MToILe2DLU2VEF5YG0Xq1V91
C2dUUBNGtulFMbSNyg5AR9Tcxa8fERF+fvJv4mTODuYOoun0M3y3AAgBxXquqem+HNsUmw+LtTvx
TzVtgDu9c2nDIFIH1lP/BvxN3y+onr6tS1tv2eQg6khDmy8uS8pK5pUMSpkuGlB29mBS6zAB8tQ2
9AIimLts/ozabTKVLzPkaXyTXmoAYZQ7ttwruByLABR1IvDkr6nwKdN06YbaoTKpn2++kQL953i4
2NvQZzTw5rSp/fHE7ndNtISeEkQwpK9kuqX5fy1D5IUi7Tdwmlwjol5bCVeZZlisNbWfgl8WuzaV
3PtRrnPr0TEJBnM5HbI1K2yAr1Od5qvuxQJ9182Hr1zr6a+u/keFdH6+GFyJT4KRXYPTqx0O40uO
bBGtIhnQ5x2IYRUEiVPOkN+s5khAK3meff+c57TMLjv5a0ieAJ7ajx5XuqriP3BigDzkCCc2fh+g
Hs7PA6/vApsingrAR0Hm/71SDJw9is6a1wJ86XilNBX76rVadcr0HCB8Cuau8Tg27qsGbNYVNDcN
t0gRWPSPqZ2+tYt5VDJtmJzL1P6THXwt6aBLUZ6oyoEt7+iN0X2CMfuhurwCdndrNfKt42gNT1JI
JBimhrU/oUo5MyoPTpSK7cLiIOdBJdyHVMb/+VHO6c9ZeRHc4s54ru25QoBEvk2ENS943hOiLSUf
JDklUV6YXMUXQvQOkwQcJxCLoPQIqUO38LQPsFlParmcDZJaPN3UsV2dYtU5gQuqb5cFiuZoiTdb
nRpgdll2kEBSUreyoe++/hbnrz5x5a33HlyGk9HjF9KkKy4fZYH0hGljVNz6WMCMm8q96Foml0a6
QOgHgEXEwknOQFYeCMqhjIPUI0sO12DDcsOfaCyOpOuzUE5+a/3pbx/WUn28UsdMC/x9eHMbJqui
HSRgjmKcaAp2uuwBA3fim2SySFmlCq0MHYJ4u3b8TMs0IRoCHIz4jCJtyhsS9RJ+nXBmzh2yY4a4
ceNuF0h/mZ9QPG6gNwq2HwlAH7sFZqrcg2l9b0daFct3wTlnab9C/8kr1VF0G7D8XrXsUlm2aVv9
Aj4nxH0sgKpH76cl8pBd2igTlFyrAywZGrWwlItlvLTaFvyUkpnaWenEKkaVJlUAKBZb1b1TBaC7
AzdaYgcRPwg5zxmWT+DVREP9E+4ceLynnfPoBgK7wXr++aXw/RhW6ydwzVABN9+j62+pW6ZyiBL/
+PYDGvDplda1J00PKtBFUWB4+TqvnFO92u/ZpHEMLo0xvR+ftroiswxw1aqNymxFbLTUBA+xfCYq
1liyKSF8w9mNgQ1Vuxsa/6BunEzCukOwyI5M48Tivk1RjYqzUbGluCw0RSW30oLWALQcC12J3jTr
/pYeQ4vpVUA//Z8wSTTYjW7jW6cUbaAzQARQrfgcIQ2o0ajghrDO2usxWE/i6cQZO5U1PMG0g2zB
MoEHSpiJWkSP+sspveQIvDJKtODAEi+z8AiPlKtKoZwo1ODGVj2qfe/NFZXm6zA/+3Ye0B+4uQNS
d5OQpNgtdotiwGSw1y/Jm6Zx3hvliRtMIEZu9TWgRSqtFGTwvMB3IvygKSBkZJx3KrqqbUEUMwiq
ixAIa/K6WJQlRMfSvCB1qgYpqVcqeGntBCgT6MEHxnHq7gJBtATSusJ1TewssrzCLEer0jQ2q22R
mhbKPlUgxHh2D9TJgTtsPWpIMVoycEB6zOgqFZAonJOGmIgWcbyceb/d/61tiVmu7DxCGEn7cwvP
i8x8O0DilYjRkEcFsg1x/+j6gxguRAi7WTYudD6DEy0DvN3gO8AnGd9+y+18/xEW4wPp8y+pDG8S
35pvioG3eZt1BoQMIOTeDyjsHDxgrwHF1C7G5T5En81X8hmCm8oyhz6i6UUi6rXMDwqz1cU+/jJ3
h+VxXu5yNRYkfLjD/osqKmu2n8C6ad8TSnquySbetB+EHHuAX4dVuEuro0rn0yvN2NN3ehLAQAQT
IZvU8iBv9Z/1Mt7ExKcYv8+V5dk95EuHkCC0H703JDeFhNhkBxuGmh28IvpgXnrwnSNQO88Qx52O
mdA5RBa1apXZF/4LuFsbRBqa+C+U28VnshEzynIGFmzbBLCjD6EjtmjDItW1aQNLJR7iA3TGfypI
3X9buWBWptnHtr9plRrXUQnz61mbQJldakANXltP9/3zdDs4dZ9J9RdXc3iCs3fFtHbVseXsVKCz
KNF58Q1er3nnyyoUJ5X6NLfx9k26AGAjU17TftboN+dX6+VgC/i6/nYKULo+x+XoPX2GJaySCVid
4+ITPLy8Qa6f2h+PmH3zHFacPR2rz85o9NPvt3+rRKsJsYh66OLSTLFPe5jxGjBTcB7roDHaixgV
7dG2bgFi3F+g3vexWDGIiVwImapKVz4h5QXQ3VfqAVlUFuumHdxQKgIZKwudGoUQXYXF6bdZ9taz
Q8vqVaKJD5dkWJ5mBmUaumQt+3cMtmqWOhWT1gJhzM/Fl00Lw69H0znr53mwa6tuZoF6u0EaRqgH
OiJ6WVCAACa+YBfxvukngRFPQADCMXpxDwj7ufjoesQ53Ap1l/9+3csil6QuxuFtwxl4PdoUuX4W
n4WVPGIY/BE+B25qS2YWAjEUvwxBpXBAS9dgpaF13aV7ae06+DZk4HA3W5sf5VCUiMA7QoR5r4UY
0UmRUJqZgq5J8RNpIb1F/mqoEAf5GzyATqVzDenqfunhjTeFYaF0W/qHQxhRZQdu+CCq4TyDqn5M
XyGoIYw08XuRVwk7IUza3JzI461o/3sOLeUyaDVOTU+oEcL18y70tYEF8LtTR+81MdleteReBtne
Dlbjoy+tTd8SyuhO9Eujngm8rq7907+a4Dos9p3dgQrTXHf9uzq6+fDuV5qlzo0h7FjJLc6MM2Ps
tQ7O/+Eg//910+P4e51f5+f5ZmVDpnu71+nPRtFG5dngsSnABKLX0gEy0X+PPKxDME9uavf5fU7J
wovInHmUoVsDBph3K+saaP7b270G/OwaXAOLtlvmkYVMueqCkyNqhg5KX4uUh8GPTLaYWCpy917P
UVZkHgeCtFAPlGXE8gCChsl6meaX1syaIUyVqtgDyBe47BrkIQjvc56j/6UygaqTvjTGwcUps656
fNdqR0a+CaPuWLsca2h1rNz/HhjD8GFQv77ZN7GqsSbAq2FJ8kBLzi/TzCwzu1G/Rc0BsDhLpcaX
6YmjMrNutSNYemSEARIgPOlduFpS3YIJuoWdXbztWQjZ7hS8sjnh66XalUo7sglC3VKzNN//Xn+3
s0xSYuYoNYeu5QBgQrbi1pg7xn02EQKaF2PhCfYs/KowxnS66TOlmGpECmvy6P5KAeR6iy1LAQ4l
tBQEWTUv2IhpeIAASsjvDBRa9oMJKYr74kOqMdWW2BpKDUC5ByafemH7HI/AxBGEuXdjYHlZp8Mb
OqBYBIeRCaKLs8B7Kkp0RrMrc6FYRAp6SBRBWZBHRojAEdHE86cdryImlRqBblK5BE0UKKxAfiPc
jCJP/w9lYD3YvWgPE5lCknES8z5FrIRNjeN6jLhb1djpAsayp2smWjOrODzKMFbTwZqgBk+lBmcb
Mqxp0PnmQusigBiUY/yIdAVuFDlkyJOUVFXMHk8buYULtVA2J5HrCluPH+fJKGHBSYAscMmHAuPx
e36I/Sy31pjWjSHpR19JSR+WItAmhFxukIxdou0FnpE9BFVyeuT6VHF96Er9ga+K9ggUTmQ8lXlM
4N0TklxmDe0HPyFrngfsMLwe8Ou/avJHWPocQJhH2Sn7ifav1B7mbWyjPRmr6W6ozN0Z0lGqYEo1
XrEkbqzoytr9hDcib1SOFDYY3zW2Jms/M8sv4RDNLosQXrDjMjOg75DFFJeQzAACpW4EOm4iibcp
/jdvBuJ5kmFCbcjG4Ys2w8d0Pc9gu67dV6jtWomoT6fnCKR8OKoZ+kUZv9WaZZdUYLK5+TTnYH9h
UT/pq1R0KlEFngBFVx5YcviVuyPln/klfT+pUdFxY3+KvcWa0SmJaCKGWyE6TQ8ATgsR1ja3WVzy
wmd1GrKeRGwuoepzTtMbp9blmKviHdnli8255F+naYnMq3Ki2rh6XuFHO9Hwzj1NJX3wm/EGuHe9
70SPnGv3xsC1sdZKFPRuiLDqIFmXlxvCral0CLN57e/6hHn6eOMQ3fVx3LEL1z4cCxveDb8Axidd
lru6JYthyS7p4E4dUuuqclafMdv1c4xqZM0w5xA8RcYcf4QdDZKFOTrWeKUF4okAlOrxLug4Qj/E
eDaOLhZBWIrwBLhVHrdMDWt1lW3i2dM0k6Kdr6MRx2VQD01im8bRP8OJwtvMg3/zDVim2SUv/JMO
mF/aYNJzMCpFMncjppEHX4KnxLCs+hXvaJpYVHv5QblnQfe6of/RoS5+m1XCfqfvxKPNDWUCJZVX
ndLDQW3J5FDjDJ4obqXe2FqE6lD8OEEKGQmXwALnCfENUQbEYcdqriljaqzbMaj+WGHoNJ+v95If
8ApgPQyGBLmnM6gx45YMTXhUVGUf0F9+RO8v4iA/pymYM4Cm7gvUx6JPcoqEGHmvhqQHMJ5a1wf5
siGkCvIAGXBqAPARleGX1DaotPAxZXXSyIwc+9onEmem4XqDOsest31Qoc0kqxuLnMF+Z33+wSrh
QcAF6NoErx5NRP9O/K6/mc6QpKDfGBOhBMOmL09c/ECkkVsXA+i5GsSksCNv6tzTyLKCWkqvm1fW
q8K13+jwLzJ6CYkeYNJkRoBQ6Z3hCY8BjozDQFDa1KC2Mk0djC+E8arbOrtfH9+UY5kmDiDqgqwL
8s+t/VNypm3qmEmDqRbhRYSYpriwCN25Nngn6+pcqIRQGrVQ5ifrGNzF3S0QRDDRDGgxzDUrJGIC
dDDmU+aVr6maDQOdZKRCKxahbzxpbk6hCcV/Va6CkEOWK2uI1YAxpfizlKfCFmWGS8F2SDOQwjuj
jlOwmHIAKTROmFCNgsZBqle++ZfLTEt+WDWEIP8UbFoVBWMj0J4MiCodudHbExDkNTjBgCG0kyYD
KC4B2gQrsSokVK3ACpSyY7OzumMFfpR7U8BD6aZEcII0OaMgjw5CTEqhm/pzQcSuBhykYLUCXmwP
4NWq4lClJmREBITofaKAEGRkZN0ZSkUciHybWEMpeoOTVApCaATBbbWfqhxWl0LS7g1sHa0Jbx3a
4K35nb4nzWSBmnBkd30B/StoT9SK8Lgy+QrrWoB2NG06CL39C+RTFCIkniwTGRupP6Iou07KxsZX
OXBa4RZ008orVACyvQCyVU2thH6a3qoCQYp3pFUeFBEyjCIOL9IsU1C2ta+NT1KcojSBJBRYWzsW
obM0/b+CSZyxxgtVZrpMZlqDo0sXMp6YMkMi2LlAazcKEzQsdGEF1SFLRdHgf5l8rhtL6NIR5EPz
ocQCaCub6LEwY9wyhhe3q/k1uZp/eQ1fqVIlTMnaaB3JTNP0CxBApl00IKwCUrRauip0E8hVZaKa
VsaQ0BbrUtgRAyvh9QqtRQZSV/Ysd81KAOqS3lSC1WpGWZeRjv0hLXkhnyuogBo6yhtJA1IKYD8p
BiKaXE800AImfhhONB+nIY6AytNQV6gNlSSOQlaLCrWovoh6MYsUDFdL2SmuAkAkoU0aW3JRGAmD
XCRMzU3tLTkezjE6E+ISglPwQIuqGMCLHBsavm45psrvnMmpL2ltYp97CJv5znYHWh9aJwbZKhC0
R8agE4JIl2o4qG5EoFrmO0igkyeHp/y6HL2c7SVUxhE71hUBKzPpPazT2WyxJuYpZLXWJPcRpHl5
k3HDl/znV+NaA5OwF6TLlEzDw+2lmGg6sTdmsi7J7pIQh0ZQT4FLgZmSJH9g/haLZDpx+Un8imfY
gCtM7pDvx/hkTVg0W9eVcq1sJ+p0OFQLkAO+Ssw4TValm+dgBweiJQK/yLqlw7L53jt9LPStgr/p
0G/Tc5ut6E/ca9Y4voqwkvpRxwVtVVgWaJR0a+Az1/ZgB3WoQ6s282lAFgTylzTvz+afK8GeloxJ
fltQxHzrTH6itJrOx1noHWEKHnTNzAdlOhHvAFyaUbEMUKQB9R+CSFTIFgjwpN2tcac7aEeJQmA6
Bpqi0I9T4VYyXKYuR8FrMG8kk6kx8QJWHCdm6xmHBpJ6zmbykkBjB/gwo6vTHjnAoikxXgqZAdh9
23jwiXpCeZpuOPDqgUGng9BpRilGKsMylN/zcijKLXGNZmOZ+WedIOSouCFWDnoCrKBmDOOVtSGD
Ba5tqjehlWQ3DwGxKg7xXxweAA6hR0JhAivpLllo2oj62M0go4ia0X0JXIN2p/wQgZ0oLu5aWByC
52BMcNHyUvhO1hfE3lokwnoo481+pbJby5ges2w2U33FVuXBek+HFl3Q0DSxBrigtTdMg6HKzwvj
JEmlILzWooJBadIW+C9Ypd5CcNIyB+sLC0hsqGRqwfZckOLKHSjmNGnHe5aJykWEz1cZsgR/Feir
BZ6NrpuC1zW29C9Uuig0WrHc7wi3amoeGe5EeAkjRrUytOxDqC6Y4Hsd+FsgEk4Ye7hg3YmEuzLw
JH1uM4KU5e46pLdrdIuLL/2aTOlpQRa38Q4yMDF0AY8AhieX0Dz8zNhfTAeDDbrlbVNe1y9gsAA3
4fs7hTHd6CiXphFml260XQIX3+6Brol96Lb9M14BQWpozfA6ykOKaOaPPqGLTM4n2LDe1ABFkqbc
jxUBIRgIiHctP+Uzym/h43Qw5b+ECXRqQtA0tLxZDrTAPp0tJ4R7rwGfKDNdWY/W87vn0Komm2F5
1+Q7sbLhqw0K+7j89d7IaJmb8towLwtcEX6PT5xDLiDQAvwIKHO6r5pgnG8MwG/0jU5hafZZHghq
yOU4TTNEnfbtbYCpiftuwS8tW37XP99a5Vyv8Gg8wrXzYonAACA/i8TImsJmHfJ+LBqsC1BZ8S4w
Z9x/tw5E12hQDO+RzEZqAOByXrmDVPym6WAJFqHzhAdUKIDZoYBT9iUqgYLJFeoj0TQLLqi3IKeA
AooDXCpT+yNQ/I68vOoTjnzEcila6nSQEQixC8oB7ApWqJsdH+lkR7cjxMAgkmiS285JxBKsFP9q
IBwiIAtQedrUKZKCIhcQg5s2KjHGsVAawFiwaDHCvaABVu65cW3s6hYAex1YC1HCHy3NEy19iH4i
X/V3bnxygBZxu1w3dkiKRtUAIIDWTow0UHWAitwk/iXxUiCryvXpbodyvgxTo4btRhqN9lrIRAxG
1nCCMApMnuLPcmR7AIEScM/illpyn6IeGSs2NEGYcoublHRieBFalIly56AWXBRSGieZzbTp9X6D
y8Q41YAxbjDW199kDNG+ASamAqDoYbEY4HslwckJSFSQ6mTXmYMBBv8nmQWFQtkdSqJcXDTm3fbR
v7QSQpmmQkfiRxOtQzKRQiRXxa4lOpupQOlGes7qJMUf4v22gMdFEMGwoRK5L2AApWgaVVFoRRhg
cCSLAOsb0QI8DVb3v3SiAPIA6tTeEFgvLOQUKg4wZTrYD8zADSGdSwhhOss5bUnwD6m27rGIMVeq
TtiBOR0bAp2AAtiq4xGjuK6nApMFJOmpu9fiQTpihAv72ABM1Oj/4CnVug0jz9N3ve17sqYicT3S
AGjiJdSJ64ABqjDsuksdpbrwQ1lnh/EuHJEQzql8zAJjlh5NTU5CYxLg/yPqvJYT55Yo/ERUEUS6
VQQkQIhkuKHAJieRJODpz7ek+euUxjMeG2PY2rvD6tWrdaL6tGLqxMk1qn8uby9RxKpLP6BNzZth
E2nfKRSQh2AXdmVZFYDk0Qcrquhr8EdQpgRP4zBwrR+LEShqs2fP5+7suTPPgzyslHXWWQrB4ELR
88WYYsuwMfPeQP1qfgywHvfDJFF+I89zM+cKwx8OZ2qzY2zJh3kwF+sHav2/doXsJRMB8DxHwjx2
P4EnQR9P25/j0NmaCtfCNXAgI6sUFOnXz77WzAujAikLbYisOOLu3InEBJQEs+NIXI7ZImghtBSy
NbfBGW4pkn38LevzBDzsU6iSF9/zfe0rqnIdUUHOMBtA6L/txcQYr97DOmLwdzhuI12lUW3yRn8S
eiP6KaC5e7/sLMBw2ve/BAlOYQgPxGu+qm3Q8oaUKlSPTGEmT/QUxQu3BZH12YRYvj5pH7tbWQYh
g9p+2Yeyfe/hzvowIpdSYUboRzWecYgGIy+Orb3/YtYTKvYL73HBZT9H5Ylo+Q3KqvpL3g51GBRg
dIF7GfxTRppSfCohBpplx3ZgMxD4c0hWqKJa9J/iuEUiz0QQRCQVO/nFK9bmYntlXd3QWH1ZDoL0
Nh3260hnCF5ZIhEUmRekQx7mnPxNSUb2e/7YX0Pm/lA62zlFmo4//2i2JAUTiOhsJVQ281CLZ5ZB
U1r6bsnm9JxeEHgAuzqjR6ycF/ELKzZbRztExjiK2BFR9M8eykAooRaxQumkYpf8+ilTGSbZUYKB
4eQX6Tkwa5eVIkCZS0nAiC/N39Cq4Whx6fyjFK3snvLQqDrVSdNcXxROIcBqCAY5e5BmpMmH1Viv
2Bnczuy5RYdTeqBAXjy9/Kr2qoj9VXv13pOZm0/S2cSHR9ZTv+uewd5yKkwHJVRdGWwG9iCU34qd
hKQh8KVeaHUcO0ceSMSPq7kOLhmlvCBPKltAEqe4iVmmAz1CJIzc8UB6YMHke/N3q5eWuwfM5bS0
wnhkz11pxZD/8Ad0QNlsV5mgFcN9oTBy59W1kaUM0FFcovg5GIjumm5RFvbx+0dt3n/U4+aF2Z1R
0X5EyMzdC+mgbBJ6Ngg9ubG66HjKGupYuIf1HN776DheZB85u7T7us3pZ0xZsYu2r0JrrU5x/ESh
FeiB86HGF8ppVMxhywmP0GrpG7WJTikzIvdMOT5Sk4TEhhwRyyv7kCclDxNpPwNTPCIpwXT9IB3g
T3jvyoVXIxyiahMrtv+c5aWBg65QTBe7kH1nRW124igMVY5URy0lSdIcXTlrSHUANUiBHg2Gm+Hw
av/9PBwZdPWsQF0G0hJvUUIukp7rszsFKyinIqXFY1CsYOdbmn3UpSEFsYIBOZjPa5EVzQ8dry5z
E/lzcXR1ZHUzotVcg5rcISI/mJuSnaXJPECOPmtvVCrigY7uSUUp7UQ3i7ctZEfYjLyVLr0eTVgS
iyXvjlbNR/BIlzROd5pcb113KJso4og4Xg8dAW9KhSY7sSMFGav+SNxnBWpS19dhUHq49QyaJNBR
ox6fopNxMdeQiWFFqiIlYIe3B5clcy3ctCy68P+L7xR5EPdFgQM5sDfubTXh1x0vL2ZAQTyihX8U
jc4ON0k3R+ddSRgiDFo70ZIJBVivEZtzL8ucLyg2BAQuk4cHYKFzDSf4y10OnKDELxDK0QMA8ICW
m7wbgiw7ImoIw99pEMNr7Y1j5k7xoBkrQCNGjc90FIw2mz/P2PoNxA701V+eWQGHLm4Kr5HDoH/4
peu1jJGOrIIRDrMLwx2YkddGzH1ws0iFxyngkJjWgwM68jzD9NRNritbRiye3jnsIG46ySsxAmaD
McBXpjLSltHaDXVwtbIP2sZZCqiqcqICF/4zGYpJIPeGMhm68q6dvB9fhFJteuhmHGYd9jwFXf8a
tD1WHRlYvT/FE2pDCcNImE5e29SNWRNKrvUutTjEjlabHay4WRtOfd3/VQWUgSqEhwt1UanWqxPD
AMhq8FkuVcU+59hGVPONV3ZQw3VU3o+fZ+epGc35RWxAjT7ZmdB8Bx9QzP51gE5zC/Lrjs2mEu1l
mDMImJuJBr6MbtNvIleJRp5aDTBAfPAzPqaqzuQRfpA58Vge2Z5/Ol3oKlVbO6hLKaQIzTNWpCsB
LNUIVfFV8fWny74jG1moMirT4MPdV3gAFrc6O/2SJrLxZ87hnTP6TCzbFAvA6CUtYPYFf3M0ffYN
R579gxH5AaTZZbpstFCzvWXEUMMYPFoDOkipr5lttDwmCClRmqUWe2VYJamA+BXRCJOQ/VFFFS1d
9MqcoDebIVcfecFv8OvRWGSFDLLrzGb082IHqcJyA3UOlNft+nvSse1AE0DV5XHzLn2C0rlGkAr8
UbNWbh9zR01XIm/kgkXR3dQlVQQVqKV3IiOAxDbagHq7x14T9666iJ5HnkfYF42TCuUe5qqubk+/
ZE6Xd4TyDxxCsU+z8gYMHA7v2+N89mbEsQrudY//v4dFjYYuaccz/g6UNQLd2hpoBfU7os+E+Aaq
R3apL2SkNJXmFc0w4QigRkifB5UdSLUllzKilMdo78rkq04Z8k6Hr4GV5+6SaKpnFruUk18TRkLo
jWkcjdr3+islOeS6GMB5V8kpGi7gWgjH/My7DeuHlpOSy6RmbZk/sK662ZXD6rObdPGzgC2gMthd
tgxJj5xKZlvYSFpqdhqB6GBhiSQga6grtucEeFn8QmjIjuM8ZSc0QjSL5l8vmCYU4D/uFOl7Mwh6
iEl04PL3eg7xuVDLAhligdm1KO72oQdVMAAZQ4jImz/xEKHLdBwPE67YrfuHEkSapg83bvBh9FjZ
eUWv3i26Rc/Ri7bUZ3j8cC/iWYxMmYTwqkjTH0LpMx5GNY9RzVSGvtQgBbNLX5FRpZlUggTzFBug
eozVU1UyS83YHgLnZA/1If0YWbOzVY9Aksl1sebYowPLRvT1hc+jM0wbFjFXCZ3iin8dqH12i0TC
1i5RfTKslIj9Yb96tL9E+uUxKlfgaCJ3gefx5bwUgCgGdkzlPWX5qgEwIw4Q/ZSVK2qROs5AuH+4
G2DycuP8ASXtr/D2cJSA2vgWPSQKcpVl0q5YbmeKfAjv8aITM3bU05jF0Lw9Rp3imhEcDDgMPU+4
xDGr9eCe2V3yr9LXk44Rm4x7LjIGcY1aS7jZzLvFL9HKscqyekobitIwZl0FWRW7WSBR+VIeGjYm
3DQaoN+jhEsZSRG2jwycSp3q0s0LCEix/utkJQ3tbFpD3licKT/twBNTFMC1MrJpqoxpl7LKkEtU
MND/tEGlGfrDvs3am0RVYdOLGE2AoeDw6Kgtd7PhoPhdlBxyZSV2NK5M39dhW1VFRMeIiiijjw3o
weCHpb6CbufZ8I/kKjY3CJRqTiOPzaanWswp8vVgAM2fHDQn2FHiUyCdwO38c9wRcQGGUQpCa7aV
1k1awjnMKu6wtokAV9VjFHP0OZhEJXTnqi6XZQDSuOTeZ0dRHjJc49jVtxkjIaACQbltEEaFQUAg
EWhzK+HXa1H8xpUFS7LIZ8uLgEbHT4ISBSb0oZvsCKl4BNhvvT6hDSoNXMGo9Gq0n9psnXUQzvAC
wgZGRBfrKQOtLrwbbTEFfnryaBqbirX0HNl664enqS3JDTZS4MlhSH8T9YDUnpIA6OTx7LIVYejw
BmJz3BHoHq6J2vJcUEsHkfPZYbIiP8lTjgSoqbSVd2FJL4TjR7vkm5Ft6spSnJphCwQ8xrr/MwRO
ZDSqz81Sk4qEEetM/srqtvjILpbU/yE/5V5qZ/2Af/JArZ4Oh++rDr7xuQPZ+1IsCXBFkiB5DrJX
cRhgdrA7ebKVaqdCQbTNcNsrok4+0Q2R2KNkH4kR5KGUnmbgB7FQTmbOViYIaRsOer3xllGcLDyp
xc3id7IqCok8yAsQT3G+LB35FfcGilIYIYLyppAgKtSvzj6IFhHldMps67eFYhp9eiWrF3DTQFJi
B/FRglalyyO1D+dvTedCKwtWxda7wO99WKobVRHp30tM44YaK8/ttdWUw7vSMaJ5iWqJpyh7FLVD
ybKER0ynolGw4CxOVwypbucyZj1vJ8x3fV5S3oVS7lSCkW1Xqvhb4ijtfz0Lx4etPeOFh+sivFnx
vHbk0Q2mRjQk2qrs4YIk/7f3Zijc3mLuqWXYaViHDUwwooiEf35/UYjJY09FtcS/HIwqUT14k35N
pO/pkeQ/Xjid9UrW7GMXbYSnoLRyorpMHKXNog8hlVmlhnl9W9DrT319o+JztSoQhCEEAiDt6xYx
Zf6nvDbW5fHuxxjrqgZbQH8AIc7+nhDy082vw2+laN865KB0oraOdda92K0G1WBXtY7KWvkoU4pA
6T7TqFEAJUtSbRGl4BGPLTVw7f1rDPdU3vKJjMMzNMaH33ReGl3+FMCo0+Ct9hmdcOE7K70MoWEK
Yk72qysRHKZd/0MULjYTkCCiai8cHfAFDFfu16gQtSUOCS3sT4ESk99wuBJGJlNt6TbqeRUVAU0h
zU4kD5eBDg920oeInDH0CE80aTPLQmmRZfVxppcjjYxxodmid42RL5PGpEjlbLKo8b8LrhLEGoI6
8FdlYd4qXulh1xPzBZvyGRKuRwoN9DqyVl6kSfI04c2QsQpf02vU9xVf0C7OoNb2GaeS/Ul74LQJ
T66w/RWJncuMGbi3KGrk19bftxLAnkUnGUnnI6EJDHqtsawtjSWfnGavJlxV+/FQwy4VJlBE3hD9
0MZkN0uXn+VuRukJxjnEXf7mcbBrodbyh0+YL7CLTYDERuzrKVDQYMotc1mZ9PaXNlhiGLxATTd/
saeZpb1H53/nGRDFmtYzTE7jRaXzets0QUHhek2o8ZxGsfh8B8IkqWkz3YrXv/WT9leaHY8egw8e
jHrVV1nRLTGteplEUBUR/Tt6oJHJp1VaK4ARQTDvo1yuV6sg2GvByBEwRUSr79S+skfQnGLFYBrB
hda3rB1WkfItEodn2/pMqi5Ed4GTSSCGZNwWXw7p/WdApYqhVrR+QMqenCPV0wRnJvRKlzO1Y9GH
cpepfhlle5K2gfTcimc8Rur9nwlyYz/QaSmWsHLEW3kQrhdIikUkQiVzlHGCskJDnkMa8+O0gKxA
l1Lc394v1tjUrMImnV4Gd44PvVClETrqzb9m6/BbGp0nN0bUbfhyERcy+SIrxY6/WlV0ZIjioM4x
fjoG38iT7JwFoPMlZQA44plhPAGVx8De/52pouPCBtWisUxLJrPN0HpmuV69V48tXgrKTpF67dYU
ykxvPtNSnPxu6j7oLrGHtFxisOlJ8uUl/SDyEnOqAc1MbBZRb3UpwjrQKaOKLlNMVJo9mgwxKXqT
73A3fvevzj5KmA7CdEFkFwit2qn/7pX9Pfv46GNfIJmMr7Py9MDkFGSNu7vfa3RaN0PKm8v3qPnL
qI8OOuKhykuFHtLC05gnuK6TsIZMvbWnDIJGe+uC+bVuA9QigufqwWvw76vDsMEUsyYwGrDsMUKH
m/mOp36x+/TJMT6w6c+DsrtAnyL1dr+lToGZ7cMr3WBb2iLSNtNe/K/3WlNass9hGixmzXFhDMPj
3jswF+kVFuEA5gUy+SuhTyqvHaYlCMxX937ov7a0vQLQnujoZfzcuDqVp6j6VYpPedSrnCIHVFXC
ktzvITUxX54xpvHBKY5j0g4SG/cVYZECxkphFfPAX7dAy+/Xui+/3q8HGuNsUF6tdQohujLMcnYa
DKYg37I/q3uIS+gzhq//QsmUOuSg0n97n3a9jbH4jmFGjlLzyRDoZFhs3VqJW21dByRb/n5Wsna/
r/aRKTuvwW74CV7Do7X7qUyfzmL1Xl2Gzw1wxBAjHH29JhT20vTiF6FTLdzzOhN/mcojKp3/583J
GoRAqbqpYEE569m5dur+Cm+iSwGTQq88hSff/PHLUWVocHKvDvIa3j5iGqHDTqKcffN3NKD4jMlB
ygP7WXMeHZSU4m7D4U4zPsJt9LcIiJyHH/eATls8pA/j1a75TS8dLUIekUZff9daMOrDPQMU2TiW
IuN3X+2Thk99uxcGkszwO4w/mVc63ynTx4PdtDEqM9Pq7FWdC7XSA7up6TK0kAnuuuRsGRFCA4sx
fo9U1UeEP6CI4r02X+yMwn2BYaDq8ysVgVjbks6OPVNIi8vFprHRrOg9vg2QiH9GxuRNzciYKCeq
MuZ7khcMPniE3CucZvRon2Yn1HfzUjyGla2j5pGct7Cgt7GMugU/rR6SWo0GsBsOiHkUCDXdw+rT
OcwS6HeTw8yYFDl9b4SBm2qI6d/7cb/SUlVJcrKH/m64CAu9RniCf54jDgqf5ShrA+VnZWh4Ne8G
v1GUroWjUYvZv47ohDU+qnAjt5uC/+ggQhWIhUuP3i8zEOHES/CRdwm4tWCSGJ0e7d3fva0GJ1qS
sxkJ70AO6cA4ty+KiyOxux8TlTTzVLjgkvpuOlDHNiSFqpNRoSInhDRWhMWYlafIjVYkxHOqworo
J/5ApUz1qW/+/vB/pi2ZUWmv0JzDJc4CH+azVwn3J+Y1wmTvGYOCe16de03c/7q4JjAbf6k1bQkO
M+Lyv6rgnYZKXerhWSk6OPoKd/JLBD+1dOSIQ8lFv6s6fCwrtARQwNnLap6de/tMrzRuj2Fkgj4V
6wv1VPCseszh5zVouooT3m3xsrb+JZTnkwd8i3SPZ5UbW3iK3sS6zQtaOYTwIZnJCsJ9TDjSUn8H
6tsLZ/AyD17DeW2S3ws8ok2dauaXSW27/rvzZmj4OzIO1LGICboxPPnmsBl9MMs0CQ6O/n1YXDbC
7RzjS2RwXm8H5+4iRDtsdmGAdR1rllArreC90hmkgFv30taYYoN+X+mlCdZHCQrkmEMinlcGiQll
AMrjlagZRJoyupfEoFlSpc0IN2hyoPiQ2xwh9ELC34gkHIZypjAMlEwLrEPflFuxKhBsFmj0Vygq
jgF5Bri1LDRFsyy2ZT2/ARijxrbvIMHqJwmgVQkWDqtIRk2sGrOhD627nKgqu3XgX0gbhNZ6VDbl
Hmo4L5RZPh2aXKWCduscZi+GMdbcZ2JR56VsG/Gb4PvwcriRcSY0fqN8yzEIaw/3hnDE5uhfS+1v
2cabX0Y7GNM0ZSH3QYGvQhaeoszMwBlQ/DMj8YQRPIiBTk9mCBnOtfFDn0aJmc9tAtUS+5vxMTWr
Uv/dJd4lsQ4c0LJ9Q/nJYmhwHPdpgS8XkQyq/Jz++Mnd6WSXO4o43+M6HaLsMlQGkoDXnk5oP6Eb
A2aQW2CYYdzmgD4DplcuaIGoZTYQ7ip/tBvv7WNU23zJuBMOtDpKGBDEsHTNVam4/5WdkW7dcCg0
h0T9HrIHkkjRt/PIRLbmSYevtjBZOXtEiTf6MPO002yXZosMpdZRIV8jQhXMQ7pirvpUNObvBUOW
Fh3hbAz+mn9/vzSeAH2u/qNLiLBYQ6EZS0Jl2z8EVc7dH41eIuGSwe75PkAcFLYXtLQcWhIgesTY
5PzUD6RgSI9Nk822WullyOllqf0esEeZlPTvntg4NAFZEMES8Pg4qokttpY+U+IlebrcN8pHylMW
mH+6p8v3MjqOmZYL/TXvaZiALU2g6cNaxBZK6Y2Rw36MEvuR6dpGt9FhoubgummG9b/v8Dt8zl6b
Q8DMvI/3WJZgoCncq/98MPuKQQzcyJbkatt7dJ+dHcPFY7far/v7drE9nQHWOtc27fH2zAvWiDI9
/Sq5cF5TB3uZVj2V4qha3Z3UnQacT8TTQgEJiCqYiMD2lltrSVlg9nSE9NANwd+5upph/iIwlRV+
4lbBEh6sHxfUpOOtoj3wke5332Zt223AC9AMBon1xHq9+9txPN12t928YC4+rEggSIwF5b7+12R0
uhjXulQIyziZLj2q01KLcAa3h+tbPar24Vw1URV7wISm9Yt56XY16dw+3RugrI3mCTZ9B/Yh4P8e
qgKr3C039qrh8PWsNqGbuAu1T0CK1KSxy4oV4LNAPwDs+e7Q1gSzRXuACUInKhrBvduAuUOv1gvC
FBvoZiIwsEfwlRCPUuVvlfQRzWUB7ML/CqyIYCxEhrgYH+j/boF5qPDlkRe2gSurY7MDtQvVK1Cz
XoN0/sUw6AJpsRgIAJryX1dEruUTo3ym1iidwd2fdmd+5rTR37P7GC/OqSN+wjg8uD2qj2g/gGTy
+3XTQAQpKIqnk8eAOhDY8SLHUrl/VqRaUaiiAIPpFM14N9vN1BwgSSRpRKawHjWsRqhnioaH0alk
Az6MTtl8O3CS6GdA+SMQ7MDjgrJH2cd/4VneEGXgj7U4S/0RU0BWc3C/vHVRC07fANOB28elDrOI
Kz82tQ3n0aoj9Fi1Up8siM4R1NbRZfj4C6dGCvtxDhYDBNCYJlYodrb2eEtZaRvRrglNpgyMRAoO
RircO0VdGuIMvSgQiZwmor5zFGwcrJReGdQ7YEHhgRAF3RhO2o4puA3nDu2fkSrUJxAmoYmGiImY
X6tHwwwvW8BlyQW0tBgs7L5RfIKSYY4K3Y+b2je75NFyyDDSLwhN0kEpz1rTYAOVR78TN4XixBPT
y/ZFsRYbD0KPfAp3DV0Nc0aSgGMsOCWrZCX8fbDGOpRax21n+rLfVi+2Fv4VDJmf7rwgvx84g1aD
cSM7CswJekPTp/Xl0N0oyycMsfggSNQAL4+9rfsA3z3atZxADPG/yAcW35OicQNrgFQaoGTsgAny
rn63XaNd7TXsJosq8ocK27m0pE4vM5wh1siwzjVHu0QZqn+jASaxiUzAnvc92nSGat+uUq77wsVE
hy2BMg/HD7eliOJgz2psUz0LQxUhNAAZWlU+U7u9m9BzNI1ZliZvCBEZHvkg85MSMW1zNmHnL7pO
5q/2vCBzieDOFFseEWceH3nXqA6BitIPkGQVBpbF7r0xRQ3sPtVhqCcNIkKgGx5ATICJupgpK6Y0
k/qXtNbUOnBl3d/0F7zQb4GLSQDT6BhW0DCna0rF9rTB20r5IYVTgKpU26X+RUsCamBmOA5vdg2p
m9mmwmv5co3VDIt0HG94zJixDXpnU/H0MMEwFOBpql9XtO982Y/efaWGZbXQv1vJCgPKGGyqINCd
DgzUPs5lSuGxHwellhDB0lRkTiXBIgUSaEEupGs3u2dAksPLUCw7hV6gINPyGHFEBpinXcW5UG1U
K3pYaoM3nOqFwYCv6APylFInu4cyVtUAnSQbvyp+jmwHnnWCQuobhViVQQUcxaMnotNf0uQkc6wa
zKb/yToLtnuPBDZBvx8U0LVowgfbO8nqDMEBIfsubN3urcx4WlHzGZ7iSCCfy44pjl5sqgrQTZgh
thI9SlavJNiXAP3ckn7TasUbqWYEgBISB+n45X14d3tIj7zqVV9R6JwNy1uEhsT1GGAWO6l36wgL
VSlHPw2WzmfKJth3Tp5boHnp6iAXTCauw8PrrVBUhExGDtAm7OnIi+cmXwZU4LF+9pyX8FbQeTAM
DFjVQlGrXMkaa2FK9grs3m3+Sgf30G72v/oNtuHFbFV1YDE0Ek4SiR9iNScCMX7EvzGI9M28YXul
jhSdI6B7DMX6IUoBED+uS5UNbP/BlsPTb1XmL+j332tgpaSmpcifF6P6xyhrk+hjHAnZfVVJWDjG
Do/6YFl0PBD9kVjzmitAIzAeBFUxuB3xF8IouiGLZN8GcyvATyieCs8lIVa5gJSCQUM8xR5xaUnM
lXFPTEvl3CQkDiDU3Giyr9YXKQjRgW/8NDPOecwXB4sjot2CeYAEa1oHVHN4vh/eH68AE2sQnKrj
/6R+PsGNMLW0Yoztw2zDQNAropSLq8Ocsn4sCrEDn+uMMD6UpdrZfaUiOjw7Xm5BJYmCtSLb4as1
6+crTDs4W1QjZfGO1KhDrfrOZh0fuZrTfKXikbh4uEX8ni46vYh7laFoKtyTmeLHSHwIFpY/K0WY
ok00EY4U4Rj5LyYsqGzGUv1pmqG6IvNhZOKlk7zwWD1eCyw/rc34JCXVWYQyxg8T/tA1oThC0wtz
bJUkQZoE4jIjNMcPKt/6LOX8abnA+XBX9ds5pvzNov1K4ECxDe+Wt67cWTSYEknDawlOi04OcyM0
kUtVPDlHOTrVL17kFirvMw0PIAREVxoPtC3QgL2PzrTTapqivq62b2EOyMLSO6HvH0ZMwE7ou2UY
Nt/egpcuNlfa7UmAlA1FGsCoJ6A8uJGCdP47VTXIw6Yi0HKu4KkqQtmZK9QTj2lHRUoIGdoD5KcF
VAsoPPE3oSmX6kkcG/Tq29LZb/aYwYHJVefXrr8IkUvuix1z6z4MlKi+iG/BliBJzwadnNcFAG4e
tB0gxJQZ5gzIea05p4LrMh5CtUWh6dwxDLbO7Y1pqrQ+60u/UITg/Oreh5I3vcJUuEOUzK8+qJ+/
5dB5h590fvplFLRKL1ltQPTl/H1W4LAQFIt2qn1aZWV1aenEqHhFx5Z0Rd5tSgeqB4gu1cyQNGla
IG3CTkUgRKUN1I9YZwZV4zH+apesu1VbWOG2OGPiamgnKhbT7RWLAyQJ7gBKB6R0uuka30mkhlbI
N6GvRhK+xyidHCMatSsIjVyY0a7xV+rd1h3fMt0aPSi0flPigUhbQ1s2bquV5h7EfNR/z5keyHXJ
nN1v1vhe+XmWzduGwXlILEVJC8cJ2DTiJOYMOFUOd+5zunOTKXw5vKWkjF7r3Kt8/RNpkU94j7wR
eNsDBRrxxuRAgSIrq+P8ukWWglIi3Hqp+lK/a2W3qcHdqjWc8+A80Nd0QVTHQ+F+3c+NWsF5ENMu
de9/uhdiRiqH94dHY9PWMki4OEfAZP2LC2V2Z5a31rOP/6HGVqc6MaCeCKI5/ezaB6RYzNMvM5Q1
OiyNqBeS/RhjmBt3vvS4W/rqd7SlfZkdkfaqwSMS2CgrJSV5WRggTSpR1FwgosONGamqJjV4CDnw
0aUaz5UfMjnurLxEyU5Qyxbbox10mAG7cOpzMEtif8guuRTiKb/LzHfn6vdAMXUkE7CiRKsKN5Ic
exMnJjslS0VJWg18QOTMTY0UBGzBv99uvf8B7oO928CPQF8U75FhAzksjbSyGACZoyBhqEtF78p0
I6ogNY+hDeayaE70dVozrN+VaPIvx+/E5nACnt35UxElWwWSA5WslchjcUUkYESBF2AQbH8lygqP
T3FHD0bQoLZiAJCiScZPAIHhSgDr1EEOmwupb+VQal1Ona05scV/wXGEKymIrEjCJJpa4QFzZWAC
LTDvN3OKzSAwEI9ImIOc+gYhJ/b4VzAsHhJbh1mC44G2JLHrWua/Yuv+ybWQa4PJ4anpemE4DUVL
wtqXS4xoTncsr/yaEhuGJyjITPnOHpepfni8fY9yHWcVXODjPp0TL4VwiWRgubwzprCUAXIPyyPU
bT8Yh1NxJf6JQ+TtHK0ppXt6/IiIZ0tKMDjEkrUwP6Q59Pybba/gpW7Bu7b3ZF+xXyXuLboFYt9K
KyXR/7gf+77cRW+nBw7B3liLA7G3vF+Qit54PCRW7yG7yKHiomG3QfpmMKhG/KfelEO9Du+t8gwx
dA9G47K3ZBzOuMe4Mcm85OUgzUtZBNvuadXMmPsStG1GFK3UK0nDWaet4bLahWVRktmqEQzeKWKl
M6aXLcedznDYupsS6BW/F2GusGaz4llfEf8S1BPtE6XzyXcAPUHEhjUvACbMchybjpjCPG7v5SR9
RNeQF2IiCfO+3QSzZF+7WZsbvV7qW/amiTWdUrt0yLf2AZ99XJ5dzGtvnSvPCj4goScqljGrrvLK
pIhxaYZwE2NmkarKWgV8r7J5aIogC+92XI7UAHi3UQ6anC5Nt9zMVLfo3uFt1+pHO0m2dvHvG8Wt
Uu91INv4kPNjPInBuK6gUDl7jgqWd5wr9FbtEzid6esEwih1iXYAAUHchpzAzyBzuP3AVVhKKoPn
jloCPl1aYGDU6hKtrzhOCtTisGuiTlyJuCXmCnabmZxvIPMj36TmgMaWtyonlSUKBIJ5SVnYiap6
T5iIAoZVDkqpxi4N/iMXJbT54qozKPeTgv0rCPcorFEoIzKo8h/gijkvFjKDWoS2kAjwp3ymD136
SjPxjlgD1OkJ6VSvUWme0n9xmTxbxeU1Kk5KwCzRo1dJmCryDe7I+X3QR7wyRIu500w1VX/Rrbe9
2Mh57cvd8gXpBXEiCQ5JjLet15KmU9lqMBmmdoiJqOhF7hsx1AgWLa1JDz5uvVoHvR4JNb7pVyIg
uvV4KfpcSdYTURuhRbSsRX28Jy9UjjzTqkMbk0ecwgeMG8IvZDUpMeujCahDmZ3GJ/FgFZvK7GuE
dS7RmARo60gsR75es9sq3I0YKUouDdBWAKfQsvBLaJkE5bO9g+TL7zI2ohho5rVeH0/DdedA9fLS
/gIQhJzhzPAPGXq9EHkJhLjIWpeINYK1U3Vq/kIG+UFlh5Yo3jpKR7u9ZMf2xdaj2Go+O6cRHbTV
b+/Z9BiJeSu2doVl3PRq5APlzvZto+5yfbjp1W+UvHuhE7/9+9svPJzTo432y7XWMK8A7mgc3rrv
Z+d5cm9kX4v+ibLLs5Me2syvvzK/8+LtGu2fW2oXq+b7ZFW2dvMpwd0rnuPvFjsX4jn73gU5dBvu
eViY0fs638KYeptlEBYCQ4DqIiqt94J5PFifu3XCy3ysRd1CWgg1zhecGcz+16wcRb0pIVdH51sR
VMingE92d7YbH73Wxce6V6wdbeaIvlI17VcL7S1mlQb6x7AcAF64JQps4ClO3E2n++FlvCmEt1Vz
VBnFP+VBKbz5jV4pTOHEj27Tk9fobak/h9W/6h9fq92tF/N7kQjgz9ZEjqQ0a4Yn777eU80lrt27
ja15Zp4QyR/h/sWqxBJkK84bhDS/leF50xyeRqDfKB9tSig/pctbj+GkhGifpbE5Rk0MxOjY2hIO
FikG0FGLGiyls7C8pMB8Hy3gUlEQRWohtqpE6HQIDd/+59WvXFuJ0d5/vEOts726L9AhOnBOaPxY
taP1KDsnkkmEkRhEkZqNv23ZjffuMXHqZIsIXZGwPanO0DlkGUH6VwS+XZiXhpWgblCymze3TD5a
9Gt7pB5RVLSTAwWAQlR5hedPp3gbp5/OYRs00vbp0q0e+7vLoHTpnspWtdo2bkENaVBwrl1gXKYV
HPm5tVu0HzV3cQvvTweJvMrdpsP7uISC8hNDXNy80JP6MTrbQlAkwrj61Xb1YO6cU4fOb6fQubo3
t96Oyf+uUYIA8JVxbY9WrUuFhwN87BFk2M3O02uOTsEVRsIzaAx2HCl04UmajMETjZkzBuKFSWn6
cf8xvnVvSChrVPmVx+gZrk6lTW2vTdpNK6Uq2GeKECAoRHsi7Byco3ubHrzy4IuQELADoeXeZ9iA
c2AK8n64YLwBTcCYEdqjJkXii6d7bRU7GlpTVIv+YVT9BShAcap18OpDmgE4/mjfDN/hrn0D5z10
79xzG1p4YjaHlX65W/CN3nG1616n39ltWp1VZoUWRIPRNzwEpPjOq/uA37EjukldYpzwTH5SkzC3
1X8PS61kWj2jiGmWoiuU4r/zT/wxq0BzJ/P9MQ3QAJxACW1tswj6w1kefED4rrbBtNbXFrFvdLaS
sEg6CGmOYvzevjJTBZb0w0WYm4T02PlS7390KnukyGyGngefulV66tBc8ZvuLTyHhRnV0e0ysQ8H
uw655fa3/dtBrmlYpyiJyl3M4eizjMPbMunfp9vBMemeShbcxbiPN8ukfxEfqy8o9HLa37/bidH9
zr7rdNgcPkeN3vtgNlrvZQHdAuZeWIVOtZ8um+2aW2kz9pJZGKdBbKMkB4ejE3e3S0Rgjz4Uq/9q
Yhna0VnM7pBJEKJ7PjiMVX7bPmgUB4cm9rN7vPS+peHrMNglTlxBhm5wqAcX4nWa5Qv+kepL59Pa
94HmGYWKMURrYGGBB6mMr0K+Rg/mU4+kl8PXRxrHqYgEpBiVjEo/UxQDT2eonijdmqOY9V+JHBB7
m+FmkHkDomQF55IYyQe03Fpi3Os5Nfp5x6A5lc5P1m3FbHIfAVeEBw7Iy+7IDRiFC22a+ZDW27tb
3/HZPbsSDji6scfUFuZ4c+SYdOhLhEQP3MF6KQLLCjhGXhgwGJKf4tCDeXaLTzOdHl9mbVpf1wCH
t9aH/PFoFihZTLGSwM4TpOvq7HbKGX+1NaarEpChLmJL6sOx/ax3GmW3XLXLDRsQg2Ik5pp6wcd5
MkiFyiFwDrQbGovI5Gkw2NRRPIIiASVm/MXM/h2uVmygI2o9IZXDgD2adzRf31a5YJ2oK/8Rrreb
oPovmwAMa8r8neK6vtpuzXfTe1asUq11IHP+u6eWUXJSeOl0wtD/On31G8C+JatZtRpzzmuKKETZ
hMMIy7K2fCypi50B00C432aJbARKBJhawTxjeKcl9KUZZ/bpQMN69C/IqTzMV38PRF0xC8MDmtLQ
Fa929RLgqNi1ZJufTmV2Xe069+6pVTLME4H6nFCGavwXnYnlh5l4KEdUEbC49vc/RRKO8XVn1pcF
omXqf4bZWBWn79Q0sGjvv8b6MLp9Mgebmm+yIkb8wR2PidvsRdNmTRMggenxYt4HX0NrdtVbN7HD
SQF74DzoMjo4jaL1Wlh4ut8mz0wdJhteeoO/MwRvp+p3pcS3WgwOUuMzJs3pY57e0Gfcf8xb0bzd
HO7EbvDwKyfryTMjubBFjNp6kzhQSqVPmbtXMhd03YHOAevSykREyw6UUAmQRfq2rqjVVqwK9zxq
cPtYz7v1fNgPYFA0WKlo9Yo4iWnx0cKWNbvVwX6cho8g7t07BYpB8D2mp/53dJqhYgnjcVJp3ftf
jFFwbu/bRnj0buNCiVzpiCJL2o37cPt+GLPZO4/P4zKKwwXv3C6MG6yWXRkk5Hx/hWg/BgRznom7
HySr5jzuHdsxBGqiTPC8n3sfQheYUusTLn7OCyqCj2AfoONctEq03o7IwXYNdgSjiM9bq8AZokaK
xDXErBH78hIU+g3utsQSiXUnBjklgPT88bbuf1uSXUbKjhOagUvWo2SlRfPL0AYv7pw67+4ewfZK
++76T5duleCNcTwDHQyRAoZwCXF5cvRi50GXUMf4LfYXo9fBNlIUzk1AMLwwqfl8Pz1Or9D6bBdh
0ChdGpMnxQHeadEcwbAOAecDiCGQQGiEg1wzLrZLg+Lsfuoaj34yfXEaIW6YKTpUSLIHpXYJwGPE
/l10Baei2v+aHuan9X4jmXYC7ytyHLc1WsQQehuTC1EkmAPYA2FgwlDDipg1xtbkbJ66hFZn9C7n
BGJEV4dRecD346r1Bni+QwF5B/sBwu8c8otVP3NkYBfG4Xn+lSL+dVxnSCDP3ljSA8mBHTw/JnNS
9gvzjArOzrpD4EAFsAR70d2z9bzz0b7Erde4CH284tdvzqHi1GtesTognLmM7jtvW3MRv+Gdlj3C
meCbWqfu5YZZ5IQ3WxdC/MPoQsSHU/YrvZcb050ObZ8qBcpdNMszgc0z7Ng/THHQhTUbOTxNv1uz
2vtGnz+4Di04fqsK28knaV6kFucu7if9RQcEsV2G+hvjLNqFITXa9q17bkFDBC5BM6fg1O4unJRt
tCDlfXP/Pzbx9fZ/RJ3XlqNKs4SfiLXkzS1eICEhL91oiZb33j39+QJmn3/o7mkjA1RVVmZkZCSr
qvXon6N3UGohwkyjlAONZI1RPnyNZovSBEJZpVMAUmdKJusrrETPWL5G0Kk+zJ/PAkv9gAOBUuT8
sYU/nGN/QooYbL0nqxZd79YuKDo7Z90+tHbeOURk0y738YGojTo0SIo06P7VOQ9o4wLU9Gsfw12r
3tgEp+AQr3tG4xmyowWQ0KzdYIdY5zvctD7upk9z+H7RPPs7qLXvqBqeeix/RIWo+KE1bSGq4wi8
w5L/iC7xDx7vFZtquDjuhejXhqbSNFzI59ENin/7MChC1yxAsRePQAFfwWPvDNgTnZI7uC1v3iY8
+PUGDNbwyGbswZ1uHCPjr8Tlrk4d3MJeuQkyXG6yEsjJUVcL+/Dhlu3fhCtwLt6plcf7oGUy0PI5
KDaFEZMWIh0k/gKbE6m0F++M38nYEXRHjGBwHqD+PbpAcAFsRYd92ywG9IpoGMHOv0EmNaItxXtX
cp+0kYBX4hx5wLv5iC/xK7p2fqy5Od0nDmGtU49+4dq7Nl/z2cYuAWL/bdnq4l8Ax7hTRtyICTW5
DrbL/R40/xVWOutWHn7xsY55nLmzZpUXQB+dpZN/sLHRZeTR+TTvaPCVPGQR7a+/aaE6GRem6E3H
Nxd/dbwHbqV1DZlk+dR1jC+Fxm1KINvrYNaoIHlYDh/tfXhZwAAY5ptwPZsvu9gvTEux2l3uGjXn
7de6RajbFU+MUpLmTOf5HjGSb+vnQ6Gmyr4YH4Z5rz44oYaTVLtlbDLbg9H9jCCKxlsGY7NQvzEC
7PLfhxKIKmXRbypdKJhulSbGvOywWXQrEyi51FgjkgJhFsDi1//AnfDZeYEnoKC9qPouIDmLSmp+
/F5d2W2H7GZrLNnTnM2LnVo0i9jln6HRP7V2H4uYFpFShrzOZV4Ba4ruqVlq1fvlPmq0DWouQspA
ycFAW3dzXQKa1iG+uiW3aBWaBV96dLRHDj9UpLy7CNK6xItBKcr5NbfMRKgHLCxyisX2NUSFJNjE
h9YxPDVnrVq0bVd35msCg6STax2nXNl3cIzzoyIttPiGbnItsjzByYcy2RBFvQapk61lQNkqeQaU
xBCw8Net24iiKmr0gVxOEJNqC/Q8kIcHvO9AFoZ8QaU4nATorzQvwF/DOxy8E94b0v2wEm9JSuSG
NaqGKE05xxpyJutU+UtOSb3ttIu3rgP8h1vCZj2uxtW41jagcpZ6W6q7yszPmVv2ftA9Pmh2H0Kc
S3+L0aSwtc38p47hSKMlA7kvvEka3vnq1l5CBrn6B3Lg5CmPK8U1aiugBrsnyt3IaroV58rGyBDW
4uOQtnuQ0svtXWPT+KZcFNXc7snokLcHV6N0AJAR67xD+IqAEBCVBtSDSsOgdpV0WMUuOz+ILSXo
HzW+Ut5nlc9ODT4HIRP1qPgY5FGmZ+oKgLkAtNY1W01GXpLgva8gdOFjHZPH26o4BxqYHbBPX/8O
Ypf3MUcw3Wrx1aFHfOsdGH65Z/SuQ+pX6F7zC7+dU3KE6XrpV1p3mlyQ5dvb9yW+Eom2YkSBgVOP
8KOuy1uPBUiv4vrOuj9tTPhucpgU5rvxpUdmcW0+p3wp+lzUiYTbaJfkOpXmI8j1Tqtvu9bPdR60
S/CKkfylalyn7QQtK3rym4jOfsmhRo82BNnMAvWcsAn8Opzo+5yKGFzFb3xAJpUgBflxDA/J3vab
lMLFOsI62TVuBmcdFMgoIoiFvbUfXxvC/N2/UhIFMLCzH094owQLeFPlKnI6/RoqRmxPQKUYXm8X
ve01ABpuBHd0cj9ZR/JUVN0/6TKFCl8KerCdcZIqDMsDODXy3PYJ5BncnZtVbp3Qbu7fENJktKaX
3gku/Kvzns/iaq9484tjYkZlHvckj2g3TwsenGPy6IRgnEbRvI4fmNruYV633mxN7M54ZDv7lXe2
OOS4qzlKUhr5n11mCRIXPcwrkVePtmXK8IWsj0d7V8RBu7Yeowup5lF5RCKsOiLt2eYJ1RCAYvqc
7ru0ou2902bBkFG99ag6+cbriJQR/Gbe6zci1co6530Kk++YO5inPODceFJqUXONgDaj9pmSNOcU
baJK+xfk4UvjYuM7b0GpYLRM5YBF7w5P/QUPOgLc2rVG0au0Z81XcAmZb82C+3W3LconondrTT+l
mfsKz145vMBl2jauNGrfDk5MCKQS6GdDazTKC0J1/4Mm1CCOsUq9u51rvij+2JBxd8re9e+By2B4
95L9XfuVyYfFWjOfsDGQ9YB7pWwfNuNFeIcJKHvf5iYqLbAb9+V+PdrUp7hkdyAvUht/MEOn2xWe
GIB5eJ2ep9/pZVEuWh9EwQmxqdF8ml9WZDkyKOuDPkC/CvjrdUodPVDS182uoJQCtQ08hO6WJGkb
N1n+4t/tD6zBkAN6LXsbgmxAv/ZjcMCo7xPccRdPvfi36zxj7szq/JVq4a/xHHyST1hjBTBn8CeJ
lEZH2jttvRyavygxVNnn89Fm/hx/O/uBGOeMBjsOs/C4rLFV3iePcB2TFe3QW4eQgKnrbBptiYx0
VfPaT9C+CENKBmJhAdDnqQUgWUdledaJcJqIo5f36aDVH9ZtUnWLmEepDEHiaygpiKJA/QGKiAsB
D3RrTxLVxvTJs5BpERVeShh9conpY6fSpVVxOOgQPErInn1oo0ohnE27NaR4h2IHaZWi9ClxQZgo
6HYw/10lGqlT5l9WdhzHendJZnA5ImjqimA+k0CVoEO8oDh9yNWcUQGiDFm1BpLEOiIGEse9AQkq
9FRVIb/ikanOCM8UNVkZylQfiMp6JFSQYuNVEJVQrlWUT50UWxdf9Z7gABxqpioBIVQGOAk+Uj6s
dFXrVldcH/7QaLd4oWmLVyFZpmd9OJ/wYUt8+Mhbcddw09EWgV3aTmj1OYaIQ3MIksC8LdkmCrUp
/ein9GtyodCIdFPqumoyxwkPbAyRMr4ysNxYgTwIiTeWnAXPn7YgaYqSgQYqPCTucKNZaU+c5kR1
6EtKzwXMkHRLW0vQRoeUHH+AmGvzukqgZbc4AU0jtaBmuGmxOO+cZawpEw949/SW6+/K0IpMlh3Z
vep2l3/dZTqoybLTyerH+igzdFRRjq4jMkgkZlNN5GdL9d4fWhUqiUndfgTLGp27Ep3puNVN+iBK
1r457zGKvQmsRwSJyfcpobgkvTqJekEPfyjOmVHd0+WJq01HvuBroobvdUSwRoKn6DW31qgDv5jy
V9WZF7BppBb/Y2bO0kIOTUYxToqhEnTZUYZzpZ7hkr2RCJfEIMRkzPhJIhgxG5nXYtL3M1WARIM5
TVpTNUdXDzS4s2IDERB0p0rbnJBBkJghDgChDrTc1sLvBeRDZ2ZP8r+LdJ3tTT8Qokaa1F9UHMP9
N9WZ7EyLjUVvTFapAL0xs0LHNO16QoUQZE4aOA0k+CBB4Rgh0QWpeB6pIRPNDrKHctl5k6GGEOZV
GXD+qIMXZxZlqqV9zlc0OD6SbDZycfzIWtf04pEyHrIDlCjx+iGzjh7uoVYkQ4y+BmX7iB1pLSz/
DatSzx26d19tYAbmn2YAxbGQF0TZ7UqSxPv7kIt/2sB1/AoICOUFvYgeqqkmdgTXoJQ+pCSrA5P0
a880tZWIJtHNHXinBxhlAH+fv/ys5ijVsvRETRVnF3EAnZfnQO5X10xNnvl8jshLr8ct43KGmQ4k
Tgx1lRef3oSeNIWLUd0pNT4gDo1biOvKJ2kVQHVYtqJJpcWEBEOiNol4qsblZ5T1rgN4vg6REjR+
3BNoNXmpqFN6qUzxpYYVvhBpQKnZB1JzvEFAT9moYR4wTbQ5qd8piSslHqkYb6wqZZlqQYVHEonC
BI+UkDEjl4rWlhHckjtjJSYaDYk0wNAmE4iLGDEwKwgSqKKkllHDygpFEKXbxYTxANiiuEnANSJT
8DJ6ZcZY0xq1pQTaFGYLlR8s2bTPdMKUahLx48dFb6nfQCBTZBfAOmY8TW9bUiRNiwgSvZsIeyor
0asmSUIBWn/poebAeqWBoYmlYrXLNEzedjRqjljGUgVRYSu/vjnGVMIbo2KQD6Af8KzmyJkHzQgZ
jiViMAw7ZOSIQQ16AxrhzZgOdMm0A2gV868NRp13Kq6auEaWM/k4H4cij3nOZs4Av8H1+Fj1FiG1
Yxbozt54Ba9gRsFtyf51Szj3d1dfSzZ6cBX7MMp3t97Nv4U/HL9GZVFZ5IlemB0og4UixcGdc+pd
fG7miYfLKvHFo3fawrUQm3fTBlC8otK6oRbsN9pOYSkjwn1gGsCgcok+mRgFQAFEg1VXzRwh8siP
pH+Y95FwgFGlfBQSn6Dl5/jMDPrQrgzKgDGiZR4TB6mCpSQPZNBwHKlqzdEHLCsJVep+G0Jyg3cl
7pWkC5TQL5KLF/HpSlYapU/8tq1Pa9T+bHgmidMnzAM/m5wmGRVA5DoIuQyn2kNl2vxw/+FDgo9D
Jmqxv8c1ivf8wtG8+yu+jUPNEWkxNVBF6eIzV6CydN5EPR2s9WW090oTdZpj2U1KE/2kr1p3j1Cq
kzh7t9F2sB1AAumqy0kJ+8W3lQ4+0nZwG718frUnNiTHVcOz2rj7gWpqkK3mp0rKo+aFHHDOygQv
XvCrO2s8aOLR2A/4qUoBeEolv7CuhasswQYJNU88AAc3XfQ1iQR73oyaCp7dLVGMOdovCRx4HywA
kpd8pwnw365T61TevBrxtl/pINs2qnc38gENFKWMiACCU4r0Ppx0h5PDR9zxu/2gTpRCLFTD4qBs
iHLnB8PY6CNPg3DvqFnCsWeT3AzrLVaJTJ36R2nX5N+Se0QOxH8k+wE3yT+mVQCS9NeLSWVaYinY
gC5OxDJtYc90nVE/DQyZUvWPy+MS9FpMmw+SyOmGgCun0hER6jOv8IyHw1+cdGdylktYPnLhjlYD
ERykXEzecAPyrp7w3FyuUjdBpzbja9cQE1veIyU46fYDu/qMzvmZfQDfE4EjfqJcQm+WOWrMHqol
0k4RnAX/UxyOZTpP5aqKuXJEO1S71cnFTImwLXFuohr+gxNE8M7yyvwYyZEdozYeHE7LxZGAH96T
2WhPE76Vq9Xo97HUhIuIM/IcQQIJumxniGO8IOqFEO37iL/Ld8DIikWrbXLnQqjqT6Hz6SP10FKL
m7QbM+qe76tXaWse6QbX29qX1talpwRSTLYEmcAXL9a+nWXgcqNt+9T6PsyTcOS1K/3x3bKO8nB2
KDF399/kEw17pTzh1wSo9S6WPnXs4T1s3S1P0xP0wDel0Dur2l8/0lzkjtR65lyoaFlBxUedO1jC
q5ddo4hanPEDqJPh67PgranoA+0ik+2cncUMJSLR3A/UMrwtNeY5jQGaaQBCzR/C6cfwseN91Fqj
AC57pXusPvkjAYbh5jvbkQEUU0Vfvcyn6p2Vv5SzU+wbbrlfcSrOfvQl5l/U0nTmhnTmhQfO5p8O
hVZprbXil4fdQooYLTG9cp2sJzu7fCz5SBy9h9W793bmAIkSnIC8A6uugEBTz5LHuYrHL9cnY2kS
aODVVHHZWuPWkOiN363IP6SFk7JcbVVq4xhrjxNfXwduXNoDGneZmipzqBQvnT3YGyXsJT+wQnIc
Kie3Vy+FvKzY65IeJaVpqTaLXqzgz9uuJI1VqaWDTj5UXlFLwP+i5sONcGkedkL8og6m9XSKf2Jt
4sMH2bkAolZhDO3nUiZTH53t/ONekJS8NFOgCxgGhYY2EpMUi0E0+HDVaiRUbMOWeblXR7nnHF2D
lEGWVL6q4dWXaqiUtWbPyYpXg2jQi0kn2rqveJ844b2Naa0k5bcx51Gvd7G4o7rvq4UUzWO4NFw1
Ad8iXvXw9puRE7xNFbGiCSfvMvZXQ8JWfiEFcDmVUyIfIlZfoqboKU/lhicJ/yXT/on2OaiKEUkq
tIQWpZummgfN1mL7G0BFoRf0jemW827ugRn56xnuAX+AxlQATV36NoyYnKMaOgDUo/r5ib4eE/ar
nbfzKOJjHpFJz3L08skZUu6HjrcV3uyYWSOhO01XvpJnq/GAmia2dSpGM7Kiv+OckjnnaN+sNepX
eQsqmvO1L+a1ceq+5utJyYXatKhRctBYW0UmJf3NaFulrzPTCPQb/Y71w7HmRbJD0o8FPycrQVXe
YK4eLuRzzJtlHUhZ8Ed6vuppZ1dPZK7zzjO+w9b05CPnXL7M5wV78PACnmfWXCnMkqVhaejdP97D
OhFXPDw8WI6BvszneSdnT+pBzh78c5vqnniuk2A+GBwCnY4envlTuLj86caL6UwQyWaGINU2IIej
B1GalvIGUjYDK2yjS6jgiU0GQNqclNRmeanX8GtP8Oj2Ns9nubKOWc8rrWlM5cUq+Bee/V8MsFCt
83iI6AuB+KEJ+kBKSR5Hduz6klhAV1INVIZFFJ/jlR/HdXsxZIbyFHGBx0OxKdROUnMffqhM0dUZ
+j00zOQpioJ7boiDuwJ8wN4AZuIFkaEMqjTd01sxg9H6hGA0jns9fNG8xdW9bemW8e3TnkRcCIsD
+coWGMLH5oM5j7ofQAcrp9dDyzOi0eVQr69mRjS0QVYiDc6n06KreiF4YM6vWaCsLCW1IsOWxawZ
PxI9AVWegSqxH1EkDMSuzS9TelD48OhJyUDUb/FIMua69HMutGR7UVZViktxGUz8ODR6+oolGZdJ
N27prUbl+c0v3bsGPRgrx9V+mDuFa6BzfItz5wJYtis0y2unQt9jw62vu+dTeFztCjTMBRcvdWef
NpSA88EeFpGwEH8AZ7T9gmgEOYUEodJ3hahG66+qzebUMZpqclBupMXjLVkhMWq0o73NNevQ6DAF
kq+k/28WtxWx6zN7TM0afjqQcRjBTUPrNEayP14gScv2Z4cLeosuYtYEXRb8eLHDsLFhGIiE8P8i
rtpxvFrwc4/hEFnmYqGiuLPCeGXl9FYKvHdgEgExRo+dNv6xpVA8HjC2lq+1MBgEgwEz/efMtdTn
OxOUao/V7B1tYhTMaDQpuD3p1Y5RwI59lGF6CylhF80FmU3MygLDW27c/YWC3ANWlSW8Onma8Isn
IW8sh2DtLupUALP900joDkhC2oibRV8hmg7xjNigLnmVcpCcSvQm/76YwZaT7WPjQv17Ubd5KaZq
IJAFTXsftvfBooafc9JUHPhcMOe/t4mZPxiX6OQEXE4k2G2Fvp9FKN7rAb6lJ4+qJ5IdrEbtjVog
7IramcPhAgbSkwW1YJUJePxqk2Risxpp3CX0YjEMNdMB0rQx/VuMhmuERngFlh9t2DYjw31NaqRX
KDNoktgllR2KYBYWGxsPhR6sNK9HoTTsFT7OCcTAbrmDk9GoAGA0AD/vYYnTQ3boHj7DOllmviJ2
htjIbnCgEHgN/cnAu1pys/3LQP2XZHE2ZLJv1rV9w7GSqUUNGyFC7sOgF7BwxdI6Qjwshafg1ZJY
9oAOhNg9OAnTgnnBsMneQr9jrsBvcGVtZQ8xEhXzb9QBGKFQ0ZsE8PqRM+BRF2yyTGOTyHbFPVwF
PRlpVXfHqya6RlEwx2vpYYqKZsxNzCHVvQLXXSxS3wfnj6loNOTHyGpKKlMkLhI5sv9HWxuHLkSn
w0lRWJ5LP6+dR5QDqle5Bbaa3BuoIvUFUROABXnLJxLKHZSnsNhBIP2EE97UgM0owh+IcKzQhV+R
vtTu4a96mNnVotlkwvQ4OZon0NmkFS58ntocTZoR7tiKxSnEcSgAYTyOmWsR/3q9MtpeckPxydRb
AbBi6+BW4yBMp/R4mWYKpd1+nwJT4k4hdOOnVE1hDTnclhDwl9YqCxldCikCpm7OHNysdF/jTfR7
liHPGkOsW8XMSTwQmoiIZoc6sfwR4BICh2miqkGgX2yBD0mS8V0Nx08HA72N5HA9bIx06rIAoYDh
4DD2U8RD0v0wqtyEV6J6EdAVd1XodAbXPBr6vw4MA6oixE0HAgBjVmbqWjL0dBymKlfnJkxROEsK
zpRw/vQcxR5Zpwi9Q+aY6sF6i4SzIUxRXXAqGAy6M0UGGieKbDsLUH5NLjb8i52bSi3pZtf9W+qx
Sx9JHZD2ZxZZCauc79ScQreGyy7D9PRLhK3RAXUlutHQuYatmZCG5QHxzhn0qFwBlvkATE9Uaz/C
+ZMzgmYg60D3/Z+DHgTzj1P3eDReOeMzT0teJlSxdLo7O50eqaeZTeKNCfTTA7zDgscB0y6gOkbL
INWwlZ4eA75H+FTGR1s+mz7WZaUh1o0hzQF4OSR60Vi3wDAIHduG/qgYKDVZqcMvzV6BsIw+H/27
RTgH1tUXRXSKe8B0ZfCnbOISd8LzHw4XeTYbWTdNZU0G5jKvUHWZFXL29f6wVlP6cfoU2nWZ+caw
gnADu+DkQhh0sDDGAnUHcy2YHkq9W24othy+asolLXWlLcX5s0+JW4owsKrOxgvWuJ6ykneOXUlL
9FFKbf41wCz4oKoHZP1ERf/VhjhHyb7WLjlRxkTHBN9Q/ueNA4cLYrhJiSMmH8mhdPNiyJyze3Yf
3sPbBYXwAf4Twhhs49nBh9axhT9aqpnHkv8GwKMQAvoiqVBTG+xq7+6cA8fOKfn5Zckv+Ueb1Dez
hVPmJRQJi+hztnkffosYnnVr7e1jWyYXb5rpU8c5nnGaRVxiThQiNn52+9aSeeOzdULHYIt/AHd1
tLafGGIPbx4Cz9un5ZZH3xb42dIBmzGNa5Y6v12axLwS3S58kUVRBFbzhGsp1QQiChIhpl9pshb0
hG7xSP5tKqDwn8LTlhUuQUq1dbgiF4BMEWX8anaCYAVVtDpgO6ZwirAMttcXHWgVx6l4RNVx1JWI
K8KhWqCsbAizQW0QuC/1LtRuU3Wnyjs1wt01DR/qieL2NxMqa+b+ozINURcUulX6mqeWHtJIX5Kd
ueF7Ln9P5T4fW1eoYnRE+Jit8MoJ2Q06dxYUOQb0hFZ7HTzg2uDhfrtnOO0Sr5fRUYmgdH83FEKp
M0IftgmdwqttmNTMaqoC4xwHSl0w0QAEcv960e6rkMIUfhmQ4OkQHBpNHbUo24DV8GrHyH9aO+fR
2sU3Ph+tgp/NtJv3aO3bBXatdiG8y/PKhafBYVDBnxgZk/cIfUtv3du6uTAX7uDNwiBDj/AZHlpG
YwurWVx9MBUeUWeBPSGCqOffD70RlRbpehAvQ21L5lFZB3nFirlnsVqdJKgqCG7fp4C8avtVgkTd
YFeAtu6EoHi9hrIushdZRbk6DSowfRFb6G7KKwW6sFZrOx4LHKIjDiYF6zwFrs8MxKkx/tKlJttz
aHyj0ngK4+cUr2oeYuXJAgmNM8ilSDdobyl1omyEyvLFbtGkTdIsgOTWsfPagrLzyorbJV0g8YV/
Urm0MhBcpgBCMYF2j8xQ7WDCGf4NhCaH94BDvFhcbMOH4IWGwZcJjx4uyQbBwML2U+1qvSyHYDAS
paikqGycL6g1ksSRPEkHZN/7O1p7EnOlTtXZeltPtCCpd6wDekCmlcbVRHIHdKxAtuVOSZ+Ezkow
cTS3D51soagmQ0k8weMSXFGpmop3Vba/DRUaaRT/fUr4SEqEgHjU5/GaCH7E58GZyo9iKK1YqtV4
RJ4SYJVW54JTU1ACUqEAXxt+1jhmUINgp10TnQfvuirA89uxQyqqmGFy1pD+tQV+iZ9RYa+zgd5Y
WBUEdgTTiU9/8ghbUgnvsapmlTOErsReo9HJoaej/6GNIR4gLYoMPMG1yCr5pUtQPViAcPmiVT9Y
rwmDjF/EyKNvc+RW4HWgOI3YtdQOklqgCSljkLZpgD1ASRpbEq6JelRlsKu6lDERM4wz4dkMpoqW
s4HMcnICv9rjaajEH/49DIFhOkvZGpXbhQ3P4Kap1z9GHKWWWpNvKOUkBScrWRX2KwCawebxwrIB
eUk4beGm5VG+0OlqMSqloNuRLQgF1kBhrtHbRhJ7lRnSYst6cffJ1Wqu6bVo+8Ii3rRpJZsox6uO
HUyLdFErDOZi0oX7Hao6r7IqUCydir3BpFYOV+aAbeA4/7l5tJd0rKNTsxLfsX/ykjI4oOJASiXE
+ADXs4Xg+riHwdp9Ui329GeEVTokLZkCneBCanqK+gfeoToCou7LYOcsiQB8UHyRscHFTHEDxUFM
I1h9GwWZCiEB1Pge1IOYT36aPBTdBArCsdPSo8CQJKlrktaw3Mn8acb858uMgai7FO6lGUYyeDAZ
kTEhqZguUemSC2sXyK/VSUqCgzECkhehQ2OOo00SEO+76GKWUpeHcUfIH1cY2IIYdRHj5wtESkNj
aBiKVhXoPeUU4ZfIpdIslBmqs31IiiOb3jinGsq82R6DRuI2MadwmfRwXSPrGCnSCuJYegIzUhnx
JOHk/f7QD2XCaLeX/h6gsE7mCWhVyiLZ7KEvDe+W5fA1r7SgNLv+9xsqIS1UmrPsfo38OG2hOLjZ
3HNim6IF4jXP2bixuEaTe1PfFC1Sye82uF6R8I+IHwBJ4a6QFL09IiyuzldADRczJAhROY7uRnpl
rLN+5qUXAgFUacscOY0qEDpYPigQXh/R8BOtPy1uNc4R7EkRfR3BCCpKsA5SIdHFXDpG+gpaLgoO
YM7KLZUQTTZZoHbhd0rKliiDIER7hITUtuG1mycsETQkbfOqz3qXIEhC3zC9Wmus2UVUcufZRVf3
DkeYZC8ZEzIkUDyU89CvqX5ps8c5M2rh1I1ATZRLsL4OjecqF8xaShDAP9djOCmwl5BvkAdmi9X/
p7PJh1YJgmb+m06tuht7ZlEc5yCjbAkkty54j8KM1MgK/RE8r0KqcAVigdsr/5DBwFPuaYfTeWni
vS3uo/BrAnrrS7pE2BHMfJ75BBM64C2qPlT+on6nuUsbTg5I53zXWxE0j7Y8DhmGIq8YxgBVyrc8
6R6bvabC6yzjoq85P0scYO3dDE14prAMbW6I6YhCRDnIZplmml6Njg3DBS+dznuSBprJSDWm91tr
lRmj9HyWAlOeK0nAGrUotaQy46ZYRXGIAt8WsQyRsAxWWdoNijm1sH4uWXktLM2FKTGPGkvhxB3U
tAetH++aehHK71FpZMF0Udcsxhq2T5qoS7N+opzxIeMgnlmC/dcOkB3qrOp5o5818tLuDTyq305f
oT0VHU0zkfiM2YXbo3OXARcPUj5U6gz9tzS0DcphFUiZmTQJWUhc6Z6uYInFyWevcyY/JGdIa9LV
NPs0uplmubTK1SIGzwi5a/QzcMjF7GEnaOlrnnfQkpVDhD5F+v46KdlLXbyclpQEJ/0nTlE5w393
D7vLwtRMv1K9QB+YOLvh4t9pdBeAcJpUBpO3dzKbA80sAWCCOdJQVBdV5/bIncsSrG2QW2gf6WBr
Y9Rby0brArNtLr1UWn6pSzAUE+15SteSSBUOwihmT1AqM+32iGnn2qEX9BHQwmDqEtvaa3UnQVDQ
z7XL4yt7nlpTqUGVsGxdl2A5hcw/F5BOV0h1mjwdXR9kVVa7vGdR8e7wRjIPWKizbp7Olv9lr7HL
ql3P/OAK8RpFuIKZPwgIzloltCzJybWJIlp3ElCKikDw2TbixUrwooLeLyh41iUHaxoKXtg4QguB
zGkeCGEDQJjF7LO2qdJwV/HW7cFj5P4Db77Bn1YrObDan4gW08yIHLR0o2KUNFgHa5M201VyVdZG
9kWhEbnNRmqlHHXpooC4q/mr8fuqcxEB/5B3WGiUsyhdjWgyjE1gBS/WW7e3BKLUwMvyyOKkNoM/
XjwSI1guRddkSQLhTRiCmmW4IHkYrR1wN4A0iBkzJmHkdDepf7QNd+NtPIwKD6Lk0llsvIVuESaB
nFiiPKUWI7EqUyJvos+mbV/Wg5/pVzm6iZElikAXfAWCp6iQ2Ryku4g4BH8473AZmHaiY+FiMxHp
uKbOzDD1wCaFEUQ3+DR0xOSd5DH8R9vS3PuE+srWoa2O6YBlweHWG8mn0GsxbdPTkz3Cign1msI4
RcVk5J3MyWRE9xg9QM/Sg9XlTv5cdi6IzPJ++puaTss2kg8EC8yYnF10cGBG8HwkA0JWPRKAO9rL
Q4NYUqN7hmGA1hFUAYn+dSUQq+fh8EjpWTwP4gJOmpNnAsPefLlvi9urW6j1xwmx+rTojJSEWWhU
nV+X+B59kw9kNd4ibbOqU5Z8ssIyWiYgmFeECkZZBdpaqhQwCN8UxME1SaOj9NJ0gXSZhtiQaA1J
/Jl+CdQJUTzS+bLmJAEM0vRvD+F/gaNUNJAX1oylwLS3Qw/vvz0v2/cuKWWA9WHXyKOr1FhLmGm1
B0bSUelmKIk2teeIrBgJhZaxuPuaaZASuXz553JrtKvIzzX62a6qnZjVpUwJyF0KI8HRGkWQM6Ub
emKBQRLw4Br4xQYZDWX6U+wFDCZSYkJQlpKpRbyXb9ryhF7y7AbZJ3hFUy7bBlcPWUZgVYpOxJKj
6gHvHjkV7LJuk6y5xE900+RS0pQcFCUL94qhNrLUUjpq1WrQA5yKKIq1+Oqsp+fBrsaoimQjGo/+
/P8sojK3KoRO1DG6UFhE62rJT34Q04rOqNiG+a+5qpmaznltXL90c6mkW44ia1WSqKHLDI7Uca5N
ONNX1pVVQxH9pEsmOWrVoLFfz5EGpBUeDez4CRkScvrvlBnwIqCQJ/VOs9JpwJA6GsK31DcciXiA
QkGFGxLgil5V16LmktRPYduVp0RMGm8XHwMIfRyuUr9IHpariEafwCSMdLqRgeru3S8eGJYR30b2
S5/yk5RsmhGzyF9iC7RoA8F2WOxfKW/ToFW4NOQyCd+vSICxCllwWhYK82EVcUBRomHwK1R35GxF
qzWbdvGMP1VjocDpd8TIRIqO2klR5bbBK6w7KrkpsYwUwmhZprOCSLfgXDplFDW1XOSMZgdQq1Xo
XuxPm8ofbqRisUOHeGwlosUbyE8ehfQa5Tt/gydHvnEMc1NF8GdqtIS9CfvIwMEfgJ9iLk1TuTEs
2REt4qmp1LxElhMzsNtgCjPJzjVspudA0xDmX+qofPxZY7t8pbdBt+I/iyCKbIWU8RvpqSfiqJKv
VGZIbFl9Sq362lBLOx1ggO7LunAzqtYtZUw+3R2cMFVRzdo/qVH9HQhbsseORn+IYjUAX1AR5R5S
hdygpmtJ5R/HBxKrFEXvqO5Jyw09UW51Pg8A+gv7iXa+DF/HNb0SWiH92aLEjm4lxtGkvgFxfXhy
H6yrejvdsa8UHTHcG4aQ0lYIlne77m0oYPtQi/LxKn7FPzlvUOgP14eWFV5mdrD6GgVKqSuN/zWu
PiMU+EvlAtWp6t46E4EExUTa2NnJUlSDsNyHPeENORKmlvpY0enEv8bq7FGVQNMVpft36/mhReOZ
yss6Kw+37mqhOZxJrX+ZJuc0gBeio1ypGEwPwNoCKZ4MBXrh0ZRd0C9BSgKWHii/Kgcv+8PhEq5p
W9pzb4QxnQdb/DRm/MZGNzHtUK29LMUnWBEya2qAVQf7lRYU7DLVn7+5DHE0U5G8algOS1QTqwUV
Jf1kBVeU9l5eKvClNIl66sr8NnkttmxnixxquavNYjORS61W0Pfo3L31L/2bysqRj+ErBatPhHdJ
wBPzo3xEqhoPAf1himhXB9ieIIok/1D8Zw+bmceKuQZv3FqI4J/SjwuZnJnJn0qrwopnvTbOZ2Oj
WjTLtdb7xpu6SBBjNkzuQ/dMVaHqCvlBv00/AFsgJj0I/sAkDiaiOMV2iVq8CmWMcAX7M7Yx7Qs3
9FVQI9jQDLJgnkhFILsAPSE7wMLxDYk0haPpECD5uE+qleGXUn5WT8WcoWUyfo0f4+1wPf+Ny3+3
jb2ff57WHkXYq/VKv7lCyKtZ2ddX0coRd9XNX/ox2/lG3iwgkvM163nz9ff6O65ef3uzED/L5hrt
FBUv5xnxr1nET3/qG4rQZ8s7lFVqv+jqQgX6JM9xTq5JLSp36jitMwpG36HRQIoj3ARZ+kTZjxs5
WR1rq+IW7JI7S/k0+ZQSRO2Zp3xteVgwlUm5xcqTVHHz3aJDdTCHiIBU5BJXGragqdNgtpPFhiRw
suqNe6ItlyBUrsHXVAN7ubBA42RoDBsiAr9TtphkKG5ArAHQTgAxQLytg0UIAKeXhBPAxhA6lMJ2
xQNThTNHU3mANQI6BPz/rIVsBrXXaPOKq6f8nLY/RV1CFQQ5I/cdCTzRfP3HPR/jcwky0ytrVBN8
MTnAOUsd9t7Ip2agEpvZNAzPPsjRNNlY7YtLXCtUTVEjqJ7NFkedMrPjAWqyCqKiA/0f1lKKVsnP
VkSjwOODE5W1NpfaqoDGcRgP9d7CnvBadYCsY/f6KICiAik5NjUE0qLPaPmAs8RAG7TZtC0IzpT3
oiBWQBROCrES4oJcMPWffZ1kzSPEwr3S+2QuvpDgCrEYG9gctdBAqI+uVY9Q7kH141kIl51bDUWv
NGUhXIsTSqNjpWmoWwFhOQG+UAPLzqYgjxsp0CdTKNW2p8GhMp2yYQSpQSgUZCcpQRivWDCcRrHK
DVIiGOjmqpsg+EEsp2w30GMEZCu19B+dSAHfMXKnUwwrEAPRswztPgSBVLmJnkgpAXKyWdwh1wlU
AVeqi8X3un9bpQpqduevTuGHN2ni0f88OM9Nr9EFlzhCPCbuSGsGxD54OXRHpwY378381KtGoV0F
a2qmkIGfAoAz4CDPaeKdgdKhoc880igIVu8nIgnjsmDSS9b4De5087heFPsbmpaJAnO1fxSEWkSv
WO4cCMWQEJiCfd33zGnV4MsL3dlQsMnO/AGIi5+dctyYe9qMlT0sew+n1P6wyRPxpI7zw7lwPN2b
Q8Z8NJGPKfVdcHSYYyOlbFWlQFH/DaX4N8UwYh2JJ/KjnUSu/VJTiTZ67ZYAeGkuCmqnBEH6EqnG
hHR6aZ2zjVWVsg1uKOVPy+Ra3kvq9FNJ8Cdxivox0i6RTmDa0oq2sk8UQ2kj4bIeLIWir8kh71RF
UprnikzklaI7ynR44nppdoGta6Eqgf6vLI5wk9BqiusJMWMKhMXcZ+kSv1GEkr0kcQmoMYGXlrCg
mWe8k7RreQQdO18zd71jUMHwMgWa3+hGQvDvArHgZ+2wjf3y0zL+zhGtbki7HCTWt2KT+hKNsMU1
a8Pd+BjkBk+k09CPpfx8WcaN7+16+3gdF9dmofPtlKePtblJZn2o9VGhiYaMU0Fv569MELiFxe6h
01sYFtZWOaFI9Q5NAhtCU4eaWcT4Dgurmndrllm1RxuBvtVzRc+azv5ufv5qU/S6FqgaEAFdk989
yF0sbYIQcfr0uxqgpOLkond8Y79il2SzrY/PCBSursN9xM5JBxtt3MtqkteF7n80zPER+Cj+Omva
itW8Gt3T2KLwEEfvBO54jXLupQE7+03GwmYjqNJid2+dyKkDmW78AmXC7CxU/KKZQD1GqzY4o0Bc
H9PEqbdZoGxCU5wKimXrKN9+M9XYRr8bK/e2D/1d5zZBunNtVZNjxaoVUfh8JPf4vcTbwQ27g5LD
pvxwlw4TlIBIAOGuwvuomW+sWZJvkuXb02M+R7PlV69A7xnoCIzm+NGvcv2Xv2of6ai3+c2Z9zvy
Q3YeZTsqedhj0GjCRYA1aBVR2Suap7f1Q9nKMC9/uS96JPe7eUPSuYLwcvXvPSyO1/P1sEhJzHVI
N6siFPZrY7cZvGFDE9651N+XYSgeu2vEjl7xFjP7dAlzY5Y29dh1FIWvXolSD9QHIEM9KNGwP1TJ
6zkqI3klKAtRFFwy1zRThf1Al/DEQFcGGLn/QfniRiMsSNetT7s2IH1X/rq1G0P7nRfmjzY3Qf2s
1tRJMQIL4+l+khpEdYbmTU20uV/mCHOix4gVurwG+dFjb+UG13m9V2rRcg9lP2dNWwoEc/fm9m7d
cMRHpfjQrCJ+V2+jiDAz390DPN5xbrD5E+5/mRxcBA2MsZj8myb4PZOqi8x4TJC4wtmpxbs+3Xwi
CqmjU6cGh/yA3h5pTGgHRXb54V73s1Fvbrzj18GJwkushk8klujKh/wBWi3Le/yMUFZ74mFRPVw2
WbL4RfnFkwYy8JuhAbGL1dzd3irurPsOlpFVWM6G/CGP1DhIClMBRvSgMECI7f4F2CgjxtopofEC
T63YejDaY/QFUJ34P47Oq0dxbQvCv8iSc3jFiZyb9GIB3Thh44gxv34+j3Q1uuecnhmw916hVq0q
5BtrN5Wn1LL8bF4MvqUSeh89ot12RkmKN4Ji87cX93CJHY44LOCHfB4GDUSBc4XOABVohSB0mo0i
XjQlLpYBrd0/eKjUcOkjvSqKrT6YxfPDV24mv6O9srF3VN0hujDeN+zn0+OnkMQpIrc1HZOh04GL
n/Apv3ZEfAbr01yWuFEME+Dx/hk7FL0W5aLam3CKilMF9k/fCpn8/5/B/rgauGnmGrHbQYVTiHEj
VNRCMi40Gvza33Zd4rP2Re5gJtfeey9WvB60LHfKDvnEDWV1M4nWPbKjyKkjC0TYpD0mkpGsD+3l
vUal/NTApsGCIIK/buswzMa6W0BdNG/qcdC8ITxAoj1KiaOwm8Q+BjvwdPz0Ek+Hb408m0po4NZW
+y+ip69DPc1PiL4Vp6xn6+BjjeqHtBNiV/+p7p8z6kBGju6YZySujCAT1xquEOqNnf1GquKW37VV
emN0rtgQWs7EhJgKZFXko+wicQdeC1o8P98LpxfHrh3KdDmyQyp9miECLqU43Jh+k8x5MQh4U4Xj
4c523A/JoiTJAD4WrkEF/pvB1kiH3Sv0Mt9g37iO4cAijKrbV7Lll52y8Rc6MoJZUJrt99vGqbBA
Z/aNVW2woXNB1aKgtmQe/6v9fmHR7/NTWnlh5KGCal54LsEDYfoLZ64xR/0FJVP0Wj9wmCiqs5H1
+z1/DH8osPXCNz7TmNHu2CSDBkS0QUk0+st/2lt2E/bRTzuuNtkq2LK/o1IwPYyd/EiXLRegHeWV
E9PARDY9iYExRzQcFZ30/Ci3ynuExOgBYYd+0bD4hqZCMkIsIjiT3BnIWEP3RYMjs5Rw7alU6B5O
yRoh3x3Wy+qgloAIVMX2QTJ4wlrMW27P4+tHYWGwQVYLod4Nz1Ub7vHIDLwO9j6FJD/Jg2NmGdsK
rRNwYGcXL6dIVsmKHNGoP5E4VwLPyjyjXojGTFDmdIh8CtYnKJKv8g8CQRfjmJxpRz2tcXOUY86t
7lma+0Y94uNkxcxA0lb2JWtiPqeBtMCvN9zCZ9wL6+SHLBFc+W7i47tHkf4PiRJqnvLy4YHodJPm
WDEnzWc2RLCCRMK6UUMe8lGJ3IQI8ikjXoKYjQpWYygJOMeDlJgNrw19KVb3ltFfB9FIOr/P0UQ6
lctqVS/z3y+7Nnfyt4GFkwoOGW8IZjx12XA/7HHSByAgQlK2leU92Olza8n70M/lXwFeoh/o+FNt
hOzFO3Z7duwkXEXHL93jCfWfn5Ynr2ws/S4gI6hO4xgyJTnfMH9aNDCJPuByp+85vdFCV3Z7S5uR
hHuWZit0J/nwPXKsKqNf9WEoNhfEaAcF4ap2mhidUQj6yF9rlRvfEoazcLJo2sTR52JS3tLcIiZN
TIr/S4bushPyK0o5kkqkVdwvtVo7PGrkNSr+EgMcA/CEXE15z6bib/FLGCd9YDLKPQS2I8ijzggm
p46RZukW2g1tqeSEiod0qh8xmeNE1pDpRjGbIuqhufSA+B0ftBOw3Z4s39CKSfNiV/7hjCIOJ1CF
zUpBcCSJdC/bYAHGHBnNqP8LHtap+AU6KesRxtXdT/oZJRSuqkPyMWg7/4J9wFy3mFvqRDXnzWti
vMbpRgicb+H0LHcVngizHPwqH/YABYjUBTg9UjoG4o8hiYb6zGcU7r2OmFdurbO2Vn7VRbDBauRH
OeZIEaeDZZqGgdAuyUf8j03T961Vh8A2/L/mpv5Gx+cBjeLkmnMn9yiBUBi8MLOiK2H2k9rCf1jG
pK1BpxGvZZcYI7OzIS+Nc7exUHABSkVk/o30L0iJNKfmAp+TjsPffIvu5Va17OCAeZF5sG7Dh/oz
Xi6Cht06ukmSG+3Es5/fWKKVeifEC7BDFdKmNsOeQUbWapqhWR9TJ9kZf04/2MB9TgmEFqLuI4lH
1Qm2zG98k37BQKhEw8orHwA4zz1CnqcONgEeHu1W/aNUQNFlxaOMN8K2OBrZf/WdH32ubDhXFQQd
+pdrc03X0qYApVSp9WDuHRsQ3cThA6Z+Asnxg5j4dwKg98OfQMmk8CtFxOXri0AxgmdQZGqjArWn
e4kcDkeTnMhHI58+vltlS1zjO6rJjJPYsv9G483UBdAVSv/+jdbbNxruhnCi5KUqCh6EILSr2j/l
2G7qv+7PQAGw2MNXO3aEP4foZzpvqpxZfDG4OgJ1sCN+bAHoGApZ4rGZ3QEcRAKNYtrN0dErAt9k
eQAX6Ynymz64PiIUzNoLkLY+8F/oaA4lA0W+XOnUSBIBVmzyyK1YFjtmf6j0VmRlX92/oWqrawGB
eLTacXXrOGSTCMUc+OG9S7ZLIasJjknsP5j9YOqJJmoa2g0iSulwW0yOtDnkWxGMU3a+DMjf8xf6
5GALNZ0rguZJZPORyLXkjZqzd0GMtGr8+NAbjgW0Vnu8bSrFHMVsz4q2quGg2YufupLZ+Z5fZACI
4VmMMxV1BfLQp/Lrj6sLSwJedf6a6PGMmciob5ezD0RpehIbGvoPm/byxw97/1n5nYb0Jw/X0eNp
9/0JAYZITpZtmg6miC2Ld7mDRnGSo0LtRpknf90SYIXxJjp+4+5aNp6CuKAyx8aF9pGPxUZTl/sx
HfcXGAAirem0xixDJV1wqyeTFLOg5Bor+9ctmZuZL6Zj2bTV6yDmxDY2z1kaAnt2kQe/7q/dF391
tLBUN2StGwzyHBw1+gZGy4+CQRZbdqiufoFwDecNm7JC2moSZq4gOp92/G6c6E+cyQ6asfxkaJde
QKP6slt6YHjR/zu27Fh5HYtSVD5T8yrgpm6OEsx/npOa0uWn01AqM+ySLU5+Yse1qV5o8Dq87wqx
x3Aua07JjBWT1tLGzB4nFXb22BzzJAg5XbnsDlW5pzklp+JQKoBCXeN2bkCKuH7SuaVt5e8qTFgi
bLd1sOuaeSJMhyWx/Pztdl0y7qG8nXNfwzou9bvZC0HR70rtbQwjdf630ZF+IjHe6mPEH8JeC8M8
Zfw+twCGHSsISmeTt8BPv8z0ZMp8HZoohMGDfkUcK2Nq8twX+sJC5AxaNO0gbIlfdZ7uFJI4uc1L
J6+TuKat6o15A0yhULPLnigjGZkU4284Ly23em0IiJY6H05BOnx/HYq/NRFO6AQiOkf0pZuEHVdN
anx7M7s0POuUFWtwcA5Re33Tvfde/RxAco18yKHTXF2cZNHC6I/o0lNOKTI6cKSiGwC5VY9pH8zv
WKmwSJ/k1u3J4w5esy/uWc+pyHyS1j/zdGvZ09SDC1DKxNdvM0Wu38z9IRapW86V0fpQKgyeHDAH
gv794127AcYSrxm/l1P7yl16oDId168/WpNIdrrcNRF3AL6FtZtMJKC42jVfM7wA6szpGPPxG5tt
+prxNsMutmsUYKGZdrOv6Q9lBleaJC4HZHsPMewaBgczMNWJULXqxgG+CWjFJfBSw8DJ43VBAGIy
S3l813Z6znJhc9Y38gIMgQeGzDM1XL+00O97j+Ry3rdUhwjDo/Zva/f00M6KF8mkaW0kxhfVi/Ia
YUgKK2yPpJWAZwYacgwJIHCsA2mcfv13amN3j2Ar2olMtxNfTpcv5Mb+eooQw677hXjlHWJJj354
P+X4AekD4Jt8KPPpUDDzlRhHlBrTcsrC/x9d8hSHdj5+u18DAbJykDw07vpFu6O7Z9fMkVCOeM2b
ekbnL8LEBuKi7x1sjIFS2qV1ErjIAPSoA/rBf/G+bhFf+F16gyK/nWl2fyfDPh0LCxrmMBBGQVwZ
YtI6mVxemsq2c1Tg4HT8/0Dw+KdfmOzVRDP9kloA7j40Av3+rDY0QjE0aZru99VQDhI0h6uyaqCX
bp8Q4RWbkFHs37+wKG7GkdZfJ0++hWsgbyrZkZ/T5nskIOTWD2GzzF0pUSl2KAGQcgABsSwmBPqs
NoZ+g/hv/AqJryrjj+RB86f5SNELpiXsQUnxeUbBcpAUIHvRC0b+5/7ia0HdYEM757AyN+MGmTel
HgvJvGILREPxmwuDXyfing6zRTi2lE1Qhz7S6BWxzi0XVLgog9MjG5Er6h6TrGqNniI5CxXBVlwx
YCAy44vL75JY9WN31bTjdPFiiBPYBUIKwfQ5x9gizl1eecSGFivQfhrZwXdE+9kOvCTOCCBCtGZs
iAu8NuQ6LkCBOypt3hl57/cTMfXURHSQrYaucEXLUeCCvPfvM5hUnE3oPGpmU10yETNXk0Ya6tef
mYwLJrs1qyTwFKaH/8GIFotzZDh0hyJLepVUKyu18JCa+qD3Zr/I+xfuvoI2oSDMIjL1Fn3JjzyO
CGr5pAnsMvHBTJqjIdoF3eOAMdmZPBLoy3kodKzc7lP06M8K8oAznk7+W5wjWjUAfZq0t4vgitPR
/Tf+u3cFIKGLIk8kaK37DxQYUsKGf9lQcOKZbpIFUTdfBAf5iuMg40EkjgBP9XmNyPvC+DrJPZ+A
VhBQWnxM9qYxqxUfx+JPaqN3Xdzqc0BtBiMO3Zt9uH/h+UwPfhVPlEMI7hF3CPP3ft13Nv8tf4i/
Q3WIzUMHf6ZrHYlZjbIoakeJR690wtEE5pHfTocuz1k3yCkAnRoQvwsofaDErEz8PykGcClm0LK0
lAMHjXYlql2JbvUz/f/OOB+86H76oYlI7MqTklFEn7J7IZqmT+uZqUzoh9Jb/3E5zZRjH44jgXPA
aaZURBG+UUBHlOLZ/l25+n9FzM+xEEfKlqrzdS/nCWqqZ1rA1FWblYgs8tvlPT5NL+dVdocEFtxr
Qs9NTZQUzpav/V1qvfOEwyZMZHQOlIm0LE85lsNHBdL0sf8jcjAWlg8S9wFuCPSOinOnrYjM6vZ5
AqUg00ANJ2QkWwodOkshcr8T8evyROjF6E4rFAifHJnJ6y64GtadDHDFjfKrUBlfSMbBhtIJn0ba
tI89gBk4sHBgEqwmDKDMqcQjttzmQOYDwqFr0F3pv84NYMtLW5biaZC8MuAeEW7LWabOsJF4Skez
PqiIXp/zPbgcKrI023qBrfw4nZmyr83f6lyi7tSjRUPDjpWN0XYj3XAimqe4ub17L3qt6s4RoBIQ
KwHZcf/4zJuPzyencVVv8XOlfEbPTfIHbKLgAfSrrIBGcjrtn95mxwlYD65F5Mrk4sjVaBLz3GsA
VekPBaeFNoR3BVXYurtUiUc5P+DbPuAvDWf+9gR1IS2RD6WlCDm6KJqqdrbWrjyWiky5z9FOAOra
qskaFFl+j+tk9kb/GwYEWIA6qhWakyP9QgMAxPG1nApeE24eyIEet5wB0ZzLnw2hAou8j+WF2BZ3
/A6AGMSTKm2KTI9VOBFlzBM53EawwXkkBqysOKnoJTecLE/t6XdcAynWZaS4HbNrGm323IrZZxcI
S/kLHjUGqSyayRD6KUqRgLcQqL5ipEOBZnoIcs+DC5W9CIFr2m3p1L8TaiLIBq1fIUCF9hLZe/z6
EbKF+Nqq567Fv8+NQULLicCxPgPEcQZDPlDPG6fNoJOk88n3z/dU1EE0j+RVEUOdwRnRMG+a5fNf
KBIQ70RZMwAVLUb0nfRJRJVaWnBgqtj9MPapHfBMYZVYK50FS3i9TE13EWo7ywEbeJfum8TlEfAZ
mcTFjAop6mfgtKSZ6rMrQl9qffE5fQXLNttxvABv2n6kX8AVSyo9cxwiDIqJCgpuX486z1L+vv1u
wF6AIAXAoN7We7dMJzyzCoVTed4WvxW4L6fTYnkvWAnVuAyWnLRYn6V4kxN3eo/Qxc8kr3PRe0G/
0sNF3cORY2QA5f67rtCllqZtv5JzdtbD0WCxgharMudjUybyK7WdXHlkKhNQ7v2TIL0/oodQRnJ9
FVhUgUDDDIKV9XzCpCNwWyad3nPfFKOo5Sm4yS8g0FBpqUuyK9QK8zIALbHdLQe4VQVWHEnLL2r5
77k1fzH5WFAcJXtwjiM3o+o8+Fg7OqAGyxrEH7oR9cOnduRoQZJX2EikiQXrHiykyKCaF4VM9+4J
/8zgit0xUoIwesFScsFQCd2X4AqiLN353XrmUP/m87q3U2jWN2GWkKZwhz2JwG8BA+eCP5G5gHLu
6zW4VvwAnk6PGsD6Dy/wBVuFyn9ZLwwFHW9H7iBmAbyQuEsXAzWqtCBkXDF4UeTrZpI/L1kJQXiU
CcdI/ZP7C9VB1frNZ/c0sHdxqXrRKTaUv0oAmgFgfSGnQ11NmSHqDirG/XdBQaqwmcGtxDEDIt5J
mabg/svPQRuoGPAyKR2ftkwR5Fm/4lCscZCY5TFsqOJhESK9MkvQ9HFHIoIkvOiP30vxJy/S//SU
YTTQTin70w/siGQykNLoPHGkxqTX6ReDS2W+KtlCguEIEvJiSoKFMHMtIPRxM41oz0bGIh9r6OV7
n9ouSUR/X8wxIa0tVDTvoHTU+KMJW21JsfxQD0IDOU6fmpzbLc4dFoL/vsoV5MJPM8hNDEtT5u4w
vGRfcSGUbFu+46K+t88rLWh3ToFZp9gMESR+K0xc5jodBcPlk07zbecBb2ZUN45EqhsFwkiemG87
3BM/033NAtlS3X2XJEj5LBkbkSPAmI1lsi9qe+9hOZeCojPnhTElSUfjEoCDvYBbJdBbMGlyEvlO
7V/azS9bjmjkEcC/xRjzEHRPLbv+urwLmUHDEIhgnkLlijEM7cEoACkRhD9yXo4C6yWskfr4acEA
pbukVwTNUrB+wvc4pFsBlXz9VwtWW4e5FX89CvWaX71gHd8SaOrcw+cILKI8hDMwdsJszHScdylO
GA4B5QF9wxz52q/whCmWjDfVZ8bBqPSt2MwVtIUilzAeNW6pM9WIAAbpUW6Mr4FwJKhtuoeTDUGF
+8Ya7lTdiBn7Ec/TB/+i/61WOjEg60TUujZCUJ3DuWVwQKXbP4hf+JIJbof9NjhmOM7EcYqUGDED
x5IGkx74FFx4mHOR4b8KnzKHzgH/roAnGTDn45Zk9KaRQxBD8fTx+cxUat/EHPNNhzALx6abKXwS
sgsQf7SPIY7ixLeKcI2SEWwZ1iWG7WAFpGER/TKbkx2mP+Y43lLpK3d1+o5/oG2iTbEU/WDxdd7z
YBOBtsVHY9Q9DlKJTI84JsLE4x62AmALxjgIyA1/I1R+vbq/cHsAAESWmVJ3o/oYFaAJpY34/kCX
wYWg320EcwW8Wr8dljHTMReTQNU+BMgIAoaD1IEIWpKG4tBj4vY0x3QtQ+KQN1joAYpQWH4p176n
cNk+6nARC27W/ZjAjbID5vGdfOUHFQsNlM4FEqDApMsSa73PsZ+Kb8P+4FQF+ZAlhXymF7ZZzwkM
75OlB6M3xGBwGoaE+UyEaBHPY6pKXuPoo9/4cbO3C2wH7ewQ4haCgkG+bNmriAimmwSjNfjY1opq
LiIUpN7gcvamLxd9shFzRnkh7VjHGojF0m85KzRHT1ZY2tHKpzfTpk7WMPDSB0MghGQYiXBdaFXs
NHBK1S/+nn8Fa9jDvNCV0PEGlITitSKv5PewH5lIHBDT0s4xJGfQv3vogZs1txBWMqVzyKj4SiXb
/ZQXWItvVyUSrBv6+wHFejdL4fCkddlSdSJQL68ZjFtbDCtYpMxEV2f0ctbY6wUXAm0FR1j1LYj6
k6GTPmsf1q41HNW0MUIMNtz5onFFPA7DUytOVEC/LfVfwCS79kICvYqhxIqkehrKJlJ+M00wU35f
BZU5ubhojBs1dZlMXtauY0yfiguKiGTCBPp9kjM4o8MEVq3nUAs/1STBHQ11+BdLB7B1Mzf8jtny
yM4V5VVw5JLG2aNPd21FTfgj9TRWw+3g3ycylgaHJ7cVa6R8iTfiNAQWS3b9tHCAgFNpY9VMAXyo
Ci99+8W8k9x9zb6T2lwKwA2L5mkXjd/U0wgWJmO9cV3jg1BOsgoGlq/yayeB5w8jTDmeRPx92q7h
nLVToXKtcpy+DjJcPsCQZ4C1R/Hxssy3DD+oDDsDpqnZkWbikBvXjtXlnHPLVmwT++Ejin4U5U5O
F/1NPaUupwj5nFPJZojfwVHHjfLSltM3ofQS1aMOhLF1qhPTXEbAtF2kz3oa3lD7gTOHrWlzHdCZ
aXylDNJTp3yILGFr9xA3EBV9Pd5SbbJLiM3Y/ZQdSobmqkd/ZlVUmTr0v9hP0CB8Bik0z7OpAi0C
rNgRK+H8AEoUMwG0aC+3q+4Pgxu8TOjWr8ZBckvvybjBUxG0mGUUYuMYDmbxo5xr9BmVt8slGGsd
GOc06gnAg1dZPqizYzN4L7C0tzB1kR/BAWRY2Gai3ewx6Bx2I9PHE9gqcSU2okDT7Urevd9jMbBf
X6eOaUBGTefKxdiCH4wlTonqxp1s/kKIFtwHedxecgTGhPcOqdPX7Mn8APOAUcQZC6a55L/m1sX6
A4F38vt3TUcbS671W+A9JI/Lbs7LYAaOmuC+ChHOQ9hLuoOxNmD0UIzPb7gDMqnVtUKXeiV+MExn
94SlgnAcSzaVoAQIZ4KN27EIODZR4KZfjEM/sR5dPdZ8BXYk5rP1JG2nYLFUBNHibdl6yMcH0PIZ
z4E8jorD81qDqXo0ULbyI7SOAh/OBRlH9aRwwsq31oxZQ0jYwPtEw34cXtuHdK/mRPHkjjAu0sJc
JSaZGmRU1vZxXjqlXnALUU/iD35Gm+iP1mpNO8wT15++vCBFMHCEKsR0YHAsGq4QQRJDVS4MwVah
LwQ0Cm9vgT2saIqB6K/gSzY1SX7dPK8iLnYMI9fWT33n3wl+TcyHQIGQxZPnZOecVRA/V5zjvYdO
GgH6pYxf6kRZVwuDSlLyDWNeTrqTAeC4zvirIswGRsZeW/FF0S5WucnqI4DwMfo+3o/nQaH584fj
iJLlgNLb0fgLGhPwKT4kLa85VNAAUWw9lL+p86lhtowBT0vC8SYcllFZTmWVfyXpGBu4uYuzGqdH
3MMQQ0iDERiWmi3KGv2+seefg3qyLmbF4ARxZGFrbdOhHqvn8i++QsGRjyqx0LiRFhZcxymzNfAa
YaOTcaDNKPtwrU175ytjl+qVOD7oQBAbECSsO7sZ3B2oZm8i8RazVx2rv3u1HAYTfMG3H9/T4vzO
psFMgjS/UvEDmTLoBu6vfCQ9UBuVt92tnReXagOJYaVzr878QjCJOjcxUcuB0Za3Tie52Q3DKR6s
qxjYNklsGv0V9YkCgIQ6FN5gWZTc/3VfhkJrjq3uFMNOfdTiqnvCmgmvHyZ+ST1eQTyvTrR7sCsk
1ZWqCfkK4cm5cJICMMI3w58DPnS0GDUqEniE3pjywokg79Zulk5fnZNdaf1kQHePk5spuGfEQJeC
a14IbSRrQ5oz+AtUhF4YcuyMuzw04jqrTpi3ZIO9lYCIxA5bhSPpyLjXSyYPyNT/ithdgUmIA1H/
Ik/BMSDbwW1C9ZkNuYv6vBer15TthUdr0LJhS5Q+5MU3WFhPfDLp2TRP8Zg5FDK02PoAu5Gb8Rha
YJfukA7IEqiQG/WXfzWMbnpb231P5XdwpwE1yH0lWOjUMehXGHR+dsMLl3ydY8VK+16QHKNH41Ti
TTThrMEG+lstrDxkIMpVK3AYARGlv2+rA8M2+Cgokbp8WxIfHH4jm9fTJF4q8ImeicPJ++ALxeCM
dR3JFnnDWG4+/5gbdeWuY9vdSbb5IZv8SDSvP8QshN+oG67tXm8hB9iEUKDRXlq+qVn9dhXcCBGu
9kPzB9Sy7WGVtvuEvfJyBgGibr1XgyIhGqIBzx074+filazEZfBTT1+A535+N+F3D4IhkrWgLbZG
gNo8QnypN4NtkmzZRJti/aRf8D6/wPXpElyceRncEKoiZqb3YQH3M8/PMoatt1SfkWQVIGAb7EX0
vzoVsfx0BOFX+hX0ibJKJb/4gm7sgQ/6wlahIEGEXJmBSwEp+gWSe6hrZy695JIJMcSqeCtLFwYu
dBGl4ewbwHXLNz+j7MEYCkC+ufd+TENrV8yA5i2o3Kgh8rHN7jw3LxL8PTz2ovuGyyH6tCp0LsWe
4hfEiK+yTLd8E8oavpnlw/ZbfQBmGLLsoaP/GdvoEVIPcy8gHE+lTWprbkBRx7b/tv6j7MMiDLIs
HiBI9uWDdXT4KEFJv/moObHm4UBwQ8+oK20MrsUrXZ1oDcsp2tAZVJoLrpYyj3WSfoatUnYF+0mv
AVtsxHNm67nA7qcBQrHHQvHrRsWkBDlyqjXC5q0vwJwbN+O6m7aJUwGlJ/Z3+05sgZ02bZzjCHNN
mQPHi69Fh63cGAQdNQy5gmm0Zv3muWaKzt1YwRvsrjxs/koYoOOWVfNJU431S/qg6jbdEIepQRqJ
2p3xherrl4Y4hYTMBwhrgKbaWS0BVB7w0WGh0ViIi9clCvDumnFLMb/+4DzHWNr0xfIvQtwSIgg5
mCGA6FkBprSoLxDDigkxAWiANuWQWg6sKBjLZu8yttUwFHQ+k1ZfQkp4sT5lB2ueTbnRxlCZKaso
owVxmYQwmwDpXTVzoDDi/FtjIZb+DJLhcDRIbANA5bLaRshRrXk3bDNk4wZGFfKjjrlIfvNfPN4g
Hq9YcmSWD2EHTyCsp5mkbrDDwRhw2D1SHwA0oGed5mm8h5Y1Ceyxql859NJ4nKZHq5lpRxESeTgo
h4esrtr0zOgoy56pn0CbmKJgcq+tQJg7O/BEZgXyb89Eo+Jj5khRT7WLslUukjz+0tP6/BQMrDey
TMMDgDYRYXmGC2m+0+3wIk40NCdIx17gxfOSbS0Yx92lHZA46pnnIWDhfteHTrBTGcVCrkdX3zGh
3TEuc7BKYhoGWjH+6qNyL5Zn5fBhWM0NCr+78FcvVpXuZb/qSSaOm8uzAhI4edJe0r2ZcHgInG4e
eu9lNE5PUHyOlMax08LdceQaq2XKAdb74P7He/6RSM3Qb91wnjHSZiPxHr3WWEvdnwCcz8cHSigp
CaFYjZnayAD/uPMmaYtii/HVWKKEnFob6RqxdHk0iTTst5rLMnRzMIWrLnrQYsKRhVX3B3NxN4bg
oIHqmMLEWKrQbxPX4hyIv+KkvmMjxgT0ariMqYJzthjEF3jVthB6BnRDWwvs94oAyM0ZphVfwZbv
1dceKdN4nTWufM96rziw+0BPSF5jqWL/2dZ3fACkvy9OTNh5em+QrA5/W6dGll+EeQ/JSX5PVHZO
a83W8kmJWNOOecgLF2GgaF7tF321cNfJXlHvgCIFuHNY+uH08n2vs48dvuFphZM2vb84X1ylMa2C
yQNi+xLph4HLqA9RoOA2wpE4dswt0C8b0K4vf3qV+/yjwo9p+O+JM0H6aWby241l75Myp9RtrnGh
v+x3g23kVMDjMZzk2b57ziwGFQl1y4nQ+VOJDoGcjiY34dyAbEUTTRwFrSP+BIc6VuAVrAfcn5k0
T1R2Q1AJeZkC9ELyZuv4MwGmqZ9j5WYMQ4jvrV+kU9poMM1IZYKVHXoXfQYSrAc/hoNyeQ9/QTaW
p/GYtwoDKN7oJJhoqj4PsWFHmv0B2yhnWuyqn3FOMzfDSpR1EWugLzOdViFhgK7iXD9AgFCKs2n6
o9sI6WBfe299SKKDTYXTzJtVsFZm7QJhMWpstzwJVMLHlN0LjwafyZDmwkXhKxlGCIQ6yvfAvuY2
n/Q470V2vCRdjWiYp+oVDqRt3FFd81OmQpLHgHHe8VMh9hwvJPLavyfIXcXX107UOrPP/wo/xdKl
GaiAqP6XUPtGTD8xeeRxm1dqoyJjoxObe77NjMQN9QNMi8XdrTiIuD13lHHD9dGn8k/HBs+8msRT
fRc5Q7+6T1jsbe6fegGdII1OOuCXyWY4jesHB8RcXNdXyjBmBeqmK1i8A5Il0cG3U+CID/UOx2s7
FJHZjN2OyYcSdttyiNR7On3vPmPjlv7FNpsCp2qpTGWoF07OeA0fY/v9yI/0q+HCbBaGZRMUGmoO
v9wZh4AdIbi2jD8O3x/rLxo3riTuOwoxGq4eNp4xFw40HU+4e/fooGx4KFLrjYp8IgujzJwrhSvk
4z54lMHWKHeNSTS+J/22bKGNjGQzt/XcC0NmWqCtbmz632UR4Pf26R0D9wjYkMOB5AauIst74l03
UyQmOMc2/X22sNH2HYwm8NAgmrYXHfiodjIGzdoBRM1op5Q0pIVhHjWMG7XZ4DwCbkpVDU7KS5Aa
1pJ6xddM4LraY0PtOe1ZZMVX9sAr+M5JPKLCasPwgHuX/wE5UkbT0jHdYAZiDfwHoFvhpp3qBdFk
HHnmJAcL4EW3o+rW0Gk45j7Gd43jCtp0bV5AnxTIAwBahXMDZtoh7p0uHrP5x+ZR5uhAsN9+9lxr
KwmdARb6YfB1qIboS8iI13hZH1khnkP324iHgPYGuiHYhJ3KHpNbjhgj/484as8x/hUAp0605GP8
iYfXwlqGnJgnkW1Jblo8sd/LfG35mdIbwvtB7IFLPAQCtgbmeNDqgMgYmzrKrDz0PCq/PkBzIA6t
ea7NqirddKaTCDGPABOBJwKhR5lh1+kD8FeQImWcn0WY0IilxL56+Dbuq72pRGEmffUoYOumu0a/
eOUxh/oIU1HZt9/VE+IGYwLjlMMI7cvDS8SFYkBDkp/bG75JlP40cQAT+OV+QdDx2GPNIQyHqY/P
mxLDxYCt1QXSsPO02X60DPLejwWrUEcLleqxmlfyoUa7zICeLLDZyqas9p9rSlsfiJvkfQSVrDmn
pa8ks0Rf07rXUwZJ32Wj3WVpSufVLLQf9VhgHFPb1U910a6pPNwVUp3MiHETqb6J2oNhy7CjJiAE
7MPD+8Lx+z0muDLqQIxxJe66GLBCmDTLDtVcuHrLfKHt+jGZHeXomQbP+qCfSo/8h/5L+Ah3B5Q7
992G9a3X4UWLiS7WBuXp32TLMi8hyXtfemrGCf1ZPi9nzMQJFuEVH/kzaAdR4PGcQyrDMXtczeFc
sDS9hkxC+QvDvNuoU+YK8SA0Eu3h+RBSxihx2d0RKJ0hrP/8Ixcoe6AcjpH79CGw0KORO788QXFp
Mfpi5AaXziFMLeKrcLdW5rK6f4HMWUBAlIeq+ISFx01dlAz+l+olvYUezRW9F69B9aHIIWrn9uNg
xrOYVKdsxpzwdYWQTEnIydHm/FGM2gl1nFIq6a0JtzfbU5rwqdZsSiLZD6Oea2Gn+xL/G+izU20c
rFM73mMbA34vu1C2+4ErD4kY9nw2IYFRx2+yHzCr5rdYSdBqjRtHnes04Sl99oyHJvmeelSAbQB/
0fLyHc42aBIk58SR+PN1+4XfLLNrDCrxT81+YhCNekLJ2ezVtfl2gVhFzQkOCRCCU4CjWa7FEkG0
6XLHRG8t9y2MhU3TZm5sQM1zqfGf9RjymMZSVgEB9v1ltw2NneTIqKFw6pSZLp5T5MsX9hRPu5Ie
bNKU/0g6qyVXsSgMP1GqkADhNnjcpW+opAUIEDTY08/HmZqpkSN90rBlrd+WyMoo/cULQxHi5/rD
Fu2eEQ8vfbt6uNLImI28Jv96tYsG/wen2ux1LQOM1clN+OruEVYtAaSJmIoGxfHHZmlluRUBkPYH
um954iXhZWziZJefynUYrWoZ6xivdS4V3pb0aAdTidFJg4vaMxD8FpbWC2BPzmgANEinSHEEnF/4
ISW77BcSlU6ReRLYqgKUghHIVIizZZQvs24E3vePX8+TM1BsGFAZeOn7tygun+QI+QQLBLnC9wdp
ThuFQBL8AO0bYmF3+nIliq9InruibmigDgzp+0IJ0gebmCC25JzTWIdLoVlUjFfHYVkhcrYqJA7i
o46ZNY+AYiWPaPF3K13QU6Q0vR0pfLdWqA0Vbk9hIKfXBfP+B2l0+KAQr3yg79J8ufouJy+GA5mD
B/xl20F77ZXO6CUyhhPUgqWToLYy3ushXAQightHgoSjLCqAEEgGCoyBObyEiYKuHYSvF4j5Crpa
iteJsqNhF3fSzK7cN/ba0VCFZmhduIkDFNE7bxA3CqtjcGOUwMtNFtT53GzIMvYaUQETnGQMHqjR
TrMK79OrrtHuA5H1I6Yvc5hu/vwDJgwwVPFHhiVOVlCCL0PYZ5lJVsI6x5yJFAbo+bOv3yuZPFUC
uv2lhoETzizCXSRa089OeIUmmKHG3Cp1G+HF0+3eLbWXmUNmhQxB/hapxKeYFjEI5RRPBOfoZ3DC
0BVQeyMMgQ0svZa/PxAz56k0D9hT8MvRXPEtiv18Ey4HzE8nnZFq3LZKZGsbcS9xvqEZxpJQWym7
fSV4wJt7lLvu5K9zWmARYMazj0zSiU/5hiyECoy+WrUopAwWXLUKbtCEUPnoO6kYG6s5h/tiKz9m
Av22IdJJpQt50cFYL/xbtZVOqQfwLGPrGCwxQX5ta1CA5V4Fy0duAFtIpk60wdBEkfA6wtnh/gaz
o87dOZMNRGP6q0O0Xz/m1C5s9drg8d1mZkhAw1iwTe1wARWKhXcJ3Mm07tQGBO2cQprzixj15pSL
6dM/AOTcikN44midt9TpeNafyiNE6Tz+weLmNCw5/6I1eDPD3iXXP+oOKoX18FUzVdrkuQgn+W2l
3/7tc4I1QIJqVYzAugi1pfG2BmvmptDryrinPjT2r3kierPvnrwPyG28ZwjhSWNDDkEhmxCu3W6V
S47Y4itqjlpuJwjtE1PjfGKuvQ4T3ZjqtT3WsUmcy+zwEUye/4ymdcmjHjAGlYcwd2rmiuTm8DXF
hG3lC1WaT1EDHHner837UCGLQOz1y7gF6Pr5bO3/AsTXPyCzsKB/CDRP1BKInuG3MEBgN2SzY8P6
5SGrAMydM7m/rdcGiP63I7G8xTrLsMjOofHnYrqNOPELYQwl4a2AS9uKROmcm7+J816UZ2EMQmeB
JI+57wrg67Dol/iW2YE5/Zq4xNSl5hSEbsJs8Q/zHGUTqS12gniZbJVre2gvqPk26jkgDiL3ogui
R0YJYaaFWEsLo/Solx8+idPJjnLfBVgGIRjVU1NqMw4ouD4ULo/pH6UwfxT3ZPDAVsjmY54RmVj5
2KBMvotNqi+TH1RxA14tFXeklVCmsSBxd7nZIVijtl3Lh/AxRiFx+SXMrYO/5CPTelWHtmcQRCyY
wvNTjbbpBgEmpu7gEB9qPrfu8qfUH3SsRsb7vZe/KcBZbPGLUeggAZZbb8Y4a9+U87nuDuvs6I/C
L1O9NY9BdqottUC19ZnQjCFs4qZX8Hb15RVAF9x6XD9xZWTxCU0/tEC3C4l6mR2EzXDDpiTA4SBE
wwIBo/95hCdprf2gsJ09Oau12GPL8IjOw8bf+siEYvcDx7IoN/+kQJggPstI8bR7hUIA245TqCQo
l3Z0rNj+nYFZonc15t5oRv7VBJ42QuDwRbxGaJ+9/vtp7fJcKM5wh20UOG74udPwWfh7iVTfcjGh
xDx8jOEb5cT0Sz61XFwe3K4+/zcYHIH3Vrq2pcXRPH5eICtmO7vimjMzQbkz3YszL7PaZ3zTOVSg
OM8QfO12Sg/DjZKTGDtKcKkRrI7mIsjnKU6buXzRurn6jBGvffUrtkogrHoP6JvlXBuCuu4lq1c4
mJeKuJxw94rTjc6w3eHGzTXdJOLlLR981URAANmRwQWXM5cblvKEVJyYioE9P1mLI4L6/ixG111/
JYFt1Z6zHBk6GU7Ehgi8HSLL/jjyAetE/D2fA2hikCxQ3IEsvpTDJ9vxYDr2NAcnWam7cpWbk5/g
mvR2+S0AZ1BJHymLldMIMoNScr6HJiw7FgpMRv2frnkoOUd6AffJZ4HMr9iDDAiZkdyncMyzxOGK
S+b4Zqd09hUWIzQXgwGSm/dHDQ1dRIMSUJJWyFFPiMDBKUTOUoQkUwvrQlDZfb55caIw8mLZH/PE
4zQEXYuPCXGxlBUl0KKJgwkQtX9bIyfbLukXdGv21HfZFQyMOwNl38eA5wgrd9LvVHEPsPLWnSJZ
vGj5qYHSdUPSyz+csb4hvYH7SAw8tYILuYIbBL36Wy4xco/15IibpodeWCMSARJKDaSOUmcCcY64
7gnABaWPry5R3iLXRBMcLKTcnpEMN6bGUgLg24ppuuZY/umKII+kP3w6A7HX+JOHDTUVv3X28Htn
MjGoYQsETOECsEuzKQDe5FBwYzB6ght8X1xAd2Y4nZg/CjVXfTeVGd4qB7theUq7R7ND7tpCoUIS
AATC/18S/GFexllH1gkLNlkFKMNRF1/ROuHn4EXCnpGwfGhWzKrb0Hy/v9GJgO7MHhpcB0BxtumG
Dddomc9LGv0HBb7/0+/qa36kMQaGQWqcEp75MhEUj1ILeEB4ncpoCObC+LGHhtX/Crsh8m5CIukx
wAXAAV7uKefabX3JrYCyni/EcprlZxIZcMO10iZAWx+b7Rl3dxvYzGE9FxpEW5AbNPlT4ndpYS6Y
FKYdomA8jOeWvQgCVhvxIjmmzGU0GZGJDvY1W/CI8i06rOxMC3Fob/6W2iG7aQuVh7BHkQL7UN7R
zVV49uZpbNW0Nvp1eh5Ilsu9qdX+cqcXSAX1h3/vRE4BtEvofclOZv/CF+czBwlldOFNoaShxc1b
zMX+y4NJi+CRqGh8O7n7gisrF0wLvAasdE29Djj4uNDpujkJM48F8FmHthouuiNa24gGNq6P/qH+
1uuFWEAAbCuGP4jHDH3tvLo0HBWHZhsfoBA9IMUeosAFhakewhod1AKF04H5ARBrVvH7L4sl/A5I
veJ7DXfhLzo8L9pkiB24+814WW5J2DOasW2DHGNhpGCwo2+pGD37LCQYu/K7qBkFFgGJzTCzO81V
ZPmBsGyiHA2lFbRndcH3VKMcJfWC5HJCjqRDqM+Lv3KFFICoLoTcU9HgeO8qD3BIZzgA0FSwprsk
B248z8rvurJep0C1+fBFvBgPSNQPBQN8iQxoKY7npFVa/YUEkmN14dZjpzMtAvqHs+sz57AEnXrS
lR7rH32sAv3WUDbhRiBPj4QHNINPvznhB8VyB8QGEI5yxwu3mEmEGZYnlpN/ETB84iVZsnZwBLDI
sTnCzGwQRskT50M7GC2R23McYkkU1p3s1vnCZ+lOaMLjCxs5k+3XUS4NJFHQK3yRLmO4q0+VIuzw
FocXjfkK/tFCQ/DbbcSU6Dee43yEQbovbiKKR9KEGBH3HbfzgSgRbTUjWrLBy8qPCp09W82OCcPc
DlnvSDhRaJXfBZPVd+l+PKXJDWVLhsZgFy45KyYWLdi3JTu1dPsbNwvs/IbafC0/wRwhLOeMUqGc
gEqxOycfW1uS+3lA/qq/0U+NHhC78sYGwWBrn0MkVYAHa3lRWt0Ml9TkVwQr/RNHcmTAp+Lh9x6u
AhpYSiqeTHNk+3LGD/PqS3dZNwZgPe+O3nmBNhbF25sxK8x9uJEhRVahyryFCvYHM4gj3HygG6Ox
6q8B59BGcJNfal2BeTThmskNVuRlTFRVlxn4xJYlDkhXX/Q/cV0+EldbdH/5RmvNbPfhJMXdR3sz
c/lWWsagV6vMfA3GZOFvq5P8VxsU/tKqyZc0UYZE5tezXERb/dQvtc4ofrLUUPYzwG2cSZ01I+oy
MWKPTqTEDEo6EzLSypW+tQnNChqa1p4wiG/samm5WGkRPq7QpMJvV9oluvMhMbYEZjzbomv6dHa3
UBlfm12b0tAFlvytarxguGmlUYMyz+ymcNT83Pp/ClGgXMloKXNLOQyyJ7whsyXWa7AoC5zNuKb1
Uzcc2rBE0zYX6SJ7U21HL4CiOBjeSuFZ6Bf+Q6zQ3sBDkG8LEgPyqUY/Re/o0y2jBT+tKwmVoVFd
ql9qcxfZcLE58pIEOVpY8EsURCC0GFxn6ROsPN6nbtfwWuExJ+C5swETBPeePQI5ue2XX8kxSL13
bPh3TfZyxcnTW/Ql4qfXqGzKq/yUfrkSX5o2D1HLSEz3pV9WRwNh8r7VExwhOFHsBKVBvO3RGEtn
MgAwwA+esgSU7n4mTzz5WXaoQrcBzMKJHLqTdqfp+w/rzPDZWTpFkVqeB3rnmRmBjilmiMJgJEqY
+jU44qlCFV5gL7egW4C8qX/8/eW9Tm4hlXC2ASIhF/ZIvTYdLZsNeWOkmEoM80azaxVfcBGHcpVy
gJcr+pIjnosBrGyw8xs8bg/N+bl33EXRQkONweEy5eUY8hdaRGI6pz/TbfqrqDimMWnMlZo7TrL5
dLQOM1hVIxml6jmnJ2DO9G1mKMCsN9u0XGSdx7XPj0mXMHI+gwMw1ukuymDC4xDYyDuFpFew4gEz
+Ujx6JLFxBkG7OCOIWiHAqV1NKQAM8bVxymVAvUN1kjG25GbAwmO8gXFbrHjo0Cd3lPc3Mf2qxno
A0nIBdjElowJbd1Up4JtTixLC0H4Nv1FQDlHbVoKNpQS0hKZS0Qyu5qEIKd5nSf6loIVhQ32XJxg
waYib/k39GBqsivNV96OST76DiBNsalogNdkREAToivtzwJblPpLVDA5m2RAJ8vWhiNzsxUoPFTT
hWX7253KJ+kWmlXxWTfwYMtkSROkrkK7SUx5TwELxfqNr6210wzYWXdAk/eV6XvIc/40A2Ks10cP
H3cezdMu+GUIPf4Xr91Fpcn8eU8p5yhMts2lsOWFsOPEIrdc2032K83J50zGyuzYbBz4aCwSK8CY
N7OHWN7tKuuc18wmmkWcLvMnZE/99OFo5ZmNWF1H2Z61ri6dKbtGO/2ardnTF846Ry+ct4b7kNOV
E57k3F8im4Z93/YmBvx2jQUISpMFDivZHXWpGNOP8KCGx/6cfPdEcNUXUVlpsGjZfhKhqLRUCPTR
S7PNYCMLOsEQjalyelH1URiGBuj7ihVrtRed/OvZI/qqfyBl49E+rT+newQsnMqL+FiVcHQD46LF
NXsoYwIGdi0shWjpced86/bkwL08eNyXKD+U7zHlSGMugHJTcJyTh/qFNYl5L380y+91uRj7Q7ok
WujjiD1Ui+lBXeOzXdKa7Po/+vrmpyUiS/qND9DqKSiyskx/4SaX8VrglkdLkJndQt9wI0MNjTuV
5rY6MBIasg8n3CHjt/brYRQxUjs4/h4dAlOILts8c6tbMx7r9H9/1MR3bqRL6/HqzMxP10H3PmiM
DLvFK0VmgWaHdnoUVcKjQG6xOko2Nkk8FfFs1XZEmTnJMUZcKAOKxU4omJJyLbpTgzuQUQ1Vw6bD
7qiuFcZ0cy868rMH8HQx6slEGEj6qg89KfB4l6/3mrcfWPJs3IEchCjMfPDL99xHrhXOW0yy/X3i
O+XRv5CdEb+/M43QJzJzdgSChR8P82D3w0GIQ7pnVhPSNYa1WBWMONmYlIBMlWmknUyVhqbuXbv8
U6kcUuOo9ZL3V4JMKHQ4cibExFCTE9Gp4n4FrHSH+qRwJLebZALEMn0mdypgmMDxzEJ3vPrs9SUf
rzMTLtYX2io7iR+Icd/kUTe3iA2iXqJR8EC5S+zDGAZBpKxqt6o9XUgaCUjWbLKB5FCjNW1NhpqS
xAajOqjoamoLkH50AxCWQYA33VdK0WAEJS8UiuCtuyFi48p+4dCZPAWkKNT8gwzDg7wone5T0RPw
x5hvBeoV2SelHiSeTMWCm5EtPJBF8N0knFL4GKcSWlHVJoDq7Q3qz4uUvfH4Q0yPS0jYVBcF0aJA
/IUWIUfKnQ+r4UNwArK6HD0AeAsYWgHqoKCYLgM7HGwUH709VWZX7COCWDua/Bf37CEU9rT7BeuZ
KAmNA6Fyk2B0eAj+seyvktw7DXgo1fVEOSBNHC3X7z+ieahU0W6q0qkmFBhDSl2SkOh2H2R3L+8T
rDOCc9l+HEE/7+wuSPcPevv3Fk8ALXgtwPEonUfurL6tUE/fYAQo4F7aM0KxXXGhqO+dX60+BLUH
h3Ern1+0vm99NFtH72X0/gFsmgi2P10j6kRmS435XnexudKBIIggkA4i3JcD6Bgu/M3Z3wpPZsO+
FwlqaWQdRLY47w1HMnoJpt+9CEJ7XxoHOB01Oino0Jd/k8Xsya7K9wUlYTGjlJMXhcn/HNEun0aL
EAMMwwPs4qhQYULmZ1nbgKLUuMgMW/Tc+gKobAJ3u22fwU3AWYe/r+HPj//4Nl9WwFfRd1xlMERQ
3RtpmZzjKz+VHfmDldNnGe678+ur8ilOk9/oMhx9K+Je8ED0PSZsbEmD/I0Ofm3KB8UBS2vn1Rzt
Rb5MxvwhimTC1PdYxDpwy+Hqu/pGQR2vmgwJtJnyBphI7OcOS9K/UAasQ8UeawuvApNM8w1+Rv3F
Cl0OJp62koxQSghsQutgiXuXew+7L44VXIROsqRJqNFpaWvKRg92Up9PH1yZhdMewq36KNC5CMgh
PuuEyHV//yQaof5BskGjUP+E6IjoqjbJEQpb3/Jq6fgu2vdwQ9wWPeo7KX/aFgdj/KV4Nd3tv5w9
4BRcR6FJftVffJhsKWXiv7JyxcABcBtjTdC64x9iqgeAO5VzwVXeOq+feJk60i7lo8GCIv2gsWie
qEVoJODTcckku4+TGTrTFhmjtKD7m7xsdfcye+BywUTor6zSPayhem/IbIzOzG5AEgNdhbSRrJY3
RQUSDWQJRI1fQFRsRLUwAMiv9RUgDGqUiwJehEomw883qmAwRACOBeIae+4m90JsKIZyT5BgcF+M
WC/pZUhsUNWNGUKoHShYgkeyE098mWZH9p8pobT7Ii4MqxezbsJjvdVvnJASAexjSOvYHyH6lEjO
GTU+xV//FxCdnF5KG7h2gr388A/AXhTP97oN7c/z/Y1v5w39jSGetw1twX0qnTGKG+jr1Ivvqato
LzAMcfVipWvoAXnKsEW0kTUjQTPbbyxqtuaK1sdOC/gXm6AHxErTuX7lYeNFQ7D+NU7kg3GzPmTL
Mruu/WvBqsBvr/oHyKBdAspxVqyQopI36eCKfjE2cXJoN/5e24o/dPZYRykwZC++4ILl0kLK8IUV
Fd8Uj2pU/CAaGP8tu7ld7vgqC4EBvdxcwuAMJ+oDqkmiUHiJUn+nISCJioylj40VicIZM+nQQjO2
XhNvuTfTEUKy8nCphY6fuOJgCxfyD/rpKSRk9SO4n8HqVVRmij0RiL15O7PkKgjeqz9OkyPFqqDd
ovRIjgtbDU+J3iAzXqXBGtgtPJE6SY4ksJ4keLHgZpixBTIEHrVEwI2tT9Z8WRnDKXFNqS2/8Ou4
wVIQnQSBAOwsblQAxnDN3V7m21ycl/TzYFrDgsSg2XTT5ytJ3SmFRYeDqS89gJF8DsCdOMvIQe+n
NuZCx5QcXKLSa/GWQbCxskn7N8Z/EgOANhgiwX1JTcgo2ZkltfeAoPIG9d28ntGUEbIVxRa5mSvk
8prmRaAq028B9eLrMBSLqjhX+uXz2mSUJek6x6wuOXW80nzC/Rwsbp3ynBQ3rT2q3L5YrCZryonk
ZdftJW1PZXLrFfTA+x4vgUv8Ffo6rj4OiGVL4ZID9sCQ2hVNHCulUJfTlnbFyA6vBoMrrKQ5IcRJ
WYNbIGjSGeBVmzn/TayTC72nK15Un5Fy58CMvAOCOfM1HFU5c6YiTvUDEov3TTyKx9lZVtEKmr3k
vWdeLzmRYPW1XeIMLfhk73Y1+1h1TgYU+YCI0ar5Oz6TYfz5FwTX2Hpl9BsSbBc9jFBrDmPOyTy5
0zfFOASpwhtL/8doZRy4UysnNJoxLrDyU4+wODmyK3QrY7wIuB9K2e+qMPTSDXWH2ll6EPxBFOLk
AFr0eo7fK+T1jC8f0vSIHo4IGk6gHPw2g9DOUxQqFZMQwdzV2IWi4tAmXwDZJHFTVFDAYb/D8nWk
Nk/dkRomOFCzEsIekSEpxqBZrWb4XyG3IT05Om2EA6gycbPygVDlIVOk1fIZesF8Kca8GOSZkWOi
cu8wThMTL3ByMM8RF6NbIZGE+N7US/qDxnyffUhiUmUBe9D03V6fU0Cw5hslTbRA4vEXn2qowtjt
kX9dKPDyHpID5HaQrIGYgtisa4NgaA4Jv7OiB4wO3yH6R5g1UTA9P7fZHTxGStzPmIxm1yS96BdB
IkvAIkw32cSMKe69siX/bhNIhLp4iU8WFTYColmp9QT6uNkoCiQsEwqApg57OMwfxkQckWi4REc5
xlNHQyytHxrgUvjzE7+UwrVNXNpckpEJvhZ0CAP+SN4mRx0XH6FIxJfPHt03jxLOUf8GKEErBnZM
uC3ObIbUUlW2Gv70cbGyZMkCJX57Ngbs6liMwOGeHbyHoxxKZgVbOrMz0CaR6FI/+pv859+mU3KX
53DPAEb0EMoCNazQ7oHgQThzZUsWReKjCF9zl2ehq/l3VgV15gTy4YEK9Z0yGiW5pLKtEX887FUE
5SJRknvqXJWggOLekGdNaTFC2cpBZoZEMlpiyFmgPkXDL1eWRvfEnObKptDkscQ+1kajIFKUI46l
0m5UjNzUUISezWlG6EQYNHqK6Fr7/ByXSIUgjPpFSZGjn14NVyTHU2YsU460utmp3an1dfS86zq+
Dz7LSwYqWikNOTjLF+HmCFrIqRnWHMhEMsgILfRsqzKOo2HWY7dE8x++/4V4M3y42Yu10fS74Tbc
0uySlB4NaPXFjTbNbHrN7ighw9LpqIz4S/qdZC51BOIzxSDORIyNzybiYcONvStSqABdKHL1Zin7
IwzjRKi3Irs5l4jNP2bhU1rR+aIL/mRujRRD+9EAT4U9e0y40E1la07acTQbFDol5K8o2m4nXUXU
LCob8szlgk14pluTAhqItKKF7qakVp5mwl33lDGVILx3EJIxoRWj3x+H/qs4ki4okzwEMDNll/PT
6NUwgbYobpt1/IdB+SXssvQY0H7/hbUZiIt64kxVE1MEplUUi0CAtwmRpWjuGgfyooLAYdgqJ5OK
1nhyVZttggkoe7zIWmbrpPfEdzWyBXwjwC+k2zCd0/Ja9d/dazPLnVeNRQlZw6XgLBkTl3ASbzkv
PojL6Ib2MnUYjudhU0BBoQXxXQIlepStRAwo5Jlj+KLkoxz4addABS9S6bZhY7ekpX5c8ls4j+qp
h8ZDuvR/GDz1lQb2LRrTkAPdRHzFoLjKRdZD5CrxUpJduSqDGmqDLI384yC+Q8OnXBEUr/LIq69d
NHqWpd8PO3ZTYYUhQo28mcygHAqxGhz7B2ugjG0qbYJHMP2y+ELdbsUVZ6FKxt1nH9V3CqYhdybr
CHY+EncKaJf/UKgbvsXSAA6oGCBzppJG46TmFBy18UpNpP8vcpRiWwf243kyVOJaHzu4Av1eaatK
wzeyLoAT8h3boq9IGTFR/KazkXn3NYdsnzdYwseUhtuHkxDDuI9fxch7q0P6NNeL1IwQwQS/xOxx
cqpQTJQW1HwArZHNxwnIUQVl5F0Q8IpSL6aGpsAdwCaixRZtL42+aPoTq0Bjwd+kewfY6tyq/0pf
3ixYv1CaFgZclJgvJDhRmiVS0inXXivkhxd0MkOHPwGt9S55UgMgk3NSJsj7NuprdtlU3anKDmKm
uUJIIAZvTj689LCrqHTluQ4sWYMEPCgUwSjAqj+m7i9jfFBDtoD94A44NcRBx+UXcMu0O71ka/Ic
gNtxqLCuZ6Ir9NBMj+nb+lxeO1rmXBtzBCr5LulMEizlFQEA+NuKlzsjx9tfCPStxFmYbw8BbyQw
xsicRUZ+L76g7JDY1WxLf5kSaFU5kmiGbK3QHCYr7BrVxE4TluJiQH4kPYvfT7NVP+95+E3UaFcb
AYEns7HM+CFoSdDemONHdOwh0KmWl4zDopJPKFMbilEuv9GUg0t5S0k8YyRbj0ca56xVhIcOl6Jv
9IrxS8UgvZyBzFDWhN7Yee6Wxag2WdDizfaUbhL7Dym4PmoQVzPioJRdMxxS3AZxg0xiLmwTzZRF
R8AOF7NJLB/yYNDbec/UNtkb8IErqUeIwE/F4Rut4DTU3v7gS1PejqrPw0evL5DA1yme5Ln1EInn
KYx7FK/S1GjN/EJt6ZxLI9z8HiiXQVrlL1ZxN7Vj/aeZot3YsxFd1sI8+KB89oQjZ7RJ7JZ/zbl2
1sJR5JJI6VNPnHuYqSvzdYHGYQIHWsQtnNQXeeDI86e2fFaXxbY+81FMkjXntOzzwJgyih4r6ly2
prYIGJBYnJnIqQC4Ia44+SxGGaiHknILLLfyPt7MJutqLfIr4I2rnxiPLNTLiDxsu3V1AhHsV5k9
dWfXZKHSXVVkQWwnsSkj8GIWyPiXYBP44GFBQfBFc8VzSL1hEXuzo+x8bN+Vv+CUkM2uxsFg5LmV
uG/Q/xuyMVjtCsf8hiLcyjdYHlflJt3pi3G+WLghKMxlrzFVThWusCV6AGC37l5etPLtwBuIfxEB
+ploOP6VLHHRNdo8Chbo0xWwf5Q706Nwo1rIdonoBCf/+H7MjuVkp/kWBYcmOwEDv+QNl6GKGYXU
mCn7iIIk/dxhIz/5ecoIEHJiuHJAoguyAt5zpWEE9ta2fxlZPd/NnTtIocUqMYFPF9brkrtk0uk9
URpzUs+BFUn9mkPQ+d/NRUE91yI1dz+nzym6B/du022q7ZgslHy9rNqpdrijMHiF6HgkzBVgsQ9A
p5X2JzDELFtpKOX9hejvQPmnjJFjxl1zGnp8Z6NTqyQLukIYazfRNm3WSHlJIe63+lf5h42qfOj0
oEiVNqgm60d5SO/TVX3oTxnnIzzWPN6iFfRQkP+UB4R33xk1IzdstJqc9UeZ4O7F1co0THmTsFN4
Su9DW28/HXcrWSLkMmCdpx6PL1X1lbwA+LCWs3VROChj3psIUbvjOuv7ERGekaQ7MyXiq1Kn7z1f
dtoPhcYWszEHo+SmA3FYqyTeCAwXBuoibNDHRryYdLvXxO6kH5T6GUKvfstlC3qpfW7txJKzbZAQ
pFPe3+EjxwnJ5b96bXEuCMY0QGKar7pijJDEH6wDF2KwDh7gV3XnaCtor/eJY0jCNDNxs99G8ahZ
p9K1RvpA4ossPWRGDiUHckACN3fVbYCSy4VbpYBnPoXNSUIlVkSnkqCJZ7RrplfBN1PVedGYykTs
OS9eZTmPJgulkkc1qjxZ1fpumpIXaWsp4vEF5Eg0s9KGq0tdS9LSl9AJYphEUSU5pIcMMpfGSUCm
2vnkdjE0QFqRl4F7gFE4H8IODuJsPYlM9Qv/NDUrQyVmGYU8Bj1uOzSrOyzNgFXJFIntT0F0Xzo5
JmhCuMiLR0pDPhxJntGKG3yUj2YM+pgSEaduv9AKxD6toeVXLmPupypfqd1+Bl3UA+kL8TLo3JfE
fDblkQgrQkh8wqtyDe0jqEk0fFfUpani9HsCExCEcKCrAEKyK8qPukZhuiwYCExhCcRLJC6dfGMR
As7MiSq26OSpvQcq1tZvMbvDjZK4DxoP7qa5qrqkWdXFnRCt1Rk+LHh8O2kBLelcR6uG8WKuV+H6
hY3JV2uva8p8no7OpOEaXNzBxCBbcnRP4K3jrYz7s/ZNOmWSUeYpvRDfNrSx1Lo1aHGkmIm2KKFr
Csunlm43BUI71Sa+W6wsYWIN+XYCzglqTqEuf3c3UBT/j8x7ilv9OyS2PzyNQb4P4DOaJMXG1Jth
15hZiimtRS/6I67O40OPs2H/zZbCg8QMRi4Vc2pGDqZk2z/J/5qAyRIAfoFPasccVYb0IvbFsTo6
I1h3P9iPCH8BQVEFhwScKCb00Znoi4GsCiRCAJAL4vJJFJloUPP2iwRnnXw3xHIkfpkpTgKCpQAV
GYfrZtcJ+SMlXrmJlzH9DDcAgSbZtX8ZkiutuDIfU335uQ62743JR91O3fAblbvsqdZk1boTr1iq
G6LgnH5J+gNMCVa15XQj/wgHeTcODulBRgnBWBEKmxA8Iy3Ufb9gYNMYL6Yto2V5QtV1qR45TCBF
HAQ/6B44iV7PhV+eNRAn/EWCLZjMKUqf3iJ5lu+ePoDAka4Edty1nZUo4yQMzDHnV4vqyBH+hZOQ
uNMFTqEbLIXxCdreyZ5vGeFgn56Vsd3yI5g5jBPTpBhMPsy3wfzEv962F/3/Ay14amyIQPnPYN8s
ozXKLHecIFvTG1vQ/VbsnlDGPpnPYn3Wr6Oyme40R1qmT21XbXsv20quMXFmS39TO5PVeGtHjvYv
oR4g3UeAx4CO5/ROSUsH/OY25b2s6VkRZ8Kp0Vr/c6ugmeM3gVv0v3hJQIHlJcgmjlMhtlD2QKGL
V7AINln1JZJKLaxHVzemaTfds9YJ6e/IHjmMIXUH4ZKfkp/6lJzw1hNSoUkmGj0IMEK5si+27zdL
bNjGFySPE7f7rpmAOrkCR2vL6cvBOgnB64V71tg8QsEh/iZ4UJht1tgKpPBa3FULuD5DdtH3HEA0
0evp5KAyrCWnP2J1iUemMv3TVU6ZcEJMqD7PUciRbPF2EE/hNssuvcPcxseovjz6a4hSLD8tUn+i
/AaP39vRzwdWXayHmQMWQtQVBxEgJk4vKUXxxO4kjqUh2YYsMBIMyKF1NS9ZIQk/v1bJTQysMeJn
4hJzYCZ8P7q5JMTqrD6R+oZfRFRx4Ga62QsG53/O/iSeKoQ00E4aJS2mlVGJ/P4Wfc/XjUniYSWb
MOS4NhXZRv2sUq/MGRnFN222TAgNbTYGka9TmheaGoLGPfSize8USynTG5DZnbOfng991Q/STVp1
69ju/mS4EbpacKo9Gv6B6U0/vaP81EiV7pxAEOsgUd/v7w5lAfc3Uc26OAqSiQQizYoOkthqNC13
7T7s2mtwTJf8L50JEo5xB7Nb+TiLyUqjXfzVd7UjLPEnrt/7fJHv/YNqSQtiNrx8NRt3fY/Ik8Uq
2gHQ5suacbnj7Qnt5AVOZZFor8nzab0LvIhCbnbkma6iZ8DpciFs5DtCzU6gRvXdrri15VPGcE7U
h90d1G/JdzQFnA9XdOk0dtuJ+SfvOOl1WMvSQmFekwO9z7OTGJilLe/4NlrqkN6MaY8MQHerdBlI
dqYvK8j94tpaCpbCZMGZ8TcWyP8RdWbLqStLEP0iIpiHV81CgJDAAuuFMPMMYoavvyvF2XEPx942
BiS1uqursrKymiNWpAWL2qVNZv8eFDqZV44bQyblaWIShq8sIrW1hIbFgCWh0gJwQmEM30N9RXEv
nkJIaL1WGUCAbr0ckkIH1G8ICZJ3vP45+auwGr/QjcTlgFSJrAFoY+dDP+p+i5ix2V813GIBuS3v
jQkwN5TB8esaqW5SicHda3WYNd4jvVFOTF8c+ix4lQYRs0GQAZq2X96djd8HMDN6dgcyGP9n4CqZ
WR+cUS84A/KZkNth1spnRO/ArM+hqF5YoL3quD5/h5RTUMQX7gqSmK3B6YWhrMoWizpVGHQvIg5S
OigM+p+IamAqgPfcbmSfiPzf1gOPGkFCoL7s5iJhUPytoWdlbhaQMMG6myRb8oduSMMg3KNx3rhM
apWWmJ/Zur8jOdP0W3ZWgaG6ojgLEbWN0WmGV6uGtCWl6lCFDLQNKkgflPxyFQmEMij17/piQGXb
o1sFHYUY5WJPGDp4AdTPPMN7gTWKsDf7rUVqmwo51kS1k0G7uDZJdJzsygG29Zu0C/wg+B+tceX9
8ymyk9SXBxYSkuCwkCiHsE738RtCyDU50yunRjEVb8ePBKdvmZWi1wLhp2gLK0U1KYowO+ewTbc7
rwn07PNJhU8b1Mxp/oIFPHAnqb+tD0oRBf5XduxSvwSAuwdP2XilM3gZPXBoH3Bnqt8A1ZrrX1Q+
adZUPRbokRBXIBD+QqwuPf0aBc5vLheBpWLWfu1OFEKxBdO2qHm0ijQ3QPWpNZluVsMN+aV6kdKy
DVa2QTS8jet4gzvI0DWInbdLwV8Dkz4uQ3jkZTRyJk8QBgjv5xpsxuMmJhG7/YXptO2fVDuxpt2S
81SjMlRt0YMAkSsEyLJc+ui7cywosVsVW6usVCVMWGukc+eFMcAyadHVX2HQED2YPQY3lfbCVOYB
p1LLQnKwTtzTBqSAUpX9ZX/FRGn/t7qhYd7vSXVJpQqZkYskh4tMVoqWE3g5ZcQem/5z3wbCvb0d
NPEa6G0p9A74sAOtI5B2Rt0QhuPVP5L1AvWls+cQod/v7rI5ugfYAXsH2r/q7BL8O8gLtGR4Pq0X
hZO3NoqK/FE6vPRMAQsnl2PgNFObQL8NUjRvFDknXWpvj8GdpjSIps4O87u/d0+jVXgKyjHVRN7V
a3n1dgUp1Syi5M5hXcQVIrLMrUG+Fi3Kujck11WlwIi2gyimIsu+3CQM8dPcQC6PJmjyRWxTIWZq
+3OiLfXsMqYyt494rINubky3xhs1HEZh/kJLI64NwU4psjmNGugx1Uav8IRoY7Hd8inJhF5nNH/2
8Se59h9UovJpzNNt0OhsRhV80qdRA7JCAqlDm9sld601vvQh6wNWsoXMQUyUN3TX/qn37BW7hFGf
6eoHPIjCa4e7fUjXDoBc9xod0lZc6TXR9Gh2AD7uoH+gYHg+0NgoV4oJpreD0wKe2IqIsUsSAIFv
SMQWaZutU8xbFDWgWAH7TCHcE1keJw6cedJlRQikfXorIeOVYH2MMRPdGJPoNtKW0YVzg/HRl3qH
5q1jEVZnH6abAGVhg3JUj1Z/ZUwrdQRU7hPL/yKfXQ4ncwBTlGfP5JYb6HLEat4G5xDyNr5Lw/BX
QP0oSHjUTnkrPDDK837oRt27SzprFzzCQ/fUvUDagqBsnf7K0YEU8jpU8THMg1X7vdi1oS5U/SZF
fGrdjjS5e18wuNLXmEkr8PCi/4h3OLvwGk92uUy7Lp9MBbpOVHxA4bT3dGZqMamYEA59g9NdtA9L
wYkeFSWaetP+0T2GkAUq3iXcDib9kof4qncO6/0mXf32w+vPnuKERgyC8UYUEyIAqWaTsyPDnvVq
pOpKJInQi3PXT5KQHrnn2hoawcOGO7XeUAuwQCtjgPJvvGfffTlvRO5XQJyT++Da7L6gLZW8Qx3t
HetB3ISg6xhUzCpaFf/SvcXP4ck/+A+T/GKvApP8/EcdQkw124DevRHNoJArMg4+/QwCxFHnl97Z
KOKs+pcE5YoZ9PLewb8ZUB6pv7YQtug7r4j6k58X+nUd4DaTEgFkHKiGshEkutOcC16MdaVTtXlF
DoqNjIoNCk8a9iU4bLkgp9mfQF1BwjCqUlJdN6u/txG75W1UI3xt/TYf3eu6Xb6mr1sAixdlH7p+
wElTXPKGkIxwVYViEjRTErJ7L/ZphF9b0/1sRYtKlElKaKCbL4d2g8hCQcilUKVCeNzo1rfH32vp
Ya5fL7sE479LIEouDMmOOygfSDoIu/bIZ8kCAIGacYdpaQJusnvzvZXWw2uKdA0ltnT8/MBC3/+i
WTcn1QrYT7ESkTmJLszmuZ+lz8X7B8LV53iGSGyzkJChMdKL/+hXnIuf3Jxqj9rVfmMOXdBbhXcC
r99VSHKKDPXBSE8x7Zc2CEmw/RfiUocaF1D1dWadM2t7p4OZTcESmXCBJG8lK9bR7ojiFYwK1W6u
3Q8J4CLlvB6kDJQE/NLvNWhnR+d5M4GEMgIr3GHaBzMeozJBHsHKjtZLBVzZzqfPjnID9laPNEoV
gNDPj6CK3gyUOXL1kMdBhkn7eVVChiboQf0F6G3SrgYOARqNt+5m1pwe3QalB1Lca8yPP9kgwxpg
gDN24EmSXWAsI5KMK3ewmyzI4+lkE0muGh+bhGvvvjrCv7U+g81yNT1OvCYsFDVR6bw27rEYFE92
Ee47lRDD1da74hKf2hfoHG7l4VGCXTx5tMil9UO1SyffaYYCNWrD3IKz/TlZSLDjqlW8KpwpKmue
nfMTpj0A7roH0Ed1EADJxa18Ore6u6cdE6KAdDuv+buXfd+7d76fbLhC9x+oodnDAlXZ1EUe2l7s
2qt/4gdwziygNIk+YXCo7inSIZ3jmEYDIJn43UDlISSkLrS7v9ZPdUBhayXmn+7W2ZEBI1zDZu1o
pmBCqiaaJAsAckQlH5SOGtpXqGlR4olpAP0GiNxZBXLrFfpvGrdP8D5acCnVSStpUPR6odWCpNQL
1Lz+QRWiQA30hwIcmLYf/I45SmyIoOCU8dnoGuLF2byWGfaY1xMwr9tgjWZWEyElGk/h7hEcGMXk
+VfpMGe4xmzTzRBSgDkCFRhf40FdEG/bQS3HTwGd5jzbeCaPM8WlzmsbZ2TFFVEzh1HSRgYdiInD
4KlQFE7528GEVAzNAbG77fwm4peDK4EwNMwFREoQGyBzBYu+Mp8zniivEt7jo/XWP59fojFEztl3
adgMfX9w9d7xg+7BG0pFVhHtIth/jsM1BWDI/CZ0PrlA00dqYrpi88QyUc1D+Da6q6BrPTr5m2Ej
2vf2zjZs9Bo9CtjpkEBCx91bd/fJZ6zat6BulVxQ9rdT6jXsGpUXEPQRPSF7CGg1wKI7l92yiGPJ
CsmjBG53ExtFI09Wx9M/41o5QB0wk3DoaXfID1cWVLoDFPjQXAE3imLY5PAHp5X+S4/fQghV+ac8
PHvvsBiuNkZ5WEHkH1U6G0Hs8bsHGbN9iLKf0vQYbi2cp2GlQ+f6vQ2LjQkAVaMwht8AxR4uP7dp
g1jGDBcRhWUozcN68u61gvLPY7BpFxb1+X5a76zaWVQaXn4rXtlu/lyXt/72t5q0sGvHPsY6wKij
ZFQ27wvmb4PN9GOckDfBVFxvDrMqi1uzUoeh7qwaAkX4w432pyuw8KPFvOHF8/vf5u9YHK1qQ4hO
LXzdA/1Uu+ttfF67Lyrm8WGhB9MYGCCCdrmgeFQZkLSBxUggA1hRNc+SHyom1TZoiw9lGEY5jJVL
t5ol0AVRGbz/Fa4ejR7opIX0UPHcY7NH33IVb8DQ6Q/Glnelu4NHW1KQEZpxAsoAMG72HvADmUCS
3i8GvOYg1EkhKOWkf9SUlpooRJjwU2mFQGIU1RaC0eOw/HNa3vCT0mE43NnDD1rmmUvsa76Mfr8/
i/F5jI0xBW0xtD9A5ONXHAqn4g3BLQzQQ3JcrEpzQTEcpaDkoYGNri8LLg/eOYKhOEIs32vvNuTC
uT4up3b1GAxSgk/a/JXbBBEnVPKfFhzfCzHZ2oJ0hdwJae1HXgRNCTekULKfcKuHkH1rV3SX6MQL
ss91SUC7swE22HWgb2VQtnZUWx/wYwuqtKOkscw9xrWnoIqNfXCclv16f5U+BtRanH5I864CkgO1
DkR2KIow11JCElj9s4nbGGNe3UK47utrFcPSSUoO0HX76BMkEBz56BqtzcYM0r9fpo91ka8j692m
UQ4N69W0HhlXi6mhl7fwOV8OLTwsKEU8qOMx0l2v5PChfHALPiyYl3+igz045JCathBfH1KoHvTv
se5x1dx4KJfjyMKaQsq06LKciau5ixmPcKr7goniQVqczNWhS8UMOmaZGU6nvAAUHeU+3UrgKotV
YC4oI7UXi7UVu3anZHZ+R0ej0zc6i5vRR+PcJHOJI0X9hUF1FN8JzniOvIDJhkz4vqb+YdJf2WsL
zMBlVnQR6rCa1o7E6MskqWH0BoNBFM2R4HES8CiTucfX2lgCqhkDWuBSc05RDxnGpkEmFqHhV/7Q
ce7jT7sa4sSQ+DwbfxPjV2egc7oZsxnnxwOKiV3/3blNqxbrnAomrkM+Apq/sGiZx2g75hM7jgtm
/8Fb+4vhhpZoFfqtncyPsdDAFewFU38xGn3a4PDto8FqCEvoZzJyU9aB1gcrBE397WBrDTMzHrJQ
+n1qUvjwfQg53wEW4kHxks3N647HQfBs02vDTKkpVAzSHodTaFK8g5L8/OGGJJt4tLh903Coyig6
u1i6MiS4+L6m3kvXg/ILV4aCkUm2irElystXn+6zVuHNO5jugq0VJMmBhIVqJdQNc+tIXVM36uU9
vAOCJXBBqJ3J5wVVMNFa/ZLBkj/BJ1i1P0HWLQV6VIJDu16z7j/HwTl/HCK8bJurtHaRvh9sUg49
ZjuFdEV4ZOGd3tmoAUeX8BLWYZ/bwo9dKirQWqp4YGO8TTj5zj5a6xmVhib/mtS0U0XxgZZRNUld
BJR9WEeL2AVsWa+p2uX8UbGeLlroHvB1ew2/cWN/bn7jgHZak+rSQCTaPjbmgiAclWwbmitCxqBh
DQGC+WTPvVzh7Nh8LyEgi/AY+3hf65qyJEAqzDcPsX4VSGpxoZECKxhxG7/GT+Mk2BlBtPxp/yyD
eTAOCDTHeZSptXcylm8jioIkGI+LZjcJloF+CSL+WzLh3aM5R/aXZ8Yvhw8bpykTyk+7fEo37ZJz
CGncbEwp8gC5pCGaFTIXVgarsz8adcq/r+lpQYMKAANM2q9u06q9aaN4G1QYWnhYPNY8SpR2l2DZ
Q+32mm32IjycY5/Q0Ct1iB16WE2q2F4d9qSsRzXKvp/1EMluy748bQ3Dh+YxENG5LTs0SZArpFC5
jGI1+0zFoQzIIWvIF5lRv94+YwQRe2xamNP1/PqnByxxigqooyOztYoVc+tB0YCjB+xElIQ1NC1r
vnefxnxiajwBb21KPPm3xujPkxqahsmcHlQWldIsDparzNXLWMxmLOCvmdPvytToBnRpMJbfuSQz
fDr5GeRvGBVXe5fMXb7QocTpp4wl/zLi/qg/GoDhO7C87IuLX2T0Ov3+YhEr9aMvCpwxDXCA+Tx+
WMSLvtsfuZgbCrzQRshQtTWo6yf4AcBKn/HqjdKiBrnltBxUJZnN94gF4unOfmc41EnM+Skm1Xzi
GITk9IRh+fpI39FmAl9CfjETk/oIXNUe2x1IaW8VTyJ4/SeM7pDKArrxGpS+d1C9Sq72w2GczCSZ
R8uVFQE1W/OGNeEJTWVyMHxX5w2kIZEWOXkEXWCx+tvTWDlPI9ox6mh6Y6pI5vM4GUOlva5djTke
PY+DOTxQmXDiKWWjNIB6UIb2E8v0616gUBEUMEaybDPB0rLlRF2Gu8BKYrpcjO9illlw+7BsWGE2
Hua4DJpePrrZ/VGMegJcnwkm6kU+DetFcccKM6WHNhqKUvgqYMR2JoE7BpFt52eB8Y455yEzJQT5
0UWwykItI55vWnHLjhcye9/P58CLWX/WGf12RjO378ZcxfdKT6TstCmUvJLHxmHjpGL39pb8IOgp
zrRuajvgV1ffmVztp3um5hDNVdwkKpusjH+nEGwC5ESpPKXWxZRx0/qjkQgGQy/cBQX2dwitdNgF
jREi09dOj+R3PlU+bNWaMnoXnch5ZwWQh3ZCcVOvn7eYPMBnBm23jIeP0eggjsMrT/GHEhay6DKe
Zli22b5IhxgTV9/D0PFDtqN8iBqcSouSDcRmHIwZ0Jnu/3cOwJAw06KZpilPXyyMWjDVWMYuGyGP
ktHFJC5bFm9MNXIq+gs50jQV8KsdLeVPWLh0SJcaM45593TKcSmP4MLTAveJj+EXZQlenD29Z6gP
4sBwi3k3Dks6HU75j7bZdmP8trv0mYZyapN/8q9/ENjtXXweIkFN9eMLEwYZjKGBMdNuttFLH688
uVfoiCI9/7A2vSev0nWRsDRevI5OFMjqlzB5eiDxP5SHh9YHz33dLpRbzZojE/jqPDp6D0Ehn/G1
asIR3yhuH3rvZTe945qaxTb5PsZLC1LmC0F7XkJlQxsblabhxjha+NvTkE6aZgHJRLKWXLi+GDqc
kv98CKYxY8mpckAtSYjGGEjexMvV82FiEpqZCWPP/1PtILiQHJ7DsVHNl1Ew1nTgM+AKGaFuxB3V
dka9oMNwLzjAGj/Tx4KmSTLeGfq8BtMpHed3HCl/IxkHur18wAbr99FPAEU6pM4iB1l125g6eKFP
Pl8uq2ZH002dFNI0GxlLcjhkCR5kS3O/g2U9HPphOOXjuOgJui1nv+mW20JpD6C4mkCai1i0+dxr
WdGc7XPOZhGMu2W5u8yqizWuGUFi7c2Id4y5Wq5pZXOgWLbd7S/c+GH4J1xfrTj8sf/O+t8pUoKk
MeeKSg6TRQP5PW7C8HGsu4GeB7fsYh2Md24aNQ6ctXgAMcfxu2NADMYXbSEiz6KNzYzdhSvDFbP9
yDrgcoNZ5Ou9ZKW49nUoBszn8NP5MDWveP4kaNqalsqRvcgJoFJFcKAvqqJQN6EsO4QYitTeTUZ+
DssCAkjmrdk9o3mU4IpMh3uLA7IGrZUxDsC/LLwRTZf8FukGnZgWd6ZcwH/ssrimeCHskggF8ct8
yRg2jEC+ibZsrd+hG/dlMQk8+eR0fONMcp9Hvks8ZJQXryiP/Q5YYO0TuU/NHzGQoAdYR2alvBKN
fyH/SuHTM1+0yigB4UmdGBJQ+d2+c7/zm39jWf7LHCbJPT9DTo9JnF/Of58ZhvkdQ4M6f7ycErQE
+Wpo/eG/JfSZiCJ9YD4Q34Dr6K9iLe18Mmia0+ejfbB+iETaFfPvjx+W0cTk3mtOdTXRrIi4Q8OT
JH8/vQEk/nbDwDB287/y6cHbaA8GT2PJumMhdNNwemTDSPlTFA0iJhGKySwr2p5z0R9nfLeZwRIz
YT5pnstEfLMUCgMfHVJteXkg8afZvpiDsjEY/CzfeEVciW4bc51ZK5+PNTxlBWFaWCrL5WBj6ZoP
RvdljWUOdB95KTc6jhfub6+HN3nS3sZGSZDpr9jCC3Z8GymGiG9ek9BN27q2eP3tgK8zQULbKBYA
/txn97vavxOKOgt4SLRlcplPmc3E4eyZtLrDOkMOqpUYu1orwyEnionA/r86NYd1NGS96kjxzox9
XjIEcscuhEOCrtwwcGFhxZqGspZcRIGNKsR4Mbd4MSPNbOEi2aWSiDs5nmYmVkrDobt7t/PZofMg
XzRHsQK7T29htI4Rwtj2y0TWlN6hxiQt5UI4iTZ8L4RP2vTJxG+HFEHTbVqT62XJVMj0q1zW3RKo
a4LqnmmF1V1ZrO9zGh/5sN8H/hcpE27xw+GmXICMAQfdgKeDm8PN5FVhzUjQlGEKKNiA5MJPCkQ8
HLn5HFhV7w0qmL6LlWjh6kho9uUemm4W8NUPIz2MiewYclxvdhC5rBh5TY/wZbj9Tv9IeA2aSmQv
K7HBI/7iOYpXNZNChhiGPZdUxAYwaTlW/nPZ5KaHeAFjziiJMNFRZr8g0mCyOBmySyxpNTnU+GjV
wiflWe0zyHKwyEvkn5Bayf1w1AEt/UVHyu2v5gzNZYBSNFk/IcOkH/a+9kx6bu1FAiFqQDSWQdK2
qp+07+6Jy74evwwb/DScWeELmUctgYmEFw+4b/+lApk/CqoO9pSfdH7T6ZUr1xgcGQ09mFT5hMTc
4UtOrIV8RkCIiYc3e7YJO5jNiLXi5vBnlFpIFuQfUJKvN1Vvx+9lU92AHtDGQ88BQ6OZssfMApi3
yaOfH2aNvKe9pw3Wtn/mQx2ZXO3NzOflYNBu//X+2H4SgskGz2G0eSQKg84dLuc7MEyV/D0MoxYb
BnnRj1u9+ISBwC1L1u6dknK5+BolzRnNVIw9vSgFMrE4hE9p3ci+MiNl//Wp1mv8RhxMv36DN023
ifuyUslj5K5jiunTjiX3UP6nJn1+N7GKnOHR/+47PKlLY43i98gX1MfnHuVQTod2f57kf0xZGuow
2OxIZyvHh/s0LdsphiLlEmUw9Yymm6YPBmRnO1MsAnOcnc9mtvN56RjtCfkbelduAPRGrpJhnL+N
AXvCk3kiE/kdlxTPSZfDUHCmfMIwd5WCOZ6HgqYgkNuhzRLla3YLM6oYrEa9ma7K7JO8jaEZW4IH
NIhlAtynFgaXxfcEyJJbQg6gPaaFD/sn2682lhSfSKAIYP4qAocJ0Pdog8XYNFoj7AinuMeYaDlJ
+UYh1emNByygAWEYito9WLM40nhb7fTVaXgo4buHdmv8aYE3XkAcV8zImqPpTghPTD4hL6+x1MIu
t7XQ5HBodmhMtU3z6liuzCEm8OcxbrrsJVraVGXmWI1Clg9zHeW+jQkoP4meuCrymuXK6Evv07sJ
Wpz6Mqe/Um78XO6H2V9hzBoAFN8hNHTu0GgN/IDeBWPk3Bw5PnpQzuceEkGogjdxgJwg0V1ji70r
Vp2ThGQh4rwwaeB1cNoKYMoCTLUUVrkzorBNTm7dxAzy8jiP5L9e2ZQbzlrS5nXHq9YXMTVaYVii
u63zKgDLcZOYUezjMj0y6PIEyxh7/RsENQtvVK9iDe2MiFPTHFhurKM5iJZwB/PZzXIMuvyMsWQ0
5Y7kc4Y/ovJn4Cv4xL3ubObGB/mrfayQjJOPLfo6dBNrQxCsn2V3dNG4kWPq1HgoLCwJihxin/HA
6+zEnDVTZGPMRi6RGtNbnpd2sANiiHog+woQ+YY4rJuv6EROE101DOq/euw0Agp0uYIuv8gADkeB
16EuYrFBQf5k5rSYnxWOLe9Dl5c7Nv88c2Z+vmfL7Mhg1Yw5iASunO4nHRJzRxTviMWgWFCDIysk
d19DJH8IDAKXltAEnzcYP5DHQASA88m8rSmQjStjjFjo2u2/p0DOmekdsl50leNhf7YY8spUxqSQ
w2rTKRRwuQl4JIASLjYeW3/Af5UHKzRJyCbWPDca4+BpDCJPZ6QL0zqRsc3debZMugMCzwnf6FOw
JUAc8BY/J5zK9VI0o1H6boccN99vsZYV/E/dvAsAWpnp83G0kjcGdkt3Of6iEPm+zJLUHqpDao6H
xNn9+IO77xPcDHlP2HDY04QnfN0CrYUwLckwCEnEB8M4fwdIMyOPqSr/fFv5v0xZIEqoe8bPM/8z
xnp6wmOXz+jiu8mWsqk8HOwYUzkSsJk820kZjzNI5vA8jUSGTiZ+mBK8y4zqVz5c2zP2djnH1Rnr
bPN7FcDkTArfXZhtQW6cdjreM83dQAx3OuXOskHoWe31fBZTkMUITLoBWC7xs65KR+NPAcgqOOIS
y/qm+BbnH92EkCsbtHs/7bPpDRDf11Rkm1PQiP+ulY3XzHHlPUR8uoZT0Pxnmt+BfA/B1GKqtadd
bUJhZvFybePqzxNsuBzcrcUSSwi46B44B+SdJxExY9YTwDDF42BX8uONW/gPua+C6IN36Q7LELGO
sRwBaDArlqPio+MMu7JUeuQuiU7rPLz4TGqdSz5eFV3FDfOTsNNwCSwYbEl+Lcslkb8uDJvFAzEL
9jA2c9kpVllX5ohAQR7ofFnAxSRCYtgYkSHNEP4bVn2ipjvhG5vHx5qmeEn4k4yYNnOGbsS0BzPD
7MgJWrzMzjdZUgXaB9kgxkxZnFxRZ8R6YAwmVo6vYYr5nz1NZoGjdjVXZLNfwbBAsP29JRrbodwy
0ijsb+k4seTTQWNBEmTr1nuKzfE6ZeZ8cL0VKzgeTl8We2bo4+9WGUqOx0ByWlrVGTHPCpPIyOIp
8xbwSqrVTPIta4szzWewlpzjDHNXWvE9U4ATYdDHgK4DZZE0774GVOm9FKiEpYHRSphSGrLxPGEy
fS2FgmgZNTlR3DohP/gkX3RV8zu9gQfgj5J2tIX4A90lRfsMWJ/P9O89ZLKCwhDMKn1WROCUGhBg
JdIf7Lgy6l2tKR2aRDaH08b+9Qc5QO7UMeO576wyln3TrFmoEFtUL+eudCUkYA6f8rNpZPl1AeXr
adlpZyTyyd0DnbTcBrkJ9MvFOjhJEM2Fuchv+DrPGmjlz2ZkLB72qINxhV2BTSz0hNYqPSV0ApNO
8LlnU9ND64egjyeVjmNy5AtKtg4QlRTlrs1ryLbxWg4znU41NooYZPC3/lgwHDeoZYTaPRKms2b1
MprL9Hw3amVpuilAKAJpvEkOMmMCh48fGRmSD1tmFnQnAHMG6BsvcM+FASlTKR/6DGu5Nth2th1q
ErqsKLYPZpI//cZLShSYNBNR2nNNSPbfmX691n/+1r8bQ9DhQWEKy0mLqRQ+podTvKmNVvXelq0R
zG6F6lEd/QakXp9cLrMOV26lJtqfWf2Alg/kk4yEDsVER/fV8CYM3D1G+KpJDvvWoZy7Qc3b/flX
zrZI7v3RlegGj4tPfSNycwTiFFR66MlZE/QpMOae/IM8oWOwP72s6x+4Iy7LBEWjF5xNYOqqiUPO
tQ137SEyOBTnC+t+fwznTHtJMh29GpkLqvYn9fGaIIcCjvOuiZpicqeVyXnxrjn1utU905KmBFPM
LY2f7UZI+8laiBJJocQchlkmYOt6tusV9w3OOW9QIlegeoEKYoISwq+1WKAUGE4SVLNL83p67r7Q
QEvREaIi6Dh7nGmP/vGzHuy5IURdAON7BG0FHXVsIkp5SbUHjU1CHBRCFr1dA7YGglYPaCifEDZP
q9Au1OwmrXfp6JtSWjCgqVpmn63Tstb8eYAARFBwabOx7VbmbwrUKwZ1FY+SgWo6Gfm3ce5A9vhQ
29YGrO1nAT36pDYATZlPRHq/RrdGFTfAXy4uqcZ+t0x13WEaU/F8sRC03AVZb1ORkkXpQMOdwqiM
d32zj+We2DD+KqgvIYhAL4Fk8czMSWF0qyQUOjXNbQka9eOveeoVEIjgYrad5oVS7Xa3/KbDlnks
U6lIXbdNu2oY5mZ2Du6rqE5P7uiQ9Y4HNKPrNN1pM3BPJJJpKUOflbVDC5nqs2AgbFyi3mXbQek3
Pvv72vzYnG5idC4z89RD55lG2ciYLdW7mx49r9r8U7aan/AMXwbmwHsA2+VBE5TqspKhfw7vakis
svqr0in5OWohYNPq0rOmSFsCKpRhRl/oMUDPLKPJLt1G2qxDp572pVMl87gfbuIdj30fkk+v1EHf
ghgKahC59Uu7+YGoAYm8oXbwWEeqJF9qMF5puutLl/xvmRz/uDC6BAjNlKmfhb/8YLOZtM8U8WR/
3ObaGN54iyNTiXgRh4fAAL53dW9RZdPACYaZj9GDLQYmQs2nuPBQ61mIb0qYEnjTt194hZXwgVdE
SE0PGx/qeXProYlRyiy4styDy7nLIcrx/DRiGq+7FOOtu9eg2Zv0GpphfsFBYt1DsQiQekVLMbZY
h4Jgd+tkC4oS2i+PUugplYK0PF3tEOaWAskBShiEIzQ6QY3X7u2G8IzB9GCRZFvN2Bq1fewlVGXt
gbmOoO8CwSfuO0Eu7U85FGXd6WzD0Z5/Gw/5lDt5GwSdyx1EiQrwLaMDgA31sk+jQg8aiogo4W7l
X037yiJGMxNhLS0c8WGUdFFif0coo6ziCW97/KmTIhgXLh4K8fTwNCHU0et+M5IDpwc6IVhxAVFl
UmGrAIo7hPIWGWglrJW63niwnUhvg75QN/40YBCntSBrfx5uHcIVWC2y8NXScPVYSeplW7MPf5SF
lWaFkFQ01QZ/u1OAdKAmPR3CymsTEYgaRT9keJiGVfd2QaXYZtLPzid1Mk8o/Xm2t51qhKrOztiM
6nT2rLF/aEwRhaGNzWNjQrW6N2G+l2M0EGTCR6I8UVRvNIZol8A/pGR1tCvY59m3qoh+IDQUj/fQ
gCKqjV4dhpUFuJ9b14mdISJCXYi5BWvsFaOHf2N/hG5x+y0Gm5LLnGBXj2uslG4ZLabBfVpNKfam
iuE1y6Lq2zwFL9Ju4uhgaBt+lmRTBIkOFMBdHPilp7hEdzr2ZwSpENNUiUfJey7fPyxRSO1MG4iT
FEC8DdY5El4zUhCYO5uhKATYraqN5aICADIHOpBrm8KArJ29cZgad4NBJJzzHjBk3d3FuVztGovp
j1oNEgPksFQOxF7GtrVD2g1CXMs9z1ZQi4Mm5fTtBwrG5C5olOauMC74gVEFJD14VcyDOt5uqJtx
cS6I3NoUdLTorWFeRvemiTpVbXDvPdtQN4u/+2FdYnQ7DFO97rQGaPyRFF7eoPf3wTGe7XXNLi4r
4ytFPXTZGjfC12z5SaoN47p26Ll4mq5/uTnn7pluCj+fi18Kym4js9DJU0OWdoUeH9TN3aq4K88/
PpuC9GGW8/DY+KXH8fCR06NGm5t4C7dodkip8DC9H+3b1dypFMXe+2wlTBGDXlElNC/Yp6xLgRJd
7inqb2ChA+pfHsREN6tJFd6UO9waMEMn0bvIe7O/eko7+yOxOuUlGzQtSEfuF+dUSBZ32iyFm6Qx
eNF+oIqqed2tze52xsZRCDHPfOvV6ZxC75Rua3DsnLHysOt6VQr+wHn4H1ZeY5z9UVpM8ZZYcY9O
mQ6gWXdLscMOEGMGlnGfve+QxK6/1Xndf40qo9eobpURkJ6Wf6+s+QvxTNXeICS+rOOFUQB8sKGP
XBA2GF384k9pzPmzagp+a3Dwii/7vEBTYDtENh/dzYYqii4P+/w0VtP3svXqI7FVjiqkjl04j+cZ
e96BWjSaYrYu/rXLyphYn5td61Hi3fKaf5dRebkDF/Yo5oYqPTjcnTeIVIRxxCBn3G8aB/6i4Bkz
7FmK0P8aXtrb3gOiMNAkRGBWLj6IjIX1M21aHGpV3jcXoisdOxpQGQ1kaJ7Q736b/axmrtyrQ83I
fnoMKCXZnMzPlKoYwAO6W3zwnXFAUIFKuP/MrkrdzoJXeA0a9McK191yyn5Dw0O0bCom3g6Vt4Rb
N3iUJtbiErKokT+1r0GBMtCz4Bv7U1OdUIvWoz9llen1HgvK4uujE2uzIZZqtUF7wsMbuEYXggHd
QLW13n/q2QzRboNAL9RbuAYWmngnI6ovyz8IxrXGWYR0zA9Gg6bsxZb5fhrvZD/ah69hM8UHxFv9
ZXc5XqF/Wg00BY36kFYj+1n1993b928oaJH3GRerTrmHXM2FInec23TTGe5i0EE0azKEcOsWhvi0
fMBoODhoLGMH0Cc7b+iWhEQi7knDpt0h+gbkQtdIxuGkkV4Y1NkiqMWE6+rjXkCOIroevWCCdXc1
A8Z4xduiYQ13/2hrBwfJq+QRhKIJ4jLuClU+W4vQkbBPacsp+ES68kCObtCYhDIefc4SzwwOgZBJ
YZOsqTyQokqRXAOVfKqTsPZd5SEIMIghImqTjXceRghy/sYfIYrD1laEIfA5pUeE33IWeihKZWf0
FCcpuaD8CXiVYkLwLmVSQH+UtYfEQvB0IGvnIoVm/D4dMSOJyheLh0eUq8wQZED4xv7EgSmZow6E
WSLxlWgLgfgcRBSRxv4RxxSBinwixKqF5nWqHI22XsJ0BZgB6UWymfwAHAImnFKwT1gZQRW3qDQF
U4cjx58UPBKMBU0T7PuJZqvQPyVttJHrjyAIXK3GWSnBKZiGUMiLo60+d5mNOXOLQcPJ5gPxLMHZ
vsMzFX1EeKLwyy9yKeySaliARZFZgPPNKflCfvoGsUESkRHlpMdAJmsfwVYKcNgQ83sRftExMojk
LLrCNcBjdzaglEAhbDGvorqCZUrIKjiDKBWUQXOgAjBC4guUnGAtT6V9AT7ReYSWa9KIGUK6+CJx
d2geoMxY8BqQO3O26pbJadGiBCNEPerwRFJfDhP11fFu5AEnkTre2u3fDve30/kldTtYiqs12FkD
ItO9WfP35pKnEPln9IVJcZVUdjKWeoBDQAKJ5gT9d/wURcNfKpjuJskMMKEcHwCDBqst2tMS8ATW
L6eXiGqCAJKzM7ps5YS7ZP7IkCTiM0ZHc0l4/XLy7BHZK2Aodn8OSAmVO090g8GChRUuybgkwdvV
8uj8Dgb8voSvIIecaSKAhJufkuTR+SilxKkArOlWCfkXJC1ARYiHzn/bUYdLocNsX7gRRtH9uodC
K77B9hfqHEff3A3Q4wBOXw/xnjpCTpyAViHAE8fh9BhjoBuuhXP+Lk4wzHA4zW91vIC2NmLw3VHc
78cxyG5LsNs4OQRJTagQMCV5K70V2sS1zZwZzyc2A8Ww1ax5MI++Z6d5D+1TfAGRMHgzIOV4DmbJ
IBXNf4eM/QXUQuwPBoEJBa5IwnVic2PB7HKwTJAQK45YyWcAWYLcQy70u7KaLjgHfwXe4w7NITHQ
0fEa5B+wdjUBAoGerDwuj/4kJIG5JFmZqRJlXS5NaSotRQ0nLwXHFm1HhGflHb6GUQR0wUC3jr4L
ABWhTjoawoJEYdYBSOMLCQec10CPx2EKp4K1zBCA7OW45gLrBBh68zbdGMYlJ8Xz4vsKoK+TY4Ix
mbz8Khbq4NX5XhZUpoN8rJsvLgBdJjBX9IAih6/0lGylFqEspsIDoRhKE8vq8FZZECAGDETJmOpV
U6zEl2UyTuaaweRMyR3f83lHYOYUI6V9hOH9f5rliP6StY2dFFCCS/jNpurKHD4cEr4nQFO2XDkF
rmoDaVApdl0ZETeXIKPytRBCsN8AcPXuDYJIvguQ4PnaUPSq2QuROMGMqlpApwupj/d/L5VCECsD
wGdO0wqUvBQzWZYuN7HflaAT19QGVtLIMEY6AU1/XfAehigLkTcwdZjOYShCNpjkVKtJKWllVB64
l9h6XiLTIduC4Wh1voZGZlhonEBHDSbkFl6oAYAqboS3PpfOcYXu0RQzoI0uvykTgimfaiopTQmE
CEFWm3HZzDPN2AAuhEzfnMnfxZrIYnOabEb4smSPtI70eugggKpag9/sHG/jVNNuxcnzYVqk7OS6
Gp3cl4Gjn0jqKR39H0L4P6bOazt1pdnCT8QY5HCrLJGz8Q0DMAaRc3r6883u5f2frQ3LxiAJqbu6
atasWbrc2rR+KHFsv7tGlQ4pnLltbiOsfyaLLoXOW89bcmpf32+ZAT4szD8wQw2eqPkkF/fmATyw
c01Pc40huGhWDXKgiBoc4kzaRIZ2ovlDWO/0WKw/0GbMvRl9maslM29NvfJSMJc9Uh4FzaonSVMR
j7RHkqLsZq6jvPgXH6YJfj/oxanOEFyVP+vcNfAw3aS4gYZZOb60kLJmiy+MlcO67lkOuNsg3FOX
FQmUze+S92RhMLZfHCi6LGg0KqUmPk+sZJEmnFcirwQPSReLzi5kK2RbmtgE5XWA9P9gdA0jbqY1
Y5k7d/LfSB5hIY3pxNaZtJMuoiYNvzM4MJ8b5XpsKtJaNiHI1GFwDTS/IT/OdU4yQ1dd10odJWRP
gHm7AJdWOTWskaasTggDSBAc1Bl2mHKcWBbu2zs4z0vETfienXJv+4uod0ptIJDRTxVAFKEsxuwI
FKPcvNw1oBBcRT3n64Oi+vJD4Sz2ZEZJ0W1xwZX4zg1yixcFlfhYSLmNJMbtFHF2fgmA0ATHna02
73goC9o0jzIMWCLWGX7naXL//jQI/CqL6XctKIw/jQxddkpfoJSEaKMUvth9VKbKbEJ1bn0aI00A
Upj/hfu/3DWKb9ViUo2RQUjl6hAxoeZe4u9k5d8ekTSCVZz5HRGor9o8h2YfCukraiUJIEG+Mm9v
1Z2iehZvOcK8+EuvUCC31ajQJwbZS/X3NTiODgPaKHQfaAT/PCb7HjpU++/MqNopeLU2iX7BNq35
EYSu0LsHj/GHrhnn3nGIlNl4P9w3z8td/9ytjatJEUSlXeqllAnSH274SC5o52PpjmNIdGhiZZxK
A4mj8Nwi3x2UkIeHqJ284nM300T+mwOCrzmku136cQYLWNDNtJuijH2iDAGdhFal/oEpQV4ifDZX
TdREg0eSDqcD2PdZZ0EFJZ3Pi365lc4qQQZN/GeT3nq5UGjYY5GjAOMWwQJC36w0TsNCowpvo0pR
xXNGRf/w070H1JzCPqi5qlGni0+SNunXEE1zTrb+STLNTVKMHs1KuA+oPm+UaSqFD42mIkO0mW9D
8yh2XrNMi05B4SNMO8+vXe+RbPxasxaWg4r7qdd+953PbE0748dvtk87ef/eyP2c64/We5HpVcLb
eNs59XbdR2v3faEJ7quZHx/clbderoIaToX4UeXWjlcUnoBYu+AS5IDpklfw8xTo5/wP29uz28vP
evuOfqbK1GzvoBJWwtfvZvamuJTwOix1C2wXKOuKhVcxl8s7+ceNk1m+fw5RZpSZoZFaP9VrDMA6
BQBcujSkSmnwRmdhcBpXfJSVKU8iYUTqbuuOSSp2FpQWUPu0CCeNhphraaIk0x7scE9KNSx75CDn
/Id79oj0IqzfndMQVcuCjMtlhrIDWyO1pYIKscCfUks0xzL3p0yt1IOKMMQqL36HlObDBcJYxSpG
QLAtVDy1IHSCPTc5xlOnEvotZDrcBGzX3ThD6KKyx1pLyaHDE825U5oDv71Jzs2izErR2jlGE9s9
4YWu3AmO6GaGPiXlZTmKzFC5o0CuoR/GHArkxwVAaUxe/gSpAz7OP7TLg7mH9AgurHkj7xjr/Ciw
oITi4ZTJKW/dAtwR1b1twJK4qvYrcumaGbysTof3uoBVfPTujcfhOHXDxT3QIRs3RDvHZaf14fQm
VWKNJSuPHL9er1PltKHGbgP0HKmOSQPUK5vE46w8a2fYaLxcedaNVmM2oyaZ7clY4MYR55iCDjpx
oZxx8kv+okqjbc6w7CGy6XPtfe5AR7WCW9C7R6Ryj0xr7T3qqAY/6g9qol8RddEJ+R6aYSIm2ccR
TdCm4P9PPcVEcC2DtEsnMFoLTWPeHX0iSD8BzWwoWgZhXh6pfoPPwSuY/WmC72H9shV+mS2n27rc
9Yu/uFIxp2I7BXlyT+FZdBgMCD05hdBc7itX6+rt+coSrGCULBBsohyv1LK3gDtBxzH/puaDXQJu
FBvM/VLZJFqJo/wi+7WbHWbHuBYWfing/dJMenDxcwlKS5XuNr75khctJHfUQ5+Ne1xA7qjAgMIy
BHe2i3/zaeOMOpIUV0/+HWmhAx3CDlE2PtXzPE51zFlzOshPipP7xnuj4thbDdPhbVyeAEjRM4Rr
uXzNP2xcx+vyusSyFeaFefUZFeaKBrbfqnIUY5Mcm/65o75ApZkK70rY4fWCYj5E5NAXObUL9UN7
FxRugLPkHpvXZoGyQVWk8bHwbor1nvwLSBahCUHrJ3TyEB3BPtLbGUS/RN57FcHOjXLcNFNs0/5E
R/T0pjHFioZSw/BttYbD2c09ent1pqUFGYAVRuo6eNC9PId+LFLHQTV4hMgbUMi1D3bfNMUN39Eb
Fm2lAw7GgD16JbOHtZ8GgMbB2keCywVgdfP0gqwPaSOVnJpoBIXnYB3VaKJTo+WzWw60czoqBQiJ
h6oVW/u34YX23zrQLTwGB/6GIkHo8iLCvJuE7t6cYcEtcKb05PFeTR7hO96hu5qb5Y1xLaKjqwHw
5oEZ4DGZvD208f99bl2nNtnN/dskqXtu5BKZEm3nGHEBjAtzU7TXn98Nrht6GhSUZAKx/0V/VX1I
lU3ZfpJTSmBSKKZcjC1gEX1APGjR90QoUL5fuWBlgg+gcsoOFxP5xj/94bCFbSgRDlOGi4ov5/Hy
Eb/qIH7gFMx5yfDp3HZYkidtz5HRZbSmRBDhBxC05NMekMmPycU+afJbIyxxRJW1aj6KJcIh/Mnv
D+lHgvc+JrDRkI25ehjI8UKHQ1gMu3mOKwmyxenProcLgzQvslQ8MJeoFK/rutrrem25Rjrm45PH
C1/qwsm1vw94xCThkiu7KCVX2iuxkqJk/ECyPZaZL7nvOO+kaC+5pdHNrQYU2HP7aQfHaGGtZORY
PopCqJOr9RO1DUoJNZYQueLOa97O8kFrRrOnZMLElsmWTUCCHKOCeQ9OToPlJQ3LAxgTWHqVXmPU
F5LIkS3aA3vZekVFkrbgbo81D3vSbzM1dhgt9+rpQXEraheUBW9jW3LXOUUdrFQBLkzR+XStRUZN
gbXtlfwZJ5Zt5IaPiOWkfEwLjeqw9SgG97j8taI0m8uUd6Z0OOzcWhdnhv7xm6PuGzdn9/vqfiqs
xdVj90PxrVMb0iRuRFIGLPt29h6P8QlJu+nJLXfJdSOXQ/cm2QW6PoZ7kot09vFuHXp+UyaptOaW
QvUzWKxIOctl2VtSkk3DBnx5YEpiQ8UtigCK1MtsW5QaUPql8UoKnWfF/FTOUUqsuE1xgWJVqKNg
fuKJEEPSYLH7gkkITEagU+yqFl8lWy/C1hcg3Z3yM4r64aLS4Ap+QtpK6b9O9z5TvVoGdLKVlpZC
kw2zZGbzIdlD3l2m4qwQCLdQ0R7P7EMZlvNI+xToaHFjES/tEexJnyHOgyRAwNh1aAlFpvNFB/Qo
LdNJxqfH57aFbu9xlgvQYlPYdh7tR6qzUK2LYMrUy2DfupSFgOIoeDRo6Zy4V+8WI47ADslBYDTV
GQjA1fU4zqZw+WEfgpzodC2kcAp0tU/BORFxVgSsuUCX/4WMCmvzbjVRACxOu8UvMn2BUjIVCqoE
NQw61JPgSCiY/jL8WwKxFSiA7rDeAAijPeuwCteezVOwTwS06nc7CI5DmNGgv4D5iTgzhTqxJlVF
ZzeYE6arEMvGenpmb/O5SqxEWNO/c14Bz5jTcz5EJIgvxr6780OgwiTVSAgtEkghZtvHobm9c4Dk
pZPR/lbMQJZxuUhYngOLMHlSzC58llBe3mkmS1QLrT36uNkvWgCNTiMJGOASafHHOsVjsMNl0MOb
kofTA/E61ZE0ilT0GuKWXaiEZVQ6maZ+GhsfTYcjkom3qGOVQikvyP7rIR32PPNzhfOZ85mNWGOc
RZwvVBQgOqJmift+9GojWja5/FWiChjUnePj52Ff+Fl7aQ3l5m8cP2HBacn2NCZ3jySC8UX1EZ3D
xR+bj2QD3MKnhzaEznUVP1Bux07ptMeTSePkJPjB+IMcT/6szDVeLZ+WQYGN43IR8Ppc7H4qZ1tE
MBroQP0SblgLiBkYaHr+K8VQbkOyBcIWp5TwCWfk7vEOwVeGv2QJ6SvgSBGTDh5yV/RG0z3dJ2Lw
arNQm2Xc2qkp/hp/AYzjPaRQzkoNsWtxzSD0wmZUNb0GoTZhUnOyA4K2LEF+rtG5xSRR7jEXSPtH
ZZBhJk75q2V+Lq6enLUbowaZfBzJ8SIfI5lSl2c4HmslfWG28zhzL4ypvEpZ9ENUbdAqgO3834ph
/Uj5iSyrHB0hXvpIa6nDWWQgoOLYzGoAOAd/SJs444j//B6I6fqtVlVBxGzYf0d9iHFJohik7Eyo
CKK2byJwtxfy30QUYGTg2Pik/mHNHw5xvqjw0yQ8uq85WanoPMSrbuNxe9RjB7qR9G+ZdkCTm1ZX
QgocWtq3BGiX6FSvKg7mFVP+KUSU5hL0B0Zx4tiERIdZIFNFjKVFr9MIG+HEmfitVkvDe5bzh9WI
7LtX8Df1i0OlHlGXGfl8jfF43OGKS0uDj+Oxj4ljNP6qzozcJl+HfKSL9FgT+VazSr+dbITYNRdt
o7kj35zGG1zNCZObxgXWWdcKSBeKAI+HgyyyiMxNg6NJbmvvlfDurQEXtDZrpLTbVB7YAUOlP2ND
0o6FaEsRuwrZ0ViBE9nh1NifIkLtHuCIh6JtiZ9wKm+iPb1cDjTHEc0xpkY+FuosElYh+JWqgWbC
NeTAdamG2xuz8vGXuQNraJb0ETPBH4ICc7lUuvJWNWRKiCOXwho4XXiRjXXppKgAC54jqJpM4xsb
i5HU7xlFbAzOq8fZk4t3jrGumMaQNuvVaNzKFakSFtOqGCdmLGeGTyj20WbuB3JgTiaZzW4te4Xl
K9Ksj5hHHiOCRv7Lb/l0zDKes7lE3Cn5VETWxQDq3sCavnMAU8e8TW62dUW1A2sgdUX116yuMc8b
3DVFrBd3iKGcNbiYEKRc8jv6FrLWT0Iru8lpVRh2N66s3FnF9Gd8QnQ3zN503yaTSsiX+xCaKz+0
BERwbpj1hW5yJWy9vckE4+8C4OAdQYCet5eKwGkjy6Yvq6Mu8PQWIXvQkNAHllhJzRrhFA/n1C+r
F99pcPjJBfers8jRJte5BtOg0pTR0KZbQJJ8gPLYG5ooi9TN38zk1T0DIkW85gcmV/d3gerClS+3
Gyl+tJFmPlA3D8Uf2otCd5kkmSIJxxS5qadoFeZ/TmjT52MFu+uxTHiF/tM05fHP/87CzpsV7Uny
DGnFVFuvPH47xzZ6uIAHx/4FgQ2CJS2bZmRPWURnM3nOB5pLC3uiMRnzXNESnw62AU2JB/QJ4fUi
M0LTRjfjyjJ05952NFie3qanL/ABnSKqGiJg7J56ecI83ak8O8Myuu/BK8ybExNmITOQicFsIop0
ZomWR7C3AcZk8vQ0WM2UZ4RoJmguzOUFKfm1b05NdcIAP0P+wRNfS3iz/srGKsLbTZkOHNUAfci6
6qZTX6uTljasXE87xXqa5P/ZRUT+Vc8/oZW4mSG6x5/w+XWZ+ut7UKh51TuIxh7M8oGm26pZxTgW
NaE0c3QNNSSz3rGD7j3nrUVGz4q9dCevLB8nP9+/ghAo9NIc1gqs4CsNa75wNloxxNoAW4S/EG8D
Gy8x8OGZbtPH8AOggm4D78xCgv73MQuZCTa7BkW05QwIwcCyAYjWJD00qDS4MuEHd0N+Uyk5xorb
qrQMlyNTC3WpZRn4Ag0qr3WHtU5RjF3GRM/wruRkKJZ5JWNCwBPWh+9/5Hvqg+f44+O0gAo2hGNl
fzLMNJV8GWoFskZcZRXTsdoDFyspo9X61BccJN9iSeZxyZc3X1yqJSxbQFIsVv508CQfx49024jX
c0kpOW/69f7DC4EEmFlMeaKoBdArT8Rxi/HTwGm1b7r56HzlJ56cXUvjdNfTs9YZWZY/gSvhSTKs
sgyKjukGZFb+Z6cCbeg5qfircJEC210DBdBpXAhleCvmWfpUwIjGI9Sl1N2HJYh+FloQDDgbhygk
whsOpFdBRRKTKQTZhnogGTKa7vrTYQYK4Dt8h/Topi4g96MaAeEFT3gSUJTDB3mRIplsy2BQiKSd
yfFX6wllV1/I+jwInqTcodSm6COKt56mrkBZFaXrSCFVqGenklVpHXLBSv7prf+/BE0RDW/duD9U
evAxqHV8QkyAuj0n/Xj04QSo00CJrG2tkWlQgwjYAYpMsvwelSbX+iZEL6ImNmogTmqlo990cH1A
obuKhJVGRAsHDWYJ8zdVU/bmB5vitEWBewppYzJ4qqhRsclA8Us7tgFRjfJKSYhIhYWwjG1OPYcc
AOsM6BUTsPEVtSkivTXKjyEMZ7T7VrRsD2n9/kKCdL1K4MyOH7TmQDO9gJmq/aBEH15gIRPy+mSQ
Dg/FrmT6NjHCpdeVM6X5B32X/A3Cjuid07YMOnzBXzfyzQKpqOQD4732hch5iu49eontyw2JItJj
9NZEuWmN+LaHnmV6qkMIryCgiI9Lz9avN1lvZKpPEOK5UHTNuSwQx65QTgWp7Buy5f3XZktxi1UX
5M3lHuuBXcRLZJqRgyTJRk6N9KfUDvT09FNgxHwRYdAAKtu6gVoD7EMY8YUvxPVGeOmEd5qxhIl2
w16GnYVVYBIZikd9F2xJI+s25DC5ZxcJLPwtxXYmD+lwMiJLaboTaTapHKFcTDZaJt2iKsjFgT2R
FmBBK+LbLWv+ssMaTnMpsCr8GBwjfCFRsLRn9qi7JyqAkv/6op8GymIav9oUAVdIk+dIKarmVTOP
KCU5WaNzILrQ8c8G15DjgWuGmyRnTJVJijv+oo0KVOY8K4amBWqVoyqqJJpnks9SwF+FJJB15/bb
Ujyts7IZUFX+KL+t8yMnDr+O6X1nApb6D6O7xS56gvlguod3YBG6AgCbiKkkOYwClaSW861BK1BF
fWnQlh3or4JVaL+KbhsLHrWopKeRYYoBkCno4bf9vy3Dz2my6T/or0gGtUofgWhdjN+T+2Q3foxz
2CW6aNWLZRo4+aurn2muIcEFNzIh08ajbuXgRPVQrGU3ayJenr0OFv3Ra/YaZcUEE5ah7wzxy2bd
dcV0BcUq0E06U9EE7xFYRvQLIR2S4HoMtA8hIHZ2Zk11vf2kruGZSFFjSHi2CHuMar467YzM6q1b
APGV6FHutM0kk0vuERTDgsU9IggicWrudrEPNA8BtVhyX/s4be6KBMJPgJuSWwR0wrNBTY3mIdPv
0sqnU0ducam13xf6A4S3+Dzb/Tw6l/Z1+ciicrWb3ydTxM+v7icCmEeAHbFu9PcqyLc1YWBTD1wA
WZdMHzE0on8UuZm7k/HpUgOmEb0qalK6/T4cupSfrNCq9hFTTpMKi7RpDUGit9YiF0oH4NR5w2qc
HTE9RBfnzi51Vz8lakWckpIUqHu2no1aQn8GIPB3n3bffcHh269X+CJz+Qhzw0d48M/gp8Lo7zSi
E+paoz/arrcfPEa00B3tZnnIu4B6nw4ZkhZt45hgdIb/ytJ9jA6yccUdK1TDO1CMKrIhvTOjLbQ3
oHwUTzLeKTyFB9wuf9tXG7wLOIjcv4u7SbL1Q/NEwlWv6VV9WO6fRPlIvAu2GAJoG//j5f+lNx++
UNE9G88xidr485vpvgi4FWTkuAov/zjIB2/vimim9b/AawidYjnj8oJsSKOopBK+A7nk5EmTOxyK
ziO69O+9fBkeNFn6gLlCx9sKLU6xL9QVMZ4BoPFaYOPhEdDkFIYxCEmbi8Q12Z6dG7FzCGEXkZ1t
J/ehwy1kPTJp7/ArexqezjjTDJA99T4HKPY+Mueb8atXaJYqtEP1bpfGmb6gDXZ3+X34NVqzdBE/
7k7JJGKa0hW65f3MLcgDj5FPaNIrpE3wuPNum6ji3qCE0t0QxVsWSyTlk3K7FBZgb4Y3fz1bz57A
8Iqlct0LAcI9sP+eCBjOckJdhIhxoKBRkOhNm2nzNL/VS3uGXPaJEk0VkAwBS1zUslfoVQfKGFTc
akNBh8KSMh7hJ6k1j8CT7VL3hcKokO8GaU1dat2ddW9DRsDmUXJ4x4owFbJqq+GQyim1cQ+N8m6U
S4SlpBbmU1zKGmmCSnjkhlfCQlJI9mQDSkk+qIX0mEVfWQNIAcqFaNJulyYVGJ7GIL10gkNIWuk7
Nf/uhsiih9A0J+ul8UTwQ6Z75PamvjLw6yHqvU1xhqUXsPaVO3g7Q8qwQTjoiYaLWwUUUHB89zLd
jZxHyNz8olyIAKNCqHmDq2/DNgV35X4ZMsAjeSQF8CWbs/0dEtzQYhnfkBHMEgecwMLT6Sh21KZc
zdObtmtdmtHgvGdNTHgb1UJdu3uDNi+zJ88a9w8fyI8OrDWCC7CxDyopqu1kpaW2iWIH2uPCiYGn
gtoZfPpp60wQtDj+ppvxWpi7qrd2aEZKG9Kundb/E1AvM2zdShl4mWC7/TPlHMzI/vnVDvHLELVX
el9x9OKE3qYEKlXipXQ5RQyVn5Bnsfngc5hTyhHVYnlmdFlGH/PZqwRbRBcpGmJxQ414L0WgfevR
KP/eZxuUnjc/tGeldV6JEI+cBakgMPG8V72yTK4fIWwZvh3k5mT7u2lQtBg9qaSiRiuke1p0js71
Qlxiu0Z6Vj2jniXaRd1MUIbve/IyOLRZOjgU+reAJh/bMTUzn/6F7mrNe1KrNavUWL2CTZxN1GqI
/CE5hDuJukxbzjcS0ngdjyAfojUfXnC/C/0rrVlwapFwp+fdNfy0K9nf/HkuiblnGYFO70ODh+1v
Zj3cUBAaHMmAXcMpZcP1PUyqY1QZyKeWas7d+eW/H7xrGo+8u7DDjtEPOsNECRqsWYwwWKJca5V8
rUgzoq0cpDMpNKBZ35cw8ekL747iL20w4NjexjOSH4FDBq67VWRj4JYbYy5La02NTVCpJc4RBtTA
pyI4aCVdQ2e3RFO8a1ZxLhav1QRFYE2mDQs5gtcDqQj2YrmCoEMHDqJtxeeCbed4NvKLqKM++uVv
5MoDqt8aClOUm8GcLaREomyNMkTiZ+ubiKP96Z8W77AWkUGtQtHe0MKPFrOdEluF7R4VC9Gt6lO0
gm0o14I80KdJBspizJRP40mgvdLUAh8VxIuWPGHhAbgA1ByW3CGrVNaQK4SKiK8DdjnUeqXwpeL9
1rxfODz+tr3uHsL3XKnfw3BFpKnVjI5lmBiQg14lrsUVtrIPrW7T2P7KHeQrc3PK/ho2NsU8rZKX
CS5ki8tDOkY17mSJN7yuYKr0r0JcdXuobYeZ/uuLNn//EmNKjVl9WCEb8pDAkI0QNDg6YFuw6xu5
YdDIFU4Q8HBYjFdhyb9Pih7dOVz6RLES+BsIP0C+gFiKgVk6LaqV+d7YuPhMCC6aCKqdsFrw9M88
c/OFfXI7Yf38CaoS4Ho0CpBqTX6kakBOjAdsZOmeXGdvSLoi5FNWBWVL08febtUQQM8nw62gj3zg
jZFBVw1+uRAKU3R/dxn23T2MQBiKI17oEsWKMk5jjETqShuqqki3N3LI9O3rtqxegn0XjSYjYsW4
4jCkHuHEK2xSUWougJEq/9T6mTa7WVNyi1Eq2JV4AW4oHZbtbyS/TEyk9HgM3mxVMOYDXRNdFQVd
Oe9BJoq7AeJhLpAukjal1uYpzuwcCqtCM4FZCoeYIPy0Vby2Ie/FxHuZqpGeKFesz02xYZYp8Q5k
f9RzeiD1UCnZi0WIe+TrXyKognAL/OLvxE1FTHKtJaBr4/Uas3EYEk6x4qClVZ7UetKUUL6hMfNZ
//GDoeJyMwcxXFedDig059hFlWW5jHtkfnC6OcHBBnGUHhnFMF7ADIOb05t/F+MkyTvQqoZZrzWb
KOeeTs54lMBEzCyw2HcA2ORPJgwOQE5+frnA0iqmIDOvtyx7rBV8OVQbe2MRDYCcig45CI7FWbaG
/VMr54MqkkwIJlNogsXO/UE3yOuZL/IGW+o9UKCl+ysX4ajKE/ndZkLwEq1/CAD4Q6iMlxZKCzJx
oYy2LUd+QSvJ0CwFI6UdgEpvWaJ1EnJZBAwL+QbfhEvw552UQn0/pRe1iZe0I5ok8LABh9ECB59K
8eUkSQBfUm3WvOUpWujG6pxYO3UqU+oapJfL+OB/6Ddmel0ppTsnMtPQdIJrSCcRFlAKdw8e/W4q
Ebwg+c8VCqAi93dqHGotBamXndO7CjzXeDPyuLPOo7nFYdokeUA98W5kp6YYUTqYYo7ORg3/wuqm
OaOSEjq1MkskVSRhWJvG13RVxKocs3RPDhR/Ga6yClvu0Pb1fPSFMonYuG7qseGnKUUylZ9SLLhI
wiHbK7mgCnUz5Z4Fg6QQJzhqT33/BRGMEeUUSNpQGCJp6icfm2o91PrWoTr9OFpzjQlP4FCrYoZ/
5oovhQko+hYP+8FSR8MFIk5oEJ0DRSOyPTCWwUHk4lBaBb1AwMioS9FUn5q2Ehxu/KDJhphzuF5y
/qwwUx957B8brOyanM6Yqh+urqHi9dV+nN8gHaZBn4KcSHkx4qNf3tRlpejycjf1uj9dwLTVrcX/
lUy8p4cj0OUlXDEU4fOukuOV1eV1ULk9oMyDywwwx5x8IBPQuxLYXQa0CDrfArpcVLPxgSJZl7+v
O8Vpq0zT8EcPAev6c7aZKLbG5hjrUxmDd8/ZBHooYyW7IyCEFzbedMJcT4SEY3FeTnFS88mc0lG1
BeODTNnZg5NHqrkEU0bx9C1Bf4/coLU3slfanQV8KPs2Vg+tZmJ0o2lpCwIsRKVbMwBOFTcP+9TT
RzGlvXXQg8uPcqK7CwZKQoJcKCEZUkcdAx7i+YxUA4X+k8g9WmjF8mRwaHV4BAhVUeFzjEoDxoyG
D3U3XfrxeX29TVvJy7fwgGl7K5/vzFUNjriA73D3pfaXtyCHmySu/dXX8iAxNtjjI+Gm21aFwaIy
h2MEyAkPX9iTaqi0CQGVKD1V7SGf4O8CTYUCyW0WMmLvxD8knOttUu2Q6ux1+xg8DIPd1XwXQmlK
F0y2ry6YSkQIfUgy2NIds5vWDR1aDwBUH6w12oUHhqlA1pp3wDXcEHtved6Tv3lBkbseHKVyUlxE
PTKURq7o/L1qM3YYlXzqOp62uqtAbqRILDVA3BWPHS6oRLf4P6+I/28jcevnnWrdZHbCW6is3r59
EiXLyUebRIfXkbro9HHxOUGYcaHmM7elvgp+Mxt118NQ4XFpvYA3RlwjfgN9t8hf4aXJO9PUMtDA
xhhg5Vzkl6WwpeWhZXk2yVuTHBTTi0/Kp5OPp9jtTnt1Gmv5w3KEKAkpXpy7TUR6zCN3SMW54fu9
YavBufVnpNlZscTzVXZgwirEyza/p+SAQl6TCkm28LRyZAKUdFUGTywN3CQHeARwJNvQKRBAgpkY
jIR0v764HmT/sdg//P8jNFxuYg4LHt+p6gCdbf70kyHffagvDQHAEtrg+nONN065LlIBMhcALAfm
AofgSOwVfqXTh54r+dxLqMfFPbafJDDJtLExHNa+7i5Rzb/RW/LKvkb/I3gihJpNUChgBrxQoZF/
lvYoEAaSlM3UWNZolo80BZilfQFFwfE2Eq2DdLtigGdLWKFFA2VltY8NyqHIB5pwUr5ebZF1BWYK
2ZNTiFQIZlubxe0xUyoIAa6WxRYaSL4jVLkKNlspggKF9RsJfDD1JGZhY5o1XWOKlDrR66Zca6Uk
X7DqmfZ1pCO9QaDtNs8Azw3mNySL5694PqchHX+5t9BtxEXFO8N31TsPHV6has0mbsg0kDPW68D6
iJzjLgoKJqzmS0Mx0wyf08SSHVCJRzGc+WLaHQ8h5VJfNlJpA9KO/6Uy53MVxqkgSHVRrEYqOTs1
pCv69GknaK66YOB9j6JW1Pv5USehE51jOKdYSryF9pwyPXgxqrLFyU45AI4aJAihyQCxchDbbXI0
Wna5jNqFiL7zwWCJFvB3MdHirpDw796pDphFZ4Td/amTVlid6q8eciFg6uLh2eoviwnIpX3EJNSV
57uGSgoc3d4ShDKuYeaR/cLOc5q6MpyJPEptj6jKOSrxr/BBa4boEhg5HDNWQbNMDQqecW4xgmEP
7hEfpmFjoG7sYrDIyTMhaJP2G+zItJdgGIqTJEUWuUpXmm9tTHsUEdBlOZWpOEJI2pkAlkUv3FCB
BKeI6yZGh44i71knimAZ6j4RDrh+xiPGLTYqyaiaa5VK0aiD0UflU/ettcaImdJGgyWehf73HSko
/8Uj61KqnXp9AkisId1k3xE4KXaYn4wTRt1Y//d31zw0tbLdoy7pLyaAWiVoG7ECyiSnOHrOe5zi
YBBgGlPCe4mAdMwKs9q8hn1VYdiGtVOZNdlwTDpPP5IuA3xAYY5iZBUro003UpnyCEai1i4rnazM
hhw6VYvTL8dpbTgsWUeGjnWr9GOT8TEn9uE0VZUmT4rOSoHyAlr3kA5Ivqch6qXcDUwDjyKj3H5e
xkDLJOXLWEQFc/pNpwDObozFX9bvQkyXgUY96iazWjhRBleROs2E3U29hNG/x7LyWiEuXVpjk6ee
WVLPbAa3eFROEYQkwqDrEfFIq5V20s6k9fHpXCneFYFHcnH4hQqrRGyGia2bgJUCJcb3x0pQEXnw
tlmihUiHuLkgA6JGsIwMOQp2Wsl/u9pA42vMWg0dk4fSwKwEG7NkalFsTSZQqWAgW66T/sqe805y
SIZ7L4EomGQ95eBb5N37w4+PeGCXM2tBuBHZZzbkvTMS7f6kNUNLcev5YacDSTDn0kqHE/wlIIYo
doGz3YIfSOqb9a3qmOohmGdihhh2yzmeJEPo0/3hDKYG7B3v2a7WzwFr36wY8HmOI8LWMWB1IYnJ
BT6AjVYYhU/ohUnC0qSV3SSQQTXkp5sF7dfw3OSmyfPSwzj7WO7bBC+Me62hYre/CEKMXzlOTxYl
WvXxCT1MgwH5eVoEtd5xVrpTJdjt4mdNvzQcoCGMxH8XHaH6Jf+Bq8R/+tYKyrRWb2MGQCV8+OcG
C3vVlABp1ZefIeq6UGrRRiEujWbaAUODVRxfVzl9HQ1wCNzIbzTCjj/RxclzPqRb8H5036dODeqK
aFL3mGwuP2vTyYqPatMUwGkzkUL2tEvVKRxj8QU/Lsd/E04eNY6g151IITmTa9yyX07jVAQDkQl0
8w5EzuY+WqKUQk1AtsUOGiOhQCzCkzhPKhLCy+CMxyF6lyjjKXj9o7ppJIuL97fJ+9LXuXCpTxRR
iJ5VjG54EBt8pYRRIY79qZnCHsKl4++W3njDvyhGcvpuTYxfimfxyyhg0dhAVyhgFgrI89rZLYMi
TO8OgAVnGxCsMLCznKwK/Y+t8ckCWas3mwqbqbK3A4H9mbGAi+tccZuuEWraaAP6AD+XoKsRppGm
+gTk9hl/9DxtUalM0p2D79xrJP+VwMDWtFJMS5kiw21Hc7hXIE+9RGgYy/ZUQIUkDoF0my/peavp
qIyrHhX55qZZgHKx1inSQik3x1o02TJZN/VUkRmUsJ9xQLge61iFHtAwjLy9Ep1acv/cJBwlzDeO
dXDCpbN3hgGfczdQ8gqUr9BkHHtXDhgmF1d5M1U+KHu2TuRentxsfeP3RTrWzcWvdh8Y7sLo3JET
am8vI8xyt2znOEPmcTNN5SI0uMg6cED54VlIW3Sr5vnUK/2XvftfmgU3kqlfA6K8S3278pgcqeUk
w9fsU51biatYCm6MNQEMRMXFHm4saRkn09GUlkv7aN5Y8JRgGTJfJ1gqGeUxCFVxIhhn76qWTiiK
SADZH2Eo2sS+KTLeFxr6UKfAnKteh8KKl1tt/89Rl1tO1ArZ+t0ugsiI3fMC21QZWdFjdv+RU0Vm
wmrselmKmEp8fVGxOau/74tDrf80HXRjZkNoUT8MPYYUKz0rJN9Mf+AfxfvknVzccCINjPgarqyW
ihJVK5rks5m+JssDNqvVn/p9KFPSPqXOb9oWq12VnJir8fhG76UxyWtzoqEs0cMXjb0Pm11WicWL
Xby9YiBG3jl+p9iGIqVOsk8aIrrEZGKZuvv+rlsEfaJckHFiSHf6I7nWC8Yc16P/y7cTGZP7YDcq
bQxepK9g4oYM3opSDCTMiB5k1EVdKGC0M9EtuCcCX2W2sy1NR016/AVgFbvoa5rIl1dUrejZzEbw
cL2XiWrNPAsIzkhdyvoCZkFpKg5EC4FOTE2mp9gWih1QlhlNu2oQtJ3tR+mIv9yd8sErnOOH9NJy
Ky/HAlKOkPnKXySsBKSDj4yXjMMiLx4pYMroiF3wShXGIJQhFJWyxMES8slyAKaI93VEbpkCetVM
aOYjZiA/EcCX15r0QlJcYAkLUumQd6Pdz4XMioSsMKAt0QA+IxBcvWogv+gk2KPaET6dSud3F0bd
X2wcWi79rQcTsmusmSbJmzHX/8WW2yD8jCn7kTP3I7yj2yfyZZz1UZX5GeFmdvtRf0NzEoZihCw0
ki8nxkGrxXjlXbLQXdSQOICdfyZuZjxoiOSj2xBeaHPaejwx2hUv393FF69WDS9GCpNStH72+0Xd
SibcPbolbzXVRa8iY6lQ6+t5a6xSF8E3LnalcSM6XTkVst11tTqNChBJnXzz/EZbkqc7cXt8Q2ji
3FJAORdXZLAL5qYkBIdRt0WYnjpkKashDkoZJ1JyJNqkiiH2SK6BDMmIpH1du5EAiPTGBezPuXk2
0lDRgpxoYg6IleQmndWwxz3ujTsvN6y4WJswU/M648WBJKx9p2pNRPutuUuqTnkZSFps0jN6CRQa
wLLSZmF7w+FwBuBXYptuRAmHsqk6V+2LKGGPFLKNXgSxif2hhOje/YhxlAJJs3PFEcq2qvcrcsjh
uMPAGyjkbKNoXxHwMuIXI52h2FPrlKBNnHCxq7RRYqPYc0WTQHq1xuq9pZBaIZ1IcVBrRgriRdmx
D8p6/7X40rhFatO275FeiPBQG96SvuHtHN6T8A9rq+yGWMLkuxicjCqDNtyaF6z5qbtLquNd8sCY
AEOAjH6W8g/ydaERG998gtUq60BLgZrOi9oZhaHsUOCIUIkjckRP9LJc5WwxKSbaF8qVa+u5bGBl
yWGAOCfEDOGm8eZflVEKr1Y7LqAFjAedt75eBNRpS9dLXwfsUf+JZVTtimiF6m7PVqu9jHyz4hZd
JHvxco0iFXKij6HV2zj82E5x6F9bEpP2WaMts/tEtYESzRvX2Kz3pgdAGX0c3RYTkCseZgxR0MSg
laKX1JwMUllz5opYB3vWsFJzaUoXjBwZ8XRqOM2KfhW4Ko9kU23zuYwXEhe0vZu3c4r9MVAMEhwc
Ul7yc/g/D+YimUHBg0It8XMSrpr8EzUSAwMFO5GZlhO0iYXkK88mP0wbI0uXCwxXGIaFd8CMKQkU
fU8hO6ktkMmU935XzEf0dTVzEAEQY55aQc06rW32/DVnxMbcGzWi5SUiuZThr3bL0XujkDUROm3p
LAikIazxp3WEGTCCHIqZZJklbwFeyVqrSBeWbB/RiX+IrNYm0Tj+NgITi5HaClEDZb5DAONz9KPB
VCYHywXTkqQYRGFs1hV4jMlcO1jiLukRFwOrg8n0KqymKcLXmcVBX5lr3yRhoKEqd0hCYGXWQA6E
sZarM6TE4h6/G2TGWrNsgAumzDP+hUQLqHUm8BvOWpNkTyaamWPp8Rf3HIh4DQNFqhT8RU84cESv
rPA3haBaqSsEGAh0mp/JaqsqQ6GNgpaqAxuMrvcJHgcEf2JOIucAnwFgUQ4/JwJzqiOPTwHMCXeC
5R82OFRmUhfKdwsExkvY+XzAIKryLYv1C+evqCcDa1yl1St3TTRO7UyEj9or+DkqAFQFIMWKj78G
abURkT1RuUGtiS+ui7wahfQCYm3AZOO2NeeCh+O3WL/xZeTT2D/oO3BudH0d8sOH4hSFbXJdHz4h
Og6wuUq6NnwXylc+lGRd2M2+k8c1mrGrla45xe/4ePrlScRWMuevI2kr1vfeqXtgbzsYBNwiD2nU
qAh7/gpnPudS0NwoEeMBVHvl4MhfC/5+YtxkSv1yzaN3prRCZX+qfcCnbCA76b5C1UGsqGTWCeRB
ceWjydNsnTv6UzXIc3H10ynRuChHOhnoTUD2KnNXbCD3S05YtSXIWHfoXa91nnOITYZtcB4bZkJH
LhpEXpwxFZrKVdOA5H6Sa1uB8jM5wivJ/04lXjGcr8DOymXIKMlWyCwIsy3x0b9Nr0tiUe/IILBG
dTvS99qqbg5ydGnw6rw64ipU4T8r6a5wT4vUtiWsV1z0uRDRHJbDLp64RTIuRdoY2bY4YLEkmMXp
TOHd3uIHLR6rifS78iKTylKWop13ROdNGzqlIbqtYKvapzaMDVhgivWiYqCrmazVQF7Z/xF1Zl2K
qs0S/kWuJQ6gtyIiCIg4141LrRLnef715wnY/Z3Ntrq7qlSEd8iMjIhUKKb31iJEbOC59NJIFGfk
Cdx/gduC6O6/yjd/IYT7t1myAGX/KxJV6TNP+bQBGK1DpK+KPXLirtbmC29z43HtHym2FTFjFxwJ
bvgHIKqlXNtKhTNTo0OdHYQn3BgWi2w9AV8GUZcsQjbSf0pzKNkLG5WATXvBha9cO/cRHjFg1nst
chhVAKx+rEsINZbgR0sw8QYaGurc/O/KV4UGKXU7oYqXKc20NRmdDT3B/nvdBmj2IouX9VEyOP6k
ymJbkLdSVl3aTUQQsnqAVCt4UTqs66H4S+4FbwIUbSPC3vk5JkHaghVFU3vr6vdf/IRNRpdLN97g
Kmjz1ZCRWEGHfllvx+0Xv0iQL1AvS3SF1kRYLGXVXV17/FGxy1ZaLkqWFnGLi996RLVB2iklJhJ5
ejWMbnZ11/iysfLaIJpV+i3ojmr3fDlArupkmqHx+UbJXlrsWRSIsyxGagIuCtVT2havwZOFFGPQ
4UumvAUj5uLynyBtiVjhdGAOqn/Jak2XFiUPpy+/T/KBm/3sWmhbaZ/NhqrtlEd2vdQggf9bIYwa
ro8uufCFHGGgTZ2glTPzTNIQtppbW7Ndx38JGEmZ0rIXUVFep9dHpDNDiPem9qP2uWzXU/yb2LkU
IAls0bbPe1otGYHlF0TxEtNBp0r5QI3vdXqKHU0utK6Kbi/BCAOR39Qw1v1VfiewRy9yatDs7r4Q
1P/szJrm9EBjJN6AzHBHYVGFr8tY+zLo9YidXQi2NugXe/0E07jGb5rZt27YdoUlsL8S8CnxVg6p
R37/MKTTm9FUgsYe1M/wkuyt1JyROcs5ZLEUOZfAaq5r3iZRH49/Cb3R9RHkrYaagr21pKkxRyVZ
h/9FDe6WzEhrq3ZEoPxVsaOg9Wz321GUpes02Ng7tXZtad745CUfoNQG9himsDs+TtpHWPGBCBAl
UT+PoekhSZCBsJaSI3idb8DR3pY7F55UBMq6Ih3PQTr2NG24fYqtNM9ByilvWTH10AzDjEmyQgRV
doFUWdiGWQ5dsYE6bVDsGaiAYRMYsB/y/z7aJtJrHRsXTlvir7JvufWe3EweKNfM5WYgmDJnUbMH
P5plX1C5dnrtlOz17OeKKKT0nGpLF1o6HT9tSagFquONGvm6X8IDekUS0EyYGRCHAHXymoUepKCc
AawoQO8GKJJThIuB3slks1YUcUXUSXhAVHPJkH6iIIVJB7ZdyUlTHHm0Y2q/vPpXf3gGtR6q5Itj
PC90zMAzIH5f5d4yL6UjB2+13QvHVHh1pbAKsu/ufWXU+c/1MyUnZ5t3dG79di6E1GZ8weoIUOTU
3fKg5N3C4cYRzqMLQ0XAyET/2v9PnOiJH1K3dSjH4lXjKxcSsE4ODE3+/LemTL7vfU1urzSxuQWO
2X5S6c1PV1HWMdFVQV2ODY2ue404TZiwSJnidVsiUukgwsR5AIyHCBbgRij+cE7EtCJYzuJlM9Jc
UmSqapHk2BrQpHJ+VkkGn5pjqaXBrWFKoDUHoLoTyRGuEjbhO8NdzwdDfv1TcKKesKHeo134rca9
1av921ZoDUzBCqrFRQmCRGjhhlhAFU72Dxoo3FaqOpX8bIHVOpdN46wRm/YAfBTP3o8aymn1YwOm
322HDAVzPJaZPFJXf2WtjHohMQZPBPM6BCxZHv6vcBwImfSZZxlo+QsXYWuvjq68ZkejGvnBqZ3h
UDlaOYNzubVpEkIQxUso2M/TKBE/7pTJZVusetW/VTJfQHOUW1SQ7NxoZiCw65Tl6jkp5A69U5mI
nssno5FxnX2PoIj8WjfkF1GbGLEgSZg86vXzAyd4PAIfoTGBLjl4LzFD/0kPsif8rI6PRqscAGv0
wUwv9n3bfIwuYT26Jev+nhScYG36Co1xaXTunJLZz3FAH4DkMb+tyq1z84iTZ5Uu3DXfBB+myheW
wErngGakve52WidMg0IRmT7l4aUZFsPbq3FJjmR30RXHBqzNXraB+Q2IQdq4JYU/VPDd4qgaWYnR
uY9fw8r02q0nDNBdM1VDlS8u+8YYaXWlsYwHVMTZT7V/KH57tiiNtg8/s3D7aw13ELsbBSKrevfb
2eJ+VNxLkNOlDWxQDd5jo8iJlVtIZeq9L6vD8IIycD2oLp8Y4luL4/jYfC9pANpBfxft6deF+3tv
5hc6p9F5Um3VpofoBasmvgfsG9rY5C1RW9V6vI/V2cy/rTSqyuFOh+rhl8xghebGcD0I1Fdwz3qX
0Yun9utjrvWuVwZiHq37J55UQHbfOaDRncWXIXfhFFrRzoVLSO8xmr/+xcja6Bj3bCfY2YmM6KJ8
fTdozrvc2DGcq4Id1+2lQbgonmdCRf9ggyUtKOXw+zonUTEVWlzAxpRfb2DVI8ZzXkMl6ToOxNAW
bU9VhJVH77f5xI9DgbAgoTcTTPETOlIRzejeNKAxCeDkvzptYWli65OHVKJxKCHIjzALCxQFYavP
3k5Y6mBBwWkpBspcjBXZI9XDyxNUFo6/4jMCiLna/e7jC49TdA907PiT8Gwdi/B/SE4cx/g8MGly
UGM5JfWK9TP1Qrl6ZZRZQg5rq9f8TmMkRjGdUiq++qXohV6H5g0hN3oGdU9RYFifbOMtd3kd7yIk
m7vogTnnLtHjgd8nHpmTxwjfSafKn9XJaX6lz4Jshq70iyh002Q/0ON4sPeDPd+Y9Wa97WDWoy0P
PW+uXsW/jcoTegKMjMka083DSF8lvcBi07tmH7EsNDtv0FD6qO3QjtffRClHrdp4rB6rvbeb0yRp
QjOiD22xGGKArlzD5W11ezX5siptx3QImaQ8npPd6DnZjHYg39W+xfGenPB5okvKZfRYXUFZGqeR
nqSfVc621X8Y/hZ8G/cCllTiZ7gqp/iLd+lzYvVLPau/GZW7AGzdUo8+Jr6J5mEd1NucgvlzONB/
oVqi9VKJFmkllw4jdfz6G+e7W9k3ablRBm2nXYpln9hirw4rqrpGgcxS4ckaI5Q23otwLfv/jeKX
OAGcgZ45WJX+AtsXf4zf+zRdpItCGVFT4wW4l/1fJmBIG0XWT1oPbbpAyfcXOl2au5wWFmUnaJpU
GC1OpbtjT0yMV6NSa52xJTzNrXL/jAcQUOKmtPjWnD37xMY+QL8+O3VsEytNul6UaXCBluPapFPV
DR5+WLQalZ/SHyLf29ycMy5vPAf4AS5Ywjy+Wo312bkRYNTsNeIsehsAx57tL7sloMvPrdioYSHa
v/5Uh9ekOC4ujmT7gTXYjIxlNcBsdXTAe7UQVIIUnkrvcUdEzBqWjrk9a3bG3egCBe/WR9UQHuNN
P6O6E/ayP2g7Or+Ij38zRhitFKMhWxNRbq6NZl2UlptgekTumgxcSNT4FpPsDrJ6Q94AUjAaUBmV
WcymKaFSc2gTKvQjP6LGFBCLrhu/zxYv9Xu05cywsjx4IqtNa5V2X41N90P5QIitdktgRgI8Almw
MrBh+IcEDSj8CCwEQhYda/ntrAeVqNA5Dw+rzbwYGThwokiiaRcUileDK3j9ZUx8J/TLEL6WIU6O
KppiLrKFNde9eoASJHx3C57VXLtnGv9QRrDiY5T26x7P27RYwu7RZf4JKAwPd/Mr3SH2/mdsRoVp
FQNDuJkOOp5R9fcCvjapdmo/98ns7zstTGEgrv1Z59ZhXacfRr9MTyMqTsixZ2wn5e4tqtGsbrUe
XIbQy/z1AAUe1bxpTTTG8DUy6Hv1cWsJGvB036B3ULHHrZyF1wFuIb16t5IcRj+jWQLNj1BCLuYZ
oEL9GjI0BtTsPuDJQjMMYiQiJRrwsEAoNWHTyRIUhU4EP4oJBM30ti4XVwmWYiBlZJhrK/cW5E2i
J+lIXowr63qFIOmKjEjIRerjNfW6ysb1HBXfFTRdqLkpEQdTEIU6x022g2cTIixVcNkQKrXOi29K
G18IzvJtRBm7WvnpzXPc/U5fkZmLBzJdK0y/5lsTyGsHvCox4cGvaBuYvQPelSzwvTOt58sTVpUn
zsBs4C4+9qfG9bdMdLO2mVmMjVv0oIqysqCJMx+TTdowuIuLyp+5ehP2YOyCbvxif6It4lm18PrS
Yqvx9Sqr8vgxZxMxynYBU7VKq4rFFBnrTZ7k4jmqEVhmAX77e3v84u5rk6Y948KhcfmrHak5Ae8/
Vrc55nb05ULWS8Wrdww+oTliCD9eTTrCxC//PGHIFFfFUeXvMlxP05U5fHuH4WdUWtHS7TywWjRE
wluMNOfcRFywxngKlQxUWrhTu8bRsC9s4+VmyobO2NZKU14agEMjPuB2WQ5KdKNfgVvwm7yCuYLt
yPuXGNK138pvmRURW7VP+ImO0+u9cRoWJpcoUa2Dj7thhB1jYhzdd8haoyus56wSQLsCoUl6DEjw
F0LShPcI3BGQw3METCk4Q1UkxzT2eAfQm+6r8EI1Lg/RjxCTQyLURP98BlQDtCSJy5iF7WiVDhRh
xG7Ug0EU1Ls3s/OZX3/Zq7Kg8wkubUAztJ/FxgyksXXES6P9IOLcNuuYtyAQZDmsEOKcceGjPUsF
O5RnjOjWPnexee59vVz6TlMqR/W3RCXXQbdbxoi6Ft4ii4CicqV+cR485m+vOr4u1/1rBxL2mFi8
G/LmxFBeSnYLtxX7gHvj3T/QUgSmKXMFFOrUMCD8rBuPSqM0PPxdCH0+jf2UjePDM5Yi3+Nc+0tH
RMZC+pP+bTFvqBGCNz+VRjk5/CHPr6Kk685Wp7AcXNcNa7FGepWwEN6GVied32uNDXYMlKP77ymT
A1frbR+hcpL2uAKdatooc2ltFECH8DAsJ7NWkZ5UlE3oTx5ajsuCn3CPoEwkdwj9g83PufN1K82T
W+5ApCAgr0ZpmLobp86miNcNJc7eHXbFhjlK+Oncfd4bq9hdhwmQYsN58LChASLUIW0n9EjnOZYP
Dsonsvk5VCUlnehYRN4EZbTToXgbh3CNpBjjTAgYEs8oy6+6YmO9/Zyg8UBrKOy/j1wR2a1cQUBM
yDHRAem3TZ4lgbEeuSHb2/4sq707jkkfJM2VjM4hd6ScGkXmS3orss/v2u31c1ACYdIyJhyn/CYq
iHS37/8Uyo/mZvDg2SJYZB+PAHv5hq/1Ciy09E9n1hU/y1xKe1xsPYLHk0pK2X+15OQjUyrZ5nya
Qhh0nKk7KGkGoQchEjahQ4k0pCi4FYZd6GE5g9pZZYncZ/a9mnUvAdZlgbwFd95jEtTDenikQD6R
V6HhlpGp33kvnQpUIN5DRDjRgvRdiY2/+KRu/jsyp+8roIFTxZFqF+japd5h8nUNpBu6Cxsvq6uI
R/b/nmG56w3GVAFKZfveoNdn04ik/rAg21wy1oyJSZVMjHDGCYvdJ9VK/V23R1/P7StHxRMF7c5r
SG9e6V8xRD6DTZydM8pClErOJ654NN86t5Gvcz4FyIBh9gr47LyTyuCbyKmhnEhpiCMIZtSIpajD
uxDt+V9eZnyiQG9uQeQpZSciftBTs0NSqifmQPsx9GA+g1yRRPIRXKYz+d954OeaaRnXrRdRDJjY
6lxtmEZD0nYZ4uJ83qzEtab0WnpJPVp/uCBjPh7j+nTAGVrDHmNtDdPUK3F19Dmkfc01kvjnZu5F
BYemflm/XbmY4KWHlzh3UjdAHKz9SLNBl1ZPz9lNegETq2iYx+cx3uHOeSzV5QH5WoHTURJJzQ8Y
TV5LGvz6jEtyOM5fThe2Lm6d+yirOT24kirHch56bHiVumNQYWdC8wsRThT2tVMgl2PN1OEl8TjG
QonPGIk3khUOc3RpjLOTV+oTArcsCgg6ZhjPVh35LErzK1Hdxv4bL8dYtP87oFW4x/YnNoMdp/XB
Xlh8rg3MCz4O3bHkaqeTlNRurBolV/jgSS4oVcXVya0Y9SyMrfn3ramRr5khEwfRI9fJ1w5A3lX7
UOop0ojKLyTOzH0KHnsobqJM5nJ62RGoNicDaxQs7U+HSLdjoTSSmrhGMcQ7tb+/kgiV2B+dYgQk
0yQ/yGBhEd+OoQyRBDR9YD79O4RQ01uQ0E7fEQBkuucAu1X2+zb9SSDOC7xXBEhvGwApisoZnUfR
IR1G6QOw/qtFVaAnq4luHYGSSVO61pNZq4IbJ6A3z62T1ENcb6FSBTB5Bpxry1VFKWv6ItiJ/CAP
0iGk92fQcVTqG0mNR/tIbBShiRvTNX2iao4Rk3TNbiil1u5hrLI41kzEkg+EISX3vSzRcfmBgvyc
XQiLM7Z0JuiNdPZkJ9lx80GUICWhW1ZFnnCWhz6Ovma/jBj6xfX+QAypwE+C8NQEjTu6RP7ueSjZ
4trRVwqTZBI6hJRew62D4UpLCDjDQ1ZbuVhIFntMxWXC7U+42ZLkyA7s7u/xp5xozGgXEseR9Z65
h7mZllAtpFk1uy1KN8AmXDhM8PSDlYgq/jwfvvDGZTEB9s4vfIJhbol36kvtJAmSkE9JKMUS+Hc8
6B8rqRmfmVsq6n6Bi6RxwQ0OpVVXeUEX8kG5Aeulfg0uD3QABM8yD5gsFjlpQnsoi1in0vx0S/00
qIaWXexeWNgsZgtLQqaCyHdfjX4SPeDEH4Gir6z4I5sxhXPyhnhnFTRhRUR6C8X+Ocu/prqLoGhu
gqovenAwVFUOUTHJCkDy+TeRe6jvZc7F/J7Kya+2yjhpN/98KkEVgDl19/XcaxOwQGNGOh36q/0H
ORH3qUr4wqMs73gt/UnNl9aoSNFPDWpAgXUCUNAQ3ckYDGswezM+dBDy5WwPTSTh2LoP2npVw84n
l1jCwrb7K9Yvfw5iLZIBKCFVBZ//iTFkB/mVuRQz8xtpydS11tfxFNZCNMVuNOdLa7AcpnK7XwOC
a39nrlENoiLkVMjr+li4RtRBxF39IGuO+jqpvU1KTSMGbbPi2QLV8170oPYQ2R8azxTlvbbXB+Ys
L+IZHfnf8t1ehooGpH41/6CEAE1ApQFVLNDzURzi4Lxy3sdSq3w6lIJYkRktOxD613E4OneOHUSi
7SP9ParsrBbrthwCdZRZPl9I3j4TeeHkh76rn2ubrRE+aMVUVabYVEmk7zNl88GMDwLFCpEjcDX+
dyKycZGZC7buWTcSveY12/tTV94C2oP1zq/WKbhw3IJHUMnc/A2nJkWpqLx1ror290sTCxxqYopv
6MRA/ui9Woe4gvY6Z5eUWi+I+x/29qXmyoXRTy2WK1zxErKcIoPpHGg4CbrN6/7fhgWN7OcFSdVj
29fl146taEGHzFq1f80IXS12tFinvMPlTx/k0zp4+livFru0V7CP7V3PaB9p77OLCv3TvDr5jG6R
OAprQFmK1a26U5zuXJnrKiJO2PXiseESm8SCdJmEJGbabkk7kj8U+NMgcqDmpDZSg+GpSaEFvYFc
gf/iYAyt/9YMAkgziEuo37NRMtzkfy3xAyU1tTBRRQ9s3SQAVKitgt7d4SdTWYoeCcA/aAd0sF4G
kFxdcQrY30L4iln5WoxJFeLFJ6DoK9iYBWXBmXoEkDxr/OZnapSpIjZYAZwOksq88Ku0L69bqBZL
9ihHBRiLFyxTPw51ji6rDjIgR9o7tcMSSiXIWNecnGXsUhIMOF0JKUUGnyP3H/YD6JBxdBnMM8HO
ZiCiuj4daQGGjwfcHSuN7epkNGkZZONArGdT/kRf/y9zEYPaCjcEFEpFgHl61ZBvqXg2Hsf8Gn3+
uMB6R1G+CNYDAqDxlIGNTDTbJERUXB3DlQqyRRSksh1KGftlFpZ/h05Lbpilh20uic649EOwMtAx
3dTUZlH4/eXFIWDhmjrdRxpOylNkg5A/dp6WkPxQSJi7MxX7GohaHPSTNeaA7oYWqj6TooyN5x46
kghJF7IIg0h/w3xRmCPLz7dT90lnvFrrRNlSO+ympVry/IZiifgnll+vfJa+q5NXapmTOnNXUdKT
wOvRhCzxTko0WKIrr00zgbic7O7N7Rnvss2zXXw1rosXZqVH7/BXQUf+apzMOC21HvRSMpwZ9iBw
SmQVTy8SV03AOVJEonQtxvCn3qJNNaWKI05p6j9S7+grZaXmDcrKz6F3oZ4hVuBtqJ4yuG9ggIoF
KpHrdN3KrVifmWeq6V0753aJhU5rbGF4ohs0GGO19Sg1Lgf7Rr/pT8cqIfixkhIJZDTrH4Kv+/Rx
SsJysXMgC5geiBnXUTlZL14AnLtwj0XcrVEOv2RCRkJO4qUYfeG/qzXhFFQJBrJVrogPBDS7qBjc
uHuUxuDsYLsnmmSbbtnwlyhe9Apd+NHtNczlvBvOmuwmW3Oce/u4uOEIivlcTKfz6LBt0jemjfks
C6X85rnbeGjcR7v4EzzdSuceVtrF5pnRpgPsoWFyYv1XeOjdiQl6r9C0y81XVG5epy/35R5oBIP9
an+7s09DHZSohrO4cHbS3ruDSzjTN0x7627aS3vb7iU0Ojcel/A2pKo23PcPvXP32v2E9c4Oo8c9
re5PyDDJTmhxQ4ULyk7Jx9oSXPsFDBvIu3Df+nYKUS2eefcFTW9q8cZ/ubfoEtHfxL+3yt46LASX
DtvnoJIY8cMv4VwqMyq6+o5eo8/oOrgONm2gWGDBq/cYnea7eXmJw1Sv0Le6h1G1W+mtPRk9nQlX
/Hq7kB3npf6kHTzlLKqp1CO626AW0hu+X+ntRvV+0QfKaRVBggIgpOV3afVlqnNztpQ7LCZ/gHUU
Vn/+tXVrP9o0rfaoag9KyTc24vqAjsWReDamo1rw2iu6ldAKChQZa6EExwbSoupyN997lwpAbA3N
7PQFtHsKznb71SkRi5LEoon0P4D+vFmN2JNWY8M1zUHr0y+N5mnAU52AAnJNaZ0BJmL1D4rUUqhg
b1hKgH6fxhszBNDmd2u2B+ut9y8j69qmEd7Z23wdLG2w1CS+RPg+eiSvH6yRndurfb/Z76N3sYLv
sZ1WyDIZ8rSDua72GAUO1OLc2f1iYf9zKuBq2rhC8EdWVkJ08fAOWzfdYWt+G9Z2xC9qBb0ndPIw
Qn1ZzcPXrhKo2Pdnw3jYaVTCb3NeX7J7zE8RVRblhmbzSMEwnjXLhDCtL8i+Xxxuu68w/XkTGJLq
Xxzm9hlCxtD0rLNTSIrPsIABP0bJhoNLKhDV+FQTeHVK27vULyRmbMb1pJ4Ukpm3+1OTIszIIr4X
kdYmjHGyobjAj01UKgmvDtYGosUq0TmEz84Ou7t6dOdPNbjSd/ge7Hx1wNKfM09AGThF8hzfDVH3
/7Ts3GnrpMiq5JlehSNFjlR2tf3m7nRS4RhwYNcds43Bh/929+0XDW7U4uYcfYJdvEOGqt9FdMqz
qi4Lt1/F1NDgO/wbfMffPRsnEDj+5VsMY35wI2DSE2pdOe1Ve/Ww0rX+e5w/jTrIkdnl9ch/sZsT
KUTQyxN7Pr2Jnqut80FEesI9UW2vLl7BFbEV+iqNk3Di55DCb0OyolA6TwAUjitMl3JNnqUihaat
T1t+E8g7SBbEepCfWBFHsQ10thctZVSM1lJxcY99PJ5Z9lRyEDHQ7G29kgvWz4TfU7c9et/W3tMc
lAEH+Divn4fxZe/SqfK4tHMr5EOnTjH/g9EGiUNT3prfQO+pCsQjM++Qt5nc7GZu2oYOSAeXD7UJ
WSzr/T7+szX7KfF8FponBLZnSxm9stKjPWS2wBj6EG+L0CzZ04v5L0hASZpMEXQlqIWomqv6cM0t
QPsT0V3gicJMVWBE+fhmFq9X8jtouR5ZkjtLXrRjlucNTDfxPC7Q9zOF+nAgLxFlyCKXXelopY0a
twyWGPWoFgJP3Qk4Q62sVbu/Aksf7RdJXve5NFavpuWLmlxwqyv9jTaA9jImfFXYKcRWtl+CYpUI
M98VgH9acDzIaBS/p8eMub3NxujDs4jXCPjPaWN/cuqkzU97dmPtILQvW83jOqzuxm9rUlvS1Ylq
Hs5NBb/g1+mX6YsAXnbok0MoUWydwHAIV6JCWAjfWEQKz7y1Ug/TPo+khMSEiI1YhWHOgsspaat7
kj2s22JVH1rnjJkkkh3Eupbaf6lB1IsZ8WAwF3rnUTrQVHj6qTdr61Cucz3gk693SGlwV/Q+8Scu
8vhG+u6M3myyY9wEFYZtsOGohvjZ+GqJ96YxnmXHXxdHtK9bAnfy0+wXCB4DZQFyHrVcTe/HgFlD
dia39zJktQtz6NKyRmo9Zra+jsVvv4gTPtDt1bkiQ4qTDwkLc5KN89pZt6j5IdqRyQQjuUXxEsn8
pg3pmX6Tz8ElKTk7ymUztN3wJ3QcKH/sfHp1kFC8G4oelFWpM4myrKxdzROA6e6m3o4Snf91y3iF
FmMjIuHcjvMkTNdjz7W/kcgGAhSKXi24tu9tk708JSEGSMRLXiCDErH8Jwp74uWSrEMN8RRaYkoJ
kF4P5XWpSFGHbrgWFWWLJdLVSqfU3mM0JdPXbFmBxH4BEb/ZKZsfGcnHvb+84mJNw2i4KefWScFz
hMtBFXYcuSNVzgXOVhzswp1X59EpM4vCbQh+FZrR9051U3/Nv6WQIgUg7GQHzB9IAxvagHXMqBLV
A6PcqETHbbN54htGXBjcuXqJcbQriZlcxrfxdlggIjZsfJ+G++FrfByuoTPWnE23EB+x5OQEFA4o
IDBTTBouCwGG77V/wPBvy2bsnmbN7xOLqorLpwNo+7jn2ahKZ2lQn+/kzU02/e/WraOBBbUYmmyu
JKzolTfOLO1Y3Om5OTGfUCvTb+t6dHd37LgBpaqj4uAxKGJ+Od9iUrsbP+GgfYBCv/W4BEdN7qsz
o4kt8HtVh0Za9PZf515wNlWntnw6pVejygYKvenVeC4er0H6atdiw3000ZK3uR3WYddCn7CPyiW/
NnnQH/Db3UeVdZPgeTeDytE0oN6remFiPGsQ8n2Rp5jBjSChs9k65fBG6wn2/OVnsk1mXfmX5kMi
q/iAbMtUUPvRhSBA5QUl3p9YHRCgMbEWdilIF7Ec/6KHVrVZKmwVplEpwSS8EmLmJismf35pKAZ3
nv5ESlLlg6agNHd5SykZ0K0Un+WCTYpHMklqLKVGClwCsUE4Us6mEEajSs0HYbKIj4IDSdSGAopA
GMcuDnRKTgcCFvQXraa0KMky9DuoZV8QE0ihYEGlgEhz1fhASuq8f4rgybeT2kM0SiCDSOJp4bOF
kxspEZWdoqD6cxsX6HPbwKayWYzB/UEdvokmdWFYoVMMJ6E1/E17mQJFNqTQEKmpBFBTuI91Tqo4
fLoqW8ihVw0lzMF2bPIiRlLx1IRSMQp4v0lviTchmHASHU+mPP2AmNp1gJANdygv6JBQd7V2Cbx5
2ip6UFRcg4zIhzD/c0cTClUm6mQvxJ2sGxsMJWlNMrAcdhn6KoFP5GhYheVE97vOFiS8UqcsmEXl
Woyw+GhK7YgQ+pse1IDugAwlVBU4JjMJN9iSGcSLXfqLYlHGcQDcokZJAkJ30i6eWDwudMlgaZTX
NowvCuugePgm83k2AGO083VrzYPL74UWyTtPeBPsvclNNWzElBNHTUsvDrQMp53zoCXmA49aaSuO
WZpq8bcbec8b3xp52RpZR82XW/o70YlTj4MP6YCW6m34TOSz+2a1gzijewvzBtg3QJOTn+lWEAJL
yZIVW3qkuNxa3RVZ49+IkbTFQ8XAM/yohhlE70RT2ivAlnJ8SRqPgQQGegnRGbKX4qu+o2q9yCRr
igPP5jVQTvWhnJ/X62VKIGcjRRKaPhdfjMAnHRT0KtvmgOq+JDOq3FtU7UUvUWmf2sVBVCO62gH4
QEsR3+PbgsDVsvj7j6j3ub5DSgKL9Cr/8+Fg6DBSB3ERWF62KAeNH1XbQZeEEqEbyF5Np8hffiY/
Xfx2YDoqXET2IfBJH0vQVFbMQWERU1sKQFjGceFHtTRtWbM2fYNByZZjgMS6g8qXLi3lRA1YaQMb
qYRHmclJ3Kk/HzpCffQuyG0XA8/z0gayHECfmP1fwiA3IZnIIDGRLf808kVzXOMAilq31kTAyypD
PoF3uDyIGNkh4hToVicSBAw6zR60Aqw15feUJEgi/xXi8s+RyyKFAnIO39StFCSGpHRhC/dVezJl
9qrpcZ6Zxf0G4aSwRd06xbvvJicMzMf/8LPhhHouv9+g3u0yZRNQPY4ixSHdRe5dC0UXeeM40ZIo
I5SACztIggCQbdX7tLYEVLGMNBGbSmR00QcGyNBDjXNqXA2vIOk7hDJdOhburJkWKyNvqH9rUYF1
kUtAVHrqrXqUnToYeQB0wlTlpcmnJI/Xrw5wKh3wYrrCEs/9D0ueT92/gs313ZI/0B0mk4NdNI8c
+Bfy+7+F0onJ3JP018GCS5BioXEAk4liYhj0UiyhGJZiQMg0Ri/mnn5ElhXCdPGFMlU7motCSvRQ
HGY0i/PnoAphttwqTCQnkm4Y1iDZTc6zEqNULpiZZQhEL/HQcaEVFUvcFk0DJsczgBmo0asiJKps
RXih7EB065SsCFSFQYn8vWTLLOzq4ZSkuVDoapLC5rJkftLJOF+airqVM5fv1txQvktslnhhtxZg
swaLBvdRhOB1ky8s1dkV9TVgE8b7hGm56KIpV1OhhKl1QhrmaVODTdR8ZPo5RL6a+YufO9Ra7vGi
2xXjZyBqkA7dfUzgWce5sLF28aefEZXH9MaeOhGQ5tQFnqaZIcjtuNav9lj92QIQ1ce6HztmXyFb
/p98Ox6rq6J+Ac4M+L0eRH4TlejIYRtTdDEQSwRTB6TBjPB6D0LGVC3Mbie97rjSPQQBcz2H8BWY
AuGOSW1VPIHEFdIvzBfarTohVklDZB3kETpmEBzsfU+mFtQwUHZQT6G6V+uc0Y9sO3QEduZZRkOm
UfdlR/gKpPhUtULNabeR2tNu6BlJLZzaiSzap3SRnp68tz6+8FzmpAJjd7z8gx7NPfnSroZqdPKX
GQwonGBmYXSG76VundhVg/fiuVj3v1hl9YVn6KgRk6uksSF705HH2mqMlUtmZlynXK6CkziCGH0+
te9aiXNCGi8KpTQlEsiQ6KHeybvIy7tWyQzFDYqe5Ge6YLltfT0sU/zRrYEY88daStSTNlotRrZJ
SUVDUTsDvDVECsLhzB505cNIS16uePi30TDw5LQhwz3A/x1qRLmMa9c/QEYQNaGe7dDL/O0kaeL+
90CdSZ44ib19Xu15aarnm8bz4Hz964p/lDlrq2f4xaxfN5i97FiUbugCtCedNjHZmvaamLD2EG+r
TE/YRxH8F04rp5kfRf8LL02fBFr76E2+DhGbFF9WAvzSaFTleZ02r4ADhwJDBMnc2n99QCkXMBiz
20zDhp6EzGoYr0q0amY5u0b2UvJ6UmFARcApJQXAfwWL0N34Kv5T7j0Dn6PgHmKAHuLUeVlWlXIY
+2/YvvlThXI5tqg0jX1cc3cUF5e/rp3iYtNf+8WxDJrOwyvNEH9UP9dvqmKJbjiz5NQUuPJhSlwe
hM2tv7gOsUbbpZbzvDyMzTUJptHhO3nHz2xl0DoMpM2+oCjlMtRSf8HIP/WFHwOo0VMSOFtlNBpl
yVv8m5URy9xGxZHKBeBskTpevJsnxMny07jQq/cKHGrJZTjysIksP+tEKDU4iSHoBKBfUmsRc18b
p3g3TW1ABoouUrXll1CycXTslex65qL3/ILrosuwlpUhvjdirZIL4iubxY3ls46wyPQVFImrKjGE
uKwyHcH8mQgyN0iECQn8vAO2z7XHWSTi5FudVkXt++y8Wt2YLHovsdJECsLWzdfOTLdPbvnQcHTh
VUhWKUhStEgW2RoDbwdCEDu4hHws41p3Fb0pNlNkZrUMGLIl55aknTf14zZioYlsakG6Wh/6Je8y
NZJc81+ZhlGQEeIBE5BL3cBM9xoQBcwLXckjkEVjUmH6j3luaJXHgXkixT7KBim7bKVSyjlUwry3
RUYipyAxqRPhK9pXzC+ANAdJFZATXGNrknUfVUCPJkXqZMp9BKOqHy4mhI6jXgevQnwH5YJ4DOnH
QfoFawDh+uEGNUQWy7l4vNosRtgIwT3JHdyFC+rzfXz0rF3yQlgEsAP4pN8HQWiGt/FPmW9Q8AUQ
NNjU81JS3rhWeIkSj4LulKr8+XKqKEuLtUZM7v9Wy8zaBEOpOJ6TxkDKWan+EdLIXFrqgqzWdrpZ
iuR1ARVOqxiq6EzcWY0tnaFwQ86Ve6NPAP8bPo3wTaBB0SywiEBVighff8rdWhSiTL2b3U+pwLRI
wQ7h9TRG9Q556J41S8568m7/q4bt3OtYaZke5NbcONHB6I5Hpiloy2BWqgQvdHhHOV2gmypMaqui
6jZrDuuTzG6p5GtC4nfgVG1W1/lw24Y1c2QcDzU7UQlSLh1PoZQQEtN/Kgv9yNWYZijZHZTLJacc
SPmjE862gicFMAn5K6srVCjQCFBcGkV1K74yftNnpOSZDNNAhGTdLg0xyIhJRlhj1MFjJcGnNMBo
a74pMT072lBYrnrKkRWK5wQwpUvERYpitbLBQGZzov76q0YLI2hXooeA8fyJvoNhl0suL/tkGanX
m99tI/OMu9EqxPB+1aIOmAVXu3Kj93vp8BfU12ATqDPYWgSAY8gNMD6CI8Ud23pfIu5vS2x50exz
ZFwCs1sDr1YNmfzI5xvpb0+J7kDeUHRTrvMStR70fjyora7VfbfqD7YtjXpZY0GbYTRpLsx+NCcu
bMRy9BxdOkTbvb7d/48QMFVTY61H4oKKXXIDKIQz13tn7FGFXdp91LNQy2jWjFVNmob4R0n7+eEi
sYOqbK2PSJewzDkmVzB+7D29UOiGknm/7/la6UkbOapJxMnUPzR6vSuYh35dA7/Q1nTm4mO3MjYk
QYEEF2IGL5IUF7XmrF3JI/Pf13M07DWJtDwrYlY8kcHmBPFapQTzyB+B8eBYDBFiJbc2+B4a4A+l
uBxp0graKOJEmwHirNU61s3jOCnaLV28f2p1cZXwzEFkIr4Tn1crEbKdhUhchYAS18L6Nan96ZKo
YgAgqfULAIkav8aMxSGOoNxkMj8Z+ekoIqJLHyNddQjCoAujstVSjq4USJtInviLdaFEQZvPGoDk
2s7ANREqYWnGhehAyXbdp0j7k/7skRAXbAHBX8q0G/92aez7Nyq1x/6u9xhWx4/ha0hLq9DqvMKL
b3UegCO0c+dRBumogCU/khxVrqLKk7EvFI2R3Cs0Ee+BUAMZAulaqBTzayaZmBviVzb2MkrZmzVJ
/oX5miS8QovtnwsDY0zD4TgWC0/Rax79U2Aj6KuSk9AAmSRZuwYVvTYlubf6nYJ1pVBTz2PdTmE8
RMc0ZKWml3cO0nKr3nz75nXduJm0NTUqIOZ7kFzxGgWwEeRp9Oiyay/4YlHNKtTcL+ske3QnCYwZ
OzxSyKCyusxNlC3b2FyVA6tVG4G8ZDu9MmzdCK3jGni7RINuAEJAUiQyi9SUCiCEdmwRJpKQnVnP
fnCFBiQBdydBlEOF4uQOy8AkM83NpM0a0PdNow5xDqfQETVQC1KEBdvoKf8tQg/GOeKUma9zWHgf
JDc7vCTkJyEPCZY0h6SZlYL1UWMIQ4ojm7RByE3BTT4SGKkpn813CBZeBtyX+yQ2Thd/tg18Lhv+
HNfog9F4Zo+gzFOxz6aDhbRos18cpTgdg5P5eTlIiyjrb70ZDXiQnRy4M3QNLP1V5qX5hb2TciCF
bvQ0jJAy/RJMw94Um58CyQY9WKCnQnog1aQy/ETzRyuL+ngGZ5rSAlArgZy8+ahXPw7NIiUw1HRA
aJe/BykK9oJFN13VhjW8Rha78eNAs9Av/SXQRk4U4/jSZR3jeutjso8g4DJZjna4lFhr+mNS5Edf
5N3mJ+L717jDvQR/q33o7tEwV0hPCYTjWo846UeVwBlFzTXlyM1IvuHGpFhtIO9lvJs/lxUnSr19
t5r91EJLknZlQG+grzybyI1FJ6fVZbT3XiwKEOX6fZF7ZdgH+guVtkaTDb6T+/DkVs2b/2PqvJZT
17ol/ERUkcOtkIQCWeQbysJYCBBIZHj6/2uxdp2zMF4GY8U5xxyhu8cXKdiJTAh2OyuQ2J9Mr7x9
anB8v7TR2kWs/gcco34zgkoAohHNgwBVVnA8HvXkS1/eJEqQuWI+8gMVpJDQThB8UQVBlZ2I07n2
5o+6M6uV+fLeJRBRWQovVNoQvNKy/qPaJwIKKCahmYBKgULxWrs/9aQ5T6glwBDwyDdFx7Jcdq0e
npQoc2Ttst/qlNqHYWqcJ9/d5+HOEmXlEjgj7fFkRKTv5PqWc6dd/ctLf3LdOSr5w8kkmdTeuUhv
l6B+M5TaMXtCqhItQ/bFoelJg2ikJoQRp5rpZW4FZeCrm0zioZyXzKVK5yK/0IV34VKTm53Gl359
sR5A7CBSQU6axCGHD6TP3I3zM1iyYlY86/9hOZe59gXZMlpSk5jgQB5WX+UNridnpPaDak3IB8h1
AGjHL8ZHnpU+K6o1BWTAak5a5oosiXH6J/Bhy6Z/Nk+W+CGwvxaPLffwq3HBtcG7iuAmtBAGLDh7
WhdSZ7rFTvPs7Z/eIxrfi8YJx/bdqeEuPhkIekx/CInQpyZpMmUYEbCuKRGZ19TaLeOrf5Ps3u5A
sKjF6gmiWmD3N10YoXeiHkW6YEWkmCOt73NJQRT5Tk2K5U2BtAonYp2cftbYJ6LJ4+hSNshdXcP1
JjKZvuxSH9UfadgKonowP1ucCAn8EY3TIwuekkX3NRZImgUzfQgHvvlhDKY8Wy3tskKxI6tbxEg9
AC5LjyWzPgOl2C5IlBec4qhOEgomkAeRkyAInhxiWL2J8cQLZQuysKK0/+dxYy1utnyzckebqgwU
OFXo9MG7Cx52s/f0YAyCGQJfr9ku00hy4+/UbRBpwEG8/sG2RiDvQfdleLG0b71iCeNZlacgzWo/
oL439GQrucX+ZyDpK/0i3yFMAi2gx+6Vywi2qJQzrKu90uC0AM7z7qx/Cs6OjT9yyAC9zjzEBt2P
+3JbdsMWRu7gfGn8sVOdsVz/xDR4oQled8fCSfuFyto40g5nEgI2UrIzW53sQlhz7kC/oKDmKU51
NVA7rhrlES0GejRyMAYX1nws6LFWs8n+Rc7zJwVCD2tT3HYx7lOX1dJTiwChNITTgKvJ0eqk/+MC
7DFxwv+n5o33yzlsQZgRVjsevi6E6AR1Kw6F2BYinuImKIcRbae/np2OSOlWwBuog8grk7zjXTh2
T76g/JASQn4F6LO/kuPTXVJspGW22N4NK7gmFslSeIlClSv0UkS4G8pFEXBDw0IDQ+GjBpYe9d5X
OPIr/qPQWSRZfe6LTldgAvAFDiYaAvvhm5dvNpVLcsq1qxNjN8jHoutKJUEFHLnwynHXkJa9syJr
MT6ZVO7bgrvSjMAGiJe3TKb5sqf2yXnpyzp4fJoqkv7m2YFF3EttAUROdmNOr0QPX6G65cbyIrUb
fovHx5VAJaxIfIUBqqQSSW346nScOLF/hi3YPVEB55M7Oh6o54GEJaXEryhMaQDheeQoSWBVmfET
n9DjLqIuziJ8y3bLvywz7+PW+UmnooYZgqLIKyLTz0Wme5qklUYkLXAeaEflJozQ+s9peQDAV519
JhKhUCvl7yAkv60keh4q4xJXYN73n00zuxoV8pTg/mr8x1BUgrxFCxJJVJ2gbyJe0vSoquCSsMPM
QK4LHV/S1erdQfBYwTHLIyyIXI4N2FiBMuWlTxc/qGGHajCJXwT6tNRVQkWiFCTfJ+jCMT1UWdb/
O+ywWbMPkaHjzXCT02HJpElJtzoDzjkhgW817Ov48os72b1SQaNm0k+HJx7V9pp2jtbx9zIpgmGs
Z+300cn6eCPiKfOKk3vOml7KNE9M3mZkHbhkZ2N3NQdZ3OaniKQomNGmd6m2gY6O96Ds+KP6X52w
GR99Vv6A2DHXf+u/Uss9/TbK5um3OLs80Hctzk7Dy+SGk0ua/cGfn3ad971Lm8zTMDp3QOfxLq5M
JWk/eyATylI3qHSjjwF6b0/d99OO6/Yb9AdHd++8ymbjYsb3bqvp5hIvHdpNlY/e5dCNyp1K1Hm+
pvVP+/LbonEOtL+ok376jXJ3n00+BY8iSL1mr4nukk615EXn/rPmv4udErGVWxm+8Z/IRY6vyIdf
3zevWJ7edqdNkbxdau6O1uXlPJ/2umw9onZ6gVXUpDsQwI0DvZanCR436cGXcS+aOyo1rMTI668u
xJQHq15xGgA5wLTvO8WdXU07VbBUmV1/WWtq8lX7dLUu9/a5YX6A8FDDIepvcqeMS806017VWjf8
88d4nq0mQ/xoobFTPcMeN1rkI3a0SzeSUbI6bPfz4uZeNj6zeHglI1/osAX3aBZvZlaZn0rndqEI
LxGlmhD9HXLvBfqvAusqt6wrOErydpvIT4eNu1faj89xr3lw10WnSRbxl3GSi5CUBrXMPFzHHHbh
Yp3X1t17j+KwSIUH3QhUH8Jn3uAtR9O8ge5E7SbzG+bH00o/nTr6ucDeKAJ36hG1/doNKQ3AZoJS
9qJqo9eK8Thb1tl+dZr2/bdVt3c+CCbnM23RFnQ9OqBY+D7aTwAmwX5UDas0J7sZ91K7TtqcZBXi
nuo+CvaznSopiTXZUAw4lY3zB3yIwWBFROOBI1A0k9fdio5WtWZez22Q4tfeGQjSbm1Xaq32Jypb
rUZrqWxnYYNjfp1Bds/oBQyaNG5fP+0E36mPPoPd8lP7A+0JtNDOrdfM98u6z2uYkWe7CDzYeu71
/wOLvjefkOVov0UKC6mSfguPE3oemtQ347QtgseAuAj8p2EcO6Wb2VrStHndLzYnl72ZoC6EH8tV
RtdoXhm+au0TIHzCf7CPUMjwZ/pp7xoW1s6L4B/0D4yY7W166z165yIHYzR4j6OqGJ+9VaLEhKMJ
rx1BfhjwVfN2tstA3NbmFSXIIh20Tj9q3b32n/OCH40LTm15IqiH6U0MdWhfwW3Ci4B7QH0BB7Ls
75Hxpt+Cm4XVcTz4A1Q0aNhApseoGDQ2yNR4l+HHRLCG8CNvAPxZNFcHtGlerFFx+3xF7CLuY7tU
IlZmcVSy3l2BAr3zb2VWR34UYvukNF2j1gireZ4d0Vt6/iHiwqhEliW8bOk+7eHrdq5dGEYOjaeD
p11cAk+dvM8UPhpw0suDZlAMAKaMPqPTjr7Rh2mjXw6yxdusYlry0g5ys39Pm228wtitrV4jtKRe
YclPQdOvYqjvERj8C5xolgFKLEdCi0vdSH6bgMs+W/qarVLvPqxMb9N0+to+VsnyCks/XI+vRL7L
0yii8/J78qHBLeXA3m70buLu8pEmCdRy+zR614yy/0h7x/NzUj6VnNYlsy8r3n1MR9czOX4A8rdF
irFZQPgHSIZSxp5+9buqk+zjaVyutm80F2dJHMaLS2TfW2RAzaQGlATVmoj0W0p6u+W+WR4oFnQe
YQPgJaTDsEWdRN2dzwA/95W1RzvqU+9MnIaEzM1oJqgPkHVM90a195LoiSQf3sb6D4NdoZALMRAF
USSbqeVSWac/fNMsJyYRbpU2lICM/t4UFqmeblLxIKhQI1H0sddv/fLWJSS/4NnAA6FbBSTPP/Ip
Sc1OsjaaFSC6Gyz/zfb9aRY/kC6sV6XdrNqNEttvZ6QHeUkq5mqVSmajJOGTMzg9XCfifpQ2Aa+q
+HjscRYXGw0v/KoaQecdUW+4fjFltzv1qJZ7nr+GZc4nKP2+AUIBeYLbTsufpn2udQoNK2MaZtb6
bD6R24Vof+a4QKQZx1HL3VE3uncJq56UKYXoPG+PQckpkPCkjtZJEOWiyjwtAhz8rQEFwjWrGK2L
cUM4mDYvVsWrecXurXOmD2YkRQFQ0FAgvbOd9jApNTeym30J/YGdQGZTiUAItM6bQKTiwvEEVQj8
cAqe77gtz4+jbJBuGWS33pngpDd9zIiRoQsSf1BsKpjp9LQ9ereDuQ4rmVHaxuCUVmewMLi+4FX2
xufTvuIRoLVAJwhQnT4pWgpxqS0wOgJuFB2E8oonb0pjLHGk7AWt+2lRa4Z+bw7xKNokxgjFlegH
5m4hK0yX0D8uDZNbkE7IfQgr0mKePz8CfK61CVsRK2bcEOnTQ4ecsOria0R+oHa6MWDOCrXHiLiR
mrkruHSx8xw1exmvUOXBIc/AplxAjCOwh3gReWrn6u86R0rPdydFJwcstZeiUKykb82NySm0XCSE
nLcTgSPHFPJ/ZO976fgN+JGq6fIGbq7VKYwQoABVFyMokFrToolqbeqXnBTwacUr2rR/chwhcDsI
RVLgRoqeFSZMiC4iEMS0lkJMh2LSWF7+mZwMtXLgfwU4hHW7YR7dd+dFb9APPYhxhiXTixeN68Ws
Ap0bKnW7d2kJIRLSHW+RdD39KVV3ARNDdaKlCxL1TxNKG/2bWxrSeYsc6pnaG3wYp+i1ggpCgA/u
v7g/zBsr6adu8oOh9ikTDZgJi1pQ8CFWR8YdqREWJTog8wNlMRrak2s+2HBO4aLQfmOo1o01ZpXq
RPvOlSowkHHEXNYE3epZz5AUDba3p+arvlpA0REELTAz6YrRiQjM91R+j50MKCtT7wkyN+L2siOu
2M6LB2WUr5Eksfe+sNZkNiCXvdo4JqSOuo2O8kvgAqI22AxY1IhPcMk/4H/BXzRIMyl9UaTOW+Xj
UuTsQ5KD9X1CQLNpL5fKIB0GvMOMutIBoDDc995EdqIU3FHXfDEkyD+kq0tn71XnarJ6GFAo9PZe
Fuis4Sl0xXgoAmKffOiZdeIXuBYMYnTVSY4wjitMfoP8o12hem7XUOZQofiY+wB1IOWME0Q4gZN3
sPKdP4riPXqoqWPraEQ7b7q2cdEDbQuyPoHik/VRorNo5yJ19au2aSaykeR1UauzknGr+yCHoeBS
3bHUAlSB6GJPGzM40DCUWmyC8+PB9LBrJGMJUiBEZ9yaO/uqDIM7oWSTjAd5wIC1wK8Nb53KMJsn
wWt6JKd9MvARAD/Q2by6wfZd/fO8hkLMHS8E7bkfjC8CkASdbjpJbSqnkKSg2CwOVtRHDAvjPztb
uwmabsOLjc0X5AS8EBFgldH+cilI2c3VviueBXlR+4VaXm3wGhLr90AabzOY15ceeqhQBIrQKw/m
EU/nTNIHjn5YChDKI2fw6O7du/eAmDZG0wVbOweRPVTzpSSozVi94+U1fPQfq2zYWh7IKC3i3/UG
o4z1LmH5JljmR+/z01gi2on/Ob/QoQWS0y/galy6amS0FrUF8nBZ/zB7BaXNbVK0GoiCTsp/COms
u1DfMuSEwG6l5nO8AyqygV00rU6uPxU/BQQdNpcZdgUC4fDxbQ3cCp4eDBTAn8dhujj38fsr9rG7
x0+jfFBbQG8qE8iWp6XuQxmgXiG4/1WBmVlPZARbTrNXGHxcJDODO0G1hdP6vBrluJ0BAJ2ciRTg
h1FD8o5ubVFj0QPRF1Q5yJ/CAgZV9W00FrGfxgbxYTxesTKzlj/7Fzhh5LOiNrsnJMzGu00txIk4
FQ12k1KkRp0IGBqlTlyl38uwiUt9biNCCanvgBfLNKQkSQA2OlA0mVBzoM88h3CbtPyzOHg/797a
q92N1+Y5O4/LX3Wu1tmobQqL8yjps0BfXIJGvN9+tm34+8W1s+6Vp4/5myYjftxbLzO4gjU13P17
vw1SllmI3VqPiIPtbFqkS+ngEjzHr0k6x9p5tXmy2gXQr6FejuIRai1r2s/ja8Ot56JRWUQSt2o0
bsZzG3t3dkWI3W04sUHsSQbn/Ie6EudBxJKyXI6i8N4wPsHTP3ZRX+t8zCcqmEPSddQhexdkExsD
IhHGwIVhYFdX6+mTu0a6pmaTWQuKWlS9FuXkz2/tt+BEfdL7eUbugT5h97O8e7cNlYBB1qdmRg2q
hjV/O9CAZofZuhfP4v7+90z14w81qeDZj/1s+ulWfy4BW5xn/XPnEuA20rPdoVa9AhZs7wYq4z1B
SRCZBvvBAegvYq39Uzf7YTXYRqMatYsi3J45ac00oD0MyOdjsMdorhLKOGuKZ4SNKNMl0888AhA9
fQyONly2PTmhyKti6DufcJ0ajzkjpYIuyDQaPZz94N1nzBNzPavIyL6nxS2cID9GUor5wiiDGJpt
Mxj/kONI+WfArZ/TCKBqGHGf4xWfen3oPB5mTfONUMS908SM4DROdt0oIBDMIBaCNFgWsdmQMtWc
+xNE80IXemTnSLGs+0E3GkQ2JYywQFpmiDIdJqNDs79laW9EgxNeMpEridjhzsM2gIfwdmW7VMCR
P03PA227RFBlXn1Kx9Rhx9A7JuvtmuQLmRoEVbqlTRP4jN/4TcLSMvm72Mcpf4FPiZyL3BDE/uxy
p9kvDaq98qjQXf/E89uyOb7YzxEFKuiS2ElvZyIo6tUw7vV2NqoTg6XGfpN50Tjr17fvbdPNGJsH
glDC2iNYWrS9wueqyqenvHwE7x8mlk/m4DqqkOHnfg0Lc8RsA9D7wR7fimFQX5aA8K+7eyoQAVJk
LqBbZHEZ/yfECrljXE//PLoM139vmLEACbqRj3kdHk5WjeL6Bhlct4HCtVda4kDYZUB8QSVYrxoB
BTQqtL/khknfmhA531xeSzS5xwBNtbjXGMcvuJBYicPLqEB+ZGgwWoi5kmm0ao1vDkSR+rJMvzpk
gdDLg/GPJ4Hi2RObjAhuoc3QOIbVZxseZdq0s4KDYluzYrwRtmgQuJgNBtvNLNU616h9p6i+rFMb
yKzqofPCi+Hv9+1LbBVQLaO/Q8s5PrwSZC/R9R5Klz2O3TjufSCRNUzyNOkinu/lwyT+2YkCScrE
fSXQo789WDCbal4RST6aTBA2R06dq6KLxemvmqMHjheA9gD+36QILqO0OU3gMl9nmbMeISh4GF/c
51/sfFwaw2+ao3333sEV9A4zJArRUr1D9Iud84+Kf3A7Zlz9C3FzOjk4yZSZWQD2CFAvXC9hsc6b
v8j8aX1hGjVZ2UPUlqZMYuFyrkz8/YAKNya1R8VyeQWc0wSpsYymsFDHJ6f8FDYp6vGOC4auX17e
l/H2NT9kxg5yRGt8mF6ZrwfDgMcAawAs9HpJqtaOxuWaYTKGYwL0eH7kWqx7i537GdQ21VG1V4HL
UDEHeh9YjrcPjsAMaHN/njUQj75076PboCJ9/6RPMnpA2nj4Xr1CSODOcyr+sMosc9mh7XpZpw85
lHDsUViZoy83h4sylv0iVqcVAjwI0Nx+Niog9DS94w6xyxnJs/v4FDCpflhaoXg5lwkZxcaCpaPX
2KynqGdiqBsbqrrXH8At/Rqsb7QiR9BCoK+fp61+Qm3j4cQ9XvV2dmnO6LvxhY2Kwf40QUwUh0dI
bmv3OIAbsSON+0RNMhkdOmjykfsqhBU/JiHP7FN+evaap0GCYnUa3DHQTNLRCw2BNYaa9FznDOCS
gsnHRlySHG05a1dBmbAA0FqjbFL15quCFqgNLGaIb4Jy0S9k9j7+ycWVbW35pfCJlLHy2sgMnyZV
FIwLi1Zw97gTBJHEP/xURxJ9jzw1fbtskT61STBjXYISgoork6LE7WvoFpKTsrASnD+q0uCcMhqk
medp5DGZs048Ok+PA/QPPYbZ6gOHn4Q/woDgH4bJuLK4/t2tiksmlHrKrzjrNWIHvuF/ExzsuvyU
Kl9VRr2a3yc+P6/7rd8RmbLzPLMaw4NJjmwL2W6a+TD4dgTM5C6Vi2RhxY62YPRLNbjawSm1kAnu
1lF2575GzqN77qMD6wHO87I+XTZIRZuiTgDOb9PWfpVs65RPAIUtsTmtcbS9w09/+RBtGAhwyL0r
Oa67v59e8Y6vyEYdnSP8XLJsNWj5Zz+ZA9idZ86ZjwCIciWi1RzX+6QhKDE57/G7U6Ao9LCfCBsX
uPKvDYrQSHu94cxHY/xg4tkqyodw7sEoML/A/6sGQloFgNr4xRRnBiTbQp+MkHfo81aZAVyEXYK6
Aa0ESzRTm5TmBXw0OE+hMIPQz6+93SDx7v0r/pYc7YoqQCZ6ks0hC22py9VRFUulqxUgjUEojgel
opJhT3IpDH4aUF6hkjEAlTGgYlEyBzSJ25v2xAbMqo41wqW6oEJcu9hLqL+oirqiHQSMhpwnnU4E
K3rPhGnRe7EPyIOOnK/lF4/NHw5CO99QGBsuCCW2NoYGA//f56dJ1qnMk2kpFPdChC2eAVx88hFi
FwuLlTHP8cDYJdUkURwgDfWPvy8WHuoSxEnHYd1rUM9RwUylM2nF6ElJlXDoYePS28kMoJt+fQe3
R6j/KySsykpHyFSsoewBynf+0G27zpIfslJ1GOQnV3Kugv802/6db8mcoiRwUhHHqfiyC4CX1PWo
LFIVFGiJq8rF5h5IPgP7z3V55UVCMdH1ccHVKBM4RTCqhHBmq9voXrH31tmSgqrAKep8ecOr+JZE
BfXUQ8hbHVSTNimiM56NnumbtC6we7noP24KlIwerVaQubKpbtk9e+AODNc2gRD1aCzJf3aPCpde
cfPDED6GOzHGDyMNhaESw6k6fAmm7aHmAZaMNd4gZMjRbQ9/2+pTc+JN0T0gcmg84Za3G3P6+pRE
F4EIAu3JdgH2M1BW5qqR7439qqoW9gY9dQBi1NirE7Wx1WDV44D4pcg2E3fgumI2AKyEG/BhvAzs
QeLAwnHDilNxBhQJe7u2DU7p4zBcEHxQUfSKECnzA1VdinvIuLNIK6l/lvA76s2VRfJThs3+IaAu
72eXbkRcHfXXQCqfZmlT2dzMlIw4dQFGUUQPg/3FjH5KG1KU6PVvXgvJmcez2+KxSf5um8cBiJjZ
qFiVuvWAKztslOxriJN4IjfYnKed3SjdtqoGBZLUSwZV59Ojd+4LrIPyJKBsELroBB6gE89r/5GY
UC5DUDMUiR0BBH8p+s+uls8bAHsQ0gYOKogk6YwvQEjV6f/YEJkR+dxLTF9Xwx8Ed06gYMQKCAF+
THmBvGLJXddDb+d8IuEaVOXWW7iTbF0b2E0kkvbM66+q4QrBJQjZFaaQOmaoj7LkCIStCCeQy0Sz
+g4Es2RAZmRIFHskbrEo0vwFdhY5VFN1EHoVCov77tUAnwlRG49IMjPPVUC+chbgpMav7toj6KFw
CliNZDF/JdzcC4g5dG7aDbCAszW2xIBj5wfrMv+gJLegAyHqK6DldMgqO6tKXtkRc0tY6kS7nnw3
OYSbVLSycvoAxkVV2oOz/z1QFASB0NOxq8GBKrm56eToOF5hK4HpgxFOgBTiDXAuKZvlCAbp4Lqi
hRjRFwRLOKqsOXezAHiDjhH0ZHI+znr4mZ+n++AzL0HhvA3BTPjCUhwRKjqMTsF+85ncx/jF3ieE
9TnYsX08vmikFgxnrzR598TZLP88uifMfcWvTnHdHRyZ1X16Cs6r8lZcf1Z2E8+jT5D/Ar6fzG50
HLjO0gmi4d57lv2kbvkvmQFRbF8hnqX2moD12WctMSgAIKBt74fX/gpdAMSpWz7tCYa4v50EZxYq
LGcM6oDvupklE1Qgl2ZV0ov8oYsUe6DYmb66wRn4zUkJeseXCvIFdDNl2YKWF6JBHrqmurIs6TxP
5iSMfW3y3dMrfVaAwxwmyWJWoXco2QJX4wP0JTfvCzNILDVsUydIUBEDLXtgKN5tgJQYF2mnkbti
l4LEikYQanjmm+WT6vGlRjLX2SmHB2hy5HuEZEBzXR0Vf3xlica58xhyOlS2mBvJEukEnSm5XWSR
uPwHn8sCCBMXzQwTJ9TiWrMjnzK+IRCmsLhhYmGAAQzoKEjymmGVwUjbzXy3HBIGejLgDjE/MK0u
5MstiqYwx0Vt11347hSPbIo9BMEZTiSAVrGh2fGXzMl8esh2f+l2Gq265t+r/h+7cky7yZwsz1bD
UNAI2LFaHCYsDnTZCHWrOYN8AvcJFPhEDmWygCopL0lcaD5BjWutvVR4Ic5i2gVBCUxdiFmtVYK8
cuM4KW2pCj5DAVSUw7JQHkHqW9dfDxmbyFfXKS31N34j4oNIEBo1Wq85Tl00PXSTJIwiO6ZGzrJm
uoFiO74tmUVxbkoQVFh+2tFYiFo9FkLsqO8yS8KXXkx+xHy5oE3CGKWrdEhE1gDkkoxe4RUXZPEc
FxZlBjM1A+L5n2ScjchUkXyd1U4GDW2ophPvvXuYidErOFOVVEiFNxTRZhLXd4PqukyTWKz4Ze0F
0lDwxIDKynv5HkMT2yqNGbzGHAD0MPm4HjpJjQfsoW4h37gCNLkRXEa2XKct1Cgtyla9AbORO894
gWGMs/uPbKkFO/d6GPr5zNVIu7kZL9geeCEGNH2I5RolDiO54miuH837VH+nmcXYptoAci2Hvshg
al05OAwVaHgCaTO2fOHO0ZlnhtGljiljhMBamDmyxwJzE/rj1WGIkWBHQAx+ArEFyzkM+Ie1w+g9
yUCRTaxuMaHEqOSdanhHaCJdAtxQYOoZGPRjUKDObYUX3ajjkCS1OnZnrfaTZEqRBiyv7il4UaEl
Fb7FiDbwCZUbjLi5N1yKFJp/swu6n+XQewX3cXFLEgWZ9iYWc3q7tnnFIOPMv0RV1Nd5SFOQBQf9
99wW2Z8uPwgfFH5nG2RvxNJhh6GgsIWyTKPHFmDg1SoMuSP8EqGHzlBdmMe8zuiy+N+y9L3GAyyl
ZjwXDUMQysvm7h6HTU8WT1Ykv12amBghbK9GLYHxDYjQwUcQiz48JSPkdvW0adniPCMP1v9FtoBD
iKzJWDZgIiUBsdbq7YHu8yk4sVWklUzORKQmPj1tmkOd9WYDgqgNDVEtXEVClPC16N6C3EpBinKN
u+xDh43g0KmT2xRwcVB0Av7/NqbvA0aF4vN1gEQf5CeqNhLHEBD4XxNYqiNAVVXt+RIWhQh+o4Re
AFIr7omak4kImZMkN3Syh4wPy7MDQ1eqlUL+CsErwkm+RWGKj2MR+/ZOk5pNAY1WUVb1hLPIQyUq
NDo4lLTHAR8o3ew9XlBaeJM+vG2JTudQyLxThxLYqhybJRTz0CtZJEmb1nZ1P4643RBfDPXS3IrR
LpaULpv4YBu+MnjNLzhSX1U9UTgbKHv83H7ek9r0MtqPWtRfklBEiLy9WI5QvABorZmvYWoqLtAD
/WiChYZZSinvfMV0YXrldKKaK36XsN8U3ygHwXsRCYysJ4q5EpkSHlEMVPFlqIgP1MwsNaE1UIta
LGbaHtQUfM3IhqgEjpc+yCg6UheEv7/3jjya4Y1edqpp49peB6/Ok36zAHsc3bAm+rfcdfTFLPFA
y2KE8gZ53xx8/POjdrQgzhPzaKFeu1zbl6bfdMr+rf80o2HRLowkvHQ3E/duHlx44JiZkETjxRFJ
UGzszVpvQzOa/5w6YKZF9FZt8IEm0i1nndWRJ73a7wG6HNA7RM2jMyR+Uij/QbP4K7suWXKEjnP5
VSnwiySqUatGfYgxy0v/oecwh093Pb6/uz/9n7e51uB6UdpvslsN/h8owupETEtCL/CCgEqqw6AJ
GD59kPWi5L5NsNw0LeQlKHPBsMGaT9kFH9e/pxP8BUEyuBEg0Mvce6hPIAjqeLDzGHxtThPRFu/j
PdBj+jhgEPAbE/Ixh2kaxrBI59GKgDlMJL6YK5/IBOt5hbaBaq2FaoiturIWzdz34V2oQai1UKeD
5JT7MHxXh9EIjU9dYl2UFBg7lXwk5Fo96eQ24NReu5krYd2dD3bNuo2OTAvJVVMMB88vEl/ZeIzV
NbHulMH2M+Xf3RT5LmH6PxaGYIoA7RT8tgwAPQpzLgKUI0zA9MfqL7vzJ6txZ//TZWbPh1uUZLWM
KcYjHIXdneBGi71Xp6eC6FZybETOQ+9lkMekdIcQTVSPf4uM2qCSPPxyKr+/kSpKnvv8zHd2vDp3
cAtDNCR47pGW0xMNCK/i80RhlE67ePRC2iqeYHkkYJBqVux8cc+FRaL4hHwEJJfvg9UzDHP3iyV4
PDQQ4RUIggEjK0Y/IqpPjKImsq7xRBqtoNq6CNPTE0KkSVGbDxAn1UpCI16UUam03gBRyACuNfpE
+tUA/dqxR+fb1lEdKjVWiWtR/AA9hOW5gLB6+eWnr3YAejwoZUuUp8FTdkuPQ3vz3xLHMe9MdEo4
9O2YrgBATMX0tFBAWc7hce7pBVlFA1aKdsx07v8RjTJK4yY8CGSXKfMzMg7B2mq4aW/vIYxw6h2Q
mr7/am0QQeFDdEp5fW/lY4Cs2w5Mx8Gsh+TfPPWw3I1OvaIQHCYIwVV5/p43lqDhomCNmP1pi20G
+q+4WfgZBBeMxgj6qfXoHILdKAmQYRidAYfsyaYAJ4Fm9/ZBVS1phMoSBRAPzPzZv88lS1h0ShhG
4xej2TBlAvkmkvuXdcCMRteWHUBaoXu2bBpEGIgtVVtslPW/dVD2CEb4uNXe1k1kf2GizKGQ5IuS
PqW7pROn50E7GAUS+/4T8kI72hnsRNAYFCrNqlP3KYgbD1y+QRRcB3Xn0X+6yfAx2493AMAmwFX7
1+HOfwbZ4DKNcT6XaybIyUiC2KzOE7vqHwai7APn1Amhhk95HUyDVfWr/htRAUYyuNN3t0EIntgZ
rJWCVS4b1TJDM6XGPGl44GVaZY9xeoOJzHJXoYGOe/nQXajdBTDbIr/2l/D52QNe27FdphaP1DOq
KliZXb23n0VPa7+TVODapbJLEY/OUSgMI6vcnpABZF3s0HpDyhqlNjoZLB51g9FoidJ/N5dQdmDh
/PSjTpNIhyV6Ci1JYlp1/9GTnZb+G4Z0yj8a3fa7dPGoYKtAo7KZqnHzAICuoLz8xO0aEnz35fpq
1rvP1OioXYS6kFTd+964ErogcVE1Ky2TihZfJWCL2LKwvFz/pmEa7tH4mjZdXFC+mm6ZQbi9QTK8
0dlCFRkV3DC9itUTjKscrowEL/HXYCL/i3Cf4JZkJilbXGRMyzdpIIdZjhe83TzAQp7Vp7+Ui6wL
bv0At4y4BXdPxECCQTFVcSPxBimVTb4xkSIKyZCfUVPa/SrCokhniaqyaHaIx0yCCzH2j65issTY
TWi6RRAElWE/UV9GaS4hOonVknTTdRziyOJ6sm+CXmWGyRc+gZP8i5kUES2K3gL5c3uxWpC3G7iT
kJjjFy7OaDRb9E6EVwq1vspPK3m/fI79KUYjlmF7vJlHLTKQ3wQAVfwJ8oOKWcYoIGkxUjSiqABf
G4vOhcV17sy7aHJLKmPXf2AJGSA1eja8LAZLv2LlzK2lhRZGBygn7v5h8uTTdPJoDliFvsoZZ+RT
oKEvpx7OSF+++FxihO/hyYde5bRAgSGVTK2y1pezrwPQA1M+wEvWtdG5cWVWC+K31UTHSRzPtw+R
EqfwTWdsSYsNt/gsm02td7fLA3xnCSAOi4j0N9p4rsu7CQftq+wg2yF/GntBcxTpi+mzkmYfrp3K
Ss6Q+t7I/ku4WaT6BzVDBhS6sJmrBQWtChaXPkusN0VVBD/Cuoy8n/7VfWOWtSBwjb4eu7x2Pfu6
bnzey91d5F0GRcf584LRbwOyt8MqjaGX2wbsEnCOWPtIiXh9Fh4t7tNpYmK2QNvgdf7rXQAF56sy
kP1Tby3YcmgL9uiX1CiQLj3oz1VAg/My0gs1P5AzTncsXx6Xli8S77Gxc079PVEjiWlcZawOtqPW
CnYZ+XvUUCLyeQ3zxWA28ms9Hs6lqTAE97q2N3x9r6h0aZNJk8vDqRJ+SKzm2wZZK09sXvC7qmHZ
R5/WgH3XWhVWgD0fKPqBc12URmV6Y1TNtXNdymhgPOoT2Y7nEjHGaHoMFddD+cOfBF7aqS5RRpyK
fgy3Ok9ikzxHj/M767+SUpD0F9d2eYo8GkkrJYng1tiagSm1smUtNsD+8f0GgW5cbUuykyh0DETw
l1zJV5oQ13jXHqx4lghQSTniCbmM3puDGNJ/khlBrmCn+A8xLanzkbQcMJ2I1csWWadGHrTKSA0i
XxOSKo2sVzySk6T0Pn+W5/0VDEqtBw8Br6zTRaFh3tmf+5vOCwkUjWwLEaVut/V2hrWqwf1JKWqn
7fvd6FToSBXERnGw99Ndu7bKqlYKDfXYjumMWeo033/7pH9rWRc8iOXng9aleSMwjexH3D7V7exj
IxMJCJpxUGu2mdeHVqeJkSO9Q3NxpGC7hd7He3mNHjeKvgtVkzptF6Y+a86xaKxrbeL7LY5ukKB3
tJGhfm6xvN5xQPPNNLjg7WPzcquKbUtKnRt1ewtItJooi2v9tWeR06L6SjD+TbjQnE4GU7YYiyaT
sMKspa6Y+JTQJv+XYNtKug3X1C7krZDGLigFBBLxa7djN79/SGblJg9Xi5Be+TYC8Mhw5aV+fXRa
ovFLzAlfaA9ymsM5c1cCdbJr6mvw9efkx1HpV+RJIoKld7gu2SeIR/j5lNNYg1ZnOhnCVsnXlR7J
9G5rEV+VDbuDfyKx76WoD+vxlSQTc18CAzVbFKsyeoZvOPX7ZrtcWr1OqwaJlQKjldQO/sIv2LeW
jRpiRmu7uUAxWn64IrknfIaqIlX9G2IbX2lHbpVdNb+WUZYwnh7h1zxodfyiR71TrrbaWYV8RoaB
IQgYv4yNmlphv9e7cr/M7D9kBbe4N28/APtY573Wybu93t1m0T3UhtXd3Sd3dBje/UcRZ5bRzPqs
wIB0ulK1mHPdwd8vZZQiq4y3kfq1OiDoMamk9bKMrNT7714Ag7lnFgTKUaakF9WYsEVmUz+rFLIe
FYE6tjZVT+/q9xG5Mcp/+YXW6NG70HbQnRAFFTD/CaaEE7GJMjIez39SDgoiioISgGvhr9kMZHFy
UFhCHjpapTw1Kt8sqVqAVYFTcCdJSKW1cTaY9Jq7u7w/VxOlColWgtnmiWPEUiORGsmJ/gu9ER5O
SEmDXIfvG/HDDdr3EUYmIcUpqF3tGlkN6zEr0sZB6t7SKpaclpy14ua5uW+yRTG4Ll+R1N1xnnCU
4u0jBDv5CUuhlCOk89+AWFiB2pZSXLi575gca+y/XGCOqoIoSFNFiKYCCEDp+aGw8UGsIfLWLu7W
POnUlwBiXPLW/sv/OG5EAwjFdV+BIbLv/2PqzJpT1bYo/IuosgV9tUEQ7LBLfLGiiaAoiqKov/5+
A/epupuYc7KbNDRrzTnmaLi8RUUlaPRqzIWqltqgzwj+AdIkw0P6BvKuua8cUnjEelqs5Ryhsbpg
Bm2+KiDliaabUqANwGHd4tQtZb5u2uWuBfgQnHBbP83Wo+bE4ghnSp45DG8++T7/+Z/r7yaoMDKa
kb6z27HVcYeAU8ha6vMEE7pxtWsN70Ulk3onGqTDIAtbMYUyO2vdf0DreXs/dxwQ2knkUbI+Hz4f
NfaDym9c97eU2EGgIoV1h9X9cf1umLZ5o3DHr0v4Z/cC9nU4ub304l+ZXRw70RbhU/PKVFWuFnUM
YBQOL3Xsi3tZmL1OHTeXaABgybPZicdrP79CFiYENPp93Z17ierTdPLDtb1HpUeMR3V+R6rVaD+X
tTfEcXhyt1IHAHCoX7FrXO3g7ZTQpHsDeIURmBzn115VuZ/bBq4vrdOte0T90oYN0brCrGmVX6c2
5cEitaGFH5HaUWOhAUtRF4UUBqM1gQsQ9ao73NPYeatohXqny6Z54Y6QevmnNntW2STK794reA9u
a5vK5fVtPAdnEASs6t8nOOP3dic9+qXvJgScVR2LbrqpFCMpLx3fMI62yE/tVaH1N6bJSz1NWMbg
rV4fYSFnxT/lhh1TWVdb2e8owed/dNhYt04G+V3Gu6fukUyHdi4CfXxsn1PbqHRqd5AgC3j59miX
q63QpN69R3B3nx4kNc7gOZmmtWe78l2pdKxa74nmIqGFHKb7gDfOUMJGxmwkSsLBszSP0wpP5o2l
9mGbi8w1q7P8uFTB+mlHKEb/AHGX112cRd117p2jQPUmsT2de919P1sXOHwtByTGje18O4UI36qN
5A34wQcqbjjAj3kQDvKcu3GY3Gwzb6XGoHrdoou8RNxIPDZU6EtOajv5OSAdaOURnFuyS6qgnVZn
MtnlVIs6mmlrCsw66brh7OVmQYn7GTp+OA1H2GM7+VK2VU287ZV+dnfW3YwrctuQ5kk41nqo98ee
9X1EiyGQUorvPXVxOe6iGszPbs7/jhtv5tl7o129Eld4iruNim8SIH7A5ovqMl7cs/6tYkN2FX0V
N3UmYAx067K7Pj7RyTRhdybhCgaUReDhht2zf6OrqfWSTYl7JMbml3ATfOoUZXLjSKafhUuRNPQJ
G406ihE3Aw41hboWmOC2NzNU3UWFwD7Pzsiz6wbpF5+zsR6YlmOcus/dbX6vSr939o+LzELFC8yl
kpIQ1tmoymQMHmAnYEVPp41WneKAuUK5VQW2fmBACHjeI2iScUEb+iRMduiCA/kVA+NTYxW4j5qP
JZB53ll/yyDysck28Z8Vtq4b3lX4UR3eaWor9bn2oI02NC0PLxYIVB8Ip2bVddzZv41e/GCMAvZ7
6GUR+Co2cK/ho9rdV8nQzbGQdvPMf6CJPsD7e8yuw7WfZQ/v3Hi1ypv3rerXl4+oNIruZdai0Kz2
Tlbn0Rw9OlVih9c15DSXp12B3Yjvz+UvVXh2Mxod3x3u6wBf2n17HL7G8nSVsP3YoYqK4AAwGqF6
Lvxv8HL7pCc8cJr5KfUFi8vZB3MWIBL1MNK5KF6xyvFLKvmr5TigQvEsiYeNtnzjnsDmCrSuDWqD
kuiP7LwAN74yHPI+8HofjrLzH1gf9Qy/DrBvQRerI1Cgghiky0og4tC5YAJhbcNBebUIUZCrJBcf
AT9KlDKT68hY42/Qrp4GSAtmz7R3MyEIUromdk5x/mzfw2nUiXG84fHWAz4epwhkNItQQ8kDf4Ze
zRQymt6fU3zmH13iRXc16NU8GO4HdRTyeCXQ426nnZycBKGPivDQUScC6uSqzi4TTvupMVVn8lU4
0Iu1HyGsKoxKaxF83Q6xxxSUy0dnh3sNJUIDbRpxvbNXgyIqrHeBdJ7LFVO+vHNtbJ5Oaf0T3zvp
ASt358gSwkMI6xBhYefBs4VX3NKidkbxmQMXOvTqxUhTwO+VgGGjjZUvtXDXov1K2JV6kp8EeqQE
9mM4vJnNiFCvNBchOQQ4KCbt8vLiosh+3TYLnNbkGHFzxLxhtQGP0/jk5eXE6nJLeOsho5WeAtML
EEUNAYgI2MxNtDmqfn7nawFi+GuAJBp+2YWgefbK3Kv3vlwFxfUCg7m3LpUQUbOL2ATVU+8CmXTE
E/r22Ml4pDTXFtCDyxPT8bJdGu8RKnP5apodyfaRLISo/SiiKJTwUHOtoelmVNIPloSnV48npxk0
4HYppwMhx5t05XaPzOGx2dlWA7jAtKbyUaQJ5D3tILcFbpwnhggUUnD59/OTAnm88M96cQFcA7iL
4epNNDx1reI1yFxOVItaW6ZeHw9jsdqUW0JR6yQAhPieycADq7Yra68Mqign+oyXMtIn7/yZKElk
NBUvw1HUPOLuDNyX5uPWezEGtEs7Ti1AEf8a5fRIhKQKFIN/VKZieL748qBEiZL3sCEqtfNJtbV4
2GinMOryii88AJPSp8/b+IDQqnHFID8BCTHIR/zJT86taqU9npulcEOVw58HQjPGer8MKCkcHYTd
RDd4dm8+vrwvXBm6Bmts8wfj2MrTTl7tpJswJqAqYx30o9HFKSFRGpKSQKgWNCfqcjRhGbkikxSc
ujB7Vc/m+8822HCjMCPKeTRJhSQz4Uugek2uDfzBcyE5KZ8HVyC95E4KiMHbLers/8hiazeY1t0Q
f3E/kYfmXpBkUzVF7WWVqJYcQaaw1E/qWswkIe/cwFs1rKWPcqgjXl9yqYxd9Cajao+HvHBwLNm+
xUJzo6t4tilXO8kk6QvlUGvJc7f+BvcsXMsZ1qtNhX9ygBotZqCmM8XcU52avqIsACG6XXscdGBV
HgLGqV4WILey+ZAf6PsHKO/FCiP/I0bIQ8xNFVsX+1sEXIe05Y/BGdiv1peB5iffBwYXqwpE7L+j
iTntCXkh0LZD89eeKxNJYTEatV1phEMGUFgMTuuD8qQ8wa6QklR2laVpaYQslyfsj8+Gya4PcPHu
A12cQRlzuzGVY3SBx32wJByp/cIeyuc3l2XyvlOftBguYvINHNXltO/v7EQ6xssH9SxedeoeLq1D
8CBk7Tzb/94I09EA7eXqiLzr8Dw+BscgCo4/j11p21zdvvY+CbPe0atTMQTvoDFbz/R0ZsqQYr6l
qZ1aO4RdRZty5IwIANSPq9atSsaOQviEeikIqkpKE0neNtOGDhl9NcR2V+BBHCpo6hTkV6aOxeWq
jmaZCR8/UjSUd6dGUBS+HAjxuTM+P5mM95QxjlSYbahFdXWHWV+8VeGtw16HEIqa/dXyb/ajL/N8
8qxmJKKAzNSQRqumJGCKkxMD2esu0URK1152W9IYP7o3/LCL72p9tBtks2ZO7utoEjhYgRzwGTC/
0nIr/a7/3H7T3zWmWLvmrk5wIYXQkVGtnhbRBwQBfgBW/d9+bCCTsroGTAemfk5k006eKJZoALs0
/Epz4CgGgQxUWLCKNzFD6EPlF6jgOVAFA/R1fvGioLwI59WgMk7JGRk3Lz2DBR3MIghJy9DlewY5
EUGMpe+thJO1JUAnu+rNRKaOoJ6YIXPE+KTaezNJGcu/uvJtDZuBRF2SZxynR6iF+QDKpF8loaTc
OQVnpMHHGXYOo/UELQpr6Hogw6l7/+Af/QSjIzwxhhf+rwKZ+PJV6Wk1VHUSuQe3NmlOzUmYto3p
Xu+M6QtTRoSV/MP+epDj2Tk4+qHVSV+tBp/XGoVDrfPRGBpXEVClz1yblDgqg8rgTJp0Tu8vF70m
m+HJuxbyhUx6A0hcH2q1Rhb6SEAGTaVoeG7ARh32kRdKnASSSse0L+Jb6kWerGaUH5tR1SaajeZE
typmaW2vkaVrKFkrPISb7HLoAT0VunqZn1ySzKsi0yriSbT7wZBHI7fvy9qyjBm13Cw5uAWBG8gT
A+T6YAaJq51NBSiE62urhJwSMJBzVOSLkQSGwRdS0MlzRObd7+M73ITLcGnOk6/GvLYyVxViAZ/I
dqfXLx3hIvypbq1tsxUGzW1lV/3CpvG2qH8htap+Vb+UY3F09z/33dEtb/VlDu5z++pbozourVaR
gGhhkyWTqL2DiICIyzqiA7lK6aAp8Qs6mb4rkURkDIjx6VDVp5olvMohsVguGgeX9G9P18jwbigW
TK4vUvJJfXTeHXDhEmXvBVlPRbMcoXBlnMqvqUJhXMSPyOtTLzEcZWlZ4VYjZc8+K1SHiEQFJr56
Kq9VSCvQDX8COjTlQKtfa46fi0feXvfgqRT1t6rwg7TN/AOo9RRjSkKsMVkr0qyVm16HA8Mej9ZY
BsZ3eCxHn1aVOkLohZCLr6ZqKblcAm1/XKhexb33RHcvpbpgs4e7Ai4DWxkCVNZgGQ0lMB3VzsOX
94Z33Ho3WwkL3tvxE4ZVKJp2F6jiV8jgm0MLLmdp2D87I57blgftrYVQtBbEQJbATjkTOBQrMWu2
g84HAximxpX+N8Sk5Vb7pigLBrXrCVydRlAzQHIRRqtVhh/SEotJ6zqNI/T/57kMfxD1FeyGD1tV
c0RBeu4ZIgKwTtp9Zv3nJnRBt8NKBykd1p+oERktWhMia2jYuMWPo9johpM11IjyCwnVh86A2yf3
uta4M/2SGjuWUd4zvS1kF6DOLI9EH4LWakfXKODDKhGfjV8YfryZwDL3rw/5yg1WU4YOe7MNEtsM
9vDBzTEjUs/orn+VGC0vVn25Mh5kzEWrDswMPkRVTv+KKxLKt5ClA6rFPGcdf6+s+fMXCMz4iZZp
tbWE8QOvp7P0ydPljSEIM7t4wF+ALUinAIu0q/aaDp5MWPgxOJ4h+XIs58SzEiNbgU3+T9sBoR2/
ELP3BMJh9SPHDdfOprP5tA3qdUmb5cT/4cJY1Ge1YvNoTBkM1LkTMM+4dJXpjZNiO9BXpecQsCqg
RAl02zFoS7piFHWq+MzLYSgVbth19tHYve6ubPLaU1Uf9Pb+o61/FLrVVcZaO21M+U+V+qhzJW3r
RUQmRahSGVTJmXzxlL6LXdTJ0Mr7zyGYZDEw1zYaUpPhF7K88yBh0bF8fXElREd78l1GI50f3Xkw
O9QuboVtirBw7rX+CraCCCVtAD5GZPIAySguw/ZPwz46IkOhW2dDDeHlaX6GYOslXS0iGdSIrtxL
6KBs/EosZv0PKlIcIGH5vOjd6JBRSEnYYtiGJ9irb/mXTnmsRvjWhyvAIhT5T+wNpaohmpEF6uZZ
bpq17l4Ei37IgjDE0UGWkoztRHiBv8FTqKKHELMiwvLs3its78osJpeYUuFGIkA2PHifw8CPxehf
FZL5a+0q+xY2mlTnUXBdGJP9LJzRIRJwiQ9QGdbSNv86LAymgfnX62s9TRavr2Rx/FEMdoYN7M1p
NJiAeYq/VMGk9+Rpsj/pMuc206hR6B+9rC+T9D2v4r8YjjfxklYinoq5hgvZlSMlPor594mWXxA5
xHf/NjziCii9hVIsWZqGYXG86Cw/zvXXDu0H+ZZnyPw6rq5I8eIKiCgqumiFBAJ54PJ40THzSSrM
dl59BKdSRUkl8iy0UWbhIf3xqPuPSC9BA5aCxaiEZ59uUdFW6AEnrCmTGIE+N5KNrPjJUoKGCzZt
rctoDwDjI6nAIKJQc0WK2KG3m2GgTp11Yjkg7wV+ZGPWmAEhfG7nYrO/4jWjm1y3ukq2b0b81PrM
tQEOeBaXN7mB+D19rDGxOgGV13qW8KhzmYz1QZR7CTYhI3zTYts3R9bEGDRGyj+1QDaYHRalstH7
YdJBshqflV6s3P65UzCr6fvGO6EoShut4VCPASw2oPpv7FzVymCujBsszjGUrDrgwxQ34QfMV8/y
GRqMYYLeHp5BbhABtjz4hLtTTN8Zd6lSkQ11hh01U8HuY6kTw3liRKfBIfiC1HT06IyKMnLmAc6w
7cvIixA2hLQEehqSK047AdYsdCJm72VTqjGIhT703C4WQ+0ZUFL6Ov0QUlb6+1xV/nVhbU6dKQ9w
pTAxDpsfOlUvZYFgw+gZi5ArpGIMUIfjgwDkBS0ZN+ti/HTGj1jMdQaEHUWZcXC/fLJYNGgDbpDA
D6oeiJHmKrWZei2dXF1iWETwNhTeJ/qF1X7TOGlRlUtPK9iyyLkV8Av9kZqGD/3hRpOoBoF+kVuC
JgzLGKyfG935vMgPgPL7U/TvXGZdaPXwMDSvkH7lDpydf01z0yQslwd7uZ5GP4efl1360hJd7vPY
KyR3j0ewjphxjh7var/Z43PML/RWfFV17gnzwhwa7GWVrA6r/ag5DkfrgBVqfphHHMbskwvZROqq
wkalDexbQNPihOHVg4bVlmspK51Td/F/cinNiKIE+3YMl8QV7/BpmHuKz5U5TwmKHMCDfWSYhNEO
qyCky/55pFRX/S6kyw6DBQJCn/tBSurj1xGpBL+pxRyW4PzFDy6OGPJagCgDoj0ACuxr2puIiU7r
8ff4O49qkKv0umE4wB0IwfQPaA+q8MR04EqNLhP8cvj2LoOoX/GS1XP+nlcZVGAkNzK9+Xtw7b/c
H3igfgSzNx2fx0lwnh2CbHFdrEffl0X0ox433xrzk4JEVczLgQmKzHTL5ilEhKfLxWeK9rrAGdMO
88dV+nW5ti4AlTKEW9to2rHerw4tWoat+DXrMMDt47qjhz8UbIGQucNxamHbUbcjpkIsTiBDX69v
qw2MTy117jDCUJTz6U+Z4qp+NEHUQlbFyP6lejex6wghRLGQ+jnsI7HX6BHvRV616FcfKNZGdYda
CCX7nVgHNSnHobL38FmYMbm1KLCrI5XZd0rmIjKcQTtxHW72ZU2BrPZHbK7CxcGPGOI42hBNfAgU
MY7hH3U0Nit8rCq9NsmQ4NE9Fm848DW3BscqXxgoHhSyJYUc5r2MnijSWS1YI/oYSNDxsBCoCgAv
3vdUn1FiRvzYerxFWICyKHIpRQFlVgDWkVEOiKhPsirZcXpMUl9zozfM4yCYjc6TN2ocNs1XV7VE
AVjyQFrd9UxYEaBiYb8vfSBlhpY5ZdgRqN2zUCw4gi9Dsw1FYe3idaAP4/mJY/2tVYnjTvoGNYuH
mo6B/Z8ouRwOjF6ukQ5lqoVOA1dhOQ7J25JQGrIjaj11ajoiN6P2UF+EXRc4/pnex8BczeRxTZfp
8rxsziDJu2dn/XPrG3RFMWZlo3xy7+MVB6SPZw8tdXN6Whi8DrDCKB/lTauuAg6NfO1pZzUiEe4c
dXBNKcgzup9UWQMG8N2rytYF0O8ipudjMEmR7/Ra9861aY3MTIxOeSldOAQEysB832TulnkRusvx
7JfBKkNXnIlP+wv6XaAX0htQevc4XY440AXDm/dh1yzklcJxL0wE63j23rnLPxt26GEjQK0RB7gI
IZI9/cQ/r/aFzA2L/UeDc3XsiVvpV3Aain8+JsZiBIp4SGJQXSoCjY3VMT/xcVYzWsOnmUkwcDCt
IbuY9rBn54YBKLbPIWmY0bdYDhKMZ6MSsEY2vg/T4IqJrRxpK7vSLoMBxaa2C4cCH8LhfnjikKYX
ExTbKg6cPaFkUNxj6cA/fbJPWvh3EXesQ9unvnghUy3I2B9SjurhjCVEqc6MhUkj1rLyYApSGbEm
aa9JOyXKtw9JtEzYabJcYzYkvF1FG+9paJQU+olJrrN6XXmJJf+yrZ7UJpITCGA7Bm9s8VU3311g
2zEVu38NkkArYjzrlqgqz/7ePfmC90VTFQnxCrlUNYI2Z3UkahX53vOxeVw0l4+D3by131Y/ZBD5
6r3xGkEM1SmhQ8YfXsnVOuDJpfe2dWmb3HbAwqz6f6/flKeMWfXmsDHZHUM5+YR/+z/Q3Bj7ASjx
jAG907wxPuErsu5Q4t0oCVLAf3ElgjHLQgRoBm/g/u6JQqOD1fTfUYQNqtUWw0KlhgagH6RHOXRF
r4T+SLp+vQ9ZaFgZ5ImR/5GySoUCCd9BUUk5ROoXk50bnL5rV+uS9gVIAJzVD/yXJ1qWMJ2NCb7Y
1bwq9lWrhFOwWi/Xy/qzjXXnaO0dHeHBR+f2ewAVPjgwGREwQN9YIxqDe4dtzQ2eQutVGp5PdoWn
GID2A9w3tjnFFRD47rEDX4/d2shYmVPCc6fPSWmaj8H1gsOyMRNVuPZNf98DGfw+TBkHD+rLC8U8
xtb+3rujrFVJn+CWcQouGHbcgX6kSS/lnRhx+u3UqX4dKx00bLzlpP/t7kjqcag56Y3yHTUgvulr
3ouEtu5JOCnfa5XcCQ4e2ny0CbFFDeOBObaGuL10xrCZNPVtAsECmUWt1t5nPsB+2k0cGmztpfxH
jNTXSEd5UgWMbHBEw+YEKLzCFyj6otJXjLHjZVH6uixeUQc+ZmMbjnUTXxf7mbmtbSvb6MecaulK
vLX/Oax249ca6lsiYmbEPsldJOYNt+ttD/dGeJwKUgnRLvw4svOWQ7WJq9Wzsw/2wW2BhQkV7I62
Jd3hRHOlnYGmRhsKBYqSbfv+d7CdJrjlLyJXo9gXm8AVW5rsX+lc7WhvxnW4wP4KIAQu24eC2bSR
UDtPPANomCbYAkxi1pnbELCVZgyn85UwBFnnv920n/ZzIQyDqncc4bI+gi85AmMhrvWB6VeEX1gO
NTScm98SqDAQgSX5h5auxxNjl3tvasrDUDSh505HY7sfK9OiuXgEjyCfRU7kQEyE/2rauRtjq+gY
/dNYC8YDK4yvbIFwbFH7Mrfv3XtX2x5+UojcGJJBjax1C4BiuVXvefSqw+pQC5emf41vAzetQZlZ
FTHFT5CSNxYoiKT4M5azYpAIlw/LB5REAklZzste6fyCg7aJShMALWu5x1nb5R0uH8PQqwJBVotD
/clpqHgfveLhcSabfGGJR4BMrpw5iXxBjTqqLFRhh09MJ+tj8ro9YTF138U/1pZd6F8bqcJL36vM
63Wfh2jSse0JDjOeFvzx5EvwFHSE5dyJ1z4IA+yco/F5iC0zSxIrEE75dQ9DIVx+Enmi8fpcpxPg
ljmujTMPnqhacbFCFT+tHhW7LIhnWJov66z7jVk1OG6Oy2TdPi7htn0YblhasXLCYqRfgcooDJra
525vc2SRCgfMSO7Y53AvOhVysrN+UrC4LfYYTTmgxBbSmbCW4d5LcBtk7pw667iq7sxjoxWWeLyv
tPJXZEUYAITjd2VVd1+HSVYa1XsV8aWBCCe3cYIgyc7Y4CG7QpmquPeSXfJjBIOdcnkFjhmDR5ZR
3+JT1GzW7GMZxJIxe3ccbAO1W61WYNsjezWQQlvQ71fe7Qw87/fS8QaejDlcYEsXGw78PPg1wF6f
QaqimQcD/iG/74qAMR4/2r1We64oFdQYkNu/lQJ6XdB5U1Ke3Uur1e32el2CPy+e1f7LWu/hWKKj
McORtAO534WIjEvEw71zCe0BtiX2zA1cvkP4Ha2eTx3TegCXwbPE1HZw2v9ih8fYKG0/cTc8Gj9V
hjS5gcl1vTpshLhLASyukB8w/kU2IY8buM4wbfms0GlR4qLDHW/vT7ObP5YlOQiaKFFPLTbJDAkI
4r1v2E4RSCdmecXbGp9t/HWYjQJ3MjUP5+tZPagPS2yMFyduX1hPQTT86iD0S6PSqDIyp9VJbXRc
1CcJG/O++ehWT9l3NDz7Z/8Edbk+OSwaU/2tMlM2HTf7few056Kdv3uaghgLTZC017wDnIb9ZtFJ
q5d+tJdMLbv+kPvP9JtJ55z3H1brcGi20rubIwywemz/hx23KDw/GpqhNayNGNkdFmsHcI0aKP8+
0QWhKmI0ATxVDRpJqxqYYEf6Xe6raLmmm4Sndm2Xh3ARS25a6lbOXQvPmtJQ9bI5f0+Tr/vLqWAm
jzgX76O63h6EHVIXM5ku3iBChK/Wen4pJiJEL0Gsgmr3hwk1xInKsDy+wlcaJ3nbBILEPR2c8dC+
wM3JW7AZ33iiUJnHu3gX0eOB3LFXr7tXLFnM1WPbWB3R/VP9ke9ZvNWYg0PDxRcJQ4EIR1z5lU+a
hMriPwoFZvSssbUjnsoZt4dNJLX8t467GN/Xbw1Mst66+0KKwYqLSYtCRwScpd3yVM4/9amCSgxP
/f2HQ6LYG2MM8IkeTVbEcQcNhQG1pBE0O2rs6b0lrpVyTXwTZLpYzolypPg/KhmWRAYjKxRJ7fVA
pKKUMrpAC5io6MgYND2+zw7UtIlhvy+tk9ekScmIl1Kvo8BZQG1SiqfnRvv59cSzRt+wXmn3xaQE
ihiX5KW3y/aKi00LE6uTxePDbKPpm+hG8UiyWhlt5PcZu8Pz5rYsY1kB6S4cCdXFzheTXSQj13af
FtRGKsEBtS9fHnsHehM7X4Y2Rrw9+E+AHIZd0GLurPLMBM/EHt5gVSVtB93rdIqkrj+8ke5YGdJt
8fOLz/HC4VZORxBDlldfTYm1feMCTR8Z7IfG6OLj5dM4/k0qKRAwJJ4jM6OQU3+YnEfJ5IFTvumZ
HhLDDFEkxttQdtdAwzIZjrk6JOw5NwxpI/e8i9yyq5ElprieGUQgOLhuJ+36d4OZkOHmwNAc9I64
j/PCf7wvSCfqNUgdku2udIuSsWgsLXwQlXBxRi4iE4F+62cFFXebhcUPezCz0tLq7CxQe7uXTonx
LB5nnC7+Cge2Y8dB7uGIjeLaBLtuOC/3MUm6j8kh/1kDhMBYHaIXNxCnH/7gRd43r81h8gR5qfkQ
VGjQGTml3yf4wl7FV+y0CTkCsOaJIfERY2O9kv57sPbeg/cgmWBcDaLzcu6cEvmXaX4cOmsEAMKV
ldBTAzg+upFb2FJ9v3pnTMrPQFflcXVsBtWxBceQ0aJOFYx7RjmAWeq5VYZFTJvrjDFrE3OACr0y
MLzKoDSsz14BDq/L8ncNPzUd1jhflpaYnSP2PKwi3h9X2Xy9yVb7r9LMWvSrXEYdkWNAWDd6qVsB
7sLPmh4rtXXUHESUzCYEmL2v86UI7uh+JjuS3bhgH8cuAedljkbvLs+u4snDYjJhwKdRIt0ueOal
qG0SQm41mBWaIDxBQ05um16d3haDbTf2SgQhCiA69fOQjkd5PFU8Bk/dJn980gSKYZvKcnHY66AA
S4t3m9tfeVPd5HNNqGSrFhK7tMa+Tk5udFxIgyBBj6l2GcCfXq0QacQu2d652PDhiniTdy53PCYk
9bx1/Vl/3Wb32WNYHkynNU+Y4KHLxV69uBVxdT6NnrvwOLt7DZo/LK6oetjmllX8EGb1b/ETmRIH
BjDmHvFsCSaNxit3V3OUu78GRIefsJ6e/Xf/DCgKSDq+DMVcEY/lPWh4MIjv0/v0PX/Oa8sr6vX9
yBgfBzfPHIocV3bLv+GOMCzWaFZn0CumbjUqwCIngBxEEIgTxb7utjeT2f4F9huW0plfw5TzK1+c
cDu8U49fL62mR2pK2i/7Kj3XPWVMqtvUQbpl/0zxaYxwvmXBwy+By4W5H0+88ldLXlY8AAI4CdMY
aZmoORJOZ70pp2xCat5chxYIgbEJhgAfz645txhbtjE4+wjhUZ3N5FfA+js7z1LorOL5XwB6SLoo
Mbvt53CQ1XqmtjzGS56jWLRwdCcvQE9K6gj9FTB17h6ObXEGDQwOb33Wc7/KX4g4d3e81LUOlFiH
5G8LNtzE5qGJA4R2Dq4l+8kH1GUZiAY6LPeFkg2gV3O6Ft0DCy281tYUUeBU+LEm8a+llnDZXkiQ
vF7qkSHK2xbTmskWa1GxVBO3tYa9eV8kQCtCuWiXqb3IjbwkA4xXNhuxAT8H5GBNUDH/4jqUwcQg
fbBr5qAwalaFCcB01F3NPxCwpBysBw75p5+862kHScg4wBaNRUp3bz/iYB/tR1yUCC03mu5RPDqN
3rXWoQ8gXeFqvnRIWv7fWYIYDmXgF5c+duYDz7ZIL3UAO8FWOh6dgt6AQ5HCkq+d0kSsBfns/beF
wrso5sNqYMS2ONFqPMn6Eoj17lD5dtYMC9nfLC4DX4ZNG0Zb9wafWExGOajJh7CEG5JWE/lq8I1w
GfpTSHD4Pnxk3my/BZx/bd9HFa5Xhe20wuaEzrx7mFA+THWJPhcIllznPiaMiT3gPsZ3ob3/kmwS
5mFxXPlM8jFhKNov8eSeefo0Ij3xO3Fnjja+q+QzAD2GftpZzzvNI+Q1os0TG3XoIYpJKO4sKhJ+
MDY73Zs6N5i2bys9wvVIJxZxOeOzyJVQy6ISCMTyqM84m8h+sMLTdPIG8/VevGo9YbFH5pRlHP+O
5JyhYz5DIwCHHoAHIfoV0AusDjr0sQuiV/4ob2egRNxz+HsHN42uqyA6PfgOoAGtDRzRr4WnauGT
4aaYPRI4HNRSfGHl6rGUs7eKUaMlXAhik3XhszIoXg6STBEMfndYEt8EyPPcDO4Mnuuubv9STztY
A9+/97a8DX9OKqjwD8Sfez+Mh1c/A9tvsEUqyk7mDyJmURlzVG/c3jpJ4uL8Ev+sCkCnWmVis3MY
qPhjlM1dj6aFB1BXcD/FeRo0uhZYs/rsPW3MLUa4K8wGsRxX1RPT5j6AUdd9wFUA/tuizPfTnOpG
0/XMOir2BL8K92jA98DBX+BnHFzG+RDTWD+dJN6d6Z8BiqcRpOleHPob2lka4m8p8+Ies1lmbqRm
TTVlSRy0Q0KQ+NvN7sdxw2i7mErt+Zvw+mf7XnnI/5CL7Eq4vLbFZqCJEdyBy8sarOnG1LMOmKfA
YRptlJD6woK6a25prE8vToPYgToqbo0/reH2ZMHjMkCPjKFmLJqyaN5yGsQDum6Oi1cMg5wH6s/m
QGtzWN/G9FXPfuzHvkkI1KIyfQ/1re5ho+MSDd4hFp9AxhTBBqC4HU9S5m/hCMN3dCXN8bpLZA5L
6YeyUFkZCH6YbgAXFg1GE3NDbi1yW2A7ynRUfpysLDY3I4FjV8O9Y2yPPpwoPxXwGbU3lwfKUkbh
QeMMu/0rZ4wv+YHWIN25WjbEUt7wdGi8oKdKbjzw0FnzJ9Nd0UzsIXBC4eTFxzhmcP/wnLN2aBnf
ocAvksapwim9tfMpElNUMFxGKZB1++nZ1u9wYxZ/rqdA5RzpXziOqk1oOuYcn93gOa7OFAQSDU5L
lXnlcW2oQ8k0a2bA7FUiekXuB2qjdWI5UYJTiaX0ai8aZKHA5OBhunmHQqvDdzUw/E85UJBBnBJl
1Z2FQovDs3OFQXMl6htaw+zJukrDQDqEe7vL3B0qTB3V2+ZOHht+MK7xcPGdwWtnF/VqxNOygZZ6
5kCc8LiFM29LVPBF3v7yuCy/3mLx+3tzSNiYHNgTPI/oq9bvgrirBoOth5tgjrRje5ziyHnszlmj
59pEjcGV54GN8bM8Sop051a5O7/TnFjuCWkeL2zl0Yjk+MLy4WsT81RjVTGfStE+70/7DefSL9Ju
H70zbHLVVcTr2P0GeShaoMvP9nS3VzoIxiO/k6vdmF/t/8bCxASxnJbbab0Xhe3X8sYTZkOn6Wri
e8KcKeJe/azcuuYRfYRconQJMnJFF7DleZNzZvPGjpdQ1dSdZ0Z6Xgel4GylWb6Oz2Da4voRDMUJ
lDACYce+R0POyHvchHCmHHK1QsVxc3Rv1N2olxatwNk5U/BfWTTlYKsRW1oM2fT3iuG2CjBR/9YF
I7ExNAMzqAXlcdNfZPKtusJXPB5Yya6s2zlPhQZI2kb+bytJ4QyatFrwZ6GhQhm4NckxsGnKLtMs
v8iLvR+XRw+ThnBzmSrgI27nvdKv+XP51jMJN5A3fkn+KaKX3ovn8rGmY8gB12/8FOUTZ3w9rnLN
+PThfF7bXCHz4aHe//Aey3gEPT1t8Ioo1bOse+uCXmTRwH9LxVSjMOxSemk+UaOX2TxoURFvr/0o
Llb1iE0xl80bC8CGmeAGP2U+XPcSvJUb2HOqbNEhTi8kTxABL7Y6d3JkWVX62qdevCL6Mzo0YO+E
GKyqrQGbfk4ymhixFowTmRIwuEJ5IxazNLUNkP934rxZTcn7+RHLTcIB0TNM2BMyVCPUUCqylia/
d/sZPPEfi9oVhLXQWydEyyFLkPMP1BkSjBPoHeLqibSrGGNoO8yHoYSf3cjJGKwpKOrS1dgfHnQl
hlZeEHfggWgC1hyc6DGU4vaG9vN9JAxa0oszIqSz5aS0brtLyUFgdoVGfmNz0TaCFzbI9WVZR7yA
oTibeTGmy5ij6YBEwt7z2VuMJ/9KTuwJKpqKe9wkm/Vv+mfc7eDy2sIAAzBn67ptwcvga4cylRGi
++6jUYIYdO0+Cnr/h7ikTRGNPWxBqSDirlEfvDcH4vfat7CPETcYO1XNEZ2UmLLo56mKdWisKjrq
1S38mAen1qLUlr0pd8Dbvi0++OodPBY0NofNKim+2iLOGP9cKVIfObPKagitGyz7sOkO4CGif4IR
EdRcAElPXs6IBNmsmeejoLDaqBLGW6xUxEc9LE0kBPzBtt4dj8vAwTEsHGiBmvDTNYtm1cBGStxD
0Zo+LB7ulyHbPveTSrLPiHsWteECMO6XKIskS++60aT/g6SLbi3NrOaYzvkv4i++0XkTM0LNJ7kI
I1zmsZkjwhHfrag/HVUS43HMj1LrYBbOr7Bl+mneojSE1AiYPYQuDrFU825m7jBYqCGZJeKozyeR
ViIuygQjEMPDgEsvZr9qnoLnzw1hQS9Bpou1lhhFEt+8i/fCZmO/OVg7FXqdZDjeIj2B88O15wnw
fczchv1hyFysW7uOjiwdeVRoOPnqnExMskxKlwaP11l8KfK+pE+X2EBTTSw54V5isc3QGYB3Inp7
8X1gcZPwI2N4VrAy4IJB0gJ6zzYNAiLRrhP6CJOdTQltMj79ovfemEHV/x3E5DA1SDkzDGoA1ymX
xNkL+9KMMNOFdwAWzuCMof2TvUEdD/YMpIgJc1QbU9deQWWtSVw2qkPfYLYoq7Paz4fSZ3Ljwvdi
cdYuITysaES7d2+P21Q8Knm0aHQwaiajLtxPj5oktneEdO8miLNU5JzwHKp+rSdkPmodp6LCYBQp
1YTCATFBmWBsYZ5yZlXemVg0pEv/oKzxGguTA8bATMyB5+w+eUybyxL8fWuZz+u8MtrhTXNjbIwl
7B3enr+P3wOyep/BEZMhfHf5kTQHRG3gWUzHoFkU1SbrBHMcZjoh3krcfNiign9D82KUzfQibTFa
2K90YA67Ei1SJnNcnYIqKOkY+2ux7KWdyqg+EH2gOngGtRkC9KA0ra7u22SX7FgLn31EHypPMaop
qEwsRGOiU6C9YPPcP/Urf3V8zq3leSUXhJTB7tG24DELJyLIkUHbaVjQAZluxRP1TJpqNQMrqI3r
iIUOy3dgzkrfyUblfGSX1VnRNMnfnLixwCTrFeC96aiCI3OygD9r7MY14E+THuTGQV77HPO0PkGY
Fa/iPObp9DE/T0vLaBJO5VYZSfThFOHjojWx90Jw+hB5m5QE2v9CW6Womkl2K+4WFdQ6iMoZmBML
5YoitAXgAHztROqodSGIc1unmEFIc6jn539EnddyItsSRL+ICLx5bW9ovH8hhPcemubr78ruOXFP
HzQaDUgI9q5dlZWZheFy94nCej49DlWd6KJgkQzyczaKPt0aqdMrrRqvgCaZqIUpyy10sshmauGd
0Qv78NUpjj6D4ujZe3VenQ+Di57MJtH16OPnDKX1REXAqKV/G4eOaIewcgbQpimoVIGnlRIqoSio
BIXsI0YDQY8QpC62HAKrvL7fTmVQG5zHyn51IcIgBwb58d4hL8lQdXaVPLpGRzRGTLODfIPq378w
DUpYYYn1R7Nyz1PKtEfxOl4/mDsa3We58burxLiIgaD5Ib7T88P1OMerX43egfKNA5J5cGmr0VHC
z8z0gJZ2j9K3iBmOsUWNVjSqCQNnboNk9Bhce7upXpnv4NWRD4f4o3F07d76pTHjonhFRMe61owH
fBlY2Nt2ghXfAWRWgI0w5w+Ulj3uTr2SjVcfZEvqEQbubeEd5i1oMEjycP0koaZaIWNPPmZuWGyT
nEHCTJawCqA1SaBGWwo9WQWrAPhXJzyf5svHXx1gUyCj0uhyeG2DjXSP+GUWPTmRzhdnJ6kbZywH
AUfcsgcq5Il0DmSKWkPOxGIlqx+MVTLn6whUBYzk1AWd7/IwfOeI3moW5OdMFrKvEC1hLlZGdacE
tlL3gq97A4YHL2T1C5fm9jXyeePCJELmcSDQfwlSrQH0g0Sxx1LiJADVfJH066DVeAU+AVLpyzrV
5X7AXE00kRit8HxfWCMyKTEVv6gavAL+XYFMnyEDGcG6XhF4pf2LmJxIKkmb52SWo2zfnsFUS9Du
dxGThHMDEdnubFrGXQG+KhQXFyfYqd9hffzqfrqvXjIozw1G5GHsUrTuHXojRVg1tOA4NPLNL86P
sKKYvoQZ7ZmJzKcuak23iFCQFgow6Te6UbIk/YtdshFX8s5mKsPW3xSt5omW9wXJHTaq+KNwIbuL
ueZtXaKTiJI071e6lS7DR+18uxYx6Rv9KspLEipGjSJe1UI4YnmZXRKpXhlDeiS7YqqwH5Nj9UT9
6X/oQB1m4F08w8vsgYuo8BO5eVGnUAIJt5HtbSYMEgSpGSgfzi6Z3wkU0oUSAa2aylkVpSpXhFXT
iMBZpbUbXgvmbkh3gxdeRdXNKruImVUZVF2m6uVTPtzFry3VI/g/21Df/cKApIdV7Ba7AqM49qBB
dG7g1++WegIFogpa/y8uXDeIL8oN4jsUPfnRKF3/77A9003gEmUbavZ5xtQd+CZvRlwgXSshXhMb
Eu+NNq4XBK1CetOdnjg/V8L/yC0MSUoP0a1XosxWT0c2CBlKKU1bnrElmtIsNmMZcZk2i7RfmR27
rGDywRHFwK8tJEMAYL6lpuUWyw1hlBgxwjbQ3o8HhdF+9f37/jVOKQT+BT6XnqTo4fYWnftV5lVR
tAqCzjM2TXNaG7xnQsb4ROJUJQ67tLqN+2xPtmoeAFyNONxAItpd9pPmIr4ffbUh85JCK029QYi4
knnIDVWM/Z8tW17JWz8jzO9oi+3CXfh1hbRmEpfP+sGsxHQD00BRgN5FzDSPZDFC5ORPQUD6qkpb
QYsxDhC/zn6sffdhbjJYyIv522pa8//BvS7UFwLr6b6WlcFjXViSNjyY9wceSD/oV2ImZj3I48vQ
vAwEy0G2wzsKzT+YaKTXP9VWQaaFjaS+UIWPKa3+H71L4iyUIti4SZx6gG6vmkK4o5a2ineV7zg6
C9ypqR/KBaDlqz+qMlVAbaxgw+f6miAocBrWe1q/CpzUW0GrGrhaPWrFURji3MCWNqsNMMeJZopM
Web2fRwzFVRqwhzc2rtdoil+pdt7HF8pwnjRrigBE7fhxUGOYZaZjnEPSUgMzjojPUXXZd6ZhKTg
QEKSD0BaRWsH6LOFfNH8jd5nk/9P/9iSojbqJv6UNM2yctyNlMPLQjS23s3EOncSChboTWZtSF0j
G0UKGk6bG9zKwxitKDkb6bGLsCDCA5o7HtOKTl/VfSXfkMG4iNCqfKQKuQ5y7s5TOGq4ZYLcFeRG
GEx1zMxlgtDNZBwfKxeiFMkv4L1eeI5i6Rb34yuvApiId7vwBXSxwF58TDEe1l2KjrxDuk10e3J+
zlcv4+ZKACCDU5xz721dQ2H5xDhHJIOMNiAo72ZdlpelRJdCGLPr1Kz1yYxc8nQUng2v4GcfS7xb
atLSV2K+rxx3i8xdVsdBH9VuUcOlX/bKoey+i/QRb+ka2DC+doXZ4rTG0mARrLRru+EqDMNoRkdy
vkZKNCnAZ7xCZqwt5Th68UsUrzAcqTdu8IoaaBOlVxVJGOAUjC42s76M+BVScOpWImAKwSsNUHr2
67P5TOD7pcnM47YQd6n4ZEAB+Ysa+tgqmgdSSAFcWQ9QXHapulOEAxUUGQDDnZiLCP2N2g81iswJ
VFdSqqaAdkdfF9EWYLov1rlkS6rUzkwkPWM4JmmOvh2QMUlegR+UdbzOvWPvPbr+3dHBCHU58PG+
eZMDdgFqNruOrgMXo+lY7aLIMfNjmjCeRTOJmFDE6icJZmdcNx/w47TuoeeibVSnM6EGJGAykVHb
bW4LhCRCpmGXNo/6YywY9TXllERn0M4NREg48RXeYO6Xs47kAnqUYitrM014mIYcyQRTwhAQyPVt
WMehCu2gBxL6zEsdAm+BtQCTg0CwEdAs2BJYE8vUIaHAU3CgqdHdWyykruKC+mEsidFIvBgpf0V8
oGNJoFl1GV6Ed25bM7kUpoBlS76CkQxqP1aurUNGRoE6gpg2wQCNxQKLK3RjizykLJ4ctWhaRTNT
RpC9an5x7MWo13kFTU3mHkQ/TtssDiqiqEOl81qrLrZziLmLm5gpSVnc2bbUnIINW8LAPoM5Yqvh
6hIWIJ6xLEl1idex5U+6dOLZSVRzZgNpQ2LWbu6CPWLHdCMpXnbp2XPMwRizZcVaJOHaTwsckPiP
PvBIp0OHV3p2DuUZ6a7GptqcMS1iNSFo06dtWLWIgee7N+rsA9JplsM0DcwR3ticnnqLdY7eWdN8
ytFKH/dlXgI1/9Lnlv4QvXcyrS7YfyVog+JNwHzCWvUGceD+kZxjsyewXrjm/dPoMKoiQz2MUELK
ypM/YADz/5G8foKXLigCo98hVeFug5QwpUhDYGRyNnTpH1/xfzbu2HjH6vRPMwAmgCu0gOMLxmbN
sBbbipKg1/za2QrddfX3lCbDYhJqoN9Bes89vUnNXVcrVUypkhE+rBBIf7XKuir1rjIawWY/p4Lz
cZ0sR81bYWcy7WHAHQgVZsZ5ooyiT4pgCK7NkO4Vq3TrdLt98Hy9XNhKxzow/XfatkM8z3PMWSdS
hpD1j1U/dypqm3Dx2Lcxoc2QmOEkO1vVbMHrbXEggzjj6U3tg95ElbBOZnhEjHqTL27dxsYmhtim
RBG2kiXDILFS1BNRvGTVAt/LwYruO7FNOaLso8HQ6J1+TtC55hbTT4+xXbkFHynfDznrV7TnwOlk
CMol6UmS4sXsAXhUPMnEHOWckTZjXBygwV7+rC2vbakrxs82tbQvqpBt6cEqnO5J9CV6iWqLUP5u
vkenwX2kzTOfaZvp+JbyQ5ahz7+6C3CDm5FZDg5HF9f3XVCaSgU5nuPsXzBr7qGVOBRtHKagw3ng
Zf1VkCOSzBzKPWHP4vuLwSAudLb//li9fE7Sh8nLH2uctoxP5FGSQjusT6Jp/KklBhmtD/BEO4Uc
UX/LuuPqmCEYMGxt4iLPBbD3Ys3D18njYf39oA619mPfRrGVc/H5BbGuudcBaSQw95dUUnZACgw7
yp85HipzIK6cVWRiCBtRK5le3SHa8uamMZs0i7ebmk6mBpourGn1Ksllh0ymE2mJKK7XfDgqrOuM
YSCH1QVvK7odENWusvdXqhb6pcOuyimFggniRgGV0b9pa6kzk8rdAmEU1Z5/mn59GQfnEdzsaVVL
Q/xz8AvxmKkUWbTJZKikPVMDcFOrnD4e3erEPfCUtScOkXrWIOBEekzlb+awEqiCJz3jIy+7Wo+Q
9+T+zCnwmW0tumsrksHm3KxAmGPIJ8kmvXex+c0kEgauShwMhV9ExBG6T7HLtCyF8K9fcWh9QP9l
5g2tUwvnu9lh8IsZ7Hm4mnS55i2OOSgf4w38AfJ23s29012F3gb6BxFlo2fX2hl/p9apVXN/ZG7c
B+N4KtfuibR1zki+vZPwhHf+N3obr1Ft8/r7jrYoxrfTnSc67Ru2GGdAMEXoKUccScyJklpXD/O+
Kr7wpC7YueDg1UA5nh3CKtXuywxYDywtWPtBYnQ3NNgI8ImxyqOc5yiwrk7dQaBKrzbfPMHvr4MK
vAfHqYj9T18YAVPsB4jtiYxDEjTeHPpsnPtbh1YSIM6bshXc7Dy6TUTRDGhCX9mBVZxGoKvKkg4m
Gz3l4ygOeP2N0W0ZBxcG4p3HOEXQiE3QwVWA/57BzTrxA2iAbvKcLPybozFOUHw7P68+FVb+RITN
J3wh3M622Ny/UoQNWFtG2JACrhzTY4ywV0jZwzqPw13xAhb76JfCW7s9uQtvZKqZhGOHFQ0KFSo5
Q9FYerI66rC3SUMtqhWaUCn9uw0rmFQWNoddxetrP8Y+DP9HOk1+w7tZWkmKjHTbaXzoNFe2aBWD
2dfJgcXRsQuwsiJGyrP+Ce0bO+ZRF5USkkPGEnxl76B61neZzmue4ZdPfsRGtf3ktSsGWZnoKuQb
lKjAHkrsVHvfPTVL7Zz3w5qAxqQ1Wk03jNSx8PEi6GiHKPxvWH6IWepGjpRIB4C+zFl4rgUPTPeW
z/aFDANzOqTQOISEw33qXrA3g7f56moIElqmsgP29LW3nUpw7JAa3dD7Xo8mdNC43I6NPE1B2ECQ
Xwo21WcDkmzYuDoJ2ETbOrcxnBsWZo+rOdnebe8x/OFB1zwmoT394I6KnzbViveJbZwUset8Lyp4
b3kY2wElLgFeQ83MO0xydaNox62oV2f+2AeNh4Q4rBZWUEyIaNLF/NATsndEHuzzyrwUXmadDOWT
i/YVMFvsIkcaHoMZos0HCv0RXjI/+7Lilx082iXv3TOQkLwgCr1Wy9/eaoRRYWe9R4+t6x5kMGQn
0aqW470AAeFVNJKgMXaiyLJ2LOhiC87ybyX8S1AZkI1MboAFQKx52yho1BUXNqD8TKSoKuN8wUv7
Uk1LO31cfmfvNnM5rUcXsPFrFu6c59Xw3r9KUnaaxV4tOjWalfbLhUU5pP9eLdibLW9TSFJCwgu6
aHmeFVpEdFK2RSLN9rFziVYjRtCfht73Z55yq/KXxp2xKFmNX6ixdzNRQtBNqAGTwAbBRYiBnYq9
IRkxb0Y4slg/uF30eKOv48ql+SRtBJ+GW52MX+vC2zoxnKR4d6PL5LFUuT6r2iro8YxDxkX7At9C
5SY7o6vcHfbXw1zhaGj1+zlLHKTuIeqHgbKPinL+0CMRsIiGYegFXeo5+BKW111NaAWpzFm0Je1j
TzwNRsjugFivraM7a0ehNZukFogOI/qQVwz8gdhxR8wvG+HHZOTvQqOEw2/V7TBamLF1A6Sy6ZhX
1CaKA9J6ZPoMz/wzvRpf8LGD4l8QwxptXiXOqllsM83WiiDym5xbRBb+cjaiCaeY53ksioUwlGhV
sAw6pD3nXbEKNeZvMX/UhSeKRjdiMi6PdyKrTbfVYagsIhZkK0kwao+drY/9NCEEQ55DH2HIgIXG
0/Cp9flj0OMz3y2aPeSkvMiuc2718MREM3XzK7036cIC1hQTDDgFy5oei17H+i4OFTAaxt3DcFrP
B1W/Qeinv/RboLmin4AApzScY75eI/zQ0XyE49yXNZAPlOG+jcZgd3RLZWtD0QdF/HLRwJrLkD9R
ByZfIz4agwojx9FWjsEFrTWtR6M5GOAjSx/4bjKmss3nvoE0xx+kwwGoac0eDZr+E3wpuRP3Ol91
upgbcMZIh4eitHl5PMjXX/TXHi/jej2oImy7tEsLdrOzD4z5Z7jLBdI4cBNFlVKxy+iPlacEAEpE
3SY7YMXFHvTZeau7YQ9GQ3Nb8vJXC9b6ad3oeKan/z2qJj72uYmbQxodMipkwjs2YVQk0iONYmZr
ePOu+NdJ8HEenRHZ/6g7skjeV99WiVi4Yu2rYMaZeG7FCz6xY8OD6VOzQlE04NZYXZa+FXphl/Q7
8M5z63W0y110GpIhcHIHNpN4+/2G1aeTAYhTWBfd4SYQMIIPQrDpi+QPfKk+Rh8Mum8GHrc738f4
YItZdOJ8s4A99dWcIzInROeBSAixdf2exIq3QbyYsKqZyaO/R+WeZymGsKzDCYEYtVUYaWk6g2tL
u27Cpz4pm14PgkfRdNhr1Lrt2YKKhhHIEbOR2z6H6xOnggrJOnMaZ5XFFzYCifvY9wcwPe5m70kj
jHu9Ah+XadbEy+GkK/rx7H00UiMRzVW+QBjhT6aPNm/siKfJXhvA0MRHCeHd3HVcg6miWHNog+zx
kvL9ilflR8PBMaK1z8RwTXz+Gr4iHY9iP5qDBUeyI+kVmR7j3EjxNDNhwRCFUZs92J6xGRfR7OMz
H1L7UkHSctiwDi8GBZteELYkLlnclZ3OFxY8RsIz7sO8aERizBTnbm0eyz8wQZoXkBt+n21nYjnO
QrudB7TbFb54Jdph50rQ+0A2ArsY9oclymWcr1NLjYfZDfoa4kb2pgR+xXqAbgexbgXawSoa8ene
QblCDhAEfw/kbn8BBjGma5ocI3mWEjW+2X+Ygf7b6q+tlgkpm8aUt2HcG7VJF3avhzrII6fus+4C
5q70NUwlNvo73YvxKxQu/MANf7J+0sccnb7J9wh4SghwTI+hc+aQnLJv/7EapTXiZwXhytK31W/F
E5Q6hzR92Br2IaOpkZVObgOYZ8CCEPjwNgSwoKqlPkJBjU0IZHPgBoGEW2veK0lncjFfKTIx2rT4
PdhUiUeCfmYyFRATaOTTLvgYvbHnc50kPIGDazeKvrgCNdY5xWY40xy8MOQOYQsQhxAreqJyjbJ2
68ILyiUENWqJxBOXAOI2o77ARaAM7sDiK9NGkwcNXzQmtkb/iFPhxe/RHunXOJ0O/S1ZcIRPK3OZ
c63vgrw0B8NjDPEhKIzhjOKevfiOz9HcLxu9hb9maBOdDny6yUz3YYm/yYhX9HQNBl3EEbUKrRkk
6fTkWeYuA+ScM0rf5/o3nvuFENE1KuAdiVOAUy38GlzNkG0wTn58D179e1fKkJhJ5Ucvb6LKgnKR
a28hkysPFlYBg4cwe8fNQaXRF/NDv2C0NSzYJlv1xbbnNztZfMAjLtK8dMd3IyAMxrtr3TvFGdv5
OtkrYEtez/xfrPrZDsegPegR1Pm6/kf0yKB2eDcDxJS0qkXFEXUHWUo6OEK2CDIF2YpLxN5XV0qf
8XwGA4ZTpZ+0nR0/2Cfk8C1PDnfTScO2MlBU8nz9vc0oKP0cTO24Lzvf0TfJvg/PEfxlxhuZ5e4Z
a1utirdJpmXN/34rAdnbTR0LxfJMNzAf+CjuuVVWu+m2wi3pQQBRhsCgFmociHar99yMz80rLHeB
NrrEwFS5pt1Awa+rCHIJ6vaHs2xi/eF4iq9uwbxh6ZRYsj1tuDgmyxEXFof8lvf0CPZ0BcqYq2nG
jDxS5TQmEzRNuvy61RQjvw1ZqDRL1TJlDGK0xWknRe2l+VB/SyjdzVUjV5ITjgcJr+g2ozkpMc4M
ZRp3F9Ke3Z258TOWP20xTk6kBerNCNIX114mYA1+82VjSRkEhFwNEkTfnW3v2Nr2MqxZeLMm3ucm
0hLRAec2D/bhDtcHv/i3xzHg5RdH+ZGaT2KUaQCzQFeaMlaJMzdOjTOEnBU3wgwEnUqMqJsENbe0
45BRHdUqiml7pPP7iDECGUFHvXxT8mSl3+rIghOnLYONAgXZNCES2y3mVFFU6zEvsxUwSG/n/amL
NzeYPgI+Yz77mllHiOHNDABR/zBxEpI6vFpxuxCdvGQgloHGUOWp2XkzeSw9I0t9aZw3UhfcCzhZ
p0AbsER7qME8Alk4qTX4YnEI3BDrSfKNTKoAB5MGaYLq49qSnRrqQ/7taPDHA9bKzt2Ps99fnvFY
WqYgaxXP4XJKkqFZ8u/azTSSQAFO/R2RZKWClHCC78OCrxLpqMrb0mVKSLH9k9lnRp1tNMutKlet
o+EHjWkscQZNAPGO5/Z1fHBzgxogqWBSff2w5h4m9HUQRyHCMoPCapOq8sxEvbQrhkcZ/matIeCI
3hXVqqlQ1ToNBb8KXKVcSu2lhKH0h0WDhNY6hPlmFWZe6zw9T6/caqMqMEaJFj8SFLgW2VKXZRRN
KogKcAYQ51xZ7FhxlOGCZXNML3RURRmqko91hPRuuSQPzV4U+kA4ztbadXwXCpP76MkFvPj3/GtM
cpNk9MH+YvDEPkOaPOzlsJvDhQ5u3z4CmCDFzkhOKUGHcl6NII0Nl/mLYFViBEo3AtRC7jyKe+dI
dB1aqcRq+EWsfsZqEfcJ8jweoTA8JBqwGFGIbIXhDIW7V9hD1tyTHl1SGwl68N4eG5vTSsq1a6sA
Fgyf5lI2G5PMnEaD6OkWcSZcXWh8OMXgeSTrvzSwqOVY9EVhqkLIFYmyhs3U01Ui9j2aDxgCgYyn
GNSSPqcazyn5kw+CLvkeiQJ3SbkDss/gAXcWq0caiecLGNLB/dLVZo1UOv+JerImr3xfVTs/wR7E
JFFjMhM6lIzqrBxlY4a1vpX6qpmpYKQmkzo82vmSD0hGoEvgJYkCx3i20mVoVrVHaIXoA8mdvQJV
X2+Cbm+jME3CA3vwjoUelu/hdUGenED7m88q/TJKm/1fZXlv/fyv//ILbQwiO4z77JXYitVgGzYc
WmjNQnj+mgnxiyS3YM1HZ6/UvMKjt2rOYsC0Ctp5e4hiR/eC70XOLqOT5I886cT6m7JNYVbC1hV/
T3wLoeS89AY59ZOFIl+VBp9JzKYVowSY05NllzabUisn7qRlI0VbkvoMYbL4FQr1/yuR8xBkk58z
70rhoPk680jYvjjlGa9ckV2dMomKVavU2MLMSCHVgzOZ7tJIM0ksdmhfBZbiFWceK1qnp67j2aKr
NmoscYxBlTSqMPV7c91s//Z/e2jZBaoRA558Lvwx8JnDFIeUV8M4NZPuoVmcXZb7xY1hG4tavxjk
mVyb/3v2Ks1K3Yh7yeyJU8219Z4VeU1mGrl+Y1HODu3j7INqCbSeJTejO3e4mPlP8/rFl7ACYPPo
nKY7dFgkLtgH16MiZKm/BqNgWrd0X714Z+UcpblMakroxQHQo/n5ciSr14sh1ZQirbolqusk4ESk
NXwinJ+b1Z549eqiSKSm+2nNilsvt+lMNKCXWC+yzq9fyqEXj15CrblbopzJwznM23PsbeCTVkit
ErimyKQGiv5qG2WX3jf1ZMT6l/RXnVn0DfxQhXExtupMny32flPpt1HQQMT/AP917zYES5Ei9HRk
tJlJf/Qk6m6OA1x0D1G5dfgqZInoqBtLjv4OASEiQK0LTyIVVNOuFqvMHSUwlqWSFi4YHIyfHzFt
O9zjnVSBp9CFSARbMMLjhUQIFgTjs3iv7kPCEKRpMa41K0SjJTQnpJwyHSouEw5INvoMHMY/B6fK
3V82b/gFo/VhN2ap+Rh6rlvKoIC4nLJeJRJIaeJ5TpotzeSvq5ZyFWELw4OAodI84J86IOGUnsKf
xh0Oa0m68NCwuW1deV5JIfZ0bnyUL/8TsRKOZ7+AvK75w7/URdBx+Iudyyh29v6ef9MdCaR44Ta/
PfHWM7vkK+b4muYlO3cRvVOqN6Br0cfmKMBo5SXjcG8P+XZLCds8lswnbkKjwma/uk/f/XsfGb9V
MZUzKGuAOoSsIbbyzN2U8/gL2UGMYiFmVsoRe7YPvi4YfjTx2elhA9KTC9RjsV+/Fo0WQDq3XVvo
c0Yf2O1gZSNkg0cAqXd8d59H68t4ojGDpaM4kgcWpt449zjf/t284m78MfL2kQqbjmvC6EOQcoEg
MunWlC7dIGelR53W0g/9oQ4Fyhey7oHeasjy6+Wy4MotToI8ZoY6WGYyB1E0CMkWMm/nffc/G6ZM
xQ7nTGxWHYigl0Dmukp8d4XcQlMfcbbJ/Nv8TxNSk3yp5MM3F3JMHqmto9uDC25QmmqBDAmOAehR
C1cyHxGWXsCGk32vhMOhWWZlPdzH0XxzPByNvXcgTQjKfHvz13x352hArdOLl6yEdv46u/U1XjOH
8Q3I/QJ6/G1cbV68SvQN5v0yv2u6nJwKwgI0y2GDUzePa+TLqFuVlhYgEwMj6SX0Woh2D3hTSOxd
n/wAD7LCWDQrBs0hJ9HHbffQP/SPXdHu3xSEsVsmeGgDv1tq0HJWYzBVgMT7dvXy1PAQqDlbyMdf
v9D8NZNRMnqS2NQm5c2PhoQ+8D8GRjQESN0vgz2Mkn3vRBgSKzoVtnP+4H3Ce6l38+Gt2TOGnmpO
sgfePtFVFCREJJTKJO1qpImH5BfHgDhdCGX2dMa/VzcZDjOUB9Nh8QgLZBxvV6YF4v6VmEB8JEr4
l6neYWYQWmKgo9eommwuHln3kWSy3USVYl4tU8jpjcHu/c/94uA9yO8PGK7JN5qxbakvA9o3R0WP
cuVLAJPUq+NrQcO6l13J4Nl59HR7D2jNlrFIZ8pQ2byWTXgK74/x/Bhv0lKq7AQhElKkNoOe2coF
/K1wXpuehwQ65zyDMI34AaZ2tJ99F5pqVZ82cB/D5e3fXIA9kwEkAGqgGGWwfWrTU02t/kBos4u5
Apk85O1g3Dt+BcXOnBEc+U6+I/5YZ5wJRhQjqGEwO0V81KXKtGQC8LNz7heG72P0tRuuGGOixdLK
plzIUyJR+KjS4ZCFHyuma5w2lXEP6O08GJQ8XB3wUhDTDco0KXk8BStcJfch0QnyGBm2yQPyC0kN
Rki7MT2t3+OGX5f1BjQSEjYVITIweC+oJXvi8u1I55TSAWfRRKAsS3vnXhfZI5XLmu44tgBqnhyd
e18Et2v72maMOs0UXdQKDg8SC0mAjtJJlSAircXQ1yACovoT5z0Gw07bYpJQZuyZ7DfWx6pD/Zsc
zW+kIvrrxv7dj1MVjjRjFdtn1CkYIqcEQ1stQ95Tlw6z54Rmo53xe9oIIJvAHD/+6vfcfWS4vbUP
VA2C4nK29Y4InD6Gr2H26zU2U2Xal/xEDKiwJjX3tAQV/ZZ7knJ83vGv7wx8B0nUy5B3ykkaHyxQ
GbZqGDhQSSLFf52E5/4y0OekRsWCCBQ3ykYH5y8ZOfP9O1hVSbqOMoBZs8w3QenWMJtnBluNO3YP
RRw/IGYk9QcDsCtT8vaTogXmYK7M5hSgT9JQtbXFE1Bx3X8YNiOqs9G7eACy6XPb6Zc5gosD0n9Y
EvyjXQmKuNs03O2tnacSMDnV6qvj1dltErDZTelkJGWzMjqhFDlbeBoyAqg60YiV+fJrl9TrvkO2
+JkGUih7WuU7Mh+0gav2G1oGSYWf6+a6DMrrSCV199/Ne7qo5U/3wK/u1StENNIYEKRAUPQ8YHOa
6XfOdkzvovK0goFmKfp1sR/svPMU6Xao7I+Gj7xP8+aDWjtl9fEljSOfzS4rsGiKOEAy0zOtyDd8
9YPUm+WjHjVzaD5pQK9oX1+L9o5wZZ2CaSav3FIKSmEcMYWIyC+RsnFGQGjUFN012sQwb1GU0osk
tQIl+7FMZKqKAbzrMuEHV/x1zTRcwzbcpWH0TLtHW88wxp3srf9wjOxZAgzZgjFtVf2oYf5BMcYK
jaXRCdAdmsuxxlLf0QchvBPxkHE4wctg0fnMYcoznwn/rtbL5kVvNm2zWXOnnabtmlOXH2g0zRZ/
cZoOT6EFD6UsFzTDX1BEQk0oPQyDUHMxjKbhrwfH6AKydzZbLFaXNg53NIw2y5IdATLPa9hRV4d/
cvA+oxC9087iLkYPy3TfRcA/7qC9w5CtzL6z+bVcvscWxNC1SR+g0uo1wZK9Kec07aAO23HgA/vT
U2NT0hiInOUddd/gyeOAGwfoAnUsinlFB7BozjQkOTWAUNoy0XRlPoiLwqyvlzWhsplkc0BG8tTC
zgTrLJFdleq/Ux5Epgc+j+A8t7O66oQ7L8lEKrBXMSESmOosoToqCFQyVfiookJMiifwa3aBIaqo
IvelyqCdpIJB5DFdP+dWhCGTGYdUsSmRqjbhiBVf/+nSauF2ciDmB0/ojXhCSokHd5HMXeRE1Zgo
bFsfzGLvaaamXzQP10CZ1M6cCeGuwc0mbHq/1TVEEMSv2SA8C8W5ozrrZ1Yg4hPDA+HZv5z5cOfv
McKEXKwWhfAc+Uxxh/TCRMoY7ZrltBc8f5i/mxGVWOl6tW87q4A3xA175AukrcScTL5sAFn5KtGo
sDe0Td72mQeMNuLZ1fhBo4JTg4JWdbF04x8ieaGh1ad5QsnGHr0b3cS4QlBUx0WvVsFBYP/mNb8a
JSifIeaUJsOEUoYvErA627HL/uTb35G+lFsF6B9CFQ5m/2TmmqNu2OXhAndDCCF6mmz92J7Mojbw
siRXMsSl6uGzQjrUmWWtmkaj8I6AQg37E968s3nguAVd74FPD9gDvfWgjhPnmaK+Qbr3xdJQi7RJ
u9TvndCLPfl9AXyoXQdkcyRXGAbmjAVNLy1suksF4oyQU0UdYdCEK8wQCUR06L5YxBBsZixu+tFt
GnbA9jyIZjedKx6sxp36ePS2iHH6BECfjVEAZ28vHMHzbCaHbhbJ+4JJM0Q/mrg/5H08BToA4OrI
+A0aZXoGiqDsGD0d/VUNhYZeLMVFVdd8m9nHmhFk1XfnJ+KmqtaheommD4y+GPC+0plf02QVY6fk
ANaIjitS7ssKqWxdwb7y6MlgYcXof5cduzcnR2vg0ZY+5doVCEWqjClyHenrK53kxOS1iBv9bR1g
NBioQXfOcSg93RULbO0R6dKlUa60FFB0BOsS8k6sq5m8fZrEnCHzX+hZzLZJzyppsu/WeI+r6tJd
EpjcnktG2uFsdt3O2iCUEuaITT0a4L4yCv6nre/2SAzWPRKEHsBbr9PDAwUZJykBIvxiB4Yhd1s7
THbhfipWK8TFtetyADRMUgyJi3vyRyH6cUcKKmmpMZJcd8aSMV0ckwDLQ5uu2bR5Fs2x22EA0MWw
+SvH68duBYHA6ofmFzDdog4DEhoByXSrxSHAWATu1WQwwpQnVV5uLeRVfJ3H61sReQ3uTBcuIJt0
SsHGNk2GFRljHQQtu8W4oSkpzI+4TmGQb/fh4042CYfWuLfc7zUcCG+Uu7VO94V6NwPHX/j0fWFr
8Mun/5M2FUtG68L8ho/Zkw6bSpTC+23hcVo1OieG5UktsRxrGigv/hqRtJ7EeFzmzeO1cN9M63Ev
6RvS67yt5tg2bJ2kBhuVI/Ub3PidBu5gAbimQnNv9ADvFipa+bSN0x+zB9ecIevOlYOG1K9dt85y
DGK1aN28wgEv0Ho/1JbWEnqABbPfOXyXzbofj5J0wisnCgaNDwvWgLA2SInpZ6MRnPTVaASLaYQE
5s0BgZEFH71uowmCSeMXJk4FRG4FY8BazSGoWOlhYaktA8/XRJ5grl5smvOIHfYCbw5P2KS/GRQv
H0eIyAacYDHeEQg8bZz+iZkjnXVsUcXPzXxYehNFITVABGL+dLCFqqk+j4i4MnAA7y1Tht/SWR/y
c8/hOypl/Q6Jg7ac/LKls5etjTqIUjKors1wTMKRlBhFnF0eDoxMySvSuju1R8ZEMfil7Q7BXzg6
sLkFIjygbGpkQQJVfqJ4pi9KECY0QIA0QV1gri68tuB+9PuguQe7DyWOrgqcf0mPdCTRRyYZBu4X
OTa7NK5Z3RG+Sg9DXYsUn+b8FZ535cUQ0wNGMaYR0WdShvKok1xneoaVKfQJVhBMWOPNACzim0jg
hJOaKCTUQ33Qa0ocCOQ80wx8Fg6h68J3wfux0K6nmOudXrYcsETITtE9BvMhxcDyyqm1UXZg1X3q
INjAbuk2lZV3g+uOSPvKTRo8vf7SjDCq3gZmIzdQV0HosUjb5KDBtad5qTpmMaCC2yQnY+EC955Y
1sfUCv2AI1MWOnGXT99Lvafy8VeBL9NszXFQ4pAHGSg4h4HQTJ1DjDxjoRTBCkrY5tAIhJl9H8lY
ZNuT9bX6BCrjwQ2p9g/tK9YBl6OpJgrmANKwD+WH9OFq2C+cjHXdNsePETcPHLOAeAL3fub0xkxI
NUN/NiV50Tm1cswVa3CTI+D2Y+xaGAMyHgv/jtzsPUHj25eH7Za2R3nwwIdjD9ZXJhPWHGIVvg0g
bEC1eT92BDM++MeKHRNsEkxJTbe+qrCPOAd0BlBuBS9yHSBCpdNvB8NrnQv/SuCURa5aaO9Xuo1Z
2dgtjvxq7vPqHF3K5RKQSaN1825jjf94HcwPBFvzxqxvbHoelioTVHXV8MniAzJvVWA6vqB3Uk6j
pcMo0ajAO4gqODPt/DdDFuPgiiFR+9SUjn3bkq/svCuDMZJGJrnx8Y5ehTZiGQalChwNPdh7H+Sf
R0b34WHIO4Jfb7qKBFccHEbfppsYU4uGfVmosVXBZpoUAMvmDr+CBg/suM9xiAUERhDf8XyKucU0
m61GGIBMgNkGYV8NjzVGy8Tph13gENVx2Zpq9BU+4sfBvJ3Auk8HfXCHD1fegfOLKLcSyTkcfKR5
C7dgJkeJoIbf8Xe8x7g6z7SnDxMze3Of9Y6xJX0n/QGcuZBPQZYaE5aY2KEceEu4QliVolNCEH9+
0kKHD6t53lNQgEG2wAlXRovISbPQAKufr2e0flpPME3gve77IBBdxQxdItGjulZj4D97AbWkRoRb
/v9YJTjNFWfrgaKRvYrHKx9yaULgHZEMJRQSsimSESlM+K52vIoCzIOhDsMO+jqSz6lnRa4KQ4VE
vSPko9CpEbQIcpB4pOKnEdGTGBKtBR8V0FKTXOKe4p8s/vBbJD3PGuGi0ku+o4ij6LOD+4xB7k+W
R1Y5SkscagIFNDE1n4vsM8m7sochQzEUqgQN6FsJJuBkCldFGB18Xugon14hHsLJdv52VimlTpRC
EQl0/Cn6U3cAJMv0QyWXQquMDgucYXl7plZo1jzNqidxqRfqm8IR8WTXgtU9C1VO6QIe1aw4k/wJ
lFE+PhAuQ1m/KvkcEfAWVIExStRnCUPqlDGifqh+dMxBqINZV9rVys4UTlsGO3cZwF5vUQWs6uYI
2jV3CGF8cGZjs3UywxGNTu5Gt4JSvhqpNxaGypj5nsYk5oeQv3JMa0g0/V89Xi5g4iqrpJhFnMOK
nrgpkTNzTpbI3SeUonAgBDtMGuTe9mym7l8bvqlQ6g3KDXIuWCbqknNB9c9cFzUNLx/mcUHJ4W+l
d/CA/doOK6wbPrESoLH+PsadSQaHwW5QRDr+2MuM4T76OTLXzUJEZtmkgH0kSEgDHGOD8aSilNyb
2ZDSgzsCamWUIWWwhn9lKLDeoCcH+A+fzq8vRiA4EBi+jhd5lchNBgsc2Od0o+ek6HWQNXWkFZ7p
HqXXmUEALyiDeMUQTPS76yRbFKgwdKCBakEx0k0NKLXP3zC9VQkUPNW86qvurMaMaUxkBtF7Ofe+
JO+ajVIizhNnC6w+P2H6IbOE/bdTo7GkTs7PbQx/3aR9CgXEVglAdxZqOmQRBk5aD5CJC1KTneCe
E3z97dbMbHKLTgEGIZJ7P2Cf4O6UCn6xbiMLZigROahOCtUW8gtcAyryXKEAfBk2yaELtH+mGvyE
4MJT3FIsrBGZlo4XAlH4wb+9vMwjaX23OnzL8RiIENnSWE5WOooYWhfIe/CMnQG/Ej0pvP4jOR+W
SFbJSPXqfjzpSDE67OSwi1LGyqsM7bYHEFT0+SDUUDWp8t+rXEYQ92T9aSQ94Ac/FTjLBr8lJnmB
8VzqE34xhM1qnVXsOrUHVo26yj6HHFWVTBuVGMulityZgla3O/B95sPI5N1Dn/EI3TNmH5WFzGaY
usD8wRKt3YDaDhKbJmnqnU59nigHoJgNNPCFONpSypHQP90ygClLaTJxkkh0NzTrEH6PVm1Bf4El
XAqfUTaC4aSJxvg10euUZRTLMK37Plteid2i8fec5rgxRMTDaZ78Y7Ab78bFwRVGLRP+lA7oAqIE
sjzjGZGLMtrWw152KC4oEfRk4Rlfov/xdGZbqWtNFH4ixgABgVsg9ITQCt44QFREkb59+v/7kn3+
E/VspUtW1qpVNWvWLNoQMYU9TKAI0UKPJp4mtc9qjzvEJ1ZneahajapdEirRBqKHTkrcXSvZql1L
6AtJGHCL1fptEeZiG4bU7S3DEyR6BGYYNNXbyQWsm/gaLVb1Ie/uR7GqeBZdy4JUfPEsmJDq5Ije
VywevD0GZg1/e139o+prXXU1nhrFLGqT6GrRdjqLwYOOiV6W+PUfIXDsfpL4z1HugiSox35yYzMj
DNzG/WQohlDXg1LgS6Qr7reyhlaugS79c8jhe1I7rMICzvhVaWmYzGGabqexZl+pEKzH55f1uDCz
/go+kiK74HbYz309NXymoxe2PanpVbvJ+ZGpxUAfMo+tDQgXRW+UcZqe+I5VIFSDgCkVpxLs+3ul
SFTRh0TwAX4TiYX1WLqQFbBECFTE7hvFSnrwiFDdhV7tHolgBOGHqY0t+lMWjYKMwba1MFeUzLJn
jySPsf4pr143NALnsu8vcGobZD54tgELqRMcjl2domjPcOxP8yFJVsT6+Du0WAtWjyjA1PVgfBur
/ZU6IqChEtCaE3M9W3hmGdhmMM7QfjGFQy+hh/mrfOtGPeETZV+UFMOK/eXkvrlILw9CDs5JQgx7
qmMzKdDzAFgDr7O3DZq2KCrs4Tn1Hr2nrkIUMMYG+WiNfKk6/YqYqrTo7ZN/lujZUl+wQ5TE/TaR
CVC2WPqEJAr7KftXh1c1VNwMlBsLMz2sVT0zQy20eS9AtS8arqHVTrBmxZaSIPmh1etSOCQI+l2s
rHidCaaYuNHNRwg+cgizqlJZDO7oQlBs2EFBanqIcVH5EKZSPagPjNes1vCmW+Hm01vwZ+gTRfbT
/1Cqa+xAeAExVwRuSBE8lUpLfSynhgey5vwsxRS5vwqcY6aNjpCHiCzoljWx+BB8WRysGRDd0x/0
iX5TKUcNGGpK8EzusaKxWNkN1E8P02oxWWdfsIg9fSM/stlwyf4RVrGUcYhmUndPungPpOperYXx
G/pXWTtj60EKPvGRjwP0Agn/E8aRA/BbGyVbuiLzbvC3Ub7j5y2ytVcAZRnDT9THqbuNMjoCZmty
qbdf9OHb8i3ATEBF3WV01tzNwVOTQ+qJJXDGrJ7gV0OBhUQkX9LKBcECSD5h8dNFLWUmB0/aqxSH
9MCN4otMPNNLeoyTw/tSwN39tDx37EJB+cW8IrWQa7JHFtK6BPwptXBfi/PENCtQ+AjObMPjiUMm
7er1r66S+hpVjKeGmcnDeDf+Q629iG6ZymUqX1EuSc28n3wCMl8Oh3MSFkJTugX0A0iOfMv+oNtm
kYxkiUq5UE4qmdmvSqsSSio9RwfS1FvWpnIy/1posqqTQxMD8xeaSwizPgSwUysEtcs/gL3Mv3rl
pAuE9oeAYUk1cqwD/TmUef/FW0p0pXhlAq81G1yHe5iVq/YhPAMNhtlJfnIfnaNTX8Y+nH3Fz4ff
8bHiurVJa+pO6bOJkYHRH3NNC81coexA3EDXZwf8nJfjohAx/4eUpclI1fL+1NTISVcztAyVxqlk
1qp1Zijgx7CVFst8vWUqmV2nmKnwl+cFx8vu9TGmeHbz/ni9Ls/L7Sw7387y0Ibn+2WG7+3yZ5ad
/Mxu9CI404ViHT6CYxO1KYYWCNPebUfGm2F6+YXHo8SKaqEWgCe9WunUyh2wvIbgiooD7CwhV3KQ
amYHUALDYOrA+UsSPlB9m1h1QytK9FnkSmbEzFu5iVqFOOrRtJkE0koUmBuU9iNAQjEhRuoTdHQI
WQmW976ZIZefcMbRFsJbXqZaSHWhJ/Q8fQRf8e1P5F2SKNQUuGelqTMqW6K2zyjHsZl/KcQBo2dC
nZIfJTEdnOzK7uO3h6Ro2pjB0b3D1F2Hqa5Ni4u9C2ViQsNuHlIJSnXUbUbF6S14zlZ+SQYCVv90
EBSDPfioAKYkX2gz5O/lDL4hpZPL8yiAe0B1Couu1WDWEb5YHXhD0uuPZikuosP4Z7gbr16vL6lZ
KQJOZkctDycw7qgG3y9yBHazG/IRy7d5+vXrM/e6m1ZXvDlMw8LwZ3KbbiaCdNuJVLld9TnYvOgZ
UPvxmcSe1NnQIxIwhdY+T4P0wK5BT5e4tjfTRP2ahiOnKrkeE7vfXzSw/hk80ws9Uz9cYqb7BfGU
S2eNzznP49yUaCaSRzflrQvc0snRrLtimq/dJycGyjb1ZhMAdlP4I+tmXOwznWzQ9/JuuRXAWARY
Yq7JAjfPJUHJXbEIMbvYTbPruouxW3YxZZC274RyxbG7ZbzfUZBK3qziI9ml9Fm1jrbK+sRcQYPq
J9qgqdL43FL/hXquuJ+cjb0lAsEdzdXRSaqqmuVRap2b9CBMtTKqCwTP2AIW6cepopk8UyC+ppD8
FspMy9UKrXxr1XjC+hiKWi9oaK9El6L76McGQJefhd6p6rg6Fo7IEwnOPJN+V50SRrfbMlJJYBmY
TyfTyZ60Hx5Ce9J21YgciEGcG8WBVX1UISF20MB2UatEiy9SEGYs9h2gP4yr5fKxLOrchsMUYyB8
Yj08s72eW+BiCYUMkWOA1ioPJf7VPYE3E2E8sJwp1tjUtjVt4pByha4E9qHGNSpUIshAFGaQd6iT
YuDzOtjaEAMT0rk7mB2KlWtE/EUK8H31XPsLV40MY/j28vg40kwCgZHNcXg8h99/VPvWr+23L1qq
UbaIi8JqlW4Re4x88niMsZrLzkH9bZBht8AqWULlSGMnfuur8Q8NmGhZdR88oeG4aSP6NcpG+WYO
rBBHIXoeHBe5QapWoOGPcodblvgZXycNDk8jK3ohxcuq8TS4wxjdb8q7d7y48A7LGQWy0QNhzTP1
5Oq6XGnFgWxK/6uH3CaD9tQ49+5Ny6goV47rDhKWTmxBKhekNpKaC+Em2Tqx86Ojz98P3Z/aoX7B
o003ckccXpv+uJE+weNPNlq2Ykzcqn3p09GFjfc2PtNLBhJX9NS5jpCNGeUgcd1RgbQo6xErFx1b
q86plusD2HfOrESm/aH517nV9jS4PDWPlXwn20FdoF1oUxoMp/1atybqPxUlqK+7cgrX5lhdwf+h
a0C2sr3CnM6c6kdUEu/B/vBTflDTDDTK0IAChDTgVQ3qHKgblEjXJamLxPHio+gc2yzQU7d/ReKD
5pCXWSbKzA7X8mVXPhZqhVFptu5/DQt89K6cX5d/WKXjwrWco7ADkY7u98tqBAL0KhIYx4OyuU16
mO3JgQvqGpJSpRCTZ/FlPaHAGqAyGWASvttB4siu8Kjklev2STHWozKBUfiXapeuwEqcTnmXxWJU
5D1HC5oAdG1dx8cTWqEB/TrtLchFXyKKE2jeq9pVGjE5c+/m7vGLj8icG3afQ/1C/60np3SMQ+O/
N4w8Xl7sVht4e9yo/iVnFLOhIsBi2j+/sJJDvu9VXBokf2LYZMMzEpnrL/JLJg0EJDJmqb08o2U/
Jv7VUFt5mhjEKMP+6C1+CWpNYYA6RKYzFDYRK/JN/QBSqSxwEq4GyB6+/3kMjw9u/jBRvDHkXoMk
m/oi+9f8+VCci+64wTfk6LcqgX/E10sEEkSfdxwLWTqgRpClxpuPx6l8/hgYTJjwTM7t27DiWCHb
7mX8BPZx2tLcs9AoIR1q1oSH8u01FI8slRi1E/vB3+Lnl7/QVLmVHG9g8pd2jnVN/n04aVRrKhu/
9bdkNT/ONjg91nKpcv5cf7pWUqfOZbLuTi6TJtUgJQiJ391fBKAa+Q3g/nMzDWwTH+Q5BJaAlkiW
KC68Ch8V9ddxxuKkR47LA+0AOOKLK+pRDuzdpSkICg5xPghg5o+c9n2i7uMhRr/FweESqxYIiIAI
h6D3xnnm//TdJzhEhFTs1srYExDFpU4dUiCNyZrNwegnCfbeqNZwo0vo8YZSwKxyAv9LCWLwabWG
M9cv2SgB7iCbCmJepEd5Xx0moVJxfpwiduJ9TyuLjdU7wmOOfWZNpRDuFtIIssUJXeeXMI+eNcR3
ulg4igT630MCd/6vkTyNraizesx67V9quJOSJ9/TVyyXbHB6k5hsHDNE7SwwWH8obfhWoZkZTidb
XxxFgiHHWggxrQNrxMJXSVQqT2IaUu/2Ht2E54mw+Y32LLY2SsbFbVdPMz9SlzcHkUlXA2ETQAMF
Kp4Q2LPSRp68WLL70JAxoIKArTmNCBQbW3li4+3M+/HzMb29kxbN9xRRpEStsxr9klT+Q4qMajRc
D2ka6+i5dQQUJJZZnKm3b+bZULjmJA/qXTJOm5L8No+gKJG1ubEHi78ttE6SXAunOJAXcoYTdKvK
M5HqDKaHEA6Lfjdjxo0OzSo1lcrTxl0OY3KVBKE70JnVS+Q1IUAWBC2D5k+o2IUCrCuyAzrkh1pV
yqjqq3fgP+ooNovN4rEu2zaEu2M7KxtabWqbVf26xkE+5Ua7XHX1O85UL8h95riBxzf6ze+OcLio
dumd2OtJkjyTPxe8RvQGR+WjUEaBvtjPvEu4EhcQaKJRlnATPNn166GbHOvWaQyQVBPStzuHjf0O
OAa6i/MVWaHpz639TVUc7OdJ8X2Hoap+sSpxd8vFbbl+mdyCHWt0X8kDD9U1p0Gr8VemNSq1EvnW
aXKtlpCfgkrVKbTWg020H6Wrf4M0TqDCuVlipnMZNd412ozMDwSCLzBzO0Gr8lltVCqIXvTpr1oJ
4X8MdewtatT7wlzzFadVwUNJ5uHDGOsa4dq9AT8G90anzG+qMl1oiQc5XnOBamuVcD935XTVSGw8
Zk3qwX32l/0lORQnpMF+ivSOv7nkLzWRlOGUfrFTzm7YQGKhW62ZlnGmyRhDIZe9LsEISgixw0gl
1ZLwp5wMmzItWjQ+lDWzj8pB25aL5Ipu1eP8VjU74mEi9a3+8105zvfzt/p1IuqSpXBHG5egEFCx
wB/aeukEfbRwWtU3LwVoHfQoIR/mdGc2RQTimBwuvzW2oHdOr1rrI+HlzMIkeKeev3Xo62S1WrZn
skYfhQhesWKh/iIUQT+XsEVP+GLjCAOPLDT8DzQX6vdr9THNvj/XTezYt0N1c6tqb5CoZLwaqVDv
OblAxEPa5gbNQAMqaKLVhbn3Kv0RNR98douhEmgLRZDOckctfWLCvC1D1h31nQR3Y9j3agglPuw4
5IrkDFPVICGJlhj1LbUuTYPuOxUsBTTO0rXcNDfFzyKZT9DJTUdWDaRDvEM0cksRqfLaHJVjpNqp
jqUQqYWj5DhxKTFULV1RgYTHJMVkLyEsKOPdY9P8aZ7gE9vx40AhfgE6qYf5FDEooW6rdUi2QPQe
QJ9iu5ZSJKs927cHhWVG5FoECoQJIEoZdHjIoPfKn3BYi2BGzOhstQApMV35RvFqhsbWo5xC4pyq
oHz5Nnij1W7zSiaOsY2yrz+l8mZqJkEOt5Qz3ZD4pEgQxNspuTQya+TO3Fv5S5AKTVUA3kOGiurQ
mzqzgFEr0nDyuU0TRTRgCZexVn82+SGkqOIgR7KhqV9k89y2z+vK8QUElOxpl/6C0Rlq/io4R3mk
G9djwXhAoOY28kbswlwNjsVl8kYG7uOETssHmpx7GoVBrAfK/yD3PCIX36Wg4oOqIERiiAIRRCfa
als9DnxeTWH5s9HmBQFjgPfTe7aHavXxExuJn07MsXwen1syL0Ho6qpg50KFeslFc27LG3il5XL0
/QMmwbg3i+y5qdG1kQcTZtsYlJalEf//Kucw23jYy8O6XOjQTLbQeRrYR3I3xpT26ck6ftqUc8j7
UiZTKH+ny6WdEg5/pUnJxDVyKNvF9oXswfej+n2sgDIfsS7E3o8os0x18NJLwMe36FT7iwVTqWP8
npzeM2hOTGG5UB4yKaCBX/sOi/UTqndwc8n071v3bnGSHl96+/56Wlish6nw1P5qZV/+qOHZ01P8
u31ADmddU0f7gUzVxy46NYtYmP56VqpR5NQChiiFdgLm5N8LYA2/o+18y+aba/HRw8z7eXKhs8Rb
/TfKE9dnO0rC7vipi/8NTejavZP/DP8iNnA+Z1NHgeS3PAUr7tiIfksi7oxKxE//u78f56kSynbO
VL9+oUfxhg+PACplPX9VamFhM6DhP81gLrAUf6jlJRaRnt0YQGBxgC4rFAkY3a2YVOz8aKfBWend
6TFgURac5uoBJd00/eO27Su+0Vc136QLJW7Ldf7VPrAsqULS881Wr923FoWRSDUf4D3lgt8lOpDk
BzfBallEEEmZwmvdZPUJvpi86NT7bkSfYJLbabrFPqqnzj4s1PSPSrjpBxoOnetvMKl47zp11tQg
pfCAswPaybx+dY4zy2xyzbcGlS2dPHUuD4g7mqsj2bLr9ECvuhIMIWTR4IdCs7IcEl2ZBQRaU6WS
SZFBwpS8yy86YTxe3reIkQ2MiyyMskcOdGEoCvj1RG9UEBOL7ZruRQv4sIvR4P1daiNfFPnBX5zN
xvPWLOzAZKzz3h50EO/1Fpnq68JAx6w31B2YrGbZpX4J0EsPJ3JhqI58cHHigOY7JXL2ovh7bF8S
HvGhkq73AyM0yz+V90wKQHm7/vHD6k1O+VXGn8FOaeBPg6fkih9IORlteWIpEvPSbA+YV/vi3PgL
qW5ylUeIABJvWWeYPIrX6HGxQPqjtemyFGrFKgm+Gi+zWiOQQfQgVQv1rEaemCEv8JbwwkLyjvlw
9XJFEvK7nJva8/T0uhmill79VIgVp97yZTz96if/sWOyXT6BqIzZkuZzCynFVUBUIB8dqxmCxM1g
1/i+vBxocPBboRfLtfw8uzQKWFAYP7gQiyxlLuXbgn9/0beJG7aIg7YRF0zMZ1YbUq5BXwDCTM0V
ftatUjc1LOHpuXx/N1wyXUzhjtU6RdiRRV4ISxIWhDGtxIg3yF8e6j5/Bb/D314K5spPPbPp3n/q
lJqnr0HhEmafe2l0Kv/KlDP/VmuIEv/sa3QN5ot/59uFdHWNvh07b67yBZqJjAB9clblAizizi8y
8Nffxm/xm4j9eKv+0owhxhaU3jdooOAmBgesYrkG33l0HmCg9ifPAWx4IjN9JJ0qa5Fxc6Svtilh
QQtr0hYDhFB6h3xqrzCLlx9V6ujxjlA9xBfPVHv5TroL+axlVeq6h0Ifx09/VbtQ2GgBIALL3nka
WFiN+lyhbvCHTGbjDbCyX2pvHyztYoxmql39DNCTwYmlciimV6mp7GFQshoV+6vRM3387EVplPnb
MW95pRX086uZduvdZWzxk4ygohaFKuFR8DxIQH4CJDyN7+rTy6anl4rGKh6I0Z3grf6HIYvQe76a
Hgjpb/H0LCGwKtv31ztNjjv4pyPtYY7R74TFDpKCEqmSD7SYgU+DRWHdZiHcmxRLRMCdFB4Jr+47
yC/QAYB6ex0zehSo3vobOCwwor7JuSHiiF3MTbIdCsyLkx9KmyIck3aK4OxGeu/+BYzwqF5ft2x7
WE4Ng/SCGIRw8T8YcwRb8g0aPEG8Oy1kdkB+7EjvkU4gI0dbYcm4UqnpYDN4pr4LaMn9mj3hc9fM
1twoLH7iDpmAP0/uOIQQEyfIa6oaAy6WOdcP2c4q4p/pz8x9mH/roXGxTTcuBcI59mwIwVDaQtB0
ACpqrODlnqpv3a+QNqPzr1CJYoFlq3gFn6HeLgn0jzRMgP7UBU+L75AUX9xtgw2ifADsMWKpRBZJ
bMEjSWhOV3kIgOb5zaYYk5J5oHXOZKl4rhlZQw7qFbSgGDJsKDwLbHKcGd4EZFnBn24jLPPvjLWH
pkc7heaN8BSNfmJMZD/Is+cnlA5jUww1e2vqVL5zLyW/eBx69+69m3Tx9uY4UxLE7dJxZSZw3q4m
62nFNkm1LTdWGu8mQLCDW+Mt0ij//2A+eQiZqSEhMOiJcfM8rwOpXncnXopGWvx//o2MkkyrhDOS
cCj9ja3L+08EBtSy/K0T1dve0h2si94isukjKWIgbrGdlBymqy3O546Bhh/ZH/4Rg3/QyTGDswM+
cDfxez1NB1g5jOSMLLLMtpUa/Bt68uKHpqRzAXdCwl/czS3mevriI7Qxh5W2aGxkazomORbG4Qpq
AG6aW349NPnhMGRYeg4v838EgDVKWg/teps+YXUXAyTF3bXH5s72BWqP6banXSpGDWU6iR6y02vs
lZH+iqhnZBcAy3z/sPrzQ1aN1y/mmSxsiXNQeXqXobcxRylLcbKb/c3IPJ1wYCSOfjXM19jTNx1X
RyWNi6+PygpQNVu58mblMzsZcahG+7Gq5q7VNalYLnKSoUkhtIATi0u7DnoCkmII7GIEkOOwzkqr
JK6MOBi0cCz6H017rxO0neq03AaY8/u5npnuiJlfp1ODyk05A1hH9UBny2IQxyPopaJOWnm3GMvd
X2o7tQZpt2aIrkgJPife8etixdRkWnyVB6CGVL4QyHDbGwP/WY+ItKguGcCEc3yhBOZDKmsZwrql
gi/Q6Kg/iXZYo86FmsVHy354oKy2ydg2/1Dz3vDTrTfh3xG3WeZqB0he6CZMASSIbFR/id9gXwXO
dJ8WpOCWxUIScV1MOEcMCn9hTh5mNeDvIbLgKjcZqRIEPiNd/34lMVrqP60764Fy8xS/DK65yeXz
p/P3gveQWwelTXlPuc6qmv6q3oAXYKFH4MYoZjoV9pXmkT0OqYgPtu/z69u1nMaoDjMsGVD4XW10
6uG7b/rMw6Fu3MIFijRbD4szWNtuUWscV8swohRUUlL5HtEwtcIVzqi0pGKFP3G1+JEcykjIMkCG
aTwGXwBHoDB9kH3hloD5U5nVewXtl9rC/0DpaN4BR+2V2jeA1bhqZfK6GMCL/5Dl9kEirN7hY5Jj
EFmRVLesaTCwOhUFX9Kh2XIfPZn4jSZTxDCXn5997AXziJ4NaGd3J1hYIVhzRXpvMdLz2/n38ZNJ
jAjzW+JyTNoQaqmEiX2RyRQMtY8FSsRo4m229j2xjQuaMnO8kMpf594SSryQNnG6JnIVtvvw2+ch
sUvC9RDTxkxIujBcGlNTkdTYQPR1jl8DJrn4TnuSN0vJdkPWiTXDUIHMIhPLOea5ToBr/sUQohDq
9UCOBjSWvWPBDS0IM5E0AHwn/0t1cDtBuW0irnul7PYEViASpG2Q7+VzsBR4pgZygndLTpvn/qMq
C6d6HmDTvBE8J6ByKE8WpCx5SuKSHflwuupR10lDHJw0G+1sqEaS9u2+ltCQsggrx2dHbWQF7lUV
/DNhLiD6HVqUIpOmv9T9SagJ8kfySNENl7o4noansPzUxQHhBz4rQrS+VL9CRxPZH2KcKWj98fNS
S4A7kag0Av0apaRzwitNiJxqjiFDyAsuuKQidZqaYh37wwAFIGy3qsK/PIffCmWp3doqfQSyGBRZ
88ckw/DESQgB/ndIFTQ3TQatJ+OK0ok4m6ZXG48kd0iitRkIJp6dpI/BM6JJyuecqg/awPj/K8rh
zhgnhlTqCzrgu05iUB0NBafsSa2H4onwrlMwb67oCvDtxGpzh64gcX7wqinxLV3fB9P2oTbJdU/c
mv5bsGxPzpW+yf0+L09zuppr8yQWc0mOpz1D5U7RcWKGhUYtV5cYoDi5q8IWN5xPRzcd1lg/1aAa
jYd4kbnE3bu+Khs5cyb+0ilG7RKeI9AHXaYgKtJe2KFhRnleTh5TA1zOG4MH5WN4p0zT8/LThR2M
a3VD1AeCPUpDVOilH2BXJQDB9xO0arrUtZMGOMrwpNhMUxXLf0hl8ROFDXJD0XcXgUyCTouRzLqh
JbIgJhzeiKC/+kS+9tih5ypiNn4QvxEFs0dTGkCGjRwfMXrM28OpLdNgHVsppIZfs9DHGHxEz9Xo
YzAYmRxkQ+LLrT2PuLR0ayzcpWFNLzINinEQmBvF/SDeKZk83lzgHSQbjo8gcONuZOz+fqwqc/Ns
QhDEjj2AtxRQ9DvCZ/TgrUVHlXs0p/bTvIExqK9xJjY1X/ENZKkhfeugwV7JdmHsAmG6NZaC/KAQ
UhoDn1uBsR8Eh0pxf9lUiBTNZWGwvSG5yvj8S4Pi9XPpiJS21GHSU8qUkVRG4A1adJ0Hf2wpyrjE
jpvP9RkbGMRf8Z98SOcrF+DgSgs8orgtPiRrD2bkaEBOc/TdYkOS6x/XAeEtqjQU3yrqpKEOquUd
r9w2GWWAIFW7qWVl6L1viMTwGQvvFERDNjb2kfpHp0OR/0ia+qj5is/n1scOSEEyGsBWYycuqhf6
FXjBOGlNWkL/hWHHxIPNAUPuTIfCUFop85bCvLRhGkiDL4WOk/ngdQ9UpF6krYTMaqBhf24+LCFC
mwh4hQkVd7wgBIPzggd7HEvExi21NycIzFeAQLXnTk+8Fp3xGnur8jct1MpoqZorp0Dqe4WX/GL7
WlgUXjatG05L4DPOtMvLNjatP4SXZSh0z3WC+Zf7B+X8qPzwTV9kvBxq/ratM/sHfVcLkBlwV+nS
RpVGeB6UauspirHTC73Gf9/vr88fSsDex6chrXRP0TV8+iYYzHcO5AM711ia89H5ixY4Z4NreOAJ
J4C3dbb8OyNs3GWrRI4874Tye3gN0/P17Hqr/i2P4QGaRLiLDnQT3A+2g/M895n7fP48z9Pz50lx
8hidRhbyfDUOxIGHZuo997larpbXeZ5OPssdR4FBWhY/i59Z7uCtmpqWpuf5fcLjb58PWmxMDnBA
J0gvQkbLVa6TwhTH95fygiiPDg9yh+gcjn5H58mahiisKaRITcH8RY/qOvrlEY+fwW/k8QNoeZ7/
DI5z3iS9r/yNCuwt34PS+9u1mnr/461+Br7dFmrXZp6Z5vr4bXCRJiIioHQL574wl6EIK6P7zTT7
oMS/rJZivfOCcxV0ohfrISLIQdR9qLFSe+7lkAgyH3Yii36iEkRZDyZhK8RO7ILoXHsJwnGnPsAY
UKE9CzAO5NTrUo0gG9GBOi57tqP1pbxrvLyEJlrCVsDMnvFxL+9fnW8lM5AAx9RgJOxr/v7+XNWA
DayFQqBG40p9OOAT3jGNo+lnnnRT7/DEl3cNFyeCyBDA4zcVLafWBVf5Df0UF0uSnsCACUuyiGYz
XPVOpwPY9YbxCyKKwi9BQBX2rYI57NQf/QgX+V8yEGfzzhnPWzBaZTWS/SMFaPJknpHXJLPVvGaS
39S1GCNhPQ75Jkif45T7Vr5yV/HReUhuaT6Gr0YabOxrYXrxdCizrUrQQk3XNKM+vPwrL3Z2r5Gb
5ENJmAEFHipjc42NOS1E4zNK3vuEbCpY4Rh/fz4GEiD930JnfVVGF6VDMsuUj8o48zmtVOdcE3/B
gW7NAyVR3mNMkaeom0Qi1FAi/lAStvMio3St+XN27IRfERhhGMyCkOlAcf44qPAODti5ajqH+vyo
wx0J0GRhiN1fGOTZLAzKnYjRJbCEXvJcRiNnNnM3McnKWzPQDgwo55hcIWPXCishkuDhZ5+UbTin
8RYdYyz552+cvLEAn2ZY0CmjVQDJjQOHrsJJ8FbpagvaRHs+3nE/KuRtd+XxV6UVDteVBqNdqQQB
A1BmLBl33ii5heMWAGtAVX0ZAd55wN1imGLFel4gSw+DPJszbmPmw3gMQAtZlXHn3vDJ0OkCJtUM
AYL6GAX0yvizz0Sg4VvAbQ2GFc4ShXxCsbmfmRxq985g8KFDDtlDYjOqQ97vOQ1x4oXmrnyuzmYz
rwyytI3P+MAxa6kSjt8gXPvqPkw/Ro8H5sJDiKavG/dmNkAMmC8+9l4eNj6H9BniPNRRYO55w1hS
X2wxzJFSPWYEPnF7d+VKWFlxRa1ZwGPpKpldriAMmF/Zymze4Z6XSfWGZOuRIuAm3IIZHw10/TkM
Z96aGTk4b6uI8pFh67SkGXYYG4NcvQ7WG8+c1esR4hFEfPGs86EXbFEUAU5FA3iLFNfxr4joEFkr
UIn6QgYJZk2rRiaC4PsF/wetiXfMVwntiA9MhvpVmKV/EBAgC8Qnd1e7FLJZjuPgclMffBRC3JkE
0S5VPp6rNJaviIoNBm7EP2PehOxAXPzHHxPPhxDfWLVDTqPO1o/QQtljgBKGWAmIOJ7YKH4DPDk2
6p5Or/4zmI0eBODNo0ojqQWIExchP2s0wn/AE+ScfS9Ov46hwkiea9HLH8YM+xVp2qIoMWulCs5f
NCD7u614qZ5uc6GUil+vpFgGAy22ngMDH3S4U7wndrX+TgaWEiteBGwvDpiE2jgyl9jjcqcQKdKr
aO7rejJ8hl7GujZCMZMHfUX8KhMmg2cyAlEKP4SBSzHKgwRZfDT4/YO/Em97Z94aETiI+02/T9jc
n9ixQtl+GLEWAWh0mZvMmoAXMqAjnF3HFfMPCuUZcCQ41opEsx6WztkNiRducA8fjMHw+7v1ixYV
Q/L6QMGGilvPOcHmxAVx7hUD0Ev0z2qpcM1422Ss8cz14vbU3/kT+WF+E33b8C+xSubfnuITj59G
L4pmM4ShYbiyLWBaZ+GMveUU/DSxiAAXeGwv9Q34TTngHqIa8s6Ox/7DzJdZAmb0gGrSwd+D9YKf
l4i9aeharHWYEyy5hN0lqRaTYDuEbRUCCxp/NUkmsAjEhsctt5M5i5xGY8UaRsEkJk/G5lOc4fLF
pqygKYxb0hOxbHzCjHV9wj7PSvV8K0/qR6BJ3K8ZdeqdOkuY6cNXRLFm/eVYY/uPOtERbgzefo1Y
AY031Vn+JqwGbjHW4h8HbTjvhKA0c0yoi9q9bO7y73QQ5JpVMHmAUuMh/GQGau6tZx/mx42tA4ku
PpmakvGc9t9ik1iHGWNmmQPFKM9ME6xSvEnfoGK4yb64y7HDhdj0oZvJFknVNdxhtkXNYSYQNOI5
7EvF8r4Zzvhwnj1uzWIELrwFuDUAdFxuOMtXaFIml2XftOyCAbpWO/Hu6IXEez4jF+rQsB2ELa6F
N4eMjS0ezxR0dCvGSmP58K7mbGUzrpMBo6q3BlGUODJxTn5YdIn0qr6/c9QJKFT2FIDvMlXPsE6f
K9dXW2vdyXXvEDj6qxKNiBS/8DlP1fmOK4Z6VBqne5icAQaEGxOhz/fRYRq1wk50oTYUXRfXK+nN
GNI2JeJ7aEkNm5L1wzoicCB6apPDoXtCzTAhrtYcEkkE4uesS9YWcZhFzoY7HoVGegz5Eyj6XAf1
pwoLiHvxijUy07WhHwvy3ziqZlqkG4H/AtUSiQOCCAYAe7T7THU2bpAYc3IJ/am7kA1MXB6Deomq
QLo1sdgMTAkcwtqy+EBVRSRfCpR1EMbyvNRz8zoHH/lC+UvinYYrRekvt+GpF9GqBvGjPRGvse+j
9Yw7qeF8f499ZIhqhNCHBsKVTfeH99hdbTGekEdTqB/S8K2KkUsOorg6wzh8oBeqrAMHqWCqgglV
va/n7ojUQJ0x6pqtMmWtdaEUJFgc+wRDwZ3OamL6MaofP0Aug9mQdjZU8ebNoZiBOwBTpQHQd02P
9cjcHLyvljpV0MSACn/CH+ArkleAOCVgQiFDgZU09IJ0KwGwhD1M4Vs5mOT2BEXcrUwXiZIn8JT3
on1F6xzUyu4vUiCFkmIYa9LeByUxTRpCASmewWfSwOcgUABGgpLeW+BYE5dgQjaX1/zH0KKZr3YO
BiXyAMsj1C6BJW59t82H8EHEMWtSWWKOU1I2vHl7AkEWSQPBSx8Hw6oskJIf5WsZIjt4HZGgvdzu
J8ZHfURnmvk9CQuXzq7p6Ajdee0IF1BeUu7+t0fLnEvBjX/rK30df4LzigvzhO4ViOUHOKpddQf+
YrUi/uj0ZWSATUlGA/OdqsgjcOWAt5wpmPChxggI//FJvFl/uW/0k7cU24s/YOp05jGSHAyrJMG0
wgq8juZGdhNLhoP71gIGZDjbk1IVTJSWwTaeFOJsLzkJ3gJZJhBNxknm7/IzxlMlvq0/KDqufrr5
4quxzPpUfJE3JMWoipCJRyp+iSEwYHdKx0wjvgVtsDwJCatgiI/6KbtYuRGej6vdEHibOI04y1ID
xbsOH80Xf7aaEGyXM0KPAny1T7PWdgzw0pun22d6OCvE5nAI+ix7UWAyL+K8zBOGi7NnNsWtkYXK
eQ/Ip/VP+jNz83nZuqsQK7/0qWkGIxSht+0H8umofAA/UpXDsNpvJ+5fRXK8QsL0E+5z3/sBys29
4Mw+lXR1tGwf51GsfC+kBBWD9nKybDBckB+rfEz/2FBdT6RxQqTNQFss6YdR+YPChtRE8E7t0DHw
rm25PhdUd0oPtdji0aJLg0YOod2fytmkl1Ifkjcn8nltfPZb7NOfxC80DOgP+zCaKXJjsNeBfaSH
O2r22PR5Cs1ObHaEQg9NEYcnmm9xi1rE1/RLeqoS37AphHTZbLX4jX1xHrD/+Up35QfhCFFYnDdy
eyIMSYiCMwLREA3NDi7GbNYxMn5mFwsDNjd2NG4TeY9VfflWWU4QA0NrsM/QcdtMpHothSpjPwFr
dRkg0UECQJOCJCK/s9p5TbuLzU9Q7enUxmKohnA3jrG2v+/iY/70O92aqrDy+Md6zaDSRGFY/Xtw
Y53QroXkvd6YtbTqcKHfTnowMYPJ23R5Hk4xbjcud43sL/sSOn7UmfB7jm0VJDBX6S3QmcbiLhY0
Vo3/Ysp1VYHp8V0uselqqUmTp+Dg4ryTNQEEFDgWuGfhcmUMxdLdqx9n6yGSScH4/K7F7aqI/7mR
lMpzQ3d17tunQiug0V71RdOeeKlEBHw6xCzabNIeLN4bFrgDMWmcZy3IrnMRnjmKhkQPowUNEhds
LL2SqR1MUNy9c8GLjqbGjCkCHWdUFSQ8WSVNqjv2ZB0XJyuDgz51i93llSZft46K/mZuS2XGCiNJ
+yQuPWF0coL49UQQBZKkJNiS4aeZYZdnZsmVWt+s5Bkd6DyXLmc0pW8jz9CEvb7VXxdZ5IVSONBP
wcIxJ+9O8TUl0V3OC6nGEQOw6PnBPZhi3l23tCmnsOAiuWtCtv6C01/v8QSVHWMJGj6HVtVcOG9a
X5DJz3idpM0XPYkivMKXMiRmxGnP5BWT0sA2wWonHllifVK1PEWLvxiYRDI0y+JmXPkyk4LRumPs
XrkY0jWKa1Lp5HpO5rMJhGTa8bD/oM13ZTphgmDEOVMgQ0M0LEB7yiLBkWEZTSgYYJNErE3TsHhd
dKn4JLPYZyYNh6ysybTa5gm8cKKZrNJn0qXBXtL+ZCox5zT97iQmBV/NZK+b5mRsv31GJ5QVqaHl
A/WV3OTzXJVX5vb6iQjdxMVqblPGtKUribAHQxMPC9kcCgQw59ZY7CpPiC3rXPswVjcmnYTrricX
5/L4PFJ12Br7j2uip/Stci9r8/e8Xl+SoWcsuYwFN7PAyU33eIKcxTZgY3BXZJihC/6NTrBELad/
zbW+BmZBzcrZf9mXa0o4caxyqdl/Q0+qj9IQrcjjMkmoxBhKrOZ/qkNDVh8dFYdcMc9C6I5OceY5
aRTnUJ7omiSziitlG9Vs5RmJW+SAeUboHCT9NSRa0cA22Q/jPcN9I0lqMrbsKSBx3CcmJ1e3pk/p
v2UmMUSJO31uRMCYEXEjUBK0un5SR5ypifKQs9RI3Fh8T3gghUQ6pnqC/n9VseiKirdRs07xGQGZ
OqEyR4iEa6uhrEqDCEeSZcByGUCBcfFjOojz6qYvLg10IGPs9mOAbWThkb215Aj/oBhM0J/VnuJJ
LwzAAV0wKt8tuhSb1aXVqbecOdLOO2g4aM77hN7JmtNtZZG5KNwRJwilLliCpmVGo3J0rLOJ4jqQ
mV62kwx+z+TJYMBcT1ZVmtur2Y1Jpk9o7PN2fOmu3nlIR4yZzzSY09wGO7pjuOGfDFBwqLttKEF8
q3n3vIc/pGftuqvlZUVZLvHDbmK/BZOKekDWVxWwN7qMd/6uoyvZxAyv+wpXhypMXLrFXB0O2a7B
AhvsgZg3vESy5BNNSrwtXulak2dq32GBJyv4NXaIXmFNc2sSd97TZ7wt2Ne3wXdyHpnq1P1hIul0
sTzNluJAs0B9MwcFI+9C0LVm+YBpfAUYT+sWMYjH8uC7AiBGGhOExBAlgocLCARGA6TzAdr/8kHA
iAY8saHgvxDbYAS69ct9BoGqI/L7OvqAdlIesAnU3z8Go1dyj4cG4NmLqQHipsGNQk7vGQQY4R4/
iHnCTWHKffGLCFA9EtUZASWNBljeEbjYBi1W6gkViPchdrMEW+qRZMb1ZpiRuu49BabNoNi8gGOA
DJLzfBe2gWfJfEoswZRnOKMW+uhgZ6BlJCMgPg9SNBX5+ciDZ639Ovfzjd2pvB2/TUqnMhnZ8LJ4
nl27xRktL0j7TQt9M5qDSBVQryLOppEmk+32R/es4iQHQdktFLJjmaGWeobgU/U8yFbhq7afYlqi
U1MVJDh139Dj0Ll0EaIy+YTyRx7tSrtf5dFiYWEitMYO0JW1Erfp1CLYUHAkmSVZAlfmOZ13F2BX
hN/Yk1gQ3FkzxT6q4l5iHcTjfQNFjH+HD+OLXew9BjLDz3iLSMzAqZmITt2aBRJwt+YbDPRMLTu1
8sxi1C2c+7/oGJpjO1FWWzmNduTXINeTPi3CY710EMfk9Fh+MR3lAeurUNvNClxeliM13ZDBks//
N6IXHMzWv6alzYcmebJDM0lvme6C7U4hSktuvTYttoHxh/+R+8oDG1zKOXgbsPIBL8JNuI5s1/c1
WI9SPamyz/VcvNtZVbmr2mecMHKKCqo1+BZhUdkzxhkOQ+OUKVyZKQZgSVgmxFDAILDlE5qo/0dz
W3iAr+z8E91DaBvB9Pg/os5rOZGm2aJPRITwcItrGu8EGt0QQkg44T1Pf9bq/v44g9AgTNOmKivN
3jsZaSrnaUBYvZib0VqryvedGI9t3Muu7vFqz+UY4ZDNtCuAbvb4T15PJgcZY+BhTC6mFWk0Eri5
qE0itafeRGotL/SsioEyIPtGoc3cUCLi1SCtCbD2HORnJg9IRFJTFUApJD5TfaCtuqm/WrewAKtR
pYdHigrhipNU5BQ9KAm6mt5qAIrKv6DLOYJI6pFFisVvGC/ac9Yq0UF6smMQq+PmXAYnmFRcfQKe
gEHqAmgI0yTuJL6PQjcOXK+/yfI7xdWvGAQRCRPCa25dQr399+FbLdp8ZEH1DTm1rPB4exhWxhKk
DeOhaxXO9ofbiQKlmQBs/EEIBvie6+Hq05StCSjtxZakE40ZSP6SedEAskha/Pe3f5kYNmnMojOb
+Y2oV/L9cBCil39+yJKBaDfDvSeH7YfiHDDdUBoKM7qGkuniK/Z8ETcMN0hNLgNGayQfm3Y3IhP4
m7bRI/aUbALOXncWCUKzVo7wyPSiXeI/GR10GeM6nju7ES14umuaehzL91UZIPLbOMmKlZsX33q7
3GCZ6O4O3ezy67gLcgPiXBrOz3FS4AlyBZvGL3RsJ4JQbYMkRGPXUvz3LYh5xPYYcblQVYMVYhhT
j403XBNfgMiyTPgHuBhdXb1DNEWAY1KNrulQ4bNzXfiJsTnaGDtaCkq/cbSDOEKDrkut2ccODYe8
i5rpS5d9w4BLC/tDdRzl3hRazGlOIY2wbdWn/iEWuQYWoP5C2vURrui5abNCVAgi9cZs07aw1CG8
2nZ/YiYs8ZsQ02yqx+ck+T7XgLn4aBXk0E5HShdMzab6JMvm1TQecHwxpjgqQnpHpAmwvaHMEaiE
jg3EBQTjHqWJJSrqwq0g5FXGQnWPJN5g+w7XaZiePN+P/dvwMkxMvGXeU+/gH09k1OH8UybAy7iV
94fylVLeW/mwquzPpXSqlIx+zrlSiqzjXwm7lidxhc7ttHQl5Rj93KmG/m4GCB1APU/XYuojdKIY
iY6GM9MpTTJjHeCZxudeaUxnH2ZpDLTpYG+GK2257ZZm/s7X2oiTAJnDtTHNQ/9lAnBFpymQzp94
ksq83oS8GsCTHoymJZPGY48V83EzjDNHO8zNqq6gNjrWLookhl2pnDW6lUzdOGjQSuhsmtu+cN9y
Wp1er1Ku/yxjGwx2jHTMJktydp6JftIXGQxapZ4zVwi0+BxbK6ipnSGRfGGDrDyKaT0iUZt9R0u3
GsBsvY6BFOc/IJL/7r8OyLsA5WfYoQ7KOUoRDNFRgbvjfF1mKil8SraGs0fYzmpghEXSiW7E4wfP
CtcnFERC9NF68twF1dd2f4cNxeOdQpkgYPw1rmi0/iHe0mgMh44rcW4s5QS7zT7NnQWPkvqJQvJV
vdv+dFp0ZyAkvSp+QLNKBNTFXmqBP/WRMFbmgFmDovmHH82ywrlyVAvmiTlQ0JqoYImo97biROeA
XiEfP4vm7Iz6ViR3jk6nXXoWbdG1kbNlXp4dILclArRNLLsM8fP/W8MiFx2ElNOFfcOBiOKzPHuu
a0Klh60ZaHhF9Wxi/pU7tm/TgoRTTHhqSsa94oKCgLJwkCzRpI2352kcbfRDQgJwejnLtH8w+dNA
4zTBjpRV5GUpvorZfafZAcONhRRuUXz4tpM8WoaAo+XpwsCSK4h27xUNOw5zYAbBuJzT2P1kpYhK
H35Gohk+1MdYIQNWdFdAzq0F3KkvzPjEhsgZNkV57DWY4ZpaN4luVaqoHv+A+qhLxYwGz2RfuFIX
+rHTukI7SNqvsxydkIE3i262+RAifNBil4QXTVG80646GmJDCYnphrU0Jy0A1Qx1qqELKKL5Wabr
CGEvGf8+7UHgD5FUOcHmjKNfMaW7UIV0vQ4jLTIvjDlHmSmqXKDhA5bZfDMgJy/FUTtVhSN3DDkY
B2SVWflzzBBAluJ5z7g4JCmZHcayRLfMDB2JMT4BwWGTRCevmWt2pY+Dq3izTjKkCStZnCUjGDDU
hDfNPnugFTLEEjjsjUUeh8sN+yHdKwIepOg5VI1XswkQgnJcY1cmvpJGH7lanzM8gdE+4M4T07ax
nAad6PxXFAVaQ/MsjpnPxINaZzlCRBEqaFzMw5BwXHQ4HvIvzSajx+i6y/e7d2NCQ5asqBviwC9R
ukY6gv5xnqPvCwS3kXS8qNFU0nUGxKcwULW8z6xtaWIAD4P94nvwt7B5rP4jfFq6ZAO5KoECJIC3
GgTbg++H3VTddrrU6pncjimYKZyej6iQxXrEcbPjBn9aS3ppTahYUnQCGcbIfRHGT1qGYB6jk5yV
i1DCVdDZMXMZ9B5lgCoF3AZqIzybjIP7JUGP08xP46cOBuLJHwTVK+aklHM24QhFxUAqkf6Yu2GQ
N5AyhMdDMsKLZ6VJKG/zA74lB+mywkz0vTMZHfgdtkif6TXxcaa++2g1kTDF/PqaDZDNowLFiCHL
T3bVRduFZTQiaO0RerZmSSQgu7jWAWtP9AU4XeGIcNKIEiuqg/TJiPqtx+kcO7Q4jdgR4tLvAYRU
AiWHjsPFzTs/sdAqCutR/KB2qwgHzBlsrTPbDYyMDTltluU+sc4zTrWi4I44HkZTDwq5w6j5uawx
XphgzjCMI8MYU1tkO9HM4doKex6DUy+z01wykwd3Qv5FLXLNzZhwVsfzeCCzJQ+VE1dk8ngdyXQx
3LFTOObEknHX4M9j0M7RfiJhZLI1e4M5hzlEgodjdvHji6PLhzjSaIDD6kW2EjwyPUQ2htPNskSC
lYp4xJOIR5/VWE0ql4Fz68z47PbQyo/HAXYeUGyUU+htA1og1gu91fv++9FkYG2CPVpU9eMDXuyq
fzmXT7cafQXzpSTU1qENV3Gvc0eQyyCDSRQ42vGWz9S7TXeTCWSHR5SC2XVOGi8wSh2ovQFvZL9w
ebg4XcYmgTcJDC5f1H6GLjVcvAEjy6Hp+KrPPYqoyxn8Pq9/0XwJYyca0BwNiG8Xy20E7WY0gNbW
13lREtfo61FSPmoOGZxeU8pw/ETnOrbJbM88tVFGtEnRRwypgLkpRCg6tnTFffW071mbrC8Th3hE
nloSphQbWYlmWiwBRS6NFJ17xepPOKLczZQgpcpyMzMScURrEX4WBjTRmRkBd6F5D+dBBAeYAOAn
34cq6RwQ2uCexGZucaG35W8b+9l1bTrf8IRF7wijwLvBZPKDljFUyvWplBifa3kIzy/5zYd68a28
CApqTSPFOchUXjtXcQySJumvkhZGANSYzhmYJx453/Q+ininEbcLC0kBl2vpWTVXBNYerTI+r0mI
Evn8PlDyOFAgSJIkSFLnceS9KrMYIgEOHI3tMzhmXQLQ9ENjtXgG637SQ4ktx7LhhHteVCEQejAm
Vw3h1pXre5EIO0N8coVkh2eyxHqnCSlITJMTWpWnr+oSXYNijfIMmR7EW9VLs4m5JH/iHPhuuPnm
DB8YcUcj45QhMv4rswQ63hRqyZKqS5CdiNPJLvCOSqcja61p1DiNLMFF2mYCmlhl3aIRGNwTxRNv
hG7aZFf7FOaSRQcz98lE13pl8QvkrGikYl6D+5GhTw0Rm0/GX6QJ9Bq4GBTZs0axlvv5ZMnT9s3w
Nmej2ShZ10DPuvo3kaUIlwQBdpnV7nu5PK1xALBgoOMJRr+jk890WTWOtMrijUZhrLeubtzE1omc
yEEfh0AeOgS/+ed14pqhGO+w9C7jYtra0XY23QGdBq7XbiUSFSUZJPKwh8uPSZb/Pzfv0WMAHoMo
bmGRZDq723x/ZOvz1d7PW49vwSj8wH4PDd2d5fwwP3okZHiFidQt1piUt+bi87qpTnGEIB1H6XrT
6gaeNA+xYwjcjQv+6zJCx+hPxmcgjpa1KCn8JThY0vpNKRt3mNLN40ZIoj0zHQZYg+9HKTsgcEXc
BQl+2iPD9OM0ifrByESnQS6Fhdh7ZTlQnGE3XoyOUJ5o8YwyS2sTHsFYFsFrqdx2RI8gw8amNc/o
dxGBrELtMVlemknwy+vaoXuh6nspF99KyVxQTJRXz5A25LduJtPIIir9eQLjfuyk4dfTfojAdr4A
dgO5lsbI8y0dird12sgvmqmvI6HtFMmQRfPRelu1i8zf1qJ5XoxSX9ti+a9HkhNnvJVM9hIfKyjB
TObBKdwOsmd+TV/l7Ee6sr4Fy970Wfrr7XhbF3D8qQ3qvbN9VbM0NT7TzXeBviKe+Fd+RL0lQSsP
nE9+opqaS2E+rsLDCPoXk8OWrXNjSXjdPlYfXbhizUQzhzA4nZARBoctFjq1bD4uS8w4Lo9klN5l
VKtmfgo4OdZzVWphcwAFug4UpETVO1dnmqIRlhtuD5YFU+3ANhqSJ/so5WiVZj9TQIunZgGnyWCB
EYOxsYkOSxEknIn2J9HR+uB7dbFlzg02IZaRKGTJe7dQ2LGy1QTQUiGsRNv4IosGDCHUJ8iAFGoL
2MLLUpEdboB1LITn27/MmR7D+UFy3U6lq7sT3cumyHa2p3SLoOdP7/lXzth44Q2lkCxNRZ/XEj9I
xa7re+qGfyWkJFbh8uvcSpCw7maDxfw4T5OfKoBWLzYyM2TElo/yCiYcsm9KB0QACM5m1Hte4SUA
KgqnUmxEcokqm6lVfgMvSf+jLQv9YJgRAV1v65bIlYs/qLwzga9cPdAI9dxNlW5BqlSoJ9uX8lbo
upLSai5fOsf5sjkFShUWG4lGsYHST7Fxb6kx/Dc4dAAbd1a96620LiIghgDwvyrtV9FWOvN7i/Z8
tprDpRykapu5T6uqkWHBPrWX59K1ld5W+Gv3ql7AZcL3T5XQGruRr2kocm3j1nxjB+9pnKoBmGyk
9ryCluw5+g/pplTl8JWk4WvmQ4WoNzTrC7iMwRZBJ7YiglFOQIyALrbBVdhGCHgheEcwGWAG7QS/
/QescwecA0j8cFODjIsS3wEINxIAn8/mrr38jGE7xlFGK/dDg9gCVkGicensEL5dNo+oOv2hiwz4
D9BGY5gqPcZT9KPPYfH3jXO1G3i+tr0MYMJBAVh3Guz7QUHYW6Q0IsL+r7OF/D6AGgwzwSfulQUG
m2UH5avTeDN6q4lbXQ7ecHPKjyrv/pf7Rr0bajPdecPcx3Jw4Uy91c6AYv8ptcYXopjFcf5TLk0J
KkW85U/sK682jxDUVpJ1CdZFpVtHhxmXX1owd+7Qbz1gG6AnTcHEahf0DWBh4LkCcohxeLmo2ESN
vwIhTzYWEIu0RhHkXiqOcjSFgk6Bwi0ZINwMpuW8sKD6xkZ+8njeTeBAfB63mjqxugv1/hKt6UM5
2pcr8s6/m5oZtCGRBd4fiSCxOPQ4QODrBD5n78d04Q21V10gRxyCMrkcD8/6WhQX/7Lem2W4ks+N
JBPZlPilSLXxj/eC2GcvhkB5Eg30ylJwPyLth3Xpwheeyjf0xf6q/A7+i3optnfR70b72+NFoRHR
qWmVzZMJLqVDS9fbZnaUaS/GCAf+a1aS34nhaowkIrtYsB1yivH5WT5aud/WkhzKXzV/ZHg4bpbQ
UqCeVE8/W0R5K7+cwF37FKz5Uhs/3OuHdrGnftb6cwsqKVPf17LlHPdk+69KJydmOarEtRPCXWwC
+ePvA1CL7xNKfMEtOA+RKUE4sFC7cGDq9O6qBYTUIMnYC+LanZaQi6mmwC/9sRt/9UTj1pk2b52/
+rJJ2++I9UDrZmTxU7VEgBIvms8yIc7hWwUiDyeUxDi1H4FMb2xrXVXx69Teg65abqpcTPppgavi
xCPuWz0FkL+5yGgJ83a5P96l8nhyntw9aU+uOaPx2X9dS6lsaZ2madN0A2op6ZJPopHsST4Es0Yz
jolQO6nigigiZNYXl5YiFcA6Zjxn0PYZzPIVja/by/4bMj4oufhlNtgwr3Hik3JSTm2f53HTHYm5
I6loN/dYjDU2w/f5SixmDMyv1s9Xtt0kvvXbdHBZl79f/ROpXNogDE71xDgzugOhxt3PpsJ89Y8P
X0p/t9q+nVt/r/q3fX2VKSW34aH+9q9Efxxg/3/JcpGeQOvyak1buWnt+HGtERnsCKb5O90OWhBA
32+wxwmue5m5nh6xSII0Bene4aaxruxw1aO0S7pCftN1VPDxZl/OkhJq7i6lE6QoaBn4SaQfaojF
xj6n71IsI0ktbFPNNu9tyZ5GHDJ3t41Dl4ASn8w7SYXqFn4or737nlUEs5jN8HRZdJMsun5vFGEa
/85MG+qt4wS7Jo+Iv3hvFF5a3wedRFbIwjCvbclKUqDgITofFw7LTHay+dfFO+Qvi1QJ/F2iEjIK
i9LmZ0p216xtdItSmrF/agB4mZxmBiaJgR5DrPNn/GkkM6B5ExVEwPOwwCBvqauJ1YQNdGb1RgkU
aXpWCjw7xpUzZ1dNYlBfn4V6oT5t2kol07oy9PFm64j1cztEm1lXb+0dAtbxCGebzAu2Fr98KRea
fA9T3kWDlYFV6kHjc4WojiErBjZdUlZMoHJe7Wu2FVD90/9pCDjcSWRwKDo8gSEynZEE5XZhcn7F
2xDBnqmdR64R3twenzpAv4oHtctgzHSITGhdqAR93ZDIKQyukyIdC66z3KVEs4cf1Pjx5ui0CEQf
ll7cTSJeXSNwOYb9qwCnStFK+VOFOoa1AgYy2hePL+YZ+FvOc2H49g0FAb6DbasOpX+wnVjB+HkX
4o8kT6FuQ4g1Z0p7cx9lIx3IZPvWz5Zv/ehkI7SYQqH0NDgNcljVZf0aLuv+3s6X9dfXNVzwyTQO
zuKAfuhb6x49AYshxaXcV9ZNL+oJO4CVoD1CbAM838A62XNZg5L33GeP7MpabZv6bGOtb3IbF4MH
TQqzdBHz9sQxKQarHvM3OLf+OuvOsXUkjFitIPs9a559V2avFYOowg5VUjWpFra7t1tlsnGEqrEd
PRAOefKJv3E2eNbWX/mA7pUIlkAxkicCeW2shGWxfUH35IzXiXQJbaeCRfiiadkUJ3RXT4VvDILm
NUs2YdoqlndNqREkHDA3wSY8/W5CW6KlgwOdGJN8zH5dkj23H6YkDnV7hK1nxfKBQFHNTuvqN/6P
MxsGQTSY/578i52NFAe2bD5DZ0T+x/4fSHbWWJ4YsksGOktTcCygu7/7jJYjJPVPfVevuG3FCuut
8P21vp9lw3OTvg78V9/Ozsik5iughvGIdUyMLeyX8YfULxIUChhkS8muPQsNPqzN4kkXR4kRgpB0
aLIRkne4KxJ0Ynbkvy+We0gl/2DATFrXCl1FH1zcK7GgZNEiyXEIMbyZSiL50O88uZ10h7NnqBwT
9jcEiLZ/vlYK3Vf5iexLPliNbCDqHYl4Lm6agZsur3DKTpGv7ZA9USeIl5C30pbZB8EJ4q4dWtyK
7KU7vnOyfOU5PUvuTN9DKd84MHiYrZFoNKaEPbzDGLKzyzTyC49gWhG7yQZ5bi8uwLamlj5+Q/Ov
fW2uuRf/ebPVFT5ZcG2m8frayJZxhlg+Ae1NO4suB6gn/U4qfvje4KCBMHHm8Jesycm+YtcYi0Av
yGHKuZJxyPh84aG/8HeRqQW99ZXGSwaiq2sZ+djuPH6dsBBC9yvO2hCiZYG9//ol1Qd43CmIr/D7
u3vHJUNUB/XFVNQQ1HNu8RJrbf9PB+QBsQgGJJzrWu4eFFFHAIP2Vg2iVMSp/u2r8pUvjUwpNQwg
T38/+qqretXiK3epLr+Ylr+J9g0CLuJ5g2svWd3806TYVSVdnSC1g99smy1UnbnpcWnFp5PzcOvw
xh+jBU7lXns8KNj8hYv9x6o7BV9DouYYpg6khF5MucO1/pofXqBIHc7TKj9ehj649GFjiFptTByT
yozfAokZ0tX7Xx0Fv5qiPBC65KnCRUURudohFClh7TlLDB9a0daIaLg+gkL5r0+y6mlVmpDFAad/
EztWEaAQ70vUO74ZCFI7hS0qF5CU6dr9ElzvpfShnMmsS69N5ZrIe0mA/GWAg4MiKSKKUagmkVjM
BsmpoF10BMkZs+InSjki1+40yM+o25MQs8I6+3wBeYawcm2QrgMMJMVk/jsHHEqfVQAz7COMgTkV
W9zHYxN43rhIfsAcOVl9EvI0x8R9HOrTaamHuv46Xy6Dw+HvcFinOlwZcoaiE/n+bzjvQ6YAf8Po
Ysb8CzKloABZ8K8UvCDFQ7ljyMqSJ28LLgh2EmshBRncoA29ALetOy1PqYtWbsvyNlXZYOzoSllO
3wOmAHzCzaj1qrJUoSDFqIca/NUw5IrCLU7zkNAFgM1V5OIv1T06i9zRBpxPBwRWTIR8ReW4MZeA
i2Xk0l8Mr/RRhcBRalOppvLXdzFkEn013ulDwozh57cfy9E1qnAdV2X1P1iUuekoaDsY/dVvdOGW
pcx6jLT/9v5TKD8aR8QCT3zLGrpDqqlnu8LKxtGSBUvnJSEg4nY0sfu3n9l0hK9k+lImAcFruejx
hTEJqz9vt1ISUV1UT0rPW/uNhjT3ebKHnf7cHghvL+SO5wly//+e6xI18SVt69qD2yhRmy8DtRCj
vmvNXwoEjAw9QZUiMQRcK66XBgGwuEl/qvuL2i/nDToSA0DwA8/ytxLwiXDRhSdPmxNuxqJN6CWp
YDwfg6S6IqEDVnQMn8SFwpt6NuP5UJoGdEhMfTZIB9m+ul/YdUoD2WqyY2I+NUK+lfTogWXyf/gK
KmHIfJIZ3dBDMzb954rr8qOaLH/hSsGkxIB5GToNLuhQNQEHg1LmzitpP9I+Gno0nu6hGTYOxhdk
l/LBaC1yenKByo3f4vuqvGg9yUmhv0y8ZAi67zqvCXeH0FEibBnodeZyncs0jM6fMDFa07Jl5E35
MnhFY87W2ECrz57xew6QBZPOK0wzZ1qEi+AKUKbOh1OyB2JzAljYEPag6fUS1QHGP0v3SiVxiBTs
8EwlgWd/KESEpFmtnKxIay2w/Vus2HTQOHBqcLPwRYJ7a1tO136YaXx4MBpZn6BeNwPB8kNBMyql
hFGtwfCE0mOnZe7YV3hZ0UD9fgpbkqUJY6g7bqB0D8L/yhg/MNoBzsKeXDRCqqMgH8KfDuxx+qx0
D11QR0QSxCkUMfjoq8L3svtEHRaZqBZHKWwUAaWCuvUFA4KI4Me+0Od3U9AD9pFctwWn13+ZyBjj
G0UwFDfgsKyqb5vG8b0wRbeWuva7GUWRT2s/TeK7xyJpBLMA7QZkjmIVXoSM/ycrjm7lJkSZtf1o
bFg0YDgTgFX2LZI74a16XqEduKopdvPDyY76oJjt6gwpD1Jc11sGIQNSmrhX3jGRBKt2J119H/7q
7vVa0bDTHsK0FbQ/RBydZfleOpAzIL7s7hr23CoQ2UduuMnuVs+mSUwXl8lTlQN4NSY6joc6VGtO
ERoCVZyifNVSboxFUki9h84cMEvcQiplPXDL+PeKKzDMGVvmp+KWRQzJDvusX/CrkWa80lvNJWnI
FIrOGufOGggAQX5bC8HZKBEvxO0DnHWFD/qFk1tUvhctEU7FARdq96Xon+J/eHa5K3n7TBfYMk2H
62qF5kCkY34oVJvh3kMyOpYArdQIRM/UbQxeHRwMVEXvJMMB9WjzsA1KPQWzkVeoN1mtLvTzNBGI
/gA3AEGxEYniQZeJFMv4DIvYvYx+l8VTC6uR5WNd7CrRCTrzUIsKKQwROtzH1VepR+gfctSzzyZg
WqYpW7GnRxuyTUTagSHz2WYj0RSJC6ZW7YQMs+oCp8cGVynJ8oVujXJNguKZeAnmXnf200Ox2Eid
pyUjJQHE5TG1xOU/AwuDUSfyVLmdrFEBhfk1jrE0VK9IqEM6+ATe8xHX87tKNiBOwJeL2/QOBJPi
lMmHqDIOM+FWkWYmJIdZ7G00szRJuXluagatDzuxFqlhiH/4G8E0Cn+AwQ+sdv4omYmeTqa0q2er
ixaiNhNYxfzOw5BHCOeC/EkweRJEEkk+o750/MFPjx2bROOEkTAg3MSD7vDcD24rFixXyYSX5qVO
MWFZKYJjDx+kGyiribioDjgbPOh64UcUsrA0ZjikfyDsgAJYEhDlC4x3WiUra1fVArFQNDnsaflt
Z0eUWOKbQjy4GHy3h0Wu5jG6bbE3u1dzQ96OnvWl7yf+d3C4NXawNKvny+jVfhtuL7WEFOVFsHwh
DUeVJFG6nMESbcuv5/vg0sngBxSZg9SEudagNX5+ZpZuQ5Ihzh+SQnwrVZAS302SA5T/92CUrs1m
JGSg3q2AanCSIYPNMIegC+IxyuDSIJpQYRuc/B+sDfVQ5B1E21s7NrPj3Ox+RPiefXnw3QJPxfsY
0uo/hEHLCqpANUvsA0t9QHNxrPwgOwWWg7P7wXsby+4mg3mUDW95pocI0oDTzJVHOIsl2frlQp/B
OatG209QRRrAtQr6AhoMvd6J8uYlSuhgXvlXgGeQqGaoJYFmFVRB+mgBNvTfbfb3ImfFQbMD3YGQ
ASYSSw6IvkepFE4rIwAdHzNOmJ2P+a5MyIyhtFliERPw7BJCrbtYTfVg/7M2UuAv28qbCAgtAqxm
L85RlQZ6ckLOe0gwRDaQ8DqcTNSeQS5ESAH5qAO4Wnc2UU7BpaicZglIsJfuOgHT6J4rXwpIL3NV
Ix/bQrIsgClCit6L36KKH63crpIaW8PfcXoX1U2xc8gNdtlV+Qm38Fw5pwg39qf2d26O44iYXiGS
1LMmpoi7ACQP1uqtOgWPGdckkjrzopgSBJ3NBUcbDolaLnCS60oP2VJNhfAkRnUXCmEW4zxlv55V
mQwJBF5px4piASwO0MjAk1H5dnuhwnxQr9pq7W/bNxwuuCPtRePVhLjVEC3wQABbRAzMNVFePOAP
bXN3pAswGnAVWBOYrY7SNQUCJOmTeAoq88bCCo+ZS7/rMGDI9mjPIGKYxRAKoOPsBqIq5VcdAcd6
on0ILpXhFQeZMWc1nLABXIfB78Ro4d/kWO4Vhqc26+ItADGMa4i+QS9bDSbwdTZhOkhRhsO39OG1
soQErOOY6Wb7W64BXUdUlb3QFJ1tYn2+vy8N3KxzzfxCvp0bXqb9C0pvS1LSpfuCOs24MJueqo96
5jG8T67Aku6UVIbJUuFRTYDB3peCZbdLq/bqo4kTUS8lUBBdDFMfZJVquY9UDe2R3z19T6Ii2S+/
Kf5VUx+pj9P4ztairihnsmXXcD+nloCSkKocB+jJh9J6MKXv6IuejjZjjcJhsvnv95ACCUlIbwTF
5HWiHtREY/5lIs1W3RR8SPo3qUM2n81tokx1sDml3tF+zlbd+bhQBUqVBl8VQ4ZJ2pDNn5bxB3Cn
v4yyDH34Sw9526XTUJUUBgk6SdxgYLlGxsNr5qTeorYNhJelYbO7icFtEv1fxdSiwsbvZQUgm3nu
ATDdVVlS1oCVTnAQdh+Dg2IRrwyY8KCAmOc4gbkIwxPDUuluXvkpdngncxQJpNLP5N9KVAPuJ8Qp
/v+jPd3kiATPhHqciSXjbpvg7qqNocXCd5SzOH/IzyAnYnmOiiBpTpmeEst7VCxt8pOpmeHrvP+O
+9amEFPhrFgeeYdE3iIeRNEMRRV8qY7MmzStK/v99xaMFjq/IJtC8rY+b3xhWRA5ajWGUa4Gx2iS
46S+uxjxPZgk1iZUZFALU6OmRVC0Q/63DiG2D5GUmtyQmIU9/Fed/ATffB170ppMyE4jpIO7hh/3
Tpz7izYLOmF8FY7bvD5kSx3jc+VgigFOKo2MOHa+H7GWxtDUBco1uGWvxhVdENZw2iMQ/RDEMPgO
iHOR0UBYBzqaiyXgm0Ev4lkHeJJBoCAQpwEfOEd/z8P4iOocu4nnx17R0Lfxi/kkGLZkPcW9Ni32
DyrmD+9SKSZNN5xpifVv0Hpv9OH3LnCZO51eq9H6GbS+3teTBShqGhJ0IdXNwC4WyuAJu587CIoQ
rT9p2+ripmMZANTRWYkcOi0TP8J+NM88RNO6/TmrjXCV5HqI/cGAudrp6fjG2f+4H74ixkjxFvBb
sr4BQLCVT9CV9T6fxfSrtWwAEhV0CGIGIeYPVec8wMaqWThUBRhBkbYzelRIkpINwOXIv2cqhZbS
gaitVjdtxjUhQHmwQP2LgMLlh6WZF/NEvTj0WRz67973i/fkkVPicnf+McDZ3Hc2W1+H9kdL0S+U
gBv/0unrRLYYVyjn6KJ+bEadE0jP5lv2PIiBIAIYmPHojcSkaKY+/aNk1hxhzyDS37VPO237agKe
vcsdwOXltz60i76n+AkmFAARZ4RgbqTHHl8CWBR6szgtnLlrR9Ze99PlSsIvCHvwjZxPrsNd2ZEL
zi4ctGhD5K3ozYRIizrkvOcweog4A2sjcJ4lCBLYFuDarnYNNkh3olrVENJmMcxWBy6CurJ4r98P
OFZe/gRfK7PJ25nleMm92My2tgDvj317sCAZCup1gS25TVa0mkl00KrHjnuFBeOL4B8NfiCUiu4n
Kwf0/AVL5Q7jKL4LI4/lfKOuuuNXTcLeC9qj2imHMPuhwruKQOrE226R3r6A+5SE3+H+FT/0INTi
XECWzNZS1Zjz/D8PLS7t6e5GHB4dM3pZsmh3sZhY2YG6/KL8CP/pSIlAwcc4UZMRNQbqEwtTSBv0
Ssrne9SUcDGZN16Gy1C0j098gBNfhh+SY8Dw8od6RXQA4mUA9hkWZGBJqKcGDwDjOBci8+NQwZYH
MWxfwN1bmcbypf0XHh6N/JSYecsD1HvReEmhaUnGT8B7DAFmIEwQFWLcKYIyiqEV92wdZvp3OD7K
N8vrcpR483VaNCO2ocwGAzRiNTYZOE5cN+N7nuUVX+yuQTRlfPJT1E1ioEJHj9p3GMPqOuJeNZZD
IEtUXB+ly4Tog+45YJoAsFL67dHqBk4u0sBMO7KV32Sxv029CLPcAmJyGw9cGrfGgkZnAEKZBJmZ
qBcDtmGqbUi89UDsvd4kWkUO6zc2nqmMdwuGKtrc4IHHPOCvbQD8MMRfR+QRWbxXnTBgVAt3tSTw
RRQxiFLBKdaIPrM1tCRqXX7mbx10a5Q+hJHSJOtkno70L/M4FcSUBSJihK4Ff8fU/Rh6/lfOhjIf
+0L2vCkzbbVxCkrgUv5Ott8+04gFVOgT8qHmB5m8OcYDw/nR7wv8BpvbxynEnjQ/qSmLMUcdBFzJ
/Foa3/iQRPQr+HAKQ1xIm3g/g1N05aw4sEk2alNthxvmoGb+MGZnAp5nWkkKUd5JpQ2IgzaqjcNV
Q9bINM9mmI9UGX4Cb5FD6d0ZZFj9vzlkX1lmSnS2dSOK5UVbcWvDhSk+YHD/ly+nQvyISTIACJyp
WIQzjNAhzCALWokzlN84F+mgda+deJ6uBChpmd2wUASihOV0S80Ft4MSTDEw9iDSHPgeC1k0oz5h
xZF7LPe+2fqFFZ3Lbz7l54cVmJBHGB0+j3v2MwCVr6Lx/p3nMFMjPWmZl7nyZwRedUBHOTng5npP
yCvyLgfZAEA7nlBwqJMaIsyNyKHGE6gng7vrJTqUbqLSTIwUXbW3FBKpIdEbu8VHqMIbJJtYxMkq
swSzVhE5fZPD6t2YDjeaPeXCRZCJprZI3ETXxIKUCVr+EAbZd3FRf6uaqDBaJ2ipE1HAbYTSiNxD
RDagA9XiRz1xe1cZK8UhDgwroX58ih3GsgHQqghDBCage4e4nPgK9LTZPYJGJcEtgPqyHqTP5Zl8
uzIK5QHZnDotwQ7QJrOdTK8ALUPDdgNlrMa+N7tqezvWtxP6ydSfhPD8d65n6St6rieBHzTP9BrN
Ru0iE7XVxE54NJoGa7kMlnRnLXRsaevi6jJ6rDaX9DiDV2Vjm79gR21pFzwn8d35FXGLAGOiwUBW
SZISmWimGC29vTkvIrsYVSCo0MlFlm3EtEqHcx+rA5Vj2UYBnsf0i+WeCsyRMUPJJmNEIVXlAgmw
d3JVGkl7fDhZIjSp9lKL+YpWdr7NBS0+H+wWrWiregyxvpVVw/+/RfVCTci5kavqgPB1HPLHWM37
vxYLCPWTiHMrMykWfYkzYJ/uR+GPncBrwCZjIs17yF+RDsaqP2M++4d+RrQkaO51ayI0KyVlrZRf
p5UQw0rPhHoSyNe6nGrHDlCWCgS1G/OZ1lbkLcAB0xAKDY/XKOk9LAxdeufhIphN+V/SWcCL49U0
NIssgbfC4bgBOBDs5nnAgrIsz0B4k0dxbfaDSZzRGa8nOSpe14PRecJlYoxlYwqMnSim7eRw+vXo
FVu599UkP38TWnae7CfpQ2kLoClTyqH3QjaYuv6lRIES89j/bc6jK96eU4jTfj/L7V0A3bJZ+Wi3
WbvNf76VX03JdtNGjXTkJzIJpnRwbyufFch6kpUFfOsj21m1/UHKFdLVZ1uZOOx5Jsj0ZULawMk1
lHpflhGRhR8Xk6spo4F61Tprr30ltul0RYBrwqW6VNah5jq2zGloDK+K11kT4gxUCD/fwTClQjKF
BGo/raBH2PE9+SZMf5QnmNYzXUAVLFyRwrkQIFHbAIDF5EY8QFS7uCG3h/EAV8/jamwatX5UF2DT
8GOKJHbQj6Q+XZsF52/bMb+SFAQfc81WQsbSAJtoADuOLQ30CmwO7zUJQ64xIoRB7oq/wc11MdbK
72JvfzIR/Yok4p5vQntEpDQOwX9GS0QTA1xj5oawwhp7bHO3NAlNcGvvKXPIFDB1IvsSJDSOBenB
FbgxehW6OHwTWg/0oTk6dulRymDINzKH1pWf6CQBHkNSnFTBAEc1Wgogo3XxxLuwcSNBHARFzK3V
IOwQRyFhz57mJ7tpbVNsPTsoeYxlcuY+bWWRmKfv5cUQkCiN75dtGuOC+siG3GkV+gQY3c5iLDV+
uWp6lKR/ZHw7VB49weev4al2gsYhEz+FcMUtUs+4YYgWX6uvv/AREexzZMwKZKdiv5g8/dhc2v+8
5P0gVb3cINgrNZKKiOJyPrzvwms1/f2qpU6l4xjW8/cOU+eYdYoDfB9N26l2Dhe7vavmZvdVbZMN
Sex2M7O/xhrMIhmdCRBNOvh0OMheLlkFrB0WYbZPy2+dAt1UwE9OKNja8juqElv8pFCcQwBSN0nv
Ktt9fIAnpZFNfpjtZvprXOn9b4rG5/E9FXW0k6F+/a+tsdMspq7coRvGbVcUiFp0kt86OS5KOkL4
51opV9M7LBvDjbiDuv1yikN9NYV24ra/om+SPVYeisbnej4E4Zv3UNZcIixIgTgw0UqHe8w0nUTg
PxszPp3V+SH34wh1/vUcIlC6gqJJJTHZcRGbW1JIb5XHcHEqXYbFWQLc86FSrD1Ah4Sbz8y+RavF
eOzqbFh0W0WJPR437hgYHGPtokZVQ+pjR7deyh9FkGWNiB2YIAR7NN2oYmCdCIwUXYl0jwi+iR8Z
vDjuWNM4sGTgjnTz9ROxmtCM44KP6jHaH4eADi7qQTQQNCAzkKA6jrlcfd0wTpkgQaHO4lCcH4CR
gbCoXWusf6tbYTPpG1GNr1+5SDwb5+AJd1kt3NFPY9cZnpamgIOqEzN0c4/gUsfdyJOWwhj8jPDh
TWPjEi8j7RyOQ2f1TElrxDQenYPQpigjsv6ymths3O76hV7Fq3Zorb5oAOueepNSvRhkGkodPBlC
MXk6RTEXMmqdgNuY8Vy69JaEzrRfLc3OAeld1DdmSR7741d7kPjMXeK3W2XTSUU9cWj22/aMpti6
c8vVYNt5K+ca8q7iIfvGJg2vZ7Z0W5avUfHBNU8mGoljzKhhlbd9I01lgT1QHkeS799IxZ3VQL7Y
KW418bGoq5GRZqdde01jR2niSpQuruz7BuWc1/DRtNvMpl2gNLRqy/ZrT1upcNqS4n+Y0W2UWkzv
r7lqsWAACViFj8ajsQoz3Rw9HbJ9kGARhG/fWo7/TsH9Wl6SCynt3rckhTdwLXBST/UbyOJnKTcs
vi/ArAG8Oz2rb7dk6ZGorju8+MCW4cIAWT/WH6w96/IByhl9FdbVZ2lyY5FkNHITE2WogIts85y4
GKvAkkEldH6myYiEeaGXxA2ocQA0kamuVjQHzNDOGsYQOfoPs/QOcgeygzqPNUt0E93tlxx7L8sh
nAZXWpujZovwQ66RJzb7X/4gS4ZhUY8u+BmWqYPVCyaFT3Zz7FLhiG1lyevraUmsidpl6/HxhrCK
ormHlqb5VZvyUeQo7KquyMSJb9YcX/v+voSrejFFEsMraxNJP6HbYEclux/5Wwv2N9LcrUmIYAgZ
AzYkJjXCBn10CK/UlTgOj8JwQTNw7og3wNk6lnYj83jKAFPIWHWTxeC47kg93BQqxQ9mjfpTqfIl
1K190CrEA3VwYYUwJ8w6uhS3ZhqRPWd503n+xkRYsh96vHqWGwx77MdnOqTFSqmOf+FmbycFQttr
9Bb/t7WXNCAcbD6u7q0rQSzQhc2WaatOL+fdXSdKuwdQdL0AlE+Yi3HlhkMjPAUP198/g8ckMVgP
C4l6msAlq+hLlrEzWzWyJ8j1GBDkSK6oIJk9o4fyPNl6hK6HJori2yX8m2drF/KrsDN5MHIMxNkl
px7NAll/TMOhPqpNu3Ly9AJf/NYmzWLNTae7pkUPU9dVAAvoJ2J0YJF1MfhPUPp3qBt4/7GfLc1P
62qqRccPpFU0sniVmIQGwBNIGKi4GRMl6om67V3/EMnxa7wIH8+GmnWJoX6BK+GDARTHC55M9Uz+
j6gz605V7ZbwL3IMRUS8FUUEG+xNbhyJScQGUcSOX/89BWufs9m6krUSRXibOWtW1byw4JWH0TN6
9lDxhBZyLew6WtTS5XigF9QY0jApxgH/UixZeNWwaNWQstUw7wY6EVmenYmLqx6tChPFNdHxrQ6g
ykkKp6biihUgGclN6kJmQlA3k0hVjehu3fq4Obt2c1qMlWJV+YPtv17uCesgmVQ8uztsBfCm4kx0
bUt88kZiQLLBub0IAIVP6IAp6j8XIvTLMIkTnsh55sqOeV0olpQrk85UWKRQQ5EhGG9at7XPSYcm
QyQskfzyceqf+vSDbLUzo9OAeQqu+PpBWNxtfccyopLmUm/PFQAreHnxQgGu3qJ8I4LembLvqyPf
KZ0C7as7Oerm2+I8U/sAnRx7/0S0HH3FieHOqmpNGWdS/KM+rY92A7hSN1B9UL2iXg3f8E92UMIB
oZaPlVo0KHhusnkqGtdziG/ezQ33AxV0m85tW1CrodiWWItYrT4UGy28FHuoY1zSdr1nnl1kgrUV
H0tlZchIgKacxR7AWGeNu1FHphVqSdrMRkbWMVg5ABhH/WPvRg+mGpiB2eymgfYciXcFF0kyvqf8
uOdUQIAuXWoeHZG1064xu6BFNeEU6AekKBcKYfdtfnXTh89gfAi3KJEd/XkE5dEhuyX9KcQHjBAw
SkiL3ksoIEFEocqnfADgIfYEeg4+EFkT/1DI1recybWzQU7IJahPtPtQGqW1geAo0ZIu0HHEVOYa
cXlk/h5SO6ApJ3RhCGXNUUbl2epXOL3yoPpA5EaW4mlXJ135906cDGcJ/sJ2Bn5CDRGBWbfWBFER
ntKCbbGHYLbvHVa1kUWRgyZWnHABqO25cGq6lFLd3VN1FWNIZAzEduZ6sxV1T+rEumNBrhqk7XdH
JEqdvN2uSjYI7iqsyqDpUvmJBcTpI4sNFY0oEqtALPa9MDrujwiDpIqiIoP8xM5xaIBmBgBCx+Hl
m7vjPVZqzyb8r7xrqgS/HCRDZJ16VZ1loZzwoan09N2gt6IMA5MBLBiifTEsRHKgYlAMENFWylup
4S3wSkmovtKU+lZbjbkobuWt53pyE+lYJ15WOEDBAW1bZb8BCbAaVFTXl2XMxar7cf8O/ezOvwpg
lMIwZnTxRYknqm2TSItQYAvCFc9iINNJaNNOKWE6Zuy8AcVwQusZ++7rM/tMkDaPm7v+Cdxgef1p
xZ077O5pNepuxpdR2lxDkxgdbe8YO6cGcqfb+SN9413RM/D4HceD68bnq8O596z4lXf7GpqYAG3a
TRYzKDjD2IIlngabwanatp/O4YJPwRMYAHrTOWwRitcHNjpMKj3+fl37PXl3SLJHnHZbZMF2d79D
ffvs3/vSXL6h7Wtw8FkYD/pgX9LKiUQt+rHEQZeJaHPHTjbk0TM80zOKQxRrmMmuuToWQryjy4F2
lPKnxG3nobi3Kphf6BdFXw06xwhP2IRUg8T7iOnYh3y/aG2IBJnj4elWl24SR8JPk76sZqVth+K/
a5RrAv9L8eUTUHp6iYR19GFJqDmseh7D2S5AztKQAScmDETK/okCQgl1AVbLSQWZiEOTSQdj1E/W
0Dl7d7DnFLmJCFYZ4oZS4lBF8qCj6lYm0a34ptWr/VXduC+K7BPxytO1Z9Kp5M6je8FJ5+uBqqUB
9nLsVz6RT/hHHvHAInx+wZ3RSqvHbi4BBQxbP0PlSKGbSrXmTYtzkr+PZkxjUt0+0cUdlnfeClIv
gXfdL19bJIy7W+td14jw9lwkramaRqKLbdyWozD+8F0f1UfiMO56jW4dzxNA8mbX6tRQ4Ennr69F
I9LRctDj0dWZcNzoXwKlBGbfZCmD65wGaRBB8BzqbxqEJmSFI+qpBBzd6ofeoOnkvFG02kDxYtEC
addDpyXmjfAeQcu62eWczulbrX/R9/qb5Fc1wiNQmygILCMiRbHo8FD8r8Vpx9KjTpCg446sRXRR
UhpSNopDN+nVVTdiEdd1d0Rh1oDXWkg+DvViUWgxahB5UZMwzk/Io6Re0fEcGK602VJRl0x3O5AY
QvIH6TmzxeYGv7waGEHUtRiH3TiCqGHwvRHccdpADqpZcuoeCvlTCk1agtULAnUdiJFBrMUdEXvk
vjotFPZJ4L4BbcjDxlzx8p2LP7x03tNLJ3MTkIvSf9GYGJNb1/4UBHsGCiYddywsClpRO8H31Kv2
KqBF5SPtWMRStrP8QbMpJOPSqY54KV4un523emE9NgvFj9mu08TOwTM/N4vMtdVvV6GlnLx+qHkV
XGvoqlopRMEH+wVdAHnonka3eTaJ3edPvqh6Z8Qh0ChvCMyb4TNIbigzqrZbMzvP4NDoVMJ30qmT
ydNwOHIvqBIr7bNPT0K3YrrvW7dY8U7dxrIO7mZMrBY1i3yESUctk0enH1OZ2dMs8jCmh1RRDJwe
OB3PbDjNS9cOqTgmoKGVURo0MNYa2WzST+wSzI6Bby88etbOndnZ7LuW4Rwpv57cRyU8ILC6L6oz
g7QUUywWXAbrrZ1ON7HzRFVsemmvareP1Y5ZwztiP37CUo/atcW1b7uXUYZUEUkxymNETsf5qTI9
DzfYFfxCB7JBSXr1n5wd/dmOJg0C9XxdZX5TNQgeT68JxQ2eHIlkXnFIWCpTaJJsa7bLunedVUYP
FOY/2d21fu7seTtIyTskb+YPyxgz8uJlTNXMQ/kGINPNko75cVkRLSzMcLeoT+sjzQ/A3xcRgpg0
0FZyFpTB3VWgMiBQmU4JCRXCAcCA2IMfXR2VUqfTGEse5jtL8WVVDavjw/K5fq+jr2RQaVCau7l7
1msmMgX+eHFdxJ/PRTq7TqrDBpBnY0ArThySo3W0TmfJ5DLT82F72KYf1lf6E31U1s+vO0c8xb/y
FN5ox/nqi2Z69Y3F7bP1/f59MpoW/XhSXx0/8+/kN/49/mbf2ffu1/w4f59XxRp18dLgKGZdtV0Z
qdSMhIV13uxIP7xnbWzACovhhrWQdpiugdwp6djea3gd1832dXydPY/0wxq37p0dFOqhGejxGFqe
jlfP9sRef7N+/LeeaAlOCUvT7g2ZZB2Jo3R/BsYTOa31EAYgJ7+G5+l1vtnCPstO7RsAHu3AiKto
iGmMdW5aive9lDJffddOvcboHJwRe0nauy8ieYqPfi3A8wrirnxdTCxZtDFV4f1a6xa+E4+vCoYS
DXxPRs/BvX/wDqjZb/3DKBoRQ8Ab2s/TZbaUgcJpdBrdB+cRLgzd+MN0nwRz2mWMfsqAsnhm1rAm
74cvVsJpc2qG2iqPnKKWdNnBpJRtd5ywDrOz7+d+VCg+L8vLUm90nEfTfXjgsRnX/Nx/pQySp5v9
ZX+SoSl6BzHVGu/lKxobFQ1iSRsoWjKVoTQKF81RPd+GKJ+BpcJqqC369G0x0mXJmjLOs7jYlFTv
UBtgFTavPQFywFukT4oAZO+O1eef5atrlJ6veEHfR/vg6r+Hl/F9gd5hFo03oR1aYWtkEaubYXED
vAe7tMSOgrd289akNdmMD7SsPCBvjTgqw2gUD+pQH5WfKEbQoejgYLV3ROJGLzWGzVP7YK+bf3nN
e9fZXhZJBzoX2in1C6U3IV5jmnSqnHAhVgL62AaHB3c/qa1uiztZ4GUmj9gGbaNm752j+aPTrn3n
q+T3sWoVd8gMyRRUKFaBt+bJWvyCLbho7ioPm4Bf4rBe0ZnH3GOUsUhdBeMlCHWJIdL2+eq0aj2i
lfeuxzqUE3pMsx4WLWb7WXEs/DqCo2uDyVFhJdIzZ5vEkwQQ9YJveNXgTrQOSNe5fD4plR7Dxy+7
JP9aAWljvTu299DOO8+ak9pd8xakT2f/jXW+7VhHv1JrV8n9m16l3t0AIlAOaThnnG+81HCvKD1N
z9x0+G5pEzbcKfRuHMC92tnLWp2Eut8ndirr6vraP8NCQtbXy45tTjyngOjv8JnwH7jA9eJxcnBr
V7wuUC7C5xxvvq1r9+yf/LPfSBzDwDS5U/tKIUEQ/SMQMbyzzzZuN3pnEvnVecHnN7NRg0rczcmf
nhGYWZsPuKGsMb8H5ruTVNt3sz/LSIGcar29mR9IeA5ObjDxa0FjlJjhteEoYg93idv6qk/qkZM2
O2dcoloV5zy+9hqrmpdGdAJGUVAP6qv66pX2mjdY0WIiycIWkO0cisQkIA86xtJcvua36X0ax22N
bJq6zc6z2mr/ma+uC6ya2E8WB7tNSs6Mon2Y21oBdunVaSeWYtfCm9T4UTUWhzHwEbmiSLPXbvrS
BzwCi9nRmDZGIMI9eBppu7lI1je3MrTHmgqbcdK/FstqHZoGAS1hbXOSFWFyGYNpvSTJ/Gr2qhB0
q67BuoXNS4Wlq6LhZmKyESF7l4oaUajk8+Ye6XzOodhLArMy5CB0s7dlTqb8FgkR3FQGf6WbrsyP
u8k2pIQUIKPFWnUKrhBPtELvAF38hM0t3ESdqulkmyS4J7b3BK+KmHUigiiW5AWWD5+Q2Em9vVOF
eXH4O3twyd2ba7JUrrZRewuD+Qhv4+HfXbyX0KJnXXusxFsUd7L+Vu9CRySYl74+ALUfGiJtkLTq
w6APRh/r6npd+8rOoym2QgnAChFKp+Gb4zvZOPA27wLps+WEiv17fTSpgdx4d/0d81aLbr1XIzFE
PT1dYU2ASc6a7bzmK6VQqiJs4vnPloALtj4QWXSPoXa+yKv0LJ6z0X3GAH/8srvy+514LlWfGNvs
T2J7kI6plppQrGVJ6iaFG2kWCM1gpwjSYh2RyZgCbq1+BserC4caFk6JH6kRsFJmvbK00kIcqMGH
kccu+iSRafSMrcTbcV8GR1y6r6ormyDMAdhtSzX5cwOdrQXM2tag1Qop1OjCPoncv78fHN7t/aA6
1lEf2qj+lcOUn0DljRdnvFsYH/Y8n9aHD3Kv7I24UVWMGuYBJGNs3ctoeVjm/Nu+nwxycippymOM
H2pwimR5UPvTVqvU4TmoI1SnjlnkzGLcyvlBHhf4cuMlY7pEF+6Gz1sH2TiN0q/0S1dG3PJqp8YD
nbr731WRc+uVR7RUhvdwYtp83tFblpGKhkmlF3m6a5LcPvvvPh4agVwi6ovq/DGRRVM+jElbxFnn
/Z0RtwyXElEuhfIBmIyPzG6R5TYfLAjIH16rFxE56gEd9e8jBp/oBXjIhxsWl0QpBXmo9M2z/p2j
0lqlUkzndbO443UfsUXSF4IS92u+klzBUPpIJZJn9K35Q+EqxZgiu65Nbq7y1HLX1M755BDGd0cW
gGFMEV60urj1MZvFGdU5pYggWReho9INUeIGCQ6lPyJldW4w03UJWZpuvHKZBpZ7cpnsFQkdidtm
pbBM7hnywUj9TdCigFBhc7G9EyHe8+f5c6GHL99a3sUvH/dxbagjH6a+AQ4aWAHB4vg8OU9OE43o
MoNnPvbuW0wmBpI1xoPKsIavhTL0Zm9AqDysDMHOcGfdHhlZteKCXQdJX5YZt8ENJG15mD6Wp+lp
epvf5zL3eIxstw4SI6OixM1/QV5wTcI+LAVyPEyT+Wl6niYhfhrcfUWzWLR1r3hMJK72NSNIh9Xg
MtyPz9gdHIYyWGugxN9gEYXlCccdO6cmeuEaZv0NBy5WQA07aOKlJql5xiHwJ0U8Cfjjvj0E2ZX+
pVctkl4p0k9+CRXI6jp2XKKZB+NKI+4VaCeJwXcyoAIT/ACvn9Ca5yNr8Aw3Hr4F+0HmvxgN1dmu
ax2AZ5ICotkQ4cn2GP7a+CWJTDSDaRZGs2hGhPerUrAWeGGdDyqJmqeH3KFcRbmFeEaISM2/DbTZ
aLuRe5NmkGZmAphFbL/b5r+md/Kdo+Gc/MewziAIzj6qUNzi7CD17yBj4GODps91JuK78bwLj3Mw
n+mRtavi2+7Js11zkGtYTK7jZLxnAR1Xg4OvS14NIv94RrfNpSJpJEkEC1gRL+AQ4zKL5+mo4qej
9+DMzb7O8+V1zoYYZ93G3/5Dr20JYuN35dBWqkqeCEow45I/WZOCtBwMuK/7sY7q6vBZXRmrbIF1
GMKR0rdBfi81diBl6uU4PRJWXhf56rXafCiDSr8v3wKWJesySIlf2Kooor6sWl2i4Wn9AEyffoPp
7n8v3/WpKPLl5C4RqdbwTSZ4pUHCV/aX/lW31e3jLxopWL4NtExqWJoDGcsI/SBbxpzD8HIQ2zMq
b7AR/9F7fMoxBXDyFlbZZBjGGu+PXoLrnKw8ql7kRz6DNbjzaPbrEN4ZuYznIbFi+b9Nu7BmaI9a
YTPkwfUZV8L9mKHK1U97ADbt1Ic9wIg+BDtOq7lsYIGm2VLOmLhzYZRLvbLDtgT4UhuVdnNtiC/i
GkGApc+Jdil72+xVJvLPeHSz48raD8yf5D7Zt3qnvEuqd8GP0q9VKUkdfprrhD21PolPXnNbw3nj
7jRPzu3coyq9Z2WstR/Vzvnp5twlbDx3vt3fw3OwqZQUZMyikKEeFCoPkSZ4b4SY152j4lp9pWr+
tSdv+3NBDqjTAOPeu+AsG0PkN7tG8XjMjeKrC38rar9Mbkm5PEneImauUj4BfoqbqqzgejzD97hx
pNBOdltuTZRIqGyED6IDqGX8QbOlfY8iwFaCeQIWa/ZwMOWhmIK+4reC6ILchgoR6U0XLgr/79us
5MEv2gt2fyP1WBBzEOd3u/52anh7MYooCfzFEdV+Sv2IC03Whs8WNU96L83tGYMNYvAF4wB4XZvx
eg/MirCi4cbLzaQ5Oycf9rt7g9F66xzzNrlFi8tNNfEC6+LpmIg5auNqzxxSDh0eYVJam+4DlOv+
VzsMrImasJ6o70Hj5ngWBz/9WYVNrcdpnYKV2dT0xWoVSUndWjPkgHknm5cSxUvfhjZwmqsWf/26
NdwqaU42fUSd03w3Pc1pLzG1fYkuNnTYKav6qutfBpuhvHlPA7x5IQrSdehftfHEWZUEgU3P8kVh
aFCVbrkNoqEzCJiS5z18X4ZOWHFMhWasuKoO6DD6IApsv8mWSFZBsTUw59Hq/lH+Vda5DM4Dc1Ib
P2F0TuCVju3hhkNVzoQEFh7Zw32ytXYbcJlEtJIAQ7wp6BSP9m0Z0x1NnPAGCUmt06Ad1fFfE4YX
vawe481SPRoogzbcbzkzy/dAhUhEAKw8gjSAPbB6i9dVonF2zS1+uNQJcPNGlaxIBN0Iz4KYwEj2
w+oT/Hk/1IcsAWjRjB+uasRRP3XfqHXgYXG7sw78MffBxTzShaN5Lwicb+c8uPvHFJrviSrzZnge
7EZqRKMPpYq4usv8MTNb+3aT8YpYNXbuEKxoLkG2uU6+pMpotRFtQ6MQsQ7pJ3fcpiAt2kjdvUEc
geO0lBxFBelCHqOyclGSUGCFqQSwhYpjQrXP5Bryv3hNFSSVoD84J2Vr0mEkLDlkC/FoVeI+F2Pi
zb25/l3/NELOe4i4Rk8kE/XMrVMvf0C9Lm8TA5MbdZqLkhCLiwGpQgBzC/lBs1MZHNAr2RCMzaHB
7GnNVNA+92+gruBVlAr/oDG1ts8lXWSW54eTD+IzvJHLXMd7eQ4f/SYDsek+4KlkNP5K+w8YNAZ9
KjSJXvAOdJStfjCNthjlBswXHQeq52U1XaMto6206HlwqAuZjiiKKVeYQjwKX9XSS4qHrLIlQNr4
4tvUOzFipTPhocRJOp7wiR/jvI8wwTlTMxeGpgKhDtBcGeAyjFRJFaIlZj3VEU91hSZ3QCkWWxtB
pIo/q/sWcAGixlDHKcipmaDHB3fl91QWMfvcPByZWDi7Kii/SNhIJLWUdncL68P+eHxvPuLf13fO
cf2VibUQL5H0hVUVpBMI7AneNpe2Gev/Zt+aNkJrVOchdnwDurzYoiVgn7rSGpUH/gPFnX64Z1oI
Qv58+xrMm+Fre6Q8Aqfj4Wpx0r3XhX07uuCkUpCKWdqc6uSJeimjoqBWpLx5r+R2alnTUXI/xP54
QmZ5wxg6hRX5LOjLI1yzQyiWSUEWbY3V7UmEM3hTLBLQ4SfWBBrl2JhI65YxO+F1nJzqqdO4dqzP
tGP0Np8lzcRgrUs5DdmZqeqQsdZi5r/UpK5DFOKb/+anmKyJiD8iMYmQZ6CabrmnbdN7gjWXx3so
gA8ghKRBs66ceeL/rT/l11+Qbnar565NdaXe588W5M2ot+tIjKtwCW9sbI92IfmoUwXfKhS/VG7O
GIjJ//WGvSuGw4XZMKoDDEsVYN8DbtzUGkm1oGVo/1fxGhgqezFxNTasvdLk2Jg2B9VRPs7Hu6X9
mW/3X/W1xWawC3bBxmfJ2SAkfw0q6+gn+qlsjb/z41/Luve7zf+tcYsO22N7kizr8G9mzTEsxuzu
7CHdcIM3n/Znuk7Xeul8mzQ7+fY8iKF/MfNOUGbSAf3GoZ5NMK4a2mw5Dao78coiN8Be7hUeD051
2pgngY56X2ws6RwhKA8b4WZEi5fhhu+a8/rcXlzW1mcFbgQ+x+zkWNHDam+0E1pyN0Id8er1cSwe
V+/q8UYRuyitLQoO3GWQXJ0H6xxM+Z13me/I+cBoN/4DF/Ba5z3S4mezMouJpA7qorg9u6xL0HJO
g0pw8+/0Y4JcJeKl1kety6Lpa2JcGGHXrvbOlCXtgoe0NjItjNrFKrNyaWrxp8hEBi9k+lp9xAZG
BVUUkkW2pB0AHFI9dqzf5XYkLY0KyejZKDPEqPhfeze9OZvEzb4flCGOBUShPUqHGJUNCq9GiCch
iD9qGZajgnknGuKza/Qs5sJru/k89Pd2Qa6tMT5e4yqDqeJCCe/E38dviWAOvRaxvx6SwsgUUFy5
Wj89tMsb1uhXEXME8eq4as5f4XOSsF4kvEWG1EvdbVQpjLh6GJkPq5MGjr375ZHJRm8/rrVdjAnt
jOz5m+FudIanqCsktmLal3iyybx7wpaL/YbXoGVscZVYlS/91rgBYYuWYcxhre0m1xWLBEZHfz/a
j4rBa/UORrEeaVVSHzLMvdmzNMsVWlVw8KstCg+/IfwBZbC4eSv73M0Oi2hRmZtTXQeGEqXmkTE0
hxanDFGM40JryIwNSHC/tiJ1+pJlhI5z/8gpqM+R/rWO7byoliJ22sWSdSvUSlLPVTxCiE9ixODS
Sd3NV0I51eId6mOLSSPWl8hnlz5dw+loWRvEXgxE0VwRhRcFNOQpoMkMNKsHuflLGlXpZEsOpbpn
iionVVkePILKSKNFWOuDAE7hPAazULbhMXgbloHjDdf7Q/igTZntn8Nkegnrgysixf/GJmAN8A20
NtZDiIncoaO3Cx70caSMNqfH6KKySj5rpHyP7+Ov9bFf7BaNqWqC7GPAiWBgGAGISFXmAMZP0xG/
iEpT2KLnaUsHcEyRKFKc105aFPDJ7o8L6qwiDmdBi1GNiGTVKvhIoh7gQoAWgv+ZniJtireonQfR
kKiPKiwTVY9eNJChmgARUhxRaY70dZ2/O6AYe4UGomb/J+kicpQqR7dF+kqpEEpq5AESrA7FbqLx
J1/Vv8pYwZLag4twfYLHKIa51j1EOBJG6EsDK0kG6IlhShClzp+t8XFUGWc4tW91z+TqochWy0EN
/bMFq/GEtu/IobKYDiJS+wePOD49VAgd4kycvXSHe4/RV4ALYYUM+6MsXmWsDrrrMgERlorRAoJU
4ayFtkbcPRH6AfpFHuSJ5oVBQvNIHL1Yg8RnxwgYKPblwdmmbNUc7YebeX1am9ZG75Bo3yPa5xDM
JhNlHdBCuJ9A4wA0HjevdyC3VcMJljPsSKTH1jjUyxF1j6ohA2DwBk+FrQXarCMvwD3hVoL7m74g
+6M5qNxcG1BrcBvEtRCbeLCRJ06xwsSe66x7wLL1SamghcGfUK/t73yKPAaNqRQozy+pyaUWL1Xj
tQGdG+bH6WVO6LfUI5nG07J5rOrCR+/x8+obXzXuR31wDKrD5/CMuBgqI9dUd0MEuYLaMoyWlU8d
FFnewLvWDNLM+r42Z/nkHNgsx1IpKs3W4wWoJPEmtmqM1zJ/vqiRoF8u5Glg/Rg/lS/jx/rZLZrT
jMpbtgLbWlEc5/7u4c49iBPrk2tHZcPWUI/HH/Xel56yvxXXcNAYNocJmCDG+f613+DK7vowCx+A
+U9X9B3A/0AVe81QpWjx+kYI+t6mfxnoSvpXfoZomU+StTHv4bL9cfimEMseQ0msObo+wG2Y2hwG
k1d9IjSqaOzUubKbXzfOjpLUs80zUjhjyjHKQ3P4JHJssc/T/pOsIt/an9XJe/JghRqbn+Znts22
yd/13TYb1MPajVb7YtCSjpkyiMKM1ek4TUan8Dp6QKyutpsbtepZ1Cl0WeiED+Ea53KsCu9BBf4D
Wk8dMro1p7VQpxAHbEY6XvA92dMRYPrWMHm3bdZ25dopFJS70xpUBlWsosLWXKfenOfhe/qc5LNX
WMWaHqfNPnb+uOm2cGFReHZHThoNb+CazflxVZ/nM8JLBccX8sviOUph9VqYf7I7wjMOax/Rb/Sb
HzoGvSVWlfm5QvOHdgSSVYNWfYAdSkPUd69FSJ7heHJoPyCToHYp/t/kbeMNwBr18o+rJyhVx6ve
rrKM6aHdWMcJqvIwH9cIjqUDUISiDF9Cg5zwr5BtkFNzSDsaLP8ksnxCLjp07UDcI2Ct38jHnHUi
k9ZqANTFZrkfQ63Z4yDzzZOcaCp9XQksrRHHyu9SklhryijIf6Jd935xalB9gMNHP806VWtptF7N
AU7C1ruTPduHp8PnMSn71oLdd3ZvV+4oohKS7DP5mw0FvMxtb2hgcAMcXodAXge8lDYf2Spb2R/J
Qg5FtBmm6oilOkoBCZCkK5DgShmJRMJqh16+lDQGCtKUxVvyzgSjVmePJrBes4gnzREjhoc5QpbL
A2iF2EbkpSo5MNkNgUfqKmK64quMENir0gYABBBY0QDfk5qkgsWCFKsLrGm+cGshuC/skhXao0L+
wKuWqFcRhoT0Sk7VcToevdQltF8l5UAoh6RKAZBCoMRXelrD9aLYH9i/CRoJR8efP2pjbE3BKG8B
TzlwkafRGH+DuYcNojjhuBg1j/HGxP+/4IOVJsW3QLJoJX9Xb7/SaOJrflUpoXTT/PXGsXaokxW+
i6AlbZrSeh2MPehfdz/h94qfr/crgz1geiA9tYbhe1JnMihP2H3la0wjpocwGdF0m75VYnHjSMXS
ehveh7FPbtVDltb//57QjyK/Ft1SsgvdPN26FppX4RSKEOPunZuuwqFiZokB0HXhTIasQu4Cb9QS
iv7kVKEctcw4G4zP60qC6zJmzdwytLOHjXGJ8WTs2E0iKe3uO7L76flnH7Dy+HUD8cthbpFtEsmS
MciJobQ1kFvXAW8QCdAkHWlimaFmbfJXsf29F3st9+hZS0GlTddCGVA+gHw+s3lj/a3kU0ECuFwH
jEnLEeAcmJliZYWe1rAB6552Zl6kFcJAjFk+RNOrAq3l43ePXPPN0sHPkP4IXtRZvghDFExmAyl/
pCrC14LR8+ICa2fc0+RYuJqUSDY/yTLBJ0N4BzTZQCYza86siT2hxdEoGSl1KqhTdDAwfrGxYOLd
qKqUdf1N3/pgQ4CTj+Ef4QVGDrx5bStMlKWNl2yOlVVuJpWxViNJocAxQ7VS16BvImxoEmEqnmal
4mQIb/kIkp/qg7EysCrGgU3c4re8rFBoCj3UOqa8XcJDtbpX6Hqd1NrJRF2b1ZG5kAqzj+vPovII
Pxhf0SfIOKVM7WJxUaI3KfbZ8IYUJdeoTkcuRGGANBlXrVbQxoU3lxGqwBg6+TmEtsA+gNyS+UoW
AasI1UcWQbBo0IxMmp8y3qqDINBXMW6j4oZFTihPLID1UQfYmqCgeAUX41XA1gLWnkJWn8pOSGpj
/SQU5O73HPX3J8zHLv4wgk7qLsOMDPXW+/7eYzc4DYmA/mkmcD3BYxG0HO+qKb4ZSBlR6mNtJHOj
EK405kbEz/wVzhAfH6seZhZhTign87StJNwrbKUGAFV8JVrCP05+zEemTyc3ec6v77sIcLq8MAef
SPgrDfRkhIjVhRplgMislI2UIBpF9sLEMPG/wdO4NiBpMrX+RJz5rTPk8xBZS9mEheL4m97cgKTh
o0OTYgMF1HqNol3yJhsYQRP55m++ZFOvQ9NcgXsZrisoFzzJPMQ9FJ8dTpqiAU47kZsFU2xh5N7U
GkmQDlKKCODXDl9wxypIQG3KFvaH7u5+odRFJUhREI8LOhSDFuuAY65br0PwHFE48PhHFqAqXxwZ
SfyJP4lYb41R7PATCsKZL5yIDZmP2AmWGn9J/REpuJgEYkOovC4pesTvxxC2DijSCc2Lv9Wl199S
vVnsLHpy6b0ZIF75SxJGaDiKVhM7Jls6uR9xWvHWB4ldaWd+1QiFnabO8MCXPT24b6iT9L0e5XPu
HT/VPxLWEMMrx5Qz6e01GPkRVDj6LLxbUT6S20LxPR5GGgj60QQjqO9/n5DPxS8Vo4MfmChqVJcR
9T7U57ov9Ce4fWEoKVYIQ7kYmxr5XFhGsvxFGYIaikiF7PERR1qpUCzoARJV0IVgWlYiqdHS4Ek8
kXdn/3AaqAzPzitvU/2rf8FTyU74xSGagFJ7HhG5E3ccfJ4P7CtY2lItfb4CGMKWyESQLO/oTNWQ
rPUJw+f0ZW/vmbOpwNiNTj8UGBEJVjqUXmMk7otD1yKnqdD/4eAZBLz39o3YcvlE6JBBj8kq3Ysq
vT+1rjFYVDsYaKuurgLmiVrhgliJSiYO9YEBcQpYFK7o1T/JPQ5TatpsRe0FQC4+CrTA7IY9M+3a
M96nRnZKaZBWAahQ+AHYH8iF4OPinMl/qxUFM9yhJYljlYW4GHyPJQNm19zTQkeCX8KM2E/8ZHKn
frnp5CuNVO5w7zhsoJeF6sFcOVL9USYi/ROvaDP0SPk07XWb1LTyEVBTKXQxD4ooLDGFioeFtat2
GeSrWHOKjLqndl3vQOs30JNSDoXOFl7o0wKFczW9P7oRzVTiwfvn/YMSWIQhmn2IHiJyiIg+os0U
XQ7U6KlxgiKj1i6yWVzhqgfxkTGDCpDGkFIJMp5UIdoFkfNAXy2In3av7jmMPkRzU0QssCb6ydHC
3qmTejs8NPAsk+ZPgUeZR0ZOjt6vyJpJXYpDQ/k4ibv1VbZ3TUDtEXSxS9w/Q9ejmcbq+tn00lhI
eP/SKREFLVIy35DZiZ6jAXWlATs7eEWHulGdLxBegjgUSztLoXSROhRxKKLRQ7iWFju6brqJt75c
CeCfhGu0FoMLv+uUrinyT5/94f5CZy3gPJVjGJK+xLAUZroyiI8WjRBnBDmWE0+S/rR/GG9fKET0
3wK7/Bl2Now/w8MRtEMkqVyh+GE6DkpToF89DDc0eJPudtkgZKy3acQ9wUmRJYjXLGS3vP9SWdSp
F8EVqX+0OjYR9sH5oa/5Dy+0GZmoIYvuaPogcq96Y6hNtwt1nV/jdTdZzuRRibJCnw5DnqKnXJMW
YpMW/QnU+IB+F3g9zNQ04O/H7vKJiGI6erZQOxgjgTyCebRLPP2iZKUcSDJnIThU5wCLkf/6QpRq
qDSRS/mS0Cvw3HmKCy2+l+S2NOLZg6IhLghVRqKD84kQJJ1JI3lfCGmRFFSYi1CtnKUXraVW7EDS
vMoqmlFYGhMAxABuJ8rmNIjy70OtvwJjtKhu+i2GIvMtYkMSOxmrWebhA8oTDW2p7clbXyocdjZN
RUyTok6LGcuOhRKKh5T95aF5cCtEtCrgV7YJmMfuMRU2fh1VSVhR0zPky8KMwDThaHIGevdKhXkJ
scmBR8pwKrZjlX+Az1nf+GFtywmIq77CW4NnVSCk973xQ0TY8pWhbocBCG0XVRWSApf54JMJMSuq
vI0UJzrKk5AXeF7cBV35TY/09TxHBa17gZWBKp83qnSKsBpeqdVCuRFobcOzGUc7LmHABlf8MsAg
0N7DxdffCSwm2jjbYvkxhz9xHcXqUqsbLiU8Bh+uco4Kv5fhZajb/V8u+l0jgm7yZvJdhlBNtRlN
71kbGhgPSD2BI3BrIQizP5qJTzww4oa8vCzvFPQ4mI78BvGInABZQLqxGrtqB5/TyTZp/+DXNLkH
E81S1ZJK3FJq9QajWF5sui9CMtOO7sx5XWIYckzSyDb+2aig6RbbICL/UZYZL+HcDu0J1IQJeKQS
I6GkCMTXeh/40rzmkfxCf1tKogWm6sboZr3ITp5oleWnoemgZUigqJxclPSUxhQ1DSuuHERo0o2G
m0xzup5ryYWDTPKj4XdxUaPgGKKgUJj2Ge/sWxsrUOK7S//T7hEMjj/pWvp/kQg/WOpGvmWkzg9z
y1WV0fvofZXq4YRAqi9FerlY3gvTQ2Y4ixxtcFg+ltWpehtVgsRb0jFlxhIxwTqXFa9cmMu48YSl
Lx8Mww4sRCSKN4r9QvsHg83Jxs0gZsPcM+CUdgqxhRwDp5ooWCaW+laOUwWlmh+4EApr/heER0cQ
qKZlKTAVI/8F34IUsUEVvbZuGc4Zg0YSnmg/4j7TjInSDB1hdYcES+seabnSldddwBzxk2CJrZrM
Zq7YTwAsoeqIABWdL5h7qEVAzyWs3OqiuyC8BW+nYbFa/sB0ZwU5BbtBdIB/pbZ6rcVrUh+K8PhR
+xRnRwwCaOb0ssJeebudYv3Ukx873QxKudzDL2x7FWpi5S7MmTWMG6QppZIXin4UdR7lhutoB00j
Zcl5wEoE1sTBAG7FKGr8gdua3QotELvx9EFuSNF/sPOey8vccB6DxyD6OYSnUAAPc3KbDbIHN//V
wYW06hxH5TgEoGc07kfJUrdPp6C1QFu4fusFSDBW03hNaK0ibK/fn2QZzx5LNams4v8i4iyWYO4c
shGWVcXsMAaLWPtfrR9nKa3JNKfgWfG23TdDOaZXWJ1xXN9iSG3jNrnd7gfb2gTPvSbGhCtcgmeP
3sxfDMgop0WoO2dNGWNYjwvUqtENkQ9zZbtfaoqELpjrqv4V1DkUZIVEwNhtycadnxl1R2x1f38j
rPpDPAqhQ3HyW1q1EqtWhnVq8nHXri2tXbeGdgMIiWiXUfR27wV9+9lp9kQzE1tYdsGVXgaXHL0Z
oZSi6txpTa7IlUVUy6CgNya3jvivQMlrc3scnJfWYZDT1WfNW51P7VojyOMu3ismNEj6cH5llx70
3Dd63T9rfH634WUm6BWHV/rCeelzEJlr7PiT+ig9daI/a/CwOmIs3+hGICag6BLSqCLP3YoHZvK3
alyw51nbYEkR2xGMaoDCbl43hiLrimIv6q7VySe8/3M/yCd7qGMPX6+pDlathUgZ0r7CivbN/9F0
XluqaksYfiLGEBDRW0DMOfeNo3W1BIkiCjz9+UrPPrR9endwGWDOqj8VIPlrfB7KPTBA/iobrNz/
8jXGHHS3G7YyDMJfvyuzAQbtf4Fd4EEeiqSDjPFha3RdMqqAaR3k5/tgTNRSv++pOru/XfS/6PIY
j42mYW1GVm+vejhE3uTdLpXE1kyrSl0TiBRF3zS5hl6/6DghGPLDupvOS3WY0Vlkg8J0gVW9m8Lr
E1NVpQ9iRtg021gZGPQ2NjcxkDYjD3FqIMK5W+1VdB7H6ti7JVfvxtrCz/l20iyjjA0hmkbUA2wi
IpUQqEXI684KFPYr4vjCZoblM9JDdSLC8HMnYSY2+/+pDVM+NtNZom56QV9r2aHq9AgMq4486N6w
qtz0Df1WHeuB+hzo1xxdxT5uhiLegBOHCmajX5x/JIoenNDZS2ShOEHv1l6+t5et6LsBypIXsikx
WucfCYD7/f5t7wm2m9xu4oZjH0dSqdGuPfgazPUxz10NWmjUZZPbpw6Dltu24R07vkM6wYMn6zvv
clxPc6RX85Z7X4pp942tQc52fy4Wh6+9wSRCW3JBZXabXHCnV/8kAfW0XgGVFz468WlgN+N7XLri
GSa7gs9EW9L4rEdSkUlNRuvEKcXlXy8+q+TL0jG8/EmuwadFQvaKtCcDODiTOy59UoTpUE7vr7/6
E2mPyXkg9xrb5+15K3ENUvRhn4Ja7YzwAkkIBBFzJFNJP/ZZm0AD+CGrEt0aJ/Ky9+nNFBazs0Nd
Ap4B+jVuj5QZuuN1NTZWpVutqrFcLaYtWvOrPJ9vpIKo7x83fVA43Q0h/x8RutjTAmYe6gNpkAc1
6wyUHv0ovB5lLYP6hAD+MHyV+NDFrIfiFSuCSHw/l184fr82d8Ta92kXNxCCnIVqWLS2TAur1m/q
jEk8MNCudR+yrLRUx5wZVDkld9W0XcZzsYL0fjvLAt2t3ZmmlOgbQio2CSj/YrkkAlXemQgvDdYH
cCzyNZbXvytr8XTadrGqkgrMkoExgHeV0HbS1oHeRuvFmhWb3xdADOwLC+uFAResPN/t8Dsrb/Di
XRnw2q6XrEL8S5wGMg6N9NjfOf367VZbQ5p3fGHwA0/aVhmYRVMu8e+kAixJRyHKHZOsRE+xJ3Au
fZ0KEgPCaSVBVOJAaI3IyLIB82R/ELMtQliaXAbQznzQxrblX5lE654R76OOOcaQZY4BfiNMWrRU
Ac9QAL93zei+9pcwcV0ajdizz6eUtWjc7vbzd78bTtLK0ohS3se4qv4lp2ZaEkh4n5o0/bzvY0R2
ZwNcHNM0vAOa/s6uY/dM6z27r8HjFzyOFBNwz2n900av2KKPf2X9FtoMesQnLmkr5mWePYa0/kZs
XRW6LKwAqNp+w2Roznkd2yeDuPnQftLhq66IBPjDVth/h5NnYZNGob1w0O2wLz+zce9sJ8i3iKsN
3KzFzF/rj/RNi3EnpPZi3bcOBOUz/EfWbq43wXMZHWHM2gj8Np3cCobUHgZKxH12HrwTJ/unFVb3
jmcucTv14MwrNQCr8zWni0Wr/0A+snpXdjGrmn/ByvvRD4+n7ZMKwGX0CN26Hphnu03nPwHSiNNp
e6kzSYT8KsN+yrLc53n70ayHVWCXgRhlMCHVwRiWuhsPVYm5shSE/XgWX05vq24akqK00slx3BAJ
g4i9As/uucnCHJ55nfG23AfANXzOmIiFnRA1JjLzBflTKZkjhNDwEjnn7jSD37lbJqOk63FBjZCb
tnJBAsLk6/7z7HLymHZJjzFs8S8ARuGf4CpFfENfQw7VvBpHBw0+mV08RiLdvmpu1/K7jo4Nidap
5aq/Lex17jmwWlu1X28C3QJ009VRvSm1ZVRYSTxM/91P6b8MlJ5ESrbU0OILPhiX8bLLkTb97yi2
ydqgf95ma41Vet3s78tkHiyjAEebv47xAN+3Yp4y2W1EME/NksJ4k1bBjQTn385VO3auODdqkBS0
1OwvpU0BxEeNVkZdIQrvfhA6Vpz6Wh6NyHlfWXpWcuvAe+71Vfgh+VtX7dq+6mNxIhpjBVDw4zwg
W1vmZsiNUddc3t9Bx12sVOWInQYLdDtg7Gkxes79yYukpsl71GP3p0zqyxAQOXJcCC+c/187zR2e
9b6IKDVL55kiDYzov4ntCldy3Bfx4rVLN+nm8xlrHcIXjA4MnsaLyhvmW14iH2cQ2N153V3HdKkH
qGbjhLO0uBQXflKenfKin+q1cNWdHx0Nl+i/MN7CYH5dLBqz0esJBDB134Nu4JONxIBbqfQlFSTl
tRZfjGwIslZJtSUCHmBDNh7BjAVlFrgjn91XT3qLjVwrXQSrnRNX6fMgKbKIhObdqQSGcH2ToNB6
W9rno3N6XHT8UxdzrpuWWKcRumIqkYNZNj+iUhFBkxwydId1RHQu+hmoXohhidWnTlr5C+m5gNbd
b3QtYSSYTyTtQ7xqIigSra14L1XMVQ1yie5GmbHiMgm4dilDKQhFLZ1MWqOHZ/Es0dY9PqocX7D0
T1dKBJXEzID402rRUsnBakY71UH6K5EiUh7IELmMcxRUtkApkw1R9PBbfXHDyC5Mi7YR2TbxTLgy
BFyVBCr5a4kdCXid2UfJ+3SMlbE6byjDkbJuzhtve96EWGTFRSS+QlJayPAa9GaSnWjO7lOxYiu/
ZLHMmlWLSIDOBktz1iVyCdnII3Ya1IAEFXLZ5CNJH/i6IltTXDUYlUgYGCQYmNuY13TOVnZbgg0k
owQX9ED+XwxvDF7GOFv179u3Iz7cFsC7gbWLZBKObFdc/D/Ct9VTfBDlp74V6ZV38S6vU3AhtAIF
Z3OKL/mlu2aC6YaRuUs5++RQRt85u5hzJukFVw7qC3P0ter0RhLI/T4kA7/b56zvchoQWTjgXiCq
FZnJOZAhxQ9iFqJxjQ4Gz493JHsI/109Cif+JD2pvyFGVY9h1uSyYOGSI3U75DI8ZxHXXLxpHbJd
fVBO70v0F3LkFyQOh+Igs7y/DzchD3XnbZJdslOW2S5iZvPKX9WXHn9TXsxTl/caQzlz7glbAS5G
OWls63VwQFPJRzvtm7rjHXg1ULK2UZ7oS1Eh5gd/pwULYxnOGrJEPspYmeIpzylweqGFE0naB3Pp
bYLFfRGuNq1he5JSB+8+o6LdSNzn7OeTmjlYuPWin9Yl/Hn8tS5p3g/lMQ5J0hUNw2OmTTQCKaLx
c/AYRGOcfchBZMbt1xqtuSy2OA2Z+i25S3b2J5M4P9oCBCKPHSKRS4CGMhkQwcv7Q3rtqLs2E5tP
y+gv+Ws1TvbXW74l2MSnpW0GqMdoJWXx4JJCqCYSK7GLiqRDLqiuwx7qgHfyMwy2aNLwI12w6BGm
AYz6mgTk4ktMSQ82Dmaqrx4i4gwk0iBeGQdfsw1xnuNcCcbAc2cnoUJQ7ft7mN0pk8/purw7RmG/
dEwoC3DZhRFSTacJgS602zS3um+fScyJ7Mxw62M8GrV5wF3f8tE4eeTGLB6TN1KPwD2P3urkYcxy
c6q9hmVWAvadFasOBxrEDrsnHShDh6dUxMpZppKzfsrxTcv4pGpgZ0PnxnDPJeld83iZLpUxG6My
7ri/9TQoHD9xiNMa5Z/xyKLQyQa9pb9LERH5O6ZN82bIDCf8cBgS2y6/OxUZWG/MTtRDTVeO/O/2
SxX6CRnCTiibjb/izPhczOLrfA2+dtD2sOB6ATxh6CpBywQPcMbDFJzkX5RD2UY7uUCjcc4vMusy
w+hIrAEbEdEIPHcgmJbVcEobSKM4rTEcfA+kKhLEb4zQi7y5LDJRixmYtqlYWpBekujARw+jnbfp
oQjv8qfK1J+RiEP8yZ2pzmL1ExoAj42VMkHXjgkdHKQYhFOssHQFn3QN6eiVWTzK0QuW03yU4YeU
gygTaoSvnbg8apsWh7KLkdWl3CoWfZE4Plnw+52tZJIIVCKEIub2Kc+W1+TRlvxpv/q8MjwWPJNv
Kyf/7m2nMFMApt74SRootBFiJ4wcrADsyX+tA6kWrmSeGUQaUUlwQgwK3pkCF7Yxrvpd2EyxAsqu
K05lfB6z9j/OopQdNXQ6287o7J5b7hkI4JpjIMVMSlG4oZx0dZLWxI8pbt2KZfvFNU3RkMhjUygr
datAMfdZJPl8jqE9rfsmXBVsNRu8ByyCw+eufUh+2ofX7jl7MOYXgTSFRfm0fCBbNmdK2KcFvpAT
l8p9FMyTz1ES6ct80p4r0960PS9D29zGnCA5kVPKKdu1DnL34pOUeCo0UhYRZGInD1ANy0GcCpIN
cZSH7usjZ5c8sNboPPRAHsba1r/4B/+g7POrBwN7C2/alsQh/GfejHTHpSLZQpLmLoH0kuku/S28
JN+S14+vhLGUDGLYyZTUIaQLFhjgQlBkmtT+e/fepT8w4j/CSZMet1LW4l71cKV6f/QUVCd8BgTi
Q0b9iabzNYRf76GzVeaUJeRhqHy+e2KiXEm4TK9lFTOm+3xMxwK9ItdlAzZndI+oe8V9eR55/Gq8
ilclYih9Qjy3UEDxWMQn6Gnw2GVY1whokPQ1iTGQgepCfZJv+cHk5PM3YY+g775UZXLonEniTJZD
XP3fmzj9RVurQXB9SuVWSjShmOv1cUgCo8Q54BSfUlKHc4z38tOC9Cb5XjGlcuHl/U99EM/EmCCg
Z8Bb0IYdCgbK793f3/HOcfUEg1ixWhs9s+n4OwuiibjXrDXU3PRJzcvJvg/nfNe/kEtE6je5NovX
RMNxhRQCxmY8YqHHAtBMJVMHpHgk7i96tv6F/wUW7+HIk1a7SxpItGc8N0dno6/avMDyImuIi7WF
McvAyH4aIkj1mT7rTEXCLAFIxtxDh8zrP/YY8DdW1giUmRTEiMcLgU8XdV1D44soWSIaNGr1jlsu
cexPArK7Zi3iNMZdQhIe43ASTl6JEwNwcm3AQox+H+twyCqDx1sZG7z6Evzm2bI+SkHhr8TdoqM2
JLd+4X381QRas5bwcYe9l0tufMfzcpcFOKhcGinjl/KF7bpleZs7SsOIxlEuxvAHZIEt+TmAEx1T
r7ecOfkmguZiLbKUFa0VSIRQ5V2LgBs+Y3L94FgnxIlAx8KvMjC4tIYAa19eevJwmo1wttBQ0Lno
4oVAxQnSF+fO/QBFTB4pxK3MXv8MIMdU5s2f9kt1iwIAZxl1p5Ru3hAnD6soO99n+esx2VxdNksT
iaC+9Q7eobvr7sLp1wYrDKA6EopDnIXn1evjG03wjibTquifZ9i9aNTQSxIMPy3GyiSeKFM0ufgM
pd6TuA4p1Fuj/Irm2Y+slPMcZ8g+2reO3pZaNyUDhAqX2jUkvIDbUFZzWi+J4ZI9jOQFdkAxh1c/
1aAzNP4SqRsTkhpE3ik3weTbE8Edf/kBeI0ovj7rx+qxqGdiDetNRPEnt/pHzGPvgSGX9ESOeCxx
+eak06Yx15mkA72LJN6bIep3JFpCJerkziX8vZTF8f6+Fsc77ivyooIpEXQAVSZ9Qxn2qVc0HjZg
gz7M205NJzRvZxYwWB4K1JBCW9Sut6XBJYAuU/p0zyGN/JTeZdh5j+53q6HpAFsunfLvfCr/agzc
A2YHFDkJc306NW9WMlX7x1yVgVW2AEtxTaMrB4Iko4QGJV88ArsLR+50Noskmunr7OAh/EFBeoxA
zqACuyBkzSrGyBzB9bDIUG4N1RlpGTF5oQk5Ts2PCuZKphGiGnhUCE+clRL/5EfkGFI2/d1J6WZb
qSXmF5EFgAhQB6LRFvnuds1gzNzKOLWpw4mHwAylDsJfaoKkQ/q50zKvAUHgjR3ltOQNAQL1cyCo
IdMPwCB2EfbjN2YKUESi+2iaYNEIIdoXoxxZID3vy1bBhPL+88fv9bM2mPy4h8lpXl4QmR8qRYr4
msztCYLmJ8ABAwYuDwyoKPwJF7pPPM6BQ2ySROWWF8L5EK1TajegOomVI3M8VJAipRWTwzvhX0KM
RPYDsWuS7icnonLTyeZQfwVrkOJHwhElnqhrzWMH31LXqonPku01BXAknME6AXpmuH6/8SrQF/S3
Ld3KQ5rbUEhxkY1JZwoyC9/XHtGOirFEsjvFXiKtrjh0fEeEM9CetLpKXxtBdGCDKJnSXLIkq9bA
tGHHmeNY28ejZ2HnoRYXClAAaDhuKlrEpELv+yMROwc37eUEN7Qu2Ee5lOuxN/djO28tkn/xsP3r
X6ON6SYbUEQk4T/qJKWYFA5O5GmT5gLNuark8+cfAA/AU8H2DgAuSrQXIy67YODAlwg85ZD+3/+k
hHz90PKseIb998m/GasOwYzT+0DiqqVmkM/Sfwu8IIYnkR+LwVMGXokHRIAEoVblsxC3ovYUoIF/
YAfEgIwEyMOj25CRvOZFahqNMC233olU9pOA88euRrpCxH/rvIxChWegiiJ8lZm+wkFmn6D498Bk
/UABjtlK/M84U5BHNx9Tfw57OhVcUH6dkXIf76BUN5JaRHYdRzJ8lwAXz/EDthgWpG82Q1ZEzvgn
eCvKgdQKn+uolpkJXaRMzaj3oHF/a06ujHVsmTcuqoKYM/fxsgE+vYlw1K9ROuabKd7Ft91bvy4s
EDXaF/yHKuKktxWsCJaeEhLs+zahSeJqFhqvhWfIG/zJ+tzM38tmXq3qhbapF8pO2bU3TzxwG9A4
44czUYB2bwBZ8oLkNrmhzNnXD0t8DDl5CqhUCmbckJ35a1ybo3q9759HkZpHEZOjxNBYLdozGK2v
PlgbROwfbzR104ZRwhgi1IXY72ClRtwQ5MG4GZSsWrkXx7rI3YWHktmEolqROIKCrWTPVAWcnk/4
MgYbfb6WPAU5xOIKp4SvWCyGQqPJ8XHzfaTbPR882Xp3HO/2vOowaMdmk2K4Fok9Xg4mvODNzifq
ydy+QE0O5r+KOvkSXOKJiYvSn7ZnrcF73EJGXbOEOLWGh7XT2H7geBittgaWQgDNaQ2ScyvuQzg9
NbJBkE3MksYC5owyiz/9uvnrMUF5exlKIVKcGmWHGCTEHS2uOFF/0SbwHXniWChsmTymupotRZcc
ctqTkIXqTWSa25+X01kRsrrymESiHiXbglSHW3vVwfB/RzMG64+GITGHHd8u4dBI9UBZWVtP5Kmk
qk2fI/9s8fh7i/LtdIPR48p4yRxZSzLFBION4Ygej9zAgBlCd1D2gAwKSUdjgYBpE4K3hqT5vx2O
DLMPqAfGjx7ia8ymNvuIy03m4ohmRxQb4qQQ0bk4RvKxMUlXb/Zt8Vh8HSSSNfA9CMO4tSPr/Wu4
798Y3QnyIDF1ShRHNY0RtzRTkRvJVVtyTROwvwB2XMjF+MQ3JZ685FJROIVAAE6MnnNyn5/V8atE
nov1r0d6daf/JG8LK9cUdoWRK+UAgcQzdu+eZSDHmKhbDS1DNrplNL1ev40H4b5vMy67npfj3kZu
2oqhQkyh86Ute73Fg0WkIBopZRAlU1V34HDbq/YMTf8LLdYKP/2x6Eye6UJDEnls3hPyGRb6c1CO
433BvKCe9bj2CKKdF5OYjHe8IJ+PsGMnOzY/wbreF1pDj0J1l09kYIEYX7MRSqphb2JOmM9Kvhyz
Bj5DXjlvsARg/mArkXkJeFqOMkpA5DIZuYMGIi1BVGXnkP1DFKRt4l/47PD+dqcM0I0m7c+exQoh
iC3p2MCjANKs6Vf5u+1349muZSAEHR4SD5n8ILc3M88kphgXslzVQm/LIWIwQmGQhSBCZUWQbUo8
EFhv2Tuv6sc8IeZwSWPxgR4/UUktK9i0ALsO9YEESUHUWpf60DsVl/TSnJoTTix2y6dteg4029m3
xTlRcBBXMm2h5cZ1WzFJVepcKl38b8kxOrI24OZhNeHK7aBE4tpheSYlnmsFdUNh3cl1iVC/5Lho
vkVlOaj/Uqo3NnTkx7l1/0Nm9pAG5nB2G7IUQdlgTaetpbYkjHyZAsfrkxrS4Kfe1bvnplg1oxcb
b0qqozgd5ZCsthwdDGUlSZIdWDBfdonwbJfBpkOaEaN3XY8xcjAT3mixbfdbAP+EC0h0Q9dRUUv1
m8IJPDYNlqgMDhHZrDEt9EGUcYoXKoaY1yg5lV0HOQ8zdrGYwEYOSOftcDc9vPqT5BReSRpCwnxI
AZ+8Ckmt2wZ7/q3Z/HyrwkG7wMWJJ1z4Oh6Lfw1W1AOFrXddtE4827p98H5eBZfh60LxGNEEITKe
3jGpD9VBZyO8tog/JIGJqhM5OSgPuHgD/W+SvSQ6Y2m0TZDxL6YmCDmsKEjQN5mpdoNttm9uEk0o
xxclEimB5IV9JQQ02xLiVOp2fLb6Z9HV1iOJpKpbU5JHqQB1w6kggMyOpeT2g8CCvlnTtfHrnaOE
5ieE7spNvt5pzu7EvO7KhjCWjr3LvX+VO5IJyagAZSCxgYQIOtX+tff+YaUFNtAHD3h5GYjqTSPc
qeepNL8E5A5DNL1j/QIJOexRu2PyXesgFJJP28NLKn8s/JpJWxKPYBuh+wsoBXHBeoN6WbOb10t9
RrTJjB0/YH6T0P1UDB9aQ3gWiJ6+3J03MiA7RB0pNnRp779lkb9AHik5s2/AMvTmjYW+U3ZfLlv0
0d+bulE33V29rtfwzbsEW1l6SzGSFrfyxo7M4tm7Kte6L9NjRa+HhJMBVRnuqi5cHs2rSEtkY5ft
1Cd8QF/UVBTkDyUEN6CSmspakBNB9CKhQBJLStyDov6T24P0mWAoqzzueSpB+Hamq2GqB4RuW91T
b33HtCthxmL67Sy74rYfdphAsKQnoSZaioMdBAmKS36D352bdMYAS6F8cH/hJoQji5jKAlNs2mHX
zQ7ZgQt5292Kl1gnt1mfR5NoUkJaQuuch1zhSOm7uFLkZabcxVb3/mO5hZS+/6gkw9wBxzpIp2iI
iCbP0UJ1Nuqqpqn0f7Xr8xbtA9+pj9G+Pr4J3A5/W6DcnLGCjuq0DLLISvy2hNcE3M6uNhJojkj+
tbEWo7+2JHjv03kT3895YfQFa0E7QhghdSb9BlqS8dlziEedYtn47Rwfv9W+e6z26bYili7fitFb
jnAYCN5dA3JrtNxkmQI98aCFWvySi9LNSNR2OvWYyEgU9INAaG/bZdJBTHcsi117hOOGNwZL4Mcn
+fW4YI4y3NfUW59xn/XIcZCchfv8wSbf+n2OkmW2jbjd1yQ6sOdMu8wrlxFNwaSZtvbv34KjdTuv
mOK1Yb/krJETh1rwRjKKgdwEosC3GdRDLWMci1/zaB7ZQSQHgiFC6N4T+tgaoyhdGjSta56MfyX6
B/jaW9ajfbeD2El8EsXsB2YwIscQmDHDuWd10yVhbvneW3dunZv4C0WLfh5cROus0gLLhipqZ9E4
ihZWzAIPJs3JDDhZVSMCU5jI7Mh4K/yFTEBCVYXY/ra63QCUwH6gkkRzQDDGe/hmt09GcT6gEgXI
bkiCBMwuiD2aNKqLE5QOfI4JLx8AATX/Htco2zIPgFrg5aY04Fq/vHBX3oJw+oxISSH9UhQa186s
9m0qOeLKEqNP/TrOiploPPM56mskJh5Ztke1RJ1A3drFcnhePdCyBoz1q3g/XiNBUkzCQMTLL/1S
0VjlvJwrmpUtSXSnMxL/fjw0wVoMcBYc4p8sJAmskx4rQIxMxOvHK8jdStQLrxFWzqLf27ToQyU3
SgazdccyFC0WDe8nrRhJKA0hlTYnFOM2FiotXYLKP+4zJ4DgMXBkdStp8vm4kTNmVO5JlRn/zLLR
mymZqEswUfbQXFOP9z7e9mkCgVEzx8xDiRMuY8qDZPmjTsu5Pn3TAApcZOCJzfHjUBiNiR7gkgOb
ICLYaTOpKD6CcbmdaTNv5gmibjLYotRhZ8uG5alZy6+V7h3qqtNvKD3BTE4fnxhYO2ayISvO+YRv
+q/4KykGKqtFJX1pyJKlOly8f+KxcqhaDlISWtM/bafxG+BeYICk7V/Ln0cind4phC6jCOhZHtLX
2n2QFLvvjUtKlpRU2ipDEu3GW9xN66Qf4VftjqJk8FpjpxpXSAjHVdz358YsbM30+7hTu+E62/On
3AHPZYl8D70e3+RbwdlqVRMutb65yupFgTvTJuEWW5Wj384ls016NJyIWVgaj0hlXomlbnnDNSud
B42VjQrsQyitXxaxfciLedtgnR72fW26UeGE8U+05cInys8L7Mh3uORiNuKKURL9p9Gv9W30WHlD
3qZT9y86RVuFGofRZjXxaXIQjR0hwwdsXbco1CjYa5Q0/TuXOAgPUjxsIBkh3MaQAIMe2Qgwlc0B
CRNdwgt5WUyWfjgn3haE7zmW1bM8NuNkb65IYH5wRcwCOHrgKmA13jsXYZw/B+lO/zEycRtsESvw
kgOG310lmbfxQsxamwxRu+zPa3boRbNSV9nDhYBMbkTm2+ZKcpgJGeqr1OrG9Lm8T4ATGHXHlcXZ
+N4nhAnyOnTj/ovhQ0xaJ0ARjKSyTKLJDs2L7sSujY3EMUBwMu8MqREuKH6nQBGWLOJ+0IxB6c57
OYVDSmwa+JVOoeqPK9U21hoJCeX7tJWxW9QNVI/sLdHlZYUHjRfz8Lj4Lu8ZHc2PYCX3ccHwB+8n
RuLBVIZDRK0CJ4TY4sySYsE7tJbh2YFJeFyerHiQdEhjSF4FVZ8U8zfp2JPH5o2xeVDkIAGx76qM
f5HYvZTKPFtoQLLDdM5/K8SIscrTN85y4tWXrXkxbjBiiA/7PQl+qdCrxzAHdUZbri1IODDRIqrT
Z2KX9eUOLA7t4TmP3gJx7KICLN++0Ps/LfPfI+y3KCIh6PhYtn8808njfkOacThEV8vH3bRCrCZu
k7gGSRPlMAAKiEB9TwHkAKp6qhkome6mOL5o4ek0yHLnzEM2ycMKh0KBVIwQZRjN24l+O+ie4Jbf
BCmSIr1tBkGPbGrkk5xWMV8SvsZERIpAECEolJjSp9/uWS8EzFc/6VeoJRG1phPiqSmafaeNTwHx
RPmv+Jf/C4d5aT1+kp8uXJdvpRs4xARBAWG0hL9UFkIm7fAw5rCQjjbMNx2y8GB5Fy+0n4rdtMEt
ibtXRugHNDdCUBbagTLpMj2HKweWuoI7LC/5hb0SUVwrs9Objjb6pl59orBLO/2VLJdm+lk7ofGA
MJxmms4zgm59R/cd5RgBP5Hy8tw+lo9lF6PPOhiaQKiEK8UEE6Rd+/zzpJxUNLuTuyYrm+8W5Fik
/dpfaHNz+/y8V+dsoCM8KBgCU4+1A6NjKuuR9l+r9EThbvziQAQZT9AKsZWh0vlVQYt5mkC+5lJf
QpQ20ADlqloQ7ihPmsx/XqzXvV+X88Yf9ygLceLrkzDqv34ezUAh4q0axYuaBgRa5tT8o4xlfwTM
SYiYYgeRJCpwAoKoJOpQ/IPAQ5sGV+GWc1i2OqLM/h+WiJWFRDQJBQBx/ZXcturq7UkUADCgCgG/
holXtsrWOJmcXQceYEgWlgyK1snC6MG3SGKKpFn2FueVtw7WIQVTvM6Wz21Kgg4vKYuG+Kjyebj0
lxJiFTJG/iiYmEZOmgRnSJRYty/j6AsEIiIRyQZ3oa23SV/icYXcD8ciPZN43XBXHPKLXDiH4qP7
6c45LRKbNAufWJI7Q5Kg0t0n8rnOMHcll5rNZRO76QKFDEB52L/heGo/GILDvFxiB3DLl/ZTs6Sc
ezLT4D1PsSbM/aNgN1CuwKdPYFIKSH8BLUtTTGM8vANl6NMCDa1kbyrUjuleEL6n898rmhCd8B2A
3QZYKuwH5mryLQB6jWG+EuwcaAgkJMBYtUOYKeGMxoXxyqJRA7BfcKICZTz7ZwZ7+XttI9nyogWD
HP9UL/ehQT3KsdUqJ+U9V/pwGuuIaLv7lL4boKjUEbdYPZLb3AiqLyF+gODWmXHATwOUmk9aoCHD
Tsc2CGJHgMZ/qlg5MKZNCmqZIdiWhnGC+fMa9eO3AFanQmMJfcXIJ040ZeEv8eAAiucDNi5y8mkd
J5krP22xpuKkrbb52pg+/omf1ht+p2RSoO7PqK8J9DSP5wGQG4+k2WZgGU/O4Qc7dTAJJkxspgoT
WEYAmhdxGtwFQP9QijKJrskYPMxuTj4Etoi5hLBlWzC86b1vHOLZtbNA0YYjnLrFgtkyL+1dz+3i
7hoGq1boKKVrQt059akzTZghvdfDlUx7dl8MPdKApeHZXTLLtvfQSSqyd84YKDujvBoE+kY7mVAJ
0x5q4Yr54gAHx959TOA+QM0/dc1dtE/F40dt1hV9Msa+9/CVDlXmvL326nOu4XLSVNdnsFnWO6lq
PwwW7OVZbStV3+BzTTOvPuDMcMhQRg3y7ZJW/m5Fk+pwr1iTNrKJkoXnUW7exzqdBqxqI7nEHX7S
24QMmCpt3RukIN9Bv0CYccY4aS4KLNxwstouRXJ38wBypjXJYTnLdgfqrOdmTGco7Kx0wucifs57
CUb2oYYSJZ8oJCfpQ+OkrQki8tMFc8aDaneODm9Olj7lTvTvVU96xzxD0rPGQKluO3aYuO+Ay6Dp
EcXS0wn3Y4UqIHc9xmBYzfHRHfWOHVwajIhBm6zBZVD5yl/wtc5qHQ04MZ+oL7d5d9La+6cedSDJ
iQpdPTOenjQeykJ3VTpXsMQ3ZwlnJBcZe1Pd91F6XP3p+Y+oSfNfzUX6cMlmfpDIH9sPLPjzunCz
EWOHVaOf9IYhMUDq/IUUkfOaVMxtM4r3lTIu1ZnyWAVkgGLCYyBv100aQW/1C7D/ChS7vVcuOXky
L/iy1r83tuOuXZkw84S+W+eFDoyTsCv6JDedoXuoXG8l5V1vFBIjtNYLNycPVLeegCnj/LwIgnVZ
bfTn2syvRrrsqVvGMLKBe36/Sibwlb2OY0Bve44eOZwYovKc8f9G66RtDtUq5VrtkXVJcejrI86z
GifPqGQtx393njRI8JUhkN551HRdv3EY8sXQC1Qcw3f6672H/Md98OCEN2y40Cfeop3pKvAe6Vy/
RMzJfr33mjI8U6p5xOS/4U5YYKnwEUK9hz3CPtHXcXfo63apN24FgLbtTf6yknVMUX7IEZG1f6o2
UQcpytqG5a50WgsTmwhXImjDGmik138BNS/jWSexc+BHhPQnguQAhhDJ7g0M/rqdvjC+71vX+npe
t36omrLO8Jk73WzQxU9uYlWw4hNVS7Jmb35JUVyfih2M2L7KSPOvJwqy/C6KuFbEY/BvgDIdzfbu
Di7rbFJhgWltAmIdiSu5tR9DBmaiBb5iGgOTcrEp1PmI0DsGejTD3qy9AA1DkkvJBPtU2pEMCeDF
0lxOgvxoopQkpeR4ZooW//g4ayzjdsZEMCuHLYkmZEebKANKtQxJGJoiOAHE6kW/WV3bG+XPa8OZ
f86nzUMb628n+Q3oUgbdiA5n0iY+Dm1fGyJ3H1a/Xuxq9UZJhOgGjNScqnA1zao1R6HGISOG4Z7g
i0wF9aCb2HGf2IweDr0boRcPnqaO1goS0Lff8cIz+y84Md4SQHnG1redFM8co+zgyX034Jwyxpwn
LbhUEHxtpzOTFQcEK2b4csu2g0zKpO/qq2ThtRKbk+clP87Up1XLSgDFZ7IJ0bqyva+abRVS/tns
Wk9wOnOcQLBHq/ZrlqGt5EFQhBOgx/apML4nnDNt5G6nSJsKG+9Kpmw16CKToX0qY4jQXm50p7Nv
e/ajM0h3FUpXynTKeSugrDJGNDIsntGyp9h0Y922pROyzLDA1Xteztp/mNkCFmH6ldmTWvVuaR2W
D1snTnKh5ONMR5aTzIy7ne/MYZpPafiy5i/oLn3aAJh2TAEwwWOeKQ1zOS/wY7znenvHPXG9hKh2
Q1cpJ4nnhFfqURUokUBSt0A/8HIuECb/+PIVOGdK6ZwtZIjbpCa4SRlW7QG+GrYcxUCN5iTM9CyG
dwr7Z1+Gioj6qNdxlcqpon5Apei2GP3BAB7TmAd4VKJ+l5nsIAnZWAPT7rmtnou+G3gUuMnuGENT
n5xD19hn6rBz3z1aiwcruu3rJ4Wo1aT/rg5xaToKmuFi+giIG+zNwpui2GW6CRncRsnOWih5BDIC
jPB0QE8ydQToRNRHaq1o9Kmw+LGM7EDXyDw0Eb8oc8msZBJnNYzeiDy7GJgsJI1MzwJw1SbnfFA9
F71lTrMShcugcdCJhn9t3hq8jzjFMLhjIS4HJna8Z//x4RDgGC6NKfajYEcHHq8ot3b1P6DvpXE5
cyq+3dd7qWJNOBlHOOTFGRlsPvYN9j5yuaJoUXeXKrsDLhYYKlRiklaWne61w7tGbOSvpOpdEEys
CXzY5pNahk2DItPuGRtlEc/xMtN8pOTbMMpjqf3rLh8jNg72IY0LEvQOxANX0cONKe9UJ4RNAPe/
GbxvOFHIlNSoWlWv//T6Lx0ayDFDB01YWNm4OnpIgLxhqcC6TNX2Rq9WTceu877Zsas7nQ/8oqNX
29d98qzH6d2mGUsRi+LK/yhXvbebVPb7fzSd2Xai3BaFn8gxUFDgllax75sbR9RSRFEEaZ/+fCv5
z7AqlUqiUYS915prNvgc1X5yaCr2Xu/YRk/lVZUdYWOUeKT4pngEUkj9S55+Tx8XyIE4T47zrJp1
CUy44ZmLEU7iFI1vw4hrE4cVr9Knq8JSAWh3ocWHeOiFfTKKs9KvuOpbToo3CLkuBB1/PAVL+mIa
UlQ/WRda++/rlD5nOc8TJRrNafoYhvRF2fD2HIffqXpc5O+ggWn3WpCG9t0f7TgdvtVphYevo3Nh
PFmS8J1j/G1iMVbMCgiL7utC5WVrKF/H71P3ZcNEXuYw7m0cpXO7NVTm+Absalz9MLNoKPQZcYMp
ckrhD+ExJYg9JR/1YifjckBW+vWw6sMk9LmHiMEBvbxN+1sgP++ey7nGLjLoepxItnkAxN2DX+Ss
oZnDOhFRnIOiTPF0hAkn7jSC174h4xC4iQnOgy7hGNQuFt0tlOYFJAIoGCP9gvEPp0bPKpjFd1gv
AK7aeLuhtKKsPk4NX90pj/775eeb42MQYulDBZNM4mcArCq1Vu7HnaDLqE53vsRTwrN4D8tkVn8X
XLWd0bEZF1lQYGGCxdFAiYdcW4YSQH+AlbQp35sWEWe9XXEmW6QGVT7gUtNqOcrCWKvk/g1jMlUQ
gdxnMAALJvtNSCNsK9UIpnfroooRJIfm7bxa/TeWKF+ref9AQW6iGczpvO2aza6FIOxfDJORqaxu
6ZGbp8s4n0EtttS9jgUY1g6Tz9NRp5/hc6ewRHpvCCIsc2IC/2RCC3KOEcSb/oD39jExd1ljP0B9
fks9pWKnk8bf3JW0obvHz4uhugnAlFkMUddfurYhMjo4Uk6lg6b/OQ/CRxV/gWTWOlngQwXzStUD
EEfzVm87zZS36a3NMROHczGiyE9gQ/E8WmdBwFgzusPOBmAraDyJ1eXgM27GjtqCkNLs6Ng5Mu++
TqbALHPVwXHy8ue8gvcVy3PYZP8ozGv6wrEBJ2aXI1PuMY11TP81Ni/tyz20EQm2TZkVcy6oI7af
HtdexRig27bqtTpkcs6UTxs0Ynd+rQHcFoQ9gsLM2s4dAPjN1YgEWA+yyOAdniCfwKrtfDuE6Mr/
tZ1yDHMA0sHd+YBy0F7Zr1m35WQsCD/PiwExgvpq8w7QoSYum756itnNv5fehs5aezkAy+VaeVg9
1KlsEZgN7e6MqFfJAKiVeCEQ5Cnv9vS+yA60emtzwWSBEX246kF36TraOOdxDl0Agycumu8tnpt2
+I81VoN1I5EApMCeWBQ8DOMvIGw34BLdbe17E5Pz2FJhptK7UITXSNwgquCJeXd7h+jJedx/qfbn
gVxjkpq+dv1mA0DCwmBq2Hv5wAQdEIkJ43ccoMhwd553fl2x4oRQdy/NPuo72nDV9MfGlaa8oT+O
F8CNgdHCg7TIBgxwDGE7skGDr7BI1OMKpy3Gw6Zbcf+X34TOLfMaw1fqvoFiDOt1Ng91qTvKIVxh
daN33U4yzPJRuCo098Eljhq9t3h8ZjzTONvktHmsSNo8hmJT+r1NCuxq4AQFJ9ppTkZrETGrP3xY
31HQ9rbK+quSya0yUQ/h6yZzc/ZkG+DaEaDuNlUHMBJs9tPHgrNY6XLpwfyAJQWBdKvPUg3JI8TF
MSxNTslen/oyG8HijhblMts+WMT77EGdD4MfGFa9hbIoaMP2dZ+1P9StFiPxApkDbOg2clD3CPcF
cOBsAOO/XO3o3zP/SWiORmjRMGeTe4+wZu19fIVuoePWXPJLFAkLIsNINqxhk0I7WX4DnZqfjviq
j41liA+kTzsmwvDKYySdXuOOhU41Dn1FGyl5kEFmA/I8h+H4Ttd8H0gDkJFQZhkvT+vahQJ5g1oE
eL49DBOXQq62zc/mCy+Yjvv+o8P/QpyUTorXstea1vBvrsVPsohnJKvDoCvsevWZ5SGis1sZNDGj
TPQ7vZuPbhWbn7Zfq3bIjA8ZKPx6en8z2kKPbd0ZjNztmL42dWDYMofF2Qx1CNJau5of+Vz30wkh
pEc0bE+M5NIr7Y1+oA1ka3CfiKU2TEWuEXnbiET1uxNpZr/sXapoCKstYOQNG66FbWsJltfqP3FB
VsmIYCfiJP/11FfmLErE8JDX0uo3U3X5dlteGfAR0/rHFXpdz+GKbJZdGFoxjyp5b+0ZIMuqOxCD
rXjbmchnYi1rLAxYS05OzOuli9TEXBkfxHqmc0+c6HZV6hGN2NHwapzzLYBGjDAWBG2VfSrANOy3
ysEyN6wq7L/G+TacD2PUQPpeObzBybfqHp1R+E9UCvdRawPhf4XjSTLBIFySwTMM9kxKhCyaK+yU
++o+U+l3TyFc/8QqTzDpizfNsZyW+fKGq8Dw9rDzExPLguazxsZKGHEtKHi0YPmutpwcw+cHWerh
QqwiiJsHutAdBlyj5xXvgP39BsHY/YT9EtcebAIe4w8z9WzE7Ip9CeRJu6BXR9qukaeLPQ0pQRHj
HOf2T9J4a5Thjfvt+Jxa5e8wR23GCSz7H7PkV8kfwPzd8Vxt2teGZWDSySmpGBx7aeahI6Kra13L
o/VgmCucZVRq3keDvDmI3hKC2oO0wThdo72zI0Akc9DqetnqaIU3q82SBU+F+xiwyC04008SwVn0
NnyzHqUb7vCGC11bxU9Ny7lLWEX2DzbfncFBx4Lg7tzxA6bp9CsIKCabvZWteExIp+kG3YfacqGL
hwvzyi8uYNI5WeE3nXF+MY5+towOz3UdsdLUCc3ZIVIXz93tyiZGXYfvEfOz2D/i4uy/cVd6kytE
HUyiH7E2g97kfXRQF2ZEHTKB9r4H5J0MvopJsjbwXIXxhUqtDcXNpXztUArD8V8kc7Tp3crp0hEb
4KPIDE0bJP/Om432VV0XfvKv14DBWzp1r+RfYjqz64ygxKEp4PixUv80h3yZzpHDQ7j5Gna6UZhX
rjsSTXft7RhkJpOOV3KeQPwRU0ecFYPJhGPkartwoo+PuE0kwRG+BfL0vaRISgg4lL1FTkQjmV5+
ukajIVqp16IetX9YW+491/R7xHOHQ5kysNZ+hrfzl1rjYxktW1nRPHVgh0PhZlF3eAP1Dc3+c/D2
NMWimC7T7bM3a8i7pCeY8tOvwjluGc0AoXR9+kIEmjiL4oMn7HorZ5a27xxurDT0s0w8MzcJ3c4V
upbC4xJ9d3c04DsQ9ZQhS0JVb2v/8kW0o8EOz70f7DrYS+Ba5pNkRhGrbGpDvmQgHez4ZHfU13zD
hnrIqaq85EL9mK5uEPP71CvxpM3+2Vj1gZQFSl9M9tKpNMlt53t5pHZyl/AEyAT9zw+FHfwLKcFw
lPqAgsBUpcQXGqv7bbwnGc2VQ/DCvMIm8LVP5Hs3znw8Ha8J5wAU6QdTsDEdxh0zQwg2+eALJ59e
hXFDaOvLeq5fqFspJ55CIgZS7bIsr1DBrMnw0G3UjNO6K/S9DoClRkAUILbz6XescqCQhQn94mFd
TLwZowCMwYe5//KrdbmFheHFU20rcY7sof0XRuJkX7s1617ZvxHFAv3OCpPR83EOqzlordb1W4No
jbjWv9NroePkh9FKPyz6uNDFAVK0mCywHXZK3tt1rfVRMZdo/FKf9xy6x9PXthEzKPZmN+u4sNFQ
hL5OWjEpcBs8ECvZQZzR6eAC/wxQadC/NawDWJgU0w9yA/1tb9q9CaoNdQ260F5/DzesUshB7Ihc
/J98FgUmRQP0Z6aDTGXOtIKSey2h2PFjXxzy57R4ur1k8EpsE6czUUfy0Il/R+YMhZCb+JVLJtKf
Zfp9ixM5E6QjTpYGx2TzdmlHnZYnbkEQKH+zx/4O19EWgrUImbioSbS8/fqyJ7bYNfAO/GpImRLD
NqCbCbAQciTf9PcWfA+sFDxvBFnm/pG44ceKGFGiNxcT9bsnJpipX+P1fkd4K+8AkAQ3UUvLLErS
Xn+aIsKnQHJHsZ72cA0j6BhcCMgLAYPYxYkn7kCMfkWrIHvG0VksTNQa31/PGWEkTlB4vtz/exwF
LAeheMHi2H8UIeW68oMU2e9PMAlCqy/xNua+xRxNnhIybZ7iHEtN+DuhS68x/Y7RnzEJmL78K7b+
zrxf8+4D+KMBjqd3DwMKu8Yq9HLZCFtOOENid97zxf9RfAVLcVOennA+nL9wvhONhHeHAYMIAfnm
NDKw90Uc4UM0QByxyta/VngOluDijthYA6VKPZUy5THh2KKomVMEuiLsfS9hi3JY/27rQOz0vzaO
lJSLkmj/J3uU1GkqJ2334aJyZC+W1EyToNzy171AdPyyqD/74gcrPEh4nLzGSb1iBZ63ZiHadgx7
Y2yWZq9y8AwyhnTo+d62ir5WHaiRrPyo33kl2N1OUue41vAXmsIAbw96m9bXBdm5DZPoh2EUBbmG
A2Bsd9uzI22Y6VN7q8ydMKfhRZm2GsIXZzxhwsISzv1mMy8t+ZNvxaiU93EzPOyEi/S2xqeVRNoc
sfCDTGHTVN0EIhAbu9ja7VT8r2BulVY+vDmMqO2LPKS4ZX9H+FuLxfUHb7spHdUwtg6HXwa0RNRM
D2JfK/IR3evA6YEID1dDtCM57xPyD253l7PQei7xr4TZiO7HjZZiaonOU7QxnJVsKL88PMQvS5Ao
hwmisYEIjGnOZ2J67JUgGEN6wuho5V2vOZOKsWfA/b3Zjr78bJoz7AbEENq8vPaQMIS71xSLGkBf
HsGAvXUMWM3B1xTAg/2nGEE6KRsI75xk7cRp05F33J7uojMJaT4g0owRtmlnqpLs7pQYBPrl3WFn
rJfdBpG9skugThPCbSC/pP29fGsn49TYwmNcVW33Ce75ccFAge8YA2n2Gw3LQXMBmnq+kuN35t7n
OrAvxeGdNY82btL12qtikLRhtdzLaeuEyN9giPNmnoLAdYiTERTQbmAuCOqKsO6CHw9pVMUH5A2b
z0G6dsPFZxpNIWEDeOso5JlVOnBn2rdRCDnUo/0vYWZsnHh7dI0J604LEALUeI+O0ryoJUELbawM
kd2Mwh0IuCrsGmyqc7kWedbUzmTW8efCPC2n6+RJY+bzZM1fhi2n/ldP+AbbL3bIH1tY/yZz4ykl
r1AsyF+Zt/RBC24MDdy8vnJS1wd8h76I24HhdeuRTQFVGSXd5xhGpXvtp4I0acf9/MBkmlnyG2c4
P9wBaqzwUQJiz9A/geu/PBhhPRu6mc7xSPC9fK4wogpM67USJ8s/v1WNSAJxdRWOO3Z39vdiwDNC
t7SsXla6/FQWnCLA2886VBy9mHyXnIf1gxWnvYXQfrP5MSbMNgeT4+aYRr+BYTV55TtmyR8ZM0IK
BoWdMcRt3x2aZVyvb0wThk/Ts+J/GHnqQzAK0J4MsADXCsJmchEIQi66uWLV1AmObvTP/FXDQ278
onv6LJtZnviQSLLY7T0kc4UEcq8TgD6xCLSSaTsbpNq1pAx2CaWjla/gObBqwP0FVqjoYhbAVpoC
iufECwgcsJqV1xAQGOYGHx79JqWfA9gq8kAL5y9mPLzNdpL5GHaX4ydj/Yf/hEVcbeu33V5Bxmgy
7PbCmT5998HU8j7GIoxKbMRAXIijat+UVi+1P0xhoOqkO55JSDVLDqfAOtmmm/WNgDxSjA4Z3U4x
ExykXmeOjzSbwalH8bMETU6QBTMytt8tKmtwS+uVOi+6bKUP9ti9L+6AIz/wVOpyjdaFV4cygCvN
eAlFx4Sl++x38N3L7fjnsWlhAPWA50iN8nYTykaOA6sBbA4mzqi/blPUoUeKGuKlNj0GVmjwhnEI
yxTxywMwM+FasBPF/aL354qGCg6MQOQF6ORMHbzAh0n+qO2yazXJPK/7TM/LdvC8MWEIbpSzO5Jr
YDtirAfVs1pn9TBly48tyDnv6TKcY5nQ3atdm+w7DmBGtMEDO8NeQp+1SPR+ZQx662O90DA26dpw
xjjSUHv1tvPoBHrmKteooPf3bhNs2r6M+OshmCRHRwl66zaeEOokboPS9cEhf0FY3DCbPm8IZ24J
dMdZWY9L/7Ywxk+wmuRyX2i4UddsRIHIB6HIAa4zwp83IZIzdBf+Y/5A7/dyquV3yTdZMVCKcDUz
rytOLFDs2A+7Yjim2ohACXiCVscB7jHWsUmxMIfscghQvrCjj4dmV1RLzgajXKcDHLAnlTKJO37S
eEXsdUeKq5deC3fQAxBTwbUzvVFsrZVNPCnJyTHtO5ASQ3dI3UCVYf8LyigzbEvNhqnhdVkhcYzx
saEc6qga0L0vcYQ4JeCDEK5pB8AiqwvrGD4W5M/RonAZWd0Zq2HnMa7QdQyiro26qd8mKpLlz0Y0
jrH7vANjm1PQPX5YAL6r9orjWaejxFHmwqnacL6z8Grz6nFKiCucZabf8lXaCBXxR7OhuyNmGSQY
bmBJmR866DTayeS9Wne4WJa3M3OXz5I9iD/df5/Ubf+LDl0meIvjtNpkNBSK05ju54j9RTIvpybi
pcdAvaIpH2SDjvdiq7d/bPNq7O6t8XulOJ1RPjUxcHvY6dvu4ZIDC7ONhHZ75E21b1SwXIdfsQ1o
LogYe+QWorJvz56Th53AAngjbMT3orYz1O5wjUO3x+lHVTZRVszIoaYJyuKj3/73OiinXuOUJ/zF
vM+UYii/fGa/QNYxmeaxZ37sEpv9+fMB3+EarQ2UvdRKC4YdgDAshGtqA+oWDxJiDC12iT0N0jV8
ZpBGk8nDBHcAQRA888CHYnPsM++BxUpy2231GHyR4Ed2tE230BTaLFRwEFQIDH3cIxDwp7x3N8bs
CqZrUT9qBq1/qv8adhgYkBzFRt9cDa8YAzz2dBBB6GFNSabTnZcxZLxAQlfPNgyPwYOyxaF+SAOw
vnvfebRo05cMAGg83DgYeFwwpmXkzQXR4oESGoPCfQDLLOBGduCOXRmUt9i35vghw23C7Hxc0T5H
t30h5KAnlFFQ+OB4ThZp8Hz6cCOVM5SeYb1vo+CoZ58dyRWY9qLXPh/PLfJNGUINb/+wwGAFSFHH
5Khd2M/ffjb/zpj98rRC1D7PMQeMqblqOmcNReGiOdoQx16YiVUEpk1qDEtbQ34gLvpNPLgVriEG
HH4R9ZsnY5Rdkl7uz9Gju+l8XdXmtIyIycJqupyq+YHTFUwISGcSxJdOiz3R/bCR9ab3o5fOObvt
9vw75Dn5UHAebjHrEr6WyMw3H7M4MdWxm8k9t8/FUH8N8DUff9aYDLLShLiXkG+IKSBVXsUY9x2U
kbzFLwbAHG3abU4IaBrfu50freonuXnmleERiyPT07uNV0A2ehQ2ENNxyJOzdJxN0OerASv/veuW
zWRWIoPzslFivUNX153b5XbJKbo1dxl+Nm8mC6PoMQB9TRbllPkJ0DUcoaty7s4reGSCYJvvYYPl
WDOBUvH+9k0VZ72Ui0n1FXYeA4aL95Ht1b4l/XfixKTFsEHwQr7gmPT9lrI1KNr99vgV0GLZuPwR
UsiuzOcxjBc0+/1eP8ShQ2hB99WfTqzYVC4oHpJaloDiJxscd9lAMCC5pawHyop4EDwv+Q9tn/SW
4seV0vZJBys+XAmhXvK3HoImMHFDefELFegOhkOS9yBdsu4Ytog2ar+BENVzkVC5+ki+yhiaxAb5
KekmpEEWH6knAxbchMUgiEldfsKixBHrJfkV0p/hRhgo1pO/PBlf+vVYPKmcjgwHaEXl6+INJ3an
b4fAY9GoNfZfgyYGc2KfCI8N6JE53Uy+Iv+P+niR8qr/Xj0YYpBMqo0e6Hg3sSVK9ycPZPB+yYMB
Tga5s90DryKp64zCId2wamOBsoZRyU2CKQQBEE234bZnSJsH4NTElbHW8NJ/s2CHNYFeKL18lcVq
1Dw8doPq5hp80UrPoDJT/F7i8xO2P+2F0pe/hoctI8BIgoPz1w9B4FjoYZ0ybwdckZ+Ice/sv8uJ
/BzdD/aOJwWr50sXKw1wcfVicNUWTmisKfWRa1M0KZN1jFExBCcmIjgZ0/ExvPg1djqSzuwBU1cV
qBFQgH87i9vTS2zqPAPGybq9FgOvFBEhC7qXLVUmsnIPceHEdhLrCLBlxjW0KasPXjbV5O1UWFJS
aI0i5jBvhycgLuKEelwu4jHPpky/L+L720RCRximI4ijdMVDoJqQXuurl94a2XzI8QQeASso7bDy
GblJ/hwTe4xaF5/ExelvTB+IshxN87BDHPaFkjPrf1XrfuLLEhki7wh5KCA4kX2lwb1eNhdCCeYY
9g83urVrPLxr39aGlYkiqOOKZ9NfWsYTPd4vrEA20QeFgOSZIYX/1ewVZGRpAUwlD0KMM4bn7iJW
zwhsLrxxm9AJbSwhLI+r4ifOkHLB3rQ8Yleg3oc+uYr9rkPGGAFTQ8kKvG0lmFAmIUNJD8dI4LAB
aPdeO5VpBxmQuBKWjMgI6e475iwkq/uS9zMe98NHxk02sYZEU9+2X48hOFMVCNCzJ6GKrdltGo3N
vcR7HyfyVX7+97N8iMXgsNyW2xZeaACDZGogOWZUwWUFIZP37DWXq01AJ7wNnbWKOU05NTBVYbVg
4SkwNpSVpO0CW3ua17jBOvgBcKZo4uNfZk7Y/+F+4GA3+7FvMaxCeeMZnnirKSO5Zz3CEv5HVKZt
wPG2fZ91vIlq73/Eyni/xcBYt2cz/nVme7Y3uSXWXjyIarSp8lvl85ZPWQItT345xFl337g/XLlr
wd1+MLlbf23S0TEv4qUtgyWmKOPjicaHBe8ZJH4YvMav9XFi6+R6ttBTWNqkXqTE1mu8mzmg6+F9
TXfCmMBRCFuDYlfsULz76ON/XRwa7z5hBOBAK0F01jD+bpxTZwOHA2UnqjoN5Sh8F84ayfthjCsq
7RFj7+juxv3mSIVNRsNXG2nQhNmxBt8vySxwRglr9N6LGtGXBNhLDJ3iZpPOpmN/BzWezpfvQINl
8NpnVjqDmWZPTyLd+wuFM71ioB797yVBhs2Y+bUHOyKI5fLKUclhv0Fq4/7OizScfNGE/vOi/dz7
YstsbIpBxutosFBIV8erxOiJShUq9k82aRGf9h0I7KPRaGs2UUsDEQrWE6Af6Nwd9wtNRXImTyK8
x48F69ZVfPjLCIPAbK8exLcheZPUOSinp+zw554gfmlta3X/vc+TEuBX2b8K7el0JYp+dPigfwFa
OSxU5CYmKojmBh9+gpi36Wq6EucUkB2HL61OkscgvhIS1nQ6AWF1XDAsyUefkmLjFhYIKcoWHNg7
v/3DEK1dZWlrcKxtiBhvVsywL4F7Zg7CPPhIXeAdscReGEf3zWyGlRxJL+AGwfPt6NRdYjhTXhtA
AhZfVpDuwugCpog+ESINXVkA1xLLemSXmQQJQ7O+v1CkQNXaqLdh73uuv+f462Vx0GCsAhzGac2v
R62IzTB0LvS2potVfs1ho0HH24LNZUePyK9gAU1hJ7Wt9w+SMsQaNLm0gt3d89IGlRlGe5rhFneh
3nzaRLUjktI/gyeFA03ECX4A9T/eE8hKfkNaqmmxlxzSGyYb0m76XBWsXuS9zxFRqruOEtCwpOg7
2kGl9zUOzR1wtPChAUGOUciCTK3sykHqzdmJahvnkp3R2oI0HEKGRKPO9dtxoNRQe8IuEv4aiy89
j31bNAS/JDORUFCwJftnFxq0FZrwWaXtfSGprfF+g8nQ4eSEBjlTrkxGkItC3Kn9xxaB6wCo3+o8
7Sx0FMABLOej2u1ikQmb1zJOdDT0RF/TQR53+K4flw7H4aoGHaYJiKgc5fTE8qnj5Qy2RsABit7f
R2kqIhykLb5GoUiJv6SJomZ7/tMQVa+Lf+zy49sKAwBqGiS0XnRFC1V6R31wJEIUgJkh21lTINtA
yA1/zIO57n3hsy8jXKD6j7uL2XXPq53HKtogqGtS2izLFLbxq7FYfrdfyPRwV7ZK4dGFYA5xElfW
2wUbvUExfqUHk0UHmf9CJ27lhJkVjzvCI9Sg6MI+D/4BKb93Lytc+K5q4sJ/xVRcPB5kiFwi7zvQ
ZunAGLhaAK8AKQDNcKYuGwQygHM0XLXT4pk3G2WEwZ8r8xTceK3ugp9AHOVi7fBiEpHZ+poqWLob
BCzwi87VVaXs2KXCI3GY3uprbZWfzfE3qGdoHyAcIBlPrzcSTkq4oLBvXSRhyaTbMG90DE/VgtuO
wUkBa1VcSqsDw+rkGRwBc2DeaNR5Hw9HrbeHlg2Avdy2dbej+YQCZ9s7SARa3SHzJ1yqjxPmLZSj
mMs512tLksf4E0kuWWK5bD0+XTsuypKCYDgSuYJ2G9NOPjIlHlgNja+rTbMdbiHIKK8KwcF9FOmv
K8xtoC6vzTWDM+s+JQh+rytwywc3Bp6s/svMKw2fV4oejhDtVQOa3EZdrIEO+lAOckh0P9l33PPK
6YMuyU8PFIp/1Z/UhjHkUoYasQOdMk76HfbofFaDuETQCLpO9O/LQZl01zkbyaPPAL9B0YOEdaH7
rSBcdDMvTJkDqzif3xLqwWTSRpxDP/mwGe9FQTS/Y9zZiqgOXmv1zWTC1RT72/JJlgbuCisbZ7uG
YR2b92eKBy+InaP+iwL1X0UjBEvA6MMGMKotDS2C2n13oiQgd1aaYphHIwWTZKcIEwUFKsrTgUnN
DdvRe3zd++xzKQfwdTDLg0HKBNGcNYjPeXGU2SQDc/IOcGMKI/d15t+e4n4QIFhR2zv+8E34WB+C
GZMl3/uYDsIzwATcQocqyctUrkND946ANYTc4ROLLG0UD4W09d/DPCi4RI8CpMea/sTOofeUeCs4
hjsg0seGbNlxNC+40CuZan0PT4Ksm38xxnwDnuxR7TNzqvCXVagtGFc3IBu36YfLJBfs4+s3j2Et
IyHcbdoPxJDecUvx1fpt8GCKREGM4hQCTs47Dtg8rtl4n2soPhEoGwp+Ywehqe0WdzsEbLy0fHGh
c40bZvgfmp8MsIw3c/ViHTP9NpEaPQ/XX9pArPTCPq1uUTmwQLLV/e7WGAF+lelnwMwLBP6Kux94
1PGcjUpvb7tQDjQPigEkDFE88A2aG/b5wR5rWFA8z58s7QmllozCSJS093sUANyQklquPQlwZHEV
jzwKbCNRL24lMxPR9Y2EvYHbCigWFYcZIwuusrrv0VtHP0eIjJyqH1tHILtjqX3M6L75Z8USbmK5
7Ud9Cjv+dKnoZGIptap0jnLjGkZDYBtcd9vnmE/X0rQyteRG8/pr56jzOUTzi0kEdzimv8bAfoCD
CzleAiX9zVtlQAxY48tArMWw8y0TcNwzMZ7EH/vPJ1vaWm5ubxL5POAqYx6MltC+hH7Lk1vKTR3A
8VmYq+jXQ1kGuzxHOsiAgLDQElNNPJjpT6VOrQfiAinFMYF3LH8+9tnltqvBT6T6H0R18PKfY5C1
JAw6WP1x6kGghkXYGyfIZG8ox/c374iBkIYrPF2m8/UfUybw4lBeFjO+qkHMxUVneBdwvXyuzBly
DIz/pUl//jbplIQ04tL3y5GUv/CD4+XDu3ZOCUITyEtL+fhYMuV2Q+y/v7SH9JPuH2ogLzCxATxO
r98EdN6Q35EkTG7vhZZU8XcHbCRceAHk7R7GhTP+SCDvabpa4aplUcFNKdMoUn6Hj/BV0aJqBCZK
VB+hRQwl2WQcxfc2m92uZR0Gd7HiHUhpyL25q245w/Fhxf8ZcPL/g3cQO67DicnyNJOfoiqUnk8G
nBLPKJl3cpPOFMYycUASMMgug0lM5e02/flwl8IHfVu7k1SzB3kS+JwB1lh/9eXdGscW5hfEC+3G
8lQPb8kHXVTWYiWvgy/IC1I90ypGfO/v9zJ25UUhWNz1ibMcjvnf+CQOVTKa/f01G36EZ/wgEFeG
3v+/rWSmKvNufhA7Fswo5uroudeu92TYQBZIz2k11M9YfeAnkup9CrxS8xDrYa/n4gJMH9qZtFDM
wmmB+3DRFjLFl3c7DHizqnWNroOncf51cf2jBFyhBVyul/nlwnyZ08K/PsfXa2Jfr/P5Zb6ZDx/W
MFhyWtPiDzel3RAbDj/QRhPLYap2IruMaYl160Ck2l+Qns7bIG81WYsr4sUWdz43yDlvceOUAP1y
5T/41FoDOSYL3lC+LnchlI1DPOUrN4sz4HRqO4cO3dGpw5nF49Gs01qcmFLzHapx7iRkePm98oZw
vp16NgnanDII0eD1yL0+/xmd8EbzJ2YinltzPjWtKf0LWX6b/wMXkiGJiHueBWL9Rb06KQkyvFxu
HtyGCzwc+vcuh7trzefgDDtxVZFZeyeQeTuOpvRs7KT/pf5ldCxAaoOF0BkgDv6js5k+5uLYI2ZZ
8vfG24EXJEWGI06SXYhX2GEaMAUlQLyC9qxTrEjingRD/AWbadaKZogj5BJNLenHv+cNJxHUEMlU
lpPs73aiY+Rocp1MaaH8hc9xle+f/o4sggRXsmlBx+nyxGdNujS5faACg9PyMAyJ6OtkzE9H9Xrv
RUO97C/lXBleNmXwwQMtD5BGiLGFKBMOJx39b9czaIaLkbl7T9KV5PDJJUL+HqhMh1Vrk29EnUsj
TBeN5Y0ND/5tOFHjvUy/Wy0hLVGtPkM3f/3LYze+MoKEBhDhtsZy2cZrGBfEgbIg0h3M7j5BSaAh
3BkfiUHATx2zuejAZm161cHNBrrsN2yYAFnwjwHIRQoTQe42YJ8ysIWnWsJvJdp1E2/MZeXFG14R
Poh/fm/VGU/E3yVElhLFR9cuECmToAYWUegPmawI/NMegPvA2san8fiTel2VSxKCIyp4uWJ4fM6l
N8erWUK2ZYoki1PO48ijtS+wFn9Rx6MLj4xHU1jHZkUhlNT7ScFHS6yt5IZk1xILY3hCrmxTf5it
AJQSkSFXP9sWJseG+94K/wkyHigSRwSqbGTDynZlWcDK53qVpe3/iWk4tZCJq00MV+UlyMNdiMIF
WQvZgcGhaSPbL9tEusHYEIW/PHToN3Cgu/zK91DuoS0EItZ53eVcHVT7v/+1Z62R1OSC2/3BhHlg
jGGauh9OmzEUwd74ddYmSQur3yBCao33rm0ugTjVaXPpKHYXTv6e91Wf4fnQiWyz/9jEP4TGxVs4
dOipA35jwDEl/lKWeuh2sF8ozi1gvWQgcgxZrWV9jgZdBqd/OCUTG74iDpaYEQLzoqZg5ezOWheB
gSFAsaKyVvwdJXGZlvUBFxoP5GiO4AO6L0GhN2e34/JaYSn3a0AGLwc7CW5CK4Sp8MZX0Mev3Q1x
BavOwID+cQzOBDFKyD3y8XcTkpVpM98w0a+gLrHSGnPl8Fu2olVhac65e4EkZAMKBSPGjdC8IaZv
8I/MxqpinZ7TNJRm0LxZ+b/4ACtBJIr4sba2T8VpDzXy09aIvzdmPQSgYELe21SQjK8pNkm9oCLD
EcQoDj6N9boU337EpDglIw5XiA8evaDWG9WT3fVvuZWr3WQrFgPGmDaKv7jc//vrqB5MdnDaPJ9H
29c13OAa4GDZBLOqsQ3NNcEMpji7DWZnFDQvO/7H3Bm2ySMw23aGhXu739oSN7xFMe6Vi9hNGNwh
CR3ISLvBwqMFn1az8QJYRZf8541gzIGN2X56CDLiH2Tdx5okOLekWDmisQpnkDz5k23emJNtMAEQ
2U0FocVHNYZbqaTAVp64CCSj1lJveThAoLeB7nlj7Zjcvl5YsL6LjxY5xEDcf1na8rmgg/COXAxh
APNI6wVTk3+PgSBpYuQgizE7PYbEfyGgGGHj3QCTiGzKM9gO0ZHns+aQvOmb6w7qhCMTJ9ARl/ko
UuOH3558+7rdRQwBPt+yXyq725YkryTHpfTRh3HJSe/VOFPgpgBLBJtUN9QXT3JvcezhHa/d/GpO
s9o1UMdan81r1IVbhptd77htf8a3TgBJ1+QZtx11lyE5aiYKiA+q9Sh0QLqya7zBRASwJ4YW9Ghw
a0XpRQ7E6LvLoBwdWnRAS2PcQHJSgpxe8wbuHbadDaQOaBPLGw0htRkRPx0bTvZHvtY5RNjpKr78
Veox1QzKMWOsBWBtRm1hSoAZS/OewoX4vi28hPE+j4nQZc/+3fNin7OiDTYKMsox1zCUkNjlYmYE
b2MYLxS3h/k/0ptoheTtPYlW2vUYiLGLgLWAt1ybf0UJ9YTMB/7bNE9/VcWtL3tTOqiJlWXw6coW
JlGw4sIJjkXNF0+k6nhhnPZ3D/ZN6/fOXC9EgguFOFpFq9JtMBCTSUgFKxJeJKcWq/cKEkcV+jE+
IxRpYiiIpw/KTbAL1T2adoQLKuo33W2YkiA4vjDCL95eN3KhWTNIZAtrCldJXL7Y0dmPPychfo3o
m5Vh7X/6zfL4729kBSeTLYsbZQ3QnQQ1H7GUu/bGvXFpG2PIPTaSWD+7ikcJ3tvsMv+j6cy6DFej
MPyLrCUSwW1mQkJM4caiEEGQBMGvP8+mz6nuPlXKkOEb9vAOKhuDrInUP7s01t3v63mc2FWUDu/f
1g4LHkU6qZDTZ+akZbET0KIstfKWrXE6ExdvmVroDvVQvqtRWpfyemcss+3cL21x7mwas1nTmsWy
ulD+nHwnEjK5CWJ6KIBqM7GDhkhGYRgfOGrLFJC/peKT3fLl5x9iVDS2RWv79zfPgQUEHcjm4e1k
vmkgMIpOowoP9vlp1Arw1hjn8VwfZ7HeRywAmazWtLZubN8LbYhTyLZeodOoLYpNNm0fDXS6lxXq
PIi3W5TEgWcyYt/k5bj6GEDS4fNllPSlEj9UneXyNpQatYSYEnOJ5H9xrtnsjYToMIPjI41sZh1w
xCWKOhrOYDejzq711eJVtwQ2L7oxtLvYhtgkyCXnjZbxeVjPSLGzxcVWaMLJ307vapUUV/BxaOA2
0HZ0gK807OqeIiRveUQy0KJjymvu0Yfk/DQuTrN2VOtiqrO9L6C1XveHbutOUHRsRm90eTmwB+6w
Jw6xQSm6ZLOkD0k846vbK2/MGEDAqrA1BI63n4s41njpGIhueu1qfmfWQkYbDP4dmDiCa+dG7yru
Evf1afuMWqAOHI0eiXNHswUqGRkajkAMpWxQpYuTTnV6lQ3uy0dYuJRMeD4SUcoUXQLAkze32W2x
L3BqVwqQLCAHt4WIJ70j+lx4lcQnXEsop0UFzZEoRY3cOTQQVaMoTX0coXq4XJClzuin3SHKIFFK
uZvz1C1AIh6AkTpBMEqeODRZKKHTqzrL/4t9bXCjhPGm7NIctSCBiJb0cLV4bXKNlK0cJMum1q0Q
xTg6epuIGmgHOrkZgkDQKjFp0XZFmx/Y6xxYjvk0GzzQXF580O6ZaWHaB5uKIt1lxucgXeGUD/Dy
O/g1xQxGTQ5hkUY+jTooSE/cug5vM9+mZPQUkWnXvx1AEPXOFFqI6EXsKwxt3XcIoufKLvPOrTsX
TOQ9cMekaYxEholEDEvYykSlKp8SQsD4A4ScUjSoXMCBCCygbXXyUVfAdmKD0/XOgbHUgh/fsWub
VsdrEYO4dejfDBF0gEvQ6C+3HBzQ0x8k0xp9ZBLfHqcF2BoVR8xFXr0GiPuG3ILs7HT0+HPydFS5
EAE9efnZwQ+6vk1SjrmOcaR6MLNFMbicbD2iQKksjrlgDHRqBaibDSGiP6zGJ0qbYU2jCj64INo6
ghBRMzEjg0rSUwB6jmENUTShPMGuS63GX0UvDR8ik1/qzS64FWgwDaOBX1bdVBFJmJ0JxQdq069B
qkcqxiuL0RtgI22XmpVvqUX7vJu6u27RyABKrOKfRIvyGdVY1z/2dfJEfXQBMZkSJILkWI5g10YY
m28qH3cHzX+PqXZDlu/Alwfk+63RSN2JydjN/dwTxEFOGiFf5KMRJUES/NxWwgJ6q47WrMS7skiT
CpinTae/3UqQDuuceiEmbNTPekD86e//Kmjka94eAD/1H2mOsmDQLhXzSXq7CUCKXwdWTF8+It92
C/QC79IuFjJ98NFJ/BkUhBvI0iagdeHhFs7bBVhOFYiyQe3LZth7+y3mL3uT+l9vDB9lLxX4sdej
wkAdfjyVqiDcIhAfdepgIC5OFiWn8duj5CSPTqeZ41Gpp9yAaYXDr8ZTXF7NadPsjS+mN6KwtjKC
6Xp6tjlofhpLVSsd70lJORKa6cae1rDAOPjJ2jYtqhpnsiR/RIWEDYkFlziPzJ9ajYRt0O+/ZYCl
6tRpxcoun3phB8wfo8aW/0vT7Fe8aLHRy3YvGS7/Eey7EjXQC5W27MOV1ueG3Jeu5bdDWZoTyf8n
GQUeKVdtJmdrEp5IAvhZqmQbihmbAUUnn1JFSeECLQu2USmahDgVhZur4eNeHcc3alQSnxJ39ySL
+QYZq56UTxKC7snR2unWhNqJxCfLAedW9CX1WQ6A8ctpLjGsf1lZIKcjWsffX8r1kIxDJQOiLMNZ
cJAWj3AxpI5GuY6DkOJKTJBPZy8ke+f8P7xhJ4Y4oBAFfS/I+jF7Ec5cDXQKYBHwjjWfalGbNJNg
QRIcf+afTSpJGaGHZFwFSVpmDGLFKQiqKP0sTzShpVQ4mfCeIuQFu0HOVWqD8gVc1eYcfrftzovq
ZvUVY5UIRJ4v8YVcInAfHFRIfBFWGALJr3ViGglBXg42IsHTqoUfcgCJyyQyq75xGcJH7sMGM/2J
K1tifPkirySGQeRIDhh6VoD+AVGRAF72jPYSDgaFPH+GhD6BLtXGLdkg5QhX8kYmKNOTQtOIStrJ
gIn6rZBxdNQeWyQegFNIOn2/ZYAz2RApTGh0ywkCQuFU5ACI9pGfBVD67yrIVeMTz9Q6JV5l3KAk
a3KT5EvuKpE6F7hAbUAuswRTPP1X1JpJ3iqZqyTAvxqW5OKS06KJgrE6Wz3n+u7JY3vmLOVRCl6/
Z8htJJozzt1OeJi8CGbpxmIEITep/U1x5SZxWtQD+UT5Qe4qvAE0w5joI9pAMsZlKjANTr0JZCAB
M0wulgx0ScMA5vKyfCbZMCHy0zqtJc+U64CdFTUoWt1N9nEBv4u/E0escDL1HrOC1OT7jRhJHME4
N1AaWctdR0kwltNu30zx5ZC3k0qdRKdyjSoAXPjNSBwqIS3QPJ725k2SNQymmLVCItj620xn98JT
Q767xygA1NL++QG1iWC6jbWU/KWBvRoI2Ylfp7OELykopfuaR3F0zII9zm2p0gpDKtnUnPqSpd0T
+vOPAk3dhlIUuPgvby3fSG2nuTi7ra7GncQdU3hkQmyDSSarXgi4xZTFnXWQP8E0WKwXAdRnmyKv
K/bz4EZ3bjSMLsa8TagCuCZYr5H2oJVwM+ZzepoGAMj1GsCgoOpEKh7lZhtLMIqbYKmkwMHgYeCQ
TdiMBciELhP7mwHwz4z/foNMAn7iXwbDkqdtYRBQYCrxXhUOneC02DCopoINtGVMcnG51EhO94mx
uOAySmdMIKmz+KwHywEa59SKHoa/pvUUTDlBOU/5/W8cMsZYImRBudq/qsxvHMt7yGf/Ri0lry63
9JvcyOfLcQjbz/feBhsIYERxJZVWktSmvK3QJSXtoWIn/xqCzyrBpdEHGr5CYvRZPJv5P1Ygm6JI
X9MVkb9yR6RDchjBaQZDRa95cZHL+rOb7AU/ff1FX5zZKY2cDdzbg2DMPJOXswE2gHpK32W8hdzF
wvk7KylQyaWVvEoWfqhaTCuZEpJ/yXonC9fHYrJJD2VWd+V14lHxWw3lassveIRoQa45DV9WT52q
tazdS14o2KUKxocs7JLzynPguAZyr+T7X7VDal0ydKFcwCoTkJ+sBgpTXj6aJoysYKTlG5ox33Xs
W2yX45cN4OnIZJSj+X3Ju+W2HKXDEajfbY+0HL4vHQMoM7yTrIebjWxpctowzZwnNktHR9Y+k012
I5V2LoasmFnAnkSLSUyY+L1co+Xy0l0VKOEA/ug34/rsMSJQ3QE8QdoRd5lAkZMoqI4YClHyPsUo
YzVr0OrFl5wCJq1oMulyDib9N6ioBO4Th5khV/NtIm8zlrWElcTmIsy2rS7lUn9ECMJ/24fRZNsY
tSzaBPIC5tHdorrHgi8jTP7KCi0LjJyCNERkoaemwNUkZeZhwZxx+nupOMCg4hTZ87B0+f9Ltge5
D7XH94BketGfkURfZ5qMqhGNoQfiqSwq1Gd/iqxa8FlIN5N8ic4mhRuWG4rC0GRluTm6h2k7otVo
00pd0JRkraEnGqbjywBQqzgI0y8FPYwAq/yFNUKkJv3B1iyX5ONt4fYoBivz/lBs7jKxrl6spXcs
qL2ArmiwBtzifNciHgx0B/xtsF706SbbrEQykZhYxhioRr8/3EFoHPbtY1DMViFzSpaw6RpAKzHh
d5b1+0+zT9/aPQYtdxFI5Dkej/wRyxeSS1xjqez/9j1UXV2gJyIKJHv4HljISPY0mU2gV2zm9oiJ
6In+q1xXsowRt+3QnUlHiuHIsJJrD4HoG5qgE8erpftFFMAU4A8RGMGZVESl1Pcx6BoMuL8EUDKB
6SnKu+B3JBtww2VhldVyRqeOlZR1tTJZdhkhMuCkc00owd/998/Z9UfyMTIu/oUBsgTzKv6ggI8R
o5S+WZ63ua9jfqtHtYncVtlTRENX+gVtO59/LSQtRbrg141Aubc5DGAGrFwS2U/ICMgNuI6jLZ2x
jBYCv5aCuN0EoqpiH/xd3eH7gizk9dIBkdWSCy5tjkOf+M9j7Hvjce8MdVVOjYY5I17GuwSDLLR8
HgkQ+Nlvn4GX+r7AsxJz6u2trS8QXqmr/c44no2YOKMZ17myJeTixDlV/uN/MeGURPXottDfZWJy
iU6BvFiuugAcP0AZYS/RCpQmIlEIcTd3IiQ4py1Gc5alqrR9uX/LJdWaSVg3BxJ6M8FYnTZf19CE
aOZ782UZZiTwBtxMWfKkuEPo9rLkUUn5pfvIy6QHvPw1H1mreCrASFm1vguXLOffgElGEI5y/Mvt
j2HrysUdEV2OZCdg0fneGxkgD1M6lfF3OaFtwmrKXmSOYl4nm2L8jbrkJGTl5L15CJ47pT8uoiea
ZbJVYvxDOU78uejWhohHy/rL0IXH1KOG+N2eJUySpX9ALkFjfbmRp0q8+U1OEtzzQj/24yVLPq+U
aSCh2/LbtY0ozQoclHKc2J4Y+LVY5EawI+XCK6RYzrLO6XILuXWkBDLWt3SygHc3EipMD8aVpG+J
I6O/9L4zQIYlzpkkmD6nz1JpWjVPGvs3S7dnB5cJwCT690/p8d3o6I5ms+1vbHMd2ampqzIJiCmk
dybDf2XLtt+h6fXroAmngXyWZaEyQA/SEyKHlNvBP3L1t6OOtacLLFmMHP4vcCF8l2+piTpNLi+e
qGfXY2QyLWWayzoil5LLM7maL1olE7ZdWXVkzZFC6xuzQ5kXZ9JLBrbMOcP/hdbfjIcxJHkBNd/w
JbkraZuMSlK9b8OdUIChxXBnsPKY7PbfVecXk4XAYRN6wtImlhHLgTA+6NFEDNqQu8Aff8Q0ZZwJ
s0NO98gh/xtMbVdQnCAvYratwopZ+GQQaILNDUOZOPEg3DCXwiXbqQyj9hdlKsudoOgldP++FQmk
OKUxReTUj105/V8r5V8FvsYr/FgWj9lG6sh1c7mhd04owMyZcM0AmDDI/sd3aC4dhDgJmP0cxDeH
lPxdUnMFTAWJRUmevYzjXLbSFmHSL4WRWyTbL2s6h01T++VFk4MVRbtharp/Q0WmJzAGyQXepqwG
ETgOPqIU1AcH88u04liuG1MTpMqEN5KmRMKSLx5kGQu/4h2tJuLdItOAw7Tb14w+SjbWkSAPc+fU
5m7YmALxsgznycSg6DCIuXlMEfmEtiu3iex+EHUFPyGPcdNZP+STun+uu2OisQYt5Z5z0lIYVz1p
98vFk/7GL3JKPAksCPh2tTk+jAUCpcocn4XfDR58304gGpvJhk8gJydL5UH5bBdBiQjLHEMOQL4k
qpJxz+rMeibXztjdvSiivH2xQPkILIFLzXJjgmjghdwD0jYTcjOQbfI+gWuT4e92w50c/kRw4oIx
4KJ/4eGJ/XVjk8uI4ZkJ+HtDqAdJUlaoWBga6KOgkaI4si98mwbMMqYZU/PsynaAAMV3r2EB2I7Q
bIILwcxnOuMI/4+ncrNeIZPzt7dKqCFbPivLyhyxytYDAiYpHMlmI3/wEWaEffhEfniYLD+/zwZ0
xHlPgJKjerAh8b0aw78W0cruKdNrF03kYsUzH8L24PuqhxkDPCRBBF4gb8ZaL6NoGS9rcrWjYVd6
hLxtChgEm28uF1gWcvzcGNSYuHWbSbTJvBDUvFwPYkcJRqSQgMxNV6pTt74EORJ068wPaVFKmP7b
a1YuU+o7F2QmSCFAvki4thRr5lf2HYIP0jwYkQN5/Pd6mQUcKyZAZMISFcnEe5Nf3Z1fBNvkdGQP
o5//nTIcGLdm9okzphhdcW5zyIWQqoc0zXWZxfJFzUMwVlgZDHSTrIGTXIbxcsCElsC4TSpNQCYr
/K9YJJdMTqVjhAIyk7eAWcSPsh4lkDEACjGIQ1kq5Rd8DN8JBm2z4RuyAblYUh+S5UC+4+nMJ4Zs
uGz36NfwVIGZMVCdkNLEt4sruZFqNbAooBMLQbp96F0HNyylIu3a14e3d789fKGFiOKjdQjrCNgt
2sPSSZBUgDI90Lu1QO/LjpnY37ureoKskV7V/zQH+I5mC26FfFF2o5+LFj4ueDAwkLine9ynJQtH
Wo7nMky9Z6ebo8uKimAbzNGqbSbtNn3Z9Qs2OiTb5xrpwCQ4Ajl9ACRmeBy7l37xgNFSvcOHMjmk
UKKtEyjMpWroNrpsJTvpA3V5oNRgXHXuLQ+Kt7j7Qi1iAEcrb41SUPCkt/0z3gxKV3uCcSZEbZHr
dmkeU/tQQ4jeHTaiAt2ywjtBVwwBb8Q4dYyhI4DnSBBgedslOgYdqJnjZlwGjz0+qNBQQCV4yaia
ltP2MB9AQYF3+EIPtemRGpq1oNjkAwVR9lp/FV390j71npsjuyHGqxTKazAXLlYt4jke/YrD+OVT
JyJrUof0qyzAk+F5qizUxWPT6WouI4Fe7gO+C2/uPsPEw9ZrTXc7meFUMDnlfhsuJkhLoI1P58M+
Mt1UMCrpHhiNxQMlDy1sDNGrRuTkhGePhTLFR3adtv3e1/eACvI1jWZ0XWA8zE50BLPoylfOVxVU
wTFu7PAevB/EcIF+4gURZqrZMOo148rSf3Uyxjfk3A3vujmPFQwjzWthwiZCRDilZHE3Hy906Y0E
/V38z637XxLwLISnd+gBrTMMcP4elZVBLMCz8fQyLhTKIC0wm+D4Y6ODbulThLAV6JFogpC/ge5f
Oa1p6awcFef7NiBpZEYY9EtA7Q42aeaKugcWfZ+ggc0BymmvESq16jzDXRLFDTFIVeiwiapAjUrQ
fcKGjt4bIT/+amD+EJkH5dwtDtBjMVdpzFIq6Ll5w297graiq6EWgSeFKHcx+PdHcgt9e5y8Gsbt
GB0TvL+Opz6kGaUp2rjgA6hYJFfWNPTFwTi45Owr3HLnWqBcATG9wlt8mehrh4+hC76sKZBKzl1t
xhDu09kER4ONT4ke08M9aHvlYSKxTN3QTKM3gGAwIPTB68NbB6cAdFjRlybapOqZuSc6bb1OiAsX
KIW2hYRBg/5c95Ma+v7j1Hj9sasuLubqjejb7PHqM/TroqGGFsWpZl+ZN5SGD73jzWPgIBmeeqIU
E8Pf4aBubaOzeSwvw87m/ux1VE9X/GLeqZt4wgJ4J4S4xneAgHZjqKNZlJtXeOHeASnzwSpuHOyi
3oV9UP0pkBn61xjjPypQHUuFJ0JJ+WgW2IVgPhiWTucjDUDk0tPewTktaVqixk98Utws1FYetNmw
PUDv7QInH0Vsqw2qHfEFnE5V/+Rn9rVXLO4hcg3Oa3v+q83f0Mq0dR5d2L5S89q7lrsmN7HjvWph
J36vwc/o+zyoI0DuH1du4oP0LJkg2dlDDOICQKjlt8FRYnIgCJp300m9w5BhoSLUZ9dwjoer8ibo
g4RUC1mtK7AEWE29BeCi3bGrJZKmaIxdXzPWwLPYz7dzR52k7YGDuUY6yFXsQVaQvemL/5VsYwAX
oWdS8UGe40MgkIHauUFwGDTj+zDf4W6CzVzKGnULL0hKNG16to0p2iJXBjmN5JoNyuj1cI+4p58f
YgBWAOf76uHo1pV68BqxX+KXIrwtWuyKaw0Z5B6tpozIdlZkIpGiu2ABwpNPnXl/HT1mtS4inaPO
JAOuwvBE4RVAiIK8N+orENrQr1qvlvkIXZoKOjS28oL+5Yo1MX9i2sWfzcV7AFL9GHRpPxMdShG2
rHXvgvRwZWnu6tOluI54Ju3jYb6m3J6jCoKt4W2hK24TRAN0lTuy4nhFZ9T31T9tDSkZVeSaXb2x
JrIuBWKV/rno8qOq2VVlnbnQ+egI76nllSganh3tZlYEGRfxRlKRUDs5Ou17Stlvo1OMbkMN7x6m
DwKJhfU6IZ+9QV4ISJpOiBip/XR9US3OrJgoLFtzbns5OiyQDdpDMSt5lcGH3RIao0ec8vCtJktE
ZJD1Y91iHuaw3dqXHfr4X/1BNp5yhtXsH9uhSiUaajQaRiIUyZVAtxbTRfXvMxbeL6/OzPu8vr+F
ZXT8y3BPG3PTuV81T2FQrBa3OeokxeJAvxuxaptVnFnciR8stB1WfhC6eAPDUSEIA0TfMh9UepYY
jLAfaLg8QTN7urgupwbK/5/KucBWiaoXOtMGSL3azdLadjmAt9geZoBiqYmQsX/DixpT+GHly7qY
AvCxLN9aZbC0slU9UFalOIU8B9s5SAQIIUh2kVqCDBq2NrebkE4T3VFK70WDhi4nqt9NUr3KK3p0
xgMkQPqq88HCB26fq/hM0YeZo663/QzSv9fiWTPu0/b8zVmB8IL1u4bRx6KpUSREB6Ph4pKSFmiL
sAUlT6+Ff9+CkIndqbEQz01tUq8AEiAhzeL1mqM4M9VQ8SrdztNFzubTAJZkXlFCBKjaTbzzELVx
+JPXl4VIeitzanBIhp0YHZwOiXafydQCWLxM2GEABCJpZPCr9GPnH5snFA3BSYIiZnriGFMgaocb
Hd3ug60QTbZNBmmq+53SRk6/yqwroxH4wRnGjawyd6oxBDHHPj5fRDMg4PSy/4AMxvWiYAheB9wF
O0f6Fd1aM+2bcfOvGfPSxz4N2DpGKurfq73ax0VyrPjP8R1p6tkqSB1gvdiyp8FtUsJ1mzYuFlhF
ln5GCNETF7cxejChAcQtK+STU8WsY6E9XVF+CbNhxR4xW83PbhMu9uKqYDO3WjLImx1RXqLSnZlw
T1fL1fq0vg+PHCm4DnZ95LTAO9yEClhCo6EHwt3DIYh8ESkAXfRXMtATHeuwKRF7PBLQJidy1GzA
IEyRAcZ2BQSG2dnoLzQ3YgwpEKMGsk2Iw0ZMeQ1UDAWnxx5vIRXJGKLZtpdlhtTTcXEjyt9lvUuo
+k2/w71uuC/wmojTDh800F5GPcpu9vGKUAodJmqICWvn26QGzzVurJl9CYP1aKiM+gN818MfcwVs
ZAZjLTHOC31NhFS0mdZYVJ7/WvPsZJ/MJyAwAqcmyrjIIotFVdUxCR3AFbYBOWQOxwBE9ASe7G0l
utWCcAHKa7U9btL+ZXZbX9ZI9xRrGFfjHEGaL0qmmqrYahVoYVc2AmdIrTwLV50zJdG+a+Ige9Q8
xNHpedZgPhtomTyQnh5/urdxyjkkVs1o5XaJJcLN6ZaUZbAL7WaDLlUBLC0OIQfQXtzn7NfatkSL
jMoFBp25q4N9RjUMzyWF+cBSZ8Hy1I9gXJ2Myn9lZA/gSpcmzGTnRXlFcRsaavjd9OE2IWkSKBMt
s1vUMKg0E+YiUDMMoq8THKNXcRE1Z+8xxknIzYokdRG0Zq1ddTHek2L0GtxG5102TmANZ8a0spJu
0s/7K1+Z3YNnACctOg2zoeZcJ6sYQluDFZhONMaSMV7UuEkXay2+RNdJA2MZ5LfB94AVXhmdPSxB
ncLCjW9X8cF/d/PuJSgnz/V1UjGjg7ZzRzfgHLVRmKQy6CMRglEH0s0NB9WIfhEUSN9+7HLySkEJ
wa2EsMbiPkFCZX1fn6Nk8e5eonrDOEfnCEcJhLNXiCEnW96ScnxPhQo6u/H3EtUGR44wBWUIYIIo
g1VAfqnFWInGxyBvGBpw7gBrbHhvMHWjc6C6t/UtQNtgf8cE+RzU43RynqmwvFA/A+/0tvD0+dP+
soaB+EyBNSiTpLKOJJOohlOeieHagS2hzwNND7FOeM9/dz6yUvtt7IqUfTbhWmZDKMPRjWvY/luB
Nl3rfw9Ekd68vuIksIZgG+ZD/0pKrNggc7OWUBygnXGclYM32RU90XSUuYWH7DviDGUD4YfHZOV3
APpE3IEiQPrQXFBrKSkgIfLvdxwMjolc8DqYkoWwH1zCTnDzDrP6342jxTbRacS1pa5Y59mn94ix
lsr/kFQHbPaAc06/cQEQjtjTVwfvm2QSFSyBJmFsOmjQh6xkaL/AepIhd+CJ852KtQPOIIQJRoIQ
Iki0vhqcdhUYTAJm2qSKqaPjtiWz1poo4ctzW8EfxqjeMeQNkl0yZVFI0OREB5hKVGIAhGeyPOca
s2qrV/LQXfKkdJq6lw3vydMQSWp81zyVVsaR0hPm3IlmfLM9nkDER+P4+yusufkeDF1l3Eoooex1
TFc+o2a//MOYp/IRvFpDToqYgZ05MXjNc9OJEtaH3WrI/1YLpOKfKEmggcVhIs9ivcjkXuYTsRcy
6ubgSbjdFgUn3oHvmxS8beg/tI4rFGIJhWd/q67iU+SUBKKaPqYoG5Q7df7y0Ixkkz027KePBRZM
gDuaOzWTxBI2+GcujuLpcsXivQFIvqoZPImEGfMt4Ji42s+PuKrzkYL0S0c6xl+QWXY5KrYHY8JR
Khu+UeYgmpbYnQzKXbbrBLyBkNXyKc6BvdXwM+cBtnmeuLKU+XEMC+GxK/EUfANiTwaqz+9hpeeD
y5jM95dqSJAjIorXkXAAgI1ce49BxTM20CZGincPEZxa8p7l6EaUtGn693E1bc1LagYFwfM7UEif
KcMHRLwzfV3Hc0esuPNIBfaPcQq7a/+D2FzDaH/M7EIKYKInLQqU1C6dPCDUJ9BQ2cgAWKqiHc3m
dV0+wwfKUR2rSfREbfRJ+nmw2+DpyRRYVcgY0Utk5AcqMJ1XH+GODuKopC+YLiBw17QliyHQRlqZ
KIPix3HePIIccQtkGQ9WoZr617KH4oMS0rmFz7IHY98GGwP6ntktGhBkq0Qh2jLHYQEU/cNQElGJ
yBBjbQdPVPGo9oJ6VyTFLEB1otBMazx1c/YLmBWbJ7ZqiKziSKBZT0Y6UxFlhRXhEq6QZkl4gakt
8N06ZgIu36iahRy+CDs1hyLwJLhEWlJEG2fztcgLvyBUiB90lhQNvZKXAJTNBr06pmCdLN/QEuO1
qy20ubIr8JqY3eGdv7F5YFuE/8D9W6gTlQL1mYjPInIgWihoGMA7pao3q6+fw9f8vmFq3cYoloxw
Ww47ERqaTF52PuTjmHxMfSJmkGsRhvI9FgikZqGAHa2CkgZL+sFhVXlT5PW1LS9RV1wg+8LponJG
O5q5T2hnwaC5+7niNFZenZmMVZGhIS3BRdzekAn5Mi7wz5pTn6HWwqKlTVqmElGY2DQm7wuuIQbV
kMsG4DiqZKz6rOfEUuf9J7rMOcbzmBD9NMqX1959TNnfbA2a8II/g4aX9pvRa7Na5Jr1eNosHBrT
jQuLXgM9ymk+Wg1vJHCj1ZaZySrCvywnrFcyBa12l+NEHpZV4kUswu+ou7O41IiJ4Eemvedx0br1
ak33APqt3WcKIvdGHHhjUU8Rn9rU326FQ+uS7OG9q6LP5B08ZB3Id2rqcBSEjb/c5rS8LvXZat/5
W41gyiWbW40+oWo95yu0xC2WNOVu1PDl2dw39xC9GyZ6wrobd/7I0JvwdKCfRw8uQkmgvtEX2e66
YwHUh5qV9dl5cUQ/+aflC7MvvdsMykUOfFyfn5cYeCCKNIVVh55SrX8gBmlsasOGd+u9u0X0gp/8
BDJ68LKJ/ofUQk8fX2NY9n4t+lCS9vH/i07T87zdTwbtYeqedsWmFnWi9vAw1tlnPILH9pqw7DO5
bBEK3ZKjQenAmL0W16AMtQssh4zDRJ1gAOgdG6whuASzXTqfRT1IZnVG45CJmgangPJeUM1ePOHk
87bPidZ7xhf20KcHUQApTFaY88qAjqPv4fQTMrM6NNrmGXJVQRgqifCl9EhY6i2LrARxURRfV8DY
MOSDFRXCnBDAo9TuP98lZKU5r6JbooB17L4wrEE97Qb/pq+jsq7siz+tZeL+hpLgH7Nz0MJdV6EY
ZnYmzfHVu/Vhl7FcMOZaxhH72Y0GXR7jR6qdKDwOUjzuODtWzjHm0x322hbBK8pi6clpb9CFZ/mg
fEjxEekLRtD4vutsdTyNnmExVjartuqS/lJjATWH8AvSo27m5ctjyACmcNq7ePkOAeRT02xN9X4W
Q24K0l0LgdG2SCnWcZzdUCN9L4utiiKnbmAcgKQsHqGsy9r0UCGy0NeoZ0CqO1g5Wj3kqcBm8sqq
9w5Ago7GcQchQW3ZL6KPBcd4BulEXZu1AXyChXvE6KJZyoJnliSq0ycNy5g8ktuDIEM32zUW7LxH
q75D/NdBnBet6poUNvtFX0q8KFaj0ZTYTD3c6A4hu1dm5zvCbZTBjVVPsxMPiwT0xGdoHBMI9GAh
Acq57lsdqVTc+7RvSdZqf3At0BTCi+o2xPM3WFElQHnZofCWehBdSXwfM6ZRo8dA0XpvQKt09hmY
lLwoMEfsoCXsiDFWP341TZfs3/cNl5EJnLZMEXIuFt+yA+WNZxfP1McMa+OyFPngleIeny5NhSe1
zdbf8Rq2KfnoNGqmQhdtAzOImEl9KMIetfle2OKrg9ahRV0H8YXKqONcvuAqDjGcW2EpM1CNy1ve
mlPUR4iqskAhsog8BxoFtUk1ao3Vv8cej1UsFcpZNoPE6x4HxeCMzsCx2woRV3DxeBm+vVqfvHfJ
mwKobP0dusf+J24MdNxeOh4tDRZbNwHNorBd0y8Cb7x8xRXL1GPNlnyenNaqIxU85t0Q+tcRxbXa
AgE+KlrVHqpOua7FSUQh17+OhEqXW1geU7ksVOsyxJ6xS2URpn1KFWpRrVnv+gplxY6xGt1jxEMa
ZxZDUU1qUzzJ/Ab+zqeoWmdRK74MTx8jPhFirBmwcpOW2SgfvMZKnzGsCi7ktr0uzwABE9JB8lgP
JrYpIYwH7K6H9vRzfOppXWSZx0jdEo2QcOdgzVMDyS75hwWzp1MZfa/hxvglt7p3q1tnR1ooLXpH
J++Ou3tq4im2b0yzCIgANZNqRn2Lkmjtj3PjEuj7joQvJQy0v04MaxAzZ/y5EW7tUYj3qYxvGWeV
1NQY8nTOOsKGFLYacRQqxjQ/cTB12YXHmPqS1ABWbH/BKKVNk4aOXSUNU2vA3g6gmwKBPI6W06lw
HvSZYD7zHBrKdBhz2wfPqYR0ZsGKSm+xsA59UWXj98pYA0N0NimKjG6p+47SeT3Qp9RJohfiMbAl
eF8BwVy+zOkaKsutSQv/cX0Avrd/9T5DpfsafoZlr+x9xvVRDs9iFYCg3eU4gBPTwa9oMd8k48FR
al326sF13og6/QNORVf/MJVI6Nw7w7Z6Q2GlXwNaLqePJAgJPBUpI1/x6hBMcBoIaSDxEBFFN7Cy
32yet2HqN+eqV+4UPx1VA4lvUSTrYWA9uXfPCJq/+hdodxr2kBdIw8yy8AXwX0VAWwmV8Nivu+0B
RzU604TmgqMyeOgnqGJhD1Lzy14DzEHINbFz78FX5eHDDjZmZV/c72peeayHaEMo3RLYtgpTHl64
kLZdKCbUpASR8RFC9rz0Ovgq1JEhShx12OJWCHQLwxCHVhpT8uqJO/vLETgo0ovCVm/bZGfuCADh
AJ1m4IUPD/UdJindvS6y+F+iCowrB9wNoJeE1jFiIjA+cHbkwh5wd0KrDzSOaHN8aIxLZ1o6OyXY
TqIaU+fE9mCJwUBfudOCdblznx5ubmbuOaRHZpGx9I7hB/P0C+0okY9TfQW6qOJ/fEhFgJFEVP+2
QJJ7+fG6SY918jRQowYIkMRubS5hfZqNkGfw7+HLJ4sJ3zvm1adtsA8dEGBGB1sadkh/T3XI1fx0
6p2d906ZC37jyEGUUxUKdjm4WHeoUAlMQ2F7oNS0aEyfDADp08M4gLB6cy5WZ97sHx16KSM8m/tQ
n0ZQxVgaFEeojlSlbaxlwIqIp3xOWRbPV1SuOAesuyk2fXySv0v42Ik4NQRIJ4Nm1vTKJbQsKGfs
BdAjUQWlPQjbzGKwGSnUxfvwPjxAAQk3rwmeOS9vMJHVor0n5Blz3Yym1yQB2R8X9y2F8gEka2jT
zH59X58tGwMa2NGzq3iKf9uUI4jiecQvCfR+dVPV0mbnxcWq+Jc1q7YhbM1xtYI1aVc7YtN8dBpR
ySa3C8n+lA3dCxLW8X3OZpsstS6F4u7ZX/XbhBwLAm6SZbSByR9PPVpS2RS7cfTEYLlb6VSScGCg
6BljIM7i+ZImKokpXFlSbMKPBDMWU9qfoepxUVDGwcIV7ibVN6gktF7IHCb1xWlwn2fcfOrupMfU
4BZJD+8VK7PvHpWDdNQJnv7Z0hDl0IcXh7a+iXR+qM4fg/ZCgUl6c1pzjg9r3/u4PXsH9cFjytAd
N7GhntG+ArCi9ZCDFNo+2wHRALtKm0VctYqhtr9NOg7DtJv1zuDPfXJ2leO4Dy943Z/s1fA6OPkv
iBc3nnEa3elMJB6F8aHab3rV8rCAJ4/GMfCAlFyQtoN9AeDfzQKqwazzGtoMBrVWtoD7w7VeLCWF
QCWV3qHoNnUPKADKE6y6ArvAPpGpJ9yIOKFMDiSZ4XVHp+dWdimMVcim1/p3qC7x/e80a04o2Cpb
hAtT9JBx+1x/OhIZQcco92fA/XcK2yWes6KnCJuefhZ532mGQxzYKZQVV+tXRdUHZs2xd15ekG8k
NKb0TnBB9OE2gjv+j5QrcF5Gw54cA8EqboNoiKcwUMlnn3aGadsgnR/7HBMxR68V0+xBdR6nNFNM
dzAoshrj9vhC2whRCdrPRrq9TtrxPdCeyDsa2JBRA7sHVbcQ6DFT9D4RCU7d/lAPoEqwMuBo3yia
qRRg7VvsNxPsXdpBMq4hK4Xvkp0NX+sjd9zOgBzFLzcbF1Pdv0f6Rtu0NOM8omk/OsXU2yi2o/en
wbRAzWtLTbHNRmKg1tva4S53IKNjXaHAlRjk21BwLPXZbZJw4YvpPdAZLU0cjhUKuVBPdyVdgF0x
6lBsYnVFIgPMAfRaPuC6rdHKWEkdM92iD1zgHJhRj1wZi7elU4elwQQ4iyifIg2q/Vh4Nd0rSrE3
uwkWcWVxMI3/SDqzJUWVLQw/ERGMIrcyI84j3hhqKSqiKCDg0+8ve8fuc7q7usoRM1f+I2AzE/RK
P+734tjenvUhDzQ/tbt8UcyeKxKsHhwdsFdDE/MJvzMV2hqdgisLuPys0eE005EaAJfqgxorO8db
FKDoBA2PC1Kmd4gok1xgMGAqVm0rqlMfVAAByS0lt/iKHtXmcE+0023dX2WXoiQZ2ZFNGzMWxxvZ
/ziIJpHUkSF3d/e1R4Aw0yaKFczUOJLNRCXu9QbFDDH4j8hDY7N57SgDYfkuZxnzdT6n34tjGZ08
jDcgMjrQSuM4zOS/WhAye7bc1wZKr+KbgWh3kuxxKVrxQydrzn0V7k0LOsXVcGOYbLi/l5ftHQt/
hmKrhVtCOr8cEidxreoEl4Q59kkO8hu6wZSP+z9oQrrx3nJ48a+ZK6GlInMZSyHvwk/0N2P+b4lI
NUhm5+PrtoRAckVgl+YyKJwbooAdFw6ZJbE8prQQZBlcnUX+6ug/u5pCq5VsplCZKKBZkuBOPLBG
uqDvxG0XdAFwMtp8kGMn+/k1tdXjD4yAkuaBvuG6pRVKcqj77lebyrTV/kA7ZKf3n3mwzk1Y/+23
BS/e1/5ybMFnjXDwzy3WL4G5GxeB+1ezR9AQNQcz+hok+8ltCazuGbM3x8JE3d5CYBMAbWvWp59J
dH8RLz1/hZ/gRgzSPlAn+ul64DK2G8/92D2vDOmtAQotojGtPZ4R4cMm+NtvL1cRJ6f5PUeZXdcm
j3VCzfXlNtW36vZ3KVkcTvjQ54Lo4Mqvzu0oW7wmrS8igcjuI2CZgrOQD2uUmP7PNf3KtUZErxO9
dPK/FBy1Av+U5iDMvaSXkLayeC5MkSwbWUPq2uMafU8x/S6socwUDiRwqMIM5JwyTxo1B/IIes+i
4di5vkPpqA3v22dCaoiQLtA81xx4p+jB4yR5o5AbKPess8IRJMLHnIGHcwJONTbbU6cMuml1lDm/
Hm/+b1ZxWa8EGUAuR5hOO0oXwRkI0yaikoPv7o7dlPWqQP0Mv//xbpyPDjXR65cXflyyODvvzfiF
HoYZniXJGjROQiPA1PRl2FSKVvqAdNC1Xk2n5Ncmr/AtDgvC+pzyXqBJ5hYRan1g9yldpVFg8I6L
NX/n8RJCWBxaPk60sgxS6Bwc+Uk5bdcF3JFrRvw4l4vRcc7xqKC92T+kQNHHX0FQdANSDzW6onpu
NZa91bcY964ud96uZb2yGc5O09dUofKvilTNzrR1tTZ8AOYL98pVZUDwk9mPNaRay9vnuubYDKoT
7RcQLsrVFsGe7I/oCHfyRJs1jkldaudp2ObJAfBLT4ksWxnuw31IK8GoF1eRPqmix0WZk8kS/cbm
ijpyWxvxAYj2XNX39c8vkxQMcFgM01jbqZOaPtGBnECBpNxAQToLTQbS4Tt8rT7D3p+aPIeEyqLT
uR9vq31yp01L8IujZvrYPPlPG6vLdl4m3dQYP47aKI1lXDZ6SKXEqqQsVNrJp26SxsXwFr8hUXwe
SUCG0lAZ01U/1uafYfgZqknhvh01JFRm9ov6Eyg62ePi5hl9+BiZs2/0tfHZcLnvgymfpNDw0/gz
pEo9LJ2Wb2ltkcBN+wFppBbpqsikbNpGR4VfjYHWp9nG4tRRUE2I2oQPVTFCkjUWMQWDFZmITPgD
2FZn8bH5WzDDHx4MmwB5BAWOH5Ti+EhvoNdUcaN7PMiXbt2QxUWvMlfGPx3H0Jikl/2BsNAh0Ft+
zI+9+ZvQ83TRH2vhNa6JQKfnjzMH+SuHpqOXc0CuRbbmd2MhYIijyEiXZ2pENXLckay+NimHxa8b
PWJjos6MhcihD4ZO3yb9znKoLcK3LEwybMTo5GfYAyznbyYcBEaIxBhDGCJEvjbju4Z7d+bUpBRa
WG7+r0dAc3wdzWheQ5xsejWHI8sZ/s3+yMA/95h4/2Fo7LjgaSAtT5tyiJydl8wVgIFphweBv0GP
QV39Wchz//0tP77BZwGKiQ4XhvyfMuQTTrUS24IFaj7qbepAeG4IAQSeItUbA4RMywmFjlID9jjo
KZzYCBRBGGlbCXuNxgxGSpgo3B40/26cvj8QM7MZNChU2V1gtvoMXwMSPs4SzBHqBYgzRhYWLIzr
hIFxqIPN4iqBpgUBk+kPoh/HftHfBSSVofNx2GTuMLiCg84nyi0yK6+TiaAYUqGdhfDDcLV6GdZI
tvoOqdWYBFXnXbl9YLW+6PUwbDW+c+ig1YKQb3KBIFpASqvoDT4hlvjrI/oUU5micP0st0OVaLVt
v4p627JbsGxJcmD5JG9fR9CsKvnFYIJuG9FvAt6wnj0OJaHgA4tme5f9ycTkTstjC2RB/UpG7I95
6j3o3kYs6PD/nz4APJp1yGKXEFX6x3zKWLXYUnxiQlpzq0UsnldUjujDgOhtsoGl+6YR0Uq9wYmF
Eur5QBiq7t0DBsInxy/UVG+7Tv17HfMsqf0Ab6aZgxHucIflsvunoj6mgONlQDsQJjgY76LPCrkn
y1+5zoyD7mnpskqX16D16bQhC0oa5X9fJUxvTo4Srlt8LgptxAQpQmCh8ZIDlVGLbnBcgXe4GISZ
YjwMSwK/X35dhebPvco2YcL0vbfv6aNP4N0mK2c940wLyoce6Z9t+LR6Qe1PiFQhYchktewAGAyX
7vmaxHP2U4WQsqD6uWwxRPIxNdNvTeqGSukvjD29HT8m9dNTcm/QdWKJIp/8RYfAhWQUu0I9kbud
Fb1Pmf28byv8I41fPuY9rP6I5MhW68Q+wob/R5Lu7e/2Z0ouKbuMJI+nQ7vXnTWD5U0EVDPS+CDZ
BrYZ5tpR+gSRcnuS/dux11AquqeM8EZBIxc/4zEkOTEf9Hntj23PFsGo5aIdRc1CHb4nOqoEMw2b
/uizKmE+4XLJNkF9FTMoo9NG58BlK7onERSkf83kw8C1Yu/8rR+dkyc8VwQCn4My+o6kJUwaRN6L
MRN3UF+QApwXCRRCZ1M/AkrQIC77SCKfA+Y5JHzVn6Lb+ct/WXZDXw02+L3fewSWvm5caAiEZRzy
GaupsIK87DjMXW0VBhQPOLxFBcvumipcptND1tF3ODjm6CnWoH4I5UoEu7jnchEi1p9xEiRzb11Q
6cWjgcCgrhFBlU5XTeXyHeZDBFv19gvwQ0b7jFjiPUeZwYdxgMDSbsAXf90mp+8mi7kXlSEfIO0R
ZHMVeLb29X8Id8XQpdk5dQk1TbeOATHIDlLRZWDzkDgkUNjLT5P0dlcdA+EhIFAx/qYsEOGTjNQI
3FeKvlJ0o8fn388U8ajv9y6wOdV7CZOKzksiO9XyLV1ovhQzQNpYI6THzErO5Y+kCROfuMsDR9rF
ua9jp+uHVBh/GMDS5yV/+ii8P4MtArgKTF7wL4H+C3r3kIq+3PBeiv+4OhyzuTEUknzcFewQQKc9
ZPfXVoi9jH2kUDYAzIWZgheyTwsKGTIuUtLfh/gDugOdX+kib+RJQJPSuihByZrO8+r0UVY+PIR8
ZW9I+wBhgVDE0CCt4uxNmwgxxGm0LX+BWJm5CNfM/co87jlIl9QnvZ/n9r5rSkhONHx9DkJvjln7
4lSKpCOacs2xXk5ve4eGlj4z0GvCRlXxUp1q8NvChpb+LXJBYvGKEhZ30N38/PNbPfxwPiVaiNiA
8x3zvMlb5fSf7s2ySwSOXFfasmLxeS/lbicj6urVBzruFIgLa0yGwoo0ZVs5fEdsadBXDGdfIdB8
+tWsvEChf5HfEZYnI1GBKYMHahXk0PvMpaeO2lQkpQiBc5im6x+gP3fZ8vZA2vEZ4oL6ES/oUJAA
844IlYGCpgPqhxcanIDFREH/9/C6swBHBi2j0Ro93aSdEuOAlM6Is9n9JJNZ+t6hl//RcLp+Tj9/
nFB5RDxMbSL9qRsLMsnJN7eJ8LVqEwhEYPTv1go02lpUCENr8kLilRJKRxQddIyXu3glj8Xxu1G8
++i+uq/KY7qwYkDKVTYGcJ/eVxmwLl6a+X3ynZQX/cJLIq96CWRwAaV/LEBFeCkEXU651232OsMD
N2fTk4GoimO6g0wy5kyXZuHu4/2knOyHLInFWIvSGA2LdJBDa9aurYjfR4QezaxRAy1LDBNy/+S+
EUwpwYOsfo0gmsozzZ34OTVHog0gs+uzCi0GHXhWKbV/uoSO02LOmS71MxeCuxGtn3tS2QDSdkh4
3qf+ROcFXMjebdQn2W1K2CHRh9fDF9v5ruc8h8iGpMLHUQMdnc4EGYYWhiaSMzKRp1fOYf+Ic4lZ
PfggiQ+XxyUpnBS95BtwDeOm4rjt/G+sA2tzz2TqkkeFsOM1g4DkFiHNkN4AMoEeXk8ojR8ncEIF
KIPK0StZWPg5hCXt6qGN9zO/F1YB/xt+UbCIauY2+A5p6HQRy+cpK/LAyuyjNODaQOCXuyZwI7KS
0V14IvoHRL735AZqv32PzdyWz1n0zwyrui2oGmeF8L5Mg/u0G2U7BA2oBKAN4/6y2HzBFZWhtpHP
H/DpF1mf6Uwk89Le+ZAckyB9RMw39JIBFo+a7YYNOmgDrtBKjm8A/SUV9FBQPlUnsDh0bsglSXMu
GhX011Wssb6ksz1LDMQX8z8FOW67sI4a1bycxw3noVAlSzVGqJPYL9nV4jPpdsLowauMS/LmAFvy
o4STo7P6Q2Ws/JPKoBd/lA5MKmgzqWy9Qbus+dgm7ULirMUunfpIpfEysaXdSyfXZiV72hOyD3lo
1zpq/QGIiVqAuT6VWjUS7xaSIKMaQh2kXLzN0Li5n9tc4jsMNPttt5Ebcj8P2WtYoDBnbmvQGEoG
6AgRlUhmXsw+Rf+YIY7v3tBW0oZNwnrdnW3Kl2helbQLdDLrZSnjJCaprUZV+QOQ7Cg2NtQWBSD4
JcpMRY0/nfcDJ+8xPgBmmdakMk51OrqjfCdqkzMr5is52/xQm5P8AucF/I0NJCdby+vYauVQ7Q2h
MFnHn1VkZR4eBE1jNoNw/wr9nEBFpWFxIp4Bb95r3QxLBHHzetJQJaVwZCk3b85HZWQQvwVdgfIL
bEI+E1hxLJlIEMsmhndfAHtD510Ec7gmsOdcbDkMvS9o5iGBGQZQNWQH5rF1fUDuwQeO5/dYyAf9
wOoOIIZs/5tw19ymhP8LlG8CucP6z77Inl4enkt0FKyD2xonE8IJ5E7vuTxCHnxbP5Yo0Ta9pTn/
UgELpsmTkufKRBVix4A76Dq3Ohl/vwSxAan3QwnjlnaCjDxhJuMphPVRnGk4vmyQFhl/KsoK/slY
5HNpa21xzsBuChnuLh2h3dOekYK6w6DpbHZjqUL48HURjCGtMT+2WBdTu0hAHAFaTM2ml/SE8mq/
w1vBK15uRMpLHWGEQPa79xRwePoemymggbQqEKF9JvoZQ0Ve2Fp8/bNOYIdr6+9VQWT+4nwFr9Gt
MEXJYMhTeSIv3s2gLW0U76zMBjEZZ8xRFbzS90+mIYrj15yJDOE6nbb9p4/LBTk9IxXbPZIovCEV
UR47Jak34pB3d6rks83WaEK0ye0Ass8/91f6uEpyrwtJfgukKXU1MUeJEdWZM3OiJQi8eM04HqPv
740ocqWziI9BXIQkpZK+bS24pRGTSeH14n2AYA2DLZ2PcxiHP1bvhPXbePugEhP4JBx3MpSqys0/
Vpy62eruI+qmw0fc0Il9FYLmBWPbyHClcRELY4yom+Sq+gr2DCvaAI1Jh+vfmDabesNhlUuZNvX3
hNzuUPBiekQUivBbgWFcsYZ9Fr8NK6n/8IhtWZnz9CzNUQOO3qPfRonv9GrfvRZrZT3DzbI2uSTw
e02zkSqoVz8bFcEtvKNMyqL3GdmUDxkM9ZqydA6MyT38BSZ0GyoOt/Z701588/mIhsg/6FR7+DW8
/G1uxM9pzr6azZQNoRLxa4gKlzBPacw1llK7yYYB4aQdjTg/MCWRjKtMUhpFDBH1YeIrEU/sEzcX
ZoFhdoa9srYfznaMdA/qfn3aj15qhOpCLAgn9AS8eSnw1ZpVmrWDebo/lzcXVP+JmWQLY5pyxSXp
EeUDJ3tULnsOBfP9XB3pM9K0pzUgRhOxll5jQfg2m9TTxz3/Az6ZouylSSR8RaLbl3BYX7THNcfr
istECt6uCkCR2qRqozWiTJT9NUIsiOGqH1VTfGk81eGLIpx9cPOLYL9UNr0pw8Xt3EteW23HH43d
BzYJrKoAq7puCHn2P0cTPZw83SO80hMUqtL8NZLhOOloH7YQufr6HSkBqXv4hp9L4yRfYKl9TIEX
zjh3QYMFJQ/o7X+m38k+1ObKTF8iw+2SLpGnjwMQ8UU+NSc5kUO/nRdB9w25clHVFgvelRGdqwte
9nR221kbZXPFHPuxr4bdsoeQtZt6YLKfKbNq8/RfYFdsnLyKTbAfA4zIcydf72fMF83lHvfG5dBK
jL9sDRMP3ok4c8vuvc4vTNPvtbHIDjXI/gT6CcnbG92HvCrg+FFSR+YwFa/28DkiCmxc4wUtVwxB
eIrKFeymfH78qaTvIhzijcM24cuuEeQjE6l5uhLaxAmnRRnMZ8Go3mxfJBuxikO4WQuRrd/4WnAl
OfcGsdEPRZa0ufoSh3h5b/fMoigKQHsgig5YlFBwwN8t6Df4V5HcIbps/mkLeZo4Pw2YYz67V3vP
xslIxbHrJIzMevS+sGRCtLH3CFWJPqsvSCbgI3wDzXi3Nk+I1MYFuvHiyOcpNP396TZ9Hj6HbEmc
50jaoXZ/HBj8AJq32sXctXO5ctJzP/keGc7azQs+VUFPffW+w5YcBd448VeW0WKixQ3upH7CLmXZ
VPBu+gylzEKVrWdOoblpz3mcXpSNXqcaDiKZqGznhzMICTF5sy9oVFXe/agx0iLF8nWZmpwxfWVv
jSpwuyEaPF9cy/D6GfVNpwD6Jqk7dx8YiXbF6clmTCSIIbgwcDF9XnGFsblwWoGnBq2ClIp6ER5g
XtKLpFDclwd9/z3Pd5ZXr5g0b0GK7u05qSbXBaHeg5LXDBQGsplSCMQE14kSMKY6mH9xszCmYiwZ
gsJdI3mAKxiqMV08RSZTQk+6Y9JMWjlvFxCKVs8C7lKORD71292vRI0gByC6WYRaAkYTb/5j2npP
/M9Cr4JPJOR6fQ1hPBws/+KhE4roEoqN7OITPpBtCE1L62lbplKysVD8+6pLGvxS0M41f34y+xHP
7BRieh13kRLuR2RnXYSEqQjpsfcbfHgK90TCEjoZSKUgnwujvoos4noiBMO1qLC4o2bFpkmqM+My
E8UdzcwbO3rfFh0jNJ5O70uLzPyhCFgT5v4q3OMS2/tUGZJ/mLGkPZ3PxPKs4431JBud+2Fum24l
YHtc+fzPAfWwQTZ9yzNQewtZBKH1w/foRaDYb/MjmZdq7iEuaboL36Pb7Dm5ezVX2sM5rmepcx1k
5BBbTr4AwPILn+rcIJ90w5snhfqxGN1piRJRd9glCSxQiM6SNx1umhppJNytyFyVByvoROJd3D98
UnjnK8ofmL45MYhnQbIDCSIEtYgMAIQfyD94MpxdcjJEIWZEaoDHFeKdv8Nq+BzywgVbIY+ReU8Q
dgYE/pISINI0rh6UId8tQvmXHIT5UTAi/+o0HLUsctT2yBYzdmmJjc8Y8m58YrKuRi/X4hgFYOOg
iOU++9iNLWIb8FDxaHDkujjnoVzJbeMJcJbivsCq7OVO8UimECefN89eRPSJ2ASheeDN5xSUIuH+
kCTwHPXnhAIgWGOXXmPMZidyXvNiggSE0xif89/ysfgeMyI45pxvzXl1rH1cCbIwQbXHDsVesy7q
COE9Uy1Lmbb8TdQ5k2J2fMb0ym8UhNYbXgKqKj9TDvlssD3USmZsxq+jvAMCoSEsu6Bg6O1yqCqs
k1go0Aw8qOMWnoSkXL3O9Qp9Rub/gK1B9Fjo9hiXX7NsqK5x/soHCpmY/fCfB3zmzcUvyTYt5klz
g8vmfNshszaODOQIuQXNvDPiig8NOAUuebLNp6VfTU2UG6AUiPBMHIZ/MngCsQeAACVSY+HCrDhs
cdkNUY/NWGfViFrHH2e8dPAGyDohouPJfE98iefBL77KAgVut4Sc7tjMh+z583LD7yOJlrSOufsa
Kok+NxbS5DXLR5zI+1NrV0XFBvAg3bEvs+Tw1e/wdv4N0eqi55w+A2XWnzyooq5Wr2m1bknmvOgn
4IE+KpzKVpHwcd30IM2FGqd397MCNzDoo81WgjPl4fA8unO7uPG2f4lwUKOWVUF4jBQosPuin/x4
g2fyCBhQdYsFsikGRrJzgdx7wuz2GZrjx6QZc9TwyifrmEqMv7qmoz18LuuDdeRV5sT7o4XqHh85
6phed7iNb4di8VpdJ/ctn+tEVn2R/XeUz5ClWfzN4ttnzXSBVaNKfeDEZ+VyXqWTE6u5wtSSehzw
6r6wiqTU8Nr8tKlyhO1dvjH7ApKQpxjjP0sUw3IAf8uwBMl7/ecpQdLAiVo1HdAnQgYBQzlus1cT
I/Al6AqZmoCk3OK+4sLhLIZ/S0y7vSiHWGg9/Ra+M1BcF5QN+AwYl/CHgk4/cac8RK5+ZkVspgSy
71OIvDxE6rJ5hAzB/1oatIU8ziaFb4W9Eya5UX54HfgJIkPWgFb7iCLa5XOqr5+LH8x1znpNxwVS
ahRqyoTDmovNOfqF6FHnJkvmAzs66Z6RPNIgaNx2Q4upV6DOpMsMRe4v0X0iUIUogtEnSKMW4bsO
CvILH0tziy52fZ8CMpYHVMEacsYWxWxvxLscFks6TXnbWH4wzvvvC4+E8efLPm8gMiOpxH3PbpAj
WI4llIdIQkPs/vTEomUeQatj+e8TJqDEnAlmuLmWwInYb3UX4nIqT7+BsflMjLgeE8Mx+fomVb19
vz4iQI6NuDkbQ4DZoB5xoWD3GO5nSDGKKYi7tMVERFgCjo7PJYMqwgwNEiVaP9tZL8ER8pj0QzIz
kLIap66/kq/zGxWIGNgr9/lzDXBLXOYT2G065Ck3bsmeJ3k1zb1+GRh8niuXXkyOiFY7t8xEr7EX
2V3ra7cJ6N7osy6XxbpJuP73DtkNiN36RDXbP3Q0GHi7ZvYpIqOLW3IcTE4fcS8i9zlUxsosFSJf
u+gGRHYwMKoMCpp7V4PqGRlqaKmBUk11dfEAQrvj09sfswR34hX1l84hOD10wp4uzoTOc9UStz/n
+NniFx3L4IArxAcwLaZJF6ZQiTzxq3+9Ar5sTw2qraGgBXRO/eQDO0wkOuT8qKQPE8PO5QrDMOif
8EHCP+wF2fejTRYVx/JV2YY+4Jd81Jb3mRl91vny5fzOCDW+6BcprkGZ9I+7LJH+oawhH3D7uuC3
JgID2kkgM+ArWL9BKKjMBfLlE4eSWj701p8/1nP1kLGU8GlFFH4bZkHDu5mkAAE8VzBfCJYxFcwH
CGMaIkHQjaWlDLLL1RrcNs/TbZNtcIYQf3YBAO+zMn6dlFd4lbPOH4mIha/KavtL4OQONm1MJQNv
X7ftB9q5d4QbrTcNBiqUWkcMWBkFnOVCW33OYBtt0s20RSq+zrPCc2H9fQF1JGxXlUdgzQbDKRbZ
w4dHOcNfeT1We8Jg7KcpUI03cmlkFjEYzItpVXQD2/nXphIAfyjnyfm3HHRhPe0HELHpRB9xq847
0GfSsKMwSZ/lqBt1QmRpfwEeTxHcSq7xCZT+inZMRIBC6B7DI9/RUUZ5593Bk1hvuq1ZHhti2fgs
pr7l9ydQnClpLbBdnDmqOIez5fygz+8HfSLNyPw03c/whqwBuK3m9Ng5okp13tXuHo8/4hAfRUcm
eY0VGQzOsTK2PuCx7p3T7phyWy5WjVwa7bH9HhVjZGBf210VTk3qmVrQeqBy9fAYFSAWa3Pf9pFl
OHlQ78r5L36zBF2T+x+wZT0eFX9tLG27MQEDnIv5KNIQlI0foYZ/gNDpi7YtwlGOqe9foTfrJeOm
mI/Res+UkzXZ+0R4Isf8X3jbYG35TJ600Rle5qLSpzOcKumw8th4chuUvkQoh8wX+JYP7xFbF5aR
zMXMzbPqweobBB3YL3LH07DjEHaq5/qq8XuH3nuAYlRdvbmxyn5Rg0XLzY1hsNk9U5qlxwDLRcKO
kGi83WtkgzxlWhamRBsRFOJ/OPx+JwBNUBV/kIOUOiG6QikOtR2I4GU+Cncklcl7Rj+KOBX70Cog
S7BkfLvEIRPMDB0/H+XK5lMivd3uGvAYb7t0BkVBJsC0Pl8n7PD5DnKAIyT4Fypp8Qd5kHEJDYrg
eYRDKD1pZc32ZoBCSIJiZ3CnaPnCtdKQenMo5vpWmvU9VJ2FKNiQsqDDzYysBizVcHPV0aKi5+nx
i8nSfbov7PaUqDEB51EJ/MQomYXogHQkgbTO2iXgEzEgsI7bhhBc0qiQkCnTK+PT335YMxAnGF+2
en9ggPtnTinBt3LIqhCgFYwTK2VFNwMKhhQFYOEgezNWmqvGPcieQ4eplBDIv++h89JQXzBCHfI/
Pd4fReMm6CP2iK2x7gV8wnHT41Ff5ZPfqj/sKFj97n6r8u89LReF/xlr4DxhO/6NgIMpbCBPy20c
sPqoGkvRJ7oOWbmDdmRN736Om1vjK5+omBU+DHr0Xva87FRPlFW3zBLJp1h1jBE/RgCm2WUsb1UJ
t7rwW0lrye7+WC7Y5T6H/hhckDWGvAdL2KGaRb58HsJbt8DCz8SMMZOwdDujpYw3ayXjnSOda8Sx
bwyhywWEJAdHkowknMtvAdLS9j0u6xTx4OoXPv9aJic0DtvHVmNoQfiEbG6KvG7arJj1GDHLlTwi
DMq7Yie4BeR1zYuhMnsMu2k7/82k9W9ujFCpdSfm0wsVthS10ikF7ig5atD3vn5v2Cyq8SfSrjZt
yG57SDkEYBwANIU/6YTwVYVpgOSGax3pE7YsBA/P9feSGi5JxY/Su/Eyc6nPkYUgKWHB7PhwFIMG
Np50JI4Q/DxqiEOFiPIgBG4odgXlLL4P9QLdNlwMezQrMXxan/IxeBiQMEZppvPBddXbFDOEFMUO
xv8hmp5v2+4GmiK0CGNEAQAgz58ta3wKqjnf80WhuaIZGrKIm8b1Bn3OaZwTLxIBoD5MPoBNqAd2
Zg+2y0axcVfCAjdG6RXKCLbjHVIx/ZVcHjbz+R0xS7veLwpXZYv7+85bhDfARdwsND8pzf8UmcqB
59WpAwSABQgDxXNsgB06vcZhzPiIKvCJOf1JA4eKRQx/qE8taodZk6H1SKEgQZ9Fd1ZP06QMjWk5
bI76Jj01f9ohn+bLfvBc5bgmkBuxBgytu6Pj6sSXu4MBZMZncUHLMNRAUrf7TY9L/Y5WlVasgoV+
UAKMYwMarpDK3JavYtJmgb5VfuL3dyzt3RvqllN1+ZqOukVMG/dBXWBCyARAnccyw4jR/h+80Llk
tXFZOhtGEIQ6lUsxEQkJrc3JgQXjZ7d27ShR4xl+zZgCQH+oXmgOrb3ri7D8TW/gxxQo9yYiOD+P
N5va2/i119oV35zEeRhvfL4PsQY32Xi3MOZfv/ZpI376MTiJ2+DXqTeYoowetJEQteqTj8vzdMRt
ijtNyEAa8EzCPn8lBgIhpojQjpPegDmAPynceEFHczJODHv8GUQrylzHlKL83KiyD6u+t+AKHSwo
TOH46N0oXgku18FswZcDwp0zwIxFhnjvPlghzBsv9GClDlaH7/hfJcs4OowjCgE+drS6D6LDakyp
QMLd8Bd+RXyr+JaD61Kovufe+W3M/dPLotl0HY+RT3jjJLUP44SdhZd683X//X1lrwj/5vv+ZU2I
IoLkwA+KBHBuQJRLixfbFxH5SbI6HDiL/HseFx41DRqzy4JYdZG2P5PCxWUW/FFbG9QDUrwR2V0u
Ir36AlSTUgUjqi0fdnR5+nwh6vgJzOwCiPn/pRGBn6IIGbrcKRAjutTILPgptInB/0UDvGD8GEni
V251BbJojynLgWbhVYvsfy9U7q0WBU9pFSGAoZtAJto8Gl94kRZUC9ChwFMjJ8k+aG5yDSjKXr1D
hGduxJNOEp/L2wYy5FnzinS0bEeJZh+Ybmxe7g69ZbwfWP5Y9agJaN2kP+DfGmeccD30B/74++/F
431aLSI2XJu3kmcSFbYecM+8e9yxeCo9QuzZgClrom/7FZJYpQdv1b1n4mOoBtKF1e76G6CkKzr3
dwtzNCOE38j+9e1riovp/XnzSlTZbOYgU8iR9bCH+4QEzS1qXpZOFkMNkyOnG5zYH5TCzo3QAT7x
yZ4EBQXfvJtyXKnERKqTT/eIrkid+VGsGb3xD9WoNn0Zkyv6wBpllntTbUrXPyJ/Mmjuntm4t0bs
wJ/MQc7co5gbTf2xP/8BLiAAxhcL1ofyi/gbDChkwrBOPlqn5kCvCtFghkQJnhfb7nX0RYSGBcN+
jL+Xyn2lLnM12ty305uAdvOX2w6yf8mkyxhyRBAAgvHyweIiUismHL6lbX0QAXPKEu9TVGiONTR4
DznGQbK97KcMVYLVDM6cHo6+cD6RvoFH/+5ltD4JOETYkfL2/wTG6U+xu2z9M/xMWt94okS1M4Gw
Q0O2kjgii9tgT20Vt5YCWrp6Oh5xkXPQfr0rObZDg4SlQz2+Jxx0hH9CuA4xo9/mPcRVwoQj0u5B
P0m/wmUE4sZUB1GPRj0Egy4COspSfJyqY5YhOVTPfvCWxiVtQyKYryPz8aIeUHGhdXos6bT72vs1
UB5KBPNoMNauGPnaDTAZtNBr9vQy4jo7Os2unomYNZA4eViD+DfjgPIk252kVryCgJMLYpIWOOeQ
uAP1E6y5+rCkUWRJLiAcAhv4FYtD1II1ohzDq8R9n9BBIZf6Pxaqu/zC/UVe6dDWxEhAhP5/2ENU
hASh4gjA7a0l0kfQrWhEI9yd+u38mDmrKDbzYal4PX5BC78clahdkDAUKmZ8l4TunretVagkrWjc
wtplRmSytRKxEl5OBwsBENhmflhMhHlf0l1ti3jtayL/CszUJQEQgh+RTo2SkwPh2xF8CRBPjgnK
Lv6ejgHnWBDXC44CKg7disyJgH5sTyHD8/3EHN4SysKkCj7oceQkJmCPGgy8dc5L5AHLWYK/DiQT
wM65tehdei+PC6VYVDAkLwKtUE+0IlLNZKdHUE/V3R+kJXYmTAQzrAy+jLKnI6UHipwDJAm2DISM
YjxFLolrAIb3wraXOVyuoLPPN2ly4fXuSXssP34tvh5oEndig0p1xJ5gAVjzaYEHBcnlxri0yavM
aDhjIMa/UpK34vLIf3uHiwZX3xNri+JC2nNFNxiDNkRh2OVIP5PWf+YUUlKvyAB4+AfFcE75qfS+
MQ1QOf7dShO8OCM5/BIkgEQUuX1L1ACpgP+OoM+LQCetgY5B4cxyYJyRaQi/DCUAu+/oSkVcazcL
5q1PT6iYTUYaibgVgjHExF+cH3CP90lF6BnsRgrkYjdMLuTd4Vka7Dc1mWm6yE+rxrdEl2wxlkWY
rp49j7GM+ypm6uY5YyXTLYIJHInokMzWOp8ZsLJNSM8i/j5OQCXVY8jiKGW+hpxadq4FjKStMw3Q
jTOmY5C5gQZFwj5BJ4CONKeOLUmMc2o/wOBVxjqovsMS11BSJ21QGLdz9TtsSLRHVc1SPqDikmvy
beu53VTBlXLZdPgBgLeO+QdzVth/JQ8mxwfg3es5QS795LqDeZDDGg31slZjP4uvjaPy0AebKYMz
v5/2Hh0209NpSuD1qed8B5Jo+735hjudIigGsZJs8V9uzzN+m56rQHLnoEjQBSLbOx2cU2LFw+Ug
7EPWo9Xy5yjFhY/WUYL5+UxBN8wHuUp8a7YSP4gVlh992Wfi0v59J1JNl38YcrpwqVhPZ9Bsc2ss
h/KEwUybGSMUaPZ+mo/UqcZxqtgxyIKrLDVEEGe82vgPHDb4iJ2bbswBEB9FJDKyc/ZthplIjDe2
/G+SErPAZWEziXzsjs3+34aL9p3/2H7F5l/8R9OZbSeqbWH4iRxDUERu6RVBRbG7YcSodDYIKuDT
72+lxj6pk51KjFo0a835z78x2H8j8TPyA0SNJYoGCoTCpty6iKmdwbDIbFxKkAsPoV5Z3h0hoWCa
WB1GXDSsuZxmOsTbzUhHQhADltI7WGlgfJw8LBA+peRTNk7p5ZsUYYgCyo9CAM3gGBgGXRxTHRSN
/niC/zgW4nr4e37pHHvOD0cTOxTrzEk4hwvnd4H6mQkPHY/OrxhhqBnnIUeWh/0d9lFKYkSD6UZ5
N2UUbW8zJNORtULVzA8LKtR1TCSo2voYPK1jiRqmrieyNs/YSTKDOv9GBGMw5C4nwfzYG+rV086p
uga4Td6037tY3BiU9EAIBupHLzvS5RI/Ea282VaWfHMSkjmHxC5PEtKQJ50y/wLaFkJwd7uz+DjK
y78OFzw8wfgHsiB7Ims6xAWiP58rLQ5f7VTCKplZkSNf/Vdudrx07A27MIYwjDHflFtQQYeuQk11
r9Q6+GamroKJ0FsAAkgb6FRe/JtpewqvihTglnO9+LAmjpwXGBVhqItB6Y1xmyKvNJ7H34CuEpBD
QfuZz26p2e8vNHkq0IzEUaZQ/YGGKU/4rDmiTIGAAFEF5R5JqLLTU2zZllPzdbcGtf2c5Hoz612+
mvHc00Jra0jBMKMFS6h2OzQzyKTuiAX0nAFX7vC+XhQY9hXHR8VMdgqs/Mtt36wSE90L/+jWwWaM
iQICOkxINfea2J+R/YK//3ASXA3xR67Nb4LKp2T6AQIgLRcyUiAfBhN3vGYpIUpaylbWfByJ/BI/
YYYbAPuQHqPEL/9szdgAWOIRfn+2mjWasMVAiOJX2m0S9Qd6hoUau87AunLtck7+xkZyFNMTSXAl
VU96OiisUGlBp2rwI4K3hQXZbdlDG+9+IOnXhoJ9Pe+JOgvD0dL4nEY/z0OxhCfKJYUx8ao9IbFf
MUSCbss6MMZwna2eMqX22TuhKzxQ6LSOIJaibWGLwjQO6wGPqR0acdihDP56Yf1GHqp4Bd6ZpP+S
LdXredAuP3240YJ5qWDWDNTycWAsqr8l06G1DKulO78Je9M2WjYH8xu+99Jnow0dOQ57ha82swwU
GQx51YZUnSMInJJZssXf7ftg8j6X/ZAJVr1qUNY/DnJ5vN6i7+is9HjRKO1+4cXmX1RCO43P9Kyt
MXowWMTLfNmeqgXA3wAZ7dXFmLoIBYA5xNSb0eOfUe1gLPLDARyRzL8UZ6xaKrKhodO3W9ic3SR2
r7dJn3MDN4/nBJ9V7ZtifLGt9UGmVbxW6BsUv7dH2rpcLRmBmy6tZsmymImm0hLNJ0se2T8rl1mR
u2J5pTMS/xPRnnSS/K9vTmeia+T7oksiuU40QHw9C6a0jcFYJD3tRWgdX9I/8jmgGaZLpAO29iQg
W3v+EhARBdPVCv5aZR40s2aiP559rNnL4kfil0iH2g9/1desKWYsZsqYZYAc5NuvPHvs71Nt8zpI
CNBQ4DZ2zj3N+iVPr/JShdla+YO7lWjMCIz2oG4esf6iErlb7/f0HqobA7An1n96GCyDVbJ0MiRh
cwIdZMQAzKJgt9ihNHWg560fuwp7KQbzX73Y99cvmB6zZ8TItK8YV8rNAy4H51FDNWGWjDgIp2wN
+UeF6gcfHf9aRsUQI+eDxIT1NoNAYvT88Wr8i/JpuH5HwLS9zNYeJkO8LMrnYG3EX45U4S2FtxFT
KrjzsxvEvNr+XsDCHsgbgLcQJ8EfOkhOvWuN2owJ7sBGRtCNuSW8YUhQoQMqyQ0OHk4dPh8dhtAo
uFjncG+wN4vXiRO77TSJRAAypS1BOIlXBFStEH3LUx/eFH72I+M2fWA3XBiiMRISEgiO3Y2a0L0C
8Uww70XUkwquN9az3XA7yj1Jjtpy+nq4BX1GTUGpa/fJ4OmklQPc7NcpIg/myynElet68NsF1M1y
JGGNiurN5889+wHxrgOFCTVK11joCUYXuE8Yyd93HRPOt9OEdVieXkMWFZ2k8edIl2AH+0O2X8DA
MRuBpQHt1y471ojihSUjMSp4lUzGcM1rdPZGAP6XZj7vxnBAcpylQVWrXO4nI36y6NDtobzASkTg
bMB7jL7qzGoRt/QnX+zP1gMGhTuJwSK0GEgu2C8NaMn1gvwjdHkAOaMpHnbv/ZUm6gwPDBUp/JGH
2VBhY3wvJiQtDA5qUSGP+DA3i42WzgbqLBUSLE6GiBUmbczMUhE3wFT+QbFEFQ4187nUYBsj1RM0
q8ZWnefkNtPg42cLBQAtgxepOMw5Q1xWeAhDNUg9sqnhOIJ7X8ms3EBA+IFPCbGa5qi1sf2S4MJg
IP11Jdb04ZSSC0OB51vgccDxONRTlYI1qJjir+R9diaz21P2/XCwwG3w57obRXdBzWUOwWxKa1EW
2cndKa7TviocA+m6rpyQHyjrSJbii50O8LLkaOt3XgPzRviy+Nt0Jn0lGl4O5fLm5ntg6XLNUXj7
8SbesEyWQ8F6b0+Q2/Mdv/FNuFQQpJNiYKQnTEzWb0siXcSDMxDkc/xgKLqDdK/uuBvZtzvQB0eW
Hf7d2svACi4J4VfSxEmgxeYTjBmqPdYLiSllzvVjNcfmWA08wTPEro/hlg3o0VC9FYbkC/cJFb8W
H/izzy+QxEwTMHYBWa4uY4is21wjBcku4IqyAAmRw37A1kVLBI2U3pTrx3wG0prdNSTLdnaUXLJz
zoyKGE7VziMEuUd+1X6DV3GA8dAQud6BL6uf7ffj/XMfgDK8HflQa6CU3He33KhVYtl1Fezqre9V
83AFWooZNEEWWRmRabim6btoYHOnX1oIVkfIHIThl7LCggTlN0mBjKoiCPi3xP9zDPf64+CN3XIm
8uM7QWZB05TcUVcJkwI2s/hhPCHNDCPuNeQ9X/rMsxyVY2iIZv9jAYfIXPOS0btNGIdCT/xsWnq5
J2RiLrQWU7KHSS3EXYU7yGSMrvs2o0usd/L8iii6v69cNYSHyyKWmtKRiSEDsWoiE3HMGA/lxxD/
0ds0x+b1ZeS/5MLEkGA1Bns8BOEG5mC24FVxtZm1viYH2vgLdtPso4hhIiFAF8yoq8lKP63G+L0Y
wiUG01KYf98J1KSTZMJoxajxscSRz76uYEkDnGBgJG0Hx/sKCtr0A/Xx4wpZzzxbPp0vlK8xMLHk
7vrTsQN/KsxCvISm6u8YpqxIUn78aHOwh+IH2RnsayufaFiRcy6FV/uVRAXhaIHvWnTfASG47Tzb
tgsM2pgA4dpJ0F8laK/bOBxjfOf3IOs8rNtWmijrxzbHL4phzRaeMYoaVAiV3/dQGWj7Yt5b5Odk
1WyL1RDsf7jtl+aXVpvGmy4ZSgFQ9uE6de++IH185w9Xm40JvV3SCTFy5GMjol7Nk3sx3BXFASAr
RQPtlkt+JtcbfVPPpG+inQI3sIY2du3kXTRez8Zlw+jNnm7uqxNtEofqJPeRgTNhnaTREz34YMKw
eVrZ/cB7uNJEmsdRPR2calJdhRY89RW2q5zAGdzCSMUcsyBVxoe6W1gx6OpaWxO5PkvX/SlLspnh
4jMksehuv1aflbRuV/WBxZThqThriK/oTHOBnKRABHSm9FMcCALXUYUipg56Yqdn1eYvfVJUjqBT
YCL8wRfseGVBWNWopsq5atcExpRrqM9rvKHCLHjhtW7efppLu4MfCdthrqzus9g3H9Y4xMwrqo84
fmHXe2TcNgpv2xajw30NNyhQ1yMcKN9I68lLqHApEb56P9JJOVVUdGtlXRyf2/yABQgKjvP13D+i
tqB3B4NayUdtT933RmnmP+epl7tP+wrZ8e2m/nel0pOs0pm2Hpw6VH9b7n2ceSTcAMcHOZSoDRL9
Bch2N/iM3Q+0CZaVHnOOaHxQdh9N3P75moAg7NhGISS+Hd+HdQGB9m/C+N7AjvNx0+vgKOF5pecw
uqjRKf6bM6W+BGmSFK73kDZW6FbeD6oMGkb8quPp++e6QAPxO8KGEByUeOuL7H/2X5jzyM6tHtnw
Mcp+6Pyz7+LhYjxoYrX2e53tcF0rDXk5xmxRmYvMdYDVTbfs2deItBwzn7OfQsYZm9CQux56D53T
imw5Cls95L8QUGXwRFMLe3wI6qXALsKW/FqQEUt8A54cJvUtznQu5x2pyboihencCM8xiVEQaCVZ
XmTP2zEJK+l+AIdQcavTAzGBCESDjxhou1uILI68nANur5SBmBbRa+hPjcJxvFFdac1lushREmEj
Ho6nkGNAhRsgcHt4GU+viwa/5MyDIb+kT4GeW3ifRbVHjo9pCRaDOGIRhcS6RRcdtmsZK57Rposy
j6bA5Ur1Sy+2ez/CFwNFVYczMWDyx6zRoVZWghSenfBtl6p+xsnFPAPi2D3r/oJgyLIWYxTE2hh9
vYdR3fU3eh0U5CzyhQi1AP4EtWw2CXUNRZfbBRo3NXRaTnU2HeF96F1/M56etA8dzPQ3896BTKxQ
vrhPPqQN4/GIqvVmwrt3wEeGOGGMufBWPcaoTB8YGwNqYytRGncxLTaBy+TVQ9NjSsh1vX/vC+NF
3UDnDy1nr4bxqU+0F/oGGFT+jTlg7L73/Kw79U90SxUDACpX54MMDv4lMgi4UrnRYBU2MogC6LMO
gBMBff59BugdnR/LdgWrcEDyhvD0E8nL2EIboBzmjmELqzzoif1gV8CXLCrnUPWcoUUKsg8GFj0R
pCTLLHpEUMfJUcMbbHpnh/rq8YQKCctw6nkbY9W/WRMKM55ekMXfxH4IMkGs/2KS5FKdOFWrKyMh
Wo9HTgZYsJZ+mA9jlNVacDLmyVr+/aIGW/YnHH3mPVNt+cSkhybis0nDbPGcPO0ak/rHulh05hXk
Erv/E0+R7It9slcu8u61aejF+rawhdGWw3n+w8xlNZzHdrN47kZzefKlCc29BlpD7mb7PNHrUwd7
JpRnzGwYlxNVsGhm1Yax7WyAzLRv34PcffOdPHjzt6sIM8DWK1nkP5gBpwYt17oK6/UQZhSVPPO0
y+cHGJWnK05I+nfjXfXTm+JzMCkhuwUMpZ54E2nLBLwwWXw2I8z/izWGAuvesgxSvi43z1mBucA6
/4HuBbzMlZDNVD92MWVZ3b12mcxudA/r7nTb9Vq9PxnN+vNsVl4ySmphS9RO05+BU1rtsrHR3vs1
n4Xuqpgkk9FK9bE7orMT6OXAv1diymYDBMFB69k05I+dwnYxGxLf1M1V+IntFG6HTweHWwKgL6UO
+oqL6vf8xoYA2BpbJs8jkpjJgB/qW1z7KYX4/cdsPB/Pv1MUGVjW3GYSqt+huf0Gyeylx3bl0tOB
AElY/lO1hdjGR8yaMGX6GBVQrmCReD2j8AXyGwIhkgL5ByMi/rRAYnG6Zn2kOaNxAzppj2KXO9Bs
QArKlu0xF0s3ex4MfNIFjm8Yfszk8Rujmy/IjhpaoDJcycJaSfjaZlglVYsnnRoOwxBEGRFlLqyu
QIR/+/CxfE3HIc/TMGOiQDtmFGBg3/ObM55owcsbL2jRgZoF+z2JQjUA61TRj9xd1WI4YSh+MWls
tLJWZb3tp9nZxYS1adJzYJUgrOvD9Cfwen6zcXVzqmnrSBYQceo2XDxYUkwG0w5OHDkR0ACySTHp
+bV53wxBopVlMfkYaaA4z1ljqlN4SGP8qlrrGso2bf9CZGfg/7SuJ3Av9B7uJCN7YDTgwMlenTJ8
smuCOjACgcaj+d/l18EfEddCZroAuFrAuA3ZyNPBZP/89r+uZty4TWkcR8QsENUKXMdWpRgZgByg
LwpOqru/9ZbPwmtfw5W1bxyvW1w06AbJY3SewXNa+69jgjpLmiAemV0XY4ekPmxK6UVtKk97/Eca
FkY6BQpA7I0Xr1kWdI5soT2fEm2LQISm2iVpHT6xyuP/HCeLkIC6QEYkV19kQL7f2O/hO3pkREGi
IXjV8mM24WfxnWQeUUAecVfCQBQ35RILxHh520B4mVXCh9FpPej+LH0fuEP3DY7qfrrBmulA5hGk
JXmhBfGsPMKQVFI8sUVckrSFvAZo+GXP5Rqk6qbjYGyV6szLhhDGmFDXWH3TtZMKA6OeEqlE7oAF
zymPJOsTjN3KIQDKGTNtlWwMby0GOCYTINQ3H2SLRNSzYatbxSvnCe7zjYV/6GcuZC/3hUyjP5UJ
XMKqV6XOsRsD7MwnduXP/LTiYGszZTEOm20JZUzeuo9V+9TfQHbcFuyNpalB6EIygvMVKqTFa58i
H2DrxygcB3J29WW8fAYME5FXUzMiMcgRgeoaLCh4PcLUfIlP8jzZioqMqtTUkHzXwuXtTgsFf5/y
pvHwphu2cJnNkvb/6ozjmdzisjgEwldBxWwM8koKb5zmoKtgTgFvHjUPnR+zOCipqEjokRaYH4Me
841EI2wAY0oTVfQVClXjXckNQ+5PXUF+6MdLR2718frVrBgHOcSIP//z+m5hBEiiE+CXQuYb5FTY
ZOl+x79pptil10dFQZH3csmMk6EMYuDWMBLxihAX9HP6y1kdw/6F+bnukZIK7eBuFSIjyujYTsam
/KUPt1KM9FHDw+PiR7zjy0s24f8zQe9BW25NcqPUykQUQFZQX3iPGMrVRs/9xDQEuB7RYj55dTZ2
7B8YtNIsi61HZzSV0Q+ybYwatWLqLFrSHjgftcrYenXTtnEL3J/N57bDZAY3KCiV2CaJrD70edll
cJJ+S2aql/oH8Ud+0nYgV4J7f8blVGtnH5zSY5N4LcDwR6RCsSYSB8kGsDZLLStpQzdJ1iNC/uVX
MWBspVQVMlqialtuwYvO8Uk9NlyZwMJe9dYxsDvAJm1EHkD6y01CVQq63G67xqJJFitGPOv5kJ82
ZDFR4sPm2HSbx1/+BbNZotOoXVAmQHtHswMQgScbCTpoB1XzUbhvyYlvTvdYVPkMu48snzyKaRdb
6dB6SVA/9Lu4mJiri/6dPw86Nw4HEjtI533NxPaTwzTq49/KYbIGd+PbMnQXrou4JT7JV2TCMzL6
oFx4WgAFgVEgYiLCE/EbjmWk2jLoHWKnaHFCWoRkhCvsoaVxSoawWSRDwBel1R9M2tapeA9gaeCb
tXhLT2q5WR+ZA6ep8RIbB/J9vkwYKrOS0DRxtBgeCwrOAyKLeAcjSsdtHpXLdPndX3fZtg+7vtDN
hua2Fc6aKYTfMaIAPFJw0dDVzdilq8ZOYwxu8TepZuqx/5IG9FxfE304E2ZEJznVm/kDSO3I1cO/
QD0lF+gRF+T8hGV9f4U3C2p6aS6QKcSplASpgfCifxldmguk9pcmuAh4Zzal8S6NG7IW7DihyzOX
zkRSPEeGgRdd3K1P9DwcYSwr4RRLepvgL6ODZKXcCQxePsaVhe732rCcGhAd6OTo2Xit9AThnk2M
JaTToZyAlIGCcfn2BTtXx9GGV62ZjIr6WzzV561z6xtolu5EXTXGCDfHCTZhTi7y9SYoAJupDA79
sMjXMjM7mysLxeSNpg87/nnhRCvh6I67C/Ae7c13hwpXV1Y9L4uNYiudChCsfbYd7GHpR4OFkEI+
PWQrGE9DcQAQjeRAPo632jQ/jI6vPz9M8Iu6YGJOJImBa+coyLH4wN8Dfifirka/sZMyekI+ttVA
DwmLw9EzpcvyVICH5nh1hLHcKLhteVgDILtgdQI8ySOuwRcgwYHE3ViyHrH5Hk3jVzD4uNLDHkj2
u8TL1MxY66G/fcNhbMrb13v+1uz6TyPByJLZE3gl4+zr4TZnphfdD/fl0CuXr3MJsODKdjd7LN4T
CPabYlFMhPFhtRnvnov3Yuy9lh+/26Y4dffh6S8S1Ien/FQH9wXBmb/Kb29Fp/xnnMehxZ5n112Y
Hwh0EY78I4B688uS9EX03JtjQYRR+mAyDKS9tGjwz2vnz02KEOoCZv6me8b14j2tMXaAvtKb38IK
S4gvKbC6eqwEbRyR1wB85Jj4rObBaPHaFtFHuMY8fPpOTLO/a1FAkNiLZj1bIm1eJtMBcn581Kfp
KgY7Hu3x6PUQLQ/3StjsG9GiVRRH7fGNY8pn0lnlTAMsGU4R2TsD4LProjcvAhywRmzxoP7r16z3
W/98yKF8zb7w59uJwtdZmKN7yiA1MQP00S5QcChWQqWYOE6z6OZS2N/HC+op6UgHD1T5Xo43Y7x6
Kuj4f7dfAWfsl52nu2DwjBUjFgbBeFbb40lG83yb9Sfj9WgtGKel2yyG68EXoUf9C4GjvKTcLyu+
ppjp5h2f630SwWqN0svg8MCCBG67sux+r+AEIakm1NkezXV2ro45Ljqa9TqO9sm5OJMfS3e6b4+9
oIhafpA5Ly8BYBxOoGywUjn41nIfuFdPnkOmvZQ/NREEG3l33QxXdBwVzelCCZnhVsfmY7H5xEPc
qfD9NSAgMa65gnqeeud0q1KO1sC3ss2MkZYeoOZ2YJLEm8uRMTFeAdSEarJLcdB8I0+C1DRrFuWW
WvMh4kzpDAhEGJ6a/XNHzynv2L84T6QcRByPK8PVUzaTHAdi2Y2qGf0JwBaJiSwy68ci3sKUsPCY
CvIAagwUmWdqlnCnYovP124+ZP2C5QzQjrYFcxYka2w6VAB0ngmZTV6b2YQdsskS4od7SjkdFmIQ
hxkO/L5/fji8FBY/A6BfMGpDiHex1KG8OxxFqjjLtAGeSYK8iKZHoqPba8zU10SQE+2NAq+a0Nsb
CMF1ehYk2i2x9h/+PyLxOvY7pkVz3LKr2kJb2qgm9xHSwKKDJ2D4MsEHYPLgef/+UJqysTSkcp6I
jUrX6kqZ4yBxSH7qn/H0uclPAl/wunNzaMJq0YfCL4SxgCsqjO8pNkUZAinEih9ZRN1QH6JcOKQL
onsgBcBzYXh5/FJFZ8uXh4hjEMLp405DtcZB45RT6eVCmPNirT4VIg7tL/WNh4pHw+8CdUBzC6C7
kPc0g5D9JDc7cJZhCTzP1ep57h2b4HWC5sV85oMFkIgXpdZ7bPw3s2ScCnYSQxzcrnhNcMx9/8BO
8T3dd8OlGLj8aKs/KQI3sEODd59A4JMxCycPrTs0dKDTK0f/GaIufk57CHuAv+qAWxJ1Z7Um+lW+
1IFN7Mo0o3ZEN5Tv3sFnnu66KN+Veyra4aYHSXagUyjyhyMm1LtPjBuqFbO5AV6FUC7AOn+Kbe3d
I1gpELHf8zE8DV1iHxF8MLb1jEH/kWL+c24LzAfFzgMdhkbsGFsU1fOKVRkusyeBWEv7UVh7j216
ro+A2cCoeDXjyKkApoJA4mJ/Tg9NbL4oG80OZgpNaZRPZZdSHka+2JeOmNnse8I0ND+zbZXnu/gP
vzA6woMbbr8MMc81YNRanuXe9BsJ9B7nbkiw83qrzdQF9cUoNxJKHOY+Y6O3HoWK4MLo1fk5JwLo
qCyuODJjHnIeBlQMtQcvX0xgwIJJ+uVoct6OlGZyWGwpoeop3kH4B+J64VNagudxnpTj1ZZBsjpu
fTziE6NQhZ3Wa3HdE8fC+I49grPIGsuf27mLhiwqwuzsRReN8T3CekTb4wu9DgRWkeuLKRdfzyA/
isuAgi1iQeKi4Jq7rx4+111xZtNgM49F/jmLFHsQdMXyIyiUj2n6i8B7zz0K0nlf4VRCAOJwPyTH
HoNUxnZct9h65L9yxG1UrpEbY+JMmbOGtym8+a+/mlf7IhqAUXZ9aHztOD7T/KJBG7hfJw8KdKZJ
WLGHQgIh72nkKQDjsbR8fRdq6Vf2KOzNRE8QSQtpz0GUwy6EcDAhoIUQiSUKaQzMoqfDcMlLlnBj
MixtsMyxMl8i5DHhmjuzg7IvIvFhc8iNHOzUagYCpRwctEheM3jtyG1jbkyC2QKCoXFo8QwOhKNe
Mk1L6+5BD1jKq+xh93M0WVOWdLoJ2lrIsF/3mbk9xaV5VmbCv+DFoAMKDN0f54l+hZnLX2vxXv4R
hWke6Eow8CgOmGZ7o/mNjWChbpTN90faPOlN8b0Che3EmDwHabRAjwh4ZDcj0S1eVMdqe86PxEQd
MmQ6gD6dkPaoaMewhPQrC6RMjdrOpIbA5K7yun0jYHlUPsYZ6AOK6UPygHNZt9h9XkxIUkpFzDCB
b9nG2ZIVwk0oMDFc6VuP3EphBHamQroKYMmRkgL7GrxnKY63BfZvOAsFcmeURIUzA8G7q9GIyfvg
vDgCyDYg+kLqlQtXmtOxjtrZlRafgPC3V4ISkFqDZx17iKsdWZWGD/tqDtzqazN3frPUXxRNZ3Fq
/G6XxIx6dZkx6QlmhwYFgnM7EsZbrI0FpJ5f7jtKVHisD6akyOjx/xgcoQRDmnoIGAIztwdsNebU
DBv01y65MFzHZYLehY2DIEYAZ9758r2+hhX2YtXysxwgRAqIcl3jFG0Q0jLLNt/V6FD+aowEcyp8
gbsbGmYEAJQbhovJDxVib1VsaPqowD87coD5anNnJJmvD/K03qAjF/sTs0qO3PQ6yYJ0XQQo3CFj
oOBGrgwzhp6SBoHqkb0aIAbmM931JT68duWOFx3Mu1BZ0N7NblvaAcQfKPsmxRajgyD3szkGWOvH
MfeveFKxVi3GAUadLnH2lrJInTtqNDlk3sW0ssGgGmN9Orh6O2R0g0XH6n4WvYAve72J5hKDqC5k
DMFE5FwcMPfBsEpb/PUQRjNVV9Ws2uGXxAFw1XlXIrF/mRzUD2P6423bP+aHxOSsU/n/tZJPzNug
6TG3oUzlSADQoVHaP1xlwhYAYS89vLeIof6W1UbYy/T2ADzJL47JyBHbc73Kya99rOQtBswRcbyI
slTsoNJltXyFn6CbqJv3auihkFsMPfzsYRpzl2kiKc+vt/VWVpnVQtEojtLp4Un74kiHx37SHGX0
S9tvFB/Rre0/QeoiTEv27c9zDfPfLkM+pq+I6d8SRUezfa5evOZ7xS7C7vY605kMj/dWl4inO/TF
92ieCrw5CLdGK5nt6KgS1KvU+q1xPwxIgzhggCRbr+gayeGAnZOBCUMhRiUgPD9x0Nt/m8nNbLmt
5tAe6ZbRrh9gXavMUM+9qczmuUON9lg9SC75YXx922silaTBq8/hn/Wi5X5vZZ+wIYPtcs5ixz6A
+g2TGAqfHu6udweFOA2xsuobOWmyUUXTrln9S2ti8YtfVxf04NuDb7wx4AAKbOgW9fjMy4oirBSL
cTthS8jQluitZncRHQmwNc4MoMnkT7e8sMLAt7LwTzCV2dXu+8zSmujjYbDBCOBjFBM2QCtxXm7l
UVyPJ2Miv+qIOeaZPeZQrfqRcDZoJ0yc99XkM0ntFmF0s/gGfepx+FB/yDpFNv8+NsbhebwhewCK
2roO6yCHAgY2u05AzTv/6ZBpg60NvGyMd2DF8BbkSTxTA1qSBcoXFo1DtqxW76haDVxGVcCjhG7z
yovRJuN9DMzRj7Tuos98ZHwmc82DL0QgkPDUeC/7m+anv+nt0oW6e+IK+Ayfoea9ORSCDcquyxac
riBWijUdi0SxxH8lZAWC2QVHiXW+537Zgxs8URkClGin8Q1avV/2eANnffH2McL0bkucaAk/Yxzs
gaIw3IPtHIiGRsBfTC2n+KmZSJMPjBIhkgzMfKfMXqsSX7qHPzhiXRGNc4vw7CfWPw+wc94X75GB
PXMLX4gowIW376jEsmlOEE05B6c9PJD79HbUftDJWLpB5XA1xhVZ0QEO4+XnaqT0qqi/o9F0QMpX
4WduNsVdA2cv9DHpSl4k9GXMiweMwXFUJcCGm4eqBHPNvwqnfwaQfocDDxsW3g8bw+0Mv+xOEYY9
PEkPpVVyoLBcMRF7wGwdfVw0FO2XWAYh4Bg3oHzWCEInrhXYOeuD7YvHMyxMCu/WOWVp1hE0lHRK
rUPFwwuoW5XcTYLJp7wg5oWUC5ToVEaY2DAlbUkpMmjOpSPMPcz/GMz2/Xzf29XQaU9FqO2gTeLU
0TfmGr3MwT9g/9Q3GMX4H9gyvsDHD3xf0+256JHmT33e04+Ho3/06ZruB9H1MN7/mKq+e+g7HOE6
ayeaIt9WdR/Yz/D9HT8WbZWm73CVs/jZwecr8Yv8qu9jRGa9LfHbb2yM4uXXTtd+Y/GQw99z+OZ9
wtPzLLwEjadu+jf9YO54eoClajZCys+4lefiR1/bN8Wzi4++YZomSQC8hj2f2z4fc9u2J/9/nqwf
PkbtZ3onD1JjIdvpKntGkBUbP1+BxDpfvMGixpdxCVjmL0NaPw7VXGSDcp7h33Dv4DjxUyOeY5Ao
kDMIUMNLvqjW0BCrE46xMG0YgT2mpATo2lio0bIo/cXt5rMlheRAKToI0m3lYm/HmBw+8jt63udU
dd0JvtONK1OM5PWxqPh75k3B5Z6RVwY0hECXPQGHmOXYzb1r2FoMOafK9LG4B7A8vPc6DXtLVHII
qGnkotx9mPG2WaXuhwx05fKWsfOfaFA87w4K/R4KOAozKgFsaigALKqWfCPPYURKy5JV4PknDSJL
3Ou3JBBjEELBiICMPXEsLvDhqduzIjIkvgYMg+GYDKYFc7R7MOTStw9ccs2mYUnGCWdG4eTVIdU3
3wJlfhqYVrSUJcA40DjlMx5NDAjHbIG4zZD4Z42Q9X4n5TDsx9YNGRkG78RDgZiqzNRj1O0DWC0d
lmHgAYrm/UohSnQihaPuJGa1wpAX+Nked6ximFtBy4QnABp3oFZtRLDHEHIQdxpMi/UNf1AssM4F
3jUqokRjuETZF2CqtsdOmLnPeJL436D+HWAyGIC+0FOo237UO0J+Y2wCs64W7fi1E86w9/4iCeFP
AqwjMwBHkiZVRkSQlfftqjZRSD1e9lOaIDKq3eZpgIJeGb11xgubLTIrGz2f3gP1EnvZTnoYbMXR
i925Z5QPTBEM0HBKkRE6sguAgsro6b197LuZBmz1l0kPLCTvyp9uVn71AYv3gXqEaomqM6GQ4Xu/
0o7u+Ltm96DveJ+1o1QdKErOfQ8DwyNyiS1tKxpLqAxYf0K3Ka2Kwp1IWXXxYQ5GBpEHUZMEzYA+
k00YjJSyaRxgEeqWiERxvvWu4s0qEwSdczRwP/lpPT+CdFqkjUHcQzBuiLwz/PtaU2x5AlRhz3EJ
xuY+VikwOWtkmgGo8H/xcZ/9+68wI5IwRel56mxsiDaXzBL4jSL3I/exY4/IN+RDNUehSDrEFZSf
4TQLoRro09FcYgl2IGRYuXHt6CNHIECs4Dotm8HwMDeyLbJOAiZjC53yFfe+xO5cEYRCHIZxx/Mh
iqYV9AMqX13YxJXGyxHyIY488mHcASBc8jx6FHX66a0vvdNm49F48TpDPPreXFxvixVrruLVJpHL
jWObg3Uk6SYPq3M6Z4Cv2OA0mDwpNlMH3psruHJvUkoSO4PS1BF+lJc21Vl/CwThgHB3HPnS6buF
Xdgv9M/EXM2bOfXclYEnCMGepApMAohyuqRfA63tIzUHAqLS5d8W/n/wBCX5a+hKkOfUA/Zoz4iO
tT1QxnNb+emhtyCqhcLPZQAaMRrpHyufYi8Oq6UU3aegJV/k+CwbuFxSvK0ITliOwbivZ4XWFtxu
wS+V0fNYRfyNp8VXKUhneAQL71RtPTx0YT1tJeo+vN6KHyBt/sSHYlPtxlFlxuHTTqcY4izpaaIv
tHaMkdnPXzN5+d4whc6EZ/VGmrOIgDPBW6MIHMxvXrHtcWouAiyucfDEMS58rZvDZ5EycmfZ2Sge
0Y5HQIsb633tMIlLkPlarN73FZ0wxmj/aECqe8MErgnHm/bUEbHdnujuJJwbATv/xtMjY3033877
8JpTjeBM+3YGJFoO3O7MM7z9AfVQbtcRxoAmfYcuaKc1d8QcJhEdvbj6Wzbi0QZXa/YR1bvxijhg
WjIlKUbLNs6ujOkRfpvHGkgTEMMUgcPYCJrCX5HBBMY3g7+Hil/5ziQAT37K5yFuo4hF4RwVgpiH
LDWnFqP6AmK8ASxSm8FTg89uqDY9Kx+pQUgJWxk5iMJg101gkWH9MWnX4tkST0Co4vEjHkdOO1ve
1cSVir9Rd/Iz8a6od/jAa5iNfPfFyRYzSLO3ovsUN/h9JmY7tcWJbG3c+wkpfeMaK/ZyUWqwdeBD
2VlYDItoCvFNVc+pDsQDxI/FYiEsCcVNVVtfWxwcIql4RYgIbuzUP4krOMDCIlNEM4v3LbI6b/8R
dWbdqTLBGv5FroXM3MokOM/GG1c0OyBOgKjArz9Pme+cs03cxgGh6W6qq94BtXf9HzYSglIhHU2A
/Jpc/XsMyusec/mm8a99auTec2cNDG7yt3xSVBNrb8fSXwIoQiMjoLy5xA+CXw09VYL+ITop0XlO
ZuE+RvrOHSn+57bG0CPpg3VBVDTpY+WIkHG9NNdyDrscC/tGMYxjvlO1yabX8ZV5UQ6Jni3/1d5p
LvdAK+aNjxn1LunvZIdkt0x+3+hhyabQJUS5dFdFO/mKD/75oCOIB3W7hwNw8B69VwTrmJ1iPM9v
tJzPp9PhF9weXGt6BLLeapUhIoR7z6V/wbamGhuu4TL1xXHe8yH7QNhBjZxbGxszE/EMa2Yhcx0K
Ckc0JEQdQmQ6AKxECGEgvmGEopeRLIE8cpvCe0Q3/985rHv/prz0pWDTO8YK55t5dUWa8jOVNt4N
UifyfgBtSPj934b/vhuntN6/IzosQEnny2U0OXCNYTQlPQ5ojpKUj1Bqp79eb0nrQ8Duncb0QQGH
SiwqITD8akjcwCj7xLmC0zxcAcEwgrmxKggLSdV1+09hlgs8SRsAHn6doT0jb70RfU9pUepiCz6H
OQQRBFHE3zCCgcD2dyTqdjKWsL5BxQzMJlDXv5u+1j9vSd3JQ34IDVzZ8TD8d9xMp5fecPrwvjYE
Hrv7VrSaZQnYhtTlQZgZIoVQz/VlZ61GcIYjNUK23bcQaIUHCZv3ilooZhs8Im2CUCuyvN4ZWPoD
ZW5Wtiy0OL4H4gddhrr8cnzeeyTio++Q5VfQ2eC+y6tPUaVi6YYHj2yGaQPdQbA8V9ip5xCPPZbB
rwGxREXNzQJNK+tVEkPRPzMCQSqEYDBc3EdyXoALUL4C9ctvzQGjoYqGqSzt5H95cwIZuQalRojO
bT/8h5mf4R8hMW+Ox2dA9MNpB+jgbqTHwgfu/+LPBdmX3slfi3iFBApEM2cE1k7eJiosG/kQUD0+
+PB0GLXyPQCRL4EA/1E26Mn8pXGSCxY8sJ96O4rwTDJ/Uw2JhFDEUieHx2q/ztOwQ7XwjmRl+Ygl
bx6Qw8AJqJ5Szz9/lz/PGlpTubx+UwkCbg37EuD+4/c572yuO7QDGkJgjNTh41gUWUkro6N95FqW
EUFAqscyvvGdYoRsKqVZNBT/gTUBdwLR8NdAQA3BrSdZxF5+pEw7oZKL8j6pQSC6Cln/LHwCLuv6
BGV7sObZCpw36zEg4GIDh+4tauodD52ZUwBEP0NpwdWitTUkVoE90sfk1dXHfwWEv1gKj9UeC1tB
PiHCIgHPiaq+cKMhqhB3YbAmWrryK4EWKc1pE66Rwl8BjY7kqdOBBbL78ybhQ0wlDALiRt/AnrqC
8sQ8g8DUhjuQS+CqcGLrhN0vzNBwpn70oRSEEtgh7z7ok/hDVZlfsO5Qtf1zcMUPHHEnFJVbGDm5
u8hdesHJW3SIgjAcC6krIF4iy6Ziij6ZiXWX/OJg6Fbz5Nj+e6Jj+484OWNrmS/3Ah48BTdKJpJ4
JMJi+U0UXg3E//q8IOmHHuBpkQQJHttAUtwfSWTufZMgOF0BnxfEbrHZ+5fQ8X6TAOhDfKKtsKHl
6NDUICJlKda3XTzuSYzeaAXCWXK0/U7/GWfD628aZYTPWUSZkPQyaAxIXExd9ERWeLKAc6k1GtTz
u+GZIHiCAQH+RbBJytRrAOv8KmODcg4m653BvvG0CZ4CX/f2UFes2nNfy4A4aIvr2pxRA5u3EFBW
8Ce0H7LeYBwK5DdRkFHmadpHy3F/j6rdyqndZHup0bfvd9FHhD8FKJpiF6w0Ko87A+XPd9Cgz4cQ
KGHNT+W443vVRzj1FXZx/XuFlA2K/KtAKKABQZPFyQIZxt6GWjnYTia2iXlMgcfrIhBjkic6xwbm
lwxSOByFR/G4y3UBjHEhAnHcm04P1QPEpO68xwmzRyBkNexx7It7AboGdn4qltwwKMF8cihjPL3A
bqy63y3Kr+R0Hh68z26DhdBAcSLC3gpHOGj78L27qHXb7heaiAqHwIKBsnQZOIT7ZQ+JNnifQJDA
/xZbZXJl9Q7aquvaDDHsxt7BZYdv2uG15khU6KDz1xkxajKy7vWgzwu6NZNIUEBi6OClWAKovKOh
jQWAtjj9Qq8cthNZlLBsoMswQopBOgI6hakww5vTN4VQJhnzOX0t/H33ZBXEwJJhJdycjB6IoxMe
h/YYKROQ0okeIcdTI0izIn2b4lwk5SrmLeYMBaUauN0UIcG3GhNYbnsj7FI2Mt099V+qcqAXF8+J
oTNQSOa+xvVqof1TyYv8gHWiKZFxU1lBsN6lCkWSthG26hnZtRnIiBLCG5CAxQN4AjxqBM44CZ/S
EQWk0/Cx1WYqV2MizxkAgP3x9m0fyUsoBIn3nnncEzxS5SY2/uVckCR5osKNvBiIB3qR0dtk3zxQ
j5ztE8tw29W7XgKejVqDASnas3aXX9iLkAjUyF4ASrjh90OKPu6GGNZ1Y/N4+umu7z8Jy7llO3r/
pBYacI8F04KKUoCXHDlkOjwyfVGG7ZTafyyc9XsBnG2eDvBuIwu3oNxwYHX0pI6Aau2/egUoLI+b
5XNSzcBK4rqpbwCSVWSE7F7KNZD0JbZzA9SdgmrcGh5JfeawBaxCy+3gtAMO/jY/T63wHWBnOHVC
ct7z+4Yx+rAEysTKnPENmAD+FCEg8+tuv4G7fP+y1uefZ/SYJtv3oqHYjYUQZZMJJOhFzSW3SzkN
A2IpXFT/LiPmtVzvvak3UqomeRyyMmuW5JBa17e3aR/txtEtZHlZhQVquMyZiKmnMb3Qlbn6euC6
BJgK7zFK/uZuv0p+qUCfD5T+88pLAZ8ghQvX9Adw4B71R3CAP8gzcpXn0g/3lZT4FKWHBEQk+aTM
M+DkfvoiWK56xZTB5QM7zqvH2o/4kQWC6msBTDfqRACFQCq/yDeVQ2tBOQGFTHbLZTXINa1nw3V8
9+A79rkh39GH/Dh79zx34PYH4hfK0nzQ9wZbEoejLYlDL5C73ed/eTTi72uP/70tF+oRuUXP2w4G
3mAmqUbvx5t5XJ1gvM0+jwfy95oX5GfGzUMFzeNr+fnp98lPutxmfHP/h6+VfwSnvI0NDRi/AGH6
g9Hg3puwRgpsrrKwlsI1mVFqGZGkRdkF9lP2hwTo54G3vfY+zw3YN2+79jz5YReRdf/hnsfrAVlR
vo73f/7nP/74+8eHeaM8lo+z+YBNs3mSq3wNd3xK0q8kX6U9Pu0g38vn5A9ajf8DWlBe5PPy0JON
SIaWPPB2e4vYBClaacw1B7QdeMTj+BxwyLJTM2+wZlcH3rNn+7Tc+tkjBPF+BoNvuqazfGyeA2u6
H9tzamfxbQX4L1A98B0+DMcRMc2AKCFW8Ylpt7n3np1IzaCITg0AuJ/PRkH2gEZF9NryrGk2Mr6c
yKpDJJCdqTMFqyGbvLmgkWHNKWKeygBggCqMRxB7+SjFZFpnyJH+yVzqDr1V3sNDErMCnzWSIDq4
augDbEzJwOQki8jAhLe4CPI4j5EF8bssX/K4A03bCh/D1hUmTAfuzBtOwdurWEgJnwEdhO9zoIIf
RwYi6J8JXO5BPXqFV1AK4UNUJlUmoCZ6Rhg5BYrHfMAYfXsPD8AHvgO2V6E9QuzdGe+pS71Q7AlJ
kFKSa7jyleEK/bHJ4AdAJPEUZuiQZRmR32hoRUBmWIlQWiQsYYBjT9HxIGyGWu+H6wMH94LfDMTe
VzybUOrCnNWJu6N3VEybIZBXsrZu490jxBn92n8h1IgDbK/2n7gzK7A0riDwtFBftOEUuC9l8vpN
TF5RUENuzr3QRp0w7VMv7TfRnTY4T6rV6RPcpfF7Y4+bg7LBhGV2myGEOHQd1+yV7B5dP6ORsE9C
Xg8pTVYw3w9aSB08ptchO7S0ieeR8uFQR++JMtTW2voxTQdIP1XgxCFGkfpeC5QPyjxpBTyTn5wg
wy02xUEw/p3w9k3IUf6q24ziEXEY3tQ5ILXjDWAhBriR/oX8G+JjUpSirL8R0oqk+u8rM9KRu9JR
UrZT77Esv1nKHsG8RXqAr6qrMKXpXEve/U6UTG6kLo1pR1KUYwVCHo7TRycFwWktSI6Yq+4CdB4I
a4BCvJ2rzS1UKS+jiIVICsEvdAR6oyhbTm3SkFevEz6Hioh43+bwUeg03fVt/B4m05z9KNcdSC5P
Tz2akwZD6uuwBY+BZvCYigPOc6ht2pP9pFybk2ydfxdDa2ZOjIZmNyPB11xjnOrRwjyxGNUX2q6d
CdYR+aoVojLxacciSewO91/2Up1mh9tG/VK+NKCel8EzqCHEsEhFd9LGsBDX+JU2TwgCLgPLpRLW
18Z7D5k97wxq8MrzJRmmxWUNLQdhujrmml62feok1+F+YS+SoXC3Xigtw+wyZidkcdWhMkC7t6/5
yuBxcKYF/r3wZN8DQAd178KskYHZUcAEvASyz48K0fpY/EK81ibYcEFPFnfpKkiH9/4dKCyM4kCZ
dRfXQUF6mOsSvBRWLIMz5z1DFS3YjwmeEIxKgc24NxJi2KLvKP1fJ7fw++U+g4bejEivDx0kKhbn
rQEhBRpGcBnlKyKGBVfiWUqV/YLnBu4ksxdXPjAeEwKQfjp4jd8TpGHBbkF/A3jdf4MiZuK5w0UH
eMC1moSPwOOVuc5ESQZ/dFpgBeoS48Qn+E3d0AjBhpA9uGH/dILHBYATae8aIf3ORhlRoRKGYnee
gT6aQWpb7BdIs5nQ1qwd0WZsheRaPXwwSCegnzVRJozdGNfi34R5YZ0DPcWv3avmTXSeFsPyF+k+
grWSkAzRiJEp9hPmIsPvz9Vics2ki2ZdylVFdP7Kx5c5SSZ0Z2GiBO2/rt/1kRpwVZaYJJl3GO2e
e/ahXpUz4htt1Y5uYwic+WVwx0UjiDske6O79xhYy+bQLKsRSzlKHwRRHUhpputa8FgpYADBkKmm
/W7XMCCDel2SCYcIgU3u0gprBtRLyqNbfactAaETxYlVsL5hccMaNwKcMsJHj7XmiauzPnaGxYbM
9t+Po+NQjB+RCwgcfB2V2EkaX/he4jKqfyMzKGCN3eYUaQg9dVQq76DdvOQJnQdFvpgKMeAAiyQV
ifJxZy72lYbvxCxUffoAUq/oA33X63zOkZxhd4hXa6wwQ6D3/UOzEKxqkPcBbVFjJCvN95KP+/ec
EPtpa3OxgXpFOh+PErj5qCDte2hv4IGp4/0BKdyvvhE5sUgdJwHLtiuKa+Rck6Bm1gP3BqiCVRdO
M5gr0uYQqAAU7Dq12yDvbGMU3NtDabog7x0gVaxuaVZksOHznxXBgDqKVzCKTQ/fxPdjDhRKT90a
Ol7qX3GAVUb8nKu5iFjYrnZsjyd8LFA4dXo3hFwIgxxQOSGyWd0pO/Z2998FEO4bjsMISwT3clCk
gYOQZ01Q+qYmXXlMEtRh0t4L0pQdJJBFsEX5YPWt0yBHFRXmTNLDweJdug/mOxWJJfDgPb7SNlFj
DOCTQ9ECKqX/QMhTUPnMRQ0HlZ+qDFV7qDFFPT1D9a+XqcKAuiFrD0ftZHpp4hlos+/R9/A7rB5Q
lSC1XwVKFRhp+ML1++53wRsmAfZlT67aD0+hfakZNgP1NNpd7YHiJ91Jw0uwmNdPrBfSUXkZcm+2
rhhH3/zbMktpgmvQXln4Nh4UKPuXGgGy/tR3WSywGHais43XE+AZ1DkhUKE3AUaYy5mFUdKZPJp9
dcs3DjcO8h+XDXJDj2K9rw6atmZzLZ5+5XmYUQChoHIqur5dzbHawrLZ4ezdFWg3g85+dPqYMCvU
jqo4c7DgiVWSWXZ0xjGTDIY6K1SgiPGTnsFuF0u9je7qTCuWbKsxB/v9pkVLXAdbWyzb+0S/LIpq
aGObKvtjbs/qLFWmbOxerM0WzcSReZ8q6lIpjmWxvAHMy+HAst/JqCpG4t2MbvT3mWpq7jQ9B3mm
dj9SCDew1IXgU1Cot/eIT86fSDfkazPbqPnaBkrGpNFyFVRIEGg4ajiL1l411/CJees6090nvvVA
kLbsVUNtsYFljjWoi+IpzLJW9/F6RktUD29JeCvBqYVQqDqLDhPFVdydLx2Ye6y7YR51vrJ/yDog
pZDLkMicHuQ9FWY3u4xw17OH9AEJHm0LjT6nlI8Az/djDuSASboSoXb0acjx8C2OHYI+50/dds9w
LgpSh7/QeNohUB1AOl0xYHMWoN+mnIkxhnKZe8W2xzpQwsZ6ZwSSDZBbMwf7Z2yxfcK7COAl/nfW
JJ+mX3SXaklxY2hsVAxoBAe+h53LwaJ0gowqU+Ibbuk1viyswWNGAXOkTayjHidjrb+PQWrNqApD
5yhWKBe9/wFakaI7WiibMsixAZWYO1nTvfCgG4JZmaMJt6LEtICJyTR2OAPJorK6S2Jcfp//OBFT
poHVlaLMjWqkPqeeGlr9F8DEEdjEAfQ/WHrAjY0DMh7oSPqdYxlkO7B+QYYiiE6F7A7ovMC21zpQ
ePWQs+pDMfHwv5lCXR0lOwsCxPjBNH3kSOjVYFdhGmKu9Qt+oZgjWqTX3sv0C1JW7z4adJ0MYV7v
aXhMpU/AJdPbK0yTMEM3C5lD2zdh6WqeSuzkuAoXsu97d5JS5ic0g68d0Ks6sAeANoA4wDuMOZAJ
DnYeqOMNPg5m7RboLBd+AtwOgCjB0R6zuaCL6LOAbR9nXzW89oAiQg30EwsDWMlrDVuvF3JVgEEC
7i+KV6oBpkYoyrKnJP+kdCYVkA4lROIVkQcLXhOpWWIARlYe/Ro0mHIAWkC0KBvgWB9i6knZEsEV
PxAqxeeD9IO/QidKBnpPf40yojoaWYRVREUjA7Z1CaTOoErJ4QraS6w3bhStWnRSnig24RnKRARl
tFnoaO6mHsRE56j+aohO/QrKhqCUZDx5G3K4SLVRRTu5xZrj1LYQnEQegxf5YYzgCZX+8FD9ZaCk
S4QuG94K/YkfPb5+W+gieDBCO5MEVej9DGU2IkDEMFBvUCEtn+ZdqoinsRLvRVNJR4lEn1kLysi4
XDNz4i1BGExGGmrplTDdg2blaG69MP9BptOpHRYYZKWlr4yepEA/rh47qPIw6bmym9MkRzQTA0gf
BQwS6lwPLruXlCzf8VMKmK64/ZkMNuC3IPOSOabiWw5TSKUssqUAajK5U8uii1KDALc1wVtKdhrp
qzWDEdMtObOCt7LDNxArZmP8TcSGryboffpKDIgjevoAD8rhLWLD97UAtkhSAuT91BkTWmEHQP9T
K4NmTcOAd9revx/rt0/9Ucq4ZniD3q3G+FeSLaR+i0oXqRi4WlE+TCnJjbeNywpNcMMgfs7fF8Hd
NTygoXgHIjL27P0rxVzUwmYlJTnoU+FtePpGI4hLOBMUCfDLELI0xoRx4QtMg1RBNwL5cvcF0KGR
7xT1OlRqeigBUwPeDqSuTOJi+6JOK0U+KjlUSinpgGZL3QAJJxRo5sjPUmb6RyEo6gVRFASpOwkm
o90OKBoaLpQIZXDgPEfDydbAPcSyRNCvkm3XwwdYJY8OsQeWBgSBvMZadg/VNtT3BFtCqmUgGiHy
SEBvox1MPD8gOSJ1lCSgKEABpbf47ff7HqeCsI+vky5Jqn9L2mQoiBdnQTZIkjFMQyw+wzYAYhd4
wWEHQM90g8mO/Ww47aq7D2vyYGZcS9pGzuaWTg3QDltb2oJZLCAjQw2BPyx2eEu/J2nGI4vTIuJT
T38EooqvEUBONdwBA9xVSwRC+wLZmYyCw4Fqs+6OWm+HGjl40Xa4j6XSrPiTTg9sQiEoLgVlgB7g
OyquYzogCA56oWz07Y9u0WOtuOyHM2kDDW3EU0dIUzmUL3B9JYDxI73kxV8kjLDiNUMTKQFywCG6
SRwWjfHXd4nYelUgzc776GZSzxWsIIwTLmzyLP2c4TppoO8nY0EIAE3ldiPXgRLCTGA/ctDO5Bbx
6Tpo3IQZOkSPi4Fzi1qewObIYDttsLVnKntRkw20Q9qPCgfbZlcAOzYuO3X+Fi6YdOXTOFvKjCMQ
pnyYD+tgxMn8gy69XUbwBwE56kin2slec57k+NKlAIEEGCR72QbIumBxBE4VIJRsV6BDtyFbKD7B
LUnJ7Wi7k0H+QWRupYOKIk0IC210WuMDg8QifkY8T1Ka3sXAE5AFoQl5JPjDepd0onw96M+/2x9O
EyAaY/gmJ0B2kU4giSHUEICDyqOA0STjKZgIOQ6Y5QdCip1xKJ0sHzbovSBtz1X0/vw+SVKToheV
LepQDBh+K28/gitCEUxKYDKCS56XZC2sF/6XxK1E8U+mKWkLJgJQIjBDMK+T/NSeUY5d92ee+kOX
aKRLaxAo9/jioRM7/sN4wO2kTIigDzgRQalQxWFPKMKxgIaPi3CPSJHJUEW0ni2qIFi4+cRxeE/8
vQJyd2bAmZVI4Q/LQmqG75f3Ipvio1fHnpEr+xT1HI5TtrYH2WqigoJ8ri+VeMSy+SU/hCmnWLv+
QVukGQXyQzBBK1FQ5SZtIUcsr7BA+rwubJ092RaWCJ5Ynpz5DD3kKP2TVpKWokto5O6kdeWoQB/z
LagzAybhUkCPfn5aVtpRjvmvfd/sq3yCZ+kkD/+vJaQtKq4ptDgwI4VtC7yeyxN/ccWmFepIjEUF
C/NaSEs/5FlAOvIa75lKS/21eMv+o3wFcIBQFOwNR8L7CVj7u4bNynQlp5FiNzcEOHEAEduPDuna
vxuFLHawi/u1oA8EwgCQAQXAE18vzSZjUwYLXQoUIL6zfAWJICpfbK7+Dxf0QQTxWMaWPMcUavRw
GcE0iK/79D5wVNI/JCb5uKJSVOStyVhOPJUEvmXPvXwfJkufiQHIsoxLuYxK63O+Z9K2pk4lD64C
nuNyBJanjwGl8oju7lMApSRd/oNITypZ1MaxAiAF9CnGB1J1B+jqIqzGKZJNyj7I9wlA6u9LSl4B
FO5bE049z9H5aD0aHHE0DkwuzJyCzzM09V+LSZv9wUBExIwqGBiV4nOocgH5O+A/vIp0f5NfQX4b
gf2b/nBBLoPbvzKB51EMaOstr4H4SJj131Tv0Zgcp6GFR6lNl6xkD+h04F64OX2NCVIn/oN2wf8I
EPBYBnzNIKW5GRjSeeUyDaGDTxPt8S5UZdBX2Usn9RlkfAJkKO2S0e3ZGh0b6ATtKVOB/E8LcpOp
RLQyZFqRTs03eKJSf/8MvBrZHaTqaQfZN2mFK8dJ6MxRAPpAKxT99QNhrzz9YmdlrkgJdXkLByQ7
X/B2ejU7LfL4KJC6J3KtkgN98QpB7khek0PkfyjVchgoe3HxlMx668mFUjQpZcQzPsDjySO5/3uf
/AXcayhN9d97aBY5rX/g2L8rWGciI1Oa7OV1JqQihjJwOhPpCH+/XEP/+opMt1zbeQm7b7mnv8iU
IbdkbM+kD8lgEL096eWNixANE9ffF8kj+tZ/75cgU7ZqSqTz/7e/L/r/v+2ROeO0MEvLyUR0gL2U
x3Tio8zZ//vOF60gs5p0PsEMSofDhJNTIV0Tlc7/5gz5n1Q7z4Cv7IPFpivINhHuYVsy70mn+/uf
3Sbuk9lK5sK/b5JX5Wrz95d0tc/h8dm/w/y7AnyGGs/tR2JYL1snxCAyID7AkFu2hug7rwDa+XDG
YG1MZLKRzlsN04vrZzbKGlFnP22v/t4Z3VhxO9+2Pr8xmrnCOsjTOSOKEzqmY7AlW5fKtQKhB4CM
5lLLVrFdtUgDBRiMIjetb7VY+xUAsdnPxy3cfkre1LNBdvNjXHzLwSYPbQ9ffaMDrYN2TX3A/GTo
APnyJcXP+8cmKXf0NYAKR/VHIQpesOKuUZ4nh1vM08VD9yloGG9wDOXJO0dl7t5PIJ1JpVJhdqGJ
H1IAgzGCH0EJtIj8cJAasYmBDgg25+7HjrszvTgc/7NxKSc1EGXxljqLFP2Qyumt43XHG/s6QZQ2
PWX+A+nWg+lpjmfeAoifmaeeQlXK/URtwIscr5ne+gipmnAF9ipaxXtKBeUcoTaS6TlXz3P4xNn5
OSlWYAgg1v5pkyUuiLwnXj1pDHL3su5WlK/MSeEMYXCkR/VbRh0LQ1gZM/zDQ+uAXu2NyrvhYf6j
oMbIYgLK2H2M4/kvyuuWEz5rD0KH8q3tI20I4ePRI0EH595mFsiFYXVB3bGLcm9CJ8ZNiNrhFnuz
mJVy3YMfhL6CbqGS45+QLQwzRv4qH2KJOz3P2225bScpgK9fhDbaRdUJW3B8X9mLpIo+s5HWIkXq
feXf++NjeZ0+fuw+Zq+tmE2AjMEw1Ob6okILd8v19dUz0cSzyFiJyRzZ4HfU/bYl+1rhvALl4Ygk
4G3+BIVgHshDKweK6sZX16BBPSNyls082TSz6kub2symWkjLKseKrAfA++C5fR/vx5I06dEBHn+k
G8JNKSgJOsAij2KTqm9IcMNiTZCbWdmbdnQ9QiLoNwdICsWh89Uc7pP7Iv9HIEj4gnIwNW5DybCW
WTxBVC4SFUA9T1LUwtpQqlg1QFPlRs22nRYA44JnzfogJ4Dup8g5JRvzDFqiIWOhYXLwlQ7VsLvQ
MPQ2WWkC48rr6JW4JokvMdkYOhhS4lMFpX4oJ4jcUKn693pW1uvXHUGjwQuCMsAcQJ3kIaglAYjN
55k5uSElms8rI8reU9C/m+TUt9BQp/6JqATGBx2vVbxXHj3bkJTvM8wB7LwDY5AWHoDi21cOd9Be
QyVsWmCjyezswpfXbMhkQbkPCqgPkjOHP1x+pV/NuKUEKeGhM5B01DvOh+q3/s+cdmd3eGmyUrtF
1KiGsPbguwWZOid13yXHo2FU41UTk7j/vVL+IbOpq4FhxXdrmlhT8x3ZlzqqxCs02HdQHAl1dEC0
PtIZmR6ds+OFiRjglw4VFq1T5RXBwT7rY7wQSmCC2dTCstEYPY2p+uo/k/6V5IVxj9Xu4Nnpi/0S
chvJT45Qr9avbFClNy+/jDQtckAuEFN3BxnkqfyAHbINkENHrqhYdGFuW0Gdzc7ZYR80l/kro0Rw
8dUfZz+sYzvJsAFmfZ1ii0RRIVQBxAzuSqi+d8ArTUvkj7QFsuUFNGyEkyISqRhrpKEeVmiTZDFS
5sN1PSQnj/L99ZsUTTqEU/GF6E10UQYVyjcwSKuvynA7gTEFbmIl8ZX2QPUTDAt6nPNi00EfDewT
Kg6EFEVI8UDBYe0rmXTwZlDJhlNxQrFoAWaGF7pTc3QbPtbWQt9BiPl3uvcxLDGoIIN3efntG9Cm
D9ylS+KvdpWqh57EY6CG5fARO0vji7JRV/e0j9wV6AQVz1/d4+NnSNP6BLFgyMc396V7V1YSnb6t
RckpgKLTGRpH/JWoAH5RooArAizoEZGsB0HultXevSEbcX+5j7tIp58qnbKA26XoR5btrYQdclgc
B/GE5QuOB6QmWAXwTCRBib6qmQryrG1c48ehLN4KQdlad8fvZWMA1T08f0oWGGux8Vw5a7lI5FFB
HrGdNfvgkru8ySLrAnYRcCUlmbhDKgEC23vSHekQ1AT+VK4SW+jTJMcvgNIuozeAj2Lwnr1n+qie
KCysqwBXqmX91c3BK1yEWK7MnMS/4FWOUJWWhNaWlOETCprxY3XiVxKWdl/fj7Ny2TyOVyyYsI/P
5mlywFOAXD5aIurHAQ4CCJQRwGjkFUAsw3yoNQ85BITlyiqCvfVEgkWfNTAODRQA8shGIxH2GPm7
DqjBvRraiIdadzyp3GpW7U6Lws+nTAA2GhXb0+BCAlIhD45+1hW8cEN21+2U/rXB+41KjFcASUFE
EdHiJoB69kazAwD+CWG8R59KsH//qlqxy9sTAOQ9FFYTbGitNeajc/42QdghhEPx5ieDQM4ZHmfz
088LUH7hKsMLYCvqPZj+4EYKQYAKETOsAyfbTU7eM7IfURc66YuoISAKAbtXOBGOWBhoYLeKCzrW
siK92kB3A8ifBG/Vu1d+9+1plDbafid0rh7uGd0WAhy6g1jX+Inbid9IjDJ6IaSBA/y91R4FRHaB
n3ZtDhC7fn1lK1wPiT9SR1CDzkj9oSBx2QD/JFFrYmHQM5OQq9j+2OCqaP0qwH2ItAsXDYnXmoKt
cfUMIzClNXv7yTswg3Jsbzl6MpggA1mhNgsCqprs0xGzLJWoKgnBE+aoHx6ROgoaPJIEqNhAi1zr
ATK3ATJcHtYO1Vr75SMtlXMlQDnWAwdCMZPHE2fVnb29FxJvSIFypRwCdlRAivYUJKkomp48RglD
REdU1T1trfVjYnAhkyihl14GBuaCdZ/7+0QlW0niEj36M04krgFtYZLgxvkYFkMj1lxsgtw8vAA3
go7o1kO4yqxGAZ9Gb7B3rxDIBz4OKxWDpz06kGOzGlflTr31Qfqq1bRrDm+PSZGHCN10usOL5mY4
2RvkpDAUKL51clwUZSidoRtge8g2UzvcvonuIUqycOB7bQpRLvUk1H0gR2qDPO9jQ/P6Uak94U0H
p3qrEmJAOka5/5BOrM0DYq1xaJqwAiWNc2uyaI2JZY7O6SJ/Dq5kzRj7neW1Xe4NhCMGOgLD98Wp
Wu9JBNArnDbITv7t4XVo9G5Us6xPBh0KEI+ZAX7b7jfP4esZ33BUSP27FpfOIT9Tv7K2r/0Kt738
EbX6rwlD2zSCfTcsAGRF9rnfIoyrjMz3yjjv7PeqVqbJflw5q+d+kTYbo4obQOAIAD1Dcvp6TJ2U
n/dv/kDJP8K8Yr/3O3ZoWX21mpNa0Lbq2wN8zQ+VNu7JviOGwRuhI00cysepS4FQMo3kuZ+2q0Oo
WaZ4mVzB2Ea0XNF3jGPHXp2rYWbMH+rMQQMbHFbyrZrbt7o83wdlhYcKnADWdu/B0wERtLpX9LZZ
3eDVERSoM/pXc1A44wTKXzuhiNrJdo9zX+3GTvJdwm7CC8cInpTtsqFmr4pml+ATt3+t0CB5UlPT
9xsKpe0+vqBhgHLrfXBqJ48E5fZ+xgruPk7rheIsXum8Jrx11KG4vtSDOp2fX2ilYD+/90s7Kqi6
Ej1jJuFApJ7sH8Oc7N4+RjayA1tmH1/VZfXYcni82qpEa5oVvdQ19X2cZGzoCVQOrH6azk18IZEM
z3bq9bdxxjmOXPkouf2rdP/K3ogM31ynNqsUx6RtIO1S1KpiR59byfzdTKgws2+XesFVpJil1qF4
HO7wn8+LOvnenxcndXbvhq8qPr9WCi4auQ1ndczuJ2id3AYXe5W8VslHHdRIEMGKUzu6FCOHSyqH
ks9a/fi8T1MNSDCfNqzV7bF9nuPXAz/J4+NxyB/bU76+OmN25w51AY+WFrq0syheq/q0MrvLRBk1
3VlqzK8kqKHgtdG7+4Usa0mSvBszEp1HzDfScl193n1vzAJ5xwf5Kc1VaVZnkoHXz0dmZ/hoR5f7
5NVOadlKXSfO+NWMU96QL/PbV3ZanR6Hup2yP8n1lygKFMPKtKmtseNMOcYbDXNAHPypolhAXMVc
pvP7fIEoaKT2CZdAIzKqg5wOX3gZ3LpOcDKCVxPQ+0XGhlUVmvGmV5IfPgdcx/LSsy+emiPRQe5G
Z3aiMNH0bpBBqGiDn7/6OIoI/oOTbrkaXD8EvKiStX2FqqLD3BOkQPm7mGAGORkwza3Mg8a2YVY9
fKE4kCg7B9uL1c9JiF3pfqGiB/tTxIO6GRekqhCwv3hNvbuJ2wza6NjTcl3tndYn0kh4T6BS3fbf
lGiuYTdhf2Qz3GtkcpkPPz/MjbchX1CV/ZsdliVvP+Rln5+k7afaT+e+ZOscBD8K8X425J4hoxqD
QifE7TgsnisAo+wIS5ysZOmiXb07eB/gAvopQnniScYDNjKpwjJ4cwE7bZrnt5HP1O7SzhYnBnsu
e8wuPC6/mfpP05GZTZ8gjF5EGiYlXwcxnw4kia5rUFF8iEUcodUdPdhb959l7unfoYHc5/4E+AUq
/pVLklUU3otPZZgdPbqAmhIiBM7PbQ/Rtu2X700XBHXtg9dpNf/tTLMTCzXOzbFzGmb4+nSHi7qZ
qqfNnSnRjK4WF48AYANCsAkLFVHs2whkhxj8+vPgcpOymG1HdhaDraHcoE0LgCpncRvC2UIE4jIf
2By18z5Z0ECoMsI34kyTOXVAVWPROLq5Ha55QlsChv4Bx0G5GOh5DJCcRD2SZKVospH2eI1xIzpS
LUQEFSfQcm7lLpQAQk+aKUXyMCxnKRCiEZQVlsHwavT14xRIaF727BVh/5OtkQVdkJW4Uov6Br+F
TKyGFhuI2zVv1L5OkJG5UEqldO6oPSSV2mFnTC3t+l0OGTYnQJ0wbjD8QRmukmCmdMvdaaIitjBB
D7Tzc/+lJpagQGD2rC1CeJcftF4B9XckkEDlbdpYPaBmAiRjf9ANNdY5y11K1jsdxsPszcuYFyHe
Dm3v3uPa2KpiPHv/rhHj6/bKr/rH+sIBtfyXTZHHjLBipZJ2MFbA/50e0jS+Cvy3oeZHpfJfB7ro
8HoKlGWBsl3f+LcH839a6KP7vGE1gyk04e6iXOXr14wEhL3lQkxGYFwR2AKZcX6srfM/RJ3Xlqra
toafyNZQQOSWHMQc68ZmBIxgQnz683XnOudsp7XnqllllYQxev/7H7b5Ae05ZnGN8SvQ5p3Nafv5
y5fqtAEO+3eerkZ82eTWr3H4ET1v1q1mjwNjDo9rxDcn9O43l7cDer3GB84GKAnMzXMCzDJ+9BqG
VSYy4J+VeI0b/epA5hQYzIeVTAxdYS8pzLdoOFORX+yvmnXc686QJDRyTdr+JQZ+4fKgimNPRUSD
zK8xPnevcPcGn2mRqGNMyr9yMPM1Z/q41KbZQCCaGNnLMaIxKXkJblp+Xwgau+v2OESEz+LGgZ+B
CAEI1Im51fwvrh+TjvuKuYWpW6MVJ2z06N92QOhHpqOgWCimcJDd3H+KvtkZX0mO703Sd9VNPU0D
HLZ5KzSVK7KyLJzoaC+XbwoZ8ukcXsP4uRercvdd4uMAuID6ImwNV7WdLUnRMt72m3hD6uTS0cca
ejTeRDPJXxZ+Y20MKzhzNx1l3e1Q9pW7/V2wZuMzRRP0leC8b5s0EutGTtCMS/jJ+GIMbYSJp/8K
qNXrbsZeYHEL4BicwmeatObfv7Tf4VBsQDXWNRnujRA3XRVemdWIrsPGETb4Z8SdxI7zmdZvW90/
xXGISxs13/g7Q7c3es4HNBkn5xzl2471nNE0XKM3mMlEGdKsNXHaFQ+zZyh2jiEH7dI7jd70BThV
RHyBOm81qPzEJL7o3ruL1rDB3vk77DBjSdRJ1Jfdmul4JxIOjHVzfWj0j5POnAa9ukJqr7v5kt2R
0Jvb4cFsZHpBUz/UI2VykW3I2K7QtW9x0ADu6mDEpdtYssNGGbPBQlaiHsmj59x4gHawpuvjHCZN
bmFULos1Beym8xHDfFbyoMlQlp4o1PqEzQHitO1j/8WUYFTAISjFcEhjbDLFL0jZPZoO7lG1UxL3
gQfZ1VkdMExka872UJAbcQcYAS2OpfWYlDEr+3oqTDNqBm9aWTOgC2QKeihjLhEvPGLpKoiuRCZz
ZhS+8gGCfmpb/HihUawSDJ49FELe342FmBQdcF7IrIxOSOkOWoOvtZABIrseM6Qm3wP0gVD+kjQ3
eCUuvtt0zUgx0kaFX0dVoMXYxgAxbdLxOTHDenNHw/mU6faIMZbzSTQP+2VUGqSzMjojhqpfRfAO
mAjZusW0rs2G0J5Ds3aPEMZ7mC1a3el4eLJ443fnD89AV/Hjm4vqAlVDDqOi4Uxrr+5vH14XKQG+
lmXQpnMCohgr0beLAwrHSEYC5UFgfQbsURW1k3N4YnD86H0Iq2AUGNb2GD1IH3WBSxkP877li2AV
x4oheKFzQdjuaTGk7uSf7rPEBrQ96rgZCK7wNO7hY3jsr8LC+4ZqDJ03zpx3rGJcCG69wHMq/gZo
c+0y0CLDa2xER31iQnfyNd4DQoIOEhnUoDjn4VJqwfoThXLcJGh+dEr2+xvcbUxhArpqBMxN5n7s
qiMYgrhFfEMZDv0zAFP5eaoHbeoDWYNSE5Er+Gz8xEvgm4AoPH10Y+gRa6SmWQgmfZergrHLCLCa
DWWniSYDCcoUxcEm7V82rahg5ASzpdtOsFv0rskLftBpRBMELfU0Qj0eEjph37DQwYvLyfrUH3aK
/zIImL+dk66ByKCBYSWFHQODPf0vl5wap6jXyVbZjjRXc/VAnRte2379iW8BHhoxxiCwyLI+YyF4
CByKmBxL5nHkiyAeZxgBmOAxqsSxR/fSYTvkxhw1eljXJ1Cr8/0bZIwZ0jtuhTSz+LExe3DzNSn2
LlUgGSlmrxn8rjxIRqX790IEA9GKOuQV5TNM5I3ujXhFv4zBGfnN7k67BxZPLjWhwmjhGqSSpZhP
413H1PbCzkZShU9lwNkhv3AQyq/P9ATPDdaLhp0naZL7xqiIvyPG473zgunorg2xyghStz1ohfDn
YOFh08Et+I4HrfEnfgarrrLDYYnS1Kp3RSxmR3jTBSQ/8Lc7RgDK2EzQ/cQo7yIo/Wgo3ugqygUi
Dxya3A/eK4QdbZir4aoNVfTkvAmLXIXNla/NPo2pCg2NTUDMrR6yZT6sYx2367bzroFRYM0eOtMM
otofnV/lgl4XPdZkal5Iq/SnjdSt3+uj2sUHmSL2+IzYfNVbH2v7jh7nxc5seCnThnJblEMdzXeb
hqOB8Qdl04PcQS5ByilwNO64e3LqSwx3gVdkHV+rgIUXPL9DWkLA6seIYF5P+K8O6ybnnTuMyQFM
WzrWHIcZj66XnKCjJAK0SXYlLDVAdNVDttGkebKAJ29U0DTzW2NRQ5O7zLArqqX9qXu5xpiHm0EZ
NphEo4WukebqmlveYuItyA9me25jFIKvwpWpgAXspcJ1uLmr2GRxgWKCBwg86XPw3a16ypAiE/T6
vP/oEgBZArN+7MbJVU8QRB0456DK0JQRSfKzDBLGr5Y5N+AExWKWBjTbxdp2+kGhjXEzps2M/tCk
Rex9kDWZ4gXK9JWQCuFgoeOdei/MPXTvycwW359lSpYUQ18326NxQMh5o+N2EBYnmK+5b4T2WMvh
i4BxLXvHcPj0ZY5OtL27RTgDix65FwU5knimzzKxJrCNVL1HD3gqxniA4E5qI0L3BiT5BUIJrmAZ
ZgOg37DotdEpfREy3P3PHhuE5W3N6kdiWzt5oIlXJghMXX2vLk/rYqIlWpKPlCmmiaTMm7Af2eZl
zpl3tVDHCBZn7DcpVfSMmGNS8FVzWPpNjEH8t6RtjbArc9VFFmp/tDGMGyiagJcvKKtTdG+6as0y
fwU56x2c9wa+eThjBwsTW8E3GWR6eKdIG1135R+2vbNseZxA0iT6dkyf8XrYBkMDDn1y8S5d5oCp
3MSSZW9d+iZhM+YAD6jAoPwZfhJzULPUIoJwj92kvUa5v4zpSr3zTpyeMAdwHiHj1ejFvqENweJw
t2G40XvAkRlRvmnr1aEY4Pl3S454SFZJK7yF5wAXYWLhaBvIF/HxMpLtnSEaJRYW7i714SWu0ZUr
5BwxzThPzuHjQKlCPYlNReFQRD1m7y5UQoSL2ztmzTgOzo9hecBhNFRDSEELAoGGtbuKyH0foPBN
2pt2wAyBELUOOOYrOq0/CwjTHes06j/I+sljEEJ6j8Ycj7h8+PAb8xeUdOza+y+4Z5gZAIpFuCsC
X98Z6DPxSmEj26Umubyfll298HOCyH5E5P1zEsdHlZkI/N0dc4GKzTC1V1AoIH+MqeVWhATLtKBi
DNO2cHA7U6eWLmO4DxXenzai92nqNJruFSstmpn+IWjRWswrgjJxow1f0SvqJNDhOBPcLEJsYij+
80Lh4JPaMn8NsSvvuPx0dcdx+4DmCVeHWefx5AxtBfIIBkcwVT9MA5kOl3aD+ftfDRlymk9f6yMD
fkMUJfD361SMs5lFqVtcqTgpjJvo6qCOEwRPC00DQ00IEly5VJYUrY1KXLxflAYX5Gjl6DV87UOW
7NOeodrq6DY3bB8AJ6SyQ2zRwDvE35fQaBWgnk638sqbd0MU+/FNkzxdFhckA2Kjd4cnoPgqJ0+1
HiubuyGdrw53nJVjynWmSfTS6HRaa1K9jBVZ7+TSyDJjkFTCDgXBcP3dsI49oXMS1chy9ujnY3Tc
1aaNeMcu8IVeUJrf9spBNdgSAJnEwytvW+0NmrmMg7RGPkc5OGIE9ji0phAQCN3DpaZnQJ7cn1tu
plDohP0+s9qLbe0nyClZiwjhnBF4/qIv5mJbMHXPKUv3VNJPmnbuWkNM/AgKUk1h1nPogWLpbb/A
tAb7kFN2YN08qHA6LhPTE3ZOXERsIYbVUGRPhFfxOTCjSO3nuuUpodrDhbtB8iPKBSIGzqAt0Jte
hH/Y5srJcDth5L27tnpnlZFn9/ILPSoBNkNUE8n7TY8Q8BGL8ycM7KoxEHwL2NKTaItsog1v7DW3
mYkFpQ0aShJR7V9mKJCye0Cz1/64524juMxuLl+KQVv33OVzF906QrF5+pqyTo/Byoyvuv3AOPY9
PDJaVPL+CoMIKDFQf/G3VCFwAWW3XI3ccmztOy9crh5TpsSUTw1cjF7+tY+1FbT1S2Sinh5JdCNl
G1ScpXYoZ7j5N7qspM3lyn5Eze31DafidXKwK3c6S3WDBiJAJ/iMiOa9TJhvZwu8I2bVX17T7KyI
8bnbZ/zlmdhsCRxjkjWEC54NkCc1CYsEiHgRmSi27JgzoqvErRyNigKmJBfFI2ntUUoQ+JzGTyZd
51BZVzOudPq9CqXF7sY1EnACWH0AA4ctH8QK0lqbOr85+cwRtn3nzCa+zoXP0K1W5f7NBrYxWs59
gvyg4yhfCMM4OK6VU3SZ1QAj4IVsH0hTuqfSb09ZwszxLUAhWizkC+oIN65VdKOFixirS2Qw3rer
QXsAOYc8wYBWDm8UwulpG2ad6NlVqROQ3dzIWfuIfzxvn5NNzN6M1V2/Omn4ov+xzS1NB7hr/zt+
b/NRa63mLudBD9I/pLSGx8xtgclr1keQxRQ+Q69BM8Bdo/fIMqVfmNBjbxCm9fLpKuQ5MQiOb/dT
HyVN8Ak0x0Qde2PMaYpNBuGDeKQ8Jme8Kc7+aYz3hAMVR8+xng/OUINQhXdTosS/ozJsss4SwIXW
KdQjnf8o6X1wrsBcv3SzLDrRsf9VmPKAcrUc/fCByzTRFt1Wi/r+pNmd1K0y/NnFnKPcrhg5sg1Q
iVFSMVu+uCe+jjw0prC3WfuJatQx1ybaH5TXutXBsof6ZPoAh0NCMWmsS4qfa1RzXUErmDRpYlgv
sWHjXr7bGlFSGBWTuQGRmVgVqsOPfyWTlTi5t3ulmHx7pz3yt9vJTaPP/A1TGXYtzEVsj+iFV47a
8TqpOBuv0DIj5O1YBXZaH9mwCIZGiYT2z9DCFwzj5NhX5JWop19Yx5BESiYKttXcSqX14MBjloSB
4PQ7f26e82JjTD/DzjgPzXVz1JmoyZvZkbC60rMH5UanIwFL3Wkt8gbvyFcpctrMHi9LtW1pkMOA
f1sOaDJUr0wJOvfgeDgiH6UnOG9qnDK5llkNd2+OQss+sUrjcsxMGRERI+m+6r+pu+EXNp0pJ0J3
r7M01BBUbq6bNoGSZF4SwPnsfXrVWGHGZb2LmBmuTHYb7k13a2VAeG7EJPZJbcuNAlX/NGl8kxPG
HDccDeh6yldwRd0zfy05Vy+wK3GK7SAhlArd4jzOi7v1oqUCJ66ctPZuHVLfvTM8hMxRVLstVjnu
i8DL58H4azKyJPYqdc7xZ6R/oV7ZbAKc5xyWUNKYaa+QNF5c2c7ONutpff2PaygHqgb+AjAkLwTP
SOpLy/ir+0w38Bg6Du/PXnr0j8/B/UZCGeppuicOG6V10/DSo9N+uf4JRif45MuDq3J5B/nRL1bM
JtZ1a9xp9Zp69MIZADVZYW3ZPnSYatBiIJRhobbamcMXnlqV9RnyCQqsd9xe8u1sMsemy2HptMAe
MVe1Tt02N4aXzUrmA9bgtcgJ+eS/DefuFqz5M72wnzhG+LpkSHImDtlMUkLtEp7Gx8/QnuEsSArO
qF6f3PpjG2pISlzvHmfPg19Y0+hgVMjMsHfavxN6lHwpkP+oIIb05owAHDBye3hPV08l3bqz41ds
LdMEw1vxxnHo232FiCbcW7xHL5O0lyMbwK60DRsKhceL0fVwkx+vjtLtwVA4cPxx2+W8pZPT5Bir
M2nx6ZU+SOYEpL+vwZfjC2kkFADPPT6midmFpINJ5wO7frC5Yi8zKiqpublTB2h+1WUpzjp5vyOm
9e8hdXe6yBdVh4Rrpgvxe5jiw7Hjl4EmkS/N6DIwa2I5IcYdjjjosJ9THmHGiI88vV1uVaRznkcu
5scv8FmgQ+yjJt9De1svmndckFGBytsYXOeao3nVuOlypaNZP66fFIfYUxGo+pwqYT2A8Qu2DlEG
f2DGzE4nfHLtkpgbNHErOIXbwiUFCdwHt3gPxwj2OSKblEVn3BrryZHYV7CI+BrUC7YQJ020cBWm
f595EZMBPGsknyFpTm5jXQ+4xx1SO7p1ckvaECXfbk7+LI2/yxvspZNUtXWABwrW0WoCQ4W/KUvS
OAyYlsQlYAvnUpG1aaYTrnUNUnP4AGymKfI7y7QarhxZP9hMUgFRjaP9jM3RWffvcMKhah59qGNl
OX1h+cZVcKIgH1DePfDTmzc3oag9i2VG3saHlBJPDRBAn8fsQlFzfvtZk9f+fc5NdY+prKDok1l5
qLawDW/YR6t4L8HjwPqrh+A0qiqrEGUjkdNxVYVvI2pXQbnPWvDHArwX9fnDf5MOSG9y9HT48Hhg
RIU4v+PfjRU+e8WGivvkHhFXtFzlw9od8vfy70PcQ2bh6k1hwJdBppsq/MI9jKeI0X6Hpc00CjgI
epSNAp/xbl/BH5LVa8xafn5ZsBrsG+sEwsXnoCWerkD36gYReNDYlD3D09x8aIJlF4ESVg4OFcE9
eAY3n7AEXEU4R1ie6G4R4N9IuuzLMxgqRDcMGm6L1rKzvJITC1ZFnZ+xJ5AfhJTy8se+w4GuUNzD
GZMwGx0/P5dzCaCPaUP5x3ajUUAwEUeYgpLVMTff0NjAEvhY7XW2wPc/Y0LBTDq+U7WiruU/4OEA
DWquOMASjZVcOXjDO8WLw88+7T+b94axIyxbcDPZYg1L2bEYd3AVe0EgslqqLZblwPSg80i1x/qA
oBCQA32AnQkVBVn0cREZayhEx9F7zTYChIua+ut3ykVV8LPvfCdQMm3Vh4y8IT4PfxgKly1b8MZS
WE+MoxiGsJTu6Qk/6+a+DmVKllvn0bP37t3oYCpLqD5c2laNU01QDk7LzqLdzUblHTpNixsZ/Tsu
OF3ufPwqUHSVTrVkI75bVy43t22ZvqT2XnviV1N7EK8xeEi9u31zLtgAEobltDxIlfhLmn4Gg9FX
YvrruAL5O9tKXCTiRFhgB3hMamDpGAvAxHCuCey9vngWChB4h8JWBhgfAjZj9BY0PMNpBCT6QW9j
zOwcGX5+B+IotOLnqS6EIRZFwMCkArfgjhhek0aXXTymxnAeL3hHldMBlgG982/ADqt+1gPh89Xk
1mXLODzwBXp0sXsZaXEd/CZsjWDx3kJBwfCnJpzo0tOYp2l+1i0Q/ZjBZ6n0jPDpiYGWuCCNXvPz
NBtexjjUoJpiP8WTg0JxeNk1ZwpQXUeMjxrYYsZ1TLWQ78odhoBM1DBK+tgt2qe33ULEQHOF9fdE
nZWTNHVumq1DoCVjHRRyv+JFpsSiwF+mzFifFtiW2YyzcSmrY23+CBtDyFivyce0mQjd2Fspkl4h
uwrDxxfLhBoahZixMB4/T41BMX1srlOunzv5JjvgwDP9UcbBJzvzyfVNgLW6Vt99Q3dOwmh30nZY
vyMmmw08AqAZtmLQju0KY1iPvs9u0yeUAwVXXzJBGuMCbpw2aSrhfUYZxM736FYLnAiYVusRFYQ2
0LEM7VH4EFn0uWEUsj8eGvtT89B6+o09JUjKks8/6z0VU3wGLoSs/NKeWHIJb3juIGiZfR1wzAwq
kGOQLcJ+AJImNIFqOUT5/ACVfdvavqTseYo8vDk5nV3WgPrkfE0vzULp6hpU3RDd8aG+9rPtJdCD
FgPWp41dtcYuSq2+vpAywmCAjC+GSIgDEWHzaWCz/bGyWuvr8rmTkRZIMr92U1IA2wS3JG/dZ2L1
OvZ0N1ftfEJEgbL4RAQjhvKDWmsGXje0t+viAnqfRyoD3bp7meq515ycB48ZP+48IFGLMfqE+SXv
miE1E3AsL9SosVjhJfB1n6Z/n6w+OKViEnv0KnhyoEv8Oh2QW7sTKkvgiTPRWy+rRSItvP2IDyqx
VHAHappYGkyIKwzQvYsK25FRx6oTlCvfmOUpqKPC+LKCzKqj6gm4n54fDE2yuPl1oUocg4/PP7By
VSEfGmDlYeu/b8BrBXLr80/BBtHXORBa2j/Bb8kVl4VaqWxwA6WSVZPaVwCYDjYlnpp5ZRrUJFtB
ywWxhHFwttMuS+mx4UJZhJiI7RJraoEIWrVZUFm28FSBKTv9vAEq8XMZ018D9jAGbMxZoy9TWv3e
y2k7bUjTgw4SygGFLVGasSRqtUKjp/dODBnMEdUAxryaX91+qdo3r6zCDFA8v9k4m9xzD5Cl4zUf
NhZWvMiwgAXxdqlZXziIbs9cgQaXdnvA+QduIXkFT00brcMlWbE2U230yUU5fIZc9Nd5BgMPJJlr
HNUCmB2DUlqjB/mMOMggeQHvkg6NxkybIC9gpIJppSp7fgM0B2it5d6bNpkYuX/THD7N0STzcQWp
D4k4jhv2oxOuntEHfts9/B4DvU6U1rh9hcYwKAiIN7xrHdzy0eU+zFvdzzVq3twHRz74ROI5VTvs
JdfpcY/jItRdEBVJi51m+EJJrt/ZZ7W1z0OxtxXrfwnpY5G3YVKiUBCjOEIuEeesa4d4eJXdm6us
aRNFHZpsIxQyTVyvm3Y+uBEyr3gf1/BVfvAppNkJuUC1xYUu+smwx29G/NWvPUpPj+AuvhJdWZjb
kHXc85wqL3p5aXjBCOvN5/n1I23c6sN4ciGKJ01mQ5l3236Q1RAg7mLt1K1U66Zj0UTYsnuprPRl
nzBFRO9BKwNxiPm+Yb8jVh06dCRslHI/l2WuZfvuPug7Hs52YNiD9k9t+rVx6t6b9mALkOTO3xHf
GvDN6p8xvSx0d+VJMSMPDbMzTvw92FPFDgxmbnliMntDpEF40p1LAl3BHtzisr/sv0T/UD1+Y357
/zZlyBWXyZeBXjN+7C9/zeCBQ37uymhZDU6RsbliIFFPwVXAdLGOkCxPZuaLT2h6LIbihS8qPbJG
fro6CC4o50Sz+u8hkjcRuom9/AOLlnwmxgIthnhMmRyjq/HtqC7ZbGXAS2ZEYwL4GZBFzNxlwTT6
2xUxLSixNWHQxTRc1IA/1R/KNDHEkI/yL6WP+gq9mh7gsMNnmphMQ3v4PeRQy5OqGXtCi7uW/orE
e1sfQRDgIedjFXBYfI1/NzkvecJXLOUMPS1/DjxmA1RwYiB4Y8XGHiAWbPybfK9pY1uEzrHjGL0G
XoAtmhNAIkaIzCg2G5kf/zPVlhcGUo/lY8MF7rP2b2u71RyUKy7YGY8v3R20cYe604FOwqu/+Sny
s/79JPZihq0NPhIAXDAFEc9vY2T2OqG8V1bacHTh3+VHYXOa7C/2fhV+LCzml1ere7a29F084B2H
+1Ev6k2jpitOo1RcwOwiAoYQxkeKLAZSIvGsN2KhDFWDedTZ38mn6Ye5GRUr6lhukxvs31GpqIu4
bHvZCHwJ60WMpLETg7mO4LewWUy4dWECUYv/Ci37NqHcojZntGMz1uchDtD/fKUvKCrOLv7SDkQA
R0z2LlR6TE74Wt3O4ja88yyQx2XwMzGj2yxDMXrEgAm/4ZL7/BZewgdRNISo8HhtjT/jr9rWW5nF
nsJvhN1eknff0ZN762ZaVMQ+N5iUBYfCxeWs3AKaQAeOVp6yowv0Vh4F7BMte1dP0m7ebfWbfrVt
4sT3tpWwdCgQ8CZ+OPX2YzN243LBZ9E1h7WniDVy2c16b8PJGHcPV3gTHnvnHnCf6f97YIDI199p
U4CmaP/l0WAu33a+PYbKxJ4BFLRBGZ6MoiX+TLLRWK5/9/Zq+Ql4xil1DZ0scfc/TSxtChc7I2hH
4xIrHXV4d8WanRPGinbrygqo+waPCyumrJrt7X32du/Yyr0h3sP6RavFgyEAcoDKMTGV1LYKy2mx
VjzDl9zD62w1Zlc9zyB/eJ0+DtCmZQ4v4ftwwXbz2EsH516FDRaNC0uyPGvvg4xX7qKH0xy+vMq7
w0vQWZRPoep/IjQjv/XOAO0w7GaPWXuQJiBG2I0xJwty/zxvO3Jo6r7xe4umW2xMVx2pI2VQD5o9
RkCOPFmu+RlyWiBC2W/aDNR+QzHKzEaKJ1eK8Xua/nMt147Ygp4m8j7Vg+kzeeP9GjhRqtjwPRim
R282D/QJXPUcvm906XIV/Un4QsXXycGsfu+G680rnS/u13LZyEd22weBUqtAnitPLjyBy6Kvnx3E
HVB3//+hjCmq+G8JFcDOaAOqoIUt8ght3BtJLDOx+u84e83Zbi/c5iDQ4Sl5x6wBySmBzgLhRaTW
YgQEYThms2LNlI+lvZGwgwkWLPu9P+8S/lBYyzX/W1nru8VHVgni5oiLUDwKYM54xS+JCyEtDzsr
9T5PI2p5lD9duckfIfkU4E+8DseJLxWDy39rgFSEh+cMDNvGnJsXlHtBvFflBCDmAFTl62EBRFxd
mJI2oysrYO3xE0vwzXZ8VMKsV8yYLJFw1eFKxGq0K2swcj8fa1MUa6h8P9gsgp+GL0/uHG5mW4Ia
5CHmi/8sGOVvsp+Xi3LBOcGTEbdLTgQnBBiILZTt8w5UJLEKz/nFzxPZR2UXfQdgKTA6Wc5gAsR8
gIrP7olLmivGTGBGAXvpVHIeROIvymm4AUwn/nenknOBMp1FmdP3W8ZlScewiYeR/JpFh5xHY8mf
bnc5h2zVrb353JqzVvOHJVwespnJKW1ubnsy791/25/QakTkzgCRjbdJilwHcyB5iklQG10ehjnu
e6GPGVTyF08+AXrK+PXa/QL6+kgpzmFzizVN/xxqfrrW6IsLtG0vouDTnkKv3oVu0h5+sAoyx7KT
y1eIF0f58/0R1wrMOkRs3sF/HweRF8ELHVpZsQ4QSnGjKxYLeKnDZMD5FyaXOJCIcYT8KyRkaG0P
hm4PF7dPGmLKbz4v30ENhUuJRFHhD8hX6jxoKOnQMT/gu5v4rpcBNwblAsNSS+gas92OmQREXkim
TubrRJqawc/OnX/8W+Cc8kctAZJpnfucs4gzORRHEUAf6F8MMoCJ0Q0PQAX5HGfYZR76jfPoOycq
kRcC9IJ0BSv0DwZhc3P6U5mbErgos7zKNz2pjWj0/v1ZadI11MREVjxJSWbExx9o6vTprILM21uu
jK2wJ4P2AtMKo1CoxP02nXr/DlwkOFlSJznJE4xOy+gbIhqJT7HaPZH0qHZfBOOdib2grYS3sIN+
wxz4upPH6iCPFAPEmckbv06+rMFiz8UgTV2U0g42F8eJc5wcJ+VMfKEujEXNcWNcHsP28LtFv3kC
T8lFrgQz4t8frgY01STTylOLeLlrKJeO8ns8MQg/zeRSe6MeLF2DzZ3YBJmjZiguib0etBKl10qI
v558x51psUD1EnH2mRws/j3ymdpH3tD6WYAxmWsP1X7WfUWPSD6q43RGhAc0yu7KwPTgviBvd7G6
d0+MjFOnnbSTJy90FJMVZoZEvLf/EEDcCcZFYrWaKgxsYTvKt/175gel7ShARepYgCEzgLdkBjB2
W4kE4j7JBiu2p0Mjg4J2F29g3hDGgWQQDMUVhE7Y/SzbFLTXrTqBocnFLSWUBH2I0ZSUTvL45aT9
d+EP4Y5AvKfeGlfzlNALOpwI4mbw3N+ndx9Qy3/vS4aoNHsQc2vrQL5QN43fkyYh0rcRVBuvwczQ
uw4QVUJiazr3AfIkLKGYflGRS46SFM5SnZ8C7Ck9GLge81yuDyjrGRpG6jbmxyFsD/6YEKQGgi/z
jXhKA/j0LiAJvZTZp+RaFWRcmdsihA3MIiOPyl1leA89MUlEvIVIetvi45XMPbh3OuHFYiHVik6s
haGYuIgbDOQkfJPAbqmJN/2/eNdxuVnhhchdzjrwsrUEfDkRRxy5gOQyKiHNc9zhqF4Xd48FBiog
aRs+ScUThHxCZKenoOHnnkeQwXfkXH6ySsl6IOZdzEr8xu+o5MHrYb16TL1BPa5oWtvWCYyMOjtG
MsosIzA91AWAyWRthchRPyEWjN0C0C8hS3VS8C9X7zn+Z9pXTSV4SCiTSNQ9mRObEnRLE7wsKJFI
Zwh/r5nHEiNWkPcUvMNVBMCF6pxLkGeB9SHoN7/cVUKCfplQZ0fslGQtAQuwJOirieUBktKwGkna
lLjHXKUL24oxR0EfBimP8fRWGjTScwPpg8RRR1KVoE4FgAtsFxIidO3LxkHEJF0UGQAuvyJdk7gE
Pf7IzeX7eSH5ZggtOlt28u6rjiShyZuTt2ji1nYnMOnqtMi7eozkR8hvUyeMknlwYOgRMSYcXlwR
4h+3LGa4J/pylExvI0UHpcLXXVMFOvkAHJjikFrgzTTuyVP+JuUZLhsugJDXRCKKIfXgX6vwrx3A
SJjeU6bm8U3Mip1ywOjbFjNueTRdgABVDGsLNgpzIvE4EhVzIJ8oWq8BDCgGXzQrNaNyqXKl/BDb
ayaDlHAXmgPdX42ldRDaYkGh0Aop5X5NGZU9DxoYTOMRplL0EeBJlfGhPb9SSEhzJj0ZFTijPPYW
MqwkYunhI4PxOM48sKvgSKu/s5VSlclelNE+SlHX+Llb4WtJxfbB7gELFLFs6UsPCepjM6CQ/Ca2
pSHSBauPqPjXEpouXaD7ZOjRxtj7HvyrNKRplOpfni/vO2xMyYpwdFLgJcfpSyegQROQ6kwety6E
1chITt3iwHThvw+krqi8wTQEhu4z2QbmNvmbnryjFJf1NKScDUjf5EmrhL+BI/9X71ZBuf36UCzw
n1c80295iH05TS1O2b9mTyFMUXLE/cYyx3vjQp94+3WEYmlPyupA+sgLp6h2vlwU1KIOTpQ0alIZ
SUUkLfa/gC0x//lXJ20Hcy4wbm0paKXhPFo3goqmR3d6jkhXGxf2+HA4SBtrOvrgV4zI9SGN7+GQ
WWRYFRYZVnP2XwpuIFhrpPbUEVFYA7ihvC7UCD42InyceSA1WUj5HE3tA6FMw8w6sNfxIKwy6i3n
Erm23dLo71fdwbbb7a2RBFvr6ZSie2nwFb2lpBDIT0P5b/speWoCX2xw5rE2Te6zfn+SWv52vw9H
k3DCP06kht9s5LOD7nwppw5v3d8TqTum9Edryvyfd36HSnqO6Jx/vxBfo1Kwg3HSg0tB/+9oMkHy
wD1s0s/4+fwQlAZixYe9nMQi4toHGVvW7A1JbUTaCR1ewBZxuZKqFLSEwpvO+AezCBCxN6mj4Smt
nFHm4cnE9R+fJI1zN7tY2ERCUENg8HEWHz4wHuQy32z6mEPKncB0zBJ0JKVNmUzY47BLeUBuRTEO
jMBciGnQPyhhitjDXhOcF2XWkP+J1R4EU0dBPbGC3AQ9gB1RdYS0Lu8AmTD/b+AudA3FkUicmzBx
/JM3tCGArhT1w82aMdea13JZhmzaI7bvQLDH6880TIJIJYZ0zYVsRWt+MgmjYgf4WN/DyhU4DMiV
Ff04aODdSMA76/wT47YM8u7m21XYCeRJnCVkc1bbwtMDeaoBy8M0d9tw+RlLYWAoprlSU0kclRgp
4gXFUb/5H/p+YNjfciFoUMooWnoagSG0H2r0tbn23z7DdMBRLFK5dQRbeP5gRggO//fQUQfp7p29
MLjGWjgSGMsYdRzI8b/m03RTOiH6IhO8CTE0Oh/qYiKtsdcCXjz92k0pk6X5SV1BFnHek3A+Nruh
fJRNjWuGPUqOzBTpZ1w0pCdFhPGNYQHxBKAKeFPBO9CRVuFydkt4JfLGvdUS6zCELoT9BdX0geXw
C7KoGvC63nkM8415KeZDJ0hwsrxWU9qvj2XAfsSZKMEwDc9bidL7jFu0CIgN0I/6EkFZ+bcI8QG/
ouxXF/c9gEuIoQvZca9h4akOW9joNYITiWcjO53Ko+oxEMH9Ecu+aNGfTPzRgMjAcMR1C6uPDVk2
Z3HM4noCjZRWAGpzeF420efiaZTxIkh5wmKnrIvBdYd8kctRWCQqRZXKJXsPtYMkWLYPnegE2Rhi
MrZkFYAqd8sPQpWySCKqxCoL1zfP4BWKUJ5yq4pLJMxvu98vo40gj025pSYhawrIIJgSiCMTKIvN
osdnuNH7fb5qw1/5Et7Lfrn+9fxOdxzZvd5yOe/OXVnlEfWziWzvLnD0Nv91soJiypIrizAnTQPy
lDu+wwUC6Mx97/6DKWRX68iohEsVCoG8Anjqb+tRh1pf0O/XVjbX4kBI85+gQtvSGWwBvwEUfrmC
rNZDgMcq4M7kEa2pH46BOkvtdRWymHKOrGlmjcfjw3A8NJ3heByN11GPd8BC/rYHS8EXQD+JMRzI
PgougrxDllLefoMzLKUyKPPv+eLkyUmU9U39BbzQz9PkoJRhssgiJ6BwsyfAjuDwq+Drw5xjB4Se
+0ML6eD43MqDl8JTx12nCBjVFIHYcMkdq/dke9acgfKd4CZ0XjSYRlfMp/+tYDUeeOIuKmuWXA5y
apuQpaX+lhMunS52nzinidv+v4c0uENqHNnCOBKZxeIo26A8lrKTMkAfZSOBYQTdWUYcS+Z3IzRw
v+4ZCj6kbPIOWWxymkCN8bQYCms+rE4m16GCSbMsmfIQk1SeaG4ppVAmgiWAE2gYP8DJOQqV3aFZ
c2ninNpecJiFNPmhxpGr5fTbMgrgdpg3WC9JhChkGJ4brlvLS1hMOQKRZEuxOHOC/iH5+J+PGqP/
zt7vPoMvzUPsGMUPDyuhn3gZURCSZREuv+RJgDNG4C48wd/jxqXOkoKCC6YHVRamwlOxZxSsTLYz
wcikVpYLYLNpcgYw3eb4oxblNq3d675x9FFDE/ImEPmqx8pIIUE7R7d3n0rflzoZWr5yc/YlwZoL
lq2LDEmepPVBckAZydZ8ALqQX2oGt/u3b8GR/fmCSgMp2IngJSmWxbX1+37Z9jD4YktvWbLDl96R
PfVl6ajspMKV7EYpaVLnMJS8wxyXS4VoD5pJ8bxEpCcjNDrSZcaATbrTnSQl7v6BMP9D1XkuKat1
XfuIrEKC4F+igjnrH8rQYiapiEf/XtN7P1/Vt7vb3XcbgMVaa6Yxx5AD/lPDk1BL7zeHuQcPpJ1S
nZH/SxqmgnZP1LAk9SO8mDo5H+EyfJAmEuskJlVIVhvDpv/PsIv0rxXmgzMrf6IR/cksJnD9xaSy
5O4dyJTFNvyzD81ZHgLY9d7QlEs4QnMYMBl5Dgw82yvtIezBdICLnLFkpx69GrZwGKpJP2MvH10J
UxE5x4oSdPRbjmzkEnxRAMaqtgKLL9lradBBNVi+JDAUwWba5Ta4AbMZU2z0p4/+/v45ITu4eGtn
AyXydSsL70Z/4r9UkyzFzWbIrP1tpeyg9zGJVl/qL+IRQf1EiKHwJVlkVFoIb0qy0i3MK+qtTLof
J+hQ24mzIxOOMPz3hRW0F+PD4SBZLfFnRAxV+JMlHOCQ/gzJXVHv3WOnG0RxuMFSHROibXHYOONf
hUac3H95h3+6n3TXyZSBa4AvmVnkFWS7YLfYbgdbcr9LXFwPn5Xv0SjYjwyvtx5sp2yuMi3lRwiD
ScfBnsHtFsZvlV1CCWuqufK0ZPb+c6dl9iKYfkbCXcQ9KedQzKF+G0k5iG5IXgmLEK2v0h4rOT30
RuGiG1u4w4VnUqMGBIhd2HNSfPfW4nrL4qHfl8+WqS7qYkfansXjns65hOm0I8aCvMyB3fC3Blhr
eEOyD4o6shTZpNS25DLxnEEWQBgkLh3rq497iXuXwQBUOM8gY6UVHK5BB9V7oLpSyXoimXXnYhAc
Yy3JaZzhYs1pUtXkEZDGskQz5tIvaUyUe4eBZ/cQj+/fRPxfhfQDtbseFj01VNgp1eCfCOWTPlyB
BEWyzn7b6v/bdYWrVzhmeSMrRgJ4gNSNgbhe+FoUZ5nqTsEC0HkLOhATvs5QCQXQ6VQoCMEEBs8I
nTdAwemRYYIg2PiWBpEGMhj/e2yR7qX1FFA/vjWddYtqUczIL/VysGrZ8I4sQTFtL+v5NWRbB3Wd
Tc1dBph+V/0Zu8cQpwvuFSBFQLWjbKpi1XnTfQwF33386kuKQLIR4OSY2WpokjuC6khSA+S1ZnQq
0cP5GrwGst6FPpLegehfdpsEVea+R/IPuNfYQfKB6pUh3l3UdNsdFvlM1MNPMJXC7k31GPU9WaeS
BJJ1+gtgnqOWO0zJZ7S9Ib0V58iaDd/dZvc7A/BDLIcOg2ZrvVvU7BgooZBGjkMgFyi80WXL3f2U
HUDcAmj1vwQ8BCOlSypNq5a32i9r4RbD73Akztr+7DDOyHGcOUepf07nc4zyPAxTl/U0v7qDcE39
dYok4VgmcAerDU0YzsvdD6diLUL5j90f4d4L2AjZ4uVRrEIyhA6vC6F9H7HcvuQH+YRH2IpAgEkV
FYSu7AFid5jDVFUlxSgquK/o5hDauCjrSvqR/i9JQ4IaJAmJ9BvzWVaNvBNGE+xMqyNhJP8COmcc
akDBXXS5IPU79a0B+nDE8L8o/hRibWDIQjYuki/kLfsVrX4V0sfxxEQuFRlBukbBFC+vNKSw2psj
+VIHyuAzrMaSZn36avD2gcPSaCR06nEfccuk6dweE6McfimDJqGVL4ufEHA2R8hknkwfcxoE26OL
bsugnIfX31fWhz2MczqRPK3ZB8ViS5pRrJlsUcTq03EWTK/uEW7o8ZEobiVzZcPsEbb9ISZBficJ
yl/FC2fxiAWDn3h04es+yMBUPUbZ7DKKkY4Q02IF+bGmjd+cSo3kRpypHDFK9Hzw1BNyhBgfEeZg
8e9OfAK50O1Gw80R330nBuAsWt1/AeAE0/nDCOGvW664nTEJO9nixceXBSDxlAAvgF5gIMy9gg6N
wuSnDgAIQxYJNHohehYcVaLJB1hvce8Khnl1aOP2ReJx6AEilePxdEBiAknqyo4Wi+OVoDaHwPDC
3vaKjK7ZFS+D7no6rcVLSOn8VygjURL6XfR9K7T9Um2S+EQKOryZ/RGlDuaOoG+/XjpTsYPxXjuW
vRdMa+ALA50qfrJWepmA2B+TYqC4c/Zq1d0WAxz8C82PhqO4ZEz+5Vrk/wWZFiLvMLPBAOHX1+5t
UtPRKc/Ibg7mCYwA7HDIRtLE/AvX5fF/rN/3IfObnR7qXfZxujcp5wwLp7WUSS94T3GlZI2xTH4r
DeltceKwl0fJ5ItFlYWIh8dKEhYB+QF726VghTcoz6T8Df9QjGwgHyIFL/G4/ql4I5Lt/fPmbqGM
j3iD221m823ZwEaxVNtTR74ZC/mas3dwb0CcDrPg9J+atZxFZZcdowtPpaxK0MGdgxj4iv5ncePF
4RVr/W/OkyCGq4L8ywK0ln1CqBCdEPE8DTibeWEozp3EIbmHm0C3rlzCi8uVcWB/kZLE1ecXGQTx
HMFr/V4hywnzZ+OuHBYGHyvcMnIGpOnxHf85tXIuaiDnQ5I/RB7YloCDPozfehT/0vLQPw+kaicu
xH0nNTw4YDlEayL+rWw7H3J5y3+1xEOaB++mTzKPXZMlPj4gxMRmT36JG4q7z9ZNoVCKhxIxs95F
fbAORUtQm5lAlgm4jMKFeuYKcyAd4CSN6Yo+0a1NqVTb5wOjh+wTkO0DeM1tsYrH6fa1pUn1vW52
04VUxZ701cyJkmZf9zaDGvRrfxC9WlM+IvWcVXa259dvhgC8sjTX2araYlNROSRb17C1BkhF92pC
M0bNlKJTzwrflBtIUCQgQy+zoru70UP2jSCzQOslc9loATYza4Gbs8PLhE3QuoODSV1a+3StoNN5
H96n2VjtMWd7uiy4Yd4DCAMz8HkI2RMDAeQvuM3M6Xd66kvLsizhxp4or2pFt0b4gleu4WtDPfff
IvPW5THRg3cJqBg7+AhjrXvVO+0XBHn2O/XbVDDfhLDn4+v4opf67jWewXcVHxEkKTCWlmsARk18
YwmaP0NiCaoC4uu2/d43SSdN4r839Jvgyqis4BzS51J27lew5lDoBbQmOYyfjgHaPOCV5oIzXkCS
8zJJD4iogRjFMVtCmlq3Xfr7VdqMG+vrNB3eOpcJndlDZfmBd5dc3MWzCuf+6+1VPh6EAsP3OO/W
dKSAHyYeONIGpk+rF7mJbAG8ARnnR3gfVssGqHpaZ++RmvsF+vC1B2W02nRAWtMtXNNKTjqBkq1d
lPAMOycEA6WR5XZsTVP26wJ3FhQ84pj+ffTdNOcPrxEChjGANGSA45NDMRgAdO5pXjl892ugj1Ce
wGUiHKyfPfpHKA512r3vtHLY0FmEFfzNls1t/2D8m9tsW5IxrYXhHDA1bYbtIyBtId+iLyOHz9Om
t4dRLAC/cfPpCmIB0+dJyooidm1/h8+XUDW05jwog+RY7Cl1QrpQ7KnSDum7Z5Z5RViCX4Kic5Ft
6mUevXntBPT3d11h90nj0ztUo8RJ+6bl6UuOevqLJ8oO7i4+gaIpq8qal9sn0DMaf5g1tGxNH2tq
j9C/qdShyKsBBmGz4S636b5yT2Dg7vBjCO/3e3rbi+O1yVCHOC8aTftBlHPEm5WGZHCbA5h+4hTZ
eAHJ6rTXU+fpfAFgnTCatItCdvfX3uWbx4vPMnDjilG9LUSmasN8PB1M6pil9LRfVvnm9fea01pI
iwSKH6BjTTtGGQzO4glqYB8+f26h3X1IuLcQOnoq5FDRjuhtqSYIem3IzecUZ8ggoL1g764kbY3I
iJq4ksAZFWm55VSvepTSxSudII/C+1IqLu1qU6ceHe1c8WMNE3pjdaJlc5ZuFdOtjjD9UZGvMHR9
ScfAKUNQC83RRH94dDxTj4U0lNq+ucpb0IQaqzOhTp8tC2ZM44HHUS4o5FsbuosXrcV7Omv9gTjQ
589RPqlpPEVABYPKe7avyRexd5ogo8aSAwzaw/z4mxFVIpQe6kAD+W7zrVlBnzsQ34VLF10uysFQ
a58V53v2fPWMr3QdELv29DEN/27RYieKss1jDvIzaQYwarZhG7xC8wGhE2m8Drkb9qhSsWlAI2cI
+os+GXChtLsDDGnS1fBrP2g4KWvcZMp13psbQHygFKV9PQgf7yn6BFckPyHIBmezS1a3wjEfXgIT
E5nLAyyCE3h3K805614NQQIGLBfS3csXMmAbRCEKBAso22Hlqmea9wmaW2ObAIr5Y5u5WN6Fxspx
/NcUv9+GT4ykEY0T/bP7HF9X+VojNuu8ZmUMsTbkjna8ei+0WnDn9P7q2NSzAMxrjgepbu3coHWl
M2Z/2prjagXgjmekCPmCCHdRDdnIwnTaWrIlgNOPkN2GkbsgpAGm8IFW21wjr7tL6HRdcjb5Up/c
l+Ysj45wAvbP1FQTp9kHdf3eVKwBeMVpclVgIDkWX9v8uFrLhz7XICAIY+7+Xj+5t48bk2+nE+Xk
8vgx3RwG2++o8dpe1WN57jXhwDvDdwoziAKlD8RQKBY+ewZZ+Nv0dZpkC65CIPWEzwNzC+XYJp1e
NpcN9NLI49JnRGcRGwak8Zx3vWPX4NvalQQtGxqbi78rWDOGdlnQVHcAadEcwufV6te1HS8/Hj0o
E3OrU/vPeU17XS5NKBSWd4iEr6vvwoDUDLJVqMFodYSRLuvD8pD9KU87mdLMWO9akDuAaz/oE2Ao
myS6fn8ACF9kAm4bluGStOHy1jcO7yaIj3iTLppDY1rsNTNQN/AE5AR67Hd7YCDmGVoC9zP6DNmv
6VcfJVONWgiRKnhhzAEp1u2XpHjlKJ+gcfLrRodGZjrqX5arUwVlwVCfgZ1yXIbJkAugCSt6iEIY
DevlFrqcRwLpMC1Wxt9rmgVtmgsn511yrPBj6FCSraDoN73Pon2sadoKddVDtIGR+XLltMaCPZqW
B5QDWJfcD9ilT8EZvt9WZF46X9qTXp3vta9lyxYCmAW9hlR4VIi3MBEgQUr7vmKJ1E0X2fAXEBH7
SsoAboXjc5uOrF3ecPQYOnNENWj3QJDV1gnd4MLJ5NbSWhbDH3YFVCDrlnM38IxGzzUsPBccoU1p
8tFeHUcJoA0o3h8o0yLHKgqwuBWXm1NcXIWyAtQ6UKXjQ6N4BBW74RC7N+iIIlOYuHdqlScH8j6M
Fp4IG1SxQsE23hRcMuqaCQlKfLV324aR4sSoCgDqm0raQwPb2Cu3Os0EdM6WobV5rHS2fWylZnNy
J3BgaE+UYjexwpi8xkGlPxyV8mufX1K8CbzVgG6rJ/BfhggqFZze0ktBU+d7s+nCUVzd3RbEwhC2
3d1rs4v4qvUdvpPghHeENvLUBOpMxe9JY3TwfPjFq9OmvvUeExx34W5kdYx/R4YWvm04WG7O5ms4
bEbM+69mn2nwWOeW/36SO/rgWDL4cMtUNoRhCVxM9v0JJ4rNhZ2PDCssTzj9M7OnbNIjaXOycS85
EX5BUvVOOvHs0ApVwjF9D1TIXmlerj2h/4dEXXWT0ueaTLJbwPUMDwxhhs9GvLXJKtQ97Cd7GwAU
0NRD44S02HcKgOvKcMAbjtPHbQc8RZ2A6OXkR8rGaGKQrsfrrk7dGpTHLI3M9R1xenASJ5/z/jJn
Zu91PTHXaoHeu4i38vhp23wkt1QlzoAOdAX+iatdg2mCNVGFGvoGkT5/x4pip6+GDRsGeB/AcR+w
o2OaLinumDvMMQwxJKqw5K+5ZXlF7FZ/jd1zqNLUBWfkn86s3tIFBMcMhAQUN4f6lpI4KCly0n/m
EI8GQBEJPrqkeNWR4kltP+nOXij9DAfj1j1DVMOWuCqodXRIJEFjcXKw0xacO3v4rKoJSST6wRI6
oqBMR9uMXBSoUTLIeMv+CyzLaZShiAJAi4BFDblgUnaI9zUhkYUSi50ESDckDmfEUuSfuiV/14gr
Ujs+Xgm/McV8KPV/rA6T/+RmhJuL4tAGogeTRA5RRzwCh+CjEUDNXvmzFtU3hJZEHB2j9+3mLf+h
92C0KW9/jH+xfUF4iDAatHrAozIXcs2MGiiMHxa60qifep8n892p4FQku8ZWnoTsS5+5ClHTe1CM
891p/sBjQ1jt6aCV0HpG3z99aK2Qz36nkMfY92lBQAsAJ+s10ROHe2p3QdaMXeCCagaz1D3NcTTf
dFDQ4cRcvgBXdmEiwXBk1BrICxCUKx6TjW7IJ704hhP/MS1ZHDp8JSlUACxPcU3xJqtxsmO+4dOr
TxDbtHkSLm1bhHnbJ6ghADD0i7eAoNRuu5t6KYSOChxQNTQeqnsfNcPGOAZxjqlvD0rILl/b25sL
n2iULxAw4hxI3+Oiwf+AO4ZQHIxmJxc/5HQNdWGJeJPeJlTdEnwIHxOiAifcuIVK//uknN7VKrKi
ZH8GI0orFaV6EuUkW+GS3mVzrB/IOEp7KWUj7Ge6RCd3LHjRjFDhIxQv+LL6H82J39L9dssJIXpY
UGdh8ndaHRWnCUVx9ms6/SF4zfB/sD0OZsQ6+3p1KG47LHGCQgQZ8sF51lrhyBiBMox70qMcFXdY
NJ9gZx92zNYf4gNo2GJrGYPFI6yL+/q4NSbwfq8ZfRKIa+B7K5hsNSfBt21PCyiohSe6Lhk6IUNi
34AjmeiwJlPAPg+jG380iTW5ZWyLzCqiDaZg/UVj2sXmtC8unuPpr+2y8YmZX/PKRgRDFXMQQIPS
PUMZ0k/h6poXSxPKBd3tmrvioDgtcoTgGmJ7wyJV4ErZJtRGb5UYA2RV6PimsY4qDWxeA/5vjqh3
Dakhsi+cxwn09vBPKZl9Z/uFaBI+tMFjzaIGbVm0u9S/zlDqAVIDtErfs+UgqFOwPhtDa/HKnRbs
c+TKKhdTwRbLQk648Te2KXQaJrcHjNd4y/aV9mwNhQyXWFajsWrYyLtZ4lVZoD8Pj3NUqp0CSjBr
VpkQw9vGAZ5da6OPDcCehGO6dO1aJn6nfVYwDsz1E7/SY/+XTukdhmBl/trBSBlHF2gJQEKPcKDf
OX5Ta/6GODibNfbGCrqeJBtANo9hgBVc1/0HRKIQn8GXRNd3c62/t4/21gKAfJ5n+iS5e8Z9aLTD
VxuAacTLHnlXebvWw00zD4Y/1i6ZAB7ry9hQolfsqGA+IgJHtfm0GzNuqXrrWzxfOpLpRRpn9CZQ
fg3MS1RcPQqyb/gJjSAtAqi8YGd5+y1EYCgttJFeCJrgfCovvfhN2Cyp5ep4pq5Js05sf+hoZ/5D
forSIoGYAr9FMj3Risk2gtNCjYIIvxTCQBNNbmhVG/HkmfZitjhKQBAdUI+i5gbt1fLVuVGQaSAy
Y+drmDLaf+Wonn4CEoyadzP9My6VidGz452R0LzOQ9GPYcP21OXNqyMWtZWHClw5mffa3ZAL8MyR
hk2FTlAbJMz3AVH/gz7JGjj0o0c4n+NUrQvuWJQs8Uivi2zFPlaGedRY38Lb1z4NkMGJ5NUmbY77
1jhZXAfZSO1fF0isg5ydP/6EgLQ+xqER6UcL2bgELuor/jpt2yZmlp10hn7XtDllV/gekkmLhOFb
tswnFAB5EB816Ag69N1v27PbjBg2oZd0317gFaLUEo9ZpqUFEyJ7cptkNQ4pk0qJ7svbhs7aVdtF
wMejlA+TG6X+CIWYF/v/PicoghUCixkpf2bTyecK0Kg1OIoios1lAeN88+bcFzyY+BWu2FJ6+1g3
sItzErR94gCsM2plwmn3XltHODaJkxI0YpMBxAGWkBQ/yOu1DNTIYH2mjXdQHmHQ2tKCvfxMmhNo
wyYv2FO+WBfZ4cgCpPPPTkObEM0XYLA4sIcnpzTFccZn/iqw9Tivhk27sZrTqUJWafwGb5V56f6M
6hxOC4g2XBC8DuTEIalBccmQP8I2fFtUyPIdU24sbcdzOB50wLMksWAvBF47J0kRNTfx1DTs2Oxg
SuCwAfCVec2mV6JP1BCHPYdflhn5la3oYcB448jn7SGwOYqeFw4n7mzq0tvCacNrzZQqghMrR0XY
xE1pzieNihHHjmDQaXCALkN4PFgfXk4R5OPwR6gqqPAlmn8W39TnF3IblzIgifEE/I2ko0vjQ4sE
2RYAGLt08RjH55DvVB0+wOJD3p5utNf0c++dWzPjsfleJxfNbT47HwJd/3QOWtsPxVbNLcCrAhwn
50DR0MeTgxeygb0FB4c8y9kTIPfZU7TwsTZBepmi4Y3CnrKkED5B3420wtlthSfoq++0ZpCP5N9n
WFNUZN/t+wR/MYniEJqzbhLRKtFuTe5s1x1elTXm/ApVmbymcJgIwAUIkEfWsZjJzxN6NLiW+DtM
M1DVwoAxOZ3gJjpebj0TEpm3KNhXMBeMYtxpiBompD+hJ7vnfzDX4Yc1r3OtGNOaD3jZ8K7bxlAf
I+tNcx8lWOh6sZsVlOicDO+qjkh006J0C8tmv1HKs43SM1bt56oGnAPzI2oH8MeCUK6nCSESIQfe
+sKQpeIbZeeaH0iV4QEmyfg0otaLq5+jXoeXrrq15dy1GSTG2YBXXFMi3CS4pxDPS10TLQnn2Qi/
7bmky7+soSvArjEJnMzwUjbASzYklYOBI5eelv6pwL28LvMSnnNSfP/ewTuhSx9nn+hx89/IlWjQ
bl2BbbypG8EZgt9auURJyMFUCJsoo8vJM6gDYkG4TvqLyDLdPTRPWnePp/glLvz3DZ0FX35xYR0s
uRac3FbEI7y3F+14xp3+uRE80oxQQKXGMFHop8mgcHV436hFs4ngn3E2gDvi8KP995YTkla/98Id
xzcREN84KlcUkDggeRoSx7Wvwp9d+3m24BEBE8RXiILQtdzUIucDOS6JuwfIp7ubMPa/bxRUkha2
2nmT/9JQ2IAJijwi1ZvL8qEuntkM94fUw1nvnBeEbBK1AfanCE4UfvN5RGCjwFtCEII800ntIdLB
N1SROE1EdDyqQMTgdODhsydnUdbQMkqALr8X/9+3QtTOJlp0eIytgfmSV3I8BFN45I/WJt5YtMvw
/74BSUbct/oGfTgKFkUZYwwK+hTYeDeYIZO8zvF7qPC/wERIc/+lDzctvC11B8YvRyrbeucG96xg
laGV8aTIxQmBTKbYBRtWJIVnKWgLkAlKGypw778sgAEJsJUAlqRjjErPHTQmmKNwJWi5zWq1qBxq
V4bNA4VcQeb8arf+CgCAaUcwxCxEOxQEp+ACuKpAADXkLX91UwGT/aurSjcG6Vzggb8WbVYxpdcv
CEBy1T/kIPBswDY7AJSCveFFE6CzAe16o/0E/U6BNglGg6S2I48CzxE+6S+tGfJB5B/op7+DQAWD
QPqXD/vwSYLvB9MzGgkCfJfbaL1XAOxgNwY61ab4/HXNPdtaw2OBrG4zBeRYQ4JISsrHrPcmM/6k
Wi31P6ROTOp7yQCXm9v179bTL9WnCEe+k+rgFz4aaoSQvlv9HJKesNFpQCBMUWzKhGsCSqGFijGA
zpI2H279e49+Jg4B8ToYUmg72jTtEf0CQqQosRV8qnR8Sc9Xis4E6YZ250LRWQ9uXXiRWdvUi4Xx
nY+sOehnzzSTk2Eq4/AehSpeRDEb9PYU/glSYJV3Sq/irduGNpf/KaGcM9BAXx+/5XhAkPBYAP+9
fzXp9Nd1JlXpLwg0qalLO9RjdBupjpToBRYeB7VXL6SJScr1dElKVgxAGUE1So9FD6yMBNI9ndp5
TSo8JEnUCssvUmA30Cf3yYPHbFbM8IZhrrZCpK74effug/OEDDd4zaSDLZEfYI3g3zQY6Rv7OMh4
So7fCvMtenb0Z2Y/vJog1qR7U6r6XxdCdjD/LQdy9I6+lY6hJ+/7V8t/w/N8IaF+GT1m8kXmgUR/
OriN0oHm3yd9wbx/3kEM3gf9tVABvFP8ThNJRrJhg5KmdPBPo8vbeVHMbKyUhWBu3vQsnTv3X2Li
KGf+ONwObdV9UPqMj9aRKsShhSr1a6tAzawslIVcekVTYcYwyDEsJjpV0Yn8rpDR5n/Pbqr2WyHu
2LvHiQoqQSCUxg99Z3C821qu9TFS0M2W0bH4kdGRAZQhfcCjE1qhsOfL16cHaxq9aElHvuqtUN1X
23RC4UDSJap7o9/ROl5hz39wVjeoPmMKqsUhn1SDYlSMMv6CzDOrmRY6muceIwwTyYED3sCx2rYx
OjI2j9FP6YI9vNuiLMwQ1ihaJmlAHkhuA/DssPECalV790mGD0C2jUtk++xlM9brY9ZeaSe3vSq3
pNH4bqKqBh8LykCclnyV28Zevtp7BT2JJEi/HukhJptk1V4EQyEmnFwQumoaBdmFZcJkK4XqFiDA
O8XolK/2XmYqKOWnxyNBq87IpvILjgCnQfKIb06UcyHg/PedX7s4Ba+Se4BL8qv1qE4BDv3rY+Kb
PsARX/kBzSz6JwRUTi7tQ9Ooo4d4FpzA54QCQYMa1F49cjjmNHrAkwcNDsSupJco/4P5/fdD8sPP
tJ4BKz8kglCN81wy+fchj24btDubFEAvcqH1I7jTw0Dpw/Dpiytcdi/Br1F4w/ChGAllA6ycHPlO
pIF5hsDJClSAkS3aHhJa/YBEn7bGHiDMkSS/p2YH3OE9GJmwbZMc+32Q8uwlXy/qDy3cn2g1VBx+
f7vuClBPhBfkApezKtdnA2BwSNSCt9acaONT28IngPJ0bOxj9o8HqLou7jm9fKSRUztKbZ9f+EjM
DL+TG8VLuypdnBb+KYeQg/2e3vhfOkfDZwH9co9oJ+r7xNP4NSjaVcdWeyBydXBAIuqjOjeSBMAD
nxO8qgyOQ6wF7QpbAHqt2iOniytJoPMVKbzVEN0nDsw4RieUJcaSTyCm7jZX+Eea9oc7hIARpD8Y
DFKtsIvar8YIlwgZu3zB2Ecrn7wDjhAOBukpB5m617N3A4LwDM9broNfnz0OTN8wvtcJJSbUHqVm
zx/KRQS4Cb8KiTyyv1UzuFZz0/a5Try1l9K/b0kypwuOji3A8+LwHJvrhkCaT8lR7U0Hhs5mft0+
epws+PL8Ns16FzD0++rI7KFvg5YwHyVn/FHuhzH5IBfmKmBXchKeJ48Dg0Hnvc09R+AlnMyj9/tQ
3kn+GV+MtwA7dMROmoSjXnNPdZQT5XDfFR9EZ5wmiez7tcMQgBxlmNCNewQMnfi+YlUG8ClzLPHp
bHMI2MSLGHwCYYblvtVWrBIuCXg0vakmVOKnrrWhxIDz/jsAQX1PnkSu/Hceci4bOt8ZNppl5Rl8
Y0biGRp7bZ8MBN6uF748ga8IxASPFYQZYbJLEoYbxp0i5XPkDKkoIQPBaVTU72nEB8xJQQLfFjJX
YKXogrY5LzLnpxkj8jpyrTjBgTml/CGWv3CTrSD4kwFuxCtA8+l3hlAnnzC2TxdJdxkkEmREHEmf
w+FBx31pRkDNgQoEPgYfDJmwzCCSUDYnu+DQL4+o++neFyWHBT3eugcVuW1kvOgb8JItLx7yusWL
RBzHZjg2zC6HU+canmaHkjcfuOIIZ/wOTsO05cSvjEHcl+PIRQjDkNUniSjY9Dt/gnSjBszDwOTc
mcVVDQWhdKN5giw9Om0oyuOnTEl2EpbzehxHnEgWFtkHDzSnCfdURw84S3NIMY/sbLdwv3sZJ2pL
zHaAVOWxWOV3j9nN57F0yPGR4OcM8aHpXJcilDnE+aHvr0cVXf593gpW6Ymlp52W9C6zzfBJR4KO
R08GVDUpARitwZgxlMz8W5cL4K2MxsvjkMhkoM8cXBeEF+cFJK6c7eLW5c3MiRWRZeK+96pcvHci
JMEDJE7Qxww4DVAOZToW2YI7NjQpIlJt44oocgQpBVZwYuiarZpm56T+1uhvFGWQjRYy6WwxuHwm
1Xgo6bXVu40T9eiawxpaAzqqh2zd2iruf1bp4tEVYORppKPgnrAl0wTeimgVkBDpuuWaWZkMOoS1
j4D0L1AZhIXzWbP2uU3MVOaF6TIdeGXc567TvQ8ppsNdke4DLuJCYEVoiVwfMZr/YhIVRGQ4rPIk
ARZXf18wPVkzfAYAjj7BDIqGCVXBFwhTzUawsrkn8JLZxHtkbpBbqZ3yqMFZRaciy4t5ML31Xlgv
hmBKC0yIRy2zVgYdThD/vboyZdlSHU6QjTPidK5ba5xsG9NTN6ah3Rymx/Qos4un4j7nfSu4U8wq
QcEBEp/CJ8xrWSqkxOSpz6pCH4EpNGUB7X/vAyPF7pVytdiTZIvKR9fS8ZFZlSh0ubJ3ERWeF6cu
AqEyDeSTY1n2TJJTVwC1nB/5wY9Po9GCkWNeycBxGgC3yM7fwDUQK/JBMOuyU8C+x24LZM8rQfr3
K25hnz2KYqoiXUECHTSYDHGfT2D06pDZzLFkkMR1f8pt4h5k7HWsd7nTTK30KOl8OXb3VnTI65PJ
vPnKhTnEBzMoCZfPVb5Xst6BjuDi0IK6p8pH7Bbmxwo6CHNIyJ2XEzX4rNjf8iOfztp4+uctv7Fl
sYnTwyrbmBxKFMhYb7nIgmnwYNaCbkoLiALk8sghAizFRolQQxXW4/Olo26oJhtTcwomUu2xy31W
TdkAmC1cp7Q1gZAbk4MkDX7zOfSFOmgbeIeLw4V8Ys+YEoIJNQqxDTFxfvw3UnRSUTdkm2DFbzHd
AsIsVryGtOuXeq9odijcHYQdpQg+xWw02ciw6jLCMtY1OxgfICaMUN/snLeMEAP1swc8Qd7jwjTC
8vQq8n3868UWwcxm4oi1aE9ZC7gGrAuBaKpjpKS403K11gZ8ZIBQKKFdRfOp3HmZwO0p+QF2JSI1
Uy6Lgf2BRqcGGPgVd/zSfa449Et2Lz4d6/MzU58VEwMJbsRv3Q8o2A0OlEwayT8A+BtCzoGSaZ9d
acWNea/S46XLVasmGyXrLYEyAZaKDvv/e6+DlJq3S0CbFPKfPllfzkkJWDGyDFmPFYr05CwYHcZD
IzY9PiiN3FyuDBnMYk8SI/d+ExqBTiCqNJwguEpXbgb44kO/QZAXPgY59kpriuwmA86nsXaZPSRS
QFqY0/yIdqys2j1/g8TkvJQ7xgmJF8C+Rbmmq/fRheA2So2VFzJgWBAK+W4eAYAAMAF4U5hdqRxq
svTJQo+e4GRhUSUWDnhVpzVuMttcd5zUEmi/AbOtzzsRYs8B3gErAXhyPwLrftv5BMq7CIqHSXvf
XDEaleyPsbHKevdt3GfZE45rU9BXgZCovAF2Uo1jdC89E4F3dn24UBTmgDklMzAkX4zBMunb0wMN
41BBOY/qDi87gXu0m1MuK54zzsUeshWes+bkCL7D6wL6FLEgl96/D4BUEsjXm+tq01Hxdm8g0PWA
DR7HioUOXPjWJT/E4TiUqEcsyLxO5Qd7RAtA3Cfhx2nQX+bIa+TfMlMwPhB7GFPoaTbg2SGIebLj
Msy8TkiJ5J0yZSt6FZ+YBGuDkOb00vsM1b52eK/PS8RPSVCx4gTbKKBjYq7Rd0391SnJC1FN7SNf
T4EGTVfA2cWmRTahDwis7bWiR5gAG6cM0+5S6Ul8Y0RDFIgcxpiGOSZeusAlf2u9FCw+bXCP0TnK
Qw0GCPiAKBWtsjVFCigxIITeXRjGJ8uThG2g/Ck6f1T61SAm2Qx1y7NHeOsNPy7fn96G3HiUbL4K
aMKwnO8gJfL4FJqeaQ7YPUb/gjPslewFgCya+zPgbvFlSI8ygFRrKAuwQqVpuETorPRwbd+00ckP
wFIWu7Tj4NHQFXCUnVtYoGReU+XBuIGKJheD9XhC54imU5+dmqfOAwA7mAf5S7KQ7A6TogqfK7kt
sk02OiaG7blSAxLb3Bh5O5gqyUMNLW61sDAz035/k7mJlvGYO8JzcjNxWcLfDWSZXRcNUqGtPtOG
pNW/TxR01vO/Wy5HYPeasrJf2E7Zn9nM2U/lfLkMJj8c2f0C94gPOZ56bOc6TDN4A/WYh1afB01m
+Jcl0hYI0D0yZ5TZDLdEyPAWWJ41aANJp9g4AYzz6iit0ILHB6h6BNR81O61IZy6HrUuSxZ3kPX5
6VFk0Lftb5S9oxOlNiSJdtryQzESNDRmEzglnUnj8uPpf6ss75jRbZr27y2gJAhn0R7bSOxkDP0q
PHaOCayCPCH3PITI5dW/udlUpyr2B1fLCt4XWwH326OWRNBvP1hd1G43HwDzvTaEJG2v1Owmc5z2
fzRFEKCAD605vrTs7XW2/R7NMHFAnGJmwDwBWoYeHt61tEfJnLIuvc0NkAFHo29uvmO47cb1oT58
1I4BA/u25Qr1yDUoOsK4TzXEjmccte1oQHZQavAaAy4ExCwpgM9Uh5UBeI8DsD3pMIkbMPKDGaD9
ekht7B7wcHI1yDmFN5PK2hdevz8GE9nFtG/vLmBVMHwQ55Bhu0/YA4ExzPNgFld23Pk4+aqxOM8y
ERygU7ycpQfkO76OvdaOoBZcqcppIfRrwxdr79UtSB5MaDckV3AZNBw61/kRzC69yTSKWSM9ReRQ
23GKz7P/Jj2xI9vVAqRDjRj1qmt4mb7mZ0rEMO2RMR1L5hjeeu6rAw6YHToNbu5ELpcbvimAOQ5f
N4+bw9qHN/7RcC9NsMOfqbUgChgYkEiPjI4kj9E+uof6/OpV4LhpaaWYh6yw4Zs6AmOGP/nM2DOo
GUDXSpT6dx6zQczi9bU/+diX4W2Yz0+oTvsU+SiSAKXpUPvdWovPNP44lNJUEt3rZxeZJDJbUBKQ
2iWbTdIDUobvjrtw2XHXtKgKkMAhyQRrGdJz1fF2hQvujGgnCSC/hG8VUBSwD5RbOnJzxvkYxv7W
gtzaCFnXScUKo5lcDbH/QXNq7MndSotec4VaHtwgAKdRayCwduI1CWaIMM4hGB8+W59na53MwzVK
ReAALUq6B8fIGLnBDPIjmBmWF1pT0RXuPIckRnAZU+8LhcDZUVo24PEUVcjaI30OmAK+pxeeswlu
DLsJNjmmrDsS5dbaI7Gitdj00k5r4LK3WeN8qy5eMIJHLeY/vBygIf0HuAGJ8lUk7dnghb6BBsB8
Qh7xJa2HsMTZkzeoMmwMLECJ6QnX6mkoaO4XC9JFJbwiZl9nZ7cJhQ090V+SKC0AJwgpOQaNzT11
kSOQ7eWUG0a0JP44u+qt5lvHF3D1coAbg9xGgKMlfSkTxaML8ak7bfu0lhSw0El8e3GwIyte9pUF
n8lIUMCmxpih0Eexw2vQZXiQF0t+UnYNrkQPeQfXASBkAs3FgBTfg4xtSr/1x83JYXJqpEOphzb9
ho25IXP1K7qrR5JRT5owmAxowjrkOQFe2KTYjf+j6cyaFdWWIPyLjHAWXpkRUEHE4YXQrQLOI4K/
/nxlx7l9uu8eERdrqMrKyuSl5C3WSW0yX+nZRvDFHyza++5edCqeirTWUaiOGlK0fydXPPmSZ3In
ky2tJmEZQQxXZPrAPuEBoDpmHHG1oq3aRKG8xgoNEBhjTG3TlKUB7W8/+Ov9gZWBkZA9yVFHZ9oC
qIZEjehVoH75MgUD0DuQRRq7foci3ewkUlI5IFv4xSQ3QKStmKL/OMqntqXAISLTnWA56tydqzPo
mFwE/zFOXHIs0ioOXO2iUl9QGRH0wwYOnbFnVsCMcj/S4G4BOyi4mVCx5oUPsOqgCGhe16KfxpiK
aWvMUFvULtjYMJMownLeSA7TPiIvHnHBgDoReCnl6OcoQzXOIZiIg7H7vtAo4WPKt6Pb4c6+IzLH
x5lqigpKOQ3Ap+EGT6Gu+ypae8j4qWNWIIKRxn1E7UyadpGA1p47CDcIeMTZDK3KTGMHUJFbZSZj
DsNbcArc0I3cQuKjFdWEpShoNkZ0WhSYxhYjajrWnvUntU+yB4HLaYxgN/SkA/pBJZ5fcZED8C5b
9TfVGSjmOGsnA4Knl4NQDuUIeQyiSMlxHWJnC5X0rF8mlcuvZzj53Kiq3CjCDKz7CH4kk/82oec/
WaV7Zi5dABh70UFF4JpAv+J3Va0j/xyW0kONeyw7ZzPhmAez53SGRA7h1eknVQyNU1G8D4doqTPR
MnTzGEyWHNcB56d562scJh8IW8PSR50C4uvfFwIFOgkidqNJ9z+7/aqF2Tmwanig0UTkIzrWGKOU
i9HbnIdjxoXE7wucBqQ4MDrMdI4Uq7vPdZbACApa641cXQWycRt5C6t3j/nJrwGm2CF3RMNPniYQ
NOX5juJScafuzj1JcYia/19ff/k0krDS6cW4w1SFgmOTA5I68KNuNgUMXN1hjz1pwF3tgbPYSd3q
j8AHUMt7IcdY0doAzkWpj6CWNz0eTNJdZTWBN07uPbxNSdTnDC0b43XHBvx6j854LXFQrlHMpNV7
ltkojhU7DT3jeX9KPEGabQ8A0kbpsqD2WY5zqGM7HDXZRtw+JoERsjgg/LKJMGnaBi24N1feBwxt
yhNsvjG6TTDQgi+V/7ViU45KqBAIgs42sm7va7YdhX+/RklFA0rGcYRh0hpUGoYyre6dRR4ziHwO
g8OGB2mU8YZjgK02HWIsQ/ZGzEBgFMFqgDrbQMMQK9IYPP70dPL43UJlUFRRRS/1msjij0FYws/+
PUyhpGq9+LBjjR3NbTJDtcN4EyfudbI+wkeIkfRRduEJByvPeQ+wyCC7W5TsrRT3xR9HJP+I5FDe
ZTs+xVKZRle2cmwESz5Raovxc2vSjI4wKn+6qqhi0YrHKfyNKybaxYK5gznBG4XTzKxnnxmxBjUB
4zH9vnRykB0BC6cRf4+ENs1J363mX+asQigDR5RUAjslgg6xoGx48KOL8Hz02BFeInPKY63bXsu7
zs5Hgz0mW51hw0G+SY2+2xADtNc8txSM6xSUqRCnT64uvb+7OzTScK8vz9ZsMFSZ44Ya5msUmZET
XXwRn9VyMd0SMW70T5PCzZPvUCHKbbrZjOsrE0R2jA9LHzVsRHPwWMDJaZP67cmBVGtPL02bLcyi
E2JBX12qPbfQ99G0e7vHD0ZgOUG9PQiaLi4ZRhq3aXCAmRKXpBEROhx6+wPzWtTUJz1kO3fiI+81
IuZrWpp2ZF13DNGY4O7SwFeJ8APOVhEOPKKxIQQaDqIt6l7J9aZjvPTmh6nwI6VPOHQ+mrBCX3Ne
sXSiKB+/CVGp969EIuqkDuvg9TBf49OUNjUc2lziM/RlZyUKgWjOwrkSdRA+BPx70Tihv1LYMZCy
9MHN7BNQvKAVHCGOsNGfCitlV6TUbcFQ5x4Qe8FylE8PfzUyKg6PjRe9Bz2vjUC43QUlSTroHihg
EJT3gxYlaimR92BIiak5+oPQCaFSsEV+Odew7oXFoV9xPcSYdjB54o+T2zSLD7QF/QhoT7y7sBuq
q4OTSofaHh7lm3IOj5KcLcPnlmzmBVkxgs9JTARzqCRZSN1BVDCQS5mRuDVxQnYnJXLKRNrcAX8e
GwWm2mEu7lytqOuWm/7yDw10/7WB84385mHM+DzAMNuzgiypN6fBjr365hxNglz7DT3HZVf/xu/w
OuyyMw1bNOI9V6qXEsIM9NudFlP3epd0rK60/C9nGZfaY5vTLda0nhRDeWQOwRrHL0fVR6W2ipJY
rzDV86yK86WEXNc8LjwMZD7+mSSnw1Y9IrquK7K5AqDzYxe1wYX55uXtvFTq7SD/v/izy3mecFpx
yF22cNO6yXv0mpTj+6o565PAKgZ9kARwrwKfKSLCo9NCl3J0v9DfD1mtMiQqIiQ3B8S4m5sLABsR
Hx6WRTY+LH9nHzS5zFMSQmkko43++kEtw8Lblo0PahwsA16+dM8Q7L4m59yt1IlGeUnOWd47/DnE
j2gzxGNel4IyZVe+SgTW5VirDEK+hMOb3r7MoXaOTaJi4Lx6Y2NCdYBmIYK7T1KvuSYcAZoM86WK
AQkyBb84JqUvryl9wpyz/Ox1BDmCRonDC4G+OslE+uffm7pMapMYKbq5m5Y1rhHskSsQBRIcxkIc
ZefiqH5KsPpJigjT7piuII07giZopEPIdnyH47/0ebnnCF4EDZFHR94ObZQUDIQm+El43PKanPVM
bAJyJkOsDDmXTlsiZXYrLlDy0rfSbpoEELQOTHhbEuhC89DOI5HhhhNi9/dkV7js5JAzioholTL2
V8INcKEeKNjLvKFOyqtU6MBKjCDRc8sClp2U/oGquF+b9Cbp3Ik85nyiLlqE0HKwy9DjDubDS5Gv
EzoTYKEspy42/DRFINBUcrra5KU2EqvwpqLNaSJHKsO34VwbXWK5Kv2YP/m4B0wN+eBOpkH3KI/g
zqTapDZ555DAGseqn7hM6Z9ivN2YfaAMfIvJtyaJQ6LdIjKC+kDJ8WsdcTWgjAJJ3X6uiXB5k1Cs
iOG7e05f2lWJ1guHieMRruwloPG5BM8hkXuSY/9MMExhfdT4+/d5f5g58F0wj+UoT/lGZfCY5LLy
oBF4ZBvKeX14OkJmoGcFdsiX9O88IgmhNwZxAUq2DZOGmSpj2Nt75gYEhD6hlvAchExwOfrQ8F8E
D/TasJ4kLOtYMnoodZDvyby/jrC7/TEkoAzJ49qSYBjseFxRnvyPKcGaFF0yGRq+rvBOmnu0e3j+
EDneN5KrrBXwNr4SUPZO/LDcwpcZoJA9KDXZGKuGrPl3wa/FEQ8tow9l9YN81gcxoQ5lNj54rmGN
PhNGs+lw7cwm04FCmTUd0iEsaGuNM+pdgLDnTLHLL54ileQdyAsi1fVXSsqnAAWw6vWg217eYZcK
EtgT8UpKhNBY5Ma6Q2F5ICvyu0mIcoDeI3oVWmlwTdIT4l+8iAVQDKFaZB3ue6mdDHzVfUL3Xr4+
Ol3gNG3QcNMAMLtT4ua7lKnDK1Vvs4jGB6s/Ad9BcbULU1xvY3jk/P0AIIjzVobxzMdkJ/ff5x9X
VLyMeZIDWHwh1RRAY4H6VZEE7wPNCyeAXpH7GfNgZUXWQB68lweGxIJzohFbYRdniejtkInRA38E
8juS3W9/kD5n3sGXbiqHsJBOCLiRMJXG33kjOlkqiUflPsPnTr0ib4mIg/n1UUmuzHvQ0ugBuwZH
xm78YCFbhIkkyBBSSMz7rAsihzMCR/AOgGyKMKeUQG8tNQJGCHGV1uQ8R1biZZFqOj2Ps2sw72zo
QSfAOu7ubYCp3CpsNaKTBZuXiFSsQ+glYZ1AJlf7CRwEbGt1oabVe6qHaJlE+eTrC24kW2SLdSjR
9JHUfvBXWdB+N15AKcXCoJp+ItSmm1R0HigvyTQ+xDfAKJoCbDlgSfQ8muqoxZr3REmY/xfejoQO
x5H34mkiEASmykyDNwyjTkx/6j0qTiu8xsmGPyw9HtQUBZBxvUftj50KF51RuYkf4+DlBlAAqHwu
m9Fgizh4a0u9I8qMRIDVC8tdQG2twhHHrLFOPMQID4a9uB11o6u3CNuhdLZ3k8/J5NEBgR31inMS
7joWFMRtq4NFWkZ/hl3kQsXkr7gdyVfvM55bTJpLvrQExjOvs83dRj8zXcoRCxnDIf/CDuIyPQ8D
kY2DP24RFxKcdVICMTLMUYm1z2uezfAj5eQLwA63Eu6kRg9jIMyi0b1EQozPJQSSr0+6eAypo9Mc
5zLMJXAAO6427TX0gQkpv9ZDsnVgw95G96YRolLukp4bR7s3So3dv//jpeSjqDgg6zwInj9nDL/v
I846Y2SfPHECUnKD4Y1mUcyR8PhqzVULRoQU8mFXkQYZwAn0JYMBIN9K0LbsujvVVAFzNuJ1P2tR
prxal6uBYZIpr3ZzrpgC5fofdUTtiN+sKF6l4zP9tMQy7mv+ga1BYeILZ/IZHdnw5Fh6YGqHYpld
A7wzAJXXmrOlbtDbu6vYQZIX+ypFWZd4/gHUtGiCRAj6qxXDnn8he1fsMerrLQBxaWKETI0AGnsG
Y3DUWxBgPpriX/25P1xmpTZBvJY1nlstdGevuy7tEGD2yEDR6oocq3XcPoE0a61QsQQ8z3IWHZS+
DjJLGZpfP/O9DDi5PUbgc1hbk7fxd+MWyV5drWSh9TwR9xWlSNAQWw2ZB6PO6EFT2pwHe4QNLHKo
DTDsIrgAkQSpS6BKCM+KxXEwiBrAy8DMfJj37EeK9O55lnZY1Zh/PhxlSwfA5BxkPQP1UaJXcq4i
7M4YiQl7EiEZWiAdmCTQAOBOh9pzlhIGpEPOjZaTTkqvCGguoIbley0i+qCNhkwZk0uj+16B5GBQ
amSzF8NP/17DXCo43b60W9IaVnic5Ce9AZYLBWsWC4ZFSE7zy+vLSHPjNL7xDGbxMyTuXIMLcLax
jWJHgZ3pESEuDG3OWOLAFxzOm9OO/fk700Oud0W+G+aZWU8mjzln0rSDOnQlGc4B3TsKGqw5UGQi
VY+NyGNjZf97Qsozb9Oqb5Mmk92EHYCzp03bzmd2Q/S35l8axfntDhF3c4dmD83htUtRmP3MHhys
9g6ovTujysbiD4Ee2rM2UfKH2msT5TzQSYSCaH1I6AHT0csYww3BuoDeQQ4IiB4cI7X9KwJDlNTY
Lp46mHrj4rLPH3fphOXPJEQ7+UqZjhux8nERvu0vu+Y1ANnuHoyXV9VGjTslrXcK29MVUvhqI2mZ
SoGGHUFqDpgBsh3kskdsu259MKSmcpkPmroSv5HHWKpgv0Yx+5PF34ruRCpz1WxPStVgSb2NeWNX
YX9TYVZHscZuRb1Re0kbj4cddm90c/pbLtBZtd16ib/gDSYUjmNnrK+BI11Iw9N8VJCht1YfhGJc
AQvqLm+LusryijIqHJclzWm4LjVdjBjBGXG+Y6e5WjkbU3xGF7GK+nELeTMMu/SbFynbIpCFgB0d
M11SYU9l5omzDpnrZUPOigrshSCXWU7+xXrBi1dWy09oF33p7hYbRXoo9DZp39ImUUfi+t/NokXw
NJb0jCcV4TvvhEjCaoVV9Jlgyz4njMDGNz3Y513pnHdktMXRuBypO91rm9SaAQPa1zvkxrSWApIW
4QVfn7P5df7NPRQLbUkXL+NnwAOnevMMXtMbVggU2Tg98YQmQJNSrQgzPolSognGn89Ka2/xu91/
cBZsj2/eWf9jDtC0BtZDA9quNWde8xo4/2IRiiHwagAtIHhjvcAd3GCN7QZzkENb6jByTKFuHeaC
LNrPQG6W5JivXrCvkZsWOezxybggmnq38aTAnkGuXpgfyhZWxYyaZ0OUqYOecw57BBXSyTCYd0GI
sG2Q90y7g3wNDJ73R23NY7WU088MMz3UEBoGoIFC+dcksGg9bXrFLxj5nsweOtRwFuBDjA8PMbHJ
FyxQfhhfwAYiOZkOLNLgrRGPeEcYdfa1BBtVKv1NV1DfVHFIgXfF7lMOW49hmc3eh4DSDRIWS4o1
l2XjhY+7lakw6UaVtBbSvcwl8TdhdlwIh7tJd00i/dqWMRDkGZSZ30MwiGS7pTpnOlLpkl82yLaE
KvEgAUKZhlyPS1H5QYydUlCDfascKgk/1ZdUnL548EguRmL6JdkpXfow8iVtiAkGz9vSJTeW1OVB
zg/fylm9weK115Z8+bIkHa3cev3Gsh3hSv+2LahXoAzjZh65debhFu8IGL5qUaZVv1ZOyYlzHjpv
wu8jYUA5aMQNVsDkYGzyIoDQLfL1CpAF+UES7t+lCknb+wRgmSdtCaTiPtw2t08iQ5xJXlhEIOEj
ydGEm14R0ylDEgZ06eV7CFOMpHJ6fOiXJSNYNq3+umBeo1cOH74kf22euFMy9bag6CX+wfAUBAXh
uLSoGkX8OrVI8IFfNt+zJD+XJFYycCHfS9Kd7v99JhjBK15Z8ptUtOJ7RFTMUBYkuWveJ3UGxhSf
30lTUlm2YVooBc/gzPty1ZfLWAJuSHrIIDB28nNXBoUw0yYHxwTdLbjfXwMEw01dQPJx6EU26I1F
5r8G9tIHi38DI/iFXInkWDJ+yTgrg+xRsDFwDsGPPwmnguAS8rOFI0gHKkuVsSEoJv8jiuLdSEL9
a2qgfEisLHY5pPaUGdbY9byosh0dxEP/f8eFQ4nN4hK/t0YRg5f9IQ2C+KKdRNsd8q0X+5B5AoM0
Mm6GL+gVlJEnpVMJvOUrcrOEpLpgDqT6MuQ44GrcbWUAWQj8IJkxKSvxShY+k5uCKSvflLRZChf5
9l8mWRn9vbxTZLAEJhFo4d9gyGCSYTsyieRXpCIoA8NL1ADyoBP0nbTPRvMO08DkU1oQKjQLBgZd
CPd0lEPX6FBC5Zltb0SxdLsjFWK0njSAwBf9KWa+mbwHQA0yf2oeCiOVan3o2qxUepd7ZpcqFp88
EUk0M94ponCDe1DmaD2Mzqeh/DScLJyP30OaJj7YUZEDd5J7w7yiFPgdQWnHWrYRPC92iW+Aot8y
u5OuT7H0Kydw1JSwMSX5pCkJFh+8RoqB3wWxDDx8WEpvGgBy6I9HMpI0EHLpgHR4IHRmsmJCKGH9
ocxm0mwFY7E3hkMGaTK90HLVJGqodSHQCQMZajElMYyyDFoYKDFQNkJeq18hNHsG19+Q1jr0fzKE
6h9yZLSKeVsh9ULDHqqqNpYHL8XBfp/06Tu/h9TPYoFwnok8QMAapsBh0h3ScOI16EAQjT/STo5w
OgZ9NB0HxooGm5h8n7nJWqKFleIrG+L22zRe0580GCihQ3l4VE4uFkfZFgMa6xqSItlg2c3dYXye
1T/vB2wYT5A3iJ3gaXLP4QRDSq+x4eQEJIM5cgG8troxIYfiPp4onVkF1bGrDW87+MGzJwO5lRd1
e2B+ToVvWNT6nZyzo927Yau0D8vT9oSm4ISI6XEHB2wsTtvPul7TBst2oeo1H8tXDnQk5Vt1MVgw
mXIjHRgMIooqPFSqU5Aqfx+wCtosBLZCNi/2nXjxZUOg0dNQkHhwPOjjcNPoT+H3Pmw9qtQMbxNq
9K9JMxh3Yd6QCBILv4CW2cQJ3iQox0v3TrmgfdN2bpxbEhXrh5ZkgTD8GDyqYxlWgBylnKBN1eyS
hhobKDvLJvT1qYg20yoI/D8nmQ/IZRgtD2D/NiceIn2YF7UNheOtmG+KwgQqEGGtd/ArvG02x5Cv
yn0RKKNd07Mp1+bGc4ZYFvZTEA5gAH1sJBclDSaA0+Fz4FrwK/MUJu3XoA8PGuPn0CqoXJTT7u4a
3rjXvsl/xyJ8UjUgcTwDA3AiKomcoIKAp0N66pBugIPpPwETxMGKzm1cXHCT4KS8TTp0RAka2xRM
mEYvxF0BStkOSf1TjgYegyARdFT/uAzAl2wxeKdQmUW5HWxXNrNmwlEieCjQi48WNDAdBuI8VSBQ
2Wrli7IvsbejwyvwqexfyhBe3492wI2wCaY2O3GS2i/3sAWFVX+/BtfgX7Ud+oMswMyRjZN+G5Be
IRbQ94VWEUw3t8MYxfJqn0QsXBTOErZu2SZJq7mIIB/v9X1NgxibH3yEBJhXbF9kS+5ZypDyspxh
snrZgDlxCAjZ5794vHCV5KFwBvT3g8UnaSAUycEpG/uTbbM2VwKAqgua4s76p2FS9GRuHyPat9gk
gVmPsulT5OR4+tKbLNvvc43mj7ztHF4WN8dn/xaB9LmKBtDFbHK6fC0uyfcKwOOvlaIjSEM1dEOk
woExr+sClApgm1cf02rKf2R2NKS9E7rVuHX6xAd/tFuf6LhrG/kjoPacQedbsN76Hvtn2gw61zEg
0x0Hoc+eJh9M3Mi4qdClJnREoDiayemMqmlQgpC1p3vlQTTUMmDHf/+EKkrpH9wIhjtdmScd9SvE
4m0FDd0BZkD9UcNXkPTQBnEeHDcNi7IUsadPlXIpW9/FF/3hhwUHkUOBhjyegLJ7jZn/xUqKbSA9
JUTRCaw0vY9nKp5bFaiaEttHf0Lp6mtHWK67Z8SNEAQBcgXnZnroGNNQoswl00Z2HC5X0yx5UnKk
y9G+YXlzxkaC5+fLMn5MAMc+CFRYFwVCJ+g35wURKCUHMc4TXJnCm3Q8IlwgEaYjz79jvdfsWEp7
CHorh9zHoL5/axvdO7gWzSPDlTS/Uf9/Q2OgoxwHpS8Cuudpa3zQER9AksKmex48I28Y9zeSPsL/
es8eHeOMzFx3mX+nWPylV+/+NYmuOL1pivtAnOj1I2ZJ49Zw+KaSwneheV1x1M7+y9kD8p2C2VYq
hcYanMeuP7PnVdUPj7Dq7G4c8Rjm0qmD1lU7PHcx9EQsncS+RkYSTddj0utuO3lUABsVV48z6fm0
mFbKp9CRR6sqbwAGf3TqY0kQAwsH3ZQcPYmSNQQnjmn2NVNc2W6UhK9eS3FP6DihatKoACTzkq0O
GwFl8SkLo1TdlgoUPj8OFvXTgkwAT6atXJx3nyolFDS4qp34fRoq55tbSotXPVU7mJH/DU6EGW1Y
JtNX7eU8r+puVY8wKy6W8ooO6IWggSBDzTEC2tRKx0/GrdtkyfW23f6C+wdGrz8Cy+eHVO9fRHuL
8KaBxu513GYooN4/v+O0VTsKrt0coEUr6MsD1NrN2rkzYGWrQk8vRwQV47Q+KNDLf6RjXiB/OuXA
ud8YfWVDz+CrOaERKyVnaBKYPaDOqiO0Hoh2OspMNBlaaq0ZBa9xKYEZ2tSt+PYAKKcHV/04p2+t
jwjrcXV7Kg6dFtexUqM4AMwjMztFjEJ9DdF4YAlmfHXwhMlw9er2Mjuh/1Er/vPlv9Bv6v3l947e
qEf1oCI7qqk/ADtBJO3BLuyQ5sO0alVeoxcNoEQ9wusLYsAZPo2yub/903faTJurc/MVPROSMXhj
B6Yb40iHCA0A6GZCFKOuk64HR3/QSVL1A/FyfoaO0efI5fnRWnW8TaqDT6vjbTJov/TBd5I+NzTa
pF+3TRGYHZ5+o3T8Vddlvoab+1JmF8W9AjUhgHS7h7wALbJ0An4P1I3uyY1WJqSqB0arptLQSbqX
/f0V5bR3QyHO3lqv7XMJ9Xs1yi/HZzWtFPhNMa2GjGddXU3Z4mj1PQ5pd8mR31dPoD/zz/DbTh73
uI881lMKWTyc/uAmXXkYfV3HXXINwSfGFZUgTkJ7UI+aXUtsTc/aBw0guCl2EwryvIc4KlI/rZY1
8FME9JFcq0NlRA+D0Rk/YW26d+lhu/yppOYPqwkx+juiNFMtT7OG0VdNqC16lRr16gNVEDBo2mQv
OEbUxdX3kAAi/8taTjX9UrDoPD12QjXKdtdPAIAFu2OD+k26zE8xgYvYUx8MVCPhO/DxFUYGej83
sLc3Cjx0oEBV234HcNQQwrGJHBEw8NQI38gYkWigt3LTXXxv3gdYlZAARhJnzmc9QEg0C/q0MzxM
xW/fEWbV76wXHSlV1kC7bz5p4m95b9SYu5gxPMyCALv5WAH5qLdha3NrwcrD4pxopJnvL7izXAKQ
loygH0HgPqhvxzsfQD3CYx0eyUyq4HlOTlRGG8YbjDYDHkGQk3j9krrnTlC+nHNt3J9Q6Tl60eVV
tvfzcPVUCc2BrHP7Nel2l6T7gAk5SPKbfKCB+he8dL2TbeAtcoornwEp6/ky/WLQlpKfWU9UA3K7
C4PjBgL9NW9g3qdshKpNozm60yXEaaWptdXMK/EIfWwvOfgv8fAbCyVn0Bgih3NXDC52pcJC/tP+
rlTkVzrop9Re1nIbqIB0wrIRXB4h2Vh+8hUFFKkLI6YdftiFq9kHFOLboDONjQiFvjfc9zd8spJd
7TRv8uHZYr8kRm58R9RtCAb77EwXGh3A2UhbYUAxcym4sUWf0aiSrI48jbXWxxW2czW+D6N19K/Q
LHIID09wT7yyjIKZi+xkOuaEPN3AGCmko/3xWhT37avyOOzq2+iibIwTY0J6fM9C9R7kbA855fMD
HO7hvZ0ZKgdiepriztFjuykoP197FmoybNNVmxhDQTrNzsSm5Dr+GhytJPpE/zS9DYsDbXPsiB32
qJItnUMJ5Y6je0DQ6ATJ/w7zghind/SBFO6cSWxkGZlpiyO2A1eCc7DX3dERS0Jy6bJz6oct4hFH
lNgIX8/y9qixMKvci09OJukrhXXxzuEEBMawr16K7YD4dNBgQKR0Nad3iyAKKvLBbkd5kHyGooJP
JwdV900t3l4H+WebJMkWRRPMG4b6Pgy3CfUapCJIJjVKKkd9t+OZ4v6m+b6tuaKG4tqureFiyanL
3/lkYB29yj1R3+vRU+i952JsdcWJuzXOuSH5EyIk/DMVw6xTm86G/nxy0szpXhwS5NCiB81HdWVg
JHCBKHYTtCLMEm5DsDEJku9ItGy97WIFfGIG+OUYAZVu0oUmWiz8/lvDSk/SqpUkrKLrsmAHASuu
tHhBq5hpuLvIhVi6UDWXrFuTy1KZ4zrykeVgYLQ3PD5ZAS1CQfIqRzH85UVb+pnY2sW2Pbpppum6
8djdzf3ZKMNddK2h/He1of1PxGpI1bGREQmWeAXVp06EWnHkObEbAWZWpP2llVzY1mrE8D5aeIAD
CMUJ6ZMfAWqF+VhP83T8ZadTxoEA1sG5RT6UhlIj10j/+cmtGEBc9HCxIhUiKuWdEHO6fe1vJ550
0j0AVkCDk7SK/pyZ9lN5zMG4ImyFEkgbZXjV7N0k0sZU2Cz3708Y5nC2Ys1eLn0zlkTVBwaEl0+W
Jb5RHUaZDpX5c57vQjFs6iYbLEaiKKPWi8SAJCjbo7b94HAhf276bL3ENG49DXHTmyHgaWBIsaer
hj9Sfl3JjUu7NA0mWDXs8dQdDkNpu/zQlbx9O1tK97jB/5yifhfdb6WI3uSZD343c+LnErkUsnz8
Gn1C9oKHS+ZCboKTyCqyJ3a0knRkHP/t/iIxhhvH0UQ+LP4N22SOTM4Ya0m5G05PkDq+RX+JtiMp
0lx3/LtPfotlwAWY/jSiiMkq6cdvsK/6DvfUC8Mp6+SqR/6SIYTCJ38ybT6/UK2y+VwmRmSu0SYq
7T+zM9Tc3HBV3Y6xVB6e2UzkBqARk2VRpNc8xUx1r7u6QYkoWeMozkCNuKIXlInB6Aq6FT04UbAK
FmNuGRGhaKJoGCAbTATKqTr5MzNB8lyxeooQBeIOx5vVxor+/v6i+DdxxjYCa9zgcliZM9FK2u9v
JkRm80pxikLnqjJkhNHmgWphgxVocdmi3E1RLKpcsQTvGDhrAiBofX1soR5J5jqgIwOGx5QS2EEb
zY7WnmUHu1ZbeEyGkBSPFjFt4eyn+/CfXc4Z541wu5et4qazXXjGwvOc6X7qJLTV8Mdjq5rlsGGD
RRAk263HxrCSIZM5JNdbrdxKgz7MoGPGaTE1C3kihQkF3vZtP3Jd1qVmsorXSzfiUbjmcGjqtnjj
uCuGccwP8HHMcFkxYrxcy2XqW2Nap7gqQ0zKQbV2tVnJPkEHmXczPG9BcU/mpbylIHajaMxD4i0m
Rhg6XgJAxLcCuK3MJZmqAZunq1nWKrBiueOjPpn3wbt8n5u2XF/2VYzFLFmL+PJq8fjsjnAPpl4D
TC2N5NIvzquP8ZrlwafSugcLX2eiCnf8KqbRRuqjrkRpVlzPBvaELhEdYAeOSRhv6GrFe3EBispE
Q2zJOLhwNI3QcIwQdxfWNrMsjrGfmwUry4rsyF0t5O2teHcMnIwHan0atiJmbnBrlT6hYoWXKn8y
zf/qvonDcOzadl+zo38rYef7S/93fri2bKt2xEu4uz/o/dofK4H91fd9flhEsib2kgExo98j00Yt
3bTlJSuNwoJ7DxDtw2h48jIrHahwgPomZtUvLzoYmybaDovKkm2CbXG8k1VqnenKK60F3Y8yVzpx
smCTj2GRyvOWU4HxtOBHy2SRNfqxfDfKjWiHS+lkwtf4umaPuMFI1jzHomkuTZNRReHWrNEXo12s
vmpzlyLslQ24xXYvq1mwXo4fUfYQj7JgO6DvD5/flgELe8EE8vasB7kpOfOcqT50goa2Whjh1hvf
IPE1NARfAtl2Ytfd8d5lo2Im4ujEY5CNirNpAn0EisdL3o1sMvaIFrzKbHTs46rXRNCGPYW+dJt6
mspdUHWwk4YfenujseXIYc/l0cZ3ffcgfZNbWeEV7br205BnzauxLsgZNA6JXTZk2eim7tsujy6K
4gDZgoTpfudcHW5+8/Cph5nhhJ7HG3wYSRLicImvsqx0L3T4SL6x2Ib7jzY1VhYXkDNh7zQ1nRPk
t/sP9aHuGHhpLYgJ+E2Bybgn27Zda2VFBLL6X7Rh/RyZCv8eUGSzdGxZ7oXmxj5gI9uaHN4QPTi+
51/W2WQy2fEIecYaRlUj0455b1yNKiPvzxxNZ3unpTMj+8byoes+P1nOcWCHAMJfvdDtiOOOEcKp
F6keM9LmvChz391E/KwchTHLTpv/OArOfG6u8ZqwwE2MI4VxJgzhg5zmHz04uSxgniBMGOEuTNyu
0XQL329bHX06/DBpnA+Nh7IX8AMNfVLo5rJrEXP5UJhB0sUod6BzEFGwfg0hIQ80UutWRNVRzyCo
erBRxjA/VrQgZvp7VlIQnQLWAvR2CH3QZu9qTI/LtGYXtTtOD54P1no9YUVQ3T5SM6bnz2hRBL5g
SyzTsQch+o0F/RXaec4S6jmf4NSib0vvcsrsbktsaL9uQSd5/2WhxEOSxUrIPARHjZZWY7X3mijU
HzLrG4P3Llt+xlHnDKyvDyX6HR1REbttoZVtH1CnIlizdZIO5fj69dgUzmUiqD7lyWG+rHyoopPm
j2J8R/aTQKXD/sCPbOGW+lIGvGwrv7vPnPY6HZ4jene26XCFtBj0x5UIsLX1TVsHW2ZXh0ztA69S
IcoucFCvLUBki+a2wgG+7ViHpaiC0eOX3Ecl2G5Kh7PUU8Bjm4mU2TigUb+9RyI6doyayWXyg4FR
+srRjM2X7/VzdJk0FuqC3xM/ZkoT1BNEuw0WHUfGE+21ZqLslSEM6hevjuSFS3WQQAXcl1536nEP
IYkiJvsC5y6h3AqnGIAWWl6HiwiBGrU5KmRC2i19aMJkc6CiuBvRcQUJVdi5P2o0YUER8fUBjcvO
c82JwDBOpKB3i/m1QETaEKtqg2cDm/xKmX+UjsDFhT6cOT+mbcmAgTHSONfdU0oaniBXA1ZjSxb/
q/VZ4IKA7wa3IGpnvEKdPNdol4qvHOmLmyKD1jTfyQNSIZVSNO54zsDYvUX2hA9xHpVAAH83FGBo
k6i15h7CKh19uNEdJi9/pWDCKiETXGyQORqWWpR4u3sR0esPgabvSKoiCzgBaIZYCPGVOrK410hM
js4MGsZEiQGgtoABRnOfT2DrgqRQ4T4y5jf2d/w15YXvlA6Ab6lOFxGxF/8do0DiIV7xR5GWZkVa
7opI6tdy9pziIlq9E2jbWm8BzRXIXMJLBoIgh2cL3qoHAPAg/IszbGBJZYqIV2eQ+CZhF1VWPj5p
C0B14jhUEtBXFPFXzP4CoUNbZJ8VVOBTzL80Ncmo8K4hbJqnWBjkpUtgTtDBRdDPIRVBBgDaNy6r
T6YPPU02bWgwlaUm+zHZhxsO2R8h38tX7HcC5P5dAJwB3Mtw9BbiOKhKZoFiqs09MUDgyowkBfQE
SjaTq0ZJnYinJTpYlC8xEEV2Ucuis3SkUeZgIGsmdB/4GZMHH9AfYjMJNuWEigkNz3rPe+zTwSnK
i2dQ8DGFFqln3NfdISPAqzPJqeX7h545+JMfhreGWg+zcAiTE2J33N4/E/UPuoLR6Jp0vT2TB4UV
NIS4FOsUwdqoTbkE4KxNrQ9aDL5HouUqTN2vvkC7jTfR3PNLDxDnURY1h/iIMYhxMXoh70hNg/tg
ijIG8nlFBq7oxYhfoJbBw5ZbFASXSiC1Q6YsIkbxb8jgag94+QbiFWfEffhr85h5dDLTYFHTrNda
8ITMQyy6dQtI58+kZt5K2kP32Z1u7lj9O4+ArGywCeorKVfp/LXltzOEGUXuhAgIzZW4MeXjj+md
3GvNofPWw4sOB5QU/EPehVzIOAmn05dOi4++X3Da0hg0Pq9lgT+JN9GdJbxFyMOQlLpGTrNJT6uX
zZG8NQw4aPbZqrVfgM6Bvr9hd0v+QEYmiqJeSMQ+DSHjSjIPEZw/YiuYgDUkC2IfjnaOfWdLv7SW
kN0urEAyzJ9t389odRV4hNBGEBCb9/iOokviKE7eG0RayQ+m0ynANJsdefBKYAwSIf7Htf+FJBti
pdUi2RLuERuPA2c63TvkDWJ/LvGgxF2SS8rNwcpjURCYLPjy6os9MjUYubDIuUraI+CCJAFjdp2V
tSGTGpMFLBYrIl4JU61gHEjgz/9Wq0DkQiWS+o+n89xSFeu68BU5BkEQ/ko2xzL8YWgFQESQIOHq
32efHt/Xp9qu9liWCuy91lwz8BSgNfbySt+4PtPULNd01HQVPeLW3gKkEC0ATQf1vGgizncYYiTx
PmBSMefzlt3ehJsDQQxQAmGS0JpOEWDOXx5m79MEmHb7VyzjGfYRnu6o0BAE+wRXDf/fPy2FlZ1O
7fmemoLPy/8TMbGiMvv616TwuVxFWPVvPUdsDOTBW6EkdoO7K/qlIHBFyyygFcyseUWC5WtsZZd3
tQRx+vsiBfTOe+cA9R7sRnCkXHyK2y/yE4W50BcFZu3R1ZFh/rQICbU54/bb9cR15zOfmo8xK9vu
dP5j0zxwaHlZfAxX6jJRzB6u4vCcRW/HcHaxdh/ufX0+8yqWd1GQcBj4a+p7rxKftLADyKZIUznK
cJO45gkmFSJwkuls3qvgIrpTVkRh3nddY/jGZ4OjIs6zXBL+H+cyp5OgckDaYqHpbMpxOBLTs+T9
hPjTF7ZmjzlWIqm6t34gdQgnYGw8ra3OU4rhMU8K5mvjHGeLzmDfzPjhKwy86Zk8JyxmJU9GFSuK
XnEYxPtLMC7lFGYZ5mkpgVmDWe25i2WOHxFzBhzxshvv4H7g1CNbfs7kfRZtKe+c3SjjkxJ83NjO
l4TSQxymxoXql0En5+yixdwlgFPjqfcUudyNvXFuC5jSq+jAgmFLEAyL6XELnHKERTP9+3lOFy/O
Mevy3dgV5Ws/XX2cHRYelNWMxIJiWi0+juBJkgdg/a5B5RhICvtzRtaUz5vFIiW2/ELrrNIDytZo
uaCOvdwuvUuglLNYNMCe1qJx3/biDfkbaY1FphDQxQtidBZQQJ9O4tkrW/zprOIpwrs1j4kQ8s1T
u6Fmn5DFseFrN3IwDJnKq3r2mZXOy1fwJAkPJt4JRmBgKSJibwVTPoghZkZsc5bpqLvJSvwNQA83
foTKOt5D9ASXZWJIFw06Fm5o22Hj08oJn3uon9lvd5d9+YTlSCCa7ATxJOxS+hBOm3q6y5fgyuv8
FwlAMrurPo4iVzAR7CMUCoQrFDjxURENDGFHcKFEX3MXJQyVH2cb58+XkMOxKuGMO+EEB4hzP9PN
YB7y1scFdJXOYL+jpteW8vb5N1mqXjR29HjacRJwXm4QeMCzHTd2rs5fGF0lswYiXugO7UqCmRcM
weFNL4Oecsqcgcoeya+9nPhjQayyIxjpqE98zVeJvDfhqBUbY8ZOJygYa4icS9w0qE6FzhNrYTiH
lETr0GPvoam9M/px34R6Z6jUZdgYImUHhl6sO5rgn0FN5FSXgu4QjrG3HTuJ7j56WfBqoHTkDXC+
reguFrqQRMcXOoVXeOeFasVaqYhMccr3hUYEao/BTjshJwYzk26hpEH3LPi2ap6WNv6aRN5Vljef
sdUw5iUBqcZDIvX1sTt6t9Na91USaBlcxFbdwk1kUy1WeAnSoe21J7qNNsKPHxWcrs4aHc7iuuA4
iV1M/MvxwjSHVZF1p5oK4I1bAXrB/BVnU8DKBbLBJfEPRwQx4QwTnJb1MA12UHWuEID//ZXoF4lm
Fi7dPMth97G83eEgEJGNB9QEzrjYnESbv6HlK2pSIaZkKTwfCOhhsrPAsQZAJ7IhCv3r85xoG0FF
EJc8fG8EUEKN3MIrxn0GiTJ/MA8/PVxzZ7LjSbuy8JnTwJ4dDBo/MG9ePb0oAAaccmc4yUiDjx0/
QAAICGUyQ/eROskMKpdgMvOnWWZO672QDR80w62OA0c/Y6ix6IKP6YdIkPjdqFuQEhw6quXSGutu
Ec+rHCLdmcFd7H3eF6aFtFwf5UVy3PJxqfOKCl+ZzDUsHOC43eqN0tzJgMv2utVHSAXMRpgox5au
Hhg+cY2YXoehEstk/1G5nztbXWwJYlRDLAjsk2g7ZhgixlWGFGS0aIyacCVO34tneMzGPXFpXCew
ifVpyMT7Qe5fiATKHM2085u1s/F6yaeXeBKhNFU0Ccqi0AdfmFvxosLVpJXxowMp/ZAbJgwn7ooy
u1dfany75wzFcE+GV3hvOdE46xgKwZ2J+ZlCxXcJikOQvTej3r0z3xKMAIMeATddYsf7/T3iOe+a
guBrEG3Knbr3ruJ1iKkoDYBOWKIYNsU/o4kvvbV5Pf5lWiQe1NMCVwEXL5wB6vQ7/3nw5AqkAbOm
GvskZHylNo/GmyDMf80KdZkJ2ye8MbG/V1Jwh0+JA3UC3BZ5EG56JHrVcL1T5RYN9jZYAUj57wii
UxZW1j1pEydObo/RUjWPgv8jTKktdLjaTwehtYELQnPZqbJVl1tsA7/LCWi/FDAbLyOvaamAGLwp
kGvydcG0UTkQcARnpWPq91hQy1fFDy/kJW/IQSrG6Gpg1Y2fezgL8IuGoWR6arfRMn2ZRO9s8G6k
RuZlYNjbzR+mB8ezM/wQX5eXHVZuqcPRUDEa93ups7764stk7h7gCVly/gs75TwTqtXxKIR87uej
k5pfXpHHaP0xwdfIHlW2quFnKCLOzWbZTqacKzFF5XVo4V/gYCb9MZqGoznAN2q3jWbHmqUaPqq4
rxI+XQchHto4fY5QjszZQZ6yhcZAGDHDv/59SLZKySVbarpN6HOZ2G/qBxkqXqK4so+hCzk0Emnl
n03fBZPhu9UIMrThKUzOEF5oZHHs+pLRiZU2rRa0xRgiyF+znJA0XrMLwF3rbwpPg9QS9rS0ApJK
lpxQcX8ikNbAVXlR7JsdfW2/jmmNXzTQL0Ad/x37gJ1P5HC0O8VSvpJVozlJ5JvRpf6gNKiu9SFn
S3PSWX0vUd6tiz2/A6MDmBJktJES0zkZ0XBx6LKoVddomCkg+tvJZ1UTITpYLNv9X4SE659V9PgP
gc24cuEXjH8TdY6C6aCezf1IFY6tKMTCr3I/wZOtscebxHv8hXtNMHst3STtwu5lN/vgh3Q2sVSd
5lTMQCY2mgIuzQmjDiQetnlTx8uUrU71x7Gfk0+H/xPWWTLiA4CuyntGNi3WBKdTlCI/rJ6jwlEu
/Y9yYfb7+amwCVvJB1ne1T86BQ1a/Q+ZQFZ5admcUrQRIYG5Cpk4XM+CRArrp+bICRhOb/3Jc2sY
i4dBOqzQMeWMRaMgVFzOghA8YMdHMn6T+karOtXgZ11ULm3Ug8hjFfRiL38iH1mMtfH6TfqyvjRx
QmNQvg83CYgGpo12MTy/up+U3Z/wuXalGnR5IW+kOGMmBbg3n5zezI87X9K2nfGjoInM99LtpW6e
8ZzfChsNIUWEb/sqQvUAY5PdXcNRn2+gIEANi9xReBy/V6TksJ6+in9czX+38BsUyUB+QKgOeoXn
JvNL1JCQFDZGdsL9St6ktZuy50L3M63Y9GtWdChRJKd9vCw7jfVpFG/bZkFmDSoL+FjvYs7tAJn9
ecyLufGibkANP8HuHC/uc6t4Cjk32ayuYDdybpJd6uHz/4YjAUr1hktsiOE+ZYTawD+CHMbMf2hm
Mb84TZbAR6LyKYH8AC0YhI7/itGa5dLuCZfJXEM9uPXHM3FuFbRKuhCMyJsd+EJXC/k1IuOvkjYC
Wprhd8WlKr+qr8xA/Jzp8NejeZuyexlsK0a81NRFnwZFeuQBPIPiDKSuRxA3Mebi6mVPK0dLtjJk
8U8/hMt1eCQ30oJgC4QQCfrnjGXxEXtgdvEFY690AVOj7E+DupCrQM7ArGDgGL5CH6YuIH/KbD+P
BycAOxsllc7uBSkBAp064ZiYAQSLmM4THTeLhsWbeGVuNJln0XkI6aAmSOGfRNuD4cGtF8SKrPhN
JAwwB8qMcts0wnCnmY2+O0j4H9qcxvswZR59EM9nflysIa/C29C/qdqmgDRjKL/llgMwUf/WSntM
yu+GrZiFd8QaiFV1qCMYmsZUAgPzHDisJ3kt7cgZbIPyxiKstRSKU8LqUmDIP1x+fj4qxRFsZlKy
n6yk8Dt/a06CZXfg2stQ5InYYh+cBbU32pJdSywUJTGCgbXpclggl3IYNWaK5jf6DyorZG8Al6g7
gZkulK3q+Snc6BJWaJglGKww+mYC/v3ayyFeZTaSx/SmgOzBduKowGB5hnZJ7OcDqR9Fc7lgp3jQ
cOjonKYNGyCSKXDCI1Trz6kEYpOm4WiaHicuXjKQpcA+4yn80cfHRdfHiVxdVBwzuP5l9O00OHFq
sV1DoZLo/dEhqlM4WtBG2+mp/H1XVvnHoaLPqe9GIFslqKVg5j/2E6ZsCW3EDFpr+PNaiUgdiszu
9j7ksZMBIRtBFNvmkUTLZOJ0L19cRQyFoRy//G68Hj++SftqFZf5HPnncsU7VIgHbMjt5S1TNsGL
WuLoN0zWaNtCjEprFxu71nQmpi9FNBLPYW5w37L7wW9oaM/Pz7wju0eCGyadhjDo8F8U8qFX7ZfK
6omZSz/vJysF4uzTL3mLXJtPPYEPS81QbRGWYelBZ5H5HTj44KjDHrDQeApXe6OwSMiyH3t+bMBW
QmKg3Uo+vlXs0IBqykwhtiObZb5aO69IMHDgaZrhckBIHc5Guo8VMjUOUem8W/h5q3bZkCqfYrUy
r1p8Cqxu934A0FnGXopu/chtN5qDBjqh5Gvp0+U8qMdHsfvtR3gBTE6coyaKOjaZajhqH6/dldKp
pzXpV2m0hlzH8lmjdyNrej4GGAQThxkA8VXY1nWZiy2GcBRKX3tWVV51w+TVDFiRsEzhE9EHh3wu
FgZWmGb1WSDaCr/YfKgsY7dP52riqmOItsUi6QKDkEPjLbStyXtevWY9tvBm8L7BnQd1p4h7OA88
USOnhl40+CpFB4K3fhp9AkWaD1RCjd3ps+7eVfM6tKIxVZj4LPKxExbbGLVLYWXyYpTi8pU165iC
Qt1/9GsOgb8VRnI4Wj7s/rfTgl5oFdFuf1bZ4PGawGvnb4KO0fu45b4ohSQd7QG1Q7vMBgByqNf6
V7FpVA8xXAadqWr++eb0eC9EgL+YMjSBdOtzmlsu9k+C0uTeR6584PEY49Cu1p8ZWzWIdI1vgXHj
fk7E97/G+YNjkVdxaQL586HU7DljTi2QeNMMxOdN6EoJrC6r4NJYTdq1PLGlF7qEMRwdcmT9T3aN
f9igkP0Zc1GTqfaz9jFK7BVPkqmGmUuUiQDbCyxaIDErClM7QGW2woLNY7SSa9Xq4Ks3dCGMcKQO
wUacXQeXwzxpztTjIN3t06f4pd1mDX/+wM8GtF5oo1snb+rkxtigXI4Yv+DI8/CT2G25YE/p2JUv
mkQ+nUjyIhwNiJnCkeWOM6GKZ9pdPrAkpsM1ZdVW+C7cm/vmaWel+6Ck+aZAeV1UyZ4Q1QP7Fjug
wjUTsmKunw0jDEwQTii3zgnJDytyAAcqK5ArPxdAATzxLNzjwgFaPY5d6cp6bH4Pi37V/JbMObFR
Rh+N6NS0ir8yWn4g5a7DCkIo4qhTTWtCFYJjws8YVREsfQI4y7VqMo4vbDrnHiUpI8yT/J49lO/M
nIsEW5ZzFD0fYhBkGGxtTIjeOFk+N5Q3k+iu627L/fGc036szqAVh4rXjdYUJLVeW7nuci3jsStc
jcbStSTJW8dJjGbypf0pau7wcGnyQpEwK96XcmzFaHJL8pjBoEd08L1pD4uqWbxXZQWfjPLx9tF/
RIoeBPrvalXd+KYuD/loTx0BEifKEArWt3TtKaAZn6VHioNsMu8HyuJ8/siur2aG/pJahqfahQX+
SZwOA6siQpTRjDmL+ryCu0SPcnqlI2arVppdPf6TstgbtZ1Xaz/1B8fl96HiV3DwKTgRCBQHpHij
swqpkgEuhc7L6xapAbxIkxeudP1cVz4pLQpH9uW9ntehP5kovJ7te6pBIy1TKmpqjJg1MFzTCOcU
xNBAUZOMaURNncPQGDMNVKbhb57loW1IWMz2UvHzZB2VcC1ui19eRNgXdqlCZk+DSPyfM2bRyR4v
t39/MctbEaczW9Z5MlPYZRm7jbpT1R7fZUvwNBRjRVtHUecYCAieVOF5OjOORJUxKsRIAOAXY1P8
rfGz47pjpMVuDgPtp0YG19vPCaxYmger7a3nL4tleO9wTHvNm96S4cTD0vxSmF8/f7KVvK6/5XWz
0ub64fVX/n3Kqb5Ibywc0YuIxngPRz+np4MjEihb4oVP+m70o35rC85djcUMH3wbN3S6LsxXum8s
41f95oNu4Sf/zb6GoBHGDFDyWuHp/9zTNKhwJyFsoNI6DT9cZH+jEcP3MFA28m50Q3GHw8pyNEc3
cCu+DQz54eBWUw5ODo/FmOpMaOF5/GSMBIFDZsL+RnGa43M/2cmo4c11eO2+GZLRsRbqtAAAVNxC
X2LnkGl21eFGKZZJth2u/oEzI2GFWEf3CL0Jw0i3AoKJReANgUrnF5Z1KH/Pox8F0f+Ox8D1ZTVu
2JDedInyHRHb6I5bLVNqeFO7DygVF3TNVg3VQHROyJ5MTzMCuMEpOzdWrL1tNFwkdhmJ1J5cCnTJ
pyVBZ/6O980Kw54Ilx+rvyJAFkFr7Y3xuvQlokYmtaVf1TUIAONKPI8MUFpJXvYi+JF1LqEBo8w2
3/bDZNl2h732zer62oSDR/OsxgjW+QimJW7seGrnjhJZOCRHHjFmOj5MWOuMwDGQb9ggtIOM60t0
UxUrpqxgnHYR+noUzQayKTTq+syUGeGMfiJg9AehwSpN0ALnSY0IVQE0p3Opcp8pXW98Hk5TnYUP
hwfgAUwemeADZJEJO9p0KfHUtkI419fo+urt76qdj5EVfSkH/DPeTJ9lL58ESbdPUbyNyT/9y4t1
zMJd+W3vNhgiLYpldUpznsSm3VT74GmSb23Fb09q2BWaTVnua8Mtmo2RQMnFmVfmAme/yu6fgYRW
69F+GezkyQPTpmW21EZzkxOjC5tpx8vOC/fdrPMMNrsOl8MaBooKSG7dpX3Oo8cvOv2R4vCmKUsM
A+2ZHug1KRzgGKMeCJutGlvpOHh0tbUejFho+iOckZ7epHZiSuKED3fIz2xfj8lOfS6w3PsYQJmv
1xZ/PQX/sHaXkt4cqctM9tPxvGJ6mfmiOIi+Im3bZzMU1CzdT2UFNv2Oz0/mbB+LQgSXAhUfJT1I
WdasioWBU+1npFPI41KFwj+b6Zh5CDmCFf7haCxsQRR8ggC+feSL7ACw8pGgM5X+p4lHIdlUXAei
RKkPzwvATXOj58CHz6839K/Fx6L2YjeGJkLzAXJtWjyIxZB4vubl0NwOAOlY8DCyB4z/B7ir4ZT7
HyJHvBXPxo/zICpjOnLKBL7pb6Pz58BVZpZLztckcj+ZZTKfJy+cbeUt7lEkX/Td5IsjLoNtgS5f
8VIKOvri2AYnT3c8gfiv7BeVTSucj1bgt8BLzJiAVllqd/XB+Bt/fdCxdXP4OCiDOdf/wO+paXi9
7LI8Bz/Eg7GIprLl3XKpIjGktCSEjvf/YPfEyPDfdkj/hjEfSxgfzbB4IxRlq4X8hMn2WQeN4y/L
Gjcq+/Hx4udRRkJeO0mrTusn9ehomRTzseSn0ATOxh8rAfbUT7J3KenjH6GxHDkIFtiNQfX4QOAm
MEQql/3LQeqIIh6lGo9i++aVwXTBVg7EgJeOMuCFEx7Zdi9PZndMMN3kMPNRsm/yIasWxTusIjBg
FeYDKkrGkuhCMQLIhPoYZgT5um3qC8E7ChA2eGp8PNEijxwTEFXeIO84BZuAGEXyVuxMiI4UZtSF
/o1HW216I7oU8XkJtgMrdhLudfLReEPSig5ARkmkuzwBGjdN+4OKxNlJl5/KS6EV/IOXwivjrbDs
AWejXWO7r7nkvtsX5f6adXcibcz4hmAMfcYYsRsKP6BZpKgs49jkYU/3RlYJsQI8Am5i7BilCDqT
ZE8ezYA3+fwoZJBbE9QLC6Nb1OmihFxDEnDlm2RLsMlmAmiRWKiwxq0xsCosFf7k29cCXjbOOpB9
GB73/svJhBmco32rLtMqH1wuyG38fS1cNGAUVGRvQXvCy+Rhg/lxD3ZUbmYfX5YKwvSwGTbb7xM6
AYYqnY8nKodqKZ8oXZm8jmDSq9NwhXM3znPyJl5UfxJyMlh3rNzqolBEISz9wY/5qnbFpVmpUHKy
G2U8GO1jj7OxBr4Vbwi8XhZr+nfcY0DtPSPgeEADekPJQc/KLyOthEk5RSjaqodlXvr55xdg5zda
p3tjN17Fi/jQf0FSI7IyuuKFMGe8YsVY/YACiTfI5Kf2K/i/iLICLObooahwMUMyV8kyYdLBBBPP
HMtYD07nwG/xTPvlJevSIufKDX1M/7wancs23gubV8T4Z6gItKguLkVIs+i76HGY8IxWY1ZW1Cbz
5LdipDS6q8Z0Qno3oBLzCy756/gG+4wrwvgq9vUegSkgGghQuDXJ1GhmlY/21Kd/JdUAszCPS9cX
8zxhdiUk16bLmAmqVDLDQ4yRlAbdsZ7n3r1yqP+EqijAQ2ebL43Nm6kk+MyZtn60hmFDjAhY5fFJ
xnABmrsGQCYm8/yADZjOzHlE5EN3ovbKjxUWj8ydvXLRz7R1uvusX/vHOj9imL4q59Il/DGxXL40
oO3SVNj2FSfZM9bj9bBKlyLR4LUGqSlCm3MG+gT2ZYtkG17CTek37nPeuulB3Y5tofFncIbzzocN
iHOl/3qBjKOZXlJoYTY3BO1xYM6+hPTI3xskJHCtCD8lL1poMyok0SpXZ2n9mUUb3Z3Qsk/ZHVyA
9HmyFR7M799yj4rNnXAg5W3HtH+MpTIWZBAD4HAe218q8ZC84KeTP1nFp+2VLpmNATdWhUyN+odC
ULAoQbL3QC6jU7MbH7lP9Ms4rq+pcdg32G7YegAYOjHRJbllcpB/0H/Nwt/hm88efRNqvnnm4a/L
GJ74T0hNsOCjlY658RO3ETaAQ3/rMFDE1gC/oWGuXJgSzWTGZCtP9pJZvRle0wYkvYRO+iapDncl
5HQBkRC5xZQY3wfj1t6SlbKMfxEp1t/0NnO8JVbhF24F/mRVYe1WHV/36vKiTf32Kl7YJfkN5NOb
+qmwVZzC7GTx/FKX+Mw52ab7k9bGgsoK8AxVH6C98tulSBaF6R+eiMSLlJx2pffmpGM+3KGLmw4E
3n5O40t1Kcvp+9sAJchtnQuGKSyoVsFGCLhm6YIbh38dmooU92kEeZBU8JW0roxa4czcQYlYZ+AF
wLEB8Lax3IE0xAXgMlqC0qhhNZE771PH8ENI7tlzsSLG27c/NqsCVz4YtCLfK/ToiLEUiVbFhquQ
wVC+JSoGB7ZvIAuuM41+FXUMZDPqFTFsx7j0FVBqQjkRTuZQAFyGPLwqkgxYJDGNgC4uMoJwXLYy
aCrASzCWQDVTr3472RVnldbh/99YfFOoUkpxUoYutbt+GDDHxhjpwShaXaa/47W61ahhEMNTJ7Mo
EifTL95cKgwzKBEpilmfFFDNH3VbYt9NQRh8loXPDFveSeL+j6OfIgzBmBLSPYFUipQBzhscwbjN
gs6bzJTD6AYAEKVOMQ70T4C6M/k41LdNMD5hr/7C5wJBJ+LozyYfBxFxIRJxbtZbC0ZR0LHYMBZt
3QxOs+YVvfdm2Ymsdv2e7HIzSIls0udIh0vUp1KQGveEF9NybfSPa/E55hOMtrWzYzJXmEyIIwyo
hdOR946+c7DHesDfr/7NAWu1RKbUge9puHE1L2VnqFcf4zCqmNu9bipZwVyiqxAvymZZXbu7Cltn
5BVOepDuGOnPB6adzuMr5/eYlgmWF4CVTQa7BjF2u62OhRwB736x+tyks253M8bwKTZLCVfh9MG0
c1pysmp0RJWX4z4BqO0bgYr7pIvxKOT/d6DjPxIF+l7byk6+ZiaLBflope6wbZvi8rysnchRUfzw
mS1VxL747juiDTXotLFND3ApJIKo7WcwUrBwSd7HKCJsboYZybv1JS5WXmcIXyNixocpAIwaWqwd
fpvvfsbjKHY8LkaM03/TbcbGbq5Ha7ypHXDQaQXtrdIB64jrg7kg6E0JG2C8FwA2UHAtttmcjiL3
1WLGJhw83HIyK/GTpw3DWuvFPlbPK82W8CLXvLaHlODga0kmD43m+/g2nIEIpEoYjrJeYNaCB00T
z1rtBEoZtsEjWhjpqieUBvdWyQb6dtXSYwQbQwboLG0yg3I/cE/rPJo5PyC1PmsHI3cVF3gYfShs
4HxjAsOaxEINK4B7MOIrXBpyg/Wi37ZcKg/3NVkiMn6O7F4jq0mdk88xuU+IC+N5JAwsF7FxfdAO
GYDjw/j47P/G5VF/rozRVyifP8a1yA4pg71+Kz03z3BrfNatcu6VM5tBFNExDNsMrbY0aad6Z1Wm
I6FICxfac22wceCIhZtkt8SJPHyuGpUpJpoKaG6q83jbOqsMrjsTj62i0APuxAcdxwUewNwFA7cH
HkeImSOLDjn+Vis7UfzoQbTdliYrwxkBY5Rr8QRNx9KtXrfv3ed1aMR0lK2opjkqaKhXsrIJ5auh
CZfuzyE1sAQJr+OlfNbw0/trvjAzxs1GdUvWHiuSpqyXq3T7oetPSP8Y/+l/2axcJzPqhZlIBcmW
jYcD+iwG3KCXxRIt80pUeaU/rIgfcD5+FOQL1nUpeM4HL4F0h0B7qrjxfIxnIbEQy3GwkB1mhA6D
RA8u2BLzCT9y9IsJH411iuQbuFuoTefJMTq2bu2ki9EVbMEONwx3TSBNA5eqbxwpDabpphj06mgy
DHg+XETCOX4cnehm6/zchov2ig0nn90Tu7+LRh5S7dLdKki3QAK/ZGSOzb54w7sahC7vTKlFj2m6
Mu6m0ey1Vk/vNzSXKcdLqX+M5Dx+nRRyOMqVxGKc4AtZ11vQb4Yxo89ZFel2L1eR/Q9HWXdGNXk/
Xqt6OT71MBBRf9G0HCC4F1O3XaVzerRq9d4R14RterZKd8IfHub+gYnpIt1lX6Nvup4CpQc6gw20
6GT1CrBm2FBNlBvtzPGGKkHvW+x70NhjtUxmRpClAph67Imk8icoZVB4DYxOxe70gNLX+TwhtPEK
E7DMmezMXcUoZHApBJObAQkNjTaSBEQRXy0Tj+EcL54L0kq7M3lDwmHo81NcOG9p4EX7h/EhdQux
kXgEsXhSPa9kL2bPjIW2+Z4dtV2GyyUmapf8FzZgvAep5IhhCuO/LhKo7o8QbVTItP+JvthFsUJb
RfN8p9BO/qW8ZZBVMFykGrBo+Yhgyg/s/LD/lz3OihEcgY7ogl9junpNoYL9sq0h/QG5Y/e1f4WW
DoKlwwyMTwLYXHi/CvInSr/f72+WQ5eOis8m8vhhOLs4VMI6wNX6EXRs7iDuJDlSc/LCNFfYiiYO
+RwUiUKHh68238lEtl1ux5sj9FQbD30fKl9oaNCBD5V16KYntN+nxcK5LOCTep7p4IDjsP2IUlTQ
xObpLJ2p3Ko+87MZwrMU5ZBKtSFExEKcjWvwPzIdBuDTOwsh7xrPVkv8K4pk8QnE7gGWGpEyGqbc
giQrWJJ8dGDnE4yIcRejqyFtBPFpzh/WS7iawuc7Wwr2JrKqrRDwQj1DCtc5gq0KxOiCxAqpHP//
4d7OwW94ykaKTpWp6Fn9a4FFWGD+mvPkah7x6Zl3YJ+v0+tUEcvDdOzfYFWCRdWCck5FdwBMKewf
xSSUjYzNi6gK8jNkZsL/to+MrUAIqgCx3h57CUUtSz3EHYggLPvj3MKmc853LAIjuHzwISHE5tYD
RBJGJPfzPRFvRH/RiOFjQQ2HjyGgHt7RJK7A5JfFpOWlimkvD6j39Rpb8a20hBa0Yh3+bMbH8TFM
7fHx8Q0YWl56vEJhCgXYaYLkhpEL/4M/zarFVBz/XWYu2uKz/qy1xSgEfB0OZFh0Ollk0zbz+RHc
MaEN/ff10RZNSUWG0qu34zNzVP7IB3Ar4Fw6aWDDUHwjfwCrGE/OuEUalihBHQYSOQj4sZkWDgnc
8n30WJZhYOTeCKInygNObtrJf7djAx8aRxpvuaUtSXMHJsmAuCfzecyAl0Y85xZ3TlqaMTARhl9k
JZAWmbncNpGL9Ix8IP6KVua/L1YBNXO1gfAPMLuR5oBXSbpYjBgXyzBJaKANm1u+HrBimdW810/9
7/NcTN4XSKZ8ifghXBugXfEcjJrFbxa3AFrsXyyR3EKbqZlfA6nhaU0qVGmlGJpEbseCVrmwPDDf
gPmqgSKxueHHlTBnFlZp/IgKmN7PYYnAkBSgdLPQDGAK8aU8fUPxRjE6LsAy/ssX4jRsjgbwgf/7
egLW2HK5NDLgebrj/Yc1RHMgsfz/16tCMomjYAm1grYQIA58iFWZW9iWAD3/fYF48Q2zcfrG8DkD
FxPf80ZHGCmVo7Vgs2DtBXiOcQ8UCnDlf8Z57Nh8I/DGb/P7v3/ZMvhin+L5+UX//Dx35YFJ04rE
A0o9jEdvDY2eUM8luff6eGBoA3IyYqxYTYRohs3xn3QG8r9YR2PaGLGatl/Cy61H5ycEBho91ITv
Ul884r8/mSMnRtCMuyDG8ain7BRT9A+dGJEhCO0r3DXUtUp2LUHsFi4KqM9v3a++U+YUWnBCMJfl
81amAGXAGV+kbe4weF2U58ea9qNaEZeqimgGvErCsS0boA003dShQt8hkKgRFHPkxR1VBaz7leRK
LpCMO0M3M5vV1g298fevjlM2a0QguLz/kBGcyFF8cyss58Eu1JN6goBElbRB9nRlBKEuWfq/P1OP
nYLdC1nz9r1MZ9ocMiNLsuqPyA+joV7jAggtXfR+QgWje8qMgGV6QDaWZMZ6zs8LVbdgfIs/Nc7A
9ZqUN/YvaIBQx3FTZqyt8PkKSIVpJPgtMyWh33v+1EGDvzzRO2fpG+m3d/oVcmlBLxaaYrAqblN6
y9TBcHhWMf4YCLtjSm5dcUVFcMrV9O94CVHoiGKCs8W/C1O/u/gHN6p/Cl8VPGSyxS/6ZZWSYM5h
/wyE81wHz/VrXazLtTkv1zADZoKvjIeiOsyZMxCAxPrKBUk5VEg4SZKrwdavApdpi3r9Fn3ze4up
JYs16JXyiy9xF2O8MuWbB3S5x/nx/ThzcDNHOVKx6HD4sXUBTHo6ciy+b6+03dfxb/yt/I7u0q+K
Z7L0mx/x3jzKJ1KgOHJQ9BpKHXPA8Dy75lftRHNxLaBK5tt2mUOi1PCifq5zDPNVV83PY21faz6x
Eyz+0NoYLQ0IL/Plq7ZoNihHFHkN3xSGcgujB+1A6cCige+aTkTLoUWboSaA0E5eM3gmlD58qvGW
VYbRm/BswrcwsStICPH202DFY8fDCeSYKMmu8l4aoI35D0MgYTFzON795z6AgD3MIIfbhx5M8YD3
5cabqFZ84UX28KOHGV0N1Sd6TpyFPAK5dtAawVgMIou/ALxwo1xKMxFKqs6hD7GPU2uPRXv2Dhfv
6JQm+0H+NsBscSu+Qfp9XzXfMDZ9tA65HbYV53i+j4YjpPPUPEfaxdS+wvGFrzEjST0+l5/zQ9lc
yw3dDKceYpXmBt/w8biVo6P6PErZqRv2LOExLo+JXddCnYu7MXKqGK8ZVsTR6GYCoclw5mhIJjRh
kC4zq+nEYMEIVwwfyjEGU1B/dgxGUt3FhCh//7KcY7OHLSzcLmYBwOzcr//lwzoerZV4CamOQUFI
gtIOJjnDg/yNyZ2D91gqfgk17LLAc00IjmpAHmGVgXB+NjuKqmVeLibwvhCtTVA/4duwvgt9+2F9
xtHH37bT+Y/AmvCex/pDqN1pSKZYUQrt81I89nBZ8c8NW4yVh8nCPzEKWjUeueumO+FgkiBOEP/1
vvFtQFJ/Wmw8IUsIGDPRnwlkWC5m5J2R5DZWXCX2H9VJSeefyZIFLyfbrlsq5SqFdV7RFVqv0vtU
Hq1i+7kawwwfcOgY9dtnHx+YnVFTQMAp6yBRl2XskZEy2bHXtjT4o1UIWwAbxr/RWUoDzPXoRuDj
YAicc1nCF45rhiYeOzmHlvZpgLKYBaDJbMU99Go6Gw+iALsglCatCshS5aSK0BZiBMpAhGervA5e
WeX1sGfQYGO3CVmRl8H2g6fpx9P6Oa8Nng9EHpqiPln2udcXc+5PffZEMZnqbAl/vpiJfzZZTbq5
RGlLVCtAOqWMi5c31YwhrU3tfzTd13IiWxIF0C8iAm9esYU3kgDphQAZvPd8/azTNyZmrpNawlXl
ydy5TXB4JirUO/5ZHyadmqGTWJbNy6tP11BY2ZFPSd1cDbJs3JPX4vw5zTnV5UmdEY5qi90hXGnL
RP0wmXlW99jb0XDlEkxhkfA6xiuhhVkfOzGOsfGvnZZFECHt+auiBzgjED0R+fKHzvk6e8W6LnYn
dTz1mX51V07gVOMe//I4E1dwvP6iAkBAAsA935bXFvewyXHok0jrTHzLxtUaiRlz4dvmyVX8rbnj
WZ6JteOGxtw4hSZtG+XZ7/8JITI/yym1iOUQqzz9wwHjG4V0u2hfbJT+LcaAZl6P/b413coayEer
ZKUah+cI9XXv9tlYVRM/IefWPaF4vL47vWs79ig0iym+SgallcOi1obHmcXN7fmG1eTF59eNNLh3
Pkj/2Rqe/xbvVlxmZgWJo+TaXivWS//ZYdltUSGwt3ykhhPqpkMnnuRU5gWln8XHqSwQ6u7RM+PU
mN75HX0QI2EajP/+PP3tNMfi+ftJXp74Xne2U7TSUzKo+ig2sNpDNZLjo5V5BN5VLLqUk4zBt79m
I4qctsgHk5UwzP6/NULfwAAGAhtlliw5q6tYc8Gs9ioEW/daA6mxoVtkPtjOHU7d3fYj3FTxRJSO
y6JE9UxvonWqlipEuRtzy0hwxZF+fj677PKWhcFJU7+GdXRtkMpg+WbP1dtNVSSSiBjun+adDcnW
/thDggIXXOId1OZAP7qlW6pgPFm7I+3kmrZ7mTm2Z6yBnnSafKReo/XgUqijCYViyeqVzOs+zU/e
dsup93OdZ5ORbOAAH8/f/kTq0uCYlpTsFq3WH/ppq2Jre+FaJHp6WJkxTttbpuKDWgX7tMouU0Ft
JOh5PEeP5SBjpL+lhmtLWJ60LeJs3Ziu1F2GwkRz8mz41G7h8lrUoRkMu2NjgwJZAQla2SOjh1vt
BgYHgUo9+d/CzP3/G+sVDIztc3Qcnd8mlWwnpl8Mslssnhgd02fsJ/bzHAip7uJ+gLrruZ/kINvJ
9a7NzLqa6y5+Np/HQUEqxH5wHax+NKC3MUl4Lf8ef7t+x39SncPb/QPq2Q5tA19liS2P+oSthB1p
rIIm8KwsPhefwscgGUsRJ+vKXOujzVQfiQw/HzOjYxdNYf4kQNB/3n8Nn3AnNDhcTQPYdZC5laBI
GcCJVna8H8Bidp9mwrUpKmT2ISvwpuPsekKiLBu3VCniLcSFS8stpjo67hhS6OK3yLJsxN2cyLEo
PIwkJn/GIW3B4T3/5QWuB6dTO+y8gS+k93ba6tM1z04+y6R839yMt2Uky+hZo7JIlJZvtlIlHx5v
3HyDYrpx64awR3Nfqvxtc1rdNljM8bjHWwmyndqipU2l4n4Rdty6VF4dH5qM2JygDMFUSmYz+3ep
zofe6IqyK5RqMV5+XCyf/719v5P+/muLgNC8S68KGDOuQTk1uNfweilPn1XnfDk3Knyxs67HP5Ke
hbk1KmZ/dqJCO+mf+Ofyw9YjfSgmezC881+sULyzm0BUsCtLH4VudsO1pN2ydEKGpF6Yzwyc3K1X
P8w+Yo1A+bQyT/acEYFH8aokmS6q+IUZtj+eCDECikCehfRVPlugONUPrzecBdc+tqC7UgGnRLGE
N6tlxs9/hIL4n0fUZviqJ4OxgWTwXLRvZ6Tq8FGoQqj3iF2J6vra4pA6X7a1KWKBWTYEHn52V1Od
MaQ9kieQ5Ix4LGEZeEedJ89mJng1kkIcz9U7RwdEQLI7DD3Zla9KfPIWVGweHDshWBFPhBVVMEjX
WEwuL0ySZA2RFT2Mvf52SgbnXvWMrY/xA2K0pMLA+FEgA1iOBqaYfgzZT3BALuKh6N+RCGTgPbOe
iWfkx4/D9ZT0y6R4GXhteKXZJ+Jdanz/M4HKn8hFy3N1LVJr373GKtsY+sw0/EaPtqgY7l7fe5Ns
QYJCeT9MWo3zlPT2xSpkZZt8PVmMF+ODWD07EJxYz3W35VSv8H2PsrVb9VQ7U+seo3lHWorRBvWl
vM82Dy321DuIANxpXs3UA+k920A1qzwheanvQ+seLaLNx9Pww2KIA8amTaPQjveznVXj2tqPIFNN
MHptb1ClMKhl0BEm7YSr/w7oy9bQNcuvXrpznKUa+U6qXmis+DthlEfnpsVvtK8iTrTFjYv/XVZ3
lXNzTcJVmQFrqtnKsfnozaeHWn4gD+1NnHNtO8xW6DhLt3amvh8FKDHxJqmxyZy8vGiwl+ygY4hA
TEWreqx7EMW3a403woKcXH2Vtl2k9BW3BS6DWb3Ps8Uh/BU9nOUJvuh49577njOLS9YS4/10Pc3y
st69u0RS7nJHJF0gCLVimyZrm0uHubKq/iknfob1ZUUblIgus+v4pLLXLq/SCZPzKSOwMoF888zU
FEa5xuVv3lp0rk7293g3Wc40MrrpoV1YRSJa8e6mj7YtFiL06vpR0O/hWZLX1bqx1PzGVdv8yGWo
meMJpLe83h9RuidMyZ6pmb6UEyGuazt+9e0ObMlpTFYVdTwAcgxVgV2104xk3IhVz5fn7+nZnP33
2/bn0FlwJP69jc6/2f6rmxknH0Try3M325q3Uh1MwRvFyGgxSuBJfMYGJ2lRMzhzvE0kgc/qeAUD
svwAYTdF3jjStYwPzjfHHnHUmpG1lPFMdZcsx//oXFhGR5d1OfMZgrwLhuri0mJXTtj3Al3gKxvl
6tfKqbpv7kevDxy2hey80hH/RT1+7ErxdC2dqt84V4SVa2nXnhTK+TZ+7LaZK8+r+SZqxhdb3Et/
+/do5+ECvErKHjvK8s3ZIX0cGmMZCTzJPlLdRdtOMSrUD9a7rrV0O/u1Ap/4QmsCgJlXF+9qej0o
zG9VrU4lJ0QgBDSG//bLe9qW78ybx+wBRWvAyeF8uqvrL1c1DrONdP/SQugEPCMDsucF7ki2Ya1y
el/+FkQmmSTWNcBc/5/dFWymmr2XWEFzUSgM7KQTg/nHZobn1HiOj47U7mWYsJFG3GtP3jcDO9WK
xK76bnSqnKtHbgDzdvJSltdS5cN1qqR76W62nKvsmunyYRhrY6q9iwepLqJLZ/9u9bPuG/8vjUwW
BwEcnOco4AvWHFIDb9FhdDALpzo7JKL8J/SuZHe8gA8D0zuTHwDPvXoYxXtCs0fx70wnNwiq72v1
XA0Puf5YjTwvxK7mCY3H4xWXHwis2V6q4wXAlDZNe6hyuv4YCG8D4CvxnBl0EdYsOknDZTVWsuvF
Gl5ZD5Vh22SK+6+kZX+Amc6/79dfq0jJgzPe1Xn9qMVV84aUNb0EltMdafPXFG9mttqXTlHDM+8l
kbgS8l3sXOguzcHnAY+ePj/8+b1Cymsjti6vKRDttW4l2cqbbH3vrZ7YhXW1PVqRM/iCrRRcWtNJ
1IiicgqAL07iJtF5tdaGuXiXMbJV4RVIPSyM2R89YcgBlxT2iw9PnoBHtys7bh2ArFpvAapETNWw
v8aYyhe1t3H5WjRi1RhVyNtcl9hYVmUHvKlA1Bvl1/jETKjNv6rD1chMbVS1pNpF6MvvwMSaCjtL
tTgLRKloMnzYhiWtCucfUicrWI2hIdlWl9PDOLUDoCF011KtV0uXAKecJoeL9/nAxZzrarVbiYTe
aFU7NyYfYkb6Ru6qFDyLjklv+3vhPrvel9I9O9ycrUmT+Gg3ynRSORd37Ot5KRcQJDubGQr4shT7
O7/lm896trpnwEH59pOu41FoGJFcHiPSYB/GoZubCR6xuMD3gNog5DzecEpQaoOoAwYmuRE3Ps58
nwb0P5SbRursaWe/ktmy1TXVyb226IBygvFGM8TdJSzr5p1J+zGWnfOHEujEX9KJtnbjO1Pp0qGN
on+P8qVz41SNCWb4ibUWH4caBL9c6G2SDtZTTSFC8c/MPOijmmEzoe8VDMN6pG5JWwHIbkWU5eu3
ZqEyaeUqtybMtLf/nXwey8v2ZYSusv1I9i7dV6QjXnWznzY5j5kVzqacaN1+RL/W15D7j0znFGXr
AiDbR+F3wReVCXoZNaWfal+/c26xRCfb4veBBsHmTw6Fu8+Konf/zlVOTTXD3TNvL2v51t35/3v+
Bfb9sttzlbuDcqMATsaR18wn1VP30ltHm3eNxHTVv1TPEmVQAypZceocz6uzLNszzS7cNeSvgHW5
eYS9mSVoHU2pmRvwZYseykBMcpuug38H6Q7ST0Bs8eLLea/FsqxhdflATOSXfinHY8V6treW1rbr
mcj+8Y0Xn9TL3l1y38A63v3YLFTtRDRdujU30J8din1GrnrpWXn6/H5i4yoBk8mZJdff4n3FZrOO
87ByGzwbp/a+LG/N9qyy/opFKIKg+rBtfbzDw344T957N1tNVvyNwlfsd95+sQy8W5EnK7no9nb7
SbTsAIiZ/q5Ty/wgjrcwwbnlLWLdE2Kx9aEq4tTNrPtzAkLaMIqx5KEnYsuYX1NZgi//vS9ueOk1
GvvN56p3nC4xhx2qtkxTF88xSndQmcZS+4Tnzb3LwfEC8ui3Zod8XJ1X1STKAdB2YAj6W5kZvTM/
OS2+sFwj5klgFcO9BYAiWTMIaz/Tf2HgkRztv+RQlP1EyHQg2ULezIdsFkxZkIeOm7rXF/GCpU1p
YHWe/9Ym2nEohB/VkeMl+7XSMrSn3A+oCI7CcJBlQbUaI6/adv4QJg5ChsLYLIZSqJE393LgSCPq
IIQHd7Uk0PtWtcrqpmtcw54GreBEd0thf928bafy+NE6DizXi8fBsZ32oeXLR6YxadfevmQ9UcsM
kEU/5NQ6VHauOAdCZVPuLShv2ZWFzZpFhRKAX3Jget5EJiSYo9rGFL/FuqtL5LIhrL5B6MqerkvM
9XbiYiI5olCzTzOEqsxGcZ/ANRtIcK41eyyDDjd8M0L1sBoY2QFCwkh89YCZ5KJH0bZ4hMYNs3/s
6o08YSG3kP5dM3m5MHRHahDx8fXPMKL0X5X7PMB0to9e9DuZ3vYv2U9958YYy4dwG7zq2eGyaX+7
6sY6yy81tol/vnjfdfEdmfKsW0DnqPCV+jqMcp3b3hYCZehMcpJrLsbXAcgi3qakn6CU0dCLLSjb
qCDKl9xSpvDDT76hokIeoIPw9FShZmAESqGjid5hJpGjpwymNj7/gFLwBAlvCttAGliz0YGqT3q6
lWOglgfRmFce5kx/CotcdcrzDCni1hM/hfguzGeV+RXeYX9njviP7E5Gjjfv/clIAllwgpRmWLLY
W1lJ/hse5wb3ZbjLAClh63gtefcDVoaZ4fkR0QzmA6LD8I7boEkfsnoEFuAaeOvDrQFALLwk3cqN
CUR23wmo2DbcDXLMrgABgyXnHkPrKdwN++OPP4Albw51xwKACBsvi/K9IYPi343j74ZSUgHTH3sh
V/63FcVxiF/vDhLvFg94D6K5Vtgt6Td4qqz+El5jislLCBQ6cEOxc2X1Ym4xM4KNCt/SjITX2wv/
GUQkwfmtQSNs8PHrzRizfPXQ3rTzg/0sUed/0M5+pOq4hgfRbbgBPoxD+Hvm/TjLd/bNRbvQW+2r
6Xa6/RwU3idfcu5m6QG9VpOitjDXWhS6Pg8fa4iAjHW3f9mPcGwm28CkM9szi5TyfJpDBMKXAOl8
TlqSRb6T70duHG/J78X00de25d8fDWEn7YRGv/7snVYCJCSIYipg0b5mFlquSsqYlEIpNTT7e+km
WvchK3935I/LZPGZ/lt2VjY0b09jZPcyPnvRsrpSo/3HfPropX58M2bnH+CefH/XuvSkgw50HvnW
a7aNcu1LI3kpLf7yrcsIVeKIUsH/Qx7hrybidfpkGjq8D12syubmx70KbsxUXAywBHfy4tMl5gK6
JtpAPx8UsUMMpUpyFa4IRgcFI9yOuewg19s33cXpwaSfHko5anPEBDnuv16zxChY7rzFPy4/UBcX
hm2MQCXXi6vShe0rrpH/qgHo97X6QMxkzeLxAIM+58uzupTmxXFe0O0QwCER0PeTHJoLIR8PWoBz
9GQbYZP8nrSl6mQ+t6PX5+nbXusvfSglupmeSeckCcCwNs31CtG14WlMvg7vGRFomx8tqHbPpZUY
79qxVvor2Z53Vr/3/mQuRf7e4DBQQJ46DvDhCuNMhLvWzQx2s80s5HTnkZnXjVsz3T2Os2/bFqrS
x3G8i5Yk1EVhzEbJ5rOb7O4yxSVsvpV1IRnSd+WrHPicUhPoLDGuInlwt4SrmJYCleWLGuCcr+Cs
uFiEpaNEq30OreLygLBZzIaPccIgzVFHK+/raYi6lRQnBleVnkHbiiFzqyWdgQCfF2luYCosC0HG
ku9by/WlgLWyEhB39YXbFJ6R5cl9qi5q8xGmFo5QvJMcXGDrmF2d3SzfkvBtsNm36FzaG0NWsuqf
s8WIOvKApG+hgXqKUhwX4TIQkbzOlGn/LrHAHEeQOcTKKG84luYWUwocblEEkKIfYoNJeCY3aKSH
h59V+N8nGsyPl3D6xBrx9Km4787QniPUyl1BHvJIqmaHSbeNF5jCyqdN/AGxLlIOWVd2YH6cy4fe
sa+Zkh2KIY8Fgsf0beRQrZz3LrfDu28EXj2FhwMvMCNYMSHP/8t7o8VJjRUfFzi8Wnk1Ps2nIRBS
ZrqapJxbK6ck7SRoJO7kEjNEIktsHEyaDJd/9jf9EfSVmqKp0r8dmD+QMa+DW89WnLq0KU0w+ufF
xUDZi5k0EpxVPp0UMBZgcMY9Cc/dBHnXraWJQMI5/FCwOWRVebmnU4idkn/tbKNzf9t3Uoq/NXlI
M1mWff5+CZJEeujIABYz1bIm0BM4wJxxrglLoVrse8cYSpk7VW98dhoL8M1GPsTG5FbcVP4Kb3dC
olasevJFbV092I4CaQ6leOdW27RxIW1KI8ltY0vDUhIykScYMSaMs81NEANBDyAM/euf4mysgFt9
e1821cD8SMj+xlqrXSLM6Rb7upLooJZ/r2Q6W+np6O8NID2w7fokMzlWNnVyI+4cmCjT/2wo7VPa
xh+Nr1O+nyQ62qGegJwhELbHOA9qne+qacJf54ggz8ajGh/emkG2H03K3+Kka7N96Rve5B6dRDfU
lkCLC0MImLYy/8VILTKl2oxcHo3DbBJlS/NGsu55Rqn+vJGuXw0hz9apk/vIfYVU8WOZOrfxnat9
hhFl/+1zRyBJyAHCBEEfL6U3ZET7/q107UMuymr67/cs2dhW2L7nqKYFtqZMGg7rGoYir0b/Xj+3
H5De4rw1W1QVyI9JlKg92ZdzmTFbhgyKR3GJSf70XQBC61zODF4tgxkgZhnRQSK3QHyblFuBAdgt
sMyQ2TQ8RK9RpjGvGNKrsdoDbzdXydSOrXv5VqEggMT2LpVC4zF9tKmjigTE6fEmQuaTF79pxqa5
U+n5SRBAM8AyRVEjBJ8zwBM3xuTgKzXCmyFbuIvfy/MtKhVcPzK9c22uT7wCYsfKKV5mZsfRLxOh
zd3M9jci/sr1UXm63q/huDykiksOjSxXdZ2clc9YWGRSFvGk9pNiOvavBQ037DXkOR7ebdSyQ+wK
xnVDrY1xxd3tqj/0CgiNYW1+okpvZMkvvm5vsZnCeu3fa6lDOf177MvgPLyhB6JUKK9ObMISnGol
2HKbHhUNUE4gR8ZAVAv8JOc62/NzoAbpdJEQJn82OWSitg1eWOsMVpVa2YA7N/dDPLvG4xs6UVnC
0FZIP9dKLOI2zv1vbfeyq+dGiFOu60QLj96wyCItMqXEy8eBd0O9Tw//AzUMjvNLUJDaY2ghODTh
z6kVvn5FVvvTRRa+xS0XBNzAgT4xLbC1L9VYNB+l6rl6CLw9lBuH9rORM+AvKpvavXFovT4zXU9c
s/oM8enQkkLnXMr/rivngVwtuBluZgrWxcSodKhseCyu/jBg+xdAlxC/kvViTddD6UIRUgFk/dqE
3WjMfMhmzdU3hwrHl0B2gFJzy/guH9yUFKh1vJSxZ9Q+6y4ROU3TU/7abMtB0Kt6Yrovy0hsJvvr
aqy6K8WkpTAbh45PKFT6upQNJCPbf6gSx8rPpGa7cS2hI1r/X1pnSNvncah3wJruFIq3+uWd9D9K
NBN2PIfqo8n0cTZvz5vXD5Y9JBG3pha+dEU3z8piLK7ePs9VT69mmr9wLKsmCXCOsqqrGEA1Im+c
M7sYi/5CMfaR7mG29y5Nvmwf+fK6Th91GoE+6NsI8r9yo8tP4j3woFnL9k8WrF1HnWi7yLvic86Y
/+OBhhNOxB/n+1wApSEAS4HkWCWeskkf29EdhwT5y868s5wKGCk+WUynO7Gmjlp43WeiKspmdsII
2tWvfPzaxwqhd3NVB+xzQBovB+upZDhBZZkqCng9B9DJqmxsz1miqgyVgNZqRFKtpMY2NtiSpJyK
VPJFFiH1g4DcYztXOtYm1UskaL5zLdth480RKGAMz79ylS3dl0YIJZ0bZfXR2Lb2rcnbaXQub6YZ
mkOqvdL5/RUBQWvTeWm6IvFqxWr3t866d5km4Hel7Pg03A0LrC5Kq7/7vLxpXj8fTiUGDAlsdO4X
TPv260qdZVwQST2W1RAdevzd/2pHeCakJuUDaGqnF8uLnSue1+UYfiN+E+btsaI9IQPQcKlBzAej
1yHiXkAVMUEpjpjY7FPWw6tNWNkGbo0DZ5ih5uCyx0VCuTJYBfajngR/yU0ZTm4kXJzVc/m0LK+5
wLlN7UzdJ6cS/FSFiC+5/yfpJdjNnVF3jedknCEgAH4aizVSrwAFQVx9efOjvSmjevExdx7yW/vn
FYONsofFPptq4u7cB8i4cf1fQOeB3WLJttPcCoBdFOoE2jgdl1j7aBllS/cJHtBlbTYtG0ItsR2x
Snndlm0Ob2ATNQVq2P5JNzx0cnidGlrNbOvprsWRMd5/siMzp3nMu2TLMgGBVu+M7hx6K66iSrGU
uMI/P8SJcF3zg6q2DdGQrx3ThFtwNjMjz7PV/F+qyicOxHBy6uyNf6TK+bD0xB+w3oRc5K1nry1F
P3at+TnlAq6jPpw7l02L0Q4PHjSy+Hz8bwauToz/BSS7Mpbvi1TaAG0CH5x66WlgkjoLrDWNqe5J
mgnAhpdxDSLrbaqBZPac9znAIQkjoOkfs7Gedbv6DjPSSRqjL7oRCJjXaBXqx31VNKabU8dl8643
U8G8b8qyx3uwj4jD/yaTTsa1c0697wsZOMBgf1EO06x0LyWcijl+D5Kt2gNvRRVIDzWcsS1f79hU
COz82MvuL+XJdcB/RT2UUrnIDFap0mUT1rUe1hu/5Q3O1AXI/1Vgf+Forqc335NFhKqxhBLiFnE2
Why7dzuCayZsmL2ufbLtMQFpt6wXuQJ4myAp6ieHn3UnZa+geRbrZ+Y/PJvmxS1wANsn8IkwgnbK
ds6uwTV7mM9OKazIJAmXVv/UBnzEzpFPXgLsKoVQL9VkM5IIq631Xoccw+RdjPC1ljm285TfV6Vp
yy8QE9/KuZY71gt6ICzD0ob+qbsLL66eHC275NtZXhHVe9+yTOX/fBQiphXM7+hcP8JGovZqMZiY
UK8ffvTgBkwbck2rBrIAIg9J3f3XpJxJVA7R2iIpUzyfRBxaxpXv5Vgfu6WYfEv+bKTUgPOJCh4l
SxiC0+OmcsrWc9e3xHsMyOx23u9rYZ7mU4C+xQFZcn37uYpSVFs8jbGuddK377McSG1YHTc+lfhu
y3AhEM6ca20nKIhfqCTmEwYC4tapDjrh5JecHqo0CXG7xGWV72tl/XugH5mtWaFEBUrKQjWdb53b
BAwnPqhYI2YiE4Phg/iwUEcIYFeRj0e8e21mOAbBeIBMMijNJsEoye7nVTnFpnhlT3zV66ubZmxz
KnzkJQnwUkMEuIfsRXxJqFNIBx4a2w/pXzAqAO2QqjxBuoxBj5WYbOdHuQB2encREuHxz3uV1zw1
8KZ+45Jr2AomivnzV5yWh8hR2AP+F+VC5/pF0feSvZJ9BsRIbgO7JXcf1EoRUwTvlkFDzc+zfYqV
LsQzg1uk17DlC3QHHyeXOi5f5NWnikmKSQNWDZI166lYeWlo+cDZOrwxYhN8jDZ2ZVymmxOPXpRK
A1FPlreRcHDKCYSpmlIA5pPi6b1SIpNTY7RHv/wQ0e0tBBjKfOenmQtbZkarqWDDpUR5QVw7FCf1
1s0S8IxxN9lPvLGzeeMLeoyO03vn+bW+VxacFT+SdwKWahKNR7OQJpU7syBs72Zu3d2I/Lqe1z+T
yIHzYe215CgZ7cBfC2ZuVcSE/l6lXdYW59L842R/fO2uCu+cUhHMtptO+vH+yn0lkjhwJQ6wZizr
TwprM/j1bpYnTI3vStuP1Cz9KD0XDZNOobomEzxTg1SWi/p509k2bvfqI86bors0Msy/+Hjd6KpJ
11y8uKqbxBv/QHKhbbTJtJAqsxigeOyFGYr0+avQvHauPj+RG2z7MRl2Jaq65znAL5XzLlvcM/AR
Tb8eoKKu3Eub/LeTIqy6rtH91tLQHnr7hVwX5mrRBqKFUYMhM/NXdsMvHUHlNdJ87ya1OCcBr5w1
5zr9Hh9qP+WnBz7d5PERAHHaSUxOg3yyAXXLHv6U6Bve+vLqHHSi8zRPX2dKek6dOm4iK4NF3qVb
5uC2dUYpZYqkMxRguPiZp/vrkPKygH7tnk2MT887kR4q55y2lPjdc3RatzCLGSe5lw/5+inzzWYq
2U9/Fbj+b6uXfiVly2VxO7KMQwjpvmLF3Rjg6ZxN8kHuGD2uX2x8k6CeSJjkV1pwZTnzluu9PO9/
J+UQ4uG2T4zivyJvmRkGmHipxcy0Vj+wNu2uGX9n6vzY/V5QjYqL34cpPFbNXWob0ovifPgPH4EE
chBwozPbwONzMnMSB9ZwkFw1jY8I+Ove7TEE4sD67biyVV28Y2YmwsEwdJ26KTIjpfL5Oe/PJg2i
RXmp8Y5fSdOCZjKafKqlx0kwtETRYJp5bz8BwOob6ZadqP4Zu1hfVDiUL28orHwu4/uWKnJnkLxo
cHbKzFv8hCf39vFRv+iYz8NLtb8tRvmPg4xPOTCx0b2NspnI1BZdGOzxg1DtY2EEJ1p7u1kXZ6qJ
8Qy0Hh9eh2aM+8A2ndKrwEp5Xt82FuF2ZG28di262sifbddN12bbSx9Hm35jXuVMlI91rhdap58D
IUN2X94bMw5Nb7635pzuK4KuvEOdEWzbPHoMMeipvnNWH+JCcQFSZ25aylt8uOVDgobkyMvBTDF8
M3++nrlYV69KN2a0VrLH/n8A6i7eUR5NNUnmmjr8v7Pdd3qwaBkCkg0eNeo52oUbWsNS1aHhUn8u
wCFd/GHrh46yCim6fh1r/sS+MdItGhDB67nEcD58JMTaporH6m3NT6mSq6feoa+5sZFyAVzunj9h
FPOvefNRhpHB1WvZj10L1/c0Tm8qNuhT+zDTye2H3APiR66PzY0CSdma00ijUv7XJKEGoNjZsWmS
AO+j/N0aOA9Sz1qSL4b54mZ0/X72tAbna6lAbtiefxQ6yR7FT4Lg/EqVXt1+LGuASOSd7Ufv+HuH
KUSz03kUe7ZeuFbPxiYWc6GXHmhhaBZUgNdNc4PySd2basf/uTZaBzK2w3u7jGUnKATl9QgxGAbG
U3gZZUL4B0+ANIaRSaa9T1aXaZvmm+iLSf1kZTtaVHPLqnsUtreMlgMRa2SRu7JshGAvNCVs4n8H
Ivh6fdt3JPG/QmTAclVONE6VpOiR/n685U5b5pHRSHfnEjSxXdSJ8FpxTIWWRt6kfI3DgiSWsQ52
dKzRzscG8N0+G4RbJdVP2wNpATK11SnYzB7dAds+9H+BQcQ+C/cf1b793rbTvryz6nSiruOK3m2Q
uERfcMdFosOBS0vaoZOzadtple2PWdYlos3KW6zHg6UgmUt401Sxto7yQylwn6/WqRAd41as/4yh
oc/2JRdheT2W2TaPZC477osPtFqTThCEJKerOJfp6oUOKZ9q0DMhQ/2QHGSRE/NYy2idguaXFQjP
69hlhyXCw48KsZDAZq4Js0XPQm2ukaLnY3mL2AhfwDoyEzDI0sbiOwx47r0zCeydoK0RCJnocMnh
0ZqueGKy2qFPoDL0L95gGjuTx0bcGXmDrDFfZ/9xxg/oaKiyDR1k2E0BaSchYtyTDgvx8AjIvBQt
/37Y5eSEAWBwrPQCFz1mD5IPNMTBJ5YHMkcyKe2576Raq0nLNs68Shtu993KW++fLhqO3Z0N+jFY
h+3z5t32Lf7q+i3xQ8dzC2zNjm/8+8Uv/jyIOCgmuSYiDcW3n6ILz1a9R6+WM1JU3YZRJVnf62AJ
9MhaFybjdROjZ7z60f1LQ2v594lefB0tepue3UfHFxKvh/1Dhd9Rtri4JitZSQmxiu1eWBMRnz82
OEpDa71CgSbEcFdZPXJlTNMsDETaVzw2stH0qPQ2i7YkuPp6kJRUhocdbO6L2UkldiSOjZyKhwGY
uZgfOwMN5aN9ZdnZNm1pBrkW7WlvO71qnHvSRR1Y+TB54s8VoBrbaNd9dg6tx+dN0s+5I/7sfd8I
n7rldutauyKgzb+WjVyEaBMdepnZyxZ+V1puo69tZx5RMHxf//aa3Ma8c64Uun+HMgR8YXZIjJVo
dHRgbbq+GilCmzDUp51c1Rvh3/oDV2ciNvFR90nalYZ3YlN6tYxy5mkIYWy0bFy/Xu+FMP1KLxs/
axPE/sBqMoycK4pBwaKbK1x3DmhoGrr2tYBVlq3nnvYQqbeE9LJVDaZnGipnOolo/nWLEnZtsM4Q
BXWMkoP526NLGUaOjwLVgUXi1Z3UpUwr6fuFbtK79uzsP07MQIqv5nM4by66rzr/kkJ7NXpWNyy/
UV1MQpliZXL9PKfeFltjcWIMKTFDNdppV1B9OSCsae7lt/glvK3w7nbwYwGXnVUnM7hg1lvUYe0c
Oh/p2aGTbu4Gj9rSKX4t3hdlJi6bDdUBmXJl5ZxmSjp1vq1XFYTLYWx620Wbay+Rr96aq0n5GosO
PGO+YoPXqjtzHt/v9Vvua3OvIukXqvCbTBOnKA4vQesJ5lBt9EP+zyX2+unfTU7OH9HlkLWRV6aB
qCU/Eu/6KN4au+78WE0Ut+nm69HzGR1q6entLXcLrcF7vMAxMrGs+Kc/veHJMC/nh+pgCF2aNGj5
0/0Mybbz7FbK8fqt+psG7PJjkfVZwMGINqyRYI833/Nf+aGDVsu0ZUmCW4sLUheMgTHUgXBfb0H2
HTOcZivkTduBsM5/P3qpIyycbmPXN1k0ElDTeYXmuTQHaqdO75CFR518JNtArguNLbzvUf7SfgfD
LiWRTNmWPtlmTzaZecRQBwNiPJfI+WNQQVigFte28PZGhyLXg0kpomrurZ7afsGubB0bytW/hwgl
aX9t4Ts43sNrowNucXpoqcqei3JBvLXoeSb7ThBvl049z1ihVS+2nfPQLaJNn1tUx7rZBgDbYOWH
dSlOyUHh+UabjWHPrd9sPt28X8715Xbk1ypUaSsetwpUOfWpAKuP3pAB8g15svZc1/SKd3AebJdv
siLUGAvnXL4GwlYdYY/TeSd3KWEWrlqX0ra8hXUvMVv3Ubadh37vLETTDRh9hDAJ8qQ0FZuQGlMQ
fSfGqpB6k98a+0OqRy5W1e+4fzdMOQ5E1NvBHrBkUXAcPKegLE303+YHzrMUU6Nj/OfqFR9KJMXe
GE8Yo/ZgVxcKXH7bmKHr0q04IgdKlVaDOSJJrHHaVRICCLygLpOr/Wb2ylf3HxPA7qqi/Nz3rcdI
1+N7Tz2aM28fHOvzq0rh9kdje8gXMQKM3nSAzUS6jk3qPkl+3C2RXPyXQ/mQqS++F/lG8lmLTfSj
7vry81pmCbtn2UxpWYoXWgxttpvaZLjYvcPta8/tsFDtuif4dvJcdfUHQsN1ZL78dAEHigQH6VX7
hhpRcsedPvONZXMezf2lQVjcwwiYnMby0SJetZ05ffp5x+t/95XD2SmbYhzOy5Rd/H4AMMVwtSj5
9xsc7cfehHjA6oqbO1dDSxf1064l7DrJol2KOT7MiDSaWO+uMy/89QhHm+PsFZoJrcPpPXy2j3P5
5mfQnVrWpR6wBbiAthWKC8Ys6rffFmp4x5V27CyCd4pn6E4/JMLefeG+vHCVosrSEIW/9gMTZ8Wu
99+DhhMVQYrHZQfQyF/0PamRWxQLtKNcKNhg6QGv5Gh+r04sM6mFU+TR2l2D28I8Io4yRpzYu13q
3oeTPulUp5YAvW9ly/7Xs0B2dUaepcckMKk/4p2XAAGbmw6Fhzuc0m2ghVFvEjU9vzN4dau9YkEa
REG40yuEo94tqidAXPp/+8Fa0q2s3cAJ08XqNNyqux8wzaMujjarknkrebVuWUsH9hPqLabMIDc2
boKorc/ZqNGBEZa0wgIYpb5iI6NDxdg9F99DdHqr2Mo9JQDxQHvESoazM2I6H65bSwPKrMYgq9SE
16/rhAKAWyX8eo/K2sR/xLaJyNxdT2/jHVjekDb//9aHXguAWr+83mJj20+vch06K0qaHAb09s0f
ALdhUTQS7x7kX2vn+7q7M05KPnRjywGOQW4c9MEoJo1V7z7kdYt09X49VxfeWvcBhlMiUKSsGOeP
D50RykrMTgU4PsjBOdpLhL5l9blnZNW4Hmr7bQUAwDWb6bzXwoK7mnOa7d4AGJ/bj0kv3yvwQmTl
VzvjHOMCT4bLjVfuuP73LEO1DEzE7l3czlUt20PlSJY1U8P/8XRfW6ltzRaAn4jWyOGWnIMChhsb
6hIElCzg05+v8N9nERYqTMYcc4SqXr167cepruLR1Mdyo1VXHK5eUm0Z2dn6rEJSNfucQbGZNzBq
VHdtiKQSNiSgBMHh8vQW98al8jW9Ybr174jdKlD1o0olgqjk47tsFR+xipP7yI+QnBFhMEUBqd6g
to+L6gAx2aFwVh5iAOf6fC3QCs3Jlrrpf8VLz6wB97m+x2OvtFZxBLEJhzYM6NjLwPr2jdhhGKbz
VG+3Vjasse4mBjzlqmh+bV9Nj36EssiBNY5Uly4kKRXJa6zaUZztosHF1gq7xjX56b4giuxNyivw
RGBtOVAaQ3a/Fize8nlmwaFXzEbnNufKYqKQr2OLa6LhSQbFlulsYaKc7KCNE3dt8LYD7P6iBWBk
pHqmgOnkmtjlVKPAdNm1Ew+Hfh7caPFU6OthNaFNQyPOtNcNiVerZX5bT+SfzzJ3iIYO9tnm5hne
QafApcAeMhrZ8ezU+UhNvkv57fX7gWyGHH1b+TOvh/wm9Fk0OD3cTSKnwHoidYkdSfv1p/xabJRO
BiqaiKFbUe0YZMXImHecV5IKXSciScd1WzQITXcl3cNSYUF4aUco8Ld2nhPXSDxKCzLXrAk+ROkK
7VbFRlr2pQnz9icT9E2wP0ji8JEVvGgs2pdLearGhHBae4uJN0Es7KdHKsgQ3feWb8klK0LaPsdm
O46N3G0LxVWeJYwFhATX+peIfIkAtdco5EW15Uqo2hzanVBf6mHf2UYqxW8fNLOoDlMfdFWHL/WU
yiLNKwyq0i1UwJETLrfBTB68YfKIyQG+0EWaqwbjsL5suWjr+k+SdCkhcUyUfWf+nBrnGMR0qh92
MsgUh/iH/NTaSDbckrbAdH/9fio98Gzfd8+rSaqJlfu07hA17v9GkpM9oSYYuUb5LGeHp2r+/qd2
eE+bvtlxcbyosyBPfUT4s1KPBAqIXdoH7rM1oNLLVCM/r9iuK8w/2P3z1+RnPJ++SgJq0sN4zE8v
VdyAxxwt2kz9+M6ga/2+8bsM+e589noScERI7zN+DZ7s7Js4FifJQXvG+/Plga4Ni/PxpZ4UBb77
7eTuBH+AJwMJzv15TzAUtPOa/gepPf9S/FKKR7T61Iv/L8lu6X6QH4mZtdS76G4I5y7q8mHvXtrn
BltyYAw/bYxVhlhW6ha9XZil7KgjQiUrigL+FBYiWNqU9myy2Or58LGi28tte7GuYjpda+lprNx2
qbbYhVCZTZmvkekC5zb9sAYuEWyz9XkRxoIPO3+r4jeIhNpXzfLhaDTuiRA0kwBKWh22uCEu1Gcx
9M42yef0lGQE03LfTVhZq+lepjjBGEcZsRsLsw7Vmez/NJlK84br/LwAIDUEfrKRhVGcis1YIjqp
I7FRajksueTHfshVi6Ur22U2iz6aAbWfMXiAeazmIbYPBjRCj4BndaWQxlhrmQO0FqgAiH/Kvp8K
rMEAZK5GnueMoxtwxEwFKFuY+CdlAAX3cgpVYyGzT9QqkVGfq8mF33zL/66ZVlMgXK1UXdcy5Yk9
F5rd/33yel7N9/eTazPRSVirh+vn77cLH0AKZPs4no+kOA+ivnypLnRzh431oCEIU0VZEzTZXnDq
qgwsUNRCZr20ySqJR1G1Z77jwy9yY3v/8IK9Xk9iIOqA3B1ffnxL6eB9ytPdTqXoHJvLWXpM6nC4
q6+6CwUX7orCKJ08kWNLS1O9mmUC9hsGtUHzEVSD9JA2xMM3EdpLZds0LpFqxy91GQ012OBVk8hO
2mqsrPmMEZsvDMECuGtDREjkBshkblB63M2Wqs5bDzeEkA+z86bynKsrI9Lecq/BzoWH812Uqqoo
SlvL1fJKb5qyg3V9Ll2NWhBo8aVuid534Hz7B/WPitini5BBFwEuvMHpv0QI+xlpCggfUuDUluio
9tB8udu+BSOlv60WUY6pXnAGkOl49sMilf9sb54fbeYgz+q1ualtOolIBVh3D8i88+9K+kq+jZz2
6Ph2mGZH2eFweU8BtWKzTonY1vM6/BpU5Hrxvjg8POoPf/0GBuZRpVra+0BQoG8I50Z0lStL61cC
y/FVwd4nJ4S3PFzczzd1RUgn/AlFryqX9m5CXJkac54kS1my3B3n35KiFAbAkmBovTje/PvpcNFa
kHvuhSKJl4ejwNvDYXJUqjX/JFFBDRKWxwDi9/3ECJdDsG4dW9zhr2Z65iEQ8uTJunBsXQFyoTsi
d+lUi7+rz+E9u1BsFhTvFo7N/Mw25S+7+aDYXlSy205UgM2KMfFkOyaf3/2Gzbw8qvD2HXWF1sO8
/I1D0IkurcSpzckN+zlWDmKAih36IbBIrkjIaDTsuGh3s+sse+oysG/cUsuP6SeY89Mozkcyia8d
uPzX3bVWqFNY2GNfWF6kppXeJZPKwBnxIqk+WFF7mO0ItGBxqM2ylRvmIgcvCLg3Tk7Yc3AZ+RsR
+ADL8C7DrGvNa/sBTGe6mVlGpNWi4M5RfFjIZ5jpscs9704HXNCgvlZ/XzPN+R3xYeNcMcB/X20C
zratFetgWRVL/LfCZ9Op+adXlX/UyqIw9dkCf3YTvZ82EvLizuDun1uZxk8NrY+G9kaIkRyQzWJ8
2ihoyj1d0Xi+hrc5f17Cxb7L9WK6XtrVfiiHR4APwMyzDLGrsKYXb6sOaezxDXCJFDYw7qcIK9IL
VtzPUvEbGXdbfr38JNeOn3VpnV3qrztr+vJp36L4j5CAdC9ATcdD8aUSIZ7TPRk8pVukZtcSnZ9l
eULCVoZl59TcPk8A3Nhb1UO/cH+anu+ubfXQT+XXo46mndSjOKl674cFzRDOD+aS1Y6ojFJI+qiY
FMSbPGnZXJi9bItidSkvckSXqsLDe1812UjMo8/+52tqghvbvqokjlr1Ceukib8eo7byKT/Lj7x5
AhQ1sO5utMOXSwzOX+1L92d8EdUYKsbVOjTYbdXLq/fVJLGs/jF39jbpZT/LUkgBg6qLZrKOBFKV
SVooDzUFF/x4Fk4Nu3JfQRgQivptnic2pZ/37GwJI3qiM4IP/oOjgyBJJQzTE86jWUoPHuFDHLeN
INz00soo2Uj4rs69g2UFwMighVYSULGY5Sebhxe8dIBd9ajjzw+LxrctMp9Dss+Uz6ElkW1cp2yS
gaQCYeXIha4IAbwL8UHfsIin6ZHhW8F0RpVm2YFbu4LXnUs3PEKTNlM14JO16eIRmx1GB9A3aezs
qbHYyRuqyrUMvPmiq5qrJwYAgXF+9GpB72aZQzFyelDSBsUeBLTW7/Rr+PvvaldSDebu37n+cqoo
VJ6VpihyJ4A+4eSTbddNi/Kb3biTiULbKLCsxvYAQ7jtVXFmYM63hDSu/+IPZs/v6+7Oy3xr3ipg
ejaWvxWpK73hrrVtpGqr+11920dF+entWl/1lwfJh+P9NPu+/VhNiMjdH9dU0HlXM5dYwNK1qZN9
vYq24lRwm0rl7L6dtYyzkKsXtsuyVsz0C5L4GLj3q97LkALThZpzZf4crHrVoWVYcJXFySrx5xXa
aJbASigd79KsMZKpn3U5H4m7DDJE7xRI6bX32ZT1FAnGi6Fo27YllmdS7qbrJ/j9qhnCRxLz57Uh
njgGe3XbJHE/To9THQU7FLu2T3ABDV5bFVE0uVGlV2T/SEk8zHaqYLf2D3SmHtLjUo9y9fCEAdY9
D/bM3ufT/fIfmhfl8Xzz5fWAVtPejj4Zd+UDZpwcpeHOjLubPy4P5fuL5LbtSIS//9MGtVDmHKzI
PuybKh6254WW3kzWD0/pM57hKtNneeBcfirEM573jq8SlydbhExZH4fK77ZWKo6/Juo/yk3gvJDN
yw7Uj1/eJ+5uhYlSD8sCOeJNj+WxHCxZsp+j0rVLIP9BZ1/PrZQqAgfcxVRn3iYiTTTu8hDy2Mv6
+hg+boqgw8AAW8y7fu1FcU7gUKx5uWvTwl4MlA1+/tFj0hVo34i+8iZ2VPGOe2zc8YHg2sOqfV60
LZ7cxeS2zghdDk6N73uFsjftHDmYQTHX5zaHlCDZaW6sJb2dQuwY+dD2WEl1VNzctHcMOj5wdgem
v4kOVkXQVdVE8zwRSc50vHXlL9Rhn5Wlz1fCb1b0kR9y+9tPXpqqBB8hklxn8RZAzPP23SBZ0FCw
ZRZ5ycu3pCiKwB1bDfClmMBcQNrmwqH/ou2aFJUs1aF5YEEFffB9SYijvuRrToCu3/n51MhOeAUw
9cWO901MNYP3i1EvnbqgzFwzx7d+2io3VPw7SK4JNA9wcOovdMK8LE4h4igkN4CeBMMxx3SFyKne
cn7c9G/YeHK2y3Aba98SjSMhzvbDhP3s/Ax/WsUpwTORx89IkFij1jaB8ooUAd8+sWzfvyEQAbzh
Z6KLdTnMxdnicR56ywyV5/07dD839YHjO953nHyVQt6FHcPK+TMqmBphWdwwqwK6JQnkTNSOo8U6
r+cPdWi8BkdTTKC0klNcciswF+7p5WN/ExuD9ic3jRUbU/GR6lKZb5MFyu1i/FIrjNRjVSmxSO+e
pQFeluLNzuh7PYFYQt/2vZf9lFeFiwS4539gw2RtFskiQvtuYBsWJOARzTeN/YE++2gJG/tiDm+f
imI8UvASPdDHhfj+opb6rXurprDuofbARsVpCMLx1xbzvnKxxSY2DkUxde0OUzAEEFEMwRkV6ADs
coARtpdDWfAdKJ19uiFZLkqSdiKglioJ9ZBAHySAIdng/LWvJbXF2l93cJ6xjouYyx/CKj5QDOqD
5K39GI1xk2kfXvqngNMF8kQXJJi1NZwCm5jqN5sQdluCX/ZzpUbm0IRj8AZX5OUy0QO3EAKBE6if
vUr6I3vMnRuyHIfKNRMkVRdRHYNNP/tKl61eJFRGlZ9cXWzyLliQfeHe6BIovrioFBGUmC7gFe9U
yvHXbprKTON9t7LG+DUYpz4BTEQ6aFxSiOiYdyR0rvdqGJnIZCHtMpdO6tHyjEua6rGb4blEwnAY
IktTrUgApGLzKUb7uh4xD+JVDACsv2LTl4bOD6mhQ9O7i6NTAcHbbo8kONU4nNrAsh7pGbnO8yZ4
VGS+ilaenJ6zTxvx0K+7Qx8UroiTQZaciryc+wfL0s2EO93GDixadajPqhNmGiFxLg/V560WfQfd
9c/Shtzj1OIh9G/Bo9UKmaztOw0I5ZZ9YHNwwn5SuDlXE7IV7v/lTLSumYj8aHymdOYTqdQkM4i3
ta9GRHypTg+/WdCdjlgDpVEAf9UH2VNGW75M1kMUVChtpi6h8Zp50s96eP4DTxKXuzNCEzodo+bL
r35sUWHGg3x1/GHK216vn3G3dtPDTAgpbU2WqMghP7TmFxGpA9jvzoFNxu2BgDsZeKi1Nb13/l5F
Bq9WHwrwDRQbgxHb5kgqm4ecGafyb2k1I+PCX38HBi+MnRYWR9KE3PYLrNl0sgVpP6d60IVMlyCv
/jNDrw9rGHDpiwVEVwImr3KECODnrKBKhJzdzT9lB4TfX/b1zMD5ZIotWkvLHIoAk1DP+V1+i98w
mN9FrmdBjcXL/e+lE1ShhfKrrAGJv2SZvvNvCwD+cd4ojlbKYaxmL6O5QFUCWiWlbponHTY9TC9F
/8HIHrcvAz4N5MtqeaglPiepUJtAhxbz32XGvvE07aV/SXFOyY/o5a1+lw5Msy4xLBzJHbbwSaEb
22IrN8gRJxI8PyDs/5R7Y9kaSOv5OyTKTPF1SQnhdHc5tbNf99gphWQfvSqYpoREJK4NJWnTEhWE
uS1VX8D4IHQUsh9mvum7HgsEGggkAjAzfC9aXzLVyI90Wn5UHKUbn8giQhgI5FcCZiVpHE3Z6HUM
tFWk9BJav6MIAEo4TdddabpDQ9CqQQs/qK9E0geXDk38Qv/w9LOtiITnB+cSSTi55eUjJRve+sAa
VGYEbjfVsJnk7RIa7G16uTswJ7BYkRfJU/vOq9d4VhDGJMJxy567XtY/L2VwXj54r6rkfK06hwal
l9TWeK5d6frWT5NdRoS4k0rf2XAXj3Y9jLv8zFrLj/lVrFg1jya8w5atJJKMmKhMNq9nZ7Z6U8qm
t0f+ny6Hp1kQ4wzNLW1WMUrbNqlZMUMUvZNCR6vqetDgn/8TqR4K8ozTs3UrT3qnbRh9v8dJff27
3AtsbVsyCSyvuPERw54kMMd6cvkZ3ckZvzZ3/5uJ9MTlu0o/z4utqmns9kuxPr828k/FYwV972Uo
N3Y9SIOFpJW+Xh6Cz2GNlS5yA6byT5nR4Y2z5AD13OulmekrktUrDoql8lV4wJrcTbZKvd/+lrsO
tB+U7hZ1HGRgc0NVrcL1Ofeceka7ab7UvwrdtHSvo8wWOJUdmnM3PIO4aQXdLT3R0fisJ35f504y
f2Q5B2X8KbOvcN4KE0VKGaXkjJQIhTOJvVTBzocZTYNZ7pGPZe8o0VSWJEqI/+6H6AZiPIj43xud
f9I3lVJbXfSO4E471172N4TjNshdl8rDQ2M4BLeofWUQKM30PajPR+zOI6mvc32foEXxvj6ImKlu
xTJLfUtnQ/llhOVg+ZWdKM2q6iehGIbaYyIhMpL+l5GDqSBIfTEHuOwgZypOLVpklUuF3vn3RnKa
8jCxsqvQkfMretu2sX1afDaMonQRLcLPwGLa6GCbK8H3QHigZ6FM9CsRF/NvehxTbZ/J1P1yPpsD
ywqaY8SIuRga/FOeP0rP1B6JUyadbjtMzhhPyYO58g7s+GrOi5Cbg8/MfESwZt5BDYMwIRGkZ+zU
AI+h1M3vXxNOePQiysnlmhUjo6WyzIjF4WHRRFN8rbCosNKKbd9ZKjrSC2C1YXoc+ibCueZMhXED
5jGzl8g+6OICKQL/lWdAkxITTURji8g0FSl3wGtlm9KRmpJBtfXx790gPrEdLp4ydVYexhnwnXvZ
zNSh+/O6mWWZAnTkouBh6D4G1SgMrWS+zsAVmEVZpxjRZ/CYmZrF0PtsgpWlZ4DFLGx4nU0ufqae
ZkeIWcHEIkda7PsnMObjy8SvIBQLf4w3xCNTt5f+VnAU6NnECZJW8Utt4fbOAnTPv3/d0eL8y6T5
bEYESeINOI/pxq7wtX8fpRM2lerkeISyq+gb3vIodn/7BVsCjBwAOf7Q6ZGySS2xmmh0qvp8uZ2d
YPDuzvXxlfD4eANqiC1NwbZTm7EdhxXazoqznW3ch7E/KIkKj9uPsbJ90sHTqR4jgsipzdhij11E
5SVfZ2xKaHNK8w4xO4VIWFfBVFuPbfpBjnv5FrvQOUgrYRaZXj84GnVfezzWaO0WG7red4FJXHR2
ztUw/M3Rbhf+nWGgrLad41axnrpAPLCRDO40DE+qrJ/YN5iGwvHiwvue5zxACBdP8sWOtO8JCswu
uNdiIXecYIbtpgGrnEdp8jC92deJEGK8BbKtxjg7mZCp2SdDHXuxACL3jzT7GU5jVrMeUnmnr6Lo
SkUmKqOqM4YhrKWp3rGrpexQqc7if3KsCHDgDtLMXUC/v0yiOzsAGewtxlAs0osaQwrgkxiwyXMH
iOO3JVAhFTlpwYJIfeP7toUD7adDZktQBxanxyPv9lywgQDFSstk5YKMc0jRkz6VF1DSfRYJIW0b
PR3LJRd5W2werkSxg9C1PIDrjYzfJXP0nBgVVb69nFOw7ezdRpkuoW5JQ5LQzmB76DndCHUNxEDM
OyUPHpGH5bgw4T07jKiIZ/eIy5sk1/rfi8C30GeR0K+hMZK+PXuRLYjhoPKnP1ixLoq7ucge/Kws
qKkwwVWDE+cpEmSIZ6/n5oRIND01vGVGHiGKWvaDp+AukBOo5dWcqTmquyLgcQmJMDL7by980j3x
ZrB6L5mT/392KKaYwfj3Yo4WhVdxu+ceV6meM7B7uDP6nYein05OKHo381PSemPdtOTF+YjReM5+
2MxJWI3P052aYxpPQ/lDu7MfOym1rBnMqEU1J0qym8FN7flxyqW3z8zTPtGjOvmmEXwN3+mM0h8U
YUpvWsSf+WtJ8oOWQuHNE7GWera9m9nL5fftZtyMnVCWbsUHw9AvEbH1Oy9wjppSBhcy+mr0S9Pb
ofO5NWMzW45d5/C9dPxNDFU7OerjnO2Tseoi7Evqp1F4P7gy6/F6zJ7lnlEL8Y44iTgFl44Jn/4w
QvSCoZL88PR3R7820mlMe9YGMk9Jm81H+qPweCk1oiN2M4crvblgsqF0JAv770DzO5VSqSS97WZG
QOnNV4cAtYY6sejE2zf6RPbDEwPfV2wPLX6PF393pqe7Hp0nB4m39IcUhNOUWbweJz9Kb8kP4zEl
8+J2L/wiY1dd94z0ya+o6wrsB/0VWPq+0DXQuWk9YUGPhFCJYp7/RhMfue7hHmWgbCACCejcsPaF
flEF6abqjJh0mwvpVMOLokofJuJN9cIHpat41l2OoIXK3esRA41m2stsaSHw+zzcBQB8+yJSMZt1
+ytEgkLI9jYu5I8WnFV0r6HjWvCOlhykm5vktalhUoTXdGqbwLzAmMyMgdtF8gW+3usIdwq6QSkw
Z9jVt29dj7Oc8PBn3MOzcJYiN64JXuDtjpD0//dEKWb/3xrAzzFRyeB6driYLlIsKRkrv+JUiJ/r
s1um3N8bPBsefKrfGK/e3vNd3y0RZKo2fBfPfK3D1ABDGSdZg0Ztnp6rsmYxoVDBTfKXgZ7ykRWW
ltza2/1KXBcG6uwWVRl57q6z55dviy5GmsWIEBNHkfzzgEd/TY92+zegwPZTsOQeC8MRaA7Tirqt
bJ7dfTfvPlzZwzT6/nq7wSEwmVKPEnI+TjTOCMdlcR6PXa2moxZNz8olJ5CoIUR741OFAjShspvu
aPuuZp8emTcsyItrrxqYRdh7Fulqim7EgK+I1YQ3r0CMjP+7M5OHgAx56ALh0/fckEbPcDFZV1JP
u2ZmuOhlhruHzFNq+EumiFbdspIaolklukVmRgVXxA8Z8GPl1AxFkQMTK1NnyTfmPaCv4LIw5+6n
1Up9N0P2799qU08/2ax2S5qPIH7iS+JbqUpRgpt0EUmX7/sTNQtZHYvzWy7TyF1qxVT3smqnixOV
LqUsrS6dxcv9y4byaPH+UFUCD4GuKjb68yJHrPYCAXriCGauQqRfkrRe8AAqmW3lLDEd++G3n7jW
LjOJxip7tXaQovq1UewZLwwKgEXz0De085vh3Fo0SrxLZV1Vd/tG8UBRRd2A3ooe93jzK/NLsuZg
/TCnBPBRrDNq6vuiosuF6bq5H7EAvjJcqlqS1cOMaB+6MPfi2+pJu2o/61a6ezHV736m2cfPyoVW
5k/7iIFSz3elCX5KOc6PwLEK0BXg5sq3FkTFlhghirRqh2Sr79nvupfZVBFHXqqfPy1lK9PvuVWP
wIeSZ0DoJWyynNvWNtLvBc4QZco5gB1tVgz+cj/ZPXQLH6W7eY08phyv3wdMbfpXmckCsbVMHujy
KsxxXfbXmyZMHlj/xa2W1LpRSmlXTY/XH2RRxCMzLNFucbxMAeT5zdXPefuQrheK9eJ3ZZeRY19d
piaJrybGQaGENF3DBpJB+TlZWsFHq9ZVzL/QTNB9x8on3/BYRF8THS6Uz8MCtPBU+zmBYZWwzb/j
uTUE1+e1l6O6bnO1UbMYXIefpnRMrl0uWZsbOh/J+09VzC51JYm7v40zOld1ta7knjMjZHYCdOdq
Ltlg2EgmYo10fnNBDEpA1tB0m6WIQ2aMbXGVN5USm8Vj9bCqncm+LU6JSpAjS+XnK98DpNwtlQGv
ESfbKkZyqo3Hg035EXnUL5GdbzfsmIrqQV8wNOQoNUG/jw16v8+bwaiTOXcOGLLr0uxrM1zvm2cU
uul7oaoWD2EeEerqnkDGgmxP/lkWQTsnyEwERbIYVn5HanGZUH9XRhy4Y9lamnvU+Y4luYv+q+ef
88Dnu8L98toX8p5bg56/sfSwvw4fRNXI+kXUmkiGUCBlaunR5UOp/vLVyV7bqY0c3vK5/O4+nf4O
qM+WV+Xp+/v76H1T/aGiP/giLjBL/nR35efoh8z9/u16ba5L0sBH76MPVhdB8PYsU2lfq/1F+aNp
HAYP9ZCorupJ3hiV+3QjSdI4G3IXVeXAK8XK58Oeq1jLVd93zQ7t++sfznMZILpUNGZeX1fewVnl
HB2jHMHr+CAd435mmKrIKRUNzdcyrXWCbuWumYKu1FLDdF+dUGyijU/ka/kaCnyjWIvbspHhYvou
DIdmaGJmylPu+H3U2cv5RpnuZRKNSl7lWnFZkEQqifr0VInr1GnK8C0rLLOkIlqM0EFmeD3WEmNW
Z661EzEnHELj60LF6vqY+hzG97144GvXTs2PZW9NzTuv2CINlUqhhaKSezo8FJ4Ory/9PMmMIVF0
SaBRlJy2eaJaoirt7fHf6WE9OTfPr+cmNedWqbrsLXsKP/SK/fcTZSW2Xe1UGY3Uxbl/nz4qg/P6
rPoANoeSN/luRnIIs99a4OdsZSRab84/0UPv0KpolnT8ptb5fks+J5/39W1VdeaGMHg9U+5EtZ1T
ebq5Vi+D+JOqq+VjPYbbmUbmyyRXfnyM8XSqXalW/9hccjpp0ZpP871F63YTUGxd2wvGhjLjRSnO
7XSj+Pzy/Dn9eZT2w4hpKELgKKPJbFm+v78ffVc+PN5HLx7vBmQnV+6ZaDHVUvXIukvV5RAPDX2a
UvIkh5fuc9CwDjV1pB0s6qEo4YFVRNUw+VXLj76Kfpj30Yy6sgW23dTbupV520w3UzQBBKLPvgSI
RobmzXfLNs+oVIANB3Ie8+HRGvCMWA74WmCJelhbZTC/H5ufaqULaBYjA9OOZW/6eyHkaSF1FzAu
JoJijpOjFrS7IhU4ewSeESnPMqOrrVsxocF4MA6h21WNAf9waMDp8UdEAcndygIHuCtE9KnC0eD5
Oaq7re6eSVH7eVEZpKw/hwpi5GsScYNTP0hXBhSAcAx8LD7ok1F4c+zTmGQI25uyF88qiQ38ETnk
9VsIkiC0KmfXCc5A4/UTKhYlzii/IwhIVUBi+EGSiQJzFAo8vqtftVeVOPMVjYDFpKp1TWhF9SSK
xNFgXVDzU0BrTsPjqzaAOEhjibbX1WSKRnqKv2nEwfk8vz5bYaJ1EAE3TrybpLHGZ7wz1MpfX+PX
FyF0Z6dz/o4eJ+iw/RgSFubHzle5F2tz3Hz0oiP+OcA4DotQ5un11bdozvPrYKArlQ5pJwA4ethw
elZV6lEzXqORTiI+b8mPNyIvwn28xef9jFyhLhufjud5+4WCUZhQt5bz/JE04wwc5BUJyznGSQT2
i6SjafF4Tbtur79a0ktWnH0ss1LlydHGLd0u+Clu0HXk2WDsz5F7Ts+H0S7SPtOz30yVyF3hgY4R
j7h28SwMXDl24jKkyq1BtuJUAipSphMdM1l7foF1YIBgFMfRopPiqgzi+rWc7gYnAAo6HK7L/Vqi
MSu1k1XFlivJLsWP4bG/aL6U26naqSWHt9qfPcnXdujoEcMhzm5R+bk3LG8XFh+tqgfoq5O19Bwj
5zj4qpXUVMig7+6iLp4LuaRbFAUCDz0a0aeeg/31XFzsf8GEinKA/LjK279s9d/btvY2RHpye6ki
gatDvH79RFrI3K387m1d7na7T2p7aWIZs7gMYyzvWjiK1fXdtZqqVOiYNPivLXIKFdy5CmyxvKse
qsvpjVhfJxP3oT7aKDmgqE7sulCb47PHFyHl0ZyickZSel0/TL7vv0b+N0opgDgrtAG61UnjIViE
ccs8hu7Xvpt5DAG4H4SNYiNGOfWN22ywWxoLTHkr6HRbNXrjFj/H1f9uqQFT8YqyFuKT5YprTldv
7fd5FYE/+xy8uAOSUObN0biZjjErDgZxJFBZCWXzoMXWAIdoyYX6bQY8Kqr28aHu4rpG4r46wb11
W7bjed0OfcFtZUnGelVf2OVl+VbsT5VS6/0mTWj/sQN9lTXYjBH8sbaUDDUq7414Fas2/TQTZjGc
3xFGGu9m+0ivJeK+GEYrN323sikXbxaCKT/2cGsL/iNiUPXDo7IJoU8IK1cAgRYdNlpwXyk1e9CO
KXfWmelhfV8YRJFf5j1XhwCU26Ue9o69XQvUXphllSch89w4V6aPCt2YT8b6YPzXzctWvPlo/wvb
LKyUC1NIkjjOnKA28Z0ab6x0/80lHOUByJc51trXrvcwfHh4OFUxqYfn6svgp0YM3S1dt23Wfqim
Xxj+hd7/Bll7W7uMCooVPDx0v8tDqivGtbhB+YEy4UP8+NuI5yjIEf+/AaHc3kzFfe1NfgbFQmBA
5U2EpPymNM+2PJu1F5aap9V35Xpf4qc3z3KU2qnehWYjU6uDh5QSs60WxS4eRLHr6mfgan3jt52r
8fxyVzTp7eO/dcZnJT9aAMPKF6rYu04+q/5Jvq9u1WDbW9ZIVNRos9R4AaQNjzXaLmbKgaChCkFR
uONOLGZy7MQtCnix5CerRtGK9LfexYjILqvdn9pv5Skh9PNSFXuv/u8s37JaQ+O6etLYL7NVEkvt
WFEJhMv1RUkdNc2AFAHzvDU405y1eCSrlLiGmUriI4mzF7N+YgiHZdosVdUuqGf7hWqBHRnPpW6O
KuY7I3crRfmxJfLzWRkOkWq7OIitf/+K1bs7C35srbFwZuDssUamK8F1jSkV5VLDmg4j/Yqdt6lv
6pHDuMXPW99svviusESz1+rxp/cpBOQI5/ov/7nY3XM52ufypxOKeaac4UwFeQtUsUw21iMEJC10
D0/t8qQ/kYhdSz8sb10QXRGfiiWNe/f0W+lHGcP2h9S9zrw6Zz7+9c6qCk7C9tr2MxWkhn6s4Mlq
riIxvZqp/Yx29Xzz73GsrGvxTu+rkDqr5stseJZfRwudU9w+qfypa88qXTM9T52/VWBePZfXVoNY
BfhV3rF4pvOmt0vVQArC+v56CDv8BR3+s851NnqCy5jzZRzZ8l5Ng0X72jw3l7U9XSX7bL6nWE81
K3izKEtkWdPtvydlmnpMEL9dlNdQC8pMFVDmbVG/GsIxYOTQVGLobLrxOBD6Km+6kHvah1Z7R4zb
TyPbzOK+vbzGwkZwoYptHi5K84hJ1Xb4RTvdBLy7MDHa9pXvdr4jIFqeRH/jmVWIThpuf5tKfFxG
g9u8+qEohKFgIZ1MJv1ZqtLvxzeM0g9XZm17WZ7FprloZsl69vtP3WOt++TfbDax6M5cfvcnkd/a
U6kRwz6m9SxVmx37Pn3fdkh1yb9rsF8NSDSiGeRHK8zObjRN+xblZW1iw3PWQlaGUWxsD99l2qF+
tLg89SeT9qJ8//FZPzdvTdXKyej9410uQmPZkBQO8hk92pcGAwvKn/nI4LkZY8wya3Gv2GBXpRkj
fh0lg2Of+rGSxup/m9sNG8G+GxtXLCTKWzD8EenD/yRiZcagtvK2JHqUzcZWocrJ4Ox9tC2eZWeq
BvDfPpOofpw7372zH7mC4Qsk76b2h0f1JG4bzWPnsdOZdooVVvq10nkcNT8+q6PYonb3P5N0Mw9H
uZSzPHxbmZHEg5N7JiNG9IMAx/P19fyaePIYzu/n9yXPa57VwdzqLSeLSTwWk/kZ6KxE8ctK2Z38
d/Mr9yyVUBbvMhCxggri2QaJ81Pn0Fk3fugyy/S2PfLXCEMZph1t+rgfzavNEV+WwzbiWN2Ag9i8
es+6mrEehvpPJ6zMee0fUxWdtnFHJ4fVw5xs39KSh8q73/yPBXuncIelBIALS+3fv/Xrv5/yvzCT
GoRxJseHtSJyExLilcPdQSr0q4Ce4ChVK3uqPLKK/fZxr7JqbKJxMaN0dNwi1JegO81IlxyDKS5P
bWbh6kf+GnMRKpK8GTThhr3waMVeLY8Zed9RbfrUj1DtxS79MjpD5yMmcJqm6vFem7NXxE8ZQgKw
kZkTBqhPk/2qE1VthhtO9lQDo5EBucQtFt5YdF/DkDmofB3Y6LG7757D7hG7DGsjDiCJW6qyw9TD
mgUKuAnSaOTf6HTKVxv/6MS5tfT/mfc3657VzD7/4nyx9tW6pw/853j8fStOUnXJsP7t4K5Ww1eR
0CQA/Esz+TdIV3vZYHHiVzArM/sur55vdIPaua2XxrYVz8SvZyncAwkEHy+N0huQFzYcvLZfnfKr
fln8H5+RhBXWUFymn6rE1sd8I5zsuJ1rz/n2GRsqzzs400QJYDdVF6iK/oyeO6tWQRfG3OMAxdxk
6zjZ2/1QUze+bNs7QwDgJ2ZgqelPMVfjusZXR7bvzXjk9wqXO8foxv9Mcc5L+TX8kPC9X19fZaEr
x3WocKFe+ULJmv+4dEsOIMY4uz66MfbLuBoJ2dVsUp0cxXjDQ4lNn11we19UxdaxN99B/cLpr+wR
Mu923PAy+QZcvzXz9WCU4j54/jV8ogB3yHwGMfDPRo5rHQMIY8wJxZ79990xkGTA6eHsB9L0jeoe
nXyuKfq+eFefmXubkZ4ZDl30vcQuB/itosDcpsZf/4YRG4OuA5MbVdcVsFAsSL1r5bE67YyWlY95
dTT6M97DauXU8bzHYx5poRwveZ43ZzbOt8UvvRs2alhMvbVkLlJAnsk20ntI8CxjckT6joi9vo1R
rtRAQ70vumaGUsysKyg+ZhNNElnZXiZDike2jPBr8CVj3mWwARJucT1RC27DtORvW4Z4TKe4MZkB
4aznGKsxoeO047rBL/RbdIheNUqlthmpZLSsE5n6aUYbgy2/pdegzuItNnxrhF4Se7hKuE/WNncS
B9ANqA3pz4LXsRDFOiJsEYM1hmtYU7nBAZIUj6NO/lto4o3ZdngOOUPygokavzeXA+n5WyFK5cc/
Uwd+VlvavFd2ZJ1Q/Z4kqvc25v+sFOoIN1C10O1YhwGX72uAUbKy7f55CWH7hmtxvTXu+c9BM9Bh
LNbouAkxKTAUo9qQj4F1rQ3GJJ69CjeaHz9+DX/1wveG2zSo0LLkwrskQk46PPb1p5fyLLZxG/7D
A7Pefh1UozD/Tqzxh8Z5aMsK039lEyC09eeMX8p5iL/imlzQ0s39VAiUWMXLzeWPRn1V7u7+Jcwq
qhZ0LGJriDZsKg4iVHObaJHbzNW2vv2tcACwqjH511bKwSHbWJWv4Axj3saMXFeDyB6v0MQIY2KQ
N2mSeugPp/7qrGXntMatV/AKkAfjn7RwrJJxk1Hf/Xt1qLCoB2AQSp+NWEZjlZZhxhWlw2tQBGoQ
2MEfwnQDRf5b/UltmQh81hs8BSV6fL7ZKUCLGAR/UI/V57U4RUpyjIv1Q2ohBIsQBIDl75aUBftr
dfib2JZxzvB/P8dqUsCfkfToth9SyKzFHLQE9jd39GP9jFTTDZDtpxULw/8RdV7LqWvNFn4iqsjh
VhkRRTS+ocCwRA4KSOLpzzdg/3W2jPeyDWIizdCzewSNSSWckGamA3xmxO9kox/UKLaxiongIn7m
PkjNzJ2KmRqahumDrS4RwUL7BEiiBtENtU8Ovf4znU21edX8rBUQ9ypNe7wxuB1OsuC1TOaEVRo8
DB+ep8eAG6qAYgKbj53iN0GirJBu/mi2LQYtHDRQT+GcevB09RUlfAgYXWbchvNJGAk3RnrsZo1G
yoexohAJEjosyMp+FmYixE9m7JcY0PkORy0Y2636xpNzKgPFvsqdzJzZdsvTWG56d3ZWdNfLlC5o
P6afVXfixpbrTuhN/Pjnoh5LxEpN23C5v9/Zp8ncLffduo9yFUEoTu0kqz6ZLm90NTQf0Epdwl/W
F428LSvgy1FO+hun8pff0S8vY40iH8d9qX7SiRcWLaUpwQBOXNftLwnMxzi9ayVRevCbE9ySMZ2N
vuuWAjP04smpdgwSFaOKRZisO64GcKEUov78Dn4rtOLgzGa67urxui6h8UeIN3ti3qtx8U0Kzi4O
6cXQ6LAX5UbobukWkkT9jtSR5khUowjdtKzwQXVftupmWs3oaErGk8zkGjO59Zp2j+d87i5gVcbu
W+347YEaReZKF4ThM+Jib2cXazQI1nagfVyPRI7CsAXGBD+AqcmD8AMsEPrnovdDNp/YMzfG46c1
rlste7/fT/gw6jzfdhIUKGWqHz496o+nHU2XZMcqt1fsbm6GS4xK52TadLncxK1osZNM04H0uou7
giTYXUwL+K0kJL5Hx37xF0yQ/TvPYVpzK1tmPQ48yphtssm5B8eVyYtJjGlK85tCuphllQmNKaEY
QIiLRtkAiQ8nGRVnspUodOyVF9OjAR5QKW8cCIGAQVdAVBFqKrQYDmTY7Tj4ZjUVU5C50lDgNv8s
IJ9o7OrQYva/g77OmF7wLLodMo5M1CeaolAaXI+Sfw1ZJ3IOhS8a+crMIeDiaJwrAFAI810pv5sr
XqTeqDue2SCw1BU69P2WKlMq8xGE/f7wb0aHlihGyc+P5nKNB3poSwkvOteENqmVGsQsY/Sz75qM
Zcfnxukea21RdiYkzan4F9z3UguE5nWFUkhR8B3xhJUmxAp7DQIGFosbyvWYawRHnNDU5StM6/8L
wb6THx0L1iDrrMZ1VQgNEFWsHJO8i4AcVxo9EOi433xxBXZTBTGOipehpkgNyv2E5x4wXVRGIJI6
3HwP0IcT+qGv7vH2WHN98Mi0foV1CMwvlO8p230+lOakzrAzXFMLHD4SiO+ivmtp/R7qZJBPkaho
Wx37e6gjqkuW6KJaehuTZg0KaWfYHHcmJQ70TCGvvXswxs52Zflg2iUbcYfg9oQoeHfl0Uhze2sk
KlFy4e2/RwWgxclsjuvjnNsx6QxfPAU0EJ8j37K543j3dFR6ciupeVWIXNngwDVl9USI5fydU7g6
Muw7+7r8ERND6j6heKH4Mmj1cP1p9YpBEwGoUYE0W+1GSQe2IjhjFDsxCb+Ckn3TzRFiwZU9/pX6
6wGgAVZ3OsrzZ1AMOr2rXQwLeLQ5aR0ywMhKdHBwPPc60MsfK1S6kKTKQB+fPa2u2gFpP6YVuIKd
jFbjlgOIuW7nswMAfTJ70gSk6qXyDmoHHiExLUGaNFqdvTji6Rh6ZFBao3Gygz4GLNN5dyFV+6xe
XrTqOHn37L26LMZ9+F6vbjROh7W+HjkBV7fWb4CAbYGqrdrHHprSjAJejtPo58EH3n9GNjpZCHoC
EG/0NREwAXweigveFnRYiwD6syh/610dJpsrCXSWYmSmmmj35TTghXxLGRRuA/ksNQllJnqzrghl
PU9nVByhyPp7MPRpVnNzhnyuCQrvnE9o9uZOflejCtMTZ5PcFsdhFaLvKb8l7Dn44Lp0qHl6CZF4
u/js1UBgeacVtNJ4GCM6qOvO+3I9wHDzjabVF6CIu0igaV5LMKJBFe1zAdViuW/AAUtm98mL00s+
rEkSbZLMiHyaBDChhxITuO6oi/oHHxgCfLe80Tl1bkAj38utlwpcjaYMuwNdPcVJaFYynwJwJsrS
rk3XA6yfeocVjdFHZgm9kQiosZfTDiShfet/YKrffVC97z7QcpDRAKqrXPDTqkAe4LYjp9Fmywo0
h/1Sh/cH/cyhgtr/YrcyKYpiofNWF7o/XB5MoXcfGR4Mc1EFGwK2lpYW8GepNpUByD9eXAZEqcDZ
Tp5D3EGR2xpnmzaaRN99PTBz+jioeuYvhAF3UZc0QN5vU1aTun0BxJDLVWyUjdBnxvyXT63PrQdq
MlxCOWWqXYl8njfI8PLsz53mngBqpxchgth9jJNZha30BK8cYdCRIaDJn7Zl5IrJeSCvAPCgY0Kk
ez7/PQ7Dklr7Rmjj4pXuJ7MeO9GsvUCOZnUl4AAxS9z+kQvMgMfllowXqGmglvIiosWOjU2KNPqY
kg87chTAJ9F5hwOQoQOWzNr/msLnZugTbWpEedDldyVoetwkgC+oC/zjV/zitKLjkJVFTxmX1BXn
x4e70oU9CTmo3jTwsazhPCzsN+hrcPTlD9IdrwfahJ0QbwC2AkR+yEQcuqh+d/6QdwH9TJvSRZuq
xMHveG+nMN+gjEcob9p1QkQlRdTdMpeKNp3wZR26ZwQGCcr6qZ+S3QWV450GoEDY7pZJR4LnBiVH
fo+OW2xe/RseOSjHUdigIsAtl7cneHvzRlBK01m4tEVt4i0FpNSo2DnwKAocXULI3kk5N5515GZD
QSXdyZaSDsC0i5kNU0e/vGEq9C/d06wjar2E5u7DQ3eBKwGAb1ynKJHiXKu9O5uuhJIWjHlchNvB
CUhF3dUmt2oFxGkMd538zZzV8B7MUal5p74BFb7BppqtNe+7dnHElOboLCjBlEcb3Xy4bIlRmeqV
ujlT0402PtyQWIMaIcoaly64DCaVpt8OcutJcMMnAT1ZYVEBJ0Bs0rIrvQgP1BsTP7JBRLHoHt9o
MhKWJnZCpHWQvcCVmM3HgTXm6T/w6o1l9DttbEHYW+yYkceoWuvxa3qxkt5zAB/abQ3xnTIPU5bg
AZHfvDnG7bvb7lL5tZPpPcCsZpC68UDRyXWQeMAe8c76VDWDYw+QvfSipm8k8R5jgrVhdZGRKCuN
DmNtGrBGDNjoc+WfHsZ8FB0eFDUz0sea8m+AAm7Titf6o0uNSt1q70wRg/wbCxhp0SP3ie6DJFPD
ay1b3j0gzBwgXMpFePewK0Pio5fzOWoE/lvFI0fW4niwxjiMLmndpJnrrn+pQg7JseDDk3tIf1AL
R3qEJfCFzOyJSwW8hCAKpUmmQ+jdbufniNADvguGjw8O7dFGuUHUB8SFxIAmIYVKhb1YE4+Wba2y
F5qQGqF1Mnespi7ZuJaxayNZ2GR9lSVQ7pedGndHQQNSJFgmKeRI8dMh8MIqhH4Fj9t5MUe16CD4
ciNii5+Rd7S5QM5hR8VWXEbYL/hyCyqlPUUZxk46UKyHtgVzYBtROzFWNB1H3TWKP43RDRRYiWIZ
4xCDONJHSMeV/mRzD1vQgR9L+FbzSPCAelOqp4Vzdot+SetJbAEoIW1AxM6YAh+HH5KWa4I1s/pH
RbMXzltDYqxV6CfYDnoh96fipQ56YA4dDvX53IsdyrP9yMRyflQnhJp1AB4+jPIqAiC4bK9wKgLn
c/iofI9iCqPd2+ju36bx4DLN5pUl3u7bJ2Z4qYu61vQZlJZIfy0bvc4S4ODTQA6utE1/1ws8qoZi
oD/9I1gNZPiwiz5DemfN9sggLIjBolXtZaJLO3o4xXDNfp8sYPCUlFcP9QE26IqltCqTX2FkspCw
2PB/hUNAZbvJOJ/VJdBjc7PgTWnBYweD3coaPUNmGqvWPxKa4NaAdFeN9Trn54gmsLrz/HTIuqos
CYbyWrKVnIWgM6svlIhRri5ES4SbT7GA7AdQUZZ7bVihmX9yJt/4SJHN4RMvffOy8bDCooq4KotG
uZhjvlFXL3jsWMp28PujXYV1n/VeC2Ey1oL4yWiQzFWSBDkgNl6wugBnkmW5T9rEDaexhEkSVMGV
Y1YmGczMN/uuRjBnMQ3zrhWtYhX6m3ZSGUrUgld8nsfZoX5JFFQfSHFpTKJXh0oa30NJF/TRLETF
GGbEE/9tw2Ai/bdCs6qpjQQvfZSD2SqiAaS9IBIDJI91NsUF6I4pVRvNDkdyT1AtiE30LJmJcW6i
lS8Qh2wX1xPtJPOETiuRJlHo5ybwEbbfxCtkuzuJac5LEYbwRw0/7TQnKaml/aFGiZ7bcLYat1xO
YsbQY32v0V+OBJ7fZ/3q0+Vow+uXW/1AY4jnlKHVM5AQ4LvCdhRTLdZk0JsfHlhOEK2r3va1FUU/
c4g8FHVV3levUFCn7vAN9gmBEUv6DX5YJIkaASdxSjUOozyWVLwgeTPltxGY0hX+b+ur3P03j6EN
qQIuNU93vMq0pc8DLW5Yh5wAd5xr9M3rfxFpHfShlK1WplzbTEJ9r04H0NkZzPQbXSC1Xe+iuolS
39/cDx5/XEyC2lmHu6A7oQdVAj6aSl/lxQHJXF0QXRj9Tp+ouvj/1hHvEMDxUR8zXQ+AYMBb9FYI
KNMAldPqfIzvlWLPPCOCUYvUq8Fe1fy05id4gJoNKpKX3W1HfMU9J3kCxe5jdQ1pDXkpCO4I8z1N
HIFrVQuNB4zNaS33CLtoODmAIBGdJrZD8OEClCu3oCg+UNNCW4YMJzmlPmxAkHSbzl8II6IhYoei
D7Yf1MgKhXFEVi3QOmPO9wYyRc854k5k866QlHLI1m2LP12H/JpgDOWE5j+eD81DTtgL2sJpYMfQ
UOgSkOuuYkJFPGMGMnRc9Mq9bIliZzg6UmfNlkjoe+G0BhWh1o1YEbAJ9Yt9jdijSokjZIOl2iIE
BIAVN/5NuM3W5w5sfd29sOpzO2wAB8HpU/fCGtS/YSnaYFVQwuuEhCrJFhJxADQpCtwGsnxEb57Y
LvcmCHySiW0YJWcNpnWrPBABKLf+4BzdCOMfJIHIjwjwipcV9wckOsJAQPiN7Y+ejUqPkt/2AjlZ
D1SstRMUAK1945eebauyhb4blYQ2le6qPWPxrbHZBuBpn1B5a5mRN9oqdiN6JahSv8Lv0LswNrTu
3lG+PyKsj5MHr4FMSZYDlWQ62O5kbpV82ZaMthkSE2Ssw8z4450ww2CerCemoQRPxvxGKSQxV2we
EJshFcbBrsOKHJDNrC2hTTDFR9ZpNmcnpDIDCd0BR0KzlEtTIhz2PQ3T1p38Jg0itqbydQO4x4NX
MFViuKT1g5WYEBDJNXLTgiEilMKduPpki/j/ARQUun7mn9CcjV720YlFiMOFvIOaE769rsYwfhfk
fnQyFAap4nTAHGs2xs0AkAoSh14yq/U7vTcqZTscjgl1NNyhA3g1IiGiCi5A8RsPvgmTkITNmcfq
vrqDLoBHjj3mtR93m46gFqFZAk7t19zHv/wAc+T2L/tL/54/5RFC5jy74UIetADS9ltBtMGwpBSE
4zV0jpJ/3DXIUL/YOSGHjhiGcdo8sDv9gVLdCeqJeydiPBhvwINAo4x2f+1EJJXaiMUSNPZuXtPK
HDKaZkR2M+yCzuq/J6dtu39aPnprJ0NJEE82XANevSrygS8kdakIYfy6Ihwyz92y88arBGbvLCex
QYqu2wqybtyvuLDr+VvFR9ODW5V6J/foHAYlr9LNZlX0c494/dnImcf42bTNKiluOMpX61hFbty8
kbMHGLKp/4Xgb2r4V0GyNKO2+WLDh0ZNYqcvw3yCgFlBVwyNon9AMYNIENY92w9m3NC+wJjnNYgu
oOHDXaSODG1xxU/nDL8Mo4LyM0KabnP3xCIB+1lUivCZQE8ZOz42JtsXJqyxmQDEBwvXQuu4fXQL
NNap4i2vDGo0Dc1l4UCKG+S1bq137qXk5hA9GTZHlaBKUAPPYsmFdcNxKai5RHmXbYGeLUm83G91
rEfGPeQdKnZSNvKHXcNOmDUVKYW6leFKcrIiqEon+Ct2OWOuNNF055enI3j1MUSZ1toMwaclo2bu
PnghklRuRs4OSsnDTuro3Rjwf5OjgzJERDTPPJJadwQTqozk0tPF8LJxt46sInxvADcIMU9CRSDF
ecN9PbA7dN8NvEAw2oHgKhumuGnmMIJGBygioELutM647znP7Yn0tsWfbwD6AJyfsCk0UznXGSX6
L2k//qf0EslUsrKC17LXgvPHoESwAX8OtMxIInoNXMg85ASvbNXa7GO7xwD9KYDs/nuLRBdfyGid
plm192jhkNLrXIK8OYjJRV6DtDEMySQ2hqV6N2/5pxZGn42Xk6I8C7q2sVyno3dz0Lp7RdXJXw5t
LvDKYT6n3sZtgNXBDuFhvdUXug+ceY7J76HRLZBgzbr5dVBtLJHUyJDIyuwZovgNFlqKvKF54VpQ
6/UbCDWQegb5d3KabZkb47bD1XlvEQNDzqvKhzo5WWoh9Mxv+Kq3bd6X85Uq+DnJRPBW0u/J2fKP
Mroe/AZMIYrf4AAgzlEHWVs0EsV+RMeQb0S2DqH+modZPGdqSWrXrWd1mFhwkd0jyqVht9ywiv2Z
svvFRnPw/osWJHgkXoslOdZHuCtjzZsZlW3KrgudLXhr4NqZkT+nuYHHYOrAvvXdj0MzRr70bBe5
2UTfYF/m/zids8GuMOiMG+WFxHxHLqJxnKBEbIqJlCy2qrC9zmal0X2TI/to3PN3Lvu5hWAZVLAm
e+uyhekzNtBJSV/klfmRNuBSxKvvB2wi7XfTvbLrBIiUQgIlteRyAhTRLNhTrLtP55ZAAsMGDBFC
M2yhg+Uc8CFEBgcnhMRsYR9GguFlhZQGPnbNbarlDQRcJJHxhIKDai1aIW3/zqkYu5lzb4+rmH0/
ug1uau5FiGlgrXLpJWun+DSpTGyVe5y8A6wS/gKNXDt18nwgc9h4RasYbFPNOZyd4uq9j9YTgW6U
Eq8Olzq5oW9lycmmoYiTtZosQwlim81duVE+r3YrE2h5SOjexW9juqhB1GJBBljlYonef0yzAXqE
jDh4aswjCPLd6wZd6M6qgkdZiIIbctIvMLejmpQ544BbxS2+o6ybinRGml1XGOwqAnwdmy0gDct+
m4TU4FwvZhsUIki5nxdW6qh7QMsCP1CTgcVrl2AE9dfecxGxVS3xeWLIhNJqw0iH5zyw3KCg0rRa
SKo5a/SwI6kIt/ewOdCoY27G83HPe0Qps0NYxnPCaJX7pwwm3J26V8togpcj8cBkij4BrcomuFUM
LyejMmtv0t8QpdmaHQKJ3B/+ri2TN8SRm+/ZLx9IyvJsgCi2UfEsTJ5M4+rwmTpIL7PHyndYKJ+v
MlXmD7yKD6Em01vYmPN6evPfBaVxoOZ/tBKn76jl8jFxGaNJD64j1xOIzuTetDqwOYE5TfJdp8eu
z80mldi6wZcz8xmuiMcWmqi6LA1227mB7Du6KvSGDuHA7rWrYHJYHdIQBhEierXY4gV4In7fKWZ/
RlZis0bzJ0WhC4EVXVfe7m0Uv+0N50SipYGAHfm/W91404vFwkiDeh3v3347HFW4rEQcd3sNLJNy
NymZ27SF+9V1jLRL7TxJmt1OaV6F79Puna7zG0n4cJaEi/az3zwStnHXD4dhje14ssDfrlodrOuz
Yzhal4aVcHxiJ9Uww3qvJleuoHpdgkx/PVdZMb+Vp+1DcIzHnSRoF6BhzptmvKjep5XLHPuP9BDU
TpNDeZlWRpe023n3ntEwTAtkF8aPyvBCfaU1ybgsR7i/4bBEgPPyq6XhORof+W0aji7tSS39qTQW
98bs9vpJSNlf+41weH3+W/PxcYEuzRvtv/TO8j28wZny2cKlZHOPGxS3m2Xv+pQiOCX08iJKuunV
r4bBgQ9KLhu3LAiDRz95eClXgcRsu1d7+a21ez4NaM4tCQal5u6KjSUTANoFz15c8U4dD6vn9T+k
yHB0Le52+HA7Re9Z8dbl0ZmcV71fPctoGy4/BShMhXDBa7RhMnqYqtGoc+LkyIgk8kfJL9p4X7yM
QbNkxkeGHagfsEuUqclNI6JDCILPYmIjChiNL1QDkLchT5hg5UUbtxpGkvlwK+xgLn3EbxAzpC2H
lx/FFn6vbwRP3g6iT2SOeNe12yY9RuC1gDBu1JEbQAOKCSYenusBb5liWfiSSxOZQz5lOkEaBG27
067TnLxpxUuSWmwAya+zQxQX/i8lv+3XQbitg3RzDAqEsvAcIXX+3mXKojf/gR18TfO/A4j0Lis/
kczkynaHDr8iiQCtrYaNafDuN7bvo9NAgG34mFX3LJIYe7LoHlhSmP+MYqcAkLZa7dCKIqdDGfhk
PCMTeaqICsh51HgNS53ggit5NmYVLZgmQ8iJqzuSUIfXtFYmHZffsa5uL67vTULgdCOFv6q0J+Vo
HINu8lCH5uqc35tjNiEXssuGx2j4qkuWnpuAGkn0g1hUfz0g4TsF+xM0ukhYBY1xPoqH0fY2PfVb
fXD5CBDiOtSlWLsHvwNxkNy5ji3xz5FptoWH4Hr0nBXW4x9iM+uZhE/78YieMyNorCPm/LKf1C0H
69HbLk3CoIUCLQaVQfbbWIa9Rr/hZlbcP5ImJIMJdaSH8tP4PntN0HZwjn26PcH+g2dlWKzMDs1R
gWOWU0KcnGgjNzEgxqzxBSG6m0zPPWbuSwcrPGaFMcXXx+50M6nMHctAAIbFq8+MVZCwAbLLHFOO
9iVoiOHNPyWzPDqZ/Ct+9hL8BDMXa7+YAjseGv3iRUfKES9vsopGqMRUzHO8e0BTOhIPrd0bHS9k
lllDQyfn9iHv9+i2ba5IpTSvNP/hF9vpbMM2W7BsUqIftvb0zEbDPl+917tinJ//0tLwiRJRGWlW
iPgONTKkQE/nSTwsciRi4lmt071jPXKfvvLMaH5c15ldb7sK9wf1JYbMq7FIEvzouiiN3xhZOFRX
B9QaKR91ThsmGd4jOwS0OCwIhFEnHB5Rp2JcHmX4Rve+vk3c05uF1KMqMwblG+Ilu9yOSfaG9yRt
Qbaxuj/+MmH+vYO7iYH4nJiTzgjd7TdaXQMa/ntH1ArbOrtcdqCJ9bN+MrnO7GoX+aMhUcL5MX/U
3dJp0EyDc+6nLbvxWqyPf5UKXk5kQRqje2o96t1K8fe8brMn5NR81no5CRXdWq9a7dXKBnE5IQgi
d+AdeoT0Z/9Mj2oWbkpvmz+mtV4K3pbwgjz0ld6lh+r4Ml750s+oo/fiQTy4jfiO7wb/zOb3X0TI
yBIvW8vnbzGPpsmIOJEILxq1epjzQfwcnYOI9XUUc57YbW1JGAD6a6AISw/2ifWywWNE9PIYEczy
7uV9da+/0Df5XxCN0NgOounVb1IX8ztbxMh/09/SEpjNoAx4oDz4wmhGLUYaicrLiiIt2ew778L7
9DK0eNMBVhkIoCGrq7ev8eb6I0Hk08dkmrYKiFAeAMMZ6SBowQOP+IId5xkDILM+Xx99dG1jxG0J
/m5EEH+ECXxFq3fCzedbPk2DyiwNcoyn1wtiAawkTsbx5DNOs0k2eUMinyWIfhdWyC1+GAw2sAjv
GQHAi4Ah4SjI/6BYXcOze0wY80jp8gYhDQR/cfyhDpPaw8LuthIOgYx6PrtHVOSj3WNX3egBaAbZ
03ePea1KoYyuekewURJu1RxhBblnJDOK3QhsTYRFFC74EQMgePdrccA4ot/yRZqdtJtPyjD0yB1S
MldBmdCrK5RvjqKQcLhCNotWAbtaaNiL+S/o7YTAEd41Zv7Tv3OqRFVfBDshfYWgVvKfJfsDRRIS
9OFsi+G2YmxVBxRTGSQQTGMgR+DjEBUQ5m0A7EgZEzab0HOpcoG2AeH8MscfUhV7Y7JAojahm8f3
o/lCrYHvfstcoywNsS1H6+mCfQWu1Jgu28zH/IOFCbXBy72LFCOjg40037uV7RUiNVx1KGGMB4S9
f9/bNW+/5flsDzt3j+/a5DKBchI4MZDdcEo4o6XsPCjBoN4ODwtYJHtJBljEr27kKJwOANyzSy3s
SaURgDwoS7IMSErva9s7QaTMc4ZZZmf779snn81bWTIV9JcB5hl86WwH0iv29zlXhsc9YEYp5oSJ
nSUeNg+vs1UVqZgnVJfIZMD55snxnKknnl8DttYMikavhW40GJNPPUnaksX8QjlZYzse1Hqygjv8
IS/ICGRPGI00vr/DMWMaqzbNbN7aPn9rgKd+Gf97fe8sNZY0mgSIg9xCCiKAUfx5ECezsQcF5DPS
awCwaJaZzs8UssDWcdepcJMq/xVnuf67gEpJfs76AuDoCSTYhTPTsR//tbjXRMZBdVrAEyM+Ng4o
/VgP+2GnTKQPuz59WsXoaT0xsqq5KaXJ3OznvuhcOWYmxed42aWg7GSWOJW5XViCZ4J1TiiqT0Sh
tyckNwG6AckE+CYao4CMSGJDtgEIOZpNJhPRmcc192mRHDr3WwMsO3ITBR3w2ZiHwhj+Q5DEiezm
9LTIfg6b6t9pU/65bJp/0eKxWf9Fm2Tz2rwXBy/tnrxDZGbdQw+FdK/toZa+b3o3NlZBPLpC0YMe
SVuzfkFeDYaafhDjjb2NWG+w10h2fFhsYHh1gEQXc+7mIvfw+YWwgwL3slzRe6GEmKzEySBHB2PU
LhuP3HgRNfIFuJytOrvs3Gwji+GXIedVtyf/5DfSC8muw7H3uDX765dzaGHO1IIDUmIk5BgzeglV
Jf7NKEIYmKrnQd/zPd/+BR+grtC0OoS8FWBQaH1BjHWvAYbytUMoJDP+8V9hQCOmUO37Q78/XInI
CPuMrKoh3GffHQsQimwmX+PV0L9PY0bj5yui+5DdWLaX8fQ9f88vNgmTQTyamsxYwdEqdUMYa8PV
6mIswc8jHTV/D+ptIx5VD4huGZ19HSe/0PmXGb2C4guAS3CQ+r/aLHjkR7xDeGlxzXjaf22FMgdH
UkTKtAuuBBR+21gtl7zN31gpfBD1+4P1IWS59mqYXvsRIfnnq/oy1zwFlClJ8Y5Xx4mBrGJkXri5
BOI1q9LW1xlAALsDbI46Zv1qbq5wPjvmm2m5bSVt6xYdSaIWwMiqVpvInfxrzb/yerBIbATQZGSo
yTZrQJi1Rv0C7h0ZdJTMcU9EvDCyblRXP/94EcmgaJqayecflTV6JiRpW7j4pGb+742YWWGkkMRh
JItiyiTL945bcq+7kvu2q07ZIT9n36HFt6DFt9zT8DB89nXwMv3i3k37z27Lb/nrnxodHD0tmJAn
TxdxjsuVRT9ewIhRnwg87h09Ydgf9vvLxOiPzyZX1Vj5bIbsbPpyxZg9O83l1XmYEHk9FGROBvCc
FBUWMrKwaHdrtHFO5rPXspIG/yB2B6xD/aFHJpn31AHjA6YkLMelPhKJF+dPfGoy8wDfDzhkhfbB
eW2lEUDVbHKw+AoNdzK2h0NIzjBSCy9y6fGMpSfpmB4jq9pL9sme0XDCPMCoL+/TswU/1Xz4oowW
huchUlKfCMHfgqRo/OOjTofLsTtxJ+I9TUrmeDO/fZ5d9zKIqv99QMpqNJnAmstGTsOI6XUdX32v
5FeafNucvNoC+1bnManYlQVdw3oMYy65LnvDR5N7SLmB9MoPFhv3bsN/bO7d97/zrBScZ2WgTMw1
4cG+HZgewGxbJZhj+TT6l8Y2FYkrYSwer369PsmvOFYZRypLIVJX/E5FEP5+IywPLosDWKgAW+AW
ClfWC7+Qbukh3/d1SrGGJMcfJYi/8t9hU/rlCZ2H2Z5eFqfFNTVPi8uiETRHjaAVnOrX3hmhKugg
lJsOs7CwkdvCqeX+L1vbjWl+MV8Xk+8tPl4xvv57/Z0z6/XXRs6o/Rv9NH/X8xBFojsSsdMaej1I
ZRuZD/wSfyU0bkFI9qNzxUbf6c0m220FNKBU9g+LVuG9lAwnnCEbxhMjp+RJAKbTklwsa+jT7TQQ
3Dqy4BQOOwRqMWTOT1sMKEiXP8bUgdkd1yWpyBitRkb1IKkBwhHE7druGvWLXq1bYJRk1oN1gJb5
8I054DE4WJUHSWWcyk4L4cCARNk5o4X+C2r2BspjeZg3J9UJgebuPX2PrNo0RA1nPQhxzT5vGiga
Ita4e8ySGd5lYyC3gQp1hMT2CDwIatcFuDc8byffD1X10Uv4iYBjAtl0QKEobMahrQeyEF1s1CLK
/qAZXEC/xf69R2LRRMa7tx6Wxo9BNDj+dBBCI5p7IhawKkdYhhUH6/2vw8gmHisPb+h0v9xw9Qbt
FrF+JXiasHVwb/6bHZJRmS4Wd7s2ag5O/SKILuaVzFtoPbh75ZN/gITAieBt/Lx+0KVKfvBHa0EX
J+RF0QCkEpWlwkCr9JK67chJmOB4PtXTj7RdztLDcxAhnIUTPRB9X1C8ZGoXTPRLVSuDHioRclIW
AcgNDsiNLUQbDFBtDgJUsN43pLeR/CisjrtCpRsqFvs3Kxx3IAWwSLgnKl6nzWlT/FwWGhOL4uce
WfopIkbwz/1zX/ogOM9SAh7vRcpQqrEG25R8s02ZBJA8wj6UGiNv7b38Y//lH/6tvbcbdpvT5lTD
Yz3VdEqB8Nm/LW4ME/2yCT+pf+2/GIvd3H+zNrK5w/OJHv7hoUoyJXWFcxZAk3hcCIw7aZzbDPIf
g2miW4z1FVK6mCstRJP7OYwzEKHkgrh6TBObrG3eYQvqaq3dF2qoSmzpu1wAddJolm4wxWODLHPc
8XlSA7MrqqCwEsqPw6wazfa6BroCcDZQXAGHd3YTb++ifyFmG1eWUcLcxraMK8zkM4itxI6tmIno
ZR8mIunrpxbVTsX/3z3A2/1bZg42fm7Z6VDG+y4x1BXryHH2SdKZKyT4LsPbkKrlbVhYb8K/CkIF
dMce6vifg4VsUAqSRfNHBVnqqTVCLYJ6r+0ktOrbpiahng59DOr7+ij9i8EyqKWwcNTIpbuH7hbA
xgFGAKlNRbPt0filFOPmDlAA1FaIgjjjUFIsUf9B1glDXQAVstjlajf/nXanXfsfGYjLWGAZQbQF
3D562bCBaWijTwptHH8et/FphacZ0N9sUyD5il1a3ez8HHYxyGmxhCN4zo++3gog5s9pVvuJ8SNL
+mVURuttvqHGqeniWEUttfETTuKFRonGSPUf/E730S/7ZV8sfKSwWthHhpsSKhGb/CccIoZFIrXf
mr4cKYi1zbWtVTddNii1uqkHOb8be0+vAT1NB08CCfoCZJCgVqcX6IFVNTJnz2XqlajIx1hi3nsd
ZMWwAQCvWviYefdBuyJWI8Gatvs9vqNXFNJicZ9g1z2LZoIVvgRVwQIRkRBgVAuwLA/+cuXvt/Hj
A+8/U/AlI0GW7UClEIAiSDYA/8x3QsWFPVJ9Mch3wd+EMRco+zoUxZVpGICCuJ052A9xn9gssL9j
rH0jBnUlbQUIp+m96sPfwF3B+52SO1HQbdP6BEdlVBxKbt3JUXWo2Aev6VRs9Cz6DWL8xKz3E7Po
Spyh9qF1fjsd7lCmOCYiNa27dyAKzwGMDQb4PThDsTkGItcIw9RhOy9et9jh2ovDKxcAVagy4YkE
uGsuyLOAkcFZzBEo71vEEpdIax45D3vNRhJHckRIWrNa94kRog4tOxI/qTFv42n4kb2TGh7rAegJ
/QaTD1cibxRmeN73oZ/X88SJnLutv1YR0mm6ly4SkTccHXVLgXi6h91RKudfEr7g7q+ZgP76lzA0
onXGwZeOlBsTRPaB7xvKlGpH99kvofqiK59C/auzJYtBYJc/M+L33tQ/9yYBb51/cgcSw6EEClOJ
8jyRnlj6egiZc7ZHSnVRgwPV+iuGyZdIRD4AzSm3shSFLAeOLPoYnQEoL0kL+cmKUya+DiX9LsU9
BGqGegNxY1s9ldIxeAEe/uW0CB4sipY0nCEi/ywIERJngbDDlpI6q1IFTLg4UdmAOrzkoj4Zthiu
zZP99BlajciwlONJnBC10R/FABTv6gT4hAoFrxWtRxGAuFdkernb0LxddWglbIBdIwwltQARmV9W
RGenxpH0L6wRUkNqfzjbrLFv7lqTe0fW0UEGKTj0v2MYW4D/JBJbXepcXelXaDsKYBz81QMoSeRq
V6vlXx28YdaduvPalFxtAfJN3ZkPT4TkOpC7UI5JyoGip0pN8ivsoH2YGvkVfziNsRWnZ+NXyNXT
7zW1FKgUwmbVC9QTiSuMSpeaJ+GOBEN0xB5g5q+CiNRE0BOxCSMkj6XTC953noh7DnUT8m3D6C20
7wM2FfS0Z1WuSwJuCiE+65rIoG+je/8wND+sbgEUhSEFDNrFawcazv/ow8p46Z7S2zh0j/QQ040q
+oEu9AwaVEac0lYJmUJ3HKxYNNIAjxnsR4Ddd5NJR1Id5n7PJlN+xfvJBMxacBkp06KjhjtZ9snM
PEbFHlQcffebHqp54mihofpJjYosBzHRE82rnOPEJ3A0rpt0GOYSOp7g0gfg1MyErPkX0I7niSDk
Ic3QxKepr0pSToxMzYfCs8ek9zIyTN+DDzrShxUrHHIYebKj3UhAjGg0QVXypIioEQg0gD+B4Ecs
wo7nd+bQebynqlYil0VCK2obvC6eZ4AdkQIit4YdOxr98nJhRh+cprzR9L7/jjtgKeBUFGiRcBQ3
V8P6S3f/phChxx9J3OS+ptUnMUXdEppKEUdullDbajK3QF/qinKPtCTCZlO2aosdOYsvVZfMtdGT
gAy9Q1o0+OLw8A7GHHODj6BUYZXZFBeOQpNwnKJ6PTkNH4sH4eGakK4+ag2oerUGFe07Gg8z/fke
2LlOKXKN35M8uPSiC8hBKmQjhGuf6MVgRTw7YND3nhTj5qzgWS9oylRUT/qqol11MhENOG0vHOtZ
Y9KYhPPGJOkdB8fBY1vDkhZSRLt7niOfNRX18L19b5/7yhYLleAc3EZXHti50ZGupPAfYqFNhDRv
nSHYF8PXuL1w4klzUV/g+s2RzFLMw1oYugn1L+aauGtYZ3DgI2sI3Y7J8gdChOYdG+vOEDoe9+M+
uM+Zpj6HOJpfHqIm3+8g0fJ6ZFvM9psHggUQSu943DaJB6X8NdHk+lW1UQj97Wh8HFlz78EecUJM
Oj8zpibdG+NM8oFq1vVDdtAI+xLNGVIIoh1Nd1nnvjeN/pAdPhmF+cl+DchOzH1/7turcd1YSotB
i7ukoTSBKVjkiXQRiYvdgDB2VqFFWuuTLbq50kriBPPNfLVaSluJjSbpEMWruZ32AUSxO+/4lbS/
jr0yOmC9dLYmFL5beh2J9+L/eDqv5dTVJAo/kaoUkXSLIhLR2Mbmhto4CAQCBRTg6edrPDPFwdvH
xqDwh+7Va60erxRfnMHaWFxfJWCy0Wf8ec4iRMUOWDikEp2UU5g2rE2MTcEXxF6r2pyhaPZIOngT
743T+FczqHM6HYHYCG5D+hzdoEeT3y8b8JrdQrAbYSue6HG2ysk7rHocQOE7zHeLw/xIQ4akmp4m
WmJFWoIn/kSL4DxGNF0TdstW47sSaqL+asMyzMiu0p1Ku9ZHZMyE1Giu1YUWadFxcvk1F+bCnZHv
z07T41Rvx8epuVbeBPGV4X9Oy3hpzI25usQYmin7ANolPfEgAswdv46XMJDLvUx1xhN+ASIxz2Zf
YsJ4nNBXmFoquFyof10gZDa+HGyLf10fkjF5G2PFl8GLuqRLNpG7dWfykGOhtDD7y1js2eGdWGMz
D/7d4UqOy7i5hOrEWvX+FJxSogqFFXBaZb5G7yG4i/hSX2IqnSUqnRwL94BXB+Zrv6Rvz20mV0mu
zfBioCYMEJWwAnXP3KYN++fjzhFiRDY5vcowE2xRhpjgPsUniOETMbuGbzfvX+L9+4fxl5ykWAfK
U4aVEsmtbSaHuPjmSeF3XCxV/Ntucw39F51pAoN/SYmCB5FeO+6iDnO1dk0lkpUs1N7qFa50T9uz
K39G5wJQ1T8DMZgHgcpzwMdvCDDX/7i9D4EK+Hf3TSJZ+QCDeNby6kSb9YtuhSWbvBfPzDOeJmTi
N/Y3X0rQbFlaoUoG/Rjv3phak+BbXENgOTolPXcX3GzJqbjDhDnxi8R/c7Htq1/wOfvHX/wKkHbB
OgvsgHcUgz95f3GLE9S8m+s+zPd/AAVx8y3faxy9nMUdq8V6fuNRzxUqYXR18a7f1Xce637/Kudy
iP9dl8WynoOgNq+qr/wKbikX8+/6ZIg0vBpgXqB5OW0zfPDm4uAot6XnazE5TUDQrMiKKlSJ7vwe
FqQEdyaf3C0mX8PRceuYmXO6WHJmOmapzTLz/nGnWGIkaRWDv4bZ2ZMR0w2Y9zQoecAreLpGIpYM
BIOWV4ufYSK394r5HAZvXrO4hiodlikvhOcgA3mEPedfEvkp9vHPg79PcFlD/rfrIsnE55cqHbZ/
5yUXkRYznpIoCbeQHF1eIUXB3zW7IgGgl6Z4SL9Z3huL5SV5Y0Hkt39hHE7ZHzOpA8xEWSNmMCIC
kgcOun+1AWkt8OdaC+slaoLhowkITbHpkXRxtJIqI8YYQGjv37/uZHUGnFnJflyM3/kNkL073kvi
A3TPliMbiFgkvUpl0fd/Y2ActmZVEFvOVcqZJKmsmsR/SYEj+dPhSmB+eUgx017kk+6r+IUrSBOQ
VYvcJtRXkupWAX/kudD2xW9dgsguFIvQuyeGYn8H/HQT+Xuzdwlj2Qy+qXHw9fu0P23Ilb17QdCg
YCWpv0jqrGBwmK8OwT2m61rUYzuJu3swenHmDtaTTVzsJTtWXsUWXNLsM6+6CDkblj4czbdb9Dw9
JizEHx4K3vCjuctXFxr8jk0pgxB/LflSeqdQ3CAvKxkL2BMys0exDF+xypSZIc8d2afMjr+Z3TG/
ATl5UFD7uH/IMqV+3WFnMwKNSJZMOvwa3uG9rMfn+9iaWbNsKs8RD9Xw+6XTfzzm6uQS35I6G9MJ
Awbf8//Uye2JeP29lXzVgTpLz1pVh5fOnSuzw21a2jCCNs2Hqv0+wFjoIqdAegx5k5GQwk8kvKz9
XMO1eBodJKR4joA/xwmqzPLY4scv2bs4gYsmX2JZ1GdEuVJxJogmOpHY9s/rASEp3xHdnwIjFfMV
8aLQCGcIJBllaF8XB6oaK3qtfbRf7DlLe/7ysn/F0wXAEpWvLX4bxLPjPZpg/qHVA18pNlJBqJsU
+xIXCANAZcA1Qgm+qE7BmJSlw+9YplWgR3lQqwG8b6b53Eg65D0TWU3kBkgJtGQzudDr7gJYyHe/
GpDh30XX5j3pD/um8QIlb1NuTDpYo1H8ocXkXts3P7C8KXz3Pz0pQkmScYWHUS9ui4Z26VICluox
TQvlHx1ogJRBfIlt9CZkBOALkrsLqiXpfRUgNU7oJHOYKDFdGAMlFKd80AOf/h/im+q+/vnZPx3t
n/EKBCWmixqBQ/PgX2AhfQU0lLSJdRjTRia6fR0mZJpJ/aXonraQh7Gw18X78FG8u2s1QVq8wpM3
uXBd52h/0AE5kaAYYOwRrUqfUnnIQKgFNXSEIu8SPE1Es5IXix3IMRD9ajEb0ElkK3FZR+lJ5El8
LI9RD6vt+IOhB0HzaILhhhs4/lhMPSRzkYBWcri/B3maoBQ8RQyG2IvGcuVT0SWiM8QpiPMg5mN/
gaMGcIDAAGUoWd7T2npN6kP6JOoYWDo4QZMA8wp5CG4jtgRCrRDbuZ6LZyHtldDvMDVn0v+h4dGF
DTibWD13qOonx38Hqgj/Rv/HzWQCPHhIMidIEH0ln+me1L/BQBifDNc/CynJccUrzQU8WpB1vrje
l6QiX7f/olwEwgSAPduYRZb4wY72wbeRuPrSwMy7xO4TsTL4Q9fLNy7QxFc3xoxYLMvsxGGsSzmx
C2jVRiGlYTA36G2RtDxte26JrAsSFWqrCoHfQl+0ob1tQ4LEMqhIi+R95W4o3nUF9Ff8UxNaTVJN
KKfZ3JnRy+L0gmoK7QS86xnciCIul0N4H9HWmNZpWNzhKUEHKn/3Th9ndJqHwKbaCYELG2TuKMAY
6weQwK+LtgkoE+2/7R/n2D2Un/S5HzYjfFvxJLM/jI9Dm5yXd6I5EJU/A2lb87MHeAQDPdzNml9x
2RLs8zy1FuepfO+u88luSzWDphyAnTQbeC/eRytlDfBKvwcwsjsW7jRcxVyZ7U+ADcEspAHGPQLS
8B5rY9wk6nxYOgjGPpXwBr9u4k6v6WHWoN45/LRxI98D3uUzeyLP84xO4p+0x2CbydCfyUZSPrcS
8eqVzeOCXPzk/9LWy3sz6o9joAz0rsSC4LA20fyevQOdN6Qntfne0/S7Wuzg+IVnMznf3q/wl2DC
fpm4xA3jyzGBc1Cf3zXEjQQGwfHTSm5WOBATHcfqB7dytPiUiOeGZS57ELSpcRVCtPXlqfvV8i9U
E6sESi82LUKur2TWRG0EfiQz6zfZV4kFnnm4bLbX1Jw7VHtlA5WaL7m5Z3HF5ImdAZt271nrPnFm
oo2Xv1BYsC7UoiaI2f4JaP73ENNxaVy1pBJCScQ8xTSUssDQm/fb9A8VFsvLUSKO5IJgSoFEah9/
IKsgKayZC7otk1Grh7gDDt2gDmnh1dzEpL5ctDOkHX9ojfBphOkGj1xA6haylhQADH3cHL3ipXg5
8bi8ljTJes0EKBUPdEQu93GDGymNO+hSLziPaNcAh3E6QE5wWVfYOkL2qXjki2x1nUGSXjywRMLo
KGHjwYdCUMMjX+ELjGEvkKCS1dHCm2tOnEv0WHuJvTpO1CWkR5GHrY5TOzrH2tvOm5vhfUr56XMU
3uZVQ75CVYmJfkfXHLczbVposarMHRZevDxwcYQPPEOulUNtF1xGo5EWXSVqFHku3cA2LUPceA50
Id5ccVrH546CeQKVg0ivBkS+P1vBSDuYw6T4pUDA3SFh2Fa/ZsT/MazoEtKFtMabGevyg+7xH0p8
5jmqaEXLW6hR+SXFT6YQxQtjLWUZGpAwT0cRoJ8YA/deSlQrGfbvv3/zN6qB3oEYTaDJv8QbVDGQ
+oTUR8REX1bY+y/VRlroTgeAUtkZBxZjeUhxs0kOUxrqqNs7G54xEQtVmaDPVP5Nhirtv3z6x4Ai
EZPyeuqY09sX4opYRdbFRSnZK+Uh581++6FHOltjTmFWvlbB8b0KKDvy9jTfIRuC3MJDDM7/oFWi
34VYoK9imSxnWFensYu182P2WOTRbfawmFYKtRMqbJE1+jThVAnTCm7VRwuxqaXMJqW2GzGgvbqx
dovnsjw4VDItBCfPkFRCTcLPeR+3tJzBGDqmxQ2FHeP7SmigcAeV0D7MR2+PHDmHkKqnSkoLaKn6
PKsHyIsJKsAvqA/RSpZg+X/O5PHvPabiC2/iSsCh8yrcLD6eMC6vFLqTP9OjYhfUH4By8vPq111D
f8e9o3iXRVbFwUNKYnKb5HGg8nl8KeYscPlS7GuvuCxJYUlCBikNi9EAbhrQsCnXii+FDNaC7nVb
WsCMs9HYQEP+zT7xuFLLo2ebmdQU2d3FcU59gzp0++vQk1r6Uo9WLuoJz11TR5vb9ImhpRXF8ye8
7kR4jERM7hGNF6Ed58vnEeUcnLQ7Pb6cQBow0qg5dtlfqL6ByOe6VMD5j2Y1xz0dhO461/DsRrtV
ft+4VeSg/Lx869egT0egLR+7+4Q/k2EKTYcyuWdAA+FAzEmBuXg5s1DXXZfqy0OJEVtfT1hTE8WA
dE2H6mdHibYaX37yn2qvfBvL3gwz4B6WUJrt4OC+vNIB7bYZkhJPMGrRQ1L/5g/PXRHMg8QMQZ3W
Ke2kZ9m2/SH82TTgsjagMpolEz9sj75lI99kpS5p1Fy8tbPrygJ4LqHpIiD19S2NL9HM0Mvb8m+4
8uTjx4/W040V+ixUlGBoAmRPSAmz7XlvA07znrAv3aCk6SFC6jJVHgT7+YbUgm4ECvw3289OU303
09DkIoGjGza0541Vt0HJIWXJaF4iJs++czM4mMEOAzK8sCkmE4+UXtenNdAM95JbTDRG/XZbotyn
bZvhiQCKXUz6cMPafzF/xd1B/MAgsMylhr5tXsT6AVODqVQfHxOpTIpxRxkqm7+q09PZLDVSKKPW
FYFI0AAKMKOv8l+beaRB9bpcPCC4Ulh4/meXtGzGGcT8QQ+GpAuJlIvCCwIukYJopspPeVw+628G
Nf8hS4ERDAlYxfCm/9fykOrxLlK+Fk/oBbm5yUIgqnZ16VCC1JcWIZ1Cc3MQ4fHXZvrHgKSrBA2n
ceeBO0VlgywMhx75V6Bb+4WuKj8usJ3z/In8VhBbsS2ThxjGgtU3z6CZEJVsK2wpYGJnXfuz/BGy
z0nx5c9ql35gK6dYHlRQTsE5c6qPgnUK0snCdl7R+OqZ9pJGU4a2KERbfGXZ5VnFdK/icadlmEHD
e8ADNs8n5fSLc82kzQ91UmzMHwTaW+l7iGWmuNXLx7MBsHDvvMPPzpMFvIkbEh0ESTj0jAKVZN6e
QiNi0T79yuJ90ZB3euWHfD8QuH6ZM3GMooVs8r/ylux05IrbGU2NJpDAhfPMgUTmONpMYbN23uYB
vkpJU4ukxvxl0pmcLzYVi8q3ZmiQeWYkneOlFj1WsmRzKy7pbkqTv+eNELRdvA0N8G6MfAgQ5CnF
olL1kY0SGwsh+Q1vokQ74CNZhpkRYcQzxYVhhDcFptn4co3D2xrZLEJiu2KlQ71YCCW6Ebayc5pD
W0Rgovg/S8KI0XgDVYZcFmQL4MgJUeNGAzBjvWpPXvZq7ILHqq/8E8jnaAq7UAHiA8lcDLSZAmXi
J70Oz7agYOkPQ6AvuzKq8aw8+y5ln2i8W5zf0ZQfl5DZbu/nh6fDVkF0lBq4GG35jOv3AFQHWo0m
JnIqGvnBHG6+OlwLMQjtx6glEgMYBsQu+25ZQYh1yuCIjFyzadiCzRmeCkc42YsHfWHpdEdeuXiN
xF32NEGUYZKk0SHtpWLgwabwL+9u85JlUU7heSfK+AcVapo/Upd5tOyS58kZgxkk+BcvJ5MJLLIr
yvQ5emvkW1TyBh0G0skO7jRSLscufejpA2lMlJz0GytHieugjxOD3UGvD+uund+zBEruAL49RGfM
SPw6bT9H3yO9H5d7N3DhpscDXDzGXgq7SKX4g7j80C15AbpLmoZC+q2onXQb+pHtPD0PLC24sJ1c
Tz6i1C4tsonzySW6d7O8CmiiWdBtY41aXL+GdeP1VAVaCuRmwy+CE78DdJ1pTPpuxv6TUag7/Azm
hL/Nb5DgAWkcGqAv4PXtsoTsIOXPiFEtKzr2cVlFnTrG9bLHbFGjFN5SN3bGhyq5jWadG+YL6oNG
F2rp3ZmaOnaXxqbiJ5sr5VEdwPuUsp+UuGlSE6cdeKylq+spEhL+G9oAV4OWU6wOIaUtGvjF8PMZ
vQ+cMSHo9yffDPB2hM7I30E/R++EnVOFtzqvO9izu4YdCg4eUP8v9GBfAglZZPOnxKRqyixyKNLS
Brz5Z3otlXqhdI0mNX4N9uwKKBtlUzLnDFMhhfVu13vof0sW7gWCdKWYMYNsJiVdEA6UbzvsOppN
j2YgGhTvkYLDFBmlYXCa7RnfEtj1q1Hei1AatXZ3/mXAmYzvHR5JF3nj4qdpeipkCp5dkob/N1EO
TpiKiQ2p9XKiFZUd4Kb2+iSVPBPp7mlc+ueoKzamYv58Yqb5own2B9TgutiZdOkB5w3BxqjGUbaV
tQVkPqIEy2rzUh2S47ZBnDarfs46/jLLKmLAVVdP22QruX/xdXaro8dGu8YNbGKsdJf5moPmCtaw
hPA/oJnqTK3eEPyaY42q8QKNPoVJi+2i72NVD/cH3L9UHAzCilZfLFartiTHNnAJk1aBwtXE2o8N
Fx8RVhiiChaRW1BMBIK/fwzeLRAFGeAL6yBRSP/DGGBieMj8EUyRulF2aRcjxhNp0JqPy1jl7vAt
kjucHRyA3QdoHkVTToZF1MEsWNZQsixeVobUr+19sSXZkyp6g+aeKssVOWNgOOPqPj6900YQX1NJ
1KCF/17enYVNLeqyuGFkAxCDodopvW7Rj7HF0+P1p30TW9w9yhMOpeUNmYH0+YGDIxa24JOnZI9s
RGW5AthhMWcrbX1UKQ5HlSXunrHFLeDImzfR5WN8gL1Sur+iTjtz30qRtJjkVhzUmNwR+5EU/GOG
AMRlECSQShws7Jo3XNeQ4xMJDTCcFR8zhisDhsz02aweByhony/nZU/1HBMz0RSJJyF+zBNEL9PL
XIf8BGt56sJKvsztBAYyJaN2eg8PL8flaWmGl/lp2UwcPT0dGcm78Q1s5rWIW2WNrZK0FYSUDgDG
YVKj8PEWWHNdLU4Qqe1oVjJf0Jj84MM27KWb1O4VDJQObCpVSuwmyyTDmW2pA5+UY6w+1O+vnyVd
2eJz2i/PmKvYAU9oQawBBa4ycC5okuvgfIGJxo2VZt8f4kZPaXB4nTL83J13QgthYhhsxM0hPq1e
WVz2ZbEqF81AtouDUlovDpQNMRHGOwHDq7G7n6x4FXqeLTGcDR2dQX63uClnbA7lymupQSXzgr3B
loEluij0styQaG8QN5Ngz6phlvOR8CusGL0RY/Yy7riHgbEpwxdbx9+Q1+N0hKW/kC9oP8DbUnlx
sRg0AySKw7hWmLrcbRx2WtCDAg9HkxhYxSpI/spIEdGqYOP86RaLCDZ4/l5L+ZgbAVU6rHXkD+Rz
1mdNvrvvg/0ucdmoztbk9NMq8Q16G2H4pon2uW/+9G875nBEsNogAfcsdYwQiXMCMMEMMtxmTOhy
zSfASUGMxHpMAJtoYSFGwRsWQVB8vH6MuFtfFtheGAxMDCNwqqxZPqB8FOAt2DD5kNvwX+MGrIhv
aDWps+zAVWE2VgkbKWbBe85ieUpcfDxOIKqHcM9bdMufkTnmcw6eQ4CN3UZgDt4CyCbCYA/XBe7c
puK4YKVPuHZ87o1VudniW8n58AJaVw9ElLBWWOcod0XuxoShZwYa6dSK02kg9rBqglg+JthMdSyh
wK00K0GfiQsA1QczcKkx4aggNs3KBjFXxM/NoF7jwIHsEmbFAr+MQkw6ZCGCcsPva7ajpNQoL1gh
xiAMEbYpPGkwQC45AT5+e/bZSDaXNROXI4ULFgmGSZC3vnpbo4Kz9MAcDf5bP5drzLUmjyA3C7h3
tCkgZcM8BDNTFGGn9P7mUmuXNeAj5zpcmmh7WV9YiRh/ivfDxOE7FQX/ll+GmEOdYEQZsVxe9muu
B6JTVGWsUG3EVU0hQNEeIdZw/hDLj3n+dfjAcwLBxJa9PFG4XzYDywyOCb4lqDqvK0YjKljuic1H
5axgLrOEtZef6APf4kqIFyW7F3cgQY5njSLMCevkFDOUGfyofNlQzCB+SMsZdJzAUl/d0sAARO4Y
LG0OCPVc+IKC1Q7Nn7+Xc873EXR9ptbk4GOOjSCuyhh+xwDFNusxVtLYubGActMQl/vqMLutBfK3
GONQYxp8Y2H2Q4rBzgEyHpRCmHz9IzrRLo8hfkoQcsPiwHJedh2E0pw4r2LYL44UYGzw3y288Qh7
h1jHUpE5AIqGd4AMExniBvO72o5+YH2lR2odujdpZgyIuokwywBYZE1Hswx+wdTBEhU+4qtI+DJr
jNcHkO5nHjo/cm2qLVc8sFMN9wrsZGA9hRiEU7+bnQLzjeAJo0OYiOM9pEna+dBKPeTM7/MWizC8
s0oseBmpSFE/H5fxM68VCw8tHiiIePrb9T6TIxZzMmS3z6tFvS2V+fCKbcbrKaUs8XX44lYyOcGa
hIuN/Br5I7NH/gANL+fA/KO2gwSX93rrljDawhHtRCtMMeX8ZSKC+EMARJDD0DsRZmNdTjFvz7wR
60xYVgEXNePGDGtOnO2OG8EmypxrX84coQX8B8eKCSEf+Dd93fAywuya1fmLDRYTMTqQfLB6tZj6
/nBnum8qhMP6Ql896XtSf3IBb0zU0tNUv1HZaVvAbu45DMYlpJIZn0bOjh4ab9QauYvPjMZHz/au
WDGIhwlvcKfWzQ18pDQRMKL683YjMo8RED8PD6osJQRCDdABVmmNUUOnCJfyDkHjDbeLWKN5BPPj
ASMnQ0u2zEHAbm/O+/WxwjSIdY9JGXVL7qDi4zzy/Hf0bsBQgQQAy9dX8Z6CaTAF4QA8cDT4Z85L
T9OG11tXY1KUhaezb9nfqslypi9217Xj2HOzgJ/K7+/2KLLJRMyR89l1hM4XPhPl8nGltM1Edb0s
BpVAjk30djnMe+v1UQHi93DyAC+geA67xclB/pDrp5VJ2wmdoc/GUSGzrsOdWfjW+RBpRjLc+OUR
assDzluXQNOw/qkgqaCho6DK3koK4VeENQHCx4LIfPMO5nqG0/jAXbUSxxc7FWeb1O5Y48V9ZoYC
HFa/jALGIELmTKb/AwsM7jUDycQLrAhqg9Wyb8bg3ZiLL4AIb4bHMgi9MFbSEaPNpIlA/ZZBIsb+
ZTdv1GktUnOSwGmNj0bxZeHMMLFg2SqDXz+CAxwitkkDrwEd+ClQEPt13AzaOuJMmEpeQj9LJbL+
nSOwPs40O2D7ONkVoXGkuFaz297YdRGtGFhNVVW8u3/nXNQbLs6nOtLrpHbTQXu5Xomr6f92Hzvm
m3toWGc91Z4otpfPi3p1hGmkDGIiOXgGgK8bO8gJ0dxkARRGd1ZNsLUrPukpSG7pXQJno8emBjCo
pu7ykGjgFinGESPIyGG+zRYtZTmWSZzLQuSkfDsio21SG7cp7HQ8rPwFagYfwFtp0WI5mtz2Q3zb
u3Q9+Ozz5W3f7W97wjkbj6AfhVWJnBQfWxregGsFu8/dDbBKXwISeEjWjPvY+O1vATiBqvvHW4yT
m8kdwKyIiiAoYecXRnA0yHKjh5F2j0TpZ2YG9DnuBlotfJsDH5KNR2Sn5cymwoGLIgwCNhxXwD/j
Q/0dXVMI1YxBGuTpOJfW9KvTE0wkzGwGLvzvMrk63nmqr8qPfrX7Z79q38OnujURfH80ELWToJpw
AIT11vgWNbvxVQkfu+CzJXaXrNXbLeb9EbRl4dJy1nitH95Zj4Z39/fxD4mVh7aqPwaY9R1wAfC1
wSvPwW4//PQKrDTfPIbFd/1SEcCPvE4PC6yqbuPd3LQWeapXH/dvs/UlmRlIbY6B3i7IyU5b/rfB
qGttUDcWPxYcjQlDNjaEujcs1Pj1aUvpelg1ngNHJK5hoeDTfUvUdhyBtTi4M5WrKwOlnN1D5R6P
IGJjbgYObvvWFyl37v6r2n/0JLmDZY9vOuXFLMbLg/hNXFVokeIEJnFh7lnBAcSbOgfVyZ7SFPPM
pl0n/ZnR2bnElwyoUXjR4iulxbiLHFbU0/tjlLbWT3FfXY8JnmI9CTCA6450YBSMWOsfXj1FDkNN
TfxSaQcoWgnRTFxfaIqG96c0IgAmlW8Ig3A/jY4U7em4QhKIyyam0jzFWFSYrg1kU3w6AwpyGJlD
Ol0THP51SMfjmpRlcvgyDmPsid/Lb1ZtAACWhq/ZZdJgsT7pSIHd6RbDUTxt/KelJ5t1O2cvaBDg
k3BxoUccBm4ABB0I5g5kbFkx7+c2rG3wPcwUORw44Cr73PEc1WubjfTph+SG1xVm7FsD6QuuhtAS
xOYYs17cgaYYug77mgJPgBapQlREidxMRDWy+70ggUXedUI7sLqo8+u/E5ei5RAhnLzsbGLoNjbE
a1RlDaBq+q1DF6QnwDv2ys5PG9V5yK5Ftz+COAliyWpOkBQ51ZB4lz2FH0gss6cjtkqeIfGpZcba
hnQLMdVlP1iT4zNYd9jDCYDFVIldvcYDnGbQlB3pseMcONoCJSR6IID8NxYOcV89JYL5ZOz8SkBm
S4y8wdvBxJqUhitpjR5sApZFRVIFFVnpOQ6KMwbxkJNKpiOUHEuz97LMgzwzOy9ej0yPeDcpVhNL
ZydBF03ZxiEKQgWHf5bUPDuqI4B2TFsGA/ATu3E8AGD5oFR2qmeTKpvwbXlaHNbOxA5azLYRi6Df
j06s5TrxKT6LIVeb8WHEB/R5EaGZahDCSugscTAcZv/o+mFdBws2IM30smK8ezdHbBVYo5dhKxFI
8ZJ/QXGCM8q4wPN/S6r5iTcU+1YlESra/+WDPB1qD5UKWhtNGJp4HzvpK6N3hiNGNeNcOM1mW0Xg
htYhNEHvriG2jPnC4OKRHD9WGvZMqt9pX0TvxDAkAcZl1jk0fSP2cfGLl6SEZqTOkkC0WrFmCHCG
WQQ5nOROkja0K5DIJVOKsuSKne4feyz2KvG15HzaVfU0gEMNV+AOQjzI5vhJB5LlMcaLS32/up7t
ThQDtADDOQzlKHqsB7RnuXfHsS4D2QmLV/LR3YzRzsk72Vj5cvn2H3fwmgJZOM3y0a8PJhVNWFX4
QcOzKa9jjL3whLvPADfLki17TDFPuosQhvxjHai7BMOw4rBy2inSKvfjkr1jOnZp47JLDbgZ5xRf
uh3Gd6ef8vSJyEPZ73C2wnZ+jV3O7rWmmCLNiS51hMFXWA1etjWu1fi8fo7aFDACjQMZIa5TPXlD
j4/D6gwr9O14nkNTafqFen/trPSkcETY1UnoztTyey6T6o8OeIv6GiiWkOEJ8nDMYd7jlDOAYgW5
IggEKM0W7N5Oa8g5DZOmfTtwfDQfwvCEqYTUCZupqKwwSvSLg7RLInHt44H6f7MGEQUCwbHTceHL
rMjs3S58bLA7OQFFDePbIm/Jg9shvhZLy57hz1c4Kf4zLWsFzuUGyacVtA6SFo3GF5rOD6s5K7v1
wc8v5nRXrJtqCQZETw/zEth4YEEJ8UfvOXxoqsTvJEisK+Bf5yrYmT4bkcxg6L3EZWdPR1t+9Fwa
ULDGLA9l4tp4tClxi58+4OwoZWwcX0uYi1piY0/S7BGi5xsczGrEQXevxuocZ6/0yBBSfyG3j7D6
C/p2csSoGrkwl7z3LliWJurlxczgx1jLA+Oc/lSUIFPQz7OS9vQu4Dx7AOLKVyAKcTkvmPpRPHw/
037B9U0G517jFgPNzI6P6Rklf7NwQY6U9ADWjAdxeg1M11e+a6xb74BhIGZlfPpovotlT6T02zkY
sGMzcJk/zpgOzm+rE2kGW8TtvGxvnnL0mm9KEQWuxoRyqBLPDuXt+YWuVNPdxzlbASWrt6Qj1jx7
O3cG7wNmBhIXZev06fmU5Fp0vkFDrqpX0fvfAxNojNCSNiy0e8lj6M0GS1gREY63BHK0T04NqhbQ
OdTlIwJ79WBSn4vgQbs2Qh4t+VLglt8xbIxPLL0lxYjirTy9WiBrWdJ/suZcP9RP6475oXe/+bmB
Y8u93D4oojRUNEpWPTI8eDyEMzQk+VGhdvoZqQUF67M/QFFpA/c0xox49FEsH/e3Tl1Ata6xEHIn
t0ewI+/ooqO6zlUvr19KM7k0S4WiROvrkEcmA33lLZIJDFxZxC5AZN5IhcuudviQHNdlvbQxQz4E
uhVQi9J139YjbUaMObAlTHt8cdns84WJgGldO5uDigGRfzz6zSN0r6l6XZhoIN3xxWL0T3fxHVLZ
b2YFWg0XZ7S2xF3Kv+JwZuBt65tL++rX2ANfJkctrOFDOdENfABeGfwYXG+6ST5angDSFc96a8GS
kZbeKGe/jpw9r9pRkESi0ELoQrgf45Jo4Vg0uTVRvSy2XEIirmbLBL6WU6av2XMiKWtRb80Lc1y0
PlHgyWKD7qD6xTYkywRb3rawghHCGQ13fhgGbT6hcFi/5h9AALT3wu0a9fZcc+JLgRnjJTagenjt
YRirDos6cQzFxNM9ulpUneIcNLvzFQ4BXcfmRjHp+o8SOIZOzOoeM598ZfZj9ZPZSR2FEoaWZm9G
ibfe7FBHNXw8HBfHTtT/0lnrmyDEXOXwE6DT6HMN+xbg3DC3vKIMXHt6pyR6Gw+gCW1oUQlAR2b5
5yRjC2v9HINgMYQmyF3rz2zliu3w8Ruvj+6edG/5KcpKnybedzus0MDCs9tnlBU+RnTkvQcQCvtf
LPBBrMnhWe8bmwk4xna/Oid1m3TEUb0xfjzWI2VeGBG7eY3MehR2oBwd7tl+lUOWrF4zxDZUN99Q
kTVflg6VKVad6MCow/couX7hxuEOgSE7wdiCoxU94DF/lFQKLc8g/e29HBwYwWgPykEnKGVNBeKT
cxxBD2eHPYYNbiDYoA3h5bLQ0KNojFjvugvUfFYAPOGfgWaDkJYdkKLGyNOht99jDc6BoY3v+HRf
zcjI8GBtCIrxPz3dvH5z09LWnLGz0jOMRSi5QKAyPD/HHKD0+tJzX1VA9s1ofib82xjoN+JWd+O6
pcGSLh4EJzbm7gyoamJ4Jiau344j6VZ4LDAcy5i91aasy+jK+p4duoDwNOYiXvEQv6noTtV5XS26
Y+P357g7wWogKlCBksyYYkjvBB02GG7ILogpWIchsxM2aMvauXaeHcHgToHrYPgb6h04cKThK7PH
cJzCbIedb7PIm5TybLmnr3ukoCWmwsFuo9/ugQJXVd90RNFFu9Ds1egm1eV7Ay0SsAql1QBHlrDw
6p8jN7bU1Lq8FchL+QQ1fSisiy/9aFV2q5peXgAM6Kic8GLj0on4KL508ciIM82rWPCOoQ6keEvP
5fTYzet+NuqWj2yyQ0cNxtSHOlysHcgLBxBkYCiRhh3yEPdVcqG9ywHL7CAfAsynlJPvwDYniHJ8
8xY3BNtogrwH5RmEPnrkFr5zIFD1yZZN6gZnzpL4HfPUYNSkFiUr/Z+aw7kZW98mCM6L9QkbtaFp
MnV11uf08pUtrNdOlurZsLhZsFev+1uoGNKbYXM+hUj/cWI6jGvkbJVPXn33IHrVWaCrn9WvwZKV
wO29jmH8NXDpzod/HfphilJHD/++CqIpOMCZvo3WdNiLvyq8EAcD7PCBTv6aXpTkRk6qRY4Vttg0
F1xsIn5u/8TN4+NutuvTfkgt0nYnVgq2DAbsxC6xcgvZwKKPLp/qj8m5ml0ggzveDWEX8r7by1FZ
Xuq47tPrJe1qMO7wmMc3wGBaifSpgip6F/Bz6xjQEeN42uzKd1sfOw8vb/zzEO6ySQf0dLLmxy3l
zR0Qg8Ut5R46YPFhDc5avXV3T4HNagXVCEbzRC0nA+SEIXxUIY0ow5oaHA2h7JSAZlAn53J+gQoy
12gEMfi5FfSXaCCOorWW6x2JEDKszqF/Y9fMfw+03cQH1FqY1xCzoHRDrRwCQN8rg4X23DWpnHcY
BcwtvNAp2eNPX1xDG7UQUi9SfcYGDQCIp1leYXdcvAdyxEoWO96Wei7zmH5ssKvz2s9JYSrfhapz
gyDtm8jjCW3okTZXT+mOpEjD+/Xxz6YkZEfGjsWQdm4cfmzvIgv88rrNcVNEGIRndxlTbVWsiMql
S22XFo99WNEaAfwQohGUYnxs6SHHwIe9dwytKuIruXnmdWUAq8SlHTuIMKZgBxqVhIUzae24Q52O
TkgN3XPgwBeniQj0ryLY1UFnY9wbXEh9oZ/jQqf4+ohmdR2dBHD5pkJt4EmG7ydXEbk7WMJbBo4I
3kvu1ntoZHKIcJ7GvjcGJNNc7wzOA7SIrwmiBRh5j1AliX4EFyS1dwgg3FO2WxA9d22NguIe7Has
S5PaCrBLvaGmBpiHeEEbx5EXklCRZuOofST/x7mezfrIFgCrM6SpYAn96AZeOnFvLIPmtMMfid2n
ZDp193DAe6ZIGak1uoA7rudBdoHz5uGT8R+azmtLUW0Lw0/EGCggcksGc9a6YVgGQERRJPn051vV
+4zeXbu6goGw1pz//IPeo2Jj7OBwHci0BgBERVijLDv31gzAaMQBNcAaaGzEK+D8B4KPUIOOcL4t
fPC+1Ns/X3bST7m6Dd2EccXgOY5hYiY+9tN4sGuDifyZJe1MS2avW9++kf6X5d+xftM9LdPtRIGg
i6l16YLJlg9eBxkFzgBc44nXDI2vQvjSC2flGXbFuP+cywW6d5+RiHwf0RUk+7glpZSGLvcZVCVj
5sYEfDwZ4TA8SInElJna0etQ6uDKH9DnMEz7YUgbNQtWVxYmcdGDKA4lX4+hS/Fd1Gz0iNjgk5nA
LyNpw8rXqRBpqTRooJLSlgusYD9YUCo/UH8D9uT2Bg4C826Z2y58zns6vNvmDSAZpsWi6LHj5UEr
C5JSRLdZDb0BLYwRSqDLEbVZAROGVAQ/XoBMVDCrMY68YG3ZnuUjXkd5I8DH04fUHSZtkFOHXpWt
mMI8p3qxrg0zB02Gr8uatr6zDkdgtQyClilmdNPkdYDHCpGUayJXXfm5e7+4hrBgwUXrDW10XyjW
4IcfaDD/7CBBY5YIs8rhUaRVDxbq1x9M2PI7E6r1rVprytDplbW3iKbDNyo0NZvISxVgr7Q+l27V
jR9H+FgPzjUVR3N3P0f8pAzgo1AK1OV3VTpabPPEzwFUP94PrtOAgeTbPPoorHodbGLGCSz+N+sT
hyBdHcSpOWae+Hw65Zcee/Kx0llONgH9ATwy4XTYfSAsG2hPfIBuSzukb8zVTRV78dht6z0DgIYd
hWL+6+TE4LB0xo4BNxqNq+5kLDZP/0GUDeSWAnnTqHi6GntY6yYM7ytPI/daDvR3UCBfQCPBHAms
Hgkl1hGFxeCLIhDneQW1GQlF9H+8E1ExWLR1BrjYk23WhYDbERuleeyF0Fp7iqVjdMZoGJd54Ku7
lb5duMRDBpOzJ3BkY3OqYfx8AQVIx2w5CMZhWEy/j4WiBg/CHCAiSrdvZJmT1/M2Hr4U4CYYtMq9
BwwxhCj5eY0o5WQjVu0uxmBNHS7fVFo6BK5SjqlkWCuaBH+dzyBs1chJk5c1EEg1Q6Fv9Z0bFa1y
9erG5a2yjTsTIkk9qkkaviU1HOg4Lj8wB8tKpxlub5+BWTO1+eg60VPFOC869/WIGSlqUJRl7CZ7
xn3zUOTffPBkN+2BY1TkVxLWS/HUnRTcN8eSStoic6emQT9LH9GrI3roD3bfCJjlzSOhpXqCNo2+
CuJHJOyf9oj8NlWumgy3LkO22iOyVEkXSnRHAR/ChMNlmWCOBHtlwK+788f1Ei79bH+9NR3J9xkw
OWZfj8BPog6HeZGPxYvge+8BpAc+bcdQKN/d5cmdxerIIkfcNiSDM0P4/G53mwFrFabU9pP5LA3+
r6QLxB1HGTGVh3V3+ooVhp6W2EFmeH9NzsNCNYkpHexEuqKh3f4OGFn00HKBX+Wz1ns3eCm2hTXP
lPGAso3J1jFH47pIvpamcRGNPw+HoU/BwapoCrjY7Qz52OK9/TqDU06NCLNxK7SZ7FGQVkIJe6CN
vqhhEKfwvujlNVitMAEQMSVuc3MqmJI53f3gUCvBN0y5Kq10QVLhw+yN8k27JFGx71NRP2vC0zdw
FCmd2xGvOEHFpkwSdULgTHu/frvZTZpXLiDM8G49vj8MzD6sbX7+Xb2PyhYf1BKxZm6V6/JMhX+3
ujHbrnmbIky1k6mKtpo7lv7+yYjpscRDc1DYeCHi7vniHY+SZvke2M95sfw695oEJjTUCRUD7Lkw
+/jD08CleXVLMIzjPQs4AINRfL5HUyZQKOAS64Q94olF+mNW41OETR2HMHzpPpdzCX/e2GnCEbHC
yeA1KpWlolaEO404WHnn3nN7AA3Ivk9P+fqDDchbKL61CCBg0hI5pbrSy/048RiGfu4ZyU7Bk+WF
86f3xURmQBHPCuIHTQ9aWA97Cwg09ikjvyWH2u2S5MncQFw2/31ocQI3aWnKS+4RN8FfkQJg0jmY
X4xE2vWtvRKuNeuB0AJXlMkKeJd0e1JuDm25ym5noojwWqZB4q7DnaiyCRdSImhNNvlDH1gE1mPH
Rch8fzpUV5CYeoOJ9Atz7PbddhdG4gynK+55fDJq63ZmE7tj6kHqK9D0HSsRrPNAqgz3A38ce1mz
JhoeSEF3cjIK5N4iAVpR/VRay7iFZpACzdbra4FMP0M7kdOa6h7ARrZ6Us6wZI2a2UAPI0slSMXh
w91rmyDCVj0gaIZwKodeAf+EiIwe72ksOpilsRYYhy9IgOH26QF56WblP1U/WmbufXJzbhh/RHAP
nBTZmjROKkDe4PUM+/BAyLmEK0JUSjrvKUJ4985n/S6o0MSzCw5nH/ys9ODVzaSXZmYIkiTG7nSB
QQNp6IOxGSNhbRYvtVnd7rIpKyhDZ2RmRAlgAOJoVAbOQxn3t0wN4hGt02dPIwnkHBrGrMo9tmR6
QtpFNnhpdCMymm3x5ck/DSwKigknAUlFTZk4wwUucltqQy73VAyu+/g/MRMBPqaHAJmEgyXGEsQE
9S/tmaSUB9OwvuIxehBlTSVm/b3H/qFPhkz7KTegqGUm6QsvqiRtpvzyytOLUq5exphCX3l7d4R0
hVQBGQuGGvmq8I8SKB0VU7bYVdQxhejjIO2KWX6J7IffHLB3g7JZjEVOZwphhYgaMsTX3RF0GOxG
edsyVgV9qj+LwxAfe6t6/+Dhrz06Dil8K9va/YzbPdOpkslV6XAAsFRh2kgRQrcj0koZlVP4xRiE
Bxo8ElpQYlrETUFoIUvb3RWcX3gxmv2tXQyGuGsu3EfKL6/f+Sp3/F0d3TgA6tzmEJGWDAJAJ6tL
+8t75OaXoQkoH9Qg9ptX3VfBMk14pM8hVFsehzul5/B9jgTxRwQxZSPiRvrL8qLrpuGqYbOkgOvr
DnfqEKyfGC9e7FCfv15YdUM9e4mocvYaXmCNfbhzB7BBSIN8EJZpHNYDBtakNRuM7rYPWHHAog0X
Ar3xjf/mqJEYRZgAfRWLP00sxSIm5qgBRGARHJEIsHeLlTlz8+KXw8NLWD2XDBKMHcAbAp1qw7Nr
2MFEQrd4wNY+MeAeueCRqI5yWwbsIlVNDp6wJz5O1Dn5B3EVtByEWUiI6K50n4vzdZRWyH4Mr78V
YzeLsqr8fV/uE4CloX9bKtv+7n1SQ26mSrfBvOqAa5aDpc94AdWUGRVvjpwUJQMcN2XJQeI0DGFO
AbkL3/0pxP4S6ZrFDkq9rgApOMMj7uXoKhtIMuVP1hFmwe2z0ncMaSQ9ZH3q9dn2CTqhX6VLYnLC
ftxNmTOwSxc459PYqj7knMd93U8tGs84dstHiHiTeWnPGaB952oB+INjs2ZkBVSpExfbnllCh0eR
XrOF4MbBe/5EBxpBiNCbek2VyW3JAVQw4mRzcyhiBrn4KK10gCSqbJIp2SF/OU1fLCJ0RrUgo3Rb
cn3EGA+nYvUsN4f6dQI5xXuuueJjS5ZwECHRhcPcnjN5AmdG/S1IFmUyDZCpMHBxqsmDthuFUIwO
AIr8RzZPfck/tb/JjHuDMHFMopnM0UTDdIFe63Pp0UxxgUqx+9gh/KD/zzKH8gbswMit/jESpl0A
skC5IqyCvZeenrRAwK6QnAIV5RUzoK8pbAgBhAkHZSKYH8u+RzgthRHHBoyRm4+gCOgPQ/s1+at9
DIfNhhlSj5wgC0NbKM5iR3RV/HgsKlT0TVkvgGLO/Qy+borLFpyUvSYYXHUQEBa9Ibw8qmKA5cJT
ai9LdhnsyAEJfpgO8FyLBN/jNSsKsFky6RF+TNI4/Y26FlIk5l8mCdTYG2RjWixqW4QJt9gDFVU4
58jiiFVydSSgYbZtZ0jDSliEUOGGW2mknIo9Hc+D1DqC7wizggaZMreWTa2ZcsGV07x0myHvhMqR
ixmnGA8a+osYN3zkfsm8+aMZcN1xTovUrvDswWsNosHX0nl67hHiPZHpLNJjKjl99IQsj0m7QiMY
/fDBKCYfFUKwRcaU/rFBWjrrlysrWbsoPrC9RsbCrJG4+JUQG2BKRzMJT5mgz5sHnyaFas5uKCBg
K0LRMxee5DsaLcR9kvc84B3+gBTUmSdZnt/uptTN4gBj5971DsVy8aKAetiVK8kIAFXjKtXbGlI9
aHpm98BMJlxZmUGOots/spCiT1F2HJbbKf138UAtrGtXUpFx2FxXKEMQmEA9oWAm8a+7AN2KqvwC
a6AhvB7nBWaDRpAk3vPYlgFrIMa/BMrie6qhKlVwZz1Kun/77KF4NRvuYfACozd/fVx8FpnaAygN
cHmOfZgUIxAxqBQEwsPuEAaMYHheyszj60d2RdbjyJhqSxXtLVIw1k1pjyXAU3eMXaPaj6f9MkIV
qlnlMlyAoPYI++gt7QcG0wM6BziR36mC2Yp7O5agiadkq8EG1Sw6fsS1mYtzyuPhV5X/1Q+FIWp9
JtnSzxcFAZyMvl3AQkofO5KBmSlOhxLzJ0QGAZw6vHnJNonpqmxId/BZ+/tPQwQucFnNbkVpw3Sc
cDAgDcKlsS5nZoZPElmgmDnkkIB7XvLbU4LkKnONjZhJsGvohMjXLlsa248HX3p4s8HeuF9hHL8P
7BSRCGfqx0Rcy8d7N6ql8HZ4/nxvVoFyDjircofYHmnMIcxGEuCJYDckDv2ShvLKa3+B5eF2s3Cx
WloIHttflfku5n/j+5wgV/9vvkt+CgUr7pSnIihSRxjtKG6N05zkkpsFvkeHHDsoB5rN/RDhagQj
As3WkjEVdrmFwoAa+hMXIPwFza+h2f9xLGZv/7XRwc827N4xe8DAOrHYiGrhp/qiFYnD4rfXBSkT
iIWx5CpFrGIzrYOXZuIyoVENcf3EizqdQRExfiHkE9KpcjoVs/fLNhODufJ2auuOJclw0rAKMt7R
Cdw2U7ynlkbps3K9x98PkCSRobBnRRVDqXe7lCwtsBXISbf4Jb1zYQPeAyQ/8CbNCfOUAROmu9tA
XW+ZqfQaK7rE00yeKQgDC8F7fs+Nfa/0osy7C8monGJogXtlPmbxv7sc0y+sFYjsGbF9VAvSqiYC
52aqxQ45LF7JlZNqU6itlK9d3/umy3b/xjTonIXUPTguYz82rqHE1xb8CUHK8niJACvdNp0Cl9MO
NASkkS5EkcOqU8zw8sQgLYWfMJGVUKapFRGzQCFm1AZ9mKCPXbxUUHs/KEAs9UosYHcsjwxs0ITB
XwLfpT/pMy6bs7kM6yUKaiLelmq9BB6vLB3CC20dBCmF5hAa5hEDSS4woTWAnqAvASS7k3oCjlsz
OiQ/noMtw36ZD2dy5L1qLNge5MpRga4Jv+AknRtmZ979WI6HJc28hPnT9X5bSDIZYrhlI2XW7Q6f
n2KNNIYBQzdTukmmCxkLfYsbi7ncQGf0DJWVi7Y6F6yQMEIJ78VjIMdS/3T/YIJpV7FiRoaXcPnk
Oa98UWLTlByA7r9IIVF8IWZX3VfmRhGwExLD7bePa4+KjaCJRwngH4qOo4oeQqXW+1J4YPaA2rI6
sFVtmZBMKkTmud0ujWV5uP/WI+23JlnQSvs+YCpbH86lrLHsS0RwidIZwjUyDUjQ6wboCVEPggWY
8t2Wk40q/pDMQR4fARcOT1mcSfoOXhMMlfMRUCSu44tWh3gFG4u+R76+8JFkq65HAADS5D4w385w
ro3it0WY8w+wWYP8k6jPOcA7gsG/OqD5oyJNeIZ6HofaksoEpDY6ZJjDkcFTLtQr2STs4TRTOFrQ
7mJcCnkHw1IoyjeX15Uenx0+D/QkqQvMgf7DrLHJVj7O14B946QPZ/DwuApu97E++vxyq6PgLDG9
0Cku+gIeQt/8hHhGSULYFtNyAQyzQHWNRdVkLO9XyXs7gFQaqsrcN04CJM/uoxg8Zc99zmHlGjty
R+Y/LP8AztVPdeGeE1myidnbGc5rU+K4B3nlvli+P+ZrcmLS0H6moMxsMcOabE9kZB7WBdDr8FJJ
HLx+AL+33OlSj4QQDGopJ1kGIkiE7f41/TtFJQbQvLPsSDwijZQ4LEuYjNWW1oH7keh2h8qpuTuG
dtR3aXrhLgOqhAaE2wSsyh2wlcrIlB6HQncmTXnr+JE6LRbIv7LigPOgrP/BFExalIa4XQSkonlI
IyuGc0yeTHDeZPscD8fxolipW5pLxvucZWz6tsR6jG5+d4Y90tkQPe94JdoUIzdYE5cKwyk/boIP
LEZQYAQeiq3i9AMAD/PmpMheBHUdGuRJv9sAS9PohG0+18f/0azXzewOCHFR9la1E6FnfViUziuo
zR/K49UNkYL4EVqH3tC9IzekVVulk1PmCYchWFCe2PPhMKKMqZYleVzNlFQl+JUPmg0IiW4z6f5W
Vkg/yCp81r3L7VARR2ixBoqKDQh1h1XPmGC5waX6+cwRtpVTsESqerQvaKy7nj/YamP2HrbG904+
EGJ931F5FXRqtUOzyBtCQgnUEsEookIy5UvJL8MYCtJpuY1CacfwnQCz5WfNFxZonKY0zk+GCvTO
HC6M5Q+fM/GVgy2l9DQ5SPvcp6CVj8aI8Zn0SwvTHSkooGYdP2ttDH+s+ogsPRZT3YJ5Bv0krYOE
ZBVkAkP7Nq1Q9SWj2KqCwWwwy9afaRNg5GMJWxBhIpev1X28rghIH65Rm46/0HzRUm+rczm/h+ro
zW/fEKiiGVctC8Yp9E9AesxFkCiYyASHvgIfyqsvMtfCTjngLwTcA+J/eeAM3FqDXcXq7mHI4FGW
+691e8zX2bo+Qkcf7oE1SSYH9kzX9ZarkkKL0Sb1ABk8vMlxPO+LyJTw7UEZrqcFoZuj92QwRRPw
+tUPKWYmijVmRIj75rz18tXNV2cDGD38JshATpQnJ3fK/POruToMMtQuxAPkVjsEOzPJATa+Zpxi
dJQHrAvgT3i3PbbwoZS3G6/JZCHx0QDNGVqt5lKmMb0CyNfM4k2xapdAP4dXCEiDfhEKk7TgQbp9
eTAczFGZ3556oeTBDnA0gh+CkjUAKwqmNczUON9gPoEyffhC/diGhiVSbmpL2AjQxyKjT62T+ER8
gfwGQEgFL7/SjbnK8LsTdvbZAKEi8pWveZFYBLkzh0CItCI+weaEJnpqn3QpW0WR6VMhlRYwdnX5
yy8uzrgmeijYUWNF59tvf/3UgwF+y8NVlJKGJN5fP7ZfEhipZ7zcOhysOmWecGNUmvW6C4Ih7BwY
EwQXh9SqKorlOOxaxsIkFdm3yCZdXWSvU4hG1rdnaXhE/fLrKg5ASVC7GUk1oHeiq8DNbvT66e0y
hHA63RkKMnYNzJFQd7Bq4lhcByKRQzi/ILOBQJmKCgILo8K6nTrEzAgZk1U0L1aDi3qRL70RWxM3
J3ZGbWQxT+kO7YIhSXn6JBCsKA3ex/SMCQDnRFuAuDOX9Qr0pfDh7vbnepsO2QvyjGnJhiap0P+i
cOA00hwCAbzHsQFa3JuqRBDU48eakEocaOp1DDOyxsXuPr+jTGGfae3kTKVIkCzyIlz5AFpxkWmY
yeMnum5gZi9zsrdG6PZQU0xpvnlfpGgK2SKLuEIXjL58k15oAvIXJNNyss7D90wEJ86+pCLkoHj6
jg6RFVse7Mrnb3p3Xotb9GWwY5i99L6KiTlstN2tCGom8EOrFPdn8J5JWlB9vZss1hExm4dcjxFw
Azt+aMN7KLy7FiIk+GB3g5bsB85hnNgiLkjBE3WcvsUxUZCluVw1EGYMIL0Jo2ByhKRlj93gQrTf
Z6YwWQImigRTVxPc0cG1AE6KmNeYbwRYmHNpbu5QHmfzr7yE1PysKpuaSiKb/ik35us5foOns90q
2o+GUS0QcTb65u0efb2mHZFHfy9q9SMupZZhv/ILFAqEncAGVFZD6K3RIVD+ujB0XQ2Dypu3IgVt
GCJ1wBicqspC2H9hsB9u6zGiM1s9FrMoSDDkMDFHByTrnF9tFHm/ou1huAmdHoxd8HdfmyUH2wV/
4P7zOQVsjvqSI+ih5IHRCz6HZTdW67S67Cb9PwofHODaXD9QNgpp34RexTNz64uNn4PUyqLxRoUa
YVCA1YGPtiKZ5cQOsxCQi7S+IzR8boRB/RKJo087yBY4YKODOoLLkuo91oh8ZyrVpLDyvru6X2Fd
lU+p3h2D72P3xQPnU+IpkUIkq8TCPwWAG7XeEHcLRAu4ICwT9z3DXsdiNxiLGJz3HnIiYC4F5Hgw
iZf6ScLrSDI1XiKLENEbyPQt+W0iL0Wq+jVnCd5biLMW6M5DjfPeOITAY8KGR6gvw8pHloIDHwcK
n7PcSZeIqr3cZwsHKcYlAnNzlI5hMr/jFrDGFcRHZ8PKyPHl5TBtdB8YCZCUyALGqrDAroPj1rNv
a5gXU7IUwZ6NdeeAbvNlqsxRzSP8wuyzS4HLMhBjIHz62tHNw0cCGXOLxYLyy2AF54GnJR9jH6qi
kOx3yJbnOT4EvaAfm2+G+LgZITe5S+HTb11gJw2bIeo/r3Ew3dwrpyG8ha0x7v+kWyryw2CDn4gj
rTvCHb4zYNawYOEVSAZqWen0Put7CMUV0pVyWnqfMWpWio/Pub/h1WAJOTw+F1hlcv8LkV8yJ1hl
0RiW5j4OCJFZaecYV5ptUDk4dOJxB1rkUxlZXw42aeJM50vnO8e8C2GOgFDxhSfQ7pBD1xR65yMZ
UyOGo74xKrA1JBUMGWXdB5Ret6iaGrcVDaNH2Cm6ZQoobE1sejSiA3k9H/SeGhFcX1dayiHrELQN
qMNjYCsK8h5EcAw98e3krCCI/o5AowHSUgT3Dy6mB6kRJCWFPWZiHAus7Ym9HGyNXbcp+T0iUiG4
BM8NViNgYZDCKBSHgnacfFDh4lBsgRxy1YO1FC4w2biwn6toiomvVQc0lsgtSQ3FLEMQFe2cspWG
PdsXuhnBgixMatOMkSFj012dm72a7cpE9o+OmTHKO3KLABa6hSaTAXGnuLAQjN299OM+4UJc7G+2
4e4VmUkxURIdCPDUsVRJFBC6/iutpFFH+zlXq23DVJbZ6qR72pg+evinOVBbFTHHUu1krM37y7iB
L2w9QTNEGhAD09yjnYdgAYaYAx8NreSg4h1iqlfsjAPaCIZMjz1EPuksD93nb3+qTjQ4cy5iLWYx
nCQqFxtm9JVzmY0eq/RHGz89RIQrTBo4/szUN31MuvQ5g/WKxStZFasEM7yZ9ouxmtlPKIfTsy42
nu78/RiADsheXveX4lTPxusZiBLVoreIhzmLpva4tJKReJEcn+Mvk0WtRsv6SLwhtLVWvh2+Mgy4
qpk+Krxe77eb1coSSTzQkVv4EW3qw7TDC4RcvCZguEgKWUI9Ct8Wi3S4yar1fM0yZh1DuwiLhcJy
umxn7T6DYQvZFVySMXONU307+xoTGq8BjnL1/vbYFEzF4p+Gi1u49l+14IZT3xL06QXzDDy/9h/6
7HFjR3gmTjmgMylWqRokwNlyUOJ+ixEnwkEae+zKEjEFA5CLUAPlCeixPCvokouWYmkm44nJvv1N
47EB2bpHY/uCfN1xBSFveAUHOHTmX/iV40z/nNmFzf8QC/+//NPDYXqfTm/TxhaO4j1LfEu4rSdL
8fHf581/fuOkjf19TwnfW/pwXOnFT+SB+M3DWHzloHvjw1gEIkC5maIx3xLYOW72qDI9EZRAtzUT
GXlIef9SkYTlKxWwHc36e2EOR2QvU3zhaP7iUYTFNLVwHvSJB6RI/rNO//Dtx/Z2jNf0Us7XwteE
P8LtHiePVUeP2e0HvDQs8sARsqAs1qrk9tSj9oHBq4L9h28kQ/jXlWCNH8UdxCQcn+hD2rwcVUn4
uiFWGeK5COZWI9Hq2YoOTnBPt+kZoUCX2MkyWxuNrfe8V+knHD/8phSApb7fk4EvJr3Bvvf9efXw
ZZBZjLC/fDM1SeHKD1OIbwHcOaLdkM0SevC5vq89siF9NV0OZtFKW/S8wWw4SwNpIuIQIiDe/1II
8vFgJk1YjhLGeXAbfHQNQToWdmBAyoqpBmvYiyxSmYc1r2aqeEKkBwO1r2AZ3qeoBxa8m2xcEhNu
qavdd1GeqlNz+uLb+9wPOYMI58aV8NTVfijIsXw0AYHoYWHN//05DcDuIYQL2zHzRMvA2omW3LnF
h95wVQ5DPPQwZDipTKUx58OgStsaGukChBLahiPPP/7798+GyDGLnU59IPyHUqEdcGAKEHmHtzKL
+IAwh2LXP0DYxUEctcbwgI6jYeV5VwjHFH2uQuzsIo90VC8TFxYlesteXThEUCqLYvQUHs67+tdY
atMPA9aSaogQaYyvcBkjrum7U35TtiT6pzeXi+rhZGbjL84jYWdHJkkEvQOvVYwDwThGEp9JfC6+
rz74gFraQWpDtwSUpU+1KeVSrvKTERZtU/UsDDOi4KU7w7WyfNC9i3ZXp05g/f4QCPFxFcKQnmD0
o8qwmoiHYjQNVRYTNTploD1o8jnntPD//ZELwefvn92CdOv+OWasQEEhcsBECDZUND7WrJ548xmO
SrRe7MVeNz/R0z1GGFhh2MceqMI5IXdQZF1xBsUjqGv5zBGcYgYWtAQxYssOcagOu1Mf3TDyJ256
XjJ3UhZgcOmJMN4G+yQl5H6blYQfVgx3ake7quQXTKciLKfn3HwWUZrkN8klwnmUVFdhHQs66B8h
Z6ywlA0X/RGUa//uXFebfxkNfb8/qier6xX7UCtMCIASWa75rOFxRMrx6trnI2JzOnQ84oI3DqZE
C8jmdcUjocPujwZublczcChz8Jtq/meCtI6k1cT5EGkhm4/wRUZsEt5DEUJ1MxewewD3bQAn3izu
Y7OX5mtCia7csV3P8RY2k9GbSIzv5Stv7ndHe2w+k8RcZTYvmlAYhVyFfAZAZL6taPS0eUX/nlLE
v0A6sKGofCHpOTqSUQNmnpPaCk77Q3fgA+t5b2uD04Az/Rd61edRZPGeFGeFH8tUvMNw87H8zYoU
hevNXIX56eE42O9YySga8b7DernZDH0yPJqg50hIms0ND/AIp3+5sTjHmOHx89PxHnh03j9PgL/K
KMTY+eVWMx9UgCPwbf8s/6EiE9CBQYDJdNh9L3iNb+Ju/FVhpXa7ifdv68Xnb+K8wlCcE7IUHJGy
wWkYieCB1MVHWuTf3kIZSuXqSsMcCjwmtfk2ltKJg97UzEg4kP2/s8wP8XKtfyEd/jW13xhQ93ck
O4kH4X0Lv930L6yg4HReayhAEzg6nIQUa8e7teK/GydXXAFg0hyyjsd7WGcRnYC3tRW7/CzFKF/3
bd/yFzdHhIyccbUWV9qDw/mXNgbQNJLBeyzObuquLLvhmi1w81slznXf5+XmdggZnJPEXx5P9ZXL
Bw0bXeYBP3COGfG+vF7YaHyXSfffpc8xNUMigofucfo2j/TGgUbQ2QqUH0ysMLktRMICcwmSFsQf
tNw2/A68rd8mESDHLyk/2lXiFG5bk013YPKDXJQOW2zBgx/ETYmXFvv0v71a5FMmU0f8D8RLpJ1r
YbYuzDQXIj8GEd7qdAlMh9kaGUQWzFn+h2KGe3dseLvD3zafBccH9YBOTKH4YyzG4h81j/oMBies
uiDOiS36AO41Zgt2W9wZxEdG/+StlzbQt6tgkSj+D0lLqALFXo1fIs9XuaShBn2mw+KHUBm4wOkm
s/AKV/KtiomH+bi+nTaMGJj4WcDT4kjduLvdvLGPR1g4jnoyvOJIJBGFF48MduCNFcKJdslUuDwO
2EQPUOfGc/4Jtm2Ph3RylS1wLN2aI7u2I1/7OWGpKZOTgCjBwfHTU4HIojHLLz5gu7fPFMrXp28i
s1r4a1StWLmm7gCLhJvdLvoYnIniBu4dXrWkyO8Yg5Np9RQD7aeHdjZbUPeaou/FHA/sj47YeE2K
VzjE2kLIxCfr0rLxn3ph8EVIFW8M7tSoycEc3eb5q3aL75OdHGv+7bfAcAY3GM0HCsxozhHw+PjC
jmjtwXMwzxHZFVjaYNPTG5FiQRIkP4kvwJeMwpZAwnzDrBoj1owQg/TpXtS1sHJFVsHOyZD3aEBN
xB/T4GhJ3m1ZTI+KZXgDKnMuyOkUawTrKNb1dsqBPTzRTDkiKqSZbVhB4KEJH96riK28h6FTzmKD
BcuZfjes4ja7gvle6BeUN9xH1XkTW4FqKyj9fZ7PgvTTO7aT76ZvZwwQFKcTj8vqfBK80B8N8mHi
3VhqyKkA1YBNxEhiTjn8PNwIjxBfaT0oYFjGi3BBeGZ7eV3NWL/4l4huVRwjHLiROT5Yxwpa5+oa
OsIXlH9oVksPAEtmeVs+lq8zEy7qY8IkSTwhe4cMG1iIvAFm+OvxcQDf8++fZHON2EXwoh1nzCln
x4ajpHAPIiMlM2eazqlb+aLwxmZGy91YjuEJUreKaDnxR6CvH3N+EhXr+H4VWZQQuNmiufL5JpZx
tnBwzbDV5TSxRbFxf7gmge4OwsjxY14u5elEpSD2crRadjZRph//hDiOb4uCpXT7AVXAwAR06LHI
bnCbREo4MqhPaEPOtXHo1Uj+pjA9dJpY5qvvWS0kJDRBuEeJCLj76k6i3o0mH8Yu/rRwfXTvQ3QI
hFMGFiI47YWfGkMuYRLJ05ab7AfvhlX28xEtOGwk4GDxF9cAtIXI42K4AayDXxwoadbzCTxWmHy0
jwrGpOBs5MpM4FkAM/EiMIGinaGpDtCMv0wqxXxCRiDtu/AmA7cF0BdE6Gge/xRUOJ6yTHby3lji
ektAcM9TFiw+bQejoUfdQpkblMCGOBmQKM/DYHITzUQhjmoZd/th0H79TjtJmernaL56Ycm6QD4f
PTKgY+kX2zsOqsiJcCyEoQksQS4ahpJhRzLOa3Bqn6Na9kXMPUOB+HWz6UO/6ABe23c2MGVG4bcK
+fa6JwfNYKnkdidNPuAnFHJUTIwlqn0z9PkNRhRV0FOoM26dlbIpy3YoNj2xjSIYt1K2QLHH4aDz
XjUK/krOIA8IuwArC23ojBaRrdgiCxt9OzNBiBJPcocWamzrvu8QVbQzEV/ELH5WWQNH2KQr5kIP
Pm4v2DZAjvx7pf6MFCHvgFjx8t/AiA4gkt8ssEHw3nYGDw0+LbmYI1Jdwf7etnBnVkxc5Hia6Gj4
YCSO7A0XaPgU84r1Fv72yroivGIruYwHgSduPHMHSFpZW33c9/bQWAG+KnM0cPb6+A1ZB3derJ0r
a9+b5SPM76fnbd9D9QppFhkcz5jzRu/Wgt8Rnsrb7ZkiG50HT2XKFDQvjkYDmIi5Aj/OD+JTnrn2
iJfAu/M7sEF+nHfKO+AtQi7mcaAqOGdC7g/Dv2PxAYtVyaURYVDaiVrdevko461oSoyW/fL1M07G
kkmoho3SlWIIjRypSw3HB+2juUg22lzkcUCeshbqtMQ0OuYE+lIQu5QyGDhhkx+R1URO1G3SmZ2P
hncOW5H3IVKq+BmPfA77dpEOjV/urjyyM5xWo4WouqLlVbcXOj9zNgJiAQnG0glB+/PMn525UuaR
JXI+kg3WGH+lExnu13In2ddzPBNphTG1NirFYCHZq3hWeDww2iZ24EnkxDDEeCVUQViYbQphsc0T
FJ54ZZmbiiIp5VORjfD32ejGJaruROYrdEX7PRFFI/WRc/svWuRfJSjqPdmM91zi3NYzrmqP3EPz
NomWkp3Nrg9n060Uch6p1Mmh6LtYwLDI/lWt7obrP3LK0ffwuSSF1S/hRXqfpwPZ7GmgnvQqUrCJ
Yhi95Hkf+L8Pz9sRtzEO/jwglWW2Sh6j1hLx6qWbWp4Q3Uf+v49owllhxUiMBtrrkWcY+X+TG5aa
eWudPG9X0iYS9yQWazkQKe3KD92dG/HXoE283BF/4tvSIc+Fa4VWOHwO/ORKZucUah8St37jpR+M
NeHpWZ/OyorFaz8E1LzTstvkE8IfR6xCIzHHEPWLI9d+GB3pWpWI1FAWjApUDtFGk1ufY99tt5Ic
yFV4e13UEk8jcI45mFqzRhKR3G158GPgIbpDaW2sERxn0UhQ1mGuqPP7B2G6r+ISno47qBcQj82W
Lb7lbnvD4hyJO7XvxRDGNCtWgkF9TlfqUuFEPDHdsjPMleIAIdSLQVhp1bRBGTsxuXOMI9Exufil
uYozNLxnjefcSC8hV1v4VD3nQxiaQr6NZOPQN2Y5ErTgtRc5QD2vMiCABmJOCQdyko4L5wQAEXKu
xg+/9z+SzmtLUSwKw0/EWkoQuCUjYs43rLICQREEFfDp5zs9q2e6K1hoIZyz97//4JdHVJhQYPPL
BKPw2TDewCiTf3p6bgxbEWKnxDRikANcG0qUTHN5U6Uuc1hW/wUuHuSUqTUEJZcZYx1BlNemaJ5S
Qc+5PvBD4zdjLgY3wYbMSAoY8U+fCJjQAW3w30TW/st2x9wDHhVwq4CHAf3xv4PN8I6usTR/B2/8
ga7xNX6CbjwZCvzLmLLhbjdv/Hvf6uJ9+AwQDjJ6mkWCL7j6Po3HNu6yGQhqFeOMHRg/94tprxeS
dWFGg4PfzVn/Ql0SRV8GSvJ/+hRDvx0mUBvh1Y8RR5QshTEzcyAGGCRRs4kSYUbULtw8InmAigQo
Uv0CL/q9haWtSIomByYWftWC3PjAN0N2y34F/e2T863tJxoDzqZw46MybmMvbPllscln8sM/4kPx
3ADofC7OQhj+/xUyVTljfJPJsXiUOEe9eAF8AToFH8OU4OugKFjS98Jn/f+vAev8O6tWz2kXP/7/
5xmzp3/HZNjiQ6lIBDOVEvuxuw8zkQ7rpysDj3krJ3Cscp6RD4M0CaEjJ0xZbCjLxpKhsQvr3uBM
IEK/pJjYQ4j1JKpn3rYR421CcphFY1hc/uY72NGpJc0nztryTXu2tPz1t8XH6yv5y/imxGPQJ1/8
chcqYTvcrsULFh4BH1oZdQHcRjqNaV0FgpjBhwFHAXObU2QmKPWOrenf5tcQ+mxHrfIlIP3pbf0i
CZ7S+wuQgALvyJ2vw1CdwlkwJfd3in/dz4upy5q7nFxKWBK3u6Mg61qynnKaf/h65RVzfujpSzzl
4qr7OwNgt3IN5rPz67Fh5kQzbZQU9/K80oL7ud3kmAliZmF6DVXG/TzCMggmdm9hYKJkwX317qDA
Qz8GqsJqA+8qyDcMWO06GAUSgGf8MiiXgjuklEpA62xl/OlxkGNpd2/xdcNKcevt66LFyQMwljIR
W7mp+nAxIUAEvVF+82+T+Zf1jG9nqBzWnJPlng7T4hY2a9n4Boy9EjWkys4zF37/RTmt3pT2bUxU
wG+L9no5uYzoyCCr05JuFEoI3CItvRA72kuxwRcyQBC2zmCzEyUWoNLf32oVBJv5dEOuQ7DZUG1N
uFF9IwIl8OGhUUohkmdCCP/Q7Vx9scrBfPCQ5cKymh3n1xsC7M8kxspImn5vmlOD6iM6J8UNuO6Q
m94ObItGBUQHYGD38ER75MkBcBcX3dcQPtlYkb4x7GZczzBt3y1K5wup9NN7i0gbizf49Zo+gfOr
m/f6HmNlZ3XfySMco/T7Q7I+RvxKJ6Hbv0sgS7I5dPceXVHpnZ6XCc6MYK6fMlR073apM8/8KoAe
ZiboWIdRgnMv7G/m2RrubViCQzSgDO5cWOLcXbQUjMY/0DBdrMyRx4xuFFPXxdNcYUCrL0cadjBt
DFEbn10LyTgTUrIiiEh8THP+/WxVBO8ohrguq7Vp4s3GYbeEuSLF/0T/Z+hxO6PR507PCBAgcuC+
zmCpvd9/0PwmyoZ7Gj5XLnusSbTfuGElNtN62BiHFrWYk8wQmkbPiLtSpX6iPPPg9R6wPUnBZVGv
NxE+3glWTaRRQIYAkDqZ855NcT5eQwU0SKOvfcZz7BMENJQgI7pw3bxipr786LbCjA3J+Y4TeiOL
7tOApiMLAA8YnVJJcIIxJ+LxxmYUlmMnwVbr74MxCboyL/uDLZX9qdCcODXZtvqe5K4+wP9d30ar
ZHaX2H2h7yw//QKbhf1Ywx7JAdbQddwrbECgFCowJGycDJhwMgM6GV73tDXy4USop/Uhk+znLod8
DU2sET2yudE63N393Rllc2hW+A2dSmxRSbMeNuVPqe5RV2p/oj6SXLyGWKbqUQwFBcenEbgpsXkM
n28CurHfEIqKIpiQ2aSTCgEkkjGs9KQdlxmro2nf+8WAEwVe1ne281Wuh80QVMcrJrUnCi3jwPbb
wK1njss+Af0DGfRgGxvNV4rASKb13wMGAb7PtHSgzCX8MhtVpuKO7Rz3498eTrxsP9kvYF0B2veW
Uq3ZoDXshkFyYfJscFiSL53BFK8jogeqyL70xgPAXWlYFbXs1dHwKYSLQa3whSMmoMKVbgWbA+8V
spA8EApQ7kvC/Gsw/J51a3CNR1ijDB63aLbhFinPLwUzokFbc2aV67c8xtMopZJYtgl1vIkrC9JB
XhCLAOUp2brsOEQ8i24NZ8y1snxw7eKoetDZoL60dPt+Yi1jcRjGdmCFR/5Jsq8C2ZHslG/rkLdh
yb4AdQU7hWrBnLADXYDVbkIBuR20ej6wVsr/fEK3u9N1idON9gHAYwcYgT+YuGAGxmQvfaacw35n
JNuxOWNVp2jn9gX7nvhIq1mr639LFn6jbCAGHrH4txM1ELO6G8xCsuDFiQNLRa+fbp7qpi2PUuHj
PSMxrqNQ/LDc+sgjtWp25USFz/LC2/LCnua9HB3SiZ+jHMCUuArxHmU9rpESYWY66LxDH8Nlrebd
BeV59+Hd7uPJpYEyAjYHpA8O5Y1mDIIb/DJ+2TDq1fuM08h7Du97/yF45eUPTZh9cddQ4t+HRY0H
L5MptM8xtyxzFrK5nSv+drKlx9z43P7dUoth9DL3WhgbPIu39UExnaa2n1gTMPI9wToFVIAPBTe+
AeT9hY+gk8C45i+AtF8oN+SogqrXDPN95bbqcPw4oAAjHgVrxxJ9Vw2bAJa9yiGcthcC8Y/ESmWR
aaHCRrt9Q6ZFAa5zTVB2aRGaHwW2Bg5XuImijJMiDkRNCKvgzVasfKHPqvCibs9KAceZF5Jct+W4
d0vSx4YHuC1GeIObZRR4kp0aeLE5D6AZchMxBaUVRfyL3oc+HQqfYNHAHaPsCJveq+lGxoj4lFv0
SQpPfp57BTegrPI1ancVL0VVMZBgNVHZsyn0+PVQ/X8kSPlXHlN4T/OccLU/hP4aMdenDbr7aPN8
m84DU7TmSYhb/6UNs7I9jx7nW5WF+YiNiNNSFKfHYwa/GP+Jl7Ts1Z+xyl0goZtTEE7go6VIo1gd
nxpzZ6Sru7Qynmc0yzoeCLce2XZJ4z7hYsnZYeamsq8ee2EOVLE59Ej1dS6qyZvheu9PcLNWMpi0
E3VVJcDSFRZlj22d7DS0VwWOyrqBHHuc4+mD7hpNsHBGUYDPyX9qTCQqq5fqNekaW6wHYAf8SIif
rVuBrKhe+QcvXvWF0gjrFIABoroxAiKHcsFfN/DqIrj+YZP8k/0SfDLY3Qq7J6QdVTfTLdPp5QOz
zmdOFN7qJ/0jbXSM/Sf9fwsZGcwdi5EbRjbCdLiDjJIgCpswtznQp8lzc5a45iueqH5HiCpYNVEU
kUoTSni26o8qR0KBggmYkOWtE/BTSq7fuwGZkludPQ+cFiPWu52sIXm0l4ELaALTJCG3c0dodIbz
IxrWkMKmS5xajmQKG0i+4Fl12NUB3XlzZvMp3A8QH8wHfDMQUd/PGgP8yQIAzBlyvKNxAlBDjc12
/VCCmoQvjOg6qANDUGKwMu6ZOns5gPLNesBcVOwnWYj7aj1h1oEB4a/R2xCnFZRk+N3qF1mb3xb3
f+6ZzNoVLFVohiHAlD4tGl0Zfq8UnhtFmLe8dgZJJACTmLEqlyuhJ5MpXB584wRLn0gURI9s2Y5I
BobAdJRwqf/MkIqSqSLEcZB8bHxlvTwSibmvL9WnR1qNZ489nGzc8F9f+OGTzDnxsyNZr7CvmVlH
JLguM48wVwjVLTW6h+LnGUK+rt/T18cqaqv5IZ0CUhm1XBlMPn4NBh6PDQzu0ffllMa7FCURyyvo
6OBjXAMATo1029YsCRHqgfz86k6ckIxA7g57m3BU/Dw+PjxFpuUmlfwmU9wsdYhpOEHtvg4nA0p7
hP1oChAsJFUwENFB337SyGAJ+NLrAJJ4CZe4W7emjQR3gOpeclOr+8ct0E3/msc5/soV8mbn6MVn
wQcse7rjXqZWHtnZT8tGvq6h0sAAPI895egQcYbywbDLPa6CoMmTKbosvGOOKIuKHdmtq59g/xf9
/QWrDVO6YLWauJFm7TWLNM79MYqi4znmo/jhxvxdWZHOd2Jwv9VmlTpBEG3EY0oLHJL/jnyESZUT
lVYUyeCG95B9mSKMspxlVrHIbBuEKMS5Xjr7B/KN15NzeegA7nqmOIeEGE1Ts68Hef6qHF6d+AOI
JyFGhxlq3+IOLjoXM66fAD5YTcG7agNjnRuWtEw3WBioBO2yRgvylZXt2qfF8SS49AJLkcbRZN3g
CSt8rxz14ddSoL0DmUjvAK+BCnQdWv/j0HIbl7DDQ21phq9DezGXxe+kdruDcLgOJT9jAFsxXO5B
3Lgdhyhf3GN0nvcY1/XDKChc0Zt0QQc62V1wK4vEZDWbAihugAU3GdcBScBiFj9EPIyGBPt+oLvu
kG84Tv3LXJyPdnWc87h7nC/SBb46dx+DGcm6/WZIcy+m0wbXCyc02xlzGZ9UX4QOC1BSOxmYsAXs
RkhLrL89Eq+IggEJMQNfiV9Kw00Je4bfGygl/SVi4yj1eGWgijke53g53Hy9cDFPsCZwI0p4tTyM
ZksP2c3agP2siF8BxuAE/emhiDpW59JWWY5P7VReV4G+nbDTcY/Opdln2U6VrU4Ya0tNdnhgU0qv
IDDmKV7GiGgWuD4tMvJIZfifwLobQKKpqttqnM2UTbJjwQeJBpz7HqOaX7y/0722IYswJqccUqR8
1jbV3wcuDaGj6Vwjjkoj4vk+Q6T7oFIB7fLJkhsfyRSGpY2Uao/38P4BAy88f2YiCLIMNBF+86t7
wuV7TKZGvdEu5EmVU7zDmQQdQCTUU/ID2/SO7ssaLUfLh4J5qNUw7l6wg69xu09RoyNBgo7zxHzM
F6PZ0RKub2xQC43X+K0cjBmU/jFcmRSZdXuCzm/Bzvm9Pvm+HNaRcM7XyI9f11GyHQiGW0+WN/w/
ArolSQlz6ka2oSV4EXMdIDHZyyEp4xIfNAtCzVfYXLtjR92JyHMaBrdYVhhz4+6+JSljhg+I0Tt5
ZGA/auwJVlCIMRJp6Kyr84SUVfWvmt8Tq1w/IeSAsETPMEaA9Fcsywkm1SPCIbOTMZVRS0DNKW0t
c9CsYMVOSipNbENMK3IMTwVAHjWIo28z4RxIXO4nGJuWSEhHJy3szYutPFVJT5qNptri+s/66o6H
3RtWsUySWM6LbmnFFo9qyTuLMd4fXhCsFdI2gW/7cO+4VwxTSjIpkOMC+BX8w5/E7ALuC+bKYCkb
KeAakoI9Bkr8CLkOPuMaqJifhZiUYD1Byj0jikAKfooZl9doLi5IEVHdTRP+F0nDGZmX+BXzVOII
RcjRacvCz+LpPT1cGMn+fUAMFv/SVTCvwOTfIbwbuoZvnLlwMS/0q79uOpCwvNA3Row67GzEBcd+
8fthWLPRFgSQl47KK5iqU8O/h80MP3rCShlak+mCW7qlX7rfagX9kCF0oEXmBWPyGA9GRtJ3Eaw3
Hf1igKfBvrpOWx+OJ2n2A7RmJcBhxoGlzecFmUywcAm7EoJqkUDf3BHj4WsBcHn3SozGscAKsAPA
7gFqFjEvWFJ8IiaSEpeaGEuWMfsPK+VOqt1i84gr4uaSMJ0WiyrOFpC9os8hcfpoIiFgIaTdWCbL
a8wV+wzyOGMRnk/gWeXxi9xvGn2sihjZaXOZm6SJ5BCAWFC6jaXkclvADcPydwZYzrSVBCN83eTw
31x2+joJOh71/DdJ9gxvzZ1ArX0r9F1rbq09a25b9sHiK2f/V3XWy6fFNFq4OoEjIBvmwcRF8oOC
QfFPhTMF9P43CdYZMPBdnlBoc+R/gPjLO7k7gMPlzQLCRZEK16K3Dyf8h7iBp2SMeDfLUuEbneEe
5yFP14C3MsZ4TgEx4mdB4qdvntvbWsUZwW87wQdzPnME/DE7/7c4J3WwE5Q4Xk14tZcqUHMdiU/E
y20gZSA7/AEOZRAMRQ4MxvNZImbiHBEnbuvr2+Ub2cA78AWzT9Dnrkx6RVUmwVOElh3/wnxm0IFl
EyMY0tbmPGwObsvlBQS90i4CiEalgcoXd+EDWgSY3PArKNBSX1wSz0ANOZithk2krBE6MuoDhRcP
EJVfEn4CMOXVFcr3govOFQo97xyChF+q1WgnQnXqbbp+zTE3QutTTdUv6Wji72AbfxRopPQyPAje
oWqfF7ILXT8+D/jKqPYFyZ7F5xfxCFBlVyKJnYbRHeawmSc8Tc658gYbljz0/aO0eO2vVB8ZupyL
eTSP7QQhOiHPOSz9CWEFIjH+42Q/SFUdksuWPBWsB6QzJN3xVCKDYjKd/EFgpxHGnQI2OgNzPMf6
mcHqQuCDGco2WnhHJNKn67v6R9W5TVY0ufiHAFdWXyrfgE+kYTmLQKJ3oKOQUz4+YoyK2ILlsl5C
3pYJWiuYygAA8rT4kGQAaEwZeLcZTwxC0Y2jZ/u0Xsmcxb+DLZttlQHTrMR7oMR2yq/HHr11jwJt
IRG31CJVmbCyfD/FS07ikU2KbsW9fMS6et4N+A2ijOyPiCrc8bGe4RjKPFdj5r5oWRu95AwLdCES
f/EUIUxdnNKXqxyvmherDKHBPVyN7RtHOSz9X5R7xkrHI7ZhYCvyw5lli7k3vnmzfknHzOSW2F3+
NDxhEhd0dve5ie7Gf59wdNJ/zJ/qQkdkhibDVkqsXc18AXOKSTwE1G2vQxGPKUMwq0GYwHgW/xlQ
Ab5CjHqHjAyTlztwnPN5LZoGWShma31tGyPhIxK8B7/A0vUBpsXayb3zI89zbA4w/xComzPG4Q0e
Gdc8o7B9VrCWo5XC3TCdc86O6vyDBZvf7fOv0Z96m+JNgZMDpjGELI7JYwwLffdSYIbp4/DjG4bG
kqFoGN9Q3HNFg8akcX1d10vStwsp1pq463cJPA5krzlOkFg83psQ/61xtlPh55CIww7d4qA3Sxcp
+QRy9BIWnv4E4GFgKgrFbwVtEVrC5q9cMJ5mEozdNX6bAUjVarMhVyjK9LnJ2GeHKzfwROWBuAfk
C7qlp0Yl00GTuRLKb5yAvOvycbp+A53JASkINN9u7j0Wm5E1uQyQ7uTgvVOZQ8vBJFKDx2Y6OYDM
8CiMTw7vf2QjfNI3t6mob+8M+Z/+OxbsPEFUlHnSaiND8+Nfj+86mFMzsj7nFMd3P91gziJKUopC
Ksub/4jAj9nky8MH96I1BAv+DGtBYajhFjwp8Bxjl80mwm3Kr/Bcgbc1bb5ln1DPeISUJ8RIGx4E
u2uFNT7E01BcwaLGSIDrYXi4wgrm6xY+M670iVAxUcU4ANN0RdwB1j3E3oWCEYcLIt+x7b5ZKC3y
+cg+l8hw5OkP4qibrSKJEXs0LBNxB1/n+fzjdYjYgzfmdKRCbieQAobIaIQVQkMeFX1XPk/XuGWV
c4ybQDFkmJw51moMNLHFWDZjTJcGbBUhD9UbGGXeBxhiAS6PR9UnKtiexYTyE9GLKsaKDff6fatC
EfVwXdL9dTw/gRbZ4uZdREgj5iKCsFNvynO9uC+QUu9q6DRctDhxl4+nn7Ts+sj3kMDsMX6RIUJv
zQj3ROJBfHk32qGOR6JZOyKATMh+qBq21ByxEpHu0fC6Vsph+4jzFUXIAX+JBZFF+AHEZAFgJnNR
aL0OPV4cI7QYFgymZHrNcWXTIiYbWH3wiq/ZhvyS+wZQqTi/nVFELX+pZ7cxty5wf0fy3ginV1I8
w3z/LDyJ7XCrtc6dYE8uJ9OWWV/pqGHf4ecborB/7Rt6etYt1R//8DWHBMpInMNfHCI1Jjggdduc
TesbAa0Pq8QFa3L07091uofITPRNtkV2TWOh0MqzwoFDzIE0Q648dD2dULWtqGORX328sULZeS5C
tDZ/CGZZ/d7UmOJS5RpkweMnYmPX091IkebINNGCLdO6UjBesOpiCcJTPD3BkhnR+OLmBw2GIvZf
LdnSbwAIHMTqCWKExivzVzJoNgUwsBQvDE2vS/Onb3VujwfsnUfwJuOanosv8kQlcg4llgJEbdYR
w1UOjVDNQyM56yVP8uoGP0p85xix1OcbamWYvcVKJzXM/G2fy08eFW9K77H5p01m9VU9RqB9DyV3
xg3OMAb9bzmrGWO94JHpxtsxFCSaHVaq6H5svWwLRpjsX2jsKAvwxmzSUdCw432eU1xC2KLeqLZE
ba/MqnqOZTJR5rRoKS4i6fo6b8IJPiazxBdCXG4nNukW2QisroockcTcfpjwthiulZMo6Sp/LD3j
Z+uaqTv5EDrzITGlhvdBFVVZ+Siuxn71TN1Rx/j6NweUfk3GC9xUagms+zOmsy1TLChwPafIzgru
z99ufT9p/LzidBU0SezimmXyRw3xuFKiGDhSva0UD1LuJ7p5fGZSQrkJJXFosdpxqDVbKV8PyvYO
ePM5N5lzHDrMkmzanpsUj60Gg+Nk1cB7gdz1mt/Qo4L+KffzIB1U7YgB7fWlWymVn+wA4uAqxV0b
9/fTU79w3ZH+RZwBJclrer2GElrxYqYlsYH0jxjNeltRJUgyUxgcs5rVmwjpNtBenBE/Rw6n0izc
NoBsGBovP6syNsmJbqDjPEu2Q4Lm6AzekcLs8Le5Uv2bqNknXOU+HlWE70JhRFVGxE0mr0e7PlS/
nvKy/2neNucHGOt+EuZfWQR4iIFbmxF5zlCfudckbFE3IRf9+GC95cTp8T/SEHbZBDPh6HGvmG1i
Mh4gCLyPbUyMWilolU13/5L+RbNLAwpiuH5QcE3HGqPiQRGUXtsZCB3sDTQUuoOWySgifhyyh44a
BmMk1n2hVyGQbsQ8ivkCkfE4yhAxT6WFS1SyeP2+BB1XPTxoi3oZSWqmoQ08GWHCc9cAZ1gwNGcT
UupIoXrFOl+F/dSVUJauwRWEdzgW3Y+a/OYJtfFwTO6zdzf7fOJ7iWQqu1abf128kSG6ufJ2/TN1
NfwaKPjdEma+pmtiTvo6EQkvUUrlEToXxP8Zk0iiW9B3LGVQ3G0Kf0+fPbD11AkYNpYvjKAZcAg7
E7ikjA0egJcHFl280blVgd6qC6ZNwliATVB4VBmYDd+5R4WVFObWKHmY3gqQs4I9BYBv5UeThZWl
DPQaQso94A3JVNBHG0JK1fGuMxfm4GRSuVrF4N4h/2cyjuR+ysfEzI/pIXRXZ215YSTsayN79M+Q
Cc0n5t6tbim6Wxpeo7sqvDYpZC6hNlEh4Use9tUsIUcekec71Ho/4WzwYtAA3AT7REsiicgeXBUQ
RhKmN/gE/KhPZxhjYe/esRFhYcdPBJ2o6oyIvshs4XuLWsJwcd+DBIu8umf1okMZ4IU9mP+wZxTz
W7NpRst8Dxgxuv2le4CAYqr3gAKpBu6ZGT7FQ/3/Xj72JtPBRWA8BcamZzEtpg//DEVE0vQ4gDCO
BSaWXsSj0nK75Vn0WKLTpqVGeIyHD60TqZYO1B/7ERfOdhsutnRKOawWFiTuTWwS6NJx+7yubps2
Jm0c0rpgIeXMbwgPzhjHfy7pWZB+c7cPgPhc0KU5Zh8naZ2hy6WLQ0TOuN+p4upXkILp1PlM9Ot9
0EJx55vUEkAWg0VjAtqOVl/Z9F/QRXw8FkqoxiKx/hn89hFuBan1u8YHyFouDwQEhuSdWd/fohVW
rSV3Oc2liYROwfJCgF/E3/BHEK8xFaNlTCH4iBZy8jPZDqfbQa7pbhmV7TiMaKFH4eMbTt1SX+c7
tLrm+h3o6+fhTW+sz/nSqaCK311j+ZTv9DloQhqLlHHxnoreFK4WgXMQG6bpShRKCAHgjMG/2oBS
YAO4Ts/pKoNohH+EIGsJPINHMaxYUGLdFviF80CRNja+kFYNqkZrO31Af+YZoHf3aDapxB6/1C98
QH+x6DFkaHdYehKCx5qLF+hz1u27/XVNEt6aQcM1GOZ6oIMnAsvE4yCEQB0XG1T/OxMPKOFiJ94w
gL/AmAmaOak79NKCz/WKqY0eGFUPeyzeZCC6257JgjpsR9WFdIgJRHURVRXe9LhZJCnAY8SEs8o3
WHYzd3gEkz7QkTYjUiNtyAwe+EkocTrZllhobk02DvbqfDXCIBK3L0xou+OIwW0ZSKTYIV+iwH0E
BAkX443ch6ni1TWU5GOmGDNTxzgtl4snhnVo4ulUpXyLQUla7yb59+tzLJSvTPnqu1+FfTo5PXaS
kceNjvrUxPzzLc169UuXsTvHQuKecoaFNTF1iGQbTWI/YG52UCl6jWe5X56CKH+iE6eIz2TYWQAP
+JyTPtn1xE0iRsKw50myRDs6VU9U33WCkhTlcDpPCxqoqQlbZvJCAP6QYhwyrHrdbkcGNCA89Mwp
Eu8gOX7cel0u73PF1qaPEBJXekrRF4wcVkurm5l/tzX0MDZpFDvUHOKHbvOKSc5ycJiBOR1Us0bQ
RdPlyGP/wF/LF/qhwbm/Ztjd/BgofdHuHCnUvSv3ibwga2r1RKgHx1bowhDowVYqHaFsY2tB73AL
UFMgi8JkxPong+KZ9CmvVAiDPi6WaGshYSoCKIxORoyXdYOBGqqz8vScyzPCbBFAdSSbKm4NUfVr
FMmv0GyROb0vzQdH+rCCidDF2fSNionLDzE4ncM030KJZ2JHPkjrmx1JNYGiWhMsObLAQImFHTFC
FmEWRxLNFMG1zoSy8HCPbqhq8RemLOgCsmkYa0IL6Vn/8+ipz5gzMApiQP5GPyL5D9SQDGkqdgS7
JyydSTC6R9AH0uR6y2A8S1YW/AAGN29ewBIAGBY4CuDGwdgJfyXpm+jMRqZ/gxk+T52fGGDjUDiX
kb0VNE0ATuGMhuEWUDTSrwZnMzqwf3ZpJsRm6B2TiDZ/0B0yDYhEPaoIF5A/YTf3Qmf/Nq3uUkKd
gLgdtsGEYr0fO6NzRlOC1SzCHMpSmCTU6JLLcShrh3vEJaqj3n9bIEUgRtSJFJHSZoQ5kGIz/K7l
2ePveUQMjUG+LhpBu0OvPmUcF0BTy6wg2p9L94mSv7UX52i7Nc7staB5HekjtobTZYZWuXxZ1Zhi
xmtr17jGtyIaxm6dBuyYkxdGe26Gi23tSAD2gy9x3NSGLsgxUGc/ATfJChx81IPPc/bZTnCdw4Mh
hjVIWStb1bBg9N66E4brkKdejGIdSuf6WO7v0EzgIrnwlwHQQYIyh97xdsoUR5mZmEkjKt4rXLI/
SrF+myGJDh1uVLxbvHn0AwCWeOnCfqOaY0Bug3zxnuRwuN+ipIQ32iGq1SBv2AOra+Xy9UGOMd0x
EeAj7KY2FYFzxsfNsZ0hRc1NZB91TQJxLL7CZS4D/eNRjL8xJZURfMw5OC9Be3I0P1V8jbEFEWBy
rHJfwj/9bB70oCwsxdd1vHgnPr/MyCuV6aOOTJrn8txCZur1UMY+kuwojO627Uomuhg4NbUIhCVw
IMmmKsbdnZvmZPFhCDmtkr1JQYJe8LrXrwvRoj6ClqxR6+ezrFzn7IXA4L8K9zyG6WVQJ9AzbL11
Jl/Y7JpD9Pzg3I3rgdOVB1xojl6Pm8vYI5bDOkdnvqBbRzHcQPr6J1SYHQPYxbYP2N+SsF7clgOx
u4THfRiTkD+CgbLDTB8ryOd7avy1PQjJFBtgJvDChg/kj4E6xbHCnTkv3/EzsfF+uqnhS91QcrzI
SMJb+TMrAJCkLZlELeMcYE00OW9ho8u1mc9LEGMMZGWXM9i//f66u3kGoZX9VFHDVsNRnJqIUFKV
W+hXx8yNXRHhgOk3WxnKu3EsSm/SBdSlIwmzWJv+n7NM//U2Axk07g7JUBxkXHhtPs1IxkE4A9EE
8ujHTdHXU9Aiw4nvsK0ZEJmw93EMFBRBSHeDHmT4jN2CB1o7RpgvekWz99XO1+rv0vzCclJ7n9vP
Ug3adgvtrSU9RasvEhTXDJ+I21ROfQOgFQXhLSgq3+AW7Xkl9Ta/Uvhxcz9dKW0sFEzXEeozCXnm
YNMJG6SbmsvXuHfkW0dFjmPJcnjRIBEzbeePc42Vmugg5CiR/p6HdZdOG+XrhQcP01aq+a8XWjIy
vVWfOQwaXp32g+O6zSvFUc0dj1zK65aFtcSLE62gLToHLEJI6VNcxBcdbl68PWADJ0jlRedAwB5x
4UgWNlr08MwxS5xhVafF3aGI1LEHM7VFp2I6BB8kJKVVhFIJ+z7GnR8IKMyfNdsYE0dlS7/QMN+o
VFiNKBWpz+6eMnLNytUQ38zqaLSEvtmh9oF4YTqjX9HlYuOO4x1obgbvyaG5ogmqGAolNk1LXkQE
bsgSCWwrfkKSwxeev6S0QXVj2eLkSkz4Hfwpsf1NK89EiofWFxgWgwz6GvbMijDTYKLZdzlgLsYr
BhImc5aEukZA7I5JMHnj1YwXyI15kS1jVex5hUj2G6jyMXRGUfWi33MoJAxi457CSZGne2VO8nCM
MalxQV44MM7/mcz4MmrExALaqJwai7SG+J95oQIGWtiJCZNcEblwW7QQetjG5rSY7Hu0W/GDOg7T
wdFRS05DNi0+P4MoZ8DABD9FjPfKqXloNkNseqLGK3fY5+rnK7Ab1Dc6DaKPds/q+KBGuxGhHL5u
EYUb9wWtYQ43GYTlzpz3fvfSYjousdwICpDAJzPW50aMFPbMMSHgZXY3/8DTUh2j8ujHP7Jzo2kX
Ea4cysbQlX2M6UZZRQk8Xgbrd0eHirWsUMsFr6/XSsHcNHcG+tLOY1A+ih9/lGwGY2jNwzUWWII8
yuw7IUEYz4qb/TbwCHV0YkeuQf3xdGXG38V3R3nDsAUqjozloAOzhuoEGTbGEDBuGsGvGRkzVQoe
hWtOfvOCJhUbF0mF6AcydAPxgP8Lt1D5ru6H8QTbgDRfyFk3Hcn6Pm093PlfGKWNoKg89tg3Z9LX
NXtCqIU1pDBsefy+P6aj88uN1JOESjATowexRm5EHA+snERZ3TuMQdtvAwjOfB4T/TgaLbTrznit
3xoOxfys5PZ4yaYRq+sED+zbIQNKZfIks5iOfSmZAnVth5iA538XiXkAWaUmnQ43cNMz2VjMTQCg
Cf39UhDCIsQALM5tqu6kdN+Zy4nL8JkF/gfnnWXn6kQj2yNw/XquzC3JRQCdAzyjzH6z/oPY4xYw
rVZcep9t//NkropzxkAkE3u1TPWCtn5NKaRep5Nq+ZCnj0kEwlR9oF07V+bTsORxr2Y6zC2WYd/t
vDoHuE2MruhhPwzxSL3O1xl4TNJ44hprKD+cckSOqi7KByojY/Vu3UzeV+8JmajTUmGYJJVxrtTT
/imJII1Pv3kM5wqtBPQNRSIepkLqPglqPTQgVUwuyfuDH/fKkAAEvaSKhsnxhoaLjQuVFkW/Awqo
p44GdImMj7eT6s7wKWOawQONbK8B/kHtWguk+WjRDMItCkL1+1J8t9epVJUYf3+9QC5r4N3GG4Fu
KhQlAzTk3iOPKx3tTONPcJggq16dTsFnbnJ5RH0e4XRt30GVV2ikmTJvUkSamU+vyCAf17Se+cVp
QIO5bSPtx7CPsOakLQxSvzvAio7U1ZMwRjoIz3Al64dEi7XweeK1fb+mvQe75Tw6D+t0X+6vfz0A
EgUoyPyxBJh1CKtU4XbqAJVhijsBWhKM/K4BDInh/pMpdvp1zW3onlAzuEMxKs65FxH8cGeTsVf6
2th5cJVeA6UJPwa0zZmih9rT52w2IMZd1JgLw5hPtAg8F0RyhEUh7CYy4VCw60gGPK3mmBCGfRX2
PKFcWKu3HuU5KSIiDpF0uY/3GAUUHjggEhSPWbNZBRix48ZSAP/C5WP/e8USfPUeqq9R7e75YvJi
nLEl0Lb9fUeP5tyAi6j3tc5SXpE8Da/s7eHzpt8IkqQ9f8GV72wEE/KLKxkRTAD0AyDVLSdYJrYI
OtiKwxYPusrrpGDyJmuQVWZGtgdoFXKLmxaP0LOR+ygSFI1iqY1djHGTnDAX4Raq0BRS7HypPyCl
LTs0I2PEsmzmjNqei1Z3swNwnUK056/YHdjFmtmTACqUm3jtNB5ZSwkwPBg5qYYwcN4Ef/Gf+2hd
GcY+kBGH7607XMybVUQsOOaXgenHi0gBO2XMqjDLdJ7cTngv0Wh8Pd4iZPmN1pKZBQaYFOxs0vj3
M4R7RxQbOONTEkgKtQH6i4Lt+x0mkg9G9x9L97WU6BZEAfiJqCKHW3ISERHFGwoEyfknPv35tnNq
ZhwE/rRj9+rVq9OxxtEm+SgnL/V1ruKLC+bVs3csDGLEuqLO/aqESeWYqCzEix/lNU15MfNj+bwp
F7AjxOh2ZazahLiSUt6Z6lc8HWi5ybvSrUpUKv9afa4FqomS0cqeWls24jfp8Vbq8WhwvAyTjAzo
Os1RJgrLk1kjX+isrlNpKT1wls4ELYg4E+5CZq0enVsisBEirKCD4tXkm0Hk99rSkn/mQ6ksnO3m
QVUXm2hc4tLmOjhd86Xk52Wymi3f1QyaFIZ4ucRLODu0OJROxDQlGfMezeITWQ4+zKWKo3hpTs6U
B50TPgCLFJ9yDgh7MOvwbr8OXxunswacQ/VT61rg0zG244TBShnl45QcVxEjJcxbv41K1qDIc5cP
cn7Q2013zDGdJzPbmmGhXygQKteBCcxHrOAz3zKBRY0jlH2U0qIWWY5iRdh6rkKH/LSngmSVB/1e
ovWwE1kfeVU2KN610K8PyjSpF5Cs7I5NReOXGO3cNvbjo0xC94qxdiTvrDw6wHc5K4wXvdvQVv8z
+jj+LluvOYqtMKf9bPe6/U4GCda7qtbCYTdyP6GaCcsoHTqHModyiwpRK0Rv1qm/CZRNdIrRRMwN
vngRSBRiSDlarH4dCqzezE/0ZK+ZN2suUYVa1/VZ9mtSbgn+PCKGwhVvo0XjhCUgcEaoUAAZfAOV
BObLhRqV6WGDD89v5CI/C73dBDBOSl9qABTP3R0/Nu/2uTiG0IzstPO7VU6F9SNJ4yhVH0GLLTlQ
VKR9nU8JLWgJ5jrSk+el+0RmpCDIZx6l/SPVOk1On/Pv7HDuDve0D4ReBEf5ztgwa55KsKIPzJFA
alrJ02QDYv4jOba2b0QaWxJdrQ6RVWQatdjdway+VFOIfP3V52N6625ORYuIsMYaTff5IlrGrawk
N6VjopwhyypsKEN+U1qQzPMY89XvPc/f/ImPn7GPDT1gwgaUjuh72m+ZVGE/DCYaiMPOHpOuIreH
A2oIQwSFQkXwFOf5K99rxYxnxQxK8VnBTeoQC5lWfIRQD1/y9BeXUrWBXIRYQQpJFkpQHSkUeZWb
lYrqwr56f74vGQyRZAyteihv9z0l0rSTlZxQL7s8JPPQMA/pbA1Lt5iHrpnP2FFx29a+9LiXcvU5
ryVWwsUeKZgjwkumtaA6SpH7XCiEYkDc7TyngyQaox7C9pu4hrpB2+/bLJiHsfIWGCW+MSQE+n7q
XvuU/JPrYlouHD1R0c8hCGFltVAilIabgCe/JzxkTgJNoJMgy0IPzP6gD3amvDBN9+dLwGpxOVJe
rnj7ohX2GZ8SCXligyZKBVMAPbPWoDAK3gKTy2Km7tsfqSWmLBXzqDj/uITC6ZJa7vRCv/T3iLfD
M7iTrRY11y0n3IZba0v7avGTTcfNjlw9a2/OXWRiHLL15JUr01xK50vv0b4KvSOlSOGU60s2el0C
t2b2s/O8mUuHhDtbD2Udme03HtsKG3bXit1tA81dosIhLhh7JJ3XrfOjv5p/x3mUIcqeqh4zVHhJ
7nRO97Z9IXNXgeszHiT9eaqFQpP2NzKN1CMEbQQcQlt7ewKiWaKSFia6lbKJCuKKHeOZqOYJZqId
I6xdq9dYHad6M29C/lTbFNw+EIMBbO0lwpQfhbJwsDMcqbCk6oUEfLFpGd0ea7F2PNXIReXVveaU
ODs3SazLKupPMoH3VcmTWhWTtGfbQejO6n71dL4L4MQ5d1UOj6JW5hY7i9GUVbLjodBOJUVPVlnK
OPZ++Yq3Wagl5qQBKkuSMtbgbDUpFRZ5i4x7rpSZKGYsUknILqc4GpvmGmAkeeQp1JlM+QjSOqgH
8ody5dmc6NyKLpJMoEl0qynCAX1Ctz0QdoJ6xhXtVTZbmmkY9FK+HxQTn2UZls8cT7UilrUQ69iX
okTQcc3Zfk2cVUkv2RfF/56doJDARMgpy9WkcVqIlw48LimsMrr0/qJqX6SfZykaSQlhZu1DWG7H
+0/kqwXoSOl4awhpkFhKz+vB2IHcfOxnVuNHwGa4fmlj0wYpLKiMZqwUtoFbVXLVVo06TmKsviFA
Z7rItI8paRYqBfEcDwhCRsq5GNer7K58xadESCW1wmcYb+esXCDZJzWSNCElFYPZr+rG0nui07Zv
WifBHVbVpSyuYJBhYF2QnaGQUUnz6YroIGEAiwRCBXArofNEi8pDpc0/HOiRLwPOHvsabW4/q9JA
spCGSjpWSSTL4WehFiPFJQK8UFu6flYXVKRG3WIOSjAZSmuIZqbCGeJpcbAE/K/nxhWAeC9nKdhl
A+r4krvUXDX4k1ydjeLVjVzMqKmhuGXIfN2VxC6vrjCa+gVRflYqKc+cm2UOiqrKjizdX5cEcy5S
BiuJH/CRQMbtc2Rt5tJT3nuWNnDWa+mqhKUiUNI6oM+joqLclRTLmtea5hNW1Dbfb+pYEetOjrsV
vPXyvlA6U22yxwvCYeCgVQUTfUMcZq8SdetplxXYGGL/ZDEiqcNC92+lnCkpxA0EYvVwPzOKEtGc
LKXpBksyfiBrVyUJAbdjErcgk9ivSn6KcYiU9FJ5mTSVc+/a8E5KuQyXf8GlCKjLJDmkOMQmSEGV
5uL3QXtI0SGrn335gvQb2RTfhdQSXakbl88tpg8AQyKHdEH7jl8niRs+D044aH6niPxQoRcgr2m3
7WEwhVocStzAY+eWsmM5er98gz7y47X8BYNHo9rmzcZEaf6RsYb+4WVJwBSbl+8C+mGXHSt3cRqu
lXwSzI+/FyO8arBjvqgeXVwZRZnWnk6OMOGKraocsvLLC5wgGkHb8ku0QSYoq7oekYdFoEethHjL
XmHvmUl4gfxJIh12vqX9nOT+NklV57JAfhD9kvTRP0wXP4sfJCr5T/AuUusUFVIWXTKCcynRfMlo
Xbp8yE8MFaD8PZTRFZLsj0zyZ1dout2HaBa9GoNtsx7gFxJ12fH9pAp5oQYJwa+ToTa+fic+tj8J
mQoE7jgdquzapWUESGYhtXKr+zXOJbhYfot5GWBkm5mNdiuaEjpObpgtTTghgRVTujMBrD+Nwizl
29IwQfrd8+vNsFol4/Xom2jZ3mC2lkorVtjPCvMXAUqIPj3xG3cb5r4qFjuzjgdfW27qkJ+LJL8i
p13Ixxi/Um3SsJS7Rnb/DHAqq4iPSgC1pRQMxL5FmadrSchtqqEsJPn0XDnPBUC7YyrMOfYQ9wZA
yjuLczlxCdkhCoYkSdVDOjJVSIi5x3zyZjzsBbah0tpGsC2z1g3BfaLptlJR6Un41sAgmgIKREwd
lZ5GkTlNWf6B8hCWE1bZyu05kOp9fmUEkDX92a4k0bRW8mNzZeTbLLZNeopgsEor1LaVyvPAttru
f9PNx43qpSDIM7Wtxdbbj12ik7hb0819SXz8ANI0JD2QuZFzf7UOyrAUDsiOOWq9QzwyUxGvfH4b
I1FoER9mf59kwAMMEPB7P1WlCX/P4fHtevI7TK/NT9Rdj4RYL+fq1nKSTzQ2sX4eFe4lEVPHLTfZ
YRimJoWE4jS71/3b5WXzehAxNftlJ+Q4DcQg3mTdf7Dpzm8P1rSE3ON3inVODuPr/p78uLwx6lRN
eb99398TfRL9w2s3sK1Qq6S/UTnoRd1EXznbrPVSbAiC9tjJiOzsgSNdmX2jwZXeQaJ9b4Qipqpc
dq+veMHdZ3/BfUYAY/pNIYNR/6h40UH9q0crR6BLvaHEvBpjxQhw3QsvskDOrURXHokliUodxXuC
7QSq/AXr29RwZoAIQwtUpHA7zPxUBaRs+sJ8dptDN1wkqt9lkuNB5cur85vLx+Fj2dApvnURioCV
0eUDcy5L4k7gGOzE49aYqvmySD7kKf8rA/NXV4I9WfHiP7FXMUXEyePbQRWux/jaN0IoCmjmQmU0
PX+Z+53866geG9x7CeJQoo7V1Gt8U878rMfCmjYJqTfG2CUfPEo3tUmzkWq7bvwjOz7CqAAJkhue
xW/xu0Dlclewzl8NTNW7D348dE2eeDbU7rtPKY3X9hRsX+/vhc/LbPPDq8yni7GJBFDWD8XGSy8+
VnaWAn7Uj7/kPu1KOp19YTm2f+d4pJPz2+FUSbWjaT4boMjlHl1BfuSyxQFgNy2bcyVzzbbdu/Kn
6LKIdqKHFlVtBlYKQd1h9Jma5KoijfnFCzHHzc8xmj5xyqPdt9miTf29bgFdZVPCI0KtWAFhtMfr
FpACTP/31N0qNIRloPj84twMAmvp7/PvenD+tenFT8Qoi5mf69ep/LEutuR0Fl/4NkVZktNWi+lS
/pJd1BoMSEJlSrCC5SeWZq4vRpsbpqXHTlKNIxBi+f5c1SISCunyvZvtQQ32j/b8UN+8baHhkL+o
mn671bOfo8nzhdLLYUZCRbLjbEH8Y5ayumDGLIqbr+UgZBeFMtmoYcXt7+VRBKnjlkMK2DHpfMku
maSuQLFzYBwdgRSozLtKTr89Qr7AC5moeTn2PqqplCK4GNGOA/OJI0rNUR4XIbW9qEiz28crggF3
SQc7SQ5acd67W2sybJHXws9j8WKJ0UAW6fyH28vgO93KqWkSYCzlQVW0VKgFlyd5KHTzS8J9uJ/k
uoWhRMMzb0n96Nnz3XOcKddoZ08jkLYpZT+2n+vJnNBIb4pjPxo/VQoqkENAEikmf7djhfY6iz7G
buNi8Tj1L53ra+Jz+4GzR+r/M/FZ+Fy2koM4bvL+JdbD+/wOqVPCh1yaGds2NblPbMlHRjFnsg42
4tRfPvzwNyP34MXuKkt+8XP5jn1am8iwq8VB8qlHRB9FEgmdazm+djc/V/cvMvyT/rj1omlYvO23
QiHKgQ6WrVwL5IHaFqrOs4iQUBjPaDFIQJnOs5d4W9EtWkw2AcjIAxM+c53dZ1a9qKmkwnj32Xl2
7r14Y/WZnaanMUsIb7JCBimEkGbPz1W2tnp30i297krcqnz7wBR/ZX7lPrnKsUnUzUrpXg1X091w
NVT7sMpXF0kk3OEwDeCB+erc+ACgBDhA8klNtZUlMVNbPTbI5+IV6N0ygREN7wsYAdgxvEjPDvFy
Tojq/Gax9152xnzp4SD9JD/Ob8dvQTCtzCV2ne0b4QHZ5Ol1OZmqzu+V5aa2LFTmJMlD8yKeG+fs
IfX2eOx/pytIC+Q6iReCjckdxEurWxFh6Ko0Yo5tWE300ZdihB/UmNtaIqsWiPzMvQTjF63o/GLO
R8vyUZ6iipmFkazow41yRiVeENQqjWgbETZialJjQyb5sfQ48wN6C4Sr52dZi5sK3nlJFMp8zeYc
wnyI+48Glw4MIj3TwO+Ln/gHrEHj4CAhhh2SQqIoSkUAFvarO8vPrHvaR+25nkfzROkCmWtAYbAt
U5nGsQmu4LVnkTeqz37s00OFLU4zK7QmHNmzvlo4WaioXu7h+j5flZ4bVeXLj0Vj38yOQ398OGc1
+ZGra0L+0qa7/4ZyKICWmbCAPIL0VtU7+qehm3fL8ZeJX23IYzjtC6RkfnKP8XFs4gT3RnY8uXU2
PzyWRfH2fWwuELWQuotZQGOwsJUrSX6cDvaOEk/lrshUACPxGjY/XF68K17vhQlwmK6+0uP0R1rl
iuH5LezZ1+5qaB4tvhZf/AVNpJcuvewYOSQ5uE9Hg9XXsXlsqmI/BNmk8y09f2/kB/nBbnjr6eFE
3/35NdF+9nFFLPv9/IBHc+pq4GtX7ZP+qVs9DPPjYA6k2vaQS+/Su79z3d1e3/Rd/IRT6/VrX78b
SYfpfYp1gdw0M1S0ZeBOTJMVhzXu72wSnZUf2IdUomtsftat9MfFlI+61+7jRX2511M30z5Nb55j
8RNN7+8KfefHec+y+AkH/GuFA1Ek84L/rlBkqGey+tISu2H64zA9DXWWL3ja+YNAigayBydUxuS4
4CfRvuWY91c/jrAUtW89L+yHTJ+xwjK9+MtpeBimx7yP5OD2nR9H3XPvMMzxNjrhwYWzLJXhlrXM
wElXnNL3aOqVhSty6/nB6Z1S8htL7DU53p+Lp/f4+N5OtEkATW+dfe+o+KTmG+fHj9murwWBjJp8
NPBEj06qjV2uVcd/nZRpZcdxU2grVDJgC3Sv7+nBdZocJ9oMidET/FFMjrOD8xt5hkNXdJCHM83J
igu/nqbxga+d1OC61eJjLZUe3NgB3VODUZX7Yaju+vHfdGcnqe42ePZFNjd90afHi1TlAacy98oq
Zsye3zavxLc+Vr+QVhG+DKyRKBKm4Heis35JiAdehpvWbchhnd6GcZLZ6fc89cfUW/odBLj7jSaj
fqqjMpxnk/R9aF1uZJ+T3e1ikluqNVFMVw+tB1ViUFslSQ38RpCYkk71UaZfW8aJ8YnQf2PefaB0
j/VlEYxcCRp1QfX/Qso7qOYGRm347VINOeSrwbG8GIilBS3vEohYYcrSZ1DVjSpSbWpK5smC5SMX
Q+oqVgS57YA+V2TU/v36I6unHDXPQwmmFdrc/mX//mRCUQiSZYBIx4f3VF1Q1oDL6g/K7kueBHBU
D8p8ya6aEmoPZTrCYYXS6TPdTQ+9lJiOUNWx5YrJBHxJqATq1I8+oxaxvo8Rji9hxApOfFkIH2+Z
9pUaV8tZ9OmI+Ruw1cHAHmCzfZiudgvxufq6knG0KQeZnk015CIHieInVgQFs3IoRPTv90bgUwc2
dUKkFPhSvU4C9y/IgOfVKwqs5/COhFjikKMGNn9ZrWDLIfiBAdeM2Qye8oQm/T5ac/deDEfPK0Hq
UXsWu4x7bTjrdpgBtGGlfvQ3nwcFfojQsVysRxAFWbQ4CrtiAMD/NIxA53dxtrfbh8WbBWG5xuO5
0Iw8z7QRKPjw9w079HOyxq6WcJHpHD6ZIM6Xe5aBBZIUeP0YQAwCUB7LYJQqzmexZ9GXAzYma42l
lhM6qOQVfGmQjK4vPLfqQnI3yF8yaM+44dBZpOPlW8jnTdSPL0QUJueX7VtopdCsypi1UsFOOLzu
m4+P9V1h50zLHXBoWDUf51lCvnnoEzQcNcqWxKpxFkLf6AXpkopH65t1c+d1DmMFtf4teg9S6ZcP
4FDuUyMcferQSh/8h/M+t6gXGP/XHZiIuiYivRLhJe0k2Zw/cgxuQnoGblz83N9PASjF16JEgzyG
YgfqT6ZD5ab07NUW60UqX5xsSbbLEhQrfkt+3L5vvdjn9fXynR3bzV6SM4iYLcPP+xTe/s9a6T9m
mXbsUyqxzQT12w5n51p8rb5YEL3sbPWT9b+V7dFZffnk3s+P71M7gP3CGjwlkRO3xY+tUKwOmTw3
MRbqGNIV+uIHiW/xWwkcOjy9KmYRcvqb/bp9QyLkRm2GOCaL4b5zHisGijn+y1ov/DBv71Ybs+pH
lmDhaz/OfBV+YEW331BTL/bFdeNJBvsEWPZ9w/+O3m8W5tXpNXMa7h/X5jNpqzlEQN9TJyr8nAmM
3Q9fi8R0kQk8ys2zxVjKXWVNTSJbqEDillidnN9CyWK/z7zl8Fa4vusZzFV8J54uNsrnmu55pqn9
NkhlpQ+9eSU36hcA8RlCSiU23HZTec7bsWOT5bVVdG1T21M+273sj23TlE1yK7Sj2BupnH26lbh1
C4pw3ZCIW4lj8zkfMI9wPvdLB1KjKyflFi7fTxyCpNo75xkg/sRGYC6hrqMNnjLQwINqB/V5rsqN
MzKkscKCmIsJmh7paHDZlR/RIBlN4wnyF49tfZcV5a7aPplBT6l25/Ktd8HrzAN+AjkVTh8bSZ/B
nMrxIFO513zie7TnXdynt4Ra1bVkVE0FZiZIatTYYL3KBezvDzX7WApWy4BJ1Atr0frcNHPv6iFf
2KZqDEoIbgoqwviUNt1fRS+ZbXV3fmGtLMs7RM7evW9jO51fTqNGKkurIle9KuuzrWK1oq6enu/5
RB14ELCkrKCOacydyHxaPQIeqCxyyGR4zJAHg3i7DKp7azE5TNDiCNEmQwbHD6rQ5N4yrbQibH5E
qCHfjiZnysSjciL7osqxlsFZe2y6u3kbPvQyf1nOgtDZzZNYO8FlZptgKw0C6cLfiksuYjXpY2D7
l0w7danpsMv42biPyrlFVY3H+DCTrz7ZGGe40Uy4DFMWiBfCtadLi+ClECQzS3qSS68LIWlsIY/R
L9kx85wRxvpxeP7EPlnUmDGJbLC/Yqdhbo6QphQ9agLyTKqWWla0hVuhUaVcccCcaUy8INgJEOea
1p3i5h17+ZErnnhayt3hofSUk7GevG2+NqRgxNS30utlPNT8XCziiDbExIqPj/lDDPMznnw5p5uj
W+95ruV32BrwnfN0eag97KHb9lm+D1P/isNZlSyZk3AtHqMMwbOVy1QMOQSILA3/FRbWrnvuiEqC
+PkfTDjwsgVBzJPXCDnxxESb6YllKz6EZGUsEsQxmaNC/stgB9K3gvMIS8FqfJ/NeMm3mIhQDWw9
N+IdX8iCmAryKipKaySWcqjYV4xD3pT2XT6kUwmdFQ1m8QAaOHhJ15r7R+wOwVIkBnbnkhxjsFeZ
96B349VZWHTBeFZLwfB9FiU+jmC05FLJW0TVizhEbzN0PAaiWzAZXctaY+4ytUdcaUrZgNxzOZim
MoCVf1NRM1s57KpawZLkQXOb9rbiume3Jg4s2sd6gfT2b4HQUouUjN+V1a7LQtskVHMH+SEErtCa
udh2ZmVcoUQwNebiaZr8ew6hAoeIigd2ucs4xMhh7asdARSTj7HDIBXTrgimiOOZurzEieAPn/8+
qlkmNKXQtEYPd/UoL354e3tc3ZwE5KCBkO7NO+nfW9gZdtNjJ5qG8aG1c9U5mrcOxnGUP1LgbgcE
lpOhHXSKqIzzhhVZ5EKhLaNgpp31j4XbUwiGh15UZZUqxl+PLLgicGzCKU+PXbYQGSKQu1eQWggf
RaWeqHGivekjtfQKP5exI2Jfrut/f1fDv8Hmto4ng7+Eyr9Si/KvJ5jiwZXRpwU5s8tS1TwUdNNC
ewR+I4DzwCoRrnZoMnDuPZqGFJXX46ieu7N1PHzTqNTYbn33d4tMfR60oS1tCp96UTt0mWJkiHb9
3TQ+hotCK27WWLXVgvEe9cNw76iSPYWs6JiHLNuOs4R5I6Ih88XemXTbATbkwR570H+jk4zRrTP6
TVaS4yWqQpgsh+mfnw2K9RwcImfh3fTDhUjudnPV1dCAM+hBs5vpsaeTrePpgVGDkgLl9dbw8deK
wg890yzMAogsKLIBiCTwPD1NjSVzMIzpqS4xQQ9Tp9xNd9PVMDg0Q171UPPr3NM0dINO+bud8AhU
5Hl5o6LpfyyQ8FR7uXhU/9wZPb7Zpzl9wy1HfWPl1vEknGcz6yDoKfsK2a28mRo1jnA1I2n+LOoJ
rU8jjp84OMJ5qyO8y8ro1y3WLoPLIGpPY2UJ6o1MI1YljdTeEHIIJRU2tYFcD7E60OfvrdiahqoH
mXKsD8Q33K2MSI6Farr0XbDZBKkXlmVV1O+cLk5heSotjEqtY/H1DJkL5mihY0m+03OZpKoyiyY7
jbrqPsZqOtC0yDZFpH28rueqt1p+wA5df6w/znTtwBcli489+szaX4N00k1iTw1KEbRSS4lXqi1k
ldRQQMZatXNqTQiAqi6hZnTJPauvcSHHwrwI1Yn5DOTiIWFcELSJ++TQUIChjDHN4gO9y8YTBKhG
5bxiDPZLZyLuKiV/RbuCHLfKVRdDGDtOMufW0NiqWFZ8fZROEvK5K2E1IEPAu7JRlV45QUWrUmmW
EpNtD8fH8keQiF7KGbJNJUOFcznLpzpHtWpvz08THdu6SqWZ+v6FjqSCScc31jmN1+mhrtzOy7hQ
4dkEn4oeED4MyZ/5x9NRQTMoURqqn9djDKhS9CrLpf5KlqcZva6Var18Pz52w2fDwi3wInpy69w6
8hWrKLBv3OiufH4e/7l3GmYHx2aiDTnpcKjHh27649p/Eli8qy7LDA37WHJw6Kr/CXJZDXeiNaIK
g3s7/pIdJAeSe0H6YSZJyBGLyf7aNKOvRy02hYmXsm/yigr+JZsCcYNVaV/Pfh8/Y0GzTmTVTznI
jUdp/7Z654vwU7pnZeVof/XhS/g3RXQ5pVfF9TphNCCUta/tRZffdfyAH81wwTv5OY55ef5hHjTR
ZqCep8/c42fTWpSi1koZZiRJlYt9ev6YN9Pd0+QiXUqxIvisUu/JMvZHKeWyqWZCzkl9OcTFfN4r
+1tx85v9iV4K9C2Ky/ZZHaxofOxLxbuPMYaUsUyJA7Yfsv5uVotqppNp3r4OFZABAmMLGYfjiJkp
TL9/EZZmktm10CiwkfS6HaWzUXYn0yNJq9k27zFSW6vX+Hu4XEV6RXnTuTYzqk7uXx/lbftW31HZ
2tU/ku2MWuhnyMB3UpYa22e4GeceVnH5KLii8kLaWGfp90joWqxCoE5cYoI4uZylvk/iCeMrjYj6
8y3+jnliXB6QIz5TvRV9jnaslmuOfjK/j6+cYKe6oUnJNmJkP5Fgl+gpIioyt0IwFizLGHK5cKOp
1dcI+65KPpvBeoqibJWTQFV8DpbDpDhEc9NxdOI3V0t+pfEkKBQmOH7lbDv2chonxs/xwd4/uA6W
kZrWwmfN2KIU57ZBfUOGCKnH8rJG+ZSE3b5508t4oH5OaOlpXDwvjnu+iwZwz1fxz0T9k/dQprJt
x3m2jx1Z0eZnfnirhiRQRzY1Xvxd0+BToeHInIkytQR+k7wCtaSJWGCw/Ln0GWSkjNAaiKY0Gvpx
p6ODHCgd22Vko8iGIta+qVLZlrt5GF9JEx5kWlDwxmOBtZ5Lov0QeIvmDuPm9fmJ5XbZl1KTPToa
9Pwbg46e6ub9li1lJpCT9KNpkWXhXz7up5pU8UXx8A5nT33eZvw262aNsMGH+Kxo2/kDR0fcg4eP
dvGSmkyuCpplWq4c+KAIjwAD5jhO0ttxlvp0xeNsblygw6lfvoEh4IcBBla36nmGmyCYKi0oG1SY
xQBOB5WU5BFXb5ly7lqlUvZHHwIsPNLF2wzFEBUIdn0DCUCbrKHxQAK/oy+gFJm5gkKTAJPIaU0G
ih+i3y5eLnxmL2WnCkeuMaVLhUlmsvrLDctNtm8O+c5NCooc0HkJcQqBmz849drlpYzEMp59rvr2
Ox4gAQXhJcQgbKMMNsESl++AQHwf3wJwAE7gNnE7CMOFWAT49v1fsOMmkOEWYA6713TGlO+fGrfK
uXPqzluHVzLScGSjFUywLk4Kn1zRy/fp1dmWuVJ6BkOdhT8w7hAnSH5E79f3w2t/3bp9P2aQ+k/+
+8f2+yl4JUWxdm1Taq1JJGynhHph2S8KVOOhXFkf+ooqu7/YB4JUmVwDKgGFQDBZzf9IZQiuF4Pa
/TOAL99WQS0jDW94bQkMxn4KNHLzA0BAGg/jvUBLm9MvmEX//ie7aKxhlZa1a7nAEhB/UG3TOFLB
XNszH+ZlvjdtOJQWa8I3nyhdCIY5Q+UgLZWWOWmeeJMdelp0Ity3RYNVuTwGs5xNL+KyzlFqCCA6
s0uwAWwygo4VgtF+7GWqcbAG7hwbZYdjDvQvF1Bu7PhCc6dSXliAKXWaZsf27vDocEcbD0coSpWD
OcjPJj0arNSaS95HYX9jU9//vMgASvNflDiYCsRcp2xUDkiV8c2IYlUx+9w/i9YTMSm5Tow7X0+O
2ZiEagRjpgmwN5ViSyNo7Usr+NZuybxkcfGyHMw/cvWn2NNm6AqODzEKNme8wvrkK7HbOUfpsYTP
63QRrEG2aFpeNkpXcOsOwxBBEGA591LtZYsVFJw6Z74IPC6EMNLjpNF36LpNtxzw+a7myA8EgKaP
zuKL/ZiJ6nziYEvOjk2nX9fZ5AzQeUvBOc5ZVoJm8MpsyegwwQ3rpsccHP6tzmN6G1QiFDCRc6rG
WdKqKGNIQ3KOzn+uy77C7ufUMTpxH7Z/3iWiWuxZFVq/psp8qFUonNHwrBoohKoo5UcVfrCv8YW4
Ml4EPwFZ4knQ3mOQ8nlGda6qHsVyd4+Hc9kJtDeYxFdGMt81aLDMM5AX/op79yna5b6ned1q8l4+
KlbE/VSCix+oGKcxcKxyUOSmSE3l+rDLOVBYWh52sWgt1WzArOeM98k1cCUz7UdHVrGE8ca9na5c
KMHm1T+puJvsYDknBW31e9seW7fKdVqQPcvxTZfig83iD0Kocju+allJUfwTTvZVClWdY7BubY4C
eYz3qQR6ECfDyCfbHk/oukGD+EdbNL1MNpXdtWvnYR17KhSMlDhd9q68FGNnXwN6JJVZ/E2VQQpG
sImzj3ERTDqVomXf5s9VvbNa9wyz1LzljqTbps5vHtQkeGAxXouZRytxVUX7PbmrPK+1LWGvtJoX
TcjGsxH74vaMKGUa1bewvGjAbBMOdZp3MIHy0pRJ85JCFMU5luJE6ZPmruhXSic7t7qrfR78vqOX
44Ks2+axkx3c+DaXyvza5oBbdR+b+nMrkbSCd7ncNAyv+KbOLi2DILf1xbW57RUoUhirsYpH1PEE
secta8HKMMSsIn9JpijIPxodloMMztP0FFWSH/vv7IAbC24ZNY2TaPNxzre2yRezIH/s5tGD+6dC
Q48W5jVLT9sTcrPyaibGK/sO1znC2qWtGQ9sHhx7bQhtffZzrEGli/54VvGBMUf/r7RRtFzSbcWt
X2smiw7w2O4xm63mZaifKVlWNFOhqi8OsEWuLXd+07fU5ZFLCOkjZ12eJdPUgqD9buOTeEH67W78
WmOTZcwtBxndbqSnGTOLioOhwfzU0MfP6u6INheeFdYBN7s/kZtM0Uquuuujy1qAD1HdzMu0s6Ig
f0vilaeOwAQxuvSkUgdMIvly6KfKwALZxT3ri7Fp8AVOA8I/86hjWDh1cvAYuOZaAKW6KIV/p0Cb
K2+V5Ki7/2wzgDhGBROQjJGFyeNn2nr+gKMFsSnp8nOgpK1bpLl1klMlmIlyQYEZyNTC9v34s2JF
1AZhLP76EXHLTIu6yZr+TfxdX3vh863lIu3klqINNhDr7C4VXb8Iizyu4G3xlY6/XucdM3ckfXsq
jQbiFftyjPUg1XZxcWfPf5B62Qx4yx4mG/Wd6Bl7XUClsCnnHVBGPNaZO6inSw4gPmYreGRRybTD
bSW+9h0NJ+3vaiN/0kx2oRP+bi8V1p2obxWwHCfHTq/RjTSr45TcOyLtsnTtG1Ye59pI8rPUeLNZ
P2nY52t5yqWnRnJgh6wAMyrXRtR4jOd1Tk098MpcpPGozOmn7iyMmeqSTupmKEKrbZqEUNvUTSvL
+okQ9LGzNIOOnXv77t2oMWpeG3v6z95lc9xJYgfbY9TUwqOmPNXQ8OHTcI5lPfwxCsIn8sic2jfq
USOs+Q3FIP59sqyPms92+NzmFK4OAWuEsxw73vDcp8a/a5F9Nd6d6RxabdT00V3FirCnhTPf224i
U40a4XGvniAIb/57nrxsTZdETfMPFnIFvSQ9YbjTf7cUbjHn2HD6vFMhnNSz/g/nyniticbz1qgW
12xBEju0RThhePXvDPCV0JKHadTwYH4Lp/x71mxzMQ1nyJG7Du0WuiQlmPAsU5cNfw6NhWW/fVIB
IRwSzlvwzZyuCV2WLOlU7+ebed2a9WrnIuH3eCU8tmtFmkgjmQQNDRK+bBj9u7PwhP8aOBwz/3te
Uubhq3S+XeBZRtqiW6v6QeXfv3/v6CkDIDx8GEfh58Zl6QcMwrU8mZsZGWnhNVjGzd4NBq8Hocky
1d1ULlWFdomHyruFPP3abPPaDg0YhkdYFHmcjXmLKK/jPAaBdS/CWAtPGkaPR2Hh3o0wuIGB7Flq
4WThW3+HhP/suv9G7lXbpcrhqJNbuGvRqw/DBYNY8LOdcyt/53Az4d3Q0/+uJ2hj3AVdc8Owkzf2
8s1NN7QghQvJ1H5V5KGBrvPXnGZKuMtjJ4yPe9uA/ruZMF/C8aa1HZSiiyvwEzt/oy98FJ7bAA9C
YAHdOxok1nCrq95UVKNzZTG1LaNxjwqCtE33/l3Q2G8HbJg1qVV20zByw7X/jYh/szM8bxix/57X
qGQNhu7LN7P+hO4M+8rfGGy5GhTSV0NfjZrmxN9MsGSGx+HVNj3TbmqehatAtci1h2El4KYBQv+E
UWUlOXBvVt0wKEOvevs3NGH+VxfZVLxhllq+RrXvcIh+Ci0SRmK4/yAaD+B3UDhB3CAKP4+9qzv9
t97EK+F0ep+Woj5wE0RywpzjcddjxW3PWWua20Pe2xYmgyM0g/1BoD8sE4ThFAo5a7iwxoQOC/+z
pMJEaIU/YfkKd35tk1R3cwhC/uiy8MG/ewwMkvDxI/RzOMNdN4TBobPu5Qf0yhtuZdPd6KewWv57
FdAutps2X5syYeiHltxNw3jed+I2xW0P56oT9pfu3V6364Y/p374YNtb9x6+go4a3gSlZVnkzzZM
uUM0DIAGZ3O31FsQ9o69PSkx1tSpH3ayocHrbBFxsfCZcidgt2Pn7CjM4+auu+qunX/bE1F2jrs1
NRzP9UHb6YaDtr3Y16m/dQuGJ9Pmm8GC8s1KOSOtyHEpL1NNfFjmn6GSgtJ0AcuBRLVY1PSSTsdG
Fqy2kxnwrKX4IPZz6nNodt0rcTzVAA6gQV4T495+lmovSrmvXbdQRUF0xiot3rcjFaH8r0Bt7tyI
j42QZNk0pqJnAFw2dU6ThClrmfACdxicjI5M4k7pPmwMi+qCOuD/VGWmcIhFMC4HTi/Os+km/vJ0
4oNbB6dNYpUEP9P8UdkOWFnZTHE9xm39DSu7Ff0UVBWwogQ7pofj0APdxuu77PZSpsoITzBet76f
JtvJiuiLy7PZmPQWH/u5Y6PpNtYB3Yf5eBvszm/ZX98wiKb0fAfxtQe0GNjw42KFiYYGXHATB8Ge
wTmUdTBYt1LtYy+Za51pN1ypmi9bMswirmeiYax/MwzufVe/jNPSf2H9YxgrvbsQ0gmqaBaBrcGZ
H2+6oa5CvhnG0lOZ9MVLmmwDwxwNh2OsIY4yFpHO50pokn+IqowWBpWoSuU8Jl3UCwpDBJP7yV93
61n/LXhm3WoYXWsmilu8XsK+q6fYVCIJjC5MQas+4xOj/pVA8knaVHkUD1oW/9F0XkuKcmsYviKr
VCSdkpOIOZxYZhGVoIJ49ftZPfuvmemxlSRhrS+8gYPk8BG95jCYgNBGJzKkuzZBjKJzRT0h4Ddw
74w5JHt8exEhAVxfsTonN0c5KjXRghJCS/+uK+XjbMIZfikOeWSnGvJaqDsB8Xn5zYL98AURFOJ+
JUTFL6flBk1JBTlyElOIDYxpn0UdfXa9zijn4H54TaG5Lvpw9EJgTHA8quZx9/G8vIzhiF84BWD6
uSzNgnwF3yF0hF4WCiIcFDnzlvI7GeaOEYlIDf4geq0c+PWIakcHzaAzJwriEKEsGUX7g7zhckXU
K8ILFteAn6UmglB2LqMesmshrdMfpQRiE5UyTDY7GIcZPg7dmJuAdeGA/UBvieKy2CDHye3P08KB
sUOxzY7NAIRrB3fM+xIKsgwIs8wn4yUvFzrI5HAu9w/hK5vhBbcMn3PL8LiJQ+sIulu/Iw6ZFw6H
o3NzDuzNXzDFBMeQnE1YS4w6nN6/8a5lPNJ5UAoGmXvymHA9/t7Xxb0kBr8Pt2m7uCeFeNKI9Cac
Z+ZLTFhAV1q0TFuq+M3fSCnUNb/+XuwOxPpl8og/rNhZiUGM4G9VzDaPidgR6QRzG1+kXYjRtZhB
sqEHR8fMYCC3xSjMcXRWZcxe70fOFNE/WHIfeDpH+tmRYvJKbFesy+z3N1brggfTZXNdDmcjDlqM
3FRh2SEDxJ0nYnGtXfynzsWME4jQOyO4cq44HHbUWXFrFmypYU04DxhX0wZkbe7IldjOk+2JfQHK
Tu6zN/3Zz9/UcV1z9PqK5vFCXaWT1+6z0MkT7zMEW/TDfZbvHmiJ66N88YxA59u6p9mMzracjF9L
Ld7G3w0GpTZ675mDI5jbdz/m1aVj6r481XofOhiaiB4fCIiO8wolv4dV+mNZhp2o41hYnjBE3/0G
jvIwjdMJ3W5wXROsJECTtebd11yKrQ5UFEfi7ErOagXXiRYgt4e5B6uHKcnLRZwUrSKGKcyb35ig
3JliX24OoNBBUB+XBuro2DSnQ1CHo4cvu287QU2Bdn0a6yOEfKbaOF+IL4keXWOjmY+zT70SHytM
s4SRoizmDWwJnJsGru/mSE5KrEAghQNJ7fn9+SMAGRDUQACBE1JQNB2KVV4vvDoZVVZ2bs9kvgPb
ILKlXoU5CmT9wK890niMxYXv9Q/900nmvhx1CHE03PqYZdPDdgDSWZKbYF/iIDT6stBxR3dUlG+H
leeijuDjg237BULxaFjbTj58DDNXtY0L6LnPUDimpC4tQWB1nIjn2aGITkwjQlMcMEDmyXT02IhJ
TlMQ4ogoLw30OB3SQ7q4SiJhESRkVYFycR41DDic2kKihovQwZbk4/yCrrMdpT6+qYE6zqN2lUXy
WBtpI1sdIyY6VsdChvLnYnKC/crAf/JPihGLcKVgy/6RI4FpHom1Zdem/BD2QyXEknj4HTb+zeu4
TSQH1zjzl7mP6AcfFwG1m8k1/MbIHo+z0XWcjophag28J60z/Bjcee4oXhWwfngN+9ETCI47QKvy
GyN3GV/DMnnHMOySblRNyuQze8dzIWZ5C6ugwr3H+A17VMMtRMqibrTrR2gJJNewmFTxc1LEvcUj
2XWCNiom98ll3UQZ8P5VnogttlEVPxJ+m+3uk0dyoTi82EKYnaBBygdZ8vdvdp3QKstnWVIvsiQ9
Pmb57Ae4Mcln90mK7XGWINS2yhKWKox8libaqvR1zeSzCsGqhN5fxl6ecbV7zCq0NVKYRwd9/DPF
Gb/tikWzusw6m+10eV+0sLbui+i+EH/aVWdzX1DnXWCPeaZHeL4vqsZaf1YNCynT1+q2WCpTPGuc
66I76swxnjJ64z6v5K57XUjC0X6aXBf9kTo8oGFMkxWh+VFNgw5T7AvuIDi7g0ZUhz03eSK6Kw+3
njJNwUT/xqgrj9Uh3cAAEZbBNPkIJQ952I7egTSsbM7WWB52p6jTSMOkHUnDJunFA/8ksMr84Rrj
pEMlPPxOQIZ5Ou3Sgp99X7FUM+n6yKvzEqlfD2cAUwVC3D2CeuJPLxb4ZB42/HCQSWBx/tniXdWm
WL8Ty6aswT/7NwGfxediKS0Sv4vXt6VqswyPHTXSpcKhCDFd8YlOGce8L8Wq4kOUhxMWBfjB0mIb
ql15LDdT8LhBsNq+L0WHU7WliW6fehMsinhLF7+yAlRhmlIsq5vijRqAjiVNkgKcMxsFVU2RjOMQ
6Op/CGvxk+4+exLv67ZY898SYnmxSX4KDLYrjhYMIscjlmI3AnSd8lj/twhm6YxYYvXMhRHscho9
sekBnZFJsaxY/M03ESMBqzIEUOcDrf0EsX6Z8+UTPjmyXIiy8yxzFRAkazFwdIBiC1g227ZRO2P3
4msgqfy37w6/9dccGMsVy9QFVrAEe8A74mjuXUO8uMzFQYlDw8pMmA3RZhfviI2xcIOhEAfCzeGJ
PwKJLX6yIY5RLP1AYFrsWqAY2CH9EyANmfteaoygW18swoZstA2XAADjaon+M6prE7SJsPH2xCfV
kiFsj8vRXGyO077mTtyjJSiOQuAjkL9nn18W1tGUZgKYP5iYcOQWoPGvJyY3bc0+ObQKyWkODSOr
WrxvfXlPLAHlXlwizoF4LQ724QLD/rf6/xcGe92Z/Nuc2OSV37/sRexLIN7/2yQriQ+2/mPOPuZi
Szh0uNqaU7HkAgFS/ztg3sdNhNXFiuLT7Zqrxbr/bbLed8QXEHj6r8B8Xh2xO3GE9AfYKcfM2u89
+u7iqMTK4qhqL+c4+T1BAQxAPXacJqvxBbO5+JwDA0PO5w0bF1tgJvj7H5Icf7a+OFqm3TUdbvGG
WES8LTTHxSvOMygOXqBtwTZ4e4Ox2FoA0sW7YgesDQVSnNq92DRdH45JfPhvO1tryxUT2/r3rtAu
F+5kQuVboPwfJ/FVQfjzU+D6aYWLlS/2FxG9f0fHKVnShBdL/H3wd5xiL2igsz/iBdrdP6/kVe7S
Od4mwP4dVMKDHxGC2E3OGfw7AHObfJdga9ED5zjTQBxtipa62KV4LbafBj++3s8T1uoXlvj357IR
hyOWwDrhb2Ms8XeAYkviz81JgzQQ66D6DnY1AAggjpJTDn5IsBHYD7hrTsafhDtXIg16e1Aszg1/
Ic7LN/w7frq8vAlEHYi/2FiGoVvG/z2k0KFU8AqRnUuAhSU+bWmAFKXYHmELn/ApgQQ75VBuRHAc
isOmbpyG3p6jYo+shmzI3z8+RT1oxN7grP7xM7KN2NsPjXqxaXGEKTEX++ZrZ7z+91Uv7BEpevYC
aZHlxAm8BIAdULBnkX8/xStxhYTc/cvFOIb/e7xTnnhv31v2OFi+qnhTLCj+iRVJfTiC0v3vXUFT
4JwJr1bxUrz93+GzPvjnvzfgHLBOamcbsRUiV7g0JrxamA6CN8G1sTNQw7Rhhj+DX0ij+b7/9ghl
EsH4v10CweAb22AhxGYx3wOFwVvQHcTWYJoAKgF5DMNPtlpADThqYPqShRcswzlEDueGp44g1Et7
EB/ZVyyCaApYDc4Om2KDn1M6B1z6xIIWgMPLhMMCWAQcCK+vuoOaSok+V+3gx9u2QRdPWi0Sm4RJ
0fifLLxR/hr418LrDXDyQLwv6V+D9uID6JffYabjVBHdFbePkPgv+FWudvExyob/qWUhun6/wnsW
3k0LvjAAP2FaRpU6VDK3VtzHGOGg/BeUUtgM341T/gIA/2odZ2XUIksKdMBt+EoOeAuoArAHaXx+
dPtZ0V2bbe/JrYkvcJFlw5H3CHxC4PjydOKGPDCws+BXVHJU3VGJhDvoYXndX5DdsXs2s9qquxYU
Ur0EekO3Oaq6gJlNtQMYleKAewHahL84GKmuBXPk+TblsFSmMhdAAtEqsO6gUH/YIIBAAfUBwae2
gCP0gJ10hO4Y72/p8DYOqmXIikBEydikAhF0ir9yjd8iiLu/v8AyAE100Vz+mhL0owpEj32XkL52
+KKs+0AR7+bAdr9UEVSGHhiauwtlhSXhb+Z3scyvA4wBXj1CV33SGeBCCpgCdClszterdGRczZtR
/U3uFwultJvqymAfsIjdOt8p6ASw5nwfAPR07qseXVkB6wBkUUjIEgiABl8JcoXA6oNfgLAEmbTE
vMOCMrEVtRAgu4I+cUMHF27qzakkm7+sInXFihwO4A+wI3QK6TUCtgA0MaJQ1v8DTgDhZ3/AVARS
o4wy1URmixMDvgfkzSA3q+kTjsfXAJMMnAaZMaBu0AAY8mBFiTkjR9gqPVVMK7rVnynoo30nt7M+
viT6WBqiuaVDAj7ckRAGdrpuMNtQ/6wkYWNhLwnME4AHHoEQneBNgdokZEMqDk9OAHeyqxVGi4gM
YDeAFzdTkawC4AsCZFO5dKqbR8RcHgoEO6huYU6KWg0UHrioNP72F9UHBfcD8T5wbqBAwWxRkJbM
/IBeZQ7OuDFyqhwfM4WecWhBrYHBBZu8/jRGi4Z9JUSZUVB+5M72iLj252Z3umZ2E+9B8i4lo2g9
9gcar3u8n9UNnjW9cXMQmQB2cIkevMLvAS2CJ6NJnC3q1dUfxPlSm+Drk7zCrvtGgb210S+PNJO+
uiGRwJT+b6EHzQwnAeHpe8hjChXUM0nxlbHkI/Di/MiQGr8N8aLD0QyhLZ/YEN+02lnkXhMUtGou
Hs1gr6Y62LGouwXC0kB3G4uSXZADeZTGjSOPOWvd6eeQo2Hhd+bX3S3+RBRm8ZEwvnD0QCvDn4f4
FKMr1I3RS8lVBNu44+D3GHiyV8giwt++m1/KqWBfOHkonv6mvJASNBRwXJ8NYlDJMz35gTluzdf5
gy8Pql4QxZN8eR8+XeGyjNQM5EkOznyDXBEKAzIcBNQpQPQcBzm2NsZnLyfbWE8uo2b/mFZYcYEw
RkKRiYWYZy8lNajTOQeK6EcNumrZfu2WrjfUWWLQo7CEXz/2fcqbHGV8FKVWAz2nHKcvtTFZDK/X
uT6DV6L1bB1x9h5mF8YPex/cp8EpYxCGRjUIUyQFAUzB85O5d3FGRjXcGKgGqsXffqgPUBCzOji7
M8YPs6UCyXNZufxXU1DiVO5TtAqYIRjw92TbwXs4IJlPD8r+gaio/xlh1WQ9SMez1W/zRrRwo8BM
I2oecFxm5+o1aAydtqG6qOKXgFxRdDZShH0A0qGKhwoKcdFeCR/H9KhTyQfJCsisgteGHLY+B6EJ
g/bKc4Kw3vIXQ6E94CxIcnjbd+J8zjydzS/zftJN7svBsewYXR4Kzh3QZtC6Ypw1ss2Hg7kJ1Two
RqBPr8KAR9ByBee0BjgN+mX5gC3Ks13tf5pT4VwIyK1n8qSTd0yoISEtfmNGNJFMlG9+BiTkgU2C
nVKzhcv+QbDYvEKx/VNKlRFIVRGUhH2PJpPZdZAJrXYtjLvdJXn1jUvyPd9LisLcMma5gkS7zuYE
3snWUccPgLxFrDjERiBz12qiCsWqfHS/en+CFqh1cEmywgLIjYjhUj01o3amnrVDd9WZfyeDVW/3
BnxDcxAWAzc8eTP90kmPoA9Y8Ug+PTfvEy/zi/VhEkIdPDdlqoaA5QV+x7hyv80kigyIOeGP0geU
sX4defUBpkpzkt/BN1ATn6FUf4WQAzYajRkM5akG2Oow97tW39LPnyiPykhzXrPv4nf+kv0DLlng
3oOXX99/Uh5iiHa3ODJ/zPs4P6brj/+hHqNh4agm9Ql/kVkxaSPeH2GP0A0ZQKgvykdprERq/BbB
pNsdcRlLekYxZRRO/vl7TmfpTBkhEnx4756xqF/cFnl0Z8BFuBskS+ukV7srfCEcjpiLdqW1lEJL
sVpK4jkPhgGk+Yr8jwY5yfjRZIPswrTXMVuEhcqg+PIgml3uvAM/8IqjBQSbmmd7pbIw5niLx/GD
3AVeA7weXMW5VU/d2WBZTLQVkF+UssD+6j9bpSK/aGffuPGLeWfWOd7m6fQ777q4is40F8TlmCtB
+akf5cl3US+4J7ih/W9AzaeJPr62zA4gjhLJ3U4JmEzs3/eX6TYuKHndJrjNBACesdwcM9SD2T3V
X6OeZ04hzOQbXOhvc/QTb6fP8n7iia00W4t762ypigF++Y6LM+0l57ppl7/5c/Hiho0xw6NrxRAS
95JO+AViIFi7SLFArptv448SfAZ+w0M1f3CGsELDgEQzejh2bt7zy9tEcgY30PpjKS88VJFSB5Fs
fJhawX8NtVj3L8CISSMRTwVkUIM/svpboF9WNwfpgYOd/SiC6w3PABZDXxYMn9ED3j39wNKbPu1q
2A0L9+mK+vlMGedYB023yBUfsvM1EnJMxnbeCZtlfUKOl8EYVAs4ONhN9MYWXSQBZpnVSZ5DdCgv
0xR3UcWj4+ECCi92GrVMDe2zhIgG6j2h3RTeJSWVg+zSEAq59lzt70mMcqjQ9U0ez917kq3u42r+
ClUqKesWMc8bWue2ziiumLkGntlWULg1b8gOQj0X+GfGFUQinctTDN9SsgV7B9uEs7JvmargNGjE
RULfH9M0o8SoipsPk9RyzW3FX8VpZ33nFQHRcjvj1uEemFRG6/3bx2kQttBRllhC/OYl6iJAFObU
T20F7sSRU8CD/oD6BY4KHD8CsRoiHCSCKOxMmxWDZ2f3RUhiKQ27o5xQBJSRm6GhafVidM77iT65
BM1QnXTsG1Wmj9M9Kqk9IMxDJY50eoAa5VB4Xw3WRVjYTKILqWPLQTFRVioiPxEpC88Ihob4y2re
Swwzn1npfKZfNN/CvtU5d84pcyhYZU3cPy8GBwTBhAsg9n9xLVtbuxhyb+XEr0rM4zpgJF92l4h/
h91ZDs6KqmG0vhkBAL1YD770BoG5CqVERrXdK9qOGEs6N7/4mWrw5sagIqgDNwdFDJkTbTuuyXeU
oXszSOCtGruGRjInKXyNavfOUxs+1jyTsDDQljJwvBhAjXja5eiN8iVXi8sa1DjpLe82Gpn2t+WR
BrLK+SHEyx0ZtWSMqfzMT2cXKssE7syTw7fZcWVVzDffn69MLxQjMSZ3XyMNHQjJfdBvtvExG75o
SkKGWADfmxxQfvHlBSFSwIP3Pm33jwPn9zYpa+PGfDWDf/KePCdwsK101O6rk7Lvh8zM9w0ntBr2
keZDvpfzV7NVX0udYvMYERU40FpdlFk53yicD9zP/tEJ78P+slnmiD4pExnT0LMSZiNGhYkuGX2U
C1ApvnhfrHqHCGNz+2ndCIFDsASFKJNBk1DtOuB0RS//h9gI8DvvNmYYeW7qeUsuaxRusL5aKh58
joqE8mOeYoF+W9BqHiL/BWyvQLjLQfRlVO+3CIk1QGiNLf8emBp1DNWO3vaV5G/fw24EBSNRj8MV
J8g3rznFLazFKQcWox8dng+kMN4WpYOrkzR4HPpo7lMjSb/QTMymMfsJYH3MipslwwjPIkKp3UTx
qZexyONEwZHC12sImhrqPhCPr49+y2kwh+fgkCuRNOVB0TE/hfMcabty0rg4aGzeVHrwkXWbub6/
rciUAMyCOfRvMxylUlrrE0AT12NtlfYTZg/csVEtoZypQvDiDqqp29yB/oN+7y9o+AIquwJVB3s9
A+6uAAFE8h9MbQpO/6GQ9tv8pIP7iZuJ8JjTHVAF8dP5DJ9TCRwcwRroSKHuOVhTEy4QACN8M7EZ
w2ebVOTlabrRoSSB6wiiXy+nB0qPhOC3aKPXjOc2xZQ5GnBvBrcdE3WdBdrFZk3uRoILTtjAjiT3
5t2BmDPb3yZX7z15x6XDhIfGyWvdc6+xhs/3TKzUc6EIdYZb3VBahz1vD3GBcDn9ZPf6cprtEBVl
efxCb42johvSK0x1yJPxQAEip4vQQkeadZG7EKlUKpKxB01FOlY1oyZfK8KrwUVl8oEsBPIp0Iu+
ixdEYPszldBv4EHqnTTsEMxsBViE4Q15rKkWNn7fkenbaRH13Td3RcuNgNY/PDAUfi2RhmKP+Bhy
y1iNIwUEVRzg+9wdkdohXtmHwSO0Q6HMn7ST5GGVSXGMO4mfV8UtptA/UAezCv9zLoAh/fzHGMUr
8C2m5JbgZ84/4ACMHUZnk81UNPCNNPm17OFz6E8fK2l8i290rySzGNJPhoOK5vWw2DDnl0jHfOiN
DHzh6lhCFammiuSUYxmNLw6OkXX4A7yprh47+WWjknmtjfaM3KNuDOncA3BBPoIrUZjygW9M/rKQ
VxcAFbCE4d32DQl2JsLxrUiitM2FzjIwlR7PbO7Sjs/PN5ywrwmOQMZlhhjOtHukw7lnKBwkOCDc
VIO21M2XH+4HsULM18GgHV6VNbibDySBXjZfzctn9VkZlTPCTNxB1FY4GFSY71wmJR5rqq+60Ymz
5TLsXY5vUAcRQ4PP5AqjdYgHRWV+/Mesv/oFl+gd/MRARFFT8mBLNHZlkTh2yE4Bc6Ey06yrfSW7
oqRwEnKJiJf0EctappttUnnQvR3O/W4QVYH0NUtwPGiLgLOlslA43wFq1WSqzpuCBX478IeWzVEB
qD1nttI15gjm5qeNEV45bf0b0CGfCwZl6Yayvcm6L5oMOUU3hHlJ0Kzq1A2Z91qSgy7Nz8cBl7/N
Z1+YBWlqs3wRepEEkQMqpoRbBTcYueqaSETkfwweyFUF8lQywpfXohFYTpkGiQj5o3n5UVoQo+6q
YeXOO+PUL1fPsKKlEW8T7g4XrgtC96SD3MQfZk8o3YveGKeAyeNE/3tI4oRHZwOiKQDtZOYjOef+
0xn/5+WeQDPJH76I2vZ9FawXjEmzhcmF5o2K4iBqH84dkc99vtxyN9OeJ5g+ktYi8g0hEy1upP0I
RVVyV8mrccGAtfs0iY9QRKwgzTFn5dZrT6j6QTEcUOnfF+5PPkJ30NFnNVJppdVH0YUn0RkMETlk
PJ21QWFRNUOsbK/7+R73hadqX0r3Q80/ZMqXk8fe6qCtBYGisPNlhZohta/c6Ww9xJifVIIcC4xa
1AZsevZ6YH4Ga1ij2H9G4hMvOGpZMen+GGpv+PEq57l6tELQtWwN+WL1Rnp0V6P6LeoZhcjRTD3i
i3Un1AVEYg8vGJyVChTN/K7HuZBEXFMj6E3b4OZr4/aMRjOsGWx9bkMuCjaPyFL4BJNoP3KtR2DU
aty58+VtzvnNpiTrxUbxqHImBBxX8VxpB2X1NMhaNcHLvm4KWjhTYiya7jZh4Yw0y85ma+qy+Smn
L0eDeKwz/D2G5Ngk0VTEusnPRQHrHpKxr5FDzpATwmbZ+Ln3Mw1X+g5UlxGkJjPC5RLVqM6p60uQ
gKiKUMeBOgaGoHV2PTrDlNA0aqM0+1TEq5QVRE/yd0b6e/iC9jhLo/pfEgiAqDDJ9eJydqEQ51eB
Qpzf7G9o2oboPFI/obDsDDyi9N6ClHZ7gNx5OZJaL6hTXAq/g4j41inQzptfplRcOlHzV5OR/oaL
zXfYNYBjGe9Y4o5edGeP9XbVAmsC5bSoEQ4xPpQme8ZTRC0PRz/Vw3REiI6JMcEsj6aHNnIda+EF
JxWSBEIsEdhMZaTMCXaIIYV353YkJkoDzqd2VI70IkmSudeJiZeveTW9rZSTxkNN9g8DFCLg6SGF
jw00Si25o98TdX0KZsHAuXs5cVd0Wb9kOz3mCZIhUz03z3dOC+eJ0tPAb5eEVfe5fCRAcp72E1Gx
dNY/MLJWi9uEwp5PHm5AtE1eVGaTfN9jgHezXQW2DlMoCGP7a1COstXT3YIRolzjUHoJBHovAZbi
duMtKRmaO/iHDlaXpBQ5vT/GbGKcxTq4ntZV2YoXUw8effFl4PpRLIZOqIfPI9g0gicwvUlpgmf1
sGy1Nace/3YYlvgX9x0SN/a8evSi6fNwwUJHyqoXyOPfGOQKxNyEks2H2g1BFX0k2iSAEV3wkNCI
PNxpQQcNfB2yk4H2qE/u1LOpGYmSEHbOJ4T0TSaM+6TxEXBhWJath1OM+x41W7AGAwqAF5O6iual
qdV3Lgn6sJaWXDY4RBS6Q0BZL0tX9nqAmODJ2HCkFWrOzLTJN2SKzzbM4czw27Ue0+wX0xm2ZXR4
8FubwvOkvl5NqWlru5QuzmSrWvBzugRtEB05v+A34V8tqhmEH48WTsl9xnBvzEavjY422IY7RpSq
iTNJ7dGfWTdrDZhb30UxGh1UtKi1DaNh/PIu1pTw1SngdyDHc6r2xbI99kf3RX0udnjXMRS8+hbn
oowomGD81xAGoIgWMKMiBIxwA8rqADDx9iRCPZJyoHlXGd0rWbshn1XunzOAmNTi728naj0ZshQ4
fYFlADJ7tStE588tocTV6h+k4OWrpbC7q3/2VQo6eNYeKUvV4+7LfM5fnu6BMQvV2Uc16vUxrNeX
M0KxHkKfTj6qxx13sFIO1YJaXXXWRl+b1q2j7LFCOg8+KOy4JY8rIQIT0xiOuwjb9RjRiKsnC5Yx
KquEWy2UXXUvWarRd8XsgiIcsmWgAoBLwt3+2pToWvPDRueUhShppEx8udNr3To36zmjZZ+KlTLB
YIIpSKLdN7oFOTISlH9x8JEot8EVYYRhKonRon8f1BHniosrtMHfCMtV/seWDi8KDcH2hA8jkxDz
gGa/lvAmSXuoOaEZEqsRfKwpqMYPest+x5NnFICde9B65bJw3+jOkHz28SMaxMpkGz9GOlITpX2k
fOs23pVH/h4jl2QWSzKkwm6cnWTixG6llM+ta/Cijl2YTFzAcxooiQtp04AGmBZoVDCxoTNAlWCt
28uey4jcRc2fqzh7TgZRhj0RyPddl6duRupcWgPqBxD1r3Ee9QLl8MI5ePrxsBeDqbnWKbFtTTmP
Pkh956ZCVyUk3Yets8tAtlpToFmjN5PTRjOJVgoXjw9qHD+zwNr4Y1YdQdenAKsP3wEdEcTubIp+
2ymRPfdlRzOptPm5cxsjdExt6z3qfYMBBh+Q2v/KLHJSk33jpIRu2fqMIXsbfEdMoEa6xhwOYQ/m
Y/5+MacT9a10SvSoohEBOq0/Epp9Ga6GlHeM2/5NG4dubGvezt+AuPy1UkUlWxnxNLwgFGL7MJJc
1QQFgSjhFETIXrFKq3vQAVIBH6OEgwm9v407s++6l0jri1OZ9biZcWWYvRkRzy9mdKi0Xjql55BO
B3uVAI/+4t+AtA1b7xPK/jfpIE8iRElSR1l+N/mU6d7rDe+n+zwb9UOmwca3KbkBCZ/mlPMFCI4S
IfNfOdIICWSq11w9ERggYnGd9sJ8rJzosoJTBAMlj+szj3m9oGwq2Vwaezunbm6C2J2IOnff+KIU
VuwLTtf85oTc9HRZmIUJfRgdAnlVRT+LK2xQlCeLh1WIeysujjvoCMRE5885Wyj2iwfpPd8uLwdm
kjlRIpW9zwKL5oKhD70zhL9vtDhFy10XbQ9wZw1ako9hPgfvxISSX8B/o2PJiM1lWWK4OgG5QRcV
PCi1tgZETjpsky+Dp7KTLH+EjSZJN7BLKghAV2xB7Ug90bNHTBC3WW7VxljrO8ISRxJChmLKGJGm
3W3o0XhDYX315c6RrXrJNKTa33GXqXECDAk8p5C0xCyK6Zyuu+oV66eFaL0aqHs9hEOp0FCPBb1J
3TdE+ie6yOjcDeZwgNHgG+U0uq/Gm3mCNjcN+StBPAc72kiOEOQmzQogCHnA6HQIzpL4ysCUrvcx
gpDkmDeKA/WoWD/AkBrPxXsBSxdU3CwDtez0HRzZXKUMSCl+fw2gDoVpefYJL9bNLh3J/tmIaOA6
S0WMlhoIEvBYNDpWA+dbWzyuITaRTu5cg6Z26BcZFCVHb3Kmo2QjNGtrsOXpxERFy7MkFEF00CbP
afPXm9UQtuA2YTqmOjIDYzR0+0af7/o1SjRtMrNQTFp9TY8qvK1RyWKS2ALuBuoFVk8znnf8HWw6
SxeSc5l+u+iPAP6EeBrV9iOixneUIGKaF6xqUVxak+uAKD3dNXi/VjXEyYYB3Sj3DEXX03Me1KKK
KAai2hFRMll8RbZt0+GiO0Yt7Pcvowo7pIf+w5Hmfa/bNbxbUAWkf2bqED8TXvUJdZGFGMvrp/ke
U/ElK7tuaOFQ+aYIvySdIZZ3+w7Zq6gzgyt9zXp2n1GPejnnUm+M+tSmjiiFoV5vaI4SilIiVnG0
sCgommvEeZbbNXgNSXbJ2bsZ0JArKC306bSbW4eY1lGnI3PNTtx5t+nhvQc6hXVhqdk/OpiENhlK
g9bjJE+eYV+0VUi06ci9oZyIQUtZUWfYopayogIjkQtTeigR8xCOv0PacJKHlgNaqnMtuY5UHkCm
V66yxrAGdAm8MXEgEyCmNWl0qbwHRpnE8LpxQm/CI5QBvNqXTImmMiYYO/pKt113YDPLUIpNf04V
d6PSrxZfO9AtlWgVCQb7FjSe6nMSz28L6Siv2W/tfsxUyVrWxepOFAa355CULXzCGAOAPdZDyJZI
/dBxBSdg5F53ghupxbD0WFLNhInbdTSTq0mZ62owM1C3/ITnQQQNF4VklBX2zFJPt8Jyi1MbC90n
+nPbWF3z30A1pIbr/rTfYwJDogO6bCCag2p8lWH14hhpfqadzLqs3hsSfQJ+Mo7P6C/T71oevT5M
EekhF8NmSW5Icw41fp9EHU8sjKwqfO1nt9M1qDZUYP883a+BvJb935EkmaFsdNuINTAyWDLHkY4w
U6rRGAEjJHu30Tss0GmJcwyeBL6x8FpkfhAHiluniw4v9dTTYc2YdGPao/rWWD2zTz/+F+imOiHU
rkrqIsCH/MNtCoLR6AWw2Z302PqUg4N2KplxhNQZzAPFRb90KiMKBejiR+RywXeOFq6u0ybo+tsZ
skRMCwK5VnvdNVFVO+LGyiDLO/cd0S0LXxzYX5Vf76Rz6d8nEJQA6lvvrv/LwztobM3Bb2HcSbaT
T9gw25NKFTwV+4bxGE2ZA1242uD2iVWXduSsMmhw0LjsXMxAMn9ncYuUoT67WBkDG48VEWzpYNNr
V8Fvlx4/FihkAcvfjlTK9UaFGgHgT7ALW0NG32usLRkJeLireZ+idzQhmm+JqU6d/XYhZK6gZF2Q
p7RxsIOX/kdJGrhvpxv3Rs+o58gRg30+ofhKQQ9HcnKen/8CIwOCAv4uXKZXDA0N8wHyjMkVDkx/
oSwe4MV4YPMhYsYRc0u9B9jiYg0zkxdFXOyg2NmHq0NH8+WXTu3KJkNe36F2Rs5IgfHhjvoB3GAU
0K6z7VheUQ3u7x6IWavL3DzQzakXXxPYJiCzKc91kc2+IS4Fl43IQWm7nARsbwqQ01wrjuLIZAg9
PDRo6S5RDQStQQv4wHNjvUb0Rt3fWd3a0ACmjcMtTCyRzDuiPklM9u7Yd4OqM4y7zEMGzVQigD4S
OgsdD73ImKyH03HxPgs0PBAW3pIFcn2D3+GNsRp5EPdmYwnuqnimFcA35u0bXmAAkd+Vu+0Y2yu4
HBDxFLiWYomf/0QYB3kS0Cnq9GMPArRF0Ve77J5RuSui7+F9KM/SlH7GAkYWPB5YjKm3QqwAN8z+
LvOQKfPqHmejZ0TJSS/sPoAKCBI/Qj4e/pt5HTGKvk57fL1A5DaA5UGcJ7rZc9UhGGyKI1NUfAAq
CVbF8Bm2QBdaMkf0QOfv/c97c3YdaKrJ50H6mZqKfxEjdjnU90zbQDmFrAIXpzSRx541660EZoFL
ox3fgNArWxU6qq3BWE39Ok2YRixKOXN5bAMRgke7IhkDqOXejDmb9ylCiMzEHniVuUOJGvHqIV0L
l0pdCC5gb6y70ZX+id89vIH+UOcdkVZ1V4ClLCBZNQRfxb3STccH+lwuyC8hIY8eAY6JgvUCNSub
KG7loKvX2CE0PpwJzMqSEuwjTQQWzRLzjDZGjGPUBEeq8y6mU85jh9tIuUDFNqprBIzxQdjgbW50
jAlwT7QpkNsBdt/SjcspA3zNG884z7rbsyAEVkh+ZXgnKIKdTqLaMXQrdVKE/V72a6GN78OpBDkg
QtPVf/iosxjUmG2YhUR36EMgAkN2B6mNgA6hq/TPDzSXLR252f1WtpD1EFo9hKueHjLWgeIc0aR5
9+18rkNLDdsT4k4X+/CKEuRpqQHnJoJYpOQoQSmmKDTK08uCGJgS0c0eU+2cXbx2p39gcWdejv0O
DgER6RwOdcbpEelktP8j6cyWFFW2MPxERIACwi2jTOI83RhqqYAiiijo0+8ve0fUqe6zuwaFJHOt
f/3Dc/xDuGg3SQ2SCu1PdOWyxxn7XD/XVwZN7yTfmqPy4zbR78CdmzC1VWeQvpjVwqDnOWNy9U85
ICZmgOQX7oJP/8Y9Ny0qD/frMeCjz7fgpnzXjF2AU9bDp6OAq6CQcKXRLYXx/zcY6bEpdrfSx3K6
TGBKp+wJr6T1+5TzGuFlS/55jy/FXuSnaEct1be4jNRuLmKlyT2lp2aDzhgKCFi3JI1kvkO1Pryx
nPpOFyBhxxKG3LkLfHjDkZfqP3eQQjC6hOUMF18c4njeYKmBUP7YgE7Iw7vJnH6aMQfko+cM1i12
JC/EDkPEmjpqNL4ceTLC5LmMShDBHJ4ZMfsixEb8Nlg6XUA+BQNqZjDc+vuMf8uhP0sQ7jo7FDG7
sH1iGt9+OGvDnKTsjAnwa4boNIRNQr3EZIKL+aImZgyqELng3OLKJUiQVuuzf8Z3w94YKW4uAL4p
TLG9gBHpk7Vzz1FOEvtbhMOMzYV1vkOQ8Bk0Up+epowR4XwcZaKmXSgH340cDLYoQJ377DphXzbG
BHFY2ZRZGBNlIfOweUIYNwG6oaDSXG7sM+BXwa3j7rdvW0sU64DfxQeATWjhPync2WcywHx/JywD
SxI0sDEY1TFI+bBPQ+Kp5yYojje6Hgzw0k9ITZ3m40HYevj8ZUyc0ZhsupX3m0ne5Lsf8MAyXiz+
9PCFJDLobXsTGG9SzDz4/a8ovrMOsljFe0Qkx0srqLsY7Fwi7Bg6m9On48prZC9ag8N1e9xxE+Qg
T+CWI8csVBtjAPIJkScP6w3nGLpTic/QmHBwfjn1mDGnjsbzgU0c+Jg9Bedg6Ah06YxBqj+iUQT3
u7uUC2r8A1xmg+RpvoYsCN3GQB+alTdm+YsJPccn4wAx3M3SJoLhutqlEvFUyGLnlzlTxyNgEjWs
hJswGDQLgqIKx/0pvSnw2D9mxnsMOoaBo79VQxnfANIzaL72rZuP7gHnmpfFL3Asc6gQEUtsQPJk
zEYlYPhqbRV0QwD4xNZ/z2YqGmR7/XJlO6X7FIpbItwdGK5uG1bumog9jLzUqRIMYpyfnHsgpSWq
xi6QE5Gz4v9YnTiWupeUWvZ20hkgj/MUns4kZ3vOGRON8wNP5ZMRhRwScXG8r+Upswd1WlKiUr84
hNmNECCz6RMOjKjbbfEt0IWXO7sRUl5wQl7OIKAsfvPQM3kwEHKKDnXnZ/Pr/oZTCDSer8VAkjvV
Eto6zMbcVHXJ0puQv2C9KagJsZe8In5THpZu8y/oiSSq6lwzuCHwiUSqM8OBWbkk1drEnRUfGbw0
IwwfYhVycsgRIlwkur/39uF9xYJnc2jANeB1vMLSABJ0uqOx+MD87LsVuXbwJ5C+6j7+q8zPMb4l
2e4LBvg27O8veH4JuLJ7qMhwo0+VNIuZ3jw4aOadt5v01y8Qlw9nCieetpbD6pzjpc+rXILmYUW0
zJc1RgbZnK1qwwotNhQ60N49CVWvIzmwXlyIrPJkkGJYbBPLhoYGpIm9p6bjd3R0s5ql117/SFQm
qVkKOIXmGQpOBm5F2AlKKqqWO5McKruGXpZhA+dPDmuC1FK7PEvwr4Pv+Q2uSuYVrlaMlIZqiBcB
6MxwJ6i5nPEEzA91V5lxaGJKiH4FJcXVZa3pBaoz6CczVJ57lja9ObCboO4wUimmH6A2QKFW8IbK
+HlPP2f12GMZF4cyK6wpP0kZZiJNqjp1iJYga/NuCY/qub8DYx7tEdKrmqMeQ8rxYPpUPFI0q8Kh
hWixCM245Y+kpH0oLVzWHNm5/P1TXwJK+L10QzQ7uuL1df8cQftKu90ffEla5Qroq1nk2Pk/XXr+
sKNo7vOM9o6XseR3PuNVdSVAj60cNX5PsAFhyrQ7X8HRjfHE29fiF6IZAy1un4naTfduoxiAZqEN
r5MuMjaXBIp2T9AL/N4mY+I4lva/yaseKuEPWzfBLIQGWqWMz2ie9jCbYEpz7+L+4pVCz/kYLoyw
26QIKdBG2vI1flL4ki4+VFurOTT/8qwfw51nTkk1pR2jgdJGTfhBP/vKXDPMoh2GYOTD8IYDiZn/
zTrhaYl3Po+ksoJPYI7uB/SIc8ZsgwVyyLg9Zuc8oWwR0VvVRIuydYnjU+sWwSus4wfNN+YNoEgr
QrbaE5Z9GPLui7+eexEBHfUMDK2Lrgsothndro9ujlvmXOPBwphl9CNYoobc3gA+2JsbiaARJFTa
tg7EducLG0KBQUfVGTIkpCm9D6VEjAMfK7O2mxUDHBgOhEWfn3jI0SMORmi8AKciA0xkeAog4mI+
/gmRgfnU72vVz4k1xHNCPffXPCm3OY8U1KxECQofGhWLhwJkUlLw3eKe6D3YU5Nd8v4ixhAAs/MK
v/aBt0Md4jyXxZwoMRxmfuyBl9VlqVDMfH19BAcb8N6ca3AwCRNiqbLPgXoZ0D57QyB2l8Htd5LF
zCgYmZFDXeI3rKWCA2/gSoQ3y/xj0MmK1EZz/RL8DRLsiCBggva2e37tfOn6ajYhUqdtSN+OiWn0
DXBBEC0LKrzxpLA1RYTzXfZPDiHRJbYuqbA+cBqiFKaDjH9wi0VvGCH3GTRYZZCi6lOM3kxv52hI
U5G1zz5P9zZD3sOfRs9TYLpNcEgV5qLSCl/O0ox+1orQIdOupz8X5V4+uc9eW6xLkzJsWu+9RQzS
s/92AgmpOBvmFXOECIwmLBhM27vZCEL8snPeuJngNWoisdohLJdxmGZUzEJ+/p9Z42qYfp4+KyZn
hacT0X1QIFZlQ9Cs6xb74g5xbPAYqrM8MOY8BgudVST5Mk6ANvhMIDn3EBCOISHlqkbiOnz5kGiV
bob5g6VF9zq81LyEYv1NyBohF4O3ka0/sw/W1UXKZSsn2ZFCXUFgvBGL5Usn9q8PpK5AAoW1zSUa
DJ+T70iCJznC4slqhH87pnng1q3fBdoKzpaoNqz+kQrlgj/Iz5aOmvd26zX/g2NMd0aFiOUCbip/
j/GVVB3AYqrND/ziCVbcHB5YmNB/w+bCbdc84Hp6/+Pqsa4J1oL69YIt6JMPPahJ5h5Dqov5XfKy
j5fmXnDN3lTfHC1UDo8/cz1YUz9OiSDzwMqHj/kHEuXLvULQfPufXpzVDmervnhxDLkklYb38G5H
eA6Nv+51Xy7b8y0Wj0+xgFAy1BccCSBV3T+GQsVms74eCFbDrdv08gn3CBtsCtKPntSmR1c0OMgw
phkpLJhDXk6EOruXmOYC1+rLHMBnqR7pWsBHpQ3s/4Q/bm4zzWQanVX98EsdRs4Ffs99WeKCKVqV
1pMmu+N9z6wXisGoz4H4TF5vuhn+EawjwAAbTjgjadNydxa8VZREk/HT8HEceLQOv1za5kbAMGAG
SsezPqxTv3PhtilfbD2FD7Wa8iPU43UO61kl5JRwPpxG8UkkDcnSG7ujApgVXLZ4MJEWylZvN9VQ
czTZ690Yg8il3zexFCH0whFNpLWtmHioeKc4t+BCsUeBBMbydfIK020XJdDzPcwO2jRztgXOKX30
NWHr4rCHolabosiZgo7TLrGHz58AZ8z3dq7gPv9dllJ0rRwkLlUefBH3MFjiiKWyuUcUJhlswmKV
NzGX274xMiqYuF+Y1AY4GzKmiKTpZWHMv5vbwWD0no3KuCaz3rrLvMAB8vovE0oKhgzutVBiIFeS
6PEhXjdO05AuBewFu2KSOcH85rT+ICJA8TqUrIqDg3KPhn7YnBmO09P0VnUoz18zeGcw7GBAsy8M
xr/NFRUJmWMM6tfS03nWFod87b1cgVO1J/Yrno8rT2eigpbkTAjpPjhmUT1xooCpXLbvU8VD+eO4
oulhJ4xw8pQOaMJaxCsPbovFeaWP5Q1y+/FgjlTGDGB3g9Vf0gsuEkDykuF+yRWmOAD2vaSGC7s6
fkYM0mhjFGbROO2QLcDe8L761VY+Ibr5v40JIC1JH1ciVP6A3fYj0ah7KaA1uzy8QoCm8MvFx6qc
qQcPI7w0DGEubB44PDDzx2MHJqKgdl4Zrq/xYwXn2j+XFHnh4Hifdz2r2nMwKGvlWC13fh51cfY3
OMpfW8/sal8xBqHUpzVg1dQ3+8MCZkxIXDyuLoxbhY4D9BiNnsiWzpiENT7apt0E85Oz2c74enWL
ZI1gTdYTxyocBsxd1rvhyzOBsSq4agY1AHZ+ox6IGX5cf5SVVais6KxuaNZRERHdJuZnVyzVsHdJ
Gu+Xgsf1aqJzyK6Fi7sFVpu8zzLxFnAHySIwbPWcT/ORaEKkoEbZQNXOvjHlU4bkwrujNnokGRne
CYw4+xkIokGo2a/06kkSnDe0Q1xuYO5rCqNloiS4emA2PNeET0P8FOMkCUDRAcfTiZs7Ujt73+Dn
5vMyYHZiP3jFC3mul3aHYmI3ov5K6VBTHX6KHALlcGEe9hP/9xHIfxUhynq01vNht7KtkDam+gqs
d4WuJpDYOnC8v4oA+w5qLBKjMy3Gox/faL3RIuCVg9VEel0q697ZXHMeTAjwRDJKzGHcxNe9hB9N
hqPQP5Mo7NGMQWQCC8KihBuC4gitn21QfQNRySJ0ihBS/2UCc/Vo344kXNLMctT9UWLrewp5ddmA
xAhhiydcdM07MtXdAVkEoEix+eJQQVuE3w+rj6ykjr0IN1wOLlh9hjBMrYG/8mYrrNkn6MApdgRW
H4E3gihB9GeuSLk7SH7oGFvnxXgBLlbQji+Jerd33htwjWglF1sa++JryWNoQM4ekVDG09T0aHjq
+MA6X1wX6QdL5Pvsu+gtGLVSHHAyfyik3GzWP1w5VQnrOfEiUmoUFOYgAwxWFUBQZnJM0kj6oOpk
e7gm+NCTcsGj/2O2gsLs0PdbT4/x4RgpEVltBIBT0KAgrWE5ttZNEWFtGsgxBCDyYplmMrRlIVLG
/4mBPdxR0iNuQuPQMBGAT3DfM8PvaPB0S+0joQX4dDK4YKA5QPXnfgIHN2NYzpPNs0wrOUL+ldn0
RBwnyBs+Z06rBlnNYFQs8/luzZflHG5fGMHH/lmGqDG6MFRhesurxKCLHpf2mvY5s1n+/CoIOFoI
mnCBJ5HRXTOuZxILlNW4DdR/qKQQHkrHoDn/6/zPokp5rrrkzX779dWo7xbRxy84580/wQu4CUlf
7nVAI3411oQRDePkIbsmx4mD9kLi5lIk9xx+LsOUy8Y8N1PVq7CmJQ1o+YTPcH7GkIUiGtB5DaEf
lZLTg2jD1cIGJx+/6ZiQmTJio4nDbNWHoXVu3JwpMHbDbisCHuD0ZYqvMROeXEyfxF6nOP6IAXOo
WgJox6w0QKDZl4sHh2KJP9UFfzCgvvfZnD2cprW6ccWR/LC/nFm4S10Al5fV/kphLIpqXMeklBYX
0uC8Wr7ofJcieZtGfI1TG/CLzM447sS4Rbg+CoKByZ3cYJGOQT/LicLxNSqHoohO2PyoKpsCiZLP
QmXR1GwmM7ybIUpyFBXOkZrP57r/FvrT7R1oPOoFhndLpkzVmP2t+nvHd3pntyuCpygwfiMiP9mx
+m+PRgje+BsmD9VwouFZjlsEbdbFHZcBw3YKEqTwa3Ob7Um6C9Qe5abNU4jzD3kzsCmUOQVOE8YM
Xu+1d5U8QgLHtwiuNzeis1+O0k/ai8M3Pqlp1q9j8bW6CSRe5MdQGz7IqvrQJLrJVbPlMfQ5putw
HuFVJ9+1jFY4G7HEKbUGE3uX/xkZIxRgBKOMjG9OWiIzFVdybrYUXyAia5sMj4yFEnQFwQyUmUXA
FxPp5MjDlrYJ7q3PwXgdPZcK+MSAbE7CN3lw+ucKi6sTtLJgEGFrvnmPniFABq79RPjI26cLbE/f
KhI3UQ/j2wUlBOfIneYNYKPi+wm2hH+x4mC/uHm5jEenCKoxNMX/TAj7hNW36T3/uaE0R3Ui+7vt
ZX9dgkVlUN32OIiyP645WNdAb7tFFanM0x3qut/6Xjv8N8G9zeL6yHfRui3q9Q2RJxoyDNV4Iea/
2QhMStQL7HQD50s9jRPfgE4raRH30xfCiH2Iy8LB3KISzRyQI5qTLamLNKpvmhWIkqvfrEuNLemX
AHfjYkU3zcN00qIHQ8QOV+Ii7hSHRhB4id8Nrkahfni6VYTw6zXmFZwe9OcnafaLW8656iCHKl5j
70SUWVp6Z2R/mfAM4O4oHaV1N//CzGDDREJPucP0Dy5qn992TRgd9+ZUuzMzgQnQOt/jdwyrRNhg
EHbKBItil32ZSv8hW8AKeJrcHC16s6my04LNgPuPhDUmGB13ku9rou6A3ZZfRSzUWXX+xRgxeBgU
Yt23YyjdHaB8gG02GB9mwubIpcjzoQr5LTZxLVlKyM6de1zhjyGcM4hp5ZYLMTkPN+CyzH29rbmn
rJUZ7jmjzGOgObuPRVBTFRVg38L09zIVTNQs2CoYc0DAG/bGBrTAasE3nTic3MI3nXYI6+4VydCi
5+3iuhW+Jhi7sZb1CWsP9Lwf0UUyJwluBDndEpPQ+x/rD98D1Y9EtJM2Ex6aZGnzu8tVH8nEG7kN
UerpxzNBQ5n5/DMdoajCc06dKRD0WueNn9B1QrBjqi93Z6Q7+8vyGfXHWfKKqiGpdLNr+vBviwGC
YQBb2LWG/1vfxmwIdCDBLrnFP+87rJMszL0WfOLpUr3z+Tl8ry6eFEA2oH0epClQD+3Qc/KeCEPA
nVO5RXIjn4PWDUAZDzlI/4UzAJUi9fWFyYR94SQu3EYTwnI+SoBkNhrRDA5NoFMsN8/N0YwZ9xRg
PmeAbPZjNtdHnONSjkTEGFL0AGeLqoCzjv5uxAoMZdzNH+Pb5kLpw90bPRh/3sq4h+EWD7nIe3ck
ukvkXAS68sIUyEEuf/nCdkUkQTpwb/NAM67Hvfk3Rexzi8DKwOY1yLEdmEO1yBf6xiAqlXLtxznA
D4mogGQh0kKOFPBr8Ryef7c8HuEjvTC6BPaOaP6tz1isZNTSGJTSaeRi6Ejl9N1SZcD44VDeZOIA
Sy/RnQ6/Yh1zAMvWC3unA482RiG9Ezg8chvDqlGRbK+RASAB5gytRLfpXKhUOGWyNW8VGQrzBh1Z
Xk/8C+4iuubcDAYIsstcmLzSu2CB8Ro4puDhyItr55rVsKDAOckcShf7rduwN96aECNpCtWITQAQ
HIIMAy06woero5nwy9MOs4iXrRKVJbEYSNvhriM1gyX59X9T6ETfjueIngsu7DvOtq/0E13hqYAA
gPRAYoDhQr/A71xA6J8yIcTEqx0PttLivhJBSeCFSDPQ4lMS6jEanwOzJhpJfojekgwlfhJDBsmi
XqSS5Ou1UQ8zQqE5PWDy9cOXA3oneZV0WNBGWovfkYc0iXc2c0DJDTeD03LyOnFpmbXfHGlFnU2l
p+BWw3BbtwvDMpgKU9NO+V38aUA/gOnLAlb1uPsef+XDr6mKcs9ETZJ7KP46WuzCYfb+A7PmYkJc
3FLcMp2SWMLU7YJdBxeD2rQwvaIK+mrw6nlf8k6pnsVytSAOkA9FqKn+cbnuiK044dk26XAQnUB4
QwHMX/hhkL5bEfTEq3wDJbLpMHSGNGDgGCr21/7wkmBzUBwyHhjZa8eEITA2XEnpZU/Xx7CdTOvm
oJIujgaMweSkXd+XuyOM3m0PyjxEfuT0WzQI7Qo4E7JXXC3VCeIXruXKnCNL+DeUpIQD3Zx0CwiB
CiZ8BA+5eqSvqlmZ7iKMYvzXTOF63obXebXmJXQ9l1AlTukH40iWNbjzP5xaXGYGiwPrsVI3BS00
A07eIZJKDvEjsAzkXZNtnLL6bTc/uzDtd3zF4flIefQ4DyZtT6gsPsj1IzVCTFVg/iivYOWXaX9J
bf3aFAVAT/n3WzwWPNIUtPqBqnow4e3zgwbE2i6gx/Khk4LVUcHbEmPZkzFiS4NW+OL50Rz6Soo1
6NxMDFpRYPN02ELzQDYXl/Fmg4hrCAXP6N2oRKkaf2v+lCJ1+kve40coJK/302NRbI2pfGi24Po5
l4XpHZXjWNvSH9zowWgizj3Ju8JoAtISFGRpzByMYc1wF/U31QpGmhJkilMT8RIxk2dXhj3DUX7O
OHFQc8Nq5JJU1m5NQchFYvhIg8AHMoLuKwrq+5nugU6i+jNPl2MHVHm1XuNy/IUmynR0ysjmSYIK
UmPou5Ns1CTSuF+4wHw7hLo2E0Flw7XRV+/0PUf3PFaYcWYH5IQjTGwYSlLzG3cb9GjMDtaDE3oA
OQhvRyIVp/0IP4tgt/kdLhMseQAv0YSQn/L7l8dDL/sACNxhs9ab92bPo5zeD/Tq7APAwTwt0CYw
vKKnE/FgrxOrnkr8vmmxoVgCoIoDIyzGtLLmEdZr9ocnM6CqvCQihWNEAVUBkt3jtq3uaZ1xYTJX
z9NzUUc6wHE71ue9v9tBGVjNajCSIWPXoyrQzrCE5TW9XEMzAHRaMySRUyNusVHBymh4HxtnYBsx
QATZnXJGIHfkjMPkmWVB887ZxjAN5SMe5pii02UCkDB+U0/66b6hZQHkhwMDHsEpRjwYrqh9ZdLw
lC0Hi2+a7TVOwSU1PsZVIxomafvlq4/aRIanR+ukYDAgLjjmivThCkHHm+nur7fB1ERHLRY1bfxQ
vf6NiGiHpvxaO7QGH7ofADOwjGNzRrZ7wzoaeDlWhDpWJXMHYIyh/FIDol1zH871P6MMoFWaicG2
v30fzf2LKSxSJ1B5JTY44mnTD9VC1ejt/2lod0KojPEzajlB9ENna3DCzbmQu/yR9itXOtxp1K9J
DXv0zDvUU7ppdi8OBkgZ+4r9HqeY7fNYs4LXFQOvEmYv83M6Ekj1/RFnC35wM7GZdkIMxV4iid07
P8mSVXMna8xEuZRls7pv82OHdjt+PQIe6wKHvIkEqMTkfts7PBbgPpf1aw4LrYD4sW5OBY88Kw9q
H7fo8Fx1HDB/+eE3Zv6dMw7AQ2gAXMlmbePTAef1JQoiHfmUdb/YvYPOeFHmiTNXkINuhHuhUMtF
4DLzMnFqkzPmcUZgSXdBv+hQUD/5S/ihGTfCjPY8+k17s2p9ER4xzXLApZ+b58eo2XMuJjwG+obH
ghO3+KeaA58AZgeNxA+PB38vQjYJfVWFPhxe3IfRBPA6/s5Ev6OdJP4FcRFCPZA/dgVQIf6VjHbx
cICYYpMP/ihhO8N+AkJx25JA09NlvA7gJ3IoL/RiCOm1NTzp6n1JgngMudamXcJMZZyOhouzFAL8
UnEHy/rqvNQAbUXv4Xf68JUHN5Wg5EQfkPbs3TlBKTvBNYsxvG2DU7yzPiT8PYYXIufgn/CcoaKE
RDBg2mvX2DqRWAnkJZysUPWSe2xMdj4cHiArsRvQuoLKw8J9RsYCjB38U8W37Ss6qg6UB02L0E3T
2XekGfAW6yZUGcZ/hWvTR7Nv5DOi/kU2Ksbi4OJITGpwUyYmX8zMLOA96WPf1j0G+fL+WdgIdgR3
hZJnIwSCZB5VwpFJK9wWFl7lCPItpf8NKj5VmkU/VyL8wwEVC5a3zRT/WTotn6tIXHhmACRXcpOg
zf7sF54NJOi9bfHBA2vYDT4vuqC0sGcQNsHdwjUeJMHbJYw1c6G8/vFx7B+55dTV4B2/VB4VHJVH
3j44xhQtQ5ZqU2qv3pgN5M5zmw+/S1RjzPUMGjVPTqpJO9WEqyCeCItuhdH0qR6zp0nD6+gXEGx0
KjZPql1b47uV6DW5Tt5L8m4Ib20x85BJPiQxThgOlIQgC5qfL5G4oa3N9XPJrvg9F3+vabExPYIe
NtwF+BCf/ll7pO0ip0LmbbKSuQ5M0vjMVoqaYAKiqs0a5OHtuRQAOK3Bi1w6MVYwaVQop9vTi/H7
J6AS50igpd+RiEAEHPxYacTe2488kg+nfd5JZSnQOvbdkd7fXCvxvyAkjnLme8aXY6Sj698QqFXP
3gtjX28IL8yODEA3FPevKZGAuYZwS0BBIlOMshIqJ1P06DlBlKaIf+otQer5cd8lOz1md9e+x8Bu
gFqPr2aHraCrCnjx0XMh4lLFQY0GzHydGoO4SAZMEZUziZeUjJi20QOAckLIo3Xc67Q19JX4W7+E
3y3tP1zZ9ZswLmSCLHrioMAsW7xQ+YkWZbtoNTgw/3oYGcKP79MofeHsW+LkwCVuwfFoMu/nvf08
k0Zji8wIfdNY3uqL/owZgbrt1qAgEGh4kL5TA2su8UwaUIsx2drmU0a/DZpCeNwyswNGacgt/3ai
CUH64mJP94HHywyVrfUdtFjfAOn/29WLyqHok2fIxTiUsiW8qUX/8Fqws8M92+Gpd0cG5lwonGlE
WlpFMWrCghdvMjqVnFaOc4/uwIC22jh3UYP0OZGQhldeV0cf1X9WHntSj1e8wYiP45t33iFS59Gk
A6FOhPP+tbPWwYk6w4UWI03GCk+HeR6Hpwne1eGjCPX7vWbU/HQepVsyzcOAAoRMd4lTvUgWiuW/
K9MWUNlz3rcB0TJWZuMrTCm2avoGG+a85PCHYYNj3jPB2Wz3dFAeDiYAuqDCYLpcgeL8YrjAKAk+
Chc4yE+3Fa6EUBT+vVYOdjZ+Pv+m6ux3puLDi3wiTPMITCinWfAl5diYFgt2o0GMSR850/TV01uC
fGVFSnB/T4guXdpla2y0UcftiQoM7OsIniB2U8Y0Sxhs3E5UsH9i/zsqfz8W9rhKCf9Lewzcc7Jx
BeVX2VIqbbXkB7EGOYPJLbba469G3dUnYI0mbEvGqGyhIxCVW33QWHCc1IVdnuBrQBdgUD04sM1g
DSBaHPo20pGYRc57/iB4QE1D7sTuchvJDK3OV8o65zYdhK/Gfj0wzBReR+qod6A6LZL+JkOkLdOi
UaMO6AN+J6zjt1CbEzV6YKIFjzgqD+o/fSvUcCia+hFWzFQL1XU5HwDoNq6SfA/ZaTBvJ9rDYnev
WaIo/NLdhBZ4Ia3k02NGCNpeEc/EZ12d+xf3CuhtySEZr0xjZl8qvO17CLoJvuKrXpPctkhHajLk
bMo5Kn28uii4uOWIzZ9YlWxZHjN9RgX9PnJfgViPOc8CNxaHdr7+c34hAr0NGS2wlsyb37/Gu2UZ
8oAAsukb4Zaex9rIXMh/PAbystyXe/CTekwSL+kSWDqB9tEXM8ZhMFJSnPplLTYQBpdIXAERac85
FdCqM1oFrgBSAfDkCErUhaA+moJ1ya+DoCVbBEyYs922d1ZitjMKCnIjmG0g8mOVEJ20f01FZQFp
gY0VZO8jXD7fI3UvY/j2D5EtNnwj1RCUmvmX3Z2uD2TnB0eYrLB/r9BYqkvmUepeZKtQvuCFK+/J
byHThLCxHADwTg7CFUzXuUyLP0r8H0Asp0RMbAFQ2YIEd2LGTA+w6BK9phTbkX5qE842VwB6MNVJ
gwRW9dl5oXRKPgHT76jplhDTv0yZ8dadmBgWTqGNIFZyzKlYsJBkcIiPYeJHOXZBIm5CHjchfvDA
QPgP4bv+GdI6wq8ceOs/oYDEFoLPakIH5phQJwcBc0p04riTHqDHINm9w+97RfkK1oVdRrzBiOMf
S3Io6/Gcrm+IJbBtBPCyEUQKc2as7mwiJ5ARFmkm8E1IVI37PE4P12UqWWN+KiMHmPZI8gbIaXI4
UcJ3WNjGnypndGQdcZ4GiGr5vjllIkQq6nb7E5noBUr+lrsnDUoMFLOxYhsWM2zECRf3QKEEoZzB
zhgV45TJxN1hBOiRHoLVFNb+7CMMCVjWEHZ2zuEekJILP4cZJq8YZyX/Fg2m4vUDwqBw7x014jhE
5zhYNDhrRC0uWbGamokeMzLcNKGWkGLi4b2tBh9Yoe4F2f/X0e+0vKLB+DGU5aFjCHh6Mm7sCxna
XbM4dkjmNve92qXzkIGz+wkcMrZQyWoB5jjBUrGbQuDGE8YRXIZEWuoBsoywPiM/4bUVy2y0oaQe
5qLQYl3dYzYuTIUcPMBsoS3ARGCOQB7eO7INKAE4uQ0RMPgMIOZw4ce8EOjKzGkM+JEwKWacU1wX
GJ7OFREQ4momUJQC9hKERhjbQ0m+cvk/GAZh/Y3C2ZuitfO/roJApLFGsBe4reXwqCPF3jM5FTey
AlO0PvaIJHKHNso+fIboS22hyKS6IzTcda0gczxrDIDMbTOc44bPc1okLsj3b8cSlpaoPNg1g/rh
0jpyuO7+8Mv8XSHPY5JHNkvYhhLIcoMZoL7FuEeDDng5l+fPWnchAjIWUXiODhgPON0sAjkOTBxe
0cjYut9PO+hqDOUcdQrd+36z6VXXO7KbytFuwtTOVg6/iBwXS/fJuOYSVSHVfqhPyv0TLjRzhqiG
L4WglVXvCxPHH/ICNjXVZiJLDiJTNIbC6HfwfO6YFwh3B5MpGRbGHjaxzoEC3vFVawzaB8vKCBXr
tBvyGIPBQOEURucHblY0cJbzZoWPhIuRkdtZKZguiT7C1Z8Le0Ntg2YQz+Cp3CayNqq1YcmaAlC/
eANuBHkqCGYG9ilt0SK8MM+HMj7k4aVVTdgYbAUipVgQ3A861cu2PhTOZUJOyyJLp4GV80VXlEGl
fRhYCWCztfMI2KUR1JLcJi9FZnBenFsF/qTGjWrf7qoJfdpYCse4F3B4fPtWH/9K07m2BED5z58v
PYa9cEnz0tqvJTHirK4x8Jj1DOfzH6+FHV2ypzSP2eHiS/urnf6OxfyOvwGjQ4fY13+TAemo+lzr
czXkZGVLQ++Gm02DFIDI0RhzNP9OWVMziHvE/C4l3SVw+Fm2Ik6AYpNxR4P+YZYvr3sOAcYvH48J
7i02ZzkDZaZdIdaMONVwPYe7kXb3zKtXx3eJRKCCYVvpIhtR8e0hassaCN40VEl10sOsD0aqtobz
Yh5FICDsGToHxKTw7SA0Xzmr4athVXr+cUKNX9cA/h3kmhvb3k9kbNFEkAh1xyaOZLozHVXZOTpZ
bCO+jlKEwhZW8ZnQLpAevoM5cj7tEc3L6Xj3abD5zz+iWDNXRqVIyFrn0I/pIs+M1oyfA9yZAoKD
YYFLc5nr1X01cCGvNkPKIbE0kH/58OJo3iNGx9mRYDq4x3sainrzSbM1EejQN68TBs0KP9HE79+I
gQZEMQDXDNWTAO34f507kUeNh18zeM6clqpyteDiPEKStBFZ8yTszaS82T/deUSiNWBzoeR0ccJh
jyrX2ZktlVoYv63oEph7UejSlxBnIv+1VEFQeN/cxBEue/hv4o6EhEkU0T221JXhsKPsvOzh5guZ
gjhhv84lRHq/IR0Zo7elQQth+H2P/ggu4WuLDYY4vSbXsLSPo53lZ+kN8wMoXLvgvWz328pamGdO
fwhDHwb/yjD92lEzHtBNQ9UmRQe3yKM0arGYZCjIUmQfrEkzkUZwmnGCgJWAndc/QvhSI6TgitMe
8QMdBenLH1ztZqas+iQ6KavyBIl9F+jOuAyZY/HYTzC6tvWpgImwO31by2K8FMTxA0WetAGc+K7M
DUbxJD7lhGGIExkeL2Ytg6n4O/ZfYS5CFBSxRaP0y0QXinPPIyK6jS/M3W71TDx2m8mOOtZGyhfB
xsVHnHFfc8B5wKYIt/YP68h/s0piRJ5JSQYkyD8h5BjJiLSKV/JMGI0cS1hMAOtNRXjJjrQm+hKA
QZol3tOfaQPg4V/3EK5dZVwdTcw9djHfb8Nm8KkMoZYwRGfUR4yVCuoVYHwjk1Yy+0TG35P5xPxS
+EasBh1KIAO7BlmwdWC9oYmhtwdvwbOUTRWTJjsPqhh58AX3yZ+vW1M2q4S7jcDxIer/S2iibcwX
2O9YTwxxsF+kXmPXojO2S3T5QPI+ZdfhdQJGnlGe8QEv8XIVxGBI57UH3WjVYcnYuuLCMbXyHh5H
6uJ6QthFjANfxFzquvhAHVCGLZEJJdYaeTiIhNEom57wbbhYKIjMA4mBVFUMJ6AVJhUpWZDJldWL
cxorthYiY0ZWj0QJCKcuwM8fDZX404STIJPQUKPp/EScs32WnIGBKeMynIBozjDQ06akekVQOD2a
UL6wAbNaMMdga6Pov0W9mUHI0cCiyxShZTg4+E9H3xxadwu+Exf7E4uaw6dhedLTYh0xbKL7gSCY
UZlAwfGglnEE3rxp/PTcEzcGw2h3To9FmdhEcsB7Ya6Y2YnGm+U4e3mQbbBdQcQEJDwShxMFsShR
QiZXJ2mkoPV/ObhjO0FrA9RLUwosPf5ibdGfcrRgthtTPXZcNo6HBOiC2Jwy2W1QRi6uQJiAn4SI
DMvJj0Q2+DB+euP6hELXiJv1x0p/nPJcSrQQH2oi2O41ExwD5OriPfqOUodvBuEUvSYSvVHLyr17
ai5ocff4zf7LZur1nWdPVPYu2aqIjjqN+tqY8ihSR+toqY2kBfdaAhfbV65VnMWXZTZHqgPzjtOv
T7FA+U8Q2pTxg44Qe7SFHtl4lCa3AsZfvYbEnHn4cJpqIOAX4B/6FajZP4925MH4pulG/SALNEd3
L4evb4JUY+oXvs8i+U4bYwv/ca+r+xr6qgesqE/pxTO/nZjk3X35EiPBJ3f4pliq/yPpvJYUV5Yo
+kWKkEXwiize2xcCGhDIIYOQ+fqzak7cibl9erpxKlVl7tzGRngwel+phYbRGiO2f5UOp6log3ue
3uLnqcH22Bm5Ze5Ve14z10cENcRg2VlBoUD2359jzG7hm+6I/b7F7JjHnX5dXJYWAc9B9VPYilu4
jZtOf7bqNdy/6VRfFS4fEYf8/4XkHrcxelZUSbwPq7eP8TthH6U5BynBT5VJHsBbPCXbb3jtH8er
bsHUitsfoXSQ2FqOaCqYh55kb7LxZbIil8FeCeOCeHYUbOMUqxYKRTvl9QMFZcNwBxn2VB5Cmvee
g6gLFeAksxxmhDwFEgKPVtWu2ChguvOGi7FkH9NRNEQgDH8WRtFRhg1Ir+Q3i5qjT9koxEkOc/g/
F6tbaqPsL3d6Z5gkU30dEn0B5eG7kyeqL/73gtUuLSVc98KHZGOuw12LKzQTT5wk6RC8ZM4Du93x
3+rorXOcDdgUILObotOX7iZvwQO+7jag0Rm7qM2kCWei1sWiXD3wmGQgCKcgXAGG9HrCQRCsSThD
0emh5mPZu+VBGqXjyK0O2Sw/xDvMJ0ymbsPYqyZk2THscijusIM2bcG5h1c4BG/DsKlE11c6Kx4f
ctURohRq2YY5L6QaBsXvmRiazWDflGRHiXZXyJH7J+5Lq9mIQCBuY86oM82FjYCTGbMlemv0I9yh
KkmQg+Ek5QJQAvrwUhGe3Rbd9BiwiPQxhBLLGFHqs3QUsY3z3xK6aX7pTbw5BAo8t+MdmDctKIE3
qEGwrxmuXo6t2GjnWWi0bxbuRtaKCRe8aQBAliLTWwRv1QQDRSjCtZ96+nofrvgseIr2WfosdMDe
Zgk9xcJ+wDGnd8LD2e64fUofGwvWhzFVLYgZtghQxnJ73LkoaHVX5rLOWgcrpNibGVOxBf7utPk7
se9/8RsAN72471l01m7AKgBXpVCcUhdgwvuPwYTJMGczgOR7B9QJC8/W1sBZwS71e8ODCShA2Uan
+wjGEkaX1B/Dv/iq3tulBrzQjUu2UYIdERiRxr7Xn9UVR/NRN/oxGscr5czQFIyFPxAuKqxToNiM
ox1S8hbz3cspGpvMGSoxWjFvsE3An/s4+2DW2h8qwMk3fhJ54EGbIBSBQ6vmuCQQF8QuDbzJDSVy
D0B6wHjKlbzbQp4DxIbCDsQOAQiLoZoDPZL8wXXAgAXinzk06z+GonBpM845bCZRxDITYNN/797j
fyJAaCDS/Dc8hCumHQwEODRpet2vxZ1wi04GXk4OJxvEqNIDQuGkoSVA3+Vge4wgtaVn0zmgbPbf
1LptuRxjYpMsEUV1y2fCS770DCreGIwlFflm2IlSdO7MBZJF6F4ik5TYbzv3I66J4I5f1twTcFGq
Eei7XU7UP9WVCR4oHsyyWQR4KzIeqiZopvBEYe0pI5j+njTaNLw00zr87YDyLG2Jg9yUfg33A2jW
OSXjbxm7F1y9mJycuDRjimVEgBlHEVXu4cNCJDCeY2fWs16b3LqpHrpWSiTYX8iyL17JQoXax6pn
bsPogMqDuD4HuqnfDf+oC1jlspf7fbpHKhTuBzpYxeNO2SVTgfL1h8+SCedik4wGHmYUkyXeaIgJ
E/obu/G+DRq6xiGHcxPMmsnfb5w5/OQYYZ0LmD3XkYZtS5vZ2rBG5MLnRYEgvBLHgjTYngtqNV4d
NRYracabjpkJQYomb+i3zJZa4kKl/szhkQetVa8J2aYwp8mBGLvMiFxl950x2CTkHNF2MzWOiP2F
kcLrLm7uPlsf4n7IUqWX+DPiciDmrnZMkbfdjA2QvT64fqfveUnHiQ/t4rP5enzabryv2Vkz646C
iEbgdWeAZCBVwAaOphT9SuyBXbD6iuGTgW3r4f0zwbXBBdG1xXfxZKkx/rxATKvsgtsKotuxtLx1
SuxXaI+ilTC4ZtiSjNGMbFlmNvxMmHxHWHsgeNTwvsQRhD+qtAGReURjgM0vmh1MTdJV9sAZ1je3
R8VN1jS2y4hFgysdGAbYhXkjaFpkxwrw4tF41GEJgM7jh+6Jzp18qHij3IQHSR9pOnFeguX1WcWL
BD0+QvAhuSYWtB/KHW2iHYxJMgYyXcIL5NdVR8xqRNj99y7SizvOf/zJNJ4sQbjLaIHdObG2IqT1
TB42n7nYGs0D7KQrD3E2DqavOsUocaiBP0g1ZF47dSPlb8l6buxsaoJtvsA1I04KIFVYovSpzKFX
mKJzM4kDIrWJMKBgHBMF43zGUEWZnhsjmVke2U+rfP7hHUdorivnGE9FBQjaP2UUQUTaYJIM9zeB
2NRzXCgosBtf88O/DMRS5DAC9QwFAibNQRAhQaauyaAKpSaFIL02wM6HkrycxQv01ZSI4wrX9jet
wcXDO4637iGLcxNfFKLxosGoLlz0IJMQSeCzzpOzsuU9ncXhRzH8QBfIfoUZPKXxb4kbBHHp2KwB
/TDrd2CBEA11gfW+Np3+prSXms/Ib5evQlc/4TnqJJyWojWJRygy2DqUG1DKCfd6PglsFojWpe3F
z4AEdUr7GDao4g4Wfr0pvHo4QaqEAAMYIWc9M0eZF6NgQsM/7pNlzM64w3WdY+U30eaDq0nhPlzg
4It50GABOuPBeYxW+MBJitUdOPurB633pti0c81lICBDsZ29Rsy1F3gVitvg362oWguJjxlFtnUD
waQbBMyjBfcAS4HqQnak9wQ/+t37jJG+Hy9yjztYdESnD/y2M0Q/zJ3x8z98wLGyG83dDpGaEz2w
zF7jTzPJPZpUiYr89HY4K+DRzG9vH19MIK6fs04QfdAqNO4Ngsn60DiP8J+OmAPgtRBPRboZg+EP
vRpsQUwBWaLkG3eSZRzohGciHDkl4pGz6bWQ6iXqV3Acg+i/yxKKFtMBA3L3/rdlqCB8FOQ92kTA
D8qiLTuVjtCkP+aM21bz5h5z8C16D2iNENf4w1JuH+hK/lUBlMLwDS8nokwnXO/dZ8cIl2OtwEeN
z0JirAhot4xwN+YOmMNqywEQbgDOEPJx3sTa1Hh+liHI014GWMbCotiTHlSBtWHGEm4Ew/nryG46
l7zB+D16O4bPWY8cdYOmHt/A31hdvHcEjH0/xM+JOSAjXLo0Dmv5BATA2JXBaNjZGhUmXDpQ8dTi
+xVG1B+bCWo0I/8TKJ3fvTPY3A7Wr8X7MZhj9+7IHNA5BQ1vKnhAEADghwzJ473PWACtGNit/k9+
RLWsDP/yLMcnC3uXasfhsUDz5axLdCJ4YUV/xrVxID1Oc7Ylkxne4JC6xUa6oZgAXykfZBJkUwzq
iqW5SMBp6OVh0aTIRCyhjILtADs+dSow8TMXFtjncHnoz3LdPkKoMyMuaevBpqU/OShLBNL3HhN/
ML77921/GSndQeaYHeVcb4BI+HJ8gBBle8hGem+y1qii4FFApW02fbJg+GlOPrhEACzltb+sr+31
twj/NEij2N24zSg89h/t+XcvV+Uq6HH3SgfpptXubyHvqhmU25YpB8cpbjGHdleumKTV7C7lyriZ
B2gBq2wBLkbbIk6VzFNh9n29l0NBarX4ssUjBViMj4XFrflIoBQ2BwpogAbiuzEn7o8inMqR+Gze
c6Z/C4ZQ3qOPmklyJFCvwq9dDGDA0OLFZ8z6rSkbM0TZCvdftBKU/JXhc5yHq8LD59BrD+2kvQWL
dFZRckhQ36u55hu36h8XON9xBrCaqUcZboCvSqd0lz4kmLEcHAAm6KkBNLfyultWSLZh1WkWLMg3
7DUw8vUAqtCTu+xNrDh7+qaax/cPg7iXAS/bNv4RlNtH/uACilsMQQAlAlxk+FxgDth9cAePk7sG
IXyd37VrgErmlN8DjILvDZvUtcf1fKKyirbsmtmSS26yb1KV4ORzFEGv70m2TJe/LfWKGFSCuN75
6/8/OS5rqa3uf7pF/cuMUu7bElUZGAdAIagsY2vQOkhl9ALhgkp0wyIEM5VEqobWox8uFgFuIg10
oKFJjMipvcZ3SqFqVXnKAdAq2eW7hN1KXDu+Ry78hnz4RbkLF9yP5R/Un9Jvb5k+HCx1eSiLTJbF
dybf4lmxg5jGh3IIFvAwFvn1vS5G9TVkFnb93fmIwiPrtj0zpWXoKh35rLHI2n8Yw/6lS+loHNBR
T1rO9d4Y42kvZ+v+Av3ATkp02WeT9hVcsoiosEPs5+1q9IJq44oDGDtLIL1sBDGLo9VwQ1pWbE8Y
3pSYVmduOfzstAN23DiDJ6MA/cUy9iinnWoFlpaJ+ph+BGIy68040NK0j2LBvVFGwnMHUjo3Gcg2
rxyuCRPiHgYljnmExwMddD74g6wWLvODgVWbtAnWyf4yC3qCvwa561UgR+HnYAfxN5B7xA7uG3P4
Oh+HgQMjUgTY7LVwYd8WTjofkE6obrhzsQ/A4L8b0PMD+PRcJeWAaRsMupt+T8A9GJ3czRlWdD6H
KNMjC7YnkkadVbUubrjHHosrJnqkuY9QZjHCUJ+XJ2cJhdQqqGyYKn3MFXQBUsJQxPgteCiCshkg
FcTYClIXYUIDz2gtHqXa9k7hQTsPzvFcmQEoCVY19ADYMkKJ2Z4/OndWc5Q2vXPL/rXq/rojPLeV
gDwD5xGNunGfvUF42PWYo3VTPHBH2XSwiK6DhfyP9gVXDRYy1eRa5dA6fW1soVjWBxqqR776rMI/
OADytf9Mt/k1AUJjmbIccufNvA1H13/usGT90tjGz/Ao3RRI9FRHdIENUS943zjJI9nBhw8+8GrE
7AlgAh01lQSETLRumdVXrQiSDHQqWO1Qk93KrbFaZFA6sBHXoxf9JsOais4JD9IVWf2Js+b1bCCD
UT7j3g3/adOfGdCpFt8jIWjTC8ZhQFBOMWU9lIB38AOGcBlVaYlnDVjgJ340ptdm3k/MJTx2pqAd
wu7rMxgG14EvwrrcDrZ8pS1R6BNGQqZlLVLM4p3OgQkG8320EX43fgamhtCcgQh6C9gPMPJfw2fx
yFnd9LrjL6wWV8eSYlFSeSBaNn6C7LGpJ8YyBJsbya2fvXdlOOJeH+hOGnglTD8kkdh5A6O9HL0g
O1dIxNo+AYQ2f5h0QRGMsfjJkRiwyrghSmh0sBy4CSANJgCB1Hp9csqGMLVqemi6bgA1uOhwBelV
oBC9bL4Gt+qxLqB/myQcWAA3Kxk7AyFyVKYauleINgwtgXyoovGioR6hYeAwauHnMUT6MQdMrrI0
hbnIE/BRybArgbKMykmodDBmfvL9gWL/uMgFhiBUDxZzQF69xlRFs3qtk4ejj+J1yO0S51cIv6Ls
5YTQHyk3/WwGOX7Wrniy6MorZqbHU5jQ/LC5BlXNny1MP1Sbe3WWP5k3MjvH1g84V36qT25z6IEF
LNVnAdwC2Q//rDdBq9jn5ZBg2A4Hxzcl0Z1t/YK7OnJTE4zAH4Fp5BS3Xztj3g2T9d/clNtaVlyp
taGIDV6uGc1QlLTsmKH94iQoQjdnThLjImI1iojiyBGX9mz538L6wQINaDRZ3AS4WX3GzIUgff5Q
3DCLWatnec03a3OomA5sVMgtX9oQxqhHfSIDUxEKChekXeuxw6XJIIfeC1wDeMbPkMlo+u8SwTni
yJlx4dIpn3Z/xZKgbuGP+XIotdbdNJh0o2YTLmnpmJG+h7eAsnsPS/G7qFlDvSuTr3+M9VN2/03Z
QCmEek+2SDblGmUr+bx/xV1lgMQJw+lm9FGfCu4gyBFsZYVpMcYHiqUd0k3qqyMmloMJnGaDOMTG
el1cOcAu7zNmOs/v8V3ES1RUL9k2oSoiDSG1WEP/J5Iq4Dn+JCHUknusItSnNlqcNwztNx8fc6CN
EroUvzwiB4hOO3PWH/oDZiV1XEwb0rPJHq7WAXUQ9BVbGbMvYvGIer43LBnVv5iqvf7Qrs1kqFvF
4rt4/cFyROYDCgoPs90l4zfUViYYpNYEtJtfX2BJmCqc+zMJk8jLHEny6LspwydAGyZVEFouz2Kb
3n/bet6e4XO/jtiICcPHwtfm6PModjBSRWAnbZQ/bkFI//oO2eZevzbbL+7AdHaP4t4Qbz1P5+pC
m3KVIFxXawaEYDII2PrX/l4iP0hZS/tuzWT/+OM67+IJSaINYgewB3jZsGyYl2sWGvACZAWx3EZ3
ewDbXw9eqJe7L0T0HE7OzydqxYVYyQ2+qBHTctI8dcDor9fbtEck4tJTnyTsbu57pxC7p3DjPCsq
q64UHj16T2g1qJkHsDLpqbaB18FwZfL+umNNgd4NcSEHHEUZbLZ/pK+vDjXH4u5sjtGeicuFw5LH
yMf0ly5Ezjs/z82uLdTZxfk9omDFPH6AmQ+GNbkFaMRu+bkymu9Dt/lT2Bkhx1yxOeNJ1CfKQZex
3wEzrRP3PGZroxSP0Rh8IxPoPMC0yz1GjtEdbG1fxbZKg5ouPggOgJQhdWogbDDGen2GX5JmfZn6
r7HAYVNCQvfEiQ6YkQ16yzegBDPfwD43sZM9jO3LLMdcjWXhYrn2hsDyuTb8CFsvg/U/dtuKcFOL
kKugL1I1Wmbq6CjbJ5Z7LycXEyg2RnPBHs6miCFMYiP+JG2P4EMMf+VlQvQFCBj3Myx2enbDpaip
JZHLZrYuL4QDQLXec3a37I797OE7vTwM/AsthkUwHszPqUo9YiM+OCcz5cIDDtPcNeQ7Ots0wBEK
r7ORxNwXhQilLy94X2AWZOEQx6UEe/iN2LGelLI0zqBxJNOWOD3KdBmVFUKM+WNbhxQElW8UQUii
6jpzAMBgpbVgojeCLcEKm8ZyC39DpC0buc/5UsKTAlblPv1D/ox1H9/7uaSOsImBm4Il4UwjHEz4
7N5PY5MeIRlBKZ5x2RUXNET564jSEQzlW3nVE2G61y16DhKlb2ir2qLHXKbvKgt5LP0Rv7s0N82J
ZVDuyxW1i3no3H2woGd5VbY0wTyFORxpCGOSRa6Q7snMQCHwHrqNrfnsCFum56ypJdVnKxBGHKwQ
S+61Y//cI0GVGMSB3WNvtYhg3nBxyud7Xzqcs98pByhvg/M06lvY//FmSftFlJRQ9s8TIgX70zc0
UGYiFGv/fpaNvTvVqwsmp0+WB4VCu49HKhln6tagKOCmb2H8TFONfmogmJpkzRcExguCBs6x9UhD
u7urKbxOuGKwpYKDxfPOl2d0tLSAjAhkG5MaJImNkKA0/SGSUeSR1HPiJwJrcIAQmgycalfvqh3+
bg8N2Az0ws1Gr4GgfIPEQaq7F/ToruEyWY7moOhnBTwqovj5YsECXnCX1+SZGPfiiAUitQ7cG2lD
3UERYx359EFo1Zk6fp0MWIl3bnNgxtrZ15398pQjc18408M+yR/b8tabs67g9/evrDiaO5ai8GrA
dnke+Rkw+objoTq/V3QXAOrodcmndHk/tK49lOnAL8E4wKizs+MbBkbBTN4oY4bWqxrYH8bBQDgw
c/hwUGP4pTvFAsv7OTTCA9jyDAex0w/lXu9G9cdM7jNB+ZfrXndHUhIcOmYxPyEVQXdNEqcjTYK5
EjPvq8FWKIyH3d3YmkuidZVNcuXujLdI9Rh+PTnT6Ga4/0bc23y88NbEVsO6+VZeb1zco3VKIIFf
XzkwF+mdQc1FJ3p5jPr2KxKeAJpu8WggCmGgmJ6THKBBawThcHnwa5mX8DJEHYnujN6QnY7gpHPv
MXA5v3kALvoLIzeo+GP5gd0ozRSWVoJm+xaWL/yDeah2HPqcwuVZ3cULHBhFQMZNR+Uen1jI4Ymd
DDgYnw66OSFkwkmMsmiBIkFMAA1BbLL43OLI7iMu7VDvCj8bpP0uMjF664CkgbcbrMx4ds7sLnS0
ehsx+SJO0X4TpWgHh9wfKK6ypHCSz8Ga3RoDMdoGXojNO0OWtMYNOF5GwKiIv5nwLSIQ1gO1Xe/0
7wYOVBe3u9BS77iL+IbuYTR/h4OPT+t7hKJNt8HBDKfiKIJ7hzOQaTO7WYBujzju5n2bJNs/Uqv9
gUfUE2OG9GqQY3fxO5rC+u1RIb5uAGW0j/qdFqigZebiYi8GA4sdDVNju/17F9SUnmmKgAudUeYQ
LYDi4faheYTVvNYtBT8uFqt3MCo2XOuS7LQBcr3E7a4yG/n9t0KOMI08gVd75MtUEVbT+YvNv6Hs
mgGpdPByKYQ5jNhNy/Nnx/uCJTFTJQ/wkd3GmBmrYl//kb2L8sGYV8VxQHcS9d1BSzIe4gjMJnHr
RFgaHMOVmQ8J6YsPBC7zysbAA8sPU18YzYs+ZnPUG32fASdyGSgsV7QLb1AQKBaNDce9o4HgLXO5
kGCqQx79izrsT6Le7Ts/nGjHF+bnNP5D8gntkk/k3B+2X4tUrQzEcqyYOPKaezBXoMtrC9dq+8LR
41T0XGXfV21S50YX1Rb25UPhzK8XtjQGQtHBt7HrN1avJx15wbuptz2EfcYzGakblWyjcbaDumWc
unvkktBM73RvXRTlcEWNOc7+G84JnlwdouqzL8cOaw6qFixtBwChDmCTRgfv8Hb5o+H1giV7MX4x
AJ+lc93mxMgmg11CncUgfHthXgJRDREIm/2Iz66H9hYbnp8Ag9M9SwRBJvlHpvU1ibcobYJSV1A5
yyOIem9aPBVP/6v+smeu2L1NQ5lzZS0FjgQnHz1oTVrhVlln+FYcdTyFV+xmaCZbeBirAP3J/Fft
CFh+hljPr/NyjDwAaBsgDAhh9CLy1uE5KlfqhsvfwG7vCeQX9jJwQQgugD6gBswJ2fDYIbcvPsHG
zY88WIEODqoMGDvPXDpkPOquvglb58eV93qBnbCaNqx+YX3UOvwtk6jJtYbJwBXLSUu0lFXxRLzM
f/NLCoZaCFJdPiF+GBEMmU9uAd+B+YkdRz4/yiyC2m9KdADrjGt0gXCJaNlZcufGhghuX6r4y3P4
hiMTiRJh7TCrMOl1sWSqWvEDpLz/M17WC58roBFCwMvXnVMn3Gn7fML5TMJic4tNoAb00/nFlev1
G2M3Sio7O7OT4BK8LyHJnnmK9Mq3G8XjSmcYzFCi4SpJyAFvgIejfQOJiq1BNE65jZRZXfpo2dXS
/zp9KiXqDtRGCCaDe/0VXrAFJTcVDm4wnfudfztaZF+e4vnffp3fHE14u2W5t701o4MXUCVzPMgm
Dv/fdNYFKcm4PRROeuj9hXjhl27HzFHf829p50TE1/fICtl9uTcAerkU25opFxVeIs+5tb/JhtuY
jO8mWBmQPhAT6JbK5eHW97orv69ylFC8bMlGlylGZO5Rbvb5S5ll1JpDhYVDV5JgOstsh60tOrC7
cX0KDKpBJ1DC1XBy8HjzZHX6piBmz9GdZfAifnnfl9xKu4f8hOTK2Sxkc8lnP4WIzTV7k5ZOiGij
7dG/4knD18wQZ/+Ki5NlGp27buzUkkZeC6Wl3K4pOZNkFEMwuAUvNyydD+LtYnRJvC8GXdE4oI6F
qwcC/1mE4e5ycSjci8CLMbAq/Q8dm9lsimYjpSddd98Ma8h7baHVyrrb0UzhZQJVXLKzY4B/sSuv
NW0Y/xySwhQ26duPQvEioq1LhFUIKvzoSZ3bNs5rwNayCJujjGF+N2uJ7UA50psUBh+a3U2TOaN0
ykT69QpGZOoMqjHT+J8+/ZZ2S3hPxh1oF4ycaVoDaHvfixcSQfMb9hmDrksECV+fh9DzOb//njA6
LvBhQvjutTyeMqraXUbcnj4FFQ3UmXQMX94vcev9p7FfwSQC+Sx9oECemduGwq2kDzClcYImCsPb
ypvV2RxX2a6bl6k3yFeaW8+KA4MlpAMyJF1WfLrh0zYDu+LeEjbXNOLYVj7fALRXvFS2FXc7o1wM
qFVhAR+AL3MZkXvM1HSphqN3NOqr4y+Qx1X4nbbzGqnDntq/OmOd3bfbOeRA3mBuUXX8RiSF0LoR
AFDTW8vXc4JzpqteJc6iC27IvH7GPXkDvtzBl6RGXCQP7Rb4GrNPeHhYSU37HvpsfFLJwW4SNz69
7pjg0aq+jiq+1YmrQLBEjrd+v61GF2pcPlJKXwG/o48H+t4DLPMKUCbxj2irVZol2rlqSi1xGQfK
LGjsvndRPEq7L853gwVAWgNGhyac1Q1PCWwQO+nxABNTPtKMUrIbxeoEsP5LvhD8VKRcR53UVWEp
mOkO+G6biL8xeNQsA7JK4qhjOg5cIZHhsXmVDjpgKXAQbALE8beKTgXj/rTyBJDHQ4SHb+m8abUD
h2tCnyJzhLP79C16UfEEtQ0qiS6Zzg6LRhWzUh6is/oIMbg/98jKeSS6abpUmY0WAzXJUWlAaVcx
BvvXSgdY8dOuYmUMxxPXw5zfRgcg+dqmJQ3hyvrgbqvpuuAe/4FlxlOejYuP3A5qTTfCp7SX3sty
3Q1mQJYpMWjp5JVtYRuWrUN//XU/V8WW+xbwWPD8cejSStJVwkt0kz2NMk2DotoMeYRjrsZU2KK/
BVbFeHHdbOgaKvLa4bvcoSoEVpqNG+jrzMbXgB/QuugSzF0GKwGgzMmP+obtPb0uBytcZth/dLu5
XablXwpzjHwoQIQjBxjnOvUWR9sFLvomDziZk8DpUcW43YrxwIchElWMVanz4D3RU7dbf8J/o1fo
fRTWjOAY15qOsf6YzhvEr2XAxykvPfS3XZ2SGBmh2D05hHokYvE8i4vk9rjaV/5qcMS7OPomwsCg
9xpRDXLtQFEqR53VT33GhWNOArDAcoEszxXlOFrhoEs32pYuim1uC/mK8vx3lxZfYoI/DHcwqUw9
2UJ5jdCgANdm3uzTNWkDOJP8l9hOBeSsFT6rrb9iiPtvBdq9GRjIp3AToqGE1kB1P2eRh5qs+mDp
NUSakbGVltkYfjndB12ByBho13SSL5h3lIkyeZe93SV36buhb/6lkku3bBZO8pQZfdIO8Nx/BolN
6JCwl7NpyLDcxbq0xCbvDuJSD5uTtq0rl65CXhvZ8M20jSFePdSk4V3OvWyHvZnpEPfWyxymmy0s
E4b5gR/0aV88GEMxKiM6J9XVb4SMTT54xDY1zl/1wEax8vq4dLUdj4Bz0Menf9U/ftog4eIfGLDm
E0rEekUWr9X6JPAI4R+2AO0hY2A8zmonZOpMxibNEmQiQuIq4RzgM2RF6ynoGhH9vO4Pfk57kAFg
hdYMaHXIU5MHCW6rWDR88rq6kT+P1hQMuoRpxU+CcP+zeampce/6nJkQ0xTYJ/KTohD0dYEty0nC
FgJj9hqMmBTIaKki6htd9t9lxBFGhR0BtzEFhR/FUEi62MT8oScNXUgRKrMi8ASGnFhcieHeg7+Y
uPdrpw+RAD0gY5OPE7/t9ITfN3w4ITQ/asJALz2aGZL3YenjpEG1OMSOE/9h1cH5SCaHArYU9lQM
o/FVImqPx89FqCMjR5gteDChlcChnJfyqDEX5dM2GMkzm/rh+dYHhHfBUw0IUoDWGEE1rFsPCLrB
vAqNVQ7IJiBo7UbbmJ/peDFTew0zyYbDnoUu71vl4myOAAwx1FaLt9PU7hHAN6XOCuG5AqjU65gO
HBowpMdFDMuZITTeMjTOs2xTLJiDt/P3SngVqh08uA9FzDiC90o7JsacnU6rHC5RULkdqUo2Ljiy
U0j2YMiL0FhF5BtugnM5B0HFDOCFDRvLksEcuS82H3j8Rx7LlfnLxWTvZxTWa4A/WvyWPJRtsDYv
zNrhmAqRBUlkoO8v/Ggd5hqCxlk1fObYCuRnrECEE5/NU4IsgdAnnEORXc36rPwvBtjI+CCp0n2C
HL1/Nq5j0flF+lAq/CJYH0nu0vsbbweo+J9PJ3Ze4BU4TKJtp0t2zcMAEqj9ZqqgOiE8b4FHwO6B
LD1Tr6Zgh8IL3ZlIY/J9vZYFlik/B4AwoJ5utsS7HmgW+qpgJVanCnQVbijFUMtmceZjgnUyB4sw
J3wVTKAIOkCQ3qAvbFdBsnsE9LZTKl+CklAwHT7j9N4hFYQa8NbG4lT/uvnP/sAu7oF35WuMYgQo
D97+slXT1v5Sskk+OE3hnTMyOtcExtG24TECrcUxx6K+uHhQUl6XHX6Jo9e91+6YagunOvDlTJqZ
xjrI5gPTlx0m0D/Ol5QGx87B9Bz6yPRagaSQ67r+7Tl3h9+jOsmX+H9BQJo2Lqcs9iwdCmCU5hyr
SLgt3PCo5mx2supQ6RYxtheLaZLi8brDIzSbEmCzZ0Fj5hb9HSSnEOzLdIBHii35wJpk/aRDDCOn
ACksPQhSiwRh6i2KnA9hZftXAxZq+tHj/c87gaQirBQaErmE8CI5l+vvFA8sdV1CYp1Lx+8mV12M
4z4P7k+2+MiDOeopaxjF6cv7KgJA6u11KqTnd6tfgaTXJKhc6+vrzgtAoMwQ0Q9WypSaTb5maMQO
xGJT+pqwgE/Fksov7TnQ9g4lc1esm17wbmDG2VXoqFgmYgblsEQURh6mJTgs0CezNRuCAgWJtJLz
u3FYgKmde1/J7lX2t3nUDd5KrMhy8+47DPp9jCbUU3NDFYZ3xORzVqp5ILY3UlbDfAwdDJSOrVDz
TBIgkHmRduCxn8CYLFigmXUEAW8vDode1DHB5kZGF/o2cXWuPsRhNfe2GRXmDIu++iFn07Z2GKTJ
NvuP4je3XuhcthJ+BPiZnhAMTdgES/xLGJUtsXfmZsC3evw9wPeKdjBUBL1kXLFTsxlQXsv27wa2
BnkR6sbrGFKf44DsgrwyF3gxfN5fxuWA6UvLaHBUVrbh8/61cE0xHSV+nxEsMHC+ypbg4B2needC
0nghXBdqQVUk5bQ0vdvf/ZxfcwYvtvqIczte0Je1DJv/dD4dNGADj5RGVx73PDZNJmaxixgB6Jl6
6+1zidgf3/63gbT1WSkwu5DQQYbGEmDGtH7oLt7+duR5vaE3ggQuNL4Ld+Q40+ljjejH8t7WA7NP
PpmdkPMJxVz3j4tfngRDP/K5/SwhYX+vtoSnLUi10qaJD68Kyqhv8j/duY14ggceXUiOvBipUgOr
VJmkUNehoi+gSpwGJnYH6SZfCYamNswJytzGhjW4d6jq5lIDfQq8ST/Ih3CnUtpIKTlUbJFMwRTo
C0NOCiaN360x5Z4NmTtGLfkxpqTvOg2xkNlbN8TQ17tMWoczY/SZQEGHcB7Ms2lEypaIMUxwQjKi
16L9IpHFprm+YyN4YfpbJcxV0KNjPjhKL26+DpcqPk/UeJyW7Faqoww4h2cwcV7MbznvgNTVCWdA
qsIVe0UGFCbWUD0i2kvBPPAcQM+5vYTBneRe2Exx8JfuzXvbtDa6r7iYHPqye8n7SJ/WIcHGCA4i
BvQFMqSUm6JmIVIN4vozjH7AqI2bNYFt4IBasSTchLIweQRE/7Qj/FLyv8EOK0KOIOHuhd8w/cb9
FwtKCH2kCvmU6BiGQAp5xc7n7fE1P/ce4NipbnkeSmAAKlSnfKHFTh6Qq8jmBghrOhBKZE2oF4Ct
+AbSfjDZIHRMBCT3kME7n+iwj46HfB3ENOyGECEEhoNAli8bWTw6/069bsJ1qocRzG9osFgpcGYx
fkFbEzoVjCFEKjC8kSfhIpPbXctSsnKaYczhMocvBi2WWlanI8Y0hcyv/Pnl1wYxzg5a5cLThEhG
4svFwsSyhk3HxBwJnZB8fNNR8oAqA4lxAhUNv9kFsUMEbOiVH8OYduJbQ4oquimgMNkyk1GDDc9N
wN68Yw5xeAsoICRUucnPAf7Gwpn4nOg3wgjHwBGDKDue3hRfqOiWcLo0LFI6gB0ppypuUJwGaucH
kfigiqFS2Yj46s5Hx/wRliJMEWC7sqiQWkZnmLQvn4qFrbalWobERMAPrDZqigcbW091+XIrmi06
5p/du9ZzeZYj/yAeYscjdId/5DrKtXBjHMh13BmHBgmLTPXHiIIRf2Rj4lru2MWp0bRDOaMcxb4P
Jj+MTeqWQ6eP4Cmi5v1n5UrJR7lS7+RHicSzqF2eG/qDR4EpWKyeGG6ki3xcr6t1fYaz8F2YE9xS
5sa0t09PTLo1HBqSMall0MSLRYurVLmTd7+N2D2+i3wlCK2CZ/HbYAkzC4/wEL6o0i57DqnffTDJ
NnDHWc0zDGCpSjiQl+W8veKC4uQQE6q5SlBgRe+arPN5DEsxWQ+w5yXektxRJmYMhsbpstiKJL5u
WiIPDOZkjiG8qtk6EfVto3m47ePRXO6RJJCsmLrxpt5pBJeUM7oqN93qjr68bM2OOcBlmh7gvLBo
OCgv03ZZHX/jbq0h+OxtxTiAjAWS9L4IL8/xLXioJ/S7/TuoHh1wgDIWM1iOoxsB9TvUPocvxo6F
iCo9ARH37/x1ucMdho99sST2cYx0L1i56sselh/pTV8aa6h2YiPpu4JOpzOyPbCyCbHCdO0wWNdQ
c2B9MkChmtHEjRvzW9J8MOc319pMOoOqcrr8w9PpiJE9oWIfDvb1pn/rTaplcNKP/CMwYQD4s0qF
l07E/sE5+x9L57WcOLaF4SdSlXK4RVkiZ/uGMoZGQoBAEgo8/fm259TM9LTdNBYKe6/1rz/AVMDs
hmkcCkJybX+HXweRob0yQmNhzoox/IoZJq+LWyptlW+eeGaqrCKH2iv3DfwsAuYAt0CEAON+lO39
S0aTnBSr5twK6ibkzWU+gyvzxxSjh+PfjNqc6hvEFMUW5BecLVj6O5KCXYPkcZH07TMWLFiYdXiv
f/0e1c25WFUiBto4379aYNmESwNgUB3VeTHW/MvK+Dosh529Yzpj/JSHQNnYqT4GmTVppxBJnox/
/c9nW56GdTtlcrKGaAizfHKDY0WIBVg5uzSPzE75apePpc6gArxahA18/jUJk4Dn7rmTJYi0mKZY
hKDJO/N4W9jpc5rhY1rvsvOwuy2aP2q6PFemwz6fy+PX+j3O13lsTUhjjF9rfXxIX1+PZTXtfzLH
haUb63so7oDDcE96MBo4zpCh4mbirNWpNL6n/WwA5nKoS+k+DoIs+YJoBqBDXQ1a+IenZFtGWQVE
VDrf+UGM22AcGn8usnipCXoRk15IY7pQbpeQw1kk6ELKQF59FrhTVf/u+E8DYFievueCEmGLQsgR
zgkaDDd+TA5vdJSfcnqILxWWzfZyKtcNFE2wiszAK/dBc87cIAemAq0nncAiAz4SYwxQbmBP7MMo
reB4/mNzUd8CCIL3CDLKy/nNbSDfG9iIb1sc3C/kUCY1jR7UIg6B++4BteVfNkB2dUlER3urfbNR
8TK2Rp16lgErSLsw6GdwBRiIxhZyhOVKLcOEEaYSbGHSNvvHn2nfNpoTpiTKKLz+K+Hm0YqgBWR0
wZ6oB32PizMDf9hlYndlN34O8DpHDMWuFu5U8Uf+qeS1/r5GOuPmKzbpSx4Lfa2ps7IInlDocBh4
+/UXO20Lp+pHZ7IGefX0zAIe4JdBSeRB7rwaCemkJ0w9YRO8eLhPPGNMl/gkvFysOUygrIdnwdZk
B4fOhnsK8lBewWFRxuCDwQ6FD8GoZmc/Ufvc8Mfk6b7AS0dNc/MtLRR7eHp7RP17a+KAwEbL0/Uh
2UubqzZvhWBNOV3r6aEip7Tsp8r0JodUE+DxoojJgsN7ocuBQcgeiXbm2F4XV19h6q5rGHn41nfn
wcK8huKUZ4JtZUIUHzsia8QXMxBbTEDbfwoJRxSLrY8aQ/umP6aXP2BW8bhFB03wtLoAah3+GPUl
YVJe09LCLw9uvzSs9eiwEEArd8v6gGGFsoOwS3r0tRwXs4sCtcqV1HCTgbOnYj2Bk4CdKGjMI0Rw
LmhFMmngg/+ul9nY5vpUAmkfGF2t31jQ7mvsr+4QsIBIjle0R8PyLkC6Kv04DGEJkgg0/OkLU4z+
OOPV+3zBl9prrPVT8bNDKktxy5yKV1vP3rvmcEOwdXiDCthbw/FE9VjDQpPilzV+MlfO1+Z7Ul5O
UrEfwOnKPsEBRf56HLV+XPehCJQClvkQLsKNdKFcI/bLDqhJ+kMqBCzQIamBb8cr9hqXc32d43ra
jx8Zp5g8yIP7vgq7ha4MmlSDhoOd5vzVLcqazKFryI6V6TEvxFv7wwf6VIznAmwUgEWcR4RZU6GP
yuvcKhNJ2Tw5S+8rnaRnCvz5ubM7RpaenB+5yQ/IcVIKQwauGTMgWIczHiSs+xglZnJsljPM0myQ
I3Kg2YDHB6ylc5G3MxNkR3rVxEGG/iYEDZVxY33LRPoiED6wkMGFuR2rWoLasvlQu+DqXaQHMm4K
2GIw8hHYyHDD+TyFeFzKqLgwmIq758MrdU1QKAaspVuG15D8EOq2K6RXib4tiPKriHMbl5ioqd7l
91XgNhe9T2JmDt8f2GMOXJP7Jkzy9y8LWPbzPEydyVln5UiqxWAlDhnrDCZ/+kTa5mfKsJaGM1S1
P8NEmugyASkWWMl/oFeR0L+epCmyhUDhxQs5wBRw2OsemtNYZoYVlFggju/ec7N97x6+FbKvsi5x
6rVZjvQA3A9t+JTkuEQ5ofOXfWMPe08kVAEqt7EgL0Ua0YtD8lnRvrwhicBk2qhUnAlz0lskefoU
V6HXETgUqScJqb9khseQ6oWMGliiRFp5VlJ6vXG2vl9dmPWAGWyed7ca8+CBIVfQlheYyuGh6xyh
pMI+pXzFlq6FgIUq90WD9uoEy5p4VWoxnlbVx/B02SBVAxi8rj/EYBpomZr0XpMpDrwrL7GAB3LT
nDX3bQZgTnph8QSGU45Pala+Mu574gqoiS4gDfgfqgEQxiu07AU8SoYLxDQivuiJt41qqRqBOTw0
xxVcXCNsixkWwh8cyjfXz5gbnUnsv44X8jfe3nDOB0guxUzcVPbI0iOAW+DRrps4w7jM2NqKmZHq
XTxMeJvnal2jHKJ335C+FIESKjvgUkxIVbIK8i8KzRkzi+jKDU9Jz4dwpFQz0HQf5WJaJHIGmeo9
pUIfurjuaPwW0HzuRcq9fLng9gS3ccSRSdWOqhovFrIE0HWuBQv2z0u/mBvD+LUxnS0IB9giPOaB
3O83/ynDm1zbVJ4jMmjr+VD5bDydkzxgB1Q2sQAfl/JqfKgS9ktoGN3F19lx/73EJlzim/3wi0CA
7xEDo76fmgRGsgES1dkEf0OjOn0F5p6QIkyeT4xAoc1Q3D5SmGNCMtPtG1bTAbNqNmjHXinY2LEc
wPnaqrPqXxf07sc/WLEVYgHqXqkxnPvUjpsEzoRgpSDCBr1l/6oCio5iCKg7VHj7gyAL8Zoypl2m
VGBy9Efy4LlU3770Y+cYsqHmw2h5Z2N0SiF9pEwjgoA+j8raINxXwRnSp7DAuZSSgf1U+uHbFZbE
RNdfRGOrIV3+xSO2j0w50E/DI2BL5WqIHcm6iRFTQ0XjY4wnXdBpMG0M6DEfdsCOdiPspBt1X7SW
rADEvdMwXFjN8Ka4esyrJH9gu2QFknAlopRXT4hi8LMFgSblwKZ9wGAB/TtcO98GQHnghQzYgFUd
wbjEkSq01C6n+ilIeizDwIwqYrk27hCb4QlFK4wZp8UiLQxXae+xEGfsfH3/URSPXG51Rd1Bwaxg
AYTzqcipw82ZCTDtVsBtYh/iZzWKOUPUGxbsaNxIXjE1XIbUBPMGiOcMvrE+9YynW8Qvj2tD4aYC
SFgxPAT1lynb4+XOexmlkfs6TGA2KOUUlk+FOYqQtcR4eqp7+VcGrYWqyBM8qvDDxkvb7c0UshTB
tbcEqoWsjdu71z6noNMqEzBzZJhB9ACfffsf1lxWPgDBHwfCGdWDxNAcxj/XGAVaWtuj98o8Ikyp
JfhFYV+uXtQGhtfNnG3vv+PmR0uUDuYGMQKQ/EABneAeOObcRDx7tj8MpbCcxA4E8MPaDq37kaYc
QbGvEmXzIqyV+cZj2wzLW7l9WTwurGQgPMHNCq+/oFp8xXrwJIj2sRcL0reRoh2Hzjurhi1xsvKZ
FQ1zKViYeqRjnalhAjZv7AUdOq6Wxo5tjOWxtomAwXqbASdjG8Q0BSdJhLAyQWqEYux985W1LjKX
dIyR6KsPIRJOMZIPqhYR+7NeyLhyff5iY2DxSBPI6Nm8vEXMeDWNVHtPNwJm0hCwi2Z8VT3lFgC5
2z/tL/ztvpxB+ajI0cSYQF0fOk/T0El45hN7PGjOTLXxDsl8mBCHZgkAb5bzbUMM73Mrk3OkrpHy
mLDx7ki+fCBfUX79g7ynUrl9ovr2Gh94hsiXFt2fQwDwBViQeohS+hDlosSHpjtq2W1wP2BOccWA
FLaHf/jAji2MoINGwx1j+LI0RxRUq4ueCI/DREOcxqg8rpH5Y6L1SB/QWqQx4sv8kV6Zo9XjxgGy
IodVYdQBPDt2iClzD72Pqw3DRHWISAVtmZCn9II3XmsB148aJHHv6MJo9B0A0dEeMa4dXNEuHrVY
R9lyOsCWRYrhtqxgzYwhZadGNd9hGsZUkIFDZC/VZSlzCd0y0pc4cdh+Q+FiHUD4uGExR4wRZeXw
OcD9mIQi1hEuNvwfWQw/m+KDHiE6nKlhH8gTsBP7gU5icBQPcuP1oEHSuADAs4LHr5zH/ZsujA7G
U1A3KYnUB9crcBfJi13yZlPNRkoRXFAMvuJ8hWe9A6tW8Q1tVIxWwirp85uNbxMcdASmOxAWzfKM
s1M+Z/jM0NWmdRFrrKuzzaQMW97i03rwm2+43+EfwkdF7ufLu5zYHPZ9ROOUdLDoy3UHCOkqJqSd
pZWH13yqXycYMWtvv0fsah1Y++fwiggQ46iH94/wO4RojLbgkVqzrI7a8ks6TNpqocJYokpxsDFg
Qg8XVqHcp/Kq2lC9JXe8uOaagcP2C35lmf9Uqu1nKhKdC5wVKvR7mNnrF521vmv0GRVcH2YtVuu+
5SPuBg60qMB0KQIArAzWP+Epbii+o8VXELFmWl+iw9qe/z/hFRdDzt8sg/XUcFbYhQ7zpxZp+ayW
ToWzlfAaNJP6SmnDjK5oJ5fJoUVkXmgrRYtfxlwDEOXHwCd+LMXuQIdn5DPW/TdbWFb33kBKoQLz
/Tp9qyRLvXalPm0/y6ZOP92pQRwgkc3YXSJE61CxtShz1po+GyoCHqaf7Cu7T57Hu47GI9IY7ZdR
JSbpfkwNjQRW5++Rd/X0gQjYkvIhbNrA/up3bE6OHdyG8eUSl2ogoPH236GNqdTvDLMvUTOMCzXl
NdcqbKWUsumKMrwg91zsbRe8JzremjPv31T/NbBWBXUXKwpuAdRCAosYwpe8vxchGkuCgJra1cBU
qamp8yhj8TR4+WQJaRRLhtfTHcBd7oGgGYy+vc8Hg7tsVoqwbjB87SDqyhyvfdWvrOTSIwxlE+cK
vgjdhpukBhJP4GHbdRGB2RSQhN4y6OqdoFX9TPKAc6kF0XAaOTefx/dfIQAsCAqiLJm50ZMJMOUs
hg1GGV+7gOGxTh4qI/gqlDsf0QHBV2eQXmaIV/Jc8DOmn0o0CkxRLArf+kb2DD4SGwVj3h5nIB87
0qcRoaR68oa4p2EqzXi5F1NnJvVAzrer6FBtJlMfjxL3hV2L6rfGzCqZJHgYKiJI59BLVLcUs/h0
IBmDlsDGckRAJjBopv2QNn5RrrFV5VBkYPMceSsuUE7CD+JUWgBGWxBze++JNDqjxobo5dG+w9xB
D8i233lsz2Yd2wTMsflukYBC6qOpwEKmKsK2i6+A4vN++vgBcawPrC/E5boGIM9JzUY21IIZKsau
wybULXasaeyuWLddE2ds/LKXqAZN5shkb4ejMIVLe4OWA9FcjblR2tWHaAor7aPXHqBBRUYx5iXm
msdV4PPsJ9v8Alrl0rzAlKrYFZFCotW0MW5rMFambgY4B+xBqAoNQ4eSN+IZjg9IlBkMQGJ6gYV6
kJEpUXnOQCaKBI97JfwP0ALheAz+AZXJIGANXs0HlDP/QnAnKw8hd72HC8owBBQ1NS9Aak0OBaM6
dNqNizaGCNEWVgYdjeIKR3QS3rZAkdmSqnx4eZhEU70J3iB6Srxdh9HVHFUf14QtTqboczQ1wOnA
czkz1K6b7qh8ba3xfWuRnciqdhiZE32iL29/8Knyo21NVkiO8RcC1vsL/wrOlTYZwQw3GbV/lXSR
KVinsTDIEVf8a+MdftR//Rq8HhE3pxLbFZiK7oWoCPoxXNQX8BNJiCCngkX7TxOhLO/jAWHuQaCE
2VZdOxhMwCM69iuHGQiMOMi1QKrw3JKcG62CzOuS9YuLxQBjLRmWNQMjrLYoSjcC6NkOcB2UI40h
BI0MyfHmw/P54ujciwGC7Mlb+x9ljAGkjUOBKcgYPBgEINwOHl7xWK8h/7M8dbZjFYVS1j4pyv1D
K4IWGsFdcD/T4YsewVmCQ3DvdDw4rFQYFPGE8mR1gVOFUhdomI0DWGcJ09lsX52YT1OtafCKTOHo
xbGh9KYRguGDrzCMAsqZP8nN+3ugZZ7fTtJe5L0zLUkfkfFd/bPo/wRUR+X9PDJkEhaenY9uvMRz
/uP1bdBQiRKyK6zCyw2UypoRMMg76s8Fngm0vHEZd2MwavDtjskz2O3DL9cgUB1aa3y2qI7UCXoF
J+n/wdq+3hnCISWN8h5kYdFR/aPCZ07AzYzh0B+cDALNHUv/zH3nbMT0j/x2ReDI9CocCVU/STJU
4PAGOeM9pGiECgzZ/KcD4uJbpndhyAw1AqE4TDKYVhbA1REXBZn146smdKBgrjkHPc6mdWCuQWWw
Imfal0/QiQC3vvgo6y5mdnBbKBLPFubGo9uEmLKpkaDQgJxIykxoMbO4+jlLMx6BwDno8gEigMTm
oLYAw4wSH0dpa9GhACJTxP9raU1/IAZPIRuXOw6rJd1RQZvwLQYE3MmYnvxY0Ck4dfSckAJW/PAX
+//pkBZrJCXTJuGWzns8G5r5df4fdxCtHr+hhmaxQdAp7d9LeYPYihUG8JNp9/fwVWxEk4+G+yKk
ht0WJ0sV5aMyK47aSUdj/Av1CTmztEYQdAmKGbSWJ3daT3I242m6F5dwH+WEuvJbCPwgpkMJIiDq
As/hScYf3LtVv+Ih4EYjewC7x/vohLrviPIPpt+HHO0eh6TbzDjq25sQ5y6zX3gS4MYPl9qi/uZy
Zog6FTpw/wETcw5PvHnTVaJ4YI8VMT3Pb/syzaD3csHP9k5dOtFhw2vqKjB5HLmBCKQDT2NOYYe8
EyJtmQKKKbjhXsmqZd5LIcDpQnLJh7QJveQvQa/l3xb0S8TBDFsNncMIxxJzS+r2T86l2VpYWYPo
g4MJFixF95VTvQeAONrLgrX8+OE5wpYYvg92nTzIFJtU2zyzDGco5aefDeeRPqMneQUdWh7qzIaJ
qsPf/koXzmwgeLPPpy/upY8HqxHGHe9g7hhlUXPCIJwBDFYQQpmgsE1T8zw9Gk2D+wNCGHRTiYRx
qFKju4amw60bFzEP2xw/p2EpPWcVpDDBOKZHgS71VhOligBiKZtBNZRQrYILtqTODIMYllmL8OXX
D5JP87X99KmgNmHGHvO83WSPXyGTyVswOQkaKSK7tcQGD4DM9gplmJ/DQ72Gc1di9KeNcCASrPgc
z6wAz249oew9DP6jT2EfA6rbcHCUUwkrGTNPK+704IXmWAr6JqyUMb3IY49kMaY1EOcYGTpTcLJX
W/QLNKnQ21KNYmLR8FjwFSWGPeLbFADEoB4Qwp+NbT918MSAPMJkD5LTUWSo4tAkHhnIWDoH/SUd
9TNjaPwbqf4x4QGP7Fgiv4fNdW8cB+E39SZb5M/ksWDwXbDigG34bNklG+kAxiUA0u494/kkdfIu
7w9SRHl5V4OPs4azBXAoKiLKRep/HWZP8MKi469Bp5h6eve3h0lXBg8PkSSe+UV4wxvGBBZylQ8h
XSKHE7AcgJKZmtkQzDUiigIDzdvvk/3wz78FfufRIrUSEiXHgiMcrfvfwVJ6crBFEZJs5iA+pDoT
FKf7mSqEbQ2CmjCnlodE7mL+9rtI6fpz6C05zmq3mfPx2Joajoe6Uw0gdNad3zFeVdx1q0fVU2wV
VNRNk2ZGbGP12JZ/BCZIC+akL2NG/8Jz5415jRhyMKQL+XuQVPk9cITAUgkyn7HVUgtSOz45AfxJ
Hjw5reQZX/CFcSmEKZNf/x0CfLCPRznJC9ivhOEJf2r/scWo37MIMg3fAcikbFVEIqgHrsFlU47O
38/j5/Q7Tj9vCvGN94XcalG6IlCUXE4Hv3Hy4NWJCpwPx9XuhpAUe4p/tkgYZ0DPXST9dQMgzFxL
zjf6Vt6PswXHCESeJoSivbPhoHoAtNkzulJtO0FReMoR8W8XDRk0rSljrVWLI3QXl5TcK+Aa3kXq
2Fez5PqMONcwMfmBALpcXU46LxOoNoOIZ6BeYni48H6hRlE2wBgFD4dkinUD+TEA1Vw5GZjZdNW/
MwRmLrVzyCMc1H+v5CwynQW+54yK3qMKNYys2SZRDlN+UNHQ/THSFoQ2wUjlsvHj4ACrHaE34mPo
lxjKF5YSMy7yY0aRgFi5Y7TCkwnv48ib8fcg7eK9BsFD1C7iw9zMmTqEubkDPzlDCQHDzhLyHoR9
4AyOFh+WzCttA7OYt6nIeWeV+YbUXM20Y2es8gWtiHLkc1EaCf9Ro94VxAZTTD2ekcwhH/mFQ4cw
U624urRF4OLkyvIe7JHkItBh8ebNKi7M6XPYFv2EZoqKZKV5Ly2FB4OTDwSqgB6GrDHW1cuYZQLz
RHjJ2n1N5Qn/JseuG6NEFVrOktdQquXciITDUoniuIgR0AyjPOKUhg0nhfudrlW4V5F/vaIfsCJs
LvdFAm2HSk5gsFORukL8kI7fOdER1ESPbb2Xtrd/768i7BzWJ2xnpqyeCJFesEhh8jxZOJClU0Gy
4YpgCNIkqJErfADmDhotJnAUjI9Zf4L6eIVH5V0CffqYyLtB4Rnz4JNRlhuMu6cZNqHO7LkefnDD
ANpDkxqjaorwx0Ig/oJi6b3yiMvJ4ncjiYfT6qQ8VpypDExLWjsB6c8Y16AlYqowsiJ+Nh6U6qZ0
v3XDy/MVWCLsm/P1F1Yo1S3WSjfhXlphXvhKJHhsNJ7f+Lvhk6ml7QwlvJMayhKjlIwSsG/cd0gP
WX+rIKxwOkxQoEmNaQRU+FTecJgYk+PomTGw9ug0reB1C3HpDFEZvWFi3FDv4vMp+/chviCp/Ka6
lQS927bx5Wpn1SG+5qEyhoaf+xamScFnjeoIThF5qPRkcNsYLbmDnRqX6UAFdSrU73LZzp5O9G7H
7alRpjBCHznpMEQbLJVsag6huC8LscqQTFRTuvYmEhQfG1rQh3826N+e0fUUwPoLst0XoYny1sTz
E2IISffIKP9hbu3VuJxj1XSY24LCElxScc4yzkHiHCbv7fXEYoSlASLFgCPsT7Ce6yUGMtZvjrlG
8v7ArHKgPtfh53jfwJzHgLM/MvT5YGGGjWBoEX0TAHAwrEaTru0UD1QFy7TVM2BlQ1sLcxm/RyyA
4/szUDCQfofXmQMzDFcH7/XNOqCfIZgZY/VcT6Ar8HcUSJ3kq5g+04hAkURbUUDvg4AdVF8ybxzU
Z/Yq5DWEQ5XfbxwDPFzlsZiJuKEXAJpr+98Ncz7KvQnkRsx6ua1hTwijQHiWHXE/JITjT8cPYrmq
hQsWvdEl1pmLee+ztaNrw8kA3z9Mb1BkZxTg86L0i6W6HcT9jWsrY9cIyI9KKuENNix4oN5iZ4sY
+0KIYSE4IqW4xO07/aRMj7m/QE6oR4+8HtdEUsEFTZuFnmZOL5lgcFkK/BWBT5AZBKwIRtBo84+H
dA5jHAlnFLAVjpeiYf6qBDoAh18EMooymcR2rDdey9sXOqiKMCmOJrx5VSyKedhAsfzTOIg2GGc3
qne3vWoNARmM22azGxVTM/xg6USf7HVTdnA54tYtIgD8G9RsBJcCF8GNGBKYIWho+oyIBxfrUnQr
OzO+LOh1sQ7wCWSMeMIE2S+BSfqJGrT6f8dMA8sV4xS0O5Z4JOrRBZZ+DyWSlV/wE1nqSMoWl5tB
JWv4PWetGyYfYWNAVECK4wGttezRX8J4BocTCZxUNdjCMgsGyj3yRjAimFvwdqUz5j3AmKCeL+GL
MQvotgZcDwaBxAqx7Vh4M46l3bUIbn0gETizurM2V24ghIZYaJv/7tjiIrCkxYRIYSV8spDtk7IY
OK1x9d6VGMUj5xB3rRFUMRvFNbCxwBENPkk0UDUOcixvmXWwZuRNcNheTZo2H3NGPhNr/VcO22ZH
/UQxmaFQdZXjAcakPdJ9TqH9kzFHADsr0E670PQnbJ7OkTtuINSzxMkEKhx3y4JPasfwL6I1BGpW
R74dCUJ9nrxc8ZzcApFSAvc+4GlnEpzjcctkmQeYImwWE/wQ3jmPbj+CtN3zHyYV8WW0FF9gzjqK
Adc4tM8IK/PwvWH4lzSz54xC1adV9gUwzbwGS++MtAXsC0ZzifgrnIZHUMYwQ81dOpTRPWZlG+1+
7NFmcx1Nv85Y2riUloxazREG67/n+d2dz2nL+Cy0pBD3WMMc3s5ydxAxXHCpmCrdBdsb7ea76Vfl
7zAuLHB2wlNg+i1hsgwLZtSOOausuiCubG8qT76D/EP2JxKPyPGYj5bHSYozWYwHdaCGA1ZDkF8R
Lt1TbXTC4cZFfzaSvIuX+V200fwqvHsYkTNtw+wTbzjvFb1FSIR7xaefNBvGS4cEl+ygiXXBGy2/
6++D5L9/bp+AZwxbSh0H939943cPv1pXOBQTZt2gbIPY4dP+3LmWYs3h2eaR4ObOWQa4UV/96DXp
j+p1qhxSvU+w6MvMCXALWH9xzoyJQroLWZm8g6vZQN0R+LMiL42/CnrysRIb1NinZGOho0zBCLUj
aeazo2fJ8PhhBEFtsxbNCdPnlJUIwFF7MjGI8rA9vs6HL1Aix79Q5J6Bm/tjvnmjkD5TdFPX8VA8
Zk/iA1ZlGJffJaRhj11cu4zxtMHqvfcZL/5VzxCd4dn2q3t0Jdlkh37jPTn0xPZgAwZ/JqjYJRNl
TetkjMtvfVMjpuN4WS7LkW0EbExsLTVedK4FXYd5iNvvzQ1pe4mOl+KbscolxKnqwCg2FqZHIIFM
E1MUTqzfLJNUQRSS5AwwdD4JB3z0g4x15lgxHNgnHO7YLavZtE8BaW4fz5zDf21K1jIXsvI3HWeU
RwKaRUeDY82yiXGCHvNEED7sIjALJPIh65gK16vji8unfR4tS4CB9AHNy2eQ8+Eu0wLsNDkMlAQY
ICNO4MnlUUyuM2lKx9XS3VFF6/RVCaQxz2vHKBdTLa2QoAluP4AbY/yoim4piayBFmLPn9S4d34S
gyQp/XSZWEs+BWsp7dFKuJOPeqLIcyjBcGxDvyAk/oUd+wV+fPSgNH4t7hET1Tmcyphfp0ScfeWL
bEUrH0gs0owWCvz+cWXGOZ2ua4Z3Rsh6MrknxeKFcXgeoQkhmeY2IwaAWg4Tb5jZ9aRaoe9JpeM7
7KBKt7EW8JiEgo3NvuNDqsIxz0hfZzPGKyzVPT4BXilKCL/jHYhEPVj9/nUL8EZ9S86ROcftwWXq
jHmuTaTZPWR9m4jFJycaiCvKOoOVT4hyPrXJp5eWgORxFlR8TUxB/JuTdEAuIFRqMzbnFoHlbGu4
hVxGkKux3K14WbGB5JyKt2ojm6g/EQrEsUSSzwF4OvQGiDqsWrZnkzD4JCHKgSYJe/YwhmFdRWKx
q4PLRuUn5KE2fUQfbGeKuIi1ZPTYiWNqrAWdjeDoY2IIKRqZ6m1SMl5il7wj2AoR2dDhMyV1Anox
1R4zLpHwRKCgux8fM9G+Gh6RdawNdx+ZJxun8AFKac3ogy4ov1jhqTBYh5nHPSYGOLg95smkfHhp
ge74tCHMEniOZUoo8DoL2wqRfNSPfs8Qs9zDnOLcgwmyBATzP6P1Mk8+CADFP2ssu0OZQv3vNxhB
l5OSso09Yp2P1gGkZMbNYLoYPbFv15ucFQGqKZeySUG7mXbdv8EzmNMBFxRegaJg+otnHxQj157L
SB6UVkAHgCXYP50Z+j1Zo3Xs/KT3PxOOCeDXJeoIl5rIEjWLqy2ft72NRmN5NcJMEQbZBQ8UBDQ6
dHA0WOll5LwDHhwYDPmCdQBY4rFiTsZqy3N5p2qkAnmJ06UcKSAERMFGsoN3ELFO0MI3dMDcjpL3
eonlHtfCtCXCgZNSLilE+TMMvOAKrD/Ec6wOOrQPj1JAQDp0rtDVTDBKgLgxLlfhc/ZeoFNjpEX9
eSdRTZA5lXUzpxawUu4nJGvZL9UPakz6FQVyu+KjYavVtCpjsAGGbpYDydWDBdbBERT/iDxUbhzK
zxyL9TsbMoCruP15MCIo5DztOaaIFjtt71+XQ4n0tiMRxTe7tY2H0+D1RbPJx07xr/48Q8Ui/g5b
ndIDAq9CxW/c5O6px8v605IKaTBYnNTff87VkT3XY+558yjBn882EKLMtaGF0ha81h7DISW9Eicc
snO+rttOONCw4pan/vvxXX7ZUMkTddSH5VfnSRv8pYnK2MHs+Qw+/qJh9ctMnzUfml+gh4z/FfrE
9A6VHIcvLAuSN6OZS8jErjGCCzTAS/zcFrAUldvqNcbhbiLP3oFGNCkKBPxDZ2IpOtDU3KfOKJ43
/mVu7h8/zIJaOQZ+b5H6IS29gb4Eect5SFXckUCBWxfnlieja6Sd2CzjXx1YPw8mUBsJr0xBgaA8
ECSdQ2AKUfKoWlz29Uw7f8728bArVzgGzp7JQxBzgn76xJ2YKK2Fyf21KlfXhBvZlcLn9OMnuQeF
w8MubYR7VqCmzwkZR6maFqv8V04fky5FFzbqcIHdKky4Z3LaHaVT+2XToT8WYPDd7rW7GgIcvoXq
FIQ2NmmYVkTZ9+Fnq45uCXhvl6aPNYyoCARoxATc5ze3DfbhUf5lce1GUojv0QgSV0Dy1eo+49An
fEUdJP4xW+yZxG82wP6jxsWiibncD4Xd3zf5vvjODwHmeNtsqKH4gvGKlxxGP39/pAfMBVviIbm3
ev5IbKAVf2YG05achahmbjO5yyyAMKUeC8N9r6D408zPquUPk9rY4XaGJDjlkhhq+Dq96a6x410M
dxfGMlEOcc/rpDpgnAMYAyovrLkYw+t310oq+IqUeAWaav4fvNPbpnSCnMHbriZJgpF8n2aYv139
88CDMIj3sGDcRlx+m9uPWxYiINfHDAgjbTGUSjjmeXnioYkZie+FfWcb2rgtIFkmwGTDl6QmwYCH
jjuqph/wLgxYKB0g9lqJlEj1vyHbltPyB+aEij7UwQ+siGht7xFDPJYW+4Mx5hv/mV9hHsi04CSx
GeHF62PuBiLCAtI3UfX1EYNd2kYBQPxQQ5ESNe6WqtshwZ1imWKfqKNM2iuiXU41a8IHF9DRcPOR
nSrrG8avaKM37z4C/YI5VHgmlf43lQsoOkZy9OOYWSQIFJlafkJ6YLimHKGS9uzjLyj/MBJWg+Iz
SViT+82zAMUA+T7xEmKIf7B9eQJep/CGiytqNsXEDEqliGjT50xaPo5IoplKzmRo1IHN50dbqHl2
l3uHJ/nV0gr39BpJNd/Q33xQdFdfl+UNt8oSPx4acySz3u973C6kBdM69qejg16bElJN+v1TmBm7
DG0hZNnP+Z3oJqz5aEkv5DOG5g9xoB3jcnDy5RCVXOH0Fuu4R2pjjOp0bmf8kDG/tGOU3x9humP9
lmoIOY2pD6lvs4ap91LFVAxF46jRGKRjQIqDKdbLLWZSkF7wOflXFDE01XYP6QwSQYX3hM/XTcBL
zW+5hW7hYe7bhIs78nlUKPzEEW96Q+1CaFbxz8G8iJ/nYQaaR+oP6OM3+rsLzVsXqZZvXk5vZ5tP
mh2GQbRUGZGYzTO5jM6ibDlzXQP0paP1ZA8UEXl78JjAGe3328XFQ9ZIi7Wqj/WOGYpCd3tmwfky
SPvZSWtLg+zgqsvnJWJM1eK80Y1u55xRd++qCJq4JmlF/JIZIm46N9Nh9Vj0obbVNjk3CutESw4S
6DIu21v8mkcsewsnsX5eq8vMwcqH8UisBCX4xnogXzNilgR+v9Ns+FgIl+9LbX9YoFvH62SF+Llc
AkcxbHB8sZtv8k+oA2wzjIaYRVjt8UZBylSE/Uo9GyktDxrnD3yMLED7RsBHfEmA3vllVjDXOAi2
DrIJGyUCRQpBc3xEYVLm3jH/wRxhJF/O2QosLDDnokT6RJzykm8d5vCueCmlt6TgLxb8N7RBji6S
VMQ/+CGg5mZUgQCbLo0CB/oROvsMu88zk3mYtbCLPrv7gFM7mS/kavJdMrnZxblSIjKFSxHgcols
gJqqRgWkXucNjHacBZYtEecw23F2500QfdvXFD4T7xFXuCdwSMRpITymV99U0OF4eiJpmm9QZBBG
EQJgTmHYlo13gyhIK4oBxFo9aVMVlp9wj6Na+Ktw9VhZtvRXIfxceS5/YZGM7ngplIhNcv3XJsjb
vpWQEPvJISBlB3w8wu1ranDVOTuUgp4xoXuhEFdjkW26fnmXsRxLPwiNTE9ZMvSEF4ezCyHHQLNR
gdne+BPCYHl5IjGliI0F6yCGTW6/wOKHapwBagDl+RIDLgmL+l4cBLBo5GxUTLtXw+z1yzsE0naw
wvpX+VZXCIU0gpip6ddwqfuFMpVjfCPdXxTI970cI4WiWBrm3ZxBjCWES4YP69w32GxIRu34A8TH
CgU+I5U94ERIcxpCEcaS9Jmq8dMnMDSSZ/YKW2jOhEF0BtIV/hWHzLHUgT2WVzCd/T5pkyZBGCZt
dH4mMjTeSVu89iiLIa03fJh8jKuUB9/GnI1DXORcSNLXHW9meo5LV0Lmee6qqKHysbnK2X7E2+gz
Y1KMe1zvzBns80+iz9Tf61RmkJlg/bjCQm9RoJEba6ER5vEQXKcsyPFt+ZxKSTkvPTvSU8OVPVST
7FJ1jJFjQoBHzGb+dFf/itFiiyUPBs0vXw+zuMZc6L5tPQeBq/LbeHvkzCyI1DJfzC+YILD/UtO0
1HEyy3CHgHuGGERasUC+tg02ejjsYugEb9ohVfJ/JJ3ZcqPIFkW/iAjm4VVCIECjLVmWXwjLlpkR
kwDx9b2ojr63uqvKGoDMk5n77IGm4UfGSFiWHtGb8zu0QYpDL8wCGsUuAnl/RnXoybrlxjzGJ7Q0
tE9kH/4G6QKiOx1+y6W/s1xzcfgBrl3+KPjbVYtzzKYHE4WVcEgc42p55tLaSAQAP1bJh+yqJDRo
76RsesNS2utf8xXUKzwTXNVdo9v+l9KQ7TCA/UQIDiLP0WNPEJ1f8XdI4vi9So7Dhw0Rim1C7X1T
S8/X1sZeBWo6x/9lHISLs//3S9vRx7pxRSP5LVySorYqgnqF0mYJYOC2f7nXbPAyc3Lvk20KrANW
BCymYWItubR39lhwjyHacm4A4I1P4+xOdpw+DcnW9v2ntqdZQBgfShrMmFjIxAWGNct3cjLJ1tMw
PX4GQ8CvxCgm+yEYiM8z+FMD5NlWsKQN9FWGw/Yi3I5OeOw2X4qj+/U3TIyFaHMBw+Ij3/z+/mUO
/4UYcTNjaHNNJwhgPSx+AyT0Cx2DaQbIEdrI7DO9Sb6hhs+OcdBDV+JS9+GX4AwLrvKV4WumfOou
IfXcbvymiKHDYGZhvhmH+tJe2iBclUsOJMu/IEmsD3H26BK2EJHAuDcwK338CF8OMYof8U7+mW+3
axxTCHJMJA1dVEcRGpx6A3L7BceGCdWtIJCgEWDKMOScwXmQrS0gUk68pxOytXt+Qt5mBrWc62vG
KOBEs4o86FDUE077rKMApA83OtLbo8KJe8lltjWr4ZOJTS0i14Lf8TU+Bgc7zW6F9+VX5omf+Ezz
RV8/CuUMrs2hRm77Lbian+8Gm+/uj5AkSGBmJwiJCMEDp6L8D0s6cIjXgSKJhBNKVgtSOc2SCsR8
ZYi51Ky20z1hBfw0oyXaLr5UgbkBVr1CE15hawqbl6+6ln/nFGL52gThBi1fIL215NhawB4UlFXF
Vc7DdQZc50TCaXeb076p56ynp3vkhu+Zh6nnd88e1R84j87uEN74h07SONJrXe6+TSe51j+jx0+w
gC3v1Rre9Q+iVzw27nO4dXpDkFJeEFjS+bNoHi+7oFvDSgN8YI3KSP0q3PESHoS3bKsZCyQJbKDJ
iWE5IrrQa3k69G0W5eL7OvrGsWYUSP7L0TgZsiHl/63NIfD4oH1LUeHRM1TwUVjpMDRbFACzsKP8
qD7kT5ljoPmjk39tq86Lr99unptqp5M8ueT0m9mJ/Q7DEehXPHUXRH+4fut8sDlPcUCUfX1A+UIq
Jfsj7tNsgsIZmrIjYIHkDfpMTupni6xsQeFQHIEtyeixzy9/X9+PnbzMT8OqtNwaX3JUZTNwjJQu
20EnKmU7pkNHDs6q/WZrznYGFH9BS5g+D+KY5Wm73wbHPyoO9ualK9jv4vpvjqcKKBkjKCJdQSrk
XJlTGbnVqsCP1jX2LPiL/SzcwokUZ7qEwANOwQyL6sQefReelYW2+PqiSd3cY38O+Ig4KYUr5QBT
cWeuFI/DU8GO54SEk01ssTil9t52tgGbjVV+z12eqW3h2Lmg1MCdcy0MNy6UXFBcFEVv5m6m3aGo
+FfbAdXtaEnlULx1ERDd3M1n/t2TmBOyjjEMx72F2Pn2G2Me4gpnzJ5bKTkQ4Ra5h40THbr9CWiK
6c4SC/032vyY7xwzl+J7sjlYX1/14sti18yq4V3u3sJ2nrw23eCH/EVIgKchWACx2bCfP84c0sYG
Xt6Ky68b/Y19hMoy8SOi85LFfrs1Fh9Oigc23U1STU/1wtmuLc+ag0mLxecXXUcHxu4aB6XF8Y9j
SjAfCOpVtvj7O0NbpvVxfTr+/8fvxC722fufZQN2bPQtjGP8mbj60UH9sHy9QcSiO8EG/xuWLulN
85Ob78AvfXib4Mi3BtCAwux/9vaX7SwOJQm2xvIwEGROHgboXOhhBjOyUNyMVRMYgPoznhptraXs
afgHs0WjTciShpvdNXHlX7C1adewtjDU80Df9D4bMIITwzVbxZRTBPsPbYcqwovuVUA6+q4MALmo
iQRyzW8fGCvVK5YEcdgQF1b0s7wfPtFlUrhzZ6hYAsXyDbFGZOBh2rxzcdY6V7fwhOyMb6tfmxsa
OZxOyovFe6Erg/r87x+8U1qOd5WLFHnKti3acdIy0Itw/yDv3Ux6GrCVl+rsaNGswQU5BRmzWls+
mCelWVI2Mxy3GOA7dGkVJcg8qR6XRNj7zmiCaBu58a0BNSsxgoVGhlZzdmNp0f1ITkxlS92EYz0b
vTf+JpdW3Fttp3rzP82a7BmcYcpqNQCxlVyweDDnwixqS5WQP27zHOyMdYux400TV/e6CzHOi/uh
XLg/dx27D37orQu4BqOZr2no1ymsLr4wtXEV/ibb8Ldg3x6djbf/AW0T0Hkun+ohumMRFpheEyDR
OyRni5YMTpjYf/BB8r8WyA3lIZLALgh/sy1lFTOSs4FFh7HjDSBBYluI5caS24+4G5vb2cDG4PuA
c9ImmYF43kd5Uw88PXbdczorDsXsE8FgWKBhNu/gzb5jPgRWTIGhSsHP5r/Ng86NdObSRXoCZ5s5
siXkwM4RdT5S0VMM6f/NAL9A8QKG52rZ8R3MXz6R/yVbgTYNBNDlT7lYNYtzZncuJnvzfIJab0cu
ZxYeAbd0XV7kaw4aMV8Cl2hhI0mSNxdi2jxU5I9AIcB5/A2aHu5Q+NuqM7T/xt0xcbFdNEEXJOc+
gGsHuAHQxVvO9+QCXJ6RNa3CsaEXxxGKg+JF2AkrPlW36aJ4KunSd2NHawGKG1mlKqoVnjGnTaRm
NCRoVKyrG08qpscQ8CbNhabBdkKlBHn9bsT0X5BTzjyO5Cy80RBdRXem2g0e7e1fKhmPdguoab0l
d7ohCIZpML3zehh/zSWi9nBcZROLD1rvNYyys3nga5VLPmg2K9LJbZhFQ/wYh0qMQohjDrgXNZ4Y
rxkikYIs/amF++uxgaUuSsEgvOnUYPm76K9Gsi/gYGdb2oXCuGm4CADEm0nRBGzst5MZH/P8mIJg
xr8vhYaSKNynNhgfsONHX9NRNn6ges/FW//aoE8q25gu/XlAH5FgyqypSGR07TAIf4wTmko41tDy
oV+zSrbIaFThnhBSOzMq7yYT8L0P5i7atAbPhzkZfRHnh6v2G8JrafWADMGJH7TLRepjWh81bIst
zb053JknQr4p9J/S4wAeXqHxw6w0j9FXnzjRMXxsSic5Ejer0tx0oY68/JiT0n323YLKUIPIU/Mp
cTNlClH3C6pbvYBFlRyhm9C3oY/Cec1E+b2YAjiCdERRWUe41BazrxfGdK22g7tJp5+8uimY6FkY
/jTzGfhMCJ4qn+gQUm1DimQ0RNAtF2iKZtvMNe0SMIemC8AU+FjU2fVsl6KnZNnChCfYNPxIvvoA
qiiiqU6dr5EL5zU0kOUVyEC654mFB01ZjwGsURRWtN4jkuAiny4Vt/1O/wX9FGgc7OG16cn9ir1Y
Y12p0SX7w7mzsgJUYOwYu6mmzxZ6kvbVX5pLzEfSB0IMLwuLiFA61cOaKq3oSxNfOn8uLZ2cfiMD
bNR9EAw+W3xsiGYHdHlwrJ0LBKgGSAeCL74IL8SEMlpAYzJMpwA0S/D/6//ofZupjQ1DBZtilmTp
V5q5XCVcRW1L7xzABR7xLPGiLYVsTAeoBN5S1ryGq5WRCbLPYa9JWITkgIvohyg9DORKzBYW5Ik9
Sd/sV4pEAxQwkbnO1APAgAFy7nWf7fZjSx/qScDNL63YK2dzTuopABwmULHD3nqAnv4j/sq/iLix
NSlf62g2qL/EpfsE5jQ4qeTg063SHLMGt6Qy+xk5cY0naCAtnTlprVzaOxN1bN75JPOqjRuqOg/9
3gd8n3HDNQmINgCMsPPmT97oq5qn/LGmCNBo1ah93HNgLCsM8HdkMvM0hhSP0R03UzIdSj/EnDsP
Md5Ttygf3YWkWeR3dFEhb7IC/1IsXqA4FSPV2vFeqXlU6SWhBwyhe6MVm5co9vA8zOiOJdRuvKSP
tSysQ0/n5JkypLTnIUyRLTMqGHQMDYam8qDkU3PUfjs/YzZZd57iTElYz5NT/mYQIR7LzpjgITrn
d0wOFHc8Vxm5YFA+d3w0VDmGWcgefz2/Gqx6S9Ix7iJvzNnxsR4rnx9hGEOzZgjxLvWZ7fQyIbY7
8nPlTEkqcPeQCYIH2qOPOMLfIvj6jtiwplWI9A+4bdXCmcEPGlmaFPANtFsGO3XOzNxIuO9mkUd6
5svc4GaUoyW5I5hhoioQH4gdzY5UpvY8/8KL4P7iammuML2NMAw8Ih98Ai7qW+02VUTT0/Dl3zBz
sY+9l4ZfAXTSG86Oc3uR3hOWTzM0OWypCE+kKGCkZ2jOSRZ0yZXOJh8AdE9NgbWt5Xi1QZVOYp+/
UdZcChc5+64hifThGtOPJYGFDZ+TVRu+CPDku0Vo6pFCOhvczFeB2xvtxyvfS5ZnW8uQp8+znhvY
2/gde00mGRiqMdevG4xa1k5ItQKGDC93uCPBUj0IrO1sZ4qmkVkEW6WGWoIRypMWZrQaMKS74fpk
YQXHhjGaL7PgzM0xYQkRkZ3kxHCH5o4zgrRSgP8gmlHzPWmN3hP6NuLNbJUaPuUVe0D2hokzaq4s
fqagPFzhO3UBvkLsc310aKmZdMjrke5W7GttQCmTOEm7zb+ueH6BEfCw702g/8YX6wG/x/ym1dLs
AdwJiL1hh3gHFmX43slampceBKvNDYB1ujG+GLzmlZUkB36HpxZTfcZLcsdYg1h4ChvBnNQ+7j8k
c8bkHsLarZaxsGS0ZUcWip62IRx3DmBHChYPOja+yPEDEMwO8MCJNzf8UdvTXp56B9p6dIRBwgMt
7jwyZU0ra6aYw6dliXnKQVx+0o+BmP0cT9PtlSH0R0lz4YMNP4bQ/M7GB6eGJ2nvjBtjTUecrwlK
nR0tw2dGsUCAOGMIuWg2jYPbN5aZsD7usOenATdqCAd8IGQVHuRZJNWYh8wlWEe8AaH1RR48dXgA
LzQq+5klrl0ECTEM45hmkA3xOIrXDeKiLz5Zz3aDtutmo6nViKDjrt1G9CyZDUUAPhLjHZUCpoIM
NQnLDQxWi21eHHUOI1gqWA79/ZxrQo8/ZLqNpAie/z1OrzGkYV6M7SvL7usYRu902/P3CedIbheK
pcp53iEwJsaBLjtec5SH+aWdxv0OZSdk62D68Q8MdDLuEYne4FDBKcVsZW5rbRkaVJeaMsABmf/+
x+hAXDz3YLbQU1j9KqejDbPPP1SH2zzv07NdpO3GG9uT6FG8y3p/Tb8nvd9airQnR0Pp291juDyb
xoOJVH9In0TqnkfaUY33mPYlWnb1wSbVK4mpmNSV0Lk4/U9Va0PtxDCBWChJtstDVds1Sy8e1QxF
OLHyTt1KHLN4hihofuRjj/UksXpk2yUrQXL4D0Q4NVE9ZCPgtkIDLG8Ji1vz+4FN3uH5UUqHF13l
wZYQuX7g0F8bLMI0MPecsyCUOHABgC/APNgFuNDv2UucaWOknBiUd/WxGYZTh/eMMJtkdumetYma
xp+zbRVMhwkJIwVMk7Reh1ITQSIaTtQPpje/Mv2lZSXTo6T1hkvlwdK+cuU7jPyS5elBQSeNScYV
JUd0w0CtB5o5dFoe0fvz5Uv4zRt43BbjVW5lJBvPXsIYCf8smKRaFQJiP6xiLbTd6imi8CqwMpMG
kOnRL8rHKkrjXWy+T6W8fjTtKvT76b0lKegpZ6cXTJTOOk4FjL0Mp+GWn01lDsVKAWqrYrls4jsT
YqfTmxgSyXT5KnE6d/jmq9krELQa1gfnS+kzfhHqKU0SDe0nYSAKYz0/5EWdAaukfj6Nu7DFL8RI
7KH+GwiGbqgekwgiHRXrcGCA5FCMX1BipN4dhgmDVHn7aBMkxP34Nk4DN35kUr8evo61WlcbboNB
sGrgjjp+P7YtzgmD/lpVcukoefpZITaVQOxltcVmo7eV6j3hPB0pMAl/E0A1jL/EJMaF6PJCy/0S
Efzw5Zq2Xr7C+N1ASFUKZw0H3WFcRfFrbY0SuUjrOhF8BZC5V9YFWrv5NbgP1AKUy5nnBCahdu2H
aAA9TrsEo2wz3ZXZ6UmWUi19irLha2jcFJwXH/UmjSN620AV47AsYA+mceclkeBHE54qw3QWLDaw
ZtL9CnRvG3a4Ot6kYVitnxpj3wQYK6WNYCCtpiFuRoUv0Int4YnliA6EyJPR/j0l0W+IUpA7/yl8
w09ocexF1yNj4jH2h+q5kUNUhngdagjAsxamgHx+DdCAsKmWK2GdaoXfNDR3DQJWmr1OXOSjAnIc
w0+5uRpZvSnYA2XiTU7BvhPcRICC6+xoZMWyem61J8mKSBNJzgm/cb0MUxyQ39pKdKousdPpPKnZ
d2JIu1Rji5k+469ILE/S8wlR6l3tR1sMLNTzihuzrkkyHi2jP6iXpDWh1nAxCf7k9MYLDMlZ8zQV
m5DXUW3h5owfPMFIIlioFpf5weyeWCnh921If0IreJFRMQO5RoShwkc7Fp+hDt84/FYUZmHkCZwA
FQ2VBkoO6lXMkpG83sjeiZ5vAmQKZm4/EZbY1+zixADS17PjKeHPmRHJOlleo/TrURXfG+K89BjC
kQ76TEZmXxLbxhQ2kHw3E8iOBrwisUUxxV02B4g+PaGNFopgMidtqR6CDOh5FDmHu9rTT0wCbzoN
B4BuCXULbMgibrhm8aS6NWpgcFAwCwct+tAdn789u4Ym+TFgFiLFTWkDVcuCRfIvq34s3G5UlVMx
xu6NwcaHBRbJJScGPJGiFDUKHfEIg1PUZTrarbjyp5EonNB6LCw1hCkxZW+alJC1KK9riY4qtFYt
ym+iaP6YdYqLcaxcsoEF57ExJxSgibBu0sq1WkeI9Y2R7uL+S8r98rkxu8ZPmw8K7nzEEMZ4NXYn
iXPUkO1CTLcJIqg4Pcu0OSMDIhMhd6a4mThuI+3EpknEj6X+UdaoKswRL4ydhfrrBJvDIvsxstn8
sSQ+2QIvh8jBaf+BiPMvu0zCHACJglkwNimaitrFONWyM3VOAo+R2LfdrozXTNAWuUmI2fKu6zyC
LgRlRXsQyii+D68lidOiSTsR057hOQcq8juSjPjVAk/ErBkMqndrWH29m3errj6x2PE6RVpEkrLA
W+bJAVNhGyVXnE3wOzPYVbKPKZP3uTImUv0+pLiB0X/M4v5dTUDd2+nlFSKJOxJl0urJIlAnAdNf
0WAhy1sjKKrK7xtw8/6rZ/7PBdafVDriQD9TreFIhbUkq/x+CHei4pPQiDLUREqK5xFDvhEPTDFq
YEbQacpEm9lNiS/lTCccYiLijQna8ysJE46V2NmDunuF7P0rW8a1q3KgDyAXTXAUV8pDTSRehbIk
XrWbqbkZ6WdIE5QK3aCGfWFPAWppdlv9gYseJ41WWL9SOql4iwNVcie652H6FzlrPww2FSR3iXDW
MIeSzlq0SYgxs4wvvk3KduDMMWwQ8SyEthITyXNUDMYq+XGzGhTdzU4AIoMu19dYVNOYRowb9szf
ynBMZlWjzWYuED2hUqXVtKnwX6zAo+oU+gsjnDraNJE/heTOwuztzOUTAYWs+ND+ikoM9BkiI6lO
p2orseLp6adY7UaRuBakJjXrRQGOmyOM1iSQGjJXpfeW2IZRROCJkxYSGPnBaV+/cT2diXo+FY+V
uVNrYD0hO6o94rwwseO8WKlpcbHiP0WH0zryLWA2C1t+VukfP4WO/PexyzkV6S0Hy3s8pzBBnZgY
R6QyIlRQOB3Rb0c3OP+w0BfLZ7dVO38yd4BscjW7lK8MUUPEfFFyt8BPgypVSOimhC2ujnXdOEZJ
vBx3ziBjmMGr9owzCSl32R+KbET6xBGHJTFKsI+ZOJ/hg0LrAa/i2hDXokY3FqsCAa4OazHfXJp5
SQnqMtT5Jg6Zcf75lDnGJOxfpG2s7IwErP61q4Z0LZEMZJ5zrMMmbGikEQ0HW4liNDcSuCHDvh4a
IuHaM3uEeAheCNE1DGhTk6ZPeaqzrZUbRyWLQfOVxoHHH+Z0y2PRTZizPDOr2Js6szovfmRd3lrW
MQux/+VtDFK2lDrZyuxFI6s8PPXxYlJdM8mgB8HYwrIef/bh7cleUOEFiSkcVEuobfmBUr3PvToc
A6l5R9tb6Si3dTykwmlYTKZ0mAwLiAGH6h40aiAwWYItIJ1n6wiCyFsVRx+dA9hT3dRwiGQJP8qX
DmtAhhloYesxpmR3ocTIqV8lvTrJ+qqFt7xW+LmE+DGc4F7xxmgR+CDPChGaF8acur4Pu5Mx0IAs
/Rwb4qQ6FWHmRiZt1vbYwkjrJDPoevZwWY7TToXTBVhV6454nPVY3UWswK9kFV4Kh60hauN8Lbfb
FNY4O4RBRhQbegrn6aljUX5gwPVA+2bJtvj4nSpG44j/ThRov/VsuIqZTjwcOyw1TA0lZxJ0NaOR
mEKx5Cl4WRbbQ/GbpOvXSD5zY+EclLg1KV+a6ZUMZg3kCBUtbGwQQGhx4QAEgOmdMD3tuunwJ3I7
UNbEZPqq73lzURn9lvQu0DIgIKBX3yMTgylqSCj+wOXM2w5UCp3JI/1goezEpal8yNO9j9mvxf5Y
/3ZiH+SkzUVdxQ3+TY/WE7MHOvFS/WnQWh8SwolhlRibJP/uZGE1PP3YurRmA9p8nIY54XT2BcVr
Xz2ynPYsCkgo2cGmGaDu7P0PB6nHdiFVcS9mWW0kpr2qXZIEt4ZCE8Goc7fpZZZzoiRHWtev7pQX
7dUAoRg0Cq3sTw+iy5V0zb8d6+EMSKLrgwaCGQsftXUcxelzIOJQLknPZFeJqru1qmCaTHeU/VdY
uhHt3uhBorDJoVUp2HxGkMmxrAD0YMs0mmwUUJGOmS9TOJ9J72tq4Zn6LbVIMMIZJxe58mgfJrX9
ysvlOH5a8IUUeatPqFmI7pzOiqosJ2wzautaajNiA9qWfvd/qkwEsYLElKNpwTXHhLJIdKqmEm99
COWsreH0JsQo3WaZk7Btpd+mpH2I/0cVfSaWV8EP4ahoDN8KBjQvr85BLpsnUiEwjtX9IQIWw3nU
5lzsOlCakTxxNKJj5qrD+KFVDSlPd/EpOi8Dt8C5TBccqbqXm1EG58FPXKO0KnV/3qvjEREq6r9t
edMdG0bdK2NjOKheDCs7sSy20cCzbNdbhmKcQyjBBkk3XdoNGRSCF80fbitbIBWQqm/UjRn7r7Q6
TbAP7nKJWLR2igg6HB9m4Lcxn0eM2XEDFCmD/Z3mCu7vBfze2rhpbt3uI/1QVPpaKeif6KsOWTM4
wGN6rsroNjC7usGd6FCIerPTyFoSmuRQEl/Qv9WY1DUD9lsWcyDXVhNtCJiPL/CIJKa/3X9Iw4/c
a7aBPKlmLlUjITEZeXjxw37ooI1ks4lsDqRQ3Iia5uqyso54zuFzpY+fjQ4bnOVCVFtS6CevLrFt
fkzuC39CvYAEk332E6dxoIsZYK7/5AQGPiZQWUkm6uOiJrRlYp7WCzncuMegVH/NoADmt4K5zp4Q
PTJ8g0l/M2GAsn3qBegMKB/nHS3n2Ne8B9ZpILTbfPQGOQ2SGi3trMZ+CbaB+N3KuajiUa5ylXwd
ECPLTyrkhfxYXFhkFlNnsA6RFHYLMGgrIJRW/sqA98rhOKV4yEWtXw4qKeE0YMxFUapnQ88hgz5X
2pTfX9Ym5dZpRbTv2E9XoA9T9B0yc4X+R8URujQwmqbqtmNyeKrrViUfSVNwamiyYwTn9qn/WIz6
pIIiK3an0pyoi+pBDv1O0vwHIp36NGkvJyz2Sfck057zQa7BkphazJDoQr42Yv3JjkmkBGN0qE3a
VyJNJOwZ60H5mQdjapD2iX3FGKOlw/MWu6mX5IkGVEYcYJ8w+JWInhdOYVM6BqnKbC0wq2LTJCgC
DzCk1QpS1qUZ1kl2kmrgyOD0L8gtbeyVCeaPH5MCkaiT5GtfZb6W09uc4+JKDdktpqzEX+gTLVQA
rLLOYtwuso2JLVrCoZJK/9Lxgo/ldzI/FevGSaGKA0XUHaB4lZTLGuHLy0INlx/HqlmPEo4yHK5U
on9FdVejT5L0bwPKDLt/TYmcPss/chEqEkYvU+m1Y3UUY6dLNTT4qdcnjQMgWHta+s1xM23oumqn
BFdZBYvsDRRtRtM0HhWE8UTeym2yjCbdy8tiDfXcjPYNh8dSHK6hikJDUXInnwGnmp4dRvs9zQ19
8Mq4DkSNwIbp+WVMKIn7VCTizMLJXQu3qiSswKWrW5qJl4bTS03PoLNl+pL91ep2Wn83HxtB4+uT
NcLMiZnxpRDQ4Sr6bdX/jXgXGhgjzXGRWEfRfaGXX7FNRXtFH/jhPOhqFW/FltOiW6t4btORqsh/
jxaYJFzprfUYxUZr2rYM3jIM6L7AHaDthgMMD4O61m5DjMFs85dOC07a2PvswcxmDBfEjRYzjWfl
jc4hX6viGB/wEvpW+LM/wdfWakIvXVtxFGbXxQkfT19I/wQOBdjOIvTVAsDe0X9slS3oLe7FSOkh
JaJfXtPNKaEyhm8Q6+hTR194UgL7wbiYLniA+hiFLDETWE3+AV0XXbIFbcPoBIBngLUi41uUX5CL
lzn9FQSp480C5qM1ad84kHZY5R0eqOEefLvYNsiF+skgCuArvq0O9ZLeJh8ELfuruw3XUVtogw3n
diGeWhLUWAJZQtjk2uhIXuatgB8jbODjhYZLusMLmwcGvLV94Bn9Q7T1RJ5FGTzYH8JQpqIE2tdj
dODvwtMBCpsfh4Hjrx1fGM5xiNayBzOAEpSSRDhbHUu7LHf8l/1D/xKt8fGG2yLMIPmQJ47qTbdw
TeNQeetvpLiQgeFC0qBKo5zDfJyHYqNVBtpf0kpRdsmdq6euRUjioKvO5iew0n4Q5SI0wRHJpoby
rvhGerQDgfZnwjbOT/eZw4BA6R3p7RctWQxl2+XrswrAo5Yz+LzobyiVDwKWErQ3Ir9Yj5ZN5577
fp9/5l+bHCWnFRAKAJGCvFfg2AXZ9EG4vsN1R+sZ70l/cENAxUW4ZsDQYYRolNKmBispaNhadMwd
AgD4frgFGLUbCq4AvZoh0N+EAulqa8tXyhk8hpX8SWIUETZ/8GMQCuFjgkd9syAKFboGmdJqiAZ+
U0PrBkw+dcpWUtBdabQ82b6PKypXc+63tJ7p8fgyTPqQ8waR398Wmrj3HTjgFDn1vouWMzbXjEuW
r+vohhcsrGyYp0q70o8h4RnSGlIeihzObwxmyZOO8C4Bsx1DdqvOGV2ZHREUR1oZb+mXRnlGR5is
YABh2lyyQi7r+WSArKq4CB7nYc4kooBd3aJxyPkA9vwQ4chhgLsUiQb7Ebziw/pRsPSGMxsHwwZB
G+ckEy+mgG9mN85v/BXfye2mVw6HRHaiHqQkwf9xnd4F1U5XzE8KC3pd+KB2fBzoZKQqfES8Ri45
mlE0Gybd/SOUGbYgHxX2avYTDzL7SdudzcCChkGGWBCWyxaGHodeNqlbYjwh9HuE3jxuulPedRD4
qxzk24JwmwB3XeP68uLVyzw+AvFS946EswsarWYZAdBeYQo3M/6DDQ20yQ5zNHiXa6hCPlTvpfI1
KEtpeW62OeviNdtzeDFO6V3y0PItk331cKJ9v4Wi4sDP9jOHQ13tvhih79aGbbdwIOPN7ZxfZInC
6HMQe5YeBr6JudCu08HaGweOhnvMKB1/WPfKQryhlNpZm1h2EjIk/kFR0ujWPO34kEDx3RHyDbjI
d2QpWMaumS32oBynWIBYx5A+1I5407yO+7k5InyJ1RVtBKCTCL446cXKe2TL9vADr9TSbbwI053w
1yy/85WWHsyl4OX+cDPPArMZSlWBjIs/ey5rpOXrFu4flx/9qVi7g+BlJ81rYT3QfqSyntNV7cGh
LFd4W98fvICmJXaqHk6Z+s1ir3IWT6a6pkEhQFjE/o7n96TBhiccetktuJu+tTCy8cMvaxPu5B1R
bl65AYyKOeb8VrKdXweUmwFbiBl2OVK1qcQ9NNstO9SljKUzKicF4iHDRvyK3uq/bkN9vg34F1cE
diL1mb7Lb/GdZKXKWLz28Xe7Sa7RJzY5bnpsD+2GWkdNttPzWQO95dpp4rKRw2Lm/xHSfxhHmG7h
ASqe5MufjwPmpHT599OBCM2F4b4+X4dxVb1hGglXIrn2W3ogrPw764os4E2JODQFFXvmC07VSO+M
RbJXLzJDhlN6tvDFABmZioiSoPNDDRH1otnCAUzXLf6Y+IhwP7Kj/Icif4si7gDqqgQVtxDJ6p1t
VtC9o/6la2u9AQE0NyQtO0ru8jZifAeEAl94TRq1/fp4lS75ihDb8bmLIHf7zzWaTHQm+XLaD2ut
I+ZTd2mshcd0U1H84c5A8yXnHFmm8dd9MdvcXzZGc/sNdFBmznan9osmLpYWczyyGiTv+LdzZ0lq
Mdcin25XOAEuohZ2ZNo4dEGk1/op2fFOhUGK6uk34RAFVWeZrxiCJZpamoAfD+c7+ullnmHSbQTC
t5fFO+pFppwLrv2AxWA/bAxXqzfK7gBaSX2l2rjMSyQ5swKUZIstkO9O3pq0DTycQU89vlYHCtq+
WD8/1O+xwOGqegd6CcjZgXXs0Qcp1o/zLT2lnvXzNJfJDfZOgbqG1e5M3yPa61Cy4eb+ln/NR/Um
2OaSgbAcrtMSnezywS7EOOcTfPRXoDpzAwQO0NL4xr6PCoPGhcxapn/89vyMyWJdIg4mxCndZTY7
5+wB/eQD3MNCPAsidcdAPcxtc5evn4YHaxx5jcUtUvDu2EE+iIj5xc1jBaJ60J9LjqNPurjqGk/m
EBLE9rn6qFx6hxBoZuM2J2MHAiC/SNi/wo5WMXT+t56AD2UJHmnbMOjO+X3whhvXKN9k7jTusA5+
7ORiUFVdzLYqSOb3nALxsNMd32/32IjOGbI7DSIUTjeDkE1bXT7/zL9i1zmGZ54fDj2ln4fHUvSR
sWLtDTe7lltzL1+nNxJzzt90p67jG6bLy5lZSZGAn8hJlAfnDpiJrvnGLhPrKK61D8uFBfGvemNZ
Wixlm5lEsPoGBS1Ay/Xf8x9hmP/V685aaKfX8gae2uMGj0j8i/0Haot24Sd7ZZiTq5/EzufLDz4B
PO+FcOS1Nly4pF9MSutEVrojezNDa7LhBRm71y95kXS8vApJw7LbppzPBft5+Zz2qF8gazcOC6wt
HPW15ZLcSoTSSrvCvvs+v9Y6Wcpe+CZ/GXuwRBYCJJknlIJg+ni1fFA44d+icS5OzIMby5axid5J
URwWHWAY9i4souMhIB19MzGL8y1kOA6d+i8TH3VDdIg+oREv8t1ZvhawpDu3xc+Zh7yz0HlAMJQ9
eo/dV7SXVhpADX6TdiFwRl90rnybVdvlvWZzoAYM7K1KwpfkTk79hgjGWIp+vch/Rnvwh4WK5YSt
WYvwO/t+0q7guEaBp7yRHzMPU5TWq3SZb9KvAQJmvYQCIH7lp3rF+36eX8GZOw2BEv6/gNxlrJDh
k+WLghmEGEGEgsIsv3F2yC+MBaoHD1ZjD7tFLbuD2zWrbmeMYx05xa3ngvXln8HB28Pd0GHhjWzl
NyEey5FXmKci3/vjEVPRqbdY5lhrbU9X84wMwi1Pip3wQwJK95q3m2BcEEFhyzjEemJ5CEzzxNL9
H0ln1qSqlm7RX0SEggK+0oMi2Ke+GGqadCqi0vnrz1j7RNQ9VbdqZ+ZOxbW+Zs4xS+s4Y+9fCWEa
MWQA8F9WPePeWR3Z+LvKPonI3A6zGb+7ss1inaPRr6xjlDBxMwYQpL1+9w0z7Mi/pUOxk8PIwGfR
0f0gzaJzut5pvzkjHh4FNXeQWeHvCLQVQwQlx+s0WmTfcAgNp7VFEfiwh2YwDjYZ5HDjviVW4uWQ
Y9oI8O5mtOw9XjsTqSgH26XjjPnFxh1Asp3Ky+El45fjYKfs+ftG+WaCes3COYxxBs4BEh2ztKki
Oawoc+Qblg+RnkfEnGJn68RNflmsjIN0+t0MSFbqLdVrcUSkswr66rbAOFLaHRVs/jfgC9F5zC90
QuRMcUWpcV2LBocQGmkMUwxU+cAhk3Waz1vK5W19aeyHzQue2mzXuFQ2vM0F8SHTzNpgy50z8ELV
9dm9uU4P3Tnffeycv8MFT+hzGDBOY4Oy0ndcPK8rqefzEvOh7KBw4ToS1BSj4ACgnl+/2dARgshN
3+Xz0TxXgiSfsnMi+HUorwEr4NyvEhRO2w5vFuve74cBeFgqbn1zx6oLPAOW2oRJNvAtgJR9UKIx
NPES2cJTfFti9BrRGb4NpuYSNkKUs7zgEONHZjnnIhqakDoFTw67vwyPTS22bwGh3AvZVfB/B0xL
nR+nQ22NSVSfHWMF5SmPcWm3pCLSpV34VfA9mUfvY2+Go4qPyM9IPfwxdjOZZyMgHCOdzRxZxOaV
IGXKoB9STtvKIS8tuv64M+t961SFcBldn5kvX/jWb0oGRKvxgpdxGIC+frC7lt0hzz6HMuEviyIq
bapcE5Gz1WHVyOcn5Zp6VOaVjxEVlyjtwWNTISclkTSs1wRQfg5QZOz3lveSQj+ZydwfQJK2x4RY
6Mwdjk2qzc7+zssNg8+mhzI9puAezQsCWqz+7Y03I7YhJgPe1iTyhiBCvh6uhjS/OY8aTGrw3It9
qzOe7G87oZ0DYv2e6o2XwAJjucKjRPfX2LqjwJcImLLyEN7jEpAfmABLsfn0VlbGppKsbBFgjKaq
/x2jSwdegO84nhydfA08LX2RZGRrIxbIDx+S2nGBetQdOt/puZlldBQhxLqv7t+X/H0gQ422pGoz
v7g5cOFOEKYcICVghJALMCtjoEAkCV02N7vTH5ALPYEF8JEWNHbvfoUHPvuu018WcFwVIIOYDaSn
xEbg9Vtuy5IZoA1KSrXuDIMwYjNCnQ/Ml2yp1zRmYCb4/RqwM8pvGnXW62hs3DM8MlQfGHQYxq0/
YMmFZjFfMbJ9X6UdERA8zdqYwQKJuTtExQ+3hRBC5B5DG8JImL8ZqOaJreJzGyEb7GT7MY4Krxhz
USKLCdijovbWsC9i3jaadXlgvnpGTORCvbomB23OV93ZSYuRy6xYp7u3JAJQb0uBxXQJUVm/Ttr2
FQL85xh9Ukoxs52TMXSqI3QznfvZfpgxG5I/3Hcx9S/dEF3WAnwMk8Sn+07dm/dZoGd72TClGart
UfazFWOSwW9xJPHCpGsayGYyWFIooiQQHwNcmRc059/5rtgUSxT/+RTZqZryro32DIkSl5ikIYvs
XwzeT04JilxUVZdNShPQGSwjtFmli1ZnU3FHWsXsudSgFQ3XGsX/ze4RRcBaK2OQ1DrZpD+3qOdT
xNWFDHaaLrNiqWZxQwfMBJDf6GueGT1BYSZvsN+zSt1DptynAC14tphhjeyvLBIwVJSwUHIPoHKB
fk0cAH5kwbMnkECSUSVR8CO0YpN3pfd10q8JTCbu/pj2kjBx6qYtrBmRnTq45Mvj6r5GkvYkZNSo
lsoONHfw9CcebeB31bwsloZSBO7wzC4PkyFxWxpuHBxP22LLdeImNLhSjLF2o9pMNxxqKajDBsAe
CreRHDRrUoaKh0VwMTSDxahwNXbjG+rv97LDEnlFaKWJMWBhlyedbDYrX3FEBscxPR27azO5T1Fz
ABcBjviq7YxjeQn90CzcdweiizJ5QjGjHpgB8DQINvYYdiZ+6jlagB9+Dpbumr71DpI1WwC/T7Wg
16zkM1XnkjeZGNVzioRRwggYJB6wd9y/2k8x1akQkZkeIVdeKoJA37FTQ7ZksQhPCTmlwKfCPULm
63LdAWUjEIKXyNZ9eFdfxrpIKzUkrQasZbQ7x8TjF0cinLi3v8EFpFD9dcG+J28j6u18Xx/AvdBy
JyLbRZmhrW6rf/SGMWtF5nCDH3KyOQ1gLIdodGX/Fh33PGzOeEp7eLkyZR1OOecf3nvG0hd20KB2
B+fBD5qZEZ8iatOV6AQ5BEab/tpEfeoh8a6S63DePfzjGpcD+ZUeBhSZaZlJ+qNmCwRZca1AZcYq
aWmx3HjSVm9skvVE31mI+ay+Zp2A1BzJPJapmoqRiceKBhu51ljFyGIzDq+QK/w+5nHzV8pYEXAU
n4A/IXUneJ42a13LVrbnDvrMF1QEnlTNoaijTjlMXPlocCzU0TiQSrdDyQOdj9PIpM7tq6ghKWtW
8dCAQILQ/bWel8phTQ/33UbSx2fUL1cbMoafXisyAqqIWRjryUCFyM0RA0yLLSorRAGqEKB1MksA
7pCx49Tn+x0LJCIwXG8Gu7UTcoa4C7vC2hDG3D1nmEUHZspMq8f/QKW6Rjthi/xkJl9O5jDwS5zn
omOuLKOBpGvd9Gcdga0gTSKvQm/PB+BcTlk6vqggbDZM28Qp9u0uo4tjaPR8zKpzY21lSngwR/b9
BBfAoW1PLO6xGU21ehEHzm362N485aoEvLYejmVv2M/AVVyHbqoaT2E9oRpLwcDjd3s8yNL7LjHO
sFyGJMbh0YFuztwvYlJR/xEl/POwSb6gJUGah8h2SCOJBOZzmmxfXYiz4iqHGDDguvFbE6BST+/n
d1xnLpOnmMEqo38uJ3DNTMnoRfi+Py+ERIzZfLjOqDcZrzZbOk9JY6LNq5fgWzBJDj7RiGpMM2L6
qoAsJxrOZ2fVfoKcePdcNpI9PHXI6sBkbIeh6J+9jJEXtzltu6DdxcqJw64CpbIfn7rT3SlWsKI4
uD6+sv24NfmWqCrgSNggcNefAxxz+IRGY4PZ6dBn2wAasF7wQiStA6vKHpxBxTDWEjIeBd8vqhKV
TowcVS5KaI7Ow+eQZg+R+jTjyu8LVx1oz8a+sfRdU/VUWACzYsMoef4YuNwpEx41W7CbTIL3UpFV
x9IwvM1o/PLN8dqRY3FbVpECRZFNfRfADpo39Gn464oVc6B7yHlfX4mhVSU/5xM/pe8rRtv0HY9v
XsGi9/tvQKyFFQuexCyKPTOCSQm3m2PBGOomq1+N1JdDCoERt0nrwOmaCC8p/nARJ4JphZBDKCf9
zwTwCIIVbvWthCMoifouJqzhHX3QhsOibnV0A0hCC1dBNy+nnlJMLIFo0phn8F8oCNPQtHhlZ99I
jmV2XtvsvojUK+y72+/BkcLqhmud3GwZuTSDlc3Hy1f6C+KwDMUHvCAInITlDxseUNeo/LrPdAQV
vgA8j8diemPLHqNeHPBpR4GM5k/YNAoWtuxoweJGUEyrsGoivi4fR8I6g+o4pEDHHuE+/sa0Dqjs
To8VrENKNw7RrA8AHQpEIFNoJm185u70/7PJMwCBxTqSf2YHUM2jkVEXiOWBJ3JEI4vjTMMo0Bok
z6MbVxzuHLr3RT3npORgpz1CoP/EEgGAPeRawOZFkOYkjZ5k8PyS60oM3SkB3Lj8Dma0Pvzv6cik
8hqON8OJJ53TCDQPvBqT4R5rVWX2aigc7PQiRWf+MF/CLOiPeSu9ow8+SuLSn/+Pfi1PwxnZi8uM
0ZfqlkvainnGaMoHGxghVmGRTZuCtR+xcQz0dztBUoRBknUeei7KI7NojzOUJR3k0UuV+ym0zeZE
8z2tcZK304/D7QtEAyFX435/GEwzReK/ZJgFjpq7p3kjd0VNTw6nOQgLOUxHs5rN4JPX+BlpPGbt
zXuoNizjUSugrkPeQIQPaSD1sxcIKMwYmHC+gdLEeAhpxTjnYDjfF0e421/olIf6vVHvu0YWOybu
C373p6XxlxsCaKN9Axb4oTb5WBVrClZ0EJ8imp3NKOhdfU64Bjm3MP7Zt2zrw/spBxV1LhXj34eM
kViaEP9goosANdr73/sabKx2dJHJS9g4ZHQTBojtm0hqnJyrkMXkRNk81RCPCHkWwKGwaEpjP0FC
BfC5xpysuShVb/H4vsA70oZlhlGZ0UGocu0rm8l52F2H//waFQQ0ohOQtqAmeDoIOY7929QRfzax
vE9BF2Qc3bvxOOywyDFxLhZFHQ1frJPKJd4OQHr8Z2yht3EEAzYLBTG94frmsl/cj9tH9B35uE61
XS/cNhjDYXhioiOy4ZEByMr25f0sjJyDHyyMpZsFjKPQnL6Ra45uZpbqlqSQuwo2VlgIiKAwPzeQ
gtHrjFGIZh5DPLa0UT6/0UjF7BaPKLbuxgUJM9i1RDV39Z7zDmMxZJDaoejp49E+P+MdUBlZku30
jyjFucLuMLXApPKvS3Gt+ZlgBMAHL8iZ5bO0xDp4gZiLjZVPW299hzZl6z2PL2W7xkJ5ebEbEpwq
Ym8xVZ3xKYobEftGceUrHmcRNi0o4+IHTeac5Q6ebyxd9NmT5QUGMZQBe3gevgENwHLFS0VZlyon
KiDsvXSQFV5kXBY6oTYC0NrtJg6rRxSp3zrWac70khuinw35wqdNm3b88Knlv7897TezVbEC5Np4
L5DaEtRMvcUs6h9s9Z39kul8JgAQmjauNnYTV87rVsHNLsrrYs7bgaJHY+NP2AdIwEONEzeMXghu
VqMCrJsvARHiAG0RRGBhop7U9yXGyrKO8NuBQiWJl75+LmPqz0LVP+7pQihk6AGpaTfDM8gJDA1X
3R8Ip3oBtgrnuQAvzMqfSTi2qc9JjsIJz8HDZoqRJBOgTQ1/6+7qLNFVn4UyS9uYd7ib4nG1ihDp
93GtzWEK8ERoS8zheyjPExz94B2mL1F5iq/S5sNlt6CDnA1dXNthH7UXdfYebtWVNOnMjkFo2Vg5
fJfPiluAjTe+c/uskCi6IZ4kEmkthkYoiFsRYvf07odnNGYJbj0cXZ6+KpuWug5pwWTCvCdn9shW
e/1yfkz58xz5PdS2NuRjrE3XbUcXwz33BUfM9IHB0JlPJk08uWWso4oY+AhPCRYzs9pENcq656x7
786J/Vz13frcULPAAytifly5ELU0fzH+sz94Eu9E5I3BroW3aMJ5CkdtZLgswnxX3T930GcQfzAp
nr6ZGo8IaSMYuSHtFe93zL2l9TPYAm8mJ7ay0+q5CL9pfdJZhlSV3I9tyD+FMVnkm6jZ73eHtovM
bva30GijlxaI3G+EauNdTWgGbwRpMSSdnN+lMDmd77wYbEDOw2lNBqRDfiOqY2UnXryOhb3PS6+c
e/KeNlFmK9ZjxUsHp5npsxoNmBDw7Lq4/zaT3ZGRAB0nJkbcqszr0rdbiSt/lHofqhILgSs/Hjec
claJcg14lfHLkZGSBRw7ROzwVun2GbotJ0KUO+JfvOBqERP4RIgC1x+fdFvb4YUnwkHCFbp5EMnt
07j1vAbcSVd+M95HglOEz08BWT85i+3O67NSzsSsVIfcClsMiz3/h6fAjr5ooUBw8yj1YXlQUGVM
0c0T+DAGXdOG5xf9K4pYbgFNdXERwdZGomr4WD9149BfJ4wUx16iWkxJqJ6emvtZlcfZRAsT49BS
U6ukshzSiu8GSpMxEpUldycGb6cOozV/KmIOL5sqjX1ZI9Uc4I7t0LWP0UaX6mM76j+b/ANvY0g8
olztjvx7Vo+WA+xCt35KAHJCznh9eH4/S2Lu+wHr5ImyUH0KNMQjgIvAP/2i+nxjeGKKQPBNZz0G
Xg6+9EL5WExAdLrI7lF9fZavPkqqxZNlFutLhvHKdCQVaNcAymd++li1YxsRBR0UEziSJBC9zVHr
Ykee2LwDaoziU+fNFFx8Wnah1IGiw8Aedax9W3H4v4yoOdNru9B2jZSkiHoT5Wvk6vnEY1LBak8l
nteoyTEhRcW8nRgNsyILGdg09EZylL0xFj3nmiuv9kJKwDRSm5Oh7m60/WAmxRDEHMhzwWsBdY+5
Vz9l2MR28kRFY8oTLgtuWwRQfOUDyt91380HuxY43WdLiuWEqO8/uUYEjiBJ5MX0Ng/Q8ZeRjk26
j9t7nSvOxSQcWVcpBAlduq8YuSa3i+grwzexKLFCj8YEnozo5ulDVOiA7XFKXo6WlK2HHRvKLcUw
l3xuYZXnnMumGoAqYs/Y6DKwoFfOPDqIyZVkw9KHBRYJ0RIneTCeJwu2lfgfk4BJWDCAAf5GuEUI
mivEWIyuEM4PpnfJuNZYjIDkgSl/O+kJPNf8jm03w2E9igtaR2JvX24ZiPZfX8WpIxJy+t+eEVBp
vzg0sEyIopupByRWlvgznuGTei1YGYs2gc+vgqX26UyIYWZyZXU4dy84VBgh8IPaZPXhGul8Rbar
MKtY6lCdvYzSA7acr4/b16rE6hgSwtMqELMxXi6VLtaaQEENZg9iquqnHiaog5PeHyiYVqjtwQ+A
r70zvNG1RZpgXRTSXHXb3p1MZ96jPPH0UqeOXNTH1jXTWJHwcCOJNZ6Kf8/ikWo3waT3imYFrBH/
xQ+rl+FzN8oHfnH/rPPk4SvPnsnQGSlUx3Dp0WbU7zRV1AVoYCaD2VANUnnzytbaYJHLa/U23r7f
yaXL0RlO1TKacBSnWc5O05uUHu5/uhBZWh4RW2Ls5gjm85RdvplDUaFTLTM/VxkTms0ZG+LnDtjb
RJeIeAtM9Rag0lL4YWboyI9vUr9N9Wfc2dV4mZ9HmieNnI7RhVMq10wHrMzoxO2+PqjrAwA7v4jq
2R1JNnbw+PP3tZOf0arcoMVzJMXIp+WMQqClg3dfpzYe/ACGWY/nTCgftuS/g1egIku+AdAQS3uk
box0A1IkWZYiMqdsgm0J7pZPt+Yzm+BwGDNKmSNRefIh5O6miVEOVXipPm45E2hMt2ZdCRHuRZGP
AZC9lwhQPYzsNc9fWBH5SpK7l/482WZtmh6xaZC5iA5+edxdZQXfD3/9W7cGUOd9dflxH6FyQYHI
Eb0DFbQfBUh2/eZcCBxFeoEWMAoUiy8xyFrk1WJGVY/AT4mU4V9yS0iJElF0OGNN6jz22COWEwWt
PnwADtjTGFclvxeRBRfQd6jLAiyRR4sX0qWxZqFoPTavpRKIF6b0AVfTio9cjim6vamIUULnHt1W
PMt6DLjkPHo4BZ44Bn5qXGg2zcyHoJGgPUibbFOsjw5/BKI4lHZDOQP8Q0nDnuR0dCZOEhRrpF+o
HhdIBdnFO6Pc7OGMygiicIu7L45j++MNHwIXm5mA6th4MoxNOMGAqeNKILd7wEksTM1nle9wrZfq
L3QHZSHNI7rR6kJRN0abwqE0pjIVoR0aDNwNEyCIntJ8FODIp5yYZgQsYFm7AETxqZPB02UHXi/J
fIFRgIgOCoZXXmBw6CLfbq8IegocfJruEnIgscWLDxu1K6I/yRTIoym1arHk3ZXMkQ1T4PD6ZYid
bOG6vVcMY0w8ZfxFhmvY/eVSj+kqdSSNjO52I5N8Cdb9ZSjhYPsTf1/xhtwcBfG5qcev5XfOOda6
6KtuUTHNQOZ5zZk7YslUhmIEZLujnDMx5mHoq5lQcFHeKERtYoq1ewKPPRrbDLSsQ7znl/QUJvgw
Fdadxs0rzeWTHDxDUDrstLTzyM5jkiQ523Ey4U+gMm4c5Mvg+kAF3qa8OVSd2AjTC3UdJyWvUG0O
zny2kYYbj/gGBdxmX2xR4hVIW+0huKrUUjeFp9Zw5r/zJKDiyM/N+hbp8NeG1ntLR8/H+IUGlUxN
YtnE48jjSeWJYvDE4wif/tzPYe7ylgAN4ltPP2fh0AgyHzQb6JGITnKJ8JJfIwcNTpfQhvBQKGGc
CZsWSAJjJjyPY7+A59Z04cvtmZR1Jf3RjEDv7nuDZc8sPKFefqQbRV7sZXTIGeFqYGjbEJddc2d8
2KAsYMt0fPBUdAPKiIzZ0/iu7LEiXaSuW6QfeSM/LJWa2a+uX59+km0gYxW/R26Bm/+HyYQJOjiE
ApQcSPZiqQF0ggMH0DL8ivecnEUm3d1OoF8TmtXxLrfE8/g6gy+BlOT3jEkbpy/c4VqagjR4spCh
vCarWCRKUFdz1ENnddEsbxIxc73RXRIGwOfS0sZ+O8/j9II7dMTDw3tSMpnlmfnYykUGtCPZukpB
a5HVM+Qb0ZSIoyvIr+LPZr2R6Lzl0oWk20nUvC1WGuwiiE+mthdL/5tTf7G3rpiejC8aMoQgxdGP
zgzzCgFU8OLN8e3A9OKGBpmfz2uum+XDit482sS0suD8rGQdY5ah/LwDnrXPKtl+OXU+/phoN1Ih
QAievjdT/xO88Tg/gz9BusSK3cyv/SpZMe+WyCACDjC+EALH+Xklw4wnSfyEHr05s1LeAxGJlwz8
sT/6Rp+VdMk/gXYZvv104Azsd3Cco+WRA7gN/cBnAYWjAcHEsYyHeN8v3K0+o/AXwB6+6+o14327
DB2MeCOqye3gsaKPfqWkljXMhON3a3MN097Q85PBxCc8wkDnIAHms7QSk0XctByTwAW/hIFo3m3X
43OxidUA/mNTPmxQjXDGpA6pQXwdQ2H+/esML+B+NxrCA+DbPBUqvBdObDmC4aHZeFh5zLSJQFhp
IV/BPuWk7yc/NOkw5cG04qisRAIgWYpVF7JDZQ0mlI5AEhyeyQ5wXjVjuvFaTZ4+M7wctRSDYdTz
tTl+uxKjxPmgd4WnZfr8FYG2vu4m0w+2hy1qN/1EbB8Lw18mayjag1GHfv+4TTBEsUJXLkyAyJ/l
YL/NSapMDmPMGj/HlOBXprMsz1O2TxsyNekpFaY/kPqD/MwoCNLecSujX512xfpuP8+Tlo0SAnR2
mI7ehMxSWNTXDufVnw6lPpmTnwiuavTLuAIiYRMyJBm3DC0dZiDPB6gc2HJ0QYSJcfuCN2FsR33D
CTOtWu/olHygZ5ktrzjYqnkzHXHzkduz7EoLocMnVtksMpz+vUXyif0XIdhuvuasFOcbbfkYFhMb
UZ6v80P139sKm0dtfiKW9eLK7+fFLsEznaC24a5cfuKGtRcSjRfDxRE7O3rvaZo6d4n1x0o/Eqsg
+UrtyeeVFBaCLPZCL8eq6TXXCQ8WejImZAC61ihmzQFaNY9aHMjenpKAgcH2veDme/7yGSjlLUFa
NjqKjIVDHzc8kDv82+RNfO2MK3liPjbSQlmOC0/8YFx2dhG9tuWGpTyAc2muqGAKRUInbn2nC26n
3up9BaGGDKdW9hm1IxNTtgzAzBcExpq5LXK2489QVB42QZcocKWVdjm6H79lkGECzQ5UW11STTaG
uuDEsNj1hqQkl4AC+Kghb2wYMUPtFx+iY0AO/YDMB5quUgoYAKafy+czA5PGfqIzyX+vrxT9LzrX
+dGv/iUxMa0qzQuLcq8LktSiTusRMdMGmbxGEV5qq7EHFzR3xt0C5Wzp0fGntl72kQKfD/Sf/HMa
OEMWNINICllpI76wkQu8140dX1HYhPAClgQ/c6WdkrkoGH0y6r5GxJuCoBFtoPE+Re22YYKmcR4R
1kFzGr1mvQ04hFvpDD2NXzpjKU2WwR/LycUTv6M7YO80bX4Z9oDaQnfMCIRRD1sub314rfLovhmK
ILMsQGcP05GxEzGuVu5Svdsg0+jOucVZ118urfXirWIBZWP8coPVRgrxkpts5si6MqfQGJakJ09z
ov0EEjccgdjgKn769A9xa09/avO2YTyc2OOfKnhFuqvmJm5vrhHzy+paWj1YZWugsXgfXjvmxjgl
wEx52WYQT07Z7Eisw+zjcdVH7LFn+k8zBz2yY11znLJaHJkE4WSIp/5yr/2Y8+DCZtslBIC9ACrL
WRVOqBWpqtdI+NmQ/rtr9iNb30L/4cplrtciZUMJkTBd3748RNypY1yNzpD9LzR5PCynx/K1nGCq
nJVxQVAJsx/i5+Yn9sTdljeVt7T1Ka6m1Q8q0adziNiTv3ldMvb8+QzI+fqxL3EhT7EwTtk7D+fN
3wPzUGJj8jGiT4wzASoGwW8sWFYHUhc8DahXyAf/9qt5Cvy35MpEmbVwjetHWbDyWmuuW+RWE9Di
zD9bElbq2UV8yzXgJIlxMYpWnXv/gG0HGTmCGKROpg3lwa2DNqCy5v8dOVC/XBV+jKFHXxbdXFPU
85ONHr39OkLsbk8Wtc/I7hiNInAHv6w5Q6pDUiCKsKET9+mq8xgjz0pCtghgaqrtS+/m867yeeiN
mkEzBRdTWNC/HaD1D0mSYhQmIbzuoyXrS4wxYHBBZCzK1Hpb/F063YTkrS3e6B0mRg5XmlR5c9nx
F2gp5FRk3rujByscOSILerIYImWXUKjmgixGnhNTyrmiGCDa8QDVu8rDP7D9G1uyO8KhRcWLBMfV
zXxT2tgWmgsSwfGqc/i8tUDuHGWVbaf37eciZZa+yRGfTztc4G5yrkG9BffTIChZv3Q/jZOdWmyX
JpwoLml4XmvKj+PCadbvRRWClKHcPK4f3uOvjV9TF+1d/NkZYGc75sNYo/SxyTyimZ7hlqhoaznR
Qlb8Jnp2aYbccZFtVXjupeKpB8mRsECQkyKUSsSWbB4MnHoTe8NOMe58+lBcHljAI8806HuC82P9
9WsXKczHYx79hOaNm7kxllBUrH+3to9BAEiTx8vnMTXimY8ZcPzSSu1wRcUdM6LE//wV68oPhIDu
aUiLuz9aNcjdhR4eeu41M74gnr8OmYJMip5EeQ5sVC7OV4SE5Ct43giB46yHEwBDHUk0Q5jjegKx
GOzbyCCm7M78GiigV4HShBtl4yclUk6MSNc9i64XK97VfSXtOc37KaJ57bfKkdNbw8Z+e1ixiQCw
K09etCwFo5uPzAwVHGcYQgGsjYFMuNMbqcAOqLca1uZfFvFNlD0KIIShiIIyrjwnQ50AeDHOw9Qt
dm9cTqkryNDUKZ7UGLffHF3ERkPM9V5lFrlPM9r6gd386u4byWHhfBaSVe5aw5SRS1xvYUvSQlD9
jULcjnuZ3UxrvHeIZ9MDzqaUX2U34QjvTQvPtMO8wUMwFPCi2pPYou9bS3vsWI3bLNBnvK64h4KH
aXJEmjnVEdFem/c0dT+o/7AzeX0gRQObHB8SAPL4MVOi56z/A2L7d/OhSqDAICTGIU5nNoGiN538
DpaVrbpOdJSMM5J8tLxYYW44d6L3Fn1R+3f8o2dhc4fnioLlPscYCrLuocOmsggmQ2vMBJCqJL6x
JUXD6DRnPd3S6FMzu8OHj0ae5k9m1xMMNmlJiCEjXf7GTxLkUN1vj0+HuqIgXpZPNI1Mb02cB783
tGwSFq4Is4YhvrBip4LgZJpnvmBMsPSK1I0EqnOaLpBdTB8AIjCIj4y0dJB2gG3iQh7aRRnUma8u
7uX0O7L7sSElds0/P+4HnqDx3KMf7z+z9sY1sqQLpwofo6HgQSDadsyzizfosYRcDewUCyU7L9rJ
hpiK/AJEO9+SXs6cEqE6g14OHNy1g+WrmVfcANAS5sltXoUtNwVKMAVfv5s/R0QnueIk/EV2eWdC
br5+x9OHxfw/QjrFaoKlxDmiJmDTIcbnAlM/YJJ2Jsd3PTgN4SZtX4Qh5Q7ff2y030A7K6RBC2Dj
Bh5T6HYMfhFhwtY2WaqxfLuTlFzM2S9CEs5ChE6oVdCI8ptgxuJzKL6OTgM8sLGc0LAaHE9u4zEW
ZvEJBhfspQf2MUMNSbN+ZpVQBYxQ59xveYwJhRn3enBFr3BbMQPml+UNvdfRUpeuGnnIgoALQVuM
z4kdLB09xgcduAPsV1+LvwI/zVjewIf3kg8AjenBZ3ofWVz4NlbcVIlkTp9QR0DbmoOYIamwXLzm
2pbgtTU3fkEhJUYHFgP70SU9EVGC5hnl76piLUmxMGQkR8xFhaI3izWXwiUY7JspbGFsYjQ+SKzZ
TsWjNbqmG+qRFHs4ng7s/GGHMK5kVzZkBcNZ0h9QKYIqO4YWpUv/x4OYkKlB7kc5rTRDIcfQVOdY
pCYsBpgy0P8jK5h+nWwroWQChNQbkYz01QDupDnJ4smb4KEOwzE4g7PVBtqLqpQISk+BnlfCLB4p
qGQsyZwtJUamwOdBtVc+HdsClfvrTxQr1wwqIBL93Kxqv+VjQKLGD7cnxnC6WdiBEelVxISgGiTi
nDkI3w+1VKRHGcJK2p6/+8sjMmd+jGtXZWbdkBylb98MwcbOZ5Xy05m80xAMWHDMqp/eMVHsxDJd
nJnierO+riqIp41HDUlgDjOxnhnnC+hUdIykAPW80BXltjxrZ5qLLnrJLphnUw5usDqQihjTASuI
Qfis7TUvzyz3gTtRf/m8aiqIPJdJwtEEGKPh65msbtRwE+cevMMqZMnMcgTWv+RpldVFMpdlwmwW
KbtRnwFTQW293tiS4IRE9Y0ym6QCFeqpoeNyUTjhVLs3pgt53gc6alCdwD+2ab8vjmnvT/FRjWTn
9/SJT9xu9lS2lG8bF0gvcNucbs5ijMKj/SzWaLd18DAwVyPxVH0tNrdktVs3mVIFe0F9YPmGEnWF
6phP9iHbpH/Hlcbyhokj+Ze9mf+RdsqWbMc8xUFkyTocgB5kajaNBtkCI+RVSZzSzvcO024Ugyg+
ZogWjyusAxGtxnDByFm1Mr/0ZaNFbsdnYiNZWAAcbo/5ZKsbmhB63xdskzfytfNiNoGnz4JF8oYI
RaGZ+pgswpi5GM+wcVWnnSVxv86pUh9RslDXwALIH1hHvOYLhY3qX0rAOvtShyUr0pWz5r2XuMEp
OFAaAelTbUzs9o9Oie7pAP6tjnXRZ/bcNxaxcBhAkj/0sVtp1QfsopABfr2CJpahvcXK9hkN1wka
JXxPxarZtLt34/zC5Vl9rCf+357z20WJn3GBbuWXgclpyufxLcoDaY2Yl4abG4RTbGBSw/GdFrob
texX+g2fe/Dc1KPomqOqtenV+YGcYJpIO+OlH085zRaV66wHLXtY5IQBMqlnE7MK6lCVGC5Ad8DW
jADimhONEk+mEBdoZ4xp5Qy9YkneLTStyZLRwi49axtQEJcBx9BHJx2Fm8G/+4r7/XouDLu95qIo
7babvWwVvwjI7efERPv2mL/QaqLR+OXap/YCMG3fvkb5+znBFpp4k9SnjT193w7wwPzLguwt2nqi
O77L1KHOpPJipe6p2wkxyHmk+8q8jwi6wuem/qgOf7951Kzlv+JU6uCZDRKVlq3IvyyjzwKjdno4
2qnbxeR54EC9OSw3S0wEwbcxHvv2QF50dCfHk9+cdmdgA0ZFxj36Qwp3gpJiDR3p54m0daaRKJ1y
XYjCMAL2uhwR+i3/aRc+4+nbp/XprO8MP+UPZtqE89RTccfsxQ2ERkfmbcAWiix8hjBnxFjSYevy
ESoTLWAc+oHHZuQ5SV7PF2vPCmbGvw7p8jDiVLLv60ry25ZDgyudNmToTQbn78DokRlj4AkFP7r1
h3Q3uetC98o2MXV5c0YEAZ/+vvmceSbTN8ljFrYX/vnc6XH8OatA9TtxkbpLLicXKATIgGPc06vj
XAfITpCBC/ACdEV6ZqrAYBrlUA5WAAUuqP+zwtNIl8YZHvet2B7cN4CM8cXrHF3uvQa1QU9gIBlD
WQo6yE5NEs/pJlmi+w8oA8WBdT9tGN+Q22qDzUY0tJ8zU4vR04CJQmgQLwjnNeGhLMlZ0VfBZMez
DHd5w5/iruFPJaH6O8D/5BHLJm2EqWjxOtXo9JwsQxsPn4P7j21peSAcGWBzN3Uhxszr1sjRxeJ+
JwIKmicuyuMAH8TxjASVo+mDG4ypSARO7Tm2NoNptXoG/bqIObcmzLZlEnm+dElECwK4sqkWCNAQ
HYMyZdZOg8h+Bc3OxMKGIZrxPbEThJq0RqoeZOowRFRI1UuPzkJtF/Voh3CLAMDjOIaokiQ+871y
Q+9DF6A1f0Pv2/1Ojib5zHXzCnN8LlhJoEJhoWgRHbHNGE8pnNjy1xQ0ROYJoQS74SsOhhbrJw6G
+z1Qhz/VEMtsMwm0L0T3jKXbaIAFhGdOH++KPPGzXIR1jccq2ZUv4z+azmtJUW4Nw1dkFSDJU8mK
iphaTyxTCyIKqIBc/X5Wz/5rZnpsQUDCWl94w7WwbsqejvC4VfeO3FPGT6khPWpP+Sd3pZc61DIG
y4ouo/ZEezKlg/Jt5PV7/Pm8Das0k0UiZ8cXWjs3QF29vmSXL7/aP85phYwIKtyvAQ/Rs5hcdRCv
6d2tOh24ZVXjrg2a6XUqepAw9TfzbZP25+3d+M2g9At5UsKyu45fTptp40wrg6y/HqC5ZzbAlxt5
Q53rsYfIXv2B442umGvkQK/soj6EB8iDOvBjqVBlKNJkJoEJKesBtV7R0HkqTl28ZjWWDv2ssWdt
1/qaL+VQkQcIwNe98f6LmDCyS8r9tO+AsPYku3oaHFOWxwPdGEILeqhu9/6GpoA3EjbdTs96J6c9
G7leJ/9UE70scIRBxguSLj5JVSD1zJ9eXMjwpZdVTrFW63y11gg39VgbtEHvcUUEojGW+2aRl5iN
Iml1TKZZp4LG2sPoopLUf5hudv3shxpgkOsXJyS6pnrWAV2mMvaA+PtRZp9J78rjohkzzAcK/5ty
S0srE5lrRfni41b2KfyjLZVLcCD050O2kRteli99KX8NmBByB/2hqDJXbNxMv25d6YdUtDMkEJ2f
ZlM+Ukj4qXerJV8+fzN5qJbt76Cuptl1Hz4/q6yb3FFWbxA2uWuP6eeBkVkzGGvtE2b64IWNXypz
+9J9b2GkaTWV5QbUkUHbUHepNha0iJCb1hUPCnIbygBDFPLpoUSxlfgJavVaDhnM5ZBf37VVnyGV
3Ld9+l9TA60pVB8AKeTDh+QyA7wjFfE++llMQwVTg3r3wXYQUSz1dUlRokOKb1hF1LsT8sFxCQus
OTwSZMyQxh1Sz42fMROFOfrEFXkOwm25VbZ27yc583YV0gSig4hJztuRfqkw9EZM/ES1hhLeEZoA
zbL+jK527n4X6vjuIPkAtxKS7ULzel7/0JwhQgCZmKK+gZSQDx2j9QAor/tAhHAagydLI/ZcTT/L
PmVD6ofnMjDmIMkfB4MKwGlLHEvhpT5BknZ62w8aSdLoBShcqPnYIqtLvJqNolFJOXn73ouzqeVW
D6wOIp5v9/t2AUU/0bF1AT06rd04KEUHbfCKr34b3M+MN1PSbmpj31/T6/+k0xo+c39IGWFDBwCU
jmy/Z68djKcd6SJNEYIWgCmgjYHYz5nW8C0Af0cgQ0YJpI6mKPCVCgAlCFfqqbSl7wsZUxZStIsQ
LUUNnBo3SOeGOaP9TOmJ5CsEvxkVgeTiAEBgv9QpjuwYdpgjkzpCNIdIN2MCwOAZlwf0a+AX3CcM
q+SZZMnm1Ue6v4cWC24zGB2hZoRsDb0c+lbtmCoBIMFe/BSY+CGYW7DtLTMGaeINpRvQvgJ+ghvg
UQiY48Gq2ej3syO2j/0EwQzTPnQocLloyCFqiY75BljvFRFcvtiuvCCMznQ0aqEYuKASBaaahgzo
B+JwqLZo2MkWhhC44m355i9SIixlrzTvhO8yx08M2AIx0DywhQTrOXKMJDkAlGuXPJjXnB84nqyZ
r+IehXf7KuKF4kiiitkgFXOGhjtu10CqKugBYzRF2l07vW6TuP7FBowWk5+jHV/bpAQfYVLAPEe4
DGrzOe9v8pE4COTDaMChhU1YTU0c1wIOZzBYNoAEKvmIQYYxWL7b9TNbo3cmLCEIqdrlW6OaBKh6
v+Xd13XB1+O4B/2DKYlR+wSGTWELgtybwYfg5ueqATc+GkI0fkSKT4SLmjs0ZhA8HEKbT5he6Fh/
8E2A1dtkFLGePur7j56VVYbT6MDaCf7/SHLykTMGZ4xlMlYrzFfcohLygGbInnSGkU6f8Pd7Dejk
STCAAfQmPhYDteonylFtgi8GPHyhMWQIp++nQE+xPVjAde2IFajdIr4wfyGN6eAvcKnIX4iTwIo3
LrALMOs0cQrKQ4p70xlZUNlkHgpSIqQWNt7NJeIH7zamUabjikx/94HiKmxRgCUwcCcd+IlGvM9h
M5DXQNwF0PRGUU/g2wJqBi3Qdjw9AL6CywcedmETUuHySbwLcDZgDxwpuwKf0N8o6A0O3AR3Qt27
8tz3BQ2EI1Xp3q++k2JmJj5b0XHB5dhXH/IOEPOXbKfDTkHhCo5h63fICC8kEM9ImPDYIxwtbg1C
YYvb7Pmd6wBQKFxmTtZ3W0I9gVDtj6uZBBkaZgeOLklQ4KluRBy2iREE9GYCHlC+NFg4qCRgg/x6
raG0eHrhAgUtJKQOUd2zW9oNyKn37MEmTRBmGhWzl1c3Lp1/1kfy8AsOEC+hcTZwCJG+LQLLwQDf
OZr7XtGDWEO1xOXt+8uD8aBfBmgzmMNeE93QhGidCqWFwmYLxQfdmBEHUOuYI4ccOWOX2QTii4Ot
Q8Eeo0DGJTzCpxjkqFFlDA04SnRCcKxEiuO0d9+w6O/depDfHWmerWkQ5qLzwEySMgOZ9kNFixM0
Ft4NqC9b312P00WzffKkQK8ibceghbovNhMMrBZ02HffaZOQn1TdCqrlkmte1Mt3R9/8cQUxum52
9N1B6YBUMSlAMv+0joTJIVCyC+gPvmk/xV4eOxivn6Ama93lqXgMQDR0jqKQ/bk65LA92nEuxgSw
Y36kUYoNsDmHzPLznMphOqZ7PO+A+XL3YPla2e8tBf8SxVDHh453XQAefB61s0rBMHW/hUP+m3K7
z8tZ7laArIcGUhEwMnsgbrAk30+L1YepY9ZNqgnlzu+mIRM6ov7jD6JBVE2UcethnwCTkL2FjfXx
1x028ZRsbkEzotYNzReQooecJX414kngvmQOOiGs9hg+YBBdx52N8DyuR2Ro1BVPNwDCeIZoYTOF
NqSXQ/3wddQRmn1O65pz4SFveqIOJI+JCT2ZXBUS/TSdAEmZ4sAxN+guJe5tQ09Yo4Ynxwoef2CP
KJ/s0XIT8SlyaRLsEMZm5OiH6C/wjOEPxrPIM9pBr8Hk8uoOcDpCtXQkQWj+CA0hSFeZYYHCB2Zl
MjAq8a20b8hSpeACrcdWB6VaOWQpHEHNFYLCuyCol+Y7yjS1hI02XW03cUFT0MwtcQNM+O7MpHEb
IG8bmSPU4hzmQYYtusxPi84rSjx4AdnmCKIxEChGnAYoRIKsDH6y+CxS47t6oDSEu6EeodQKTTC3
yQr9Z3T3ScrO6k8SQ/VOo/3iBO9rcp/mEbIp4Cb9PhpHmrc5hVc4G/7Snew9hmD6v28MrmF3OATm
lO9c1KsrAsA/nYfU48RmWItQVKOg9x4lU5iN7LcdyejDYQJLXQ9KQ4F47PjjVr/fM3Wa2WACi8Lr
PNyxsaYeoU8xOFzpQWEtfSCb0U/KCQUrHbUP2uc1meMdSnMfLjYEcYsVSnaB4i6Kzy5ogmew8YpD
Hpkz9gYidLL38QJcUQsaESQe3xu8Dm11W216L+Gpnq3E89731Fk7p7mFzQxgSFdQQWI1eDC/kFUL
FUd9+Fzqwwt2JszEx2wHEwh9Bj0CmJWuQEe61xU1ms1ttsc8SfAoW4ea+0Q4+O4XgCE4LnC7MIKX
m6AjXpNDqFxD1NgmedibnGCHLjHTRtyOOislmgBJGI4eaKcFgwsRQ32Lq2KgQri7LagqwPMhfeoN
O19GG46ndZteCuYTGk/We9hBNhjuUTwAMX80PapcI0BeDtkR31eP8MKjpg0k52a9j48jbBbTIWHm
saOHzV1PrEMn79jF2u5zolpZrfT1sR/CzVsO3FYKK6FcQv0L7ob/3NUQRGBXENvtKHkRgxgbGuVv
RO1aP6dmiZrp7YSkV4O7w916n3N6FS/4YqMMZck96stEcMMbZNbfz/oZv8+aW4WDBVA5dQ6EzECb
I9JCY8ycCO8/u53ZGagzeijY9CEl9EBrYAi6Gm46T+iXQIS54UjzCPnwDrO2zwUxVsJapEI4Xyju
UA/XkPsJDepKEvShsMW7gObpVt6hRFn2re3vaNgNPSzh6SNX9gs8oeq0gHeFzjwTjT429RportuA
WqStA58rtekt1mjJ0OmC8EiNCJHQKRpUhFKo8tXbrg+eEykVW6bET5+KIfgdzFPUAlJkvt6IOTHq
qjG6NtgFHjXGJ2Cw3RDOnBBxunJPTn5/qey7X/y+A2WiLXPKIqu0dhmLNRg7F6yWUFYcUhLZ0sV6
MrfsQDbQ6VQkcqlQol84B299qebXlwf3VeGC01XiiKBs0l2GmHYTNF9UpPNFtlDBoGp2xbUD7bGg
BKrHKXCVoKOzF9xR5YExwRP9sUWNOBcwt/vls7mt1NcYeel+0EZoZE3eb69BqYfmx+j+0+DTtlDo
QWxzyn+//QW2MzcL3+K4F3z9/vbK1aQfzC+I8HqGjTaD8w77p8odkQuuZZRv3mhjkZZ54IsokVl3
r7fVtjrDCeyfYAAc94b9lYWrx/YGNy93+pWDVDEiY+hSDYChgHo0PJUaIz5Ui4wC1WeoIKl5H2lI
In4sFHDJnU2QYY4CgBFSQmXzlxevr/O9Yd3m5uAPHw5eTAIdk4huPZ/jPs06B2HuXh/OtK0DVug5
V9BzqIS9AIAL8KF8xYVxqPecQeKQiyIwPhiyDXYpWWVu66YlYx+xrMIS9Stk61zdq1mTU3xow+T8
WPJbS1mDGZTGEZtE3h3XdlQgrXRaHnj9OTzOzVrUfk5vxFqRuHlgF0VvgI4cmhzuI8egAzylXWAL
gRU5rpvnV+fAAWD5HpATuPXU0hKn6RxSZxpviEOH6Pp82UhMO4XUGeQ6zWpgSIyliEn2LRWEZr7A
Zei5pvoKMkdzP79AqArc65Bs+oFpCpgT1nxvCwb7canIc9yPOXzPsUrJF81Gs9VdcTLnlTugVGFr
AKVgqm00CnnWF4FGbShR/a+CFu2s5XWADQnJk11yINheEIENMNDwOrQAqA//1KeXA+oOVhlMVZ9z
Qib9VDxx2C8/1100bRL80juXrSn3EZFgyJdJqUKRca+bNVeoWfNOhW4D9Wmcxjur93W/v8QwiQPY
9KW5kyeO1ydxT5iWqrGeXwBQrRyzpTWR0+7PZsihrRr4zpdBZETGmVHhfskWFWBj8VjyTKIesiLT
d8EJootGz4EZdP9rrvNdOvpOgGVjzWK9VsSScMgIL0DCAmvSV7B/0DrZrz8gRuM+ri9nalqvNWyK
UW+szfZzslZ68JpdhBVXCzmSX7qG1F1LRHz1NaWaYrn3ErrjY4BwaNSWkwLVF1omEAC/O6DlKUAi
+vWgl8EPtuHXamfQu51H1C0znw6x6JQ5xg94Wjsbq+Qbc8ozJrdQoI4m7Y/pKPzsqAwNwMfSv/N0
h4bbzD5SaLchpw6ZTy19TlHCQdTLgbZo6UIaatgbf61xMlwIoMSRc+emTo7zIvgubPjui17cAxpw
obMJiIkQMWPqwqUYrjMPhGOAzCwQpDxQT8q0YbfEtYke5MfBCf6FsTrt/K2+lu1nDOubUKqafZ4C
R0xQjSESDXTA2ttCIDPoNty23wP3OrcON0Z5KA9JdIvaHwV4xqz1mTpTIq4rwRsTiI19PBgm2Wb/
LjQd+lU0gVEeheVHL6MO2hAJY8rt3MDBhGjVynYvjz9gyg2fGMreT1AmYQzouG2RVgJSw2C/AHea
UKsGgsZsTluvpSzYnusZtMNVN7zcQf4N1lT26aZ4hRDMHXbzLLx6ACktE0yZAd4MKpVjEn1VzgU5
Jj+f0P0oNg3RzAqIuH29AJgQ/f4WrgddJwZUeAFoJB2B3YIfSNx0fiMgBRQHi+ou5AToE5CNgw8n
Se6PP5PB8e4is0afq/FI/zS/mWCi4dGZWL0XCA2AQX7NgcuCLa22OVwVeVmfU56lLUPwtOMKFUPs
d+qoXTZ/VUCZPkFJGC9zEbgFG5B3CnWopSgiPsiBRFGsOFPTvEpORhK25VbV11iAfQ+mTkiDJJVf
LOmvP1D2YSoMecTcdcNtl4InY14pbBOcOqptu2aXzdM5QkkC9kxRCR12ngQU4YewKdPhz4fDFvcw
bamwgDdQjqgfgUhqnMYyEJXaAb8lRmuJVlqX2ziCcj/LHcUCi4JF/NVPmAExu/Pv3tNvLHqNfmeP
X74owhVBF6pOsyIQHCPIRZ/44YFVs5uYUz2CRA+z5gah5i4kq+eV5iJAWxygICL3RlEx6qG6+DiU
yyKGlxTcYurbzMQkHJtr2DrXZbasf1+uPO3T4yN6uFBJiekefemvU63bWwSMlMmoZ6WMWEA7yLEt
LCJawX1/AZw6CtWCyR8LhayCBJzUOmPenYE6ToakYPWiPX+ntO4gvJH87KguUfICLIetE/wRigZk
5SS1EOAapFmoA3DDa3AFbbKgJPU0BJuyw+xZItIOpKAO9/MXE9k7UA8KkrPbcgrayukNf5rhj8J+
SQ3T0aUbUe0TTe055Yn9WhP+S3aKgNfVQ6VkcOhP+ph/ZyPWYFj7uA3i4QJK+cZRzS7D6iCJkyeD
T4jT8yPunPbXnFE1cSU3IR+C+SnZqFNFUsitdyoIXqlhBTWCLP1D6z2J3GKsX9F6RDKKCd1hCAgr
5Hms27hgkj0k6JsAh4mBHuPFMoMkiR1Znti8wL+FoDwUffrf1w8FBwQnkAM50bR9fl0oTF+yHSbk
w+M3w4CQpYyaq6fqkPnQ4EUdtvEHZ4jtd3CFxMZMq2jkDR8jzvcQbS7UcyURMQ9mj5C6vU2xyU3G
FKpt5VSA/cS3o5h8fuC31RppSRo00XebqvaLxljhAQgFL9PPJuCnvqCjFB8lAtAk0Y0YC7Qfrb2L
vh3EeLJHl/32faTsSuwNPQciBiTBawi8A7flCOkQMzrRxXNIdob6D5JR38s+GRmD+QBsOvPnMEUC
uSL/RRHUJKW8R24VQUqccMs1nkzIZ6LqqjDqk2ixD2gZJCRc/h1DL70cGNW3xRVE/p5ozrotsFsV
N9+uO964nYbwVSj0kMOQFlGIzHdVD94Aw5sQ1aAkdwRklc+z3ecCvOJVuN+v92J0JLnQjtlc27AO
1UfKRXhVNgAeUOcpoYA3tIgFL5xGP2oUFN5wUeBnNoCBjOuOg1YFpQC1cJmxe6CEBQ6A3fKyYRRh
eoWqheEX8t4ZZbiC8AcExgq+S7F36XeXcx6a1+Q5h4anDcvKYtRDVCuTrCNzNWxoHjl5CURzRb2L
b9CFJF8rThBPHEkPtGroOBT5s0NOLKCOpHU6hooBxoBc1I5vKBW0K5fwDzKTj9xqPclti3xEnT79
j58AVHy7b1e8lo6t94nkdQ5Qxy1A+/Vcqqs2BdEhWrR2ckH8J7mgCH7sI5BBgXnUd3q/SPw/Uwdp
VxX86sNOMJaqkbpSlOF1i29Fi0eSAJMMdpBDvE/QesUOe8PZ64j6uYDNgHX9YbqlF0OsnMe0N4jY
CG0NRIXYadT9vH4lbxAa0Zl05DHS4NvfHQN4ONnfuYhVAXfQE5u2/DCR4PwM5fvIKK3rGdluyvrD
HHg5abVMKge6ubUJIgn1rpg8wNMBhNBA9ybw/71viRYYkmqE3U57KMAhumtQkEkgLiAMzUtBuk90
xFQdtQJs+0VEFWUf7mHTtFHz5DR2ril4lChjUtEDvdNDnPhqUe1E1E0lM0MfbyoiMHqpfzVRIjzq
fS04ZvQadsAGW2S9MlfplnCB9uvbx+8IjKEFdSuis081BRBz69v8hAPOHMqsR9Fvj8tG6tC5TbbU
mF5QoxNYLDa9rozYgOD9JOThwLokF1R3yw1ZH2FpfRuW8CJ3ynwvzAAHVxs59fef7yyeWunhEeQH
JIkI8r9r9RecKjiLUmQDlEIhItFO8nSPeg3jcGbFD7gGyEpz+99cKtTBhzJNItj/NYC6BHUJ/n+O
mgkTw5EyWlwFKO7Q6MhGPCUYcgMfLYQ1vE4uGl0vA05g75AGrcUoWQIz3C81B8DZ+sUwATlXl20N
UdRf7L5JQpYYqwjoX43w79OmcEd6gdARIBhSU7oiYnobUCKkzkV+wa0DRapwKWzz97VjQqGmjOo0
YerieyFwoRJL857yq3QxzCGXc0T9GSXwuydT7SRGl6lzUV8itqHsRyOGz7QL+mERBVwqwFpNdZhI
9DvNHYSGiigdQyeSLOFOxhWhAWktqSZzmcjq0pirxIgI7RJ8kWWg4DA2odOhRgiyYqlPSZ1WKmNT
Mlwp40a2zBhGr/sOH9Friq8Ld+BMJZ0RL+nAIflLgkM+aHcbanUe/bkdoTShGNI5o2aVLG5u71jy
fS60+vYReAkYYBAXHEYdnkCm/uvoRO1qcg1e9jUSceQdGk4+g6IU3XiwKNhxxjb5nFPbHV+X/qY9
kvJ6CLjvaEe1R2jGBIqVR28QZjGjNVNDMuOKSBQgAy1OKR7g3yRlyGbYJzTdXNl5Lvenen0zxjmS
7MYpwcdiBPuadgWQs1P681kUhqUAre28zwITT/ATdNt2iv0KnDTKsQm4FVa9y0r7FbXTZ5RG9+nA
28/6IFmH8JVyXL+GICWlcx85UrpuS4pfkAdMMC7wRgtRX6VFmO7gK18hYV5AlRumSwNSj6pjddy7
H8HVZhzx7mtcHgdELM5WvvkGJHPE6ESpTwku1HF/4N7ou278BBIIhI78T4pxpkdNq8RswQRg7tFm
RRoFtRGmBIJr+rhMcsSOZICA/6DWMc43H5v+RbkSIwMpwwO5PmvJmM8U11xKUSen7MZlvM+aFbU3
mB6z1+rlXeenIVBklyngpzdA48VVaEgd35ml0MUkPFCYFRAqoEVDpY7OCY2gfuFLCAF6TFkvcho6
cD2xNt2dnFPEI2ijSUVYz0RJp6waYUHsl1Y6nJAH7KQJmAggiaioTeoluTlFedJq0Wk4NCuCyg5L
bOB4EB4yBwbK/CpObc+pSEN4Txia517jZSNIfTN8sVGQ6Qk+BnRB7GYGoBNbnvJqvX0GhpcGXdx5
lDMgXMfvv+mfhiqmW9gjwkRqVkzmMI8MAoAR8anh78GdhxmwEQ7+jiIkiGjyCVrft1MJSlkKkq8w
fJm8j1xp0i4ErPxT89NQD0JMfEho08VYkSySjX7uJW5x3J8p6rjqj2bYfe894swVQxgMPRWhnyt7
NKBturSX6C+XJjggeaMjvgZPc/IyLEJpeUwCVyAXrI+7CeKyzhYC2IL6ZoycAfiLNxkFVwRjVose
6X0Wc9iMWKLlh8enbpVzgvHPTl21C2PDFQLCzVaxQasJtOk9URennEB2TSaHPcqIQbja4nEJ4JVG
9jz5ERMUCiVxDZju5n68eoZSRH2GJ6qsr8SCkJbPg58qYhhwoGtKNkMeVMr+HqtYNx3Ygx5agtAJ
6YfSZxwfZVhhXXAUIH9eA05A8lncDaooJnAXiN/Mw9/PdZ99IggNBk3cMc2UKhmvxP+Ge6TB5mc+
XCMojnAlyBJc8QtmuX9rJdAw/j7NFmoSKvXvd7HsCnkRTnjMlq0ZJEjeUllJLKLVzyuxebHw3+4S
Niw2Kz7Q+3sXDzf+z3zeFSm4SMr+/nDaETmE23A8UlvgsXA5zKPh/lveG86O7ZJvPaO0zEPLYlGM
yHyxGo137HnFTxhc6484gjpgv6glH/Bjc9sAsOoUEPe4Olfnx/bfYrCQGGTzZVIaYBoL6+A6zvz/
frIIVNKIjdDU86szJFjaLxSwAs6bDvxVXbfsJKO2cOsz/eBCCbYN3AMgSmqYjuRQQCGN7egb9VEk
0Fw6U38/QWqz66u/H6Xs7c1OxD+ajGKFNnwDLqG16n8PHJgvXhGmoZJ7P4v33nww9Tlc1v1vo/wP
TziFybz/Va0JpTac2YuIg8eQc/SMCcW+h4YogvNAZeoNew9tdnYkdvYO2Lx4a8+bwLn+vSynV5+P
7Uf8IGz729Q9asNyWtXQa/p/+y+nLE0ftjgW4sg2zONy+u8PHr3TR4RuQHTFTyjMYnZ/j6olL8Em
Kt6dZeWUmk0HzbMN72BWOZZHRPUG1XhWfURMrPvRPcIgecpB73hX7J6PhCZvP3kl/jdH5ZQa0u08
oJAUDijvIYLPQ93jVTncCcg5/fxI/OzsnWLNBqgZmMzgyB6AhlYoeaKUzb++GAlcIMJL8fPr5DGM
Tq6e+KpiucQ1fUTIcK//rf05YALGElEyFctoVf9bVWNTVSAWio1yCcT2xV7Elv+9KT6nuTRnxBri
LW4AT3xOrAqk1udsVcsKoiRXf8/53ns3rn4VfNfcDQC+eClujU6UU/8tEdvRf/ce1xGGdxU0B/33
duYTjthGFYgP3M5iT2JN6FbBPUKt+u/+IlI53M+CpivWEu/tveZgjqrA/P33afFeX+He+PcBcYtW
AVdFrM3m/n1ULOUj3M0Vy8GIcbOK327nFhCNWPrv8+K9PrE7WMYzwKv7WeJbmRAYxHGIG1Ks2OcR
5jzwDIjfxTvfg7jrxUNj/n45XvEciEcH+zzq5+IyCMN7UrYu5I6Gtg/MMXrGD/6BVYsausORAbwL
nxmyPqJDIvlnLIdIli9LVngvUTKLX9PXtKEaGV/HRVQQ9OFMzZslLUS+/1IOefYZzMDH8RE5rCKx
nnIAKwbI7hV/psq6ikr+ZygSm2GoSscA6ViTcVYOGQUyfwY6hkGQ8A29gg8UdhT1GH+pwokXYjAT
gxoRL3/oN/MPStSUfJju8yfGpdfJfBB8DpVYPh9/p5+YnIPFClFxE7d0DxMrHbNDfmEXwMnZai5Y
cZS8C+sB+Rb1FgYscKMOYp1Ia+R+w0YGHIa8BDQvdin+iLXYkUsBkd7cQmE+iAxX9CcNl3HPXJtr
gwFWbI6629/bbJaZfPnv8whdNDG7+bcd1dmvc//IOG9yJKiW8bdBQgJNC/4gI+dB1mZa4j2gAD+g
NoRdKEdu+GIDYh/mofH6ocHxojoSmEjg/3v/3/cQc4k0EQdfcNg5Ryw2+W8NsaZ4DcxsnfE686st
wzfd6WUbsDFOurkWbw+od7WIj3JuxHkmqfg3Ub0jcTK/KOioDkoKzmcutDoh+XfhUbynWgU0Jhb1
bfMwExfzyVTDdRIr//upcB33KHQ4XALBaO5Tivw7OyCCAWXuyV8jzg05zd8pz315yZkXN4c4cmFF
JQ5U3Af/zjV3C031v1tEzIXiqih/K9SBmB/FFzCgoYkbSSxRD3+/08HnRToWtyFHbrgFJ+LfOuTg
THDid1A2FBNluhH0ITjx4qaTmWUfW9GhwA5lLbYu/j22KGqREv2bj1smt5an8n2+jtHmoLvOo0yP
SDzGY4kJ+d+8l/L4iglJLOUDeyIhnrA6kA7cXqHGZRDL6Dew+fu2OlPC5y4rmLz/fQbhGa6iOIA7
74llTG702wKFXfx97CymV/xc/z1yKCpvKXr+nQCxXXWtHPCCobMgAjaxmsKYjIN9UIgmhnhTfJro
ge8sHlqFA3tzVvdQ3/eMVuL7irMs/X+T4sDFGRBna+CKp1qcpZo7S/z77+yIx0VcLy6jTXA0Njb1
QuOm5tCJL9oFlXcQRzcqjttiy+k+cAOcedCIidrl/UQPiDP6Apt71igyQam7DpuHzYONHap6aKby
EqD9mrUJT5aIsE8JT2OK9+2Scsr9hMAAAPDhk17Amf9BuZoHg04Gqr1yyCiy7sR6Ov8NVIvxqFu+
QRgiqNIgfABzdv0oKJWohxlmJrQQOEKgNmhUQFJsQAmpK3KAtu8U22orDpc6uzhuFtNRQX+Um/7Q
xOZamty276iKKipAZwLh91k53E7qRScKRKELqsGhhWjQxA9W+8xply0UxPtfcTbeCw8KeTkgVGPH
0CwJ589suOVIIDNvv5NmgjhOkI45S92ScT36TCtOIozRz5y13xEfgt2vH+7cWJzsdsntDmb6XEff
gyrOncT0e+aWO1R8muF9ZYybmPEg+VFXza63+cx7m/disCHVmz2hQzSrbF6uuo2+RfeimN3eZrVQ
cvu1GUT3VTLPgUtseFEOO5LYIVK6Bce7VXGdi3Uy4fM+/nLB4v6iB925hM6XjQuZBKsXa9NB3IGl
QUJyl8/fC8qN0/SgLaBuz9HiZHZDmWwxmCqBPO2m3fz501sri8cYWQ9ukwmHuGl279l3xZlA8iDu
lsqKyet+4mxQNckd88AJBwXOLcJ1Jnbmb//vbuL+AnWH6A91LxOIFPENgRkXbFkstZm2xLPuKJ9v
kTG7QSifpUd8FMDEReokP3SROtVjyNPjBvEzY0H8jT0a/VUekZkxE7HwE3rPd3KL8lGxILMup6YH
suznNa638tlEf51awfLxgxMcKlswANO1NG8jc6XGxvK5kbe3EIZzfOfiUlUei+f46rTjPuozWdyF
jy1SZ/Pn/LWiq4mK1+5KdjjVF0p0m1FcD4ktl0hgzPSttOVMKefPtv1DIyGnFldHzEs26fxDzj3Y
aP5frYr7CXkAigyVL0XGHCu/kYpEyOfnCkpYRX+hN8ExZ2GGyH0zAaVjpJjm+zUcO8/YfERujuxa
sI8gkdJ6ek7SuUHQo3p4YcX56DN/QXfLp0kkQjECWqRcptIE3capzHO7SVflqpjVi3L+WNRQYNOL
eUZYmfVO0gn1h7n581neYyxsBvN0eUM5ElbQHhEZ9DAE26jvPXyIQ3JsLpWGahTJObjkFUk0JQFS
Xooa1LepvoPNVUi5RI0jn38vDTokwmIK4tCQ1JfSG5m+fjEP7ULb9Da3nyc3LrLvkboS48aBB/i1
y5k06wV01J+OqxfzIdrpMtMrPOhKbOAdfXdsrZnUC3n53ZmZDUjTZFURTrRnHlIGBp5p6rJiWLnU
C3bDHcqIRYrNrPQF/wQvgFLHD28oB8YWljEK8tg8UFkhLiK+I+KDvAAYiwoU7dTakkj5F1pITGZC
Do7F0MpW9YN5YPt0qdmZifKiGCN4/++RYYhlyGOZ9hDBSn1maGbK/XbD7OnUfQE+NS+EKA2PR4rT
+5B4gr4C/VXOh3Qw6WdwMGvWpxisBBwWa6qr3vE1p8187h17R84Jh0NaSn8f/AQTAX9R0P8j6fEB
Nsr544CebzeBLUtFmCGKRP/yPhNlHpgdGKnZ7J7HmJH2zE7NA7sXJXZ0OHH1+yumM7DRpaeWzS74
puzib+BkY5xLleEVRksuzjyb4k32z+sbyuugr3KxJc4bswwfZSnngN3RU+YAOQBWZlimnsGowVnm
MNgbETGm2ezwsUVNdH/M6HOnnsnd/oLYBZG6jpOH++GGKD8n7R4WtVVhSSTvNDXsJ56K6rzkfu8B
ZfmmDhW4al+E66uL/LI5V68+hHsdCEy4p03xMq4AM532jOQY1/Ud5OWvznPEwUu6m6uj7C14L9lg
XO7oMuxho7Y2X6iFaHr35XtovH0TOGEyZ1YhEOFLEPNr+6CqrVSZiO6Etr3jkClt/nT3rBf5yNu5
1qFaRgWHSXSpiK9z1x1MXdyKi7qmNgdgpurcDEc7ULZNQ47aN32zr9j7TMfuzyFtLUlXangG8Q1M
cB/Vga+VKduBuSrQFL4ATitp2fWC7gT692MMP8DB2A5RMMZ8wzexJdrHLe5V58cKCl9KEXXaP4O5
yhL6f6gJhK/cJpdBpYOxfGlSyEz8/Z8N4bPPMbkUmQa5m5dunYL7/aCEeNQMel0z6CKPDa3BwTHD
5jK+u2rUjXn0BJyxb7Vn6vuyAgpRQL9RyeSaO8qWSTOUc4vyWIECXmsngfDqKkKC6mS4pPAHmRd2
B0M+m8+e4WfFE5U9F5IyedxXgtsE8GWS4MF5B6ZBQE5rcpx6b4dx1SpjkTgAVqRlhSsm3/FQ9a1c
CgB6cT3138HLAbQAACvHSTMbFSwcSyMVbKX9hOHoaJBZszmNwDXVWTAuds+/b2mPAhD3EPF6o7Ch
TN+rCsmW7pysyt+M3ueOk0/71v/+mhNDNMbQnxBuu2YsHel5mZbQTPNlZKK/aIIqTv+U+p8m2GML
HdCIBr2KlqHXhZRxgCFa1+UVFZd8P9tfnYpn6wLA1SvgcIWMD30rWSuVrYAxICWgKs0oZ+0xdFVd
NHTwjYRhWfmmOoUo9Hwc999R2vp6u1XukZEvdR59TQvN5tjn6bwl47obf24TATYa0CgZXrX53kSI
V0KHYdtrOfEfxNM7GWw/Di59r71h34wLM/p/ZklglXTDGmWfN2knTbWupO7WuUWkf1etcf68T4/3
3DBPSAJKCuRX0AVww7+rr+w/6lGGVD7eFPugKcbNG9Qm3HHdfhYApFD/fQkYPRCEfgiJ6pYD5EYU
K8M4ElWXYtJwh7nte9ZDdVy4U8IMAM3Xq/y7NC1A1CQWx20aNsMhIy3t3apyaO/ya373B3fX6MPv
hP89pIikhfLGYPBcKRR0d5I6KgWK4jlhYoC8VYffaQsXAaGqnfGCUUqt//kNckzbZyWGhaDkBjCe
beoFBLyDDR+5n9EGEWQxrXNLOciEL98ZuUQqYeCzHoD79tP6Y+vPIHsM/df4/nODZB4zbsMTW3So
jmN9DgkAT9z/kXRmy41qSRT9IiKYh1drQiDQLFl+ISzbBWIS8/T1vbgdFbejqstlSwjOyZO599oY
IFcd7wdNDhvFAZEjpL38wkmAtZtloby97gECbuDG19iraJFBzXGNrem9iQ/4o628xsIuTCecP7Ti
0e2yU3CWyhypnLGrNo9IZs9sJVyreG+wuwDJMB3pzs9jC2F7pzBptSUWJUwbIUfXk/Cnb7E2M/SX
26XK+zPdEZg13gttPfq41GaqaQXRGtEZ8+YEsswCIACbFLfTCI5lqfoGl7P6YN6m/5utdQowvJbP
fbbEChiYTmhZCGx5H5sOMsoSb3UB9flItcB2Wn+NyUY0ZkfhvMpbaE2/2atYggJCg7TdvAGbtuq8
0WbR0z1lX3xIgezpNWO6FIbiJ9sdVzy8Jb44Layfgdd3C3vYMXPUMCETnAt+wGFqqJOmfcGKA+aO
SAGXLHi+BehOu/QjXIyw385jT8dXdeRNh+IeYz/S3ZET14ZbLf5EAXkkD/gUHs2ermO0Ld3gqyI1
GiEHk6+CZwr+i48JrjprQFUY8/iMgxhUB/PNgLKPgGhIFLSuaZMcin+kbpEuh8kAoD32m5u5mc4s
n/bstVBUmz2VRMOfN5YjJgg/kHXFD9xkuKe4fzFEMNl5gxDwxf7ZyfHKmM6lvp54QF8rnrKIi1tN
95F1uGQJ56DC3aFqa1Hn9rwxlQYmZIhuJ2xqJvD0aGzuOxJQfriYItaHf+ZidKuv9E/D6JhghqT0
ehnwYjonOjEtJBHqFkDZAaXQPnARSBTC7RcSEZkhCEEeM/UPwP0i2SrjByEzf+GRcwgrgKzPeviy
QcsEGJjqtHDRBRNGNfyQkWgPbvujwpAb1/pOQpFjw1P9gzaF9P8U1sjCl68IklvHivDDggVnkNMV
X1evw80LNsaNn/VF/IMHSR3GET+kaBaoTLADYvLX8NXM2FaOQRplNoKt2bGVeY3DMDzcVE/5HGXg
rWD282VsQTy/3yInmXRpxZAT1/3MLoBDHbIF/bzhHkfrHhv7a//+ywrqJsRRzPm+dea+QBjQEIi0
hRZM+qiAJh98Ntol07C1Xt+IFBQUWKjsfnqJQ4n44EEMBHIkZJyVSDAY/DAchPDGFL9gLPek2bJD
s4nPHtkhHQXGEAHrXXt8fcFi4JAn3SEedEi6448t8BPOOoOE3I0Xll0BjX0a9vCkzKu/eAbuGc8b
ozqFSYJ6jc/JRr7w8aHmH2mqM8kFBEicLfp1DgibrlzB1ef4oD6CXXyutO2AVD8AozzYiNJaQZzd
WKKWraX82AfQb6y5r41/lgENsa/SElX2BJycy8zmJ6xYQunZ4k+W4CUC0/zK19a049jKaIN/+C4X
5jVg736t4jNtwYmhaMZkLj6PpO3M3NKI/8OvHpz/j4md0guYNb1syugp58hf1pmVPG46EXyx4KXz
jYj0FV+0Du+HcgZJneBDc1lZ5iJA130bId3TW4YWx5SBySyz+XFn+OIWa/zTek539fH+NDbhp0oa
tfhD9nD7IJmTI064eiFoRzMaLSChc6d27lsFdY+qb02+bJoRn/OBtwyZ8Pd4CR8QCcdP42pQTnPe
EFzOfErr3wnrnnFTd3H5Psc28dG/gLnRhXxoAMW43RhIjST1bFoFW50F42gVGL9avtKZqYJuvUIW
6cRNwLCZtRfeGY0W1ROJ3ENkh9ZOIZjpTx4cUTCWFGOD7uCxTeBYsAT5DFeZobrMrdk7MunzrRpO
GVVLdbwAaHQzREFS7hlIiTJOWSMZoQV7sOoGjGbFTV58Rp+xcBw0vIsDDw10N9pcRDEwSSHO95r9
186kkbtujyWU6dJhor2nZXWujx0tn/lP3Jvb+U80f6i5jrXfnUGY0OCettW+25dfNb9GxrPWszuL
tDjSH8r9+QYQeYUvt0MTMl1KJ/6sj9ZcaeBnM//SR+lkdkcCK50fym6X/jedxB55R0e7h5Y9/Xpc
QxcOS9pOvQHq3w0XbSd/g/s9zRq6+pTTCeOp+NZvza9OI/GN1JqmEoIm89aeEhqdAz1QTsV05AjY
OHE+S1xGrxTjTEcOzW97ij+rR8Ebnbt00G4ZssrfIv1JGk4PDrbN7/zT4GFfap9O2kOkM4Uf0lVv
tGDa03AezsGNHl19KunacTj779/wd//17tYN74QLsG9P82F87vW2/vzC52/FYbaibdIzNeAkSP+Z
Vl1wU1CaRy5b5yxrMW8j75rzEnsfEjdq+gffmsYzjcH2NF/X/GHe5lkq1SIH3PjR+/TGbxQuDGBn
+PiKfm/I1agO+/QhI8Xx2H26A0fj7pLwYhSwQrw7xLxzJwqB1KX355/JR3vgoec/XuxWYTpT/U58
TGwDaFY5Uarz4Dx6sIqat7k5N7+c4Uxv3O9+54/4v2ktdE7UrAcIePz96FeH0ecKnNpjNTeFL1wu
ZVfyWcYP02HSCDpbnYk7XJXZLpY/8sd8FaoLZ1qo2g/sHieNO0L8nn8a/5oeGANheUYlpPxt8TvP
uMRb/Jh72SV3Un5gzkTls34zCir9eVQ0z5ciOuUJcixuggvF8fjN0tZcooc6OwbyX/F7LisOOEes
z4KY3vIb8RxVLCtm/S3/43A07QScBcLnfLGgy+2rc7NXnu11cM1HudHsF/Ij2EdHKL60qfUN2/d+
OOheeJOP8jH8Ns7a2TqbR40uHHWR9JPuhPnLGCjw5YvAGflkWpMXNX7XJ15i/mCCGT3GW/uNxfVc
O8r+/c2x8V56HSkeiLnXqpPuKqKMZo1HY8PAY1aR0OGK9hMtJhMHIPKRZ71RnVn8WNuWHRKdqh9F
JzyVNzD1u/iQXvguNNoT932keMUukS7p6oEtMJcxyifokuoBO+CswNqh9FyzANj6Fg2fC7GOLQGE
5EJfyT50N/S70yHemV60jXe9Mx2weAlrmQRE64wfGfJivNUdmEg8i/KGHGmX1EheWb4z8UR48U7c
ALq447Y9C4fIIcHRnv215koitnZWR4JxxOq9D07a9u2qXr57+fl2WM4W0mGH+jE8MVSn58wYA+gn
eZmeBCKbxuMKE9tGcvQzaahbKN+25nK1fYU4N8UVVnilVsam3snrDK20ucwAsGkb/I3reteuZ+8A
8c5Mbq3PBIk7Tj1SHCQgqhxnqrt66NxyQ8DzVmR8C2TYLs4ZiU6vnXFCb+yJjmUPB+mg7GMmMB23
fL3JzyzWjsIgo91M69GWbXRk8C46NAzMRHZvh/nZFeAB6qnyOtw7CA6cV5sn/GEUGsBEnrOr0dw2
z8ZJtsl2+ifv1W2FJFxx3of4lB1eD+mWnwz2G6h+WfdR74AJMiUBJY41kzVyr7j84rw9ot+YR4kW
fodoL93hPF35cQLVdYbN1fDJkdkojoIeDgukA/KRMc/bMZCGKRvhaHhInOa5GBbslqnt3Hh98SyY
WxydB+0EcGZteSElxybiytc0nxnKnmnFwjGHaMQS2W8QYuXn8spV8cplu27o1SqMPtjuVt1enIdZ
87g3OTGt3se7aPe2ox2hifbLT/glHqd97Ryl2Yt0iJA2Y1mgE8yD+IlFHM01BT+p4cBjFgAI1sAY
lyVpc8mGfhYYxJ22MUnpRrGBtqHaWrTJgRt5dHdm5ZBduMZxwCtZ8VhMrmbDjnEJa4QzzcxpU6GG
mN862yJd69nZjIi7uQsgbbyZ54kkykv3TAOu0WfgZD7xCJirooN5NPbCOb5gxJrWFpzqYiec+38a
Z4YPqEi4r/Rjvsk3qp0eI8gL5+JPfwJUcVuHtn+Jqt4e4aDqnHMB9O7yne5IbJZzzIh8VXiqTDKs
gfn8yqcJihZThsv0sC6qX9rUQUtWCYZq+VZbWlvRpp6AEBpt5+epQEMw3jCtpoeMYANl/XK4xcEq
JxwNOEiv03VnC6fXtXIHO3H6FQkCh9LlQUd6FDqQfJlJ4odfaZhDUk/jbGb61k4gXT3eEi25NVfh
MqXbox2E3/KOC1/ZSmg7+xWaSLt1gJUzymIQCRhwX3vzrQQQxRdO2ZXIusN0j8AhEtNOk4kvyTEs
hV5uN26wq+4E4rqg27hzodNjwu+dHP73QM/dJesoYVIk3ennrw2bbgojxM5VNgVO64nnjrVzU6wG
J7tYDJe19RurEYcSW2HhMI7hIblUt+SirgWnvUi34iRzsPOznbkbbFzsxKXB/nMkW17wRjBZQzc4
vmeZqa2jnLBc6SlRuMb7l0PsyJElgskM2+i+vSrPGU8cIqY0GCeRJnVIrmRTnxkNpCw0b8Ssc+cM
/eSKA/6hB6kTbPjk6AvzsYf4B7WlvuIW2lbLdFuvXr5GOgYFOQJkjTu2nstyviuU/m3jiGccNM6E
2i++mXvh2O+gytmmW6ODpaXggV9fveiaYYxCYc+Q98DWym0FSJkZlU/Cg93tZonIm91iApo+z91L
HqBiBT10zZK5TU/1TjtaHrHDihffNKe4CceG/0oWChS6G0ZPePNw50nzgT27IrLdE8cB1g4h25Wf
CxLJ17chMTgAaiBzOOFVAPgv+NTFvvko+LBho2x65PQ7PI8LZaWvhY24xksyUwCVlUggeuHodnsW
/mWs4XOo4IbkF09gXETiqD+UC8BF/LFwk227DT4nFFUHfVmt1KV40Hfyb+5qJ+kkPqJnsEuflf1f
aiL9/DnTUOL4euL5BkvQb2Y1ycu14LrnBHqwCtgySkIWV8ZYLLcMsxE2aBBrMoeZLnq3YTf77eg6
0ZuRWErYLTjMv66ZN9wzzzyI28kJfwfnB/ky2rR5qm2hMWRwxXpNcDTeYlwlfA6X3kuOCgPZGRSV
2K1XnDs3Oht+RXxlsBX8l8c7OBgnNJK+7sgOMKZVviYneV2gM693ke3r69ht+e1IVlS263807yV/
vHeG024j930w1/1WJEINVONW2MS2zucLQZWbJjmM62Ct+Pk9vSt+9MSA5WoeJiQftywbeHyVDtNB
9AW3da1t5LwR57rZ3lyX22AfHoobBy/S5Qwo2VgmdslF/rG8yDfP7Sd8VO4b9Vx/imecgaeZynaR
Tgib598h/abA/eVQFd81n/M1vW92mupZPPWDuQUBYr825GT9aSc+KlpriVfxWXJ+zp/qIbym9/kv
q3v1JBTznuAz4Ta7R2fzQQuSxw5PZuvh52N1tPbqhg46uHNWCBJk4JUs5xfHjroLztGtYJJJxbQP
j53buCq6XZ0MS3WfXFI/99+X8kK6kwsssD8YXwl0wnFXH1RXvnfX8mzalP3uyIKxrw89VztyxZ1p
9xeVekB2x7t5Yje7GoeZbGX69TO6Cg+Wy/RaXHu788o9YYqn6bvwGYScSIcL0X4fwof0XV4glN0q
P/bDA5NJ46jup+P4m9vGAqHvKfhlxeSzMs/FDRPXgdKHZzY9SSuAJrbpi771a12kg3URyMOpDTCh
/QcY2jOueLTF5+CUy3PSrgWtG2BK+Yz/0j8qs/zPYk2CsIgogT9dieRLr/29v+fXcF94yR6HMNQU
YIPLei/uZpuMvoZ/tm4P8m5+KHNeQGzXl9iufAjDy8bvNrkzbvsthFxb1VbTrb5kh+GWnggWO1kk
aL9+BSc9ESF/TLZErt4bRhYYzpedB/rYbq6jnV+tR3QM96/zjG0hvuOIMOBcXSkxj/+9pGuBNQsk
QOepbrKfK8/ir7oCPoReMLqjnUFU1236c57oiu6bdxI5+UZ0ey5VfTce6dX0Tf9fcApO0fW1b+9c
qL/epRZ5tM/5f7VD7ZZ35aAcSIR3+4zr2TqqZ+3Jp9pnN22v7JWz6BuXYS8dGLPzT2Iv9SI6z7Sr
rYv1G/9FfwFM8OIaXYNTeH7tBW3BN+aX8Ks8pId60vj2sWds5dkCSp29svDZG9vYK6my5xpU9mtH
O2h80evM67Hhm1MRiP78lM5Fu8ZLMfhPduqb9VNsowu+f0yKNFqlrbCOd9qeg4MfEy1iHvNdvJNI
+ok8Tfho7eCEiWPbcs6gMNtgMACZQK8Vd2Iwl6SA6s1td4/2BML6MwglY3SfbSWnJAZ+5vVODnwT
jBLr3H5RgWMKWEaOuDScejf9K5iuHgyHW441qVwrLO/EWax0Ni1lla1zh5vqHh1Ht72j9oD2bvql
O+2lvejjQb8ii7j1aLzWsyZE3agbsPV8fmAoBi938OiH0kfsMNEznzyEtnKj2U30w5ttRf5g6MCO
zXh+XoLJJNyRJeAQfUwIQObk7M04pb3GDTclMBha+awOWEn2nWPgYXPaZb17XfplszIWGUUxunv2
4+jMyYlDnLlNRbYTNhQ/FkGLVlwgsC3uuMaIilGT2ep/lgECgu6Cz1mDEybtRXaILeAWu1qB7KZ0
rZdcNjavbUb8o+W9d/1SXfeX+tAAKj8pN3lXneTdtJIWLZGZMIBQgIsw8CkcWCk7ImakzWvTI7Up
j/Sx0VrMe1DoBZdwY+76A4TQzXAM+GDkfcbaZhwlYi/CS7OyHMHBi+QYGx1BBhDBdXbo5Y/oRPTI
HjGEX9xeh+6mfra73Ce59TR856cS82nl92witLUuBZKCrR58ND6bC2WDPPtUbdpvB9Pm00dQwce9
mI9HMXv6iy2o8qsT9rvx0h7KQ32Zbm8MYpRj3BwH5Vu1dXfwKqfx1Z3uNkcC2veSl6+aU7kms3OV
2jiLnelWHrJHahPp81tf5B10vO+aE1N7eT0an++y5vU49a/0PQA6xHPnyoDR60vNitVt5F3k5qee
W1G1yRx0oCTuLOd9Efip5SFw6wNJSAvBeRGA0vJeLaf8TVdEKNnUJH586nesZbt2H7iSl/Je+W4r
TFiusDW2LT5p0eWstJh4OMa15gQ/NCB3xt/g84t3Xx7yk+DAVHWSQ3kRmRBwcfOT9q+8BJ8yvUnW
ynHZzV0+jk+Qx7CfbGiv9pB0uJ+8Hq8Uchha9KmL8XVF7jtnYz6LrcWJdyJISKUT21/ba8YRbHaK
pHt8mBFHY/ay04j9mg9mK68htVA4Nn7ABY+50LJbeK+96uZHYOY2kGzNYTDhz9Wl7vZbdVf44y7l
ukX8qeNcI3KyEW35nuxFt+HqkArq1gBw9ulRfXbedM2dyWtQnvyV8Luyo3QnO5EqWkIlBMofINGX
FaKmmM/D89mYlgeVs3CqbMWPn6mbuhllDGdhsmmQE7iTk1ygQV1aSpnIr+mfHtotKOIiugiSFwTS
SgUpIvGMTaSyaMKqfzG3MREwu2JprCK129aZviyg3mVmjhlRphbxCa5bRVO/zIVopY00W2GqmOz8
wqxpCFHgiKcI6fBHB5A5SrKlBqddYfFRldzpQqRTcJbMTVPem3BYR9Nf3KZrfqLRFNuhEfDCwqhE
ESpo1DJaxtyI409Cx9dIwL1ZnDWYD3eoExr0Cl2jrHusmKqy+6+z/KHM/hXZuAcRUW5IYaIAxlLw
3Ymvh6k8CwsiO9eVMGQrRXjQodgBaJsE2yaBrhXt0xpGjTJCP8ruteAZQ2BHobouG/rdTPijrnDH
Hrd1/GnEl1SEZJWv8BuHQ0Vd/zVY0I+kVca9yI9+heNS7/qt/l8KUduuRHHXi8tpJjoi8bsZJlGq
h3ykZU6qJHnmi5Z2vHpO+BCMmGxFLh9ISR+K0BsCz3h645owEEP6bw7Mduzps2AOpIQCkHFNjRyR
jRR4hsWVsU3xC5IU1l0WrWlNKlgSmB9ML+mOz8HwP2yzsHhu0OU0lm4ZwR1R76STrBDlFWcF7Oat
Nj9qhn6XiH4KqZbKCv4O7qf/ZsSluTYGTiNAV1awgczKVXjRyfoNTIkzcLxJtXWFO/hN7CcDIBnI
NufNYSOY6zb2yZKlqSMXHz8jAQ7IZW8dmF5tlQXYS76i2JPpxc7+46UBvjxcl2syREhdrm10MAEE
WI7m+ZIpN330ZQgdClDOuUAtctB9HXTga1EEwO744D9evyGmzcf70Vy5mBBcgW6bHfNmUj88M/hu
vhvgMxWSjXUGBYdwSFAAy+pfc8vY0CHmIMWfiPlFZ4SsC9naovg1v5U7D2HA7BdSJJ2hxsmWL35L
v0UkkjIfcWSFTkEa1/TggBasyQol7rtGDnPAAqgnN5iaCdN1BtsMpUNwPthiN81JYlQD64sx2MDc
xmUsz3BUWTJBR2VO/mZnHsNNMFuzYtq8kBcZqkNIww8//IK+lF+/PQNtVG+FLRlebH2hwA+pn3+I
Pwcr6kGWt7bcXiJSo6r6FbT1JCKa2PfKyiTLQ1g2JAZiupcWXfgrEHL/8vmgBLhSjH+j+px/C+mZ
+Vowrkum1g6xZvMmS58NLdvN+qvPfD4Hul/r9ADfELKaHW5N7dTDpBFImxLNK5x6c8HMSJMdE+Q/
FLaOefJSgobiWlipQX4lbiyjuPEiLCeddog6z2B9hnKBRmDRwzyLHKFYS6SuSrR5jQVSpIIhobiB
169wQOOuD2/tV6FveEAat+1n0cYmwr1qrqt7g/lLd9JgCb82TJYF1sfcg74XbI2Xrfe+Dk81sjtc
IdeUk2Dj9rh6tE8cx2Bm3eop+clVJSR13PzXyOlIXmu/EcIwr6UrU3/Gy2GJYAA3QgnGQrjF5C8L
ZAeTHoU+GlsoPX3WUxKOP9QcsctHWu01mrZZvqgJ78AoWAHVuJryn3AVMV5fiqMI3SZZVg6tUYXW
bMYGxemcyE4Vhzg9To7vM3TSCw/9Hm/9uMnO7XnkRJZ+lxsSAou1cFIv/Sf+1hiFDMlxERay90bF
UljaU4LD8ocJX4VTBI3RG8Y7Q/4RiwoxC07PJ2YjxaKfuO2jZV9v9b2Sua/uPilecC6BB3BtTO6k
RQrr6QhxXISJt6QdCSSH8QAo6hokGdeGMCI+5k8DSyCTq2Iv8ANVTPVcEsv4YGDMzFKzlka+5ACp
SqhKuVGor1508q0tEgJkHhaXxDpPYPi2AaQUKAa6l7B4TwNiRThn0EtQL3C1IoKm0WGFNtqIXvbY
SOocrxGyZtS8PNw8Jm3KN/j/yFsvYab8GpXJQofFuxHCj1eRsMgNyzYdgdpek5l7e5FKql0GvNFr
VWGCbHytxhrQ4v8jurdM7Dhgl51OwUwiX/XBTx1gbyRvnsEvR7GESc0pNWlo8y34mlpnn7McC/kW
ugnxayhw+6TM4+XvkOVNibsvpV9QX/QeX9kXiwF9i/Txr30G38i7jTMxatFWOkQzYnRedq1tsSCP
80v9MZyRXj0NtU3JRJrZ8lEmeoJWY7UGfBYiK7lg55rXBqalBlpqerIItIBfbl6IRLyRCf5V+YYH
wfv4R2V5w/3hs300Z4awyZdMhLprbYqN9mg8eibwDFvaCkQz/NSsmfmKm01izebxFJdasHpdgvej
32d8qv5QrdK/4S//AwvGZ59sMPFn7RafdmdPm+ZfYDwB44xncdr1kGKxGsHtyIdHAaO3/xBhIuqL
wtzV8D+61UvzePuTsUrbB9FfA0wLtmARbPciyQ89pAMHPSQB9a50kVhrtGWDyB/e+H8I9Bm6kv+F
OoDpj47ui+TE1KLoAkm7geYswp1jLH2Eq0NMW+Lol7y2Q0htnwE5IkCnsV0fw/PQw7xo2g8xWMU4
4X9yxOoK+6+1By6GyLKYfIsAUyYhyp1p9/RkuLws3VGxFQQke7bMCTnk+98brfC3xBPNivptvh8U
XMoXYmp2G8Q8LOY9lcwSBC1yJehu3ITTVcUzQXBedqg5tWuH4qf8R69cLn4b9U/4YQtJ8plbN4dv
UIdRper/aJ8dS+VjGrn02I6iJdw1gRN5ZNo8kkV2TXnWygk8fQjaXEQrPvyTOxH2PXCE1BE1aUtx
pNaBb7B7BsiU1BiDhMIptpacSplcc3i7lpau1LjwDHMzakehtvwU6WpgsDzBRhdeHLZIEMjkgk+g
RgU1giQ+RvGpoviup0f0gt833DIeiYYsWC1k+5v6CJEx8ltD3KWUUwIcFolOdMf1r5hjqNlC4e6L
qnQRvyh78PHrnYg82LzPtZ6hYSpvvprmysvPkHvIRITBm8hoJamRq5S3DkSckNxETsNoWsrVRKU8
rizxtQ60LcW9tH0nqERN6qJ087LYt8dFq3wHxLlUprZsQWUHmHLro5rNXOtxFsyZ8ldWwCENr1n8
k8afQnF79/pKQiU6EHuhXFV0HCZLWCwulc6XyKbVEQSMwMceXLBG8Cosa+m9EPZ9fo71Uxjna6Fz
GiFdFymn4BrlV+9qDNszkV05L1YjjYyhZ4AGSu7dnLKqXwc5J6zhU/lMkx1xDFO9iftDTjOL3BoT
Ftrwk7KKNYAS+ewnLdq8cwYS2lOmxtGiRxdZpJmVcHIgMiblOnyFGDrC+l+miisNiW3NwpywbYQa
ojkgIRya8WVaCOHRSXELJ+k9DtaZItoTJVhhres3x0YktxHBb6Iv84RVzVFhg8vZQR9BQyseaOEY
prY2S+zQOrzftwnVUwwA5IVZoxqqddkiHSfvWMQy89YtiMvGss8Iz4G1oFkMNYrzlFhO0fKK6Ekk
jwmQSKd8x33uWPF/f5/1Wwjx8+3X6RWqcPm/b97NaQ40qqW/OVQz3IwJ1ZAKMVnYmArHIq13Cnb5
iAdkwBRZOEHmVupSVfYaoYCEvMh47XLW1zC/Vob2EWikM3L2NzXqM/RvGbdGgIVUWaXvU9+S3YNX
nQsCVaNBqdtIXwpb2VASA6ETFt2wjMNyZB1pMoOc0vU05IsxAZQbpfaLQ1aN4nqIkMZNcBCs01s3
CK3kj7LsSZXlTJRwRde7Ia3F6VijGiLqQ+KFdALyBC7i/MT3stO3TA5kZjI1s0sVZwQUpAB9w8Lk
5uhCQAPFvwiiZFCkjynRt80IiIlVgRfGxX2Pq5YHrnQEdJ6viaFtuIt6yB4N8UG1K7MNvdmmzfiz
TO4FR5f5GCdm2DFKzNnoJFsZwDew4r77aMqd1MCMYKPKKd4yfLR5vkqp5ZSWgwlrcTMxBCTTosOn
pdxM3gDnOHlWZPJaa/lWTE+98eoJccmzzCMn0TaaBb5CCteNMvoqi9t/m23beCMm1CbQVmPAjEfc
VOMxfNFNlUcn5aaq23ZhzjaM3ABJ31FnlM2zLZ5mIm17UlY+9Kbd9+8GHDQBpUP4o6ghJy3OExKy
GRNzbppAdtWBS+Wkz1b7hgronfx1yj8TxL1BySDhP2UQWdsNqtc8OGp6s2zlY1rbEjLZN54MLVwq
AaYXFwJiGcYcGnEBcfdZlXltBMcsmPa9f/gIK0BCb/U+6cJHNqNJX8BCvmqOMgP3wCyiqtjqU/Vf
0rEQQpFDMcc/AhqWwhLsUwg4QvmhSR/g/aNMWfKIB8J0TMdhUbFBF6aEags+HChAHdpvAiVmbugz
RYytrTCHnaKYnApOtDNF38mrlx3zOMSVDCSX/pzAep7K3LSia1p7sS25yZ8lZ8Ug5DxPraZl+mqI
m6sgs/eUiBqKxoulZBm3NNmHYRdEBWhKEZbokB30t7AJQUybONiHCQZly/lfU2Pif4JNLSd2oMZO
AvUpVt9LxfySjBnpEC2C+VGm2NNTeL6Vse3yaGG+vzXqiV4Tt8k7t7PUlzr4Sdl+iDYvnTEWa05E
5RvnJJRF/yrdQPvpFrJ51vqfjILOfHl1Ah8LQJOJOPGFVrIdYaKGy7F9rSIKugq4u9HhFBJT6pbG
nV7kBgdouytpUfakoWnVquUOsPjnwVu2S8MWmFzzpCjCoUfgpoPq5mWEgzeR/qQiJ+bGXM+LVcGb
NGSUhwV7KvF+SI+7LFgqoERewYGP7tq8LKIUG21dZwbHr3XDEm40w20qRTBmlAy0osqAEhpMTCfv
U4hYbfAziu+lBFBcI8ozVsX1BIgbdxLiCioUGXQCa0P+Vb2TpThafJb/rAE5QskX8WgDl0SR24Og
pEdSpMtX/G0laPNbX9V2Dc314R/3SFgYnN68guacORNujeUw4UQgr1FKRhSu3lS1qzdqZfFWpKy5
iq9ZtwC4w8jbm6W2ac0pwFHVAOTe/PBqdJsaLPEmoqdz1yo21fV8EyoTzJagQDaabqP6GQg8FPzc
4ZZndNXRJYi5uG1ySF+sUpPybRlf4nfYP0VaGGwGsnKSuawDUXbUMNVvyRGuFstNgcGXBkY4gsgl
XaH87fvqHPbGx7st3Cm12MoHW6z2ozUeJbqcNMqy2B1bx0TpZr3uKocNk/SRyDdSp9U9k0snKF6D
AjM+mYj2TXSRITujSsfgDxGmkEnLLdpRqt3yX2xJG4vbWe9xN73ocLxFYDHtT5PTzn/XW+tHNKyn
PmYrIxOBciNIFmG8K4cRyFGPUr9jkoRg3dKgKEs8SdoinPcRzZtCP9Fo4oQKhmFsjDIeef0zkqSl
UHnYQbjm+uATumxNFOblTUHhqiIvefdg8xUi1TdsvyIa0hE1z/u7rvea5CgBkSnpDbhiyNxCB4Io
UNMukvdpYiNIelhF6nvDiwnZ9fmmNGu4WKJ1Hd4/KYtwNz1z5NEGr7hXbm9Ew00zl5ixSeUKehik
shh8JgNrQvzJ1pwC2Uoix9JOisxWLe80zBwh1p4YUTB1s+AM9TFGuWzmA+UPxSIJtHU8OULphEGy
VigMypbkaJ6/ltult+XXvyECgKCc1LKwM9qvBd54Xnyd/sqxeWDXUBs6GorqBxroggToQvqkMUkD
i24mL9AU6Y6CR8ZFhkml42jXQrEaatD/mvnx4tBceWnx0xXSMdMDOwFwnqSuzOer8RD1VGQtGoGu
zlY505yScgsdcS+SKSLBLKPgGkaOT4kvSMpHNGKXaE7z3pumjhRBHRW9lt5Y8gPxWqG3qo8PTcfa
on9JCMT4co1hEnW9WKKumD4FwsHCl+7M9TcizmJbtqfX9K0b5uItnFIAcim7mskmRteXd1Xnjm75
ooUthRU7f51KiVXD9NLR0cxu1ZpHM/xKuA2rlzMXSCadqeRd2eLbCfvfF+y+z8jS6HEHP4N0lt+/
7Wp6f2kAYY2ILZ7PXVcZQ1j9NpHR7xHix71GOcwdlBUEGaebwUzQinwLkvApcnCs02fN/mS97Ox9
SmEtR9q4DXpbl7SVPDm0nt/YBeYNLcuebRYttIzcj2JZGPF+IgGteaGFE9fEDY05OAMhcjOE2mVZ
H0zOMWzKBfVTplabVD3nHboz1JEQyYdVM3Ub00RAARCsNzyJEjchakoFSCnE+r+aNz5QygUY8c2R
nXF+pgQOX7ALSCfqJZNGJwebKVs1moaLz+DkeZgUdQ37oQOgqjqcy0SyZLX/kXReS80rSxR+IlUp
S3PrHLDBBtvAjQp+QFmjnJ7+fLPPxc4bMNKE7tUrSPj1jfuct3CQOILyCJ2BDCkgQ2q1RrUXhDxp
NxLw2IohXHWnvgbRl9yHRbCcoq8BgUproZ1rr12V7f2WvImspHbDGT6ink8eqkYczYMq0iZCAMzw
HgI0BxVs+LBct5iYifCZR1QGW1XbqvvZw3K9qbiNQNoDRC6zGJdxBoGOpq3gvq0b2JQe5A0u/Igb
lKoieIoxkozMXd9Gy9KABKd3lNHzddKtn7oV+2o+O1QdWo/lZxEfnASbZdKdHfvdJ5/uHrInVZoz
iEQAYmXddQN1H6dGG9abOf72GyILQ/S27BFdR7biAW61ZElYd64ZLVA9wEdo0kOY9aJNH45NljQX
x5Bj8oN2oUBu1iIjZWDl/I1YrCY0WEG7EwOcKR8SHvIloyC+yDUWdfbCddd5vxzJWfzIGiJHs3WV
JxtGrIC1XIkumGN1DBFSSeNVD05Jchh8YmNwTiVuK76yNH10RNmXJ84h55AJlYMl17n1Wh0S1m3C
2CdmbMMItUJ44ZKK/B04sJbeIuO50d4axsB1hNRjANard1GGo32zmZ1gM2HXq54RL9Jokr2HA17H
OSS7fNtzviwb7JLG9Owm+FVyxnjB3teYprIvA9r6CndGZzzrHmrH4V9YEwCA9D0QB4vMCT3cFT72
hN4/P8lWdMem5Swt7rhONqoCqGL5TI89CkYXTrpXiBkNs/rYiTyG7baBazQw/zKq5eBVT431RQ3c
a8i7riETtvqRp9rG59oMHNTSnOTTwRJXq2PeNb7TOLWsLUY+iV+vEB+tQ444dcPOASMOC6d4kgHG
k4wxzzAualm32od6BR60zvLVFXccjY2OWbFxoLZb2WBXoAVqGwzcnznNzahjoirrcaGV76pwUvV5
7J06B4NT5vrOic/b9a7aL50vuWTVOkEllN5r867NEGflH5WP02Qrn63MEZlW1IFatRsGKJ4lzjPJ
u4gu5mhveHx54a/z9i9E3GDWBxAXmlRYY1TLPhA439XSk9XM4M2ieqxAJFmTvDqjnJZWjrtLoS9c
FJAxJFzdVBDFxEbscbulCl34OIamuBE5v415ZbJC4W/FGCRPH1ONyKy41wXsNHqrfPqN+WbuIWm2
Y0VpIa61Dj+FL+jJ2YuMg2ohOw+ksfktatxVKePNg0uxPXi/PPQmx5C8oM7nOJjywxyCDw4/pfjg
urFAVRs0JYPHOdhvDBnspM7Fb7xWPVTm/l+S4kcIk4sSZKKBSKmBZ/EyZ782D5GXPegAfnJcpZBB
XIaHc8fQqblx4Nuo6aIcBJDuZzSV0Dxf9aR5aFe1sTOPFBeXsKPxYEr3mCfjK9jwJmjFkWJxlbvz
wddyLANB/ZS/FnW3eVGPI0t/hZE9mznevj6JE8mrG1YrjQgbJ9uN3trMtQ14bF4cg+IcM8HLTiRr
Mo5MVxpRVYFI9qNNMAAm1wF4pWqLB/etxQM8l2xX+ID/jT6BLzLC68OWlG/0YSgAtW5vAsBTRRnW
QQfjMab63XHRqgSPMqPswKkhiIyV9ROAb5TGaehfs6HYRQnExTIDwicp1zhJATtsmHsM5hhyRcyr
R86UM/2lENiXmuHSTN9UZ28B+InwouAM1iKLaDq2ciZN4Qv1D8A1auIEQSoJMJz+oA2FuDg8WDbd
+B11l0mrlgJILnZeCCFvOWIiHQ0BnjcsybRPT662FfIcYmWu6hr+w+AhwI/+2QHmFfhmRyVFUs3c
igQds956rb1tW2PjMLienA5ac/DZa9iaVwwLhy+bQNnCwLXY4fJzaI8zeLjEXbcdxyh/tVyUwwMz
F2Nac7YP6Ill+GEat9hkks1JVIMukskqlg3IM4Wnwev2/lpPJ62XCatpv08mzpe8a7WnZhoDdXCl
6J6C5BJAXs9s9n+pMXhY2Clzuvni8LgU2MGWD/2P0KcfT57C+citKqg5exgLs2TcJ89tKX5C/Rpy
7QbuwecbGzDia+tSV0qlBU7ijFzIMFr4lIaFrbzQHg0jJK1CaiqvBaNKrrLaPSGKNgysfBnS5NMu
mmzG1uok/5n4pDbm4trNh8aj3Zl5x/aEZQCk5Gzb5BnGnfMu8aNTP4liXfvNR15z+dHT0vNapJWq
BtNAbsz2skS767RoBUxYqm5YX/cGOvf5KsCnNVgtpEPbZ6CYDpiohRFT4BJXnqqB1h9HFwmklN9j
tuyYR1tjot+Zf2eMj6uhYFTIy2Yn9022dcIflyKBxZx32faaNAP3zXZiBVdxtSq6YWOEb7pxzsVF
OuV6YFYbeD49Bqyx0bh66d6wdhbiYQt3hDZDUV3FbzF1RC0hPjGW1lHBybzbRFV79CdmDbiFa755
0GmNO/tqp95LOW89Gq7Ox5BR0s4xmI0njCzpf/OfpoxJZ8RnoIUgp8Erd7J9CFbtp/8/RuMvfjMa
DPYXBOtyZUHyKA3/MmoM9RhqFS2CK0Nb2xiQ61PA7cvElWjyTSagGoP22J75FMaAujphgggEU/Oz
54oc5FqBeJR2Jl9lFEeOpY6GvYXOJG6imBZlyAxG/061baeNa45v2hpfnouq20nDXJG1DQYvW8w5
WVpZj7kjy8L9U3VzpT3Cgg7B3zXGqdGyYzt2h8DvX0UVH8qSIZKMtkRussgyl/Bpg3OZDeBh8sTd
mXFhxgXmuqAgGcgb8TxwTowcV4ngJpFn9+AcrNSnwcC9Gd5hdK7xhYkthCv2hUDdZSbPFk10PqBp
TK9aj2X51DyLEoyNs3zqzEeXwC8gO2quKE9YRr79x8gt4wVW8VdUAHkmGB5n+G98JVyZGjehLR4B
t6BWthu7/YGw0TRy39ZbfbyU5CDYymI281dGwFdX1qGlLzN5wjmTmNE+q6pJbWeubHVyhwBN9vjn
MQK0sQm39G1cgWjGYBqjvOmutbYjIK+UhxKeKRaGlLESQeBN95lr/5iNrMziWIAwtva1qRhWgnj0
2kkz4C/p/aNmwS1C61WLWLHsscYuMbNGMC0NngXzy9iRm3TWBrLSnkTrbrg1JnZabZFt6Hew4TV5
TWL3HwmWJREJviCV1uMEqeNVL578DvORoUeMxs9VB2M9y0cUlgfPRzWFzUGKDLQhJjxL1tUEwwy3
rUCflknhrrLeO6cdB8GEqJULmRd6T+gQPZXbgea47ftN3bzx7GuPi3atetdmuszNq63c+tnXBrQh
GUL30TZQA7r2XWZ4a6IQ0J6YafiEzBlv0jn0mAQK/IWga5f3rjxLiZaStxAk5snjHKiIS5ivQ455
GrVh9AVMw9u02V8KnzNTVP8DPuO82jAjFDXifsVeaP528A9LsZg3jRV7I086DnzsR4QHWgDJPkRw
OnnfE17seta/ZHgyaEGDCcRMTKFgNoIY4o+xhWSiGMTEvjMidddAFzElkEOL3b0UOSvKfnMy7Z9T
mjtP6IpXFeXJT4E0vO6HRa/qYVe7FUycgwZLh+kjr+QxTs66rNY6LzdiG1TpXYCXygGLG07pGQqZ
GxG1gGuz+cVyL/uDujkHnM158mtDzR0A2CGuNFa7TLWfMXprQbD1YZkjMJH0txSkgbgEWO20Eipj
wSl7HBl+cArJ5ttDEQ8hxMSNiS5aVXSUnIllk8jEYYvvGyGfUbUkKseWr7jk0KpGV4q4hAOPcsrE
mLpvlqOzLdwDx/QAnSqBFaUz0LcApXsDUiGPOLGx8fcq7O5ZQlP8JEAVvYn5ewoF0Xo1QrkKBntj
o6koc+/ELbW0GOh7xamm29TyC2Oc1tcgj9TrcFyOmr+aa0KAsAuax/rZSN/NBEoJTXYdxhc6sJbW
asqZ0kZUcjplVRG/wVtw86uXRXvVwgKkDIO+gd01NzCFspfGJRMCM6CmfwIozX17Geqk1KCaZP6y
VevPYFLmZyE+PsaLA+WwMlZD6l9KE48EOWIS4vzFYJYgiZp5AwcFOyQNubsENBFF+OkCGeuAWnWC
fLoiq00up/DCodqQPKeqpRlr5qaYdr1AyAyWbXDp8fn8iu1jOhq+J4+6fckcYxuF8PVDGCewdyxi
4/UCGt45bWik7KNT1zj3UXi30CfitRa8ZMI+cAOvC89bekx64s7dqVehFiMWGXVIekBVPKs6y4zE
eXZRArwpqIo+n8kPhCBMJ+pFbF8UOsrKOwifedSUyX3nF//hQZm5VeU/tX8iztO/eF+QTldzbk3z
uzEpRGPdhTiaWXibMTmJbY4/r8eXAuez4X0UyINEv3QZmdPTu4m81WatLMTQtgskPUgc+PkuUTE2
iS0BvgC7NviaueXdrazIEgG7MQNI+1O3aWy4iqVqt1/D3/+GYfCuapK9Cw0vXsS7/C0OU8L+a4bv
pH5gqRGVa1W2eNN3AmLQj3c4Qmk7AZuTM8rBps1KlUbAHiDBysFQqu0QhoM3pKYgDsH+DLlL6AQ5
jZdpduCddzjDtY61sIa7UfU/XhXDQsD7RgEkDHqzbk8WfeJsKx0GkIbxDEqekBk0lds84NXdON+D
i2Hw8KqpGN1wZRPSJ1GJRH8t2Rl5iloEjp6aFld/bf83eM4vFfloIoMLP32H1hq+qC6ekrbZ2OkP
4FfKfK/u0kMPiFGXcKWK/n3UMNmxwRVxBJoZS464Ylinmpa/663daENyLNFPtt0mT/qTQi6BKkJe
tORAeRIarsoMkkXyJOxomxMmwA9XKysUzG4d4r26t1QwHknNZQKtU8schqT4T3F1VC15hymJ9VeW
PCMPhxliZly8MV1s7QxKJaE/XTAumDeurr5GBz78qX+XUENF2s3qCN/0EMKNrrK6opVwYFK+q62t
mtNyvnY+qqIOO0kxnMImOrVDg/MDdUEUmds6Nc610ybwRsJPWKtLx4uvhe/tW5x+IwZFsBeDsV5B
MdhY/1FX/pqWWkNxVIKfIXdvwNHLqil2PmBPZfjHWew6Osv8K/bTZep8cKGf+m7d5+/0rdtscPcV
ZU3Wit2cM+BUvfRiEH+DCS+wajdOhLgjxOfJ19ZMKN0Yq+fmO6WycgL8d6qH3zCdLL217jpwGaAQ
2S2JK9l6jj96g7K2JHe4Qh5C0WBDxgHlefY7fVNQtMUYFGmImnlyXXtPIbCChtsW3NYKmqfYJiBC
ZQZHzXG/PehLoe2fAvKnR3dZ9OQeU+01nr0JUBCF7UOQY0pKow0IJ39JtrIhKwClBFZ9MDzt7NKE
Ky5JC/vI8Z1jmrzYfs0FWC9MwuRGKJRbm/Mn2ZUzT3vvensatDbpnjV9YuaKfita9w4UHEiqAyU4
TWkJJW7ABwIvIGn/sREXhoErmIbFWxtvA1gEM7eeVzRHihG0pUa986Lgx0ucyxB+OVSW6TDv1Sxh
rCDIdVxPdYp3vtkftbg9dKDueuvsM44FHxFW9+Zm3kZvLhMwjykTTMA4mdvLmHffY/Sexyu/vtR9
uCnrZVYjuXXyF1i9vChA+manWRnzq/Fk6vYmnsXK1kgH8q8h2zoeNLK+795wm4bmOdNR5ppy7fJf
aKznjEWedhtBTIY3HUApA5Jhc8i13wkxKdpN8J4mh+kTj1jirpngvNTCSCnFqibtiruiHxiq0Sz4
TrIDwE7T4FAbfDeveepPfTMuRaBvS4GinJjxyYZXQO5Q18Ih6LAii/4E3my/TaCr9iqBpRxiX+lO
mK+UIQ407Uve+bvYid9k6nJgu8v8roUBlmjGugpc5mTJMUdmlwFXOB512KT84kr0YvRLWq+CsQK6
bmBDPIM1ag+jSg4VXiop7JrBZF7dlfXOZftGQC4MlW2QNkY+NnhmBvU4SikjaN6BZnQTfxj3wFxh
gHbmlbhzO/j9Fkjph+gw0iGFGDW2Aq915+zPhOIcM8j/SfDSQZEYko3FCWo3M2AaLggJpKsxstYy
0d+cmZAVbjtBATYB+UA50PppFZLlqpJ7Mmbv4tISLOFFIRaIxsEJrTXAZcjvoLDhIfGXNn/vAUEg
t3JWY6S9QRBYN9NT0MpdTf0p61ebcTcFOPQKbeUBXVVkZdCycf+TeAmxkdG/D7wStf/M8a9zbk1R
P9Uwr5KELHBKoLg5Oz0HEhPMoiQP0EEKL10Wx+g8nIEIeJ0ANfQL5s3QdmI8eLwa7xCA2lfMZ4tb
YYp1B5venceNgIU5APWqP+LawZwPBj+k0YSRgJueGlEcjSxmB7Tr9uY26Z66WtriONINmL29d9hY
hrUt7A8ILjbPrMF3R06/ZWcDY6jnUOBPCoW2Ho2XumfC6VfkRSWX+mbpzLIHeJ+ps5/zmjhHUpvc
jZ0ZHzM5bY6DHwpjlUgZGC1iRl4OV0kLWdiVD9l/cf+pYhY2eh/fUtgkOLWSikgupAE9MvQPmk2G
mesfdak9dWgQak1C37mwq3xB5qeOWguKkukbOAu9K7aLgTZd71R+rhb+6U5DXjcDHgCqih61ZMhW
Rgz3QPc4AttiN2Pi1vkkI5TtozApaHpv30A3rP7F4o/uRA3dKGPdrH2Ou7cse+TeZ8sAmfIzjJC/
wccFZI11vlCs+tB8T1Me9JBv9lIneQ+3bVgIHvzPlJaFymlROPbZBtrudxW5J7Z/joAUuNRy6jpF
0sgseOUwO+LMXvnDzvM86Kqo75166ayVzGrStzNTrrrCjVg1mwz0urrb8yWK1jXxtoruaJkv6YR1
QX23tZwsUojrjSoHu3Y1SqBUC/ai47TnUofbWIC/WQPjCSorZxWNxpepp29Owx6KyQwWHxrZTGFH
7PdAV+rpjHpEhDHUeJ96IP0SXFEcNB33Msmv5ywT8bBUSrR/SRiom8gLMoU4+fleB8LvDcLljWHV
yXpbzOMKInic9qcRCLu1jS3klrGIX5Iwwnmmc+AsX4cy5kxCpCCs9Vw07nJApDkiXqu/XPZuobtf
jFRgK7NrhIUyIh+vNkSjYWdQwMrcXPVm+dGV4x60oZxsytHqPkw4ioAk+NOhcoGU5pbgsGQ6Bu2E
WyZmW+lakPhkDWfsCU1Jf+q+CnHRAvOYOM/SHsi6rLdzidgk+ku89DCV1wk8TFD/avCMYtphjJQA
NgVxntJpMPyEMNW/laPBjRC/R3QkvkcwYp2effpak8Wrh9pRx/3OBrcY2Sx5Sq4p3rO+vOo5qExv
wcHXj1VDQA2Uwr0furuSZbv0+3fAYortjs4iasZLnbps36aH0Nzem6qAk5NM17EvntoWFNBj0BUL
AGmt2Xvfqp9tjBc/e0wurONgWhntpYpc4pVprbgV87kihyjZMmTcGYW8+nmw4fyJZiwOipIyJnpu
SoRyI3yDwURTXPi/Fv21z1CcOy+ARe0YDIULuKFDe7AGVqkEdR3rEdvbGqaB0x4qgNKYVqp2GEsw
rxyDgxlDPaBsa7PxXXKIz8we3BHsTmib0ZhoKnI+G+dTBVChEePXIGwbOSXm7ORW6eeYjusINpY9
258Vck506fTtNQFvY/GZo2+qvOQWGDqSkUI9ZfofEgYVG9nogBAJC8Qk1YZK6U1iF0+PKsteIbwK
sv/Gi5z0g+/C7IpJ7ylnbd960cNNAXtLgr8jAJYBlrxtn/V0OhYhY8YEOHMGlk1ixMcgnpcu0J+H
CrO6jPE7LluR292dR+jD2dL0rcagweXYSDmw3HLlu6BOpY4q0kz1A4f+b+F3u9JDbZWXrz5eVfq+
BxmMh+cZfwSawd4q9xrjnW7aDtgFh30HLz3/DKhPfOPdtxukp9iXh+0xC0JYOsSa4DFAq+fW1vdo
UNhFMOmF/zYTs4gVur2LjPiK41we/5VA7tywef3FmOOoN02ysb2XBsdI0yOfrpyGRaK5z4aBkeGM
y6v/a4t7PGmAoMR6NPRPAZiRs6zRifQkpnshzNhCv0Hiu5mxsWELrk15ZKbZls5K8qM6IkdnjKhg
6fsmln72UmCCEo2bbjI/BgNfTc5VVvTKkRN8DSg9AHtx+qdFGsoRi8lMt3dhzFDlewwqBnhLdkCU
TRzvVF/vmhwE+MSOaCLGSxunFLfzukFQ4HIscDxAnua+BiCzcXdNtemLY7PysyeAuiy9NNl4Y0K/
melfuLYc/ATwqdWZWaMMVRXOKnEhFvI2ajheM6z4on3VO5eMuWkDcW8o53WYh3+JnJZNxfZqMNeb
p4tPjWkH4T6K6mMosrfBsaGWShit3UlSkkUUR2Nlb8wk3sTVBM3AA3+NDh61UZycUidf27MyOdah
8fXbSbqIGaK1NRTPvYcBRjQxs4e0Cotp34QHrlf+HJWHDmui8pAxgayhqNMFjRiqwCBjAMJe7SGA
qcObCVLGA+tDFJjymvav4EgDuHHOvZ8ZCKHQluBlVeH9yA+2uTFjfo5OFlseRQcYKBWE37pc4X6n
IB8F7ipGfO1cEeuNVEMGN0eXruvJukJQ7SkmYTNDVwJ3R2vn53KrhwGZKg61yXBs0WMY5ldlHIM+
ofg92f0nK36RjA9IyYNAe+B/ZkTOe/N81akcI+xNhUU/TkZedvJHuM1YXslHyBA6p1XX3ib3XPXY
hEOLLrLzSMyMwP4+P/1F9iLNf7Alfq/kzJKx1hOE9Hnq/jOe5nrRwe8WjpioaslIaftrP7lHvQBK
L2G7ZXp6bHLoHSJEyBNMwQ/FFbg1Bxkgsztbh3mu3izEJe7ZsDA2TO7SQk+0tfl9yqp68cx2TWLj
DAMu6Y7wrp9qIOje/8E6dIKjIuNyVcGnqxwwRm1TdPQ5gnA7AdqlbuqYcFkfiUr1rX4gc/qtbq1H
fzrqSbjtgu9AMGp50dWgHDeY5K8Iq20ccpCDHHTaa689a8xUoPX4w6Ukwb4e76nM15HPtKWHyzuR
5wibJZrQMsti39eER7UlYY04NFpE8FTiRS+9nZVYuyZMv0LoZ5O+1CL8VRl46DxvGVWnxqk2Db6a
fp6tCmN4QpkTSpICoetUPRhUU68YHe7m8WbVX5JxcJT+iSBAJlpt6CRWlSLxHlKwCWaurWmQMnWw
Gvh7pNPG9JWJNPcQJkLGAh4+i2lOp1t7kI05ESQpggaGE9lLJZ0NKHlKgzdQ1bpczwYj8gSJ/JAD
NAzPbU+Jmi4DjvxugHcoqLjaMwsk6x14CRDOZq7PuPnNtHlb0cCFaChnO322xMIZH3bernhohmFs
sjx+KUS/rW3MQ1MwFooKI1ZuwFcbRqPjfAQObU/0DE0P6tNT66Ch2PBd5+omfIEj+6Hh/5ugGeW4
MGWYbTTMNaEOxCWswW+DQZB98/p7xzFWtjAX0BVE/Nqr4p+JehPY0AxokHlGUDOT4dgHt9ndR+M5
4Yi2rfcUsq/uJM8ej7jXtT1LNknONeoYrfUXs6atCkgWSOooVkYItTo1Zo6PkY1cAB3q2OyLcjrM
sFrNKXwqufVNyOgaY9NeTgcdk2ANIk1BgKjN5cLBH9GNwVRTfu5FbOM/frELMsXN1QwVLLok3SUT
F5DGPMiIHoYqcki0R0UikzOCdffPnecdPI7V1tFvrnAgGN26DEYuc47K9UDTP7lPAgpProSNXpJF
ujUuvUvqRnTL6FY5wTxMr4ySfgbaZJwcIG6tUb/EaFdMNOX8urpHVY/SxOVh9IIEY+Ry2jkl4mkV
xK9+/2xHrxas4hGT2xGhWhbk1xaaUJk6O81nGIl/LbKA1gNE29iwZpH9QkiHQ9yZcJLw/pL/RoW+
Ez/qr5lxKJqPDYOnYRfALlICBWQNnXUxnD/1SrPkqcUVv1ylfEg9LjZqtXcs3gkhTPObwvwdaIID
iqHMb3chrbksfADxMzON1n802FqZbwnv2qmivYLAQw5ZA3foOtioMimLibakx1c6B5y7i51ICHDk
pdTPNf2M+Z8SSRf6cwdhTYM7Uz4C89WAuOwI9hYsyC6/2wp9mQ55/Rs0eJammwiBueHcOV30OYDD
FD66GmHYSC/SMJ43cEKvagZZMFt5mJp77LsWi4aHK39CY9rVfXWyzHTvKnEcyzWET1aO2iqa9YNs
7iacEFXSjvIcZDnxoCwscKQZq+WyEucIDnnDV+bilVe7kLJem/AhnOo9BVlKgQ6aoXqTvpcsKGP5
/AhK0KiZhf2iFpTP8dd49MB+d7R9RUIvd6F48WNIXkx9VFtUGrsJS3nej8dEt66/rQksxy2Phne2
cNPqqarA4WomwaX80S0UxlyHFqr8djrxrqh2Pfp4VHZz/lQ1jBoGZD7k0td3s98m4T5lTjngnzB9
Z/j5EFrG99aKDRXVCrJTMNK7IVzOqXNsvHEM8zFjk+sXHpj9ombW5XVM2PCtd45muBafVXxlBCH7
fpnAt0yW84ftvbHW2QeEUv6DoATyhIIbDzPz0pjYw9I4JONyMUXXerrVbQ4FkUmucVdg31jnr75p
bz37ZAMDVNVXk4kd6i22LAMIauRlpzUbdG9agJB90v5pA+ok58TNByfqFCuhFoMUIBebs50xq1ci
Lg7kxRLJshEo3S5dIVdc1PQ3GmI18PySk6x3bnEDDc5BOViHKpWPu7Hl4K5/1YKLeyV/X/H5tQmk
9J+CkBTA5qRAhIGxG0cYMwCU4WyvE+Di3sAvWOsRlB1alvoU2zsD0M7GUV0fb+iXdeBufaDXlfMm
9Nem331Clsz/u3VhSksEGEx9iwboZ925+l7we9YNiRhgpSGE8bgk99t5qYc3q4CIyRu2PO3Jh0HJ
AK0Aia6Gi6omHE6Sigq1IgM2Y2wIa9W3KIEACyh0+imhsNsaHfzLrcQvDmoD1KsOMzyGbJtiROmV
f1fx2YVDHm+L+FmdMPbcHUu9XXCPQwZHhCcxaZv9nwybXq9QQQ1obnG090derDbodLtbA3JhNSeP
oGDAPfyz/LMUHmboXHXZNVRyxgIJSQJrGF2klW5degt7eky1PKRDvmK1TpO7L6Z5VcbQ3hLFz8Zs
qQCuC55yDpUQndUYfapbOTH/JZLYs3Jt8Gl165/EnKDBTIBOKY45/ps3/hx31wBeuYXBeQiHt2T6
YvLT12NzGgsqDFYedNTmV+PC9uPfFEV0GMbrNoaHRWgsBORR3svi18UDgwqaqGvucAZ4efItub0Y
ofbGlh47SX89xib8cyq/Ai6rlsA6FwI1kyoqRvcCh4OMj4IFXHHDSSYdY9Wzipaae5i8ew8Xiitw
ASWwwa0HxnSFpVVufGgVT7I4l3ay04r5xS/lGnEsasJIFHvenz/526a3d43VMetRY0IiYSwMFbx2
mRBTMb/M8c1X1xZENzUVQxbNl4XcAIX9x4aYHcAjlmhwg9dDWiKOCUHWfUfDoe//fBNwTUOehYMb
c9vQTHbB7H4b88nqE+g/CIXF3aUxTZhBV4QutevJEQd1aXYmZQbRvCK1n3ylgffCZaPTFYFfdBoX
lthLQEK11DwuglqSpvuI3PY4wUeSkIXTlNp6ZNJBTAllEXoifjHYr1lz0KF6I8fhGTcTamzMjlA9
95vKfgQttqdyPIdr+oFVRilHMIuDZ8Swzbm7PBN2Cx24kI9meOjptwMrjJem0V8yC6gYpPaCwnxm
efaf41SxHZV5MpxxdbKYd0P3NxPDo4qjrjTLg47XJIvbJxGpgawejXCbv9IEcrkvDg19qNrsGQJh
eovxrgqjkb0UQBct7e0YEHRcMuGumXbO34o6pUDzVitOQfcCPZWjy/Weyjp+sQnyxsfFMYLvunp4
M1JEiQ8vvVLGuy1Lam4TOf/Xi8BhpCKjyCJLHq6wy9wiosCJgF4g1C0zwJ6oqtZS4JDB4VOdql/B
U6qxOfcdfCOAm136i9g4OnjXFdhYBCMLsUB35H0a8tMG4GudnQrr4q0hrT/yaAOFWyn8F7AbRZbt
LZTwKqO71oy1Gx6C3j5qPiBcRuRue+oATttxPGhKkGbSymvJHrdxuhORTk+lcI+UB6sAJwMAgDxU
M6p3nd8HtLCK8XDAfh2jKrXqaAllemcVR9NdectkAP6DdTKw7ug6ROCUGx3j3rqLmDi3T2E/PZfZ
1RDJEdXcq9dTHRjVptDjPzl/SURpOjzEYb5WHpllxIyEyKqGdait0NenD7bIX8mMCgYMYJaz0I1t
i5N68lQZ23fMz9N5V6Analda+zY6SJS3NcV+esz6j6g7NeOzJ99sZmSUmBOwZjCuIZpyIE+uD2zF
rI8qi8djluWLk9cHq2D4sRy5BoAiyofrfIr+o8SUJsTyGJfsdNnEK3bE8Dz+4qcxWxtoalG6siBC
Y/X6AZ82xsgw3mQIKcMnJgcDIxxcV6m47W1q75k3ZDkyk0eBy/Ysv8YI9HKfEyJFQY1ZOQNRH9wX
ese6RKVggLBAeEFoptKrWFAMzkP8iiuyZ/CmsSHctkz2Gry3Q3SFTbRjYa9VjRjZ9l5S8Gi2R7zF
xX719CV2EV2D48CKdAOsSLp8CdM1658griJ/uLn5xsVAtOca5f3n+p/nwkGBHhDyU30arl7+0xxi
MNt4Yfnz2XWe4PtIZqmA+PIjqZxDo0V7WyfdCPys8hMGN1QQqbVNmd3rWQo/At/WduUSBuQwm6Fy
qxCjq+PHDZqdneBQg5WCVeJ9nJwDaiO+NawIKI2S2g6+wzO1COwQHZm96SxJQRgTurjqmNFGCfkj
6quY/gny1UIA4Mp6LwgzFuBg9lUR6d+ZZUK3g/poUn7/1ixfDmb5K/RvwyVi1PEWHoPBKBULaLq0
GRrOBS6BWn1BW0U2mr0KznLadZXBuLUg0GyXQh/WEZeqmRXnlzrGSjWgDtpl0xNwKIiKQmnMB3AJ
vK2oswQhAGivI+aDNpWoA+zhj9wMiIboGMWLgfGbh/kvd1bcv6AXeHTMVf3FxDG0MG4TLc1i+CED
Zoe+Bbfa0b22uBMPaxcfXey0X7P9dECYEZwI6pJvWYk2OGNEAKYyEBvOSuR54P8zFCuEGAcr4TiH
ThiSb1KFBlBsvh44fbPOXP+Po/PaaV3dovATWXIvt3FNT0hCu4mABe69++n35y0dHXG0OBDsv8w5
5iijPjMERFe6q2O8hcwn1ypmM+JZFwnRNG/Ai5uq3xdNQdCqdovrdre28bKUnc7Q3p0FDUcFT5TA
X7gn/TE+dROxIKcZMq+C+fG08m9CJx37fcIpHHK+YoHFxwkPKyNihYKe2iHL0d+2b6mKgVWykFeN
NO7p1SESvajzntA0We+Q9Mf89tS8xBz9RoTilzwdYCgG1Mz7B/hXTHEqbHgggg11+85ZUkQ/08dU
v18pUQbYhxqIlEqnWcvSrgeUVkycvedVo957Ndhdc1oHAvSECiao8Fl5sytgX2llMHYygUTsefV5
EDmp2nxC1kviOUzPJ4CRyaS0YN76p03fdI6mX5oY9BkY9Y3NI1W+jW70VM6vsAcPUlOnNX2YImHn
RojWiOyKUWI4abut9fmI90THDV6Zmo04luC1N1PR91V3SjTyoxPQileFPJXoWZ0qss9Ql2BFv5Il
pwZ2xa6DSDIYOF0A6suctHKTXgTt3Mb0tTpULE2FHw4WuzgwE2Y2jZK8wRyIWXyozCtdJbJGc5sW
L1t9UvZaD8shtXxVfRF/JAsN20TWxpi4BQUVG4IrPmTxjpxSIrhNyz0J2wj3VRDAPgPheRQ8R52D
CrqlCMHAoEtCpRytevFd2B5ZvobA4q4CwOga07Ts1i57Cw/PZNzJsMEE2oKKdFxhlwo7Dad/Tjrk
kJSzMBjxsHveZPA2pR3pCr8sLNdmxgHY97TNB2eOEb3P+GT1TNG42IGveriUif60S/iUJps6XlWy
y4Kp2W0GVTT03/BJu4B4uOQUMYu/FgCM59lUif2ZwqisEwQt3IBi3jPeQf55XAE+wOmQ9HRoNgRu
xPLbTKumiBhwQH0NixjE6NcML5GkUztwi9JrWknPtArG5fMRqUTxJP+EcdrIeEEUJDeE3Cqynr3E
6LCjzq+11XuLsZYYEhuiws3BfRhu3KIzWPGWd+oxqvCG1g112lqd81WRfxqWrxiwIdjrVvKlgvFP
wMtRe2x15DDlmy7tLOWVw94DNEQ51eLHQTASgPnClEEWP7O75IXGvkkP06ySqjd7GEhYJYWiqZ64
duI/bYR8/ItSYiEEVD8n5q7TfZy3OxRe2Q8TjUr7Cmuvug26H81/Ebnm4cHUUXKd8gy3Qv6OG+F4
5VV8aERoYcL0gNYFLUdzhDfCmcYjthrQ5CjqcHCS5O9CfSCXV1PfYH5Dw806Tdf/H+hv4YHgVKgP
Cga/kDgojgIqtBZfICYrMIVDdG6U6zbFSzH/A3qn3+fHQyVXNJoiKkkoJgxHvPzRfFvGne02W6xC
WrFieVvV5EqYHPAl+ZaEZZ0BY3dnQANLqcRHdlhPwCfOGTJ04Q9kELQL+05p4fHqgWzBLiSJabWQ
3uhUQ3H8FsFzJxxHgMLsxy1FTdBg7C25CV8AupE3hGxYmHEjBOSQI5qxFQBdsPt9Okn9YNLRpb5W
IuV04vP81tS/QMPa+MLSL3s03t+5eIvaS5Kfhu6zGrbhLWKIdRPfaELlt+yTeSz+8g/+F+0YvimM
Z/+4qzSKtsrOwedWA5nNSHuPCQHqrsWWrC8ekfS68OFWjEcZ8CAa60tqUb3K6qHX8Mk0KbrCHCIu
9Dl1ADAzgjF3k87NpWPCi4l1kpeMGnSNnqRFrVG1OPHrjZcNiAHFFZEszGvDG2l9a2P1I6UThnQK
pjd/WHe0+WnB/i5/Yjgm63YbLu6KwlU4CVScx3NyROGJ/KAyZ6dT0aN+VTQhy/iKsM3EQnSBF/dc
Q1B67nK92Ayr0MR45KtKLNRdIQ4yHLqfmHnWBseCp4fMjCaM76iLBpMWaEqZt1BKKOcabBADl2IZ
MTDC10Hjx4XRDylEC5YWXf4Maoe1EEFAq0xYtXlwKho10JrxNEbFUQWFQiFl0brD2Z3T+WMZkQhz
9tRTHRQs88b4EXSUizGBDthShz+jOfgUGyljWZjiU1x6Y+6XHFyQSOwMhIIj863kp8XL0x37ER38
xlS2DblPmUB79DOhjIJ7ZK79jv5dowIoQfIaiGIQ/ZNS4+94Lcq3GOCiNl/l9Wzv6UD1TQ74uqhP
xqw7OQHw5AatU4Jsp5+ekZFx6+hAIw6bQn/oxuDJKd6DGIU5sCoKC3ofF34HqcEs39QCT7/SffKw
1vIqZJ5aoUyS0otFpS/hdLU8I2hQOkZUzKzRZ8Ncy5gwrScz/Fro2XitaSRe5vqHzEClroffthwc
zClRqepwWWH7z9g29jIKnSK690zh0nrfD9tS/o0t+c3QwOLR7j0JaWjgl43NRXpue7bi1HJ9JQP9
1BKlL4ZF1Kr1uVYVkmz8ItPqltAZRhmjI+rV/tDJpAyHftV6wJkMVpMJh0VHhPpZuMZfhMknq2py
GM2AOzMZxPTEPgnlLxCegdiQpo0jZfsES1ojFnGLM6nNN/9nYbj88bgppjjihuSj0kSESBzTjtMT
C6wc3xjtkcbqJW7ZY22Mxf7S7HVteS96Njwh0kO/IAva6/qIpJ/GfrqqYNJLju+f9jznocS0eLmt
CFNYv1sKBqaqhwNk91cZ+1D5ExiNCLV6aFD/IsCqAv+n9SY+HfZcHs4AGERKkAj3CmZcafFpIcYz
UGYLr8sg0u9/4mewwmWsFavzuOwRjVbqm04LqD6s+DgtZ332GAxq9e0pHkM8pLN9yhBYel5jRN+I
q8BtMuj0nUTcRxR+lkl5rR9hlu/0htMI88JV2G1W81usZ37O7L1dr4g48yOK3pCyjiElxAW7zM/J
8DCNR++FxB1gRlkeYvphYLAWumqybPBVo8dkJCP2HyEL6/kRasl1fO3Hj2rYD/HHXCLt0exKYPaG
3s9oCHUTEEEzRUBuEx8yy/R1bTiDiGD4amn7Mj3Mgy/Ohp9ZbwlAWdHgsThgngadBB1pyZ67FxoC
w3cKSomxQ5Ej2pLR9NUHHUbuhtzICH75YlgXPa4puJRjn6U4WU+EwpVomp6u+owaAOsxmFjPNTs7
qaqtWprHYXypFJ/Z2z5T4TbLH+ldwA/oSRhmjrcgrpvj8NyNI7L32OZBYnHPFRknh3jWTgLRcyPZ
R32GbyanrymoQIUlYJi664lSq02izQrhJhZubhVcVQexPgwW1RL2bHKI1odSLnovVyeQmgEjc/bi
ScRy+bFYvpa+RGyPBZfv7Bzprma8zJ8ZWKGmPAqIkV13bWTcgJn4YJ+unqwbeUzYKxQwg3Hzpp3/
wHi+hiy9Gb/pkZ8wOZYNJI/nr7KN35bEnYh7hxsMo/zv+TDuMMT4j8k19AvfChkscyQA80f12Ry1
cdNjwU238jF8tG/tm/yifxKbAolE/E4eCuGqG2jcwg9l+om53Bu6D6zj6EXPJnsTNX9ur6lT6DiQ
NW3qT/TfY83a7GbHwMpATn9aVCAtJKcI+iIT5ajQsOmCzBSVtxqqEzLNjWHc47HcjJBlkrPMiL1j
EN4BNQ0dQ36MC2XjhPGYUJypLVVl3KgItQtawKTfIaFKkIFYp64GiFCPY0KpKuB/Mf6YufEiyagR
acgfDd8ykUQe9MJ90aHpQ3jLoxpDXIzJhIBzHxZa3PjTEEj6Fk4c1lMOugNZ2yFwYsUunS8QqMPN
/nSYrvHdCSveJOCZfz0/kx3kIEX6jQtS995V8TokB74nTba9YVPS0LtUGGlAMsp2S/dOU9yaI9Kn
mIFec+wIv1HfrfQ3DsF5luFtxNk8ZSWN2b8MZmjRNdcYfo0gXCsViRUzg1MoyF4RZe4MOT/WKt9a
zVSwX4xlxmD12wikpSjaRaJXGKX0XFQErXdwkCiRxrm4NHp7Krl/+7p1sFuCgNYmelA8yT17YUhX
ChX2HPv1F0x9cRh/xcx79ud1PAhNrk73S0sbSPXGAIeMbhr6kKOOWKzGWddMZsdvaCJCKPaYDTvI
7pioMsTgjeMhC9Zv0SOBTRNlS9qvyR/oSmgzIgbXdvPRgxcw3MP6N9q0GPGKEO1C47mpK22rJDgF
1wI6u8uM9kjer9u+1WSmC0gCQVsaU6WpGVkurvRIb7hu97vB0uwh/5myIpAkmHoDOOOq39NfLiHQ
R1UObtEytrI4SpJYQ4qAwXhP60oa68oOE7nsxQSuqOK1gsSYl1xi5UFhwMkiNIdpcqnEQ7xQWlJ2
MNhkmFBYsF/wQAWmST5Ntq5QvsYVvrm4XNbeSEzw44mh1x3VpWORWV0foLtZ7Yu5QIjGaUkaUsd4
3rMQDz79p9SIslh5QqinpS9+ZUoQqplDusBwtBM/LLyfwp7cGSwlsuYnT1+LqPKRa91bxPQLRyfg
GTWLnYAoygb5JH8h3Uca7mXaPPuZP90Ge8XR7wvcVDCVSkFhkrTc1hB+k8zgKN4a8m9EPItWBYt0
CPOtZipHjd/CT2Zexfwsm8CUVDrST4jNbplb9oSXbY8ndAdNdGLB1MRvrzSmgZC1JDnM7VaoTrpV
rhZFXgo5oqI8MLrYkePcUxJy0pX3rpv96VNN+kunZRepYbQUVcHwzHxzhs9YHRBEBiGIi5qfZlDh
uXms/jPkAYgMUnE5m9ChqjSKsSUcI8KTUaqa1vNNteZLSv5wj6peHlaswNOKTzwqVxZykfLBq98i
Nr8MBViIoPdi3ITkgZKPHeQNpIlPjaQ5UtEwxkI2pEUKXmFYrBS3KQSNMoiqIa7WooHP1O+MbWR1
6haDyLJ5GCOUD8mOqUvgr3Wl7qriuwrfVGnzI/GtHeOzUQr9CARwbpxuWil9+GIWwwkpxXWuwSiK
7MVA56DIJyXpD2ptMWbFraxtjmqevsyNdcjZD5lFX9a7KhJINB7nEqewYh1t5d9Rme3i1TtC8aJh
tiUTihZnlKXM13omMGWU/UpKjkq/BxdSH0vTelhXSvIDUhGT7c7HYmlTCXwS2Mllr3uVOlya+LQI
shvKD3wEZItB1gZX0Hn6fL5m5NZqYqAvV0mFwFCfTGk5RSI3GuPN2fgQp243zvVuIj08lpuTIrW3
MgpimPRJyX1VooOADjK99dPVQskTjq2tDszAUjfTRj+eDS+js8/XqGOvhzCa4R/FD0Q8mTFpKV2j
wiLupItk4CBOaHt3LK1AHVWM3Ahz9+XWxaRZZUTIxc835tq9QGVV4JXN90JoZjK5yfvRFRMLUxYc
EUiiUh4R1LAJI0zY2o44VIf13GD34m2F2vF7IHfL+AcCWOqnHj6XwblhEauHY2Jxl+cPCLwTARwT
eIeMXceC9A0eNBYBW0xHtReQMCnZQcqzHBNWI5R9MAB00hzJMHPwqYCjV1zazEPOxCBXJAAA8jP0
pQ+4bxYiUUjoMLHw9PuG8wTpF8wt+TLfu2zHgdpBgTNgajg4wavbifVI4wdfDNgXTwj0hRTVQqAQ
MMi5kPhorWDzLbD2OFtI3hhOXAJZFbTXnq0VQYMJom6voGfByHc+IOGEmChx6xFJpXgJhyz7fnFa
FZ7+UY8vAsI9bUczBTFUPMfVdZ5OanSRyWTijqh464E67UZ5D/08zXwOkLh3RtVRJFeCXPWHFRmT
eHIAsaYcAtVwW4mzGTs/W5lfGDBL2qYEbhYulupFqPQNV4E1NQYW4jXCi1JnuFFlFx8gJ3iJfWvQ
xOGRLHBooGdgIEu4c2aPP2gc64WGi2RRSDPSnryPGPbklvMBAK44YbnG/Cv32vvaY/sS8zshWEjy
IzCBDlPbNcOvvrx3CKxMAiQF/4ndEQo3KkI3ZtKHpgk/bJYX6lanOEj/4i/8wOgOc2IYs3996SI0
KKzPhkNahQ+wUy23NECithFbH6yXUNdhH8rBqO5y4wQyNaxR3htmxdtiRYFh51rGDvJwSlFrOvwO
6244+H17C6paW5aCNLyn8rFVdinIevOKyiwJT4y5QMSe2RYf9RHcbOlBa24qznkAHgurDFNcSvUb
vQS4H1MBmcnktATlT8nVC050wl9Cv5l3fbyHI46IF05qyhD1V6fymhhdY31NDPziW8aRv2kxdwnG
jGz6EvH3XgUBMj2qf7nzwZGqeRMeJMnHOAZsgXYvXAnUKF7sUfCQaLK8q8GDQsj0jhLUwF5h2Brt
XibjawaQASXek0yYYndYQX3nxA7i3xoHxtyOptcQqpYYW4HyTZI4WdyctTjj91LQdEFrOjNJPaYD
ExPP3IQCPnJRDhf/fy12hyHzOnNb4OXBKNEdGQgLHBWoHh1mlhkkXZoAxj7cqAV6HzyF/FI8YyXb
tdDJNkMdyChrXgmUZjoqUQMfYYbkUtCSDoWXPOI2qFMhw8yWYxWXLZTrnsJA2niJCapvAxw5lsVb
pT6YFZ9gHuSgGP2u7w8izETdfI845dKtEPrp8F3M+1yB0eIj2WEybL0tIF7XeK+TpYrkb/JIbfU7
hUkDniYUUDBjGMrZBbEngBDzyZiI1gZo4mp043LLX7omnT53wjuBt8o9J0ZWRsfqRECdOKdVDsRa
nj9QqVbDE7/o2qUdCZW3RXIQ8MUg08CwWZoqopObAkZrBR3yeowCMiywUBzbCq8XYZhEa4GFKZHf
Bj/6Bzpceu2eqwMaGClADa1XD+SEIBCZ90ZqsKu2cUWCA8hSH4E+QMUu6EmXCoOhTfj7on4weYu+
5ncJm8n+JeyCdODkOpjKa9oBgGIS5Ne62x2trfhC92Up9iQzuEHWJl/pvhQiA3Snbo9yc5SWsyVf
ceA1IwThjsaKER2ZgThHg+okqYNhTcNL1Fx4iiu3Qz7EzHsTF0sC4inSbjdhtwXAlznt8IZmLVTQ
KbnjhfVcaNyVzsAj5ZAmh9lwmanb1suIgh7YB5Rlc6b2rWjDcHFAvbzY/RcHhfQNgyj9zQiSTO6Y
3kO5+8U0eVY2zcyLXn87YwRMGzsGl9AkDZ8wcXZu72Fj1L7jy1cjglPwA0ETa0ff69wFMK8PNCIE
hJfFgEl7vCizk5cesd54McvynosARhSsCfAPZHMx7gutzXHItpsTPwanZUVd6QeBojnSiV8JpwAP
EGgg0eIgOUw+5F8Qc1W/cLcoUPsF4K8tY534CICFycKyxdw/JP6t3OqyV63cOpcvdKjW9Nc0oih7
sNICjAQ3jgFqbUl25yPLvNIwGHLMfzmr4UteuTCbqvXLT+qwcaDx8FYpGXE/jLu5LjCsZ+9uYxRn
LDV0/RIGWswOmJ95EYLlH5FHjD5mE35aLhdZQJdJzjI7JGiZmoGVyi7sBTh3grjJkB8EiNyPCebt
FJrTMTSwi+jwTztWGWW5MMMERNIoYxfDPwFUAfMZhIEPGLOH77moOkv8Msn/Ov1Lm5jyswFxEzBb
eVuO0B3ab816YvYTBgkkylrq951+z5G/TuR69A+I9Q2Dnbfsp38wi2LAsgZYKt36VY+bGFrOKyUv
fyxuJzxn7lkDa4gLuwaiJL0ayCWbbHqjIiB1UP+nbseLeIbv+c9wKVWHt/jR7QFgEK3DE6eq5bSF
BF3I+Fp6qGqhxBW3+cFrgUmU/BNf1S9rn34KL/p2/shu84n3AcIphSgDbbg8tNf4L+KvTye5Srov
9Ih8i/kn6htIJdNz7TWzdZR3qGGsqHZCuAsTvx0XOifkFPpW65KJUPAYe/szga8EHXeFK1RcrpBn
Wht2S//aE6v+JO81t4V3GZB8o3FbSNdI+2fcuLLvzH2QY3zmn/1Vfs3u+nX6geCFCvB5jYix5Jow
yNQlJzEwXxDmqBRP73BAEUEOG9o1vITPEAz8aFcH6jGkR8Cd3LRr09Zwkv7ft5+rHsus2XSwKSLP
jJODYVXsPJFQvZDwzSCc//2PkPOWKRqdC5Jngq+RmTkxRHLJb4Qdlg5YkRRIzPoDVuQ4VhQUv52b
4GWbezwxmFjqF8+sn6g5NrThsxgwPoAiyEBF/SKhBIuPNATJr2z8l87qNa9t1Fal5JtYi1Kx/hh4
F7ReSIXawLzfgIOoV9zelnemI/Frvs8IF7R20h8gjvTXvchrFt7D+OFpWy2QAlBlIL0zLOcObfg0
hiNY62FFyVvcFQpXbnd9U93BwbEaGl9XSjJ3kINlIboHjRuTlw4+OGxAbu/qH+cx0GrPSccx9Kpk
TFVtgoVNWJRuLQYcgOO6DvjS+qkZZ3P3Kbve2Kf4TZuO8R5HR13eYU+REiFNMba4QGz9q17byZ2b
HusNk7yqBoP1zbSVZCYwsO8B7+EJwpI59BFmCk5yYUkBvzIvBwHrwV5YinzCv+Ru9dwd0DU4jV1+
ONZJ/LF4Qpr//3d54n6u7mjfc7j2FHk0gQyxgAfXbyhYza3DywMOWatOaE04vuge5B44mnwSKBUl
TlbUnpfpgH3/uXEJW/h7OvOjBHKAzUpCdfOarUWmOzBGPq+xDvSry3p96QRbbZuIeSG+t5sU+iRV
L9ynryfGwLii63seNIsGNk5vQcR2xVc8tfuv5m4A8hOZGLnZv+5AcjzL4L3oAp2HDNBEBAjaqRTH
wP3MlCymn+EKpM8C5fGwrIf5sBom4d412KxFnZe/TgnsSCFPwGFSqYESmu6qCQs37YMw7prixW2n
QA2P0ztvvCTH+nX+Mt7zr0iG4eMIP5m1Xf7/O1gfEBT61+hf/n/KBR8uXlz2Ox8kfxFfhZ+UEU9u
m3/8Vmw3nDU1Fu4of8YXgl3I8/NJC9BWQ8BvTysJ4ou/mlMDlrNf+trLwMj6NLVuuWz5weLSM5Vg
eTyWbosE/tl9RoATeDYGKpFryw5XB+xxktRL48Aqt2qIksE31+wnn9uKZgkB51MGqXcUioI0YBvX
2a6IfIy/BIzjiDk0mBVslexYhlB498jz26NA0HmH66xv9ZdBO+apG165C6HzpRU14a6O8H/3lNHT
kafiHwL7ojwk6jYqt/NwrJKzWryIHIbNrR3vTXqXxzs2Ldy0/KYaJtdqjgt3osfbaC+aBxw4yvSC
GgNhgMZHgORiHgayevWjihz2OcH4PIaYh0wf/XAuh7M1XDT92E9katjzJ97lpXI0um1HDnOB9wt0
uauY7wzSKY2XLjvM9WmMj510onMZgFyNXVMGAo6hWGzU+7bzTelVFDzOFIiRC8bzYX9v6EtT4aWk
eMU+ZRwz30KeXbzkA0+JXciOmecX/ZGPTiXS5i+2xYkNRNtisIKWUudTltso/86g6FEgGgh1w31d
bQYkNxXbnpkv+dYagYjKdo68KmboynxogqnTRvh/SqE9V7t4/KuqQ0Hx1WQ/VjPZvRYAE0Fl8CJi
cZZx+8yORsJip2hHLYgLTell033QTiL1zLRtUxv84kn/O5J6w1CLTEQ8g7FGUfSDEF/K/pJLpLbh
OzR/F8ORybhRelUUtPSpsw+Ei8ImIhoEXx+jA3nw4JUYXzEp75huk96h46UBNx2Svh9muCExxBRs
OflIpg9TsIUt1H8L8mt7G61Dg0nBTik9sXZTTLKy1xjeb4vAbZP+9Pi2JH4voUlxIrJ+iPoi4oXx
aO0nUSDlu+HUtgyzMSQ9C+UjnQ5dvI97b2HuO19E0eYbMZSEH1gL9vy8myA8us153/iwCBWGFSSq
ciVyRnwO6asm/A5UNo1xoACg8BepTIiCn6HFwYcjpGx04r/GwADkmOoi/1wg1FvbSWgM4Blp+jb7
6XKejMBSX9oJhd5P2DMZ6n9fBag+AuycTMaoscIMk7W2icTdEP8LIYXDTwLkx/B7mu6N+J6n0Nyw
Udi20UcNZ6obTxYyeBqjUPGN6CtSDmH3XVf/nowNC+VVUl7n7jCT4J5h4IxlMLcyH/91ugLVYCDN
3SFhJ7eLuxeO2+cAq8qewgAbSChJumGn1UWUd/i3ZFgO3tEwIfds8ab+wJV3YCWjKNyG4lZrWTrg
LC43S9Xv4nofIXAFtmzIPKqhpuXNKRRRe8KWMF3QF2veZxZC1ECGyhQpUMcxqPBMXLPRq+TXpHEt
NAWjS0MYoYeU09M4HjU8vntCQggsONTCqTbf1HmnstTM9KQJ9zqG3/vJhlfMqywEhcoPuxvIPNtb
LL03LXwkuNjTLmGKtE5qVEw7Vd5q/YSPSoIt8xN5P+XHOj3RxrcJO579vSoGwVQit1X/dc83az53
SbAavSqnmN4F0rDi6k8PLSqKSsAmxj4WVTuIGAFBOciQ2yzBp5bdVx4A8oeWZBWsEc6WgWFTthcz
37CguV2occG6tP0zwmgGQe2mu0UsBOro/lUEMKMl0kC6dibN/HeBIUdBd4AF7Ia7pJwc3go0CCZg
uLs+Gd45NpO18Kz/CNeLjjb/tdxLyma+Cdmlo7GfV0aK2DqmdOrLY23seF0TDRxcrOWSdSOzL8TF
aNvMrwZnZmGrHzHSTgR6zsNTZ9g34dvFdDnIEDDNCKgCHAxSJnwNrQmZGnQGfRAV56d52psNzbYD
H6EeGKs0YaDLD2g0tbrVk3uN1xquk4bgMZsZfhguM2xP9NDu+/04kui1TcA2ibIqtwtXjubkAx6Z
G5xsymHfDAzCoUwzabDDBzY4M902PuGrfHtv3iviENO9SAh4dE6te4j8evpnCQGbqohuWfyrj7+S
crPiiz4xd76Z4kuPr4fckspzWRiB4Q2xTKj6mGd/VspONjjQbWTfCVTU8aTPh+gal45gnmlzeo1K
9zuNrxoQDamZiSdoWOFAMMFQbdeixSHpUma53NFZ8TlXn3Pxh09bpi5+noOq+oxhNnPI8t1Ny7+c
1wFNSo0ClbOzhYNXec/kFCUMI4FraUfxoAN4wxm1IAk0gvZDXcEx9vQ1ggD7W7NwqGCLi06KKo6J
exG+ghFZAm581V4czzW9Ztvw+M23sLnEnQdbslwVaP4atQhAr/pcEgRb4x7Z6LbanUZxl2iugnlS
SCjDI5V8g9XHpJKQ8ZQrtr0ZqQsLp1zVuSU+rIx4Kaln1PKxW833hANj3jbwZ+UDz2VV5NJ/OB2O
AkjUlvOiwtVQ/mL5Q4v2Ruvnw1ecBojwrhxwcoPy232CNTczJLn2prHSC3TuXp6vhSmVVsVjjWzk
qQVhNgtoBhVc8KRfz2AE6y4BPHXYE3WyFaajFuOJVL4jMinrcyy9YfWG3neTdDPesAhDhEeYH7Lo
blSeKOzrZi8zy7aQMSwKVYJdGndVCTJmheaMXe4BJjrjbubbIbpZ5TCEl2foZelDRG0Z7auB1mE7
G4e4PIiFLTV7SqBev0zLQaoCYU2ZvZ7r9vWZvVnJi0WhoiRfYXTNxIMGc4wy7KsxfiO4oFV2SBnn
GZD4XC1xRdkuzwMh3NCOQDksdqULuMrDn3r0Xnth8iELrFcbCmI8Hdc3DmhPet16u5seP3GOKwij
7mxxo7qcLg2KWM2NuwAvgJE2VANeSGQ/j7+G6s/ItkmMD7H4bjG/M5Z35thwPGBgyGTNKd5s7Mrs
gDBPKvzhiXuxS5gTxExLo6rkmePU+ohxKF5whgeK6E8RT7BpPq0eXJXBOgnL6mXoWAlvEwnVcRBi
SGeP0Jrwk9h03zg7MksgH/V3Zj7TgcAuRyv3+9nLVyeYDexEixB5KPzDH9IsTLcegvA+WDet/o3i
60Ju1LQtKHcyRHteQx1gUmfrkOedHK0MJyx2I6afbhcYqJzWdA5EFs5OpgQJrgOTqyjvzfKCZSzT
XALAoIGEOCzu2Gvhtfg2rFsXvmd40JiBDrc1/6mXfwimIm7SKHJ7pjEFljWUBUr8T6fhKB5J+Bdz
6GRPfCgzsA/sjAV0cLO/pJuitqcZ2ifYBR0JbCikQAfc8ZKKygtGmd3uNQDAFnFVQCfIj7BKXEIc
hWEg/uUdtYJNEK6Mu4mwMi2ge9Ib/qSotiV3+S1GrpUNSwCEkhNpAJQH8noWh5mpBScpSIVMkg+i
CJhsMJYwbAasPBoASFkAMLhCMxw8QGpMlFmBpujUs6c2Lg6sT1tDW5knF0AhSdkyYQGtUQsf7oEI
e69xZMYx0A8YRwiXGZ+R9IVzxhdMR5df4OvM6kNJfzoelo5aIImQPlwatNRkxKR+3sEr/qFI4rgh
ExWSIQawHMpGFoTZQeteEGER3CpXO+QvOkHFzD9VDLldfaEsJKIEd110QXjzO1V+JMwK2FIQydo4
NLlv6HuCbbp0i0+EAI0Pkp7qGMKfVH+yrfhHfBthr4Fo/+D6LMg+jQWAOffeSrOGMA0nm3ORVOb1
0WLxv0z+6qFO7G5kA2fzgglk5IWQuQa7L2GRXgQIlfiZ3qCsylDEHJXZELMzBJCG/fwCouHVYsIN
zBFjv8WPQSeo2gpPEe8j+GHv7Zt6qoPO6Q7sAdfYg659NPBRm7f+GyaNhcSIOdMZi+hy374ZBRi2
pyPSLZ1kcGXDM/7pn9oWHZ5U2OV6EzGGdEzO5A3kJ0IrSyUYhmA2vQwiL38qLQvzG1YOnmyrhef6
99eynfYbCEX5xywTkmTDpUqk46J53FeaymkYQCzTJad5TQIUD8g0WuYzpGD/8lvh3FodYVIo9Mj/
xCVsg9cRqi2IE7sFTzvN7fsdkqWZVW1c+CbMMDRolJpPyG+0OgLYBs38OWKzftKkmLBj4HioLhYL
WKDgzwrSMcBufyX4FbNT5nHkwLLRIxeBCA4RUKUBQp/mYXUgSNex6tqCA94YDg50TOKrFcdaLuHt
uU9vy4VOwNRxj3Ri3HjuzZH48KPE1PLSHQdU3g4CwRY/5gzPD+g265NqyKeEpVeRLmlLAPK6l/8Q
8QjbN0xtNQhxj8bTdrPc2tlO/7R7h7mFYls/UKwA2bp7fsog/gAYArJErv4HNBSwtNMPNsrnuG9d
8TTurAwWtR1+w9xSwK+njfqGjmUBTwMMcrTQGz5nk5OAKGNImcOD5dycYJDACeAUiNyGZ33Q9+Ul
v9McwVsHcTPxO1zfQHjBgVH9iXgM8KQfMRY5cD0f/Yij9SYJeDVL5nOURoH2mkwbuMgN7xjpumKj
7XvAKoY1yF/MUQKppf+ehM34ze8+dK8LBYCXn9tu/dRG4nSf6fty5LmxnuKRqSl+TWw++h9YB9Jv
NmG25XYdyUdQXbu/pUNLdpshm5AiR1iR4fKbFZBThGXkuUDNYgoIQea9ELzlXGeOrHqj5FPNkJJl
wApFCWbZHdWdjpGRu3DKOmBWKdOCYoVmNXZjZM8MZSIHyAv4CyQKPEqKHNjX6gjxyQ6/4tXflUqP
XBPthqtDkoBWrmctE3u1AdazM+x5bCjMEJTC9/JGYWuw3GOPhstiANt4CgtW8wxionArgA1E3w/F
y1WwjyMJHGIf6HOFhGyjXzFxaGk1N+wgtmz0ACM6Qy+PIC0j503c+k2+mgSnfIFwgSGBGSPwXjob
tLZ+Jc133OhKINy5JY0EFrHHCdTPbmP5Q3oY3ot34AH9QSUf/+F/fpUpMjjucFjAFYRTuAQLX0fM
fMFnoGlOiGZhwrS+3+Gz1/3uKsKXaR2JF0T9ThougAA9ya24YiGXgkhjxuxiqcrpSRJwiIjmHS6t
9Vqf/yPpvJZbRbYw/ERUASLeCpRztnxDWbY2SeTM05+v51RNTU3wthDQ3Wv96w/VtTkEa+4Uso7y
hOEuZIR23+5GoVedtuf4r6DbQ8LFY4U8sBrJNmUXemNBGfgrqUPjuYg++wHRwl+FsxRxH2jWmflA
jmfU80Vxm6C61JYxw+gZxLRMJjFlxh7GzqPEsxhKGpF3yI1Q7kRzPcJiEs9rnxKHWTdMoGjG/mnX
oAiEjWOfgmzXDTvkBgx4eNuWBmr6N8sMlvB/WxliWfaqsBJbEh7lvCxAgeW1eyO1RbbTTwnXCmTX
b12LqSPzVeRqPGKi6p5FCFw0CydY1i/k3u2JJGvdmkvGXIg0WLIxodNQr+JJ9hc+ymgxoWyaGugo
/9UrkYgpSJqA2bT32T/2c0zxEMMCr7IdTsTcgIvhaNEVsEtotGSFcOIMdOw/mQgGJ9+tMt2gcfAe
1GtH/sa1m65A3U1qN3x4pQODBEJdiEhipTcnq2P25PlOhncAOxGR0625zNQnMK6M7XK8HLK3+OCG
0RW9MK0aFpxsn/mOp4ybzKhuPKKCRjw8GNXOK+AYSEwhTJohh6Yb3GqPXWpkVmonTm+/SvnixUe0
C8aROR5IbUdFQGgj8BOPgE6HwSLfBaYIItXTZEu/zMKt//I/wfvTZ13vWj81TxkYD68VqM0n5crg
0u9ujbdnmQ/MCijTOOz20Hx/U6ZwLzzyyWTtNzw3CBxkfMeHijlVwMu3NfQ9LBTUa+gamWAxadNx
6OHGUS5aswDAi7FLcOHnR52UzBWmvcS8i4/Hrw5nNOQwGzGJNMQllbQu2rJQ54Ki7G/hCHQcszvv
iOlBdNSteZ5hKu0aEC2hq8OkBbvTkEu7MSRv3CSw0Ly2xUNp70F8KnEogaDMhvyEAe43+Bu6urYo
FJrhOZ5DOk47J7ghfjsrYCNTuqChQMCtIzE55uC+xcx6JvnZrB7FcBIDOpvMM+wLQOfmNrkg8TH4
nNT0zFi9TVeFOSO2LcObD2NBHUMNvMtARpwYjvHJ2xZfMksBNtIjuli0XZa4x+Et4zDBasfxeG6v
jNKRMZ7MYsGeY2ogf/lV4RtNC14wQPFTejjnjyh2uN2fYzvvfrh/LRsNi4qmWhK8Qqz1JHxw/kX3
4O5twfF5jfDNzbSNTCFmQGe1y4upf9fmqcmnoDUQ7WXYvTpJQvBVn7m+bKxjMtmo2v4cdw5sHgbC
JakM8PMy6O6ewE5dmYQ7FDD+zsMhX1mONsqOS0b6zLcSCzR+9MjohRgMK7qPb56po8PdGCCCbGTj
0sIktFmq2PATRwlJD12tsjXsY6iuh+ZW6PjSXHTExm3+raTX0t6pIC1WSOO3hEkrmPtiDMXMIgiP
dXpjG1InXy0WClAxyF8DAvM2hrT6T6k+AR2dmv3WrhzOBfjByh+JumVxsu5oVBmtQyK3ih34E5Ed
mTtgS4B1BmrQYFpaKLXQvX73NOFJ9R15jYMM6bMvre8MG+x3GP0ZxpFY7DoHJc7gIRBbD/sOdgbN
r+AVfQoKvmNHl5A8uc3/EdYXUr1XteNorJuWuG+nJ4VHwojRySNIbsva33Ug4Vb8bXPipNKj9faw
/gpyDgL8GGdes2DCSGFEf9UsPGhynXVriZEC/VhIw6GyXi1zWhOHr7eJy4C1oMkJW7oAfLI2ifTW
0ex1w0LJlrB+rPj+QQCPTzkJ6obj3WOZyhd90bTomPgfWpx0jW+EaSOwkI09II5ttj1PIAXn50+6
i4clfv66hU3EI8O2DVYxE+iOcjb7vOp+K3uQrZYGLvvpF3KoFg0rEKRpPRsVM05Qfcb4KkKHAVjT
z8894IrWrTKCu/yVytgk53zJ4axeMAMYsSUw8BGNDnIHILzkwg2GC/xDAJWle3qI3MULLshj7KJD
TPjdTgnnKt07b6+szoUOrrhA7p7Wzd23Fs08UUcCTxZ8e7ggSbSA6AbXUOg6dOUcU6oq6XdtQNRo
3bF+9OkutXaSvy8j7O0u2bBSSkEUirAzU3dMlozoDk1P+KtDdKGK3Kafg1I/QnuTY1pCIlazHW16
COXUh7fK+EpF0+J/xYHgBzEYSZC9s74bdHHq+lPtUn1rBWs7W0JkUCzi2jfYsdjVRh6gWi5lNpfA
vzefgMNna/Ur47OPpGugnuEeTIhAlK4yEFL3HMX1s22LiOIeoXWzVwbXQIHQKaDmK6s55eU8QnaL
yy2wAznF9177r9kixFVZ6P1cA+ZFBNxPccKn/ISZOi6ZCnkNCYtkbgqSIwaGTrIgsVsaloilkMhC
PYN/h7GLjrw+XZU5uOB3DP8sW+qwU9jPNV5gqEBzz1qoJO718DQOJkEFUE0+/Na5x5B4kaNe4tA/
Gxrvv1OXTKldFLdBeW3JKcBvYwNXs/pDGM3apWXUMfnOsHpfNDhkQYHDFxBtqr6DQ0JEUmuv2vCc
2wsC2z8kpxKKR2mLDH8dJrM8mpEfImfL6F0bx6TeeO8Ujh6mYQysmeTDI2Dw/6UfZUQ/0vVD8ADk
V/W3Yfzgo3pIQNpnHUHOib5Lw63f3AnNIIoQ484SVzbhfAc5uQ8/eCu5nrEJGWRmaxulBi0S8PPo
KuY8HeDSLib2tx/tjGSdQdyu4PWtU+UPShFipKZxOYZjiDzU+hBjiChmjyPFhZ3vkWJLOtJmQ10R
gAW005wZVSMIr6bsKmikoLFiZoLkMXbHh6pdsP6ECdST8AEE64lKjN+FWLx1qMmYWzEansp7HB4V
Rmk4NdKIIBhFXj4dEJczs6NrpXkUdTG9iI+VACPmD8wAKDeYpjjQFnAPpG5jvUOMiin/UBSCXu8/
+ozJz5wyrT/Ie0qsgvB4oBrBcnIrj4wgpyKmE3IRIW1Inc/JHVoiUj2gCrhmvC6EB8n7/j/kudT5
jJVer4EKmN1TSFLPlZCRvmgjSyRtVAH1fIS3g/U3P4L/P8A9yRKEWAj5SIgaBteB1hHRB6yY3KGw
MyvqQTRzUxokSHW9DBkS6TuZLKRl4rPgZFSvmTi/zf9PMUaXGQm7YI7SSvBwuALXNIVYg7uLzoOt
nmqXxwf9jgMGJ1GItegpONP1lzRsoeRFUGmfbJZ65hotDZsbsNEp885n/bOOROWDNFhtZ59iNqCs
19D+A9BM5bepEFot6JU98lB7HgJeQL1CIoaEj33uc6rtOdaCsJoHzSVxEyEO9gVk0VB6CKuzj/vp
MItzqFVwZIHY3hfwmqYVFjqwpgl3ADIUzLUMkhv1NfeDvfxECJCgAJMYCaMcyu49wj+T+9bSL7gg
tsVkZsZuOcE5dcZTnBCXHrmiazE4HNHfMEF1OhK6ICtQ9k0J1FgML4wY1Zf16g6AIqiAgFSqkOrU
UQW7jP4Of6Jp+/Y2zFpL+ob/0AbaEBqf7lKfMBjTfz7oHf/pZ8Q4QpsEtA94zbzlt4FKAhVv8TkB
nVLpPgEG8h5nzqn0pBrnPy2yC7IPlXkkOi0gRBs3Ouc/ZxI3W3Ed7HefF1KT4AJHDa4auSYtJvtE
psbz4hekDScAqFyTYgarAnNajqlwNnl0mOIYHEIHCyIh3EYNeBX5wZypn8m9bBlywR8VFELqG6gh
vOnDDr52Br4GWc+lqGYP451ifeYvGa+ZJ5lX2B2ICrCYrhAkIEP37nDfWPA5O7Fgf05Z6jXiClo9
9oqeUnKvgf8xtHsqOFfzamRMmWYFBHcIt3wNkiE9h+ANMpRwaW64Ssp+ssiQUNyRH7EHf+BssJB5
LWws32CqgU9y4k21ZpY/uM0Lfsql+4bHwHuNmALbtGe2aw+sS/gslT/n7zqoe+kAUVWQ5UCQBb8V
VdakWtKTN+rChsIP4mfM7WCW+HN+NoIe9I+JB8YCoBDyd74rF/SZaKKJ/wSA0Vh2jYuLGqRhh9Zc
usYvgykGwAbzSZR89Fz5DIs5Wn2gYsTlwGSQEzD5oqP60y7JAn0uGZKY1uDvhCINqmM7hVLDw4AI
a+T4twloRWN7+NDZCl6QycoQ9BbQC0ZhOtAf5dNWPcMHaKnqOTQxiEzxN5t3A9ZlM3KeW5xp3Faf
IWdhb0yg7uCEwTA5hRw+I2JIm8yZnpIYzgvEGIwtQXnR39nQJ6lTi1kFna93GGwVu1DUZuyo8Bsn
lTN0S2BnrxPNFPsG+w7L0SODkf8D2ifolCBY/F0/53MM3D10NxCxqQ0kl0/BkSDG4aDZq7D04aOR
JPTHgYBEa/Jd/PIWDBDQBoAk1zRcKLEMChpY1piepQ6E/1zh66y6bE5HViPCZkQ8LGgdaEE4sehO
GQVZIW703HmqNEFP7//1WHjDEsMHczaBi2egY5+ZLTFBAo9HShF1bh8t4edKmLTjAUKZWpNQPdfQ
jIL28yAA23QYcbRZ+l4B+V75tyZaGBGuuVRSU5WRcot/zn/sXRPjMO48CC0DhrV8UM72y3onsJSJ
fiTG7pfxLOWjufO2iBI2JH2cRwh5SMgxQ3bgEzJDZxIg/xQnln9E9UT4Fe/MhiOkOtPlti88tbjl
yosYTBC1/3AP+ZY/k1sIl1V1NNBWHxsbFCYOWOzo46KFu5DLwBufgBiwhSqGo0QMJijzphFPEJJk
yMqcyj/Bb0MnDeOeUAILgYojABVUOTeWPjeYrR7dCOTQgJXATvE3oOHwp9KdZBJMrdhyBnGncDHg
BygOAkoOvBd6MX8fqY4icSrRvavw3YFwKijQiHgEmzh44RmGu1L0oqCACYwPIaRiNg8mHRMAuV9U
PxZucsxTJ3RjYr+EgwouQVHcXvAgp4HWAQHxfeC1y8VLk1OwCDrYFHyB9Zc59gxs8AoNex1vuWQW
Ln+dBQH62WHrAiNATEOg/wtljDhZsZ28MspI2iVDNcoOCXqpg6OMQs1Ag/Ifl9aSKBjgsLj9hmHU
oX1wCKzqh/rEjilyrCe7evRiEKWc+0dy6t7FCb50cWt2WG88WEAldQ77x41fzh3nUyAuTJgbiAof
aOGziaDdSmfWFFJJYe0xba/pMd4P92iO0anbnKtTiumXY3/BEzwn5+FeXo27/ZJ3ALi3bqHdim/j
KZ35stk7e9cX5JleRFwFSIDAOXhGfDaPibvOw+cB4cfAPdBf6hutLzsCCjAqv+6mYaNPVSVCuUQT
DN+Yys98ALD8Uc9oP/q2v/RXRnf8gf4veA4/6p1ZAEzt/orNNiSaf/mxODV7/QtQVwpIXXHUPf0y
D+r/4mUPKHBav+WXth8v+qX/gmiT7eV/wbO8yj8hQ3t86OagEhsgq89psgIw5fWmQoRqALb8o/ym
YrwJbrqEQ/3VMYGHfPi0BlKBKb3+Y6P+ANKNx+zxWceXDtHs1Vy0++TZXM01y5sUzYSW94toilV3
aXcyw4lgF92kZzpjtqlto+W4y0/tzZh7+/aGI0UNMweCB0U0e1IxNZ9CKsaYoLp45tQAl4d6j6nW
Vtl2P7BJ98C2CxcXlN3nZj/bG4y1+FIcxhtAfHsqLvW5PGWX5NU/vZ/kH4gog04wxc/WxIWTLRJ4
r4GsP8OmAk80jowOpypyQJgAj27yUs/NZtTxTQPpx6tlDsIav2A+MSDoeNVoRRAdT5lj4Fj0W7AV
sUFEKzWZUYfbf2DEFrxxYJ1+Whzatw/a28BAd+SXzdsPkZyp5z/4S76BCSlBt1PEj7wRxg9n3C9Y
IvBtfO9OxUNfScdkMznghUpvAHgAIfQP9SZdiODNgzywRTExgxAM8RTK8X9DmRy7AMr9h/IcXtkh
/dYe4cV+gs4Y++ql0lbfcGt+g/qDnmDoCCgHdmgy+J5LVMipk3AImBSRYh4Iqq6wPSEPEeeoyxFL
dcCMIYimh4BN5slJ7AkyvAPCie6wZ4XzB/njsOKfJWUjaNR9vGIXi9CKjUEC3geR5pTkJ6OpevSe
8TcFWoKmjeWR3OrHuNSXhFt8czPrL+Wg//bBjDNcfStLZdndinf7Cm/6Tv+WbtKeBRevkclKL/PV
nM0NtPSzcRdc1p/mrs7Aoukh5tDRGbFoO3Z6pg/ttbygB0GrwH6anajEWIncTeo7+ErDOXnwoLlf
Olsg2+WOepUCWH9P3kMxa98gPsar/V5TkRYHja2ZLWcHTg+Mz78V5aJ982o0tIMYFeTTzxfvH2wX
dh3I6e0f6z2laP2GYfUjMe+dOP5/89MRhzDgr1nQOmK49g9JVIcEJyMzBm4FD2ba+wQAIvBnd8Wh
mVwWGB8uhDioHyGVWcKr6iQ0hq+Ykx8I1JhjYhT889QtFvEBs3gV41qxMosvi4tgYbnWtXmGzLP/
hicb9/gC5TEIfgIq1VxULmgHQb4sZI7M+5GAsevypfFNQSEl9J52jrPSQvGgwc7RYau/ho0aikRl
fNEcAtIkmkYktGgkgYgg7DGBH3iDnNQCrBBnQ3DJX7wG/XJcQa6HTIdOJdT38biGsIbZZNafZIwD
4KLV5D55c0tC2DT3ih19A6VI/U/ii3Puwo4vHCaDFWZ+NplS3BNYY479j3BbDtbhC2qsdAteLTeV
ybmJTwhqyyk9FxgiJQJcpo6mDhWSP70WCxYieuOYlgXJFW5EDsutr6kLhIhIUsRQlv+LFQ/l4IhV
Yoi1LpxwbOKmIcCz6OKZHJCX4QDqAd8DTeJhczd5zcSrKrZ3fCSJ2oPbCmhFEgp7MAompjcfCCrU
rsDSMOuYh88h0qXNrAcQcemL4eoRT4SIA0Mlssv4VxBT/gR/uqnn/DITc7R8eeVg1Xly+ZROl/oH
4yqVrAuL/RjNDfRRAVazNrU351DSZW+jzQ+pFq+rtw33JlU4YBWMjHlLQtDMqx4yAxowPcdqGcqe
BLGiSFGf4tiRf5UR8q76KmeUXuHasG9mc4ZSCy9J4ZArpqECAobNL907Om039x02w5JiiNnWb0BR
aAAZTgGHruZ/myYLrHpJ5M7hjzRlI382W2H5wxb9Vf8MF0iKBNmxdbHZKzccwLlMHc0gS425KMqJ
q85W3jg/PVII4LxwBmGHj7HRMmIvJ+C4aXgEfETXu2t36anAIQh0Kmb6PhenN8iNIVB+6f5uT8k4
b+Fk4uzYwEYkuIiLcsscivqqanCucDT41FitQrUmaxkAF0JcoZHHuifU+P/TDQrP6aRG4eSIiKO+
ZfwFqb9FDx+gRlxhCVd12CmtFbjPzZwCGr2rH+49A4eHeToiWlt34/zHttzPCRGER6zQImLcBMFF
pXNxag4HcItmVqQbknsU2BPxtSCQJsbRk9gSZBHrCis2uA6MgnNphpl43241vjC8KW5LoK7C8qm0
pBLd/MqdQZR1qqtW7bAFDeW90SzYGan67aXOQCr5DagD4Xl5qGlsZuN3jL2G8jFSWfMydsYuw8YC
DjV0YQ02ULcLWnci7SWUB+dI28CNtKs9mmMTc7x+o17z2pH6u6kvehJwXXs+yGg23Ia9Q1uqF82D
Sr6W7TXdBLuEcKq84JMW5TMG/KPl9C/7h2r7Ey1Z85M1BHj6GiJg0hXJCOaEyzzqq3zi4A15aV8g
KJYvUMqpv5KzXXoIeTaM6HfjOV3Cjtj6T+mHX6wC5SvTz4/9I80+CRKFLdtFjYFysrARzQ5bqdq1
BtkQO826qdDExgXx0YC88PXtE4YXHjYCtgqAl76biHpDYyZLh6sTGFDL11hYqXclWwtnhEXdvJTw
VAuo3e9tz9wXYQ1Gu1PYptI/nPZAbeP4FU8u6G4ABXiLMpOJ8Ery3OZpobVAgPNgXII7VI+GD34b
dSmaDMadJdIm0fZ4W/wJwn4JOOHFRIg45h5b5+ErwZSxdGWirIwVCVCfXauGJNZPLYNdu8PF4+6p
xxGCu19AIvXvqby2ndg5HmfadKs4sxuoxQKOLX/nFHfXpbOOpgMj7B/KUUQgR0uUUcNc+oeAoAOE
ZPZpWN9sThWL1R1/lFv9puWBl4zFeWKsEhXyhGsKf2YGRAsGdoU2A8n2yBwA/jo3kENQp4dHX1rS
ZkYqRd9CGV2LBiYydsjhwTmkbzZ8G6OZci5/MenLYNzvjewAhSr2cAwnYgWYt14m9SP3toLMCgz0
klGDgTRoM9zo48+2JLKZD1t+OIOBb/sD/ZPPOR/izM6sH6NZpnwne5jK9sKTH7g3IuwyNhAvYEO5
Q7odMWtOFrSrOAUHe4xUmOYBJ3izpLuk4zdzkDRcmeGKwxJlO+Pg2lgH1NEKlO+VLE1NGUvOJc0V
vQ+h4LCj0eTndOJ7xSW8z1e+P8oeS90aZXR+Bjrk5eN8MQ6RsbDniKgzbW2rbtWzGmfRFarQH4Js
ERViotfP1gE5YXDmeXHiixiv04lnlCef6lrwhU0swkULGCzs+MzphykOf2HJMpGeJVQeIG2h+5Rn
vU2ioY3BEqzXfZMzu53a6sjM7IszkJjimFq3ZUiSbXIPPJ8qR/5uyj8t35QfeeFRQA85TVy7H0B4
05KGJDqqTEulOlhaP7iRbiqjcSdw32KZoTPQUY7rZIrUM8aZwx6tjc+B1CtLlfivCr2e2gTzD1fR
qX8E/2D6SoauDeWquSMlXUfKoyh89hnDhH1T+Ps02HjEPAyI8OmVJth7QOZUMT6KYGvo+jjLpGBp
x8ULuxQPr5GmlhaT6trHHBRYsfQgUR8RleWxmTBc0e1lXllO2ARXDFf/DcCtLX28N7IbA/TDc1co
ioJJ+CMuQ2tWoRkvNBsNH28VlkaD+WhNdKURlCkv3pa1/hV6B7BeluroUw3glR0NbtFTaynKQUK3
kgSbIjtJI0ncTYUws2CWCadwXnjdI6lW3gDgrOMN94kXqL17gLPevJRAwcKOpa9PI4ZBmcY/4h/t
beoxcSfy5OTZ+aMh/zSRo5v5MQ+h1ieuhGa9LYo9vjEdSdEqkrVQPclHy7xjT6UYBuy1msTzcNkF
1mKM+pP4InVGP2vAfIoUxHbzpACQnLBlFtXcwksH/71d2NvrzLsOFYusmriqB/t+KQ3etkNYbcCe
DMznRAVgxGPSalcerJJm01faFnqB1vuXjBptbF8TKtNCgg0WPPxemKqd6lLeIREZkwX6iRCVkgql
B3fqubgPuu3PYziMsZbhgqwsSCufT6TRFbbErZClQpwe0PwPMqNZhRkjzvxo6QolB3XOgndUyrNG
boDlg5kv2snOFsxTzec18fFfJrUmYQNMc8ZcI8hHIs+RkuF2ZoX2zLbSZVT+taQDZwGkHAnhgCmt
iG/YV+VkyVdMEwIc4L3qEp7L89ZEg2huSVXUQ0jJChiigRh4xESHPOjb5ytRgRxN41LQsAxo1Ujv
wrVq3H8aBKrcFAl37VTPKU+pW/H6UtnoAzRu3r2J5VX+uUk1BqJQxUy6hGaiLyOSU+L4VthkM50g
O8Jrxsbpo/SH0n7GkDQJXucym7TbkWXGMDNftD0Nev3Z2zxXwvLI4kIEBh1YNMjg3Awxkn2erYCV
qJGw98b7gdqMHy44JtM/378WVC2ZJB+J31pJ8KhC8J0sW6nVT2xz7Vm593LAbZ3LZAoYRu+gLZdQ
QQiw+1UGdqFhY9VfFqKtwGvcqjPnrbSxwsRFJKxZ6tyHkcz4T7zJ6fgb9t52+HQLC6WD1cW7LL+F
A4snGbZ43HXyuw6fRmAdy+xkwJFoebD9rRCCOIyKivyl5zw1ZnOysZdae+3jexyo4MMkSVsfk9wK
YtvNy6TfGzUeAUR/wJOMJpx28H4iq56VuLMk7ETy5MvAmoX0vel3kKiQaSl+s1Ndj8ucUqRtvsQv
MI1/Yn4u3O/sXIiy8p0JwzVgC8msL/PTwfwifx5gSMI+JsAA3dsImyyxcSSW4UTNU9JtFtDe5PPJ
dVoo1JU8FfGdA61bfPBg0+P6aOpYLKCmws1dZT1I4bgO8dZulKnur6K0nJsQ4Xzrw90857LwOaJx
Y53fbfYji0E9wbOOgTcIjoDOkAhpm7z4RIeG3iUGVgwYfXreX2wt8slk38LYNQSvlsnEs05JG5Bs
RinMWQnU9kl8yJCmjN0tqFSnZSBhXSPIq6aX33KegsrJFlg1YwJratLLi3AteQ+fTMcJBPIktOuf
+q87qzfgTapDZPeAlaAO/cNDHYGB39+4540Ho47uw5EQTIp+7s7TpEmgXf7Tb9D8UtJkmFdsCvM3
xJUaOf1wbOjD+zTZWUgO5TAiPCuiDZmE56AgmsAothkspD5bm2w1WWstBnz3YR4wY/jAgi8XPmmS
I85aulQv5WCtWfrKCjapIePMiNd99paAxQJkPNKc6HCgdpKSUxO/QCxEGduBl6PNJWTAtRDse2RP
MdnjwPJJv8UJNlh0KKNhlPF1sBOGUUd10wJyOGDrhY76wsWA1ER7/GvDpM/Z2NkYnbpHlFXaJLg6
+q3E+CqYMdEjXoubwLwtxr5Q/IwGG4QqNnTbE51Y38MfduAuYOtBc04snrz1i1XnLbwXrmk2fKqZ
tglBMRgl4AiSC71WwtFVrK1yQQdJhtJEx1LGLT4/LQzIZK6Oc37MwFWWK/PRgjp6sk+LPY8Egg3u
80w0FUy+/Tk2iuO7fedOFezDS7Wd3P2vgJkL7TVWTPQs/NF32ZBFwM0UzSKMhTJeEcNNuyPJy+QX
hA4cJ0N4CS5Nd8yHxg75A8gibCbd+N/rCx9jTShqSD+xyTREE1t/R5R4DMs0h1BCuHqu/e4s3hQ+
UTDtQTbVR4K435mMM6AK5SesTtQncxxfkW2ZPwHoCagZP+wz+OYDxS+GL+rbcz/Z2f5Sw0SqnSNa
ZfAODFex73PaSU54Kf1LTjao/q+sW8hMjCMY95qIAFMcTHU0gvpkFzHlQEtr995FB5CqYVkOSbQq
SqyUjGSFd+RUy74q+tq0C75oY6fVAP1XGIfHOKVQgtp4802CLzPfdB5qRzFmUpjNmik0+Xoc5qFH
OlvYXmX1H6XVRAc80PHizeErVIp0CCiKcuLDrZCQtUxjVK8svBy1ZnAPKmOuyt5tQinZ18FqAh9T
U6AamMbWjqOXHST/go5mAEF+X+9tKZmVXk/umL6fpAk4BlM80nKCJINuwgCorDAx7s1jZBXXpqlu
MbqGzwQd6AdGGro3Ax21Bcohfp9pSXvKiTi3ZwOkzxCvw4l97eIE6cYyJYF2tMyDmvgzcBmbS/cj
GFCTyyiJKTmyGh0v0sKf1/Qynqah/OLUzipoOQqDWYnIilaSqUugI+TF8ZN2b7Fne7Wxre2l4n8D
+DRRspZw0BkwjM5jLEjtZwo3XEQ+SVxYu/zoKOg+t7rGrMMsGPVg5wQpjMQz14Bb63tvDipLkpYy
3GuR4WAxprIReCVJtC6fn5Tsdvb8Ac6BlkDPkZYW7VPQaTtishMBRoqLrxZloAKeG5cY3rkHOCoF
SAIx0WkfNhDop/sbGQ2O4bicBPY6tWExtMQXZxMd2VTg6pODmgLpRdecH7NwlusYojaxxPylOho2
oyQu72MVj0GiIC8Mg43bgmqyCxCUSbjj6vjxSHW1aEIN7BXmdmUZmIIVrtmaBJ1k8DGgF9fSWyZ1
3k4koqEtkMxsp6U9SfMPUbpC6RXZ6EkubSPsTrLqoQXPPNtyobh3phZkbUYGAKt+lmwU8PHMs9BW
nCL2rVHXiD5RF4GtwoaR4GMDReXIOvt8kQEgwJr7QmEcyXfubUqAnzlv9rBaFJ9oOdSKPdRoHSSz
G0+2+ecz0K/AcYSbDufMtvwx/6lfwy+rCUodcxEAWAK6QFMxJWImGS/AgiPUCb+fZ7ZX30BG/csn
BbDY61vtJr1AEOo/lc2ToQLjmld8Y6RFjUkuEmRIzlC9eWQ/wEnVPr+YD/PRb/Pf4d+wY3LM8jXg
+nRXPoy+ld+tbMH1YPVQrlTz5Oh/IcMYrvm5aKfWL8hYd/C+8GxLz8Wx/w7rKxCrcp/ce2M+MkKv
B0bTjNrv1teAVnLqbVoI/hA5sNCfeocPb+qDxZBFP0Z8q6RvBVOQIC1dBYFOje9UhHWozvs8ftDb
9+cBOPwDYDsxgVns8Yqx7zIpMAgA2G4x1Io5WshpnkbQGatFK/6p9zFdTkgAxxuHHspMu5+0oZEs
QCYWI2esVfeUABEGuEJxKCcLqz1RwkFy86+8T5QuiYH6waa00mHaeAhzm6NSPHLGNRnUJw8x4UcC
MMnFIRPiPiDfI/UkgWJq1nOAi6vGN2rRQLvat7z7Lqqet9pWLqr+m9F94WtC75iI6dnIJg1Z1QLd
tOsMLsbvUB4aZsZKhhtsQO4oKy0MsJ8P5UcOybWDktPplxjQM0cgVtp7q31i2joS396DkMQh8ZjS
P9ElUHOh/iZNuat4mbX+z2gplci11UFTmWGoNPCm0wLCJiD6SdcuSqXEmoCpnRKW1yEOL5ZdvYIh
vNqttC0j3kWlHE6eyfPoolhfZLi5atWwNrgpmJtjl47ZPCBwhm8TQyk1Ij4BvkmB9sRnB534wc1j
YZPdvlZq82wYNy8b/+Wc3EqIhEryTkaQcZTpyw53O0o25lyKJfKJvJkZeJxD2HtKSHjtmq2dCZsC
O5kRCb1IwuRPfHRiMb7p4ZHVTGoVTNdtHiORFUujXFmwOc3220Cs24spiMygKln1BaUijVxYfNU6
yKS8wdwykqk5dnZ9HifXkBc/qB8dUr5a2iTpOdXXeX+I+sMIT0k35whhgzn0MeC08oPY3yUd56Pc
lMkhN9YcrtSOgtqDZvM9gvA+mKtAwak5GzUI9y5xfmyyxqyN1uoBJCstXhhUjvZxpBYOnC6loN2H
uLiHC5sFEveL2jgVzJ874bcN9yLPwSQIfAQNW/o7gegjiE9WWAOrKRIf5lMrGBZwYlXpvyh3Ddtx
yEIod1DfePjxLlOd77pPxi/yDiG7mWImNZt8yhn+bnBMLY4T3WHCw8gfxpL8JN0EOQEzGn4jmAn7
7oGIBqgeqbzsJo6+bn8+e35LgwAqg5B0xO7M2E4WHeD/qUKoP670dAMJhbYzCYA3sBObBozevCWY
JUaIvk9aukDTfc72YDZ8STfQLsT5zk2iCMQTZlpthk39PZl9ZuRb4o5dHfkuHDVycjYqKjPAZ908
qfj/43A4mSw7DAy1RU28tU5Wy5TiRxfZ9sVa5J9NLhKicSRDMWEIzC7wQ+k3VovN4VRz6QTg37cP
sjR38LPnjLK1h/nLUBVahBofV5l3R/owtMT6HKyR3TTf6qRwWydcZ6zmIFknI8b2Z+kd2bYXkDqh
lEzqDeKIVj+U1UWZ/JTGjixDGNJNt0vgL+l7MyQHdtYNa5w/K+EV0cng/L+198z7d5X/EJdsd0zo
SJunU4IanWLVALyJV2hqfmvdMp/baKMIvTjwBUCKL/5WY5ja7qBGM95HmguXSE6xSaampFX0wk39
sG0XiDF61GvjKio7uoSphbxzVvb5LylKGK8qyU7lqtpZ8ob6zhtQtWhktv5bzuZQhSLIHPBWLuGw
tqB+wC+JfSDp1PWizaBhWjCHooOLXDUsTI9tZ/np71wNiX8GvnodMijjO+rvOlQk6JLBvJzcjOIm
ZUuI/1G7h+DS2nMd4nN1wbJZSnafcQszD3NH3VwPtxyNqvkatWUuPev+rVCIM/aCBJNXD447nljz
9jDKC5f4x9FI4SOE5kq6ctqN7V4tfmSugKHfYbi1KFegdOYrUJgkXDKYi/KVne4kyWFAhsgpGdeE
PSC6hI7WYnS7IYZaLbZyfuZEHtNdw5/DLDfH9+M7zVf47bq4+ZT6rQ62+edgvDXG6LjZScWMWpSK
UqbkwuXVKn6y4Rn0x2wyN1+CWN8Ls1KEFCngCKO86obJdpsTpiV6/g0uLAT/JhUrH+a6Nm2ClRqs
yoMNLVWYUYVLPk3JVxascvOApZLvbT8Vxi7XqFjK0dvq8Yh+eNmrKM7M+7js7luMAAnAwMsOJ7pr
81kUJhl025aSFeKMrvx2/TKsfkJGCZ9ZVLiAr9E87Y6UIUOxUd/DG1PpgVRRId7DmZB7DwcmdDp3
QGcPz/CHksw1rmQ7Bg791enj/Y+kM1tSFInC8BMZoSKCt+yCCLjrjaGWIqgsIgI+/XzZEzXdU21Z
CmkuZ/mXBhvwp0GyW6zkGRuGDt/Vl5GG0gY7MKdTDoBxJO+Qs8RQGu0tOIs489UbAFVQs5rce83R
fpIuhAZDt+j5iGghaDjtThVJ/Ssarlmx6Z8weNeyfQpmR5rlcx9hrXJRRVj84KvWmSh31saLg97t
yCNpjUI2+1hQ0d47riwGFy5wKzrIICe9cO6lIMt4Or+2BnvXYDwELAqI0dsGqNCaMZ1tlKjoT0Cp
G2ujeQ5qFw4oc84lUo8Lt8h1amN6u3vlRqOjzAf00hi5D2/g3YMmBAM4nua+7CAcZjzth9YLMHPe
d6wOwtPEZlDZaLmldtViOSagHgXZOwBLk04QLZPdA+wZGmRvK99AqgGeCPwZbbMTQs/By2HMnlOa
2UDIvZR9GB4NJacLqRmUHuT/cu2+r2NLdioCLCY1YO/PCvwjpA09WxJhGzEtAqQt6XcAeGbcgHsy
XLLFRBysyoV6QpkLZcfeAjPqoQvEtNvJbreqpgNCASyMSZnwxKFN642n7Rl9kGLFvnHcMHQlTrh4
T8FjW74DAWnKlqBnf2SfR9A6Omn9zzoMZsUU8cI+yRzYdy1xxiO39DmDkTVDHhDgzmjeeejG5yaG
kbfJ5bEZhPLHkBBh1VFsI+T/hIlJXx9P6BPKWxGt92qBqBvF+JBaJ7HSc1Zv2uX9AmTEp1PO6hMj
9zgNCD410Cp8ytQ1vLjSGh1IzlI2RHlRiy0VPJFqI1a/K6PWGJkDr9KUC7RsFxG3weqOYqArGaxO
qx9NhFDmwCHMah7GxFMwiWD2+q2DPo82cdJQcZKojn40ItkwTwwZU81+OT+HRYs0gMFpxYxF/WtK
JhA7IApSqzsQcyDuu3q55Rpzjx3ghPsOel9iTrZAkqYjE1HaifXbkv3uiZHn7+VxI3AJV/KTygZp
ZqS76spjNpgLF+Ai9ZHgtzhOG/83RVxQj6e53ZnpdOSSCcso8OvDsGcyWXaj2+uAls0U/ql1DNVV
4w/APzNnBIlPl3mrkraql2K9/gywooiqE/NX3j0B+eUu2MjESWhVcgdq2J6fFscyM4lEyp4I8ulk
yzV57O4A9QN5N9YR6JjeLRDMxI0IG2vfJYoyHs3fxWjNefoPbPQySW9kjxfJG1P24jVyLSeOI/Er
UFoJGi3A+j+PXiu6GCD6kIvdtDa2zFZrQn2YQ/cWcDYKHAB/51VAFufip4f0s8bpp1WzPIB4BMiH
jjV8KDLFx+xny3Y9wUfPgmCQND7hAuCZl92BDxRFbb4Fqn2HZ0DoD31ZWoLrf0DRqMNLr7boXB4R
hrLqDXUIExy8YjZALMGWUWR7Y48g0IMvYDCdm1kgx7vrGyWc0kTjBJSpg3gKMquwLVoTYZ0WTVe6
TbNqXm3Ybwe7lxuDGGIBnp8GmkoGs1lEQlqzB+uOMkPu9uZQYPAP1yj1hiF2FafjRrXZE+ajK0BB
Nh8sVbX8gGs0H1h248p6puLL82egwkmgDGhi/CbEie8BtCTt4wwW8YGy8IE9gQ0R7L5AwjI2TGMz
m37ZWAaLjwPXw+R35pfO+hHcVsDmjVJgvAE4T6zWCX9bnO64VBEZDqeTCBUMThgcRKzEFpvIsl/Q
5oVl5AHcdvC9nSUuoKLLZHEMRQdyK3MsB8RBSGDLQM4ieKMWjKADfSL1BHC82sB+AcBwD/EsnT49
KOhMk1UyrQHACFgp0qwxDk0alFfmH0v1MX+YX6HgSoaMayfdfKKzaeswIbA/lQU8VPKtF50atGAd
cgMmcnwddFpiq3v6BhMBTf6cX4f2TCen0Sg+T+Zxrg3/WN6QsEDF0RuegqE8xX/DGUnnwCwWd0SB
USpxkzXh7dsc3KjCG8fVzy429awH35qzMxg9rBFaFw1YcVNGrkMfzGn9kPUnI+OzBXRtw3nTbNIJ
I7YhJoY0ULTLqlwn6Bq4b6/Cpand0o2hNgFT4rV+HCpJQ41gUc66gNNcExhfIL1grtlOM++N1cwq
ZoNDfZyytwvGaI0wyD6fUcFagCJ/zUqLiVzbqtZzsV6afsj08BUwkkMIk8GqWBjPU7xmhoOyCmAx
KLZ4Ym8+OdVWtikpcAdxeHpvUMW3gGkQXvvH1V0x8lS04dlQL8VG8QsHdsvuNeuHyAJfqn22oShk
d1ZGaYdPfXwZBslKjmDBEI3Ef5ILskeaV4TPQF+gellvh/qY2QPIyBZt1zWQL0tu2S4m5v2xIsA+
zjjgZjIJNfAf5j4yjLDVJ9pj9rkNPzYHhAWF+YMXiEdxhlN9+Ecr9KMr9mOGBXmWWJQnczKN2QhX
y7cOSBJEqoGiwZm+vn2fKwveWgTxRwMfwvn3NsDexPxiQs+ANq2W+7CkYT+zqxHklkLytTWCsYAa
51dpAWmSCGXAKjlSJ9eQajs64JT609inL464UquyIWebd6ePV9xn7wQlREb89gRTCnh/cevDTlVR
IDU+6DxE+DeQ7jq/qCKng2FFyZJSlnKgCR1R7PstemsOFMhA05croO+sDqZu5t2tz3QSoKoTcJWJ
94hAnAmmFTx7Aj2awU5xJnRbUI4C8AAqwqBEcphQNjLkWe7f9YGlrkcuzNf1/YJ4pksxX+hgI5b2
djIHAGKK4AIiCLEh2ZkDQYZxZeTh15DYZZJz53iFQ7B9Lok7T4shUHwS954Oa2ZTEj6sBjbH13xs
tO4wFCdqwJyKBnMy4sQG+JWiaUEfDqR8fRlLxuPKGeQ8l2y0MMI+DnMGThHUAbvVv24FX9ofork+
B6dDJmTQaY2N/l+Si6pbPxwQ74Zvp3UzLzsls6/324JVRbyELp2mbPo7donwcp9zAE5RILWQPGWB
LAaL723E4mapCIinRU/qF8EDgn4kttfvGSBPpJCYz3ubD9rU/SXwNEANKp5JGlIonw3NQhKVqTJn
nTbr/iZHdpSStSadyzV8gBHb5lx66yZ74azeDRbUgZ+bGGoDeAJAIFiezifX+5z6GqBXkM/s4CF8
HGQ5Y9DAX0eF/KeabQsJyQIQlUIE4dTaYOCMWDueTxgYshM9dAU6y7rjolbwf+CxCrEVOIPWb/07
AMF7uhgOnBGMogiCH/XTmx3PJZe+fLv004sI0HWhmvA5VTM9fOzMxEzeGe8AF20BLEzEbB1r6xtg
AJN2Hl8pk6zWFAOcsU7QRFpl94x4mRh9D/NGPiBYBBG6zWZiib85WPVOu/1Ft9O+b6zxVUO9bMOe
K+hlNBwb6zg0jpo7tmL9hByZfjp12ubGS1qkMfqt0RLjBlQK6BPJg/H35zn7TNvy1EwLQ4JpLmbz
hwaa7nXaWrwX78qjRD5GYSOCxy8hkaWDxNGiv79GWyJ0YwMU4jlooRsZzwHRxB/xDFJR3miocZ3r
sTNyMPljBFmmOvgrfT3890NUVnhKoaOqoAHn57EXNy3+LwO6AFSs0xLlsX+XoFOO4oUBwhjkBvye
+BJoLp4M8pKnUkGxiq+RIBVwGgFy5WAwj15/VR81Gl7lkfa1oQJVQ9j6ZamK03sugU9Jn1mFAyyT
56eT0JvNDGCwAXiTIZR0VobFMIkfcUbpqIDxR1wrA+Rwi7a42gwUmXhEXD+tQhesIf/6/15yg4OR
q8Wdy0TFdvoKH30LY/Xb46XTEkpeVIaNzwYnxQ0SYsX8WLv06PqrVjAMDaGWlTtH732Ak4jOLEIW
WIyHUJrAnyXFvr1RswI+HIe93IPAL7tgfxHkgU73tgDLIfBxetItgx5+NBpPWvXxLdPU+Z3uN8Ev
VEgEpqSfHr32rz9KYpgZIzrV9kwYkncgb5WBXc/dRw3why8g2nJkrDgQGdC01YDa+h1pD1BlQj5A
rRzZbU/ZnP6ivE5FP00v1sqJNsnoNwe7kwKtNH9rqu/d6kiAimn4CfkBxkFxaQB/5xjJJhY2a3sa
g9XfI0Tme92uEP4mOUWGw2HPyGewxO41IRXRKbSzxAZZeaiX3/WEDQHNDD1H/21PxBn9yD5RVbwJ
uDUzL1kg4D5/oVAzl68jSjEB/WPkH7ArCKpARc7Z7N7+e9HhVrYR/GsLMNWLgm9soYrQa9byDbgd
+4u8EWPjTK58MMiJorkCIUXexwSdsjuGpbp9R5P1Y63MM2cS9fBodeXMBHIHMqnJg/QEU+pHdTzk
wwyGZxQFYbNIfylVbe11hqwMaAPxlp5qInE1hsm4TKMMRRbMMBxYHF+4T50bH/fAjVWO8nTVTjZH
tHk/YPvnsQoHtTNUp++B4oHmHqP9gCaZ39G2cdkaY+RZvmEsncYIFD8gqxvqfAQiHIVELAYw1lJX
g3r6nWwy6Po4CcXHe9TApU4AxSe/jcDKqP5LPuU0PPqKSz+BHJ+GYjMTvmt9KkUQ/DjFC3X7TqAo
YDGWYW9HJPmjS0Fb/k6s8Pyt499SijHIRibdRfPmA2kQ+0j8pQosid1BMrsXWMBgXTTN8lnVi6TG
z/uztAXbZ3GTPPkFEG3i/3rhe7S/Q6g5cnct716hxgXRv1b8Up7elfCI1ODQe7EqryWpIpDk1s/R
4VX8b+LiSiUccLNdr6WwtEo+Xi6tB12W4SJe4lD1hx0Uja9wjO3ki1LiJ+wrtjDJHholGFi0YpJ5
f8iU9x7StkrmxYswBZ059i84c2+sargLHUAmRy2uJARTaHjIcMTQgELMA7o1TsEThId1dYC7CocH
3Eoz+QGZNQCQIs1RnMBjgrEFN549qa8aHGENCFyh7kYfHhYDCBrBlgXCUsClQm55oI+wzsanhByF
jagnmHikQSOiW5b9w4TTUOOucpVzk5iZK+DvhjCaRFKiluj/gP7oMWQamR3KJBAEdUUj/TVALQqD
Jp0a+V1FHcI4JjbsiW6AkbTYCaiOs6iRbRvSzQDGcqO1gM4t4DFw3CAjQNTTmYGo1FMoxAcw8t+E
RIR2vMBtwN3CxKahiyaMoo37bNj6B8pO7Dxy5yfq34gEIcxjQd2nP1VQBqfI4qs7gog2pQajfX5G
keN8gJgFvT/9CNKeggs5E7wHOMcSfAJ9HJtm/tRhX2dwfvmxZPyAVXWw3MQnxQBRpldqq07NHviZ
2AAM+IScznENcz6z0tJG8AdML5/gCDkLSQt5NsRmEgVGD7DghU+e0RLdTi7jbpGdQYB+bhWo7UPq
XZVohKBJE6FgOq6jd/33Avj09uoW5bTEbvgsoIEkRpxbFWJgGYRrO1eIN0EUVddy6KWviNJFqrjU
z5MHjTAOJjRfoP1r0hmTLuVoPNbD/ftMBStoqaVgefP9mVWQRqik1dviilUTeKsxvSatXr4CBdU+
xPmdIVQ9upaKRffRKlpHQTEdDAwbGjBNfbhRgs6DfX+s9HqZ+dKUkv7lf9GxJZmpbCC7K4D28CfQ
aBvCamQwgRB/tGPsjvdCZIk20J5eO/RZ9ODZUQjDQZrSeX6sL2xQWrMdWZcPoi83vIQgw5JL8Lfk
9dcpCijQNAMsnACRM7l5PF8XnmLD2ZDGOjAgkCjDM/6oAqHSh3FGGYKStKnOenPSfnkSoY7UrSmu
M5ANcBhyTXAsAx0yyAw0M2YxxLuQJq4FJTP0Ybh6EkfO7TULx2YBoYsOAJe2n9manzVyZ9M31PQE
X8E53lT0BCC9tqVJujSeCkbrWZRDcbloODWQIxzaP6u5PXe9+x+TXZaDY755pjaEiKIYImIlg3jD
Ty7ro6HxxFelQNAOnewY10Ws4OmXceKheElRiqoSVb+njoTQv64cS1CbEPhgQQQ1MIZxoKMmgEwK
2rF8L9RBSGCeen+AT4QFHryv3ujlEaOrtLIBixLlSOExOdPoeCmbY4Njs0XIPYbyPQJ//dl3oHlG
9hVmNt2/qqETCHHZZNqrEhMGwaseCjNILYJPE6oQ2Rl8T96ghe10iPpC8PjusTqlYEp5gm6Pms7B
3ykkfyVA9ScHyhZcwasTMjPwqiirg4Grb8rlsaDw8eD4rNDrRyGOcqQ2ohYVqNf3tO+XawjqkJ5i
JBOxvV/ig0DpcUqNYDweQocgaHu7D4ovpHZPC24uzabf04e7rsaOqlCSEvWDdLKSSsybjSS+Dimv
yexq5gsnpCfmrdhrIUC6yptIGgUAcsVPE9pYOldOlw65MEANFIyo0dF8+r6X8C5GiO8ihyX7NQpj
5KJfZ0gAJ8OrBEk1CvBdPyo0ijxlTp24/9sNCtaoRd4dI/BidWTvA6vGn0/2fwOzYuh+C0YyRmq2
DocNEI6AYQR7T+kuTzf1d4/xHaCXAaj2fQnAtkBd6ev3njsW2vcZMcd7fZQZuc28tqm1vK540Cv0
afqjbYoWxH1wHqWbpNm3pNJP6CvoU3vc7vHLAAqJcUVPeX2w12yxDVWdyX3/o+H3aCPa6TE2EMuP
Gv262TDHD5EGIWu9fdPMR9QLCeWHXXZ2j+dPyPdbCCPMXxUVna08oPzj4iVWxLMSSKmqzsCWPIMU
xTdprXxDZXiulHDc7llWWd+oYGVhvc4g3jmK9T42FD8XhXtOvPHDrpIri/wxQXDHGiAFSmx0raLP
snQVj0qHT3t129sO151fRyjjzn4rcn5Pnj28IRc07xBR5aibo3buU9wV8iyFaGrJs4k3ZEfxeZVt
fqjW1TqPJJb995xfX4dmnR+aK7vKI3ous4CTl2LvB2heVATF8hWJr5JnKdvuSgwTNbBdBFuf/5gr
S8rOURnRUWv8PrtR0OCrbMR08Px3oJxl6OPVWsLoJV8PPBhvy2zZrLt1dRBf/TVfiL646RLg5aK3
eNkIx6zH4Wg6WMgLcGdzDFZwYyqCGvUMts4skLbStl4/eNVq/Qx+W153y3fLwXZwls4DfpaYPwhB
XhmJO3hF9bq+Pg6DbUwREFA3RYHD4Ezhk4r2Ob4W589W3X/ObO9bZdGF4xnV1Jk6+w7ABH0fj11r
qXbvQispXcHhoGe2nKwQ2bWG0TB6TieX6tTf1PNqruwgiG+GtESylfBHqk/16f7XEE2t6k2ywH8L
ud6/3q45WcPNd9XMu/k3kGfNvF4UoTSrF99VvYA9+wmb+Tus599Vun+H5aJciKf3PmYRVjyzWnzo
A9330D36m+GGb/79ne5hmwP7PfWfTvaXwmLHiXmf7tVb+tdwhTS8VsUKz+bqpOyyFXTd+98X/C1d
hbGqKztlx9Xujzf1BnelpEvxJ66Vd0DfYfH/i/R2BS9xdF9OBmuhXGDFwuUVXK4EhR95DMoRvMv9
T7F4L/r6p/4JjFQ4oDg+3GT7aiHNnvt6nu3b1Sdo1tlS2srgp4Ym7Z/oEZU+9dP2LAjJF8mFtaNz
ODInvtvSr9fyljYbE62KvsF3+fCs0v0w++jh/B4U6LNtNaTHQEw18uVgp9CbotMkX5TL5PKZKtYn
YIiRH6DFggPQ7mOQkrd2av6N7WbzDPkBt5/+PUMJMNYfkLYszBdfErzwuT+OQZRov5XifJbf8MNH
8A7p6+EgG3zoH7Klw+r/rIuoCsbe0iGGC99hN68iUq4zK0usI+Zhxp9imTMr31gLUHJr1m/6pk9O
Pk+i5OOVrlgT5QGwVnnoruVhsv0sxVG/bnyxyjrWzeQ8OcNwLYLJWSy1dyD+ZpObnAu+6f69Wcly
Uc6sYJhFvKX4i7obq5giPcvhyiOseNlQeC365I2vnAVCjSexzK4P8RvKWVyt+FT4h7R9HWTWlvjD
Bvg4CNcxPrlzycUCIaQuhVqD2EZeB2m7ks85j5cHOhgH6G/iFf9tLoIedG2uvBXvXV+Vf08TA8QP
hrBvzrzVv3+wth+IUihngAaIoxIscXUEPefq+ibL4/cUVjk1/Z7O/sRifvC2KMEk/K/2xR6D9iIx
F1RDDc0tdhwIxOIWXgflLG5T2RZLiV2lXov9TdrSmxMXq3B/9TUFQqslh5rx76/Br3uEpOcBP2Dg
GPXetjo0vIkY6iejysUTrtI1EbRmgKqHa7j/me18TtNdXJn4PSI91BOX6fLJfOV5/FdeaROlPASk
g+9gFg62D6YGW7ufo5yhrobTcO8+3dkFJ7owWav771l4BLJNiS+Boxddnvb8OSPRQXcIQ5tp5g2D
jzub+CM0gPVmR+I5K1eyO9yNLmqQbeQImnfUi+pZNxtb7/HoNM76m6b0mrnYj5o5UCI6VA+vitD3
Kva/Fc84YeK6H67vu9H1fhFYhH+fFGPOZrvi7KVHnyNozOcz2JZszK/ot53K3oeTAb2eCa/VZ55y
bqzZtsVvMZ6kmow9n0NAixpzA84UX0z+nN8WX0xFiGDn5FBdeeWSvSJbAipImJDKGS64OAeFLkl+
eESD7UTfUidb1rs2Kjz6jIvP9s2Xuj8yaK91u/2ef2c+hOoKwKfdquExTCKOHHHVyQGxICZTzP+F
PlBPl7iLfC2q6A+zRHuErlIcMSdy0OygQel1AUQjIsH9dthnE0ks1eQowGhPWd1nEhZ199Xj9BKC
7WM/OcnL9y7eFLP7CjO8Y5Qs6KeKE6LaHKMCAOgNvejLfTrysxndrh/MNa27vebvVc7Wj63VAnRd
wRGSrR7z76ydUvy3211n4jemO3ozLeZP5+n2pqk/md2xS0J0+nd5nIrpZ/pdfUPmOUclOjP/L1lI
6KBS5fPzR62mXTXFCc9Ledo8L72RA/rl3ov65WyEfY5EQZG45+mBaBLEnhoLEooAW+raHPCZZE5K
XB7CAUpGE4seu0zy5twfQT70YAa9Dg95PmTqtm4hOcPvlMbreHUcIDavIVR2gfW1VBB0nkDp95+7
BiISXqXFXgEesJdQm7tP42RJH7VOhGFZH2m8XMQdNTgSLLQr0u7CGdaH43h+byi2H2dx6r5GHvtZ
oeBSo78pbONTTDMFHv1kVj5DMqYc6AxJ0XjZfyBNP0s00qEXRWhgcFvQELJBX7cnT7k/Zu6PXQdV
CcBHxgv7Ayw66Zu5mXpgRyoCEEkEeb98eoQ22YTtMyBoy22COsTrhoj1LrHHpbbU1QaXDSgJWQPp
GPEg+IIGgBGe64X7+tnEgwnyyfclRNLJtsQgcoaK56AwHkJzp6Ny+ER1/N8OyBvy7PIpKJ+r8cNL
EhcC8ru3B6E1HkPpZq+GCYuj8PM7572TYvHDqnugT+Sgasz3EMKWlttD2RiQqw71b2ki06pg96bO
lKdAbQGSQ0KB1+pw3nqujg/v/gyGgFt6MPANPNzkR/Dz6reg9XSd/RmM7BQH7MdfEiUuLULABS2R
Iy+xT8/HEGm1J+c0C3eCPvCJ6xt4FHT4ARm4X7xtBpg7YGeFHJZYJWCjBLKfhZanGnZC0BgTjuKI
j2+GnsH9FcVZO312fwNc8JIGbBZE5CEuUchzq+8rAT0QuH1+R7XnbUuUnO4UA7IRUVvKdfExQu0Z
KIzvu57K+BQiQ/o5ZkE5pDGT/h1/z2BEVzz9kkwCYG15geKD52D18Y+9OxtdRfG8O9fF/lj+gJ29
AWEl4XGoHJQ7tW5qPvcn1FbiSkitg27ifN4zGKSCRzF5oIK3B6NLkamX9Qw/7V9jn7Sypbl+RQQ6
C4Z0F4G9gstjh56/1hcyK5JyEgUF4UxgIkiG+k0xw9ZkQjmTz+Klk4QgjvnueWAaWHSkHJKQF3PR
2hhoD9W8QG0reh4WVsmath54SZ7YH4c1GQ+MGpA5OK4SdlDqvuJnLzAq7TS1ap/10d0dlotYyms6
88OQGlK3p1uHNZZN1knhgyZli6/6kXOQFJNDrX8t/THSRVQcBWkaZAEIcgyRDH88mfXbPQuI47Jk
ub7XlJX4/OxSByxZULQT+JtLMccG8Wfnvg37af9aXVA1kFBe0Vrt0hgudTGLaCNH6YSaDP4HdBol
DzhgQtrwIjXm31REmPDMbLYMIBqqwMDAMbLorF6eglxAvgEkNjxyRCENwtyk7+n1IIYdEiQFa1vg
/JaZxwu6Hd3evp5ayqLUV09LItVC+ZP4kUwc7Ah1NRt31Xn32tEpgBtK5ehFE2uO9CLlqWrZnV+y
XVyh7aE2TzEbUgF4/AGS4M6gs8dblcAh2cPFEgIzWqW4vzp4D2Fz4+NCOfhnfOyi1cfH/S9xsXD9
sr6G1jOCQvC4JH9U40RPrEOQgV5ErAUwRbhpVivISrBzEoLRJup40pmbjE1ioEqex4NdzcYcs7mL
jgX1l+pO988A1ISp3NgGEQTU8DtyWiAYHHgqcKfnEiwXiXCH/qCF6a5cuDJoZURB6JmNoRQj9Ydi
k8NsXXHQkKfqtd1coYD/nNajmD/8aNwO+gg+mvtfBofepo+Mj45W8VNAbGq8IkbTGBIXeM3GAU15
eHd/zWhZM8u5+mf/MmCHeARjMXFSNBqEcgv6RmXrp1YC8PNAtaixquvLZX8ZkozenSKgroLuygSh
AXwt4bXlNjsQFKNiWsvGp5gqtYcl/Ti5DdlVILT1KIYggOOoUCIe9k9g8jhPqq8xwPQnJPjecrAA
U6wPiUdthiIyyC9PgElh8elownw/IFZeDvf0sD+/zZilio2MDtARCKz/3CcRKokbyaHAsXz/JW7p
cn0cX3x6NPBHXBQwFqYeQC7mZrojOLcHY0xqTPUK63iH3s0Wgk4djU9EpuePA5KI4wcuDK/hfckR
OH9IVBC5a3Ve9LtkwwduPbwWb5eJ3b02Y7d/rSmln5A80N5/8eJjIUNM7wTU1wvA7D9b0hEbOIZr
SD1y7pQzTovE7MWz4mhJ1C2fZq2akHBYwKQvRp8t08IuIYLzXl2pK9ynYlQ5uCAVs3LZwaBEJKAg
oNjuQM0xcVS3AnGN8YOoURgfBEyIS/rU/3YSuQyfjFcsH1FPPRxY/ApoHxw79Qk4pUfw7q6gJdGM
zVuf6dKwp6WQiw1C+jMlZvpviD4OKBQwWcERSWcOfOot+bQdmh1i1yXQPSqdk+2ErkSIVu2Ymk3h
oEp1pY4I8DZ4tFNrCkpl+Q+Di/JS68hbiLxwCCPGOrUgCd0BrKp0tHDJMkaNScLCoLJ/cvsw/w8Z
+F2o51CJ6LzSmO9rAcuEkaL0ywHJQ+wtbPcPM/cRo64F1IwDULxl7lbgNtABYgdhsgbPSSS0/faw
YmkYJFb2tssW3i4r90mvVciPgz5kiETgIbK6iRVgj0Hz8I0T9FBA2oicRTACL4WNnoNE8s7MMbqo
Qw+DEW6ptu8KOh5G4hJOJxaoF8D28DPe58s+NVMylfuVzmaXO6hKHRCnQlL2THuIs13/aCuRuPm8
EmuAkhATo9UfhzgSYbRd0M/fvqy3r55LawZuOWLRYFrN7f8bIAwX+aBI+8kJHzbFqTJC+peRJCRg
jGi6Gui91kZ+AMzJyKHr4jBZ2LJilgu9gm2uW6UdoAiaLhvVPKcBu5GEkDa+3gChBjqjcY61My61
pX1OLfJEkxdKojMs09YhKgT/FkAXsqqcA1Vgq6t4qpQmH1UOlnuL+ovHYBHnZcE55524zxQStvlz
UCpEJDcgEmnW1fWug8en7sgnJ+XOm85645NSBBSN3/2FDGAHeMeW/RZjZBEU8ojgWk1RKhKbrHTO
EIEAYcjjL5ZkQc6THCwuHUHTWGePyT4en84X6xWRRQYU6+UzUdiZG2enYPfl2j/s+QVeSX4aVNff
mRrw1+JAjFvOuddjUzJdx2F8wDhTRxQV9D80Aum9TR5zKQ2O8ZWiMPWxr1UgTnEXl37MF3waXTEr
luIWDK62poNL3+Nw/epHQM0oVAh3eqQoQet8hHAKRwnAFcn5nUFzA4oZlcBDoEN1uMcjZzjSzs+A
wWCrJ6rk9t7k7BMvcc9U++HMbQPp/Ky2xyHilMTV1bIYOdh5HtGDJBmjRI92HsAkYG+Ah0TPf2CJ
LgisHjQCFoVJMwF4Us98O9QUS5tl+DvHPshkk9h0JkXSofp6vBIp9JGaOQhWejnMv3Wuq8ZX/2Y2
rDUsZLVrokOSac27c1Pnm3q7bDwUAvc0g5Www9yanslUos0IWCQHG6DF88rptikcx31BtgHteCbN
QTJu7YX615s/otHq6wD/NWjpwKFW4MrrDFvsg01rkVvSwCNkrKUfALnedYE0CoEemqcA3Fbl6bOD
fvXdH9cRllr6+/LavC02QAdkzYoMZvWxiDuDPr7vnK9McD55xIIXij+JJDofVqI/1ukZ1v29miHh
a9szNBWg5eP0YUuQUpDGlf0Se9kr6k74E6CVizzCl8q6FmY/FG00NaRTMl5BgAJdGrZcLpAwQqk3
WXYBGBCYyMgIY/cJoIdLCB9+WOcWSDjJYYdlq7jD4uRIyM53Y3x0aAP1w1oxB4seAivAo3jJ8OuF
GTpXhIN0aXqgbS1VA/FXUA5P7Oe5Hlhfr/CGXye8GxPQN41mA4jcAqH8OG/naCXTMXl6ciWh2tLX
V6eKboLAwlV69Pd14czPQc0J2HPxtTKPqBYxqsKLZz9wwGYFZnAdxlz5uuhmakhPVGHMtjzyvG0n
dLHAey56c8Xs+acQnOmISGdW/pWFNuwZtxF4BeSze1McPoZRlmgezpr1zyFVhyf+uOWmt5G0vwzn
tQNWOsl2dKgcdb35kRdru+6l3TbV2ev94agTG7KBZJWyQsGltQHc06dErJ32F/5c+06LnkBSAeMd
YW4S40Ms1lr6tPR0OwMWbv8FU037/U3qSArj7eM8okATTgzmS2J5x3m34CVrR57254oGPmcOXGt3
c3sWPj/1v9+FepquNzV7kwaUDNHV5eto0Nmaxae+nmt+ss3PA6BA4HIEzqf4OrS76TZrALthrrrj
ZbZlloDE/r+xXGwLZHzJH8Bi+woQROs7MRBhgp3WMxH+I+OzX2u2H9kTKvw6kFY6cVvJL7RkOtDX
jTOcg+sCkxakTuFXAVeVHqBjj2DXpdoutvzUzz2+VSncgx5pbYy6+9pr25i1TuwN83TW6JRcsllp
Rhgg4WfoKEZ8i7f92nrn1sTwxkj2Tze1w/DRH9xmTcS48rvI79PjCzK73HqZLkuaHD7Xj+X3AAO9
gj20zo8WNHUM/+QQWEunKVO2hCBecjk4kLsIs4D8mqyG/s076lARV/iIdtHTvm+UNTuOSf/+Pi/M
hx1yIMNKpf+3f3tAiwfne8BE5lD2OWbJfmpOcr2+DggkiEW+pHv2KMWjgiBZ+2ypFGJ4DVfeRvX4
btgYlW0RlY4pqnMUsTey/+gLYofw5yMukgohDBQJ3M0I7a9U33TZtM1nzDlcYMA1o2RKeR7zcyaB
CbKnGR/cJxUvbNe6LfmIOr9JUz5keru0nr696Q7hTOnovLa1I5HrGI3b8+65hY4zExcIS95jeqc5
+9atZyVELd7naw5GyDFOY0oeHNiGUxAm0ZqtURw0VKubxauahkDhfuadVjo7VHQUMPDwDYShZQ/d
DWBCwuKt57E+YKzdCW/njf5cUXSx+zoejfaFPWefL/ruZ/EKl5n9NnozSPw2oc0k3QB4BF+W+YB6
UBPWBVIQN9MQfSJqXX2z0YxvEzGV3qlROq8AfxNQ07hGusDGj+dOO7KZLvY2FCKQhun6boNRkvTx
Ug0UP58u5y+j2z5PFd1l9zV9L9gR9Xzq7h9TtkLCFovGvLHnwARPPIgW98XQov2BKKkCmvpKeVUN
B4uHHbsJJs+zZAWg3ESPYLp37+bL2OdG4dfTxkBjQ4+jhQrUVd2BpxsGM3t82WNItEoXefg5UQfy
Af8LTw9OeibpCUgCBZLZzakTsIff2xWgBZuaEsVhoS0R2DYuvchELMY079q8ZyjTG/DCAIfYBdyp
KZkjF/0kSgX4MaNk4HztFqB5vmRtYiXfMD/+I+rMmhRVujX8i4xAQIZbmXGehxuitKpAFGUQEH79
ebL623Gid/fuLhUUk8yV73oH8qazSzIO2bj6KpPuTzk+EbCz7fUxa4ujuc+5utHGXh82zpUIYPfj
tT6TFQ3UsArupyJQEYU8HGnycKLjFKHa7JALxzvpwnYb8pvCog5Jw4P8SnFKnQQVrlhofuEymvyX
TRjFtpnD97AoQjBnWTB6vVk74YujiQ4jgvqghTteuMMPOREinJHM3hXMsh8GPXGK8L92hR+t5Tnx
HdnFxEoAdkmSeg9Ox8xPDbBX50zptWusdbgwi5r/4Ex5kmQdFXIIF7cFcjSbLAoooe/ZEw2mx+hz
oNtAzg3B5yG1Dp37Mi+tX+vj3GtH8x3NgA1KNgkToPiM9TY+Uf/OMDm0yzMnNax4kXtvNprjkMVl
nMvjiYQcZLYbeDn94K1OsxmIBH4CGzPMwNDJMtDP2SbsDt/Pu0dUKRpypvnZ4wf8ofUjZ7hsOVmy
qvwblAvVHqn2BLenHVc2RGJtmV7L4oka32GYEI0SQ3lZpRzhPTOpgzaT5w8YjyVWDUS2KeEP1mO2
j5zOT2ZAiFBqC/8B8ca0m10S7roxnFgWpVW2YHIxlU1NrMdYhoeyQecndgRWtSGiN3vO+M77cxqG
MGUc9XCXndyDnccQKKBoN85+tRdzbDqbFIdmp0MVdstzGZY/MKGZy1axvUrOnx94wZ0fctfnrd9e
9uZJg3eQOqa9b/kQxNQPtvxdftn7mpXj5rIaMzlBwa4vqs6YXGEuRsl7UrYs1tXFHnyzhv4wXqw9
RjupOp7gBYrZlWk/dxJJT1aaC0lIYaOFCCFTX1gkCPuAQzbDV3TdLz9wiebZZKZPV5MOKSg+B5gu
jDFtbQ+mPVh+s1y/DW5zric0YifhsEkYXQQzibvpr/LEJNDhuO+ZxD3nEUhDVBSX5m4zwSVj676J
DqLZSb6F/e69prHnhITsmXDJdpUnfFAONEYcvMw85rA5fCkkgGSgjpV9KE/gIpXl9G2dlB3AExam
UMYT02FOPyeTGrdrpgZjQs7B6r552Y8QQhtRD3uFHdPivjR82Egzsui2uAd4Q/SstgQGsylcqNB0
zMbl/hajCfMHSMKe552yL8OCnd+4li3CQgdiQR0s5QmTDcniVt6FlDMbOYG3DKw7q5wqHNifWbIa
LclX+nnStKVw3JiB7AuTLme0ePmANNfHzwAWfvCZFxu8hKIJ3KEI9nrMmr0sTDcNJe6OMeOWrS3W
jGogXWpWBKwrCMcFUvy5be5HcKxo0h1UEMIw38HB7w75DC5IimnD3+xCiQbdE0YvXSGbZp34KtUp
q0EPGGmhm5x+duQNUKJklFXktor7pxNE1xsylbG0fcy5x4IqVD10zuPbNqbaU8RMwHBe9Q7EbxLc
YQKFLDk0BwJ8jsp5/8vACYFDLY35DuYts+X0sdb32gQmVWiGPXy5lw0ZDg77gauuXSUX7037vnzP
WWxRdla2IBvPCWYbhczTLs6xirWKW6/eYB94B5gZD3eGW0MtJiboN/+qFlDvMvsxe7lipXvvqTbQ
UsOi13w4sS3Y4lkPidALSd3F9RiRjWLY1VS97iRBOCdb2WKQGn6+5qJgHujcFsnQNyhMYAzXy2KZ
roezlP0XtacdIx9lXVHEHIoHzcn8GWX20yFiZ7iLrhEEycwB8sHiF7YfPu2/b6e1MaBlKYCebiCR
+Fb2hGf+FkHDYITlvDGEKXHi94Y1QE7YrD97/v2cR+5w322NIxTwcsX0ptDY+kKHofv5PvLFbmjI
FFh+Yb+O6YfbQOgWnipue2z2eJ6kg2UKXa7yc2088ipEAl85XQR8SCt4qWO07fD4c0KJJ6QCSkem
eveBNzxJSPbHqeHmfSn7Cj68hxDOfSMXQGsDcfFI8KFgmxcWXPNPCJeTbfZT6OdcMnDfH3a6vPVF
duxAtl9sA8jMmHXLVyBtCKpBQFOW4/xFixgDAo0J9khH2Wp+lYdN+foaX7E4Y7Q140+YwbR05C2y
FMjy/RxRU85CEIKX2+ljXJ+qKXYlrrkbIlbYCwnPc84FIOBRQ1wGcT1zyGb0VRtD3yiobLj5pIUx
bkJaJzOKOozHqxP4BkYmRwNoj2UHa50rjH2kUnCicLaQNb+2WUFzcjOcx/5J4nX4uvY4mkIJebPD
k66DDHiFITVc4x+51YKGO4Ce+RT6mpX7id2v2tpC64j+EGszdsmk10Th5+Nk0+dePyO+O3E+aTPE
7VloAjDMsUURQBpI8DzwdUBE7PFbV90ivuIq8vowMLTqNEIFVFpsc4n0gaJn7tSTHNuPg7xN5zGE
uh0Sp7Re5qTEsKPw3yGsyxm9tXWyMQ+fSfbxlHWSWniJuwU5sU5m4QE5VhcmwTueycYfxBoMBSC8
QbrE/TIj4YDNUV7jCSnyZ5CkJZhjkOBJOfPHwI7TCSRGmT3I5KqxeCOaRnW+xPmDzUPUOKShDtaP
C/7aNfgMjZl1PIsJZNedugmgAEdbhgdkSDbbACiSioGWZ6BGHK65qw/3IW6OIgTNwD/LudHDoO9y
uv00Q4fTaMsE0bA5x0LZuf3wg49Oms0OUvFVDrgUumUg7p2QmMRx+rW80VCG/95f4/aog0V03+pC
3tSCIT1mH/5GMIuknnvBpTS6Y0QorOwNlJClUx2f+3hpxgttOvIGe1O3pG8uHivRhY81pG3UffNG
UXaq39mUl92nGMnQWHDbZSl5uXpMVVQQcwjt6Whivl10m3Hpkx9u9fPCHJMNC77MkoXJULSI3AQB
OMTb6HyvLcYqThtf8qly4+1nhWSU3a05Jzt+e+oxdRx/LmoAG+s7WoIzxCuD6R7CJrU1xMkT70Vf
Ve57gv/fNHJp4S2NZaXRIEVSsseiH3BmJnEDlGQBi6FeD22RiNpbddANv3PwvohhnO/ZPiCqBdeC
SJt2hKzoOqCI4lWu9vF6xOREnnrkCRIlgHVPLPyeEzaIh9IBYSkP2Y8MRjEkL8IBNoRGfo24kxsr
C6KpREjGDmrqjSyE79YDEGOYuldIpsM5tzooA41K0oBe48fvZ6VyrXxjGvlIj/I9ViNc9UZ1mTKS
9csud8xxiFveMz7+ideWWYBAGgoqwniwEzkALD0xuKdkE7xiQKMtXnD4EgEApWx36bflDmOiO8FV
5+V4RRP5iqY2scHLhmh15wS6akt48lod0D7FTqUl5RtVWzSJuGZY9BzMNbzl0fquzN/DrzIXNN8R
UJEiFH1XbfH86tGavuBbgrOpdjvtWwJCbuxjEMPOUGAge92w7CEEY8KacEimW9DWu0d3eUfWTAop
ZzTrCIhxkg2IVbSNTiCsOdrDlpYYEmXu4sKDNQZaFYyE20nPCIBXywIVaCd1yztSZhwY7hqfflo6
o5m6JXcHtPk2M+efYLjQ6AFMW+cdPOzsR7cG4uYf+peWXTf9XJwZx5mAnxV335xk77lMlsC7e8mB
T8anaZlW9JEQ0B8z7JfGNfzNm07/nSu+QUo7xCcWFJlOqnxCO8wwrU6DXYoqHVa6qtFap7imOesa
dryKfKZL1rXYTsAkdUspqc/GqPHze3BrPIYTro6SaqmqVX4ZUJDogxdMB4w2m+YDmCZhH2Donwmd
aRC8EjueHfhbJVhQT0KURw5ewSKV5OW9aUfgO09kEs36eXEtwZtPDAHza7ACkQ9v6NLfnY34pYOX
Icyf9HPTYZXAMiWbuA2xp0ItHLlvlmvMXoGx148vesPykgClGQrX2xixHPnSV8Sp5hjNyBUxMKGn
UwmNhXCrd7BnVLfKuffeKPKYHabRAgNqvDtZTMadyzoMqYAViPDaKp3et3iME5KB1FTaaDSxi2W5
XzJvr1hfcTm4b3UK7eNtR6ub0E7rQbLZuCRbgCQ+T1QfmsCgddrKXFIPDRyVQlOxVUycD+hyU07v
kR+nF1lxblNmo/ufFLDxQEiob8oZ3gcvF8AYln85hwyCZw9ToYvmK4zfDuI8Vm4tClNqS6jw7pt/
IYSZqThN1MLlirA1AtiQJH4RP6hOS8jqtVV3ru4VW5VqwtiQGRBo14FHCRlvlTlIE4bxtxmdCIjL
d1rDM7J2dnzT8pLljdmJykK+UrGUd/EtqMc+cwzc9aOBO8JzUlkjai4GAYr2uLTbByp6iEBOD19f
cSLKZcR5OK9yrXljTep/pJUG+IkVBJR5xIiodnGq0P3idWIb2nzhPYbm2txp3+iVKlElx1jh/0A+
Y2K8/SCA34ry4z2DUdC5CL3mw5/3is6oFZ+H8KqJ0LChJ7nKwxSjfMopKFg/fkGbbgMndY7jfLkO
G5WaoICuI5L76EyXfyOV7YaBiSWTG5kpgzUWTs8DiGfOFWAgKQt0brvXdMDXS9ovjZ6G1d8xe/e9
bSjZ8ZBif44+FiZDdrzVNq1ArADobBNYODpwf+NwBeUj12b1D8Qd+vO0vriVMCNpHY2W/B3rCou3
UkDaQZaOa9uOOHGarsCDo2qCAU/+13BUhBsMPuUsARfjBIhf+923SS8Xk0MUOSTswR4HpUjXxmBl
5GNkD0OWkNrlk1A2EqrbfjisJW+QSfDknEBMsebKy/dFWSvpLKImE+Jp5BiojijmWopRlcWee3V0
DyFwXHnNYIdPZrK4Zl6COTwGUg/aMuIxiZKLJ70YWk7/q6+o5tDzU0fz7kXtd5Wvyor56S4LY8fh
HOkB3zPi06/qSDi86Um1x9Dmh+pRXtwDFC5W64PD1H75wzt+OwNv90F3muvCdqK2B7P6FG1/WLtX
hwPTxGvoRnDao31htYrb/dAvpyP4eAW3lhxvmy4Itq9JGnSueWaoNllgnrFoQB+Ga1u3JB3gPFrj
orlSwus9YJXEzweuyQb2zZNpnUk2cRXmLK/CRg1I1sk39K9Ga3RzmDu1QqEVbakqUcK9eYvki0/M
L+hz0LNZcLPPDIJ15tAhpE8kCqOAPovdI8kiU40vsT9oNP9oaQ8v7wltCpz9QtOqj8guQiaeBP6E
QxhgJBxJmFoZp5w9Vpl3WOrhHUBHGiDvdHFCRYBWYl92/xGmHC7+9VjyqcEHAjy314IiOI8mrMTJ
kwgh8JGZQvAxZTHRLDJa0pj1J2iEjd4s6e1YObDQJ5dR56vsbal1MEDHTpm0Sd8g5y37Et6QOEyn
v8MMPSLRKeMRXlk13AA6UJNBOpMlGExi9cfuOifIzGMjgBzUGxA1MSJyoxublTsKFXQkY1MbS6Mp
mOcjviFCFR5LAjbHN69fQSUaYYTS0mLvoZhgx+YQwLh/YZaI7LwX5Jnih4zlU7lngdQ26fxVBbSe
XoBpJJbvh+474voSz2OX+DCxY/vM8ejjW6FpQZuNqY0lQP3MHwdzPnIKTO9KR8X+gPoEMMWSaFWE
kUXYOvAv0mPzK6MOZCeJgHZkxShohN4EFSx2io4gzznv+y+iP333BBzc0ewqjkzT7FIizS/3HabA
tJxXOpFUZC6hYxycuR/e5ryfo/Cj/CoPFG4teOU3jRizcFFu9p1Nhc261eOgOJz2rJzxjFtdIkRA
zL6sk3RP8XDBwATdEpEduE+xvGPozbeA8JErybUZs3n51C69XzEOQN0ZI6KZ8dxnAUyrBj8D4JHP
B5ZQAAoGcHLXFmQtuYN8WqKzk61RgRQnVKzowrNeIyrATVOBzw3LebXM1z7mzpuTQgG1f2213kWg
Re5qZg3Cl+EPwk622VGzt0cq3gy9IlqMRkxU4yfLJlA2CSMGwQ+kVGAd8RxMx5Txa7SSfN24Iqf+
81cBOlOfzbkQsgWM/lAXwfZHwDgwkFtFBJk6D82DmfwERKTHgCEe2jq2ZmxP4oDdVE8aDpghBZSO
8SUYfcT8C8WgcN/f0C+kaU2AFE4pJOPSsFHZl46Cns1Ch5cPbVO2JvTvBj7tf2gg0PBq0XTVk1Nz
oHcjp5OCFrEa5M8j7+Sd+5BjPtjnaZ7c+ki96JBFezi4t2wi77s5hmPCrHCwM2JqKxFFdsNmzYU5
bGD6BVDh094lHc++nYgX9/Y5MhPSZHGkwZgGjAXe/o2cjC9zOFYodnc6te4VjGueTFRXrK5bbf0q
XRlz9gfUIUlYq7MUreKvgU+o37CDvCIc7ujjE8EoVFZ5GOcu3I7yvhiyjMLV0IUGO9Sh4yn9mngA
dL6MzlL4iBgr0BbCiFgIFwp1LfaRjbqQPp7WBDVrT872Qa8mUgoUos6H6UIZYmfwItLWhv6kM7oK
HqLXjaNwwmkkdW7Ku0G7r3uaSOaWTAUseZoR/m7UVu7IhHd8Z1eA6SoEAFyDwQ06HPRwCKHm9PG4
/9xcjBYNTOn0MMgYPVUN19cnOhpjqETuAim7vNqTGv/ChGvvJFwUO5boEesjlAkDWBGL+gQLpcQX
pFPoYBC9+IKZcu/5V9TgxLfEJ/QJP4OFYjRnKGG3MtUWAgpLTi2wSGzJbADoDeaLhEZH5VErVGoI
Kw3XRAhrahwgOovue3hN8uhQP5jv2llBQRUlPwlpizXco1vKQgVnGgJcikj80uAA8OzLxRsq8c2c
1to8BpNSshavAzXMKhrkLHwwbEYxZuPf0OR00ob1Zg7L04SYjz5GdoamW1ORmC6h6neMKXV6JB4c
DL6wERawJnZBYqd5wxEIJiCWA4IB2Wn0dNItVxUiTqvDS4dGGHWrpAwftWMks772kEn277CBk11h
n4fJiZdVsxeebzKy8UDmhIgfl2kzLqugr8MbuDvZITdbfsy5M4Yv3yBVgRYHRAYYmbNKsqJQQ980
7yGUN1Oky1qBuNNVtHU8iTR88kScHHk9KR2dsfKUAPVmUuzGzXWIM08+7qvZgJlvR8DPaGCREQ59
NgpeRwJrhHqygUv0gdIlQtKNDju2MTx2DX86VLsYxGzRHPeYnC0bw5f30tv9kOeGkxsKc+6QKfqk
1z7R/aqavtmddE49ckln6cKKDRs2dDQIVimRn5N68gCq+Yig5mRVjzwFhSi3MasVmkKu7IFeVDpL
Om+0HA3Gv8pJ32KK4EnYNUazJLWlLHim9O70xcDFS5/nQLynoytfZCi6Z7DoYQB/bkQDZqyuiJ/D
yp7S4mPrU3zuUbcjxQiGeNQE9Fs5th7koCJzJQqGzOvI57mGCwgPmNch3kV6/BinAageBRAcyehk
fsZo6lZIsHwMryrrSrX6oWl3nyAbMOB4JYF2C9tbCMWt957w4BmDdH+ynHDsPCBshXn2TIAKOdBU
z2t5X2VYLoT9yKl/U3Mswb8egyRETsKq5xu05Rw80OP550hieDlluO4+G0h0yBURMkADhiLIXpid
NGraSjCXid7CvotNiA9jjg2+MD+e6Y65vprCJJWSCUyPqlxykuVzCakjX0YrJifvNq/OUGXeF6Bh
nw0QQIEAP1jNmfYZO/QvjoLbPB9ifezeKCZC5CvAfLXTrdItKq+77WY77KMu0G2UuXTE35eUo5a8
X2wYGnpsABSv9S39hsrPinBXJiXYKB6SuOpxYVwYMrC5kblO293NT4Ny2k+f7lN2XqH8VQbImuUQ
9G3ywTsKwVMASVJ7rVOosUzH70BksMMu0+ckEn5D+KYYqXFJBDQpYPNsB2fpRmsyXmRb1Zd8JcRO
N/ao240p2n5882pkuorPzmNwO6X9d45GEpJm0a0wZ80ekxEiEQicm4LFGRI4Bus4bO10Un2IuhvH
+9eX8CaVC+u1L36NzG6xPmxs3LxfzbnEEOotGKcuibwmzrDjagZ5XH+hKBfkSYTsI+BI2jCUGodm
U81uOLed5R/1q9x+mvFj25S2soBJszE8xY3XJUrvY7N4AINbAPoUxWwxNK+/6BN4s6mbWK2DJxbF
ui60VQ8mlG/0wj+wJmBmGEtiQ/oDw1OSJ4tmquOMbucn6KCH56m7Capts3kus7C5YG+niWDy25oY
C64mibF74tyF7+OZ9A3FvdMOsCDguMhtx/pk6FOSuu8rOc24740O0XR4KNGZY1yGhiRINA+6rYw6
6ebUlVsuC3gdQwz93lNYdOXyGVwYoRn1tJBeqNjW8saIF+88ivHRpU8XseFUg3HiUokOBQYcpc6V
OxGHYTTZqW1wpx96PFNHj2M+aVhpBYSpPaepFprttWj8W+OTYo2DhDSc3DsvTgS/cQTjZJMeU0LW
2KfSn0AqS8LVJF8SIQtOSl/xAlqJcBNLM2PDmn3CHwXpYDO5c1d+VpnFfpZw0inkpYni3VaD9XAt
X43T89BcIPH+U8vgWmpeuAuhtr1rdtBgRvLTBWp1w/qIFYbYkGDBHdlMyYLheqbEuI4mVDshGKkQ
kiY2E9USToVvGi4VQAeS9oZwbzULudx9aJKP7/PPhGGw7WbkurA5Q8bdgExC2ORmvUihEb486TOG
0T29CMtI0327pPhOePcsBqwERuJDabBLm5Kwh6LzZgIlpd7p2SH3QbpBNrtINqMxG1yon35Sepej
saaBCfYq4AM2tIATqmiZGIBlgQCwEuFCAF0f20dojjhhAxD0FwjtT5tv0Vdxe2O0imFjS2cWnnzJ
lNNfoPk77HUM/FNvPJGylDD76gyd2aUCQvyBYGOvBlSj12ayvuJiEgBtLkHfS9DsMeb3/mie0Pgk
+93dPT2a+BPAQNDYljc4Cof0NJSQDAWfXqd/37LcH3AR0pzfD8tR6d2heh4GS6JTOi18eiltFdPP
TmxYmt+r7mEOI+NEbqt/9kM3GoGQUJwb/dmRK9tUjxlMY5ttO0r0M61eE55LfRiyZ52r89EpzTNk
Tk7tU9hRlqOnsTICIlNvCJMstRUCqAbbAUU3aBs5s5xPGftk1zwx6tuVSDo23eG5eqwa/DdhGkh2
SweZkWOMs0VfuFRMvUrXtrxfm3ZLi9glFPjPK5hhTseW5Q7Pkfd6+LGrxtMHzhurqh7z0IDtj853
NxngmrsYecla9yoT20w6u7I/COK7K/m36ARNJaJbGrY4Yv8Q6TnE8xcJ5UUtvMd9z+qsrdsJ3WFK
RcM12OjDgbrEEo7/JP1YkR4+V6PdSF31LIgvejnjFxY4bF9uM0Qd+H7FLmmjZlqCifvZd13Z6hvU
wB9FG6Ug0enr/VXDGKU+SWYRjYzWNj4bRd5iIC/1yHHMeQVybgS9vL2/Ts+7X/5Syb1bklqSdYrF
obK/vukfPGhn4gVDn+9asTWD4IuvDuTeALtFjAjouJ1I6wQPYq71MOpeAxqrLk1GXBkU6/YtuQ+O
vY+4HzA6Pg24BNsKg5R1/cQUbQ/nDySacIF7yBbyvb4Fzz19d8m5fYPhJF8fzID3qmI9dBtg9rXN
dx3hFfR+rTvxqxAzr3CZPnMZ6vxkFKr4yBZoP3dgppQI6TmX3cyFbTIYWf2G2Gid7kp1hlFCPG3u
MhwYQNie/xS4Lq0MN1qkv1iRcQET+KtPh08wKPaPp4N3mHwl8KmYCq+ZlYmhJp10EFqxE02IP7Jv
x/LjJxPSrYhsLtc69xf06fP9ZBqWVVQ2TIgcdg3KGPhJzb6yR+XYiAim8miA9XO25nzco3SKYqeQ
lkpGjWOinCnmZgmq9diV/aJ8T9kdY0z6wZSA3slHWkT4ukqAl+X3iHXu8QjyfP58iVxehi/CtcTr
0DBKlGeRsGb56rFBe2AF2E2VP+4IfrxPdkSU2tEcVzftqPQI08i7XnfS8sZdStDd/v1iwsHnlIIq
Y3+HHzxBt/bnLxm420STO+wVxj9eYa/v2xGzI5U2CpqrOcF4nE3Z9c30qaJkKYCFvcFr+Rl63EKv
a3aEV0vASDlw1Bv2/14irzoUGY8NuaZgRzT+bga5v2ctXsfGLmm+MkqEfGsYQTRic7l8aevqcQYR
jPknaP1nkqLk1yZEfNTm+Tbc1BrqmPrSdodW3Q8/X5IOd++xe8SLQbNO2mkc4R6AJ9pjXfarJgnq
fgr35MVPzXbfN8vXYK/LaFYQyDz6fal9RfVVTmB5oJztvvvqM14nfO7iCX7fX7psrQ43covAy8WB
K8swv4n89rZUSV4i1UZ3aE+zesPHZpRVsfOGYkuIBwADMawftlte3iN7cPsbGbvEUgVKNZWKAKQ9
1SZ6j5rUqsCmZC82Ag3CRzrT4aVZCqiYzuRgk8gyAB8akIcEsUv4YOnC2Ir+CW5YkAs4KAwAnHbo
kSovJwGkPLXEyhOd0dlJIb4VnDFpLndXmrUxMYhwIqDnElBPuheiALyY6fY/WIiFvxZmPY/WHhAx
ZjoSQOcw1DvoPntsiim6YFAAahFR6XDmGPYJMkBaFcqUL90A/Mxs2i5p5/S8EVYd3ULLDjrMIYB/
9U7AQIA8gG400QRwWP2SqkTKB+0b+eMK8JA+VWv3mq3gjDS080w0EarbFJRKUYnEs6Ke2m1cUg/d
6A27ZFrotB+Axjq7bPY9nOrO5lMRw8EVohsDfjuw0DH0Mjpbh4YUJYTkatqUoLkSmPYVvms3gvY6
nLAJ5hp0qUcfliprFBEP4aYjD0av1KBicKnu08Gki8Mi8fHRwaCawr8b/CjyLlIOH7whktPDPAFb
GO22lmHlLvvHKv/sJWPa6csnZixQAdKJuf4YroqRNMW8+gX4kIAxojUbj142zXyyOcgYeZGlWQse
Sg/KiapnwV6BTesdzqP3IkZDdj4HhEkJ2l408NTUoj4A9EaXl7AcezlL40b6oQtIBcMT2UQVogZ/
bHC0wL/qPIM0IwLRb74QuPY0hnbEQu3iGUE8Gg1sNxoEAJfPCVBh3G1HGdEDI/91TtEG3jkRw+GY
LwAu7h/kJuvXDMuGCVgnHM6a8BYHg54bsCg0tTZIXgFq18J7qeOfiC4qfYjMi3l0p6fWEkCbzRc9
awKigTQg9/AG3iUZ8mxa5z/MDJhR4jjHjmEwBt72K1BwLhRo/PNSE8wMB+IEJwAmQkRPOwDaa8Ib
umgPG3RgTsAXlrgVpbGQMSA+UNZC5FoCKti4w/YUlDqSXDDXYOipi+fvk1452Y/PsBee1TJOZtrC
ZM2/P5kE2FMnWnpWn6KpzkRAdokJqZn24KxSYNGqNL+fE8BdEudBGwsoiwaqc6EKqn9ggLSBgtUV
bRkIryh7INM7kEj9Ny6EHRbqkX5upbX8r0l7ugF8skEETLX0egr6DCihv8Zf72FgEMAks8GDWegv
ec6e3NFn5+RzFQfarQFjbjoZvMbjd7AI1h0tEeP7Jtw14h19zDd9m6F6gkVAa71MTaAFyG1IMHUJ
pzkCUtpZHP2O9MrBMoEe5WAQVmT7Vtf2HmTz17xgpSBBKp9rv/nb6eKjAqmqfTp3aHMxJVVAiTVO
YcfgEw8PEZpxfCTzKlFQ+uMTaPWsgDSYdLx4MVRbxOq0Q5YxJPQj1suQImUYH7UB1QORKvg0IRxe
a3dEtADxgr31brwMjojOytruAdtQe1FpM8nRfKKYwR4CM6geuQzVOS6+YOJAi9eUITV6jcFA//0Q
7Kz8rUd0r9julPSuMCXLAynUN11mk5vEdh+cUl4WtP6ZNMmdOJjMzX+UDNCj94GNGbMH+yTOjOEW
3dCAqZnM6nLofULoWTiH41ofVle23awKd9CewwtCDHXQh1RTFEiiHgH/O936A4v1fVls+f12nqIz
mq6f6AghxKGOXuF87b33NLu0TTxwgffVb3YZthoYUy3ApznAZGuS0q+xwf/x/+MviG6wY2x8LYCe
0E1/hDzWU5vTT7TsCS7+M2fZxR7KITRojjGjGzGv/ZbNJTwJS2J4gp3e5AlbMW5VCzFCYl9fFjfQ
8i/2hr4l/Upu7OxMri0UAIY0kwFkIIa9hQ0H2SfEvghdL1jrCyT1FRC6w7NQQiJEZS/3KBwUlmj+
sYgao1e7E1nB3hSlGjmqyJbzhdDu3cMhG21+i1/+v38pfoEiaFLM7iHaR14m/vz30H9PVwRQUHkK
iQF/rxKv/N+r2QpzzP+9hJ/9e0TxxVnuoYKOmTYTz6C5yr8QkP/vtYqv+AhMxQuef3+Kw///35lY
a4+Tip+BMPEsxf/zXKk9cWTxTv57KZhp2NCn9DJEheLPIUlFtLT15Q3XWPlxTZHK8iNxgtoj8+Dv
t/hTJbFC/D/nF9rTg2KL5/HObPFcaYfXFhGB/BIv+vfU2pNw8qo91OBe7j5c8Dzx4P8f878n30Nx
Rj7D33nJIOBs/86ksCXO3WbZLHM3c/S/8+U8Kn6eOe1a/F91MgesmzdDxIdii7dmwF/5Oxp8BWZu
2lgh6IXqiMdVB9Tlfx+j9kiS9xRbPFl8EHEwaVd7RLXxb8UXhxbPEW/735/iuc3m3/MVn/Yqz6l4
TFyUnGeJY4tHxevE8/59APGqei2OIc4vPh5Pz3jRv5P/90RxwL83yVUlX3snXtyum4U4vHjhv08u
fvrvwOKj/LsyghewK2JWhH9XhJMvxWm4wimXQrFpNXLxxYMDgbuI45OU93cG8SHFAzIFzN9fbnwm
qE+8HAOQpe7KTr8VL/l7w3yKdp3xEhXlK0/DOI6giL9X/Pcm/30I8ac47I3zllDJ/g5Jwi8/Fof8
d4qbL/722fLNckJxMvEokQV83+LCik86ZAgxuv+7WcRwE7/+jo/xAcP+FrK8b3Mnd5Df8btfo2gC
gbt5Mb81sa77RmAEiDhxDUNGj9g1WTQAV9lM/KyZ0Kj+biYGIWcacsD0oNrMYO92/3msKpz8bi4e
KUw8TxA+AtsQS2Gyr7tlhtre7j7kYzx4Sex1y6FH2evlv0pH4R1AkwCNfbpw1ajqcoLeWMq5TZPv
+wCIdv9o9x3Sl3hXw8lhJn37SBN98acW5JfYQ7DvIUjE+/7/f0HdxeH0RgiL+HA3T3fEL9xWOZX4
14NH/z327yf0vDyc5oGv6Jub1VJCYtV/wW2lqC0wPpapXBbQNkaUDTycVnPJ+H0lyzwLmPKrwi5h
1SIhAVyWtnxiaUEJDwfB3BEklx2lZK3qAQQhw/3Mq20BmdaimZNCvYbku6FfrITsEJ9+S1sLKhpb
nmLMyoBKuzftoXFAIQqjVJuSw9LDUMxAtrLVa57Nqiv2tIbisPso4J7gZY0wfFPO/OcKVv02WqjX
uBHUMsG8JaD8DLZQFpT343ZbLAYD9ChsjC3twi4SoUxNr5JcRgNMmsJ/OKShj3eHdWO2oF2HtShv
WrchlaJteu8HozHU5uhxakhuZ71nM/2EvUjF+CKYjT059gQgIQn55CTDeyVLLoYrbDd+P+f3PmUZ
g32WEm4vnDU/jBasSbETWUV/e1+AYPoeClYsEc7FmGVY3du7Q1DCEztfNtIMajhSHKXgAnnm224r
m916gku8bukwg4YhdQFtYZpXGP9AG1Rgpf2MGJFPoqEcSgjMRmugK2oNtmkrDLbvV3ZbgAp6JhCf
t84Hdwog+7dquNUU/bJ1DwE9A0j0hIDcvPIyXNcARReNPJHoGz+eSb2mH5H5CWmE4NIwdGrEV/L0
fuTSok+DXU4TX/SZyba1cLXAoQJVnQF/KNtBECSfop7ma4l2BizUZbcxjlVghp9dPosOHELUkMWu
RWwRQeGHmR5iEzeDFhdkU3PXYc9KFXLDrKxz6U76LcxerGOA2cEl4WASyB2wkyLyMZoWM8wpfDVU
V/H6Yiy1LWkjIy+nYyq74uDkoLmmU8y6bzaq1QmD7hZu+bldxqvhuj3CEXzS6waBEUNG+aVGAhTo
qIQTXRaur69U+sUXOXnP+/sx1qdvhBCkt7CHytlS+KWCAyymPEQYiyyMUN7yf1gPmKm26bwlpRT6
MfUNQ0MCgHzZMKIAKeDk0BpsZjifSimKdUeIp+n2rluMyfDxnUktLB7ImvTDhghIiLeARgGADj2x
eBf4TVnsVoi/wTHlBMAf/9x/QIox32bnEgv6GbMl9EgYkxEOluvb7HMpcV0y54P1/QfMno3dBotm
AfxrJ0ij1L5shkq2Dy+XV7PZwFZLuMppAfsmXox2a2hxfAjrImOsudCv5tvgBPSPLuD5GTUxOJVt
rtMN9a7Yo9HhoNuAlVNLb5y3dZ+JLBhIewjo4WfnQQXa0bYzeD3KL8hRdxVNrZcr5dhzQ73xNWky
uiRYiIxs0G4qWXCTmHs5IkmSLiIUNSVdNcXmBtfovVSGu39/6QyiFfpL2/gd9E0gFLhIfFEmTpww
jt+L59DvCE41AHihFay7/likk48WjpT/4+g8lhvHkij6RYiAN1sSoPdOFDcISkXBe4+v74PedMyo
qiQRJl/mzWtWExvGgMcKi2Eta96BYdFAZ4LIluGc4BcWP6x6iDYy2Wt/B7zzq6BbEeo6rYRg9bCQ
wIQc13+UzwR/ym8YYj63AJKYt6Io6u06aY6jusaHFuZYEfwzST6A6WC2e5dJjooJy4Ebz93UT/3Z
7J9tv+M8S55KfGZTSueqTm0rtz9m+UbfrINe7VERTFwi0r0RNOi7IfwVWxK9sEyI7jDCSM+2RL7Z
yWpBM4NbAxwqRz+CcmyYXb0PH4jsrrUoLlQG3HayYGbFmAhLl5pZf4fqC4CEk+MXNMkKvipSoc/M
R95aNJfoPYBZ9WMrbTgNOpxuWZnvxgQ3rh/eBOkwHNthTiFFekKqSyItlGYRK0fFsnmuUSOI8Bxz
3q9s8oOb1q3qstJ3XboLDMe8edK2a/YDpg3QzDn3hItyicurh2EEun2StL95EtV+ia2wnt899Urh
1sMtHn4dY516DXObDN1Z74cO5mkAC525a6AadBBwVqzP+Py4Xbjis+vWkc8ZhotVh7yX9yhhRVRs
cvWO/4kIpoQKeWRvS6LoFSMPnXU85ygKeXMnYjHOBB2fiw//IdDUA7ZAVm/dBjKD2wX0QOKla8ma
Y6nGY4CpLAd/aCfq12SYLNqJvsukYF2oqC2TQrRVMjp1wBOVZaUcQTV3v3kxhonldmuMnco+7QRb
mZOK1xFbNKk5xMmeFKDC+59wEQl/+GBEtQpRC1wRr190A7Zm4UgzKe3Bf0Q0bQKwoj3ZMBgz/ogB
0iU3hFoEoOZkoI1TMVCqNelpiXuB1QhpjeOxHVeCdcgQUVmzOtlO7v/adugPnQc3sRscwcjPXqKv
QgjdrQOEVYxPIlIzKFblVar9TZPrq5a0CiXRHStI13qeXNGbCOoxRCmu8g6JmnjkK2F/4Yd5HkLr
jBqsxK8B3CEEKm1jjCrrYIf5OYYugl+xSInIHMZduw+LcxeGGy2Ql81HUIwLK2i/mSRgQHZK58Hw
4WjlLeOx0DmffWgXpVlcdHwC12EAl4TUDDgGAZQzIiKjRw2Ilq3V0IA0OYXqmODZiMl1D6Q65afE
GduT/ADIttHufnaqpIXlbkfkf8WySLjOJSFWrGmz3GOr4O16xl3wr6RFz77sh5VAH2K2c6nqdl1P
xgluCYPxluu56/5OMQrNRw8e3AzBVmkM2nJZplj8s+AeTHYaZFSlFZnhhHz0BSoLq12Xjc8ILK9a
zATgA9ThNsku3ItySnBw83U6uEci1Y36IeYIDbxNNdk4St2pkb8M1yRHE7lFtTWLhofBXYUpK/+Y
RUtssagZztC7atjVMgeYIbZwmq6+C1ZAT6VAsUKRVGoPn0ALyEgZPAGzeagwkkvqkM8voK+DBkhA
4zeS+P3Nsrhq0LLqFgKjor475DF1op9dPqo+FASORiBuyk/ZloSAMMjHbwXRRICwtUPQjhgh/NXx
c0yLjZVGmxGBeNj0hzpl+jcxvaiKP83birREQ1odksG7SYI9VOSPZQPEEKn/9sPwS2vdh5aLPIBL
vcm3uRqeYg1umV7EqwRGm4nXVXWoG+NkCXzyzHW0qvryIFKKw1zJxFVPlCrrmRKap1TdRoGuxWMY
z//SFqWzX7CtwMfBlJdtvNCiXdF3CyneuWLyTBQauL7acpuI90Hy6tUNhdM4q51yS8DIQeES3Ac0
k4rl/4hiKG5HJeMEgIuhiJu+Nn5M1dyKQHB9F22LdvJjrx9DROBO3bBSAX5rsmWBcZEmRdtIhTwF
oWhQTw2qerq2VIP8Jhq2JSVO3YFhGw3FCasPV1w3uoWjo3UUCV+wCOToZGhN4PvoQ+SOdqB9BJCb
FJTmUy6uIJmr1nJPfi46+wQPsYJNPkMSTLYiQnGV1KswecWlsB4Cj2UnvuSGdR+F9Kaa4IOEGIx2
UIGRiZDHmDeFBxRzUUXCqaNGkcWrIrDh99x1XiAreBRlvbIy+acJySNq8IUclkmGLk4DxI2jY9RB
cuhq+i3uup9Zm6hRlpEc2z5o1vDn+ddWmMupsFT7iFw/3ERKzx4088f37BIuK0b1sDsrtIaQhSy+
0B4rIhm15pXptwbt6ghsmAuVI3u/ce8vg3jY6CRBmzCFimYfu1cNk3NaPz3W1oURAPa2+zEGwmzb
4CRoxi5SskuZf8XAh6bHHJsQcC7B3DOcUG1JiBRR/Hg5aVgIG9KEdPM4fFqB8K8Lec/MeieU0Xfi
9eshZYYVYvymJfjJGdaAbTM9jZTnPgb2sSQ8iHiNRmxZatDvqHIMdVNH+LGlyrynGTH7jFhVwhlo
g2tELjHE0ZI+tGJ16Bk/TYNTZd5vaBxIFThl3lMziEvFCCvo967e/MUsR8R9jx3T9MS2LKTdxM47
zDUsxRFMccH7eyVNJmjElaCDEitwBrVxkWrwBYtNxHmXwfjIvCu+myiXhKo6Nj3ccxNCD1S4AdZv
l6FBegORKjp5U761alR5gVZxsGhnw8tRTSnKkBW9nuV94Tsx22YNvyxpU9ZniSGv0xaG4a9rYR+N
Z8vATrvbihWGKTijG8cE9RKROaBj0oBQVemcQGQz5hF6awqPjkIugya3PQJcNrIe/k4unjmjZPMD
DBm7mICnsPqIqWwLQcAMyUeftVr0G8ESDbGD5bFoK2PWs29raG31RtlMVa43w10csQJNdLKrURjs
Y+OVis1D0IcLMgoh09+xgoy/dEnJkMWlGqff3kbVYL5nkDvGu4aEjTByZjEKjZJzNQLVKRtuQB/B
4W3/IqM5edDbQ14nBT+FonnhngXMMX0EwKSMSpbyitUd4cY1WsJs4Iq8zEB7sdTTUqj576htl2yi
1CDf9W1it4Ww6A3PSbt/GirnKHIhAWMJ2tULmM5iLrNahfeIwdbUXah3WdcQGgswQ89NRgyK+NQj
RtNNLcK77+0s+viZNosYr93ygxjOj8+KC0O987HCSAA72s9Y+hszEJahJR4qYI4QYojSeKuCh4fD
YGlxvjdcfRFowaNhHfP+qXoIIhlo1WHfEfSaB8rWU7VtUAHiGb9KIS9EhveahW3W3XUInsk/xfR2
Sg3pg7ovVoVjlndr8s5VY3wxFk2kOHwGS0YynA63qazrRbjpcZhlKaUSEJHlOwFuZdNcCuD/FCFg
/zeYJOQRWtpmhyjOfizeMJ+imOjxqbB2WfsTSj55kT+VibUTKHcbv6IyOI5lA1VHgnwQe9VPJb+q
Rl1JorkK8q2mlhXurhGNbICVTU5nXp4zQz/AW1NRhoqgHl16EOGFzZLyI8mesmgkbWs0LLwG0s8U
hgFoBslL1BaBWVas+Y2FLp077HVrCE1CtFTFpWki4SiE05iysDCRAG1IAdBIIq8StCN1w35zo8AU
iCrGEWWTE/GGIYUrb3jyOoxQA11YegjNvAO+Rl2904dXW64yJyywXZzxqRcJ8vhFHS7c8IFBLQd7
AVGXXof0xNwxYjipzNxWvwgILM6Zis34t8qBCUsDxbwpFk4AQF6CVNE/85YozTFxWQvz8gW8FzEC
7XgTDVNeFD611UP0zzmxcZlIM82qWYcUx6OuNO9SyhxdUGbKsIrz4p4aLCHD8CBaOwV+Uo6CkQeS
PVrvtNqjEuqHQcBSUJ5qFlJpE2/GAcTJWrvqTZWKlS7vfZGoyL1k+nOV+TcuCaM09Qfd4kLzxK2l
eNu4zh0zGvATeeqIo6qLyWeRWcDpGPwF0tpAzIAgIFYcA8AtXQbZVQ57wtweIqd8yApQ4ncwLFJp
Gu5fq+1apgspy1ciPguiDpTCIsckjhLvyGR0wjjbZeaEUU10gto2x4ErbDFw/lk1WYqgWaXKMSXL
u9CCi7anNLvwhdoAipWRLhVtdJo63lYyJDr2nfRYgkxElCE5KrxweYLQCEenTZv+r19DgZJOYqh+
yRnZJhpeuxXr2z5YmQzzbYYpppRuIi1edB2bpUjdmyajIhfeUp6NiwmmRaEhxkWzXQlCZrMdSlwa
4P4MgX40lAxrgubCnjXuMAxLuqWhzAfRWgsMJk39Z+VIT+Hrew0+EkTybsgejDG6yP7KUWB+7e1S
6Xch3pVFLB1b0UBb1xpo6qsMw0vYcZ656QZcuDrhasXddynhSUZSWjbsWzZhY1TJtN/d3ueEhmof
q2zSexJ4kkUhQTJqhkcvFbQjFqvMwLRWnuBj7V1xxqcuk0MhbiVm19a9m+o5llp0LCyo/I3K9jEc
OIIrWm9jr8YJNqvio0fB42PowZllsZzGv1nsRKZxE1oneniNeFa0d4SRu1q1EjKRzSoFPS4QYtK1
U5qnp140s6WaIirpZcycfESX1Xu6/uI4nof6qkYFLiFQIM36141IXaSjqWNhF2uwfjrG9AbpI/R5
S3xGAx9+uFPpMTZQT/6k7oRLkep/kmQ6IyeEi7xH7GEYRGOHGiP9DZt40eQ7FyKcYWIYbd71EEp/
ndKf92cvf1uDsappi2JRhcaaRoptVZy2fb3wZX8dSv9MIMDeX09PjTdWVIUow9W2xcESeGIINqF6
r1KWxSmDaqCsm5SwB9nAOeDVqxX5R4D/qO6ML1p1rHcJMut/NONcNvVSYYkoQCIZpZe+CFPH5NFu
EekxfcwjKHGBem9SaBJFtR9YR7L3M/pVSEKDLzrg5FgIB45YHl35X57/xoMOLwYYBQWQi5caGJ8Q
JqcA88wOUkgyYCOeHevsVMBGlvYSfzVx72MGptP28xTXWIhfSWbZLtnfLGqFDocha8Bq2Naxuq38
ZeEvmfcCX9zK7EHlxmmCZT8RgKmbgbcqiYx1Gax50+QBynuz8ywi+8jFdcElGWCkHG7dZVHD2B6s
uZn/qYOyKwE5iOFLvZdpOhYNIFv4ovq1cBnXudshHj19hkRQlZcJignR+BuhwpFwFEOj6aeEZsAE
0MLgZLIYj6EpwwT0pMrJ/gzIzC2arb4qtno9rIr2N1CyreVd1AqFhPwq45IESIQgyVljK5zg40ih
m9oqKYPufTfw0WlEyD+lAmXxldxT3Hinc4/hIPe39Eckxd+86EuHuiBUPIy8PBA/dYYk/B9BvW4x
EOMYv7GlnkRVtLtiuxUif5sE/w+vMIexp3JtE75mB90pnwec7UEnOX0rI/yogU/KO8JBd+hPKZLq
sHHKLF4bvgWMSCerLoEIuGA4/CIAV0VWs7QNKX/ccRb6dbPL3GFeU8wMdZzXJqi5wfmivpPM20mh
tbP8euF5+qIuxKWetOh08CLomFxHkYFf6eSFhloyTh9ByQoqflim9RV60TFsEBq6eFR4DZYuOuW9
hPfvKo4GdJkS0hAKaPXGetblrEzyyPrTlOSvZIybScWypopmPMk9rNjAc+2EoJk7apZogKI32YAH
hPkRVgqsgmpL4gtDnUFJiNtLlJbIdlVpLWX4z5qQBy0gwLRszgGil5zDQtVgAQwAHtm7ttYtIKje
XRoIaV7wJ8S5MwKfDE28LYni6gOCVhDvkyjp0WgvQEzCHm6b/8dm08CIkVQIRxxYlyt0a1xKlaNb
Qc6UuD2mW90pUQ8JGK1iwhwfsczDd8LVHz7CtK7L1k0zIaDZttZwY1MCpxs02LVIQRT8psDiipxC
QSeNl460G/C5rg08Yo2Xn7D6zBcFPxASmlpu1RJVtR/uSyBWaeCV9KJ7gd0cVUaS6Zp2mobNlgvA
Xw2zHrZbPmEEHA7unwTlXLbrbqmMH6xb1bpexBb6FAVh1fRQyMFn+oBpXS2m8AgZunfHtMBjZk/9
cxWRcFfeAybtqSUxIM1xKWTFcjhxGzG2u6RwLAmqqQ6xh+KXTWQLWJQ8IG0mzKMitSfkJst0fP3a
DYyxTlCdWi2R6l+talxkiI14snqo1q2OUXzpbacenuSLSo3XZgINA1s7HR4Ck05Hb1vAX5ChkA+d
XTWvnpSPQOjpqaulqONLETcIgfGnpCyBHSGfxE9nOGnkZAjjxXtNpb0aYSmQKoHrTv3SgEjbkpTz
jNiC4TPNDf1Z1rKvLIc4aAUnytqCly+yoHXQtC4ahRQAaOJMWN2TfR1tClY037JosZRjDWDLpb/k
vHU4Y8fEWPhgNUEaXrlTLjy+iLclbM6VeRJQXqX63uzi5Y1PUhIWX+DQJ6Ay4rrPiMUK4pn4112k
HxYdloPPD+8Kv5vdXcJwFterFGernaE8OmzckI9EFxdUgfcNs1UI8TRL+ixGYwdAhHB2ilyAYTm5
JUhb/hx1JI4m8O2vjCLIpsZ6JTxVJ4JX9KAZbJgQMLEVD1GyGtU53/YSnvhDfqw1XK3fHstx27v4
wCw2KEgD83YSlIEgC94yZe9UqvgTEb24INFK+Y5P7jDrIDomzS4Wjp73FJp5lqIz/iNpRbeQ3RXY
J/CXFEFYqKp2TCkvkbQvzVUirtLyZrJHbcR1wSZKhquUgeR0rLUGZO/09J60F3oMBMbj6B6r/BTx
V37y4Zqi3Ki9pcwF9bK/Pn49pN8YEcamBKK9A31HK9qJEez9ixV2kdg89KW+ShHBlQsOkuEsbgT5
Eehbn9Ug8bLIB128OlKHJpcuqOVTtmxOxkmQq6dfcUO66ryY+j5oxfOSuC9uBx708jsrT+qHkbjX
lwXJDTS+IRD7knADbNKLZTdN0wKyhGP8vxlJscOIg3iJ+h/xAmSWVP5V1A5ic4QlpLKwgno0ovSg
rQbwRweE5QsBCQR9+htMxAV3mcJDW4BZWEC1MvJVjIbJU68QK59l9Tb090baE6mWVznWV+48bTaZ
sikt6Jr5NzcnV//6UaMD2EK+lsDmeaOt5SBvSvislbiqlFtbP7P8UHKjqvzAC+FNQb9bn+5P6Leu
YWNRwLGCd4uT/rK4qhy/Ros3FivvQOPbnPA0wySzhWa7GC7I9P4leJ3oU45tuk9YYdg6ZEiu7cxf
V8QQoWc9cAsCiKU2P1KcbeGnzcLPpBR0EZzwkHPy4BoKe5FBOnMk2BPwlweUL52jlIwodrg2SayH
YdyABU4ZuanmeKbNPKjmOPSSHvb/ihsT/rr/4LeA0w5m8vxXteZSu6TKoa/Gn99yhGNuw+ezMUCh
XLHqvQfFDpE2RMxxB8q4oEv6+P/KHSFKMZzvYCZfeM74tSGfp8tVV84rbNC1mcHannYMgs2nts5D
CDviKZBp8eFLLDjP7CPiKQaV7aoBvFQsWL8CXOV4yHoAq6AlJY558NPnbAwxydZZZp67KUhhXIO1
4vSTIwCp+WbP8N0aUPpQpJOdDqWBkt4d0XZmKzQTsBkh0FMV5WIlKHvCdlnRYOyFDxdDA+czKxVX
Re59ANdlNVVr6wELKkLL8DsnKYQADvp9dpW0cgUpimY3K84sMnAJQI0Gu/d/XZL5Dtt5f500gN5L
stsfb6I011/+EbkZklpSK84iG1m01bDiB5vlmndu9hRaDHdYyrOpDOCxb7kR+0CGccpPY8znYMSD
aOLkfPhltXJZ3ePi6skLslHQ0XE/+3aBrzMmjys2juO2VKeUX9ZoGU6g7wBAarpS8QIhzpK1LerK
+hQeec8wD4EkOH6p0/2ggwKjgSCIHNqEJAzj7Qum1GSer36TDoA185UVKXq0H5ctARI6ni0NQgtH
D1LiO7Kp3/AKmXCPJTsPlUN8AK+tj2R307YHXPzx+GPtDeubfS59crHCPWxWOrH2fH/hObUMbjiQ
8IZFiLuoqCjWv3BEWoXedzeRFeQ1K7RfMtioxYgiIWF/YYGAGd4FKjRufdIi/JmYQ81MAGBCIics
xkOl2izn/C/o52xTq50k7wl8wTJeW4ZnNBpvTX529VVpiK2d5cNSlOfBuHO/cK+dXmAAkcY6898S
vS3cSZVhG1vYgUuOKhM28p5xhsVLx7r6CP+hdw8FE/RX82v+Vrf2jP1BeanjTTvO2W8xoi89sjBO
WXw3cf1rL3rtoOqBs1KcCh/LTlvYNIqtt8s7Vm9z75PskhtlmalwpZzNE4Hbz/aNwqp8Q2g2Nu7W
EPcYA+bFPMdRR7aNAoGcPeHhswg1NMqYSw/orC0ETuAWJIkSNXdB9hDtyJv+wRSRP8oNKGecwiAh
3R03W5Cr1Jin6Qb/JFCRFpzWQUoCIu5jz0jOfYAGAWzV25ZvblfCbLaDBkRCGfaS+JsNi+YbasLM
32TVHDtLfB78h+mfGPQinsIrzk4DlnVYSWG2BqccegM8gIvcb2gGYODApCh/it/B3Uz+Rt0Sn6rO
Q5+xCcMjnkiFMIP5w44PywIUDszB6hOfSpwFvGadHjZ9sYC39FaEr757m7/clYwdEU6I/VW6wCiJ
qMHYK9yCPWFTRN/N0iP2BpjvUUDww/OKG8QQ5WXycv9ZrHY4gf9JD69x9EnObetbRFWcIYfxTU3J
YCEz6I5QunHFwQgjf/imHVV2TOBLOzePw1Nfl+mao31iPIvcf38VcxCMM+tTH7rS5se9tA32HtLZ
gIMh7ExIMyJXSDMOGusetg64iF9Y+A3Zvsdhgc0/tjPYCX1NQfHoHiFd41kiLYZmLdffRXWUJzHA
VlcOZTjvUBJmkOjZuOiowO0EJZuirFtlVaMhQf/XzWEgw1cJsfFupmLsX5lRq/aYgNUBaDP13uMT
WHpRnLxtcyfglzOjPkbsv4nMq2wQOxoGfAXM7GDukQ6eEByuw1v76x1EDPtwDQKyrGlg5tFKy9YR
9h2E19GoQknWlsUG4gCSUu69hxUFYqtZGM87bgEiP9Lh7DoB+yRI2kZjzQkETeAZIORVvggOxB2B
I4OtdU6uEfWG/X3cTQzzOJ8iR2jxiQ0i/WUZb81vMJfiAzm8wdlVwPQYKjSGPIp4oWAWwwY5Q9kc
qKs0KVaxFNs9VZN6SOIHyu3pB2AzRBYmm78toLfHNmOGRWTwYoPqmni2A/zgv2J3B2nHsF/NGhzm
yEAW5j4RI2BJHQBKgbnWXCWPV2sP3f/OeBsSR6A0IGIxTwnrpRIqCItFfg3cr/bUN6goQsjpwVp7
Ja+7X3r/AvSKFJ16FRNHODom5qu4t8I5rKeypS86douBLcHbO/EsI+xK5J0aLeARaC+MQANMv2LQ
ViyZOhw2ZSBLFGWYaxBXhtHq3exZLS3BW2LiV815Ka0nU1X3mMUvmbZC2ZvYkLBmpwkkQgdrsYpF
yVyjPYdQc2Pip4xBZzlZy/QcrvBYE+EZoXkkmXcL/A5D65NfOnmmMFNeo11Xb6R6592+9H6R7Tqf
8QYUhrSnNXTI8MG6Kzv5FyRvibUqsLZExWxAf8CIjqYBCRcYDPuoWFuohT0cE21errQlpgX0QRYg
JKrYpYdP8Le6kndElaHmYIrYQxBCpZgAPh21B9axza5bM2dGC3UXfVP2EJvqvj0gkq32xif7l6Gp
IQKyODTlnm9aYqVBRW92KnEnSBYhe4GtAwLZfN76r/vt8X2dpZfin4Cd7G2ELEzeCAws3Hh31RPY
VYPzyNXI7P4wQr6kpymW8s3SbZktmAmmxHeL/1wP069NYh1b5hRos+xs44f0V6N+bNZFTWz3ciDD
cbIOZgncwZ3SZ9irFyc6YHAiLxic6AMTC9dRugce2Zig1y80X8K9mhh7kzAGQwx+eVaZOwqj/ITn
2f6NKAVfvxwbXOWX/+iR6ZR4GNGBuSf3HxZH4ZdX28WTa74Ufyt6X+AZ/DaAaCe1alQQuLQcnrx3
a/gQ3aU6I9wvXtWBgU2y1cmkD5lQ9V2+lTcW0sanOFW7dDWBMLb2w3ygfktLKGo61PKnuK7S+f92
ZCUSZAfGB5ueWfjwEIr0rmO9WOlyDHbGqv3DrooTKa+gBOBcNPkU+d7CfA6ag3T6aQhO+1Y1p39L
Oszb4Kl8vN8WEohdv60/BKUIXXx9UdxYh/kcZbdOnpNbyByk3Cxxod2SHxyu0zsH+/8TxKxa0ZNX
W6tc1MvwJeMT8PKeBRudU0Ch5dW+4J2e77nw5Sr5oE67R5fpjByW1EHobu6p30Jkg2CLYzUmxJW3
RJtINg6cId1aAk+C0/HEk5vCr44Vl/GjBm/Zd6Jhy3n/YCxAMLXC/G7tU1/gX26qUwzBcWP8JcCo
PP7MGxfrozy0R4+9g+19Gz19gas549uSlyVZachpHkhbhytiZ+GvNjEw6gBFvysQzptGbzr9E0gM
LZPCO4/XLVLEN2ZLLTqtBU7XzZU1n7rtIYSx4sOFk8yID0wJDFAMkjS58d0CJHwonPaOKcmnZzhM
lXVkoJB2yDNj8ACefsb/BO4cgS0sOfn0bC+X5tsCmyQYnQSjIN7W0DJWHmF0440dW3P2HBPPDcw1
onXxgC6VEYUNV5oOUcVfu5/pj57ayGLlt/DnHFQeVwe7Gn6Ve3FPnP6I9GkKbZLvwA4MWirZiV2J
EYv4JWB3Wz9SdwkvIq/X5ocY6nrdXOLfBO6N9SdKa1kMVoo/2I30L0rvhrdHH+7+atE6HifNJbQ4
yHxDdxUrBJwGASfRXGhOpnqAIepNzTwhZl1xzzR2z/NCvWJvwFQToaznE3Ik4klIllTy4cBS4qlb
yTilJlUdfTgLI4iiIqvr7sw+iEU+hlaTI2H3McOtwE3xCTfHZd2R0X6FSxCmPZeZgS6XneKcXpH4
aAznnTNFe2mHcYtNitMcTIjPFWzomfZkMs6/yyMnNZoRrJKg2l3lj4CF4lYdNgP/SnaEH9JroTp4
6FN3AiPij1/YBPfBtr6BvOgPho9x3Umr+J//rXD3rrJpw+SsHz01cRH/I6i8ncf/cNTS/wAdGCjE
l7sHynZqYr9Vcc1uJTdX0iz+l//zn/Wx/Ke/uaPlMT5C+H7jCWRAKAHAQ8ROeqT7D2ov7L2D0hAX
/E8H8NtBYY0u1jZfwUT4Y1aP8bAylz6vBtdjxZv7DQUJiATE5+8fWA1h5ZOR9+wc4WrawqqBTuCw
qYXU/CTpLZiJZ/Wlc2TOreOD30+PVs0FhI8Y4/8pwZIDbX2uAQFgK4wWGzd17PGZdBB+/mj45ePH
M9eXOkELFgoUBuyvdG7cxn/+2qsWEwVv1p+S0W6ZBkFYYPrrKxfZPz08NU1wPOGUiydfY7mLdpg7
5f8LCRT8ZXcWkqdeIAURbS58AuivrUgHHQUeL3yvkxdPFWZzd20bC9/+sz31AQrRDvdC6YL7HYpf
PLDQIf/0Z5bAmJOMZxgil2CJuNL/QjeNHgg2NOjMNLzerTlE5ikVNN+iU/DgSnCesVe3UdMGHxTk
/YrJnkSp/cQFJqsDxGp6bOMt7s9PoqtxQyWpQYDLs7ZIMGpAz9gCsShcqrAo2ispWzuD/AzWoeR3
0oUNy3RfmWewE+lb7y/4TmrfCjKwxQSsrhPixnC9shUsJGKHiqa/oDP4N4FAewQPLLJiW1WWvTb3
CXxZQQRTSWtZg8ptigNuS+NHAMB4VUfyhop2Ce9k3A9f7sGnuhj48TxEmRoLDzg413AMF3VlM6eD
F1cY8+CyrYK0ffscHaJpQTWZFMjQTbW97v6lP8l0EaHh4kHJWO+i7sP56gL8inhlqAnRHbEbZzbh
O2B/FToUCdxxJgb1Jb1iUC3SsfAceS/OTQVvNei30wWDmRvq+7iepLthRjrob/KhLaVxVaMDK2cL
1WF0QMzL7elxhoK9SJFBxcxjCUZrNSdp2MF3DRyEFVqHPx4bQFQWXFAwEJGcsruuHoAAgAzkBcUA
3WdDE3LFPxUfCGFOxhwcUBSA7EkAarDh+VT9TeAq1LIT4PvSnoYPIDddep+tjR/MvtR1E3EXjmAr
pUCgR3eSo5OSrU1zlww3+MAsz0J9OdxTsHLCnUlG6NeGexvVe6LD5p/YUlOgIqGkygIMUaMD9zej
hAka3PqpygqLhJmeQGnCoLGugqf0jxLFMnZKaiEkegnKozZHIB6+vwR80+6hp/EBh27VI91FWL0q
PNS/q4kAI7UnSAdu/kZY9XH1U/EKNtjLwIOAoQbKmaI3ppEELsbrCsJzT8zy9zRCtXYS28UFiPhc
9gua3L23VkWMBnB/hoJ5l5F+LqA4cyXHr54u/0cwZ9k5epmnNTsNBJp8VsIzUVPhsAC8DqnvgoEM
kQDIU4+/WMrC9YLWrJBQPNeo3U4F8sR4O3VXRDDTUzy1h/crTUPMruFku4tkGwmX5B5vsf3FVtYF
ODjo4iLPMQeHWD4Z0KjjTS52XQ5nlaIysoKLME+pXJYZGMve+upKKmb0mpIG4cTijDdMcnE40DGh
IvmCAwn64TTrASl/K19Tq8OVwVFVOGC9s4DvXPnsN7HyaCc6+Vy+jdxNvA6frfQzHVCRDTk/TLgS
zFuAvpALtR9wsun+XnHGg1mu8cQ7xGLzFwUcknEJ/vB08mfiJyXL5iWpK+6tj9Ekcs0KmWW6iBEr
EkVkgwThxzXObjdsjhg4uUeTyNuJF4FDjuX0pZ/AKeaxDY8EuWeBeHU6SiUmMiIMaEBZj9vRZvr7
NHNkMRcXY+V1+BAgUqcK7rAAmAS1mCiW3+PXbd0wO/LLSU7+wyQvnZ3fePYlLiDzY6O7wzFjVs7e
/uyez3NSmBho7HpfzxNbttE2HMIL0WUzXLT7ubIJ1k7PYIfb87xYK/MDVtP8k/rize/skbHUQSm0
aU74WpP28k2mpE2A6ZTiMBdt0cZtbCZjTVIcI1tepXvIUxOa8a7+4SFjHlljjCJ0o61QMd1CapHJ
SkVjxnDMOwYnjpywu6Xgd3ZWGebufXMIRXyuWEb/H/Lof7rqxVRe3XHGQkthtCcSKUMRmhNI9AuG
cRzfFBZppG+TrwZb11tzy7jA+n7QDtCfJ2tLxLcNtuc1bypRyBMemYPDMPSvDeo1R0h8oxNsyjsN
SbSNRRvuJF+u7swY/E+SZd0I45Yl+bMy8oOrJHxDP8izJyv9OrnFWK8i2SGMajZl7fJoQQzrjgWr
DO8rxY+bHd1dDq66zx4V80+ccuf6O8SbnMQFdg/xJVpJMMRv6XdvfGTraeI/M6Ox6bEKcn50dqT7
+Crd2FBlm+7j5rhczgWElvQ/pMBzVaHisau6oC9BKcbITgxNY2NtEFqL7A4YNp0FLEwVxFnCQUMR
xb+o0Yeviyey9d+e6UZb9I/y0i61BzksoHPi3grWKCY5bnUEHhftQMEX0wtomqpcp8MDJ3g4hyX5
nixnzbOOB2mnfiENQDh/sfRN134X4YmFb8Yey1HI/ABG/xdeCDJAIgV04B/gDTkM+XhR0tfgrdX4
/1xWo8h0AJliWkqr/wfMqB5aaNVvPkifPClf2ZTYEfvfYHgl76QK74iWlf6HDNxV4m+omd6Ea2lf
XX+DvYnknH4fun2OmiR8wOGdhdERUUlafXFysM6NtuKb7+l5G/I+KT5Tyuis/cKnhDJW/6Tk3wEs
EvspPi20A1H9Au/heQJGob+gbv1H0nltp45lUfSLNIZyeAVEEBmDwbxogC9Wzllf31PVD11dda/B
IB2ds/faK3jpO1Zu5OfyxIFLDg56NJ2pJ6M3F8cJeM9EFJvojDAXw/A/wv7ll9UZdbCw5iWKy/u0
K5bUdcoGf1GsAWboMOE9N8oJE0P+3SVhnIKFLzMz4bbdRnb605QBkC2GcOtzNt7En1xBybQA3f4N
PgFm2eMFtUBiiyfgeUoymPpEH8/Rqnih3WDhX98azOWFjRAc5ewFCdM8mbBVtuVWa/4M2GP3yFsz
3BApMSCM4UgrbzCElpOj1B+lcJ3lZ5QX2Eqos18BB+MI8AdcAQzNXOZvumtKtDB35PYHki0bGure
f/kaoYsXoPRFJTUy26JIqb6Q0CQ0MXOBtv/832ewbMo4Ulvi6OzKhwY8EkXvgPn01TDvUF8bgVnN
jLwUb4L5YCa4+N3ZI4L43MHxZJLnuN2GkFgOVQKFg2d25skvvwL93lJLMkJRYYMigXv2hU1wLY8+
f4Y9hD9X2D2KF6CfcVeK6fTQ/T/JcIInVblcPwkzFqNVTqnuYzTRMRGSIAhg+ZspW+ltCT8JfkLd
KcIzFf/hQP/CKzOwa39XooGWyZVeWN1Sp9RA0HW2Hg3JT+znHqaBs2lf4a+1DUQjnu/hw7gDrgDr
qVhSdld7Zpo6Zx+24veseXrjSvQda/io2NIotjTu2hCKFIStOQM2uB54IjHgIy1KnkzkeIJgIVNQ
y0wnmJXq/Mp5j/V49xdWX+UXk2JqLhDE9o1KUlOnFs9DygEJvah5SXPgTYBrTR+7ey2djF1E087H
Hdclw3JlyqVEwZpwJTubtG16zH4ywf6lzfxlzxeAadp007JhhJNSj/YBC1ifcKCA9cU9Irg4RWBj
gzSjM1MDBM8bpmOoaVNOkjf0BqLTsfJ6wCxCHEHjvjUHJJeztDvQflIlMNRF9wXYGVFUte6E0rrf
LDGz+UnwI6ALjogtZm/EPpjXMabiIO3UAx+FP5GvcJ93sH8pmPs34eiUIP6PKKzjL86XcIkcjhtg
wnudBm/MR+58UpcwILIwBYJRNuy7ZBejK+BxKDMmWrhebZlUipTiVE3nevjFEzkhIgszIApnGVcx
RD/9qSdBmXChuRsf+Fh9uRLA+yils2jbvtkgeVdWL8NBfx5/IbtpsQJmYMzYZtIujvKtHS+UeGXD
AQdgPdm38XV+BBSKIa6AaFknLR0mMDiDVkxl6OrQIFJl0mX96w6utwxdHAIW4zG9wulJzDvrOenX
MGIlMV5yd0vKHHJdSifNzs0IzXOuOto1gsWMtvZWv2nZmA5wPqCKNeS1tg9fiWabx+qHONO3AhOE
025evrlWrgcKCPAGsd6jpettHZV98yaVKeU0zhw0cCWrYXJ2PtcYxRB466+hIdd8aTglsLyPwxNN
FFEw0KKNexNgR4xCb5sCgieO4eFbEkygj3QV3g2Piz7ngBkIdWFcqG7YreSTZ9g0nRMCj6YWwAjG
k34rKP7W5plBNPDjddARQ8IZXzXMX5k9Azx5U5Fh4I1IvQ4tEdLBHE/Cm64d3aibbNIk7jwUIM4t
zlNci06chjAstPCooyegt4uCj1Vv0/96GPwqGFZkTHpi2IPzqUbNF+a1W2oO8yiH40mGF8gUzVq2
+MNi7pQ+/ORaAiIyCcSRKX1TFxUB40VzYptY84ldJDIZM4mJzHTR1oH3Je0MSw8/JdZqycg7/ytJ
m8CRCvOZrDtH0U3Occ5am1NzC+aC9E8LrL9cMOY8bBV0K59E1Kmd2MpDdBXYPKPhrN3VxFwYwrVP
meREWy9iM44gNsJbKzT9kJX1pbfwyRfrU4QWPoY261n+pUacYhWCrX78FBYFEKMfXWuRZUE5D87k
gZLUY7QM22AhWLbEl815OLKcSCm+DBTKRVEJCzP4jtV8n/a1UzXBbmKSVS4TUddcqd2qRfIzFpze
4rGjd5vwMW/XfuskJMJ0nSTVGd7jo8hGhGlV50LnRAJbgezkEakw9atLXz09/sSKYrBVRggjiCWg
YIJPaXBSB0kw7yG3tl2/0DQL05aT5T1VD6Upo9r4W0+gzoQp3CLUBoW/T038e3koc50JsLj+j6HF
7ZQWibzC4gt7rNKgEwiJdBnWkjqtPtf9GuIWo0p5U8mM5oVimzckXQAeKf47cYdFQMsxpJyCtowt
e+JA0gpEW2mFdWWUS190/0oLuLzdjTLjDbVYWtoE0O5lzjcPCG4MzbmpCURN0R/TC6PqSnFPsNgz
ToP311ZoR7gAmYG2d8hP4itTlZ1Eb+WDoekYHFTXbrw1481Ki0M4Mvb3N6a8bw5Qgu0IYqfu6ccc
Yyovx/+pkSG9NvciVPZKeGs1xbFq1JqFvEks6S8lGdvSQZ5Fbd3CkDa10Gkj4dTk9UnEwdo0E2fg
8vqtcpZk9RK35iWLhKVFId8ziCoelsCsHlUi/A/eKxcROGtibgu0hqlx0+hsjcrkCMoRVk/7J7Sj
qieXUT8OHgwT+WvSesqw3kqzf8Vlib8ZNglLUez+rAjNK5TmRtsEKcxtFm2ZnV1o+U0JcAD9CvtG
/SeVS6gvfwV0gz53dPfp40llfQ/ep7L+VIkGimKPtVzW4TrBTyxHsxAiEKgzfy1XNwv9qaJEGLM5
lYousBixq3R8N34lFsY8uAlmIwEmI572+jwx7VBGhTAUTg+g37j9rOxNokKJYFOrje4ypYWqiDG8
W7T7UAhot/XDRP1vw4QQAoF5HjwL8MxeY9KOox2POioAq0sp1Mk3Ro7YtcFXk2M8omfHkfSBRM1W
XV8cy4B0GFSaiI9KAfQ15pfnbrMK4UT0AAV9GtuB6wEUKRN8njA9DnvOl5VkbbqpfzMlDNVEvgPj
Jx8P2hzURmutWcLBVDfUX1k+l7rJ4ISWWe+xuTfmSd0deLZS8Q4Ryc0+CUOAVOkROEtMpdOFKj4n
galaaUtODSw6IK/0g3W0UkBjZyIvTterGsjHhAEBdx9ZQ6Joe0Hq7RqqZopRe+EiPumGo4VGFG6z
lzP8cTrdm/cKEBYMpOnuZ0gyMd2RCV7KcLstlq505DeSiQKT+thHfI3u2tGjtvrTU9rVECq2CMu4
LqPNkBOz56YoGMjUCJdeDbskAHWtzpLSE02B5Ui5F3AhbTpWb8BcCpqEpBFJszfYjo2xczB6qMTv
rltjwtAEp0H4jpMrAxCNaQKPRoDDkAE7CA4HUzkPnm2ts/vgIKo1pMbGq3hI8FpARYqJbd4ziEqF
JQ+7ljY8Z5C/CENATuBUzIcsPgBMz77/53cMnEjdzEHSuuBPiXLgbTjFCTYYTb9IfXmlMHcQw+9c
qtcakQCuz55CaBhHqd45VuEuZKChpGDCzhYTaYeGgZaekqToet8VT4wuYTvErakt5SZBPQ7Z0YeO
M99QILjCnAvrg6fmaysg6557lwfhzhh7tFTAJ8lA98/xSguWEFoVwabpLyxPyw3g5rmoArF9abF9
BEUfDEiYsPFkPIxVKOTo4RhpUUyZ4WQJm3QP04T+tAmwZBkWQmOzMINX/KPdxyM9hcEYQ8HOHCbf
XyYcBsxaui18QVNcGySatw6CSFKsp1GOnaLI1A8FGSumM/SrQfuijsF/gvQDfCmbeDNKb6P/F6FM
a1AHe06Lw0Fw0pnDsRUTNhd+1dm3nl1J0QJJK+tPDjBYeICj2Lrok0EfbQOOklC2JGGbDasy3tf1
R1D32E02UB7wdovB4NMzpZJowCNcRz2BGCcRvqSCU4oPWjb1KMLBcDcGlUD3Y3QHkyDVgNchWea/
pma/BgcsAGX80JrlND0Z6GTPtKGH8xHA4lfpUPvoNsSgaGt+NFkPiuCU5j9RXkn1pmfaW7YPskCW
KnVz2pJswFTRYqNOMzZsmRiWEUCsXbfR0sW3OobUDqCcYxYi21r7JYDvjdcaNEILCYr+GmR4buZl
0hyPup0woykaWKckkkAONlodGZc5Vyg1Yljk7o0voXv3vnH88ZN9atW1EwtLplhfRnCTpk1c/Zv2
hax+ipHt09CyUQo6XulY4Yo8FcDXjbKneeo9aK48TnJ/1hhooJeEHyavjAioX1Bfqn4yB+8yPXBy
a57LMn4buKSYg7wrTXXdUBaUDKdM1FBeTM1ER6DH65yDYzqE0lb/r7gs9YFKA40VkksUYzCObM81
vuCjhAUR5Bxd04cNICt4TX5UcwMFcnvMk0nL4BdnsKTxL4SZ6BmA1uvC/zNwmZKPlp7iSs8CVvAf
AtQmQgjaOwFUKWa1vS0rKj812LrBrkAvGo3kwHaHkVHr6F86wbgWzBgabFdAHXr4hDPWLSxY6RRf
5bPyE3xlEEHm7S479wthLVwVcqnyRcygjydpIvky+ip/rROn9i/7Ao8RIwyCj+4+v3AqbxsSYGYE
i0DQyS7ip7vBuu4+YHrMA5jhaxfpYG78o3If/qhvsWyacqXvwZ+FrcJcgPQyzxmDyZea3k6YIQPj
QYWmD8MFvwhYQGepXjVQ96AhnAZAIAcE5o4uUX+wiqN5+BGWwle6Mf6BZaEonUXfwPb37m3ekq12
ir5KLKn1tfwu7ilbzDq/ufOzsFDvyoz/qvfdWr2TxgpiMcsJGuALeTSrd6AkTmuEOfMUyhN2oNdw
t9BBkY3ZNZu92wXpa0vvCc9xpmwB2kgjwzZtsolPDulVA169JhdjxhDzPFwYq9vSb/YdXVC1/eb/
ehI2XwQM4flYbhkXsk+KC7rKaVw3I6mKUXDzUe7jG/9XGXzhNpjwmhe5O5u2ZqaSOgl7wbFyBqd5
1UfAxsFhvuBEdvUKXu5Z+83+CDz55+GHWHykNSOZDSOOWXrqvtHyCTyZ0wVOVT4AeDgpedOHIVZx
Dew42b46eFXNIULY7SZaT+PCDooqXKr1G9CcHt3aZmfeemWs2QHnF+jn1SddNHuu05dx194NQC07
0fDlo9T7Z05UFxLccLoMi68KYi8fRlu53RyIkOkd5wIMGHYWkk26ObQfNlLwSzoAiKRX/2hsx012
C4nexpnmhz4AVKLoGN3hSz0LQDgFRik4VoIzf4EGwVX7oWADWqBX725sFP0X9IE9Y1B4xV84VbPt
EcONP/oruIy78lQ9ebwj1Emei58V7CwDz/PUpKAyIBA1QEYcjpOoSkVha5A+HG8Va+bvEbbOxb9+
hzJ2mwYz5Witq+94g2YE4AO8lTkmE0lE7bwDsWdL8QAm9EYf1C4bLnp+6hx/JS3SI1vom6aevZqI
0qNFnvd4JrC2N9Coz/17aQMnTl9+NjqY2+Tv9s6thuEGD48VyFn6VBbpSSprlKSu44WUKGMWkdxz
F/N3RHWVoAPNGlLduX80ZD2BgBDNa6wThJRobDzaI3jOYagC/5hLfxAXIeC/XLarjhF3ENSrsj1p
tOTpVkS7E+bXYdQwCwZvihbTqT9tkoMAP3NQVzn9LaqnaUtiG5sEwS4k9Ao9FLsHYhNLhHlQs33v
a0xszEN8E1pQWpiLu0rcRNlK0b9b4i7ERZmCE8YbN5GPhT7+I2NIIDY6oQk8GOW+F0kZRgfCmDvU
dbhxAWEqR2mnC6eWvGkV4B6afkxf46uvidAcKk5rlZvGZ6ZM1CIGnyr23v9dQGvHyCkRvhP9QJOM
h5E0Y6ZVrPBm+ADFCY908Ubzl5/qI6uqWgHqAGbBGoSrRE5JhxW2Ps/rr9x0fFwKoAg0W8AxAiQK
44ACMEnWTYaqcA4gAX4FwB3DBYfLlTP13WNsnpK74N20HjtRZ/S3dbXK4hMmLKTZYukq4R4DZ9qj
HGvysyKCv51Gk0Cg9qwNC6wo2CaoG2Cpg5UOeKltGlLr9pa6S085NCZMYrbaenJqecFd8P9V8Woy
M4UYSUviTw8UZ7P5zyJHq98IzFJL7HLGwM4E2YZzmLScPyGaZf+3HKXl2Li4++RreDv/EopXD+fa
ET0RSHdFfT2UxaYADnLHkBQ4HNagY4jCEiHTDJG4hw4yEslYAPlfQX1pm71BZoloUwyE8PFRktIx
ZshsUdMx0iHOzbbQeZQramqiyBCSDjVSpMF/mjgNKVgg9pjwhVcRUo4Bn12VGcJJwcnFlMUwCFru
cXoKSYrovKUqgNRZGJZAOxgGk+PkX6hJBFPtmkwFpHWSBA240m0UE0kwIsgyQtGNTUHZkYyhwr1i
UY0dCgviDnJwSsF8lzJ5NvyI/KcF0NpL0h3QlHT4pHgEwok6AW0mMzmdxAYfLCT7GNNclhlhLiFS
mmaFIvRAbmZkPHA0qiSnJ6pKcWR352dkET5ygZP+GNeOjyAeCsLAzbJDYY/jSPWouhvuIVXzFr29
X9lCbev6stKX5njk/YJw37RHzcRo5DxyA4dgL/p7/m7AirRfq9kF8DcNVsziem3d+R9NeeFrwCoO
3IcRQq5A7eJi/IfIPYUMh5309Ol5/7J+VOJxjG5ic4nEtSk7puSIxiMUXtPnqd8mrNCyeYSAemFx
NNoHv5vfwbStz9eVdCSXyFSXfOG2tvnztgEhWWnuVWVe1awxER0jwtdQD02WyKD93eAYmhMEGGGY
O2ZKY7wvaQ50xxs4+KSCvsmh5sqJJDKvhGn6pe1ra8qrmaK9ZP5PM6af5i1d4ZzhwmzaNRKtZPwR
k4MJCR58zWQdHjX905TBrAQbRfaNWQCkK7OdhfDcG/GZk9XxNwovyX2l/spTryP2DFVbDqtQwq+S
u1+lTFdAPzx/H00LgJi6iP/lHBzV1PM6EgiHpzAbGog7cV9Rx5yh9Tk0+J832K0O0e4/Ur2MkBIe
Z3SvynLRBtOuAGYBHj4AkxkDLYAqgoBzWnooi617Ul007EDll4eBPokZ2hJbbTXEL84J8OIjWqc/
5oKD31ahOdRUSXlhbVFUsXB6XCLXlexo3JDeGeJHm5MbvdaEJXw+3jXIbUxx+PEosfmZvkS1+GkJ
P+zdcwM/wgKICc0zN8YfPspaF74xUmldFD97RTgWqsO/JIzImwcrgFsl0JkLw8frjk2ZkEN9ZAzI
TshdhtHS1UdNffnFmpXLJHk0z+Bbgo1it2uOqrGb/skd1HZQtbnJvIhXc+A3TEzOvIDba1hXt2Rz
4dx2OEXy+CL+t0r//9t5Nf/ijk7qb1mdQXsx9SUGEiDs3FVsggD7SmtaQ7xrEOx5RGQeF4qO5ogN
cAbbbXR4815d52jetDVpFF3vBD050EdWIfua7H2BPsaPDucc9BfZp8fkTd/lsM0I34EJotIBviaH
dJDfihnitQouobRuNcC6ddQ4eg3x5JiY/4biaCq7QtuJDSt4afGrxF0nXazwY3Eh3KWu7iyuY4E7
Zc+WxKJrlatnEflsBzAgYFlPoxccFOnaKLbKWfVIJ9rFtZ2i2NnFWqw6BHaihrbZZfnFGkeL9c+P
HEM86tnZwH6kdXLpnJivSOIcTz+8QcwFLTDwuDaZSPACcW5SQQOCLsfN7FihOSc2Iginvc9aWiS6
RjV7YEWeyZhvApZU73QodlAtZ3aQ3fiFusn8RDu7bvldkjAZTuTISUikm3OV4AzN5eGXCfgEKPFN
UnuQzcpbDQl1owNUw/QP4nk/KZhHLkUiE+GjQaYi+pSQOqHHSZWllspQhGCljiiNGmQGfvbItZf0
xtUm69mU1VfPLFbjaOn7jwbhz4WGIIO2ugV/DE8O6Sq75/RWLi/vzTNLYXqJyqw87D4sLZ8XWtdS
eWnR0StvVLzV4OS84/Tm6UOjF0/11/QNmuBDKp6+6bMHuY998BbGj0pXY/QKIJ9CSMQFL5PCmnfy
Pu8ecvlB6SqPV594lLx0cGCU7mO/Y2OcMlWNNYt0SqmAodEcudX0j011S9ydG8JR2GnCNQn+WOOZ
9OCs84M3e3ITlTN252K8Jexy05lnDNaElbRRjDROnR1dhlu5+akYCAbyemRD50zhieYXtNZazi+p
d4NfFj377sDYrAOSzvwAAtGDhzjEkS06NeSxNcoKcVUGC3ALqMuscB8Byvv4Z5FV4YOOi1ikxbdG
oZyHZDwABUrQYtHHxJDtrUaBMcK2XAUvPSuxXWA7nsoAqpQkxlpMA/cTg+Wog9ZzUEecWL4LGI7T
gssz0in8fWKtsmZXQuV2oQm4KTwY/5yw65mGu+QM1SP8ZQf0BT2DCyLt8K1bhiqkqIE9FtMIEi39
oNlqoUE0G3621oD1UwlpYViXMrzaoJDObYn553AvjO3AR1AjvAT4eKOM907v2wZ1hAg3eHp5w8eS
8GAoeYVpGLYByWY6LUQl2Mrlb12iTGhhDVcYvan4TfIwcGpEVCBZJO58iyJD585wrow6l7vneOYZ
5kSZao0qIMqMXz79PzLlIiPv2b/wHTmslXgeclXjpcXeE5rrzEBEKznTJWupRXLI81XNt++3KqST
ENR4CEl71pltY1nn81X6jsAVTGICqpzK623RJZ8Cd2t30iurnwzVsT/cM+Ycys6tL2K4waYlDk8a
3a7hWLvgaHgBUNtcpafwm6eLMVL8S6DDXKq3ytDb9EtJumrQcyarPlmK8UGY/MkcPTqp8e9Q7MKQ
4HTSggxxPcSn2oRDsoktcq1ONewLfS9iXC9e+EE9XM2AqiDi1DsVgwvEeywwE+wGeQ2ZLbsEX7/8
MPgPN0aVd4CBgtqYnZ/3BJingwDQj6BTKNM/cQ0UUeUhDgcUYuV5y1xbqwIzO67DBmdjaM+psvBg
k9bMjm+9dGhVEvzufJ4wsciNWfIu/FEvXGPhyuS12I/6vkRbyg/pLkAwWXgnPdzJOmRhx+ovsWur
1n6KBUxorVaTuxn6O3kRufuBE6M8xSVaHaeDVulf8M2s0aPzldy9VV/Mxkk0FCs7fh58sGBKCHdY
/UTGO0URWzI7nYyJqvhFqFAZwc2VQGSBXTRixYSAkWl4UqoTyeN8NNG9hMrRk++yxRm389H5uMdB
WlQIPYObFi+Mp6YuGmbqpc05NVTrCnd575SqDrsZ24zOvELWKIkY5pbpH3akGGRmZ2hbcYDHD5AL
gIJmZz0msdCFbSs9WcUvMLAbLcE8pXMl/YkQGdN1CqIlhHC4UO0zWVAgxuxSGGPpbszu8oh+fLyA
4y1xnCN15EdX75n3h5MmrFauPTUlMJwICsI9E7OdpxL5HEJ+hQY4BJQlu6bD9WAEoTTuLLeJtAHn
lP/IrZ+M8DLedfpBmPDQ08Zbqrw9jgM9/OUvS4wPKuaqFtQ6GAHFXYskhPTrKt8RmsstbcLf6e8F
3kDE4kG4siC89ilDjModrTrg8Mxyp6AZaVSKFeVdhqZwuDTRtDYxfMX1DkktokgYBgGH/yJjCJwD
/mXYIeZAgvCww1+fB0TU7kLHFyru0nDhLfiuuvDJ4eWG3V/pXqHmidU0lJeYS3t/vGHDbfZPAkKx
/MBarxtg8DUL3e9PhnTp/Z2IiUMVTmaPQXSIi3um3LPiWYQHKtVG+LTtycLpXlmE4/SBuQ2et2Ea
z0Knb+CBhRbRlAC2v15yaAZHItsSu9dqGmszvSQfoFzxxp3PYWWz2gWIBZ0j0by3p6aN1kkQroRw
UpRhNZZyaTh7IYQxHoHBYS0qRMWMXDpc1FZ6vhPx5dG5lQqPlwohAE5o3jFBIlShlJYyqTr+w0qf
hUdJ7T+a8lRAtxW8eunm8TrgsfHMraIXmygO8eHQN1Vx6AVjVY8CWj8TE2xkmuEmrVcZ5bWxgPfT
YNvD5zUcSXq3RDK69mhc4W4BwtapQ/4Q6u0724SV/UXRsu1iDE5WTbwL43tenEpEdkl0EYZnWOFB
JTEDD/DlCGDM4rwiI5fVc7qSaseG0IpXHWegypGIYuSCB8PdIxeLWCWemvo0RMvCwn/1l4UkwlKp
nFp5it7F9CEBOWyKFsF6AtPp09jtEu00+V8lO950erjTi+Yvc/IA+3thfpTsFChEE2AquGNPKYQ9
kmoeu1EnZGDO56+HlW9Aun+3sVNETwXAxFK3o0uMHrxeCXf/BbeSF3FzEd43+rrG/BWTzlys2Qx+
2ZxaFEboJKkZseJRnYiY4sb/FTzmidbHZB4gEuKGC8MJ9++QjGNSf9yfMoGMxaOUgQ0maOxG9F4h
o+dkx/5mcQW5FGwmWnNIqEcynosm4MET7UQ95do2T7gbcGasT+Z+OnKA2eqJmG9PoOZZ8Ntnv5ro
eK670QD3TOHaJqsY+jTiJ61vbhquqV8+QzU1QL0RgGV7/iKTJ8KNtRgi+lH3E4rQ4P5CYLam+1KD
r879Vv1DAHpi7s1Q3/ER6ezwfgAy9LHFlBE0uf6ST1hYjt6vOqhJUXLAbbpAW9hbwcJE7Fd7xUaL
9z0WT1SaCk4+lmyttFBiktzCaUI0F1zFAmVOTymMiLFarvLiEKviGUPOagCkSHElxZW9npIcwfPN
AHMkJgdpw/NCfnAJB1JSAVyBDBoFP1oUvFEz6aIeJpYAMKrikhQ/41sMftRha0nXNnVAfK1h7YNQ
F9a/jGFXytbli8fSLB+isWWvMGKa8eRTKwqu37eh4ea6z7rjOP4o/j7ozZUnb6Lwl+8bo8QR6x+l
DflwkALLfK5C3/FjhgpWOg9R13ZMF8RmrWSHAI18djTKragouDaOC13JjzIApQo5rsEYxWBQ9K6F
nw6eXoYDYmiks2kXSMaHwOe1emygrlWHZW7M3KT5Vmhmy+FtFs/IhQnu/iVEnw5MQnQd/jeIUw2L
WUwImftXlK+CoobxgdZ/OukhiSfXxKymkI6Z8tPFJ8Y4oXxJ6y+ypQci9dRVkx7y+mH5W934Gcwf
PfumDFfLk0UHYL5bPCH9zRCdyDop5G6W01JIEJd0HkvMsnTqRaVloP2v9dFzTov8pVUAdvnJYF+P
mHZqmIbVGmOlHMFCc1Xyb4/7W/IEgpS02WxQ7vSzsEnF5GgB5feHgW85cVkl+gX5WzK/PAkf4slp
XWxpRc8MZsvc9s3rkD9pbTFmE5RlX277CPzJGbqr0H365Oy53233zwP1lodwnuQ7baDJy+cmdK5E
m2xUf8wUkw7iDQ9xjb4WKyFpr3frRrmzI3TJC96ortxLd4twudNXIY1h7Wgm2MSEV0rxcbKT7RkX
QviWE5A/mrvQg5Q4kroAgzWHIccQ203viX/Fm8OH7V7YA5HScPZkLAbxCZs0dUP/g+f7JDtrZkye
GbQKCO7S5UBaR78hMA95Epg4iaH+LkhOkXzsjWPq/VZ6wTNXYbACRx5RO43nHGkCU4fmSUIUCrju
AYyFR3Nbb9LAxs5KATqF+db1s/4ffjpBAY146RGkjA3hLkoXeNaAO6XtSlBJFrNTWgx1Jzc7sec6
f2vuTfJQmsNEm+iDEfk0lg1NFAomvqRDvx66o6h/mf0+FXeKtxMtnJmmzHfwc7aiJWR+5gO4d5Fy
UKu495xQbQw9IaWbXNzVgLz1llkylwprMSI1YozLJBshFtMZFbf5P+spbkRWIQ4nkOT5zh8GESxL
BmQQ8RmzBqLDG3Du4fxT/2OE1M0CdqEGMaB4k+7CAcaed55sB26g4eDJEAJbEHOGXtjOT8JW+YEg
m4fPIBb1VGyIKqG0+tc79Yu5kfApQttvl568RV7Sb7WzhNHRrP5uyGODi0QjbDG4gTaIggOTyDmt
UkSqABKOjL+Zi6QtdaiIEZZsUqr4aInBPpoLejDppTh0mSLVVbUdLz1mRog0h4UofQ3Kb5D8gAfM
w4invkOAPuBe5HY2xF+jKWdxyKsg1g4liwZljTQwp+azZHVlewNzJ75Phz1YacCQn5QL2I/hFB/l
dNnfOltqHv54KKJ04ttBnTHKLmIyPWGHBdQpggCwjENWvhqpJhOGYP4u078gPE+0dBj5PrZBrfgO
OHZKbQ9dNcCZrBL+GVANRt3FY/qcYvYDzd3/bksaKzwJ9xjsjWzwnkIsVf+xxr2odfhZn4FfKt8m
v8eQGrsyb5HwCVPCc9heyX1Vd616TmOnjx1ByGy1gwYT+Ccjx9zaYiRQAZj7Tszg3QvOGR25Gnwm
a3//AQ5WC/WqF07Jhiks9n4+8pVuJzwtuXJcsgytT4vc2MVQikpKKNExdedKRZqMjDghIcd3INF0
5RM380VnCjvMQAwaOGYLOVNDhV+ditpJAdGCu+VLb3Irq/6nlRDriQbI5CIysWIq9xF1SABHsQUn
FTea9rQwJuqo2JNXEIm2NvxYpomwKLn6YXFQYbVAO5j4fgjOtRp/LMg9lQN/3RSQNMLWJClYT4YF
Y5x82Fkq9GWstYO/rINkhQqrrEB12E9VfqdYosRW9ylWAcDAs4lJUwuYYAbfUQiioI9bH71CyJFt
RdJbz7H1S9qfviSSIIBiFQGv4/c4/AsQbVYg7AjS+KrMAKCwF3D+sLt1DdbFEf5NXtp4Xhn4cJBE
w3ZHK4a3Hv4VVKjk0otzibYx3CT6f7xYOgI4A+gCP1CnzH6J5XOPExhg5UDW36bUqJsXIq76yZIs
ZPy6x8QhB4nIROzpYf/BmCvnPumJpAix83HUVses2YgUZfj7fhOmIflcChiMM8KbPXT+ONTwH0W1
BoxhyIsMCicXX3uqmsDUKMbuCSloCAEg3UOdy9JnRE3WWBvu3WJIMydMGUzk517PV7DBxLh0fLU6
RwAPUfLq8KzIx32Tij+mAq+/A+FE8OEXf0ZHW0B9KBu3JH0quD0WbMdRhZ6rOeOk0lHtxhFaTTgo
vo+MmvlirOC/bACN8ed58hfyiU3MKqZ6wKj2CYhqNKFUEM66ZuviOVhHaCfRzU85uZRgqQDjI+//
vFT+gZuS4m9tGclWH2ENswwmCouaUg9JEfovvOGJQJEJy+SQlDqiG5GGnz1ATQ3FqyVBKDbRFrO1
jlNoavossToAfsMVqsBte7yw8COMJKTSgdsPhMTF+YeYcQILp4YG439mcDKDYrTe7pw9zk83oXZE
T4B4L7fOurVruxNYdw+6Bd8xOpJsevQxGHXwxu1R8IJvqnaYLQQZqucaZQj6JCrHXl1ynjMQg/HV
ccMlmwQ5Zb+bZH80fEzcjTtTevMUv/M3vAbGrbwQFjakZdj3hCVhzTWR5rHOQ1k2C64ITXwCfDcK
HxJiFOK1cEUnRbBN4jl94dTjrhAf9JZQ/yUo6xD2mVdgDS0ua+UoEu0tU1DA2sL0nrhWGSXijJ5C
g0HBusXEea6ka8FfIhOAbdBkO+jsUFZi1AXAbVxxOh/ZZhpPPABNETsZxj1MNaHAY1RULxuSvHVb
ivduu+8ppbMFzP4SPMI1dtKUGeQJi2uGM0LB46pirruAcEfjAxt/FC/9wMA6X/pgtvBPI5OH1eFo
JzunTFXMzS7WMDJbuyrNtkyRruqfCitMF6OBhlE03gKkUpQaKWoiecF6hysLWGFxQdQGo0JrmNTB
fBRh91EwQbz/H0fnsdw4sgXRL0IECh5b0XtPSdwg5BooeO++fg5m8WLe9HRLLZKouibzZPmjeKcO
+3QdXSf1p9/tWxw+0JdhuO55WTGxTP8C+pQzGAxesWsliFI+O0qP4V7rV5UggoAJ2NDM+hLSm8PQ
dOiObWLvTPua6P4m6Fgy2+rTawek9uXVlQuz3LgNYJJZQpTRhSPWgENJFq6/s9R1O6FT3jBviGpe
g5yHW0MWr8a3pdywfhCzjv2unjdgS1q89bxxC40UvGFfMjsGdgFIMJlGcN3VfUesUxjQbNgVLADv
o7ai3Olh1znXtDpEYl1D9Rs4pd5IgnEwdCkrnAZjtXbyc2OsfH6RLU27QS49Ytued1/TrOGW7zJe
M/Wt/kUNAlAzG1dsjC26RLxfb8X07OJamsfeqtB3lb4s9KVTL+VAJNkmbs85tBedIqUhaoTetNbG
lctZjpKPgdGktX801Ade+kWSdWytynCTQ7H2eRRG/Pfa3JzYNBsfqKky5/rKE+giTCZ8DBkaaddG
VK0sT14MzP9jp6yGglSpYeZZj14/cKfZuv/0K+C3jD5YBxSofNOFzZC3ir67EDIR4qrybrLkHAZ7
Xlv6imKBc0udEoGLw8Cx7fBsBM5RGsrctcO9WWFaRNAWkMwAkwO/Wi6uNdEDHGVOBY8iQ3xlcDTh
KNaIDdr4vb8coYMoD63dh+qN9iYNjl39JAAm9E7MUDFMR/YxGz9takU7tZHecv8nxyFGFnuRwK/U
d2jwWUaCxaHJn1Wy9st1LrKZoK2tAMmz7CnrCwoKyfiHcgn49UzCExPtkaqMblIxrffQWJCc0QR3
W9775qsgDdE42NqDiOgMVAEKkCR5ZsPFApZs2e4J4u2m9PStZSFKz5jhmjh5FedviIML8pjcuVow
nlxzrbEV6dUYZnF7DqCcWaCe+eZRc0q17wGqoDjXNgYqkDnqtp5Wi0xYmCyl39DA6MwU6zUCEpPz
uv2hGAhVFEIZGZAm1lEOMYMpnPHloGaFS5Vle5FDwj9H/RbBL48MjTRTsDj7scQebGzuHFuxsln4
RnwX3YQwHywkxhxHI/yo+QnVYyMYY0EPXpEHYVoBjz3SIp5xli9MWQBx5TVY/PYlAhB0lTKzdaLb
udd8/jJTzJkSY+1kN6dR7/XfLjLMOvgkjcpr903PiO1/8eFlTJkNjIfsj8JtKB5GBUlqeOvEyqte
fsVSdOCv9K/qDlpKdcip2J1y7Zp42iYYsEE17s5pDki2RnQjKB1j/1XRWk8CUZPZxlRARWq8ifgJ
p5G5LcI31QNSxiQ3kXOXrtwNeRAQ2TUw0AnnoETsbKr9qp/7/WW6QdE7G0CIusOAnLagK9UZdfMd
FcyTIZUKabcIl+IA9f7/HSUrTZkhXuccCjI8zBjSPAaWUQhoSvSPKGs/VanfzIKoD62ft25O0hBL
FGhDfv/eU0XLfuCm3nZYBxt2lQ7o4jQXZ60fN4GmAyUkZiw1IPNheyYjvWdoGI31BpH9zPJQ+YOx
aKEFWAZLLhw+gLSdKbrwMbKVMiLM4v2XRNbrqvm8GlPOWeBI6AecOiWJp4CYPgW3zcTYzNKOuC2T
vF6+bJD/U/x7yh3u4zRRoEU5khCg5qPVSM5hx2Nknx41zEBLqHuwkNNsWfElVRMeIL+lLZ4SzZj0
E6TohEhO0X4GJXwq8FPj19HR7OqHcjhELtdRtbf8rzRk8ZW6iJNpJ9jrIBKdPu0dAch/1AaAPwxt
T6YR/R8d4nhlXSGrD6/FADP2HBhgkES07DrjIHoPFNeiLBBDVzNF5zzyqQWmmxITv8L/zGBXoMxw
NfZqTfSVmi4pjem5UjkJR2BwhorShhN8EpAZv9L6rrWLWq19lhbKoRl3RLIZ2h9dUxIxt7/q1X5q
HlxvnwUPmzvCZOpagGMNC9SjNH6KRAZN3sKzlXctWlL859audYAzsLShoOIqf3PGc2H+NOPRctdt
so7o80uCglu5iFHSkQjUvyrj11UvUfo5MJxQB3BejsdI7p6yXdTZ1tQE3pScf5l3YP3+BdLfJtcs
YWOP42quRa86f5YR8T63WN0oyVxWG3Vp+VvPvLUF+oS3mMPQXakNbusCFRJfNf9hUDw4Xy1jJYT5
CExgU/X9WzWcVRCGtf0ZwBTqn4y5YCPG9Zn4smQ8A9niZ6vKlTXNQr4RsVNCAJBpzV0tVirvIhxC
/G0b1/50qJJER7qI485DTzl6XA21hrjXDRAGhDzzIBW4KPPhRwnvevGOPZxac1RXYQUMkWTaXUWo
Qvio2UM6wbVIljmJr328plqqdCzMJqIwmFmOz1JxmA06nlGK29qgp3Zxu22U7hkFSN/b6m2jNLDW
6OYhzFPAtdRhvY4BAN9+OWAX7jn3bcxMyXfDnU8IBHqGz5I9ZcSvFgHohjBYFFTqo0fLw0nWniw0
2US0aO5z7LVXCK8KlMvT6T5sXUOA6Gx9HqKoyxmWYAXNvItMvhmgSOGcphZRMpQLNG7Y7kD337fu
rgFakFfRVukpo92jKXDUnhXaxlJd2eFBDpIpcERDs27uvj4fI+LcWV33ZK1Wn8ROFmDvAE/0xD0L
xrjljru8NaaxCNz2WaRsLXulxZ9MYXnDXebgrvvuQMiBXQ3Ev1vEbMf1Z+4dfT4TwUIJF55AVbTs
lWvgPvPkyhQgDdaVtek8Wl1KEe3MIHgU7AIWfPJcyqPk7PbgmQ+25LOypYSR5Tsb5gCRaM36lFOe
zxqC/2xld4sBzzurE8yP9abjRAl2GnInDK7rmjKlZeLjVO1MYdlvkf5QhV8MtElTJQSkY6F2auqz
jO82wKCsfDcBqxBbnxL1gToGZFl46G0UKSwno2YxgOT0vzXGNbCc8h3AUF69KtlEBCtGX3F2a+qD
g32TuLsYW/a8s7d5vNJAgfHQqosIntQJQKunYCnYCX2lFSFv7Yc5PJiTJMGuVBf8NrP68bj9OZZN
0lKOuotSl6REhiahi8pCOwzMPhnsaaycvtLmZ/C/c4KnSKGMT7V1E+om5mGtERdUfrcY0enI+OF5
X41Az3nUwi9HXpXuwYpv2FXDLeKos6Eulpdu0kdbQF557+4AZRuDHfd2zP+aepuVd3W85awjgpjc
SgSDzi4ufyqNrGnNO4zCmJfC2VV5vJW1toENvzZpjWz/JvTb/z5MTt7g4DXe53vSOFeTeeBAeQrI
VcjdUDEP2fggzQeO5sr67aLuOfIpdbl1M+J+FMlr1Op7iz7PnOB/lMdxgV+3DreGM3KWmPc8m7qH
BN0oslRTRRtID8Johgslr1y86m6+b/QS4VXsr5wCuE1usJNJn0mSbU1ZvrqsYk9FG0AR60L3LXQc
8Vq0yaV4tTZmmBhdolcjAIqtXRah76do+19b5a2kXBjju5s8C1wiIT5wUX6bKhlmbBVgIcMuS2L/
mtj9kii8e6JJ4ND3QjpIj8GiWOPRk3uR7srSXwgT1JwjvFs/haF4ZcdU3rwJI/orvfjQNhqrJndd
e9ohqV2sJriPEj6w3vhPUQVCN25iqAiY8TZ6Aa+WFFLPy/aVos8L0Mb2gG93oq8xPdVHJpHBiTWV
dh85LjT76WSvEctZjc4+VVi1WzaY72CRTNel7I59XezduN9nphstXW5YwwNtrBnNuoqOjHTsEu8z
fwQfa45j7W+ANRF/6CqOISIK4WpM+7aBHTtaMrX/l0DUMuWJjRQc1Vb7qgHyFJm4sl9flg3FAiqu
UTwkOlQB8aT3aNeGuedFMy/4qf0Du3EHX4YF8c9hYlAicEPIhUr5/w0BWzE9X5uWdjIr5zj4Pl71
4FO6zCT0wTbnTsKvxDE8tzo52FmKA12jEtHs6+jmsPqjEbUckZhaoDGfGrah/aqHX5R/TGv/x202
p4xlgFwjq1U1+91BUFYVj34oT1bqrschMMDNKD8OaE6qKziZzN3cpv3pB/YNKqopQVZORu8yutaX
YvZ73zMPekddwQyS+Z1/MuoXeRRE8ujGlJ+lzxK5HsI/vzAXihKs+jEm6q06FkB404EQK2NjMI/X
ykcCKxgD8sCdU9HKjWrGrb6vcY5nCP3nvCFFe5KpNqP29kgXdgfiSgmi3JbNLRmQrGrxsyWXTxZL
hGZ6o+zH0pqVinPXRLuK1fY7sUFOSkAOiQkwNhv4LFd+89WxAzR7THq1a1y1APM3Xb/as7aL+HNk
GHsWX1Q7JZTN8T4qj31Gj03WuoUrIdOXHNPNs2muZnQdEOW7Lx14J6R5vAOgrmH+8pF27G1mApLo
GMK0+dLT1FveOUDe6rkbfHulx41ugozctiZsmwJbmW0e2pT5kfNrgoXoK2bC7DIjBfIK39biVVrG
9JFZDC4sTgAU+h/CPSbtwdexYLv7uGYPPhGmDh5X4Vh8Mpt7c7Jkp6IrypmOFD6FAY+Tm1nfuq/v
oKAQZl2BgccfO+4z/uEXKpBN9ZCW3F5jWr6jfd0KFzp7jpcN3wWv8oGkl1vB3RgN2W76mGTAlMLh
qRKLGeI3LJCPVE2HdV1NWJxAqHcgpk1rgIgRc4htsymYSgAhCMgve2tsnmpb5FCaqHVbnRgXx/zR
p1Vve5TC3Ts2rqXID44lkDwR9jetE9sh919BhoauErOkbNeidxBU6ous1lDRl8shfua4WJMyKmZF
7R1zLf0g7hcjdXew5F9zSHoV4WjHlK8YFsEwFXz2zurqtQWxJcLM6TnUyStbsRbFyA/TowDzLjk6
GkMtN7GizUo0+z1+ZivNYCFpQjw8Zpsx1N8xw7MRNeQ2yskmVIMl9mcSpsIUgVLjbtP7KTVKHPOB
pi//7gjDAUqIwqv/jSN75Zjt3gyIiByOCqmyJAzOGHc3D9GDSdXxsy+dkr6rQ/JoXytFW9rZuMbb
x243XlZZdTFYpdq5uwUN3dEljwbSSYl54+DJX9s6xeZJhtuOqWIt3F2I5T4kMSjox7nwYb+CrsiD
dgq8PXn4+EY+KsY0tQ6UeVJo86QkXLO65H2zSvvxonqoXhWMbQwLSEUBZM4MWYnNhzAXGpGwbWu9
t7jjO9c69GW+bgssWmAFO6a3JRlZThAve5zXoPi68ssI8G2TUF0E0Phddatp1S5TUsxhPFlJfrB1
B4lCOAAUUtF4dwuj/F8i4zvse3IOjRzOIAu7usNiEX0G8R3gx4AJOy4nmCR1BgYHOk2DKHl714lo
nWlymV1bMnN0gUKCyZpAUZHbf14cUZmoq7iLtyJYpZX2rbLLYVJvsAjD+GZ7X2rS3WyFLQy5W+dI
dtu2/n9jy3Cs9nYJOt9I3BsGhZ0F4APfhAsCTOv9hd6RfJ7tRoOAuHBMd6Jx+EgyNgIVlps9UnYH
dFqN9hPZL7RhVya4c+GBk3CIbIpUmBxCdvyp+fWiZgkPHsVVNmn4qVtfzshGUzHLXwXR1YifSEm6
Z1bz0YbNk/kAWuKcSkpI4ikVQCzKuTb/MNl/eR0cGB/LzIh0Ie+22YAtMan4wQAOElEROzUABM7u
wNuwBr7bLnAYB1n/WM+vMWeZmUB2i5nYCRXfYOHF+6pvkVC/kqpc+tONJ/qRNM3grRTvbY3UqMP8
X40M3GtWJ0SPIYIh4MBY6ALLGobhNCFlKGVKlEV3V8Rr32huU55rhNIld/x/XnoNhGCPb+xMU9u5
areNyJebjO1JFP3LeWLCQlvX2nfZW7/AZC3v18jRXBM1PTBxb5qWP1DybIuNH7e7VOhM2DRjL4K9
aBltJ5g5EfU2JXuZXiP/pYMB6Z2sVn6OJYvhnrVt0Yy32q/2RWPtB3mpvHZX8amOVO/IHXUT9vjw
A5cUccjGoUGmNW0lbZyuEZeksDSB8zhNw41mIB9GXDSHJSvPoZw8O5TGHfNgBRfWpNLOLRovFhyZ
DrFDRkgX4HMhnKmheDBN20bwrIHaVYg71W0IKb5mhYPtMorO0n002UMhbcNJyHdWUTMSNKosZDfe
UtmvRtgnZm884ZcsupTnHV1quiKSstU8Xpf3yqtXUdIjtGTRYnxqHOZJna4N7iMLnRkvWc/wKHLo
RO+DvhzkR5OP28JkirY0Y5iRwbjqYT67+LQa7yMiHgwpNvScldd+y745DXilpXdrCMYd0WhDUkA9
xX4PRwvoPTTxAkUnZR4X2T2Nrt0KQv3kMeqvfvk1WGerXftiDliIBHfcjXlwNBn91MydyNMpcdsw
VKSWmNXMXTL0CAv3pwBfybAJso26QD7nx5vyF/EDc7+uXdvpJiJKEilwwwyRSC26zzeMvkQ6wA5h
HdUdOZYR9en9DwHRPYbskY+4y1va6RnojWCfRCOyWsxFNmK3OKLQTlV4GVPRGtLWn8ZicW/Ms5V+
6TrWiFXTb3px5fzDYlqE/8qO1eQm4p0MJpUj2i2jX8d4zF2Urrm9w503AIGJgmuYkC98jlCr0N+r
9t7VATRrxqyB/Cmwv/qsjki5JiOHf2swgXgdCrFG/ytRfzYAX2vWWKH9J5r3tN0SXx6Ep7HHF6uv
LMRJPLYIhEh35VMsWXEm5bKsipkU/qpOm7XnhJRj7k9iKuz/Cs6rcgNkh+kLHaPqDsvYbz6ImNsW
rXoz8+ovg2EQJ2q+6gvtV2TOhwLCze/FWgzdpgx4/Pe2RF0+RVBFuMG8TWkgZWXoNxfRnR1W3wOP
sgkPcoq30v1RoMjkZQlklcXspPOO24tqmh8da0lIUbDGx1Nj75rijKQ/tE4dVC1wNPY1BNtNrjBp
qPU1IQ6vPncG69b+Prlo3SVtRpngOuPDNHMsthMYeYEdrHW5hOVhDccaFSHaKczJ/hrKKd683Fgn
xRLuGBsrNu1YAof81AUvzTv57trBchUhiq+9d+tcn13IVySENjMuTp/iAS7Nny+PrIVzj7Sc1TRA
6BcmjUd8yMRc9eeqhmgkeyKEtSI8+4tM+y1hsrfxnxCryr/acJw9roZk17QfnQUuBgJjcUz0eS92
qbIGod7JlcJINN0VS+2HcQP9X6Hv3eJZ0XmaBCzqLM5rhEiMmmkgv8ZyVg7ZSkNMDWjbpOFFN0L2
FHiyj6Ke06xDV9CevAjFj3o2wbKz8kQtiBfIsjeEh8gcfj/txzL1Zqa4+0a1lPa4tksi0bDbwCpQ
OJEhIv4jfrV8z7Cd4NpmMi3m5GT2yp4CEymd4c+DqwFGT6Lsm4EbvDOsz9/NS/ZLvOt1eHAYIPd5
DT8tS68nuSRntIvxKfmw0x0Ak4L0IMgCMLkDBC4z+dvFy3RXrUKWdCuxajbWR/NZjwd+2XzQoZX2
m+PP/ZRc5bea4SAhB/6DUM70G+2nu+3NufxIiUaxEIUDYl3W0RoPqCXm3ScEzACU8ls/bBSxsMHV
vXfVqasAdWjdqsKq7LN+C6FjtQb/3Twgj0G4NeuffrDuDLaz0Wo0sROjj5HDBZ1fduC8hekCuQEZ
BDhDW2wr7iUYeEX0Q201sAxDHRc0b/29PLlX8YrO3g/+ppwiGYmGTsvzx4q26j4rPlIQaojGy3by
M2Z6/Ibkko8ECr+l9BdNtYjCSVPPpx5XDDTesNkr/0Bmlg5IIpxB+i+3Acdk92bDXaNh6OYte81m
CXDXYsNKwAKzSvAOIBA3DIsR8hge+M1VLu4ds13Bi/5r3YlT4OLHGPJmQ4KiO2re0Wvyl8MxBBxb
ktzb54shpNk9BsYpDz9gTLHzx/9mWescA4mZOzs7stn94PFAe9/oxlJnKpmGyJS77zQBujzLG3jS
wEuTehEEiESnjxyhnUCYNECF1FRNNrOr38h85EO24Wyierq5EQ8CWsicyr/hl0Z9G1fgMhwESiGU
UE3OvchcOuDgUHhLfFuAMBY2tUtS4FLodGIGsbVr5HtFLtMGLpAEZZ3pvEmC1XxtHynpJnbQNhrT
C5vkqwElw6TzdTa6AmmVRlTnsmbfimiDYSrPcVMuY+vSlN1c5nc+bm16ax2W+PWI4+WaQhso+406
EF90UkzeJhP+HQAFBiMgUNxmqwPHHr6yYq9AOopnJCKlXwzUErkVyQFBpiW1mVU+bA6AoGBRDL6X
aFmjdM+xgA/NnVoTLiOceRjqa4XWLxrulHw0rxapGCS2F4uIQADoi9jgDN52lR2z+oPmQSvOgZLf
+mEKPsZQkVabbrQQ1oOctJ5q/Kzkr4IbieoybtUdONSRzBTlO8g7RFBc0ai6RareJ86JZYRPQbeW
JRZuYR5dhB2DGUD5BqKBdX48xto5KY9TjS0nJSAgnZbH0mLMyrrfZrltE8SoWYAth780fR1sBeye
RTlMDCk/cOr39ttB1/cDcSRhAKCIqt5m51QjvavGV4jxyvSD05RxXCK2Y8Y2P+QYmBzMLEmbzVqC
dCKH9DnYM9ZNoW60ENG5dr9tku4At22rR/VyvuwLZ6OOCx8psKVRNHKel6U7Z4HtafdAwDRJXgp8
bT8Pb72e30jgyTWom4VbLdJYuTUakZZpfGzqa4Cj3Q0fTiOxs7NsIo+r5czHEVLhjRR1viyhAbHC
jrpfrWnW/PRAZQj3c64Ifgqb0VDBuNsMEfGJ8zLzMsao5u/gmn9tI/kcmepc9RAg2EbAyaVCVMMp
qsuB9BwKtQwB0ZD8OcbB54Yo0l8klNXOh+livaiQ4eUO7XeJyAv+QaiUa+TLDJiTtxj7TveHrNxq
d0ib3lS0Nsi/Tkrq7IKQD3RWW+sMMVUYsSD511NigsNO1l08ziRWOi9hCIXRVvCYm2SkUKG83VOy
0CZ9miNAmUOEdd80VlnMyT4xyq9E3eFWpJ4pEIZI6Dbw/7St1U6hzMyl6YTLCjZg0ext5jA8469S
l4c8IvQCj0MQlYu2/xkHgWLAJKyE2kJx505pzlpAGDnkNV46+LnQUczbmPsngMh2tjX8ZyvHhY7A
qQlfRo1ToMfg9lcUGzdzdhHMAI94Dr9Gfo+hpAa5MMng1MBflPQKSZdD58HIM0z2xDXD27YbWS54
DNwNVGztzOs/pMtshQu17ryFivpEaDbSHDb0jFmq+KcJdzrb6rh+R35tG2zY3nSWknZQLCvE36PJ
4L+dSdbDDZ20PUmt6nLJZEil7BasMlOS3DIuGo7rZDeyStaPhk6uBByrl54zemPvL0zsToJIVs1Y
aMan6jKvRhQGqmceyfSnLXcDkXfYsFJIeR2jDHP8SVRyd1VzU3Qs4HwScv01c/4Votoh+UzLa434
JKLgVtkIk2u+VFAKMzFXrF9bL5Z8PLc2Ng0/bTHbM7QZFiNQffJSc3DX/CIqNo35otCIhb73mbby
XKIFnZeEEuhYt0QjrAxqAiC0GXRDZMLDpmb3pyCik1m/4BniPkj3pMu2dY+wkmjJrY080LFQdWJM
neDNbjRzRMml8uXA7zzUFlkYjKzlZSKITDy5wkZEwJE4kEdRkUdePUaVFhDBaoy9lAA5jSqwZgIB
qoQWRT9PWb1JyLg4T8BctUtWFmxwnnZIS4ULGgQdBOQtPxsS14SFYOVL4EINQb7Qy0vErgtbtJsA
8SgqQLt5NB69TrOx05ywcUaf6riir5pL+HKTYm/SIXhQtUBu8Pv7yRo9rL3JyCqsWVOxgDypeLqV
SQyabntis0dKKoS2KZdTACYQ0mMVvLMtjJEZwMdYBYxtab6QxJ7HEXlebc5MnnjW9ybiqYn7liJm
MFSaOINwePabjpNCAr6ESrLgUMCXyEJDoLgYySIMm/qo6rhOlY2fL9vko3HZBKkv3vFJ1xDJc6Q+
j7mOzho1dErIVIMsuEuddURDx5erUDt76kdMUPmB/JF4DsTKViEJDngbdIBQMHPD6l+U0EQf3ElV
hyoBe19Z7HDJN1gxmVV6fwmEYv5BOSrpAhn2BYzifMSkbvSvpzuu0As6/Aw2/r6ZpToMzwMWta8E
WXIdYhCL9bWGP7NvHyErsDzK1sBkkoa1ExNg+nvw4+Pw1lJ6+faDd4O/emeoa36HJR8D9gv0K3RC
RlAuTRNgNFBDzWK2txQ1JZ41rBLvVRjRRglwfclvkf6JsToqhj0LUItoNo9oVC0HitOsK4l8fcXK
2czPBQ9LZf5z1Wiu5CsddJiFHGtEa5a2v731UkICeiUjoXjltuM6qaFtkT+hcoFr1nCYKIQjkGJf
yx819WRtQcNnMdZ3we6wdANzhve5M+Oz0jqgmIqYC4FsoSjHAWwROxok15Fc3tK3b3r8gOWza5AD
AuepXPZUtU/CLRjRiKcy8lfT75yeo1fO5VtoxvygE+iDuLFlUeVodx672iLGnS+cA/TFtWjaWG2N
s599FWS4ZigoOA2y1mAl3y42EO871prnHiEbHFPLv7ecKz6b2Q4x1CGvox0KyJkb9LNxfLc4vCca
ZKB0s8NknbZBxtmIj6ZSoHYenGRAlj8nBW/1l6coM5HyIC2zcgbtW75vxwxiCq+H1L2tORoOTCpx
NBQfjPTcYHoRkk1ONYWiZ/qjE8ID8JoItH1sECbU2ZexS3euR7Nf2XumpewcjLdXCp0OoKnhPeFE
hNFlmYsHPpah3NTFM8j+ySxEebtWtFdqlHONZ316Ur0zD64h/+nTGcUbhmF9IvDioOsesf8Jjw+X
2ABNcwp6D/4RfV3zUhTSmo1sfwO8PHmCveiHgSupxg/F21SmOUuBRJM45HLFDfRT6KI9a+mH3iLP
qj/Z0diY/7SQJWnWd68apZBhZr8J42oPHaDFBtekU3MbSB5+tx4y9ViJ6th41VYqw67AclHVXwMK
C7X9whJi0ZDzLwiyesbOfFgaae91Zpe+zvyXemSoql0XMj0c5dL8qPHdC6o1DTlHlf35WHedqWgj
VkedWi+e/Qgk0YWpaGErKwwFTN5V1lXBGbjfys4mRP+4LY2n38fnKGY04H9gbeDaxkFhjr81oVBQ
8oaGMD/90HUFdMrgJNAWBzYY3Xjf2f7WCIsr9gd0ECUQ4Pg9UYZVH8bMm9q5Ek4S/X6d67iyw2QX
REhFNJIDff8Z1BQeG6SfL5K7JCnrxZ9kQAi0aCegotg11pPIV44ZXvYysghd8GjBE/kejkCV4u/M
Kue9cbSKEC9Lt65ibKXMiNtIvbCTf9rNpcwHGCg6msFFzaHXIhaWHB1m8crLSbxWcf9MVo6AlCYm
pAp1KjFnCtK8KP4Yw1dsILMtLyEdvF/zjD7F8KvoAFtIcKcjcQKJRPuvdD+D0OX2C+Z6i1pa2itq
MC62XW3ChXLBAlALlWm0UT3sGgICysD2TfMPVfpqcn2es3RAikbUiINFu6g/c0To1lhubHw6djR3
odEk9lfEgdMLjXNBvReWd9Nyk7lgtQC4AOiABQs4kx5HajesBjTXeaSDfjaX+ivlpgqHCpjXwkVH
zKXvReTmFdnOYpHqhcXarpR9I/t9AJ46DU9ZiIidCYCXEQJUU6qXTIbKF1HGqj4VhnAN/gLuVuWz
IQ4M1bInnylhZlQ906oMKO6HP6xTRH8+oiAZJXfdBzvXfw5NdIjqzxKZVTExRyLtYFX2omOlIfq/
jF3bVJNVRKgrrBNMw105DH4lwhnab0oDD9k732hkXsZnebqdlLOuvowAA26B+an5F3JX20bCZ3ub
yeeQEpPRzbV21drMRvQXKtEV04fIOae2u9O7p0MAg2l2h4Bc1iHF4+L80+xN0jENARpSsQfTWzg3
XvgR593Ld70b+i97asDc3CXH1bXOA++wRcfmAGH0An3H61vybTjFngnkhMIfL/rUVAz6LmWj7ATm
UzdiFiVy2QAMrS1w/lVIbDFhhZxj7DyAczJRMk1rLXgOW8Wap6NxziKNXV3FDpe1rB9lxwCjdt3N
VWYTRU4qkYYL6d6Hhwz7fqzQ6Xh/GsdALje+RbEu6/ukzCfGO2bZrU27gJ6t1fCJxhIHZYzhMzmo
Bmv//MIOuMX2WVJ/ZqF/D3lqsgArBSx5Z6AINtjyLfICO1dPr5D4YPp0Ln5E5Pm/qb8UE3f2rx8D
ifNA3fchMW9JOuc1r5SfEPVoiQ/JUVJaoVeQ/9mIsQhuUYl5cT890GIebY1CXpcp/0bB0sA6R0mz
R2Xdiq8+MJZW1m/kVNn+ISYvsNV3RrUqS6vCH24hsd+a7VlyQU4/f8tuUoT3xme1v+0SPNDjr+B9
cl3edvb4te2d+oLMsfjScG9ECL18RuTCPXdsPi3/qdj5vgeHxnE7K61LiUtFlBRIXrnFlOo1By20
Z7A5pifLIGOIQnJhK/ky4VouWf/WKWrWTFllqNs5R2g3Jm4svsFIe7nIUR2Ltqhf1VjlKQqZDNdR
DVY43zVxhlTlOT0q8AbhG47WqTyhPUBwIhednizFqLBl25S2d2E5vNTag0dcjl6sugxzoPUWCKpM
6jq3vGSsKWO1p0h72qjAfYC1PFEkbmCaZygjGaIcxmlXa6DGYHs/PYcJhwszLiTbFih178ON7ZtH
chn/UaYLwfwhy/29X+TEMBirGPFBwj58Yv+RTsXUtae+ESrLyNRmUwlBu6t3mkxOPb3pYNHbdwhd
FjqKqCjbWkkxC12SyhgcGQ4lAQqSLDoFyC7YVCLP49WLFwWrDz1DUqrcFWYxtiwORSh3puTlR8pD
K+Tlj6R7QF8xupMrn1rSITpeBaxaCbEYnc2gIJTofbnX0Ga051rUXJWYKRVrQOmO2s+Um5AvJ1Eq
1xbxzBfw7kAMViMjZysMAVwEWCRYknDy86KJSkLPWBbiMP3IZT2di2XoPaYwE0pyiraO54yXbjud
iJ0VrF3aT6HcbavY86nx1ZcT9fPGJ/6KhyCDQpDhJSnZonjlv5IFtlU9ZHqzqp+Uv6KBNNsfCOqc
TunAKa4eigaqQ4YmlzJWljoDUjXaTdjvZvoJ6OOtGAU1XZlw851HtkRiB2BYJCEL3lpjOZzkD45T
PjKVhoIa4SK55dW8n2LOy3HRV+oi5xs7Bf+/Ly+K8h9J57UUOZMG0SeqCHlzC+0djWlguFEwTCPv
pZJUT7+n/o3YvdkFpo1Uqsov8+QNA85j3ddnfWUnTrgazS8H1pWqHSxR4bnuSMUSeGafIFJ5sh0i
EV09rzhxgkIYUkxQXJoWNTukxlL0uUGML1wy/31ODv8b3unM8plovduQntU0vRvsbaRiD7l4+He5
viX3eGAfhDwsgEGnv/YUHYO6OcfWOUWSKVC//LncpaMLmCI6BSQw9iG0yUpkn2qvUhJztbOz3X9d
AiToaBF5KytYWIsdHK16onTuSQ1odp1PFQ2vLVDESzKScy0DUY/l0DS244SD510grrTJwCUCqiYb
5XXM00vGQIR7PXbYjeq1wKVsYsarnvO01BdX0xPP5Ben7D7M8zoruLJJ7vkMQnlSKYoA5/Tv5KX7
AHoZ/UyKzvS6Q5AuOCqVvXMQS7c10CJsel1aNyCSDGyjgpBspacWpFMAPWdgHCQI6FOmZC7RPkXj
6C3wnV8pqa+FsQ4QxI2Q7Y5aurC8N4IxH7J39K8sv+PQ2tskbwpOxESog2TZTQOqHrKlb4Kzrg8m
BI+ZuWI7j+sqZfpg3t3iS0wbUYy7lO1LM6vrMuHYLK9Mjo8GwRLCpr3cGeTMF/NkBXtRM2Zc9vqp
PXJuZ7Lp49AqDRNeJyZiTnJQJfuFqmPja0DY7wu287Nxivi9lAYnh+yAqbjCkwuR9DQ6dU79Oeqk
sE+jAwDBsO8/sojMU4Nwpv+uW4/HlFSg1OVFUXuwpvlaw6h0BjpCCuvH45bjdUu6AvQNUGXlR9rf
+nm+uov3VJbpkQyRGKhzZ01rU+LvrY5JJPFZ8whaoLU8NgALJgc7PvMOWdHb/ivBV8WJI8XeGhUH
/W9JIvBMcCLk/ar4Trg8YhVs9LcrXNQYGyCkfUa3e+zYfPlsj8P8j0fOMZieAqIgM8dCqSG6XvfK
D4b8Xk0vhV489OeRGf86WO4deU7BbqCNP0w+QlyC/ZfBcNpmTeT+WwTtY1yE+r797wnIbSk4+/FE
aWPnAQBMSmLvyj6rityDHaLAFSq9+kvELpHWiPlJ9TwO2SMxk/uYQ13TzZWGaxQbR8UJQS/w0n8V
xpm/oV/QYnCluV8DvbjJt0g7tvOwfu2dqvZGTNHEdgDoqkh04gunZCHd4BgiTjApjYbCX5hwdXTd
mpC8zsJwNAGcwcgATsy0XziCOCe/wwbOhBoNb6/rH8JnI8UYCsNvEzuvkAmN6Zzn2xx1IAIvwA5j
Qz+jMevsYvaEywMkCqg/zQQK3Cul9/wYVYG02Qt3J2j3G3X6fzT2A1OIHnUKAYoPER/IRcrPnp5Z
uMjsNfs9zZvyAwL3GzukvnrFJQWLzWRf+hnZPIlXNTZ8PGXv7LXi4sJ7mJejbsfo9658QNKnH0r+
9e4O40Dzmg37PkaYZvRzwmrYM1dFsbFXHDj4jwmIw92lLB8vVkMvJ703VEKsOU1ELJd/iT/bH+wW
M16pvTMmjBZ/qEHF7+nVG7Kp9B9Fk4bXG/3NxhCqtilxgPJx+YVf2aevHcQD0A0ORh8LPA4Q+Fyc
nKU/jWyQUkzWSQK22G/4EyyCbG/YWAROtS05Ygg6tGJveAtkf5rVjLrLro4kj51EHwmTV9fKcFfe
vG6m2JP5fH9H4jPtPya8JJpZ1MSnUA8rv/tpytdWkheOJHCsmXw+ViFM2yWLEceqEmwVClzD0VWd
HCqYW5BMlNVwHbvNM08P97siSa6Y9FGiOOG8djDoDowg7ZGI2juKBhPm1eAGxEU4SPFQIOwgO+pI
Ua09hlbzIxD86mcp7X1St+7DWUIe7ZBm/h+ZEt54C51lT0zmUky/0kqeh6LfFAjV2TCj57PvXtqP
GN0q8ORq2rjms2NAEHMeoEm6pNRSyP31uE1n+Kszg5ZdIpAzU6ht2TZoHABKM8wCfC72eFrAotpm
t/G6t9LUqjqdWXtkDUGUuiPYo6sKwFoE29RSmPh3qBMVMQz9MVkYOyNOomb4JwZdy9JL44afFGuV
OewZRnraOM2wgKEcNO28i/BoTmP1arRMBSClDeTXPvgu/CYGvsIUi2pk7YQKuQEz4gXFDpEZ6+hN
K8UZ4K1Qvrg414PF2BXjDTWUV1cE4pINaqcvAVW7mwGCTjynZ7PqjigtyVSsc2h94Aw7XM4Ko3pt
pruhga2H3opdGeWGdoVmn/h4eQg3cskprzrNVf7a+M1lNuEn2738Lwim82ZJqkjeHwWiQYQ2xas+
emOCvZQRQ0dop+ruFY/Kwvok5dAAQxFRsZ4boDz2zrfYASV3KiJqTsU9ZwpKg/ZVnpGAwofUnAq2
YgsMWw3WOzi2uYGrZ1Akk6EbLcfSxseES1saYKRqhkgxnXo+UzXFSi3VvOazSvmfzEx+B9mEzXSP
7RsdAmWcUrsJYnfNqAaRHXh+vazr4qCFd49vH3NVyHELhV5P7MwRESE4D05AwwTuZWj8xo2vx3bu
fgXEW5z0lp/rfqWC8dGangOQDfRo+CYGDcM+D+Hb0Ck2RedC/+7dm84qnin6MDdIuEVufmXmnitU
oOIZSNmlR37eubg4SOr2kOm2XGTylsdSwE5XgynEaG8Mkqpo30MG6uKutbaaXFeZ33tdt8dXxwQh
YOaP6GVlX53iIp1KzDiHcmDqUXOuha7P1TiZR02Cs/EfEY5WlKCQyJy48RFn+psYt4wPFLsuowMM
wWcb7Ov2ffJ2afBdc48ZECtr3kp8DSBwJGti+c0JU0ZefBncEEnOYFLeosTYetW4mll2RHfT4AyR
nzsq/SL+hk9Iwig3kiXCmbc4PKm+RmrDul832d5CjQ6MWQd48YASQc6hmzWP6ldG2PjKlTH1FAYu
B4vNl1bF9S3sV2ujaTcGs2sOuSQeAhsPpgVV/JGnopGwvBbJTiXYF0JinXeyMQjmOlWOiHEr0XFJ
HY5kke2SOMhX4anDWHx3XbpDD0+XjuAaA1/AxIRThPXHZyJTNOHjsjLx1dTds4XGyJm+xaXlSWuD
gu6h/9ru2wRPm2cxByZvpdhky3UvDkNGWs7a9jBnopm5aH5LKIUb2nhTE2KH7hfDPZbj9zKofbDr
JYo1/hYXHU9M06mZbgEeCvyJIzAEH0Z/m3afY8o5t5kuNoOMFCCNzR6wrMHiTupsu0xsfPT5Hr2B
EnT/xuZJNUCu0vAUzc/KAufOHSkxyjOJ6DgDwbZGHbaAmQXYAihetfu1ycnG446sZ/KEe8F8uW2u
DjFfP/zr8gUmnubTFsdEUMmjR7ekJkPH2eiRmx0Qr7lF1BIFfHZxzZhlOOgGEvq4HYMGEBAn5g3e
Vr9cFA8Tq8v+hLzpKrhHTD4DBokJ7TKxZDQnxhPHNFa5nRkge6MqVt0zK1zDAWAsSh5c4JmhttpL
eqDIAPE/AznPUDOJbwnN5MjuwNy6s8JWN8zXJH+1YBwgfy8wEa0bi/nQbZmVrbkZ0rw9tOknjE8B
MCgRxoEJl5vMUJvRHqlh4RGsn5fK5uw9NRsnYKonzgFiNxOvrECVQak1qiObywghRk/VQpauCmcX
X4KpWswFy7qN0JcSLqPqCL3gIa5uvfdcoz35tKB0Bu5b9RwFl7i+EruOOSuFpyH04aNOq3Z4iTn9
+dTiYLwR0ToVik4/bl1zsg91FOJtbI56Jtr3zbXTRQEkzhFneiaU6jkQ1ygfb1NGmyeE4aog5FZv
5bCnDRmgQfWuF8Qcv+pI1i2C3ZdzD+kJl03Ks622BcMljsZN3zwOIHVKcqE87+L0rjuPrPmmP7Z+
uRmMBnXeF7Z6Y1lbn4oYS/qkARrEweyQjQStY5ZaGn/khm7Orrwl2PfgobC3wCvPQTmIE4BW0KKI
j8QFHDTab4zrDBSd7HXF0svKSGafSR8zxC/gPH4m1igYaqQNEpQStkH+qmDIDaTVTqttnjDlpwFD
WfYZwBpXc74L8/PMzrOmNcZN2qsxGrt2DteTX1CVyfyMqbszjysH8nOE50qEH+BaLB0bLSHc1eQV
eYYyO7AezRRHOXZSHQGX8j7HXOdcxNrdV32ZCbuRBLgVo6FawdTaAe9h/7OEJs4vhrHzTFwWhqJ9
y7jCcriOerWT97H5Sog/iyeXjly9ltotmhecBwROx8cK9ybxoiHpaahs1ZaPU4bI2YiH3s1Wgmn1
EG1hvaa42UbO8jm23nLB7YyVpLvK7NvtztG7/+L8LG/R+NmJ19k98uBJcaj6fBeV5T7abIP1OmzG
6inyM4pxykuNr8dx3/oakto+QcxtUV6M+O7+N+vEcDVhSvzu04ORM43LuIlxB3DWa82rxMSsUJIs
Poo2yLdLTLlaOVjf9cLJ/j6hjnDPNBZNN9X3AL9MWeQFyFY0Z5sraKKCivwHwVRC7P89ZvDCoeyw
H0rJQuZqoze4/li8mcJ4brloTMBoFg+KWWiC5wYLdEuJT3GI0/rbxcjY8at2XnJ0E+vcaC3IAevY
vDsxjHuXSXRjym+05G2D0cRjbytYdtQCpCB2Nl2EZB7i0Gc10dsp+BS9ZR8DbyaDE9cri+MwWzzM
NTFGQkEVcMec+HWmyqGrm03MY8R0ru2wq6k7neGz5BykXwfxnkMgARivhZh9Flx978OZNj6bymTb
EaTx9vXwSqh6pk5NAu3Z+s21xLarERS7LHmOmifXoO37xGq8UOl0K9prZp3N9AyCNrVPRvrSdT+Z
fzSBqSdsOIKQ1Df3wDg8zDjOYUDiPiA1IspXYtxLfOlKWFtbq6cD6mazgw38HyM+9jBloviixGXy
Xwz5mREIN59M7wGB/8GKseO+IKSw1H02zUvWnNRCxuMwYqzy723JRY42UbnPwTAfp1JHSHZdQd2b
Ym35CYxLxfljTOLtQkWoWXMgYCJrVtix+bT7N8xPWBs+y/aNsH3KK0nbP172UrZ/yCUGHJBn44zP
DbsywkIarMnzqfrq15eQx5Lh1auw/Y2c9zAKHtz+X1WvS3A+GcOCikXdBcg5ZIgkIwgA0rkx3d2T
2rsQVQYcd4jJa8lgkVqAR8WgTS6k5uprLrYyg328Bg68EL+3gFpxsWJG5CjEqZ2Ld6IfO5c0bKgv
1ogu2yUGiMDXGP4xWhtPXmOn6nsAwj7m1Z9FW0DeBIoYXdFsakDBxtr6YaCax8cEn3USHkOMoZBI
SSHAfQ4fxyB5WDjbwahCsojdux72LDvc22xDeKZWpH3Sx9Y55XxkhvExmuCrgBtxx5eHgKB9i5fa
N9jioQO0Ayd/waiifRr4IhUW3ChgG8M2R2JKdfiU6curP0ssJsVr2T0n9Vblh4mv9l7zcya0gvNU
PxFihL7Xejvt4S42g3qK2zM8VxoDAuwjf3mXw/C35TOq2cj0GKRxiZIEYbDIRggn8Z7hpfgYcVgb
G5bGGjgSRuZ2NSvMRMC1v5Lxry8+pAZ+AY5OviEaECAkDyV+0RhTcfCneF2Lb4gSxC1hBKFlsVdj
dnuKn803jnP23+7onkGP9Ne4ekRV7MMXP7+b83NfP3dx814Rb14w7Cj3T84CifSZ0AiKF5NDCP7o
ioMcxWQbx+c9tpdKlO/mBzWaVLqtvJz1jFNRMS57Z2yAaz2lITuWR8fFRNKvem1dpbdukdS+qkvD
m+VARmlKVJ5aCQH6ShW97W9CdnvO43AeSt6kFZyinudKuk8oy+OiotCJujGEUHAHXvFC4Tn0Lz+n
ijN8CWoqYeJfK3i3uBG6jPgREASfTAXt14O8S/5+fGRSEEhAQTxy1zJ+LojVN80mLeVD4342Budc
61/q79yJauiWYZ8+pVNORuFTQYR+RwqRR7LFObe9FdatF1tDYQGwf/zx23a2lS60Ga8jjGPIF19L
euwo0zT/2NHHBF9jQNgK1MXAbFSl+6h5s4vXVG55Y7gGMQC7JtTT9jib/To898PWaXd9dlLuZ+2J
jWX3D9LtH0sy8DrCTPa/U/vODrecVqQRavUe622GEdk685ytFusQzTxBWoM2uAw+hzXM99J+nD3a
sZ0YSKa6DCB3H8tQsi0uY5Z/MAeSWNvcXC1K5lpr5KOlwIITCkejPP6qcm4GMB2GN711KTaF0gLX
yzlnus4SNoCgg7iyLk4KEj5N9/mYbzMAM8P8xovY9PhmRnn3YMpZRffS+BTyIQAXTf5rVwFewhJU
ZDsjjKJE8GRJlgUBq0tfK6v68UJzZWKJ8jGauj5j8Ymq3MFOsARH1onD4FPVsKma7pF5aKGuVTEO
RWSfmosQsRXrABvPfWZTlNartTEFa30greGS65dGjuo0mM4x4ujEwcerXU1FDDEBzcybZgDvHL/Y
uUTlM5s6oLtDgXOLnTNqTsAWzEz+Yxo2m9mfvnJGRsylKBc0meE9kNPYZaLaFVb51dMiMgY/FK/C
2bFIhXOsM3zOEzQxTvTmBBwyFXKYDfij7ncdKmZRmruA0i8LXVvCE/kWxPsT7cL8Uwm1Nxc2fSuf
iFWOuyAipaWBMVZ8w1OL8S0hDcEjp7C3hhmsK8cl3oETyh5RaNqYR0MhLUw6bCLp+YoD5EQmJFYE
aW02xn2Umu8BMdOKkaXBFVGFCdvr4omY/2vczR9m5Z+6ludHE35WAstPUURUPU3beeFpm3tIyhlZ
QvJYTH2u/UIix/0uyyngQ0l8rlaIuuY8bSbfG+jTQdYmnredlE/CoQT1PDa3WQQPDvmmLzfZIflk
oKGEQSEgmV3kPN0RFd2QYOOFgeWvijC6WR3HciN5HL2dZ69lrv6Ttwagh2ObH0EnnEe8ESlTorwp
eh3425hmaYAY9LexF2CXj59tsbyhRd1ryUzGavHBZuUffXLNbRtG4Nx9DVa764zFZP6pkDUZfa3K
nKMdZ0FyJDVPiCQMOVMZYFFdO2XAT7LDm/RuSZt17epvFH5F9JOUsPm6kLs5PXs8vhajZz+KuldP
8lmUEmxsRDidR3bVYmMpFqToiP1EElMwr2AqTwvu1Swl24pkS7S/IWsnikdF9iADzgFk4Z6nxktG
0/uUImGQXrPZMg5mcmkH/n2L40ZAhnSJiyMMz1+3VAc/o/3OnFKH4TZ03wj8lHSJRrnd11gAMWrD
6zwrMhAiTJgHM/ZcCK1kuijcceyVkTB5Z8oyRSblbX5+DXZZq/BF+t5XJqO/Vv5NypurRbn/ckS4
oVzeWlc9OurkspNv8QXnT3J6i3AJ1X/sgGFZKlhIHRrREEhAoMwqfxqpgwhgNeQL2yOsVgIiu2uT
LBb3AaNW426QRPqaNF8eDWBfJPR2B83NrF9mDMPqPvpn+lXJ2kAnPLT+oSSMMswYVfyvqXgWheS2
T9mRt4zu3FWJl3JAJ8sSbmmRXmz8ln4uz2GgTaa8uQrPk4Te5y77ntKjrlrlhNRi/sWUzE6Qrhgp
7qwMLB5rEyVBtE4jUjgmoHzzBgA1p8cgSI+TF67EsocD54XJk/4xTAAtZNIlJZQ2cH7GDcKWSE9o
SgpmgGuyva22FlMgULABsm/A6HqSzS6Vb8F8jIN9VYFTNveZCabdumIueu4z4ykiHceF5rjTx6S7
XjP0VaxLbv3fo9qACx3/w5bCWKjhNM2JHh3ehok9MYH59FAjnIDMrEl7wwC2Kr8bff0rRhDQpAPa
QL6NPmA+yHu+pLbFeyTSgvsF0Cr+HMkbQHHamelzbTpbnYObVnVFZ4ubXZ0YwbnNfXicEIKw/+Xo
I87AxHedhsO66qwXl4kbmYeZzczibPy4OaoOiLNH5wAR6Kl8X9z5uHTkkZQb8vV6t7rc2gNHEMBD
b1K7+uugOaFYbnKNekDXhZXVU4XSJs/e8mfkS14YR6YMYZii/jeZiHxOZhOSzItt/Fvo/Y2ajfrV
7hbKbvaRd9WHZTxcaxPmkKqoR2OF5anPWmonOfnEm00TrjERxOTyGD98OzmkQCSogW/aat1Ub4Pt
nHAxbnGP4GoEZ8pHT3khd4iJrZ5dNjec1sM5y9BijvE64pxqx+hDVZReiArJBw6qmxAU5Tg0fwvr
UuDni4Jlo7gLWtddD9I7oi8uLQf+xvb3Sc6+Js6g0oVrLe6GBRc6kUOtJ6fdiUQ92tFijpAnYBdm
22a8CCaL9YsonrNBUDkJkJhno+mZmyHo92Fg8n7ylf4YPNTyoj1QgggImNlhOu+Fs6Pvi4SmDHah
924P5gVEXCeQsvF86c5w5gKcM62k5qRPmKM41FBMdeVwDfg2wBwppLXHlO6uYk/cgMFAvqdXheKr
mJmgTTQs+7LjS44/ldlnCwo3rsx3u7iHyDhGQ0cBvCUrVPusobAOnXr+ijD2Rd18sOR4MYkewvtf
h2jmjBIgHHB8XwXg1DIDoTPmgs5SRNY2PbDkvmUpQl6ZuY882qN+Zze/MU7GMB/blfSG97A0Tj2m
AAf1MJyB8FlZg0X1jGnOiNf6TF8vEPzaaRt38lGLC0uyrMcxvHSFhdY1EVjiJGhjB8WFj6PTaHEW
TaV4NVOYZWMghhf+n9Qd6PyTf4MGwoVbGyene+NuXtuCMJ+MoLJkSXqGWyITDlsTsHQQdcnQUAsx
7owg/fBQKXOT7bnF196EYuuRI3nwXKJraD852p4HyyR3RE073tQ/TgUzSqoWN6Iqt6aPMdnaOFyp
NAZ8ZjnlurZEGoLQirbcU3QClxIfSPVowdwkn7MyqSbO+a34X9YhMJRonMhqLkpqDvm3GRDeiyA7
BFXyZ1JA31hefNVcM8sGBsngIH/qiAzbzT0sQ7J4I0/Bau6oE0ZOYZuCrhwZJkMEzBxm94/KlbeU
hVk11iGpdPpj2MVjcZiclEZFVzTcFcgCMxuOwS9Jt+JLcdw8P3mOcegULeoBBK600H6giiF0YXbB
2uzeE12oGgQBZSmu/05hqzxMIxUWzYKfwkUBaX6XkbxgBLUrXsJLXJSbuuVsPQ8UL9Om6PEig3J6
mXO5r6R/K9vuWo7sEFIX3F61UlijUibNoiEbf5yYmEqaBJqMi8JwEaedZFMWIxdvnb65frqn22Ql
7Dvd4NcM79SYF8DNCNFAkqYpoWmZ4MtDkIMyFzfW9F3Sc9Zrq4+g8m+2E76FjkewW1Dqu5wWDLie
OUDEgsAYebR7DBsX1H4orFcWHLgIUbdJMRBx+tDfT0eSbETq1RhGUOMLyShLda+hS43j+KlTa/SD
1J31hM1E94BHvAytYQshJSBi94bGmXUQMTch2T7v9p+imz3jqtkNxXcuyj3K7IKwKe4CYFE4nn3G
wrhvcDBpROffcNWC5jb9duX5EBwKbmHgsGSXvf63sElsYKMz8RoqduRpxFHlfcKsl2LXqrGwz9oA
jo+h6W4xR+WO1o0ap/oMmaE3tu9gvIytoQVekM9W8CGTmvvkrLA2jKSHDQZ2SzZeF46M/30ZTK0n
FygBcJM8+svW1/kcxQEcOXvEW5YdIpDQ7Je3vI1FLIyVua4ZVLtfkUvSE002SB7n7tqExAK4rh+L
7JPDi7/8mSyeNDgP2GuIfPgoAJFH1pMh51MV1oeqqV+CotmajLBLXtNAwIgyX0ZJ15jgYYa9E3us
g7qrHYz9r49fgBgUN3W57/FjdvF0XY5FOe/DcPluNw3bVlOrESyEFm0KWqNnp4fDwtxLug/0KKvc
5CpeuzCCY/QMHVioCuPFIT6UzCjXOfgcDs4T3w0D43018WU1PoQkjsItOAAJL/O7J6PTLHz6/HbX
AFW214N50n8j8lkwY+OFfXoFlWt0VyMSCiz2gjUlyH+Dwdna3aEat81i3EZOpCLEHU4y02Rg7q3c
oDvo0BYLo8KNyRj/nzeMG9l9yXvmMBGAr5+QZoBtuLDzjEZmJ/G5Zs/Mv762yseWoVbuRn+UC6Ys
5KObXc4t1qZxzjiqby3bqJZjgUaV0aCVuA3TSq5LbThHii9A4A04JnpQC4JAvmfLNa4cVAXsodwM
fkVO4at372XI8O7g8qmUvnrBTpFY0aZQ9ia2nE0axE+lZgJgQZmtYQUmxmIQ3imeIleLio7qo06r
l5DPSqP8PXc/Srhd89vClNbg9VojYhkE1KnM93Z6jxsNdYccLR9VvPUrF+sr50uzOKYkUaVENIJA
c4o1dMX464BGSN2GUBNyCnuhqM5f8U8WIARdezjq639kZ2KZayKrPhszpiIMR3HNbdn+kyeVx0Vx
KGEgACa3x7lI+iE79JBPQ8Zf88JwnllMdRDccA6bWAIcHcHxBWISVmCBmZnkF1YacF6yOoesT8up
ilZ9dlxG0N6AmtvpTE0VFDJvPiz1xhvPJZBqYl5yyYKHuSHJnED4dVta6JiyMPEZHxuyHuxTB3b2
M3Y2ogDNsonC7eyQ/GPN+unMcy7cS9ySOWOhDF3/4lVMHqEvwZ4sGcVBziW3rXJydBEhWtUuL03J
zC7axsCwKk55qdthre44FpkMrfJg+mcy5os9xmKBQalr8xox7pvKhlUMEA+JJqeRXLsXvQj46Nb5
RGOyep0HiFeun7uPs4/6HGNTzNRX8x2q4i0HH11V5rXBtygGwBhQfdL0HGesqY3Y2dPNJCuYhdNq
dNFu+awzYBo5C+VivmeduZ2a7hrG5xhDa37oWfmG6EphREOVct/QmsrlVQ1koRt2K/NmZEgmpy8Y
MLRWqd1kZrueq0d/W1XUX0f0L081zKiZNgA3dmJ2LEsgb4rvWlHbPbNNK+YvfSjBr7CofSNfRr+D
6mrcqcLyVpZADmkKaEFwl2e4ap7amWikwjJOkuIjhZ3CHgR8EFxCRb7vMp4izRbB1wKkas8Zc+Rq
21sxlETaDlOu2rJ5H0oWw6yz37ocaPLQNVdUtB/HBSQ4hloTjfIVii+ZL50BPHvmPfMM8HMgF4BZ
MeRY8+QFEzQgoKMjGE/5IKCnsC90aVoXcfyeTdVru2TXPqKEAHzQYey2eTsdxzx65VRytJFH2kWc
soa6EUbIwzBsOKmTpmetrtct/eKd1V3COrsJELDWrLchho13mm5qOVDpXua/zNx4UbpuAmsQ3I76
rAa+XdhIFupgzUVsv+dd+bPU6d5E2OgDWDf1uUKESzqFQCrJDk17s7Nx53XyYC6KqB+blVKQGXN5
bg2q2DehRkfNaw7Advo3yPjNPrSPeYePZKIcbPE3ZThsVHA2ePX0ORlxuOrIuuaSEvBAwtoAXxlT
xsT6yF5A3kTI1K/rXtp2ldLSoA/9he8fh7w8eHV0dftl63lfyw5BYuuRb1x4evH4MJP0CFscW/Zv
zNroOOlZBK32lD3OUYhO5aJxIpVwrmip+5WUMfg46s2MYovJeJZAJ1q4unmC1jPPF+F9sI4CaVEb
z+XX/G3kE9T1wGZpQbIOh1XTmp8NJ7fa7hk/12zkg54jZWtzMVpgt0eZvbUDspqsGQpREItjJkv8
U7CAzbGS6d1robw6GYDcElnfQoMhws5FBZI1w7DaOa9L1ixMTJPnCWwkvN+Bup48Epui0KVY3WUE
oVKYgGFZ+mNZXS33vkQMmUteQ1lMf8QAV4WmOSNoj3nUnUZZUgvCGrfkPLvLrcWeN+fc58EAGJX7
VnjhU09pfbtMP57pwGlM5V655dPgs00nBjMPn1nGahUqhHw2jq407cfhHdbMYxzAG+boDyb5kiTw
p5a9CoxHOhHJPGL/oStU7/555AnDeVV1RxEtoyKGc50voBqohMcYdZYpD4C6E6SL+ntYN+8YgN5q
D1djvbVph3kYe/Mt4Yie/wt9ChgWxUQpdn9zIvgizEjS+8EDwAG9rhOxiXSSx9QavcG66CUtvk1S
k9C/IkLdIgqOQkCGySYOrG5/VhY/mtnjkyX4CxkAnh5vwSjVM25AEHuD9euY+ZEwjQTsFr4K1SRg
zudt4fGLS+b+gvkx10nOU71X7armifIgnZahge+dB+H8vRiyQBBoyAgGRnVdYBiUdTuw9eEBrPJj
a2zsuvvNbfYhmss4jdMtKwCvaDyrhxGgSZpNJuV5IuYxFvKPXiSQE4jvkVYmResy/g2e3aY5mDlg
oBRGh/fU4nMRcCI9f9nzAa46YgJl6WwCiv76oYQY/OFP3vuifmoYp6Mfvrfuk1npfXEc/iajwfyk
Gx5z/usMAb2i/o7gyzabunOJNz2njFDY0YEibNoCB/a7fiB2RQNxV6SHajmITBx7RJCyBUc+d8dw
xKibd0yLYRKw83bL7N0jW6DG/kdOzaN0spWjjeDp/GdMCWamLd3jOd/RRwFDyK4amsGno6N+5jD7
iMwW1QBesjky6cevWi0bXJFrZdq7YkGDWtiTzDX8DWyqPLipbVqP+lmQozzwhKZxT2e1FJiTiFGB
AStsWvy9UrdxXDthT/z0iqLlqoNqaYbOs63peJcUL0wi+8PYdBcDthMZwbREAhsWHHWwNWabhH60
64KKLj8XKzE45hB/D30eVZhtR5eCoWvITy8BCZuDKt5jANVLwGCxzWPSETxGLPoPBvmSxeWTcmhi
mYfxIWVlBkL4KEO4sQRCDDbx3ks+xSy53TSsXc5X+UBZWDvCIsKIFZofUei9wtG9UETUXarKOi5V
8rTUbx54STDebOjW2tm1RMMr7FGHXONvgSJvtDs2bGzew7VugQKzCpwCbEQnLiLncRliR1zYz7TG
hGzRA+HRuHsYyXWXAfbX45euf0gH/BZek+xkXYGYypNdP4GCY3RkuJHHGvs41+51HnlPgRvhFOp5
B4uNws1dggqBEsHeqKr/KspSHUrfObzcQKgAhVkMYkKKorvG/0SLddl0mswYw5KTj9XnirNH81ZQ
EzEG3WNopxlii3PM5vBckJNWSfNd0CYmajphgpB1c5YdyGk8JHn1NHvc5Na8PKc9wakCTwqpPzw7
+aFCLtlXyX42vN/EdTA5DKj5Az+RD5lcpSO8ahwYY8q9mLXMDLJ3t/0W4kNv4YL81kCU7xznYJFA
4m6OUcFac2KF+6uylJ5pTWaCttIML+VPlgcfNb1OxxAwZucD6AThOXJExnvWrwzd8JnTt1JZTAwl
F3Dt5z9tyxkDZzXZujxAEysErxscm21ThNh8zgAVJ1oDJ+OnC8cjoxM4H4QfrEDue68JVkXmmxvi
fdl6FANUO+saecu+NJzt/1g6r+XGlSyLflFGwJtX0XuREuVeEJJKhPdIuK/vlXfmobtjJu6tkkgg
85i9105oj2XyIqx3TA9F+117co1BJl+bYYJsxDum1fTMmoYDRigoEnKsKTlEIEkR+2v/KLnuNTV0
G5mXXIE/xZ/n5ZsQrVo9UjLEFUgn5kkFYRlJk67bwPhiD88Hn62cclfjJSyStQ9bkC87w4mgnXAa
6x0KpuGkNLo5QBDjXsePAswCksWjGg3OwasKZapsmCMALJSvqXhZZ0jwnNZe+xAgTG16ckrj5DKF
J+XXwXQ1TcQx9zAM6d6udp8+hxlrGxvUA1aSPn9HDrgNyl3EpJIiKdqX9v//Nz+kV5LgQSW6zH1l
j8DtWu/9wWWVCNr+aSSNwhzalavkOUhtcC2ZSmBHrdl+j428EYnKpIEb1RkguoMFkIyQMGLNaIYc
BwD8GQQfIuiESRUtqVawNmBMVmjr0bsxhCU0jZSXHB1gHh4G/PjvLqJPWZFdzT1vz/csPkVACkYW
+8mALgzvOX49HUU8c7AB1+ZYLB3ofJZZ/8bT2jXQMiCsMMylLPs1S8xt1Imz43QPoxQYbVEpRqCp
OGizTTkRQX+xWfIrdTffY2uRZXRz2JYy1hnq0xjxj7cBcjqm9aZKNhm2uekWqB4IAYM8oVkQiFx3
Dxvgo+9bomXd3xjXcBn8Cid7HeuzFKTzKoR0139PGbgC8OU+UMTRfSsxrDz1BtWcWYRM+FI1ncFU
CvMXZgd2j7R7Huv2oGEcN3RxkfLDrZ9XaivDWStDsg0Ppt9z9xY7r4iPkdauBpax5r1EDFmlbyGy
RAXK0hkgFDJGFhMj2cRHGfMvYAIInss+fvXt6dROSKHo7Wizh/P8lccMNspJ+ku/9TdNgrUetxh7
pj76bP1tCWL4qWmMR4Xm3Z7NTw5OU1c0vK/6Gcg0ASf2fmZQ4HTwffo8ZR/rkfzb84xMMyGBQkJG
lIXSo3tLD2YA64HrWB2aioFVVvR/Q96gOkoWGkZlhm2YrOiuPXZl27yil44nG/DTFPFshmvHKS8k
oe4GCeEgLvqWUSQ/a1QsM77toGd26QT81PgVPw1GMwvNQLsmIei5LnF/Oob+YnKfmpzCUOxDFDWa
ykAp9efIhcwz1oKcX5e4tvqit/Yhr6ezjTR6ACOamnd2KM9x8zrExZWB4Rmw9evs6+GyA5nI9JD7
1bFXhU4GVeVTNdojoUl+9BFTS8Fy5OufI2K+PQKPGAUPNtuvoPI62hkN12Q4Hn27GPZtvk4mjrOz
7lDq5ObJsjfAsdBierw5+LkilJe8Ew5z5kA/a/NBDihweIFifdfkWArQXqktnqAY7UxzrfsOyWI5
pkF9I6DYtEFyq5LmIXLjwj5vR04SdrFV1QwfbUa2L9+zQ2tf5tnGQvQY9BumfhsVWxdX6zKCGBgT
A6GzeO/9BeDXVeJh6QlRSppM+IdLSWc7Bc1PlpLtKZxTFjBWj/a4LrpFjCs1YC/b/gqsNwaIB0xd
DdYxjW/OpLmoS7JRdWs4Z+BGJtgIK8hD8DtalG0xi+HaH5qdIS7uYOnY4bnOG52ZJpBiK0Q86bFf
mxgc9fG6I4uoUKR9F3pCPS2B0cAUI+9W14+e3n2RoYEyAtXTXGDsMeB2M2/CDc4E8Zg1431AkpAc
2zIlpuC9DlwGJLCO82tt3VmtQsKlv3DBZKhfT9W+qgmMYpKGnC+LvpcRaaN/MFcTRns0Xf9Ykthd
IbBmFjmcya9cfA8anFwUrLQwJMxcO0bSOeibUPvXDzlL2E0Sb+t2k6V/mbuOTP+D2D2GU6uxxDbP
lHdIXwLPOguw4z3UanVl59wnHWRpPTjlcKMoFViwFTgMPP4K8N3FVbJ6LSYmjs1a9cfQtf3kkMV8
/+lbDirbpHM0JaHIZk6lGzxZLQk6Vzf0IN3R6LLFzKdF62s/Y30X0WNvx9OrSi2AMSe1vxz/9Rxo
yy5m6IGEtzogkuD1x0xGLHOyduayZz4aPek5X3abGT8W/ldKRg5NM2dDmNF/4aI3nhrgfzzm4Upj
wIDOz0CL8RdCz0DBlrNQNfw4Wa10Ae6sd3GKFrFcWwFYtn6ut4gxVq5WmDA5dWaQ9aVnYcfE5D5U
/pfXRtsIoJSEASpg43QcyvzoCVwGYLgurFGH5CXiLinNeCEXjvo2Id2o/LNpkleEj7ExArkvMPNj
UzWH1X/v4oiSOoBNnVAYVjYp5tbJ8JOt+kCbnnWyeU9RbDqM8QhUc5w/tY/G92+mzPzbu+qREAsB
eNXohFmz6NZKd2GjNMNt4MEXmIRaDhJOWSzwpyGASYbcDO6c72/VHRpN3bEjzNlOIwdyYHLtExZF
XTv/tqUkR5BsvabXN+rrEz6Jov1Gr1S6W2egi6vYX2FUZyeZchKXlHRlhda5jxl/Z0taOH+4xtqG
Z6TjwR8oEExOl8K4euMGizSmnTQ5G9Zf47ZnHUlo5D+HWHM5ABJS/YJTQwgLS7kmhmlJCSXnPSLs
L56tob/aTOMcxatp3hHkdsQXZoxFspodZ0gMg4F9TCBvYp09FBmLrmVVejQSq1SlLhrYkTJKhXIR
SCyWXFWo6imUcUsx8bg3wHFt2zxWPk18nlEyb3h++Pt/qwSINjWM0K8FqsuCYXLEN6Emlm666gtm
oFRw/Co5/Q4ut551EL0WfKMrr7ZWWAgsppcQbmFGN8IE0GsXsfNXcH3GbrFu2hAyOTdCx0cu2jVM
tCV+vgRYTVkv/eFusBCmGmKUvDQLTqt6PdTJOrNAd0CDr1VWJoE9lAcCc3xqnjSuDTXd0wZbLUzQ
pND/M0iq4wNCKIbLDyZw/mSeRT59Ctg2mehf+HqriPEHSYmtiXJxr+XJVS0oXRgJiP/n6Wvq0LRy
MzP610zmZ9OJn0pE14nFkGmIr3HIThPFukcMWEusJyJ9CuIGim4R4Nuq/5vX43oRZEpKvz5QF5AQ
eQNYTXuyzLOjy8CgmHYT+wFgvIb3aK182c/UP/b4kWr+OdGTI55vboPiucqYZuiOe9Yq97lr37yO
xWgrqWEb21j3nf3dFv7XgGfEdaZtwzE/edlTpH3xm86afA/xe+fg52B5qqU2psysYzFSur9B/RoL
GKGtMbBNqEHeaVbLgHo4O3rNBFe+536+JKYWPDcu5Sz5hd7hd169YkiCDNvQ8YVIb0/E+byNx3pd
z3GJ6K7CfjzBFuM7+oQog/s4YnvdAtyr2HcCYu2Gdhe1x7gCjlXOqwG0pr1ow+eoCiiLrlHaIHHG
/McdGwXTVo1Nepgp0YoA4BxiRAkuf8x+wySFb8sfZ81QAfMPc8o/xGwfWs29Upc3BhK+NrBOnbQP
ziiW+W9h+RfowgDfH57Ymx7zfgT9Lo0hiHcXLwCNudaid55xBdmjfJcG4bdzrfj5gc8ayjZBEHWs
ECknR7LQ55EUppyKeq53hj0zk7RJpPTgmDUYdN7oMZ+nKnn2ItxXYXTQ9eod5UFTvfkq5rfB5OvS
p/viKCq4rUVFBPCjQa1tUoROEWammN+eq8HzEIsdyuJUEI7F3HgRTOuErtolykUwJsj2mYagjFeg
QoHCueax/0KDjvxK7mQJxokqiQgbTtOotN49sHLbMUPiJ+TwgQOLEsvZhzrFi/49F6TXknWjdv/o
RHWCNW2Pb7P5czis0WTBPaN+aKpN7mBJ4AqNmhMLkKCAKQvbmn+As05RdVrtT1RMOPRby7WJqoPe
mRlKRtBI/sHtV7+4QOHr8hpYDvRq1tHQdkklw7jC6uQKmpC+9IgEONSQVndbsAg+qjlUFugw753G
3gHF5ZRCMzQTeW9dhu+Vry2FEhAkUCCV7jQFHJ2yeeVF7JkHyOirQSZe2m+Ccyjt2Mf2+lXrsn1j
AFGm/C34kQebvf2+Vwl2W6BSK9OMD8Iuz01DCqKPmSO5p3SPTQN8gnuwH/xrCPqkZGigukS6QR5S
fPYpwdr8cT4Ze0F36qdd3G5H7VLJL4xUsDTBxdDp+ly3yrySyw+f671pppvD/+nGLxmZrGL67vDp
ElH06gViMcfhVjn59hKDunzheDSQh4Z0RcH0Z3ZvSDMMjhlGSYuoDpZWcErto2aTYrGao1sxqirE
Y+QR9TypnEyEmToncyQnCCRIeVXf0NzwuDFUIg4rBjlNvMGYM9XfGuKeOne+daqB0SAqsrv70QOO
3BCj1gJazXs6EQN4jxRg47mdfRII9gnfUb+pw58kwoxHtBl3vTLGonbgkX+YiFijW8hYi7vEt1kD
9V8Eb7nipYfizF+W8ohZGB8yymMf4474M61+NSZvhfsNpgB1rEekMStO5IBmZ6iYdaIjCAni1kab
Wi24olWn7DBZ5ha0uNX855aab/qR1R7P2cKV6qYwOBHstYctKeH6ambOAxd2TOVvSkdfzK5ctj23
Ir9w+W0SgeeTnR5sLbkOOiATK2F+dDghykpjwx5RDxoWLUDHCR2urTrX2XMMv8kMrwXronp7OgxI
8efASLVy3w3TWE3ItyzeYqd23htVnHSmD32IZysZvH3k8IAEDsVZrfjOoNyGKHpxnF5HfEQ8qgu+
sPnNtcFYenScsfBWVd1A33TNPSpUQW6mBtwnHuebWVU3vIyR6zy6RF9aXDBxGyY4r7t/7lddct3M
307zoSX0ppEWX+qJ0UrNyNVpvg3OYX1guCqmEq+uY15C2fyEpXkdwvYP2vGLZbksyovqnuo08P+Y
kiK550qy9kQWnV0oKFo8bim8GH6dDNaoTvDw52/bCUHPQPVBDDdspbvJJL9C+1K9F+a2ypbSfPbC
mzo4+xoOLmnDVKFxSB4z0tFy8JdlgvknXzrmvEyKgaN1BvFq3APJzZRIzKbR2UOcQ2B4hKxwxh/o
DfBerOSYexe7OTrut+aNqNxwTC3guBChOtFz8NHFe8PIlN2bKgKmrrEX81YT3aGM6NHYhx9bjag8
gc43gR4ityl/Db01xpOVEl6mbacyfzL+0BSXE5mGRg4JVfqwOAvsfGZWkx42QyPyWMrpo9ijFORc
g1hM0JV6BfEUbazEXwHgzI+J7pOKVmwGdOEcfGxMdZNFcsU6hlxQJvR6dYubBMeC2PZJsyEWdSEk
7TtRuUVFAHjwon7PwZrXIXdW4ItTVyXQjYJjr/t8phEaxw4jN75PD2b2yk78axU2G0MmJ2Lbf0X1
E8UEszgq/nHe5Ul4a53jGF2MiSRoZMgadhiQjB9Zzmtr+3DAmTDAIiJPLpa0l8NbJL9TePJT8may
ac29TQP9nvA3QKegKgFVu9OeCRapF9R2M33IKOQuNtML3ITVnBYvNmwlEPXltfXrq9uiHOAzd+th
7dnZWsaI2nSLCIgADIZdpd+yj+jpmRCNCOjd4N2Ou1WZtMD0/GsUZSdQX3P5pt4ExuBnP2ORYN0s
5hcy8A+MHb7SaNzWs7yeWcsF/OmaZPXW0kp/J6h0y2TlG0jaBwQ8SqEfE1nQmCsHV+jUMv6pcTtA
PiqbZSbeWy/Yavq8rPAi5YnycUIn1VAjdeY+5P1PUYGVooPOTE6s8xb52lr9v/ucMw73VgeNq5ij
TSJNEp31I+7ZBaty0qSrqaPY969FW73zWeE1EEvaBlpfkkVZwovh0n5WFS7DPtzZkw9VjTNSq7GH
fHEooz1aBV52iVoEqw6Mb3uRCAs4VappVBr5kfUYcEKO28i9ar7x8n+//JhD3+ZHbROxY/DESdrM
uCIpsbxv9VubBDw3/73nowvQMJxgRA3PqQS6bQqOlP9+QZe/wi/erJjSbcB432p7H9ClgSWqIl4y
ATXTgIe28dRxCHSh/iTahAlmCh+WIdWQ7F2oJAbnbnxWT4D6KQUfB3M+vyWQxg7wmHRX9TGHNsax
teZtrCDd54DxLRWYM5frAX2p+svnrMe2gWvFYi8dvtO05lZANg7GmPA25emJZQGuZnq0sFnR7YVt
dkmDh2X2z3rRLZwZiH7PK9ecWWAuI04O7jj+OXZ6BXnkEE30gajwh0RuHhAP7D90+zTY4UkLhgty
dqPfFo6FiTLcsFUkK8hH7uVyC7u4C2NtzhYY9wjbQZus4inNod9WA0TXpFcD7zS+GHJpu9C6zBLl
jzJyT5V5QjU0etdevuXIrszxYOLLjWjDBtPfDexfRfEFsBX9anao0IXoRIprTJQn+qKRPJNKd8V/
n1TSnasiW4fcvMSRN/o3v2fVkzzB7uAHdG+lyzvbT2b4ON0+pCG2qKrZ858UGzAq070ZsY/J6o0m
sKyAxEvWYhHxiqOIh1TmYYvN70yqFOFjaz5UOcVdnwlA8YPSVuyH+ppo5b0d3GcykcEBKlI2YfOj
W61yts6TSSHzlloUVcIkYMX7w7S5B/CCoqNZhOPeT+h/GBqVunF0KWWZ0w+R8dYhd6g99zll3Kje
pMgLOMzYf6MQzLKXpmBPUM1MIKq1yflQR98lpfUraIFm5AjDVdSjWqKMLfSrjDS8jrfJfBjMZyxi
HrF9UqN0Kf+yRmWBXrK+ewmtvVwPUNibjtE6oTguX3Xn2weryNh9AukbWDEa7sbptH3YdDsnlefB
PzWttZm0FiJB/61b+VZ2/8YWEZ4YDzXnol4j4a8eYEe3PHpEgxLEBztowkFl8b2NZKK1pFjGiLKT
dFG4lEDGt0Rni9eOf4H+JAyYLSQrdjUognEJ46EgJ7EmEUPHVS3Otcb0un/Mc0V3HhO4MD6rOFDX
YZLJ0LqS8y2U3sbM+vfY5d2Fyt1cNZamRfTOuIHPZhj3Y3HWCuDo3UGbv8feAbmGAZeCwHDfkhnz
m23s/P6NI6LRyE3qPqXiCblXlypoCvexOigSyKL05QIbF+9Tww/JHbiCvb3LcAmqFzAjpiXu2h9f
Itvn4CjDbx0BI7+k+p8xJZNmvqvZAVYuyFMIH2LQAA8BzzpD3V1ZZNEidBgeFmPnoWlOIRks4YQW
IIe0XREwbiM4V0HxK02RnvIU2fQN1MXS9atdGTEyK52VY70QhrgrLgiTtrFrI8KhRuZzjfPvHbYb
OtVgK8Ubhi1/jm8ae1iTYU+iIfeZy106s6hDkZvjxcueE9SsPSNuE40WaNvC/ZJk0pfxX3tST7HP
EgCqXp3MdA9lyIP1jUxuyYvaevfAE8Q+v0ljVCrxDUvD1jmrv6bo35wiOQ0+J78GzC0OzjafSorv
lvOpMe8B7IWZ+ppkAJhBjfvPi3NAKDwe87WdGDMkY1mihTVOIqaOT7XxNXUJ5kz5C7w4/uvCGsaW
shKoQS3Kvysx3VW5l9PzrEVEWy2wFGgp3mSGz3wySSvW5aYdvV9RguEZYG9xz1oOQVzTyZnTm4/k
A+mv/z61hNj04qPM/I/J0Hsu8cXkiZeK66eW47oM4f6SBcSQLq7tN92dUHfT3cKNE0V1tjuYU0Z5
IMKOcvdLUswx1FF1JN3kQlsDXOfgmVY5ht+Quy1jFT7SKXqNzlYHYwO3oleyXcsIf5L/qjD9qAAr
hGG/isMLw8g8vupokrWuvWcWnqGk4uvJcrFm8c7XhrwlmX8oY2n/Axpalx4s0qrdnHxEtfyzHFRk
mVt85lr9m5dFtIC+sHORfbQwxyp6kBE1DOOtUcKxi92/piJDsFJxpTFAFFoiVTCHyE/rX4+85W4Y
CaylhYfMNkAXzAyKy8l96ZIG+lT4ERVi8WRQzY6RvNoD7a6fEuqKRP1AnJfhAlTKokRn7uEipAla
pnlbo9b3sfMcAlytV9R+h5BcCEaIGfdz/KqA+mZivwdN+5s7GmNA8cP822PISrWTQGeUIOYQ4qq3
Ddlp73Z7pynPVdVshzjcpeaBmlP1RqbmrAsCwP1/03fgHuBw1vKYlu9e8MbyNjUeamIRYcRR8b2I
zu4oDgCcxOba7s+dj6DELN8JhFUpjohYy0Ndp0w7s4BKNjq1RHf07l4jmG/hkW0RvbC+LeZj4dzV
Wann1arkLrEzRBIwjVQzZ4C6eISQUIEC1eMLDijlmJ63jj1B5AJxC+jXuauPPPVpwieSled/lsbE
e6bddb/UP8fVjHLS87bO/M7xW9DwJtEXNh0EUtju33T++Ih7UJbVvmboq9RZQ8BwxOyXrce72YX4
BWxJymry1L/kLEPioWhQ/RnwrAnMlvqiuZTKbDyDrvMcuczwf3roKWqTIUoB5VqeSanlCEOb4/sH
J9w1GgLo/Bo4PbfhX148PP3Vck6WfGnAPhsEawgTCjMO6Nm+m/Bap8BjrUiRYz4X081kV1E2d6sk
a0+ONynn4+ghEXH0b4uVUErKYOz1Z1DL4TlI8hvhbkQ8dsyIRrVttnDqkS2IcTJgP1j8tSLZzyj1
Bhu9kAE9Zc75fBmFxDjqc1MoyMWTFhA9s2dQxazDD1F1gIExmFdDzMo8/egXX5bsn7IR43t/qkqw
Gjqbwgw1BBQmMoS4qRNw3qvRBhLgmVcm0QniNjwSc9vtjGkGiGfzjY3vQ0AwSIkGnLXZKhrTpdXc
NV64Vjx6nt+KGDjduEdLsGCMbqZI+aX4b1GxKr80lAnk1lmcaXIE5zH5bJvUyLlbtfG2R1CUImYy
C/OK6ZtgB9MiNnoiSa5nKMd2rHDYQfDIaF/sFAmz0RV0OIK5dZl1foaOw324qgO/KcLDZJQ3V6eR
tXTv4k17fdS/kSmvJlceQoodA1G3Kl26EzVJN9dvs/HTS9JikgAfdXaKu4B9trFi2YqrkBK9RoNY
vymATYHwQd1RJMtNY2BSyEqd/JxhNfr2njTmV9kUP55FS6UbBxcfRhvoi6mHQMUmmMxrqg1QtdmN
lmCvB8kmFD5aAbyKGvsxmnXqhKZ8k/T81p5Kqptq8HfJteqI+9IESSWcXs25WYmaDkG4HG+I+Mtg
M2unCfIYA4a+WVBmSLZ/s4f7oNkAnHTKH5uSvAHyGJrx3gvhbBfbhkgFVPrkPEGTLP3h4nb5wRiv
cf3Wi2sccYa1e4tnTH3kVRlRT6KpK2pSMcwFwVNa1L77qeqthbx6Mav7UlvnFYGC833idhdCX9r+
nY0STjBtETYQLenvXYIzZueg9tdjTGHGb+/ACmHfoGqTkC9bVsEKMlRYiMOE93yysL/ODDyLbDjE
VrY3khb/sBGwX+HzKJH1l7F4yyjAG/wBHmrDZiTXLAM9xFJ/67TwdI2QbVbv1LjXR+Q0s8U4pEp7
fVXlTOg60i2JeRjAd7MUZbqg4hxC6iLmDkRPqYQy65zRwvjFrDbszI/SsxjSpTeCteQ3iIc9zSgD
Z6fHDiVuuQPfKHRQxoJW25U+SnqH34ID5jZ2CdRaBSDPiA60Wgj1Ufkc0qI9+YViRhfMNHrme4AG
B3590xH/0vgtrbrXNmKkAIaDwOBGlixTUiZ/mPO19MR2jecZIjFn6LCWNprNkIwwG1/RQD/iUBmU
6FiDQO4T9PPR1uLJ8xq+DjBkA7DtgYLdlHgsgy1HgSJ1EWej6dwsPgx0g9hFg5SPlY/AwsVKxYO/
FVj2Gjf7CCD2P+mCHUmE6uoYZynWM/so/Qc7kZVuVGvhZcaitH5zC5gOA56fKb/hlpUdG8lr47fb
/LXBXZ7zYIDEdAjl8+VMmCQ3gsltUnckYpX5K3b5ssl+1UYttu7YJmuHEA++TWgazrAndA/c1z4m
xUjos2qzGY/szcdw5PBdx+tMt2Geda/RTJM8vhsfabBzAmSFgkOJbRbXDBa3RSixb3JyEDjAHKBb
ITa4YJcDiksgunpfvQYa2rUTJ9VfMTstsWyU67Fj0KgvZc/cS7saLhxMYV9tjw+2NgC4WC2WXXPN
5x0iSzJLDw80bobPcYa3EadY/cPv/75NBKzUW5nOlOVk0XWpgKwkzc90I8QvWgvXq9Zk2zMfzN/r
ZsjArtobxMbu2j3LooaNiJIbUCsguKuZCIr2dqNu64zgZa87UDBMllAhs/XwyMZbyLNGPw0qFQjN
dGzEjd9MtcIdAeBdt/FuRgiIWCvWABljv4V1GWLhWCAt2Y/QddBqXAK1MurXAo1GjTVtZBDiFDuj
JQPFX46uWMbjo3c+aywfUlDlYswNwPYOFGFY1Sv9pJaXgRgOERIirX9YHiL1r7LDCK6dOC7VM60a
h4zWtQ8A4Ft3jzl1drXo8VS7EZ6C6qvF0alGI32CjJcthgrnEzSXCSgEzdA/bbLCzfI1cfznoPz2
JB6ouAGaD7cIw+HsEmSsu/tKXTWdtnASl8DnI+RibBLwYMjVGH7bSR4iCneSOpCZwxwZYWrWdrzB
dLnK5KMu/HprwbOW2BLaYevqVkn2EpXxFKDbqbw5WiRmxG5Nw1xpegGuCEAPIfjV6NILIhynTYUV
jA1ZNH83cqRO9K4xmqsoRUFuMu/PBMY1mcznQj7KmUqqRKwX9ZdBhx0DGMniq0a9EJevmn7I7I3V
+3h+CbY9zeNf7Ea/RuAvw4TJsWBHCgrhBDDzJYo/68CTywCvsyy71/GQs4/XVz4DBnrJ3NkOVfZh
5DbpdJSt0dqI2QzMI/5BMd9qI9j7AZUx9C4gJFlv3uKi3TvjKxLZII9OxM1H4A8R1qBOnJ/+cCps
TD4+QbgccsYkeRU0ABBUYV3+oZekRHbXvUx/IxR/6asTjAdHz46EY55m134WZ08EbyVmnwKpKTP1
ZX7KKiwUe4TlGk0qWNawvFFIKGBc4u51qhBJvAz/STEXuMRJM+lz9xGwBKk9UoDISJRbwlncnRvy
oEZbuwp2WuttZtfahjgJEZxhzOc9AMyGeJq9/zrHJKo5ycPLqeV7Hn7JxYklLPJfNSBGgxqdaOVS
BxsQPWzikqyifI6teDdmbPwC+5iF6dGbjWPTxM+Y5Hik0gGHW08eZQQAKEg4IigngV0BT+CkD3n3
8PAnhL6x2TS0rUVWl4NNnkPCJE80QtOnFdwkaZZ9Ybadhk9klM4mrcZb7Ya4QXqetupblQcCpdkk
OP0+sjJE58YJ1IDSA54I/gss8BRF1g5leDT67JkYXCLuLZtt0VOWILoJDVSzoWy1nZcXnyldjWAm
MrvF1p0YsYaQSfMChUqMeQAmfBzy4PC10lJgRXrVGMUETfCVhjuHR9Ist1EJAbvJQOa2zG5kcg99
Gna4qn0/L+dpPHc20x4liR0qSsyYwYJe5bgg4oVdz596/JqlyJDnb2AQ0/inR9WDFEQscVzi+CMo
Y3Ke1TD7yRSFUy+q32Rsd30zscRehNz+DXyk3tp0Iv9q1DBco9CSGWUiWcacMo3pfIQj5jukKAvL
mjFoR0l2GJ6JasvwYAfZwg758qYWNagjrxxq6Hna3j3VZf9eKOwFM5vSP/kI4kow9CWVl9Q4b7L4
GjWbyDnBZ4E6PZMkyutMT88mhrTGBbuGjz4J1xEAUl3ghXwY1AHOGO8aXp0+JtgpS/eRXp1VwAv5
MhVzU+l6DFCiLRXkzW3sX86UObZeA95eglk4tu45Fepsa6vOf4hqXNvVdEp749Ii1RvuPrsCJtiu
+NPcfLcs6CHCEREikl02pNxhvQBxOg6nNv9sioYhYo6EqGVTnUzAYF9cdm1EULwaFTjZluh6LL1i
kXvylDYtNJssWuZuSqTDHslagtEGCWnuN7eE2sqN16Z16Q0uyGBRdO6uZrIch8byyZzdY21w5MEy
jYBCM+5MTYyVHWFoKC4wcM64gkrr7BOn1WTar659oy5ImNA1IHesEZ0O6tmLkBZOr35b55jrNNO+
Ez3zLSRPFBw4l20bN2PK7tQwLrI7INKS9ZU5Xur/i3O5UtwuPX0vE3PjwlZZpEm7bzxwjpxkbOyS
d0Z6a1vYK2v2LpGJn0XVnlqHHaIHvZ3VPyNypOTZppYICKkUYXsVPhVohRsGna7/r4+xt7veWnrg
1nvecGR1LkPMevB31XDii5Gm86Sq5x5xuyFOtIMo7hDyBTZuRXxmSnSe5XCQ2RkQZKW8Ut1bk+5I
TIzMg+FkFAnX0OWiNbBJ3JM3rdtoMcYvvCigi3Vl2/avuJTVHdqYXFMMjTZ16WxHRoph2O4Hh25a
dWZUyqi+ev8QFdnCv9UYVtVUd+Ztrfi7LbYKooZAlnnniCq6ieAuh8F6EPUChRuRiW18DKP2ikMP
VQGYblF3iwGE2jSWZJPDisLTWkhs+Dz1VFahI049o3RtS6AX34C/mDVCFtjFm7ym2VBvgEOdxvQ3
fckdhAAs3pfsD3K4vt4zgqWJKzbhRU3Aaim4bs7SvDJc6lbWXK7vv2Pw2NvTscRFRyYbpy/QKUY1
XIx2ONPZYdKapxuCaVxbyVNqYA32abJASMbIARbpyBAGxBi4lE891XCqRS88yHVUcV6W+p0yTA0O
U1W3JhT8zZgdsXDsGqqIhpGUWxdLijM6ilo2p85lrsDuIWIfIejPrC7ekbqQ+Qx5qQvdQl9UIgcn
gyZH9NcgPuhZeMDJg8TG29oBG21hrTxIUkWxqwoM1Tvb3FWm9whMXG3Qg4Tb7ITToUudiCCr0YoW
nK9Zh4NtcrdZmb2hfz7lGq4QPe7/Vd3M+CM39EVi20QFFy9Jz03YXJG1OqajTti8xWFgy5PZPbSQ
LHP+mLigVKbH/BxNAPKLXjCiqsFuJNabHVTY12Br16wGWGqsm5hXW1ALNRVWTtPrropWXSb9Wj1z
PDIrj1JQlWv++NvJ8Tj0LCUePY8F6E86U1z1k1aKJbyZikpp47vNgzis9xloXoC6wgLKEnczS+Xq
M+7JzDohP3mCrTbm+Tsfx5KFBj6YsEpfMFfE5SqhLEwoslN0Pm5aLj2EsqMMroJ47q/MZUzAiF2y
Q8qWDh9MRssiCQ/PmB2D1KqyalUz6VJligDelfOOSv1BRChe6kU+mls1sElUXlj9prC8Di9wUAFw
lBcPxW3F/DgVfN5ER5bMsVhQFHRLI0M5/14QZy4KWwWYwgVAU0knXjOesXhElpbfsSatL9WAZMyQ
xSbss71tmkx7rmFAWl2CFp/32vGBtYX9zjKeVRNUYk2i4EWf1zASvKuSGmmnOkjUj8EVmx6DCBlM
ABkoxwnDbqdltGr/NVFykLVLnCCBEvN30dFzRdoLv9pOZUwZJlwYb5cjWMhSZmWsrD2WDP6l0vIV
pywCJ+FqW0k+Q0SdUNf08cMy6bKDEkj/j6XzWm4b2aLoF6EKObySYBaTKFK0XlCSJSGjkdPX39We
O57xOFAUiNDhnL3XRnuKsA1qzZKXcrN5RDwPZUGDBjdana3dWfk0IOZYTrOxVAYltpIFw2rXPdoM
gloZX1Tb9fPpa8ZPkPCEFGwcxPQjjeZoaaORXQhRLQ6a4BK8hrTtIHS13bWiI0t0f/uOs8X8CSA+
JFESsTDWiyzVqRsTksE2QZ4ht2u2ivum0cqhPzpA9SMa9p47/bkX9TJuJPdQ9eVepld734MX4dmQ
J9CDS73OgNwXIDi7AEACFLCESRyL82REdvnc8qmeqhAQPHRI/WLqzAHdo2DLqsfauUq+CuzElsoJ
6p9d2fltvueizMG7zjRXAuTzphtruQEXmvhI6Tho7w4+IblXlrcrRZBQqTF+Fvm6ESSFso8UMQYR
WPeM/kvuLdbg5MHvJ8ZuiUirKAJopvFOGf8npMdSmj+yPRPpNdYL4pJjFe051pbmJ0PXHHKGmKfl
qfFMJogEJqPmbHoDPmjxaQEcDVHonrb6SOwHwaV9AlMauiW7OR2dSEWK+ljtRYedeg6WWvgHyuxK
B7FjBx9M9LEjXjxF9cNCBwXffhm6zCiGXWJxAkJVmiWQ7CJxK9OSnsXACspcWoa0zf8GtCpnjinn
WZbXZUSGMhOxzE2MOBa5cNMXGzYP7PatnYnDWD0PlboPaL57nrExKvTCclevsQKaUqDR2W86WKcR
Z8aA5kDDfqU4+j/4eqEBbfX0T80x10jWL3zbVcZVcAxtVcgdaje9ZBhQzDl68WqFZxyqqjltKZ0t
h6i4ln30bJDhRrEZXiSKI1cvoTZ8jyBzem1r0Nx0Hdp4Y0Su7yllsoxHcKWVKz+nyYksrdq3GZqc
8adGyqMyeda5RkBjydQFsKU+DVxiC7blPJKyOlHXZ3CWNwlLCHmjgnvEB0wjEJEBUDU9/mVjaXNv
urSm4uRAGQaoOXChxehsmwqUJAtfU/2QN30AE85I6RpTPiw2pXIMlHdyMDYQf0gUd32tE3uX/IFQ
DDwUlJZU9sOUvykLoOL5Nwy2YY18CEu9AZFtEL5ocfJkFB86gC3Y6aG6pZgxPK33aWDm98GDYVWw
6CFcsyH/KgZ6bDFbvRSMlxhl6Ihh6sChAcFWBptquPnkAqYF0SCf/IETI7cuTBO9zS9pPvVNvA6y
aZuCMZU3vEpBqkAoiAOmxMKXxqDpXX9GtKIw91Hiw7kDq7dqPwHL8RiVFDaCKD6HzZ1CBM4VIoIL
vpXLNnus07+DEq0NwtoEIC3UHEywqFLFCjXXujW1k8Y42lfILqn79UZzs+sO0Qdpjnpwt9JrZscI
tLuW7mFDG6ulzomKJl/hZkZZ0Wwgbl0mg5bbvCMV5QzSpENyhd71fTYc1I+bgiKnDEs1mdi1tF+T
rSG71O0wHOWAlhnGLpMPy0YzqpfJbDe6fuXfgoGlbI4Sjx6dC3I2hFFuuelCgZpvGZLyCHtpS+MG
6R2TaNeQ0BBlJzON9i6FAbdxdoV1sdJuN40DGgZYi/pvhC5W714qjV4+JR+PoKieCJhyVF9lmr0O
5qpxSHG37UVlESJIblsarjmaUWicIJXPZn1HCLEtUnldsHh6a0uF9YLUg1hapToXwjlFDNvY9y9F
GH1hLz30JGeMfg8do2z0b5mKUPTeujJKv1U42X0PB5QZlzu97+8Ee9BEEiB/VMoOdVDcUvfcT4hZ
SJvvaJ3/ypUaI2yE+BmFvpdm67kdfbnWdknq0spyhZtwGVg3i3kbK0LiXGURMxHVso1y7K13NB5x
jZSJrbFL1DdaIYZp8ykXDxH+3LEcHgENP9YETbNvWwZb5yH3AUP9cMIPIym3MxIMJ6p8IodrICQx
mlQyT9HD5jQV3WWPhhbbo026QmHoLJjfsyqhRJOvGkiVcr0hP07n5uwogUvEGKPRJRug5y1ap6GA
EcmoIxGOzPq4XJivPYMdECghusAE1smR499b4e0rRxJUcnXVlIAdKF5Elnsweu86PgY2AX5T0Sqy
+24rgSXSedCyALZSto8TYPBVRrMrhqGBaFG6ZjrgN11Ax4DG97h1uN/p+AP1ActEsiBAh5gaZK6R
ptIyyfRbj1WJB3m2YI9AnbdBDst4wxmquhzka3NQqNtxr/kY6OSQBWNui30fQQAgaK33dv3ITvuJ
sR+jqjKDfY9uXSG7QFwa9d0I6MwZfX9EoC4xJFHwNEmJzCwWf/OnYx288m9kFH6i2ztdRZtPW9xU
2xcunZCiGVNdsfRHbQyuk8xEdNlc7x73o2XBqhnX8lLwUEWmzpZiPjnBBNKnsl6KHnQR68jOOCr5
NWY4brJXk3nPbJhQqNjXERvRDrgE41V9XHrhlcZtgPuyP4zG2TLOMVJgdpsLu558W6O+SQr4GWXB
0pq6dT4WxEbjKpK8u1fAMq34TctiO0xvqsd6neWJnNBlUVUOmrVH9KlbPqmvUWWrpj0lN34uHPmL
iZpc8++P+LnhNy0rfgvyc8Savhv6k6juQ87YV7vqi601QKWRiDKwDpZ1DCfGa2+w10NEWo4cZLpD
x6ewBPZGDJNzfwHIwvCKztmBadLnzLFSbJonWKtSjTpVLVCTxy/x4H5l9U10OQCY8tjAEgdjQeGl
O5hOzURLx1zHv6ROiKXi16j6LrVrxQTWIn6YcSijjYRxJM+0au7lAk1QskJwGLsITyJAldOsrirH
egmbFKw3lomYaJ6JRRzyXK+S+MJHBrU/aErKTVp3AZ2zaN1142BycVqiUe1dh8vbGif6LOzghjvm
IRqAi8AbbmxEVsM/dVOE8qmhkjccW6zqlHzhT/YqhSVvOYT4Go4RiB2DmgQmjglVAEr1sbM33ijX
QawKkYX0GKVGKqgdM1OeaS/Fh6zRu2KiAwpFTj/bYbpX79O8D8VX2NCwp1pGj7wmCSuVkzPP2IBY
c8TohUXJCfAzIdgXzKu6agCykg52tFIBpu6MRw37UqyyWEVY5p1KZ9gUHixcM7tmo3XLoT0Opngz
hyVQLblmDOTkS79XEPEXuSWRH7vKzleqp2zpjBRrfdqbiD2dJv6gdOpZAfPPtR02QS5g25xaG6K2
w0fzsvrd7rNnPLTvWtu9JGnxGoOlgqfk/FsI1GGxG+dq3yXernIijrBCzaLPjwSVN10ilNDFgH0p
wQ1n7wq54lea6qQRkdwRIyGzqhwcI6IztqCo24T8uzJ8SGGJXcP9jsp3oYH+ggrWa42xQtGVoAxs
x9exz7Y5rOVuEAfSQl9gdGC6p7yHhcL+aIHhmD82utniT0hvwmhyP9DUVQfWr22crVN6X6p97+nB
8VCii9DJZfyQ96lChAbRRXx24XzKrcJcEOBFLETjg8ZbFbi+k8DdEBToKX9s5SdSrUv+o0KqUKkl
F8YnjK0c5UX+PcjgYFQkZM7Wn9pEuqVzE4N90gcXKo/NNU2PwDoRg32CM1s74wtOjPBbzyff6sgW
O+UUW9A1rGKZ0YSV46enV5LQoDTZYjOuz/Ss2jZnjcj2zCx3StX9UXFSWUdmomEOaoJFW8q4VBeG
hE25N51TEgqTFhiGNRz7kTsVgoizkv13m0zsjnVsGRcHuXhpiMhkIDRYgmVLqJ6+nosNRkfU2HVD
X/RfNHa1hC2+M+tBRlCo7TmoFFx4nbbLcuPXrnAhJzZME1CNgNxcCYnRZoAcFBqmndqKHdlWKK1T
cNKhfhTkjzaE5mR8QlTXdqs9athyhi2WmZMta6zrAslY2PLw2wXnNswIZef7RdyXjQKNMucPkVcL
baTWTK+/D5h8CRVg8GOKyJkXCu2eJ5TebU3Wo+0OoC3mIkBhiGxo1uqOR5rD37H9FYzptPFPqJO2
lZmd5edNpnA7FF9VKK6lMhzLytlMVfwlxPhq5sW2o9jisGATw1tefsJ1j1l2tGsx/Jnyrzmm7JD0
f4fk4njWBfb6YqBvMOkNIeDJuZ4kZmbKwBKU56xGZmsNf/KKLV7DtWnB7YFPw+/XOEebbhQjMb29
wj3NanlMQG9lBRe6jRyfKgtZNqyGE6TdqPSUxHMRkD/0irRuSxmeAY14Q8HVpRIuQ9oFmiTusMHZ
i9D71jPtECYGrCoUeJn6DvLgxF1DM3zZ5s26zKkdmjQbIncXJ+rBwdvT1ucsCWjETDgbcPGE0fCS
su5oaB4E1BgbfJsifskIlYa3de/tzVgJ1jiyQhK/inTXsG2gGZ/r1c2eNrJiNfLdG8eVprFiK+L5
1tJIhqPwPk09dwaWZrwAcNqMmO6B3b8kA38dmgeBiyqe6aWXxiah8qQwarCAeZdfXlMes0t7KzfT
ZWbjxiqgJZebLhB7vXDeVbe+ugH5jwWTH65009uHLoL5inCv4W4xS1PrKZkIVSpDbj286Vr6ItXm
s74l4wzl13aK2Op1FVquAQ3B3CaLFoyFs2ORs2wd8BUOGyoPD5+HUKFVfwSFeRlYJletSTaDv/Ng
QhqM/8mv5cgkGKGwhW3n56Q0m6mw1p3aHRBnvCbQ0RbVqNGV+DFTKfnXe8w0v1rk/GhSHNyYtJQj
CsDGjmBwbJnXCnu+fHpUZn7qiapLNvVPWa2aEeV3ShSMxh2FTOQSkrZTtxPqAxr8XNzG1MkSqd9C
w9MWg1JfHW63kCVNReJ0UXqHILVPaoW+rF2HRLa6eXus5+4wlCuX65LCb+VULahmtqGNTYOcL+lF
yQ95xNWm9UMPbevgJsBoD+0GLZvVPeepPemVQahz/CcIf6dERpqw0m/jN1MnwSe3GbAU06QPFaKa
1e4C2Xdm9N9KFlya2mB49p7srJDqdbW4yFmnoQXL0h3JUFDR5g0QtZeUHT2le0ACRt8QJfQ61Bkq
hoIsO2A3upYFwtyF/0rFm8EJXXZJaoSsgcuiascnZuUsRh0/CSiJEHNVsgbRs1BYFBLR5o3qMY1/
5dhbAwEaeMRNJHLZsGZzH0mVlqoNq7wUJ0taPLTE3s/uq9uh34Qcl8MgsOBORKKV/cT0JtQUgCTo
w9cwJwZrk8e/JZqAVpBKCsvFzG+y6CRFV5zWVdo2q1S1Dlpz7NrUV1H9FfYuKqGETXrGmTWvLZJT
obG1cZuWITbBVhU2lu8KY9cabNp7jE8d8SGhEv/N9WxLv3ZimB0i/BXGdmAFZZTjA6HTsQspNBbS
w0goHOXUULdfeMJ+6dyzT6b+Nl9DvfrtsnKnB/LqOKfAtkHRQXBXWwbxbD8OcJrN5GNurnJTh7jT
Iz+hmlZ1AziKzzlxtwZOQwZsuc4c2hG15eNNR+3567DT6vHhGJSNujpjvhK0d+oguMDMXBqsDpTU
6/cBz14UImvD1SgEZbe2K8jsAZBn0GJvBEgQUnZd6g7sSJyJvAb+k6WKLsGKD08h49qaNklGsj1B
F6DvrwV3bKVd80nbapO+ng1y/GrfwUsd0jWkDv6MWnBVIFBZ5Kf4mjWxttqzS8m9NxWerIem1ltM
gUhnp1tGbEpgGmsp9au5rrLuYegx0xaTvvsrcemadaWFc5TDUGUhv12EH55rHB1ypxTS26W6R62B
dKu+u1GHT4eNUIVeM9bhucd30YW0yz19YXipRUdbUOAnPbjQ/3rKDMSx9vvObNh49xdBNqKZHEfF
OPyrJlFmc5Re9Q1RX0q3JQ6iPBRGTF19sIjN2UdQdAfnezuSz1aawx/bylEN/8q6SBKSsoiZTe5u
5c0IRm85KJSV+pQsmmul/ynnE2pFueDJmEeYDirq/q2rb9HjBQJSiFK/Nmp7FxTds9Zbh1L5Rp4Y
6/+YrvTkxX+R8BN8fZWVp4loe4OYkL7TjrEkI5E6pKnzVo8edowMDeXgqCOFhhvwSQ0k2BE/uvcO
ytm86sc4w+lKu2k8IU+mhrPrvV8St+1c/SxU/TZzu4gT6tpD1eoHATEtY12RFPU+ZG/dUB8LuCnl
p0wKCpajsl3HaFkL3MtGLBOV1GUw3Ms52kW9u2Q8qBGimuwwKDGT8wD3NQEB0By2gKxBqO6yt9ku
N3PRE1cgLTf13matqVi7BGe8pPdaJetmK9urdvjZM7pTNKsSFqkYHzWaKRYw/A5ORDtFL53K7nFc
wNtMKEgXWb0baIhz27z3s/gIekDHoi593aRTxO6s+KmI0aldGq8/WYBqn/myLai8DVeyKpdDM5xG
wNYuG58KorLBfGlCxDBQISPrj+fwtYZtq6fuKuUM6DwHlB/pblNEKZSKVQjyKv2R5NFZGeq/GmVO
M6dvaotn1sR3m9gSobd3s8efbQ8vfVl/B+G8jzsZ1jEnp2K6mXvbdd7asbzpMddsqGY65GyNG9oe
zjox3FMmPrJBKmdWXtJ7i9ZmBCEAbydES7wWmw9VUqSKKy3Rs1erx1kjgxtQrdLg/atwZnl0hFv3
1LChwu8GJjLG0kmKYTI1C1p2peKta+J15dbDGaOdKubXQIVXkIyn3FNfytj79GJ2LddUfQvMfTme
3HwX3W1KCUsCSZfT4hYtTv63sgXTvXx8U0Phh7U4XJf7rf/w04W/Xq9fN4vdef321izWH8fD8/B9
+M6WhGruhsX37Xe7/f5+iNXjet1Oi/0t9NGcL9fV4nw8Pg/Xx+E7XxwoOSzSxcE/XK90QjeHw+Ow
vdKiXziL4/Mpv+uT5fri+eS1YvHxcd69vb69rXfQ2pbR4nbb7/dL/5EvrocDprEFOaOr7+vxoC4h
1/HjeZCHnewexkK+CsitT/HnSRt9AYdvcSAfwz9s6Zkufm/bfb1YbrfL56Nbpsb42iTbLkU+Z/QP
/9jylYfncVryLs7Cb1bPJx/YWjynZevbG//Z+s+jny/W/LnPP9sDLzwe+BRi8fSPfGJ+fh75Ar7i
6P87Np+38/l7/ym/Vv6a1/jFC1/Ie3OOsp08er6SA8bmsXhwFng9f3SQL+UIjvz6KI+Od+Vf+Tuk
pUsOhJcQ/S3/3n/Ks3eUv+V/vM73eXsQpys+0f/fmxfI08z7cBXlAfI1R972wXHLI+a4jh2fWV6V
nqP9944f/31ivpnghzxI/oYd8ubY+/I18vM8Pw5H+T0/+Elw1jkbHCE/f/x7M6buJZ9oXP/7YHxo
seDa8Rt5brh8HKa34I2fnEl5pjkug9PgHzwum/CX/HP1v/mxfXw/Dgf/+8oNJE/y4fDslv6WD3SU
By1Pzb8TJ8/cUV4CeRDyWPnm/uhTReXAPuhzcR0okMmTKw+V/zyuN3iUHVuw5ZGEncWHPAn8GonJ
gj+QL+MY+QP+kz8f/71KcMaLHS/iF9CQQYeNzSpuvzTzuxPKHhHqK2VrWzvamQ2dYlz6Et4vg1TL
IXqpAuNk6da2g4HjsIojC+laZSwsm3UlM3OodKsF0tis/QPIhyLJqB5KiGjze+m86sp7XZCuUX4P
86osjhSQF+ML2GsAWIfwZjsGYOV7W120pl0EgJcd+5CGymLYVab9kiEhsIn5cg1GAlYwCopwhclX
dZut2trrmb6n8x1X1ba17JZqfpGi4mpxnpzVLNsmGWK+6d3LoxpZKbWiwMJ13bLyNB5zrcR+Zyvw
KHqO/9sC0p83lKy6/m4N1S71xE9Ewz9CrzlRHqtT8icDzGwS4yyX68gxYsLna17btTCsmLmqMb8F
ib0b8mmTJSzAR4JhkrE8DtrBbcyDOfacMhV7xGHWWl+a5GYwQxN6sl55s6xd/2SlFz+kCQNL/ErO
7pNrbNhSmDi9dBIlCmLDSrY62aEzvasbYTs0UMKEdSC9kwQ95aZJ9Q2GVzfdK0XdyXKzFUPQdv+E
gLW76A2QlKzvS1tiLQlcLsIcy3uyQZE9aqw1iHPujvdRJNZJG0baLfl+ZNcE+T4XcKXlDrfWd2bh
ru1i/ksMje5NftFCZImZ2zKoy3IS01jndZ9R7fyVv5N7BDnjV1FK0jdND3ATtIBb9U2tyq+kItV2
UBAQNX+aYmSzrW2pUuE2ANAYHXMkZXkZrEW8neZND3CpWMf2W4mXzKlo7rOkSUiPoCAoG9yu7GTE
lP/FkPwps/UE6i26mN2M+Y6GQcL1Dyde4jBBx0l4F7LFyUKDxhUKWRD7KK5H9xNsJk4gqVeO92N/
FSnTHl16mDnUJ/hSldL0IKhBls1BIDbI9Y+ehr1cTCiugY3RAWDarJspe1PaYlPY+jaufkMEYikR
Q79Z3EE7ZIUJVC7PRkqk6CuX5DO4svqdUm13YZ9pm2a6xwmtC/FKFb6c3x23eOVbeR0l4nI66P8W
3Dk+9LD6mzT2BUX4nN2kTLQjZKfpyGqeC5UQSWNnuuYlwx6o5vOKpdPEzYnxCwVTZUFt7a7V/GGq
mwbdiictp6j6DPclg31pz3dwVL7a4vHj4xWsU4d5n+r5usA2VrmI+tz5T44DzZw2FQrNUBU7WV4o
EUDAol21GonhLGJIWWIH0vyg7/gS8b5Gg4Z+289NZ9lAcpEPg57SvQofow0yvNedczKO+3qIJnZf
0yLXrX2ub8HdgP7gUQxQLRtX9pFyw6lYfKZZ20p9zDyVxADJAgrpfG9B1R/TTtlMcb6qS4hVYib/
lgp8B2+EHpvsmLWx/jUTcmRnM7tTrVxNbH0tQIq9i4YbAA1JfPB1kVEBJhiyrZewJhNin5rguTIn
v3IhjjJbZKQ8U4QUh2wgDtNtJp9+2BJh7pGExUaIVktvfcczC9OfsdszxACuSWAifDQ4aUGneQb7
WXVL3jj7mLoobibFzbzbKaXYEuEMiDn81MeSvl2ENhYvR18ei4Y6UXcO079NRfLKlqS0yD5Mmk0W
bUGU9yUcWPJZf4oW3TWr3p6HXBg02LtLr7SbsAgvJGFE8fzaJgbDB+OvUFEtkHuFIVZJrXXDvqol
8KvUvZXLxOAmwyqy19VEjZ4UIqwTLigY+t3rlP93PAg1/CPJAWLZ6BMFibLSBenkERi5pJQH8M27
ZlR7IFk91TgmhvLDy25NQ/UWmm2IA01yCqZdP2kHSYRtdnZmXD7ryNlWRvFKi0o2OWnttLdW77cd
419qvUdEbfXceB2ljLi8jnxf5NZ5vWOoG7NNHH3gIvEH6qUWTb25CtdzQZhqP++a7GMYpmedVG+6
bq9ind2mNZCW2wLUXnk2DWg19F2iE40B80fFDpAEhSLG7dNAi2ff3BYo97LEd43XuavXzYCKhB1c
Y47QsO19qwLNc1Z62pB6ey8ZTpCBJPVDTN6iwaYsqMTY03ScDSYut7yWwuR6QUvZlgmKflb4bA3D
3rgJUqdSb2sw/7mK2EeMIbOnfOOauU+gg2Jo0GPD3knvKGPADPFW/QB12z54NlLkiigNGt4e2/th
g+TvVqSQrBMD7rkdnwf6looIDlSwtoJJve5wwWN+TfQd4Oq1LICItLugKSSHegZr2d/lZJWQWxUJ
kL52s5btIqZGyrodaQmBbJ+NHsZ5HjGw67rd+BoaEJQB3N4hBVYH3qDcZQQ7GbruiH02Q9pnkNbr
CecSJgo6th7ITYuwgIBqSSu11tp0oDNDipd56DRNmjj2Djw2AYwdQzTwDZDHqWEdLYGhhbRDcHAr
kIyHordXSmMvGzyNiLSkxMKOgQjubTKGSNxcMtMxRtL7C711DnhatetDNKGE7U86i3XyGQqiWEoD
Yjva1AphFR0Fr4E80p5S7zuv2AsYJfF6MntL7PQ8WBu2e0oZYizoO1r4UYEkaMoXtpLwgdmzZuWL
GyBccdEm6dBxSfaZhnhpyRFQjgal+nfKsPTmFIFFDl0YUT2+PJVrjZHKj/XoGOS/sfqhQaC01W0y
0Twy3KVXHhHzIbnfTDZYz1Hd0GleoWbeuJxItaB4XyJJgxGmHee08S1VBzBI2aF7kFjsQzth0mKz
7IEERr6MTAA3w8IGG8/0FQc06MiGUqbwWKE26SuwCYgPwoJZy6X9jiCPqUtq85V6XquUJAfXAeX9
3pGTrfFgG3yPNtUQztBDoxuZnEe93Rscjy6zklDOzCZ+WSBJePyY2qEOU/VHPv5lzJ4PAHQ5kwcg
0+/k9CFMFIXMG8nc+9x+Hrx7eckNt3opzN6XuLuQ9JPCYX1tIwCUTiW8G0j/ldZY6thmrRT1B0vI
7NGD5adbS1foYyr7oxTyyJk9Ku74aRPao7J4WdX3QscE5fmq0pEJ78Bd+fhnReBGysxq13JaUe48
CCtDM2b8kMSkjOqfCilDBlhlDtZ5fw+060gmd2Bic8cK3kgOElvrYUDlpCIV0PxAbtY5i7GKAmj6
QSWBAY/gZEPdCCNb2gS0ka1mNJFvcfPIMK8CfSektIVeia3IrwbgXcyzRfNBJElcwivaOQ2I56yi
veX1C1MhC5lvFDXdKg0OcsnJwsDsALSOxZqjttAEFqhe7TYi3js6NzpEONZL4QBJi3MsJRQ18B9s
hGxtUOqkJQbfiw2SsNXolDnGWTUN5i80AwM73cnYGcJbxYzQCgt37EaEt9AW4LbotYPJ0lRkryGD
onFP6XPZurFp0YswQ+qxu+5h2KkjJgjol+VnracH+WhJyU1J+xbnsAHhgrJIfLV15AwK5iJmk39P
NwGXSchexKFmMeu3XtU3lvnZIDtTwo8aFL9BVUE7tdOwNOu/AppwTw/TKi9gBFXxgY2ZPiIjAyF+
TJ6SaZkk71VPQ6cjISnQXonoBIWn0thZUQea9B98O5pGzm0ab8LMetHPXor9ic2XSVUqTSgeK8pL
AAksQMg40WUlrnlv6PNBj/8byBtCQqj30Q6wTRSL5M3y9NvBioGDMktC5/+eILzPM/UCP9+ykCOG
NzWEptx6xHH8YRewic0T4Qg7kagroc94GKixa7+zE12LAixn/DakD3TwywaLehhZ59G4cxFddj75
BtTCUkFY1dodJfufMRxog7zU2dEiLcIVFvewNDuaK1WJoAxNiD3mjeURfpIaa1WdXqeOGbFL88NQ
aRdruLT5ixZ+NnoCubI4TeXwREQFUcDeG4n2lrikDUXYm4iQBfil6CtT2oQTX9/HNRKb4GhPn9ps
rpjjV4HOhra8DXq8Lgpl29If6EhsCuuXKqF3B80HE+2A8r1rvW2q40UXNgwbfeHoJcY6/MEWtUVU
1MCuQpyhen7PWKTPwIUmsphScllcZlC5FmKPVhjwJqeNSACx5+1rqrjsaVDyWaBXA5ajCWwTFAGZ
NyyyJD5onEjUvKxQqNwT4Ir1HJ8AJDwq5OEqn74TVqyTecYIvJrhyyrxUmc3s4g2Pb1xQkeC7sOz
vqsxozQ54OPEFsh01VtMAqq39pQvYaBu54Tn4zsrg03v5dQCN+lEWvEyVdtHMO4iSBD5v0SV+asg
HjK+8EX6DDlMq9b08HAhAPaw4nXYhOvms50LnoGbPrMeIPrJCDBsozOjA17TTOnyndbThosOPCAH
HtWjVwg0JgrdaoC9/TPsvpL4ASSZXo9Lj7h9UeKXVJHZ1cbBiWmdWNSr5AJKpEQp7kmqg+J64MmN
2gwlLPocbkcIcwlhBiGL93649cbJTticmP2LkY07BDHXNg33TV9dkNUSetWUguQFle1gi0H37KD8
6RHz2GZJu60+RgYKPRsr+sQtyiyu0sQ2thop4fW8N9V4w/2BlzP0m0bfKvYFlDgjaDRAilH+jGgS
8JLQQ4tq7DrnvMqXJnP4EHushOp1iPlFogkRvJCz6kYY8SWsDtpljTjVwp8yVFsFtnMwoDuMr5r1
tx9PaMfN/Fkk2jatrXcMD6gmy6PT7WaboD60LoynmxnGRFSo25qlaAPbUkd1GCBcD0tmcroednUZ
mvJek2pegJ4VLOGc4bcj/SqLxM4sk1uKOFBBu5l/QE+j3K/vWXU/c5f0BmtFWDbbQ+oTfX4aCu+Z
87gV+yonzE0Rb0wdCPg8Aw0Z1UdvNZIu1dOWgs8/5Ml5mNDZg3qnbTUsx1F7D46e6Paui8eKnSo9
z8QhCiIh+/rLzY6iyI+kKK875ns9lRFfPfpMbaHlZ7UseHz113DaGrPOTPTQxr+Vdi7wSWUQvFqD
/jp3fhqKVZQPCxNVfVIhZqOlmQ/aqnONnQBZY7cHa4KrXHfnzsEyMt4F2OZZDOfJGRFW4MYfkz89
OASBYEvrNnY5/YnhA8/m0W3NW8z79I2+NuZh6bJGAvGxHOzipEfWSh/3FQ9E1rAl68/huI2HT3JN
6QIg2eiGDyLYV3NCCcbOKEAV7dO1ribcKIcM0bp8m8Yv4iCrmrGWkbSjdKXky5gzKWwsOaNh+r2S
fbGu3s0GhX20k5RYHI4lKB9JaK9zIm1Ejo+IWGtlBP+psHm7iulv0P81AG6YKDPIyEGb9u92LRS2
wbiNcFPE47FgjxMx7DgNWh+W6Cncn9YB/1Kk7ElaqnBFlK1rMbyUBcpLUr6Qd9UV02Sb45uhJRnb
ePA0zhcq4Z6i1mDtbXsPktXRJXgRkai1bi3kfGjgXCClSoRH2Rn8Zr5khOrUpe6b6LItpCLYmMH6
Q8XodwT60homjCqJb71GblTd0CKBBWaNmJ63hUrkcfgxc3KqJmFwZvyfvaVaE8kxCXNdDWRZTcXG
3CIg4fmkoyGQDShMh1j1Oxf7kp0SHItbtp43TaceO/Re6vB3ZPAJARwnaB+unrjG6bDWNOQ+eDDr
OL2GvDHjgleeguFvx2qiB8cbfTYghIgfT8xoF07Kgrb0aiq9pRkVZFXAbrPgIsB7FD0d3/Db5rlq
ta+yYDwe0N5zgxoKg29KS6yxliW9z8SxbrSUoGkMlDKlDPw8SX+TS6VRrtvQDlXZFV/3Za68U6Om
d83twLvOX0EMAFgoyzG52AaCr1AsvQx+3V1NjnQUFyHbHqj+jVxbN4RdgznW0Fxo0DlciiUDjZVM
fc4aXAjwXl2GP6AyV3Y9rAke2zJvOgsT4XWbPswp3Jk2G0W2R8lzwocWZxTqeiJVALDlY+wzB5+T
pNqElnU27Fc9e0cfz13o+LVOeDPMyigKV4JWogTzcpsjfrmUDsW+eCOUJwBodguLQudRmPxU/faI
rW5nOLXZF7BhIK0XMpAio74z9kxBRce0JYHRIOHMfpY4Wm23wtdn+GlNX7xJfoWt+3kj+/HjBavT
PWJXGVoZWUVsxfLbBCY54TTk2zoM/RFEiSH9yEzC6mrEDlXnaI3ZHkTsr72YPhjnkEDIRaQVm0hC
aHFjImSSjVgiMfsfbtuJUq73P47OY7lxLAuiX4QIeLMlCYKeFL20QbAoCt57fH0f9GZ6OmqmREnA
e9dkniw3sugTFWNAkoweiCtCZaWzDB2+2vJaM3DUqmbVxuScjSTOEpQN62Gec6RWQgq4kzmDDhIU
nlRRbAuzsoeeTjmWCSKhnfUKemrWdDxIZJfkdHdEV+tFT4/DwAFqWkg/3SS/BlRFy1OcMQaaOMIo
Mjeez3th/Ki0jiZCGx7nY2GKMLwsx6zrlWAYBCAPd0W9i9VLN0d+ru5GrqQLPpZFjdwHlUxh/pC7
Cb6v5nqBn82fsLCrEtJP1nnGTLudd1eo0OzLW5QuzPJlR9ko7sGksCBXm77dc2h0HZ/DoCXZOOIH
2kafxqNdAs0QSM26qtRptLOYYgpYNSxFoNOybjpat82NleBj9I22fMQIlUEufBLcNXVsXKyxd1yr
mjeaesoZn4KS++qo8FlaYl8wjPwASN9izhaZNX+vOkdKOhd96zwSRCQhok4HE2og6gZLXjW+x3T6
a0iuVmCeFLQLrPE98FjBncbMle/qGFD20CSp2nr6gPWY4CcMoUr5PGN44AktbXYd0pOOizFHIT66
yVdfHFO05+4gAATrj6bQLiflTccoG5sHFAKBhgT3E9WvyGZcRdDkJigP3CJZ6wgtW4ohpD5Ra0EO
6O6SIO5wWIUDp6d/iaJqo4US495Jh6KuUecneGCj5OVFcMxbedFG5lJVtDU422iZVsVGaclny+dk
kc1wGhH+eHKDhyKMC8VC2IiGGMUqSwl+3xP9vwE+uqx9XDAwjHpjh2C+GIzpsHAKseOf2kZKkqVa
7xQYfFMyvVuFO5XZDqeOsovI6u5M+ZbB/GYRP4Py+e6ZRA9Ychq20PTI846d5qAN27oHdNOYpERQ
0BDbvRzaemVo1taSOoBR1D1kDjObxW+agkUoKtHWsnADMWcdk/rdBtJGUQ4mPJ8YJZE69rZExZ1a
+7a9qvUlUY8dzmemBu6+ijYl5R5FoLQ0/BP7FgkXabUj8rUFV2395bHAjmc59usC+oQeP/Mec+6/
KPk1c1YAwQF5/nR4mmh8YtJUjP+JsJCkmWMjd5QT+NqRedYr/+jLR3LTpEXkiYxq9f04ZcAEAH8d
HXVOEcEvQpyjLsSmtgn7mOnaHtUQ/6XOWwKn8l2pe4haG84fOPocyIWOE786jHZSr1odvwZ+xQq8
b681tpteIzKoMhVAP6BrNK4o9sxF4ZZ/1nrEyjOwaRjSYA0h1mf4yJcW+ZH6VxUtrnmtEfACV2Cq
Va79BI+b3/5oVDvA+JTIyS6eMBDrSSQXs9t4cJdB7S+AoOAzxW8JKnQIeLDMsxYq7ymI0MgpHacx
q8ZwLoiflc5vnIYr3iHFZQDF1Qkdy/e/kHLjzGNVlZxHBi3piCuC3hEs8ax/dYELUkuygbOS/GmA
itFWVnQSBvOYCsP0PKAUIcCsU+eFbrAewKSWzXxcW0zw0DHMRYs9UrDQhifQ+/w8Rn8W07W22ypx
fs0YrkkdkSAcGwBRWUSozQYvDnQSdU6XxPV9LD1c/wm6JKRvUdhcxFrDBTtso4owcmQYtf5MkcFl
ko/EBCuQ2NcXNoWPskHHFJqbrL1akBVbMXES6dkwlmUIG3gMq+PUScJoH8fxvkO/L3jiLpRB1GhL
pdGoZZUVkq8Bn+SQ4UCjShBYwfTdMWTnWZr9SuYM7QrhTRTw3hOMc3/wWwsNvb4URnR9ZfCSSSxJ
uXAqCv+CwWIBHAI7iMhhVedIjWLyl3B4JAj6zKpflGVyKUzXloYGnBjrcQlPItJtEq/skIfcE/J9
8HQTDc/krRZNRqL/xIh4mOpjaiUYqx0IklnunUIZrVwnnNjoRsOuk7iS42dWHQpsIqNR262oiGxo
uqvYviwGvIA6J8V4N08zSIFtfGLWtSzooZSCxjqKv9qRMaBEMYgUktgo1JbU/ww6PXdTMcMhQQmh
41mjfa1qilflHhXVGsovv1BSH2JK1SBTrqnerFyymhmnEcyom58GIpVnVViG/KvGJDxkSlLr0W58
6im8PAaER7B/36kaIQ4HDsbeUO9seUicwkSz3TGtFn2Oql2YRjuvg5PRuQheBSpijPVtTuL2TvL/
lOAvi84E/AHfztgyFhi/uCMGmBNFaUd+6vDu23WBEEyq+QAIMh3XX5GnKphrSAdMIKQYuQxWC0ML
HZz0Cxz7G8ksIDr9kylbxW5Tk0Rv0j64LHPb8WmlcGF+q7F2jA7PGobICLxdt20g41X43ggCIL0S
m1r4AJWipidXEjZxKpxq9S8rwh25zLYXYFfzxG3boOuErGYNvU3S14W2d9kq7lpShC9BLE5RdvFN
rCFhRHB1fE6EbudjnYszwpAoA4I8w/XHrIx5WWzpM5/cKW0lmcsS3aRqsWNb9/5SNPJVrKO44oFU
OHdzKO1B/0817STdpWN0GQsy1wbxJ1IlzHIqqCpE+ux7Y9sv+UUPLCsMxj5WkqwEQdwH2SmFcitp
6BK6rd4wqHAFbPJor0A8+5I4H3nfWUjE2CqmDqbDW8CSZ2jfwFYWGt5Wk+SoBgsJfCtLPNb6KmoR
flTnFgeGkCEd7lAwGipsEfUHLsY2CPdwPmxZ9c8yqQ5NTAxcVG/a2l+NpGZYdcVJikgAM3UvDru6
Nb6U8ZO6R61olw2vgnkPCK8BU+D0LJCjFCKsN5KtAzK3V6B45FtIvgvNVX7qmoZfz+9oiAjQSYh8
a2N81XvJlXZx4N5TIYISImG5OyIdToKdC4dCyB616849DQAUIlQjXRfVk/GfmzfwVann2cVz0xc1
D6ZErtP4rwYVJLsf0d2I2K67uueXCE1Uk8hsE2aytFR9xHEeT7bSeNu6kZ8BT3IqehwDGe9/xS0l
F3M9jpiA+YuCND7i7qgJZy2VI4RIBNtGN+41dKAyGBOzYKIMwsZPJ54HTkaqw6z7isWrwVneUBNy
lsPDnQndm1hUdqTmKU0NOgN+Gwp7loiEpnHbcndU6VuYp6xv/zcKPEolvFAsLUQr2/ko67vSdZgB
42mVZ1XwXZmHPD6ZyAy1fYIkRQTqIrTdnJMUfAmCnG4N3862VMZlxgvVCA/W0u9k0nbcTUNCuIFw
RGfPIXeHur9p0P5qArQz8gnT1lx3XMEqrIVmJ+FBaIItJIxNzVEVgKfAXoI+FMFnucFuQoZ69E7F
eqEBSbGa3o5KImgMYxEzgOzYRhBpGMHxj9DfqvCgqunOJI4GiJttAPxP8/I+xMlaacA9QVguPMK+
0msbDjbSxkkyWhow3FXc+2QPOEUQ7XxvJZb9ri/qoxpWS095SX1CoOFBDa6hek7ALhaAHuWeIRXc
FUaH7pTw3h3Y2vJv/Mlu6pVD9TSIX0FKlMuAi1uxZjlqk7mg6FtdpufNXnV87zVAJly3fv9vqgzC
+F7zaPs3dopJ9iyNdcNon6m0pJ4t89NLhDB9w9WctX7L3BxVOx4S6xToz7p5UtHCmE8g+tzafmcq
EsNDVimEH5myt8ncEQQKN5tInBS5WP6/uMd87X6MGPIZ2XtivJZ7TkErWPrNQeIC0/ceSawtj2fB
tZEgaonyk1udRrldukVt6wMQAFujVZKRMIenroEGoUBT22nIpRKF3o19PFRVJBEsb3rN1jHI8mBv
J96a8CU1+dIFMavE5dJAcqG6yyGrgH43c5eeIuGlt3yTWcfHLBkkIu7UOCLT6pznlxyBgYdlmYh6
U9xrZYAkvQM9NzWaPGwR3wCL1vKHo5wDPckYnvl8bbxEMvORVEOt+W3GLhtX1bYsk2sVv2R+lTw6
dYrKzFuQSjnLilMffwdM50zWTuWt09cBAgUzJPdK8Wfu8OhZZEO5b7CWtK8ChbUByBMSjFo/ZWsl
9h1bOZFNEIUo8V8a36WiiIuu54gYN30PIR05dMlpUtDPChige1E5kioBWoa8Egty88OI7kPzMak1
UxEvztEdkawMI2UDk9T+nUhOTxIHEwgmVNxp3BAVpHqyphWxhsiwydJrh3ag/eTNo/F/6/KbsL9Z
zAgo5fRJGkJ3w3tgrJlLtQ2e9Z5eYNiNibHAVgKu6yxAMci7o0iaHdh/ba3p9BiV+pxyeo1iFTW7
auD7awjo4IBBP5CVhyFaVXAosXfDFsK5w66/gA5ErFT67bebID4EwptFi9X6W4+RsIJVuWNemeXx
PETlhkt82zM2GKGDBaq1NiTm0vK7HVKoe8RdGEBwZVI2deNkpRiOcZFwl/UGZWGEyYAIDNH4EG0+
Ujv3PF+d+ZuJJ7DtUNXDlPU2L1GAhF3WkTBdEZFJijr5xHhMmc+o0U8Q+YsS17yC5dWECYSGG7sk
tuSIWr1mexKOqLrB/2TbFLUC7GaYz+baDXi/5L2ZHvzYW5CiuNIAhZcCtQpRBBlXHM4CAHFlsRY7
MPDy6C3ov9T4C2KGPzmFGTnJ6rPzmJ9MC39mQR0tXmc8yyFwQEYsYite5utmCJa9/EvOPDUbKMZr
yzund4MDIZdxRbDwh48ncY+QCNLAj+/wylgwJ7od5SWXqjeTw8BOIoP9KIJdc+tZn9bD4S+HSyMg
vhrtG2Jm4O41NtTYDA56z7REW4y6epAzQk1KY5eTFRYJk5MWaYTsrjV1lx5ddmsjdzpwgArjtYs+
SMZ/1/QbUd7hPJtl2mOS7Qlt5RDpaiZPCnDGKDAiU4Yqgt8gi74n/luMfyS0ALWtgnW1Mp4VvF1e
uzE831G1X6rVnn6hu5sCxi8TeTrJN3TGtH5AgjCeUQUDv9QZzsDgUVhmTu+sHCjctn+egAAF8YY4
LuJ6W3cMfxjx8ijzZLoWJ+1EpGT/iJgkpeeQmJOXaDyRQkziErKBPxG6pnHcieqXV9zk+KR7v3W+
Tuj1e2075Wqa6htb3SIx212Ssy4kYKDQ0fkh58XoJqdXrb1laIL4e0Qk8pZOykawUZFpSZRmlXTX
qy9P2Q3eW0Lawghw1w3sDk3Zzok2b1SmqpuCALRSbQk+/pfgb6hEIhurfZG4TttKn8HQ0F0aTJ/z
v1zJLvXULsa+nbFeTxV4/bF80JQ/Ax+M4GE0YIGdMiiuJQRLzTzxLWoEjjIYXelwmsY8Q34wyEc3
qbbK9mD2Xy5WYCPHU4rQNIG7GavfdVIu5X8DRUBZgeFKA6etKGwZsOg4VzLmwsz4PKAi3iRzKT0Y
Uqmw1LFtNzXdLUFlmTQuVRReY7I3iv45wUJF424WDVXUxiiXKuo1GaITAXR4pmQmlbmNX40YinUR
sNtFW8d4XI7PArRHcSKEOZBDu37yCPzIIGeG4MSDWeAgJCBFqqlNhk2Qr2sz/hLAdU3NYJ29BU5N
vpTYVit1eMY5Ekf9UPHcRDqqkZvaxY7k99NFQC78XcqLbeuZR0rUrScohyLGrsnsSNJqMrxgQRCg
hKuP1ZyqcVrr30kbLMQWVTMbbeLjEIH9jjkiEqVYSiagNTjlOYTTBLQYiYYb3vpT6ZrkIPQ3S8Fj
tyiDdI5XE10A6FiqBiWFnQPftyJYDHEpY6BQhejKDpXo2VSQFqWDZ6YT9b3G5iddwszCL4humRfU
ujRTuE4KdjYMAT7nni360a5lE2VkLvpeguLQHQZg0Bl9Kbh/wrnSmxPUZSn710wx7BaBhgYOme2S
yW7K5afX9a3Nxp9HNSF/oCC1OtQ4oaWuWYuJtdRoM/zIe0oy6DXgTP/bRc+my+lMyTNQFxb6l8WO
wAJApKZv1+xPFU95NKGI5ZulXwgFnCXDvJHJVE9D4tH5uumfTLZqIMKQN2YQk2eF/9agFpbJn2f9
RZPjmrGIAmGtJJ7TYk0sRv3X2LNVlQnNAyUYpk+9+pnmgMkI3lt6d2JxsUC+6Vwc0+8mRwwoFtEC
MveXj7oyFv7Fk2FRuvBmzy29xDs3bBsSbafCx2WADV/e0QXCXcVHl/frRNnIknKgRhU0lt2c4Yny
Uw5LSQ24IK/ilGvWy6wXAU/Sk6mNkxn7EHtfyjBMefXa1ed/7SHdk8jmKXFoB9Gz563Ugmg5pPdR
Pfl6sTCRi/QwRWUdqBAVUnsRNXzuB2N81kbLh/Nslal+1NyLjNNycIy+WuhN+v/PvyCjIo5bpj4L
n4/qrqyGvx92DMheRUQwy5VG11x6/cJgAAf9liyIBMn8PGAA4cnuyoytpesmCxMfryZdOcEzFArj
g3goNv7jSujypYEUZ/BfYbvrIrRb3CNT/GcOctXEYbRhXiqxajG4FDUe8aDdmpMtEo3HTIW9WlAG
leajaqBN9IkjJIwh9X0h7KmNXRScQ3WSomxZp/4yN16eyuSrpcQFko+jVOFSLvnxWcoj1wSYMOJK
VFYJY0hfdCzssnxbLjDOPDvnMfiS/tPoQM7R01gQ8OjpJrspxqe5MeD4zVdDOixFbLdCkry66uX9
vzLsZxWT7YAo3wrCE2CjK/GiKSpP5ZuBBenwAzoDfkbT7jhigVO5+WOszT0alzVZDBy83UrmQ/aM
kRhMxnq7RiOgdjaxRJcWJaasYSWW6H4T7ykEa6N1177wiJEOICDKmdA2nKzShFxQKJvkYZ2MnmMl
LLleErSElp8iSrqFOCpXNUi2osakut1F8bgpPBMprlOE2q+JcKfrAOQobmPNY6anM60WjinjVqFg
E+uDcpaUmeGP67R8cVn34oxweSQcAhIp7rUiPbYVkAfcbTdW+1IxOFF3jzmcNLIE/VizW/leocko
w0NeI8YU4aWxDMm19Cz5YA6rdUeqjyYSvaNSvku/XQszEZmsWDPOzxYuOjcVUlZd7WCbzU31/9EE
LB1GdQyZIHSzs4m8fdg/+9rkDf4e3U8if4f9Vh5I15F+KBhI8CZLWIztLL9zCfEmU4AK/9DoEzZT
oVR5JrxjYYdrjOcvfSUUfmn813Cm5eZBsU6WCZfGMpe8O07h1rN24moQTRk2f/j7OzdbuuiDjBpT
XOM+eutdhezi879k+ElTiBmIA1HfCdXBY3dpaWtI0TOPiomoKK/6ISL7exxKcAQ6vulq2zOdmIYN
AxBU+KyRIwns2RusCF66QfSos4yd6sMm7Bcy0Q4NCZXvqilZb1DRNNSvwZSkFwXFzu1pXsFC4XgX
TkVYmrRuR2QhOXJdj+xnDpIuKB1NQo9kmtJmZHmgIsAMclCG+SVCFwZFCrfmTm4/bpotcgQabc/p
jRkQtX66EgZsrU/PPHRtu1Ao6KJEsSmeSJ2Y+WzzFb5ml9zdDuuOso/Ld4FAj/02e6ZkX6orvBj8
aFHTwtXoF8Ci5wnzLlGgdXOBdYzpwWBQ8f9WDrZZYW1CrSWkdSeTlu3/paa66uv4IFjVSejrY2IZ
8wi1YkXMoFb+Ax+8JAk8MsZjgxJNKuBWlOVW9SMb6sp2iIbVxFmtsAYbSeJ0NcqweUXj7Anesa1Z
zyPaBMooKNTdbXXJgeGQHDs29SYgALNLKPG6rUiwYZh/gqL7NjL5SpJBh1MWWdmW+DjW87cQRZ13
9aeE8VnVSbQLvo2eR5DFuZWgVaKhCdZDy9gpHFZehOKx+0o5x4VD14gLyAyO1UH4YVLsYaj0ET4H
2BMKqGCdoiPq/GKd7jR0Qo0jSDekA4gnwupPY38qGQFro5wVPA8Fk5ZMRW8kOXJ+IlgK/f5ZhFnO
dsrPiaWeMmAauC3InHnw/aMh8ahiS8KeUQdoequvNjUu1QTEk5h6SmhS5Xg4Z+oAEkRyNIF7VnOv
jLQA4ib7QvxyGVsiyTdYxzQeWhwWDJO6OdJwYA+A1/Z83sxogNhuZBOuVlx2jzazKGvQr7TkfKTD
kXBdeqKWcXiIaV9JNpMHGS6iK1vr8Fo24TUOym0cistBYlpH+RUVI7BC4SB74zUikGQUEauNB148
XrjUb4ELsJ4t32ELGY12Y8JppOkm683VAEVOReqUWsQdICDRuZUyB76LUB9g1Y7funIY48iRY3kR
hkt9vCVltIiYXQvCPjNJGTUPKtpF5qeK+9fiJDCpIMbBYekWcWrQGBF9Wmu2JWxS98MLSyzGDJVY
CdkNqVdeZzu1fTXRs6yfmnzhWHZLjeUj+lPxKevGIUjekOjsruBw929qeLfgc1lVNJ+aEnMYF+il
FCpEI0P7IkyNOMYYHzTmIWjK9aSg0plWhD5SFMNaCwgMWZFtxgwcUHKjD59WuPMw6lEgMS8JiSNj
zKjIlJkgkcn+zLV7TusLv31eJaWdCbu4lWZ85lb+qOLN0IhR66IX8gIGdp8s+8M8j8mVGy3fVkwB
qnhfqYDBE/FTS9I/hAwph7XVgYGNTpHuLQrUGlox4XzMTTVV+jwt4th2SyVnyRnYfsHvxpMAmGXb
1iIG0eLOB5YxQqUw0/as8KyX6PeKeayp/zQk1bGuH/I+OmW1exGmPb+Jb1hLAsIiAm76GqIJUafE
nYrZXqK67PxsScryQfEY5rYrN/+/J+tYWjDL7NAicg2qbkcYDPudYO+q7l8gGI4ajAzghugWVaiJ
/XiVqvgdtU/SRHODa2ps2cIzCDMscg0IT21ICE8GMibQoidPVcjsYqwPKep7pqwDAIdEu0HCcplb
SfFpcP9FMJMNNmQehwcSgTG/l1wgFNyAlpnVmv4rCJdadfSh2GtMAhKmGt1OMxjWoTKN1X6psz7B
AcR8z2WunmIzk5xB0OHDkI9X4foT0+FG2ID/1WO2RjugXzysYVpITlN/i1hPYISXc3PDjn8v8pyL
bD1Mfp0i68lEG/c0vYHmLkOmp2i/PECSkkYCiq6TMCCzI8AbnxqMBnN5HRll4Iw+FSI0a2WSmlPd
8bja3Rh+l6L8oi2RZoVO/Agq7aVaymfM49M8l/UPfYeZ+1St6IAaBqxauvaD4ZDcs3+AdGP13C8h
4C8C4SSW3aXKlH3S8+DlFddwnu2ScDiqAEBBAZDneFWEB/m9QvLder/oahso6PUqT1ith44pfCvm
kYd3ADtOFo1sbksRGhhDaCoL3dtR9/gFVnL0ZEYdouPfSNYtT85WU/AboBV2N0J4aHprFfImyRYv
ebyL6QiwWJF1gKt/xEHDWBC0EfHPmBHBPkWQRhuLmh8ImPnGBJCqf0ryCv1V4P7I5lcE6R3DAOsu
tkw4xMBOd7Bmwv4xAMcpTz0qE5FksYkJKGGUM13UtQarKcNiUwgVSREZmKHo8l1i65hvxgqcNz6U
rBL6yQ8UjKA5/rgj5zZWWPSOIK5nTXXQ/BMJugX2d52phAS0z1yG6nOwNk1S7cRW4g0Y58GAfhzu
EBIo3cKKUKKmZPmMR9Nk7Gyg3I9ZnJM566cXgAEXkzfOw7IHQcRRqQPcaJfHK5HfgNLctN6rpyHu
9KZOBTCDrenZrt4FMn9gnXCt+IYCsEwJ6S4S6VrI8byx2rFXkWRQIVZta+UJV0E1uqxqf5lXpf2d
IrtHa68gFe+aaTluV+0mYbplFsLD4souXU78Fv/IsOwZNKsVyT/ubVqOaPHoxCwxPJjZQyPdPUVe
g5q6YEpTvbvSv72R+Bzq3FQgMg7vWIP5ye1Qggk90k4lWpbY6kylubo1wgQ2fRngSJ8YCcsAiBku
fNIV0quX6D9sHWTcScw79l39HgBHjwWMDWZwaH7gTAH/MRfRUPLKqXbcku2JukbNth3SX/dl6W9E
wsmjKs6F/Mzqe0sBkUTNsqhi4Of0xC4oSz9aGAyda93nbeXFqk95h0pmxLTwZ2g5XE5rHgDINo5e
gtYJK5GASQY0RKXAKELynWPvAXcB/ooxfm5bGrWiM9AjF8NNDx8twdWZTAwAWoH4CEPY6bmEA35D
4EJ94hHSV8/d6FW3nNSLcZMnV3VA08qkvxtOnfpoiCXhB1uPgSNAECbWhHRUsn4yYVt2BOT6fN2k
WKaT6v8ZwqMWlzFzMKQzA4sYq7kE9VlRb5m56wJQmj4SFgqMoL0yKxKiv8rswY41cx0Ibxf++rzJ
KjHHXmOr2Xcv2In00JBAi4+CaXWOaYRBmtKeg6Z1EqjAsZKcDV9bKazorGbjiivYFN7wrcQ7DTGW
WcUrVe7YMUc//BmqeccCPrSajEETMCNmwNuEdz34lNzTFatRtbmnCLWanVreSCcUWarlxSX25JkO
XdwsbfrG+alZnt5OOzuXNkEns/eDReCJv9o+mQuu18X5w/pxFs3j2RmaxuIM+3rm84/Zcs2mnD+6
rh8kX877+fJ4wl+6cNKZM87P33MUD/fe3hEuZKsLJ1irJ/MEp5T/Sw+wcAYHb47Gdt3P9dkDHt1s
+jQ7+3IZZrN1z9/BX3oqFo/Hdz379LOTo85eh9fmMB9mh/NsHczWp/P7dEInP5vNN3Pn5MwO6cy+
rtef3Xwz42PkMxATr83fZpitvi7zv830RU2+irXHVGlzG8/4S6cv/OFmtREgrwIncgR7+g75ttcO
//He2XNtfnBnh1c429wkgH2P8MEipIeSGtqAnXs8Rd099795fA1tX5tfYbL3DNEWOKsCBIdGP/VL
GSedtRpl8za5FKIRcxxT8QQZHMMtPQ5sLZT5nxG2h/cv1gVenGeZ/na6RaATu7JCYujGMjIci4zV
FXMdE0AqseCqSQ0AZQIjHDBaAKvWPBQuYXoI0DdJJNApELMsie/Uf+Iw5tgGLgoohHVcnB4qQ2BP
qF6NotuWEpMCmQRL0R9oh+lbYbPZNK2jFN/wzW8z1JEsdwcEe7Eob7oevoDnzUtiLyxg9nFpYgEj
MEMt8YARe9mp/TuoN6EuLkQuhUZ7U0MCGcNAwdXQHnpge2LOMqVZewR0tT6S3NqRM25MkqvMWDzH
zB2lfjINWcgpSushWN1CXDZcQe5IkcLIFDVy1yKgAJUwSseyPteDy1g9WdCr7Vy8RoV0t8Rr/Nf2
P0X4U4U/hOf5gTpvyqfZzHZD+FNYryj9FtEw5tWpxgsNfJ/e51JkpCd9SclKC74G6WJKF9+4wm+R
hbfo3830Zoi3wLzr8sP3vmmE+MmG5ndR/PTMF5o9aW+x921Ir6z5JsC6ZKmufblonyvvE7HuUX9Z
IBNHKQXsiil1P2lx8lwn9z+9/2m6k16vBTbuiswSp/IgMNF/uzfB/2rr5YigPhm1qYCkwAPqZDog
aKtw3WVUkf8TQC3HBP+TSqeUgsEYLzHI/BSjYUL4AaOSQbHJbkNibdyqSz/uGS/xCK6twjZ+htu4
aZaljbr76wpNTv4ialgBShqz1LhKhhOn17xBy/otQ2XTnIaY135OndpcOPUa9K/ZEvnTQrLtwV/M
WcBgdgCdam+3ejlH1ShcoKq6kCMRnGza8gKCvSp+LVR1ckoL/Dazd3ZFt6TgmV9rKUYtJ4xsL/pW
+1/f/7QhmmIgBxs//CXaCBR2HJ4zjPzl2fI59T5y+5dHbz6L0H8RW2exSg6/3f9tOgzq59ox3yWv
do36LaCe4BNZMEbO7S57Ja+AxfeRPYvriJuGdn/N/nldf5hxPbS1eWP6BsfiJq2NXwb+lPDM67df
xi9jzZriaI1KGxE2aieSYanz2a89dG5et9ynB+0PnoO+dV+8AG5C6NsMLwvD8327p/1AvtzVc1z2
44d/w43UTgmJFNOz6tQ6MiqD5BIT8bEmVzO1dXIll/5nkP7JaL6C3/hnMDdJd2KEDSkLO8mvqP8Y
8LERnoyz1DwqyTEa9xSBiAcN98zqcGKvmd9t9srGhXdpixciSjb1PuwwbSEXG/wurcP9MpZ3KrUO
yV13jIuDKy/6hIj570TYDBRSwFCQLyKN8J+h+pUnD1F/1+Vb1t9dcW34Zqn0vFfkgxlEtUTFbUcP
od02zYtbmD2A5gjKWdxInBUoij6B/KrDRW9RaDJWmhN32Mv/WPqWLDIqQBn31Lrp+nPE2q49GUH3
1bXTrixugoq5CAMr+HI2sgMWO0K9YT4UYvvJJjVh284F/9UUb/GvKQ45sYDhw8sOLKql8klF6x1r
QllWcbMH7qmzHjgO0wD4nJbP2FiXNxy/y6yap05/I0xrwYvBse4Rfvkn/iCoYII9Q09RLqR1xZYR
u/ssf2aI8ggmrecyjRmOT5G8nnlw8F7S20Bfz4XuktazRbU7Wit68FGzE7Ze9TTk+LXNZFmghTkA
iTVXCf3YmgciAmFWASHZSdSqwErqFSVX9jve6aC0v4xkzsyRXpV4qKtZUBE4CosCuNYCnsgvHVv0
a2RbUMf5WiPbp6gRrhubytiMw6YxNq360GRxyRKgSLHjldhQOGUj7Vlz5gqwAAuaERnlwlZB9ecL
O1HYg1WnmP1XqvKhM9DHJrfR57jm2NehkTZIJXKKtgz9gg7WouzoA/NGOAgbXwXf3yYzRANXq9eZ
Jey95hCZlP4ANehOKAqqkpHnK1a7ZY7MLg6YKl5FRq85sQ4CBo88YhPTdAucG8e69sBVJHYB+ZH9
FFpYMRbW8BBihIz+6NTIKNq8XokD2HMvZMm3MTBPyNatndiQ6Coh0bYpm9yePwcEyXIa4hhF8a9O
WJaPIUu2ejDtKbBedxGQqdmNIHWHhaXchOZT9NfRsEjKGRDfejMuwLfB/MOIVvnASq6FmYsdP+lY
ROfXWiyudVd88jJ03pHwwlq8qowjMJCKXj0WTliANSw5g7tXkIvr3UlQf6j4Uhh+KiWuUTAcw5un
MFvXUuhnDyPkWLE2fXhtiaQv8dhr3cickgTXCHAZzUMunlhOKgGtYbHNNJB2GfbjXsouuLj+IbLs
C2ASmIvUBik/yGLMXAmDQKXYwE9ZGCXgMubdrLIRPy1qtiGhiNgKL7/MKkrqZr6Oo4B4IgbvksUi
MTclTC206u5O04CofTMoXtbAk+VW3ZSkIRdRdVI89wKz1g9gIiT/kXReTa0raRT9RapSbukV54gN
2BheVMAB5djKv35W33mcqVNcsKXuL+y9dsqykVVCFfFmIKmcyq3m/zjs9TFDVHhHtILo2hT4rXER
5aP3ZsQD9JBJuRvztw4XBSjeR33r7fZsVunargiqSUIVIo9oHmw4hBOQxxhXo6/KOAv+Vo9Rggg2
DQCLEK9aG2yKoN9lkbcdUVHPDatDrPb2v9J/ZQ+BoDBujyOhkcTyLAIOj4BoOce2N1YysIJb8SGz
QnLDFwY1+BqecAe0n9lSTGvxVosCXsl6mqjMbqzmQT24wClqZtR4ZigKuR4Zpt1Mpk9qD0t7Yus5
yQOI/++C0j22//IUoj7lUu4iUHlDYk3z9GRghUXoMQZwE35KDlIbhWBMbKXH2EkyE+sFZzQRukgW
0Fjda4IefdkdJ0IUk+lfNrCFSw15BDha2u496qDODeQIdfl5UrmmvbYuSwTF5KFF1dYvE4zi3SXg
wmPmZOzmkizXXBn4gs/WQ+eEtixM/rTeAmnKHN8LsE8OjKYfBVVxwqnUlDzt4x7ZOSSElgNGvBZg
A0z2BDpbuNx/yedkrVHomvlLNY4r5k5oRDLGFvwYl7UwhzPC4HxbMS+N2nBtocAoJC72zkLJ7h4q
9wkbwRJvC/OOoAtWGq9tSZLG+D22PzEAxCk5luxfXBj9gjimfqWEHGL6FG5OpI2/8EKYLA8HrUui
SkLMAmX/jwBTxh/ftrtM6HLNUCK8+nTVsKPJlxPEdKAEwSmEAWkQvvqcVF+xUgwgLtG9deZUiOt4
H4s3bwLIZSLQnzfmv9onN+SuwuOdcC1SVNbDb2OYi7FTwnr21v4e4Rx67U2CmUAgOQXxXgzbvry4
RqcGHsspJLtuRLgg7aearCuBT0oaR403uMyOlf2Zt1g1pkcqvitvQim5jUIwTpNJaDCxdeYDnOfS
YEMALGIzsUdrSx2yb7ga+W/VQ3LzZXtOqovMvjyAKhkhbG3O6y+fDKPfSeLiQrSfbfoSc6I4tPTs
Y7ocwx9DpVQjgJbRkcyaheDQSG00sjil0/tc0oQXw2acVVfIQPxXpIc2viNwKjAlmRPcDYaMUbcv
kHea8qH1P721tzD2GixCmF4ifPfIgrkESCp0NO+ds48aULXxG16fXd++DTZXiYvyUigFLr7uDI3R
6wgKG33uSrJsYpjkWu+JDikAEkg8Qx9nJMTHbt4anLZddPLtV6nGW9t8JhOIiBr/Xgmf2Q5oO+OB
dv7kkzLOqN+C7NH6H4N1IOpsFMUe+czOEbyPEzUoEyKMPAdLuBcf+pvwp4VuxjC2cYpJ9NEOnCL8
v3m/bhCu9kR7Te1zjF7e9TpuQbi87VJH8CL1G/VScpyia+v+DfMVEetK5c5Q0ma+gu3u9KjiFdV4
/0GOA2Ml/9Ym6JmJtb9JM22TiROsEhTuzw2TpKd8QAHg2MhEnj06SalxYgzmVnjMhQW72sL8p5U8
w0O+FA7ydAY9Ton2Am1hQ25aUUHywYs79bdBpY9U7ktQXPoyOuYCZWndLYRPHE7uYz2UTwWKjYnS
xgjjuxAIk/1NxFpXwshrCId1Cm6eTsMBWjFpHINNV/kbOXyh8XxCFNF0i7bRb0XMvqGlY3frlekH
lFLqwu5WHvppyaMcYNNU1gIjdNDJM0HcK415APEqSNaF4yxr59XweQfZmcxBtfYQMEzYmd2EMKS8
2LXDoxzloUHQN1dbxwqQz7DzcZk0CdBmUblXR3xFKighYA1LDgxDvn3WemT/O9/c2/GLJY9BcZxZ
vHgvBGSizDpquFafBN+3me8QEPYdUrTnKTz2+d4e0V2AKym/wDSvBKOAFo1ZjDpaiRW4dgC6kF+O
aBep/eCzGDDjlds5RwdLjYpasbyeuzLbVLl5gMR0nSyN5JCFR2VrNg9Nb29d2txGQgcoYp6SEqOS
4gsW1KDmrWurVUwqRuqRb528YtBXubwQSuy9gVw+HynAeXtH42Q51nmwWECYH13snCRuRLSZy+LU
qKcaVORwxWeA5R2ZlL9x++aWeOVVZzsVRGfJtINQy2Dw6QzVRujHjVE3+esYK6affbCiSPlliLuU
OtkA40Bp025hIDFvq7Y4eJlvc1Pl6oYAYIc4vevqncdgxNKJXWkZEvvLpnCfexQAkvrYIbzEQcKO
j50cXUSq2pMOU8jmWRY01EQN+dxiSf6viPOzHhYE0DAXbpN6rUjVs4U8TicQvftB0rKU0S0JVlIv
dql6tNEdm7m5dqJHCO0DRY5FjaTGzH3cP9XxOi8epXujSIhwTbjYlHadrmHnezZZrfSecWjZV08u
Ys8JgBRQsgTmy3FirU80FT4iyuGWqxrfXtN/k0GrxfZWsvOIefHCduehXC1TFKhlT1+Ff5xpfZyh
YskvLhYcdbRafoXx9ZQB6XUIlc/mm+/sJeUIA/AeVkUjj0yvXV0/kP7LZ9rFN85nUmoeqcNXEG60
2HzRbVUiTuvWfqhDHO3dOMM3m/esEtR7O8LfTXT/qmwPOuq8mOPO6eQh6JLLLIw/VXEHqQcUg2n2
PiYYhXBfFgoMQPNOWwyoORJTw1VxN7DUEWYRFi8lRa9dM3xaIIGF183iP2IaU5090BgWqpA2PeBw
pftibVlcgIwsfYht4kBu8jDcGbUR1sBR/WugSzHEq4mpOuSBU/HLiLSfwvzF8j4N+9Ph8e2Bc00K
KCbRbiZvKq02GGx8zuOCPiiTz0oHZaDrKdiFGLwzwmEHfi7g2jkf3ElhcB2p0DuT0t8F7Yb+Gx8Z
zkhvrjY1eahVCyFfe3I8nMTy7GdvCTHhbOSXXk+Ot/M8EqTznyomRrPoMV2z9yhZAAtQJwokvilc
SbEqMvVUq6onG2Nyge4Mz+ldYMi9afUxLXBja9GyCJxTmpHnC0fSo7pNEWl6kb5qWgt601dmIGp8
DcND2J+R28QT62yy10tv70+0WN2Llr4OHbhDRnrlwRjknmpmNj65PROOIq0Ov9HY55Rt1sQiMvwJ
g3vovs8CAXmGMFNByeNlnt2Z8zckT7NOAJ+nCqtUXhlNQzR8NWBszOFatzWW7TCtCL7yuJe1VZ+h
fDfStUwwK8EOl4PijXg8UeSLXSVKh8T65vfcd9EfBaDbj5TnoJRYWw4TLs245Xhg3q75e0gJIO94
IZrP1G1+nT75HYJ5I5gt9S3jRiJDxJvp4GOLHxah6mqpU7boxzm3fIO4Iz8193WkP0e9weCJapil
Zya0T+j/KsQs1RWFA2Udkl/sFi5MTtmCH3nu7QppHfVOJtZGGxwtPoWpLu5x2uzRspEo/JT301mA
ZyhwEQ+YvByBMrc+5krFHlFLg4grAF5ZO3QKiOOfs/QtcQ5JSjuvZSvXIpqxKL7JLly1dseNj2it
5HoSzyVZg9pNj75D1Ca4AClSDXc8KI1lCYctglAAqYQ2ilkad8lBpZIWNAseY4FpOCvLRSoZ+1rx
wmI0jUYMmTJi2yXRrLVGo4OJVvtk2yZmyDJnLi1JKI/wkgV5izMeZOtJ5WUSRQ+BqrjVeOZy9zfr
sb5g2Q8HiiuVE9h+Na65d+gCY9fcJQCDKjZPnE9RjuAU/0iSAy6t7aPonRXiT9RD1VIP3INlQNWY
biV9q8YLTSf0gaZllSvEDJg22imborVB+ZtGVMK07217zMZP8we9vl1d8/gL/Ff9POY/Ap0XN3Od
vwTdgO9oqdFbEnTfA/WoezRi5WNkqzWwPA7rd1p3hAXHqPgR+qngbRb6VcifePqrxlVPmoTrFOg6
sEe7i6Rfjc22Nr9YP4btl4uWRqa4ZGeW7OEq6bMNPpeiCzcIkysHssKQLkwExoKjNMHbWk8tFmaE
AO7jP+EuW+EhH/4kA8HO2kXdo0v+/IgXBNjvg284k1umu7yRTMtYHREhGbOKSxjOm2RZH1F0mlHw
bkUJebgnWgwB6sNwypeaBBlrJvQJJZAkxSLyqQu2hYJg4Lk2SwaS7qcdvYHiqOYLqQKYYBlkGpjj
eOFIrPI1lhfzoqIhC43pJ2YOwZp+0QwNHwnVCzkLKWttHdkTio20/VLeFIn4WtWBSMnVyj0tcB4y
HuivOkuVyiNPnOG5qWXUYNmmlshuhuyYH7yCTjowGJ8F/kdlcOPvC7S/LsVAk3Mx9/iitHmjp+nS
QXlV/FMsiVz+6IH+FHEq6xcs0IBbuIzBLQUmI2rEO2G8qCD+KxYccY6bIRALd36pxWs4zx+RGA8h
b0GebEsIMg4lzXASukA02VLvaR452xOUJF7gsWNw6or3edgyxVEhIgvAvuw23lPQh4nAcEK01DsI
3kOuRfdBxwnrOWDqsnyrDzSqlm1SSJXrGsCMbFAaglJGAadhdUuB5jlZeRA10Qp1hAI2fomKux7c
aJXT4FOUlzz0j57+z2YKks6H1iGqIZVvjCMWFqLNHNhcBFXfHyC+sKbHUamMzIYe7mumbKNqmWcc
VMjJg5ZWKZFo8tEaAialTMkByzNla8SDMNowvtGBV3DNjPq3sHpCcwLoLqBWEbBHw2Fwc8iLW1JS
yUC/5PAycDiWHLeiXQgqE4SEm0RS1Ocja5nmu7LdjR6yt46bjwRajk55X9WUUtNhmN/B5KxCqkB2
ZnFIkhibplSl/iIxUOGIzr6Gq8dZsAS8kfA9EePQFmBuajSM1kPSmWo11p2BtWR0LsSaB23RabCF
/MtMUu108RTrpIckVHJfcjYjjpkNUjiAZowB++mUeVhZnTPLO8yV+TLEc4UlB+UPWVmall4bw3/W
1N4nmt8LFSJa8o8kku9O917C9lGE03Mw2WutyxZor5dz6RwG4HxeN+wMKfiodl3GEscFAJ6xB8dg
NFgMEbrTzKzXCPBQxxZNBwrlz0igYUKr0Trefujma0S8sYz3SZZvwpJtL8y+S8bmsdesT1aEpIWg
O1OfjclNUvZMl+NzTk9RoikrXWJffYGnK9xlE1ICLBSRvSQY65wBU31q5V/eDktcbxtSKnap9Zri
LyUIyqaX0tXnlWzCCQF4/mA066hDm3K6YXYg+wIGFLvPON04udh4VFSlyV60eDJkyHfOzPo+ZmRY
E5seAmyNx3RdBUQPZPnB8WC1WthEbYlaykQLHTFHMT4aMqZJix3HY9g8DONUaK82b3fhDSutGY4a
tuWJAZ8iltXISU2zPqTGr0uLWgsq1+I8sjQMOSVszB8tsSmdWZ+dCehufZ/b76l/qwivzH/5s6MZ
HvViTq929McwGVu5TToFObZVd9GRKg/jGdQWqXosKCwBODQBxYtRV+NDG6yVzcAt0PgYYu5LCLD9
LKgiddzUJMATL2jm4cU2XmEjop8wQ2pCCqIMzwyRjteGxVzfP4jGNYGtNO6z2q+aaUFV9+5zIxf6
3cOfpnF2EUqZWahvwC5ExUVn/ij6O+V5SqyNXnwKvhvTuTmcUjLmGVYZSBgaqkXEQWQF7432WrBZ
Y7Ku2iCcMefxHvn2vxr67VBC1QyTbGOR8YEwRApnm+C5rI0vxEVCepRs2WsUsI2C1p7v0Ro2ix02
bhrKFhRv+zNop6YaNgYbFHbbZ01/naHPNBVzzAIjt2lv/XjXWBMy3JsW6DsQe895QCGUoqtgH+kw
XGK7OVAkOcnfUGrEZDYceR6RsPUeIv+GJ9Bjlhn5xi4FLeX12TVgn1Cob4WDqGdZ2ZNp7xKQbZ01
m9xukJKTwF6GKSwhPox5sU4to0bKUn5SQR5bjBvxbB8iGKo6puo+GdltDafproucuK1MfaL8i2Ct
rho/B7xODxN4KzFB1sHQJiNt3+Emc7Ea62hWQr4bgFpMQXdN8hl1YFkpX1kDrJwULIIatfC9zCzS
0nBLw9OTV9v+Ufyzg7CXjkFtHYjHMACTY8M4NB4uGbFEILBMdI21yHsTT3SfKBkm3IFsnwZgRg0n
czoXh6qentN+ejXraMsyYe0X47XgcMgkkvhtzlg98p4j79qH+pIVf0u5jTcfP5vYNwi3n9z6noM9
BzOAabZa1pp/9ucG90PM9eAdkPoQMEZASwAIqhoPmqGxr2tXnvURD9ovWfDEksm3HLVo5wI9QaMu
OHbS4WYNh9lvFkWAWx/0T6AJABtAG3kZR19wqBAXyrkNH1HjwCamDN6Tfu+MYNnbOtAkSkOGdVKT
YIOjpxp9KeZrlf3tmyUdGpa58k8M43rAToxNXTZH/3Vybqoft8y76w1PHQKvwbOQKD8yhu1efvcs
3gaKhUnS7bFIowdziRKL9OKZ3Q5tAUrkpZLcIwQYmKMj2+jOFJMVljePlErlcotZNTcj06SQbx7D
api9F4zGql3Api6JAYZTjhPHtzOZdynvgz94T2m7I+qrM4idfWuccZuoyvPcI8Os6pNor/DX2x4y
zSL2Vm647dB9u0ioaMHd5G4jw075OglTUAjKjMqMCTZ5WqBneW7MaR1EuwyKVfXXTr/ojolEzig5
HL/aOKix4vov0X+VKhe84KoyIxSIyaofXG5UPojxzDx61uWy98y1ntnrMXxDRr30225fC30RMyR0
k4aZ4XC2kdjTdXdf9nCz90PoEbAcvGFJfgq5Elxa82ncYY/QUK6poU+ecUFjw8q5FSrp72iJyAxg
jsw+S/l4cs49pW6LrReH03oCTMT/Muk0SClch/68ritgFVq9sSh6TQ1oaLnqx2RfCI2RUKtYrJcC
JJx/76uZCVS2YdJcUUByFeEDbqPrxBJah5RH9KdRtpexWWflP3DHi5T+gev5BVYkhAPn2DCEqEpM
gPlFY0weU4AylVtb8J664GToyFOgTyE6CCqM8i7pF/3biBWHu3MLEmSXMxlL7GljY5DLrZ/SB3Yb
bwr3NOUfrQVplZ5Pl9OK7/GpZr7Xfs/aw5LxRXcg9TP0wGcnm/AxI2GIw2Y5bAZoHEm/t8OTyHSk
uM1GxyKSkoeUpqia9ZNVg6GVAdOzio1Io3/bBDyyBrrWTvnFU4lFouzQzngPKLQ5+JJ4pEvV69NE
5hjqbqaBxYuTa5esIUWXr5jqhfxchShZd8CYUZCdokm5y2lswSqZxrMcIMTaCDwZSFFeFkyugSYe
lC2bsfnSohQqQdHE4Xo0EL5oRMubMDuSvT9eKiQY9EhICZFJIs+K5H+0yqa3rpWVrOt4WGO4QcaG
mDbDfk3unI7cxzhHs8F47GP6VTsIq0NQz9owHlZWHp6MVL4M2LBnG9TKEDGSxXL5pCX6SyxjHr55
G9P5eEW7HABR1vhzi40voVPbDACd35ElFVs4bFZLJIWLkLWxQFHEfkLjLmD4iLazpI9w0z9cnGsP
baeB9zxEAWPzYdqOYia3O6vg78mMtxr3eIqKZ6jjk8kGSALTriY0Ut63kqCTg2rR5InBP9viHYW0
mqRj4wHvtOZh0XFaudwHveyZtT/S4l+GKhsZ12pA1vQvIBJBCc0edka0hs2uio2UxUxWMp0Yqosi
KzhcHxPaLy3XT8SSLrM02A/VvykKjyEaocFNgP3/+dY1QWzC+h/t+otDPaMR9M092dYvLJ0XCsJU
NMNCLZdLzVrUKZZAUFYEqwU+ZNVmzSxxdnGpti9FR/7SyI3PPW+4nFEsxtT01kiM9cyH3Hd3NcgV
YKtVbRMYS2czu9M2wezSwIWwwROVcMcS+FeBkimwLu1emNbqIHvgBeCnIOUZClwTLrC1YheeYRFW
x5IuviGShBiNerhDsmKUJoNrxDWBVVwAA2UoYJFFEMS3bkRwY7p7JkCZicysXOoxQxNYgRKnuXSf
ncQlpxW3u/4aD/POZ9fUMHEGVz6L+LmbXl3rN0KF44DxaIJ2bex9LfskpGLRl6hCmJiW/0YUyCV5
QEGiURVTkmr04kSz6JO16ClFo3umEBk58ZcU91OwYtA2YmFCYVG4H00/rQztF4rL0tYnpidcutpr
MyebEiOaD8o7fadhKrWWzc2OhwUJaNLdO/JGNtjB44hR7gYvEOtM2BgJdi7ycaMW5mdXrjtClPWe
kQ89fnbvbETtPJSyeqnoCRQaKZhIRSTfrKPFjdAYUmii5aLxaJGxnitmTmqgl5s51AGydGmvquLa
cr93FJgY0UXAAF3NfvhOuzOXwFS2S5TxiiCi5E29oILhhcJr5ilHgP7DFc4vALwK3+GgmAopv1PG
bpNQc65VvJvhgPzBdWF7pieWK0F1lGXM2qjfRHgT4Zhp16pjgF+tlJebiKMng6Ky7fcpZQde/TJg
icX0kgQCvnxn03D2h3G11YwNxpslnTmSmIpqpH4iCNsPqicmiRTcI+AtwEnY9gw8rWHClTvFiw4N
qFc+4xFkfGAj3gvmaG2PCLTWM/PLQacahXSSmUoy9a659tIbiw3QFN5/fsL8GZpHKkVEU/op67i6
mbJR6bKZ/J5rqL82YVdI3Iv5WMJ49mjPZfin57zhzUvf/elIDEpT28cUmyONulFxBHrmXsPYkCYH
2MUz8s0Spaky9iX+pxEeyDpfazSlNWmLyH2ovJQ7OUZabOS0HflRoToCUzCIVwVRsWI2gNUDvg/d
/dL2mbHpf0EyvHwAzV04DHg0gXYcIaAUGE7QIgZuxBJ1JAb2GLEysuBWICZL+S49fhtZfpbTu/o2
rexMi79QNARpdNvRsnbMPth81ixYXIecB445Nhd6dseKNUBJ8ORPS4IJtA0PdDVXA3kOhERefC7+
Wn8PEmjyXPOzv1JXCasAM/9kbFfw1/DHLVWH2AbVwjCxfPs1aopSrkTxzwo/dI4OPmEJydO+Ov4a
4mnoYrkK0aNH/QYJUeozI0BcFfuffvEreW5NQ+3X/K2kteQk4MUNAVLwVLAy4sczjseC3eo/AvZy
+GLSO7N79/ia1OHmUFh01q/Go4ALDjaiselnCzzmgtnuLiOKkVeLDomV4MhxX/Cy2bqxkK630llY
TkSSIQXocqbdPkCU8U/4K1WsAOt6GkECh7SJNRkZfruxovFiOFe4n7y9TB/m6Diy7GGJsB7snxZZ
KPu3HC2e7581S9vwqIR8tDZzSYmBUNU9XhutoM2/gwVbjKyKtaB6ljJ9rWqTh/PDojIxQLqVigSF
SFgm1qX3ppOag+sxs6VpujPgwCWHJsMwl3URHdDCGhZjdlDkIcM1MDvHHvPByAHA3CdwXy0itByM
hzWcTs2RhxhWrulRn4ky36XTush5nVmKP+lm+Zyb+q02ewQ4gkuk3IzD9BFmBKCqUX5tEBsPFDKi
jprQZdWtDtSDpkfnxbfCfDkExVnLkX/a07qXS+k/DC/duLjPU+Q5g41LtmIgA+8WvXOJYEhpMYHM
8nrX9tWPyV3zmIrGtJzpVaccR/q0QUSdQTMwr81A9+3Cr/XxLDQ59kqKOYOabO7JdiOKIjZ47yjg
8BzjfMoyxTRBAkDhwnZTzSY50BoPqY/BCrXaT26wH3Vj10nip4sK4VqzIx2c9t1k5kiQcJrle1Ei
jyQ4tVXZNj3rqu7aR/i6BQu8Nv8/7CMG9sGrUbC70ILkORkeDRi0yfgce3Pr9d5aq/w3iZlOe8ex
D2mHc8fjJ49bR7t1HnsrvXgn09ylYK+c24juMifxi2b5WQKY6zYGMMEu6Jhg/CpAFYcnA/G5zdfu
QJ7XwPTErtujU8U3yIiNZX6ZBmrZnFIJIiNb5RTrBJtq8R2B7ZeCXBhqjAYghKRcEskJhtmz07Ns
Tgr8cMFH2XZPdf03jUsp+AiYL9tDuGcg+hYMzVqheQhwB2fkUJxoasBu8uqR/3aMxXvCfJvHddTr
ZR3bm/8AB1p7ikIsVRZ21d+Br0Ovp93MitPTm4fdv6CLH9Ng4eB6SuDzymNHKrBpsnMturMGYK9m
ojzlB7OhlzpWWrWugc3Uw3NP6YE/79FxMbgosT2CCArcPawpt24DCM7xjr5Z/Bchp6YLNAJFz+wx
+Zh7WkbtPXb5AGkNlZWR/Z+sDTKCf0TyEkFeGABxh6dJe1eEihrVoaLm9AKBJoIldxnxbHcCoRBR
MrBHgJ1IlpNtDpuHBoR1t6z+LDbo/rdFLWnQ1jbNI6H7DbsIBtoM6xDeoRcsEvuuhRpjtHBxcsYE
fykviWaBk8NZpb1PpLi70any8EUTQlVQi0cV4zv8WORToMlkWjJSOXNq/6cIAew96yhgU/S66zgi
TxFrbIRjZDgazqdAXT+aNzQdoHb5kT07K3C/gi1LEzu3gQX1PFrqj2Nubeyl3bEPnJioq9MGsFmH
DkA7OMGPG7pXfdQ2OgPk9GEqeTX/NssbNEnGptG+LPbXqUfQW8TWt8MAVjwC/d22qVEh6lWes8It
maGqSHIGTGxsbF7gQkbrSA8+NF1sGt0mR49cXjppflUY0Szs7K2dy4MlpWrQ4+ekJXG8y84+LwUI
U2iXnzFKhwE1SRo9OkldVZ2b1F/Z4C9n8HY2t8CE5KYz/7R0W7sv8cBnha9DYc90gytkhoffIR2u
IUdFQ08slbGt2/G3pr8MB2vLsrZlokMhOlosv5gUsNqlFFgY/nuUzquCNjpG5dAPwbp4rzTUXMUF
kRfmSAQ5uQsmwWnewoyr1bHSbAHzdGZoDSuPPaw02tWUye82959HZt1pbr8gzqpXsUtgs8OvPCjE
VeOBZGtPXVycc9t6LllISN1YVvzuCWayNOmJ3LgYXXA0lQLYBbnk9fQjOlT1UYCb+HYBd7ct0JRE
28bY23pkNC6Gk9oy10P86TUSJ8QqFxpsfj4YjZQalkKYXldVjDir6E1yDJGM680L0GXGX3yukTzL
6k19KllHMITGbijU3T0cDhBjmJ/cnPvR2ZWsIAgC2wldv2BY+Rqtjm7e3rq+vy+IIvfKch33JPVF
wbdm1SvkFgP6E99wYEYwVgvqqypRfNKk3DrYpKiT1Krjvy8xH85jTxhlWB300NlsjHT6SAJUwsVF
tMZWm/OVVVhvkjZTC1gJgCtoEXW4pAYgJL3m4gb1nZ3b3xwgay/ZxDOJ8txLbNQfevsQvk7ei3Me
ovBkBlgqi3Kf67TXeshwOFq12CWMdkRdNtw0yZYlPRfsZU1qIva/9IM5de6tgItahC5cetWY72W6
E49K44KFyKJnLwWuZz9/QBqE/DU3WKetmfrqUVp4bflJMxd2DYIxb61NMwAHhOwwaoyoBDSIT6dB
hmhRNfmsRaSzleHeQeYguELSe0d/S29CXhh5AgnAoayPKPKNpdVP6jFGKNIo6kMIEetSsWwe6JYh
tmPHLdazNiDnRsTmgMWBYR1YC1en7p1uFV6h2iAsqGNTzQzb4dPhCkzDYJGnt8DCk6l6a3TCug3c
kp1RMwUvbQ6Xk4LMZDhYFwmMTshJcmBJBgtrTL8mainX91ZY8iIo4prr0dsQVokSI+Sx0wbaN/rh
FKsX0k0UpBGIkgqSToRyR+NhtYxTKDFNB79NCEiowKR4EjYYQMwGjsDpPGZgRsL+r2/UVuhWqGCr
YqZ9T1Zq8aOGKYSbMTr+UQFoKUSDgIKbcIXcOWTV1TAtSkYBWwuiz7WFBpV45EGMTAgybbGjz1j3
2XxqYUPQTO1GiG8l38ycGWBUxi2jej7LtUOHYzvPdoA2kULXIWDA4y459r22d9Lyw/LLCzLPhVJc
2mH7FqYXR9EaQXXE8UaCYysjBPTO2RrvppSwEF8H/yYaZvRX40UufeNNqf8rD1sDbjUWdcsWGb1O
olGBfbblFhLeQYoOIQA6LUzdhYLQ5MY667HdtwjVveBEEWbmzbdeGJQQNhGPSLqtEi9Jbq7gin2V
GL5FZb1lDX0RRWrm94t00GjoIJn7VLmgHe2rJAVvIm0NBZFstmXDqnbutnNzbuEL2gXpmFsjS9Hk
Nwf0dmRlfJi0nUlwl81zrBKDHWOJiT4AolFk5kFljDnoUDX30Kct3Vy+y3GmWaDXEh0PLymC2I7b
0eD/Jtkp5tuOLqELETrP/kKmFW2M82n4cqd3BXcT9a7mYJmltxQ+t2uobSO+UOM/s0hyyisfegWa
fT/al4iL3aRbJWN0KoozWPu9SNXRzRHf9LH6dS4FwQoE1p71qdh3A+8tYx7eI2KIxKp1BFA+THw+
wW2JBZWSJj9jOTkNQI5teiDTe3P6FB5NxwxlfA6rhrURQFxkdnZwzWZzy07ACrYmZakAjDDo3UdZ
JOvw1RDmWmL+EOk9VbByl327lT0nOpE75pZ1J2UwqxfB7rtprH8+kxqgl17yVstwa7MUnu35avsh
9KBy04OEKfIP2zUOwYDyGU4dUEZqAuZD2tJihxJFHRMS9Ef5X9GXz0mef8sMjTOPa5rJlyIXW1MR
7siT7M0dXsg1aCkW3G55rVLgoaI9Ec23xA9jxSRvTmwHH7ZEVmABdOoM+1a1FoiMB4I52Ds45PRl
F+eLdz02136Mtktq3qNj9VzN3puoka9cIrhCbvKrwL+GS0aZLMpf0SH297vm2ajISkGWEevOiyKV
kTFDD82kSls30Uc7jIiJIwI8bpP5XtPd8OuI5E1o6D3bR+d+V4iwGFGDxIjQgzuQvf9BN8I1/DR9
qBlMoiHWqB+hungTTA8h3B3eZvh8ueGyVrVYAZc0Puzmwn+xeUcCW6Ty4H9CkEQaUh9iggl0/ECm
i1yfrLum/60sul4vfouSV29+BEz/DXDxw7gDIvfEkhWJkSQ7zEAAPSNL4WcXBQNJdGshOvbCuPoh
YQfZkU6YbNplZwV3m07qv01OzNKIgLgIp5hG5CRm0kTju6+RHJTNDj0w4B+IKs67NJBqU4BB/Cfv
4z2LtzasW5tT0Uf+D0OYc199e0dOFtncdUUZBdk8UCTrESKKRt6bDMcLO7vytWfXFqiWfh/QhM/s
CqtxC4xMqz6b8C+ABtq26VvGX+roTAv0fOu7kC1S5xhqt1B8DiRD4GxaGrCZ2A6w+bdeXRfJ3I/6
yfxODflecfTQp6033kGygKU4W/p/b4SDGwOTRDPK49C5Vxt2DOpwIuVwnUceyZUwOhK0S6mB4fPB
N/bUQ0Un3eEWt817yNzxKdeZKCJgSgLmGXFxTOtriZpLeNxzVDfNL6oWx+MDIMVy5mmfjPKNtIar
M46oIvSKlMaOmT2hniJ+OIT5Mr20CCJxPJ4ETJmD+I5ztjXNxJo2pZ4AHzrF3zMbtjbX0cpClCfZ
2qfJdeh9cQuV2ZrpveNSB4+/GZK93DsG5qcHbYvdSp4c+5rUJpCK1oeZ7elVPfKkC28xQMx41TmC
quzFpzEM87WqGe16K0HBYkKNm2FX41grO+C0+JSnfF/7dw4Vq7/p48MYCIpy4dDJlW+y/TV+Q65D
CYCHNaOFRLX0ZtZfyEJp76L2fxyd127rSBZFv4gAc3i1cpYsB9kvhO1rM6ciWQxf36saGGBmega3
1RJZdcLeazNcrNbpKDYeulqf2VbBuDX0640xWjsjTEBB462lKHT8d524B2GS1hEtfyLDYShB1Rew
7mAGX0QZsZHiNhEO5PT2v4HPbP5MtnWAA8w86yn+ksTupTyN41vbPdry0yz9TdJ8RQil5jZHkOD+
KyOGdW423KB+LqxcXoq4Os1dDNjq0mfRi0iQyWtm9Dd36aFWgZRmEr2YEtdDAATOjO0v0nlO2exv
YOxzsE28OFeNlCRtoJgG7YyYAXtbR0Jh7FIbpoDcEOQxQpAGSb4wO+xFov2qeXierFvbJ+/7ME3+
/3axGoGeqQXYFeSqdVjAz7lLRFucvFTe+O4KRMDv0/RRxXvsb4r45X5aIdO+yqmONYMrNJRng4fJ
xFE26OZTROlP7OUiN25Zv6dHFOiXKUlJzASoXnxTF6GiuZN8sCVrIKZF9e3yHPJ91d6NVcRBGJyw
kfkY62wTdh9dNy+NrmAzAciOoZFOnpTjfdTaVWnesxauO6P06d6gjCkDNvgjv7kot26tSPgfRfMJ
BbIWDGcLgns1e2d5M06PL+Y43bzJkopD7RuOKtNexjdmd6l6cWA+ziZFrCKbMLt52kvzOdFzzMvY
pVrvERUszUyFCiqZQs/3jDg5l4T4KtDZ47Lsmfy1GTrPaVY9FNJPBp/MQssE41VuHKjrnyPjrUCx
pRPRYuAzy7z2wldWYimONCgtPdK4wuW/UG3HPoY2YxPMFyiXuo9dxOTJGLFQZkqcAQI1Kurli8d9
x95keq/wz4SAefNepZEsZ/M1lPrSc4sXNQBQeaHjzPhuEe4QOMwMSmb+cmHdO7ZtJopEn61LitrV
ocDJhQCK4Sya5mGm+Chuat8L3uCp89jdBGv12Qv+fuMAOA9J+4AXE3EClx+1AD5LrPd80K1Dywss
VuHLl6Zhs6aEU2vQp2buBlMjcTfKff0FJ3zh599NiX66PLERJc4oVeSnXWIINtvOnsp9zYYq5EUy
yhSfGcO9kEhA02dQrKoEpkiRZAf95fOoSGYc0dEZIqy3Yp34wdmYCbnXMSppy4hxpT/nq4HtRvcb
cCoq6DywFJO3NdAb5GQAWBBjR1R1rbZhon5yaDAxQW6YaNMZESahvVoSnaiX3EMkRG3Y3waSMNIB
lh6FA9NBrC79fU5LlSyqbtPe4R8x+VXZjhk2AoxZPXv7SJlH3PQ0MFkSaHnqogZz0lyM3vOfEETu
TYxAiIgcTMH9Q7MDAIxdzoU3iaWmFCHDUPzWBfl3nbRWsgHhBePPSrtlHXc326LNSNv4ClWGeqCh
o2KQwenN/lFCdGPyyWgHQCnWYM/PN3hlKg/8T8cIFGdt7N3iCi9YO+xJFIrQSwisL7bcujOXVoFO
KDH/HJuvvuunF5JvGW1oILUshMXoDp8iidTAaNfxVEIUkw7NEPN+nyHgon0M1EPtVU30WWCPaNTc
G8FSJH7Zi5GuEaPshA6URjAa95cwvtbAHtCuwsuxN9NRmBfpbO36dehZlwUbTABRxAJStVT2btJ4
EBLqMoKoKDz0lpGST4aitXW4w4HSWqm4F0nNZUb2MOGT2JWpefvnyR6XCcuTTNeufciaL0muSX0a
8EJbQ3OMi/GYVCA/6hLUFvvSmoPZvfFA82s6p4R5cGRLbniSezH7BTNfcWfSknDhFcZzZ45XGSv4
UJpBj6NTQiJWUiUYYNXhBcEcwO7aF1cjnT+8UXsU0dYYBkbE5rAwu4aY9OAUu8G7Y79N6SZj6lYk
4XKIR7prO/5XcM36H2OGLASq8VLYJEky+bfh4lb2/JATlARKGvHoGSG8FaQU1z5PHyvuMbka+JWa
EXVx/qO+/4j1jGe8tlGC6sHa9LgysTWUnDR13J56x/0Z2TGYuF6ndK2L/GdICZTwM5zd60gHi2NV
zx7RDBJCdzESgsD6LB8Jr15FDt/fa183NwfnLxdUniTngFiJyflpEVTn8nnUo4e0iEFggQx1yd9n
3CY1UHhzuU33NUxzrwiXVi7+Cjgr6Qwm8CWgFtR4E+3fEQ0Sc1DUfCkqIPRuzFsUszMut7pNLYbz
uW2qC2LwTcSihmXrsqisu26+txN0GIOA0+rPrLeo73rEOwqqKVkb+FitzV1PmWEld9Xujpm9RcLv
tX/Eyz8BfUnMfYJW35BHgL2h4O8G7dD/9gXm9u+ooDhloBxI8jTA6o9Rfht16+zW5j10Z8YJyUtZ
Y0PsYG12xT+XoHPofRhvYnKsIThI4mwKdhTexlDGoBz3ykhKTIi8lunarejTbRbIXZozH0SB0Q3u
GS/acpzZgfVAB+lkkwjIJ4YrqurpVGlvrHjjcsfmzqw2Q8Rn0X6beFewZPSLlzI0wfpXpy64eUJg
7IH6TF2lAXKc2H9Y5ar03HtYQ/UL5+lDpMhLPGsfO8ogTF4GUu/XQTAJaATLbbH0nWjjmB5BnxMq
SO+fIYG1BvdGvzjgtmGNKuFaScCEt3TFP42hmaJKsXHxpL1SghWHTzDq5zg+8PciGdde9wxHGP0E
/ONOunfQUu1HoqqRHteH/l40r1ZFYAxuSJPegDm8aeyIkq0onlsQk34WonlC74yWrO36i2RR5E0C
Y+rHJC/mCOETjMSMoPEAbItMcrGJ0QO3/3KiEmjKCYNAQYuU765n1DCEajhgBKB0X7sYz1N+7lmy
KXenqUuggPyC46dHPRMrSYVfI8MnSYA0hafC89Y5roA80L7iqNykjfMahejlex4o9IgxY6nOk0sX
4UPfZB9tEe8CNrr2SOYQlPSSFhTxSxdbC6/bBka6TgNBjwe9rn2QEYoTXrD2IEOPHjnGe45KhIxj
QzfW05hvMK44Hm8p72TyMWgAdr3mOFfFtXBq+NWlfhWx+bDTf5kZEf/Ab68DNK41aIL1Z97/ecXB
1TDU4kDObTA8YbAJBO9Nc7RRdUcJ8sp5QHqYA3hDWdhRiFF1x+PPgNtUNMFBuDnbPGiy7cLnp7T7
exCjHxpa6hVMK8ZnoMEVJSeISNdFzXc86xt9JF9sMpcIQRAgdLucDkvOdOcYyxAVXmh+Z4Og3JbW
4YFtpxygGCWsCH00empF7qklp/YWpvlupn3jEWcMDX023SUk+pkgS3pcQw2+U+Yi/6KmX/UsA6xG
IfDwoOJGd8Nvm+EhsBT8KdligaDoSQrnYMHoK3EBh+9xXz5w24W07/jResTWLI6HVajtHCz6ZMIi
cL0Uun0wtFOT/bQ68rHmmHNtpL6x5GcLGpyczIjbAWY9Uwlt5BhOj7pubG0XeSXDUGl955i3k4GV
H3FcATjBc+/zwJCRksAqlfhxUxkvESUy/PXQtZB7wD3sjM1z2FBPWpZ9rqcCITmc961bkpxr2ew2
kfzBRiGJRnfFCRrUKg0Taq/xPPb8n8PfkaW/rU5nxvNkyGjjcwqEFzhieo6n5isPyESM7GuKMZJ6
4ag0DPrMFddjaUdEA+CaSqIyxMrR4+eOCUxkBX+VVyyls570ddg+ShekDgNSg9FzgcrMGB3ES7jM
nHbFJwYE4B1dheWrT3Z4KrHFMmtxGRYwRqA3iA8GEi9W85KfqHLfLEJeAp8i2DvOcX5Ly79jf2eh
JN885eCTe2XRTVJtR37ZafSTf27L+KPPtG0PkrbZ+BLNbddvI6Q0E6ENGZ91nqqTbJJl5QDeYosR
0EPm5T8HL8OYd8eaa3osnS/8XgJLErcLAgD15APxYG5sorPTUZqb2wnyFoNlXimwhOW7yleoBBaM
AVpdjL2GTkA+JMJX/m1G8BPgxE0oiTLQ4bAQsIhw7N1TzV7OzMndn3peaAK6tFhRq9cYsKBNmfcq
3Bcq2xnfgsD8ge26WGoF/KL5iywHR2BetLfS5o4HfeTDt+Mt6pzL/9BZDDj+RT22aFqH/GEBlPJo
Bm2lbPeX1cixSufkXDoECQBvQVTE8UcR/HU9GleyrsVPmRDH/cLSAAniWZDE50LiIZFo6uJ1AFuU
SQDorJ+EkrgnhMA3sfYLAgh8xcUKU7yHPH/FpBJknzTcBlNG8ln9lfk3VxzrsN0lLT1cMm2itPl0
XO2ZyScyGG/fR9WmjuK11JEWIwBBNExc2qIKM0xCJA051H9tT6TxO1MA5bbRw3hhyD+w2ao2QCJs
e9+bEo+rLDEEgh/4Fm5J3gXt0hpjMsFM8N+IYhTTCizA/0be2aKx9sjjTDA9mOMAMZWYwuy3ejWC
mxyQGi/QBVMnoEBpqnvtrpBMGi2x0COxdOZbT+6u/UeG/WBelH3XYbg31xOKbg6T6pB1LLTIAi6y
ZYFnWXqCVPZPbbq3NqG87JrI4uwOWoQ/FCTEtqr/8jRfJiJirmlvgnBc9alBODQIbSbbGerf2tuW
3rbjH5aQ4efIGtjv7ZjwedG/1L9oSfuqG8XGSdqFdI91T0Jv8d4lh4BFgWudUs7LrqreyWweQhIz
OGlN7W7QVCo9Qainm9mc/x/t4vuNo4Op8BqooXtevmijW6SifmHZb4kza38c7yfscOkaW13EqBeh
GhOV6E8RWTcEG4TBDm4xAhPvh4Eo4atgx7CQVJRkAoK6btRfBU9XzcMOVsE4W3wYrpauvOTHslHK
VvWpZsJ755tF7kIJhDzjfbJxijcJac9nxdkV/X72f5JZHky1/mZd1oLXsHTgw2iafVY6moa9DpaL
j+bJGrN9Oc6YeIddOfJ+2sWfEbSfLvswtRyYlekSuhc4dzSRsYUDH6Q7iByk1zYq58rcTe5zKt6S
Fl44GTM40tQzWWTtEpHfGiXTEqQx1SAlZdWtw/Hh+6cpZmbG2DwOrK3ls05zscfCCLEHjGQl0118
/Ll36xGs+wWWVjtO94it1y3nq4VWTJthpnXZ3Z/gPYwpGxuTZRuKpuqoGrmc1zE6iEJ80qtsu9B8
8X2IUX4FfDSFAvIVyv4ztJ1d1Nh7LbLfcITCRflrg41Em6iroey34iilICJqHYyHG94t9wBwLNbl
YcLiOzfdh889WIv80JMgGIbWq4MdLfuHMo8JdrBqKp3iM05/RBDdACCyHNDJ4B4lzrpkK4Pkh+nt
Gwr+v6Y3jlWnbwdUo2UAUyEsi3UlxjXZndJnbOogHpDRrxzxHyURdoS+X2fJj2thGxiqAtXZsiT8
LENj2bRQPctVy8BDbbe6+DSBE7Z5OwqsDYGdbEAkUW+j+0rBF7kBiTdfEEE0xBlV+mz0BcUmsCCI
IDza+bJCoJxiy7GQc1kKHBkCSqvRfHGq1kdO/5ueE/GgH23ze5wfelSvHJ8dDhptDW1vVoFlIZGl
MOVqguzngjyY/B2IfU+d1glMJA/JGU7egIyxgY/pASGJy98UZ0Vy9ppmLyYQdtU73GZ/oGF31qUF
Par2rLMo7I0hAFf2CKWYrI3oOsFCLRrrXyv52hgSpcOrIbVNAwuvn6MFzRRmqUVYfEr8J3HIuV4v
gj3PZ8pWOo/7mw4vVU8h17M0nViCZ6++sOA7sP0Yh3Vea4zNARIThTVO2iJvdwiDwIZgrVZhqh1L
fGpzPXtRsMw+/3I1SKTMyPTiOKITQesApicNrFWu44VvMhYCBflgaiARH3JsbXouaXSwAyNbYGY8
56h1kj8H2Z8L/88hC2M0+ydbWfMbfAz4k0zETfVbUbl7h0CdBl2US3nKRHTh9iz1iWvIldGECSNj
cALvZXmeIaGAwpXQN3ISkh3U1zabf1CeiwJOUa5/yunVKP1lTS7nPvNZEiGjK4igSL7GqvvI+dtG
MkVHm12qEENN3j/r7njKLZI6+r2nVW9R1e+dpl5XpI6iPtzl5CnMoH/MGCtnQw0PizCHyYfz2QLy
qKPTtX67pmcIWuxiWsjOy+AVzvxWCtpt7Sp1cvIos7hQvwIxOiX1ZVO8V/LbpuHbx9yXdIgZmSj1
vuFaxzo9H2a5Cc2NdFeB2CSwkAwCLiGumIhNPqQ8p6x2NXoIz3pVl24Ea8Lh5YapiqeNwulbZMW6
jo8+8mqAfvUh1N6F+xNC/i0PAeJfVPew0+g1N/beZ15ogiZz0SFPDByK+i8prgGTgJLVEJAhchxb
b4lJAU0OVuHyDY30wgTdNrErAsfWmuuRRSxegjy7dfJ1dE5O+x422ttouuuKQabmM5TN1wODjoKz
SdPD4UlnpasYCckX+28tPOnMzuKiP1h+c9DwmdOZJGT6BN17yvxE07yj1oU7MWC/DyXvnIQg8hRQ
WmVsLkeYgWrPnjQt4mXaRRTcs7BWRV/fQ3xucKW8YcW+wh7HzYhugGxXZlf4BWBCFUzOmSN208IJ
z26H0xHbyhA7xCpm7N/7xeCV6KCp/oxjJzCcKwFzANZNRu9O6e7Ill2VDqrjvm3patH3E0rg0j4Q
84W0w37SPh0Alkiq7ql7N2hjuS+Sz9YCTYo6Thp7gjuzAvDAQZoztg2jXPtewn70tSO+XXfvg+5h
jCKUhR875ImySxR0zJNcHBo2WqMKGzI4nILxE1rpPoEoYxI28tX03ac73S1uVL2+JcQJmuFwcIZ8
m1QAuAn4ZYZnM23fZ8EfmeesNo1tSWaFU+EPt8N9Gs5PlcegQAT2NodMN6a0No1/DSjRsGhQkRil
u+WZqHz8TwFOp0aDWYW6Dtygh+TDYvxDEs+YIkYAq4YWySMKs8TSwzXUovTjtds2saR/2/HglB5I
XDIYVBQ5YzQEOgkDb1yyBdtyWcyvIS9LGbv7wDlpA+CBm1efu+iRxwb9irWWsflk3CwqTubBe9sR
TPSqlWXU15jHAsr12m49SYfmLtWzU0zo14hDN0lJQuMnQYgLEsjgqmf9n9UpQoRG82XAXCGxlny8
xoj3NuIviYwM5cMA2ajyxDPtlO7vx8bYBQSXJlwOLnp0m7gHjeZrXauVimEf7MD5X3nvWyge5mPO
StJxNmrZAYivT8/IlKzi12B5LgyIRVtzgK+brsfsYTES8ti3R0SeTHInx0uuUFJorZuftqEGYqaS
PyuJhBk/SyoHhrlVIFdJ25yKlu0leRJt/o2ClHZTbRqVNiS7dgOh5Ta7P+XlUccARFMB2cuxPzrO
qlmUOxJ9Vjr68OHLJH/ehdgVk++jbx3zt/DwrMTcQrwQabjjbY6QQRMbCEv5lI0qfRtnV0lt6L9G
1EuCLtbBnW4KxBxrzm5GMKQYMLaxuVuswVsXqO51mAfVPPwZLkU1ZCFq3ErHQswKvOKVzhjGGXI7
K5gPQZBVvTDVwqjpnoNU5zleFb6+EVlzTjULKYJY1q1+ymAQdeIYyYhwnRzz+rgD//KkR8+Zbm61
HlmEKWlokcA4TCa8yfjTfXlJPN4hLX4FOx26r9Vw0WjC0aBg6fGAmuqkZvjPOmJHyyeN5mfk3gla
f+83eMGssw6PIrZU3DYMfHYHZZFfR61bB0Z0k7QARjyog8lhH1Nfars+em5+MDnBklA7tp67dltx
LlgsWtOnw+lqoD2LeoDMFYZEs7P6heENPEgTbc/MYd72uOGaeyAElkd33nmI+QfYKKPRbX1EOwS0
+rchSb+KTJueYlaKleWj+4thHNn07WaWvnmujzwee39Wr2ghGH962hfRsm9a328mwc6dQ8ICAGwe
DeaDRNsben0Swn6JuSaN6FwkHmtadBkieTHBPQStu7JI43bx2OQjaOffuETairtdD39zq9sjwjtK
ZiIaCldl7k4olu0muw7x9K1ekHKgBYS+VAZfBHcULFynHaviU8pd1CDR9QPiDUvtsNOr78G6Nd20
HAa63HGTFN1mdN8EeutMwrOuyOJE2NKKnasHR4+5WUwrainFYF7cWnIADdYfdKpB9fCztwJRvGVf
Eii0OvoAfMxrYVsY0ATSXd63vhifJ5yDG1J10N8nPD6WdU8qb1HLEEc7Pk7vt3UZak1cDUht++o6
OP6mS6cV6V0Je/zOPg4MViSO16ESG7eCOQC0rh6AX5CNXSLpU97QllLIdZiSyXtD118E0FauU88f
MzXM978D2AFterXKhzC/uZFus2+9jv1fxyU1Gq/6/BjTGkeAvmIj5sTmxs2s3ThcR8QNgck4kThM
tq477GKMpVdC7wHEgU6zTCaEmI8KBoANQYhcWroqNUoaMRbPLT9S/QwgYVEHyq2F+xGefdzxAdne
81ZHTXCqgR0lyV+IIgyO6MJjD0VuV8vNziY0thF0r2o7X5QYtwvYxu1MNzviREQIghNKI6CqsH2s
qnRUR2/+bdgXT1qzjnBVOia611+teME/9+Qnb79uGi2R+a/QBPMkOxwGbM15+a8Nm0YRvDfJjwbQ
I76rUtXFIQIQ3tOsdQGDePKP4LLrivEmoNqc4l+ZV/HFkpQmUwZ+7UsEZMMBOYTKPPVnXv3+bvQs
VMyC675hLIqhppk35NFt4xZokuT6KI/MAad3DGI4fPFTm5Do4mBZZSNQphcl/Um9m+vq26qtztIm
5ZzNbhvYyCoZhTSUSIIKJ/jTnXdHG5ddedPcfKt72IHMrY7GfMK6PUbe0uMuGC0oBcNH7CbnpmQT
YHrVpiHqSeCUU79xGk+wmc6MT9k0BwlZ4tO4Qj24kOgQ43tP1iMzVRtuXMeK1kRKjdZxqBFEYNNA
QZbGMbqleR34cuPV7nPf+ps2QYwYf9gMi1K+CxsiecFrj7BUzZfmTiyRJBK08uayLSv+D745qpWQ
QEEVsgDP5ZvOnWAD39MjhFAIX/KQj80YVQ39etz5GVskEwVKlu/qtwYZuYnreUxpvLRvWeORQnDu
41Ow+0OTi1XikKrM+lnkzw35mLQMF9/lf+6VUTtYWZRGNS6EhF1FU6CyFvNT+O0RHzEBz+wfrMwm
d1V39YsY3O0ci7WfkLCNvmoyIrI4INfCnixQ+BCsS3lYrXWURmFH0+sdQ/9eGDBV7xVtPY7FCYcm
JyvgNoPydqTyyPTfITuGPNdYa5nvqjBR55XMn1fCzSb5l0SvWv1WWQR3Q3rjOjT5fcqqWiGYWhcg
cCJj3lFcqBdzxYSKnaR79IdDx2FwohbyI/NfkRwHyQCF4ZERi4vHvrKMGQuQcICO+Kld6ADyupoz
e5i3LhHVpYemCUM/6U3LLnskEcSB+EX5GIf02YImm78gbUCvlX4JVF6NjyAdJ+3EikwS4Osgnod5
09KuIinAOcCQlG68pNz3oWQkpq8CvczqNdV/2vo2YvFGRbWwBneXCeaa/GezMd6VmDeknpHhAGot
XcEA9LGb+dO7E2/z8qtq34PRX2cKCM6BGV/C9GExPMiTv8aK2SGw1kBWoDGFnlv4ZO0tN/IXtuLc
dfIgm/rXiKbdkLccVro46t3ILsY5hBaRBB5LT490GFv/jQaVEYiBf+JeOPMvEhQmBMhh9TEh2Bos
2s6IlWdevzlzt447at90WzbnofTpqx9loKNh+mEsgYi5V5DR2gN/Zrh3xbxNJnZ+Z9Po2APKa1WL
fW3Jk+e5W+fTjqq92m1Vtb8rC6AikUIzXzRtyzgcAjHOSmzyOF8MxAc2g/8URIjQUIs25qqiXJrE
NqUocpgSIBH6of1aWgo4Lpls5ULFCP3/pWsR8O80/SCFc4tBfjuGWDANlyvCZtDBlp+UGIqK0SRM
GRfFkRcUYoag5IMQV8JPQVBTB3LTzN61cQnyRSUEirycmfOY4uyMtFOF6i2cuqFfRK3dAltzmm6l
a9G5MXmf67YHsYO8rSXlQ59GgBPdxaMpnwOTXKj8Ga9bCoPNyBmfv8QgL9tiD+NzCwHr0ofWv6Ro
HqlWbOqQ72ncNbceyaauQ12VIG/DZ9ufCHwIyFMw2VTbJnZpP/cjon/FLbTEXoVgwK4iV5bw6vlW
In3PpLOY0xdFOrE0osKYriW586l3ZCP4eC0dfD9k7eSkrvpD8FB/vWR8lAd/fp4f9MJjJUgyDaL7
QCOBCsJ8gCy83ymVvwfGW6dNSqi6n3prPRU/2vAWalsN9EqQ8f1hR6Oo0IbzpBS9RnjRhfuXZHQJ
Rv4ua3tTBNmht7D4N2rNCZstYYrS5ysvyLaasxafiJOaYNODZLQqWGvlUaY3FKwGK1vKDjQmCEHQ
Y7gF7JdmWrbOO46htCp3szOuVZmTmSCotfJHNtG2Gz+5mnV2OGXDWlaaV5GD42+qvcBM5EHw9Dmp
jGOEc1GfdgGoBg1Cu0Qn3JjbnMBUc0WD/NQGbyw5PHSV2syf1XmnFuvE7AfI1XGh4OguEoMskQIe
cooQtdsMAgumfrLjk53cq1yeTPrCYTjV8dn2w2eeP02qCI9VWf/msI3jjkQim3/0V5wuIZucoL2P
FI5G+N6A9xqT+GZNRM0z1bdzxgO+c+3yX6ZYFDLGy5xNZ7A/vQOux8OpR3YYlZsV/lYQar33vM02
I3QzMhCJF8Jxhrup0Tdvg35zyQIW5JO2gO5YkoJvNnB3OJVYubG7QLWObym9YM58wvYt3nPH3Hcl
+/H5OPBEYtTcejroS0CqefuQlHsVDDrJTTUByLScZDsk1qaIw3XIDtghi6kj/ykeXfQ16DxwnVsY
qRoAC865chHZoUOpRzIcqkOMjsFiUmWh8aGyrQneovSZ85jbn4piguaRvKX8CXnMsQwWr920Svc7
MzdNEM1zwLDzigas696phwPlzIgOKJxM46o2CdL5w9SrT941q1lPa+ZBHfWxPHPPZU6wJMdvhg/u
BmI7JpwjKO49Rq8pQwy8xkl6t9BidldDQ83lIGfRTcBI1zj7s3D98UAxoeF3Mz4h661bfMcFLkTV
Jba8V26H0XDwdk0crMmA33oUGpAM4U3ZqGir2mbQw4imwHthx895W+xqW9uUwXBVfRt/EORyeHn9
DikmmQSfJS2vIgH2R+aQGGRWviRW3foNUL7h6FniLSN9BkaSut0gz4nMv6JJVQLpFTStTQB1O8QF
1wfhLR2ImmHvPsxr/uVbvxOW3yQtqGppGyxiiMttD384IE0FopPCeV7N+ruqMw4p86CR++hiqy2T
FwRafLP9XDO6ILSqaS8dRmUHHVH3SAP3mDs98IFwp3FksLdvuW6Y4PqNSUSH3CYEhEdEHPwx5Yvn
n0K8ZlzyEap8y4CD+NIMP6Ui3kwWg7Nq0U7DKui2JdSIEK9w/tVZ6YHbRenguTUya8+u0258/MNI
ztu9wGja+OE6ljwABQE+65lHp3fDY1YREVrJ8s7eKG+HD9EjSjaCA3clK1RlVYetytY2DxEzkaKW
0b2y4oy6zzEnP2cMDnHEXD+R+yCTlxldRNa+gmREVcMgEaJObSewxpByjhgw/FtXdYfeqHZmi1Fv
6EiI8/dTZ7CuGxmp/7j6aZzPQj54Es9tVZ0y+nRUpdN4mbOvkVAWL5xfLBs9mxvf5LtnKCW38y5q
gtZ8dO1MIiPEKE+CAthsBKHuiJ7Y1rM2RzpB0dezxv8EOsIIpjCtaw7LVvKxfIyH/T/Ys1NKMNC7
9ZXNDT7FdMECp+muXfPKzZz/Hxh5nvWHEtunE9jKmwH3pa10NNJc+C6eqrckvbCWD2flsta+2P7j
//v/kU1/kS1tE23e+oN9Moz4jDtpOSN+0CcsQxssUVTTfBDqBUvb2ed+FVMkgWdNESHnp1xEhJh+
V13yGjmMfpLyFGXJX1/RkKkJYOQyaiG/iHCRnt7QrXxmwefIpypqXLrwk4sFPes+E3F0Ay7X6Hdw
ii1IhC1kno7gJBpstq06khqPsWPMOcGYRn3ce120ALMJSp6IBE7PCS0Eop8SLWaANkjVxXPP4G/6
nSayMNIvT78EDQJg94vJh3LCI3pZ28PvwKrSYzNY8RbYvBEm/DyXYB2XdPDK9I8lbk7DjU8scRof
2cmvBmu+NdlhJoyeVDsG8qABUW4ThY1MIYtRExsAfAJmvvOxRz/tM+/UkMMkNchM7xwWLyx6Erzs
TUNpRro7jYfgKxpHNp4qV7zE9MfSHLct2RA1p9gjROJZRwakGLAO3HN1vK4J6UUfZYTjISnZ8QwP
esIO2VtunSwt2cCQ7joYLVGzth1eGNM5mk754lk6NyiaYGNvxLua1kPkLGPJKjjrasfGXLLisw0V
U4GaNFzmrQHWliRXGWuEo3Won5zuKojMMKZs6af9gi3uWi1LLRluvajZ5QkToXbazD1UsX6bTsyU
Slo7xLOojEvOzwAgiYO3Y1xl3WuiBVvBFyiI7RRAYvkZveI3pc6trZ10LmCJn/Iiwvleo4GCvo3T
lvArl0+YTF9zpMReLeex4VmbRDgLUbaPmqJx7vpjmOeYhcnUZc/jBg9LessM+VhjF6si/htTKh8T
Cq4LJj16Ad4DJ2wZUoaE3YvyaOjyxS0uFZ1/1TZLH3R7FkE7sLd+yvA8l9ueoZEJ1dllKEtlCZfE
g3n/CjooqYkjxd8NIzNY4ISnngJzR9/Ik2zBpiBS4MkZmHP5bIYF2wdnH4HbSWgk6pkNekXsAZp9
pLA2P6ZCihs9QkwjZdUxotr7Az7mlAUBZ4hnklw7BE5H03/0GiQtPo+/RM6XO/E7IiJVkUg6nqmH
st1FmAbEiztKVi36HvEu4+zPToht+NH04pQjZU/IXdWNkVlzvzalvQ4r472frEUwv0o64zloD13s
Huas3xDk+GXnvO/4yhSWnweVkc1KY7LO7m3Mt2KuT7nB8mwT0zGOYgLLEAHVQ6SVgGXAy5YC/XYS
chSRdQMA0leWrt/s7oYprH7qWUqhEpYtwk2zQYr15oWXlAEQZad6n9szmiucm4wb7pbXbnS3PveD
AsoQ3SitLb0+Ph1YRq73/xCtdTZ1+V0JSjKLQPVJRQ2HOnDv4Gh7HEPY5coXfzyG81fmsH6xr4I0
jpxlZoeXQRqcUsqU6Mvd4CRgraYdmXKp5TyBt0dFy8gAPBEikj7/NeOP0c8v/GFj/Fp3VACYsWBM
syy+swhEB856n6tL69FIaem71iGul+3aLbN7mmq8MF8NXZJhoIy7unB8bCSCglQqkKPscISPKu51
HEna+OeVb4XJihgvtM8cWhlaKEN6Z+sbHIRlvWSlsu5HRrH9TtrjE8uctMVERdShjqmg588T1dEy
Hg7OPaUzoirBehpTr7RBt3TAnw9UlePEQyvJ0xh/OqBoetEddGCLNiHuOfDXYWbFpwKkE86DtR8N
S0JQ/uPovHobR9Io+osIkCzGVytQ2Zac/ULYbplkMadi+PVzOMACs+id7W5LZNUX7j2Xt0ChqNAU
hsVuUw7epvT5kDv63CE8LZutBLWJBwpoICkFjyJHvK5hZyD96VX3DXAPHVhZ8RkSWDFYb1UGlEpv
HznJC0pWLJgrvQhPsrSDJOoOkTUF5irPa6b9jr93BSEAZf8ChXwbuuVen/PbyKVZsTSXGBKW78Bh
xNlU/SbjzSmbW87GLsuX2hS4SCYJQxkwX11lMMwcMJlz1Mye/S/0qvTPohiXkckpTPLv/+j5pb44
+uN+7h+TFudRtOl51CPxahEM1YQx69/s/3tjqPaRi6XIJmGJ6xH6hAFtdp7YIjGzclzk/AzSJkKM
57l6QiqCqfWFp6EdnoQCq1D0Jv2CcZEmLzJWXTtSN5gvFLMGdpaGeLpXG9JAZYtXL/4XI9wxwGBS
MJbynwpfoB+huJ6YUgDpc6A9guNHQEbTySRt2Wu4owy6/msw4dEdDUVrO2WbaioD5KX49ZyrqV+g
sE/9+wT9bzQjjgCu0DDw8o8UhITgY0uIk0rwktuwLaEDZRX8etSOi8nP2pN24ZHCU7VcXHfUhhP7
V91meE96nqsItyUsTYhN0mHK7bJrVtUvlXxKlMso5s0FmVizxy2Y9o8cGVP/5/g/gwYhG9lxnch3
q3smdGK5TzmBIGttqoUAaOf3cq73UrAup0qRzP0a7YM2BVkTfu5asqDQ0WeprUMjG+EPgxx60ern
lAdkLACL64h6OVcKq3jMSxI/7dOEkzmJA/hFpZlcQG4eol+jR0fEQqxm3wIcrTa5YbjWaxLlJ607
yip+6ht2tqSj7OXEAsvVt974wZJIhQL+lnjQ44bbGDJunePuODXCObTgZZyb1/82Ddo/sskL6vYS
YYsOaYn4qSzdCmuvMBiqpgpmjsgq6fYOhArfMh9ZR5RLklM1chIzfYdevQiH4n+t53EGIjsqeRmJ
vNKYwdDcsPt1J0D4uLOcHF6c95TT1ki+zqr5zOzi2NLkOq06JjOxeNgteLeCpABXDk4vRAU35yu/
twPipphnl1stjoLKO3dihvhK840wuOkqaCU3tOgb9qB0Q3VO7nF0ybiUzSmjPEc4YK9ilFwF4d5T
N14z8GyIz20IARlcl9G5uTxsMzTICkEZWwMoDiOKJTrSiB8Q83a4SAxIvEco3UPx65yFrYqklDlW
X+7y8E3wDsYMUxvTubpWuhqZLZUpcYls25dVgflFk79eZBwNrw/aQpgkjBQZPJPpul12/r72nnZY
HAHQejzg7WI4YMm/vNBD1L5jjU0bnjDO3y68mN5PVOHjmBifYJ6krANCxQmNRa21AcjpFU3a9P85
Z2IAqDK62vbA4piGCZUaalWbI7KZO/q+k5H1xCrOu3g+4X/c9HBBwDnDbcA5odnUERVXZYeTddy3
huKZWCxKLLBqfa8rxi0uysc/A3oxa2IVJjt4z5tIfSTFrbKvdcgnZ1yt+GvhCxdoBdrXZS/j9s+U
3LW7TRp0Nz5HVbzWq1d2ZaTYMxIjQcDunwfGqr77q2NJZozntj8LxgyxEsR2ytJXW791uMJ8CDqs
cLKqXVlL0JDPHSnNrQfMvGV4MJVgW4pD3uA/ctEz+wGgI5ekjhnu64B6OtN+rara9orNzmUwxaai
WiPdiWU/K+DqDwDONiZskVgkfKqgWjC/xugt+R38XZ18lNYzO3FBtpKF6k0zXaik8YN7EMXMeo1Z
6yx3LpZPXk6PBTC2G+Y35xiSzWzenPgrp6ARvns2m2Jru7d4GWuSpgn7ixSxKoIh9DGmFV4//IPq
G0ZC1L4Jfl8Ho/Qcngf1NRhML3kAdEASWhyUA3ALT6AQQEPXf4Sj9uDa9w7VOguV87ImrJnchsgZ
sEn/LsbQsfqYeTg1dqJQi5gY4hCidK56ue5x6/Y1lz1bm9y4OnOQuPZ+OWVoGSgcBx51jEBkSSyz
kWUqblSnHJE8PaLdxDdr6dhQnGbNZWAD4McxxhF/W8TZbpCIsAjGDId/qXzE3YP5gfokJqREQYnj
WDDvw6ShfaNTGJALVIhLRj2wffM4F/kFsj9m2GdRTCuNp3LQWS3TLDUu9IbqLWF7O6b5dUSzkDK7
8pDrju69IbkwHNnOEsyN1LMsn6T3WiFIsowDNvMkPqdFF7TcVgM1L3fk//UuPuMHlMJufSyQzdQk
tVbjaeqYxIkvxjQp91mIj0BYkPsoY6thfmVQaIhTwxM7Ovewehuap378crg2MlTtGvY+E7GjIEkv
G8n7enYiJNTZy8xKp+kuGeGMZqmTYEXkQHOh5E8YU/dwp5rqJyKsoSp/OnHxh4pceJjF6pvXzyhY
CjA3G3f5HjrBVGtE279P+Qf40FaQyx5MzIiyrn5MxAxpkApwlwJNa41b6D6XHNpL50tpFuYfXYHD
wYsD3/gadO80D2RPxVtnxlirf2Sps4oVwanEC4ZnKAGR9Y8cGcIwPjpmLzUTid5rA5+NoIFgy7Ch
wk4tWTtjUDtbm10SoE5lnI324rAYmWJSf6jjfBKfJsw62XYZvjRGh4bRAW7DNDZvtsaRw5fDc2Ej
5kSc+DSMzGYXhFQB9peyqmAm7hbRo+6ZJ7Hkhsn4wo3gbu16Z6v/9UpjiK2/IkPSMRNWtwzi7J3G
B5OHoAM0XlugbCN6gEUooHkJJ8ljZ59YCRlw6exTi0WNbUQPHp/Dm/9MTJv9JUyYu57lKSyw/GnE
J9mgbprQRdljx3Lqd1z03aBoO/foUSOsqfAwaiyiRGnwhJE7G5FJZGsDIYw7hBt23d9ETcMyantK
QekyVmFQgB9b5dMpx1la2eZ70jE5sb9Sk3qFWLM6iX6aLNxF2k/YAdhEmdQanCIlHP/65EReUFGT
5neETYJGfRqNAIjkStFD2ukxdveKI4KIlJnxDzwe7iccM6RF+qD3muKYaCMocr7N7C9hpzcI46RA
tw34HFMow2n7DcQBxDZ+lPCzSX7wV6/yPls7FFh4tx8U3advPvYDPjrmD/WAb/y9ZBzRsmzKcO3p
dPQh2ZMl4/mkXvND2xitqxzjBM4hL+APTLKPSJU7nXhElIC4bTnwEAajhd4kDH8HDAKh/WUajDHh
mMeh/iiztxZZI/3nWmJLT5FZJnnMorp90JsX1qxWBgwJXElmfFB61igpm9q4amDZkbCssi59gwt6
MyYiigFV40OhLeyR/Rg36eDy5HMyFPydGcszV33OaxO3PJQcbR7fARJZJ3uJHTaF4jUkxMhIOwQq
Mxsx/zSF7dYinZua3td3LBjWllWuYzh8TbeZPX53nsKGJsKfgW+gblBevx5wA5GjQLOziCTtVcaY
qFL39qP3FAQo0jzSfAN5Z5UIEtDR5QTFYrOkI4Crhi48jsEaRv0W4T6nj7GxREcU43xecB9K4QAG
IYlfuQOm7vstVqCF9frsjzRmL6IM+T4Ayoxi05v+fvlqKxgFKPK3DnetGp9iDvdw3MfKg2tz9RHH
wU0gXqwvv2fL3TXWI5xCqc3rfGbqfTIHY4VvhnEJUYBssLPsZbmwM8YziblntPKgMz4DvI4ajqFb
8e0suq4oPCR2gj2cJlUCQkrSRxIEUSMR5JgfDXrOzt27CFV9Fs3T9IojruX67LRFZLB3iKKuwbdH
Ws1xuVB9YduPCO4WnT/KhHY66CTp1EBebKzzxVcD07tha91rGxf8y4xmqeFJaMG/jYm6DRMnDDFZ
WsS5DqirxdbWOaBhC4JYaM5JcVmWko5zwpbD6rGx7gY+Rmw7FvM8xthReZxxILPN1e68hgPqFhY3
K3NuTgsmJSPPoB3RCXbKPBQoPPWlAJ4yfCo8OH6NJ7akygYrRYbIqNYRDBE1VQ8aoPNEY2ihvzce
Ruw6BIKE/n9R1y56QhZ16pJH5Z44bpHPDws/c+I4znoEQNiHRXLoZ5yLdn/08hdR20e8gMjg+02d
0AtPDIfRP4oeyQeYTWmlBzXG74UaqY7DdUkxFNeEnE3PJfYqP4G1TNsPc+aOQephyN8MNOaRzu6L
vKvFhSFzfLIwenuPSoP4cE7j4csE1jX67f9ktqbAZzcyLqxhMUCRq5Buo2pdQGH+a0sMpIGxqNJ0
Bth0sGC8ShZoqg509w2+Ek8Pxjgg2S2rRwHRF1crq5ZvC6gqKJjM4RtluaqZGWjk7jBjlRhZbLW8
Z1VMqHHxpsAN67h2Obu2Y+0EgBgIoj3WRop0eyQRmNwYnWoKMyKqi4LwPGHQuPS3JgVSAAqAtTGb
8hjU80eFXFBCJnYVNZekJDfa+RTbzznWMIW6FNod+LPXbuj/vCp5qpx3jR2eDXXCJkxozsSWA6uy
MI1BjOQ1kWyZy9Q/8N95vZ/ZL9Flf8ioOAiqUdF9K/2c+7iFcQSBy2ScA/UezKPUKtAy5zRi2Pq6
uPs+3PFt6uug5zBPpo+4vzcxBm3vzeqXcl2eOySVCQz7GKORVWkoXl4lfnzCSfYe1ny5GKRYL9fM
IZMTPz9nFQG5YKwnxjQg5xIPLSINFxHoE7PrKH6rh/poNWYQJ+lb1gtGPEg4OPZgs8Pj3Ureh3ng
+8pc2g0+QVRcUFy3okSYwK+nevksVLo1ev+pdd3Hi/R4rYz8rRygtqRbjSMBwVVKSGvTkOhRRiur
2HKc+gaaReyObf0VJxk5YNdC7qx2j2LCAWzrXOPHDDrUUvugKFqCslvRrQz8sRDYHwo92Y59xc38
ZnB6dVOyj7sv4oOnZrqUeY8ekeXuDJihZfuYp3sgrk7hB535VjLeL/D1LRnUyloIEnSEvbU2nwoU
9pP2lYlm3RvmpZDQormGF/g2uIV/g1EfauerSJ48ncEtNQvbL9fCJgqeF2WRe8yQgvf2d7j8CSCh
QDetQtAXuZ+9uSzZlopMs99c418FSqG0Q8Kv1aKRox0FmtLyLgEP5pM5OUVMsrWxbg3MT4jXY83/
qzJtR47Gxn0Z+uFQxN65h6unDJb30/+0HbBxK9D6K71zAshDhm/tcy99N2Zc38RtVHyxiVeeI31g
S+yCHuedGOq1KcRlxOtmVsnOQORSyZNWMM6JNpNJu0m5a4hyS27ViNMiJoVDQ16QVAwEbSOQ4zW3
KI6cc87wCfolD37K5rmhkYOdiuBLoosbefi0Pvl07Orszsk+szrsRN6Dq7PyKYJYXY0CWqK1j+DA
8Aq5xAeHzPpNAyabeAxrY9UBOnAVk+noLYqhJzr1Om1QQOB3G9iHaPhrtdmhzsOlCaOo5utHj063
PK6U1vG2vaLb8NsAPtunL9OXPvuIc5rseiIngizQjZgOA+YUZpyViWmgv7gq22kAtJLmKmGmmFYa
dA60w4QdLLNHSvF3M7oMnX+ZmybQ688ubR7MOP/Uo4uzFMPz1aRArVyxmRmWQMui8y4YCS7aCFAv
w70u1aOFh8OB4Dr2Ry2nNozYQOSfxDqk7qVyo5MJ0gZAT16fXP15oh+0NBwIqKOI+OhtLfCBiveD
QBJFhQKyr5BBXn6kDt5kRUrhlzPXN9t9NOV7MaOvog41qNdkveOWpVE1zh5lTZwkB0JmGUxg/pxg
WABLKHJWH5zRBsLIXjv1CY0yykwFQgZg6rTIDbxq7VjZlvS4h6LC/M1tyR3goZBCGAnLBs8rgKWq
+I1G5rC3CXI7H0A4/umheeihXPmDdYxqb9MqY5vg6GK7ERjGWxYjIfezG0j4iQhLUc/nVifzQYGV
JHxukh42/u3kFZeI2F9zZMPhvfZu9ilZlOnY+aa4fWmt7kiM3wPAue2AQzYBYrWQJhv9MdHvDsAb
CzIAuGuqEmApKKkoUGZ17aHbZqX81sEHtB7aoQybFeN+avOli/dmKyhYKbDWWg/2uQ9tRIvtcXaJ
8Ou731nUnx5u9WImQKfZahiYZx5LEbp70AaJj4Vg5GjkeE3eUoaLOaP7upPLyhe0P9U2KE2qF52/
aMuwEVEDbwBkMpyWBOOxKkWuy65UDmfPxEFKsWXxOaJg2HpxFXhVdfPyS5ejVbAfs+ifk2KCi52X
46DayyiWwSCxoPjCsG3ua4rQAf82VxyEqa1A1FNY6Z69OzRAO3AMMu3jt4hRhTniHzI/JxIVAD5x
ExNJWQ9QJIP+nzVSaCG7nJecXpBAPWAFmhJG2vrirjDg5BNj9dMv+yy876WLgyRjDiRYBzMAgmFH
O8mA3lUuDxYnZLZPOZ21qaLC/tTl/JRzcIXOd8NQZVuaxUvL+BNFpTE7Nyf/Vu2fZA7ZmnfCgrMe
0rdEX9tuS226JN5bzObAbm+LHUSMmHPRUHQqvMgI2JRprTij2yenHJjOI4Lm9Ikreu1hU+AsInBh
leYsl4tcHWT+7UC09iDnCFQNUfGZ1R35CtBvFOPzs4QUwtysMo5OJI5hk54wMNATIdBhk2bXQFd2
ntbuHXjlyb71t34zoRbipWUcN5gQHgd0pbNtkE9oHeZaBdnM5N2AaQ+tBz3sqiRYL/vtuZRihO2d
pBb5Z44/trz42A9oXx/tMoJDSh9MdZNGV11UfLCcgSzL22o351vm5hBszYMilKqyb50KWgp8NOcM
pdIH5u24xQbTOsRAGwH7BAn6sGVwplEcI5F1oXsW6wQWoxrRqAle0v3MmygGIkLw6gyI1WdUp5YJ
Vwt8zYz7AWPvTFkmaM+cWaEHqwOjvNbjr4kRV+COcZPvlkvVgDJEgqSLZToKN9a8Z1VD1Y67LgV3
2px7skm88g+5nokGGw1b0e98vd8lU79vGDIPRQBG2gRHv5gPwyOcn9AQwRTCThowW8TZIWM+hkRz
5owAtVBk9D8Mq1h4LVrg2rzKBCcmpwRKQegkKK2dn2z+KNPnGGWyq86e+itAoKUClrmNQMq4g/iQ
vOGJDhxEP0jKFA1vhm58p9GHjSW0UIc6+hvhinvt/KNbsDnYkHvdsF2wUT4288M4Vc+2+VMDn2r8
QArkFYziEZFFt2UC7ofnSjzF9DP4UnxaLzmnK/w5TwaAic645znfKLNImV5YlRXJd6GIk+BLb52P
2PnhHFkx0rRRBrZMA//FVgMGbuEh+OO7P6lPPT+nzBABGTRLH9zeIgbfzMnWJniAZUvThMz51caK
UD3y4LvGCakopedOkRGRO9a7h60r5w90F2h0hjWooDUhghcJKCe3ATcA9SvrOovqxGDOxJcQ8S3F
yzSZlzLJsGtTDjrOC9MsNDm9ebBZahgrydUuhPNptQAsfSwFZcCIThr2Z0hAFo8GmyF+uYS/2Opn
gZDftESg9ywsdRSbr56cN2H/wv+t4GRPJ3JwP+BYAGzDbpGDZsgehGvDLY0Set7kXqOP6LGsR96w
tcV9dP/IuaTy4YXrmm82iTkSaYtOV5T+aTQA80tWxsbwbMFteBgOnn6dxtvJLKnEQcmtLYPV7k6m
/GB2+NbLeRt732RoP1gddvoJw1a9RFxsZsdeZ1i8nAkK1uScxt56nEpUx+ytCZ0fCesF94fAg4k8
ypjwUOj6pjaMoNP7L9b8Tzo7xrG4J9BSI7C6RYzWu8yfVVVvjFCdSBdrvCeXjsJS/OVNxQ0y7XSc
wqgGFppCvfKsZDM0TlCbyyq7R+HnBxXBOTZ1mlHh8fVEoDkD2I83tiCbsXfIYbJ2i+pdid9uZF4A
YSdk62tQf2V8tYXgjgI0Au9fTgh5HLXHH/mgNCyY4y9cN6D62W9lVcxcWdMzfu2oghj0hCkBPI7O
dF339wYwfWb7jF2GfYT4eeEYD+6ws0v2Cc8DFA83xpHMus+H9+pG8WWJ94iox2UtAsHIqc0ZzUyP
dTdilR3c55qy1rflpi1nXoa3AQ6fEuFrWyoSupjr8E+7/2rqP49XlLcQZY7T76BA+IDjI/2Sk6dn
wXFr0R2n2YhokfEf+uOURY3FIrDVyV80+KJ0oC5lHTQxoiBxUhwLlJLSndFWwmVtgWNPLVqFbIN3
dUUi5T5nhZf0hEzaYXb0JJNKB6HXgAP1ltT+odTR8OYJsh59eNBIgGCgoJuYEKqgQ3vVjWxAoMW4
mHek4QVW0Ww65ihMqmUcbebxnDpEL3HKmYRscE+4uNCcgf4Jizko6LERwQCtLNeqtdmnn1rkf3Bz
0W1VS8vFxuCY2i5VkFZcr31hOqCt7aAtkAZITglzMdQ2pMAvyIKMXYDfma8Ley7yrU2s40mxizNj
AHDeVMDWRu/OofbGjnQLses4pm6ANtJLNm387NIDqjnc2XH8FxXm2aTxjO2gHnoSENA6RADxQhPx
OhFG9pKiGGl7mPqhqJ86JNIIYpgbTuGq89c+fPq0l6vUl1gIf8uWRan0tpG78IMAxzH9EYTVtz64
dOx53xFKJtY3Aj6tP4gAIV2gDNTXTH8bfeECz8c2BPUHsY6eO/PUsYmu2EwZCvrVX9wt62CSZeWL
beibJHRfBW64WlTXkk2c8EkJS/JNOZ/GSX7P/2vFZ7RnZGrgwWi16Huy58/WI+pnGfaKb0kE4nK6
urE6jwY3mrf1kO40/yPwwoDz4t3K3C/xMpTZm6a1jw4UlfVUpAcvdc+aU/5p8fBDJOm5ZcrcNXuX
nEOzSNZdB2K8cdZ5JU6dZqITjHaam7IVTNcdYMMKQGzq5PiA5tLd9RwANixIze1uJgUci3LHNiHN
1xF5H+N9kC3YZQ+Z8z8Vf2jgFsasR/ZVHQqHS41jxUr5J1hDYcgDXteuuC3+bYdNdgcKiqdm4TgN
YbTLUshJrKVzdhJNe2I0oLXgXsNVMYGm4NTsDzlV0bK2FOp1oQWYCEUQdz3Y54jXZdFwRDAmBfEr
rMAE5CKPkmc5p2oipKe+OMzCfBcNED3sIuTVYB1/S3lv57RkHo/BW0+qAPMyoyGiXhfTXYNirmiD
IXPPvl8cbAYCfvPYpbxrjB5NaKE2Kkhf27nyrQyTdcvyKGmXTd3aFow4+j2EAzLbkpfEglqKGjO3
kFtHiDmbVcN02O1+VcyvhyJ5kiOQT7ph9uiKk60svgzb33gRqk02+7WfnMXYHHNrV9c8y8vmmmXP
HPKoEgI6VbhrmnXKMnGa9fepm3cqfXN1PZAe2zjxMNbhxUofFfNuWznnaajP1vC+JDVkLPzicf4J
I/mecFZJQkgtoCrZQVohCdIIQa3+wkFH+9uZu8I7+rnC7UseieVeyWxaNnBHrWAQZ6XfNOEPqiaL
eqaqqfRl0Bcfp8pFkNb8WKI4xuXAyK3bJd14NPPXzvGOC1ZQCzn1ZnM/RHTaPjISJolj3h08fARR
DVRwCiBuk8tGwdrjI3lQ8OSS38w0OLllcezx5IgWLPDwSUt1LmK1UXbxzJRp2+PNbOb8eSzmu7xK
4Glhz3ekY4kePOfR6qhCCtu+GVFF/ewbGyKDv6SrfYTTh645wMpaHNpeekjgd/s4RYqEnqHcGq59
LKrfjMvLQzF0ztK7RFqVDww4xl3KrNTixuekwW/xyNZ6Cu/JyaR3mjHSjcanoXX/ZDqR3cebW1F7
4r5JI/coyu5kKvNbzQkztppZSUPwheYCZfJzNmIuryoZ6jkzGrbVyLUML3pJ3P6JpgWGp6HeUjO/
OiWvCPNEGuDiKO1p111yqQIfz2xJBpdB1HIIorRnLOlGzqptzvrA/jIFCLMkhk57Q5AaZdPqUHyw
dRQakj+5y4t4143noqHcTxn7DYEo0nVvM1lOMpKs1Vq06XosjK3y2AbQPrDzXtWxc7GU8wNp4QVm
iyWBZeu+Ehc4NpuBXO2YASg+BDREYxOvtPxqO/U9w3VfanttSD87p0KNi7nBcA9RzQc5kvzgmu/x
DFtYTjs3sdi1+Z8LLkdL538ZkDsJkNasaHpL4sACkXpbn65XaeXRoWmZAZM6XfhZAR/gGkODmu6m
AYZ3zyCQjZ3TYVnj89cUA8HhJzf9dS7AyKTYWBWhKbI4u869TDda+8dy9YWE1HVc8TLIC2pMaFGG
pvYln/IcEqG6wGYxEbXFwc/rfxoUq1El12wEDNTsLBRi3cjcKwOkkI+vJa4klF2Ycw4VPsnY8Q6M
MomQfK5Tl/5no1kUPR5O2ucEWT/IsmPoILCsLKBqSJkXzIaFZJTduEQ2mhfPsobC7nARfpH1hkKc
jrOiddUfjdTbNON89pEI2NXdYuID09+3AKm58XlRChUg/8JMXBtv/s7QeSX5NAWerJ75H75Gnosv
hYiF2J51krxW2riH6bYZnfndTLJ1ZaLMks2FqbwsAje9LiAh2ZFIhxuABZyDCkd0Pb7ESxlngWqr
u8mjxfrn0Rn8teokIwmKcNPrT8tzlrU0nHjpK5NXI+qH3xxHlKvIIp4jpt+siaL4JRP9vZJ5kEfY
tttsk9FULgq4kkl3PzDmokf2yupZdN6xnzSGmmzKqkZj5TE/9utyLl4YlxxGrYLj7bkYWJJjmKW3
3rM2hFLoCXPZTNwCu3q2Ghodm+UbzYaqwExFPkXCraf6c0PnPjQgLaxq74v4yobwyCxZI9wqt666
Qt+479Ue3l2isTlGzXRfIirEDvUf7nXdGt+LKHnxlg5hhOusL7ZnFteTL0BMeJQdq46ssQM//W8I
5gfKqB5YkW4eMOaDVg30IcJ1lwMAwJj7IhAMKmy5MJNXdrLxMFD7XI+iQKvdxquu5sklEiNL5c5A
tb3EZChk1EkYH8lAeMVpsloAnYYGa72Ri2/wIaE1XhLbh0/Fxlmyfso95HRd+TSFGu7lZk8QGDqF
HsUi4SnNERvDc1ROJ32+pJbF30Wxzo7daqUTkrfqkGqO8FEajgseVKExiDCbXZvViHwccNgifDIl
SeNZ1r/jddmmHtNm+aJtCDJjQ3sZkhGREPHc6avTBoL3SUfyk1jZpzukm9HCdaU/uhGvMLvjUNr7
FmW46k2kTuWxA9NpDN6xLPxXE9+KtL+GUj/gQcwWThYjeW1GMcObZ0cmtRD7X10/wfaLViLG82tq
R2Vnx6Z3zpItrhOjY/GdbWj2rAng5efdR0IUFywgxZh/Gu8Kzkb8iBo2M9R63/QYlIKYMapR3O1U
QNYv9o3onhxp7j0ST1GCPZgO1hMLoE/B7Puc9lyFy4/u1uPGqa5poK26xVTXcmJRFkVs7YlbcYyd
n/65LTbkvEbFJzg6ljgqxMqE5vjtxUzdzTiwEbQwnFSfKJwe/d4hoIgHJQUXyhKqTbRHLgxwkOxB
mbzL6k+5IHZuhsEaqEIiTxqK6tmpzO1mmowfH6aMiw0AI63Bv1/DdGEQIen0DB2V46pFqCIwDj8o
eIha3/0oupqe7MiE4VcKe0YDf5sBzHE575Szchp88IJfxPWwz2rG3rAU02n8xzCQGjxpH1TnsKGw
q8vEblot+2RwFVNTrWqvAOE7B8bgk6DrqlWs17cujr2NQtXB2hVeFH2B9QSPK1fDxmWEHaOj4DnR
a/s2+JBnQL1o8crrsZHPI4IFnAaxw83+OgpcU9hO9KRjScywRetvJusupf+4zMUmbKc9b9Dsv5BN
MFNaVRffrd8Fi7d1KVEJCA9CBG80Au2s+U5dbUFK+bgOrHBXcCURdlh/ZUTcWiKnIciP+Ngx/TOH
R2k1S33LUXOKMgZe/g32o8OWpKY2XF7jpMufh9liCaMfWnwq3dgy4+DzpHsMsQVbsN7boQyskWg8
Ex1Hx3ay4GdLhbuSSXOs8fMI/aAVxGZnKOL0mrWb/WLAf4yL11RVqz73Vl21igEXhFCoWR+uDQp5
wP1A5RbUtcYu66GHmoH3fHYeNVv7KFJrq6TctT28JvWFCGYd2t5vigDK0vRgyWTKKvdqtEXgJWfZ
UOLECp4nngAuC2m9NuTqVlRhOelQwuHMhQ67qYZXOYv/dVptqZGThbtWEc3E4n70ehw/xgvghrtR
GVfPsi9EYaw1mf71MzKd5tt0GT5kNqvRcS9yJOaVs0ZuuFLNlycLskOYVTUI3Mp7a418mCXEugBa
0MPyLrfzSKsoSTEF3yvkRpI7QCTtsNGj4VarcYcespbZs4lC1OiMTbbwrY1hL1gl4/DnBAKFQPFs
DNZDxnFqKmNf2YS3MRZS2hY/+rAKtRwogRyJGaQ7oiet+TKcBHsuQyS/R+pVzuPB/nP6oGxe4qZ4
jhGkOHyfKYGXg0FsU1NzULw2GYBWfniPFiWUTMr1YGS3hxzgOx1vURnuPZubjzHgLs9LVFiXcrov
f7NUfjqNfEKrBjCNrpzdgf6I0Rj2GjHwZM/FbN180uUS09pCw14T67B2BpQLDtAIfNb3Ve/zMwca
QkSG4Q92yXk/BxvbuKKn3U3IS4CVMhtcA1/YckxWRw+x1BzxSfgkQ02f7IGChO+/RLRf5pTJjBLr
Rn812rd2xk7AF+bV8E/9OlDT+JzDc2c7Oj0ktHUa57FFOdnJO7qZhwGVRTjph4wReDxS59jbVlYP
hH/GrCE4XGX/ulTpWMRXOXVKZw0bkzyc0QTwgaxF6kFufo3VYRy+Il0cyiw6Uz5RrzDjdAgMiNBe
nju+zS7v0XHhx0PO4yYoNrmWuGs74zIrwIMIvUIHXDIyB7C4TXNOeM97s6H3+eqGIOPImZY5i7P8
1YHoonHHVRauHZZfOTmO+nDVvnuXg5zlTN8emC7tG4ou7oNMO0m/R56OBOi1oxzi0yyAwpM+ENek
JEVvtQ1FpeV0ZEtm6kE5vfTVjeJAcNHNmxojEgnfCWL2rtP5ONyjDT6vkfKDYgvmRrfv8vOI5J2F
VTUHRTRuiCvrO2uD287pb9E1T3lSWHiZnKHmp22dVXfXGaanPx2M/SZBZMRvbBEPZRx5Rsf6FVwU
g5VklXFFV9G3Ju5RfiiKr0l8uh+m1bJEwH85wvN2O/sBSdTB6Cl3AF0CZ3bdX4SRY/3oUYeYai8i
urflNR2aL6mPm+UubA3nQprwLkrH1646APL/ZYf/pkEW1ZedRdu3b31nvNamifbS3Usk+c7QnjQb
Yutzlqtfk7VymiQ7YVCQcc4NNF1+/y+ebuD2OmuftQv4vz9Zhk0UO9p+6uDc+82BAptJxBSAgRDq
iXd6JXQlfbFL+RfhG3E66zOFKC8R3Xowl2AkmNdiXksPUn9KmPLF3vw5/EfSeW03qmRh+IlYCxDx
liCUg2XZbd+wHGQyIqenn6/OrD4z7Xa3bQmKqr3//QfErSNj6zIu34yFrp/Dn+K7SxevjMPa1+3u
0pOn0yNXL23LAPYiPhE/cy2FcJLwOE0dEMcYbdv4JeuvigQgqTdEskkSBF1t39SoLNNl39ORl8IV
j4px6I4rOrRno+GMnO1mCYMKX3k2N9AmOmqdNgnyQANFhM35mZPiA4WktpZzzuoZdujQ7PksRCZi
O4j5OxWADBO2moD3yeDNyHxKqQKxlLruLgQolJDZRRfZr/nKV9pr2t9mMU6oIPZEZ8ASt6HHp/3f
RuIwbcafOs/PMMles1BMlAvILpzkOCXYzcPU56Miw0QDcEHQLbfSAWx7rZC2y8YwI2Obh8kxbaJH
zBRh3OQ2kyYiB65oism6AM9pCPbmyDOiCg8OktfoK4uoP0jZiQ1iXdnVJgy96YlFaYEffZpn74Us
imgEmPg7xfl7LePe0aOs6hdInx1aeuQWMOT1uyWfxtXT49syLE53Y17ee3BOrOan36Erttj2kHyg
kgwpr2QelAJ6Efoz8zdH/iS2MqP5oC3D+J3SjB6ZY2tIfYTKzKnh71vKNmxxK35o0TFPEErmiz9k
0k1/nnUuRp9CbpWObMuqbBDaTXgu/PWBb1vrJb1v5GJHjKXu5xwrgQyeleqvYm/stA8BsEn5kx8M
sS7xl+ga25eF/Uql28JLSc3pKltkQz0tU/KXVo94LHy5atc0dW5drbB4E5ZLzEzU7B0nPq+YuL+w
qua9nbWGyJQiNRfTOnMKlviOABSGBOZl+LWMmbqtrQfJga3LDUc/RbDigDS4ug9m4Qv2hkorEV06
GxmOGeMijuHpKoNnToSgZD3mlb62o52Rf4bFtV5os3Ckk6EAK9uhDxGy8MZtlNBp4TePCIvjkQ0H
B99E3/b0xEtKdgH+NHIVpCkkWGMba7S47GLI0vJo3xEMiMtiHeF0i7YPa/PwUaIJj6liBa7V8vrw
aNgtsbq3IwCh4f7crp4PupcRoo75K84pocoeLpoIEzIJAhsfORfEfGrglRDuOL9rc9tUHDpcZ6oh
+6JzCnflLgOsqY4T3v/T4mb9CDURaUoFbpldzZRTFhUNrqzVl8T5KA44LcFrKJ+h4udX1o6EzMFM
lk905ShKQ1+K/4hlwwmq2Y3G32r5IdlE7pHB4Z0cRclmyq9h8ikuYkqNSv9EPw3wj2FCm18AfUFG
ljssn4mKl2Wsyqv1Sv4dNXT5lIG1rDPAqZCT7vHe3GFhdiZ2B805WUJ+oh61kmNyOho8fs8WMVrz
vIVycxrKkoQ58JA7HTVOzBZaT/J7e0hRUKdKjHraZGYxfy3h6zxcwzLfKasVkC07dYE5EIRk9Wj0
13lFl8mEpQQzWlphbS3hdMI8FzAdiy2BANFXYF4XJ1epuZsZqyEJpHynsuzxidDLH+6M3mJ2RtfS
Xk249PwA9swq/G7LmwLbXZTskXqcYThE9kO1tSAdYWWMn210e0Zbc7kXy6kcejdFd8tSGOzZXxJO
3vACp9IvbQM9985IFT/Md1EMR189z/UIIaHnvkG7miyWqfUJXYvAqTCcaEUKnx3l3IOu9fCxn9ir
99ewOqqcA0u+7Lq5Pme2upksngOl2DG42ErP5hMB/lVRzNcnsb0OnJtjpOunmCYhfqlX1gtJu9BT
1I3cbvu6p4e9DtllsDB63OTyB75R5ktxpMJhuHzUfg/vTJ4OyRZyenJIDgKnD5Kg+o7RCDhZYPrp
e2C701UTf+2C3r8UgeRHn8+AvPpvEnUD4m+OmCmX58RPvWnP3EV2+M4YODrdrgJSeQSMyu+clK6x
pQN2Vvx5cF4c52PnJxf4Cu7gOIfG8X0+eyAG2vE75xLYO6T6ME6ceqvvTMslTPcfWRKrXX+IOYoP
q938b1zDG+J1QVs9QVL15DX2HE7l//xo59yBQ+5gy7hbXMvp3izHOk8uwUiB7QeYcfBaHz/irw7D
TnIlH4Ueqmzn4+PgcwVImfHi9ePR+NjQOur25+N+ZwPexM4pcx8XcnmdQ32gYXAxVHJ5x2fJw6rc
ve3Cf2ZgBxAkujczkL2P8QDzHT3adjxg61ie+gO7jr4rSUV08tO049V+LP7pqz7wlDtLQKPq4LTA
hUoOzAnBKa8/jH34DBfvfdlgvoeDHvi6E7xEu9TDteE3ZyEyvcKfD/Gy7r6+Ls7xc/COn7Vzfpmc
4GA5ZrD4uxuzfWfnf53c1NndueRBcDk42MG4p1O6ucveqbgwHHYa5/4le9CGXZJ2GDd/wa73wjPi
fWfxFf9+x00twJr0gVXN/n6DCu2Q8uFVLlv/DgKiVwWbKtC+ySwKwvdijW92sZ5AkP3Ux5VgXQXV
PVpH6/iOAuLd9KJ1CuzomR/je7KO/ectW2ObwPfN/XAPEcy1NmzFX2Tpuv2Zvt1J90C/qXPboTfi
h+7upAHT1P2ivHEIn3Ehrwfq+9/sXP9y13rRMbNxSnd07C3iyU3/3e7jI3y0dtNvGMK60TuegS5e
DUHop/e/v9K97vd71B8ONj5OvamZZDrx0TqBiIx7IjHWkA6rYN5coxuxSev+HRqnS8KQ+3bszjRy
TueBBDranhWzm7/jHY81aD8PpSt/q98Ml9xyN2/zTQYbfTcTpeXsIPCs0039G+8H2x2380HaSbsw
YXrixHv1ADrA3Hv9NbxAvFz3r/FGW9eX+pJ9GOuiclYugWrr6pNqWuJWs+CgKLzM3MTqFDrta/4i
Fird60F1Orfi4RoCdbP441b2AMs3kbu7g6554/nri8TRi+xhsX8BDF03LyFV7+LM5gslLhIlDl1M
S+iC+WPygT0qxlsLVuAp+39Hmq+12szALqL4iCzqIGOTltsQqKWQykCcJwsjBIEcrWIqpifGjmeq
Y4buNkF/YB5EwDLalnkc0tLT7Zw0Pgyfn8cpU48FXF3RH5v5N/4ox9kCGVRSwo0F76521bbjQu81
PAQs+ypLY6DHjHhu+R08dpsHthd5m2vM0onc0xf5uT6O8jvUps7tlp3F34Z+7yDIdrzNzf0IDh+u
f7t5aXD7u7X4KVyaqwXbhWR1B3eCI8lBHq4e837c58fQxa3U+d3/3Tapw6Lcbyz/d3RiSLMQ080v
Tv70k5UfQNOV9/IeH6RxH8MFdZUjqxpw5DK8VOTskXv5dN4PbJOBf9tcLXeDXwrmsEQzAao49RpI
j2e6cxzntvFM7+++2z3ZFCAhQSB81d8k9JX8GwTM5kuS+JDBeDjSTb8F5cN7DqamWDfddha6TXd5
W95S22USwX/L2/Q2+eUp3ii+3/8qPoAdKwHti/IWfdg8i1/dF2Ya1j++zPJWXzWue54aU4tzhor/
NJvJswMDCNsk7X26l/4uInK+JaabdSyWoESozVfyK1CbvNrH1X4JT/BtIvNH50QtzX0yY0nkPF9J
DoSg/Rq/VM7u6+vWz2sMsRgjM2AIUaFFnDNIBtwlGHYylMZtuS/fkyALNA82ixN6L/yLe+EOm8FZ
P5LgAZlF9IC+OIfYTDdkJDnIt9hq2eCt8dXMj/U2sddURQeOEUdef3whfP5Z+Sr7t7njPaoHpDnr
xW++SBD0+sMXPbsvdlWIPA5l3Gt60necT4Q+Bca/hfOhP+DL5io78cOs7ft7zzDynb3+8G4egbcd
82VwfsRRNf6DV+qhqPHw9j1NL/E7JJTg8QIny+Ggd8ejwu+pF5ADvuYwytaxwxZ538me/zG5vacH
H4P/8THx8Iv/Kf4JdHMr7UDA3TsvVOyUWGSyqzUH2/mW/e/yAsK7XTxIrOtq+48S2jfZvIhmC9Lt
21vPetaOzfrpN2vclY6VV3nX0kU1x4k3BOKxyTdf6eaLq3S/pT5bmPgZqe9/9N5pV4iN2mEJcSYX
2wM5DXywClqv841zK6B28gtc6bPzccd8gwvuIpl2aDRvuv9jHHSfhLRTdIyxTLpYB4QFIOg+pDCJ
QgJJqMtN4/L5P/jAcPkmd+Gkh7Rx+P//G3zGDL7uJEw6X7CQnecFN0Y2RxFO1275JOykDSJzr/Bu
VyYrPL5xIFA8Z+C6ub9MwPx/b7iOeJCrgtqvvOVM++5BW+bggCPgxYjstmxyXvgyOmWQcyCM3+KY
GTcJW4n8HX8mZ3b+fblL/eFTbLxU0Mz6MSe1N6SxnES5Et4geZ86P7ogUtn2W+4U0Q5O44qjVHwv
tBCkT+1RFTsStw+C8PoteQ/d3ZdGbsph8bU1jq7s/uJya5su6IJiLW/o2qHf//cKxcGXu5j+uxBv
LnnQQ8RCt+MSCHm32d3ie+hKr+3++W57G3GSc8kpdsThWh2hxgT5IzyZl96BZbuNA92zXNrUPdph
1z6IV4SXDk2c2DdBDV1e50Z8VlqHX5nzizWFg9P8+puzzH/8kB7tXEja4X7Lt47SUH2l73Hzfbln
lHKwsOQlCOKov+inbm+fCpdK7Bz56L2vCBI9c1P4xH2cQFFemotwsVz/Rt64PxJ34sADODeecq68
YU1T6eD05tM9e7oz71YsfESz/riBqqTwF+UBptd/947TPxAVwP5f/Lqs4dHwIPx7M7395o8aIvZR
/nnJOfJgS3AbuJreH8+8/yaepH9orx3pwHNiUy30DjyIfXzAgc4bd43H61B4RY3X7gTq7dgH8XPM
bbuB5epm57+RO7Hj9fi7032z4R57KGa+vii/GnageLP7atzbtednEEy5Ndf6unvFxmc9vzVbZa2z
FpHwct2JAXUxqNr2fudpV15Zt+YVAHw50VfngaRup7V54whyJe6YxZPNoO7QeWidr+E1fsXhyNfP
4ulf1tgg/DMCI8jeunXtj9f5qtwyGKLbeg+AKgc4VH/2zu+VBcLTfhw+2h3aM/B0p32Xxz8Qgton
5pD1Sz2le3u8qnhIJH6xKoN0R2MLa8uladygPfCTG7a5a/MSspzig3IjlvDYv4/f+aP+1jsvPNmX
5BzziLL6LrYX74q1geWjAT/rQHW1YR1Tu1kvUOh1AGnwIXfcz5Rf8obpqYZ9lboeHta3UXnkJe2j
3mmCJqge1z/bs1gQDH7QGf7i4xV0azkYr0/f8OeX5azf2v1Kyfgu7IlRjcJ13LZzstcq7duqCQMZ
obEF40sCPZ1aaEp5iXdQVooYFblAtia9hI97BJnqtsJkTxDYUI7CFaEQ69YwX5/4bF7mlPOouvXN
pcU9yxwc1R930Ymbje71FfVjS27Ha5fj5wX7TSVJ66V4FjxRN8tkOMUt4Gn2KHa5m8fPWJx72Avz
C0MFF+c2D7mT+3MpNyuNtg3rzc6XHNhC/CLo0CUKjOcsO4YfyTEJ0ELx80V/lz3i2/Me3Un9qd61
S8TOXQQr77vlENpqTuBgbuxONIy47XmiBXuhrwKEdAmp8KDtHb5hHPMq+I3Y004BnQmYfYYIKCkT
fIglL4arfU3bYoOvSf0y86hOvOflA0qYbxxD397qF8K/nWSz5Sh3L4HmXAbH8JpNFJh3Dks39HrE
2079ohwEqgdGwagRb47E0UlRIVNb8iGOw0MSxqP6e5mpOKNgiYDZKWK0uQ2RVRWwjoHAv6b6WoF0
kF27T+r3ajyaw5NpXPkuKlrdsLx2qElo1N5jI71inxS0lbG28RwKm+kgpfuQ2Bcz9UdoLkyIv1dV
s5dgR8aI/NGUOiYJGk+A1tqXjA6uihz09G1PGCMa6yIH9Unbv8bE1ZyunT9ZfXMTKF/e7WT1bqQ7
HLYRCxzr8ZjVb2pyzUqcOBg9Ueofn6HijTTu4z0nkbTDIIXobT0BGyeKK6TmhENANkaVguZBejJy
uD8xHgfCd9+VcY5y52bZPCvfkFEzYIT7Fo5s9wV6WozcVrxvWJWq3q3Noqbq7tZPgCk9/1wBurXJ
DhoPGTnCz+hzeX5gieOESg3eCLQPC2w6afFh4RvP6iMk3m704C3JZE7L9bJlno1eFa37p/bUNwKf
5v33jOaBySopA8YHTy8+m7fJrl513r9dG4fM2tXPqzYqHGQAYzW0cQ30rIctq66qdynW9gMat6W2
vX6lnlfJw1JhkH9XuPupYrgiU0YqAtCeunuh4iYXpVeD+V3IzL6DCruk22x8aOp1MJlG5ddE/wSS
1OU/WFtrMeudx58+65nHfqoWsoL6aCdHPZmcrLov02prkNaixtLlqWIn88nsNBYsLLhcQ14EtZIi
g/o0LYDYTStbxDbglSWlntQZb0+c8yok/AmEuRyyaYuKaU7zDa9/VaOq6uTDjC/phOJN+3hy8xOG
snlPwIWASrmSDKHEnKswO/x7cYXhFLEvaQSdxr507phjDg8MxxcLdBq8DHB4Tj+641gxnQrG+sfA
b3XcpC0shgXVA6BJfX/SnD0bEpdCqtZleWn1jIArjgflEqoTxNls1+DRjiu4di8VwpCAN7uyPzct
IBXBd2g9A24Xl41bHeufoJHzkEHRGbZ9HPQlQ2oCdGxNBn7TAonmzxSPoZJsyhY+FzZQel/5T9IY
pkXyIH+5kz0S0VfscdXfwDt/a3FkJPNhu62Uu0TSNmqsFGWxjEXYSjIp9aJI9lYVQHr/KFVkLPYD
DYXT4yDzTD7L4or9DiRW6AO19N6RXiGezt66aMPzNMZINkHFuzz369X0o2Dyv5hksFC+qp/DZL72
ibzBYsJp1bem7Ygwo9/MZ9zbG2x4asDj6VykMxqxq5cOCKkE5Gh8VMXbYMqXPN2qGAzEyVZgyrhV
ANrvWoQvbXFPRqxJ40/mhaCKkhBTywXG8sqrxRmSMQuXKvvNwiMRE+6vhCEICHIEglg2j6mE25ss
NzHg0iD16hYcsByN7JEFYeeRzzT2P7i3ntjnVjIE7jJYNYv0HxFp1CSSL+h4LM51S822LVxjKKlp
vdC4zupGdOdzzQM6YynVF6Yb4+4uhlGQD1piHhh+dQsWepRBOqwGyEgiXlfAwGIfNWIMQY2XqPic
o9zj1YoZL7QbO3mSO1e5Gg1a0oikOMydOMHgc4QmUDTJ8x3mDpMpnwvpI0lWu3TFvGo0gXMKDmNY
vph1bccWC55OfiubK/NguX5roptELDSoptFCRN+Z/bUorgumMJQeKwo5kfDN7x00rxT4IfrioRUz
XyIPGO/t2xmT33I3JMxm2uggK4R676QGI2xjRqLapW47Sb6qPZ79u3KvBoWh2tT4UX8zJwykYIg0
aD/YUyrjbqANDlfIJ+gdwE0gzziy2V0mAw2jEvm8P3heI+/D8CQIA7a+s1ipGWGbdak49qCdQ2ws
VMP6i0embnXumAxDEpVjLKeiaOLpHuJNChVGnZfAvCgNPvia6co4z0vjqzgLnu3CeqVcB2BMYsjK
6KOyIXZ17BImxtUm+1f6lPwiD0GOPxP506xjfGRCVAxsVXbqjn37CmKvgzdCVMIg56isPpZs8dmC
FIPRCIO5mvxArBQypuSpDGe8Y/nW7TplBARkEBpnJlJKUtHTp7vZXHlD9ptH7zJWDTaMLk3BZEid
Dp2wJLGZKbZ/WjOzDV2ZK+Hm6RVAADwYpbzyW6Tbq5ZtZ+KpyPaWaSLZvXI8zDGeLfJPmDyPCcfh
CgbohPu0ioRxzOaNmHYUDUbmGDmWJiQYaABZBkeWILt3UgnPTc+SGbLJV7LcFyzYrifRJIKRZAWd
kl055Tm7a3dI4n95ipwyeRNLfSEOKV6ouAj+jpeNmn5qzKIMpuad9hmZd4ZY/59c3hG4uTmJPsuK
RYeyL9ktTFWWFfE5bN1iyjWpGXR4JEF4uRmJtW7mq5jJ1mAg8zNDuxq7ohoJu3sZkTPwVcWPsX+T
tFPkcS+4RxH8jv448O+2ybgdUz8v2XIhov92celOGFMO8R9WAjX4s0I6A/Clgm/GR95+Gqeqag/1
KjnKcr6xYem7q+mIB2L7xBGAIzec6AgwHUzvXYs9RX+sk+o/Cp3YWEfswyHwCdLIEFInZXdx9Ky6
DsdoBsmQbnvpA0MUKhPBf4HKIle5P+MeIZWkkiQvCquK+DYe2VCwd+KMGa/gywTS6qBQ1qyYseI5
xT0irA6eQf/JWnMrwo/nElX20v213dtEfAo6Q+c/6siSnhvlnlF1ZRHVEUxLeAqqlgeMYBEkYh5M
fHjB3ceM0ILTl+jAJzDccmhnbQZXpB33/z3y5U5sY+L9qAqlkfHTMJLKGFqFDShnznidU15AlTBG
TsnMLR2qU2EyZ+yuJSQqmNwTELr5I2q8JD0mlKGy7DYjODicARk3UVhEIZhPiCH6QkncKYGoPJQ+
mDpyEAyhl+ZLWdUTBpVPuXskOuHZentGu553t+kaIReOcuyQjedboekfpBsEpXJnGsgy64mxUdT7
kxE/5YulPMS6lZrvEK85SCAmi9qi8FOI/gnZumLMmdSXDjpKjcLMPqWA5Q0iB/ipDa0/1cqYwZOg
GotlOKfdXzkvaGON9cBCmOLvyKQ4D28lvlvliuaF6IhEaU/PhU2u3j0nqPvMOWsKVJm1P6lFoJjJ
PygJfVp5K/VHnW1/oJYr4EEVkNkW6tVOY3dqQcKRAkr6GXP3gzGjukiwfUmHu14TTKLG2459J2fz
lrSOKQRHb2Ko1wQzE+PRzkziOD+agTJHtw/5FP2bRyYfTL4WzTP4SmNGkmYxMtSHQ9fnW+TXkild
jGa5Uz+3WMGpbCoD7i9qejEmVYg6seGC8XgUi+g5XkXyZ0ZG1X9MFNvDgpC0of/zJCkfculSq7Fr
wLyokdnOxik1IWGgKh6X0a/YoHssHrFuYPvgjNqbcOKiEQoRW3WlwQz/rCKd0LEri7nv4SeiMq36
API7PYJmUuOxf5Nb2c7XqtvYvQiMQh8QHQcVWCCZdk+kCrFM+ThjXQkDXtNNFLyIuF9Mo4RYgN9K
KgeCSbKkyw/jytqYvBmihJUDAESCEjtu1HbIKP+hmVZgYV0OIfPaNwwB7Xi4GaME+TALRIFKSU8s
wk3Q0aKcXVJ8Eyz6BgmftVvM1mDTGXVhGYhWSJAXEnyUJoMmFabDHAeMZ+ueQKUMJH4mExdKPtKp
MAXJ26YxGTs72bj0I0Uu1W4ulZ5mbcPklKXiM6XKpqSBh+xJwnXmTKgIMcC02scKAkiETpJ0GUp4
6FiSdixm9YL/iwzkH/EkVHUgurQWq8bnKvOrOFiW8r00K5ixZ3Hx2L6rAUtRNlgIA4I32LPfLgrc
NMYc3fyRNP7I810SpTFIr/JI64WKcfxcLZjIqPt4eWAahKDryEZmVXdBa0al4UUI3leNBBmZ/ZYi
CDdQn3/UmD/FNEKEkDy6m6PdZgzMWI6rAgCn5oxrKU85euG9psajSw3yLYuASgnbYjLxltWWtOIP
KVSPKxWacqZDOS6J20DvVM8gh23W4hymrM6pDT4S9yZGSJtBqi4N0xpBIYwtVmGY/QiXEcq2C/k9
kKpVxBD3pYXXkBDWQwE5XXtVIkZDQ0b7IRhzYCpOzMGb4VBFsEpNDwKDJe5lEq0fKhrwmQz5SbqO
2c6G897hS1PG+EWRdlshs42H9Tgbnlb0L/0CEtaXN7R3cJChncNvTwlorlDKcXDsdXl5UTEVl5ky
SGW1SZpf2ew9sZkbsrbvMJ/Jo890ke/a8NlhVorGfG2VBt0UE+HVvG7qlp6ej+m95Zyeztb+KTqa
MVtf83jZOWvt+JwDjCtNhO/DSDRL0wdLwcRlXJZjrRa7tuGgWa6tDZoqRFiEJoZYm+Sl7iCDXVvd
IW3ALvprze4Ma4G0BqNRMCS5zzqDXVBmOb8jHiNKwXu2m5T7E2kPtREPfQOTNcECjeOsx9X7LnhX
i9LcIJ2ZJkEd3XWaV2s1RlWWYL1S5PlB7xkC6Ku9AX/E6MUUqi6DVMkoHWLGtu3lv5ZjCEaWEc4v
2vPcCikWc7u2A3GI5YD2yo63WkJCRq4SgAtor17T/DPJcBSFUAZtY6GUtSsiCyDi8CHrijpoQDa1
WmtEX6/YhNtC/uqr+NVWLxZKz7p+RPm8Fd350lPxtUQ0ZKp6T7ruoGvQb8MgtRMIiSY2tFcFasBA
YqAhIh5U7E6+WTozMMXCwHpcG8h0DYyK/kRPIoiA/ZOwniKYLURvr0/7X07OMZWNh5kPzlVspDol
A5yap+I8Q1E0cSSMFwIXZrA5DZYo8iXuXT4uPPSAl0QR6FbmR8dlU3WID9BStVmMhsyMz22OVowA
AtEcCR7uKoxco0wvZujXeK40+uKIg3VIiq1Sdicjhqo3GGc7Lv66vPPFTReyDaVkh2OTJE7GtnLX
JCzticDwGYiS08qLDaqDVBfujUyIjRC4Pa839hJ+i3O8hzcf1fd6UmAmpWagj78ifi5+bkmLCEpy
WMh9xyRJO0urYtuq8kYTNTuyiSR6L5L/s4Y6nPlgFOI24a+W0jObCVd2zzSK7ZJj3crvgrIk9Tid
i1whONE01QsUnmGFIwWECjzc2b6R3jL4VfDfmkaKKe2R5IG4AOLaCIJ2WZBYPT7XVoVzG6PeOiqv
sUmAE1RjQyHci+hmDGfBEyiNqbYZwovSa9WPB8vMtpwTF5w+wv7QwyrGqw2brHdLkV/Z79kfYegv
mxKJsGWtjhmHjcJQucHwhEusUkoDRcecAW0TiIJaoxcScRN1cV+GoyhwwXwm9WEqGLZBtAoBFxaR
SAFOP+5Ui2G29NnQqpfRTjT4CZUqJ0tB4zwOOA9Rl69w1YvQe6aoE+PmSxn6rUmVYaPwWRJk9njL
03wht/R+F3AbIjmklc3b5PI+OyKNDeybqD0LVrr5zX0QlDwUcrtnRBFUs59Eb+KhFIci5XeD38Ji
cVJ25bugVylKT9zyS2nNqERYMA1UPMiWPFh4rPN9bVk79wacsKfuSfSJCsIhlICuBk/BkF4WQ93O
3OxepG2HBTQMPaUnpuKrWXHsSwkPWM3NW8DJmpLQOcrBe5h9JUwExluVLG86cSXqyAGAfwg1J6j5
NY6OmcrX4cmoFocGmDb6nDRxtKbrdHijpBlXZKjKTzjwB2jpgvyZQfVqFCj5rUGiNqEAyVF0PujC
teUkUExluievBtmFUz54HTJXUaKIxptvAINwiv6i6C6QMZn9W6CPQnOmkfryrM9purOR7QM2cAMt
RBWyjbn2WgBD+Q6EVXS4cXiQ8KVYbP0fgIw0s2Gq3A0zGY86RM5kvIz98wZPQdwuqGcz+wR/ypmD
i2JHZrsqWH6i1+3KfD9FJCu9C0BCLq/MMxhSqPAhcjrXtMp8MEfB0NQz7WVslQ0lmzFxXA4IbtE9
kFAEuX0YL3rtNw03/DhQ+SU9agnWovQfOgvbcZKOKe73wzS7klmfzHnaEIqE4wCcCmzdFP2Rh59q
ETP6196LCbA0is9AWS+iXVyKnWgzhSCVRGdHvFJd/1B7EGT5BMI7UF6wbeIG+xAQoMo2aJc43GiD
CE1cjkX2p8s06T1Uma7ZI1z3xCWhRD1mTwqvkoArTtoorU8qeadYXQCNCGuTmuhtTXrei+5QqZPX
CMZIXOxIhKTMk7zV7PCwroZPWx59A/l4qZ4jGnMDB91F7EOrCBEiNC/TU6WPcqJrEqCURaamcrUx
jWU90FDSIDpjS7FueP+99O6zClNudLYX4B0tUsLwqORIEZtwpqMjXQ5qC9wlccLCaIErfwRa6lZk
rsTxWRkCjbtMXgOqyOMc/XXw+5oUr/gU2ybUHEImsEyPkaa3IeKZf2SSpDLIv9UtnsGHeQchvvHi
WE9LfGhlt7W+qUPFDin6A4Ef5Og35oYpU0iGxKoI5O5T/9YQTHNBfaXvAwI22WwfI/xCAUqIXjxZ
9buxGQ6TqXr/CZs19Uj50NDj2vyTDBWRbj0Z28AKb4iD1OAiiY9zJXpfITWuwKVtEJKk1NaLJmM9
NWBdkuxFB88iLSlBJjLCO7Bta7myaXYcJD3d/IIEuQFyFFWDvRyfWyMldCIFzst9idp4at5RUAjV
ktwS6LETeKtQF1lMXWT13wjoNxws7ZrSM+vwyIwtk48u8Tv5pmfnzESVYEHh0gBKzJPa3sP6T82Q
jWNsUe4SSlfxhSIrkHl6w6Cczwzs4mZoYni547CfOpgP0R+C3//OY739G0v5reif/xI0hUY2frc4
hy00CWKbtUQDJ7c/eLsJWDSmhhW6YBulNB3GODHefV6lCHrSE/yIa6DD6y/H/KIqll/ItQfH5S74
0rbVr4v+z44ihgss0EzeVrOMZ6Z1Z84DHhw0OsgmXGIKgy56rzHhVwgoavRhLyD7J5jeGLJ9dmn3
QiLsZiHlibH/2BzjpuegwIPegFvLUS/Cn547Tf5cJroHN2Fx5gpckokh1QLhBn6qYtGcy66ogdK2
91REZwJ7szn3i4o4kEx0pK8xjn+1Jv8+oTQPc7lVewWPC8qmBaPr6QHUO3VEGDJnQjzBntJZd9Go
EB6/Fo1WouYbcTpG7BHYm2Bu2UeQmKONKiOqqRnwKLykarcCOUgHjgdASBBVbNMwlVwh8KdI5Xlh
nILoALR0oa5ALbSpDXQYfJwyG5BaLOh5VDmPxQFuYALSV9gT1hc2qLHKj3OabMQLmHjMBbwmDhyx
44L4MlyrsHgxMRC2qj3W0iBMiNvClOIRw+ICWnhGBWsf4KpjcPpIEyZx5t4gKG0cchw+OYWr1T8r
/qr1gwyPhcmOrKFwSNvLkDB0R5KMU8iutPQ3pS9fR7I+eibqaYh4f0zWEXX6EcmYzwCmpTxWJEPU
FYLGHjJnk+EQtwl3HfSY5T5z703qdYMTcVglGEcHOtOloU4YKtueIMKIoy/8/4YtSiaTx0olbFFU
+sMKNN7UHYFBZc8My8GKBGKuh8a4VEZ1/SpzUOv2U3a6ipVQpgUcJzh/Nq6bFrhPi81Bu/KiVoxQ
6U8srJEIOh1I8ViM5ya1Sx9yyPKdLT8VRDYQwzArvVUP/7fCGxCmGcmYPUCuQcZnUlu8mOq/E138
XaR6TzzdW3O+JAWpmIBzYxiEg7XVDZnp3EbHhlim2C4Z7DI9bFrjiPAK5V/f71JjLUqXCQ4ib06S
VweYzxjwTAgqqLhy2u4VehO9WsGteKIwxB9E63Ee5IfEFSLBv/ip3hLMDQgyh67I5r8g4zKIoH8S
yzTADTTJtwyzeV2UnAJcIrUP6XfAsSasXCwSFqr/sXQey60bWRh+IlQhh61IMAdRFBW4QSkRuZHj
08/X17MZe3xtBRLsPuePDUg8Ife4FZW8upkuXiscyTht2/dQQb8lNgG+d6wreCzi84R1adTd1zEr
PzVui4kaA/TBHXGqjkXbL5tWcpaYZ6/DDQQsprpK5eEfuJGc/zIVJtLKj15Q+F2bbjjHx3RaqCFK
wOY4At3V4UTxtPzsJKB0+QEPyZP8AWILMdJ4M7NDmXP/3rp4lU/iIxyDi474KEelHWhHtSo2swIr
O+4jc/wRI5/p9M8NDHIecOJnVGVr5kG+gFZ5mbA7NvLcBQzWM/Yfz4XYl5sponjCI0FWcaxAQ3vX
AZvk1APYEsRR9fVvZn1OClLTig7RDb/b1H6480kuThWlJNIopBoYwBDPa/q1RvQssp+o6HhCMcFx
cw46E47BacGgEiOT/JEeZCYkPho6PY9QZXmBho0p0bAemCRm4pT7+miBuY0dvlL719MhPWx6Jfmh
uOxBg+34OWpQAtxrxsJAv5usKzoF0iNSQ07LsEuuCpfXrP9AHtM+7fnsH5/UhLywuVVgG4EKIXRW
i3GXBvFXXrCo1+W45FMgKXj4PSwa00LOVXFAiNBnxacJpFyu36b+rMM3dO2wx5e2DNjVPK4OXI/S
WSuXWmlNlIMGhIs2E+tHS46gHoD6EhrShpxiiOLOLwGLv8wDLkYycJGIe2Nyll9flA5JdT1UCFbt
hOG1Lq/9BFDHkUKwjbym7XDdub/VxOGIborDdqSYjSFZlQHf9brVj2R8IUPnGRuiNwuJq00eaGMk
G1li1GkU6vZHj7IYkLrEIQSl5Lw2PYI5ERtHu8IiQW7+q/DiutE7jNAwHevSZe+4Q7hpwUx7y1cO
jCZhA4mgJIjIyxyqkHeo8kIyCNfyXATVWUhL+H1skVITSd6Shccli3G34qzslc/Rvkt/YbFrBsqM
+n/+mhmo2i1XlEWupW2Uqz/iJtCbswj2kqGUlmWJ509ihCb7915JFw5UeYg4MAJmd7vdzGMpX8wa
OX60U/szNSmyWgi5zkjUG2gUJIsJyTZzYOfePkT2QsLJU20DoKd/HiKJCNcxmwWB9N3Zru6Tdm3q
j5pszsihHYcwLsGTZlWYSxn+VQM+scf7wpUQtNVSMRGyhHcveqRUofGyaPEZsE0JKK6/ciuLclc0
Z/VZMdZ1eu0JYQQjqE4FJ5Qc3tJChco8tbyXA1lpCgDxjYcG1zx8E8xZnPyYxntmnvmyTfyjaMwm
l7b7a2iD0NtzDA/YdO6Tl3sgLn9i/uFF8LJLZ77DKojsomQfQXd0xgP9aM0oeyRfBKFPSpYdI6CY
rNb3pRLTYFP9jn2+sLJvzeZRHw6qLNmeqbdqn0oGXQ+OVumZtMB6pHvJi1pqe/I1CyC0ymmeineF
OBepE8gCqlrn5KTi2SFaJF9VA+Jb0f9kxGzkNe42rPd2syqT6FwSsmPGf1bDTEQ9SB2Xe6fNvhT1
qK540tOSFGpCvlQ33wfJQOrwvDWtcSfGW+7B3VFqb6I6RmAhjknl+J4SrXg8DOdDOPFSTvgWSXNx
8aJxHivWVpkfjf3ajSbg5i0Yj6ZRLrtau5iU4aTcFwU0PyHoKjzISB5SDKvsgDdIIj2npCVXUXjI
+qt8oipA0gkR5QwRRnt3b9HowOatiWInP/8ds7VBDF4/zXB9QEGmux9rIFTbpC2wfvJ+MqPaFzFD
XmB9GmQHTSESatpFngRVha8iaMmcDZrfHGuvUXv7wJq4RicUNoLhfQV2hIYlsRHJOjzbsM+Fsis4
cGZEmrHlA0TqM1kxgbKoNIwTTHiYoeymg3kd6Y7yJK6hPkDLiAPoV5UFNafmmJFZbFUXEAOCJ5tB
mDESSntqQjQGqWxb0waDY+pOrhkJrUh+0XFlNksZWKIIX9WD5HHklG5k9QuCoanYDEa9T305qqfl
ZcCBHE/vzjAc6jjwXW0gfCy+aDstztdjToNrk5+1COk0+x/EwTppzYt0ikt+YQwvcVXhbLGU08RY
apTaGsUNRTU26HAShBduWBAIL7E5qWWLNLcPhIwkAwO+Vp8ZcNH+LCNaxCVFZMc62GQT75ZJme2V
rErXLwGLPcskIZIzHimHybMp9wE5QmeACqwHGZOlHAxcdzwqFRizQp855R9zZH4xPOb0hRn21iaz
LQz3UgxEK5bkkeFZB6jtQteWKvEIDjdi6SCyC2hxEUvhIYuLPp0Rb4zDRo88Jp+nlLsJ/DHWzgWe
5pEqwYHJZLCODndQPfxpvJOSlTPg6nQMjcSbk28QoM53OL0oXV+G0V82YnNz/iReztDrjmtpKVZp
Pav1z3zAJUBj+QgAVBHLT2RXqBzVBG+C95FUpLwSkIvBWqKL8qDtjGVhWfAb3nNJWkzH7xWEpwCM
L6JULOWCsG2s6Yx5sTWuE1F9ZdOnDXMOLMDUSc17+tcZxkel2e+kGemE+nbS9j+4awsljWSv7AGv
nHQ75rsI5ley0ikTpjnA/hRv8s1x0vm1YuaNq20k3usRG7cEe7hQPCOjmAXpCj/qDP1MBcqWMbGd
7U0tRr/Fsc7NKJ8oki2UvCcrL/XNcd7qTEPq7G6M/gVVGyKYCNoEwYoK3t0ZqLvLZOd40aYXxjoM
tHUqLzgQTYRrdHZhFG5rZxt0OpNjzgpWzmQv1f1zGw9X0H+/wo5OeSei//zfqVm1+9p69wJ9q6J0
ITWTgBAi5fSfnheVlARELDoKota2VgO7+sSQIqNdUOjJD7w7mysNLUcN1X6pSBRtDGoekaq1xGFI
GRemGIcI49i51S3haUnaPpfFdGs0DprozheXi4qUyuVTfXCKU9VT6LHKibORt5IRHg0GLYnwBYOO
1bteCeDShduIdzMtdq5Bz/e+mMYjS5/U1pniWM8utTtuu+99i2bIf+Zn6h2AYyQUzis5+yE2EOXZ
Zeuo5KIneW3SCxt6KTgHK0V/sm1fH9ylrfwJ8OxmFsc0do+znm/XwvN+gUh8loyR8d8eNmZAZCjp
KEepH+CGYvoGnHYSSk+ZEb2/Cfwl5zSXvAyRZvkA85N+tB45HsDTRvRplPMyBQ8mDPPJoFsb+OO/
MYVrm7/RHpJonJVXypJq5GCje+l7lEVrrtgO0r2R+BRjB4CIRbZLJD76sYTxNVeq7rBRjltT42NX
7VLi6qSl24lbousYJUhicypalgd6hb3uL01ZqkLPF+N9gqZxHHwC1Sn8nZXub6Y+MOdRdrDzxMCq
czGhJlQ/B/MnMMSlJILcIDHZq+KNxKhyiuFaI1tOEQ5hFICxZ7F52e1bkgfgi4l3zbpvqqD9GDNw
RC6DS0DCWKAcnqncKtG1x4BbvH6Cy3zI7X0G9QdOEgyrgnzB4OCRkFhUwbM6iqO9aZo1GS/8L3+u
GoS0154rXf0Alghg3eJ3avn0YiNq6oIuIf6ybpJX/ESyD4othP9fxyQ23whprhivFe63UQHSLrmX
oBh9UcroIo9ncRzLFU91O2jPdri3Sv0xOcm+bc337rfg3uYXpZrJZeBojyPGKfB+tX9UjAATfiVy
5RexiksPEzy1NjQIw9s6VFhNXgaw7IjXVk19AzR0piWoca1XuXBrvJIVZc8KurpG/TPZAEVIVn1h
/0Hd1myGgmwQir8RwZAODZqb4YM3ZMhaeXNs3vA3tGaJ8ocYIUHW5iUMdGNMPgz0WoEIFkt/LB5V
Oz8pJkadriKtMFzZ1UqGx3uzoG1sXKUoFVqbASl00XHNvq2wCrCHDI1zLNhwc+4mw1vI1xOdL3I3
h3RHkT3ZiFVj79UG5uWclS89ROscuQRTcUPi6WK44YdSUOEMpYc+9IdfQxIyCIGkoqTZSR1JXu3C
4NO07h0yCgn7uOYXXTBqDErOv5sRpxv0K68cUbMxJnDz88sSc72GaSWFYSB0gs3QvnOgcv6P01p+
ac5RcB58rJkvoTHonjoqfI+CR0V5BPMKMA2I9ouidB84KKGnO70i/qVldpgx4HmSVacl1TrO6Or4
afltEOQ9yS9dU1PMtzPRK5QWjdTiCOdgp92zWiT+nLyRo/dvl6LvrbvzogTVbppwfHCaQ9s/MT26
P8SArgwkaw7IOLrKperl66hAuKpsjHKFqPvJUtnrUHzZW/m9U6KF+PcXEBjyNSE5FrzEg5N1cwhK
vExKKYpNGUswS7Wuum7bq6bKcdI2oX2lQrVbt85HHrS0kMH4O+D8Cg1QVrrteeZIx2B2pI1rZwCf
V5kE93Tu91FJsFTn+KLqfBN4xr0kbzbgOTIJF7KBdGwT44HbrLz2MNQueWHkQ0MTS/F376NVD0jj
am8TNRDMTL37TwK/cAbiClV3xbY2MzQnlnP3ZsY6hISzjjUA12hNbKBTKKc5ms6cUVtX7kpW+YvY
GTM9/Eg4AWRFRNVGXfUv3ERVjaXi9tc5YBOwkBdHZJSkzVaN0o9TgTMxk8MWQC7VFBahQpa6jHk/
AQ6kmLZ0/7gRdCOi4KLfdzEgqVW+J7BnlPwu51091yv6Ihe2Oy49fiZ9cg+J237PTS2j5J/ygdEF
EJ/mGpL5CFonXnkonhgb/39JkVdFSfFupMfL7GECU2ZeCAmTWATxbuA7QLXHj/YbJM91eJotxKG0
ziJC5MDbiOml0v9CePjYftGGgeqpVdUC/3hfeYRNbC9fcwIVbAT3vPjCoRt7w+5B2B1vYX+iL3lj
Kua6L503MCJWUgsuE/ucgelCQ4jwxdSFMVR7FuKj+bPNK9KYGOYRvHMm+rA+qzBJJT1xiEgWpaKj
cH8aSn7NkYzl6h5a2Oo4QlTVWrtDdua2tHlWiUfS3LtCsAbk2ar3CmBP9SeK0HeDLyU1JXeBsaz1
U4PC2zqj43St+iRG2rQJs9+kIziX7vkFWukUrh4U5J92L9pU9bPVEiDnbtz52PMIoj03q0VBvJS1
hthp4AwIAFyIrsVtDELPk9WiwshJXQrYLnt25Fb9Q3wT30ZwM27YvLnLBU5AcAFyQ/AtTIJlEh0K
WEfftEA3PscCmz4xbUdJ8aiG9qROJbgYvpOm9c0URoG6phydXE9ASfilGgT+r8KXlFGRlRv6DiGJ
1KMKGxYm3JnZXT4cCOjNGXg1XweYoT4z84jwVcOTUxivGuUyOQquGhEO4bsEbdGSRqJcdm+zfNsO
hS+JAofZScbkFDDxSZsc2rA8DtQXJG5EjaC1jKsM1W2IqTzSh2XvOexEHNhwPlI8n+f65upoeJ0j
nebF6tkNrWWO8p/OQWOixE4nnwfPjdc+vODS0L7GxgMX7dZtjnTY5jVvdq43XqlJ+0oFIsbaVvhg
pbqPZPOlEsVWZxiqPbDHXke2eJRruM2Ia9AhlGjlaig6zEI7yc7F6cXmT2XZQ5Xom8Bsro0xbaXE
3hMpO5357OpyG00Nrr54o7jmR8wWAnuzp9LzU46bPLhSnlxo3rISFJWJjHwaM9hOg/ridgaAe/mu
ApKPTtAvNPM1CVdZ59x01COcDd187TM+0WU+70YLHhPum+npLKXBTUqyZ+Tb6rBF4UacigTJMe5A
ZAmkvVMPdMDbQ6Ru2q7Sylx1ZvLcpGOLb57QqCE4FrZ0Mxv6rxLlL2ENTj0wPkYsJfLCzpHEZ/iM
JrYNEpqiragfc0kDxaQYLnt+eWN0BYTn0zOBf89YjKpE3XlDuilzjMRsTglxBPNLSuteEZEeiqIq
jAd0ELyo7khzbHVtdMI7+IjNiCRrc6o2hhPRyFf5ZnOkSGikpQrhJkVljkEzTKKkew6y0jIq1hgI
YAuNc/DmVeCuMfb9OHM/evrijTk/9Cx+STmdC8DtBYx4lLhL7g2DnFmRYZakcFTF1DGDaMpJgujR
lUl4WaEPyJYBdhD3ikJ56cBGc0Yih8UlajFksh3DOBqadtCPQiolPOKp2wcvNpN+v3ILuKqCSNWR
Bnkjeyu1aYc2oRbzwTYpUuKFTaCwikEKyZkK3MQhxSbcRAVmwj2ObzeNAC//vObeZ448IGAdCHJj
Fmo4NJgVqonlPtFJ19wlaA6SOrmqbvKKvVc4q6yOUbNKRBxdAyRxmbiEU89HLYuwvszbtvUQUZDv
J6UOdFApeu5jhw/oLvd0AsCa8lmG2bCBM8t17THF02u/DOjS8qR5n41y50YYzUOrWWf9TEIkIWGH
0JD8lrH2ZKATDR6pG14D+5b0MCPhm8nNrKaR8wTTch4QYj3G6V476HW4WN5z7P+xViD+nmnAarqT
rtAXBKBgZxROkmRPNgHBTaFafITeOZnOVivSVavtAkpHDOe16sZfO6QEgfa5nGFsxPDVVsHG9N4s
d9VNaJsDDB0MSgES0XDQCAhd1/QaGKTTpoyD4Ygl2cjAB+Z4XNiWu1cw9xNVI6AOpcx7yhP2P1Rz
4jHYBDROUl93ynsNphhCi+dcauo9uB+iKDcpRTp9e0gt7cCYP4NDKS4YP3Qc9BEDKsN+DU3CE+Px
WZNpx3FO/XQYPjVuhkxMVCb2TrpbiggsU6pxy2vgMQSPNTpPTCEZs0aro8sl6BZjAf+0Zzet/xrL
YQQ+VF14CjlMXQSNnXfQzJujcsDBaDns4ZYOQkyPxbFWXVT3zY6cN0lwE30GJkINGQugqQ/818UL
kwUlBn5B/5jJ+zLAWNQy5f096efvISF/pyO1B4Ay4cRxg/q7bAOqY7y/Zsh/h6Alu/kg8QOC+zYd
R3vnNV+a1nx2mv1jlKRJaiIHyEUfpROX36bzMjzYNiKo2V3XmDZ1at55dEY2xPpVdJEUFkvcnUF5
EXUXEGPpYGTmIeloIZOH80mjmiDfS/kfeYWtGN762Lpx203BFUkqwmheLe2Yls6hI5MCfNwLujcT
nFR4r0UUn/N6/k8mUaqb3jF2VW3tEBouFX5QgKFXzTFecDWl7VpE+podTp+xidogicQXupZfP5NE
2vFRD1LaGQrHT5tmAVpAwGWL0ycwj+VU+nr36Das4DN8r9ZMb14xU+ee+fIzW5v5zmQ9zuCUDVqW
7ZIDWMoXsHP2MgDSPttmvG8xAdvjhSuDaGssUBixIm/nFeZpJakahMs0JPOJUwkdrBmQzWgTKO6W
1OJvAQIpJXb2DWw9QVZBAxCZddghmDjIUt/WIKCT6y21fBM7bEWdc27ZtGdojxy0GxeXPQg6ZZg6
IGWSdhdOvP/aTgaxFJxkPdsSdZnP883unOdBHRb2mP+26BPa9tbkx9I7OlQL9812omYnUiFBnAXJ
036pUEHJJzNMj7CuUhNfovqqq/4417q6HD1qPQiCmcXnBDUfGH8YBevppkCclOcU30KSo5DFReWg
28OYZVi/mKAnCHc1peuF8p8wwXrWA/v3hiMb2PYWYgfH0qnlsX7IRrxI4xP2vTle8XdULGPwRN1k
0sRmzdU6bLZEqNHR5v4kzoW3nwE7ry8cuYi1BqrvmveWyWdI+wPhx6xfXlqgZdCXsRie3eCtJqGN
5LWBTTioXkVcXlS72quusfcGjuVQmHca/7ZOitQ+aP1aD7KFnUeftoi3uhpTPNgz3cl7G5MYCBIK
EH1AKZBavN3aCI7hQP8hOxXEDKgfQNvYbr/HnUp0ioC+SSyqYCzWHOvp7Ki8U7wYAdHh6RbuGybS
bcWzUTlEIU3qzUC2IWaSBQBhQr6oE9AERMFaE6ArHkbgDGOnDmmHOjX90lNuFRroIEKdFsuwb+cU
Rc1HZbhnPI+KcxnVGwsN6X74szh+GEz1ZJKHC4VJbKL1n9IgvLfYAlilcCJMWh/C8iP3R+rSQUNH
o31gS871tSH3JjvDV06364xwvf/qk+wFrto3sHXBujwRB+gnzXSYER73sDogvjBeWBg4z/PpPHDB
WwaSBfhroA4gxYCjXGLzpihAwHxofwpYiV0CA2C51iKyZeJzb1xzploqdFUGWqPYBZhjFBphUSOZ
RXzoWuIPcByZkf7dWO1jtPOdk1IhablJz4SxoMUZUX8zSxWqfVShG1OiOTJrlXAHV4ZO7m3VHqif
OlqPDBe05rJojNQGe7cS8jHDiBr8OwHvMx9Q+mKXjRUekizBbP3RBMmrnUBHIp0LxJ3f8TlnSWxL
rndExIF7KUk1mmZCnjI27ziVpM0io+gAfIi4HqwMFo6oPruao0FKOvHfUpI8bWakK+nIEGdxOSIc
2aWQnlXp3efmr8BHrFrHAcmexVlnK/ZaUttaVm9tWJQeJ0tfFAd1kdrjZ9N+ka+5TDpvqerJdW5J
zyeFukbH1WFMKROCXgmXP6kqWaoFcUIe8VZkXqXhNZXaVFCHppqkeqpU0KUDBoy8uY8QI0xBBV2C
PC3cAaWoqFr1+VrYbxoPcKPBdQwOMA3xUZlOl1o8XjnQc0Kt5ThmIc8CJ5G+xAGlsBTo1NnLkH3E
8cqdSE0UpW+o9gnMYMKdSnYu6m0LPW0t+OBbfymeInlTo0lYlHGwRCwrQZ7QCDddJnyamSC63Zvl
9gfci0/4Rs8pX3YYCfC1uN8C7CpIQZIa7eBEK8Vxhs5KGnM5VBdrvoXRP5iHy/JpRg+Vi3tIwTnf
QCrrLetNjWF17hJ40pD388YD2MomihEFTsj92U/UI0H1DcdAvIUon+RDUeY095ClU+RbNMdooCrs
4ipx0FL7CThKVEDdGQRcwQ2C+RQWMBbikEFjhcKoyPOz1RISRepiNzETdgQNZNRdFlgoSzbCcth4
xB32w2lC0LBxKgFWOKJCOeYBXIbTLlldPfL8UJy6+iGuDklEiBOBlnBt39Ka2b8F6l8k7gn7oAFb
IpRFN7hkh4blbjAof5Ip8gu1JDWKbhUNzwLOqsR+VFgO6iWTwkS3RbZzanJDEqbTecKdtFCSX4OZ
QR3rn6rl+MbHO1rFq6AhekJx5iwTWteSCUF1cA0jeh4mQIakR4TfnVTYpUb/jEmKkp/DeWpadP93
jSS5PlvoUcJma765hEXz0J+bqfrtvHaZONeEKNJUHfatCLdSvkzXga/xUyuwxAp6OV73TCMkbLgo
9o0+HdRIn1VmaBtnYurCmcEo0I5cxlPN9UD2heBGAA5AXrgSz7yekf2VNtaqigjP6Ak8S8cPDMnA
0pqvusrKqxAMRbsMWHQYX8n7JdoeZQ8PGZ3QyIyB+bzppJbACN7wGQXgDtRhKnGyoEPOL8pqI3ou
8d76JmafBmUa7DFPWijT2Pw5vLYjuAESDRvMpXew+fChrMLmOXSYtiJfQjwWRaSgN3kG3E2qLbkM
efhd8sFAFEsZRD+Rtb0uYgzqJRn6yJlce5u7rZ+2O3mvlWa50xA901uC92WjMvjTtttq2Uuj/wMx
5XaktRx1iOzRW9Z3CVJqBroOxkDzE0O7O/x54QsGVbe5uoPHIXxkkKnQvCrMtw2fFz4E7EDsCWK4
DHP/zqk288Ah6aR46WHnnHH3ySGrg4YcTg3gXRs0I9dvas9PyfjpWJ9ajXBUjbynPlH2FWEPJvkw
o3uWILRUk/NTpHR/Bii2euMxBUgcphcHXzLV9W301lrGRWKpo/VNVdPrXKsLW7sJ6jz5sQwQfac7
BvNXzAFfEeFXuMTpULyqs8nIa1+eg30GBu6gE5TDWEl8y+j+WqLeR5n5oQ7qcuhvQrnxKVFSzHLh
Tr5pnHa5eWQ4RdAd8O3NKNxDGjkOo3Vr6j61miRHONkpV2XkfQtdm9uAz7xw/BfdXK/lT/rvJylJ
xkleoWCyfmvSKM5jDkkgFG/FU+56JhT/eKBoLS028h/gO4lJwpoHtr1gQwAIQxrFi2/Skaps7b4/
qlr7XSeHvvE1/UAU70LdaZGzqpOAjxyf6y7yk/4pPClpv4rnRZa727r4bM3wM+1vFINViLwVZVVm
cPfOr2ORnJ9sk/Fd3njFKSRdd5z2k9b45fw8a4+y8eO4/TRQfKIYWvAnr6DVXCGfOXWGpAJxIJoN
tYgFi6yxNtclKizpu/TdDFXSyqh3VfKeIye3PFqyO2sTkRPjDCX8U3OcdgNeurR4tt1rO2NvUBt/
jBC5tebLTL5umG5aYqCK7GjrzY4ii3sAfalzV6kTViRrWtmoplQdaaV8UJTtqOMBO1UFJZzetgyu
ca1f0fWnHMt0hw2woD1TAqaVeed5hzog+S2w9jqa7lFiw+k2LsqNbRFTqRARyFPtzv2qcbqdMvH9
2S8BpBWV/GP8EPSEdtrDdr7VitRlgZCXey6mq3QcpRYjeCI5gUkUmwRUp8cJoSKhmjrIwHWfhjfI
sIp9sbJ8h+WeP56C9CDQrVjQzbXx6jAtdEjKlFmHF9rIb171JG+N9xZhiOgw5pJs7kXgw79RsGgc
rI20fBOGws9I0geEqGFTRAkCZrqPyjviVam0q5MIkr2AgNOiX9uxunQ7/UeJsY5rjwCpJ+2PT6n3
V9BI8ui8RxsTgUpfKGkmU0st0HqsyfqhfhI+zji69SajkSR0H/Irya0rADYArwXk04o3p8EE1K2t
9m3CRIRCiIspXxp1uRybhc7gg/pY2lBofqIHb+dwE+lDsLPqdt13qT9DhaSiW9opOUJJzeO4rWW+
wnOGWxdgVQrcDLz2lfqWoI6vJJwROr6Rh1tVn4lLaVfKlk2POpolsSHPIRytmRv7ARQ5K76tEiFU
/FmWbr9Qpp07MnU04lOyZXFc8Uh+pl2waXHQ5FZ7saNKcoaHEY9zNBhYHUmbkn44lBdBqnzLT7uw
i1dTb671xCRJ3BopEVKub+M6Fy3p5MjBIwqCyxmAZQ5QDzLhfbWJA80eM9tjNUapjC0Vl1bQfId5
RObDQ0Pgy0udUT6FXzjDL77FQy4jBeQCCpWfo78Q5j9spI7opehWwGsSUmvIEgF7N7ac3NwCoeIC
rV/yiMac+T69Vvab1MfXY3BbKEX4PMH56KpPXMKbaNnt2nYXNEa3nKbwIEJz2ScgNSaRZbzbjEUg
iKVObjS0GZXpy0kpL5VF3WFBOAegV/QzUt6HT4shlENg1K9KnaP4IliRYKghLX4aT30uW14iB/EQ
rvROM7ZZtkr74jM0jfdcQKm6hLJwcYWN7+hEDtpET3dkwzJYo5+vg5vW2QwJDFLzvO1Tcam7fKN3
2YtqGluqgCGsHtRZvcRj9w5ovTRiZ0WBK4JSc1ETFi4g4s2y9RuU6qb2bc9LJqew0NaV4W3aCD/B
zECLnMllt0e2+a+smSwtgp4EvRO3AlKtzWYkYuuu2Sr6rmV5ctNbjQpDMAH0KmsF+ijevxZsMZQ0
DqE76lvxM3reRglOk8DKwRPHo8rb7yFxMgH/0zFZGescKX3TVOgq7k2afnh4eQXGSc/5UGwdFRfX
fWFWnyONtIrFcGYKI0J/1+8BF8/2aL1OdIj/xjiPpBybRIYnpDY3DOK70SMsJcfx339eDCRuXHXs
HYl3q+E/vXhVc8+rj0Cx9mWxSg1KgrWbRa6xS1r8OMRbIahtKN6anMC0plxkvY8dtMrzj6rp3tEN
9PpbZMwM/rCx5SsIt+7M12Fstm6ugV/BrxT5sQ0bJBQkHiJW4jp3TRVp24wwsV0NyUc/pOeZbl9F
1Q4m60+N+TXlbXfR/xNhps9LZ7iKPxF+9QonyJF3QJz424ZMe8jUYS2XehPuEKmI+hhw9AD6YniP
A7LbMvJ/wY7UycXB5wDddyc+IOxraxX0qJWsKf3IA58XhbJZ1TlPOVXZ6zYkAtKiIFiJuDL3JTtv
aio3wztj+W49FmrQ5Sd9RM2pu3cRQFblJ7lgz6QcD6sufaR1txon+nFVHDLrqMVd5GVHS8Le5XrQ
HeS1F8ceqXnZNo5z7BpUNS9AxoYFb8O+nLoB5bfv1HBws2qbxN0bMrcVAVaPxNQok2WExpf8KsRq
+abzcO651lZDV6YXBzTBcdkRfvGNAR2CL14Q6KUDNkT9veqs2xAvJVTA6KOiFtNRYELPFN30qmnZ
yqDGPVLo2YZMUBmgKw1TAvIXELZsXo7tw+Y7MJ467ZtAWlqhJarb7KXrWxYev0ShwgOTFuc+LJ/H
UL3axMVDaSgw9LP7jHe+nYZl2oxYvsXGVGFAEtO9xm7ix3zam/geMNaYhe4HOUnluth0s43agWuc
JPmK3wEDMVdBKAiWclEnqx98bLq2OhqgdwXGLUtdaxYhNXggcIHN87IIqfbjegsDaWmtFIYlA7KQ
spMK6rR014obHBX+AQXPrg4WRKDFDtK0JmhgWA+AWaVv9keoQty9RCw/hgiWxn24Mqll/gANg0yr
gPByttgk+2uQZ00JIz0jFu1rDptoe8RJGIIrgc7yWgqeb+tS9zGPyuQ37q34sYsjYA1TyrMxVf4h
IetLJ2i5sZ0P7BqO5/lKX+GquLhUUHsxDZPPjaWjnCXtwvj3ZybJPPDPPR1E8pfvSd1U472EajmN
6o2af/E9y64gKpKYCa37bbIvOg/EcFMolAvIT+WiVgPIVXVYR6F7ao3xEs/QvGqyNJnB5V49WrvM
2A45RMS3YlrPzFsJUN8/e7GmvCjqvFBVZ9XUkOFqiJYgWZnEeYTK2nY4Y0Warcr8MXC9p83nNA4v
QDlvhYC1p10OgV+C2rbnM0f9yhA+FwOJqazOFYNYuIvD4gL8Zif7vNZ2DB9dE75EtvVt6bg7KoxB
JY9VnVvgeVblYCBNDo5VQokXkCSKz2fybhQZvXSyWvQFD6zEDhQAAfCUnk7jFNtTyuBBxxbLyLdR
lfxy3nbMp5XMi/Ocvcz/mdKSYatAdwvvwcdI/tWBLURPdOzQFWTWyRhfXTqJECINDs3UN3v+djrP
J9+n4AXS49KvCvERE2DgJW99bvxIbY0df6J6gtBp8x930i/jsYNMM/m0SV/W5BRcX1G47IhulvRL
xZnHgTateZA5+irx3UfVVrc4uJv3eCacjS8Wx2dDQeGhFlQqOH/8owawh7/wHyVl/yI5BCTNp6a+
AbeiptJOccVRKiNnyvHFRvDEHDqwUk3ZPrd6PPzpVnVyw3fNUz2S+lgohyK1VnN1lSVD6swbAzg3
iC8wAB26phygecZz79DUgO3agJoaiWZPMMc3JtzEQ3QPhsi6GRY65ejcvFt5kvWqWKncriiNMfFk
84uiVKjnkS/woTcIDuxKGK+6OOkIVGMj2gWT/dUpyUHhI1cIEoZIYwXTUoRY2h3ddKgIbQ3pVF/t
DKJ0Uqtea2gAorhAkIM6EWlRaax1QSF5MmEWfgxO/u/CBlWTS6isPxtinhz2Qxd+LJdkgkKVC9Sm
ib5K1avdGIVba2DCEWX/ZQNuORyi/yPpvLYa17I1/EQaQznc2rLkbGywwdxoQAHKOevp+1u7L/r0
PtXUxpZWmHP+KaZOlCrZTbmm2vhJlRpiJCnadM7fEY6fjkM0+cH6Hwg3XTlcJYGqiRHk2NUMo+lW
GwZVJCOUE/Ja+K5U03NM2vDd+Q1AY5QRY6HpShsP65gwMqLUOThqVEq/4tCvevgbdtWjRZhAG5Rj
bg07x4wYB4Z4CjNSKxeoV0VztwsFwU8StQiFrVWK8EFHBAFEA1ZUdsMmrxZPENkY2DgM1fmFIBqC
4j5Zv5Na30frRR1THACYIO2YpKGdhETVh/qJu1E83tIEByahzmjYkTMz/KhwnUx3w2qr4cfCeFwu
P4VQjskbDRTgkdAO26sguGIY9h/Rt+2uHOtGYW1Fvt0UXqy43juatuniPV+hzDNfr5BV0fhiJIPH
k+QyP27hGtO+rnWk9UEJqm8FC+oyediMGFhY5I8bVrzT596LuZt5/KHyBHjdICHBnmu42wZiSTP5
UIXfPrgPA8hKHdcjCjKH7HczgJ+hoFdVcZ+YnnMfHNJc3qQhdkIM2jVYGxTSdFlspv+Pg4y7OWB/
UHeiOB3vLTO5bpz3ZtgTWQu/7o0rU6xfYt7y8FMoEBctektj/RKq56mhTWL8he9LUGmuXJJXVp7a
EA62FWJkomc7xl/IZ8LoyxmGs8nHxu4yxl8K67oYnTQDswmVQxRDLgwZMsbim1tXJze3PYPrWQE7
+G+0RLR3b0Q+O7NgE1Q5Yya+DCmywJeUypa+k/K/CX+cYt7YgyFvDLVvvRt4zB5rPHi9CRp6bfAG
WlnUa8bGMOQXfO+isH9L2hDeXYY132+LraVTfkaq4FoJSQBTDmky8SSKTuLHSqRa4vBbpPzTzG9p
f1J36Syd6BccDj+7H46MykhKyCFLDR61STtE3JP3eLJcip8WsixNfx4elLD3NKZQ0wITE0cULlGf
uPQ7Lk6wKBLkfapFSilCuOgvY1xrdYTsoblwFguzms92QfSZ+eBS1PzvDoZX0hAcGv7H0SQcasRu
Al615ZCkx1g1K3F6I+hCrjaD1CwsVwm9slpC/h0+Bojd2Ri/yyaTq77HnGS0vvOg8cIA0gXLUkPQ
YooG2sQvipyqhlZw5KySCc1ZsuGWZJYLRrIfC+cUKIeqR/XoHB04ky3vN5fxBsD/hGmR7Uocq7Uq
/YW8z7jVvvEMWDn6sunq9HXRBXG6JnTPOplBgci+ORBFxdg7PIrcJMmHObvqSS4Ylt82w4Wef+Ey
U22xQP1eSj/Llmmk1AXXZcnuTqBt0to8c4oUUMwcu3LtSoVwwPVMHR1Xf8kshv6/hf2rcsAkeaND
YMMvpJhuM4uyRVNfEOCkIwqVqr08E2q01xXsOEwNgXt8gvlFghEcbSuLXKd9p6aCHMUOxrFe6X45
qbG8gwjfwFFkKM0W8aE4pmMtajkI3xBv11lW7LgDLUm92ERA6mhMIPkxzYXNnDf3HKuDSeVG4TPk
Eb6iGVQA1QtEj9phsQbP2CHHmDqwnwdPCT6W4ODo+xRAdbQMzrXzqP6SSZxhYh/oVHFrJFstPbWN
aGSOXsSUuoga0B/dL5isWXoMjfKsMjgWd66Zs67hUlcFjjWKGOJMELWVctM6EbUWTo53MSbCLsK1
leig082XEjpTsMipCLc2oK9mPdXW/hEVKGXfwtQyao5LnOzmSYU3fpchxJp0TVrg68gQmM6UuvpN
IeuANU0V8ydN2ajoqLs4csXjdPiYCfPVDjis1VTU4nBOxh7KFwx7pghSsWkBUGeF3lm4AhnmQ9il
CpvAidOOsr3qXjXheiJsQC23sUOPfxRiIS1B9yOIUW77l7UfvM90weq7pAVUlOF9mv9l2dUw1cN/
FV3QnCghBUCYEOhFOY630C6I9mM1Ugg9GUKJjxvxnzL8Vcy9BGEoyBgCVkxS7ywBTgfZeOkm6xQG
Dg4Ue/54mG5arIB1Bts4F40YheacyODA4EDWPZ9IiykdzzTvY+cLcEl87j4icrbljaHaXkKXAxfB
NGIXVELwfxCqDDmmwSRcSgizZu1RwP4KC+gpbY2krkH6OGWnHiQnxCRd3TuF/K52AfPwZlNiSKUo
hMY0BpM8Z72A8rCqhGggg5e+kAOYcQO0Ez9mYuINVyi2G2/M1FVVXYTVYIpPIV/EdK3yPVeEfU8O
OXOHlsExaFWkG0XzgQc595vyl684WxNBIgpBy3RNAEJmm+3lBbw280fpkCkmeebTPgAPEeM1MWaL
KXu0udy1xUdHXg1Xt7jqBe2BoPi1qFRshEjYXg8NLBcMugYZtSzGTwxMKIV7mEaUXfjWMXOeBZkl
/YWCHvdXc4F2h584riGTietWZriY8Lk1TiB5Wl+1ZtiiENTYxlO5HPVKOaFb24pXIcp8LdPuRmjd
MHiAjFAf4R7h/1XcZVlBK8K+a35n+E5CPNb88juNFDcuMu6nX+wFxZ1bRdeZJlDU9fMM+Y+5Z3iH
zs6ToHqD+T1hZFrDaxUfehzGL4jjwlRmHKQj5YaI6xs0/Kk1L5IUJA2fQuAGW0JMES3hQbdwBozT
VphySH8I1vWy3JfQ/hOhJmaGPJV+WNzNAqIqJ1XyW+v6UzgplP0fagEACbTwyQMgFL45RRiLOMdY
nTkDf2SKSxUcodwsueYHttis96GnUYpglUfnnPss40RsyhC3J3vdTzhlJg8XIismjHdILWrxNzfa
McQ986s2DE+WgIVSpsPtfsogPUAI07HwX2bS25v2paAFajmrKB+ExmAa03NqXATdnlOvNHZIM8rh
wTsQRF5NgiNYXSZRRBWqclQ4sTSYYgtYF4XEWNIrUxJT4WGqy90Z4dP/H58nR5xqYtVjVssxborV
IKEzZPbb0+0v+MsaBtMdfdeZV3GcFswJMMArXhs7Qf9n7BWeRySodYb8bNT6b1RVvyyDt74CRl+0
ja4gPxSlWHRtMyIsHPAn7Kb4ZFxUZc7Qx8BlgeFSM/qFFa3nusU32vR67dQUADLlL9hSoVuXJL1Z
LWPd8NFIbwGPRoHwGzMGnjHJjR9ofCBbIGjQSzigwcZkKyH2W9FD47zB1QN7IaDmB4vj1fS+bm1j
RbpW+csECJtRdE+zeVIM5zt0WOSnDIrdCsbsOsNuuCNs0zLcLu8AycgFTmVu5fFadNR3bjuPawOU
GSzPtK5ZB7UrMoTRq+XPvd+GFcmENxYp+UWscGToIV7CoekblfElITapnfpMYKtUwlKL1mEExCeW
ZCJSxlGU8KSaFmVtnO06oSpr+Fyl07h/MIFd8XnxifmVsOXhlqwZ0HZx8N30wu7FbjdZ7zDcZU1C
aeKGHeJ+N4tBQvSMOhrvJiZLh3j75Z8ixplyIiAJ0As1CX8qpTtPKUEu5VcGUh4vXOPY0NTNnfJQ
rKvq2QP+dJBFDI5R3M4k7BkZ65Bef7L0D9vp1kH8gLJux/Xb1NfuhGdHYOAEUzOmFOV/ew2nq2SV
uwlSGhYIMMIMQup0VmwEF+8UqYx+nHIm3iEL9ug8vN62LlFYv1das5vVCXENNiqpZ2nqemBuLI06
2nh/ROfn5C8qI1jYAJDtaEp5aDE9etC6TImovDImfeAF/UaKmw9pVm+6pbymKeRuVccIVAcrH6QJ
snLtmiojbrZrC0CHDurf2CibLgveGsPByslZV1hrcH8/OoxdCAcMa99JEXpkBhaEA1PeLWkbtMcg
WdBv2n2uwiqnxlDzaucI0swXdAcUsuR+DdLG/huS22gOqxJwxVAQ9wRQ+cBBNmUccM14cf0I1ZOF
wdISyvumO6ghN82l4sLPAY5GHrcOq+wvArntQvJqYbl09k09Zc0VxhA/MLdQYWAgBlX3XpPn7ewa
1XemZS9DcpQVMdfkfCFlsR1PCZ09rh+eMY37pB23pIEec86BDP/sjt5A7szjwOmcL/G3I7ET+qmB
R03KS1p+pxLOAIlGIFY4fnTydJqHeMOFUCAVoz7c0rTSDWjoHEeUNXl4nLuQQXt7qOuzuWAbkP9T
62WjovyUGvtDHATWZ89owDAU/Bu5gSeC11moW5sUAQ53i/zyAPDXybHmqR6RsIydv4Zsl/aQvOWz
/V+tjzQN+52RSe286QyORjHuHqvEx4JEKBf6MPOW/gNrJbF6ggLFo7NiKKYRE5tZtlfF84tknNRI
Omi9dQrw2BjarRJlZHXV5WuoHgLd8Mvx0LT8/Yq7lIEKPoK9RbAnMg9Bw+0a9Igz2vbEmf0x6g99
q10Zt4oxZBldJHzs6XSodUB48cxHKwfqGt7vak6YKwq3UUW61vtNi8m6pOxNbThTWiLtNb9t59jf
nJFccwNoKGoRP2NKGSLLuwxsXEF3TaCw1NB9u0z2svAszxkAkX3JUVvwy5XaQfag+lNGM8d4Ovp3
+5BlFXMBFMDRPq4QtU9HoefvEnk/99WfMxD+3LYfpYS8WNCqKAT1NsLqF2dAUWsO/jSa3ty1R80e
yKrYxfS8wlZBpMiC4X+2+bTuZvUQqqCb+uzi4fhssfCwIKqU9q+97UEBBzTITbFH7WiwfAXHr0o1
r1cf1gTDurmFmfbqWPlOSIZKVksjUdwyhZmct7yFI8b0EUuug6DUiQJ66YNrrPwaGgPfCEWo9KtA
ZOz+ApgHBZwFW303OzrqwpFfdSs9dOa+wmbNOkv9w+wR42+60p2u9TEE/cRMc21sikvIzOYgt/ve
NzErWyVHB7ojJOqHto154/01wbXaeivSD2szkgM/bFMy00krGlyM/npGPBiogm64QKo0/R1UpXal
uzSsZeppqHtal4yP4oVIa1SluBnrw2urvM5PaxPv7PhmZHtgspnIAKZyLiZE4EGoFBw8M/bQjfUK
9wpW4CrYCfUznJMWevnOUa8KKsMdrLSD/Sf/1Zgc9n6v7JLAX95S375IPvtY2+tui/mlvApPRnMQ
GJC0tcN9BPXAdUhqZSSOgSLmw9Gj+IvOeNrAs4cKudya9hbvaLeAwKrt3LmoTUuWANFWZPKUSCA2
0XmIrtjlhgR8EsxDS4Y7hzu/FNa+sdFsr+r6UOObrrxVzLDgdPQrbFFaSLegGYFfaS/QaGSyJQ2X
18Bc8dIizoN8LW/tbr+oTzgFRJYyctGZG6wrZ9Pc40s6esovAKzpReGFKE5pQoSE1MyU/HBAOfPE
Bw03XT4r1p7w8T4b5aw/SAFCmoLXbcHw8EJ8sJa+YTFBoClKkfw6ElC8Ss/hmYkVMVWFp38W2hpO
dLqFOcFnK6sj35u3jTg8lfYLz9Xe4VSipQCEVJ4r8HdtNWw15rYLA/yrhL5I94QhKWc8mlOkAxah
fbCxIvydybSmyHMhJxVnKE5QYmiu6p2WvZOdmWOOQzYd68qq3vU3vXZTY6270Te+RiTAseicG3yU
ZDoG3bOofSxARPiR0KpQf3rtSD3mMzUyY8gyDILwr6Q235rD1YGlMNCWuew5pdpEoLTbimkKkDnF
WOjWH9ohe/Y+tnSjBHF8NcJvd9Nr966j9dxCqUBUSYPqRXTxjLNY5p/NLnlSzVMEZeAiBwRn6rPD
0fvS/4MlgHHjp/6T+uFefoK/oCpDrEChGqseTw/wh18/Mo/F4MXN7W3bnBwJGg5kCs8M1uX31K+U
p4a3JKD9SC21YXwqq9uCU+uby2MQMTbjq+pV7GRWKHlR/JZg9Ev7Ye7Y/F2xhRwg0RIObxBEBhvh
GPjImwSDFLUD2n1eJIgM/XJEmmP/L8ldBeNAT7nl+3A7Na7o373ljU8LF6hl5PTlKOIP4Z8dgl2C
QT5lCZGN3KB72jhtKygD+RpvvDexX2Cp6OJHeJisdjizxRNFKguwxtrhiwctUX1oOz6DRqaAYIt4
C84hfFc/Lj1D2eCn0WiXoPCCeGNsKvu1+AOEKdKtoeyx64ItY5K1xWXpMhdazJW2Z8cGP8XFAT7l
6eVesFd5OvMTf/vxqRkQttfzeFVAMA9JgDGjx76J+yfrWyC56kE7FD8DwxVlb6MXY1RP+YM9pemS
rO6H16RFXHTISVyOIXeiW3qtj3qw1+fBx6IpFeeNabyE6Xkq4fBhf+zF4TYZzkXsWd+MrAALDlpM
PYEP7cccPYbqNdduuEBZYBIB8VpZe64hQU4vsAuL2TU+FevcIDgoGcq+hPMLJWXrydN5ASYmT5Yp
LN+M1ZbB2HbpqXVYKODdGyxKgQuzjW35TB71km75xoDdOcF8CPVNI1/z+SWbLoF0VUTDjC+YdgvH
91G7SdarPLzyfyvSevDU6e+jfaEfhHAQH0vrHgzvVflIlDfmlagliX8E/MKhBJJZf+dDIBEe3X7B
r4XbHsXBPZVoHvHQ7gcyPh6EuuGYw0G1WNx7a3Q3XCXs85ktvxn1l1R9TfPbAuqkuRr6evNqs8Lm
DY4Z5DcHOOwnlID7iWqWUOkl2Q9/2p5LrT1yj1ib/JTfBmqb0A/8OnWd/hGXjH8/6ukjsp6wLyoe
B+/3Fe4U4Geh+7a5CdV3lRNZ9nhimXTkLho29it702gPdIwA0WI3JyqCyJV2KKO9XXqMqC3ljv1Q
DIwyf8e+pe6InUB7qybipynFgh0bExOGH81rZbwqXaG6OsSnxa85DHXX8oyPnZ9zACr+ig6HwgQ7
myC4NF/g/tq+9ZpvNjb/phSLjQgLRF/GAYELl/4EW9fLb616TbnrWOOBqxZrS993lR8n/nRoQTtO
iuOBDKowtiViV9z4mhP/QY7xDrYbfqZh+q2mssthOpPfWlMR4eIdXgztM+t/S0mcsqH96JQvv532
bcKpv4w/uBGli4+nFvJC7hT1t3C8YcvvZD+3uPr5eHSD9TL35cR1qn30Tm9YflDiNVs8DjraeuTJ
7wuQOMkUPULaVbWpOAHLlflmSzuOfq3YmoUXnnCXnN1/Bsaod377+JJ/9M1u+CP2ntiLCFsfNCbB
1oZRTAbXytjConzQ8uOU95YTplydqDsYMRaEGuC8t1X2o7WlyFD8ARcGLOgWt0rXqNu/MdkpLsrb
iEsOwloslbxwS9kRb40DZ5fJ9HM7dIdqAIv3ZpROCpbg+7j4Ct6i9Fq8IwLkA2HDJ+EMdVZu2bsE
8ytgxAlHaFtj7g254MFKD/tn7Bv651BsS+cvMqG3r7pyvxC9hfytXr1p1xp7pOiXzn9o1zjuh/FK
/YHra//MMPthYG6jd74bWzNVXOfE4BYdLJ5dihdKO3AGHuy85VHirSN/IDfhzsUACdrOydggSUWI
iCXmvS3wf1rL/abP1vobLO9VqK6YpGe2B0Dbi7eI3vGksSY1HEkUxNNQvNYXThDQLgeMiYQiQiDw
cgbk3nR7Q96nRGFLRzQf4EBQKhkSUNGVksUomr7mOKHBELcklx8+UtBSMsOfyu10qJN/E7Hxytoe
ttDQcCNylA3ncZo8SCUwXqBrBwZWNltMeBNvBGxnG1KIXDk/sj8ussTxws8czzl7lTwpZk7BztZd
nJRjN/mANF08rcuItPeto/FbLUSYQUvmLmNsOm6pDgvQsMm4gHXzW+0XW9rK7Jl5nzDSBHT4Ln6a
nXVpJjaqR+ROZ5yJnV6r525X9BsZjReERYz4BI4Qp4dMR0sHQuAawZr0CVB3nOwL+wqnf4ao37vc
irZy6HFzWg1AVOU2n/fUppizUpr2L92WeynHKTt1WRMT83UEHF7xHdiPAd/J70lDjsIIB5YwWUhY
arnQ6GhlEx7xu01mOXXfbvBxv0aEAfHvBnCg/1fmVt9dj1/4iiPE6j0ub2M6xhiDbCqOFd0tT0ZF
m8obMYsbQXgyUSyVy72fmUTOuZHXj7iArrn4fyiB6fSozONVxaj/S362HkXeTGKi4to/nH9tfwHz
CPZEbUlbdpRRbnW+3XrYxT4fgflJjWuZz2IH4uCvWnvyvZgQlb7aXlVGvvKZYrD5ekbn4ntZ1ehy
t1bzhnOI27HNEZRCYAGHrVcM/XJmqU+CWxtGRsw31oGK8zfb0YcNT7jc/LZN9uYG8M7CohssiNC1
Nde2c8lDnztjNDY5epPoFLWQEdFrv1ABHWT5JLGP6PAae4u1gdLta9tV1xjz1E+4NbTe1StPrVwR
ESHeEYTJLR0CRKORUTcb3x2O4XmuX40fMR+mZYMuqB6VnzK+6FgR/2VPsF3M/1lGZ7O8L4fej/ch
46VV8c5j9POv1nLtv+JJStDPdOOL5UdOgGVP88OJ+d1/gXbZtKRkbGKx61u6xyme+OrkU9+GW+vC
/XLQn7JNe2Nolwh9KYFKLR4w25K0I+wfmCkdIm2rfarPcF9hBr7HA0Vm2r6Fj0QHAFCHIZe6ye1N
F7yxuiokotQ0AwFrz3L+6O0H/0DMfEoaT3lX4PKjlesuSvphKF8WnXGPvAF1qAb1cl+RMP4BsdTB
hcxC/Lov3s1L/KPs8fNNdJ+qilskMDfSL6Wyvl1kEK0tVAp5U+R+xSIBmS3FFU0PwJlXQ7g698W9
V1CjEeiHSwk1NqRLjltseS1vZKHgyUiA3dcwHrXPILyDgaGsiEosgh5zcS+2UsRPHOhtiu+ZWRz0
+oA6icNN7U8ED84Y1xy0mRd8qtJr8NPGjzF+wOlwl3LPg9bT70z9WsJnVCHuPDvKV2NdB/WLC3BO
DvAKkvbAH47aexc+Axr5W4pDEMF1SHZ33IzRgf2KVDZniEFINlorapogemmm28AbIywD3vabrbwL
tbgJk42OCXhpi9tI1H3hiq0hWNhEX9mD3qyK1lpzrLovvTpJ2aZhrhx4BJNkLWrfjR1ckNqgr6/e
RmuXN0RirrQH1hTTcZAISlkF0L6M/UAFX94Hr+MBoCPBXKiByJXizltp/UcgWQpMp84blUO3/MNQ
RVA5TXiNZfU5dWcQsx6NMXlBFkxm6YWJUAGALqbT9g5OugB2+UuQxBFL4nrJgDZCkSXhEB+fWuap
kvwmIBKsFfOJ4Nv3Jt2XMxqVikX5CRttzayFnhT5SLMWKFiKosbByjlnEo81KSDkzAbin0AW0Lv0
dOJCKhefS9SyxSNFz4RoR3geDHayH6nwBYIKeohASIAREkMA8V93HRu6EIK6EL7HjrMG48X3D3EQ
dqWw68ibtUUSrDCtxex0ZgKgw5gUzlegshYe+Dr92pBumz6+gdgJERocYr4bYzp+F64mmmzBeAG7
GEgDzvZcv0UPj0KIEGa/N7hq+e2TD9Ao5KtMIwz0JKRWQYfJ07UeuAOKOKHqBLzCWgU68FuFVgdz
elv9XJIntRxh0PIDIJmv1KB4jh9Sf1biZ850veBecKCO8Wll+eWfZb8PwRuP2cl/6+zGXQZNHPIj
IkkxH0uYHENqZsC2YMAKbGbzb+1pAIS+0cHqj9m4Vb32GX247JH+iPqsGy1XgZOtqldeQWNek5T4
PjDTUq38NiWLiUFYgW6jJtVAHqZsXTvE1VD6JNVfkZ1nfTeU8Kpt5QRbze87g8rWWmkIZnigGujY
hJhEJt4OKhbOQsmnnkMZj0kzujv93wSwbAwOzCYy+xBNKsHhNnJUCsObcKmI9HV2EQ05rDOVzSO3
zj1LdCQpNJFN7GOSZgr7OPSKQ37JyhDbCQ5EgKpKuWOSwIn1n/xeyU/kLjMtC1ssZif8Me0/IUfm
bnGgw2BBaY/44d2lkDgkahMWB8rFEXnKL4NS4EIAR+RfusRQnCleyOhD2gzjp2moLykXwJypG4H8
yhngIM0ufaFOnGHhaP99/bJx7guxO4pz/u9/sncFL9ciaFDLXd6iTmpRYuzzzrXxEh8VaIHBOoOF
pNVotiDXUI4Jonh8Zd3UFLrqRfgum/3VprWTv5CaWtS/lnWNWH2sUUEcROwf9Mj00HyF2WMGtFqg
OcYbNTjBTYG5xhuQEAnNifFoiCdcrBz4jd0zmTu+93/QHBgWz0KwCFA6DDxqlldft1sUD+jIeBuu
EBKTeFhLI9x9SHXRWkWON/zh9SKIraScrat6PAvaXkvgKX8LWb4vkjUFIiUo7dDDybKa4EHn5SEU
JGl41BgfoTpkQiQ3XDnOvh71XQRzonP+huIWobEvm1dnmv6N0XILIURV6kA1pgDJmPvcDD0FdoZE
pdqV+rUgscWchL6ICsYuTqHRuVESe0DKCUPbCTIYwMN5sPrXClsYwQNVIBfVi/wvZcBbhCqu+vBo
IrN/FbpYXQUpgc4ItZkHAQgnvp1IMLWo+6pfkfdrY0cPQ29VyfFRMAQFHF7i1i3cOSzE9FLqp9nd
mvIPi5Suini4ENKb3RNcLJsQzuPYLXJ13fOBJyBOBL1Lii92leBnRdr6x9IkX2MCYhPaPRkFQMsz
rRDiA7rbnGDY7G529UsbN+8odt/bSDuEEJBGKT/oufURRkdeYB1gXYjBJkNv6SBJWOiKhK2pWWfk
GpgdvB+MfwrWExihoBE0jeYLS6SYOjj4LbGmTNUSB2Hov+w0TQC8AGa2LfuaoXiOhe5cohYgHbSz
d4JAhw3SOOORwbGu4mJkfFqwlkTcsKA/2HiQG/hv4A//WRHURhCNixJnGxX9y4JSupyh2qgBVtLX
MVzO6lKh22tyGGvpvknHLxPbuRkgh64CSMcs5J3+3wU0IQJP4eZmjBnJpLhYPZdB3qDUaxnNDMHV
iSB/lr823Lskia+FyBuzBRw7BhYy75SFAK8BnotThhcVKkXGNVuEnzIw6oyaJoI2PZi2J44bYe8i
91Q48jUpi4taeIIlBL1I0OUT6l0okty2JptZOAgoTOJwvsk7i/yg2i3uavBMTUGfI0tZ3Mci0aAk
Gy5zmjOnUEwcjHgbFY6pOCF4Kb4sAQh1gLU3Oz6kVUsNLDWFiJVs5fYec9uMZLtumil/Feqj/wxW
5WqN6h3+Rk+UDKA4flZdfsoMeStIEqE174SfkVQfbX5i4cHwciiEFoVBLZ+8lIv/fKe6uNhGI2p4
yCOxPu7j16L8Qh+K0AmoWqx4oSNQJRDteAJowAsETY3QsndN8FNL4XfD/5/T3Jk6St/0TWNxdeBO
bGSsdFLzz5Krp8rQsBw3EyEYgk82KMrO4DE0JokoNsPgtnSLOvwdoas0EMTEysoRrWScAbXT+oT1
VHHva+1rVXzoyb9GOuhIxqvhz4aOIsF2hYdKLrCM+INLP6LCEesGcuMlHii6sZNW6popiOYL55E6
/hMOAdLDEIg7Pyj81FEMqBAsNKtBBakijNf2bF76jGtSWYBCYEXG4Mng4cLlg+vPJujgP9aafTWE
URM8MzwEDP0ywGoTP6NNjg/9dMqhdeE2C/0F3ZV4f6yfChG/pmoeTMmC8Odw6g7RdHKc5Evwipmv
z/cYIgiXpLODrNMRpSFMFIb6d2SyoLPF7JKF4DQMHbaOGRx1DCfUOgb9xlpzusoO1LxgN0JURZDP
XxMnE1wLccjxKUrzLkyEVKBBzn3qPUofijVJUz419Yro3Q2NAgSZdLRrMBXCj8DoPLuxPEFBEs6c
I8Qj4ThkaGDTnO0oZaFZh6hwJeHKDJHjpTd8A6t2FcFz3Vu71BnUFdJ87IxKdFEYx9bwYGe2lzGl
/CH0oyUp78RELmhE8pde/1a0eWMYL/XI+aW9j8yrqlgohx4ZOIrDOFzKZq/NpO00fEWm/RYvg78M
qDBz8sHaDppJnqM+IuUrNdeDFVInB8AJ40kfctzRnJXezycc1aBwQVmbQ3dMPcwjsENHwAMeBmuB
2keOiQAUpkKgoyE5O1IQfGmgpI0sEeQV414o5y/OLF+RjwA2E1mjwGBFT1Am5J7k9whQMhYHeUR8
yHs8j4ecBzA5pZdlD4MFnPd/eq5YyCy1NZidjoc8IHPeG5819vHUry1aQaFqIfgoaPAIHOWjCGq3
M9NGdtl4OadMjCx/GrAZXvDMJ+vZWI7GxBcb9knXrRvq0po1h3WbaxbMQxm/hXkIA07fRB9dgm6d
lh0neCOoj01/yCD0U1LbcnsETwZgYOemBECYXf7a4XUPSa25CZhXx8zRyhgoL78TF9MAm8saQ0RK
1YuoVrQ43Zpcz2p1myQGKAVGjQVpnIjRjF1qE+YO1SzMACRAiCdITlWX/kiMuZcGdw+Uv7itbCtj
PFrYvWSW/DJhcLcwFKswZRauLoUxUc8Ebhj+G6bkle0Sgt3AbibahZbhV2nvg4Ycb+l35D2AmSsj
XgpSu4E8x6mKJWkiOxulxth0FvnIUA7nmNsmUV8qqznTdICJBsteDd50hWsIyYqfA/5mZfm75JWQ
Ja7McuTqbNuN0d7l5beCeWnq02eOozMD1v5FeEcZc/naMW5LliPkR1TyGECqyAgwjhASSNPq8B6x
2ju1bgGu0IAHiudmqMWnOhQ/ZWQfZrIaC5X2KN3hqHdVIkDMdHqrcV2zW/xjMXMXlsxYLYUWvCee
W8IzQ4qjJArjQ4zdLGJo4OslVLdd2l9o7ETPlYEahPRdsHrWov9J6uwUvg28skq5yvV8xBVHpG6i
U1hzJ/BQGZ3DW50WWjoBdkmHQn1W9O5LFXtC/KaQQNinEpEBtZ+kVONMGeLljD/rJnwLlOQUmtq+
UZgu5gRG4Goam+M/YVbcy1/T2B3lZGFEvUT4muJD2E34UygAGEbtAFGjygs/mhHlvN68iqhEq/lJ
5q88KUJ+HvXeUqMxT2CwoHEdR+ld0DbFUcZJHv/EofnyH5OQa0q35GPNqdAIt49RvsUjKFjbZL/2
bJ3sfLjlrXnQuz5fYRkRy8eqlQ6G1l9GHeuJLFS2msMk1pa38hAS2UFx5ExbJTZPIlFMUqjSOxhN
4fSdV+2tV9ND1dkvUSEmNPOmJ3BFnTj0tDY459g9pmoKvtPh01ZjofBo4vhfib/15MSkStUPNeeu
4hpuU8zNU0zx20L5qlp8lxY1u8DOIsXJrs5ye7AQb43ygqzOvlf2JmwjeC4UE9RoLXkUxGKElyiT
EW/KwSWKxiOV2c7g+OhC4UuZnc35x+nQJKnZrmDmGrXVue9TaErjXZvmS7BI0P64gSbpPe92o96f
hSWEEKgoY/6Rxu6gYK4IQBfH5hkh3REO/14bJvj2+mo98iAMhOjwLKa1eJyCt5lz/kpICe3CraHs
aDggqJW6SX9ahpTcUlky41GC4WIK5X7W0d9DmkDHU5M0IuxppUHZ0uRhpqnLGEupFaKf7hqrBuOn
z2U0vsyOGi4LL2k/EKYl+RRwo4GGlnIh0zy5Vre5VnzIScfqohGvOjKJGOLMzmHog3OEukuY9VSY
Z+QU1qRxLVj8mHHiLRjEDjoGMbqEK0GD0M3568X0X703fcBAGONhcyJuM/kZjmmzPKTqt62Dg5I7
azumLCqDg4wTtdSme9E0Z0AcXWK4ZiBtQ7RSS6z/52STyK8ZGUMGB4MoyVsSPIb6fzSd13LbWNOu
rwhVyOGUOVOURMniCUr2UMg54+r/p7W/XZ6a8dgUCQJr9erwhuDoCOeDYq4nC8O39UCZ162ycdwU
FfJDxvjkn34cllqjnqeRWQ4VhC6kC/woDG5soMFs9MyjjbdFXEIUstWPNlN3Y0JXr5xxJsIn1mNE
VDCoJtYXkXCvXysjvTq6hj5pdXExixlbKKMG8lZD9qbG0Rrja8gXpfpeTV9BDOQrZUCCbk0L91VX
y00dfFQ6rtEsCCfDYmjA09NmfWbArKZ7OVK3GPYjM+O90SO2XPYcHfPV8q1/asuQRz+OOxcwlR82
X1Zt/5fG5bplYyiFB8nWepX2lQ3eCOxjK4qWZvp7CqEc4dkf5FY9RqMl8EgUvgtWufzoswuMfzS1
HCfnicHorLhh1JrlPB81Rv11A+7AfnT6pZq7dUza0tJK1BV0DEO0u7VXJZ9RBx5f8wgbQYV8vAia
mx1Mn7VBpVq6JT1CfTM5/Wao2k9nwhVPb2omSUwxzF0Etlo1HDCviFVg2+NtEw+jXUvcPGtjZ3uQ
EnN0Pzr0cxgddIxVFOGZSxbqAMlM2Mct1BTBZENvCovsITYmmNgqL2pDe120OYpiuAsIXNGnNa0s
BzFFXUcCMl+FxPcituBVPQDNjuotwcgzxB+S1+wlmZRz1iJ3FYSVeEbI26W9dQsRSEvAXOMhjIx5
kqD78yygyIl4OsC7JVWNF3hvTaegxYo2q6O/+DSlcI7+bSuo6tuIMfa6zoS3EW9ThlVMAzH6G8/J
Z5diCQfuJ3QMpMibXy3fvqBNT40gAUuf563bZi91iG5Qt3ZSA2jGvq3Gj5FcZS7QmR6eE1KmkwaL
JkHYwGz9l6LtHok77JSRbl50q40aK6YyvCQcOKURrBh8p+ywGrUi2301TP/UV92rjRpxkVErzNrR
a8pTBnHdKuf3THGemtOthiLaxxGCnPisiC5uTHJTIjsU02vKdJLpvHltU/Pi5Z9KX956xI2gltPE
LPDXsV33lKUx/ewEQFdGq6acGOFgye1h2tvAWkIcMoCoXL6IbnBWRvvIrY5x6q/DWsyuIYxj2gY8
taX7AavYN7TTEExvTUzB1o8HNfwuMFty5nMDIXeh56Ib0Rz64qOVbllfrIYWlEz312LMm9r5v8zy
FoVjrm10erxu0zSMnrvyVfW1X3m/0a73hYMjgxJdW4q4HAiG7pv3MGiXE/dRy3+6BsB5BjtagMoN
AH1noTMmhSh8NFX9UwHULdJShZ6vapAmbbyOTcYbmDdhkIl+bnuTdhl5ayi9RmCwk8lRBULLpAnt
QGBsmEFhpiWQV8180j7voPl26iHTytOc02bytWWq/4ToDWPbXatS66Bbm1wbd4kqyNnL3V0x0N9M
x++x8zZ1VQDDHtGkSD+1NNoj2AguBVZb6pKmxBF6jq3RAotjpykIVAbpN2rHnpGvB48c3ES7r3gY
fXpAW2wRorwlVzbQTENRfq3ocgPrl2FuT3BItpZb/wcjYEtYxGrBtu1LWXbTAvzhTS/SP4O0aaDr
5w0ZPX3fhtQzmJN3T1PC1Yieao/3UIi/l4vfvZG8+DRewgL75Uk7R5q/Kpr/LNxihG3sdrT/4+OU
G29+JP1FzDGMDoOR+ljq3hfKA5RANGpb/EubYDtEL2lo/TgDykcao1f6A5mDVnzzltUh0m7JOXKA
LIN3DZlFRPiqaGW7V6fuGyjzBiHXN881kVkddv5AhoQdhjyLuS+u2Bu9KLOCktuhpv1M5uvxgNMO
4E+dXDtmkwBwa7BL/mEIyHzmO2V9pCNGipRdXTd/QplbQoMOTFCexB3L9xfO9NmmeCz16etMh48R
kvqfSI3XHbp8ZfAipRwVlFAh4FIckgF6hsPOpB0gFV7OYa5TuvrQ8Dy9P6Vz+Ind4Ca1frT6fUY3
KLXM82jFZ3uK/84+As60+WyL/a7aWzHQFf1T236zg/ITed8PefOcLr0AhvPBI4LUmzQKSKBKYbqC
0GNu0GCBAn6Ul6QgKh10V6HXJRxycgP0tcKBoXjqaRqdAwCIUOn+WV76HVb2MYnbvwPhOWLIPQcf
BcKr8IBX4oY1oVnjlTitwhEY/GNGC08O7CRBbAz6NDhjKhQtQzPEgOJvbsbS/7QQDgTCfWVxvzFl
9nX7nBYu4LaV5uT7FBfa2UNydsytbd8WV73jNemhwuC5im4J0iuEFzeo3qNSOaSRuqzomYekpD2G
q2N3kD1XAqtpQn8THMQkhq5egJhug4m2la4pBevev4qgrg+LOiRdbDn6adXS9jE+Izix2UcENJpg
QGEUeu+jyRyMl0bURjGFXpLuizT4QCjsLQq1p6QZQd8C8HjxscSMPR+5KHsHSQEkqfCnAfEhPW3B
BBP8MTED+RWaRpWGZQBtiuHckJUocNLguNIGOc5ZfWGGRD/TAEUPgbIRovVAW6qBCY7mTH5W4w9m
nWp6NJFmb8GysWrp5eO8eBX4cATY3KLxym4RijgtEUwjwPZDSIMDQX/fbO4Sn+S6vCL8gowJ+rMp
qYABhlQoL5gwY9D+nGXG89GDHytm94AMix3Ym4rGUBt9twHzIRapMQKyJ2yNvr4zdeWhjtMHsVFy
qHicTjCHWA9MK6ovUOpLIZIzf2uZQHODQfUzLNHUUjTuMZEQop/baye3sXZd9Cw0pJeyMoCyFh3z
4sses6upeGc1D19dzJPCaUNkZL338Bq67Yzij179p2fmDoZTnW5aN+BDzZ2B+mHYVKvOQbt9iG9D
+wOnXXyzx/ivyYnCmBbRHLTnsCTd5kP7GCFaVhyUovUyPUbfxKQtvzBEgFCCBQlcKohYnBN4JNDE
+72XOeMvHaVp0D1nJhHL+W+VH5paXAU52CfAXBOtIWRXgO77gxy7i1/6IvD6IfmY/S96ijJulS6g
wwinIIpw4K68GQ1bUouIxByplQNCthJiuxGdNSaUtG/rQn2XpcTC0KlvkDZYWRnG3FV/aq0nTY8e
vWfZ/XBqYx09dh5imOMl7B7DCVFkpEgnHYFeGkASz4SrWGOH3MSMijLlFE6XZr7mDfADG+swcpcF
0j1TMlxy5xufX+gW+jieYpIjGaCIVU2fbEcwudLSsmEP8G3R7dj1pgmgn0gg9rB8ww69YATxhv7O
EDEpf3pmy0Lo4L6y1AQWz93ktOVvERiVQaqsnoGJ28hsmKsd8MJ2Hr1triPzIiOk0EZtJrxAxbqN
HcZif6w8YyK8/b3vAQw54iZvi5zv2tTPouQadreWQX4Bt8OgYwANEJJ9hCMW/JgUt+SIIN4Zt7oT
qz/0wWzEpHAu4KmikiURAc5C1IspqAyIAzfc0GoRStiIskTRPHioLbpKwjQ0AHYR+tH9YmBdMdnt
sRY0X8ryUx/eTToJtP6cUQzASIeZnmV++lVAFGwxQxCDL5IaW3vOXkFO8J+d1AdeidpAaAHr8ghY
2kzP0aAdhW9F2ewYkmJ99y7YTFlnMlmvoTMGNI8sKBvt8JOA1G8PLGQoh/I9tebGvZLTq4Zmr6JD
SIsWJVMrirZSKFfttzyiOP6uQV9LWzqe20uQeWcmttZUb9aWsUXpg72s40IsnRin/ohALsqsgfdC
Mev/k1fM0NjzCJjEHVqmRV3x40NYkoDZIhW++oicd/WHaxpoeurtQ0xFpsLYQuyW3EXoRXEWXLnX
MjWJmwJSxm9XflD+jdi4ZGFxA70aVaA2vR81KLaNe0/x6zGe1Fs8lFgpL/MRZRIn+Rmqm12typGM
kC6gG18IxHCTFNQOuD91+trSXWZWP5Y2Mz1jJYd4EETKUhr7Mm393dLcNtpgPEM+o3RM0qWzNN4N
076IOLWduGcZjZqRwFRkSiZ6gMdWK7E8FW41+FN1hms13HiPEf14oJ8MbkEhODFdAPHsutkuYwDj
Dxwhoo4M57mFlWJhSGL9btumelbo8YnkFecM+iYcV3wFG07ctKqSDzJaJvzIkfkUF/NdzgmRVlWU
e1wMiGlzDjKHELgDaAIR1g9RmROh08bmNB4QHU/fXDDsIUKDYMsYyJE9yNhDFoRCxSuW1zAoqe+C
jefpVyHgeFx+AzA+icoDrrk4dXqosGuvMRMnmaXQQiBP0qhY+iUPi5kAHT8AJewp1OOO7lAfhyaW
QlgsC2gKbEyQfv3wovU/v9ncPJ6QfKoD8k5oQTVye+h7BaIdxHsxj+deATdhRGlyJrkUn8l6OaS3
YDh47SnglFuoGQ4L3IwZdZVh2/e/q0pncOj5lJzQ9nl/b7jD++2LH3ZvUH679NQsvB41IAi7FmUP
hkFbcarjAvjAIvvh2UiQZ0wfo1cZfSiUqANdPANhxVmVNnCo36KAoJ6J3g/76jD14IsZq9p0qOP+
wTTWe6LXmqWnbxGkF3ljrrqw/0PVeIQ6x7qUFlgf02oLh1Vr32pycaw+JJSg8ag86K8huESGROvH
xMkGzSumC9VZAAQFKhYNJhpCdoQjPmNS5GAHcWUBM0OS+wWg2IfzEygJft6EY4QAgItA29rqiHKg
UAsBvVjLtyRSc4/YJAyvmkzb2/lWUuDw4oP6g1TMKhyMM5G8R4rS/NCEO66sFNHYofZ3bwhxDAop
PVywA/A88oKS2Qatkukgz+CpBV8AfFpQgIYqDH/wCBrgOF5lJTfL/Lbq/orRKtnodgbx2XfqWWPa
HrBVLQHWAF+WE4EEjU43H5OHW/JHFxDC7PIoYE42a1AtGup22sDHwpmgYW9S+PaEYEUR+vO1J0+V
fLQCN2I3PzmQvvJNzy5yFkwOZP+DSsOOZDOjrKLlQ6OPUENixpdiH1uD/Dsxb/zGHRHxhVbDmdL7
d75921Kzo0OBJGS2HvNvMiy2sEmyIAPfhFYbf8JZPqPaMMLc5y9FDFc86jAW5mMFvNTYN2kZonbN
LVdVLjo/IOZGxlcxUdUwydRomnFZ0nS66BDdNDiUyF/kSIaifrtL6QswjgbzFCO74KjjegQWgHjU
OiKvl+/ZBzCvSu1VPAdmujAekFPE2lk49RVQSQgiRX4CPUtpF1FMoaHC8hTKPTtI4FjIkXFBklfy
QhnLBu6e14vZJ1vAA/qSZN9DTT9myA9BQHca+6K8Rw08Ppj4DNcaI44W3DP3j+rXG9lzPECbgjf7
k3sSNEt6sn3gY9DEFM9fgZjiIQiOTQQdUFNDp0NhRC3ZfOZObAzZSbR/0EWVeJ6z4sjAK9iubXSR
AEoQDh4t5oPIkc/BhXQbAj0fHvNAy5yOL0ALdEEjprncb7YOcwCZdk6QWAL9BUQcO7JKHiYnIHA4
jeSVg6cophW5CAg7bLH0Bue0b0fb6tW7C8NatLAm9cWyQDkfcxYuohtIjSA+x5fiC+juuawS8pnv
NBBMGKvXyc8cEo31ooMdS8FIBKAO3LjdmqhdIXcn3zcC+Ta40R5C+hKSKV/T5ZRqpdNYrqQ76yZw
vz45ythbJcqiIbA7FiqVwGHczfh9TE/0n5gAgG1pXTxH1xGpBYobyvzdgdqRpy2X6GCPM2ZECr4g
CY3H7bFgUwEWC3g98ZDKR2RIJJlVx/o4gduI7Wc3dvhLnQiekqlJooe7l9YDIOnf5Ocd6LYBWjkC
+ZhSKE2YdATRT4OvjBQUWCs1yF5KItEH4z9HiXd8RXnsnPUt0AKiyWdMZCgg55KrgEsi3NsYCnMq
Y76F67Ic3mYMn5gVztIkjBG2kEnFEZKrCudna2BkhoKZtE/bx2TdGsoUNzn2Srfw2fmUAXKFcdbt
yADD5vf8Jzb/L6KSKK5SRosSudkxBjKGECUxd3B/EJ/wWDtYoqY/ks8S5UAmcsbykejJi30N8VWC
jGQxAAyh4JEpYu+K1jWx3YTDAaVPb+5YlnP+EdUpsRTK3k57kDvF3U0KXx4ugYGTEf1y6O1ArmjS
Od5KbhHht7khNu6hY+Ayb4Pgx54l2jil6EagKqcF/d2gry5P4veJwLUkD+b5eiK6VbefifMpRY/U
eWQi5JRyUpC0kMW3pA5UMOT30mlTYVkZWnBC9IZ7AGqAY7+IKqFp2plyc7x2U+B6Mgh4CdkMYeAO
DcwRUh4L7ecQfKUQ7LUs2yME9KtSZgzTEv49tuMHmUOXB0NnlGx/1Ehv0B5IGMyhBmqbN3+4Mz+f
6n9IWbHuasRk9dSnUtu0FYfK9KfUrw4f2lzbcK8WH/l8oT8ZUFwWgHnZTXwhtDSSiESTOT4rUaGl
wOPXq/Fq/ZJIiC4AKWuobiH+ll7aHj3vXa8dDOjrrfojiVGN1N4Y6Gg3F9sSxL8yIkaKvqtkdJUm
4hvSscCw3Rc3dhjweAIsbUoN6XNO/U2qRFmoFhEwh0YBykyr34RSX8SSazrDUyC4GXlYEijvhVVf
ePqsyaB9OP94zmiuI7IKnzrHLwKJtxry5nsZove37hhRsj8AYhC5SK3IwCgZWIqS5jNDDh7MZcms
aJOMIVACMEeGxQi4+9GDlf2GDdmeAGLT1Sc6EDKVHlcIfB0epAmciDQxCIoIUNfOmWPP0cGUbnkZ
2VNO01uCFUepls5XOZLkwXFMGka2hfAuldyMb56kHnLGdQdqW36WNyTRR4h9mQkgEj0R0823XC87
w6JRM2n4RNt4M1QbwQW0tpgNk+xEvr0hsxE87K8VR6LvYkoOtqeYpnMT2gD2FsQ2TIlsPCvQwyaU
Tu+WcyAAas3esl+b4dXZTGgwES7QaBGEIAp3wMIWMv+wjBFdgRtVgeiodOq0IrGjtiC6Wd69w6dM
vnTlAEi8SBatgmTI2d6W/SSsiwoKHwTaivst1azlf0kEt2i4cmYrdnQmoyBQDDiNkDjTNaqnn7nS
X7jo8ea5n1UN4SdZ8NxmwPRggOQMMg4QIzj60F/hO0ro0KptMtALHVbil4veUjexFNDT4VIqDfkR
NjQY4LC+2l2Mcw9+rmcgIoQjDqPfxrsxAn3gAA0op8n/Ov9Jq4ZGukLaButFJYXHRlkPOhRlb1Lk
E1SrLN2xIlIBTXJUosGMKOhCR0OWcMHLdERV5aVi8jAjzwrUhyYuiDLuRMJQVA7xWP9u4RKiNU2i
JwUsaSxHkt+di8S+8/USevCGfke4lnvo8xMOnrKyfAttR99JiuQs/sU6U4WkPykirZrBODaF5bii
ZmK/2yWjbkeKf30xAZNpPyQH8wN0FXJ8Cyh+t6R3YOQE9iezAkGTM8IuzZ8MF40229B/c+jM4V20
dLz0ElHJlFI3QfxWbw7gZclWpUrg6gndvM0YUWu3yK9JL4HFV+sEAMTQODYBE0qxRV5kKS8sfYQ3
OClrUvqOY83cjskBaC/LgYVBvcYRBIRCzuNcIA6NjvSJqAmN7VZEPyt6trgpWl8hwmYAMlM725Ja
UL+06t+IEajT/OZQrUnP0aIdDtg7kD62eMupZ6oqAViNwa0HfTUA5wMb3A4CVznziPEcQA8KFewH
B55Xwkyr/4gYze/aGRFfLBgPxZABQ9DwNLNY4HxflB0WKZgk6gFOdJo1MyADIyD3ZXIdfpj0W7hF
nMzku7YlfAYJzj37bUBZQSpkqSoRSyoOrAXduSsJUjDdmXSw4IQqhl1hvpGd2f5e9gOqFwlJOPhc
gqRkvugkAyj8VzGVlmOQRjSHGpfRhbQs9TPP9X85jVR5GsUFq42IDOmE/oZhnY3mTDtQ7ivfPfS/
JKTuC0OQrjcaQRy+BmIt6QtWQwxNJ7qOGvXZgC8WIkmhwQCqurceZyjqkmUrYCwWMnGYPc/H5+hn
/JYaYLKbhw4Zn7s/40TjWWBi51/ZeAA7IQYIOKwgFIPmS/JwkED3I6axzCCl9Ct4fqwfhRtnoZdN
j0k7hOFIpcnCAzsvSG0u17DpEA7Z0shvlUe3iSqJryacBHICuneWhSI76XnptMccm6kWzqHzpCi2
jZuv0CKgb2/aBnJ6+t5GH7ADA0jHjoyEaApOV3IElkpE1VzdmshbkmHLjIFX0ANkQZPScIJwdkgR
AUxfqpHSPKP/CNaQFIgNQPNEQoNUovG6thCPvovTHAEThycHS3dmAOR8qRQIrBt1vPO+0gSiqHVZ
0bO+FTDjQGOwqWBKkYIphLWpudbWjv0/De6K9Ii9JOC9thtXcCrIESF+cOcl4S+Yw4DcwWCW79Ix
2OMeiPyNxD55VPAuOK9q+9UsX0L0WCZ6TP7D5MI0BpWZCWPUvSsws7r4KcuX28SgAF103ENsQgOl
3f/SqinbzQaE5LuEFDrR5tnBt52zV79RvknGixYe2SLhk5YEtwTpaFY+G8egcEYWgIiSo9XEPaPe
kptJtJZjPbmXUJgLGhJJKBDgsHwiWcyTx46vyl9DWCzAiNj8HCl4uUoFgojfcsHaH4Ag4M9Lc2bV
2Z8T7Ojc3OPUJ20ijk7SACosnhafzsAQVhV8MOixfb53x0OvHBv3VCIln511l/Q7eJDYezLUr/Dp
gydUB3/0lr4nvu2xj2zeZG00LzgkTbnF7cZqC0ZdXzOyNQCToL2sM0jmYQobtoXjds+cF8eOMI49
Byq1tuMu/ZpcnjMPSxG+ALjMoKqXaoRWrLlr625VRtrfFqksxMIwsGiKZWkznmVdgxpvtgFDDhgm
DmgbcdG2oi9NfY2xrNBB7nAgjrrzXkafM0u5bpGFtzZ9gFQoDMKIitsKzXPeuGvHOSgcTIPGlmpu
+B+TdVfarabrYMxPBRXlJAnBAxeyYIU+lIzIa8FuZ5Y0YBCeRROA9XPZ0dOvAQ0TND1dO06iB2r0
K8e7g3twkaQbUWOq0TXrbqX4pwxgYcllfUiDUaeBOf1/CZwCZi8IOQXLE1q9GvNZB6RGvOnuYibq
2M9s8NajTUeMDGworE2JyQHNNlPgSYEqaWPbOjcLWoenm2jdPELCooGe8K9xI3wvFlZJL6treDtQ
fgN4qSSIrpTDFYgmPX6E2d4Jqd3TRzDli1Z0F+XkxjHYQqkw46vr98mD4mswYUKTwLj4+WkGSBj0
5rOUFiuIfmxY0xLWLtQTYC8Ln3Z+AgIuJKAYWHUMQf9kH6qifEsdZUBImZHhY5xJcUA/n3NSbrAL
0XbIsG00UYxoHlFuvSq4F4imQmc9VXzmxYQ96FHLBcvuJ2iA69vO/GcHq0bOn7k/dtNbl08Yr3a7
JlcQ64jx5L3Ri9WbHpIDVATkXEBIP0ZQYglIZpCe25ImpHRRUtB0CaaHARQORX3N0uitrcdV0Ga7
kM5Dqpk7Z2gvqYu0hFW+sw4Yf9Io31LMaYVL3XvWNACQagfGaz/U7mEO2Qoq+GHqPECdlceXr5ZN
CiaKGET3IHMwKKQnPJPJ91F2dpCzzF36X6UJjFdFaYdsFTNqhZjqMoNyoQiZb7B/8BVx8Tqh11lj
IOcIwd5u3oMC2fnqZaj6zQRTQYYk3vhQS/ePSxT3kh+8PlBChjPKA0wU+NLI9Re6CdbmJ2npWaVr
zcD0rLupKp0iXDV8AkKjNe9iqY0I/zYD0e0BqAIpDoiH5phFCxXArtm8//pKZRPyIQ7aUFTcTrhT
3Qf48QXxQpDes4XyAJEttBgT41+2j+leOIBjc2qC9CH4yiSF0M8pWXMCAhGJRlwY45OAU0N8p8yv
LsYBOcP/LGLe2NEw4sAZMYYYGvcaOwP6KP6yxH/TFrYDLuuQDq4pEr5BJZphNxDaTuiuU9CDPeVn
WwFnTW4yAOyAvOvUbLblrXVaJiK9juYv4Erw4AD5kKAP7PYYC6WOZ6dIawhnTysAu68+u7TeKpr/
5XG/x0Np1X8zLdkZnNoV2hY2EC7wHruU3DNufthR5EY8fQ+N/QYF25BMvL4qnnkxne4t3mjQ8roM
tYQyNd9GwliFsyU0MrnOygKeT8ZV0GJkWRFxWhyMPE6evDm3RE5sCgiFReQcTfYZDaUkeU/qz2J6
GjmGx/Otbox3rSJ31CHy9o9JCupa+3J9en5AOdHyTDzIA+5G0b/0ad5pxldEQ6pREYDmcwdqW2Xb
psOFOzcw8ZeYFEHkQbZ435P0aEhXF+RgrQmgsA2W9lic5h+s4gCGRtvGLBCiQUJMjG8Mqok4oM0d
I8IDcMn/mtMfGdikD2M868xi00lfOuO1zuCtQlTj+Jwb8zWUyRklJ5lqGuRHi85phuNuUfd7Utbt
zI4jIIyDvrFNZ2PE6Zp3nHsLVAGgEp5wZgKeqpkLgjkejU0994eOsFDgohcQn6kAnMpbVAYaTnDg
XOoHX/eAWPPOujGsBdY0ApgKsnmNVPSLQAc2HYolDpvIQIfUwy6UwJCg55sm6bYISTPr+CD5G0KC
kmeWqC8wBl4aMLGBwG9b0g9Ki7CPvzzaVRER3q+xUtD9DaYYK78/emEKdqM6kDXkDVVmFb5TNRNJ
+82M2UNP8z2KAb0geDMOXxA5AxgKNiq2mXIl5a+8/qXDNiZGzKa3rKeOYSiNL6yBVhJ1khiXYt25
gM5CV+vBaQXwqdhGKLpobIcQaHgjCb6/x5d9Wyt4DjWQsuwFC1pFhAZGTqLjPILLKnIKynvpo+Lh
qjyPWxmUawmcjAhz0Nw5cHCltInZoGPmr7xkDUwaLWR7A9dxbJYKTcYwnJZSaZVPwSIq6YHS0aX6
KolHDBjXlBS9Ea9Vu1kRxnAF3eXq3xnkE5LvixnoN2Lka6TOOXpvpIeCEY4YHeJZqjbzTUo1H1mX
w4SviEfIEChAUTGSTK8UcHLWsbQSVOdmIMg5SEir4hJcn7G0eYbfBMqF1U9vfB+RyEc1DVfqGU4D
HFN+D+tJ2ecA893eFylkswYJla1UuPRN/ymGLpaibQOaw5WTHWxawmIzXVUZdsVUcwTABohYSLtl
kLmTSoCNchGaUdX4rLf6RgVMhyYInHoqH8vZFEwFNdKnCWcBJgG1n21DDXp2x7QNjgV0L5+Aa6Ov
l9IgasgbZKpO8MBeSizFC8AHwgEEPtp39FPPgidPuGQ7/aNobzoWRUYbvZs9UvF/tc/A1ffZTMYP
UFvgPyEnhY6l7y/qq/c3HOuJhagXW8kalJ3AkZMEGR/ETzsdQ0zDPkw0PfQrJsHv2ayum5M1m6sS
ZrCLB3jOsirowCFh+B351ucslJCCTMxnWkGugnKiWNEPjPHswDlmOvpw84WTDUAlomXkaYHNbaOJ
kuOaqdItTOncSElZxr+t0ZY5iIIeK17TlUWniIJpBLXCnl/pbXqZ45zp24hKPLq8tHEU8Bll439E
CMVG+BQ49JRlxTB6N4lgpKZq6W0MGl+WF+8KwAakGmmYrKxC6nErhaddbiumCjVo9rG6ddW2wcrF
DpMPP8afTOfSpoiWLkNLUMuF5p8yUZRha8z4dTdzug/qap/xmQ1iP+R53lzu5xmXev+7bE8txb/J
2d/H7qZizki6NE4GaAmcMAAckJn2lJ4GpA1bqe61rQKhBYE69quUrdKUwXuAuaXKjJpmUWnrqKvH
281fUou19S+PIXhja0vu787RroeKPrNBfAObRvNpMsgtFIYKgJl7w9+HBpO96WooxV5QFxHBNrEQ
vgCVHgTIEI6k5o9I/bE7dAdY4A4pZABN+Bawc7wXZ/4jIOTMhklWWFtAyAiRQAoh9addII6nEonY
6EBKh1X0X+ur+8bkSOIvoNeV1iYli/RtBhHBvTKeQ/ZV0PUBw3SW8EGbpkix3aX1SThUq+Zo5ICe
qNG57dV35U4Yb7ETw5sK6t/DmjUit+a0HkeawSPNDu7jAIs8Icm61Wscxsmn4OsRrkGN5CS+crkm
nEQ5qP0K9ic2kQW61ayMNlwJ9HnYNACVMrrdlkM+izRGcZ1HXB2Jqy70YrSVODu4U0Iz6sWjg5Sa
alcejgDuJG5QgyZk2oPOAH700KdAgBu5V/KfaCtDSZ9mvptdXPnC+UdsIixBmsmt57JZPjSRY/Si
jIBzXQnRWtoYIS5TLtJd6zp+QwLJ914lfYwFTtA9jATxeJaS4OlTp+7JFM2NZIxO8jS0cckoscBi
ELr6aELXKgYUee/S3x1YLYDOfFVZ6+QcBAZa2wro367hcSc/SsoDHvLPCXfrgAn07z2m9+IjFGki
8gTHiybpsKHLJY5ZA53bnjEXnqGrUPvE/nSycCOcNpSTw4AGYbdQEY6SsaJEb8MLWW4etr4Mfomq
kf8eeDSB6FEjlYboW9vyMApaHv56sCD/0/Uubj22SZa2l69nWNbfbHI2LiB+n6jkY7hEH0Oer4X6
28AlqoinhmZ+bASZ1MTa1Y/iYwRVOmNK6HvA5Q9F2CPdYUJ+wOKeR07dWaNCqDbdUjdB385nlVpI
ib9S/5aSeCXl3XDezNZYORVgUgdjOYFi1Y+m3IQx75M8VPeszsR9EpYJoockFWIYJVE9Q3fQJcml
b05d1ktDM7K21Hm6vRYkTGi92zzVTn1WlEi69c+pX4u63ZhIQBbhx9DfFF8/CFncx6Wr0xkUO0yG
VB42GPUZ3iVp8ajeI8X+Z9DGSzxvCUr8RN4W4IeXQHmA2dKLn+F4pH0rDJy3Ao30ciCle46cTyUW
Qt648addq37QmY96+loWPRuY0mBFMG3NUa6EUuyTMPmcz83wn+6zPs8h2SI/A/fGAteGEHpv77Rq
Vfn9rgNo6z9mcCQC6iiLkFFLAkE22asVtJgsXMnCT2603GRj23h7MZlLvztKT91A15tzj3hEcp8b
ZMYwpQIKNRNRJsaihHo7pgdoniUCyLUSJcixvMbe1NldH2gAkDmNUFwEQGQoqJ8i02rhIqr7O2/u
3+qCkVn2RwMnIJuC3jKQ5ZXmRScuSyoOocZIYin/7UeqD4zVhvNs5Ytq5YxoHvV406ANVN5tMWO9
2dx3ekNScCegdlJOayliyP8WGUC/pkSKumOeWWY7VAZWs4e56p2aEZyLqQCfYvZW1Oss5arRjPsz
6HQ8GUVFDNH6sju1XbepTPDNfIyfT6cqDq/W9CWeQ5M27KFddoyhhPrq2dV1Vq2zw8x5QMaTaqea
SQUtPgyzuDUk7G3KJgpdTMvTd3SJmdryiMQeeKxIOFoUhnHg+JvHaA1xe+nxPam6l8IqIGk03D+J
j5rjI8x/GnoFoZ7uUJJe8HMBHT3ZA9asvZR2dNW9VxR/kG8YjUOim+uhV+9NCWJgTI5GjRgRlBlR
tXCAmCrxW0J0nTR9zd3MCxRPOVJSqDY9gmER+AU76iR7A3mAcMZKwK+C3qQ8XwE3Ka/TgGYZrvXa
DpGij+7b/em+63flT/ZavhffwcW59t5iOIC4PoX75tAcaFLv8S5a+9to5x78bb0PdvYSu4lFtdxv
+d3K2zi7ZIeI/6kEcLUwTvL0D805veZv2a2752/JI30rgJ3+5ddnf1WSZY4Ox5vyqd69T+WT0vJO
C/ce/wEZ3b+UX+4Hv5nfx3fIKS/DRUGU6zLwy6fpeUFtcdO/ICMKlWlJBryddwGAoJlf6Vt11o7x
ddz1x/DKrboxwT0jAVfc4qv/EhwgTR2h2J3pbqE3fnWOSLEcwJFtEBdda1skVQ7+zt8gJo5YU3rM
d+pe20b7ZhNsk+2T0dqZ1uFLAL8IUMKywLfh4qyxTNpj9rhJ9qQFpwWbYcV7Bdt61x4RTOaHXCSp
1rRJl2g9HeNVsP5nbSmTzvzUCsHj7/wDSYWlsgzO4aZYRos/hK+lt+uWiDStzMO0Njb62kKTMP3v
72q/SVfYPm6SrbOeuWAGTcF+3uZHtKGUBUfxi7v3LkD2/9IAhT7T/vW/xr/jZ/g2fqIpWNyr+/wZ
PeI37ZND84bdKI/jmhyga2ItsIH4vvOO2c7EjcTbJDzZYDeskRfcRTuUok7tCSpUcXEPxWJaq1wV
2dW+34/77jLu5eXmOttlvMV0No7JgSyKtYI6B/ec8dF1OHfn7JYdrJ35lNfN+3nvPlX+tLxCCTnm
19FdMArPbkh6sFzPGboTi2ynnuVh0ZNHJQ2hd5Q5d6QrW8ZFBzCyPMX46u6BBmznY3WOeNCsAtjM
C9ywj/aeB3EEp7FPeCgRj0YEO/b8WkFTW2pbNK7W7CSeobFFY+2gHeJLeqHvkl+8w3CiLD41+/wS
QXVapBfjYByQED6o/2ZUSLMTnpkncvw97KdooW0xDfyTeIt5y2akY7JreNNhQzYACWAf7A1W2UDN
tkD2ExEuTE55q2zPv7d8MM8z/Yl4GTpw/J+8W8nFjQdMrk8dWnObYl/svW2xNw5YmpwsrkX+pNqr
0Mgwetp7B4yZ8fBYz9/GmmP56/9IOq8tRbEoDD8Ra0kUbgFzzqU3LCNZQYLA0893esbp6qpqJRxO
2GfvP0RjaYQh4BBjQ0dxFVd1SHc57RAdhH8vdVTAvp2UL+qUwfX3hwiRzR276V7n0CkHV6dZYrfD
boos778LExf9u4cTmETI47x+HItEITRNIJ4X7iueMEkKobppzP3+a5V4Hs8bmgsd0SGSbN0ISvRF
2eGo6TZbn2I/euT6QN4iiClv23Vv/Z1pkzvpWd+2o5vpWs5dcuLRFqLOUls/jQlrl7Ntxs3YXEtO
OkoXk1thr9rBnzv8Y9dl44DKS2KeYtjbqRM7pBom7KQYZ+gV2RrjDMFFN3CtJTpIDgHw5D1Dms1m
c7TgJzueQ/JhQImCr029z8FmdPY7W9eaf6xcbOJ5K+YC/G0w5sn/2m++E79hxqEJDP7+uWDzXcSs
3PcSaWIbHhEvSOmOPGXzN2HvO8zss2kPps4SPVQaPl5jlO1EtjH+TShkcxD8t11/jeCFo/IQqeou
cejlMCRQRDuzFqIBe2wG1gg0nngd2W27vJMXHI+BxB9xJDoAf3r/ugCVSM5D7XxJicllC+HIHBv4
36KdIMdli8+SzuJvH9ay25/gLOAc4H3auDo7ofs7xSuObZtDUn5OMEXimRc1SJsU17xxCvdO1WN7
Mmxu63xFm8EGQeJUM98lEznx3YSf8EOxKbjx9XA9pBzpVdmx/eBEOFtwajR3OSh6EY7vIk/i9Gbt
rLUt98cVic9y4n/voHrF5YrjQG1xs1HskuLj6C/xz6LZPxPZkV/fq2ejM8ooIR1PW4nvl/M3V6xP
YavZYsBcxVNkv/7v/KD5OAdJAN7yvUbLxnnb9xNGhLzEVSljhev5/yqUf6rsnA2Wh6MOxAFEmxLr
hrY4FWOORkaThMfVDFA0cn+8vJW3qtzKNVcmfYpFYQNFnrOJxyr6EuDOkcYVkW2Z3NM/Y07Za3I6
4fPBnchOMfE4LW6pnOvLGQkyBohAYzU/PGCWNuvoveQL6O/yeDW8zYCfOZsNWt7j2eIixCxvpPOs
Ie7YD0T+0LcfFrZ3NI/dPnBW+8l2MjrN03k9ILcw9FbSRp2K6QG9NV6iM2vDqzK/XuUBLZvZ8/m2
G6NfbsNVZY36XBIXSxqkWKmQueL7wqmY6dHQ5m/kRwbRMFqJrwlfQdnwm9zJVskwGr534gjJkN+u
IMO7uMi5YoWgTDsggcpX3MH40405g3iXm4/EWUDJ8znxKZjjw4C1lrWSqQKcFIPFYhTDx3agfJCg
G8SMeoh4Lkq9A9AyI/EimhiQiBo2J1ZTNEqRl5f4FEIDTBIIdf37yfo3TZQcggV7RPOOO9T0c+c9
xLrY+W1hqtlvrkIcLj+EKJDL9v93wF3xCeYtxhFnC4bBsO7ZwQ7JcdfaEglyMeFBzHfa2mC+6a1/
ZwPp+0Fxbh+o362ZAT3XZlp6Empta7wNSvtEwWnD7L0UPcijtwFscqPlj1lGvFAGmCO/Qi/7uWLJ
MG0oGrwC+5C6y/HovbyWzuHwnh5KJxlcxSQmZnDxpBkfPNzA/tmPxGEPwct3GVXXz4QOsPq/I0zF
0H787N30ir4V/TKfwwu3P/PKZcJnijR2rI2T9baz95SxqGhNLrjk2E99sEael9eZ/0/r9Zr7WfOr
c294/drMGcY4YESLeeL3/yX8/k0X06+YVN72KbHvgNPHkE/p56nDbumQEhPSNKfRyJ5MnmvNvTMP
3dkTMZgwHmYmEGNe/AREjXtE8WFU8hNLHDg7xxsbdnBUVoN54Yp5XYzBu5hna5vjiLmelZmRmTLF
iYNKC2nBMuGINaFxrAUiJqRT/s3OYnYh3bMvB42TuzhjOYDEprlbuP0Fi6HzoZVALfLiAmvbmJyW
zYD7BlG76z/fg3pUj/C0nP3/qMREqM2jme50tPJVY9XQp/g3/1tizR2BSMjy/WHNonLBBXZTEVuy
+98h0A5rai6usxz8/mDds7Wh9erBaZ7YI+5OfAbENB2jN7RGYokKH93gKkIJecCDsEZ8EXMeRkl8
UEwCMSvX/60DHHlF6lCz78XQmOsDI7BZqongUGtuUO6lMvxkZDDCh6uFu5ltJPe1k9yN4w3AUvNo
vQHR3OShLI6z/urveNzw35FivG0sikHz957DoUe6F12klzo0R5Q4+D5YtwP6Uuf2+MvjlxfJXiBo
wT9e1OFKY2qDKm4TgtnAuGwcLFb+snbJT76qgdjmqHdK3/w7YOJi8HOAhLolLzgLfFVXzR20/1T8
1Jt6C3GInmPZEodvJuH4Zg1Du7BvAAemN9kOp7KNSDFTl9gVQTO038N0Wh2IfGf8lveGtgj7RR/F
PhOV+qfmrk+n+Vmsl2KxuZ4JAXhYLEtiIs22TOauNzv/6369yT136SGgdraio4tTMbPQwjVdP8BN
QfyWzj+i9rl+hvREdJKw3SFgSgH22DJqsQqdxUpnKLdrM4wF+tGihnDvSINynDq2tfzOUueuD+gN
YhgUrC/kxOjWfKXPpvSUwrUWopuLsfMeK7uS7yj07CVO3dxElCVWmmg4vE0WsNLXiPqybFczj0Uf
vzh++ox127iQ6DvgrT5Aec2l/dngIJ8+phnFXfybmxcivAP9wXBGrGoQX6gK0PLGyMelhLywS73C
xUqBP3g48bLGmWsciqk0wzLV7YEIc6IR2dOBOZDmINDdz7hbgwVwzAHiJ0vdNZ10Vkyt8WfM7xz0
6BfeMvkXPogeibI/j1vEjzcqyLzE49bHsv1d8dP/yymBpT5brS4tlyCNS/dL18Hhyg3mwTzjp2Bu
LH5O5lLdccHZDc0NfW9Qu94Gb/K5ODaL743Zgsco+gSR6aG/KP7WJE5YlLZiudnahuvbn0U0DKc5
O5tmBut5xgpQ29vSts/QBe3rcrp82/rIIEpsphpTUeg0W20PSx9NaJ79UnQcn4XeblxYxFBU7GAv
xgCQlcF7ns1xReIeYLQMxARvLpMDVo92Nc5vTLwjEVSFbjBtx/hKnK01/2IfP4NimrmQlRg3iCm4
xkiMju+EwSfZt/6Q4si/dpMxUYG2Nc1Fx3DFWh0yhiQ+0XP8bbw0R+whnYbmEH/kIQ4Jg4SR3fE3
DbT8/284u3STnlP9G5skUK6MzX+jtqBBWyebM0/czUX5R+z42LzG0+nhvDwcfOf1QFCadYs6gq3v
VFsaoyXqWmNprNrWWN6hweHEy+CRrMmJclYkw0DSsful3ov1+RhrNUeeNxO+uuYxnqGLsFfn3eS3
bSa4b07Ma/MwHLIttohIAO2z7luzgrtUx9VCzHnidyJeEXGQiGhA+/37nYh3RJsUi9yRaZdqdFPd
drla7Vm+ts81iw2AC9aJcCJd+pvTshzYfYByBI99fSgiSeSJCefbSTCjZvc5i4jz/9g+PSOxMBDv
TLaqA+BmLd6qO591zyWxxXdsDgfZVobTa2PJOIQ8Ooy20EfccC02DmKvogzrQY/tQc/9zZujiCrE
DpLDfex4LRTl/4Wf6Tpaxnt8nlYURohqw309INrP7OXgnT1kINnXFHDH3drUA6UHbmKkgvrIP+dA
OUfFrTBH5k5MKOE8eCG6PmpX/kTTtgoZ2F7imLvgKF0KJvsji1v1Z6xQMKoofvbhLoJTti16HtMG
3EfqgkLVxUZWE8ty3o2hTwSlsoKm6fJPAer6hpMf+jfqE2h+HZV7dFQ3zSve9/6aV30M1zqbB3Ia
uLVSj1bsAKUgeFzhoC3cfJhjfpU4vu7Ef5JmfzjpoZBcBJGqU2agqoJkLwilHnmF5J0hzUEZhax7
5r/Hma5PGtBuqVXgeIXpfTJKyCGb3RCuoNltqighSvK7dQukMIrSWZIuS9M4tp/v3jAaBBJIhmdW
f6ZTfArQ8W6MZWzpy16cI9sTLvpkzq0eGnU/zEU0ALkVw6XGzuZLZpxMtArKoYTR8fPUBRyheVGL
Qu4zBssvKjYt0upFeYVcInBHsVS7EvouXhxP/Lo79jPSkYnQ5v6WCIRTmOySZdZQM6lJJVssOqRS
BeBF3JbqNbO4Ya3TIH+k20/36qeIMfcvQYRsaXSU4YcZ1DRLgN5mWl1MS+EJocNa4MbTIGHVLQz/
rx/5yzg/hrXwkAogzG9C8D8GIAHQnkXOzibV0MwccVwTZ9EvxQPARi6EbOwjXWzk07GS3z41lVnE
qBPKM40oCZGCp2yMI6pBmUWKDZRxFv0yWxvfc1uzXJLaFYAEyhYZNEawwqL8JJARCNIIzMPEIO9O
dlmi6BAHlFjb7ddQBmoPFx+YF2OE4Sv5VSSti20skGbjm529frZJKOABvPTDDchFXVPsQiHKChLB
ZyM7zIMFnB0dAb0gJaxE/VG/lg8JlF0kTlFGhKD7gzEamsBz9S3PLaB2++YaKAbBmmtPEcRyqLw1
jHD0i5K/+jOU9cJNDA+NKR6SheKV+Eyhsl+Oc7cuTZfyVftNxyhkAYJD8K/3QZKfbcInmgQ+ZuAq
eQCGVgLUt8UkLQwquygWH22eyjtVOwKRRLUIlNJK4tSisPKvrkyBLwnp/1nqtAa6aB4DP0ZNETpr
9qW0AVMkkp2I84O+gJLZl28GTpBN4IhqfKL+Xy6PhAdThYmASkWhDLVdkGaozzfjfkaYDWQCbl4W
IZgGu2Bj6I1repcSZQ6B6pBhFnbYaiQRWGz1OxQ1kELt3K6JRnHzHdexPODeuy/g1gK+oIZjhdMX
d4lPM+AfunlKoZUKC1wQRieKfEPB0RDoPYzWEVlaVBaG8xS+3+Tv4wKjar9DJRGufCoE7aX83OjH
HKtFAYfIAGj6n6Nq6AAumGPRfwH6ZsLkoygocD4q0DUPzFdaQUxZ4J65pFwciKvLsf8iU6dgQEwk
wkr755kjyj5vakACrpTnxbqCAqD0IV5/F+82GZn9bc/IxoJ5TtMXiCyi3ewwRIZKX8FC66iY9Dj/
onXJCihPYjwFUz/ovZqfPgYXLPs7sEt4NF8CUN16Ss4Xk261IIRP67GXEMlm/rb3aedGGQ2p5qHF
2wFqQUHQVvoPxcyXsfQUZV5UfyBBWcDsoFV9qf4nV4G9FJVVWWW7FW47E3ZdpgMEg5QJQeSHOuXH
xWexRCI726A4iS0XMTcELq9uxip4IgNjOAWouZxrj34VLWV8lrj4TkINgeJU76J/6k2yVorfUB4a
mE1YrCEU3XT6fklLSVTviAtjRZgtHhFg+g288gauVwJFIqveonpHB3DKVrcRqmMgEYbhT3LDlvI3
EzNo1TXm7Gi0vxC/wHPpqUAGiSRwynNd/xMFR1ikQhhB1w4FUnKioNboB6HkDNhqKGphQb2GheNQ
jkNp0YWYaMkbSf9OCuohZqC5CVBrgQRSW3OW4D39+9ketFrgIWsjpNj9vvd+yNlHBPPNog+Y6c1M
TampgDGQZYCx4JnIxNA6aUKwgqIvqVCNvtEABUyg5YswGLeYrxU+zkPCCAd0hI2s3Pv0PuEn022D
o3WJjsE1JvV2Ne/RVbkHx+jFEpv/ZS/lji3f3/eVQ8zYlS90EMqrdm846R1myyM8d0dMlU+/P7op
2+kXO+FQHyj3mAf3sbtXcsVNCOEF416+6LbvKyBF5a78faHx/CWcur23dzzInr1zdkpO/rO8Zaff
mmMlRyYyY2fuG7JVdnTKbmRvAt4D5lV7SEdk63tnAeFi+PdAoQFutOVb9FdspdPv8LkgTltd+qec
IZm5+VPor9j5paHqFT3ySwhVApb1KKZUBwbGsU7FpdkpL+1aPcNnyhO2y5t+qx/KodtXm+LCafJD
QSkhJn5T0ZZj10ImrgFV6/xaBLIGxm8MtvKNEkg27GFXrwDeHH+/Iz75xfnWGKXNRMmGCbKpFXj9
KSpMOHV9s7ESY3nPsBg2QHmDKfQePiXXML6Qpx9Kneu1UzGh8T99Shl8knszqzN4ka6BB6MbIhtP
ArmmqOwW/Tlmd9BdFFDqTnKM63FxZ1ThHpPXANroRa55V7HY7qi3ooZm96Ff3EUXbrEtQenCgavM
rOvfFeJwMvXL9uP2yI9//ipIRyyYB74gZ1bT9NIIJh2wGlaqvJ51jZuVAM8HfWTnes6PTYlBXdPB
bCxmw68AwZjIn6VOyQx/hSvLoY+9BSOCAf6ZcYVaIATv4rX2R8ApMMoCSuAeVGB7dvPM1zor2lwl
oRs/Pg//nDVud2RZ8s+4ScrHmN6Iz3y79+mU/Fp/Wa/0AUYA/+Bbdqn28ja7Gfv00q6Ca+9Pu5t3
ujMdkQrLr3K8O+Etdi13ckIgl3rn37r6+/35j/elugVPdLgG3j0PAfy6wdW4EzJykeqrE/llhEZx
HBeOlv6DxC9tHD4+5YBQ6pg/ajI30oaPeXf1WOzel+RP3WUuu5Ib/NVmRXu3u/rZPK29ejTvxT57
Nit5F13SU3dX7/6xw+0K1fDDd2uK+yCrcKz21co71YffDqVscnp08kt5SUiKpIzM9u7d5WP2VM/t
pnz6XAHrE6e61+w8udkX+yaEsTbZtXypx9+tvOcvfQ/A8QkAP3qWm3aXQUQ/85P04PBSf2CdJczA
SG+ndvDsof34qlfW6QNIBy84pXLh/F3KPz4lnb9PgCNAWoxT93w/e1zyG3nw2/ti3mKa13/0VrTS
npC82HR7/eQ9gA5vUMwGu3CstvhfvcGdrt6njjI78Eq7PRv74MrEhPDCXeWp0sTvE6498A/bOxMV
9ps378HzugfX9q6c5Vu7/u3fF+I6CDjk8a4x1YwTWOvLb2/+qa/wXF7pNaf4hKLY+6ngagHMmtby
LvICG+Fy0x2MU//cnVXycE9MOXkgzZ0Mxp9/pOnKP/nc7ptrtVfuTMD0ioJ578FZqlv/Ed/iE5/z
qQPxHaCfsx7ZCf43D/Nev36r5BI9o2e10+7YJbIPkQ6CgbqKmFh5Iptq1+4JO9fGLWG9gW1jKzc4
W9jCnJQTRyrGHUC2E3pv7Q6aXXLh6UeX7Ml1xaeOFJfkD3jQzcp6iPM+ucX4liCr7hTrjtv+XkvR
/fc4rzIIvlvOd5PwZ6IbPfnImfc3ZFwR8935J9hP3Y5B3ql2c1b3JsxkBtzRY41jVOU3ZGWbdXwK
b4W2+JzoMNUtigcR3YhvWWXoHjfAJ8Xtt1F3zfpzU8+0S/bMnq34fUJDiEoT7+gBuuTTwTN/Gcfe
Qbmqd3kX/JzkD0ZJ/PKu/TNdkQNiiBE73q1Yp9ShUls9lz87+2tJZbAAKXbEcNrSk0nlsNujQNo8
maGCZ9UDR2GnN3WXhDZSjI+C0frq7+nR9Gsg5dAn7P4+oW1bMVTO/T2fi00b3QNxw/Gpv09PVkYj
x6dmpV3UB89BPqfiCZO09m2dcf6gzxEFYrtzqtZiTlJfBhON9yczF4T37PmG2nNGlg7o8x8s1bTv
Ghd1hzJ8gsw0Cx4pkGhSEmtfuRHQN/qdH0B8oBfJ0OV7Hi3fS3eTmIGf/n6Ig9zabf7iwbQvH2EL
bpk1F9w3cyCUgL/2CuhS+kAcGLAPt+6/a/Eyjdm3tgXoitDMJhyz+AaVoc5Wjrgqmq8odIVGKYAj
MmV36S+4964cs3eVTx8EHEoCUzs491nj9cHvymHkc/SMT3wjaTB67d4xC0bgGV3vBVEmpMD0KkSw
Lq6frzwokOj9O3RerokzRQ+czf5dM0pkIesPeG0YVWstccvAba+I3dNcfK1eqmX7V//65n5Bc5Ll
phV8vDMxuxr41+YOAzZ8BUzDHrpCg0KATBF5QToYDYIRkgzaRQe2d4DVwMrsfo79e/9u3Wm+6OvK
d+8SXvk+wKQCqBen5Hp3PPYumuevdzHomCy9S30PikGfysmfvOvv6zMd9ev2lnJw1z0OtFC0i+fN
WuSLTHS2gimipr+X0tvqJIziWY7np4cNsDTzSXjJQxIYXx3LBpK1ySbgDPoJ+XJoRI06aa3t74dW
0brm4ROjWu53/L75z/fteyOAy27vm3L+naMTk2VzYko0dt++ixbXi9o8M5N2Z30zKY2LmYrdOeE/
z4HUSYsiBkK4oApRpsCPxiHoQlKVOJDJjM8UzYmVmUBOw7WlcxQ6yOKXufRTBhBfLQxGKket7D7/
kxeF2E+rMg75Z3iJKNWhnLz59IGJiRFGsuLfUHnITNy3nAJhAGRYPNHPS92lp/xW3JSbfDBPkuGU
m/RcrdsdG/TvVMLlcVNvmksu2+qzkly07CtqvM1ZIY0vohqbKJRcceqUYIzJerA3q3rIKwohrLWw
hsB/oqad0wjghAGnXPMGKkGvrMyNZCELGWfmhg/Kqkxe5AhKrR37+UBiNyGU6Mp3sX5L3NcsgCdT
VojYiCf8LHrPLAeLFih7HwoxQFZysBnMJKV1rdzaCNLGr0/YTkhRJoP0YyA/37kf4vU3ialYxwkc
Z2WMf5R576uRLv+Ebqs8NfZimeCQfDfABwHqo5sDkldcyd2Us3lgwWJgLxo2xTA3JlaPCSFNuo3S
Lb+IlPQwXEnXYYH3Wn/0JUqBSlO+d55f2TWgnB4eqlpyLpFNqsFKZCNcpQ4W6bVvjqk2k5/a2hrF
ZNwc1vqXmoYu38lbSHjrwaNGHqORJhpqR6RV0MmH9wDCEzpozyrHoOLi6lqTkUZmNty1eTcMeuSS
oz7bWlSvsAWcWBAsu/66bBcfmAhtlwyUZg2kt/0COOdRA8rUeNA62hMjOercb/qK6u9IEKuaUF3k
ajnJqbzFjeBqNf4C+pNN6gExKtkNq71EQCcoZIK6BtZXZxNktePf2x+U2LPCFYYTIjRDfCpp0o50
AnKmbtTrxhIgfI1iNQIe+KH9Dl/4jYhrigaBxN2RVdCR3n3r87aeI6RPPmMkk+IQyHwonl/JaUN/
jALZoETkWSAswWnjRsGG+KBlYK7Q1Qy/pe1Jc5i3VmMMZXpKWuqaIwhSqiYUEjEiWORag1C//NDk
epBzmEaBkgWLnFwWik5hsfjH8svRs9K+E67sw6LbZOST35tER4HzO/qyNuECg2j8QOwuJUgZ/R77
YiBVgGEDob/zxWWeHQvaz0Jj5H3SPrs8/6J9EY1RT6t70yQAoy2bQw//Kkn1hyp26ZoUrJTdL7xI
OabEiILpIL5bimrA4JsG3W6WB8VYEUsIxD2EujaTqQUpwx+BPNmCNyG+omNySnpBR5K/ijISR9tE
IucGat9oEKoSeYU2uAHA7akXkfkCnoztXtFdNOhoARQQUtnTYCV4qMXU+6KTRKUJfquuLGIatZGF
sj1Zp+yLZIQ1oleicPQb9KEv9uCPVTAw3ko2hdgifbVxY611kjSgxGCRJMjGtGhhtQlrRE2XTUbC
mUto/qMdNoHn1UXtpFc905I3w0Bfahm2xdTnO//JCAm+d8NbFN1SyAXqZHTIJlVdNazTnlucYiNG
Mi8ZN0iBS30hPwvFm1yH3yPy+rK7ZS/U2/9kwuJWQYfiCc+wtFoEz7wZGO83yeDAZOUMyuyqqTDk
i0cf698PGqUdGyPsochUs2kkpyLg8OQQVASbfTzOjKzZFgrwZ6w8k3KLz7Vgw/p6MWoLbSr4FSYp
Tx9JzF60rbtzFuxMifJaUS+9k6XW6GZ2yJP5M48DkG4a+a0+51HmdM5vtc9RG+j3tZmVIUxFUg+T
RL9xSnyea4mKG4P8F8DyTXchOP7kkw481XJgR11/mlvmlLXk+EwjDGoVzmET3+o0H3++47YF62lY
U5HdMNVloCK0X1FHgzAfAFXVpYFgHLRxNw9DEruxSXJ38DFw643HSnGV+FinfiCEa9uPgj11MP1W
QK2y5CRYCkFJtmtjkVaRsu7wbcO9V/ecAAkOs70ajftGZ6Iio4OTHIOvDq85s74CLfgtT6Xm8dGX
qrk0lL9PjNFANEUKNOH5huiRtKy50bddVm3mZkDvejxuzYDtqdo/sXDCE0lb0rHE2N8+lThpUxY5
FjS9RxA7Fa5TaEiNRAbtDek/KaiJePTBN3llwWCO3C1KDz1moxiCdF4xvEG7NkS3UxDroUU2u/T/
yDgqn23UPuT2IphP36hAi5NZmdmvP/JYOj56OfsZAFFMb64nNdLtJCC79+AjhFHx/xFTqOk1SwVK
cRZP5XSk+XcrfDs5Yrr9rGervumAOP6EI9TJyFmm3TpDF63vL7zCdLhr9tR4DYSUiMoFMhtwAQsP
NDhatAhReFSvdFQ9NC0fayS1tUZHLdcug26Vx6igY99tpQzCi5yg9XEVwGm5wYtJgj/7vgp+jIHc
ZKj1ccubSt9R0z2Uqk/yknTObytoaqJz6LBVQ72YV9oPRkO+RdUfeZjvXSRF+wq10xyIAZwuhiJ0
DhgaCLd8y/fIRzH+ow6afi6sM1IFMBqbf5LIET0NHr4Chr4tRF8g1U7/9sXx3osIFZqv1owMimst
SztTTkz5xuj3Z9KXPDb9W/2MsyxGZ4jYJ/ME4/sDuzIpqVwnpOPuSUGiu0KGiuJECN2HTiJD9Six
Kq/MbVDcA5+gLpnIcjpGNeEjLeRs/f3S8x7on07rXgY4J2frA48iri0ky90cAcie1psiyYLQAIQp
6isf8qLvD6lLLYXgyM0zBUnINMGo9ciFdwr6Nu9FH9BWYYwUBdI0zGKiGyQb6XhIBYKhT8rpRweC
1B//jBkEHkkatyZE4WfOEgqXMhia722vAsOEkUzxs99GH/LRRND933LrVp+D0slHJdG3gnuqsFVQ
Pujg7TNi5tCchNSMvE5o9w0sa5kQvONYAOmavSBuBhYcFWSPes++ypNh/URE8o1p3Rc3ZJTNgzum
ArW5Cd6PmL2lKBMgjVOmG9/bhZZpBzk9PxmynjJFK/lIDa6/uBkgqlFo1KG1ieWTZodO1WzovWFz
+Jwg7OYoAVAXo+ySQgJlsYAM6ig5GhgaCyDGqaS+EeVghvPjaQTdGWqYlf0mFoJoCuLP7HUiWZ57
2SOSm6chnehn3XcRdSw1PJw3PpbvloVQpW5ZtZdQmdZ+PfzE2UjFlKX+IUynPWgvIP3km8lQauB/
tFPey1ZWDYcKVQ7fwgW9cGtYHzgFCLq/wQLapBevrz1EcUsQhEVBRZDGxWxXIFeCh05VgeKAOSB3
sDuKZFHKKeU8IGq9V+yZU7UFDUfRirv/0JMj+aiDLqrRfBJMOQ4vND2RALMuJflrtO176LMasySe
K+VcQ0y1P7OAMSSQn9uQxzpOFNdAIkTWZLfOVr2QCDDGQoWoS0UoAclDQy+PukbyNm1ZYy3dmFZB
tArIdja1BBsMIiydyCAw9Jm5fEFqz6O9+SYCaL9j1Zz0ygtK6W88sT9ILTcbnHOVfgBJw5bcX4U3
0fVT4AlmXoNeH27isvB23yLcf4WmB9wUipFUDOI3sLbOE4q5un5OKLqyGPD8E2bHqBkV6YItQEed
Vf9efPzc3nCOWGzSOHP7OnINlLnMJBfUEGa+PhugtqN8fEnRrkA9fig2At+Ywo6PomO0qFIT2kK5
Fqy4fr7+sbUlvku/T+ZZYsN3hr/LmQkxpphU5uyvKvNWaUB5LRYMEGdyAvUVwRFMbIoc45/Np8NJ
JUP8ZdGDQh3Cm353gkJ+MX16OSy8CJGQnAlMlQkGoYrmobQurA56yakKBtGyJxu7QsKmRP64fhBt
9Ejdl1077Gs/xDOLkaAfC6Z48zOG9fs3EBICgtEmCh91sNdCrKcOIOoZZYLb8pYNtjdvSjzPn3Ex
YIzlxS5cNZ+toLyhPUbiNAgptwYbUZqlXMfugjd35GMVfUKNtV+X85CcI1oxolAq6nO9X42OU5It
1TgdCSbcp0X+RmeFguVayGQSmk3zkVGTs0ZRdSjZDIaABpGi+1Cj6DOUYAiJKB0WmqjGp8m8lsNh
6M+qalpR6esVsst4KlRKk6k+zZCvDskcKKbqjrDr7qH76efV4Ntl96C6yrImZCicroVWhHGutsS4
JxWzSkYsAowZYRARgAgrAT82B+hGprW3FKQeLwCUJyM9Q5obvpuw96R7iYUTfcRi149WaEHRSl4/
X76Zxd5bdC3s2HjqlDYqckWIyNHSPF9mOVLLfI/JX0vBojcwScaAW3sPo96+wSDLZw0Y5hALkEQw
EQZOkTNDiZuptksRO0SgPSPyOhCEo9LuZX8VoqrWu3G5AsHg0/JL1MOyhkWhKsaelwzlF1Uy5bNJ
WFNrNZtAnBWVV/GOvM52lrx6f8g7VC2SaaCzk5FoaxM5epzCLVaVDAkbjWiBErfYtP8oUwv6OGIQ
CUVd4TLpm4/8IcYfy7KBUCuLj5cNCo9djQaWiTRaffnCv28jU3A6dehxvfAqE++RMNFArHe8M56y
DJPDPwhNkhJvTzZ7BBgpOn8SSSpRsmwRK0p0fstWhDAmQEaaxR1N0Npnue+uek97ZJ+l6Pc+G/Wg
D5S4xBgYcSkKHP323Kn7XxsvEnWiICvTUxtWnlH8QRu7+4sJdAXnDdV+5AGvCrVUb8hBf+Qr5YCd
XxHMxRLMEBA7fCElI5YcItIQ5hf71q8nosMDruI0RS2/fOIwJqs6RqWGBA+qC8iZ97VlX8b21JxG
P9CCy9Rb4Q6HYo9pItkK5SPEFlKEDUVIPqM8mPixsd0WAQwtxKB74+cScnPfbhE0F/IQUKpl+Zl+
8vEPpxM2YgFZCSGvorOvRXbzpxlTtYhskfIQ3r6oowja41eRBH1TtjQ37g94KsRTeICb0OUEs1NO
GKEIADdM4dYr5pEUFpm6mFqz1fOPhdSHmg16sMI+bS5/b0oI9edHUSpqBzJhpNA34fI9PJikFJks
kkk9ZsD2BzS7LsdlH8GWD32rBndLclWIsZkK2hmIlSoH6WeUzDHWwRdBataOhT1SY9gZqQWP2NSM
sRdn5oWe7hkoq7f0Ugne/yDNPsOKS86ECB07fJ2tOdmHkSqDSOgEa5wpj2i8VjELzdQERUd44rhW
KnnlMpyUQl36JFA+lj4UbGnlQB7GA7ik0+JKuKFY7/KXyDWZFy3tL4kTYqaLCgv0pBvqE0Hsp9ZL
ogqasNGghqKfwd+0qFFwWkHt/pa3pCC4H/jMxmS+e+/NP7kM3/mSi6qMi0L6FtlJVWUPZvBbtF1i
NkNQi/OuGZh6t/QYkOS46GUiEBCtLWQivPZpVQsrl9yP+llYZAc+pBfYUSNNgMWVkD3ONh1xEV0k
XQcqGZPgxbxUo+fx696ix1azXKVmWnguaB4C6+ILZImtJIr34RsY6odEDypVsMTHJVk3Zn1xLLH1
BHJHubCDNu0RtEZ4Rv2oobaoMqFIDCODQEkhCfZMpDUTzE+CbDwSSI/GMEdBHI9yLdgJDY1u2vbU
VRfJw7cHPhXJmjJtARmIY74ErZPwtYPnXKkQTJiITXTaiAFZrSMQSViamQpjuj0ouDOLfW6hHkLm
V9+fCmiGROqTQACqeo06FeKX7IYt5N9Ya8R87X1JuhCPPgrem+rZSJww+5Xj/hfWYdy/CS/BnjQr
U7q7hCDbe/QDhe1/Vm0AlpHMwQ+PMf0/ns5juY00CcJP1BHtzRXeEgRF0ODSQUpge+/76fcrTsRe
dnZGEoVu/KYqMyuTAzVOfkR3poT+qq+9S16aG/zyV4FJXvwNYUqHpJ34XdJhMBvA2132pYPrKckn
4s+Dc7WCXM0a8g8ynRYR1ghRol2k10pIv0Beo2GGgRXXr9hsZs4fg4GsjV8dYocUbR8ypu+pO9PC
ttZahsWxz+uti3IC+neuvGXIrJ4eM6DTdBtMUDwmpuEKSsdeqyZTi0W2b0DmpHdyvXgla18bu217
6RJ/LQVskHO5t/ek7Fc8TJg5ewQ6chH8hkpT5Ghoaxw7OAQ9ue/POgY+lbNnySa0DhGGW/JfRKHS
uf+k7tF1HTGQv45oc8cA0Iw4VwNvuMD5tnRmu8b9bH35r71Ry1sS804bD5r4wOmTo2BJLc6YdCW+
AnWHHR7W1XhBMTBcU9nIzU6lJRP9pW+8eYWDViNfjU204SSUCzbENqAMUZ9p1zJBZsK79MN/OCRv
KkfdIaJpe/Ft4Gzr1FvKBcyDxFRIRqvvsQyQwo5Wh2Nrark/s5phoepaGTd8YivdPaL+mZNrN6Ez
jdxlSnqZONhhZOe4qEDC3a/NyPTAqzANXDGJR0NjuJRbhC3Q4qhqsRXjqb5O6Vx4jmdUNJLSaRP2
EOPw1vQgtxb4uzg69GuzCgFyQVqnighGfIewspiIvZeCsLi1ZUeukUOeCTvUWXUEA+XZVWoz3mUb
4676i1pKGy2CHawd24utMq1X+1+1bW6kP+dD/Wel0WNhSCaBS/etDbhjhaQsf80gyqJuYnuhAXS6
8IRHsJYRr8gqM33l2HsTMTjpLkkeQfLUErXM4QAo2o3ORjHjgxLGp5qasT3RkqKqsdofveOIald5
5FOXQPNhOQPoieaJ4wXYlV231PttM0EqWDXIpeuip5fFcFJ63gQi07nDuYxSzCIkiJ3ei7cmF6xS
O1dPuL0hWHvphl7pF5wA0P6NrK+OiIhakG+NRCOnzy64RoI14t3m1leEdSsRj+E7xjx5Y5aHYFeA
MqXsS8buyUcR6xepuS08D+DxZl5oyXaupgMbHIwAGFGSNCqV+ADit7h5i/Bae8Jau7LRa0RjjIdT
1NU1BkscRj60aSaBWUvpEvE2TcwORyl8J47S4nKDHPirG8xrOL2x/otohekBTZaGW/6UBaTA/ITU
zAClFLVbHjSv4u8j37f0oOJb0rZXLCu5DUQgJ80MTS0SPB8pDAcOCIbLMmXBF6AXaYyHH5JODtBK
U4nWczbywIAnqKqkIA1+sEkRtxUxhI746SyzWFE3QbgS2sBFbpM3q7w6OO4+scj4M3puEbosQd15
G1pU35L0vfpiv9C3WypmH/Bi0NGQw0pxt3qivUomIynDsi+CyuTTNqBdAoDoAX6AFUIPPJFmek/J
oxfzHvENqI0X/MppGTx0rrjv2Q8qT/nsEQK1bqh3WDjJkH7thRkSMSwXeYcY5T8B/iCYOU4+XtSD
mONOSrZjHWa4lWrGHXMMwm3I3XWfSTBfBjjWSQqR6/cnvDx8lKKa13Docm8VGG3rS9d/L7iWPKC5
rtIBQ+DgcnQM1Zknift5h13Z4Lb4NyjVoedE1w10beaOXZgJ2IYRlbkvKe2Lv5Uk/gT9aY7KvWM2
12J0trRgv4Z4WgiHs8XBTFEtepiNXGkjYJIJ9SIIo5oRh4DsUipcc8LdA4pQrEykzaG4sKdqg+dD
wtB0Yp16XnANssLZrmDE5aJldY2Q1buaO0p/1jmhFRv8YcRqV+wJqyhcemTEIoWzI6Jhq0D8fHkE
sVhjGdeZvpaDzjQ/deMwzszjZfdeGo3s0ADvimMX+28HdKcQvg73O9Gku6mG66+69uezy3cohViN
52ivXHE8HKEKCiPf9eQ1tjXzgyQUoEcNglpiTvjeWIl9zNRx1v646B7F34Tjq9I58vXuilnNURyG
orUtARYDLmbDQZwiKhYQQUYb8SUTq5GoBFe1b1IFlaTCYcMLHkmJJrZf85pisQijM/b+AYeBBxBt
+mBKmDFM6luEk3pv5Ps+XA88vJOoF4K4V/RLGGMEHIlZ0O58Gxd90qXGuz+7G/l1E7Av1/StmRCX
wwZPw37T0Z/HXKxOQmdSp4AVuEMbuxgo9fd05NgZ8ZFJ6P67nIedkoeiZGfNoQVVFh49Vp6puOMp
AI1XhYPeW5g5k0j6PcuyrQB3/Tgtf+M1wPpMvdjyZGJrV/Z4cmJzFFrjVoPK4mwiw+AqlcUMDlsU
SPgtjqJDpG/kGBI2M4EY0cvXsgXjLelRWP4WTyvljRk9ZOfjTLxOUFa1gYfXGk7/Lza/kWtVQcOL
RQ7pLldgqNG1NpV3p9bEGfXGtew0Xkr9GmJdjF8bUHyHkacoNH9JJpv+Q3c2jf+IGi4Ug8g99PlF
mn//LnGrPujgZq0ZHMQir8Hu1E/VHYfad03Db3oo5UoIhI2PiCLxiDvf1MQw2gC34g98FuMTu7qn
zRJ8M+9xh/sagIB7yju4R/FN0yARe8KydAzacoIQE8GhZ/R/2rm22nUMaI2RrD62lO4c9nS9A/Jn
YH0cn5B5huBtmanfchiCCYPEiUz1gnyyohieENPHXbvhyk3g/gyPqWbrJe2AM7xLOVsC9ZviXNwe
PGQjrY17qsWpY+BP7GfriqOQHmDVqQdRwLsDcT8j/TOzu8SE50PHGAA2YgqVBb0QvuCwths7eliJ
MN+2tbLIkuiqm27TrOT2SiWkt6KTB2Ong26sZpPU+4SEBoz4tnJ350SwcLfF78qIcQstw1QwHklx
MaTOtdLZExShNNMhXiOq/1q0rzO5rprprjT806zu1lT4U+fMAWMzWp09tltA8YgtkSAuGmrnWMt3
6AugPSQ+hn0s8nmfRkGnnDXAaBiWdvdY7GGE7uDLHxNfzq6pECj43bAw0KjTEpKpIy1c4GMnkUa3
X3oaYKpyPwu9+qy0N0iXnVt4T7xMCtLRpIsInW0QOOvCd1cVS7vXeCdQgIlZLCde34xHOxMU9fzS
zR+DjP5N+SrISGYVRhNJNQ+rTcUa4TXFrscZX2nPwhx01DfcAXb5EOeqiuKAdTf3P0X9g5UgVzQw
e2pwlLdckJecyrYp+hX7ORo82dbjQJlUPpVM4GQWcYDcYHKC+qN1lKYthbWq3b3hKgQo2nuDnZYw
NKntDW/fGPEW77xe5YRB7zoaXCaGv8h47RbTOhHgRNgepapQyQtuqQJnujEKQ0XTdy0nhxgIBrYC
vYKUArH3ZFNfMmI3DK+KibyZoodjjzEP+VRya4Q6fAEUG49oU8kn8EbiQhXiIkWXx8roQ+LUzP1g
ZKvBya8IkRQmBLLxxUHJIPrvVsVF6CDfdk3DlKfp2YUohVuXqzYIsQzbqzCAbcf1hIN9iRSX50J5
jELcH/eO3TClku4zmmkmCDa4hm31e9Na+DG+cfhRIynC5MIFsbdCShuztb6sRF0PnEp62T671qcJ
nZhBumo7eXU+d2XFqAtxZL8dz3Cf+nkvTabQ5AQEGSYNFWSPxL9IcKLiY+eBP6RMLsivxWZ0NhVT
MhhJlo8Z3FbcbW59TD6jc4259w3S7eYzr8ZgPZmIPbFfzYDDK6gzt2Sh4x1TnHsFK4oZFsNC9Q6w
mZ8HxQX7Grd9wEAme0SM3FIC4QY5LrGTawgaDuhxu4DpztldYtm1SwJsXrBe1iFWWfYG8RpO21yI
2IbNBMtPXKJn9CcHkG40zo5jbE21/ON/9MElGizMF9vnjtJVTgMKYa9+DPEtBZPs0cqGVHi5Yy3d
TN169NUl2hneT1DgMqXXW0nX1frpxKUoDEf7piJgU0pArcC7O/REPZhXQc1xMbJw3QCCGX52dZD2
pH+6ojnK7VxCGrY9KOAAwVZw+xgPCavhaJEb2q6YOSR0gEExD8WEzEq0YIySkkThYuFsgHce1aKt
bqlMI+veufHKxFtPvMVG8FM1sb5DlOo68y1CCUf+v8bDfIdDqjM/tbp/93oV/qrH1A8PP5GZps6z
aVRHq3UZYwGxdzSxlaPlyZtlWqXnwnHXiYpthRJdU27lILj1nLe2M3x7lMDTZCFEL84ChlAhMMxU
TN5SDJVdAG+jWohvLbdlQC2Q9phAeUg/TKb8rCuwaO2MSxdJCuhMYD6mlEnAqNgg0FUQ5pH0OwBu
Sq6fW6JeZUJ48ogJJ9gBBQZfjLAKHXLfPiyhipFw1Wb7B9mLqpEmpb+r7WeXc0rTl80ZU4mQTjJY
UXtEns5SPYX0hxVzfhrEQB3PBLmFGNydNeuCaC5ai8+fZBooDQGLOlKQ73HKli5MbkBP4iGzIZ+a
kUoYOlKVqCf5SGNODoR6LyFxJdB2Nn5kj9aqu5cFIootE/M92IpM/P9hWQDi2iC5Bt7n2K+tegRN
AtZlbIZvU3qkTLp3ODqpqQLUT/wyhtYIRR6AaFDPkiHCHJxo2uruHuS3ztt31BCY6VNHUF2PaOYj
PgHmtxgbh28dvZWh/vBzaplJrH6R4/RqsPyAdzjlBn+lqkxVKnfUCQNqp2nk47DXwqTZerTe0AAZ
Q4tEYfHYJgeARZdFUthAWAcSoK1UEUqGrpFmsSLvkWEiOXVlDHHA5yI/OdpDadRfJYjDhVtxRQl5
40FYlhxU4qLpyMoBzLWrNxWkMTQfvVesDJQPo0tzSctg+JdyYLReMJ3qDZNlICY8o6n4pboApWFU
kdBZwETMtRdwj83dGZwD1zqBimNv0La+qWYMwIt6j0Y0oMSKpi03+9jfpoaRZ6TOKvHgWQO0QFRn
Sa7nr9Uy5wqXf6Rh1mH/JAEO7D8dKl8l/AkQDdaY0zc55vjzAx2IbAQ8yQEsISJ6/O3q2trEw75t
o9Nofnr13zlkfL26tiVIUfYjyDSuiTuSvVdmWm5rFK05lSFNnUMDDLYtM2dAmgJraQ+BKquq2JQj
kgsu+goefZCtpDY0tRSZXEi2cxwyCCCw/Aqf+IzsFxFc8G1A5tBwkzG1ANSFWOGng5SlyKbFBDsK
/kYYzAVM2gLmyBfkc24B2TbYs4JzyMyaS07EtGNUbAvIXWO8XPaMxRh/RAySusY5tPHOHd12I+IF
g4Y8qiwGtpZTu5+bfwYHQP/FTpONjE3wOmnf2n+jCpGOntFMd3Bhhlh30sraBmghR5rHBUUPKzK0
Fr/sbiSDhMZ6rCBm+GfSA+Er/guRCHoKnzyMu4jt4tEmo88zbQz2IVzA6sQ4GmlcjKyBH1eE+wT7
BozF0C5pDqvaWUuQlIH+zRakHeIgZT4NrlviXwhokTpdnERtZKFbBU7BpoOPaW9Lf3hWO+3QIqMa
UXhMrX4Skt1EeCUwIpsjIqujr4TVcmzzg7cu2SOkbnSYbKrxluQNMtymHvyL6fLpXmoRFc2tg0mX
C1ytVWacsx1btSQTWvahUCe12i1GonNmYKIRp6K22QUyDe0G7zFTc1GYk7jypSkO5VzElYBXogq5
L2eESxfpg2DLmtAgoNo2/MumHVXS9EjtOYRYyJVKjOKGe8nuVrq7czEDQZQtvfrwMSFf12Oq6JHy
q5NYX+m3BG2O72KW3HQ4zSLkLMOdrSRbEZhIqSSqOEHT5JRz9gayqOkvETHRTLFk/shrt6ExRgAH
+IriZKrnond+mFdFyw5gZEVnRdrA6Kg5r1OYHUzgewTQqTReqPfYCO5M+l5yS0XyAOWi++XTYN16
n23O4HPGrwrJXTCbYZTGN5j/y9TDF/oLRZ92afJgm4uNqaRGwc3JVy5j0XE5HGSANVAYdrT/ecAX
AegZlZwIQuboTePh5IciWsyZwhow0KsqUnqCdcQJoGs/YLfSgtoeJxs7ZUBOw4P/BlWhv7bRgjOk
2Ey/zo7kYs3wOADfKfCXgEMxVu6UQ5QEsuzwdl7LD1P7c5Vmd4K84wnnQ1pKZseXYXUuyjdQQUnI
QR6TW+FBOAhwwIFpL9teSeMrO4cHJHNFEk+atkc8i3n+HpkWkpKcOeYSxx+fwcFyvKW994mugnSS
bJ1p6jYkMEEvp5UJEGA4w0p4UBqGFJN6yV7EqRu0HtiDzgz5HDNopMNghL332oOrvLc+oXWruz3u
mvHc9RfbOKLQ7JESjNfMO1r5OXURcu5SRtlyptF2mnrmgFame1Wd0asSXWvau6A+NzYs4MbiTBVh
4UElFqsjtCY5uQYkxUdtfBrlcTjhc0ZBVSbrcNr6YLEu97BcNi7qp8lP8bfm/0/J0XWyY52pe9Uz
YH2fTEvj3jM+ZB2nHuMjevLcMLOv8cCdYW5UUkdiZmJSbvnIZCq6zxaeOqzV9DyMyks19SsDzMtH
IKx3P8AG0jBSAou0Q2NciheH2Lt9Dv7FnPyDyuJBEIrPW4lqeg5OnTG9GGLvt6cG7uEZ6644enmM
ZUCPGEG7dC0C30B/dXyijRWb+ZmA/FVuEG1CRqi33SYVGZj7pEzPQaGtEUNc/NZ+GekQ4ij8Uyxi
08aworV20nsQLuQb1kWun9FMLg11kxVbewWsyWCAXyS6aswYh1LdFeiK0Qp341CQIGxsvQRrw3mF
tfWWm68tkmPpkdNVSZpIjm7HnfY2RGF3DHNsI8k6jJsErV+OnysNnUHpbZuXFslNjXd4Ryy8mmKX
1jVvuT6tRz/aWyj5agvBwPgo4ktZd2uDYIP/yB3ulSi6ZHF2tmk/BxTOcshBOYJUeKihizaCC8US
K5x2mclFN1RfwkYiNxGBOLP8E+MvmT/ssiHfimvC6FFrMiReBsYeebtc7WnBrJGJpQZneaBfO8dd
RTE9r7edUfMj56PNyQ+t+9zUBGPuW5ukEuYjcHiWQBiGvBOM+vy3Hiwza6u9kZyB6n37TQIq6s46
itYS2FMpwdenfyIVjHnPIIGSuCHQqR1s5fuG82fLE/O1HPL6S+5sqTBmZToLDcBhEZaLYYxeECiJ
Km3Wi9cRkY/Y61I+CDMvYBWoX8ZfyNQzewlyCrmAYFdCLHrRWWswmA9+VCKLO2Un9CR/VEvjxcF2
LEy6pyWfAkkpnCdLIhnWCVjASDjKbyoTIBOb0EJb0zS4hjQyM8JNraKQUqcCSlOmJvKpFFmHY30m
YJFRaFArUQ0yaEevhy7L1tbMv8v4fYg38HQUXYbUjVwwotJui/kgkx0x497ooiPWPDUOb1n6Q4oL
idJtit8GXki2nu2pGawg+wgzgStCfijbDRJ538Rvny1KOAfMiujYmEifcYXAilokRjlCagsgQFgo
+OC+mN4mSk6v3jjNN+fbbH20erJJpeUE/fXI/3G0vwN5qhMNjk+LO+g72jg5CqXr53Tu5mld21dm
hS3jNiFjARuyPbQEI3LWq4UwH+f9hbHxzDdoPREUT4COVIs1ZSJxW4H93Rs92M9XCwDMigX5TSmC
Y0Z3DnLFIbXodPUgVHrMfqin5mAP5W5Mr0hpEQOG6h0Tf6/QF5GTrWgsRA99kCZung85Xj1grLCl
KhRdHv1IcgHD7g5oMEvKEiYlja4xlRlVVNG220JhyJj7EhVPpxLshCabyZqtnFFZ99PgBVHjDQDX
T9ifeyNUlLqYMiZy8BhHNVtBF949Ugiz13p414he+K8vlBZSpBs2ZaIBqOlPjx73EESaNEAmGO5I
q2iWy4RDlyeOku7Zds69Y+Ok4K1b89fbQ2osoQdFh4G0s0sADrxfZptPILeAghCjKqmEWF4JKITC
yAHrmQYix/Egv8okjXzYaJuDb4pGpENe4iNtgKytKm9DHOsGHwq50ZEiqvq7jw14oO5c+wOVc86M
PzqEqH/inAQOyRE/9pPDyyJyMOs5Nt6Cujr8MpjWeFCGaJd31maiLM7IGOwwQxyuWk7o4sqnCBFI
FNxzJYA9mzPjXyVUQmxi8oCAI1UyDkuL9Kvwe9Z2SulvRpR1BtcRSzk9sDEm7h4OFVwMEDPISuHk
S+0nVGIq20n2Sm685hjMtJx5pkv9FBVbnFdd3BQpfwxQCIfvnkYnoytMVffIdwf9xs/MW23HP1jt
IrWVEEvQpyrZshtkHUrb0qMwHZCR4mKzgBexKuqefe6kWzafivJCYsQCAp6HmuaSvllJppck1Uj1
8tq/vrmuVWuN8nfVkEvB88BX8VeLW77IGp1yAu6hheQzcAqYDJfIHJDUOeLJgS8/NYTtU2gZBsRm
voOiCkuy+EJuT/iCwUIP/CeL/gUWsCM8T3z2GNCy55fZYNofO27JASo9fmuXG0sz+xQZsySe+KAv
gsVsfBOVlYy5cIMaZ/oepHxHiVGkkeSklibXnf5UBt8rpLzyzPkbMvFvbTXSwx3lk3oucH/QKtIL
ocGy8eSRnyXlGv8R8T5w0AQ5T+kpvEQBaBd48VG0EAm9TUObL6uMUzwFZ/ZA3NDuKha1cRkcWGzJ
xAfGjowpK4dqLgqwFlP+ZA0qjaICB5THPLh8e/wxF3FQzvi/gA0cROw6/hdxrjAK8l3xbw5RegXN
n9PttBYpYv2Q1pc1WNk9FvotWhti8bzzEPZMFF4Lz19GpvFOb+sM1QXTWXoMrk2xp//thib3V3Ak
5uuAaL9Sm2RghqosT30ITAfaomevvEvbuwkEHhhrJfnbVevKWKfGh0mukvSbPvMn0uHXCEZo0H7H
0DTjEM+3Dla1BPVkjCgcz3IRGsjV4OLQDwH0ykVpA7XF1ie/LHsJ0sTE1DFzucOG4lmbo2U+MeOp
3wSb4UFaTMbjN2TwMgJWsMXyHXLrZmvgkJ+jWuO3kJOBdourWXCRlAZatq9PH5TYkKLqXQYPeroB
+eiUNwOD8pxXRtOtTQy2rGZdU0lNo/F7dHn8+cJERTsCZmQHlGdP8r1ySOpcXtLWC3BUT4kkeL34
hNeTBJbkryF0OLZmyU3IChjtvwI9km06x8ZGxu/oS7mOC402HDJMxzR4vAnDKqlHjGS7+ciQ03iO
AJ0LMC5EWwox8pYXnHlZCg8q1VTgf/vTSKRJc4yTa8t8KQuaMCGaW658UjQEmLHn55kukm+x7LwL
PLZnl8dWZ1b0Pzlmy9nR70bjAtSRmczdcviJBKFiXMH2kjtbQ3OCUxD/K1smO/AYkF1ejoi/+ado
82S+sSiZHuBPg2YuY2TfUl55enMyM6rE5qhqzp15LRcpfc7JL4qsBBwEY2c2cgHCVYnd2D7mp4t2
kONSVNssQHf2PvvhTKFT9fkzjaPf8iUcWv1Q6oeuPTTtAb/FGffz9mDkx/c6xiPQvNAe+2X+gtRj
4DKvE949jpC4sTCeJ5KZ3u336NwIM2RzMcOvA18gsWwK7UJSaYJU3PTesunPBJKb1z81PTDlyIAO
ZkbQaeCSNT2Zyl/ITxdkiRlerGrWIu1H1AV/0/2VrF7/RkxhP2RC6IthT3Q1ZtgrNBrgtNqkbziS
GSlBnmW+ahUeD+Pe/kaDiqI0Mk5QL7DDjKA/tApPRSpscbhJkQbJ11lbSISIqUZFk6IucVTMJ12G
ThHjTAyUsrFcWHLiqIihA9zvlzPxLqA8ZE4AOVM+IryWWEyfjISdB/Sv70uuNbPBkDSOiDXa4Z3i
IOKwqqNDCQcc8cmlVcoWo1bK13n7PQAN2vZD8Ik2PZQQPwKkg7+QtF1HTOfjiR7ts2mn+ss6QBxK
uPcCPvSNn9c5+3cNJaa3x6EL0Y6xVmP7RC8sRlOiCWhxhCoaZINes1ZqmD4IRcMjJKhGnGFumwy/
7QGDUm5Dg4QVzErc4Lmh4BDh2XDrzHljNzFDnW/i3mTFTHny+ZLyKAgDhb/gqcR+ofON22C79Pyn
zHno5UdFO1P7J4UntDdhzujvKrWOnVutRntF8vAoZL9GUvFpmNC6QCtQkXDRi5WRKMgojZeglH2p
kMqx5dQU4D+GuKUMZHZWaMZx9v5SOhec5r5/Vt4if1cxJZmEW0gBgR679oweZVGV64E7q//ynfmJ
ci4Jnb++tfcaY4cmAknHYoBgM+B6hxsIUooTMGkxGuUnZ6qXDpsY5TraJcF+EHoMNdXiUPHaHlKK
yV9E3jSnpV2/dNqnSDZ7RtE2VbOvqlV8t9GX2uOpTGFXCvd5LICbIvwaeiBcc6t2hNlHD8VrMCFz
9HsLclGwrszMODJk9hKH9gc55dcxrg6VcADvtIATU0wBFgRlSvPtMbdQuA1VJxd6u8wTRm8w3BKy
1zca4uUQZ1PH5IuanDpvPDj9tg3eYvOkBF+MPO742gYvRh7wU6cvJvNH3X4Yzg28jj1/zHAJGDdt
ok7dUBrABKeKdqFRloauZaSZcowIKM4cTqGl5XHKs+gMDFmm+3DpivSiV8UFwHVsfzhUG7XbWzFZ
IU/Wx/Ck109uivrvFTMwMtV2olqXJmYe1PNEVDxB2Ui7ADGiceMg9AzVA4iHlbyKjtGkqhhoqs6M
onUA+AoaqbUF7o7fD+C3AFQRNiOy2eXn0EaApDZcNB1D+BHnZMuxKc1NizUQVBfd7MjQOoKcvR7s
4vgV3plbsz17C328kWuOJOS1oRrLjWcy7KBMlhYE6JydmhiLkTlZ5fGlBlQTSy24e2aEcD+Mh01q
RuD8/zFkMzk0lYIgJWl3NYNzSZhtGvWpxjnGx6W1BV1emDa19xFZIMlwVximOto49r0C0g527B3o
OpQsnOCdguR1FaOxB8vqtzbHiUo9twiwG3X31GMcUvyr0SxdBj6rQ1mcDZexQQ4ZzCD1da3jlnS3
GCtkdcgAectdP0fjMkmfYGUXI+RZsx9JRewpw1MQEXVES01oppsO31k3rIe7PX1W3am3503LXLs/
fnag+mH7pGg9c0NnQiEUkpmjHXZJyvhls6c5gsoWXcNKpzEBi5/ibd4cmc8Ber+ii20bMuA+4wJ6
N3zu/A9aCp+eWyBBayr/COdrQiKyJRaWuTZHc4XZYAATPuPF+qmANjXJH7vVlznGL2VDG4Rkn2Ad
JIbZqk+8tW8nTwCUzpB/uHAsulsfRFrju96KOGHP/9QVDJDL6IXKVdDHkgwkMNDa3nI9l+ppcpFM
4onH54louICHU/3Am8u9r192japVCx5Wj3XmJWMGvT6WaN+1liMYeitHXzy6xkXpKwwOZDgye5Jy
XDPw+YE8FHo+GXY5uK7KddgiPqrQGJKUkwIX0+SLyM4EgMvVfqWZ3U7W+FCP+6K5+y7bJOAqTXOm
dtEHd1gLAwNpwZvgAC6sQVObxxBrlST/Y8bl0QJlkjaHvyKxPuPEvAuU0ArpYU6UPMpydlGq4RAz
UKD5d+VfxLT21CK9FbrXven6tPEcorWWqs+I5fQ0d58tY0tlVh8Q2tTGyQjsXSG54mjoZfwOjAQx
mjUwEoeowcK1tDlnppDh2HrVCYo7jx0EToG7Yg+g5nCtScaYRUozI2y4GsChX0FpuYpK2ipT0+AZ
ky83h3dsfipAQICJmQy+LmEyKt4L0oBIaaHk1IdGuBEvRFWQB5COQkOvOw/vIUMJUqyUiNjG5J2b
lVfXyKjReLdCf12SFsYP1w3gyudAWyEM/Z3RRbmjeow96Gcb2F7Qfsb2NBe2FJsk5oriai8rJNHv
NvMkNrNACOtEFqHcXAq+vFP23zKL64bqyYH2Edaey8nGEVKnClGQvkZMZ8nfgVqK87MqcBO3hj+K
Uq3HDJt7zxa7h9wAlQFpFC4UPT+Eq0yuI7RcKDbXIBYCCp4BqYUZePpqqouqvTaVtdfzXnwoXItU
PyaSf81JM7Kh+O4dL1rXFvNjGjlolMaaL8NGeA1UVguaep/j5JTRu0vsOpKiiKZTAkcjpuQVpCIq
QhpP62AQ+eZtpoLdJzSkoD86js42QtQ2Zvw+PQv727AFqpB3zDgwLorI5Kn/TB3dHw44CXYbGJAp
pC+nebXraLBBNGEskNdUlEbltTTImDxRfVnebm6PiUdJj1MmowvNXzb5ovF7cdy0/ZdCyblSUH0A
CqvRTx7c5/EBKzh2b0qJTad6wx4iq3wS1MjNC9eKgfJo7CB8dp6irkxz3Tofpon7K586wWbdfKqk
lLQm2pEdA1BwuM9KTC+LbzBPZKMeQbdBX8+KVIu7i0qrcTaDdNE3tDxz80grQBZI4QavlJHhHexr
gq1ylXYFPsdmrk1HNMLvNWycgIZYSvlaZfI3v2fml4pAziv+THm+7LEcTTbB9M6vIKwPORV+QVEo
Gl+tcFKIse55IGTg/CXyPvJuoiwRsCqAtDQ5G8cAUI2ukkpUMAMD/RC1oYaQ9De7TI0oiZIV9ZYR
Xfk91CULCREtICFRweFJIaQABsKUrWQ9avl04XhaeABUIlEpuFMVZraoIzW9ADeAicUXjI0tS2YM
gjebUTy2pJmgWjNfCcskyf5qF+jMrNcAfGduvjRMcynT3FHfOCBSvqgV+Q1dtlGAFJ1Y5/ojXH14
catmmen5sYZ782FB5BnlZ9BKw3OZGPqMyGci+4QUSOMuj5NHjL5Efqsr82sKCivUTz6sZqU8y3/2
W3eZq8ZGZi8odzN6yWak13J5PQDFXCh96Kyk6BB5p2gwRQqgZNfcfYjONvXbY8bIlIuuJrA+e+st
5Ll90A7+qLBQaDlQHlYFYD4vpZmcNbOzEUMAGHrsRHieYBAxELWlYoTOAtYozDz+OqZljAHjDI5G
n5XMLe5i2RK8Z85HbKBIbh6iFZssxr5hei5gbTYawkw7j1Dx1YhNOV10kHR/VWM7ZpAWKZo3Ljfk
dRNGy6PzmLuDzadGSrjmVlTyO8W/M7+7zCdMt7DkmJre50zdtbiIaIx9Mc1R5hP6kKtdPjFXIowa
/CjHXho8icTZq68ZR5EAMrbangYbKyTQW5i45NYZztJhvWQUopZzSNnZDNcHYPAGAibTfxtxmS/2
Oaxld7QCb9fnmwAqxvphZFDGPOqrDKgSDN/k81rrtzIFr3ymHK6Zec3CKwR6TtBQtHZPLRpy/1ln
brk+Wj1dDJV7LaAxlCt6PGiF9JfGN2t681GjHPvOjC2qd1TtDEq3NTMJOFiQ3YPAwDO23GQDHj+U
465xzOZP30fEdh7yv6KyF1Z+ApZBTcn4Jc5v5j4q6FXzW4/7TgFgeiJUl3itWH/qOXOp9IlMqOa1
JOS2JdmGx8afNkq24X1WEbW2SkZQD3Zrj5C+8sN/uHxidG+kFVYKEpv6D2+/Rojto8aY8Rzv8h8R
hRdgMZkkAbba1ouGfTPap0qDtgVAzzigw2pc6QEjtMW0ihXjTYshqJKlbT6/mEBzajFerBIqmkcO
4l3nYr2A3wWAf6NyzRJTp4mJa/hSmmdp42nhZVmAbEHebbUBByX6YO5Kp1+m8WuYfqBtYPgD/WUo
Wqn6SgfD5E2IgCbNGmY2BZhi3/omZ8/NidUFO2Wup7WHjgu0ms2ICOvTRbw/HDQz2yKrd5IfnUUT
oBK/+sUpy6ETxSAZPgIwwxz2DDYHtBs56uvyVUAw7qiljONrscpoArm3D+AG6fDpHBiBLRk8T79D
eqJbkTzrwwuf00XTYfIQkMpgcfw+tNl5/W7XJMUa+IO0BY7GG69jCsZKNgB95iGsViYQxYQqTYfl
L1i7OviZoj8ruCcTiGwgxCfmmVMB4QZYZZUwhWBYa0wOdqFKgA4Jh5CkscLTvqiU0jZNc4nvZMEC
G91HHhyHsmMIUhV1VknTbzzCgPEUlFzt2YfxcFimWPkmzK0V7T8L9S+HBCNOYmNMbfT/LwP9Xu2d
s1TAWzUSAihYsYlB0rFeR0EKKKazJ2v95NSu7HodyUVnnEETIVD4irTu3WyRwHJleflGJTEPnDcp
fxIgA41KhXkZg4vHEecRDk0snkU8GIXhhVlbURqWXBg1ZCVZtiz6uKfyA7CjAkS/xj4eu4NI7Jlu
bc+IVqfKXfQ166lY1Cz/ASU6eCluCnwmORT1c9Aw8e3Vh4EhYoH7M9xtDYUcDpiURltTxHOGurT4
RYNzC3NXWf2So3tQamvpmyFapY3v/oHUzuotA5BMVJELVsNMoaZiHbmE1zqvNmaFLgNOOmV3CZfb
EqYxD0vhSib12ukUJvEaObui5s8diYGj9ZBXExODTdzOPB0mbCI5hGr1TYBgZHcy8yyEPN9nQzQx
aly+VvmPfBuAYdIRdBTxhDOCBgQW6pQGQ12q1atF2DPQVK6RBoE2dFwaHSgblONwNJVs7xOVXSJB
bnSm/eBd+YgpXLcWfetdtBGVQYiNk30OcK4uHbGkoLFu0hf23AgGzWvnOxsTgqaUB5oQGY0KoF7Q
qfyPpfNabhw7wvAToQo53FLMQSIlURrxBqWInDOe3l/Te+GyvTMrkcAJ3X9quIpfSyKfz7icZP40
YQfg0RY62RntfYfL+erPn2x5UFki6vaSF+DDXM+Fd4ldzOYpUWQk2CCJROQCJiCQlJS5MIn4CBta
YDtjs3YduXDJAPdIOCNjM90u2abiD0fEoPJQm5CxncMPn05zrnift2ZMUFHxJ20TxwRLiMbjIcno
fIkzqNXliJMUOEe4dwi+kEJMlN+stp41hYK873D3El5TbiIuJur8oi6XRfaX5NMO4RMdxoOrEPpA
EVBLRsBbB6Puzp96fDHHcOGb8YMDuu3pS8vflwo+i7eSydVQWcDcBCxHXyZarsZFOEeIU3YMcnqB
4BpNR7XIX1gULa8R2IC8SJbXzYQWlD40FK3o90RPMSHiKUkOtxgJw3bhD7MivsaFtqVZj+nAXYOh
ueyuomVsN3lYI5ZJDlz7QzAAm+GxeG8qBRcWasVi+LSplAZt2rgkDwPBzSZ2PCAvTtFcObscUHa+
a8B8WSe1eQRuoq0PLtIKu7gN+A6BuiphNkBfqhl+nfQNw//wLSqf+K2ETLQF+k2wXq5tXFLo3SGO
OREDEVNczRCMh388t/NXWWRkaqCo5KLOhvhUIYlHQIAjl3ohIs5NRafONZGywQOEgJn8oiTLVhzV
XvSYl1wcVEytcQXQQ7smosAZAd/QxHetM8ljS0GnI4apzs2xxhteqQP+rkOmJk+2hPeTGFJuQgjF
ECTGJpfeTJqNa4BGqTfmd0Mz2dmjyTE3SUeW6Nv025lBrPkoAlnXKkN9myOrSV6Pqg0rcX6av6K7
zQflyHairfVBe0XxC9CMLCTTdzGNo86oOw5pooZWQdCtMTKIsFjgELbh6GSbwawf5S/JtpHlF+BN
zJLf/yxDAUWRwgQPtaE2h0ZjvHEbMAfLwygK5cNUDm/gdgJ8nZgOYpKunRKxOJJOiju0ILm7QfRv
VBvNrY8D2QL4jJEtIiKWpArKkAf+rEi9d70pj9NI483ono6p30629hKGAVH5WM7GYtdF4U7vUjCS
CiHKXzZYS+lV0digH3q0QlSy2mfkt0SbbYJkRSTUPP0YWO3Q+jk1SbAfTQ96e2oKrImhTL3vliVR
phNMy3DqmXehWSkj4Bn8qxOFODENLJ+eUbuQ2UVoZ128KzoVAaUWgBZMqjTJ9/6aYgiUmX6tInEE
5C2jaNIB3UnQ2tbMx0ESGXjc1kGy9sA70I+r9qkNRRnN4PKq/M6odUZQy05loKEtRXu31Dr9EAeX
liyFADpYJHUK29dolwrnroNxGhllD+XqvIXUmwgHGdSB2quqN+b7aL3AYljUzY62En19lpzL3BME
/ilGyowFCza35maF7aGH1yQcBMmjUkWvEtMh3GTbEnM+8zZgMkQextW3TOx4q7oQi25ElEyEthnl
3GtecokbwLXh2tXyM1NAkMLjeSDsNDu7BcNOzvlmho4YrI6mqj+Mpbd2cf6OJFvbH8gxZsPgvNU3
hTaQkmPAYOBtn2KyUrOLaYpjC9W9sWmRwRa2v7WsaWtkOuLnbaF84cuYjB8BZtyQ+K/g1jMWIo+M
tc/OtsikyhEZ1BnGCwZT9IW1N4kcBPKgVEiyz5hjUE1IJklv1Eg+xTr9dq57jHarUHFzUeDH5+qQ
N8daT5Gyiv45wTzKrTolgCPJrzHAoXlrO9l20ECwBhNpab6+EGsFopGRaVjGZTbRS1oDKU0wzTD6
IN6cq3V9KsvTW46IxI2HlRgIhIbFU1KjHYH2pIESnTZ0JP4+wHmpBkbKxzx4guVB/un45QGMHMpl
ZEWnaAN8RnJTX8lpBzmOr1rrP7PwM58xLjF2ZoMEdDel8bYnCkDkAUXhXKRV5ZvLlq7AqEKeG2az
Q5WQ4havanJbAB5xOl2Z3a2Ev0XvHcasWygG6ptkOVjkTFG7JyqkJAAl+DYRdDfcXYbYJVhOwjhq
CWVGSQcyNhPGImMp5Lkvo1yaQxnmQGGw/xAKCN9x33h44v7GZF5ZLZ0f/S51+KDsfEy42YffrtCR
54R5Ty/w2KxhR3+RUofHHZFKEGTOyjYw6J986tcpGUmnumrGi01sJkFDLSd1G/8qFLW6Mh8k0EbS
WvnIicPkQDJLu0taMBfnClAS6DuEpKkKbwuJ5a/0Fzm3oZItuD9JBsDeMvtkTfQnicXjPGvca0RI
hhTFI+xngng55BSg/Uc7khFw6KDFlDQX27/BtJoIwuQ0GdM/ITIU8wTso3R/gA78BTdVnx0obuRc
YkVwbNB4ymX3Z2TxKWhfhNEShER+xKSDwwihDzAqmqEYHTjcumxiRyzT4NGgImBBgqNJDA9MtXDg
LToVPC9UTaN9E99IVnEinFC9RES8oA3gX0l6Yyt9Vswt1Vo3IzjpHMVdv+5RhNjWd6isqDfkZcsB
ljBsKL0o69F5k/k9MyY1SdKQDweF1mubXnQj/DgeOqhQwEzS/ObBqGrGB6xZj5LzFELXY5zq4R/h
irp9wiU8dXsvuVTdTQgHpHVyI7v5OlXovakgqDKwcSN+pzZoqGZyJDeUCy1m5/4P+PvgUC/mQG0u
vAZ+lqR9HOYPB+QeFVZNOYtfRwEDpFqIimIt2K6DtXmEcjHEMtPwC38dLs/ROkfMdMrxEDZVtNZ0
7WFeK/T+XKF3wF5MhFn7bapIWbU/AVg6jtmBJgQ7SkjEiwj4rdeU5YAkWSF6iOyMzYSxWVXcvRjb
heutqbtJxzTpaj0yrB3o3Jp/bakX+s5mIEeAMyj1lhqYPKsuhlGvIuA5bMs51afobybPwOqNXRBA
V0Aog+gifOYicB0RYZjetTQIavL/AGft2FsBLoqYMKKyHWZR3DO0hU7PeOGswZtwwYCrFsYimRl/
PqhnaqCrZ/tLx9dPEDddom4NyowUm4tEmw0YYBHIq/UHwBs5UngTCVcOcxCTAHIm+m6LtQp6GzXg
qLF3si0DAAjlEn1u31+k7Iy6TyzD//WN0BFxpGLb5MbK32jsAVLKf/QgOQfM7IK7+Tu6TP4AfZ/s
tuSa2QbBWgy/K6G1Gm1Lu9+7GSFQMMP6SqglySWQzapFOh4+WM2wfXI4p6o4OSU9qGvi/ziC0Tsn
FUAiTSBVOJcHKhuK16ki+AnoLaNX8Cpa2AQ+8lMQeWkXZ1+sBowIzLJfGTnmpKiG7eEgv1d8V2U7
rd3oaFOHU9KheBJjL/5r6Gt1ukk1XMPbdZd6gIUCKRQHRlq+OyQnoqgxOa8zANVmQJ5C0zA/ZHIa
UC5T3A2ETAmwoV8L9hXOEKQ1shAGYEuGhHanOcOb4zG8ieOPnI9cidda7a3Vut33LdqwRtmmOb0x
Ah1rRt2IAE5X+mNOkxqBv41w5pkSPcWdt9QpBzzj2zG+ozZ7Rv4zqljoTybVLv2zELBETNDd1xEj
Obn+VLKOApNMQdIVQnMt3hg0sbs2dtd1B0dDceh7jNQiBUCh2ZS7WxlJ8zZ+BSeSIVyDiuyqfBUK
Con4gxdsVJJElJyjOtaOc7FzWpT1SX6cU2svuUYC6NFHCjVHpV+qeG3ZlCHNWFO+jZa5lkiXNHj2
w3ynlR83BhAo/v3pQVfM+a/JZZcUa7HXiPBGYnHvpxqb5XGuzwQJsPaqsXwhcFUCr8TRT+Q3QiBD
QbSBkQXBr2jj8MeKaFLJ/mYoSOp2NY0IvEd1g7yTaTSm9RzhMDa5QqQao3W2vKuekirNVDjWCe6T
GH3pnKKBmsttjMdZGGq4BTST+8m+Idu7ayRlINRYQ4fT74xgsgpnTclpfz8D+d99NT1RIYDnZIQV
AxEAKiJHmK1HXzUxPeIAUG+TFmyRtI1xsUI5cz/d3FOgUtSjYqSpuCvgqFRnEkFxrCGjppNbgbqJ
RVIE3B4HEfqxyLEfXHA3eeAZrLaXrALIdG/cmukTFZaENXoqrAOBpghlIvbMKEN48C3RXiJ2BgTh
p0ohJosVhIADSToqMdVKVYHupS5XMZq6wYXmRN2d8c1CPmknLzb86JuDWf6eqE4MAsokffh3hJQy
GOr6EiTfuhuu9eKNss6mXqW942lk40ZuPo5eIBNXv0kgESkxNAxCzgNVyWqiWQKcko8Heq/E5BX1
f4FNzcNNwakxZmgK3WKJsIH6S1ilmtyt0hqO96KO3csViB59YqihSL39Sb3KVhvaQ1EShsswStrH
Ot8TdsZvZGhGCI3LcwY2FxbNoEnkgjS5qDvaNz/uyBuWlqTSh23i/cN0EOr9Wgx6GFhseF6ckUhj
JIyN//J+5aYAk8NH6LfOyYdzzeONgQgqtyJs9sy3Hcdj52MJ4NkH3rgW3plvU1OshACChuieuIA6
HxkTPBsyYnLfwEM55Ns/l68yvqfkttCaghFa3E3Jpw//rqNZCPKjgdxc/r4UKJThDpSpVOS2VE/d
m7BNdp8jDkItL51m6p7D6nPi/eDPFAOzbDcWRh5VhORI/gAuJBCk5I/6OETMm5EwM4/OPowOKpYG
nF7UmIFxBGWuLAbt+Fb9aGvllsjCeytgBfAxiUKL8lt78bEhbDJTsCIjkCAeXWoHr1UWyDhjL9qR
XfURQGQnTI4psW4QST+iSeE+wWTBowkI2n2IeoRz6oobKfLzNd1Sb9xx0LhYNhbWdxJ+EFNoU7rr
Z8QR1lUFQRHVeLoHGzacZVDEKxcoQS5m4QSQBIqqWqSyyFke8ZeRw5AyMM+gW+eMRLiYi0aQ1ZfV
J19NV3K84FVeV/kJ1dbaQxukfqphRDLCNwx5n96CiT7RgP5B5TzzZMChqEE8sGK+ceAyopmoH5mz
J1pYgfEtWEpOTqkpYewFCqxmW5J1OoIdYumOs70G468U6kYEd4b9p3961H+iNRyQtt9VOhpsvWFs
pA/hgauluYxgTeTn18ZVI1uwStFU1eExMR6dACYARVAPD6hfU6ddRoQGsr7tpH4KCAGBUzwY86PW
y60Ynfz+udTPWYjEjDCSCbNFm626OHpK6P8k4AHjq4sRhBGh9T/DmvbQnKxQ/MwVJZ1FloGtX8DB
cvXZLCcUH+G6rPY+JF9TNQhO9rnT3IagId6cjL/shqTPpTiBI5X3GZDl4aItFSWE1ZxM1iV3sBJb
mzxjyCxXWMlWI/oULXiNjc+ttl7wHEYr8ZlRCHBhhiaDV72rQ6K3UGz3+ETEwPiP5OKPiAfAgyac
oY+SqNDX3JS5g6+NAUlR8au2zzjLjLHdVhrLcgXQHuzpW1TUPe5SuEPsHVwCLOiZE/1HTPcSSkr0
kLSRZHeuNLPi1dTHzO93NRYoHAmUApTwHGSknjKSJLCeKu2Cym3I/YMb3KhCpZdEqY5WoaqvHkxD
rX749lmDkC4a7EEL3HIz/aemfkZlRAKbCoS/dyvI6PDUUVT1RCPkuX+/WuSuEsP3gPkWyIT5juK3
UyCP+eEO9e48U2LG6UacGp2EN/uHQspLG4j7Obdv3CWjumIGBeMA0PRDEnMvt0wVUk1jGeMptdsH
r73ygaUJGlXzC2VDBvUiopMm1rdZSgiZg9f8k85MVP7ABnI4qQ35a7ibKPZixkW44auE/LLl0vq3
r4nBwIYd76Wcg8hnK+vqDw+fDe1SLObBp+b9Cpo6s59hPmRNTLX1GRbq1qLrg0zIcDoOnvHwFWnl
GoJ6JUkdQspKDeiSSJNIS468mRafjwa/CGsFMK06zUqdfYR8vM+II2u4IqXILPOJP0yjt2LWdgll
YlLgMhkIKA0+e1Ibq+yNHUlrlyFY4q+DD03dykfFzJ7gS9JGlTZhHtWe44f1CaYhFwEZwiFVuazn
GNnZoG1AwSWwUG7wAOMY3iD3VJf6zmyuwN4V4145L4TZy10EbyVmBO5nP1EOvkZMFalecfZZoAWx
CQoQaLlxRhJVYGDCjl7BxO64kkuFzSoAICZyyFB+uUenkj7jt9s7aHQtNVmXtbFoOWTN8hJojKqS
7njqqAu4S7hpBPR075vcZGaTzFGuHhHaS+0p/VSFRaEtyVswuqXJjNCEtZK1Ed3Aqp6u4vvnHjUo
0gZCTilTGuvXhfcFBhFXtEv1GsJpUF/NMbIReyfES8D5z96BWzJ6DkHWwnyicBTtQMz1Z40MLuTC
4/KWn4+UJB1voartRo0QCqAEV+xMjJotkvzDIENbyI0KZR7CNi48MSmZzHZG8yYhoPwiwinXarC6
B8epJyUxyXhHESmrcKpOJQ/5PqWGsB7xBmYraEUGh3CfVlwXKKiDizczEA1dTa8BkBELc1Jz9yx4
dosnI4vzrU8yGkgFFRyUE3WVDrypblmPKMgk/GEhbLCobScJdY75h/yZoNi1DdOJskYYRj0gr7FE
h8L9BcxeBvEjlmCf+743OfI/OLddijBIWB8vAJKLC8/VBz3WxsvQ/qE5ZdeRXU7MTkYlwbPT8PiK
fyrq7YcSpgZIfCVyvaaBzY/epA4XWROmE8mRE0Q0pQfhIcqWVpuLQeeqJBrxJMxXQmpNmTz2i+Sp
oETigGAn1xhc3OB7+MhtUsg4s4UOwKWylCwWAWN8ehFZoXxtFiYrKyUnQGuNjYXUt0eGJz0nu3Zk
HXprgY3RMFHnDUgs0/4E/7GM891QfgUmLI//N1L28ntbb+UBudUYeIjCHcKd4gxMqjlHRIZy6AxM
JsyCZbZRrTMd9cNH73poyfHzl5imiUPictDDTzmkFXgz9gEwHSttZokFiCVlVjBTWShKZF33CswL
GKnZnMT0MNgb6urKIwt8YUEdIyUkwF5dM+YjG3aq/wbjCohmLCj3mPTDuyf69KhKnv/FS58jnKzK
Vi1WRhmcxS6sDP1iQFsm/N1KSnYH1H3rfvNoGd6zGsVjQc1j07pXWveXcC11wy7aD36EVfE8xee2
JkaeSVZEagP1mw9GQtbUEiXFyNFEq6aBuFZkBbveIiyCFYJiWduGzWxvcENu0rGePmVrFukz1mfp
Zjh+IDAQy55ESaAj3KXyiSpMtweZy539gG8tJpTSBePjcBf5IxzgBvBCQ9UHHFYES6sztn1/Mkis
EXtaAM7FNhe4WOLDtLS+J6V41JQxA8UUdJNwpME4LOW84xRX4qvpHBr7VdewpJAkiqqAMk0Y7wz/
BiS/B1oWPCMtvzqUHCO6pRaTQZq9FnVG3SzC0gpd8jh1O7nMR9A2Me4n/ATd9U81CtvCYfICbbO2
EumUjFVsmbu0zPUl9S3z3ptq6wePTa2TowPtxdAVuowAFUYvVqGKDC7h3GyML+Gb1A5KtFETg3QJ
Ek1gCgR/puQXPVx4YQ9wlEldz0wvLP45UML3cCaFwu+Wlb42maNRcstSPswUDL3OQX1H65kLs5Oa
W2rdoQR8AXgR/4X/OGICp1nkeKOAQ19egriI8QC0Qnp0Lt0uGB9EsyKZYAbCZ06vcOng3xpVXv0m
ZFpn6d0vECHPwEgENteyv9hGOgcOVFFHChgoVspi4v4FYLRVf8WXkWqO/5KbpJ5QaSW/wNMusC7H
asadm4KvqtbJIXRJPpeOQoYRLtyFvEiTe1nrgXPaU6lBeO76+FfWnfRN9YVOjHY7TDdwTHJzZAif
pKmOAqKFMCBOq3sCMBB0wIxzU10G/joKF/W0L8fpNCnlISr3Ji9HWHnT/WsZ8aJGxBOFym6oLGKF
WvIAmo1NDTzpRJEjbARbgDijymQIGqiCG69yxoHEOi1E9ofgYQDh9eF1LMpoG70bo4nzEBhEuYLA
yiuLYZItpK1c+4xSEgy4acujXDuvLdIUlEr3Sxxg3wVqBRIBhPPS/ug19kNIA2GxAouSstb90zCX
VASfSOhAEFC2sYxqdDW2oOgpIx9CAbUyTd+grdwJlUIkrgC4vIBeh++iq/wOR+UWA1kFRXYwKH6F
tedeke5UMUjvJK00w4bQIoPvrjk/siWxZlaZ3ECgeodqvSR0xEISJZEHNt/6zmHQcEjwl0CnoGcZ
bbNYKpB38KRzCOkKd0E8blo0SLxC2RKhawDTHuOUqJ6CGIOZgxM6F3whJECMpUldAEpJJ89iAlVA
ZCk3E9EJ/FMClDo+u4K2siTHFs79oQ7b1dVf1tCCqkHYiHsugZzBGxCkTuwYc7zIV62psdDuiCrG
cgkMoZqdECgrt5kKSFDJKCLyGo0X52zVvxBHhe3YYfDxUvFSJlMwNQEBOFArwDQfMubqLcRIj1KM
e00YRf5DbPKDwIJstDqaVwIQcJnMKOAcsuCpJHWMJgq7qiZ5FMmSKMupHFWVcBxk07TfvBEwFpAE
j4cnWW0jMB3llQlEXfXRmmdQIy8TuANoTbggh90PVHqS2iwe9pJNoHFn9cBMYHpSMw0tPVVx3/ra
xESZkpQ+DnEYHiuetgi5BI4SWKCpmRPAFxPqhNIN/yXIT8TRFDokqJX1Sb45Oio3LlcGWrjJU97Z
nirfLwZ5JathlVfPTvtGu2RzquIZasySgVFv0+z98z8MBnQYbCzbiFZGxfAIJb/Q6LrRHfZCBrBz
WFdBV22ko09QPY3OSlxHLltclqC04LkfHWmdPHfYCtfB+yR7+sFOJwTcBC8UWylp77Io6yK1oGc8
pek/kQSbU36sEYzZgZyQCaIC/SomEx0MQ4GX5OUJiMj0i4rRlHETAMaX6666SJs14NhqevhceHj6
l3xijtYyalf8SwAcevsKeoaECT+C+EF85wmM0qXAEs+MRSJTt9HtHVcopXnJLaj9s4cfFgRnnmr/
UioLLaXxd+HgKhVjDtKwWG2OyQQQzRca1R1sMJuAFylwEaRegDwGvTqgyIi/iBRLpjid5F5gGUnV
4tBoh0l4ItfY1faUhHJ7M24XeyENtFVrj9IxtyZHDbWrOnB3MXsEhWEb8YZZp/VTQnfBJxR+XbY2
6kGQGMmIlHSyAEe8cBJ2auGe+M2UYi3oscT8N78DKgrxZ1SWdn9zsknUWb0adXqglFfJkkh43BxM
1Uj6NCWwrkNYfBAe47hMQEHLV9O5kIho0s21R7fTtvwDSSpqo32tjw9SoLAtjfCxr6JNFxJJD34b
EttruNWBU0hXRy4jY2+qx0F/VHitTvOTtwcFBsMgbQqpJ3PG8+q1a3eJ+qMMcMwRWrbPYTr7GB3D
8svJn7zwMDFfOE+eKu/ICiKR9VaGjHTXH02SL7Of0v5zvKeuPoJ5+hyibUY4AOsrs8gSrbPdVFl7
jdFCdHxFR9nLkkyQU4PLbFAaE/xsY0t5GOhYsiJ4Qo9AC0GKLMNl8HBvpiHC63CJKYBpLhOSGsfH
cCKYlSygO5FKvSxHd4cBC/RZAWZjaodQvurmftqOSD0JXpxPcvOMXbMQ0dXgvRXMNS6zXeC8yfLn
QUrhIkZslw4ZkzXsMuev+K/4LpKdQAEQopcGFKjRn0/2deAH8itBnTlfFK4njGucVPziHBkhDHm+
1xitku5hUX0S5LsWRwpBG4LkeRCNYH+S7aZkYNA9GpH6AqfcoeHgVzjxp4OTm3tUIFAutxa9CfIE
6Wo5UUWPIzyYbHMyBZj0k51p4ejGbMw1KH80Ak29a46AQ2CpbD7FCdpWznw5pJsUlFc5Z0jeEw4V
xTvKbWV4RJ9OvzIbUfahBrIVALsJ5AHHjHwKlpNlXrWfotcTwbXZfYqzTuJ0eWszypEa3KpJVQ7S
DTI2kGQuYM5C4SG09hZA/8zxG9CNgq6MvpMuUHR+8lBYHQKKzVSDVB/kUGGggRsR/aIwhGLjkANQ
MGrwA+UDjfE9WFz6JR3aPMDc0atcow5iH8QvDUGaWM7GeyIjvUtIGQdzofTxixrlO/lWgQ9WA8UF
pAmSr0kxWUDlYthiJSADa3DbiMLPx+7CvWtEv7KKqGN086vzCIpUl7kCsT+LvEOnunT/ibp1RKPx
bLy2ZK1bmxRsbDiUBoev9uSGF5MI/gGj7Ir9SQxINe+VAgEVLgjwG+TAffRBbtBAOgr7AYovoDFK
yu5BmdAgRIy73PArSlJJYNBE16ehQi3njc/wIlGW4NfhOzRc9Yj7ao/mddyoTG5Skl0W3EykiHwX
yMOxffGSJz7qEP+qLhgC0JJJ6nTqF5QpcEiR/tTgvoNkkrQjKAag0Y4Lwa/1ZynbWGkkFSH2PA3Y
vDl3MFYjjeUvCg3UZAyz7M295nO5Kb/SlEsdbMek6paQ+vFKFLnC+7NHQiU82dyxSAAiqku2bgWk
JC8bw9RkaqtS9dehtZYnr6FPl2OXqzFIwPj4i0ASwhRALHMuOpTATMah5JeNUsI26fVr77kPou5p
vb+U1G02AzD1SfqvMANuANqP/c08DIve99aVSyoY78KnQhBtHPwWX71ECCm0Ts6xj0KHSF25LiZW
vE0uQQK94sWvZkHuLWohvydIkh4NKAedKG3R4HWLgdLFZ86euSQTVE1f78MnKuTI3JcTF6icVeJ2
lbBI8ifQS7eWvgieec+lCnuBYn/+uAtllQtvhfCNk8VD4yKTLIcBElPyDzD3cH9yfrD4DVRUia7t
/CJmgoi64FLyIfq4QruW5SiIKVH3iC7aU03pNJJbI2Sx6U9bXiOp7mr/l3XTpVP3Ya8hCdeXsRy2
yJkT864djCj7TfIQXGwAJBXXFxrMRGSFUG73QAsTJF+YOoyE2A/2oOOy4QSKMfCX9Jd7pcJMBwGd
Zpha+L8QDZrMS5Kk3NwJ1zXLgriwikXsssvqF7ZANlxPI99YHodY+vpa3901onAUbGQYfM6ceESM
z6WMd8dZMgfcITsNfVWjnZkwsbNpbOhSNcBhGinZ+3B1eb10iUoYkCnW7QX95TzUK5MCi7LS0Znp
9TaDILXYRaS4Iw00aB4bODH53YGJccYxMf8jQlBILn0SIaOTH2AtxmfXB7ZTaR7ZkOix39qEftjU
yJ9Gf0VJGc3biSBNFDbmT8BkkmSnXSf1q+RULv4o6zRyamCL2BBO+Z5pJXJYBj/vaQdlnbP26RY4
c63sk/FU3EYok9yJ8FOeRvXnFu1Cp6HirqJYozHQvdPcZ6uP2eu3toP3VKf2S14TNNDR+Ip7Xys5
9Yjsnz7M8qx3X2j60T0hPwJyl23IGpI1q0naPklCZDVML/x6xX4D9BcJFA+MSQ5sngcbBakOkIrC
jutRVrm4vtINt514J8aDVn+PqCXuezgWRYJwF6xJTBjSVlYU7BYCyI7EnLsJg3tHsXZwWzLPyKb9
0ub6pedoUk1rUbEXRMb0Xxsu5i6p7RrXp4s5cv6LbJECLcSx4Sbk8/1UFpFNEcMXqaaQ26KiBJlw
awBD/RQeiPjgg9JotA7De4GLTaT5XJ0BII40jpKtYMQnIE/NkIRb0nLAgQbtWeLtwOFwG+SECdPA
cdpdqpHIBMQ5jH5kMjcUKpcs1TZ6gh01I/yE8p467gIfbVitgp750U9d9AgcKfNkhUGz9XYddsCM
5bbDctNtMv/bRudp4HneTxqN9IXRNRoHuB8+NEzxTTAzQfGT7Mug+OiQWqjTMm5TCX+UBAaHuFuy
0pL5HPdfXQzgoj8ixWDIE4zLiDNjfvSuEV4Q1K9Cq0qs+PDA7/BGa1tK/AI5BFgfAesqLiprydBX
1hilf6Bwm8rIKunV/3/aE9e3CICuqICkQuN8Htbc7wD356Z1FzWRGZGQ0vNMKvpXPIxMMqkfmZUN
rYMUpGcA368DxV4Jp0qLYNDACf8G0S6cWk2yzH0NsAunu+DqQan+kVEwcv4H8DAzR6sD70j2hj58
N/WTG3+lfFpiK3ZognwK0jqH2dN3OuLu1zZkwMjDwPlHzA/w2mI8p4xMkzexRMnfRT2s3CxGCgnS
FztBzYy3EpOqbAqQROqlHPat55JHPqgSK1152UFknQ2bghoTkdppnprdPHRixNJkbTIUSitR5PIx
SZMW1IhwJOJNMiTeXF6IOhDkCUPcmjed2kmU5MGmtJhoiVq9Ioa7WpXaSdaryFSVuDsP7E8uTJGJ
cBmTKo0tiv7gB4zQmzYVdpq5vVE2pMoj7aWSPbsJufKgqkBj2CcaEC4PWr8qGGO0CL80/zUOlSW6
89jc5v1jOL5hM+KUB2uMLH6ldpp+4GNmFZs5xdKwjUOuYvzZ66zbquHKD/GevzEU0Oj+OGXY62b2
YljRAvdNRJymjdt3pQ4vZMgE2UPnoAQjZI7rPpwY+Vst9VdllNKY8aA7Ngp6jMjUt3SCeRbzfgjq
ir+7nlaIfIaseTQB/5Lq1a+3GZUB6STRe8rILIy/9GEFNAeXmiP0W3L2OZ7G7CuePoqAKY/egScp
AVLMoCEiUGpLxtqLzFM+DScaW5Prif/PQz1ooKHi4e5PGc1b3qPvogIVSj64WnDSqFq5rVku4OYB
YAf/i3OUKh19OL9HoDlCMSiYOWRlPcfWqQ3QoZDRhCSIIxNAMkF0i1qf/ZXCY9lKR8vMoGYb7f6D
iWib6D5tE0SLdsYO+sDywCij0u/OUGRy9kY2qmVcd/auIYqS8puDku4ExgSlh0jPuDhF+8lv41Mw
/noNT8bgIgB3GmiIPs7Xptl1x+DikCogGtKBdA5HtDiSSMDxLx5jA3SGS0nHxGZSbNkLLiZuZgCw
GRuNad184+bEG817RgquIUPObz4J53mJ/V5rl6TMVPFLjuXeAewPs0PFeMqo7+Bx81NfXZimJZKl
xn8v63zhmFfhHEG+B2bj5oSv8L0BstAfyyQ3cG/J8wKxaZK9oVOtUQoi/cyYaEQRLiLkds6gcsn8
3BT+OxsBMWYJWR/p/9T0ceQCV5HzJ6sBPQJfkLqgrrqF7fzjStK+bXzd7q4Ngfg2ZAelzcbEvpGt
9ID6H031vghavPQ4IpGhjr2CVO4choE4NaTh+c9xRps5KBWJWJsE8Vu4L7/7huIOB/fR4p1HPiNJ
MGp0G76LAdZGbSZFC82/JJWZ2IIoNQGLWS18RHkCUoOvHda23Kf0BWF/S3p/PSCSoZqQczRwggN4
CPL4PEQoCc7GBgmDliQxqknsJRGWbM6XuLSYEkZQN7QmNQXTHVjBOeC0aG+Fvcwd98HEea7h1yBA
mBG+vBzqIuIZIizfGOfhf4nW+ib/W0pELI5446gWwsRlzR87WKEoPROHQoMlejC9fdLQYbQdw6Y3
4fziD1IscOIIJsxxnyLB9sKjlr8KV8p9iaHVJuiSRVoITKCWzUmFu4rudqOND2cHdiK9D5vOon6n
AhXlFN1CY1/6cU9Cmap+Sk2eQJwpP3TvKb2Fz12FERc1SfTX5I/Eh1AJ8W7hbdT+2wYqtpmeBrxr
5iTvHQ20VQxWetR+rJAG8hbhz8KrQBLhwXtDQ0M+nwYq6vAh2fYcC+SqDAEET4hrALwp/KtL7lPm
C9Dxyl1LqQS9qUVgnbG+TJFkeOYezr0fbsKgRvD+KvHTEPGCYNoIk+/k75Cg56eZi9461KGqw9gj
VHg0Vr79jLlW1BGAnkC/IBA+GIsI1oVSG5tsI+o8Xq9UTW351TD7PCKQXXkfzbcAQ9g5ZiayZGHx
ZGWykdBVvMum+KNhQLNGS6HGyjLU/2mw4JL5Hc7DUlRODKdjhkPhHEta+rp9p6uij5E2Sz7kNP3Z
5OTlVkE+GBqTDyqV0YWaZeebUDVtpEIO5yc6L/EHa8a4EaytsLN1NX/jRVi3g0GzF5IDBW5Mso8u
EX3jlUaDTwb4xzEj+lspJbAMdlQlLbOzXZ4bfTgHQR49Kj2jKnaj/9QG3wjQCutPqmsr/KdVhzuO
bF1xJaOlAOwgMKc554GGtXtYlCTHy3ft+4uqlsdZmc5l4C4KP9sxD3AnqFhJJnJlof7UEAB+2WP3
0LrbDOFEr2yqv6lG/cViS4rpKZitQ+zuG/OQGIDkiEoc6+SiTO6fayqu0SVu0WZWzTFpdHSfG0+V
fFjKyXnjaiEcKemUg7vwnGBHq6m/MxF6mecREAYt6fBWxrTRHB3yhvt2+ipifWO1zZnDwybBYSAM
g3tRN4JjiUEdSeza5rIqvHefLt8i9BMPsE9emWmpD47mbBzKwH9N8Qvh11jFqUSFw37BLCuJLm75
3mjGmrCHbYh9NKLDQKZfaP0aX2CuIrXFHohw0uPVU/JjjaqLS0nV4JHK7pK5jET6iNQaUw9BXCW0
sMULgcJEf4FHbSEDSTmtu/GZ6aDrQsHiO0t8WFfUS4bOEu9UbOyGMQHcW1g94ivgsn0ZzIYuXiX2
QH0V5VLWuHurhP5ivyY06ly7u6olKaBzQG+4H/xd3Bb7OXAZAoL30FpZWnQmdnCFKAZPYc2wkHnX
JC+OtPcxECUMR1qNT/r4VZIxAWLxaPD1yW3NoTqLTn9osROepvQvLLuF02DyKd48lK25Hq/77t9E
sELbIhY4lxMn+byr6Gz5cIKKSUGR8DLxk3nM5KDWxv9ODoy5AsMEJlsYgaRLobr13hKAINu8JTX0
vj8/utUZueeDBWQRdOO6A4kVyj/haNJ0tAr9BZF5XNkLx2GOTiG5YQgeWLwjBQihwwyC9GgGcnRu
xWFO/8ySBFciWV0QtLk8o0GmNvVUHpy3VfVrpu2Bn3ySr1E+W9q8lnxthnAXY/QOlcax2SRMhB+o
qExIiTF/5neAYsYcw/Sz6DvkXtddcgaQ9Myn4t6JpZN5IFF7S0EGHqpAtMImozJGhyOFMkwP9Qar
wMroegOLMvQSwtADh9FfQCJDvjPhzWKYjnklTDDGWy+e/7L+prFH30s+Hs5UUXMX+nLW97QSjA+e
HwuJr3pUTSZLIXJ0cFGSPks6SsVqFZ5LJb1DWlLS00jh+o3jn4CK3wX2L3RnM5s+ZulPhcYy5USw
qnLT0XHyrRK3Rfh/mxx64Ajxkfs/ls5juW10icJPhCrksBUzRVKkosUNirZE5Jzx9Pdrzl1NjW1J
FPCH7tMnbKm8LHLFeAoWIbzh9K1BdKrbW+UMiyLyhd/CZhPQOwWotNgC4iwEkSFpaIYoDhxwr6bI
v3MtJe+QqFc+Nwcmjws7oQ+TqCd85jY2B6VDbvWjAvLQ1Y67arjrOJ56mYqNF1GgJh0m4WPlTzU1
cunRT2NGD23TJf5u3GBcLRjeMKon23c3aeysgXjEP3fsj0oUY8C670jO6Q9CthnW+r5yDWia+gb1
y9TiMxMfMluXHYyz1DgZa2Y53gD1l3svxBqa0N/yIoCDwi2QHoYW1sQSfN3nuBTKnoRAZvGr3ux4
4jxH7mA5hmdETEU3EtcQfek17UHzRx3JgAH+8QA6XZxwsLYmwAR0dankn+bkvFSgNRLUJJm4usUl
iaeAiDmyKn8yx2yhjqRIPnjl8i1YiqitYHpGFN5z18O4XTMcwsz9KXsnPRJyHgAsT0FyUtPb5GAI
lJPkhosYIX4St6NHwUor/timtanNa5l/1mX1MurDQcuG9WxcAUvk2sgx/BzkqMDYsDOdlRWlzw+s
B59TuDcxX+6rCFXWQ9Y8SUKhCBZkS7HzUqyXOtc/+xpMjgv0FyhtuKPJAJjCZ8arDLYbwMSc/AXn
gHPQWb8MOlztI2Y+aQNxja6yU+O3MgCu9iSBR2V865kebQLsi+LTwVlf7YwD5ZIYt87jBUZ55voL
SRexcq5KiAYWl6L24fKZBo6RaFbeS01fN3m/smKgIoLlAn4xm96tnodXFR7HgFXVAPALiRTIms3B
x6tiZJ1+9JnjB6+Xh1hY+BU4JmWESylaNP/cQDsgf3qCdbxutL+afncHcV8MNnPmU9N+WAk0mMmR
sGWSk6BJ7Udwrth790zrXOK5Z48U9Ja7zmgcVYAFGNaxbm6rUP2ssDccwlsHSjybXKwhSm9GDkVI
XVGueF/DBNBjwlYzlPXD357QRVe/IzxWo2zhTO2TcN+m/li6hN9p3xIA6k7Gsuyi1Yx3ctJoGIxS
yeLh6lQ6hdzVavOXBlUiRukSDWNQG8ZQGyzF3mTuoaeKtqH+aWCs+qgfhLaqw0DRQPraFm+CSuQu
wSG1935tAdK9iHM3yI8EAyxwetWH/DJlMI/noxAg+RPx1R3Cv2psrSRWJmISPgADGzLqbBaBVB74
jSMzXeYZvJGLrfxSkg6HtjpD6vFxjIXcWA/3EtQDZ+YAkzjmcrSJYIUt41mO9xxCOp0I8ki+WA9P
cmSF8Icm5j6cTw3uDpIdKS12pCPlYHlyx50s509I5IP14qt/iVbfTRzDSKTBqKzXKYZ+VOJTahQc
tcmLbvSH1958iT38MBxGFmr+t08MXOio9ikj//vUyOzmMn1vBy4LU8y7HybinF59sUvYVZl28Kk3
kiRAAoq4jOFKiS2kkQRvGDw8ZVhFQhFRSiIhOJ9gxvnMiOFguXx6l3/gdoBul97LYLbUW9gtAE1d
fZVLKKyVg2qDhYElBMEKAoCZcAowV3PtZVB3hMn2yyE7e9P8Id8u7aO9kRZ3d+y+UttYTtm/yvki
K5pu8tLnzMcDKmogvRJXCUuH/Md4lUZlmuTdQv3X1CMXu47ctAKZ0r3iXaVXF0uvka+UuGCN6Vgq
dyJBipJpENOd8zrkEAQhSPN/Sb8fXPx54PpntrM03c9fu3OJINCeFCzBej3amBX5EcoJf/0W2l1P
o1eOB+f0uEk5xcA2KnqN1mk3HT6wZIjQ6RDdkVy45eQf+WKnyXhAx60boy85D4dqm3W7mJXOapOp
eXWkSEEJi5ghpH4Vmc/A4pI0eZbFKrIRTsYb6DeRwi3YkrbjrD0ckvWWUSlBOncsTjA+wMINvxiH
uofJG2AKPlRqALtb42XDw1Pcs8vNwl8YEzsScVyGW7nbXEFg4D2HCQrK7luc5xUSbydYlxJTxQuW
mklicUEfWOuYsixZWHOOgNUK5AFArbHtzUTCSp/kW6m46a6pkyczOIfpS1DCU3du/Ja0Zy1E1co0
t/iL2cCA/NLuePbnZ6qsNsPOAGSOUvPhOsAETL9zYZiT8sPrgs8ocRuy9iWlEj/ugCTki+QEA3NS
PTjRueZasys2G9bKC09de1QSDdAlHCayL4R3Q0tkJdk2Uc0nuYgIEyjGHDDpZcJ7qQ+//NreOsK0
Cu8SLmfZ2plDVXYsi91m0gxJXJZVwTWl0ct6EGR4GjKCcnReXcbSvUU281KuMYPKC5yFFUummHhV
8sGpNgP9zM0lx5IgbWjrPcg88C/tWIePcbT8Zpv4/WefbMX/Hu8iy2SiuWKIvKLKIg/iijwTrUzZ
2pshQqA6lVuKwQJYaDD6lQrWUnXb5vsxXAfl4BWqSPioQYMKuXJwJf4YBzpMZKizdRGfUUscTbhc
BtWHl0RLt9F3PQJ/Vob8VMtrLh5038D5kbCnPMA3aKZBtGudoPd7IKcv9GZvflWgWNpCNYJUOXgW
cY/DgW+SISOu24+xN3fKOG8NJ91WDFkNFncXRT2oztmsXkO1+cKAAv7rUSFssAIrwp0EIlXuXSrU
AaWJR0U+L43hbnv62sCeBxn6oR1/Stp7/p2sDQ2GPmwrSGCS0wF6ZXHji5QgQwOAEnYEkmAp8aEM
xVs1A+xYgopTtTq7nGpu+tXbMeafLHcT+a7EmoqBCDAcGOmKQSQbTiCjCSYsc7qITcySQejDqJ/i
v+zOsLOo5ZDB9KFLK4k4oDib7OqkzL/VxP70WCq1md5ylIFt3y+L+FkjzkcHlUyZw6ZAejbV2iQc
V4pgeeaqg8PtXk4RVrEwwQTnIB9Ulocup2p1meJPMfvRe52hDqaSBHMmhKTa63KiB6d+YMPIehVp
ENWQN+FmrP0IbJY8aM7XzvAR396TuD88ji1QeW0ez67uPUlyo0Wf1oRSZZZbaGwqtg8gIQV9VmuU
OxOn22psNxKD2rbg18mwI9njTgTqf+7CZUZL9Vr5LZnTwz+DDosSKALfq+sjYuLHpuZA47K1ug/K
CRFO4WXLhDNbhHSEZYyOvTxKNyL2/zajSVYKiTIlxLHyEjXXuvJ3YYjuuWsXTfevtnEQ7vt1UHxZ
6A/E0w2ghqm1DbFBxbdKHAcl99o2m73ykiruyotjnERyJprOC9ouuVj5Ekn/nhoHc7pp2aN08Hnm
Mc980iC79RAQHUTy+aqAWOPD0hTaQdLbGNZ7QHotxfExAzOXNSSaFrGZM7Z2i+Ple1hsZXghwO2M
X19Tc8bF+4YatIbTCt1OeIkA4dy5cUjz7/8WvbY1ZHg0eOJoBMTAF8gwBjUoBC/ARNwUMTY30Iri
0j+PD4WHkArJbzDEDXG8Mv6IvI3LbCgNFgbGRjGtLod4i5GO6Ky5WBkZURrdRs53AHTovLhyhCA2
eftXISmoUt4lOc4GSnU4KwZdxARHdBZOBbPv7mmxzHFx2l3WNgwoc4Q3/AuGzKCVuQgZgKKeACjh
IurB+EWvxwnFDYSRIvFwpoNADdyY5JbxD5Nloaz5HKbOhfKJp9InX2oLZ+m9N5sTnxYirQD2GrOL
OvFRPiAaVM5CohbqEVlnwSYnrOUJH6Vv/zPgIARtfJCjoNU160k998UzfCmcqWbuF0Y82PTlKUQR
yGjNt0gWOKOlF26RFnHbGA5JsCrWap8iyDFaJtzxp3AIAAOFJjKRtYmfPrMOaSM1+pS45YYv96TT
Cik9iN8xm49ATjr8O6Z4eO0bjoQaNuBpws14pvWZ1a14SLgOxroUZEBztblvVTB7Ol5SIcThT0oE
tjK6qSP/yWv9WWAPDRh0ymETNvpreRrVFx/6haDgJdT+mlGenSh/aUGcOTwM1a+U4CJ86uzi1Kza
jJzJHlqjL3iBJNp9SHxFrYnhQQ2codaMRAFv5DZogCOdcoadwhAcMnaJEiCIkDMfm+Ql7F9S0P/E
HUgiKFcAq3sZMrTKVn4fusy6nj4Z/m9CVBM+Xa3ApWMuQVqM1Uj+FUpgHH2OfIocs9kZbCTLGbzj
1k3FTvom8tasXw+MoX0MAWDHTfT3UdpR73z1unGq0IKKU89jmoMtrKRvP6IBI1ixrGZ4Yk/Vu616
mP9+25CdU8fe0aughpJAN7/qMfK0l3iLQrhVVq1IK8YRa5x8ERlfDBSYri6dUGOSMZ0ztn8RFkCV
sM3CkqOWfci9A8ZblYchpc0dKC9wamP/jM06xrNOAsomzAd86icp+czKx4muwtIJFm98jgriQTRr
YTpYntNRKpq6GiH5yfMT0WXWYhVKDdE18dKBc821Fri4y1wUuD5T4L9mVXPJHhOYS24Yu067e7Qp
EqEww7CJcZdmTF/A19IuXnHw5mGdQEfzBXCeiEv1wk1ZwclOD3WkHbhda8y97RSK1pnBKgjPP3aY
M7y7+mHMnVOK/RCWhpROHjikqRJkXBgbvZ32ncP4NRfmBsRbddUrTFke3qwu5o/VOK5dRmItsGNv
GcuUaYPX3SPSy0SAGy676UvEZbIMZSA9ERc729bFCeOli4jOmKWK/mnYPQ0/t3H/MC6hjREcRao2
WajMBR/8QCZG0gUAFYM15mtxlfaC+1zccatYMb5DHSTVTkKP60EZ8mEgNpO6Gsa93uD0S8/b77o+
wNIRCr+FcDP4p1VQiNRs3YzVW1d1OyhaFtvBgpKhZiRSWnD9w3UU7Wcepd90+dPDARKMrCufbOvg
BdWF2p+EV6YlEdd032GajAA2NZqTQ656HAfPGlYWYCjrCScJKcBR5tnGZ5zsJuijCaJOOehmDcv2
6SBRa0ob7xR8GwegYnjtHnmjLL3aal9MAvCoJKkOQqA62rsitrcMujtAxdBZg3xR5YKG76U2psjw
xZuoxEqedQaynCvkO3HHjtymMYSeEiCWS4dLyJExm3HucN5krpfEHyrH5tx6L5WKh5cxLrqEEWtW
3GmvLlNhL7m74Mz1FjY06iOHujCyHGIXWpwC2zUP5gpdhfJrB3BpjG8kuFCAKtymp0L9qvOZugce
hv4EjYIo1JURYR5K8sUD1mRzNwrefNC4gMHHkWgG4O5w0t87cn0tVpOO2XGvkG3Ihdf3B0JnTlSO
aIKW2qgsk6jeiBFxVpWngHmLiDY9UH2cjLce3FOiXJ+sf65BOkvo0pmVWyPtz0YcL4jqXGNksRiB
TXT76s9Qn4Di35DoLTMqqgLP/nLvxCdrwkXXhzdGWExLftoPbqcstg/ERHpKurgMJO+dXjwR+WDB
zcEcQ+X3AXkUKatQHQHIUWk5rFWwfa7DuzXhIYecQDgCUtzIqIYjV/AsyC7ORTOczWDFmPuka0f4
v6yqrIER+Ar1dMDXxirekvat7F8H8zX1oiUvc6boAVofsx8kSxud4kidGI6aNgJt79HWOpIn8xsL
D3A+gmm1qM/jT2NGEIbcvDTXUkw2nb+g0xvDrzlHLa7ScHl0sdo6UXyMYE5qnOGf0EE5v4qoMS8x
ois/JpCOrLW+opEblYl4rK/HnDlz+xRpt5bIAu5bjGOg+/rDAUhuYbQk6TJZaxHimOik+95Y09hM
FOb0Pm2F9BY0Q7AKx+//JFgmwg7EJmKjOackXdgwRxgcm+aH1V8DFSSu/q0vfVwT+lYcUodITZyX
dRiGFR1+i/PGjCN8jfWM1OkgcZT9EzGgpF7oTDqDAupcoeyEKDBickL0HyTJ4gNKsNyIyeQucwO2
Rl/Ai0kYnFCO6Ze0tH5qXJeVaOB3KZYdYUed2sLAnoRiBqIqqhmjRbPDOh4kA6H+Nk19RXWca6w0
GFNhspxbmNROt8xZxmww+ZqWXOLh4tJ14CS7iGhwUNioyGt0IomRLGBwqVa/upEu2tBntI+3ne8D
Hl9w3+I48paK/sPEk10SspsaPJVeXMbghR0vxG/V1C/MCflbnEPL6GAhYAOpiFHpsLiRF+UqOkmW
oF//JO7JQ9RksjH1HDpDdhPCd8UMxcJEx8K5rM2jZY/qkoAAys2WW55T3kufA1VfdKgbxgGaVbeJ
TXUFYB/E085hPFQAuhE9gR1/FxRLGLyh+5qHKK2mTTOiysmh9nzkMmCIb7k/bNOepQMOxGYwGmvd
zu8xR0dXmOsAe2EIlFL+47xdDc/i+eCB5DRZuq2V4FllQ49oGauh2SXMrnLlBoMcr/it0LeYY1gF
LIko2FLQ1tCiYl4+Xi/EPxerQH1m9Bdbrwgi/83ADjSppFj1pCI3v+GIlQZtcegPBMWybTo58imO
fZYUE4y9y8XjuC9z9TET7VY30KKmPXP0jZoWS+YUOpzKCAU+dLjuRr/qMnKMYaF0picvDo8Qd10q
JXkP8Arndp/hmhrhdevg8esCvrQ3OWgMbV6CtYsLRzlAYa/3XeGuQ8lDz7x9mB1dCh4T+k8WUDMH
lcOTOHbOBhI/Zrpu4T2AhaL+cADusjnehfBnamwWBFsXBndfvZSMUoYcdtKvDFBL3ouYqmdAgxnO
9dKbjTrEERXeOy1vDLUDy/IcjkSRBvhj/g5whcZC2STjuDQxzO9UmciNBRun3EjDlQH5x3tBfUaa
EJeqIlr1InfVj2xysVvQoruaHj0+T924C/YvxYm8BF+8z8BuCwCuCr1uw6lURnjuTovaH1En7eEj
S/ddmbg1odTKRiSH6aUMsCt1IOcyFqBmUOpL62xocTP8alWs8YMUvPLSt5TTd/AEbCUjzsBDWl2R
4R5aEIaQRyHfGNZEaCF/xqvBG5ecdHKMqBBVHGOiINjXqb4MayblwJlgfPoQr2OSSqfsWjnFMrEZ
uPJ7wzNS9Oesnw45dYHP7SIqbakVp7D+8pvstQ2TZwEx2OdFh8ezQ/MrzfJUPLsmefeDc4lCDcy/
wziHcSmXi2TbifdvmU4n4FqTT5wa+R8PgWjuXHv7fSySBcJzLgTgG1Y8oSVIVvcjjK0oZFLfPOFp
0miEGd4ULkVcz1IMDHWobfREdfSqYY/VlJ9ArqbcZ2G+sKtPThZpeAL+iU3ES8F8BGRtXEmPparH
tudnsuz4ixwhAU5fJcI1DiCZI8IZAO5iQ2c01mkH+4SHAd3TgftXt7AnmwelSBAeHZqsTRxk9Cq7
ISJTo8Niw7YwhBnwW8bW2cutQz8y9QfD8KI1R6JMICbnZ5w+DHoLI6CKwP8BxUXtIdQDrWH5dml9
TTAujaZ2J5g8cQqSGMpxrfbR2Qt/ZzQ2bDWjEj5ZmN1KImEf3Dais6ujQoAB9yrHPyH1hxa4qxVz
x/KT34troRNUdXjryuPsjaBdYDUY5ZDkAL5QcFbqIK4eVEtIsaztEEn5PL2PHyB1G9P6aQdiX8xb
6P7RNOWpZ6Mn3K6Z42F4aiFAhx2bYV1aZkeaGHDHtgrWaKqEjmzNl4IiUGsItAJ7jUI88QzyhkKE
b4CZKdkiGbJ69VqSfzH0MIqOFWW47vx26NjF02kU7/Zj4f4N+QK2mkFipOVnm9C6Clrh/hhNt9OL
jqQ2vIa7aj1oDdE99jYswrM4afEQpA8vcnWrMsdS/B5Hv+ySMGihu7E6OjBFgRgBe50IJNfC1h4/
bMc6ty3sZKZcZvZsYVEwly18KvNaJZiDkMi2C2xJMi12+NZQCkmpaDBGH2Bi1kRTEXUyIA3MkCIZ
E+Cq/UtaMFbSE0jmVZumZ59KUUXQJI0Ds66huigU4gIg1Ehc67z9Bts2OEL5j1srpM8SVjaY/8q4
3AnQ3RTWuxnhj8vounI9PHuPZbdKiU1W22vGcLCmGlbdz9nYqez+Lh6W4p0xmO0K4AIkBNc1YfG4
CKqc5Lezr+zxbkZ0AvrGDWVqmBXK39tkEFAVBAA2vT9Bd0e0x6hYzDZlAKDRdQ3WB6eb4txmsYIb
yE6PCgz750NkwjFoVrPOJsT0C1A8x6OrT4dFmv7qtvmIZy446O3BfZ06mDHeOUUhrnrcQkSOSX0C
iXf2HdQCWFZTH+OewZ6yBQbNmH3QRXOIszBMzG4tbHJpx4DEK73aOYgHe3XHRdHg/JacbTIACu7n
jpGVla2ja2GdAsAzhtlAity8IRu1qN21XF6xc4wpLIH1wK1vJU5HvOeYn8bCg78gq63EWKnsri6q
q95tMPKDkUEtlKvaPiEyMkno+/wG9PU39/D6sGnw8bWXMRqbvi3uLYNcm39Yx/FB928BO80/d9Et
bH+G6V7C8Qh1Wv4y3LkTsIX9wzpe9tDPxMxCxrkC1tbQvB3YBq7lniShvqYcqtr3opQepzVfkvhf
YhATNb24oMedG58mpO2MGCJqKpOLzPp+bA94VBWFiIWZZURuFLQHQrz47hQNEAeSSFsPMG1EqDaR
elYrVHZckC6ccc+kBIFTlnwYoC/aHDPpQmIH4VpIkzVTkkbVN3gHMRfFW9BqXpnH8M4GTDwSQN3a
6d4Cm6uNDzTX80FLbxZpBJAdJlWcyFvvGtU+NET4O+VJUrO6+m/ikDIwPEH9Zi4fZjFT2fAI0TiO
T7JoHfvsmM6tjRn+1MV+IE2oID5SUo8xBVQ/Pf0uVMsBioxfruPQ2epgCZlRr4BL5LF43kF6XJW1
kVAG2gUlTUPW74RKjMZXz1rOWyx0h33vBgfZ+Er929CTVumLM9pbz+reIhgakdaeCNldtDF+6hNn
TuDBI9Lw+WNh5Zpz1ibENB9OCm0EvQUPzoERZBNaU8SI9sFlHO+XyiUgcE6Lz45C7kf97EeXIPSQ
ZZxd+zmb0pPtWAudy2ikFRVORFf+i9WY+M5mM5fNiz8bWBhBOrVXQ3xp+KWwDKUXFlQDyZ8+ENbh
BLRec7hxpvCZE38p/aICzJ7OJ4v2FQN4Cx8+Z2D0CbO+aIwVDlBrITdwbtjq9Fza+rbXwoOels9i
zTGrWFeEOB8qzVZ+lvy9VHByg3OpUiupKKel0o/Dv7OSHSeCOYYEdj0PQwgdtaVvUudn7vaWRoaq
HIxv80zkmIvEtjSZN8Kv6ZRFB7Or1rzHtpXthQ+TmIdUsK3G8NAlz3rwRg9ce9COBTDGJClaz5GL
mB3CWnPtkv6TZeGQc+7HwxXuG4K/bNU7BqYKyguQB4iqVPdEhIth/khboyK+FNQggyODRhTFaGZ/
YAqNnn5VIjRFJoho3ydV08SF4mvUIJAxydMQfPAdFPJaDXTTWCyM83R0Mn3hNP3JjDJ4ByjLac0x
q6wYJ6rGlYqw9qvFH8uOIUWC7cBrU3UQcN6z7/UbbFPsBgmZW24YtjlAJNQJTNMo7kd0A/Lnj3yU
ap+zEOEJQ6a26IxCOpF6p5vuczsaF0Yrcg6AO/j4HA4NLjL1xRnP2ptFwoKKa/0I0YfVRc2Y958M
ksupXCltTp33anFSAoxL/c8QaRnYf8F8ekYD2AlEpMsVqs8FeYuhAWcMMxVAOWUulgb2tsRUPBkw
QFqfeXV0cdGJFJUOODhvBq1bNx5n61KcwUysrMTkOdMRerV7oSYQF1CDdE74P3jU82hlklKFziVj
D2mQmP4twIhkbOY0z3Xy/pgLJdS/PEJqxmBE54AX5xnvBa4NkqARVsTMAnV6SPGtFLKajMxZGeQg
xZSSiuB03NGoi1wSPDvzAnl1o1Q0ry5zDoj6NtE4LHLjI0FVKkOiiGdKH7Log1vX4CsR3Kj7ZlyS
aCbiDAkHjLS0omrid1O6xZyQ8cOQodPxY4MygXANliRWnFgClN6flqlpiC5FOAw5drUJi0R8cZXx
KHuGa0t8/AkWcDjFY4OpA8w1W70SZi1638mApmR/aD4W0vxrDFyefQrAjuSc4Qa5kZqNo1kYdg7X
b8Hsxp09Rhr1mxDmPFZI2sXYmyXnnCh0T3q2Ry/FZ5T2PoRU8Cmp2zkRpzXSemvpF59ciA+EqiNm
FCl6PInv6QELUIlmFgIEP3U20l2sfZaMrsQ2nptNRsnCjJExYN/X+0KyP/KrzBQFvZ2RzwmfIGLR
RRzRD26yxpeA4zBl+5K3wBzDtr4nlI2CjcK6nfKTHAs0nhaehFq9b8b3ItxyxHDGMldOsO8iRLe3
PjhyhIUNNjaODCVq0FqKHSO7SYcZFh9e/JnX5soxWcoMD8jZUqGhcS32AUOAdl86N6/KzzneAk1s
PnV2ghU/zBqKGfoEKmRp9xlPqQa93Euq97jzi4pZzK09fpJYkdImqAnBg/NGxA8QyJleVOw6Kno/
INME2VCSkQHhYauaO0sxUmahiCO0BTAyz3+MzETgo6EXg7lofQvYbSgODLwcliAuDeq6xyrLYSjh
ZkwSMAuR6sI29shCFaN9iwpcWKKT7m+gEcA+epfpgIMJlgwY5sQj+RLODXYaKu84WXP/NtMFdAJJ
oXhkzfCnMsNfjwhH3OzZVzDR7rFRZFWi7Rd0WGBgqf6HY+6fYgYIoKCbAYcmGbrLWc4iEV6Z/JEu
dlUcxqOanqVUdGb/MOI2jFR4IAqo3JJ5+SIIJygHjyGpPjnoJDckbnZD8Uz+Cn2nysKSllBcNGrT
W/WDjWXXb8wghkUIXxYkcLTRqlm/AfqACG/BMcZ8gO4aoz8HXmsQ3ZWCJUZN3VrGjlqO2pPGIiZq
2+hFUaargOMt02cN8+8Bk4npWdE/cXt5CZjAIpuiOGd5yY0ipG/Od5uxSNPeYDzCC1BIejHzOye4
9Ihl3K85sxUIlEKIxJbD6Y5Ks8+i7oXbG+JByV2XYYTMuYUtjRNcmY+wjqEYSfQWi75lihqCWHU9
PRkaJ/n9E20fMTltHWgqc7SszYnc2oboQVRCxacbFlCCYCN1Ljh1Jd0p9pYB+W4UCkAa8jr4UKyS
rtzjLYZEF/c988rMreYekPeBkyJlgehg+Fz8XzrDNLLGhd1gs+ghdgvvCsaKcG9jABGPCUsY3rzi
5otHLUSEzPnn9RDRGcgMSE7nvD0La64IypXntLgluOsce5C70PTr7IPOb0sxKK4xlK51bB2I6eM6
nPVuA27u8CRm+Ek8nYnPVGYITligGtvKQC/oT7+UJFJi9A5scp6dtUECz5Tu4ePSHBlP80hTtJKl
9k+ZPuF0L1zYKgRqcdTawdbqzqx79gF9kPURcBbA3hQIae5GXG+5d9s7S8tDtgQpCdydH+QB74qL
dIo8TTffc2gXNMOYtoidBl/CcSjqCOpChrVbP+OkwBGREbb+5lTwlIeU3BML1SfCDC5IemGdEKHu
EDHVqIU5eZ7pH/BvejKZo7TJhxC+wiOcy1Vp9Awnbmbtiz83K9830f1gtK5/AABAlupr6xnTD+gZ
FYFBhBuYEUcPlnYWOQ3sle4ulIuypRWQsQOdLbRliEKploDDYAOEmzQPl8KJ6RrrdKaD1bHLZWk8
Aoto1N0YByZk/aQeSH+KWwC+RliuMpKpPrj0hYzJJ8thl2kKxaLkiWFckFxqFi0v2cTGf7bVXWEZ
1OFM3T6w0oJVsoqicK0heql1b8Er1NiOMjphHmNpHkZnF3jmBqab5K3V/W8VP5f+y6B8BTCs+28Q
OqlmZCwhHa5UALST8hvSI0JqLoKbHAgDvCjYQix2Ocfbubw9WHkgNzZSOOsKaMV9SI1R0EWwSRuN
yPZmJeOhpj4yq3oUhnKz1bRODGlg3tGhCDV+RMxnJnC0mKP3ANWM6KSlYT2hUCqitTb/kYsSMzc+
VAj5GVKngCYxKTIzfodtelb4D7ETqbZvsRZkfMEZa7gBg4pmq6Ynq7yAt/kMNodsUeP1h/DWVgi3
+YSLuXDBu+uJ1AfhzRzhWhOKdordP5H9lbfMmumBeQgznIoMxeo8vmdML3iLzNPl2sESwx/eR413
8qxEO+9vPeIeK162HHDWu7wNvVcoVw1MDZm8zME6FefvKOWTPzUfJQW9Ia8IqYOGMTfW5wLUMDjS
oGFj8iAYeTS85flPieW+iCWwqinqgAOyl5sEVoBfAnSkF8iz8PkaXPjmmPhBgdkmibmzMEieWhlE
SWie6CA0bBiEyw3wKJtWvH8FukXNyc7vbOrLDnsjA7IRU5WuXWmptoaE0qvxP0FknU7dyZh+Ukng
ac9DB6s5u+GZuDGM/oGwpHP6bkBUYmYU4hWcY24crZXgS87iEM/SJvsoOnuRcFhWBaIWLSYB4HcO
cC+9yoQSHC/qY2wGP9Lw3ajvqgF3iFfAQ4KEIVtK/robCQ61O4QIH3K4ckyvhkD5FiaGyEXGfVET
4yXk2KT67hEkQE4ZHewcaibDeONm/Db+ajL4ty3eKTDRAIJmP0Q5QeZVaUEs6B7seyrYIqDQZ5YZ
6u11VELYLdyf9vhWwKXRy32cbLhjWOhAXo+zduyddTcCse5KbMXsEUg/Og1GdEwDY5UK77wDs2L3
D+DAjM8hYcC/E/+f8qpSN/d1hOqq3HHK254D25j3Z5NYC/cVn465p4MpEW1A+34FnOdescatam1T
dtI4QzsbStQONkUFXbH9UVJm1Z21iAf3yUnhFyDGlN93tv8WOme78z6hfUd3B6G3YcVP/onB4NLs
4Xh3+PWLxTPmRiasIyZxQ68tGP6JkCNxX+12K41KVVz8JNm1Q4S64VBDyifZw0vy7xp+YGxQH3C9
+3mL5mB4KmqNMSpKYZhTTmF/6jC+IwctEjVZ+6pYytqc/zWZyrSS4WVzTwEeNXSU6AWaOocGHy1V
dhbIv9NeVTx64+7axuqVwqCdjsnYL62Q+Xax6/tefEbtCwh6Zh6Lql3pUXWeC71H4k1hwoOhvvTI
Nyo91u509PENToDMXfLFgvnqkS5dnsui53AG1zYuNWpmV31JOygkCiQwzud5XzQjxcSrgprI9fUF
Rlt1+Kev4O5E41JF84GNkMdUMUoPkw8yMp+o21daZF5Mz9yG48VvqTmMSHlXjDNlCI7F3ncw5n+C
9rkquxfXN/Zlsml0ck/RMgURWQNYFiQ56jf8z+jCTd5anhqLVv3lZg5IU/HgScpYa+qj1xDuw2Bs
0yB9TodszZOoGzBWSANWS14dplCC4UulEZgxmVOnuvwLRpCY6i3D30yd53WPtgWIcd1ZeJDZOGxx
vfUyUWEQxCXAqHHjQMrvrBwVBG0t4QcJMzizeU7I45DlEgXWcsaluGFOUXjabgiMF/Iu5xYeCC+X
w38jasSoyf9o/Y50k71NoJ6QMmkdHciFQfDHyfGJpwWq5m7d1v2pTrUMq04fS2ZnXTJpVfnti945
RiCmNSYuEb2vWO4Y2HdwVHrKU9eYh4gKdGKmO2s9sDzxU6U9fIudBwfCuvLNbRz8JA0Mr6ozD6P5
llL1ehC6VIQjVVq/qEwQ3LDJGPWkL4Blek7LXHh4n9nk7kFSoAXI7HLXVepR9csfb3L21LTPbYeW
ZkmsHT5x6SI4TDGBV89ePDxFLqxA3f9w8d3N0WVqs8dEsV+3rnrQdf2LDeOGdPvx/Ja1/Slwg2NQ
QMafevvUpWhlLMojbWHwHXWcjVT8cdRg/Mx6BiLqso+Vf6alI07VPue6fx85UtLuLl2X6GW52tvE
uJuduub1B97dB8DRTOXVToez1SIrZhvNjbsCvsHIKDgP5mws60pZR0AdFHW/GX4Ejn4DLUZx07ev
tf1Hm7fEFfv1HYP7J+Hzul3yKuBF46svBZiUNd6hO5NkZL5Ueb/t2nTn0Gp4jGQpcFTESLOF/w+Q
W0a9bSvbolf5JvOfvvvULZ4xYytmNfaog0iw0lCWxHcZjo7cVVIpNC6pLcapmftFUWhYUEvMy7W2
jzNnZ2pfB+3OkLYeWcxoFLkMRxn1Z6CPn4ZkaLF0dKXYh2XLCYgsC8uZ+s2BEqtdvewRydx+tbxk
xX+2xWQKRFe1h4+eg8TMmbJz6A34Aj9wqAHrbRAFLHpVWkaacX3cDGm0jvlTLs8RvNR2YSQd8kz5
a/nVK9RGmR6sEnzCtLjYiVC6CPc6S2cEhdarQ2re3BI6qXHrjPWs/evNo8IqGQD9wm8b7A8jGWvy
V8PsHSzcdKfiRnnOeZrg6BqO8XOA+TaVjAxhKiM9VN4PVHTg5YAmtV5Ai+o8nZ2GVgaerpQEzLwg
30dspf/z3CuwP4NzPpn8RZEEq9yc2A4EzNT8nMmyCFEkfRuiItIhqS11hkjQkvfFgLEFAw4VEhyW
1Dj0aq9zZSyZG/kedfnYHNJyPHmAOQNKJMcjVn0Xsc29/5F0XruNY0kYfiICzOHWkqhsWXJq+4Zw
ZM6ZTz9feS4WO8Bie9QSeU7VH6uWiE0nYQQDalhaPGSEtOHvJPxlzfUcauMhHLS95/5MyQudYSUa
F6swTzJtjpTDxeErQ1/hfEUgcgmurSDVsbLO6KpR9tAdwMvTx9Xa460WbbrWBJeC+2TmWRYHlqzI
eeYwXXCxDFf8CwCiLkGKmvlkcFklbDIMW9BTAUT4MI60NodSmo08KyImGVoXk3x+r3W3DDU3IeM2
qS2WCHyn2A+v9XBqpmPOLRtZv7Q4qKR253RJsIsZ80RvKsc8LTLKhNSlq7ejYuAG5BuAtLYYfLVj
7flRdsSa56GSZes3dtb0JcrirCSLb1/XKLp6j2SgD254nKh8gxytVsuSycqrOL98uArzcszFwAQO
toiYFCJQunTId1tl4TWfH0IFUZahPCiMj02kXwrcFmL0WwATsMyKu3cEGRJj/KKeBW+wuvCS1P3J
QNLRc9WTWUX91wSSH/FHtW32qHoYfqqU1Ohf7ImTh542jEFTaHuA0vrVf8Hu64FFCpkK97PxkPU+
Yxww9aT8mpO2F5jY5KOXEA+YhxiJWUPxZy7llhwtfi0gTy8WoUyC9GTc2QmabHEaTSWKDfCZjkWf
cA1+USGFhPQC33QpxLiINrftE7hbSYjG47MFQc5BkvAacXD0JHWL+IqqbwZRWb8zgMqOj2mr05OI
2DkWTb3Ys2JkHGaRle2xhEXLdJrsN2HM7b4/NGP1LHP4H/77WhSMmY2hbmx0t6xWPVSww/DOiAwu
B5BPtoNISwqlOwu+CqCmk3TmoHvAHkFdoxi7eIlrlhM+op1/gNLK44TAjVTE3IEQoy4HAWMWe/4E
w9AgC1LpCagGTTYSojjceH4tTBtLYr8WHAc4p8ufmCYlPxaVx1qj4wc1CXqktOQeRqNUfw8OECr4
LOIICUlqjWcXrzJIDP4exTCpnwRh4g63pIRHoBQit6aYuTW8qu5L9TkAUoG587vIxT2iK8rAjEW+
KhAZYKNL3gyrGne4GIAkU4ftL9KuEWXxmJGikPgmoCsMYIx2Ar+1U8T+wsRXHzx2LINstUn9sVmP
LQVEbrk+Tu4JBUObHxP4UxEUoMMLjMcoSfycPWxWYkEU//Ao40b0Oxum0LKIPPhXOKTmoegk3JCY
8gjCzvstUprYKLgOz4aCLmp4A+xXRwvakM8XJ5uwepRnJuvIRPqWiwnV08wX6WnPGYlLcomWv3ww
tKxA+tH4t8FL5KDIcCTiJLyXHzugiBVEiJgZWSX+F92Bw3LWtL4KzRUntC9pnLn6laW3MX8RsSyc
brPzD9lNQREDor1dbykQkM8GQAoAglGNR4J5VyYnoaDP1g11fbpcHfvWM3BApfFKpXhGqANVsGqb
0CSzRf81cRPVc9ncrBoXqFf5NQ+AgHBCao5b/EOkV3TgSN1JRyMW6uy1JSFpQuHwYRDi1iVRA1DP
ut7vKu1TSjVnlr56Acpc7jSJ2kPgyfYmEAN4g9hTRHqmNMkOtPDbVf7NJaQVXIni7ZLUR4Bjd+od
8VYbOzH/LEwx+xmaphillIsw0kFUTPgAJIr4l5JOfEBnsTbWciN1xq3E1cg0Iqeflp1lJCCK1R8N
MP/mGSeAHhLOCnCk1biJjOZsKridUrZXS/ygMpnDlHEEuhCAYvllJYX0DyGjcMjm0CvAZD0C3nn2
m3TnkaEoCn0nHXfs9qD04m9itQIZWsbv2PrKKcabQS6pWnDbV5MwDJHGONAJi7lO9O/FuIlESgU1
QAsIbFKglMO1TobOnDQo0FteFvDcmpoJvssUER5TuUvpsu2uMRpk4etY8P2Ka0sURsKSs2byB7FS
gziVJPNq+w4kTKWeOO+Lr8ns1jWJUulGNK9Ef1ndjaE0ND7M7H004f5ZAKVBMXuu4J4aZBr2Xs/p
1IvXnf2UY8LTrYEv4StNHHxxjHx5TSLTgbyT9Vglfh1t5oT4ksV3hhh9JCb1ZrrvjWIvYo6F5Jvc
4RMqVA6BeEbi0eRwZota5TLKKD/4nAQoh5H8CyxicaE9iXOENch0XNq9viTBKBWrDKyP1Wln89mu
sFsRdFenNSoo4glTIi8PPbrzpT7PyHSWQsf1D04WBDsVY4U4JkW/URhUllDEy6lBMg3fGE6wfw14
2KITEoktx0CuRhUbGeAYcwSOzRzCVJ7qhquyeZBq8hIxoSgd7wPHODVPUafs4e5Grmp3tHbyTtrV
s85tsuQGTQL7cj6M9zaZTjm5kCj6usXBIQArwg+rgW/89X5isbCnn6n+QRMRtwTbwEUxG8mfajQU
WGKGKJh3xuEjq99aCrERASFxsRksdGLUXAg1ckSBhVtHUvkOwlUFiAh5tlQaPsUJzDCYUKpnp8O6
SCCNCQ2I8ptDmkUusmflQZte3bbiIXNg7w4ye+DhWkODTNG6tZ+EyuxeOohGl/wa0/PIGmeG6kgD
ssQMR4KYiFPcbG2TDCByKV4lAWYla0F+Yb6laFK2FaInBk7Uency98T4W0/MuHNdniaKr1qOBN4n
B2nlHDwzqbUwI6OjEmeF7pdoAi9tb0vIUMRxBIuPaFXwTxvUSO8tanIOIQ/xHNPCCVCr8DcoWfWE
BOq3vdUfOZwifLNV9DOWmG27g8c7m4LgMI2Uc3bksUhwHQkLZ2cfhvth8lLKF8cxLrxSl7H2te4J
2lcQRm3U7ib9jhStgWAaWqQb0qAW68asjNJv4mMQW5r057ot37TohiQkCobndL5kZGaFc3dCglym
W6sPjkbAi7XO9YK5gjPA48neK556YLpI6YLhaRYHGS57dWWMPJie+AuuMZ3CQdP5wdi+DE3DLkR5
SnVQMTlAEpnOfJ/03WEqxqNww/rzEmQ7fELcLbz8InPEAJ0TiSOSppC6JCV+TyFeJAx0MYaDntPR
NaJTreaf2RpIG6f5OjF8Twmp4iP8gS0+6oKNrfo98qHI0gh1xblDIoAdUIiaZsxi7f2cqXsUX5D/
pM2h2UVGVxNuzF9I7/CBqRi23o3Z3HrA3VLYF1ntqTVclGvYDMAJENTiklvVZe3nLsksgJq2dspj
gEdjX+HH8VLaB1R4C7RAHo4M+31Z5pXoPTn6Srhp6BDNLJ+mCVAzhCwfbejHboUgjQYmmjAU1PuW
c7WGZsuxYDKIjCoV8e6xj/6JIiZO8mMUvkzBU2lUu1QiJIMfiwtK8hzItCw6Mt5ll4044LA/lVN2
WrQL/OfgrjwgUUej0TTkNA1XYpasJzSX40tafdrauDbQHOkYXuRdMcN6syCWX6xom3oBZZFQZLyN
OZEhOQvMBIXsAaDola/kXBK9X9g4ldY6CcKxz/kKBD1yI9bWLTxN856bUevvFzJKMl93gTdc6kfp
wMBUDohayhja+wMWHS/rtyk3ITaCTZiMD8JV5+TGSFVDMfU+b22ZQDijbeteZlLTpKopI1mk1Dch
P95C0Z604RAzozWoElv8BFC4EBzli8Uq4mXBhh6SYmYJxFHE9aARlgG8pI3HXlYUK13VEeoN1vXJ
1FHZsyw7V8YjxlMOGqpqHBDnBBix/epJoB/56sHnG9pOKELjBNfbFIQHAnrhFC2PYjLlEsekfw4x
cyQW451hHBRn583+n0oDRq8nfJievIzuCWdaEY+zStOXJKnXbWzs58XxdSIPA54p+dUyZH5u86Mr
m74M7mQG6tN4Q58uyVkEvCoK8WfYizn1SEWpx6eBrgYuXgdQ01JPCNo+8iY4ilG1XYpfLaMYmpDY
ILyFKXKsrDvyN0XxpZdkdKprgUsMZvGw+vAQtzkkHuH2C2VHc6+KCU1LchJ5Rhj30aEJkfxsaP2/
fjTRhRAXiNI2s5/Gvl0tenmv1dghOMwcQ9vk/6b6c8q1TUas0NA5N2ZVSbNaisHXwmdxGyzODytJ
59Lf53oA7TtRtbc25LvV3kseEpSFyxaNwklGJILU1mrcH3jrV3lCHSp51KQPAtjoMWIZ/iYaG09G
g4R8lzP7Q6VYhwQoQ9J8rPR3GZ9VcpfL/rsZ3IeG64qYv65VAE8ptioendA7yW/mcVkMxFFJPoTV
9N9ibjEpYen3CpVzzv2QMHNmh8h50u65SJIUzQpnKKxn0FK38ww9PmGRRt0m+vI/eWCznpJXe/5H
1CkM+64F3GGkkqGd9bWhElZOQ44snXQIGFOH+hIEjZlqnwtjPNV6+d6E3Mfnv/jOsL4VpMW2KVZq
EfjqZXztEih0TrZG2zJ9kLLI5Q7yc+mmlxZYNLVpO8AX7SIhiZCMyK/kZaMvznJoK2b3gu9Pbgz8
55GmbWChyZFH0RydrPHAgUteWeB7g+mrS/I5NRMKQIOcFRjbmCIkfOjF0QysVWo8VRiibGveZWzc
Izn9kgVlhC/c7tzeMRFsJBuO9bMtUfQsZxp6UIVJOtfBm9SdzWSLUNokz+i3RQvpgaBEu8Slill/
NhRkFrxyJT/rNgvPRfVSRPASbE5I3gySnqQCmQuYVcfQHxwQfp4wqfl2p/Cm6v0RhBLNjswV7OAf
XO1gPvKCCEiHH2bkvYMY7LDf9qp5kBcyChPfIHirY0pKUFPBj+ZgbL2lkcj3o6O/LkDH3R21lGna
0Rn7NQ0PtuJ7pc3ZMpIAsyoiX2mfPL33YXtwu2LmHpJnfwT9/IsCYnRA7CEpBUSJGkp4MpOSlPNs
LyLqjgxFjrbIxt/N40TmylYbs2NEUG2Tzq9ld56pIzM5opBOZzzpapfv/vLRwHdKYHHJyw4gUDpI
1rzfyFWsKr/S1yN+WIfEIsFX+4E4Guh3gpklKiIlWiqaHhwWHqnHwHWDzPsoohD7J6FTmiopQuWq
XzndXdAewTiIXnGiCsAHxV5Nxue4ariBuyy+0KsB/OakW9px3neu94R6ouq+MzrvKhZS9pm44Dux
JXAs8Ggkafeyt+uI0lQl/GwDhHO+9+ZQSF/D1fJUcfSg5OWKbPq1xVcxxt57s0DI9MbGNL6jdMcN
QoPpIalfxEEyEhCsqtGeraq1MQWDOdQtNt3qImZJ2XIGSFuo7K7WvsRmbbBcovgQN8iSoj6iXfJb
QzBHolycGBgzel/i3IStBAKY4buGXewqGwUHU7FsJnWGjabiAxGKS9zGUZndC5PUX4b9khqPY3Y2
iHoTgR0FiV23blWPWU9HyDAQGRBl64WnOusikGCNZCX527yLPx1YlVmP/Vz9LUQsKOJ4UMEFfcZc
olUFuZDUn2jipUTEmKQ3Xi6zcM9tNfki6dbaGmaZn5yLfI6mT31x97b33ICBc51FhObTZZZqyilc
V+kXsEjF7NlvFi7UDuFIuZ+tbGdV3kdBF6h6EP+SEnzW/Zes0CqhzwW5DcYzbXqWfpzJUm91hp8c
xUXFqE9OXgEcBGdbZ+NGm6ZLrKcHKwNrn7/1Mbg03rkvzF1j9mc810m7IteUbGFrOzbBN1aQMNEe
Q95Hz3HxXTpP2clA86nZ9bGzPIokP6nxjW3lqI9A/wFyFHzxNsFJGcoKaWXp4ug6sMCB8P4FyEVQ
fz1bGeoyEi8j2bA0sJhinQ7DUSgxZdfBzY+g+YBGg9YjNwbrGjmL6bCkFaLg/ZpxKTQfWfxtGv0+
IshgsTadcvGUnzYAvrbYIxldmYgkyTcxN91XzpegkJWLbrWxka0CSYb1pa3qN9GqjQNK+qHjZkc+
672J4AMJ1zBaR7RLuwgwMmYiHZ/lZY4i40wGhGpC6jN5RQyWPeAH2gqR7BqAEaq2IuhueMXpA170
HDWSFjXhq9S6yncC72NgVxQlQF3Mm86E1qeAnHGIe/SlCh6l3aHrKFoR+eKzNkO99c5LD5flwkeD
O6bI2KwpfYbnP8cELiF8qNKRaIebTq40QEejFOfOSzGSx2vmD26UpSB+i4nDAk9XLW2rVOrarOtt
nd109huUj1pe7Mir6xTlSMY2+VGdyB0ZoMifEDElWJKdh5TBkEO6dZkcwuJc1Q0dx7Ab3WffQBFH
dwoRmyE2hZA/cIh3LelZs04Tez29hEb5KNj3yP/c6dpBBVOsKE1rhn0HDUg+avaERfyVYdnjBDE5
EORQkm2B/VcMlczdgKkTSqJC00EqaRKRZRd7m1WcciQ+gCh0eyRoGcfC2ynRjPgDCKP655QBKRBQ
CJKHO9ySnmK98dnT/5lk51B/ZlPY2Rb7xrPWfULEmSQtjZsCmZ2mFXhN7EPCFMRhyjPQLLhbwbIr
UmycIT0XS8hX+V5HbPzIAZr6a6wGRm5eUyBHF101Qg8tsldqSWQc42YEBgofWsYHN2Dd0VndXSnR
EvdxKA1mHpcvFEcdL5DZN4j27cSTtVRvXUO29rIpLONutLIHMQbWiuWz5aBUQKWCtSYBq/ony0XT
jvcqXqtppPWRkADD2o/tt9yw3DXcFyRncnSJyod5fk5JeZyhKphIgI1HD9FuxNHFaaKTjDkpd0aF
Qb0kSJ9eTccOfc/Y2/FX75zq+KP5sINrHny6vU7kVn2nDj2hipHvoRX2m0wUqVykRnUeQgphaloD
v6OoIOcZAVj74zCaJlGykY9WZc8e30lrIBoMe/QJ9KbAnvTQdRwz4OfiNSv5cCSSCQwyLda9hXNC
w/dAsyczDzIUiVCgrkkkiwChBm/uPH6AF+i16CD58rnWLI5XUZ7B36sdQenOARNSrVAXTGgRVWfR
R5rcc+9SKxcSP/Ss2ro/fJoIMRl/6t0JTXuOJImXK2ZGqZutxqeZ0W1MXHx8jKj/8LLCHxXFT5ph
w6iZo+wd5ueqeNSqh8g5Mn7QEChcPvhuWJJcxd0fQdp19JAtY4X5WtmlCAfBNQVzF7B0FqcS0b75
MfT4IoHOe2Kf6F4IEZzx7xD3FIvBzrUfXQi4HphVPbdPCcoIVwP2NelSiK42YH1Otd3EXyRFXsH7
xFhQ6gqawW/AOxpjzL7YSlzJn9hUWZO5REiU2onN8+q6z330JcM6exBmN1SGJNqKW4LoQkSHQzpe
5vG7CDQgsVdzWAU0N7IImYHBGY3ynywomKMC5BlRIQr0OcYt9pI1FUL1nBYpJKmqJukBYco1nXtc
aBL2QeQujZrcmmSLY7Hji+uc4U4hkr0pfyR8e3RdvyKVA6FgRKYy2kLUSIbNLehAlfGIb6acdFCu
bHCLdPZ2IuKQ/iyQSqd31hrRW6CmxBGCpTGtQUHOjCJp+OnGBCbjLjPPi7DgVIe3FmaE9ib2NALH
CaVcIkgMX8Tp6BsFRUYMDlAUVFvB7o2ouCvd6qh2V0mF4A/6Q2fYBBVuM1FkC/MQ4X+0nkjA2Mt4
x7crBaydfYUsAAicEU81KMqgkHlxTeIGeIvFfsvhrVNlobU/xWT7IeZpDGs9gW8eR2jbnCSBIdvO
yJTQ0qEHf0FJTbqokrr7FBUTivtQ3/HMItAHZ4LqGeb+ns5R1sHaO8/INAR4I6qPWUueHSvhAiSK
Z7Qh4MMNnCBlLi0gvvyy1jVGeDQwtWs3jyDIzlLvJSRJm49/1yPtGB6+zqz6FbneSOeqJ35+uoxI
WNfgq1teoJnMZ1paeEVKpsSAb0zSCysi+2x7QBHyf7zwwmVCN1j1kQVPCuRhW0ecl+fGedINTRYR
ycWx1E8tg0aV6mMQbbruavtJTAxpZ/kDVYC8BT6QnZxVAUMaZSDoA1AuGgS14JLyZXWzHPXU5MR0
84zajYpjsF93mBmFm3DxbivLx8gCG+YImC0AOeT8iDD4BLaWbTuD95SrsXxOFeTfBrlIxW+WR69k
SaiOs47becOKC8HB0KD/VhV6l779o1UgOCeiUvLowGeitDqCLfMAZ828lmwJXU9ghv769Dy7uOu8
xG+tlIqDGeEKPoNc4+u3Hml841G+8UdIqEbjrk2WwpxOE0Z2mUJEh0gcV2xxtBVnNu2QL5wBpAME
w3uZdRYRNOVDMUY47BBVRRmRaZQWBaOfoafk8qoRARNkmCHsDhkOO1FLpoo/9cVFyN/I0Y6Ks9wv
BMTnZbsql8ckmjbWTNSv70wBn1S5n+1pLV7NRQ1uMybRoivflgmaBgcq7KrEuEg+jlOMfN3Ku/x3
zvMVT/1PaqjkQQUfWtn9NqSF11y/g1sxDkDJkH/B6YHG2J73YcXMRQCZOJfcuHowCWKsF29vkQNk
D+nz3Fa+GQyUaqk3W7f+Ca5k4giXcFbEFaiMO6W/usNLnSXXvLnYw58A0TH6fwmJW71NzmxHiLpz
l5nDpqsoJKnaoxe7Rx2tgtmcavBwVH6UhQSrpiNvfIq3kU0Xpfk2mCP35K8a3tcKsMq84UiC2tw3
yW9oPuvzVxjVV6PocWpQwg5PPXrGRievlUOUXzDLoYXqaIuzCfZ5ZHPKK6jmltqPHt1DR5a92dMB
GwD24MUMUKvQYEnd24GHzIE9L6ydMmV+sUBwtNaOvIAWwV3PAi1puEXirat+WttMBrH2Yhnpa2fN
R67jddqC/gTnkp9LBwPJ38dpfmhLyGAS4Yc7mAlnWVsViGiA4YUQG+6aZNvgS05fZ/1ULvdo/O7y
5D2dHgnt5KZCG33S293UfrNwgWiwkutmRNk1/6nfeh0WrxEp1n1p0dac68tO44CqWpOtjOwEKmuB
4bBxw/55xwKmHSp/zp/EPIp+xFupRIN1vk2qwHrpw5284bKauzCjmvE2daPvLjAANk1nzGaBsmny
ZwkD0Owtdxo5MtMm1e3HFrl0SIBqxaXr4j71dpzLqntpPYoyAVOQ0bqELP4u8QUNv4LEh6kTwM8A
NlylLUVBhJgOCJ0IPmr2MzlUGqBDmJAcysEVxUhe1Og9hH4kl+NoUC7U6fEdsR6Oeagzv5NJCJOq
zo+0I52uSHbasqdoPFUQzDNgaDsnuE/DIydFwCElb2UdcsutvI6wrZXL14VTomCNSri0xcj94qKU
CTy+iX3MjKmVN3RqVJLAag++CqJtVouvlrsm2evs/SjcVLaSOiA9dW0hK1zG5LmwrTPD8x1P/VqZ
0RZX2YbcF9AtZTdOj02JVlrvMQdkj5NBtOGkxsSRhHsrD08dpoO2wbpYoGxovhp3ANWuNw0ZKhUY
pXjJJORAuoFnvtd615AIZvlV9eYAkKk4cJH73BRkC6rKrcZtaLkb3UaV5MdU4LnDZuYIoju9Vjfm
cEb1wKTxnKne0R3Nw6i968xdNZDc0Js+CUm9cqrpMZCZ18SbZICQM2CsHasg3+zBnQiNVtKrgqts
yVSq/7y78IOOGmR0TakfJectWVqcbIgjKLwa9w06RZSbKDcuVba3Ad2W8J9zqFriDwZM4S7MJO1U
sDChNwDkSdqNQmga6BaqEAL7wBfObvgU97fIZFjpTqb5VBOu9NnlJ/7mQ3nSOo4RZZdn2IlRNVA7
H7x68a0H8GPKCCLS0NLnjGIoPSddDpB5BfoXhL8uITq4FFDyqX5t85ffdjo8M5INaI7ZJS/L2t73
3DBL8apB94Y/QUaRqa2t++DJzbnyx51Bqm/P82bptM1DioebGizUW64Zht2yAFZkVC0gg2yl3sx2
KA6bILWOy+RtIIcjYjAlDzplXGVEgQ1V1fg9N2u6jD7GmGgysXTthgqjHQoAFn9yzj31qLcPxN7S
8iYtSIhp2RHNQDkanUJFLXNgZJLM9mrgM0Iktq7NVRxCB7FUWptEUUVwsvVAw4FtXIJfwwyVLJQF
GcHTSMNjT2pNORIDRvqYsgpVEwHVDD5W7lQTf+vedM8Nw7tzqmIeRMaW+K5oiQMJXgbyt0SjMibA
4UPv5+WH7DljlRMQ8lanx6x91RFFzAhVqkcknT4MaI70VcKiSiAnddRWlYYGnA07xfmS8GjEO4vc
D5M1XpiLKXpLjCe9B3BAKyK1cD3hGRlQQ4BUMcZkLabUFDVwSlJU5R31En0G1yMXNdmBI4b/bfzA
Ash+iUVipvEho2F6hxapKvUdIShi7i7m18Y4Yb2IYHlwqGnWNrVX+fMEphJ0T111wozZGT7qOsZD
sEeSrB7r4bUv1FVOswwDudK/kk6cMw3I4i3oBoZ6hJ1F/aDqxSmO3zhyL1Fh3/DO8faS50unrU9p
BrFmJiyZsx/HBZanWWtZtlPpznLQRMkUbcSI/ltjmwko7YNJdsaX5xDH4128cvbpwDio9jvpO3YL
61H85nX9slDebIbJo119WfWNhDC2SdDu+V4zoVMmKbr0bQfRpPrA+drFP72TA6geWvaIcVsHA+oi
TsmYf0m8niz7pDBu/CXNud9tlexMjJcZFxBZQmecVXF+up+sN7tdx9E6pcFwejQS4FrUcChWeJzm
6Ffjh3mwbuYFjg6JbGs8mP3KsBls4Nsfc/bcGkkikoZzBGLAkyJJj/KPg8KltDH65U4gc3NAeq4S
NcKaw6ozyC+IzdY8G4MLWmsRbP4SEl6HBc/icxw04+LUCxACJj7mRGcT/L2fPxqkRE6MTWa+/NkI
eSg8LhF9qXybI7jBvTpVLtFcYGnuJtZ2IlrNVHOL8KmlFKKs+Og4ArrHBae/VR8lboy0pQmRy6w4
LOAkLLGShRHv3GDU20HF7N6EF5tZxB7wmeE4kZ/XzpnRzGALxU08JLXtYBLN/WJ4GyJ1XOzaCZMh
GuzXvouObQ6dLwGwWtY/hNox9/YtHBCFjRbOVAmXMYWIQ2SUV8tP6DlEAe6aZtvYW3W51sa1t3SO
GaLLnPe+7vasQCr/JnxB3QI3ZF+D+a0hJMBTXXyysK792sH/rZhntnTHTHf8rRWLz2P+9FmPn4gr
l8MEsZWjPMhvHZavOcOJvOV/Cli+AVYlWaZF3C88leQjuY4ksJC/F71bNVx/1T8JhZJkLoHNGAHr
AhDvLDa4sR6eiMvyUZ3sR9oBxaWttdfcVNcGEXMddSmNx1mP++0efC27YsjzqIWuHQ6Au355qSG5
LeYhcphThjMgLtn9AQLFr4LCjazwBkHCwMKRvVl4hekUcx+KbE/ABcNfblGwNIIMO/wvMBsIzBI5
0tBuYABAv0Tn1PIlhk56p1jb+FgZZTS+k3VroIjCBOueXJyw7K84Y5R7nYgdJN8tNYJo+hBzTf3n
pLD0wd+F02Uy1x2CIsMQ+xVJlRWOQCN9z2E6VaBeCxNrsZ254JHZi2ICn2ZXWi+t+o7dIcsoTcHv
xfTLZ4LC5mysJMFfVwkR+DH7+6Ql7pDeh/hWtfum+Bp1ZpgNiEez7DsvJF30zIab2zc3y1lDCMPd
ukQSoMZpwh2V9dX0Nqu3IXhpmmdCDedyByMze/fT8JqhIIYEhNkmTK9nEAuGk8ITKsW+NCrV1Vrj
OyC6AmkC6vkGwrXB9+HomCh82oDFu66mxvlPWsU0EEAkHVPktR6FoxxVME9L9AJv1wn6edddw6cm
2OTtZjQextIC1tfXI+MHtLnVfxCVJpNYBoHP/l5U95XyYDd79rFlRqxE8EQJVekq5Ho2yLC6ewuk
UyUZibEj/UaE4Sbh1Uj+ed1ND5t1TM4IhY4hWnTiJnYT5ZuKO+F/wvsxksG6lStNqlrkCRf2R95s
p7m3R7+FcciOhBM5QI/eOkDBxcQB+VJ34xM7w6pJpFYc4wHFvN4DsUzW0B2Efrad9mWeDf5tEvWi
3VgF1H+Am0j8yrFdBzWHiXabtPTByZef2ruicLv+WdHbdC+K2JB266iNWWGbgxmdFny7A2hHmZ5T
/b2icJNXFyRSj86qN6DWODsJ+UfxjpMu8rYjAf4GSTurGdZwjo1L+m+hTgSvxqabqf8grGBLwZGV
kFd2wLcB6g79gyyFzCmNxBk53xpjK3Cy4JvirS+vcUfBWH1MsOmBvHISgnlMLG8L76Cg4pBXkoIU
cQTbgea3RIoLcdds6Ykp5qfEaHdVTUxlAwMLLQ62YqAyhAfDn8q7mTP3pb73nj4RnZK0Eua2WcCn
dMqnIs0B4abhyL6PrYn8oeCiZ9IF1G+6HHSo0C5cMivbrTadG3l3XQRO5vka8XtDtgso6TY4nyyL
nElcxOm2gJ1TzQAOSpn37UiOnApXTv4RaWLCfDNjiPo/DgOgd5zd6ob2r/fIfrHTfcgImKLHaFx1
QweyghKFupB/bm9x+yR7m/hKPcxvifmbdj8tV5OR72QArELlo7fsSwEcmc9IAst/vImBwnNvIGdU
aS/cptA+9r4u031xbpNL1110MP5c8O360hFLTKycYvTHGuB4xAdYgR8IxwMwXA939jDsZCZK01+D
Pavh1kwqlvGEQHjdbny9IdOSnYPRz6GjKSfAH2dUz83ZzV8mZyKF5lYB9FSeACjJt4hRf7FWrcw0
+FTn9lw1jk8inR0jwHvMaQ7eZ8VHOtvE27+KDGmmivrvLuVa7xwMpuOHG3ERt+BEBJyzy46lvqe8
pSPBI9z+BdEO7xpyx9HCzqe8UZaLkE8CCg8KIXqkxaJtu9UIPzSM5ePQrIO0Ji+e1BSW/QgMxZ2T
T2oeLjGT2ETSIFGmNHQSLCT+EolLrEpGUWF9EgLm7eroYTkOH2kwyE7WQ5CQMoWgA+kmqVVPCgED
wU8wf6b21Y1ODvcV2zDRW41bX5RGpcFW2x5IWHcmvBSdSniECtPbHSUOLINEVJTqYtGKpOt3aDJb
vMnhG5xBmV3TgTYINAnVe5VfCutrbk8DyXxGfkvbo1GeFiZv5BQkW/FQfua/ZUkc2KP1VdrunQ0i
zIp2N20ifPM6iSFvaF9Sa5Mr5DVu7P7OopLFI6djByiYqNDR4c9+aY/z8JRBrElQmtZ+iAmgUgxf
iUwAhnsXNWLMk+dyZ2WjhXQcjwUv9un7HKKTCuG1movDX7j3sCNfWTbQPUIk0FZM/K4d33Lb3Jg5
L1+y0gdrE3LPZemm8FAn1iKVilBOn7X4teJUgTpees+H6UBPzO+30QebHUAUSEr6Eg+01x1Kutib
+D6yQApaHlsOK0xqtI7d+H/X9rkZOn7RE//k1LvI2cfcle+aiH9yCpqJNiAk/i7ujvyDkShUlF10
n0DJ0R+EHwyqJ02709EhIk2Xxj/bPtThdupuZsCM0Hkbh0tapp0i3QZMJeD4kjUtXyDrF8QiY42o
AWLb3HEo6xIilPz+ZbmnJMul47pxbuTujNexoxWp3ahECgCcMKjY+TuGinUcYKjD8VyBpgDOK+iJ
c1xuHapmZ9iV32FPlxBwfUhsTo2TCnsDOcFDyM6vBLu2nTajTYkCSGY1UDia4ZoWxofAdGszAgdN
88UxjzVwh9/GNBlsenc8Rma7GzuY1XpnKa9Rg1FvPLDW7UKH4P5wJiZdPQQRRc1keFfWxrU+Z+CS
RqRYQAIjTKI3bygfcZYtoC7X+TXt9lP33S0DD4mvGMOqXk4K8SZd3JMz3ftW5uGyKQ65QkOTURzJ
1RG3CgGapCbtpH9I0vErnXmpe0Y7tDUq7WISSwPas+e4bTsSa/qtzU4C3du1HyWBnHd1G14CdoXo
QyByGfyBxvHyFmyjdTrvCaI+LeHRaIfVmOp3joto/d4uqqsxTjutPicl9zhqnYChvcPY/ie8AnPg
mf3zEgz+nHJK58Z9GhyRYLNeE/+7LYu7iMoWuLma8E9to8iDMPD9fJrMRc1E5m7/z61PJo2d9YPR
/Ys/y+aSqi9uUa/L4p0HR27EWMhNqN3a/mfEJSaKfAOmY6CFQUWD0DvF18LfjlrxIyYJPWVvoklr
rD0kJ6+TTsQUWp9uFQbaZbBydrWKsfU9qVJ/Xh4wCiIZpS/eU9+MuV9JNpmKa9QLdYBvZhdpinzm
eXSXRx0AHa0V6YlXokjbGVcOJVmQKxAzQvpBlNDEWJYfafc+h0KatJwNxMTjGv8gYHK/KJFfA8Iq
16r9ogqH1Z/m7prAIw8/R473+z7k0+nV4388ncdy48gSRb8IEfBmK3onipRImQ1Caknw3uPr56QW
E/Gmu+dNiwYoVGXevEZV0Quc2zKk5g7InWqXlkb+BoQ2YWoH9IdiCSZljdbcJkvdx+FFZELaeOs1
7FhgaFBVCf8NEhqGClSWlFPWQO/xaLgZHiAiRhDVPLV735/hdM35l8tmiyAck94Ojqbx0usPWfA2
YIH+hVzL02Fy3YNme/UVe1HxYPgWWi7zoGuPDORpcYgapvIcGEvBuopV65DjLRYXFN53tYlZvkKD
GjhVnaXTwyd12ODOhsZV8Pe+m6yBZ2MYfL4Nx7+b3iKPJMjJOzMgBvzWYRjJbAo7BpjWJSMs8ELR
rDHYi30SNnGfAJora0iuA5km4ERiYVa1zYXRZZ7hV4TBCZLLptmLthXmDyJWX9+IgZ5k7mEsYWO5
hQuAGMLShvbBr1LfGFGKeCurYnTeRDrwFBUq2w9egwHosVrWbxa9AJ7rNLSHTN9H9MkdaExtaeRU
wvq1tKPiGWeoeeQIxIQ3SViowYWui0voY19dfYfNTnHqaz4hJsqm8Ir/o9nA4oVfTozyYMGSKlY2
syos9Tqs8gjU65t+rU+ESdj9yWDpoegg4zqIMODG8rGhMgsgJHo801Xf7QwzxrcsW5R6tfzS+yt/
b5GV5KNY0OgvVn7QiidhmYMcihYqOyQMM4NPy6pXYcsNcuAe2N2/tobI4ODGU7g46OSIpcCMGYxQ
Guf2U4NOKaR8UpiXKsE1wp+fVqqV/dWgHyKeAEOwrVu5a4W6EqnIuac+VGntfDZ7VScMhwRUXAJM
gsDHarjGRGWHhYZlnYITFBZNBLzWrr61TGQjYbqOqjU2DPNThKu45jDICqwF58RidHv8pR5r1eLk
wJYdq728WbneO6XvTS0lkbm756O1nXxSsnWEZxHsMu5bRuZDRKdbVggoH1LtlwqLzXAdtTH2dTDy
mp8eC0dLu3uC6BmHeeb4nMx9Wlwheo78FqJZySjGMOZbah7IaH3RZUBVkZhNq5hhiCNUDTylYPCJ
7I9KaA9OJcQgznQEtziQRWBenhVstaw5JxU8cYKQMqhYkQUPMigXZnXPmPCONA2KOi+1CgJTzF7E
Z6Med5AM8QPNSOQPrAkVRkbRfjGc3Brdit4ZqHPVUGwDv7TuPjbUe8CTI+7YU4kVDk2FsCz84hML
nGFcZaAIpbfHhYFuApt3KMVDvcT4YVlgpsLfYSQqGgs4xE1WrCqTnCXzhlW4F3jf2DjxN9gkxZYI
ibwCQR01RyAVbYMOVmbp/DtT3LpoliPkt2QeF00XYGmMHTXWKYJ/DpW5Ul0IYdizetS0KjiFjP/j
/rMNTloW3Cx8RHMcR1sDRMAjkgL7F8Ad4XHM0W+cYgQP7dXiQ2Qyb1CLVY5ZdqlhRL5qLc61clxN
dbykRsqDq165JJ2Xy4JpehqdcowpeobsSKw78C6QfNTzM7aTKjdYEgBFBkOCSYxobzDcdRvR2/ER
GU2J5x4s8AgC9SCGlhy5rkv7a45MeCFHhq+pMUOFYaCJZ5xsuh58bOaJwBzqTPzYy8h8CQZIj7pP
w7IdEHurcvXEpUz8qqHPciDVDMCqDqEeFkUQ+Utw738BjlRaRULNkD2IISlSGDG4YwHkaGDgF4zN
uTHOwm1BFzQRQAp/oIu6lem/F9GrR/ZMX38QWkjCF9oO9QPzIxMLAshYSpWRzsTMhJ49RSSVUue2
r4Ji2RV8iKB5MDBnl8bBBtgiqqGj9jHYO+xn0UdNwcUaNy1PMhtsjlyPMtUIfsvgHEWwJeI/DmnM
U9vT6gZ9A1kfbVof/KPIlSaTncl0TmK+g0Q7BpmmzfbzO93S2WmgMOBp3iCajtEugehGGPEj322N
jMEOI41k7zp/s3HfbZAZV2v0mgGtHaYCg+stmxifS+5ABFQirJHMbw+dYa5ZUeItpIYbtrqifQHA
UJhodWawVYF7FLApI+M+9ZLkQqxewHk+HkslfI4ZgczoSRC7ht5dDixh37Nf6M2jgR2DUmpYJLGa
XI4ffwB6I/IAaM2Crx86HewCsqAAliEjiUMR3yGBk21SBbCNieW9xdg/0GFiYUSrQsopsvERVn5S
eEIs8lyKyY6zFRfDdNp/hna1hRIw9cGDA42m7F+47z192cDLcHBpM1EVj2nQgzKQX19eeqx5OmB+
PJ7I+s61S8oeOymfmn4hRSBVn0MFlhhs126j+6cqPIT6zul/+xk59fiQON1zaBurLmn2WoxT2/UP
VB5BYbgSJZcxKyZi36D6IBDLhhyDyT0d/Rx3awmsEriDKQNTqAKDkIyZhs23x9WUJw41PjFtmBh0
JikvQm3UNWTB8zkNrliv4IXEXMKucJRUPOx84OfFd8T4WZBfUo582XNNMiJ44LAlRHLT3j1hlLaf
3mqePTaSZQikNVQDwOg7H6tEZhg70GYm9S50PCK896oyi1NSDUSt0RBq3ptn0uAopFtYgHaUGj40
l2m08NJOX7sayGd6yS3cD7DHiHqcHcDkEef/RQoDUrcaW3b7VLkRp3UhWsY95Eks5hGkR1KAsP2U
7bQUO+vKvtSYwDvzgycyRMLhUhpeu4alx2gpzb75+vkMRxQqEvnKir2PqmmjHSxzl3Wnwrul84dC
1qD/PoU2uUL2su5ePW9YR1S3qfOTOh/l+AQqh+diBz6dJN/WYVxmPi5MJwVz1IRpBqdbg72aRYqJ
Z6KoDYFXUSjdrfpNnF8TBsnqsCV6EFYiBwEbltqfdOjTdV3gw4XHsG09wQbomZGUQY4+YMCnqiFX
/VUi1fkvIamU4ahtTfvqqSGclZvlnJiPUb4gpyfi0/zxqJVIB14OTfPakqsSEcczNc0mwAI9x+rK
oqohRP1Fnuou9zeVxyZjIvPD+tr/UrS1jhsfqiT9OKn2wsH50YSDK7SuAeY0MQcUIaeysTedf5Wf
hZcHQW3K85XHA++xRlvmEHy9ov7hoeBDdWKkG1JJqhcGBylWth3c4gWA6qXw3nGFmJnMEsQFYF4j
3I9Y1NokqCGRFzn+aTNALWWIbK/aHbRDzGIF4UEm7oMmkHRA12M3i8FM8XegwK8uNN6udJ8Htsva
erfaTzRyrK0SGltIIIyYv8LlXRe6yWP5IT2EN5EjRShp/Eh3smiVUyZANupBtPah92X7wbFukA1x
I/gWWIoJryBjbuZ26R5CCrgDDDSmnDaVhuzImPmLhSzRghAaFJ4efsamnIDDhd4UoHaDNqrKCmzS
ha5D+zweJg/yEegmWL0O55GI8orCUAEZhXtRUsYKtbfON0mEGxOe4Q28eHyHoM1ADxicq1stJ4Aj
146W3hPv533a5hcfRBwRsbeaoi8LhyesDLkzNnWSaEYQrIuhJ7+1GJi6QFXqlG2pFRQgW+QRae0s
meuqkm60tsvVAA9tAJRXxvx51uvniKlpk1ZrvEqoX188BXFrxzi/u0uOkGSFuOAfdI4MHj1UHBmh
NkKIpy7q4DjrrbPwvfpadx8UGDLnY/hXZr8Sj2KpG1n4Gj/Bk5h9srvIua/r26wcUaLSsrKaBRm1
yF+ec4b86UX3EmYLan2QfpnzVL/GdUohxwk13mr92bQvkZ2h41tDGdp0domCnGYlY0afYtQJay0l
oG7P8B4Ike5HUGIxgRNkW2B1tAHQNiiUQCeJDa79V2gQGVNUULVR33dguwIgGNB5Jgv/J0U/DbB8
sLpsDVwxmBkMI6QIzYGCo5y0WIcP9EoPQNmCAgq3ZNknYJzkTrnU6/Is3XT8M9Km0bed5USV3I3i
iEUNbM2BFRcQdODXBQhQuCvwC5aFgmarQBYrttQw3Lsq2yAxFTsEqiLuP/8f41kXrEmhVmFPVw2k
1c5SSA1RA37CaIZDE02Hx/kr4yZBWjuVRorFWOCN53MZaP1XQXWlfttg+4PdBFZcM6buFx5B2zwG
7YVwBGmuCTNe5CC53H5RHiQp7hnAfd/tZ/ei3YtoiZHU5/xp3IP34Lv/zL693/kTdrd2d+7Ty/TS
X+YbKsav+Sd6G579V//VfZ1vw7P+z30pv/R3cIrTor9/dufxxvW3v+j41S96hyh8IB3vy381biXD
R9A/cGySSz5oBeDRu+zmX+Jb8d6/u1f4Uy+E3Pwbfufn/Kf8aLGpWfqvwb/xRo14Y+YUP8hHVODP
X6jFeCeupL+0v/RlfcLedDNsQctOzi7ln27bbS1+nQ7mF0FJwUP9YX0SwbB2v2Zw7VD+5z41xlLx
HCaEb1UCEFFduazQJPbKylnR162iDekjm/a5O6VrrN5+xgOclZNzUj6k+MYyjI7qn3+EULlIVtkq
XiIwWmDjtLV3D9HGu1J4HdMduMhxXJt7Y1ucyi2t+MOwJojuTOzcY3HUn+0nbDrXxcbZTEfiCh/R
qB2srbPud8k1eUQk+Ritmy3Klw3slgXx84fsFOyda3GstzRCHwgxF+/N8un6dOz4BK/2A2EoWOVx
FC2aZfyIQe1j+ohtz6bYWXtlg/wGeeqDt3H2mGJuumN4UJfTrl7oD8VTvYEQt66O/craQ3pYTkts
B3bqEc7SNXqqdvEDbskk60E8zR+npb5MlsVap9ndtgulWVsMYWYK7wTzBgQ+QK46c6k0bWkpIQ7z
JDfqqxp+jaLPGZdOpUI78h8q2XnCg8tDQJaohS2AYWYr3X/x7ZNhgssoykNFSz753Et3gdAGTs/M
UVSVK6CRmfRcJ5q2/QTwyZx2QNQ2R/mq9ViJFA14PrvKTwdbwo+A/liMM6c8nod+8O5E/wCp+DNn
IS4XnUruKAeHt6umH6BfTreUXT5E/Scq0xmyodIxyHVWYkBBSaRk2AaTTYzNJ956v5UBu4k988Fl
WlWY+dNYOeGyCNJv4jWrHFiyzWAvjBqVe/QFEvGQYjNkCJ3Lth9zjZ6YcS9aqgeRExR+ey6dYQdX
Hv4BMB6Qr+8hnIZBPc4nFI7AMgeVnQKf9lXfquyjTNrUb2lueU0b7wmUfbDn847BO5Y/sGN0NvQI
JQVRRVVEebJK9TfPHuj7bRn9x4gixm7vaxcqlQcbepWFh3SqPzXmpSDGoka2Q0ZOw3kVklXZmB+C
uHDW4wq2lKD37OpR5xZ4pYMCwHTsVeDLOkO+QGUzohdrNwayKgZzXa8wUEcX02HgYf/tcAZKBY5b
NrXGxYnXwqILcUJvBi8srb2dLlywuQKK/vxj/RgGYVXpvp5uIqsE6rQw/+BuVimwOGr3bqHGd5OH
mugurlEABBc09mutu89mlpP2eXV7iBgkhQHWPagGxKP6YuIx3hb5OVJ1JGjpKkCBXDj/GqZxVfKo
GZ8toJnqMa0Mb35DqmkI0z77ZaosgoVmHF/YxxHSLhXaFNKaH4IQK49/SQcWPewZMGOk+Gd3ksIe
LeD/0hzZ5q/juoAOzznhefZ6AqjHoKvvb4D9uIqZVLVApTnlZYmJsXzK5tSolbiEP8cgSWhC6CgN
wBMLQEIXYhEVGKElCpTY2cBeHRJ7iLf2ZC7L4sDyvo3+m0alJNCAtD++tfPorcCoc0J+u+a5CLaz
hnG8Qjan90v9qMKcDnCyLpFxRWa+gyNFpamoXxxiimthQ/CJrJ6HwVk4rQIyh8FV99in47XD/FGa
4+ySEyzYYvkQB3sRnqCO0HWcWBNg5Tw+8i04ISsSvcoEBkk4bUmuAgDbO6IJc+5cWL56IHVA+4Ew
IGTWbv7EzVMZKRR0MOkop0J+EiPy3MQakVGu+msCR+SBcsKlS+KC+2ZcGEXxyNxKK+6iiBXdsEZe
87RxENI07tPM6AqJRGufTK1cd3QhcvgqmoE4mMhpYE6ccEluUrKLJATS9DhB8gE2olknD0TMxNqC
CErcn8dl6QLYPkDMQhOKqjsB3VFGgwjCZu3V1t5tFgodsdFcRUPm0icg2Fs5Jr4hl8T88rtNDbJs
3hwOSiQy1seYGygV4m2hPrYtNmL5psaxB3ct8WvGFWtAPUI74WgbU4PHlF54lFT2ohL0ZMRFkQtY
JEwZu22OHtuS1hgjR9cEww1+vZ66tyNvG9lUisesvbIQ5ZRs4nuthNvNnXHhTfvNfUYVlQXVwmV/
ME3KTjfbo3ZiufpopvAGPcDWBqImCE+SXEgNYL+owFomRq5Du2e1ZvU2UNYNKz24d+mboG5mCvBS
EoQH6WSGLkfuQ8mFkr1E5r7wL5jxcUshRcnSs1nm1PDs0bFkGFBPyyQG9yTMrFa6sp2nx9IJUcqS
XoRhuG4qNzTI+DQpuwk6hZ49hbSKCtQ3OpSw13eEpB6DEXfuYsXVSHF7b0vEnt0lyZJLHTAxcDSG
miSmdiYb7K6kLsuh7k24VmzndHzL/e6h8mYq8DS5jG7+AVMAMBRxpKr+y+v6TF+NNSbaoMqE0kH8
LdAQ3u4Brk9ijBAq5R3+TDl3+N1CZGSgBV02d2py3lLWAarsT63/HVNl7fN8QaKBn7ZvKER0/eLg
+aECDvX4w85NzajW5QnzsOCxf5yRrIdXLS5h4muLOUYYSja3nSEYglTTasm+N9nr0nEp0peRYrIh
P2ewn3I4SIObEyXLBQybi5ffZQsWQWGhj6s2ph7DgygBD6IbnRFc2agVO3pJaygPPXLrnnEZBjXN
WC2MMf/gUjJya15RBaXDTZ4D/tRNDpy/vYxMU8IB2/ap1xhGaVKnlF9M3DZlaF9DWMnllH64tHZi
99upQDSQEdleMnAkyF2BhesWA1etgyjn7jSjJloLehBIl8Xf9KccB+wV7VGMA+VATjI2xTrDArYm
nXuJ8fM0/tBiojzdyLOeWQxrIeiEs7bJgjKBzMbjWaEpSisGAxAdQ/EUL+DspQ72d81GT9JVL4A+
bRiDUxVQYP7ko5iAJtKyDw6RV4z5S54lsckrIIbjPaMs6+Snb/DJgZ2T5CYuoOlLEcEsjoH+czm+
bEbUJq9QDcVj7KRbNwc2Y+ceslLOuRkOK2RAXrNCycUZih30enTfBVSEII23A0mg1YqNQV3jjI3J
wanWPsWiLIHxO7SUVfGKzc/ybvgiGdjmZ8o3D8LMqBtRWSrKUdiduqofeRDl2+bCkOSBbFELaun3
OF88aDAlqrPMZlvhAlTZ0U8+A7b4mLDD1ALvus0Dc6sJMzq/eBg660EPYPJG98lQ1jZgFgdbhJtf
ZP/IKc7RLhdNIg9KBf1be06kIImalQHWT4MYqsrKePqrn9JsbzNZHhFfGdxv0WCNdHE9O6x2od0n
uExFT8Kf0qSmI0NfLQCrCQ/xltTDzprO5twsg03IT4/pvz5Zqs0l8txV01AkoSUSw3V32UPHUQii
xsw123t0AnlNxHELk8zxt3IzOfEcrMNEN+YQjUJcchMd5hgBi4GFeQGHAsdCpnQt+YjxJvPrX5IF
zQjzKYvhJbb1lW0t67k9prghSM9NSaWqL1ZMut50y2zExJFBH5zuGKyvm9Y9ZfR2E62eau9CA0n7
xF5q9D6sPVDCaJJNP1S7lawWNelWdVlu6Nq8Q0mcS0yNGEhWM1JdYawyEOlg4HJdnLs3EpnIwyYX
a+YH5feEhewgcY08+JN3XrnO6dTFauQ+zgL/7SMGZmrHZWsVtBRcn+LTGT0AcbgrE08txkPIF5cF
5SJSHmBf3/oXuFvNiA41TcEwoOwHE9VoCoC7ZR1BH0SD1UN9QypJrnHFVMQPPgGtgKJNHSNMP197
HEfNOC3kuWUWuZUnaYY2lcGiDWBX5rgNBkb8kir9s2P7R/Gvy4NPgIBbpcMuwzcBSI7bpdnHYvoz
01nFbFYa9Gk/PWdwc3mgAw96fwEN7h4C6uPRwoBzOavAgpRGsv0sXIuli3XJcJNKJUaiAjglq0Ah
8ObGae2QYYXeQmGq5te7grEKI+qK815yR80be87TiGGA5txL5shkOK1DZhhzirsps/bcGBk9suuB
Lmj1BZwkARrt5muJGZqMcBT96COj6AIy06r6nAVC31MutUXQDLjyW2pmSwVkC3MKlJFkMAL8c1wg
6fzEfk4OdcUgFH3XE3CaESpoMopzrRfH35DMtiYcZU6Tdd0VB6duz8jWnE26m3RyIfUzknlPf4Tm
FQUwt9LxDBvW41PR97GvSnMI7RiG3QrfTTy2ar89dRjdpiHfY6CEo6Vy4u7QdMiOr2Tj3TNSP5vu
W5/OJPIV+bM34iTENsc3Idpom81bfd6J5d9fLC7AEAbPFb0lLLgBPQCKN1PyP7rogXcsKAuhFTCT
iKq7LS4zAKtjt5oculwDnFSKvPSqlnxRbPGBEitY75OC6e+QX2u8GEt3PgfD2+C9+mlzgg2VBnSX
wdlMN6SfEDqOJB84IUMV7IEjfiI1iXuOPRgjEnWFBEpIEHReORx6CwywAomymQFgJCcOa1KBaUBi
/gJijJxuwENMVkIaC/QnRsR7mKeWAYXQBRj12aSosYT/qBjwJdz01YA2JxQHNcNaOHKQ4fjVV4ru
Ks/V9Wj8ekxXer+VDyd9rQ3NxqhQ8Hvulie30j75lTfWIdu7+AFzjzjJyU4mD8VhuAJPGfMr0XTz
5TvDwdECJSAvFKsp1j+IX+jfZiSy2vsIE5+wk5h4bAkjDFrwmSp6Kw70mNh/f9sOxj3OMcIMaQwV
DMqAu7g4cCp81gZoftmcckxpuRKq+kn/ypQy814VI9p0iFA02EfeXYBpaVsSDvpqXvaRRTASxyQK
AM8bN1EwXdAQ7NAoNOF7h1WZXaOLIXgM5Vsyf8uPztBcTJxCAIJqeG91MBwnWOegqU4wEdJlHSrt
VscHLzees0nZtN5vRuRAAvvcoOLHetOJ84M7rgytX/sMlIZa2/l6xAwWCi+m5AweQUIVds9sPWBn
Nh61untIb7qx5cLCGgFEbxHsNrCA7KGHSxms9EA5Gllzp6EJ47v4wPpxiY7BoGJXS6hMz3V9Uyle
vWh+LDz1O5oSWO2wyuCjEoF+qBTvmWWDEPZdztGgJ0crfnSGC3tgqRxjyrWshpn5kbfAPY8aYius
1BcxEeBa89ZNxYn1WFLXQ5uxLJ85H7n22KbT0pvzV20jz8M43+iNrQkGN/wO47+qwRIUW5Q8Phhn
Wdx1/aaWZEO3+sL1XlPI40XyKwukKYNVC3uyHCEO5p+ddsMCYt3M3Ou97fqn+h9CssS8GOyf08jA
DztQLfyMmVGb/QRjHVfK/LO0vWXgKQ8e0ZL45z8l6FjBiRLL27RNv7EJTqjYfGboYAkDBk1EkL6y
zvV215j9wVHzR0Qj8tpqh9mTR2xvz/Fm4g2BiCD+LJhXlOav20eojQEPoA7im2X5Ouq8Ct5ety4Y
WoV2eGi97+HvZFiK/2NWmBtN4yYLlAwlAgpvKm7bDNuT2INos8fToQz2cv7EXrBrLOLJmubglL9i
dacmFdb9AtkGMFQcEiqe5sFlNQEuesykWh+SiEu8TbRwYRwVV8Za6fmvamfWCEcUyZHAQQu3BtLG
I1ytvXU7nTOmHGZydBOYWCoCb9SACj4KKDhVHS4upVCKsNtGP9qx/F3bQ4sE9T987K333oP+0usI
eEKkCcWKgsr1fTa0xw4CuTqozElpAZtxrWVsfO68MTGRduadUTwOHCMTAF0XGRc9YmvWG3oNmst4
hl/XrTyD9roJMVlEDAAnSNE3TofYGYsC3KfsCvlXNyzykbAFak2rwkEv0dERaw+xC9AJ2Fyk7Pfx
oib/S+afFLau1IEFST50AvrNglWBSXCq3tI02UfG1R5gz6twSn+yxiXavVqFpvXkVc9WTJmSqkui
ldz+ZXL0tUf7k4TpW9p1GP/cKxoShdNEPlICu7zQUfm/tjX69VDPNoOH/ACvPc1+b/UK1+ERuRo6
o2VihoeInVQNsVeZzbPp/4gBVJY0qwS6hpcBu+CHlhjLcW4fJlvZ4VDeI+wbwu+R31pm4A1ZujkE
eViZKTURDDLG3aFGnFhIPs1boH87XNba4jDr8Z4aO1pofBtrSlpjWmB0QSC5wUHnwDiWTtaGKwhG
kSGiC9CNDeT8YcbC+EJ13JWmv+AmEM9fUXiD6Qlxr1hPXbULkEBn6JzmkkbPmLfha1+RFG8n2yk/
Tx2T/8kGF/VOCTaGPfZXc7/MMkptP3ibyhDWevw45DefUw2C23LM73OHGV3NxpsUgAOi16mvwnhO
vYaEyXLN+NuG6teZ47L2tYPhkhzdJ6t5aG9NDnekiZkB/+LqUZjMvxuAA5ZJrluLGScnPbYfh1Zm
gnw7VM79SxP8m31rFaWQZFrsRllimfnGxppV2gP9Tf8Zj8oiKddWMD7GIy4hZn4Z+++ZhHVGeCWT
JiJZxDRdrAxos9ISNpmOw9+E5tOKtip0zMm45vhol92D7f0Y05dABrg/yKeoQn2BIec/s7yE1C2A
GTW2n2oDg8t7hGc4Nxq+BR+YJ4kNxwQD1KadG2u4oyHYM7yVhnVk0KzOM3YFPZRvZdNFqE4Zb7D9
1pDIrD1Vd2Q4O/wHjW46v4fOmwMAkkXfMGFyMeIadGxuGdFR3/pJsJz94gbEhwULPM4VGYcKEG+X
qAea275qDlLQhpwhnhGszae05niFzCTtm3z6TGoUvUMJoV0xESIHJEevvue7lb3xqHATmUkZ7Ny9
0aywn7dv1OQ7BxqXhsVrUlEl2u1Cc/O1YCBeZJ7z3l6Jr6TgqBHzK1fsjnAnh48onEWPEtmh/s2Z
PgYD/l8baR1pjJdRkp9y2qiq7ZlYMwuv/B3mCyOBHNZTxPiVMIgGsKGZMW3zx2VrOJ9Bs/ZBVlsA
nSJeTvnRqhlEQuij7PqzKAHR5JatqCrAm8hy5UoXn7K9zjC06PAdQCzH2HNLAfUXAc2Q3M+J+UQB
WBdwe3UseNVdXt0ByEzuoxUmyyQ/j9cmxugOGp5KId4wYJhq96jj7B+nLwl5x1BjScALw/S7dnPi
SUBEjeYIAoSNmJbza7ZlV5rwZm15mwry4MBktKQwCM8zRj6DLooP2oPo0aOBJTkgAxDymIljkphN
h2rCgpu6diRFgIllrQIl0AAWcvDD58ic4iPBN5lGV+BaN3Qixq9autBYlebKwtCyRzPiJDGX90Oq
5m+n24HMVs42iwG0W2yQmnajAFobSrPU4fxpAQQYLk3j4QwT9luLmB+gWcFMGq3doemt9Ee/fPOw
BIT4bDMmtcFDLOwQQ7RqBaIMskkX0plJHajTJaYIX/iIEWP9vIfSByACXsKLAp8a4EQa5FT1ZAFZ
pK54ty8QmxMPe/VaJsnRXijV3kq1x61YDFfM6kCdad8YiKCJ7XYxlBH6ssCmTwJArjFX1nHVV+w7
NSBZKQcl5oVsO3qOYElWnn7VO3TEVPHAzEiMr9LXM0RZNeqIZ50KFIbkw2fsPzhb18nRna6yDveM
hIcR1xOgUggQ9apwqlc8MZkehStRKidetrHmYV3pQPOMMlKXMBauAJBDxVjUiU6SfiEOBl0A6scD
KsW7VOf4BikQPMoCdJLdJLPP0Mna+sfwh2OTWhso6WuphS1IainnEcQlzq9FY9LWu813l8XrtHY3
M04G/eBu5H6UbGlmrgGvIQOl4vCZdkSVtoqPvVvdK+/R9Z98BkMTNAPM3RjL7AqsZ0p/3tgBfCr3
nlsFRFSA2jlfZcE/HYkMpBCXqofGVEzKu0BDZ3TCwy9ycPXtt701YRKHlW8LPMlbBiuXYXbZfuJy
SIOCYGodbgZCm0pFW/b4XXkJ5tb97wDjgUq8jZqL6fnLyAj3aLZVhdAs3YcFek4VeGpgqZquH4KI
9BCcVTT9oNeUJ5ggzQEIJrwGch/TiqFOuM25TaN7AZj3bLHUhaHAk9+gyKQ6yrqN9PomiJN96zr8
/P46YLwWVpmBMXTxKAtMmGwVdBMF7F4mEPUprhBVOiMBWRg2UMHMtYr27aRP7/hpV5HLufdre1QK
cHx1sr0sYzmgsvYpYRrIGnQgPtk02qkOYQYVwiPjRRFAZn27aOaZr4TH3pxsZXXI2IzZlBZQxWbF
Mk1+QHJEJRD5sLq1D1nkkDMb45Zp71Bz/nq8eC8g01+pCEo16NgdFPF6iI1dNBevpblNMEnU6AXI
5sigQ94agCwaf9pAqt52/PTfBM2z6U//HuM6ek5NY+2705OlUseprAGGHgx8yvkDzS5MyQ1foesN
9NwcgpqO2Yu2yFE5PUe++RFgyKczMk4JsEPfaXFP+5NHpoaOpktD/Jzov2BU9fAroDNUYghRaugi
YWZEBVoMt4dGaXr3MD0emOf7+UBgoLeMoEFmZO5Mz3V7ASsAPt6Qs0LFFUDHav3nbAhXI5JopR8/
KxDUcgjXYhUpw1mBVtqCmtYo2SpwfuI+40aykzrPwD/qycY3sxiKcwCC6Xbgy5Clck5vhyKC7AuG
SrxlI67/ET4/lJ9IPOFtgMEmuBkbEeRaUwHpIj/h1W/RlbYnmXGWAIVQXUDRxS4SXNqtlBVnhKw1
LqcdEh8ATy0jvdbYjXb3EMyY+kPW1z/SKV3NfvBcGuGxKdHNFr8u39+P1WPVzgtlyp7GjMkB7Ei9
fNJdhr97w/DepYqbdPcMsf7Uoyhla9/I1j5ydFiUt138g9ctIdcfNvr0us/XUr8AoS86lKk2dq5a
vdVhQQ9Adu5QbUbnpwSkYZ23MRbXpb2F4hw5qyDo8MP9wBqKfYjjNABnsvUFU5N15H92kfkQxfGT
oPxe9lt2t0qjlS5Ji7feXThQRIxF1RZXViiNWC9XGHqiNm2sYwt3wNlXcO2xZoJ9PS9h621bmomw
zRgvvjTxP0q8OXfXDYiLhq2PBfEEgHcsEblKUd5IASBsHwvnoY5gk6IqTh3SICo05Jb4YhTudKnY
kBx2Sxfoj0PYZvH5CeuHc9HpK+GacoxOZfZkxf+A8hz3HjABhAGrrCD4fPMu+dAc9ODGKSgOqA4e
0JccnlLH1qT/VhgrDMoH7vXcmdDLd6hVQPNnjPbJV3QGyE0ZbpXM0FzetSIhKrRQhFHL+0n3arvm
k8teCORGw8QrjLTR2N5PLq6gu1b7FZSLJ0FSBeTWkH1gPLpod/tm2lZwcZg9lXPIHoOVGf4ItrsN
snI3uv7GRqCCWsTJT4Kd09JXdLQpZeM8HnrnRxuYHhYkA/LthasQUtsNPV/sV+dBG2LGDPODYJN+
Na/odqXmkr/TivEjiQx8Gvp1qFju/8PIZrpxGah3piA4EUv/RFkrFa7UEeyI3Kx4vtk8SHV7mCLn
PWAlMLaVxrHnvJFqvgeAqYKO6uVNBgppMT+AaOHy86e6GPZp/eNC2vb0FxP3zgZoO0punEKm3gAs
JUtqPHHeNKx7SLjMAH/MvXiheoo5e3Sfk5n5mRT3HBWMQb3U3Do4lqkvCjOsHsG3FLz110i1QQVn
ZRvmnOgwmelQVA4j8i9GIDNxwQkfrgFyT/x8m1bK1lc74BLowf0Xw3Ip+1qmEn89+z0oqVCokaVU
l5+lf9H0Fhmmu5ERUMciJ7dBinmDaY0HRebn2JdPUi1IX4UBBu3fn4+mrx+JXvsXUL9oOg4LcLCG
uOE/kR/EVjN20Zran3YEEF52Mvj6Q0TFC+7Tc/D8WVAbJ4PiX+n3yA4AAHCnqG6GewHjIc4Fqk5i
Pbn+VXa1zmrQX9RLIYPKEqJGYRstf1R7wHr9ODMog+AzMkll1/Og2GkR7mnSyMhYD1+7tkNyxt3g
C8tQIU4w0KsvrQG+RPFG1R2Z9s6g6JsSnSuEEJ0Hl6EEbnLAstA2AYcL7ZJwStABUEjGz4bwWMFp
3jWCQBj3o7yZByj6yibOCYWlUwpuCoeq1PE6X4nxdIuSZrj1bryEECM0BnyE5XawufBRGrqbjAIv
JeSW59MeyqufP47AtBPcfi6gXDS7/M2x5cnpPjySvqAC4LP3AZuVtxixLwrUYp/yZYfG22rwV5Mp
WksUVfAfS+e11ca2rOEn6jE6h1uUJSQkgYThpgfG0Dnnfvr9lda+OfvYyzbQmj2r6k/1qzq3zDgM
6beQw4VaiyRoHn/kOCoFLbOJ9BCzIMGqfGjIEiGNbxlMXsIhZx8fGzFktjpamMaigQfDx0BpyuEm
/H7AdcfCh+yiEUBCBSzoYdtKdihvqpikRSWkTF1d3jdtuDeExLJ+bEB85Sm3cgY+J9NlNYJksP6J
8S5BvFFJwXiWlgrwLUt+4nZP/8BBmiHjxqPnp1+Bz/RIfeHHS9GZcjuSJEvRmmKarwIOljXg+KnL
jAwcWRevHSiADhvaipHJD5rbwjY1VzunQxwQYIxryIjkhkkg66eOgxJ9TTmOgOaziVzy+AFxAWiE
TDbDk01BmaLk6aoAJrlMF3yP/Gw2AgmghK8SbLDkwycTkKLEMnD1IudYEBtkNCFcijH8NMVVXnLJ
+O5bTF/wzrJVCn+2XGkKraflWmed0GoWBkqSt7xNur+UFMQco6ihJnsuXTB4TgVv2xAHywLm23sL
1E9KUHBsgvHJ49loHaoZHfLI25ANW6HJ5zJqhegol2zrMLEi0UXRNExBTFxxfreUc+chiXO4b1+E
MwcnXSoQhzMfjB8cEprg3P1xEvMpPguDjplrBs4O2EpBjF1w9zBqKf2dXakQXyxfxGwrjRNuEqXt
VwEDPGt6GBganQ26AEamT+Diphk28BnUQSMm4IvnjcuEJLEARB7+iofIfyqFwHNfvOmb9O3qNw2v
YguCrBaGqsoJNnkPkPBOwbQWTZSLmEd37jJiaKx8tlRzNxq874zfkr9O/qnrJAs7U1dekDyP+o4U
IbRWAcmPc49Ak1YFXXSMBbYL43WHZtmdB7bZX7i35eOEgNSYtUQLFOL8d5w/JN8xd1JlA8JHy9m5
WiwGHJwFifLxSZ7LZOinMlFJm7kQKcz/lTDWdvDZjqOtMHu7hAKoo31uPRA3ONzRQtFJ4dK5misO
evfZetoz1wsfIm9YbuXbppxEFMUn2Lb5wpHxGaM36lv+lOox7fITabzyoOlM8EmknmHvpZmxbXYw
GvFStWBr6pZrhMgnKHtwjOhHI9p0iqGm6G7Yvloiu/0Nm5P0mE2wy5t37Fddhs7TvEirzz8ZlKJo
JpniM0ds4Ox945nzLi6GoacGst0d8xXuAkdunezXiHAyowr3fj0zXTgjHzVfnAKaTrQgVbM2mlsX
mMeuxV2w4QDV7O1RSMSyZ45M/kV0hPx0JuVUdc5yo4SoYlF2mbydsKSlYiDUx6tHChLKdYukhJAb
jmRqI3c2yiQaBhGI8Egw5kQ1hZZvrqQcjYz44NvJmKFT2pTK0ma9HeAuWrS9p8ZXed3738aKNmUG
TM26EBTgyKRQ+vu0gbPZn1SWw+rWKL9rIVfljmYJFDKZK4oyP18NVJUAzh9xPsUsYgElVt4aj2MF
YCjlB+kPupAeeo12RbouvgpDpYpQq6dY8ysuXBbuIUi8owejTxjJshQ1Hh8LJB8tHF8JPaT0OUHQ
stuDOF1qghCxftU9y2jGsJwhmRABh2Avo7nbkc5T6DAM+4egVuBFm5gYiFJzTLYmsQPVke9L0pX5
Ad2w2XcofnjAvbkRKJCHK7fZbO0ndAJ8Zj06gtSkywA5kWpD3+z2uxCONk/mNU/R3LGlYztD6gtI
2EGChVH9JsNBM6XL0uDlAIIA80CbMp8U2DzREzDitvalUyLuPXMp6A2WVdLSZD9piraq4eoN+WRp
gmeLa1z/lP64zbQFw6k9ZvSB4LLtYvaNdMEbQegB+3wpsQZAH3GRDsssC3bWBsDjaBdqguoDU180
w6+t6RuBkJAljDgVHd9cpUjy5cSLLhNufyCvYg4RfaqfLRbvaYOQRcefKaoYEwNKxtuCd4ZilUD7
MiBxjWu4xAXC4/91kI0/QwOn4jLgXe4xkZfzhs1sQ/o7gEB2wB3N1meDO2HoGSmA9CbyfueoaHL9
jm5QBbtsLj6TiNwc3KtxxbwtqE5FvgZbuqmmVucee5qyKksJwV2h8BE1mE528GwsxNKnSFA7Zg9U
xS5VJMhvM5KPNv7m2XN5SiMHiNglkII65pCrXCj4hQQiAzyIBxQpAGWIVZzPFFI3lruGr550LtPW
V5/B1kDIACoLd2+yWV2oX/kIhAg1zFeo0NzCYSzrJrjk2AsvjcnCoz8QMxmIcXE2wrXCrl25slPw
crBZEnBnLgWFJ6TRTQBeCIolxdVP3/k45Os6vNcdWlOEI6IGa9pLWd/SEo0RmtUYK6v8zU75yApJ
If0siOFFQMY/VRNSIMJn0aMoLLbAg0sGnYvGJVHVZW0jqAC0CPfkRTYBP8yArR5/JVXEsaqlAwM4
at7VzHniTrGGgGX+YgMwYLz0B3r3jMl0GbnqiZA9LdglyU4JxHPHWhbizLgUM3Nt8nwHu1g0XnkQ
Yy2xbxuc02AD/1ECWj5gx/0JlK1G0KZsool5eyMZ/+CKUnRVXZLtmaRNZNk8Ld3Dmyl3OogRddg1
XicyZDr3r6a8UzoZgG16OIPEhmJcV+r4TrRDBhKmRdtJ4Yr/N3BjhZx8Thw/vYzwRIjTicvEbHq3
hn5UycIjaJsQJsm9QwBDLB3HAV5uzNn/YiM1/cu2pwVY80OQlYh6wfwR8D3jVaOrHiZCXUgCQIyh
aFXGjYZSB5oR81pQrjliiJZFqGI51oYzhzhBjnE5HKUh5Vc9ggml32F4RgGNEMfMSb7PMNst6C1z
gnlz6FwaIZIpiDeVt95tw10HQ6RDDrDVMPtNaPoweWaM2wCpIn+iQFzRTOeC2zNlYRXV1WyrxbBr
uRgJYJ72jvIzu8njhWqA51M6qYkgeQ4JXC80wJOlXFsg2oGsWuwPeL4i8mtQAin4+ntMDKKs59xa
VJghP+Uju2Cyq82NndKe83UeYSDJD9vllyKpN5i/fPabvFfk280x+RT40+I782pHrAtc/IovHTTH
grapUJYWj1g0nHLXwbsgTZdHK197mMEkkSDNEF7DsSBiCl5lR4QJ/tBU4sJw6lCuS/AmEcCh7H+i
1eFNNBnLBLinG3HPVUw7TS6SjXkif7U9TxazU9sQjCXOscRyoLYQe3xrgPCUJLpG5iHqqBmtRBYe
y2IdJIpu953y4tPliKAKDRXTHZMA5Y7xWYB+EAGGLAAQgZec+K3Mko1S+zsp+L67ZdbRhvHZP7cT
k3lQfzl6sysYtHLvLYmtlUJa0Nw5LKBznkpgXOZS+ivpWbK+J9pQhaY3t1A+IX+graNzlCMzIAy3
k6M68CdJc3a3tZf8nSGdQQJo2efRYc3bBJuKcJcCu/bZBdonEA8eISiF2jM0MfTgXdTRw/tWxgTd
rFuP18G8TUO/D7Bh9gqbbti1s5x5jUtoCORTbdPtGqM+CT3Wgc1D4eo3GfLVgQtSNHBcFIlLHzz8
KeKKjXTqM7rwcSBNbs6hv4Ntndhrd40v7djZ2S9xKT9ycqQ0BepwjG3Gr8o1qI9pvhjj/q+qhlsv
cTYGYBOnkvwwWpuc6RgONZPB0faBB0JVxqxawZysf3EHsNZkCQ6hZ4TkzUcLBDbggxK1nlrMZL/F
hE2fRF3oAYoJCmKgiU4JeTIVmA23OQhgJ+8PHeSmdD7mId0G4XdVogioZpkbZCzGhkOcE45GPlou
apszLc25WpomIjaY4HSfBJ/dSFo35vIIPAmt+4s1tF9DkABpjuwLu1GjGFWpAbT26EOVbvzImLPz
loaSK1aK50iB9lqX9SagUcBQyOo5xxxGttEBeI/pr1a0px49IGcUycsfLhoKvcMVFqPDqTgcHc3R
4GlreRSuGG0jc2n0q4IOxJxcDGlQCV3QrtvQvgQVboXElL3Ka8vq30yWc1l5dyZwZEdPLBBSY7Wg
l8h045RNpmcb7Xxr0hdwy8tgyWchDQfooJlG73TfNbJEvornxctI6//FVrDsXJtghPipdVlQhkqC
8A7fZ0E18z4FL72KSDnrzWecsgdeOowek9Wd2gFOhH9lUJyD9NoCxdqGv89tjC8tp2GizHanJAfg
hBWC3AC3g/z6TrQrcDsUNVh0uG3bY5EQ34G4X+O59jfxEgx4JPKUKOA6/dMRLUVoNVpglhaN7irM
p7Pnf7hUD3v6EESo9zpAVoOQTHbxdSGQOspK4t0bdui80eHH7qs2bbUD23G0flP4xi7oFCLY1L9j
Fa8yGDKHoW8YCF/nP097UruzIn7OHd6m/miykcnjGLFircB2nV0eEAWGOmw5YBoq2w5A8Uxzn9AN
OS7amQDSsd4I2ZBxZLKOn0X1kap9JcFF9HJQM6TT1i+E/2v1p8HNwNjKelyCOlwNUy8Bakn81A30
lmKWKb787BexOoWBX0pjYtAqZFBkIRTUWB+CjuKXFIwxCATj7kOYM1+pYnSFX5rKei7zt2CxRjWs
kwBfX/vfTFHQyNA3qywdozB2BVxHeBCs8XH5UdNGbUEXIygBw7Ugl2BUMu0xf6LD6+YUg21Fs8TC
s9hnnWbAshw2ZwKACO5L5DZpJzjaozF4KpyzXJ7CNekl23b40Ey/2Qz0E4I22Uq8tYvhyYd7S0Xs
Xr8xZNQVBDjb621YDNJyK9VCj01sGd5kmhUTYVQDetjoON6OjzvAuIyEzzjMCUBoCuQ1Yl4w55YL
hE+qdD4jHgH4UdjB1cB8q6SCuQL+mPHOn9aGnbCv9GyG7cmC1gDeiOOvZMoOUYpq2CW1rjmGDlov
RuoY3hJojIqMRIMSBI5S4agrhotpfQ/iVK5uTDY9yQcuHoO4DPe8APTMDbw68JEAa016FTJApm6K
Frp0y3LRK23kbUlSl0Ru4lJk9Q+LycDJi7Xn5BeL0BNkyGqzacGJPVzmRi6S+a9ONEsU+gJRMXaO
/u5g0UFjIQNPS4dB65SD31AopyHgV7j8syujkhoDYOs9UlDWJscXrBvXHqCj4Josi/6v/C/vvMy0
Aj+ZuA+kWUionQ01kJcVwqwOb50EOZArQ0nKRusqpEiXJFvhqrh77ThdtqVBdAfPITDv9Ep3T/NX
rbPnkXF9qhNyTjjB2dxPOrt6QSCmH6EkZTYeWWEwkvDrWt1C176K6ENEzmGDSwlKOcXRrZ31Eksb
mAqfRVQBu2Cwxe/P9CmNJC9t2HprzgIHVwm/6fHD+CrtbsHGpMYju0v915sY8jPyFVlCySaOfBlw
bz7wB2/JSBcgE5HhQHzVVBe+Z+LEoNkJmGYYNYF0XC4pOZmWm6wmM1kLiO/QMdJ4CCvYSzcF8mRY
04vMZXwgTCCLQDvL5NsU7dIlCnFw7wWydmCIJSTEQjQOIU0QcMPAZgf5+1rMXnDulbJ411gK30NB
zbRWY+pRUY2nXoVLb4aljieQH6cBJLM+y2rvqzj7gbMXhh/cTQDcjgRSW8lviqvDHBMOhfOOb1PT
AKgKdUf701ekcam7pncI1tJRQ5H5ykp0MtGvcgeidbbBNaQJnejV7LTbNHO40UVO5twFBzRSFRcB
UDDnN2LkUVFpyKQb3Cc+TpifDpRsrI7IsZk6g1z2KPvriZ87QvrYQMT1WDvpdwV7Bv2z5pvCaxAj
cqD0Ojd2THr9h4AO0lO00cki2lioeFf/ZAXsIp9ATHhUcrTUxl0LIjs0Lx1B/wyIMEnCspKaAfHL
ze9iTwI56cEYCuKqfOrPSEqe300Xo42eBf0UAJj+Nm4LmWlFlM1mYlHa0bmjo6LYouEvcRFKr8Br
mCnzs0hy/OYzh0ORwCVmzIzemaspYHZHdKTNUu+iD8TfzKgPhp1WJR03gOPSw2hD/2KQEuTRK6hs
ewU71Xm2QfOb8jv1oMOFfddhtZbXn8Fc5wOkjZZxMtZy5IosEEVIN+GLZUCwkTlGtHny00gp0ZNu
mzBTK0gZ9MDbGeM/m8KF9Rf4nPYts1l0Uv5L4l4aaEHY5HtqkaEK7N4TP606e3Z1vrAUiqbAT7ZG
AUIQEWyePE9182dymM57clhKdzwM6gU4fyLYnOfdZuOfgjfKHIZVYZ0iDrHFdQ+YmCqbnna3tMB1
4c8BL8Ui2uH0+JVJkbdRzBOOeWGsw3ASjezp43TzM/IsTjNCVsCTLn1pc/LLAVA9uAoBxIybiD7G
ZqICka5AOxKPv8LT0TL6w8UJTvJkBwTifDwxZztXbiLvjwEeAXXQGcmcIwecDCJfu1jo0ixw9ZCS
H1DyH7lVar8kukRwDjlTHs2of2r7AUsDAeisQKz0EMVLbbwKuckT1rDrcj4ECKSDZNfzxjb+2TiL
Sw6h3CGszxEAq3Vo+Mjnkf6I7BBhwHu2MXOp8e5AUYEHmgM7JINPB7dmbu0YCHjT0uEHoTNAL/7+
nmR/fLbMuYNGFr4T7R5cAwXTmtqTHqSLMo0u1K2G+xUdG5epmhTopfWXkkt/5MA6ifck/SNlWk5Y
PUWnHL++TDzQBgKS8VpF/JeUdjAPPrE3LThMMpwZ0u+r7A4Dp+RbTOic5G3gBxAyN0h19u86b7Tm
FR4L3zWeRIs246vR7BExgntO6C4rV4F2O+nYbAp68wCASUQ8DhHMICk/D2cy407tMdnwGff+jauz
IT4ME0arol41yPk04/e8NzASMieCL9Cg+ZynnEaQQ3gTJ6gR5bsZqdhKeAI/ZiQOf/KQFVpQE9GP
QAziMZIv2H25Faob+HZaZfw+jL01T083fGxDWEDo/Ov4r0BPTN2CE5AkEvb1cSQvmshYPhORhwi0
a/zI4Fr298L8jSf+pN6vmcTLwFqFjB8Z7zSEQu9hd7WKq8WZS8wvX3LwL214bLdpNq+l1ubHcfoU
rzSp1J8xHQbLw0o0gXNEJAX1GAu50RVfgiDyRsjwjWzbBpUjZ0+5CbQcDawRwwHi1WuHt8D3RiDZ
2dnO9XzlSGFuBB+e7V3Pz0dEihwvVXWWzDpWjxIouQwgJGnisz3Q5x+/CypqILHIvGHDoUZbWuKi
FVqJUZh+hHi2Hvj6P2qaCFWTbTrdScAYqR4uoksB1gpFO6NkEV0Tvbfwj6BJg+E/CXUNi21Vvw7R
YiWtdHoY6jt7IkAnAxB4SRUCJIj/5jAlIC1immU4V5HMIf9g9QOJ1SswlZosX76Cb9+U+VOPGAyp
PUIRFeBDNTJMsdY3bnTkfqX8hhHYuCY5dXvpdxAcRBQduLiCiVHXMYGPTzF3UkwxEyaxhdCQ6cDi
9zibOTYx+B/HzjagChYVlof5+OcFZyqNjRtu4v/CYxjwoKkOKdhARdJER6AXbZLr60ted6YDokPz
tCsXlXbEz9FEybNR1Ad/Io58OCZYb5Vs5+i7VAwOzXaixXF/5B7JQIrZiLv08QMJTenh7KnQB3Eu
QtL16YXY18mSHmUp6kcDZ5XSZDvBH7MStJ6c0QzIwaNhBW+sufI4NRR4Ad7azN1KJcF38OAX+Unp
msWRwNpsNkHwkcVsRFL8Dbk6QoXxk+hj8Eq7O9Dl2OO8d/hDgl56IDPhf/BrRQHGwzXl9Z5ZKK3U
ddPpn6oB08JNMI1kPgGySIOmq9pJ6SSxoNShVxgee6KrdQIHi+BAlV0J1k1fxPUv+pt2+HXac5kk
m4JgJwqNECVyHly+W1a+lX4gF81IVkD0GRGO0fotCuEIyBFRImBHvG/7asO7Rc9Jw6wiZ+wN/LLR
jrVIO2HM7UlfM9YQDC2mZFgQYDTBQ/nWBDYT6fJUb9kkgMztjZUDOCnwr3WIRhsIx0fBw9WdkckC
uArQqPPaNy+C+AGDTcgExNgJASezkOiyYxaC8FDQ4cK0mWOzbEPrvfMuFSoFtzvQLskDJskNhJmG
LWEPYMJtwVss4LKDHbjO83/EHrPgfmNS3gA6mxG9J+0Cu7QQFDL5MfCQ+ssbnMHazSEFmC/Jb0Vd
cKZTqchGyngR/XgTkBjS3G2+JHAQ4zpO205Wqkomq68OKyfSiIa5TJjOwZG9cN6aoB+UxJIAEvmI
akvdqERi8Az50AYDaRQL6uSperyppNmktBW3D0y5TDZZz1NNfqWpT7kKjdr8EE0KkGxhob13jR+h
a/jw0l8MtSF/nnUDPEn7B+pbhiiD83yDFBCZzAOS8T/wQPPFb+7YPVKMa3kW0GrSdVPAPbnkmpvF
9kT6VAsRbO2fk+hehb8ZGAiYJnCiCfRMm2YVxK9Fvy7xjmN9H9v6qNCDevqnUCfJeBbgfJpMdovf
Y419GOB+rDoJOSndQwbLAnTYgB94Z7f+Ea1JMh9dNdiabXyowGf4zDlZCoM9+Rtrl3eUPJQxOfuN
slYC+xmfHkvhWelw6+fyO/N/HZ9uEdIMRs3KN3PzM4DHKt5zIQ7R8FcwOARTLb7SpnZZvvnhz9ZW
+AiNPagxyksiLy3iGuGf5KXX8FH2gAGiX15mIuIFHK/HcPsoCtqvE58murSk4QO9Sbl8jHrmnl/x
kBeBg2IYK5F4U8mSPagIxCoUgWKSHYAc5w/bgexaiCIl/ZV/s8GV0I/oygiY04SelOLCaUro0DaG
dZEH2lv6IuusLUF6F9YWEmV5pNWZQK2loxtjdYETlXRBsi9ZxkWcWInXjr/jcn6rMFv4eENT4zke
H4kWAI+a1a2SlEBLynZPPIjM7xU7lciZ9Wi3RgeHwGpiFayUEWm2lZIFKN5N3lVuAEtoGzN9odqu
m3pjqJ8F8I5zl/gRtbjrEym9AAx0T2jMdcovt3utvIWW8sXcV0MIKFCUBhG3JLo+IXDO8RGZxkZp
ViX1io8Dj6uekhbKfUq9VZur8A7eUG9RJQvjm2rRUlM0iMTXNFZfRSEEuh7cZNL/L08GWsN+gRet
kEbFcyvOfYhIxQxREaGO1xA8tHsATo82RwEjoSEXVFaqsvyW1wUcJuYgfRO26bKrSPhDv2N9dlBC
WX+XsS2jUUz9FwIoEWcTkY//90vmL9F+i82f/q3XYYuosELKGPTbNsi/jag0kmottIO87b0TCPcQ
eGxynsihBBAGzS+pXXLNEQlicw8g5RhDrHTMcwQ1b6QUCdUu3E580pRDyTaRpire+9KXNBAbqaJF
AU9ULFb5utazQ9nv5fOjb2ORGZiOCdcjWNasjmzbuaA1FZiFt712h3WsYS4HahEjiDlgu0rwUHKs
MtTQnQaGqZN/5eB0a9c9eSTCvo15cPBBHnu4mK7/kntBZsIaAb3TdjSrT0yJ4T8rYs+xCTj+XPlr
Hqh0fRSWrnp1nbc0VHcsgCKukqGOv8EkwFQleVh1Mm+kwxNyjjTQkk4b2WMWlS/ymZO6JYaKmmcm
LCz/pltfeMoyQyslm3uG8KoQPuzUXHXUnAlFePJDe8vxDVrzSkgkpop6zaWtm95bQV4s4ScCRMl4
qQLic/Wjw9CcM+o3CwLuIU5SQAjsozH2Oy/58Fh8UfADowkR1YQoHeEBFRUTTrMELMpAXSrGDIut
J/Q6icvLEgAykT8JGu75M7pEgC2OfBp8DjxEhNNRd4m43KjHUqpFACj1MYUTgHewuXJpzaX+gnLh
MCVn7CEn4B7VgveedHjX1MhqmsiY1JcAdGo8nek+evNCYp4wzW7/XFBUbUCxzETar7dfAo0GDWKF
L+GyJZBXVOjl/MxDlcwCli0MRvVukOAgjTdNMvQlrWMjmCypANwUY020bcbj8Mr2h5RtLoRvjFsu
GXJ5fDf0o7w98Hgihgg4xFppHkA0G/+N+09JhzMSDlACLehv0iQwZwnqMhCJheFgLQ0FjWBnG+v5
n6Kg764g/a0v+eCFEhQEQyOtoijeecV1yICCZpEpRwZi/pvtR39C5iChZroC9EU5KnC3cKmilOWk
bEN2AjcI1LsW3IhvmkQdorsNeqc8qDY1HFcNQWlzQ9sAEkK0YSxClhqvhPTC5BeyQC4GsrEqWPA+
fBE1oKU6V27EnrZI8B6+szj9pKoi1ism/0VGMI2713nEWHnwcX2qryqDnQnHqJ1XMxY/sYQIRiq5
V25bnSFShPiKHuZo7eBZ4wPWqwCr8W84ILFgtnIbIUzlen0IgeNsP9bZOkLOOqjtxTCJ//IGsjvA
HOtNB3lQ1YT8X2yOnUuKRO9f5aEJUJALXZXOdEL+0gd2b1q2PHpwnTROIdkIWTYsMaFh/EaxD3iD
OguBq7I0KIRym9GfiamHxALp4A2uHrWgvOS/IKZyUwwIhsTojZ9sqQCSW0WPgTnAOrlBPhkEpryq
CCC4ZwU/iZw3+g0C0gBHmTkJwWaqrRxiwWl+5dYxcu5o5oOapt8ct7pdPBd2dpB3hXtWenOZAdKk
+aiYO7yBHBHs2BFKoipmCyklPL91qLvYebkGRRHgSdJYuAkimBUuWUAWVGb83HT9hBB4arYSJQZB
FErFGUn//J/A4y9b7DCIARIhLemECWHi6kFACCAg4iXX7F9GpVt6xxk8Ui7lh3cvsNneGB/kEpsB
wuh2goi9PIYF2IJ+KFgZYIgiQAApDuDr6yxZ8xik2SGnfecFBToWQB3i9dQH9qsUyr5R86Pog4On
igW2nkaEgeLusta8BECmff4nDZ5L1gXY5bUat9Vn1bA+HB4/0tQlWPTS0FIU5BeNgpw3HEaVGtyV
6lrgKoFD1LHeDoTsF/ab2gTniJ67Hf/KJaVx25Xx33o46hYBLuxGbzYSgxToaKfE0yM2Fq4/GEwd
rSqkesUOTjWIl8YI2HqjcVCqFxuJV1Pe3aBaq1u9QgHZ7gsNNfuWk0QdmLCc0qNEiCyYt+yASKGm
W7UKW8DrOTkW4nziNgkG8+S6EbMhlYetgUuVAx9Xzbely8BWZW9O2J9q4nVHPTjZ7Giya5CqHwuj
eZ5iYps0fjeR0HQE62siHnpna1ooBvTwIq0mBbtu69cEa0lFXpqpP+Wwkyw1m25SIU3avNHmgGfh
uq529A0jB52cKv0CTb+wde/JAbZ2yvIn0KsD38ASmR0rwa4uCNvjSBQrfs5HuTNvZY78lyFbFBXM
5CznoTzCXc6I4XKy1aO/TAc8UXcyTwOjrDSkojCvA64WVonHef6SOOMy+VAjtHE+GRG7HJq4pEOM
m4H5nEZ5/A5bKJ26WMiMKkdU0DOl7diMl26FtOWL+F65k0Ld4kKBuTJ5XqKfy+AYCi4QLQXr0S68
Em5NMCFd+oQbhopWuD9Dlx9mSlE0/9G6PHpS/6mJeVCNc8XS+zq3V6rn7kSVrrGFQCAnTRXrHM7k
Ry/Msoz4U/pfuYWR/zDZ0+lIVAl6I1DcL9yhUUobwbYmkUc1FgGgWD94FNQAtCKI3uDkguDRvcr1
nrT9pvP0lRFheYKayDLlSZ2IpSpQQZXASd128G+MHkJvkP3Dpu+vfoz+n5tIAGML0MGsEiT1lgaU
4c+oaGzCEx+cAEQ+wJzas+6JRq7ciHBNjYmLK5aNfWyLH1x9Dv9AZRH6Zo/5jdiRhyYAEJUlPZJM
MhfpplQ7wCQYLlWE3w9Kxrg4CilpzUVnt4XqKa9yPSkT0GfZe6+V6fZPkRWvREeDKiiUER94zQEp
YbgnvIHwdWhcvZbHA3eqNfonKjbROAJ/ijXC8j9TOmjiyDlzvdsjINLdf3IRNo33LGCMIFXcbiO4
e6ATAk9PbWOxIL2fGdMu6xeuME5lwZquNiAegieqozygvRPBihF7uFrY0p3jvUVBc+dbTIhQCH63
o0lKuNWfGcDhxAbsG3l4kTdqxoudog1k8ohA413ud4mmsbR/gb+KEvMtBnQZWzZ76LDK2sKx0QIi
dJk+VTPdw2mK9cvksVRCgxD0Fd9JTrjH+q+m6es+S95KR18l7yDOwOCG9wp86ROvwEgid59FtvWT
x7GKsm6VAneD4RjomiRQmoIsbwcyEpowG0EiYVS7tGpYYPPHsqONQy5Y8kb9lYZxYOZ7aHM2sRNy
SJWrByoVAud66XSU6FOTEb0BQahZJMqhG9xyVxF3SX3NbDwef1K8GDlDfT7KYgI21VN0itxZdbLW
oYjfoRwPmpKc4kJD2dT79H/OuRv6XGy6aH05EihLJ8imPHqW1AoRxlH2ZFiBn82xb8gkIbc9dcwM
SoKMjIUohmnJKYqBH+1VZRtyxcmwXIc2S7opGjBn/g1WirUbP2wZFmIyqEmcmG64Lzqr3HL6HvRO
4CGZnG81hk8xcjowVPIPafRyroWLQd0MU7UFOkBhNefXApwMOZsOFiwYa0V0uMCPjaPRkBcEx7gX
AcPyMHs1+HxNIkFF00hSP+0eefs0W5WCxUr6GjQgMnGVv9zoFWGGABiDa23o3IBZhdhLbO8shUs5
FwSEqDgbeVk1ObPcOgyCiuCfzYkO89koja201tJwySQthCMiNHmMgm91JjgzYFAy95BOst2g/aJT
yyx/wUp3hhnGLvrYOToEA34fbW/ZP8L4SXzgjG5FTriD7pTIIemrIq6PZmCvCTdsNlV7EbqZsJId
VkwxGtD+yvfP0CNRm+B98smGdPsOAUEPvyYXOmdIBilBt4leXUD+EEUF6fqSEkM0+91xVH7UmOgV
Lre60+6ob9bi+XbHZB3Q5Uo5ggRj8+V7ktgkdQAej1i3eo+QieoNmlOQKiGbacVEebAKOkKAf23T
/oOkT/BuvgWwBGKhPEjmoSdOYvqjdiNCn08htoXZVP23kC0h9DoRiLRI/EcSIjzoTxoSVpOfvIqP
kqcNJMpGzmDFRBQKIlFsdKZeFAvcM4K1dh3Nvv0y2qwlsY4wx40D8ctuJThCykoCgIIqXCA91DUK
qA38rDRPjM9Y9FRDA4P3Rd7vsgfQyV6Zo9UCY6Eo99WjzcTfkR8qzgXF/MWhMFv7DtJX1FPA+kJI
yviHTwmZKIuJEe/bbFgCYfaxK/XsvDuKne0/+bzL3jt4Wt6kjifqwS2wBCK3XjLrXYR93FhMVtJH
wYWMtNLDUMt4yLLZA+QKo6XR+DvhxzQcq1Ff7To8RnwYnYZmDrAcppLl8jOQ+8w9AqXCj4vEQELj
VL38kDejc8wltlduCwpryE+noEHF91Fa6bdlTxdM7II+m+o/tqCST4J+hirNeYDDrAMis3nkvoV1
ftNM/U5gFznsVRruqjlZq7pDZOawUbhmxbYysmAnZGhnjcY2CtJVknVbhVfdAJ2tj4GZE5yxakMN
+RRvXw9bi6lzp3SJdHp/rVr/dJv0pWpsDayCWRrvFj+bcRSfJL0ib4CL6kkxxm09DpCDTFe8kaao
V+x5QxSCobENXOb/tnxxe1zwRHKVsfU+2eFS4G357DtcopZd3uJ8XpMTfpC7niXawic0xkVSBSZV
33N9SCfV8lMHSXBFQ6VgcV8qSBoE7MMiIjLHEPMTkr9qRGinUgOkrKASFhLYJz4GMERo7Bjnokmn
AsnkUxLlc4l8Y2Wiogf1kVBWcUWWk0E4KSGntvahMYk6JYEl6KftEszXvkuHhgNHOiVxN9bxzBom
5ZViiFFDWh/HxNYHiaB4JyjaCCtzTLdbah7B1sZS/p5gJp4Pbj5DphQLP782SGJ7u15O8bluL5Am
zui+dTi3VbS4qGjvNQCGnuivPc+5cYjtSrYEZ2ManSCp0FeyM6XXT7p/Qk8iUmR5G0VimkAOZgTh
FFsrT1aJd2Gr4BMHy7WXdP8N2jqbwmVQeOuOsuUXJ7ZpqR2aOAJ40S5MTkswJDp0a2I1OFdlzGJE
ZnM0+fsCPnU0X4MIqpbJXjhe6ZyJicoQjtx4HDEXqRjS5fLKPHqdTOeWmgZQJ3ctJJsH7zqF8Tlw
XXRDK4ftRopDHnZj+gdbY/AQiIr6aWQX629u1IihrzkKWZoaaQvaKEbhyoZS8MbIw7ADfKPfOv4l
IZi6qiYD4ij8flij8EMclvzqyV+lb/c9oXS1Yv3jOsIzg7olMGbCp2m+gifj2/OR+VYPW7DCayV5
qznfqYDrTsLCLoqBENLuriLCQVBeEzGEOkFKsMATZhQsvtX05xLWAWXXg16hS7PxVPegNVOkMeU3
KzwJsYFP1cUfhVcGWEfqoVH/aBA3RZp/TmB5A+CyDPwt5isHmlMHZSWyhuyIQ+y9BuUxyEZixY6i
4ZUSF9SijRbwMaFNdBkFPCjxgpXzIfIadkHrt6IgQxiuHaU1MhSUD+hXXyyJUzXH99JQtrHHOlav
2th8Qgb1tEniNd9dYk47Zg07FK1k8ELtyckAZLUhOKz1RKQikQoODhmQ0i47YF7QLL5RAsAybQN6
5SaXiSy5ymPJ0gLERwb2LmV3NcGizKKlta3NTwcWOacc16m39+BkNJAIsoxYqozRTvOfK2YsadAa
fBq6vhsC8zi57dJh3Jgi673QJ2hAB44iMXYi1XDRCbCXl1m+Qh7Q2Bd2McOjh4sgLUj6/hk2oklo
DTyPzlrYHXfQr3NGfLLzbZkuqVU06EOydtMto7sPWtKJ5o+7HpZ8STMQxl+t7hP20QCW4TNghrdV
HCY8I5oNKeoSP5eCfpmmfaqHP3b3LRopIG4AUNSB4oQfsAenoNccRYG/jQb0wX2JmvbdjsZ7NO2L
Res220TQTq592TNrNOd40umIjFOoXkP/A5jOo2YLHVNzRLF48oHLveBDyEjBKE3SDuw+OlZuc7Tc
HzUTDyS+KGO8kU+1jTqcEjwUr3mhlyqaceeg2FvnLWUYAE9HENBbz3bznbHHxQiAhFhsUMYgOHyB
FmXBxNtr7VLFdPHHQBG59PymexdICOjkhTgQEUBMzm+C+C2BguamXpqVtWMSlQf1P5bOa7dxbImi
X0SAObxaOdqyLTm8EG4H5pz59bNK9wIDzAzQLVvkCVW7dgimv3F6BbEVyExA1hKVkQEEgTE/Cekb
2oI5I12MrdNUxqfgubX6L4spESJMEznFaUVKC6n8/NSP9Z/Q+rTimYa5BoUp5kMcPMr8yizzo8N4
Too5mVbNNDE1Bi5Dj7levvUrvFSwMrTZmurO0z9MZV127yXZvv3asYy1CeFB5msmsmgKIgEbjAD5
tVntSppG7NPnkOYe0EtwNIHAI1gsUvPnGNKOKZwX65FEyqK1z72KmJORTMWpkQXPXTdBk2K+qJMZ
Mf12FhIziAWsJhCOuxIE/zPOWRnWazfGeVJqyE+QCy+G04q4qcAVB9qHyOIEtwQynYOB4XTJ8W8s
Z9AnxJ12NdFCwUDFswMJMC5AeqBeJhcwPLrYcNvRFlEXxRAgYFM8GMgAHUitUwP1oxZpm4ainDpA
Oqf6WehVFkN1KnVpxemYmHlA94HT4ICSBo86qDYa0bhFyf6H+uqk2erCd/FrAXUBe2fe6MavTpEs
RQxK0jxDYLE7YKBKDQ5YQffsp4xCWAmA6rQQKuSPBbPa0YagUJ8ZfJf5mUoUOcdDrJKl2v9rFRm2
iYMmP4iyxXZQIKuLGNuNuFb2EcGoPr70XtcftDI7ApysLRSfUXHN62EhcJIQN6jiZ/PNElSJIZ3D
VSC6NjVMNnz3JqiPNUDpZA6L2QrPbvV6/zga8MymO6yWMS61+GoDWfDQ5DbzbUn8+xMXpdafjlr1
2VPK+KIOZENKhyDtuC+rhzJRz3WcUFRJZ7CwDqFLcvy/Mp3gWXBR0TZUQ7X1mZZn3Z9wAaROh5uE
/AfgYpVlPxCl5XZj8fli2g1YkVruM7Zke9Tf9yIm9on+1pcBrXGLXooywWHAEkALiKd20xN/WSmv
BvSlSIdajn6XOEVOOps/JMJjATWALhbK2lLuWswQUV+WXZiECMQwglHVOBiJebHMeDvqaxVHuthN
jn6pI7g+eQxmZR0Lssaa5KW6iH48S93+Ty+JbLEov6NhqeL1CdgEc+duthDjP+AwCI/vlrvg2Hxr
sUE24ZNRiVPBV6EHOZb6KKatmA4J9GMv3bvDeyPGeH1x6BnAaTohsMb9Olz4rI+UbiLrsNYUKRlE
LFuh6FV/tQYUE1ghseNFm/+LoJUT5seykNmC5Fs2inqUYkdAeAEcYVnocPBlphDb5RZa8AVL07Nb
aC+2+TU6zdKmrExmkhHtbplN/mVQho6hbraMze5g4o42IVewwp+qolwLsKnVpYaCSvRsyz3Xnu4R
Gmj8hIjq91a7qA3nAPB99cZ6xZxtjyEnl08fUahgBcsi0KseV40/2cc1mhYG/BbWA6XTbN3gUwZY
jsx5ZiTxqIZERed30H0TLgv/pSfZQOqGapy3UVydsQjZK09xo+1jTlPiAqDinRqWhO9m5DVoj075
hXXf6zD6tFqPevxYVCnxGa394+QUgUL7aEkMK1Rz4/UnA6mF8sRkfO8wzZHWWCikOoIaOWvkhVJo
CXUt9HDMohOxE3fT6+2rQgIP60YGbgOhCkNtHyZiVUv63Gj+6cEgBoUod4PZUU31NFyYTDEFkd8U
Rq/DlsAgF2ytp76KJnH7OjT/+DOCgfEclTv5vIN2cZFtPGf/chz97oLMgBAljvN+SrZQ8wnwczZx
J7ZC7soMPjo128gksB7tbxljxyic0tI66ziXlrYPCrJMq1AEGuterUhEbDFeSrfWBGcJNcXU9wc3
5kpN0ZmwIZz6vbeDXxnCpxX8NepfcWQu4UWPxPMG+Us1l8/tN9NIhciari+JVsmfUA88JiFuVqgg
qeYBKTFDcoONOj2CWa19vXymdNAb/JX6RT+SoN6i4OQwAMP5v4FPMp+rCEM7j5BLFrl0mYyiivpP
6KBiTdApKwf+EFqLQzNGrxP3u8ZMfvKTp/Y7671dW7zenbWzWZL4sA2xEs5NpmwqLs0JFskvDQ9+
jIPVjDQGXsOdfG4+hleshRiNdaeellsN3iN7HXIMu2O4KUdtKeAULw9v4jnOgK6MvRRsnWEvpddD
ssSdWa/Fdox4O9WmUuDOB7NgYTD182lQYxVHiaG9Cg6kByfLit8nfOT6FoqvWWza2X4WdoOFV9FM
PhjlAzrHmFsCPR9JIrhk0gYwmVBgNWtUPKEjWgNvaRcMlT4StohJKjKDGVmShjGtREIwoC2mUnDy
XWmjWdU/E6iU9MwbR0vPKYbRbgFRIaHc/4grd5VPJaluHqMS7k7qBqYmUlnQwGl0kx4F6ShMBcRZ
4B2IUyxMZwqPL6qSfoABOa41uEe5KV7b/leuatsQhKQK4OuQD8SneEAFjXpjwID5PxQctlpF0ghd
SvXPqUno4fJlgtS2myj5N1K2W8U5h8avpem2mvNDjoOKifU/iH48XNV5PDUIQC281PxchUO+02lJ
Ml+AIoE7Z90AwbQPajxfHGZjCDNhSNC3REiK8h79t7WQcqV3lKsbldsRK8DRVt99BVDYwB3IMHN2
d0h0aIgszqfkal7d91BBfDY7N/kokIEsQFuFJ7HPnBujHCgu5jR8K8bQbEMx/eRWbt0lI0Goecxu
cbngIoPuJ4/UB/sU2LjVUe3gdcHuu6sXB3CtcJcCY9klwcnKi9mGH26KYKA8JSPs7p1H1xNrK9UK
d1aXHV3fPTdB/oSt9lKqIVUDbI6wavZ6H19OTHd6xBN4H8+/E8FqDbe/bc4Htauuc5V/4MPX4uo5
UPWKdNDww59uat6ral932QumYBlKUq0Dki8je4EDhz6UHIWusDp6BI61HSHxM/IfsXfUIKLr91p+
G8zKUW4Em5cmsotEK168HMFuq3XLNOXgiPfWoN3zMEKOAtdVTjrwFA8xgdIeM5lqw2gr9VGfNNC6
k2Uq8SveVkfy5QQhwql4K7+BQ3eoZ3jj0QqHYOEcuo8J+gWK5p1j5JDKYUQZ014MJcPQgN775Mt4
yqYTYxwGToBU3dzKt5fItGnMnqoJGb4wdMTygAHJ4AfLABhHy0aM25YZFwcTh2DyH7h8VtSSOEci
GHTRy+TdN87XTDeAD6fpu8hz6EruAypefiZ2pwvP+XIDbZ3Ed7mRFHoNbLDI+Ahw2ALG9hKiFte+
g1VngO6mJrUjeMY0bd2EJ9h6PnadXFKSvejToIlHHyUMYKvvk1bPYG1q8RjVGso2Z2upuLHZavze
1+VbgKEdQNjBtSEPyB5h+61d+nkh2qZckBpLUoFCYeOqU+oQRN6CjnQGF6e/0Nlr+aWag+cJOlAh
lDuIO27QbwvhkQMy1WSCaRefj+t99TyVz1HovjgTLhOIHOXckGOxlMFT5erf8jcEOejMcKtwaTAW
Dnm+RaTcUuT6ZJ/GUuJTCKfDg+mqW/l9bMKLwuhDqV+Ebe2g6eKAnIiZ6z00uHdDqjLSfgpKnVBx
X7EjGa307qYpA/phpGilPm3MdKfZwRFNb9MrywTRoAj4OuMU2c7a1QwTj+rhobKZwCh8RGQwwZ5W
tUPN8AsJ5K3UnFM8/6Qu4YWZ+aWq3bJOAJFtIDdmJBnVaOCfUv17iLZaq5JvFa28kTTTMl/0ymHU
yAVqVkq+S0nnY5Dgk4oU4NERbBLNeUngtjmBua67ZD9nfknrEvCowkODRiQeftW+2QJUQ3stw+oi
Hmxd/qEL2jebO5tGVauUNciRqrnPVYbJJAIlp/yVfB8JGcFJChu/+ipxGeHgvaTlfLB7a50U0zbO
q7XBGG9S7om0YrqmAt5mcbmUgHGHGbzFS9ItZcc6iyldhD+LqeHCJMxKN3BWUc0EAbiz7APRa2db
w8E/PyRntXD1NTyl60TPnYfVUwDHx++RG/syYqJzMZ4zDUkGHt9FCa/cuRHRtW/L9jZaAP9YX1bB
dK4KSmkYZ6i1qm+9wabdLsdfAWu4HmMOVzvFWRkki9tR3Edj/dRWOIQO76o7LkdGqHr0JTps07oy
hC/x5etmeL88HK1PF2rWkuUFURr9D0fSqE7eAiPxReRwt1hYN7WV+6Sr5Dpb6YFJ4t0IxMFNpaqC
R0rF574UTxpj3SHatbFnVtAX1Eq4jXFEJFmguilTj78WTAomWwO1KdkBu5YVKLeBk9vLVMCc3voM
NKR1AM2FeeV8XSt0N5PatjhQI4wMc/119PPfNLR3anYyJvvmhyVzodnY4ka3Q7wWtAdEw4tuWLv8
KkXyGKrJuTK/coW8KvtJcn+mmPhfQ+cgz4hIn3U81cCO5RaJWCNT5x+MlObDOlScK6aaf8nMQ2w/
OaH7UdsIW0+ASBGVl62Od9dDX8abOAVlaCdGQdW0HWAZp/bHbGxi+zWsf+112nJbgEaV5iO45jDm
m7ycdo7jHnrDWI/ecCzH7idsbr1GUvd0QQgz+RqnTSCDIYUutHQnIJF0K9VAlztP5bb5dl+i1/A5
+PEYHXEEv5HMWx0aTgfR4baW+S1pdrXuXTrnp6HAlpNaxyQQjpY8kTy/NSYDOCiNBIH5FaEqzqGj
mYvh+enW0bfN9QR/1VLXqPCWYz2svfrJx0zC6o6qo96k78ZRtnThLni7IYt25VnD4U9d2/pfU+Iq
9tBXR8Gj+uF1mGNy7811251JK2/jR+y5DGbioh8W0VBJ7zPqHl4TmFIVb3Vnbxj2jwXqbvEgpQiE
zMBA0ziClHJBF9afXj769rMwBoLSeMoIaVJs4yPhZcHZ4yrFpeDo6O96WZ0hYd/pPpxV5Z+Q0saY
fYJNoXgNOQYYYsxrcM5mT3gUr7Sjv7Ym8SEF2cU67FHLpq0HCjNpBEdF2kuubC2bXEBZU0Ndbl78
7ok0FeaFXQioMCtn1TrOcbIXwTWeADg/hJAYPUh9LJe8nl+pSLHWPqqRs+9UHgPaHbiHle4/Dh4X
YbEorJwQFmQBY4Wbo6VvxMGNpluocPnQEQ5JgV2P52b4TSCIwX5DIs6YCXtyHANr/TA0+TEbWX1w
B+WKHS4y3mZ6I8VznaxUfTzGOZkXTPh8ugS7fcGhZYVgUn6SrHQqcCy/XcCuBtw7b3Ar+xzT+BG+
6LqM/H885zLP9oP/iq3/OnSR3qIRGJG5NS1pIBzj2UWsD0aFzW9H+OKPxLpk2xKrG/CCwqDUb/DG
5vcl0zYbY4bfUDhQ2qRYvUAZ0KL4MUFa6I/dZcZnQPhBc1t8q/1L6cy/c3GT5xsZySFJ443m0n8A
kpT1qc7FoIcnTiNF0yvGwM1UYvJCmcA24WSxUw+rmfADS00VWYbYyHoetqR1diKWYyRmJAaGDAwP
J22MhtJ2x+WCWDb+dBjw1sRBb9142MfcNiSbzGgpPGpGGLvnZOTWGfHX8tdjGL+3zSv8CHD0wQ4W
lY8+zbbfbYALuft1yhOJVqNolhFY1q4KMm3Gto0YUv8zk3o/1e3SsLsNApBCSi5+uIgUJDjS9zho
A8wATeN1tEhKi3gAtI0DxIoJMqznDlsZ9HL0x+Bv3BaYdayM0cIp0D3zv7NSMOp9cnITejRjvIqu
hcIHQkXLeWE05565s6p3ZxVhiHhuGLCeso4wyd2MI89r20IAojfAZQD7Z5QwsHoudn0rxyfxzTCp
KFJs3rw6+gKWp2+NfnzvJ3svb/VXXT1VOsLnaT3ho8WTDQ49PA0CG9EdmwQ+zeGz2Fjd4SHiN8ck
gH9zTyIQ+XHnCXV6QAXLS6Ko5W7mqKwrU7ZHwWGmpOym8eIk73H+1nKfSRYA5FbzB+EaPgq/7jDd
YuRLhUv1i7t/S8WnqBDqcLXR7ugt6g1ZhFn+6RFuHXIVimHnaF3Fhg+vTsrL2GZ6Rdoopea6xtQy
hXChQdNFrQRnyhDtDyi2nLoUqwjh1511G+1kXzJ5l2lFAQjdgwNHpM7N7sGvwBCaXxEjz+P8EQFB
wRNoTPMQDVszfkoonG0bk/DkKU+0Zed7DyilKEMv4l1jNNHTGCQvvgFSC8nHjei1p2crrFduU7A+
cZRggF1yB4mwu66wu2qg9jtPROiBvGJjkNcHl3rMLxMEQRDRi39YVGNHxltyV93g8rYhUWNlBqnF
TbuFD4W/YTKteysNo6IuRNk1D6sJMxF2nxmhQAernRE2KkO7TJTkMBd4teIebKDrYo3azqrPThPh
hw/OkHyrlMomsmpMqkerRWI5UPuMxxoSifiiNLCHAaWxeNDZ0RhDbIfk0yQYyQ+baw++FLJwxJ4S
MBhQj3UbbzBvFIcIM3sWv3DIBgqF5uhXXzY5oXhNiCkg9ohHNlhPgLpe5Axc3A0SOtdHrwcXttCw
De/fo8w4ITrY+3TlQQzxjAzvtHoDsb46WnXVB/Pi01TirfM4OihcI9K/pRtN+quqvVeDhh9dUL7m
nXlswl8dTEO1qgdDKXeNg4+9UF+rdgW7/1/Ttm8eV8CURo/RiOjASjhLdeKxAgjYyQ1PTmLwusvY
sGy6EU1ycxvCajt6HAw4ktPpZnG9VhR0B9Zb3mVPOvpCUkvLo99iJEH0KhlMRwPjJgLCH/QRqiO7
k6fKoyyrPez4JSOzutxi3z6m9mGMwRfVHMZ+pV94IfmDwQCMcYeFG3XFJFMkhUKuUmN9n5VPghiP
3V4j6wIh38DqKhCvCaweBeZTkPm/AzRAuzWh+AlLSml5bAQPTFcvsAh4gEtZb0ziPBmdYA/iINhN
1l0ETyVvk5cGRrf4m4uPYuKbRAnu2uHDx6o1uAqelIGlihefaxFDRIR6CmSVlVCgYuPBnnBa6HCQ
BetUymIZuA3s7oaoiN5/0b3SWBjafDDC6oBC+mp2j8VU7NjrxnjT3E+3vDrjwIXuIkPYW/+i9JxR
j3Z1810SPafHSz2rVslwEhu5FHvcgXpU6TXGnl6ILBHrcWOHIQ2FlbHOPd6VXXvbu8AaMF2zTKAe
BkNpsDQrN16FDGvDtR4Rjsbp5Sy7efw2mvpRU8h9rLgjPHPehyMG7KYDvBolG+HVMQQJqnclinYW
QD7DUPiHVx9zrZK0XD+ACmXNr7ClHqeoOIwpG9mq99CoW3S09BwLU3srWuvc9eOz6Akt6wff2MNc
Ti9Nmt85tVCDZur4UsmW82TtyCv6lyo4VUQqoyh9VhZd3T55OXVKR+5hDzsYMwsmiExTwAJGbfqi
pl0xXLwEKgpc+30CaitHQHGsP8yO2qcE9JuXQTltAynerQBnzWbBXtjysx110nDMaA4ZDRq+j0bp
ccAh38f2RsSpNAFrH8akqAMLDDln/Smrzw7SNghNwDXebx2h4EyySzYZ311A70PdM/vEUsEGiQgN
EO5pE/+DIn0W4aRpeM/CrsE0f+HChWqQAMwpxLqV6s870xsPFiNaI2mvMyl1d3BMxodMYf1gzh+0
4iwneV28iT7KBXJBKzfCg57glvl6sJ/XjeE9DtUfH7FG6B8yUODShoI8+Rnltruf6escnfxV59HV
KFt9SiYDPHvImI8qzQYtGwY7avvZYOTcVgbNgrUcVGKL1O+yJPVpPNdlzNqmGDNpPqNnXzy0hQVU
RNmxxYOicJJ1Xp/ujhsIkhSLSkcNj8NgHFv6Ixyc0JdgzdOdKYguE870FHuLCnUcrkqxeLMo2jGB
qBHGcHWgU6SBhnumUBSCTUlh++BYAfaG3q7Cv7DNRpLApoWV+W+T7qzzMdxBz+lr40ikmj9oYBAM
LIsvoqRm7UHEdgVkAwggdV7uSBxOaMx1e9On0aoPOCzWRfwccxiMg4t7vX5nKlWaeP8pj26s6qgr
cwBXG2i7fxK51BjTVjU+dr8p4gv3taffwER2xKMfWycxd+iQA6ZRSMq14Gm8Oq71FtAZbtsy87xL
08dAXtActLvOhjbdQy3MABp/cRMLOlet3zV0pQATNs6jEeWVcNF0zT8Iks9kJGaerTs/ueVumsGl
amY6bSkX3B1WNqG0ftHthc90d3xlTWTQJCDCG4DOnPRKcvHgQFdkiJl40ac2svgoIsMBbrCsIC40
bE+kyqDska3igBeya3pIOM3diers48YRW/kaXz/vKOq8rPXP4mmu+fMtAI2UuV2GnRga98mG58a1
6gyEBILlimkGtnRrxisCoFsw6qeyONt5sI80ZDkZWBq9maVqiwoyrWwxH8eZNkS+F0NGQZenMfKs
dOT0fOTACCmpOQBZzSKEGSx4N1568mA6WChJXK186CnBnFEntqR4QcQFwVb0wjDcIyyn5YFZIGxS
TqetdciDd7EZyKGEM8Ty4XbGgnIkAc4uTr4sCPmNNf05h9gVVLgkE3LS9j/1m8nUONN+c8/eFlZ1
MHLAcQ1Mrub8UbEwYHBcOOW25DwOmITV9HQdBFByHjHODHYT2h6FMm3I/GOAy6yXEVzP5VdnV5fh
U+IehDuQAQ7RhsrZk4AdhNa4kqCuztlEQFgtwOjMOs6H6NlgfqlML0qaQacFHSguCV47pNc0wWqE
6dRMIPLPIRPPiRD6VKJRtWUQfkHpNzoQb1Q3TqUvOgu3pm5Cb5c82aSa9wYhdCs1jB7i+tRNJ9VF
ityekMX21r3RYIHf0cuJCPrGXDT1WzRA0LM/E9RbldKu31MApJ51FFJct2Q+MgTcKMNfQBQWr0NR
HlsV7aO3MyP90QV5GxE5WDWnCB9g2ubWxgogga2eaXuV9WSUwUKZjGVSeIgS8TIawsWYfSaBs50w
9mjiTQ2S33e4bCJI4hR2qmhb5cYtx/Oe9tljjI//29J1yr2WDKuGwuzB6szVOBWPlgEhWKe4GQgD
ch5LH7Tlk3myNmbr1r0Jqw9zPvoU1ZxOY9sswcKJHuBEAtwsO9QvULfMYFmCqUIa9+b0YOvgpQqR
m1KbtsbSUoqnyXTW8iralooHo6auPDmfWf4IcXfWkrXBvqiUTU2GsJOdce9hvlZFJcE31PLFXwWz
oKKwrpGgOJCcBlBnrcf8zkaExSgCgLzJPuNwmemvWk3pj5VB8spn1NFztu2Jt2IHJ/O1mL3HNCaN
FrSx/s1dEzc0FlZETgN5UDH9VdGnLGxktNVm8vyVVgY7C0WvSeazCk9EUTf0bYxm3ipOfYm3j3B0
2FsNsoB9DDmROLCRg7CpzzPO9vM6Dsnlm0EXf10KHhG/s5KdKSL+79uW8Y+GbgSALRFOA1MpK3/k
+7bqbx59VWRVWaALFD4KlGbyWV0mqvK3en8XUYViojZryJoxX9zY6WUY/6D17RzQ36E5oEVMOrS6
jK1JwygZcgWfc3Mphupxgg0xg8i4vLCYQT6XSdrLCNjcqeO80aAvJsGtQZFdAi3BlBGh6KSeCpiF
OFmJDkeHj6jDnEPsN8yvg/0eOVC0oIFqyo9m9McMd3NEqD2+YQLZ4AEsJ7KQNoOBEGeafCGIjfS5
9ejtYYQCmqrHGDpwUD3FgwhBueX0uN2Wxq/qV2QjIvAN2ZlhNZ25EVT9Q4loPoO+e1XiFjh1AmbW
2EfYdbbcIYwupPlWvWrZuTfxpy5ArkW1oIDc0Al1GRHY9q8YTfjMPwqmdgEjZFFShyV2pXRU8M/s
1wg53BgTlRyXe7zZvsb5WS+vxIr2MNmNBwcKqD9eiyBZNKH2ZGDALeoJt+dCsOfvwntujSu560L2
dQl9sNDYdyEjRjS5c0tUqr/ucbjqZu+fWsY/BGHsg2zFP8KWc+mRq3KAC3mWzRiML1KdxF/VwJPG
y0m81EaVVGPcz/0RDiy+APB6IIGAb21quIYMojmTFlLx5dhSYaXR2gg56WPEvMCBOxXAZf4QYZXB
jZwFX2N6mcAOMjzfYeVF0LLY/VHLMcphzvvWSViuDLxAuXNtJ17GCmUaHFed6S3HufgRefQFoHMr
WAq1+qTkDvuAECquzdmCQowPIdac8rOx3fyyLd5Abh+IJDuqXdIve1reqA+XTjfTk1ImjgPmGZq1
wmbibEHjasngsUx4yPPnwFlYGzh+zuamKi4B9Y+PP0sC7S10D7HCoqByzQoX2VW9dfGmr2GOZkW1
Lgblwt+Ax+1EmGpF//BhcvCe0sfnblqm7MkawFPBM9vgGB9dRlct9G5mYvapqa8xeHMNKUK2YyDi
mc+RWfREamndob/MVlRUqG4wvxWVRfcXTtC/g33NxQ9YE+v2ToHuMM/IUBNvY3UQdaknJ4fU3HnC
iRza80NUdGenbM6u5Z29COM7WHUaJJ2O11PL+NN4JG+MXrK2T0FIhVXR1DNB6bV/TmwtoVytETno
ONw2U7JRfXsV2SrHFDLUqUtfAj08Rnr8DCMBHV7WH9OO0ECsXnmBCRERyLRc2k9iS3M1WKT5syvf
Prl5wR4GRGYBD20jv1lPMAEjArQRLtjIQuD5M0hBK+H1t7qjliHT1L/qeIdxco9y8qyG6pI77S0z
YyA14zUbMANKc3B/MPyyeS4+TBO7wC7e5mH3nZO252vsT4eSgow162EaOpzUkP7q+X5wvQ+qtynD
NaWPbrHlHsx6zjBCdw9h0xziSFtrhr0jYEQH5AUYaB/yMcIcEeM9dJyDUiw9BjsOxtRek+7n/s8A
S23Udw1zHFXbBZSUzqcyJRAtMpJ/HhmR1ykXUIg0AwqTRQgquVk7f4DRAXONeUQXSygABQf25bDR
1qEwnLCngUxbDmhZziklhIfq2h0hfuIyXpM2oqDs8PNrild0He672UeHuqVktAFucAXoTbRhKAct
n7m+A5eO8TXWv5jYAxETKCazakZdYcUpQFLZNcBcPQMWJXExVjeyCRgMSF8tN3DCAcmKD6DZFMHe
BVpyB6xpZnOhocuCvLJIpgYbxy+lRQdmf3rjZ+hcXHa3hjVR7C2TNMBn52KXIVxB47UfSgLoYELU
yKqdNLwUjrMBym4zc5ESZO1y4dZde+U6A5wcvV0XRHuuzVa/BXZy0LDqgwQ4R8n6/qaZgRJThKsV
yYrKRTnMLYw+b9/Tc8OOGuNbDITWAEXGmMn1GNhiBUHpI1VBA0Dvmaf7o+ZjCn87aS8uNBwYG8vC
QNeZSdj23fFftsuEl2tMhCwnQVdH14wJVjK2zGL3Rtk+WVOzsi14hsW+HTahkrzQSMasHDxw4UCs
eo6xBG9POOvmyUrXOJrhAgks42xKbOWc4NML0yNhRIq9nXunl8AxSf+ShRnAN2lwwYqpfenB3fRZ
rTnrlEzf4wTyMsMyTWMAAj/1zsQQm7BSm4mnwRYdjem1gUc6dMZlSjXzwaTcVXMmCvS9A0PdaVPS
OIT+CZEpNQBLc7a3ET4teFlO4QY+bRW94fdvg8rKVtf2GTV8xqi7JgJ3xWYu2JIFDQWsGKwFnYNx
CKeV9YkFd5uE5kPgS21PtHxc3wflMO5t3AA0t7313TEjkGdZt4xP44QbMs+zTSZiIH1uOyx3DBih
WO3YMIFNaiuV7RuH3NqUDIN1nafYe6hZ0RjoZ0UEtEmsLsSNm21gNuxo3NRMKU1qlBFqYoLTwGB/
NIVysGlvVBK00vEN5cwiVPAVK3x8qs/Z8MXrq+sN0F1QwmKFQWCkGwSrGZqSkbQvr0dt88mAUZif
xVlO/6nAJ+akNs/s16h6m0DiMl0kPkgfyoxwzKtpb9oN3ARUPn8G2IWOb/UTT9VRA94qHqzjKRyv
pc0N7P7i/UygQYD92Ry+YTTcq/u6xrLCnpdD+SFZ6oKt29EtjAkcHTlwqdKfizl/gskPkEfYHdcd
Qyd+a37PgZLB41YbR+xOPEphkDBkMDz1/DWZy2+68TU6CfB5HZY57xFmZrGPeGr8gml0go1oYjNn
DvmDZV7pmTEV4A54luh3/E/gNrRYvFLkPNTqzRguPSP0bl4PJX5YQKnhjWUk8yhfZaImWgy42Khv
wNr5l4spDQ/Ko2JjdXlF+0rtSpnUUwKpDp1Zho0nfYoX/lX2RW5Qdq8LvViaIF1rVgPGXY4xL9s2
fg3d7ViGKz6InPc9hisLvSGRSjHQck77DK5GTrbgNNdHXgkMWNVlWc3WFToMJNrpAfuvhoXPSB8A
bKqPaggFtvvjYVpxsNbM9xY+okPnxf2lKbgJBfZ9KVbeJ44eHa8JdM4DxDOxl8gpv+nAU/U4cMZ7
LXK2d46Ougrg6X+IetOuGSM2ixkyqxkQxJ4yWAXJD19nMHmO0o6+MPMvMfqLjpqMsXA6HInX3VVU
GzFPtC9bnNqctTyLQOPco5tuhtM8EriIWBZdegrfiDouaQmxF1tepAf7JjBxdV7YtDApwOH0rxwO
YHoLeduAbNS1nvnuhCMS651sOiVqOH6JRumscztip87TDymtiulXRVzZmOsuVdZ9TUGt4TYXXGVO
HpTKOumIiJmZOCHMLSEa85UKRnc9V9PEVRQT727F+1rfeLj7mo8B81KebeY1G1rvFii/HrY9Zkps
AVv5lfVcAjNzBdLC8qUGDMVYUsMAT3I1wmryXG5B89T2X0ZP8SY4Kiwt9pBffHHQuwoSL/Rxaroi
yyCQto3OlJ9ISUS9hvGHpW7YeFb5HNOl8o4ZoGAL5AHdVPHPCMez4j81ep2YmpEuGFvhiGH7qR3/
Rkal6ruHNhyOQiIb3cElTVJhyvDS2fBrw5OeWTvdPoONUsJs56bZ2NYHmTl7CK1UuicrP8WZxeXG
C0mF2cfhMJnlVoeehvHKMq9/TXaNK9lRHeSvYVxWw9+EiUElTX3evtYQadI52s5QOQEhmDRVAf4y
qL6ppLwSvQeiSc/6ZGWwJAIsmyJzwReVn5bR/agzgwBtU9MqWEwxBIKpR9wnAIh4CU10hoGwlsK2
Y0bDAUT/KTl7FQL0sjkgVTwkADOjg3gfzpopWl7ekKF2K+jYsh+gV8E0yIy9Kwzq4C/q46XHoFG+
Zmj5K5vyR36ZGrc3aFbQtuT+LkbzLFy9rCCO1rZ3moqeKbn5lEayBWhuG9tYER9YkB4FqXQV83j4
jgPwlJ5Yxw7OkzYQdW5h8M/DuqoYrWrxOTCvcXQZ0a4Mu2585R8f9iS+HqsYumbeHRsFITEXUAYy
i/R8maXTCgaWGCKUlAwQyaSy03xrXTZPI+iSSTdKe48SYmIPjz6W9CE8L4La2wHCZ4EZTr+N0/Hg
uwxQ54tplV+K8RNYziqEwp8JqVf9ReWoY7aj9Yhp+wFnVsaSdnOOe2hIQeBoy7ibbl1wsCNOGFKd
asV/trL5TRAUyTSs6Kk6VfuXl/ihzTqlktGfxjx8tigAnISIqRJFQN4xSLKPNhYOlt2es8j7Qj44
QVLQY5jQqYJEy6LfQak0QtdWpnbrBSkEE7z04lnZJOiuSiw2zZgguTq7NXV18gXmypXs00AUkFYv
Sq1/xtCQKkyZjVLfxkKeGLHWgmWVX3r/VZ/tW8ZERG+uNWR+ehSJgjUJ7vCZ6w3ZrWQIABQs6CBe
eWtBTRwQ4i4m2DFCJvVutIyrlfbEPoc+eVE4epNgF9IxTlX7MpHNneFoltjiDriCAwfZ0l3DucWn
c036IMZuLeXZ2DhEUFh4fd8Fi7LawMDIRKXTV7INeiEpIwR1w4Z7hWWukyOq4es8yNup4JMZobFM
dQzAo36XmDmxfeGn/t5XvJ8iAxMDQujcnxaAUs60obmocMJp+OwCNlNJYAxJC+i8cueLUzUe+3On
/s7jJeKi0KO3/0g6j+XGkSWKfhEi4ApmK3orkZTfIKiWBO9t4evnlGbz+s30tJqEqcy8eU0TD3sD
j+YUAfYMT8ScfywM4pJNJzFKobj+nYfqObXNP5IWPR5DawrSgpsmJuDM6Si+fuvsWvfxkdd05UIJ
ZJhQaVPJL6GSSuhIOAoADG7ypJEqPimzEm6KwTZiSlU4awFVh+Cy6I8KclFQWaEdC8T5yLRKLPX2
ljzz8OOdQWmhvOchcVQqr7442+8Vp6elUAQsGhvoh/Ol1aCba99+fZstnMqZsJuFqhRgag8D+yF4
V9XgvIr4tY59hhNEBb2748Bq2JrQnsc1mb7U7Lx0tj2Jz5aPAgsR/YwnPxuMnMo/QQzgWDZHOlAP
N+aH1gw+Kk2ROXjDshWafeLW44ABTs7bjB9UlKhs+gOSo4XeuO89NlWgEQa7N/beFmWD6CuImHtP
L2DaMfRg3x5W+b+OvAzyc3SL1Nx03E6sqWPqjyUycq21VQdzhYDuQ0VkSuxfGmmrZJKPpjnN7bZK
X9S4oqYSVmIOXFTqPNZj08rjdJx7hKiavpv8Gv+BZOeqIa78dKzivbLIYKL2hfawDDDyk0m/8cs7
auxNxhbL9tqFwF2BHt4z5HqWJcb+VGQP7JGzHsNXDkQjhY1S7ir3SYVIs2eu+nSrhVtL0VgwnoXc
w8qKl9g5aWOqOFBqjPehdoXGBmKxDnPK4Lzq+9fcvJA0pypNproEBk8HIjQneTnQUQXZtuM9jmAH
IDqE+n+mBKjplIde4k/c6qRsBk+utBYHQ18LY10L570OryUOWJkCGaqNXrBY5HRqgneBVN4BKPAA
pBLKlWTBn/rs9oC1p/ZTVPhwMw6m5L7oFMSQPY0JnyJP9hVX6m8EjM8Tjml9eJ0ZPAT/15dHrcH4
juVf9JhUcM4qkrLAqUTUHXX27VF/n1A7DgQFsUIhIbbdaKI8FJD2c58omg0AzgRLO4wxQY4PsErC
7NXsYC1B5dMQbphm/9uBdRR8as/tHsxmWmde+0SzoVDwiqxjTkE8YPacS7cUOQtbCOy2dhMTatnW
bNsRHrBYMgkHwJ4XaUhJne5Ihw49a8/aY6EhgwerYjJxeM/JOafzwvhVpmeaZ3Ni68U+2MrvaBkU
ZeBhRAyIC2CLFjt1qfqCw95SPP1LTs6u51k71gmQOLFXuIDoFX5wYrjV8mzJLwEu9QDxOouTKcsA
KOfDEJpPJZw00Oyx9DdNzknXX9RW3jXlNTXWTiXw/AtYUedr3MQ2FoQIQFnlfkgDRhRbFU+3BFZa
YBBtJX7KPqIYQMPW2+IjLqeVmwcQWR9aar3C/MeTTrhcCTCtxmS0dT6UvmaDXQmF134LlDuL2cWL
ov4pQWxyiHI6u8mQhAj19+bu8GbnNU9bdxZCrrSh2o3x0mw+/NnFmom3OottOOdy3ql+hBQaW24D
HGwZplVFijAoYkuglzRt6Q+seybE3A3YSThXrHEfOK2jVqhYJodGml/UA9EYhF2zjW6+uY+K5ddm
+AMhfMhsuaoSj278nuTDmqESHGOEX6a67gyOeqZWYYXFUwrmRkJ6A+UDv11Uzpl08eTnxp7UO6g+
PWMO50GM5UXARSAjIsODEXpJtBqYCEppqC7YZrMzSC4WA41FnbPEM3EymxsHb1id4TmTBKrkQQO9
Qp7jsddsFFFFvUKpIiz+cBEYOQDwyk+9uufMU7RuOLvwtyXlXjWFVH1XyoWNTlf90YDaAhoD3bOI
+13Ah43YsZp9cutg36s/oMAUB1eNBx1afI2NohpYqDOq2xt44UF82C6Y9G/epQECylSzw6n5ECW8
fSQMZRmJbQ/qgFCHjoUcBKfPwOUzQGEBwJj1e+ExV2GF4fnZWokpaVBjjQecodRzx78mwph+O5x+
rRkLI2YK0kf8h7J5YU0/IKvNioKYgmRZdNGSm4Q3NdYm7L7jS1SzlDM3qs+dQ2xxeFmy8WIijy7N
YG1Akp6gqqpZSFWXNt5PkYYGiR4jPxPwCDeaXfcrw7WC0nzjZXRRHOjcpmo/Z+mBYdOgSVLD5t8/
Als2qJNquN3tzlLMWjotCFYvo4YOGjgp8r9qNIiyJFKsszbcKAtZVzfKoypn2lgv6WKFjeFLq6RQ
8Jh6J7zh33weWGU7enHt02oLs/PTNb1D6Pmv0QjRdJ49KK4VjNDhoF59jJcQWxqroiLeo4uXroM2
yyopMJNNx+GcMg87D5+9sGkOL5iyvbQZoCfbC0CFXIlPnCCbFwwwh0Ky/8sXPsLhivOHqZUo5tFE
vTmCX1i4SvkrszCWtNZnrHqUJVky5TurslGdlc3KiZJLQEO+8k1AcAmeNWTY8Ud5Q0M/3aQPeVI2
H/o/rXefVQ+oI222hu4lTpNnY7ZwFQUYlR2eaSk/kIHv3qsdmmbSkXX6tazi37x+rNgBWj7/bkZu
kFjN+phHJSevMM5W7b7kQYpfcfBQEe5dSq5R9mSO7Q882BWateeyxoMoXpucRIk9XsOmOCpZUVq/
xqAeYfsS+gZAVHJ0oQBADlnHCq9yv0wXlgC735qro6bQ0O13ykWG5qyHKJARYBUVOGjWl/CsNRaR
uGxQymbJgf5A305SaBY+QeCG0M4zX8Ch4mFjoIMgqo3eHpW+n2/iikASyq7n7KahpysLnzwgfgVG
zcQRW276pA4yl0ALJ4NSX5JUt1FChN5/EwhKILTBFjr1JRYCxY/OzFG+hbDdecR9jEM56iF09mRG
63vBTDRAZbEl+2HGF2FxcMLjhbcxoYCfLqOyv8J+YvDD7Zz8LwFXZ+KQA6l2yQbfOTAkXRFM5C+c
SbhFK9rqwNExNu9P7CI8Njq9rS1cZZLPTyjRT9DYw6BXIUoeX4d72JC7IF+14tXgbKGnImn9QfLq
zZQLlBCXvMVwiPRhqFelG0KsMi9cdTjerrEzOFdqmmflYRUAPGIGlPYRXknjSW1IMGIyWAGTrBBv
zPZs7RSaMJomtFRzyVnP27odGUxnCqKHLTJzKmMKVu1IB04BI3DQknk0DTdVttUyi98tQ5NielFx
RBXQigWQYJjmGXRfr0+tefaz8IBTz5LxADXAQg3N0/Qck4gZsyMwXxWenwUG8sxf+g8MWGNaCp3p
LNCmBw69n35aJo6xnMXJBbFpOK2EuSIPhDZIwtIrLNiD2FPHRA5rIOAN6rkKQHTmjeaw4vjX+Fh/
Qcbl3bWvA6gVaoDefg1yLFVccAP1ABM1kdN3tnKEFUO+S6ctgX999MMDUZrjJxXT4OSMafLq+Grn
3LzxLXPhdM7cvwYFFbRxZIFtfKd0xS4ELCgYZLqFt5EZfIR6VenbyXqOih87yLBdWW3AkxqDmrR3
4hEDj8cuCpZ9FcMM2SlccBJ7RRV/zIrgVqHBii2ioc2XKn7rkFV0rNQ5yyrzNvec/Dy7U/YH8Xsy
3KHUbTquR89J9aOPyVqPeLrEgK1dcQ854mMPYFQNhOyUZeLxAtWfnn3ivKdjivVP3DN4KwjVnP1i
22HajzYOQiK7qZNLFDA/BpEgoOagHMU+GjrRYGAaZQ/T2TcDLVrPDk/NUJmxNycC+xTixfDG5Bri
GNl5EMRpdxSRLeCwqRlafP+5Tinw5S9YelM729qe/qBQlye3mV5dG+F8+UBxVx2MKlsapLXUsEgo
gss3wgpBRCaCtZijYxhRg94r1pJ4ZOGIFE8sTQ/4mLKoA6DmlRKa9caK5Z+I9W7dhgevRVwS8F0q
3wTrdY/CSOEfF7u42/attsvmwnyoWSAa7Qt1dijGnaJV+rT6Q0RbS83VykcjeGT5tiivmonCKrrL
4uzSSQSN+4Ql9qmwnnsnWDUQ1csntIQcr81+Ir2sZHPLMY+tvac00y60jcARgNbmDiimYwIf0py8
CGyB2ieAsKpeVv02I53JStc1lHg5OisTQ4yaxoLlmkarmdE1Z4NDfKN2SaTL8+TSUQ8WGw8mUT/m
7WRysU9GJo45fgPQIQnyO7E1gRy1cNGBmuGmgI3DTRr41HQ+AvSbaAb4KCC3A8TevCYK0z4Pc/VE
MdqFtLkWeh2jko+jUcUKfIYV79pYDyenWuRPoYz3VS/Bkpvvnnoqp0sziUsd9gcB6YAgJVwBMTBL
oE51RA+U5mbIm2aZ1viuNPrzwGiLzslPwt/UIkygFBtSFTBz+MH+/VFqz14y7T3A0dRCCpJaM5xK
ckgEscISrUHfPKZ6jJGj2KZB9OaP8S2Q2rFyUNkina8ssijxukCWBlnjKSeNKCijx8wfyZqqb0M9
EKRRr2XH/K+NMR6G3nLKvj0xfFtJdR+dYi/04qOI623vTPuRq2bP8WvXlq+ZryNQM1VckrqKKN7d
1IGerZ1CT/vWKvyIWAI7SKnVcjTjKEEQn9B5leS7qGYjAOiag5HhUoVqWJu6oZDYX/rIs8gKGF6e
GirUPf2VpvOIU/wh+rRSEz+0mcxk7CvQ0M3w2flTmBExCQe5hom93j1bw4xmqBWbnJmYDt0KTqoS
Fh+llamtnGDm06Fd2TCCtGMzXKZy2CQNYzrOUBa9dF4QcvUEDVI9vKp9b/vuXDp7jUhggFCY91dU
gaAdJuRJC16SNverpEPO7Xn63immde1q/+bSSJeRFa+0SeeYLRnLsZ1c581+huPFWjnD0AIlEMUX
hM2MeEB5YiYrf+RqqrkxzB6lDi2/iW6MnmxDK4pRHhImS/uapCVmm+HS8FdZKB7x8nw3W6yafJti
h9UKWmzWzr65aZ0Ujg3ZC5q757ZIc2Azi3TR6siEHFl8lOl9jo0JM6uvsSGoo2BY8vJPOzAQyXoJ
OVHMquJDt/9+KWAlpcSewWqmh3uSY7w3ennFpvk0j+Je6bABG5fVAnYgruE+428C2HDw4pnA0HLT
TjcQM5Fg48EBq9+RyyPtfuYnatFvilFtk7aXBLLQIMRLwllTCBd3A0WbP+ko35sOZv6UbqQN9Xj6
wGFslN9eai31CK1q7TwbiXNksP/xI+Tpk/gjeE1msQrZWjB2DkaM1qRg5LCqpS1fJvzj45BZDlJk
UQxrU9q3ubTeAwI4iGp5zEksWkx4An0H9T95aWOiJMVXQGZlYbJMILzzgIY0pBw91A+IvijlDy1b
0kMD09130mXtBVcYG7R05LgryhBwGUgq+wCz2Blwwug9GOXsKF/qKYbVNnih9DDCsM/S2hlW9dkx
NOa2g3hdJQ47cIXtHi9TczVjambhzzo4KUdvVX2EjEgtwhFDY6eYPJPrDGqNtBoUJsNlAntqzRU7
SJtgJDhp4P0W90ARNvHZNOrQyE2WTOUoVrPgbuGwBwA1NLBS82YVwobLmZWMAmuuZttmfAvDu4fF
sFKOYM4E8R9wBDkdb4fTY6U9fVvAPJkTbKRaudzR1qmmWeUAs9lVQATNEuz5z8HA83tAcm5AXs9/
aRTbnHtvLzXttUXhg+E73BwoQEKpBlce50LAv+40gtigHNCdkH1jE/i0mORmZAgs5WuY2FiYAzrF
VDVXT59gYbAwPMacWfaEoIU3ACsWBNfwceJ66fNsYCJL4sq5HqO14SBUAbGmplVagt6GLTrPP1LO
hSd+g+aC5hD/i6Yd1y6YAMnr2Qzs02NQ6n56/MxpXtTztGdhv7A8RmNkggmDfUzXUGuXqcN9Sf1W
J57sdoCZ2aG/5wA0NjrKKY5rFjiZ2hXbMJlSMzgECA1yzDf16G7gWSeB9okRVgH0sFIp2RSxpDjL
JDrwmc5Dgx2VOeTb1spfHb5ISg6mLa5Frf+4MB3HEO5IOn/posHNObyZUBRx8dumKSFyZFJoUIuN
kAbcJ3Fsl/AAhWSxCt2CDDmsaujcGlyVCCczfJsgCUz3IVj5WM1okbFRuuXG667eCFc/VfcWFn7Z
oH1bWln0hIDxSrQxEgNyJ7lhSQXvYWT6hmRmdV8+fz0PFZQctvUGUpn0LcQVpLGr62zLTYNbCC2j
Wml1TF6YYy6H4Z8HJ572Mw1Rs2wSZluNaFhpkFTHlVTAjdotOpPi6t58I4Kb4CMQ6jdlK3bKLS6J
OUyOqnNu3GYNpfjLdg1yfYECkJsJ8h5YDcaQEzO6O6MAO83OONnRYmxTuGhw9ssSnyi2B3+wJVMU
r/XWtnF5jTcp+pCRfJuIVUA7gagl7MOZcmbkTHawF0ZNZIgaefV1pt/NKcH8yUSeeMX1EWICmAI3
MGMrPM4I+j2mIgzcs26bdvNbVLzkcs9XD2yc14njzUtxVP7ckclUtDL17mUwXxuCVbpmfGjeO8un
ZQsXdjpehHsxCtTMFY5XToaUsuVLAU3NdMVQj/dRkBPVGx3dGnM2YSab2ane4uxqBs1qdLCeSEc2
CM6KyA8e+tTV1mGJTWBk3WTwogceUuZS7br0iheJjX3peAsZOWDlnwCStV9+tn2LcYEDgDiK8avQ
nKPoZ6Zct0LjT2xJAQgzg3MAisAcow1i21cU63kGfNM69cP9XdLO3/aMvBmq6KYd7FWp7KB5tDGx
Ln2SS/CR84PgrH6dOgBfBgnPL37ToHh2+WAWWb5+3l38BPRDa3zKezJtjcRnpKRZzr9skxem4t7C
K2nbZR9mx6Hz9hVuHxatvFb+SwtzFSvC4jxpe7ONf+fewujB2aSjvbJmXm2zWzWHCQo8FsyPo4Vt
Tx6/GpxIDhsYP0puwnR6Ti8ht4ZIImR37tfAcrUXM9Q5eDtpteQmi1TC+gWH8gPagxJHJCnPKswy
sTF2TMDA7ZzBuRg/3aL8COKXSDJgIsDFwCQKvtWilRqHA216tTMPBEB8BhqLZsxPwyE9G9wzwgpQ
ioGIPFbYQSvMraYAp722YTvz5XKyKZg91YAryQIsQMuqwVwaqLx4RKN3Dg+MT2k8THaiDJhjKE41
9tQEKb7ns6JRNjGiXHS/iAuDOiOVqlJJO1PWciz/zgF8Q0xBsgqj4uCn8cBWceyJ0mQPVlaA1KKH
OagRxKabgixk8OyAUT1JCyxR3uAYNisOpbF8gA+NaTKeKeXBQ9A0TLjhI7IoYdb6Yl7asLnLKVyR
yesKdtdIr0rRfhUoUHUOZ4BQpiI7H1eKzdpbIy6V2a4VmE5+zdWdkVYr4TK17ksWz8/wf0zOjJn+
1UqmS8j/N4aRftJgSXxuauQM7QPT+2S2SATRktNr5zQKNrdSAyRDnarvZTXuMvWBtU2cYTTGg0il
9BTs8Xf2I0FVonXLQtmOmwuK7Q6wXf8HfrWtoAAR8bkdJBVi4IJF7F1uYf3dBxKoAQNDBDX/WlYN
mpngR4gAGVeXoUw3fg2SGAU0CTaEe/3mMROyH4Fn0w3wW6xgjTfN/4vcbr5M2rlUnmnaCGukreS5
1JynuZUfs2Y/oQlnEVJ3bLvguhQUyBjKKfPkVK09AmVdoT1XXnEDJUn04haIYJfPV2WVhgyEVhUf
IoEspsiGc8hZqA/sE4idSRhQY/PZh83TZaRhWCgvwuglm6Jba6POipaWyYyaiABYD/csfPcYwAx8
rzes/pa0EgXXcYL6lKcveFjOw0km21kvlyrfAlgszsrt3wjMAZG/cZEXA7trQBc0rWyKUrB3XjOo
X4DSGuwAYmiAwDU2JTPrK15Rch/dL+U8ZEO4KBBLo8fYOmruno1DNiFphWfedmdl1iqZPnNTvHVV
sBpzCe8EuxhkpKPYm+G86aj6NTAtCxE1pRkmO1ZzWiuO6mCKd1X2BpBYOeY7D5UWoy5jrOfegwT7
byBn2zLe+tLbVT0K2Gn6mYPwYoVAU05mLULW0gOXGgXMxnSMLwJSiNhdCROE0E7FIiyjr8rB5pKr
pOYPv3+bMB/LzB7PmH93NZ10SFJmNNOusVeKplmiXpyeXO1JVOkqLMKlI8mnoqIO6V2A8mM+/uBm
z7nE2IkeM0krnqf86HvpW0StR0oEkVxfxgEYGNYn5dAcGQwgxZPcySoGEEoDY6kDAylQeO7ZELZn
+99sbBShzKQfxgcRsRsNgQQSB7KkpVwKa+BxCg+mPn6xclfrc4z1yviNfzAsDPZp38AYLP8nbW7s
cqD00VY1+UrU6d5PnYsqxyOvo83pbPc6/g+vhOKCT7F3dekmlP6xTxGXsIegyk792R9Z2kyBoqkL
QXuPKlowKSr5imzHlRPAOR6Koy3dgzf4r92kfF6wcleVLMzcPwIMT/AqpCboeGSWUBscDE/1Hf5F
fzuNpl66+DyJ6eqEm6YPn72y2aJJXrRQlUj8Kvgj/o83EO+JgZN5gkXb2Ruag8r86l9KkjOjOlrS
B+WLCkZkNFp04T+RUITCAMvZbueWcMhCusm2+phsbBUahsIOBy4QxAdashc7R1wEazPSB5j8R6Mt
r17F5GH0oLQcOOlC9Ppmco8e+88qLnlZtJpEPNyoAuKsIOw4ow2wHq7LCd8/2FsPXT+cApdaFtf0
9vdE7xax/GIh3kQGkmR/o54ycwgA0rTbpNcYudkqN7hfKqKAOQsyZrAppDU3wmSnPA9CDS4UO3Rn
CkisiDu2jW9zkCwlg6hgri9jLDLRqVDC+rTEMniENtURrT7eSII+tdJdpRiI+RwzLAugYf8pcloM
y4OdAHpLrV/lyD3azR6M15Hj2RiJ1ZE3QmgaGkgzMk6gxiv1wfVJHDWrf3bK/EM5juTKyYu5VGeR
3rEh42Oy9HfLCidmGMeA8UiWSI1Lr0kfP1mK7ZgzOgUjrQbbjkoYn3no7mUxPOnanc0fdqTJuGHM
5DPDfe2hGIK5B2wyW0NsC4RqurMriL4FJPD0jV2HFZz36UmG6dbSk2NvQX4ZpscA+oFHmZhztr1B
bJ4Dk5Xq0G5yTMZBrYNvvZhY5+bzk5XVz/X0GlnXPAhQkeN2hiwOK4qj14oD6/gwww+uudXg61GT
4xaQb8Z2XaBzDpqJaf2aJzfNPPTEbLLAg6sMdSJIPY6KXz0y16FH+NLkrMa2xV3AG15cEMsOvzs7
tKh+HLjpxLTdBxhfsUyhN7cc+y32ryYuKhl661JHMcLjNTUpgagVj7CLe5wcLyUspyiS/+zBQY3a
D8rXWF0M2wq/GwOv/NBZ41i5lkRUTHCZS6t7D2d/HVcFAtt8WTDsqfuRIskpWlZbHS1AhI1jGsOC
WRUJMGDBB0B3/9gyzCXTlS7cHAlNNRX2LNhl6roik03HlFmit+4RXikWkd8R+yKjMlVECR1Vx9wn
OPHTviQboT+j7KWkcCS6CfbGQCUzbLXIY59WmURAat7TYNYrrU6OievvFFsjDTFSibfl6J2CWXuM
ATOh3yr9IAZS1TCec/3cmoy8jgzILLS31VT+q6v2ucV9w+iPkfAfEwaxoitumiXeDd8I1xp1QjpD
hjsWC9ZpyOm5524XuuVnKOX7kE4Xv7AZozMGDK37qv10k9ZwMzuCNjwpSUqKEWpNLcKgPqmKdTDk
oF8u431YYwohGqZfnd7TcXHlUc1IxV/taixu5Wy8Gb89vTpeWWWwbpz8UVQORVGrjoztz3DnNSVx
StE7MmiEuFi2xic9+U8QuU9WXBHbADbtt18aiq6kSY5B6H9CHI93s0m3MiX6UVaCkEfvVCdyFQRI
G70IbU7bmLcOQ5WNPR38jv1l4HAAJz7SkqkpgiOqWybOuMERGz3rWI5PGt+9Gl80mwjgoc7ObW3g
gqWDZnDYk8oFnOUCi5reMbJAYFlwJuQToUZethNxvx4YGAVUn5PPIHT/Jb0LPiTO8OnOLFnHZke5
b2y679TqVqbkwWzmZF92GJpwXrc2Efb8ZdOE3TxBa7H147bapxZXNGBxtk11AyLOIuh8bIQJ/MJR
qGe8NI3XwquOPcx4StkKo8uV61fPLrtUe8KzBe72YOT7TMZrh5/g6fW59QKq7EQ7YcrnjlxcZSrQ
sS9BfUvU34AZXrMvsxniQRwdSncwlsVMOFEnvWhZYogo8C6R7+rKTNDODTHtsAd5qlv9oBX+RX07
suY3g3VPOc0JnURMwQyk8lvTaFwFhr9OKkIt3Z7H4YSqX2huwPGKyHk2voCIZpJmk7Jap1r91MnU
OPXwH0z6VQ3FgW7Hl8wGa8EKIBhYbkhBT1eIQzw3q4HZPmTvpBpwYlUbn/aUGRhHvc2IpwCDvmTH
oi8sNJBl4n5NY7gLopLeIDg22E4ST2suhzD/BKpZSv5DO26+tbQjmFjD2KRzl+izz/pYPBulf4ns
nFQ9H+sUq990U7hsw5ydK+wmE4J4W2ByHJbhP1klGIdCWtYz74Bz532mpc06pZqMuw+s2PD8Ss21
cEq2rRb02qr8ltGsFP3DLW+Q8taM1gIneH+Q21qTl6bK86uU1NSE8QvTiKtTxRkrW0rAS21dM5/c
JeyPIuF+YM/Du4duObUWWcTp6w3drezdRywqy2XgdfjCcOa11s9YzTs3gmxeN96wMhStZ8zIYqKx
mKUD79nYeFyrwM3WpZ1fZgdXFhknkIGALYIZ3ofye2kKZz020arL9RQj44DfQeDVZ9BGjQxWmvSO
fVSNhMawfbAkxu3xFmAzR6ixbcr6VwwthoaptmyDz9FWYJiNBUTdL4sq2YlEXAadtlPU9JIV3XGF
3W7+gREriv9olQ35kdTJ73hGBWfUJshw+RHPT17CmDnDdPRZhtkLtkxvg5d9psG0ClNtW4NlR51S
vejYriMZKj4q2ayJv9qKMa5Qtioc99Cl7P20MUkXFh965Lt5Le/9uK8tr1COZBecBQeE3kxo2U/l
Yf/jcbE8FwoWN8BloR+35bsztOhHIDkvp756RnS1tCm3tS0hHTrbyFFhV/I+Im0qSUUDaU5KZ23Z
bAUsfJ0ERsPwmjyU1HpH2IY3OPtZ1w4DCQhT/tNBcH6odKZ4q0H+Kklzc2vC6qpk1QjwCJRAKj6a
0aju3WVclpygrxYktPkWYMMGu9dJAC7JuPGKjvVvtCtK8GMYjsOtfLcTHFJ8/AJTb63b18piTVhJ
8VMnyXOTW2vlhxyP9tocK3po7y0N0n1SoQAiM/BWGghxAZzpOKCDnyl3l6HJdYaF/Nk3oIxXc3f1
u3xljJj+6aQusdE4QsyFlD3UeKgxz/at2A6RgFFN1x+Uzw5j8IOvt/g8vzhOfzERaMhHyyOn1cjA
IWFrd2P+GNgp1DPEhcotV8J4SFGzcYCRiELCNeaUEOwi3BhizHo4sRJ6yMjA9SwgJxBJoXHCsHwJ
DKkHHfufBRpNl2I9TRxRVJ+zCYZz9sKrSWdz9hGQUHBdT5KV6scPjcdupprLc1BhHp7Lpd/mhyZb
miWxQQX78AE+O0Y4hnZqOdBLUpnniTZ9aUMxqCDpT+EOLRZKoAgCFg5TozS3LnEzFYu3xJRQaFkz
gfOM7AFqhGgJXLi6/VS/BeeyZOyxmeW7U8uedHoVNDCu1ZC6chR+uMFb2Rab6scHcYugh8YCUzF3
Pggo1fGvIIoWowl8MhSGauCBlrNRUDxtVY48DVkRh+SRlnzXekeMtuAKAMk5M0ZzsKEG+7Hrnwwh
lnW6tMRjE4Db0FbN0HR4YyTbHW6jV94j6RwKZrfSJwco2uvGmzqpcclf2QbYe4nT7/BAnipOqMcp
jdBpUwn906j9usAWBf3s3FdXeHILXdzj8LOirWot/0HVKOaewTQeZsNYMqtX4KU6BdlC0NcHW/hY
q3L8Deq9sn3OlE5OjLByUC2Mr1Ncwr2+Gu3OyW/SxCr3QzMOw4h70yKAKNosu3mZsEmCoOZ+NcNL
RAftgZATXhRqEDd01G/Wq5NBvBHPOK9hs0jFi4WP6vIX6kkWPVvNb2KohwEacjkuio0JyxZH3+VA
+GlV7HK0Azg5Ldt2WoG5Y/v6wNSrVC6tyRLUuJDCQ0ooIrjwWuUsE7Ql/1lrtbuAxyBKzj0WQi00
hyJbNe1LwnNCPPAClZ3dvMkv3cc+rb711VvQEGxOg94XnM3RVb3xuGiM8cHkq157sgsJYxu8S841
SmucILc2QB0UFU+3jjNKIL9amfD+JJJwYPuKt1mstEggD0kwbcKIg6fFNzCN3GsFARrGG5sYh6IR
DeFK1ejE2znogLriOBa7fvxmllTTAAZ6aJVi1oqbEien5IuxbtUUZ3Ap5RTG/G/D6oZMxhX4VBQb
vd4cRgiVXvpj9SRRNWRZ9htUP2FRrgpYPKAbvsS1uf2snH2QAIYAFCaaaij07AWybNie1EinqoIa
J6wue7b9ex3+cxA3+MDHKRkpcMGVfSQLrGo8pSj7K+WZ0J1UnkwOqTjmAehHHf3zRXccJHN8BYeV
IG0XfHxoJDlOqeQxZBk84/GkuJmclcOr5PMqU/iqOugajRonOXCWZ5rLU6aDGR+xsqw+agICPlNx
wHnJw4iTY3nkuR630C0zB9QQAuDOYs/pQkys8dGdvu383SFBmK4jYaUITMqJkPvmutba/eDRCtf0
B752dLJlOt5zerYMm0QWnBgnFMHHfBgh1Tjz3v7JqzWPVjIs1Ndkj+HtBKJHztXsxQ5YyViMf/2m
QO4UhG/PaFEbNJo9k3v72rkEjGV78tZqJg1ofDw383zE4qvFO5CjbPhk07NwbAsW1DVn5WBva8TD
tFbjY1GAwnHhxW0iGZoWxzPbBYAKu1twfF69xNh/KOuefqQaVxcF4msmG5Z2BYqLfbpTeAtjejSo
DhJjkmPR3ZGWPlRI4uwH0/ln686+5jl9DHjtH1xclucwRhgMM13/dhSSwD0brV+1OIRZDXe/3rID
k5jJx9UtF58+/sc5GDVUD+ItnhMDcTpMXUAFtc4qlG+OtZLdoqgOM4JVLdtGwGwOMmILAj84xTDv
W+0ZK39BJFzCzhNjyo3Zw8rqY/6ne59o182HVPGJkheKVovAuKkb8tlt43FWE4f7MmIMVzf+y+SG
F72DCidh3zk6FFkbUg9VX+T5zrS6A3S5yI5OMp22WZJj4i7eVe+pNTGgJ9E3Y3fNuNmC7xjwRLrV
L19eN+a1og3b0UFD8zu+2HyMAmdNSSMVwVVTVaH0cNQa75lGGoN3V7yZ0KrZ+9InQrIHeWsgEyVA
3u6wVmR49U6TZ8GK/WzCbTaHjTpEOIMSHGvxrNGnizDvE1/dAv43Ru1htliGd4dKi7euyN44VlPl
yYJEhD9FPWJ9RUP/kH1JnvgcTdmAMO3gJhQCG3PVEcSM9p3FOE4l03YYfwaMC9KXSAtODYSEKqtf
fKv8U0xEmMPGK0e+N7gLBe6xyC6s6ak9diw3WTY8qhiH9FWOaI+Gj2itMTB3YYhJiYP3DOAnGFd7
qqp+E0zBQmE9lnlX0DYgg+LTVf+xdF67jWNZFP0iAszhVaJIZUuyLYcXQnbZzDnz62dd9wA96J7q
LpdE3nDOPjsI5YzwSoIoM46YZ/+09UOog1oNHkuNgMH+BwfpT3gIK04QGHNmd8ylpdgdcWxr5ytA
J8Rftp3gXYuQnhispLWBgFjsTCFS0Zy2N5NyI+21z8HRth03SlG+MTxZqTh5TxusCfRc5EyoNMvx
uEstA+NZvHf070A9z5fkza5W/NWRPZJzXJJ6Z2lwVzXUQTlH1xkb8YGbphITDlh9MKq6K1pSWqAK
X6FI241g0y2U/nZKBD9+rAgSrRdP7k8qiqvO2pfYxwQW6wLmbDp9gLXyKh3dAwVgdZUaplIgNlF9
j3KmTqRyMcfk65LFAmSvuwarWVk+4XmDvyr6cmzte4DHqhpuxvlcqOPVtIpNYVPzSSWetqs5uw3x
26zdoQSg7zEaB8+X5pIZW3JRTevS2P2mZQYo65suPFHcoJ/lSPzvaevOK9Z1PixBWKD4CE7jCPU6
YQqtbXifkYXQfnwogRiAbgl558JkhvGWV//qHLbHVczkxFbYRaLCbi7pob7F9aHCPLLT1hyFY0ow
vPxlZWg6NhmUrfwkFKLi+mztaINlYl8VuCcdxBp3SuegU82kmO4101c4vOidqpNZxJQUkij8aBnX
GTTRcVN7lpCNz1+0VilO8aKDF6aN//15vsEYXudcLKPLUD/pg7qWITZGNc7F0bYlYKauR4hcwRVC
cl3ipmj+lJaDLZmuXSbbttxxIPYULXPe7aQvpIZdE2P9uxwqwrhm+pbJojKXR78y60euKHdVn76w
t1r1cus21d1urgLmFFf6WJ5w88RnEJec+CYEFhqTNzV5K/NDK7T5UiJf1KJ74jQy6vsEXPwHxqJG
oj6IJodCB09ehLnl2ABYfk/GI2EaEoncgWjG3xKcey6xLKvbf0VafVgh0Z8pk1aZPDREwYIpoXMi
wdXGle4w44XXmCP6Y69TplsYNC+jSrs0P6OMHzqb6YOIxn4P4n/A+rYFq6axw96tUarG+CvWy/DE
IHVndaHXmrsEFVuaPpXZi8r15eS0MYDReKEosfRScOIny0c3fGYW4PyPEm2N+i1Xn9ORuXGDX1fx
grTKIh+mYEWIKQxFlcCEurE8dNitBG4Ndj79AKQVM3FEXDBiAmuF/3rsDxFw3uMuooUn6E57sxOo
2RHlZ+5eu/k9dcZzgrrrjHy/Q1/PIZ2cDNxdxZOfYcD7dnPrccblXxlHLIOO5cF0cB/mbC3O48xA
ghxevIUL7SaraBmHbcon1TCaBKBz0DmQmnBKsZ7OQKFFA9yz/2MD4wZMUaZ7kJUHY+C3l28CUBL3
UMXAPzPVvdNYW2HQouzZ3ktJbGtJqJsvJiL8WjbNO1HNdQNMOfhWY4sWOe6waYB5irP4rO/y9BvR
hoqqoAleBqfd6T0mHkj/2MScLRRxCIg8q5tFnDLJvzuFrsuupAP+/2b72dvOUadXhplTV9ia3U3G
tXA6M20T5pduQfy0PNeStOPy2gOLCMjBk/pl20Gikm3kJZP6Zo8hMSSIHOdrzNBnHtly3NopDlpo
fGyITGF9n8Pk7sj5IS7SLaJ7uDstUFe6tkh0nEjxVXq4uNA3FgS3AThi0+KipMJaKgkujjCkIh6H
olHwrmzrk7Qep9kE4QMvHkY2ra0LHSNWo7hqH4oSdzvYe/QPdD5ECJHYGsho/BiqokdRzA4dt73e
mFsH2Rfdoa6/MpgT9ProQeBvY+4VkgS1c8k1hxMqiVd9ewidnbHXd5VohIDIulce74g9Er2QUHO2
+OPa2jGQ9vy0bHwkNHM9QjLGfQXu/P3NsGWOyN4Lkxu6nC0AwT1kG+XMwhsHPScDmASEnEQiYEX9
FOFNIhI+pxGPpa56DlvcVwQMvdClVdkp1886k7DFKaGEhEA9foGjC9sb3sdmaO4QBPSKprp8Wwj/
07ZNO7Dieu5rjLMhzYhmsyamA3qA2Q/rZCmwCf2Sc45mQhXs+LXJn436OC5fmByHnR/QC2Yo9DkM
caJA04UHI1yuSFTYnPwQmBvpzeBK7RVidUZyG/DsUttp31ieZYZX0tNgwGt+B5+fbhaiK12eqrwJ
FMeOISozWCHoCj1RWg5eLmPlNy470yGWPDx02XbM8o9QfsOOMiFNik9dYmOH2W2F2/u4CAHb0ww+
X0KDpXSh901v2Gv4jJrfGotQoFj3rXw/NbmvOsUuNMloIN3Cuon8C3zKcEecO2NnrOcmOuhQ+deM
hbwKxs7oRiGhcwHpI1zGkTO/FLw+JcHCT5YnT8vwGPZLPB9yZ/pbuUM+YVNaPGskR+IF6PhZVADT
Y+qBL6UZh6c02jDE2pUpp6KjD1srMvZz7bbfSUXOPHcs9nRqs8kgb6TOyRhcsuSgDakEXaZPw4Zk
MDl9KLjjyWBq1MmTEngmFiBm3VzK/r2j3sZURq2RpptVKIqk90TJIQBM7hCQjtCEnqa9QHGtM7BV
lqSC+0KsXPKgPlty56tMPuL5kPS3FlLzbLh2vlyXUj5av+3QI+qhU8Suv9swBFuHjcEoqHrV7mIS
zqpjrzPEAbLGk7t/jwbaMkWl8sBLtEK3jmBvDLCkLVW8KxkVcog7f4e4pt0M7DuptvEw9prkjLOw
idLhpPIrSNeiT/TnWhUfVdLuJmbiIz0Nk1QaFlRGXFHUMFOLHmKI3dkleMUJnvGRDeGvxaavTe26
CohEREMHSIjZwcANTQkDBVptz02irlVIF31xm8n7FEAE/HA/DnEpXGf9OYGd207UWIDIw8eC1wCW
A0J90WsoM/2KokrU7JbseKgNZ2CAGL+JAulMd0WathWshJjtarvUu4MTbwIHFoWdOFsI73rnChPZ
iusMZCoe6Obg+MzSr8BCMOfxEtvvpyNkY36gwdhg2ASRscnos6lksAOBvL70mNYTFQpggz6cikcD
82sWuBBUy7XxkxI2kLAHRiaeMTpZqAKkWUCZc2pta+PjiLIfixUEKO5oFWuZriBVaWoFTGbn9xCu
IqD+Kr/I9ifAKr48m0DPrl0pUyLhKbT8CGCGgQZzFAX+PjaV6uxZLWTnAYspcMSuw7LTmV1h16Um
iCsxHE6dO4gZxJjROeSoTeiZZCi9UOXWFpMgGVBCrCruDsbZ9zD95DlzqkvMYqpNzmkW9dDxym4T
jvmtt6zjXA9QBnBpQ3dURNsGjRbWyOL6E7ng4pM2VOGEc20cmyggiyhDohSsbTHrWONFJ4fTuNV9
gaGFfCw4WwWQT0hXW0LIZTmNiHo5+EM4AvlEaKeCnfxAGnu0YgLfwhIUXUMAmGDAWvuDLemVSljH
csGJ14wbjrxUu2PtDv40wUTQEUvbsic6yBbUBbsBV+ouOPkT/WekzhZXSqHmW1ePpjqMzFRlcO6G
ZAoJcRwh8ugItV2oPQXtfDTEnUPbQYU9wHglygR7uZPSIdLPAC0p4rvuNGonnU2IvpYnoeETrxmp
pyoocpXfDrhIiSqG0vgcSZ8ELXfqtSAbARyGz8MVG0OtQcoU0FQYa1ORXPETeCBqDZi8ggdEs6EY
v7W8s/BFEd0cQBWzHar36QYO0pD9UE+DH0WMVdgqDPtWeeus0oxxBXQzC+ZM/qPS0lLpO5BCOzI7
IZ8FR3yLbbS5bYN7Y697cY9dIHDG/59ppZTrnKFRTCutiaSM1TFqv6ry0qr53WGWuurab1052hNS
R10KGXw74FJ3ZiK4PjwVDhcXigypCY4tWkfY+b9KccCmFGMeA2uGi6msGN1Z6gw1xoetDirlzf8c
rKRUthzrpIneVYeaud9KzkiPbqMeC/d9YO1UY76oHemKoOMlSUhg4cx0slA6I6HJVL/5leCfgao9
tQ6Y1zm01K24ACBxpDSkJmgujZmE/9d4bYHs+rhzHWvBJPzT3KfTI3beKgc1IFO95jm2Gj8P1N1Q
nJOMReCU15lxLN1HH+HZjct7BcudHhH/M9gKLmYZ9AywMhVEjfTjFVM7DPznGW097Q6KuPaSErmC
nCogKq7ZBoxnOYBKNt8Y+AtDD2LgAI2Cf8yUcFbkSg4wRIvWYJMq5gyRVh0UamiADocjFaOMdVcw
j3ZenfhNTNlUaJsVkynmfuyGGGvljr4A4mL43WF6DNAumk6j27fKNtD2mDesylMd3Gv7aEX1RUC3
kMHkELks6xqcUUPVEXQvKcE4VuU5lOrhhH+UF857iCU0U2Xd053UkI25u4FRiMEhH27MvsA4xaHO
K9/I8b8YxafMwCKjPNgMO9hh52aHla4LdreBM+HWfBjmTBtpFR54gSvgxs2yAwbcIcrca662xavf
lVZUusgybI6V1fCkvuJfMA1rb3hh7YX5vn+ovyygFgulM3fI7CuX7KT8g4rrhTfIjNtsF5x4MT4m
9H7nBX60Xt7qE4qIK/auB2PbnnIfMf9Pg3kguwhUdjftjGP7Kb3Vn4z9MVtYtbvhhHBjzdzzxf4w
bvOT+aw+9+/Q4mOHDQHpzye0YtYvxB0UM1GU0GpcDWDvBwxEj3EvQQvnIhDpqrWUHxLFb8dDEB/L
xcQ/JuBCp3wuntTxWZg5miHwNE0IF5FEdWrRZckmZbB9puPhmvywALTm8iUcn/l5QfaBboAkrTRy
iYbO8p9a+dWam05bmTBdWUFJyN9xLO/fzUvq1y4zHHxCV9pVf0JX5MIRdrFVd5kQuO07DJN/1sbc
RR5kiQ1zXRfKywpu2Ibg25N9qd4WAcpfa7TMWvQRjvhOemWE1YxHpodRuYDpTM9fkgpl3wrCyjKs
9Xv20Z6ri/46mBsFm/X5UObQr7cRAVUFHHEXZMxQIU+4CERRZY2+QQj4PQyOyujhxg2hqIAc4Zar
r3oduYWLnH2Ftf0KU7dVSCghzShd14p/mFq8v90eVy6eHaw1wHuPlWLE3Gh+eWOB7btLfZ7v2Uty
cb4JuwuxQlRX/QMap7Yzz8ziGIfkT+ph8Kl+qk++KLR1S0LrQucLayN5lb+KfXU1fqpP9St32dlf
0dU8s+vg0QngE981bK0EcRBKGDY17AnXKXdGuXPKrYUNKOlTIfN3qqm1dtbdcKf57ZFRQI2DjxeG
hyq8wlZdSG/JcZSFSbVLTK/NvaL0Yw3dBS2Vi/tRmx3b8DxUh0F+CqRTrR/lFmLwTlH9imTd7GhT
P1Ntkj4W+YWya7vtLE4+AYPjFfNLqWo6/pyvkWl6yglQGx2NRIHTrXHSZ+AJKFlDflrI9FrF/+C0
0Crr7/KxDN3uigX4T/9mnp0t9dPyJH/KN+to/RPI/pP+FS9etGAZAsGbRqtheAasGjW7ETIOlHaN
NEgj48WvhkP/an3Fn/RDDCjfEUNS0JNehTXMJ2lKF/WChN+dDxRW43Z2YTu3HuzFTesS3IhKZ4dE
dMAHmPMZS9NHPR0Ied4RpLF5nb23B0W6+45TJBDKBo21fLAAqODd+lhExit7BZVFW2PJemZhynfz
t3mFFngzpUfwXu+KG8ReyDbIPTbatb5W6HpbvMaOsEzu4ym81x8DjbqHqBH528WiMkpW0Tb1rV+o
ia4G6vPW+9XOICBmU27bPZ5hvws24JSqWqB/lufoFDgb/TPYpKBbG0qsfvhl9L22NxHJKlFyMSPo
FAolOSo72GoiT09osApOYUJUPVCYjPGOwRS2R26QTqj9mLGhUFgVnB/ATW0Y7ZDpztxQ2YgZ4Eoo
P0ZUq84dejAOhwJyErdQPXxnMVUNZul1HYpK3zKoHma6z+dx3jnGLVh8PWLUZjwXy3ObPA3TS0Ze
eYubWZBRgo3nud02jAYrb+guNNnYstKoIlAWQHV7EObt5WXk5GcxwGukpCoOmvUhOqAWXHr8TVt9
H0zOMSXgm3pMS9pd0d0s5JWAxwLJKR6ggVSx0YSJ6cssb2yrvkWUJHJRutzT+GGoRuTPA8TOryB+
a9Q3VX10SKxhyQAPrCKwJMzwPRnVnrDsc0wSqxj8ArFPeowR9I8smK2kpVFmys4+7nwzqrB/x/jA
9hmYI9ZVoW1RhEt96sLiAWznT21r+SRKZOHyTHnZU8kOGrEUxO20TJLpx9r6jf+OuhPU5EA7FvdX
IWnnqBAXd+U8euiJ3RGys3Ox+P7GhSxafHgwh2XQiDpm1QBP9WzIHrewKrnWiIArcBDNVYl/yv+J
JsFqmJZdguRbDBNErZin/3pGVAisJeBujZC84LnjIsKsot05cXzKLxNyXUFrjCrwneifIm2ZuwBn
boZWJb3pN0NAAY6tAJnjX7ke8JDSwvVMSilPiWmo1DPPAqDguJzQzoUpzqe8MHxL5h6iS+bbdDKi
NYFFSdFWz5jew9nNdJfNZhPbREYPYwI0DclBt3tiRdj7GSouvAgxw6SwlaF5xbXE6oWyjzmAA28K
TGeKKHTim9kJHuyJsXQkTlyJcAykoIwhoFKrtXwhI061cac092Km4ZLB1DB7sAwR75DuiJywOjyG
T074rsOtDtVTtZxNVBvpRMCw9KrIyk4EkAFykw5supaZeCrc9qA8q6TY6+te3QF3LMPCswWtfbMQ
IQ+ms3W6P8VkjfqdYBC+ythCLUh/APDG1sUFZQVMp1aPpWO+iY9a8lSfxKMK9bfui24OYoDGLLSr
mM/gU2NisCP9Boxp6AhpMBvSKl6BqR0crtKBUbi5NgcSAOiWWRywiGkoiB7k9Ohof28dXYoRMDjD
3SmBeMTOYH8AQCWI9k287IqbGAFN821qwy3I62D9couOKgLdgd+qfye8wj4nHURedc1LNcR+eS5B
K4zkoSrv6DzxvkaSSya3ZDz1PGJTv7bYbwrtE3EhM7IWx8EckeaO+pmg961qtc8hwwwo5PN3CG6b
J++OmAbCOt7k2nWEyh4+hzB5gemb+8j1U2U9UdjnyvDt7PtPzhMWGx1nbmSsUDNA08IwQdcKMp19
teRojNFOn5/i/J/yojQQ13YaYb3pSQKglmfbx76mNS9Z/5yBc0NYFgZvBsEUFK3aGjcZ1eoZ4a7K
m8l7wuxhlQJ7DiVLfZgYNx2Skb5TBfol8Y/jKWE3040OFMIzNIN82uEPkdFqif0oqmmNpan7Jbwr
o2SY2EBTwgw6LvdN3zyTanaYEfxai3SAwekKHWDeJxvx/zVh7vo5Nd7MDnAG48mGrt+Uvzi6ZElB
8QSWjRbpjjYMTO+L1IdVBBBRU6QyMlxI/UoOcxEzUcYBsPhogzcERUH4VOrYudRfo4KSt+rWiiRd
YPVhgiZDhVuOswFGBnc23uAk0tewChC0gDtFKQdmhI9CfhvQSUwHtpeARxH2My/BiQUyhgnFu9nH
M3NCGfLKdIU7zsflGGgA9wvjs2BxZeRCpLs5OQ7OucOjutd+Y4a9gUyGu/6VgkAoUuxjIT30Xker
pWECrWO0oVV4DCaW1+jGGrifU4fgPUbE4RnSy0aEC9kIecqSwBVehkAWsJ0iClSPzl1BQ8GIbElp
tqrnNpX5yBLr9AwlgPEj9rnFYeJaJcYKcGlJeW0A/2zNhRUZ8HfVxP4kvNHyMfE0G6b92XSEi8Hh
IdMPiIPJwC1PpMn9JSiqD8mGK2RGO5sfO86wxPCDaRfNXbAjrBu+q7F4qgyAUlcrPq4TXuWOLNzd
2EsoS4G/leqhmgzweV0xE9h4G8WA/Ppr1cse4Yc+fBUxnBfnbARuPqDm5mYyacAA5mf7wTRDBTJX
4mtMolf0EC+QIZUNUGVAzCTKdsY3WI2eOqu9LbxvCqYWxnXRLm4R34SnEOHk9ne6cPGcEvKriATt
NUtkj5JyLO3bBMJdN+LPSnbcLymfaYv/cWsfjL7ctAPt7vyZ47/vqIS0qBt77F07bX1TIzkg/HPJ
1eavhm8h2tci8sKWqbah8YLB5bjhBVAejOeQQi2DTDI2xUFoh4yl2I420wnFN5gLZsxbQsfi1SSH
Jf4VBo3GN/54mKvSSwIQWRGuVyqlH1VU1SuYPYR+jafD1dKM9UgAeq5MDBs/xu6fshS49MFSdoCa
QGapv7DIWrVMrzVKEolAmEatt/kinXBYT2pM4zimuz14yh89qJ/2ChF5XCN8dsUGZ96a0/vSmE+m
SpYWu43kkXAVUj6W1rRt0HsJFG+0Gb1WXlvkBEQ8dM6ajEky1tMTrzo2sSruyEIhEhxBBuS7J+k8
Vq9YlnG/4uOh7Q0IfyoZnUFprItE/7OvqyiuBR+1St/En93zFRKAS3l4UxeCUrS1ijwTFplcp+Sr
kO/c29uqoksE1xlVWpkygtz93KEGxZhNp3aMHPiQ6bOxsfPQXXrdteB5pTYyCDjfWTJ6WpuS151v
nCJ6iS9djfEvRhwYg1f23eKJltN97CPChTCZg5wEHRAoX1iRCCOtLEVmIesoNB6O4qmwjuuRhUqo
lj6DMcB3NWJ1xQ/lE8arBWK0BR041wnRiuDxzq/8yadk7hGePILmBwyjD81XySSNoyxwHQv9KvyU
1Yj5AUGO6DnyqcHHt9qrCpU6rjFjSO1/7uSfzPqs7ftofJFZgkSkc03ntcKlSTKjM6Qvh+RTh/fS
Mz0lawNLYA8nm4AxTCfLHMSRZwZfdf69UPLo+bMqjLCan3nCcIuvGHOSFoAoqOz8kOEkkQUoTama
5uqS6YBTEY8UR95XserrFCB4PkkTvm0VKV9J+qPMjGRxLQ1mCjseG6GIKxijKV7vMO9a9CmIdfsK
pwkwIgWoXrS6IHTRom9C/WrLn8P8S/C8J3cFwRh0TXjPiTUOEgmVVSPBXqsyVP63DpdZU/puFOk1
obWtMCNCVLFfaBHJyxmrf2wbTB9VmFYhx+Rdt2sPlJYr2THALnDkH2sVETpz8/KaE3xnWCe1sK8D
d4iRq5eY0kUpTnZEKWu+qiKKVyh2UFWlarkzoeuy7tirODgE1J6G48nYMGB/5kpWu60jmljYOjYA
xGQ9jchhzebHGhvkdjisBsV3syF2BOU+PGfN3ELFP4vJXx3feiN1LWJs9ZLBlJltYntkr5GBGeKR
IKCd1J/ihiwjQevBhKBLOvwRKcynnV5rdDBw7hVM8j6FPxMjHMdRQf5wO0Ii3Vf7lKob7ifhAFxY
69rPq1uGbJYHsICG1xBgBGmDckshsVwiGx26TOjc4kXby+i5sq7ntAu2C/lPSfBZoMSe0BUOwlEM
zlSKzFpW+ueGwaqivydoD3j25K5x9EwDE93QfMIjI+dCp9fAMQXy+R6pMXvP4i0yteVWNxMQT1BA
VTNh/imYQ1EhhNAyICBgFV7geAQ5R4SZlNF1grJP5RsopKqq+7YfL20ukRNDGLpxynnVLcON/GGC
IcTwhpJlPHYcZlEgQ4ZyGIQMHHZUgbA0xPiK3HN06zEeGfyCOJGcfUaum/jqcksgKZ33I00fNtJL
TOxGzWBozk3EVhksmAjDlq8lRzcYGovWeXyENOSonCZU4zhWJV+kelO7YFRkaS6EMIN6mU5SHEQ6
2XjLVPHuwz2DtrU13BNOadT1dmn6isbhiF+tGW0dHUzR9iq8+U05fW/p6JrmqwVRgavXkjGy/Frc
z8PwCOTKb50H81UqpjEs0MZ/EVCawz2Mrc/Z+BdLEbgXVJ+ZNC9AoakgeIoKSF/L87iKgcv63nGr
rsI9kF9nOGwl4OW/A570LeytmfFFz8mPElCaBP2032pFtrXqeVuoE6T+zE9hVFhV9IP7zWBdLfsz
7m9pBwt6cA2tPolrgg3Iq5NrxOd8SwVJRQDLE0bZXD0MGe9Dg1Ej2Hk9tDhcl2txUZVsnIKg52nO
DhIgAw/REdRYwuSZz9gDxrH3BJ8ooG+nfEPIVpMRVlJbiIOLJano42XOezdPvmKuO8i/jYLDFGTA
tv0IO05Ap32acsCfZD+35Eul9zC+CmKp2CZyyOycfw4ZgXEyWawT3lWvywhCTxr4BQVHajC+Dl4J
BfcxatqQVZcibTJaCwt/mr6s2asVGWhFAd8b8wJ6XRMhkooYKJnVIwZrnH38WusLHRczLHEGFL35
zMU/wkB7shoUHHJzNjXDb2xPa6KzGkg75kANTG3BuRd57ePdZjA2178ByGYX4zDSKLsAEqDFqD5R
PWXpSVGilYdEy4h7o6RfanXWp5uIa8QIUdZ0nxMXbt0dklTarJt4dquh9TRChdWEu9JQd4LqQ84k
CWjEVmM29I5Rw1mFGyVLPwW54018A+ARVlvwvnnVIT9Q7Itex02XZG09+B3pBrs8+sxkzEmZGEKO
n/LIGzjcuL5sBkoy/nYD8ij8wTDMZa43WQPaIRWIBVuBFoEG/45SDQ4joVebwVaeIo4woPCKeZkF
Msh9GaCmxNOf3iCobGrZDeaeWIMxk9Gj40yrkPbppmJI0TAkMyYGFmBdhfkFSpnk64mTscgx1ylu
nfmmvyWcdirFfAjKK6fEhY7BrkSSypr/yhjitKqxxmSbHuvvK+sjZgwm7VqVYAxCFZuSlWAU+4ip
aKbdtQBfMkJARMwKcYtDtC8wU4mQwKIFkVVqYWQ3LOalZiYOptvI9iHODXzCpPgpAs8PcMSDLK6+
9qV1pfPLSW9DyocT+bRwpizGk5NI+EYl30MWvh3LLrnFBfjwOMkfMk30FBQQvKDAl+nBzOU9/mQV
2+zvkglDJgYgG25I5Yv0lXOBiZsmFAX4BPf9rcCRkpC0v20htkgEWEIBm7D7I3XfQOAULD1RrwiG
aSPvRXPQZRH1hZ0dxuYdYQJc1H9qi5lrQ4eIl8gxsAiSU9BUtyatZL4PR2mT1VAnzA2hzlgQlLTO
7QlO7aSScafhqwKPBrMQG5tl+DA4XPttxaxfGkwgrQZgKTKGZ0IIDn0OBFUVKttFr15S43uUGCpn
TUe9nSyuNO8oUT70pj6FIWnueG1rCWBFiFUqhYF6FXUWj1hcGFogIbx+iyx7F9RX0/7N6YR7wkKY
VI8zKir1klqfOWUVGw+xFglCdeVPhCd0+ksNWcEsywt3bAsszepVnG6LPn0nKLjT8lGnhL4UuNWm
rK8nJqwJGlfI/kcKe7vxS+sE/FghQOQS4KQf9AGoi/ZMQg6EOxs1VzB1AuCwe9UXfqT82MXqSU4m
M8ViAImfbD7qqDGZ3ZgElhOgXWbX3HwNGQ1pYHPUadg2HQOMEGLoNuKQrOTYE8l8GpZDQzVdjPgk
vhd+FLu00nf6OG7DvIQNes5C7j241Tk8LjIrNhNlsxkS0clIJITKy8SYZGExedRARdN7TndCQdpa
EfErwNsNvQMeWLDqx8Zao+ECeyE70KaNoKJLIVsVukSqOT0NhxYgQZUfckq+1kneDYZzgnMcCas7
zA0mNridJxeZohQHKiW7y8mWVMMYVU4nmCLs2Sp/krgmKocwdtxg6MrxrIVMkTArJ5t8OyifgslJ
ZBaGDcz+JuaJEpo76IXwvZTPEFslqKk78ewTITBEDVM7j1gFDla6NZQ6g1WDvmSP2qcnVCScnsC9
W706xJ38neUD3NG7jqsyZyWHgKv2MYkfuK7/hX4Sk0hKKlM+Z8SUtYRwW+zbzmYoMKyd4slSRbC7
+nd8cZjgfrMu8uBQtbtS3g7WXjcvQ9VgIfSTVoOLvwrIsokXsJfNTNW6cJvhiCF8pGj0pPbCX84Q
uGNfHBpQJM5LQX4Nkb3jEJuiA2P1x7QIJuYxNFIg5avhLg7hBFgV+6KWnjaoOYHRBRA+IcdcbhoH
TELZigpzgh5lVt8p3m0Swjn0Ff2zCbFv5vwILbY1WurqUZdXlrroRBbY+Fgb7dCrVMQRDwSHWvNR
JE5ASxgY6NWGqyTRusoVv2oGlIItZ/A55wimPhDeOHOJyoChQo4heEBSDEHo/A6Lkud3WL4gjgHO
OF44anCmyNgGZ2TxZ3zRwmRKgiPJYJF8Q8NQ2VeHQeBUQ2cTYS1460QgxRFjIb+TyDXVnZU53LMM
jI5B94Ad8VFpEp4xSWDwS+DUqPHvJNOY87hM0Rzp0MmJipAYy4qFyqJJBacFwRKoocqYAOakODtF
KcuYRAbQ4INJyIridveRwSWIgpfsCQ+OsblL5l6oEiDkiNvNsJl+wT8tF3+wsGvFlrCa7ugAPEpn
gRHyUZ0JNja2GJAe2IASy++mmnDtYCJlC+tN1XFShJiQEJ3IQIeLuUgYX9ixu+ACBLYbDBuCkij3
goWKI7o5+RUPK7bmKjEaDKggf8D01tTy2jWH0Kec0cnoAk3smeyN70mLXEsjvZsEnZinF3AkOH6f
Q71mr6rIy4USrqtzPwlg8BQY18d/0jR8KIjQxXmwWnxhFpOYHRl4tAPsDicOXNEgtcibHOHNSPYe
SHTVSd44FGsN07MMRKIrfxEVisfJ6OZUmhwFAD4NlbUNelms47Q7yFjWLUBQAHccHAJVMfd9j8f5
jK9io+OBzLgSGE7u2idxO4pjMqNGzKbXgrIlAXO1KG54n6q5bLrpqxp/hQYMZo8F2CdspKJcEQIv
V0Xivqj6ZgI3o/lGz7DYnyqONg4VY9DbfrMMO9BJ+41zYhvNX1S5nURTYcCMgboqDDP002J/SROq
vIIEGCPjRPMADTrtIUyfuGxdK1RF2INXclomeEJMv+wj3luo2ccGVK+tmn1KE1twdHV8oaDVPPSe
I1CBrp5iKrnoxgX+yqJv2cxgnuI7iscgCrgeNi31rIBZ0gqOGTwVsa2p3gQDPjPazTDXT6Gic4BA
TwAPaxqvYDFbHI8ROAO5IJwrVMRzgC06Lf0Apt78qDo7CHY/4kgwR9E39KGXKGBGvPK4/CkXCZcu
Cfs8JsZDSfVvQE82RHQdmBr4ElIhse1UjDN5gHVzigZU9fAOJnJODgMIUOq8kaAEfWXxusn2pQGe
myT+NIcylL/ZdK9LzVg6wEJ7OiPOdlOV/IHJOaRoe2u1OWcUozY3n4gEpW3iEclji0zri3I0KlDy
sVAUuWcePR/ANcRDC1FM0cS7ol6vo/GWRNVJD7+iID5gAcbTN44Gweh/6Aqtb6BcVAt2rBirtRjR
EEDHHDXgoxnBQ/B+wvilj2WPXl/ojQbgIKqWkQfd1tsZp7pApK5+hAHCMifxJWvEFClcSfGbyNDF
eTeLRg5iCedWlIZcrwwzBSu+zJK/i4w+XXw5IW2dpOU5FzkOPVMozCc1Wv9ptyCYnmEAK91IMEy+
mheEwvmzuJtFR+Y84JuiQnqOwRNVLgIOWuEfQXeJJOu0kM9iIlAQDwql7wj5OqfqC/OC7FxQyal6
FnZWMpFnFi4Osm/Tz/BDB86h7rMyHqLPE3dWYmg+k9OFqb8NmymvfiwsJ7reQE89beVmbwsLnfgU
zcwEc9tzMvM8Cy0xh4GGZimhp0GeO+fWa5WMcCaE1yjO/bRCDHJHdQuMm3X1zqhxRbGxNe5YaG14
zNSPpcY8CPLdRMGedzCna2zyBb1KSbaAkYiJCgJ5nBX4pmeW8KGI9luumiNSs1/r/lN8fNHLBRTO
U44+lBZrjEk5LTXUsDfLoYiLR2+eZF/sXANpvX3oKOBxB3yGb4H0EE5xUR5VbdyU2bmjbx6xO5Vz
YSyKFDCb8PJpu9c5K2jt8Ewh3WtC7IXRULK8JupnocBlB5fJSht16oDkkfoMgk50iSMhxfoQbfhf
tavfsLvwc+Ags9fWVQVsLs9ccZLLSRk7d3H8O4BnUeWslJn/FVeMozkHHtqi7TSZCNzG1ep6K0vx
q5rZJ2PMDvM8cQiDqaj3eV5cE/KTCVouLEZwnWcUmLplSdsB8Gz8j6TzWG5cSaLoFyEC3mxJwtLI
G2qDkGnCe0t8/Zx6s5jpfi2JIoFCVebNaxoSzmEuaOr+zrweb20Mi049pDkBxeWd8yQ0smyVo45x
hfrOdNeU1Ei16a+pwC2A8nlhTzTFWF1jkjuRbDzw3N93YLVq9RxzAzEREWVsH1/1qfnvELE6/ZXr
T2z4+5I6HP5EDjNroShjfzTR4Rv175a/jnWolutDNt5dwb60q7ceoY2w/5Fn472BTVN4BqPVHNfW
hT634ZgiNmMFseahFYoJ/KhS9m3RbeZWeboj8B4Y5BosM3FEDaaosqtDXtx4TlsVr8eZYv2drkLU
FxxVHfCGoRNZivjZsJhcE9KINpEqUG3iS0ZlJq6BZInqiSwFXPgkB5Rsp48/66y6hN+KasiAGbBI
nLPW5Cc9DDQ44wacCflLxemi1aR/YzJGcbqAlmc/W4Z1M8NWS34Qz81Udx4Tt1zFOMYkfZSJvHhz
4mgXJGFx6LNYZqjTwnFfYHDb3UHAWwDMPsQqs85FxLLh8gT0ujkkLgJ/glSa4HqKwcxsAum0Pwa8
XLrOPgMm0r145BcLUqIQ6je+hbnfpCKWJqOKXag3J9dCIp3EMn0dM3+iyJ27KOIGngb2MdRVI9+e
whk25cBEHrCySlKjCJnzb7zLdqEdJlNonh8nODJOfm65hLWDf/3ahKhdhR4L6Sfv0JoDXSMDlkdN
sBHGU41I74wJyVGDFevgTy4MCbAB90FtcEyOP3Uh1R5kjm6uIxLcvBxxC/2uionIHn6e+ovDZdE7
pjD/8DkuQXEVDJaKHPUU8NPAycT8hVZ8Qu67NQvVLbzQ7hcDkUuBM51NDq0GPl/STi2LCoIfR3ai
PM7wG2QHAqZlZ54GZCrlHChsxc5eV0TYI+fg+FWUa5SM15SezGmXvdi95+6f4KuDWomzIuuovMs+
C8ychwLbwZdEIiVG8coY4DAVDMriJvRBmVbjfEC6ybmALI97CAUuIWnpbRhzQHC2TgSq4mzLpJPT
nEWJIPUFo+N3kD6KH1HjalowoyjB6EW3AhnGCMu7zQeEMDyqdyb+4zdnFj74ktScHaN4TmySzIiT
NITQQVQPHAoHMRSYKNdsPhDjk1gmva6AYkuhlkpNKEOVF/VLNQ8BzyHDHza8Mjk4bpH8mTNwj9w+
kcyuo9LrEzyHFYJOKT0hSCz1ikPaV9MoAHz4BZ91JT/o01XQzcUpANUqbQMTX6SGrk+8axvoMMVb
YMDPJmUXZr1w1j6nbX0wZgy2MG5FWcAiFAiNgy2WIo5e/pcTCZblBnePuLux/qjqL9ophAwcXRcT
NFXM2JftKubxCrvftDkHfYTUtdAQYIkqa7AmDpIG+WqM4QrD/aaLbaDVG5jPQzee4u2BI0dEB2or
QVQoJQaTBvIeo+lNA3VC0oTFgS6toUq1I6cdHOjGZ6ANBG612xFHyaexqjBPWOCXWPFHI2tfQ+zc
LGtsD81nxjZPJSDaIoONcvvsEZOi7MfUPkhiCSCGq7rYktcXoM3zsW/osCDTVM/rsaPSEqwAB5hb
Ga13iQ9rgP05qNV2vaRHBVpYPV1+NnxnSsbgQJnTXtHwl3J+EoXgprk7rIn8IpRc4rpDYszT25wS
Wko0aq4MB6WhdgHBSBUU+KjJMcQr4VitjzVNFOfhgR3n5b/5kpP/1zEkOY1tjl895TTAEZQUsetN
U+zbmoMBroUqBv1F7woUs2kY+nKmib8LaV5vc+8xpMR2QM8Brpy/9GVaykNq4Q40/CBnfeJCbYns
ite2Mia4BGsloIpqfObpsIEc+xW7A/MsdIgAwTK4wNb9sM1BfOT4dQpEID1UIwuU5X1px9P/t41q
wP0jn9DroO3HfMHAPbt+21hIFgw6UdVxzDkaAQtrIAYcDlXmkuqHDQ4Io0271g/LOB4MafNWInks
BlMyDrwtX1tiYIn5F68+6Bz4GZPOWaLCvVPHbi2aSZvu4WsZ7QBxcwrW7BBsISKW8zGJ+iY+pHBG
xZ0X0HCMVbbWYSfFYSkGtbaK4xJGp7Oq7rP00qNLtTj6M3op5u8LIbn9iDMEJxOUjKhWPfxzoRZP
kT7ZSD/yo9W/6ERkqwwhSz31RfGV8KUJ3bOYCQkDDolOHEYj7CMHy8X7AXxpNxs/04CJkTyBSNlq
yLhNnOqJ5hxBJIfUOmKosXTjfiSPUuBwYsZEz0TrlQNdLFIWITHSCslFlUsj/d+C4HQXRaQAj4Rx
pD1NUar6tcG+NYxPizq7g0K/rY2RsLQXsz9QwGWBzN61ITOaVf//sb5CnJH0G2eLihTawE4nQbcn
AscQKlZgm9li7TY7Jh+FLWDQjrrifIpmeTJ+2NbNgbtCBUJNgpTmnVzfTvCavBXxZYxkJLsR7beU
EMiGNxzOtvWD6Yy8AbfzsrXFkiE3z7vHqbtw3QfLIgAOzOQvIbJ0Tnc904x6+VTJdDG6h7QyUURh
T0ALXxiAIFsZAOR0fBwFTEKDIlyt65fZNQf7pyqTfc34ebMIYQQEbZq3RTPpMlrly0Iyt61o4xZK
Ixa55umTwkmCbw072gJJOVuqSE90ly7gPj6K7n6sgL/sIIMEY7cWqDocim7wUjm7MJOyWfQ0iIu2
HHQCFgYPho7cfNs5EmNc6gf2Rx4GyHV1TXZgsyLs3I/0/Xhi7dPYPNIjuKv9tRbTUdFQi+JEgA8x
Zmjww28GVPsihUqmYQfR/RgUCnAPU009iA9pwnvsJB4jmvY78zk2PAmgptnm3YCbAvnDu2Yuj+lg
hxPgIHFHNbl8tV29QnqtJyVYkITXjPucgcClgzHAjI79CiYM7rloKojPYAWN+E1YzXpMDWguw5vF
OR7fI57CldFlAh+WG9HIyonqEtvKJi+BWxnNMh4SwK2K/IDxOJziTjIPGvCEypSgyV+IX8NwfP3v
nGA33GiwEySpKQtCNrHNuF+K/B5CT/UqizRktit2opbpy+DIj+WGoaIOO96AGjL6LYrB0suSEhoo
LTeMAuw0mNlZPEvYmQIBMX6WgH168BdIifP9uRXyV5sSi3PektSDqc2nrYSiZ+BtiWpughtrE52Y
xMZ+mi2vZXQzo0VbnelhYMSXyZK7kvs5MniyFPV1Vq4CQZja3DOZikyOgkroS5wYLHP2S8S0T3Gl
HVhFbzxyU/EhtZ+gFYMJ9bdr/wbtyaamkXJyvKyeeoSTE50i9TokKdHUI8MSRYdYph37P/danGn8
gUE+E7mjhnFYMiPvQN3GJUmT+pAVYX1HAQSS1LcGK06BdiY8RwyMa5uWkprkERNRgsnsi6Yihx1t
cTZskBsabKLjufMVp8f7hV8/Eq5j155d3d9sprGs0wq8zSEAgtO30snv/ra0hxznEdSapYwLmpdZ
v1KDOMZ5TOC9/he6w7sXkKXNEP6/sSj3RuyxLKFpQR6yIY24P0qGEijJKaaEF2VYX3w5CL+wX18+
Vn1DkgjFeXLClC6yuSywyvH73zAJMcDpBjz2YwxwS6s9js4V/4JgaAta9xR8o9vUj0ZAc4p8SUp8
Bsya9fcVa4HTXgyQ7BzA1x4x+aGVkhdsktQDvrPYHhWRkP1x44TUl3PzHmNklCFD1d7FvsT820sl
0H9RiNM2tB/8rV//FRM2kg7OyMZ4WSFaGLKNTmd+kqY/Y8UwSYG7IiJr4EXl+ocGe0Sv/+TUNbC0
pSYwsQ/SSZhvb0CZY9uEBfhXRmRFg09zGX9tzE4KktstvBAlpNJC+ElW43low8wxjw3TcwGvlIgx
heUOduruzJCFpSihGmlJ5xFRm7FCkxJfFUX1pS5atNlbFrefL2sXH3WQgn6m4hR+13CP8xdRdfdK
uvvvUS6C0XmDY+GlTPpzS4CA1PieAiHrvzK3GI5KxzYCTl/RVarD+NCn2wODW5MChypEhntcETLQ
MSOLJEXDQIQRjVWfWzjp981in6kA3CKKDaauYhbElGTGAyXHbM/QXGFEJwAJKBwXGXoCdmEbzYhU
IVVVk0h44vLc8OTDVU45eiUZ0bEZwdri3zl8m6R5UdSBk3v0QRDpRnU+TaZ9i1ENm7ZTQFNTvid6
ISjusCYaurnqv3nQAhe9IxyJITarWHVWVzfJUsvcjB6gUu4vVZGQJv0OM2BeyXRBep095eKOpkdx
NxRA3RFyfTxBDaxOosJl+DlLE5kI7yP4tFhqg0MD/ZiLPZfmTm7+Jc8w3YVjCxnhD/Sca4IDw+wr
PD1zdqKpd3uw13HBXw3pNqpV823FtRCQrizflg07IFK5x7sXc0DYPGDyUfdVnF5xUaKWW5jQPEFY
dAnq3OHp1twM3pYoXxYmECK6QEDRcb59VKTQstWoyn8iy86y3aw+xUQ319ocpn0XyQqlcc5R6njN
soqWygDEpQenjKd4FbW2uBhdjWtBbwfitRO4Z0r7ISphWetdMfCQqAB9CLrC9lyjBUzT0h3Rwq7P
yYhOGAen/85t463gKRRxOf0PW6Kt6KFww16BDrhGfT568P+B03LtssCQ3WbDE+D+ylY4uRLtlShK
+E4s9OOjlTwMyU8hg+Eh+jZe+0a8lfxHt3CMoeoaZgPVGW9rexNaeDEkAv82R8XHMgakR4yHRKmu
GSSYJC20lh8ddT7Hw1FwRMQBWnTGEbuyCRtjsThNkI7Jnzaf7UQYdGiMZ+6M+XKQW/vd6N8NUELR
QE/y3+RAocpjiiMGb80rp4PDi7LQ0+afqf3ifVXJP/2q74C9xOMgjmExdhi2LaCBhYXOORqPEit2
OgpAgNVTMzsUm/yqGYEiiDUcdnjXCKMzXZ4vccNADFRWgX6ext/i6U8ApgR5ncruzvQl0+5eJYMS
Wkynquqz6YyTQIKTIsYbcw2Y+E+LfbrTK+0wXzTyh7h5IiiqWU3cZruwzJ7nvjnBZT1sNL2TIflS
xX4MCwKslYO0m7HQYcO4F1mExQ1aQ53dPN459NyTrIUz6lQxiBgMWoK2obMmYxvKTzIxdpr3+P+B
unDFtxlOa4JtDoWpDKiNjvnAdBrk/zVmVl3j3MLiXO1qb8mYQEMqzhlDGnxaxZoE6TBNEh+zHIE0
FRyXvEEUTgJ/WCdUANVRN6C36ExUgZsV1Xo0NytYG2/rPmWMhRlBIC6ocKWruOQZNBkHSwRJW5D9
lGCX8E0Q04iBjIM8W1uZo5FsH2WfpkcmBhJDV0h93BrdxEtzKkJyGh7RLc07NiDcaH+kV0Z3pI8x
9sH+S3pBN/dqfzpIzwLde8r3w5HduzzD0HrTf+a36rg+jFfrpXMu1Pyyvc+vveFW33l83hBne8ir
HCwA9g9knhN1lEIphnOEA455nIoIZy3wYy1i6qHhNE8yUnMctgDm5lZid8dhiGhyZyABY+Wgs9lt
I0F1R/ldRrUB+f+dpKGhecASa/0uLxTl44Ny/+XaQEAo26CEnB3Aday+GMhRNzgOBuOgoYhIyTeJ
dBf6AfN8OQ2tHxTcr915elKC8bjB3QvU4lGhguJeQODXA5sZkP7Staeu/tlUOo5HjYcURA527otG
rd2s5zpBS3Bh0dJ9pBgPOnt1exrTE29omR5Kitl30D6R4bZ7no+aT+Iae+YeAgaeKARFVWfoxWAG
Hv9SLXuNQppdc9/lPjqoFp+K0qOxvRNqsItbEuEjqThkq6cgMpe9RcOIBIcjF8Kd2b9ad7eZCKk/
Wm93g6rBbX8y9IW5BTcENaHiwcypMVEl2A23zPxgHACxafNh4JnXrg6bQP+i3UrQVmJgg0Pruy0H
A/DHvCMP91zGR0PGmOXSxeQ04Ilw8TSIH0x98tduXg6W/mDroLeEfhzIQ23exu1Xv0cN20gPTTLj
8TIe9Lf0RaL/Er47e8rVe7KHv5QTK+2uf7JivwwfBEM2+JEddGKDIqJ63jFvGGoXLxwG3wzI0DN3
ZM0x+TqUDwBH1zyGg4J/8Fx+4a6MVY36zdsx+9BUCC4Fo0BXNDHsYGBRrAy/e88GvtopWtjMZ26y
+Dv12R+0IFr0OwjtO3hOc7ZDJM8F2s5dd1LwyN5PPkOjxLe+JtSrKbQk+5Ckru3FHwT9NR4HehOM
Txin8uAJS0moOYES4fKgFX7Z/dWXDhRg8CTroGxBNXFXvrMKPbkPGbVnWAuj2Dom24fKrIG2KuXl
lQvMSEP1cWxa4m/TvjO9JBOhBK37aGa6/d8GJX4RUkLBzqBlA6ZU0OkfMKaZTrzoQhLLJV6Pdnym
4ScDdghwa6kcdtHjHWWUMrKkjV8zOfSQ6SfIstOpfB7+UNESYYBGB3cTRHZ7mYf1ohDPQEm5r39S
dvGwrYI7z8ch+aSPperyh0B7nY7ba3UhAfBP0w95VOKbDyyMq2JD5OY5k6JccvMiYMg3+fNjISQu
6t1HszJVHpWz+dlhxg5HbVSvJQdutS/YrHYK5PuIyc/IG2A6yjXd6E8iM39Lb+UNQyjntvp5NEF/
2WUvBlaqDJDd2oRYiQUCBgIh095tOGGXRzg2U6xL/X4nyMpzLns4nRIOmeRG+csrdTSnggzY1+AF
7ckbR+ipUXYUO3tHDpbtA7lW49VnRoGkRIBub/9WGMbc63B51g7w7NuDkvCNbAjUB8K1wWxgVOIz
O1VXm7wJm2yPlkFK10wA9yvir4tgIUhGdpQTW4Dx/fv8k9JBm4L6Uz+LhpBGXgAXCRID/BlkEBX+
yPAZ1VjBAhJT9H9LfLnXhDWYmOWDbRe8ACOIhgFhD94i9c+2E61tglVZ4zK3wLHCRZ2JUPMxgUt1
t6UQVssPZi8+tnKt/CGQo2FyzqLgRj3YFoLptJKtIJpDfbo/JOQZrEvYlbiKYXUrl4GUYQ2QoAG0
UJkPkrCiEZW2wJJFKUIsAV58aN6pnoRpaDs+r5Diyu4xy5/bQvfB3kQVe7e6J6wYQq1aYLevkFdo
rRTgEwNwXMN2OpmHB9J3XfFiokRPOC5B5XTRGtZn2YR/lM6Ynfp1hctk4cvKR15GYjKmrqknuklR
KI8VZufFp/g2/gWxqwtc6DClqDgEhJW6LBsXk1mbI4crFf6ISgyeWUPXNHdqIKqwMqu/xKfhNunz
z3AvX/FWiM+m36Zu7bwh9cWlP+cMfAAJ4jrye+IWo9v39LGjMgRm5FiUA1CgjsUavtJWlDPm3bvi
SDBy4rXwiFyHfbbdQcbFb6RkPkcV3j7ZyoE1rfWnun/ecH5BubSzIucNP3QA3JGESE85Zn52pn6H
i7gKy9v9FtkO32X/DGH/nl+GUKEGXwjh7advzb5g/TpZUGPcMqZxf6loPwr8rP7dhbQoebOG73V8
M5M3/RDDKDdPC6GmuFPTO9FTcuqeiRUM77+MP4x3vF/HGX5IKPkFevziBEMDCzpDgbnDiiV8yFuh
WlbbZbUYkX70cATB2Y4ZUVPgm7v5WOS+4YLuXEy6/CIkcC7DQ5BIgBcmNYTMpAEPYXFlfFjfBjPo
Yxe/1JKV+yosZrZDRmecc4X2uKeMwYJ5hp9FJPeKQ3eLKgp4ADoVF6bDOD4v+QkH+5XQTHhahqca
pKT4yaOGYwF+X6CsMLkuadCdmLI4yIsJLupNGD5BDHdJ9zcoQkdsRR41gMYbBC07bIjmo0nsPa4q
ZlG5eeRBX94orEzgo1v8oPQeHGY+CEoxtfrqugdwegu75jtbD+qwp+XKgiUhoyBqEKUFVfKBTQu7
/PfiCjON7MokRLdn7khey0ImK+ZyrFWC60nPlb6x4MeOjzGM+opnq1juTYB86AMWKTgtMRboqmTv
nj83U6RuXktQGFAIQjyIUfd9nGEABuN43Dvqb5HrwR3zNuw2de68ZKMLw5DPuEDCxwqE4PPiVDlP
cxls7TvCG9QP9QjUTV7aPD2lJI7IfQiOSfVK282nhKJQooeEo+yPyerZInfqbhzR5VuzRKjSLU/7
A1MPtjyH+sPB0oZ6gIntgOjYllBViWk+4zx6VPo67Grte9RqbPkcEjKG/zFl8PakFONB8HRo79a+
xoYHzw0ajhy+hhEQHv4n0xZgFbBf+/ldoNj2gkeX+WYaHCAznqeUXcU79G5sK6OcutKEGwrHRMd7
wDKnI74N6Mi9BTOjbvwsltoXoomG3yFUDLaJF02Gd9xl0VKCZwlJQD4zx+3JrFb4CNrR0UqWWR7q
PSbJj3IOPwosdkC1aoEh2NC002dBBbin9R5+f8ZOdwfNSRYlzPWXhbxAoBjoB1CMsONZMMtgTN4I
nI/KBqB3sgGGviuCIEwhgRAe5fGppYxr++wQs3cKggs4o4S1s52fHEAy4bZZrFinVuof6Nv7zEhn
kP/peGpsTDKgmr8t1vgh34cnrBTjsf6K7wDMuYTWnYHDGDm8gFHpoWSV34IgUOIFIYhDIBj5fcW4
XQoZoIdCgUWzJjg5vLxRKc867UPf89QozXhunDhC5m3az2WbvxSQIBLZIguRo6WasU4XWokVn1Vm
oM9dVftLBd9ZZeyqjn6pNYctuUN5U3GmtU6CGq9b2ZEs7UPFprIhIcoKWi1Z97jZ5aaERVFQlTx0
wMCQq4alejeM5pyoyq9Ud0GiD56FIRMRpIGwZY+7hjE6XM6M8EusRYykDzS8OwVXXUeLweFaNN8q
hSuBdHJmeeTP/kc6EVPQxRGCAIv3r4DffWnmYc2rS2fSYVQKXJIqACZ5rzPiQouBLWvqoHMqcJJ0
fyw/68yJtBb1MsIduZkvmpBs8sSJebKUd6gXPQHm4l5ambemHV9zoz3e2fT5NA22GBp0CQjieA1M
FtOUvzj1F2QADUMfyDimbR1ThJb4OGKC2VS5J5BJbPUsoKej9GG+r8Axqq9B+iNF8QVp/yNedc3b
gEH1Tmfj/q8aicoXjcRQYrpc6aMwSN8DVLuVqLqWUCNpsBb905kOSG89foScuelhHI73q5pDMXLZ
8fAjYYToic+PJ8ZCbsFhoibHcQaJWOsRQKUzmkGJyaiYd7HQp6v7rnQHhKy+ATH1upE57uF8zkx3
xrP8iFsRNZc8RKLyQu2FcjCA4S5JURaM8sHGtgN6K1jWFxpvsu6TJ9Lg6/LcFe6dpPjf8rqenPaB
HYHKf+0iXTvmI09KoFTnpfzVYAt4Znsa609mOZTHw7pfX+6mOMBbbAyh4ZDrsCvVgK5PRWpUHK0L
9UMVByu3ixyHcIFgaM3fqURIH5Hxxroc1IrGf6BIaRhW1y5eOAyRHubutFXMMh+B7nem8kLw/T4T
LlfpuDd76IS4TLbdZ7Y9W9jCKpMHQQr+S1Ni9wNDe6iZumLpouJBQTgyyMN+ltJd65wnloVhsQuC
8xFgGzoIDR8FR1zH6NuSXkdsByVKI13sCXj39cSkLb9p96Sgn1Orv6Zh6awvCk2R0Ix4Iy76YLi0
nIfe8nVMoIPiHvTygdHZ9prS3yNsfQV41/BTconeYrZSVm/T8qzvewcnKzPxAAoM+oZAYqZpPaAI
7edPdkM8rdi+5NWnzqYrpijYHnqE7UNYyWcBnI0/kJSG8sVsHnFGBHGucM+uUUSmaDE8lVksh9L3
alCI6cVLdsEpKQuKCHKyKC6oil22BHIrbHLlcTM0d/Oj+U2Ln+HG98Dkvrr0aNqfLdd+VAI+XXIP
Qqogrg7r0tHCbf4HaTTJ/fQHyuHUnLbxw1ge7QaF9V/7YHxALDrWnhZYH2xigXIgrDdQv4uj7k7z
YSTZ3KFE3s1su29kkIfwHqMpWKI2jH3sEuLHIbDPOuckxckhCVYIG+lB8qqfMoR5QMTUydKw23Tt
M+EuVfKUDoEZu8RQg/mm7qoxYtrZhH0ChSNhwSYh3S2Rpu1RUnJp+fS0HgEuvyftlXxz/Js9GOdk
T0Wys+9zNBOQyvb5n6FTxJMKfSAkHozljJMMW4SM2c5+GeFu7UznhbhMSIFcYCyAmEEIR878jS8B
CjXk7f0hjD6QNUXpqySXJfnsrV8+OQZxcvc9VZc8xe94+kxQvO4W5WzTeMYYY/i5tiv/hLvFCgUQ
6If570/6cb9KkLtvAC59UG/BctLORBpljru8EUwVQ2XFynJnWv6keHp34BHE+wszMzJtGGR3u4qz
EqmPdiJENdVPqyo+GTs5v7y/dkCiFDyRxfWp3ficMBHalVLE35IzAHmJiwfF9iOXEOiTD70hAzwa
uYs5et3sDQmjXb4SZDiBaeGwnPj/TTRXO+OfiWg2iJPHEqnJv/IzZ1iDUUfEAnBsP1HR62J87NOM
6N8ligRitQAtw9IJ8TNRS5/8NgTM2MAha0d1lrqxbyKCxnZMGC8hB78WKwPLK2mCai148wV4F5pq
SvEgQyUTmtHAnQXB+5PxxMRWGjgp2+Mnh3XyUaXGhDcEBXV9WxzI+X6quTq+VBQqe651d/fvthtz
IZ1z/Dn7GPfhxgJEJTGygMK1i1leoHsRmBY7FGVvE6oe4Eq3q3/iAOiqIqpsh5QwKiCT0zNgp4VP
mHCMpHS2wcTx5+E9HNJY9DHwlJCUOBhgQUWrOR72BI9Hshxym9YT9EpY9zrrn6FK5HhwTn/Xm+Vr
T0w3EbUCklTCDCX968MUVyB/DpjfR+WpbMRNo8uVoyn1OsjdV+7jvQ5lH8lSHzi/UmAyiTxLvzgk
YPeE1abPr4wz4nPcLMIOPicQFTC8EWfbCg4KZgkkspA1EnJxAaUizXlgH8oQfMO3wewVkGEnNqOb
HhFzBoVBSg5SgFMQBQb/zdIDi2loVvc8VGghSAKrT+kf64H+uz0x/0ivAI10bHyo8cTCnAhUsg41
3qcIbHeLdmUVg9SDbum3ifaDnkajdzh0zMZ3Gyb3CUUAVf3PlHw2/buiAlny8JF5+gZFM3d8LhcG
dJqnMHlyqFV2FKp3iBW0swFlJkGhNI7EqEecI7ZzqaUz2Gs7HOorbzEBSL9R+LDnbCm6SHYlPBkf
xj8DXmXlsUaT9shbQDgqMwHygYOb5ijsTsYTW9U0njhQFtIfiYb95nUlw4VABq9ejqoN2sSx6f7s
7auXIlZ9P4ZInDIMJmH3f2tcEdCiUOXetiwl1jxClCvPyFp5y/fYn8tTav802LxB3SlfoJGwBCRP
PL88XSjGr5rE4qYkBcl5stsLBPHkInaw1FVv9/ad72RHvUc6tm/d3oy4abBgpm/5m2WhfrO68r8E
ciAg61fB2nHhhdR/yUq1ucfYH9hIgSqDhePC4zVG9SmH+VrdLJqwu9WiET6bT233tKAdG936kRvR
9mc+c5KeVTVKXxODmyDjSXxW+z+c1+ZP8NsaQYqODceunz6NIVydH336KToogg4QMUhtYG14tLxq
mWerR+nSQRKlazrZzKdcjckM6OoXxp7pjZKFLjq3aG4r1WPm4dTwHYPJU1mmRE+81ulVAYzzFZIi
9jCmCv0ENeYXYob03ceMvUJ4MKfJwzwnfkifh9cGd5gIpjK7zrnFKbQh8jKgZ/kB1aWkehiP5Yf5
OmBv/VwfieoAxyY+kaYNk3uT6A3Oqy2EgvU7H58rUJZdFdAgMuA5A3lC6YD4otcM6qjaAhRu3fLS
2H4N9d3N8xCZAqQDWCtuWkR2F0LHRmCWnNHyrRCurw2ccgZ+8zcSqlT3kn9y4aNoJ++HdR0uChKg
fVVjLQN5GMNJa689OajQmPrypHVng22sOBk8E2izJ3wLAxO7JfQVL9gWU17prlx46Y3UGpRjk8R8
yaNehkoDfIdmxV0jMhyiLj8AF3Tnwp/vjEpojPewTA5sid/sm9uNppOCpj9qkXCXCNgix/gQB+M3
MCimilokvauDC1qUKTim70xPvsKNwS6j6k4SjDUk9g4I1z6vXC5z4cfQNQNyqNiz49/mN/mTfEYU
xfYIks3HXCNHbMawdHG14Y8UEynzOFDjDS4EXD4ZAneCM3ljxDAjMO72DA1/EvHu4ynoc8L/XBZH
zjFqEQ0XrUS7oijdK19w/SnqGzTme/UKHMSX7uoBXEJ6ksVhoTyLGh9WziH9yMIixN7xXU38O6cE
dr+/ujffsLkJNVdFBlgfNmr4+ZT9dVMErNXK++TaRjp9HocX8mWGGtnz6f4J1ppdeZm5/JCZdZFc
9VXBxY8YmbVRe+7g6SxMl7gcxSnz7R4s91IxPgJdfY3xU2Q7oyw8k2ICqavJQwJ+OVHo2R3UMaM/
XmfPvNOg+TCB5NtEc8Wo6Kf9bSP2kiZgY2H/4Kelv/ZfF1Aw8XXTJ22AHeGsYLa/K37KHPddqIcH
hfVKxRJlSsghbtPP8OOARqzAEi++vRBJk1i5HSgbcOaFLfWulZEZUG3k/1QI5/k+j6Ae21HyZ/zT
3vg2iN44aMIG/ihv3PArkW+6fsBgIFxe9SMmH6YnhWUkWC2MEDnGnXfTS/7U1/67QxiKsjR4w7Ek
1K7dA4uO48MFsjliAWftLZ9xAVeVdc8l0+SwZ84XxRhcfWU+6YPvPLBzwKIe+A3yq/wKIJiF8xcD
cHqYj42+8rGEJEF4jR/ftEcpBO5oz06oIPmGxBxwrXAEA/pmldqz73JDoPVt39lnAm2dBgeeQ3D3
jev8vUXpRxUmfzp2Ofs5+m+zMJMoEX3kbjC9ejin2YEj5V/8l2MW4Be8BR8CBIaArlS/5OkT03y0
hIqvqqfmFcQAHVr2jwlOyvB6D6wm4B/AjoPIC3iBPiIZnuN3xQmvGxJWe0ZWYXVaRVvhQ0dh1nOd
g81fb0M4+3QqoXqdiYCgLOXp7VjgsOXiANVu88uyFTzVoP3HHEA9ZgjzaYVl3Ab2AnJDdkW3RTmr
RMoN4A/Xz+3uKjd26sUDP+wcQCK2CR4zdT1ut6b00KQtVP3LC0PiuQggHiGWwfuTBxhDcaV19SVQ
jlyd7B9O9sYxieRrgbE4wbUEBUYbey2pmAf2nDXI/Bkqv7AXzqIxkGKIyJBHsVs6zfjCBf13gQE7
x+IkHnlTFVVv/MvGwXhqah5w2dIdEloRinyODL3+zehRgzpaqSsATzCr3uFqw3NMcUDhuh6mE9ck
/nWykCz6IlzT/wBcqbm13zC5Ndd5J2rRIBB331PfDeFy3frdBOHr7rEnZCGA83abv6EuMYxMSdZl
42DKsUXgwAw8MQYhsojxN7o5YHOUSivcDkzmeFTYcLDMZiAJcMdOB90mUuODjfwctrDlaphnJy6l
VHVJr44QCvsUzcYLWd0Mf5iqTzFObyxminW2h+Sn+7HPVCNYASLqdHbGw53z1KXokLFdvmW3z4Iq
wh3PumcG8nEJCCdQoTe4PXUdr2ngFrfDsOhV+VyvK3yMLxq/qWdF7gBx5zd+zVSElIAJI2GZEOkD
gKtd4/6ABx2WIyaQwmG1f5xftixamew7e+eRWtUbhc166JAgRHgzMK15xo3ll+PxzGbXwxQDSPR4
m/yChSeGXpAuCgENmeS0DyX8+21XXtM/0f/8mSDyryXr4cZvcVgEFAsBXK/IeF+/GEpiUMXI49hx
n1EE/OfIm/1xsi981NvKHeHUuZFsYwxcBXvymGQ1MKaiDcuM1huLY40JV0f7uu+9lSC5inpZMcMJ
F27Wc8Bw87CkGHDBjdoLsTJLQPLl1+JUfkjvSQiJ0YGTAbixm14nRkLjcWFVI0lB/Jbsk+Fgez26
d19lG8LJ+49lgHsA4g1YxpHlZ1fjRkVi3ATwie30YQ04/gKCuqhc6dcji1ZAEPQjx4XWQvQ491QI
C3ccp8THglC9V9e1CLdvXIgtCRV2yNhAQ4XTPmTXHqJ+ZCD4Rvvw+8Yspav2l7n2OfeH3/u1Otm/
2MIOhuuQpgQn+KqBX5NDgpqA6iHzh9FFSS5KBVTUaBQOlBXhGt3jtznxOuVRfq3PxImlnBaMPMU6
dsFKL2s0/o+m81quHEmS6BfBDFq8Xq0VZfEFRrJJaK3x9XuCu2tjPT1dU8W+FyIzMsL9OHOcS78w
0Jbb+grdy4SL9eoZWwQMLJzFy0he/BpJO/Dtv9kK050FdDpD4dD2fDaTVXkMCZCdV1P6Fj3su07E
JlMLSn8GtM0Slb4yymGuRZf7r3rn5zebLj5tH8nZvNmQqRiB8Xhq2wT9yyRde/PbrPelvu3wf0PJ
hk/4DMDrg3qkpUPwfEH5EHMcvbJE5epOdmnwY1RqwJTVG3batN/Qz+JCMRdloLGcH4QIlCF4qoVz
8T75OTWr0ko7eHeHRoeyxqWMCJoB2/v0jFK32KO0Q2fvUtBxLj8wPB7InydrdlhmKxSU7Nad8CHX
fvvO6j/CgsHkwFhwSYXcU5QirZPhHekjSSRzJDBk1kC4I4CEpfneBFI3e8tyQsa/zHE2cOGZUTM2
lfqJ9dJB0vNrvFLhgBlfu7gE9+F6/qkAHJRr7Ds2EY+K4ErJAqn5dN3a795mJO/W8KO6zAto1Lpm
sVIYAWvTi/plkVbSEUl31pIfv0R8+xMb/6h3PfTNyhp9QJiZwGhLECHsd1d1OjLf1hix3vLPjEoe
svcZDfcBajeP/idDrnWx0dZcLO+OxfU0nLLnZkUffaGs/RUpesthU+27TbmO6KksCjbH7ARqPl2q
79ZWvyYnpol7jKSIBrWv+S1Y7xdvPd8VXtKVNz+8Ryuopqt2LT/z8lIv3tgg+c/j9g9Zycpf0P5Z
GgvKWv7+izdmYfPb4Pjwi92uOypoMxRGefHD3OCa2GabeV3toTZvx3WzVw7ZDWXGfjpxhFxslTMS
/qu/uVHLrbJdsLi92bz4O2iQy2lDebJFzr2makHKQ/Nj+f1PW7o7lrrNKV3c2sXfRwoP4w8AAvc4
8IqLPvN1iBYeDuV3dEpLe/H50uzL1+/b2yVfHvw1InH+wuR65NTNI1QvmWdco/fiP+QXNGnHT42z
2+B+m6dpb7y4X+oXrGRnWHTzY8SYGy1QyeZb43tY48v4dd61TbemxOIOUDNymPORcZ/uJonA3v5l
CebiH8mVS27dy7+RpXBca8tu722p9Lb/8KpOGyy2KyJTjlCE8EIRThtfQaUu7SVa9MXzuPj+ftOW
FLaMIOGGbdFF7KY3piw5vazztANLgkZiebjnS9anhbr4ZOuhMmL+eZlW7uJyWjzyiNzDFXOvYM3I
+3u6gENZkw2zGJf/eJrO7o6j8zonbguV4QJHHv/NNs1yxnDf0pjzE/8FeG3fgmIxiElb4InDwA7n
tDvaa++kGSsLJheGh8VAs3fN6c1+0ga8pCQYbbgbKkeQA23C5bQgjwZwNnwDLzwlR1Jc6oYCAiP1
kpHZjGaKieWndS3fjSdvV65Qqi2Lp/qFcoD0MMKbEJiHz8kHgx0ohGuYyEdrb6/1s7LDrwtvgnLt
x36ZHvZLTVQEsRc9PIjjuOpP/Ymjw4aJ6Sbck45wVDbIRxDsbX8xr/iLL0YCbE1oB8kwWBIS+TSg
oSwuv8HG+cH6zECq+NUfAdFrlAe2d4Gou+CnwHEZFtY/9609VzTJEE1TAPKVPxgmeP8lzkrfEqPw
PT2BIQ1+Y+rYE+nrLNM55TuCLX3xHuKQpdY4+98kjQzL/2r96bf/zRgtP+nNEQ7iQ8MIzgF+kf9O
aBtIJ2Gpwq6/sbI1Z+5Kwby4ANCf9O/OT9psODyYzZ5Js74huI+iVapY7vk66t84iFa0wh6Ju05U
6UbQVMirbfED3bN9Q11O7wyS9Dt1rHXosAusBfrH4IZA1g1iGJeYLhRYdCwX5QI1zrL8nbCYmwKv
MpJdVa9w/6a/0SmkOuLIQHlFx71Ze+ceGm3Dz1ozSCcfAF8wk1dOt8rddbdheyqVt77edP1TlP+L
L9TwkE0SloYzzZCbdW5/WRrZqyIe3HpJi7JFakAbeXzWnZX7St7GWdwNpXwWAfqzRYBMfgmbiyoz
gw0BMaTpYDS3nfQJoela1IjOG9EO2SU4FtuBpauZjtGVsfam30YbibemQmUMhQCKXQMSdbCme81n
ogtKl8QjDIVLv2MasOaf+Ks8QreBhHhDVFZ+5Ud7z+AewxH/dCyP9n/aRbvoz+p/xVm52Dd3r96+
vfkRyRrJ6enUXPV8Yb0QsnQrkvSbU571YdDdLq7SAfgveC+TFVZA6pwkwMUGg2aN48m70wMqkNBA
ydhb3qrb+FfeXxsCy5ZpFrso54EMG0a2AojCROtBSiChIPT57M3wnQDuobmB4I4juMR9kOhJ+fTJ
xTJ8eoKH+BLyf3r6HcuDJKBR7WFIwvFDLM+Mq43ECm+RfjZ0dFDBGTSEEVEvcLKvY/y7rB6Mihfk
Tnf0HYBVmXQmtjinKdXI8suNA1z8ytuj2EPCFF6SfMOu6BHU2m119wXlRmGuGblO9Fcgc2p8hyVD
MaNDPro2WR1YgJN15N1d78OoL67y1fzH5h8XW4TZprc1wevrcHSfeoJTvU+XhM39QF+DYSVgr3ds
/7T1cJ9am/Vgr9HfkQtzCih5OZNQNy1Ce/HNN7bg2gJXxue3Yp9weRVf81fn0D+mk2kfpiMdXd4b
sEo9EX0rDmVIfhlKM7+gaRTcuxufaXpGIq0S2bxy2mtZInqnAQEovXlQUdLjYzgpRdmwEo0LrkzR
vR77mEMGpDP3SSfUBilNkzMa1DiAegYM4IinbvCmW+QP5KJqG89LdlizPexGYhfF33zoIPuIo0cI
T12SrkpsxlpvbHLn3QqDF8Ujg4Ixg+cHe29MRckwUDnq5KUWdge9cSIFFw/tYJGU5jOEZcdB04CX
jrqbkm5M/sT6JtPHEIsXmQCU++TpxhujaIAAw7apAD4gkW+H09T9m+2zxo2Ou5MIw+ysWyRMvgEB
4KVGpk0Rg0jTVfOlTu++augemtsEvb6OcrFEOm4xNYaZ4qdEllIx1nuB1UX8ohHM2IBWVRnuc1Pf
vGoKu6jvbUCqRahvPSI+GmgfTZTRacR73O6yGIMRJbdXq+tmSF6K8lswNmllPIUaKVxIZ6CVhFMI
MRgBHo53I94LQBT04l7XjGMX0wgkK9ffi5VXoWMUz3TuKNgosZT0IG4GY9wTcGB5Yuw9WR7jdlsS
gJv4t6IEFVhuFfM865+YycRe607lkxGxt1oIQZ2jyF8JZAS+CYFWubgjqcIsBikg3OmFAL2pfOv1
15k0dBw4IWiFEeSmqRwblkafLjnfvMF4ZcVf4NI2Q8mTjYJFSV47Dh9D8c2lhJGjcOf4w38cUeDL
OzFi5uZbYO5HtAweN9EuGf7QhjN7gDIAxmaeTdwUSCAEH+i1ZKvi5mlvOPA+RblREHmJvDoNkR0x
YGIEoKD8RgRE7p6XkDU30tCl3IdZ2TZrPQPDQssAPmGUEmwUrwNQXIBallwtZEdCnHEsb5f71Tbo
jf8UvlLsRSsD/1FiiJrlq0dgQJs7Gp4F3jJiYFFg13tOd6058E7kI0VNfdWC4Q4ucxjRt6lbD4Ic
ZTv0xhxBEistz2byVTCDSEITlYuNX+yBHV9D/Q3fDdMFHuHA+s3ZRQtVX4+07tSYoJU6OQ21frW8
gmoeJkKVR1tlhIJBvzkjdPPT1dGJBvRePIDYWHyn8CFkwhZYA+fHHCfDUBO/5vQL03jAPIJwJmha
cApNtMVU1VJX8bl1tjcUWFx0IBZpg5bY4pMEcNvHTxGyCGUXWQ3JGbsGH4gwCQXLnDPdcdMjYvxa
NJZsXwYNJ3kCCuU2Z2BGUcUnGNUT7GgxRlreyJmGYoJIK8XeHqMp473XmxcAKT7PXpqybUKLEOxJ
6rqvao8RUN5DnqOafRrCj2DAwE1PMGY8hCeJ7j76WEFiQI86KBFLY1RjCgThYVDoAmlvza3BpwQO
Npi+KmhEiv/jxN/sESACJ3xIKkmcSmsukZcWg4tU0Vl11ouIW4Ef8kgx614r1XmkJwARJX3KrBPn
3tjYh5NzDmiyJOpytrd1pWwUggV5S9GXGaaznvtPh1+ARVRSK+EPHAJGpPBXh20BTCrI/LUpxY+J
FQxHBgnIkbfqm4NJVocaLrETYidecAvFy9IwyMG37XgJpuw7DHDxS+W5vbGdCk0UD7XxNRjNyQDk
l1Pk2MotZOErCv/EH9OxTLRMoYrQBnQT7BR2OL56TWYSB12Poxwn1yGmBWpDbrXIWCFUNaBkUoMF
SLQI2P4csOYwpUYAB9cjMDnS66982YSlrG1fAmywEzXeVL0DncMgZMOSCZBuEAeJFoAVAQNSC5vK
zoE/8lhqH8B0bSwiAqirEODiEINLgEKwLaOXsI2B0j5VQ3ouiR8f526X5x/QkHxOr/xhil40oXqJ
JJg2luoBCQuQ0/iycDiAxrhNRFnRKqucvRCjOhTciNVsrLJB7y6TTn0BllBye4pe5QH+zLjGZcmT
APsOXgJrQ8ny6jCpbgBtBtj7x7QFVnPmW8OXEG32WGJNJ4PUoUw3HABs/yI6/shps7FH2BIvELWI
Ddkyi0dgmstM3BUTC35fb6FJivPfoWmX6dQ+U7TX+VEi1eHauXhf6uI+VxyI9Pja+Y+xFtGTIUA9
R148WEDcqT9gmIbayWwogDaaqh7anOETolON9FuDJzOvkKXYAGTYHGtk8B5m+V53CLYHxFn8V9mP
PKMFg5tLCHg0bCb3IzfLd8FQI6qnWx3jj/brO0LOVqGIoZQwgTf83+aimvSJ6TdCSIEezqSIYkBR
QYzrCFMtXGdetQlQf9Qn8WyOMfqWLHxYI6aYmJhh7PqYZwpWc1gwuK5N3PRYn7gXegyi3Vu0A4Jn
GPgl6gyCbJqCnzgzG6XDwmbQBI96RKZFu6fsRTkZrAzGf1zcBiNPAItIYHPy5P79fby3iGLwf4KA
ixG3ZYw0CwHEOGzzJsdxGE+TDD6hcAlqSU1fAGAKM5J1Li3fSbtaI+lMyfQjYZa5PuEODUesDJIE
i5SoyOs42IhWssX8mUcpm+pWbpLIWAX5pLvppm1IsIP0r6AjRicrUVls8nUBlF2mhvZVk5c1ccgy
kaEfQuRopynTje3YZXlUsJMJsyJHGaYLVAV6Cn9sojWi+xsd4yWqTj3NPnWNnRFE+krUkxVgYAtb
Xq68DD4TkpbW2kTf3CKq2+aRBWnQTXBOlG7pBeZLw2BAY77JNor1r6+ZihIFtmUCvUk7Qpi7laca
p4YDqaYzHLL2aEP/UBj1D7geHJkSmFBHByf3PtOkwPpHqAViARYIWt0coAImmClRnjpgM4taTYgL
Li54IYkSIWqKVfBNRSTal/rei79gSmPh33jwUCp+q9BlRyD1ObbCeAb8TByZoqmn0Am3+P/aBgLG
kQ2rnFnkSNOTkjBDohyMPDjdlRNBoZyZZLIrCOGNvVQMF+B5R+om3fu0oCUK6ArgoDvQRr3MqKid
j9T7StAd9sBJRUfMIiE1JhSgU1UXeyafKV6ugP535RlofTkqpOdwjOQRY08g9AR7Jooc0TMzg3Xv
lGYe26LvoWFi1M1FbIfs1AftHQCfbHSQggSA9af2TNJDR2/HZSsmH6B3laODUAHqxzZt5/NgfQX6
KUbbHSCk6Y8lzCrDeEBzaGiKC5LPy79iJJiG96qUIJ3iz0TDSvcAylICscJJ6nEYem2Oyn8EhVF9
Umk1BA2gCh1I16WUmrCqmIyaWMWSW4YtI06OGVI5BY+Bzy1pJcc35EprHe6t9lBM7Nbd61QuHMrt
mKKrKmSsTb+TpW8IfOS45R9PQraAzqMuxfJr5SRSeIxu/X3/KihZMJuFQ6xihNbOuGUEVkjOReHP
hxYddKJSkBeUdAwPe2a9dHv6N64uOQ6SYtFMlAOgRklJRqc8VwMJXbDOZsSjaHFK98cF2AN7lDFZ
2N5A5gvqMiZlFlSUuH6pn8HyLABGNtaPUEcV03lOx3o/pM0u5hlQ0MV0ZI81EMeQxQ8Gh1we0LF4
mYxrwYaChCdxIfshaRQ3dS1nPZQdTJo6OnzEPaUIF2Tp5N8hoBPmkrS3KQZnu94Mq9nBPEfJRWga
HEZmEC/z/B2BHeSBGpNwq2Z8Xg7CZazzvw9x+Q7gu+UTxPneRZP3V1EJrNH5HNTuPrGJKdTHBSAR
Faswd8xELqw0TLGI751bF7qbF997teb9+EpYcJzoFBFmYwzav8aswZUr6DOSvWdeUsqOCR9scx2q
EZ4EqAMSlWtMUQH5Ke8+VpmiZGBVm4irOd000S4Dfg99KqOmbBL7aEXtVqIodHvYjqazcWQviUbA
kFq0LynGsWAH2KIF7OIpaLgqwk5NNvvoSAmAt/pJRyTa9+gGCALxTYMdO7hOys7BLIyj08yar6Hq
drSN2Fd4JnnFU4gsVT7uBcFuDMNRas3S1Q9F6PyLx5EvuMwcEIh4zoUJ+L87gOjVB07KaaAKawN9
uMbwkEEs76y7d7GzIU3NVvAnNlyf3q22xHj//77EOKjC8t/62WZsHg7TVKKuXZz67YQXaMIkGl8C
U30G35aS/WU2Zxu1jRqHpBY2vPQ2L8ZHHvkngRhia7/VaVhA1GguldGu6cpZwFZifTpA4LqpoXdO
sBdbTfRgfUHR41D4SCKCrNMpy7Ze3R0duRybnkrKguIGh2qweCMAAXvVbxPSpigIzVaJ4NFHIpE5
dPZImeo+vMSJYDw/i9HZJpz9VQbGgl4KeUDMuqSJRpKzoBAFD5OzrcNbEET60NPpQTjC6ipUk76j
W8ecxUbpoBU7rzCOUv0ApzRBTmhFc83qH6gUrJsSQ+OCLB8gPFYh/Sbqu7Ha+r19AaxAillOmyR8
JKCnpTExFoRqegPGIJiW+C668RBnrAGOf/QYP2EgYcg2Xvy0XHG9ekmu1oEkTHSk4BQQe7QEeLfq
s3ivdsc+sFeurPoQRvP7qGLUYQrYtbSc2zvbQTVkG4hHOMd8eBsAnXcwE4WvRmmJlonsa34a8T9o
2j2d56b+qePfIHjpZzqniO5QzRTYHAuFwQ9X1wH4ScXDv2K3JvG9AR8PJ3TXTC9z0B0L80zVQHHu
LvpnX1S6nI2L+Oxk7KuUjVnxGXcv+ngRy0ZOFWvB9BegolKhoSibreQXzRBuhZ2Jm47KhPcBE5Lh
sLKEuP1AEvvnlvzylA0/XMoPFZK6pkT3pnNefXLLWA492P3yZsqmNQU7ltom9989FBcNBMCZGihC
ftiiuonUCsBpxpWdbhyk4zG96850t5F8NzQnjZ0pnmkvv8cV513fxlbqM0elQQSPa6eb/UYnFV6n
vWDM/romntb0LSq6ZmWSRWUrWwmcsIpyTWkqUGj2rJYmmgAKXTD5o3TbcGvWMIftWPmnjvQt+d26
uatN2vesTKqrcDWz4b2mWxMq+rlF2O9NaPr3uuFfE35KXBhnjQ6QPAQMc6q2REJ2jSbUY7RAJoRk
wDiBGYPoNBB7B6gIefl7pBY61sFxzNkxflN/utGXB+S8AJwWtS/J9AjVknMT7CVqS/tqNUza5PRI
fZCH9G5oT+AUHaEClh1cq/WsYosn+FsiN4GVlvV/DgbFHgfv/L8neZv2AN+Ocq0z7b2TGGeQBlOM
noUjp1cnCMXxfwPuDGJ3F3GQ9/LqKpAqM8RVl2b/ZPhoajpyEoY+NDDMilcqfoqFDkfASdBBH+NE
7RTBc6kBCGd+Ob1GlO2T/cOntngwpVOVjs9Ty7qNfAkNz2ScTCwQaUI3FcRSdi/QZlcMmgMoRm58
bJFfJtX8kWIL8JuDtBoFvRDDWM8i8xqV2X2At2KV1QcCDt/75jC1tVCP+oQG6Zn6aHBX8hw8SzkO
gmgkOifhM2FFPXUDSrP4ONYKzlICrvuHx1DI7/Y2b2thVZdqYvij0J5ylGk7GtizRuVa9eajQt5d
24yD+4O8uH3rnzpF2TQo4wSw2ALpDZFVbxqfEdhWm0lsF1qWvYsGOPweGTDMbyJqkQoTN4bE6SDt
hAntLQrfsji2lKUgPNh8pdND1VV3+WrAOzOX4yUloqACXDnOJ8WllqPClA42FG3F91fSzaJm4eRB
fq1twQSnTFdxfQ863SnnJ1FIR9LP3l8/ZhdeQ5rHfyVX/y0QbmGOsCvQPlLWXoxphjE3siT30hav
Uu/UZCFpvb0fULX2A70PeRWI7pSNcRQhkz3BHlr7M/ayc0+mtufnr6wjQm0N4b/54aq1wO5TM2Fv
ZZVgtIHDDYTPhsUlhlUc0IWnKe2CC/Pi6Zii8mFnEDDGTHiHgs4tMeIP2ZySGi8QDmZKTTrURCRg
iZ0Yg839v0o5BmKlHfJ/o21iT2r3bJ4jXRG7hnMMhpzxesVOa3QaK4VUmiY53Mo6bK09yIFXpUJK
NJkPqw2uVeLRfb0LwMeHEMIc/6ktIA9gU4/ykXQQ4+bTrhCwC++yVnxEtnOYhu65rcikpSSWJasZ
OiZUzPZiLTiUyS5WUkJuedgbug+uql3aga53kk+nsiJPAxCl8BzZRHJa3zu2Cc5LvQuHoOLEQjtZ
vOK0lIknY+aDV/PqO5x/4V9Nfrv3kSdaNZ5iOjAl54qenj9YqXxuafP2rwGJNQUkqCl1t1N99UMS
5RMQ0ZnPuzx03kazOAFQMR7yAdcXhRg6mjR/86jwjIxYYhxprEWeO0E/RufQLEpMmy3jEaB4B8UA
vUjbXTcehVru8GXwbA92fpqV5tIZn+Bbc7I5iCCmcxTmr0UEPLB5HmiiCjOUMrxnAid+bkBAmYi/
8nNx4NQGAb2Nh+2J30UcpD7CBZ3/gWOkEfhUGsOzwtk1LbYj2zojZZe8Ic4mzDtcan9JCIoJ8bFI
snJfe7qaHidnC5UIDLwkw69c9w+/yan0fiQbVf4MObOQd7xee7ZL3uUYORRue8WOrpU/q8sUAF2o
ZswS8IrGSQ+BhOYgZadbMOtF1ViHiI5SxWxIW9PuGUEzTc85xkTlaJh7mrpED2MQfxnar79whWEW
Xyyrd8zn6aV2hyJlwx0edXYOu9zVItbmbWkUOORfE+HqoJxUTV93kX7uosOoAYN2foaSsJ/xSvye
SvM8I/mOvgcdbiEQAUwqeKtaC2MBY4BCJVWwqG+6Or0XunrWzfzDJPxwDsc9gDREy8SAfSeIj1zU
l8JkMy2OgR0Gc/KNoAVHEwuZD8Nk5lpndgwKwX1PLYUuFXIRTtRtpYF1YMzuqGDmOrxE72OS8Xr/
lWO0ALrAPNe+u7IZqczoFM1ExkUourzXFl9EinUAZgAkI/I//1AC0L4yFncimUPv5OJbFEh3e9Aa
Zljci4tJmGdJ8AwHxJoJRxV9Gs698+mYtRZpF+mOc+cxNknMScGa5zTiWY/ot1h8AJ/4ilArN3pt
neDJV+MrzW+HN9TIMbeqRPlxGOvKS0OJxqNswTIuGaUnxuvYEVgl5FlrN48NkLUXu34roofpPUKG
d9oXbfd/nFboEPpECLceDHOS8OLuXuYiffAO7MwmksKAYF2rp7yCURc2+LihCJiUZHLiTAY0gOAN
OmZ0CudxQauqQ7qnG6Dc9QxlgN6+M7yR17FhUtrpyVFTqIe4AQ5cIvF6ZgHOwChDOF/T0q1LiGs7
xjI6c/Oy5F9tY74UPK39NNHnj9YJovOc5pngzSqk8nJDDJvmCXZ5QDCm2+SMgMulVCQ0pORFm+eD
0jUknHlAy8h7Z73ztlHcic35o+Dr2lGyDjTBMvScm9K76mbHVtpLo37qfHvru81u4Ewfj/2mJFIu
BPKSoj+kv9tQU3smLzOOTh4zh3e1JaIDsjugVQc/Fde03PBnQxJ/4EY1FoM41DF3Z/jEuyy7ZeeC
6taXY0xh9RdP0RFNGB5a2lwNnedZV3cxfedBp0yh00InV43snUJbEVzMVFho0vBThPPeUZjdlNiD
szm8KjU6B9YJ6Tu2bbIy0JRWGfyJGRe7DO4s9g+OzuuMbnpBV3CidrM5VKQOBtzCWcoiY6nZsyAF
O8X4HKL+ic1kVC9++SMbZsmhuC/d34TqrXv21WIFMPXpb1GgsJPrZ9Ol1ynVnfKlJkSA4RUjnDj7
8pCjsL1G7rZs/F0f/xfHHpBfgEoIMd30PeSjCRUt9LE9ZoOc+tntSCLmKqChjGEilDjXrqRj8C5C
dzOqV5r8TIp4gfkVj9K/hEllsZr0a6XYzf2tKaIziOxl1H0XXbujPtkof+j5pSEMp+nLw8ziAkjg
XCPtN3nOfa5d5DtXx02ftdE9dBWYZbzerYsvhW5BTEJT7DL7D/ubiy4lSh2B6NM1xYJHG7IDL0K+
QkTBBYN4KqrnUv2ZJmcttBIByurEXUXACznQHQWsOQDgjm1t3QNk9X33IlnfOHNpjd7kc8m1nXQw
Iyxmlh7tw4h9NeB4P3fgdXAzeo+oKG8pxhAwK8HwLa2d2r2xHEm3VCIbOVt3AOcxw7FhsyX6gb8J
+w0x3IuZwpWjaWFg3OLlIvJKYvlKjRhfgt0SXA7zqyqIeEpB3Rq3cnLM6ctQLnY4PUNicmSHsHJ8
CArn5WY96+joys+JFDiVOdfIptt6yHGie2gDNu3AHRNgLgwFocWAcbPbI3lHeyEQVDkzXT69CnuR
1bPFwTNLV5qPHcIShQbQMHFgaANBRfFaeFaYUHlUY0RBzLbWemMds2K46JwFhpmoJS3cF4ryYfNi
ymVX1WANPU18+Yy2v/qITJa2O/TmtK2ZGSil8tp65iKIOwlH6pr8ZuIAo5cQNWgHhFVMjoB+N319
wbJKESE3xbHHDeswSWSL3kleTOmFpuotag4ai64UpUX96/dr1Zu33I0yyi5pn68nH7nEREKMDb9I
u8lXmFoUzpyoBD2sAdEHttx59SZgAsvU3FIgqXPKQp+S/B3lP+WutWq6TZOaVw8ywKfuXcvpw+F0
MoSs+cqGendwfqBmlIlBXg2ilB8+eTQHpE7RkOP5kRWMJcjT7lxUG8tq4DJdqN09bXhSGBrdvOpc
DEiX8ov0Ech7PPkIhFp7pmDEnpvuAJIunORncvYeYwF53Mxgh7c/9Di/P5gNsInxPk/MUZGKFAEh
cBUbwkta/9D94mEqGVqqpNX3Err+UY/o75gwsU6SBNVSjbc6wiY0ayaFaE92QQnqCk1S8zNP+r5A
yAvckjokbse1GXSrHrgeMoH92H2SC08Qg//SKNWD8GcFI6IiyQ5cosCIGAhP8cFnIGy19qN2tatC
33ZCITXaF8lxL5lM2+l7iV1e4TP72b3ju8YxWVzlm85xM3SCteHbm1Inv5fpoBvwCEXkjoT7gChh
WVFGRz9QQ/KCLRonOfEq0Q0Kd4aX7RP6UkmN1JxZNaf2ylK+bAOPHnxotfgIsJNWPaHs5o4UsF0d
7OTjOMFnCMCNQojpo7luO2Q5Jk9ph0sLYgDHF3lJI567HpelORwkJ52flrC3f9NRsXrkivFfgk0y
uktyRLClrQYDU4PjIj1i0ELUiMJjwZuqeSeTsYaGX5aoaQxC8TX2aakjE2CzZT/joDYa5b7PL3YN
uEBRj0mtHYT5TJzL2gqbmKEpkkJ6hiHFNB2c+hEZxymK2CbVDaVJQnOhqVAJtK8JLC1p57icFJCD
Mn8hposaSl6dWXOe3bZCJFdz4H02w+YnauNnf8gfCmAdIIDpwPQOqYmlL1kC5z7bJATIOcbEKkyi
Ks96G9Qb+egwydaoXU4zNPYIa2ttkrbqkBIAcmoOMRbpUDqiT0YusEmkgoyZ7WvhtxQWGoLCaaj+
Pp1U2IbX74LZWzl6LNuQitNF3zlATHjgXVrmGkynTAlpkrc0I3DvZHfVfx3RP4US9GiS56eduR/D
pSvg0Rb2weUK5ObHZLJko19KzRYAefFOyzWcDyYjAdEnmVqK3VC99QkrApW05lKKRerJUMoTwOQE
BjofPzwIN3iYqgPQ972lHXhCOJb3xmcvqXS38Um+ApNC3h/q8IUOasyMeo4tH8lsXyK12FusgMjU
crZHt0JwpvQo34iuUBTYFxOLtEnU6KxW2aJngcqDe+H8F9m/sjJq1bCSksB16u3kZVvVB2oOqEVj
HUEfWQ01vMaAheTX5oZMGgU4EvVz5L3BCSiYR2Vk0/Ck2z8iMQosIiLVfBfF9Zp55U+FczZi9UAb
cZBVRD4V3Vd2JkVHhOqz7bvNddQPQ5pudZW+scM3HDm7Rk+aTWE6QPWh6DAqBhXWe4bAJ9U/MOti
g5yMGzBjHPkzg/Jzq5zHquQPuAjdSYR+zqGX+iAxe+enzXcqkSSd5CJkB6VA34o4g0Y3QkDKQmby
Fj0sDJuK/W7T6VOqemO23A7CmShdC1jr2q737gNizNwf8Mojq4T8r+0Vt2YmeWHFtvxXZnz3VnVP
FcfuHnDXENKhp+6sx1f2FO6nHDTrqPly6QgwEU178nAsfSNg7pZLXpcIczBntUkJpS9U10U+o/sB
gcZzXb+PXbT856bK2s4sQFo70wYywdnSt/1diQ5EhEK1+ASiVxrwTROfTAxHRhDt4dIioHnRyPua
Ca05BJlxM/gJJO5kE1Vr+deQkdoL8Q+TB9t7i3nh6diBNcFgTWKw3Hhdh3+bKzfEM34c/jOT4KxN
045n3gQONTs9HnfeHyM4EpLOeZKktmEneFmDusCn+C5QWSb6h7xIpBKpYqvChRg3vNgdlxhBTwg3
p65hCnAQoTvF2qVQIgSpdurRJppNuHfpADUhU2GP9pbcHZMlLDGNTRp8VCFuoJKsaGCXcmeVtjow
sYtcRKga8wbNBsfZEaWtEkzLBhk1V8UVZ+J/3E0V01jAMIz+CmFBNJSb146IgZzme0bF50XEH8a8
J0SMrGMYi5XvrotgeO0U4PXOuYXOxzmiGhJKYapNALVBeO8QqrDpRtz40nT+Hn+eAznJycMxkUxD
duZsQKjKYk5PB2Z1KzOZmKXRmyquSnGbRoHV4xOdohHOYcncoaL08gDbShp78M2xFM0PMw+8sfp0
SVnOWnDtypyjzLEWraL+ky3IYrzjMWOsbEwqym+tCnJi/Jk7bW17e4ferg+lL6L9XTAcqtgpc5NX
KaQPXa9soP5ZBUsl4EwhZ0N8/ROTqIqJCNFbWlDtWWpWjfzsSpa8Rc3SpSMfCVkbrCI6+DS22fAt
YmG+igmfLpBahDzjdBkIX+eMXsBILn9Jx0gn65CZv6OH+IMMsMmyIY9j6IZ5Led8na68NDs7l8ZJ
OR1U/JMaKn/H26UVMFfXwdqM2I/ulaquzb6UQ7cWALmvXg0CSZT5QyoqOUE3MMYYQrS9v/boeAn5
rzYtejUfCmPCOQgOUXOOjEtfKScZnYpaziKL3D/qEKhEjWTG0Y6ariK4QyHzQT1bjD3j9hoHoJma
tel4S76CSp4q89tHgrA+golg/jYQI3oh5ViEdcqzAXJDv5j0R6T9N6XAZfASUSy1sVSOiGr510sA
oGh2ROVIZ2UjUaoRJy/TndeiVusZaBgc3glM3cRoDulYGkaLLKjE/039aB/t5OAAxWLISD/8FtcW
3Ko15MWAckyKRuejjeNNOf2FBiD1AbU8MUXculD8kco1DELhXWnKnqb19OiLF7y47XjoOYxEWwOS
iNftCTTo5q+ou+nZfgKUpOzpernWAS2AY5/4rUl9rFDjR3QGHkUM8INkMCJcXiDEpQEm8VvVb8gj
5QhpMsLLyHfGIXBLcbm3t0mFk38K8PVOF0p9gqua5jw9I9zgAE5/gjKkCV5qQOkTt+JIw8cad1Uu
cquqZlu+0tyN69dctgX/iZkjP6QHlIElotqL/X3aBrhPeeCnNWIGq8IIdi6Vq0Aqyn99ivv0YLcQ
PM5tcNKsHf9dD1tOlszxAvPQuSI59e2LRkWw8qyrQ3BNd8mos80t+AKLB6zh5Gq8ZSbcwCMHBl/d
1Cjcu01mn2qHUIAjX1Ddxzg6GXmOYEtiVB4WEXq+0rIND85LOwElNJyz1zR78+Swvs50ywN0HAqT
lgi1NhNqpVx1EXOCeht5m6Q4EnuyDNzhSZaGGqsHW4K0ylhmfcRdTv1IkGb5gcVx7U9UHDWc+sZz
xp6uB0CQZAgmka7WfJdojNa4Kzjp/4ek89htHAui6BcRYA5bW9EKtuTsDeHQZk6PmV8/pzzAANOL
blkmX6i6dUPvQJBMTq75kmXnhC1t4l4Qk+CmSSGX9UcrvYx5CWWpPAV+sZ5eLaISLB2v2rMqRpnf
CVGUVrcZtVuD66dZip0s8tT3MAxu9sX0ZA8fVglbO/Y+Fzc5t4zbFcnHNhgCO9ao4o04X3tUzBJY
Pqtso5fle+1xYDBzT5zgoMX0sTjvx0m+y/kjU7UHW9h7JoYt3WPGx82kBSVUon4ZbXO87AvSqIuZ
K6d2sFNMYdhRK0VUzW7n7gZYPeiOxGwbeohQDRwEQmNjv2U9IYqcghnSeDkuMuaLnJdi2K/i3VAx
M6ZVXvC3sukkWp1wBj7Ht5i+CiBtceXzpvmH4m+HZVxHEF/AoDtOrwlBWxMAlAOHcsQ7RGKTogLX
WUtyPgasB19yJm6ZBjmLsapkcTknSlMTFANITIcE4iKLNeDkZt5DammbAYiWweB9bb6SpsnAgUkc
wyvTKJD8wMVmEwh3yTe/xbnVRh1sc/gK1bnNv/hGOaZjcroEcX4MjGkbojQGdJE1IwSZoVL+zdHz
5kPYVxszm3681r+rjQTX5+nZCvS1xUNoe/cOohhUcM39ogjeNd110bVbXV09no0woCPei1Y1RyV8
9JR5n/mTzXc5shpShwErqN8G5tMjfqUBoQiTw7JH/+g/OhioQhKRhGw7AYFAneDzeS32Z3l19/dx
OAvmdk8ui34r8+yoeSskrsu81nBkIfTi0G7gyyRWeFn2O/rpNmESk2MI+SJncsXm8Q3kvCADkKna
EBSGeYGNWj2rrXso8CPQFJNqm2RoiUI22ktAGLwWsU/mF6AYj3ie8dMjxHAJKTz6a4h8g2HaApiA
GbUV1dtIx9EKsQ1It+H6nHY4FMYOzKz6rpn1u5C9ljvmdwL3hKGAvHzPct8CJ300S8jG/Fp/vC//
R74ezZqqX2KgAkWRE7QpcV0zLDz7By6wNhvfcBfjvkNny7xILLJzONbCp/KJZ7WGD6G5kVSqfIhn
LKsKRCXhnnfwvLH5oBY0bMwesYmj8ydmwmVQM1008tvnr9wSSAbq0zR+FahJHQdzo6o8hAMOBij7
4E+RP2DzWztsIxAJPaNK5IosGchUk/aXyihsele8j6f8qmvNpoQIlDrJgZntMF+ham5SrnZLqUMY
q0MCuaDx0F6UdBrhJ1COBhVncUGoqSaJC0F7msLc4vJbuKUZWDXjqzV/YSMalTgqgbMJsc5jyjP+
OduZm6onuXx8lZHpADnE0LBv0h/8IDu2fM1yuSrmWlzqcPRTJJ/3DhNDAZncnGkh8PdI2laLSVJk
r6z0sY1gBZMpBBRea8ZvwYDfKesN5IhjTbpBH40rNovwpjl582x8/Hv+gYXqEUZ0HzwxfO0bUCKE
9/pi47FZYaDh3hNCdFtD4KBkdycsGhzlP+v0rA1Gak1zbOGvEriigvlbAps0g7ApDRuMosFEx1iE
c4rrCDA2w8Uj4gsfEwP66tl/mcNi50fLHvjsW2+rJ5NDW0xbK5AXqd7dp6gNkXv9qu557P0zzIYb
r3i1kPhbLYF0y7w3ao9V+izxfh4lzzCnmwiLIIR/0MKErEovJ0x0eUQ2R+44MkSrpjf8IwULN/QT
PYYkzb86Wv9PBvghZv6+xugTHrmUQgmKKMjo947E+2KlYeYKhooHR2LrK20fIp5RMJeo9Cqc1MI6
4Z7B5c4LtjSN9N6hnDzVWS4iEwqhnKs1BSapHf2SvSwAJ06ATxpuDInLn0ETI9NZ58h0mNMMlP8J
+7nC8s9M1F5zGbDOp8CCsDAg+53vGsPcOaEPbejb+mM7HBZU03fCyFoCrtWscjHEjz8KP9gKwXXA
+LNbmDZk9W8Cl1uzz32JJnD4J7efy+KsOxsMxljrWDsAKo9F9NSyQ60UKuBwZ47txoA20U93Esll
0XAZwo5JCObQALhEoKIZbz1EWGbIvDtKJ0KJE07Tlk/jvyycdq2lTt6w7PoEzoppkrGILJOs5yKJ
3rriX7Ootdks+9kCenbM7pkqi04S73P08p4A8Fx7eg41a6Qd5V6jOhNaTUSJHgtW7/W3Hp4ni2Ah
VyQp8iJ1HpT9zXrMG1x5A5ApmRQFGAzzkLmbQXH/2dy/f9aUWnFcWG0KYMnr8WqC09Inh4qRnSxQ
L9ePiQ/93aidyzR6L402X6aQbLr8Uxa0RsQE+h8+9SRdNUedMWMcNNS7OXqpG6hqnL6lsPhvu6Dd
jnL9sjYCi0T5CYEwPtVjcTW8swwEut+Us0toLEWLhBg4iOAbb+Kf/7IU7PfErHf81WSeGPzjbWFB
L/IhikMCA2z5K764MJLEhfWdrkJCodv+e9Afw5eu2Cr0gQ3nBL4BU+GTQYahN6V5xtQ1pgXSM2TH
JL9O+zJFBMl5N1b6asrq9TjswyespOGYRde/IV74wKFN4izcc685z5Z46FV3XhCflAehYPbQlHqH
eex+/dLIN6Mf8imBtrGNngEYKSyTP38DVq6DqX/ikc3QoXOrWNcZ3g568uAAunX+D8Oeocsf5Ikz
6J9dsnV48MbiM26EGUoVHtBUc90WLdkOvevuOn9Yxc1b0p9T6C+tFd2bsPCp7y28ahoiNwaqExWT
uVIxyA3Wffm5eD5r34cTC7S5Zc2fmr+cC8Q7GNrGyb0xQn8qD7GLjwnvCN60zDMKqlZ60+UcISxw
6X97/Z8/vbrKXEftSaLHjB6TFtu7KZFvWsSt7ExeB7xSa/qt7GqtOpw25gvtGMaL+P30+jMbu4U0
D8HTXBTmpwS1VPlji+OH2V5MJyTq4tXMX7LhMWf/K+oCKZiEK0PU4HtvmsSt67y2ewMkz6iwUXD6
E7M40Y8YgNwOPCBvZYTOFxeUznAxkIsKD1U7FhaIJI7SUkrOU9DczbBZfViRBaUPtbTBhaqF2QnO
Xc1sAp2bB/bkq4sMR3IbH/f5yhFAy+TBqWAprIIw+wBblkA5qyA0nVG+HM9GwXAZJNT8npfmYCUm
iWmP1VLhMUodUOL+QWgTWuru6JnTSSESFQZWC6N2uFo89QnFRthiUA2XCcjTBAVh7hVg4iQamsZ8
pUCSX2G8Fhie0AxzMCuC0ChRg/qnlsgZqE/OvdtgoRr/NF6FUgReKCyc+Z/MJWw60gUMMwumFT7d
p0ZfIIUVa6P8IQEZlJ3Cq1FfuTlfpP51gmzfQBHRKh1+H1IUQOh6gEvFVTpSY9pugqWEG70T1fC9
JL91Ov2xKLPhJQEkUmN2NcuDjpcQ0FOigWwUn8aALUFIBlIzruVdxk1zHy1IveuUu8azBg5gsi8z
vCanrsFLBpnj4u71Cq8Cy6z3zpQ8dn79AOrMfSS8bQl4csEkzI7SJYM4bKTUcXKbWVG8rXpMReio
OreEcbjcVtNERAvOa31f/g4uLWLgPwYgIV49wqryB3WcesIlMbgyy01PiZPPuJ6EiB31+4D+B72G
FJCmgfAm6enKzUMxlofaSg5M/XCQNIMnyKV3iYY96xJtfKLZBGNzI+J+ujC7qDSljJLjfkTzN6DJ
a/H5VxqB417wArPlMuKCp2uYAam+e5bJUDKm17I1fnW/ghY6fWtzsM/igWhkjXgcxzgAe39h/04A
BEhTY41wrPnGhQZRnfm1jWSG7EEq10I02yy5HAudZbrra43LeKDmco6D61PQc/ugaZGJdlJ0+CvQ
SpbDV9pBjOyqTeal9+J83XvTMRbnH9KnHQwJSoB25xKN4UFu74VHXfUOqQzhpzBnYJbQuQvnLG7M
U/Smo9jSqRgI+IKM5+AKX5b/4uEcFP3KRk8J00avzZXOjHBMjX0x5mcFBNJIOHkSCK2qchmZjLjZ
yKmHotyMzlJtcYD0A/EkDJNYECNYmKI28KnPLAP2Y/CKQh7fcobUxvGPa4Uoe1nasx2J7rQ8tBlo
po6kLQKNatoEF5EKszGS354Wv1rXJs4+1dDbNwN9a0O7PQ3WNpmbn8I3H/ta33kFXhqo31E1oVYc
do3dbywcKVu+pIRVGTmMo2I8V5qYq0JoCAUymGxUmU8uQViyL2MIPlqXs3aeJ3jFbHGvV1Kqx/Wj
H+NCw5k41Q+tzinT6KuQ44iYX89d7trhgA5VkbdXpul3but7pPBhPFxmkghnx4AOlXo7r7ReBuri
0Xwu+3FfQCk26Bocel2yzJgODzhhzi6KZWwkQBZQtczA8jV8YX26r1ed9RhGeH1Rfiwj4AKyv+kS
rR3NuQyavWqwquXAlZhEoUlJ2TfiIGPg8saJMfX1vseyVMIVB3TKngcFxwjgwXbZtU1wC5EBIBeZ
HZH5PV4VFuWJD5EW8SqhuWOGMbQ55tia4hyDNqGK45MNM8SpH+fQ/uDM564b6EllVl/7C/CDi/GV
e0dJjadqfRlTEJv2i7kQmgXiYhIiC0SNQ4nVohpIZ8xbR8yqGJgi4R8/wVldKyBNPkPjh4cwoxAS
S+p8SzKDjcxcdEMpYyAJHySXUwqkWJ0NzBf5kwh57fCscSoY4I6NhPXEfPfNVPMr3TmYqogExs1e
GOXzElOsK8Z6M7s67JsLYlYp4swE+6XsRjCVPH0T3lKEfKEOqcQq7y+uJR5Rs1XnAFQTQFTzQdny
fiOsj5m7x7+vYKzWOLRJYGhD5SVRtxmd6tKN0Jf/hc2d4AEdNh2Od5/HKEyMm3zAhlTH+/+lhUCL
78gwH7eml65z+9PjHbXds5UitA62PphPCSATYGouDKwmVI9me6NpX8RDwGqfh1fhpy49brqHCdDB
V/ohr01UaXyHItSgzwUHJ65edISV6EVDMPl22sRiZAVPjqfq0uxlPd1lc5yyy8SdaQcQe0Pch4Um
KjQNpk/lSlbLn5gKDYIk0xa8ZR0NiuOXHKPNxlaQoXJ3VXgWkCOY2fNgfCgYhSTf3S7QgI0Wuiaj
SdMlvJbBQzNfLPN5RuA5T8yRuuGTVAp8pv8pzHWS4SMMy11Ao+7Yz6JaC6J7F55jY1M1OqiSgoaM
7EKlVCERnOw9ce5HOlsZAIksiW3C6FXeygI3zgR+U5lPXitaVGuCpNJK0sHJ4ZHRmFNsR5QampQ3
5QWY0GgY9/MoAp+gABqrhquwO/AVYr28Gf1nNV9IUPfM8QYGVZFVqxytbHuCnosj4jcg4EqeHPnG
d2b8jR5w5UT4KvJhQs1rMUP1sOc2g2vo+2vzG3n83aTBSgMF/SNSusmbJZwefs0/Mj9yXquad1aE
pyw7HmiV5wGny4B3gpA3/axGIGbwtdRBdYArIfXEbD3XJ13KXaTKmOK7XOnTTmcr1XWL7T+hERTO
ebDtAfU1YX6or0J5l1pLVwPE+NldGMGlO4klEsJRGdZ0kfqOmTc3WImFAEEhOX7Lye8i+jyaW6db
FwvOGk9xs228tUF3NA9g/WoX2dkehwkjlNKWV5LP+xihfzsNP11oHm2Y9dqSHGs9OIbMFSvDxVnt
lPEeXbrcqe2vOaabVBJx+5gUxVGHs0vgoxTCYZN8WegFe4aAoonSmTBbDOxEu+MwkPZtKNVkQpaB
wS3HuGOEQzyOp6CxjqbLay7sVSZBjod29AGV0oNIHDTf/+oaxT2KzERBzymCndu44OZU8pzhkmos
/h408MyRYLD5ALV6joJkwfDGQWkOFlz5siL7YbqGBfmMQb13oZWw5ypneY8Xb93V5S7Th9eRuyKu
oeqmAZ6RxoEec83dVOpfsghHznL2uqW+eni/6t8MSgGobO01EHLO0BDlFGEk4INt0W96jtkipG43
puncTqBBDl5ObHKhUFWApXsbdl+ra7uOyfqgo/L13I+64KfHl3G6BMjQirQ+ofhQEdBy/uMnZAxR
UvVVt7HSEbOYhRR5HrPbr+sBtS1lUA5eUek/DcZXpGYEJcaieXFi8dPQXXw4GnKuDsgtPFJnEemL
JqHTiBrB982y7PvUA0gangR/dXP30LiEU2LqNYTp2kz5a8jlSM9hR/P7CqYmSsRs2BgJ2b0wtyoU
UTXpc5b4HEGZMgHIW2ysMli5A1RBu78K2VTu/AhHSgIp53K4Ha3wMJUlIjuXCRitA8CLvMOQM1ym
tkM3Q5AC39HRDg2U6dZ90KMFNPa9sn4jX63mMNn5TkbuhiJdFGySsQCuAgWS4MpTK6XUqefHi5Q7
Rn9VTf+EXhAzRaysYeVwrE0Kp+bhwJQeILJt9vjLlPbGAOMkY8ZpDoIHpqjaQRvhZDD9VPCfJzig
S88oPUMLkW8866nwgF8q1G1UbfrIDkiw51nwcyiuXmQ+eBQZU/qImcVaL5tHWFdwEjiRuGKkDJFV
XZPBUCXNaphPhlFuHIAgfryMvaS2xLYcK8/VrN02Kn6usY90JA+X/IwEL/7IblfyRXuq5Jn2VUin
cBn3Q/+ACyHxRGhcIKwheTBKte1zPOJDuHdzlq7n6TXEJodnB6k0dcuPyaRvAauDWnGbwixYetgP
vnkcVHQZKJ1H3diYI6QujG1ylouOr4rvd+ZKNc7tiLAprTuCvxnyg13TRyJGwrWXgBVfQoZAXEYH
g3RBgQjjGbKTCV8RzeU2Vh5OSDrDfWJUwurBxkPaiDdoHoGRMIc2e8ig43A0MW3xMpyf4M+WGalB
HjtfaeN7ZY2bNGXO+TH30FX6s0IhAK6Bshf6Zg8WGE1nwXFoO8u2/h58aJFxrn1m/riXXRPBWBmw
Qa78/jnwzE0QY7jdn5LBvZ8hVIYlkRvOBhrp2SRAWW/eFhgL1CRUHypOd1pd7TLYuiAgySZIXgu9
31UA0S1UiIQC1IHflgS2uKS1Gh6jnH0c2tAFTKs46FiR0nvo/QNmvOmBY23s3kwSC6PmVlZIkH1P
/Yps5ONEXVzE5i7UUBclyVMYtDvYR3d2j84OQ/GyIzjAMjcWejLLg1aRM6qK4LszosQoqXCQZouY
UivZYOk39BypvpiwdkV1CvBIEoLzHMEnZdtOv2b0jPmLMrdFixVmXTEswViMRy2tFFd35+Z7C36w
I+EMyz9ZITEIRM1JX9n7oXMAPyxIN+4xb45e/s35iTZSfoawHFjeaX82EmeHq4cKTemwKRSehvGh
g+NWsx+khE2YXfv5tJeSMXQcdJWeeezM+hQNzWOed9xkJVgnvpRGunpY9EvTE0pZXWw2EVzoePiI
sqfcmL7dCkYKXs7qFWwpgkGq59YjMVUssqHNnxv2YAknwMJtFk4EBqIZ/pWAR/QrbmE+LKpfK2U8
hyWaQGTbEOQRIfmxvdKaZTePl0hYZRwMjvVWLS68O+8yYxeLYQKzL+CaY5tee8LWDIwNMGUVxHCY
rHVhEzTmvtvlQ0jM6cwk3vZOg8ViY900QOXWMmLKZ6x6MgfMdniSM7kAE+31L0hyyK9+f4Kwfasn
hKgh4BvGXozFqNAXc3hGWnLm17WhBtV1s2vTZ6uL3xoX6iITKvMy2XjkJ9GdzQmigHA1GI2VEzwA
SUN2Aomm2wGe4bZdGucDDh3ue3FfPMi2FKjV7Yb31Ma3iieLrtXCu0QHsafbUsuwzVz93IOLGIYO
5XCDg5qV1tvC/UIXfEPbF9M4wH5AOpdOOlxwgK87lCz/H7ZuzWIHfMJjhoab0jikV0/sVYkRTQsU
62EywJGLuLu6isLTj+DNNSBNMSYkcpLV8GSWTvxTfczOJzx+koMK+0MOcUwuN+pPnQOuboJNHf5Y
xnas0TkxOdXd51K/hL6zR+nwpM/Dlq67KCtmNW8g5AGgdRZ49wB8aHFPJu5ubai/LpFLBUtAY/M6
+jZhx/5K4rRt5a+9yj7EDgMS2JDjKUStfpMOj70P+9q5QqvQW7lb5bqTTZFkOHX8ZOSAWIg95Ixk
1PR/B5guEOxwhtSG98z+ZAQiDzJMX9RCuCltPVlwRgn7tkMviG1oiFTYV80Whg2VL9Ye1JYTW0SG
TDpuJbK8BPqHRYVfjgb7EJ6J9QrzCC7BS0gDoHvVE6W3UHGMaCCdYxerYF/jcQ5mHTHsLJqNFAH1
Am+H5rvBcSnXic3mOh91DFQZ6Cbk0LoljpTVdbST1dwa4jdCQ+QEzVZFeFf64E5p62J1Y52k9m1Y
wR42IzafzE8XRUgJF1TKUqyDpFrD4UFotT+aN+0WJJlxWq2FEVoApNbtLgjNvbFoRGRQG4TL1bHt
XeNpr3IVZjCapD3PiSFS4yFUoG0xnnxMjOtgNebTrWlADc6/KCNZ8H8Yv/Gx9O5O9KxJnyMjil5y
8gFFpMmlxwsPqDHBtauuWDkaEyTWdcE562BfoBIiG9pjX31nM3C8HJBeN932bXHmpIf2FqNKlOJZ
viNp4UdF7STniMJGk2ambQdaaI0hIHU/IJg0uAGkpb/Dt8AfpAPTyQwaBKijcgRXDukGvDlEVDrn
p15CNQAEtbgjGp1YsZz+QMPD+GXiu/O28fT7jQeSO/i5iQUB0Z1uCQJEckYkEOTwVnPuXKZsObyl
wKUvi4yPyMLaBv6bbDNPQaKZzhoGnFVEUqXMbppP29fPkfsxl+NB7uFy9lA3i1iFwelM+EWxreWY
McmLKD86WlNOqRRhp5FMa8pBkGsaPCk32mfLQ6oOSCI3wkAUHiuigSEsjJQQcaWA4D6T6buBil7R
baDB3TL/ciYGk2fo9QHxrYEHH5MiPMuJ5vZ31Dsyq+tUd8CNAdpY044vOJKY86s5PUVh/2g75FZ0
xYPXBQdM6sLXUYxUABxSC4Ktz9ZQRKoB1TzLpdxkRJUSCoqrZEtnzFzvCdC9gcEnNmQy3Y/0A/es
7CPUd5WV3ijP27SuQ+TIdMvHrDUzvBShfePHhMHEGB3wDyPI0Bkc4KANSBKAXen4R0BErs1upHcY
3Su/fcqF5ta/JlxCfSE0wt/KYCkF5TJyRZ2KeTwAVY97UB6CNnnarQjTa5R5VEMLpXO4c8ez9L8o
BSqC2LMnE9Z0x4fM3WvXHPFGH/FUm17E0k2BswQQbEL1bSVXMsY8SOst/OqChBd86YLrGL6QI7dK
2ShC2DRG7VROpOZJ68iUMWRiUJGvl2OLETDHHGpPuprNAjiTVPmbze9cmsFZNDkW42M5+lu9uhJ+
yOVm72VbRLl+4Cvm4OcxYqgRTwOTK0ZVDI3oAd3w6uRcXDMOIPrWYKR0Y5bmo5FFm76ocCuMz0IF
96Gl0RwiPOD9tU9y3xsBGtZ63EzucCpjtS0N7bkFVx5JQjJjCHEXWbG6xugUDdowEP3Oz5VTRUrl
cJruTMayEJ0uUuWgBZKVzWW+nbOJdPfXrCbjXCKuSewI66s22Y/ZQlYiFFwf1kM0q2cxzBl92Hb8
S90hKxtCFDrHeMmfHPC40XExhk9x90XzDxhrYBBH7x8pJg1tPBPyl11yZR0JktCD7mRZs3/Tx/pK
meDVqLDhGktnCAd1Ue5G4Woub37JeJLDh9QlplWKxxG6DtH+yBLOii/2d9pug2Xa4PqEDiZCxt2C
6cj9LKez0OyTKZfQD0ivbDgYoOQlUbItUEOy6mj7JUJt+8h2FGWgYHhA+7cOU5C6/h30jyZ1TrlR
U2W/QzAXVEOh1KRAoEsZby2ax3T8DKF2w9+NcGjpvqwWy7VfV/RfUHZK4QHii1LAOBWbx4xsB9Q0
aBB68H8HtFYlbK5lT6g1yGMyMOHwiqcBNEVX8f1Sv5oa3AMUudIPOXr+yL6KDQNRMDUjvYrgnj5P
JEe2Rxx7MZrrpgzWVvSmtMdUVE4U9XlcbDviOfzHbnnV0mNqHfUkpESgCmS2hOfHqhSV0GKcDMwi
yBfWUFr7Fft52xflT69HeJcsUEstv/6ecyaKsffWY05I7c629G+akH3ZleNKC4nJ8GDujEo7e7PI
87A4wqxq5NJMsge4oQ8tQcSqsrmGTZRYNqK8galKzBnWYBNKbdBdPX9YRwnuEXB+bQZyjfeYM9o0
FtR9HBOwD5/GxMX+aoE+eWrBLVv/AY3IihoCx4vrbOjvNulMIY5WCeeLrCzm9vIXffg6UFf4P654
Pt1pnuJphI+DxyiHG9Kd32WgbzTWjVhseuG+Izw6JNOXaypqmZLycgaqP5/i1Bw0RqYv1oyqlVF7
xqjXxUWKd2bRjPjKuEQ01OEkqwMQJkDv7KSbCUVJyi+qLQe7hzEOXFlwaMzEJDsE5Db6Hl7zukvG
lwAuV1lg3P0KGxS1U4pfAeMqRBLu3u1xo4eKC6IjpHaVpax+PXnP254gOHzPAPlvc84yr9F3WB7c
it6cwcptrTnvMWd2wtltlgS3+OMaZjyauxy+AgFP9LeVebSqaqfX7Y+bjnsTwpNikhmUvwXIVNM7
q1TFp9i3zqDNbN3WfHHj+H5Gp+fU8QdHxB4KkxxHcaqfk4dkIFyMecOw7pAbsqENmzwuSvU5/mwM
7xJH1a6h24LXied5TTfZZz6XbUUURPv2514wvDk5nIaB/IFWJ427d9HivUltK4V8YK+t5jS0xnmk
fSn9fyanf8zqZmK1Rmfjnv8gkmC6NRKm4HAcwPR4qKZSSOpugA8866UGu83hGqFsQQ5+i5dUH2gE
Nkw3Y+kzqQ/f3PJ1ofiy0PW6GNrCGGvyEGzfBsA1BrjM2iasOdDGS4tJblJdGYxSakSfestMw6qa
ixOTPKu24Yyl0IEBfRFMe8MnD52zOKFtTZEV9Kh+yNXqt8W8tRwWkKFvzbl98avBJtOZAUSj2DC0
ili5IBKqqnFXDPBsEqh4y/JSIHEV6Ze8YQHL4ZMu2nvhpM+ZD7EcNr5UL0H04EKEa36H6AxBG+sL
smEnwldsdBAOKbBRC48uvwrEZF6BLlLdfV1m+P9efh3NkbE66Ji+k2/e9cNDQVxp3yiySqzjiF3Q
WC5PM6U6lJVXb9y0w3zfaIhKfZz8UJpG+a5u5zd/cVeG2Wxc4E3H/hdjL9m+NCTGO9W97NeyQtfJ
EarhCmfOxd5wm83MBerBeGRzjnG4a5uHfh6AXLyt1ChdYh5nnMpCEog9BkHKp4SEmxF0PKCFOjO/
9pjKeCH6Se0xgkA9BfuB9EpS1nf8UWsJeCfDyoe/cTS4Q2pyRHvjg0umJBO41DF8rjlImBOiKJgw
ZnQxCpjBdGZkxFn1Wg3frQHjlcB7dvrcxB9j86u14xWCKoPEW/j88FWgxjSEsmONzIfOpIJweUb9
Oh6wGnDTbUhtSSf0k/fud5j++qjj9a4+LzFkyYDkl9D7tTrsH9sALaLlIRcFTNXjt7IkOHnyyDh6
dvBQHOLsLPqhlBeaMLQZQMrNk83RH/BAJ6DvkNlWPkzbuqhxo76vPQ0np26muQHKo79BWIuH1HUp
IoanXkCxxootuXT7xT9YWfvpROM9cOKWk7gfQErc9B4mEgckRmxMXtxjgP0QRSWlD0RRanhllG+x
s3ehzdiBfo9V61HEqlqrUDhSqPcdhu5e+lZ18cYPwDTVjz7jjbc4AweGXXwy9HQHQICmmk9xHNz1
UB/QGOrO9JjU0DyUt2rr+a3TwytepSQa0RWQKjzdxwxHZuYHIfTihel8veSnyZo3qo7fdJPrP/2d
8hbFNXwK1IJvNYZ4KRPzlDPNLavjkZH+XT3k18h1v1M0K5WBmCH0/Gs/V/fzKLYS93FShrdxYz/2
jkn1BzE7Nx8rRixtQRles7Ragj9K95/I8DJuOg8ybJ01r7pLd10V8zouXsO53AoZCDwbPmJG6L3a
oxBCraK+5w7/LyIXDKRDOFBnTvok1iW1NW8rXOYj3FaadLyKesUxZ6Kk4b6BndYj/VZV7InKYjGI
blqVxOgCFiiP9hInJea6IAk5XDnPgrtK2+UW4UEfnFUTfQ7TtySy594b/02ue50LsU2Y71w1XCk4
aWX8NwPWpmHghIpLPYoeIM6EifuMStyCDw5gSsB8vx4Wn0qB+FSNANLIvZ2G9pD6h7oLT7WFOxyG
bBZjKR1H8hQXxaHIfxuepZjJ9UySRmgJNJjhl1PQX2E95WfzWm9w6SyIMcyIa8/Me7fF5HU0/F2J
U1xDd+dQDyuyUKyovDWi6KXMi4NpE6BKpzgQaY8rfDyTaWy4m0xvKcyyrwkxB0MKQp61VMd4MoqO
dq3tFouYLYNhZpLTrGvnagxo1lfxgkWYOCvl07rz7Ds1qA+KGIg88cpLzHsrN39t8ivQKW4UhaD8
vT9/PLfbS4S8l1EwYvnQKfgjZE7B565Kk5kifCNqbLt3OSFMlFauzUgv2GFpf9u6lKs8hbGDblXW
F6NfTmEzbZYZUxMCKzwmebTdLXUCGUypc6nem9J58WZj57XNk9A1zSL45yPNNZoHnSPBGD7irLsO
A5ldurUBWGXvukywsRUlEstMoLUM+8jFHxdF/ipHsdbO5ODBw1cc4VH4MevIYnROT7gfSdAcOiMk
AaqHgBvmw/E20qdNxKI2k/DOYz8yXHVB0JO6fJanUGjdR+/ZJ3wG2u4h08necbrbvDYo/xz36M7B
JsytN8/RbkajPMMpZi4Ot631Lh2/sW/GeEONt0k9fzTqtMRMINP5XFJyhwP8FRtzHMjxdZ8/BN68
0+cJ1c94CzfqLl60j9hM9zaeaDDQnwJSDNohpOFWiCDy4FFe0PKpcE1ZBtis0exQrHKToQREg0N4
oDEcQj190uL6BzcInF+tiytsAB20d/op/TdFToVppx/hkD/WTXfsXPdYEFaZosjGwIuemig9LO6r
d8VcDpOXs9cTpWH4X6Zqf+0FNZLvv1awjSmiv/tjzuhQJ2AsmcxtUrmvbY/uMUC0o5bmNzTVVSnQ
OMZkwH0JMLyC8DVq7iGZDvnE6b0o5vK6fYPj4MGl8LEagLJOvaXVdCk9n/qk2w7NxtMakF9+uktK
LhDOZm6x2yuT4+R6D3Z1B8Ky6gfEcdGSHrK430U0CqvUfa9MdRd0tG8wBzp7saDmY7MEBTgmnAMu
bYSpl/gMcSBsA43cFW3ELP5iQs4aHlQWXZgNgxyn1iHp203VeFuVpNuu1R/auNyqyl9ZRMWN+Z2t
d2Jbq0GZk5Ua8AbMwkNKBjFFM7CSEwOUFteEMfJonHjEmF3nPYmr8bQx8KPhDP/tEpym0qMZRh+L
8JJiKG6Zh1W4CxHNbZIzHNNU6+qbubX3OwSZaIoiAkPB3pFcYq/IjCPr7gObkZsPLDTCGRiybUAV
VyQIEpyxhbfnvdOp41SKgtjTC6zXmNkC2PEOpj0TSxyVMKZrcKskvz61rV0CaXywu1cmi6uobb7I
nwvd6ZiHBbmqc4Urdp6vDfQl22WUjLruUDLQ6QtGqDP5X50BHwDr/XzWL1ZzDLXi2geYAmkMnueE
KJXWg+3pxlszrsk5F+tzZ/a3uRVtO7TX2cyIKmq3eg0PiozBqFHn0nxL0vy9hvANs/0+bVhg9v97
zS7dh9KusFHuzxjNTsttH3IxTrTc2XSE9QRhPbvHTMQj3DAxH+QAAgS4bzCsN3v3YjLHp2npto5x
72EXam2DfOehmjJ2fCz2vS8gz6gQ/+PoLJZjR7Yo+kWKSEEKpi5mMk8Utq8tZtbX98qevHh9w1Cu
klIH9l67WfYevgXg7VpdrOJWMLSrmVjr7OC19QwMw4nYG4W7qS+rJUtuppUz25H2qa6T5dSKw4i7
wQvcP8tJNimsOaFBoXRR2ZoTOFu/2s3YIRdBTUlXonZDHHPWspo8agO+SOotnAr9/OwO6wpQeUYe
YSMABOd1+eYWxg53fZ8QrGMvc/ibetDcSKA4gMFfixqTLY60HE9wim6ZLprlx4Y2SmNXPtD15JG1
MWqGcVgG6/k26sVHhHrNQkYzJ0Cy042Au6LsUK53KyooIaZcRnXzpk3lOpPMJES8sCxutrc80Knl
9WCTt8k64AYuanvFc3+0j7LHmjNQu7pbm4suKBlBk0Tr8FyPp6WygSmxlTqgy/CWk12IGl7S2hhM
5jWGIGOHZo3QRR/Wd52nB/WL2+llQqXlcP1gdUPvRUPBoMyXLAK5J3qglp188VgXZEzMx6q5qk+K
zZLS56iIErx8mItymlfXcHalbR3cErGyBw5+4UJGxTaEYPjPdmfMCmKne4hvsnYGGE+CigyuSdAv
erJx+SbJZ4XkiKHRyKWmIatSD53eqw9hpt1j0hL1SpzhT/7wVcNkPYezSVJAfhuY4IgU1kp5Qly+
snlZRa0f47D6tRqxlV15q3WToNvpCJA/YrMGZERZyaO7+nctS7fnSUfqYMhXnztn4JpSb17cIRxl
kxqxzY8MFbs90eByLPGEVb07K2w6TOOTC4QuOKBh5oVN6Ndnh+c+zy9TO5fgSbpbkIQEZCUr9TxK
qn2l3fLQJF0rvlTiNyWfVxWHptipPzzo071sw5PGw8xEZ4cmi1l7QF+iqqueMa/P4TYIwqkKRLrz
Wv3QdEw5oHg8eowEBczzNEtPcbEbGaopOnrNyFTqRBkipFPlSTh1CmKELOZVZ/QnMIpWRU6FQ7sn
ewswuJ0c447PmoyJo62/WggA0FiWSm0A1iRjCDBybMlFPqMpZMCiNMWhbF8MWgAvhGlMVk3KZmme
T6TPHPOeRXjNKmDi+R1QflmkUuodIw1ggxUSe9wwWjb/hGM9rRqLALSoX+ftd8XNLqb0ZzBhWNry
h2nhziMWrhOvXYEjz5gOE4Zg3tw33OjLsu0PcZPeraH4bLAYB6a+jKthU1mIgYUp9uplHpVnW43Q
BbeRUcjXpjR2ASIOGIPrLNK2SU3DiOszZvvk87ywGftFz5nLaMvTz0nvsHxy0eD267lt+DSDr8L7
7HFY2SSDaQ6XMcQia6RSzbL3oSwuYmCZIbnfpuq5ybVdxifYgr8UB2cAp9lpB33krIgw/JTsZOya
kRNgqr4rr4oni1St0s9NmtP/MlyFMUJsaQmXQ71RomDCYTEEr/6lUPAUr1qaJBnphn8kXQnS80lR
ENQDCwxw1UznWJVW754BmlSVkTaL2Ce/yD6oN0MNzWqZZ4LxnHZqmYNWrYbuvlmz1X102j4OcVyX
3mbOy2uVFkcE9ZkGjvOs+Ld2b+Cl0zdt8pY75oabgmd2XJWHzAyPXqgtOvALT+Kog1qmFDzmKR7C
Yv4Ma6p4u9u64aY2zWSpCpA4iXinwUbHlf5kZs2ulTFy5UgxWDnP52vC4DBkbmcYLo56CK9VxSKF
uhIodjrv7HC+5q9K4NkrBCL3+6bpD50VryvetIyWMnWEOvUBYFzxofg01GF86v7lME9U3RYkKrrC
gSlM7B3hUyDYd2Xo7wA51KW77nJvifYCVDbzIyKEx/zDaDtIHun3VNdb0fbrdP5Sh6L6yjiR32Er
brQgSkdu++ZBiosfDR8jj0pJNHJVrDRYZ0ArtrgA1QswERDppb4WVNPU+T+hiTZ9I4uNVX+Ezpo3
i/8dcsT9tvciEueRDfMudbLLGAaUA4wu1VQ6LX7y8TK1xRvqKZ6p5T309IOJeD0DMcl1YMG31NuC
uC5M4Gg2hoL51JgS16eAYFwqfB1jU1AnMJTGxiEWqLrZ0vnRunSh7mKXjbYeECzCbzOi/MTOPzai
o14Wvw1r3MGwv7J8dhbCkQ8tIgpt9OrzGPnNU8G7o8+tCme4GGH9a9YkaXBCDTN5hb7YRNaX2jFp
WGa8OtjHaYSqKuTcjK5DQbqfrmMU0ywU7wWDLSeS/2TNAF1j0Del2CmlZPXvQ5ayyRoDNWyZ+6TF
UwCIShv8ozCy1yLUtmksHz1rYmFNIEVY8sWUNQVUclqGsGr2nhC3AQ+h6WsrabHbnkpKSvSbIrP3
ThWj2mZYkdn+Oh4/QgsOU1u9KMZCLDGWNXX5aVfYrHWfxR+D6hoERuUSmmHCUTUbpEng36AORxLB
E0Nob0g3arsK8kP99WiiPL6HHO0q+Ax8Z8JSI6/CVEIxFv2sE6oiZaKK5s2SW5D1TCdM0s707368
UQzHTwoohm91mdn/ePdbf+agaG+CUQ8+2s7AdYZQqUr+uLsuXpYRwImscEtIVMWDWqYR40p+Qh/0
0Bmb44A93gx16qmm2zkWaeAEugf6X9n1Z7YMi1wLH1bmnGZdWyWJ9xflpJM7l4o/f/ajXeG7z5au
HeeGeV+N1ihqbrqHIJo/Rs/yn8jpFCVFI0IGYQUb4AjUTBdnb4FRqUTx8t1LJKxGuB6txQffh2/q
H7OiPfn9Xz5pkEL47rwEV60lSEIcUH94aKm6qL9vYep8pLmFenJitpE2YUlNSsfi2s0uItGj15FR
+5mJOlT7Gm3SnhPvy+3mrdsTYaUP8S7ENsOjPnEY3IjvSKRi34Xe3zCkMXVwf+TG+yucArymr+hC
o0X1NhVfjcsBPCdXEMH/Ans+dOl8mS2nXKRzvbNiIKJZDR/Qtr8KWx8WRlmDxPsL4Y8gp05VfYgF
JeP7XJYC1gBUvc4+PaFvzTA4dmF3QPOSTdtC6x8mrpPp3N8I50ri+GYFDqNuRhTDcTB+RGys+PSB
QLr0udWbnF7tCQrsWMVLruY3H0C5PXzlxwbMW9B/AqL8388DBom3jZTUF1wkETcQrBebIrCK/Red
83tq2M0iMxzrV49cmbr4PzUzvAV42MqCqiL5LVLxob6Ml6lFHgicjNK9ufouMzaWyOnKtfCot8HG
p8FtI5KuejScTFw26hiCELoJG2dl6fkyryRe03TDh7w3MQ/nrIUSAY/TJXOwZSjJwwKMDkztOeRH
Iad2DAIMab3kkMIHbVYJ6OzIF5+5jo7Cyc/9QBdDCPgcWUTfWhjUPmLH25vRSyJuFmabZU22pDLt
i5bJvg5yOLj6c8UGkAiQkmmyx2KUtIucBj2H+IJxvJhN1u4kxbRM1nl3MXMKQ8PPUGJbb+4eOiat
B1eEupvCiOWsApg2NCZhA+d4+AwAFoNlDQT+fu3HSN2dBRvK1FZl2dKrw+1m943RraL6LlhHOv+6
ACZ+kz7BWG6cvY8Kl7Bfxe4neqD98xz2DJhKg7Mk5BpJHEHAyPSDQ1Q/M8Nm95iw9sJ8xB3XFAH6
qXwzQmGZWOYTvkSYSl/vnIZVKkaUFJG1GxKUdFPGgCk8UR1TVr6VFj06fbkcDp7lfKGQ8Ni9kGbT
zf1JD0v4UIR1j49pFoSdHSb+A03z+KDAXcLF5RwcB8Ye/U7z6C40f5P3mP0wh44p6GYfmxIzhDgD
TgkepQ69nZ5zH5PDTC8/sCvzqaXcI7oe4SgT9R+eNho91OFuuI7ScGewoPSJNVhGhfPccAwye+3y
bNuLRmVbOQXXeEjRwBgmkBl2iWahbqAhYuowrGBag2dprDf6c3t8WBXeVRAZPK/Qqxz0FAIWjyWU
uj7mRT6tdW3ecgW8wEDhBsQccHJMUO9tRMYu2zPO+SJsFmbzLUHGaZRR034s7imco/IXNxTdF82M
jUywbLfu0N9kp23sBMMQHZakmw8E2Rc0BC/M7FC+Q2uoyvfcJiw+KYn1aR8zG6XcfsazB104xD4X
7HX9vRiuqZGchn4GuUiAxjwe2S+lmE5Kq3kJ3OBI54w/olx1ZvdhDvZrHEzbcOzpJA9uxKeRe9tK
zgf0mkWhwrJApvacIuThsudbq0SXybnM7FNYl4K0Tkz7K0oYFYzyTWtYdRII9ATeiCcsoPKqDg4B
l0nnMyUwQTyX9g3i7aLodAFI3b2wU2Pk6RynPHonHGYIhy8jT9epyaggnddVexhLyuGkPfU+TRk/
SlmVUo3qxLulNmMW20Q3ndnrzn2e/BKV30cR4jRoSn7Ae5h9x9kjRjFC47YIw5pEOrRvbbKtzeJZ
2Ei6aQeRGyMGGH/RiQUUpuhSG/QTndXh78dtFJ5ttIfIFWR9GLhDFGpVe8XQKDHRc7S0IEPt8Mn7
05uXiK26oRlMSdsLDSLiw3TbGP7KtMWqQhqTNeaCAz1mB1ORIh810OsJ3bBsAm6SVUjkjTuiicmf
49vk6StFsbXVov5fKKnNgASeSucxckk35FfAbl3EAv0GHAuaCSUL0EW3Ek50jwILrgoifP6bSXvq
yLsS8/0vdveuECY5DYv5qPhhDBigNbWUeNom5uhWbsPBOlsRV85SFew88txRQlej4ZuPQndXgvWR
a6COkARqDBAbAvjfmvvPZRpQhvYLpifEAuOxCzp2yfT2wtlyEeXaOWZ5VDgrvOpNLD7j8sfW27OJ
2a4MTzJXcWAdAy6iNJJHO/40IRpuP3QoCF/GtFgOdXRs6vda/XMKkY1LrOwwXmY6jDFCJrZZGTMT
MbsDd86vz31YMaobRutoDHDZ5uYoqwARFtjwkCCV0YWqYpzMIVpp3MfjgFwDngtIa4GmLqnepby6
/NoQ7tkI9c7l+a1OKI/9RegHCBo/03MPD3xmNUHQsJthen0y3rp605I8pDIj2wp/pHcyvbeSTXBX
Zlg1BBDXYSPlR59Pa9MATWb/lgYg8Bj1b3GLhlZfDhEjWZiaEReDQ0BuxqI5vrSm2AbD2pYXnNJL
be9y6vTVa621a90h0Dy+S/1dcI+n/aUd3I3oqf9YpUk2BdjAT5atg1xHvJAiV2uXiXfKzP6InVjP
ow+by1bmRP85+iPrnZ3WK35idU8JZG49d9f3o8uB7t/0wQNe3O+Dkgc3gjazgfTgfUxR9e1EYgdj
j2c4Vqz5wyEPh/clGg41G2nEtGpogQWBkz+3kxOc0L2qa7kXsRWMKz2I11ozb1vuPpNVGWutO05c
howUFNnAhE5/Je9hEYxvrVf+8mh0Zp4HmOxiGOd/xmjtTMM7Oh2Puq6FpZBccMC9SrLDNKXent57
SKWifwE7atTgwLKXXDqPpOXzHBvqe1NHiR1x/CMYapWzUBAhXmanqrQPAqvO/0U4efLmsBPpqcIw
yfzuVR+aj5H8LpRRax76C72lQzN43QnUaov1x4Ip1m7MuIyD8kM1OyMxzhHANa/ArDkMX+q2K8ri
5PIx9/UrK8R9yx05TOeJ7ypT50GuCaYClT0XWzc19KtBlqtfaDno+FXg9/hl1W9Tj3G9r77h/Jdn
ZucR1vvwAhjWyG8dYcWisK/EqT2zrNBMbS/E+JkRf4Tml9XI+2TtBh3B13Bg8Y8knOhBSDtMjNlg
w6OY+PyRRo2Ujzl5ufkWUpNkQ4mrXdkpG2Igw2BHVkWLXrzYDyXQkafK3jPTR321xnxyNtmhon4x
uc+wFdoBjpK95nF1MOpuWla2vdpN2rdY8vAf+ouWg1ykoIkVBJ/t/NPAw89LDoazH6e9E+wHE3cA
Qn7ne8BCojSJLvfa5A2bXEO7Fo+rASuD/wbl7skkfivnHeyw0RhCXAYsZDBLFUancS12ielxlD7t
eu3eGrzm0b13y10cnA2TnCDvrLNeZVuR7gxmTXn2MZpImRrt1Y67WwMHrJrmQyAhG+WJv0w7c5MK
6+BxrRsGYT+qqWKl2PvhVlj2l2OT5p3EyYMZEEDccuCg46lm1xa46464gnU2I0NHJRgXfJg1WUTQ
iVR1wnKUCBEFe4sQpEjeXS4VAJ0VO1YeJ8DIVXG3jJ2STJ74wFyXqqXapwQ1+1gR+TGY76JXw/2Y
TLME+4XeSBEEKKucLkVLbpcMq9BftQXmuKHHaAnbp9QfbtltQj5hhVNXx3bsaRpi2hw0frphhNSH
zx6l45PHD8CqKQYmSkQox7X37lfVlUkff88+wCMpKYuheTKt9rcuuKI4d7YDSd4ttFf8gsxK43sV
XjXCKP35wOUbIwCaCBZA16b8KRadHxvMi6uqEcPb4CjqKHfj0DhxvqiiOuz8He2Ko/IIRwtLAbP9
HlzH/Ku6kzaIgJKS6WcvJeMELzymHLSTnZJY6bP+Mb/LlMQLi0kA03E+nt7TqLI8chgE4rhLGWmn
woGLSXJYToXAsZoQr5sjsmNBGWXflrupXKwZytXXv6L848ms6YKtHzbGAldYWe88ewYbaQ/7agy2
EcdgWlOBOzi+B9dZmJz6vER1Z9hUBUVko43+n9TUal9xbKzH2PwxB9aP7AsC3o8otbDFZrCqPxML
RUIFJDoEKhpZ6ySp17b9rT43gzMratCX42HdiJbWteI3hPOtwiWk5Hlpssb2oy4UHQ2nLsNHMSmA
ODMLO0AJuGo16xNG+cw2tDokcfFw57scvvSoWDYT4P/ibqQIoqcGGu1ezRfw8j61TXKN+Jk8fE4i
RJuRx3z6XLd++0wCAD8ipStg9r+IqZoRWMGygIIYfQpG+sHUrQPPhsTRrF2q8jk5tOFA+7Pvo1cz
BHTMP+qauzMYtKjnqSqwUBmJjo0g456ca5kIWkINLFCXU3WwHQIQrfceIXKGZo5VFWYlMfyE6vEo
aSN4pb341WhQi+iiJXB7Cvfi8ZkxyILBz37d/R2Df5OPo0KWwMirTRs0i1i7A09A1mLi6njjjK25
nl072/GHkjSwAnyytKnUQqRfWZ9fZWjtfC9+j1XgC8jvfv5gCNljojALlZWLoFQMz7NV0/n3X7It
dwKDbk+3PH70Y7YyyM8sLAz9DY4xEynkvyCy4SewyuQ4CkqCxMQZmNAu42PQoQhxbEZqcQWQo0o9
XHnNVZmPbCzmTQUT3miPQIBLt2K6yBmTob9Skyr2Z9ys0ttnEXw92d9H9mtC/nmptS0i88pt+yw8
ZEYRidh98LCNAH08eAaDkkc9CDlFFm1zxnp56kbx3AYYKb2D+ozS6WeKT6mWbDTEXF1nnFwR3pVa
TvGbRDUtR1H+dEECuoXGE6WKK8DLMSKuk4fnVls5JIRHszwRc3iMhEAsy+B0to5p6169cJ8kZFkb
8w7zBLV9nhxKMBaSj5GdxTFapl6Arw9tJCWAycN8kQzhmx+4BAdHmFi7o+1ap67Vjrg111PZYJKF
0tMjKAwl3UyF02hetbrD4YdAru+xbHYPjbOelmqL6QW34wJix1ql5rRIOmPCrlA0Wf7/dItdlla3
3nqrsKrMc8TrPrl0SA7LvTT5DRuUcAA0ldOxPYXA9iHYkZ/IBf8NUIcopLzc8DiYdNLMqNsIVR6U
uJT6XbMnQiPZLQdUQ8vZ23ZiZY9LhJaaXPQs1jalxkkkcY05WALGGsNWhNxCPqV1sJbzp54Tj4cO
jBGhuyXK8ih5atAAsmpoVrm578BNIsEphqc/b07uNm3NpLFTbE+DXW9cRMlW6exkgGn/4JRfc84V
P81rEN84V/lH1JY/qNj0eOHMS5O6MtgHNuMuHv/Rn9M46oF9LrvPDGN2nJ41bM7EPKAceiikgGcl
p2iGfp8JxKJYTKzp0HtIuazw5IUs30LCbLAr1rjC0TawcvwM+dw8B5iQTV70qKNkYkFdNe8J1z/o
7rsXfPaBeXC7iYO+2ft8aVL8hcBujBzlGYtR/CYBhWyiI+NijkeQbYlpaZzk0vCpv7RHVwA9YaYf
G8aOz5pH14XgFppLxkGly6xjNyDqUBAJlyc8wliLQpEuJyBbnR0H61OLPVD2WRBzZmsvtph3SU5n
QcPLk/YgQHMZrKb6qEBg6W1dY9gBq1waLf1xf2zYVrLyBRuKuCWe7nOJYjDwviSHXSm0Da58HJo8
gNP4D4yHmXOo2jD0YmTh6s0RurOzNZ0MOmsl6k2hIQrteL4XBJjH3XqICY7N9nONTj9SxloMOuwe
Fwsdf3HoWpcaR8GIQy2fU84b+nQUFb1enya8/kFXX3rJhRiRUZbv6SQRnTMEp560rOPoOSuNAd/c
3/WV5ceUOKzocmujIXFS6bnMbEF+JjzNsYLQOWdpdBtmzNSc910EFr72Vk4cPA++vvUcgpSz/qJu
NIsFeVdR36tB1sF6S4iwTur5MrnuS+uwXUghuDPqMYldpNxfgD5A9oLnroOYdM9Hhn48jT0aN8Pc
djycKvefyUQgw44zjMZqmKu1iyI14/oRncG0gm3cSz/1hzTNka7F61ltybP+SJoro7cGJq+odl54
y5yRMC06Mww9tFFMX68u8lyHGeAc4+jvxoAQA3owPbx7Y/zRpZ9RiP0mwz2GQ571qRtwoTGUkLiI
h8mGNnhOggCRcd49U4/4TzHKiLqL1mH6ljkOOaMgvovYx+GdqwDkBLGOwzwixvwA7TGV+TavqmRl
IJ/Tq4A5Ki7Sblz7PunDSuOtrQq/XzryXbrOCs7bMiO/JreCXWI5ZM2w9Rz/Ko+MWZEfhinpQORq
9Bz40hOoOeAuRU5ICZ2eLv1zWhWLWgJU4FjQrkN5NcQpENskPIkWL/1T9s3E2ffo+pZGt6HdMccF
YwCBvxTNJt0aMVxLvsFu1q3+cCZaDdryfkUtoVIDYipQv8aYcA/ad4tfm/Oh8t0IM3nw7afublbP
7D5jjDFw5/45X1xxLYfb/GLo/KfxmRjtgaPxIHZWlpx8OkiT+tgkeUOR5TuqvLyxV3ZFbg9EBGZN
+iYajrHhkwF81Ct7ZaWHpvbXSKsLHRkFJ7B/izywXI6CGiKgY4TAmE1jbdmnhxyrnD4+++jdMLMD
FkLzm7x2KflL2GbR2NZrgS9Yhr+g4yV3VI+83EdDA81STB9V+Cu7s1Ouao3ATtyqT/6vCUaPN22C
GRudES8xZdLQSQyr+KIX+iOtvYOgs580Ek+8/otRJ2Zv8DycSaJgfTFqB8M8oCymS4nJJoLLbklE
oR7uf1BVNlTJq1aZd2MUfxVt1nDRGADIOrpT+Kamvu5pHt2KnrEiJUDv0VY57bzVKrBO0WdkWRc9
tlZeYx0TTiBEUJ9h0xFDYqGZ2IclIW8kT6v/k5Z7yZrIv2K34LjtlykkazUXifDSWv6eM3Y3ugQY
pK3hLdoiXrsl+WNWusgsa9+b3yBbX7Jg7pe9i4yoK+Haj9pZcngYsf7XY0TjEEzVPB5ycHlnec23
mtEvG54nLSLKEjq2jcwpdK5ERtm4iWOi0vaIzms/OQZIx0MlbwqShUPkA+YGTD85fkrtiK+NhPAY
Xz9uHqWz5mVbVvgIZEpWHIw0Tbew1sT6ZUy+RlAwMVIikbbEb1CNWRjSESIGcJc8Qgma3zAbXgM0
BcICHZKFKvUuZgRBMCseWuc5lyaQ1Ah6k3OrXYzpXbHNM4aoKLfLWWND170PIH18lh0IyX69pDmU
XE/ZeA7yZIsS5i2I/LXRF7sK+jGZp8+YxmHa2iXx3807erSc15e13DcFkd8gbfhPql1Iqt0O8To5
t6SgM2FdtDpRSugAgeJ3DFTA9nsPgQB0al9TUoc9xDc1WJAWwfpi1rwrKvX7bLfokx4mcwBDIJiI
EAuic2A6W85s8c3nZi4+EsQzbrHhRtL6TWZuavkvDbIfxRsmxGQGORKGzRvanaSMPopuuBasD6I4
wuvoX1vot+iQkV4FrLmgVKNA5Vk2Sf6Zs7lJh2enLZ/duVhnIXkP9BvxUGz74c/xDnYnNgwtti4y
69FdG6tEvtvRWgZ/Exof/A9s28iAJcm0iYu9H5XbRFnAMId0TvE5RbDiM/08EYBUB9W2xYLRQDFo
5pk1BP12w20l6WAw+4FAmD+sjsSQatylUQY5siOBBOmMxcUfIGwqj630j0ywbC+GaOxPp7YV/y9P
nJh4NOg99vTnF/6zYMw7+v5zzoPXFfci4GXjQSKTSgcvzSKYdBsW19VnOd0MRMzDdKBdW1lutIzi
eDnWI1MGhOORHHZKuB7MFiNGCswCMaJH0YcR4pAkwESZLhTigzmDP/pI6Hz0ijEGgsGqDiNS2zRx
joUdb/NcX1WsDShxb2FVrC8x8jbpnFC9Yj5fZUSHVT1Auj7aONP0ktTaNm95g0KGAtww/zRETU3r
7nzBhiYyX3vU6LgE/yqlmiO9UffA8/v488iIT7KfugTNaktEbHpzDZ0E9BhmosHEpniD9GRm/wj/
ZQf23sn0BNQK3hk7/ITSg8efJ2xWKuCdIPe66SNlFIJUYumBYajBG6etv5QOatywZ485kFbYv+gI
xLqcMtrW1IqyAiYyga9ae1l8MSZ/k0a5wUbWsRbWoDFI/ZL0B21PLFeU4CCZ4m8/9J9dUl3KKcD7
gkKmCBEN6DcUDpwHrWnv8GYsvSlktxr5CM8wzFGu9Pof+2gqDJ7UEeoPeLiSKyhkKIA0B59q6oEd
U4nbbM3g+KmIQqby+5opXnRXwdWa7uAbdOADIVpJg1e3vgU8pDDQg6kCaFWxt51juReW8z7VEsnk
vI1pEmdomnJaxD46y0ogQ1COO/eaoGYkqnorBYCVHBk3aZ/IluhzQA7ymw+Y97Ye1RCAHeAT3aiv
QTcjJauPju9fY9uk20RVH1gMbjCc0AxT4DIoiAmR6BqOClTsRpgdmqzd/G/xwxxq8SQZLX0dFdlD
8ggyMv+sMyTFWFhlDsEp/LmWnjyjdPufXeYP5qbzX/WIbDBm7AxkOY2ngVeBxZ0KBNYEfx6e9YFR
eKGBgkS0XlYJAdUdZB1OfhRDOyGfo3E70JOL6QaJ7uj28opCZJV32JwzsnXrM+T+ryDlurPiXdSV
LJynC5G7G5teu08w4iAM4yOdWGwEYJ/CSsLweOsYqHiwHaDCO+nC0dJXICwLNrBMJtTrizmLKO+9
luuFAz6JD+lkwfdlDc1yKe3TtR3nW5OXEmlEUUz6KeWGMprm4HXazdLePP48WNmZmbxEAd2LMV9i
j9sHJVWRcokT8e2vDIpFCK1H0OUf2YjNUm/fc9B+ZCfnjgb0AossxFU1LMaYxUm3j4doI33c+srM
Chi21PDq9/pTNdBwBBYBitPPUH2ZJKCBMyRVxFxLVZnupozF8w79b41k0bLWGt9vVqsS3EoFFGOw
P8b5d5LWPgugsN09i7VGAKPFgdUdDTsNt3bnmFtsgllpIjcabvitl7X32fj6q4PhKQ+TbWNC3P+p
vPY1p7nvc1YYUvvfU1+NuYrFYAVIlw4WQsFibTZu4d6yJJSECDIR+AnXsDc8HH4LtmOd9rBZe6rH
ioP6xeHMlyChJpcIkaE82gT0ioxsb/Ux8xYWn2bPgn0yX/wmOXcus1dr4JdZ06VNGMZbV7eqeW7+
VKF1TYx/AAbxw1LJ5xuWGPZ+xOI4VuEhnTlLafbNFm2RmrontDjsCoKy+QDUuJnQRjoOUkg327OT
QPmTG9/4IWGH6hk6ZPza2UgprcS4sAtRuK14cz02OiWBulH7j1RTjRcGTKKJ9lr9YMYD+k1BYAYg
yvXLzFhesz+qSj5R9X5Xaipo9ut24i6j2a8s2JaWVxEMWDwHzPLaHmelk95m0a2Zi+NfN9FOeVyi
VlrCy2/fzG7YFoN99pVryTaaO2LfGmmhp12dQEMW5A8fsz4z9/PhHs+88FR71Zz0xR8o8+ZwXxXu
ddD8F/VX1IyeRIZm59ku1i3FUCPtP6IQceil5q6UrzpLRkVA51f88GJXCh/UEW3aT3+RND8meNFm
TQg2C9gywueGobgO3GOm2TtPVmstYiCGK8tgUCebN4vSNGy7C3vDzieUrjwD+57YJ6IWZvz6K8oz
CJUy2KfDh4kgSjLHkSyZlJ3WsZBDuTYWWM7t5NVL4m3GklHNv3Q0+ZIm1hEo9/gMecjFxhYQL8O0
odupX4OWL2YVM7i3kJS7/wfiFWLcrV2yg+FWPwma0LeqI4zWIu3gQxoEiZM9YBGlLr2tTROl5VBI
gG95uXMv3fhRDw2uwnkx5+GuQw600dphq1qgMQz/0Kgx5RFLeuxTWJPXRySRVQZXU88vqWCKRvXE
p8CYwh52c8F0xYTeWbER0WxvM0XIMGsWR/Q4iHF0dsmdP//vKi6idjH6XDG+Ob1iRlzZsBDUwR5x
0Dvl9Gh6fT8yGScachmUhHkmw15du/8PClme+0ymdEE8WYsp3lvLrl954hvMVYg8GgD97Hkn9ci0
KYCYCPe6zY7EJf7GQ/V7azzEIY6w7zjP1lqnE5iZjGRahh8+o62seXZMA1UeNtiOPmBqM+WsoYz5
qVKVUYntd654D42RERoO0ohhjUjAyjk1nWGavHfCZE7R3qYIw2yEiAxpf9CNBGjQup4M/6sX7r5L
p0fkGV+oOX9dwnoFUz01FfISAiyr4t/kIZufidIiTQ3g88ZzyW1qtDdGY49eb3AP0iTaHutAwRk6
I3O0TOveztmuSvJbAPt/oP6MOuMxOahZKx5yF5NyXafxY/is986iQJHjoMoq/OqoMCSFzilMpBw1
ltrbKb15zXWt0y76fImOjq1HMRnpaFCR/XBEccZFuHDBHsI57hLkSgi8FCzG5oIn+a+AoHAuxxTg
IgoKsbZr92wW/XmmNVEbccj7OzdiDlex1J81HHJoi0wNBYR2ZVS01CQpHBgXTPmMilCm+qE3BI9m
lTvnqVUGkWQRQleWaAgdiJVxnK1n4GmUxd0em10xlaeGTOPR4qs8tBel/SJN51TiP2pOvsYXv3i2
fp30dKc3vz472ayKv0ygtbjR++kNvSYUL6RiTeGuFUEi05NtUhGvy65Gf6+i4Jm7nxgqJfGnuipI
snHIfCclbh5hlNevyUyYQdgdadqLQN/GrK7qcJ0fzboABYhbXkQ7EVWEFb+5KVJy1vfe00zbHzPg
lknxnCdfQfPSlP65wEOFChopWWZvdVjaBnyhZkovYsRcYC+dMTu5s7znaBecCRgTJhyU64vBBNfX
sqjI/uPovJYa15Yw/ESqUg63ztkYA57hRgUDKOesp5+vuThn7z01YFlaWqu7/6TdIC+tDbhhYG0G
VgY9ANVvTwQVtca1RzAoQ4EfjHG5BRObbp1s1Kr+xyR35fbu0SZKMMBDudNoyIDWhPgnELqpDZBf
6pVP8vuIuRhQQtByGTpYKb9zqLSVDNfCMd5DdFkZJmaRPZMHLAAMy1+7yjMoQQ14ghGea3svQf3I
Z2s7c0LamOBWbUePZu88ApOarnqDbbyxfQ4wiMcgAzKwHZQ3V4fM38IRVeDKIlsIrx2kfZdzOuaF
jjRrLwsqdeiVW3ebOPDZfsIhx6ylg8cK2Y/T34DiHgSvSNJ2Ai8oQhO4ZxEYVoKlmmSaKxGCSLBC
l7NBivSKXPuO83Bo/tb2r+niHkNpnGjOmXvz2usIQltkPunx9TZGbRRjStztcc9fhIn6ZFHH5hMG
lHr4HlLXzkkn1N4FQI81QRfJVh4IScEALqEH8+0BHhqAyE7FFN5/qyd9DV8A2DKy3jysUzoithV1
wR/U5p+CLmdgzi6cBHPsXn+yiixLPUEURODDAorYj8fpy1Qw2flqti1cSosI1oWSevux0J5lyFtQ
2WI+yyabAshGFwsw7vcLaMs6KM5CBYh5IZoyXsF+XoEGZxw/2GSTDb+30afQe4YKsxEoebALGC/L
q+KkH5o6QXjILqpKp9uiqhNtfnTACUt4gBC3Vl5/xYGdG9nWb2KwIozAgg0PYhZiPMBbzKSYawh9
mXYuJGLMPv+6+KQdsYr6wXTxla1+Ooont1DPdtCe66Y5+QwDZsM/ROW8NaK3njYGG4lNMeF2Oz23
Kb29OcEKUXZx/7dV458JUsCwq6J8raqQW/LSWc4QVDs0ggGNbaWFDLJmDzbzzLs+nhg/q85ZS6cX
183fJZoagu++CTCgAaIw9HfLJdMqYxw7pFAkdnF4AAFYFjHvb+odJn1+8RlIaHHGMA5xLt9Va2Cv
+n9wPVw57K+940Py4pAlLsYJl72dHcS+T4B/3Mj3c4yvGmTggPJUZ0BVxz/KUJ8jpz30bHWYOWo0
6iIDS6rgmKcX21eWkfePhbLCGHIzUIQwdlxiLIHDPtUo6GEaxItmusIPka7FZ+w6VTitwv4xnfM4
fgx2uZUjw9Xuwh7hbWA/dMlo7Ydh48ra7SBCOetRf5GrD/1wo1Tgd/oumEgPbLPHSEsmr59QiQai
FjnbfJrwVEH2Cgd2mlJGllW8UMYCwn0A8cLo3guqPxOcDKRNGNYKTZaprCYMG0z8DKqzPda7tvFX
WGNyXiAi3Ewaaj+AmrGxL9WIXINtzDG6OwcHHkrmNVCzFxN0pOy7691KlBchkFkxEgEMpGF0BTAv
XL3FSIdKkIN3IwLISHfo3QbYgv6bRRWSVCWnjbZqY//bU545vdQh3wIghuy6jfdPkYKRrrPxrx77
YBkrR4/g7DU+6sg+9A1eCUuA7Fn+PF6l6PoKjsgOgyyn+Re1O3NkU0WwLQdyIl7nzENtRT2VvNJR
fCgKDRqquuFl0pi9h5Gza9wvDoCF8HksWPIIgCiZPXQ68J5i86/Z25txbI/i/VEf5a66hfKFQHdb
xTDCI+wHo5wxKpPYFr9eBXLLAs+uveuLEdZO7b7i0Nv1GG9abfPVaswzMi06EzK/TTTvHtnEvwA4
YEWTYUmNKrpXx3/IQp+Qjr7Iv48TSuRZR3JD+WvD9mVkjbbZhMjZVP1nixtLUI9/co38ArLUVL7L
zMSby+YCX4Mc5gRozp/Jfm/mDD+c6LNIk32XZWdvZBiMVvkQwscS+0y10mcM8HDehR+BhCWkjWRW
H1X7IqzOLrZoAYW6iUYsoikyU/vTkaPbQNqMBJFUx66fV7OORj/DAhPRVKkhemm6h6WEZx3BU4LU
tcbdrGZFQ/Q8iQkgNWPILHYn5v3zX2KVyJ2TkjdWd7KpdUn4pjIhH3pYU3ic2v0Pjf3djux/STEt
iRjcWvn0onukhn9b7AaNuA2NCgGdXnQprfQSSANdjzdAGwIyx0evwBMy3Kc0ay61ZpFkDkKFa8+t
8plVzO3JRsirt/VT2FtHXe978svtJRancdGuECuB1ZJxkSt3Uk3whR9aikZ/FWNVuejDHpmeIbxZ
Ekuy8ilXKzgtxIrmwwVny84857CciJpa6uj92q5YtnATqg6zNNRc4ieceewjwycTdJtUvNaxruRE
rOfGWI/wyUvdurWj8dl9RdhuBEzyMg7jLvLAsxR1Sxdydrz0WJbzMlQnEnjQbWCBVjX1Pkn0lzR6
aYk9Caul0AmmUTfReuDrkej91qSN0yG8TYhX4knBxqfaRn10UmGEQCP9N6btsgzCFz8esC1CbIN1
ABv1h1J91I0HmRFduR/dIEJjpPudqBdPP9ggZ5PDWNSCcdw0YPe44uSquSqwGZgr5TMi6sWyk7W3
VFTjHDbZKq26UzfcwuSlcr+LoARZble5R89DynltqXjY5usOrjY8DMv56+HihHzIOTN3UjD6LMKn
sfqnNjdKB8W0sERWNnLAANpsMaVhX2B2HNnHgT1eMT9cC9dIZhfZ9GcYin2rVc+KdvY10k7Leqt6
cFeOOv6dJqoWZQ6/9MBZDWAiuCLuhAar90TdYEUVM7IpVLBNd+dbOApx70foRHC4hCiL8dcGtU4E
JOx7hjQlG41+e8IwLDbIC3Cz6BIEv+6rsKHmo0NvKASczH41op4EBkyjKrgrISbCAe93n6grU9WP
PUwlGytCKDSw5IsqfEwpmggAW04yq7A+hFg2VO4iq/1LmFyduNpqsinTJqNiK8pyR7mN+5d58vAS
63qGNOAictBhjFWzOuj4ViE1ZZGZ7xbuwYs4o8Xy1CeFaQ77qKqMxyoYTnh648R3g9KI0AFojrK2
68ydXsHi8hgGUCJoMJpiRncZqW9xi5kLtU+O+mKc+1f/XYbnMC5DxaP0MKDfG0urfqQ57mEBdPHu
FkOb0HCNnInC0oLnXmQg+YEB9oRWiUk8sTjLvmR9BzmiDgtrwmTn0ZznafEyQ1CYJntfJicPikwD
d9FRP92vakpPDX6UOqhXGU0rufwJczW3eE7qlPEfZGnCEzII1RaGqsRB7WE0BdhWJk5+dPIJjxBO
5d9yATxswJ3beo46EWli33cdU2yw2RHAHnVs+HEueUph+5mjdebjbZCNkI6ka4x93mUQYqh47US7
ZiCV0zscRLpolns7/p0jrP5qXO1lCGuzWdN3E+gWbjsdVhtWArqv3ug5Y+yBkWMfZOTYKPYupUCS
psYp8YUeiZRA8d8EJJpY8BLgSPRmxcR5enVZb02gUYnM9xG/rXNjOj9zz4flgbop6E8cavzGjfYJ
6n1lgHIOKWPSio8ZZuyoKyeZtSGQgyQNi0t7V5rm2mKNxjXBvRBTD8BiNTzIG9rnXy7j0izKYT+V
BzoABOs02PgMTDh3ugeLhaGW6TqFvJF7yhHGMa4oZFXi/8/orwWtBY2VsYQQs9yR3EcGhAHOUnX3
pGKjHwHJKQGFW7+MMV7vb6/BKCw14yAHS4tyEHgcrh26hXzoNwkbpMvmLVIOE3C4GauNbBs1C1ny
ACroXXKg8WzVdpVClEipcjRA98AJ/uB9dmiRm/mYN0eYjrQ2yQHDdOo89tYSrJMXOJpfWcy2Ym4F
X5kw8oO2unaLFLomW1PvkQdrrkp3p6Xvwaz+3lWvxLsQREYDvvHAFRWckKPp7hQWC3DYU/hEZboJ
o2Q9Q1HRrR9g4aP0CjLQkbaoNfBeZv8sg+429WfMpXYQtza2iwQNYihRhTbLBSK2pawHMwXxtoS6
IaCb25XbnuGBbWOW4uebfmZ0FbPs3EMrNX6BlxGAlAMjp9C7XQt5bJ7HZTl2uKupS/Fm8Yt+Sbba
lelbmCsvWUw1pm46SuIupULKO4lvQ0Viu/U2rLL73OKsYGEwH5cnLzuN2l2reGNMCnMo+oOavokI
iPaNmf8KMvxyrL9yDHpCPbu2eA6O3iXMLJgUb26F/Jexj49tAUZbTcT+W75WhP6pWrMLFXc14mfH
v3/WzBI7n/BkSr+MnagiyypJjlqCg4mqwaOPj+WMRNc+zCa+mGQo2A3BuLjY6hs8nTxVX0vgq8Yp
MTWU15wjvwx2GgKmP8vSotbh0yir7fifmnl0OmjtreeRyT6uPPu8ZPaFQEXM2lqFlTAm9n2A1mRE
6T/N+ulo9eJKuSscfHqMCGE817aFMJ54JECHAHvydnoIviUz1NSp1zLId2ZMCmgrxpQxDqgIHvNv
ScE4M6Ww4oaoTGpGVFe6CcYC8lnk1ro0jMVo/9XCcCvHfFqon56UM8xxPRDLTH9P7e5VztAMEi58
x3WZTU+Tw1iwWgSJS1cpdi0IGhM7303lZY5p4wVGEfS+rMNjRdJ3U/d3E4GLQA3tlGxt2JzRxOcA
8TjIlqi4+xiTAQjvPeItAQyMQoUKbOGqgNn8iJ2s1l+z2ftQg40RPMnXLLtwXxXRmfhBO0yPgsKk
sJYm5hw5279UNZaN1aTozQ+1sC79YavFyrnRmx2EyoXm1lCvzLP40on9sV8z2aVbylCQD+FNSa1X
I0hPbvEzWOGljKAuYFUuF5uSwMV+Ldda50TdUKKXMXyJBkM972ZYxmuK+5ATmm8OyLVTQvCXVh8G
jzZ/E/n7C46laMXH3rnJviujuKDO/ohf8IRKx5ZxLphBDH9FOBGw9EzA9/rYsFUJwUKehAy1eS+I
uYW8GK6oZPRG3zp9uwp9uvZ2hEZg6pcWYlgZYJwBFUGV8/umQO0xMceEh1doB2nO0pwaDl/hSWmP
lJNLxAmBax/QiEmbZ40ZG8SbMtZ3ZysLHrPkhZl0Zx8IyuWMrPPqrQdRoShs21fZh0bK3sYh2Apd
B9BxiGsFqcLriseQAk4pXH7A+TDwQxPSaHqhlUq0mpV/diaqP5ykcdOFM54GnyVb2qxfwhQRg4MV
MEOjSvWBB7AUCzaeV37UegUFv7qk+rvE1EYhxH612IxAMSHcFRRGLuJCGehmjG7EEsDjUYd++aey
tK2QkmXPM5niqizemolcmJucfEzj8F8EFO/ybtfnPUBkc+hmLIdrNJDJA0vXh+ictByTshzrpORb
imE5qywK+omHik3NNS9rfjmNC3+j/CdHoNDUwUbUUt3ShZcRJ/+/TvkwHGUdZgZuIrL3aNeqVzYt
Uhf45EdXtx4u0Sx+e/Rcd1lkymeXoMJiB4EUfC44SuI6oiR9DO14nMcUEJbxEcOIOeNlBWn3uYyk
/6KOSWPMycJVb4G4MysRALxBrMblV/OvduIgQ5y8Tne+yRDhubOJj3Z51rb3pTAZjNM76qHU5zZH
rFFvYJr3VxD3mAIpYDO0dKTTnfeH2c0+d2ACQuaf4Qx2JiUXBLDSjc5S9Dimtbq22XgMYmMtDrpW
DynFJWKTjw0afMloC6L6LyY6YOntwSDcCLNWwaZUdSKe+NNptq356PxHYmgHRCue4nGUp69JPi1U
07i0BJsTPwMfZyYiazwNIyoWukhoFXgBTFsLHtIYtmdPPNXDrwqYJUZUZrLrZGgursDbgqXjM4m2
5DVPAB9T/aJynfq0HpHVF23PLqRsBjs4SehfNw3XwGfSzCy/hQTfdWtVzKWIWSlDdg5GpHWUbYyZ
oUP8MZf5HoZtFCvMacwz6vUzzPWFyI/ypmOY7/4gvR3ncCWBYxNT7c6YbmXhrl3f3QMRHgykeDR3
HZBElWQHtBXryiCmYoYS6ArzDCqmv8qnlCGwc+HNYk1/BBWJIy+5r0IxG57BrX2EOvZkvwHO4Oeq
kIPGvMvJmdDqG2nBCl51QiWY8QooZdGh91Q+PYDUzNsrFY+HqVdGJURJRihvsk5CNKNANj69oQnT
HdL1nByk3pSfxLHoXGCWQlsIPSt7qUCoZ949LVNA3N8SVHYEQnaMoycsruEfdBzgoQ0NJNwlNI2p
/qeEzjM02VZDUYEyYC3Uh7h2v4KjaRVrTA2WJUYPeDaiG8A7jbGFMO9DVlEUZnddTNcMIG2Nh9OO
4V/YH3+0qn6WGrzr9WMahhub3k5OQkA4+nCWJ2FgzUs+H6vZhKrFJI2fz6GfXlW843jrhRImJAV5
WA4sBes5gBsqtVnABp1n5SYkj9HTTJj72saEIC43PrENtpDfJnaMIDpN5oEbaFNwVxHIaJaeQucL
17qNb7W4uEFFdpXlQOmVZSRH0WSX/QGiRIMIo43pe0Zzz56L7/K8K2VEFk07uTB5MdMAyXrgkIkn
fnQUkPPWdF3qjxm9S2zBi4nxKOPU/82zx80cEkyGCbR8KYYRXp9vkAEkM8BSTPB0Z35no7HT1Plt
rMZLVk07jQmjVDs6AKHAykby0X4JgSADmlRjMHgsuVYzdX8Buatg0NsVnHUjrmy9bCiMhgcb0Xh1
UGxCec4Z9a6AxbiA7YSjqE35gXqmq2FUtITrpqFxCC32JPqUCaJXhZZUnovUZCYllhz8JEPJpy2y
IsfehxiLQN+KuLkDeJ6n4h9HYsslq7TQIzhcwUJVVr5jnGUnZ16ddLh5Q73QVA6j/oCJ0hpEsNei
4zgF6JY/nZEiIzN3dXTN6ZES5ZlzWQxMMphU4BaJh+ogOPXgHtacXs2K0YQlMsafCLKIP7797tOV
9Qz8t9ELm1jyV+ad6zZF1RTtdAd4fkYeD2VflGpsvgySsLsBGzY/utGBj0sUrYCu6Unm5FEDWYa4
CSUYnpIN/RcgLWyfnELHD90PB9kITD4f4RuMtBG+vABWMnSe+O0phZuHSef0asIwJpChTloceZdR
m2PK3TIFDJZyNTJG76zu1WPIrOvTyUMvWrtC5UeAytFEqCZqCIPiWZCKTFE21gQeznmTIW8EJEkB
vTnpK+9dJbEMo6s94+9VrJED9yl6bcd6jAahQGKgY/Do5c9q6GucnqoD6iAkoB4ZJE/IUP+kJE1w
edsU8uKEH0fUnifnO7UKlo+39IHKMmm7cEXBMYdZUgBiysMLqZZq54cwH8jDIBeYNDu1tbaoPUI6
f5FlS7PpwfuWtlSErJOibeqakYkdPY0TiQ2zv/0FqW2WZ2z81XGWntmR0tD6E1HQmfUtLAlDQAez
ia17CLHoPmBWDaEec9RrgK+RVqCSYYV6HJgCQBNXswy7f6YKC1y3qWrwC8MXqa14+CxgkTMZcHtw
510O0J6lgyswCpOBFFwPdpw3DSmXC5A05PZzZcFKIB09SJOto/ZgL7sOIWGvmTcZ7XoMJX/l2sPO
IDBA5q3CrDCogyIMMqvUvKYFDIPsxkpFG8oJuJeqaCyYaIqQv+iTgxRe4ewguiFlu/tWi4PB+FA6
6wA+pY/WV+aVUDQ2JCJvgzZoqZFWihv+MkHrpv9jAMQK3iirfbRBUqhHZNpGwWJlnyjvSBsI9/hN
LY1E3Q9wobva3hRBdVFj0rCq8BIHAmngC4MCvwypro2XOvgTUmhEtX/viZ6rYFDN+XvLeBmWnOnf
NWwdZhZ9S9jIOA9H4QvK1u+oLfHDn79cluCOxeQKbRdk1W7x+wzYZOLJvdQ17NkazYgGKOXzXXVS
nykboq/eKX9g/6y6kf46LJfuqVT+SOswDkRLYfYS6v2hzWYsjj57f4K81fwQy0hNRkoy56JRMOWC
/ifbO7OUjHdMengfBJhEvbPBHuG6FNDMxyx1PBDhdfbaHdaDMnqSqAdpGvrJ3TVWss6YuyKmXctO
Dn/vM6PKUegPIY1N3XRoG6qPbPjW5pPrhTuHmtFtXzIozhOhLRFCjAlzHtZTMyARrOtbFTNwZm/o
zH94hNA+Rt/oNH6lr2SyglQtLNWH2vSRNxfEcsI1pZuLnIvlQkgFT9c+Uqh1qa88F47O5m/uiXgY
+DljitdSA9hOjFjvVXWDi3yRGZ+jbG0xgpX3t4HSLezCMcVSZcqxy2xgXGI0q3Q/FA81FFEyCnLM
lEzeUkPB62A5OFD2OC5EtZRr+tZjtynqH1C+ddfCmWGQVICsAXrgLkh2OB4hjJ8/pK1u2ap8Wq8c
AApqzMZ1j4W67nSsi03zt9CQGkjo1TKkC0kgrKFjCE9KmjRR88nA0+feG6RZacoL/SfYVXSMO/e3
2pMfFxCR4cJEUjIO2FghUFLRyE7NP93DnRu2bRhPDI6ydVmia23BRBkBQ7e/JIAbfjhvIfnv/Ga8
hQymEyatUqjpIT7Qah1GS5epT2aGTzbiK9Tsnj5vQ5dzNC/yt3TonqQJlZoJD3Ur7naqHb9NuftU
4QPhGPNrk2x9URqgYp4d44+Q8Mz5lY5VzjrX3VfpO3d00/UIjqhmzDTeOg99oD3DqSgI/nbtZwyr
U0ifIqn/XaDMDKCU4Kq+yWK5GTe5TRp1MbY6QFR5s5HKL+EJ2eC7bYB4g0mJDJMLzT348B50f3z8
UtzzDoFMwbuFuW3dnbOOiFpOtNl1SUVUyb6KQffsY0FtJ8+Iw3nOhzs2+Z9F33xoebkPE0bDcuSq
dN0G/z7PhArhAQ8EbkEjdcNg6WAiJYd6a/6twLYD3cRcvDiRvfjkZIeqgRQYw1cwYClMHC11VFxy
7J/A2lWFWMDpt/VC9jWREdarIGmr+rnrOSJiPHLYrWDVztyUHvqVTB/l2AmdCNlQdY+hihr0JD1n
fUZOidJGqJFKPBscfjFFpwBju5rOFpu7IYI0J8HjpEHuE13/mnrjybHyexwWO8Xx//TFsBx1mRb+
xY38NKTzrfQQFqmZcXPrhL4UnQRpAAPujguOk7AoDzglbFJIZwSwHSYjP06xe53ScF3bdy9CfCAE
VWISSdUGPIisrViG5CFfO/RXZfk9aDMOdSjGKCTliwmlOU9RKv+B8nGSntqpv3sisDWmQu30T166
wDbB8N2LXxW3tqkukZ6v7a48jTk9Ufes6jK771myCbbJ2YHwEUrUAEm7TEMwcfllIUf9G2a2Kwmf
jUr9KlM+8X8hgJzpST4g5DdvAds6u1jG+E4HzpgiPLcKeFgJNEbi9tBvnFJIZ7aZb2c3xvJYgZ+7
N8pyS9+68LHq8nRexkIBlBzgaBC0S/WrtJCgY2g4ICodCosEcR79NeYtcbkWNo7EmXvN2WUncRk7
5eA+Du1oU7r/ZA8WRmsFvsb8F8mahmkWLi05nabXHfJ8Jsgp3JQKJgaEB5h40GCP0LbzVsv+pPAX
5dNK4vqUd7kbplqtpgKlpd7uU2YdIHLrnCgc5amBs5p7IZZV9RbTqUfNliPVoM2ddb13M9F3k8v8
06mehfcyZGTeavWlxF+5pIRkthMk5bbxtK0wBKqagVBI4isR83qyShl1yR+JD0Tjz1ScKEWYE1TJ
tRTnGEZ2zkiP34TZDW5Mm/MsVDwkaqN49ry3iezInAMiktq+tNeaz9ZMKPu2ZfhdVfZXEVs7CyuR
xFQ+CkRhuLWg4GbPqtGei+rd8g+F5u8mpsgogl+EjsKW/+XH1d6EYjriENyGENrZIEi22BPPsRkx
q8ph4uojRFrEKgMHqvuIS2sdlI4MUd21WTXYIVr5oXaLjdFfR9DgrhmOaNWYJW7KChRoGrNkOWQj
XBhcmxhXj9HOQDBBTyhQWw9WPLCL4vm9hleExyS8HwVnfagzB4e9LVCQJncDT4zcwDwgdVo5CX8h
AkDL7Wg/9C3cZ0C+MX/qFBwN41mqkL10zJiKCPaqV+lBzIpEHuLCajE4YCxbzk4axahGHDKFh3vm
t4hgooFMoBC/ayxxJqgGlCd41mCOkl6E/lTlClan5lOe/MusEn5Mf0gU/RpVkA0JpXvWDUbvMJti
8AkXRlmI6xKwk8vzLqWddV3eb+MLIfgh82d8SnpymLvgKfPUrzoMSExDB0VcwovTuvUiRYLvo5V6
Tn1QVcYPbRwceg/PEMEoMpi5loqYMQVSgR6xVPhPSiGsaaII2LMj871xDdo/Q/u269/pOpE1zWYm
IzMdWIn4cnW5wTvPm0As2Xp200Me4IUU9mdA0mke2qVlRPt69NYdp1HKkdZMPzmtaDh6GWaizUYv
22U3aDyH/sUMqAMC+xULn208kN/E8AQuDBWh+dfgSDRwJREpFbVQxhw3TphHW86hqPH346Wn2F1R
Mmwm9EoZXiWseNcFytVqBjIMgouOE7NPHLqu/BDMHseJjpNtuQdW1wLrPWiaPwFaeuw3zqHmMKFk
ps73OiEYmXhbZrO7F0mCxyXrLmGCmXBDo3VfYXtk6lfpN3XR6w17PSeQUsGvBQxdeCSCWdu8fOGE
NQ2UAgT9iLYIt9SQw9WvVVPcJyFxTKUJ1ZDInUJSLqN4HZb+Bk81Yj1NNo58SEA20G3pQNZq9uJp
gCSW1zwnRfgaTzcjTCDA1/sMSgfN3cj8SWdYvsCOAF8HA1qrKmk//b6JupumYBaPDFWuE0uGn4C2
xAvHlSZCgJoZDOB8E3dPqKiwz4NR3edgV4x7re44Fv1OhqpzHzyXagUjO4XA3u8Yj23HqkWPNW3D
7soBsNLA5RxQPIZnIThZWSiLmFWtw55xTCQ70cCMmSwITNgsPrGzhnPi68ehsW8TesfcKndZe5yZ
ddd4KWGTij++A3tTO/qFvhsHAtLDb4I9WPpO9xaNAIijGa9qctUXFfcBoW4TM7f39uxjpA1kANdU
kWZ8bVA9VHP/qBn3SX8GVjSF1i5PLgFS777Uz8Ah6zCYtnXlvweTd8zz4OYazb1HMx8S1qyUEBkG
/28dtduZOVUTp59ZipQfAmjU01WPM7ErhX4TwHsM0vcq0U4V+KrFgCUY23PsGl++AbTbJm99SuOH
QwFMORy7+nsz6zdpBhuN9OHRDne2xmwnnnaIVGUvVWJztTPV7EfjqJVDYeA+wbW61SUZuv3A2QQf
gmA+V/2UPj4s2HnT+sWNq1sSWLuOjr63mSlCjPJpAm1oI8kmwqOAAWDt9PAiIBLHjid2YNrs3mAb
WSHDdLYIp1T5GP5JfKADM2LIYLzCmF7a2tJqK6I6J9R4M/KPHGfd2lS3GXrxCveVkeCK2d9bVsgC
CvclZ7PvoMvnDsLBLN1yN1bzPePaugYIHjXQjF2MXXi/jTFVxBOuLSfw9EmL3ud8vvflpn2NYEvU
hn4KOvXcGkwq0SYrmn0B/9MWBW2pwx7ojC+OeR/j5Ka7N5IW7hbvuN4/jWHxlkffMRNmxcLrdfjp
py305aPTNScngPOwbV2SMzfd+OYwE6gOWKtrHgKti+8ebGzmoE9XB+9lrlag5PzGIL8lEENgaNE/
mlt02eyulr0xp5MenLjfTGhR/ZslvT0koH1XHKrkbwpssrgU/SL/gFISHhNQ/mWwGm7tO/4tgM1Q
mL80iRgifeVqlSeSb9GqLoYOQ8E1pKH+g8iJiQxVDg2y3dGEkrtRrymlqjfjxTNXGSL+M/PPDi6x
dTF6vhqa+Wf2L/zgAItJpfWsleuj0VkGf4pkSc74AEQLa41J4pP+ibUabTBNUsXbC1GlXPHdSFjM
fAYEy5ZgGjhD+tGtrg1Q3Q+hIeiUcGEkfQrbkfkdu0zDulCuHvLkKdGejeCaxMyAQC23Hm7qzHCh
/qA4BPG3t8zY624lvrvD7+1HveZj28ykqzwIjYFTJ6dUmFPS1zCaSrbjdCNvFQGvWEWyXHFt1ZSf
lHdAs0nPJa9xPpnWFZwvjg5m3a6j4QcRNPwVA94nE3++zWBjPrLPIWdTI2Er+ZjYO6GV7IRfDUUW
XR9z8k/pKYC/2D65wYJaI03juhbRlVRz7M/Ul/C9BCMYlqjWNJJw/1mk3NuYP0DtIZphkb/a+C9C
zjpmX8VfGg4aI51RMKce5W250r67ByYE/EgXMnRc1u9DSwj5QhDErf8ZeAsYAWa+YDVAAqAZIxfe
jzZ8pleSqAvQzo9guIgfPOdU9I8DpQRwpKF7q8ke2FLM7fPD8NC+oE9ySPbdCsMOVlGObuo9/yYa
gFK9Y7KIyQMxjeUhwgPtmfFEFG0mYxcCaLARwXZZKIrUKQQJ3cTgCp+Bo8Eg/gr/sX/OYLcnS7Ky
qeKKdVeuSF0kl07sZ4JF8zl++4/iL18PS0pmyNxxjMj4Ri645doDEcH4mCgFf+VfYI20ZMdgaUH7
xhsHJytZgtpjTxjcCbO7la8URRvsfm/5GcueTXStz/7aPHa71SXc5cv01Xzws81VJX5+b+6aXX6j
ptgXoCd3InLf1QdT/sBYoJdJ/jbc9R8iRPbloTkZ6/SVlKDX8cI9rCBfvP6SNRb6p/IUv/rLeV3e
0luxG3besJw+HZ7MTscX/dOHn8sFr3hwUbLEKo4LMHhNniDX8mf8Hd4bOm4SFlCLBsTTE71NLqUm
twCG0wPr9fGbXqc/y7flGfJ8YabQ5WBmxAgGP50d1spX9zm7IxA9W4f8En/7nyhAl94Kq3Pzwb32
n3ks9TfvA855/TOOQv03X5AdCgkfE+YXDDFY5EQRPJpDds+f3U8uzX/MT+nN+QlveG7vWbnVJwYk
5qf+4Ilz/8vvmqCqBT6i2lN8Y6Xm39ORu+M/+jPRoM/+J28GK0Mu/7u5D1f1k0Vu85256nt3bV9h
FO76bXG1j2jhj/662CTX/ICebk3Tu6428j/uzx5QgV7/uzwrK54af8E8JhtvjyH5ftx8aevuiD5z
wxh0T/TlGmD2MG5rlgAqE2pg74lXGULoQ+xTrupJX5gndYer+cFbhWsazQP2YFc4m2sGD2vSxA6M
e3ds+RsMDp/GbfzcHdVVecjf1Q3FKq9stSOZZ11vw0uO20y8nrbTDnMl/qkcraf2m9nnc7ZiBLuq
9oz9Nv22PxcsSLgGT90+vfD3t7wv7/lZf5j/qmO1obfbw/VZhTdjPT38Z39pr8vteDZPSDt29dnc
5VtzFz7X2+AaXduzeeTlJR6dBvAV1xQ6K1h2T5wpO/eaHhgx3IZjvg6ulJDP1TVfflmr+sxXYdWw
h1ydp+bKRz05yPPP/Zn97Kl8RTt+Gx7mg/MDzwx0Qq/lzYsX+Vbdta/q53wu39EDHs1jeuNHFtND
fyT38j24A/vwJnVPrDTvzT6ywaFMRWjy2X8093LrL+MtR+DOWDd8x55fl76WW+73jkTCZfhMWOsV
QPTA/XwfHs1x2lY7Ypi3GChsulN5KQ8BP+VfmeQezBt6kb/puTh6J/2Yv7oX5Sm7KywF3hZZnuV3
eBurRXnmZOghyC942+O99re78nYNj+rK90+/7QeDeVmqLMZv3A/4r8JlWLxs2b0hrX1razpYNhSw
qIN9JKtuF1zhL/M19aP+mB72A2/CI87X13Gbnqc98dTHcB2yM5O5obLkKtQjvLXmw9rXPGXIeGvW
xbH7JH/9VT2iZbnW39zk3/dTAJhvEj03LY8Cf0k+nAWD1vOVa9PO7rG/AHcv3Y2ynQ8eS6c+hyft
np+mm/vJcbomJe5ZYTcn7exQcTxZzAzehzuCH3XZn9ObuiMriMUuj6PcFo/ogYbsghgIqQjHH//P
3iIw0pu6sP6y2XJkvlFwqA9GOuzUMEBi3HiZhjLT/Qj6Zfha/yfpzJYVRYIw/EREuKF4yy4KiIgL
N4Z6UERRUATk6eernoiJnu5zlKUqK9c//4y7ZLh/hfAablAGKL7Dlimzsvpa95MqAt02WIFLnVdi
GJcKoxFOPzpFK+LMKX1GHu9ljOZ8vJruUVN3+GTEhgBKZagUkw7LimwCdRwwHug6iHTV4R4StU25
ZZ5O9FqhVHBF0JIVTdD47up3yXwnOcrD1lJWtavYKKwi+lK3y9w87Pu4JqNMQ/4YnRf3L3VcB5Rf
8xNtx7nGpjhI72BbB1Vyx2YBaoQSr9ATvCBsMnzv8W8mb1CjDTgrxttx6FK1P1KzmHQQujtzWnwV
posTL8/LsE6QAtL9/PPRcVQySFEF6doHqLXFmC70erHLV5iz6xb/EYVfml9/uEeCIZMD3C8fiyNS
2bbYs+mG/mTwn5Blr8ZrBLifPIMfyDZhLof71uoSuuuZVp8B1IGhxhuA3/coNUJF1+OnHHpfYvt2
NC9t7kD3Mi0gd84zsPKciD316jbJe2iT1Dlsx+fJhnP/8odYJZTub9ub6twV3jx5pOJksIRocbxF
LBcCCjgM44FkMDWpCaGTRpyGUbH6hY8jvCmYDEB7GFmWAvd6m4fl32990/v7yf6+y4WUt8frmSAt
6LsvP3Mbxtu2KhxVXPWdMMuSk4AXQEBXuQpdAbyzP/3jlxhLELHUgvBBYCuBfjZgyT4hrUvYVk3K
dBad+3O1AW51jGKrovIPMWMiHcv1Dfsu20n4Ly0+JxRghOwdTsgas7f58DvmDgozxoIqQnbZp1fI
byYOzOVf/eEoHo6sQ4srAwAmTm/BHEfjrRLd76feBGMCHM6pXYJvIhR/88BA5OZvjoKbV5ai0Vuh
MyXZkGf4LLM0mi5Zy96JHjEIxmdIRrosFk8j42CX/gDqfH6Zo2Xfye2MmLDIWVwloxPaDj9vbGco
lVeIm/H7t9B8BFeUcYeOYjezj3/dPdDv9KkFwnqzBDkN3s02DUjZ2ffwNxPJW6GHMMbzX1i4jOnG
/4w/uFFoNrdIuDl83yRUST0LycC6s63sA67EvVKfwWCbzSv6djVlhVtTxPXqnbR3o4j5eBPisYzQ
KDY+ixAQXJgEz/RVsf91pJyKBBErYpyam/kyCzTHYJ7GaFu38rDmCfkghdXjQ3JyxRfZo3Rqd4ij
qo0WpYTbJZItIWr8E7JnvD4LDz6U26Ki8E8lbRj1j9KSdrjZ9mEraPQ310W7PZw0eKxlfTh7/l3D
X/jUYB/EHXgENPluSdziNqS07SwmS3gl9m2cxtczJ2QE1xg9nE98PzyyT8iRRzzGu9xXTr1TFT0T
1lne88JYFvh92I96NT59wvG2OdWBkDAHryYZ4Tx8w9R5Jw/7meDsoA44n12CJIKy3/a23ab2uAAB
wXeJcihinC4Qi6tiRZMbHjf/YmK4SgRWczM4ATnWfJ53xj2uFeMxXTDRhdm2it93btY0eK86OEvx
LVEONbdtWED8RJh9eZ3nsXKvPiOR2NTo6Un73iIjTHK7hFFGycidhCXkyWoW1KvKQ00kUIXB1adJ
NMzRjknJe8OTICzfE/RSeMMtffZA98RBJQ7B4/z4HHKxP3wMmHkIRx8BDgqbPlMVMp2JBYfJ+0LX
mTfa9mL6uCLQxg8Nvhq3t775o+3YpoueTOZ3PVzC87WoPCxCtykXD68SEt6PpHUza/4yyjE3tdwS
g/GMnDDWVpxh4ju26lS0BGjagRlMU7F6coIxgcG2jeW/N6ROJT3E6vACLam8rhnWQV0sIa4BQvlI
iNl6a/5WMS2XgiaxKcGWgeD31hwSAtleJSJwed+z2Yo7x2iM7mvdbP4KryGNKzFkp9vf4rctwMqi
sd1nMIxTmybzqMGtG5nNghShT/qPeIY6ly7tgfQZ0JIZt3C6f81hejZba2Re/WrR4H48rYdG97ON
LTBJIgX5IjchHU0avLRu+Q3fEee1COg0rIPaQTWf3tpNH5tXrvDyCSCS3Jf3oE+s70lEoaQSsLV1
hL+Oo8iivncSRK9EEfBMn7pjsaqCm/87wQ8dYbjRC7gMbEsVEcl9tjCd4VScid7aaHxi9Tn2aIJh
8v3DXrP1nAd0yI/6GUQWdMPgon8BvcMIGFBCYg7MTCZ4lsFeiIhHiCgGhtCZMjRnP8b6MBYDTj6o
FkVPL2M7qXOyAIDia/V+xgqS/vlXcBTqhgYIUjxcRdmWIaIX9xOZhVa2iHwrorEDDBdg2IS5QhRE
9qFUeaF2g6TgTODFtMloUQS83H3XuhhKG5lrvd+2S7g4r3/dvWNijTpG+/DuEBwRcl13YCeA564h
9I+4E/w6vPcfvl8jVpwxDzE/5a3v594alctcBUaFpNwN0GyAeiXahXKEPjim3Yv5o5TOyc5R7ycD
w2xvgkY4CRkUS2j+pjVKpXTJTxSF66NNJ5hNCJZwJeg1pcrWV5UdP8gYIUgnvn6AwfStHUiywGQB
FIRF8pl+0ynGFGhEYQN9GcI69plBbpjTyF6QdzHYhy7mmai70jxM9e3uHebs1xrLxpBEFeUgboHf
OFaZS0o66bbjX0VHQwehXwUfgooLLqyR9Vu3x2qj2KPTPeSr2JIyzNfNfGQ/iAiaEDPkA2p0h5vx
6cZu+FDkcZ4OW/oqh/uMzw0jRpBuWVQ2Rtne/C7mmLOQ6Bm4a+gC+vzxBbEN93OH+sjmzMWY9RNm
cC7koDui307v1ct/Jsqcrhs8wAdB8Mf+cu1y/rDxSOYkV64kd+67Hq78QEX5T1xmf8y//gd594C2
4CPgwCQEZXtJOFTDRMIcv3Ds0IPb0qw9cLU4qOh0ggcHCUMT0Yo2poqATsT0r26byV+RPOLDqe9C
C1N7YCtwUZHME1kkoSu3yuqBm4LmjWqvTsB+Ob31Oy5DjoUCEBdaO/0evo+EuafWe8f8bI5hxUqR
o1qSPePu/YhD9zmNts0a8xOlwXg1OY7nDyGbxHQ2agzedLXFU8KO/MIq7i3yPZ1rjwQgIVEVPjbn
F6NL3N4ldfypxTOKIZF/UxjDIoIq7shJbx8AYNTmD12R4LcAJhaqt+/eWeTJXhxpXIXS+M0GO8Xv
jNbC//S+68bOordHS0CkmCmZgZcORm05XTOqPcATcNNkulTmbxeXmyifR+VuvUU6b9aMSVnClWn2
98MlB8Ls2ZlzDYVyq8yJj7N7eUbEVJyrqEiGYWrTD+FhkYA9p+pkUcNojjP1L0VzPyPwTKlELwjL
SQvAeboRVmzRxiwmh+BwIjAgC4rqoZSD3ZU3tz2ggGNHPPjaN37tQagSVcTX4+2HCLZYcavWE78u
fSGC9Ofb+BBhRcZKWnNFY+zilhFkVDh9t9mDF2ZmbEyzSFS76JD88lgzflSiW4dENBxax2Lb4b7l
8NbtupgHOJNPCwlPWbZcr1xxUDwma9gleUU61YRbREBchv2/3xYh7mFrRETfO9XRy8cXCZQVS1Ej
0GQ7yFGFxPg+C4ZnLZQaYsbB4i/sKxvM38lwEdCJ1AEx1xzvJWRbSG9H31kzb3z+in3kwCmnMuwi
BIqLIT9iDWtrcHrH3BTty+/w0fg06lrZIqAc6t0bdyEuYu7FJotTSfxQhvhUGJI2YTGROezGU6gi
0hjx94Qafga3Lz9CujCrOJhs0wmpQx3//+4QuGLbOG+sxrWhBVOcPZQHRq7v8nzSXgg4k0jCesWt
wJwRbf0zBDQ3g3Y80JSXUIDAyoBPlGsfIUaJdqgfVB5nF2vxT57AuQ0WzbrE8GMfzjimfVeo8sam
WQtyqyXc55s7c1EdZGwo67zJ9W0Q8OWFnktCKTC0bovhyc8VIeAvVUUbBTLHQ7JA1zO6c049Br2J
fjweTp+/w5xnhXY+/p34OqaQoJoppZ8QK8MlsX2TzfXMetaxODZfyNmpr2gTGNru8E2Z2Gh2+MfH
9rxM6+H0YlWgv8Gk1J54QLr/PB73S5JrJDaBLAB7orDf4nBDIxVzWvrUnXE1ER+oBEhO/70DLMZo
+5shzzH4moAcKKYZo8Vf2sJk27hoF/VxNp4ORSQEgcABAbyQiUAwQNZNkytdW5heAn8y+eSlYjnq
J8MIJQ7FD/pTTITip3dxIg8HXeQwWlVRoCXBz23j3omf8FC9Qiese98tEtptO0Mehl9wLfTpobPx
yTHMzP1E5FdElJhTctwfyKeFv8ghJ+SXYXI74esqEIADDv3oQ26OFwtYgfd4G1QNlX+FIWpTzGES
M+0y854u2eMDhDMUPKZG0dr88zekW9uEIaORdJod2Fgehafn2CKOiP8kwTuCggTHBt8fpBhwDBb0
psNm3OQmLYJNrX3IV5xfGG58EAz2v429ckEAgrBlX4F0aQOiqkobFibeAi7vmK1DOtF5UBRm7IM4
SRB64XoAWkbSMJpycvtnMfkI9ZcRpYUXxXLAFgZhBPKLPzLiUVhM5m6xchwqHhuNgBbF+IuUK35Y
p6PoPR6f7Ai7DBoPK/7P7tGBDfyeOLrfwsbFBkICLpYbtcuecWliJnIwQoSIFkdqyDKAaJ1sJkhm
R3qbESi6TOoT6Ij2xCbDZaPzFurRiRbW0fCshedp1iJchI5h7W0tcCzDNjTH8GzDcbRQxOoHopao
06JGjZyFcXFS1dl71r6nRsdIczI1io4O/3urjnHUHNswPM87eprjhYGhRY4Rqk7o8S174WiLVN06
TqMax3CrvdXjIlQ9Kg9qeLE8JziGnhdoi4sdOJ4TOhc80NDWjNC+aIYWGqka2I6ihprGR3kfVTPE
wxztiAe7eLZmB8fAcGzy+vpVZwqZSu5R84yvGkEnqBpcYx9G8Mep+z/EQOXLAU/Nn7IWBT/VdpzA
4J6adtRmIFJU+xI2Kj+46+FTdfgPMeDHA/UIwEsPEEA1nDs/8c/AC23HvjhfXXwl9IxwzsNzJ8e5
meIpvYvtXPUwujhOaESB50VheAkzNYywNqqnXcLIOYrFtZyn5vxFTvTWIgC/asRCE6XqIR9gEXk8
w3MYwez1ePULEzLUhxb+xGd4xVS98FvbMTQWSXf4Q1s4gRapR3vDmkYsvWPfTZ7Z02zxhI53UAvt
7y9X/y4ZG4VdI7+EHQ4Q1BGxGKlfkeRpwtzvJz0UjYWCfQfox//rIQSozD9tkbeWzi8kU0fvjkl6
4+4MgL7s+tBkCa6bcdqim5nCZIyGPvNB5M9OGVARh6qvD+0iMKYBzKVwUPY4ahPKhOlnV7xkoG1Y
qQ+A9vcGZiIbFI/avWJmIx3ow5FfOvT+h8emZRW5Sb8iKHCZJPS+DmApgq+FlLc01fPuY3/yl/Gc
dvNOmHjUw7dszFv/ZfVAu60OP/jfr7S7AMOB9MIUnXNlAVXf++9HX3yP/gPw2d/P1xU9+tMRjbjd
1/zKNzdtPjao06xYS0UDBjs3iDyeB7p5GCE4Pky1yTP8/XiHW+NM6egY1m8auFJN+smMgKxpQLBu
Q+ZTVlYxLbR6GMBu7RXzzso4yHf7u+AUq+GPodwAxyH1wLjQtveB6KuGgoynMtkL1JSMglWgyRoY
FXZ8cAVG3VZhnlIyHDtln8nUT+P3XU8BFLaHZXJO9nsLC6l5+6MX7T3HizRv6w3UfaRokLrzG0Ie
PFjGkNIByhhHrZvMme1LzfwwoCvAnOQkuw18QDoVPurkSNAMZT61OJGyuREDI1lPHWjfh/GTy8fq
BzJfbY9w9+H+HQFvMy2bXzW7N51FHbNVR7ueyFVMLh86vRmwPVAfK/IMVBvfdInSgjQ2eG38OLkU
sVKhjenYV4F/8HJjtqsPO6CGJZm2Ok4LEVsj6qt0IkJwMKKJ8wZk0gDcMspFrJj9NKxZ7wN6E6yJ
JpHyIu5aU6L3CMAgMT1ON/miNnBDncYvF8yEcqpNblKfoFpxW47MHoPhftsPYTLpSBgJDlCkiGhO
gfWMt2Pugi1f6NR7qNXltgcYTZvazWLWt0WG+3eeMDod0C8kDjmsdFQQ9HKqQpLEPBF1tO97EgOR
vCEH52+wfl+kgDarL8Q9tMIBGSFjw/mk5xt/C78bMsKDKLBjGx7CGeMNcAMeAbHvoVarTetMfgTK
dBSuXsv+plzyyKMaTC4NtYxbeAFPhVFrpPE9AHy0WaT0zXFFOJOBd5IX3sgWKNTV1SndPGKI0BH0
v0W6fIH7alyXk9WXQHKZ+u126FT4TpvOmhiD5TfCYs/gpFmmq96ZqXRwwqM38My76GHTI6rNGFDi
3AF3qkOIh1CwdnUkJvrosjuge8G9+XxbUuWAuueiR1I43TSzp8dgM6fyeutqddghPE96NVmYuAr6
G0JObF5r3PTe3GkjakjRZ9kSAZQmUbMJXsHsjJ/OVAfjHf1mn+VtPXSeq9t6pOOAmb/Z23jphTs0
YK+kITXzRibUdxa4C4vyLykmoIQmxJ6zIzhcbaxH+Sz6zKbO0GhmhIpzaTWa0em7K1aK/Y4lh1Lm
uViREjlCVTna32Zj/WDeotRPfQDF2o3aizT7LUbrKUUoSkLMPN+1m2I1WtyZd727LZrddVnC1KhC
JneAAZXKY2sxU25RrMol2ew13XD+8/hbAKlZDgkI8/WBpmt6mIQvCv7Pg7CQNyWMuXEBAWv8a05k
iKgfvTdEAMy7qJz8TnEU1zJmlK/L+F1fMqAGh0+osmtnYkjasVJvVhndZhNLhF6pSePL6na+LmnE
MyBxdwZ27Y3mv9nYxBHiIgNy6oBuretMcp785uCRH3it06h1C4sSsFYuRoS0131qc/voGisLkTdQ
lrCHsQ2jeWaRe3MlD2rjPegFRza+Jvhf/RGOl59oopUmnJjzocUgCCfzRK4NBEaYkhL/Uuxk1LnL
UaWWV0XELpV7WxQbyXotxmZvMXXv+9Fy7H8W18UX+AFGPnhup17l0K7ijnVl0ZhDR4pfC1EbSI2p
A0GgS5LZem8LG5oqMvCZ99Kl4GpBIkM9fKCT7dC7TW9XUnXt7aaugqbywDLpb08KeMpZ54Gm0/m4
0TPhusYTA6xgSC6tMRQxktxiwbXvQuL1X7ObyYwiBAadaY1tji8ySrUaTxGZPJZMKiUfUwvFI7V6
OdKYwotCbccMFQJrZNF4B3m5BtZfoT2T00yrN0X9gVBTeJhoB3ojpFSoUz5Dtpkwn+ld9FMAm+s0
GFnSngAbiUzbsVnne5Q7kwTREWjQ7GrWYric3nVq75zv4de/n1Gx5PlJ4pkZNCHq5MIN8Hv153yw
m+b47ioTKfk+6rd96vlfe2QICBVw8idnyMdu65SkMcn1l1rClHWZUv3JVJReregf2pzexhtyHFT7
R4eq5cXQFNQ1o6PIMiU1OK7cRHNRCyWHxiVQk78Znst1hyWSN8r2GWUkGdB5nCM5eWAUgA0uj0KF
0qSG4002RmQB+SFXY95UdxxtofEQWdqU9jPtLjErFQZ/UVujG6CckISEdkpV4FFT8zUxIDn0/CY2
JF09LrIzca7r/op5tyGx2BCW1d3hDJOPvOmTIf2sR2eq9sy9pfGJxjZRnJOT8Yl8A3b/YYNkaQ1R
YK9O0+g577yOMnvfea/eLlOl/nh3voa5qTdj/bd4rx5Y4J96x9L+sQy9NWnTf2Ud9Hxv0d/Ul8FC
2SkhwJf5d82HiWDskTnY9Tc0SpL1jhE1MViM5N7Lh63eIz69gUxxWiaIaMWm8LDNMhQ2u3zZbuRN
44P0f3vvTZ84cyeKhisKDQybiO/7fD28VMcDcJOOcIzTFI7Pn+V9V1LrHF7uIjnRnMqlgGxu+ByD
fy50zHl9V+OOL78c6j+Yt1gPDUuJGlBAN5QngR36bDs3xWMViR/ZYq6aOzLJsc3uVn/+ilrtYU+c
Rv+tn146r1Yce4cUitg1AupH8A6u5+HykVQWHQN/5CyBDDSLqfXivIHh9cmBWLWVETK/9B+VtDmB
WrkcsXyv5XdOCWJTW+Uss9P4tUxj0j7QZaxfpN6kWe8EuHPBEDdjGtCBFjw8Uk4mnS1hs6hAI0Cy
qY70q8EEKH2yGsw6KgtTbRqQpdB/VEbHs4paKGZHm+gUENbSDO4hlOh9BneF3tveZ1IQDVAYrXaw
eyZIIHPspcHHJwOJ+FBy6xsk+1a/GQmch41sDBY1Vh/ue780gVIAhGGHUfTZhaSTPZ29iQK/mBa4
9k266Zf15hlNg4P99p4GZLLmwWZiEz/vezSSBrg9drd6/YHPtCXraZCENMoFd/OzKPOmjPXwSYkh
D15tj/3XknKqn695go78m2KW+3LGSAmH0hVjS3aD82/BMSSJHgExAGsASIj0x0m6sOL9KI2fzjTI
WXmFROv9fJVJyZDagOH6MoD4gdbVDZbstR+zYb0BebfawwMlPFnzPzQb0TXS/xlopA/IHuMSd+AQ
4Q4rdEwezCg9Kihk3eHp/qkg/W7MjpqqEhM4/rKjJOP83Wej3cQ9hO0Fqo1y3Rrw8OLA0fL69W/n
isItW0FWjYnpwN87yNP0ajXZ4G6SGCBXJx/7ESeCVPqXREHE8nq9BafkSh2HxCBDo0gM/nPbwYSQ
FaLy1sFXh1XBdOJ5Mwn2ow6xzSaq9R95mtolPYpiBFFUCui1aWh1cmvYa/+VYLqIMiZJV1Inf1Qg
qGcgwKLIsM2AoJSdziOTKSJAw8ND45J5KEtjwhDcxkYnvgXqlAQdioF8kVuuByfUPQmtIc3b5O1A
fUvaaIvnRsqMrAhZv75aNTB8GzVItLtO49aATl5QeWfqmMgzED3ArNTEAHfybVyHHZYEbxX3hewM
eBoUDJ+v3iJJUsQiFXdmaQgPyR+yOuLgeoctkBt+ehCpulc42ZCRq2PqRSK56VEsBTyzJeEE+pa9
/T9ZRJJEAG6ZmyHoHwzKkSR5SEETELYDE6+ZiASUAngtUk2AscivsS/48kybgpxbMfLGJDxIwf9N
jDuLRAmHUdc3rW4MEKXSWCUaeUek0cjFkBXkxl1jkAujSCtogWiUQ7kCdO2LohTjtIT4sWtgKKjM
shas9JwogfzP6NT4A5u0GG+C5TmQIlQg+6ZpBjZp5gGKDA+MUiQgQQAjFjwBbj7reCcvSP44RtJE
FhCwAMXBsQgJAKfyTzL0hEKkKUFkvGP5wr0QAIEBAsFKKVzUB0kX5D5jCpfUPUWdBQeaKhfQFZHL
FKdzzeeBllywfdVYoId6hTFGynLGlYniGZyvnDJUyvNBPQVwpfn0Pn+TBLEhz/VujO5INusfqpa8
Gle5kRnDlMKs7DShRI/DSPwbOzwRsAbqYZxehLQg0/hXbV4hr0gZB0n14VOORivSEbRy0Esuyvy8
OnIMoJJMNntBCo+N4H4AdoYbLPb9zC94aDJ5LAg2YJoZfA3XgnJ8qmYrRu0Ck6TzmqQ8c5FiHptl
QjbZtS5WqNrgNFKVcVnG0baOAQ3xPdr/WXCX7Ra1uXTO8ZaWlN9RVXe/R413QGGm9V7wQ5KG55qi
RMqHkXoBlgXBIAtAHX5PRf2GHxO03c4g4ckPsqskXakNnTKKnzwrssrL0THAseblcMb6VH61OuYQ
fQeaeFZZZ+grl3lgEF7MCNVrxqIiR6VII3YJp0jeTzcEd1TeSfQT7pHRRrImqIEt0Te5AxA+/Jp2
O5L2xTF/2UzJvYOlFJxbGhiKqyRAWQdw6k8oMjW05ofW1a8G4QrKkf0nOg5xtcYnfChSDxX5S1ET
4y6883dJjl+EfGyQ0CHUGoCWkZQm7c47I4ckjji5pE3RWvxJRZpsJ8qogNeYivDhVO6RfWwNyV0k
RmA24NTSa+uZUAiZbIoNA3IFdkuAc4DG0eTGn6iehPCOgXjYgxi4JW0JkySHCwz1SL0YULUyv+4E
fhFfiZLE/YyQ1MHhxH2oJCqmcOwBc1tCx4y2rTc5Kvx/jDAirbwZEwRYSh2PXJRsOFYw+2zosktI
td/oC4IiAQefz9GHJPDnYmnQa4wupig1ElcQ5X6ElIMdI7EsWhPyfwDrRTwSifiow9kjqfPxKUli
GoWhiMrlkMwE6oLc79d/O+hR5HaSsG6cAyxQG3FFkjBstNBBsZxwyrghST3rswUCiI/KjuhcyGFh
FaRNGAxmeymq9Fe4zCzAuSKGTn4hqpOLsX0ICViyxX2ZMb1TI5K0rzsyTtRIfJy2IrnuJFmvEh5S
mTezOvnNDlu0Q5Xw1rddb43/xwJ5U4d3KBygFfi6Q4ODROnuHnJYuAf6BrgNRY6KSpntlWtcTeZT
zmVUXfImJy9Ei4h2eGTfYlFe4mS+dMUeh/clyzmaUzSKWEERG1PEYHkRy3JdW8BDiUmpdBIHsxiU
rWJqIifkS0iAMCrClNbeNOFe76RayQIelDmHeRGTI2GRcDtgIlne8VMx8zH7MYw6Ud65iVIRHemN
qEYQe+Rn9DM+CDen+iUknCLrns1BvfLJ64534Gyzr8RTobLlc58/XlPm8n0RgvA5/sOsYjEmhXkb
GAw/GxR0a2kF8CsyXEDipiaTQtgZ0QqBQAHDBFtTMG+A/nVhCRjaIiosL7ujUe1nMf2mYWAHpLAM
W1H0ysPm5/BYoB5JXcn0STFQXtT7pu2aRoY3zStvR4bV/L2soJ4r51XmTm4OU7y71maEcPqzMWYf
UiFXfgI3p/mlIS93AVxQ56ljroqA3XdpKywQpS96eGhuo5hEnamaMl8NEgg9PzM9tt/qJKAYxUDq
isILyUReiNyerBgYzk9Px5ZULkJOtYamwDZ+GKIiSXcOJ4B1knXmEDa0bj2EV0c8irLMoIDJTOy/
AL38q8Jg6zGkWGisPPTO9KRwo0etfzLYs5jcCS+LKFxRnsJfvJv9LzMSROkN+W+vpkihsaZTYR8p
9UwYdCDrmD/MjajQyBbnDOQ0akuhC4P+nQHTVA1hjDxANuhMyjLZQ5Ry2FZKebQM0Sol3ISBQRpG
QfU1BuPZwMvSjQSagXXAO5ia/RbE4bw8mFRY0RpZC9etgaRP73O5sxRC3ifYUUu5L9rv4vHQa/g+
G/MztugMeZIBexu/zMQT4FsoJXLzorRF3xBT+VqdrOiVafSKymqLjhPqS9SjBOiMx2LxeCzquA09
2OhlCnKtwVcbrndlojqwF52Av7tphM8CD4P7J8tMRbSgT8fVZlIiQp2fEWt+POCc7DBICgaFjkpa
lbgANWaUDG4JlGGQiLGLNBAwE0AIH9vjgM/mHcSiddZPcVgf9j9FeOxHa7Ng4k/azmgJoQJGMxBy
iOUmofaxAPROOCv/ngQFVP/WVBQpowELmjYuqoa9Fk4MZ2vOET0gaNQCqIsP4YcwUaOHLUaan+WK
07ABQyMfGnKE+RneLelOT7L+C5UTBb9nZ0n1DJdboh/u51yn5heL+nDvAN4L4/5dfpX1YQSb/axu
LRqXP4opPxeT23w81SFhe15tsKwCA81UDHk5PsyvsiWRZ8kL6ED1duT9Rn6W3N9bUg60C09fZnOj
DRyKNNGiI1V+bwTa8loaOcXcsMn8FBSUWiiL728hZVZRLIaSzRrhdUqzB/0YP6sg7hovKaB/chcb
ncowK/l0geCH58zqoEUl6i/B3vdELZ6tXw5s3JIrVnH9FlV+cmzm4evdau8hgKX4Jzh2w4QPAJ8F
sh0MTs+ERCLhUYQFxJwKbQnw8F9QAt86z8dVAMa/Y9IpePjgut4x3ydmIUDKgKmBL3gAk6Dt9x+G
AiUCjqB1gSHiitxwNruIR7+ey20KapXmKel/h2P8D/ozODWnNlFOUmb0BSQEy/E/NugTdhQqUc7b
SYP3TRZyj4WgV2f5iEFVR3R29NQXj0+IgSPJhfOw2T7ikcCBSEOgC3JE2xyPU+CJnLB2fJB/pTBK
ou8B321T53fChiIEd+0O+mD78gXmz/7Xw/CM0P6kR8FdUVT2M5pdRbcbr05siN3gt7znA8wL4SEe
NtEC0DMsw138HTB5VpgEB8R6uHMEDSPx+uIRmFREa0AIrhB9wpNzeRaTcIsvS/vPSVhKwgbehxC4
hFB2RjkZ4Bu7Lar4BF+FCExgoJFe5ucG8awhYHGyMLrAink32r8jRBuizlShxZaD7XQ/pxxGvXxX
3c/lGFmefegRuM+5OlaN/oQsBjjFoJIxMHPh8vajV/hwP/wl+fg8H2+JtX5HgiMAZYHTTjGR6VvC
ba2J3mCrJmFKXAmygTEM+Du4fjixKHO+hj9SUYXTgdZzFXzVMqRUyGeRKKw/q4WxxKwjb3VA/HAC
WYsDjX5mk2nI7Kd2H8OF7A5MADQn7CCo4xNoaawWAYygFRCuInsESoRJIrjVgAuJzokUCHnpDOh0
Oh4HA4Ow7iGgytg78BC4OKxuFWEM6p+FGa/oeZqR5xjHNDiCTaqJfaZU+9XrpWd9aEEgY/fTadOG
pRoTPoXanw1NcLzhGXjdTIWex3+/+dISIgZGiOHyXUNlEQOlfRmn9ScSkSQFaIbtAUFUB/Bejhh/
oZP0lIAAjlPzVpt61gQ5wwT7rdMDI60fDBC4X/g+qfHVV87oMi0kdaxgRIfH8TguBjWFM4nBTlDT
vTrkjhgZ8spnb/edxBOFWeDng8TYpFlNaWdKcQhGNwCfQ71mRtGc00r4cJua/ElnyZeJXi99yJnM
9IGYP64xOfl1INR16mz5ld37b9FmVjOIlGx9rS/XdI9KzD/zFCZdCHPnoy98dUxV98YeLG0jBkG0
i8PXnD5pTOBwQo75RhU/Z3yuN5y9Jwv4Cn7QNCE1X2VfDmf9OrhPAhakLK3utvl0p+loOZFmhxwi
pNWUVpPfqiE2qYP+xBhTr8Q5Ysw9LA/Q+emgtp8CLHklGOpU1CO5GE6dGMeEPMG98mbANY2lbRNw
oLrMyCiwpdpnMyU9SB/fknnCzsA9gNZCXoFEwgAx+uk5vZmoWtYKriWgvJnB5CauO0rNZmjXkg1c
fEBm8OpgIzoxeGn+vtoTHnDCTSw2u59Zg6E9yfDx6LTXPgxugisNDohsfp+u28eJzuFSdtuMliUz
Z1B5Y6B0aETEgDS4HkSCpJgQLFQ1WpuDWUcI+3TPyRmTbZRm4/nVp5tp1dtiLd9u6Y8W0pKOO9LF
/KZOeHrW6vLP/+cMcAw5d+Iwc9bs77I3rxPcF/xsrGrp87sB8RThFqoADP2LOgMhNnC6AB9azDqQ
sfywn4hQHD+svjnTzcvHt6N3b4HPUkWEylf4rt7Qoxh4MDhfOAG/LeaIGiDfIN7EEgFx4gZE1Vtu
Ka5IVgonGXgT0SV9PpHQFBm6xWig3copjeiZAmsZRVYgaBpaHe01TKYJposYiyI76ctpMiC5s+eu
1EtwX267yUY0IU+Eh8ZP8yeTHQROBx31LQTCSjiRlMXHQh8R4PLegDuxgDj0Fk245J1Ffuz/qBOp
4MeknGLRlmdDoif0B2ksalQBW0B3NP7wF0IeVI+BTiXIkBhEqXIJoA6UU/BAV2O672h0E9lvfoQO
F0EVJW/eASVP0fIk4IlbDJYwIiTl2BZikoT1piXSEl1CLrO4ffp5ogHxoUoGmlcEeeh855nz2Wb0
fMDgt0/dh9XMGQ+wytx2OVrRI54R8ClCiMA+CshggmXkrxgq0o1wAJ1YaAz+LbyFNGrqild+tN+p
J1C7AYhCuwBJLDC8z+TlS3vuPVnefaQL+LCAzJNRnZO7dnEopn+DubTkYQk1MWLsUfTbThwSgzZQ
XaukP0DYY4BgNBY2VIAo+gQZOXqmSoIu/W4zGrcoSsRIxztA2Hky8pzj7fgkUi/kSsPDnByZK/1R
tAgv/IQFZ3PYmsnyayNILDyxE5vDX5iqFPB7mmNskAvihasEn8t5UvCH7I/j0ka9beU+YtayOXF8
GWjEeoPf/9iFhX7YFxRGQVXMaSeInpH4Sm/LlWm/QTPIRL5LJXouanPk/oLDsUVC0BkjHSuR4tSA
nmlUcjAHrTcXr6KYQ2hqfDYkjft7+W+4R+JZcpZm+91y8GiIzFyoU5fKKsXfgjpATQ3GBU4AUXM0
CUZz/0Pba65P9K/NQZnhL0XkELQG+FTBsyteb66saPa3P/PGfrA3D5eBR86DXAMYa/duEhfazBAR
AF+qEAyZNx6I/Y1GZJxn93vCXy1PI284+xrAO3VFA9ippu6EIkVqfeabqzmhPZjipT32iF8MZSVx
fWw+GslpbHmpT6jxDuY0s/rXcKojvUZK1xmzJumNyHXmbLOQqZHRHyKKONRCNJKsRq4D2pxzREmG
8C1IJABQm8RpdHswLn72NwWbO9WhsJ0/Xby/xuZKFiRzNOLSE2bfQgh6Z8qKv8+5JilEFKn090hQ
qYcVG4EeRIvjVKFG8KtxYFApwpH76ncItmoT7wdHDk9NAiBP7hgkrn/YDqM2JsP0H0ln1qQoEkXh
X0SEICC8soN7qWXpi2FZNsgiiLL56+dLJ7qnproWBTLzruecu5IE2Gzdzej1L9Kv91GxNi/Yvhpt
oV5QVGhpceI5oJDV6NmvMUf0lnva0EC3Nu38Tgmpiugr012GQA5Y+TVXfsEvC00F0kzi3u6XY8Um
xgSyyW6f8EsV+AJCLiwCxB6iMnyDj4T7lJ8QR+gJr03QwfjLDiEwYZNA71wiXESpxp8c+AY+EAdE
RoERIIahmgHzh+jtc9BFrIuPmdZXbBkFEQiyHNwvoO9zrobX5ILwUdKB55ce+yt1AP2XxItUnugL
EwuoljcmSlRBBWgrnvvLwbLgg0mjOA8DphyuLE/mcyQIl1kDzEiNDgXV0E6EIiwM+3UK2J3tR+EZ
P8BPi79z7pPIkrCZYz+mgCYeTUpRCLEeesCfOFNEeUJ/K4kAubLpyURApHMN6RWZkYAAD+kiboNP
eGHuHXtBZC5kDxjhbk9Sn2CVOJcNQLQ6nAQDEz1IDa/euuPUHwjbwVYgInLEgOdXGFOE7TR6+Aah
MtfPPTKNIhZTD0UZnu/i0XhFjD+viNNQke0jIqHvQ4MCZgmNGb7OVlthjfkXZI7d6YudvzotIM/v
iDF4Ke4pPfJocaNcJw1vso9uL6ICOFYAgemaYLn2VDvYGLwv0SzZI7QncXnsJ5wMoBJRKRxErCwq
kNC+CLhxUq/Kmwz+k4IHhWCGxr6jJ9wP/Vt/BoizognrGQ37BCH/ay7QvdRZcb83WMb+JJ8W2nLc
MDsX8Z5FAs27OhukMMYaiVtJXUhSoKmbk7akviD3a+n0T2rmrb4yhr9OX1bS90fI3tWfm57psd36
3c3f1HYqBjuHDxVFGGYfe6P+j54FnxgI2mbTMWPwIM7QaxwTzDhvCBPlbPL+kW6iFu6S9bQddRNw
hy3ONeu/E2bQKsiqVOVvgqx6O3IjajFsbi0eBNo7O63ZOKdkDJR8ylJllaVSSgfoxCAHqh15sJBN
pkhYzD7pMobNOVRinhNaDStjz5qLPPuJxDEVD963u6L5kschJ4hkfgQE4c3sH+TpR6fO66QYucuX
n9H4K4AJjhvU+JBeUtEnTi9ofoMkjm7ABhA7oDOlnHWZg1iiCsoAcI5RyHhKtMPJFGIl6AtEqu1i
xEQZtrNbTKbS8mbYNTAWRCFqxs/6bc3Z9BR0FchqvgzJK6idf2tIJCE63gDeouScQVZsSvSZdeDZ
enS/JEwJoPXKWToFFefqK5H4cJvyPyDbzzIwr/WZtjwx7XMxApei2FnxNVHnz/tMMf/ehRsPix49
DGP5miry3zu2tNf5Xc9ypKUVbIpmoak5vKJa9ySIQsOcEtOaYzmiqptzouDUcjSSJKKYVzHUGmsZ
jcmuckbLz56jgcZE57LFe5J7ssxfA6pr5jOW8NGLijp0zLSfE60x36YeIgn332+bVGUkF3OcGoti
z6m/vDd6Sln3jqQmVTvFyV6JPdw8VQ1InPIBif1Q0eYD9jKjoIz2NKoRg0iqJJKx7DtPrsptsM27
R4O21HzMkJ5T/iTPUwPCWT0+KOnYOdFlSaLiPSN1l3IQGY9odPOEEpIeNPVmSJmVzIv1aqRQ6mGo
UhmMjK384V1PGrqAKRmuRkCKFN4pXUqr2w22TDx7GzM2yEQBBw+KkdHBtIlwviPKYFOsHt+rFQ/n
howhY7D5KIxZgQJNFYk6As0sWeAm2PYF59GmXobaPRR9rJjxnCKnTZFBVUO6TeIVhhkXnWZTYb8w
PMUcr4jBiFGH4Cswnl9TNj02clB2meZjsAa8KLlCN0cuh34aMbeJijAwvPlJP3KBWE7eAbUxQxXa
LG/ITIJ+7GCDeD1qTTdteWNoHCRYUgP+ouFuzDCVVN1ZU2IYroAeLGaFoZAjwSFH66mnQflw6ciN
iT+Q7KR6iP4lFYFOUIRFW/wlns5NC6kUl/mW+n1JXZQMjxAT7Qgq22xq6ovcrTLVSuTOQrL8kR4V
algjjCgqm5XHY7t/Kh0UZ0lb+LV+R93SZBYiun32UE98XPnpmXAv8NPHZ0kqtxh4NMFSqA8Zo98R
+yFSUABOELCw85Qx+lhAoV9XM2EtKPUBd9bf4ASXFERQ5As4xPSSSZve2kIvfkQ1MPmjFhNP5t1b
De9Mjk+RH1JxHea3EA/Q5+qEwLM/xF7WLbImZN60Ji1Gil3DBNdXp8nNVlkV43RI8+9nPx2K9Quh
x01GUt8o+DiE7IL8iG3M5R8sfNMsiuGPE8e5Inj2KZmraGN1YxdKzHs7mMFL2jQxQlbuKw2BCZF5
pbeAhAofmwKSHKZ9PI0Dg4o+8woFhU6haN0fGi3UCFLoPcjz4TK+R4PgG3HwdeT/Z9RXJ+FNtkse
qashWMIuRkeaZlGgoJwFDx58CJUEijrFklHqHxYH4lWsEyH1YHoEO6J8dkg7AXycxsjLJoLByEpK
FIaTlSjjT2mYQM5jioCj/BKOkKYBtvKfbKAej5R69yFKfCJ2MidjX+v7HhxGOYEN2L4opqFwNEIx
ddfrg02I+4cBV9EAMDyOIRaTBS3ReHy0q5r5XUBNqAlPizLssxVDTncEn8Zr85ws6R0zOe4MQGaE
ptlAwwxYAFERBAVSS4IXQuexyHU6/Shl5JQQs6/q+w8NAKY+MolxXaSiOIA6GWXvF9NVf+nONC0p
vau3ggRzoioNgrGnx0FizqRQuaYbeTvU5ddjcuSgdrpv4Cy7F0rMNlZF/aUYmi4dYtF8934eaTPC
JaeB1V6RxCPmm+IEq4BjRHo2mWsvj1GZtAfShOrNPBWTADAlD7fWV0R1pErmIVkTkWMP2bQuFLRC
ghDDbFoyNDoNopBJSP5ORUrAZEOitV9CFAoHn0Jfv+vpHMKDAHFZrkunKzWmIoClu8/7fCqn10e+
bPRwMsZMIlhEJREucBzVNMQ1znyxpfsW47EkqXFb1dfTLxlIEdCOklk2A0RIhhzMNInE3OSqaBYr
9usxnfyjOIbCYHUA301xI0eNr2aTVO6k24KJCqmAl18V1opS/ZIAC6EMjsb4KeLEWGgmTlZxQTF9
ONxN2WLDowsugrJ5eaLIBFrwWpy8+gqtrjlWoOBunkZFs3UGeMIG8ytLafcg5hIoe2LfmoKS90AH
6sQeb1MO+h86LXWxB9tc+lV/PqlXPfcKzdWUtUlvrElnjBiS30fQly3DRsufW7MHjT/cCXYDkKxV
EYBregsuN0BqaOXArAkAVKLD6Y0asm8ghzhKl027ogd2l77RYFTJrRJASkCvmI8rVxaKv9lFy6aq
PmesWzWnKMDyNeY6fczS440ZWS014DltPuz2vV3WMa/5GytZ9Ch/KjrOYojtbXn6lULCWLb+i2hV
vv1Tf2lP6suWEzeWvstKZ/YH5vL2j4FSzE3ZZeWcb9WgIBgMCKebBmRFoMd8I1HjiUQL78ghRlgq
nSqQJqhSUGmICvIH5hcAq2sckMzIVwW1RaZ9XlSwLAi3wG8WqwgbbW9OgqmkA+8bOfGHfAW7R3Cx
Fav0YAPZUW0XYNs3dEU9OLwO3F7ktxnuR3gB3vBkRSfrcL5bC8EhIhJZxPZuA13pwLsXjnwuAB+D
a9+2azYYBFyH/FigDBjGhpaUIIghbBDZlQ3jBN7vaRrZO9t9ue7KXLuu6c9au3ZJAQC6otFF/5KG
HeywHotHf568/oUcFxwd7h3UocW1Eof5Bhzx7AfdmgM45LFLsxolITLW6Wkf2WO7dCLtPJr1rg1o
Ek6Y7iU8AwwHCEUCD17FPsMF6baAH+m8ou1whkRgc29nugrWmb9psBiRz79d88ob00a1bj8RPxC5
/7+MDQaxcHjuFGbcHZbOOucu8nOWzKsJdhzMOBtqWCh+IihBfMINsOiYh71f8S20Pbhw8cpAQ6Ft
wuDmTw3wkiheSIvxB1g5QjQ8Zjc605DcfJ4omPiS32JL8J4lN5a7G8Aq4vHUPLYhbFYlqh7kXbDP
ahuS20aGcaJYEX1TG0GLFMxCbPsbkAXihs5ICVgNpGjFGc34mTwYQQRzoC8/wt5lUpy1g9MCOpRp
puyPLhxDkhnbbDWx86DQTW3ZFd8buwvs1Na+o9SjeiBtgRku+JZLAUG8xySSXb4GP57HkACULQ6A
J1woLlti+p8kqKxZ5TL8ALi3hCUhkQolADN3GOo1GC+xzAKvStmce9NYqRJxLarJnCB7t9tw7SZT
C/2dzQWxDz12Li1WbjoPAIFrtrj1iBVlfMo2CUALSOts9pqiVWED/bSpTllsJt6PXJX3YcKrj2Ax
9aMnEh8EtKwWDW4at6/tbng6o0KAG8HFVmed+y+cERU6GDpT9a/dl/4xPB4la/mLULyj2kd8vwsi
0/ndLvkcg2htv0C+cWoHpwd/XHIIFR42U5pdwXzUIFpW1mK2X60uKz0sbKbEWoZzcmKLX+M/Qirn
OrN05+EwM8wi0LYePDsST74yeCCh7YP4cuPs3xGVDhts/rp1Jz7nmUNmQT6y7hztzewMeJqiFZhm
Z2TDF3KYvWX1zrJ3emdijWwG86CUNNiNq2oWneZl69F1dp9uzUd48/aY3wU7jCIjCnxU2CgTUMqD
4GX536gUxH/513OLtuOqWclcAFPWIWMEDZPjLDGq3epsBlk+ACvchc7KjQjQ7YAm7Jmay2B7G7LC
SGayOii5N/Ve+uyzlEzAQm74ZX3xRHancOzcrDDExXH5peVJFg/ZtFgAHCb/DS5zd1ykxfm8d8Qd
vh2TFek/93qEH2D1M5PfGHtjz4gGtw4Zt8z0L9N6LOqw5FUBH/KfeFWGw7knv3eqsJ092DGe+LLC
fbydOuS1+UFQADZ1CYfLtpFwYW32hsVzFgy4kbPbsdascW3JNlb6TG0byDYUAaw3HKCxnXwxH5Iv
niwQEvwQHkoYdm9CBQ8CnccPu717VrwkyGCNMTgPXEI0+WdGb3dChQ5bqnrPsJYWTYiT2FaA0jsM
dTdDonF1T/xu3/xOVqzVHvZyBXYLFDYDB93H21Mb//3v2dgavcdNYa8qi93Dpd8c04Hr9w90fgEv
hKrqt7luUCBvrO6ihMqBxMhNnNWBe8UevijS9tfqiPIbxWoGuaxk+0L9Zq7ikGzS8FJooiCOrukO
6v46Q45pSWImQA7qgjH1JjViieHh2b+J8wuKxe78AS7I/LluwZyAwKWdbBBZOMM8myZ2YlNNs1dX
1rLyYEzYT/sXuqSdsepsC2uF3T2DzVOsHSOS0QyL4ChZmX1h+q+1aq39HcbrFLu1QD4dAIogNgtv
itPA+eL2sPgKjz91IdHi9Owz3E78lWzjv2i34islnzaNLZaTIp+P4XHl3WwPDTm1pwR/1t0BgMMl
cW1WjWYgcixu7b08Ouiu6lPLjajPcKy4cftfwkUiHLi+s+gb+Lxi54AZ8uHBREkM+lJ4E2dHX9tu
ozj0L8J4Pr3W+oqtbcGwQetr+bCWR9rJ7M3jMhY3Wbmz845Xa/1dgCNf7KD32tB4F629iKiROLMz
Vufg5pbfeMvlNjyG4dwD9b1K7tkurlQGkkLWk+fa/P3VUJUlXnx5Otbd6SAnU1GPVXVD1QMDF1u9
5Xk/09Yb7NZ5UWkH2+3VDrBPr7Hrzz1/iy9q2I+nSxVds/5aZ86Pg9/+ebgND0izlLmwTPzLmv6g
ZWsDbLOE1SEptPg5p9MY0Io2XcZyOlTWvBsR83JiyZfGnVgNFopLe1hzJMtDCj52Fi7BXGPwsX60
ziwDwoTivbhlK9yOPeYlL57feqRHzIBHacIbuYo7nCee7LyWbKnl8njcCvvt8XR/CbU/f3rry79b
ZwjVIoAQ4cAG7+zA0hbOdgjthRTpXiSONRQcNsoZoX6ndWXOt/V799is8cQaFsOi83W2vDYbg7C0
YO3CdhQrbA9LXM5S2bx9RtsvG3hqK2pdM/AKfNvcQd7F5M7ea/EPZfP0ZN/c9WvZJ6SkesMExrUv
R4eZO7M0rtTiE/iOLvfvHugAWAiyQt4QT8PNF4fDQfJFRLmIniEQKjjnspt/LRYfv7/Ag6vs9t7l
xSZz3eu2ELsI2yR/4JwAGreeM23+uKCp8QOkgmOtOhfSATWxOwiRurXvbS7Qel7QNFqOj4aITYT6
Zu9DtaVsq3/7eza7bQE+t6og+YX+uOARx+7X9TJzr8CHUcQIJgvJDd/WFjyZte0txKd8yWUE59z/
wmzNBm/W/95weyef7nGyePhZ5G2FB0X5EcyJtb07x9+CjRoUCz0yIuHqmn8nv7RKa07DnGwUe/1e
U/mgdKfg4XtrO315pQsvymnndiAvOzudUZoXKsuRwhEOSCNnmvX9rVlT1EKho0eluxY+ac4e9I7H
I6N3ghEe4xYsGVNrfWEU7cL2WUhnv788oPX4RCK0YX9We98nb2d9Dce6htTsg0fUruj/2L/mdDkJ
hkUoWXw6dn77kNKdvTytVb91fn6UdWH9/PwcVWKFL//iSzuhPq1b7vAz4/20uW5dr7fwIpZnda8t
n/VRlvvKbe2V6qxae39pI8vPrdnlxlrulQ1NNec2m/l7TpeLToW7f0Wr1Yxft2Tf9y83e/Zkq3LB
l/3TI5IT183QeIuY++aAKHSNKfEoIaM8FwLDEXKO0UYhmGtpUCbWeoO5RPXB3USV7aBQsLMzb41t
Orgg6i02oIDpY5WJ5ndjuLLx6jEDwJ7CGlwbm/w7OSuX/p9xySAJGT/xH9zEvtjQAigLG6aZ+lN9
j36kOepsM8TDvdql5L6kxU5kBWrBFlHVtf8YLThm/LlZy/lyiunyELK3frz50gstbzWbsXt7khZC
qx+QguHMv7bWZDGxLarJhFsMzoSMJc3z7wdxxcfN3RpAoIAePQZ4D7Gjxq5Ju5D0E8m9taZZ6jIO
T4Hm3vlPdwQzlnnItuSi5OGAQCX6ZZxcBLEsQm02PE2zS0+mDsyIqoch4NR81IAlAVj6iH2Qx6PT
djWvoGYFA4KYofBqgoDbSjw1cz1Zm+sMMDR1zQg8BTiAdS97L3qW9TQHzDIReJQG9wSG6l8Hi4nd
I8OkscZ/8R5hQFDjlKPhSCCxUAHydIaePkMY90vAOq/eY26kwhPcK1/aKp2LBu5zKq/aQ8JEVeqN
gVy7E2zxAPDKftD/rPYaZQ92HyMJH0f5fj4x2BvooXQAKwd1mNYidTMUpfF+IyT3UvYI3QQUMqFh
AXigM0u7kC+it+uROc7Jmrwo/1LIByIUS4BXrIQlQxma3IlMbF7NxQxCmrHoXVQ+TbqVaMQai4kz
gX2cROZq+KWX+vyd/CHs/fWEGEJ+Earr0b8awQQE0iTvfscBEuAOsCZ7hdk+MDFeMdEGVIzxPqbM
MkFL4LscCSQapAxqBFWkqITL7eqV3di6wqPTsAFE8e5dKr15Tvsz/av6kL96Yjoy4ymAZ1R3JktS
f8mGa8mkx7GKt2D6ZW8zMy8shR7sAwWIl9MZKBsU38prMwEDkDJbqFR+tZ66HQWMpPyNh386ojzt
so1R3aOF8bae+U6jCveAzG84euJTk0iZDfeCfAqqEMa3nxUe4V4sgXINlXSnmMgShjoyBciqnlCr
FJVsWotU1IEJ0wfpGtLY14ZKOSXwOJ+D6wM/WGjB6EaZ3ikfzoMB0oe4CV9JCNo5YdT4lVondXJ0
LqQkUsjWmWbgQk5SQWdR1fIr1RBdyk4UIBNK7dQLdJ0y8AkUIt0LwN0wvo+3Ygu/adgivcNQVBjK
DfVVn1d8wenNCxdwfXPyBdjmI6xwK0Gx2OORfSM05ojCVwaV9oFgwJ4rKzcFwkCjnrokHFJKreN/
8YrTWP1D8xjebfUWhgVqcP1v+DHpl32T1U9LaOL5rtiXoA3ijXxDAeW9lWk3ABlQi3kFfL5CcL3e
jcu3lRqzfkR4T0aXTpms5N5vf3SFAHYAGL9ri4SxKI+I7d9LTLKd1dSW7z+9Ci4g5NDGIW2Z0xOt
OWZ6Moab6r+6ofkjlTM6jUB2B43x8FNzBYRDdK33GlAnbqh97LgnmhxVdTbRPujnG+AuFDVFZZy2
Mmi7DoqQra2mNNbqZilR/K5cXgpAFM1heAbUPGnm/rLC0L1Silopcu+7ES1wk5F6J0e0piF7EYsP
kdkGRaIii54Vc4WWhLZsDNlFlz270BCoM0z0JslWFKgf4oWckTZnDhH8tS04Wp5OwiMudWySGjLF
g73EfqHzzAGjXdBk23e8obx+GgdjfpguEZuYMp1fXd9toElf9347oAcDRo3H3GaEpgFRPsnTnCox
HXqIFu3uxj6+Pwi+dygQosqVXZIuYD4ML0+7lOYMjy1enrItoKDEz9d0Bh4mrSL0T316+Hw3Mz3Q
KgyS/XT38zmd4A7MLnXEZkWT6YVwhlpvTu8vTXUSxPTiQDqwduw0NBpIRJzbpuoOD2LHOReVg6Qp
PCYQ8ZaYi4QMBzQEfUCwO/2fmX7H7OXX4gQQ4D3egH9U8zm9BkA6xegXq0VLGs5V/83Ncdcov5df
FPUTf+iZzAT3KF2ZjEDmWlUkTZVdja4KfYrEN+vGZchEni2U5JCZ6D8brpZO4YaO4784XVLkRnyd
HcGaj+gp9kz2jKMTSfyesR5AqNT2H5X+MRo85Dk8QunLlL0TYByKd8BAC2YJMqOIVthdmWYkq+ry
ka/ZS4k7WYGsUs/iab4c2nyAp6fptZOmFe3FoG5BF6lMrviis2H2EY8DmyEmKdF/ZDH9kSD6hFT8
gVxnW6AP9GHztdRB/I6vvXSNl2zaOv2mqwF+y6eLB7CkYA2vXBqgBhT+1bPJrbYI4MfaErQs/gLA
K+vVof53KAnRjHV5/4nlL24dWudJLBe915MGDPeLKjN9OJiwsMQSdTMJeacHcLJxaI43KFXQ+Gfy
3sGEPomMGh6Hpo3PUkep3+zpNQx7eQBadvdvFZrxMRcmJrCELFsDFpPmshSMZJd77LFvp2xuyDvG
CvMz7/7wVM/t6KdsGGQDWiZssU4cTh4b6Dx2oYLqS8AAEYwsGVw25Y7l/BfBjBb01fv+JcDPPqpK
VbtmjybjVjCImxg40fLT38ASj/b3OUvDiwHRQbn3AYS1vX/pCyDdLDVdHvqmIHO5LXEKOcXQkNoV
fAJwJXALAHSq5pZdOzC4Q5k+ePw3MZALBKx2aNdjDv8IMVkGdgmtc5pjVPrwoIBPhS5hR6cU0Vds
1VHs5HStfDXKDoiLJE/lOOrjqOrWYM8Il5k6usE0cIk8eAFpH+1VHgL0QwzAhzTEMwA/DdVA2B0O
B+7zSl90YLffsfcO0UoVydhjYODFnI5+Vwb0l3l6wLVw0sqUHj3NevAgzNPK8EEsAk1kDj9WFkA9
Tr3SaF0RBDlPfS461AwQoqGH4rTYXgaGjqY1NG7Ap4LXJyBGGN60pPUvlgi4ajkCHvWaaoeG/hhn
GLrrjIsAKMKUL+xFrHMtTvxwTyM0BAVSqaU4BgJEm/OwOFyELKc7WAqnpgVE5DZxCUBGjz1AaQZw
0J7DWlGsINOlT5lCEor4CH4gHaJGDfMT+kEkfcBWKRpKAaPxQPDTyOVxtMasmtPtrumycqEmOI0w
r2Y3BtlQoaJVh646+dEV0CqkgoQeOlLRUHKYXdOFnHz25JswtgxeTHKeRBAFmJgBWW9gRCBD2AIA
R8BGsfbsEzBW9yTC88Ce5tGBdMIaCcgVlHXqM4BbNYcLY7YjAHbmB4AI60TSZ4bCdTuwraXWFVRW
4OE8Y87xjB8EmcykanQ+ZC8rfjgbDV0ifBkhJ8177uUuBn8BGWFwusML6IbH8yHwgMwNGAMUR4WG
OainJx5EMJmZdw/Umt49WmYOsUjNPLUHsl/ToYqIjcC+yRRjPyBktpsELgUUc7PAqXJSUlrpwJm4
SJWheFPeG9fyyqYtHSmoIVQ0FLcbZjQ782yKceB+wWEp+pHVH9IlEAfMUcqwHRaVALOE6xEqzQKm
QFPMZSr2VDRAORgzQjJwVYAGc8RNgPcIDJJKq5fid7MUXWYQPUhi8LGK6D1WBs3QiNW4J/8YEAer
CmACNgo3xVM3QEzyjlVC64ZB95/LEt6F5WSbgE3uxN60IG/xYFm9R/WhqaKZT5uXrjf3anrvApVQ
l1vnQNC/5LC8Pg//AQqKiwfJIX9GbwH8T5gvlw7+CUF/opRmwdHkoTNCCxiD1DHAjIYg2QBSzaDC
agQToLwT80xAy6Zzni8/gGMHn0TUNaE3KiDdBoXBY7kBQs3hLjd0aCdXUiul86CTYWWhtQ1PHx4b
wNkdvOsH+XcPXQk6KA0hEVMuiKj4xMD/cMWA8Gl84VYoihpW/tzB54UTiKAzdEtMnrQqQWtQ7wYj
+JFl4KfoX2SXTrF5VsWSnTGh5IElvUzEoEIe3/Q9f/69qcbCT4tS6isSmmkuURBTEwTHxQHmmZMW
PkJzPvwxaSxCVoLOBJdBfkhQBRoeTC5cSEYPUyHHbM9O88ksJRQVYBiAfeC+OZDsUJILblzXQohq
XecNVCYI7zvXrL7G+l4RA6mceEyoL7Q8aW5jpAVXhXQ387Urb8fa9gaBewCRRa9BGjvsS94BHAFB
ITEtLEY0EWhvP6krcW24GLJcadqrQLiZJSpYmicmD96u4yTC7WRazigPenuQY5DO5iP8Q0ML4d0N
HUOG6cbsb1oAC/Glb3KGYX5Wj8GnZU3rDuUciPeUPZ9CewyJBHrF4JBYME1Hf4SgF+bwZ4hGjZQd
BSSUfZjSK7pvw5YOOihzdvHzJEbHsReL2sfIQcpj/ThjQDHA9w3gVbhBLFs1I1WDwxLjR8ZeZdIA
BabGm3V/3F62YREbbTaizNpYiFswAYM7F0x1pAKRSAiZ+SWGy8comwodBOI2vBeYXJHO9wGXg1i4
8sn63/Tpcj87eXAIMoROjUh5RGx+xB5AfKTrUgvbx7msgjcMpCqAOCUoloqnUJpjFxLfjT3emh5+
dQt4gfYW8IawOWGKQ12NH4L5Dq+cUEuZRFDPDRNDgXwHE48g02olTQDZgqkIOwtQLeTw29+j9tkd
2Q8KCBBdabChCGeL/cq+rgCHWTJkTk4BT1V3at2BLUzLeBJ71YjSX/NZJKQL+EEIUQpsJbDL40DD
7xCOU+hAXOLCweX9SCmUPX7THNYIyEJCp2wji7k0/JbAfulz3NjQLFiNTAs5KYTv+nNPdhob0SQJ
YKKivQxMivAGJW+hSgvpmoPNE+ReiwurBoD0w79/zYExcUp4bO9hK8NbQNHDnEH+TMcYLfs1rIFW
sm+JqnptYWCmyUB5xnAzYPRSpkFahMwAH8Y8uEeE22ZRgYzwK2SDpII4k7ZobC4NLhS/hr0grn8T
G3nZj2C/OWCahGpKGXbUZ8kUAADaE6iD+GbBJG937C4BGBg5hXbejPFH80b3gcqmQaeg5wRMw2T0
OBzV0v6HhZFWBGOwjR76Ed+Br4GTKcimgIc9BRiaQNAFPA72FDYBRizMXLrF5Ra9p89+hiwK6HGK
Z8eXgHgC5gdrGjkESDTQeXlwj8PYhEyNRCVgbcStYJshRsXmBbtAOYoU/DVeczqbP2N626AA1LEI
Hw4R7BXiveQWpG9fBIkk/YSiI0HmvnULwDn67/8emAu8nTzIvKjBoMiAnUaoH1giDUQAYi112JGN
xCRaj5RojDECMbsDlZvgtL3/nrYI+rtGeKU558Z+81MP7r1zhtzODbujDTjYT5PD7ciAdGTnndiz
6l9duCmA1cHN6N0sixltMUgy/CGQ+ckmTsE3AcT86FSUKCQX9DVy8e/We0YYbK+eIU+8Zp46tRYK
Z5TV+Au8DGjsZMNv9pf4+3WZzN4rcqG3z2BK0io8Bk1BpnK1dhNPqWZWbxcsTNU7ZsLmE020NkFB
xUV0SOuc2kDOxJMnnj/6mSS2nIaviUPZkwJCpCOXQJQ4gShGeVNXvJgy00bbAwEO7rQ5ZDqeuQdZ
mWbE6Tvl3u6O/t0tdPG5/p0fui/AclhUuq3M7qbTqJ0fzBJ6/gHtQcQGHYWiEiUU9opuWCw2UGXW
j+MJMRJVI6r9HufDI+1mM2IX5Tgk2IXbSksipgwh0PAAiIaIIFPEVMSxmHnsB0dqT/QFMLv1x5/g
L18DvdSnhBmgmHMAcaBqoRoRezBYmkHJEdaTPIKBxLjYUvex8rwQ8eJJjN6TDlgURHAwaIIzP1ni
xeX5CFePM6oCwH8cajxUwb6DBI5d7iGgMmXcvRlHYEDovHK6R1gzQAV0Exvk3TECLoR5psTH921x
Yb8qypeEixjmyMwZEtMXtw90Oky3Z0oIe4QQpbRZZQzxJP8WzpW9bgi9HY7fGGDpW6jPAA0lhMPX
Vzb0CQQMGEF66v/IMvR8nb2mRHwE2RPGlRCa0qk82eAMCe/JX6iV3cZ4gShnEhE5VeWYqf8u0QhX
l5RJKio54J8ahlHgV2F1f5EMEPoDlKTcMIzYXIrs9SANBZyzLRzguxJ6Vhq6Ma+pUUWkJ6wPy0am
Q1j4RgIBcjiznPDfw5bVw3rISSKYe3h+nNrkCjgMM4GxAvQKN45YGJeEG3pDxGBQHDVCTGe8YVQX
TgrifN2L2YwkCYN65pWJ6Qj1Tmog5H8BSlL6xqtAnx/6f50Y931J+xBtqbKZ6lTGkLXACH4Y/4yW
Zx4kPmT4d6tCdqXB9h18oHVsQuM1FWE7Mgog4G8f9DYeeJ4Gff5ddh5RUWMc2S78JkIQmJz7jZGT
bmdEiFeUnJ+eyEo4tJIJQuxV+ZJd5CvaBsiMP2q3fnhssVLfgZLMYoJoW0eZPBay5BwC5KLsmilz
wsEc8ChUP8dnzSRtZ/4rqrhMfnFQJeRc6a8AkQVMHL8FbI6pou239kCA3B0QlATLic8qvNdt3hd7
+U1gJzQL4QI8zSC/E20E47uLbCJTRQzFmlRTcKvqK4ghbBYwLEfkh4d84vHIcEH4f4HfLUOpCxGj
6uJZ2xHeQX/guDEyl60I104Lofo9wJsyqlKy+Ui+QISEV1iTM4qvmh5VPnDLOdEVCQk/zkcyOgiI
BH5K8UMyTOBP0EhhFOhv/J6BO48xM+w2zhvCaxwFStcg9ljV5BZN4pAECx/O+bxdiEYZqM7qMoPd
BuDYVKZwHlkVEvw/AAQrWkjwIn4WCJXkINiOFglhFroQaIvk+oKth6niKwUepPJUII4iNA3Qhbj3
wasWE+CIF4kZ2LKK+2BwWH99xDOzC/De1N/ZqcRYZkJO4D6ZSMz8VGKYq1xM0Mdgk1gNU9HfEUYI
uaJXu9RNb/QW5+QNtpOBu2TBVB/Gg6hgEQ+D9qYMCxqRT/iu8P8IwjHNJ3PbJNComsFj8QnBCZCF
Jgmz415ikAE3pPEbVcgzYseySDAPUSlJxlPEoF5wSV5JJA4oZSHuBIA8/dnloPxy8dgcjo+IF4kp
8MNE/+hH0VsXpzEk1OJhEqeAQsfqcuOA9QVXm1RtPFWpbfbAOITqGs+Yp0TBfRi+OYl8Uo2nXCQ5
FUkFL8tLEbCTsXDB4ulSxW2m2AtsNw+E7UYg11AM7EMZwDnsD4+VZFVEPJD9EXoKwgoEEz5pBJCy
REVIEIecV47IxbHNXWTVUkZ4jn1w3OAYEeonMhi9QgK6EsIECtg9ftfFMHdPn71fj/3ij+knw2aU
uOQJzR+RJkEMd8z7gsyTPrOTGLoGgtKIAJFqjPdl83BesQWGUAckLkek7QH7CFQcc3kUHz1rtSAA
8hTCU9O+3dA15ekwhQ24P9Uft9NcNJF7yU2bGRLRq+5jCxJaySG7TSp9+B3D26OOZ05+3ndXGwVq
wgl1iOQkxUdrBjXqx4F/3U4hB3kMWgsdOSwAStoMfJ9MwYpgJPICBgXXaGeAQwrRspDSkLbpMHid
gVI4wfb8iddHupQvgj4ziKcCfperUxLQebwrqRMXmql2A4CTvHcsRpphg4jfuLEUZFr9J985LUie
+qqC+eL7PAfabj262iqhXUjkwpR77p1rQlGKi+axjMdIslAdXReMJAUhDM4BnVLilDGdFc2VRwFS
NKi2Eu1Id79U7aGJeCMiInpV3BAvlIDXoKGBJnoJRY3rcW9mYOY4T6Gxo6eNpcnh+W04auL3NAEQ
2jPJe3zz7RJSFSshjfr0FEXMXrjfHW3HRmIPkmQSxbKo+Xh+H/v1XUiVEdIi8Y3szqt30VHE5Q8M
b0SW5vFlXvlaN3ax6uQIJIxaHxI1gzaambBML4iY491RyUPvr+1FmJ/QrISPWdsxeE8COjJULcBB
kBPJ1ZQ76/5kJv0SRpQrjPxIqL9bhLRIlhM9P1Uk//A53XumXRlqFgtvgPK8MYXHQSBPIE7RQTWO
GN/MI0I2sAgov7PNVM1F3pqlfMPBau1cDoVbGAVxC4XU0iXaSA7w4hMscPK3AdAX+42uybtYUQ5J
3msOHNfJYSJ30wmt3x5oyNPLRa+dksMV95ZdOIJcOfEfKNWKISJQOHhrJYarIXQyRULwCro/HrAG
dm7ksHTF0+EOmX8BHpgadnT7IZLPBbq7AYnn0S5H/jOHeYCQGsM5r6QiXGZuimeFP6Mgw9YazeiD
izT08ljm8VLsMSTheWcF2V1bT6jWeTw7zk768iiSdK/g8XTucsDJJV2Z/EfUfS01si1bAP0iRcir
9AqyVSoZhKDhRQHdbJW8t19/x+I83DgnutmNq1omzcyZM2kyqZcbG79tH04tbW1oVouooQp7r7ft
lPoli5LPwqWenuPj6/7VUfQJqNLBUSrFzr9A2HbuooaDes+ahwcE4Tc0lgPUvTBz0Kx8Tclq3Rqn
+XNEC3rTPBW6mc7kc6+KirTXt/pv/feqDyt6mhN4BhbXbx1hgzNTzTfyep1V8iRXeKn3Z7PY76WG
Dgb/yXpBEMoQLEi/7r+v26cAIrwSla5TK7cx1J2zXCvO9PKn17s+GmwmCtjbJq0/t9pWsC6otPlM
P1VrUW/s3LF5IwAj5zisXKm9LzXCQd42nWib7u5BTqZIRrmm6IJtc7aw+hmI04MFaRswQNMJBRuG
f5+sZq1SsV2OOjWSmTcNbJ2Dy1tpnkrxsTan0xsz3PX/lkz3CT/qNjcewCzHtiJefdvmF+yCIyLp
g6CIr46/VtetoPnlJhc8UY69Gp4wOzbahCT38imrJQk1mZf9utn8dcc7QmL2lpd7MolG/WEWRtpc
/4nTMyw0zHmVkHn7Umqb7sDKOhMumQU4XF8QnqqOXeh8bORnw+zeOGAHe0TYjKkL7ew0YQcgZxyk
HBpcYA4Gyh7vosRLrCbEIgFaBAGR/ag2JLlUsPSiejG/mqA0N2AaDEE03zvvXIQoMJNbWPSiOjpS
dvl59/tEnMVs3pjW25TBiutW5SsYL8RIvThqBPO2dbetCCTMf5GeVupqz8yxDHyc9Qd9M08vBVrf
hgbR7FgTZWuGTSB7msfiIqPpYG4i3YC5Zd0g5fUCevJbqgz54bm6fr5FYe1P+2fOxeSNad2oBavL
O7JFGAowCjpwAmQKXi6Km3vo/e+NZESlecd5pgdWm/9eP1t+XtNUJVXxRDH7qG2mvKD563iGZwa/
0ZyL/OOpw6NTjTtWm64vi++UF/PjwkYlo/G/P53SuZlKlSfRtC0+H4LmasXNKLXKNaUxPVS6Ewhu
G9wDZcs3pCsCEf5fiFGa+PoQ3pfCElEk33W9jmfJ093kC8K3iwQojG0ujRDwk/p1gOh9yDe33YBk
mO8TPW1coXPHqgMALYnBf49b18894eybVXRoSgjzlfAFzh8JEJbTz4Fh1r6EMg6qg8zkyK+Pr8L8
6qO1rDZdYo5vt+ryXbqdLYlj4fA4Yjdkf4JPw7B+McXIHWR0FprwhJZZqSW2FdxQTXukYrFL1j0c
vkJYJXjct4pEgq5SOaNYj5XuopTMxW27TqmYaDv0XmJjIVpBBqb3S0LH49hoy1OIEsuv1Wcr1ni0
jqcQr7AuspfpuuUerv8eXozHcF8Xj9iZKJru8SPmESiIxOBD+1h3N9SbNdHCIxPy8WrVhINBopF+
H22bWK22Db6sgaMb+9mn/N1tFXBYZZMUK5VxTWrv237TpKq553xc9nqv6l9+hmF6wakqpYqDTbqG
gN0/ynlO1B/qjUcqbnG/wBniRHmBGykgJpMn3q3vepBMRYed2VmDY3LI/wnw262Tr7b15MEEYW9K
BPmbxtiwBaeR3bzsehS4lq3trBeVv1SCROM2AlnrKNm3V8J7GKV6NIQ/sBf0Y187B8ktoRKZszIh
2vj6bf0XNdIPLZ+0ICeKmTLzmxJPDbulDagVrqtoAHM3cSX7ORB0UbEiNtHb94SF3oY8bZ2uFRGs
AKbqSY7CGDnaI+BUhHUg430E567q12SV1Osq/aMMWhpGj7gC50g8iGwJKJLBO56UNeVsDgSkkeDx
JWAsymWKTFL/MxWJT/shl3LzUbMIKCNEVNNaMbGmTB/jIWWD2U0XLbuDpybXpf4pA160KttkNmTV
5n8Ng5RxVgLA4ByCbfQVg/3tkXGdBBSF+fNz090o7J/vrUyk9Iv5kQnPLbuwRwMJ6uvmOiNkke8u
04Jav0J8ChCUEB//+SEBP6y9u3pzw0B3lBbQmp6AS63AFdsYsqcJpyMuHeba9fjMSweAa/lnN6pq
uicWmpAm7xZblbYO+Od6U/ZClr3aENOFL3STQVFSK54z6jApilBAZ81pm3iLCYex2oZv+RqAJr3+
XIOLv0uTambcM7RhQPuv8mSwTG6NjdDpo08ig6KGtxdbXEPatOjMjb65t0oj7b89Adv8j9UqJ0zA
klT+LVXyqt3jVYcRpMZkwOiXATkQT00CIUjqCQl5TJeVj/QBQwu/kZA647omFXdkcbYLf8u8syD7
WMdQt6/65UArFKVFwiljEOQWP/xWgVJIQA5DsyTVPGDLPPSK1WvYa9JLobQki1Xmuj4dNXBsWgUB
Ur7JPjKm50oId6pZT9BZuT2VuEDIWR3O2fYpAfT0/lYsTxQ1NrcPCyiLho2XfqLOVA/PVz12KoPo
QaXLWN2Wbdb4XulW37XsK+QpRil4sCCiJM4xisz/lTna/lWpXftykSBWIcOfdWtZEMR1Y8hFijpE
g2vwP4X5ysjxWl8VvsQ5DBog3FeJRvd4ggpI1aZbE+SrgelUodRxTq3KT56yBvBc4/nfQyxMlL2s
b63SF1hHaOtYO/UIrRlmqKywxwKwkiIaPsLZwJHmGi9tN9rghT5FgvpX6d4xfZl4J9O5C+QlS+rm
uZL1UotHMLnlVZtHKLzcQqx0/GecLjerNFBs88Xcf8iMhatSCwo5l+dge6OX8rTttLuTDgfrWYwf
slVs6V2wtsyu88poOAhUV4mVaKL0hfCnaiuQ7h5NL3KptgpyMZNbTT55NPlnv9/7RCA4qMCq7coL
4o/TtvTF0KattPnQcDe3s3Yhez7oFFo959IjLqPKlb4i3NRy4xIDt2O+lf6nYwlBCvhFFmSOhcsW
kg/MQOd2SsQ+DZea7KlfK7ZX2lnXO1yo6NLdu5GmV5kQFKMRMxZVmokNceb99Grl9udmVO/k4qXc
oySeOUlFdyG0KfZC0bWz6VfrEPxni0R8xEMWNd/4zR5KKXg3MqlHpiUhkOL5kkJXbFY7/OPu5Aq3
O8ur4BcbksF2CZCLzi7FklNI8GRLvsaSlCo4Dd3MBIZi40rRZgV/eNq8qZfJ94/DkFmIAolw/51U
p21AKZzt1PLihR0lFE38zwZLidXXT9vJMp3iWgZCtKABlChFc0s4I+VA1e5zriFaCXjK3W0ULbft
q6MnnHV4SoqxPPM0hA2WE/IpZrEDp1UCjtkOVPmB0qw/qAyK6ztcW3fKai7zLQZlXm3KtQ5RY7/+
lGmCLjbyZh5eES///chgBLHDoB7OtinaXrLUZJbaHud7k9cFHoJGtaDl30tbwGNcS7E3Gy/fZiat
Pc2/6lCD7oLBou6D1vLNoFarKWcBjFMlQDaCF7sfpBnxMB5wa0VEQCIUzcUxj2KgGPi5188Hboey
HQytMzs892zm7aeztr2GBmIhp9mxRjwFz6AVeuDf1KQYkpNyIKYD4xEGwenyhPwwfMNLwSgeyR3x
1LjwJhiTQ4X/cuwub/5YvGjPZsJ7d82Ib4uX6O/6FZ941V8cW0zzqpX1tyYYDW75dGvG0LrHNDht
u7dNZzmp99vVbskYos3+eZcf3HtH00YSP9wordOqez6NxH7hOTbsPgZUXO1Y77yi6EPVtKtMDEHf
V3i3MM5DZ2r9mUq5C/4yN14NWpMV0oNb/RocwwcfqOmSXl3sM7PhuefF+gt5FFI24qsOXN0uZyz1
vCKPpsuO4GbR0TVZ6LBaRYNXssaiXxt9/PrpXJobufWsRD32afXzvvz/5jtX8kXjTmqN+TA4XESG
Iqy6syabO2BGD0G7OWzD8s+56/xDT4JnoQWm4XjkTOd72IyPt3CFwr2Ta7rvsr6qZyl7TPb4E9w9
u7bLSmotiWJ/8+JHvTKJ1fNz+c+BlNfJYltXHdHvi8F6tB8tBoVkH0ZHvYXH8ktFiru+FHCrvy6D
EXTI9xqOUQyzk4eI7F+GlphQhXW1SBc/FfQkutd6XKqdLKl2uBJjdKBm/ewl60fj/KD0kusHyl26
eys8NNRauBHpuu+90drFnrADT7u2NW9t04cGGoHSqiYCNPN5R7uYgnmp8fh8pCIMbLRFSj/PUXne
wyUUZdMiRU3+qf3oXr8W1LFfs+G8Xx9f8+215i0V1piiaG+rgetaiUvdG1rpR3UbU7Ka3wONOJBW
JrWP87ajNHOL8a2m0wSDqPpC6S0t4q79VPt7Gr5jCiIGuaa7CbVHGmrq38vBDMj/o9iD4LQa5ZPV
6HLrsqDLZSvqqJHAqgmUMJlGQU6Q5eJbFnQGjKsqHttStV/fXP8JquvUZ/K+Cd2lpVmPQ327jNi7
exfmZ5e3oNSs1qgO6Aat+tdufd/byrvgsLNEB1YunnYYwWEewN7ZqUan5e79z8oklagjUKs6UstX
xxKq8jaV0/QXu2T5Go0ltIuQ8NeH2aVbGM76j961f2WEpGKjcrpOakPShslsTFOnNDwm2YjqhLc3
6CvsE5r8zcQrGBF4B9G8p13kpV5JoyGWYAczI62NxIbGqWMD34NiMC9uQlEYRpgLf8Wzcfkl6+Uj
Gzfrl19OC+0UuU5psH2b9z3By/TFEpPKuUW9wH1eNmsf7DHONJX14Wws3BxE/XPtqTLM6MrJLLzt
fIABPdp+3XoPDnpwvj9d43NcrjdyPS8InFaafl331/1bbzdcd87p7HNHg3G8HT162/5OlLt/jpCO
43NBqU2h8plc1mhOpYky8O8oq3K63MaVf/NtfD0ks/mANFHQqX6ZZi061utHI39MTpegiobOZ4R1
elbxRZwwLY428y/zAxUqG1H9/cx/I9QhLE77UV8Z95x06sPquV84D/Lr9KFktEmVUCVjM21+4DxU
S2U9VHWm/IeGjaPIYgxO6SENxp0eF3oiR70dyzr3URho7lLGxUQBkJchKJB1Tf79qxDGz+0V6Dtq
RMVq22/ZRjEmC4rlYDPCFat2yE4wLR0JfTlxdkkxVUONqfpNhLoSCDZkxmgWFiaO+QEyjCQch8xz
2zWdZjlYjq/brk8Vk3mtzWIrPCJnmXvA3kGNVTvj7TiSCUnbYgUfxBtFnsMqOZRCRsjsif6+M7oS
CtcR5Uk0Uw+gP2rfIfBC5CTl5BWOD/eRL+YFIq8KYJBRqvhBJlQXVSMFdf402EBvjXlXU8luVXjr
Xaud9cBKGFYw0bqQqrazPL8/4t69pJydwrvh6tXOzDUofxeJUkorFbRIg2P05REpuc1905sHRtpn
8bsY6lsntz0faq+mDY5WI+u+HVcTKfRygAWgeI/AvevpnCglSEXrATZQvhYLnsXlPNcxilFtjuNn
NohAZBCQLLMenjjZt44DiYTtYG+tHGsR7mKOFmXwddgyiHqjcqANihRkNsy3QYPBdKuR1Ec5xA/Y
dosTkRGAU0+Oj0KVqvCc5uQlhfps5vF+sEQaeOdRLxR1iCPl0Ss7WxfOG4HhB97vm5pb8V35SL6v
CBDWoubFnL2T+X/khaKGQLLoph9iHlADlWEv+d6mH5kRqr3tES9EprGlwyUvByHoi0YLz+98H9KL
wRkrdein8IDLsQxP9r5RPUxXEzNMHPxtRYMXhYiQEa0/CmmYZzkfhumOlzf5YxNiLReXQSqlHwf5
9/Osp6op9nlfOEj6Q6p6WqqJfMmRluyIjteyRg/FRNZMT2Mm4eO9gsDfLDNTqToXGFs7GixNafw6
fG1f616t2JMYnsRI/+6mN9YNsVy+Fv8+kBME9BGBFioU4RIRLYcs5Ib7lj6+87MXD3u47TrGqoTh
g7+Xfh+/DBatT4g4NP2wQFeqXjkGc7vaK2mbDxH97t3H13o4jToejLd+WfXFKiFmf9n1Bcqi0EW/
WGhk/dlwWZ/U29de1q8O94hMytMjslJJqb9K5q+30NK37HlK9D2nwqVSdHLuL/2InMbUU4T4w69L
C+mR6kQdV1Mkst91NyMoRzhcj09VpBDPWD0PEyaXWH3xSVFkGCIpwaB4gGd7PUWNc2/XX7/uOSw6
dSfh3nqf5qkRXBMag+8ZXvm2t52sf1a1uKiHyGTAUTScmet3iQ0bBAZrQEzmPfN/sz5cIPpzKMVC
aOBXv97RMs1w68gl+qrRa/teusUYWFAodiifhDlEyijzs313xXbxYpHK14Xk8sQQSa5EWsBcorim
OVSbRhK8QiQz8B/YLMRmwpx7XOGLyGNCiTBEPhcjzAEENAP0Zr31mCm7/Gxu3UsYxGAxd3F+9sbk
rtevUD5hdiJlPes5pKTVWl2/c/ufXC1RXNDWmTv1iqUegHiZS3dHSXOtU9d5V2jPFCdP5nbaEYre
0x+thXrxSKDrJtxj//RLsk/8p2MS2nfIbqEnlxs7E2X6qwnHs0uDo2QPAt0TajDvrP/C2EFDLqXQ
BEs3b87iuXc+dW5t6yGVRNO10bVie1PoCovNRVLc4oP8FGwkyAgCZ9EJ/o1ZfRySj2XDp6hD0eFs
oPX9j+OGfsJ8i2nh7sCGW1dhT3vev/M5TNpVgarcn1glueheOmpGHQXd1v5vTtS4GBS7uGBZVXxB
V7W3T+qMnMja5M9lrHvqHlHnj3fBlszSfVpI5qNCMhuV+jc3zxy/gH0oD3Yl6CEVoIXcffyplZ6z
odzq+BalRVFOUMRKxBDVl9BOQHae6is1asOPCt3oaIIuGfVBdbAptzOfEdqErSDATaaXS3mVti5f
2ZoFQ8zeYCas+YqcATiGCltY9nTEQtaGud7lz7UYrzTTqh/lW7de6U99sOld/6sPbno/hyZfdPNp
Tv1MFevj0bv1tl/Za5RWR9VZWj31suFx3dgdGttlvEa1U98ZnOP522Owz543hd6p9VCFSKppvRfJ
UDs5jR6dRz45aLEzacB8v6bJYC8lD7IpJFTiw2HKUu0xlWHtQxxfUQyYXAgjb7qC+2mfaH5tqH1j
l26/Kx+lj3K/jhDXoyv8iqqK7zQjAd2vfeQ6Dhyaw2KyT7JevbMmdryWsbfXiZ9mFQR6RIV9ZkuF
WJBGJznRaDsTgdU6K82m2oJepqPKQIiV9arp9fBc65VY+M7+Pdcz+ZuKY7Ff1hp0b/h7S1bbcS/2
F70SXHCQ6xRfSLZXwkilW68SXiXXs5cneu2AuqlaSm8xEUfpHJl6r62Zin3BWcWNSs/6f0i8mNBB
Zp/U4vV92t/oxsqYClcIkpxmZui+k2DcTUwr4XoQXSlTBxcoeRsL/7aAxrO4M0Q8uaFWOyqIwOHR
PjDvNyPHPwTh226mIewjCDC7dto7BuRNxQjwNWrW/jdH9A6zkZgS5f0JiH8zmkQt07TE2i6jH5JP
igncEi1uf9esYq4hau8YqQYaP9eR9ATVW8X4YJc2Dv2tLfII5npQTo7HNmda7hhPP8Utvkn483qg
oEtJdHwv8+vB+t3a87+sljBPbA4PD79qCGD1c4xvkp4s/4jesINgvsKQaRKScI5h3xI7TFZzAZ7Q
ETUpqNfjSZcT73jIxpTwXQew6HZ8DqOy5LyhpyG86+n4UyvslT+FathYhxlAUnY2bysULi8JkpYf
hjh3pw4+H5fKserxvvy9nuv5wMovtR+1PmCuEKZ7Zm16qtCsC9mHy1dR53lt90QC4PFM/0EPmrD5
TwYWX6ietGqNGduJqCAA6d1zA8n1pphu8sYSzg3zfrojb5ybQD6z0BUclLpqmAW4ZX+UXD3t9diQ
3yuHlx7Nq178M7m07vGeBHAnViKP5i/XOZrioDhrU34zo7s6NY2mucyaN+TVVQtjpUibyGdfq7dx
lqXRPl31dw+sy9t4Ll6u1r+KpzjzD1VTPGfn9u3QqqfbY/M6I6qZHgpxaaWA8Hwm/YQCcO4Zb1Sa
jc6FISiG6pxqg0ijsG5Ef/e5Qb4w5ORPL3aqrd0s0MvVRAyhoT0tLUsxy7UJSoJPNFnXOoZkvbnk
uEfmTf9HiQ4K4xp/rB1vco+3i0FJqKE59nthigqFWMgxTeW+4Y46Gefl7uj8LXNE991+5z6kai+5
WtNkl62BO2bkMDofxffbcDU5fu8mtX/3d9n4/l3X68dysOXrdpNSdzYw+0JqZMRyP3qJEHTGMsAV
PXpPsMIQCWrRmS6rFy1DJ91dzMY6dSV1HC1Gu8mN5Ok6nT96ocEHCjEg4Bn1yporY3fnxjOWRTmu
q/LfLj4Fo54YSBLyGpg122UEcscp7yyjdC+lcIXIwB6+Ikrtj1QNGerSDoLtKhiCConO1E9Q/BQZ
kY931fabkO/W48uye/s6h/lT956C73WAzyszVzaZcKqhdgL82XYXQIRnjYs8Jc9s5vt4MwLmqZco
SISSk2ddD0I6NO8Qhv51Ovx6iM234yCkaUZnpSPOoW3uFj9CilRmNgI+FFSLQvAbWZrsZj4ZLfH9
IAj3Szz0CTFv+/EjjCWt/Ig3sy7Qufrulqe70R7qsxzne67C4QX2pIM+TJvF+okANuCmASNx+TzE
Sg805KoyB4V15WC/AL8UeW8smhzt5rGKG/bdLWQcnWzNQspOtR9s5HD3rpRPVS2WBflZNykjI8Fq
ebpgY8oJq0Pf8f6hyBDiK6wcWIhRzVpNby3oF+xlP1z/dXl3NQLDvkfwzK6FaBZW5CPll4hH8kFS
SAMiM5UsBlF5m98pJytR90bGd0rDcUCZDmlXSK6MFo919nstC+uVZJWrUINGGsJnqiumndLZX8sf
8uoWuHfVeZDbJWAQJpWuOtVOsfdIlQ3YMmp2d1nBpa8wEnAzCWu+jvddRlbqSrcCl0Dh8QRW2/6r
zcQyVxKarfWHqWO+L3p3gFihKAHwnYliPxdhoyojqLSIA4RF4r2hwOUeNO53enMONI9g0NvUJIyc
yWfUKk9lhfi1YjiUZ42ObXlHsXc8N0uyDMNT2oVSmxk2WFsYId/vzT7u3azUPv47xLJOSKiUtgXZ
xiTJV5tVm7S3ScE/LGAEBoFGQmmZkVrPavaOf36ad3CiT8U/+wHaZDheklvxdrIb6biS+RWuqV4S
LkOJSmdeKD6NaeaPl+P1AG9Wrowtip5NchfyQI5iSSxjzRMbsIL67NJDfv2DIYgpPu1uJOHDqpao
ut3yxTCrNOyupZ2Y5CtO2/ycZP4swVGL5+eWzfgkTPu5+Sl/b1eZYHY32d/+M8RrP86/X/Qm23N1
4/NgFRK1UK0KhfUku8dazxcp67lFG55cJke+DMkbJjhX1gta5F0FhEsbaOKCFSgv2ALuE/ETQKBm
nwb0qtSq/wTAutTk+C3wYN4rjSDlFE0Clrd6yV0bsqsskbKieyyvbSy+vZzSVoaeEQSPaJVqWgln
FwVNyjJQr7kGM1eebEw4nsrRS9bLIrMKtdh4E3m+Buo0dKWmKMxmgWy7YSSFe5hCc/CUPZpjP7g9
2qFs/5sfVkNMYyUCbLKbFAWbwKsLuNC0MwCHBzmk6MAmw2ed43QE8pWrW8DkQqus2tkKSXbxdhBA
cf849qwLrQD7FutW3rHEOBvQi4DwryMyw8e1TOduhJ667VEzpvJf1tzXO0VF3f0rWtS08oMDflnF
+3/Kl6fZnz3LmIvVhKARx8q/2mNQXrU2ldauOLpUWuslfanS6+XcezS1CVCT6/HRuVpjsxvWN0np
9EKbxhT3PAnEUB5Em2xq+oFpZA8i3s2CL9gpEqBhdaN99/TfrdK6H6BBTXn3OmoXNIIJAXBltWdO
NUY2H1OKE8/TQ2sj+T2wD8kVvTfQgrTihJJfZG13ONcc4kWrRHP2b6PZ5/H8kNw/43iu//pZen/F
qaCBG+RM59XcPEkWpzzMDt3d8U/19ikvKBcHj9xNh4kbQt9mfrw9bSbVVd3spdcLWQoFX9DUOq3p
34fMTCG2YuO9to2gP/3frtTaCMOK8vJyhUjyqVMmY1+Dnu02y9aucGmtzuJ+6W+x9FmmTq6/+kye
APF9NclGOuU/Z4O1SBiPvhT11DGLR1NhFIu3e5ST56t2/lOYkzTaTMpaJAk5j1wsEYjsMR+61bau
pAIxgMzt6fq39cBUI/MfIchSrNShCGep7Bgp3OFiO8JbLmKG1BGAuEzZ61LpLyispS62vvUbQ3By
4nlQiUv5nf8MgHy4Jvfg5/+H18enUVBE2cXQL3BMGKNkukiyVHZaqI5tXla8wWrEV9gKli3AjTAQ
lq8OJBpe2lhVSIP53lmuw8Jvh6gQh3WsbnJP4Bent7NimNQoZwJ9wOCH20pTG5Sq06Oa1FXGd2+3
Yqxepnqy6O++TpRm1Ue7HGRC4EcUkWG9h4p7cB9ZgqBE93TXXm94CoYjxPyXNm9SZi0O8azWhi6Y
u/slQF28SOK3r5sXXRX1vJc5l4kCLtEYMFfVdxOGxY3aDy8KDMUe7im5wrU29mBuEjzFx6fLdu/e
u9zsvrWe4op3bm8KOPKpuat669+7osMEq0XwJWtAwlmNiu/kh+WLG3O95oPFeVDXpgcRet4nkIWF
I9eovxZfyv1jsSMV1yrxjgqryC9fPBjho2D7UujWezLZ+zbeFZLKovlQTpgPZKNywVAJkNEJYcWC
DsAtiw8m3Lgo+3W6MU5us+xf3/VL3x4AcOEPyA9UDulky0fLMfjawvG6WWzSkmppqHiEMDFEj6G5
UXyk0lNA7Whz+cEQg7kWL+shzC2DRXCjZKYYxXsvaNBmogrsCZZLM0aM/hcIa60aDCNsTzFQFHb9
6I8Jbsjrs8QPgTge88PFC4Y3Dx0b2i32FhY42oYHB2bhJV2J2kBOir4CDCd8NrjcYuUp6XE6q6Iw
EDxKSzXZ75Us1dBVPGVI/UGcZiz+Nu1JV/w9kAvEfcx5sMDHgXJyrI8Ix9uBDfXNosNTDGdGE3Ff
cfTQx3AOkL2jXoUNSSGjjmjzkC5MKCzpv4Kh5xLAphUUiC9GSh3zTIZPGARJ6HdMg4zAbjgCYvnQ
n00fWyddH7Ygot+akBX+Bi9ME+WS4v79qozQvsqhMhdZnzicPVl92t2sTuhz86lJZT3W9h8Q1Rsk
DRgOwGUrO6WvMxPMUoZ/VOAOTvAn6CcvVI40/GBZDTx9yN1/63dS70VM/y4h3VCkoBdWN2EdP3XW
KiJDtYF7VjukSqen+lsYHKs90wBbM3v/+q/KV+Gn9oP1ZSo6auPP5VO0zTYILBRfBOvn4Ft1qJFB
UkKgqqKWRePdMPYwzU3qlEvmpUk4dMCB34OnMHoCEZRC4+BTXjZ0f2fYgtULoPeFgaWjNEH+2aWn
yQlo4LNmMIaHhLLhmeP8iePL+k+1wXyHwQjip3Lya0XXWt24eemGQnms8gF9D46eaKqShRHIAuyo
t5sQamKVYQk48WD3Sf7bTVhd092PH2UoRy587YpXBy8pM6QqRjHQAL9y9xkq2kIiyHgyp8ZLjVZY
H5H6Dgj2dnyQZfw2Mj6EAStfhKGQC1vAOq8H1g497ObGaJq7hXBBF/qzXf1lmwgPlqYCQE5MOovY
Uc1wNujRDqHcWgZU7hBQDvhgZd0AxEPlsMAiBh0sA+UaKrQB4nLd2THZG8el3EvyhOcar8ezavsw
sSJsws4yKIIsUbXeuZzDpPq9HNx+1vbIw441KIOAuKgJZyTMpBMm1vHwAj6N2VyeHmLFPVGjn05/
Z5z7nQFgp2SDrdnQeJzRAhUApk7HdwiBm41DbZmT7gOl/MpLyDULNnKRLsfqxkuRXMhjLj/y9eQw
Ce/Lk9LNEKRJUoE8gNvE9S7bkOeTaWgb72y+gNDWn9Xbm4Vm6xRYTB5bKaPclOyepWy4HfO/LtjP
tO8bUovpHyV7TNkh8FZCbLn8IwMOYJcyYhxCNY+CMRTCQgHlk5hd7Yledapy+et+FyOsk5FgDDGF
HwB7hIcPuSDviRR6erYWsA76mLx+6IsNhpj7cArhUwhmfixvbYrdzSq4W46+gpQuRJfSkEUmMayY
xR2sJvOxCMppY7KP2IUWldDMtA9EGAsaRLbh2wOwb48U/SK5R1xWzvEafSw5pZgWrDeAt6LLUf46
DKmFHWUPirIZBZfdloZD02oE9mxSZNdNiMAaDni+UOH3ZlOhSWwd4NysPF06Uk0ot4aVXxpoO5Oj
yhGDf17eWrB3Ov+EgJR9Qnk++g4hOKu+68Fj7BixG3MrhlbGc9jtaZ/EWKnch6JYynMX/RfpJrCy
QtJKc8W5lBt9+xYPoqdeHxf9k3T56InFnZZ4vIplWfuAxdmFXw8jhQiUHjkpbP8vVibMEleaZInv
VA41M0xdZZgzm+SJDMQxqRo/Z34yLY+gW1bTZNC035uJVlv/UJcBHeDgL5TZ1AQpXGl/HfjjwJKw
my4oOjCg4N0KItMqGJR+7G0JxHLvlnDX0bvxQlurfe80WYzccPPS2KZbx+lT+RsVJW8hLXFORzd1
X4eA9y6G+dL+rs4/GN0lh+027hl/FtQrM5QpXNRfoIRyaLE8TOzgRrpfTPhX/Atk8dDJcHD8gLdW
m8Kf3oJOYHCMpEjZp3+GGE00MxX4t9CCmK4r1nVtlgdYaVx+j0jW8DuFoJcUblLGlUwIJIiGvfhs
cCBgMMkomzh+IazlMcOiDLSGhsE9P/Vl/zAp03WhxRV+QT45P3oypNFBZRZn95eKjCE1j4EP5yje
fZ7HKzZyHvHhqoLd2+Z79UleyA+29rMBubCZGUYx8MsrhG5HXZJVmeZl4g5uPk83q+ky7ME02rEG
LIL03H1lViXSKtk/kGQdmdux+YzXcH3GNDjCRE5QO2EIxwzJm6Mshl5H6MdsG1jXfCj7qLXnWQDO
5+LSQoaLiehJQApCwy2IfnkIgVa7vvZByxFmozfGdrxfh9ht7E0eozIgXoysSa+aYuQAskI2cdVG
3TsOdkviAq5TKIVrfdSOzJbBf8BCHM7J9Wa78AlNuXRN6EB9hWpxlGhaMzPcEUAoxSQooKGv2qWv
+hsTFv4jlMegKFn+WalJyVFc5uZjDt67ZX1SxCc15pQAM9mmEaCQy0heLpjftIo9bTQB/8Ng4rWG
ugiOQ6WBvSSs1j4Y/dQplFrwIQHinOz3JS7Pm7f+jWpJ4mt0Rr0S456GzzE3WFUl8dumdQ9I3g7S
uN1wZfu9N5N8uLMuRRAZAXM5xsEvKjuJXAPh6Rgv39bR8/IrtzLzfbh5veEJeaxtUi809v+VtW+k
53m3NFhdk1LhKa/ZIS6n1XRR615QF+PVnwcKcPn7HF9q7cfgOlJqmnfnJJKLGqHiy0Y17t+9ToWr
cdv06ucuLTnlxktgwlzPP4XTYI2uqKTSV4Y51tThn4NgnBZUSiDd+uv0JRB5Ck1aokXDiUvdzcTQ
dRpWRnT+uoMwChCjvSFMOiaLwLEaGN5Vu8XErgiGbcl8HYk+9hVCpi++iHwfPWxiyLTKN8/A9BeS
YStRos8LN++9EP7+qnKV3MfvGZqKia4UBTtkQkQzzmrgSsoyLi2zv9ARUAQOKU8ijRFFCQAFu9IC
kRbJ0Ca9gDtRFgrn8NUpyakXxk8TgHrz3mhTsd6JR7uiaJ1hecv+Nv8yrwFH+2S4pL/UdlSSKqay
dAhCLf+fwSM+XyFPb/hyZomVdKMFq/v3BSTBwJeHyWfNVbovWJaHqfe85/EZuB3Cgmz15p5qbdea
7f5dJrQWAD2Xmin1TNpmhH8lIxa5AMXGIixVIY7gzCt2DiNYp7jncz+uGABaUeFnphzKgRZ1nCJx
4Q2AFcpXwbpRdeSkQpkwWqbb92WhuU7KL4scxOHpZGhsUiEQmHvdJgYGVzaQvTDksfxS+ah9qLGW
sDnPQ9uvPqiOqGVCisC3KdMpBuSGix/bX/nwwUQbvmh8sXyrb3tyCO8bILqH6UVEtPaTGfsLK6gs
+xE/bR1yoFHmLhfELfeYHKefwu21DPBW7AhZlEGt9zAYk838nQya6YTX0802RtWUNFmo4KtZ/boY
3ti8u4uxdYroz7rDVc8BYRjno+ibHNfq8/CzFl1zDr4uHB5KH/n36Wp0JrcWDCejvsj+86F3zD6v
35wBubkxyd+fGX09v+gH3aX6zV2Du0QbDNxvnf6uM6gVEI5MutfVtq6BF9Ye8OJrCz8qMHZLE7EY
Qshf/lqvBGn+0P+nEi2igXv1j9PubYZmjY3dRQvRk7ghlgyd6Gn/rD2a/ByBy++gqwf6Mc+VsMZY
DmYfoHC/YjwVxWMTn9SqlfovTYpjA4yDeq25lwVIP3NP/8n4pDTr8anSX5HzkH2q7hTMI88lZ5MC
vxGhot75/s+SFBNphJg47MMhBeRy11TaZHhu5v9oRFyiHQiYLi/oqAnr9nHlHIo2kBx/Ss7HfgSU
EgOTECPhne8lRrQeZGjkuHZJ+WcI7j4Q6F3F+dgFgnftpP7rMYUiPRLmGSY72UwWl7TfBPrV6lPM
/ojpBCzPWv/jgwgk5W00ZPw6nDopkEmhlNzSfe71AHBCbFNpXY+BqQFY2mITXe4f2b1Tm+NlClGx
gQhLoJr8xkFxTZ+QfLjvyuxUyK7k/EibMnZR/3KV+tU+8EhrNFZHKwEmPuIPJbmQO4SzM4BVCBRI
GQgHVJ0DAnZIuemqcOHTudTVEUJzXhv4fY+vIbfrlxZm2RaPhifaBcKyEgyQXZJ90lmqY3MqplW2
PaGYjMVGFOstjmkggb1MBBs0DzR71nv3e+/8Pe1LynezX0m863pkPPcyim9AmTR617xSTkqhesZu
WNdtr9zP4SiVuuX+1LCPjJxJLM+lV0k0sIIc+Xz6McVwcY8hj26Bniyyfg5Jwf+9hqkJhgpKfERK
4iS2mdlajgXwO3U+oW2Iu+QhMtBQFlNL3nxG3y4KxQcm3P4lZ/ITachIboHc9ZsS6wN8gJ4vbdEH
bq5b9Pg5jWpv+3GUFPSa51+r3yoV1bLA0+FBFlo2Vz/399W5kU0WE/d3l1aGQZDxgz/JfbgnwJZA
3Axsj4M51IEoV3i0AbNoTOKhZf8uuyffIfgaiJQR0qXbJYDTkjrHSDZDjRUDUPAZZPeFSeVvzwwU
DffCxwQsju2QUB/lMXYFHYyahts6YXKofoeGfFmLyg4QDk6nI1aXV1Tv1uOKsSsb9XuIYfiwrx+7
UIpnp9CYfO4BfXWoSNkraWGROCeXxbD04c4SJ8PcCGnitJpuhdDasqjgxkB85dD866TY45uOp+6F
jm74AYQ0qk/lU7PwVkFPI+0UjomIW+i+C0PjK0OOVEWFyh30ok4ZRCfNTdR6nlIXCc0r1dOrZKj0
o3c52hKF6U6XBFIai1qSvUwHer6yxuENd3F2am6zZgGBppCW/6AOXb6W/w7YZkpfvxSEeePQV7l/
fIoklfcE/RuOaQtlzHqza6OmxUJXW7Gb7++R0m49sNmm1hN8bOXbF5OrgWUWlyilADpCwb3HRBpZ
HwkMf0GSWkDwfyTd11YqSxAG4CdiLXK4nUA2IGK6YalbyTnz9PtrPNujiMNMz3R3hb+q/jpioru8
hNRPXOf4ozDp4YRbbRvVUsPyxn7opgMfLsWGEpDkacijCOYwV1cCmDnuwPVsX8Cq3L8WG5SyllgF
Y6JieTGWvLgMwHrao7sZAGRlow+MODZ0mYM/SbWRz4GF8lbNO691zxOl7tiDRy3yAGIlnxBnm5Fj
yHRpd6FGER4InBDrZeVnJb5KuQwELspgq20bRM2yPEZJ6CzKRba+eFQsqAqieWqhslAv1cH2rLSP
53QXIP9VvSJp816YP/By5zq7TEc8nmQjmiFpAeWvtDlbci+5MqP9K/CkQP6rkSQqqK39HWfbmK4E
Um95t7lhxGISIYsG2V1Q7hCoNqpSzhHtsB4gxgyRaknD8l04f1lpogNrU3zKTsHh4vFJpiTFRUSA
fxPr+OAB8xw4W7OOuydBj6PWos9aOJRvAa/TnctwT7eeV98VjMMaQLy1dSsf/Dm2gFxmaKOepdK5
wvrGCkeWKISW1otL8NodZp+MylftdCcHJzinxqXbIganm/JOtvJBr9hb5FRfSAFaT1xZZU0hPfWx
aF1JT2KqIodZ1U0IdJQbygzlm4hlKdBsC8kKEKI5fRBp28pfMEaYCwMxGCryqUp3+afTonUlBLJR
Zolx1JpCf4+o4M2KNj3UsaSO8q6TaVWK98QZ4STfY/SQPzxmjqAHZigS2xWWQev9lhRcDEKsYz0S
tZZNttzAyIgCMou/Di2SQpvgM3IfL6rFBVftaU78tKNmiHoQWdkH99giDr5cyG2WnW5pE26epAxn
3vemKZ8CtKYhm3LZPmGmXutBGQ/H/9r2wHaofOLSgOejJJ1fhCmBayTYNw4xRpxKdoxGvKT+sgc5
Ek/0PTzj+ql/Qdh36Ai+cmvFWdkeZ9oaaWO5ge5oOQ+T49aoDZsBlRHbmfAyaeruZJUHrIBZRZ9I
Q0Xft7izpu3L0gjlZcCmZGeY1dE36SjrqYPxwJl5YvasSsuSUkoPQqZHQNADiBdOeikJS5tpIljK
LGPshleFBI3NLYlfgkYFhwEelQZHMNuFkXjcElJHS2nIp3/2f8jkBzz+CMKrs+LkiiMrqFajXWrK
vRLnNivMtXOTfJFkssGR0lZBYM0Vfqzoc4t6BAahKuq5d2EFKa3bO2dRRA/tJFzkfQeWx5a5Q2sa
vJomMbFTJXDLeDeV9qCHkEPkzj6AA5TvJGeXA9DKzmNVwQYkcQca0ZDTr7LAqF1WWHzlcc86kGiI
PmiCq4T8XrZpSI4O7MAuPGkSGjLdeuxL1kHYhlUkyswYC78WNlXTtitmlkHs2WrB2TJ+8w0EIEix
701v1a2lprprM/IX0Ql+CzcOkITrgaXPoACxK/l5Ap6x5kIaDxuGBDF6AjsEfuyBqybopzuAEgGz
lTiu7MBtADqC9aVAEp2kQgY9jKkNO2ZgiTvIXJM4AUiy1jUlvqXw+BxBtSbIApACiBBqtxNXwcgJ
MakFO6FdwWkFj1ZdsWqJNfA5lvqJMe1F2kICQUs1Y77JunWP2CdCMMOFCEJIawCtdbFSGE/ceCSh
jPXBg9aiYBlEnRQK6BhDcufPMG5Ll6qG4shPCPAoXw/2rODkzsWZ6dKl4UagHsUkfSRxZTAPc5ld
YFieGGNEDAC8i2CTcZO78d3ZIGHJwXOmacaL1QN2gDrRWe5IEBYq+7F5cljTXgVgiui1wErSAqRT
B1AXiG58fUwBNqPMiGwtcBrwz5CasVGPRyYKXJvNAMijDVmAN4YRYtMD9Rq8VX4dz/GWJucfiP6h
KMM5ED8EoJ73TmXLkUIDXKuz1EiOaXtWfpCdEXhzkToimEGZd7wPBGhcCcnVilHcHLdAa+FJk7Uo
hdnI15ISUT6FLs3FMiah0v36Bw8ANXIsqbnXXGH0gxP/8oV9+vK1lmGaZICUdTUU2mMTjsXPbflx
+gFKCEwJfSPzQBSaTeW1oExpe0ZbzrcSfOgCA0LuE8aA4cvl9MsPXsAekAgCtF9vpRhauoKwB1Ss
8eZfLWzIhcI1Xt3l37JHTgt92zBSzsDXeBUVcxWm3yvVcaeXA8t0qoVLrS6axLYNfTsKTX4K15CL
jhGb2q+dnmEzf2MMwV1eAk6JVX1RtJJxtwcS4YYdpmp2TLpnWmqyLu0/cjyXPOFWR/4PGVU4Un2F
uyBt2/8g0cbtiDmvWu2ZIt5z6GbNk+YIQm/gqJev4CZ0gjnzio5RGuci/8U/tFOZEDoKSzphRnOb
dqiMZw+cSPYYz3K16LGE8HDuV0+EhI943/jRGjPpzjBNo74yJaLZtrGSPONZqCgakddMVUY8gmfm
jFFAAMQb86dfLe+D9B+1WFljooadhiTY7is/ztD7cUMMG7WtyyGSd+bA8qnp+kyrgcrkH9L7s74y
PsUhm92XcZQSVueIPYvHYCzNk9trnuXu6EEC1qkhDm0QRmr9rz/W8aqiygjHBfJ3x3mqPOAdKE03
nrG+icPn6QcEYikaywgNHuVm1ycr9LJ3LPoMB9VWwUoNRWnDl5lyuLH9KqeSYLvc2qCT3hT2lxm9
np9tFElXCKErwxdWg7uBFzDPysrT0NqjOA2s8SHQLnUiE6OTpEBH6glOdbR1u2md7JyHtsugf26s
hZ59vbrUjye1KAfo3W60kuxj9XABtMq/zvi95ZJol/e5m0Mtr91rVusZpMe5+LB444fNMA5ctSXo
HubSxpHBFkPi6ZRxpBvnEQ1avVJJrzLd09GkXlh1g2F+bB3g+eUPj0VhyEn3otxZsUxvQm6PEIOi
SjF7zHqyiOiS2NUTuraolQxTxALTYT8QR9x6sWooUgr10V5B2KrUoq1IrVl91DeXw5RZQty5Jap5
mrIxgeyht4tb/C13hrVne5HMdmL1Zxyts3r/IPDcORPJricl6bvLFziLDrfRAw9L33q03S9i07Re
MXgHg6G8mEzsWNgMqMNJ5z0OAmcSJWINQqJWY4tq6ME0gzhEhRWZPQyPj+sBmUTC2/YBpYfMQLQu
X2Tw8Q5DuEQkY7TKg1/j7wKOQNk7TMSt2jG1PsTpg58zmeqsYhm11NlwAMCa2S/RY2s+I4U0cUnY
je3jnjwBXcQ9lPHsxVbiPwEqD9uGx24Hr5nhh3vcrWw1T9kyJA2XhweNuwkXjRvcvOGIRI8x9YOg
sFDnLvKL4rNmKsiro+shCZQzwQazh8zDrA643+jHLnEwLnYlWjkU9w34CBJk/7va/mea6sf7k1d1
R+ZMyeLLK5pdwajRm1kOUxT2YbDhJn3RDj7iKuZ2t8mbaRpaU8spWTVrS/XCSwzy0pCKmtIHEl+3
AX38KM7Y3qJb9fPia3p88C4nI//VK20GSujGH4m+8R2SErW8VbClpkOqBnuGvqbu9FC+PzyOlrGm
45nkuK7Tf2KuSJ9iC3H9sUqIbR85dSR9CNlIky125etdynd4j7jZw23DiwJ75xmH6qoP2V3eWVj2
oxUZ0nvzzRAxi6/Mwp8/sWUvB5Pq/vhBi1pa1WWLbO3RkYbsyFnDpjXxmVZwefYfIUf55zpARdcX
exSBV2B0pf9l7q9iqpb6wSyFsTfJNlVOtSflWwaKsp+HnLwGcnm9Gay1x9GDoi90oCUyCefdODCN
nM+3jlwicQ9mmPi0SbzH7McmHGLepUEgXUDg0nP3okbbnlxXhvLn9un0sM1/6K6nCnMvGxBWmsyG
PcGeQzkN99cE7dtU7FVxaZca4A2sCyuHljyxjGmQ1CPTIehaCwYiEP2iUEC+ZZwSYNcarp36tuvk
Gwyzvr9OevunaejLRdcSzpevWU0vOiad8Wi4vVneQTu3PfwmKhVyqRSRWKSqHWq1TLhi9EfplMpr
hqkORYDm5eCy7avHme2jU1Er4qxumynvbvOq1mIYaxVDt54iIeIseY6sYv5h7ea/hGE9K2uVPf3X
Gyudc1AHtP36x/7dyWpR8EMhzjoE9vnOlOsGAD+8dKY6bOhDdURE02O0mLdTU5DEdkBpPpctPFh/
bHuLupqIgTRoeBD5IUQQAobCowOgCLCTGgeA2vsn8twfGZcJ2/+S/Q4BDgbXXn4vkGz+YcmsgySb
9XUVc6oAb4N94nZZMh3Pe/bO2jLRGJrhvTdCysIkhI/trFc0OUsJ3X0xAHQtw+/AXii5GfWK0q/P
0WOs3rCKn+G+vEn2tXsALT7Vd/0hokq8Tg9JAzfFWELEpdXPd0/9g2Znlr6V0p6sE4aE/OyvkFYj
AkGs6AfErtsi2yKFV8lVmtO7IIeKvMvlaZtp5qaN87mnOGClT+t7JXeXv9Zlj9Ze1h/Lu+WRi6Y4
KV5mGvspfR7lL6HLy2YGBoaWKoKgtUa159J0D4nobgqf2qCVD7oE6pAy1E5Q5IVpwdjLXnXvUmw0
4uwMLmuGxuQ9X3s+y6VhyNBu12PTs8WoHdD98z9NTerDTYM5WD1J8Ky2wTOlwTRksWNCRAWKcEIt
JMhT4uM43j5xE9rICd6mHXh/bTPInn6vP0A2e2WhlQnPbVXeihs8EwjDAn6hR4zeEIJNX046quoz
1qBSY/xxRT1I/oYSxfKmYchko64gIbEl93KVNt0QLAMS5lgY00uj9k/AbLr+1LqriHWVHZf78vYK
VTln5doV5Lh0i2+5++qjPpL4eyNdGspf2uyIroyPd9vivYDfotQQ/ysdW9qUXfIDxVwaNVkgw2oP
Aj5C7xmLSS3OL7LqylXgfFQo3V8KA54CyaULw05lIcCEyctYX6OtbzO/9x/HaasYsnOomvnmKVBY
GnjYG43rtLPFZqLxmgoj+aBaOhVb0+HL4fqN3r2G2Aqn+fn0Tl/x+bAMeYEqtNq14ZitIEggw7z0
evJsFa7wBVGCXcGMxctLRmNOalazQ2SDaMD4hNoAXCuPm7wkr/6u8lE+1vUSXOh7WU2vR62ApqH3
WaGmLrhH/QcH6HxKNlPY/LW7qfVKrAnKKfc0Yu9fwY/68k1+5lIWLTAP6TpXpowdYnpekcIV5mVw
ipk0i9kDjQjp0o7y0Kl6ely0URdgg8qMa1gr9fHZcZ9O5YaQtz58YH/1QVuJZUwT4PqSvXV6t4cA
CNSS066UEB5TFpT0EkecT1btm1l1R7tQqtahDSj8sVLA60jbnveD++CzYRok9S1a3D1IIRerXkXQ
XZrBsl44fWEalDI0O9UldyAadccVF5QcCZT4Cf2cUtr71oyEKjz/EFOM0WmPceXJAATF9eTywwCq
HQfsglNKwlkd0x4VDdO37kO6q/0j0CoRCNbB8qC/vJ8CHjCBBJ53dMsomX+0ipp+UAZMfGUvlrUi
kXj544dP0FShFxupTrwwdLlWTDcakDIODWcoPC+UNf7wuDhmBHvt2ESAT+1LvskcBX6FjcJztn/1
+PTYVEJlnxyoo9i0nZc/4MKpOBkZRkYT6bqFYbZNeQpBU1noEvVgt2T8D+PLjXJHqHVTr66mPvyy
S08PoDtni5S99RchYlhqZB75iC47HzDiGLJMnXCTAYnW++yyRSzakiQ7WNMAgdMiCt6RmkAH5V+5
bcPJu5fgHW7IYBlnm/q6hngNdQmmsiquDFazmF5/FvVDNjkpXQ/hHmWwd9v2PGXiAhIn3/JCQsgi
AmPsWlQsoASl4eoBT2AAHEFicFspQcKtmMxDKdEsAC02MwuHr+dPsMoFTRj88XFABLlc0s37lug0
GDiWnEFRk4pr2pi/M8E2Ax5V4v1H6WwZZEnCV0ZWygWm3/YwXQVi6EoJsajyggx0L2cl0CZhOE8x
Um2SNqP08nwNJR+IbQuDyqe0sdrLpV972feWgSdGrsdk3K1+iQ2P10+7B4hkLVeXKCan/quUq1sl
muQp1yxNG6qciwlzwVO2ljjxkujrFhND/GAD9YARVQkRhWbTclSSlwmORPEV4EBzT1MEjtA44agG
X4dvoeBaks7j+Wy3271miOzeUhowKDVco+jwdZBfrOlEvq7Ot339yQYCeeX3MvzSgdvWCa51Tbcf
MNEwn3werHxIygDVJ6Z1FLId2tsGl+5QiDEaLhCinRqZl6+nlv8a9dYoaulh/vTceoo0MtZHWgPn
xyjqRhp6a1satdvt5imKx1FzGesLGTcTC+M3NNXtU+PRb6+/jr36DS1xx6GDedpu9nWf7zd1OhlH
QqmDwUW2ksnKRv02xMa7g74DdWL0z5th3DK10/CEcA94s9nvz+rtfji02W8OwJXMh2n6+wvPC+dq
928f0yPa330i7v8OHG0kv5cIjWT2+r2ZPcuHH/HcL1+rV3kP6DTxcQJRA7CF/8/zZnIGHMoma/Ef
M6X7me4R4355k+YhxlYj+AjdpyZkDyRUhVck/oPJbJboH4C909JSnTbg/cBvH6R8YLUlJnVCQkre
COzwANXkxL1kmX7LBdw8wfAnhfT4AZTOuJHr+c79LvH7YC4Amd62CGbN/LVLIcHOHkK2NPeTb0kC
zKJf5rLE9fq7WozQZ0k4R06N0lDe6vIj2Zx/dD8ekEqXr+kg866rlk5Cl47eb6Tgg/5PjAsOC7fm
J/+arYraswaFidBNqi0S57evZ98e2bYhOK1zoD6Gy3HTX3wSVhGcEinS/oylikfdhFkEox5Grqik
k38FbqoWaLOErT7bxLB3yktCjndIMkREOY0K6B+G4IxvxsqhWb7PtLbMsxLQP8orfJt/jN6OPzcI
V84d8o4Hlks2xBEQWe8DaHodBHoc+QMXLVKaPDuFYwrlE7GAWTYZ8InFA1m0ulAfqDuKiOdVrvuk
rjh260fbmrtnYg/0JkDKWasvU06cn4L9kPh5G5pfRc5lkmBikFeSVvHdWF2TRL3V2gWHr6NswhNB
5FNrb6O5zJMmFxbvmjtVvmn+FLN+iCnw08za6UGaNaSWMwRGDRI28TBD8AHHMDgK+qJDzFWXBjnf
kCW+8uu+V/gZfZeApiSkROrv4wdX6EdOJsQUXBsQapVKJPPoiIVta8edhDmTbLJ5ngb5nWFpx1vU
pIdGbf+xnbUxwNyZaX34GIOdydvi3/Sp/LZ7Lj7ngpsxj/fyDIvnduhKrkC9khaUwWhyqmkLq3Ny
4k7uOuuySKU2d83JA1DiQpETlZ7oKXjH4vxmovbDcGNgFbPJQjP3bwD1XvBjUQ9UcIoptx82GNhP
lyhFqxdmfpQBeurIMP8en4kvakMkA+xw1iVK+xgtHQS4+IhfOESHtK7wz7leE4s8B4pPjNe+k6ZI
TBHqB5KJW1819CDjyv1S2us53bKxFPacYVYN4TQ9pU7DViDIHDamyDBitZYK0fGkOweu/+3kbvEe
mvtI/L5xsS/e5a1meEBFSjwQg+/vc5+scO2ilPfgkg6c8AthOg3uNNcMpPXZfCB695lQyv6JTAXE
sAXmhIwCDtikkCgJ0cYgW2tcksovbrsMHjk9A9j2RxU4oQsD9hKVdighM9XYO+VCrLJdX7rCItHk
QXXQuIkvEQ3HRZEnX/2EC7Juz652r+BptQZbjatOLUax7nt6xc4SmWvHc09wj/OlfbaGNr6TMiA/
lhd8ldUgqs0HG51/jqVXGhFcWwLi8QKElZSaQRtBp14EuBHa2quulx7qJ45GPLaofVpQn7t5YKKI
V+k2KZzU1+XgpWChXSXeSGz/kmCnUUq7fL98K6ea5jK08DuAEZRY3csy0MhF2jMEpSSZhEcrGC0g
o/jqnKJsyQ6bJxtD4d2qJRVgJUoE5VxNNNyV6zhQXFdaRHv7hOVLJUNsK9CnTtV1EG/Iq48q2mtt
W5dTgjZk2xp2M3iJCnTONT62d/Xqc5WxZMKlqn7lRjD0+pH5wrdCoYhvM8icDgGneyhTID+uHzNR
bp9MrqEra2Ws6+ReDn5zVmieVu3jPrlckg0L6sBESibnS0Cv7WKSbRliAHaQxs7wVzAFMiaTAV5T
5ZRtnl71uVrcHOU13x2Ye2tpqI+VPEGYFTI9KAgBDThRrSelSVc75tfmfd8rP2UbBRab9Sx1svQq
nQLZE/1Cg8mVxW9ei07P2ydkRPA+oexxVOYW+P5KTDJV5nqQq+OgzwbnQPttV24/QkaDPLrB5N12
yX1mn7mRFJraE1OFJRU37o2oniAMGCHoZ2CXbdtS8hff+48Tufxx4fNpOyh+h1zXVp0sn+eCqMj4
ZDXhU5R08bj4h3aaj2Rz2Urzp8Ig9xMPvwhIW7fwSaYeHtQMOF/IQ5CWiE0Vhvrlyc4HzfLX9a72
EhqgrMVzrz/ccZ/MAZpathnSrn/YFd/d074RNIciYrtVwjAi2N2+5zmfB5M3kmAJQ/FocYMX6+dP
+/fcoKwX9eX0F4HRqSuxRsLMTkm4Hl5X7nsuCg3tJUtwV2bvu8fjWlISiI/Tsu3RUKN/i/dN/4JS
SaqIPoW/83v5IJAAJA/4cFmrJ+7CAyqOs+YiN9GhtVNB7P/SnT1uHtf3+e6ws/+cPxEiWKYX0flz
/VmVziOy1PhE3fs1qxe/+FfbxgJaAMmWz7jB6KiwOhSkL+pZ1ETgSla0UnovgogTbbt1IIVnsuAZ
HIF+vwBoDpxpoQUkBU9tWZOeWU1aL6JgKmMZ2JvASw4wjdZFCPGxJnTf0HZHUZimkHWdCjx4H/Ig
CpuOD/k7q1dsM5jx18CyCycxhnw14nL6qJXmZIZEn9AXlMjxSWcFR6mAMibTZaYQQF/GeKXCIa5k
4L6MwJfTOzfkD/Mwbnca1JkkdaEIMBYBO+cxIu0qfFcr7ArGbQgkukVHb/3zY7GmqCO0Bv7wN0hD
UtPnFpzXs/exyo/Mr/Rc7EjvcUnv+JMx+R4SfkQ8JAOO6j4uMcxAHbxcdFiCLjyv9L3jC0EATesq
hmVG3BsyaGcwNYV9fXQKvyqadT/O7FTkvbE5s3pV7ziVL/fpeG863sFUktJSR5p8Zy6ZlvrkzUn/
rvc369arGfQ3v0qnR4/jUKMxyvK1AwV3A950w2FwmH3YzZqjMG1vl/R9nG1c792gYTiH03sIiB/C
eJzMgefEZDiBL2PGWbYFt+0T5/hbSq5mSsJc84HG4eM+6yMWgHf+MnMNITy62/MMdzCqqxQwbX/L
zWd9/Q3WmjCFHpQb186hGsqFfNpZw9a+zaeLhEcrW/cBPwnc1cO5jdblvP471AB8jc6hu1l4VAJF
WhUi27uxCpuj8LRPdfeoXY65c3aPytQ4tQGE429T6buB/V3FMZ6iG/GrhDOn9YXfwkf+ZtYHDdFc
h4fNdiV4FMr55VIIPSWwe6G8CBe4BlZdL8adfIDs7CFzbjcvQljBZSw1X87lfqT/eIh/C/Gq8MH0
LMKHcGi7H3flqh4l88WK8UJyjGfn5M5g9F7gM2SoIBwkkWeL0B3n76HIGHIk6gAJNaGhcTgLWjC5
VdcwpX/3OjzVEZR5bYSuDdb49pw9cDvW1BuIzroWBhT3iFI7Lnx6S4m0X1zrUYVVsngfEH8tlb6L
R42ear+7fxpJrqPVu15utwU3+lYtsv/MBc/eklyz2wOt9yxcarAYJbO3zbseJxpngQcah3OnKGSx
ojMwdAXeray8TDJFupTV3wZXiPiteNEg15RG26x6BPJF7yYZJ2LQuTDX2WezbRWHwjjO+v6Jqtk9
V37ZZIt/q38gSUEltS2SSEPPCxhPlQYMvU8YayFdkK+/Hzg7Ncx4sxRGq7vSpYe8PyRKJfbfYqs1
ohKb+mHfkmeqMLrQ0yUsbFrS7CC4RGjZvDQiKiWE7CPRrFyzIh19FO4fuEFq7lep93U+cKHSgPmr
pH66Sn1C87/qXiOHsDEX+2ZlVx/hnsnoM5fiy7tqjTBO0avrw3UYp2ajUsGppeeUGFBSwsSMi13n
skJcy7YmAKpgtkqYra8159mnLNxySQ1HirYJ8/gKuX/Im62fpceHLj2rUSd/q5ff6dGlphDTSPHn
MnxA25T/3tWHzxsm1TbSxI3Z8WTpIdIf7hANp5r/KPGWiC+btbSrHxY85OYyc5/zepwyl8viqZql
1n43ew1Z27Nja3bESK1RS10rVlTxqCYOu+ZUMaYbHDW0eSqeNesMZ2PtHtp6po6ur6eDItj2odZa
apEQ6HzTmY5iqyhfiLebWBrDGdH4WJw0WZekeSZjdBSvkgi6h/7wa/a1fiurvJon25FWKuxbecIo
3ZH8xcdctH84NMYlf462OO4/z518OT9Y5gsaKt9PuInlhXLO7Vtx+FHbD9YKfi59+EOX6rsr349e
Vh7MWEvneJ1LJJVFvo4aKLCt9bM9wvV6y+99fSZCb5rA1AUNGqIK48S6lxBRFMFWBNcSEFVaGZvi
au15zJjNZHN4u3b5p+phqtTh3+g7W06uA1Va+ftt9FlImaSdSoJYF+TzVh0UP85vQOydvnlpcSxj
LF79Vva6SvAWk5JQUi7JGtr3hCUzTlabePUkBSSrGa2l8ZIriSk0lgrKNIh9nxJImYfLjmuXnCxh
1vfr+Pty/yCaok8PBxokpQ8Av1mveBsAZBe3vvYP60Ka+RrR+x/f1X9XJB70YoU4jJdTCTuoNizE
+HJCsdwYk5GsY3ktwloMLXIcmCMY2VkmmddVr9YZYcR7OSf1u1xdOZESdp601h+V5LJI96CaqjyF
qLZ8zy6EzFUkRpf4tGiMKkkhl5RRJv8uNNik0rrXXXr9Pm2jjf57tME4fA7h2M7xveFg+1aD/eSS
bc3JGFyBdHKsMAsYeIr7ir+l8HBWpPqv2tlLUlvWVYhlyBShHng9TkrpF8Jj+2NrdE1g99kpYzo+
s/efS1I6a4mcbEUCu05pHRW30dvJtQ3tXHq6lOrZTLqSPy25NqlWpR0laBLBQZEuxGkVwYjmxzUr
Wr+jpLxsrHeJKfEsGLvR0ffDItnwX6vJ8t/H8rH4UptEFnLhbWgFbGXhYJGJJudk8Tn7rHyv/22D
MoR3JJyw7KpeUhdiVoCBqzr/LD9tHIcazYqNNLdyC5CgoB/4mhSj7Ki9LzTN1wG4fU1WYqZa3UNO
vtb0ZjTVN1ShzP1pJM0qzuTAU+1KoVU9xVWFcYMqxO7z8FFWM7aVPRIt/xXqCsZKAnGCXHdHkv5h
1oYi3Y+58NR6IQlf7xbnYk85p7Xo3D12J8EFqRelQrDz9Uu2FjRw/kWN2DvWTxe3Wt9ojHCMPoyz
d+0ceosw5Op7VbgvG0XraZxrTD+Pv6d8cOkvbxEb7Vc/EF1lhhTE3aGo+VpUksPH3WLwoBirRvq5
rd/LmsuBp9GQ6FwZDefRCm+KFnSfIz3Sfou/VS0wnldP28d/pXq1Dd7apzLTns+J1MZ41Dx25/9w
kdok+XjsHUwWkXyRKLyTU5bczL+EX9gJ3pg0x8itHUkqx9lUdmj6dafCOS4sfLDoY8cWo8IJtv1j
NQLip0hB04tEhLjSLCThxBaCc10TNN0pJoe6FMBmJjp8FB2T107gNga06tHhE45aJ/hy9WI7S5Kn
u3Tamrzo8eYfb3kcv4XO2Mk+KUXbJPzT6aFLmKwW6ei3EG3r22Qan2INR+NChFhQSk58midqZpvy
IB8tB2INkns3ed3WM/Udpzypxs3sCHCqbieuJbWWpeLDmeY+Ofip0bOwnx+FyC/zePSl2LGIHC/u
FSKpjtGmaesPmxMeFVABt2cmqj5JffotD8W+iLyncaZ5KTZmxQefFBvJxBbKwzgViETifIO5Z0CQ
h6mgSpttJ0E95ksm0KQmlW4/PFuoUSlQJOZlA8VDCDxJEiOWST5P3cutYScLKt+UQtaR/9kgv6uv
uBj8AzMV0tBkArDJQeVbby+N6akpJb3Mw6wq8QYM6USqdv1H/OhDewbCRlnWOgmOOvgIzHhU0Zaw
b9SLs4eKkDZAxLgl8savBhipRbX8CUSNyke/GS2HcnL44r1Ivm3VOJ1EXdDfqi3Vx3yM4qkQzy7p
eAuTi5ffuX2c0awxl1wq/UM5GX4WGa7DtFIwqaPf81kIvV5edKZF1Xj3i1l/n3SQJGb2cQ1F3KQ7
vWjnlC59H95tKho7d2afAJzFQoZJI1NV5z4YFdr5TVzJU/tgdD5MvN0lF00qPmusrjT/ko9Rsccw
2ZYUBctbjAbX2GN4a9iePmoXA75Kp+LJDdEVCx4VSfPYWj6OH1efbzV39Kjp1rcswKjyrXvu/TnZ
domBTL94iY+hpbuHU+tvJ0FeHBMEzC/WUO+QHpNjEl6Rq/q+RRiJYwIm0ZUrKb3Rh1HlLWs0eVRB
n1lnAq7Us7Gck9r3tT5/PiZ3d4UJLTtaJsV4c58tR/Z8FlrVHTWrbZqjMavFu89aZPvG52T8qLfg
WxggZqHf8Nu8tbdbLvG4NX8LSqh9iW9q24+XcG2taGK77ZuO65zfq2n2CYlJHP7HP4YOp+BVeJ2p
a4yR6hY19HbYQUpTdXuya/5+PTA9fWzTLMukyWclKjlc2zGbVdMHx1NT4WPhM+GK1wfVhag246rI
DAGSlqJSdELUGI/RkUX7hPYMGzTsdVfvHGK5LbctWwo/26QBKXGJ8TU8jnKdcktVzKDoBNpqraAT
0TS5/HBxxl4OW6P2rM0Pb26b8tvrtfh7mKCnSeG678dIzD461IXpOkyLutyUlOkWqcFpiPD7uPBa
JCYQQxyEb8L2LAH/C41zjMZaWVCkV5rKi4j3mYwGsuwej9H1SazjKYhYLq3zbzy5WOQ81nxvGWe8
WPi33EdMkXgNTjSaMPS5PD33MEmnD6u7GVLb9sQo5UO8bsRvDWUv0pIchOS9Ztg9jPEqv+YHxDmV
Rtam+phFunj7v9Qdx9NTtGpfW6R84snKGCDUi/GsGUQ26oJWMQ2KAP2Ed4PYPj57LwayKMmDNlty
uss7emvlX9KNN4OWsVFokM/FxJLL1dXXM5w5mC+Z99r39Blzgt1xrYe1Tz0l++6+qzV4uuGnxrWH
C8vDuxcLdmHNr14q3zvuXZRldXnvYs+En3r0FWJ8xOH1fl7PtvfJ7jfIHOZY7vtiSWct3XN99kIH
IIVKqncHL4iZU3xoV+8q23TcYn9xMx6Kd0Gh7BNIhsVzCQqkvUvXb8PBKh1b4n+r1DKEmH6Pu7v0
wHp9oyEo0Eapv0U6FbGrMaEToZn67JOxcF9teyQv5U18HHos6+dLMB3kTyRIaucsKuLhwl4HNXeX
XZ//dr40oysaq96ytfYV0UXL7urlYpdWexRgfPo9J+uWi/tLYZvsNvHJ6nO58TGuvV1YW6uIGDny
3VgJtYa3d3pRtVf3s/t9MhIdeHNhPc/sa2O5PcggGfImatvK+8lqvHrG567Js1AW/mCzVv0IBoQG
ypKYo2I7iIZh7/qWewsPPvDAW8AvjLSubYdQ92PksYdHmWnO3zDxfky75/r+7fjmRh1OBI7cwuY3
2yv7ZHUQpqaGydoMKN22r4VsiKD2iki5NApRh2tT6ed71+/VrFkyvePngiFs9C3JhtVyhcE6YbiX
IEOPRmtxVTHYx7lVFNYIIzPedgnThzDyP1n69zPzEFbUcRKpcXOgNRjNSNCk2uN3eFDWS2o9WU0r
RkYQl6f4dp/WDC5cc4fN4cCDIoLCWjn1wvBvtxCt5paSN/3/9y/IrG09OFdTiyb7FKTeVRprXAPY
sQ3j3eupc0DEzS7vgLxB9YXHAoIFTOGAfXZGsOS1nu5c9RRYiWG1p6t6lTt7OAZyiHGlux3ioDqf
2rRyddGahf8PuZ/iA2l0N6dIklnXskjKfcmQrpes2PWxRhjpmCh/qEZWTszW7AYdGg/fxOZCHJEF
Am/tQS7b2P9eJfl+TZKLn1yOp5FcZU2d79wJJeFhBDPsdJuGGlNVMnuEH9Hm1DP32/P0MDbNueN0
a/WeTZuE50yF3N3EdmM42FGcc5NReAgLZp/YXR6wVRVOFDSWSAWBYVbGYx8/moplN98I7+9+RY26
gAzHcW23YaWZwXk3SIUwqmBXBo2yTxgXHwQHmTK82zvOjhzdzz5L33bYd7m9YZJenHebnB/C/P1p
SvusaAafWb8WzuTevjYma65ebZwJpFLRpVEAIIOyz3l62Vio0vea+oqoRumk48cKZZ/BoR32gjtz
aFC5i3tG11MwrTPArlaO8K000ff7Nye0SfjBTQG1JSgluS8m4TTZdyQwN6evckybuJQi3SCi0kcx
kqtuLrXho1ryZv8ab1ARZPmbsbqAlLMkoLvqMpziWiPTCOai1dUKi/icFEmvytviJdsuWdJ7ZjLg
PMbTnsphth6Cqtvebz8tvBaMn5aS2BzXXGzWWnXpokbQZhp1JROqR0C0maNIxaUNT9FwG89mnGuv
QmOS19Ob2NncR08J3sSTPhriptFONrKFeY7Hn7PWRiRusvo82ttlkuvPnbHj3xZhp4YputkKZpfH
+HZiJe2L8fJ5mTdB+VjFxJ8gG/8LMu7yMgz24PKx2q7+Bn117mbT44JnotzyX+VIXOuWZw7oOSy+
8eE+WIXmgM3ygtE3XrXpRe7L/mHT43k1WAMmaco2YDsn9HT9epu04P4QmMnpadGuVM0ecCZRsZDm
osvP4mPWQxIYXZtEuNPs4om5HnvNEfObV/HUcAUEkvXDht5f1vX3a6/rldewGlSyJIjdkoNqs7YU
RdZF5olp0M41w+9KY+LVB8vViTYuGwycYLkWeXHhYgFsMjFP3jM1YcV5MKTc6sPduAufuV200Mwy
T/h3kyhcKZWLDP5NaijEWB5sz59i+LuKpDDR4bq73vMyHBKuNuPXjaUgeBDjGHuEtyTbqRPyIhgc
wQ4JzyiYH+GnhdLhdnZgTo4IPinV+c6JZIcEd1PLXa/Hcd3tLWQ2eHMpk7aVIWUyjp80/35eJmpD
o33rHHTv7Glv+3FeSXelAkR6eBXeCZNXaF7uFH/FW6ML5ks4LuhQK2f8fErnz+GwQ6OY7ls2+zWu
fAf9EtTJ3/fLL7DG54i4m9ap0SNhWW5bWx9VokIQjB+D7jy9HLvTx1yeEs08YNUhdW4GTCXKvV0C
hgQXsuNMwyEtN5bdWYZVdBMsyfFAzhTb9YrmxBH1TY61oUav47s5qYk1vBcGxOANyuZmjAfFUrKZ
kT3GlWx9E7o7NInlXuFBrayDgtkNESW/q9t4xYAOEtuY6p1s74WfHJxfvbj+jRImfWcpK2d5p88T
+hhV4YevWmuUHJrDtIZRY+g0Z6y0qMRIBWUal87hFd1fNB7ImK76qyDSF+QtVuGgfCHkiczxAO72
kX4QKB1E1WXzOAmUxi+nSB5ZUwbZiVM+UWxyol2YS/xekHRrfpNUeqn5h9wrriDu0GRGfxYCOjgk
4UZhv1xs2UFUV/Xb8F+ZFALru+d19DnubEPuYcD1ybxgtA8juVQEZjWptkR42sF6Xtav0bEDxEx4
3EY4q8sHaqoVVIqybbiZZ3cX1EJwNKYcKSirXWQPNP7WcgYydmqvOqtOSXJW4VOMzIWCoJWd80aQ
NhR//ifqzJZU1ZYo+kVGqKDIKywasS/7eiFsSrBBFAWBr78j3XHixtmnOhUR1spm5syZyMpyjbhw
DGBA+9/vEIrY37GDMniQArB//4FETWXGaniMfYONxWhupwE7RMOWnpVmt1bIaHFUMcrfcYWwewaU
iTXAgibKNJQGOXDLAd7heciOw5t8zpnPAPej7V8ZSoWzWUqniXANhNIXKXBGWI7MCfqrfC4+g9WU
Oe3h6XOoZjEz/EIbgRqT2R/Hbu6ysGTBgSuqZN80VZvYjBWnQ9GzW325MySGIA/fuIfhpMGDYDrQ
5i9AGrIQPKDHFBLi9DluHGRanhKjlvXES/9L5uQ6lxOigwU4udxmvasokRJ98eoQSp+XB1T/A4kn
dIg9Eubjs0xfgg1Z56YPXmRd2MQSLTAm94lTq+epY/odnkJorwgfiELeANncT4KJV/Z9c1YfATAp
hjz60Oz6wKbc4MBRnobz4zQDCYIZdUcERiYTjSuJlyUWbdqXjpPxlgj/1XBpWB10VgS3I3bZYnL7
1+o93NyTnM3KRzclXt5cJ8HFhRVE3drS1pLW1YPIudHx4aZe1R6gAbanLW6E++B7l2KsnXix4j/J
G2NoXK4kjJc5f/n3S7kuJYlES+2bP7LCQVipYImrWssrYaBPySl5jriyZBTR+EGisBV3Fs3k+fKc
Yl2xQ/v1xcaZJ0znefsNRryo2o9deTeqkZxQ5BQDjsc+SjhFvv6FKgWIH9ArzQzJm4QueBjJnevB
dQZweJ9IQn5TOK8BM2hn4rA0HMFjgn4FPrGxlhhCI2Ht0pREXopxb57x3MA01a7mWpO1fCg8AnmQ
bkFPKbjQzabPVVZhz07G3aDnCehCNMaEwSv4B/3iwDREbweJKeReNW2mnRC6hbMPplnyLQktCDxl
Z78ECieUIx66AFwFhSI5QtsNlfTeKDlVts7UON1NK1bSCw9+eAFf3oboaFnXXSw+oC+Bbm5TGxu1
NhlHjlblJMTOfRSvlSg0PcVDscIop/G0asbS7bf6qcNuwLbLkv4OHRLLLEgJKYLsLIFMHkig8I2l
P/q3idoIyIlhomWYoGMDmMLURrYGPZ0eEAx7kUKhgCgSqUcrIXGwW3IcQXfJ6cu++8jWFHeSkjJK
DoPtWdJgOdSQxmY7yfuai974NfjG8ry5xu4lez5jDuWSaZOaP1CE+GUYMw6LU2D1cCh4LnwiDix+
SM4a3cK5POftNseSCFIQ00fyAShnyVWTNBHyf8KJNGf/rHzG7v8H+JAjcG3OK07RumKVROq6S4RE
POI0eCe2/xCBPSzF7Xt1OxYQJDEt6T03dRku2zelzySfD38ZQMmezhlgbZebThg8hsmObDcnJUY+
ZtyKVeWkY/3J6gKEJ7rQEWq3JpQPOqF11/Ds1cu6bAT5Zh4csUTRfyzaq1wA8GjAurSzwk5wkSDq
+krwxTu2gJBjB/4N9vONSuQPt2OLvEBCnnIh/+sriUCBb6k1EhXA3d7lhPXgaLZByXP36HdZu5WD
CBJukiFOaNsTlhQVAEh5APM2uKySmQkUvpJEO8G3ItsqdvrBgsjEf6MijaWkFZBeCjT9amg6tAfA
oVrSN4Gl17a9MQX7C4J4DG39FwBE6jOIFGKolBWxULj40JEWUI/AwbnZtFhIkND9qSUx5F7nrJ0h
aF8KuIHfH1M1tPVRay7JIXciHIGO0KvKDiVsByqSfSn7lSRuJ9cHFSNyfIGQyPnYrQ32L6AQ47uo
NsmTa1eeTvx2MtkyGAouE7NqoRcCimEPBNsizANeRQEUew1GbdVuuuMuP4FSPk73RBGrUFxDHuTG
cEhuO8Cv5BoZdEYOUvHOwCRkIsAjHbd2q7unbQTSujGzHYPtSjQIkAPFfvxaaRovfYG/uP+hD8wc
IHeVs+Vj9PgB9CKIfngJ3ORF7YYzEAjeNejKWz2GUmMTvFRiP3FfyMNipBhSjkmS49zwMi8Gi7PM
u94oWcnfzIlxuI4lks2w3jvgMM7vuTLJbAUc5jqC/JV9LCsBA4vVdP+lHcTVJuTciSQimmJOk/YN
gQVT/D4BzPBFSAw1mqpOl6sjyZKUk4AJnRKNnl9qBf6ZFiZq2yzbyJfyT2soYXK2kKKU2HCIkAzx
JjoHk45Vu7bLxL4RKD/H7IUf4v9h4n9+epQ8qb8RqY8Tv0t2q1LAWnGUkqecHQrstmESqbVwMOI1
rsRu94k8BDoGMkqj04BEhWZwonzV277XJRRYdEICfGSQ2hp5E9L0H5Krizi1cEvd/6L4QUV/D+Ie
PJ++va8Fvk1GYYNMizoXPEjSp89yzyVLSIqSG0ldZ0C6vn6SwIkbZ/OebQoHtM7/yAXXCTdUFsMq
t9il3J52ICnAHaTirYh4BJsQq8vIQ+tO18PDRkyfXVtiIafnNfr9054jILpE5G0AWPVcx38oaNtt
YKTYMwlvdNA07ONM7LOE70CVmE9KyNq3sPWNmBdQjY6C2mPCgddkUBy7kjeXl8pPOY8IeieVsgbm
Qp7xdBBCUoReqGxQybe1eYcfpQZnPv2X2Hq8hlT38TkfotuP6j74RJT+sbG/l5TP9XWAm1xcKX7n
5Rjz66kVqUQqdQPAraW4hn+OASYUZ4GnHZISFeCiLcl/Pk6yAya52IiYok1oV4oZzpZ2Yth6bXcC
wghLnzwVfGdwj7OtzWrPhKgLk9R+ku0t6WJhGsehihw6FalNA4J0LXPEGA/BTJw6aM1CxsXMznZj
SXABgAJlMGDi2SxetSfJBqBeGb+hL8NQrJI9xfNq3X2pgj0Hrsaz7csKSjyvNe0O89QARFjT1ssF
FrGfm6eqxxR5LG2sMYhk2mLRggmsn5Cj89I1OO/2kXnstsEhmpO7zx607utuv3n5VxWAgLXXIC5P
qShY5ri9TS7KzGzmtyE8YrfnNwu9G2oV0C0DgVA6gSQ2NFz2P8Nd6dS7Zz+jd/68FZEkxrWSMsCt
ps+L/pFwTXvBA1IvqdcAngCaevh1yd0gMVh3kMWlybpDySEkA6RhOlUIyJLBmdvPusl2QlUBzRR0
SgEsvPnDm59o+6MKiTM4XfAelXVWfvkHZQhm7ekIqZq+m7OK3NMVDQdp8kH614X+IIRXJISt5WnH
FAtUVuilo/WKYN86nUSTEKqun7qnylpKVjb3Z6++KU0zwZzzNRUN1vNTbh1lET2pIUriSz+kpx1X
9fxBwjI4MjVsct8Z4xcOGujqgHAeS4FlM0fJx25S9Hn4B6REgLFoZlDkUCXXD1tQkFPlAEYr44QS
gFDsDOi7XOOaPC2C2UtuSHrVYV5fxv9M4JI+V2hjk8pHhsiVE67m4ZqOYfQsRLmfOZxkqAK9kTrz
G1pWM9g5BGMPfNMN4ELsd3XKV+0g61OgBJUi7sU+ChZSLP5DczB44C+COElV/7+a/jcPBZmRePuz
fNrmXmgX5ABiogCAeADbibF6YuGvPj7OMSaUPrjl2AGrnCZrLqfcGlkcTA9EsYDbhBpBNYBe/f6N
yPkzq0a+GfVANmLOuoIE+e/z9Nz65u8QExRAGZKF17VaM/ktW7FvvRruSB/aINOWdrjJqWzgl2K8
2Pg1hFemscUBzQAEZSVjUCx0r1SLn2iApHz8ozG5pYpJzmkv38AVtJJFBgOMfD2DhzJNF9wXngYD
Sl3G6QLksxOkML2ZnC47XmBKyINDHI8tpxYt+OuqN5HfOcng3hxVbrRI+rT64HXd9iaNOYn7046m
IdNquP9GQKPG5ad0XrQLUO1y3ru2q7t0uLotTnz47H8gJ0gHHvOgx+Hh01Z0mCiHIUi8GtYrjRwU
8BEluP0ki/OxBlkmgQ2K1QMPYN3Gkc7zkgWnxPqkXVS9V2QLAgLwESuXvqUdpC6Ca/dlWi3ukIXG
NZ8thOCHSdDVwSR6/GlOOYmxCU4L+QlFhX1XdY+MEtwyciQFQC4s48fIsFbQAZeFT5cEmPoA/s34
OmqF9mPf3r4HBtQU1SY/B5eklZsluozdXj9yHgQB0/RMcmEbzC5RqBGEvAsNr320iT7sq/bkvtKC
EsSXy7qCLAfI62vgERmtPymIjNgpoHfkB/7tAgSVWEOwph1I7uAaxfi1AEYs9yh/yIbhYfqsZOPB
kdpGMEQjmw6noyy/dJrVqJCjBA2swmQ4K5+m25TKCMeTrdkaPacvRP7eBCaw48tV1GW+DgRNOQ0Y
BizJi083GTvSh7kKYZErz3qFK8JqhArvVu7b0Q/mzPRQXsG29/gvHTYPnWgUwTO0Hqv2RtZutEAG
B1vMqvUEXkqGwzXDZ1S1oR0BZB6lVddYap78RrOHW3vdIQbo92a158mdlpOzHfrUUkvrPIzXbxIY
6wBteAZBboUEoDKWJU62dMXhvK3mvGpZ+eEdOlLe0UYc0RcgvkBxQZt157WHW8IJPg9S0f6eQUCv
gceqeBNi23efkp+N2RMPZvKU7GFz95rg+w+nHpc0Un0oXOOauK0wejkE/SqKsZ12NRGXdbYjTl9c
kSEm9e7Di7G7uMVmn+b5RTWRpzz8M3VFX55Z8KbwP/GcBd9bnB6DPunEYj/jM+FPOrx03hkVgRQ0
rngi+za4Ahxh6+zuME6cxkrO4YXD4yyGN164Dp+MS2B/y2lJZV2cMp/bsPNNdnqpOuPuyb7vzMJ5
dZCbmxP7EDToQI1sdYkJkMGYMt9UjIC8mAGuuAL2iC3BRc3FbRFsAKShPU+vIDf/1QeDcSvYv/wV
skfQnNPHYzHD6YtzSKhtTp6rdNUNMlIXoXQI+oHsDx9fC6BjU3eTcoz5ex7CNOCSfAslfbFFpZ2/
WUK0UFM25hvNM2I+sXCvYYEhue8KbAXYvHpgm4Hp+lIGg5TSOOA4SD+Ir6GnkjW8SZmadk5uQHZD
BUyyJMlCKKVh0QVcbQWsxA1kaDbBdcHaPckUrcLpWecFs12GL6wlRgjeJlIfi2TR4zP0LP0gO6C7
+YBF0og1zYe3H9BJykxNtusbPhPcb9nSCLK46KVlcJvo3JZu/fWD82ZwDh3umfcQ74jvO5OKMnBP
ElKHOrFqqI+f72ledmDd2kh62Mg3f4NFcji/QNYJzKr6k2oKofkvBJHZFYoGDbJcZvFw2VQoCgKQ
R2S4NHn0gV34yAIQVxgF+U4DScTVo1mYyNrkWjaFKi9uj9lBhEHUYIOmTy/vPKfcBOOJG6j5phui
SywnairBoptouhOs8BFDCjocDTTibbW28Z/JB2HOcOcbwLOWtwxg451qVIsojEHQ58mfgdmndV2y
afQJeM/RGVUBRC7IqjkLZL+QeJE/A7X76eCdC/Ip6DMfa1RKJkloLtVpKbFTXThQXGwRk1eB1O+A
4C/fk7iPckadczUk4ZBM5NbPhs8VFcwNQkquONMnS68FpUVsovz26j81fNfNR5kYs9pm+evu1/Oy
HhmdJtizD77Nc8ygxeXEz/UjeycGvU0LL9zxAbeV1ug2UdFnItVkSKESIBLyMEb2+52gby6sOHks
7/PuOyBQFlj8A3q6YU7rsMnF/+6YbEXHUJ+mZkahsVQxwG3ihI+SHcKGxIgcmrLVHUKBxTZiTvHp
Rv5tX3YchgbJnRgZqNolbGv7cTJQa6TbE3OBgd5IwN4xbG0kT3qqfFPG2ALzl1L5uU8M6B0wG5ji
7hxldJB9rya3xjoAcmLFdOuzkeOIPYr6Z7bzjdyIvf7GkL0tR2wlFm2UDL8e+76iEO9KWVSbwYNL
EPmw7ycxPHqEZXwAgzo5viE/8JevFddGHcfDJriQRAn3xd4+1XT6YF9zYMQNiD+PCYUvPDA2mxid
g4nB74yo+1v1jElnPNjcvn2hNxH3qid/lxcXARND8Tvw0sf8fdGgdTMa8Xfr7IVDrKAPcYkSNtAu
bCgqoJJuh6TVxAMou+0lvbmtkSmlE2dtkipY5eAyB0UevUawlkCKc5jWQMp3mnrYQwhXDGAxg0sD
BhN18B9lx8gpqYpCd4pBiKUSWZKFggafHW3QobW7CXjcLK3njF7+xEfnawgsBmwgu93dG74cV34n
9uk3nYwI8IeaIlgJ+WvEY/K41NWlBEkcPJWgmcs1uAJUdIOO+2JnSy32wU+EOpRMifmhOAuHRwdX
+CIhQBE8CrAvB/QuYtCp66K5Re0UlQrOgMZxkH1oyRJxn4PaOge3iVgmirFfmyWIOdeTCwheLuS0
1JPCE0NKSFqdG36hH40kKrvaHVhnaMcBRmiM9iAVCaJZwyHsxMfKo3j2gXTZXtafj53t4XMa1i2V
WIy7/5lyL/HaCSsP/aKxVOxvA6bw8rOsADqaySjDoXhgUuRoyJfPpuWhDTqE4elQF5KdpbOEooyV
0tRs2XviC1g2zmMXHmSrvnf3H7qTifkJy9qWsaL8pOgM63AvyYckvZFUJ7JpPVbpNH4TwFaqfYbh
h6mRhxnO62CIMZsz8lq8J/Eaphl1QLr7ecaNQdz8kRbPikivQBCbPzNPdyLHXY4jXE3VRwRDIkfa
5+8kjohtYH3kO+1gCPLORK3T5wuSbvBb6VHHDUCOnWCG6GEnrKUmRtM6U49s8lqmcNpfNT5RPVax
g6ea0anK38TbvrhPqqRziW7HCVO+R93CPbvvJ6IsdG6e8Vxt8j7xrpJWZ0vqbQgi0GrLozl2i0hW
AzySgRsii4CzoEWTV8vb05HJrqA1G4WZJd7gV/zVGbfJdCP1+OOAlEn5yS7pFeZ4bb+Gn0kdFfsZ
CHwUigz0149JlRN3i7sYiBMWVwyTmBYkO43w0DSaFtZOapMSg0OKt7IVk9tWLYmQ7z84eNc4Pfv6
hp5UG+Uu4To2RhJFibWtv8jLhU4QWp36z35MUR+PwejcF/0D1msoBpne8OBCbB2R5X2grU/MWeEk
/WpDs+iDA3U3sNXGPRYYB1FipeTwrDtrV22qTVSADRObIVciy46lBn+l4P9vOORkMnO+AgxKSLii
BRN07G2B5SevAoq1zZkGHkL8knJmJHFDopikXKfUcWCC4LQP137MbNl5Z8ZvuAXe+v9G/EO8eL4M
3072NdPv4KUwshMJMIkE2XND8B/wJFjBJzHs6ebMzFUiY3RcNmZpvYN7wYwU7l7slpAKUnU2nKYm
nM/s4aX6T/oOSEpzVFx1SjNoUZOV4mThmbLkQX8B+HJ+sB7cHZPi9+lhrjU6Usm+hmiH2N1jDhoA
/aYA9iOLcwoMqRUthULaPT4GCVWT0I9GxEmxe1+X1P33Z6+gEwQ9RoDOBLVdZdAh48QT5hyCV3oM
+EV6T/VU4rWnaI2gboU57vZTcMELJFUDvU8HhQGVrRsVpoPbszWdD2KK0GQbTl4Crpo/hV8V/Q4z
R5lAxFS7D7xJkGXANwy+zlptI3VqN4EQgJUxpnZO3fyJvIfdAckFXR0xLkd8hvV64gfkR/77Oosv
ywanApUXH8F3uxxEOCSxo8pMAMdCToUPxq0i9f0J3QNNWD8AOt/aPpbaT7B6oftUiGKEPm1bwHJe
NSlZKJDkBKQwYSGTsbKGmLJFiv4htqH0zgIk8T/pwB7J9F/dPfZlKm1bCXqjIUmCEn41uK1Y1Wwo
iR0bVM2rb5BNFYX6es72lvE1EhuBnjiGp28kWmBjYfu6KYYAEj8yn+VSAqSUCeZUNSXSJp29e5cl
RRcxMUUXg3AV+Z2zQj/0CnwGqARWg/0I5NDw99kGb8vwJEKT6PqM5AA2hJ25xhIfxOTSaiBz2SRa
rWgxFBNDNM6JYFoljlOmh3CPzOBsY1GBNVW5bBFQSN8m0BB9j7xCRrZLNEWMwib7pke8v4RyhNAz
2t//nVIJ1QBSgCgQfW0SkR6/JUq+MhOOifZvOIYQInwsj8PIjemDcZRdtxoSSgqXI9lySenI4KPJ
JD40CZgUjUQqqjy6xj18/YY4n871gAkX1c8Z5rSLkjDRp1zbpk+o/f7rgfhjI+nu/6KLmMxkzjqi
+7jtojROqzutmEiNImgMKQLpTAafCzTJILavCvhVIXGSwS21uRBYVs4fjaobqD30EKAI1P75IuIw
qG/fnHSSKDwOaooCoi3ntNuTI3D+4n0Q8wYmxBUJOMjtZoCnGGlpA+kOsNncGlAi8kt5mia+rTdA
qpOnfDgsvZ12A/Ruashiyyyb4do3R1vS65kfuzpNEpYZz5iiFjVdpAg+8LvfzpUiJDcWqG6NOMwK
/9y49ukVOX+bMt9dFy7KdQNsRcd4tOnKmkMbDW1MRm3glNqo/MAQfagQK4HOKIU67lKOPDZkUtWh
ynS2k7MDOpoBLGzoZq2devma0IACA4PZ8TBZr/ty0mEQcar5PfYr6wCi/IfOVtELQ9mjAC3q2uig
o4fAAEbgGNYy/ghyCLYyc3qF1QI2X3RdgodUJ0d2uvqqcaIHl1c02T3MMcAsQD8Av0Cjm+4+wkPq
sj0HwTGEekU5j+JoHFz+4hlqXSjNlSgaIqDHpMOrVy4b+FU8LiYC6ONQxvOUchgh/TYD8sloJnEv
zX5Hd2O6PekYgYxGoElQu7kejRXNszkaY9kygeQUIbZBG6NFIxA8mZfohEqtlADFeVE4obFeNPTN
hh8jGI3aHB0xMR2K0qJ3Hp+Jxg8lnJ2z3YPTRQmX9uOapk3oIE3qUE1VtV2N2JCyUdONUqfX9B81
sm0+VUTm1+vOGT4KOUUHuUOlwc5ouF0iflQ1HvRv+10ggTuKrA7Nnry3tG5AC7h4jHxj3kjMiaIp
WWCrH8zAg4mG0Axdflb0RjuuN9P/7vPG+obHBnvPvXPXTdFq6bLWnIr7j6EHtwWBINKjmZLEu1Q3
pHJNT8to3HWfSBVUyyxxP02fWU+IWa4aISMr7A0sm9B5Uq94IK3nFofHHfpBa07r69ycXyhJmb6x
MIaca7bJDSjmzUuAGuhTJTFZrTG/sbqvfkpj8LAJl8gYPpQ5p3OGK5Fn8CAuo0ouN1PTBrehMa/s
N7uMWGhiUMibaIfbwuj5CSuOvOHwHkL6TXa0o4XTemL6VxCsfYEzO1JYm+qjlO5o95wqWASH3kgf
VbPOgmaz3w/eqaA0ch+bBTfAjpkRRegP9WZ/Z9UxrGfpB0hzDPyHHVTWPPCxSlx9hy/f2DWYS0Yc
YJwIoJfLJVHuMguWO3ts2864dMaBM67t8Xi8HY8JsHnN3LbnS36xx4Htz1azwUAdZ9T6j/w7fix/
MJsp5aujzRffVzMV+DOfX2x+pVQz8/35CeRlxh9tNXLVaKUGuaWOyla277puYo0ULXW5vcptBQlj
wLEHPYeDXmzqjj5vMNj8qpFaraCV5LZ/tY6rwXFFPfLIcTgWog68rZACZ0eTs5gdfXmxWnGg2eA4
kNNCLM7fKE506avCVf6KHwdCTT6qGe5uxnOQoJMfZgNgFXtw8k/qdFb+nLNs8M337dOcEtFpySXh
ymK98aPLBKm9JY/e7ePcp/IEDgX70UU82UkUT/26t1PsnIjQMbqF9/ZszDIidXMEwsQFyGtnQnlA
h4hmO4nt5X9hNc6EOjcTnuN8zt2a874fi4tucwFWyueYHx/cCfW6YCf+eBzQ42ZzXCmX+cqeOpYl
kMl4u3W2LdtxttvSsQk9nOFw6DQVXg8DP+bGWnh14uqHNeaEHYlFJBIZbx3H2r6GvNwBeM6Vtb3h
jIcUN3RrbXmeZ6HFt93eLf4Rbrx5mpMTa3todFjOtyoimOnbGr7U0CmdIWvM3mXWkks+R9bwFPZ2
yW8Ed9Vr6PakMywWtyMDRf3O2Zl0d+VCe/v3sF8sevycHT9YAsmWieLeAyqj119MbBAOjXFIwAlM
/Q+arj1iMMJIRn8M0iW199qwUjxtF+hiXbWQQl9U0am1p+q5FwSilFJERTwNwJcgx2A1flsBSCj9
N7hP/z5uu7Xz6l+hp+2KldZDlDJZkIZM6IGY6JHzOlQHiekgg6VWb55vWrPrkGKSpBHNDY375Lg3
pn8UICWH14Zw0GwttFGzX20v++YWQ38zZnRyebSoT85LzKpLWcmrCZonIE5B79B2r4uXxjFj8tlI
dc4r0TMX6Ky1Cik07LQgofoUM5S66/YGZKF+Mv0MzVkdVC7lBypKz6H5rCgwwdh3oynxKRPE7+Ny
dh6Sb01IoZgEcDovw3k87gTNNvPj/NoYNOkYIc/65MiHWTmpxClBTDZWdWyvzd8LodOAeTzTxi6j
1EuIhzvG5AEApsps0nZ89e7MfwFAeDgvmLQawqY0eCp+OOTUoyja3uRf57eF3kjPNUhnIIuRVt1F
8aFIVI4RTa3Wrt1Wxa5B2ftg7BoBasdUUnoQNSECZ4oyat5BplT1dKcGcDW9PFYJumj8W5jcwRfV
kcTL3XbkZCBqlOEIWI5IgCCviKBeDjeB5iLANNw5/BOgtyORxgU6WUsUYghYkPmlvRiWFkQhahVk
VAVMgUvqdXaEBwhkELdVsKigrOuUtuNlpitkOqnHOM1p7bU8Jkid9EXDHmWD3uJqe8bybU2nXsZA
KTvruWe0R6E5RHS0W+Y+pkGevIHIjCAMWh4aZrn1KW3yFkP3DZpM2157uSBDSakwFOMQp1p1SOLs
sk23dN9s/rwo9s5ranMIToE6jKKlMQa8GbzToPPz0lWeunXLLsjFJEj65XU6A/mglTdVeXxldjH5
eGFpJ4hMnufvzNEpaqJjQwzUh7d/QZEGnpwCrNKJmkizSBuJ3nW7R5c41bg3MgZep4IGlUB6ntRU
vCl6mHa5eJPM/wHndRkC2HIqrhZFr4sKya9bMI5QA2QBMKnDNqixiTIRWr7qTrnh40rMo26Hz12V
CVO5XaOteuAyHcdgmp6JYANMXauisWRl+Nnb1s5KvtLQ7PTIhJ4Tui+6FarDJENMX5umtD/MzgGH
v00A/bkWFbH5/DpqT9vH5rz8ua27nCeR07z1AwoW+hk6vaaK5+XguUTYIZ7rkB3bbsZl6Y46YBkd
paOE9+hfK6YgeSGyrmDofz2qXjB+or/ismit7wyR2JcLaePbxMdmorqZRVz15OxvFltuxBOSUXdb
GFTHXqkVE/yCTRmqAzsLRmhqPWn8Gd7pLvpAGURi29I/1mN/WVOsI/mEyL4SIBpSIUUXsjCw1hia
r2wTiN5t91UgreJgr1rMSrJpygIgMDK323BrhppHJPFeVLkdat0w0oL00NUUxdyOiQAEonxEdP71
4XZytySoB/mmhknxO7UaM4OkllrsJnc7tGGQfFH3JYMddxefbXx6Hkxooado0Zidp10moGZLqg9t
8FDSLELXm0NUfqkIl230oAtjTPiPuNL1qUTdpvXZ35uOTpEzdyKyx91n8Zp+JmCCBOq129rFZD7k
ILgG0z6fHclN2OQFuhnumxiR5dFGfqj/oibbdR9a8ATff07Txoi0xais8u7dagelmfrulVc/r5g5
cnzmGEkCwqtfvb20Gn82Zea+qFDTgU7AnrltlE5yr5kp3K+E7yJZ36QVrOKU3fLnTWvK8LNpUFpF
4OSmQLq7qLBGkLvdS61ShOARaCP8LVR0c3rUDpDTwvYiTEMEylxE3X1yY3S3Q9ttpLrSVVKTitTW
7fjYAmJfO+MEm0llo8+qeT+c54Ubq14f/4XULWDiZ3Gpf+6XRXkBZCdVYK5R0Q+L/gf5WWxfrS5M
6rvTvz/SqNdGfqPth7mjGe67Ut2z6qROK3Xen0Ov4TWLmWnXafDYa0zYWL4H2HUq+xHyIKF94R7C
yG/4vZabfmaobISk4SNdX/NmT/Z27JLTtBEOQQJhilqimSr9i+c8NP/Wc82kz1sYD+8MzmUqDZUQ
OOwXxdY5w6BM3RA+advB4jXG7/VtH6/0ScczTs3h/acVPBfvn67MTBv13JIWzWU+fx1DvCP14cyu
AY+H0Am6PUjeohOGaC4armTPiHleEkZaEPjom3zyhK8yfURupxYLbwSXAZvosUKEKIQNQbXn5UIU
MTsk9s6zHJwX2QtPzRjqyXOjATd+hrSwBW0oJz2rQrcPnbwhskaPVW1fF1+UEo/WOiGsyVDAU73q
bSALTGlem7UnJuSQNzo9K84GcaICvsbu9Xaei9aKHBGYLnshUFS9nfBQARUiE7ZCnfPM6E5E7pFM
oZ/VsChdM0RyWAQorDaWYKMH57ZrHnrz0IcVELRRLZ3f/bvf3PTmxq8+wSc//AuM+0WXYQZyzZ0m
whGhuuuTCxyWj9XvkVsgvbos9q+/a/CY3+Z3bWc40fL1was0HO6UfkaZBvUhxKq/i0BXbS72EPYA
FIN34sTN0bVyEzonoRKgVGSgQWtpsBIodaUERWwZxEf7wCykxwi6ajiijroBwKQ+SfXDM3W+yNyG
nnX5e1I8kv7Vxx9SEu/Zh54P6/NSPSo9AHuAcz27dfUBeEnid68FEmYGkdHD1pYxSaOBbgOpfu/t
xKbd5iYVorz6ORZgPKWKaVZYdW+uiVJem5GCTC13roZ/y9ya6t3NqVGh6z2VuTwvn8tWvrwEXaKx
QZExGi3PNo3Eaf0mHdwL3YqUtR1w4BSgV/Mao/xbkZOKCuZp9KzW7RYx0sU+GyaNlkZz8/gQRI0x
PdUNMnPlFteAr1ri3Qx16QGj9o2RKFqVIF+G0pn13gxK5JYfXs9veKBbsYvoMUk4TaCQUnZdpzkM
hzBVkPBhpg2lc8aCQniisld8jvmwE56K1XP0oHIIyWaRUjfl4KgNQu6EK03ajrgVlxYOJWWEjv1I
+jHce9qYBs0JxaDGsrt5M9Ar/KmPUDjRFCqJVGIbVj4dNzcYNDH3VeaJ5yglfTxyag1aQYshjsLZ
Rq60MegG7VGPQvbR4BHwWro+aN0hlHzSl2MwuQnxWCOQkOwP7CVDkh9PChodWbE5boQgeOUFjpTe
VtlPOgcey379uUgAk55R3YZp3k4sY2pMGwSbNvEY4Ek3soz+aoAareXSJpIsz3+C66IE1HAa4waZ
xXtwHZX+DxzgCbXDmJrX3xMFNH8vHYp7iPmvcTnMVx8nPo5GqXXrF64wtfswTKhWWyKMUTnJ+N6P
2t6jL0xsoZxe+tHu5SSwfm6qTexEXMfsiRCxvJdbUi9cgIer2vuJRjHviXcFbqZiqfT+oqvWtEnC
Emn5H/cvhA8mPEdo9bAH8fxwMKJJPaVk5dCbPGXGsF/R93bxjkJ1oIFVXVgfFPEhabwVdHWn57kV
VF2a+/soulFvvPVPmvVLJOjBIKR5RUqatz41JDfxLrQcQHegOPn3omJJwwINDZvfm9umnf6XU+LV
Z5qWrh56DT7LoE8nGK9uk6ynQJm6RxiiIONDHunam9gdEf9+nPcQ6oxzdhmVOngPmYPj0Z4dnF4g
qPTE0+mGWeJzDkYRmj4vD+FR5z55X2Y5Gqdc6XnGZ2TkTOTcXbphu4pfkH15z3uUVf5KIKEccIXx
RqBdZy+j6JkyIT7IMK1Nq7X/tLxoZma+kZJ4bFpvizYHyCCk340piQATxveAWfu4cRueifwLmiCa
VJTsa/ineX9OaR0QWKbA+gfpDIiOhBdkx4GZRgnVJeT+lmiNDIr4hCtiLQrKxb/0HzvDyDmAvXvj
7c2Jncy+jQYQlYMT9T8v8wiIfSGU0L8jFT6BtAeg4eoUAsZT0AQroAnJbSiAm9g5LvEz4BbSTnih
pHdxxrNTc8DMVJbBQNYHkk/WxRs8sBja9OJxq0ZPcm+UTEESHpKn28sQPX5nHfsOfdgWpKebR8Y3
Z/N/GxOlx1BYQR6SoDb8JgJ5Pp2U1cgmLfvukTGzpihMBu1x0QPcupDfSjZgXWOMT2tbgr9fBJDp
0H/D/K/f+x+zIpkhwFC2IVDHb8u5WVtiUSZwt5FKTwkQqQGhrUjfJ8KOUeLojMftbBkzPDnDVoEJ
a3ohixeCmKcvwuF1FDkNe1u5jwFF6wV2LEqZsIUupR0e3/5jb/yc/6Inw4osEy+lqNtDHKDO7PSm
2Z4u5yUBCY4OUZErbALozpDAlndqgVxfirEw6isHEqoif/FbA2kY6AzoDpifZ7dJ+gcmB0mI9uv0
97XMR89ZNSrn6WwRb1rkCeEUa0JltGMDJsgQj29doLfPfuFKQ26gbbSHkL3XprEF5gH0sKcD3Ay+
zHhfM/Jz/PDTM+hBhyVPv6lvkkjD1h/GyxYj2htDZvD+6ONk/xwwwm5AabBzbP60f6ofEM5oHZuA
XBjz5UWHxxwDDH/6TAwiXHtaONBq3qYAiiH9SpIiGQr9uLMjbjKY86fvqRXnFFghDjBSFkF5SAks
59p6Ht+3PnqUV2qOPww98RGogRxhCa0NW4qP+/s7O/teuNc62yx4aVPmPxXJ4VqddASvex8uGaKb
jyCsWB0U5q9A1mWHXiDMYhspsgAU0wTTA8aTunccwBDWJRoAbhcFZoJnyKZCTJTyWZuxDklsofLJ
/HmvM03f44LQZlmtCRm4yHF70+rN6+bVTZPfOx6kEd+Q3ZqGL6CSgrHhTJJEukYjW6mLbU45dq03
rfKPukG4L/9acBd/e/WQm2NQzzZETx+dxCbhIoAHYf0hByc4zy6DFsSDxI/i/3F0ZsupalsYfiKq
6MFbpRX7NuaG0sQIiNI38vTrY1XtylknMWpwMucYfzeC5xBEIpiHRWFBOCzECRHwGb5phdGgTv1i
3qSTRe4LgJfYdsQ8UKOR2+uO9vfO3EadZRUWFoeMTGIjAT/gvQmglGkBbKiCFlERl1qffkzvaUCg
V0SDw4ba0mNLo2dILpVpw1WR55OX/QmXXbRT0aEhTOD+Rs7bTKlZHpFVYRP5oVup7eSKphFZ0sv0
36cE8AE9MkImUjK+5D3Hv+zL3AGnykEPSh0HwhZJF0N0pREkYeiY94DdQ76B044C6dtkD0ML80fR
pC+6i3mQVtoy+dO+4xjCOfSiUyGQID+rkRZQT3dk45HdZ+dgNDiErs8fzsYEUA+6Ctodkw6Kp8wi
/kREVQbZrM2Mg7aJFSaUz4bEBjqXP8APVpS4xVkh1SNxmajzJlpVBwqcml9U3tT0NH3Aej3REFs2
fA3KQHKxW7XlAevkUsIx/oXpBKBs+CLxpsNBR0uO//DaXN/Yh5X96AI8RQdzGTcMcrA1jk8YP8Kf
yBpcybvH6k39jNUTlGC0nIxJi9A0tGg1GYfzd824odmL8EfD4VQaMEKYpwpVk+lQD8kKJ5YlISHE
j2lgfBrnAnHbvmIH+wTx6g9aP5DV43CqVwpeJ3pdiUnZhTdsbkSDnCUV+ppX/V8RIGN6gOl4ZXeP
ux2Vifn9CuSdcEBS6DCmfs9b5j2KO+O3wct2JgpGxlSHD3wBXcR2/eGQpu0hZq/2q9T6hOPec0ix
qFjh+xKCnub9GsIK1rAgmUHYqhi4RT7KVMK+WDjZpUKFDlT5nHgPaWIbMd6yaB8PiD+7c09+aLqJ
0aVHsuIlfRmEGdChdJ6cxAOEtX29jhIdLBn7AVP7KJ8GkT6iMLFAMlD8KDZ7Dt9KvOoXfRoawJH9
zpxu3e6OfP8FP/t0OCel2XRxjmcbt5258cx1iRqcISWoKVU2m83ibNv26oqQdHzosXUH13CTGq1X
uhYqS3vv9LdPoPfkHuonpbqWhHdKC9RJNJCZzWyXj3bV+gsTJ10ZQ5m2fU42ac+AdkfGiP/xSmbC
M6mAxnZfT+Z6EeST+ZMxO7/poiCxPrXbJXl98Jga6VugXINLHjDR1uOejHNHZ1rGTM8hBy1YUo2w
jqdNM8M3iUJnKpaGtfgxi9HgaB64JdwuNDqp+jwAIRB8EHWzclfuGhgaIl3SVmSgfWoFWHR3rBg4
hJENYY9BD/KAOwbTcUZp6MiztxBE4yNxjbEVU3qgNNrD6YxU+P7N3KZ8HIzKlc4cdkteneoJvt6c
1iS0sgvcX9SYhRV9PEYJ0duB7ECnMgueAekmAWA8J30ZQlIKg58EF2uJSEjjviPv+bqPxjfL3kes
gkMMLxM8alLpSLKhMm7s6pfZj5LkT4aRa9ahgmMweprn/tqvXhe2T1q9ltxOzJh89U2v3UUjozmj
feaXqDKQxT9cdlOoXmIPHgiFKMwgrfEeol2q/BiwidSYzCUTmAjfGi06VHdlAYrz3+OXxpWdmR05
NS2V4jAPdLDeynlLy0dLnumU1pwePV1pwM+oJq7NaxaXS4BtviuSZbN7D3T5k2imf5VXkO7XBU9J
CtyHA/eBNNcfRD9tFjyfWs8vH/pSPSgR6VVeroGY8PnpZ+kYOuW5uoxeGcAAcxa9mMYBjJSDFDHE
iukfc3AF5e/5O5lz9evaKR8Ob3oyB1Dn9gHoAJ6uvfjOJBaXN5AwPXxgsCDZt+v2e3KqNkxcCNkq
1+hWYTY6bkCqlnG1MFOUE5PMIcaGvnwauelnS7YBccQkWVCwMXptmi/ro07Hsg53FXOa92/miNVL
5gzWML+43pYVMtv/E9X6fnRlNSNT7ROtDTZPyQFWw+5SkK4GfU3Q+51Ay9VgF5src0KBBUYd3Oc8
1uvZWj2/58YpCoBaWDij5oJT5L1lMAPCt3v8M7n3iqPcn18RDIVoF7/ph7P70XgIAcAJBgQz1+wX
RIipB8xcqE/lqrMIzXrvhHm7arfKqVlkG/ZeZJHIPn8RJABaKCcOb7ru6G0pf8ggsnZmEPJRE5U9
S4qVyikrT3tkOOjER3klOk9Qd/p4Vll2aMkTD4PYYT9QfEQn5XLUJtKso6fD9NcfexiSAWhvNTEs
hpq/7MLXmI0lbnJUA8SuNIuyOLFOeeWSZQ2eUUJ40eyXPBF3RuM2C5xC8EagB7S3FeOa8Qu9rEm6
f5CgGVZ2FC1lDpaPRojukh/G2vhIREp9FnSVB4T1ftsPIk0e7tAdNcPiqSSmQ1EM8E4eLqM6xdJS
mRM/rFilYs3Mz/EvroEtXqCsbE7jq0fNjqeNIOkb0vLdV2kJn7VQAuMfUr6PEYTM4w9o45HHDEik
virD+5B78/Sqj4Og7r+pojasmLgSOmi8Xy9bqxYI/vhhKmwoaHhS82EpWvD+TCXsuwTDRLNcdEMR
r2RBKjlUBXJ/NhqKWMoEIgTQopHhATaaWKQ5y9osfC/afmG+FyI/YldCroI8v/HEzp0oLnUu/1d4
eU3o4ZQc9dDYANC3oqFXZgi3y2gG9FWgsiv8PvbFwlK+q5SfeKhH7LQM8jEbju3mbR5SbSmqVopw
TpuNDCRBY6jpsKYTUwRpSXAUGVFInz1iiDWYEKhNdP1vgAY31tpAC2Q/9xprGNJlfZJA6Gn4diV0
FZP66sXAW8qx4Km1o2hzHDA6KpKELbqt/prop+lmOtHlNMAfAP6gDgOJ1B+KKUIPcGY+ty+0Z/to
DSUVIZtdc3U9TM1j9oZA0Mdjqeac5DhiOVHBgdFSJ1TE23oDX6VuHluF2KXi/ljCGBNDcx2Wo+Zp
OErjN2iw2Bgn88dvfkWRD7m40H9eFD1jNhzHzYQ2mGAgNE0M0luwJtNV7z5+8m8Gl0B2TTwwAmzO
ZDr40dIgmQI50fmvXKoB4wXhETj/OFY5W/J5pLjvHbs4eC7xkX/lnHKsek3bmslSoy9VTd1CXRty
UKV7CRsiMrtyp2MAeUwHibpsHRFfQMqUaY/DdBnyxbRN9D90Ur3X0SOya7kRMi80dopvdPMQZTKu
CYgZkLDkh4QjBl9XscNv8zRd63jMeB43P4TBDMsEp4fDQ704EP8yTkbKGDr9+e0p0RJHiebsXSJx
hIO+knWXga54PHMCbEH7cZBOSJYI2NUfwCsMKQndD2AmCZ9s2LjRSdSuPXHiaxxqbEomMUB0G8yJ
Hb6RLLWmzaRZpkfuGdOk6JtQ9fv3jWqC0oM6wlBH7SHt3jAhKHecSlFih/k/EINXC9Fo4mtO52xy
qL+I2edM4xXIrsepyEHKNzEjdvgkwHr5E6CJkQEzlcvFjPKGChjGGPKKfhi3MRQhVjP9UM0Hw0VN
0wOlIJwl6iTxSppXaBMAC8oe2gHlu3QeZ3VngPY5HzTlzlD4KXLB2jUqRglNi2SmQ/QxU4nsZHZo
HLrd/JXNXzmjCOAT2SmtrNnIIVPlGEFPh4pW1tIo0ENO198nZ5WTMh0qnI+JmZUrlOsyDnhWnk+E
piBxgWghyI6QkZAk5WAW6t3iVguekVC5WVTBikpx7jAWV2w24plPllHqSCWRuYFAJGTojiuB9aDm
48rKTTsji5/56vmcKVkyC6FiIvIcpCDRRmZa6g/hYxwZLyQuY8fLfhwazjLMlwnkNOF7ANz9hfcC
l10uZWat+gyd7iHf01U0sWvWqXp86S43Bb/Iwc7Kpa3/YAFbtkf+h1uFlVXCU/f/v/tN3cnDUlJH
O+dF3YDSfZgryjhWZ/w3MWD8QwIzcapuxZwOgAO+cmjzlRXJ6BTmiyAj5MRmmbb8J9qifmrVOVpL
MfvGPMkDCs5chtbEs3FZAd6j/6BowgKBYQG4hofSMbPqOJFZctzHnIivkddRKa+G6Yp5IRB88Hq5
xE47SyQP4q96Oaw9boKsdQ3BZu33qG/xCEP5fYLWCMpmQYkHA1qRnPZSuXTWZFhzqnFwMheqqnwI
H7zECvhm5afMP9N2CAu0waMn5h+qia71CzevRkVLpEXOimeejo2RX17BEH8arwHbhavjhx8obQLk
z9j/Gkhpw+L4iuRtgjqcrEpiAVOHI4uDAysQ+oqKE+Rlt/+f1YymPbrZF9UmQkPuPcHlNPh0LkcO
5xA4PV+FcmVWLipBOGHlgzLa5b7lqnOBFXizdsYtlzxXghgocVBzwvUL+jcW+yBMH/SVOHBDlpI9
3hOZh4KQrpmo8e4G+j7us5mTy0j/pqBQQCmMXOQf1WCxwDPc4dAXa5K9I82KZTuVHW5tptNGkBFY
DzmKVEuAbWQbZPlL0MwzXGjMzX2/bpxPDHfmkQLiELL+iKs3bV67OssEl2RWc/7ceFkkoqCxH8TX
aDAHwrin6b2bjhTQZ17fu1vORMjM484Y37kAjDbl4WyjhWz/sbkyXg4znIkEhcHrQgCmy6JGH054
c8dc9Jl6BofDDcuSLticxumXPBfKUcbFgv4g7MgdJkozUr26vZ+rBnMkUmuUHtyraOMv9OSJTvc+
MlPj6GokzaWLIBjcFwarZLonhwO152fOTHcc+gxHM1VfrFjw7DzkoS5RknL1eKt4PNQb/RpHC18b
Ru7mTps7VNmxaCmcIWcZwSGiU8u8qWf9zK1u8uuPmURMD8as80BJeaSlZLQoUFjF4gFRw8n8tKTj
PuntuCSiyxnu4Tkm3ZE/+ku7c7ciAH739utnQE05516Lv1g9VLds+WVvN3vq4y/K8J5CWkQC3uzp
L9nJ22+Bg4uIKqBmTvaSpD56PhL6mIoz7igTfRTd8p5G3dWZq8s3gNF6EoJQBDCDQLZZnzyxWdCl
Wq9mX36j1WXfqdY8RzmhwtvylVlg/HK3T2GzJicN+9X/4x3q/5ca7o6YNjyreI3DhXTXiillev/N
QEh6h9dPUVjiot09AU1/Ew+xLYAduxfvnivAwcaMNSZIqp2Tf5bFJWecQOiieoZdYktq9Dv4mwJz
ewEuYghNcTD+kP4Ic9NjDDDYnoRZcjb2uwsjngNnmITecNdxxMF0ocxhx6K9Yl4XpcfYWWgnJuhA
NoYvh9azxQCBWce0ml8ITAQOih0T939F28BWyD6YIrx9MVhqCnZI18sYJLoSnq64NLEFsDiWcv8B
2Deh0pOAmU0d2X1XEX83muJunEvFu2SONogu8uGLpDuPSwrSipB4fEk2X/qhbPw7ul+kTvL/UVnS
4PKuxz6RlK49PdcL5gIWULeBOBkQxcVkQJZCI459YmKh5253NdypPE7mu8I4fkGec/kQf+sOtCx9
EXrq1KtXFLy0xFwCuiUQ2HI3gpxYtmm7K+tNh45Crlyh04DoZmglXTq9FQoW7cTej36cbR/rF3qG
F+IPDeoZ3QnbIXkovBlSL9B17J6/NLZ0XrTlKiOEECENdn99xBTIqA/zFYcGHgZ4Zlz+Q8B15kl5
diZxaij8NhDtr1+M+7xVYg9N7Bfq7CWeq19ZpVbYVsYvmRAbXpW3Jcw5tBDDYz0jUeEX+1d/LRsS
C6ofroBZeRVIhXJ5kRGWr8M+oAcfXHNBoIHB5mGFDlJh27yRPALIhBFbs0PZCvVdUx7g8ot83TYL
I/uLZWzrGk6VnAxY0AAW/dvlEBvPvcozIT6FPR1iLq6Z6kn+QwRebK8iqrzB/ui7mogNaSlzpCkH
Qf8v58No65fUOJA9id0F7Qk5EH1bV1oiTQcFeEk0J10PWwEWvuyiFkvkMeoP48zFJd72HoPJ/Fky
5jkgSCAKNz2yak4x5AvvQC6Iil5Ft0nhVujvoYUx6eQzYz2hpMpnssQVfpj+a4fP2WILhoNXRtSP
wQteTzhKE5T5jjCq/x60cZ/dv5RrJc0yIbafyTpcIwrLfP5VLjg0VhM/fh6eqkf1L+/UbdoSn90n
1w6qEGOX6L4Rp0ebwlbn/VeO/gwZEYcY6IoL9EvP8rGFvbxiztt6gp1m9lwLi9RlFuOqtZNTt6iX
lcfQX4fiHtckYU1jq8U4cQPDq7Yb/535yfHpUC8g1k3dYYnRcRqUW8408Avxu80nLiva+J7Gvsnu
hidndKKnKJys4/+hX5zQVQWLlmyZ7Uf3MoGVQn7I0CBjzrlYmgtZ9bVNomGJ5iQW/Amn8uvBW6NQ
L4/j+E7y9ffUOGzNQx6IHoQ5P2J6RzQW6YAEGplcrChiYvw2ULBBPfw3xnnDQcNBJWna65j7Xf8c
EM/F/WiBQswlD3uEViIhdThtKxhBMLx2gYJmmfceexR7wzxjS0b5gClgpao9M+9BZBFfGZL/0E95
vNeQmKaYR0JCdd+WGLrMaKxoveUM/QYtjLZWmaiSOILCLCCAbhjOU/mHEOvzPCJ0yQYnKVeNuK8A
f8gLLxb9XYQGVqlx861YuBNYO5FeGY9dp3jCJXlQ9qNikV5AZvDBp6RYvuQtkL1CpayQyGBJCAt0
v20DgxF3ZAr6FQNCmI/4sMiB7yExiL/DAlls0fmHBnW4k52GZvqBnYQ06vZNNOsG33xvoAo+W2CF
z9LEinSTmKG23KZzrPZHxnB9q38Dwj14kc7SzKWGdGtZtsFTddQt8oZwMqvGKgH5NSoI5jscDACn
fqoiViCrLIOt1ZfVgzl3DD2yKCRAWSVH8QfhZ8AVCKHA/Ihm09BWZsySnstU6ZoUSOoqxMBBnfFB
eKbcAeYKfMn0G1j58GFxcEzLu+FTIk0usAsvh1FB8Myj8wiaRBrs1wHCB3numZNcejjSEcwZFInz
ZIPit/tBE4hmBw2PaEnAmOLkm51U7e+CP4BfvHz9OyXeh1Qy64087hIduyCh56imNfSlnwU0Xx1d
DF4zCoIDZ0+91CjC+HVW1JaJTQeVYEum0vNF8yHldoB7C7ZOE9v7htLLJsTKrm1hSUnMDsrGibov
DQrs9rxzOWQL+G8QpnM1GICbG2C99/a5ERISXNTzg0JynywrZZSxI1O/rKiUCRp8OqvFbIZLmDsx
XE3QS3TE/o7Rv4JDWdkEEK8Cp26//uyyP1w0xpf6l+3eG8YVzXysEra785+wJb1FdPUyw14vn5Nv
GNv6ol2eVdDTU+fkxCorM98rr2tHO2dcFDFAnyKMR7QVuYkL9WOo1uemYx+TZ1RmTbaEE9a9YTJT
TuGX4WKbnvxRHz3eS+n/NMmabMoY1GwKzi0jQ1yBpOnkZMULWD35hxF0Fa4dhNJkIzwdCnam0C51
jyMxPgiAyHCBGDZ/uibowLSfJst5Tf0ggLD+DqCnYPRP6dwr/5u+ofmRaJbGQ+9tBhjAWDX1KtoJ
JD8sMuKrRL8IOW1scEnZGDFB8GhTQYSU0A6p5lzPPVw/FEcvgdktqkdHTHvbBExM0leiZMdrdG32
qI8k3dtOvWQHPI0G0ons9zG7DXsiQBmtt27WgvU8k/XmhLai24lb0SpMkUjPulP6w10PM7xAOssZ
tntetZ8Cofr2da5/CqY+YjPEALnQ4Kum6bWiZOkmroRO1yHNARFI6QJ2Xh6+A6pL3LyvzIU/lOrm
18dBlQMiVnpmbPnfys93PO/CTQFhiLF+2GlM5vHLqzQHMItJYj7p2wc++lGgfhcvD32hQBIekOal
06M4cZ5n4KQXFD1GJE+Zd3taaiS4gXqYbCkkngGsPyjzqv56ruQ/gRDQ9MZYrFkGrAL5RkQdVSrS
pbVq+DiR61N8UCWr2ICYT+aiI0Uz7W+cEgh90i75KPXw8mIYLqawfupxRJCX1s1e+TyJfxsPbQaU
KY3WA4U18q9AuRgHTm5yRg4qXCDiLFoWfJgo2c4CCIfJvHvyPbO9do9fS8O0Iak+mEFVtPP1tTyl
1+IH6UM/rYOGEVcWIC2WB/p8W3QQqY1pX9RMJ/FLmKcY1F0QOQUDNz1sSvbF4LdXCtTit7+q4br7
gjUuiIJAsaGJ5AXFxHstIExKPOKBEDnSzmSoLu2vQrrGiP6jcDaxrzPJZU97LfvDHAvFFxA5ZQr8
Smsbowf6SbTu4ESkLmw+ixy03xz3tKnx/dhkCzL6OMYDxFklheeasQSL7ItPcMAhaomXFGEBbQt6
h2RvUJJsk1vyZ1rATwAZTxYwGRFRMq2WEwNFhErkCIx9yR9QkmR155ed2qU1RKdyok38Q9BZOOq5
OqeS83Ce63pLmfm2X2tMChR1pPbsiANRZiSJ/I79PzWVW0NIdE72Q+SYYSHPKxBeYrClOTMvPWaM
B78AduLHR4VN1zYXfBDVF0YRxqjjOb8aLlc756/rXIwbWLcn+rxlqEd9QjH7XiFAOKhrUJML5Bpr
0+ISykxGmaFNTYI3pmSWLVvhmOHDgL0DeYNA1kxHwV/6Gw0e/D+4BFg5kHYYB5MwMAp3HI++UTe8
t4eL6ybZ10NoS8lBB1YGHiAwop9hC0BaHKEMCdulSXrbS3FJih79ih1qUUt4+xmlJ7P4umynAX/B
cQ7TSLh0wA/i1wOj4ydZDTE9EJ1CZt0Iv7cyV+5GT6XwtmQ2EbLP+50pr6rY5Qq8z8/QI6uRz/OJ
gCVfltf0vddbmjD3Ie6pPmb5qtqIDDET7Vg9gn4V+2e3qXQfqVNHfpboERJAFCXUx/MbJ0qe+FAB
SCaar9E8g9pknNEHUwAzghKDzCp9LYmuRtIKYn5cICkaMxs1qYJWHJN8NTcp4B4HkKH3H0jQAIji
vVikXWW/B18xV5TaUWgjtBeOyJJutKJFwPUblzBCoxPWXhL43GqnMLLqUGyleRlI7ocYglXiFG4N
IHIMl8qXsi56C3nbM16Q34JCkrp6mzK64uPWIit5mq4fnf2Onequz9ByU2CgiBd2BtJTaDsxaNHr
UVR+iz1To9rMI3Pbine0hEsCPnxcErwUWSSofhLrtS3uEUsdrfond3B3dPqMFxQhFISgMBfPre73
t889g6/VEHzM3vKxwEAiS4EKvN4d2BdRtUdEs23fzzXbo/rLSFXGyz2t7Fsbh2NVmHxbL1t+Njrl
OmCvsXihUEdwPt7Lce8aO0nxxbJdxYozCJYG0zA3OKm8EAm9Q3I4YBfGQPjxdbSfrAYEYzXBHpb5
k3JezoVt92XMzI0xYR96LV/oTIAp3fYWQ4q74vEZmGMW6BQNhIg8mkUcL8U7kp6OgeQez2ayG3bT
tnUkpLAU2yXfU00rqawHMpGNxuy5A3necCrAWCjtcIjvW3T2iOFLJBhsGKRpRsRC9PNPs8SSERVn
GJ+Ke7vwKZVChGycv9QDueROCOTi3WvITWe8lW5jJraxiv5QmTGlN0pBiKGTsGDB8I1MtpEGHdjo
/nOLFMZmbtJjbDrggebENnf5vdF8+QbOnL4emC5O2lUpdqAWiuKkZvAE2nisKAipBHoqXHpnlL6K
Vb5JIwwDGnT6a1qg1+Gj4w1Bf0RJ7bKfiIxLxy+CwRAHFmpQaYMLv/6GIpmcmgOxjSBOXgeIDpy4
oUbOl+lS28B4qZbSu+ncOEQI7Ki1nhuGfiMzpbWUbXCC3A138i3/Fs9Aj3QKH0plvIaIQoERQcKr
G6hb/w10S7YDddbbehEFiRcpdgDC6csonBEb7lhp6DDguLO9gbJznSjBp3KxsIwzjME/AM2D1o3X
6fZ9B0fL4MS/Jwss/GPAjLGoSd64Eqw1shoTJv1aqWGXvEpuy7cqeO7B+ZGPn2kd+w0IZu1+3OeN
ExGeibDudcKgKJ9jSZiDnibclugf8EVRYxC9g8+MWKcpUKl+ftLbEt/vja1JtNwDtGKmT7olNaaJ
oPcmONoomwILDXcSsnifqphSMxvnP0+RARoDFxM7Pi/QA9yhAfpmhSTzTmQqKso1m4YiZvDZyJNP
ZhJbP14HbPEtaRpLjnFkUSw67hdbO7IGgPYpM7PN5ATHzaUFc3tiybOV5wpQtiaU3pyqwkyRGYrt
kgYLrmu40N6fw+QP6J+ug0JXy9yXQ022Bd9nnP2zHQ2ML8JfEL+BOBFhB9SnoQSySc8DQKJdESXs
oL6MEwDHOtFJ7XSFFG4Ehgj9bWc06+KC4E6Z0OYppQcqiXb73LO84eD0ebI1OcXWmPyj8XqDdn48
LEgog79Y4DQc47Fyqq+c5tUCHA+8j08DTWDy3e1hwFHBW3jyY7ITFt22/0G1hpFHksmhj2+C4XZE
ZUJwSk4117enhGNh2R+xDWoXDSFxS+W/nSzA0ZtRzk6+sl8F4w2KzgiTMGaufUp8qFWdtA0EBjAO
m8RZIvPNq/aFh5MeZDc9Eicxr26M4gBGdlXNLVgZd8Bng1PhGCOokkn6+amPLCbLxMGEfJepGnYN
33d8imOWgBo7qDuI8SX1iR6xXIKUxl/6Gm4DMYOLGMDgLIv5RQBzHTk8sLulO2roCv9do/gF3LTY
0cbQ7X1unhD9kkpUQm13N/WmXMgq6VGxjJKnJ/Ee/HboPPCzb6s9+HPIc4I/ExYBK4XgD/2DS9Wa
cty5NK+rFCzjseCa7Nk14rXBDf1cT6waIpRWoSzxnbUWmhGJCK6cpAxfeG5oZRFvclEfmKR1H7QW
Z1iKsx/wLbZB0hAVhV9mwKdZ7KUjvHnsgODHJEZkHqrTNF9wXZJv4dAKO0hd0Bn9Rl2kr7iXnmhM
7w8QHrrqtVy4IPD8TWXnfc6fwg4lwCtnVudOgXvyfymtHE2TsehAjR4IeNktG9LTVxiXNjRfq9wT
5tHyc2N2arF+rnl2CnKMMZzev9HT5vZp9o3qKZhp72gxZ+HS02rk4tWcSWp2dUCWxl1u+EWAN4Py
DTWinxIqMeuXyXcYINCaK3PTgcnQdx+v8jAMUOPT1oU3xuz8wiewKpdA+7/v2dWIiOJTjk1Avgly
FdS3yuVpXXV6NYjSXXpkzZ8oLxh4PY03LJjIJbPQYqkvOPzWyKbeAmZz6oY7sSQHIOqpsHnbyDXJ
1xID3h8LwOHOmkC1PY/gm2RDAkP4r9Bl2Drl/PP/vPW6p9DAHvdtIImSXQWkeDsf+eYTLCEIcOaX
f+WOiJ0t2brO8yJNUKfxnlg4DBeoLzntuSPP0ht5bDZ6UoVsL6pGW+aw9Ey7jI+1bD1Pkd+8gpYo
ScV9Ghc5P8th8Igu0ns3MsYtvfipCa2R0WAIDSdUuo1gavBjuhDJAuwM2x8RA2RjPaZsKU/Vf+zJ
1XnPqRQZQ+4Kv48bn8ccyR/37wSMZo8NystdRHtsSPHsTwN+3hJxgVrKDpnzvURw0RyFG5tDBpv3
M3gmdT2uB22RrbT9n/o8cCuTiQVT91rS/mFD5G4leunjZrLdxM4rvnATIHYOmble7SWU7Mj/77ox
7+WvQl/zLmIsWw16Q0vB1fiVAOtwgxDDRKzwerggitWPQKzXyTplEIU78YkFS7CCQlC4JLUgiH53
RDIagBJ8yJqnAfoDr/9QaWtuc2i38MtiBDe2AUgfLW4ZQr12V4Q4RSI260MU5KtiBC1Iozty/ndw
NdEGuqBr5m3qNSwzDROO/J2t5duYFQ5dPwoeYCbMiY84sCg86dpLy+EEWo+GOnqNW7VozhFoi95j
nXZbrjeHLIRHsRnv+oVG0j6qaiwknrYTdgnnGdHlPvnGjB8kKyie1mT+L7r1e3Rvjqppmj/FexP2
44Scu5RxszFpy6FSjkGIC5x3WJgQi67yACN7+kdb+v5jczs+3Ob++CybJR/iCAgz6pSoOfBzDv1p
O3ZzXOwRYBBOVQdfygAeZZVD5dFVAZLhOeK8J4v8iNkAewGGDhaAi5h7xWkI/PNcSMEEMcqaZ5vH
rvyze+VOgmBkJu36M/YcW6dc5ZbZ9AeUZl/VSr827uNernfRCas/sYdkj9sftInn5Iv9dgqetsm2
yijsyTjT/wh0+p4gYJRdaim0m2jTg3L0m8JEMLGMz5kj79rPV9xv6oJkthgoB/5M2BSFCw+qBrQm
YxZEyBirmr86uirXZl2umCp9QbNuIsayoDK4yuO2QdGX36t1eSS+/PZyencgDYFZy0Fz0z9k0rIN
NRupWSjlT85aIL6FoXKwnCK2UgeC9+MleJmML62y4jeDipOFUCFBBFToFi2n+QUOq2KmT7WHQ0XW
PQ93LeWq1/iiExsefL0yB0Ywg5IJTJSmZwrP55n3doytdlsdOqcpSBdQbPUMSU345BxdmSCgU3oc
mI7IN2ay9RFmZnBNrqRMryKbuhwFMJmTuzZgrdEEZUu6M2VFC78cGBtHTXnAWwj93Di6n6M4v32I
kcQxt0YfluRz+vgQgBBdC2oV6G4Vb0tELgw6cmUtA1ZplqG5g/emYvtWWJx4U1mnPSGbKBIjMjIK
Cm7yKPDG263mZZRxhM8IqycpD/nYtuRERb1m0o9MjUfXSRmt+RliUO8DQLwQjxOKYrdgCCF2ntwe
kQibeLQCs4rBun7jjp1Fa4lzDRfnVKAX+FH9Ak2+YU8QdubyVaKVyZ5IKJ2azBzOZG2tEQAOSvRx
WePJ7+Cz3YWEiIHoML1P3Yx5Oe3+YX9wuz/X3HwEYOZOBut3fBizTzb7aFa9Kffprwl18c3sdv48
3jvuZ/Rj8azgCaiVkJUMSKcJakA6TXolwjqGh4jV8YYX5BP5T2gnQuHYtLZvOvZZCt720/JSv6ar
bxtlGxPpAfolb4tVeOoXHSbh50LFnPRXJf7zL4EutPU7dIbdXN7gkRTXC3CO9180LFPsVJ2r+ypi
Px7wY/xVTK0onCGzn/oiV9ZiBz73Bz5mrLAoSWj3OWC0JSQau31rV/kx0udS47wDaYdVs8PTY15M
ZRWy6PA8J07tFy7Ga/idyFhLKKdrJyab9DP5yg/4GNJPEFNKm4F5yg9wE9W92E2yqQKuU0xFvwwa
imkPuA5L6gNCwcbiT5cWb8vPIpOddP16/HV05Yya40TNfA29yJIfmCToMaeTxrTzJa4uzimNkQOc
6MOcl49EJ6n9GGt+9SPCL5DTCpWKxrV18fv9YO2uereB0ajglGhQiYMFOyeN9J5kXnZXbq+Pyyeu
SXZf43IhGYLzgrSO7aeY1qRxMECPmhUJHKggWYnRguQM+STCIOOIA+wBKt2xsMtNyz4PB0xWAPJk
zRFQVF7eJW9oRo7ftt2V3w1Inv3YP9ecZaXH4atS4HErqkcJZDwF8FtyOzVPWx61926HsiN2miMT
tKtv7RYfKwclZRST2jRr5PHaVctsK9TgMlBHOZhHuhsmnhovu5enPIJulYLBB9kuwqU1r/fNiqVX
/mqw3KnnQFamm4mMG2mKlVGE2kVo3TwcA6iJP4dpQHTv7Mgg4xS+fGREBxx7dr3Or295+wsO+IgD
LXKEVfZxS0pQc/FKVzX6Q7RiJRUkICEOnfFikuHMbcjRiNoTRmj8o3mQyOABfdVOfIkRquBjNjY5
xYnWrJhi1+I3CHgccYvykZsIqhchRuclPzG4MCc4A05B6AmEnRzEBtHRlJwDPuzY1jEOveipEKa0
zgi14C1n4icsmJ00q1RfNneTAp2NrkfdGumugPwH/pUBUVVgNJv3HizpvZ5QQ6qebi7GLaOYT84F
T8hIIDwsUPAI2uZAhU0xhoG0+4Keej3G/LKnoh4tFi9iKwrdykIkDd8CmN9VXJobnpWfyn7ztg0I
E6Bl4GID9NrNsDNSfDL/nFjgv4GRjBBpG0nfZUiw6Qi/uV7ZsUNXVwUdk7Gh9qJpZH5zIL+OrOE5
f0sFhxVBVgMDIFWcDmcRRg+6namrDVExF64F0Fqb+zXxpvU6ya36JqXbGriTSaAJXprfhPNdd30y
Uvhr2UDf5DmqHiUJczggdrKvZM8eWXQ+R4MgzA6PcsGu17MvmRuZkenFhriy7tTgcz+8F7E+DZmG
t9C5BQhGIF7Byo7RVx+8jiGVrWlzSE+ClsF3hMZTZXNEK4ucgHkwfG6V0QYxY59JyRRAXAd8PW7/
gUQOD5TNxK52JWqXh2P2hN/OSlImiA1gp2pWEjcmZ4aZLZpkY6q4p9YcFXQApNykW74dR3MOHmwX
iMIIfYB5cFg+ZrHgE3jIa15IQOK6eZy0jHlo336LSOxpodeRPI0z9R9J57WcuLaE4SdSlQJKtyCJ
HI0xcENhGCShhHJ4+v0t7zqufWY8ttDKvbr/gLUTZaP5tnrq5ABWPYLdYqZX5DNyyJy/ZLyQgCAS
2QZQX3A1HKHLl89aZWYgjssxR0HdpV69bu9ROX5f2gPWbBJb5iHfKKvi+LnoK33JION0MjfpXQTp
SD8/7dKN7mm1iJQptm/UtKHDox4bzaTO03CkkYjy9a2wSCkod5rdsxTo26W/SCxX4dfkeVpPzSYf
v4wyWpj1ReHsJ8tF1pQATCHMoraIHoU61iBWn1QYBUAnHipxJoxAzMZQStZhskzMc7V6o61OKSYk
gTJGao7BTvhnOoKYFqpCM85PI2pKbCY6bA5e57cl4Lqo9wIB0GW/Hn2bZGLu7b3e0NpVdghR3gYT
Q8TJFBgJBwDj9tOqx8a+q2QKkuirXqQIAZpfWcedHHQc2/OwC+y7QqGlH2tQJx3FmOF52EnXNPyW
tIOR7axk2oJ2hI0x8tdlmHp1vOjvIKZIuKN+8WhjTyiy88UHjklgp94NMjVJqq8UFG299aOl0XLX
miVT2f9Xfo+I423vnZ7f7Dh71kvCDkG4DOEVjnY3s+5+slPNXQo0bFgWSMwkzFFHvTcBmVwAinsO
iXcwDVuuoIuI8ixJDqwp4fqUSMKMK5AvFCKIlFgTiGeDzF71mdscleSqGwe5pb3TEFx0tYi1U4Ey
IZMPhOTjAyL1wOlXrCqeoh/6BeXM3Olh/+Se2XyZ+RxvoZt7Cwk+5z0kEZzVwx/VQAkDlWwwzyk2
wLMc7UJuYMTQq8/Dh+5HklEHnRU7+s0DixAwuuxo0iqCLvLZS/g/EJmk/lT33RuzpIMRFF0HgHhD
jaq//jChoYyqg68eU2ta3MhoYVxBopZ5s8YOaJOfzZFHSYji6MkEPPQstvHW/h5eyilHIwNPvmhm
E6n1U+la29OMvBiEXLxBVcpAPXuECkaE6+PnMSB8nlzQivjUxwQtI5JO9aztf/V2WpzT3lt2JOhg
HxkrW1/lMFXNLxtMCOFXdajbb78+xHR4sS/0p6ouJJQiblBXHGstF16mLPphnpQrHC9jGj5+m99g
yd/DDuxGqHsyzKkIh06snUmmgMNKCAGlE0o2HI56OWXOI/TqhAYYS0IMTpC1dXyfiitX0c7tFKb0
JWZS9vuOWyjBCPcwORRXXaetTjnJ7reyGylroEcfcBXwryrwxVP2BqLLKJlZrxLO7+CxaQN3/77Z
54x1aFNvpcZO/RPEsVBHddPPMmdrfXv1+1JAMBkHL3VbncgrdWs4tcajnJN/R2JwDtf9Ty/LCLhs
exzhymheR8tG9jjAFMabGwzUfX/KjS1OJwnCpoEIwGpzo06sBdsqirVc8LNlGq/YywOgEmIzkCWU
4XsU/k/vMxti7Bw4AyPnmPlYLP4UQKsPNbuJG+0DHOO+C2Oqwbdov+t/uOMVFhoyJpeKSyMib6KR
eO8vbiQMQSuBuvAFxz7DJn5KIPVGGFM+KM2mAtOJgUC+jmAVgD6co1yrOuS7XEggLThUJ1xXyncS
rmPU+ZQ5xpr6P+5jVuYiPBqvKu89x1HJ7YC7RBJRNukMwucFydsgIQzBOhCFI08Gmw7YEdkDCqES
iEIAHmQM99pMn+HNPLN29gCUAvUkBPkI2dyWnC2lfeqGQOs/DlVGhHhJZ/4VWZnzH3EyQ+YbE3P9
3hAiwO7IVXGZrFbqQnnkbJ4xtjo+uUqUsRwQgFgGWNP2heUn2ti3FeXDzQg5ZFJyHpoxRyS3yPzZ
i3RjLqK5Ms2pyuNVZL+0F/m6s7lwAaWdYty4CidgEI496IWsnOmchv0SvkdFaVad+gmo7WmUeHqw
Drk7K1MgUqPje4sXxCLdRlNrS6plqi1QieYpwAY5tQeANETfK/giKaIeo9XIX5qfF5h5aDNaOv3U
q0De5tH38Nkl8ZXcCfUbeI6BMjcRKwrXN39ZDl9N51AU0VCdeRPacX+T1iMVEVq3D7lAH1WEidak
jvXW4RX1bInhFhk/bv+Ih0EWQ1aPL1AfaBqR4gfUyOulJw6DQ3sEPZgJdOQAGmM7emDhBABUHUvs
SqT/nqQQYdrJjwQjmfZsYHUAU/mLfSRbKdTtyFkDnQgv5dMHZQJGkw0KEb/EoVxL7gL+GUQBYKco
HfNBMY2Gv3dI2PvxTINNRuC6I+30gYtkoy0m0Ki8p32lEDI6s3oBB1eSi1gitTzUvSbkTUWRAY8V
ZFwGwc4nWUkZAp6gDV8f/IbMxASiOaOA3BSnNxVF7qkk1Xliv5W/rO3nThKNb8A+7e7WOdqZppPK
c0xLeuwMe/ItgBfsFwBltmfaoODIg34cunaDRwqskmfkVIYPVwtPx6l6l63N32Td4ODtaa8SqqC2
ggQBEPfTfpPqgqroA6lsJjmwEm3iU8FLJnyYhO5JIzoAIGh3BzIRcY/CDJwc5yp95XOqQM9Q9K4D
fa95AUYhdcaxPZw+YCuQ8AwnHAhlINQc43yCglIAe/Cn3/rH+KCsb8vhRCWFzeLOTYt5gKpa955D
cLXx6/Gn+JGRDzbXxkreJd8fJBZ/bhcNdb7RhW2ciu3KWnAPKDfJwV/e5gFH/S/byHD4nOAiI7wE
CK93WPPanmz7NjoGh2DD1L8PQugCzDa1APKCpOTxM0NUol59FtRkjsyclHs7WwRIohfdzRfNhFFC
X6FKSeegKgA1EuCVAq0jZ6MXuThaSf6UP8AmQaXrhbcRQ5IzC5jNgUMF/0bK0ZqAlSAp69nXCGtd
qmmv/ClAm6HQJ6DjeJscYUuKXcBLybVz6w8dgzrFjUTFxLjdbX8tLJywE409ejKh3k/PXz6/ZKLU
LQTHdGtUkCVJlopP98tZVZsYVQ1TWPsbkArgaVET8+6D+/K9BUZRAP2Iu6RFioEZEt2IAIB48KBp
T4XloT6nIkIUxuXyx1587vqUXAxAutIpcKCrQbJug30zzaGbUvSaFci1AP5cAhkjsQ2q+30oAFEU
i4FV80KGgX7Cmm6icCisUV2asRaW1rxaIu3khlOh7IE8zrSdmTvcSSkQCpUofZ78ykv9NNzbP2XQ
0qPti2QKTsMVtgGrsXvZXO7fKO626Pb6X8W/gX2INM50Kf/iB7kQUiI1eTTSw+VR5jwpfjgI6jdq
Z5PA9hKMpKiewJ0PZg0WUrmbRy7V/TWOJjPsVKYhoC7jAv9lJYBpogB00HZ81o4cJ7U5aB3xlarq
7ReSMauS/SU96HcUUjZChn/WLsJDsSuhFDyNaU31Ay2X2+HzAfyTbwHkX0HcSZiMC26weTLxT9GE
SDkTY0RO4G83IFUywnkAtwyy44PXUIUXjHVR20ReDmLvDWKv18UUUMYcAjI8UAEQV7jIgnbqHGTl
yHTj05KA72KzU6edvzejn7aZqvqMvHmHy506ZqqpKxgA0A0GdImhM5gUy+bQB21kJkxPJoLelE8w
/DYqyNVqZP5qC+q+ANqhL6hsEXxEgy/ENEBdHBAHiXwgKli8D1sSKYkHJpNaJNDGOyqVkC3iQ+Rv
mObdvZU9s5shf7NoVSwKE2XDtk1a0j7j8dJlU8Kt/lhrboblLBE864s4874QNdkGdt2c1QhZStuj
Hv8B/JUsBiyVlDksiwHoDhhlJZ5WzSpTNpxQkJ9I5lCtNrodL05zG+L5yvNvcxCSgPnN16aXNzHJ
sZi0cBfPtOxFdToPEPDYx8G6imYkFN4J8B1BuOdMRIXyhmxOMqlQUeE6iSPdRkI80BKsDfgCH0D7
icPpdQMS+4Cjwbajk0sg5VroR8rgOtLAxcQPKd5+m6dKaGUA7JhtCKEYekgPWvPb3MvQBf5vd3O+
9yZxUa1bn6wRUHBwRwk+BpAN8J6TpqFJ+dTV4K5SvSSioMb1hyK3cZDBCaxA0X3RExPa0Pm8GBog
tCJjYiBxQ9RD2pYccgl4dh/HG/4KCgSVPvCAGiCH76L8/gDGwpMwgsKiHGzp1KS/NjnZtQHL1xIF
cQBaOsqv3yJ21qAG1MsqnLVkBnVqZ1UcTyZBOLNRoeViXhmizjlggAOXaSB+aqJpnbufay+lZ8pK
tjLPI2tyG39NLT+ZSfaq6S83f6WYtF1mz4S20FrrgUutRsHXzFdDgGnIPw13aNm65tWkC2ej6lih
8WGwxHtPgpiBuaR0uf2W+jzoZhld0WKnu5Aw8DZ/OmPjUxiKuxnNTqmLvEkQt7AX4l0RPd+4IwxT
aFY298Iq+20RIgM+wZdZOxHEyhhofDkQkc6sn1QUziPEVFs34pE4T1JZQlUQjmO/ttHzaIDThZ2X
c/E0lI0hORm5pi5fFsmuzhWuduUilPY5v2vS3YNJGS/GrsUJ6x/WLpjgYh20W4kpAaOUVI2ufZix
y1z/7kHr4z8ViEW5zI27FG/4maRYGEgGJz1EHEJm4FWJ4egIMDIe/pxRl/tgHH5mmbEF4ymQDvFO
xzccyMpo1ib7KkYQ2wWkLPlzai/w5iRyowBTaODXqNkUV36OXqh6i4PzT3YTdYg3EAc4U90ashqT
J8KXnUs8PWkrZ7N1uwbmt0L2keKoSk3yJ6DIZWITwvZKBmPxwZ0X4ByHWwRaGddLLiLtDuKjVUzh
bcKks5k2mzBdB+ErAqHRE0ODEdB86scFV2dYg2xd2blHNlXzynyRyw6ol9Baf/Ba/PG7Xd+f0voa
9u0E2p0SPeVmE5XTjhyfReJlxOcY3JQ/XqIcPsZXZMz7dqfSgzmZLRoVMeg6eU6JRAMZRjSjSeio
F1U9ZCmhfz+jL3r/Cu3KpGkAH+ToouJTxDH/kGRlYXagEJHZnReaVwEuUbmdDdQxyOEMl7fpsbvU
wwmVasGR41mWPmNnGUjsqxaiWW+4XH4DlOs7esuLAiDFkFm7Hgqcop5ph0xuyodUltqrWD3Hi1o5
qGhSiIgL1l5LpdywgA36b0fQBzO6GtiWPivqyJOlSUYgQKCmfQ5SSOgMDybepc02gniVYJk7tdvu
JMmUBMpiVneSlw8niCTxgGetQSZEYMK6ZANEjPos+wToylhe8G6IvMJ/hLU4TNsvDjzaNfxjrMJH
9ODu3VPaQ6XZ+GIJ02p+Cr2ZDwECMdPHUWVHFN91IBLczEkD5jMgJdUe8Az8lUbzACsqHYz1XV6S
RSLV6IIc8s1phiOs4Siah9yOzXqyPo7eAXon0QUkBBqfCwJFBQsBKor0UutJxqbc8sOtxH4i4Efi
FfHu48+k/uMt61CYr4idho8CPAVpGtgUZx1qP1BgqC/QTknHEOmnRwKIrfTvBUP1AAhEbb1Qc+Pc
u/0o/4hKeXgpO3wlIJv1+e3Hbl2q7BogMHC2LCrgQDhe5jOGlZcGt2ZR+CJ15ENbJXom28N6nkAA
xb8MBECiufzKwJaJNhBL6jpgUu1TH1qLHu/EV5FsqIzy2bxLQLG53dKfPANCAr8NARO4XN9uQGfR
IYFMgX1aXW3u3L5TxdCjuRUu04BXpe38LSXfxgUfnBgCcn8vUOVed823n4jaXbCCQpqnR4T+6G26
itcvzS2cVFQO+KLzJeOLpzNCNA7K6QeP+z+6qdYJ9urN2FoGeijirSSqQuhpFi5bevigTZWgqcLN
ZJowPgnbZkDKh8FjEPhdW1sydcRjhz3jS5cwnEosmOsQXjkyqyv/yB6kksLeR9SL6i9GkNo0iMnu
So8xLzXS+fQt/8SzOMH6t2fBGPmH18OVmYWlHIgD3on/ZsUCGF10Ds8ELxWxMtFIr07AOrT76Exh
hnsICX0eTQgSQK+k8fDuKcgIuxMABx64JjZkZjSHgWb+MCmYoJ3tsmx4vZYG2v5PmB7FsQGE6gYU
8xqd+WhUk9htQPtnAPAAvPOfCiiQAfvwHp0ZdeGH881k0b67dT/6bauJ/q8/FofRiueYiCIzMYRM
taiy8yRCDIigPUTNI6o3FzJfT65RNmHRE4i3160rKsPsh5fwjPgTnFfDq7fArYCLyisLFgAXKUFW
Jd5TTvarPRKpkFc5Q0lKjhjeYIBOaNo5xJ3DFaQfL5FcYHByASeFzv1c2pjmksQw/FzysZAqiI2B
ppH+Hlxu9is+QAIMyHmLbhNb6xO7+mBqvpInDyDItU8AzcgqPP0HclugZkDa57vmAFQFGnMhwCOC
rEsuUwDw+nl0AZEPN3ARnftj9hQdYU6C2wpeHcTfAggTiQMirugBSuraXXvsllLejtgMdSqkpClF
bZqDoK/6Xld59j8RGdL6O1BFdugUWWRXPnLrQ+dc5Q6uOQBZbmfk23WQtsWeNd5/DVf0EdC0pkXo
YEaXcsdofbVP4Dv8ndCSuJ67Q/kEa/s3cuVOAX9Zr/IddJH+K7sAxuGiiAwX/k3f/rndMmbhuTgw
EPSUUH60nH6uIa2cX/R/HKf/1FVy6fEeYlUwzW4/4hx/sJJZJ7qTfdVb1B9gUS3x4rLErskOQRci
jZg8aC1dk6dedZDZjQX8Ig4Jy/+Ys6AZDfRLoCPDj+6ddl5/RQ+eNYQzdrgeYMbY/DdcoSNxHNK5
dA23BYaOtg3Xels+kYMvhFWOgHImOy4sw51RbDY1yZ8HQSwvyUJn9jcHy1qw2IhbavFcbg+797I9
Mmmg8dJulgNTANjpcBUWhqbYSsx/bON70L0j4tX9iI2cht08dlm+kV/AHEF/pveKa7GwfqDZACVu
HIM4i44Sm0N+CdB/+GqunOsd5kcTnZz0honlswjgwDQbWkeH/6ND6H5075olJzt0LGj31YH3bSHt
38Rpz5jRam5K5/oJaIYIkqN9HJ2JH2lAhwDFd36hm/gdgt7+y/wnaO5nflM+ykdx6ziim3t4L6sD
A8Ja1u7CtZzeZqayv4kD02muQEF5EYPCJ3AwrnK1W5GLZRo3CxnBtrcYBu6W+nf44Bm8AYLqTPT6
CXnbPiHxxi7CfnKBPk0yEWTBSiFUgy1a7uCZyUeeXx6xtgv/xh3cGLWGB9upumLiNXemwJOP/aPw
txxUdy6/PJlvkRWJDLdY0LjmwLoKH+2T9atjTki9b1vIQnzg/22JNsmYu7dH1grJZjH4tIN5Qe8l
K5TkmCxcp6C+wUSQXqqX79ojOy2ztEa6BIQdZPjxyJiWMGkO8NO5yPMr+YXdi7nB25aaK5QLKI4S
FYxjkK6QdIDVCLmlOW9VP+m1qjrR03SsXE5vZM8IBpkqWGRf6ZfmIIHtRH4+AgOBAD3oNYdMNw2l
ufVTsOzVuU3QwjbO0eFHHic5WzhffCKDE2hr9ghWPZoF8PBlVQSRTCNe9PNea3d2hDcPQqmMJUM+
ge8zT3gPepTZYN5ZmdoJVVo0FZxEE6S+HqSU7HFlrtoDf+aebwRER8hMePqd4JQP69EYwmXHctoj
WzdDxlbTz7PdkH7Z9UrcZ8nmIlVP6p97eOhIAEu5q0Zzvka6KxwYeA+kiKjJwp5HXJvphN4nVWpt
X42OCLdkicc1nk0PxSabUgT5WOrV0KootyESfzunzYG/8pPxhtyvBn4zcEFmQ3kg7X07h5d0419E
RkKdFnd/55MTQOVv/LYugElN/3wjwR7gcwJ18T6cmKi8yU13B8Pjhckjk/kg6ZDBxAcNWrnCCKB1
oJKRHy54YQ4T7qR4fnEt+0ur4fiwUqDuMPjZGAIejvDkb8nzZdbcRy2Cmg2iMSQOMoaSopo5g6QB
ahAJP34NJc0k9sg0vlOyafGMfQOnRWShFhz5BBPVnvT3ppFnb8h+pLpRTE2EyQbC9HyKADACG8TP
Zg7izNjFtiefq4gtcbSLKxTWJpVnfBfSVNvq2+xk25T/R9jtkFvnkpyi/8SBCeCpIow3Z/yzFUxu
6Oztg1WWOOXiNgE4WaARhMX2MdppL3dAOMwhweuz177ojHRDJMO2SQnY3iFXagP8/gfs3P8ikra8
UbnUMg8t6HA0NwH6sWEAL/84JSJ+uPuSb0Tj9iXpkPcIjhwkckj5FtbEJZkNRJTEavfi/ykS+BVA
1rG5717Ny/y2dvk6JFdJj2CIM3roeBI2+t0Oyd0ic4XKvbTQ90AQc1vkcDPfHT6THFAaVynq7+hA
kpzHZZ1tjxOY/mJDpYb/A09I3/TGShqoOU+N3RuvdUr//2D/I9pAHdfx/1xDwSXA39gEpAPVsVmQ
ic+cD6jUdN6nq/i3B+pHKgcpt9HCYI0+DQwmAN1WO3q/nIB8ocheIw2wyHAAAnqRrED/UDuaxEch
H/+ZD55Mpdhbb+fHf914fpwfpqth7CHmiX+1Mv7dRjN8+GaYxjs2iXZHneQIrMPfW2WuOiBOoazl
HomOHkB+RCIMsZY0/VIpuMqj02Ycj5H0HiYeuq0uXAPSmgq22tkal47JjiVlug37qngsqcfJ+6l5
/qxZ+TPN691irnkA/u8N+hTj5NCtkkNyKOaEarNiHu/En3sXoIIG2PpcS91BRUnsiAD+buC3pK21
TxkXFFCoEQAGcLo5XBgnXTYL/GFE8TF2okOw85egHvKDcSoMt8PQW8h5I7M5Mf4li7qb1P+wEQG4
i0wIhuxvOEYzsih29sU2mrPdQ9QkzOE+fWFbKu7k7YONUCV8Gdv0hWjxLXdU30VcKbjftqxLWz9n
K4xsIE1pMBtiMG1AGNesW6bjyBaqyYg2RZSbFadkplKUKV3tRZnqQ8t3/RPg3m2JH9AIiNyyvkQr
ew10vZ1/FvFe/sHNAiIE+klZNUc4DWwCpAH2YarqULtgvLAZsj2iZWK/siP1l5isLDWRFUUw4lVq
DmCHdgZai2x8BMDkFamFv2gWXynmstQ7yA0S9FNgw1OaHTKYUjUgIVa+D1TkVMShyUafiHgA5dJf
fQKC96u5k7ENODSIoQMHrP5wpxyEuDr/JZREGg00P1uo/INmalrs+uMbdnAzwXWn8Y+4TGArgJ2O
fySC1ZQ5QVjgFCdoobdyXhCJEa0pJ+pl4ZPiFyl7amqaWO/s2GSt+Zzhzk7M5k5mk2OD/7J1o92i
lQ+q4Tl1K6qm3AWyKRU2iSok3goNua857eFt/08c9800q2YUmioS9NBWqSGGQgaAmib7u3JP9SPb
e9mcSR3TyQaukasOIy94udTgAR6nlGMcMtJ0P1cOIh2eQuKX44tnVQci56imvV61uecislbbdkwO
Oryhsy3GLPU9zkUEZ0n54jFEH5Oj55MKBR4zcAiYJlQbGWL0yYj2OyFEU5JWv3d3rjL8rH3iuCYD
zOuSyWfQqN7d7ClhCvc1Pjjnh0ncJx5Z5Np6MG0QzYnIMnOoikzM32DlFmiDzM2eisu9SCfMfTcr
msznKvk/o4KRCyDGs/+OY8sEDIQxK7em4UfS9ob+IkYYARGg4ITCJ8WEz5J+FtwYa/bh0M3/Qe0x
8w0g55IgACQ5AM83uXRtr9Zns/S4a0Ww7eUt9WBuFyS2KFq+D8xgJV4Ud+3EoR2ACIlYDtTHonlC
nZqUOM5u9A4BlAZgwquLNRO0t8TdwX6hg+901lmXvkBG8JoyuEPdTSidSYD4XyIqYDV7pJ5ye54/
o3hVyNAzUTuVvnsEho4QKmAQ5LhOp2TVQ1fRFkR+3ecly+AOtqwSUYeufzNoSLdir9S/ib+U7V8T
7YfbJqbF/Vh9kIRBiGlLtQiX8WdFpT8XlTm7wIr21Nq/2WhiyjNE1zWcPauF1X0V1SqLPQ3TcsBa
OHARxygzil4SVtJweuVtaAl5o+8BRhJTjQlhwNYTT8mkrVwvAD3w07Lu2p+Nn19u5SwHRtp9C1J7
iX6vk5Qo2DhvyOLA91jy4TOJvmlLsgsValHUxxxFWZufHYrB1CIpzuZiRoJQjymazNF4jawZD0cc
Qrq5sLBvBEUUSKYIwr4PqOvDWUffGWEnrtA9UdaBii79zSiPTEEP2Y4K8MDXQNlTHe/LGdGRKNY2
3/a6qu8xLC0YYTZSn/kpsM4JSOg/GT+kkfyOdI6okQutV4MEPOn8B0wcWQLXuqxR9bYm4BmA6avd
jzCPT7MlUrH49qkADdFLrvO1lrALRrOq+yZIC9o7Je7cn8rEUtEcTVyjQENhW9rf7xS/S6Y1cagM
VWWV7FBPAp4AGXA4/M8GZInLLo6qAdoyHhXJExdNljOBFuJ/zN6E8WOLoFTq6C9Zgg0CU4NpQUWf
6JB4MacjmUHvA/S0vJwl2ir6XAbkTpDf/+x6jldrHn0Q1OPfRDX2I4AIJjTqSgUzh1sYRQtHTTx2
RMAcnTxn//TRh2Z4gfK850l4QKla8/dqv9QJOqXFB1K1AgKjAFYCvILjwcxPFKORCqjLGSUK60Gh
j1obkIaoxLpy3LXfwYaNHqfxFdpjMDORBBbLEPI+/AnK8/UCtc5BXlPR4rlElxTzzWgmOlDebdp8
/7k394S6MAdNNyuWlpjjifX7IcgnRMPbhvObSQo3SyI06hwwHjYYFus3KeeV9FNGq1S7ICls3LYc
N+mGdBETp0aOgU4ky7dUh81AxS3+MQe0buhcYE3ux1xG0Xdc/yoom9RTsB+IUiny/I1CaAL1le69
DYiQWL2HcxPlptflA4YQ1N4fpoPpzfCld+NPC4Wa2J1jVVTlOTetARn9SXEnaf0HOKlhwzkE2gGx
P8sRNX7y5QtOVxNqy+2LsJsviX4g+80HlIiHATQpXtYXWFZUJ3DmOzIvQOhs+CvNj47NCSiGKFUL
yWKQZPwmUtqtcaA2y7et8IAWJXvLwKkXOMY5XwF+8Am5S4F7zMt5W84EpA6zOmYdPRgh7UmqQqhc
AMHgLmLZYM1WvCTRONVHLiVKtiQciI7x6XNK7xokN3kGIANIinr2j+kpWY0e6pldSD0TYNNBCLWE
AldDpB3HC/hwaAm/iGkypMGtB5/E44RXGYk5H/LHAmzIB8wxdxHgoPfgUIhIPj40J16ZXYAOBqBA
wC5WFHE2Vw17SmNpJi/D3CaoagunoF8tpM+5AtCeQMXcURw+zSnDAbWcsbTEwOE4A0gNzvaGF+QL
FAoyGBgijh4RRjEWCx6x6Fd8523VbsncpObKZZCn15ykNeLOa59go0c1d0JdmPej0YI3XIjbFN/n
sxg5enV0vm0h9eKWSix2foM+gvmI9no9oad5PHiL4UW3ssHA/UBY6+9XGASmcP+FMxyDyKSjsqth
wIEqfikkSHgO3cJ0pvlMM9xID/Df+BYf3XNdAyzEi/LxwYGW3rZ0h78zzow4aCK+zejzQQwuL8xQ
0EN8DIP3N6vZo2iiTgWFN2Kzoue1i/9kZ7LO1hnpN3oWBALxJNAAIE2chtWJX6aFgIO4xka620GA
ZtC4VvKa6PU8+ND/Xy9QqIdNxPj3IM5Q23boOkCf/J5x5kwYnRlqUEIcKlxD/R03cfvFnqK/4LdQ
rjcFGoHUrCbP+C7XcyaBIuAwLOKAS8gmPpTHQkgGQL5Artx60GrWQ3FnwhDvoR5Eu8E80dl0LB1I
T7Dq6FJmAoPCx9NwXpp1IEaBKqGxZAtikDlWmDuMfEJH/rHA2d1YvnRR82p0b2SKwQlBd53pyYAY
5TW8uFwSbkYzfi5IXXsPERJsuxBgn9gCP8aQ8epht5TP/IjxoPfodX/HfHsD/brre1YTj+Addfb1
eBw9sQlgSp44s+WaxcS+QDcO6t56+E9GlHbEdzH+xjIj/o7HdC9AKT6z7j2uIGyPt2IGgg8VN24p
pBhII7ytCSg35gI8yjM3Z3uf3nlQ+My6KcrcBxyL/24ozAvkjZD9Bv33iO9i2Z7oF7FRQM4j/0WK
fF+cDASTQKCR3ACMJjIL5s1tHxXT7ZGrq0qMFa9dnfQXLxxsUsAVCanfMXA93qp6Fa/4ZO6trXrm
JZQXq56T2BBN5WPS0hNT9oX0LX6ZPfzRU5RtbxLqH1PRoBhOyxiIZnrKhIwNnjOsbUr4nGF89Wfp
Wr34Cbqbd3vfuxfPJKcSe/Q9a5Jvfk5wqW5b+Xz74tAKlKmpLEA8tY+CLpm05pyrHn9scS8Ghrx6
0yne6Eu6Ag0FsiV3XzITCWS5OSOO4TujB4EN72HuaWnx6gltNwEicNz60AAOsqVaslEwDGxj7IeG
NSXT0HCBFJR42WaxTD4v9VGcsN6hLUO/bVpKC4SEeL9t0xMXyAK2n8RLtNjLrtIfmB7C3mw4cCqe
eBQGqWCZ2DrgKdbTv7cAg0hiQxL2OZDs5AfXVGJg9aHscxZjNRXybGwE5SrhdEHtnbHju1gHGhQz
Tu2ZqWJs+VGdKdUuP+zBOhi7CZoyBbQHUl9jS9j7INvDH0f13sIh6EXpCdzPClcg6rx8HDMReGH1
4h+DE0mgQsw6QhnUIOk66RqNXF9suFMcZG2c66ieQvPtJ8r042r9HNKaj+s1Hx6SP5NIf3GAuwj1
83Tu4sD0MJ/lr+VDC+c8q3xgLuBGBGo39/NSUFvuJ9Ip/hkX5Ehb6GUORH+I1/1E/opvE/3KkyvD
UZ8oD90IrmDVAkUmJ+07LT8b49uIaot0yh+YWBPi6IAMQFvQ30JXTa6QLsC5AXi/AGA2L5ZGtIDn
qK1zGzbVOCLQ45y4dv2cNFFmw61DzGVLWwEbatMbeSU6od9WAgAJb4EZ4qvojG7MHj7iBMloU1wG
9D1GSyShMOOkrSgOgYiM7+KHCyGSFRD0dx41HCB89tUoZnlBShFK0LTDa7t16DTzqr9nTOpbPjc6
T9gs8QVSkozkXrqHTIsW6DWsvtEXg9mOXGYcrWRy8MYN0gS8L79YJKzyBI3CjCkFsstBfYinRrdF
rJ/Tmyvg0pGn4eWhj1k/+O21NUKsXmLOK1S6WFHQp5jApJ1W+SME1gBjGGxn2WNVMcnPaKalhccf
eXRUIss61dDz6EULoUUCn+7MiU3lcoOtpA4Mj14irVZ4PFyh2o+7AfxI6m6oO7L42MIKV2fRuizg
gYpuDfSTvgDeNBbZO32PbpixiiQKdxPmha3OAWZ/skVjEsBjzUuteCxfjCf4wonhRCiqziRuYMfs
ERK64mo+l65vwoJv42vYp2QIZzRa2dc2ru0VKFKEmdIZ2pO8HbqeUxtfn9FVfsLwLi/MLWTpmTQ0
ANk1ZG7zGf0iaZ59z5mpWF0BIN7b9xT2BuBnJl4P2GASnGx8kshDgu5D3qvzMC/suHT15Ecoq4tW
I1PG93HHouW8ggVl+StTEL5BId/pMZ79uB8dN1Vme7uLmKikblh3xgyRzRtg/R3u2FRibRcHjATx
0XAO25wVXY5cDS7DVj0miDKSnhS2yojwTMha1hIS286IvVJxsYSlQ31+ZkenyM8EM9Bgl5BkYwZZ
GxStho2809b2VUV/hAWIe2e6IR1GFQaOApnQwLOX5Bn3UCL9dStEiEZPtKmgT3/sJS7wfOl7Xm1I
hKAsvYGUGRcwHTH08Vub0+I3wMOM9O9UgdVZe7wC/8WVNEQJc9uiqmTs0UcnjVsDdUOADEE2BOcn
rF0TvVxqQP6Bx9rgeycMH0nfGqWRDNV1geBnCncHmt4k8/aihkvrOWoXGrI/1ELgHmB13MxuH4BP
PxBR4QLk3yqa3XCacEaXSM8QgI1LeE1k/vcjp2RPuHlMRTueJtqhoi4FixadudxhWAaZzIyDJBrg
3AqcZSHaqqlzXiPhZ5jJo2ksj/Vwm0M9IA/jDfDMsOcI6DfICZ0MzQ9nbTfFn4NHoHxnO1IG+dpj
Qsf4GT4V4A0ce2D8HX8c8r+OvZdaDz8aeIxGvyNIwNKkxvxkhHz8sq8c64nxCXJZEdxy4JfanHew
mf/cMdP56D1NR3PgWcWv2TtyuuphQCjku9wc/2bwZ9oMUSrutFZIumQvw1drhJN0UHLhPhrhjodh
J9K+8RbyetgOcNu1sYyFMOTam/OpOA0ACDr6oYL6i1odBtKoZpIgQ40zc0isC9E9JKgkZIMRW8eh
eOz7CzJwgLpZ3yXWw0K/gf4YUGLQ5vyLKWzsyNimS3irY6TI/2FRPeLaDTGS2jmCi7dZTP7Zchhw
H3dU/9lBxOcyeXlbXm2CbifIEt3F72WZp5hj3hZwRTz8jrJv2N1QN5nPPVOD9fCG00gIIRjqTBYm
5g1YxCWX5jBJMhPfm38jigAXuP4jTGVGu7BbQFIB2ICXWeXIzT6UZnEFB5OPQHNScKngohSTBqNZ
FdC2p6LaBdcLSRfKrJAlodBTg8dwC8dWqskuoxP+Y0RpIvqIrF205tQn7wIlOeMweGM+NwErzy/y
+DbztNFU6Q8tFgKBd4MrjI6pLjx/Qxr3w7d5EE45dMToEv90pN6PzL54ieNp84W+H5se9GK2XYzC
+79VhIhZw2w9WLhg0zDbSX8M3OIpUbfzDt1IOn6SjqY+9vHvM1SUH3bOFU7jn/qfqo0xk2cCpV9o
WnzbB/qZ331Ly5AZUiKS5jA4t525+SiTRpsZpiuPnBHjyhdQ6Iu1Y7h0fdFnnqp41kWVDqgIfhoP
/xq0BEKqaBI8lIOeTwOIXdjfSEtbgYDToJ/UIuzzH033tZtalkUB9IuQyOHV5HAIxhjDC7rYmJwz
X99ju9RSq/pW+dqGww5rzTVD6TH0ZM73yC2xFVUw4zGXsR4erYzEYw9vRPBFlbpgVzqjP7ao8Dyw
O3v1e7pPppra13b7OjFnbiMYsLQI9OroMn0RVc8yVh5PUxnGzQVrUU5PCbSsoq8lwkk0ni9rt4/k
4D7jGsnM8Moda3CeeaHzZ4Nh4g5UXRgxIl08NMZBJ7XCzapl9SmtCen82zXWzSRbx9+1Bu8j+Y8c
2O9aGXjqBPCcykTrZFtIvMFFSqMUBJzr9wmzhdLkWV59mNScOvHZkYne+B6tWd2+HbocEjwWKmxc
kFz5PrC+L1wS0yO/Pzcl3EfN+N5ymx0duhuY9SBxNscRU8Nx/v05u9RS73zuzsKdW1nM4EnpMQnm
FE5QIzKP48jRBmGM5DSLyVRLSMf4lxcGahjbfLUe9Vs/daiPLx8Z/GPmgFwz+w5CQtHSs01CvR/w
7BvesxqNYmz4Kpkj2c2JPbimtA0N4ZuTp5E02xoQV8ccG9kGCu65mO460zOkX4w6U01+DZJ7BB6L
3Jju+vv2dWwxHmgs354DDlO929QZ6LOeJ5ru1UzbsrT90qNVur4/DM6UbRKieCbOaw6o5yP8q4WU
mBpUToUAa+sUr0HRvV/WXpLf8Jqb6wEvS4dCtrHmpmiD7Fvn9NsWbw9NtH99kYGXHzhwmG0YSF23
WlLE1N/RxDh++W3t3+4/QeI9f7sM891gr5gprpMVMmifmbcxPo5TpZs2+kMwWABighr4BFvQUSzL
y/cLaSKiHF9toVVB6C4ZJG4A/QZSXTdSLcg+RtLo1M/WN5/X1rUOA9U6uCgTAR7rzGO1Mx+kSXE9
SN57sbRuzvcdOtdjEMj6kQvW94gdCOzl9C0yELvn3HvtXKJ8aRTGJqbcgmqOmgfOFMWeD1i9VjB6
aSXr+Q86+cqh4xUe+svxmUmHLbOr3R/VcNk4McVk/Z0IDg0n4u7R4hfKX2R1ne0OZRYZZq0SrBzm
20QlJjFZ7M/IVDa3rdveh4kIwtIiVeOl6Fg8Xdqb2+z6qJL6zWeC0K1Np8aN00Q0b1jsd0uBqSRa
XDDDLJ9nRA4IHv8uH48/K4bEWvUdTEsPzBfacYxCZNm3SVWmaP3xc6/m/31JY8b/kpZomlRVLBcv
nZNNOtv0b9LIR3vzy/F+sOfhEByF3AnYlWgv+NxF729JBZEYxHK9tG1f3R8qj59wR4QjUaJGRQRp
JQ5Db6R/0j/bKDHNTJ+D59i1+B7/3LCwXJYXBsprn2x73bbP5ug0/xilPqbniOlIqrkfHEC5sU0J
RKjFzLEzJ+9YcJ3cN8x+6lgxbWuDANVYLTp0HsNCZdk48y6f8vvvLCNftDdlirAjN9//Od+Lqeml
9uwmDQMxItTHYf7+nqnFO+dvbCbrQdxlez0TBFlFG/+ItwhnFj2hAzXYROJWUvcunuXNL03Fla6n
oes1uV9OGnokBXke42j0OjD7Xcp8ersyOC400wkN7L50H02W1RiaDemoazaLGVlW8a60hCxvkjWX
2SHt4yai55EWVhO9WGJX2x2rya5iZCJQfl/L3mvXQWF46VyxbaL0yBeRXwcuECki5TTksnYPxNK3
rSJ8fBhdjL7eLx+JVga0l4hu/XWgXL89P0/1W535QOGd1pj68/GmLmNiuokVl73tjMNJc5tqYBhk
BA+Zh9qLrzeV+TD7uUVk6wjKWzcvRiChV9ET7t2dzGJXzc1UX8Xe5g8uifX+gP2cvjvUykZqqunh
IniBQ6vLtMDvlmnlbu60blxyStj7440vpAvG0xiqHtQAiv64KPVLSSWwVVhj6k1fcfT3N4f/ZrqL
D5bu0kZu8LxFy8HqLLukku2+ql7Qk7VdUd72YhojGsEUL50H0Kw0Fy3j52sx0UuMFei7pvWcZKd+
i87XUihoSo9adpSr7asotAvuyV6YUVtMVPByZu5gHpL6t2mnGrR7Sio97fL5pcyR1/fCdw87Zlmu
z8tsXrPL0qQOsnK8gDqZ5jzb5+KyoTY367/9xkuZzyd/73Pp5XzONhNttR1H1etI2agS08FWjw26
YX1A8/U7whqiFy6d3rOd1XdycP3afzzhiBtW4Jf2MWiRaIvZpSVCnI0QDuEPt0peZ8fmjkLmcS5z
XSm9RgzXT1jmmK253vYj+WVcfP6BtPLnmWYko4eMJbTYMts/1+5YTMFfCsW8cY41T411N02VOz5V
GVGSsGGeXXi2vc078eG2O+EUU3/8Zd8xt4vVTeYDxxRnKG8YaXH+y9aSQ+Pgcqoeo6PiXBC0jogR
2IfbEe7enwl38l5JzC6bqhGZRQTgjPVyQFsNWIdELofz5cS0/POVOeY/zxh69W8/Bwv570WjeV67
E+A4rIo3SNHrzMqKirHfKRd4sCiBWDqKOpPR9AiMYG8UvXkZAPT5z+RLktEs0d193WEoHaP4SJww
8TgXAozOFFg2PJIXY2fEwkH8I2Nkfm9lPmmTEgMUdY8fO3clz4ET/aYNN91/5SI99smqUnLWclGM
U+vzw5j12keLgFhCrA6/itd1HVq7LMaUNqDqwy9Rqt2jgRfP0i3g+QCGD++pf/v6psk+OxjlBCmb
6BXkjNTvad8Er6CRfIT2vbT9csyIxITHAmIrt0F6elhXnpfWV7b3fBbnCi/Kvua2Y7B6AvTlIUL2
BhPuz8tAyGZr+cl/gR1noS4EjnRq1WPwmiRVoqV78xl2587YMeRhtCiTOTyJ/EiZiqBzz2rffVoM
GIs+l5hac0buj5rwvh6hAaShidVdz4OMN08MV2I18XV5fcRduVskwDnhg8486fEWlSUR5TW6RvtR
rrX85fUnZXVTfpSzlWP93rkNEl36j5IdVTUHLCZJQp8MJOHY5UXzoSFRQzM/Jw0dFFCKf72Mwuwm
G2PZydakVjHix6us9u9/foTDgqQt8owmJqDPEJEyXxNT59NKHANV12rW9WSLN9o1giNkfTXUFVOg
mbp2slO7UMAUqhzVRmDqV+7N+/BgyvCVrq7javaQhZy9NPHZnYC9dPPRJvWRI0KhxOJ28af2wDWW
IEWG0TfvGG/7IcaLEmDFjj847b5m+cor4tnQRIlajiZf+KJ9ssNtF+yE08ut7Fg+dmg+H9KkTlUJ
zYWn8YWjLuQoYop6Q7bNPllMHd/mX4KJVAS8GIfqpc/zjwzk4+iYQPuVRyUL9thfcqG6TxfjTe+W
kx8bFC1++tODWIWUtWdG1nArPUwpVIhSbI9ZXGZ3srla1LejfM10HWmZRoD9aWG0Grtc131Ot/57
ujVhTendjkNgwonFp0SA2bl7L11b+UrqzZLu5CuLtguuYXjUzAniPH3xJareqqJUq2LGTJZw/HrJ
YTxkGb6tZssSzxQ/iSBQbo39j0kR0t54st4qFz6ix+7l36WcKNp9vD8al8hDjQ+lASF5ltkYjU1i
yZALfDzEF1ivAr9FoPHpGBbC7eOa7yxLYJQfKHO+I3YCn/AblVuowTNYOFsCyWluz14Tb/X+sQS0
zLzZlVfgLJ6d+Hvlfl88I25RarCqeR7ZdL0UG1HLljPZ5q69aKZbp7GVqcfA/2XK87VoXtrYENni
Znys5Cvxeeu6/yKCsV5Xzfm3VW5JsnnJhjVwixLifIyt1FcfOekbQWAxcK4Oliq96W5QWGCIXyWT
Y4Kbczfvb/1F9At46Ezc68FB2UxkmFjWNr3TeP6Niv4akEbNgX/Dy+zYnweFBuZvPMzuD71tX1rk
f1nJfvupkWFJip6GZC5qE37ws/2ONc6tQu/uwDy1E7/mftcLBkkx+23QN/m6MWy9V+L9U9k41ilo
mgP2DvMBDgKk3IGc5eNy2j2O7UAFM2z6yTUciLeyuzG2aqzvtXkj0Y6NWw+4ZwBQdUjPr+wXO1YB
MrdtA7PA1daLmbK8Lcbso0iozzyCURHHxAn9Y31veTDxL21/4DzVWMlsorf8jDVjXaCPU3nSerUB
ouW8WMBnPfFpGJb4l24uyuwGW/i+lWNH6huaf5cnw9AQcqypXHXY4RdjPWbTu0a8tGqbHBKV6DlF
Digbeokhxfmki6lc3nwaw9ExZDjED6xKi3cxtgiSsqMdY02HcWnZ2fbPnHrg/8X7UD5MUcYWPcAa
E2IRPWt7mzV/khmabK599svu9SPdmt+rj08nn+zswNO/f2x/sO8Ebf96trlffA1MY0wwFycak6Gb
7jWMCTO/93phZlTSCk+cqUwtX1sZLMnAfbwErhURjcSa+WKud/7KRNnOsj7/iFfcpFT7pqS91b9b
LrATiUQxgzEQjq3C2BziVgzTQg9/Xj8JWvgziDd6Rn34dB8uzzUTgvskMu2LJ8jdAmB9exaXpmct
SGIjNQWjFMqm0NHDRGRfTTUTwzOlK6TQ08wUNces5+ZlxRe4cVM5jj3r6mqo6jWY+XQxe8WjgKX1
KNyK2Y+lYuzRY7D8ATTsXMoMLIrpIe+cytlw7/CWCqyLAusG6z1bWX5c+7FqLCLPrEg4EI2x7O7+
uQFpjktMn6unb96XJQSnf/NLw4fdRahoc6Rz7pgjsnj/ulwq975crKGUraoRzWReYs/GtxLIE6PR
5l9Jg2BUea7fqtm24/ZSPbVj8+jRfrayfZVnC62OjqKBrFN6TrWxH0j8gbkWmArrP9f6In5RmavM
pEQVih/y424W3dM89NIVG26kAp58+NuZ32xlVeM09U9t9oEGWFy1neW/Xqu0huKiuCgl6xjnvwYF
5ozn1r1lIL78yBsvTWow7UJkDDQGuL/eVTwDEw+A8ma4vJXX0bzHkHGuYhEYN13cKoZeReZAqTcn
dpTThEIBHPz3ziVXVItV3eZvsVbmI19Mvt1LloBX46ucCE69M1lYlCdmhyCNSeMc+X52KdZyMZRy
nVVrMriUTpwiJrJAT7NdVKhhcxWFIdjcgTx+7j/ap/c/wdlcufW1CUK48HbhQgj9p/fweFEOwm8k
vnC2I2Qs2qFOw5VJ8M89/BI7JWvzaDVUrbEvSdbnycqhxrClqBQoLjy5SQfhOhbh+3cLjUc182/n
Dgtr1YBPcLlYnuUPi/raoVjoLp3n9srDVs4GpVG+TaVLz9GmnF+1Xv2JK23XoEVJMnillSze68fK
RoAVJ5QSw2pe6frzxk26gCDkXqzDWcAblt3xoePBVFl+ZO23WGQSzDSnSfmAVtG75ovr9hnNlXZ9
8Y66kK8od8L35brqwG6s1BC04ovXembgCbtIS9e6xeW8o7XxRrctZlzRXc7fKcLt3R3c8H9BAC4i
wRb/2CWUHsXnT3jN9FQ0qU0i0QzsaZCbPdq0O1ceK4o70gcc28y8smvQZT7r1nALKzL1yZAa012M
XP3s9+UJPzKDc//a1S+M7h//qWbu6SLG6pkCJNCQH8nqJdVI/EpRKhUamV+czvmPe/CclJvRYDvi
LMKuQKW5l7DauthNXdm73tYxaRwOdMgaZgeqtIYAM8UfzPq3rcsvMMJSRCKMZZrWQSYPsKodvwqD
SzlD3l8SDFc5j5LmWWVwJyBjfO5de9l/j1YCM7Ni/WglBYErUnk41zciyK8f6pJ2bDZn9wh32dVi
M3NKHXM3NSkCJ/WO7xrtgE/n3umyezA24NY5YggmvcQpOO8tKqcmhH1SqQ6/A46l703kKo9aAFrO
fEgWnUBnJ3do40FEKzmHlDw8e6iXeg+O5wFQs49S/xKf526+oqwvZbqTollV6VHV/3cf9kbYGXqk
iWsr13Bb5CtHEsttZ36on/sqzkOktF3NkKnfCqQdaKjzkjDWqeX9tz87+Ulx82xk93UxF4fxbSbh
4WJZ3OuaAN+61GpJea+n6ocoOU0O1UkiyKL1lL7pHl2ktAonQdK0OXj5mt7RMi/UwyXn55tFw3Si
uE8E8fNehx2tv93C1Ex0SvefR6JGMkRnhRI+Aex2bemYHzQscGXvbGa5ri1IwVWaezt8rIH4QurU
kqXDLH1WpZ/78gvqFEevTzJHhXRu38q++yvLzmXmig62AIbYc76kofkzc4zovDlE5s1X0LXJo7Qv
sVa+rdBoXrvOX7yql14+pTg6RaGajHUnbWoUj0LEwEYCPFuIcTbvVRLAZwuV7HDZ0chnh/nhOhct
6QgF5TGxD+/g8XYLEdp8oSoi2rU8XqJKzcPKLWr7eCkxCFLCkFnoqsAKKB6iwwwMsGmsFy2a691Y
Zryf4j8llZHVrUaGE0UkqutPsf5fV5J+242XCm8jzx6UIKnsIdTvIPZ1lyNh0a1J5/ntVm9lg5tK
Xbydd+naTy6qSb8q/PyiZ7x4W3ey+skhA43XDz+PxauqazK6IaFvH9rXj6dbs9B4OhSCrssm6Tjr
01NLQjyz77/sycHotUrLQoW2x6t7z2SKr1E46FeRFBOL6V5h0VdfvCOD7dphsZ77gsjdKuFzfVtJ
cgmfrushaO0tes1F+JQJoB2nk2Khlm1n29IEGlR/4cPKdm6/Bcd1IjpFp5mcrNV4XQk31rFybSGQ
FXqvX55klBt24L6FHNi42uG5W4u+OOZ2kkFpO13r6dZO5eZXcliZd32nA4eGyTuO17HaeLVgWuKd
IYz/uGD5NjlYjz/3TmY2f3gfSbR+z7J0wNxT/PTYr91b50lw7mAXIbLQjw9bUXvnSbH9IGmfrqxf
7z3GwdyCXpTTzUSUKJRtbpoBurlPrdan0m+uFRSete5qf8L5C6HZ1cSMofl7KPvm2dnFOsJW8ckr
Ql/95Xuug35VEug29mzDk8t0mWLrURKRNIIu043aZmx9JpvevpKdFk4wog9Yvdn0wTsIbrP4NLQ5
4/T0pPmmAv18tM/ZRqx7mXkLAbDSc4pK9IuSU1v1kNVchkD3xuSrAEzuZ50OgqTtfWEI4nzKj3EC
kFta1Z7aSDMNJZm6uUMDe4k4KucaHlDu2ln253rPLGf/0MTfouzQU4sXetpYVumxez0NLM/cLPLY
IpiZPL0Ogla443feAs5X5MikPnHloVh/+u1kk1GMIwqKVP3busmpk8vat9h4MRazTRjBbNOQMWkZ
lmF1qByH2gtOV8ncaxazl+I1COm45kM/eXQE/AEYoZ3X2fsnp4VKgAb8TvCdop4qYgkvPZdiTPa6
JB9X3HLF9bm+qsVtN2E7StYpsQ/socnerTX/SQSHM8m4T4rP+amRGriY9RR/KWrCTsjrfEwvFY3Q
Qcz8HyJJcmYuQ/mKtRiE8oe2qzX1q6rHBUckxZ3N/T5bqU8711XMZgx0HrwBt4Td4/iifQmhf2FN
TNwuvdtsN/YWk1NP6zXQPOcry++7ewIgCWbzQ7QjcYf2Wcxz6TT24jixpAbacaJtQmepgKAIS5TX
vr8xiQVdNS+G1xgaCJp8RNrl8fbbZx4Ew1/UstSu/sigQJmy/aZGVWpcP/w2KhX3Q0JoEFH+z7MV
w84FB3YLvUt5UjstEOjkbJXWXW8nXIlx/YuSpqUfpXnwpI7dzD+gCc6MqdX34X37o2EVEKJA9wbu
H3PI1p/QFatdNETl/LMeAQ09Rbtk4l64cZ0z9WkBr3w5Ec2tdtP+6PYov7hVqVgtNsl8R/LVnZsq
111FsW6oml3ScWHkbmdd90/hk4CbiUIqCHg8n0KohKNrQ49YW39NmvtrbTt6aKMLyviSfwYVvm6D
PxogNNgzOIO9IQsq3SL75WFSvLVOpdQbDU5HGFO66TRefpOlG3d0GZXbssTIPpJC+RnyEpY/NCY4
bI2VAmf9tWsc9KLwl0c7dBTr1l+NpapaKcIkk6p/GBTW7MUSZXdz2eFs4iCJ+807kTChRJMK01E6
RRIkw/9lC+41jrfBQy4U2n7Wgxar5ySFdfo3vpP5yp6oSqXnYRx55IODmzhv969CL8voHnFYC+PI
VgMijaJhfl92Qd+2SNTWXf//+A2M19byZxv038iQ0fN71V5byZ8+2FBpBuEaGK3t9G2p2NJdpJ0u
FVxNlEQxlKq8AISD23K7KFxdPk4oQDffTqeqp00RQwiDEq2XBE3BVKgtxnEdHMab46OdbEJZgdsn
dbfrkvv+uuLiV5pz3KtNmiReJluI/ILF/njMizKrRo3Fdt2ih6X0zTW842Xr0jh/X79RHqXp9QEi
KJC3ECXCGeyQKz2//fH+XUX8XFfwuZCxceR+Ed3Fblja7f0stioW2vGRInQemZCsZ6u+GpRlq1jI
Hm5CrJ1IlNPkpT/xEWZH+sOV4yEs8Ur6y5bSsbYNB50V3w+tTsFkVl+kPASRKrOw4xQE3ujM4eaI
Uhmqo1IzBQs3FYj69/rLag72CNCqCIx4vFcciE5DAL7uOnJeHmYH68LP9Jh7TmAWqYniaZadrjuO
1/D7SvHpxZwz2ozVAOlJ6XgonSJXodMV3hiRqk8MGH74l9kOx9H2m66eX0vv1FPYOZvOjuh72e9d
dtYH+zW7hzG6OvwLlMaxBnvzBtiCifgKv+j27DGbActU4diYheNgguDyQHiwy9ja16SxCcJDXMW9
i4B4vgeS96qeeqq+l0GSHJz6sQ8/S0+TU/D7KVIJeopHgrlg0sPc5xStQ5XdhOSetMbhoTHso8yn
8vdbn/3lN7Q3NWMBkq2zZlEE+Z7b4LSpqpfjzLwgk3C8GUeW/p11dUWLvfz2tdefg8tcPuh4fm3C
F5qb8XxVOYwFpHHOYqU2jGW03YrXkrJz5/8I7L/EVjcTdQB9RLZh6fNy6Oe6Phf/Ybxr3Mbclgqf
jpVkM+nDPvbFzY9Ch0qdM/kyeEB840YeCp7W+ePcXcrj0xjUltFRj3RrhDOZUshZl2ukfBtrPTEP
UcYIZsEos8qhJ5K4I2g2OEmGXUiiKLItETnyDtFkVyt0RZdNirHWyiXeIf6OT201S8Efw930VIIA
GUI78EQF6Qe9u1YpXJqSVEandxYX3uy8Y1xB0/nnGDHvJOPFecdCFgujdXw0/1/U6ay4ItKvkoew
MK2ZR12ia2eFggtfgP1X7i2+M4NYj1tB7TgyIXMCeh2YV03rbu5G5PgRSW9Xp8+/bzN9gu6l5aG0
V0b07DTC68/K1WMDcajlN5E95T9f4TznZFlFxVTHsstjUZV8ctlmfng2SOzlsu3D2CBACaakuQ0c
vA6rPww7Ozyra2MNLxnUosDN43DXyZeX331egXhuDQhoN0XVBBzUCOpnVjXmNjGrUazzl4ddgHmF
+sOqQpxMeFa7xgugZHwdGrTCp0sD1DPWyK1N5DvsTzziQ7C3eLRDj1/4M6uzZ9zV4fz1SEGVm9qx
4sIspj4cHl2hYFXqGqeulsMd0vUa/XXA6EmtwffF0wnH5fXn/gG+azz+mSx0LPp9Hw2059xRC0/1
o4ceR0Deh3JYhi8tcYfFjxPA59kOsrBwQT2D30Osse0+EVe+LpvG61cKmTX392k5C0AuLIh6l/dL
mxiTmInax73jQOXc+8tgovv6pVCInSrO6BI59mDdOqEx+5LSs3iTQzsfuCLGwIHW6d0H0M0RWBM3
vs37yalGox5ajTLIFtJHvhUFQQN6e5S+D9Gx3Y7Lj3mGcJBsiviE2iSjFaURJ9cil/h14COEA7FO
gRCe/Yat9EzFoYKLf7ffSZ/kzDUbrujCsx7vJz+wJ0K4HWNvTqHT54gfBhF5gAMkBNcc684BtQM6
5ewYgjgdsYeZKlN03+z5nuu6x42Gm6G2MEcKthHlgEMV2kjx4pJLoTO7+gtnkGfn+uvb2n9oQaG2
az1ak97z91q+NrR1oTM+uIrCMKS20npcAzIX/tcYMXkvJb+hc7GxKPhd7chJSNniZSocan5iGCLd
e4evyWwRpbXh3W3nNFbCJ8yBTM9wJtWq2642K/mF2LoqinQ0fSo0TAAdh4XG9YOrQ3ffvIAXBeMc
ivnB5t5wL7ZemIrDFPd+kO3bebiYMZkzns7tiv49din5p1XUB6ih+AitQWnr7Bqs1ASR8f2lErFv
7p0A3TnVfYEN0ymyQTtOCbcFJe6MiRmwQn1lPybh4l4aiQ9NbPL78bvI2dtAXV9rhfN20p6nq0ce
Rzi0O//mtJvNSYve8uJ6ZxMk4rYJD5BGmVzifKAJ6lxKq9ZttB5moY5gioP+6BQdD43fQ6Z9XneO
/UR07Sr2UgTTCQpIwi44zec8BUlRxgZLn0uUnobGaZpYNCB/g7ChABiG/vf+I7qNJ8NTz5u58WWL
5g6fmYom3YRl8OPsw2zyw+zU7XfqZQaX9+Xo8o8nVlupfW09Wwk4naAYUHA9Lv3uLVnftqhA7y2Q
Q8lww/u+vK8Gm1lp69ACuVz7CoD0FKThkH6/Cgfhg6oOnve1xuG21oxF6aYR86ln/L/+yv3bfqf0
ZDEOoQ+ZwhmpcJi5nP2K+lY2jSqNgJYsarCq5JQpbT58HunWSln1fRifFo30VBkSDk+lBz5TTkv0
tpym3tLtdKEEzgXshIHnRoyRaiQWgIxlKHoUP6fZJcwGM5IyERZ27d0/m5Vag5hL+kMXgBGwlAC6
xLoGVz4j3LQV2FcZE3+rcTXBoXUTL8q3u8Y+G5wc01OzT3dTujnv7NxzpkiHymmmoFQYrQ+11LOa
nM7DgMhN7fowr/TMlDfQAvhf38B0f6T4Dq9qMjz3s1M4jRPSjbhrTIZbi5hZ3LsO49rf91VGhBGD
e8cs0UchRNubTxmiMVkz6X8dmmx8qLT1qxBfHsKP0n7EY7bAdqLlImAzHgDo279NzTizW/BBpmuZ
2eTWCEtrHFCnTc/VpZRZTyqvTRsq9VBy4WdtvzVH4Qp13bsCApwOP2xuGSErhz70e/ePnT6xaZGE
8mnbd+dPfZ5pA7OzdFfj2IGnH3oPvVQz/BaItwtVSu/LQH5SWX5lBu6PVhAo1w/vDBoQgfKdrZMQ
lWN8bgVIAwQt+QjwpNQpLQUdzuD1/WerUZD0x0dq3r275EqoLC+O+foSSjF6N3+Y/wiYSDpxBISX
73UY3boPbHm3jKR0rnqs9HL/7qlS7vM4unZ2UaKebU/a8EJ9Xeqj0EqaFY2MhixNH2+66R2aaf/d
6XFPr6etR2GxMqmIjRg0NfV07VhDw2nuoYUBAdqLsee28R0bxOtCXoSVh+FqbFHnaToZWguLP3Qw
QJy80CA2K0S1oipVL60IteVuY1vimgg1jp8ECNCDaEaYCrmUCLwNaM+gkjL/C17H3qOIO1sgCfGV
ZYDp7M2+Kxw84hYA9R428Zk/3rW/m2W6++G679TsS0GvxJ9vp0qquzMROUS4InaRN6/8T62qdodd
aKajhtwyH03IHQiEL7S02Cfv5PeDz/Xj8U7ldwg+9aybL20GF/wpjsXdP2St6/edLFEC4NNmzH4l
vy+fydak+Rzm0crfWQm5f6z4VGmVqvpkn7qPefMV3A+Ci4a4UCYJTugsQ/qUOMhwQ02GzIpWxSfP
MUTKVylH0vAqIXLk3amLmsINnoPfoi8x5HU0qPS3IFvP9VTdP+cyJeooI5OY4JxAEUkORRgbNbFq
S1Ye+fLKpscEdZiMc5NPPA/guP89DyUWwvF7VxnlU078I2QNLhr/PZBIa1jmAF/Nlo6t9cfqPfm9
+VzS2XUW7wrWwi+laPb79Tv5hty2Y/IyOaYUeodP0GPtqlM4vef+Pap4Cn/lEQ84uoEw9lIn46p0
FAJXXPAWpS9LhU91ipEuh6bNpwLE4ydKBKg2CgMgRBHhNorNzDr5mKM91iYdq9TLnXxB0CGeLGeS
jTDnJVy/1nE0JDpcgmg+1rv8Pr93v+dvjFW+/+HWVlfPfzylunGXWxUBqqaRvUEm2IL5URLj1I/G
E4vI5fw8Vud2vea067JnBU+L0TIha7+MMcGghV/oKDQBChvQAryE0G3kwIK17HTXUMkq4UW7vN9R
G1R46MJQ3fKktZh6HzUmNJ/ksxlcPFPfE2jbqw9neQCEHyNIkBEN3yZELpVjKdZcEwMVV4NC7V68
ly8l470WOsa5sZ5O3k9RgPKkXbdBmZqt8PgNDc3uG8+KYBYuWaly1gd4zRqz4ROteurteTfze/1Q
xZY1KJMi8a6rQuGsbg0vo9ANk5oKAmXH9bTupKf5qe9yuI+ZXbfXw9BI1o8Z4+d9M9dJ9H1D9FhX
lzLeSFM1IvHc22qgkz8MkuEO3BliPQwKrOK/XgJKG+FMuURdgGO36222vVf8l4vJxFrapSlTvHmD
a52ql4FNgAtzmIHD1lWY7ulQeYYU8fTwfCgJZ970/A3Xclw3PJvwrEoa/5acUPpw3DRFuFfCVsW9
FIcWoieV8L7+O75c5cyg/VDnmPYu4b4duLmSU9QRecTrjhP0OpRRPr80/ax7ruGCtbWAp74vDzM4
Mir9PFHKNfysxL0+QboXrjIrdCke8M5l+uoM1UFAWtXb+t71Z23ZAd0E+uPGmqmPDL+cziFEXRss
jAamM8eeaS7y5Sz3LgEqtLmCdeUW/r01TUyAjwHEetI/LtMfZHoar3rAjmlOElZ/3fcePW+wxm2G
8+QFX+Wao8L5Q6x4ynAZeNtkwtvxI06zMDU+rEvhcXtrCQgDlE7v8wc0++bwtz2rv/fsPdyiVbYN
elEQOJoNnhAoiXeB8fm3MK6ePuZFpto8sjeN1YO3nnNw5CFcxvzJz7FSML6EI6JrcgX8yiEIjU+9
J29NCMRh7FrWFQcfz8sYCgEIHroDLr3ULD89mzNpWdkRus/9qmu2amVjx516+WHKtL2/6eksx/mh
gsBlfu/Aca4fvNZk9IaRrzmS6kD3GEpFU3MHVd1g/qykvJ7K0IgAoIDcivfioht2XNgZZmRhQvNq
TDoqUL9biaTqU2QkvwO+F3t/2YvydRWFf6wBmOOR9xEo759iuWMsoQ5bNdR3f6P0Vff2sTCeupe3
7X270Hl9Z6NzY595u1whQrV8b/Vo5nt/yWnG8blOrDOJVib3ihW35HGK2wBXuffs1ZP5qnH/y8st
rxrZYbKFyD+49nP/TvMw8uoDvFw3exKie22yrFzUZqsK8FDZmp8mYGK2ou0jfX0W6tCymIhDZdPL
GtLDmtU9nv7atY+/eJQr+Ah3vk8IiupDJShn+1T3oHXZzHd9OYzuekZrKk2XY3o6j5XUTba/HqAR
an7ryKHir6Wnj4H/YIrC9to/N6HAAp0FKCw89fwQFKWq2OOADQLMiVKXKh8Yc/stvF/DuDkJnVl3
IE2lU0MN4q6/PMqgNQOE/i60GHeKrWszLIjltbnobTtW0HXeusz8IiCKDbB4fgDrnADbjuv0kTFR
8pB2D3PzMFDd3ytzztBoNPYSdGTmtDOnijw233MYP2aehi9PkmXtPqzAyvZUDviIRq4Wbvyuhcsl
QWV6zMyMqzQEjYq047bgyh2wlnF+GmA0TDy1jkcUigrt0vJLKaWO1iApHm/viQFfaEzBWRa3FUT3
GvOFxZ8lEkavfbQNpI8/KKAGrPF08SBvfVHVoCk9zDKYSiIsj9TcN6Q7S1NAyYeqnANXNpiQMa3i
neQq3f8Y8aRYm53DoCf2G6DlYMYWKHYcYJ7Lf6FctbTtp1ewx1Kv/jupJ0DXgjyDGwqkAc/Yn9El
8CoWMIo8klODHVLBPIPfxrN8OMFUKVBb+cX7yybYVtc8k1A0TGXUAK30VxJcly630qsW40VzgbzG
d4wNGJhRajqePIU3IAWI7TCIfdyHz2YMi50h3DlUvqh1NW4573Gckun83Fwjp5KA4kIg1cOL3x+H
gTYs3KBKcmWkmjFM3Z2aqhVlmJthWdl37geKjOL8m8H2fx+ulepovPzXqt1EbhXK6NrR6xZBgMHx
9lSsqCKKBzvrtfH7QO2o5AoBI+vAmlv+wAJK5/IlbF2WWl4A+u9pljRa9O1g2tK5ZbLUzn+t0Kpf
/byLOdzwbGJHyOedc//WW3efk8hwJgRDmGy4+Cnv4T1cs5R1CJ+NXe3Rc+YttDpzLmKmqYanURYo
dnoPg6ivQq60/GF+EkJY0LYYSyxbB5ad4/0XTfeLCSleEXYm0HvVyw5DeQBFa+A6H6J5Jd7cDXJd
T93VGwBuzXvF3Al0oXwdOtj/bjXFEADPOsyD5s2+R6iEpviWX+zF0fSN3ZzkLD6f63rh1wsZnZ61
2CeNvIDpS5B43ElwCDJi1Qd0F3YVi8xhwuCGHn6NYRCYBakgJNDqLFy5b8/hPYxSk5o/06KHzuhv
ej/OD0CEC9xeZQmC/9XwHU4FMniWdBcKoFw33c63f38DLEmkWtM7QgBC6fXqZ3BgxNj+kcoWHz7Z
1hLzshOvappQkLcBseJy8a6k32bGuOtLN76ho77DJJ320/9+MsDf1NvZ5VKQVPqWIfJ9lrA4UYmh
ZI3dWNxdFFZuAB012o4Tox4FRxi/nnOgfW6pkTQDF21g6uQrFPVDGP0K5F+zblbNiSnzEoNJ+9zG
ugh6/zfgYFIWejCOcS0pg4uJ1rO8rbEZUhQj7zgWHBzIoqluAWlu7n1KTOtwePNBhxVz68kVMywM
047Uppb20B2N+k12ZfXV+5xjN6Q1CvjLof36xxe6xThQ8woSq/GgtEoLDUIAZLKNm7XQofLiHvDD
YhPEp7lFBm1mOndkN9Mn+M0pgj4sR7FSalM5l1HPzD5v1YJay4SiiQPciX8Sb9QCQWiSqBLXRNle
qnPjUzCQ6plamVE+SlRaZXBdQB2JXETKPoOCY0uK8HtksdLIG2EN76fi0bCOOP9azqky2OVBct73
w1jzrA8tMBQq3k1iqe8mJREmBHz+ivWVqudG6srXrfxDRhjQ/9utvBmkqNbntceq+hzih68xRga+
VBjlRpTWqBbmUkJBREebNZ0FUQpnfIPILEhPyXI91nXgHix6YWsp/GKrJrgwWV5Y/h6J6wHmrEWO
v1/obB9hkNVkBiS496+k9p3qwv+xdF/LqSRLFEC/iAi8eYXGCG+F0AtxkMF7z9ffVZobc0IjQ3dX
l0m7c+cReE0h+xu1nn5FrE3PuKLRZcuyi2PG5s/gH/dSbF8JG9sH45wOep8WFvEhn+6lqUqTfHk5
WEiQCgIBdXTzeDPK/0VdYb6BEgzs06A360b8ppt3eZcEDFmwwFatfYjHyzusRocRIdtZtB6kGbQN
I6OX1IVasowB2+HddDW2AZgfQISN0tC5seJmRKx424AxybdD8mh9aUzb/sgwh/1phMKAvUzIrcpe
KeVCWvsksLnsmHT5jlwaWsdCTdPVcyhKiMJTy5sWy3rRCnFNrrsg7QW+fSBicPkR7emYkkKkZdLU
vsq3z6SpIvJ1afEpiLfBi960qpl76fc+Oygxq7Df1xyWMe/2Z9ebDyz/nO5omS2VLJ9WxJ35Kpsf
G0B2U+6xEZ/JqHXS249Vq9DdAB1JzXTEZIFEXW06FmH+xYvCQiBxCHeELSpEm9H9XMqvh7ysgByz
o3vAaaaaHhLWvessERKYNdGewbQdkK7nSyOrTHDKAeAuUGYhjJaccW7Z2FwP1v74Lyjqh/9exVdA
r/HuMznmtYl3ShcduHYD8YmwPiykRUgs7St7toklVnsh48IQ4iHwgB4/MixNAmsZnTs6AMiD+HMS
+7FeoJ/PELYIdWJW1ib1Ijamr3azfXAZkYJcjBD/HCmm4mRNIZRnIQtD/IVkZ6GL0nQmgLoNhw/I
var24smwVkznRByC5ap46y+EJIq0+CFa08gxdONLVK7H6ma0N/ZLMAGOZkOcVCplVXrZGaKovO1M
iYfIfXyqruK+rsLnX7Ha3GvgrhksfpIaQxlXjslY51dCmcm5X9oEeQwbA+f37/J8m3iw9xgjsa7P
Gx+TwwSKuscT5d1Imu660UuJbVvRms1uVYWkhn+FmTfA2fLYUXFkqG1TwzyvJc8Nz0nuI6/Lugmf
VxuqcaR3gwVqS2HYCoCGtiS8DiSaEwxaNY1S+2Z+92b3WsDloOaQdP05N6+Fs8cfPUQuC+U6/hzu
APd0nxE3Ya+6iqgJEuNvxQ732p/LTnjs7jXgDTqfZ7HLINcvHp7iKsI8AxzCl2SFWLKivGe7k+WP
xvka8QK2254zsfvUuYv6+C+jtR6YhhWrXI3MQaQAKPsvJO0KIyptB/o2HX4eh6a73X4Y0YVFTazA
HsvOuA/o+0NbLF7f3bSB0gavQKrnVsp3lOxUUnMJx2s0rUEgSO+Ab+14lKqS9iq90jI6t3+xHsIf
kafPRykNP6+4AdiB4xrryhHQ7m02sXzItKeXdjTv6y9CEzEQlpVVawWrGm2iSzffy/ZeKKdv3Wf5
Xs50bucyvy3bK9TQrrVsr+XL6eQiDoCcQtNXvgzXMqTF78DvKkVynTMUd/kUgk/B4QVuOks/AAr8
CJ8ss1UJaV47/7wnkgdcXcnzTxWzb763ApcQOYtmoYsaAMIFtDAIa8c59s3eKC+62mS2TyLEV7HC
PyOulBStL9QZZY+qmOR2EGd7Ks/ScGKhuun977ecuNkJwqydiwKKfNE9lyVNnI1s/dJd7SqLvZJt
zVQrhVqBGtpBIepJWGQtX0JTGvYfQAOXKT2Dv9KPAz4QR1Jv1ZS4lqANCW5+i1qLwZK+Tn2c3Fx9
VXvewI/UIgGCJSKLETDkK412C7VERw1r76QkRbYcLjsWuv/lS3qpdaSjZEUJxnTDg4kNzumtr/wi
YLau6gxeva8cbJ6UQyOtyGDdzLTW+m3iwObZy29VYvH6lkGJp5embMOvxeq59weQmvXadrYE+egG
fTDYS9HKeGK2D+nfcC1AV6ylsKXGLdnUVm2Ok3mdNlZlYKxPyYlE6z5QyZB96QvJ2AEHamxr136u
tsHXfpVGmCq0Aft8IEsFQBtop8fOn1xvpQBDR8z7O4ecAZgrJ+FJfQaX+AMqd1dfbKrm+84RHe2q
6f6memitqrEm5ZUvnevXMtQg6+kwypf9VDq/r/vLhjTae8ijagjKc5FbgTPLj+ONVzfvaPXPs/v4
3pj2F9X3UxS3s+bnYvQsPas5LEKikle/Jo3fwrZ9VM7v+lVpi1g8tp/leSP/mwEXxmMF49a6fO86
F5NMKw5eCu8+MX3oWKmQsH1FNAo5N9FsevOV/NlUFo6bx20i05sTMfsJ1pcbZnBtXMv5USjYUDaE
vGPfzvdYz51cJ4+qS8JE4Jf0y0bxzwUqrGt5+pPr7IHUPi5fCSxIC2mRTCpaz6TgwuaHCERzVtY4
pHn+dfO++oJSJlgQCvxb8mRzDruQVEtv1GjdT74vJfDkxkqxASPQnJ2ibe3cn/cfqONCZk7utDAo
dLQGj7LlAhLgMEkwdvGVro5IyirzTkj0DgKSQxA1FHqmiUB7/lp+IEdyfYrEfahIL9IODG5hqq7C
x4CGFR1u7Vkqkfy3yozuFXySfncvZ6VQyf9cWwHNn3zDLdBNXiq3YfpXsEj8qeydQnh32l/S++HR
KxLm2b5EQe4wXVjHsBVRGKwiMsMJXqbz7XXbj8nuQzfMZloKI5LDKPhYanhxOoPt3oNXoycOtHCq
GKRWCJrrCLbpPVSE2IwgAaP5uNAhMehPoVTm+OlbDrqKGOafFrwWYPUT8F/w2aEvNhKCfTuOKlHd
2Ne2XdAIAU9hB3JdoQaC4/6ckU0aL7rrWg41hl6oGmdquYXcIooNpj08JvbpE0WzFMMSwn64fJWf
wIfL0ry/bS+GKQVlPB2AIb1+fzcXDFWB3d83r2g39IyMrdSwGndYU6iEy1v83zVbScEFej5Y7fe5
v7jb5tlfD9ptS8eXUtKy6dh9FwLPYvHaX+Yqu27OFfzgr2srV9OgvFqoSahrFnD5jtktOmODzHKC
tT4IxDR5THcq2kqxrxumjEZ+X8WIrnirfW5dePb1h1YFr0qqcyzP2/qxP5o6YPbiI33vTtVAwtJ7
6uB9r64zxX2bOgiUURgvo4UqoYcIY6aT/I0N0j0Hp/ZYNKb1RTee5z/tf/OCNd8FVWG9aXf5g9/k
rmaxnZSk0GMB+4aOivUrDAnTpJJljQZWjPPPK1vdDOY9zgIqpF3n+CnO1ImN0yB6TVtz003hYj1F
Oxqnv+s+4HOGZl2fceDXQtUfV/AK736VuFYvMB0ZGki/VRveM0WHdN5iBOK2uxZjs1sX42UnPTpB
GCWj1SSmRBMVdvdIKg1QyCiR1vaNCcPYQn6uZLN0bsfVpHXT76t4JflvwT+LkKVbcQGPV+nYn2Xf
7/+2ArUls/+qoJ1ZQ/xrgCU3uMRtXQlbYrj4PkAb/yYt0/DU3SqekdgcI0QRRenMfx59megv+N7Q
zaULIqy9e1uMCnWlqNTmvctcFbNnUspF3yFrIxwO18nX+VHBdUq9PL/OH4n2ppFORVcHiPE4m48s
xWiRLK8GOYbgvXQZL3tPugFGWzhwZAT5f5Yr+37rrr5eb9u6Ph+Vebmyrj9EOaubSkHNYWd7ry0G
hWXlrpGmpnu93ZGQYHwM5/JpDIVJ6maX37rHzwJndFW5Q5K4vTLln8sgJxiqIghTZb6J16dxbaVm
i+hV23/eP82xXVZ/rquP2twVrF2QjT2hboQZj2aF/fdNx3jSP7dueluP/1vAOMd1xGoevvfz4mZy
DvLDPs1mGyttzqL9CyK3fGwTpLmvfTuJTqG57yeU6w0plHamkZilxoaXE65Y2qmetIkIt89jD/1I
+v3a2+P1mWtzP0zKolS3hWb8Z8q3GS1zJUxTj0vp/nkbbOsLfJY48kWsOb7yo9UnZBUwE8IdEPt1
dSNbNH97KEKa8pBL+9EmNFLh8ogla2IHgxgtBooUu/bSMH+sYToMTH20AvPsj7SvydUaZ7sFFRKP
en4gs3pCsN5TwlXKwRdKy/cLfXxrcLxfuRaEF7TcV6zFp1PI+m+tqEPBnPCkoLTHKitU4GdQgGg1
PZ7RDB0z7Xl52XqipjkVj2+IZZvadKu23JTAnB+/y0tZ/BxqTOFwupbSa8henqCCIdFW33q/zpPV
6R3Jfekul9nX/7SGChJ0JVXZdJZ6SI9fgmbCnOPYtDH/vI6urT3fZfhYNO+f8REKHftJPl0Ou7sj
hn4enCFAX0wUu9rqXeB2OXxIy/5RseWH8lU8Ex4Zl7U7TNVub7fmapitzvtBiC9K2uO1k2+arwxy
n+do3sT0WmLIRtf6/ncbJzYz3dx3QgNeCYBiuhfLQnLVlr5tr8RYuinNAHDAUWXZmUrq/YpjzRfh
T1wT2qoFR+jwAxDwHPPnTvM3PmoImXAqoFMFXBZ1zvdmVIg4WqI7wsQg5ty2pZjgeM4D4BLmJFfz
qerGoml+wcCEt+B+BgsLBfnXtJVJl9c4wbE3vycS0U0W2wX7P3hRsL897Q9u35dC3HzkR5dC8dnL
tub/HtT5fFs8faffT29MB6QcSKNBKYkPEi66fT17yd5Fsn34QHpQaC5GIhqteZ9IOr+vuvv2pZsc
5fZv6Qc2ruIKU0KimP0pjB/54v3nOSIXT52LUOJAsTnPUe3t+DWmOAtvh0lylAm10rjX9giadAOn
RrhfrLRwVV6tcheJUX3eoIT6RPYdN3SNnkricQ4avYIVR83d57a3OgaDGp3SZd1aHat5YKzubfeG
Be9wqzguTKTafl/Kmoobiwf9LduwpOusRxrBRsJjdG/dulPtJbqPKP1+718fXiB1iArjbU+VdX0q
Fg9HLSg+WpS2td2iSk/fhpTsabheutfbFD/AorSTkDiX489ypoA9VquUaC0knqmshh8PDLZ5pL6R
P/nYVk7SEUDJDXaCBP9SzV05FJ3le65zUr+vVVPx/nt9FnPsvRV74FRcLaLkolQQvNT7yd0Wkbtd
mH/cOw0lFtEZjXGmuNBPaxtdrqUkurZV8zxv/eeqrBluPMLbKO4zmwqQ/+ZaSj9L+9/0cpzopDdV
O3yrqFlDwt90b46fRX3RssyWZQXHQwrDxlzIgeVnivmdw8G0oWg/865l+6uiLl8JQu53/53SiigC
HX++nfrzZTmXQtP8hyAT2183cS9tGgpBvI8GMR+ncnL4AL/KDVOX7jPRyKrmVC07ZLVEeYmREcZE
XER3KP7iHijgrm53q6I/Hauodz03Qy/l4OaEcj/pI/jF1e+Ot70dLvpIAOCLNv3lkHBCOr1Wv7up
hGxEW5F/tnN6B5vafh9hwBRJLIdItgGDdu+gJ4zf/9Iron+OGvycMcyEBU6jmPDdtA+P5tGSGUtI
8s1ILGD3KSehTfJzhxMolJeEugiZ+D+mo8Mns1q8AKqkI/yYmrBMzWA+5Hs2o6VIjzK3f4ePZAtV
4Za7f0h0GQHH96nWpgPm4wUJiHZC1Xmyvn7XhK/4CVPczBSqjzdCsH12FNPv6X/T92PdxMWKd/GV
H1X0oTgCa8bPqrMoIWYo55rz2Ub8pnibFJoJVAJzOYEbJsv2YiTaYlmTjVvv2ZzH24X6qqyMs4YJ
pL1ULr6pKYKSX+ufpHNCj4x19/Uv8DHJcSm1u+PrBbSoxz8Tx9pGFYmod1JdsVBpKUdM2t46WmdK
JzRSZ2KmtsL89LUk3T63ierVmemo5xlmOAgZwAVijilYS7fivbTrWJSf6V7upKBEkYq4sPDFaDet
N9I99z/Xgyvlrcv79u1t0d2H8Prl6/SV/iwov70iZta7o7RQIt7bkY+jLFclVxbetqm/Yw1QUwi+
kiPoQfNnuYB2RpToazlOtgvqjgVY6vghq88o3YR8AEUFNriI/mp+hVsBsPY79h2AJ7mySD9aUZ7h
alF+nKLWtOdAxYL6qIROHL/mhGd5Z0VnOq+PfHXeTvb8+SL5fr1H+3f+3Ivq/LiXWdHkcfY3/3s8
Mz0RWZ6Wi5bQVvJt/1H4RIFAqUpmSZrE5Z9W/eW3FlBzHe2a+m8dAI/SHZSxre3HJecaDXWiQn/X
wAo+J6ZajMP7xNELfLn9VD9+IEIBtGtIxPDD+avyIXzT2cHuV/+XXmARWDfX0isJHZXkTgPvwHII
FZrsvHqBag6/79d/dNfZoUiHscnP7vqnfiE06FoPtaRY/HUcAZJ93yRqQECEaXN+gfdCQWXClCtp
WLJr7D9WWAhDWZVeQj1RBLl4VENpDXPBcAVWwJ4lTc4NcfbjS16ZrxPSC4ps5+laLN88dpgu8Mm+
hjIM6Iu7uRH+Qfiiq+Sjpn5WCdsdgHKJdcc49QNjAcEcymHKF8sdk1AvtBq7BhL+/FX90ckJOrL9
o9dq8MDglXvLjTa/ZicjW4OCYsdHr+44fvvuthnyg69a4OLvh5pHvRfDVCkQu6zrK3GmPxb8nHSz
Q6iaspprISjHirzReA19D4zi+jFAWyfNvJOIXkSg2R9JcSg1jsXsx+n98ltoWYFY7/aL8duiZjh1
30+pjfZSJHlVWrYODR360PFtq8m3zKa8b+o+ceF3wXe9gjyECoBTMxQ1bLBZFMKurE/EH7o3aQ8m
6/pCnQPGRCy6fAgSS4Xz5UdcVRYk54SSXgdlqseyJIOUwXTTes6ACGHnB3fgj+cwCcepbyTXJl2C
IteP+tGCr1DiHpC5BTjGezO2jR7lkzyz+mEFN5rX3ALwcQ1rVygeb0X9GJKaVmjMpHtuKPz/p8Ct
fzAw0TEhuBcQwbmrsqfB7AKgU0/8h8kwTOOT0DrtZSiPADJOsuzpMIG2T/Aix26TaQclF6vTGT5B
Km2LWT1AVEbw0PUJjaSpH5onQYVwj8egYQS73t330IJ93RkIMsuREFf8jJCPW4+pyuwoMbiW4r1X
JwGaBk9TUCo/ekzuPTLQUd/+xkGSHPMOSDxRuEg0MstGsn1AZPkBc3pjwCAJw6Ki8JaJMI6dq68r
IkZGgwaKRbr/yWSel++nyu2D4pBRfIpmqNpT33hvPOVfP+IQu5kKiUL4bY7AgY2XzUXA3htnzBic
hmkZ/d60xVw5BQnJ1PBzuAMypczHXeSqgOXg2fbEx9edt57VIiCjLzEyMGDZaMEc0QFQfwugCFCp
dPlyquVHhc78n88cd7qiKQmrsCi2j894urI/fC2YmXAGoqXi1QWw39IDeALDFWZ29bDZdCVzLTb8
xDK525+p0hmlPx8H1nDLChGDrYiypbPR5mP9+0owmEr+rdwKjjkbpXbDDAYG7PIfS2ri83kQXkq2
aCJRYjc8bstZlu9lXj5P0fiVr1tMcvHCONsTymU6z9+PmQ+P3J1q69/HupL8PBNzSPw/CvAwx0jL
tNilZPWujuezeORrbN/ip+YiEe2Xb77GGG/z6JzsEPE5JUQP3MnFGwtkUUl931SmrkqJb7HQ4SEG
wVe8YREXHsm2N+lojaBe2eH4CjeP3LYQPVjc+Gm1uJ2s8GjsNBEp3r7EJlNrXvVgJ3CmzULnMK1n
9sP9r2GHN5yWV+nyfgtjXD58TQvlo/KWefQ4RgltAaS1NC6gjlPljSFTiJoeMCbK6c/LI0TSE4O7
jGChuAXb/PTBY/nwwfjMj25fy/f05zQ+jD9rt6/c8jN3jDzo8LFkjpuSXCmVgMCux441dCSxitmx
ZddgMuwgW/FZ3F2qhy92AIPA2uzQFHw6F2tBxcklFUzNRCp6TMBMhAiulcdkOd7EbPXaY3I71rYc
JOXFRt40tPX4NfDHZW6Y+QZ5OGz7l515NdW7D+94z+lZGhXi0WWH7h2/bvF46mcLspiVcL/ObVeZ
eoi/XCvXeGmbY1iWtuqRBWTU7oBIt/W8wwKk+/TnLdWN78tzyYNysp+OMxHeDkj+wTXORWsSvu7L
8NCWbX7QPc03b1l1Zk3Ry25Bre282Nis7DSwdZg3ecTyHsRaboGFM86Blucq+WXA0L0GZMc+Uz9I
MEouitVgHToUdaXdLiqCr1ujpZRV53/69fRnx90C3ni5DfsRINcrnDAcy1+jX0b/lERsasuHW7nA
GL3mCntpdkjIJPu3iR+uwqz78n/7S3UOH3O3K3mMbXeGrDAJqaKRup5Ns8ASJUAgLkF0qkto29M+
B2ECMorOSUAsEwa0RuxzNgX7Q9lWzh4bf58DcJj+C7Un5ix3LSe+LRXEgwGmvndbXXc+fXuZ3CbL
GUma4lXX4mCtoDt6BwC74K8XcL++uTUTcj3bQFCJby0qxvCMj7x6cvs239cvmgAWDeo4LQFRXCbf
mXs9MXHUUikCcij/HyerzVz5NUh+vgZQWX5ndMlWYRlcHcvnqdNkJ7GrePfNh7LUZpoFMjumq8nW
fLa7AKI5uUL5tCmVsmilurFGeEGXvlny/ey0quaa03+J74vlvIiVow5FTo0FRLdYXn55rQnttZVv
T5Nvi7/dkPvOfH8/yRNvIXQnuxoWn53uDkch2Akoj1Kph4ezkEOgprxM1aJUprREVXD3zzEUI1a8
ULrOYHVTXTb5QbZgZsrscu9lZmJSDkpkx0CeXjen53nZP1N7XVQseajb2PRkHqN0nyLrJi7oWdfP
vvc3NbGUBsM6HyipeFsh2GbNx4qW+YZXtZ/5plSdBEmSuIAoWAnqucK3DLTstjkHSDqlo7tkt+A/
eMuulqCI97A0u5si8Yg3kugaL4Bcrruewi+qRabZ2Ft/IhEFPxQMpvltsecMmWar6OfFyEt7RBgq
pv5v85aLVcOulXIVMPRKyYG/hLFhxP5Li8vAu4gNU2DtgkyFR8TLJuk85nrAZTAlRGZQQiiIkPiW
F4p972cebcw4wFaNRRZEuRybrOpzfB2Jbup7C/Aw25FL+7q9Z7cd/V3sRj7d0vuXmJy1P0aBCgwb
DA2AIFW1rLBNKzPZTiP/tNM2mxDWM+NPfO8LkUMR6mrdpk9LLKFCrfwYhCsFwWOxTSG+8Fhtn1Cv
FObfbwxYrK+7wsr4rAZ8H7wCq/9YxV9Zv02IApNS+IZj8O7QLaDW8vy61o+4uRAI8VNDZYidFZbJ
ZkM/Kcgmm7IFR9HfeeSN+kdzeRuaV+vl8vkrSq3KKS6EvNuDX9dLawbD0/QepoyEaC1GShAvuioQ
fdn6I92950LetA0U+TDXIV525UcLmYEAqB1SMSauU/PFZD70bYdX6O4EIOYDmCD4gxwsUOLtwefM
0aXRubbmK1wrx2P1lqhYqyR5Oa8b4mEPNhMxAb2A2+0B2WHqKzzxm/MBePCKMtIVEgypgTCcoyTU
Ie4n5KZMz674w/PkQSfQv5BIui1gznjN5iAIjzrwEEJ76614cRfuf0+UT0gbV1HuO9UNSfJs2yCe
+/rpVvZntEBcRjdZ/FxSg80oWM42yF7It2xIwFyX06cJsDVyuaZR251J0jjAuf66h79uCsa9RP7/
uyha/Rxnjj3whpGeN61rtp5yPOd1Hwr3VQwylyKK9YE5VJtfVu148t9cGwqn4YZJU+D7MP9JzRF6
c1IwKRygHOaDzOkzvtIX5dK5J//dYrXYvZfD5LH/lxNvjpP0F2EvsKv9rbvca91ZP81rNrFxJ2ON
y70GSVGY1x/eShQTq8ohK/TIjcqhuircWrfV+3Qx2aZGm8w4d2ttryLvCDPf19fucRzgMsuObqCH
W8u2SR+r8WN1m2ntpJzzFXNPfmzPjUhYSilpm1i8TRLf6XjZwaFNH5fW+6vz7Ad1NCP2yHplpqT1
EiaylOou88rtQRS+l4yJ6c/691xns6l0KdTg2r9BLuEp6Q8Am/Z6ptjX/19d9y4MraC9tZ7lmhBc
tVTXzjzJfiKR3L29KGDCj7ol5oRxbedbOalhyyDWPCSANOUo+5KuwX06J0VCmKd/UL/CN5xPur9L
VGJDksEJthOAQftiM04hf+V8HDvdvr+kI/vOkfCM3MQv5vAIIdMTNgl5ajO7uzkDLWKa99P91a1M
dLrhuRETZwvBZvsblJCsc3SdGmM1boc+QCNRTCH2tMcZqbf3OFIJESRUBBS9pVRuxrGWn9DBRnk7
8ftIB3CSewLBZQMQyfSAn8NvemT8/p3uO4gi2r7uj6EMxqXE6tFialgaXV+RXQsvlIjV7OBXmsDX
tpe4yQSzuJ5aNRJ7q8VTQ2Qh9TJyEH28oI0QSZooC7XnAptkQCVNgTwksedfp081PWpPChVAgoSF
z6K5LCzxaFmECsxGL8BF4o1rAvyPeE90l7PMd+7bW+b7saEX0hmjkZ+lQs2FgsUI9ljsTy0OvA9f
clFDuCWtne1b5CCfJsE8ecuFuu7Y0LnbtXiH6cZLUW/9KdxQ/c9iojYzXRrAup3HZjXVvWvyMMui
O2TdsjCn7cTEXawRCZHO1oGyDqFG1ogCdEDtMKYEPqfq+oD+oqgCuDiRa6oH1MmrFZBWYDqwJwpe
VPEqLpCAUFgrMlhe9Daf2XHih5TZV5VDBn6CQK2TeA8QZuRfWQ6ghOO/eDJCjYs+SKHdpY+v5i6c
Ha3aytJVjXJehYN47ZL0ATCONptTNDwl6/KKaPl+598wdPgg044NvNUKjGHRLSjqziuESrSe6l5W
tVzEZKdhKzlYzcCUOW0JBwLW4vnLMaD9v5xsx24yyanO8RcQo51uMf3yFbXLHYG9UPgOH1EIMFpq
QbmvoNN8cu4+8Eacfm7Vu1RJgOzkWSIUNmh2N9BTMpDq3JP9XyF/xqjA4AOB2P5Y0o1AXvgFAiU1
tCi9IA4EqepH9chq0z1swnDiySuOu5azazinTAckA0bkXl35xOtLBJGLmXvLt4AHBHCjTUOCKUC4
US1CRSij6eX9l1Zjd6N226smBzXdenwVIAh0Ztl0t7VMzcNERAUmo1xtWhcLXH1DK3ePwCJbKQiv
oAwPmKZ+LyutVLEHzgJO82gSY3Aab5kOYHFvY8KDNQA9xdxOvK2ad2HSde0KRNUrvJkbpzTfSnKz
BeS7t7d8Xk763L9XYRCyv+lS4WsF54UyC3gb0kbxBby+il2QGwGH511C++0OBQGfPQnChholWoLk
kd5EcC8vPrru6w6Y3wELHlpxvHZNAlNirXuuJz85FvMxo/FcX445HI8JDkN7Id3fQrXHhiGKnuoy
WXaEAUOBKtwGyXfZNyU2h8tZmvdcPM5Yl1ug7NiQsntMhLnHOZHkcNan5V8xoXSbzXScEc3G5zPC
P1msA6CRASMbYvr76Po3YEdHCRr8YYA1IzYJaoLE3qKQ+SOPKJjTRWv/jJLt1DD8hUIIAhkV1XI2
jw78x33DtobPR8iTLb9zV1JDiDFriA0BSyVIHqHPNIB2A91VjXVIgGjnuoueEim8kaJpqGuZtG9h
58JjVhat5aaX6TIgto31mOIjnP9TMOdcjxFbiFKTIMrpe1blLEvJENxseEXvr4gyNZwR/UBWkx7i
poUINnwcXr9M0CKC2GsfQ3ybR6ose63YNkzCOdJZ0eyE/F++T1ytM62VLs5Kj4vAq84oSmOeIYON
5fAEwQPS629a2RuSCImIPj9EhmRCEexPA+LatJ7H/n9YvaP77hoeAZYPdeU5VuIb5NExwEpNKZUH
O+tCwyJOPSVtKTTGciLhAV0w4a6MEvTroewDlpVhMJXHmJZjQUkH5cYippPyk/0Ybe2fteTrNd1h
XRm+PUpxGI39UCBkukw29hzRy44zfLE9MPotfYpvXx9Fd54DRoTpC4LYRMYAfP7iz2rXghHnvn9l
8rmAjmahikiDq2tAkGh4WfftnmeLVr5vyKaetjPtnjLXhArtgTBzuL/KxPq0fEXcYZbpNAMsJCqr
ERuvu7gPHSSXX2c0CD2futVYDv95LM/x6Y/KYT5YB7+CsTONWAs0/nUG5hujzwMqe+CJXgeY1+qG
xBbEBXSh+kNYQurk3HBQGQXTS/s589mz7KwZR3NrMdj7FooN0ceyv9CBrf1nsNhDYoTU/UHyJLKI
Id4qGsAiRQIEEbwKlCekw1a/MjV5YXcagyR2ZA+IWo38j+qXWbMWE+aBWVObALuvMmB2fvK5THHh
mzmGQDfAu3NkeYCCJmdKNHz/WiGcLT4Zh+fSdffmoWZqF5g498gQgGYUvKqQvbUKhOcr6uXe7IVE
1yn6b3lRC2OuIxKCzg0bzLNRF98lOiq2LYUmX3cem3PJshZTHGhYxy/uWeJNwCAgzEyjOmaWY+57
Ud2Nsu2C9EYI6lHuS4XOsea2cZvQ9TZFl50edrHHJwTX/5JMtWfIv6VC2SLuEB/nDkP4gi+0gzsj
NryKViNXqepdpVWI/OdaqYkIzoN4WxXUWsHD4A4oAq/S5d3Fcs1gL/znw3bB/lBiilhkltUQHrkH
ceqwyIYVumFxdSVaVXnuQTKa/60UOlNLiLrLK+qpN+namD1VFplAMKNqIF+2OewSQfecYp3daNHK
fQciKHOmhCZWuzbC0jJjd/+u4xUUtrR7shwIS109etx0KgxeYRihwqVlxcH0qfBUHum+xOKDwq4s
flY/kt5N4ehle/eWr6e1fxrpNnOsxA2Dkx+lSuD/cN1A4AFqfgDfJr3uLI4/ORiIVJYD5eOz7YzE
sfk0quKyfadt4TkmU3BHnjYZb2shFdTnIzaJTXY/BLGpXwZcLwy96gRibLDgqlXn2vQJDMSGAd5I
ZK8DgrF/D/LZXpIIUVcFYtcGW1D54ZGnljrx+cDOOo+Dx6+mpUnoFCasNgrIvA9Cr4k7B2TBPwqA
fUtrJjl7xLmKk8LEKr1W78GtDEMNSgqCdgzd4Npb+cQQStcA3IMDvLVshVWVe+S3ibd0X6rCASce
lKUO3NNkBAryXVDQIivai1ABdKx/GyKA8Hpx1nnVz4hT1LVNJ+GNu7kJ0cRmsxtCvEb7DAVhzui+
EnwF3MQk62S1bhi5GIrTy/A8BMSLveujLk6jImRq+0ZYK7gqq33/Mn3fbnqrfJOIYdenUzVfoVYh
ataDQwbDy+nHlCaV8MYa5jD56oedKutKtPJziSDzWJjX1BCADgMrOXy6gCg3SFQyj3qQZQpYnCQ3
9/xD+ErW+YCrra3hqlgIJSM+x8XggFBGgkUUSZrm0zZBjAAeDpjt52FvUmQ/c+UDkW3m1VyluEKd
YdCLx92b0IEzFE/VjMy29v4xwhONglHQSy6AT7rVqGw7wcydMxg2zzNTnHSNEJSIK7fePLV/tckk
3cQfUkE7kcCcouz9/awGQOJ5x3KtnBZCFug4wp84RV7L1//eIZv5XKbfzLUpCfEelh9hLoihPY0i
i1eU21cEVVbJiiWd/XexyaG+RZUMwE3ZU6MURyxXXD2rFBvVmcEgsapex/ub3psER9Cloe6N+tvM
snpF+VFN+L5kYh17gnexLnsqeyJoEQD/VTWbFFxRd4TAkKFziMzN5sclLqRAKFS/4NBYbtNigyms
NVOmLzOvBTmx/DYFj9TA9FurxLx2XIYx0q052sSsezP6lT6EPa5vkg1niqJz11BpomlerLarWmvl
OBaK8vJsOy/+/Eqtvs4KyjDNYEAi47iqtwpfMsaGGpMkCNVb9+Qobw+x4w1uVfzeVEUK+oXo3MAM
bEhwXkBeq3yZvvir8aGJ26T2GscCnUKr/9V4WIyYioTNiEBiNlgSwkYDG9+EqQvce4Gv0DrF5nUc
06gQcolQaXy590yb9coX/qAqDsKGKg6XU873nX5I5/pGfRppaHKDfM73tcXZ5UlgDA9tWXT7x9CD
/p7YIH4y6dNUzSp6tnVajBhKh584JpABCAxJo2hqfW1bBm9txHQA9eUYBNvvZ3PU0Si0tpKANebY
vLZ51q2Dc2d26Xj8Jr/XcbDJRfZNlD02Xik9HHmTYIOHpVFk83dkgrGDoeYWNDCHf3EvWwDVQgs1
ji7zCGfQLAnM/ck2O2s/9jZiWWpwbRsYxD9b1xpu0zWDFDOcoye3rOHcMGxJu1vLVuOQTFxBDBup
NyZK6FCmShDkf5V23vyPUouv3v/PmBNIXIY7MCwsWzjBtsfE9UYZCuieVcOjjv9qI8NaQ6GPHHCE
jIImw+NMmOY4u86Et04UnH0kzX4Iup3YpJ8YHQGffk2/KRdWTYwy20QEMxR97UBRnnkUEPawjqVw
T7ElCZU/sUX8hk15ZyrdZ0a3V4u1UoB2tDG1qsuX72PViKNcOiJi7SzJ8tCVDKsY3jSxi+esoN9S
CA3PBxzuYOiXM+qV1Z8pnuPU9wJ+SSwIwu9B2hXjM+FwlV+Kr9YK9xt2VHAMxoF/8TBiNDtZHm6A
TH+b3HkS97kDlhbZrV4QUYjqO6u5+WEKGKRTfmE7OgRwVLEGG/k6DvPMlWce3ItOPkvObxjN3sO0
/ReAJXcsrlH81ZFWrVuYSKb2oo7OaJeBMwjb2BY7jXyruRL1m60H25hgU1tGC9j4bnkvhOZ05Hrq
Fqh56GxjdlfRnVBlq7SW9dBYDPfvx/L03wPv7qr/0ANs1buElp64IIZUQ7wwtHO9mP2l7NVZIoBs
DNWNXJx9haTlW7HjD6PLKHTXKYMaXJxYDGird2cZNY9AtQ0l7n0rxxRI4dXnreq5NnJ/M1C4vQVz
zfT+6dYUMcH+gn9YBNt3r0FgtmSWAjiVSRaOiJ3hxPpFEG/r8k5tjVnkmPvH7NRLzhGWo2OmJMs+
Jp1gtC4B9sCQY/w2uy0f++aJ7POVEJ3sZiFMdb2bGTk/Q7mQib6XV58BOocT6uXAl1xvj5NZTr6N
jASjPJ9OcoegXcL9VmUlWC07jMyyREFH/j89QqDe+fVO8YQaSC+CMaLZ0GjaNxrvGwwF5SvrKiYu
B80eQG8+js/UhdLTULoPT7BztMwOZgDfMcgsmmLf3M1/1wwYXZ2Q/wDPkXPOv5CXcvJQ5qvHGlhy
MH1ixbDPQnaegS1FIKlnKinU0K7BrrJ0d0ElVsKMzvNCAgZEdAjX0QMFwQ2ajQbooMpS3yq4tx4u
fkIZq+nN91fB3gz7hAPFMuSC4wPNN2k7O08KTWSauftnydi1wSv5k4Em3GQYQcyBryiM9EdT7GzZ
dk/yOxR2v7Gn3bfA8je0g+gD/abWSAUnjZkob5/N3W1Ce5oTsaWxxwRF0jssapDLTC8/uR2Twj8P
Iisd+KB9UqEc8z9hEEqBPdwOTaQHYQf+RA7V4sdthRzsmtlOMsKU8a1jXfx/HRRqaXtnvW1dRg9F
Sv9j6byWFFeyKPpFRMgLXpEX3lO8EAU0kkAggwzS18/KuhPR09Pdt6qQyTx5zDbV5LFCWomb4a4+
F92ccoIRQRKh9/AH8yEgiod9orNZCz6yeML8RD3fcReoRA6ZdbGbCEZowyEBIISOxBaCYA7nCOap
Ql1DK4zkdvP+YzWTzyw5ngZLvorqhmDIoxc3T12EC5tGrUdYxYySYsAcs1WZ28BK5tGdGTc952WL
FvOKYi1b89rKHbfMk+b6o8IRj5EhFEip4bgZOtmCY4uNIR7SP4ZGPEKOQc4EznPiF3Gamxg0AT1M
Kgq44VwOEScTG4d38Nbn6dPjMokkrBgyRU4x9jhRidSHbc7jSARJE1g5oZxZsjYGokUGw6EPjA55
KnYLy18c7eCiafqLBACN+ICv4fEol7yFcs8HRnhq0kHTLuQPMx5l9Y9dyWISWRWzCbRF+U4yX44I
RWDAWLbcK9GXXJoUE9wNH535fDn3Sj+a11VxDX+UX+IYr/y/Oq3VAtbj47knJeNW2cP/bSV+z9FF
FiNI0Rxg8XC3XHaWISl8NJuA234tBktujP/Gk+aR08dAOiXacCHiAVOUgePmPeNCwkeQBcDrI9Db
nH61KJrRMGOFG0ZIFsPbFPcP3fevpOVHsKhotrDh2ZTCEglZJ842V/tMYhId8dh4kJySPEi+mZyP
PcAHoheuINcQUJKRxtB3oX5kW5Ab803sf54Yr4uTkmJtAjT4v+8qoQZrwhTwuagvXCQiXvZfB4aq
WKhO8BRE9BKdJXxB/6L+X6bHNw1sgikfzEsiSiGIz2X+Fzv5aGCv9AO50HRHLPvbwjwLIkJJkHpu
RXYNdT9zn5vuwPdxZTCtcbPc8Y54+Hwg38uxgdbU+sydk6j+PXCipXiUxDveO1VdRk+RxIcnSvnP
W2GuycNhOVNciZGqnf7jyNAf8EPFm/2Xo2GU78hI/sar7x2JNSIxC14BH5nDFmWx76p/qIyZS2jv
yLstUSjgq7U1OZd4wVC+8yeCWSz4eFbTuOrXLM+HEEsQZ7YYWWJVxwUjM/sOqEOJE5wvouznzZsi
08VtJZ+yN0k5BWIQ/d+/jSaonn8gbW6d7PvnveOCRktRciAqV/2pDWAWSiIpGO38K6co3496yl9q
8d5xbNFRWZIktKgzgIqEPM3VsIEjac0j5tk+GcyDQYR6Kwubj3YxIMzA+YADRstYdetlzObEiKCb
cuIrSE+hxlIKp9fIRqtgw3ZcRS5taQgRYkk/oDmK/xdit/CZKWaX2gSfGgl68NfrT/0OPnLL5tJx
K30J0gqczYlQneBxcnyDXYGnyBkNJ5SpKB5l3x/R3IaYzWz3BCe8Rwa4+YfW2vCAGgZJqOGjnSva
tRRXjIOYJCJQSJ7KZcYrPhpPD2z6hCBGJjpftMTOwjLuYzCb4fM50XiblwE9CAINRxsq5vRzzuuh
JV3+E28Qzk8abUsmW6sOyQAZWapmJeU+4x2RHRtzzm+oA+gk6dQ67GNonv/xzYGE34QgTsSPR9V7
BaKdwYTwEP4zQYHDHmOc891JGe2KBJHF5LE2wZd1dFMC7XUCV50L0GPQIKMKDLG2VZn5QRTEyb/o
PVO77SAJk6v2miXDWSkHaEXVAgWdXVOQmqadKmHUWMWAThwwheHkWTpVs6AkVHN39DkB5eYBEPLe
A59VRCuxH6zpH0Ss7Kf5030vnCREuAe4TxYlQYxIzoktfn0shR4EK5IESLa4exGtK+TrCV4MC9mH
tCbwldzREA87ny8Wxw/rOwpEbGtnHEWZsG7inCUS0jIb/lerMrR3qMGIm5Qb/M6b4yT9iwLiAP3j
J3PQ/J2QhFL0iEhMqGP/EX/IGR//OM2I0Gzld/K3R0W2g7oGHT+CEroww3HFyPCHmFUhXYaUw3lN
EoUet9hHZOJo4flPSMCL85pdnAu/yfcpA8KPsQix7L+zjiXEThXRXvMpVYgY7Gd+z/+d1+LMJS3g
K2bKpVl/yzHQZqYTTySJcP9t2cXVY8KxJ6pvvpi8C+Zi4SKMjqwznmPVjHr0TwWEfFNkw4QK+nBz
MUI5c7KkHtuO7IMSiRwtQ2zmMfscGGDSaxvTiSbAsv24Qf4qzgW+dNWNXB52eaow1x3CmCbiUTTH
oRz7aAxI3MjfIU/NSCzlXRLE2W7iyPXOpScEE9HMWfLa0yctfZ4IncQdX4SzEsUQrDLE+Kmg38wW
XhMwEcVhNB1szRszLrwZOK1xI0JImXh/EPOtlzD/YD0TLF9IwaHz5H+GAHCxxXD5g3RBCIVM5b3j
yhrFFdHrbH8VFyNSlutX6FQ+WxedflJCOqIlrA3yGa9BYxvxhSHJB/SJEGm7uhX3jciLDPLdwZIM
Ec5mrhz4kOGlQdOTb0P6r/SYeSFANklDVBAWBIVE7HOkfNGnyxZ8ENq8ie7zr+o/7K1+EPafga43
FtHye0e7FUpCzhBz0YdQHqwGhDvQ+OjW/HbBizwuTH4A4mMFjk7rL3jnfbspkTdAwlq0Q3lVPGnN
x1VhOJaFdJ0wkW1OuDCGxDogAF/E84XNEsKjgFO2iK+qd6y8sZncP5c42iY3OASsMaQFHG3xAzdj
tAKpDpUc18Zyn+/1VRWWDq63f0L1OM7jNGsjUDfXkRCHTnFHWjbZ8n3J9Mxn/GTHPGJUinWXUIms
wMd/iMm773eMBrQF4Yj2IT1PSgpeLnsNcdkLq4O1NsBZHv4Oiw6EmhjZMRBDrwikUuYy6wB5hIId
6Vx3SWyKa1x9YiI5W1k79NzjcKzlNhyLPyET7jUXAtkJYIXbG+GvVUVQbkKMT27fHrEXq20s9Wun
uNTMUQS88GMo+tg2zBNA54GuUoF6Mi0G0w05GJI4URHDsGr9BlZ8qq7KSS8dbSWtaiC7SGuQfO8F
wDlUELlQYOintvJ10iOiCozpQzldf2ExNMYFHk2CXw7QS52SDUCZOzDhz7ogG9W5husN3gggZpkU
DGmYQNeul1Hz7ytNCrgapf8IjNTW+tkI3M/wYnJaxV77ZZdDjoudKt82lde9l/pwljmf0eSjI1MC
4582dRTqr140fIo4H1OHkPkOmlkZ03s0HQkndeTimHeAQBl8oC/U4JMXKluEv1VALJQNt4LFefdZ
D2nZa0Clrea1yPy+XKiG8xgWVjeagGRvRdT63J/faQuMyTLiRaMtB6QiuCc6ibRSjWAoIz+IiNNo
neI4IUPf3HyHTC5B2HOjwDyBxprShGk52NyRidzYhxfycy5etvmm0uOg7fAnAQY8BpN5zr5jqbNN
JC2QsVhx9yMADk+ZzVW6r9EByG+HBlQMAoOCT5spPbXAQ6ZpFBQ84/Ls9xuzIzZcC4Q6Z8r7NpTZ
WJ37iAnhpg8ZAC76Fw4fySRHMhIo0irnEsFmt+rJRJudk5mDb/RdDpACAENhgu5v3/usdkEMvx5H
LXWU1O5rMNovP6dPADKav5eL71kdK4U51o2d9ghbeDUw/GR090AcmAJgCwgafHR04JBeAwrvEw88
2Ic+HZtoDT38jbadQA0DNIgu/NbIop+h33iVcDdUsHNjxnYE1pZHwMh5ZNcmmt8P08HUGF4u4IJP
ja78nlVfVTbPnkfJv0QUS4wqwQlQc7Mgn89Z2vh8BdMZAEOfofts9vyLVC3lZgv4KEK+t5qbtf+s
3bLZVGCUModhHfc359P4HKC4DcVzs+p/wBUugbuCVFe3XDSsgYrrXKMQlo9Bvsk3PmI0BZXMRQ5G
a/M2mjLd5coBoGuduAbpzceNi/qu9/A9bvKyfs5M4mnVEly2oJgNNYix/yw2NHnIvN+RLzcBfWWm
v3RlSY7FpAMMMYm07ALXex0YKL6qeQzwzxRwxuH6LU/ExJTKWaB3aehGeKcF/BkUNVcJ0gOIY2Un
BE8abuQ/JHJAPUDOQfMiPYzEjIiiO94xn+tIEsHkP8RsBxzkt/GTx5buE/8iw0HoQb8u9QCiDVOp
WyL/Ad+oqQ8GevudwG3zuS1wURARDI9Vn2efoTERCZw3hIM2hBIA5Ig9CEqeBwsbhzUQ06ymsqq3
IFSAf39/kHF8CHJGzmxdEWiOWHZLMJ71/3GnPGNWBW9fFahzJ6Ob+/X49IH6xzkUSAuUbnC7EuSB
5kdg1NWxjAMRBAA+q7NZmACKMZlZtvEio6fH6pMsJGSqn1Etfh6fwI+HDz668UwZx8djaf66aLEL
qPGiSy4X/zzw3xlG2eoNaH90aJJJcmHtisdgChSjpIdZju7lheNkrSj+R/NYKgDCGTJttXkHRIk/
wYPy+TiOjtHZVwNpzaNhnZ/XZEa87frADwOZ8t/l5NGN6SG3ktLXXPMeOXT4mU/6yDwgoIjFRDK3
/D9vpI1dEJP8CGIQSWB2IXcq378sBqOzK1YYBf+atdwnmJwR6qA2eAPcg401O4A7BUph6U3nDJNt
2gQf7aQSXgGrRT1A7DWNmc93yieJ3YREG5waBkoCtuwALuHHEkH4mSCDWduM2lisLKTswHPhfbzB
xNAphUXArqNh2PhcE9gzuASkfDAj2AZM3bcqmvya1zcC+tfT1wf4b/PSWR4AV/hSRmi0d6kGWZoA
G0tgo7qAD7PqxHGMCZnqwxC4c2uvdyA+4OF8v15bHFLIM58LGA4RXltVoJsNeglsyo8AH9Duk9Ij
Laee9BmFVoIIUqMM0vF1BmBLJ5apgt6IoR+/0J57xzR9oftFCKGBH/J7gL4FjTQ0lJ/773lfk5ea
IbkX2Sm/+n8a/X00i3F7EaQJq9p/bDIrzD1e49vD+ZVcfUXDZFN6b0dziyAJ9FWBAUo34UVZOwXi
2F60LQSmLw0Qb7IK+FfQV45diNoP//IZf/16h66vA+6udohbY3SYbfTPPXP8ct4Blc/3SrvoV+K7
sZXwRuMjVakr7Rs3H/EtlUuB7xBRItnhqYO+TMfPPYEA9ggBUfMItd+3BVMmoY1MHyqjJS16HRJ9
t/8EyFcIv85pgc9xG6boh7AUjDyGKmQjKDnZcNOW3QronJfc4yD5hTK3fwAiBJ2YhQwfkaroxs/G
gjRGWAA8TtKZxoEOVpKRwKTCAJH54tuOWX6dxwRR0Hn2yh0FDM2cDIoMtt8cbYM0z8UrHVGjAa+E
mL4W9CET6M8kkdckvl86R5C8tiR45bVt5kM9QFS9a+5560V3yvBu+sinkAmoiTLFz5uAhB3gECkd
fPkpZIi9DO8JHC7L6nmQPtOn7DBBYRZRfiDwmdNEAf9pA5eKJJ7DqQMo/fPakiquCt2Fq/QA8aAG
+mvBQTPUJ4iBt5BKah0LvhA1Rl2d54Pbo0H/Mb9+EFNV5rq8ocRQ91ke1sRdUluabnTvPpgvNM1E
fq0/TMHQaMe8IPNRP+U0GX6nX4ocYkDhccrlz/0Dd44VIWIgCbBEjRAC8te4rUWovoHsP3JCKL3P
a1bBJL6R0aPl8PZzzfmgdDggrnE8OdSC0BWwosYFIj9EQtKMkFVu1D1tM12UIZ5A5HRB9d3kKJqQ
R3GOP+dDLGegHOEEWbrJCA8RK0HojZB452PRTvqMDjxN+IkQqep+nSfztr8o8ssz0HcV2S/N2W9j
54Lyy/Rc79HKWIFCap4T+ER1e3t2++fBHsqg5wExH89aYqmoLxTI9cSfExpXidsbsVt0bEL5orX0
/rJLXQUILsuqO0g9iNVnKE94WbYew4iCbH2kwVek4kJbmfble00YufK/NQYPnMSkdFz7G0mB1JKU
oKQa5gKznWKEOKf06Ea87HhiLrM7GjhSF4BZOQuc1ZPKHJzwQlP3I2RpHDH56yEl+fIJtQQK8vPn
H1QUkGLGK/jca0zmOkium6p34ZaSdqnI5WTdNLXygRiwd80/+nHZZ5JzgOZdSFlaqwhAJNsKnVZo
tldgzc/+mkr3rzkdGFOtJ1U/welo84HLJ0maTxOcOYJR3cvsN0lnBM+inhsogeiKC0WFJIPgqWpL
BT2nlozVTC9xwpn83UqxS0MDHhYpJSG5p5ilZZjwJWIStsyz31Gy1DIHrCpTsYe4r61aB1iG0/ds
5d+B4RT6SUfLWYlxgXsLhh+KD0KRfKhQ1DEe6YoQx6I8CSvg5px3TwwyRkIBhneakJKEqvlLjUSG
COkV7DdTFUMP3xEB2dXwpxFZrKH6MQBR7RBnDE514JEvSAGJRzpaagd5RkO2qyYyfFAQLoP3tGbZ
ZfHPEzFxSZ/BJvt8r09196KiB3RQDVKn0zngBlDSURyKFZQwz+tGnw9A62DP8lypbZg30K75Aeog
xqLnBium+W5Trrv8rkhQRVsYbNAHbwgJlISdnX8eGoMmYaQX1OWGdkJGOUXbvhDD/pa5DiGOh6SM
VnzFhzJnMNeGPMqwQtuhmhofp8Q5GLDrawrK8YpXA9v0/MG0QSA64E1Ll28V6vUP5GWwlHBrH1jg
QGSWVyVKDYoWxvQNVh8OCJxziPHXKJ83RUCgYqKCM6AaIQP/HQ/P3icPVAa8pIvEfIYlN+jDNbhc
xkKkev7oHJ7pNjQgY0Q2MGg30Jb4QYK3OQeRD4XVwIcHCXHkrgkSmuShxCJJyIp5ZzmEDfq6fT+h
bi7ap39GmPKmoUK4Lq8G5VeHYcGY3ddh8wHRJqI/KVcwUG0JcaTDkyAEVYSKMnw31odS/w2m2/B6
hNhM/70pZl8kkmVXQ2+KZnPJu2lxaOnn7xI2BsnzjacTvZ0nClk8GuD1qOAXaN6PftWEbuO0L44j
WaAiWKy1dmJPMezUf2kZ0mnnqDmfzvdnqDHmdmpph0pNfEPkGvIfcmqg8xz9CFGcjLKcPk9l8D6+
fkndeBrnfwaRmqGY1c5fv+cC691A3qrqv5cfsc9gCUjW8FSTACIvSdZEUu2oczZKdh1xSIMYwxOZ
T4OcxmDR6V8/H1h/KSoJVoPJj24Zu2G9JwEvJvIPx18eb5Tc5/CT1CmKlkDg0KKMHPP6OYl64t6i
5DBpJwO0dwAL0v2g3CHUcfFaKG9R3FHWtE2+SzQ50PiDgWMGbb4cbHIve1nNjCTyVW6+C25vxRGa
kHl2FpeOBks7bjGW9tJRQMf9vadKACytDLdwTUh6m/iqGNALTMb2ypwEEmHg5LEAr61hAefqxJbc
nCLpK0q45xzkUavukOznr/LirUxT2RWAC3BaGWf3BPqrCf/+yIOjqdqzqgf+iABEnkN8NaEsdEju
iULWOE+JdfCZqRo+TL4/i6EGturKCdZQ9vdonpdQXweB9lwNGx7521cbBuhvP0K3J2r/ZaxlMIUM
p0iNlEOLOXDraVUI94cpER3cRVM5yT67FAjV0VLHIrTXaUMyiSi8847+eYcZwscnwahwcKJNOeXQ
lJAAFVbigIKh++uMGxUxSRpEzqi3zKAiW2t2yCAlnPxW/Tig7MiFRk7/I6YiZ3U36kPMIr72G6b1
hY42LdH2hhu67jAROEHl/mf+9nsU7/Tiqmc3brVZ04HvYOKz7AfOezX6QZgJSUwZfYxpgwkPqihH
tlHkyS9bGE4AR+Z5rx84POCxCbcxY9tA8HbxlJATWJRQERDiAah7fd1NTB9mxl7yAI3Oon7copDE
Ab3Pl2+hYWz3DVNOmAycrsk96i22+jB1Gv2aLsvF46ZfqNtKw89hgSDFxDxuWZynBlWkQoUGNE4K
GaalgyDflVB3gQ+NdQFa7DZPvLUAi+SC8cRWL+n4aDbdcDy50BiNHErXDhuyVaK7mu7KR87zSqX3
Rm3lPG4qsmf9VfqNCiG/N5hiREKKOWPXGBvj2iOXFiCnwPDCerotmi0gLoXV0Jgf/eSJtDQkqc2Z
a+FoVTqC0WbgJibMgOgVMrkYSGL6SLIFVftzoFM74r4mcF2HVoqPt893SJ4RIvOXI+uVwK/5OCIT
C9430R+DV4LAzpEKX5UQkxfzUONE9UyGmqoHmVp+SxFlUJQM3dhTaBWO5Q3VHA2dor8U6mL0naub
52+6RGcAWYq2Ewx5/sBGeR8JYwoJuKdcYn2NlP9IsYlI8dCjRUY3oYEh24b9C3QHo+ffBzrxtBYr
inVtQeR4GUicNj9UpDGghar5adFDA11Aq1RqlgohhSJQNb0YeAJZNnuLqSKtOCbSH5rm/ZohT5mK
+X2DSpXqUauhdGS3jO5xVflD3XGQQ3vSVgqyagn/RKtc5ahn/DKMXRE53ZFB7Y16gNfD2xy3A3wG
KbZy7K+qXXVvB9ZjEi2b3Wf6xkAk1Lb9LpvSoJQ+Phlg09oSxs5U1s1vRkzFCrMBz2l9C0tH5eQ2
2GVLOtvxHDfEyS73lZEo/j6QmeZI0pwXXKf67/EhKnCSyqsRG2vFKhTAnjnzQ/2GbQWnNEMPDc0U
rhoxTUehkc/0BnOIfeyzckowT4gFLeCfVv/q0HC1FW6QEJlAOjH3+S0C48JEhlyi/MeqV+kBZUdM
W4whYz7JZyhGtV9FfkPP79Zdct/0RhleszLtPjHvMgMySKX4YuMWnttpprn6KDynqHxGZ5APQAJ0
p+jHSTh6nl67aFLM0pfFiGCRrY0fHYsJlu9MZlZ3KskfcINDAkK104sWvu6VYkdoGOaL5loY455I
Mk2ZvR3Lj9Uss/1nhQxbeksKq/HLLWoTIC7pHKmWQaIJFam+sJeLFTpVvnpU7Z5weH+gquFG0Vh0
gBddgLkATbwOFwTcWKmBkfS4DXgacHh8TD7C5oggDNzDABg8aL2ZzHCiDrIBBonT9j3pkemid4HA
Czqt926O0psizbT7a4aRXpgOfSRf9diOjxTZ4Bu3pmo9QGwhaDdn4VVbo/MjfzRH+a/i8ILRWxFP
7TxAHGTbCb4ZeSqSlC8sFFG4Aq+GB6TLc5JTobAgHYpt4aO25mI2fsyX9D9AHh20Y3J975jwlAJc
J7Hibt2sZri6pk00+CkCUPIKodLk3KDpg0IA83vrfHwg6UYnhE4s0jBrafVZkJtwXr0QuUGyGIDk
qdrTJ2OQGxr6hCaDHvTHgZ1SviN6DGlMUCUSezjyRjdqz3IxBDigzJSzI0e24RZ+dTSxB02trCVG
oqIWW92UCSUvtprKvimPIUo2Y+Qk/3TRvAfOk5NYgN9txD2TdEHTi66kIrAvQGZdJCno0ya9pd3J
YepVvUcM9gWblR765wBBxiOvM9fEf+4bHeETgoGmWwtvSARg6/AzHjIP/RCvkJyzKiBg2DCzimCw
w26lpc0I+zvyUOpj1xUOUohIvdDIepUujrXrBv4qcpotKYJQO8EQkG6QEjxcRATzE1nP0Bt+Lx/0
qD5yWPuxr81pkegH/Shvir3i0Ki3ih1awOfgyUXMpLAdTtKfZG/80NLiAMF5/pfj73NEbbOed6Dv
9iY5gYuMqseCAprHAQCeDFYIKS713Hn32NJcYhW+SJtU0s/x2XuxNTn5R2MEY+jXhqIjSLZHe42S
HUWdavoK278WrcxBybzvUYfP3qlXn3sKXa67MAZbRqAGSFgFewtuBPpuQkcR+Pn72LcuaHpo5JsC
BEA7G8xVl1wiWvOb6kYz/YrmDkL5Dvf+3sTB263y8LOWl2kgMTgOP52QEEI+ud+xVKvj6MrejRcS
6Nx+/HSqS1y7g/mXWdlYJpJEM9SYhF5Nssrm/YFp+r/6bvxgJUNR45EJkjgjSP5dnmcl0yrW5HmJ
2D3TmkO3f81eE7JN1HwWfGwxGQGrYO0tKrT7GXbXjCdBVXfr9LNAgzV2TBtNWQclEKZdLkW7Pmn8
aIdSE8pUUy1AwJjOltsvJAfhL2nDaiNRLQpW83kXL7FToZbz3gstFAkHRkvYGbBwTZfKg5bAHi+F
4LV6HtRpXgfISSImO1f27YpXNUv2vDHphGrrexaDLx2jWCJcewT1fqxfu7E5LafdF5a2VbLNJoix
TCltmcI7uktwY4skv9nmzHkqNI1H8/hl0VOm389eV+adT27PQ6MWle6ovdPwWGNQkjkoOth0cFqE
2GFsAR6aIJk9PH3Qm2dkaVJjTtrwKQFnHBMXWETq5nNhCTnZHojE6CbvtUsvqMH/wAvb2R3rMzRf
sxmsxAaW0AuoHtpg6wa+qA9j1EMVicmkBZ99IAsApQHRmPaREeZw1oY78IdloAKWDpjdPW6IF33R
N2SWh+IZ6AxLM2ykbRFZUcJy5MXSsnqsicZ1jT4Xt51kXhHKk8/bijdq5FGkseBR1vyyRZJy8ywu
VbMy6huqJVF7y8ldGDKmgAn1eZ9NC3MlV5Tz41GQvI4tKsCguz4ac/8lpoNsCaTOsW00w5F+lFIh
VfdMnLq0Eb2T7+TZWNmTVJqlO/BMcoILTWaAcpxJ6tBHoxDZK7mwvyegJpgeTb5LbcXcgKRHx1rZ
5WXSHYuAn7n6lHORNqi6QVsWSUb6qfQLzvIOw6NqOpogYf26fK8MRZ97Ie1zHCxp3W6ZHeaP6WMQ
MEVQHuH598l6Tiw+GZUqxi7gW8gj6T+q5Yp1YHTMNj0iHCrTI9kWiRG5k6rsK4rQqpg1R5JNFLKR
R02hNCV0n1AYtr8GJQQipbTHxSgBB9SguUgnHn7Wz4pDd8CzTjoNlj1gEFtXBHpOpkXWAy/0oLw/
NzBmeCTRI2DkkMSL0SIp6O/SSEIzYFyCh9m+HAUIoLJQVIs2ZuObsVfk035L6H4vVNdEeRcLL901
7iPNKdbqpb9+8D0H6jSuSrtDr1ievMLRPCUzJmF3xbpfR0G/awy7p6l4SlW8R22DMRVbXFtWy/Q2
Ar2KXuR6CMwxtkcsM7i8vd9dTXX2PIf5Z17Grp565kVFtndbxTa6kvxOldbg+zy008GixRcaNNKt
5bC3ehwfpbdDHxMZ83OI/jLqtQZdVNGVQKs2S6zPLzYdZJnOQJgIjGh0X4s9ESXVQBeIRAexftpd
d2OFu8hg0x/z1H2DYDhGcyw5UChseKg2qdo0WlMcDTH17S1E9F+4EjDGwWgN54w74ctAPJMg88vf
5dInfyp6X8XNLDoMd1Qypq2sKDWjXxJ4NOnSKZpt3YvzKg6QAeUVD2cspYiPjju3OiZ7kpcB/bf7
o/RrJHo2fJNMwH+GFBz8QoBshAzaQjJsWSaYtDQRrVpZRHcqTk4qodc23Njdink9VQlfU7/nioSe
FBM61gZJHZFaHy6Kz9SYKafkQDEXo88CKxlQGDCRUsi+8TWxKtROjZ0C5ThgKF2iAqh5huSIH+H/
iQOUVxYnYILM5SArhH3b1vyJZ/HsbLrojtwQnRvgpQKqh+bHiw6tQ8QS/F8j2erxlY4AwUVIxDHh
bPVwJCbH7xrwsVtCsVHnzGLpqx/gyBA4mEMNpgpjTTTX0HRizABSfvUFcxB7jNzop0R+BId4ygyP
SRd9Oz4MtmchO1/EOCgtQSHSui4pTflhLmPy1wUpEE59UhImyDA5TMYwu4x0Rw0+k3RmwhZFmfEI
e3lwM9YD9zHlQDV2hc9nqT8wLVUhMkIWx+y4X+oMchAte7tJBWVWv9FWom9YXATPv7VupG5M0wL5
h+pPXRCNUlhel/xBi0OICzHd4iIfLDkwGEiAIHmb+e0EZaZNtAClzwuC40M79pdJ7vOi/pBVcb90
IoryIOmeyfes9WXM0Mz8G1kDYEU2qJmJiqQRPxVMh7HmGuAZTNoLOG+mfBCnoMY9ZjQ76u4K2AaB
nDMSc3/6Rgyn6cbS4AED/MSI6juvhSoJFFQBaUv6acNrqAtneImOSIv4iv1amp7wbQeiOmZ3rodT
+iIeiPOZ7tFuBS1Fs0U5NJ7mMtDkDA3KX8Q6cSus9nKYBFhR0zC3MLa3mGjYg8AMcFt1FSHkzHGD
+ERM+5yT7SXUbGb6ogu7sHfPsxfym0hST1/zCvI+ECd3d2dt3Ev0lODrerVvOJVNo/xQ8dW6OAKm
o40GJGSPziNy5BbGWgbSy1O0P4bgOlBSXXGOL9FHzileVSvbvn/x2iz3CdAp5jsT3DGD1n4gI+EU
Szw9zZCqdDyi+DStA7W5wJfnMy46KGGuodn3k1ooYq7IixgRIhwzkeY664yzgyHFwdxK6wknANub
Q35eBXR1xya5cnUE2YtxC5jfAKSnbW6iebROp5Ln0zvlzsQTKqcZ/0ia1t3jpelKDjgaF9CPM+zG
VbDFemAsOSxG8i9G4eRiipfwGRohnMrBSeYD2SaOof1zJHUjzKnX8ypZ9+7+jmRVwBzbupNFkDhs
aykYXKPIBV0USAxDswlgDJjCD4cQ5yG5qrkoKpMlbqtT7rWXocMCOrYWiQNAMsVux3uatFjTjCv3
uY/W2qqcMgwUmd9E+we8wgG35QjQ4jL2jM9Y3WBMjPNGHjz7MaYO9mCOYizuiVa0R7Wxv7GfqXco
udYUVqSt6g2sExorskir0K8TCgX0gUq4RdAqwBy8xnSz6Z1Lc8oIwlHnZT6iNwHaVA+Q6xNG7vHT
E0jPL3LggP0SwuE/Dc2n1se+E0Sp6CIxFrMjJKHxDEKh500CYOE8C8KueYNCoifR38GxzfTvonTM
clw5/6Ix3XD7awn7yCNw5jmTUNnDkjd8AsXbGz4kkh2Np9JLfRzQKcBc3fpsFfu9glACuXtp7Abg
wE75NFlTEixpZv85u0QTKs0VsswLxUMos1/W4rg4786zbP8SdBtUcUWVMY72mRj7Ahq9ddYbFwHF
6qftupjrF6Q53cZOp+hTfmIruqs3CU4YiBw+SAge0rgujwobj0eZWoIaDnSPgAkE83FqBUkPcCXs
A55Neqo80CoXxABxFM2hWrnacwasoKV9DMcXFUpkMUg/qC9h3tFd/XtgjSXflesD9hmDP25591jB
Acf0ii44sQ8u+IQIY7ODsBZEssbGoIPhPMJVs4gf9g+fUQwJQYz6eBD7QGnLfwyGYfW9Z6lH740K
7z70uTSBlwWvSnPWSpeSI+2GyCXvn75cORUZkgkOGevIUxYOQHbDv8+tt3Axidb07DipTbrq/Q+A
rJk2g4Cj2N39NZdtc6Je5AMKvNPhPTPG6fZzR4q1Y0+VgenisEKmTQJF8dXNv2e4njhuj7Pfz+8Z
AdrWZivMs1/9SiKCEO1gwzYsr8S0OjzvBkwsHU7jziMvxIf7IIgHHuAJD5gqiF4GRn4alMc00K9K
eF6dve/2O0UvzG8uwlRNdQ3vPeW15tcvuCLawRx0M1SJ/Gg+WKRTknVqguY95cdzBgv1FGG8AN0B
fgi0DLB1aHDsXnwyJcbk7ODLsDqfoFddAG0/Vu9VuqKAxnbVAlbjUKsxeupdusOhHgjZHuae/mBD
jkR7ebD5XikVBUKJjhZCuq5h2vmWrtQwDcnLhiudZumGLruMt9vZQQlXmg+VgEwjm/AQOAToYW9o
l4IXuOJd8bzTBGAStjRjDnKabOBJI5+FJjAkj8lT8zH1FTsbENfssUqQIIYhim0c9d3AV+vF041D
Bq2ghnXGpz5QdGnS/NN3HUA+t77kXtlwshmoBfccFHjBLLiqAwu78D/Oa/+ck1+5ijdcdQ7gVYdZ
jpPNZJ+5ESCP5I4mKnCVQ6Nb3AKHPZyOVnCx2OlNbRsT9TdzmdZCADwofkdiwZdp66HDlkKFg2kA
kj+ErNn7SnXPe5IXTJUMr/jtwhelDpFVGetH/eMMNqONeLLjatYS0NoVjGUcMm06ArmLsxjS0D/x
DaXfZe201otJhbygJEKsk9XUYdUprLbQdx+A3hEIMzmQvO9xtOgczUocdaI5rA3+KzKkCCZsaFn7
8s9oWwGD5xVJAiYFkbWGQEuz7GUzgNzjiGiX9976fblvxtrA//pFHMhH+kKz95LKB/yy9QIpaj0h
3/mfRbWrWRWnfB2vVZ1jXP7lyY+/K3WVBT0+u2NgAo66fIREfkyb6QgNZqDfacYCtNqMAvWn/+G4
PxMBxPEXrYHCzjI/2febYgIBjwTKMRx1YeCZROqPlpG2onRESRkmrdDVY+rBZGr2mFJEjzYo7s8j
+7V5ewWSLELqFsmt2h+43Yr+O6VvYw+OqqthabFAcQW4pls7Kas9MxlR1JOOEBX79LkWZcgoxCLT
2MsBJE6L5tjs946aJmwAeqa0h0H8X2mVzmTEWDs/c9stotIH0gNOHVpsDK726rGnQuEdTECw/FAn
pqvk2o8sIE6IlXBeRG5lxeGfWTEte5zSdj/M6T20Jcbg1SFU0CN4EynZD6hxsIjH4JtwC+mcs9ds
JNzEepdqUbRWNpo3uhZ0UiqXRZhO04Bg4b8mdMVuHbbXiN7s4MOmYw43CfG0HXm3Pm7uSPvDopEu
uC7s6JHQDrZ3glP0j/OKzEToeeTH5yHBGeG7LGgJ7XGFpOATat9KKYocRF1/cnz0akgK3YEHOMEB
AwMHJ3FrDvT6oNucat77Bo7wRvMEXKUHGMQhZyPzo/WMqMhPYs+zQGi5COTYvGAWNzmfKPg4MTfy
aEztr80MtMaGM7ZPi+A9jmrNtPkfSWe2pKqWhOEnIoJJhluZEefZG6O0ygEQEQTEpz/f2ieie3f0
HixFyJX55z+0DrM/09+dh1d+uARwsYz6YeHdjZXTKy5mOr73U3N4+o5Azt32XCZW/HEfAO3PCa8d
ygE2Es5znu7tHST2uHCrGQShgvAojRwqG0tRGDvQMEvXRJUS3EN4Y7sqYZVeRcdLvYGsNbp6Pfw5
YEVAhXXD7rzeGGCsBMvUgYz8Zmjv8r3hkBuGQRLRh5+QoBgRI/MJ6+ARauFnxEC/v4bZ5Bg8Y93r
f6ro4+NdfReQhzFmsTOCG8UzX7mPTbVLo1pEidlLbukj+qZ8TJI7LmCPC6fpkpVbtpFjxb+H8HFC
29HoWtqhCJ82LiYhNtWU9f7lHWWMdBxx5EWrgR4Uq8dGj7uf1n16rU9vyTUwt8fg5gxOtylvPfs7
ukTo+DvclYUH5AtHuMFU8aca3Z9nepAGnQ+Y1bBbPz9eSpM3Labt8rgxRJIgJ7UPrtEs7J28qVbf
m1dv2kTzxefYqZfuOiet6Q61y8OcThjuDFhkBtqUwV/ZwQvRL1Dbx6qnJM/5l6wnObonDyIeel+e
lqPiBIXgOFNOg60uIsNu57oiRK5eP9HpHZTQ9q9YvcC2Hqk8MMRJKMHbhz6HATlG5Skoi3BpxraI
oXzoE0EBQlnscU+FyBOScDKvfq0/kz28Aawh/3xW72NwBLj4Ip4bglfTIjQfbCU9w4I97umX53FC
Nyd5HftfxhriShqneuBZTS4IKJtXEpa3IeSoCWRjJDDt8/9m+t903fMbFYtEPCdYXQf2lJ0qmOhr
88396yT74bSmFmpEmfDCD5eXhNf3f1vy+BEJHoAx5UwPyDUIsp8qYdGtKf+iXOX4+XCbDsfALo0G
x/ipBEYwYC2xMZ4zRQOxQ2vo0NAQDkEuSRMc5/CxznRRPOrCvX9HBRYAMouROTEx1e57BlPqeq/g
0+0qwku4CYfa2ZqXJCgcBks2xJ8rgN+QQ/V5ySNV2AraO33Tzur5lQELLczoHlZRx7339TEsiNQA
WZJL0Bj2HuYej5caizcohDoseHZ1mDyzhynx3xbkZHzdSyo+ronQ586ghVDxj6y/GX1s8TOtY9Iv
Knqb1wa0R3nDECJ0zwGNoLo9ECxxegsW8EgTLVzHqDlVJ3fdl3Gd5OIKEjY/SFsRXIN/oSxIZgzm
z1FPVMCOMlVKDBMh6yUACuYVuFo5TtNNiGqBqQVCIQQtMAZaNri/nKhYSzOFA2SUkIkFqT6m0VBo
lWWH+O3nG0dQOIXpuIVtP6OFZAXwy1nGiEtKKYxy8IMTiEQADWrRwrMVJrT/M6LBvcEbaJzrcLAC
JWgEEoPVB57DbDCBZD6gK0fXhRLx7+W1CNonTmq+SEotwQmxVxUeom9OeGYm7Ix5wF8n+k9Qg1rY
nOFxnG3b/2UEpvAfMDxlyup8xBWhJYBM3u7VBZoKNAigWeIjIBi3XXoT7ZdLxCjCllqHVELwE90H
0yJue0AyqM/1SXYBL5eDVxrTbL2xC8cSlAVju1K5ZPqsgDvypBr3C/CSx/S16kcgOcAAsFS6YZs8
Ba2aSOFTE6ohyxpFOP+ZK67de0+J6QPMzaBkUQ38xx47Gi5bFd0SgCPsCbbfcU7Jp4c/aLHimT/l
4dWwbqup9lVCJl/AVBN+ZmbEoFuvkNP6xzl36LQPXjPoiZonYPwRR1v9ZObEokCfviL2DH0ETk+f
QZLhY5Eu60V2yCX3s73L/wSj1hqyJiqEiV46g4wp9J1ArLDhrSy5LP0Cht6HY5Ju0cEVtNgru+5Q
kjd4MNHgs41CAg2WQC6YxnaK/KpypbDBp6COlPA7shfV9r0lOGZE/DhRPoR2vj84vRGzSQDKnvQM
Ur0gxtQGzxHJsLHg9DM3Ku7X/rmnWzxDaXxY/og7TJ9ASHp9x7dV6VehmQ0XB/JPdXRII56Rr81j
NHCgIjNYIFoadm6zEx0L3F3kVGxPhGyeb6h+RO/HT2qzt+2GHEj44J8Gs+KQslbUx9KZfAv8pphS
aeuvBGtnswLPGFhEpHqy1qOnTbinmXIZ8uF70IRQi+4n1N6wGHgEaFhqWYxCNcqbDStli5tM+L3X
oQXKP0SAAQ+/Qw2kuSh7KBLshx8X5ZdagLoAyg16XkDadi/IIFBqcJPi/mdnwJ2Kzln4ITegE8Cb
rNBcopBpwbq4n+umQ8IZJBOOsO7jsrfiP9/IPA18UcZNh3X6p4upCDjow5jn9V7GAathJrgHOxZs
Ls/YGmDKacKVZzKC42T5r85vElJp8oV89V6Riu01oVFDOaStTd6w4IAPvmGGZdwAmecRA+Dr6bF5
eNkYL6JY1CTAEXAeetKn/8GeJngCABI8m82FZVLCQ0yMWaILWItZR17c4vYZwIyJUpK/YNKEt7n5
WwZmLAtHvTfcNvxyEB/gjacGdSAtnrbL5uR6Sv+kFd4YM7AF0E8wz8ktcCkajxMDVK0LZRMHXHuW
Y9zwLl+I6yB3DiHOrpaYU+rC1Uf5jHKESWsH9sMiD4h0buURDAsJm8UTdVM5y1/nCCHu6TQwfsjN
yoOcoZ57JfUa3lyYJ50aff177zRwDdoxEZmZZ5Ff4HeozcLvogkM9lPs5EkeJGYPVRrq6RF2BNBx
8zUbq2n3k0bW4tOFfaLF7dzs9pBQ0Cmgjl4UyWDWbFVhcQocCx+JEEQlaf6QtRWymzVuPX/PpFNt
wxPn/ITmG2fAocWfyhN+bdeSKjZ5ym1Gvo5s+qU2yVKxI8WKTYDCyLWg9lUjdlnXzqXvpR2BXQjS
VaTBK58DyFhOPRNgSUdLOucN1CeBcJXJ80Q0M7tJjuOUeNcsUee4BtOp8+/pErnjcUqdbvzjZ1E1
q0bD3Cm8NgJgb7YwdlBMo6/9Coxbho4fK7bPB1nSHiH/A2IupQvWPGoRqWwV0KdQHl/6WiwDb5MO
Xe0/uTZnNY8beMAHUsIYmIbgQAgboj5wcVEedRj0X2zT009q5rTG8LXEIjVgH8QWvzojHDty3nFY
kbczuq7q1fcPWwVmtBOEHWWMCNMK0T58NplPGuZSi42wx6Xq9PlyPOAwDJMLnObauyzQW58/AjXE
zT5NiWgeltz9gAqAkqB7wiuJSRGYY4dniLoQdwEPIngFp01KNeK2FscqHEOQoPHAtXf1hs/28WG1
jb5JuXs1Pi/3mN641ac8aIM96ID9XBvwj66CNnHFHeCJwmpW3mclxYLPgSk7wpu+mdWDcZ2uHvIJ
zOOWzhC1VSkhkkGBfgL4XZuQL/DEjOD50zApWPqU+kbyg4JzijC+cNEC3+lFp2k/RImk+8X8va5P
ZMNgL5jCA/YKjwgsMgixjFRD/fx4OBwwU3VObfkFFs/cQfD1XitlaUP/4T6j9/kKwIdhPdY8xP1s
uOhuV1JUrdFhxVIVMVKMSMXhKl/+oIgjvwuvsEoAfxKKUWzFDEUJSedTK2ZuOrfL5+TzGqNtrSVP
vbGvgObjsJ/PvoDm4ZPZE2P+3mGA5OoxeerNhMrNFdfQPkV8W9gSYwKFfQu6eApK9VfCVKcEL1nf
UD0hxGuyT9HuTuj7VS20Xlv4iseT8Y6UdbF+MoUzcbhSfN3fPLF3M9m51rQzzn1WxOhwcgdZXbru
lhb0PB4UVg/Hhe7rOzRUICrunUPTwxmLmEeIwqP8cAW6v82scTrGb6mJjuccWp2wWE4G+3wH7ji5
eS8+aghIms/B4YQ8C/h24JOQI7zDhf83juQRcVr3i4mNdx/c9kbACpGIUQVoFw0O3frRxFn7k0ik
Hb99XE+8dH/9IQsqx4J0sG05EGL0G96d290DD2HZpSytoJzmCBgBUKC/sdukiUoEQd9Pl8aKL0yd
QrZzc5w9QXsGblm6MvfyhJBUile/v2MM8nONr6lbHp2CNvB0p3Gkafs4PFY1AjpIQ4WnFi5xmcUx
oPgCkqbn/BaUzS4n4bHluPDk6646rvWSSO7p9TgZfJYmk746Z9i4meFLiaG4lwOn3MFDhmrXe/wx
VYsSyON2nz5+5dBOus6lPvkdkZTBYMYztlamr85lSBgTTCxvlF0JmXMEbX6gDuFGFkvY4f9gwong
3ix1ih1u59IZ9jYYHMoJzu/pbY5PwhKa1XtVTWtsWyNAzI56RbzZNEPjsNCghNNE0hxMvhNtfhxA
GRjaJ5kGYJyFLKghjlkbXAouHVmdIwVkEGHKHxOgeCyozBtB22W3leTXoLncVhD414NJsSk2xu8A
Wcj0GOr7fJbvmYcWNoRGSNsTjUdhK8Fh3Df7Aprv5I3jyD389gjl59Ugut9D4xY99bi8znSDRMd1
RYl7lwB91muTWW5585p8+Sg88lhzgE+8hQPrwQm1/YTtqIUBoIxesXR+J9I0je4bhWRBkM7KZ1XN
8/mpovYz+uq/V2lb0UvetCSTttfPd1ixUrvSXl1b4j0TFOy9srfSUKl2R5A5AsHeu7dssMie1gj2
++L3mC6/5hr6BZsxyeYbj46cR+8X6bCeUWxGKVC+SMiqF0gYro8AChmFtqPwIRq/e5YWILwfVLH+
mOnvdfGZbACMv9Jcuq4JxerL4NH8agQ4SHBYRgU9Zy9D7DU3lrSTJGR3Uw10C+ENXrxqNoYZjLo9
e1+k26T/eATYEeTJJr1QRLQZGL1y/Ov0KXZ5qHIr6q9Xd4QXsBmSGdgc62xvYK9QiViEIEm2JhCw
oOupQ+peNxlMAQ70OPfvzJYmTRZW+FR9Yebo0VwCsvZwPBlNyPzER5GOCeiXcs+3Ct+a5oRmm54R
2i4nJGgwenWmJdo1bAkhdUQ1YDVplzMr/PAowxrhVFkWpY8DlRC6Js3E3GZidVJ0qyo2jsH75zav
JBSEzRfzwOEjhDcHKUjEX9MxAhqv8YYyF3ccjg+0ex/mwKfPLA3xz+44LWjT6GwQA9QxnSzVWXMr
OIfAzu4xWDHw3rdWl6CVVjEfA++S2N65KF1lYwV+AlzrqThPi31RyCjAayP/pXeG9tJl9JJcflic
3eT1V0WC/wwdQozrj/DOjEX1Rary8LgpYda0Zmh17o4NZy5htoh6HX6RGFHki9BTvE7ZcQbeAZzS
YEoxokG0YgNvbUzIoE8zZmJEtAW4QAIK3nhzAB1Wt122qcEDKK0/UFEQZHSoO1kI7hEsYKzfywHi
f/XCfuPrgNg3GzNEO6FGx/AaZ08PlsrVHJVZUn5GVYWLuZcTdkRoPQc0jeohP4aibP9A1293QNQs
hmGdQS+js7dOtEt03922YcahWizJFBy9Lsc1OE72Q5jbFtUq5PZpE2JyLVjNbBGq8xXfFHCzdou5
UC/sBFiqE6yIj9+6OmlhMaMeAVnYKxzWcDRB/guK8YCOwgSpQrzM2ym27P9AWhdByPIB8AFBCvbY
bV+5TEMPPQIOYAfYk9fFPnT0OKWJkO8X8+eUgQr7LZIJZ6mwokWUoe1vBzCM+08J5sscwNh/zhNC
rPjhDbaDsR2JEQY7AIyL1KUIW/kEhCNhTc2gwZ1flnmACTtgjjR7AbxyxjHoM+nqAbcf7SM92DHb
MUwTXKQiBoBZ7ajv2VsZdfA3y4AJEqSBexBzoHcf8P4r2Ff/IJCC5wzGQIldgZffR6WJFS9RVp+k
RADYvYInXs2wBa9xjwUFblM6u9cQnR2kEziOGiE4uktySYjjK4JQHdj+fqLQ0Dh37S8dGkw5OCco
G5+4BWDNiqb0xGKOnepjy7NvvWfwZvjbaJXowqSEzQQwBKa5WDc8iVuZ6Bcygvj3DHcIZ/7x5PGn
7lnBbIXp4i9jGWvq4xHXBl8t3X5F/CjcBgPa39fTPIulgtDQh+/DQ3Ot3VmZ4PagDPENCvl5QfdP
FpHjdYECIf7urQNPqHAL6H3oFteFQuR0Qd6m0x2euAr9thxEzKcLNOY/361GYU6YFiRYSBFBaNmW
k8FgaznG2naGlgcrUonCwcaIkQb07OhQxsoPD7DYkME12j4Vl93JjEP/N11DCeLVrluSV9bquYrB
aN54tMM///pcp2yKmxj393VS+foW5Hz/XKhrGiP3V8zVZgBFgNnjFXJ5aWg9Y4bZbVwLym/Jkd8g
4OScf22zU/Zz3wxWbFhpISgjCA7D7vKcv3gme4eUc+X8PAINhUQwU5hxWKkfxEQ55cORGQj2QlKy
1aCXXFER3cFtG1JLpsgjHh1O6WR3C2V05z3GhTbt/sDp0aQBTuzzZbEnDwrTEpFh0szTpYakZ1Zu
tbCZEG8MJP6Ms0kd5CdzzE/Kz3c8rhbdpkxYiWADCmWyd76Z36L940dJXoXEYr9pTo89lBOeCXMF
1sytez1xXyBtqEfZTzfnFroarENCgGlVHt1j6csqmwvQueqCATvbEOfH/x4Pyq43/JJis2gWuTW8
fxyDhMGlkVAujxT1sF7r+5M9+cQvkJgkd/uffG9jqOn3fxnukPBepiWMh97hGEp0KN+pW7htcjxY
SImHg5O8yXfHef0juM7oVGQysPNlLcEFRK1gxPQhj7g0hykQzRnCYr78oIAcGlIg+0cI5S4cHHhY
sCRJrg9Ztb9ahF+oozHxZ4BDQZHcHofs4/YDX7JCaLQ3XBT5PPB7M+9r42T0MYax8NJ9LU3J089P
BF0qp4KL/71hgXpUsN33A4ik6NNRmbHOwm3cV7Zt5lT7epLZjlhjP9zHQnmRMjpsNtamgTjfDjV2
tDWwbljOmg99W+MXJZkD03bLSWkfPkBa66vulpv3qPDZQn3eo9f6/m/pcRxwnDDnukrnl8cIOaa6
RlfZUOX/BpgqHTlXeQyaLGp+JPRSVpjhWgdhc7ABY9h+DexDuICvuaHv6ztVXxB+85btXoPKo1kw
2pdNANzEeWiNN9mL0QoSBHQ0yGqUX+OUrwFbrt/oTmJR851yGJB6e/+h+UmTnRELzcVMYgmjbrIf
4H44jvwRJOF8XyLtYvB6MdY5n5WNH45QFTpOB9QRTO/zFOedvwdpXKfnOFeZknxywcfcUPfHqGf6
1OM7q3XLff1ALN/dEXjgIPGh8ruFsanfPmRbZXV4/JnoaLIx08UX3MQ8fMUVYd0Kuq1v9RCBNQZx
gyk+ZsBXSLARysU3IqEPNF5s0JkYnzP5ORpAyE73x/0AqOu5MXHag5++Ss82CWmQwtmP7AZmzBVD
si92HEARDPjMXjcIpntKBtQDzae1JrMNLu5rVEZ5lMXfW4BrKESi5WPR+q9tGinu4AS19IdEYYJq
0dSv8jHYOFZghVv+YSPIjenRZD2NEY3Xi6XbjCairINSB1ZaXGu/f25Q6cBq3qiW4Pewov0IaiRD
YfbP/qRfkIkAkQT6FrzbfR90F9ixlLgLSwc0warlQ1l00zl6ixaCYwxPEJcdfnk6jKjfP5TwXb66
Qz6ArCI8skiBGD5n5Gr+SUGh++YhneSn/qzyx1tpXplDM3MMsvJgKjHchRwtzUibUjo4MeEWFwkU
WvgwI3hAMVuf9kwlDvuB1yr4seFzxFOIutXLvtFg18CAgszGWgKNroa/OwbqIwMxBjYGTqvCvYW8
I+B6t0lqj8qA4dbzUJ2bSwY9acUcjCQ1+CqTdIaw8RqIsvtv0ZTfJq+JGgOl6hyDGLGJLxVDoWkm
gPGWjG8BXGh+P3v/pr+kQHNpxV4BenfOaJ6YR5/lGa0nWyeK1htNi6Oc0p0Ek16jTgipiXHBXyHf
PW2HvaG1fzP+0SyP3jq87LX88/5u1QtSgOzrsOQaYMb6z7NcA6zqHebPzJOgc0Ez+TOasFIcfPSW
luVSfI+1z+jMxXhYOyZiG8MmoZuE8oTpy/R2MDxwMkjBkHpo6hhm9tcufC1UE5eLA80kazfJt2dA
IuYeblvxB5x6C5SEvbLsSUD8T3j5+PX8aaER30dcGxhQlPoj5v+yT0nRPQ1sV6jX4QXIVFjCy5Ei
EOEOxdqInyjBxukvgHV1ztiTq47GvipJV6qnko3we/yOGZW+vzYx4lbAZE1HCEp63YoWXRNpwg3t
0kofg1p8zoMVM1Y5xyDvNjbG1wXnDlRuhAC9Z6/4DCnHLX7Fsy6GWOm8RaIMYwPrfgas7zXG3ZGM
iDsH1ZnMT+xHht2ImeIWHr3jBU0Pk6IyLnq/fYuTBcgA7Kg/4lEgNmm3Nc4CE/UAXwmoCZOc8UBz
QGIKqGq5i2INFio/ifdvoPDABKf1CoACtnCsDD0IHfiLrd5zWJZyVMfpn4zWf2ytad54x6DEppv1
opM44UV7h8V5vUAkv7XRA+kEWOyZ41o+8HKs/MhV++Bldf0kQFNXawgsV48oNMXhFpY/2o+yVHQh
H6MosxbadJAccDoQ1kdNTHc7grLcn9Qxh7zEE/9maJunpKxfYzZW9A1ILDG1Y09YEnNuio0iLODb
64eHSx3E2Kq0rKWHxgk2EmUCNyfczMA8+b/3nn3EZ/jcy1trcveNRRXjaw5LNJvkf2wFvuL78eyW
TmkDYQRWQOHTa6vmnATbZxrL8BbuAUAdrgUV3vsIZrefGU0arwGnmW5Q436aFVuMeHkzwy8FJcpI
JB2+5zTCZgIfxq/OitBuQeK9JdqedBgajBmmQRj+Qv/m9oLimTkDkbDFt0pK2T8f8Ufj6VsLz+0w
rSNuV4os4yJwJVz/saX7oEm5/649WPhmt61owDui/DAxAgUksXiKn+W4RKrmyz5pnngOeuZY2Czg
WSEI2g7bpNEpjwAxJ9ovK0ncgeEDzXJP5mFz3he4RMVQ6VBibIH6ds18AD/CBfCxYAugRnSuI9Yy
s3f0xRZAH363BVRPrD05t1f9cySLiQ7xDXPBBGsEDAgXSJHEzEQKdlRYEczY5HZgvsuxAdyp45sd
NFRk/NswEHg76JRdMFIF/G4ABQ+O8HWiGWFOYKAaI/XQ6QLhSrCFmfQHW4rtmwdWxTWWvX79LNz6
53nhU91mtBMcTjA94ONsgRo+tqhqiO45dbjQfxASsexFQo3pa1T/cdS5oHJcfIMZy8MC5x3d8I8D
nW1i5Rqg3aB5qqEwHmDywGGQzi1MhRGrXRIECTXlvj0O+S1OX0on0pbu5XBGw52EUDrRUMNSia6e
8TnI1KT6S5OCp9hUqUP2Mgan4dHnhO2rBUr+Ijoy47OyfvyUfnrq2W0s7R23HyM2uDFrYDyO2p01
Fxu7Dv9gvn7cHJn4e2Y4QbeAv3D/elxCcHz49Za1YvQTCDDinT0e0NAomaNWMPOxcmVfjv2eoP9V
W1xOB5jvliF+3roWghdoTUgFUmMZ6SFWn1ggYbmAkqEjZLJZgyrg3Qgk1N7P6uDAXMd7Yp+p9wn+
ppnMRxPW8C3kbSNG5S6z2BkE/dHVLI/hbonzaW39A1c6jwmLBpe/xFyIML5n06V5FUwUVrkBh6cd
DyBY0vurGEM70kHfPXcc8ngRgzxMRRiuTpplJAv/9VEvoVtmvKeo8VI21Ca/Vr2awjBA7wTejsGw
SppD67+ZxfNv3DWjWprfRukE3fSR4vIVyiWGeJ0esp3Cv4Q6XVMRAW+gAySP6O8zXAz9aFqtKgR2
68+W4UJdSt+oWRUvf7AZHAqU9M9R+iN9vKeEEaBbn5k95+BOKbTAPAuvzmAlVqmoHWcUJTKcNbQk
fAcxNwlEM3CzkRRk+rkUD4irQoWHrBHlo9sEl1f/4zC9tE45+S7uwlQraiC3J9XB3kOsgJI2S2nR
EvswALyH2jQ+rj5O50oX2e9mvf/x9t0SIxP/hTeC+w5g670SXADAXJy3x7Ip4iQjZZgYOJSI8PDg
1mTxjWm0Y3pZINR6ag4fsSg8E8hm+gQhUEMFVfheR29NX07ijAe6qM+OM1SToU4LFejgZ+yzFtr8
e1sZM6xauGwS9xA5GH/4rmjJEwfQ4fUgM7/oRBX+Hqfq/ghn1utBrwPOVu5KoARsGl4o4TCZEZuA
no3utNroSwNh8NKGZYD86z5uIZPrQQkQD4voku1YxHFlH6Xwrh/wVyR2GgRd9qM+ecNmuv7cNv2s
QTbVDvlV37VIVHA/XUH0G0ujJpTdG4Q8xOIwbQBMtij5atBMy22PXjlBRBu9PSyIrLOCtfD6jR0e
dLEaK/51tXkJcXoGBrWBW3PiuFR8hRVF0mNhznHA9UqM1TXK89D8M7EkMICDBEnhseV56SDYzd4X
maXlzevhrgLUsnWBBb+1/7JfLPlVV4f4gkHxe347gCArzuPEBtSCE0fLiJIPjnhehyjDsgunb56o
Y+YNcJ52DdoYc64jL88gq2K+B+jwAwEZDAea3/YLLcdha0MVzmg5GMux4Ftx8rHgKJ4Jt8ikH8kL
Bo5inSnIkKDWCLiRY+2g+0cM5yKeM0lkoESgzC8Md+lGMfjx71E+YZ/aMc71I0UKAAyRnuzxXvku
4XGL4Y51ICdSAUMYHf51Ik7Ju3ezCCuNPw5GUNdVZgW1FdwegQpZHB9kTMKs1ZGtlhRocjCoh8bs
8Wf/fEC+YPDqILUTSxl92ES34Veg8SbcZQYbTnl4QjhWOCYA6WAoq8N71E9ZKD539ewbH6eEav4Q
732RkxIpPFTMylUO+Cnk9qS+BjoOF7Hsf4UUp0WosPoosQrxJHlAAT0b5fjlZ7N8A6winhEmHryZ
wOkRx646hHyJebjOmjMvZ758e36cdh/fYHkCMN7PvmDqBiQNV6cXh66wzM2hDJYxtz9D4zeTAv6m
lVCbHgnPCT0njDGOjVOHoT0yEziRavjY3bJxBzNcHKCeKGWX+u1CbwEtqLibNulFXUEuyLkTSr69
xLhPPlh84dmoLQtsufSg3pv6WO5IgR8XZZzZmxKSQqWFQVuP7n2gt6FysopFQb8nFbiikxVbkF9r
e5K1Mt8Ti/hJ2vkePpLz/ZyVmy+np9eVSABsFFY9wlz/mSJfndkPHObwBGKPuC5vvr6nw3rDEvEp
IYP2CEyJrjyQUMyRi0GOffFTvSc5BgB8qXRSNEJX57ErtyWkKWAe27+ZYxW0oyb5YK+Bl1DZtH74
+dVvy+tg6Juqp1nxC5Oj9B7cy0BsFCHUY/gda5i6MFPojiYen0TTgr4Ka5oVWGryPDWHBm792gwB
ez1wbERMvKl7xK8ddGu4WfKqp2lkDiCFr+NHOB9wBGivRihrng2RnK+4icw6kfpQxrDLZEG9U41Q
g3N+tlrHfIysl6u+HbXy7s8hd4w5zy/2WvmQyxAf2cTUsYIXbTAYZ0g97hEv2HfLN027Eg/+vT5s
K9At7hgD2wmUj9DPzxp0p5E2kQ5oAv4q5pN+eDPd19mowvzygNNwzp+jdz81iwn5OzdHEj7APoQK
/h6wO62w6dgweSFI7prdXRHwrab7DbI4aIr98BtXl+dKie2/99e7Ym4Zg4YPUUJvODdoM/+VWGsq
jPzVeIApJDLJDZtprMr4vc5v4SMN8AGms4QuRvEaNnRWWch6WuqdK4up4AiKYqNiDjh9PmwkG+dd
eHaJiUo3k+geIW7OBnMcY2fvfoidXpmF6U/ZT8sisOdvhGT91CBNwB5/LilD+DcypvWNz+GVvdfX
MRaKKrDCjej5yZ3VF+/+bM/Ni8pcDgp1eNaRPS/wRUS5TLAsQBpoSe/xIvR3ud/cPBNCwODXgskq
jaXD/eEU4W1iPryr6g561sfBvR9J0BpgHxAaiiM3vT4OFIi+OJb+9aM0aCwrBCQ9ZxQh0JwNic3Y
n+N6AfMZdwx8K8F7kD2riQx2R51GC4aQAKmbmtiPPb7fcEDVNGQKy9gr3xMT5Qi3BXxUllPcrDa3
hY/jkN6yGHLIbAiYKm7gQOiTnQFBcMgnH+GnnlKMAXJAbjiT+JvFfQMpFeceInpVYPGRvrjhjsds
zfL+sYUoFstCMAOKAyLO0hEER54jIxaczDnHGJnMDPVQ2SJNE70qqy8WeK3kFjTiKFAS2woeaMLq
xO5nFlT8fxRm3PtoqTFxetOf5+lGQahEv/ld2OkENgizFYa8SwEcY+sA8oP+F3ueJhygjMLrjrHR
WPRP19BCGlQCPQE32IG0f+xJVPD9VyBPgIIstjawRAFrPXXz3SFexhbqXxQ2eTusmVSY/aPyh5EB
Ui22dYPICGqPFaC8kCdPc4j5CRcWaEZkxu4IMPnEnz0UUeLse3IAxpYc6AccCVsge/zSD1yhfG21
s/bA6oESfXr6pEosyOGKB7+sV47TW8xeM01Y2ELA4QqzeOlpD7Rp8YdXMCStFmeAi26P8DJLscde
vPJxU8bMBwyh0E1Z0cDnpK/F+BMCqUGKLos9Ff8jAN8ddhqDoIrhZvUok+AwQcIF+0Y0vCc1jp6+
GNurfH6bo7Jg4Sb8OZhECBdeWOvB0uAYuzy+jlzSu3tYktcbOrJAtpHxMKsZc2nV1VhYQKKE5jt5
C3QnjVkhkzQHIYsFekQXdUOtgTAlg3gMGYKxtB6xFfL0mHkQOP/vs5dGLJCZ9SFxgh2ASVkHOjhk
mIWLWRkbE3JnAtg//1h5zxCCGZORfOA2IJEUGwtpz2KOy/id0QDxoZhzTfQc9JOMB7cOLgtuoFMc
HMC94EoBBjBLmr8pKnTeS+nxrbOwYOvLXfQoXfIAaX/wh8PYjJUcmQyguoi9ID2/XfXw3N5heNET
IeCRt7fxd9fNjQUjznVaBX3ymJpwGZ9VUMbYQBBqDuwS1WT8zAcrlsrVHItOHq32rMyY+2jPyjVR
NgiRsikABKEYozYw9w8fd6Mzu7gdj1H0nYpY71Oe6As77HSIhhoacxEycjyVYn1A2HbudSGmQWOV
CPWHyyOOB0ofwsxJAMNJ3E1ykfzeemy872i0hh1rPP5Rva186FHbHpVgOPh9ChmjNqsCUu7/+C/w
scwGjR02cSj5GI/iERcYa9UN8cDYZILgvka4A1fGrN52o1uJWq9H9sQAzYZRiV5iVwj8VmshzFpz
Za/uLmAvbTrc6uxku+YM23B5DsJf7tgMcWsSpgS8ZHrNCd9naLQIXPnrLMb5lU8MJsVGrT7xloGG
QKXWxdxEQ156LZ0oSl6EFzCOskWFKzoVJekDUPM6DeFzS/z8hnv4dXpugaEEkhbqLO4944IsmtX1
bS1XYrGfk1NYHx1woavPtZInb1Lr/t1+AhLzn9P7lAvWdisGvgXxjWF2AscikAbqPkwmYCAAb7sZ
19xcY2xnSXIyEgYTsa8VmeS2kEHBH3kFGq7WTO/XXziFMK/5jM/3CPYEgDzvozsRUc4TOfilaqXd
qsN2teMN6wHcPHpcy9yj62fYPz5DI0yLBWI6gIEmXRksConfg60iwTz+BDZeVdhu5mMrXfGCIN8a
qXBcUYElSDQrV5xSbHb5dNrCKnfNPz+WAbco0vz65qdwNmA9EonRQi9wm6Uy67YWQBPNIF82UwO3
sgIIKK7EpEUU8V4D/I4Va8MF5LRj48pqh2dWqqacNPzV6hre+hjs1My8klRLPmHmdqtjMyLOEhC2
WtdT7hUj5OR9Mzj9PN7OdUmF4KtLIQiuodhDRrgH/cL+BXkt1wp8tV+G9p0EMPgYUWBxSLHg7vGj
mbf0AyB4uROQyLQas03n50HufUPHfP99PHmqn8WMeCQ0zadbYR7+xOWmUdw+hSQckcvCzZVNP0G1
Lhfyypxx6YDFEHttHh+XBSTKxPwAp5JzhV0KaFibh1SJGg+QHXwVfpoVvnzaphuLOdfY9eD5eVAK
bGrICQ4N+h3RLlHYo3KeB+QvXpGfEi8DuDsFYiJjilUCvNYkDWBSQhbAoHqiLImHYuiagN02yEiW
JQalw3Z2EynqYGislXHLrUMWrFBO8H0FIwcE5ykrGTAYxQaks9w5Clf/hJ7CH/HEb2PEiW4fpgFT
+7IdU6B8LcK43xiDhD2KUY/hyj87MIBliHC0jqgNFRdGEEwPyIoPZinc3ar54OF0jOVUa2ADBs9r
pEKooROY9T/q5TivfBPZhb2HT4cNm47hcAC/w5YgKsKfgW/ZBJ133ZRzUinQrK3U4NoLVjvyZT7R
j6AGxVf2bjElBTkcTerLbUA00UpGYDP8RHBcbm9MWMXxKi9Ao7/4R3Ne8G/8r98E+VIbZf+RdGZL
iiJRGH4iIwQF8Vb2HUVFvTFcSgE3VBD06efLnuiZiZ7qrlIhyTznP/8SDc3CeU/pE120rKbcOZ2B
2YeQaco2Rab7/SeA5RzlGrYO7EyNY/oAM5C2KGV8uBcs65RYIc4/ac3MZ5HjUDqeq0wIINYiHOtl
rd1IJBpw0suEkp/jYTicFsstZfsK1xqhY4XID4C5ukQPk4bfJQc+QiCANHZDpUYjAmMf3xVGd2i+
q8J84JXMoP6L6fjQ4wCmCEKkaw1NxuvqWhg0bg1G/SDeuLrV0ROgzqqSrfGwcUAAimcjQHOyult3
tB1Vimze6TN1V4B/DcBNnC8LFgQWrBZsPmnVvC0pGABOHfEi0uoZtjktVhmPiKruc3jZPIJsR/kf
mRbbxfio7oE1ScBl1+NN0z/+VsyE7kFlja2+N2Tg8ZgVnmI9T+9T20PkPUCr2u6bIbnwOMAxZEbI
6YxDLWZ61s2gs00ps4eUn5jApUB/vWRo5y7FMjOEtI96D/iWOSfDMvV02eAxwIyNMwn4xHpEQMdY
zB/xkI7YYhW3i1kXZdJGWljsVRv3Ep9kwhB5WSnj7I3tB2/27FOKwmPAh/oF+Bx9XqA2uJzrnH4Q
4MfHNiPqzEBig288fkrQIEQQKEUiFRoPD6UihKFnbpEPQfFK6UE9YKLs5IQFu6V6VM5HsDKDMSls
b/6p4AFtnRYqMdT2+l8tfXYqqHVwcFLOeFWkPaKJz+4Hxeg3ljBpsKgpBjUU4eyNzQKcPbIUwOBS
6M/cCabEuIcg+mDbJLR10TojiLwZrD5IRKw5tmgFzxoOCJzGM+I4nbPYJrmsbxs13bTYU3Thu05d
qsExHxqgRbiA3kGVGlOeMp65yYCiZt+XBPhC3JxO4gtnV80W1mN8s2c3qeChkXQHcQOj4q8YwnBk
5H88NP2ZNoWedMTfvAOd3+eyxZlCgA8vwClPLd2XsWOMqFkKeUGoDZa+KAoE4Yp8w3aJrfazwghv
Qm4ThwJrkKovD5WEL1H6ExbKHXjRVb49xhRTHAI/ZdQV9ORvPx9GrzKi5hOZY9iAbv3B9o9bWy6e
5Zx6ktwDZj8nlZVSNAk6r6pM0PxrmITnlK9FjC+/Bn/gB75MLUrwWb+/f5bx+2VTA/eIBnU5Uejc
o2LOfD96u/yLzphuKewhKiccIEKHi7gcIYwlMfcfzzW7v/v5A59ld9nh30RZiucueFxhUCyUgQxa
pk6WYoedlUF7maLeXyBF6qFcCs8xcFvPLpJvhvqHvY+fSh3u0pXdMB05Y6WkHEcJ61OID2mMJ7hL
cCRizEOsLYjZN2jUkJaB5mFPWjtUzfKPElyFbOdixDN2MTu0mbSmDBCgv4pX43VPjxP3jHEABE+8
LqDu4VfxyMgneKRAj4M1pVy1YbInhY9U9fv7ypNXn/D6VyQoDpGEO6jLeU7mRcpy4FDlNJMtDRrj
UH8A7NqXuGdDAINBYdHvkLL7R0X+TClO2Xk7IiCSlmwuMFZ3mDW+lHbW4ADziDAhpHbb2dOXTwVV
BLMO2joZMR1CpD4kpXX3x93/Tgdzhk/LLdf0hBUbIx8ggum1N8ubWH5m/T0Gs0jKWSQpsVEXZBbZ
mQkvfLS/7uzQ5zTHvjYhqhgXRkCJMwITsQFg6n7DLDIgCETB3M+CXo/Mf12vtlHpDBg6UOql6oZ+
KCvW5Pp6kB/Gy1fUvLkU9QkyMIQgMijNb1qFIuCxR8RoZS/wH9F35CuyAarOZ0bAFZMC5Co6gHNr
3eaQsQ0Upmxh5O7hDNsESDv1F4q0H0Qd/rANatyVcBvWsThw0ZtOOTis9eG9Rr/vKgDyurpiNoM/
xV2nLyniq1du+EC692FKCp5A9cPxhLabWo7uLOGgnMAUiFbQ76KHL0+RGsXalEo8wXTBr0I8/318
j1A04N1rXT04fRZcEvsEC8zCcFDkAMSvxSgh8G6IXcbY0DKVGMraxlpgV5qls50wBaY5Zx0wXZ4+
3fFft0h3H1uEqYClY8DivPhBcsTOBSicYf06wZUAbOVrDJbnIx5jOMU0Dqu+QnH+djj9hUsGrW86
SHE6gutt9Rxx4MZMBFW7TIg8mrZwNOATGR0M9Fv0flPbQ7qAR41DEOukno8wOY/KlQqbUMdLKcBw
D8XukpcBJJgK/47Szu0ugagd9ALEfb8EDg2JtmE7BRKa8JTs8Eei24PUudLsY4OtHT1CC3sUE2aM
A9iZuda2ZD18nlZQR+g23EEXKba3Nd8ORmheF5JJ2mIbTIFdo/nCcj5H9xHgx8mdBmjHOnjLHXzD
XUQ3i9QMSUyUu1uscLlWejv/RH2hcRwxZ+Br9d+Z5vBl3IMf5gkAddO+QbiDBSXJhS8zHbv534Dh
MZ/XkkNyZOk6qRy20156pnMETOBJHKFRQm5ESGoZvizsDThXsZabScHNAbvkrcNRPgER4TIgGbCl
Jqo33GG8jQnOwEBH50kOFHrG1cDQYhaKq42gnVBvH76h5DOE8qE51/FD14ysMWav9I47ok3BSa6W
efavxiXEpKSA5ExJa9bO2bx51DWVi3KASCrmBAl+nnjgIsIlvo3zGXFJADDA3Nh7OMw4iDfShMXa
eiRSo5iI9NKhX6Ti2kCOI6aHzbecY3UyjyX/gp7uPt/aZK/hTLHNcIM3oedHmD3ZdD3GiPCe94SV
f7boi1AOmPXiNQXJwjBAKKrHLhi8NdV81Jx66ZYJzRUOOglWxhMiLcL3vraEBdedtQIfvUxWeehJ
yw/G1oQWkvfz9siETeAQYJn69PHzwar3vL6tU3ypIIiHXSV4YxzTY6zoHI7k82RkMkswG5cVsOxx
dwE/wKjkKQ8HwVXERUHbUSM404aC7cf20PiVMR2YzIR8ShDTuItjnNR4f/fzPKSa2E3okoesT4hi
XvymTeAamq2VR+tnVi4Ki73EpIHFI78M+/uzwcqKMb3D8hwPuilSOWsEl7bnXqdolQmBZhvDLI7s
c46bubDE6PkqD22NZJ/icSkE/jwcUAV0cFGqwT43uYmIZWZdYLW6a7GcpmrCH67yb/Y2ocOYSIfa
lU1kLTRJEZJLyFuYZjhwQFmftavAz0P4nkE6Lv7wIeQiNNwQXBl397US8H399Z1+GWJCinRdcCLr
AN5lMesvX8GTbUAZC2Oht9kiLbvOm6hK71ZpVT+WObCsV+GuotmIE4gIwauBeAt8D04/i7+jQe2I
WMHB84T4lkcD8xpnm3z8bUD/j0RkzLn+gc+CT8jNvtlnxt+ZSkunTT7ON3nhdktJH1P5W/eErQqT
WfnIJG1rjGyOFmMMNR2DiGr+mPLwVAC9K/iYQd8FXyfgFGKPC2zfP9yCakf+5uajF640LZcacikd
JJCJtFuecK54TNY/4EdyQiajaKx/j2CAURX1Y804h/d2OTAGFgJwJmFeZcGk/BGMp+Nx7j13kvGY
tTMFipRgaUK6/VItOuMXDE79NiOqMEVQZhfe2B9nMHmRqSDcxpoXjNCA67y/TRHSautmg9T2iZEf
8TVWbhRTmfzfzT19eHdYeSNLcZSsirl2TkODyMB5xEbRdyW7X02IFvb+4Lb2JmLdEGSTIVXAK+Rp
7zeQWM/+wGjtf54g8kTVlaC/rHBV4d3erdwSVna91cjC7a4wIYpye8f+1bIx5nBYHM16GzDjGBrj
8G0VwTc5B8pMS3BjjduwMHtwJDYVrgp38AInVvX3w4bLp50YhF3YndZd8IUZu4M+i8lG0CMxC0Tv
blJ1DoSdMbGgwBnSSiANQrlolceRA+9Yf83PFF8IcL/2F9mPSWtIN8mRltvoYtxRADISIteJ4QLG
2mnrwXIFjCKbjQJUiYUjxudQE34NqtpMNoxoLS7IZAQVjkRvRjNoyZ52SeGCX8qde/jWUUmqOi7t
OTSkgXWLbqa4m9EdBeuElh8xHsGttI/cMjgywk0aoTfUR8F3pdcvNUe5WuAHsjcQ4JDGvALpH3sr
nEws/j12fXbYX9CY4vGgfcbra8eM8oz3dgG1BdsBC5rQ2Ico7hI/wMNIa5EegKKNfFVAOXj/9WgS
gBKtMRfPeTF3X2yHRhk/sF172J3/8LClE0vURKHvjEHBM8aXh2pdzHinitVe2Mp0QFMTQzYHTCi8
+FIgw09SAiGRpxLgDJOMIVyXkOZWWBhcOAsQtKFUhK9cHlvczh/+HSIVe4Qfs0GkZ6ZZ0XvGUuuC
D1vEbfrCtHXdP8mIrYVLukBntPAagF4w4kfbwBXj9wA5zFVgHvG/Df4scCL/wQrSF9orS8EFjrCl
5O07IKuXHekWXYDIxYB3ewiZEuBEGNKjSpS/0H+pgksTqYkcSUfUwyDULTZFHBTAlOYlU0MWj5KS
3wX+UMzeACV9E1/lmOkB4MxT3yzF6XTEqdzl3xjfApZElv/1p7ldsPfz65eM8AXgxB0cvrvh39nX
7Br+FW4zTOR05P7+b6520ESYi1nDii3jKFLIkSkJtDvpR3inYcFUTPevYMDj9tAv5ms95GSyNDYS
7MY2n/Se2lBcI3zWTZji7OVsrDSw3aQCRYCPtEdJ/5n3sMfUsKrTOAPeBq85G880qpOU6MID3jyz
s5/L3MlmiXk/P4fvtaBJsPDBSMjO9HKLAbZVxZ2jHdl3UZmYefj24ODNmCcbtGPmELI+0pmAfeWP
I4IktqxrhOtEtJ1DVeD9o9Z0cBk3ELDAR7JKvuh8KKjQoCbQ0s6cHv3wajxnQuPCCTQg/Mdnzbov
E0YwNOTw+ZenBVBovGW2xIbCNvyTzOv+R74ifvI1m2Bp3RYvVHGtOUBf5TJxSYcLHIXsjzjY5oQH
09WGsNGN+Rtd8+ZuiYPCfiQcsmbnCN92bvCFBwLxgjT/wP4Y6ri7NSTi+f0FxGmn/UPro4OI4VZ3
fB2xf5nAGKZM/FoKJ5MiyiH29wRHCWS3tI3oEizPqj86VSBSM74J0mHMCffkMZQFR5Znp6xi9cR7
A9rCeW6Uvrn+bxNqN3zJSwTlRWE0DU2F6ag5ivFHf3toBbhF7GSt8QSTg0dy2YgecED04Ol3gLkM
j3nriUklzmK7/rTHZ4N5hvyy0YfT7sAIlBEgpoUc9EXhMl+V4s+KMl0IROrjM7q6owPvEHfrweqq
mB2TBnwcp4CS2Gk/R0axHIHnFcvcZSxhi9J5nGBUSj1G8U7Agzt2PsbZR1LLRAFzX7eHksK5xqyw
N3m31GtI50YugQtfOJs4jIPRML7+OjfmzxtAZTV8II29JxBGc/esCXo18rvbTmzeZA1RC2ClLz4X
MuubiUEfl6N3GB+gSHKdeL8QhX6rt0Z6AI0Z30ppobwoqeZYNWFOok2xRwI/J7Jvh0KQ2bLgSfOL
g0YTM5ozLRCY4B37HrYlOAu1h5kZtYhAXVkkUI1ClkI/AoHaQrAC1i4QgKOQvxJwSROEaQa2CwzH
KV/OZk6Dgw4Fm55/0228TkawMGMRX/l0fvEvfkJ3aCCjiYBFXJtzknMdZQs6qTN+YI2DsK8Z47F1
gVIAcWH/kwHOMF6hemfSJUOOA72UzYcwgodI9ZqV/mt6iSlQ1XpCAsstpmmyWgoKNCEKXp9ngVYA
fxNdOF7TaQEzJE9H6Aofe/Bw60dix/+gh8FP6BlCLlaFeIpg39pL6rAKRy6h9h9Hi5j+MrPkzQAG
z2ioCKbRokcGPijsoSD2g20rgnXaGYXTvi0BT+KJ0CK7nLRL1c7HdCY1zn9wphi8eoxdZugDaSlp
2oKO1Q4/Xl1veXhnl0i1uW59r5wDlLrvCPTCeNvsREB4t80nK5zv7EzT/XZak7NmOxkumpBdLClX
iq96Z8d4I3WTMRilxcRc7hv6sMpjaa2a6Jp78+M2hF1s/o60A1lh9OJ7gAOgCfzY3zR7xBHtdOiV
4PXw+OFhzytLmPshhrVjghsZRHA639M65R3vOsw63bHfXhAWcebNBishrXUfDCJOuCz0rAEV/tn6
7oXnqQDARwnRWjGoDhq8NauKg0pkCSNwrEz8cBA2ctAAtqdM59sO6eIF+NBXZ2CXX9jKpCQJh4Kn
CeoJ77fWl2KqnA3mTKMZOiJjAwKQ1oxbob5B0KVIQrgbtKohh4wCsi9YLujX057y6hxtiCtWrceW
sx+9bUyUaGkglArfExFqjQW5sLEcei+IBow+nWLPS9aHoc1o+444FYo1bpWcuDNwUpzMWZwkO29n
2MrsxZYzmBPTSGQsFtt8rl86pmJDj60uXocPk7qsw32ANeQ/M7R/Zz42+AvQorAgl8WTVzKIGUDR
0llA+BUJ6xBGZg1cPr69yEZHPm0v+Ag2KfAvtkFHJsPzh4+cVp7Bg8hQBDBfQXHAb0B6mdDjYImx
DWpCXJ/W+Krz1TEnDqnd2F8SKqWIu8JjOVLN32Dy5acwKeoT5maeSYT7N+nnUQCB5j2swTC3N3c8
//R9UNXfGqN05qvbXW7DkshDBNlyxMsxgWT2qHABYWK8iJbCJrz9N8nBbAx6Rl+8N/QB18+UK8B0
lfsHOXFc2Jc9w3zIBfwtYjvZGcTyycTHBn3GsPOuIwKgT+Ypx/QL0YO4CnwLyTkzhqOw4iPWHEi0
g6I+t3mZwZZxb2kSKMpMmVeDunyTTLYHwJIfYtAuGCoepdMjo6cm24pnXAwAnjaG8/kCggGDT2Kb
UU20OkZOEHQeGRArn5I8TnBsbinuUWhq/W6NYxp7J5+E79ki4yznDFB4N6Qb3UUq+c2Hvv4xhxBG
XHBPUFAxQ8A4LWMh8YRASmG1jud8LwNvPus+v894CzBH/v0VfI4STEV4M8qaq6bNvo4QbTGi5btw
S4a6g50rBk+DBDD96WNnk/9BDcdDuR4KQySMfPw3e8E2yjdYkwZYzjHCa/WHc8u02Wh9SXEDeRhw
Kt4IU4X1t8CC4MXPFZcRg7XgLk74UUg6WLTUeD1LbI0zcHZq9xreOFwZGD8NEzqBaXBLgJKBSkKB
F6rmM4PUANmhtJE5UOIvIOg8sm10X0Db9QaMLzv851u9kRDBAbTf9lr03QOQ4uF/1OC+bPHg4nTA
nZ8/ZzSAmGaQaDOG5Zgx2YM1zCH+c4SoA3IGbsq8FHE1Ad0iT4ABODeR1cLtJg+d72WHH84qmokW
SzeMcJN2EHMHftj+c13JnuARgvEswsLRJX99wDcmSXvUNtyw3pFweJixlAk+N2CUMKIEcXe+AJTk
XPIcx18aQCpxH/d8UG8QbEb+IEBQeWYU3GRfiZMOpBFmBM8PgYeLymjwov0YQ/Z1BYNYWmoTEgvY
ICR1rjCd3d2+pfmGfQGeBl9BKtAlbF5cyuceYYV2d8Q00+fH8V0Xi6KaST3usguWTBn8jsyj1Eic
kz1nRC0Je9gqcJEdJHwIMYAhgQbkFBtOkSVrMf0upz33TIbxnkWxxmAi4LFiNo+AFp7TP96OxnSu
8Z7+yC3SAcRBMYrTryveB/A4RCXYXjA/cFdBNgp3ShewKDp0Prfoqojcu4fiocv4mSwz7ES51DEy
ANGqwFLjEcAiPMGH6sHx+2KazTgKeAq/FoaWtPTs9aMA+QwpBOsL770yFKNxYGJso94ckF9Ac715
Dq9BSX4pnBgH8QSK1fXIkPhfYb9lczK6zNxstqtUzSD2zkSGXO6RVIEfJmMQNtlhpCCErMDJ1dk1
JIuS59GFHeYQiVlOeUrx72Nw7Tz3jS+wPyofvI11vdnX9sXCUtJg25QSHs+VwsHLIB8nRjKYRQ2j
uM8Mlu9C/D0BHUNTAkyUcSw2CowFu7CGqMSjz0MX+D+DobQOTUL0/iswPbQKnoDM4d772e5Fi9h6
HEOwuM/WklPSXOWLFAseE8oQmHrfBFljA2fL6NZcXgg9hFF+rDeEIqbDLAjh09/47PtsHpx0CtKt
p4UiBJuAOuwbw5UWd2aLjx286rc8KWc5R6iNM3HpjzzACwepUwhEOpwwI8Cv+MLWjDx/jTskz5MI
fxdTGYojc2AwoKXyHM9Z3EwYJtdoYFbgnRgI8ODDImDF9NYisgJnAow6odg6jUZ4jSU7+YZHCtoF
9sBbvNPGbGR8z4CRaOexo1KXjA1Q0+KEsN4e4bjERBViH28i6/vE76VU8LAbjR2v5Zz3J3heKARx
T2dfHHrQfw1tgZcIuDH2KfCqmIVhawHXK/fuGGFeYs25bpizaGwLzHbZOfv7whr65R9sKPNmcJQv
CCi13/uv8++TMUWBj4UaWjlA86kn3pcUBGyEbB4G4WHMPOoWIw7UVdBtIhvgpCUcGIx6K1x8N/fN
Z3MDMZl8s3ID977cQDrJgYG9ISbO7MPvPe8hN3Mfw5bFK+TS46s1F8bWV6KqYHWQHEs2Jck2Agfb
d/SJX+SEwq2+WHZxTSAd85+VPLv5V5i+MW6nrdc/bQVg3cJDn2Doxt5pfciMgMJJ/CYdL7UXVqeA
2/8MXNGHjwI5Gh9REnuAQjgGe9QjPRAtLSTSk6TtgcuMhonCGk00vtnUQ+b9gIjOrVZsZeRTUg16
PRisvWB0bKAhVTZlCtNqahSOb8JTOGgLiaapz7w+YTqOspLwACwMoWzhuMHqGRodHMCPi8HHv5NW
GJIyvf2DgZp7NeT/Yj064TS2k/eLNiBaxO1Ni+S3JBcnpuqzkY9aKf6aunf3Xn8M5Hi8rphd89zN
WodtZpL2bQqkSUhhGDBVY9b2ME6lLq5QynwVeAHxH277GMpSJpG1xL3o+76YkFDwME5LWNp/1Egd
WwLbEKvlfIC2wklnsLpY3kSgMESrdKh8PCNHvNb07WFoVUTg+tAbt5B89nebMQETCsptuD/6jdEi
a45Hney7xyQbR5wRy6GRldHg9D2gr2OUKEzRb8k1IhopkVcMKm+JzLCj5Y2TEsCpU/Kut6xfdiIA
xOBUOkg2Mcn+8izShzNLIXF48rTu5ouxBi8N/H9Z4hzsaiHtKu6QJhRevx/cElbn1YOstwPvw6XE
wV7PEI+XVdmweAyyYS3OrgLZyyXlul50z9ihfuVUyngh/7Oo7OPj1Ey+k5OI22FAgdsDBdYCVoPJ
lk9vZ7TxgBwFnpqldGi9Y2GcXgZGZcLeuZwvEdnwUV5squloibjOeyRjGytvbDlL5BV6/SduVp48
Iw199YztEBoqgw7/ZjE+5SyohJDEudpL5vs6Ba+pUrSUG2bTcMNizmc27k0TfzhEtnoXY6akmd89
Og8Tebb5SQZMGoMlxxFHluqonHMwtNQZ5dcK77p5ay630TKf3wiiEzOmx3SLEXfhv1LAWGn/yXLg
Pzy43AcPI0pacOePfvOeZCpmtIJshTiMF1McWSHDEmxImlqNj5rx3LRhGbea+VxcDZIfG8AEjENx
ycbODHC6JobuMsMY4k2INiAJwfAMtDe99AupXuCVJH2Wz3+sMYBdTbC3+l/9cTqiedSPLzL4gDlr
eKZKCkpQrWCloOUlFcCB7RYWp+0fJwq7HvCGWeyETfNB3qjo6WcUXlge0I2soWGVK0qwBzO7r0iW
0qJ2f6W4xFafWvFtVgE8ISI8BsdRS99Wnb3C4G74ZEVt8inODDT3FDoDlzVJlSGQTiiploLYnmAb
eNE9H/wzpQHRmHmBrcIJ/8eyV+byrHcUIA+HcidRpcM7pvgcuCTy9fsmosw3Y84ZWznwA/vvZuhQ
JwatVXtbApImCLlnGIU4P8iEXj1r56Plw0ViljEFV9kgGkQtHpEsTGYLi2gn8UDkJo2VDhS1F0b3
YZu1+3Jz/cOLT2itXuT9wmvcP/122q2fPht/zdmbqAbjLxqg6PAxF68/pIu0yB2ibDIASMTilDPP
d1McpTTuY7ad61wMbn8HoVOOlQPWmjvMTOnOej4GFfPXYcpJjDlURANo1HCEaaeZew2Cn3Uk3Db8
/eVe4994xB9xf99jzvyvXTAIRsJhwv0xqIA2GIwN7HzuLi2T5ypkvMxmm/4Jqr+oHUdUSkQfeENI
Yl+THoPdxRuzgVCD44tpY6ZltzqWsSKeXNh1pVIqPj3ZcfoLmofs0aibm8cUotvPJ84pkTC4ncE0
Z4jlLMHTuCAcQ0zomCACOW4T7VgDggL07SUfvABmIdOSrb1ipbLeMrrVQQw3z230lAkRHAuMhdk8
hRh6zGigNYWC+Bqw8N/L2mX3EIiGiE/CALD1GL+cWBM1Wb7CoP49Q9eKTZp+jipOq+ln9Tzhd6B9
CVYa6k9Mk8cD/YddPhSEzsB1/bvF8JDxwTfKwQI4NeKB2zuOk0dPr0OJcl7/mMVa2T0TegjnYcg+
7WnyTrQVRYWYukyUHUZzOzZqmPhI1uHihtWsdSHphVArrG+OoebQebuawyk0PgpzI0xlgX5X4iIY
7NfOYz84stv+YszpJOKv7/abtietza1znywkU4y8yxAqjVFgIsMmzDTYFbeT/8GsW9CFC14f5zX+
DCiPTREcBmgmgSFHUZcpazotiegYCn3kmcKzi/ysOU3xG7km3H5BspEZHp2ZlWHJgSsN2+do0qyR
CRlV9HWZn1j0zHjOM3Ngo4GSPZdO92XnoQqqPclGOqogrIOcKrKTyp26IhuF5RRfd2PByYVjYh6H
tmFd4u0MgztAXUpjkxzy2UvHterMGw4063KAL4VLwFW/LftiakCaFGRji7pcFw/pcLVA+ueOIMbw
9kQ9Rj2PMJjx7aqdfOegkSuMIn3m7fjP3ZnB09HhUJEHqkktubssr3N8qDBdIqeAn8BH+aaNmxYc
klI8vXqvqGYNlrTRP2sAb4Ea3gIP4HlXXBOmj49fNGcN3b4huCUf4+KjA80AQxgRtkwtfnEvvVCY
hNsFuwV5g+NDy637shrzAEyxB8vhFZCYeWYSBfUYEgmfkDNYiOtj/uoXKOzrcYNJPybr1sznkBzY
8nmzGNSxSJlcuxVsWg6w3gGDSeY1SbtkBIAnnhQUUeXCHWe/hbrDHLZML7awSJq2fwMU7YABekjp
BaORyhHeAy7fuphA9Q7lmnlO9oTY0R14eGzsPC/TMw0ONa5IPRDDY1wOxBQp67goPesEskNdQoxY
RIqjuYVBgGpkqoWjWIxQGQI4KCzYZ3JykIUvJDEhP0vAo+KVh3Y1758gsJxngwN/D6Yx65izAQyU
+zqhzcETmf2XISSSu8mKYi44g/Y947udA0FhPIJzzBiOPsZ9xkfh0U8VFauJvrON6JD4xmLWkHb0
9dqRYKA23jjFPlUXK2tI/EcFwgQDNNDsF0QjLvDTqhdHvw5qVljNt59BjqgEgDpZcH1oqwLLxp7C
plODRoO2hj9rzdpFF2X3qUO4r14DIgy9iMOyJlhEdHXjtIPVJLiDWITATqJ4hw3yr/xk+iojanML
H9yCe4/hUCTGtDqUGvkkHbhQQeE3BHdzoRgRfFiPsYBVLWzKCRvBh5cMKsF1GdBuQePM2cBFWB4J
QxPmJ6OU4W7EKlG5eiuNjLwrVQuqhR1k2wl5U/qYybtiMTP0EPdWCUYUlAYEPsTCJr6fagYcOGX2
ParH155z/k+JXv5tgdbCv0wJogbhNOE83OxLOMBLDoumxT3GxeuDEFn/MfcP/2X1cM3xMjak1ZfD
h8eAHE6Rv9HVuGjp4OfS/J68sLPFrF7z8Km4wDm6TNvwHjNw1BiDMQgnqAVjnvTnFDbD5duUcVOB
e8UrEOM9KEMxWo+wqifnsEVAzUzTu5kkhJ0YreDD/sSqk1GR2e90GUuuqbbEnlbF/uLUiwuKavxd
ZFhFZ6onWl4eR2i/vYksu/1oxJ18Bfdg2aAAB/mjfnzB2xTNA7i4ifmzL8MGALYIJMYVvw/b9wAv
Cb1INXDoz1pJALrzP5WjntjbQGB0vSN3EbrRz8WONYMSrjiPCHZAXK6+SzG5Ywjx5NYKisab2kWH
woYadURksnmbUUvBY5kPgjr5ibOxT6kcFMsGDlZCd1gfwN0BZCn/sOCd1hcLuQJfgii5I8eCvadl
rRKMp3PIa4sfHvfj9I64h7yvN4wgbEThDsD8o+NEpH7e0yyizh3g4snrMGiSwzaPbz5JXrESA/PT
g46R/aOGgpZE+8fiZHdF0OTwLphh3fztTuuElIMI6lWNfcfq4dCMOsAkQGxUT+rQ7SUXZBGqJQeq
j8cG0A+HAo97RuTogp+H+2TYrREAOcRZzu8wo+CN2lOaKhAqSl70NjOW+VAvjXk1h9OrrJ6MAjEu
L0HZVtryMbuZUJwRJghXTiKRtJBKZwAP7imKUv5Lgscly0vz9vDAwkHd4ZRfUT4CRnHwnqpDgxQY
es5O3hAQe3Mht6UUVBGAWX9Db65hT3JjoHL758oFFvQgvDhFuApkWEK6bXzGTdl4zXiL6TTVF1Rg
8GgMPgEvh9Hbo6YG/ANwec1yD6CAbxhMTHxw005/uJ+lRmatg6mqWc44LRliWvSW3s0iAQNDY5ki
5QovtLCee9jaVKXJa3HDrkBw5Sj6qAYKCKOKgQTPwMxIfxK2x0wH3InxKhjuQjEY0lrEmQXSqphx
JPh4ZK5U7lEzWbVOzxgKSGVERT4KzooNMCsBk8FXwNWvmGCnhU7iKeR0mHTTYe5fKjDRG/jlPn1h
wg2hm1gAm6pvRHeOrKHYD2IS7Y1UONeOvcfxjjQOYAWAGq56Gaqzn+j6bOIb+gyU9pfssScYBUNG
zluh2QIQD1tPISwUry+VPCa2Dw5RmIpdIMEWGUeqS/qBfaUpjWRo/+TMEtKg7DsCIxbQHlz8owO5
I7ZJZELR5q1H0e2vRCrHRvfaD6BhMZtx7nvk6rVPHQ3rRXIau9sXGOSDgkGNe4RVllvPxcevHWkG
i1n/lpMY8pBfcGaMICMU5sfnLIU/F7JHdhmbGB8bNdPkmih7Ni77bokjSaODfiyvbuudl93hxUlA
0Y055dZ7rb+0Y+flfaWGPYwfmH3R0y9lD+THaES4Pft3Dx06XFMsg7EdozbsJmNtsmV1bfDzRjdU
Ki757fteBGmPAsJS3Wbxydh66ElvX8ozxHw0a709rRVGi3BEhubPgBgCputxEHR7ghVDNdEwCmVy
7AxZrNMhkGnYQy8giqX+xXxvRnRXWAwAke17FAwDR+Yxoh32/u3ON/1pS3u5h8GTfvUpzydkjtjs
9wRKSmaVce3EF2SeVbWdXMJi8V3jNWA2Rj/ezs9UCSyqEZyTWyiD1a6vDAWQBj6s+8OBahZLzAHo
M7jXrf5BLZTlH+s8pf3467Jq3znbdX9kXoTKUTii4ID+cuSkBJ0FuHUq5waCHkuq0SBxmo5C/CJw
8pzLEM6+FkYQb+N7UI23pcY0yPbdaayH+wwGduVsLTl9kQ4d99jwgrGd1b4Ukaj0jyPM7AKE5+p1
C/wlE8l86YBKhPuBMwrwh8xqW/Nl43xkSJQUR8wqJ+e1ounFvGbA/3Oeh4/X24ALBT1bmfam8mFE
Thwi/MPF5cVC6TV5fC01zZeVua11yX64UDcOwxT19xSzC5nXoHJVgsehf8BnBRUgNDBbmv3sTm+s
byK7qAatfjXB711m+PGbSLdJHm8DDSgXgw4J+YM1Cq/+yxym/Ol5UaL88C+b3JCwBJtcd9sYdxcR
l2NfXMUbCPbQb3KPeKrnLzI2uEoPxXwGI/s5H2g6xAKQ/i8WYaMvnDZywvQcZT5M3FxXgXCgpJDK
ytTkCcnZ5KaM78LJobo7vO4LLoR3TZl802cb2YduIuy7FcR0ysgKe9hb2Pm3TRXf7Ho/3vXjm/5x
LoshtxqLhxfHE3gEls9cH0ryEXj5iEPsJGF4kOtD6HxfvSSry9rCMhoSQPFbPR/Wa2g3QKbmzR5k
rLF7KmLHHotBPXmEo6jvXljXcFzT3GKwt/rZZ34N4/e6PuGSqDNVmzeQzrxuKXmNhaGgP2IbptCl
bsceD5KrDIDENrDAr0g4MyBtvOLMxhjrVCBBeLqaRaFkgzODjKrxOSEww2B5MlyirOGdRbCuYtjY
m4/P2zbu/iXYpug9f9Of9zm9HHWOT5vbX43D2tPIFC6cm9n5PIhqQAi8/nbbFX6FBlx+ZlPAJJO1
ln5wLUqxImmYkUMZR+TbrJ9np/3AkIJAiago7qHHJlnlZ/CVtrMferW+eAMGyntQXb2heB4EzZQk
Ux/JHaRGfNSIXZr+JgqCosXN5tpxEE61Fk0jrvsXu8o++s+DHbjYBky+PARMxmuBcIfZOwecGakp
OM9khIIFsI+DxtFws74YA9gcwwkC1a8heLYk2n88XDVYYvSmhXsBCUfrhrJnpKuqM4Jfu+76wnSk
D/8KGKWzq6fN7R5v/aIxlIrf6M8/IL2nqmO9BD8wrVLZrOY5WxkFJkNe4YwY9SYuuxd7GX5afBEy
nqvZYIzGda5CwFOTD+N8mnOYq/myM0kdMWCZka2tnwHwEyVEH1skJWamcKCH608mwYPuMX/Uh38v
LCV0QUWmesPMuHO+uSNBWOehzLiSYwT62FHIehtKZFB0awkb0+EkR4CKrKfDLB+/FUvxhxQclOcL
mZMcU6i+Mdqrqq42htYYCEi/fxWo6tP6/r0IkScSUSTmYfN/H8Vb6MW7NnzFytvIQcwPCmuZedXV
eJBgVOuP86RO3ywQ6EPx7y1cwPs7KYCIW9wmT6AJik37kwyXEL3e4ZUxdqTu5Ddf/I+kM1tSVNnC
8BMRgcp4yzwIzuONoZaCEwoioE+/v+wdsc+JjuquKkXIXPmPj6AAsts/SJSY8N0qoUuB7unUgs6/
tBjgHP4XXIcH4tV36NhFj6UPEKkIswdhpGQkv8oEvRhyNnRTOPLBUXvz64bTjuIyWSP5+1ldgG8h
ME6Ki2adY0ppk0tLSWUmDrVoUJ/J7eZQZvjCuIpQnERIIuo5+rM+rozNxdccOp8DJvBngv3z+cH+
wKNgbJ6L5+LGrWtOWSwRRnpmZQ8znvLO1t0amPLpGRuUhXz0l+3Dlzd13MWSe13xCPVDPnKhDFcs
gpAfjOC0WMy+R2KiQCGPtU6zeh40adqLtFERC6X/xzNQEU6zxQ1L3Ph61rcD0BhhUrO/sDUWkuDe
zp4S79PguryT2h3QKpZcOGKw3AhgCE5uRPQE+i1Ln/RHuul+NsacLepQePjSqQjRHLbnp2KZdJWT
kIDw0CfIMOxZsNYpQ4th6YQrJMSNNpwufHzJESWjFJQPSIilsm18SX4xOy9BURSMLXiEmEi4oiCF
JNIe0C0zf2Wn71VMHuz9fYbmDele/BNzqoVVUJOEXvKTlUVvKPSMF4viHm6V0nTfOpWKnnr1PuxT
oBXMEBkM/LoaUAL4706b9s8ABaWDpZ2IItLiiOOz+V4O1fqI3I0suHBRmgBgRe0x3bDaBOfc3+1p
+APG5zWzFs7Bah3cypGKB4GHHvQBJCzUbGX5Q/28G95wN/DSYGs5ZyCm97i7FjdbT8zFxScsdoUT
2BDrxW2RTXZjbiZ2ynjn8Id+yK7Z1g67FFuPfLwuqzOTgnbzpAVfq888ypYYkPzS6UWLb5Bqxwax
a3biQlWB6pqJuZWP3Xl3vJJoS4jak3IQtuUnwp01gdz3JYv8XoZ4ubwYLQjOlFprN4V7BdwXVpvf
DJyK/j+qKG8iJZgJpI2lv0r5v0C3wk6GhbJzi7v/+03elfu7naRs3ldsg4+C/2fCznHaF/vWk8MK
gQ1YA27FUP9iTyAubyzPftPeREa4Rssx4g5APVKDuT9Nf+Dit0w4kNhV+mLnosiNTcZliNm/x2rE
JMC05V/myggG22sQkqJSPT/hRnXn7WgjKpKIkog10MkBQ4ZBRrG8QqiBIgwg4IyNEpQHgQ0mYQSi
qkimgV9FT0JAG4VNBDmy9FCFKA3RpowI9RCwGxYO9xtXfj9uV68THT2CJSg4JMHXCtUFWfB4zNAq
4pypIsnpjQ2YKOyAHG3Db3AbvVc9xAUHDmlkowJMo5NBlIHYBC8f52fiCCMtaZGTBAXHfgRREVwL
5x4mGpR4iFoQ+MgWFWLkIrNsu/ckk4Qey5iqSIZIkEQg9HHKAzAn7woRF4TpmxuFS8FhyqISDj1m
o+FUVqYoIqQ/oiQRy8owkJwoUUjB5lJWsUJfBIZlIDmzehzOWNEg/w+DXyRxAAxvlcs7ryafMf/7
aweAwUieQ5k50nBshYCtfW/vy84ro1DSAya+gDwPHP1nX5FUyZ6pCb67JjHhD86v3VlP5GFx9RNh
DS2UlSXWNXC3wbCHHAwN6p4Pl0QIGhZJUAOmHL75nElJ+5F4bT3m9C8NM4Xp54einzbK831/GUNX
goV75gk3NY9mVE+KaTUtQyD2IsUKq0diqdPWWfgc9vzdrEDYMrpOL3NjXTHkbW8hxLLqF+fGlZhN
KxfTo/+LfhM5VP5IDyMTHZIB2xyCA2S7DBG42icmWuyAM0dxMIYDEqqYJL5rDSnKrBz2R7+X/Tat
7xFfbPKK9USfVG4RK85tyDOQhSUpp9z9RBbmxBBt0JfXQQPnucpgtWT/lyJOm5XAQaJ5+deSHsYP
r86X0BhqYX98j29tXBPpbxkEm7B9s2USEL4wi6A8qStzJYkJHJJn9Q6Z8OA0cFYS6tU6jGnoGc7/
/17nc+RY+AUfJofsffO+SLVR5QIiS0vNqVe7MdsaotLn6aLSRUk3JUuYgPqYT3cO/zjhwNVTfebn
cZNZHzbI+MPBDAWfEBtxqKWUltRKDe0fSr7FbVEHNVZ98t/s5qBOb4mJVUxP8pT3j7pkNEixPWmz
y5BiBL5J/ToPGDU2hIajCxPt7JGURIk6WvjdYEMyLIEmgudNfgfJvR8uSXHQhjoWoYEIFnx9g5Jj
IEg0sjmQy/FtYQybYLC6kuSCXR/jH8W9JGIl7E3Nymjc9+nBzjslnBuoMn6NPrd/81T8Tb4dsJmt
LHJYbsa+7ZdtL/4dXoR9UlAHlbrF12JLabaAtIegJX0mh5YwLOLjhDGph1VL+TNCk6GH3Q1p5nzA
BuA/jxcfiZ5tbBqiWxWH4wPjR29VMbsBP5Hr6r2BPJ+ks2FGYki+ej9AQacY5SOMWysDt6VEuefF
JZWXw9Ek2/4CnXAAC6a5+wPrAtFi35rcQ7r6sJX0HAhn4c6pQgXc9BnpADk9ayxtSWQ80fPES9tw
em8OCpc+raN2jTgnNfdNhMvqyymQ7QYeiMaza/pALUEgHRwg4AHTyKY/w2B6uPgNiabFucSHSZMd
2g6WXiTaIB4sBjVZ5E7GUI7El8eViZb3+m+ybMSBvyjC7sAhoVfH4kpr6aAkV5h7NBDja+Wqms/g
yxzKnWAwx7JzE5SA2J6Ga+vc+yNK1EZh6X/Xb4+I5fP9zB1eitkmh5GqLB0nCi0h4w5xILtHNpcS
8+5wlpX/2nEfJpIgzrgdX0DT2mHpEJnHk0MjMJL5YIofjjXOZzMGZ9A2hrgLC0QrDh8SWquIRyBj
FcFUy+d4kP+ea3Zxgl5/PtGM7WV5oS+jCY1dwNlKURx+CEPTZ1uMyT/Gg0Zcw3RH9PFYJhWWk7+o
slei/r7+6xG7KFZ86zXqn5g35addGOKK0vIKAMPPQQm54u5Sxkbrt1enO+xCZguVxEXJ/2yI5uzP
lTmn4Pvheuhr7sXPhU+QMwJXmVevriq8T5jmvV9IhNygTZXC6cEC8BxwisUQ8xHDFTeOrtgVkyEe
HADTQdLM6RpjcG7Cglt534Mt3EC8dPiwsZ7tTSJOhpenK8a2LP5xcr24Kj0Ln6gg+BnFJKA5R050
dn0H0wr/CW6Frouf+9lD4/z4GqPFGYvj1wPA2wFNUzeNA5pc0El5hlLLCd0iDZf+EVb33pw4DbwZ
EGYvTNm1i338sxygcCRBEOkbuzamiHAgbAC7iWpaDy3eJXDG6CN6cDtlIOjH7NiGxA94hI48GJk+
Ow8V3y1ArzGugh6OInmvCYYKDGutJBVKcfTtq9tAJJ2ofw30QHoDroLf6o1eTv+fqY8TJskNh++B
AQv/BjvmQUWq208JqMdVUNpQEQhzECLLSoJoHLy4q/urD0INGHGDJNZ//0Hd8hUsNE/Fq2ufMMNf
u1KMGf5xWH4kwWR8EKYHfhAIXBxRAO9HRYmlb0wi9bNop516Yx1sByESZQi23KeiY5hliEVoMHcB
lyA6/y4pYYqhDihNXC+PbwpLSlzgsCZ0IAedIr2lD8uaxyqI1X33wdITyJN2n9XsIjkhsTTOytxP
JBtMlWKm60cm2TBLH2cFuxWQDoHcCWy7PoLyggwqXeglU4xs4AocxbhfBBeIFRGu8n96HmuDaQ2O
2oSEecxDRL4hcFHXnCvomvmgQDNn1RoyQ8fTlp/AimkUQ9V6xSpSHlAZf9wd/mlL5YWJFrCRulaR
oIJlThC9CL+HASOZpcWaGcshgG/ypfCMoye4YtrDhAqpRpQRQpUh6CerDR/B8grHJNSKP+cKgynN
eGCx7giPa4H99BecbsPTFZdHu6BPljJGzLgTjuY5FCsCoj1H45WKfB7yxtJjbclZJMWlhRYDqfKo
E0t3N0RgwbEDfQeXRpjrOVXcQJt5VjElPYRNq7euh599604qoqrQGeBGGNBZfUchwsoZSXY3BZEc
YdH1lDPOl543oMen4+BjRPlGx4wN83F8QNXKWFdhRWEuCeQhcRLndEJ2J06VXnB4DY3J18UM6pSn
uwfxPHljFQQtzUc5Bu+YgHqYP2nnPBL4ZJyojYpH9yncdEEWKqE2Lg7UaKAZfYfCzNyfg8KCtLat
xQ6hvikY/rxdwkhAIMeD5HMEf0te9JpyE9PezX77ILKMjCUg6NOr9a7QHIzilNVrhCgJgOHCIQJH
ORnunOSfPkQibZM3ZfME/CpmnZx2VfKVXPMoHQc8MLWoGGG9uX0E395ArhF07PbuHsB6jp4ZCSbv
dX9FdPX26JTpQ8oa3O14dKOqmojliVTnn20eK1brnBaCpModnKL1YFg+Y2Q+Dco8kqQkV/RQWKKQ
Ar2RfA1ZeHCTdnpwx9XM3wrnqyiKwRHDymW2+I7tHhmYOiyrS/57y8NkSwpVGW4fDA2akP3J4fmp
27h9+Fi/ej2nGPy9e1HRrmgO2EJgNagR1w1Hfri4tzkb7Ch6dq4fnzQps+fg8cv6c5ZRg9O/bl+/
6Z2p9C7OybsT7Bx2rMLmGGCVIbg7TBAkN6m/6FZEwgvvXbzENcKbHNNe3xVgceazr7HHadDMsHSP
8LLAJV4pow8lf2T6EMhISCTpwluxnxlW38UUBBcLOqEyv+DIfi0Mfv+TbQCkb/VQHaYZgMfaOsmz
/twI89G3z9pD7R/QAMeI9FAmz4Xyp7o9X0p8n6UpYj7kYMhBonOliHzYckhmNs9NF+5+9mAHl40z
6hKgnv+DEzoLnzNnd8Nu92xqrIhrMVZovolIA+5i0sWo0zB8g1UIVgFdO0PvinJK4bgs8/n7twBp
aPIYbyHDFiY+HXHsnF5n/qic2XekGVf5iryDoE11VLpELEHF/7xsKmPhxpEomGj+iTSjNZ3k2OSx
/E4aMyJBqx/0/m794IoU4T43R1okL1sEAJBbQEqs8TwJBLqgKki/Ce9KX8PXY57WQZ4YDNyfvwvB
WipeuvtOcFmDo7VugfzhAXWVj8C3Hj7rKwsWxSeiQCpniN9o+3quEZjxduRlzon34r4NGkPfex4o
/gG2cv6/ou10SvXYi2TJJWIpeV/Xbrt/sZML3KUl6iGxQhVr9nNRzUhlI7SbKWeCmOQAjrlDZJTo
gcSzWsIruGXHLs+3fvcqqWV4HUBi0nqOj/tiOGruvtNMFIV9oNAyiu2v+I2GZYQ5vgH6tx7btrPh
joha++D7bVAkgBgRZvLHYlBOMixRQH4YhTmmbJ52ezIIKUUk4N49whJSZiFM6TosOvIYLHU74Ku5
kFv3nAPXD+Mr93Zng/CjIOBscChmLKYAJZ45fUQoB+qR+EyICP06N5LJ8UrAHPQdeqwYcHjniBku
qBSYi8gq4aiLVXOs0SnO8mE41Q47HUnAVkuY8fRhiBS79h5891SBiC+hIn07TFf6L67+Pvu672DT
L6dkLpDEIUzX4lPMXI5A1h6tpQ/svuqDEqHXhi92K8wNoFMSg5ZdVIl+/J5L0omQEq4L5+eAWGD/
FuJ++HBOfSVmwNUfGMIkB/lqkiLByY1kiCLLkM1hejvA1J4es/af0LI5Sc4d6Q+UMX9/Hb9dDfmh
UElg+QKt0LQInElEc457YR8gWbYBV944RDIiuMQ+1Sd+r+l8HFWBHBMF7NJ2NczO8gsSmlzhu58Z
ODvIuAky4piKKV4waS6T8oaNDFne32VF0N2QxLn5bkG0J8lbTMFTKYx6UaD+QSh7ROesZR4o8B5i
cpweOuoFUjMffNTfTWrPDF7Djofz7l1FFmI9EKmGNW5SBjlN8SUCGeAkGaVu5C7jm4EFJ10vNAmf
ZqtnblrBqHnyCiEgXgrjIKJ+6aHxfi7gVcdZiRmf26pmdKEMc/0JsEc4ENR1i/Ko6ZF22x2bI6aY
8HKm+CshNIA0fAkrnIOtCveMZPECFLSjVNCQdqtbpF8KMoYPSZ/TfUka4ftQXUVm8IcbcMXqreL8
I51gkpE8t6ZAcPj2e6sfAR9XT1tif/8BweF/j5V9MXqRrTPg0wc57QMXO+USDnmkTKrQe9tczM2F
HhROJcwjRsRCoS3piKR/7s3tYwZ67t8A9FnufhZo/WdKzdpe3kNRZ3Hf/dHwVy4B4+/M3PRXAXuO
a7dIdZ94Z+7K75Iz6ptVRGjgRIwscpLk6vYdEroyTqXE6lAEzOeB6su9uJBF4cPllMz07uNmjRk0
OAV9TsDp3eGtWKdUtpAdlo4BQAFbTGrSgeN9NslHY2jD+XPeX5fOiaRtj8CJAYD+kxMShzfxyo6M
0WeOu4A51BjYMkP4hvGMTW0XiujGXwxSo6cv9J7c29yxs2wiqL0LNaF+uXhEb5r78COy2ezo0Pki
6ij8IrNR5ZJWDM74QYCxc0pOt2NsK8diuJ2ipcSWNSStBSay9LPoSQaUgwcUWXVvQ0QpVyOl+NEr
yJyDlgCrBvBBU1cjbsT0PGZr9ipium7DNHhHqINnMB4Bh4+PrY/eLmFQxJKi/ED7TtbR1ddMN0fm
eDsjxHMOuLB8FTXEAjjCCOmt9JvwaV+S3CNP3e/bty3wrq+PBkfEcHNRfGcICwUiY04kQpJcRE16
czK0Ix1JOZcUka/FbRnJzvlPWCUQPXtFhKTlQOqYX0yI0cBRgkKX7+nHn9FnXk+zzOlguTv/w9tk
VR4OeuHdtCvIoJ0FcIeKlVUq0mDUZe8evEhT8wADPdlBSyIeMAj0hQxCy87A5g9KRNxPLzaWmeXf
xt3eRObGHRj0Fi8ELaP332f+GSuxOIhFg/171CDnTUC5qwVcfICrZGpwIhh/HJCoPaUxY7peFjDO
NtkDQ3xlQFun76FO6hSM8ra5jPP0MiSBcH75g/hMDSN4Pd1yruPEAD41oW2nUvQYXzavPT/+bb3D
hrToMQFf8xQ7PXQ3WQwpXR/3h0M6LkjlxyFBbF+lD4B+n3BxFwcAXSSlDUIuU4uixaoIJsBzNa7u
kS4nkIQ/1wQGIUZnqYJiZt57/pp2P5HsPEC9Q0TOigy7SZMQmEjBD2+3IRAJiIUpZoY/pfg4gao4
rLbY9j/E5kBbv+jbtKWc0HY0s/2hetI7K1t/QniGxi0dulqczs5YSo7IoccqkdgZmtTae58zipnc
tzBFY9qnYOWDzxAnLg4zqJ+ds8P8xOFh3S0Ik368wo5g0S4k1C8DWmZCZq6R7N7powb8xrR293jM
HCLrbYK/wTA64vz4l/1VyzONO2bEq+aX3NBa8Es0UUG0I2JNsiWqXWTngR593wfJWX7mJdSi9/x5
fBf7itWdbn16xIjxu7tfHIW899c2OxqHXVwWInjQPLVzY8XrvRy/4ffh6ejDSfNVbI2NF5R0ijJ7
2GImeo++85pOs9yn47zU/YENHYDh5csJHMj4+CWqvZQdGZo+LKZcQXHTke2srR4gfd6O9gRGwAm3
0VhIpzMywhSvDQf2Y/geqlGL/lo5djb9Gc7iShwUXtEP4Okg6Y9uJDVMdh7TLXfVpnaV9cAvkCTd
NYvzDa/js+5h/YLwhxHd746m+GHd2ZjpPuF63h7OlCl03h6/3rNvKdYjOWZzkL33unGv1iL9evfz
LSQSW2Y92Rsj+fg5qttMhL99WusVFPEueH1pS1KQXh/1Cdi2jOdq2IOXRF5hDyaDpDe5IXslS8GB
Jl4CORdfqzoDrj9oY8UmrTnt2L+fzYSGDxLGDgDFTGrcUrQtk+txGMAAw61JIOWlky7o3vbl0Fx8
sG02QV+1OXw2LvikWmC9QELBDExnUHpJdqAl8MK4n5ly2Rdq21Si39e5r1jyHnQVBwpBblxFNAB5
ijqGlB/RssE3tWTreTfguynhbTyJL7v6ug8ElqUtz/nAKo34V0vGNtqhaTFiKUI1yHMoTei/KFX3
OR4staBiMrR4PlkrJB7gqQ5GQCjfUvJ1v4mobbVq/7p9ONRnRSjyrAUdzei70HfQNAsmwuZn2AKE
uYv2ZyIL8JdXq4vEWiCIvPuEIMz0MkbP8UYpn9N5VfHwrQf2YNGPcYFimBRWZgrlNh8iannHJznG
p02CAEq6hQR/vKkX0ua+KE7YowTHhSszwrgQkDnA2hvlC5SWEPFjRivSnZOcKS2jJs90mk3t3Zak
MN4mvEDErOgyYQ/Lw5V1j2gCMxRp44SgBob35SrgncRQyEB4IKrSvznGlBw+6CqXWZMQXk6cVDMR
4sF8V3eRuSHmWQp5kvG7QvJg0fQNcicyJ1VGyAlw0KHR2J4liGxEWbOWBxrmCBloRvztE5aWkide
b72mF2DGDOZL/uyPZ38I4IdY4OuS20G5LYsU8p05o59TrKGKCaz5RKRjkLiHr1A49uTJdV7zfkjL
W2B8EX2IsOaLDwSgFCqE8WdId89awJZC2nRcJPSX4+bNE9z7tJ3DcuFO09EFm1wWwQIS+craWK5w
DwX4/APwGmuROe0ECSSRBbCS86drbMuXDc7XjRzaZ5fo9vgLdO9An+i6cazPIXkx8MyExR+NOA/o
RKNKA5xBRF5Ce6NrBgNK5C/z1+/4O2ItICNxt43PA3uCcwqsTUV0b6DNl32+9kci64g4xlQcD5hy
NRKXrn7tNWvEusUwH744iBAvTQ0oChCs7/524Oz8FqH4UiU2S2R+/zZQvxYUOq/XRXmHEvpMQuG4
N2PABTQL2rjDZYuzGDMTOJ6b7Wkit8/MxpS+IuMc7baAICJipfYmyNMwlPEWIpKCyDcBchWDzU2j
Xv62z3cJtSpIkmFtvzbCRKmZdZx/Syejyw9cWUTf7Irjj6mlcgfcFiw1Gc11zkeNK5QFTOX9F6XG
Dv9l7ym5RJezrNsUpfRv54pJh9SpXSAZZ4lTjfChw8GWjPaqDar7I8QF/RXBXhxmwalovSDrC4E3
JYMGagOb7bUPMA94BYPTiS4k+sV06nZVPhAEY/N2yBEBQ6urHHX/MySbej4AdycWH2s9O3PtGwHh
tQVc0jPc4eLuo/P1TB9YRmwMOlRhYW2KABEZlmK2opALzAPzSoQeilyF1X3BK8O/Rk41pREkCzzp
cymS3L2tZRFyGwHHUDX0GDJpeVemZ4mRzUgpmERDjKeG+1rIgt+EPXKLlG5CM4Bj2NuLNecc5JMj
z+mvE+Dba07FAtpG1nifrOWEeCVFt/9wHwLOwqMCc086y/HAiu+ILbSEU8Z6CxoPSAl0Ym0zqm+f
iLT1YBC3C3K17XdKYSpwNCAtJ1lmX2Az7ukHBYrk6/ud4hJOL5F6cSW9SdSm4WAGxv9SILaHYxew
GIu6JAJIinW1/nyhuqGcLD7hrokBkQmSwkkzbJBjiJQOZBBSXAP6ktWKjZeXQ0jVw7+/Ixps2mv0
/tqXKw7gkvdiuh0EUsPpDeF3H6VM6QxwKD7jnOcYU7mvOjqYysUlKdPvgEXD+1UEKQBcuHVauRsj
gJSPvt7iE8z2DM32rHUwr5KcS9e9b/hLsZiddWcx4DPaxZ/4TF6urcQphRGukkIHoB+g3heAL0Pd
S/UVSDj5Pocc4zaydQnLLGsqeSecP1rymmlFQYd5FxtQH53MBk1cszVWysF08oRX9vvDX8cB+bf5
d4TE3P0Di36kwixD/bcIBiuGN4SsC3LGcZogV1BIawhKkE2S8liVyDXiGPeNuhF8q4+bGsefROQC
mICAM8G6bmlyH4P7wTp+UoCaAKKaPjnEWFQPLqsZKjYCGkk6iO8HQv28R8D5kNRztJDSLwUveS/z
MfYOcMebjCTXJ4JrAN4GPFOFWi9SFA9KCC9DjxolfAt/xI8ImcYFH+ru8Jh1p2pSzvDgoW0DoBWl
M5kDrBsQezLicUhKTkSoXOcU/MVcX24oaeCSosU9BT7LJfjsOVvQWg4STOCA33lEpISvIdFQ53yD
KEnDJ82iGeIkEzpsMJxL3P31l4T3E05UAmLFbHe4IcCB2V04Fco8l6z5eQJrdMgXuAEIx/1GjyXO
urEUFlvazGJ9yFgN2RUKaRX702JwJGwJiweLfbNm+eeQloccUrjEcvQoKfKBsWBfs0PylefqGg3c
WkNwV/q4Sca8G/oYhND9S6jdza+xUQDtA5WIQOSC6w7ZxWTAmnv1GKdScsRspH0LfaqE+lYJB5ng
HKsDQlp8Z/cRNpSX36EIQXFXB1TJEmbGIwmWzlR096CpHDlR2Xp5abLuKHiWjlfqPjY7/8mZhR7P
2/ZZ+HLPb8oke6U1dcr4wFltPqJahkdZROxCm4ngLyVtWRohqrAEXmYmH3U3NrZrOZLlpCsTTLRT
/F/3jc7S6eQO4gRUyxzyYXhn/AQonWrcDd9Lc3Rl3p3gvUMGpxOFnbuc0Fcc8GTOkrKXT7FK20Yg
/ORgSh4GZHxtZE4w1+uEm+B75g6XeVg/GPX4LkIKWyRWF2cJe8fzbwAPMTK6HFjsqdiq9dHhneBs
oOPIDskDjgkAdx4+QWYOkclD6hhOaOjTB7p4VJ3wPEHuIZnPUMV24a8BOQzu4x5pmab/2N9QOhLR
/PUkiPsi5p2/cGSxdcLFQRdwn95t7EjANjDcdImwN7SOyiT8tRX+/BA0AGhX2zoNeyrPJxQk01iX
T3mesUZBF6hwCMhjd263NnSbPVYd8U07PPRcha+dg/zBgnBy/XqYzivF7ekhhASxCm3lPVqHX67P
SOA98uM6PMEYqkhjhMerfUQXPYfNGiqD5+v3jjCdZz+Oxk77S0xCaUmFZNFhvUdgMLBNLEA6G2yk
sUi+XfgOhiAT9AMBaMTffxSPnIpWpSBSsIsQgb+NORb7V0MpuVsGpFm44mUSAdqSXsEeUKoWi8Vu
UR+x6FDkBvXwWKKKxchfA8/AVLbFmBHldr5m095InkCqdHC3moNt6pW5NzKBqynVprpd0w64HnTp
YN7Ck2BUMx38Tj0MlQBUwzs0mratjyCUHAcJDZxhemJ9veFk+HikHD0IzLDzIUK8KbgKWOm/RDva
l5BHJHfqNBnKH7PGP9MS7WOR3nAvWoP1pSIR/LaS094IAzYQr9AcvxcNIsVi2DLC4rwS2jAMIEMG
eDOg+gN9gymiI5ij7yShG/7uxAZPpUmGCwiFE4kWJab2bMWLpxusJAerP6G6VIS+kBkkWyQqoTQz
qMC5kn6Ft4brJPhoPiWPlKFu3MdBuQbCvPBeA+Kc4MdFmPRuK9La+/w+hzqj2hOrGykhlRnJW9DQ
wVyFw2OETz4HMIQNXRh4zrS0ZZrmtZH9ieA95DdLY5Hx+DwLm12+IBVHnTeXmKa8y7I4Vo4SFcOC
4LjGWw/4UFiLGf95CBkHXOH01q18/mNi2SWEz4vpNMVrwHSFVBFnHhs/E426Rq/H2YKcIZ7zR4w/
rWUAZbQm8pZZKPf0FFrXBSlFGfrFnUUu5ejuP3iJorQMxCI/cGyzMEaRjPbqeT2GoMFIrBe98W9c
7mymkk7yu01Dju2Qvbx6jPjSi3WNthLywf70OXqBAb1kBCC5DONHkiq4sfg4q9aKa5ItELE+HUBk
vpuzDh8XPWr6RYQmFJcYDPiOhYAoksPtoJGKgtGEkww4mjbkAMbP4KKKanX0n8rLp6fJYPQwlpSc
3FaKTIWpuEEfT0cktTThzfA+t0SD0vsXX5b7GTEwBLYYkBslDeEda7/ovvqJyDzWEAHvkatEwrmw
83Bnif1VHROCMGkDotuesZGy97LS4j3/f8/tjZ9u54lAP5Z3GyLchBGDXE+IngScxPHAA7Oh1w0l
I+/ADIlf4qsrfHg7myID5UDXLU3tMKzUG6gp59B+wPKYGNZe7+ycmmIoR2fgFsRPCi8A7431CZca
5swgo18Kjy63QATcwgp/xT33nT/HNHAS5U9fM6M1pzHvztGXz5n8IypJKDPmDg0Y/JmPXsJ8LzJV
EBVoxOngQCdDomK1EgAAKtHHIfP6KyKZMDLCdlhUaXjoijjz02HRJ0ZAiYkaQxcVDGbi5P1aZJSG
OE0XETtF6N3myzhfrn6E9RFF4e6BcQjhRSr+Q+GG3Y7WZ57jTX7GoDJSvMF+Z8lrSqYr9xWbCxVa
gT+C2MCO2qBMKXHjvvBR7JXgiznPx5bH6QF1UahxeUiWoBWeXc2gMSQnto/cHyq2gMWKSEd/5Hbu
6uYPScQ//Csa55zB2ee1AO/IBwTG3E+v5L5tfGJwiMsvY0K44CE5/fEeHSPoti+gfhXnQPI6lTBU
gHGfESPZ9eZf+x47PaFixM0luD1ZQyLOQPiwwC81TBN5pByKE/8GQQtAhgjD4rrV+GuIsyLebsXC
8joyqwpCm7PMGiHJHqbeSKC1g+p4H3YjkXZM8RzD17+WHxiWqTmnMQIvPUb7nEofFn4zUFCVB8X6
t+mII3sdeZp9Gv9SfjcSE2RfON5R90rzAnLptsJwGIt0BZ4KMQiT57p+7xU+KIbFfK74f0UiAsvY
lI4wzhzFkAuTHcDjRzJA0qevKFvKE3itNXeTQx8gkR2tSwUY5m8Y+1f4CsuCxCsRO0RSzns2sNXI
MNFUAHJLkQE9vzb9vO8/G3KCVOCnJ2jLqKWznaky+aJBp6yOm1afX5PzF9OYDHJZTLqFMkRQ5IIV
DjFtdRwRjrd5vSQDDL/ZdYoRls/7jfRV84RViPZcLL/IFCzMNfcI/BhuQyZBMilHFyyz8Yd0FSVu
kvdfDxy7nTfb18QABF5Rew7zMx43wbNEbDlgRWKUhGiS1zXx8IQEXm0FX+3h7bVrM7frZTt80zwH
A3cPIP9nHTdoYRlBZdqAa2RpGDSrEdCgkujDegAUtOoDlvHhsCIzGAv5EOQNKR6oo1lTxQme+EmO
fXi7J/jHgy78Ll9jitC8+cXF1kChbe6o1kS2iBCrJjOR/kc3gk3gMJrkM8dGaicINOnvOdu56CRJ
vpesD99KMgXaUjuPaFIi8YU7AXSBGeOybI4ZZ34c0pht+8KawkT7WAKmELrD3JX1wSQ97pkn55v8
D2aRye7+Dk3TKvefFL59xzQN38h3TW8D0s4GIgy9//Ygz6DNq4edxa/xfUwy9vYXH77EHAwojns4
pRC68bovMkeSJ0JyrKHkzIj+DXZCsptcQfDRq0BLC66QNfwPflinZsnaWU0Da144100NDii8vr+w
Cq9zRA0/on7uyBKgyr3fkBM5AWvuL3xuG+xG/gfbqs5WfYDMPyrY1wh21yCvyHAg7mAMxPMA9NI3
hi2mlxpRQhZwEmPjv0FF36nuerqCtyR2NT5QDTzK9v9mdXHeaemZeBESlV4yrsVrrAecJ92mhOxj
e/tOvvZr3lvvkss+H2dCHmVE8JKvTQMdQALGaodNxyEE2d7NYfZynDHRxR8AhYVCCyH3I/OY/yln
Tm1CbrsLa45CL6y999nD/5IUSXsCByH/7qiIwopRFvGPxhhcsecJv+6Vr/zI2EQg8ltxR3hCwZaP
kGvx9o8732uFMpoAdiGthivUp1g1+hwl52hLSVLGdHPYTfr21AApZ4Dew69k2IpZQ7w3xqMnqRAo
l4QmrYfahaa69MVVAX5PpTWfF6eunnOdXSKKLkiy4itXVoBpifNEACp8LiRUQMqK60L7g6evKA4H
iiRRB29aR1Rcx8hKhvbOh0v3aUWla+cxRbKA4kN2OSfySeFS26pBeSOt6obby1nv3PsTs8FgTLgY
DpgyeZCK1ZISRXgkBt/Rkw5eIlJg7H/rf3W3FSdmbk2kN5/SNnCJpya6EUKKjYjgkqGIGHavf1p0
m2KZE3Nb/acO35OEViQyJQXQwQjTwO03DhQA66EU6zPClLjIAf0/gcnoQKS2i/kRaIEIvdElvo/w
XYiKjBCVCrnNWOlcCjSwIOY2uS/sW4RQihgOkgtNDvI9ZO7ol4aXoDe88bKoQGj+zPUtQHUHTYnL
SR/1z+oaPVTLU0W+LYlNckTrRlqPeG7+XmFFLyGBLWg4ZHvJMMjABboMiIX+gyO44WiEawTw4MQ/
dOAKDY+UljAkb9FsQXDPQDwIhxQ4B6+NjYf8QrZF+D4hnXRRGe0i5CaPyBjzqFpbHOKu6pX+74Yq
vAehTF62zUAUKnvtBIdNZ0/SoJCiFOmFXBT05XFCQl+vrj+H5FzU+afHSUqF4D9gXc5h0Uk0ZalA
ifGnLJsR8l1O08EjQozMrUOqeIRO2W/9QYB7HA777b+nQJirLm6TFyEVGLEankrKFdhpXHHROirh
ca9/3cL7LKQVChaWhrS3No/N8IG8EN+Wah0+E+BEoIg5Dy+ikZGQgmZI5qeccFBfYkHrU0cxael+
48nfOfgMht+jIP7poiPVJmNvPtSyVWPGvTKv0UJxmfCOMySDNNNUK40fBFCLZGjEFcP7aBV4HQj8
b1bauF7p0+uhH/LTx1JCLokNKIxPAeUX/W1JA/Qh3MVIGJI+6q8YlZC4z3rDS/Q8ker/EMIblyv4
9F8zlPn3WRbd/IoZhS5kNATK+LFGoeUb/NVKKoAADGeVgaxatUFfwonPwiUyDrvJIhtTaLob3acZ
af/y6BLqPlRS4zbR7u2wmLxWOGtH96NAUtuIXZl4FZIJ/i1P+UwbQ+KOGnDteYc5+IsWCT4PhduU
5APUeRp5DUjHWfqetvJxaGl5T2T3PietCBqSM07+IEfAjJ94khHPYmuyWhIieL7vo9w7Ast4pXML
xwiufMQU9n8s3ddyIksWBdAvIgJvXrEFCI8Q4oUQkrDCe75+VvadmJmee7tbQBWVmefss02urzwr
SokZ6o9ruYpNqw5AK11qr2zxv1gwWAmdW02rVzmoPhOwgvJ08GhQslWm3WPriUCRh9fYODnbBjpq
YK9da8vPS3dDsBDX3Xqof19RSJL8PkvLLS6GmzppQiVf39Q4hpSGaNTavQUyhW07YImiY4jw/Icb
Q6xNd8nvQQbqIBexxbfvOYofZflDpUd01378ZsvQ48a6+cZogKQ81v6eDro5islet9C6Vgto7BRu
oCV1SvVQZBHUis8WHKP+KriRhvbxzrP6hY5Tp3CZv007p6/cssVHCveqPcWE44UoFNdcnuBDbeW9
/igai+fxk6i8eGLjNv6bL4PzdfNcnQ4zyvUw8j3N79+H+WHuK031MjWqvEp7GvVPdvxHRB9OlxEv
n3rbwanBPar8NzKZnUbuzujVmEZP6VOrbq5CYGgwemYn8ahNhwe2kzPHEOHHxWDqVY6ZVn/ScpMQ
UPtTGYWFhHp0L74U2MiXSFhsHZGRr+WFHJFnLc3mWQwNZs61/BDoemkekXlsN7jUdjriq035RhSd
qqYlXRSqdz2z05b8+CPlg0yebOqp0Cdx5AeJHNdHa5MKcTAXiq9t88Xan6i5mpnWp7sPiuPCrZGg
nUNgvMhwxNu8lS73FM/ELwdVPt55ZH8xGBN5pLHycdVaI9DRLYgR5nKWj9K55gI+KDns/L2OdTDy
MqeW0oq5UhqwgRp8aoWdKvPNaEwJNbLDr4fASEU5mNu2j7SbN4MpdGIOiVX9L93P9nQB1Wwfrb/7
h4N96W2r3GR7TGJvvyarTkE262tD1kuyugx2tDIYowtRngPiO9XVUELsS8SFCHMJDBkgW+r7Nj68
ncb/fO6c9iZ3h/Finupi5RaPtUkowCh6WHBhffZwoJwn9cTs3LvUfWJWf+1c9aUjNlrj1OWg37Sm
dfM7mYsQ1wdVhIFernuO9EdqnhcbxukECnZZsHhN9wX8jRequGams/sWzza7zi5XsRllism3J5NO
17AJYZzst1M5h1FIMoYyUEFwdV5UCkYxtVso8mZgBTGRDNm5oKq/PxLaqdTg3mOh1YlzFeT+s3RM
NPan4prxPC2ch68vO9wg+RnyI026WQDHuqtO0mXiFPVwwb/23eW2iBwY62rGtP8Mgt5j3b/eHd8u
WVMZqYgx2/+hYjteWyyd+qDPQ7riywxetyYdnHGAdaVH1QPAzal+IZUiVLCzcfiYFFblkyrRfDxm
dAOyZ6L3npH8E3r/U+NUw3gJbMmD5k+2T9NUQFGiApM6M7lW1m/4qMIA7iURVhBP/mLBvur8lRrn
1Cd3ZNwwUL0yEUJn9OBwKW7yueN/nOn8w+XCeIFXWk0DeDkxdWRMVso3Byr5a8A54TwQR5P3e7QV
Xgkdr4rjTj9ARuZFe6Skw+jk/Krt+oHfEiwHbVC1J1PE5q72opJwxgBgpv3k7MmpMkhGcBF6hd9t
56+1e/dtPZxsGAH1TDd4fD4r2dJucP+1roo5PWWVImSUG+B+SVU9dbMNJNpVcWyuDauD9Kgms/1Y
Pd8+Rkf1IHT2Xpqnm+mPezAgLY96PQkqxcxsckWtXJo1T3uCdOjJ14g7NULGIiF+CNEwlLgq4+z7
ceOhglwAc1sTimOLvcLYdm0Ta3I5GP/awOLIdurD0qPxwKTrrmqEYs1499L4VppWtszJzu8XgZ2v
2n3ySJUFBXdUElc2Lr1za/MoqQkwxGPja5uVX3EuEAz4kYVe4jB+CbBW/5pgjG+8hDJ8cl7O+ULl
iCjvAImzNEhan61bRPCoEMjVdu1t9zlkglLKCS6LjTL9XF/dkA8mX9H2nSbw1lSBo2ILu2LiFfy8
TCa0/4IyaZaunOGUyoXOGW3vGXpUSWwr7O6jKek2mjZul8qNY5HOMG6+8nVsZxvW06b9eJPQ3Naa
/iTtWnJua7lq8vfS3UbHiZCQxt/w7tPK/q4lR97xKTTsHG12lTWOGvYSZ95z1T+k7++vRe25iZbG
Z1u85n6SUxESDsKP7EV4rc42SK7Kgfleyh17221ZE30V2cUue/12k530KoW2Ol87Z6oJ7RlN78Dm
ajCRuTfNg9b7z+crKlxqidOYcxucIBedBdkxy3zVxXRB/HcWwLni15SxgdD2LTSr7Fcdtdluctc8
vqLMy7CFjcyukzs3XqdxmCrY040oriV+t5D75Dra4TbGawkUtkebvbcvSOKRtY1z2b3h1CRZtu0/
zny77+SVqeZ2gHK7MmLHRKmfWDGbD4kbfXQB36rzEjwBYFLoHevn+rq5h34hf7xjJgyetWT70dHs
G54DKR0m3VPjFrx/DP4jKbn8CEYsxcBKXPA/zH3qqmAGv8Cu8c+mGtJn7R7qAnyGADYdm5fxY7wf
nZBKzDVA9GlEDqqv2KAwkHZYnqMzlcHtLQ/Avyb57yc7X/8cC6UwBPNAvy36wWDWtGRdf1XjfoT7
U01nKwfUVCcK8ysa3SigHKnOo2webjodnIiMF6NjRJ1UDeV7ptrZdbakLZfxZRyGY5C4QjcQD05t
2Fl50eE2HT2NOxNdKPN/0zWxAakuLb6MpLCnIAhZWty0gdt9aKhqJlaTr1VxBzl/LWaGfYC1vJW3
M3wLvxd4ItIhK4fPDAfZfCo4QTU2lUJz0byeDfdWFbR8xfexPK2nohN3itmpI9GIQdfPzq1dOS6p
n5qpyAy4kiXRu5Qz4728NeVMa1EcJqhDliga1YzJl7bvMpCJ6WDgDGqm+k/lkZ3bjrONUx1AEYmw
/+DQNdHYPcant3V31717uMfZEdOeoHw0bxm3qEEIEMVBdk/1q7dlAcnM9Ckre88RhrsQRrMT2eQa
JjTSxedrmy/LSqO+7N6/iEIbr28sh9Xclp/j8J2rrv8JDcnJfvczBng88mUvmB+dWRU8dTof6hpf
yTBZKwgS+jem6Aaerof/VbqPGKGUJJ+isM7TMqmEAXX2oiWM9fP96+z6IVT3UdwhgyTb2VYwAJaa
EGjFp+qRl53TioMs63FVCyVOIzXYg1bXgqh41XUT3anzMVWaB6vPQ5m4TphoLzxDwXibIR7WCCfV
0KIXnRMYZp7sRGkx2INOJOqBwHV96/Ik2PrmQgLLeVu/feIZo0koj5KTxehmSkPs6Zk9gd3uLvo4
2HQOuge+3+CMSo7peyDCC5DAfx5skZdaiMslqWQmUdkeAKyV+Mm2MyolZ4qpRaocay7rsUGSW2f+
fTN/9kbplvlKtrJGnV73XubDwbz/rzQHY2JtcEBLlXdYiVX0MN9gujGO1wgGAgdGfJhhY9XXFb7h
JPiLU7arh/+0mZGy5mU1jdU/tEDUe2e2nSF0L+/YM7fHAA+puIeQbocdc6saPL/de1m+mbzfavF2
ivvuPENV9FLqSPSIwukcCAlr4Ig5tAnYo5ykZQmzCIs9q2xRV9QzdVBJiDJJ9qe/7lwlUb3UoYvL
TwU3JioLvbqNkttfCW/fQAN+b3P9p2QIF2y8WvmrXYvCaUfNW22tfpgf0VMYZJbVXSaIRuPlW8hr
xh8jUhxRvgzDdBKg7fBPuj/gHF63SBLFycO6CtR+G00gnf3z1o5HQP94xFivxZTIGM7drwcHW6dE
9YYuEu6PsPX6A7p2Mf6ziR4Y1YcUtRHmi4nBu2x6jRiuTU0xYxq1Kf+Z+8Sj6yApLsM0o2/PCa69
/EbIKGImnrl/433zTw/yTfJvSNYyCOeEaG0Ek34swxCpvWJHSZVmjz+Ke7qwLieLhLLolErwMgSQ
MGzcTK6tRHGGV31lt+uRlHDtj0JhQGnfWBUV1eyW9es2L+gxUlGyt/iSFheAJGkMknaT6sNzZX7H
QLhHgQF9Qbn7mSdNorCe2GOj1CBHhU9nvhTGUFhr1suyJodsVX8ZCy++HMiLeP1vmJ5fbfFvhfGx
vWjG7XT0jYgRy2+A4s+lfu1fOjeAMKtqtfZnis4lMPhY2oIaF01iD7Gr3K0S0aqRaG6hZi5FkZ4O
WmcPmWNCBGisFJ5evO1igGxODGxzzYciDtcI2lboHyob41OT9aDVK8U7u3UJBffWoJUr/m5qt9mq
la+fa5ApxOFHqO94I3wcydXt6dHmN0tImq8Hgq8CqDXtskv4G+x7L+cvvBF0f6/gouUbFFd/PwrR
/aJ46pBnfQUl7GHA2sy++6q+xsme6Urf4EVAzLsRvaW5+123QtLc+tcu1Cz84P+cJQsmW/H+9oOc
SUKNzebiPpsZudeFKPRhiwqEWk/UMkSP8R/IhkSoVFesRk3d3n/+xop/Hv+l9Z/u8ealL0s3xLQW
9+8d887ahBiFvorquUNi/JaCfL6cvSaonRDXnu0Zjpub0xTHcHAwLMejRRkrgKVv7ifMHfO14FJM
yc1qeF2idYYTXpthRGqLoXFASzkIaApT1QnaeW/TKMx0VRhaMo9cROEneBtlXKuH3Tbj1IBEOjQE
tBzeVuXbvmqIncdfyIn/mb6b2yr4qmHy3AoMUr6X5bEZ1uDwfp/hnDUwVyUvvgS2aYaDV2QjUxzt
qzrhZ8RJNpwWuKLvWCr9ZT2wx1oIKcQ4Sh9Jdpmqi3kL0RjBCnXrEPE3N7Pdd2gNzMWGU7VH+BJQ
+yrXTnjwA5UUDuzbbuTsWL7RthG7P+cFl5nHy6a2vl5BDk0EJxOMQqd87spfxcU6jXk9AWE0HZvo
gjghSlq4BNoWvH5a008WunJWQuABFmFyokK0MToGP1SEmfoFWy8VJvAJnzVvpBsrvX7NPiUTIIuM
hadrU5dciq2HMu8B6+JWN9OZb+YHGutni/q4TX/FEcNzvNyUhJRy85j8Y9nyz3cEfmdRuAO4a8G1
wl89dF/FTW2WnD95A57soT5/rCod4zVIDRaz0SEggfu2sOwZfUZx4ptlgpQ3UlHv2SEUlw/awUN3
E9hq8X/TICbiyLCP6qLvBr4lG/sReVH30eVW/o1hdqLfS9YOiqCTobHg41BuIv2yEPEc4RonUFvt
6qcf4hR77TzZVxlDEAEatVgUIO+yBxKfyV96CTywT8cCS7uLHhj2OGLVwDFbaS4TwTla1+kQiXPn
uuKr2bKIMK1GC5tUlq05U8Q5tWHpd5gC0WfeLj9s5FbFxaIoODXX/EuWJvmafM1xZmCYILPHf5GC
OttRYbDY1QDLijsv0Ca8/AooiLZUTc5RcMg2wnBVex8Vwu6RUHOL/wuuAgqUwh2pVckvi4BY9wCQ
tXj1f6vqdgLtuv7+dfL1tLkD3zggBgpA/+87yEpDEkkM0oKCWs5+7Ad7xrykNDxbqki56ZaZRsvN
qitpWn73n7t/4zrrNXB+yUDYJxIumuwymjVtKGcHz+oaka+dUSDxtYHlVnH+G5dKvAMWJAtJ13dN
/nG20Gx30Xq1t2/UG7yV7rBj5ElsuvH254zzyjo8SlIzLSP0KZa724Gpf/4jWRaHwXvGWB4ksOCF
cTYqX2K6Ldr5GuhCHtipLPy2s3ZS9AIQonoc8I8Gm4QlZffkMKX6D2z4+4cR9vfPgSRmnjQhoiaQ
P0bC45XlXeKDy9KqioC8AZchFBcp9+GURpsIorUUKldeG4GJX1u0R/YhZ3us9aroxwYo+viwMdDL
yiYE/BTrAXjktFpobIfH7t7Zv6c5IlG1mdbw56r6S5SBUHiGoXDhDT+4saDarWKtGLRQFO3QRFWb
XVsLK4ZCx1DKuG89vNq8w15Mt2+VhcdZ6ZQZL0vTkWlHXTLHqdgxFxxuxVK4Sw13IjdY9AudzMBo
vzQeTftTFXXcJ5EuE6sjzeCIpYoNtYbm6dp05zx7tnPBVPmK7dn2xc5L3REjypAx0A35RWp4m70c
PTPtD5GV5VwwyINieczRCLrgzk0U5+ZOmh+6c3iA62YXXkUbqgnjqI8TQQ+SqK+kIMR7D2Ukea9r
y0A3buXxsbluFX6ucilenXQ/hEQpZI3GtKLiyN/FjaqGvPs1mk/b50jCFF5OTk+neOjqRPL9OL2h
3JGhlJhL++ymAuj5IML9fwWJfiR+sMWe6gE5nbyJ1UiLH8imY+sn27+g3kdZZPUMCeW2eqplrbqW
YBMV5rtfktFbrL1pbVtQlzKXFq483IbL78HrejM4Rs5i+/P9Y995NnGa10WeU+TReDbLCemK3iKA
bwWZJMFfP5wUN5Exz4i6txlW95z2RscyuU6elnKC6YsOzbN/1ZckeZcWOqdyzzqd53zFu9pP1gqY
/NV2jb+gb0ShXYteduyhDIibudUWHZqPiuzRci/t2WO6ZVA2gcnotVGxZA+S2pe2pf3v6eNIpKH8
479yKQ87dlYZmb6G5IQBM8m5QVJlYi7SD2lMN524IhgrlXVAYASoqyupz+UD++E5/Gtgmxc3zh4D
xsNPRrPv8Yz3JQKIV4iyc2LkXihIMl7GTW1K8PjXmJ3bx/YrkOAixBUgM+ZkafcQKMoYcFPF/knK
nevkS8HEOhdg8eQR0eLfbLYbMMTRhGdAad9H+B2edEFJhIVAupQSzcR6X5lnm1LnItrEKex2371M
pDFVsi2mCFEwFk+UU9wMolvXbh5u4wLee7xY3yoBp7ICiH7xUdPBFTBwEvqtUc/nW75rL/D0VFqV
1mVyJPnpJUaDws9TdMr0vWCOeXoDihefxfgw9R5EhdPf3qEnVh2zH0r8JJehXEC1GN9HcK/ryPA8
UMT/GnFnc+3ezPlyo2U9xJBkRxgCSwyQh3jprMKCnZUSMCTBI//nLQqPemNRnr579qu3Wkjoeta2
Bjven+pSr4217VCjbBlnJ/w40OLuoIGzv6HWIMu3gFih47Jyt0Ge4qHjG4eXRiGpEaveLdOBlpvh
3u/eR2FxPsrNn4sULgUdRrx5OYBF9/jApNbDARoKlDP4vfC3gH1g8ZEjKcXaVORxojukNrvzy6Sn
q1LjHfhXS3780OnZgpCBSz+h1AqkJNziaG48XYHtSKl/x/CqkawsezFbtfqucq9no8h5RjasI1Yf
CekqJ2cgH/lTgf0pjrcyrYy04jWU/pwi+oCTAww3EcEkkuZRu/HHdKC/Zerr351RbSUzClqvdC0x
FjsJN5MHnm/Z88wySiIGaU71/EgG8jd6dpb1O98j6Lw54Dvp21W7DVjIFTemNA7yrAC62bQSElBz
PDG1mdnSgQ9iwxny9ppnguVmTYouADenkpU4IxO+zgxw+wMd7a4nkvs0Aj+YruVb/yYGMuQ9scwg
VU33EHa3P7i3wWOT6h+FNl4LpVhoqlbR481z6EGxzd6i58dJNLz28gqML916WFuMFI/dwLl6dnyK
ZekG7WRPgehRXtSmwdQEBGEaWE05ReNN+2Zr+c8q8DzeYzoGydXc4X68lc4/SN21bWczcCsgHcdZ
vH9tiH0yLDBQQIjO1+QhJ/sLR9C0jaa37UD/a3lmDtP3PFqaHBlt6fxVPnzG3/++j3KiDFLIqoFb
xho6kU/MKkmRqfoRnIs3VMkNz9E/0i5i35/k+BCisRrEwA/2u7d3+3hAb97P9YVoo2sRqRqwwLCN
xXZyzOvXY51ufxb4g0IXrN0BNDA8gI2tTtz91qO/vge3V+kfWVPWX+99BY5tYaeh3UbpXtJO19gW
34/dy7k4bZKWo1FcvN6+GkPAO1gHo+3oPE9QSqZZeQcG577oq2QBrAzCKhmlw7rKfKpk5BgLYNsN
k1vHxj9MhD+ozEXLPKQf/CxB9CjxkrjpSv5KcL3Qi0GkogwVVzUecltSb2K7+87i1Yv/Jte7W/Ge
L7FhuCjBCIoz1ZSJuAowNGbhRAXA1BfRUxKjjqEtMC6uVDYSgNkgWH4yvXri+CiKdZP/OjbJNNGp
a5dY60egRMRTm5E35BfQ2EZsauJnDiwZ3IwcfULEfG7VIDd4FXPvm5p/H2BG1POfrG4kFwRXkRv7
3+nP34xJvya+/qqHT3CxJcVrpmMH0497S6ukz/0r1imqwkSitUU6yWkwzl+b/gyzP4p9XN91roXS
c2JOOXn+ggnai2NxaApR4g71MRVUsKggoVSPLQ7P0fc0kLUbbBTK+fqLHEwx09xGsB8ZL2wbIqyn
iGSkmS8XKts3mpbCTNv0jpPVYd8UdrGElFmypWCOBTpl+7wcXsZEPW8vUGh48p4zxZN9DSifIqvZ
QersSwJbcQe7W+4Dw23bXQu4PRUaC4iezkgPCeF8O5nF2U+1RFO+6JfaqWVwNyAdF+SWB5SazMHv
8/3tzGH/6U4h/FxHK1fLXAkGRCEFmYNQoHMehrNldWYt7brHIgMUsYHKL4Fw/FF/7l+XbkoARSAX
ZcHuj8+QkHVgyPLU6TfTIi40N+FIaqYcxUkuHlsgwfJHl9SZFb4VTY9iOprrQ2AAOpyB83r8eAsd
tuHCY1OO2zMxam+tBXD0VAO2IVWHmKSQcxQS167NF1MnoKX/GVEIcC38gFBrmtmfn8lfdVo+fWTa
w4DooU0YYLBUASkLzKNT9hBfK/yCwA78eZyq1C96Xeyy8BUI7K2nGc09qpNt2xy7MnVxUwmjl0TT
FJrUM/zkX6czOjc1rwSM/2zN4DWpDrFrtjdav8s0SmP533E4YgE9p5guU07XgwYY53CCTa8bCwwu
jWRt0ciWsZPwyUSAi/0MBnJx2FVWlsKbz9deV7etTjMAuAWzfHPdnJvgcqJTZ4UnPMXTFfZ+Dv9l
WnPGhtNifZsyWW7hCMqVZUOq+Kmmg6120iYd3edxJuPWrGdpbboT3O9FU3VYy7hl4Vvb4jqJ4Xyn
tvu6sPs/sRpJQdys3N4JRHR08dw70uQQ+fbpl8I5EFhdWnXflMpc2uqBBDObC89Hh7e7OuAcyXdJ
dQcpoyp3xFvDl40GaXRI/RvWBY56Je3z5IEvl7fnl4xWnwIE3bFBNR9eOw4bHbJwqVdDNp/tEsXp
Qo/E3K76iha97Ofl48ZpaVHjX15dllMyI+QoSFruJz7uv7lo35CggsIxWAsVuE9SzUvnFVAM762N
1uhPlejs4dadEPxe3/SBjxUOhZho2c9ti0C2dKZSO9e2wab1/dFcvb+40ga7sEq6DrnUDpX/ZiwQ
UMCbOMTcsGkuuxk/iPuDp/vOer6YinYK58e5zB5u/fl35khWKpzKhU6+d/t+dZg0grUrQfm8aC9G
0FJIByoJ7BHQsRsuopjs3Ef1PDKKgYbQI3hkeoxRuJ2El4GBOdINh/UnYX/YDVftUz00jBc5L2yC
GKFfOvvStIojUSFI+zx1lgM+Lr9sZWavqPss//KTjTIVrhu9JcP0ZUeOQGujH+DSVS4EdxnmspCX
4hHUU8q/hT2QVUtzDxwZ06+6p5JpME5lc3H+bQI7VbMkb7OQcxBYjCGS5BatO0dGN1Hw/joXL6CK
1Me9nfIeBw+UJW6yfNbIyXU0UQDdS/9y0sMMQ6AFZlZAnBHLfHczusGmVBxRPb1tbdnZM4+1ZBsa
Cx51qH2rCW4of3ubOGLYqQOHPWvCEvJhlC+2jQ1XrXs5wyx2xVgrW959XD+hFal+IV4qtFeqMMN8
ZjQv3oNZOakBxECQo275WLw9eOvWBOd4/VkmOGfj593LaWQwXN7+kLMhgm9IQAlPgvONFdphjlg1
XPblfH0W3gOh6lzdRSGuJV9O1xd1c/ne9/Z3ZYNihtbNVTKtZzWQ0wxai78e/aL+qfLH0R7J1m8R
G9SAcgx04op75RFdRWEe6zHHM/dfTU4Dfr/jTNWFR7vZqvdXxT3uusIF88XL7KQrs+kh20S50o13
l4iIYIkv6vkK8sBZDwD927KI6NfH2/wNTna65Vp4HJzTrN/zP2n9tBYkgRl5aVgXF0FDp9mrH2Jo
3p4fDZS/twUyWZTvLgch/SNXYskdJce03fXFALnGlJqF+KESY4BOrkJpFl+WBYl8MUt5W56D28zD
2P8LbJT/TgZuWrpye5biOJw/W5M4huX34nlXSjzLz+6rfxKkSwo+FVhbzIbR7OVY2+7fchbTtZrK
V4Fjkid/JREtegVuO53XrbqB9wmdnawWpRQL83OJrfLjZHPtbpDs3grHBpvHvMS2P9IKsVvROvOe
y9YW985UOlRRDNWDy3ors/k8ykyfnJQ9D0T2DCXzusrt1C5B5RN2IrzSxAojvhpHBupkDNTr1969
f+2l39fjhe6JQ/kE6WzRXI9Tb9toS6FEQ9NK2hyNLPrTVSk/ivO36J+1SATd/0qvWJmTJ2x7kh3F
ksXk+xOdkwgQ3XFVXiD2DfcmDkPuuYkhBWdKE9vjrBs6W0wFvFrF2k16WHHxLB/Q9w1Eg2FddhWi
M2Lj3LiVqibejLeL379DH3ZXFoVxq3v9BfDxEhWAKfCPZ7nA4jZV9qPeFwe3y5Dr1E0ME29HXDBb
R//v89AtVJOjAz/zAJUq0frxfPl64Y1Su93Gf8vZ4Vz2O0+RI8NrYZy4RFl1MTeqL2+hQOkjaZ/T
vQXDLzU1Hwwvq6TMl1OccfyRSSUMg42u188MH6ijt1p6xDjqh4LBBB6D+vDfqyQf9uQL4t65nH5V
kiNvuYPnpmaK2diHjUeBKuHwUD2JJAimmGgnGQSAPomDYdSqvNqVvWCe1RFvMuYFjcS/l8eC4b6o
GqkHPXYoruvLz0d9SSbInLHvZrTP7X0/vipJUClxfET+89nWTCxsI/SajqG8qjRAAJs+hL3LAFR1
+ND6pLjfN3ggSrYdPeATqhyACBLT4RPR+r0lwFX1ODXid5/HZuzn/rHvzh8+VVz5spfdJ0J2pBHE
T/IVfJDP/RQ/WQF/OPwl9/BiuLEvKvfHk3HBG+yLk01/0dw0fbembRqAlGGtu0io5w/Bj9VxSy2p
DUAGj/KCZFblrH3tTFIUXGpNJvPQwAVulqtl4ojBX6glEt274j+fL0lTcV+O7gavVEpuSafb0iQF
sLaKKpN/lo4PO/7j7TmaCujMaIW7gRJik1c2rLsk+eFfwjwrxyQ5zE4cD8lKdcxzsTRujYOePN2Y
JLzkk2FRkvk6ApE8+Y3tRVKpV0Reuu7M7qK/n3DfF7Xrl2vw/2lXEm/7RD5mYVl5yQGPVeT5JfPB
SPGZ6vk1Nj7GO9dXxffIKfq+HeTn6WUrHavsrg1lnaLwiPzK0PVneauxEdBpWVKxZ/B/y8Val0zF
3GBJLvVQVMzX+ITXeJRYln1Perb8nL7G+pnqgdG65ZSu8Awrr2UQyDDEjLXkctaTRvJ6gk0/qAj6
APA9tRqBnO/pXj5/eTXWj6/NW/g8QqSUiVTXakojiOFueP/ncFD45q7b4LpXTUjYU3sdhh7Utu86
Nt7y9vpe8tPOlY+cwIaZK4eNUOivu9d43dP/oJ1YlQjp91/0MZxUzwxLp8U78SMJSEiWvdTvI7/j
x1PXkg92EH03XP5s++6EUcj5VfLXXCIKFzfSfG857WDAbNuBkP9DqLGKR8hhJu0WY/Lzj42lFgNA
ti27lqc2NlMNt4YdUqJWQP3Wz9TH+V5izKH5a/EoG8C47lguyk1be0TTK7wwN451+Oo4XzniwlYR
cAkPLfVDWxmxH022X8FDAX+ZyYM43RF+zKFQO11rBCMIOM9ELXVpJINTAu/1+XHkrmW+V+fqfhSH
hKC62xGXldRfVbemKTFUY47wFHbRylGQywxqu2UKYjVcrnzFSfHIaWsXNW//R/KoAb/W4AgxIThE
/CAAL5sKUvmcOfBfcMHmRu5yFn15Y/NTvo7LqoAkdt+6H97DMFfU96WWzhQ5VdwLg83Rj3dWmaq+
zZ8m0aiMnp5IjtGJz9b+M7zpqXxxf+7l5b5zo2X4R6/7W9S8FKW/t8CTm3pBsmbMefzGf4bCZPzJ
fRfvbvloZrhp8NcipZV4KNO74fuIUUIjNBHQP632lh8tqAt4YFNYM2kVrJLun1w3a8HVO2YSfrmu
9V5eWHLkA54tRF5WDcm3W7qfSP7GX/U0xfe393J1oBM3KvuqbwwZ7834q3UDHYhRZg62qhdEwMiy
KBQXfuLPboU1XdczBICjne4lBsHe588MY+V78MEZkpDiGjfiJetVvdIkW3NsHUc+oUEKKV3g3Cy+
jvi22jP0OjRS1gHTXzp3uGXeDJyZVhQEtse6Lbu85gaM8Vb7qx3e/1ppxxmzE6gzRkpQLL20N9Oa
TrfSAY3V93NJl2Rphj+8mZhw1C6txrPYS084wewBsEmmDwyW1BbcVkIM9d2ogtXdd/Z92dIxHyO5
sT0Emo301uWA+L540Cy7CePVqBAF3+MwTCJINYzrh/s61hF6imDuRES9YzM1AOeUmaSiSN+h5w87
ImH9fu4GhS3XwLu4Z6W0vJpMeBeY6/KthyurvdoN064qXNl41THGqr8GKEPu8IyuC5slaYqmBdN7
HzT8OFLd0YPZOjt4OBrPdnDmo2X29nltGkLm++h/b9MSu8lxUuehoHdrlEeNwAaChN9HyH9v2dYk
PbqTbLzorVggENro2/L1/hUNNaAYjgmPodOAfKyybQlAaB+iWOUC4lLqnE1oWA7gj9htmmyl6uht
QcNhOn8vHiBJ2qbOoRoLek7b4v3LSWBDshHYSy3Xa7ZpYWwStUu6ciX9jb155E/Sg9PVTK6+R3XD
bUhXFzkevZa31In6KSVOoHQG27FVGHs+z9Nua5364ajjn/hWJJRylR1k0CzY7BaQwqm+vjbLwSgo
egwBhCcm8EdXNUt9L76yMKhPdDGwQb5H/MbRNfSWNrtiur0qm8Hwx7b1srGXyIJApHXVBFR9pPUq
oNgeUFa6pa388Lz2fDHCIwgCsOvHplMAwaT7HloYJUoHOLrQRdD2xNT9EQgkXZv/pI2VEt8BzRoQ
BItD2qEjkJ05rvdFpkLzde012H5cEZ7+sS+sH/YY7OV5Mpmun9srqpp7aw8x3PTxvWmzFv010/sD
1xioIFzsOdr09+3qyl+IdViCvpsfVreXf/QpeCcmHeOJ4zX4pXzkfpL90C+vDJRQ62S23pnddwP/
rI14MwwC0AceOew7b0J7+E78QGfDWK0Q0Te0djiqqfHCsPlN1XBup8oBGbnxGvb1hyOpfnRM8iUv
LzgHVZ7vNgZh2dz+W6lhevL6PozT3P7Pc8L87+wkJ3/uI/t/F+KjeZ+UNtla7PHs2W149nMSBmMO
DyKlLdR9hf+D1tW9mXYaQVIz7j8s08rmK9BoteNvMUA+yNYS3fcDa0GqeRkeL/cGU+7R5sNVy/af
ZmuB+PizA95xbC3xajRTCQ52C1Nn/F8qhNjPQh/OaIPFVIbvdnHxNe0xJebZS2LXIo/WoGuuTZ15
xJZmti24b3ClEEBANKZxnYV/JmhE/Aj4wabxR3KA0RpwF+SSdAVVxRoUEOqfjoZBwVbN7+FaJAO+
oAmlktF/SuyWWgiXEHsHsRKv/WjemisiSVhC+BFQys9dbF6mImYjkyrdntXc7nN5lQt4KG3XHxD9
/LqRwCm5lx+H3m1RObJoOUbrc4OnFlIT9YCR1GvZZ0yzZlfy7BUQoXLFAhj5WE3ngoFI9iGBSh5g
b8WA+YCBv/lIyDwKjiIxiaizfTO3YlIjco6AuoppVZ55RKKQZ1+LV8Zoub393MxzhfMNQzL3a/si
X8eys8LJsppNd+XTBdsjg1BY2wyyDEJGe3a7B6Pk/Mff5Nncz/ioRY/O9oPAhzmedqIMfdzD+NEC
qziyeV7Gnctv/CP+sWOmEohk50HgEsR+NngPgQ4UEqkDEpSwy9qy0U759CJaWhkVBITP5OwejKsD
kelRzTbGqJqoqmRVBAcZ49CNULd8PVaZUTV2MD+N3Xz6CEVWTTxXJlZTwKDrZAbv11itir8HDeNu
CFIAhWjJmWkBYq5kIZlEcKfwEDmXhkv0obSR/76147na3vJhgW0g+TWPtVsnV803QtPA5oVt0zEX
rhs0dnrLdEzb2ikAU/WPPumByRuGeaNg9bWu4ZP9DW/smE5vTZR5M+MVWwezIYS5YQhryRszX2pm
QTQg0ebDYo9CpVB8/DLiQ0LAzvMcbrDkHHP1bST9KP2+6wZtPEKr/L4lJc+lnou2PS2HBxUFvHLt
7T5533Tuv9vGBoJue1r17+000HOu1gdPX/rXua3bqDdfKiRGU65sD8QEwTad4yn4hhUKjVc2uuek
1LwxDkz/VTbrxoNe89TZgGUQkBq5YcFivaO25H09L7xmJQDvcumgiHOX8d5Ec2niCkTDiU+xOV87
mIMKgE+2EVltiQ3z1+MJi2wDJa9jdXaST3TD8o3kJtbNfF5n94/VgDUun7fNB+3JfjA3yS6HpDh+
V3bQ5Zuzwrw6YbZvw7nwIvAVMJc61BVTnCWUJK3AFthJ+nhFs2171g/U4hneu5Yx6AaQz7n1ryKa
4LLDNBBaFpXWcX6rKsPDOoJA8e6nSAmU0XRF9Rp8A9RgUwuLDyPacFDjq5XuPf0PMdy3xsUzZbsZ
p5+ySTQleVfHAEMDJHDig0YUeSyIShqZ71wnB2eZjhh/1uxGufApNm0cWVwrurEntVD+PfWTP7dR
QliuDNhqgkY6l/f7jT4qUFKW9dtYfb/seqfdcNPf/fC9qb1w4ngk9NX1dvH01qV2TKEMXhRA+rVg
m5VxQUwPjf+DnVL23Rmbe/O2yfau9EPsTCKODzi6CzB7VGNQsSyD4NK9xzDIUAy/7tu9f4wJkd3H
c1X5dt5WHNVNxj6Vc9cUxVPRPvJRSjmIJBoZY0/O6erx0Zl+UZlsEhQ5OVsvBSjCvVlocMkhwzJ3
X+Hyr2Z/48M31ciRIabC41B6fdJ4OcWteAoE9iW3T19i2/YlZV6TFOD82BvmctPHUxH2Cwo9/hOv
LhEGofIH+l3q55rjLLT5ONxlpJvf7JuHsUL6pB6bxa6VlWlWML2j+bswQfqJb8Z3DI/h2r9cTdZF
rpMzeWzx6WdIS/zml+8YcSg/wbb9VPuLrvXn8J1la3M1WD4AWGWuMEseLefaOldZZ6N1AFAar1eX
rRsJ0etU17bopBRaWZBCTqaXoTI1YXT71lIEhMHDYrPhEDAish95UEvXUYGRwuofNXDdBfDwV7hF
D/Oy6UjWBa3jaVVNpKLVPjBqjBuYw8dKSch3XRuxHyWqf91T59ie9vzZBzv4/5F0X0upLFEYgJ+I
KnK4hSELSBCRG0plg6BIEAV8+vMtT3nC3ooTenq6V/jDe2c/vNGMLM5/ByVv5Ht1uROYhYEO+LOG
xE5rAbITZViFtStX0M1Nci1qO6+5YQqkOc/sWlMQg6Fz0stIqyzu/l6sw9NFo0JpXefD+pttsn0g
HqCUocyAZSWNrrx+P38sj8/plZwt85q9gCRuELiy6XZe5SWLxbMt6GCCeiobrDKlVg6ei+7AbSUP
5zuTtYCuVB0Kr8hbu8M9MxvpONaVqAmufJfIz7N7mzuMZGVwLDRk+KK+D90zy6E8TwbvBfi9zy4e
g7elfLq7zbM+dGrv3XT/M3t3qFhSbfKvMrTKsW1//6C5RhGD67UsBQdcpWMRW/xmekoSW4N5Kj3K
wPU5yTw/B1kJnF0vpuYDm+ja+AAxKLgP9LTsZFiR7mRHFrTm83nKY6Q6/OoUxtfB6pltTTv2quW5
VyTQABYSWeTFZnlrmvBEo2C0GoFmtajV10VlOdBBuGebob9RKhGotUSAuTH5kQbsXS+QhKkxlmj/
oOsFtB8t1u3ddUaLrjKO5ztT9tn0t20IjiB8zI7SFsFw3bxoR9edvoKKXECmoTu7eZU5VdrXTUv4
CIGCmVkziSfnsc6+jRCrh9iwyWs9TcDG6SBBjNPIehtCBwXoNvMa0w5DbPuw647zs+dLVYR+lx9a
ecr9AsR1kDvKvc1fH+rPaSa/UnXKr6yc23uqLO3zqzRCq0gTR79PFvEMAdPEwIIZmEXgd24pjWpE
NFKbh6u+gKXXpmWZrw939/t2rjPGqjs1bsNvlVZwX8BAZlk34S7EYf3QG+pvd3jetm89r0KLnVtC
uR2IdPolgaxQi/toViZA0ZkBTd8eQGkCswpgmq4uf8eF9moRpJndy1VDcp4dZuwBn54bNhkk1+B9
WqhUTV4I7ujvIvb9zoQeAsv8sAdENizXVkAdiYu8kiTeTY/Tj8l6xF9H1rxKr8LX6hc4Yt8C7oem
egcMhR0Rd59roYbL0CwJwC2DrBZJ/Aa9BBMkO8x2aOTZvYNAIih+sP3UP7OwBD93HKEaRZ6sOV2+
gPqX+iEHE9meoDHgcaYanYJexCpf9QDMFfSiTY9+7rP63Sx1L/11Kypxq+MqO0yF5iwNKat9ahjQ
pluyeSzjJCgl6wMfGyeoAe2HjfzS5eMX76lM2xZSbeHTUmGken5WtoI6ubU+hx/zTUP2vQNU5nHY
5RJUV70cfU5KjbQacoBXysKUbTs3u00viG9IOZT12KyB7dwBU05SWMBkRaCDYqLQRELy1XZReVaw
UDHORuHIRowApG/SCq7RH9CquwrZ3+GzgkoNvOF3lhsU2Jt86ILL/woxzneAtG//cCY7/KW8q25R
L/8poN+l6nL9J7y1TqbQUB4qq3YkHZYGd3r4jfLQG1tDP5MLB4AuO/qCsTnocdaptzf3E0RVQFlF
s4ygPaSvs9CtQdQNac6v8WVynV8m2/pQq74O4qZcEZmvQPtI3i8zzvdClDr81KyhQtEDDFHhWTyu
ZtQMfOd0+PwOa6SaqLyvLT1y8dWlnnByc8PRL8cWV0DZkRj6SYZMxbqiBkB+2A51ebHrrBQgk/YO
fThYUZDlVYuOWKCjZO6wq5QqdvWEnma/8SioazQoHeu5Xk3Lff9jMl0VtRWXBTkjlAZxwhjrNBKv
Ill9vn6+SAV/k5f9P2JEro58QJAk6QAK8WIo9Ob+fdbzFOiWPeicbXsKOGVGhM1gebhtRxqhfYZq
QH9CryVVBV6sdGF/KWcSyPm5wx1GZEdmguGfpbh+pymStLLPEs+vqR8MwAC69GFGFQjMM2UxONDI
PekJDRftTOvS0zi8t7NIKmD9aFN2/2+XgPom17tt+09HSGz8Ji0CgvlIdp23ceA+vMS4k9FQBuyz
O5TG2dX76DoGhNUnl9W6h+LopOThiRExgLRU+e5S5kdRtRmqhNzg294ft3g9kdlr/2PPkbuHh9o0
SvdeCVrq1V3nfPfCyK4+DYIiCCRyBw78ctGE+cQZCYLYF3HYHzFSgx6wyJZWfP1omNOdOWJAcbge
vcwFaVKq937wa0lLmmwfy+COsUetvs+POB6Iok+s6FKYoLoj3oEQnxUvb/Fwg0oR8btaYawRwqug
ivw9m2BV5pu0xQSYh/b+2eLkAEEwC9X1r1GpdYYTrN3nhu3zvWVY4NtHPRjrRn5jjy06oWCEhd3c
dOFqW9/DYw1J4WWmQKpqyAZbRegz+YQxrqkbCJ0fY+YC4RBikOEDIMJgfY4z8FeRzHgyJxvprR6t
nY2bDSQTiafe5mXbQYjpWYyyxuJYnSt/2OnXIfaQwq54a6c7lcF+uutrtqReuQIpbQ3PNetyE90z
xNIsV2hRmvUocerGel2YFRqkVV2sTf99mu0YwALGfeo1NYBfV26MBQeNtb2X5d4dGu/DlCxmR/xC
Tb7/cX94QpcxwgQeQlV7/4KD0bs2hp3xHmCWGdNrthmQ5aVoHrQFKnyPMiqrf3hrfylLem8v3cod
TDRoj6IaHTMLiPCh82IZBfhD+VT22T17/rsEEPXzzrTsQSr1RPgk9GHQBrGmHsKQR3ki59FlNdF2
IXRBAJNFoIYQvalsCJTCau0hyNRHm7vfoMxMFfctuwU1x+7vQFgviFfHEhZHl+GzXph9mxHUcgh/
HHv35UFJOYfChKzG/TON0i4ECMd1s50l+95u/lWsFe8BTUbZseA8IbrYSdVLmsfN0kMxmZSpiX2P
zCNLCiCGglGRTB9vsbuJfnWrGBCioBbYGNZ9slh4IKLghlg24IfvkUuKhSrjYHFmiVix6pWbvyj6
hk6e4i5vKftlVEsXzQituYDXP+5e9s3N9W82HXU13yGf4uPe8SZ75Q4sQGsx2dc+GhaqdPDfqttj
fd498vu8oosxrYun99s6Pqj6vHeCRw0DTkXuLjMGYoHqysSa73nEIiJvHuIQTioKW2ots5gAAWfL
fySfFnjljnD2eq8P9ERcODU26JBkfbdoZAf6DzV0zAUqnbeA6deUbJ/NPTUoMfaEV0fKEPTp+egA
Vt+HL4H1+gT1PbSD6Vy2ulPAaqpZn9sa2/c7A6HVfK81kNhWOUvs64IIRmr5HgWscwLUaP/grVBu
AhO5LnGON7P3cux99744c75NVOJX57boMtTzB0hIAE9ZefbLB+CGndSS0dx3PhXsMGUpJQIvPGS6
F5NZe8O7Qyoj8MgkkcOkKxsOlAdBxyRiIsFfWO2KyDgt/NCl6ZXG+kVLjHw16GdmE/SO8SJvp1qG
lkt+zhZC1S/3eoBSBY3toXAoB9Eb/h2TOVTPxF/m7/Y5iz/isL7Vh5LtuqF8n/4JoaTGxlwWpFuN
CRZSCPCK1o2f2dfKQjrYVtDMxBiGO9P8BTbbVFcPp+mziDBjKS0+yNVvw8VD3uJ1TyTunp6yGh1Y
rQhewEXmYYPNNqONvRAbkqaA01aM7P0O9GK1a3tmbkxNSlruGDgfV3S+Iy/2cllB77bMG1Wg5vys
2PkqsyrNrFhWPPuhifi3COfoSWaR/Z/EYYMyUEBA0cmyIxzt6wjTCB+GRaVb1QX4HmAdNFwhkm9e
YYlQ34DWXpHQ7P2OEXOEN5U7FMaVuPD66pqInq3USIJTqWUzvTQ5EIc+xM77AkjlVdMlJSBoXaIx
13lJ1SZyPesnnvFUkpinKLp7NsYWuqGlVgKjbLzpURJbW7lpJqJiz75uDmRbqDQO7cGCqJaVQix0
EASS0dDhIWQQ8/H5Z2KKN76GsFE2YjNyAP2GnVL70bsTzxC2/cu49SG9Sad6XllpPf1xf2JtThD2
yjt7UbZ5dEJGEZItdn7Wd2GMTWb10f6eBiM04sKFah9v7Vf0AAxvyMXDnfVE5I08oVtHy8a+V82N
Fee7v0B/m47GUVCHs/dcfjifGz1AMNO5tud38bhNVz9efrrFZX7MOaqVbx9e4KNIKGXtqslJJ3i1
kAu8bm/Vg4ElCrdunhhrl9uF/tkWJWAc5AH2LaTnlwXAeHNzV+hf7m/3h26AFfU9OWQVeCTUARxf
J/YBu+qmY8JNyoFTW5hORzIz/cJIy7W5o5dW6KXvC6Py8vx4eITvEjgSlG5lacXnrMNq7cCtOTgv
EO7+tfZabP9gnVupacDRM/53e8rzuefzvdeRvL9e65Wwj6/Cg91V6vn7LxDEj25meB3mlQMJV3Qt
rN1PYndchR9K9cz8cqFOlxoB6UoW+WLWMi7qNijfAa79CtjACcsJH963xu8IXNHbUKgvlpVRxpvS
dUgKfaeWYZcqxesjWgJbgOO2/TQ5p7cqWJ4KcuUnZZRAxm1fNg8c8DyKNcU0ZRSI63b6nq5aZmjQ
6eMZ4/Hn6mSZ7xWT0wuFWA6s71de5I1ctp4uJPu3NpGr7EOlezk2PumYCIagq8Aq3p5o2uRetSdB
WhWUhzdrX6WfEjpXwOZEY69lfGObY/Md7Xz38AEv806ELqcIJp7XI1H0gW7qn2jGZUbuTHepRQGx
CB94lvjo63m624CjJxB6n6v0IDPMth0tuda2rGVXP6vLDPiwewHqYz35YzM7HOr84IGJ7tYPSvPX
0QVd5qV4vwWKfNhkGyfdHLztXS+Xb1++k3y2IWrbzUtftTw/M1P+o57/l78CixZVyJEb8dmIF8FD
9rLaNtfaJRTXVPX98ax4SayZFke5ekIlI6xHLglUPd+i4ZRKypf6kZbdpVH+IUoqvL/WUo9Xkqnl
+9Opfs3Wfhi/e4fBgVegoP3Q1SgzCbQvwmZS4rMKkBJ7Ob+UoWjv80/5rX4I+zZC1NfRunrreTbv
re0yHDzG2qKdHiU4B+/mJ6U+6zjjUJ4U7+8ZzdUzL5VRqV+ob+5cI8fq9Uf9a1h6p6DbK/2IQN5E
cGWOyp31rkoPFCW4hMYM9FY619G197byQ/cDZTLQUrB45x+iIoNC3mJ0AAjDFbl1Cz+IGPvRmxb+
b/20hBr7uP9+3o94hIrrXkCf2x9PP7A3RyJP8I8a/eKgFQ3SDxV85XOFgY21Ci4oxddiBQJ3Cyna
74Otto+fLLQp1LNwJQvu002wpM3o99SrzG5gIpVgx8K0FFfrQxd0SqADC6NkDGFUmn2nB19MQwU1
36WumvkCe5bY6HqWz3ZKx8nhNKQInCfPfoN7G/hm/nfwW3wloPpLHfE0Efl9Tm4fnfNX+wBMXGpB
8Fy+hY+n18K5s+GNx2EjQEAHJu69CjTGJ7XlO9SXouhOFKQtAv77+pHq2B3fz3e6esTwZI+f6ft0
dpK17K4vD36QytdBdUpinfLD9kygV8zsLmSV+ZBn+okm4Klxzi+3l7ekuMPm9h2f8I+GLKg1L6xM
8y3V2S4GBKIux9c0MO85Oy2oLZfIQUm3FJjkMx7BojDLLu5hVzL68N7Qn4f1eXRddBzHh65uABxM
KGphERAfFROQ3C8E/3TfD6dWjjCJIyqhqQdhD14pFIi7qasWBrmBeKhua7UC1b5ePh44TmsPDk4h
6KbnbyPzvBiyIAI0w28pKGAWt+na1g/sldce/6q/9XKDVEihUa2oFquvo94sNCZy2o9FOz/YiOOI
sl7wiGq6xuLlV4yTmTKMX9Oh+La9ZZtdHl0zahvKi7ML10N1iUXtyiVUR+ZrCqCDYFQYXF9hXopD
/QfB36sG+Lr1My60NGb3vUVS6JeTQ/32Wg3htHOLaV1vbfE51AvD5yC2Y3xon9a/YQetcDnCnl8P
yLz/it4sDYj37n5NhPE4zKVqt56hzF8Tr036vX0EKgC2+66lD/3cYrDDG4Gfez1sH6KqvH6WlWBL
7dBMZz8EESAjafjA2nA7yqLYfGMphFOwqxRG4DqI/eJvRueRoDrK3LV+S8aJLIe0pPrw1BPQKY/u
mEBJBJNWVVEdaGm1NMlsPw8mbGcSC+N7nWpndTuYv7XnZ9pLECRDy6dsQUKr1+V3eaMJH9bPZ/w5
oITQ1w/m1GSRQC7rqhK8feC/yn6NjNWYnVAUCGWDSY722kaVWI1qTaF9rQxbUKteDBe9aA5YIWrX
xwmVafS2xahDFZYoBEf77lKtctt8PgEGKfW20KDpxeiF3n0M3wWrH+0oxhHGtQUJutwh1GrSHERT
fl3/6U7CbdlZNMYRiso9HRAzTpFUfETmBzAUjXIzfk8+66hyQAvqQ1n05b+CGkxXaXZWAmJzhIi0
m2YArTYdOJqvJqy4ISErRCPs80EA09Q8onKoovpKoR4iRsWMjCU9AgCX4ATL4pR1GtNQfhLXS+ON
gXLKWe1ILQkchLae43cp7DZuD0WSWYtQf8tGfE1eo8Ala/5r59HpxQzDSj22N5XHEhhVfvbTiGab
it8Dl7ULq52r3hYV79x92Qb+yNJYQbPqfivfiIMquKYNfZ/uDcSCGAG5wwqIyG2YztOtvoDMZPUM
tu1s7eWkEhwIKO14letS8vt6laJBpFetTySUbP7qbEr9Akp56I5duerUpwysNE6NM9k7NQi2AR4i
HwidrVoXW7MGxhowWllezFw5jK6RvGvbmKFPKUYx0FJNynYU81iLB51GyR9ju1RfCKUU3luFO7Jb
MoVN9QoBUukftvPNbVCyvTL4+xplokrERLqYgEbQ1hpbIzz2wrF9Jla5+oYKoQXDgGbbyu6WmifH
BrfsxzeOla9sXvYk0zfz8zsbrn9pNwB2ACOsSc+4kD3upi2B+nwVlGsEytpyKjDsDj/Ywzb0GK2D
6VLtpJeXScpoBoLA1WLTyn7QJqLQ5jk03ihnSvFl4s3za3oeJLFNvzA4zCotGg2t2CBeTkl00o66
5B395Nff8a/Ei4TsbAM/tNUIXT9SJ2N0qE4/t8hCY5w/apZmosmq8T5iDcb976b7isnOiGPlp5S5
7vjQ5DFFZikId4upThszP7VOUwjG7T6LTvuzH34W6S82Tuvk+qSgTqHpu/W7vCHyMTr26LAblXUc
MdvfBc9MvMB4+udVCa59pXbPGUv+Ety3Q/P8wIKSh/HLDhMu29Ju/TvmZqc+dy7eua3FrpX+6n9/
LzcIet/tRa75+9nYbrq/4woaakZvxBRW3h3LgWHaP2tdf6OYBiGVxYqiCfpkt0mPMgPDw/+GScjL
JjfPmF/iwsb13uy+1t3HLy0J5qbeSypEnffx7z/KwfS3SA5wlGEQdqSn89U9bxF4whvn+JjqstXu
f/MDU4tuvinDyuEO9QzAid7DqGIJUvBvFwlSaO7aAdwd7goKnSGyQL5+vmb7J/iizODwmkc3zY/k
1AMf0Kze1/PeNdAaJY2eUYRqaZJNCpJtCRfx7vQKRwlIAMSJ4jHVLTyuCp5rE2RgWWG4e3+AX3RN
L9fWwJYYerv71W9D/aKC56N4SlfG+rLv/WJgMEpqF+qlepYCAoBZSzzQDdWTrVZxdfNQsuk/pnhk
WTVg+LUvRkfQqtZ1+Kd//KO2OEHnWd6kc+z/7g/1b/Qo8fwZO+rpRBsUASp7n7bN11PTYkIknBj4
5h89wKHzoamcmgDzp3Glq8+zKoz/dLw0e9e94mRimw+BdG6EQ0HboTrRNlhFhdSmbFc9P5bx5ggi
9wh9NYSWugZ0lbQGvmt/K6nC7R8B5BeOSUJd6aq/keeSAE+jzb3olHVoVGeWe9qwJo/lY3KafAJs
bIhZz8UBAHUmekfRkV+khJtXNL7je0tWvlJxzXKNUCmcftyXWTZKuSe2HoJ7rcKTknqU5xQC9BTc
RgByFcKilaLyHRaAWVWg9aPm25Alxkn5wvMvPyx68d19fTNdq03fvQSgt1IbzW0ngWfc9FL9AS6/
zHSRZO8XSgyVkUgEM+paquZG+UlIeFGhvg7TJrTimETP7Dgm6XG+LV+2if4zO2T0iGfN7L8Fwe4g
G9nc3zupPn6kLlbys1x3sRhyFJJ1ZIz4ol2q/SMnX/Ng980rqbiPxmX01Sy1QOgeorvwaV9VvySi
4emxVbus2CFoSCza+fuUeqmUBijN9aYks7/JRbbzV1+kozSwsU0LeJtB3wdM7fAuHKms9T+TF71E
Ir3vnTRUvrI3Et8kOzW1CaZ9NRm5XSCU1uqr4dChQwvORXuNZqwLzLJB9KPH9fD7X9Q95W1DcrVe
hPOLZFMO8nToGp/vr85h9f2andwYOtC3FXE2v/jVNi73520tO8n1M7g/3Y9xVp/mMfvelNudxx8M
j/a9LZGQbPu8REyCs0XVkUEp9KanyDdAj9RKTpMPAppSIhJgk+39OzQuj7zIn98SUebn5PerBYsg
WSnNDuf65+TzlwaArWw9Al2Q6WbDpPMsRhwUlUbT7cy6qZz/NsmS1zP8HeKvuNnFdW9NlmQdsPry
ENK9hDWvGghJbyc5rqwkucHnsSfWZxanGvn9GwUtReXXxb/cU5EXdO3K1pXGOtgBbNzuef9cGpxn
Qpi3Ca7AfiVkl7Uc7pTQ80CX04gfk8W8vGnvsdCp576GlKBilnovZCCRqiGUg+gVtR3Lrad2nHkF
IH5/74Ba5wbgjNoV2naxZYRlXD2zTs70adsnicYUUFGI3mEzHCEF9ngbaF4YdT61MqUH27g8ZVGC
7y7P1yL3IjvCSC2gHznBuUD9093q+vp7bvqWGwi3UPTxCpkO17a3wLqfdZ30535Vgt1TqLYWYD+4
jplR/MBDIHSoGyOgPjX40hUf7HG21L/RpH/7YWVykurt8OpCTqkGr7yTbOnW3hK5cS+vggrHtxGv
F/UsbS1oqYfCvidgK+Xqi0r9Yz9hkXdiYJedi9/eV7lx9irUz/cWz4Wx6OtCx/YnqeTioPtbyx8c
8ned2NOEJcI6F/C9bZXeG24M6vrn3PQwSuPSMaG0zcnSTzx6V1U8Nsr5rhtQrvWruWXhTLCzOLcD
Erq9fXYWFWkG+/VEvCg+YP91eG348Pt343L6i2HUDiuj/S3ZnvnzRVflh0LjNrTF9+B8QRIAOP7d
Dw/c6nivI9S9VVWMHSxVuNtBIghvjo09wCS02vW+mGseK0lmTPPbmruQ+Sfv6j4MsolTMVvsVE71
MnxB5k6Add6A+Sl7fVsDC508xbNP0e3Vflth1Vp/419W6BTOvZt3tXwiCzr6VCppfszeVWrW341F
LvwHC8V6qbziwdcmPRbhQZ9Ir72fbHwEyE1rN1D5dK/7SSNwn2idZ9rTE6ihPPYbeLygUJsKR5Om
RbW/zDyF6kzALhXJ69Oj0FljSsP/176REznBNuba6ZHy/F4UAV+mH0oH0E9uI33RUbTgheFvAiyR
WGsaUvWhG/xe7U7hfeLqig5WkrAtaikCpLK4wNXps9+asDbzAKDv1b2LHlG91F4CT1DLAHeAyhAU
lSYZVnd7EnbOOiGFThiAVCBQZZiHiZLE9m4YvRprwYU480tcCs610wVwPGeCR3h/cCG06rsMhtZV
TIvAqqUIJ1yfIg1QYI+rWyoT3x+F66VJIdENzdEMBEJyq3sjvFed/3lS5x6I5oWpXdZ3ZQPNObOe
HRUg7mS4ThiX6NIi7nGwouq41KKnYBLl/jDyq9xRHirWQeUWAacbhYwsfdn36vQ7jCHjecRoxhnN
IkP6l63Upru/hpAh8pH4Qulw8oxnEo2iSEfju7ZvaisaiVB7RkEby929kRwRwPEhLtYTTu3dBQmg
sofvu5c345Lvl5JhDJ26UNxrK9+Pe4spERgYKOBmqhETKL6bDzG07Mi4q+Y0qNfAD1vD6ova8qs1
vLSE7b5IEMXJgdaNKBknZzi2lnFJqa7nNSJeYKSOhLXIO4DIrHVW4zeH0oC42iXP0OpyW1vGwd4e
TB0mhEbwWJ/GE/19il9bYqu0gBjRKUz2pze57e7x/dGf7/Oj+EVgHAoNcY5A6vOlr55BJB0hfr/o
l+JGM6GVITP+m7Gw5kSTTdWp4TQ59o9CYfy4NnHjQ3VZaQ/5ftWGQ76Y3rxCe0i52li70H19Krj2
LAwjrE5hGZfrVHuuYpSNjO7QS1bsR+4ZP4oxk1bVLtXVcAnqamZk2oYsEAmL2sq7ZfhJx2gwmwXF
keoBEkUyddBTErOg4KPLS2vIYKg7XYY6cjxAX+O4lbg7DaW/65kVqt2j2vsE0qWd7eV7aS4OMBCd
I/AFCOueNEp6pJuv0xTTlA8Yn7kAnutpNjPtXij2m6bDZa1Vy9TJXy2fxw9MEFu6q0n28VZtDYcU
MrS4q1MPbbVMMnDJz3rtve5qCM0WtbRl5MNv9QcVkVqff/VzpzNuAQOsgcSAAEFaiEvUWq2uGtls
V5Vo+zLXhq3aw7P1LvmtP7c6DJnRkxxIr5AOHjN4b/DJHnupKXBMl9r4/J6qFgX6w8PxmGy4Y68+
ml7ARd1A56rTVt891PsPnfHK7/tnxWwBtiN1F9dp2nh/T8nUoumlS3ZWkXSz23WzYw+rNQx6R3wQ
zMRHPY2CUfeK12YxAEUCoclU1NWY6ROuW7rT1E24CWnA4mgm9K+qS2Pi/RsqLwAKSM6mSyNeVT6J
eZirzrxd0zQkwk+jO6O8QM8tFGQ8e+zzwU7BzFX1/LU7S3p0uG9utg7eJTVSfgg8o0cexQn/k1Lg
hbmaaL5812fXpDfr9YJ7C7YAzRXQo1n3J+nO5pd6Lz7kI390X3huzXm+nyBevXnl8QW6pvl9jmVj
uWw9tBK6hOfE++T0SY+3TrWnnsIIW28uTt4jlDdwVTGAJQn5exXbx3UHCKHX86BmXVcy703+pzHP
e+opvSiezsrN2dzRel2Parwcdn8JngCWeLKNZN4bDN5qfgarmCSNXjLtNSYNjW+jF+edzee9XgyB
z0cRlyWnZXH/9yp81MbDC124meC75o3seu9nN23tXVVlyGDFpfqWizSZUCjjj8YM6rjR7U17b9Vk
6LM/GuTd4TTxyECC43eSv+sN5fJ9FSao6wJmpSQZDAYNk6JUnTrZ0pm7014yHzTgmhp2qdgrE9yc
XjzNbM2Dnfn0rDuFlbMZx5rhRbeybnuWcSXC2p5JnMITdfDAXatZTGK2ooZpy9rBWsWRHM3E/6x9
PfIvHm2J3HnvbJl8LS+KU6Xk5+KgSDPKnr/L6fYn0ICWAptOw/rj+7HhqG5DeB1CkSfOTwetv9o4
gIYVDbY1gbI4XCUJqWeGBQm8mmP+xRj1UyPdt/4FgQbvSfO8H5uPMINleepuSUse4QePITTdaLj9
vUQE5vqbFxFHGb/aIu4trL89fHVxPlmAwBNgkOTJmxuY5relZHl8+X8F3ocIc8hzu09qYLGL8CCR
CbXKnhzZrdxT7JWZ8J2naxwaJpilzcxYAS2ZfnrkWVizQPzLpCAUMwgpf3ugmOjciHdRvPVSoITx
oU09cQccj9XmW8sYF8oWvamHF5Mk39zFWnC9T4+my7/xtYae3XprKdZQHHExAkVbRdwyXUzD7Ik5
WnetCp6JZxM/y7U/FWdt2bm2QCMeb+E+PlB6+nz4fvQst8Y9t6VltBmH8yhcveVzPfjkmerum28P
az+7KOzHonoxcmFm49x9R+nxrESoMT26FVUjq86QvlWrME6RqaHE3rk1Q2VzL2jkxqUUAQupWhzm
BPE+wDjpcQSOOBTb1ZNhZfPD+J42j9E6W6zIAimXl/wbKk4w2TAURK6r5bnVLZCj4Zf+hrcSH43/
xp6ljmyEBGaCPIKstSIFCUKh/i7iT4SqfyECZiO+ZAqTLv1CJdV87pbQUS/V1NMmWaVB77s7Xd/u
Fqv30NxRFe9sOzethsMDzdrDww26kpFO59QMnX37DnT5lmR7zOWh4LGthmW+Gl6Kfak7hborf5t9
S90yNiOQ11G0Zbi0WoYn+64PfG7tP3vIo+FXi2of7KyGzFOEkhHPuDI1ac0Mvh43p1x9dDyz1TD2
DRt7BHfZebr/1YGouUMEV9jtpPQhjG4DNin0vZK1otDhLhA5hm3jc7aHUMwHYSLUZwzhJWILmuYG
u5Xam/TGOu1Th+R3LOCyxH2+uugY0fdwWYYomRxbmaeCOl9eVM3W5IU4izfbWw1l+G2DistNPXHZ
No2yrVOTKxXcIg8Tlx/rgO8PlfVMsHBRYC0Bmg9Qp8UHHWJKftqluX5ARian3lvHQbohHDzY2o1X
l0cMqB4OStdb0DYOtMUBjDPjKURqbKEputPZZgDz6aWbhL+Eci8hhNwpRHgCZ9wAz2/Gtvvu/YoJ
9Ds4N1KNU4MQ04jUnfJygGSyhY7gw4IXyu22+HgfhvGYrF33N/HAsPD3krRW6W6KXXcsaWlblVkQ
WZRw1oq3TgTVXy8l74uOz7Z5jAu3/hHXR+zS4baSLSP1sIXX4tXXjbAERiAolY4dojcjwInKyQYj
5k/Em7FETq1l1SU9YYeE/HOGGHqG5l2CjCINjgqi15hLS8MFtB4zbRkRZaw4EZzF/hCzjDmG9ZAg
YUu8SqiN4GL7+BhXXB7R3Y0/xGG/Xqi4BYz1T+EnjieTWqYmhafK0k8ffdTRHq2cpSdx1RNZzn/s
loHLVbw/Q4UaHNg7w9nTfLFiub6/Defv4I/uG542ZHbFrZmCCD8Si/CK2D0K4nvxZniR8QGsWFDc
3otWTDJTBYz7vSEak2xa/gv2EuskgU7bQKxd1vhYPD3CZG0GUidwmZShU08HQAb7kSUuGPmuKj73
f0QeOZDZ3vY383tBJLk8KllByqNg11KLSW4eenxR4g0oebprkgcs1GWZDH5y/15G46Rk6lsb3IGP
IYDaMI1F8jX4aZ597QYhkEdliSF4qKruktrKG++OUknlKQbvS1uOEYnxC2Jxyp/j0Ia0unLb+oPa
lYNNoiPacAH/Nkm+1ak/Kb7VH1m6Tvbhvfx1x8GvUeqkkzK1UX0T0gOHJuEj4WbrWSzNOYQR8k/9
XP8CnvhqfDV+m8ck1wxb749+iRzVW7/iv7mO2rNIOwbVmit4i7WXkK8LJkoJkh4qplv05DVWIfar
FqUltLsbUCCth3EAVZGGC9+Y/qjKdUE7nuNH/ad5UXfpgObLIFSwYmGnJqBTaNVXMfNEl+EQsvj7
CSa62Eo73Y4Xb2/KS0Jz6vvxzTSg0YDU8Lzm8hGhPvHlXuk+Ndnqwx0hZylcchMo1r/+xtQ+Jgey
J24V4bWXd90QabMIlO7eZdJiE+oEp/oW3O1W/XktjVXk1MAmZXwbuQCxSm2dQy2tfhOg9POTbGIp
TdfbjHp3dpS6k9OIFAWYFcFdNJ2FppWqqJsFQGfmZ3EHX5GH4iu0ULhrcuCP2nCv5uAUsYGtIbTi
soJm50cRFcX28GGUV9h98Th8IxaTSD9SEzzS70Zl08zde/s9IGnZX98y/jydBpi9JtRwVdCDlKGV
vgQfpbFg5Ucby0okForUNkK5VKM7LFQhJL/rQlxFvdhkYouJHhkfgDpNjTt03a495Ks+7Q5NxKfm
HU7J/2IGqKU9asjD5bT7VfecpkLiqE5c79FEutLeKA+IGoEPmtkIV2JBih01Ncn3uwIE1RCWQHrn
IJGcaOBAe71UtdFeV9uT0a42ao8m4nfo1h4gkEQjFrfp2R1LgiJx9h47h9uwKKgxARFH0PZ5d5Zs
NOZzcfNc2jKbdRVkppE8Ru5R7J3hNSPCjyXcYroa32LEa0tlCzch2ZKy2jV9/idJ5o3Buupi9kwH
2oMGbcNQURoM2vP5bGaVlEP1Dv4CmAcjsa+126CFZlz1RUlexYIHDVfbTIJvVmu8TCZQH902jzxg
UQ4eMV8ArlHRqhIxyZTLtYsL+gP5ABrf4EIM+umIjXb7pzpiyDiXoM31uShS4YikOw4yfxlMQCnr
E62whkhrlof674FoNaQb0NYeLyUJcDvMbpf3MniJawzXB32QOc0UyVdiH4zte2hHUj9YDd+aOufB
YBOCtF0P7ndTVCzfakzNiui/hv53zLaICuPhxFe3m5Q6z7XxOFlG2U5OJL4ONzIgeOyihT7dARpi
r8vSi6foVzzC+KDEy4yV0UrCQrg2ospIVv9S0rlBOdCMYNRYlXUFwepYHRiv0JfaGZDIR/dVF+i5
QT3Pv6ptPtrtZD7rNQaD+Txdk0j5WbyvLgGW2a1n4b8RRWt5+lfoK0G704ydwLDVC0RpGy/nSaEx
34D/xelYVTvJKQbjG/L6BG98rMrRUlARBMko8/7N0EjbozJIvsJGUw6LJHWx6EUU+4FCCBrPkaO5
Hd9LGIoQ5lHUwUQNNsKiT/bQ+0vJ338iVYntLZaFcJyx5z39X7eLhCzy2IiHVXq8BOdXK4K1M8Os
8jYKxmQIv0qOJsq+cRV2dtWzb8sQrf5+yIfEHrkYscSUeBRHJZ/xJkdFDD85woigKGBOWowdjsNb
pEBxAgtbJ76ihKV2mnMd10GUu6J2F3u6JtNIEJHs0qKMKPu94fQP4/rjrYvY97MZAaMyy1B6Zg/Y
/ouLi0goThyFZGVYoYhw4i93tYzECSJFEgzdi3hibby0VkLrGLBIa6WnYqNgpZRrpqeVVr03Ctmx
GAcY5P9FWc23JQYIJwiMvTjdcDlcxYX9/xUFvnK/9JdeCU7iLBXeAp/uJ/YqKV7wfiM3tgekZUYR
e/2txCb0//GXlTnqlSLVUQT0SuUsDUoFDwB3TaiVCB/FnAQ82ks1n5Klfj2otI+G6z7cTjwWKKH/
n7vz7R4rd1h76tOK4+5DD+PWPMxOIls3hpXxcrAE3b3xfv8L/Qxa4en/uPFLUPKokDrYPsiZpR9r
4axvlhjMlkdRBS0tsbj/H3Zdk+Hn7FfhTOUKYzay87/JY99Y/x0yRSqQhExbgU5Nl06+4Onp//g0
ltHM0/4xYk1qQ0/I7MK2KGkbAm63NuyK9nM75nFMwmHEn57ng7w8p471GGmR6FYlVbSHh6yTcZhd
76d45m7QfI5q+Q+7qcjC4oVZsgp9WdRX36xDKhKuvBg3gviIo3iC8WEcQ5I9rKQdYsqDEkXq/iKG
jkxGSiwES4aOU/urmWgtvL/Ylit3HJygJN62U/nBfYUuw+3PirYCEhHvTgvLMirIrbz8PhoDsY/H
zPTV5BaGoftPMPm3d4vnZDler/3f7OIgW5sCDjo8M7kSxJcoUDgtN48g1VNfV79fBL+mdvKXSkUK
1TlIuLZD/1cnFWEJtaWK8QORajv21C092f/nbop4onxBBV/YFG/b8EsKUHq6tNa0ghx2YcpFWLcd
wvXDYLjDNnn8UVyFoipFZz2Xr5fYp5erldzI2JEnSYK0FaaO9k1H0XvkTCMKEx628l2WMK4mbG/X
jFBilsX6Em9uEDzjkfiinZNsI2GQkTPg5Trxl3ePTz1ZevymFVA5ySMzXRu3l+17/UK7NNvI7sm6
NH6w/9672U3jR1Wo0PxkEn1pn/a1LQtWUlI3/JNm5r1e3rfOeXBVqtIucZCpAedXUnfMbdFFGsf2
g9RLJtQaU8EUr34lBTMABfhp83R9PowOv9XvMVH9e/bwd6d6cbCdHqbpRqpZab7fPa/Gp+nHc378
s7o1Ur1Sk1hKPyM6ztVSwzy62irdyBQatAs7wMqd22xjf2xnOtzat0TeIEnvOHfnK9VLvr7Q2l0d
yS+MK3MaU911ezEu8T37bb5NhdOtp9/mfySd2Zai2BKGn8i1FBlvmUEQ5+nGpaaCszgg8vT9RfXq
032qKrNMFPbeEX/8Axa1raEWn7yfvZG/HJ0JlnaazX1pwgsG1rQCI/i5zB/9p1NmkDbDHMZmYBlw
Uyrn57f9V3SZKYsGX7phdXU7uOQsjLg1vCHlxgoFQnP/s7Zv/TcCgVv49j7IZZNv8klaQ6EK+h9k
GJWjkJcu4bRa8PbeuNwmrygfEHYPxVXxfy5q/kj6D6X3hGM+hygOIdgmwZFpLiqKB4yU+BGa2ct/
eOr4iGCL9Uyy7TVpPNUuF6VLsntsZqfN16+9r/+S1kb7uhdJYXF1X/HLhFTcv7s7XA87lpSmdFbt
5LmRSpTCMoGXAsswgpRcYJJ4mgA8C4Hyyz+tmL4lhlYJm2wOZcqGPFDvePb/Hg61bNe5utiy08qK
YZYU97g3Y9uFhxpUvxpOB1g4HiisnQRngL4aG3gbJbBsGNHLmvUuobZRklNY9H4kNcnudYGk+u/k
Gmvs47KbMfMcF1BUP+FtykIg6PTTOzyAloV2SHApmwSoCMtMwEMEZiRGIamC5SQANypOSj3ZNznb
TARCmM6QZ75A7gtexctYyAKFLb9OLdKHsBeP1/iuvOybiWIeb/IasSfiM7HvjtWVFM1/rFBQ19+o
hSkctRnFFia5fAxXmtkHhMlTepnmmaihTh6BMl4bqRP+8diJ4GrU/uHY0izyvoGhF46WcTFRgwdi
bXzlaINPsdq7zip2erp52rb47jOn9xFEj4nvkbbaZ/eSwAg5NvkUgLDuQDwGnBkd8QBhnOI9duFH
Y2ADMCT7FFUOxbJ0Wje8XH7AoAgzA4Us0jesPC7qGakII01uFR7nPJBt/lXc86KAO9JTwiowQ923
AkwZnTtfpFcmwgkw0H8My0ztlZlQiyEaD2VfPFB9yfyFWkfyddhh2ebpN0IyjHmPDUjxhfIPsiTY
k+mZo/+91eZgp6Ba6y27eLN8whmFlSEfEOq/UU6ukwghEVdBdKNWhTXHnZ110hodOJWtxIxi0Ei1
It7vRFZOLpM1HgZ4jZlBDj+LHKB+QzAEVHc8y8RViHMlvhJkelkpIchDehkKXsUT1+8OZjK0hVUI
+vdeGGNYJngiTXBFTCCEiDnnDJNNTIBifs14YgCjwZebiBo60si55froBDlKz2Dr+HCJLhwZDf6C
rITkzi0BxuXFWBQ8x2TDtZmXyOIRAOIKdfra+0Fxwq8P5F9c7Rpfkq5YvySuoJAg3Qvmr/tNhI6s
2GwFi8c56nrV/qLa7ynRyMsfAQLx2zEJJSQ1QRug28OBZKyAWJ/B7H6ITFWHhg6L/8LlNUySO7A/
iH/znME7bEXo+2Cn8M0/0IwgRUsdy0CEwc8PYj76SEb/X9S2GP0A3v7+lxN2ktacoNY/BjVC1Sux
m2QWlhGC9oC8T7zXgiHmc4IJJ5YlWywIIXrg7I2ZuuWZSR6dZkltQ8sbiSxdWcKlvmT3oZYcUbh/
Z/rmMS5RQNgdlEFguUvTpeE4IiRC8AE5++3EON0PWtixSUImlFs/6vauDvt+H7vUYQMawEzFFVkX
pLc6Miq6e7yqIQYKq0r+C6LBPt445UjurwT4Bp8UZx1MmrLnvwA9aE7JE8t8nb70k84JoLK3BBHn
jX1avvGA4OXuI/Ogif/HGc9FdORYJfGmHMvh0qbwzRJ+2BYpmVf0I5xJQY0m2G6xa7IPvd0K3+g2
/EDY4Rnyj8vkCYT0wilF5xwjxRJ4369ZslzuO5JfGIsCCaIYp5Qkjz/YxiCEQoS+Lup4BFtzfBvg
CDHRtuxqitPaKV6XkA89Wvv7mtztATw4WA/8q1CDU/1I6sHTh/7Ezo0zG6aOveNWaK9fVLESTV/g
jb7ix4uBHbzz4J2IV9XZiRYoFPAJQhngo94qiFjEjYVZGPHE7NPq6BdLvDSBbhF2Qgu8CzwsziJ9
WC/Pc2sCSFmYwXXT3XUxdH9HrUUKQce+19Dt+PRoaEmgQ7EG5Vf/+OQm0k8UFK8Ut3AjRQlDB0Q3
tRPd5yXqLN7SJ2GG1h4iHjVJA5G5rw7X85G8EzEvlNGwfCOMZHeFwRUevSDlYmXCFJ7p9SWaHSBs
263gNSAaju00H0AFG6IS/AHjcWZG18xkOELpQRZQTsqtCp0enHKQj6k3OZTYKNhp0MaDu1W08ilF
4PSy+ooPHfkSRnTtwZgaAnMOyj+1d95ZB3Wh+n3TvwH9rXE0bAbPHZvedabyA1vUg8cZRP9LUh44
qb+RFXdmZlgxJyAzjM4YYAOUZsMI60gnct6QcR5d6DVZ+GSpS1wyDTaHq94HWrtShf496MgwnRUG
E4QyLFHQUqB8BR8IGbJ9O3ReRUzb8wxqj5Ii3NROfRCNgOVqE2AotjtJCnS84Oi0fYV0QBF7Y7A7
WQ+BlUvTJl4CiSP2IzVaDbTAVOa6j5k0H/IpffKRGAuQBec7uUNcIGiQ5p4EFja2E5dqsDVqC8hr
jNMASQklQ7TKuLrHxbWwMboSa6inUMzuIPuOYzAQm2hONX1Q2IuLECZ5nKQEK4btn7T80ZOZTDci
URoiG2RDI/sdWLQfPB3IJXEqOKdr5IpYoM5Lzimk0mK3gYLTvQJTomNEdQB/JIXSATlJ+DEXy1Zw
3sTtXoAyhvFEY2F+ZcIH0RHOXFkQ96ALySfStio86Icn+bBkIDy89Vv2qYRkApYNyol+e/oJ1Ltf
HX0kfoWvbbuYj/wqogWa7acOXtOjxJijCNbgQT/Hyv41In/3hpQ2tnx+3I86ZKRsumwiG1mVt/Gk
x4yBKW+kOYJCQwZbja8gLJxEJCNcsi0lDkkSBA0CzYhvEXze3icVOR91AeCEBiBtMFXj08OoHVHf
AMk4cS9oNKg48CzwWJ0Upp/hJy3TS/ZFOXRDhKuweC0U2t+OVzMQJYatxsEEwTymwwrWdkRrRO9s
Haclk1IcFZgYs/vAX7r2lNFTSXBpM/uyiowJx+GwBUM80CbSz1PZ/nsr/8g1JDjaXaLEQM/nCmLY
kNEG40OcJVAQtna/DbpIf02aKzYVqI7ZHF8BPgFownSEOsdVQYLENdWXAgwiQvWR7uHQiofjGOcV
l7+8w2O3vXlncM5U0C5iadDfnDkR9AhiYrgMrNExqOKdxZaHxPkdEtx3DhrGDkVc7vF7+fUlsuk6
vMrhRlWECGlwy6reemCEtcRJfNNT1h29IHHnHnsEXq+I4F/YqlGR8vCQS3GM9yd32/Up0GcSMy96
9+vh5IQe+w6bzPUgXIMC1nUx0VHSWLJKqDn9FlbIef8PFzQUNZLoi2cTRjQcEJkqDgBnryXeMvCB
k+/UwMxEOSCPEuFxWKZV2IyMVGfBVqD9R+ckvOPP5sEaQDaLM1wTduYSO9PgZYyfqXrAJ83EHuxM
QdPlIeHX8RldXkUGxXmfLRhDkjNCk0Fklncxyb66zWs7E/PVM2U356rmE1gT+YzJA6xJwjo0gVwg
d0vQJkEvOQp8jdEqnwvSRKGtH0OE8lFn3oJz7ZTBE0NO1OYtbyLuNG3I6ucpP0HLtrW95ZnDglqa
KJxbsdwAbj4IAxx1esD/4WSHwd38xmVXHMxilXVZoMgRTIlhUsbhwz6p+mM8JMwpkbAIIzglbUYh
NZvUesUjijRI3DPEpn09fF3dNsZoHrrvTAQcbGR8FAQ48Rdpanl316EWdsNyjyoDoIt9/RsPIWYx
1AFBStS0g2ea8Eet8dcZmz4qdbhy4hzzBMoVX519A9WT3UkNLBuTADJKZP8a7CqHDtVFzOdSHvXX
CSI4ROW7I9tNEE14jvDZohYqXbx9nYu9b8Gnx3PW2eNKaEuM+NFR7d3ZGelUDBy6fR7xkG08NRyE
7U/76x+j9e43uQ4a55w0/Ty4pnmaQGRb4Eg86wQ6as75xz9jC94K4NU/veZwndByoyf5Doy+0aeM
k/wSZNytfhtrIbzlMBJoSdqQr4VgZl6eAsCTbBlRDhJMg9K8RIxPpcGIMtrmgcgvt69Zy953RsYo
A88OmB3EvN+IB7gHokF+S8MW3HKMkfK168ZVmYV1nHpkpWAqqwtODV02KQj2r+E7aRY8C1v+ZZLS
Xl6DC/OHe58/sJAsNJiw/XNLCJV9k1A0bh+89u9OuVmb+Hh1Q7bL2XZPxsEEm0pPLLfvQRtLnH1J
bCVrCrkk1ygJjPB1eXqkZppXhMnkXMyRJOFuH9sACLaoC7S5sv+MUKyQhGF24w72scmLbuo1+yEW
PbBDTfCsc18hEr4WqUkWxzbwOaR6qAwErSeA7wx1sFBhOvev9IHsSErCq88Hy7/roFhidTknMkjU
ES6NlHNO0TWQ1usbQIVkSzOBwF2CXVwAfsaOG3b00Mq2nfDE95P+gRsPPG5ohUK3WAc/qYkZz+Q8
WhNpOLfZBZYeBTFMvTtyDJYYX8oYnKyQtpfOKt1u1zJY6UEW8nD4v/bJKmFT9cvghDfqFa3tmV1o
P2IuNant/Z7FnfH60QjTekoWyIeC2nYZgchoakb3SYP8B4SOWwc9VYY2Gc0KjS5lfcveokXFb4Tn
XZ7yAVdJlc4VAarYkwkyCiwoz4x77s5kgiJUVDU4DIQdjnXxGlxtmWi1qOOD0WhU2QN5/Ap8LZ3d
bvfLLA5BMxkktow5ZEegEGhcfzWJ8BQ2nk6e4NZMSDT7OM73FM8MWvjMAzVau49ee1xhwmNxCPP2
kJ48wwJHJucRskoevTczJHQkgFsTfXI6EJCDmQIB33JGWEw27e7qheVH4a9gDx54DZzu58e9RTgi
03C2VMIcuBF9RBqcyAy+oBGQxfaGBkOLd8S1R8Y0Fnx9DrUGGTUMI9Ab9jL8Vgw+gKO9ukTiM/E9
OgsQeT6w05m7anjLZFTb0RYjIfxBFTwJqaQokZhc4fWKixVSMuc6bXkkTx60PtllLEa5C02Qp1UP
zVbc9O+Lh9eO8G8A1mQk0jdGetTqczQijogVsqr3lEX4MFuOekxfJhk8/pFy6uadiBkDhFvb3TwQ
L0HONsIcCo8umT7pNdMhKTWUEDfJKCSVHV+AD2RkoEXcKzf3mXmKEPAT19EWgn+vhk6jeZyLzwp4
E1Ek5vDVOhU/lx++PpGG4yPx4rwUN+qAfeqjFdfgKp2aDs3vnFc1zdlOR+jiVJBS2Fd4qZ9f8Y0/
/40ZnQRLxCzVNrXmPTNyfpbT3eG5esBz5mqNr1+3fe/frA1QB7kRSPPLL3oe55yn69vfp4mez+jX
RPnm9PO7j/RLzATab7w0jwkIE7dShDdIUq5gbm8L3SbOHT2+gsUuxe/zlt1uGV8sDEZgpasygCmm
mDJTBevqP21qeuxjJSxqAgD6mLbjlo8MI6BFMZktDs0VYAaajJ/h1CQUPz3+h8xFr70Oerna2OTX
4GFmmIBfrBR1yW2B76Jmpqraq6petzOvjOCFa8jrGCmUYOSIAQ7d3M7DNr6IYAZf3W1Tq+uuoTgc
vNfjpLyF641pAcdoGGVUvWp5o/QD4mM09KRkRp8SXHFKo348peqLyu/u8XLKqASRnHej6/aF5x2e
K0rfqiCn1xwxHFBtv4bhJGa9UJt4xQ6YiCLzGp22Doc5am8eO0C3M+mCHefrEg6/uW06XpfgKfsX
MfkOpgrI7S2u9+cxcr3pLV3P0dtkz/Tqmj3EzKuraUNMgUgBm0MSeUWGKHzkKebeYIZwVQH04Mqf
Hx4FOep54Wi9wMzULYUw1TVNDbUF99dcey/scaCrgRe6nUMr7YDCWa5oa5l9sHli/IDNF05cTAe4
OHYvcrLCikgvzOCCAyjSUDdQB7d6kkZ7pgXWpx9oRNCK8GLk7E96tc+zzPER0ymFanLy7vhKpgjO
siuUM2ZM21yormM+sJHmqDSvqtimfSLVkjRXeguL6QtBxttLCvmkxHaSPweSnjzjagaLg96SxhCJ
kyL0ipUe19FZSjoqSpA+4k/aPD3u9+6COHOsCfcNv074KAOZAc3Pyr+hhhAP16bd/7jHyBy32Zui
nOOJccUtZuCxuE7QRzEsEm6LhN0WYSXA+1vYc3Dfat8MywF8neVrfmKWT18L4qZPIcrN4IHGU7pa
EO22rbhXWh/mZTesPQjyAgJGYua153cQ5WJcjh+5c267j9XZ5baP32S7Aj8Zcf1xS3XT4OpIqh7e
j4VtwPhn4vxhA2fi8O5fo9PmlawX+OgM8y+pGLY1u81+sJdj4PDRdfKeqfidvL0Th+RkXTQ2g5ZX
4ZYQDsgxIU2jd3bMJR5gQT45Di4jlNuhiUG6gtHLO3y5G0FkT9Mz6PF58KIgmZ36DCW0wuEDYzoT
tR4ekw6rjxT3h+TzmFRxN8UpqNi29sWhNTVSM+G3t/mtp0tQbVD0T6OGFDAg4Mq+I5rHyKFkvuue
Row1yuiCAR5azcppZsWoTNZsANSFg1OIm0rYTNcYe0CpAhQlxjlfKv5jdtow+rl5im0FzaEN7Fkg
aWlF4wcO103a3byHasidLobcoc/cwNYOEFNP1+mf0hM/yvWegT0P3gEUcpfPaG/db2+J/zKLtQuY
AE/Z7rKM+BUMHag8v8KZ1t4fhE8x02/5sTwW7j1CfeEcKMh8cwwAiwQtGtNOcg3XDNBj/ezVdYAg
1//ARv1ui/S3LfbQ+mhUsVEYQOlmEX979zlj5CclpnCJhXHGY7RUQTJcgEVwCjh8ev9WeSwgBvt0
Erl/Bh9mXoBnBifFNxaIhhk5Ikx2cDq56XtheognWbrua0ADN+znGJ+MuX9gzueBhMhyj+dF0Cbi
jyYamiqbNAK2AYzEgvgRyZwGNM4p8dlgx3l/dct+EFuY1DK2fS+BvnxqsX/ULxX/u0MH5IvpBpxu
gYqbZZO1fOT/esqBA/h1mxFB4V1mHxwTSwoEKocBWxkJ5Vdf9bsHljquBINPovtTBUIFIJYeFrFY
zhZJM0B/ydQIOfWGYh/pyZc2XgfPYdbpWfFx8tz8Eu0fb07lYWizCeU++nl4g4yJDwyKf3SEE5l2
zI7usosMlkLIGnIln9fi+3GOUZtjGepu6XRmU8EsquUXzmr0hbeJHGeInBVbii4IEjEtQBQN6a0c
54i1HgSOkmpDvM29zai2DpA7AuOh13HFtpaHmsbrTwkADWrZWYRi/sdvyEOKod6DUyJjfe6sxJgI
mgZ1VvVyNJtdZrzGDGCwGvF+5k0qOTECjnd2LZSDDaXzEKt96AmMTDKc/nPd1sTfX4PC9kve/U/U
nRKglKFDYKbyFI3tQZnDrMwB9wqpNtQvuDGOPw/xu+GsCc3wNlr3PuMPqEH2RxG/EDAGX7p4JUQa
hI0kCZzwEcK8nFBzRrsGcY8So1ZoTIHUGfh2QhzfywVOUrl1uHjsqntG2dOybEzNLawtCLEhTP5j
LACNMR76YsmEkfddcvief9RmRvialnvB6ucvHNc0PBlEGWvrf3nSDPPAIJgm0mhO0F0P2GnIPEG2
/Z5wObjjwEAmtDmhKaZHaghEIbGy3vIK32U9JOcywM2KApgAFiCdx5sC+RwU7gRQAUNO2unpOdX/
JAAYz0Z6wtOWPu8OSNzDOsvVUvziBseh1TP37wjp/4ZajfwbF/vGa4zP6UrDGQ/wn1IWF0uHKEX6
JIADCasjAcfAFf/OqHtYQgi7T3OQwQybfRIAMfNGh/xHuiR/rZo8JkABRIhKEoigTSsKQ6ZZOvd2
Y+3E9/e+wshp+SXBG1lQgAEsqanin499GtCTgnVgwQh5xshUJVXmkzY9LHWRATC4/TfxfAs6eROT
DRPEUt9jBDp7YE5PAXIFvmhQpEG4eELguPxLQbbYFHfI1WlGj9j07U4zFcjKGMG477UZ174la4EH
YR1clhc2sdln+JwI+mL499G1PwGNGeRxF2Exk+Ellhy6/ekOL0tCQQbotIFqc42YCb7bqRHVE4UB
HudRL2Kx5VElMRYV1TVeUCShinSkC/hMc9bFoldmfl+vWCqHPHwsX+lxeE4xM4iFbge5zMNq4Fzz
eZ57j0F7hu8TfS3VtQWvDiuBixkplFewh7GTRmx2R6uOJxl7cEGPlemhNfuxZkS+BxQKF6b9cPKD
0mfDPG67A4quGfeFIpxCv5hosC8eELHg/6P+pTpqWraGnmMq4QtokOH/p60/ap2abYGBJ8xVnliK
OsQQxEe9yBVNX08olX8/WiXqOFlRdA0+xHwYJO9pm1NBfKdg68J4JaWB2KTsSUjVGTPRfNbFc1X6
iuRGLa6gTWfRQd9xt2Ww4lQbCLlvC9I2wB4Y5JSPGOoIlnxM49hiqfcBotYrSLlMtDCh1qcNDhQ8
Pe9tTawCsMBI5gBSa0LtxZFk9YpViuk5pKGEhhihJsQoaLvdQYtLxoUNkiHBArSIZw+ioDiGc55h
aU5zmSOUKedrOk16/45zgoDWaw0+xFd/I2Xu5AMrlqnC4+y9903Jw/jYP1PQeRUu1LFxLcO7pecb
Zx8pLyiVMKDqwfKmFD5eaUPY7WlnUPpt3lGVATyMNYOUHPDQcngk6uwhZgJdwuSq5W/YQQJSOIj7
WYYsuDfaOI64O6atNDK4pMJ4QlY8/EKchUrytOHtVhbdL/M+3Ne4QfWiNqc824Wjbd8ZtDCeJGru
6HXAdlrST55/gjG2HJpk4ASSrHAbqkNrtPv4htce6Mkv+w2+fideZ3NGb0dcizDJ6IFrXeY3GpKg
nrPz5ammREjyIy2e4/ZIh38ikXfFL8vKu556mJswPqN9x7jArjjL5wogVf+51YnRWmJqSNl2IQ2P
CepLta/pYy5/hjUJEo25EjGcxK2499y+YEZvu6O5usAbZQeJZ2dxWA8UuHSQUEMAh+S0LcoAVxYm
DBU+nWPcnaHYwdYcdIL2X0FxvD0G+HraH1p0se0g3xbbFH2gDjCa6JXxHcT1tyzYobBEHYJZ7Fiq
WRmUFNG4fvw8AB7B4NjnMRqvQ31wDoCC4FWg3Mw6pv0dqRtxBimIfH7ydOJhhT0kFt8hNbbTWrQo
tEiRS9ZT8Nh+RxgXqJeH9x9r4Ob+pl8mFcxfpEXtQoMASO4VuyaqCQJO6j9iIZ4S27DEDySQQ0KQ
qy4TnC8L/zUo3mEZv8f4NSow3obV9sKASbUf80tHEpZJXvCvIBjyV3W3Exxxx9EHOuyd5L6rwMWw
5O0reD2X6Ts7h0y8PeJA+hK6S4T4a3h3jqkSNX2F4Otdsz3vTz4zU9JhgWdCdWmN3oB/VW5b+CMH
3D3qep7WgNsL6LTFmmV1XL1qm5EPoFiH5CYgnzOnIOFx1USOWqDb5Rdv8T/NB3wDIRgZPfCMEYzt
7LngO+nYjQxL6f65xzwU690hyAeEa4ZSiM7YKY4zeukn2wT/QH1p4XyHVwvrintSYP0BTQX717sc
5ZjWR0yzsFM5+duvJ+UPPuKEieH8L0wWK/sc8hkVFl4lSIyeu/NBWMbcKeD6mG+XSD/wT6Sa5uA9
b/WVEzASw4eFwiB2/Eo7CDflZHpk5gaiEHoCzj2Tqja+uZfxI2PKQP4Ww2Wj94Pv/jusY3UKgp5Y
CwKJUxz+Ro+sI/avIrf7N5kqMh7mI2dqyNrjLGKLwLjs0LhayFthmhBWSY67zDk2/h35iO9SKYvV
obU7MxH8TOUnam18avK9tFwfsIWlPjim64gPkVMKg2iQcVVznj3edfgNCOFhtsMtT17wu24e1293
2LGDytPHn51uVxshnTFA3Xwg1VWjIvz5y84Mw7bJBzo34pHDm8EFAAAYxx+Gs78B65u1nvJQaSYJ
wP+spcmhx851eBlXoTESW6ALroh7MeIV+lmDrfc5/bLWztN8RT0E5EiRY3+48MdW/RL6zvnKneyC
7gnnvWBgAlROnCRk7RdG8KrD0m0IembLYzxW8mK4uDEXUQihf2zbkYYWRue6iO/D1dzF92l5C2/z
++LnH51qfoF6AYwLE+M3qObi2FsDVTvf6aWdENvRPONicWfL6wYtJm7k/xJbD5qJ/xSumuzBS9gX
tz/wR8Z4uNN/Nx0a2TV1pH/5+1h8qQRk/OOLUC++/PUGx1o28ZD/kkiLn87l7fGHhOUS7KthT4IN
6gyj0OfbI534OSn7pYk/db/COhfaE8PmgUYsL2Kpo8xtSUJ+3TzyfvEHhX7x2XSPI1OJH5pnfYL6
ObR+PmwM9d7jvLgw9G6wn3E76+x37/HnFVYDz1TTMRo0ekW7b3ycuvB+B2DI68bK8I7hPEdaJ9YB
a9SqBfYd5uoDJwDuEN1Aj7aLTqM8KNCu3DNZkdw2nxMQUULBXP3YB6JsxGT1E3Sh22m9K47Az5DN
yxh1Gzp3nnei2zrYZOekOvUFgAc4HTFUYSFflsyt9uW02j4Zg+CoYuuJwZjDMfrdlTX9+jqp7oC7
CrvxUMUuJtNOsTG1PEumNkIsucxepLAzYcSxf4Hb12fJFzi4LhhIs7/U+B6590eioa4GDuGH5StW
kX6jieg4bciOtaMhc0HsNH3xFffRtQlX1yX0z+W+kJWtd2NCfTUKP4Ao56PbX9YSDrQ0D0+300q5
EznPWeG1ugkB0Nwp/eu+IZSCvL5jiweDfGgINM+mf1lnn8eAisrquNo6XrMaWX4MplRPgxR5Ics2
YlZHvsAdehWjsnVs0epIWJXy8+gWyeUtUEcV3sd0qB2oq/hewvrY0SDNXJxmAWBOOI68tMKuwYWQ
9gSYC02WvNSrBy6r0vW9vBZdHxrbM/7ijLhJnKAI4Vk4Xl0uD3ge9yEmOXw3voK07p2AiobYLkDa
HAMmXmONfWGGg90nBu4FR6bs5UKtcYM7yCnG9OfbhF1yXfDZA+pn0Rfu54CPKRlPT+98AGJbQ/Pq
xKRKvZ8hlSXWf4rhYNvaRq2k9W5EqiPShfg/I29KgS5FrNtx9V1jTwgU6b6YXEFwURxEsuXhF/On
/BSuFWCFKLkJxS9S5AW99utAIBWIrGHDQm/G65T3aciF4Hq4vnuYc4wpv5WUuvcheKJ36vYL0nR/
7lU0ENqb6db1nFKi/joehPGO5ry6Yfdrd9+43dr3jqNpg+t5UhRhm9k25cO+vEzK7lTZQnXOkc+m
F689AdSYtHfnSIeXUTiduIbWtrlPqpmiCI0ZeMxSltUs1zyQhGIEjHUbGbPO7NmvX/a7/4hPQ2uf
L4FwwzW0etKaGMCieA0xZ2NA8vCZDFERg2Qd0TXy/yPUmD4qx+iVdLy7e4lPKxnnwl/ECuiUHqYn
0RpYycyZ3oDs4LlP7+ST4HLx5pXvHqNdQVsUwRzM/gWD8/i3fTD3Bf+C5ni2l8pCc0wUlfn4AScK
KLyD8U4rhDMTie8jECwKbvjR+GlhHfoI84CdlxeEJqUcTIzZLugBMwPly5HkI3Bz1CeDx64lcQ+o
9YFIIa1eFhTKQGXwnqZWCnEQEY6oY8/2eG2HFRUaWxgNiM/6aB8WLGHcZaeq30lLX37zHavzNqg3
mrkJGAzqDp4JdDsuyjNErciYBU21hU6aMyu6z2mcYnPFvPsfyaLh7FegmoEcMBUffuJ2cJytV/ws
UMTvEICKcpQuSjoovEDz0c+72+MaAE0NKOXJm8JwDvtYaHtEgY1rdBNcCyaL4kZ8nRS8E0xlRn0t
ftp/GBzF602NhnVmZLwpC2qvOpQVu3tJLMIMwTgHDUgckewg7m//kTxZN3AqefDpDIg0gwTJlXMI
w8DBr60JaiJxiWQnXsV0DSaad/gMedzC8t3+DfATZGlgIbft8EZbGbH0hUNKHJOlblZIV0u2x6gZ
XNYhwNaGNO/suZPkQ+D349hY0pRWS0xnOMgZvrCB8IPjt1guQFsDNlkQHEpIiDlcr0gZ5+HBGBf2
EnMNjIeEonZYexjcwekdI/lhCGT/La+88fTlKohQqdlAFFu9gx6e3dZS7/PfIbS49P3FB4PHG8YJ
Frk9gPEBludOPoZWDqZH/recZSPJX+TDY5cEKzQXULeZCMBMhLvayspY63Um91Ez+QYlWBdwctQk
NGrkz9Ej+Nau+wlkP2YpAjMeGhCs8mpbEwWOxy0kQ7HB5L4lG0KDGVePNpRpBOFCcFw6voG1twEg
4H0e8brjfbQACKCjImj+bNk8fjcsHkyP5ESlx0ThgaMGN+gWne9RBaPzGVSKr6uRyiT06APq0+M/
i/CjeCD65dnJMXOdroFnCDQy49bZ0+fP1XFRQpoel6QHEaREbtD+zom49tfILYF0bjg1Ox0sJq/+
569zCdoTK3es2bpXhFZQJt3gSr6A1wAT02RodjeosH0/Is1w1+MXj900p3Z8zF7+J/d+CxDOLg0q
aTOl8wPaVph9qFA5ir5A2KVLnsI9IoB7bZ9Gun+/MsDSQNUmFCgArTGu5aO6/w4eU94eKDlxYM4v
4e71IKvgAwGIMeUcsaVa1XB9aInz0pi35XSmrC52y2EnWIc6YBlQ6+E2+1ooFWqvDloBo04OPBpD
EL5/FfFxSo1vjJimTlQUEdc9jewtPCetFPj2migQWp7UP2QqLLX4MUOOHUFc2a6Td/zLrotun64s
esetjThd0hZ9YU9utdEt1Ol2l5Cxe7DkbuFvV7rHYK74NcP5bmClCKuDP+FU82G7tReLabG4GohU
djY2x5WTT7S4JZz2WBDjGQ8JrH/C+9Luvkqfju4zoXmMmCj1uMFTJoEIFu7Ob46yRgSImFDYuWlD
f+CKpmsPjiXKYxHwHYreh+cxoN3Bgx8ouX2Dul9x0+v0NKyCX2TtGU/tFdO3GLv32sP7vBl8hzhN
wDzlE2TYnAH0t/0pceRAheaqGfxjiooHVglT4gfQhUROBrTtPiM2ePgmgPltj9qIaA5wb3AxhgMQ
LdEgsg5xRcFTwo0x/5tic4cOjuxf9P3I2j0Yv5w13xDshXTo0DoUe4C5WMSQMu3CWQArGOSLStoM
xIqWhHCE7qjD9REkemEK8aQUSPnX/P43VFNcC7Pj/DcctlbW8La5TozYio3ZmaRMLgTnCZ9MVKCV
ATlro8cCLdvRP2IWRfKzPmJKxqMK0Z6ODbpkHUKl4tim0Tz28FfiICB0BSo+g863z9AnOREGJcoC
BtiYpHZUD2MLdinAh2rMTqh1qFHAAzUrVqChkd1IhcWOcp012WPDLf8hhnju8IV2IP5N8HaddRgV
iEWZ2I2U41usQ4nU0WK9+ciRQ41h2oV/l6nhPgmnA2drB38XqVFEmPodtrd17oyBITkmiNKVu3iK
Fbt2GDK1mBPKwKFCDAejChM5xjK01Ym+aJDsuXcfwuOI3YlJXveHSgd7hfQUHQ85rHRGXHJmfkz+
Bq7chgOfH6NLaJzTlq+k7x07wQaSLPlre9K0SMDGNJPKVIMsKOXKh1OakYZQKkVEi1eHuAANLovj
gU/4S2G0ey4+HmUvvd/Pvm+KCbeiQv4g/7DZ6lNldJ2/l3LpY2AzuAV8g7n6p21BP8NI7kv9oDAm
RcwLUG0GxxHIrEx7gNFsLS6jV3R1S1gB+BsSX7CzwryvDil9ueNAPH/AyURcwqMtg5rU1zsisqMz
2Ee0rSDAo+7Fp8t6TPTDFgNaLqOvRvAN4Wlk20U3YmoNRv9Kn38q/MwS0o02uqYsabfwIRFao9s/
b+CaDvaDJ8pt1x6dOGyZGzL1BmynAcOP45RSTlmT7/yIprSLXWE34/sB+m4Z6D/4KFU/BFbJwWl6
axdSXSy1lR4YMPRqGJZiiX6FJ3VewaAEs6WixZAQQlYDF/P6FRCMuPQiwiFugP4Xvj/tm7U9D8vp
Caft+YmgFJiQQu7/jDAdxSMZvANpKMQsSIKzY4ZImEUpdgGdjDbx/eULbcdAj2stWVnd6OgTF9z6
w9DE/YN+8MK+as7AL/fb9rCTtdgHX4ha87E2aEWPvUHTlrQWp7fzIcUWZhDMB+we+uc5gD51Sd4n
g6DhcEYqsVBRFGGAI1R4TnJCVEs2i+aCmoUnB4z661EBmQcS3IdEOmcX0rcuDAYwURwDHRyg0w35
tNmZGIWoQd6H3lCQHkhgCPS1WwS+iCtZtTglD/RQsKsm66BmM0DsjooVGzO+uFNIHsuhrBFQU8/f
oW1MVYhUHwC9+By09t0Rlse4ANMabSjl8HmDBk2iC1IU7huuOPcZQeVABJcBkWVhGWCDGCowndne
PFyVw89ofSBu6exg5IrcUexBcVl4JqQlRnmoblRQIeizMDpFPyAWV7UQXAflqJOYmy/Ryki40Ae1
FnkouX9a0ka7j8MgseZQTvCCFFN0fSQ2hi2ozsL0oINC01/2aorokmq4g4V2fGKEJBeG3iHY5qvS
7gJtOfcpoez8HWwMQBfid7j2azZIPqr03K95+rDGhUtLZ4kTtpZgTy0G1XwG+DIH60FrzJ36kcvJ
hoay3XsTfrQSo1GSMJG2phw5frVCiTiik2sGNFrnbQUxLGuvtDE7sPLEd52NgTyT4wicpE6AWq/D
Lj+mHJ7aLrGP8WPannM6MgagvidsjuHZiSOyZrtBEo/27EWbnGIQS1eAO9FWX3HtQMjDgjfIzo6U
g2sU03OG/lD7QuJ6CSoQ6TibOWlfiQ48JZgxvKiJcFOBjECv6BikCD++WJ0GIeUtjLbP8GHhxXKH
JAVCQqYZptjoicibgbLMwHEtqdfClqeq6t1jCq7Q8LWeUBdP7h3etRlZPoM1sjRPVOXQ4YdnqNeF
h1EdGigjY4OLqThJPL7tToEqK036RAK4UKnofaTdKHn/o+m+lhNJtiiAfhERePOKKbxHiNYLgQwe
4e3X35WauDM93T0SgjJZJ4/Z5om4f4oV+1xqy+AF5FvANxO9VNeYakQHPv7hCjzhDx60rF2wYYGk
aWTrIyz5pMZfIBYcBOcDeyH9kRf12axt2fPiJpJW8MwS2YW7YbRK93L+Dr9r5qgkO9qC8OSD7htT
jkq+bR6XGQEFmG/9Q9goNEyMH1IAYiOGQ0N3V0HPsoGgxGpAy02djhJWTg3zFaSVZIcwK9Fx3J1I
I7pxe+e53TJtoyKA9ZdskUIO+jfyuhKO5MTsUwSLlwzYCPCdPejO8zRhhEBTYP407TrgNocVlWY1
me2nuqfoTD5v8UfO1+VPBNI+cMSZP/OzaSxXZcgOSZSpm9s1SdrCS2Nj7sE+hr9fQW8u10pny48J
nB3IzlzAThRC9LoCBX5tCcMvmrn3tEd9wTU40WSBJDL/jlgb0aO49TJRKnSlDXm3lURzUVGhEXBA
zvyxjoGTzk2gKbJm67e7kpX7KYZ5/H37pnXbfFCeetZOb1s1PlzI3AYf7shvi6SKapLwYz3IlwfI
PLGNCpCdHpjH2IBLAMCmDuoVxLjqCS6tmXd9ssJ7uOaD9CAAQxhl9x71Mw7NkDPZYIVAh96GZIUk
1lLdD5cOK9q9YWSwJ8xEj5FyqPsod/OAr78GWpuO/CfoopdOw2P74enkQiXm7tLclbOSrG0Uq6yq
v382I5BVr+Jn3Jcb5xJzgI9Ezf50qaXAhz8NsO1bj6/PXf8nOWIr1Yn3mAHEx0JLJV2NO32xtKJ2
qWRMCY1ykhXaywmo+1zntxlsAg6VhycyXpJJPKIgGG9/bCzE8GlU8OSxe24DiUJST6NMP2fu/6TX
9GjI3Sub/kuDc0F6PgkzrMnZtL2zRfhcfxKUb6Z7abNq7fFXopJVL1faIBKBHdFOTPYDPVStevt3
ueA5q8XF0EsxLpFuXxTVMP6rSvJ7+bRNlZPQwWYkenuTB35SlGOKOMpUUhrhPsRbX8zXjBeQ6Won
s5wXmrcUpZIfrjuXRj5UbzldYS2+BkwXuOCbXVMXpHMuL9pb/dDy8evVP+3UfKd5rlqQKlvG/Wd3
Wov3fN8Z7r1yIWeFPOEe3z8rZyiVtzdR61JLhwPct7JdNVi8nsuVYj+ZSrwbHOyyQ0dYh7i4/3ns
nZalpMfhKz7kU7cdL+rx4XQY1wRlidXdwup3NhqZrnKmv0aWxKqniC1Ij5bH95QRsNHmsezdXCGQ
jWcvPdy1Cn2lICv4SextkSrlDiX9M1x78Juk2bTIw3iqlhkny6tvqR/ILwctS2IZwTOjFrTi3YDc
gAaOrl/3XuEj2z0mi34tvrO609HJxbiR/C7lsGdhji7z9Neqmta0ULBm9GNLF9gpKJfCMrqny/GY
pi7/lubhPl6zXrZxnQ6NdLh993Z+P5vejE8qz2SUYjewAFlBtd9UM4/v2LZ/Bdaz66Xr13zrkKzI
wy7BuG2t+21psadooODc28lKdq7j08xN/wWvg3P1CpaYjPgOLB71AkSV+bm+0qN4XZRyZy3r0t14
9lF8hvnm6DS8HqKloVm78PmoG2ZoWB1L2ikkjgXOVq6Lu2cAhx79te7dZ78HfruFaHTompqqk5vK
tegG8C1It3aN68/j0yruB6IBV8Wy57Z9aqaLPRYLeu7mddvh7u3STHQW7XT5HJ0q6fpvbVW/as0Z
6xbfb++xSusBYXTsbbVD9hGCeY/8NvZUlKhMv+D67hB6jhJYfXjZlnNvsbf0KEgR5KXUPK2Q7kor
Y5W9DOu3WNDqPJcygzDa3rRMT7kneCDfZeiA9ee1Yr3Q+U0ICbwpsihXZtzLbkplPfwdbmVbOJCV
+Dg5l7TlGxuQ9ctQxMAnZjt7+yxAhd/eT/7MKz7Lq/bu5+bWaKe9oMj1HKQfwZjq10B+Wo7z4DAM
f3YzZ4vYQ32O+O8ZxN4oD3/jktDRaBvLP0mr1e+US6Rk9QIris6zmxhQe7MZPDXeHg2PcOs5yQg7
VksH+j8CaCotqjC79Wx3UV/Od/ciC11lMPj68qlDI1P/ND5JdHK8VFKdjWAhYuQzJR2Mq6ry7vi5
CV/BKXANwMVq9wAiYmGdMcCo7B+l56aaeE8ABVyK57+1FF82UtPy/cpJEPm1fNqUzo/S+h4l75UD
LIqssG/Rve697dCai0GvHiIjlvOjvuI/iWj1qMd/ToQBmXKsGvuX0rP+ODGzsjpJRJx0srqneyf5
4EfUPGuy7Y+R/zmh+j/4LhdjeU2nYsxdompB1E5lM8yuGNMVV4/Kgp/nz+VeLbyfkqX9619mWl/9
jk/X4u4JaldcWd0QwOTueptneYr0ZNaaRb0uxXUXFqXtb/T8SJVv3/tDyUdlpkC5lSUEHpaZzXUR
7cXkRemybB4JKcU+ffdMsurUma5KiWTJ62OXykmXitngLHWpZ3ZvJ0gItiFoWAg0I57Ia2jvWwMw
7WhrwfyMV1Ln8uF7wTosmHLE6JRRSzCXgHG9EbTan3p5uhhUFePRNQBEMOT2ZiE9kQOlbmeBVPkf
5scpR9t5jnWqgR7YNq0q62tllSs6VKPLLfe0VWVjHve939X4KL4uDLia+3zZ1w7fT2rvRotaHUbH
G+ukdhFrtaV6B12gUeG3vDYQ0O4WfaXB/06QoJlSKlm7LLtbfbRsy2O1Z5b5rN97toLChwHyAmL7
WkxODhgJ88yzuAHWTLdSW/tZbbqs3JLVgxm01qrJXaGaIdcF47cqPaGCyUFL3tKVoLSiNuKd5s4V
412N4WQ9JvDsJNO7txfnTPIk51IOgHxfiqchQlIDK97QtysOHgrMJcqPzwRpws9gI9p/SBD4avKO
RQN8sM4zYhEJGodESWpAuuNePKGdQ7toBUplt+1725D/Z49tpkPS/rmVctXD7DxafNte7KD5rnZh
qppYN6a1XPsQmFSYI/Fh4iO7ANQIT/IgXQ87Mwrwp10r/i/XKdBSqmcBAPdk5ZSrs+Xn8cu8/SWo
tzMdoJ6q7WLbTPY0LxOdl2U9WlX5Zn/IrJT68W7WwWi/griRNszXnsli2pzZRLRnFPpc6eVAoN/4
l1T2vUPnxrmuF6sua7pyk/OutK5tOyY+uuzbhrHT1awyXncyfmkA3dWqczDWnKlLcSPl+FqfuCdt
P+NDhj3nKB/CoDgGBFff19+n3mmYYqdSWxnur8SqQh+GthL7WeV40J4YNx3Ly/EdUueKpmiubxxC
2qd8HWjdUvOSHX1m0yEQ2UCkS7bGsF1RGYpg8i/dtDoEoL16oIr7fequu6v+8eNhf/th+pd5LxzK
001l1UAZK4sRV1kBMk9PZ7y18fd5Vo9jKsH7zr+dPWwVHaV0iRYHrYDcZAqmNYc+BTfhEmqrbHsO
LqMjlxmO6s0pZiNBDXWgORsPVzim9mooEc7moM6IrGGAJyurJs7JfWwOnJ0zzoniTD7zxcM0yukJ
wt4HwCBFgeLyXF/xrMdaXZTSMY2CEnWMdDPzAKZo/rp5qfJqch1OPzPW56OS25Tj+WJmX+Lkmf+k
NgqnuAZy2wzXDUC18/sRXCoosmb+vTKl2OGDkJxN5ddOUX9uOcB2AzbJNFandpweT+FPEM2+gEBK
r8bvKWSTB0/f+FA5R9yIS+lyoX1sycESjfTwBVxmR1Ovnlp826vHt/uH8fulbDpZPs0PY8/rtrPs
eJMtOaVXlRVsPTaAiLNVZD7jAHbqpdAoyMe0uYDcCkMdrCrBzmyuZGR1k08V2hujaXBHQM5IYWS6
PV3VV/dyLFe9Tiv6gYxJC18vIa+zn8HTGdyGoo29o4NQYlRjSPTn7mlgsPCiStRiqhIljSGhU0P5
mCjHTg1Dg3k+UMEjR7dGst5Uj9VL9/BPOPercKua9ueSReIZmcmUHA38CXx7A+JhHRzqxgkA9jM1
s75Z9lV34FQ0H7ulQ9txuY0WMoRnBcYxL2srLfBijR4XlatK+tlevWdPwedhnS6v91HySe/6tKA7
ZuZzRm8FbhzRLHuGxuhZ3AG7yBe3b8ru5c8R3OXzt+1+l7Ox8j6vRUwYLFdOCYiw688KE9TpoWT4
Dl2ozEU+l6itK95kuwEN7ewOZcSfJNKzVAvmKFZKMYlyd5LR4miSi8ty3NdWHp+wmE20AwqS6eK9
dCP3Y2A1bd4R5zAcTqXXP53lHC66Iub9NVwTrU59nefqWbwvHeAza4J09PuV+sYr4KYJOLYj9Q2t
ABSSL681xXUBb6yKozO5DRAxTKVb6VCopV9sm/jyVTK5wW5XWwP+JxnOFzlSgerN4rAi68FiWzef
C/foUX6o9pCw0adN+ajlUbyaveR1bNa2vU0TTC39RhyB1OOqvboPTqPT9m0zCH7BAqgRvux0F3kr
nxS/Dc6P8jFR3xLTvRVPSspbNYVbAPWzrNphHdyLH+S5/Ez/W4D6nFHFbI1cAMvrbWvzW4Z92w8A
dw6XWg7nSblxjtABoUWuM2xA+2viXF9/28p5xG+WIA2VR6K318FtHcmApAkoeD7iHjq0yD2R/rmi
wSeOxJDlt2Ni1ICQN3Bm5sqaunqf0Q6wb9/ZfhtVtjLQ2+rjWtrcwKSwgUCcINJT0HUfbLXtQMWz
cz8b6kwnfe6ktKQKk/Di6fzVYmHsySnT1TQgppjFY4L0Ar9nYJ/t97ETB14Ln+sxVvQVQ61KwKh8
8M4swfiWXnSxZd4719ml3A2CnTH+9Cz8mYWbgTgODY2HqzuKsxGLe/vdYN85Q8lsASA1ZgeE0BqM
6B1vIgJ4hxrzQgFk+ncwAYW5d9gJvcnU5NLCOm5AIg1cGd/JN1IUWkJfMeVnw6GGC+W74V0Wg/N4
NRCi1Xsg/bxKM4EPGz5RZyN6ohyw3CpqszjQcBJwvOFDHXDQKNgM9B3CXxJRcu6rbka8smimg+Aq
Q4397M4+opOOwWuUdoPNIBVdx9dxyt0Lxxd+bDXITPazzCRcDWoY+njuoxM8jE4jSiqdvOI+ckx/
XxREWJCT+lCgdo6d8Nmt9fe6t+fCHeJodT/bhvsZDmzX2XXgCqiEUeBoYVPPso0sgR/z+vke2Dem
H+yE0/Nw8vjSLgBMvh8JNqlWSQnGHn5kig9Atsd6MQ0nB9FzK9Pz62/lgnjhUQsaQOGPcNUt19HD
cCR8yK6z8a9es6+EWQNFi2//9R4glzrjXg2SrDNvEIHcm/x7xUPv6eLtwjsm/z4//GxYaLCVjfNs
75QCrV3LHkmCQWRwJ7lwtAziVC4UTENDR6dxnEF5lj7O0KdhKfs3yMZSpNWTT0w2HYiqoPzGyrz1
oLT1wD2SB4QroSMkvQ0rgGmKeOAz9I58Y9lz/337VQ5scheKDszOp54MzMoHt2MWLlo43MzSbxTf
zLjic4Iu5dRkMUBUCKccftI+1SF8F8YDvoL1FDkHK6sDy5cLCgKuNI6hd2PCGDa2v6dnUTuBN/53
Im6zUz3UNYMPBAcWA0B0TBg/NvKiAK6YVjH364DiIn8vrTkfrOx8oIvFTXoEMdugde7Vl/q2N62e
6gXPbbhO/hwHXeF4ydH//ZemQkRur57zvTasmR37PgsvhEmDEPzvg/0YneFwNhkCReKAjIBsV7CD
uY7DTfrvRjnN1cCTsfw3rRacwm/dTXP489Dk/u8uBrigUoivfL4aHvZwDwCz1Q318MS5jzMacI1w
+Xx6zpv88cKCKpInjrwPLenjmKCPCxPr+tiIZJlxiiFg6GJApznQuK46wln51Jr2c/72dyQuaMEb
hjP9721NREbgyOMDpawTVsSTlAfl4RcA8f8fjnBr42ZRm9nCWvgIVxFcUI73xFBJmOboK3oGMOJd
uFcUPjXcbrGl5XutS/0jHDiedIWPcFjX4TvXSr6frv6Zb4zSjdUghNyPj3yV6JNc69GKEUJ2UZzU
ojNtB7k/0oiGJOzUKmDUDodyM8BmkYjyh4cAUMeKzAXfiHGQr6WU0Mi2M6FzvmU7EUZJgEvOysBw
bIKK1x8ifbZaCPCioJuDFaI3G4yEQkQQiy0veN/2LQLAD0T9YIpjLATOHMI5zHjn42GGETDRm+bn
x30cZhpp7otWLpUsK0VwfJDVzvpC3HTrw2/wDoZBjiV8hMN1+Bi7MFwxiIjmJKyEuyeAEvaL35A9
Z1HD83APuW9+hIlIyvDq000InkcTahx+J3AXG4aPcXcC7bhNHzqydjTcjOi4RfowctbjTH08cQbk
tIsjV+6/o7yCln/4sRFD8EdxZD5fdOHDo31zGXYW0oeFaT3/d0/DN37rwN65YvSJ1hH5Bxy9SN4h
CBJTgKBLPR47s7DCwqp4QiPL74In0tOhOeCglx44ZcWo+CgWq++/RRoN4VPPFb99fKq7mnVtwuJf
XHN2BOjz2KMTeuAExcMbF1zdbGPCx8jnQCKEZ9mXw9yv3Wx7CetLd3/iIXGFCQU1PTUBbBKOJV1t
N8PN5MHlwMNNPdQnqUk7PMXhILz676oGMyYfWA66zuO/j0e1qfvAvOf3vwvyEUXUFgbV1r/We3VQ
/8x6BNJ+bN376A4WTq9avJWqfycTNC2yJVNKL3Bzwf/CkvDPXrgPkTBD7IcIjb8vv8PC8ki6AOGV
nhsxPWqjEwkZ7fOc2FX4ftzcQA29qaTsSQke7nelnHKu+bEfPya5L0BsIC4jOIABcl2XKoPtOAbC
bZLvfxgLJfUQaepk+8dMhNW0m13UODcVpbHlZgCGG360u5ntxsmG4M5xd7Jqbjgh6OxDDdh+YMcE
qMnR6zxcpNn66X57ITnXVmWIfp+LDC1ydygWB6oXh+jwjQavlyciKsbwAw2BbvsimK6HcQ4TXN4D
WfZPIuwk24/RCTLmdLOTvK7JqE+e3H7tkB4EJ0aH+8G9+g5ESP5nHFT2SPT3nh2N4cB/+BKL+dMS
HzUO76a+1FXwuEj9/TtBn0M5TSkP/86iyIT9KWxfMS9bDMwph5+x7qG+1gFpUXBqnNyM2FfqK8zP
wqRo3YKMQ9cwVB+egfNuwe8UG7pvU5AxQFu8HbwZzgSvn4+UWmonD7p1aXQU4/PjeD8rx6gFBFCI
K4jc2HgxsRwRZAw5qaWyHrksabr4Ei4klfCpYQAKhyZn07qyth79bHn6vajqSTxLWfIDs9QgO3oB
9u8nC4geU4XHADYsMgf5JN3TXc5TGqbyKeP5+z9c3fZ6/hjk/V83aeHqhhV1dUsJE+5pJfsVSmLQ
+0QUtAvb2p1uOuLnltzEppJLlPaNXwmDrGVWeA8jHw3VnQnQeqhgKGuxQCiqclupgT4SJad3fSUd
eYVJ4h49FyDH8JfZUt6empKR6Dkm3xBaDNMQNnWGfpIIbKdScjZVqqxCYZJDI7hVt9+xZ1O/s458
8PuNZgOHrp1n9i6qviqy2NcrotIjRXtFyqVdoo7AK9+Ku/1kquYIP2PJ5/JbBaN2SY/lLPJynOn5
I1lehy8nAu/gBNI7UQ2Hd6S7OabJu0act/Dm1ooveY1iAc1ejSYP2s1+Rx4apbH5PGx4w8fqN3Cl
0AgNcGMMqJzGmaKutu+8jMixyR0NgOq0L0enLzOAmk9EuLuBRPEcYzDcaT0gyGx79zG1pVlhgk4B
LoFFFZ//AmTgVJDY6Cw2eh3FNb2u0MTZn6PUVxDM1ItJTMi2ykBelV2sYq9b06FCNZR/XKnzwsr6
BAlY4UtGI9l6jq35syfoDHSbhN4Nsi2Fr+x814l9XZiXaE7RCzUVguQJT8xqoHlU+JKH/Pf528g5
SMaAMVKB4kKvZIKSsR7BHjnq5al/qt8JS0NYxds3hlpqVmwpA/m5DCNbjGebfr9vank4n3yJIK5u
3GP4/JvO7MepjGqkdIdB3b46N6CUkZZEMlGVKMUvg+SrFku2djOs6NOfPMzJ1AJohy/EDMX6muBn
Xn49o9iJ4nlFPDg4XLBNBdM8W/XtVSeRr2YguLDZW3i7Ohx+ZcyrDQqN+PN1j/orTcrMlfPDJwlb
RBD2Gb6V0aeOt182p0kOd2py0cqcbOsF4gtkFcBU5rGhEBId7NdHUIpLdJswx8rAZE0hA5dtOALU
0RA44vOgfvEdlG6DSQtRuhlaegpFFSBfrpNrrga3KMi3KViC9zP5Xj6f+PZPuz4v2JoyfEQvoGms
BoIUaL5elRmCKJUvdv9cqF6y1c08sFMvpSyk4OsLfC6NhErlry6kh1yGzA4lz0A0P1cEMx8JArEe
xSbIaY3ph4fgd0SY6UWYJzcEnhFpnfU+r+lT0hF6RTvl4KG1GetXbYLTeuCR/2olwkTHAbywjKHe
xUg2OpAGrTGkffU8P9LjOuRrcRrK8ncCfLdofioOGUyRS4GPBryaHyOsssCSDudYaF1r8F7R52dG
6wt3hUAwqJ5Ccj0aB6lK6SliRMAn1rJEXdFGaoBTkQ4OYNQtgpVkRUs7cZwMs7/9LN8/VuZxQpDX
Fuym1z8iTx7iy6EuqxaFEYegE3S+SkHfbRvpeZR/QqW2qpG7w+95NZ+dXSOvZ98L8mO5yiaD85Mr
BRDtsfwT1BgpnLU2jSCOtiQpTjocSWz/BkFUVithsYFPGfYbuJd9BWtgVfp6GUZcGnr6tYx+ZaZy
0pcq36u/ZYxInDOSOsUvj0+U7j6epakRhBFh1g9favH6qpqsn2p5lune7E/FsH9sx6/lJYocytPX
VSULtDYxm3oVs1qYVOJ6x85lFFMOi4mXeNnESQfrOYsty7HJ9lsVeRppY3FSwMnS2zl9F5LBFH11
7J1nej+riq6Q+Hgd5yYLteXLqCpEUaFheujEz5HyGENeEFVfWjJUyde92FdiEp9bdhQMA7Udf4sg
grbx5Vyb/s7VrNb6mgI2xIugMzKj+rqYC8cqJwyV4ziOc56rbRfVrNuv+2/dp0rCyOlUFgP/+3oy
OSLfs3iJpFEeMpBRLiFd8/0/nJtesZjhkd3sygIFjJVXxk8RflAgDJFpINKkVjqV/R6edd52p5qd
fAFaDG3z986FmJZj6fQMrwSqzHnBsygYaJl6RvQFNUk9k4Cgp+T8umkcX3X+616wMiEGx9lEmUtV
MuUvlKbiicaWTEbq+6GpCjfq1VNyoulKIdHi8HSOEYgZrDaNp1yAwfbHQiCg7JMlVBMICCGglU/o
61S5rXCC7xuTkfLre/W5Rd1U9ejuCw5QR8dPQP5khx/c97q9MltgZhOMEaqXAfmQ4jE063fEPyuH
xqOd/tSqTQA10dVxUNRq6cpQuvDImZDNYDd7Sx15ppP1Jmbwg5TmemTygDxcbGRtp4auxNWJdVNe
SFZu31f8RdDTyn5w+EYyu1GEONdUK7a9+v0kFYw2AxU+7bs8DMm02swPTox5QjcgqJ17AYYhraiK
XeQGxgImRvcsFa1kpNDX4mdaXqrsVi9+hgw2U5wT8Fa5SHxboNfFkLPFuuo/aZx+AHSSVu5Y3jn+
LvTwPJ7E0RnepEaZ+kkjbvxr1FXaDHWlM72jghVD0o/sK5N1RL5SQYZuBnSUxWkhXgB6cG1f31Y4
oCjVgjmJEjWFcKxwV5Op64JU+6fxOw1AOjSxoY5EhJl3ph1Sl8Q8hneZke8hsIunRyTs83jbC3Ul
iBddfUgnOegKFoekedG31La9F/mNVM3OATp4UzyBqxeH2drTH8u68jZZSskwH7Xkv9Dsi89yGny6
Y+Vs/06FBKGm/GqlK2i/w7j/x3urJBGozAnKaTngombMAN+0afxGly616JE2o8KT46hpYgcyC64X
UP5a+YDah27y3mj/FGXyA8Ax1dg2qO6r9/NtbpSf/HHaywrANUB8vrGbJdSEpl+EMTQ3tdyiOzdv
yi/SUccYxH9favfjeP2t11t7lFNfmWG6+g0jRDz7oqY6aTt40GwNoXlxrQT3ls0weLXpw4CFrhpb
LCtERII7jOFupCnijcVsM09+LGPKz5yqlSti4gEpiMc10joiFV5sZJ7FXax9XRJPnrNvdE/CHhfX
RsgVQzG969zBVPMNRHkqmpPM16KDA4QjmjSy6O7H+7FcatXZzROE6nOk5xYDWVyh2z+Ppk37YE5q
Hgj1yD9latIl9gKWcPBXoX1bBeP/fkRSsRT1/pQ1S3l8DlamhXcNCgnnzr6xc9M3v4FYKRmS6e0G
959t1/JaR0mj889tN1W7YeTrlf6OxFbaNZID6rL72R776oGSQj3fnGymRBGufdNLBDHUyKHFSdUF
Fk7KpF7OleVMJkCwj3CCqjqs7b+MOEWRaVe5hAwDVyJh4l98EerCFLr9BBZb7bf9LS3pZvjXhZZE
AKAFXPGUAJ5pl+xOcqhfvrJBfK4jWDSkWQgyAXPRwdQyd0oG8Qjszd18d4qO8zizyGstmAjQ6mqI
p+t6qGihTRPND/nNHRulaTiW7QPRrtMV9Zxfd75+JnLLYgK65kJH8wLn5YATLa+ySRDuE0Qbme/j
oQLoeG8Gd8DXunz/nHaWULZMFHmt4iCYSC0Ic9FiokSHPzwdZODCP8YI/8X5rkwY8/ct+EpYbVC0
7RUcOuJ/tcBRLvhgBi+5c/F1gQtcbSVD2tO9FQnyG0kTOh3REcHEtgnH7wEWXakYl/qbLpJLa0x2
uzhtBGM2TCCZyyJihZNt/7L529ZzCth44/v37XAsTge7z+eAqC2ygrdCOJoDZAib5bHNo5NSI9WS
lGJsO7ptXN6k6GD+rbOtvgJMZf1TNdZHGYdxcLJ5qGZKb8A37zEndWbXleCXtYpmMXLqf9oqqBTL
zqz/SPC9R2CC4n6oPLpw1aKHOJ1CTpQv2/eDQrQaZLYqUvV5aWJqGQZY8HV81lMLei7Tj6yeLmJB
Kdlbqvs1uoXNLVLFHYhz2g5+5QE9vqntQo1aFY0YlAB1BzXnWDfxZUyCCilZx5udhecuP2cjl4oU
QUnT1j91atiE39q1/P6D6NVWPpKL9aySgl70iSD07sYUeSoN+oN1ZcJqTPIVul5bvZxykDHMzQP7
C4qVXC8UP9nGRxLuEsRS1DmMdE+0LD67goHRgXjRJcgNJyvwg3i6DcqOsn5BoxDE0jazaf+3LnEK
Iwot33no6SbMg1g5or2g+6mH+WeSZ7OF2c8WJN47yShsxoTm4VpDQ5W+evltGfwex54VAi3FWTxa
d3KYZfDPaXL/olspJNNEplu/3yEtv4VK5tJiSlnbqxAbJGBsUfqlAXNMsMnEwnHXV5RE0Shzk80s
SFZLSZuBiJFuGA5V9A4Szd/oOMjUVtbmpX4sRUHqwRUoIxEbXJ2+4wWCDdCg5Xv73D/0rh1thvew
0pZd8t4u0NoulorO/fMbmFlQzX14m+Vw8QahhhwTAqTdWbfwI/h9WM6Hyb1/kqnqLMAddG+fN7x8
XRvrAw4KFVgec/jZtp+oxJisjbwiKFiGElxCgizfccLd8FRxfqyv6UIE5aYM2Lz4sJlbsKH2dIrg
fbZ57bCTtoA9HC8pbhV6hory3ehQ+k5XIeUVb7syCIBxmIZzKV8aZvgF8GpDCsqjVdzK32MDFu+I
mmszzxC3D5Yd97kergZlvqHEX3SajXixmVSb6RYuasQyrDb9AuK06m7r7lHfDfQYXnXP6iGiKdCs
B7ExgxacOZ1N7ftSV2vKTv1q3pUoy4iklHW8qFlzox0ZDuC3Ha1kiYBU5lMPdNwP+1pycJkcWsas
glXILKzYiCyE1hHUazXg9z0YxU8Nnagv/pW+9cnMFzM0W2ywmlo8MQXtVnCwuDYJAnmuLy3tRwHO
BB1I2Uy4Mv0QZosMH3qLQMdqYt7Ow6eZoxFru7otQcYHPuX8s29ccC9gifU0WjlsbfgPqEwkuXWF
SU+dl1cj8w9kZLSY5CNSFEPU787uPSYuHStZ0kjV1ySnRM9Y+Zp82oXPIjVDWj4OITQGQ8Z6HmgV
ta5aDqFP0lW7/uVdcFt0yIMw3vnTO0mf1tFat9ZIsHmvTDWdg00hE5my5qTlEEp3nUbSWpTkTrNE
xVPoMTaRhnHDR7KvW7KX/tMrHz0lvKd22V7qrIea+THZKWModzExkoOGxfrLRSKNCBBvUCUPAz3D
0kHC7q0oQwEB4GnxxYnPn3o3oTTpfC8bIbs9mKKt5cOmzKJf+SZhSkSLTka7Z56sCbB7z8XM+uOa
DEURq1MWbaR+pPjDFb+lIIv3nItDrrqWGEn8fjBAXvZ33d3w1M/D8clPQI3S/cRXYotAWc6kBSih
Aq9nfmhdXYZzTGNTCjhxsHRBUhPQ28W1paOlTXQeb16VRKHqFIAHYogc9IeI+mi1hGUQuMv8RZ5B
T+IarHDmv5VmvuqIKIG4DIb+5mDTalL7Bt4m0EH8FH3DaXHxb/FvX56H7nQ6F+pUoWkbJuyBD3Qz
N9NNiGwUfDlg5kncp0xeJmu7fNOOPEtMFKUFK2bTId0mKTHIH9sOeMgACSTnSZvxPOSmz8Zq9jD+
0ispqY9SgbxR1r2lzbO2pogidV621MPXfSFtLP5LKzzQVT8Bpo0yJCV1zWfRRH63rHzbSWzm5/7N
g3x9A9bUX0s27iIIfmEj5A9CxFfIXrM8t4O9E0WDXtClD9boFJcrw0Q9+JE+kH3Is9VdlpzcM6cp
pFcvcMa+cnaMbektqUnHVg0XGQixSmCC99jcX4Ouhu3S3qiFSDzFkil+5GTMC9sr0FnQqEsptSsD
2L50ebQPM32dkEipZ4kDSYlR+pZhK/wdwSjU4pXsTGEEL0cQkI596JHwxYCNfhS70DzUhCimxMUt
2V2bIlAFe0obzXHO3+hW8iIJJGC846qBoDZAb9oAWzN9LwwP9XCpHvRTYiUQJvKwpU39C3mC5ku8
om4u9QYej5sfus+cE7q7eiVbnVY5BtlP70UmXmk9H2ouYcNeDCwVLCR0jE1Fjw3Mzdj5VRKPZfat
wvu6qy3qDCGsKvzZSQ0YSpgqaHtQJ+zq5pSu0a40Mk9+lEcg4ZvSj8SlVPiCSxkBJZnSE4LSnLRi
qvNZ6bD2oC48E9pn+XBFNrPDtRorjhAcaWSsgq6mhfveLUBI0yq5BqXBWDv2dQbYC0mDJ38K//qZ
G1roHrLzWIO8khuMFKg7ZsBE5SvLMbn+zeDWfTTtiXU78+BTt0bFGhbpvRqqaLPOELd/TpVUY6Bq
40yyNoew4p1TrrP62INKR+cBjENkRF/MUYi3xew6Z5LX4SIY+5G4+YEpNKA5f3zY00qLRqKmKdp9
NXuFgK70XUPo4qZ/+UwUfxLVn4edK2DE4bjfD7VsPZAwbSMdTRwKmzhKRFKujUx9EiQ0uPGGtCbc
E0FLbKuHvf07UJvDtTAE04Fc/gveELtOl4vgjqvV53O+ZPfxK8ssfGa5iRxtXrbRzmF0Lv1kaTH2
Yp82uvZAytF8vj3qluzbqZdqGa+tBWQYF3p4sGYLQP3p4C57cmPYJaYjujOH8qtrewy4jiiB9xWi
k7KwdIbX2Ve7QEEhVTKr98iAUXJYdLqANUGYzej4yyyPnPSyGtK2E1QD3YXE8KrnItbOKTcXvzcB
tuEKh52g0P0eXkcnGwghDL0e1absa5D6+3iUYFEo0Bl57MIiVw89eIBIMXQvfYNOFoEhIEuUCd8W
9qVci5fXtbexSLcr1uTCxX7cCOOmJ0rD6c+PBggVQMRcwXsEzMir/qpJ1J1u6n376zmi/+9fxOPm
q/tXdoWCUtd+V76atMlN1FrJ4IcS6PpvQNStDLVsMsHqj8KQgZXabNt7GoXEZfsrKCpYAodoU1Q/
RtO2wY6KUErFjxnOpGvbVv+sev0rZAzXbG1R7/wv1zhOg270aL5yttSLvuKAZcrh0o9cr/9Hc1Zt
e4swTF1ta7ll2e8rUyRxUOjIW0lMVW7dVSXVDGJuywgAd2TPOITeZ0rpZaHAnEMuiavrezH2CZ02
efwz8NEutprMNw6ueiMPYwKRMAH5CNeHJ3l2kBia+PBLDhUw0ulBZH+Gexed3hcNZDGQm5RaRd/E
KpJeMHeurL+35WkjaEPF/Ds1CUTkgpcgYFc+zGMocjiAEtJa7PPaz8GY7JelxfvyUjYKliQxk0UM
bIerhpsXk05FheFpRGOWIEfzt67cT1fsDxeZmX6jtqGT1PYG6c+IOoPrmH/Xh45m5ivfXsl5k+BE
jekLXxGpmnZMMNmitak/0tB5VBXpe7r3qXw97McKXp19b6Syf84XM6KSVOdT09qNBGHpODpPi1ue
kgc+sSl9e+R/XjrNdYUcQXk/4t+3gmYPAFkqn9GuXoA8N7iUEcu1RJJkGeDj1FpIB55BgubJcVCZ
A1cC1rvDTpanXpWN+/HVq42LJzCFEXEtF1jMrGydELOoSbZx75znEFCDQ4SEB7+Cg+bBDZvBkpHo
NlBnypvGvnFsp/HaV/3t+1EheM+XyWNpdBuMMPJ7FKQfV0IDx7rxkZrKXuXy4N/pP7mGRtNR9mtV
vnyFEY//ylL9dBX/ulWoh0K2QPLl2tyTi7UhLDqnffH7CtxLI2V0LQ0TirbccDPjA+G9V1EuzLDz
b2LFSRUYtKvjIGSVeNPFaito1q3M6NrcdA+ByUVynq8tYfLydZLyRinTlQzfBT8nQ+JK1biD0Lmo
FKIqm2qy96mb0y004Yq0F+z7zONW3F60bjdzlUgnY1RDYqeBZFh/kk0cLVqnz9dnSI/4juYpz+FB
CYH5kMVULqAuS0RMmgQr3Vn1dXet6gl9w1XHYYNW2cDcO0tUjVA6vsmsi398zEWnMNxWNz2urMiw
qS8bMdED2uWL3qm0bAeryHSV4G6qHIMU0J/HTwoiTrkvqEZIVSiH6r2voVbPNm/ji50cZOtbR4Xq
a17Zorv/lYz0eGsy3FxX7u0aGPqPAb2qua9lSOMCkBAUIavFGVC/GoSbz3stLg3+iJuK0vMh4tyC
iLhNbM9HTbF64kv8RfooqvmqycHtK9wR1vMqTEhZrRrbk2xAztUVk4w9aAvr9ASSAhqDJZQiQEJZ
Y5bt577G5OVLLk14Pi1az1eQQOGpRt5FLbNHuJ891q3z+D5LNaezGJmLpfCTmLLEXJRnqT7VJvmh
zrk+mMf2GdEI+jDD2LYMJtaLqhknxZ8LgckTdxnrvoHTSq/EfG5aET2MZs1hIeHo5dKsJGqWbRqN
xib/I+m+mhNLliAA/yIi8AdeMQePACEk9EJIQsJ7z6/fr2cj9s7dmR3BMd3VVVlZmVf4F0S8cvHW
AsKrBWIz+Auh1YE/IQVLr+rqAmlhkRlhuvQ8DCXOWgf094A8mQ83le5H7Tvc1TTFXM+YYfB2VHi5
GNIwWUZMJg0Bu7WKJDnSpeQHZKWaC4f+pHRtRhInw+Bphq0OuHBWJuqnvw1AF/qj3DYGNSKXVLm6
FzxucH0e6oFAW987xZ6OmkX1OAwVsP79hjY1kCWQi20Hk6t8dMtgSrC4igUNcqN4a+BaYp/i1vNF
lUlNXmatQ9ec87qnoEnjd9C1MUo52A5XX/ICI5IU31WPL+tmPl5MSsn2Ip43i79+baPyG4ugrCmJ
Cg5r5KTfSNy5wYr2VO5jS+2wEkkUCn8hHXOOotZZwyyRZeMqTxv+wravUJ9p36kOgpXtLrbGr93F
y13VSUnm7/IvRdh0cCgYp7zm+7TRDxUqEF+LeubdHhxlV3gaBuo9n9A+poK3/XGKblqJOti+khg+
aoYKzpP6Qw+2m902mXVE7cX9pZBsHqUHr6ToHAP3gVGH7bIyk1QCOqgloxc4szYtxeziTnF8EqcO
DTYZt/nwmCDdFVXPV5MH1fuyt37Udu/z5pqLY6JHCmmwAmeKz0RfiPvVngIqK9w1wL6lH9BwDz/7
DzyOmPGCcCmdgZO4+hjT4vGX7NtiXgh0hYiWpyoSUC8JHLtJD5VR2H2UyKXKvZxaq/hZlOQkfuT0
zclIqSPHDgptEXzIaD6nYkhiAI8DPmNcsXb/Ocaj7EBJp8MWmgbmyN93k0pmfO/tPxZfoknqRV+N
R4rmy6x0E1tp2Bcw01R8lAQWuo/VE7m0QpwYblp7Q+eBF0hOZGFYq7sLf/+yq2SG0eZlLc9198vP
2WtmSbyTulaY959Z08QYNqPzz3xW76+uIzMxxSkBfIdB7UrOv7NuLlSMEim8ROnmKPFqBuXDfqeC
MoHyZz8t0PO5ck4EW4TEmMdCk+3KxEy2tSMCpT+FvjpefSNRf44nb96+62wIf58RO+FH35N0SBdV
l0nljIEsjEz8rRb2AbzIUMAhtBIYLR8rhX359Cerz72kXgmTWKl/JDlIcKdL2BSJY3W/70yun+QJ
F9na3byzvoEZ6j3NFwuvfNGhutQTtqVmlO7eh8e+2Fe3P2emAb3V+4b9m+TrbjrIAz7UL2e/PKJ4
Dvj4SZmLfQ9OwNwt2+dx8czm0gJ9Gnv/XhFSg12/e7YLgCq64Dj/mcMGGy8ptvLihrOZy+frXIhp
ECSmh/fcmBSGVjQM7t4kfXae1c/Z7vLW2GNbLeLjo5am2018CnZavidJr9U2vcm36ZoBbKL0aG2r
mx6VsLNmEz4HTiuB811Mi/WlGJXn9fwLo1XdlMUXEsTw8r42aUrfLp68yILmdSIyyFh4caN12SGg
/DUznGs6jdbddCtPAc4ZIx2TdljjFy3yV4IV5IFqXjcpSgqSp031qm0gxA8sDwfbYrTi0ctcrlB2
XueJ/s2b184EXbt2PhGB09VefckrC/1MIwBjf7veQ2of3EDemP05P2JLI09VoZaWHKpgWkF6Y9t/
6FIu20HQ+OeGfqU0QdxbV4rNnPA8vU0nL+l40rp2tm/ZQWaYeBWyPJ69Pso59ggs/kAMQXT62/0d
eDgCPxb1dOAR/+lJqhQCn4SWV1dhUPwwgSV3I4+v9atZr7dUPoxn8aW1rkp0zm2J6QUVO5ieAuma
D3ewNe9297889cPMq8z0lRpbnOQkEoU167xCXNTl3wqxyfiKvCFEx7te6i2vLys+pvuEv9p7emWZ
6h1IbaCzPSsyCtFA0+cRaSTZdsG2rV3xlQTeEU6t3Tk8tB3W0nIqceRW2jhWuM2A9FShccpjlSMY
auU4fLbFmtfpSpASxAxiItErZsJsW83faNtwO9QwkEase8UfNaETFv9LzeIUaz3b655k6KA1GZSm
5+OLQ47kYU14RMUil12WxObNXX8Z6lDpeJ4dD/4fCWZLK2mfDigQJNDR51dZi6775svYaHM37M7G
1CSRrTEWR53ltOBZpHkWOGMpwy+V69ladA6ULQIe1UioNrwBAsQaql6iCnj8X7hm9WmCU6vg5jBH
TmKItC7WoqhOZmyoKrEacfznquPgjgng+JNRgaacK++LSqLGW6yUhVqbncOR1uDqOMtyhJWpkpup
J/0VP7/mvA/S0sHT34PhehjbKFCU4bjVlFmP8s1FC/PAh5RmiNoSvTyqmQrXvEgeWhqrV87l+eBR
IROme7gujXYBOQs48kzepJZT/l1ql0Q1A0pjsZotuzlAc0E3y6mNCJijGXP486OAcFhIvvKNYORs
Ms1z6s6nKed9yIhQElGsVNz+Gzoj+o/ijq2yXGxdbADdzAUHLjqoCw0nZLsa5ep0nQMjoI+/41Bw
eFlI3Bem+pXMo1C9VhbAmFn/0DXQBf9o5n/Xr1Tf3019ejkCFxjmUP42RaZlTfy8tn+9vrMNo31O
A/nE2PHeuiEThm6Q44pC+h3+f2QRm+stf6MKPaxs/xmqzGDlk2yp4aPy3wQCfGk6/+ySlhVhcSVe
s3+Iwb7xLVWRRG0/Ouu2FZLtX//9PuDkX15FmhwRScsGNVx4f4NyGH27Q+vyfaqHml/mD6V4dPF1
DRA6r9/kLOSc3IotJF37usvsIQcvZ/w94qFNCS4hIVWvRtfMSIKxeELzdEq6SXofr9nu5C0Ll4lq
oR2s4zTWCRkX64f6OQ4aWfnzIPcCcXSU8GPnmpNUX5YWnMYDju/AGCVuNJTDkiAYA6e7QpQvpaZG
XcKiCWUaOD9dOo+omQK2bWlY9ZfgruWyiZ0Xk7BDdC939buMNeSeicr9K0khyoynopkG4J/cB02T
xy56c5tW+st6CAnFp7gM8GT6AXNb/NJ8/2HGV35KywClp1EGjn3ozAZ4TmnYbkC418ON5DxQwyl7
VhH4LPyZ3R+muIzK8RXRtKzu6RbdXPmjBm4r0vYkY76fRq8S0xbkJFOZOIHopPt1Cc3O9m1MIaLw
h60roOG5t1AoR+LFX6qNomte5Wvxtex5m5Jqfm5iybpOJtx8bANMVFTyD7a9jUkMpLmpEJbKqD1m
rU1/n6kWiS/I1I1UFirpRZhcPiBA6UIJzvRs5o1TsTzfljcy/KtJMgXp2/X9miylvpNZ0h1QlsvT
My4rmq6zQCo7JHr2Lw5Y4dTeUmEEFdxaBafmZPl6RYpb+bnCupoDqJNKYpB6a0vcWsFaT4a0Lec2
7cfgrDlj5Pk2jzOXRn7bNC86llBnGsRfOcn7m9dxbkostXSv3Ud0HWgb/nGuYvcUPL/zGoDJJtng
SVmrsGPcDcZJJ8QgbBBccqxu3lNj2WCiLbHoHrN6UcFm+EEh6lGmFJ/rem6ynGwn2zX53PwfDA1d
H0f5amRY1jEpbQ3YvQOC+lswDZXShhRiMWK0opf5GZDM/rIuWxDQnS8fh5Ek+v4x8i0imFDutCyp
y9Zfy0FAYQrlEUoSmoOtVMGX2tb86ceyBBi/6qmsGBMFWuQ+zoURzsefoDQboGpJ1E8jHjy1ixP8
1DzpqUMFuvggt5Y94WwwtU4Kje+XGL8a+ZEwry4Ldga9Lr4sETei5oJvTs0E3Gx1BaoDq4oXeytF
00t987prsJzydA+t7OA5vTVzLxbwquvDHv3cy/H+WoiCXQtbICxFbCir++UQyNSzAnwujHUWX8I3
m64BRiifH+XEz3Jqxrnmbb4uNXSbCHyBq5KvBVPkNCq3eZnQ7t686ZG6dl47bMbYZdY0aIOWyomo
0s+x+hu1cizA76QYKVRp7eQq6dr1o+j8D37eww4YMJUK1L3nq/KsI8vOQZb7LhKEkvqhCggJCT3M
v9NIciE4Nl3QoS6Lj8bbTpI1OxGatxlv2+/zGCq9dMpUDJhvZQ1fxRNtLq/bWY8zSGE0gdzD1fVL
TYaFqaMjn1uiYRpcDLTnzYgYutplBVzSU5TJ2B/ZGMqqelLGOz4fpbVySCJczW1ezvpUSrADq1Jd
0WIlw5q+uzjULsbREIJdqDENtTW7w0ucudVmhfjEJwxHJtgVpWXg4QT/K8oEc42DAmC8SJXdmvnx
QlcIvRr8HvKoLBTpD4OaSxnn9b4KxOknekH1+mQgTA81//mg1jjBLevL50/N1fvtWL76sKoPSUyJ
yhYIrALt4uLw1NzL5oG6tECT9cu3wnRdQ4HsJjrooHQzFzLaTC/bpaA+V2aG1vqRS6pGgua9dz15
U2g3zIwn5Ty0QQW38p22+iV2PCIDkwO76tcaU3ildJyfBCR4SfX12jhMEE9LIBC3sfl+ZsGGugHx
OlELhQwWRjZe5FqTqDvP109R7Gnmz9Pcdri8voo810n9brckS/trY0cfCDnBsaX5O/ZnuWv/yUlc
o43uFgxhV7nUF1l44/F3+7v8JesQTU2un2AQ4tXSUDym0/VKF9d4fCvHintPxascRdVUKv5bU8Mi
Aq/fXL7zg79WcVP3b2e4S3PSJdM69uKVaSCBXapaOLwm99V59j2z/Zon/ny4e6PIxv3tVk6n61m2
8QvAU0nB95jHy1lYvA/uNapokkvZipJ/RwaiEO/BtbRWJnhG/jilghBwFrXNt9H9lS7Frr27/Wxy
WbXKCXZXmFWXk9R4kzYD8H2lELWZXBv5ROvkPFGY6CZFFUICR2CJ7SbbUnXrPoinsxL1e38YIoKc
04InNaIpE9qudbz88sgf3F8W38U2FBwyFZU86zQYoQiryFcsrln19JLIxmPtCq+w+Jq+vpkxrOZy
aPNEjDbx7kAe6W/zAEM/4iPwFtorvO4fsTIrv2oKkvtJ50pv7ch29V8RKA/M1zenwe7ylrxX2bOm
MtVdNl49O6nCi5CQUYOj5ZHbmLytE7HAYdorm68APuexTVjQYtsNF5saIWETTMbkLrkW81t+GV28
4tXNDA7x3tm7F2DNsl1joEOpgyC9yNcJEJ2Wjc4DquN0YuR6nQYrmbM0LVFBWmiBDGaxwbHV4NjT
ZlUpan3JIVsmdWQXMMFQQ6RQVUWxIN0fy+P2riOkIYdRRp32kxRPkCBOdFCrrmh9aipZi3PlujbJ
R45Bp3xHMSsE9Vfo/ph+2Iiz6pxNMGs17xy4ev0S41Ozr5Rg/prOxrnobTWCSuqQysB9D3tflejy
3NwQnyO3kYgv25avzpPmnb855bUsNo/qOlMuHhqpVZxdNHaTqn85XKkvJPtJT/WfSS41jl2ytj7X
WONmoqDxkRRiDovGKTl8ZASf1j5Ryy4/zsnW5fYDp9hpMJfS516S6Ui2w1VBy31XsemDQgaKYW3h
MLw8XvLrim+nBnI020veJnNblbNnsGAF0nRbNOapdn5dhQ/d1hUJ7Em/iPjkebpK15ekwXN9vy3O
P9OiRTR6bJv22zyqHi7xtTjIZCr5t1S+vvh78MgZ5T9vEWGg2FoSVvycWHMudrYf1Kn3H/m3w0QX
7tY8TppkL07BdAjqps5aBUUSnM+QgTL84GEDFg11O8TQf8l25jVY8E/+zQP6iKKaPk3mR/0raFZ3
KuXrGPNnL4qemtLmsidUN0TVvn44b3B0X5MCAuu0mzFXZ7FcfGmKliC7740CpgiE2Wc1TG/9JUbR
qZpH9Z4MEr1s64jPFhpoZ2oOomu5OH6Uyku+LGO1/OQtSGhHe2tcmJJjfKp2Am3SK/8rgMnqgahF
syMj819UFADz9v5H5wJcZZORXyHzu/r6PAeA8yBd29HW5V5Q/SxK+KmNDpYogqzt9KcET8eSIypR
F9l9A77TFAQTWqUDxEslXlGqHexvV0RRpFYG2h6VjftzklHnzldN1ciOHCc1hNcGsU7kC12Um2VY
XhZGcKrEhFq205Kp6WSQ78JznPLgmngOY/xc/MEJqEJfWmZ8xMtKGNo5tIhlqsxm7w/UUFOyNT91
aFHZoVp8tZ0BOJ4Q/5iHVVRKmjAdZnrOhoVM4n3y6/BLinJbcmfArapxgUO97wx2FWL1/O2uLnPD
4nKqqr9UALUybXqWZvQWH5WZE6gLYond86Qb9Xbf+8piBEfNDJ3W53HUdnpJBnQwt9neWh97Xzou
yaSMFrvmrUg4quLoT00dI64nEUeJWgFDvXr5LnT3UfVSNLZo7DNgeJ6TU9FCFt0f/QxmCXrsZfQc
R0OH6hMpvHEdFy/sV2JZfbZzHs87xSmoL2xHbLlelIxz27hYL3zuqqv3x+D4k2kENlOyueG8srJQ
TLN8bH+kKvcb7Zo5I1KHydJukGrMY2bWUduWDQkK1l1QDGueoQRILJf4AW80nEUtFm2UUsYfKN9Q
m5iOVYDdysFgHq8XXfjyPVErbt+291q0+bpc4vQ8PLwzDe1lzb/4rsUfXDr/CVX3Aq9jLwajHZdr
sSpHUgmr+C3VS37a3qlrayuJNpUiOTlUHBUnsvVSAtfn/aV1EcoFUCLtLRPTqzhzqIsYDL+9kvuy
umEeVIhlC9nuOsyrhDToZf/hHs+HSvJzGSzuuwV2YUiNJOOxJc5WM5HYRI0hOCFu2oZ+eICx+6hY
757G5nv5JvXxUG6SjJ6DnqBe+2hVcQPHyfr2nRkNhXdIHI2fzpZ4KqGH5qqXqt7f+lHF0pqg36NG
41qnXm9+DSmnDGywkFWhW8ga6+Dh7wsS95j5IkiQSIm6NfqmxHU044JbuWagdlIGfm4AoXpXsPOo
ejcGsOpfSR2/TTINe/v2fcNaulYfco63jLn4PQAtGHgn7cXhgfTg231sEU23XAY0gXWldPFmpdfy
ax9bedo33axPFWTH2ZdSDBBRL8yASvsf7p2sjD25bHf2zpunGvUm1Q13XKaxQwzd1l+RAHJez7C7
vFaL0z8YVz3wevX5H+WPzgdOl953P7RKEvX0gKe6FvOgmHS2bMnWUVmEdBTiDfk4A3WgXiD4ECWc
lvIu9rnbH4AZYeD8G3z8hyWzdVPbU04LyXZxSAkaWZ2u1DkOXtBW/3ffFfT/+v1JeRSqmFWpBWmr
0yr2g3DpG0QuAfC8lEY3ageu9FZWCYXRI2j7jWAAtii6ZOHNA7A8p9zmva8iVLgsjN17u9ZNm86O
meaGZJg23/p/A+MrP0eFchRbJJOTnF6U2CrLuw7T1PjUggguO4VBEuepYRFZhcU6/+l+FsO+J1DO
ua52niCvXtTg2zlk04AaTZs8GAlvnEQRRonZ8/6zV7w15/jCx18V3HcYJUxKLkk3EGVn1FPomk3s
aPI7ZYZiX9pAqhDJUIJBJDimFerzzOvzRQI2+Z231W3F+vmHo3lI6qHmNDcGTlT1qaHe0vT+8tyW
o3FxnNA3s1Cz3cRUNM12rC83audEQ9T+ruZH9+LbmU+/WYDgNZGYA8t0L+VvyPT9fZsrOrOw0eFY
fUMfqFgrxfTspmFHVK1w/e9ucbpKvXnP/hFQYRnzZdXzorCskos8KYfAwPdO0nWv6OIV0810mNCO
Mn4f8vNSdANRxpIYRuGOAIFQ7R32c2Xx/TxX5Me2do465bW8/VDN8vkhsk5Q+ltzx/nBgXQOgmXj
XCRunRjK5p85d1R2sHhTuR6Vct3uV0kIDuam4UH4eHroXRedHMzbEo53BlC7cvPPWE7V7aXGh1ag
0maYDs2Nk23ec73H4P6S7Gf35Wyk1Ecy2aUIWt8usRlDFVBj910c5xpMfyjDp0mplsNmebf9jP28
LIEurtbtLX8VPqfvGcGRpKiSGS6+U4vWicJ/oZubRgT+Pgqn7lU7jbKskKnOfb9s68WpuSfstI7X
eQyrd36tZ6bZTeOMB7PoLb53k/LuUPMy/ZyAMqlyheqCPlsZXKzx7hJ35AyT8poAC1QlVfa8U5jq
4zx+Xzx7EUA3wJIFczNfouayArPUP62Hodd0xpScx5JTX3dHEXKdR8avtgDtTy+IOjzar/0ooeGL
rRy5ZOnrpcY5+IZs7bgN55EGp3dh7i25rc87u3chL0KHn4UCSHGen5RtKqccAL4305KGV9UnA5dW
EN46NxvvjWZf0JMHFLfFlNzQJj689xktQQ/KBfTz6VnBtBpJaVM9qCzT95p2b1H3WU6Rf6Og3ipE
JY+V9Tu3mcb/Kx0tA5y0GCW5JdDaMfs3QmRsX/rX4XlqsjXNP4Lcxh0G3M69Urspf24rv6Tlo3oK
96J9xCoYEYLSvW/uKLpv/rQi0CmAVP/485n6pp4eweyB8fk+/D6QpeFZW+x2k4f1MDplzL37sWst
3qW6FGiaZB++gjzWvU0ZDa2I2NGiawxJyMeagagQqrEt2642i9uNkj6Ieorpf34lXwVmEWFye/Gs
7w0r4Td3VHlPMxSGkam4Nk1zqxjbJOASyKKadlHhy5ku/Th+OJeTn4k2iLM1+07E844e3A9bQ3Fy
w6ueoqNCHBskoCdleVCe+AD1GI9jKNnczCnaKXIR70cyp4wutrzeTKft+h4Og0toyKY7GWBNsZHv
3se23KEl2ggXPufS4oKxfYsaEyogS6Pa0RTvAiBQ5AwzGZzfEozlqNTKsz7NrX4L7Nt7ExZkZz9y
zeKiFm3L/XnAzrABdoCF85vfTQbHt/2v1MPCG0x+H00qUUojDZ1b4EHxWlEfQP9PHOFFLAXCP6jI
6eYOOGb+a4Ky8uO/hsNUxLrLoYf1N/0nA2F+swVHin4WZ8z3VCs/unA84tiAlnR8NR597F2nN+Jt
RN6j91UL9zmIwV0GMGnOPRNj0afu/fVyrz6+aLJsK7ffKN6PTUibg6jDwNda7XX6EBhPYMB7GLC+
dZJVP0xBMxDsobTXj4PjJ2rIXD5N+JbOr/Dw3u03V0f5400/4Gjorz3T84DZpfb9hXnnZw9ePdcz
MUbFR1rj3PzvubYIDWmNUk2SlPAy2YaT0ukEB1h/iPACn6w0/NmGjr/EJjGUIEiD7y/5Doxr9r2T
1gRXiJPpul03RbLVYDSbbEvi/hN0XqjvvSW/skgX6JHpinl7/B5tL70L9fVipsfjzsxwIWumAjkw
h0YC+Ha5BmkLb9lPJ6J4sg2QX3aDYCEXgsZmXh8DnfZcCN6foJPBGb0qoHutLdd1ZpBahiiiy2n0
YVIcEsJVYt9KDShwc9nIXdEwGY1if5rElm0d+ig0oOFo2SYXcY7qhm/lXAqQ08CJYqPnEbjRlrUZ
7lHodF7XccYEExU0Qw9DndTjrEYKQ/QwJQmF0JYqnupGFdyytilKtjaGn34a1J/VCqsmTJ1R/WTW
kd58EOshMIIvm3fq1zdbbIijCU8T7+cJBQR9VEgul9Lc7kUYCmjza1F72wghEiO+I68FhO9nLyMu
t4/YWQ2t6MffDYD1YRw89eNCgTGPP3iRlv9tP9J9wYS8Eg9ftlezzpYU2kq/LvNjTv3wB9WCbtgr
wK/USSUjeS98Qk4ealuBdFMlRsry+a6o9ltfLzmalzej1ShxriVzpQWuvHcIF86UN8sGR0sXmD0N
Vqn+NcQNPHDqs1hmOJezCcML1xO9TLbdZfv6Y7FSQT2d2oXtKK102Pd3qeYKGVBr61IrFlWJDQ1u
oLrvAANJR33urakJNask1xUHcifA4Nm4kOqj05mg85HpZT0TvcFttho3j4YXOm88eaypr5dNJdVM
FNXoFRyfPmVZfwJRFZs/FmUG8rco6QOkDNaScjlUKI2C2AxUPEuOxM27+krTwwzzBOPOSyqlyqdK
VEuVc19kRdN1MJma4PQO9jV20U+wUgyxFx3QEAiB7PmYvJyFMzHy/U/N/q3QeOJAmqL78IKjn2Dx
O6um0Xp0evfcY2yCMCA2a4Vhp+xfaO0uxxbNaVvJMJhBeihHqNLYu0A0Qf/5sejSnwxaO8bHqhxQ
Q56jjVMzTBQUkPaBTS1T4LZd/M5U5mwxKmjFlSKl4k1tHZ9lBthjqHeFUr6cQeJc9YsR0ebT+O54
bxQohuDVCVa9ez/9urbh2VSY+y0XB+d9dV+ImSQ0zn/sUnur9myYfYHE6xi2ON40yPlnvnfPZpLp
HkM28D6y8vttcJ/unS7siT9P/Us/QRTU+Y9pmqxmt1WjINVbd48kOn+NDrWicgEmL8mnbfFssYv+
vg2WhtuYVXkQPbwH6pVh2jBVeYy+yfNz66mch0WdZeHL/Kb/a+YYofOaIIJtUOFRtX0zjgF/pvW9
qlDwnWu/9na/d4JXr4+3Q/MykOUqH1pPd5osLZ61LWOge3n5k2tdaKZn4tsX3SEneFDNN5yE2qkt
pSO/sYyfyoQkVYHF4MHNfdmIToGwg7ZHzqbQ2OhyuIALiZrqydD3nDbBNo08Xpnnqjlo2rGBR5jA
AkDQ7sPKiNiQpKBfcSi+iqlIIUowI1bPBlg1UHOgB7ox5dOzblyfJsG5tn3EujMbWvCQ7BJ2LV3k
ED5RPkA+hgShnoRsfQ2rhX8OtNQmKIVdi/92KU4HZvlP4O28WtCZMqA0vamtCEqlmrrU5+xgFukD
nJqAKqHJeWRvotLNMQIOlUh5lWBH3E6HptX1Ay/gHjUgFYtRuuZ7Nbgk435i8qiDVyF8ir4czYnA
Fy90ZuSnxbC24AWJOjH5k3hk4/WxDp1gmSuQjeZEs8x/avDbtNmPlC7aWWFZvgGd8o2LwI6NaA6G
U57K7AIXf49OtRxRebWtJyiRvcs4lF8bgW3TUAHtlMOkWDTEbk3liRpN3iwdfkRD2fPeCallZSL5
UXmOr+PVKsC710xvlWtiNOad/Prn6rpj63JsaU8odGhjfUMGVot4Ai4Ed6zfisvqnHfX5BfY4PC+
extqRbUllPAQT0z9JBrOxu2l4QQWA90V3PMccpayvnN623yk6xhpiTaIJL2v+Y8bJzq5u2U/ugEJ
/oB5Ej0oxoZUeCnAzLmymk0UTVNUgmNK5aMpEqfES/H5nR0kB8z7pJSB0uqfZzcbVewrtluYQyae
w2HqcZOCLIgfmTL6ryWeTA/Fd8CJGpoHkLaJvBTcrtbVHkwcKtYYFTarAKpdYIxxpApTnznFJtRW
ahL9a+r3nJ7Gmbu2Gr+RGnzqbCYa8nitTJRAV64AAUJ73mrnqBbYGuogQj2BpKd4AfRIL9OHuDh7
S2Cymnx0fmAHp8apRfuYGqWQJfMSp75sqEKCKdNQDnumECtYa4Jtqqdvnfe0JiFhUfscfe1gB6fa
OqrOznoZGqgQxWPcJzgtsQp58xEWoqLNTWIPeo9xGhzUgu7JjU6SMJ02LliRivnhU5OiwJyL89jX
+cHlsrorVpRUIFIMxKEWHVQm0ZaVJabR1Kfbno1ZvGFktYizaDTgSOgYqv6HNADzKKqCPJ/jOdLs
LcCqmfHu3QdbMKv3lX5kQKFkS4HdD6I6fBeOLbDrdVnbZOoWw/7eXGrdTUG4cv7N+wyPHPxzPEjx
AvLtQcNF9QnSyBhdn5qZ+v6TCcl/OPMaeqTUl3trGpqcEOp3zRmc5mr3d0hxH+817+WqFiQZp44f
SkJ1Nd+JzURVKzK69OWgbN901HPaBwEKoAZOjZEl3a6yY8nhidkK91TbQSbvDCnIprbd97cBrywX
M3KiQEeeWVuPXniF0/SknZp/nh50gMLU0PZDJZPpcRKclZT7qVdRSUPF5z4PFa9mqbUztUEWp24C
0U9/Ov1+e2DuN/KH1tNhsafhU9UTyLWkPNmsHpqH3bLOESpH2b7Ep3iuWcyC1Wk7PWXjTbKW7O8/
rofGlQT9ouHadOFsbosGzTuefAlB0byrj3DZNoWs/EF/DxATS3/coIiWDfu3rt8heEqzT9VTc36u
iQA0/B+Ngxawi9BzcRAnPa1tfaYza1z92QvNciXSrHT93XbAGE+iJUF4ALowr0jIM2QUMvTCXvb6
G1HZR+6LzblI+mlMQVlLJUL6Q7a5JYXU4t/8ab7l30TJ/Fv+c+1KSL/DRB692f2zsISIE5lPyQoW
fasF4h7NWzZZ6mx8WSdTgilYLw2BOJmSNWAfZkL+zpyw4hAiydmxQcNl/cj70gByKagOxTqmYFZX
bromZ8C/XgiwyJa30++D3Ly1TdRyl2pioWlWsyUt1ly+ml30F/P4mFAYD8LGVB6HzVA+j3Fy1BWP
io38P8hlR9gggOb1Tv5f9o8mgsVnK6/mMfzcZSc/1UtEwE7iSlVfgjnLoqIPljslNevLq10zj9uo
cz0N5qyJFq1aMU0iZ06c7hmTd1jG4dSF1B92TfhXZpylV/o+Be0E03WH2uovzRpdaMC0UapWFAUv
J4u2mkUQ6xQbio1OgSD527yPHdAojv3/dwBQShK16qny5dsbuX/vfN7cvWw7R7ejAZLoHTuhWjq1
mIHEnu05PoBPcIh+WU3ioYW5SSkNap+2O32KS3W6e4UaVBV7I8RKZVCAJgRRM9ul7cuVAkOYt5yg
Yr3uf0/k2BLx5j1izOdIfUdXsygQbfMYPicOZiZPU5UXqv9fR7ZhCTUuNzBCbe+L30zr+V2UfMXL
nxUNguM7Y5xWni3IbfyE51m6qer5m+AQON4SucaUg4hMNowLEzzjAmiiU57cUoyfXwpfqugiE6RM
e98799KjjRksc1BkII1bz2oKwwl4ZF7FJVr7FNhv+xx7QS874DCxjEQgmyqbzvJMmq+8gauv9JZi
6srtVXW5KpPneXoybvzU0laIg5iI/lkvtDCLpe/5qxarssZgdPDUqpzrmjWVfUwYLs5WcC3MEB0N
fKopQf3G/xqr7hYAROY7SENyLcRdCnqpFMd0qk9/6NdOUJo+nytirqtbhb0AhlFbGCu2wxG0q2hI
mdMyhYps4J0JGSbAPx1dmYbzP4CoZjA8ynGipdatTX5335t3fxD6jy+72syb32qKbkp9MJNxopZK
rRmkpKWImvxK8W46U2IcG+SFvyXppeGhvOqsv3/Gx255XWo0UvVlzO3iUplhVPzOfgvjOfYtTuXV
kBrqwagwCupQiMu5j4d09O+m5xN4Zp9hSPgYUgsKQ4pUEopsF4t1rG12gKFo2XTpbqqUD4aNPx4G
Ml4WX8ICvreG5w9Fn5paaTHyw8ViM+QO69LhzyTSzwTmovBT/SD71JTQ0tVsH6rg97I2TdHTN4dg
0kA20jAgUeBs+2sOpZyEsCABgnvAIJfOVOQUNdc16K7oe9ZPn6c3KhkEOE3h3BtS1z5Lujopfbeo
Rm7LaYzl3it7ctXgevKw2U7rgGw4ftQE9aclh53euROc1WsdmnFMtvS3EiSQCFrp22QpxeKnXFb6
QaZZOxG1vefQ0iIFhnVBnJZtu3ye4l7p+8nsJRDMdn9OzUScf0tzo1wYpN1y0qCtKAlDtIURJR+l
C8EYL/xlV3aMa0eU0m+n2oqm1osO7D85ie9Vf/OWXRrtTr5SNkRtZCOIbsLTc496CBotnfWKXlQ+
9Ftn5lZupWyhQgfnydtkzRO4aPzelH8Q5p+Af35uXgr/PXRn9POnJUrmlpyHPwBSiPeKpNQjXvKs
udSSRW2sAFQgSC9zg8DBsCtADsZtHAqTamLfUVb4d1BC6kcaef3YjRAErP59R4SCiP4UPhcG00Yg
18knnOMfCQ1Zbm1PdfKfe/SZfN1hd0LZaK7+6Vc9P1REKhaJd7oLDXPafBwLtWJUCyRI0e/UTGSq
vKsfi4aKh0mTPORHAaImUqkMDNRQJODWboIrSybv+LaQQgkUVbhokJnRBxjulGFHmsqT5n4q4P7T
40EzgYIrLtpoKCRl+TFAQKtB41e9SV7BRo2jHuXrBt0Ltpbw1sAvKBiGW0wzVRT39h5ZkLJpbz3E
jSceH8TYFtW7lK957j3r30EHph20E3xWu1jZ1bmwvIfPvDWlKVYQEgAxlnACLF8TA2ON7xCzOF9L
DTGlnAjYMY3DV1AUuzHBOE4jvoGV3d/Vwl60z9DLj+wnNsRi5IHs0NMMBgYcZfvzACPeagoM7cbc
qybyHvcj3bHXxK5w9g7Sn7f+3KGcwxsrrSQuCh6QPuXJRyU3lQ5LcjSlfCKZ4y/tBvgluoaMIQCR
kEpEJj+5+dbXVPSEQDerYKDckgHsxK6ZpcpyYdgx0p3vlfWtjRQ5TQg3msz39GemkSv+0x5Nfsok
XSOB8oGs/0XHtu0rMlPkQPXV4m9TrGSLrc17AU+8dx27idTUdNG/HtWSZdAQF05rHDaQjDPTa678
yDQUU2o+Oa6MUvd/dYlnu2ZuOtpmsS7Lj4txytS/lpkfW0C2URAA8GF2PdN7YtepCKLq7tTSMZHl
u8freJJtBirXp9RRdwSmrd8TEoT8QN6i86IJtcRuHNy+QehRGz3G+8h2Zu+mppKB3MVPsLo0zigQ
S4TfElNFjlxf5quwfejn2ehGGLquTj6CTKeXE5QNbwxxSq6Wn661JAGbNcHpCQ1Xz73QvqWrj0P1
iaiK9mfpvKafrS0pg+HqWirWviClldnrvM9s3F8Laksu8tcG4X/bT/4hVw1lS8shP8oBVJPiU2Wj
P7Kl/yHhN0YLRnQHHpwqwuv811G91Z3dN4F6q467xo48jfEeZbPa26MBenmJem5h9a1gOZnOOr2f
3jNG1i5i1XKaaRNDbKGnByUcApgB95MiO/qIHHRpVpsJP6FpdOQ830viVd8XHmiXwX0YAWUl7tiu
BSMJLwSiFbi3EXMMMWFeOWFVj0QxY0XlM9lhEzX7NhBvJApjlQMvZl9HErhi+b/mEbjj+iFeQWIu
DrWd0Qw46aX56KMYAiwzKOa3luwfT1GQTyVjnVTNGnkA32+7+FHqGDXH4ZWwf5GlYR4ONseP377A
RWiQ8f42F/mIzVPYm+qHUxt3UJpQXMAXAl1CtqxWTcxbKWoHyViKnesVFD9wtuH9xbPfMfz2d+rr
zpWy0iB11rkJrbsSkqbHq3qEKFqBz0RpkakrMK0RqYmpFKpGFmnqzfkXhTeH+opDMUtVdSGNhSa7
SD7HGXQVoJ/q6S3/K8hwTQy8jufoMolE//oP6U29nvP1LLGLuvrugvXzH0nntdy4sYThJ0IVcrhl
AHMUKYq8QYmUhJwj8fT+Zl1n7eOydyWKHPR0/6k1AQKg7KBJLfpJN3xVEtVAxVvEbIEeiqqGgKmd
I2aAf+V1MZmiseNFGDyAT4QwNfsyP5wjBk0WNd15R8CLoDeGF3cKsBQtBaCpgpBlmMfRuuP5pjNh
WoGk5Oe25qhUYYGpZjDqP9qlehGqymTso75fARuhHIJRfibz5JQtIEiXJUwV4CsBgqjfkJxAo/GW
AqQu1qQ7rvm4EHVncMsE5+3o1iGaVwkhtERjjEfYTPRxiLnW2DSZOf/UmTwrptli2OFiw4VBzCdd
OYlAGXFMLGtjd43lWgS0eaTyv/+EaUOSMIfH3wxbIqAMgzScGqjXN0HQIseEFkdzra+/BIc1CgX+
ZXAlvuiH95A97cgoAP9vCPOWERuzxSCCOIcxk7lflKgVA9fBWlHMsDZ/Wtv0qd3RuoiUHpFL6mC3
RAX/TTaTJOB9DiO4CxMrsId9NQl1qQwyiAAA6Md+i9jltPMBOj/BLtZWYiaDFwRDZtQo5vFTATe4
xDfqgSbUAaLuQlMPd4kuUhgG/yp2acvumldtIdISrmGqAZ+BwVed8BWdH6E82lPlOTctLTOYC8kb
BMZwyz41yuTan5arEuV3RFpYBoS/ztaFP+2GaWHwImYqK/tynPqYNvKnUGdTQ4C5uM7Fwg6g5sKV
kGNBZs0T1lgTNc8gs3S+3n9is0OfHCXO38Mat2DthasScFSCoavHJgUpb8SSWe3p3PoHPVbnTQjh
gG4C9FMx2qkx9wCRBAQCEklULnI+CHuiLFkSWD5GEdjcrRRMNyC8iPwxqdGCWTM5W4AoU6dEkuWf
cD30M/opI9oW9qonC8sjfY1Ucwb+INqC0uUS2/JoHenUfDZbE9mFZpEAFn6+X2ZrfcN/qecNJOpw
AJ5FMsz9Cr4GTolSlwEfWYn8qF7NSwXiEZ/eF3+ihy0KBK3CrrQy28MJOUvQgQUEfrCjsWUwW0Gr
MYmcgBQw4ICgXsFF6M6A0tJn+uTZ828ekldgOrQdgKlAXptOWjGZj//oZ5l+k1ie8MAqda+eFo/u
VCM4mfeZiBNQ46nKAEBmCWe8o9+BK6DHwfFxY2WuS+6wjhuChQ2X8RK90GVHd6T6B0B3wVnyYoFi
p8DQB/mGHYgZzLjTbQAS8Bz0S/VJaAF0N+hf9TW+zGyDQoDlRWTfsCRyLpuT4eKRGnhglQLriIMP
jeW6xMf9lKTE6Dh1XIVc/EowqIwVPLlMpltQArorqj35DBhxsIHxMH54tyU4Ab/yj+HqHId79sq+
MKQdRLRQ8ZGSrMgExE9II8or4sonGQxlY8JtEX/j/iSJEqU0IyxXnEIE5Kt69dGy1d3mxfp0ZgGe
rx8kASCUGjkHE5it/Dne/RtYJrq+dEP9HvIdWmeQWwRVdCV0U+gymzs9ndQvtH5teUthWw83heML
kZCj7n2aHyEF0FZAkJTU8QMMr2Lb9onLh8eQl0NjyIyrOrMSbolYxadGM4maSyIpD7zdwYheuoBJ
2Lm5RRBeZajlqMV0kEJXdG6BtVqMiQCqQDoDsp9+U+2Qsb/5BzoZfhgMARv7YU04WwQ2Hem60MfQ
iGMpycANl8Ca0pG7DJgencF4FyQeDkygviVOvbkQs6EWmnNysWC9kR5VpPt5J8ABhth4aS0N4VDD
H6XjcWHQkmhH6MgMsfv9pg+TS3RPfmgj8MaRhHdAq4Lr+w7BBHiBtejNWhDEOC5su5g+hTxYkIPS
k1TIXwgnzgzbYhE209BgjGWrHu4/+Gr7ZO+IN0CTQ5tnCN7AugTMjBV25vos9mtxu2DYJkYFFILV
dCsc8UDSOMB/zdzlVSrL9hpBiv8yOlMNGRQddyCOBTrygtv0X+IEa9tORLtAYCNCFURWQ9IHxt38
CM0MCZVCd34hiLXzahqzax1UL1pHyh8cO8ePKZ5baHzp5kyYcohJfq9oadR98U+tUrqgpHA1yNq5
3vuCbZLrGF8R/sOKGXLOeGA4ZxrXEXHH4GJg4PeDsAJQAptb25oPFm8Vp1JoDKnxPvu6o4mtLk3t
QB8g1ItrIgW8b14O39cgaIEmQj77eFvJeGefohBLcZbyjUZT9PM+mQ+07WClhTGt4x39PJUqWoyI
Ee/hjVOLBZCvAG3EI8AVRr9khSD+uJzaNX2cvO/CDS9P3bOuc1sKjbZxBO4nReykEU5NQ38kiyia
uatoxTXvbM093UphbXPiuDnyNC/c3UQIgEMKuaeMdwp0sNgmA+/mJG6mLfgachGBAFev8BO6pSAo
r1lQOtTHpmuXJiJ6lIM8okKPBoiqXUAvhfbYp3MisYakF3A3CTJ/zkuDJkIJ90O3xyiSdUuH3bkE
zmLmFiRApIjxi99P9U1+4xm6Q04MTvOv94x8MnNHpOaCW4RKgrJArKGyLtaKMB7CEBJ9Iikb31qH
gsefGmjNh2lDxGT8085UtuZq63GOgZR2xp73J6oCfMGG5+2I2hc/EqQbUxXRMz32KnrQDS/Uxtcw
LOSztBGDO7RU+pnhEUBsAqOJbj7d9OaMuQmjEDMPIE9rCd3AwqRpcpV8ixnL8+DZlngDQkaYJc2s
KFvcwvrMqB4BBnFE1GjxmN1wVv3GsEaweDOCb5C0bbITEGg8A0pzkFvnIgxIjGwEztAM41gRGhbV
gNd1vdbl2NS0okIKzQml85SFvJKS47NVkimrfHBmKYLoQpsXzTf4+Qc7PIhDyZ/cNE64N/stqnv+
O7EmXwaeF7JnAJdosi9Cd7jlPRpz17njYrYBtj94UfyKP5pdtJG3pMYsRFuGLBC+jDGdtlVmrmZw
1ldNtAAfvg/vxVBsQ3lWHoaHui32A1B9Oh3nwbzd8DojJi3mSXgXN74opDKcbYMzOrUAfX6ijUXQ
+oogKxKvsATzRxsCDnI8z/YczJtzsqd1nnA5zbVTsGe//aexGNbtbJjjuz542A0Zg8kSWljkSIPO
iOQIaWY+cyKRAPs/VarhSZmupZVzNFZcVi8Srmtcyv0VH/3x8CzJlDToskUe3L8UuuCHkcANAbli
ArfNaegjDWKJD+Mc9yxYFeHFBy4MQrmDE40serb3Gia8Q04BeslayEt3YUeq2HRDiADCRSwftTfV
7uUSNwYXtzILvpoMBJRExXWKz56dk5DyI/MtIZsfcB0gnmTZQUgeGPyoMRRfQhNvFiEji/qUsIG4
enbP0J+mj3oXHWyE1nuZI7i3tzIM0L0Df57xlFn4uNfWNNzFIHjsaACS+6WH/BYh/9w41hIJR8D1
je/AmTrs4uzaNel2/LSAdSV43Xf5jVAuMObIilruqgPwWX4gc4JhkrGSBVesSqFDTjcBjnKGV4v3
m8CNds0gHj+RZf5rdkdmtxcwFwRBSOQOPxGtZ+IKtlesA2M09sNpcBGJbdgMLkLoBiELlXAZt9VP
7k8c2lkWg/nYXYZJPxAbfbC5Vc7AiNEFYcSL6QfpUcfmKwKVsKEOW/IoWEZyeCP8PTmAWHyCbuya
T/Kd7tzT8I45Gl1wVi43FhuQGCBMPJh99tmOAOCzedbPAaLHZkZ913cA/yMLj/mEHUzEsxBnypmp
ne8ChpmwVB5nDx+cSOiDvAMoqxc5AZb5NeJFjNzuw7TH8+ZWy/dBHGWK864c8YgqpOQ9Mhx7MBCT
5tnQ7ZtT8jJDAj+JspPxU7CmiFBMhyA/vuC6OKR0mNvyLH9KX61+Kp1p7CNsk16KOhsAc8z+W+dI
05jzfkKijyuWM8GaMNcDBAqavv8X0jpg8S6nSLfoF+H5yJPEg0jbT34F1zDp3LSRysn3dybF+wvf
h4AYhPZrBJG0F1zK/nvOWE6LrQJ72gugNbM6s06b8cnnRx1cnkg94khNUOkzlNi/Hlts6zUxMp2K
HJ0pWxP2mSVXmb3TOCLe1dryfnvGiYIMnoowms1EjHCoL7hOzPQ4cMDROzxABcMnQxr4EH/3ftU9
fGx6+8RvEj7VB38M0pNhOPt6vzGZ4MfaOD/RL3QcwlMuJOWHJHV/zp6fu7jYbtCHN/SNOVKxBI9X
heg+zJbc0aO5DboT9x0Cav4cNYRoP8ADFNZc/n6843VBFQI2vKup9w08mbMMmqphcXdS1gfrE6Iw
+eLeZ7A+f+ZLKn7jglXyxx0S8rApfjTSQkBXA3nEoJkIVZCubLSLUGPeuYq1I4wcgO3zjxunn6hU
HXoJIuu4qM81V21z54YAE00Wwbw591uV4tSQPxXNpdkP/R22BYDmB7qiazxzMPOZJKmB4i2u0iOb
fACH/8lnoL8p3kFc2aCb6MgbZh4Cr23GnveJuWKgcaXj57Lk9zWIeaGxwz+hiziD7NKCmVf/idvB
gr1vN8GCexRJzsBHm24Ye7BXEPfauGggKDukI8yBMrnBUtACmmggoIggB7yQ1WY48rGi0ZG2qNL7
DUmB7bbeAkNNiLA/S9sftrpP5dU+WKvYv6/97CqtKETES0FnurR9hG6wN2rGqqB980WBwKhDhzf9
5GJmVYn8aW1oGLFekKG9b5gTcf1xMPaoKnhXJZa2YFpBqP4j7pcfjj8YRrEg333jTdjhgSJSMAmI
FZ8MDGxzAMIMJqcI6y6BRThY1GVBQCPbo9Ziz4J++okmJ+EVEW6d7x73of8t0t1H1qnSu7/YUqnC
gRPLzB4uIqy+GuLGbXisPRmFmPPDT4xiC5idWYVX5yOeJfNxTvf1YI0O3Q9pUqn7h20xnOzqxQ6R
lErwOxcQlrIt7Cep7zB48Vz/8zfDrBbjwkyeP4MZutOVdlqQ9YKqWHo5IrkaVTRrjIzJB3E1JuOg
sx0/SrapoA1lhEIPjf9UXv6BoSNcIugLb+LyJ5+zL4e0RNRVWHEX3QsrDp82DZmzVXdoIawPsqj7
GfHhYKdkDUH+zj9lIvRhRcFJpysofPvhn5/+GuT6r/2OfuAXT+PmWcMyQxrNa15izAoBsdcl3YNH
MYqbKx8qJD4jlI2Xw8rZ9NfIHXlL5kiORQotGNtZfI+RqGLxPzZpLct4koE/LGEvRyIw0l8htkbN
f4n36r8NU+EZFgrlHYpIWEHoUlgkJ8QCIKA1ZGlkvTzQWoC9uku+1heIp8P0zMDcExwGF1DiwxxY
3zQBCeTPjDRl8I31Wrtodx8D43d3D66CD+d8S5dsB/qAW2HLyQMZ8A/YJleNC2q59NZAzkjXMfBc
oTXp7xE3RztUqbiL6VKYbFhnAYvLYmHu5C9790jX3KDHYrsZXXqHaqaQgLlW5tUCpeaM2xjEEj3H
ikxyomZZPEemHYPY+ROtCxYtnu34E8kvS1BpfXnnbWJ2xego//lA7UwjGLt5JPBCREBZhIbM4P1J
hsdxKZ4n/gxpBvCen+RmndCw6dhGk3lMs2RRpOdUvJaYMbpeewqcvQsfw20Emt4CK9gPyS03Hnmj
Bj8SiohlAwIes8tlcJm8DgMPTD3nbMBlByuVrDiPbDuf7A7/U/jNm0uAYzSZkE5tzqwdabVEZ+Pd
cJ/2H1P/vLp593BdII+31/+CrTCxYvfQtvQZbslDgJz9hfSFTRuj+0BMe2cDE1SMy+nCCfJBKhrV
UF4nd5g2ckccF6TOuL3BhECgJiFvfbgMjviPtjtFoHhQYVsONyvr9VlyAGm52ISP08i9WFVM2zGi
TCAZlUxYhrVLNmOuwkqw8dz+7u+GZb2zbjDa1AP78bj4V4+24kHm1CJ9ymfAGpZTl5AEJjIKZvKp
eVSLiX5XUevdavRbeBWvHhD8h/GsDgG7F6ypZ04kY26KQz4lXudLMO72Cu1o+S3wQnPyaD9FwDi+
EZ7YF5VA7EclKXcv1D6oV0RlID4k/gaWza2Z9gpZ+wppQTOIo5MbAkeJkK/hj/8avnx8gSwHDu6I
IcFUTdzdkstyCPbzQdHSGkCOoiJF3gcpQ9w9igdh+pXPYqFRTDQw1wy6bZhsQj9meMigH+o1JWYg
RY4EX44ursj1iatCJEtxJ63KOXMbIZJ8esUUNRiXANsh4dFfss1vRvlwJvmSyGn1ZC6IZUEJbRPq
z46OOfFjGgZFbJIYXxq+GrzMkpVa083pfeO06uxo0FaVcLu/WUYBD8b9UuN7oiwusC7Ofwh6QcxV
r1X+Knka/U9lpZ7kT0eUohlQBoPC+6QcMMujAHJ/ikW2+Gy+yDc8t8A4Bu0PLSk7qkAKwcZ9bJNf
YvPCgAvcnnKh7rQL3c8/ClKFKCCMS8GsidmKet7vWaLA0iOsWSJvgbhVuiJzrv1YKzgVIB5UQwvz
SokKb1zBCz7B+M/TdnCMuMK0FRnZALTEnuCeuZJTOKOBou6J2CAc6aLHV46CsAWpxQE23tHg4ZoE
vcSQhRkT2MXaMh4yCBPWceTSZ1wEG3C22QtpVbTg+yhIj3bShhG9mCe7FmsurtsbK4AECMjXKXgd
mDeFmnZZPvU9nSw5+fyUN13Q4Sk8BgAuwb2Y7J/NF6KLnXAzGkegONoIYhR/OyJGbuMPa8Jw3LPg
4xdrJO0ThsUbllWYpnPw29+ShXWRhDWUKMgF/BMJCwoWMuOC2pU3g5etCIUjU0JAdxiKuy5DRMl7
l6HvIeaEC/5cbijl4x3oE+UkKhDqGyCgkGegijlTw3n2hHn/wLdlkC+XdME4cgFo6D0xk7Nys5gF
v+GBLmxP/LhbkNokW/AtzVUP6CDQy23YRsIszCmj85ndpcV7pW+idbu0WCDEBQCZQ9QXMkk4bToe
hDxQPEQEhBPmFJt9xASisViVAZJ1oR84mFyK6YvJIDiWn1jfuD/+5TUhgGVVsH9lO5p9Itwncf31
kTi374HdeayQOXCDEl2bX8G+V83RxxEgVhGh6/3NT6iqlhZ3EzhFywP/AHxiaZ1xa6/DBvZ58d7l
01+A46k1dabhOl8w55AdZ03C6wiIeE6e5hEJfZ0zxkwTFV/ApL56vMX9ZKinEju3WPMUQWCEKEvw
JU7zc3apVhGeLkdEkLXfnjWLIWg84ZdC/c4es/aTJoP0jkOWEB+VG26wSm/gKNwG5ZrttRfSQBAg
Y4fBkVI6e6ARhtfCWpZ/qYiBdz7INUbU2IkiRsXh4kSUzo2FZJOQW4aexkXxTqmhpLyXRFVQFkBW
KtyoEWA7e73+dxBDcIhbLX9ij8YFCK5LW7PJb7T2d05SwfZAc4f+W1yM4Ep3/zPYyg+0u84WlEbd
05WSM2pN2JYOQ4SCEzHtJvzz0DzvvtCviudYAbxloBgP6hnN7QeDBf1ISvwoEQHMMYJ9oeKlN+Yb
plMLppckEREJgEQMlFf4J9HtokagYeGgU3JXf4BEMAbL4gUUsCQh4k4A6qHi1uUmoMaZM/BLslTJ
VYifzF008DzOIgThzL+BLR3v4KXqmaKNLdcijZI8jwucNAwptlTjXxwrI1X9tI4RG7q1A10plr/4
aSLLZMqXp9ngoqhFte2wthnXONUhkoRkjV8kHQCkwtoCs/LkU4b4BQKEPRByDynI+IFak6GDR/HX
nrN/R1rZZ8oTID8AW+X2JwuRAdHL9gKN6799jQuCYlkXUb1m/CeMpqCHBmIf/O60OjYsRLAjbh6E
UeRZBIuWNZIrJsnwac/tM+j8VboskaufLQSeFjnaRPZRDgBl4FuITV/GMd5i8NJVthN1Ah4BwT91
I7RO2CTfGcmEM7yywM3aD0XIpKsjdof5kbmP4jgepSV29h9xSiDImfQQnkFE3GkZM+/MuWCEwrYM
7s3sLvT5er+1960wOWOuhjv8d8IYGN8b6SiJMFXyh+BU+Z5QKfa+hjT5ob4bK3QXewA+ahGVkLeX
thWVIwyfcWlgRH5g/KUfb+/twcoF8LlC7MTxO4I5h0/+HavpfPH6ieSA8Od18mkibiGPo7xp4B4r
YOBd/WQIVCjnxkXhvaif8oaNii7ZzS5z4Eb7a/beZFzbaJlS1zmyFQD8kLNO7tZBnfUropU3HzKS
UcSb82t4JDbpN1n39BmiFwDc/bYfzgcp8ex6kMkLFwwXJoSpcosJ6afyFcdc+H3iJV3OIV7o93Dy
xdTCfYdeikgZMDh22bNYEdSKFXKEaRG0WhwGtsmZUzAUzTWWGA4oZQnNCHjyXsQcsfp1Tyd5FQvE
slW6L470dS5xXyzNQOyp3aKP7IAKfc6sshgQxN+Vcz3TaKdW6bZ2Q5I1nSdk8NAw/YQbFpYp6BsC
sZeBDkb+g1ji9UCiUKXZVc3fSUv9R/fB0IGnEXYq4izEfkCm329C8AgABHoxjljdYefmxRWNGOQB
R469PaB8R5hbqJ4UqM+jgQWgQ5g3b3/TnbLPp8bGwU8zY3s6Eku0lAPsVigS9GhiihfzHc0FQ/N4
RA5gmCDbNtOXK8Zi+lRKFUfvxbYCoQwWClgRz2fxxiR8/2CSAE/IZ1bOfbOrQ6xSMrif4nP5KQTI
6ARcssAmGfDa9zeKJfEtIc+46awVJ1dnU2ptEZ5NmoExpSFBtIBYghmF6QmBVrY0z9RF7mpOOLO8
vsdIBFjPglhAAIRaFRoCwVlA4uS8SRx3aUvTAuJjosECDejhrzVNkENoBjjX1GK0Rfw+QWeQJntE
Q7AFqcl2wYOO967doYrnKZHB2VXEQhs0kyD71CRECdpPjtRajQmLcJYGhQ6TM3otRDG46QeOF4BO
BSeYckMcBDsFJntDgwXdjV4aDVOyHhb95b2t6c4nFttruQjv3cP6VukOuACxdlVb5+1KjtjQLoYl
/cy6DrGhKGjmLAz80L44OlyBM3FNewv2eaizfM9tCuY+EiI7bsGCIYOX/snZF3RpE1D+ZbqL10w2
G/lzRGCJRIXvzrAuwkaarxrBCBgsi3AxfaKZCCfl3wwBZbAFIRtEOaYC0mFRxdncSGRY+gfLRVFT
3zMcR9R0SHoCOYyQqdAkyuDIh8O9aBy9MysK9iBIXHrEau91MoNW6p5+ThBM0QblXD1seZd4x/iF
F4Y2bGBI1W8QYhQ35ci4QAluCYYjfIU8vTMfbcS7foyTHUEyfKJAdGB24I2cAUgzQyj20C4haLN5
ZPjdXAAUWaQkEoRzNGcZC2EXxFtsmg6Sak5y5bTYZazWWlosY8Nsxm+TXahsfACDPuvtC8kWUvjJ
F8GSQwOssms439IbclwM4SQglodCGF0JHYfpuwj6B0UddfdctEgTECZGiGQQKvDfueWJcmld8nCQ
wwQpAQjeladCfdBTetoB2RQ1mPdBu3cnPVtVNIRMAfnwafUlHcpWtrs1PQ9Okg9OlAXO6bV/sRzP
vbeHqSX40okHbO0Jt7QUZnvA2sA5KwmJ1rLMRJvsTG1AMrYbyobGX8i3flPgFNu5KRpdemJ+x9JI
WgUPSNXN1YyYPnMA7cxtZWHqFCRN1+ZJmh89h+a5qgib7ZKVZxFpEb/D/RAPqzh2JkY6TB1bLidd
rW90Q36jBEGUZBHB35luF6TrSK6vuj3OpaQ9VOyzhNT2hn4VcnTG+jdQN2EVTiM5cutx3GVMP2r2
Pte9CcmdSicjvNb1KzV1OPu9YsUrqc72HXBMLNtsWnDmSQeTLUfzmq0RlQnd+dtKNjstOOlWszGB
5rsR0xt27YEPIi+wtjZsqfQ7LJyV8XKK+BIgmquj+BWoDcZCHSjNSc9pHC88o6QxNapT7sjbVhqY
LpVaWfNMCpsSEXXS3klZYjUeNI2eVPF/lXf71/jvTYfpCm2k7w23RK1XUUqHFR1Cz0ILWTmbwjKB
rYydp5VbOX8UUr6uQgAP8j2qwoa5xDCzSVsWQDF4hOMpq8WZTsmiJCZ8YBGtpyEnTZVbGdFNqyoK
LIIaay4Pndzbt3wy82PIwtcGli23J3LYns0u3YbN1h65nrSQJ9nhQWoyBq4gnpbSxjSQZyjgdKhp
grhD61bP3uY4G1h+mAKbEZOrZt4qpD5a3KPhXcmjDW+62oPeG4YIq/A6/PkABf04TH3Px1rBogFU
DJ496TJCujTiUJ1ZGKa7tjJd8b2jjFU0vRtJv7lMF97Ar3hu7iHpKbBS3uz8GJB//qp7sUM9IEyf
TGUUSH4IxpD7V8eMlnqb7FLJmUsGkoLR7VUAt08PpznoBPkMSX2rFJI4rfYhywjZNNx2Dj1QWU5y
v9/1PMtNglO1vzqx/SWemZ4soCH8rkppmdVL553NwxBJiDbO7IYttVmyT6z3pPkKxuqcSKzC6f1Z
XgPr9MQ11wBwISFkw/sgqdhi7O41sJ0udgqSZcbSB8RpOwjsDy3NdNhoaaqWi85UXUsH8LHZBd4y
SgWzvmcdWwsNaBZuxJMizkDSbfU3haomIdnsZn7EhrNRX4ZJex88kz9ed/s2krZNY8NiOUtVCZOF
3BCtbUWHgIQtJdaeWqVgS1GGbeDpwIC1D6+h+FPd4Oj4ybOvyMeozGof5izKaKWSTiFYemkCD85N
F5htv7Adfmq9YtmE5CzCPrwYWvhbpdb0XagnuyEqOzXDcxNABVb10a6gKVgikEXpQWdpiZP1D8sk
7Fz1EZTHZGJ2m0YEZZZPj+EwqodZRisaEbnBXKyns57Hti4gQTf3QkVLa/3qusN7dpc7ePTxo0sR
vOknw97EsWsXM5RAIbum36sg3iomw/J7r9IrezmtRbZ2aqCiSH/hdfOJawsP8Ej2SD7ZkTgzlNZ8
gaBxbf3HMjfxJXaWGYq0BGZbB8FM2A/wVxivkAaX5slqvrpmbbO1yb4SQBIBYFrfAMqadx78Hw61
1O0wVeqk64c/Q7CS0vWorS3WRLCZgsPIP+XvD3PA18f00483fgAjZtXUvhiuubznW/NTSf3KS12D
ddTcBtDA49z46032R+nCv4lCIk9PpXYNfC50YK3umiYrE2EPtF8eLTvVnDqgISRcEPFYiCjNuaWz
0GjsaRMXHcFz730dr8r2GcCOco2Y80Dba9VXFl0puaq6I6DfVNZv0Ixyq6huRmCTfehBtxy04Ea5
eqsXQ93yoBvO9W19BcR4gfzoc0P5LGp2nY0MuHSq8hNhAjWv1r5bMU63sw4pCOXNPvXh3WQ7VOrW
OUa/LULPZqPna37/u/gYj7l1D0BRZNJKgZrNrzT/4U3nI4ts+PRdUlx1YrGty4kBP1rr8Qcfeavh
XLNJGuOrHNPSVfXLO1nV1bfZvsT1YTY0zDGUtEh70unYK1gislkqyKPuVtl/vo+7eEOLExeElJI/
i/Rx04s5MYQQH9ZZ/Klbu4p4Aggrpmt75RQ/EYFSAR0OiX8Jkhr+CCNUNi469a+DCYU55ENQKdmi
RCOp40vJ3Uuyf3mK+Jp1OB/9E2fCY5+XslbyDV8/6Amg+MiAnNpjSlxUtKARCBWCKdQDHwRnoPM/
LF6Q+uH1EW0vN/AaZrV8P8Z6mVSrFlR6+OUUxs0zQ0Bqhr+x91mbR5IAlGvW/2rBvasXEXuS34vC
/4yCbdjf+XucY1lw+3/0SOfr3IoHs/10MLLZmizeLZUUR2OGAo97nSMppDb4ZPSN+Al778YbHkqo
Xvfh+9I1uyzYR/Eh7JeZdR9ztvXypRHC3OX6t0TvFPWoPEoGTeJcaX7tcVcj8ngvTW8rq0zci86Z
p8XK0PaVd6ZqhgC+waHPB5FXEjp7m4+axT7ehg+Mx2bkWkvUS9GcS+LZS5afkzNKzCnj92kwj3EF
ayy7/BAcVlV1w2Ij9zMJKT9Agc7hCNVl7t+sfBWYOye+RsU90M5t/lLVUxwyGRsxw7cugxIlJw4q
3moc5/iSmF019VghH/THNXewkS8j0+YrT8x8O8Tfunbx1GbhqMQYBM2ysnngU/MimqxUGVGnoE5u
rFvZxq+G8qh8v/VV1jyc4pyUqJo2OtkiJZf7nDo3RouwuqnalYeFAgSApo0ujzD1D+Kbn40CoOR3
UQWt4qSamwyIEJUVCv1yRiWUxwVuB/H2VXsWR72/9T/06nh7GL5wljTR3tCPap+JwlJlrrWR8AvE
3yH6W0dypqmakkkMa+iz1kf+6jRX4jWpH426JUIXkzQ1I/FZg6WzhIx4AX3VmVuECVm5YyrmcvfG
JT2OHh0rEEdACFCViN3CqzY5dphUS5/IkX6R9xpydQ1enSemXYWfLZN1UNzN8apE5vrt/AbUmAEl
n9zrm7QMN4mRXIfeJxqTJg93mKhsan/hisn6bhahXBR/tQo268yS73KWPhw7+YlbdqO8vXFbFDLw
G0HGobJrsp4rMqqOWaWR21Qke1/y6VGDr8FOqNwxdou2s3YS9Tc0s3kWMkWh/za991MN8UR22PeR
CViA9JXz0OjPTDyVat+Rb2FyejAiewbe43ZWcU3G3p8BKDF4s7xtQHIiFu5VxlefAOmwNcAZY2ZM
Q5oWdTbSmrZk/RB3EMeXd1auZa37bkp7kVY8piqqOoTmlcEubmmYSA6RYsOPEpP0PmIjCYhf6X7L
9ii6RkOlfR0UyCPIKc/kLuOKkJjf3vYkNB4a9zYnxlc8vDEdRi3l3NElG/wcSdvPcjrJkUAFmxPf
OoB5Nu6yABAXoKJq5s4Ybp2h29usLmrIkX1vrfhXiuiYTLTuZY8viWml1OalxYXH1KZ3/H8xp60e
7Z3F+1cS3kUyOG9MLaEzN1HRjDH0Bt9PzpSFoST3nGOt9Ucy0DRz5EckZDBNAVmiUCIUocF6jmEP
Vzc7L5v0s4Ystu0UYHqfjaiE/d+muZqgasVXiwsqye/iZ5I3Ouwd5FfR6ZMeKjRq91mI9SnnvshZ
UhFZ4gERb0NovUKA8b5Hq9ERPsqzkIO3KeEPjdFckYlQVzDeeclePDhS2B9s6dPBblKVwdpHQxzr
xAynfE8JbzO6xtqhKfWpih9lcuaznvD7Q+60VC7nijVMVIlOlVUSfHjdAGhdLGSfMvpTGjKHc9x0
5aXkVSs1QEB4croIWhx3FmqfhMrnaWs/Av3jvZXyW9f6K8kKaaHLbYQVpxC+EsjQFs8RWiee+JUK
lpw7MH+WSFlh1UmQrxK/2usB7IVcU6cCtlsF8eZN+RGtSfiGxO4YJQvCXVNnH8TDMuvWHmCZmGkG
hbs5jpZmME7bUGiUeDU4lNKSxeyKSWfK+6w1Jdpl6ZQm0qPzPfLyyCOgxBrD8FGq6p9Gv2gl8H1+
MRPfp0RWXFIwu2tBmNFQRi4lrym/UvnkeCEbRGrUXzC9qjQNJIYXU3aDNwBHlOso2aVb96YR6Mdi
Y3r2OtOKJUH1dZ6cvVq9GgVsspMC/KgfMYVWPFJ+hgoa35jMm8yFXsUoq0y4+MGmiWi86+AMIBMq
cVYnLUcfmvlLs6l3bxY10TITS0EGXKCxhkneam0JcAdErYTExDn4h218jbJ176QA/HekEvjFJNeT
WzqqhwIlu8ezqMvazg9hDkOVY+2nYCGeRkyeIT+r3Tt4FCrZwCmLU9KzHEKMWTA0OfEqvMlaYFIT
MhQilePWvk1VK6aWOhvhs0xeiNc2JsdE/+4c9qHG3d6qUDloROg3PGRsbwQ3aDxiCOtqlqnWQuaH
ahhcnCZ1JlilwrzZY8nvijdKSzBT1TPJnMRpE/UXmebF8LpDV0c+msaMSCqdXUV+9HSiEtFQUM1V
6f2pDcxLmiF9ODIPbh+QTESqinC4jFfJKJYyj0DGXg5mohBFbwEQkOjEJhlgSg42aaIcwCfQYpTx
LPenDoYEBgBWCPC04o6MSdGpyMC3h+uYQTbEqrJRh2JXUcA7k7Vp1Th9JEFwCPhp7V8xPfY2z3Fe
uxkMUtN8ZRwkbk599BeK/5nnNl06HDr+so7OOLa+HH1wGxBtTyjivQ9eKWUExwCtR0LsYJP9Dfg0
Q6tc9AWkrD2s33USEyzTXdIWKxUfrcrzpLxt+sQawEqALK0VMxfW9U9hvvERDAiAuEwWgJuV5xOv
lttXR2V2bzWVoafBgvNOiUiwn6Njr3x0F2aF+6E/JRKoTYqNHgAiC9iYFqo/tkoy9aLvP/VyoXdc
nJGyC3Ln29KQ4aQyfSu9Q5eQI6FuDAOMerBuQ8DU+ibsndUHgGhez9IxTAedByUH2KJ4hNXoGmdn
3ufkX/Tyk2ntjRdJL7NbVU5bFmab5H+t7EjbKEF98vjGfZ2eYuoNAMzZSXUWRBBw1n8pbKP2eNlS
RIasxJDkcC2yN63k3/XjK4nR4GXIMRAFpeCD5vsZhsgjinZOJebnlHhqlfA/ms5rN3IkiaJfRICe
ma8q76SSSv6FkNQSTdIn/dfv4QD7so2ZnZYpMjMiblzDa9Pw+lr6pQFYoIvvgnw7ePMxHgW2dhj5
sCB2Z+c9CRijqntH3hvTgyofkvIhnO4r82Kn5649GqxOva1pX0PIggFqM6plZ4+XPsOMsBr2oQ8D
rYLt+icyOHMtXROJGt380wWERyNIiat1EBCJzvVOSZz0TaEnoFFdsLHE45alHEVo94hMtPNjqF8x
EhzFIe8b5ogZ33ixtYxHJzY2XUsbMT9aVCWKgJVYR9tDSY/slXLN3eSEzXPjhLe0Cne6l1Aj0/eu
ZczmJRm7nMNBom2rESAcBuINK2atOTE2gUG62F+hj8zSXk/mxynsDtGjhd3G/IDwJvsDBcLxaW+M
94WOVkNGsXSTncWMkJbEWgUc4dADQyZ3j52wTxMk8w719jW2XoEk43k+JB4GT4pkLDIy0BWS1FeJ
x9YKV7VdbDs+y9CadhlQT0KvYKcI0JzHzh7OE62/5f2bQiJdCGho1afZvszucg+dRvZ2emKb0WeX
gGrbJ+6TX1oHj5LR9fdW8qhGKL72aQxZmnhMNOOn6ewq7g5KaWg/t1i3GmkBpYxC5UItp1CZwt7S
j7oThHCLMbw+NPxN/8jt0HPKmwHmxDUNyV0A1VrqtE/GVp5eORxDHKBZYLUSBOfC1Lshxm5EG0+N
Dd0NeU1W27f4QwB1t3Wyg8R7TualoWQQkkqDJ/mXicO9PIYErYyPAOepYTJbvmalurVHhmOPZqrD
NslpzQtud8pliU+nYnT5vgQwyx2DpIbc0VdpQcwGYKrpMXrF72dXOz2ptcOABjW2tDCSYALQKv1J
PfjCj224Huli6WadlBjdonloW/RAr44entOSBbEOyX+IUKk0xXNhmciQB/skI2Mzus0RlN0x4l9L
zE+VL7dlJ16Vbo/z2K8mw//Ng/Y5TWySPrBQsqvHoNJ71/GOcbzgda1drCz9oNsZRhkeAPEM1j8V
7gdyeN3K5uJ07W+bvUb2Ku9R02Z7o07u5NStaRptEmUG95xLIFXvLW4+ze4va6FC0XgPqAdTaNXL
T2mTZDO7xmWB7fQQPCVA7Da/NGlIoTtt0RuHA1c9p3Lp7FvDP3lmsxFUErNjraUuYrDvsKMza8Kw
Wrx2mOUlnn3dPOGq/TaptzmnZdS/KoAOLqkA00Obmcfe7NfZdPJ5oSzzXiTJmj86H4Z64NP0HZtx
3PxXEZMe2fBK9PCpbM3V+vNf2wyVfHnmjUuQ/FitUttbL6NZPeCbNKLHd46qC8+jw9Wd4sQxFtjy
x+himm7flNYP6i3HQIrYF/CYs/uQPQwkjl5RG5HaYf3RE2SK3uk/uIQf0THqrTPxW5npUSzbHFbO
oqat9srj0mXYtEGFG2+sfk/vsQzYfCTLbdKEsJrRV8XWuE8R0ObEdAPBtEEDMLKJ8SZJx+/Ytr/m
NDvk5qeMCJHUYs8ssIm97N8yr6gg4j1ojv7SIJmT+V65doLVLAhUGB+cjhHXB0l2yx+rGY92yXkB
TYkGEOmIHbhBBeaMbR35rUL3DrDK6NKnqkdCm1i7XuxC/TQhaJxM6wF9G0TQBzdA3gn2aAfVS5V5
56Xj8THo66wQwEfiP4hELg2nq+XX1961GKud/6q92X+bwatBYmzj9Puyl2c3h22fQWLlmdZg/ALT
r25gd+NGT3YCz4XGbMa/29WUMp5e6fa7NPgTVDYjaB7UEK6jJ5cJRmv1+O3+Zh9Nrj61EcBR7rtv
pzfeMl+NGJEZuDak9V0NuCpVwaq6ip8nCzloZMyQAZMJKWftPbbpUG6YlMO7qmIpNGLcyknQgwUE
yk2Vlh+Z9u5LW37nI649QQgxwzQ8ZJRed4jDol7T0+bRQhd4TGqUi5HYONpYBS1YU4Q8CxIKN3BZ
we4E+JyRO1UlchOKkcvwkrKxnH/s4KWmjWPMXYtBnxLffkoH1O++gaUOtrque2lqfjodoh/mSaVz
SZ79WD9rk3VkbJw698sbn3nJls/KezPMjJ3I9D50016azaNO5u+yalaNz5hQZHR7wGuCjNB204Qo
sAlen7CC1z91+ueqfDfxqhaMxXHQk+lO9GWY7ZarMrbuU7gYCyiVUdesothJ311lKnj0Yv1bavfm
MIYLhEF2Yv81Ljv4OdmXtQkXvYv3TRPB9RoNlCLIMJTizbfVSeesIJyg2HjDe64gRHlyfrXt+adw
dMyVbJ4Mw1Z3pRMjKIcIbCUvLamj+j6RNDCiIUaleItmpVZG6sOCSUhb9oiJttfJQPJH2p8V25zE
jp91bB06q8S7JyLBHbmJ4f9TZpouMqlisrE7zvhJTS22ckp2tpM9z/Hw4oVluu3y9Ob4/i2Mo7NV
Tvdxr5FWNVB1SyslOgkzAt18+kFar6sMAzUbXNBN8rUehq0XExw+eOlHmVzmPsC3uzdvteXUqzao
Fl9sJw+2VU9GUTFwf3iaXXiDB9R4nXvMP0BanUTvI4MMF/aEfQd+r+L6WA+xv2rGiuCKSeyb/NMy
RbX3IehoAq/GCpNolnErp5mbI/L6CNTfioxD2KFmqeKTF8U306jObTRDjIipoHU2bafEgTlAyFGb
Ft2W/cKhkX6zq5L+2heOuJt6+dgXJK1lGvVAjb5EjwW9GyDO2BenyJrNm3TbT+1Np0S2T5Ejhi1N
1INbtOcwNeY1sbFRYfzahvE8v6fiINiR8UfRHi1WY0j0jdukjvwb8///yz+WzCf8q6o9ZuKw/AMu
AbJI4ca7nFIvgg8u8fS1j1bueUfP6u1bEGYA+FV3X6bLkrRnXG/anzFn8jILqMJGQhxnmnchrrXl
2fROKmVfHFW0VU7j0TkDf7iV/0QX565y9Hb+vIv6cjfr2idGyBvvRpRZtvsV2lB6u/QdiVCCVVtW
vBjwYGMgQLEvLIJrSbMrR3M9VHyrfDgM7B096CelCR1S4O2QMNiP01Zk2cULcbSYvK0apumu90J3
1VTQ1AZ57aDv1TkWwz6Hohje4lRhqRMikYyBkRLaycI0LpFjPw8hTgVOXfxxsW8Dh0le1pC9NINJ
qb4YczrlPxmRvK/sjG/uPefV9CzGclxbAklFbWNIkDB3lr9DA2Roxu5e+PIyaKxDqlC7zKjIRKEs
ckk/BIQS8jVsIGRG2NysjtWMG/NgZofKC6+TbR6sin6oGuv70p011roxVFR/5SbMoiUrxOUicfrX
KrNZP7l4TzOuaGX+9pm5kTndZKe4uSs6w6n+GIzxI5P1j+Fg3jXjM13Ql5ear6/LT7/Ul6SeSuR2
5b+hTTbljHGFhLRpoG/2qLBpxiU0s54KPXvtC3F16/wzy6AJ6ndDWvdzinvhCDOsYi/fVe1ZmsVz
7Cr8OPVaYpxV8Yt28Frz/GDY8OUd3Np8+LtJJVmsETqQBXtXJd7aT6urrvqT7/tnY7RWBVSO1tq6
iT5NPSWmSQXejA0bjPjdLs1fc/qcKuQdA3tno9/XCQc3HOk/nK07MjPxA6zaoTzmQkMcMF5kEZ6y
gMV8iGVHgawqtw+mU207Xe4a0T2WgwI5729B1agDfscOj3Zs6N+8kXC2gc/YY3frV+qrnZO33KBG
dTE+YVH1ODvRbViugT7RX25BPTL8c1i9prMD8BhdQn8Z0YEgeDXKjyL49or06g44KPOp9NL6Dmew
85H+2ZRL8xlsdJ89VboXd7Y5sZvM7nWC3EaAs/fywTfG6G5oumeLlWCipqfEx5Kju4jG3+WhuXV7
lLl+hlg1sRh1LPfK6x1UhP9OCse8FAwofYxn/9sUxAZauyD9TJuWRq5gaWCGKGGc2ngwcK2s4/aR
9xyubpzvQLMPvBWuBv1zHcbiMn3qyxxoMSLJk5k4XywTA+N7VPbWG4Zng3tZemKTC1RDHMbIkj8+
v3Voli+dLA99UpsraQHAJyZmWFNx7QYOdTR9dJn7s3w+VKX7HPKBSgf6sPqnLTuA6BwerZh3dVRd
2V2fswL/Hat4iidc/GJzh/8h0HuQPJpIqHR+bp3w5Mt61yR4xVVhiAiNWN+WCTDKbGAMPgFR5WcT
K1ktyZNU1aODLWSRl0c1s78I9GNauX8hLDRb4VeuM+8xN6H62F7i0FaFZ9eZnj3cXi3wKQhpVWg+
i2RUu0p92k3I5JZZMC0I5JkCOBid8SCC7iBUQhPaoE3j2OYNb/jyd9NmOAjHesD5cfTK97ZuvucB
gY1MWSW08XhSvJpC9vj4iXct5L6pbEgQifOuQ+NZK4hc3DFFilWmiB4aMA5lVusqlpuwlo9ROXw6
Uj4HLr4SkSuu9owzjWFx66UvUTjfL2+y27AftIy7cPQx++aWyNIFYZMY2o77Pm+tu3EUv6qr4KhU
Hi8g97O36UTy4FbBfZlFL7FBy99Ny4dbwPYsyo8xC76zejwmPFzR8UCr4U/4J0cg/s9Mf1O4+cWA
fRh5McJdpjHhbj33W8ZMLd63IUq0lzFiMlvc0mC5zMDnDL9dRXwaZePZq1pNHzKDdZtDKQccfMJU
hj3BsipKP6hpR8vCgl8y68JSKsm0ni9JIx+6sMR2bSPs8nFoof95A3NKVd2Svn0JRhvjr945tpLE
AhKwEwOgMqzrcdX3DhghYLyPS0nQfxK00dcIpnHPF3+Bg/8OqH0gGfthnWgLYMSo2YaIhjQA07lP
/OUFVCTtFkDQtiabyj1btJJ9IrHZy+SLC/WahnYzF1QCY4b8yYHLzPqDR96vykS9Apd8do55aFxY
8pa7tb2FPNA/qAjQKRpPRtC/5hONAneQb1dnsEwPrphpJw9Cqrcp6mF6kfQWGJexpcRFbr+Piwj/
l8m+KmpVklqbKZSEHQz4lTQW3quQ6G3XJaVD4TBTf+Ze/TYk9bWZ4P1ERo35JRZ4lKrirvKL3RAM
20KGMCP9DXMvzkoMmk1WMs9sIoUzSgmH2eLMjjEFafyruUCL+Ke25c2rpy/ZWpA2rGeytqEKOrtc
1IsQFvB/MkZMkfLgzZEAhIVKfvvJfLA7i1xDLIv6TWhrzlvEfE3h5oaGO91P5XPFAiHsbFT07UT0
63jQ0NREgaOcdr0rPEWbHcvcqQeFn7RSTLFk9NnswcyO3S5RBiyFnpQF87fF97BPLm7tr8feCGmK
xFM9zkik1UqNKFt04YL7yd+qYeE3QzjBr1gL72uOW6iOHmqDiBF04KHG8KkGGX8OWD9VE46KZcBW
IWH1TrqPaLtXcLSC/fBNRSzYZGR/udqFE4lEro7vbdaVd0Vu2zjlbwJn6nY9/D/FirSf5msUwSj/
7wc3q3tZ1sB08ApJXUpzhMcTydq+v+/NX3gnk2KhadgwM2rEL5ZOCPOg60o4X31dr43Semu0OM/a
3Bk5NM3GXVuJ3rWO2hlVSl6IN+4n315Vtv3e6+DmzQ3Dl0cXydgWFe+OYUEYZaOnZ2fXSvvgyKch
ZqNvr6MxufmpfAxDeKQtP8CAn4FU+JhnWGO59l/RfgxYHbDb2acYRVGQaKiHQxOnf96cfySmi4M7
unXv32xY29yZvmUjnsqh+2EKWFkoOrKIYxT7gEu1uI1Wd50UDOcw735LHmFuZDtH2v+ilF1JiQQU
kuJPKcfXWOLyWIX7LAXFXaSdM523SjLcVPpjPZnrzPIZVK2DrONN04FVMvlAskq/ZxNPTH3OmuBY
2j72H/MPW42XsKaNyDR0PzOGfAWhu23QYhAdymy3shXLq7wSf2OLCQyvH4P0mnHx3Hfeh1QcidBB
fH7ybdqdEnsIGs/ZpC9mqiZH2d4YakGPw3I/wpXrFiwlvUUh6Eqb8Oa4IHCMoe2HcC59nK1t31vl
PtFBZI5R63EaqbkBE7CHmUZn4YaK344ZOiV0w2LD2MX3g1EeZBniEwcTzeo/4PPApukEqy3jGD5G
KQ9bIEq0S34p9ucVXozOAudGqxZnR1z2li8YAMN1XIxOhs8Q3Py2rwm++ILHFBX/2G7t0hZUl/+j
LHFntQsQYqCU/LcW0UrVZMHgk5ZCRqeZDS28abHBNR5Ta15bqV7PPCe2g/jVkiMP/cAJXBxkyeqe
rdXcvLvpvurs3YmThTdBgggff8MUbR+gqjUp0LNuM3TpQdp/mMI77GG79oVvGA389/wqkgtbDHhl
W+0TXcm9H+lTVCyVo8PcCf4kXcKU07C/VyaK+PJHizdlNSvobA8TZFUDEWXDHj2FjanZtxr5RyYe
5HhldL9T/EVaVHBF9y56c4D3DQztU3tZlY/bPE/uypqNyNmPgAz57bX+m1Oq42/UfLcSyQCiTd3a
JK0hAiBl3eI/o5b65W8To5OEZJjQItbU5BD8bfnYbTha4Dlryu0ALJcsecl8oeWpdPTmBVz4socX
h26p5NvXFJ8K8acBh3CejQvQeTRfBu89FuxdClYKmEF0uGxXdrsR6cAi21w5yj4sT4amATVP7KKd
an8jfkyFDLnI9bqyNCAkIm9GvinXNxrBUNFkyqa7xfm4HxIiuSgsIMaiczbpsxPJDVbPIA5S64fM
m7elJqZjeXPTBHsY2DvsJEKP5cQ0F/vklSezHqsJS8BuxKQC8dFyYuuuudnLusLLQx6gTyPaDnjm
IlbsiIfyIZRVBtvTXr21jGgYZpToXslfKgoHjaNNWLqdF7dcs/XBxEvGLwDCB8MNdjX/URkYz02d
XkaLX7Z9dZLuGM2Y0FXhe1WYJw8BR+Bi+uFMqDmZjIIAflXVmq9N/JRF2ZHN+n2I5bsv+10YDZ+1
UHuDB+tr+T16/ZNndbt0po9Teb+x9EeBp1MbNweXiaEp3T8gzV1e7MIhOtKPRjVYnGG6nDhlvRW2
d+g88xYtU9kY3QRD4oD1xhQAxHD463je1or+rRzBNeFPQT15bJAGkNfE1TqM4s1SCzeu+7KXvD/M
O12rfHUNNdwtV7rFSrq1iZ4iK9zczdI9t4WNbnA28ctBi93RKOFyVaXXsSHbzrHRL4YoHhx5zJQ6
2SUBNQEggsyzH/IYoDpzj0/FJel5q3PE+UuYU/E8FP7T8kVmh8+xoNHGU2fg51lKnknbLh3C2IqO
LQKgCSmzqM8VnqeTGd+ruj3640yjhjWKYTqrClsoz86+wy7ZZ2ADZVkQOmTKQ6dhmsQVPCeUBA2k
0iBMkv9+lYlPbKEsuP61HqtjRwZU5epo37/LmKX08knR7fzURXMbQqTY/ASTi7q+SD/wX4sDNlEh
5JgIz7rcQq8cmTcdzLe2ehQzPu5yxh9Hc7UoI9+Kfjpx1YYL1xBwcj9a/Ytrc0PxGMouOTl1va0E
bOm4MaDjUB6NzjrPWfmQ2942xFYxB6IQUqPjaCChe/UGM7AyaO3dgpNWZn81+ASEr2FLDUx5ybDT
MfUwcNnQ4VEazPd1O/CIPPzf6GzzoLzP8uyGy63dpN+6TjYW8sIwad5bbL2tFr/w3AnvDSD1OSam
VwXK3JWut6KLbERBaHnF0OilzevISq+KdmM5H4DQSNGb6w9gmYuluYUG+8FiYlla+iJgX8ZbHlfm
Bze+SayGA4WmmOc77TlvtVU+ToAIsviIRlKSQmzNk+4rDu1rOSLzylhohSI/IxTT6jUqT2lGEm6S
3dsxIDfSUFDaZzhIr5XzGwzd0Rl6axUrqNygylk+3ZdQjW3uE92BeEWifc75bqGNjjXnnak7/Ppk
h9NtinFj6/0mc35m2wS+lXu7oGf6zyZr9Z7K/G3QuJtabfDQxyFKqVvTZh92HGPIaXG/9i8NutVh
al+6rmdGIiZ+OQ+LNkVid0Wyj8qqU5Drr2TAu8I0n/WAjNEC1xOMQXVU9zDl+zUPOJPNs9fT+XW5
wJCMed+18YiKm6ufckja2SxWOfBBgPejwfp/1TkRxjtWD1YHn7JSPLip5zWIh/qSMX3PCXPM4G0S
wHy/r76aYtkC9UCEZVK9LEY7UOKBCdxLwup9nr39gPWzbDsWkDPqnN7PvqcsvqZxgL0JBHzuVPN3
4WG4x8zo4RVG1BkdsXJhzmtcFlp2Nr3aUOfb4CW2S0J2FJaBWJLavfzxFPRCPVdvcuJir+eDXVE4
cs/+KLIWJfkMohkaE95CtAT4Xor2waTSlGnMGhN9AOhkZEXHauGKt1jRpc6jLBAiFtixdPmDaYT3
rYmPGOokXCRjanQ+4AeYZMewyU9ZX/l3gvjAsSk2KuBo55CHGAKylSDArTNZhbkJK/F32bP3mBNU
5GOBzKmBdy6z4aB0f0idf3Y1gw/PyJq9HuGQ1W4GJShLkQ1i5OuLhksvuPaTsaCTwEww8xjQOiE+
ygqyGMeIrdC+MWgUJlX1aHzlXyax6W8rnppHUtOEP9SIby11RgnsulpzXwv5JbW39yA7ghqSJi5f
2MHipDQ5V177v6GuloQYSmNS4/bjWOjT/JFngCityB+yCZqcRGEoJGFQ1tPSQxaF2LeOgBhk7zzP
pbVy8QAJg/u2gSSoRH4zncFdtol/KoJBECBhpBFLsgS+lHrpt70OS/j7CyzY7Nu2ItYbSOJukjDb
8Ev16k8J+9JnizgZ0XtpxZe+qz968zW1e2cV+PIvmEdUQbBMxLgRMZZ0cTyxrXCvjbELrfDSODWG
x3TQ1fIw1SPivKjU94x2vAFYf4Yd0ipdfmfhZ+cuyRe9/QqZ7qmpAr5nuaSM6Y/Yrh/TpNhh/OJU
3XtsLWoyQaNpwX8tTDCNltNaUOYSCa21xK6J6jRm4qnx0RIK5znqpx0h27J1L5Pf/402wPWMadhy
pVv9Y0NRzrMIhzBz19FVj4EkvTeCugaHIOjWCaN7GKSv9oTtjs043MX6JCvsoWd9mMzNSP5EzLsU
F92fm2kS0FBR5O4xok61qIJLZig1xhdXWVwmdNl+8q9nmJnhyerOP8R000GTPtXgayBOxIxZxVrS
S6aH3g6vRTzuM3dmlyX/WnZZLYxfi27TNzvUE6AccV1/uEa6Vg0QeFDT8Ofq4mpIiGbdlJjIuw+g
KpwOQ2OeDAY1V9Oq97w30br/JsgWk4MlpAdxgJqNJGRPrX0sob44ETZagbjPDXtdTMWLltZTJ+af
UhsvPt6iaDC0k30m4XypC95fLKUNpn0lSLutxHr5LJY/e2M6i7KHukf6bfA15Hj0cGRzNIJB5t9i
bC/CIPz1Jh/H/+y6rEthR732Ch87I9n6xQ/VbJPH7dookFL+pGVzDB1M6kFZiza6jfN7jLVvN5Jx
g7IownmtLp4VREM/ZC3o5LgV6WEzUnIreJVGG+0Au7FWqclDgjkIIbfosoeesXVq8GBInJ2feu+W
pUG0svXQY5QpwuYUYMbST8UqoQBYOvqOaFwLQsW1/2HbAd5+1UnVmNyp99TAyCYKdpbbb9ipslQa
967vki6KN0oSA8aKfWnoUz41fzlnMxFiPRXOJjfUZVL+IzzhJ8ebdxlKPgPOuKAbGpF+a8bbqjeB
UEdCaoRLGfHx5jS7a91LloT5Q8GRLpp8C38TR6PAuJ+Cmx9nzHy5QGOA9roI92gdfekuIT3APezz
t9ZkPfsvrlS/QsHwLzhtpknSIL8gn6Y5w54XQXEbWvq4DvWz9aYq52XMFJRqy7pOPcQZ+4HlxsES
7jlwnRkK0rhx3fISG8esZOnvujY8WW5sk4IJ4XlTQUpMzBeVhe+9gISqFPHCWA6ovNqyirmrHeOe
dfXWMlFmhsWXHMvn0SBEaA6foUIf+hChpIrfdC5IJas+IDJfhUDQgqoKoWTQBifXwU0GWXPYVcfe
Yffbed1D3RNAHeLN3feLxwi83DIgAw+GlUFWFbUpRU/fWd1PS2AXjtq6BhKzwPMx6+bV/a2G7qZU
tY19mJ8J9uBm2HRrwepFxWQiScSTTMCDQk5gz9dx9Dds3yLYjsHay1leBuYlHPrbwK/Wym5rV+W/
MHc2JqAqFUngFZ+MNjYi+ETWbK9LqvNy4uvK/Y4hhygcMUw3uQ21++3V8NnCYUkpnUYmxYbhMtBg
XYZO3gKBVxgN1cixailJEU0mYspLyY1p5vpiobYc53YFaSwqdiW8wSY5Z1zksk6f3Eg++nH1a1Xu
nS3L62JON7efkU/DMkxM/aSXKQO1qoxA2/tM71jmvpnjiCIBuQ/kd7IvOQVHQ3cSnrg48Q8rWS+a
bC1fqpK2imk1TBSIDISeiOaHxUS4nRxnJ5pqO9bhrs3sgy3GQ6nxLGTY89r2MBURzOiiZONt3810
pbO0950RbiPLOAaClGcnpagTOf0XBsN6lhwuvqw1YrY5+Cx+fAaCvvIOk7yJxzK7LV05dQffrtQ+
FK7z0AQ2gR6AKo77Ew0S6lPNbdSeR6nOzYRiGuJt3vwZ3Cwz8HzQCfiD4yFAULPwzcpwP5lf/y5J
GT85zkRzoqM/jW9cjUCmRWluPIX0t6xXUSEpda1m7y8Lm2ODEBBImS34QK8WE9haI7Dj7I8mEYOi
IukibS+uJa/T8OoE+qlkYVCiydZyoPTneBgl9BvFOCJN6Jzdgsz2wWfSiPuGe1dmzt6CrLlCYZcE
wWqsHQwi06+pgH/EJdvDUS+1wlPXlLvGxj2nmzeQUDcz0Bp0MXDSBV3MrPI5UPjmB8GVN+0M8/k8
19nSNJzGYNy5XF55jF+2sC7jAMGr0RXF5y8CLsBcebmlfRjkLdhrqIpVy2ivDHrgmbaBpsCI/6Ep
66BykFZgcT/g0x7X3hPmTajPuhz5G6C3otNIZH4ArIZXzxuVwKMIXkUFRS8j36J/1qm7ddn1yuCg
3BlrzPDZsJ0vt0F4Y5TrMNNbFycuv4hXRRG9m9aLE6Wvrux+rAizruCf7xa4Tvhzs55F+BppQqgs
WexqRzCAsO3IPHTvhQlYC652KCsAkC49DRngSOKfuHtXEyPKti9nvfbQF3dJgeOFKI+l4CuUBc6j
pgkpFdiqbmcuqsBmbozXKPDDmYMSGSdtgW/7AuGdHv51zSxJ/jPfpib/i31yxGbjvU0KoPE55z0j
CUk349qB08OdlBgoK/0vHX2QH5jEiwPwnbD895pcbM/EaqrzWkyWY9g9TnUI4vSVJJuwRYjb+kBT
gCXNQD6eQlhSji7MCRYlyZxcBlPfQjeN1j2OKYIonwqdX2DN4LKJz8vhYcEcoDNKWgyBvA4vwBIo
2QmNG6vdja/xHw7IG9MN8NE4LpKDL19Y10hZd0bUf86hWlVJs0InNXU+SQv+4yAhXQkqpIH0dl3U
cjOhAy169Ww4xgelcjOrIV9DYWFJ67ePufJtVK3HIGgeyxi7tARHQd/5siieo3SHuzB5GJGiLPu+
bazwqdFi51lswEuTuCxo0EY8sLbvMQ/IcgwzyxZPA+fObYrPOgqv0gnQUn8zxVGrouvSIVat+G76
j8rrsIEnMyZ3oTkt3DpcCFCXluTNYQRdtKsxHNloEzL0YyucLEt4BP2WA4DTJFORDIm/kTG+Nwnd
uNM+eNZWeZ8Tg67GTIIZ/64tvyQiFVeiX5EYp6FU+ObMgYJPYutOLMDKdtWULGzdtx5FKw+olM+1
HlEo309etAUz4S/5ZbvJMOMq3Dc+NR3jIweYXvV7fLyHAGv4Hq/+k5Ve/fEMwHknBqqQ+c3mmSCr
MJ+3GvJzHhzbZN+hLhwoWy6aBfcO5aK7eBNdO2efjJQFllzGz2R9VbgOsKClrptPmQItgqOFeM+7
JCHJJG9xtKdLnrh2cQiB4sr8xy0V4MA1MGOFH7S2RDmZCJk50uMzH9mwmPHsrd8y2gy3VtGurVi3
GR+L5bZ8DGBRiJN+yJnqxNmnJvpwl7+KfiMSpIgfVvEVEI8XPKcvRrwv1AlcviV3BVr6Gnuk8BO3
XaxVPbxlAe2HLaoVzMYIwHCRriA6Utvurcd9DGseXlwCbmJChrfVu+nt5oyZ/M5MgZyCTWD+wnay
u6u9WLGhWfhn9Xyn8qkEkBEFZhdr71oFZ56VyS8fh0+YWTDCRc3O8K/GuBstNiIY2+HrMnzQA8h/
UCxsmjEzOGrvgi+6pyewi7MzV0RY5SsPA3nwpUc7wKN55ZAokCJDuEuf2xaVFje/scnaI/YcAeJ1
0ML4XJLAYaz7l3Q41Pm5UdH/SDqv3ljVKwz/IiTqALcztOndY/sG2ds2vXd+fR5OpChRkn28xwx8
rPVWmzukJGB+YKH97QgDMt7Z4ThfhEdEkj8nD2JQ7c6R2000QJ7IcAjTzpGYEL9JUGpEbE54R1B6
AlXtUu1S/+rx3qBgtjqMKvJHPKlfbK2pco87bnxCy736Wche7vPX26QVCUSBOSFBjKSW0GQdE02H
qo8U/hKtSm+3CyBo0K5y3yn8eVIDzQ/SZo3oOnDVkU9/Z/fibP4K+NqefoZ2yZm+udECg53Qlrs3
FB+kgtJm0KleRjtNCuK710jimRzEAfm1eyEURlicvHcPtTwvKRPlD19nVt9Tw4Y7X34YjZfddZUc
xdIldRfLU10fqMkgpZ+/B5RKlhkUXs18C4dzNb513UXpzqsEfSHR5QISOOzi11F7ZTLsQXGow93E
twzloiL5dZC7NN+Y3WKtWs/hbzG94SkV5ZvxnclPPcHwb0fGv3RlrU40PU9XkqqmfNuPR26Artpl
5+m77Y46FhIV3RhjAqPXurqAzGJA4QUUEH9NMOAPLmDGRkCBqXE4VwdSNRpaDzaS7hnXXgrQkEF4
AdYRCEg0i6/TOwGY/EzI4kWS4e/RbuNPj/VNI5AfsuHJA+sJ2x25NSv/IhRXMs0HDLrYQfTsFhh4
r04htQsRsLe6TfMbj8Fc4TfgSRe1s88pN5ZPaXWRx98a8nrgZcmMi8lFXCeIY0nuPuqGzfDSgfHu
y0+kiHATLncrWkJAkQ6fypc82eJnPMC27lGJaLkDg5L/zFuinuhZwxuRWz0mQHqR0OrMik06EFUP
mn9TMJvtOLawN0jJHtduGZ2sMEEpsc1jGDOZS/mSsgOSOq14knvpW8RyqaNNf0OsyQ42L26UBqbQ
lHnXoboFDIutSWB/vI5Yv2M2Ng/alUtOYwkvSqrzuL/byK3YjesjwRIopePQrSD3WhCHpXwMwZ16
LbutObpiAYXghgM2diC+K3E4fWLTw0IE/0/mtZeWG/G7b7iXCRzMN5VhYWMV7tS0kAHIxGJ+Lbjz
DTyEQAWEeekJ9N8vd3BinBZ8sEQ/ZoVXcIsQm1xRKftvqimDAIJGPJz9oPffDOUmJdBuSmaPhEpa
HwkwkBHMtr9ieOb/JyvHJzGFVvbWFQHKGU1nPhfhb3ONfo7YLp7+ZA2G3V41wrOqIz3jxWvQXN5P
Edg132uEz8HGB4YSY6mzr5YNB6EIburppqIa6dzijcYc9TKZND1ZJraiFTtybJLWV5bPIsZi/pIQ
S+yC9h5Q4k1sHnoyyiiKXwkNMFlOvI3HC1+7QTi8NexjsnUk21RJG9nPv8TgReWOFxElmUCSdGYS
/7dSz0L4z+cwLwlfkEUbvpAsNr5FbJDYlLEMaEhV8aqvqaIcews3DL2arrCdkyVxkgQskvBJ4EY1
snLDx+zvYmFXUXNaod34a6YbvwqXPuJPKYqFkHJOybn6YcccH1g/cUcNXzL1F+muVQ9py+zfE/JL
S58z3HrNJl55SbA0pRe9I9gdm4khZsc8W73xzfK2wAGN5bbGBNk4GHu0t2B4Ag8gPUABMw67PMdC
iQuJzjAr3AImEeeoIL9VOAX4MkPikI0WXQ/FhuKTOhfuFP3j/kchV0N2Ea8Wh8MOPpCL2DlKcEtX
HtQnrR1RsQOObqs1O+9JfRcZYOQn2jR31LblT8QzC29K3zuslc6FW5NORAKGEZ6J3NPDlhofdz4T
Pa+dAR57yULkwjfHKwYRLEqjGU9+31EG0wHeLC1gNGHzxplKj6eLPHXjOoe2SbyJbxckpdpTfhKx
x1kxbpgthRj82YzGvaXfzCLqinK3XRx5AVZcBmB7dsz3OLLRUtP59Y+2G9CyluIR0vgSa3pxhCTm
hVLyeT5BEEY2JRDi18oNBoTErkqquLa8iZuA3w7w6T7X1xXl4TS2eMKPseHNTaKaueUoXrmIkEQU
stclKWuCbEdFgCyYz0+LWEt3W7/cZOCqM4xf4HKI8spZarb0T1Wym33j8YzTLye59YdAPkq/kXcx
I3+452rxyGWkXNlt4JkHNXW71Q68jlzH3EDdB33OI0mo7BPVdnnkyK7BNS2TLZJwrrVxo8ZH4rYg
8JBZMUJvhL+PVzk9gURVEgxJUr24w7RNZQMVM5hYLDKzlQPcUHoAzZEhcW5oG+iJNp0s2NLtZSuo
Xu8TFvfDldMoO2TnO6eDgmBJ9BYE31L+tQRWOv6f1HoV2xRB2AmpYVsLceCKzYvKo1NJquFPREMU
QAVTq2xn6V74zum0l4/8UTD0WHwZ3Y2/rroK6moNxcNXE5ZXYiTI3CtIrKYTYUHq/NZgliOrGVI+
xZ4m4UfQou9JdKvk3nPJhX+BwF+j7eggB42GDWlXT934jVHnIetZfQpIrmmP4n3QnLXYDl6rz1C8
GJSf/QVvGlqu8t4vmeIkel5kHh7Qfnxk28y3mIfDB7A1yhrCOoh0JqXQ/CGpUzzpazJawataTFr0
5bpSaIOcAMj49MZbqJuQARTxFbqj+Dalvep/xBoxWU5Xk4aL4O88ntojkXekfXH+qB57NxImdT/S
jZWeVMKQiJE8yOblPcRjJtOdbe70O0V1db8JgnXccO1J847ImIMePfqcNsJNJWrXVgxsKZipKAw/
gcQNiLW6A0L+mchPEPbpnk3b+KKw1raHBIDJFI6TuE1WGjhohcDrrwWENBrwqmobaO9CC3kjd4tm
9ZFq360x7FP5h/t/YAOo2q9QZg2F222wwxB9BAyfuFP0qNrTaL6tYupiVKIUvLHHAC2jIkY9yu7T
cHJrHzhNZIZr+tNNK3zG/RF3z4qaE2KYQfYrkqxE3kIlu2uHksWZP1OvyT7l0MJ0Ku5xGGf/6Ny4
UImBBdEm6A26oXT1D193yI8rJqICDoxMfLjMEjrIj61vbKR/3S5e4Fbc4duE+Pelb0+7yPvhnqRP
hBiwdctUQ7el54+3EEZdCf5paKCOf4ifVv7DP+mRy7DO+gSOg26CA/6P87S0JuyFtLyH/wAaC0wc
w3YOtzzjiDVH8hDUvS/ZNBV1njxhgQUTol0xZza3fLxELgOmoPO2e5UJkB0w7sKggBzVtugRhQqY
JbsrkLjrSCRRhzvDQ3+fK7+x/ItxsSSnmmC9cdcOR597l1okNM/VFp+jgRZKc4diW7L/sLYXt7g4
JMEhuret1e35owafxPyljE44MCkI+a24R/96iWSYl0Tis888eiWiILN790mQoX4hEMBTG7cOqD9g
fiP9Bg37Osh+W5OwJ9SOFJPmMpVU2iPcpb/lb7zDnC7dRVfj5S2jjzS/C6arhCDM4TMj7qyzOKD0
5jE7b1lzIIGzv2Tc6Sbhov2x+NVeleKgdI+NK7/c6JavlWH33/2E5mkjP6ArNVtq9sWVdpXFLHFI
/UeQWP0e40kwukl5MHTsAN8mwD+SHihgqllIoVJdMz3K8j1zYSDz+RBx4tLOae6jI81v/hYyjkGd
sWO1qbg02spd65EjVC+Ms01xQxqEQpringyygMRn0+1uw7EgZXWQnI7BP7Frsg8JnMFUrNj+wSSZ
SUOUgyOSsgtuf5Xxch7hyW+E7X2PjHkHyYNGXweaxYQ2garqdhtfM+mOhD+1IqDOnriw94iuFepO
Osuk5TMod+zFpOo9dTd9q7V9Xd67JbgKsTEvXdZzYXwrkxD0+SztRzbDme22opJ++FDLW9nX6wxr
XwtcEGBQlLo1qQH1r1HR1Nmrh8+8R4/jZ1bF5iWQM9rzSBJ2KlJPEwckLl5M2M02XqxR274892zl
o6iRZT/AYyAvpknJ7MbdqBzCKKfBNNslKM2FGdUVQ62QYDxi0Sf/jMGV+bre1qQVSvKBNLiMREUg
dvMuT2cZGTwikGKAikBztS2Xt7HgjCoW9QORMuvWZBaC11yleAZJ55kIIKAl3RQOSnRYrTD24y6u
fFT6bsO+xK7CmIf2JXXqZstkpaFrruCJFzdCfNCML54AI15K+KDhwtQhzisNSe3njTL+y9ovo5cx
6Z2qgLJzQVtPSJQMiEjDIIaSkaziLUsoXzCTb0UCBRGvhAqsTf3MfkWzDIKIsV7rtEkMNCnCpK1l
0hIhkzeQvsRd0wYpfq4+++rIGyDwe7cgH8pk7hhEdY3mW4Vp6U3StCcFIc+q8CI4lBhtSi4wRQjv
TPpGvBv9fyR2XPyAikQzByrDnDPXm0D64lUmM81p6oWBLQeEHWCuklcOBAUxTRqoQZToPmmASTjE
ogutd5q4TwLoE+wjSU428wmYi4EPbEgZou0KoV8NvCrlh4rJ3QCLmfHLx5RCb0y8iwX2SmHY9TBH
4j5HsfLCKm0+mtxbavjyL3J2dfQK2cUMPf4oDlSg2AstgoTR0KJKTVUn2TFyXUv60iZ72hr1Bp6a
vbdV7vhfyBSiH7feE34LUp0yBqFU34AiFm/RX1tZhrxVC8KBTgWVdarFOV6sdjPVOUytUMi7bqcq
biRz5At/RvgRtcsJyUhEOP5wKp/hk9ITf7Lji0YdcPBS35qM1Ol9VbrmAzwk5K07eOJ8qIxjwsRa
0jvnRcqzDra9C7wuYDZ7y6+0GVQAprLTiVhL0cRitXUygHLOnvbQ/tM/Ut3pj5p+qH/rEtEFos9N
88aDNuQ7UgxKfxtS8rJ6VPuQiOmEWCsHlyMRlwMs6V/wxw0+P2vjQlEoo1yj6fYMMwKMyFasHwjb
re6mdKxvwzZ4nxcjpd3jmyeB60pN2YAu6EF46jKyE8Yxnoh4T5WXYTwIS6peAsxfeUBOSJi7Gd6K
8CiLx6p+UwIXg70hPxqDqDZHA8oBHFPuyH94NbGRDhwXM1HAazgwVqiUQTjZpfqTWo6G48BgPAJn
93yFeAQcKm6cfenClpfL/CGQZwViELCHCvv5bpB7bq6jySYB3v+lPVuh213aCCx01HMgtvmIpn9m
d2zbM3OGQlUvAEjyJgM40FK3XJCljm3OGIj/MSWwHRYoAHr10uqHQYB1Z9SU38EMARazaGuiwlrG
92m/VI2xJKifiL+b17AAfhSuXivYC+XYLKm+xfeAu2pcHfJ3wSOVv/VoHAZghHdgCKEGiXFSbr8a
8SGFb6T7FmTSEbNLbkvnsMXQthMkL/1cqrcYKYNSEnVoSXSjDRFO/h+SsEzDNusn4hP6eakORSk5
brily3+g/vwPACIlMm3BSt95vRZfWXUaDWLXPjXppvhstF7MJtgrtFw37UE/59V1MdAL6KxVhPl+
/9ky7kc8xo305Uc8VwAkw6YRMZvjinyQ467Fe3W6KbgUtQh6JsMPrAHwaYguyMgWYTya6DzpBjsM
yriEaib1EmWrTa+HNoHEi0OiBJsmr0gSG1L8UPsySQ8SJSootKpXuzjlAWx0CvzkeddCQKTJ98JH
ME5aIn+GrGC6IWWiAle7TGytpurthcyI5tsVI3xcJV4Jat/U+jHniuJncuVupJ1GXw+Vm2jHCf45
CVAe9NkmMfVNzhdBUQcCTd5vxGPdoAQC9YzWmFsndgA4AblMyTHIRxp+WtSmC8I03wqA94IzpqvD
TY1zxNTI1PHQarO5IpweiahQ7kL3AfbP3yov2op83KREM6waOMxNnHkrT0GDF4Be8bImh4hoGFzm
HuqGhSszCOXecEWlkacAkQ4+/iJ0WdUn+auLHpNBFsymmz2xhB6iX6U58GAk5Z0JGJxaM3kDCR+m
cGNqhRZg3We7hauV2bE4g6t6XKegeVmMmJevE45OflYyGU9bLfvXquTrH1b6R51/EXaGqGRDPHNp
vPUyFR66wNcCrDhu6/LZFaBoOquESzA17l7eeTdwI4I14R6ItQsxekXid9GPNtWh+IfWBWWItIll
R1DPBmiMzKPc+wF8xigrUopDjH+AbIjOC2xh4GrJmQ+o/zQFTSJJyIq3GabtzBdp8TFxNUAHBPkV
aEngmxmRya7r6R1MgA6FqXTnj+FVJxYYPv1nGrCpT8+Li4oobM84J6G2zeDeD/YSRgbwRiAcOA9p
tuT38G/QDDe2QopfRf1Ud8eyv4bqCZk8FbYseHhrtP7YHisgIg6hhUBFI8fBSQQE9D140SYhIWPl
yaldobK70n8A1j3JQBWIXaSNGJ1X9b2f35fUTGxeR/BcfkGCimJQzii0uonsf1IQFO1iktWGgZnb
oGwcnfgkWLt1cOclXlbblniK1WHVnjg34YkifRcU76WIaMZBvdyDc0cEXTpUdSTBkaYKEtf/wuoI
eKD91Md2fmCSbiaQAWvySBX7XXwwwY3nlV4KwFR8brwKs8lL5X1OVYTyrvK7ZZhn8aT0/g67AEbm
Vqetx1b6VyRsOELbwVN1ekthB+ZZ52mBwqfMlEeE0AslDSzi1WhTszKaBpanqogcrXxCXOWEX96C
yKE7VqZGdcnbMXW2xtB3gGs14dYqhFOFub2E6FXlLsw1B1rHoAvS6GQeZOZH9Z6pz/hTID/Yp1xa
3NGE0m9mtvjKGaHIiJzBvbKARn8zSCiuTrbUaFsrh/kM1SVc0voTKHLVeo36pczcVOqe/+IHDGK0
Beg89A8s+aX4ZIyTcLNSmCXD+d+m8jrAf2e2KjynO8qbymkDxNS8CjjYln6ngk6PY9LcRNJPYRW2
8+9UEcN9E9FFVuv8t4z2iBln9tVjGu0MyHXCIWioXW7t5qNBZHVFlNpKn2P3j6jdQ64/msCV6aYc
bitzXaF8BhR0iIoVyTRBr7VWuFTSMUOea3Kh3gvFzqcHW6jM+dcudQjGVQlson9z8YJYLsteRfWm
F+cSzBRf7i0F0adHg9jg5rSiOJvbgudD2PHFTcTK3hCyZS+GPoD8hha2wBbkQzM+QW+uaXpW1V2f
HNr4Od5JdRD7h4GE3aAyJT73+rESd/q0L740CeXA0jhMsgPO0vYQLo4T+bejakW1RQHCzPNLcpRu
neYE5kZ5r4pLqR7yejuBz1I8G7hm4pSdy7CHhYBJgXRdEqinbM+zh2tZtPQPkeboLzTMeHZooyVO
dd288fMoagXBScl5YZEgugUGYtWSGo/whHAeIlQD7He0fXLydSCmTcI6czckonCJ7V/y41pj9Doy
/hL52WjRRgl2tfA3VfxYYhHmW8d0GsDq+tXs8ZKFfmqYNEflpHHfR/ycOKuPviq5PFxTeyEGh+c4
JcHOpHqG4pgClnhcy3xT6fQ+DhufOg8DnUb3Cz3T9p7EcS+pNLRAR0UoHGkZXhxZIamPgrEoMogL
7v8grGXIroH2g+EX4+tLAH3x4URmUM8gPgfTIT0q6itUXzl4QV51drWsiooCrUwbyH+vitaP7TYD
uQaggz8zkEcEVqRRfamhvolRNmCyJDxsRImCcEtlrAeSbSNx2yQsPXGEiOKaB/C5AZn8sM1kH3If
iYD9LN/QespXMB8m86MuiWDTLJ8CQ/mpRmcJf8JN6MtNMP5o1AQMGazoNeEJnoDzgLAzc6cFhSsV
AvDmfWw+4any0eTGuTGOD3xEvXwO/HneZ+uC9lIOvLCY12J61WNq7Fm822GwPShBiSA20CyCIJWg
ALgmzV1Zc4oaguHolGEqiRWxmrRG70RIqVsiVMVT/yfm5zFzC84IBQ3NQdR/yq+Z+QlpeXttKDIJ
WU+LjxmOkKYIyRI+Y0TgfrNLaAL5DVCa5++E7oTOJDozsndMdG8kPJVfC0eItSnYirSJa0dQ/5CR
DFM+ntJ1JzC0siXw+WR1M7S0ho5/zOwA9AQfxQ8qnYI/qkCAoigNrygaF9606CcHw+LcK5V9MDpJ
T3DysV7tK6vIz73mdNXZx3vpn6vmPalI8kX5IxIn4TRA+nl+T0I31Bt7bv5JfKPdhZVtWZwXyEWw
a4D/lo/Lqzxx6M8rfpMEeeg5vQi1x2VoWDHegGpo7DXka5s6WlRuWu1vxdVISOlvDbRJTjieMtHD
BgtbioeuI4iGJ9CBipGTI8QWlT6wSiNffYAIL80RJnxK8VPhIAnb9y632vlNF08VhgVAFz7eJ5qM
/EdB9LiSr1VuSQln0Gb6aakhI6QIsj0PPrQ84x/8FicSlTldOflVitwVd6CRQaBFROO8wrIT6YQE
h5uE3784o9+jAYTL27wPSrqfYEfJqwZF9eFxpL+I+6MDItCjDrgARX0vegOHdASzpl6adHZ5D7ex
TZX7EFebjDGNQUGPTgY7Pb74EcCR6cAoXQYRBVks9Rx5/gUrKo8olPV1qBAB3Qy4GtGgTTe9eOY8
8THzRnsOj5EprAX/T+VtnojfnF9UGOx5KKqZzQcmhOJ7jLWIzmico0cwRgRuDLSyfZfoI/viySeb
o9Myc/tsdRWSPg/dHZUdpH8x9pMdwrvtKvAfo3phGT6Vwq+kI4iP3yRMD5xwDMesyANzvMLzNgjk
wIjceUeSduB7lY0hEarERCl4A8B7SQsUsxCZjwj/AFMYG9t1/DspX9GK8FqVGSY/woQYAGkhnWVb
FDdKcQNSFUiPVt1RuVCEQ9DhvIt/U3KmWPVRkctWeKGrawCeMo9gDgS6j9AXiS0RtBRsk/cM0Qa6
Wauojs2/lXZ4YcXVsAnm1x7VEiNHNvyCIwXfWmSV7+ofYYmzg1pu9cliaSDqAKwLrI606MmR9Dfk
Ej6JhAv/RTrXOd2Ra3VYKu6JOLFI8lGQEqEk52yEaNIefF7TLSs4GOTQS1YfzKD+HFKWs1MHgbJE
/a0AxCpUbGBcXBl+HLVIww52/VjRovPew0SYJ2JsjguxOcpO/By4s4Bldy3cLQmamacyqjBZrI7t
2UAyBP1ypFP8kGjrvtz27ZZEB0H3NPO8pOU8sJbFHwYVlZUzzdvgr+TIPi22zO3KPDXVhrYp6naq
D+V9dkjBG4JjKyFzPnEXUXGXdYcQlPNXZcYje0R9dSrBzwFhgusxsvrexRLNYy2+dZ/RLuDj3lnV
emzSHbXj1Fa1B3bJdUtU2+wfg+JkfBr0q9O7gip4hWU8B+Nvn5gKWPWF/GH60KOCb1dpeypArUYw
1AjhKBu3/8urEHpqREsDmCdy7LCYo0edTlTbAb4hl6NZBuE2l/DF3MR+w6zsDxaMMfAco2xKG2X/
D8AjD0AVcOKC3Q27d/Ua4tEI9e9KuLAqp9WR8B+ZOO3ut86+OHaYEPYlN/3PglGNGwQ1kBUUNNFu
9o5JCS8LalmchoJ/e8v+8BFWEI90en0qW1V15ZD6sMiwUpQ9hYKa7EPEJxv7u3Hl4a1DefQhRReQ
ksJDj98OhF2up+o1cRCwWAXaUa8+8WdkFXuhsDY6hjuCT6XumAwxLiOEEu7YHfMa+QIbOS/9Brkd
tpBGpSgBTFXYYg7mShI80Ie8XlzZ3ONgpWiCPks2IDM/LCzBFGxyWAsMDC47EetNwHgjtn/mA1E/
h86Ips54W/GBFX7UgCcJhAj2B6dXcuW86fWDjIjBU75oiUTepz2ruGRs2fHU9FueejYjCufhIfJN
vSEwwIPk9BhkCPg37T455eMx/Z0JQQBb7NBZEDWxbWZSD0814cmZZVDYJfB4gmAeE/RlWmCZ50He
TX9L6tbsrY6SQteVyTs4xWfjo6ehHvk6qNEm8/cT+Nko/JgKi4LLmTO81Jcc2YkWrKm1FPVrpj+S
zpmKt6z9BrAz8n0ketktynct6Z/BG3OqiUGiOBtECPAKjFxNtSs0CxskdkAbhLOsWOWpCEEI5AZK
tOEs5P8ig4FceYmXOlJHWF92qBhIicNmMq8LgDTv/HiT//Mlwp6BtPR6ByaGjuIvTQ6Esg/qR9q9
Z41D0FAgblMggkbdIVEfqo538yYa2YABtw/oKlDukmUd0EPYO6QgZsMpoCzGYgnTLHFp2s6Gb923
6rsGNAZqcwhvqw9ED0awgz/Bab0ub7oNHlNs/MCLm9fIZKlNB9N/iAqQO1MZcjefW8OlvoZkGgh8
ms8rNs+5w9ZKhocU9E4s/wxXvubgm/pFLf0AnJ2a06A1e23YZeNBH1DareoPXyJ++BAZpO6ZgqXl
lG1tU1bNyHAMcIcV7xM0bXN0qV6NF87viNCdRvEMXkIJ3ypuZES9RFMRKuGrLqV/iLfhD0418zOg
KpRZKDtV+OGvPg3QcH+jYndFNe3/ARklkSOS0lpfxOoDKc8ARw42Je/HD/ISxfwH6K6h/IM4cE73
U4YIoTqZV/JmfehM3SNXxZw+Q+GO1TBJzsGdsX8gQcbqf2VibRf9gYdojVENcfDqSoF6bY30MS7j
Y7SpsbtVV7+91QkicSG1Gp04Vnead7MBaiWde3kTkn8EjpScdKYnPj7F6x++aJH3lajoqy7wuLGd
yPcIJlFd68mj/z4rKGccRb7oBOgWKP332Gr5Zo3LMADMkLjulpi+LyqOm6ven1KLLtNQYOgh/t1t
Vw8zdXGZzsYJb3q2aeqLHP9V6X5Aah0VtxLCtfY/yM8g1S/gvJutIvLGl0xlt5sdOt8zQxS6NQ84
IrPN6GFaHGjRIEAdFx7R1jjq+cGzejbrfcLdTuVB4vLQPaJuDyVFpmZ3DTVXofWMwoRvFQqsIEiI
7t+9UmLGOrXxbcFkXy6+89Lu4wdqrb+Qne1nQu9CdRRVTQMl4PBIQfdoy5c2HoJwN0vf5IJXwVbH
/AI4FB1KmoB0klANwkW5PhkEZGaDR4mBDXo6oCTGamn4HtfN0F1osNRT0X+RKyFA0O8k5VkRE7Qx
tjftxhRfI9eEdSFxxaJBwKDNT9mJHDYcE1a7VfM7ucCbg5w8R8nNLmJGiDd2SvZGxovMUXYITdG8
N5Zser1hxbfVP7k8TsNem7q1n585xnP+7jB3A3Ob8tjmNvJMzFtfFQBQcRMU3sPojYlB8dIfKdu0
OIO0y1A6SgzN6KXn8JwhEVhrhMP8+h7NTYsvFUbVGhsioafj4LtKR/DKNUOqjVQm2Ujmd+1vuyza
cE15+tP5QNQmyk+DiEeSEOdPQfPUNzaAew0PfBsLR9n+H57PasdcfZcsruvCTSemdP/dL65kEeh4
tdM3yTz1/qVPf/GiBhB7d4ODRKlvAeRoBE7RrQ8UaCDWQVoyndXQ8rF6ZjYahWzej/HPCRozla/E
toQd7ut93V54CPBEGm/xI5XfhsYxb2LzUUpEHJIneaFdk77d5jas9gD6HRz0qvN0QGD77MP03QzK
eVlb7I7e83FdYw9G+V2+jWRar9Zaiy5T5FcV1M1qtZk+AGia5JAISyD2lDg1SOCw0595e8FeVR5M
jGqs9wRU1O4Q7zVytG8+rxkSvm7j7l+y6Yst7yhTX/PR9fhhMueklcsUKabu/GKs7PmijlL1DS2e
fzUApRAWrH31rX4rDsCeLywZ+upRSBQSMX3A3ULeVwfsaWXskLQGosMGQtbH+wBZA5IdkuzjzoGl
XrVhj8wJ9iZ8H56hQXcBZ9Y60A8asENhKxB9tjiw1R2wStAbJzaYcC2eXnmLTHsdtCDrlAE+e9UV
uWn7bTs5vfEF+BAbNqptqB4WwIplrrEDHar/PJw6F5AhyA8hNkzlxlXfGDsxs4Jow/Da889bxbJI
2eZB9PdU9cLuoLLk+Gu6s0jg5bepuGTtEq/Ue7Q7GNgf1rNVPqb6n4FeC2tV4cb9PpZe1Uik7gEL
vr/N94PyNt+EL5Z/kRKr0GvJF9+NAk8nZhC4ErtD5T7YJsBXtpP4XTttbYhbtIlGz3LOr5xSCk3E
35oGiYpXrm6VWzrl8z0CYW5uFH/Jcjet8Bc9Cd8PoxtMdpaoG7D2OD4wlneyh24iH46QORpj/vKC
9EWuDA0PqvGKqruR2qPTNtu23zXKLs4/V9jODYQ9FcihsfUnT4PvktEdE+mGQ7sBA/waKAeSXCoR
l46JTSftcn1LgnTCRerUzxSsBqi/QjBaWPig1nl5qzEW6AxRi2iFbyk8GJ+r/Bd4W17ODYS7BT4T
fqeC3hWYLqRlHT1ABU1+Bv3Sx4bvdC6vBHnKWFDKRyFcnLnbY6dSNUS1cGL32Z6/fPhiQtDpuiUX
AtIOWyB9FfSVyjE9j56YHsPwD4h9pT/YVOmZII1upB4mv6GwgoCpBQLmNx0SK1Lx5WYzo46IAnB9
0E3g1cWu8ZxovRHeo+IfmWX6sGecRwaX20RDCwINenTfbYlEy2jZsRlTA8PuBrvipYsVGlY94o6r
6qcUYeq1sxBuu0NbDLcvbulmjKJ3uuSq4YiC3FkchhSPBM1vx0dk5hnhlbEdHYmgZYXQ02cu3pO+
ID7Skt6JHlCvo0Xke6m5ZuaouV0iewAl+gsq6oK6b6M6tdvwR1J/MEFyqiIAbuoDIkdUJ72Oahvm
o/gISpDO3Vhvx/eiOxTlBeG1pPwKk5OckowZ5qI/QPyuhUTJJsSfp/7x94ShrfwznsPLR3xJJTZm
hD1qtnOkfK7cunN1ZcNVWHEuYLpyjitXpTro5MNHReK1Rk4VWzUp6or8ohFxTW8RmfUyOyu2mHF4
QG6J5oOughWjWWQpHC70p1IbyHZH6Zh+xtHbUW8CcurN3RFeVPhv4G/7/dUvdkBI2X0OaM8hPcHp
ky3UvyQe2y/zb+W7Qu6WI9AJOW3afdFJr3bIsRmSA/QQzV4f3BkuriEFqiGrHKc3gAfYtelK3JOi
bI2fCanc0D07uDti3hE/5MA8N4OnrHMD3Gb1oWHupikEtXJtUb2u/uTM1bwzJ+lecf94OloTkGrd
DZXdEOxDVBDqPp13KZxSa4XEdvX22F/T7giNCjWLZmI6EImlooeTxRuoSb2RnibBnc21mF9dhOnM
rhyqzbli4rtI4nUFzWnhr6wyJ0qc4L4iolTEcQmfYlqy7sDSVsh+MOiUdgO/VKBQDiRzw/ERE3xz
R/UWeMg06EmdYo/6vkK5+lcOAp7mCrBJF2DXZw8r5Ig2JjrLp/ninwBlRuMACCtB2fvVjq8A9Uey
+mnIIHroBrUy45dOD73/jBR6OtQDJhQT+xqTDvLatWlJxwHmliAOwV6JF1JJapcnrfjpq7d6CZuv
nQ+74ZpO8HvpK0qeOnglAknf6dAYEI2z0Xfq4asT/7WYffi5n6v/fCNEr3C7H+LJjXfYVCjbTBM3
fQ5kHC1A+6J/W+IlJzBfWiNu+gfFvKya2kdPHgEFb2Qt64sGBLItY2znsD4GX5x1Haj21gg3qqv9
kwil8BBczP+w34m36UaABrHgBLu9Ikjzj+DMjRNT3J7tMfkfdAqOP8YP0s+v0d/8D4imYP5Yhv1N
+44Q0WlQyhsnvgHMuoDGf3wgTFr4sF2KWfxre9AO5l7dkM3Kowb+k6LWbBzlHXQMNHUoL8F+JD2a
IEaCCtSDwrT5RSkZSj8MR+uB9N41zG5bW8q7fpbu/idDC3QBkhDmGfGS//Tymn9BnAxv6OrmTXzJ
LwaBPkR7PSLcqwtfGTVOEDikEisRONYmu5b/I+k8lhvHsi36RYiAN1MSAAl6bzRBSJQS3hOOX98L
1YPX8Tq6KlMigXuP2XttYf6mJWP+TdCpag/3hD0T+m6PDXY47c80BJ3Tf877X4WGixnZ02QyzAgX
AhryWEd9DKSKzim6ikuM3RTBZDEztqVDBOMeHMY7BBQ2H3dxZJNCM09Oic54YzY5N2cVY1KTLBoW
G/EvBS96Ux0cczDXyB7krrn2xfzzYz7FJ4mU9Nk75iztYYozmwXHnGRp7uzkEl3KebhNt/lROiLq
o6JZtL/pbnw17DgZnHwBheEJxIMM4RlKorYx4YSraJLAbhJ9bp3YYTQX9q6/TAibXzJ5Zsau553Y
gOdh0eF8bu8ptFDL5yJ5bM/KIwa4wjbCcmSaHJVoEb9QMPHQIpJgxU9jM6F/Z2VqV9Ys2xgjM+ZZ
9stkV9qOcBon1uFc+EemBh4yXlTuD36ySbo4jis0NDpDy3ucQ/6xG04wVucJiTbLZJhlVwVpD+J5
NA9oLig0HhL8BUbDsAVf9BjlHoxDqDsmiGqMRKekQMDPKUDWmi3VwPoc7cyQHQ/JtFiD2kzPahCl
y4x9Hljg51lsoIwBazeDqzl/8IzBXOpPwj2YEqptpvuyhdbO5VpAhVrqSxMZDX/TN4n18hNKtxBv
RpH9p1uxaU3dPoLOMpcqhw8b1mYuszhlTzLPJW5fwNE2IQgi3MjpBS1qtpkriFx8ImeEqwhtOzYD
eNjmbesaUDzcdF6VDn89gip9S81j1MuPiRaX9t6r2lMgeeG4ngRLwpaJC0xZROXdZ5d99qzmCFgY
whOVCiJrCWjPhmmm8aQUrF2jOHyAiPPPyHbduAMRk4LTI7Dn49UljFFeR0mXuRJAnHQZUUDQz+EB
YS3MgOXtasZay50mWGecFJxm/rQVxn2HigvpgtU74tvDctpRSGBySOYBCbc4W6bxBVbdlCWWV/tb
howCF5i8qMNFqtjMSktrYaH++J7y3UYXTNEMgXaRTw+UkU2HJrLySdLC/JjhduMYfO+9HefOaHqS
tGATFtFsRCTe8znOeMileWs+kanxN9nQSuTPCUnP0vhTvsOS46balNKexz21CV3kR+VPzZgGJYeY
UdgGcAI1mxg5IsXJnMdO5O2tt3fYAE7hsydxGzjXs4VOfzA8EXanOBYSj1oCEzuq8g+5D2xci+pO
vRdxNrH0K/Svf4j5tS8TQEeK3TSbK3hSVPmK6IG7XslO1U+MPMqm8BtMCek/uVZXhjrCe2+RLU57
a6f5JiaZRbkScgmVodUQoaKEx0WHd36RdTddumq/wm/g4wEtfkI8HxqgXOEh44TEZ8CduYZbHBdX
3BtwCyG4BeK10Mi/ZJwbzZOv1HIr0xGaeb9t/IdgepZ+ioLH+3MXyCrd+GTA4fmaRI4nS9gX2ZJm
AyBvGjmM7T/JV8dX95aqnaGjFM1+0axRnYPdRVcYQA2CBOoFFb/Im+k9c583RuCB5oqkWTBEZDfV
MCfH5sTOQKq9iuvVNdkHMlQHVh3ahBhaJgfENfq2EEbjsUnOxr6J+VOyPwuDBc8XC392e2IBwuAf
65mwXpAhQ+/JEZHA75g9fPImnIpTMsK6+nl0zM3rgAN6mvNZxMwIJ4KZLhTLItwn6442LGb1wviS
Dp3cI+3RTMIVztDcFmgI7fRcqTv9jb8UBrPKcEHFYHuNCXzAOLmWMcbgA/A5DQT70w4Mjc4yrS+x
USnrHRaFa2G857/IC4qUm0V5BiIDj4LCQoKuUx6MigUT1yLBoZ8lEilFO/V0QPzs3CD+851uy32D
e8J0MDTzN5m9Rz4efvdvk/0PzJxwSzGA96mzNWsmPTBt71C4AEWccALoWSDd2gbs/w8WagIBp/E8
A0L5UJpLA4yav0+ri5I/fQTJrCG4myVDgF6/Yd0dFRzFDf2Zg+C5yQ+5p2uoBTmDlX+gMTi4ZITD
tMpA9MUDlUeonhRAvO2SV9j6LplTxGggii0+ROO9jXiVBEXa4nTvsKxUDHK1aM22i7BcqbiiGPjF
Mi3EBMnalryGXzj7DBeZhXzry6RK7XrzSJuY/TBvJIuZBrFGV61stuKcWmSyN9UUyouwuuC3EBRb
YQ/ZzzTP4FOjAiD9hwtkL2RnVtHUifpnY2o3nxtVtVkaMuZOuQtYXmKLwsytvk/oFaVguSz1Q0zg
r472CxXpkUzPTl4Z0sWiDqsIsXUHcJ3Ilk+TB4/RqtJACjxqNVwt5NVjjOL0qE6uisEDFBRsQmOh
/4Eu8Y8xxUmc7wnVroo1RioR65XMzmlmUJ6Iu2DZIPWeumzuQoNpggLwKLql8UFkgTE1DT++4hE/
3YBWK8O/WrgZ6nmk1b32SMVxL32pZKbNof14hD50SzYsNbuuSUW1TzekZEPdwAye80f3OjYIBEnk
KFnRbZrqi0Sje6zRunaReshqEEFWwZGoaR3Z55sEaBnK4wnYP+i5Sz6JM2A1sOulVEWkiFpN0i4m
66kXAWjlzuTBsuYFER+fV5Y/DM5i8sst78NDiSyhkE8+XpoY5SydCgy9Eeg5EFxv1JZImxuN5tgz
yyNYtBFRHonHEGHb9Sd7BbpXDk/MzVZvWzg63+cu+SvKfvKK9ootVP8kREhGbmspehWna5DbYDR1
62wVpMRaoDvDZg6XlAFd8aoJPI03gggtT0SRLPD/rsTu+NZpq4CEfG+G+E6UJQA7gnMyh36nZMg7
eyerVnAlEi37zScgX2dO8EVncM2xk8LGox0yFOmxsK4IuXkkvHRFgCHdKwZ3aHaC7NVOUYGfReA4
KzajQMXAYMFjdND8SOqOAQRGmwEDwkj9gYsNk8M4+yTLNzhNT7DhsFTJhS8YH578k+YrRHgFsS9+
6PYpkh0WpnZHusS3RS5rxtNJLCWePxWfYr75IAfEinTW5UuRrVgE5xvF9QWnSlYKDgBO+JyqaMde
41uDLfiuHqVCFMIiT646dkXRKwF0YUGW6KEZ9Q82wAC8rzmk/SejCwG0WDStYfMLQiafUQ8OqYt4
NP+VTHE32bd8IuwYo60AOAttEXis+OtDLo74NyiTtRTgmRG8kGkjtOPjkXhDNOEPvWol/gBrQt3U
NuskRX3U8Q8jSs9DeZuhk5lUNCSuOv3AgBKXU5iDxMZpJqS7rDJh5NssJVM3kg7GsZd/ZQRdG1gm
bx+hI2PPDfNy8TdnmZStx9dH55ZEffavP2fKbRK+wRgonLRk9Xatu029Y4QdfjyeJhUch7YU+JVE
lGPhjyW7HQq/sttb1oaRBC+KbWJJ/cdjh1QVNSQSv2JGod4PPNRzpt9NQ7OJ24ip/Ax9X+MUhkcR
gp0GYxt6FMorIkA+2apFJ8KU8hO6hBSHS/gW2O3uaBK69FUdQlKa1JtyK4N91izq+vDNlduBwxKP
o6taM/8Rfp6Vz3fEkO/KeeqgiNBW6ttjVMBTKCFKkfmtsPkIdsWZxLLLLJmcOYPF0XgP05fZrnVy
v/eWzW9RmW61hDyEN0PG7YlKxwZzh84NIXa8BHk1F1giYAVgtwgAsLl01RbfSwdeYgWQDrpIP5cZ
hGjyL6YC4qC5qdonrnDtd9qpwqPqr1wz1aToYFima3zPdMcHIXX1luUse0cYD8fohiX61sgrJP0m
0yHqA6dFgfzO83WC8yYVWJ3aYskLkvxJ3udAfFmVUeXzypBzQ7rw2O6Y1qLZYYhL+MTXza/WRnes
EdRK8DEY6MyM8sS0UW/df7w9iXBA6KeNB6y7jDx4pdrqPP1neVZaroiT8YuWlsUdJBFfuU5hc+As
1GBTHnk6OMw/1dJC2YHeuxchRS0++EscFkYVIWscDALbRNqUSbGz41FZEZeItcBRkfsuU5a0mVP1
mGMeuB3QJTJWfcfEftraS5VXQ3WM/J2k/b3blYIhndymzGnFVXarTmkJBXjeyzTDi9DcByJG5d/p
5OgSZji+bfzKxapkL578mIheEkSEWuep5D2ydem2wBGZzLOd9B1f+hmDTayulfQO37hBpnaU0wsx
U2ymKQ880NoIRlkkjmdWTfL7wvhp5A1VteXnDyszSvG7obvQVt47GIDGX8fSRdb341TFQgb2yTkd
rykXa342aRD1XxKnuVX6HtxFse79b7wOr4r0O0QyqJ734yP+FrHM/GbVqtnTMt/k0UUNm67Ecimh
dYa2u/6gkws3mZExWViG46X+Qg3MqtF5o0Nmz6ClP8ASUEOiQdBNtxs41fZK9KuOr/BIB/NJftMK
zBxXGTFmjoD9QHbT4Si19kRquXyGbcEFLPzo7Ipql7BW6CXismBuzYCVunZer5qNhn2Vzuqca+iW
5mZ1rNzsDKct1A/ZPmai3s6xWrJ6JmUVwcos2HP592uLX/GPSoYpHt8VbRhTSd/E/AF6FsTSojwh
w4BKEDf7ALodzCAGeWF289km7+IrV3bH1J1JAGLrGkkMexA4wjeqVQctSIttcG59SFE+G8GC+y7W
SMFDEVXtA0acNKvySjhrLzRLLXqBhc6oB2WPmiKFPRn74BaoW6tetuRnrACAkDCEE/fbsFYWW8zm
p8X8HjoododqK4DI/whfGa+OxjPSv0oEQxYHOn+paisoR1DUPVG+T2kJrugo/lb5uMwKN02/0etN
98Ad3yCnPU5yUleSGVR0G73ZCHTaN+2V25gBMCXgLKEECw+0RLwJnFHC1BUyT3UZ8hBjRSDR595g
+87godoxHxGrCTanSK250NxgRddv2lm35Hnh253wraQ02QYcEz6fCqflwHJXVB/BvzedXMXo5IYE
ig4KvhI2zcKuc09W7XfKEngbq54un/XOowUoFzmBPtb+7UPacTHAk5eqYOUlOunbINxtNu6CYM7o
I56xSLP1b0ZqyEWQumAdk9xm1p4+nsavDX2Cnce/L9Y1wouy2D8ae38bwaT+J6+QkvB/yis/jDt+
4/Qcn7Mru5FJD0KAzTz7i67GDv3yJv7RN/1LOpLHOBz5vR39X3UrN8rL/+LPIqxln1NI7uRTta7u
wqWdRArhFs/RfcCM4n6EmeEZnnb4PCfzLXgB/g2OZfI/Zgxl/G3yT/+aph8cl3Ptl6qeG8rVcZv8
M4/xhrqCjw9To1gQwOz1hBCxYubeWSaP0q5DQA57fJyoXVn5Ul8z8dR3b7ZCCbNAtiblbEy3dsUm
lbeEbqL8Qr5DSFLh4qVFCEVgGaa3STO74n/A32F4wbDJzJWcU/Gy05MhRGzaFO5Y6YrEl1lLaRWF
jpb9mm92pYbHylyJtxab9izgnJ5jJJ2V4x4ewXCOST1vF61sw+60WIPo+/W1X1Pd6ilmvGnyBGHC
HD15i43A5EOQVkxms4mAAqLNBhqAivzNb7zyv8grJm6h5Blhku2RWJdqdjo8K7C23wacVSZ0Nmv7
Ggpl6tSM99B3fh6+fgxHEA6k45SnyFo2vtuTphGh0JrzMXrdNbmXjxvfZG4sH3RL1M1HNOyR6lm2
usO4tg+qU/yL3Dw2A9ZaSOgXmI96+sHuSLBSkTwg3uCFn4SdWCTDv8nXEqqiU3S7N4yJVv7h7BnV
vdQ/+zXQn1b1OCJLjiZP0wnI4/ZCP8mnL3duqpPWNU+pGCZHCQg0sf8FRWj6T77GbOR59tc11hcd
RBgqOP9Zh4pDz8isJHLDr7rcFNmRX+6Y8CsSZUb9EjbfuAHJX0v0xah5FVrMfmJSFBz79xG/J8K1
wtH2sXIz6Zyz03+0KJshlOa9XyxzeZcZIUULljTsJQwRN6D489Gw0FJZVoyj5OE2JAgtA4ph6FL1
qnjSgZgPZZ473MyTdBO/nV/fQ5SZ6DtKroUnHiBtvEACyHh9ZOgMnwqaFhsYEc83TmSWrTX+Un3/
Vh5W4pXdiUzRO/CciA5qywshPQMMZv0dtDMSPYOP8JO8fOTymwSk5Kw60Pcsw03+EtkfxzZFBv86
PDFsdsVsnFtLoZ1wTBPKY2b/Gs82gjlBqJJXgD2xZVpWlMO2yJIi0rYK0V0A5fXPD678SYZ64Nl9
Dzv0SJM+7hYkBAR/o3pDk/RMqBXjFX8IvBRk6z2afDi5Pad4elz+Q64FG4dRYoPT1r9jbWJHKfy1
EbHIzw82IqqQ4a+P3QRLzIKnmCBM/DTkG9Qr6xAju+Uz7n07531szuKaEoVfPEr37fDP8CZdtzqR
Gp71+6sf/4aktt8kz4mu+HmlC1TBKbTVBAS4RA8F9JboYFhw4Z/vhCuaXpoDTeDnbwjY7ne+vsWJ
pZ/y6MBLmS6yvTrexmatshnCnsXcnqeu99SfzGadYJa2vIZ2pO3xzNWfldHD1FrWlsK7vwqPR5Ae
obKmMVPxyHNL+zcJxb5/sgzmKNPHvKpyD90c755UfPPDKGC9KudTw5ZvF6GsrjJXRKYxck3FKKyA
P8ovRBcA7Qu2JTykVscqhKwcqgsX+zjnFC4KRpmsbgK6E5vD2IoODB95AQHCyRt++Xwh0RT9IQnj
Wc3/dPGi+gdJAnzMtQ/fHXcyB+UQ7XQmOstxAdkUFeQs3QPEmge0eVSz8tlnpaEtmE244SF9tOsW
wCAa9nPHxMlpbjjulv4OTqxjzbiCl8q5KTAnsXPAbLiXVtf8qu7ANejZZFIrXiWkDVv9JVuGccyz
7WeG8yy/VZwMS3yj4hKDM3wIyIE2TzePYgkGozigisV6Rnwm7JpN5Z6rbDZFmrkxMqWvbI03rnfC
eKWyqFzzRKJ0QyEO/mCu/7TmqiUINFknLsUrDwVjQMurwnXO65EzPdP2ZrXiYU20vYyeLV4IXMWs
Nw3iX4ZdIFsIvL6VEnfmpgG1lDKI8lprYSxQWVlUM3FmF1zidNCs8mYEBvMJIbEVw+krg/T/qt5e
H04DQTrVvaGvR/5Lr/4KHJ7p+EUiQfYw5pS60qRzwk+zZRZoSm40BxILVuYzDwxPfTWXUZ5b/VLm
7qoXSuj1vwHJFz5Mq5Opw9c5tUiuzNqLGNOh7Sm3pN7LrmiHzOwITOLQnNdXPlS+nOJpgGqYRW87
tg4THZa9M+9yfFY4cBibFAv2C8YqY9lU7gdznugvwmEZ2iysEUDFnE6Xbe37QjLUZ64D5KIwmgs7
IgCVxbOqmIIox4SW9NblhwoUgBHT+pHoyhSQ/tKR41P5cTDItclpuMmP8B6tKE7Q10FbaWc1quF5
djVZdmHRxiFzQZRFRe0i/qqIN6AdHNaxeUaG8k5tNquevA7IILUjfdUir/hisP/5Z2m0FFgCcao/
UZn7nvy05sKf+EKEwCIEt7wJeWsu607MPRHtyAchVK2nwADSYSHhn7Z3VUAUKsECd6JVkjWjD54M
UgUwBdMxY3BrUcBf4h9ZOJXZ1pyEYqq8Bna2ZQuvk7q0Eh/xTRwPmdDZbYRuZUtxP/IhEIvUOD7Q
HyCSM4yAu1aated857+a4FsYPWg2bxSytnLPn8wKuX6bNZ33UDtAnlL3Pa4rtPLl2rI8PV3J1xRj
96m+GDwIjX9WTIQ2EcXVTGMr5B+ap79XXTP8CZfjcKYZpWFHFXdBiieOhMUUx49TrslLL2iufdRJ
n+2bPAORZk7KD2+e3GxbM233H3HwFVFGst/L9yklH2sEynFko7MagOB3u2CRjEc1wMCHucYpaare
O/1Q3mlUoWTJ3ymCg8QpTkDk0Vvu3w11uLWG/GPe0JE4hDTY7LmJswi9+Kvbtjgl3QmaA+vhDm94
Cg5hykMt07nI8a2U2ZqNHSdBk0EPycRmE/wbSSq3/iDk05eEJKIwKMObygfhYhFb8GWmx/IcP/IJ
MBbRsCGAxrhuzizLjsUT9X+01UymCuSzAfLhlreQ87v9uMTDaxIT42GY5McDgZF4yZL33DC+62FF
8YBf0VoPL2LWfK4LrHCFVyz+2CQh63R9KpU1ezwkKi9Is5a2EQcn4nPWyRWinggqx66cduomWIEX
TnFPrxb7i9rJUzfgx0dtES98cYFrA+lRvCoUO0Gk6T+iZyvPJ6op6asKY0JA6sYyNv4gyJDYM5N/
MYQAJd0qW6Y98FsKNntTwgNKRNCgbndBLiguQJYYjnZqTrT+qludskV/0BjhAJKi2sV8vhVutUJF
yAZhXd9xh5ECbPH14mJ4ZjHTbDpoMAXCsR6YEmwFzBh8RUzvdvJ+gT59LHCV0vci28y8Hp8nIuHC
RWI7iSAQx82Y3S0ob5SlH1304Kn2v0if2ZLBQFOPOEF5WmgmJ25agC7ewVCK/YFuesRg1vxozenN
jqBwjB1UNkwukF8lJ2/Xw1Jzej6SdbWJiVY6NX/9LuazW5fAamfCljczo9jzPXJENjHLbnTFKXYU
jXnytkGtNaAI28B+HVbaPSBij7Pq2f/7nOEmcxAu+slKmU4OaCJAIPrsEgaQqLouP8ouZWBJbDC3
JxpTyuvxlEnfrM3ogZm3nrIvwp4KSaEJccJzOvz22SkFeMgmWXYDFl5vfV9L879yOf4iA5IWC7TC
XKXAvreovNh9s/ZuFpUDp9wbZqNxy76UCc8nfwWsjHyqQXwc7T//r2B7nz9qbIJQW80rkI9yA7Xk
FS5wJyIMwEXH3ABJwbBlcf1Jd5zZ7BSkJw06bpw3vH0714HGUOXQYzUIPX6FaM/AaFtcUxcnhWo5
04Dd3JZvewLOe0py6EIc1MOeJpWnzZLghnmExErFBqIhpGfS6+Qltcy2MhbI73Hm7kPvlu1addUi
750PdvoymvkFe5IPLRPjqQP5yGcUcw151XNhkorM5X6DoAZQFixYVoHGEqwcuyHCYaBx2mzueQDz
q/8bs5BXdtE1/umaw2dB0OqkMJFWlQS0A5GuA9h9AnuVBMax8XE4L8hVdoo3vTcnnRjNX9LqkDAJ
aBGrEH0tREtIOtUPdCEGyaxMRv2KtJrTdYYyOcFbu66UXYCu/ZRs89JRDx/TTXoHILnEo2Nhvauz
Ag23p4CwqG6DuJTd2qRF2ZO8FCTu28CrOKh8MbAOOQsA6T16+dWgAostYhQ57Ylkfxa2pqR2Zvyr
c5qVW4IGv2nsUHtK8sJnACMdkvpCGNskcIo/1zhwFSY2r2x041uD2nNDMYCctz7Km7F8hLiSTVf4
LMopeQXEk2U9msiWHKBslVffxAlzNO8EmPE8MHoA0NPk7dLmVveNtDYJfkqikMm2qUCy7pA8CxHB
1MeewpF7A7onzgH4htlCbZwy2laNB64cXnV+HG1d/VU1Jyx37MXxfV3jPyxKGGoIW+kX7y906CES
1gkd6d9pW4YS1gkd4oxzDYL4sEIR324QIcqUwWeNSVZOu0pLVe106kreCwPHNFr5t2Fzh0eBPfzh
RQGdXZ2qaoVgK0EOz95A536HneANTFdoGNiWduxwJ9EwJEcIirXmftC/IW8wluUMVUuEfnOui3a9
Ch2ssTrmM35KtibIq9Y4M97hsgvufXsQ1wjihyMGtngrC+s2O1all2r393iMkn1WgbwmI+ozwY4v
DEOH4BHSSw7VDVaLgiD2RYWEkVTD4DTVEMllB9hhgYRabj3G/Sw3BDbPAcS+dIeaGgsegUY6RQZ7
cVzbfPXWPA+BhyfzrAHTmh2FcUEHytXhENTDzqi5+ArGhD+GkSzqyvow3NAIUnVeOkq0/pwqFy5T
0G3zqFt2a/FMgbeiWw4xPHQbJFfDlsCqcIUi/LsWv4K3N7nGp66BYetHdq0Bo7btzwX2CNeI4/Ye
uBnsMA/TDUNQmAUVunGbbea8teBW2TF6JPp5HGuTwZMaO/wXcd8NrvR+8RqcJSqaelIrnWNWP7nS
AQnBpsLAjA6HwCNrruV35tro6s4C2vcMEkJ/av1F2P2kKIQZo8oR5EZigxD+5rua6bABAmIhoDAV
3EhYwWiIR48fg7chFyBPrUUFuhR4GbtrrrnsGQZgqj39bCecZRXZObX9V+L2wLYvbx0aaszrQVXn
aiBA7I+x+OgbQh8bL8kXjbXJVta9g/1n9xx8RDkf/XpjGcuaTFObXXxf3zRUOkn19xG56qp92yBN
p6CVNwkCrVw5xfqSRk6MkZurXvmHpVSvFhl3v0o6JixUKCt8/jAftHjxwdPkEvjqoqdZmCWQNEii
WBCjQ4tnHIvavzqy42RD81oOaxEyLdboyra8pD8gIYMg835U8qpoXi3jQPkZdDBlIptP0GxhfUFc
t2ax+DCHzZIpEgplUowOPZdsGUB1o2b34I/VoEkSN/8/SpYsKAY1njDhLuCzjOvygaIeM2X9eZAP
OLeevM/BGa0wMwH0XLBAjJI0ULTNeMcmV9SwkXI4RW6ub7AbYmDDy0W/pdtkMoyAJ2VO50eenDBs
ovZq36fO9PKPm3LtMz4RkAk28+En45hhRpBYqYdHJKrZuwksc9NliyZC44yRy19/weUky4sIqxFb
G2f7Lp7lOC0/P8hC0YWNc8NcSBOCg3y0E9b0DEEsm1M00B1EwNnHWBoQb9Xi9p50ixxDYC0BFMMx
aXbo6xC5bP3hISLOo26Qf97RM+vBTKlzSfP6E57V8u2lEYZmFjpJ+4M3VE6WImqrrLoV6NcaDdtc
zA7wO0FXG51SCYAeM8PLh3o4UFaIX8hNZlYBpwrBd7JknVRh9gRGUm0ZvLbyc8z+SczMYga8UNnM
Rp7nlUdKL/FGT3Wqf3HsgqA/YwI2cmIB0RhStZuUFvE75/XYojvoo7sm2Qo7h+JFlMQc7wDq6trl
WyvQI7wAYGIdqO6m+C3IpldNyg22LZW6mBhPbED8EhMN7iIeFkrj2ocTmlCD8N/BVmBOeO+7yeFE
jQOTRaTOGt7oYzh+pgi+9w47uUI3FyLTNAJl8Svv6mFRd8fhaZI01IPMio+hmc8H5Q48610ACCvv
RE6V3RnPJa4Djmh0DhrEY3opAx4LGvUBOZuPsg5nGH/1ApBvzwqYQWJmnVmrY7JU/zAcJ1sCRCxX
0oidr5wwe7TCX8rOgs6G6uupsNnHAs0f0TN+NZFcf1cIXK6Rzhv3b4CNLvGJI8hSb1YfOhnfrTW6
Bg1Pr+R2xHcsTSPuFnU8pBDqnUc0mReZT2dA6U3P0EjVQ3Xap+RFLwXzZ0g2zS2Gv4Su0cuVf0l5
MwNUqVP4JIxjnso+SJc6IpCEvyDGq2SUG5lghsENTW/wVz3Hch5YO2Kc5rF8gy+gZgglkQAt9sW4
lW/MOILth96mRxkgHpqe321yY0AvZOU0wuwPBYYXkU6KwRqx/nQeRNjqQIkxCxJIY4aBTlUBTQH8
J9Zqso3jvwZ/MpfHeyf81tELcdHiwzcm81Q06hdexQDoVZQ+hnzji4AzJgGozNCErIaQY3sN6JC/
7s4aGV9XGe9Mni3+3c8TlCpO59w/sc8z0NeqPDro16vkH6CED4AhoKa/pf6Xywc99LL2KyTb7I/Y
BlyQB8JIiGeyVsyBTBT8PA29PaCuoPzuF0V35GoulLOKggdKf/VXJTdsqGIOXZHP5NnNQH+DChAW
VYvGdi9326C6tiNhA/8iJ3JinZEagtOBGRRLsDluuxnxlEO0z+/+byAsC9BN5sUESeq89SOADgOn
/AAPntv3la6xHK7Vp5RuhztvrrqLMJCfDXJMFrVov6fRgATnZ4cJmmuOy1BdGcEOLYJJ2QHWJvbB
RKL+cPTwjOIo/9y00tbWirYfloa2LR7RZ0dRxB7+Q1PFYsKZ3CI84825xWQBeiuYlxRI2oLiQM4Z
8yN8UGbJv6agmPweKQoAnw2Tqfg0drQ480koT/XRqEtiD0T5J2f8JxsFjzZugQ+4GFp/yVOYTHZH
lAhx/Y2auaQvRkK/U/uXphzM7ksz9sVaa4/BDw9DFtM+QmEENMI1+O4vXEEM+UltoV+6ScJE30YH
hmVX68/vB3tRAqMGYgdXUXwf0bxHV7/Z9MVu1O3aDRdWxJo33ITrbgfhFsciG1Js/SwGAVpMxC2G
/VR+yk0w59Um0l/JJoCGNEML8NRCRjzXBDz+IfJwKQokOy1FJnr78JaVx2xa26GyQiD8zXC5lMkP
4xJveG7PMtOHb1SWA6iREwOAwskJMIe9fan7Y16cMpaHHCn0b+FVPim6xxpzQIPLa3QQWyh+tgCj
yC4MV04WfI1RvK0SDyQJEOZMWiLgKbjw/6H8x5EiQoN4CsqmzN2WLcRMc+iqg8tU2trtocjcQwC1
YtV3aylHD0nyiDvM+r8iXX+4m9mgOgbmKCwMkHPm6POJ+Qi85mv/o1rz8EnIRQ6qBpwclt4tYQlt
eu7/Mc/+HjffNPGZSYvpUK9RHxH02vNrhV/6iTL/WznnD2YsWCCyE+TpD65z6I4Mq19kjbF8ZkPo
IprpWP6xLUyjgzjCQWenKxGfcEW3L4PZznaRZk+A0szzPcBzJUJURlNLRdvRUKDTWtb6hiCGZkXQ
GV4VGllsKcYrNJExnJCfFzcrONUhERK43DtUh4j370hys5l0q1juwxi9+2dtUV04q1f6fxC21pi9
n7mwhVFFsm6CEPTMPtR34i/UT9i1UH4wxPprj4io0bZXt3g4syJv3ieGPOqRvXTt/ut9F3lJsI9s
2gAY7ej5qxqdATUF7GrSEtuFBrkWjVB+qsyGs2Iz/Guqi1TeUD7ThsmjW3E5B9XlPWJ4QJCPvO+3
hqKgC/TAAt7IZTZn5rGgVNrX+jSozkDHLdmJSI6mb0YavNYpX1aoeapMjoND4Olu4OWSxZWESVlV
XRCHQEBwrMBD4zZRydpA4Ff5zwhdeZcCIODE/+2ekiQcdILoQpyuxpEjnzfcgheHhReaDCevdqHS
1+LbmBxRjb6zU8yp2aoLZNEKH7afkVFEVa29sdZiMGX6lWwnskseH1gurnv52sW7d+HG9JPCK0WH
D4WxV7w4fk2YGRCLqF0GOG1aBFzalZ4KvQXEWRN1yLbVvzDUqwN5O7iAluZXTwj0rFlW/S3Tphmg
dI6vTMwTcpQZgVuXKj3C3VMpu4tCcC0kgBa0oI5NFbqOcV4Wm3/wODGuNNwxJJpAHmGpNawqFJWj
PzcOb8bDCKvy0xu1HpXrMJUVje5KCtTXvYL4ozhpsBrj7lkJ66H8ZimV6F+66sn5A0tbhzqnq66Z
/hUhfBb57ZMX4Ky63/b1uQVohAcuj34TOqvPD5SqECZaF1CBgfQ0Dp9hUfbwIpGgSE5gq4TXSOzS
F8LAZTIBqbRtnSxY6IQdPqOqmJJGEs3rPit12LBUSo7GBs/AHsWfWLMvmiQq/FrWsLKaPQFyouK1
5lHuDjmbeFeVPT7l/Cp4yIDEn4ZUG+DCBGot+wZYARwO5sB7ODgqewC/nGAU+H3YqZKJxh0Q/2n8
4O/wn85jqOF6wUmzlTFBC0xc+Ad6/i1wW6Hwj5U7gS2IFFQKSeGPmyWInm8cnez3MF4QKjrTxEcq
wqlhelZ8m5a0EAEA7kkYyfh56X0iBrfpha6V5piNJttL+acFEsx8QYr5u8cNkXQC5aWm57ccoLA9
BP+QdcktySOAq4E60ej/NP6zox2FAZT+hXrktSxAilrYVCn4gnvSwM8ifNp+s2Qu+s6x0ug8QKEF
mSiKL/P9wanC7OJb0+8iCsyjhdNFdsIUijbT9fwBu5AcE9xW47H60NIzv5CsTYcKTkZDjWatftP0
NXDbwWALttRjc4IdQTpNbfyPo/PabhTbougXMQY5vEok5Zz8wrBcNjkIEAK+vif9dru76lqW0Dk7
rDUXPsbkL6lYx+crGUvkvUdlJKNOqobwq6JOY/jPejExtoJ2jsdr/vGCYdXHB7l1JJodJz43sEsG
xgYILUOISsWTF2eGstPlqWOhl2Y8NUI1MVpC0fdFe0WZVAyeBFD07fTASfBAY7HsuL49wEwpM2Fa
/JM1IFmYlsVT4FS8DU9l8ogMN1Ad6zfZkCgxir94A2sLf4xPPgTG3dcN2nDxFbCm5ROYm2gkg88O
AAcb+HxbMjJ26V9euSck11rbRyqDTT2vHLS36i2zpoVjSynKcY0ePe620JMJCCvGQ6JK/pBmC9Z/
epIhQzozA4vMO9JQvpM8drvtqxTBNzE2NdD10R2EGvDf9MSFWeNWx3ddd7Yi+jrFIj7XEInPvmwO
FQ7h4Ro8azatEiRofAg7w7ZagEbQy6aGAswACMB3sii/YWsxuzs0fs1jHnI1hiyV5Y/AF20ufaAq
fgvm4AY41dS5qPAdMVaB9qu0P6oOEu4bowYgyFe8khHr7wv4PLOc5aVPWuArQRbvM1HSGUos+wGj
JYx/2LwbLdvzEUoSVJMBkxVjFZi6C1Pcm8ovw1IRJAvmcqtYSvkqQaR71nGvMP1F79YRg8G4idSe
GRuQnCXQnGJ+4L0hoJv/Qf20RXOUL6bBWXa8oqUI1+wyzeB/VaTlEEIakOfCmiCpVcZrRqMtoYmD
j+fCV8jkfSr5jUlM3N4ZM7TAJ+YWmANHJVPRgkcnkN21HOn0FzHOeVF1ahqolAFBwjxX+hAToPy9
OG/qEakXpNFAZgCK6hkDas4WZtPKB4nlOR+C1o+0vOs4Rkj1h47sw7I2Q7x8w+WQe2nrIds1xINS
k5jq9IWHuMOihQ/S9SX5MI6mg75Vyh09YFJz9HU4EOCksXdBtM7sNz4g3NGtp8g2gD6P3Vynvx2Z
MhSpZnYSf/im/1miJ6PNwpk4ydK9IXTICnR63X5j/ldm1V+4n0h11lyWqPruZbg3NV/W/KqC2u2S
96FgqRqwrQjkF3C88J08MR9Tg2kcWzjKFelttEHAr0fAT4AXzwtoXrSotm76us6TLTiPaPyygOXj
eOZDtkBboWGT7Lg/BXA1us/6g2ParaY9UOpojF8xN2Y207q/aCviOMmWrzMere433dGEoyzJ+g1j
1xHfJPPbrPR4QDiXCUXdMdWtuf/ijUCOvO6HwRI9cwhuatxr+j0wfL5rvD2JibLrYAROvoeXS7qL
4jAwzuRlzJ94R+A/7RqbRnJqIMISgsbSl3npnjsixgmmMPEFLjgD5sGfquRlWrPPlg5SuAka28qR
8mMVjrdaehdJrmAuFFW+wu3FboVVZ+QJs+ewYWzUEahNijms0Ca4Ks94QMf5jOMDVBExuyqNly+z
MJmDV4i35KV2C5PFocLg1u3WY+T1yH9H8xi0X8CthsyPeAe63SjM3xcNQ9l0uTHBO/yEKHteMUo3
fS9xRU7Oj1vMehKztUzvLjoRpmfZt+oNm9UrgdESj+qcgS3rYdRpiiv3s91wJfiHiFxESU8uGUpb
o7+NrspQoAu9QD4PTgMVfC7cAy9DZ5g8cr9AkqJDA+noSVGdudk/MSKtUgb9vy6hUdxIgpUfhXVW
QyLk7PxIbZ4lk4t35OukAFREEhfsTemsRRdkR+SIG1P+kBABl3qI2OYfGscuEuVbs0l/aSWabieZ
y4YDCCYMMoBfiBm0TmuSVuATL2tjPhbOGLr18i/IuG4obPkCzwDOIIVTfwSDR/IWK9sKS9AbJhJw
n20V76rSLzo32pFl8ZFYpV8BIKiPoFvU0nPKyaKG+oqNOa/2Cx2RFC5Ct9+1/3KglPHp0yBDNUoG
ptEBGUV3kVfUcQ1dpunSR46u6A3qArYYYQawDVdRtisoOg7hQU1WxhjAHdzkXn6B3aP3HjCK483Y
wJkIAD1CsDthMCezC9/DvBtm5qlAHeUIVyEKSKIlpkS4C/rhRZGrMHtlstdMibJPNbka7y0XdZPM
glNU2C++dbobMqRaRsH8U13iF5XIHOBMf+yauY4qlnLjZNFXjD+DOGdnhnwMh9bwh8SgeqR4YU02
sZumOzTo4SCWZ9/6+6Acc3LBe4TCiMxY/k61KwJQBjGDNmfJP3SEl7C8LZFOTy+O+VxwfV0+jEVq
7htzVldLRd9k8K7IVGdsOVfhyYJtAt7fLRnBsy3uXEgyFesQHvJOeFTyj/EkCSWylqFDK/uBRpsy
o/IJnO0P+gJ66IH1JbKZbwbmRDN4k3H1FhJFcwQmB1gwfNrmNj5RYyCwwYvjR9z1DOWdZN6sFIAD
hF5NoLQDfog/MgrGRyGi8hvRfDytz0LeMjsW9QeLIehN5yY9pa+fLIf5Qp9RuMAv2HECirHlYfEa
WCJjdiCrVaE3OJiFTxXJYuP9JMngJN4bG2GbKl7RdXB4sfDgxHLyALPe9v/qxZFfXv8oahRuoouI
GzA5uMWu9czMKxh7MpRkh5HqRDbeRGsPEn4WhnjapV+DMIAtcKdfxp6J6lFf8Z6O2DC3EeItEuc+
LOVQMqGz2AstALN72jrFVr4j44fPL+2JS5DLf+Nw4xl4A56aOP6RpM2or8EQ4jwY/uIj29vw/1Qu
efzCmQ/fk/CpRUR7QJyr+wHBiMPNjv5YTItUXxww69AVgf7jyHtGTjtn9Qg9YjJARIkzjejh7wlI
xUmgkDi3Gcmx1qeb/wA2YXhXv74mOp/4+WEpsyAoN+R2DT65F0ADfUnfDcpL0JxnthqOjPAvMVNm
cB426/SgiqucWFE4OL/6PuquXEYJFUf18hT8vD0cwul2ctIBrS/82OaWBQcJP6mdooNh5xDTXypk
wTtk3YRF6w4aEP92cAyUWAwq48swIEWilnpUBnsyG/9TBmz6odUs9t3et5xS2cQAP/tfnUqzc+sB
e4lbClgMl2Jrdz5Yl98C0iALf6pXHEWB+SfgIbTYSP2oys+It5VLKTUvUvFv1O46uoxu2H0kOxl9
6aD1hT9C/2YHqAuHFLJ8+4ZJwLeHVJ+UFOB/yKO1pdT9+4hcZcXS0s8FAm2SQx/yyRCXOlMiYQR9
73zIDeT6DlBeKMF6LFlAFG4kY2kT/96SnZV760s6hOyhhpk+7Etrp6R/sv4ceFLFHdJxLzwHoV2R
wAWXYb7g0QeQ8gdP55eIGuMrPEyH1W9hIxmBYQz5CBNxxYofzY1Kj02KRcWxsCxQf75OGWM0nQ1O
ckv5jQlrK3w9XA5IV26YyHACkfmwoEohjG9tLvj1I+B5xzFf5PGXzOG1k2ADOGLskQZLVr0HDgqr
EdEOUbHJU7u8MA6ly5ijg0jinTB/QYxJ52fCnT7RErPx27PIEh09s3xCjWqJUguxii/NaKYuwk2o
QkE9V51b9g9Dusj03UZJU/VX3Ep1n0Vui0qjB+W5rG8sFEi5cQt2VfGCYGZzjTQH53yxa4W1qUzv
+6vdCQFm37l+MhCmHkvhDxth70e3PAEb1ivuAOkREvi2O+o+MxT9Rjumsl68de2xkg616g66X0yS
gVq8hDU7NZugJ3pHJtmJl6o3hlulnTMNP8SgQ7mIV4w/KZFVeY6ecQp+hbdjOEK7CRFYKxemRaBJ
S9MDvqyxqzkpL5dpUKWtwHW5PXt1OpsEp3Xlve8MMr9FGzqM7Mg2GkD12cDbcnhST59xnv3gv5bA
iMGoax1UN8ZKuPJ4CQeaSqj+k0D/5ctHkSgZzbauCNu+3+vXmh21Zpz4tdvUD1GNTzt9HLNnqT/D
qnkzISZ/i/3XrLjydSVG682WDsIfA9NFe1VNz4wdtlOtwyrTrls3O0ZbJq+mgebeNTBULoovFSIi
W6FDceEKrBqChdFVcuwPKDjxtpBfgVE/5paAnuV9l1ACdoj9tfCAMy8S5wPGY3qzvwMS1M/gFPdO
fdmgUKrII/A58Y2F8IcYgDw1kSkdokemQDM0t/S+pcEClrqCshUPZLb41OcaQsOdatrv9/2dMBvV
Y73IaJ0EpJejnWvCydAxvQFfFhvl26r2JcZIGG8uH9lMWE0D7B2QTLbmmFTvxkKOXawERseGbhE5
YNM1ig0I4kuSG4y/Zh0ypCp+eX0l6zWHjVzrfXDa80Hid2ttLhZZtBHsk9fVHj5rGmn+2BDRmmIV
Ho70L0t5Y+hspB7kebae4tUZPPt9AnGN1tQtLswNFWS9Nm++817UW7IODNPRaOLeC9Yv1Gt/vIEy
BxIptJBhyAiZ9Z2vJB6jihBYITKyOafIrfKS+Qs0ox+UN6ikbc/3CXkeguF1V8ytM5J2/YngQlhi
tSzV3/ZIlOdZs6/9nq2ndvrcyBA7TnJ8QC28NBaQvM8KqhbOgtjNMBO8faCK1jKbj7BHGEh2P7pj
WccXGJIdihMK3fcKmhzDHaDlkUQkIFlz72qpEdoWJXthMYGWu42Okr7q6FfuIVPBN1IwniS0azqC
x/cOPqqc39UJhQfHJd2qPHD5BkSn/PmtP3i5DjXaf5WSaDpS2BgZ8GS1nUqOHJ9D6VNcUDm/90li
4oqZNKT2672tU5ZqlD3mdKHWlyHZWVSw0tMisgTKdj0n4Jv1WxyuB3AsjAwYrbT9x2FWxhivVU/8
oUkWP0OJlq4Al1xJLPgl0qHTblm0ZMqGr6JL91k479qJn/WI0n8oeKSRJpAXiJLvZbmaRk4gv24F
FO8lHcsGNHpzK5gL8Rut3syD4SHxIydlt/VVaosx/s2xR/Bblj2gY4aO0hwn81mn/YOh2W60yu2s
NYg9nFbwo7AtKVAdDzLu6OwgfTageonYRgWAsEZXEFmTRzzH0TG0q9BcfniSgaDGAN122Ilzd1WV
JzRRLRQBdLGkKfK+v7o9fsxG+pezUWeDiuoDyws1/97onOwAzFtbKsWqPiaHWt/TaGiTqaTeiLP+
S2Hvv08ERzwPM9rCG6iM1zCTeBRqy3l3W8wMbI74eszk3aTBZ7oUOtGv9oGiusyHf/x3pmwGVocB
a91TJX2Yy8kO2gNfJwh7TBIZiNe/vRfh+6VgJk+ms7stuV1l8RWK16oGq8xTykiyf7AEe58qBMk/
iYQpmSGA7A3VTmsnpH+A9sX6hyKoH3z9B7zGCiS4j9Uu+SWjClZZ6JKPXcHgUZHzO3wC70VMFtJ3
VpOm/oSfwkIQ9VO4TZorlwWHpvwi+wQdKozg6BiliOXB5F1CgkWMRyfNJpYKrK8B+fDcgTPHdcM1
TxegeK/aj4QbNRLW/HJSFFBdpLfQ8pTPpei/U0K7EAqIgysj6Me8zSiTYREHbQciwMu2Srl9Zzj8
bSRG38wsLkhOVHd06m+BitoA99kNzijsLe3eTayk9NQgPTgwNqC+yiknxgOd/wuw2r557/L2YSb7
9lnduEVeCnpcbYXgr5XO4mR8/1IijNPUpEgcPMsJZwsKA3afr18Z/fRGUxcYxsP3/PEG5jDbYkNA
Fc86W/Ja2X/jEUh8Xndpq6vhxnbBeju0baGt2Zwj/vtfPf0WbQ+JXa3AkWHvcFHni+sMC8UhZ5p1
zvfV4Yp1TTWW8msJRWk9HkOEsiAosXMiZ0DNHP1kF3Qym7jxBn6zt6PAMQpm7zUGpVJG0JifKkxj
H/JPZBJGBBddLBtJFfwT4Dda2YshOR3z7k1kbMZnZEchgIWZAh3dyUgmnX/OnRN3N63Y061/oYEy
myUceuGAtqCzbkpP1OWxvXK16coC92+yDBckgQSnYMRZ8AFnSsoYczOsEgqbtEsF2D2m/Re8fbs0
XwutWRsbFHaCturQitCs14wUPXxdRu+ngTumK8TE3EhgveVtOhx7dl/+BFgXXPOSG49c80rLbbWT
8lmgp2lqOPyP6YzNrrn70RcC971tXqaEdyNYoFbUCGxK3KJfBMYSDb+0EXp+EwcvTuOz42hRjIO9
YoQClmdl5csyfH66ZYIHTzhIl2J+bb3gRq0Rp8f/32nUVR+DUaRH2Jq5JVsDkF9C7bJhD+6+FYes
6g1a5WnnAc4otJFktgCwU78PnNjyzBVfKZZkB5gxzQIbAAdl/nZIbQQYCH39IHyRukoHzwMNwHzT
V8DAjh1Snx/zB2YAiVO66pt+BaZUgUnpBlCP2B+uMrY2MUVBM2NcLNe7THWryqtfp1TZyhD6cF1S
n7YMBA0yi+eiCAjQHTFNG26brRgbWqVL/ljSw9YiJdTGEbP3L6uKqT3WPR6+6MKoYzLs/Cr4PSXU
0NSuBfs04NHqRm1/zfE5sBlLV++GfzNfNnskeo1iJ0s2DaY/wn2d0Rhjy1QWoXFGyaORQKrsC4nx
hfsGxQbaMsaJRe4xAQwojv+Pqe5Z4bLT7uftUch8TlAwUMXkpSg/t0hkXDTrHHFyQTZoVkYHCNyY
7TvG72/0LDNOWIOTL/5XFr6mbpP3mdjdBOQRsKt+lTMFAyXhSTBlVLuWb3i68MzwEqf8vR37if+B
89zvpLXHBCNPrs4AcQCu5TsMncaYi9ym1G6uVh60HaFECKpC/6spTzrzWeg9AGeI6BVLHyJrPde9
NwognQjGWcnrwDkxMvp3sX/RRDE3sT49LT25TnvM/UB3WDxfxx8KSEL2NO1IqJ5GODMDdbA913Tb
8ZrJI+AU4qvUWTvgCSaffopfmr/Q/NGav9h05v+U1E2QddO6frCaVzfWpW/INjdyfjokZ1OE00SQ
pQjmJtKNx7T923ABvicILMasz4G/MU9w1qWrEqMfTI1LQXCFcKVkMhWeGIoguVqOlJ189zxbVj3S
HmNbbOfq03gUjI52HQHNww+OKyH+x7cA5Vnl6sKZBaTIwDGN+RiWnQegefzO/4Fn1Biqy/k6AdfG
JNIDJsX1CMladfXZs3hKUx8Iixjgy4wNVnGdjG/Zc2R2RWRI9sRQi6wMMZes+izfNyXc9EXIekib
PmblzJAyxo0VWE5PW8FeW3b6LZHoVrWtt+k9tJGsQPMvFql6Hv5AE0HcoUY1ZmzhUbGGNvEhk40Q
8EmFaVXhx8kX00UlqzhcYqo/VutwTviay5ZOsONn5jUADQWfQ/MebaMAKyCvbS4Cn/sNiK2G2t1i
MUoddgWULNHHL4OVVu/Y/lrqXr8Yn1P/sgX1WJccGzvEjKpykO6sjoComiJ6RTe8yrBrtvpf9++9
SdDNdFtmzO/WpVPHzbMy5gxhcozhgbVssfb4XBoMCepmNQZ2QIWmpyBgD8huGFnnaIWsnueCeVrN
Wic5JsyRxTfq622InJ9LjpiMd2DnAFnjW8cAvg5hpaV/CnMD58UeSAB3RaRYQbgTKsFhn3K6Kypf
cgZ7vIFIxRSuYwTt+A2fonDHSFcPdyNxEkTgseoDuIQ7JK1kmCjqnriYlAOt+zWEH71esfBX9h8+
fADLVL8l+r+9gYUQ0xpJw8U3IYbGmyBLApXK6R+iA2AX7IioluUP+qXqu46WFgMGCktKfPPQ9mfh
IUaPljpdX7YsNWCCCGxFptVidm/x20byqsKwnPbXyCk8Y6x2RX8urDV+V37CtHQZy2MQPAIqXQpW
tdsDDa2iJcly9WXETa2zrsKVyq4enlOGiETbNhAEQsqqnj6vBWFjy9AUPwGsSlBhLbWkjICkFNcd
i6bA2JQGtXd7abDoBNhgALkWRHgnUNDba5d5CvSl9lzFxmKAlc8CVl2r0bMevs0C/Y65+lh+VtwK
vjohMQZ3ARbfsLIa9414StSPUv8tc9mr5rOMj6PgaKPPoqthYs8DW1LnoLMvyj+5PwlQitAIs3SD
QAcPymQOU/s9zqP0qzH8ZevwkGml83mIlNjYe4jkgvhT4FljFpKSM3hhfEJrwcIfrVy+oc3ThHvR
Hxk58IwwRjLjH/ORmg7KAfR6Y7TLMtQcyK+UhXWU+PJb85g22Pnsk2AlkYSOyeN2xIoHwPHEx0Tt
07j6CUw2ivAzqMsDIkMSxIKHjp74zep5RR0sBPPuWc6DM0uJ1EOoRLaQSR4r7TueBdyZHPjf0KAo
rhuaCvks13Z47h3s2q3Xffi4Zh+kgbOeR96m6GUVykJZtUk+6JVFjxbjyb+kwTV80UX5iHgr2CTf
hbx8yWsjJ0ZU7Lm1D6lBKKD029bP0NrJCqaXs8Db2RDS9DkkssM0jaIVzd48OYoYbigpU9dKZzDp
UaXz6hjJ6jFHry0v5NNaVx0+RYH+H+TkSIbdBjowGjM9WJEEQ4fBE0Yhxy/I74fHNiRkZnj+IxqY
59Na8+p4DDYYiiwGeTlpiaSvg/HVHRHzH6Hp/zoS3Rfqx9W+kdCiLsEBt4z/meIWsAnyc1nxIUlC
j3byPyYVIRkUtd9qTFWWkJ34Tacwn//BVit5VQNh+ydAXgItLboYXQ6lP+lDOK82TEdSXz3IzFZY
Tv+qg0tJFG213NaAqy2Mpd54/D2sH2RO+DT9SGrhijv5Cv0O0oY5bOYaAOICrkPhyrANsM78yzzO
mFWW+Zm5iqm5bhZxl4Q3EExz7ztK7PmHqgRPiAnNucT86zIHMB4vFSI6U4s+f9DiQg2DMWOPp4Fm
avbON+OFLvwPE9CeTT3vo4l1DqJ38yV+3FL3LFRmuXUYbnie537YeJA+NoLqfBgR1il81Xl+bWDu
MDoCpoziKVoKxpSbXCL8QR6AEUFjwEWiYt7N8XRQHOlPbQJzWKwmLJc4lo6pubkMGdeE9pyFB9na
S1a7wpu9/VRZM0qg635NNc48p0ytLhm4dHURXVSMMMSu4Ghh8jJQlnqG6mJ8wMdIe7Y2SZliIjMX
yWpYV9ueqvbYhHR8NLnRmgudIcjUl6dLcW5Cs/rYGq0dX4V8a7LRuMCWoXioQDPqQIF/SEOriFl6
K0sKIJaDEaMhdPDEpOTICfpFo7hW+YjJNQvf7usJCdpaiEfjjhQeZZUd4j32lbPBWHB+eFMAbcUn
V4BeIT4iSI+E6g53/JkZVBb+mZGrRzdE3fo0gTJ5hRRuOb3MkhVrBG9HskeKMD9pHf5jColUcOT3
Gt1AfVAFQoRvZTiTnuoFlVeGsKZzA8KLWspmp5D97u1GyU5Or5/Ra+mIc1v6wVQx3s36Zyx3r36n
ELE060mIlOfxFlgu5RaoYyhuC/HK5p0s4G8bn0MImeaJxwKmf02r5ANwVAllot7o6Tm552sEG4U7
Iuv/sMXAwrDP/1gI01LyxRyOYsUIzGoeYntB4kxkDVqafl6Raox1YPbSCPpwpHpHq8P/hVKuiTys
9D1Zdnh77FfiMwBEEEklzPeWKRxCCSwlXLFcvtYRjsuuxjTkFQS2eny/gyNjqN71TZZRpGaqTnBh
NpFC2vmXFaQf2MK5WeGOJWcT3Lsy+5AhKcSML1GDIQKmMOZyfq3gi32Wn2Xdn+oQTPtk/YFMf40R
MUD9J/3BRnGuZ0sVqCKjBTf8fpc3QuEQwCZI7/p/DbWO/M28ErEIXBKzu0r0YsYh+51S6A5yswJG
yOcMgSHlW6A3K34rIb4O8iXS7Ir7l9qVJF7jc6DbFICyIg9DOeBztCmMJDg1w/fy1S119TKgk4EH
/3mfzMYeyP/xSWasNhLLScds9rxpw4qvQXMDoyBjQ2XdjHMx3zCditU5Yl80s6tog4ZzjXuUfSTy
Q7g3BqHIjnE1fV9+6kcMOxPdgB/dZuTQzIpDtXm51q8+umguom99Bul/kUkLeISTd5ByxkVGu+aq
V+bVVTsoIMNspDvDGgkYSADyWWil5vUG7uaGmQ9zFDRoaDJAe1gkMaJyRS5g04SGoV0z/1G6Z6oS
sMcXCU8tJK8l6kvmp7Ak+UeOmtdK1Lxg/l41K4H2DeGy6mJKpsaiL6zc8ff9AqVEdPuMeWbb2ukN
qSBB6iOOzaMAXdQuXt+5vhjFL/nt8YNy3eP/P6H7QVCGuKHcUYziPjIvDPVslDwxUVqIVeYv53MI
2XfMSHo318qlgpi6Do1jRykQTKOjnE0KIwnsnWqybroVSADG0TCZA3EKEnzJPrVfFvgQioRzsYEu
w7IB8+wSWLBJYrH/wqzxNZRLdiTaqa4OCHpfNxpgav0Wb74wKzbV17jJfypOXWnDqEskifJPuvAM
ARc6/dE3oBWnyhxHH1ABc3SW7i/Ny2/6Bu5OTPYeinDIVBzWpCyOB97QKnHIJPtw6Od3YfFqV8xv
MD/qIJZrNo/Q+hzrkaEL8SwaXiYcDEopnzWBRx71vc3apEBV3crUT367rcwVKCCbj/3FdDShw0It
IY3GTMtxY+0ZH0bkZDpWsK5IouGMbvK5usaZLZzhe+KXSVJ8spO+iUYILc00skJROVpzaADWXGTK
GQPGmbTCNaUA5HP6+posl+jNcolcZoUHBBirYOftOWQ9TwIOaJUd08IcU5mGhE3xNDbglXwP8gv/
/Ak7BmI1bA9AKJ2+nbRwpxz4RbzUsBr+wY4wuS64VKgKBrJXKeSFpSN4EIQmXxU2V3hJnCUb623T
cJVIEKrvAjYJMVFOtJFvCaOinfZhInMvFd4NbRpqIeHhutD3ojxPFVt/HbKIZfEcfV05DdBWsl8+
cqh3zUbJT0bP39rz7HEcfl6Q+FFoc2nyy3LqwXous0NBNi21gPGYM8LoH6KvVZdkgytlqGyOaap4
i3nJZyuvMvq812U01tLnMapItK4EQXAiMx2J07O8re76kuRgvXcom2RlAy3T/LIYrbbeoD8ijIE0
6tyUK+yhtcfWndi5/o6zLx43r2GXmLsWd75OiDFrnvewYMWOthraJoOmvZI938pCBG8jP/+/+/v3
Am0YDsANHAVgOJ2O0ofOh90hmdCvaD0oRPGK0KIQ4ffKbEnzxWoPss2cqdv/5JPZdlvp4CNYzmCs
p1gKXRY/Vb5TCBDd4IT8G4kUWCIk0RQ+MQmKBF4KYMgIsi8co+ZN4npmQUdiCt4G4oQv4VbJ1hVa
MVSWBkXKhqe+en19GLBPug6N0JUvMvEwn/X2Hl5BySyUYtzHkpiSK0oeT74wHXSToYDljQGLQwlD
+aq8zwN6DSQIzDi4JSmIiE1+7+rXhcs2zRkKcXYAaqe9T2nfJ7VJ3btCH+LQR3D11Sug7vQlv/f7
ybtCzLLO8AQFckiY51IEzYMeBYcCWwQUzYzfK5cfZu37yQUbWKuaW5Snn+VP9MUxFicuwwtrHzCl
D/k7SJUWNUBWnDgMOOYT3XBmXCFHDqye7GilHTjesteeD82v2EZXroQcAes0MUcM0RjOoyxaSeJK
1c/U8v296qE7eHTRGQ71u97uOQDjz0Whe3XBcr2GtfWPrvulEe/Eu4gk7lQAW1px7LdfbBEXwj8M
GnTpjH2hN+bDFx2MzuS0WZLzg4hDFb2RKVxK2c6MolOP4rAoy1W7RjRjMI4ueYnlWZLssNqSNCrl
XyaGRRsPipFAnKQTGdwmnlMxRvElF24CNtBpAYM3UX8KlD39jR+RYpP7zjQnpJGZE5L8zn+Uaici
QfympmNkiXWBu0paBWARLOrulpnP6ROdRuCiieEJ75MqU3msVKSdFDhIw9mO4OHb57/mZ9ag7WvY
CYFM0Xqm5tzRDlYnZNXKeNRAPmSeWZAxeCyC2n9VDXPWfwGPkwhDw9gUBasbhtfM0xJWU3wMMwQM
ke6FoocMSACKSfjPrwiE8Bp/1wWyPJzQyUKBTTBsY4N5E5WGaRvcYWAaw686wfw5oxm2Cr+iO8Ee
ZszDdslkfQsSc9L0kVEyLDSv/4vepPTNktkDVswMC3geOeKwpWnt/8q1/lNFuGOu/bAKSWnI6smZ
wuvQaqD/c+1ehF772owCBxta24Dv9kxlMqYka1WC9nJIIq9oHY1DTkKuS16QFl+oRjsUHoL8axhP
K/ou0Dv545mJ6Bh+McXsGby+t5/UG63DO11hSMMsNtZejlAOvbBCfcd3gsvQAIswSZtOgznMQ/7d
pbYeAxOgxG//tNxrMMVegAaAp8kYcEl2q5JN5lmtmyZbg6mxbjg6ocyUbG9iTT4/XllcyLlDeSOH
iC4xc7YrwTz0q4AZHvRmoQMsNEPqUckXhl6gGtiLm/l3VixUFAyBvm7TAiL3im2Q2SF0ow1Ah5A6
/aTOp9VAQD0TT+S4sWDCzGgw6Ql8BP0j28lp7a9OAIp6WIvltzp48oKfJlHsSWwwmUgu2Dtfxi3K
wWa1iHBHue2/qkMGu3z3gS1W/3DZpWhZTs0fFb5KiXGNy1U31f+IP8DdyLuKMy6d0S2hAyToLw19
GAHlJua8KHx+YTP2yBrUkYQ4Ot/zfC7qy068h+AFCgxFTqStBqrUVvkmILMGlQggU7kE7JoV81gI
9mvwuIbpmTeR7IC8lkkCqM568KWzeg3E6wDr92N+67075gxyflrIGPnZev1I78tgerGFJxacWHMn
Z1wz8JozEp0wnkwaBmIfWdXFi7b91a1rk3rMJwfn/Sd+mc2s+hzGXWc/jZu0asJ+l1DR3HTskmA3
s0MeLhvac0X8bpJt5urlOjuRG4TIGUvKeyv11/K9mzQ6CWs/9cHnxnMihsvyErmSysewbg4Cl0m4
x2tDq0dNfB6uLWrcigyoN/cRKz0ixEz+Gt+L7jZEF6GfQlbiBbvumGGmAANoZ0xL6gQpaESYw3dD
KDGN0kd3FfHZaR7DVYEcLW2BtjGEet9u2xehpdsMdZ0WPdT+UBPmW845q/rby7BYkOHA8zNtkaug
ybzck8NlrN/U8E9P9+YDZXrtKDdUS8ysIIviDUa8dSkVylTOfx1a2G6gk1CmijdfRtlFiVZZhzct
O6ODerE+4bUABim+6npXTbHHcDd3bUT3ijQ5bV0R1Ge3LrnViQ4IlkFqp7+/ii9Vd7NBVjzDoNhj
gK7chDl54yv4xw32IO/uUqGMo5kQjIWVP1pzp5Rf6RPpiWGirZ8b0b7ut+Iwb4jV28ok69S71vhH
njCj99frB/4Ht3VCKuRqgkjnq496f1U/BAmVsCG6n6YnM5vhSKaBkN+HW4Tzv01wHJNlgkK6tUhA
XcFXISqxftZQZtRTUntpShopl6gthn+cvemh8chMMCxfo3tUljHVNMIeyjukL2zJbeOCmp8ns+JD
rZnlh5NJ1DNf+0Ekk2spIW1snpDyuUZn1bhNiU8DxvDDkCYvt6+IFbvo1cllkL1eXJM9qTOviPcR
FEfZjdKdpgH/Yq25MRdA3l4zRCS5ujfLr75eI/36Q7qZMNjJ9DuTvVhY/PTLGMsBCVkBGTZzqB1I
WMp1iz432RIwaXCjRYsM4129bPFSalusmxk5nAhoktcmaf2ivyXNBqJDhDtEm/FvKr23K6LCaoeW
evyHWZbwKZXzl6kMPeitJvNNOhjpZGOwKzIOIDpzyadiy9ybgXoOO1XbFR4FcOewi0NfgncmpMrd
y6xJOXhp0TRA38g5bIJ7hXQSW6FmKD2kox/3xSDgf6plCLwGgzjMjWL+qRmlzS32xbDP0rc1YxnC
IRGfGbvUGwrIiP5XFfFkum/Tbd9nKtxQIi76ZZvQs2JzXt//I+m8llPn0i36RKpSDrcgJIHIwYBv
VPYGSyignHj6Hvq76lSfrt07YFta6wtzjvmq12r9DLp/Cm4ypppEnWGdEjImtwRXk6USu2nim7j5
XuxY4gcrEjYZm5pecxLS4DFcBcDBl+0pQkgMAVLwWpZbdbaZ/tjAhOA35SuVuc5qaVu3qyo8MOHH
gQE8IwhWOAgb1WGk/C7AeExXMXybjsSAdm58luNnSx4gE5Ub6TtC7psEM3x2yh9Rgf1Zrc9E46Fm
poZiAnZB82EQH0q7CMSykP3eXGkMTlkbQrZjflB47I6yE70R4wclWaQJliRIL923hPt/kMDOcoES
Ejt/i0QeuAaqT3yW5jnAaU2vjsCYNVJ0CIslhbd8xMzaJhPkcI41W9t0+dFodyUbrQ/0rpafY5Jt
2IVg0VbbP0m9kg+QnErroAIrLp6EU6RYF0NtM3T///sQOwz1nQQYkl2GN1D6oyU9QqZvGcZSPT6Y
mde93JjwpOV3KKy1/JuV38AQhnAmivOSHBCSQaKEMxMB0aSz9wVh+UElSGlNfYCpMG/2SKQMZj4p
D8OjMxcB57wmfAH7LbRT2+3z9L14kwskH3MASncp/00YlJXFjW01/av5LQNZKOG1QIVhy83TLEe7
gSVY4FP8fWwKXnSu2lIhfitawr8QB2RnRECiIWr0Ege/X1K3XEkoNwIP95mlgZP+ib+j72h0maXy
O3MFsgZldoTXNytZ+SOv4KnL0Jry0fN233f/GnXfN9sPqgzYYgNEJAi+kIWWtN49s6gcBDNSNLCI
n78O0GISfb+ghM1oYP1OJA7jmAxOA6YpjNhikG0oH3VI1I2xTcxnpM3oyYx0ydygUNCnubry+0F/
1DJl0dhy6Mje8Gt04ZLvAj90GaxoXy7ATm1G+uZK5gKnhhiaRy51iwQ6ogpUfV/TYjWwGR618KP8
1O/NxCw1jT/M+dXUuF9678+wE9XJ6IQAtBBruLVEm0PduBvh5T3x2lYN0/vhW+BVk0ptZoh/+EVs
GZ3JWhOW08PfE7Ls4GZM9I1CVgWmAlwv/W8aLvl9B5HbDZqsp0ZzfjDtQrAc9nkJMv/q8C43nF5G
swk+y5y1uwHrZpFop7QnxstaV8xPYJaOLjNc1BPp+t26PTNacykqqyK7MI0eIM6DMNsnhl1p/wC6
EGSUXYlJHewB4UbEktEBgYErPaM4juFutPE1fh0TOHnWiWL5JbnUxkl7qaVVOm51DEHBt6Hh+aMh
WhB8mtkZTIPqkL3/yuA62fSmaAPB9Dh5B99K1hUIOzqPnJgL4RRB/hA1IiAML4g2wzpnaDP6kcYQ
YRHdX1slWFW1RKXuxuKeRHnGpzLibMCPqW1kP937gn/g80J6deiKQwVsWtmKGeM7sLrMyfo5kat0
4Ok679eiSKCDejTzfUaAjHJkGM2OvFR2YZasJlMDe7ekAUuQq2QkEpPFOBBQgM1GNKb2i+aZtmlJ
JFpQLnT6MX+7g44fYl5SpXP4hQsc8ztUFhWrJEgchKGjIiSOAb1H2zn6tjQTVC88fdgxUAe2yORx
H6yjbhPoZx2cD2PK7mC8vnAZv+y/uiJ8E02LSk4gpy0IVVr4LTO6Vlty7qOHhaGXo2RC8GEbjJ7p
6+Jb3aDYnbcec23wigSdUHxF54/8VMSvFn0zay08/UtiEZPinw5eL2To0Dlv/qUcbt2EIOtaG5/G
G10IuhyGGxsPjSGUwAD2zRFwNj9eXqTUB7i1/zzk7/z9JfghdpUGbWzrE6lgiIh0ZgwisgnCS677
x6aDZC/D1xS7cbtpqMnarbCPCufEaEO+ciPp8ElOUFKMgAZors1s6SSI9hdHjFniabehZYvIPcXi
lshznSQ8rPPkxhYPqz+NzD8tWgFQP0tG27m2+uAmb+YfktmarWQsGKsg94iBsahYLN6QEdRN9Gw/
65IAeEzOhGgFNpweGZPYmpmXuf3o81JZcOGCk0Atb2fAd4cjXGVsQQz3P8ZWC0/AeJPu6/NC7YeR
xWE48vqHzng8iVAHRRfUDnFVQr2SJLr8m+Dx7Yy4Zz84eIIFZBalR0W0i8lgiL8QrSSgX7DGIk1G
TIRigGVXuHvPA7x6yGVT5u4Culrk7nAyWYUdBoQ4VJJZsB0/G/OSssGXd+ZxFI/puHm7uKcgXC3h
fLLXVD3mSTptJawjFMYN3mDESdSrLDXlf5Dr4PfSJUDJ5vuDMSJ0eYkHw4NyBaycpg7ududgbRRW
ZLu4w6Gh+p5XX7jX9v2Db3Trl8gUQFBo/wRtzVmI5aXtbHGebNvFx5xmbmSeskk+yN/DDkpiNGU4
gczy0wuK24zbIbFV2jdoOSaZauZ/OPV194O/np82nJMT4aN7zMDhDcOcemJhV6PGwOu4YR/YpCem
+qvo5bMiCQD3gBsQp1guBm10Y5AeaDmJZth80HEDE/xHYre+TVFE4RE5m/I5cPXDoKHzv3VUiK+v
AezW4Haa3VSkCCLH6ciY5w5Fz01lWjIyJyncoaLm9cwdjEBF4hbGQoEFTlQ9sglgzUozJ+0Lqs3y
c+K9sMJLpK85TGBX0idm9Nn3ii2VcpJRZr/BSHqJwzb109i64g4OITzE2UbOgEF7xdLOCn5e0Exg
OTpEP09vREzglzuoTzW4kq6VO5XApzsguEIKVC5QhZQINMRDKpOHvsA2z7Az05bS6/Hi8WJJrf6H
tDYjdEvALFCPvN/c5fiYNVJ5von0+xZsyyPRjzWv8Jl4IgxcUWhHL4883R4YSOGov82Ft4zpaqRN
482BXIAt+8gR8nbW+PGlsjdclXj65xkSs0njXInzoWFCMTfCVZz676cBXgcG8QVuYehwMg4CkzWW
/fWM9YQyf/3AozetLQIycjKLAV+hW/pefwWcc5NWBBIDngHMB+McogPCjrkf7eU3vn7iRfiMeD1s
y/TRJbONSr2mdAjdbn+rxOUdZjRo2OzhieLh7EHtT9otSc+PyRmBRu6VrrkP4JiKG5393eqvY+mR
z+j30lswfyuO6SmG/17xr5SVT8FEbXVSeYvnhf3Zv3Y8bNnu013VDYYDCZsFphWzXAw/Ncl0n9kf
EbtELU50+/4ESHLJ95jlQl4smLq3nrSXD2DN1HHRE9PBuHmIwHC7yY5Zxox75D9GJAoqRsDilVRI
xp80FKiaDaJ5qfDsHMPLM/tVfWwns+w8OtZqr/1MhH8iERkjFzaUwgTp+0KuIUXNX9NPyM1RhKf3
jFnolpcAZAEwwXi2HjaPeAGSiJE6cXFkP0BEZADbO2G2YxcA6ipcjPkXJRsLV8GGIimiIUPPSsAG
qaL85OzJxk9fdsbpABPnzLOWBHsZkRgLJUYMkzp9wS4VMCXPI00Am13YwKWOAGLOGaEPj1ZbQW9j
Ju/VmU8DYCyz32mZy1iQxb0t3JFNkaeXupG6Qv9sVE69rM1NiJLTINdyVbGfg4uDBryHkkT2BvPi
rdhxkjsmtiBjn+wl0xbcaLC1nwGBGicTO/zIIc+dN0twiDaW4x07Qb1/YgER9C0HtQEm8TBpOmkP
S+7vJmHIdU6fHTgs06HH5ONaDKrTF15hHz4QoexR5inFPmUc+gOlo2bUPpscHVSHKDmk3Wo6pJe5
AZUYTs0srZfpube2yLqh/rwtL6KHL/bxY2g847N9KatGfaShb3JUVbuJJDOTTIdNnOFIvv7FuQ8h
jYhFKhBMer3zuUYTJrBbt3+vzH0vjVtLqhzzWNPrYlgxNjK7xiDe2W4+q9YLnhFDP3XOCuZTLVJG
fMgU9YU6D49Ry+3DN/DPwgSElLncBCyEGkcWl+oPOrCdIFwKKtOCIwqrGgF+OLtd3bUR4mNCSs+Y
rwYESvWWwROiDTf6JwEcpdWaRZ0rsmMD95h4LxBwFvKLLYhfK/x5K7heCfWZ6ahf/pieFMjhKeA4
G9ilsl2mymheWyF72xLlosoK3WdZDeLPuHO8sJ7gSQw2gLcnLBDB5lx/N8JrMVazf+WHDI1rBKfr
QJSqf4qO9axCjFNkJ4Od/ZTCOmiOab0gYBKir0oY85tXdikhjzp+XrB8GKVvS4zc6kmM/fJijeuk
XEvjRjoyOGe5dmOTE+PR774KNjg5Z1INo9kFtyPFG9x+inlvoZyhANultxezslmNDgPYHtsVEpIo
0b87v7sWOLWJwiPNTWTVPB8Hl3HoWTCgd9nah6dmzhXZB5uCmm9hgX7IBACw5NLUdCcFXqOaYK2T
DFUY6AuwSBmFhIK6H//7G2voR/EKn/7CwvV6QA0tJXfwV0PlMlOF2rZpHVbzDepk4Ssr+eFelYpP
PtN+ReVUP+MTGrjskqO4LrzEWnQ6i08Gwav3OZRXPKn8DMvCMXvSVi8FB5fiWRQanxVVF5ESnjws
jeCMH/GT3Mx40ZSrxNx/VAhfLFUqlzFep63D0qn7DTBnLAU44F/U38Oqbmy83CKuG0ZCx07Y9V9E
IcvI+CTmenRoebKK8D4GjTM1Alz25PipRHTRY65xjwtOwsWLNwEJV/eQqCOkhZKz8vmXAONLbyYp
G7HhhcgUCNbjJg8Ji6ZN0syluYlaF9C5UNH0IOwIySl25YMVOLJ2qKlTqYi3eKhggRLHi/xuVv3G
yUaM9gxYdLRnewuU69EIfGSBqUDybdVme6l2GVrNzHFVDkukOnQhJhkaVfgNzW+vpleN7cQAt/DM
CI0xeQwZT7maygmpX5CvzTtvR0S5Br9FkVwD136D5Cr4F4bs63i6e95ENhglegRahh8Jvf9KYArV
/2v+St0jd7JADPnVMt/CmHqsgPOXZ3osdGqTc3GYa0+O92Ee7LC69hepu2BAihB8RQSC12DImPSN
hOvOBtMxiMb77coFMbj6vqXUMyW/a/xcPX3ypUaZ6WXPRBIWzdDZ1N2xPRbfA8/La8GYXbTQhWA2
tkf0PumaqZNqEHCF3KhnTfHJnwM2lWTN8aQFCA52IkJ2EEJkBKc/WnAbh5sKXRs2LKwr9uz75WTF
ucjqXnx9gfbDRTAyhiTQhgZDX38AMabsc6v2T+i+BmRQ4m8O7pWAcb7297zNaKkYbRjHqtmqYE9x
fvKAaFtzvIUWaiDKmJIQ9cbX8NdNdUH4Z7R7tkQq3kfQpfpfLpyM8tyh0nCK7KbwWfAsQkFYZM+A
NezbU++TXmxA28byLoBDVW6APAjGgZ8rEgBRulmM/nXCYxA3qcu6vATFD/lnYrJv9XnMm8236wYn
LjyM8PUav4VLrl3fpyXPOcO7DX+oSHaSvMingiJcAcYY2avV1Va75dKAoEtncqk+Rs5VyU2kQ158
TSmTXvnD2BiDk2qJjsbdJTHOYCBLKhpB3yPBfuKG9MT8X5lcdTZK4194/Dgjf8XwXZhLwHEh3OZo
xMmIp2T02QzB8YOQy8v5ucFIh2qfkJAgCoukfGhBggh+kdBEVPo/KMJpcgkQsllsVVIsKOC1FWzx
gFDyr4Ee5yOtKcW7gb8NWcOW8gkTAEOYAPBGRM0IHZ6tBnIlLlkC7Wi7mm1wVD/HLCxJzboLSHon
aO7wQCbNZNFKfpP+66XuBpZsgBDwkfBbRs5KkQCDtUjbonGQoSEFqQ2XuKTGzulUUzZuEY+JIlOR
ySw4mh1qR04S5iY0gtJlQGoZ+2+Q8eE9JqGQ5CEdL+ZdlX9KOt8YDP3qsxLtZNkwhSBmyW6ONAqU
IWSvJg5k+D6G8oXeZYWOFPXErHWH5TgXDzWHFgBewPSdh9hiXMhuNe6pNHhQqPKzn7HH9hbQ3H8o
cB2V70wXslzj731RPbOM3+akPbwrgmsnVedVFErO2RsTAKEkenyv61NcmV1JJ5XL4g3YFwNTUJwa
BewvVjfS3YZ/MT9LVFYhEEFgJW4uHhvhr0dam8PqQ8Bw7H+Ll0Z6yryc5AobjYgkbmn2hqydbvg3
CqYG7+NE78ddfuYnXKJkTcOn0cMEibf6Iu3IJZ2BthxFoF26rb7OMgXJuKO/GRbKKeKQZUih+4Y8
H8dfqlNUeK/uKVt3iXUmiKZqHTwnrpunHvVsbz2iuLB1tIzUCUNsoOFYTnFewVmvucFwq0olmyEM
90i4Suq8BmUOzaaBPDc2HFLYkS9DW123oW3uGAngWs8dZkjsWtIGnOM8RnNPtciwDscx0EY2Lp/k
nxUzleyXjN18IdrbhYXOYpEhUKDwEYkJe6FyqqbI8PmLyAV1bt6SfZjNo+0H6Ii4bPh5Bz77KPGI
seCjbilmr4zEjAD5m8fng+wFad8LdixZ26VAx17v2Kqgjm91FtE2oZP/uIQgruOqj6L5tVlUXzH+
jqNV0c3PeR16jdyvuRJusDpiSefa7Y4Jghh8cM6IJx6hZzbPqsNrT8fErF7/pIv6wUyXZHpcg0eV
moOVknXKwAJ6KiYzg67AVc76AnWGaTjj6OVgAPgqC8QFO/Rd7DjywqsO2hyTaMASBSBOlD5aaWGZ
vN8TNAcEWTn4JZMtRAQ5Rww2GVR6p4HF7MK8oXbinmaAiDaZB+OTb9AME89A/IHH5+mnFQ26ZNBt
wzeQb6zmwZMOz6IWS+cUAqp5x2CaX4kiZQHT2myTvEDhzOLUqMIpoHIGPhLs1Eu2Rd1rb9TNdrKP
SXss5xY4FbqwXUsMAXgVFwWVi36lCBk85fVswfKUxOXVm399h2GtVo9gnFJlKX3jwM84yKJfLrY+
JgXNTn/ZsUvmlfXLWB1yJA7IdkD/v9F82e9rPfGHki0HTZXv2iO37edc1dhF3dCX58G6Gf7Jry3c
9S0ERTZRKO2ug/QVnamLJoHwLVqChNWLK9iS4P20eDDNmayzLfFj7Gylq2Ji6JfmPXwR4JljFfmp
203BsMXCmNRwc840g0D4jPU1FDIb/pEmrg3L6dp5XkOxn2NWywMHOTb4Y0ZNBBewon2vaRAFh6Tg
bf9dI4nhmFA3rLUF/VvkX0cBjrkk2eAwRURqDTYe8Agouzt8aeatpaUciw3vW9f9Gg255/jTiEbm
oUw8vAPYF7r+wr/SHi3rZBHa0WxkoC0d1E3+xhjYXIk+OvnLQZanmo+dQMffqRpLscfotxDQlfwz
0ikvhkIPP0YP8lji9ZgJ+mZosXCeFXyH9ewfdgY4fYybjMyj9p4SUV9r0wDiYvn40rSFQqAHZjzq
jpFS+2XgDr4mKgJdR8Bz+lfvefZHm3N3UbBOmpO9MSIOE9YgWuRV99VkK9RVPLBMOHpoO7Tts9ev
HqEHnE1if6wn0Kp5ppFB0ItKJ5q1iPclC/ajSmW8w8hUfVwjWdZ7ZlCYXUQX6kC8ZRzHMJQDQ2Ny
JXhTKMd45Llnus3Wfk+/zFAE/OI0n8ZAC9wE3QYD77HgMeT36CBLKzaRzwMBh333NRoHVCA6uyss
7BFMjwO5YZAG5xMEk+JPJSsAebW1h2xPe6xE/7ScAf00mU0vfKwRzQrlgY1Jnl7/teiVnUVZXmBB
ZDD1paK3VlYoeoN5f627LXLuoH2kUQxyfAMrEnVx74fxvYugSPpJ5YrJruvwIu7wEH6QCJoQTvs/
q595rHjmhGz2pBNT9Lw3bXqfJs3M2znNI2YuKJMW+X0YNi9S2lHZ9V9voNRYLQOqPdIBoAkZy5d1
ZnTtw/xhkMS7c5qYQ60jyVsOeR7tFloKE3kwWgsa1hGFa+2W7ZeG6gEZb2aXwkSqZgwSLZHIUkhM
Q6Z23rC2eu8DeRWdFZIVHJg4cbj6yFvjrt1hHjdbectZClPlYAyr/Jr7vETEj7IIR3qtQiqQ5vFK
+SLtQvbecxacuc6yP9qhCJuja2UrN+Wu9xtbumMYYXNhPahl4g2Ap2SrhCtyKer6JMoXrCEEJ0O4
ZNmAtr42TqX2LcpLK14IUGCY0LIrYkWho7T5HeLf8soUjzUmQIfBJUq2eFYE71w+mIx/DHa5M+0e
sB3oPdTsA6HDzAzjMyOSK+tILDozGfiGjSKwr3bvie0woMX45RtbXhPALJg4UPE5Ee6aOPbZlwwY
/qmKiMNJN1BEo9WJ3M54rtxZrXdGweaYYTiZiLS7EiHdNJ98qTztrGOnsgRTRZ8vVfk3mj6KXTAe
mVuqxBSKSS/fx2mDwbKG7oyRQeukTywivDK1z5IMuZBee1OcFa/RuKJ+0+7M3snCYZgWwEJxWVdq
DF4BlIrdH0Nu4JwlM9UTINtqc0LIkp6iD95QfACO/E9uiIveI5MTkzlzJ1pQmQlICPMfRdbkPwGR
wKTXKhwF5DwKiGn5wBgsCMDKulLsMiG0RJ8wZ+bLo0YInAOXVvYYx7NdC0evheEhu+KfeIyIV+F+
3LJvw6zLmmsdWGQOLNAdKyzV7en/93NaffKmwTATO23CIzTIopt3Lm8JNjo6v1V2khjftnulJdWe
DcIcICFeJ1H7/nRn7lmBxHiYBigH0Sj1KNZA6Nkaup2evqpD8I1TI7s298aGRzqhKOd94umYnSh2
K7/Q9sV4S0PEKdiB7m+wcNVC5fDBWmljHHh+WBhwkVjPN+4CIKooefnSt9N+/WStDDchlJoMmx2L
/yry3itymXxpQTR88/W6ibxq2HGumvB80xQJfizgCHyO7yUPejqcA2p4tifvfhnKF0a8qr5B3280
dyp9BPDTyaEu+ac0MmCYTiIR4LVqOo+VHssc6Hf/GKK3eCGgYo8Pq/NSYTkgBCk31JARrifStAmG
9sUrmq7EadmijF8FI8HmYo6PhCdyESLgj+/q9UNYWIrHg3QM/ED6b0qtmH7ckIKYLb7fIENMWwz7
C5Ii6TNVHuj+4wXWwSgRurA8w3L1zMO1qU20WFAt2fiHgoCn0WRSqCK21lonQ60WK3RcpJGKqv9G
F5pCRf2YEO3ZvkmvPzFRF7VwN+rvPoM9QdKryxNJumkGa5fd8vItfKnMwtr0XA3nV+HpuTWTh71Z
roIIoIbOhterEURnijonWqbLK6dJIPUCs9X36aZ7KnyWD9ExpGRBRamMkrUc05SBqOQDS2nploh2
I8WEBlMaRcvCAhLpZzsxuJdWt2yLW3tK7PIkgydE7FviH00Q3psNv/LQK6qcEZfFFa10ouJCZLcE
2Z/LSAhXCBDe47lA6p9weSSPcuQBxT7IEycyjMTLVkT1TGeIFQVrvfGleA+owo6sdZ7urK8XInDY
RsMGA2wkL41n3lyFATkQyoVRu+hIGnJWyhKMym46Qbiih+SR6T+v8FuzSFI6pVP/ba50P+94x8b7
gBESM6Uj+xq6cQW5Mx+dh+JVzy4iSq4K83YhW0zJyakG26e3DUMThiGw494YanN1IaW+zrQsiWra
acIHAo7gG+5F3j2lJ1OYl8+I+7XA6mj6I8Fk2KsxD+L/E/nay3xTWHNAUaiAthA4TtMG2Fx8NpbA
dT1ucnMj89vkz19azGWwpR2+AmPgNeQrLQBSJMQHBMppbK9sjKLQQsvAvS2yOlAFmgnukmVxDAgG
CeHCL2gwAiwQH4BQBC328SUhTfKz7+bh/nXDM6WY+BDgxbFr736l4RIdMwahS0ATpgsHMs5XYfU9
Uuv9BKFfhnt1um4VewrnKrfo9jWs6x1G7yzgAlhpyInFTR+5nwXUMVhvbDS/ucKG+tkmXMycWQ0g
Q5NXldmG7NLqpAFu64F3lF8fGxlqGm7vuQLGWDvqO6Cu0RvOLU77ZlEzghLTbwAqObxZyK2yHQoX
ZeSMSC6ka5AbeMZihTROFGzlVdmBH7akyP2jOXgVYAyI1WuGDRWfnPVMDkR0J2Ds+AHm+aEg9mDA
kfrWDhV8OAqwuSagweEE1mW8+w8JSaAJcAYOZ4hPFIMxVqkcTIQjcmoSubziEyHaTrY4m7zIwbRM
jJZueuaupOcAg2Lw3qzCZ9c/2vZeAhSlkEGsB6bAcjs2xx5PBRhh2R6+Jpks0yAb+7XCnDkg6KC+
fpAiQIW23/N0XL2/M23afwMk04ypkIraHcc2qIHP85/2x5wwY6E8OiqNrPkrf08O2vcuL6f0FxSK
UBoEdq/MasJNvVR+wHthKJeOFnn0Mgm4nAOMdbEUIlBh9cWigkuBlngh/yK1kbcaHgTOLfEgNsYM
0Ql2kWYyZsjWP9HhGYvR2Jxihr4j8OVZdACLMQ11bLn5407RcNzYVHIW7cdce/DL5SJevJQf9ao9
EZKl3y+nkvwXWhJOFXp3Jp7GGXMw/2V49prXe1hTSmvfrHPNQVdBqCundxMSMy/XW1ZkJ10FeUQR
R24zfccLI9Ekn8A7FW8S69CFf6w1VMq/2CeOEYWFZ/xwU9PbY8fCeEhF9Yo2bFXGRaVw9rI0sE6G
vryhoMJaxHPcWAyk6fA47QhoiGlkKNkNJLWueq45uHzajasUONpa/XmRZ4MAfsbJOx94DxN6ESZ0
ApwY1ZHAwjFWA4FuIbDHn79U2byjTYidZk1k47sRPTGE0Ae9QL4CLnh3ZCD5WXJWq2vBjiDd6OEk
XRzln1wknZJxA28XrKbQk/pDcur6+2v8kkfA8nb2T12XlEH5I/JEk+XAJEwniUN90FwBYI7NgQ0/
ZLJqr4m7VhycjuQiO/gMfDD2Pv5Iu2zcU9mTb7oXaG5qrssT53m4g7jzi8o3tiGdENMwPT7/+I/c
M381dYX+gzJ4Zl6qcYKtM8VFR0HhzYXgTHUUi8IZzbS4IpfkZmfQMYYVIj96GOMLjpaZ86RC31uo
v+wOAFsZf9KfSSIkw9vhiPu5XHCU4wXfJLyOKBVw4owrbDoZ323jjPUJcMg4Tn3xnwbVr/a0E1pl
zmOPxwJ1IADWNzbgEFj0iSeV1J9HLv3jSm419i9MLeOd6Efvr2iYila+AjxVERc/RTnf8CPBsC7s
dToO3HpLIViauNExo24Fmy8BMU3/2/RLfiiHhM1gP48G+ocYKfFSFNnTp4qPUkj+3COAS3Df/Oy9
kS6xB796wna9JnuhzhoXO4W8rYV1yum8+W+pxsNMPVXyXEyhWbhqeKjMzG01f2ALC7aJxOzbgAPL
xSLZhY7xhYMddcNcPPZzZIW0NuEX8QWZsmP2QjOgb/lfMF4SF3RGrEWDO8yzEMY00NkIlgvdMK4y
A2OTO6XEmbs3sF32Oir7k/EfpGUOO/2zphWgMybKJb6QW+oZDNiZkLJCNNObvmX5NjDpoWztXXru
sKDaWXUxMziQDgHP3ALKeXhLmRT2rztdBHiWjiXUeCxrPL+nQL50gLl6nqDgJ4d7RE0Mrk88951r
PKe8dgbSMtl6fHAmjj3Sw/ApYH3JjINeb2sdb+4+CQ4iIqNvpPUorNmX0hGYSEq3HRUws1FuR2aF
Hg0JHS7Co5ANHR2xAX6KZnDLmsssm5XIdhJdHQAPX9K2o7nC3JioqFmZfTTk76FSWb7VK3Bw46Hs
stcSmC9hPeYZFSaegWnFuu9nf8oeyxlzcah3b9ILOKAZkkok4NI9as0O0nDvEVgEIMVIHLiFMuy5
U1UvOMpR/NaVf4Jz0O1CfUOCfIZBwtzyjtXAf+n0ECYfpf9ampe4fiduDUfzteVEHY8MP6Y9L/oy
YV+Z9sgGeQOcWa7WFQRFkitm3KcssfoHtmMDlc4dPQRTg+SKGIfwE0eUtpQ5wp0XrX17Yf6P2L3s
ly03IAyERGeaF7ny8+w2jmi84zOJvWp2w+vGW8ad0aK3Rwou0ALPmtZLPkuQmlCZT6O4DvjmdQvM
CAZzTIxLXJA3ofoOEDPUyUEs3ALf27BCI8sI+8BHQBQMeZC4Xu4hp9rwqzgjVzQR+e/L5o7Uj+Fn
jeIT2kU4mxzm6RElBHNrPGsBt0+7V1GCMO9LN/xEeU2hUVn0S4Kn6mcETAxfQLVw5PHTRB/aeqA6
VA7T/gvXn9S7A7vfO5IbRuD0ffbl3i9B+aM6fjmcMjWknrg7Ty6H0QWryBSjnjx38fM9+Z25DsMl
A1j6eP6PD8i0+sXqYl4w2lz+vXZAymof/CSqZW1PNiMSj/Qy2XXZ0GDDzAWEcpi3EWnNUGEyyAHS
KDkcMy6P7au+AgTqfd3jOUvn1r72CdcddJ699DkNDSRH6w5wKtGh9x5tMXLNGsrosb3S0RTJF7DH
vpVnHrplza7RuuBONpjZxYe6oMMXSVqkwgUW7gQHFHodXqUdVoIZntgmXSDKX/V0Fw8kfnzv7hWv
FFO5kMHAu7Xb36k7JMTtRqe/YphJbOt45Uyf+I4JcwPKgWe34Qg6KWyg0cmI8RnQK6dCYGLqgdr6
QAgdrfjcfHuZ6WBiJdIH0YQrRm6ebRB0ImB/M/FZgMPzGv6574DfLDx4BjlQPuymWIqwxKUyqkk4
XyPSxCJNKcyL78QQ7AvSwkhh4upkI4Hr9sF7Z0Se0q/MxQVpDqcn926YnfMY+ypF4ir7rB9CylqW
9pEvCskLu6121Xsl9Sdx94jc55iDNaavOI4QnvZ3lC8fxcdGWw4PC7zPNjnB19SSLZJ8lHy8jsUm
cUrmPT/MW6R2ZyU+Mp4SZpOJvoB0CM/mCs4Zg3Del06AOa08sR5DzZuiCndV0N8XxBhcYn7sSgQN
F5cWiXyFc6J0hWRv9l89bZrRfhNCSnkUbOny0fjoC3xsSb7XoFVsKI+CUKKAOVu8TwzbKwOdDC+Y
ibR/JZi+WS/Z5AhLTgU+f32lG7UC+BzI0nyexgTVON9y/sXUZYomhH88x4l0ITc1e3BL5jS3W8Vw
34NrZORKeaPLW4w1FgleNaHHZXmHlwcXFxvIad/AAaToe+ZvKM8hy47NIUNUqWEtefLr7Xsz4BSz
5gQEF9Mxpdy10yvcWFPWC00f3RpKXQdJApNZiT+FaI116j/kABvRcGom86TgsmSaAfpmOsBZCh4k
7x7p61H+8nH6X03440CjgUWix+qXRtA2bzB9h4Ox6hATgSCbiW+vs54Go2KbscMSEwZhMsa/cRGv
PyTYQ1iFvi8T2cfJiNVBU1biuXI/vYtkW6GaHzbRBfS2suwo5s88qrK6y4O7yY9rDM6cskm80vpV
zcaAM+dTHLFpvxVwiv2BEl3QFwpSl4TCdm6ta3WjobuGm5yTdhUkBy4ZoDBF9Bx5MN/z5MRrXkDN
+hum7Vx+pFnUmb2hcQ9virAFzDe54NFoJv+maGRYwnh7sl+dISmdwED663O6ObGy5ps3Cg6bz01t
hdQGTd6IQWhG5AROpAtfR8me/877yv4VuTFiLtE3kAIAl2LhQ5iiOCfQNF/lEPbIyQWs3+NjlT40
I3V8//QeQkfOCr9AIFldE8FPcIsSysmJXyUsSvpnWqyngTsyPg539edN+ykMmMax36oCfA+PDvH+
ljYp8jyYvExzedjDzFWN72m8/Q7Pxo9UHGvzUNbbfJICdQvlL0Xy4DDCldYaWtbfrli/L+R3SYye
2l8Zp2TylYMDYJc6r4FkMjTpfpr6Qg3FyDC5SWwDYCrjK5u+qEVPnUTIocvrPLD1rCEa6fkqkJea
Mjk9zcoR+3am/QvpVfpxLrvMuWuSCQhfdgIelT9+B7FkqLsOigWt4qKCktjFa7izDbpjGjG6JJxc
hvwwYQWnZDfEFtSMVSGk4Bs2r8iw041YnYj2CtRdjwnKEfK1kkAmZWSlExX4aw13iLkkGao7Ti3+
libPZpqOBM1YwSQIcHL3myQ7F4BPiUvSCmQj0CVMlFFrHYUKzu1HyTpJHP7G9+0FpRTcA9/Gcd1V
bNKAklATR5+5BDXBtEXjD3AQdAVVXQAXYnuDX3+sXIC1oFnmK+ZDIt5MIErlKkci1tm1tbzGH6gP
s7c+GymZUA/whfBisJ4l4omH3ligzW2GZQmR++WWGO5LO+Eo6G3TIgluK0as2bfK88FkmAOSC7Q7
9PLyxYacQBKi51d42KnCGMQcAEpnCPM7UtFmauRqq4mw9POvQBVgLWr0j+P/SDqv5VaxbQ0/EVXk
cCsQSCgny143lCXb5Jwknn5/9K5zdbp2u20J5hzjj2dON2NitEGU+Mf7wDbiZrtK2paVH1J6tqnY
tyq/nJ5zmHb0xRrZrweSFv673zC9RKdS37UN//XwMlSsKmTD7CXlzppnYEsP5vuJEhLiF6kwUy7h
63eCgf8hYyBR92SDEDzQjavhd4oujFM0kyXNbe5DTnw0A1H976XuC+UC9G3h5OXUOpAgkJDDjYVT
9zFM5Op67Pd15RfpMmaSXs20zoodHv6oXUnk5CMqICPE3FofAWX3qcMn3FsOV04gbArNUXWPaNBC
IUoJVREanZsuPjhjMSW04pV7Qd6gH8YiyLk6tyFqewYCivOyHVdDMDsxuEMYr3lj2Rh+567thTXh
DHakH7RVBOQQ96HQ/CFR7WD37RFL/7AuyKpGm7ggBRQ8CcoDKw2g12e0PEWUDyzIn7XNZVneuYKS
XV58dr/l+zet/QqiAeQYDfodMQHRjuTG6oMLn2UgYcXoz7WGw4EkpH7+FHfZ8n3PTEIDvxST/KdN
ifjKPA3ypp/OhP1uZHXdNTe8Tcy4ADep191mZTrbYotX+As/SxXCNs+1RIXdMiuYJ1I+5FQj6G/+
7dW9eI8v4iadQKD0VfW+EqVQ4B3eRfDD4fTDj04xJjKh0ET1hgRlT+9ennUVyMdiZxu574dfsbsD
rE2IlKLf9FmirWZVVb7pXKO/jWMV28bvnOzvMu1zlirxE0M9RAy+QFD55pvgz96H2tMmD1/hig8W
O5yHtATp14jPiEIanhttUVqYaby3uaqRX4EB6TDzfsWX9+7syvwUEFEtMgxsfopTa/M2/7NmtEQ1
zCBoH7vW0eq/YExNY4fvU58eanrir0jospuz5wgXHM5asUV8bKIRI++1pHQXV4z9phHym4vTMAgB
tIsbdoQWuAORs6sHvFHL1vD4FXGgFs/oxrB0wS5DNw2/4j+2VLly2nKtZ1d4VfEIKN2SsUo6n5UQ
d+BEWAwT94/5o3yvNN54w+1VLLz7AOce0fD/CFljhaSDFnMEDAigzAauCoC5yFf8baLwxb+LKJ/r
syocwbSTYF+A7hBRRf0USf/DWVrypKqU93m9smpAJrL5owMERrfXhLBw/iRs71tujApLK9C0uhzE
Ax952t1h0iIdhuIq1Ab8wrzqT4h5Vugxun5LrrZBs+CeCjHBM96LaD9ng3N2C9RI7YOEwZVHeUN0
f72pRr5xp1ZWnDavtXarwbEy6ktuOs0j2T/W4voOhsKCAlbb3LRxjQPcw+yFqZrzKHftzptA02N3
wKTpxJcCoWAxeQOiSFJlwTYR0gEpEGdPqcNOSn8h9MZN13ALIsdjThYPGX0v2TcPEOK3WWAMqfrb
vXe8X528huLkq4B2qRmqg+6ed/ch3YgwMfmu1A7MA008S0wIXzi8X0edwjiYBhiO3gBM/KoUr79K
3+NB5YegRnKHvdzsaiojlkyb8lp/ojjY0/yAAAUb3/QRWYAcwaVX7XbagP0nCkEg5OAtg8MLLyDJ
weQM9p/Yn3vhEA1bpJzBk4NeqG+AfE3OyeeXL9q3vOzFChgtG3EV//Cys99RonXJD73KaIGZd84d
7jAZqTBpBLO364AkREY7eLYaEQqVHqhNU8tjCdOStZjb/LrM9DAvLK85SaNrEklpviDJmAQJlerL
FaI5UyQA4DQj4IAZrDYsicXuLYEpTz/EeHZz0UZu/aP2YvzJjCN8ArMRaFvLT1tY5RnMUOCZi+jh
GXd4L9gFgKFrG3VNdO7J4OZOj8jpZDrkiKTYBup31iE4DG0ipwIXL0So6dXMDj48Ja/on1J98/hx
j7NlmRLqOEdVX4vwZ1gOpi1NCN7RMeyQT/FSyy+XGdX8LK+MqVHhdSxv9D9S04jk66I/xXaVAB/G
zmAgfz/W/cqSfGxHNWQ7szIAOCFtTtJuDfk6aXN2S86ewMpwLKFn38cQNjN0xH5BcLlG3YgTjTfz
5ZJNyidezFmlK5LcyCUbZHySawbV17JpH73ljw6vHepBk4/Mso3yyBo08Rh8FoBIp35YBJQn85yY
uKUl5/26d9Vmli5ly+FUnUknCfRH9UFKVNnt+twlhnXoCS5G/T4XHGbf0r+sAcNdBD81niZyEl+E
6ZBZguxoOlfvVd7QNvljeOWWwUnbi0CRhvtCndfw2C1FCEEsPDW5osuOPsuMlYkqvzmjr2d5M1fx
5E7vZfl8Ua+owSZzediooHDTCDmSLwfLmgN3j8raQmJF7y9FU2iUCRlqPkpxr/3B0TB6RSjSLq21
sP6UFwJIRD3Mb3gTZ3gXSXC5BKh/afNCjyhgkEgbIbPWlmbV0bImxJEv/L2k5DF6oE1lrE8NjyAi
uAtSrRp6gHBCzwAHz0sLFIkBlYcBUJBYGWOJxXLiFBqXiWFbPyg7+QcGFmqJS3CpIkMgowQpPzf6
C//77E8piMn4GzoPh1KAVYAjZj76NzHN01xCmQu7xeBf8stCRxOc+Tkli9MwR/xsOgKFYODIRMel
Fl3IWusSJ4v3FNxShAuTkg3cx5r9Fh1D23PxSNk3jnkEMtzQwyliZImcW3gk3kvwuG/Fx3hqc6Q5
eDJmLIxPJS93DBzGH/gWsBYRwlzq6CW615KZJ+5shy3hTXgS8olFdrPyR4pXi7itF+8xfNYsZyF/
tHqht1vN1yPZ69qqC30+qoFkCdBdsjgd5D0oTIghoG4pwmLI635/k5Bs8w8gDUkjpbFkXPgEhbW9
x8WYEa4eUx7nnowvlHCquCqnJUQpX68ooUb6gDqqG2hLsjE8vnkaFQvILDIkoIY9OGptWLOWczXF
3NOTJzcfxbiPG1v6pLILXrT7QRNLEj169kG0Ec1DCCvashkhYUyHlugchuYTJ4ipf4YTIugDYZ5W
QmI6CxgJT+NTIerXaL1MePJ8RQKX+IhyDnhwAsaZlL0ufTNvmtK3Gh1qzAbmdSLqAkRZkUGlXuQJ
yxgV0GSmOXf3dJ7TzKLfsgTy0/4lCSECO5O4gUHltMrxNvCuheE8BFLmqxjoufBwcx/Belf17Y8V
Kb4QFT3fPIr0abCDskiGCXwey2QjE7EFVJApCGUHDnbqD0b1GpAlnD0Nkf5vftr44n6ozq/kp2Rt
1EmKrl+8gkyF79Nce06J+YGW5jzcVpPPv0dYmPQ+dekxrldxcUrjr7FcTXHsNERiaMFHQqvUezPy
zgMHBw7Pdo9PlCkPMZbM1EyW3BLxjaUfLcLU0FXwhEr6pdBolkD7hg+H6DlzW6UbbF1G9Y28rDa8
PEEVk13zlC+kR9d4qFtMaG8/Fb4smGcp/NMAr3S6vP4RkvD6I9ca1KgZDhnsSwbXH6GoDLVbS55A
+UIyA8Aww4kmzTOpExQzGw7oB2DEgtJE98A4cWN7bW4TMFj4HHQoyurte1N48YEcnphAgswPf8Ij
fh3MuDMnX3MO3RGRZF5HGNpyROfs8rYyjdSuOKvLoIurdRKu6UrqZtcxXBHEQY6PyiP+hiH88h45
wu4DyUbMpTOQ0+xjzoojfxwSBJn8i6s2HsjdWxm9g/kSSL20sf+BixOjwX/plS2rFN0d0AKOcVP0
S8qzwSbmtoF0ZsOp5HArMJcaLmlDh3F7YArDkn5rydme09Rv0eo/2fbED+tJEWce31aFNyn+8CfE
c9WpMf2jHBzxnQ4nbRNQ8I1miIAIINH20d5VqglAoLZEUE//qY1pK0N4Y8PcHYMN9nPBqTdA75Rm
NORK2NwNClJpPAaseuv3OmzX9OMaaGoZ/oG3hIq858YRyLTzmt30zVKfbPL8ZMIs1W5KkPFrbujr
bjR0JKdX5PtUyZTbNypmGyAOaW+nf43hVg7IVMbEDfHQxX4NYs6Z9lfyfNNavGZTK10B2y6tyXbx
wdzK+/wfmF4/8Gimu1E/waP+8feq1mG8ZCdkEdaZqBYEZHKwVqXnDIO52Zy38E1HJIF9eowBei4o
N89wDtGJTZUNEKIdaLF3sM/yHgjYZlnNeJ8pIwiJw+HLbX0k+4rfbtlDgmZdze8Ej1ZYI9GgjJXI
ZKXHX9i8fUYUoj1obTPsl6fEdLPV1KY++/cmPdYz2y99K9GK1knDJ8r2ZXggiLPyjcCWg96ldjse
ufLU/MrLWiIGXQGSmOZKUv3m1IpPGt6I86EtUab8Ur/Dl2F171Zc63m11iac5EznZzDM/jpMtGiw
rBGqgf5lXEFlXwPtRx181HApMpbA4Bj7L4fkra3Ckf8o6epu2Jz6H+K3sWT9sjFhoX4tE5MOb/yU
HucmN/9GdyxYTf3ZUpnduvMIUttN/VdfjVPVuvkVbe1orcFhXcBtc18IXqysjSNWTLPChYICKVQf
OiaIdVmvR2JlKFnMwY25o+8Jn6Hm8YpwKqkPecMRNUc36lyOdH73iAtk8ywjrjefcjbrgRYkEQQK
BXLF4it4MmWrT9FY4e4gCindCeccCKpF9LPn+EXcY0cfIWRquOxHZKVkFaxQvSBmHCmxcNUrS862
wN1lObA3YPFgv6PuFTvjhzwkIQLmhvCJXVAOcqtGAYf6nJ2I4lUmrHbu3dFClyZM0PtAcNLPQDtI
0VoiUZB1nFpzPByzZGDYVuYzXom53/y01OA6Jbow5RxHLukNarcvpW+YhGb8kgPwXAgxLKjOLBpn
pxcXoooC0UcESoJsXjmpe2F3T1yL3TJtv4yPdPDr3v8SM7dj1qrPor4robYWIFzq9DGcLbqpXD6l
aheC2tjp1TQXLBsReMasO5NXSAKLNxlmdlxjcD8Vfm/63OVq74ckjvDL2yQ5e+TGZPze6kYXnai8
qOK2ytZtAEQHE77u3mykCx71RY54nFAykugArcnlWwqxHSAaVdUHy1J7gQAHOsKczFNNDOyBAqD0
CWaQfhV79fPd7IyYuDW/2vfSvURqNo3ZIsHNjh55qVS/xTQ72egqlZYt5tYsIsLidjMf0oCkYaRW
yTHQmL1vGLlx3g9oHtU1Ae3MogeTHr11Rhzpd8zUE0kfVrRBTIEajY/Cra+v8cC/wiWqr7NdUPnv
/CSXn9bbb6NtkaHKXDX//GgWbqvrubCqcOI/BCTiuXEGh8KCDR3J+GYX2niBHH/hijzIj0ut3tTs
SkTLHCO4VHEiral4iX54vAXJAcQFqheDz1z9LDB/M3bQJse3XjCQk/rLDQ0RlO7jAwxQPO4TwD1A
Gw5xnU11C3LBu0GYytyVDVdUoz2wlTU/CW14QBgpob3FBk2beOY3DuwTQiRw1ulYwGVh9k6O3OHg
fdaV+h7zHDv0UEgA2+W0hUlHRjft2Borld8IiQ388a6MHh2FJfHLMcGVOK7e74934CLxVoVvPbeH
PQeSS7nrbR4yhD/09JVhJ9oXwGxksAEuG7uvlxaTEiHWzG7oSLkbLeEjZjmSl/wR2XjOpzsDNrRd
ot1hcqIVVrpgg3jR1mRvqo8vVGMGEoVVJnsJbnMmAnH/Lolz4W8FSehndBqFv8j2ZRNdKzCNRf84
bPiCrWND9Qx3fzV8EXRvHS+r7OTXOn1tW35JnDXakiMq/aSKQUuPI8EsuFZ6Ys1+kaKBR6PSGcMN
re3EHNdrsQZromEUMR3ODQs5cJpvuX0aX77LpQ+0HsPxEYuuzquNhSPLiYOvLlyRkMAYw/+BhlDp
ckzADh2JOIFSOEXmcUTwAyBfMgPkfnslnaakHGR0JovlzW+rgxJcKuMzMdol7SDJnEd3F9U/bbwJ
5TxnzCWnf2kwOB0myrQ+abzfENtarYCS7vtxU78uMSs1GdVLmVrQdABXU/wpOk3hoecVYN9H5pk/
E2YkKUcaSa7a4GOg4i+R6Dmj35NJqPjHt0lOgcJTA5ZLkGSKzwuJWlTaIacMin/pCCGYGWsdO+sw
+nU9h2GRntxgzWRVtGCd8kNOILRmzJ/20HyboF7ohfmcQEpewoderSqFqo14RSVnzNWHj4i8PDIx
mW10fIK/wry6YOTD8ARMXt+1fgcUSToKShaZY67xm+ps6fuu+9Ah2OJ+LXP7CnaSP5pbqTy4oM6x
6k2oYFXiAdZMVAEixNZ6GtLOKv9gfZlkP7qawOyR2bPLuLhRY7HG9nfq8bphi7XWoknE+rNU4t5B
C7Awi//KaMsoReALK/6ErwED4aLYD8Kxz22JOCqHbF7AQQrMRwzryGEqHJvyNot/oT8ACZOVWNIc
Jzx0A+ttwt6i2rI4T71iSBfSR0wGzPBZcEjq3ZoZEh3It7Qr8+uL3Ff6g+DnMmGJrBNHIcqP11oH
C402YbhBFcoojwFM80X1kA5H8vuJXo9epwQSyJo+4fs7OyqX74dYOtgqcFVUO3JlYaOSa4LckfIH
fplldU1rG8nkjnwvmO8i2ecl5U8oPEiv5rZfjagLXouWOj7kEqgzT/Pc+WO9j2h5mPiHev22HPbv
iFjfku/GtcBzfBbzxFgHe1jlYEnzu3lNHwRMfwlkV2PpKIi+AshUDRspQy6TDH3D/ahxHzYA6p8x
sBhEAly2fisSTz0TvnApc48Dl4yuuFymKyys6W2uXQ6/SBF9W/C+xoIyFVJRcx7eZU8qNQCtstJH
H+PTOKzGYRdrx5Cgg1w7KoVfDASePWW2lA6JRkeXKfn1OTQAGjrmn508efFm2rYvB4RRIyXcrbol
Xrnpk7AblPFAFocS0Pepe5GNi+FLqC/BNZpz4uzaOpjy1hT8ib0NCYvfZrfqAwwHW3NDnCxtrvE9
jc4t5wbGq9V8GntEsQb3hiObnN7pOqqQfvwZeyug6stuGudQ1ac8dwbpGJL7MAfl87Hn7QV3GPCd
n38gXQwmf2BBA0nqrmH0BQFY2UzwnKrA7agZMJAthAMxmNbrUiUwpTZpO7K6K4SVXkOz7YvkYxYD
bH+S4FARTp97GbWcxZ4SjRfv4xIFILmTCoEU2LNOxH8NWyQBBnLs28jidplwCBEilm6E1wcnKgt0
u3mxv2Fv07LTxEmOaHUxPKTSiU/mbrJ+lG3rjTfLdMffdCkgxyQyDWL0E1ZJlFckpRCwItqfRPXi
KKBSlQqTUP40mHw2fU36xaI9RRLRvf38gZ3paVbQHREo+sZ8ZEvtKV5VbvQUGk8qCHt2x/DUVQuy
ISW3exSXijZzBAAul369VE9qzFcJHHssAWyumNkI93SmO5hyah8eTW733XmisoxKJpd0DOoMahul
KX6H3iPYGl2BSBMzwaUL0PVAOY3fOjEanpp4pvCMQAW7u6Kua/We/oZwaf+0DeG+eF6WEsgl0NMl
x7+Lw0q9ye/rW/Fwpzlv7jIitVF0Ejt6K2gKsrya7KvlnOxgOPLoyO3jPa0meuCm5rP7RC+hxP/m
WIZSdVXRx/pZPAk8C7UZh2LqYbJCgQvoB2unLRAhEnqpuMqW8L1L+cvT2Spe9Dn+9sMKtQj//yAy
865DHYATtiyM2a5XBkVyTPscAaye+ToxIVz6nUz1DPsXTcrob+sPkSebYfJ9UCG4zPkcxbVorruc
ZeGiiCR7P1SwzBe9xsmIXp0eiMVvDDGPWTxwa2BDrDCBoyq+zK1C7B8NGTahWA3cw36QiDVxNYgH
2NvEfgc/mvSdSTiql+jce3RsitchQko3jfSILnEHBoUxkMPXMS+1i1eY23E8PHkldvRJ4clNDoRY
TytyJAjiwWk8GzCJesl4hT2EdCoBBFvlavE7oAPWfVUAKPieAmJCDBoDRqwmHCtukSEEqahlWmTP
Llh0gYv4XYuwwe21/jOx1s20ryzEI7YJ3pN5L/mS2BuLKh02O0LA0Dl/4uAyRtxqdCCw6ySnevwh
yEr0LahKp+gu+a8eP9UvfU1ANc7fDMnR3LfFMXi3kD12bn1GolsiQCDsYXmILmyQBpWqTkjbr9cR
KO9om+KSJYfXI+aaVfev4rN8LQa4GkII1W2zDsrfUT4F6GRpumldauhIdyFit9sagZ+tc76LgbsT
YBNN82bChqA45Xge4qVeegHm3p9NvIelt6VbJ7MaalsOwTnj6B5tY22NtxAZfbCha0X9yNtrf21Q
M6MVcvRHcqvpUeG3L4VjSdzd9C1+NDwaociVlYYHcpCjaGtGfkm0iLIh+jkPXUEF6/3K+U5bEjRb
sirft4I0+irEfLHGjIKVZdXXaNMoYpwLsJEWNZ0H5w3pm+51VF8yZh+yrPr/51GBqw/Q6W6ExR/r
KZpG1LT69DSzqxqSztHiGXKzjNqJu+yYg4coBayp0o/5JbbQH+BVwquq+HSH0uyJq24mN2kgyu0E
loNBr4EvUA+tg38E6MH4s/4k3Q0jrwFKHtcD49f0ZnUi08htEf8a2NeLAbH5M9Ou0uQJ40q8A6IA
BWLhqtXDRBoqsiFaDRA166k/i95fICjU6tEXh50ckowG7lBiSSPVtfgKeNYJUDLOUuyMvM169MtZ
2mG5YEVA/UJpPM1c50Y8DtqzX7IeP7XP7EqCiq/2h9FDvknhIPGpHwpHiEoPGCukp3yGydp8Y0r/
IaHAQNsG5zDfJj0LFmd7S48VSLJM5cnoG4BHVXmLNdKXN1QmAyGSnPtiYmZmSrVf8YqscJ5Hm0u9
YVoATZorlWtnqk7QvCbbF1YVwtHVQ8T6CuWQl3666FDHIB4dV/OC9JOae36LbxPVCv9Et8HZibNL
igO9obGtr1iTdpyklacUrnqew97oaIEUsNtjKjDmoVIZMAssvylFz6lGtylrtEtCvGx12MjXEtCx
xKmxHQ1PolZ+n0ZL+N2XL3xIqEDWlIfRlkROHdgaLjggpeog/TXVRsdczTxMfaaIAutF6xed6CBe
pjEtOFWTBwGSiUAwAHTvEQFo4CCeHTidZLcOb3jQ5MBNxyNEVEjvngpYSUhhb3mRxGe24rGp4HRv
DPklSoVUJ+PGpZ7sX18hbsfKkchANIGnfRds3OwrDLs5e8pNzg6QBYNCq6VjjIeZuhZ/KNMZkKd3
HOK3YGNormkhkj7EL8o7gcjXikTy+zOl2GNCMLXU4gsfG1QT6huopjLHUZ/9C0dUArjf9yrWJ5vU
hAJJFv8jkppZ23JaC+GcgEKILWwo9IG/dIcTT5J2KsXfYQ9IW0aeAdgjzi1IssbINJfEwv2DH1Nn
jKARzQFogmWzkzDSqh/llXIYxmgL1mUhtiegDvQNhXql9DfuVjP4TlTkx9vRwmskLjEAQW/jeGpd
PLMwXqZjCldy05Lgr6ezHJOBlRxTVj/zq4Xw6eeL+Doy9yJFjj8EtIGMt2U/55nS0umZ6EdvKnwJ
kBnGbYDXEq+SpXuUiyY+PFi/ggARzF8kXu/omhAPQiRg828KVq34kLCmiqR7xk74qFdvuBmwedov
yMSDYA6MK7tx8NpOx3H6qoaLJPzilkSo2lAICeydHoJ2pd3AojHdsUrjFkbYn8bXNtul3Z4MORmi
CVQ1mo4RjgSvmzYklWVUXFNltWt3gchH9ciVfakdLaji2cB0lJV9G67E/kselpJxDUq3IttYM0EF
QE5vCpIYrmOo3QhtIE0cAk4Eh2QvJKqQmQ7xbmfq1QIG2GT4UZNH1/1Nww/BZXQfPGQmxZA3ZyB8
qIMnQYe0icPfl/AZCRuV/DyyPrkAyVei9JYvyI3RxIIbqrcmQsMA6EWVq9o+6x7bNO291AHHe4Lq
m4fVY7SHo2Mnt8mWizMiA+xY7/lNqATRSXTpHi8Weqk8DGgCku+ZAetWNT08HzIi389aInsUHY+x
QI4uRR/wfLL4HevUqBBnqy+LHVrLWPO010pexe8zCILB+dj3xzbAjXgDYUVrQVKGT38NIYUx+fLM
CCDuJnbh0u2EJ1+vwIge3cgetfoTbGEQn+DeJuUeOytdImdwpeF3ldKn8EWizuuY7we0KUzqAVAC
EbaEu3stUVv/lJGMi993uOP4XTZk7gSb8pFI7GOag91XQeoUKXviXWBmWex4KtlrEoiInewVs7BC
X0s/xesExIvTwGo4tx8lbTKq8wr+AAGIygYglct9y47AwA7viQENHBw9EZG0uKgR+QgCDnJ+STYk
mgIiGx4O1+4+KF64FlS2Ex73N+U2toiviWj56Gr6zOAq8DMk8rAy8Y/NwIPTR+c4RB1EecUYrknO
W79WOjoRMiYda9cDCaE+4j58DOeJfcWWf8icGhYproCNbhy68iiaa1wPAU2/sH22eJN9WlfALwlZ
5uRJfSHwNevGroeTT+K13ODvZe9kRKY+b8neTE04gSJQz/dG9apVhBMS3kD3lXKtDEdIxJznjGXl
fZJiD7SWv3i0VQL6OEQ6D8EgYT4zVs3ktOsB8UckOT8R2qUl7mUE32ZEIiJwGaDhmFxpyX5jrFLW
0Q5llQXp2bBf1QQn8wAh0V0xvE/KEptVesAuiRsPbYZ1rfhycQhlryX++2qxJR2EiR2Q0xu+UNPB
qHHYiCvdwt4OcWzb4br+DFovFTfVPcelwUu+ZvB4IY54r+sNAovFuJn4hKGrCGogJwvJk8yhGdrl
hhE2KJeyr0QQL2dkBDglXv2hRU+2ZQoBOEDX+2A0QyLXOn+mvjPlwu25OwnYkNawhPx0ZsDvnglu
YiHQ5vPXZKDftJTAH5PiowoIa2T/JeYnW5RrEa93uOsSAvcWqXCotymf2u4YIn9E4MMweuTLEUZy
nbBxr8D92AUZo3nozL+UnQ6ueUN45jIykc3QTItRrmb6wB2ya7kDrS0u7PYUAJT9VPUhfttSTUAP
+sp9SbtXTM0WFQTEFwHKvJFouO+BccQntC6WEM2sE7gq69YHTzJseumjxh9CACUhtCQoLS2ydj7r
cCWjdHfFeDvQhf1G1gEiruU/ITA2eYrvtzudeukHMRiBddmcWO6i2FRuUnpElDL2Ptcb6qSuthGb
MFlutJsyAaMBRUxIzncK3iWTLl00DsnRoiYbYQ+6cQ47Uj+P5lU7paUdU7gSU8AzHqv5UG2W9Xry
2Y7eHAvEsBUrguIJMkVf7da4Eg4FXlKXoHtoGabEo86zS6TIDDSeexFJmRMa8L9kfn5I82FxJrWG
JuDaoThBmWvtrHtC3WzZUcxdXovkpGl+lH/mv3OfS8Xq5FUflp+7rAVVA/NEXRdo5JrJnapvk9GI
hySmqnimik3sHYe/GKu2U89KXXAwRo9RX7flKeABeNDZvcLciH5NhGGdZrkKH2NO/E+xkFcpRNT9
9W+of5N6n6EpjNjT3jVRQCjl5xDAFIURYgbyqyRHJ4z71DPyVejc3tU1QmAlkqlQ4HdRl3pxbSQo
/8ebLbNErfkqPqwRzb4Tl/aLliFpOd8sqFEJvr0be0qCSNrjczev1Xsp7Fh8ET3hXdN6hozAV1su
aYS9+YQHoFKWMoJ3g1BA/lEkXevXPqMKZ9x2d9pGpskhy3AHVjWLsylmpgkF6MlYpsq5QoAugVgu
Vbp/RUh5l9PDiMkEQDBPQsXoT/iIRsEjfuTQW+u28/EC8301lBSGS54kmWPJhGolX2YRoox6Cw/D
11/3ptgoOCmk36h+8pwN5NwvrVN6zJ9ljTneREDGw8nUVL0xQl6smAiOPYaHl5+N/7j6+w6S4tyQ
eyv/BdGtyC5l/E/ZBy4HeffQSGkRqotB55Zdf2YSEsuFJtodsdGL/Gbs8+iiweBRxKatE9RFXJhH
xgmOZ1JHATa630nDZnZ6JRcBmuPtdI8EiCxI9m130HGViw9eR+iVF8G+/6T3hrbaLP0XoPwhn0xY
YyG6IB2v4lVzSzVPEjxsXBXp+ub32Jz11+P1hSS0nPdBcE2kgAYq43xwFa7RBeLeNzccwSDTP1Yh
ajvh0VRl+f7E6/hVs6Dk4FMO20W/A9fCUXtSLgPKfn3TA3kV5Ikuu8v0/uiZTzFGFOkcZVuzkWvr
QrYzNz3F1B/iuvvJ7hJLNTXzts4DSO4GCnZfr8+KtI+16xtP+QSUd2YjHyQU2YzZPiudWCyj5Eb9
LV9/uBTBFnvXobWVP1Mv/DhZNbydBk8eugjSWtLFksCCZKu74sImKPbAmhWr/yJhZVm/OBJIs519
uaWfaXPP4BBvVfOCQ6ZeD71dt4+pQWBInC04hhPe29yxVgadTdUq2KgmWd9ubZwV5YQaD3xo8NsQ
E5Ad7/jigFDF58z7j+0eC4+CmKVcKURZvzz6CmB0oZxGljJgHdYw8vxmGQBJwjho/joAj2do5yQX
YagD4qJNJoR2TGnJ7s4GOVEIIIZFB6axSIHgSQ+sTzK0bnoum63MtREtpU+a/bKZz3OEt4cbY2Rs
qynGPBkDdTmrwM4ZaLO/FmiVzxJ00rLLf/GSB47Y2JiPyEEnjWIAC7Gywho47oa7HpxjmG0ESybY
EC597wCCjYjepj9CWUQQChjBxDW3A8Q0+X1HOCn1GL4TRzw2uAFPGo8QzgHh1wxp67y+ZVelWaH5
rsnFhNribtOXkvqZxGsDrupVIzeLqSVYksoQ3l4BZo0O4HnZUzIZc2SLgBpUBwuIIgNXYf8zp3Gh
iKH7VmgpTSD5qOq5qSrVKw+VSapBAKWs3Br+bW9qG9k3iXgjXFp0YiK9S3REQrtJ/RcHMzxE7ChO
zSVqnnQofGCxxvAV5SbQs4X8wAOlL+5C/zcAtucqFQ+8nZlDZ+iBTmAe+6qnR5rBMJKgEr+0/L00
gptC2jw6X0rd8xuhzPJf1aIdIPSwmcnZmuoIV2Oe22DTwYbRI6f+10VfZPYWl94j4F26Fsc3fDoX
J+jV5PVedqmQMnGRNR7IcqwttGbXWKuRiqDKlZtbdhlWIki/5rzkm9JCihOaM+5U4i/Jg8I3DaIM
gsNxALZz417iqpHIJz1KIM/BMuVsIYElWZZQ42sBFDeDYYB4pJb5nPR/Rn0Xpc1E61fJy9VypHi8
2IXkKS/apUiev704kkI7IqsdL77dVjst87LuWBP1YeinUGbmtBhr+AFAXwc13hDQZkpEwc/BUMhH
7ek5oZz1OtKdz5nlA5QGACPUXmhHGUXqj6gzPPAlfr1Zg/RlY7jja1+j7WeyJ0SawfzV3ToSz2h3
dsbw5508UNd2lxD1CBml58T4GuO93FF4RSkfgc+/FQqGcNXch4VsfTTydy6AIyGHxJQubk1i7v+R
UYftLVackM8cUshya1umYFPg5dvSFAnCPdLNDqvS0CcHV9DU9+59zvCL8xs2NK1TsnANl8gPmT1a
JuesW78brmRMpXH1l6HB0X+mlCgh3THE2a2cEpaIXzfBytdcI2k/F2LR6ngpFUK8PiBfSzrjeE6G
fhlK/2hoUaDRe0fbvj3oM23xySlzeFPnjQIbih7B0XvxgSeJyEe/OkRktibX4h9cJSzl7B2tpy+1
2gD5huVfmUC/ApWM36kw+Ioroa2R/2R7R+aT/DVw57c0AxJC9npthGFxrJ997xEWjQO0d8k3XPN8
1Bdpnl5NheQQ6In0xA7E2w8lU8ND2xmQg0t/IImkhfEISQcb3Cy+vSDpBFjpe9ev+4DRWmeAlzEY
cawuEIVFT7JFiXSbBPJLEdMmofMn8ByMTFaZhJtYWCT1v1hhPy2QsZC5BjZo/vbsTvQUm3D2UBq/
huWz78nyilanSnUioNUaicwRFTvikb8XIS/EsV1adELT4HJOcYcJSzVYHU0BCEN4Juo/FbwiRBCG
9hbd5oRw9lWpqFaC1ZNRdL4bzV1ZbHUkFzZtbNc8cV7x9dhyZCXp5/84Oq/dxrEoi34RAUaRfJXE
oJxtSy+EbZWZc+bX92IDg0FPN6bKlsh7T9h77aD5J3JOGuGPNuctUHR9ibXx9tuDTjA0O6eUUUM7
OJnqLO6mpb4b3HTDvuX8CHxSEpgfnud9FBpUQnvKcZsvyLo/1tN2aHbtsBprEZUCo8u4gjGSrVuB
54hkl6GzA7qrCQlaCToVXuZEOaTfROmvrLW1NB1COEb9q53xODufxyEzd5rCDDvw18riLjCeXbBu
4hiuw/1wLaEDBq+uPtfdRe3utYzQkBEwkpmUbAXql4hyA2ACLWlP1u3VZAPGIk7eE5zG2oUD2Y92
k3qaT9U2OmYE6OjfCShyjXZbPmcsZXv5iGQ1pY+pmr+Chtxj/4lWlhHkQUOk0V+Mp0EjSs5kSkmf
5Fv2JYbH/HizYE4hJojG/e1CcCGv0nQUE6RM5NgvE+X1uK/Mu85CzRBQCOAbuaYqo92NzEB8InmU
DRB22Z4A6H4g3/IZIreQs884u3m0Pe0MzgwjbjxHw7mVCasWV397LHCAsMIa1pk+HLRpF+qfPn0U
wx35JQ5IaL58rJULh62Hafr2MPMZ2Ct6l7QAtLvXO+AER63YlPXDD/+ybkcCoXcpRXccX5q3NaEG
BU6oXgYResU+YRtJ0Avt+iwi3zYE2jSHUiFMUs7WGclBOUirT84ztngcpiI2VDtoN6a6z2DLJCVk
dL4jRBEZnfIjUR9iSKO7XMS/4uJzLL7L+B3158Xi6OvHId2XyWZgn4c4DsKzITnkHAzxvpW3KPTq
KwkBtTv2a37GDpYysy/zUZcrSHb6ZAtkhv6l8mHxofx4nHs+NzZdS78LUwQtQIhlk7OYqJN9+wjT
44Iig19h4CJo90ay6bA8RHS2X3l47hmQ86CC7Wz5uhFj7+O933wZpduAs1atgBTP3/DQEJAAq5V1
o3hWCAIKsLlsyuC76B/pXf2llS3ZeZMehJSJ6hfhS4Vk6jTegJYmLCLJd/ec4jUvot/tWecv+pjm
f33IUcH8LZjlCgfmTg3FnO6MM7CMYeMePAIa3YbdIb4cdHraRpfIDtr3aDMmgkguQ24NL53swuY2
3vry1BFIyR3efjWo/GqFG+MPrb9676Wz1IeQYgOMLusi3Sb+l9/iFCn+Rcq9SG9V5gQywSysicA7
ek+NSJrM7Qc7+2jzZwtF69EUNoUxnDqfelpey5iAOhFVqivFh+BHvGVMoG/iTUCBzDgQQUKzlXXE
+UvzO0jcLnX6L+Rwi9oR0GLuPWObnrGm6CkTTgcxvi4epGwn1u7iFNYW6wD9MhL9xX6UnuBJzwYY
jhQHeQdLQcCjubA9Y4PwHPxaz7s07PS/qeTm9p1oYQ/MQO/pG8wXuMIo44h6MKHVR1qdkbEBSsxf
kIHiV0P4wrALEDYghGNQxjmHKBeverDW2r3UJUvpgTiIXV3LWA6VSiYQ64x3Fu2l+OWdIhCtCSfU
XzyQ/dnBbhRm+WymE0eCEdGlTcvPOdEYGK1afO1Jenv24GAMV0sxdOAmyL77Vlsqi12vrPoGqXJs
j2czPOVAh/GUAxXV6+N0zfOTUBwLnCyCrWjIWSFv/tX6FT3xti/mHKxJmFE/HRnJmYvz3wAi5SF1
e8ihjaEyJKedaNwHVu6gE/cNFJ7aIwMdF6GK/8WRhxsaMegqXVusAC/gG2ADoQSHGDcSLs2jxh4d
oQbzhr9Uf0NNwwcVEFObf2j6imLTRGZ4DlKnkpwGM9Nn3JyYE6GlvvS/E/044iDGMLTXzWhRrIv4
ok8oegh9NkHUU+RnkLhXlX+3SF7iUeQBGp/MtXLGd5fuEcVHCCMSWnwShwT2j/wHR252NfEQEZLV
R4epu3L85jNHxFadRuNQB8igbhWovCpxSrQzJUV1Uf3Fs0YufcjpC8Q1kgNI6fEmZFFz9SqyhTxV
tRdMQgJo3kzwpUs9HXufJPobCmvcXpRPdbsZsHOTKTGr20Kir2o71t0q/ccEALsauN9XGNP2L8sn
sm6e+uIfbVwaf4VAS5hc3aB9ocMnsrFEO8WZQVmw2OvgqP4K0pa5kzVHRjHNPQDC8NPUPlnHmZlT
K2thsWsmB2we605gaIKyozNQFl+huZHqmQCJwpaDh6OqctX9zOf4MLANMDnblT9Vv2XojL4RY4TR
0LShWnAYNzHeHG8zDmk8JCFXJGLeIysW8USagWeSLmYvYls1D2igAU/j0sJEasQsIChFNBAleGrU
awu6yHQN1eIfkGV5B7aBZcUxyurXGq6yucx/1ey7qo9juwymTcx80OMjJmopafcDSbPyYQgv8bvd
x9IZ0Z4PsrYkIONRYn//bQ4CWXWsWp6MfcHkDU9zOGfNuqIDyPJ91x34ly3aCPEwZyDJjgYlN7qq
8P4Y4nUnumleJppevbqAHE135UTm7pwkE301/A6B1WVLvwSF1n9rp4HZLebiR029HVGenhUuCaYe
ChM0wxruKFziGB3/FmF9W30CjWJ8B0d7EuwI87eBmHfbf/Jm+zhnxZ0kreUB9ZclyGC5gNxICERm
mnvTIPy34t4WnqzVqhc2SpSPoXBOGQqSvUrITnhF5R9vErq+FizKSt9LZ2M2mwMSIkwQrxeJZQHB
fTpKDbI78dWz9FTiTY+WndJauo3SloE0SjtFWIdXMSU0AcsuYUkzDi/D7KfvOWQRhbcU8c0aOI96
BNQ93Zrf0DzCIO1pD2U6/LP8KgAE1ZdhvEUt/S6f7TWHi9ZszXa1yCwqDiCFYn41sN8s4cnG5pnP
kd+hnywme8wb/I3HwpOUJyAN1GqoNvx+HxGneyEMuf9W6VChrsVOm7Hb31AXqIx1hYMoySvjg+KJ
GWxCXHRptYYF4j9P3kPPVbBOS5jmuaGRgopW4ihgsISBnrD7vymGXV47ed/T9y8q2yNMInoQYUGd
E/4xiEK8AyDuWJ2Sk/8yoa0osNHYPaNNWPbfxT2D8F5BT+KP7AXL2w7dV5Tsx4+Ek8G8dTCOf1kz
hWq/FtgrzXKIad4n6VAG8EZLuOqX8gHr9bwbZdVDzIrvVPU9iOFfu7p5yo2diV6lZOKMmgp7CwsX
Q7qI8nPgHdHgGrN3xTuir3P2M9HMwmKBz7JzhQlSvvoMZYrjwHgaFAbsguhOmcGBCXpd49PmyJmu
cMFTBwA8gql64mywiSEXlVfM6JAENIIV4fYuUG3Bd0SDzTOFgT9JrPw2Q7obdHh2UxxYdtEU13/j
nzyyLhtv4sjfudQR26KkonIqFzQr3YoXbaO8ZXwv8Jaqzh3zddEdRobjur4f6ZGNV/1jvuttLN9r
74y1MSW/AfvU7Km6Sz8Dg2sVPBGwpBLKWLv2ej78E6OjUrEJZMsPOUWcybIfs2j/CHMQxsFV+Z1q
Rl412FeWpIajS3/1tCn6T6XcZAmFgvwWFGtgAhaKsHzndhDJuzY4cWurEmc2WwwlnOOW03JAPnWS
o0uFLSUJWtpDyiP6LYc5UssQLw02BCvKHiL1YANNAnMF9tEp+4ZLuICTyBo7l79j2PzKp7vl928X
W143VPER27G03k3ZxG7tDnRYFsHdgHJ2mgs3g7ySO9LPZkBNO6c3yPFh1rqb/9CIMJNrYCpYNcGx
DFKK7Q0oQ5F8+OtbxdaKn7GdJ2VXKDbMbhN9jz0TZhF/b/+5wLDKV2bBzGePDg3of87g2L3BKKCw
yJD8dWASyfTrCXFmjgKC5Njk3Ek7dukECIaM5Ui3A+W5JtaxRR4wYQ2bc/iAV6FD7LBFzBTm3+bB
pBAKJ2CG0XwCOuI12qS8UUeyKjGVVA4wWDE51ChnMRDEm2KvMaTG23Wn2UMIT+zhanrILtdURq3o
UNvwj91LEFg6LJMXzgd814iluOxwBdIvsSA5Ds8Q+54Fvfs6vQzozPR7sI2FHdJdBtZIwxGlUC5C
X203se/wLsd0tyf/3DHc4U5fq6c0WeGvMf81oD/W+hOUWt99sK7WjYN5LhaMFr7GecUr7BKNxEEi
8Ki3DuKRo48d1EFn3ojHb/iXRqdyccguTGfi5Do/kRSN0br+xHTg4ho0zx+eJWJX+cRVYu6IKZag
SgnIpaiq7WCDEFjYcZaDjcpwGVnhsONx0Zm7WhD0WMJ7Tkr9wGHWnRHy4UVpdATka5VuH//MECDH
g+NuV0fzj0zXlhtqHVZub57g04TqKnKNXRLMzwaT+Aky15o4omX2BTKxNs9JN7PDi9iOGNJEPOdf
Ag4QfT2mWx30cLXulRcsuCl/YGPjmBvHwwy+km4pC6o2krhEMTYYlNe88N4VRD8UcvTDKkay6B/y
IsxeHkfrtZW/PTBfPYHd0GLTitgr5dFCgPmpKav0aAcfqQyY9vVPkeCeCa3ZrlPYvuFrjeKPD02F
qBj9Bt2pZ2hRLaSljII/it6S3CEfX4UBXhBEYezrI3QSYg4+wSc/kZ/l5eWYlrt1oN1brOamDcFa
/5duKqKS7RD6QoTPDbIQpwCZzXg+FewrbCJLYqZbjfPqhPxhwLoJyTo9QZhTdhpMlBjUdEoTvpCu
ce1UFBQ9ztT0d8Qc0tQwfYIvQh3qdjero8MDyOPF4tSLiM8TBwWOwdGkgJNBdhCs6uBbJxujZemy
YwkXntXmKwUv4p01CEEsWpsFMm/VNsK1hHrmBCuAwz5EpLyS+039T+VFXo9fSon6xtWozijn5i5C
p9p6pDlN0zGNrNjRxB/WaJNKppMlza/TOvzHWCxZPxEbs27Vil15z8aX0OJc8/a5o54JDlm1YCmA
/2fDpt2Ed4E91Lvgx2FJAzzvMW7a8tKMG6I+HMB78/gRGsgK34KG2+f/nDo4DUdza17DJYYhFqK8
XUSNVg+VHcEjgEw82eE8lN01sCd2Wb5TGI8Die928cJNfgDCaopDo5Q2jvbHS9F0DAKaTy14Vyy8
DNRfUOy4y5h48I3QSQ9MgWfNEW4JAttZeUlPLD7EbGhQmGfzCwIO2HRqYAvk2GkH1DCiy7q+dnsA
ExC4LmKODYPGpZxDqa65Ln/EHjFpKfdxRMEOhVebGnjVDFFadrjPKdxh1fdewL9HEU0k5f9DSxsb
55yqvPzCCnmg1bPa7xdgAM0Ayq2d72Qmny5oGh5QiW76qCMSYthMoMwqVA9FBPnm6PW6mwnKGl0W
0cUocuDeMbTs2Bq/52QGTpsx3woDS2Nl08Ddb3quajS1KcTNWCOwsP2DoMRCtkQlLFoqGJZx2KvT
jylsFkWwYjiKCZB90/93NwFLLPw2TbSTGtDrvIMd7k+wNNLcIBBlj2DJ+L+aNmF1rzrkFppDcBMC
koDU3024qz5DJ7S6806dhZix4uoDclpYl79gFduIObCEzZoFp/qixteHC94jjmxWdxOBZ9EHYKKQ
l5zwh8FBVLVnGAAXS4q4JhN44khzGH11NCj3srppJpo47pr0p19eQC1UKH5y24e+AEpJiH5ZoGXZ
FRSVLD0CNMPKUR3Z6DV0POAayIMTl8PMtWkxkB052hvtzG3bSjrYDzIfeUrI5m3OxvQDqoK7CU9u
/0ld3z4lCufug7vHb488hg3K7xH5k4I5x3RGFpq01tpiXHXC37hgHuP9leMemyf70LlNycnOhQPB
gSm7EoqFYxBsKxSuaXLBjpXlEwj0wwJSZmenhr7y+Na4qQXt3PDoyvXOP0U+w1L6BsluOSRUzMbU
rYjxCmJovVU0XFDJte2R6x+OLhQlM9rhVBvJ3xNmhWU/SwQ0RnXCTgyOyG0W/gvGy8yvqLkwUbz8
fxkzA4YlK/RO+idupcrS1zxaiLx8/RCpJXfvsqZi0JwGxxXAWIDg83GM9jQ3ltWL2SRiJ/7F8M5Q
XyPyx4FuX8wN4eI8tyBlkC3hErk8UT0nH6J9HI7FQaZUYob9wnsV7QW0oGt1j3sQaON54DFz8KFR
4UA3xHMaHZi19MJnka1wJA4HZaUDEQA8TZ/Xk3UFh6r94ScQmV0BEbPCtxxcAxay+i5vKGURKfvc
levmys/NV5tvzLXMaNOCoT4n31qUTOEcpvXg92TFo8wRPHPDXjIrRxaQHFWBbf5DBSEZzAMk0XMA
vptrk8kY5djbTGez8iw2iB/TAUl+DWicbggBHibywkIBvCEd1BmefLARJSASSPCcGLUXgc05cFaV
ueUbZ4tIStlIVjg7CGmOAAEBLLwrth1jCkZhZVzBaIBxoDoTHaMk/ZhdEbFmOdq+S8gMGz4iECNQ
0DMFBBksLKkueMPj0NmRYQz44VVjpWjMahRF+wz4/FX9EnIrlox1OitOLmS1zTQKOOcSO62OqWuD
z4tnC3jpNaLFhS9NH1ivghgt9dkDbskmWEp+arLqzpJ2JjiGVtws+JORoK9iTiEWyxfQHRMAgDuf
ATW26WNYSCXihN0ZOQVLtMwYD9tJeha2ZHYYp9inSAE4CzQPqan/RwxduyYFqWpPpbejO0oOxE6Q
s8wHImQPxO6Bs0jd8AeMqPDMwo8EKcVqwvuENa7c18VWmrbjZsHpQlw8By3At8I2Y8uodwHfrmEL
4bkSqWtCpqzo7lHUpISjpBveahb1C/1SM8mj9sVgRb9OHD0rX53I0lV/8+nBHxTjPUb/uzSwcqB3
Z8LqMsuNdlSkerT17yleZlIJUPog9xmJXyFJg7eH/Cb1GnSfzPrQcnvs2cmdn2kau/Yzw/DlLJZH
TSf4yk3gRe7b7ezuXNjspmhUe/lbhE/k8nnCYSt32DP9+FEjY1i1JPDQspWvDjJfepkLa+SL3Jao
nx782HxAPws8kyzJCuwEFvxhlPXz+osnABVOv6TH5bMv/kHXulZH6k1aSW2zuPIhwBBlGoM20keu
AFOL34p+IjjgXkHbxlOWPeTFtop3+nd4147mqrQf7uKH7DUmaXG4it5sHd8TjyErnjNsas7Auc4H
ezObhHDHr4L+sIhXI5r+f3l2Qe4d0mi7jcYPnpAYdCkYgEKpSMLbPInnzrSYyI3NUcI4iP5lxyR8
OqDuEwuLzkMLHrpoI0ZsRbvS9/KVwxSNIv5XqMzcC9MDW8/ABqYjiY0pqZ+cRluL4FqwNDOu8tFY
ed/KSU0tj4SrQeJ8/ktv7AJDxL3BCdAvdSE6JY8CmCHeaOHUZiIbpivlr0joZSZmE7Pzx2/2bQJa
hxzZdQ0A7kKUOs2hnx3LaEMNX7LSgifF0GJSL8zv45/uybdvOJP3wHZQbw1xtUi+CpbITncBir3v
PYYAMwXa2DUz7ZPnu1+toX5gkWy3iNRT9Hsu3xUPMI9uhDKRoCM028onc0LCHuhHQTRTgT5FPKjN
Iz8FABjMHSMkLp1T8eF3S5KzbqNtVGv8+r2b/gBjR7XJsJB5AM2Fhw76KLzHbCc3D5N4IBcCcLwG
iycgfsVTSqmvW54l3Dk6CPear1qNoFsRigl6yOw4L+VcEHGVcU7BbbEl3fjNcbqJSBRRCa9xJ+Pt
iz+jQxXAq5UfNGQTSQXM+RrelS+EoAVyZZKGXe1iVvYsQs1uhKnM1sHIST/RrfMwVyBbLT5xfgte
6gDh8gzVYJqO4mmOdVe3i94GEu73YB4c5Rlg11+m34L0YoSOwhWNBuAA7uY59RNj94vL+XvBJ7rU
wdKvi/M8bIzQxwu0qrkNvSbxttFib1Zuyj1RuTWvC18DK8noSOvUIkOlW8zgliCWZ+i6CdGAZZfu
tRCxGZkoHNw82xmHkQBZyxOBQ6upTR46ImF1g7haOlXJCvIJL24X/UJ09Qd0XBflH1dicyHjMG9c
QBrKTFG7QpHCI7aNJzv91QqbRIZhhoFADgOCjIAYcU2BEsRWOrcllJA0eKZNcKEujAtEdRM8ZE4d
bmiKcWaXwtF0QpN2atN2TJUsOKW9i4U/QTSCaS7nPwOu6/9P5+BvJqdPiVmn2PAxxcguUPoxTXyg
hFrxRR+SS1R8c4VT3KylP5VOCFwIXcq5BdwMThUpWU3QqSUdcCJE/2DWQirMiONgtdjc+2QfntEs
sv5WmWM8TJwiNntJRsT6kapycR5clrCQv/DzAaD1NatEXw9tYSRlzSKjzjxLB5Ltw6X+Ghkt8GJB
smNjU66YxzDDqtcMTbfKJ1t26ukVm0F1XghiW91kMGnY9DqE3kUoATQ7zXeMTFnaegz/gsPiG0Na
LlqiAfQJe7Udg2BdnLBANeDViEKd62psRdG9zfF4fSN1EbcMdrxjuF6lN2AgKSWlaNHrorph2AV7
ot7Q0dJ9LTNpU4iIHudKZ0q3QuL2405FcL7xFrhnMQkSbstdRfwXKwfIWnCyfGGNrO6j+dPJXofG
0YE7IAaGVVbbHsZThSBas0BxEWYD3ktimHkJtiBrNsHGO2Ae5ZGjBpCv4HCzI0wnmG+P9pMCOj6l
wNnHbtlhKxfffP3YbBTyj5ItEXSJdOJ9BRVG4UsDeW/fMQyNq+4wp514tNOVXK4l6xPf8VlFyqQx
xOKwWGQu1mCKhWgLHqD8UAPsiy6jiMYGFA5pmJluhk++DTjBqFDg4EzxEZO8XN9aZV1ckZHFzFPI
/vSnH3ol6SyX9gjEDZ2sCs5kh9KIPTIzXF/ZahJwmJq7XGKbbufqgXJLQrDUrBVOWBMp4poAEfQ1
lR2VB/9zceRMpSjKEYrBWEVkTkFJ2+YbR12wky+kRpQxKvR4aRm8m3snbPDMMzEjRRA3KcH2iNya
jcpbxB97zE4ZWtXF4EYnVFlZs9JdTJh2KV8WBieLK1FqlBut/+wYppCBodu+eMHxxxpA3qov9YWH
Wt+w6gj7X8O0hOJr6B1GfKCWC6vr7j4X9VNE/JZu0PWbppPc8/wfV8lavyX7yThJbxonptHZluMp
1l8ZQgCWJYQlqBhNOmnJn51Fv8IdGC92D8w4kAYYieL5FOV7Y157t/mnxTgmlgtWogRaXHyNORu4
eyZflooqgMmlJuAjxIloMRTHXAMgr9WpWS2RaRJJfhs4kMBcy6ff7ahFxnu54Yc9UHGw23d1Jzzn
bC+RW0EUIMaUz4T8UFywiBp26B7iYQYQlZEt7vqLrlqmudGxTVHBx99pf2qKJRruYyi6Kg0oN1Hr
WQFF6c2r7P5D+5owU34p7Z01Ez82zGCGDoL5kesHxXfBBcOPKrAQU7aPth+5lPFk26kVj5S9uCDS
lpb9P+ydgpWjnOV/augTfGr0vUR2eP2vj4EphT4xT13X6lYxyO26xN/1x1BdpPLA0VFMR0GYHfCt
viNvSCDLndVgGUAlZS290wlstYUTRnY+l8DCyK2EVgQCESl1vjcHHPsX5ch6u/EYK6xxA1vK3vCs
+oMdCj3CmhF6qqNfXXlkJmBWdnBDBrit4NY7mAlVCoddy0TpoIi/wrDPsNupyx9M7dm5MVy/tvtv
TLJ9f5Lzq884Y639AoOv/xqD+GvuvnXh3bOWjoiJuyNv52C7NfhDHdd1zpFHDif7jAku3BmZj6bf
jSdd/m9RH8IJg8mxao/EG/n/2ChWrtE7WbWrarjTFCFu5z2nbEOzIzCoT4nLM/boNGoYCqAY9a9G
BRcBcQLfD6tLMMzyPeJ3p3b9CGTWp8x3cOfRvFssLh/VYtVQahzKn1R0PAbl0RldRFGezQ/6X5oe
mnviCv5nI27NOaQb5XG8Kg4FY9ac97KfSf39DqUvYUoAY1ftFUgAMVMIeXbNzAZAfwOzFq4ahqCJ
93HdE9gCH+b/SKaZ5Q4SqLqnJRkTm6C+TPFr2Evru84SDa00gzE6SWV9MrFT8MiDyhddXo6AS3y9
eHgHlb+VEgrXvvb2arvYzyBcZGsISEM0VawDaJtmPR8GccpsTz80/7jetTch4Vm48x740X3+/3ca
akXVZoXOEbFisSKjs49dskm/EYUq9U4afnV0gFeUZT08SJ/cWRutKLYwYVkbVoEw3fZAvM5sJH/f
H6V1Xa76P8zMkCeayvJIuqSsZg0/2kq1lXAaFG8DZScySnPlf1Ak4mPaaNlX0O7YGQZfMcce9KST
wDPfuB5Xoyee5PA2caqq2xKLERL9lYJQaMvOsEiogQ5h6JYr9VG0LgJfSbPawQ2ZNTKj6HZlcWVK
fWh+syeMgjjYCJpbBz4QKsRPQ/BqhC3C6fkg7k64rnm9F9bcqiCZWCGu7Yk+ZPJ8WKwQlBXmJmhp
eN5tTWG64cEA/ZSDVUytqd5Q/VsRzRPWy2mnpHyG8vx7xlcyDSVMfy4/n65ZQPMHTNL38Io4qqVm
PSj8BaDS01OZf9Ax14TEPQlsIrYBhdKfh+XtdyFepsqiMMxtkev12hw4FeaUtVR2RH0NWJQD0Jss
3CrJF0fC9OJeTr4AWAD65ZtMVzpeKuVPZgSKbmrN6cQM5sRXp7Dyqa9jZRdz1i3CcqzGhJtNp/KD
aRWIDVbZerivo63yVq/6PiANu1tOvxA0Jn3DVBRdXvHLnou+gy8jdSTyz18YMrsZn55h7m2U2VfW
p2gepn1Gu+YtsLFdJT5782pMz8Uly07cmkDJeDsFF61z73TGKRmPCQfEuz6aEIacnMeWLQfOpJWO
tSRY9eqhB1BgBsd0dAPGqjUMWzlF8s9SFwn1H830YCCcFByNmWn+u0BwrD/ppHxkgnMfv+Z/w0QI
oxNhRdz+ngUNhsAE8cF8kOlL4rlieM8AU5x6XL7wNU5hi9t/t2g+yHWb3rTupu5438w3igetBaV+
rrwUb97dmYyDhcWHBiDP/MeIh+Ufjbf+rEmGpfVLHoy4GZt0pUvEef7HdcYBFT0qFusPMGzmGmKW
tqHdis1PcTzIbJiycJ9hr1NP0LsbnkeTyHMRUxf/KeU+TedhKA5lvH2VyvFIC6zPTnUMrXeFf6oz
+G8+UgNcvkOD/p908hSJcsDUjQlzyidW8ooBo/drRi7PgnQ8DLthsI74Y3Mv3dQAB0sDjZH3z2j/
TBDqw0ernpruaT79wtWoAUNctlJAPIuVty5rvJCtD9qD+jpJe9BfMpsJIjOJtBG/qAUoG5m/6f8X
jyPGGWlaq88GU3SArimwio9O2hKZAZlIVPaAj0v5h4mkfwKSz1aOyWPFXsiMj7RWZnfvh+vA1Fi4
AxOEgNZcWJ0LXN7aWaUwprBJ5tAcELQA0UOJLtEEFUzetjsgXJxNhpjJGyDayRZgnxrvASQNsbMw
lsU1EgjlBIi3wtc3fZM1VGyy1w3PMHYYQLpW/s4Z6A/r6uiBOpqXm7kNmjPqDxoF/zH+QlqW3rDK
e3BAJ0cNrfp+luuN4TkEj6r00svqA9MYQ+LEafHuPZW/trjn4rmVOFMwPAozUf07Q7eCBBvYVEcN
USDanRswDRHdJ0+CKOwIUyOuiOYXl0v+d4BmoGyFEzLnjH4veWQal9QigpmKrc35oBjuyz9q0PqD
MUMHpSvN6O2sFhC1TK42LbwjGT/+FSArKKs5YOBdugqf3IptiFkiRsBIrrWE7ayFNSivpyreZkN/
shrBD1OcV9lKX/rd3kxsAvCCdYwJLWu2FPDIaam1eCb6wKaBZM1TOQaDfDiDwsKmWAUmDI6QChod
hlhuJXU9j3GYTrOVPALRQs+oJgXOQC7Jdb+8xe2R7ZAMy6kL8O586dF+/sGmlYm3DpwglOYntZyS
7gEQwTHOre7JlW4cKmoqWCRXo9/zg8TdX5Q/qE3nJUwJJ9IBmUZ7z0cn3IlDphUmEkV/Y4liRUPW
1ARd2PsHNs9D4mxA37AYu3bheQDlz0oiHubp49KT3Yl5iLTD4R49QvRDbzmGvLfz57Gxv30jHKqw
+xFclcsMGv4FB99mIOKBa1qx5WGyOhJEPQ8OqfNRsD/zHw0vRvBLMQwkkKCSHuNDTL35T915AEwZ
Nzhzw4Bm55D/dPjlZuk8OOm6OYvONByJlmWWJUKzgTqzYm5onrF706Rcxx3/V7ZyAfCH+F+PlD9E
8AWYQdSvQudjfXC5koaGua+Kz2CA6YbNp9wcASzvKZ+FJ35fMo07dtPHLPwr7fodn5V0TdaV96ga
msjHIB4oUNAn9O/vBzL8bgZs8rqbR1aq6LvkNUpF+nziWhAi4afGDw23fBKOHm6s3kWagnap/Cwe
cCJ6ZNLA9xDiNTbeK3q/yK6gGUEJpea4AZttz3SJINcZ17HOYHdmLgP8n9Zw1pNzRvozBkSsKPjG
vQ/DHiUiU+c8WOiC6YVNogFBLdioJs8gabe26dI7MWi3s1/WXSN1DPs0pFfAuhhO0RC6JsE8WBq0
VXPK1pB9+WnpBtatS0c5XhXuO/KD4OgYNq9s8GKdxrXn61tY09la+Q25JO30xzsW89i2Zv5+r74i
dMVvQd8UX3DBmYik5MSS78sD1IPMIBGZGbv1/18T9YD5HdIpfG1HDKvCmkU7J9uysmKYbSAlwQcl
l5RSA3oHpRYTtt7i1wSuxG68uMjIZrj+5dnAq/XxUsHjauBthINjruKDsJI34ukZn+EfYiaawazL
JjmKdxzOwr/8VxbgxjPA2GfYHx1cENjDOFsaZi4bcKJbXsaaep1Nt7YBb+x9AhVeUPMMloQ3Mj8h
9KYyXUoei4aDAYHzFrPEAu5+9E6/5CQSWrsm/Zuag7XnGqo/MmA+VsUi7GKv1C9+Hx1Aibju+T1Z
LyLk+67f00dB3WBgZ7njCekuvmgjCQUjDu9qpSc4MznODtmLaWX3gCjJtr5I3OZaG3B9SCR+zC2A
D8SMAugLL0L8QUkB/2LAIMDGns9v1mOwJgq2KA7A7QAl57XNLVP9yYYvLWWV4FJUoIOeUwpLV32Z
qlXmu8VjnjKyIEgufLET+2VaUuFUY3Sz4+g2Qu5oLfwaw07Dak6wlWt+gfCUjJO2SWhtD+ATgnPw
/2gBxKcAqDd0wc4bDX4l0UCcb0OKQHg3BEdhFqeuxUO5TQvH9FnGr0GMiWtvjWOHjqTldoIDBC9v
djLZPWaiiFTsgpTPXdTTA+w081sqv8YV0Qho6z+66YyoDOFEQL085zzq5Rd45sUDo2imHoV7heZI
oaKEAhiFj36e87u8DoFwrfPPgKDZDvnWajIYeURztg2tGRk2iNeEfRM6bNOBV9Fq8nuN52KPgE8w
TwYzNoZe38a2SFdle42YBO8lk2Sh+xAjsdm3IisVxunVnC6A/C4KeU0hS0ezZ6GRWxc5YsoZZVjj
415ucelIxu+0bxdEZGxgyBvIARjfHYT0mexF6pRx1a9ISUL6mjRODXcutfj7gpAhruU1zIwcvjpZ
O/DU9htWCPIXcMbCsIAXMWTlHFbeuo+fiXaOPa3ogmTu3dK8cFaNpdMpn6wpeIuIQ11yxyLlwFT4
WKibWHXS7k0gEjgPenlcXMq0C0BqL0skanat7BSG3Sc6jDeYPa3ejszN4odWW2gZm3Vxj0TbfzU0
PQ+VweBDhjWr/CgEHSSH6JYCNGMsou3C7wK9lC3wXfhbIbjjq4/UbwkMfLmTAfAiSF/j3Mp+/1fo
MOfudjqvxUVztRpDsluP+XLxgZDPCG9+sY8vMJrGzGFqJn50ASTZblclJ6N/aj5wBacTHiBOaPzl
DYgBWN3RlmCgzwpOq4QSB/HEyiDRJCVkpniLJssC9jvikftAXzXgO47Y+0VoNq3gphdxcVPJwPM2
yEmReVLmysOXecxubPRgPVnTZmQRMsauLG5OsJDV5NNjdtBaORNryMofPrSJfAMuHILiD+wAFmep
KwG1wpYA/ae7yhe+I/E6/k0kGyO/+5wmuu4KWUS9GQw6GwqDuymsxthJXR8W50zSq1f5Qwpsb8Oj
J5P7xuMPwINBUaIzWyYuZbRzfcO+Od4wBeXAw/bOEGRCX7maKZDBqX2G1Gn/cXReu42baxR9IgLs
5VZiU6+Wbd0Q9thmp9jb02cxQIKTM0FmbJn8y/72Xnur43kBMB0hZ1ITkQJtWAn8e5FL/pvCfbhw
y09utccIKMJRjD9UBs0vP91Ov/WNYnrkl9QfULYVW+GEoKd2fWvAcXyo3bXYcEXFutP6mCRJ/oyC
C0qEExtLPWmylYKksp8UqOvswZytcF854zJuklzGM/agbQKchAcT2mSELCWv46V4zZa9hhEp7/OK
kMG55GnFQUvcqqXiMfCoJdmyrKBzdh60WJndPmXbpNZaElfgTHzD8JEQBj5M6gmYbvDWH74Vy9cY
o2pHlKpe8c3E9ixHq7b3lrVWXtVcUxiFPLDEELNDekCkYBpevoPbBizAYxACxCQ/m5wDDzFDxj2g
uPN3LewI7sH2I7yt9n5fbsmfmpNHQHMMNsVSSbkthO0Batx4tlg7SDSbnpRTkLlhdoRa6AbbNL6M
t9EC1X+JdG/sdiqsr3N0IrZ6KbJLRs72jAtospPYHXQ/5f5tGetRxhYW+BCGhGPW0viAUsI5yNE3
Q+8IWOiscJ8PTt/g1d+NiLhJt+G5tI3q9NL4vCLgL4jo/K2Du2/nR105IY/8oQUTLSJcY8tcgkeB
X2Hg38354d5EWwl6EpLfOvhE3Hg9IRJiMQj2PfGmc4fHfKQpHtWAMmiEF4SNNcQ9TnuyAzYOTWZV
HSK6eTWOWMTGN3eLmZ1wlaMHm4w44HHl0e7dzew3vwJOm4qDAQJ3f0yAyLFxciGHq3nn5IlC5Sgj
ZpbnTLRAeA9Sx4DWkx+GX1Y4HQ7OtyV/i2/zBpUqag66yfFvJeO+eoMViBR1tlbcgdr1SHT8W9bW
dbpOUL6xtfkYq+A7LyXpZDyItsPPm6aLMZM8ZHoJfyz1XpeuckfGasjJGoOEsLDNrxlZ3sfzU+/y
AyUzbmJuw2mrvinB5jWcKFfn2UwpMcYhwqw2nJCvTHg/HzIricA6QFUcuSHk3JwiXMMgud0bEIcO
SVIcRYlVC+FuPzZox+pPI28jYRtjZaitU1g+Eh6K5nUO04XxrzuwjSSQSqdUunJTsrR9B0JWZscA
WQQ+NaW4zKmmN6EuV0LukmRXZS/IUGQE7uCcn+JxOd+KE3c4dW2I50G4RQEGmg2jHIzpHfXQtviL
NKnsDQ52if6b1SeJ4V7DFcGuJ9xLvKM6BBLx2ZS/FuTuYDtw3pJOgB/i4Y1Ow8R46BcZWBZ5Kz8l
pwP+gnXA6cprStFY9mmZd2XYl7hbGPyxaXXVbp74N+Nblk4Y1HBy2PzmgvUlJj54Sxi8Iz4Sog1s
VccUWAdVT9pWM5gh4WaC/kpsULiJ9GH9jSC/uXtLq8293/FdF9O1+ySvJW+JKwHSLa7CY4Z7XsN/
xOO0HuBxcI3qcJmseU8Xki22wfmjVHxGD3/0qJYpAiLd3cvakfHcC4Sa4ETBQL+QVYijm4pwOPw2
SO8ZYlsQbcHbltmej13S9qp2T2JHKj5lShz4vb5G8lIqzU9rZjoz5ywqlvc5DUeRN9Q/EYn6aao4
hvBQIfkrJGZ5QBn0AnCMd3kC9ISnUlzXzcHqP+Y95x99izO9165m9S2iVU0rEK7kZkfpHUQn46wX
qI14cZURlCAcfGUYIXf76qozNi9YrAd/wkxdCp9ZwWPe76wjC1PokentxbeR2QSMVs1jeZX5bskO
XIR0LQF18wRcCOVphJPEA75C9Ix+hFX2WQp4QhGGHaLkqFoS+bPPTebqn/qnNdvjDd3BxR1KkQcJ
IQVf8rqnd6p19YGZBUMJ2KgmdHW0p5LBKJcPugqrPRn/lLwXRnkboQr1UhdW0r4Gq8jZF26WuR9i
n4gIOfzwIM2s2/sSV3d36RK7htxBayTBNiyK67FaK95w5jxQ48p954+FUSg6zN5iMlAuodlGPzJQ
9/L5yDZcO/NFGh24SB1xpAlCZwB82s4xEfGx36Znn4Lop7RPd4bwRLcQ2tH/uDf19zUtgZMBR4cn
XS2LA/dDK3ZYtpMv2BKBeEyUrcQ1ia/LpH+N0fy0GfkyI5evpTmlFJAwZtMOUe+KrNhlfZMVe9zq
pjdNN4prTPMkzBcxfouOar1p4i+r+VcWhFWPzdLeVHv+RPfkKvxkTrOef4snRVay6nPQbBq+O2Y5
Do08EXdojqPIDMu4n+AyQZd8FbGzpQQugVOucv0JapgOp9qLb0MBFdvLT/10YZhAs01zk0byl0Ti
/S2/lU7Z1z7RLk3PrIrvI3I0OCwpdO5Dg0Qvu1yVETYG7itcXxGeJDK0u7p3isFHuUi2kUYfDEA6
jZhovpRTjW8c64k4WVtlxAr65J+JJmTEOy2F6wq7x8QR8WMEbfHXV/8amYHNJoyP+fjZflOGtlee
1XTrab5p/s0P7rUITNgbNgb675+Fr6CwOaQv1gmGSJeRRyCA0npicBl8lyxfxVbrKCLv7ZrixQey
CHEX6kFGBBqRVAOece0NfZnr1TL3Los9OuTMhCDf5QqKzD+z/pwC9lvSDduXAN4e1bIoAsjNfmuW
qOmoLR8SWNrXwkMf1D2kfYIXVFXiLMRputjLBlzEXE2oyvoic6l0IPem3TqjP+K1mz5iJA4T5Isu
N1gqjgrQYTK4AhAgafIDAoQSgdvK2ppW5+vFW82GZolv9WvL3MY1rmr8MMHLIXIdSHtWi/rTO13q
hQuNmvAC+4DybZa7CdfYhpWrkThpXIz6kPXbGkkZh5gOe37Nwz/N68bESZDh0cI2/fd6GXSGiSvj
u/t9wcsAk1aSgzqPxSEnaM56IJ8Q6MNfVSBqxIqI+76DIFiN/vgzx07V/BQmURYGVDYB+fHHmn/E
+NYc2IAtgJjGOmYteS2rKecTr9koX3MK7C7b4LhKm0OKyE8KUQQwbHyYpInAYNXJe6/jTl6BBmBB
T/D/cCqq6YI70YyJ3YEQsrREoE8a94a5NVYKxCGNbzNSGYbVToG/sYDOhqffx7BOg5drbqx1zfxS
v8zm+yBBgXELw95DSpfa/cyhm9ld83r28UENQ09Mv4YebYE4Ko71c85ZrRKgl600ojGULs10ATT3
/jrpJ2s4Kd0+7D1HSkE0FI784tc6hFS+pMmpECM4CDXJ3tLICqYMZ5OVkvsjWEqGouECYJnOlc1m
ovJQVPSD0yNHeR7XrObQKxcLXhX/jguDMD0nVv7o0XHbRB5r7Z7hFsrmWiIWz3FTnnaTzgmso17n
u9aJDNMjnbTf/OtE2pYOGWFQ+7OLvmIXkg4W6IPTqq5fh+m9lAkXOslXqn+TdqZOYRQv1XJxUNYF
fCO29hwit0dQg7hW3F8qTqz95ET5X00eQmsUNoxrhNGq5LTXBNyWYw9EJm9h91tY6LaHunx0qIVa
flbjZ0FGFQ9WwQQ3HL154n906VD/f4NUqIXjZr9T1o/JxntJlaCB2Rc/JjH7llDAhOL1At8oucaR
qUkFEAm7g0oghBz9MI0c0m8lkl93J7JQ2eNFbLnRrsSIU3f1g2U1hgYZAyBFwNdPebMNN1O2jhEi
jrLoxtVBZs8TicNvU2lv4uBQPI4ZLW8qZ86n9Sa8nMD6IVBr4rilGI/TcYmn5MgFMeEDr1f/GhcI
T8XMcdxnmP6W1i/uccAj0+GiVa7Rw06i0po9g2Q1yQoiRcALITLbzb9ipxZ7gzJSaHdBTpXXRgfX
CmNznYnev2CPawBeiWmziaXDxoIC+EvYnz+7BMIZ7yrBH/WL0P1m1c0QefrqW1ptcEv2r7NG7o++
yQZHMEeSCksKTQqi2xKhq3fgf6uSGhxP71k3zsEn5cPQT4MHFxwuWeADS/MmHJY6X3zunvqP00j3
lTyK6VTy8VM1phcueNQh9IEVCdkhwpAS3BsiwDR9kFP/Yhwtua8jBw7GnmJ4qFmrYMZwTdpwi9Gu
VfnnJpGjix4d7oMt9R8VbIRFYMdP5kwL9kricNULW8t8q8ZnQuRTuefihuwncFWDzga8VZLpMdm1
4BEIb/B+CjvwJJcgLMnmggenjXt3VH8sZR/CmHl08R+0FUk/DIf2jv8r5xAeZ+9t9JUq2044atpv
86UmGMNlL70a2k/FS1P1a4C266E8vuTaHStlLVT3gAVtYuqUQQINOOhMMTfBklWkx03VkWOkDJHX
jKPyc1pr9d1kuajZxZqtGJwNajID2j2eAS5X0tQ6IhQ5WduCNnbKx7f4WMznUF+lwq0rGNT/pqhG
GVxNLXMbcWOxv3CX0WhjmLiZiMs5i69ZCb7S7B36bJsn63F6Z6wxgpHwIWRXFIqYJAV1moAdZWai
KnDOq7XVVHP7ONWEyv8Ws2hkXavOBSybG5fCK34zh3qJPYnB8N/rG1AkO0G+034MzMHbOvxlVn7G
3DxcClIcUnyOWYZGpOQ33HOpy9yB8OAw0Tlo5/+yF9DYN9yAVgLfMbsjfC5cwMvImB4Bt+N11dgq
kv5kgHCqvSa/F5BC46/MNwg8xQ8ZTj8FNStl+XJhyGrZWvmHqbOhIxdy/2BrKkcXx2zRtNortJPA
o4YoCJmFYGkPT8a0w0dGaOUlX9Lwos5sYuZKEB8K3KXwZY+ofvWmqD/q+az8i+eT0HnU4yb9R687
5QLU2DS5BUMby3lwFMUNj3Vvvg3d1/JwIpUGD6x+TkgjwEZxGctl9Ucbvwmj+0pIONfAtd6ZjOP9
hZo17ssfTaOi0jwAhNeLdxpdU8kHHmYyRLLldXgMr9buRSsGV4jwy3xWfm2PmErFS341t+1m3oNP
8A033bar1x7D4CHwzT1L5Mm0x3egX7uKaDrSt+Kjd9qieFT4AZLg3ui6P5e7hl5hrrQhsJ9rrvsK
dtd86l1CWMzytYsEYicCQa1yJMBitRoerEA61+BluLxHlKinn5g4421Q0TiZDDocXW2URZtD5lq+
pXTFXpvGNpc6m0fLKBJ+RnqfYgoOe4+nlWhoACQopO30Ywrt7jP/4CY7ufXDtPD5UKS3ImWpu+bK
KcODlS2bIHzoBTPHfs9AZrhMZAD3mnbg7KDNq3MHrd1uJZeazoKACjOZZVDLzcvm2ecKZyxmLJzg
nwx1Bqd6GK2D6Ugy8Cyu9E/hFyBKKGCbt7tDa64S2WnQGLALTq5qejgwwUHM+SY4m6M9JuAs9lq9
kVD7P2jJSLB4amsG/9q/RdSZ/qpHMiAvnjMcx4ztVpafHRRHPcGLBSuLIerOzhSuMcGvSkYqK5tq
smH1x4AVu7Z8lSROmJcWBj8OH0hv6/zStnCyyRXa7ca8qBrYhMCh4fvb0Hlw/5jAXF8IgVGN9WM9
IUh9m5+8lSFXrcQd3+Pgpyi3abhBy6ueAVCCMxemkt8KVyU0K20XsUyQ0k2VT4gDOpozKPkVdRD/
6+EPW32+GDoejXu+owIPkh6oBP6Cu/aEhHS0boCwsLZbtu4N37UJScEhS1TcUIbIWRbhuRVOtflP
c0PsTa1T6TvFjQDvubSsiNqtw8zYfoNm6kJ0UTvoN+Fz3o3fGJj4iAkvWL9a/6PaCHZQVtfsVqey
9MP6StyreaFurC19i4ONe2r8FrhneYNjFVNy1XzAx5rJLCNetj6y8Zty4PHj5plMSLgcmEF9x47q
nMXqmiffnXjjOFriTMXsvnizd+xnrJU7brFN3gETPEtoVfvat0pv6g5gDArTTb7Hy2Y17mDWDeQD
FbqAQBweJRJ9fbMD/kvuM6FbD0I/AIrAlr45haOEI3Mgvs27ud3Bp6IIoGFAykkcmtQWu7knYep2
8uN8t7iXfjBY4mRo7Oi1oRnjZOwG0H1Yhoj1sxdz7H8o+RvGptf8CegMCNdhrA8kioG+YUOspX9i
zEWQmzxQGhEmhnSkQ/Au4Igr2VKdWiAT7PabJH8LBI6eJsGw/DTw+YT/dySP2h/1HpL2pgEH6bGM
oblzVMCFugUqEFpOtc3+qZKfYtEyFqOWFfP1qXhGAjzsW6J4Gt8Gn7gc8Qhs0EMU20pP6UV5734Z
8vAeLh/JFjNMQSUgIeeU9S34aG88wjM5gy73eX7Y2UNOgmTaeEJhBuE04WMv1b2KOxqmwHBFheQ3
H2su28xEuex1eyYIV754fk/MKJF4y68yt12+RhEbdeLSSNLVyFlkuOd9W+ElhTxquElzyOvfgMAa
eHnxNFfUBTsRqps2cDCxa+OU57up+huQK4Tpne1ipCF7psoHWTFlVF3S5LNKr2wAPVZHfkQkTXAt
MaDeWAuVRd/V1ORgPLgUnbYy/mkqMhMAVWFwxur++lKol9X4TABgf8T9V8Kq2czFiqoLll2uQhYO
x+DLugHJmDBHdSZbrWT5IZcQBcLS64/TRapo63I6Dg6Hzhw9yKWrQjSIq1/rpj62oNxNtGOdFEDl
l60dNCN3L+5pkvOKh5UhLLqyuwQuA+JZ8Wea3ltzYX9zn3thJCGXqfScQnpvBuIaO8NASJMrDXrj
XsJfZ9Mk8EH/c3ijziwixobWTKMRdLRVMhE1R6wqPyKMWIn1R2BWuGtnA69MuMU7oIafBXxA1gOK
M/hF3v+e6+/B0HhtUSsZ64Ov6U9xdH6hdCofybA3zWffPjUyotAg4t9BwWR4ecGUJAqYHHpIqv2u
00+z6ZB/a1uikH/kGBNxRzgK/YVULMFZYAaV4pegAyn5Lt5M5ZTED0Ku4AdriUonD5G4vgcsl/gN
SN1QWal8WarHmx4x/1Zu5S0F9olt/1jXp17/yrrbTF9EggeVuzKStdX64z2EHEn96UVR1xG9NeRM
TBB98VM29mIPqWtTE0sFUsdagX7OlymHKCLnhNJ1OKn8rLTCrise89DVy6MJl54NXwR59BmBbweM
ka+n6MA0lpmIvJQH2Uhxjxb3qLC3UN0HUBsI5QRmt3F5NRitmmdk9PGeAsYscMKWNRBJjpSmBZJ1
NbRUSuKZxL8XgCIWnUD+GEuMVHsg9a2CUYpfB71ccrtsV5my0WQ0FRL3G6CSNWJMf9ThmxZr5QnB
qNrHMdXYu67xFZ7vLnZk60QS9AO+0yzduX+MeDMkpKf+X0p8vfsJOHGkv0iNOewOKv0kdQPIVmve
rQzkDTc9WhtH0rqkKyPL1RWSdf0mLfcj/pKyXNbWyhutSxNWfqBRlfic4lvLvX9IfzGQGowGj/ci
u8tLlggmPPxKhmCqepER6DONfLfFIV84JcnXUDLXYREuWz+bQFk38qbhfFGWn0ZarlkqAJUhvAxk
vDo8UZbxr8hEoMVozYL+1xs6P9YFEfecu61CG40QcSIxhr0AFwt/aAj/jbPUMujpBxp5TB79x7Jf
jyxh8EWDFa0LGDYr612Lv1XZzyhdXDx3gmsT15I8xDQCQcUd22x9hi/B2sE1kwmso/yzIq8Mjzny
QM74jkd9JYB3POCzxNhkcNlONrQBcap0lMZhhNV0iG9rlZhuSE7byZAlOem52h4mMAkMmuBEL4S7
O0Dcz3+VlxOCH28AazDGBLgMRFQ75YyGdSb5gyPSsgjmrnMmxmv5Om2X8S5SX7d/lNofhJ6EQQmW
oCx9C8OLucxxUA+4bVEEw6ryAsRUHXSE8B4xVzPhHOFdbJw8BZmE4R6DH2jEcRcjdk5/nGQOnWNi
Ewle55RMzVAteTpabfKFeNS79PswYX5MmOBbh5QEVvHmdVTHxQXBgXE3/AHcFF8/I2+B+c2n1SIP
ClycTLbEHvejjvhshBynlloGFQkV0MU0Ur6NFF7T0cPp88XtBG8oBKjCpYUlph4i50KuStm6KtgG
wFdxZxw4jAIVf2aKV9X3pLipOMcJKmgOsuVs7Grj+Lp1GDdJaVAMqhY+X7so0ZLEcZsBAHgUxNH/
zbCMwYcVctOYLFgZmYdf9hdX3mHpcVF4RwA7L1wVSg6OnbgesOlmN/JRYbFLyHqTwRjO/UAWai2J
x/6eBP8a0efCmiiQOtllVPPYTm457pK4W03Zlp4lPVvGHiH6qUC/jzURw9IHp8l/tMDFgS3uKvoX
puGfJnFaIK1Lg672FIZ7cMQwNBjPOL9brKQyB3nwYf/LVPO4HikkoPhIO9OeTlY6yP02ITDsxdlB
nmwDp5sT/mWbELtwWfv13h1pjF8bpOTBF4+5hcvl3RoeAeyGdzk8cfhgfUa6YWjEVSLvbBk/CreI
YaTV4qsvLlJ6neiDOKXiaXrtempaSIwQY4fhdzI4teGSzt0B2elABdnoZfxJNBoYTlnRG7cGYQws
Gh8G5aUa0yaP/wRi7tjYYv+dd8yDjq2y76s7V/ueDTt9r7p9DNVOvnSocSqMUtysfcmWGBxmzgPS
DAWdQJT0EcTAWZtb1N0yrAp+C7aDR7bZGB8JPy9uohMiAAIe7+fw+uFqLMrpRYf31GGghLz3qsBT
qzSIhYsOJGnbDJOLUOJk44c3MtxgD7hiPFRlAkYJGFnEXzXPHhHqvm5p2wqTLo+KtQnTk9iQMolB
v5G8m5kzyRIeF6cPl2s9N6bBUXEllOOnumvTn/GQOVjZsJtK1kfL7ECmlNOp6PLSafIe+G8xFiTC
Pmi92ODMxzsaVceYwYWFE4OwGRq9J//PlBWoqF2iTJw9bCyZkvU3jVc1OmXsLcVXgi1pF4PIkDuK
WC5JIi8GXOGM6Yu6dapcyeaZYHzeJb61nkONmh0gQVC9LiZ3gvYWvyRAne0PZMfr3wY561CjZlvp
Oazg3gIwCF68SfW2hdpmyrYkPnMGkeZbAfTDqSffIONTbUKsGsEX1NAKR9Ih491vmDAs8KOXcUWO
FV7HRPKog6S+HnJHzMSjxKIn/M3yciyh7A0WDMOFsLt12MFMG0mYsg/g78Nbhq2Pgw+bpwc+ihuj
YLcgdawH1W019R2ET6rqxiFGmbbUjUUrmlfplgkfo+FrFmyNLfcKwxZwt3BmYFl9Gm7LgRazHev6
tGOsnIoO5Y/4jDvraFkHgbMSP8yCO+rZ/KqqLwwmTNMFKisRYWaHwBayZHco7OHJIlGgw6kssI37
5BnQ2CevRn6g4al0Z+1U/c7U+DDbqGieouTgJI93fb6EDf3ds/tiXD6qEZMdDFbV0axdg8uOhpF4
OeiaCFZBJFNtBl5IXfAyPI7iH54BaI3AJmaHJ3EC/IRr/CpZG97aJt3qfF1cn3QNX3MMLCbgVx54
bQLRS/h+XoeKmEVit5HLmHMIHiLCalH5OXF96TmLx/qsuLr0LFkGVSKuE6+tyxFLSD6l8TyES2Tp
jSFzhmOnBP6FGYNvO/oxzA3HMSF7YvN6pdtAcREvUX3kDnZU4SDhKQ0hP8QmJ94KDDSkN0aL1wgT
3ao3DoWr6A/myTTosucrGNjzX/4zBRWJeH/02QqfukRVE8Cor2HYzEScQUIXn3n9gVYsYCo3hseM
P0RSoMbEfzX+FIOf1GJEEZmwVz29124KpVee7lltrgvzLeGOBjAvBQ8xLw5d45vA0odOCM016EMC
xOVM6vtInj8+hxzlCY5K60jb9egLULPE2TE19L5ussccnu8HQm8SnhMatDPthwm8Mf9lyedLeCgG
io9yeMlcw2Sc5J+twU4b2cuP3iSIT9pWms+BTDcpclr6w/CZeVMafqgWu+pBJY7OE4fFpcFP/kaR
Tv4+mQwddXGTaX6IPjTSgCgIO+q7lO+V1u5KBQ/23mweevfNE6WmeOSwz0FdR1GUyWBfY3HHEKmJ
zhatcGG90VTGwnBQKdxesk3NXcH0j/qEuQe7Rar/S5noUuRGfo4ZRBf+G6Zz0zJI1cR19ylgDaab
AUug3tsVAQsyNjUUnqeS3ju6fLBskhjm9FKpeFFPKNiEe3Qismz4yTWBE8H9BxtkCM9YbNwk2KjZ
VmPE/FpG2tQlUkr0xUVdFA/0Ic/WlmApMLRsqVJl34es9AG/uop/Rs3v6Qrr1tDHgI9QNLn0ZVOt
iQmfWsKDXBKhpHeL/lf4mQWTWDwHpAowTY3804zdkIMTR6+Cry4Svoaq2XWO+GcBtBwV3lQeFEHv
HXjQnDlZ4CKOaIvb5r3uL7zpaLOkInUQriUmhQpAGG6QzqFRoVrZ6U6pHH7Wu7znCCK/j+M1JFrY
4cRcU8VWQ3RgrJRfFXCHpfgtEqepzUtU2r2WX0uwkWLbwNwnAjaU3ikqDh2I2iz4LKB8Mnoob5bq
B9zW3i2qFNZi+0GfkkSy4wLDmp5SWsPtf6pNxwnceDzwGw6w7TcPBcEXkSTJGi2p4d1CBuKds2hI
A2LOD8AgIhLsi+59VDOHm7+KCCFz++9E0n2+ABRF46Af8G5WvOxDj0hNGYHdEeNXONuHtKnMHOlr
eAiyDuy0vxjEPLTJXf6akwMHzYxDB/9jIsG16bPM6evmehT2l5xKjOAdM5LTgnezFucEN93of5Iy
q27ls4OhGi6B44tgkYc7VHHoCiUlSYG6wURZUHBsrMP3sjJYlAB0YpruXkczX130ij2Fl7eEqotK
IJAOt37Ep654gC9N/JLcxgXpx8B1ToiTQQInaA4bdG3OU7HOjOB9gqFn4Uw0MLeRQDfM7DNR0db/
Is1pNZ0dZVL2HOFrKh1FoEeC/JD5vyOuqwHdsUhI0ybdYZjDjSicG0SQtNz9v/55pcKckzdx6Pkw
jY9XeVyorUtxGMq/KR4aWBExzSOUZZOl4WCkoWVtO+qVzQ0dxTqKie6xt2FNeMYdaL/mEZ3JPsok
HSe8dK0jYWXMgtOUvdNgThiOp3lihERwkjZqbYN5qo6/quwmMM/lz86PDJlCZA4GA3bdrb/zYsda
D1AZAnXzjzNd/PqJaxfaaPSzPCJZ6yiGHyifCFJNwJiRLp6Rr3IjYezE34CLiYI8ghX3oNx1wnt5
r+d39jXr1n40JF4Id/8/N0hfu8MiaPOA/5CObJgCibZoPTboniFMafTY+NrXF/mPBvasvrDPMxbJ
xvdyI241InelTeTiES3qe36mumY2N+BLYuWS/LCW7OnZViFvZTvFV7dBcTSxWMLF3WrhWaDmA2y8
aeuPe39KuUw3AC+C+aQE39ClYAgbu1L/pfsbTcrcdK9d/ZmV26V6HU1T9JmiTChdIOLRA2L8O4SE
dvyNr/241OtexINJuwsS57gbaz+cNwolC5SDfQQet/MMHydVf7GbhSRhc6aSHFxdHPZ7bn/0QGDH
D9W7INsC2cWV1B2TYsPIiXw+N8U1kvjrEnqljwUxBl3klmzUJkxD/Z27U3lisCfXfJVg7M5GBC17
M7K9vBtQgxhDpotja8p+muqvhDD2Iv1xI86p1+h1Tl9v8HCpmZ+9PvmJYZ+UAq+vHDzE3EFhA9nL
Nfei+IHnksrkSRBzWpE49m1ID2Eugs+ZbJj6cWEvQ/Z3mwQWgwqk1XhJ3a6IJzPBR0ZfbreKaI8k
NFir05PqcG9V/2hsnz80+IZ+Jd8l1jrxxOIbcmDYpxdKntrTwCsBkD1l9OPmV+N1gjQ8vFWeUTqM
ncvoaODU+Fd0HqFzrTgRlyxG4mnU2J+it9e7aNlLebnOqBq0aHTArwabIPVL+a/ecyrh3s2nqWM7
Ku14GyF+4uJYI6AcK8C3wHPDJRX+AmdlU3zV2ClTKEDU9Ua9qM/yn1jvemJNxKRGSDHedE25q7Ob
M/rS3Bme6pm5BruTtueNKWiN9rTAW8SQDU+3RDMQsiOiGjcPDBnwOXBJBcW5ru7sXojP/EyQbEIv
vGKP9sQvw+XGlJX+i1qoDWsZceRmqTfKvHbPy2+As6jppkZw446YuAVBNk5B9YdskKGtEGk/+B1z
JnOmT6pX4ceJYalyisazoMbUa5SzO+I+SpNNNayyLffRppl4k5mvWn69tAH3ywC7/pmO0SeXSRFH
P4IXVC3qYPTuZMbr/EA2NCPnSpP6ruA+QgdSOq4O1odceGW65+ankLtrO8KRPdGc9JYojyze10Ab
RkwUpo/7jKjKRbtrG1F+a8bTsN1N24jnL/JQs8DJLXu6TNmmM8ET/iL5nx5a0Q57cMjOvREd5k2C
5VHc8aIpyefhVELyltvm9ZAPzTfXdmhkHLY+g19lNf5DOCHliMZoQNHD2o4G4MrrwAshUseM4QF0
3PQ2Xku1D7NDML90Cpw50VWbAb0sdyBwzadxOgJDDE8AnfmwKBXCBZIx12Npx7bYcspHMaHvdjlC
NI/m5RF/oTwVCSb9xTDBlPMn/a0OWeAK1+n1JkiOtkunzSu89z8ZB32HbxDqc2le2zuHDsEZm8Pw
Jok2VVzXfputvltfkjDY4D9iKg1qGWg7UzBaxhj0lR+knwxI+Xzon/M37v8d6BgAfxQD/2GPG121
BMDhzKf0SqCe7V1HPl9rwbnmUosi8sQXoWgoDrs099m5hA8Mw8MSOVcA+5D7cWqQVHQzIL6xyfRu
YAEtx3V7kD0z9z4EF5is/qyc/As9dw4pOXWYtQRbkNOoadGtR7GZToMEZZwrAY/OUrG4bA3ojKof
ly5rMIMN4vlN/YPixramqeTdTxat7ipf6YK1taMzZa+MTHk3Eustmd/rff41YsMwNpN+pyKAZ6e4
ovviDB22BRPdkegl7qX9a0QL8wx5X+IeYlEHcUX4C5UKT0ZvD8plGZnPZ34EdcP+YvATrn3FfIth
eut+ELxbr/s4uj/UbFEfvbI2arEFssHtVWzOr2u5VHg1BxxilXDtRVQY7mrkuSgqeR3zo/q/1YEN
mT9lUdtsEwifv5mOCRcJniAkmXtanRlvKP7rF08dYQ/w4p8DwkDJlBRqz4UzNaAJGyJmqnjY6JLU
XZgymmsNsNfWWMuYMv7hXL8tQa3Sr67waFidjSvyuPmc/1FUidxKlGv2gr8QuI4jzhvQ5H1+hSWu
0z635S7ICpgSYJ6hqh2tXeQiG33pX4rl1j84pktenUvB140xsXVCcamU4+qLd66BTci6LOzpQxpP
2IpT83+0BY/a6NcnzADVLyXG0v/GVaoa+SaJYxQnrAn65yzTwKE7CAwgdG0NPg2ge4+qC6v/Eqhy
Aotll9YnpV4PPL2quV/8olzqYue1di3IJqSCpOgYT3bDeZChe8ER5zyUfyMFV9Vnq4BrfHk69TEA
HowtxS/UyIh7vj/UVOptKoCzK81YsRti8e9vhrUuv1/jOrf2HPwNQ2FV2oqmneD6eS1SOQL2sDjU
b5Z4NtKnRHlA5PXM3dsNV/GcmyI/4Yy6BFnf9cRDNly3rMGODPKCP93o8PlkfJUvbJQu4pq0LJgu
BbvP0IFZr/iRC1ICInr3bPcx6fWHFu3B5TQ+qb4U4PhoiwvgRf8LdJALzYabWw70xJnbDfZK2hJJ
n+zw0KNqMwuJhBP3uZHa8Ib2468XuQPUPgsEXM6YnPVEqe+icik3wJyVexGcOHlbGJ1eO6mmT+x1
Ktl9eobd/+aYZx7dI2JsT0Sh4QYWSRiSBkwWhq1jsDLle2Lx2Na8v3A70CFDXeTTwNQPiG45R3hJ
58Uz+wpLw+TIA7H9AapARuUYf8wS+urwtbdomFRUKtGXPtgG0369/I+j89px3dqy6BcRYA6vYlJO
pfxCqFRHTKLEHPT1HjTQ3b4XbR9XSeTeK8w5pl1eeEALglF58KJiFVg/5Pl88yvHwVfb18avhjuR
3+yFGQrW9RcNvOVTn7owK41JzVXMoOVhkPI5i5XB78anobwy/WB6PuQLZOZMNJp0Vo4qKdwzpDUs
gQMxf+an5lLNG2gZzJGreVF5zDnvlvJnSgd52EDsYd/Lqszmg872o4ZDYOqRPfX8pFkrLVlGXw+L
ETdJBDSKmlLzeHUEFJE9wUvRWCnQWlBViPRm9AKVy15UHm49lnlrNQyMnpNjNmZl6n/IW9sWmiGA
D4ieJw41li0gErC6UxzBfH+qvshBnb3/Ub6NJ2bT2DIf9fzGhFzZZZWn98eyuuCh6C/Rd03zTcFK
GnV+ir+ztkLBsVJ9iZ1+l/6gC6uK32/KRLVemcqNNq3MV19z1QMEtiY1MyspMiE56iCP2PtQ8LLi
SVRi4ax7mj8E9fHRF+LnpL7/vrU0EdMfsVom+WEQr0myzKV/iv5bPYHP9Bgjm7sUCEs5r486jDxE
qyLmgIiCXM6ecEQ+SN/Ry3wthMqnD2DsCkAx6nq+Od7gslv0uGAKviOeLIlnrw/9huEd6/Ze/ceh
pvCKXvp+Uev7F8M8mE9dsK6o2B9vrpcUv0c+qxvGI8ivtIf5/if8dFhr+DEyyqjLwABTYpadJkhB
1cc3mMeZw5ZKr5cf0sdD5B4hKpb0HrAiQE3XvkFNFKzQ6QTrD7KE18/ArC2ZUbfxo78ZcHEPtRmj
KABpQOmjfcdzrjxqvoOBwWfdTMdG1DFxrFClsL4xErj66fQT7vhj2D5m7BmC/hYn5+C9aInlkIkd
pQrTACNPDNgQw+5DcSttmBSWNILf8LcX119m4/X43GnGb81PmNKm0lsW2fOt/FFFcM5L72tS7Oou
d00UZbLxQ3PuUCdNInS5uQRkrcQk/H7CSzIN0b6hLxuNKN0eTASlo7Jk4I2HCLiYMqPnSABjG5sm
QlVXgemjX0LyjvF+VfnR5kFJUDHhTlcFKUbps2XqiWyBrTfIZ8o/NA1kVoZkxUmlD58q/BfrsASd
Grv9G00dIEJlZQHH2SqAHYbszH6+elisHoNm//m6Ul35cdI6ITYZnpVIJF920MdKLhvQ3gzUhWBW
j8PAj2zA9G1JjZui2MRImBG+RlIooQ3TeIHlkI6LbF8GQeYqzn18ZdG4MV3rzV5kN6tzyCPIGCz7
az34d1fkNcYU6x92RyH6bgZcGcBm5Pl9kK1ra0UdXLpCU9ioL5VVXhHDkq8yIGwRDuJdFdkxSvII
O3UvMtR8bxKWbkR0zBivdfE5+M4SaZts+aq/wGTCSvFMHKcJpASJmMAw2K5CGhhwkr0MjgQauKRi
kzlqSBIapk06sMKONQv6KR0ZNQgzVIUM5ZCBC5dOngkB2u56zq6y+W6gRr1l3YXdM9xIAQDeQWUk
fQ5GCSodmtuCElyRlhaDzDdbtuBzMoJwmrORtFQMAu+tXjPCvAPhETwRbzbSwezfgJWySmaYp5ZE
CmgPgRWTFB/laikTAtpgKG2dF56MlovB/S4NjymdCBOa64xzobVjqSSM2BfnwXfVltPWy1iQMq2w
2H4F/DYBDzYYoLqgCKSsJv2NBvKSoU0FOxqjeIq+Ww1bTsE+d90IsG5CV6WNpnFUrI3U/WiPmqFX
UZ4YRHxpz+AGklLDNsGAfAT5U9zw++qDL6k2nbHESMoKB3fMsuN6rpcCg0gTUNPp/V2/c3C+xzf9
wtfrL+l3BgqeApE/SyocMWLKc1ettYT4pmdaleCgVGmp2UcZ74/XnE4x5gTycEjI06MKrfGImvfp
fr7RvqTV4rGdfAm5gXnCfL1BjBbZ/GodCVQNoQ+Wufk8qwoJprWq3DLf5QyMCgRjdcHLiFNb1rCh
d2xwSvICAcTQvBG1oXxef4ZIJSEjysTMltq6fngxLUhkXliTWJvZRxobP8rLl8kHfoqz3zafvimY
Mph34jLofjsEHnRpF+BxnzWSDNBRnwVIKSuGphTbfVM4yiXNn+3nKssHVLBxf5RVVJ2UyVgvAWzR
kVTkBVp+FP7mAqM4vrPWQL3AuYUXQeP0b+mPVO1Sf649AhKl3InCD1MfJVwDk6w8plQdC2npUQLd
0RameI0/azAyjI9hb27f6gN6mQLOPz5rjkxxcVYqgJro9oD0BQwQUVlYHaeLDDUy88P0JwYG3Wnl
rEU3ViXBpkCr1MsUkCqxLM2hF7sTY0kdsm1+i2AwFye8POpry66D6jCFlq39UoJ/xX8l1He4MAhp
yDlFxm9XaAW2ycqKIQSTxffoSR2TebJrfscSdlRA5ps2FAstvIvWjwKMteFqlFEwpZTG7+jeGRAf
eAe4RRsNyyUMsPfAgoHA488pRSFgIpV/MZfoOwW/HK0+v1bPf6+y0Gv5t71eXpsfpBDVMnYiArMi
SMvf2nJGJhfJPuDKECyI2iUzMDAAQarHDNthHbDjfkcBIXo23Yacqux7D3k4smwA34j53OKM4yB/
86L3ih3rmK06PCSp22HhKOG7sG4WuCuY1bLN430yZGkJCxJyJ+O7krwVFLclBXz+qZDMTCrFcD8U
HTDIeuw9LbcXYmjM6AScoMWgQeooQHPU5rDjeiba5VKgfHDgrVKBCtToKY7vBk05MfX8Nx6Q75rB
FY8GRoVRg8eIpNf21Mg0yZa+CSSKNastEd/iUAgSRrAXqT9nOLA6ajoImKD8VE7W/H3sgBnru5zZ
x8AdLevLrywTumfgttXsoCbp4Ee1CZwCRE5OVFX+voMPKuLJl+HNkP0rqQFXcrV+wa9hM48foYD8
ZLC497RJJflV/avmGtPQp4AzXYn3FYVLrz6B47H2SrYixgBqmuI1rwJUeFh5Xj8yeIY9SUl8B+wa
lWKmkKnNMvXNUwyJLcOKIO6gqwnWvMM8gi48pWtkperiDag5jUx5lwPel+MvX5nb5ZDwIi59Tgsm
GvexSWSgG1OMGH7D3cIzmSN3nbYWjn/5gcK5DOYtKTKAG1iEd6fGty65FUy7eKabICwZSfO/HDYS
hYXH+r84D9O8mAy/ST+DgT3KAcdUtokO9CUj3Bf83kZrXIE/utWXQKZLNsD1NcNTqiQ0PeQJxSIE
BpgVUBTd0LSQlzjaX33lFDQM5k/NZ1ta9/G85EpEOUHv+rrw8mEJthbYqYEeqaCtgeIKwR9SpBLU
UFdxz30OoF2/1QUUvijF9tc4vSMUe8na6H0y4boEO/Cka44SI9OSOmuIcAsdaC50Dmtr2PbFxfjg
LZsbCSQ1a/5h6dUD641QTPFBofBJpUP/3vTtmQrPkBktaoJnBPUqlq2p1OD9XsnJGQIeIxA8zt98
VcNKyKoUec7F5GvuZfjN0pNUZARAyyhYNbw+NZdpC5pcofVly4Dy/0dBQPp/J8VeC9mYqY+uHnoI
ppz6N/YQ2KrZlxENU3jJL42pnFh2zLEg0AKJ/pBhZLto+aplSx+xgBOkUybglOFONNgIMcSuJHpM
8K+5nbLyY6/njjFpBQ90m+LrYFdA2V40NGc0yd9+EUQlqSXQu3B/FmN9Ec41irux/ZPqeesEA7bB
dUWqaQyop1IOOasIotPpzV8ocPujTufDRCU1tp8dwthMSXyNZricvbaFDLrGx5yes+c1TTyQfgbZ
8KX/RcEmVHacBqZBp8tRVz2NHzINQPvULioYBxDoIvWK3xcdL+ZPxs4xBAAdKa+CnjTe5/G+YQDD
+E8vniGUyfyUcaUVf33jf4SzSqfAGkUE6ZmUuIioVUKnpCuxqFf8Lx0i8Ei2UnhB+Lnkp8kLHYgz
LcL4x7gv5HfC4s2pi6ByFO1yUF8phAnPU4mYJoS1nsbiLH0vXsQ2AitPOFe4lCYJt6AE/xu3HUPK
BEwO4QnMyfH5LTkT2yVnxz06sE9hhTPvhY2IEB1GMdROjzlNkz5iwKXEt3J+X0itq8pTYdpqcxxb
cSW1zdc81D1+uf5Yzw4QA2oif8CM1NO3OIrIJ7AiICTNNHgrGrPZn5Sue54sS6wYLibiA4MQplg0
arqAfJULqgClDHySoFiWjASJMwmDEBOpy3JEnTyyZ+Miq7W/hLNJW6ma8pyyNqSyR11AvsufHB4M
RoUiQ3EgsU6iz1gL0grbgrAVmI9Ir2nCxOc40+8ottnsBGJDEwIBrj9q/IN06+Pt9711OP1SmsgB
rQd9vh6ucDDpH6ZAmMKqafNqNnrGIAbBLWEIYJiwyxM3UqDn9sUF6C2BbOgJLmOWLTwQ30Pg6NFW
vPYIRtmhfD2DcJPIbnLicBcl4yMRRrkwTKwqnwSIdk1mcEikWNJl+oINy4ubnWSHpYnj1yRmwq2w
avA9SWvrgrabEvJ1eJEAwaPyrjjf/iJCZ4ZgDTOiJge9nhVsiabdjayB2rY81YXaST1H8jzbyzzz
+uxGmxZPJdb9yWqoTlq1qjPvRSY81Sq22PeM3QV/L6A//IkN8GyGB8jOuD/6J3OrjqVy0uNB8+RR
hcOxR+nEmaKjMOe5dhjGuZLz2qokUtvGCPC2o+Hcv5bFOvDRo2d3tidE00ALZ3WM6mWtnGppikrr
xdN7RrPQq66+QxX1/QOWH/Snnk3fRngoZMfzBsEyKYlSWKPkRHSvMSh4zbTiyrve9Tau1vcibezO
K15MLI3VZ4yzBjlS+EAHkmHJSpA/Ac0lj3L1dcfBPqVZhfM3HVbhvHYfmp/ftWDNPz5SQoqFAvM3
rf7VCenQ9mBeBPWJoDi5x8W6vCLqxt2HfYIwMB1NO2uOS0tmxpkNsf9O93W6rD4/rz8u0M/+O3s5
m2wnBc4HdDKQmBGoItuvAxokJjSF5pFaSSUkU75N3sGs2QHuKNWpjApGPZTZTSo2rXgO+acySC+a
S91dcoZT42KC9g3zlzmDkGCSWojSjjyjL9bHNw0QNzt9Gi1/Jx/YvgCLYFRYw9MQ65uoXIDdyMzQ
QDnzuC8VfF2j8yL9U/LZgOzkDfEMjeD45pXKqMOGtgCAN96VkErAZNPFti5shRn/tuLBAc1KkpVS
Ia1QUETUusZvSH3yFDZNs+94L2s8B5f3GIrT2OZ3xjJh1CISs0LY8vAZkdRbJCeBSDkP4xakJvtE
OoJIWAXY1DCKAP/7XK1LyuYV2flsVYqI0v+EB7AZlDnhqnAr5h1PAF1c3iLeTkd5tMM46QNT/7Iv
xbmINhxwednaHWd7WJ5YY+k0q7oP8Erniq5d9smPJDie8HfQj8ZM9Ukl4MYoT+iGGBEg3Hp53Dzh
1LgEu9pCMo0ggls4wWg9TOXuFuW8QsD2Yb/dFTJCxNlbw9liHdnD6jLC6UsLs59jBmdno3LWK/+E
fsEhRAtNc8z85l3NEv1BnZdDhTGCDbroxi15DlNqYJkrFDgMurokQve3ZLIlQT8Ynas4yunGucFS
aTagoGdWBHLYbdGP+KCjKSC5gi3iy80ZcrdQXEXU3l5M3zYVDngqhOnQAqi/5TPOL2v6XeBYGv7F
Lhudz0piD/SxmSRq93g3oLKubdEiXNYR5ZuejkygDDbTzWKIv4Agm2zlfpb2yNOaKUAmqV3LPQ8Y
qA5edLv43spw0S4RSyMkcEJqRmcR7G44WrpTxYkY+BvJ6+amS6INbYY11b1mA2MxQkDH8mRKJ58i
+JHnpTVLSf/g5nTTRXGsjR2imqDn3Fshoph+4rV+5WUKPMPHFdhLWIwTwq8Xg1My5RtIbXGILHoR
ecreDiLJqIUfJPZfC06PJ9CWAb2dRDQDXlljjv2cl50pAYVu2jxK9WQtsmPGlHWO02grq1ccfsxI
55WE6dFh1zuGwSrPKFxI6NO/M7FjW4v35I/pMY0RPQB/tBt9XOZeV4wqw7NTDwDqSnEpVo/s85oW
def1qHcpDN7StmVFGYu33vxthWY5yFdjRD1syvSYSTNVVFD10/P/JJfkWpTDhJU0UDLUkx4bYFna
CcGK6uIjjdSzPmCBuP80dJDDLv2czWIJwZ0YoXvZzD/DkREbcgzf9JvXjyLMs9ecrZd81QcSP7R9
KG60YMX8BE8RqzgsGokMDcg3lHLS0wwLGOss3APQOnIvtw7mFTyjFV4VrJPGe9YSTPk6Df8+N8bU
WXSu+3+R4VfyTY2nEOYDsrOT1yburznfY+HF3RKXlh9hk7DYfQmuRry8cMeRrHnDutIc+rVnj4u3
2ygfouWtaUajbe5746/eIgaNiHub1aoEFgH1ULSIcY3FNrZcdJuoUKlMWgxw0H85WxvG8pmHX0bN
fuDHvajZ80M8HbeVnP+J+Yd+p1nniBQbicQ76v/1G+gNzAxtGxlz43VQ061obMufomYOia0PkRa3
NTS4dBoSvjtYjmE+GlRcMSY/jtWxKuz4Xvj4A0oNjZuUndmUvwFbWg0Nonc37Ae10fS24Kccck8r
WFErt68dH65q5cNAFR86XBHSZ5gPv4uNbOMnTlkkvZP9OLZvprygvu6A2Q23jHTEC/kHoB2/axXj
V4dCGPHEoDk0+7EdPEF4MBdrXj6CzPCfPi62Gr5r0z6BinqlKvqYQ8JY+FIpO4rR92xRhTt9uH31
fcnoppdx387FEyCx6XsqFrsOkzPJYsQPvH5ykA9bvDOoB2EDIuhX59n6nbK0JnU2t3+hF2FDOoaA
MtuDUmGX8tLIrVlC07oke+Q1ooW6De0MkoMSAxiCig+60JeXA5w8SI8kOsJRR9NGS/A/AWD9/qBH
m4LTWaS5V/62xNTq87JegAdLVUZWLVHvdrAjoYagLGGfimwSmMI66i5i6M58Ua57shLAf6a7XCDy
gRpBIVjUPo5ribNmR2RzSS5TIUTQTDgcZPsbiBnhQwtt8oPaY7OAesxBjhK2zo5f/DLp3/i6Mcd7
uy9hJWh7mVdcE+Z5smT+xwce/SQASCZQDuDExs77RI0ceKH7xS0MlyO6h+kyOaH6YxlxDbC9HcE0
aRmqWBihflg78kz/q7Hz0pn969kD8vf5KTsp1Yu1uTJszepOS4/BLDsTqfT9e368dcm3P9q0lafs
mL+o3JGtT+fVvFVdlWGPOJJkpVNQLSk0aD2dwIPskQNohugE+QH1CjrCEQowC6cUupkKm3yR7dqv
o4nzL51ysu/ZjdL7eWq/pl75uCxo/TSa6+0hWyUktQ62YTw61BaqzXbXKg5SeRAe8nfaMc4SjE04
DusQqxiTcgUx8S37+kMdvIh9Gr209a+0EQz/K9lEIpwiKQK8FJmuNplk6gTU3YhDyBAAqrbK+wgp
hQ4zP+ku3JPUjnz5RtEcEPrW3aSFfNVcP5wjwEdY5VkvN0Ha6vGoi4of9Pbhtakukbz6cKMtTeKF
V7BNshnJQiCZ3Deb7lG/hNRSp8ZpNyDggEE7s5A0DRAAcLQsSkAQCQFsUJQprK5H/SCXFwYOhraA
w8Pd+2BcENRKXF/jlIveIkQFCIKOKQ1hGuGIB3CLdfdxaTzrZrzZk/cyOL44HI3Rh3boPmvE1RV3
1sIooJYw5iAt6YS469ZgDGDO6ZX9CasK8jG2psuv5DMQU9xySjeDlp6PlQ6K9/5zKsHxt+GsbRdk
JkU7hfj2HfCC19xSbJ1TFN1TQt+bEgngMu3qY+cX/ZFtnYn6ZQx/VHwh8zHLkLLUQlZkPVFumjsD
P4yrAVwrDAof38Rmblw6mLriluXWm0JnkmOXnCQOrrqMmRDyBgLf7+OVypZGmoviKpyWhh8FvlX9
L2bTF3r+AL9J6lroVwp+eodIEha0LWNHNsbMFCg2P5ACsCXmW+Jf3iwI4bAGLRUbIoG3iwBx7NjX
ul9X08zEfYTOa2Q8mNxDk9aDe7uK8iU+lJ2z2tQ/8WsR5B4aTSXZY7OkSSqJlcSe+L9arbtn6Qxq
HKwPGK2nN3Efr8rV/e9B71YsKvLTwGEY93d2lzoGI5QjYruPpVkAAk55MpejSZNq1E2o8NBMuMpi
jKtgDndAu40cChmaUMMQftJT0sGVVy4Da+TbQuKBQLgReC6QwUrFSUHdDWfP9z0SqsLqoc6pyAWW
0wxlwuHYVtCj7WzQ7O6m9qxhXUAno6aQRXWvPPVxbW3OymCTN3Ods5jCUYrvOd/FS98z1rcuFqE0
hjYbCg/HfpVOgxNkNQRcKhKWOcszrnxAg5n54azF3sP3Sr/I28JJkHgcrnmCyRwLoDIP5oyqZpa4
hzBbtuzZFuoxIN7411JnIE41L54O0jSvro3uRbC27kN1ZC+JrfuD1YiSjIHthscncWZV7sUuFWv6
8Xn1TQbFEJHWzOwzrpUCfzQ6fHQxbOL8ht6tnKuh4vL5V+u22PSKW90a/RwRpFwxhzb1EQFQqBON
3PgUq4RX7TV0IrTXtEFVNsfRNRbqFetDhETmFEgW1aoNp2zkDjc4AaXcC5VVkRt2h5ACwbquY7by
MEG9dWac2Ol+gd3ZYoRcE5gnxgybyTeArPavg3cJw0FrfSohSoWMIUdygd1Q/Ov+rb6ekm3YRSOl
Y4+alH43HAtUgj0pAB4Ly9mY+Nwkf4K+EdKRZaLQOAQC3KpVlzDkwwSPXAI+3rZa/84aJ7+zVASL
R1J0UjzqBmr81eQrHo1vEpyuPGIDuADfgWMm+JHrGEdMix7XZRMwLiNGgQu1hPz5S340bd4DHbD1
p8VTSvoAhf8ipoFvXeCR6rg8GCPF0K/Tqhy6Rc4fe2AmqD9fRBJB0YKbz1iMqQJLfpctLtpdFaQM
MMDPvPG/bCAguXMb+xSPIn/lLsrsymCn4Zj6lslAtsPjjAQymSEqYKxPNoRGsjFqP/DokOdGeAbm
HfIs9FOPT2Xbz5BJjc56UNNOUxxNYdafB0IUGmbw1Va7imhlP174Y3ASBMZcXqrq32gB/54JrCLu
q0VvScF21I4UCYZtHlD4v6pz+ZmG6oR17IATEB8hvdu88KL507jG5SJlSq8a646ak58ZjnIN++9Q
Rj5RMkZ96VowzHO+5ITHEJzGMC1jQB1EWa2ZQnG+oGFjPHtBz80aBI8vYbvwShbksGrNqhCPyH0y
JugyOUQTtnZ/ab+v46VCPhTeQhbE5SIApkKmCixOsFuoHeEO7eKnDFuzQjn/AmexYJ8aFVcKOJ5p
hl2Sslfb+8CRxzp3TgOaW6tsgh+oGDu21sRXSltsYowy9NEekMusbtitPNnlQu3jpZddtqGgQ9Qr
9YCJXxJkI2IgGXEymH68Bt8NwqaWzE0PJA5wynO/zS9hhn/Q6YoToiqj99j9boVr6lgnMQK9yWT5
STKB6aqYFFYCYfExHBu2aK3+sJoLGnmGHeZrXcx/rf8FM2BGESMKe6uZib3bd2edTRrVH4tVJJpz
GMANvCH99PI4yLNfQNj6v1fpMg+ZEK/B6I+3FdRYdtePGCOh3cKdYLHXerG86Jh+TkDawFNlVC0x
AlJYjb9uFSGxL5voMaLpCGHm5DKfHZUALTC+zPhO08m+PqNV20HPmGhkxtGWECa2sGbBcWCozv8X
rPYdLSwSJzADLz8hiQ+NRYMwkx+DnBs4isU4T2VA0BAnLO6DG1cecxiUzUsKV4JCv6MKlPIV4KNr
XmSvmVHyzK0r8UF8YcE9w2bPxvTEYN+zVlcIEXTi3cJwhCmji5Q/m9UtPjEYggS8AE/Cz0pWGzi8
Gi+JqwBpkZnHjncrMImGOQBIbJefDG5E/ahKflXGNeJzHBkzleWxMhBAeKgUUENgi6RJYt3KOJWf
lD8JQ0Gk4gfyseMyOSydT+cgCcCpE3OzsRs2POblJyxGbLjGn4zAVCZHrE0wTuB7D57toZ61SxYr
/5DYUbEg7xxO3UnxSu6Iwi7/vku2HcNTQeGO0oi90ANCDdx+cE3jXAhlG9LZCHtNxZ4XHeUL2ITg
8pv0BfngHuD5NwoGqHasB1sHtakMG0a2ccYjH1sqRPlEHi6exFZX4pplMJvOF61652A54OcM8vEz
YtbPEyBsOLY2XGlMWLmqYHUIwDVoxSQX4eAGL1yD5mhLsUzYj0k8qV3tCMRxhzvbBeoWajIUOZ2j
0EKMvwUZQ6pObKL7JmeIygBb45xAnkOG88pmoEdZdBoVz3jhPQ68qTmjH4E1F3Y2K5yRIrLBv9bw
dwQjmvBLmVF62HwKHrq9uUNCJfP90EUComWTsmxu2ln6xWc/CjPzcyhPcEpJhKHyb0Mae63PeFl3
le/BfiSOsHYT5OiUtw2CDzZfdkiI3JVRMuMZPnA+kPIHOwHJwuyxEf3AatAnaKD4pAuG9kyDeV2e
4XSA/SxNuxU2wUe5rbfdreFns2WM9RQ0uDpwuJG2xYWJQxWIHylXNT65BW8N7npkgzr1MBq+7If2
l2FBvmH4zSaNIaQwwIUicnLCmS3YyCgyhtuQaVUCVLgNxLU+/vu5o7Egk4+Nwp3dxuGF26tG5QBV
3a63xAYwzODR8CC12CQvesUEkgYwBZa58dM8VotsA7XfQ2h10ufje8BLo4A0Gd8AK2WOh7zR6f59
doqHBsTrOPGa8TutXN5Aotwp7i5U7xHfxzO6jk6GQ0VHMy5m7PcVgfbAlmlsgvnSkZbhYPA4e4im
+/BpMFHYy3w7aFjpQjXq0kn9QynPCfWPgo6vtywOsuR3xgQsafXH/hYswRiKujdXOr5AbhR0VpU3
mk54DEEMQMd609bB+gaIM6UmxlSruVy5de0ybSY/8c2h4t54ZFmHcxTQs/MjJgi5EVJNTNB+/HDj
3cD+ldOA4CzYiIhE4YmCkaBSlBm38qki0Q2erJe2xZODAR9xvsVnGJyQajJjIi1AwX5LzCwnO9ha
LLMEBQ78oLSnNCYHrMXU8ThaGlhdE/WEi4WZebZTfpHGaZCXxqgSFgk2KALU90LsISwZR0Hq+MkZ
pS2gbk1meulWrEgJxxsmLI6ZUShgx1gHlg4hu11im2uyv1Tc1aAJcESkwIrd5j0rLO8NpSF3MVbz
YsP7oqUNySCipgld+kRU02yg2eIwNR2PDYwD/2K0mLFXIT3+sFngU3FH3RCSDLQPKG5IaI2B26Ha
aZ0Vm8TZZ2ptRbZZs11DkLXhkLLsCz/m7utdshO5blzrH8bKPPgAxguASpyFnD2I1LObvMmWaQaF
1THRFcMYG1eLNhFSvPB8zrg0uTgtht4cu3SfXMYIpO9U2/UW78Y456fRfbLQH06Ss+F7A1fJ8G34
Q26jMdbYE9XAZocPNdRtxl68diK0A2jVmKc1m73QIx4m3DgxM114qB3iAgZ/HEm8y9TeAU+YJ+8z
ArImyZEs+iSe/HV/+NhJYjUpsP8Fd/pOyotgx19pu7lbuEixjbLCsB7GBY2K21wUBBF4P5lPET2K
kQ0DNy8oknV+KgGEAAvp8Sn55m6XwOGHKDnehLztpEOhaLAaN5IcU3QZnPJHcyY2d+1c/xrrejoD
4xCQzoS8hqKYwFZCkHvb+mURmV/ZpnwZpMByGqsb25gmY2xKhMRxfLrA5dkGCVPMSidc8+mPirjy
Wi3YG//A83TaVcVyakrNcZZX4rxyrWl/1TmK2bhSz7wRz2OCBDPFNWsrf9pmcDM/weUAaoqshxv+
R/EUnKwzw1P1n7IEdQ33cdqcjMmKZQWPSMxuevL6U2/aw/J488QjoUkzZOi4/vRV+v9jw7fxZjg8
Tg+Q+3Hw0PeBIAKas0McSFrGJD2Fa3HOuqaarWiNxf9vPiBx4alCdGBzlHOU8XkKiFqYsKA/SaZI
tfgfdBdjgmCAYsUvVRcv2RgjGEI7xDFTuQihLcLxAHYOU86C+DvlbkYZoZOd2y1QubREqeOXrZDg
81qMV+3FQBTIEpkywVHApbKwJiQMsBtkHzCP6SEP7tJLcEML7Wb/Z7Lu8r8gVWxKGsygeOCohGFn
4i3nI4oO7yUXoO8s6uswOJ+Pg4zlg/bpoK8+HOVweiVqFbgRNs0z2tjwX1nZDLNheuCKbDSS+eyc
y0JzEg4Fsslnwwkj2DKc61tyMJfol6YSKMTvol4Q2bRlKx8WHDD4uQQazUmxFo8BjwZ31cpY+901
uo8a1MmAt3Yt8yjd49soWYG/dyIZE5eGpHnmIxiZrdqZk370g5FNhWXLFv9x4pUSf+XsVU/Ahxjy
44kEjwY/YY71OZUX7br+F9GQPIPazrDHzcWLttOqxedIspA7apE2zZpO85g8uj3L1zKhHbfzTbiQ
T1AZROouqi9Wic9GWZSbYU2y1AK8AGxA/FMssj7wJrF0cCQQ9WESCUhrv5GIdshnHgbOsTlOLoZX
7HmBeN74DBjzM+vh/0bbFec085coQ5toh3cKbsgULbPEZ/0YdvKt9ETwv/P+Qvt0CU8kLJANgTbJ
OIRnqZvsaBWHX9bCRG/FbM1P5fmzZWRY5E7yj9MZCioT43BgFywSpMjty+oNwMDj3bpZYDOVWOJY
/Ymn0R9VCnZiTnFKByR+TPZI/QqO0o+GoUlEk1n74jFc892ghIk4sXGCMOpjaAq4lp+dM42LkjKY
NVR0ZQTIR6s3TpU6IDZ4zJF2TLQzZyi8wE29YVnn1WegEZYreslew5Y+MWsnXlnrL3E23RhqmvPm
E+9zjpjJUrBWIzZ4P0FNKpzIw0IaFjMBIvWWPTLLT3AWIa0DCl8E9m8Xfcs43sDei1qW2+VQnTO0
GuM1g1bsZ6SKrQjq/uNkLO6KJzn1tj7I43aNoRZVLvL44EgNx8fFdU/BXfiHcN87xYl/or8M+3Im
TQu/mPOoMvSHSLXNt+2BOQ4lA4jVsVwB6sF1hebadHKmTsgAWqT3Djt/yRvLLjqH2eugoXEmmwD3
DnoRYDejb03h/YPysJrxXqhXCgmgy9Ie/cA6mDYPys+Eggsi4aTe17vs0a8LhBsMxiBbIruY9HOm
bcOkQaGiYxmfzFF9Dciv4VzhGuDWY0mDCIVK9ed4T/YFQy4KnqfBSQReF83dTIenWsSTZTqzIEFz
grygUklrDfKSjyWD8F/0Nb+fHb60fxwDCU8tLJt1OeudFBgf8r2eme5JPw3PYCUtcR1yl+lz9unz
YsUuBSfSBynmbYTRorhKAT0kLV5BiDgDXTMjAjIgAARwjXFvMzdGy0x5XQxc0XxSzYWlhQyLKnbB
KGJS5I4cmmU/kk+8UlgxaAEuku2BOxa7fkkaqc9XKCFAclBwoN8YsyEQSOl3sCnQd/CIk/QnkL/h
xOFOwbRk/vKfGfOUK7HGy0HTV2qU/2mD2d2v67GJdegdS/WvTEDjY8aH3pS2d374AkIIrwICNOaM
IWZDvur8oEIJY7SHKQlFu47tgsKOT0TyVnXgU8Euuf92Iyt1J4D5Y6CZ7iVxmcfLFnsavhOiDYgw
+p8mRlVD1cPVs7gkDAiuHUTYZDKILkdJgu6GqVnvyJ8nGsnywAnzJblVdrM3+b2Qzh/88MrMcnbJ
vygae1T91tkGEt7be9YoLLnHaTUScrZzjHPrcoWWkT6XpORbztfDhQi29EskiQssGDk+xGGdKl1+
rytIJdVZmyl/bIHJ8BZlX+K3EpppHdwaC8BTSVC7gyQEhS3PhzonVzc8G4P3/ivWrJijB4zzfmLO
Yjf6AbDrlA+z2hqBB8jOoZggSlN/rXIClAhC1cIRRoEtAz4JstVJk2DUQ/NTEUF+FyLm5ukFFq7e
gQ+fhfyN0rbHmkpF47yoVfKWbeoU8aZtajuR50epr3qLSlHn6Vc2pvuVtMlU5xYJ6m1hGnZGgizK
tu5kSIt3v6v5rLRy+5l+7gwqyhS6DdNtFZuOJ0p4KRfVOWfrTbXxVRa04sIPfGFh+fL1wCY/D/oD
fjjTGUkB47k+NM+mfZbipX97dEfxr9kNQGW8VEJVvyGhvfuWvoZAaNFoK3B/iStc7fcxj+bJTSfR
qZ5ab7cPLrHht6tkLnU7rcP8zXanjP+i/hAxaN6FLBd17MX9k6Fe6An9/NMxRzTdEUFW4vY8l4Of
s/EG6fBmdkPcICn1rATf08xgmDLsDcqHr8EjACib1YQl/fX55JkSHhIdXnCNiKS3A8zyKdDVyYLa
8D+SzmvHcSzZol9EgN68SnTyUkqlNC9EWnrv+fWz2ANcYLr7VmXKHJ6I2LENPlccdGKHXFW7LdK9
7K6meiKPanmHW6KxgCXqIyQHFGdtFpd8gXzckVfzZdaoCkTo8RdpXa+w5T8RaafOOznZm7VLamV0
nK41l+XO5g+eox2o/zrsLTSSXz/SHZ6mRfLOMXzFgg2vEvmDl6Rws6BZggsTbEOAL0g2CMpIFdQ8
nORLkh9UW92ZD6axwdwQR8M1hPdfqbjaQf3VILm23soz6e1Y4y7ZZndmfdYQFBtcGELI9sE+AfX5
0zYqikOophJMKA/yeFgRjrCuyqi8qJixO9SxHCMfiwUAUO+NFTXFskYO6RN9TWBrR5Lsgrf4do1r
1PE97lDZQnKxWXoKR+PR+rUv+uNjJmMi4K18NR+q3yBE26gvE1Sxr/mFSSb8YKf8uoBystu+zaeR
ymXdB9zIN/kToKEB38ZW/cETBBAjP4PVC7TGTRZ9J144iy119gwDGjHpxwnKE1+k6jKGIR3hUtTg
2uGD+sW4uGCNzkw4rhAYczQ3VHGkH6ZhjjEHSyCDuvByO6iLMVoUX1Z2EoEGCH8Ev8I9EOrXarVP
rMI2YcpWtxCKeSucPs5EXtpDbUtQTAGJBzer4Vw4ueYpg2PgvoN3L/oLvnh7YknWvUykHjwG/aqa
EFj8pLgsggvhSNO/QSZyvrfexd+aSZXGsXoIMPn/lN1IWisu/ZvwbK7ipXV+jkR8Y2wpdrkFYtlV
ai80HawzMDvgqiszB0AYOgmmgAMDa+XAqKCx5YUwcfzXPkew7KwDCmcfscuL8I1yA7pV1W2xr4g0
0rGPsnHNxutknGBl5PF+6rZflctlz0pp0tGvrjvdVKOOo3N3YMmw1yknn6FzBpPBkZ2S4PSWYx1Q
zNbZgVa9nveGvpepbyNspy1haxmvAqshQp16tmiDzammYKcK8kQPS8ou4WEi9sOudA/YRgbaCHdY
vgycJqA6WMkE76Y2apM1Z5FM7NLHTotGZcfPJpVlmY86Qc7aJR1PI8MdIQ2Wy6AckvUxnmT9ynqL
/8C/yetMNn3F466c9xKLt/mIGanFrCwy3LA/7P9V5mbHxzhtqQVgKRUvdos/GeYXWGus38QAPLlf
sEJRfRLwEhhNFPkvOKh36C8gpjKZtottlEhvXV5mhiMzb112sUIoVL8f/eWV3jLYUWdA3JmWGSIA
zOn2AZQxAeAdrx8A0/1Wg15Zk2uHOxjGoCu4woupP+il1hX/dkDLxDQEb1K0ifjC5LC3ttk3WAvT
El8hEj4sCXlD+i9vmzlKZz9LlwTBmpKlsrLcZMB/FOQ7IBeujeA0IA7cYg8mD+Z9feJIb9hu8Df2
YoyOP6Zlnf5kHdgThM1Z96mQpiNfl1xarPSXTptQpHciHjmWC0/jJvkuaiJawIiQAO/oSuHimBUO
q/70GmYOCX7LDRnEyevYfhRvHE2hOwQAhuuzkcVOSO+HIRr2fSC9KMEExjCWV5wi6WuJUe1ta7rn
wHZhR8Dl5PkqecS4bWos8hwyd9hNBlDh4hXaY/6hHUdHV6o3cjyZayGLYuoSeAVH74QZzdnFRJ30
TIW0IhcDDcaldRXZ+ni+YaYFcRG33M7l9WgVQnRkk+u4JLZfQYRuhfjMXHDcNt7ZOKjoHxV27ekX
IkVmD8SnvKfVNGvTAJlNz9y8n3o/+0hkNzmld0rQosEIuoQSO+Q7kC3yGSQpzGRkiv/1Bk0cICr8
eC6lV4LbpdGRiQewrdJb0vMUMtH/TMMuG2+FhJjD70gHwWU38/LAiQNkTG4IEF3xKTM4u32yN44H
6bOpPlnIZskzQS6HVDbYsDrb5g1UFPz8ts24M7H6ZEGt+DoPec/PtMPX9KsZdoZ6bqcjKbUymkeD
VcGWYZFU2y+drXUcvhV2htnhVkCNwpO0Q/0CwhfscFlPvjFtrv/1xEeS/34EhADeurPVP2psRZGN
qadDUT9EyYOuRFIijmgwAbB+yJbjThUcFA18xSt1EnYGzWsALISx5n+UxFBx6VSY8esXBdjvWf/n
SYHRBeKKVblJxCsbR5h4AdaB23Q4DpSsj+FqvfFbZhN/o9V0uMBLO3LUArqMgxBkXT6QiYJCTjxB
XwmY9U3draR1eJ5IBuSwP/A7D8adQaoqnFB6XTotwL3clUH+o92UwNXcpR+U765Z76P2pP5LcTkU
EVFukSyFaHI+mdEiUg1DV+FmDvdcOXXlwqVPLwIk225bQeeujuAUPMTRCOEDm/Q1uBC6PCaIveiw
kkvwb2NJh/UPvVm9N8Ij2/443IXhDlJXduddz7LXkh033fDqw6HpV06ddvaYMbdgQuu7Ng07Zk0o
oGaU6hN9Ng3kukJ6mg66XmCyJXEI+S5fZdkvZR+PMlojvTgwqWsKRG8nPpSTo2t2AFv6wguEb9co
eIi7MNAt0+0YuA2HPNxiwHfF3cG5By6kOyzcr/SFUQ3uBX0N0m/m/JT9ruoYjR93OLiTeOxS+yFt
gZpDfGVMfRbfU+jMW/NDQ+GBNmAmFRoxITCJdRmVd/iqM+gh4IrmL3SS9mnlLaK69M35snR+dVXe
WBzrrGo4Jn/VN47y0cVoHhOGBR1YMhfAim5SYXPTkdDW3OH9huwTK5u7Pk8PFo8oC/cvJhfKIVcW
IoYn+vOVtwirmiy/xYPoB1DjlfKjsb6wn0laL+jt/qNfYxF9fhp8Wjk7AHMtiRun8LS/jsvqQgh4
QR6xYVfGCxGWeO7MxsFaXI4NUZRx81JlL0P4EdefWv4mjo+KInW9oCLNpbc5+Yb7i/snX3ekkCsJ
NbTec6dCEYGF3EnnWYLy8G4BShTTUcYanNkNLf5Zgs2DOvhcRVjlnLG6QgbrDpec5XhkvqwO1DRX
t0k78o8oIDD+n/RPYfqbcZ0fpr8at2m5hw9zkAwgYlfD4FR7xDnaD17FavTWNY8WLwqUruK90Xu3
gqSqYwwLZdRQL334Oyif8vjIireoPxgFkdJsWvhi4ps2vCVoQ4a9WB+n2IZ9prhVeFCGt948LAbl
FMxggBE3FONGEr9j+UK4s2pdKSgQ2czhC85o3/wRxRBa15CjlpinMNmLkm/WVxiNY0b00QV/3Rk7
ebZLogAj9Ax1SeyPcFnG+M0cX8hxC6QdlEgdcjqmMjtdOoFO4WQrcglckYpCpttnlsc1zpGlLde9
J4bxlWqPaIwhDBB39YKeSBhdgyrPpiz1V6X0N7RlKbg15gliE2U5Wx3raJM0H/Asd6vsk3rPo0Vg
QpG/tTjsOniyYc+eerBJqr1CzKUXFTfS5crZC5D0XdGnLEeh2nfWo8Eb+N7LLiQJmge4M1PxNtPQ
HLgV65e+9MThffwXvvBhqN0HG0ERQAiVAH3DtOdpFY1nZhwWn0XjcsgSF1JSia9A6tTg0n4nYw/m
heOJuGA5fjKOEwyib7FupJXlvy1EnHYXaX6R0CB76ETT8W7iJxqq9znx6vofIuM7HVQ9rMte2iFa
v3Q4CfGFJMiy/SGFnRaW9qXEtGBxXe4nkR3rfFB4ssHPGdEVbO4+wsGBGWREbqnawCM0cHTFqNfL
Hoo2W9MNLloejnJ88KvEPjpq+oXzhq0p0Gw9+A3Ulu6aVE47+EkAqwNxmFMB9A3U0TdsTe2YkKXu
HDZvgfpSSCdEMrPxEuLT6JpwlFKiMYh7v/fSPUl2EWcoRW9Gbmi7jTEPyuxQ/877Pautjl4am94b
XDQt26eyXYVv2VP4JOkB6voM1daqFTbLPJuWLQfw0pDjBE4Zku0JQ5cMh6s125LpgmjFqIjyjJbY
Hl9Ao2Jj7eLXRpGtizFLG1X+CELMDraE/JWI++TDzH6JjPOuf1X/S67v0wNnmPoDliOdENPl+n2Y
jhRYkk79En1KfIqzM3WJNBxmMLaDIn7Gh9RyThEWOqGH6IqvB1PKIXPNGeiRmgVs5iNFH5pT8iOu
fl5idYXRCEgHXYZdGgMbKvE1OtJv6Lq4Q6n3L0hcuOu4ng1jD8oON5Nmlsc93haYoU2o015GPplt
/JFicQjii49LQjjjfw5Aa7v8Ut9O4HWhj1gKFSX8M8aZ6grvacDRx66ISiDjht1tUfnTOvRCvPaU
xI3WTTgLc5+qpJkYr7jqmuNTjz4NOXWS3oK193yaafDZ2KiXoHiJP5iHoNnh8DP+gnXBZmlpfzbU
HQ2FEIrkZhulrrB6gB0VLt4NvLnmnp5FXJLzfT053FtftL3A85Pds5qEKieZO0QJ3NM0FdAYvidz
H8yeqfIvK16Mq2hxwambt/LOH4C/m+cccmThiGr2cXMGKqOV0XArwaSSLTJbyck2hP1UvpWMmmx4
vDl5NrIP1rbeL82V+4/2APo1NEg6aHBhMX+CpHNDGBRrvgAVszPxD3rr0MHixfRgc+F2d5G/AzQh
2uRzXpCCNTC3EGPo7iKQB5dZfpCe8dO7UtRBKob4E0ETCZaAeCE81thv6v18Er5FVWVnfsLqGF0e
BkJsxM+Ttbof61vNZRfZYp+InWxh09CLhbMyXzBPtnZzxRLG73CQw3vM1/IPvC2guWG+wngA+SMl
1hsj0ARPlm4H3+5C5A7ZvXzo9Y3NdK3e4HjK9d/cuXzVcOZj6EleaKw7fz46MHIy4GROpOgLHHK4
VwXV0WPbg3FyAaqty9CPyPSzja+UFI1tcjE/A0zj1kC1lr6SJOwNZm9tfTYqPzP2hOExqOASzHSD
pyBvTl0tItCw8RHK8h6xlab50aVszrS6cAqkwXPrxZNs+VNaCMZe3xtb5fhADNC0y4v944S+0wr+
8WMZeLBNo7tgPGI5AC+HakXMEANZ6y8amIXH4EKnKVS7fAGE2xF7zp1ocKOTTwlstUFWBa8OyBn9
LJguHF5mP7qS5qrqIPeE/xG0txVkPGIBPVYBp/nkVeL+udbmbguAIcUkZayFDUlgSVgsG5X3Qtkk
x/gf+7ItX+WcOenkq2SwONrrdGfCrwEWym1HUplmP/BMJbk5O8yE0RJN60iji/0YcqncOnATLPWe
iZrlMKRcroFqq8ruSwmEAP/CmZWDhVqPLQMbc4ePUNZXhi3sYIvU75AhNZv+4DvzmFM6dhN4D1RK
VLcxjAmnVIAdD+o7jw8leUbZBI8Gbwz1yDeGQE/sLypRA8wXxIirJMg7Yui3oW8aDqv02EcXpZKO
0ugfWbqlgkK0ucbp2iug+WNJhc+WLL/X2ashXiPW6gJGU/sAPSk1nTkaoCTa5Yqr9jaXnlq5JrvM
lKwXF6ACwkXNA0OHMLpM20SuMp+v/BvYvMu+1c7cQcS8oJltwGUzRzP3pXXE6H1EmtJBJhhRMvbr
DntYnnxBLa1agMJTYYvVkLipMqouy0/Wv6ag0j18S/UfA46MzJCpm/LTvUH2D98WwPiUKjuwY53Q
8FbDW4u+OgB4QOikSh8CR75lDSQgnKiBvXkMZYYkNXxDOEVOS9C3B512MQH6S+lbld1cHk2a/4j/
IFafnfGBvqewbnF5RBsT1i8hLchPHv+mBA9Ja9JBAiinIgD9JzZncTjiWhFD+Toz6sOD5qdyiPdM
EIFn/iH5u/ZPCSpRd9T/Zr4QxNQmdr8QWlDPsr9hN77BtzqHrEj01GDHBxkJHQID1l2Ci+4SZzci
OEC11/A/m40JAhCGmWS23AHMXQLzwfKVoNOF7qoi7nq6ZclL0zmN9S/LjoO+rka4OFRSZuXrjPtv
fl5J7VCxMLmvXPx3Mk8zP3vAK3G4LZiQqDuyXxrrMSbfmdZsuf4n60G1F3TiKBUf29z6XxO8p9PN
0I0N7T4ASVsf0xQmEr3wfmD6q+FM/IsxmIgYU6NDKO8IJOM6TPsXaoe8J/mCBig6RPNBIj2HxR/0
rsTarYd0tFPjjZCcqnlvxNcg37fyCfdMBNe6ciMEjKpjfZvJrshAFHaMxrAa6pwXeanlR46ddw8S
eBL5lpkEzScFvaw8AEccL430MfTnAqPMEeYlPd+/9COxyxMlV7BsocAoCsu/126lePxGtMrrWlih
U9uZsm+krnyaaXAKfx5/q/zc1P9G4TAq/7T8AnGomHdNSIvN1Z6diuFiyR/asld6O0LGjc9Jfm+y
nUokYLrDErVYnPanwsGYaGpWVRtl/GfsFwT8554LnkAa6F+G32tYalNyXiXTVv4smLWoIxAeKNty
1zwlmiYuKfzYR9vSXP5/hAtHHCTrn4yQHxeQM7/VMO1guWMgaTVY4DReWvld/h00Xo2Bx+JZsyfX
eHXb00hh9G0lt6P6xeyuElDhoQNypZWXDxCWw0uFS7TsBKtv2aYzHTZo4OVs3iXZbQ3yfHH72SUr
ygcfftuPbpmfALkFeNn4sLpW8q0H2At7xrCTFT+Beg+6ljoWXus0CEgNHfh7zUdNbFuJga2jV7bB
MO8t4bpggSmLB9Wla3Mv1vz6RzNBLk8WvOGgRVX4MMrfLZ9igYgAHGHmygtAPQsWkqmbwSoQoP5C
NMf7ch9Vz1qygzE5x6Mv4K6MDp2JAcvv0e1623pnRiugk/BkwioaSPS1YqwvpX44C4RYfBs9W314
5aVAQEt9Vt1Gd+OK6Q89TUBlTkJX6486ug003UL9TLNLyIUBk6VYpfXKOQESO8rqYYB0kBMqVuMW
6mLQn3Z/i/rdAurhofXTAuLpCWZdbAQK9FJJD/sJJEbq31ljtmDcw6GUv4v5lqTPkgLYPiXOVQw4
X4bY7LGUaSCxoB5KMZzIxl2BP9BwT1sckxwkZlrqizIUgtPCt2w2+1gkRr3XfU1gBnWk6lCAE2DI
82HUbs/yRJ+xaxP8oMXxypm7e2iRuHJe4m99+k7zUztg2OlVeAkjVZbVUy4cxOauiIel37Erg/XO
SiTypvRrsX4l87MWjqIXJJBT3b479ch0IZKBxhHxs3BaBzrk26qfmrIPOYdItNK4cja0YNYkqzBC
Vmg1b3LzVS4fZPYhZNBPWX+q1shl9SoW+55U5k5+zSPCjJ8TwdfdX0QsF2sytmuCQeYPa5OPKXhJ
pn1UvIyYe8oIW24xqyoEMJNn/XBHcBSBd+8G9+B4mnF7Zuq5VKnNf5DZ9zpKeczSc6YyuOzDYqcE
/iK6xqpGmPuzkRzE9BGiWVb9AvZ7tefnhao/izhMwJXYT9RMNBQEk6FOAMcXfB6juPGqiAvHiyys
prYxZhKjM8NBohveVh+kNC2AIsGwH3NaOfRfraUwIGTbhYDAEtbWQB81P4r2KsMPUpLbAA+oyW7T
15qUFoTsFtWLtBxLEed/HbJi9Fsz7wNhD9i47RftVwb6aKFmdHu5hS3+PlTvI2NaKULbiXEbYh+X
sNBJ8GMR1MccHeQGbz3oqOGB/nh5zWU0ndGnKp0FdCqmb2WvyOn50wPkMtxLJf5xpmzNxYV21cBK
TqwfVvvS7Szjbw5Wcs8XJ3qr567Bicazoye6tvMEpPqa9Cb64U7qGCTXMbd9NPjT0xMrDyt8VOnd
pHT345FrIw7tSPSXkMATsrpBHgSIUsmlDt6z8D6/Zvl+RMsnLG9zy/sCxQHw243aZZhuUYoxXv85
q665AI85RbjDjgRfMiBqJSRj9sAKM52uQ/Qbkx/oIaA1KVX/ctWvtHMrfzbKWYEIFJ8nYpMT6oTP
w5hgB4iGoCpeSpYz8FlK8zYPvwcdfmt7X6TDrO6i+CfI3gR22b6VUq09nY2A8RHy98roXaxfC/Zj
BOyAwLgN1uOjX6KFXr6rfN+s2OyIecY1I0yw9jTAA3V97Euc6MXtBLUGoiRAN748vqgCodq4L4WY
gBdHQbFxUiedaJDcVvXwlhf7X8UiD2lzCwfwU/wiCAN0jFUVHv3Noxs1z6qCaBHC+YTmGqlwm7nS
R1bA7JJX6jxkpobmArVq8TIXO8xdWHWmT4HXwZDGmojiH/NUNySSs369TOckPOWI9vQGklLvVclv
U3zj61wTC01oN2Thz4VOrML/6lVU/nEhq929Ubwp+RnGRwNvzHp21bH4aKWrvF6f+KiLxlDtI51G
ZTU4qs+TsjeGY0W0WnFLxndteSulz2S4D/Vb0J5DZcdSWoj8RHwo2j3PEU9w00QpO8eHiDFIdWnR
MO7KzjORJtPExzZPcBefcY2Iz6DTeGOaNXDYVwRVOuxe5+7RDF9Z+meZ1a/JZVai68Rk80+dAy9Q
u+0EfCExKZE1ArUV5hNcGiLX5/FOTicbQAZ04jYshc+U/rbAvLMDCgj/KfSZk/wmlAgfonIrVkys
q2dXJtl6e27JzcpY0hoRbpGs6FwmEnyM0wiN5k1dky8d1nkD11H6bJODZa0ODaaGRsJtM3QB+656
9AiNJ+lPyz5b2AktZAjcxkKFphrxYP80astR2SIMeAwMFKeAmUYaTbb6QJDg/Uch3eXNvsXEoTvX
sx2brgICZD3Wn7HM2bHEbqD8Kky4KTWdhHXV9QOQfcKiGgi3PPXDb8nO2LN07vPnNN71gk+YSLKK
8De87mMVmosnWgRdHePiFKa3XjjiFzguDiMTV1lZXWdgAiH90gJoScZRiL/7IEDCWmwig+l9E+J+
O/oB1byVta+UtHA1f+uGGaYDTZsAi9hkokNKlkoRLCgYtHRRM0R1Ml3iKwF1FaCerkPZGik/FaTr
mWwfeA5RiJVpdOMuyyeYEWiwxejYKW+6ynILF1cRoVrObjEHOGdia5iB+VTiCZEGmFwvf+aEU1Qo
kdTTuBaycadqzjxSH1mrtQSYKTRGSAu40uZkZI6AWWIU9758r6DdWCAngQ4oEN/L6IPwHrInr2SL
KdmhwLmCaYjZkAFDyf7U4DtbSRntn4pnV8XOO/+ZlT9R/VHndCto+Ntz9Ewk0M1dkrrNwMTSr3dQ
xHTFImBgtIaMYel4cojryPI2oW6eaQ0Fq9pq/Oo+Jx4Ndj1UAZlByYpW76XXpkJhCUogd36qfU7M
tbn6Nd5HVrzF8qk1/D2FgwH5shZUSPnA1dKE5U6xrSqsnCC91+ykOn6XrP8m6AybP2XVh9FpQb3V
EJRPzGzJV718iRKQH1eKlj0D0tylF2IRGQRa1dXo2/YY7m1jTfVSJEIzDMiFxXgGJxZ3E2WdQS8p
MncJdpYnoGzGQLPye/ME/QKSN0APQHXs4mNC5nlSPOWMJEE8qtGkJf7ymzUvKQ61Ln1fckjpD2Cy
iO+06ruSFKxrprgia4hKeHIT2OSPNFgQV6f4kkV+DN3ZWjM0Nci4y+LJUP+QnrHaqohPKFjBPZdp
3tPS13u5cpQfqByV13gTZV013Zhry0Ce3i/HAd0bC/EUn6Ib1H9l2ZS7CYm9HXypstMPEfZZYMj9
uiqO9mxgQ9iLqY0kkd6xApUbzhFfuLlpIvwHQRLHkwKnpdNey5AYWG1TLdDhXnNcfuP+YFWQ+JD6
I3A20pRVAaNYzvSmkho22omq+LOOL0Knw4L6+IOQzVyBQwO2pPgL8ty4Qm5PhMVjmmrduNRk7aIU
qj1nyn5KsboR442WI6iL912PwoES1iCE1MCYUVc3RxGvd/iEuhskJPlcdF6vYFw7DGLclkAv8HWK
VNHA94RqKVnw2xiX81XG/YfvcmPCqUM8J0Re3qMYk35SOD7Gp+LgMNTITNrp6kTGYQ+J4olYBQBk
YBcyvk9n4wVjSecIPQc/Alyt7CreB/AUzSXYifRlop8QqOZzkrbMhZpgHMwwpmli3FdJ7v2HKV5H
nW2mXSg8xuEq8FpU7ZMGP5ZZ9CXemD3E14kuvnpROBhYlS7lZ/AyyAd0QyXLxB0hzZs9yV7h8lqR
oPY+WqxkFEgM7Jg0JkcuatPhgoUUZoanQNpDMmIvizkFK/7kVnzgveCBOugnMmW86BTf54f2lJ54
2uwsT3Qn/ldhlLclcUeKqy6cBhR5ZNatNrBosbdITcJ3rBjkdr2vQtgQnV+i5mWBwj+D30HYhHHE
kABVD7uQjfhQEZEhn/oBwYJeOd/1NwH9Ia+Wr61PXDFwtckeSq/B+xHx427SHiStLvTGkHboBmjK
BHra3MB/80ctdrTwSval4YM/EHXzopSuCftzINuNZwnmf0g2+kllJzHsFATvGExAqocFKDwzCCSS
9TSxx2mjC0MjrmjJPjO+lm6PrWH+hMup1W8iMhmQnBTvJqpeOvzFPXQDRfOiNTmlv2I4upLbR3yM
VuuiHXFt5WyLZ1Oma0WXVdGVedoOpf/A0hNDYBY4YoX9DXKNThYdA8KCIaFOpwBd6mSP39JEYTcp
Ulb8Hf0ahhPwcHOhZNz+CmLoIiKl6x/nMv4uFYIKNgwwSHFoK1UuBu3K1KGshcJ6ZzhCNaIQg4i0
YaUrbDVair+JZIzSPVixrY+8Sw9qmw6q1ZG6CG0M3xVuwAgCfyHDhPuroO5ACl+4EltIkvF7nl5K
FpIR3/bmD58vj0+fbyd2x0PPakEKd0Rpdsmz+G05yb1dE7tc4jAF9adl7OlhZhnRX8jp5C5k3Nc8
qwHRkA+6YLoNN+0ESFdIPTu6Gnse7sxdc5rp3WNoeEI727i8wDTgWcIn0y72QBg9z70IszDhjghw
kpA1jLIWtiSLp6RXPipt8p6oQozj+KXm7C75Bcv7515B1M+s/0x5zhTdBVvcqjHyZ8YPOxO/Roy1
gr9ptvE+ZfoK0aF6rBMbCEJU7xGF61aadsW04jSmspUbu+P9o8sOHLxJBNwYqGmoj9hVqU4bsrrC
89OOeIgaNxKcasGvY9uCyyHKV3khGco2eFuxy8hZ8UiorAXsAcERLEGsLik/KcFLWK+y+KH1Xr91
s7T1r/4NABR8Ncm9MsaXGFtRB6ULmATwucUUQELUOxY8rPrwhBf7x9SzoWWfRhHHfuBGhBP1Hf/e
Ds526Gg3Hp4wZ3hjsXsZo5c2MUmrWxtQiGyrtKz51NJdRsCICePuW/e5gCWqh5sI/qQga6D6Tm8Q
3hvhJ9Q+auXSvQfhpSVZqCDb/DtL/knfRvkAADaaAyNF3tmKW59ZakkytrBkz8F7g1m9Mk/QMmH2
jYwI1aL812PUgSaWRmKV6DW0yV8Sey208qwpoXJGLlhWpG4MYsAIq5K2t76kuKKncJvSZY6ii1NL
24q9DBl5vuFPQxjXyGM0XZMFSrBtIbIyh72A/fWmOwBumS4O3iEJxYTvoSdacDFjDbBdGdsTnP5N
+M2rWXWAkGiwQgBAh7XGIwzAGq6fh6zt88opVQ8Ta0IaSzZ2LmNEEXF5b+keMQXgp3TeyuBKXJg1
NQg7gURbg3gwkoQzUN8t3C4KpoJammXY4DEGC/vPYtn06pZbmX/gKJkItEHKAVcYU+HpU7eI7wMF
QIZDX4KLOXw7bC55SF5p1fizEEojpD7xpuOPowNnDt5Jn7wz+bW8UwTzHzy9USEiYIeHhmQVUVEB
bcpWiFzDEHF1beDAbvL3CF/B2M7fcaPVfpnz6Mesp/6aoT2jNfmT//sVUYtQExvDraa5o8o3RG1C
07upPqU/sNGOADPZtqJtS+zbHs/DAMOzfMvDY7BcRB2M8ymcHVTGoUOH16EE1lwKt8UD2ZIGY8+M
xDSZoa0QlUfV4/9weNuRCnxUufkfMPV+5s4eoU5j6Pid/1CT+h9eBm5B/Bbe5oKWGZl37uSz2ypb
fJboP5vPSnB61o/oao+S9tZhr4B4Coq4YWMjrRkEaTnjVTo3Oc8aZDGbXoELoQdFgV3ziN9lhDzQ
yvNDjH8+0jg2NpELF9sctjWKVvhp0+rpNP8MaO2w5WSZuY7U9vLHfCAwUozYQ7CW92SkbxHLLo8p
oMOMO/LGBd7aBhC4JmBQ3pbClmuSzjNAc4jVOe3NtCnhEiPaZcfDXhDXEpwnZVdDKS3BxwZgsznm
xNRRjpi/FchXqgcMgr1zyW7tXv3jkGLdah4AW0PyD5o42ODGC6+OoBesQmXYEn5getPiY7EYN3Zl
4AjookkLKfc5RkBbHdAVOGhVE21B3umEyiMdv4EZCitlfgb6VMxgMM5jBMDPVNlz2tMfLhbOEtbA
3Iggl8V29OVz6Rhs5iuA+u20pS7qr0AtCW+LN4pubnRKGBgnznVV2IAmIUZPsY25O5c2cCLpnfTT
i4mkFnzvFCDkyVl9ulNhW9QefjhepYurpkfS2TmqKV0Slp0sT0mQRJ18BrQ9gkLjSWSbKmsMGNwb
UzzGQBlKygfwDFubX6Wlh7m5g8po4JA/MZt63zjkGPiydZNgJNhRv1JnZWykz1wVNCuQ4s0ABbRd
wX1NnSnxcol5aBs5BKZY0P65J6CauHyboA19e1XFG/eimLxmynOVcYUcBjQ7xzmmUcbiTmhOGmYs
iL7wWWjYA6z2hKG1boIxLIKxiPKPEEUSyPYAI9bdRBhNORooASBi1bdBJI6NUJPNI5t/W2eRT2cA
p5h589cCnJUgQD2LmeviLjS8TYbJt+KTpxyuO6Y91hbKAMOGFm0X0ilUuGt2YdF1bWV8rGS7YGlq
bSIW7fhRKM/U8jjxzHGYfTNnIeda/OEPIHqwAIXYr3JENtNn5M+RLQTODAUfaRTEWK43IgGQRCME
Ba9RjqGwR/2PD96O75K4WJe2U+uwHaXk1ZMbqW9FeY2qezqwBngoH6OBuMlBDjwckgTXJiDtV0Si
mRJ54Nti+8HGbWhf/2OfEdIFTwDqvzq8iF27m4PfL5WChxs5u1xOAzygPdTiEQU+W/DKBglET/69
OjfwZkGOFPAGqBhbOJ7BahSI9tyGx7cGi2BnO0L8OhX50WQRvoF3gs8QxGPq7EoVcBK6hQ909/G/
pTlhGdGZGwWNzSb+baZj9oW6GUJ3dBcwWaZ7kBzOGQxpnBZWvnQ9e1DeoY0T4cgfwwYIoT8bBAZ9
5BOQsNRd8ip/Z9JnB56IC1VvnNdgDt5EiJ6jZMpyuuykUT979/9q0lxySVYm5AuPLKQmPILtP35T
Axb1Iq1bgMwGk8eJeByO+uKQRYUBJKTj1VyGlV1NBdpIj54WiokLgxsultUcK0J8g6cAgQwk9FGU
ou2AlpX7kiPVu4iIE5IiyS3hM8E2hAUrx3zasVglaDTi4VoXrDAV5smeP/B149egWwXg2Io7OLCU
ZzYX1i26Q24KE1usd5VwNdrPnqzKi0bSe3s04C13aAQlXBS0H5N0KNKCJUjBlqF4FbxZQb4x4kSQ
MLS/rIKj5LUIMKTUk4uHlv2aLZ6EeDsi0Bn8dnIt68DahWJFnalxYOl2vcDAEMEPz3mSsJGV43/6
UmOWK/EH/vOhohIp6tvQveTNrkNrXfspQhSs5EK2CPTig68RfiCoe6HyVOknEY5q+Nk3viKbm6r/
rB99g8cd0BGs703BRRpy9mb64yX8G6ffXiOj6zLLTtMiGmTfp72B6hFE6ePcnuwsUGBXJ2WWMC7V
+izSzg6il2m8aMJ5xusPfrJJIyJ7FLdSfi44ICrcvnt48zi0ZOMhLO34U9NfEvEVJkyETrc7Vtpb
wQcn2TWsTjzUHpr1WROghxVKupMgsUy3gePYYu6yeKYrqse6OZldjcKJ9mT6rAbMu3F+owCYjvhe
3+IRDbb6qkI2Gk5VZR3QAqnlKUkIDrxour28sA+RC67nETkPhA/ESJjX1SRxDoSeMFAeTPLo8qA+
FCVFhisxWvhrKn4V3CJ0E/WpC291w8PwLQ0GLRpg15M2WUw/TKYinW1ZoZrIUX9E4mAINGn5NxyT
QAXyVU95H/FySwa2+hE69/rTyk4z8YrF3iDHmwupqr9l8Vrp+MrINy2ihxMPKWKt6F8LjutA7cvT
I5YI/yPpPJYbt7Yo+kWoQg5TBoA5B1ETlEiJiETOX++FdpUHz/3cEiWC956zYz0b6JJAJx6Kc5Us
dyLhyNgXVgWTHwH9YHBtuhdUmxtUp9rg0yw/OYaCuTYGx0Dcg9cp6b0m6ALx9TQlwAI7emvsDXSq
DDd+l0GFrfvMt8vwmo8VPDlUL5c2VihvzRXrskZDhErKSlG23PIjQfNJNrzxycdxcxco9CRT7NvD
yoAeI1bhCAMLrZtV82/pYWEO6WV/9LBwc4GMr2JYePgm+D7tRiRUKJzj0I2SPe9VbmfCaZD2i04N
yJfNiSXZ1f49EiT6uM5muA7QlrlQLaekOCkoqu4GhknSBTKYam8OGqlbAIZj0SBiiYeb7sGuyC1h
w3WfxudeyExtvK/+Wu2xnfLAnpr5Rn5VA8nlvF+TDvEcVyHR+PuY7KD8EDQO8RoV2tp/seUsV8SS
mU4BV1bo64cUr6r+atrZVmfPN6F5NuKwWQy4vALUD5hnigY4zv/SO7R5GRlDKfDsQkY5WZsUALpA
qt++4iSeNE0PyJp9JIssJciMuFKtd9WRXfKZJCQPSu1SN6j65kUj6OLdrY5688Wo406yU18u1IEc
J+Vda79Cv8+DKyfax0lmZHaRA4xhdmZiMRwDMJjQCib65lpibunKZ9xe3Xzb2zwOyc+HnDsmtwGF
O08HrzB12mXZrLxwErBnicw7NXk27WkAetY+9EhcPsyXPZe0JKGbr5dqNHXxZ8hgXo02KxD80mHY
sY8guOxa6A28RBozi0ui0pdI/n0IPfoBsyPJZ+2S7sp+27uTiLiykG+dLv3IefdrqNFopLc14kkm
IQBowL8hUPD7VfIX85dNVB9Fx5GTX1EZWCyC3j7qNz2OgFhl0ydhgCeNej/UvkrrFK81Yw2aG4IO
rJQIAfupkE/pdL8m8WUYkGD4t/LIGpCNAeRTjCIGs1qrGtpMZmcO1sFnBplhT3RRfMKpQcFvrLvl
TmsakLuDds5+GxapebUq5g6CKFqVxwpNGlKCo3zVb+oNEWlkGwufEsb1HwpazUYuuFpY8r3It0V6
Aacrfglnyck2AOyptpxzXLkHjXAzZxhm7UFbJSceWdhmfhkTc8f5/Tm7C/+ZwIpOqoWnnKWccmta
2dDH0R/1NQZGOdlGgMHeR+5a3hoQGxOBuemKs3of22PKRYUpkbQMIHNipMQx5oAA5hVKhTWMotYS
RLHNtW0ndJMecVrf0ZN5o/gAxITngM3bjI/uHE+SkK2bz8ElwIL6A2HzwfS94nLjOVQvELeKvgYZ
KwuOFH/HnlGKd00mIJnjQZwL/MazDUQ6qAifT5bvZEvpkv8r3jGgau2Ihwg+IrBq/1GXVrUPebL6
V4kmZay+Y3RHA/UTuBeULP63Z7AaqJNSBQduG6deqLLlAN1G4mRWZo7cXIl7lSWFR/jXxOob03cz
0R91SSG36cguSdGfKytnCy45C+aY3nzSHkLA7fEbj1kPAmpUy+6nruKAkDSV57hCigAMWOWOP14r
cW1OkS5mZzTvtXpQ3ZPhX1rBCVX2ZXViZTOOQyqHhT0icyAIb2YyJLDXEwe2K0F3JthsrpQT4LFv
30Q+ae538PZje8BURqYmRyZlAfHMlho+wPOPv4+qP/JQWkIb1+eqRxsKwN8ijEXbciMycuvNFuVd
RM1tfgVf6ay6VjWzO2FNUfxVZ0TAIiRextbeGm/9WfLK5yo5dZj394rNd6uys68sY37kC4XevMx4
6nnb+t292FBINN9esGYh1cbIb510TEhWxw5ONmMJz6tfOmwkV9ST1K7PJubB1edMh6VwIr1sjkED
RauABfXOBWr4jsV8wIcxhZKn2I8bfEVO7cNX5+1de7gjqiN+8CltKgnefnLk9BHJOzI7h4fkKc+t
iR2PEa75zsNMQpRb8PSjcTL/C5OFjsAAXwGqPfnhzv6Ku07gkG0gvyOKaoIppgpPaMlDXoOAOvAV
7XAk4vroFkyqCiNpZO5m5rx8BjgSjs2JNQh4Aaxw+Gspp+cDhUuzmizI6If5nhPrFLZjthkoHQMN
y0di03kMcYbs3Y1W9ZxfpPgddk4X3ML22FrkK5sT/5vcgXCCZqu9sAtblyYER8GNDU4lkLv1TYgf
Ix1NjRPtW9fZl78C690aPOUcA5Nwa2KnsAcR0sfE/Mp4HHLeYkpcTCvsa3ckbZV65r73Qa7I65Lw
9POo6OryLDwQQKRoEXlEyM+KXAdU2AImbqfJi/ODbG0iWQMOCHVXc4SjmmrmmO4KznJ0VZwcpMtJ
S6Bx4+SWeyFftw+ZlwSq9uIQbS2KtZ0ZkCDCa4K0wOQBKeeH+OyIe67KloNbnyLPFeZtPbmyWZpn
a7rv8E4hmhI2Awb5aCurM0WcKPdGtGPt5oN/Qz++kI63aOftVlmBPC/pfbD2fBDg/+rJJbGRwC7F
syIT27ATLBt1eDTHwVGR+WAeKWPAlenrcxHgAI1QSvXkNAYQ8rxfnzUYP6AUbaw9+TKacR2YC0l4
7GyjwOnA91wLIMdOvI155BJYiUVPdPG8fqoM5Glz8EmrhdXocJKQ5iNmK116StJXfAyEmQkjqMW7
UKXv6Fch8GC6wmr+p9YFP/K3GfFbOQ0Mq0A0W0BzoEgG5sZOrjxo5vjHkW2i1JUmYRo6sMLAg5hd
Hv5aozAGrJ9DF9Uuz+ZCw5aAC/a36Ondpn9pWfhLo9gNwo7okBgJy5wV/AzCwBIe/artlEtFBo6e
12TNsBRfya941RfVOHUmrPuUVyF1CDRt/cQQJjyAkAQgKPEErllfzMk8u/nJArQOCsZNbMK6RqCK
QM4Yt9GdJICAh9HyroWwdFPsfNc0WUojABI7zBmti0rf7uEKQxLaVgNbk/ebIdDXr7E/BQnsRKf8
oq5PfiLGoqMYOQNnPOqW/ijpd5FEd3Ot5LyEGU2veJnPkJDK7WH2Z1Ar45hMrl65iDYB9VRT+WEq
E/PBI9Jhm+HiEulrRBzOzbCgkxivBn0w4nxrHpBZ0GHU28OU3WLYixiBgWVm0ZKvOdWXkNZsGONT
N0cQO4gbrTwqmwwBPis5V9kI0k+hrelsPaHva/KDZpkTYo8QlsQvD89FtM8wm/IckFt8rQsn7FfC
jEkJrdKoUONTykx9tvBucjQCh8VbsPB/l9un22iI8vn8Ofpbmtn1KZROPPvqu2cYQUWBi73HiMKo
OeWZ6PDRMWAyTagOYbWxE9EmOm72vXpWaS5x/1rtIOLKOsfSL/odYcQbqKtKZVt6EtKHTFvSfrC/
Y2H/1PuPcs7rbWD+lO4CuDSfbfApIztTf3t3lQ+7jf4FSYhoM9fQWYyAG7tHdxOwGDmfS7VH7tR+
Vv8n1JOiMx27AYYp4UzNkq+GJs7Db7HRjqwOWIeMWQpKlex2mBFnskQ43TL+3AfMvsQxC7RL425A
oXaUyWOzM2nv1dAhoNXEmRP/FhNjOwMvahmsxwOOd90pVj+teGfEV7VuUqlHjxu5IKjR72FV4mWq
E9qtz1t8vz89utCexB3/2Fuv1PwVox8xVVH58/9wdtHvoi0NEFHFf1s0VvQfThYSCOKjxfDaP/vP
l4wskdT3MUsrWzXRjjO/BPH2uEtS4LMz5EUPFSlRytutlOaSm5cm/am1fa4uGmAEcka/hfYBfMuu
gMwju9YMPegM6vgI6RkpV3BDFIJTq8PjKhOkNuqYUvIIuwdBXntwNfzDCKY7yBYsAFydGCOCm0L7
wxoz3WN83fD4kIURzQwXzV+o4T7+DuAGVYIfUNhXa3+LhygnV4xRWXib/OGnm7c/2gtLpMM3lcei
hWnsva1Z+8zwjE1TCZoH6A+/WbMM9pV709qtkU9WQMUc6TSc2UuesAapgLEiJs3bvop59JLXocY2
CoHuPsS1XpIWMUtGOXKNZ2gEaLkNEXqK0k++FmiV5K6lG4pjF/YPufO/IBIVLXzHmBvtMnqOvpTm
UboP6yLoYKHUCkyHDfEMFEQwSQJWsWsz1lAGx5SuLHAfhpS0kUajdH9JcwjDh7GmVcHdKuouwBHf
4wpk7WbgY+RqIfQoyDLBrtD99Yu2PDPWKtSloq62puIMSFow0QjOKod4yjGhMtnG5oZLAhtAtJ/K
6+JbbxwLZ3q/CexwLi/KszTHwHpQHxwidb/iShemgQMPBks7x+wltPSeIbebgp6+RltePxaTEJE3
asfBw8Dlb8QQRDuUE7yaVvtJxU3czPuQvErQ0+RHJvVr0+K4idfZdzFKu2zKyO5KB0c//gDj9D/M
6vhShH9GS3YbXbZr0X+Y4ivzeFtfPZlqEiv5wS3OVXfpBdpjWd8uQ80pelT8c/ItPOK/OuTQzKfm
6ZOuShHfMOnPWPlW/vipebfPCN349VyRSS/8DfC94FdKywXfT+PuEfCUF38+0+PWOuBrsGb1XUsB
fpGsX3k69Ar4VrmSbAATDSjmJdey23yeZTFGarKyd9HfxyB+QZ+ovqN9VgajpCA7HRvbXzyYjC4G
quOd9TGmvfiCbPH9c7MVn/F3I9zw87N8avu6GIgcdUyEFwUnMLA9VCiAP/Akxne+6UQpvkvxJFg3
tf11OZXGfMwpHmxhCb4RnfDNKP+au0N5nl9rRuExqRgVTmCsGNWCBN/KO2u2SrPQ4W5Xo08A6ONY
idO8XoB9mBPD+WmRpU+LYyXjD5914lxyBO7TbURUGvUZNI0b/Nr2LYRRv4LkLGvqyuZMtSD7yaup
Zla4S89gWYBw4ZSV1ti7VKDeWJ4s+M2590Miwt8Kg5aDcu5XIavAiWx0SfRZ0owJot1g/0FeThSy
UyKRhqyFcNXmuG+1SWld2NtUgXaxydtaKhCgzOM7jQ6+Vvv1DTJnVsCetfDdVls4OHOESfZ1u5ba
mTnBgeYdm+5a7BDvyU4r07OSfIeInXQJM1FOgGMPYQH+UC1lb9dBx5fVcVCPOIlSqPnPqzJDB1gr
JZc6rl7mK8BEjTBFYgudwHj/+uwaKKRcsA89W4nrRLiBsJUGSjWC5fYst6xP8DL9hDM7mEXm0Vfv
BbRvrn4zW1Oqfq1X1HUPKBqTvRm/iaElsQ8j5zMzQNHwX5JvdGrcxce3w/pSzhvepomWIOxRLCiC
X3qM3QVbaEJwUaR+U7s8STEHwAR+K/t+lUsOsQkU51J4TSc7QfQVHgiSAtC3URWFbSS+h83Uk/bq
bR9g6rgTH4D9UtR5y1DBJIhp/kInuiNFA1tY8vfhICABfYpcuRPGPBTPJC7RpWwnPInpmtGZOits
XqxitGd364XhyD4qp2m7LJqNuImAhFTxHJir0R3DR3yha1uX/996KGQReo+y36BOoRtWCl5IZ/tF
DEf9sbU/JEeQHN5aVW6lCuFPkIujQwOQq4DhtnMk/4B/tliDEEaANiRedT45Wv61YvJdFJO59ZYA
yD+bQHv2GHKDC2HmiyRcs+AzkIBEHjpr0/UPDthAuAYHpqwGKCR9Ye4gikS1234XU21lLIrkLb3j
hDT2chkYv2FwVIn6pg3ou7wPwdoQMCkQOfNVpHOVLMQVuohMuIvGgiYapAOEzc3jp8c/eClfPZHb
wrV3KeDZImv2yBisnx/jBZmrhngpGaXfZOTPEbUTrSE+JW2rRjv3kcg/BsuUT83LssXTQoeQtScN
N1lUxiRbfPovmtQwcn/nM0fFF9BZyK5Xw0kmJpwKRJIRSQ+8ZTcz3UOn02ZAbtqwgEMATDjowW7I
qY2h+yMuz/i5LWthQGgb1UUE9SEECCN1cdWGv4/GIqqf8ZKRUqEz9pJlUa8MPlN0wbVjTV2sO+iU
MXXJmPha9y30J9PYkCPlHRFs5lvUUwyGJreiU0AT+NNb6C6iUTtTHto3XVEkYUB47umQF5pf4RYC
1pR7z4EjHny785iMxKOCoKTQiagxHsrwUI4lXM0eZnLa30NirLwVGiWOn9r7abK3Ij9I2OLBdSf1
oSPHCiAv/q2xYXKT6De0lTGEJU6jfFMoa5MFSb+P3N251KhMAEpCk2qug5hUW3fjMkDUJV1+W4ZA
Vd0YHICETwLmdh1FhD+m/alxjn8lGYJajKtIqN/GGyiX0lJtWZ04m5AVW821IzIMuQILFH+EcLH7
FgrW0U0t7uIdoHeHbx3xEG0vNpAzqvdu4itr+rzVZ/L3QX5j2V7g4PkK6LohmEhxRr0uFlz+O5w1
MQK5ZDZIC3BqQT8jxQtQAHzsgMGpz7d5vzaja9ufuSXG4mKKKbt5UK1h1UHOGpl/naImjXeisRV4
28zfwEN1TchdK+2qbsl3Qc0sD8jv0dPsPyQbC+d+1mWHAYW6lf8icLcYT6KrXhLAC69JrEv6Ww58
6naywRmZZoQ271L1JKffQQBszx5Mya28ioqFX9gWb7LKZR+/Q1qEkp3/gV++B/2uD55O3TpVOtOk
Z6M5RYccQ//+4F4i2aDy7ZoIBRgsYQ3XgpEbLGaQCB34BYXFi0Bq5BigNCY+47WrjC0bl2uSgh3N
2bky4acBgymAGDgc7Qiw3oKxQHo5CRY5gH0195CMcKPlD9z38nDsuy3tEuSkd18feWHxxjD7fdQj
RCltbfS+pLh6k6Nc/gq1QwsDsJttPjBwAFen32W+luewuYOJYoZNlRIpSC7IeI5N6t+KC5HMhI/u
vlp5VVLtnCg3BXGNXP9E5DXNtTHzrytYRiatN7mFzHjhK0DNMkbgM7gOFFwVV+PAhdT6k5hAuWna
zkUBHBOKc3LKmSPYzVDog57pU2BXfCp3fBtsTxU9NGC6xOhCzEywRU/l2A4pbi2OIt5+/NTZg7a0
Rnmg84eAKvHOtLbq0mbssCt9WoePWn3wKM+D26+HtVLSwBZhzy22THRluaB+bnKMnr+cW2gGpUNb
sO2+uf0TRwOXmAg+uVCosjYGNrxVlPyMLK4OEUKU/hwxzRCsenWf96D6pI/O0fUiHCIOBJaZo591
kcWAYIXoT7m1fMqIAkiBi3BaLJp4hnttbRpbSVrE2aauV/zO8JFazdH/RuCkreJT2tpe7nz2iJzU
zBG7zdCcE8AmGJjPIQ6oll4ZwcxX/gYbWJoEUsNFqz+rKdtgJMDIkfI9F1TvUBPzkZ1AWXmES73b
kUyJZ0a06hJH0NYIVLQBbJxoAbk6NeGpFg4i6iMRUqP5fMfD3bJpe8ZmLDg1ehV5w3Mg8I3d7SD8
xAjG2mBrGog9iFHGN/MIoXskpya1Sl512lxULhHj17XzHIWEIsrG3eE7Qd+MpoIAkIpQp5kS2dpL
FReushpbatFU6FSEjXFP1PTk0OibyAF2GwBShztpJh99RyxUIbqTwqPtodgF8tdQnhX3EmFrRCFk
bBi82prcPBLnHD1wTH+XwjwwU3IZ0iE6oO9ZxNaozyrpEuDtJpZvAT3ZZU4kIAKbt/C3jOMN8VDj
49i/BAsf5KRVME9MO1KrW/Qq025N0dPfSIrKf2a6FZrv8pWjUrTOpbFoVgaZ39Jbvpj++pNwtwvK
h+jYRaBCUd2RN4rLl7cV/j7LvlzWm7LYDs0zRPb5JfTzwHqq2kl1V3F9Ld60I4H9WEtmLpkjkzb1
SfwTHNDtKsd0w59mxY0pscbhSHrIsWVY1mfVxOG3Dqa8UPOl2a7j+gQRuoFD69KbCitErEa1kdh6
UAppE+OzxufCwM1ch8l9yjV+K6WTpDjV0aOMouAtM19SdigkB3BQF22dzDX+EgglapMi2LqEP40p
LjxeXOBnoo3Rg+kdfJXyEA1U9W49L8tj5x0LQRwlT1hWapqjjHUHWBwQX9ANU4pE0mhT6V9NdkDX
S6sXOk6MdGaGpQi623K6isfbAEVhQSfxuaI1dFJuaEYj0sGfarQPtYiG8LeFVJqQOUMCBmPqNUzf
urtKSGmx269GOep7Eay/mUX1tJKWus1kpkkr1XKSYc+N7XtfJokkBor9VW1tXe+HcT+9dM21zbYt
c9nnzR7YCxyYB5HqVumarX14Z8H20C7U2UV8Cf3UihalvNFWLpL2z3dpPfN6NNUisSYSoZsE5YJB
P6x+UuJkylOgbsjtrcRleBpbgWimF+9JctZ0W0CkK+7riPi6h+nt+FfW15Zw+ykvQuhO0F2utSXC
J+NuPtTBpoaHxXqMD6J090id4mEZeI6RONWPSScskYrMu4jBi3MIYcKj/NkJEdvgiHLxNlKyIhDU
pBPHu01UmxVuHiOBvyrkGpq73iatiq6miTJXRIc5tVKckl2etbhkYjylvh1783hbTNv9kDpE+0Oz
0Dw5RVBXMphALSbh3cIZLBCNMjPrbUlaKb+NUfKGPw3B/ChlRRojO3V2lAiaWaDvRx6BpCNZxDQs
ok+xGWXRpsZQ86nzoQivA8XigB/fe6PckVTeaJNVPwNukO8BE/ov2gysrwV6L9ZQM2SfWKTLuPsJ
efz84VujArC7d8rRJcq9jihHOmkMBOBey6ba9K8x+iFaIh1N4HsQ+tTiPj+aj1zrcVKvMwjeDq0b
KQ+IGndC+ayrVYP+tJjL2aVXT0JL6BQxe/nW1D8z2HoDxz3aMc/7URsexd4jQK52ZMBEqRvQoU43
fKKDi9nbabkslTfJSwJLe45kFc8XwVS1eIih93JSVT4IkgJS/tqY1d18eimB7Ze6dkLU9J1IJOsh
Hw9piOixXBF0SCSi7ERfILdZhnDF+1GyW3P78IyA6xWXXjvl0aZFH5a52BYvyMUUKiuYdvjkWM84
36XVVynPdHaGvKaarrvyvJoG+DnDtz3cOh1DDJVgKyv7K5kalHeM7qRFBumxllWMAVa6zrhqpJ+I
4rgvJHOGOQ13yht0FC0rsAD/YEtksxBf/ij6HfUxbrd2X8LRteAl0UgIo9pnVP6SfcE8D74wlrqN
Vl8+dpBQyU1FBMTLA+yzJt2NFPbPwYiWI5lYgoDM0P+CkQJ83bOTeUeZzC0ePNgvOQ1W3gFJCR80
lj7+YnOql9YfDhJkF3yG+EnyS3fzDiXZV/i8E0qgIWaHbze+AnSgK6gR98j9ZxEY+C+nlYA8YwEV
oeRvGbGxklNEdvqQTxy4zyHnoUGxgoJMYdlcgfqaTFeKcvwcMnrVZw+uCJ4/PeBHjpht0w3p2clN
xzWGroSqzHltIKg6MIUynGSsxvwWqc3l61HO6YTKSnojkg4ay0bFjE9ypRDD+LGu2TCuZC31c601
qnw7DNGYBCI07puodiw6o8l3HPJXuENzjWvgw/cZpSnGU3C6bFdvmpa7hi2Vv6iMittbTzwpkIhX
LMMbb6Cwraydkfy5YE1UCYTyEQVQ7p90Ek3uUsHtamMiNp6cLWhkUFTzULCctLUw47MigKB3czm8
vmSAkLo4usVSQfdJrBi6IMNB59vodOv+DcR/bJksrcmdL8d4CuUXbiqfspLtANcT7nS6juXbZ+kx
Qe43G3gMz7kLRUydBPQtiutp8Dsxhi0I5BdnL89TNTf5dQHXLcbHkSQQzhJzXzCh5+YiU46ysI13
ARHOfNyYHqg+lPkhI2xy8qz5YaweWfKMtC8ewvSCglzGU+6Qf/DDp5sXmP1wIoKLGYscLfUrxDnJ
f0p/AHq8B4SYMOyl6ilNkedUt/FLJ7QjqtlRuE64i/JZbUcXBMtWiUj0qxMYCOyOWjOVcFJ3FSwr
yUm4NzHty+T0wEHP4x+Pt0+tmQu2CKYRGqgiqHO84B/zlWu4WPgtc0bGd0LllAfXEQ/+fI5MWlZP
lbjV0EIgL1It0nMOHRKjiZxfPMuZexc6cky4129J2WZz5mBK0GZC0CGx57kd4ZVMWAQCum9sk8Ix
6O8FBwbnzds/9b2NUoudOTLR1Uw4bS0DoE+5MQrD5DUOkwKNcVTBjIFwBLMdqGJhSfkewOf0klQU
mg14F73soRCkkfEim/gMYdX3a7T9PhM0OzWqWWUVRRtJ2DE77lg5fz8Xi8fWbw3OJxRTEi8tYwDi
MNIc1b8yWdWegw8gVC9jakX2NssjTdiN03n9MkvXIQd1N08QFYx4BqeF2957Eora7BJ161HGzQe7
IvSLxER36wuHFiVzSjx1+lCZXwLt1z0ntDYusRzxKOTpXuQ/oCa7uTEIZg5eKvyteBWbboFPnXeJ
kds9yRhGuYyKefyHJgL/CTdm0x4HIZ4vPLiGhFIVfl0rkiwQ1Gcdieib9KkQwS6DU2zdudAAMp37
nlsTXJilJ1RnqTCDd8W9ibbbZGiDh9C3ZEDg7+ZW5z+gNsgMFninDFRI05rz7ymJX+0aW7LlrTC3
JMKSbEtNOI21uGdLZcyeEdTz+RwX/CAe0Qoln5YZLTi9+oXtxQDdnfFKfeNg9KP7JO3fomXXJFnW
eyAvRphsjTMkdtoJjdXSYQwzmEAuYlYNoXua/piYeMAx68T7VJytCX5JkKrnY04yH1vxVwAWg0c1
F7JFO6O5rhDlCQKZAW9cngIbkN0ZMxpCRocQHjJxLlZ/AdcpRixsREQVCXZuOtIxAWKfZSjUN+Oj
dcofHO8f01FpjUbaos98SqltFafBqBYnNINEGxV4ln62fq5Yd5xQpY/ubfzMpwJ6FVrBBl6ku/ro
z0FaZfwNNrdBmmlLgAH4GbbfZm5ZzQpxLTaOD8KmighJbrfg9OFjOqSHwFxW8lGSVsx5rrukuiac
FTnYBM1Dd3I3KZiJKUHnc4/UaKLqAj4v5rBJrp3mCguf2NULuTtr+QvlkV45igNW4QSEoPXnlNCe
METWo/2yeVjvGl8ftxcJPWQ/BgcZT4RoPk2SbuBGRkPZfjwgxcPAhKE0P2pvoHhYMr7F6OCHlJzX
bS6sRuP0xzgFOkU246Daw8Ris+jFnVguhBT3wYobpJHHL6aPAuTUtaZt5Ww6rqAmWWMW1oAExEtd
OWCQZnZBca8qf1niDMe8XSfMWtj3XBSJXDOYMOOFXqDo0+YlsGg/095Kdhhne3BccyYhsQWK5K42
RdwP34XjYwQPP2vBW8oEjtpSeo4q0knD6W7e16sS5TfnPGl25Sy7dWQaDFY782lPpWcNnw5nZ4DM
E99OaXcoV8svE5iJ3dKvdoN+yb/UM73qKIEBZ9oLl3lWI/IYK333uHS0bB6ts2VAwc+Mfc6HW8Rw
MOGPhVPB/XYwio0JSMRco/sgZdvWZubVYQ1Jvyfxzvnw/ghI6Iru6pt8tA6AuowOHyygO6AGbHdo
sViObLlZx/KjnLXFF+e1f5tr3yz4KLdZqwA2JxlWMOIEsDVpv6OnCRB1kd2kq0mZ26bFcGSj5Bl2
5bld42xTfdu6AAHVq+FX0F6UawUAz8JiJh0ojUDooln7CEMBh/O6Y32j94CxjyWKaERbXiaYjzdI
gT9HsuUw9bp3nb5iykrGMPkHkqOt6oTcaNuqWQDR0F7ikSFJ6BR7/owxO2VZ+cKUYhGdRFCG/tTX
HKBi66gL+KLqiNxcdLSj4Iz0OQu88Qjo3X39JDsQDZQUVYAmeVJxy7WzbIwgMcqHBMRWT62LR/xd
itUcgIAERZskvcTu19gSa2pedYcaRh8gF6nMn/CbvTAFiLgLqHPYLinumTSbOHmIwsEnEmNObslV
QPi9ltc4SlVMx3sOkgrwd2yVQggzxXeRdrOxQWX2gV/Upp24btrRqg37L/y5zU0LnVTfiiLXFclR
Z4U8P43uoXSjCIsaAAmzXot/raeGsDx7wEAmNHTOKCjDs9WW9Cd3twrSTkp6u6EGsIP5HfDOyRyF
Cc54vwhXrvf0hnWKCMl7ECVlGWsBzKa1nhIdN/jkdLu89BseKxJS+g27usDHLAOswqgElIl4ReE+
ZYyM0eXcjA8Kdu0i49GpOA57ukBaa6F7a63aCKKj/wKp0Au7L0BbV5q8jSmqHmzBQfCMZNj3pwVO
yU1HjCCILFl6nEvlrJ+VHkKZKduCaQFkw/6w6fEGssqlf6jDK/Ba5vFd/Pwj6LE5IJmr0BpMgyVr
rKz+UkLjg98myyUrwWfjvvwPKjBiy2eY10V9XhMCplW8BfhbbY6DQXFqznlo2I4YqJRDtKISnJwk
aTncip3HLqZzLtQyy3P2F1JY7nfhsoggIKVtcXODb4Hl+/AJThHTsNed4/KECwlUAuuqdvT6nZAe
aOWJYK5tHBv8WLhGTkPaOk3/g6Th3zxIWx3b43h0kaLSbwPhOQgkI4+KcPpQa+R3hX8R4xZ23var
m6IeyXyLmT5Uu4Z9MvDyxPQIVu3Jx2E+YJnHgENUUgGaopCpZFp7bEopbBeTUxZxlOBX5k+JVWHE
5jNSWkxaud3Kv253iKC6JvFdO+Hu5QuE5335R3aiZe9RPazEaYMMeUKTD3tyiNIf4Ar2Guu/+i0i
AsnECYEvYbXDlVeMNO+6otUJgnRMZ7u77i+HpgQU4HPGsjiXHKOc7hz6ObYcBOQ5ycKl+voMhzS4
+s9w9HGsuR+zgSguguhnfQI9cRW49lIYdW2KrNXYUewlqARwTypW5IZbC+ptoenkRLNMw+65FWwk
HFLSv9RwXSEyJF0QyYLE9LsXTVSe1skngAQnU9lePujOeTsN3unClhXUHGPnAViwvhT5NfOLV7yv
QPgpGrwhxkKDM4rKFXNqXi1itmmVK5klkn1VbneIBgIyuy9StLNasjqXIPlSu/V6Jq5k2Y2JJ2RN
ex6uCL6l/x6lwxZHqY51Ud/3xtaPfxvv7ie8l/lPaWxdPhXZqdJbTEMbvqRGSma0xiyeRldUGm7y
lYov5HmSOU/ZZxiiqfgWCDSQnxKJrnR49DezvCtoQMnyVc1jR8r4IK9T1ASkPEFwIeSJO1A8eGm/
USetunAZ9XKyAVw28YQgJoHN2QttNXfqBgAo/nLNi0LerFLtIV57Jnj+robUoMcVAU6v/IjUBjBP
BBDN9NHo0jPsHiOFgLjHk15xf/Hh6If8Z/CWIhVmcPDkqZAiYqHJ8YeHicdULS9d98ioz6hxQp8F
yVb5ui1wLb8rGXdwCu3gZYuMyDGpJ42JsDH1qvAT9AC6CpruDil4r/34pCwSJ4qciP+le5hz5C8N
JXErbsRsKSLbQmzFEZBoF+Z7dkFAAkGBN2BQl15mtayq39hat9Qpm3+BzPzYcb0eIAHG9NBvP0OF
Y/dnX9q3Lh9YYw6y46bUThy7P/STVu/ExrgKroIeqYN56IM50IO4AUoBvAD4jIct6nqm2pv3gsAU
HLyFgPDkrF8C32EC8stT8oYFgnlQN6LN4aGXK5LVwLSIZ7UF+skSUm3NumLcpwg0hjdP3aUKkNV/
wGO/zLHv9M/4UVth4SsOAWzogEJx2QL7sOWSHd0dEwKe8+tAQIB3d7lzehjKmK4Aj1hYFpayzBHe
c3H8tfDRgXiL4WouuLjIdnPPLhfp5j+OzmNJcXQNok9EBPLSFuQQ3lO1UdBFlSzyyD39HM3mRkdH
355qkH6TX+ZJ+TEW/yQUuPwrs8hQSATh1S1XTDckjMBajAdNB/dGzzYurqUvJlNuvJkUv88B66hQ
mj5jNlIPgugo/jkJOBSs5kCY8Ym4pL1RfS5JscgMDB+tF76nm7xmxsIWQIJeXhLcKv1z/kBYrzAX
agRUyW659FwrmYnuNA+unXIz9MAL5djpnzk8eZnxsW7yEJvjrVU5PQJc4tQHzaVj1zcctmEfu3X7
XpVgk//yw+fS5IJNegC7HJC6vz7/V4A8tZIApCvN6BzklvmXmjw1FSh9uF6n1rTIY1H/RPJaxtYg
shDNedtXMxMD/fyV+puYILBUHWQJ1JmomwlQvvoStT3lBDRBoIWmWLgqzGFDCTXogv644DNEFHkj
J+IeyeNroMNNMMeRocSk/Nbdg/9tgkfYPUlS+5WryQ8B/GHHCtGElqPvRX7/E15Lg7zKKgyhZXOr
xPba/yMI1+Zu274yPOTkM7L0WLN+PDpm7AvhAWHgoOBMM22bwpz9J0aNNiUuNMKEpsBNKI3bCAuX
dCslaEqmTx11/O/zWWWVHUibxt/5PxpB4s+DTxceDDKs5CSRhUG2a5YKJrLAIO7jk53pT/MUl+tK
UfDpUv3KdpftAvgeHYit+phLBz6A1CbKcxA4q4/X6r17H8ZiJ3aPMTujmPnYb3ghY+nCWHhJ8hoh
bc6VpSfNZpSH+vOI3naQfks5DnqOH1AB+RPIn73oGMZjNjvPW5gOsBZw4xwiXlqB9CgSZqwSmQGK
B8QcmYvMlTZ8g7VBVp+YAb3MiMotkvsb5zLLCx428mXDvoMBk78ahmwVYKOSHoJtUgPv+geuX3xo
DlLRuwV9R5w62LXh9h1anfjnM+DhjMrtRF6cibz43W7eWKTbuw3gBqaS1ZWyNAO7Itx7/BbIMbxz
VAaB7p3fmKH6yq2BNfvXzc8jqVVSnvc52Ds8T66PsTuYiK+zjqWluk/d5+dbYg9urJzHoUBRZIVc
S7iBWWdEfHAKkC365moouhOecnhvyZjrZDXItNDWrR6jt8e7DX/mPUe7eEYimGgXXZJRxCE2GDhc
SiTq2T7nlgg2iXuj8YBHTrIpXWJJZThMQ1q1mp0bcSPrOx8sIC/G3r+Bs1kIXAB94ajjncMxgtLH
ZYaTPO/xCLXdY7Q9Fy9V/hWLONxBxS3mFd8yw8bMA0f9+RWGV/4dTKCPqSEl0deCfBurI3atktcA
mhBVKNDemtleJyeQa/BTxEMW7lKyTinHab2kQ7GjdgWX+ySXw+XvDBw4Gp5DLtOf20CmnVB6CzKX
m0FWr0YSSZwVDSzQXJckQh01zz2SD0fjBIQXrWMnQ/8tfVIXJIr26M8J8QPGH3uSXYQLNXFv7Bqa
wIGmouxTyVJ6JRiib6ldh2Ss0I0qUzMcQ8b6eogohymh4TwEpnrVVDQ7d4jq8CjqNg7Vmf+iRnCI
9nrDP6/vrdT7YLG6158VaSz9IIBAT65cViGXN/x6mC0gJZ3gv5DvJ0Nuh/jpyV6iQAnX1AhtsWZ9
CtxqMu202/h3RpyXdDm9cC2kQGa9OpUWFAlxut+9TPVERC6gCx1wKqmSdlvWOE16xlYACPXNbdq/
m3WN65KqWZzUkRDQtrNP7I49KYC+Vbgz4FnQYFntq8Xtnn/52PaSXesganbBP6AMeK95ENR1cIlh
RHBI3d7b9pmveJ8CDELqVuOwVmD0jHd+/HUOwExT1MIY2kh/yj3XhVD9qoI9QGVOgsNvjx3Z8eG4
dZIZU34KNgq8yiTDcqbolCvbUc/Xoc93k54M5QFhb/3WvVB6YHodO8v/145ffkrrgG1wWpGiwJJV
h7qDmmTzotLXXIYa5YIj9m+OY4fnxFhALojn3z5SPtJuVv5iq2yOSCh3LVxVsbAM+h3QyFl+ntGS
MN6eLAYbVKiBRiCGcbVtHImQCuUSbFboUgvoxaopk/1/Jdzhkq95ZH5Kl3Pt/3OF6f9QG66gr7Vn
2a79tcYIlCxN6r1rt4IjY/6Uq6i2OICTTulym6Q+v4j4JqVl+ETp72ghpVmKW+X8zgY+XPgPgHkx
sP+ofIh8GPgpq99BxDPGdAIlMj6GIwROquR3krFk2gziqZ595bS7XaXemZPxztxJvZwhG5MEszKU
uPv8fSSPMNwHDH/13S+ZWcGqmxjz/xg3ineRbzl+lR84Gy5LF/pjIPbWfCL9rkv/X5a60mAVjBk6
Ezo7HTgadKHsm6PHxyug7nKwLmhmLIn1l+eA77zgmt5mP5mx+SAIllrD3POfPAJ0I/9s9+0W8vCw
7sYfX/iX96+Ks/5MXMqZ5nTGRadRQZ7Y9OK/eIbQxH/M9GuS/DkfWLOkXOj/iZ/WeTmVIj551YJ5
KDA4x2/WZbGSUPZ93XvjUiokw4rm+M/WYggoJ0NLqAOuAmyehvSv8opO3QTSbNMcC+jnFRCMETP1
SoCPqKu3DrB0gkKVYMlSBLdBxK31aY5iMDKRFxkIKIPHeDotGlPeQ8GXCjlPe/ltN2HXPj4HysU7
Ps3UB1O5bjPZdOiyNzNkYORSlxmJ4mLnTuG1tZ8fPufFyEnwo7swd4OXAkC/FA5FeVOLLSQagknc
grg2m/Xbntu58m+oXGW+pU+54BTGokRSf4WBLXB6iyM7E1WchbWNZAU2ZZadmcbi7M21b4MOMJaJ
TqTYeUeui8+HJ3tfHioRAXWNX4IEyfsuLJ8ib4MwOwvtd7wuX8jJ+IFGui8A+PklDQ7btmKLpHiH
UFkCMzxOKf8q/3gZqGZrbszKPryZMK2n6O9Qr2suKUNPnh7jGU585o9+8Wj7J4WyM8od3BB+7AI6
8OBPr1d/06FNnID1pOE207BpKgTOXqr668s3nfp0rh+TAFEEyDLoOD7njZxX2Z/OcQF/ecyEpiu/
Glo2I4aL3H7p08FWiqbQ4pWRtT13hxqTcl/+Jv4qXnul5kif73lFPfOkcXMcYGsqhpXBQ5N/zkzl
NPnIHxrZCX1Iv7S/81Wof1FVc7HCfMk1JeEvrBk4p5g+A+bABxXxcFS+IA8xHVcM3/7wGy27ZKt8
lTgcVTvMsZxRYIORnPbCBNJffvngndP9q6Iry+CVtICeEvxGjEdAVv9Vc6h63mwEkTxxShBOK5ms
vPrHGRdmasTnnGZwbICxE9GbYQzkI2ye08Nbx6lTnMaadXhVnND+69vQU2zJpZ31LAoPbzSSViIN
jKji4fAHkp2XZiPsPexbdHCCi9f+PlBNIJB9+NLnAJ2m5w3nAThmXgkdWFG2y07L6S+Klp6/ninn
NDVLxhCzniWcx+YgiduIKirF5fz/Zn01fgv9wCMpAip4zyqcNI4WuqnHZUtRLtwHOvZENj32IHmN
K+Tc6V4jr9X5vSPoSUtTwIE6uxuS17xvYSFQzjRboOmQ7GTkXsanhrAgrvnGRRRQ+lWkUK63i9uN
zz8Gn/R7P9MfCHlN/Nt97qJ4EpIG4eUg8HjreCzJiKlmif12M/q8pI0LFgx7ZoHZLRVa/p3bmEMr
Jxhd2sSZmfzkKr2gPNYul28CTgaKP/5sMwGa6yOkY+9DVvRTukyi05zzNNIrsT68kf8qfzrKrvPW
SQLms8qGZ2zeLmqOTuLH0XmIpgFhgF+sZZyMNi9t9BBpQQ48DdiTclJ4zLMuYIYENjPO7NjfBQcN
OboUOAA8GfqK/ZrGCBLAsvQ3lJey4x6kMZ8QCisq2qVKgcdHJcWPG4i9ebgLcwhBfg4ENcKG8ueB
GFCTeImigKjD4Drv13OMMTjbEuWnp9qlxEPNLUMwzi2anPHhAPShQCJETxVxFX7X4k3FA190LO4e
o5pp+qsVPxEzUOX9K9dey4c7+nedHRE1ayDEKcBnGqRXBpcIBJp8agGD+SCjAYSgLsdavm6qf+Kb
OSdPaPgzapdYoDvu1uDbL3TkXFtHqLJrKpxyWyyAEKHkiUzvCUM7UYyLmjLv8pz664qsHdIjFWY0
2YwrDUXyS7wGv02L7aJeFwrNhB1fuYxxh7AbhjRR/I4YMvD2z+YI8NYYbnI2cZowBN+O9LsY0cdz
JCZXltiLSdEyOyIYZkbvp5L9SFtJs1s3tKPjOPwawyukepeChmewGn74SjFqBb9RuydPNDsRAQiu
s7eLDW3Oh/Mh9k1hMgsLnwYe/k1LqDTszFrrdyMfgKCd5Wr/8V+rnnoZ3OGuUBAysYYXZpmmYHZR
K+aQHyOgZB/Ozd1NgtKECh8EjMhBPani+Z38697gvcgJWyk4qX7TkLNaaMxhAPa0dEYQMajOGh3I
a312kth6SYPmzySnM4vqQ14NET0Y506zeAcXIdvi1JX0IxV29P9SBzlAqKQtElqcJ4s2nYQcjHmA
lArf3k7mGsW7LjJdYorJz4bZ8jv5nUp677N2N+9RenmtHsxOB0eR3T62SW4bPdv8cJsPHmWh3KuY
MkYwhpBxAopXAFhZ85AbaenVYMAILrQMQG/IZlph+TnD/gVreyY9C3JDKp9CjX3KCL6M7gbwaWb5
pqzAUcNoOeWb5YGBjn6PUEkQ143oEo4nQ/VCLn7+14CfC3BAb6vArgZ046nQDbQYfQ8qrFoVPlp3
ToxTKn8zkkE+7VlYOOQyGSl/ohUkPb846iiwId7FCdhmCqqnQs5hJrtDd2Hi81ZOg8LH5dwZlc27
s5xfOuEVaRbqP0l2X2B1YbnJzTdOnjTYUN05LBD2e/uNxx7UB56y+XUQyOWYWotI65UrXHCC5+AA
/k5mnjR3DzlNOH8juB4MJAg33qw8HLCDSUtcGMa57M8Z9SoacSdea4HbGi8L8wtMGXh5zDnpCGxN
mySEhDYGxyGpnXnBoTE8GAEn72XElp2/UcGJ29Rsg9olr0kDtS9/07GOL6Pt6PdLFerWe0oZc0Bj
xxfx8NB3UFN2NfHf/lUqtz2OXuQF4vazHOm7sUO+7Gtp6oHlZzEppNwOs78WtluH0UdTOCRUFEWP
q3eBTQXuEWd9q+BUpuITETLsFH9SfotvEdCUUKWFYTnRePiMM1zEWLK4j1bUxGC3aVIrZc0auLcJ
F97HYKNX1kiCP7/4M2mRzGgCrwiMcP7tuYwIc5Zdn9IyEl69ZvNZpCRwyx6OfXaYsepmEZIQx6Eq
gt5WMcSKxlWA91kFv6NwQSJX1bcQBZE+4jKhKA0JBAe1dI/KRz//mpI0mNGkg5RDC/tW0gzCCae3
HmvbuICRRUMLSkqsXyq3aHZkwoxkq39q+J/7t5Z6g3RvOB01/jq4RvHh0y1PswibXXdsxSv6VXRl
+I+/Jop/FJDVYftX69DEiBP6JrpGiWxPYaUcIcrjbB/Rf5StQd0gwKCEmkh+G9WFjIYubLgil+K5
mQreowOomP6eOFyrI8bCTqzSmOcIUmGHTEkaRiv1OpWe/IfTOy8NKuX7IU9BSM6z6pWfLtdvvGu+
z426ZgzPGX44dAo7L5e6sMP1xKztKuUPqAJGdR8Qc/JnSkAVMIVkD4lZI973yrYR3XBmJpSpLJJf
GiVb9RKHW9Ck64FBO/aE/oi3+14f0hAQFBUCFF6b42+9V54dZ41beiPeTETTHB6hsqY+LGf55VXE
25ksWvwpW2PcvjdfXKcX8YmpDUo2FDrbwvJe82VyLF1+tKPOAk6tQk+j+vXDUN4QAM/ZnzC2IjHz
ZEIp+JKnZONdxIHujy9DR+hrWR00+9M9DIMjbxXSGSAtOTNjERTeVk7kDQV6Rp3jBvdEf5OKNVUO
8p5nkHqzxuNuib8kPTEQb8dV3JyG5BszUOFbhLNp8d6xyJFKe4jScqaZHCm4MZ67M5fz4QxhkpJT
jrfKVu28uHKkbXPLP2wCU4cFr+NgxRQSTO+XhZuipKt0KRxZOdjjcGLANWLHhUVGCSUgrU3DisAP
u8W+q3IpUggWPXyMt1b3j64aKpIMKDzI2yMOblYAC5OE9D3nQ8LyFtml2TMxxNEVih5hK30fukxq
lpO+5YryXzDZwUv+bUC1hDv+agH8Hr3sJjS1CDD86v05NlOWiOkjq/WXb9gjxsbLEn7mDQeiPjLX
hAdhyb6LzoRtoSi9+ReOlt6iXpfla1z6pRk/udrF01i29wzZDmYMzbkY7agwQG4GJKO5zPLJ3miC
V9deTntQ6jIiyc8qsXBuCVvBkrxyWuB3bIEhJ8zJAx/x9W348BUOYxgdKE0abAtjParyjJSCzR+B
bmkxkcYJUvUWNSlhujZiS7gN1ZbhDVUgPEaz5XjFylrOz7O3wyvZTQzfsd6TgQDVLa/DbhNycaYL
c77I9yx4XhF7FbNJlk89+GCpENBEmbEiDbnVjIiBydCVe+5+cHEb4E5QldWsX/n+MY28sDoxuqCq
QGQKEqE5OcVOgJHeU5ebaFgGU/cQ59wilhIjCkwdQg7kx4b2XL1vhbSNhVVBb+PbItoPhWxP0Io0
F0VU8mNePxgvRwpYMOiOrL+4XbsXhVgySQS3zFzwJ5lTbMlCht8p6xKYb7Ivop3MJzJpHdNztajP
Rvzy7wFqXAQ/OEYKEsDoZ5yTKg0cMiytwKcHetKbhV2JpPGlzL9HYRscRs6leBdOB+yu802FZYnX
ZaVwWfA5tINiRWxM6KskJgbPB3spHUSQEqtLuvtis0VjwbEYJq7gH+oHVEKRB9fYa9FwqhWKaH4k
zTSO+aP7Yi4iUknLWRAG0Q82mRyBrnbCv/r9Jbwr2j6oZl2URKyeBAkIGvx/pZT5jsroxEAMMiwe
9PhP+FbE/ZSz7ZbxbJ0zDt6BdbGxBiZf47YhhMLqTOkft3im6hPf0AwYAiRO8oMypULZ49Apn9/c
As+cqbmwSyMTDAzntmDVCTRrJ2+XyG4XYwsnkq4ACSM3Q1i7Vl2fCi2eeP8goml8tBWKTwjPeb6u
vzgkNdkLHMKxtZqd/q9ML0vZhb/B7Qcm8bJMgWdiw1HrB83P4iY7on5Wx/o1iRUdxdpkmQ68d8ZR
oKTn5D968YghGCIyciXXUN6Iaktz+pk+JMY3LaQnxCOM0GCrtYv4fYvqDRsrOliDvYMUDCf+ZDcJ
ZmTzte1QOaIODxexN+UoK24hW9Gt04trH3aEUCp2ysi2GEr+zmBB2rvs/zrK2d8TRtMmSEjxmdPi
+ZJ5/blbKyi1qtOzN5DCTqxPzxfXWR17DtquX3hR6bUgFlMGvozAKMguTolCmHcFYPij7vUBSwJ3
Jwa3emYwd6Y+gUqy35ChE4IB2+LnzmuqZmyTjoRJJ/ePHz1fZu9d8N5XynEO00C55vTobbt9cIhF
j0+VSR8RrhIJTPsjXBn1bGFQT20eVO2oMJPCQyo641QFd5mMdXaHVB8D0bvJNWQpQr8crOCpM6yd
ZntvbsbqbsDgi7X7/Z0jEKSqrTIZKqOnJh6Bxaa7wX9ia4kmJ6uxwppD2AUln7CN/CtpD0X05vpK
Lo88x/xbMWQMe4N+1EX6T8QsWN0nLUa3GjJir4xWHUvcz3/Un+pm/IXVEtUZkAg/gEJbsLJScAGh
d9DjEMOHHlbAk+LIi366FXsNZh2DWXdRPxG8yNMZkVd4wau6tX89thi+HuIDPx1G8ydHRi7j9Td/
0Ycyz8CM15yHD4y50HZPIh3hDIUlizieTHi3cdHf2zcJeHqDoAR69Ujug5YSQqRJ404G2j2nAUbZ
uPXpVfHXzKOKW61YqK7U9pBy/1fjZ8SKra1ZKTVmmr50i1UgcdW2zf+aW/bE+FblvxU3cWWABZ0T
YyL6Y2Ndh8veOQwf8l8CZiUwn0WzJv+FPwK9kJ+3tie71EM7Ch4n5PcLExxIJ1qTuNlzTxejb+0I
/IWa5Y/bwcsJbEq7ajjBKEWseVlC6shYUbMY99pyOj0TpjEc/5EQpORJR4PqZxaJYGbQnJfbYYmx
C1vCqiaF5OjGUwVIgaRBsxYRs/yJY4VhtGZYI+eOnOvvQpqOCtTTSJgyXvIXZ0gfQ3XpffrFr/SP
f89wyP6IHXD8B2X8wQm3aX+p8qrP0UNtJvWwZU7GOOyvKF46bziJyOu8oAfEEV/Kt/gTGdccjsRk
0QnN5MpzBVsu91jC++M9XRQntltOXOwZI5n/c/k1G8EwuQr9kJQmdJBZp8cj2WA7Vc/hLabIg8ZB
i8BybZXaNdkw7LTUdfad8omtYIpqlDY4dL4Q+OHqwAAWumXY7fvSNsBdDE/KGxQ6DVMJ5B5xWzyK
nJmLZfX+SSqPZDKJRND3rv5pl42BTnmlPovCXj740NS8jghPuaxyh0pB/GzRK7pkM6v9k+sHBtLu
ARJXOfr79IQrcyUd+FbXNDcd8GYhMwkJkVqLlEHkP9lO+GYaLyJOA7nmf0IxTcL5Ve9omfTev1CG
2zVP9UncYwuS0XBHF1VeQcbs0eUnIL+EG+6JE+FzIRdHepUaSaHjxF8hPD3YsUkcQIlPQLuq/8Jx
RVtDwzf9XhXu8ALhox3LDW50HCGr+Uq/FKDUXo2nn8Mny8/YXZtnfUFoHm8M/JkfsbysiUF0gona
weVwYvVS3MBVn/Bv5WTk6j8oZUv/VcI15Pb+jYil/QEkIdkFMnnbXzNL8/hNCT/mcBb+3heCeBOX
3sG+xsiavX72/XmgsqWc1lWuIBD0IjOXD0nMAJFuKEKlZus2d8rbvcw/Kv+kfzFHUTy6BqNa9KCD
n+mOdMo16yddfBlOa/HmsaR67dvUthlDoXVKVwGn6whn5qk/iocudtTNDxlElkd490v1S15FK2Rh
Mi+W4LYKGwmkyIZwG0MIwVJfs2VGk96SW9ExoZ4D1AHREfPtn8BfMvbF6d2h5Nt3ogVzusMtnnmz
+J050o5Li2bJe/rKPZZEcU0H6C8JeA8llE/ZeuM/kddsqqNJ48TbtKgvYHLEJK+3arO6G1uApJwX
gUqST1rzHn72PDOb+kex8tbNFvzraLBfYT2EzCDka4sNCQ+sx5XowSAaP5XCi4P64hTdFuIMlQQm
Z+3N8La7PXY4yCjO5OviB6rI296Q8rbDXetw9Q//iiOH3h3sCubJqXaQek7oi/Gm/REG4sJQYG/g
KP2rAmH9LnF9F/ijdowx62GNqvy5YHAjgP+TilsFwYpH+5mdRg2Q7DUP1tCr0LXjdFXNLRw7PZ2R
fY2p8yH0x1EkAERnm38suIrFw1YNodr7dgV8bSMThsJGqdU3hRHefC/OnkhA2k8BiaVnWJArp9g4
5xrwj4EDUHVCuuM8n0nEDcrvYUK3cONvzNMUiLDiPZHynlP8D6xJXj+NI1LP1WTKvk3lCEfeGz+k
lNkenWSFARos7JIoIkguZ7QoFxDtN8ntGpPvauYR9QHPRHWPtFKQQiFQcAs0QxEVzg1S7yQRR3Jn
UDkWrhsS5encInK5y7EGsnMxSdsmHrIfEhKKQ8VywTUA/MU0BAtdhFgsyCBgTvN12ZBwchqw02/i
AVwLNxSiQwag54COLqxQ8oo+22Zw4IlIyo4jVx9O3jaIDWaK45UmQMzZtCIDq9e1f21mGUdj7nDP
V1UyNiiixMBd/wvZS+TjkkpnhoiRT+dc3rxaPqTxEcod++HHVhM7D63yIm7qiDv2hotk/D0ivcL5
1M5cSjAWQMAqP7tGt6iYYdah+2aHEXIYQUcRPfXI/Qf9q+ArV1ZBsBEG1Et5tOKQjgquTKJVEATR
mdjr7Z/EK1DdpQTz8vxR5o9S3g/MLoDzyTVhpEX/veFQOKySPRho9IILk/AO1+8Zl0Mw22AA/Phf
wMhUxSmu4r96uM2Ug3onHLFpGSbAGsVmKtqUToiwtkcwJtgQI4YqPFB4PkYXdif53Al8MCUagsgU
iL7ykQlg6BfxER29by+kYIacXPbUjxxHq+DCHGz+z6fc3e5/5yTIXcAEss0JDktaBd77oGAR5lXX
2ZEG+MPLSlhPNkai5OwDpBVtlCQh2CIXDqHTnJIH9p6fPLmL2Lu0Zdd/S8EV0OAbmnewrBuPUGR7
pLRhJqy5hTFpUbEg3niGEaiXrO8GLABv/OVfwf0mJTC/VC00tun8u6/STXTyZVvzbfJW4rgBQcuv
B46q2FKINC3wWWEerMxnvPiCYaPxg+9LZMNQOlU/aLqAhTEb4VdB4M8Qn1YdAF98L+FeTM2xYS5B
qvUUJzuwob0GAvimtVZNj8w2DH+78CsNfwUiR0ROrmRMB/Cc6ink5cw3MLD4MWmlpsm0B/5rNtqK
7abGlWBCm9VVkwVvfmc0d+5o7Q6tYqe6UjpV6cmqhxOlzOEReNVvXSD+7dVxHTWuojx4PzJQkpBq
hw23dhopjP0Apo1C9+aQw/3p4Wqy78BLMlVHAEzzNBhBgyxcauQFn5iHak89IXhR/fw1HvQr+xUn
Jvw6b5t3dPAM7NZ4CwDFanwLxLWW44EJePmVMfhqTdwHQrPMGTUvqFBwWYOXYHCYbfHD/GMdN4gB
6A7RF5F0Zcb+a5fFrldYfSAqVFZhijuV6gJE0A3EoJhIAmiHZBEB4KQnAUfNDpgpVyttQ9IquHNH
qaefYR6f5x11RZgFMVpTnUcgRlsyYIkguCWWwrb1bAnE54xUy8uA68P3Gs19pCvlRw+BVK/fN1E5
it892T0N4AWxMlrrphg9j4iRXYWWO6o7MN6mTDkQ6EI5K1/BgD95Gf0RfQRCnSlcAuyMTrOvlrEF
3y8QjENFrckZxxNHQ98pT9/Brh92AWoPOvEibGAFA/Yk8IBwRfyJ8OD3uOcwzLIb72gyUUkPn9vU
bodzFB4VfdUxYNcJSZntzNU2lRmzKhC7SdzKfHMyBeytIiqq1yq7jrNTiemDddLCSTTnpGFDqpda
h8+MhwLsl+E1pCKPA2cKCc4AV5PUbL/QfehFJBZBwzyloL3Z4LZd4iWptFXn4kcp7xzxh7/66V/p
6CgtpqLsubqjIbISVPwTWffln/5BoQ7elIyH0ZH5O1scQ9SVuiJ7ta0xfaCzTYbgt4DV+aelywLR
3zL2YgRDAkclJJ5d5xAyr3gW4bVyHOi4qSEqmjl5W38/n29l0lmf4sVUjWJFahqSJSCBn/Gi/om0
vii2IEHNQJsjccn93vaFHK6Plc8vwgyU/Wg107QhuvC+aIQOEBFyL47xrZv6UeWNXW4h19nBP4i8
O8qD00eJkFODl+5+89/3Nvnmwg2gS8JMiC8Pj8H8+H4Klze8zxdef1pAkYy4k6NYlMEiAkztoNOh
ulvYvvTl8Brw0vq4DixlLQd0cTmy9tApgP9QbFa9UmIfFyHdiJkjGIuY0Dc5GyIZv4yuWM5Gu8V9
xfNw0oNtRl89T+uM5je0eXMoIdVEm5kbMIFRwmuLyNcy7OE1E0CDOYFXTxIDbvap9aPffPOASpv6
GuIau2L9/aoNj5kQ3WhutfanE3JgxSZI2NXMynHSHd5ecU5NGSYxLRaYaQCjBYfyVJ4+DPZDbLEA
X8z4SyzZsW8BFUw7zb9S1U6cFwk39eJhHbZO/VQeiYp3wg383fsp4n/9YW2mXoA8zUKaIfhtpT2v
I54PxIHF5y+/YQnMVqr33nXJCl8DNTrGz1ym3XUJ5NpAZvTmfIIH1SnyfW+nKETW1C5DGGbBekt/
PTs0XLeG79jf9vi9lzKvjOwAqifZLzu8MJY02MZPjMJQkL6HIf0zPoInUxQFztiyRVjir3pEiNDU
cljBTts3RIFn39NZoOcPK/8ovaCMg620W1ezxHvLpFOL1JoTkyXIFcXLsvspaKUqwb1kJaZq3Yrk
Rx9H8OOyWyQBkMPnzljDRjsSuWLXH+hFx5x1JtWzpcLy6X9eQT9JcfW6JEQczxBqc09JgNRLqzev
T+aQbd/rNhNtjPTztYQgMzHV9gZGnC8GgckIuHNba3bDRxvhuwzvwuO9E2qnaIkSwOA5hYBFQizb
L/qVDQng4ar+HHATlIMbnGUQMsgsJxrWMSZqEsTSHat/rZ3BuoWvWnJHjmDkQjuXw7s0W6C5s77G
/0ZAovIT9gTsvBkF1gygebUNe/ZSVurgNuOhJo1fLdPYEjP3nR5nF2jbEZ2YzJQozchdNmKT5pUC
n5krcgQclYJLmSNRPkfHoipcB4002VUNgA4qh2T4KWdrut0DfuDFbIavnZTbWolJulqfM9hEk7Wc
Iy7gRpjY/NqPVvRGhqGl8cW+GEHn0QaSDcGVa9Cy9y/TL9puZp9lmm+BUtWfjUC1WL6jAVE9hmy6
3CAEj29/Jk0nsZc/YEeGqML8g1vpRRwXA4n+n1fMj4AeQmMpWccFcb3eTNk1uRtgmCp+msAr6ao/
xq3Fz8UniB6N/Mr20FWw3/GlsJ9SuPh35hB7Lxk1s0oPnMmdEIDn5IhaALLMPFS9Y9WycTpvOnGh
1sWOsJ8fyfzgIzVeM7fZRNFWPVLhyKGtdcVqI1PJBQDkr4FieIqx9VBHintDueiW/LHjK72WOv5Q
522TS9jx5sBNW4mcyolQAobB4E+2ZFvRgcrYaRcxGFiYxUaEnbHSLrwYV007cMgvDXOMkcWdbrHm
xwlfLJSdaPOZ4qkhY7ccc3uEhf3XXAa4tsCFz9gqMYbQOm33Dngt6VCYLALVz9hBZQ83OI/neEkb
kgROcFKI9nUnCi9wmYrOnHval4zqIvC5YyOq6Lt0O52M8HeHeRDnykMT2G1MvG6Dzeg4lS0/cof4
2DAXNQO8BEoERtTujp/SIviZPTRtJR4BcTKGwnYm0UZw/MwvgWZmMywFi0YhOHhOZ0eAp4Q2+8Ai
uL2vYXdW51a5GweRCUPMCiPqaxYbCh2GxboX7AZgE9ONN209Dc6D3Evuw9uaMdXgiSyMFUtl4jO1
YZVfEOcm8dyRKYL8YfnfeJbPLR7oqLhzUwjJdlnjgRWjDUwA4pTIGXO7Rb5kaLvQfIAdJMyZGTJr
2laPDkVwz2eYcnxdvLeQWyCjslrKnyv/zQrO0lLu/g3IHCuVyN23JOAeWfAbLIdJtFL6dQxLjAw3
fa8N/SKORpsy7jI4GQi6HBySz0YeEEo4IY4uZz5+i+mRvqDL5qoKHmel7Rg50oqhcbAoR9P4ErcE
sT/rT2RBLdz1e7rQDHbc6YJBwC4FQPUcBly/WCHwhtjSz+c4bCtoNivM4YwzyKNzyNhwwgXwJqxL
KLOe2l3a91bg+ByZxYHQW1cc4Mr523e+w1VfgU85+wdefC2DoozebirzU2CsKcuCLdFgaw/W6q+Y
7Cok7UvcPrDTz+OXQb+luDVEZAVmim9OL9LjA/SJuFtg4j0n/gT18w/EY/8vTi7sRdJapbdqwkeu
oND5XDjFyR+OUYKHOlOsiozmwEgVCEYZm9K4U6ZhSvP44AdMJtAfyGUDggIRe8D31ELxzWYk50KO
u2Kj7eZ/WVs7HY/97ND6OrUTmmuAgk19sIX8ZPIvi305s948xQpQ/sm4vmnjGVT3lpFYybPFnAW0
Km27ebELgZCVAuiDrDHj6hLtGO9UbsKfiT4YYMj0z99OHKHq+NvKNM7clLT2/pk7DbmBKvrWt9F8
K+qJO70hmBS7sbRa4S/hYRsLlpz0dwANyQMhffPIjP+RdF7LiWtbFP0iVSmHVxBCIHK0eVHZbVs5
ByR9/R06t7rPscsNBhT2XmuuGeRrMF2mEHaSBLqwhUqSkheLV+kpF5gSil5BxWkMJ8tAv4TVTRv8
+AkRNKgtBFhV9TUSlJWIRRiF9CPrg12jlzb+rkZ/7t9Eke2mz7AH2iHnNdh2rJXv/idTNqL4JYkP
qLwMZmAuY/rG4QKo9rdmtoYnI8NNzE9pu25x3wn6Q6rLG7KLbdiCGyt30Hf0Mu9Cia+NEtkpnVMm
mo5YOQWsGdG8RhjIhbgNSX85J1aFQxSZLapn2da4eSoqqG32mk9ubpJQMlu6LoivbX8D4xxjykuP
s5RgumCpBkdiOtXtxbBOjI1VeYkxPI5PZkVyAB4Mq3qwAUQzhwqhBwLDD6HQhBNBDv4+xVethzAJ
fmiuo+xaQLDpcFk5hbVrMp2VV0W4GdT7VKFG7LtNOlLNwotonSm/va2PSeVqBlrSoRPIXX6d3pgf
6jD/fJhYdbEbuH8bdCQlmQ4IT5R2W7x7L2JoMrff8OFCynwpkSC9YVZeTugJKVotc5U3/roL9qzi
myC9Du24VLXkL6P1KRKWFHg3spQ4ASwc/SwiVG6kOTG75aILYBwKV8EP//LqbLSDY1azNBU3FRkt
HTBzrMJuJZYj/7QwoENplBtu00WOKeZcLT65fNpC0quHIMubqO7t9CNOQydL/vriXBtfVhCcBOyv
MjMGzyqg2725nQkIggKKP4tgHUyFwasK81bHz+I4/Qccf2g+E8lu72syftjrCFnqzeo+LVDV5Izx
LoiK8kwlGEkFYjsiR1OJasYw7UGjU8+I1iA6OiMrp9ioXLWFNNMJnsROyoDL6bBtvgEbfJWGs7DJ
tEj3f8BrxjmBb5PvZGwAzXwLfoX1phD8pOwthJ0idRPqj4jdg+7SErbCcfxL9I9ZRT3C48fQqiVq
iDq84bBneASawq4kGG0o8Y5Lf436KEG3iE7v4DPcxyIKStkNVCcKMDSiqdJlbLmxSVHfTg+LUrsp
GyN3pvi7YMc2BSZZpCBLBHpFD416dsB1TAfc7ElxzZNxW04fGhuYgLcDtw1haGy84Z4JNGQXZq6D
8FslybpUtIUmRvjTLSLiveLHW7R45ZAh0ie+ayoeK0Sm2AIJoaJG+ox81Q9l8aVpS+F91rPNcIR0
h2k2e8YbLoN66oZ/b42XeSi9iLzoI4SgI6mHBmP65hoyS+qBJ02QIyXYCh2ZQQLu8fFBTPCvz2YC
GtIjEoqlVTkb79I5v0P0oeaKejfHUb3PL837oVewAypoRmq4JguCKOTEhB4OFoiaSaecTc9V8mbz
tgPS5rOzAVEXvhb9OJBsfjfo+7UDkRvEF88O+8UuZKXpf3GzdyImuyNUKRvmDj7e9JM+W7fAd15L
Dnu+0/XzoDzju6kh2kPNGH4q702W74vxB7cKtCKivMHO2TB28E1kfVvvKzZm4yQm+D2w9xK7xcUD
Q47GB37Hee6UYXU76UcCK0Hf9Cj4gWSZuWCbSyr1mQIOF1j8g5/GBkRk6vfcbHDtvcDBd0XZS6ee
ff4wnUAaJtJgJOp36vDWZCSvuBn+Q8A82VmVVlG2DmkE+/GgjBRN2FeDEqKsh6IzkaBgt4Fr3WDj
BgA2IS3PxAFg+cYaD1PeCp8i6Jew77D8RT6vRbsY3JkUiv4hODFkG7gG8k7kM5noCh9j78Dn3YtA
B+Gm/Ncl+9p4GNHKkH7zGV9U8GLGel0djyElAqtpTasEUFceAsMzZjyouyTVScRPqlh309rPv0Uc
L0iE2lBqIbt7swGG+9lk1BoBmngGvHA8cIfMYQtvRRvFGpsVhJvpGmBKPDVuiY+DAuoMT4Yiul8k
hxQeNMRvfF9G6jKAhi4YyE5jaJhiDQ9EZxH/6VH4CUfCPimAhXatTYwuP4YOoYXuQoMfXlJEZhCT
EPlPhW4TwLIxJWYUAD6On40MxXCThhpMSqAIoJYE4br+qMnVaWpngnfcFAexv6ftNjMYYYBdE4In
cuRVltmkwW2AUpCUHguWcaOhS5MhMjE2A4CxdETi27CBEnQof/ytFH7rmPtRQELBQJupo/I08KkZ
vBoXy7ph5s58XVLJa8p/evMe+tDY4BeI1mGYqMO2BRcVnOXmWV7HxAMuqT5a3COdlIwtqhZMiXF7
CNzp/SPkjZNyH/pdtQ4IbggZIbOIA2hwAe0Z178f6ewK251SuN8eUsLO2vXBqyf3RxxgJy01c45y
BvcNDua2uBizpZBwRZ7FqLzDpiPiboQ6JXJb4D94MkCRVfVmDnYAHeuiwivIZSwv2JBdcCy5/afe
+2Mtf1toRtSzoK9BQKApSJ4icrF4MQTUltyresEoRQESjQmgx+2CLbkVL2187A1WTxVLSOzYcK0d
/8Gp5gaydtK3In5Hvxn+niv1NmUenzVhqcy/4FCT11XKiIeZBoCeQepJ8S99yOFGTTvg09ukbTJD
ROCzFDCPwClEVK9w1ZhrBQ01WvIjv1fQiY0G+s6tjN1EXVnxs4AVieslNYo/LUI0DhCm9NXsiBHQ
1pezhX6sux2r7nYgRLUDD2a/dzSYE9Na09YFJMweI5N6pVcHqduGJYLLSylsY+Uhzzdxj4qAzV3r
6Oikm46FRNUW63Y8sThhQz9BM/EZWquXQrr75ZNRhpEOlHaw9gVW3AahtvUbhnc9P8QydsCv3Pwu
qkcDD8ufT1rxq8h2iKtpt5sNqoY9CJcCfS9BtpGsSYxm9G1AYbd2cP0m4VNLlhKkvxy7dPr2c+5E
AEXoV2rOYGu8hNZLB6dJGWcBMchrQ9kNAJhzxBVE87J3TAXuLo30Qw//qnRtTb9+4qUWjv0HbjnS
BOvm0zROcQ+Q+EaxQmFw1Iez5jXyJoBe19tydzTk+4A/hvkL1LCiseCSmTbqapRcZceSZypecX7D
rlHi5fte9ofcfLVYXOg2h6U66BB9dkBo0msUrnp/abBJGRL0mShwkMS/DGYOWLWmriytCa/ObSjL
DLThsJoLBHvwADMGe0WDzfc9U9ZBiHyDwIK1uh0nIl+leYCQ5Wtr9KrhbmF4vQXBRHPg5OKB7gus
FjjP5CZBM+EfdeWmAN6ytR1V3JyU6ZrXN3nptLinS3vuOcZo0tPAN2VJZ/qH4LiJ9mq418d71/wr
LYZNW5muc0gMcqC2AazWP8P4Jhk6Ek7DPwOGCR6jWBxCc4UBroKN3tUARfYlOuAibS2YukXthTSy
vmWCB8D2MKST3F2QaXAsQ3n3BtqaF+IS7YEJr9nzYZGbON9C0GGi4ljN1mCdxXYiX2UQoBiNVtNK
aDaJblP6lL6t2Km/aI9EC6jzBn55+WeiLd3G7Y9AfysskLD79NLjBdGzsSqsnYZbmeEp6S6giV7F
pHiwf7E3jO0/BOFiukV6XSJMrS5C5gyqZKeodvH/h9PttaGdVT/hLfFp2GhgA+HKzEfBy2xP4TEn
kTg3NpxRu/rhOSRC7BHSGbjAk+r0GuByvDFfpEleF+eBadyKvnXHwiZAVAqX1UMFuP3YU7EhPR/I
yoKzW9ABHjtIcMqfT/coNR8qw7QBuW7fbjFBWkVQSMqOkFCa/yX9ezsd6GAFlle/dkRUavgzQqWa
z46CcgeRBQGgSff5Vq4QckzoC0yz4OwX71utHWNSXwCEPLlAZF9fLRZFZnt3bZcC0LIbldZSsTbN
KOLMsqrrVa5+l/4Zyp0ryAvho7sY4kKCV9PNS22A+AkK8jlbUY9LiyObIbo+EdC+23KrBLce46gr
tLsVih8iklswShcVUbkUnu/1+MD2Qbbjk/oH3F3VCSZjf5zgkiw4rgf+ZNpZWJCktOHYR60jRF/V
IdFuWfgh+d8yXG0qBJ+TTPlA1qvpekP1GZgf2myaMlp2uUFRFG/wf1+JTM02oDVD4zL9U5cDzT+A
RuUyuBhAbTIdFjj6xJOar2VasZNO/YmK2p5uLJ4qUmXoTXK3aOtjqiC1BrzZmSLLbzL7I3v1BtU+
uxRvGTYa3fG4YIdyEmtpGC4qpjcksGzLYGOq90K7IfBlwX0eQjr6IM5WOLy4KgtljZ1HntyHG2q1
6tVdAI8+Wn7pBbPgI7rHAIc+c1OYNmNbOo7Ucom83OFr8JGGX1yMvXDPhrs53vNb80gFJAmAmVw3
Pn6++ObS1SUvyghs04LCozKp3jirhRDokLsgO/a6aUU/X+HUHF8EAzBwX1tznGP8o9VnIPe888hQ
FZVt5pI7BH0Hxc8VyVbiAVfGJwHTNnnVH0Njb37hqMgQrVTsFvrAAiGj5vh/g80dLFxL7beqI/zt
/2kZjQP9/si1/ZFhijdJJ6OvbMB17oFwxTqmyKfBJzPXTjsiDryxcshonLgWKY606WDKn+Rv51zQ
jG+pTv3muwzWCbsTBIkRT3GqEGtNWddge9oUW1hLUCTTZAcs/X6UQGykFa1fnpo8awAjX3Nq5S8M
KBImPGznWekA10XRYKy5HbZ59vsAgp1vmnaXHBT9H1ZkC3UGDHhFLB4U2JgVfpAa49h8pa/xQmg+
/CRjEfXYm1kEAgy9fQhvYUJINVmgbux/1cRyz5CU7F+JFsf47jA+tOSlsZYznjuHTkMEgvDomJG6
A6pHmH6SY8kugSVDvS64961HnZ6Zbr/G4vLffA9ZWHIur30GwE7zFm0Nf6PK+xEZaxvN+UY+LD0U
jOKrmcBYUU0iIPvAKkLMvOLdrlmReshN9KvR8p2eFBHLur/3+7O2bjq4d2y/VxXgTn+pN732MMSr
LyIDPhUzkq49Qo3C6UqqhI79ScvaBkhCcoD2PbUoQx1zq83LPJj1AptECuAYvyJoPzTCF1gHQKd1
4JU3vib4iZi24lXEhIdrcWmG256d3nqRrqbCQV0LI3cumqe1+dtiPGIXBySuQNU2ixlTxxq75R0l
AzOppfXhb/UvglqJZ5VART+Ruku4RLmCyfq4Zx+e8NducWdVqGiXASysBOG28J33W7P/DtpHg6p5
jl3+bs1FsDULB4iUUgxIapqezHYrZaAKsmPgU5WRO5oxXnhyJP3SBA6Snkz9lPtdeVJxjk3wy6iN
H4xeJK5kXTcxCGPWlq9KmEjWa957XBUB8q0lliLsNpQ2feZIxr+OUzga3v7FXI6TtuZ2bpInR3ze
9PRf1myViQeZn7loa9pmNsMUfzrVy2GcpIQqGU4IRySwFOY3GwUys3EdIO2xAhNjD7CzCl4lVAy0
CfYbchjSZGFp2hBg07cjubhwpjIA37lL2Zr9DWV6M+F0As20rrekRdQdOhXW2yKDT4nE3PEJyfwo
ppdcEvJx9OWbZBi4TRyDaD9AmcICSsDRCMdEqEpCfdNxuSmPPRqf4Dapu/mCkkGAqH/H+cwGYGWM
fx9HYFKjQreBdZhMd0/vzijSZA/BJ8kbH/NVDeif0RX8DRKBIeF7SbxLFpaeBnXtbsbPOnlZzGPA
dTKce5gCMaKNiJdCZVMc3gKlOqLw6rOE3Ji81Akv20X8o/9lxBVNVx0+u578+gTifLbCmbJc/Jq4
XYK0toPiCpClGxS5PCXAeb3DvfrempssJmkWaE0ysN/Gq5kp2FdyBqGuQGmtg/8TfyPNjGFy4QpF
UHRO/uG/GkzSyDb6z7vtF5Ky5+arS8ST7tD/JP4F/a2SfIwCtnR453tvZY4ShCmj7aXqqkfkbi59
/zISIxPRnoDJ6NuJPL/OLsYtotmeJR0UR2HfTlNY56/gJaXkuL1X1NwToufSTs6UFwDPcnXvuaeS
4ZNU4fkp1PwY7hgnHboMWdJRY3ezZZj24AckH+vovGVSKVE+QM/I7uJ8bWvtVSe+K5H3XX+JXJlN
mZGz40dLMVkz4V0ebwo26SjNl+zTVKJZ8sQ9P7yaXyzcYeC1sg1Sii35Pf8ITx3ZUHa2p0WIcvul
4BqyyCAB/Zm6pzgfzLNEZNws3wmeBJND1cVqTg/HEIR4CIiieF8wH8DwnDjxpU60Dn4b9GKAfufS
mRkAQrmtRMT90Jk2MzmBG4kx27QuO8Zd+5adyID+XOPpZ9o9QmTsPOlqJMup1qwEn5iwWslnIK66
6XNOkLzDlwnjLyvZpSOCinP82ZEifElCIkkQToNvdLjtvbLcNqdbv6FZ4Ipv8aMwt768l95OFG56
ihAgQeIepAM7rD/daokYhedE3MCyp48PHhnmxPqwVOBR6sdqzZpZQa2XFS/+CGYqrU060T7SrzqA
RdYuRNKNAwii3H+A1WqwMfGjNP4lXLiZQOMe8nLX6ozn0nC2CO1T3Lw7CSjuaL8pRLGpY73S2fQ3
HWqjADXJkpu/tjaaItHg7uQvKomEhhCT6gkxF+4l5JJ8WiENxUr7yAkPSDYVE6595Nb1XieAtt8G
3a61Nvs9smA7k/b+PgEd/mBVZTbn0CSUm/CnnMgXc+J2o1Ni5YBN4t+AFbtwyhV4r/bUkYYDDgpX
epvqF9OwKbviuaDoitX4q5G0mH1YgkdxBWMmr9ARwNxgpjeIFoKWdQ93NUEDRIP9Z27Zj0Lxaopu
U+0Ufx3gXtLNm0s3fvkogYTDRMxG4zATltYoKKXRK6S9atgJ+udxlSi3kIKYKczTbzFXo6t70Imw
2JURPMStXt+zdAXRRKw8Pb+mzdkwvxPhKs9TFfxxC34nk2xlOySXAIJtdeuIEZQhrFPOgrKYeDEm
rLtQyt/HGHMjJy83QnctICPr0Yc1eZz5GledjLALrvDWQOtXHQXYG/MvbtiPI+zfrJA2x+y+dfUG
ZQdQKfyhtrXIrl0WW1k/Eb3WQahMbKN1A7w0dIXDv4zNbZT8hoFtCqvmYSDKTJ+TSHwWZuYw90hP
0bY6HSpmlquEhJKPhvYxZFWfbDwP3/cxvSYHCjVBXYkSgDRrp4bMj24Q2M6niJs7J//LMtw0IbWX
gUhdKcvU4vX7ez9hhAlTFWw8vdbYaNNxkfYmoU2UnDLZ9a1M0B8OjyThkcUnncZV+BNGHQUb/CHj
gxrER4htFJ/N+15RmwnzGGa4qlazTAldNgjaiKMLTWIhrDqKPYq/QNzwcbIZ3hUTaAQs6AwhBdQs
VCrKLqlg57G5Grh1lHjgyTfGr2oIot2Tj4pbiwz7r/itcN7qEUzWpKQO1V7P293UqIjTmW1AJCY3
KWmIcJ5Hwlz3xgSwjM12tXwJH9B+zO8SUImasuzxxoaq3KwsuV61AZ8eLQrsZEkGdCLEaCDaO8fD
1WIjm7FGPjdDdCH8iunF6pTlxsek5y/COwl/MwuZcTKvdUy8VXQGQXCbSyVzEa2j35pqIFlhzwzl
VAeg26jUlwBTms4NH66n4Pvtl8v5tn6/SQagsO0vJsb0oOVUZAy0oQ9DE1/F9WcgbSoAEv+ZxIxx
bChDBLolIIB4QqFiBSQpi3Mlr2WIk6V0AOzLhvNbBZ5dhP/k/gICajBKdUh+Sn/i0E7fG9ZfbqyC
Rpp7PsAdEV6FsTSexkHdSPCFg9eApqJZGskl7b0qJd+O5HOFoeixvOOXXHoycPR47/FQrByu3XlA
gQcojM2SSQLOyLBq1lq+78IPsX+JBCPPJpsk3FnpJojp1Fda9El0sM89gplqY+OdDP5MpfOGOZEa
GADof7GBiGGJv0dekHYgXKPoaqq3EVG6hQRjYzTnpPJ8ZI/GbzPiVHVqpZMC6gh5Ers++GXVqmR0
/oa+wRsqyQBoSEka0YH1eFZ4YGzT5IXDobVcZtomalp5qYVObZFh0oX1MojBoCVJNNBPIrT+jprT
OOEwyaruVnBqtPHa0zgKx6o6deM9kNxowCprRTep0tR9agDwGxbRloZJ2mTQU/xpDbtPUBJorBhH
iJDAPbFCzwFq/2JpZvnovk1pX/+wlcTAwdCDmeC4JbWfJuy7LyhC1YGGvYEE/ySJTMWl5QyiFgy2
qH/42WpyYmEPopZ++sIBYzz5r7bWTYkrBxMYCFogHPIWduTkGLjroT/UVq36mAkN3F8lPokEmwI0
OYMDGEoxEzLusJTf4AuEmWYaLMWacNUHoIPNpHxU7fdcoy+N8ELp19vdg7IqdTnyxX5QXPwkAPaK
YRFQTQ602Plaza69uuu4r3TmKG/e7tn87c76+MU2V9FtlZz8+paRdzAfvZuluZibjHcDZiVKi0L6
CQNH/9d8JuvUjqyVwP6m7XLjh16SRi1z9QktxbGH8Rt9mSSVTEuWT7AuibEO79z01OyZNY+jBBsG
f+lFN0SuYrpgK2VwsLjSvk2Yp1IFsYdCcROfgN+B2BC/M02BRbSRsbLsFWJZod5w7sevMnN0cW+S
/cIchDM/DAQqNK4YnHG0PfnbQf/zBVj/K/5WwIisu9Y7dEJhT/k8ZsHzrXsT4lz0N5TfxrHBCR/a
CTeTXZ1Z0lZHH8beBfHBzK3UMEkU6RFErPI3DVphNCNkw3UzeCJuBhl/iEWLjzBrHXrc0cKvTz7P
uz2IovIzQOyZoEwy4Wa/Goe71LhFdZLgtBfND82XYH33tAQSW2UlY0bggS232LZ5FmupT5BPsmE7
fgEICND00w03CuQFj81BRcNWNxtgeUBPsFc+z4g4uL+zmBscFOSu9ze0QPMq1xdRxskqwJv7/eoH
h6lrivpdXRm1O4in2TYNLeYIDs8G49bLeEsq+fS+ypjH43VBVN4voRt1yKdCrkbm1jjLc5XCiRhb
G58RTg6MVYMW902REf8b0+RjRLwmcmCzvpa/qJBVHe8vLlYPUL3hbhGfMiXMsTKOQvzeNYScMwNe
NyPSfYeZtYBwYPog6gsPItJBUA2xDSE/G9eJdhzyi6EtzzQkrS2WADdLdOD8HfHz3oqLBiX4C/rh
qxAv2TE+B1BhQ2at6KtFEqygR4vqsQ64uy5h6JIL7yakZy/15/DqozNG8Enr6dXTxsfgt/keSA38
o8WjAkl3rU1q7ZIQ3oZNzBE2CaPe8vdP9H5G745spELC/KswK76zCzPgWeIqv/qcxZfhCk0Ee18L
XPx2sfLbxQV+6U7+ryB48f+6rP0W7elsdptg/+0anxBRsAE0IMbpGeNQen1c7hkNQy4XQBSJXeCV
QBoN5toolHEl5zBVtD8ggMENiUhfrJaQZ5wAMyeuF9IQ1iFGHA8p/pk0kkqgJ9hSs51UBDKrovPU
iFaReIAWR2N+CcN+wu0zpAYDwY6kt5F+8t30h/8CTt94sj1HBr+W70J56rQZwqOawcUFl0cyV/5K
7TCKkOyHMx6GxXRhiMcmX+Bjh/zS82nt3AYtESw1wkJE4VM0tnFyioU/CB3DD0+z1AMM8eubnFAV
/3ObKT/48BgfRw+5VItOsNy1vyzYjEuSdbxdWhi3SCd0LndGm+2cWL1Wv4c7Q1OaZgmxlLJuBTJR
692kM8ZObwn9ADknkBnSgz/9igzZXpT9mnM0EWO8jQCt0cwsTXdclkLvQe8bCs67l11561XyGf1j
OnZAj3moTgXOi6RcaqcOH/JoTl5KTsMKnbd8gcqLecF4yb65adp7VG0MAtke73/aOSWjC+gPSTtG
/lbmwWKE8z0QSd/zYZn9UzXgKDk+MpQUxCNRbfxpE2OAYGlOToYqIN7BbSDQI/oHqzE6Dg0m0WBM
JGrYRFb3a/WfWt7gS6z8owYUCcPD65RZpdOoR2sDI2fTuOTZAF3SbbEgbanuOKPGMAf0BRr8NEeo
sc5Z4jOAWRg0NowBhtmjXv1PAiysEOUDbrdM/6UVORomEbFYwSE36CY7olOlRiOm4gsGhIEpEgP8
YWnGzogr/IpsOPp5G+Vx8G/C17BwSy5F+fJmNkr4DZNSQKZDMvNUYagNiOIlY3th639FK8V0InKa
jHFpnEdS1qzliK+eQrMv4VQuc42oW9naFOm9+BF3IVvaDUBItWdhqQXOKDwZCBeffFBehmqLbAyj
dKCDfDGTbGbnfJxRoAECP2GrvsDrpCFAu9jWkG0RvPxNOGW3u6wlkXEOi8duqIMfZhEZJnQOx4tb
kVgXqT2pLcOxS85gQXUFljFc91iTIsnGI7ow19ls6wKpbaPjiHIUcPuE24XW7r1L9iFFSrNw+lMi
bQ0oGB/tD7swCHTp4qZSD5eBCwGjxQoldh+vaC4ZRoTQHTG6g4yxEJOdWa1mNyVpBT7JBqpA360J
y1nIFyXZCVt62O8Cn4JEg9ZN6rgdQL4nSmnaEcFU5RuJpRGHkTmaBBXKoJ6ChEE5altBBsUFlCtx
TZkQTUPOwzCIlj3/m8x7NhI+ZPMXMnUakZEnLGb+bg0dLJv3t3RPWc+aBI07h5ouPnLrt0NjAUuN
4tUgIB37bDrikBVWeep3fg3NhJjCiIBqg3PlNlT+vSXsXFYpPrVNzEgMTAX/X/HObm91m74hcLm8
t4HB4d3Hb4JrETRGlOTQrDB27qELDOWuYpeYoWZz/htII0pOJCwsj2hXRS6QQLAjAEsAjwj7mwb3
W5g9BuRfxvnq9G/sOEX+bWyedYqNT/PsGLaWsyAAn3KuZpYgfetP3wSgvEGwsJmYVV/g4NNO7k89
4j3lfev63zo2mBQyDRE/TGl20tomeKiyLlsl/mOrDr8K2IWV5aBcDJHKlelD9G8xMEmd/NTBMxMf
OKtbwabSi6XMzBpcLQCeSW/mxFDoxxTx+HDE5JL4/+RmnVmvgfqei6GudnHwHPlOwfE5Qstx7rSv
Co+HLv7My4tfr83kaPFCgrWzQPn1zuvXsbgV9RULWUxmhmxepH43kAMgPrP602BUCtQCyxZPmJyZ
ykh1M/rfgrxOCGKFd9Fpj6nf9WA7PjuTT6+AGW7CF0zQn/3bJOvjKAznjBSIlhir/pSWqF2Sf+xd
Jto47T/vjixAZY0V2pjcipQJaTPjffE6EPATc4pKIpvqc3yafBMD9ZM3EeErZJIMwDlWot8w/sUY
suTWj9JjNzxikoE4daP8bZQ7bJEnbBsUXEzUbJ9xGRj5d0chX2EoIgfwyIIev6Kznx5NlFAYdPTV
bmyfhuJl8POmPx/TOnbo2sC6PD1hm2G8sWvlUAg4AuWvzMG7ZaW6+avk+3rdrus1jios22vye+H7
l+vCnq3IR5esehb+T5wD1qIrPmfOPsHajsw/yN/iE7KU/hRdlNX8UHTL33ove6gSRXJ6ZoN8Jmnb
eCu7MhEnfDM/BvJ2/pLdeJu/RC9x6l/eyxYON/9CH++U6/zFVsurxavhV38itF/jP+zq3zxgnV15
F67ooSHlJyr/zY/9/+Nl/gUka17wqR1SXrVc///fRZfcIF5RdFG5epq64KMS1cPz+bpq5+cnBCKQ
Vr3F1dENeWrhpFvcp7955CxjwZUYHArEdyX99uuU56DLXLObrnG5ynkktBHq+nvP8VTddPtGNehW
fFs49QsNhcPvw4/afHKu2nO7lng2CJ4zv4d0Nb+HwmGSwU9zvh9+OeijCyQscgqETU3V9iRVVtpi
iIYn9GwShJEXMvn+gj4WITuadjcul/63dNcFPns/cC7r33j79qyNsbFsFKLlAtAcIfoSwwn33u9j
5NvSb+YgqOS44C+Sb9Pt/I7zbfTRrhH1gxis+V/0L9++r9E/0+muHIPC0d1+bT57ju58vHuO3RJa
2bJeAw/wceS5zE63IAPs6fU2PxdUhvRfmCnZ5hM1ybo5MqvmkdiELzOut8ym86S3f1Gk9xeO5Xw8
OFhXCBDOnZrSoUNe4F+LbON9VL5itKBO5ZhO6Cqr0PVBGxy2IevvvZsesRvyx9iGbrXRttQzPHTD
F+KUhfX84+iz/6o2yJVdCP9fJgWWm2MHRjjdhjlEvsq5UNJ9yb0w8pXpOLkmmITsBciftPWHtyvY
uHuSc0wEz2WiyMSugKbTVh4aB7f64YfzR1tLv921xJOfE0J4lAtMvh1+ZY/DInocjeBfus23HMIV
aBO3YYKXlurKLk4X84ORP0A4Ymh7DP6p3nzh7PlBu2+OjDM4warLlVxdiyMP5a6bv3JLb0dMiT38
jJhxsSRxadZ7BFcOWg0vWfxd5cXzMGwp3YnS5I/N/P+Xq46bcstbavf9Hk84t2fpoy1QSxu/rnO9
5/70GRuZ/Gq+YjAfnxE1JtfoGp7Le3akg+KNksd4xYrJrvfJNbvGARKy4sjNtU/PCQ9p9/M7Lfei
J3pLqCLn5BqfM6jinPtxHR2jIzJy60S0YgGYA6B2DY4lj+88YZPvo6twstCEedf8Xu6Dq9aviGgz
FhEs05OwQXSKpibdvz3/Yp2acvufREg7GSfzECCNLmB7oDDygiNs95PFEG/PA2kgT/rBPGgn6xTv
rdPZ2BgnTYAwrEGrWkP0h2/K7/Uv5qXzEFGF9/gOK+ZZNEufZ0EfxifqAqXWXxXfdGwe7FMebx4a
2IzItPn2EtDSc9nEeyTce59XE3Zo0BTegcabm7VE//208RLaR8UN942nfGIVwDMaIszm5hLiMm+o
fi+EXbif3/UGeyO40ZvO462eKi/ezx8Ct3+i0BbVE4/2C3y8FamD/72UAuvlwD6JoceevTSJnHjP
4eDT2t3Cu8ZLA22P3eIegu37ky6DI90BVWz9Cx0gkt67f2nYyu7mBZarkS/1CyJq7VO4oVZ/dv+9
3vs7v7PdCZ84Z8xe8cxi7p20HL+7J63QfJgsXNw92z2nd67Hg7FJObXzKWXICcuRd6qd0r21wT7j
twRFRIJ9FE7Bcf6Z23mcYX7JId9XkRPMl4pwmq8ZEhUwnLxK5dfsmTXSrLZv9MTqE7etFuRZpvrZ
4BSBDwPZN9h8rLl98kxzaOU6eJwhfvICnW6TQigLdDsPfgQTvCEGrD4OjAGbDsO+mHuSTi8YWzuM
sJhQwSu+O/1lyY0tMUTIQmIwB3GhMSyORgIqB5PRkr9S3m9sCFVHg/dZ3kcLlX57hC8t6nZBtGug
fr6lWxp46I0Y7pnk/TlYxyfKLvqRdAc5XY8tg8Zigyfsmsi3yn7G6W9LEQulkZt9gUHgVi5XiKwh
vjjxuZq8NwoAbV/WX2+43GrLQPntSs24bRlKj/4tlWMk7ipCzWMuWisOPOrMd30LSfgzBVvA0y27
ag/ykjIsRjn7xKAaO2q/BMsvZUpRzOEAS+mWa47Wn5WUeLgYNkOB6wRIeNq3zqgZi0ZbU2MvA7Z5
u4LIAOhiEiIhOWl0mt7rOp4VehXgtrLo63/YtFWH9CNLNhMyuNQWPhvqRXyKSO59H6N0P1g/Wlci
k2fMEa9HCVsS3I97rOwYW4LZQDPgsnyTnGauG/ijLUKu2ussJ2/vw5ecvULiK5xQh7jLRFDJ4ITq
rB04ZFRYTCsHk2bGd1m9fOJDgUwQGANUK1tFXj7+R9J5LbfKpVv0iagiSnBLRjnasm8o29sGiZzD
0/fg71Ndp3fvaEtorS/MOSbivCoHvtHemRGvv4bkTtR7wdCJ1C0sLa87VsyS/UiCSi2E70Q2ZluT
x3UsMGjfWY4oL59EmexHiDVHVVmwohHMeI0UBLXrZ2ESAPk8DOMPjzhvGakeElZFke+oCsL5jnhf
MhxAT2lzFNZEjH80rDDwPhJdwMK2d/mm4n8w5r1+j4OBA1rctisqTQe0SLqPPeQDeAas4mCgCZxt
lIKDz7p/K/yRlYg9qLF57M0pkFde/Mmoh3LXKL6gleCZZYGES2/yVoxVx+4o053nFM1464YAqt6Q
HAmyn/pDhSOjWh3zO4/TbamvtqLLC8w2/yoehd/5LN9+0hc5dlglAVURWF6HBy5vDiQtqEr0Nq76
ucrtYhtdW28e7dyh+nwfRodP4ov5JhAijwQVuqaT9vNkHUK7YDabgYAFK/3FKgvWkVUTgDuoxAjH
9woFcA+0DAYFYZToSeB+DqcVmr69egIvW/tQwwBsUsxAtTljR4Cud4d63TPZdBsmDiYFmRwIXCuJ
w3En9Q6GjJJijIaBxQIvM1mRlLZIOPgamFhQ5d4hKsA8BMXMu24Ch3DrA4TTareEL1OLXPPtNFh9
CBfSfpIdZiIheqDERJpm5r/4e3gd2wJbPqU/EebfLRqF6SI3v8roZm/Gz/MPTRCkhEt2YYSGOgbD
vhV+5oAQIzshyFbbRm+M64Uja39a5R3zPUYqouLzIZ6lbaSfeZ5wTjDyxOqGYWc84Zp8AD25pR/q
nVH2d3Vs04AICYY09DKrfanZjXjhLPATdJLJaUqxwADetRHvrWB/coCv1mYwXcV3ZmmfXXzcnkuT
8DIAivv4chgP1bEobWHtML1VNd4zPteFA929MyloSGsBOdhH1yqj9/3get2K3kKk0IModygOF78q
CqRzvL2Gh+Q9I7wHj82Vtsc5eViA5NtzB0b+Jt4YX1T1hjIpIodPdnlMW7hiJbEbkpXA6iTV1yeg
hnXXv01/Lo65hgnlIzvCBoaeiGOxoEy580RhHl0KHGrh8FsbyNQOaBepe1bTrjDO+IeN+GnKjJjr
mF5j3ozDXjZcsgT75eLaM40aBCDnAWXgLwUzNmO0Btqw50H3eUuXC7f0yJRhE/8hMX/T+QDYWIaI
HYejh6qShTTxjNmD1JLbhS+RDpTFlfXcR/sXmw0K5+Vz11i5VTKrszOPjruDH4m7+Ff47u5NZwsX
zRn/QndlQ6zuwYJYMq42Hggku16jOqCOsKU7/7QjfqFv5dR6gpeUZ0Y3kASj+X29YaAVMtpCDBYh
OX77INyFtIhfcde+kYO4eggJ3Gfsm7Nr/E3pLp5poVH5LDHO4WOptkLYPuL2ctOD2jcak3SU/gvO
rCeBjNgs8GyMWtNSOTtEC8EDKG3t6TfY+yoXRnEMlH62eboI1M5VtraCqTMZMcVP7QMKzlLlaVzw
frnX1WMDgNisvulGJlKyeCIZgSm2uq2+W8xGz0Px999CAU9w/IuTHysS7V1GbgdVMONRGh8mvaFN
8XEvo4APIkZ3UfT6eKO97OWeYmUMiQSoE/OdHfUfTKeYa0swiY/DKra4THF/6u4c+YxyM6Rgg0WR
ik+LUwNLVj34WckXxMeq/Byy/aQcJ1YcKE2+J0gLFhA0Cd0NE2IG2YMplkvC2PNHWcaDXb1jScD4
lgKLKooE77wjRsR+Xsszw7T+E7gRMmVi9cbWlQ0/AkfIQ0zakBYwYi747p4ufy/AB0zxlRqEtDe9
M3Qu/+kYGfGADBZlLAQdjh4G39iYONzqZKnO+86eeGXQQKDdfC0chOeVDgGvy7a/rNlISSijTSw1
YenHxNTBWBt8ikg27QB/2JPgWdcNJm0E9EA4XaJN0XTKKzO+vQpweg5Vb/vyMsl5SS5WKXKPiWbV
kUQzpMsc3rdqbaMfhgGwgV/Q+byUhY4qyQnj/3/dy8iX4pZCqPimIeBXeGrq0iXGYMHyuiIbeonX
zwrfedwWzwcjsl3Ub15IFV8Lvpct0aB5HJAqehyD0TdbIOv5zrafwHfUZaA+WHGuFxiX8YKHxHLI
ldG4fnNSsFOQny7HKgdq49MlyO+8ZLNOTgUiC1/THea5SUv4sge+deQI6hkR0Sc35FVXG5ZA5Mz3
tD2QtmljqLKIw+EifenOCoc2bniG9KvXkZziQcJr4+R7vtahd7verdabBRs77bL1Rs4D8X1JklyS
srSv1+hIyVva2lQqGrBh4IW9yyFsnKLuADgIl2MKmsx/dZyKSeXlaC+8KfpgKYPLoThK/b4Gfz2Y
7FBxX+EDgfXOS4GjAPwGgvc+AOfAkc6Pebml9hjmG0XBvWezFXtxNxmEUeHcZGtildIWjyKsjxGK
D10TG/tiV0ebSEVVeeFG7QPajR5yUXvKSY/sg5nrlW0gVAoKdCgXsoNtlYcu+1HpQ6eftvgSqd8z
g88ToIGw+3vGHzmVaE232iyuAH42TpCpQ3JcWpC0BAy1eeGRqHxpQe0u6yoWY93wp5YbZpwUyLxu
+m4tSqhBtSBHWQsLQ3bKeWMQ206pkl9W9ftTuWv83W3/ofQfbYKmYKem5261L5iJ5t8aXYdKvy4M
H6JIOHp/aKebAmQMZFu8ieFRwcqgvxO2enLDszyjm1acogia3pXSLYNOJnakGTcNVSOrKlQ1QPvO
PWHXKaqePesiDirWSbiW6+z7CZODNIRb+dWw/NmpYEepjjlcG0QFrNCI9IpF55mD1dsOgp3pxIZQ
wKE6RGUFZ2Q/fCeduU4QqZxFcFzcPSaAYq0+0WEW7H1CjDAv1/hgWMr5QcsNrkpR35P+UAukhfih
wW/xm/QY33MYSJ74RJlv52DdubIyH4g1Zy5FSrVpu0sr+mOKB9Ucni5H79Ig4oZ6HUGjX4hJH5fZ
HUe87lJiMRmDlY12RQbPZDNrhDNMeJuYHJ8qtSA0PBsmAOc7tYj3gp+Gp5fyc7ANUJYk2mo4OfEO
Q+u9VMzXmM7i/PiotxBV2YC8Ju5PB24sKyY2QMyByAXtreE23dhXo49NToRhVc1+vXn+41ezDMWs
o0smzs7X2xOuvKVTvcFWZBdSUOmhAPkiT9XtbiJ7K5gZglMJXy/dzjhq/mU1S1g/wnadtDGLR9nv
suioDKvDMIEHgxMn9nQUWAcnnugZll4sM+S4PpkXi5DoYJ0v7JUQeJ0Eif63NHeANjko7BtBk3Z+
oR7fEeQRHTWv3hKCbRrOJ2ryYW9Y71SebMOpHK3Eb7xPEmwY2m1BzlNHgekk5DlWvSehd0D13sIH
5be24fdC27MQSyN11ZkstMDx7HCXpo9VDsDXZuD/RbHQubDiCYcqQXlh7emPYsKJ6Gd78QWi0ivR
ZMM0kzEbc/tF/ur18wo/2qebRUHIpmcvMToXo+tLRg+6pHC4mNZwo01En1KPncGyxYtyxKYEMoAh
akgB8CoBJ92j8pdLHDcxsy6UNK4Iwuf0jjjBHscLdvBOdSC758gaCAPhErrHEgGsNRT9FIX8Ds9s
8m+Zd3W0NgDF+p2g26rf/vK5ykFTdmSZwJOyVazx9Lh3IKuRp9uNcvBepTOAjMhFgFa1CnZxa4iW
clkTbMD6CCMt7QAyKltvfVFjNO830oEMo1o6vrbRgyYovUytM6MD1Nmq8FnDCBysOuxHZnwhLZV6
V6HKe6wt8ZR/3/LQw+ICEqZnO4VrgiroQjTyvmOUfWneULIh8Zjw+6DPuczCHefhzEbkIKceThri
Ex8ZilRf+i6dWg963sgWZMa7uTo1Hr0E62mfnQ34isfrjbQRW/kG7cMvrB3QhLt5yRN4nw/Ckgbm
R8RisW9TAxGkkA0AIPaGfRjccn+nedp5eJqHp2LzsGv0uPhmC/vSAamD+GHKD243m2Ar57UYazUl
oA+E4+EhQ8LDZeEI48T+Dm+4LOW1o0Qfa6ZpR/5fQ9FCisa4wYwrXcaVrR9TvPMXlMsyfqrmS+2x
9jiAjsnD0zb5G8NB79pZjwoVvx+veAgsk3E1JYrwRbabxzn3aHYqa+LWIbvemD/L0WbRzOlJVrC2
yGythlSx2ZVh89mV1lp3ygdaOLDpjvKFPEoJrzQSZHeRYUESu2w2u+dOt08lHOLNyvC6zKKbSi37
xZh+nkjrXb4KmsKx2EEnaO/5nr5v2bxxstyXMdtk7hD6Frb8neJI8On/D9Gy/zTTI06Vf2B3WTLz
UkFX4HN+HktnHH+eO4zgg11KTMZ/TsBZOETibSll5hNWovDcFt9JE/qUf+OXF/MNic83xhaeAdP8
pPdaMJkpU353GUiCwBTfttnE4dCkdrL6jUETKL1qRcq7p3gxk7ay+Edo1sBHr56c9I2gK2dagM38
H8JEqd0aXr2R4x2rNxPw/I5XiDXDfdwbG2yF2p/6HTqCu65sxn/nZjhwVXHocq1zF2szo+cYcoax
8KGk8jIydCHS8wvnoL8KOrA8LMJPiv/0Ryymu2ozQM41xWB9SD4ZAu7HgGflG8rlfkC1YTaUzD6t
uynCwcCHvc+yQ5M67s1cRNr0cC6+onuxaYdDdx7hj3KS80lywnKrjjZxMWAmLKRM4r/Q447mdWa1
w71jaLbvJwvPDYbNGk6zctOYn6+26GdrNsLZWxw0z40INnrerPZCtUn+JpZbf0XygWL+zLRqOKWQ
qvGSuqxlBb+Og/OoXnL3lsEw6j4/NbO9Ph44C1afpGZGjl0+cOZ+wdwQvVEy2Rb6YcWExIahCLPp
KLKn55sMSrYOj4RKDcHucX0cZjMPlAb9MWL0JEJc5GJ2R7ULzK9kaV4i6qKYq8fnplup9srCnXfg
l1yDmfMb+mh8ptjob83m3Lb7X9kJ4vfFn8agc1s/nZj8Tuj57osFmSctPMZpj0S1Vez8lB8V1cKz
tUWyinTArumsditWmZFHzB5HmKBYnGjN14zrd7TVBMwCaBcPeRucTjH3sDo8JWB2ZvWFonttfGOd
kNyKnckElxunNr2StbjpbtMvE0mtX5zEjY5I1Gqf9tqXdjw48wZTXnYZdwj7+m7bXJD+AQQpd/i0
JYgr7nNLttcLPVH5XRQOXj0CCrCB7hTBJmIYMTeaAumW2whIDQKcc9OtPj1OfVQgBbCMLXv9CpKE
JYFgZR8H/07zE1KA1AV+FXemfJe+Dfwk0nvEdsx5665MJ4glGs7NduUUGD0QXqZlsNez8t9qRv9l
NXe22sNFXuRRNiZTRPHFJf6X/mvUD/xqyQVMU4TggsXVy2SriyyZvLKVVWcWtCPRQbiMhFRNg7EN
ENQOrYu8ct0EZYTc+lHpNuBHUBMseIiI9ZP6F/vOP/V92znLTdAEA/pZ4cgf4DKnMTq9mj1v5bzD
foKagX95wWV9KJ2FxHHEwUX8BxBdLBVIw2mcrcjHmkbeMm8EjNKP0XyOKAqs2Ho9OFT2gTpaj8lj
Lr6V/Dm0JT/HvGi1V6PcUP2kR2gUwnuyiRIvfJHP9j1cyEOOF/YuzpH2GG30j4JW9mOStpyNqEjB
tVr6cdZhq2DSsQwn2qB1kbb4eybqqDmbbSDosJu9me/8kp1XX0RtbryBTWPB72e7jfCj+i74kHbS
7sQH3XBiLHg1qcu2+hLNiBJDewaExpDYxADCZpJO2brM5DOv4p+N0EJWZ2X6HCk0UlfhezAQccdf
00z1UIM4xw+b4+i1wchCUBq7g5I0hApukIjidEZ/cMyMoIYYX72A0NnEs0NqahbLBJwPZwlds9IH
HDlqk5HWwuq2COPWHxrxamQ8Cyad4qvcdRiAi8Do91lIFPdWoZovmfyTWFEEIk3O8yNrrmFoQUPb
NjcUWUw7I+234bWdnYIMSlSU7YOhO6KDmNEodcUSmDJCOTYd0dQd7jMeXKYvu6i60sj1P23Hd3+Q
L3mHXYVtcWFLorv0gAva1mSpjwGbLcoK2YSpSA+tdJ/4z4G38U6z13DL+bzkfmbxZ4by8Nqm3og3
x6guecjQFB62TSyaxPr9eZV5U9ZfKrRQ/VISXq+YU/4Zb2WAn8jR5i912jJLgqViqoBgMAUuVwsy
mz8BZVZlLfk1xAbksjfhrmFA0n8BcTQElgZfoflVC1zdRoCCj8HAcvk3t8YIUKKEJqLS3Vyd2CL3
2Pn/ysOmPFThHbA4jFKUbeWhpZRpN4jJuWbl7pFFB2u6cYu11konqWZJLckvLR+7yno11LvfhkLH
+EsrJvyR8TNUx7ncNm0QExrbktOhGv5Gmu88MyNGclIHxs87fS9tiLIo2NB3ctlEaFnz/Z2c03Z0
qm6L2K8L3dxwKpkcTl6Tf/m416XLfI9j2mvSP+THtCZ+79Ll54GXSVj2OHQYyGwYS6Up0YssApCO
dNEuk3khg16A3kivWyEjRMFNftUYBy8RL7z0w4JZjXYpin4O5bMQb7qXW13buWfVahOCJNNlScx4
x/SnGTBAbeLmXmcUFy98S5ySTjf9zsh+CjSH+bfyS2pAQ0wnPl8kKdrvqgw0Vq+rZWEXC9xWgk2K
4py+PTU8jdCh5k2rYcWGNbCkk9tIzaphmSEic0GUtaZBsBn8IMCE68Nhemdse4/EnTDse8y/CTqL
BnHCy5WzZXBMJrXxlk77L37A9M/rKV3QNZTQ6Uz1XaAcUFymXt+jguv+t2CdnTd3JkdG6aIPS9FL
/xJX/RoDGUdafk45nKGOk1og88eqVQAISVtZfAhCNWBsjs6X74a/e9GBXIRfyhVqSqeqAEYhb2Q6
/kptfYXLxufGIHOmwCKM9Cp//onwL7AerfdoPRg2p4obdds53kTYDLgPEC2FzXuFV+ccf8YOKA1W
Q4ldE3/GGO68KKELPo0AP/jmP9oUyANXGHc/VBjW+LGxq17kPdi9V5y6hd8Ujr9CsqzuueDijRRv
VCYLIhN2WCYMGBmd6fmD6rjfNyDVkTIThWM4oYBgDUdotcm0r5b0Li0gI4fHQfkthgO6medPo+95
Uy32hFTxUX2soG+vvf4NhRzKCIJ7t1SyCGVawlyQUWenTtzl+ilDBsfJbmbAQ4h/aToSWVQTWSn8
08aOiN95XdYpse6jenaaGAgXwKDrxLNDwwjf22eggO6yPSPW5sXgRa70/WapU1OnPPc86opbMTev
HCQXfNbKoJEt9Cw6YjQQgL8kzDdH9DH/jJGcbW9JNrZKcbNCixXBQAUZkR4rhHv5Pnxf80gsp7fQ
2ZlNWAVPT0HFR+QxCaZw61EmXJURFw6n04UcrHb2rqnCogO2IQYE6M9MzFCfQV9CRKJ9qYkV1Q6h
6y2DKzLKMVxwd80e62o+fEc+khy6UulK0Kup4WSHqCJOBvU7Jk9O26R+Ju6S0B3vWvZzz8eg3yO9
5onhT8XmvbjxoeTQzg7L+HgFkhMWzFHl4wOAYPA0Z96To/JLHhMiIDR7v5xB9bE4MTCgm45W6FI5
KklQASJW7xk/4YMoPHbSo/4YVCumy+523H8fieEZnBjWelNIJ+Zbyt/0YPyBqUlwjP1qdFGmspjt
2Gv/VTvxhzsNGezf2LKIvovjNlJ5UISQd9c+jSjElqXYvpmBAjo0eYol5Y4UPfi7Z5g5XBrkiaPC
5rb9InwoxpYqHhUuOTYQkDlwP9yeoUfwuBwdxFWgtv4KLS3TFJIsHdxZk7rLezC3dFkBma0w7k9E
g2OJpxSC2rxh0I6CMfto/hFnRKYBC6MjTR3/4iFfmUyNkOau/0SM2H68ZWHNz+wYmyPAIYgCciMJ
NixN0GxPq0u3m/Dd8m/y08k91e3YsAyc23zDxCO81U8y0cr0nVeW35E0tibteWUR1S4CAobd/+Lc
nlTm5tYKCj5MYPratU13i5SYUOj1F+TJPVUEg/QFkoraEaEt4142kZM1LEZ7urENCwgcA8AFVMib
jyUbEY7/irqDHeN5ReWe0a1Z8xt98FKzzJayWsaKXEssYIw3Xr7Z4dfIs/ur4fuCcpssAiSfsk1W
RkRWvHjiBx3CQWE/xbYY26pizdb4B06ADJ+O0EvFGkiwa5yuuiHNEAh9HO0eZE1s6z/qg+AOME2k
di20Z3uJQaNSC/f8gESxYT5IeExlu+feR/VN8hTuEUYPCxIF1OvyS7zm+CLI02YXwCvfSafwv5/h
pcdcy7+lA6ESnPZteSPCL608IcRu32jSyTBrbiMoCla0yNfO6xskg333TyNeIOT5kFHGIwfDrjkf
S6Ymnj4fKvEEUXNVHGNcBXYB4uWwGtlkWvkl5rFXvLQlIcTBc8si4zDsfFQ8wJZ8kRu/+icbHgtk
jwzM9X196PVbVN6DgRIaUS7IWi8y1wcmkag98SRxi3wJQWSzuBijfyQX8gLYjKePyhsPNI/IeOj3
zLVVpKr/7Qo+Nd2WbcIi5k+SdsIj8008vCgjyWHETsKhuZDeUKPbDT48FzE6dRQZK7P77BwWTzLH
wp/4U78pSZDMLi4aZlVMIjiqkg8EQZL3uhQtAZW4sPEAmfO93bP+iNMTJiJlug0k25UXDlJl3PMx
igi3T/F0OczPuhOZTyuXOYCF9pKZeuGGW3QUZKcQeuGVisvZyW6Ccpm5jZmvPlhUMmqfAs4iCxdi
h/1smfEs8vxrf06JygSriD5HekxaULJ9Zs/Y7vV3qgSOY1Yn6wWSStaIkDuvmSxGPlwrV3+oP5Fs
nl6HhiEhCU+mnnKvoproWdvj9CTcjXKqCSabOGXBC6/AuTB1ZrdwWx21Rb5g08cfWHYiDfzJij0l
cfTg/RgCXlr8ZxzrZZCX7ky2CgyHgG11yPCbxXG8QRzPDVLBWhSXtM6SUIDhyi2yij21Q6zvU9Pg
ND0b6Yksubl0OxV97kZA4KibiYA9/bsUsQ3DfKW6iLfMHeCqCr5yqnka6i27AUaCczBuEAyvOovV
mPqgNxA0MH3nKBhOhEGl70zw+HQWwYHVQ3Mq6k1EHf+zBI/kTnccswNZIn1vr0d7SHfzV/PvBfaW
slKrvpRqVyuluRrYyA0vV91Gwq1KjuX6xIXFu0iFvyxIevLucM2iXGRwa8dolSmDiMyhruTVUaAv
8diyJJs3IZBDb8jPAMxXspOVfoEsmv0aOlIh++Gh0DSoVT6i8km0X+tl+zbpTGRsYzqjHhfigIeb
659FM9HUb9zfjJ0ULrVQwAtSrb2osuv2rqOvW1utuClFJ2N0t1Zc8UZujEgrw2yVLCeLu5caAkVq
THOLYQSzuoo/BqUqpQ7bc0KlYpsEuxu5kniMcJsGdCM1Kxh6dJBLBIux8eROgORQn5Yl6qP84gRS
wAweFOXj2W8A8UZoCXN7oJ1BgJOdRczCTntmos/He6Nt+Hc4Pj+jRw+V74zcEiebLRF3pn/iRNHb
q4yL+Z4aCvUnYeabgtJaP1HMdBWj3HiXauzQLP0d89DoScORJoNv/aW/hyD6xasUByJ3PqYXyV+y
gLn+tD+OOS0JnpAtdRQQsLhvHMSyyzleQzghXOuHXhyLmn5j0sDDahdM6AP5WL//itcV8+JF6IYc
iGPUFpmHioyvN6WP63pZ+eMB4gmXQbNa0Y0P5FXeGr8r93njLolOzMAL/0peYrcr0Hq9tcscEdWR
tjrQrFA4N0dkrLva0u7NibP5tEbWTleDaeCxCA3K9XXmmqQmJe5Ntp2atSP2a5YYnsHYdXkQuAer
D6qD/97kcNsS/RW5GwgxH+lFp8wYVy7BnVQTCKvXfzSNaerzmSHyGBtMsSW5Un+0JMwQNYQN528B
cRL/YOZfTjZu2z8AZ4yNHbAXosfJwmVSBKTC8TvQguCgzt9kcjsOtORPLnMu3F3EZPkwuWCBiX9J
ZBN1o89NDCKL7bvH3F1/SDrZXI6DYIv82MZZ/cxw7NhU3DUPM6DCHt3Gb/XBS9sFs9cStstYJbWz
mhAuehFi4DAT8XWhAVg05nxR43LSKxtOOZSJUWZReXd4Dy48cCghUE+hjURK3QRd6FGIgM7BuGiW
Zz4GubxE694ji7MJq3dwx4FxyE6Gx3TAo5YQXd44KqBAoe5admeyTfSUdqe5Y3RAoiH4gShAmU8p
Skv0ZGTMLMFgxmbCDDCpTKQ9Nw1lj5D6CRfv23Tld/QeHk/SfmK0yjU35Gop9elKcfV29nNF8UMs
8pHyGmU5bTJp3Sy2W7qb7JhquB4s+R2L73dxXNEwVUsLghktoD9Ut5t6QNA87ilx+N8ze2Xmp2tL
+gUDuiU3rPJp/aAp0mXoG4MmiAUm6xQq+T3LWyKQ2aAajJip/nsELtmPEb0/f5jYMhteWr3mKK6X
nXSOlVAnt2ePuwqgjGhOVcVLyOvwQs8CtBpfITqcmdqA/yaWMokpCX2Vc4eRJWu5YU2m5EXFKo1s
TVUxUKGwk0Qq3wbUt9/SoPFS8wl4mbzqDBhQ6zV2vDVQUX0kIsJ67a3mvWMnqfKK0pgm/7CJAeMV
GAiF5uElVQRhT7sGSB6TEnnHxVnq2xiZCZvI5p9DuSqgUPAOkDCFo+AJlLW7g8JHZHPgD4Lw671S
xgjlJcAGMofsTizfGNqGEJGAL7oISYWH2iMphz8odQnu/ltGL5rdjOkozftyZLb6vKPjt3rIDmK7
Kd8y5J6S9VGSpbG2U4l6YjarYDGnrQkOY0pXvpUTurN0ow1c3TBAAJEx2aujfd0o7jCfKtClFagm
8Xdlh/k9im20kQaWyXMXtkE0QNopAfql5oW11fggslHCSHL8GFcAWzZqhuqN/UtenASe23BFKYwp
AyO1LgOGmdz6BUvpoXiICTK25RFbOFbBqMp5Xies4wC3WJc8ZDY+xm02gUSQOnjM0DW+kPzyxdVK
s8n0+0CE3p3Y3PqFvC4brzMQgHHzkry1th2n4zMAaAYad9OUe16ttnWZTgZFDuB9sJ8d/6KLoZED
8Zr8E3Fpdl7LKghAcjEToOkK+I3ZKFD5WyAnaMln1g6tXLsa+9CKuLc/Ud6tOlwwa5FN7FtI1g8+
RN6CnmrQCK/lX/w2HSdgC+RqlvSiGFE18oP2s8M+BBNellx458f0ytaTl6XZJcknBVXCRzo+U+nP
jE8jqBkgR/K/E/Hg+VaHdERVXTDqG6NHPXxVCr/nFM/IYguviBjE/naNbywPIgPmBOzCIJ3E7Nas
nMoQQNhCl5jfJWeNUEsgKKtkg0E52uI3Y5ayIrfjpb5zVeuPjwb2nAj6hsdqoZ/lXpEpp4wPryJ+
5ln6pxrfIkuYObzCjoGPwNy7/NU7L76MTqvcZAJIpxefwIFvVLNidfJrnQiymRm4Nvm63CLoecT8
9ellTeDVmlRyrw9PEZrTTnP447qA3xj6T/r50qKNgTSW9uq1EA+oD6AE58g/5WVx60SoMLMm89sG
Vg/z5HX5hpAwq8BKF9uQ97YJWigE+ZjtGrZgPLq0P1d1WmLjmJQ4kpOg36eqI25Zluyuk8xK/a25
RHmUdOmtlDfN+F4mVx6v8LqKCZvoDHDbhTnzvB9zYpHWy7XG9XWTTRW6FEbi5y3pgJOb0mTJP8yv
udfAgUHB4j75q7/WoLcPGSKF5874Y7iRf0pv+g9C5KS286/iVoXm8yYXx6HfJNLJgNUPcqA7TZ0z
PO1QcsTbpGIS2qhuY/OZ6B5l8iiUy/TcZqytamE3PQiMJDGx1jFbfoYVGgJCx8b3FQ6qtL+PemRV
CLw06TY8ch7ZsT6sNd3s/8pkwyo1Ga4UaqndHbtdRKuhQvsFlvHVOgLjGGawGCnJKwQVtNpOwLXR
vZd7Kf9lYj4HAiEGFNBmcia2sL4U4PSNtzDdPok7u01tUK5O+AdmiAmA3WtX/1nrDBuZuWKzrIJp
vdiSx8EW+3dNOo984BKJzrvdtY7OvAGxr41rtbvX8CV2NF66+aNTln3m6VVnblI2ZGn67Vs3Av25
QSPVkbSdu/jEpz6fuDA6b+Ic7FjY9tDbIGA/66BGe5cQYbso3da0kH4C9T7Zp822SMdAldyRSYW+
b1888nhjR/nLcFg1Ve8p062T9tqLaQ7jmNDri6ad69yvZR5E2W9qP3S1aovqGWF1Ti0+SH8dvUtE
jGsX7tv63zO7Txz2PXWAw0Jfc14RmUjeS99OLC/Vt5z9qOYqov9swB744k9fnEiHrriP7QFGin6v
pqte3eZXEC5bzX2eBc/XIYWNsuEMqzOvPUyrI+nKQngKG0/6rJ2laN6lF0YyKflGJouWsRPMV/9N
bZPzJZRL7gSFGoK3UTojFizc9RsxuHY52P2atdacWwa454RTgmGUzA6KwGTW/3Y2udT3wxLRvImh
JyVxRuDlr7Gy1XKvfeZ/iQEy1lXesvUP76MY/JQITClLIc7Qq0qZo3FMSvvIwAfcPebmuwLwp/5M
zYNWjMsvlenV6Nqr3aD9k9ff3GHZZmLZ+6oOsnYhd63xAGJa5aEmc1O2pa9ZP1WrZQT1laz+FeHP
MmmipCT4ejdil8TkhNXFoy2k5dMvPbOaiUy5EzM0ndXGSJnJP/isjwzAlL1INRr7XxzTrESEDfip
3En+JS7KK2UX8tnjaEpap1dcrNVK8TWPAQIuYf3ACAdtR9+WIQoZDEv5X1z9jc034yCWIjOf+QmU
O5WmkbzD07DAI673deLHZPqg9GcKSer2urowzEui1/lV/jNIislQXo3Xzl13pHs8v+LwygHDwOhF
pi83fyTif3uTuYSj+KtmNg5Lpp8/Gzym7TddKzVaKfyiKnsNFx1ex+CN61NLG/jkjGSHERqfmPfp
vZdqCePtMnkTsDqYFQAt0iVmFF8bbfboWJUbo4IxAgBxnfoTVbCuHSPqk/amar9rnclei2zYoPcG
rpWeQ0YiCuKmJzCJjGQIwa/GXTEvC1kFsB37eHBf3eFJsmPFDAGLJSEw+gEKUb7eNc0pqzyy+lh9
UmrILq5c7SAOaK9qkJ6Fz8Ig1XdySafGGu2f0tJgBoCaJ6KbAQutrEE56ufyULKHTqB2k1NGScoe
DlmOpzg9CmX9o+yO6SdSTIRIrXAItyp7n9c2I1b3yQ4WIcpzqwSyfATOMtRW+di+aPtIrkbOsHu+
zmt6syXoZzux626+6amqiCmzoxQ79X0Vu0/5Ri8uN1vDRkxcBQh3u/bUI5wUOOI/h+Y7Hzc9QTTx
traXJVB1ZrpWuCiUyWlQE3ItIdqBbHMaH0yG6Osh6RBER6LrRiI95ztYCeYI1HTyNCxb+DP07lBn
l9XwI3cHdLXTHrH1CP2Uo5XyCrmAu7b/0QZzLC9msXgjwAFEYtGwumW4GCjgxyE1c1r8ZECsFwdO
tUiq1TBYIcZ9uYPkpB5zPxHNvC2X2EkgFVldic6dTLd9yAZz8uaWzM0ldnRZkzIjenrscVt30D/I
RkYfd2AkRkYRkx3enupbVSh0PQV3FbW/JykQEP34ea/dnlA+7ICRQF38z7C5CTQg1wY5qshpYY6a
MVIYK/vm4RE9KXKakO0dpDfuUwgUvA8eW+MGE+PMu3DoCfYAFIYY2GoTVz/wOcApgU99G7GasyOX
d/y1Ici0G7/hKufCsTD3Ghmdt6qCx8+XNvb+6gJfWpF2BA+qiG226wDld8a3qbEyw6mi8aUlP3F+
3CbNt6Iz5L8YEEzEs5AheuEheu1ShejZk7zhdQJk4g/oq2D2w1M7h8VvfKMUbhZdcQ6MqExc7fU5
NgPLPZuBGfks7F60/ibwGJRnkIr/4+i8dhxHliD6RQTozass5b3rF6LV0tB7z6/fwwUuMLt7p9US
RVZVZkacmIbhWtcW9S9yEvlEM020SawjsIyBzoOMHzGaKZf6n+PMM44TPAa0v+ghDshZHLszl01h
67uS6ae0hKXcx3MXm5ne5XM8QEtsi0Sj8VPNGXsyXm00PCRKkaKAPj5BAvuo10SxicMqLhd++9sH
DyRLnnoPyLz9J1gH0lVy/LptOtpsRKqpXdXvI5EW23AYLceLBqFYtb4r+N06BrXZTpDvbbn9IWdn
V55ZC9qYUzU0dSyww6rP7mNcYEu8VvvbLDxy9yg7ivyEHtCxywS+Lt1DxiuI5L3pwO9RNRbNac9B
FNxYvyCeah8YN8T/TL5SHqGjubNAmGXDJeQ0MAe+9iMEW6JU9IBp6aaOVj95+6sSpimjKfV4+vF1
p+sy3gQWkpQd92Cb7WXppXPe5FJTfTDms/Y8AAXL+WKYDSPucMwegaTWkwgy7Mtf69koW/iP5Klx
3PVA9EPO6/SvNRwhw0OST5bCp6HWfmR1P9UuWkqHaA6S0WQQTzfZvz2bBY91kJP3g5p+JmKxoFRE
Be8jnFPxf9L2WwqX8Ne96+3sufOIViCz7SAuA4i5dCuPkKq44mm6AQKeT801qRE9QXmkFhbNxnjZ
Bh1jaZGmCDNcYPK7DD8yzyIPdZC+UpvKutz48rpdtz0P5qaCjxOuWePtES8zrlnDy1pBGHEBROM/
BiSRuPZJ9U8xbdsasxDP8lzjFv8jqVbnBqTyUt9BtKC/v8RIUvcz9SxsYaVAhpPGHLV4hXaM3YDc
FXWvnsueumBjYuaZ9+6CkA7IJty+YEcJ2usqKJ1UJsCTSNtzFXOi025wg6tyLcq1Cf/3N3TcWSPv
UYe161x9yjTz/9KGSbWF8+RpzhXveO+tTYgaSs8ukkRu4iNXf1hrhuaa6XYlLK1qNxCSG1jGSm23
LZaSVQ5FzFkYjNWD+MxXhY8TMK1xJQSLiEHoLA4dE+VMUm4LoSC5W9je40+P4jMu6fdz8BwID1Kf
Nb0nSUTpw6+P2rU2y+SH4HxL/HIYMiJhCeug9zix0oRcqPJc3TdbpaLPwPZMN8viYDEjWhkhGLcz
t2RNRheypXmB/Dm2B053rflI21lekDrB9J7ijkFm/OlqDswPy/nJ2ZMk3U5WaM0hwLMKy1f+lz0D
54zvMlIemgdMda/loLbKQz+wvc8ooXtBw9VzoTFNCC1aHOOEwHgjwzxvpsMhpCHKwO7YHXPiMWnX
MHnBsdzPpXwkQUrZSahXcoDh6lDFeMotWxwLj6mO0Yg7NFz7e6dnWHeX9K17dou91vy/HHgsIt1B
FcmwBLyN9HRb25a+JZNJ5ig4ZQIgHcORTjWDJeMeUpekcfJY44cICQGVJLrxaOn+ooNGsciTEuJq
sVEueAKF9kRgC4TOujCncr8ahYRTYWsoNalFm6JaWwjvo3/A9An2C5FptmhSLGUpC0cvJ2KWgjTn
WFMv02IRUbJyR8/YaZDSegRB1NOQ1uRgF9eebKTQbtmpF6WwZf2qgp8QfadD7xwKGPrViLwYvnv/
lnGWwOzqbTkpDMLCO457EHT5bs6Gq836HlbMdRr0+3pjkouTbMk/AhKGYkLYBi2PulJfiejAc1oC
h1CP1kWPbTilSDCl8kCAp1QcwIs58UoyAOVPZAIKVoYySft516x4KAjx6l5QtatZToOQvZULWGZ/
GWQJ7a/USV2y0xHzuFapa2UGC7SgnK2qEiLK0QK2cciETI8ISgifCYc1K/5NMxKXp0LwT7Xjd64x
f5wbT4Vk6mji/2uwNBg0snBFkUP/0v4x06TAe+ePAgjvj/7D+XkT1AevY6Rxr6zd8NdZ7G2rAgxx
httctwNln/uPAiObAvMOG1UlEhbNEijh/mmu9Xrwbo62Lm3mxd7Ncs5uRvNzUbafmodzsBBiFItW
QAECuMNlLw7fBNxhbqYp1dNSHjIWJry6qmpbn9p9AXrq5GcUzkSU8+W51mfxv1yf63uBiV6xgmJG
2BTuS0nhZI0gb43pE+00TxuvNUn+/OZXozghdZTTidgsWnpoJ43WGwcj/xeZZIUjDo0n0Qu1O49p
UvVM7ZIrAXUSHll/qg/k6akTfGUxccTwp68tTf9F6O8qcyWKS0iNabLpKm3yFBysZFa3ItezpUs4
9mofDSwayOrm0spOGgp06Y8s+rJ6O+a+Efd98o11cxIzxaIwUyG1gG10qZ02Hiu4aYMiaEq7stZD
hAgxuuTKtRmDJZhjpViUDn2w6uq1YC67fkOqbO6ANkCJNGJ9FbZpbdI2xrQkucIljG48P6bfzr/x
7FreFooDcsePUT2JcjbjjcpdoFCYLFmG+2htWbuOhTMb1ePl24lto99L+Wq0/yO35hZijxfZj0nU
IQqCOI8wW7oAoKy30j6t4hR0POgsEtnHIFc2+/MEZqMC699+3CyfPDeV/ia+RKAyDo6ZZQ9bEpi4
CjVpKNo7pPvZSyeDGaXOH81DkCb9P0dk7Lkr/COxj32BTji23XTmnnsJLTSxA5FOJ18iEWTuIYjp
tH+l8tShK8TkZZtXVOaC9WDUDjcoJlZ7LwxvhSJ4BlMs0+kBnGr1KGVzJbg2b8MhzOvTCBz3l0Ft
N1cNg7g0igdNRiwvt/tNO2bA28gAi543065eck4Z9hmSEwp/E9ywwXAe/mZFbDTPjzMOm9KDNaZZ
6wv22mYAOk330dwMPVSrxEa7nB45Rcj0xRRIR3yNHMpk4nm7+cBAM6UtZkmEbk67Y2rMoHzL1cIF
BIWwbXB/ct+WmLeH7PykqxpfZVsQDoHBEp5TDYcOLrQQZDY3hvK388xbxfFTgWGrYQkuYHLld6IZ
QYvLYbtHKzf3MAh51lmN/jk0skmPIsq916uFpDZkNb1Nna4X8yiHicKUJQsl9trP9dlwsYh6t9BO
CPT0xvecxxTFHHiCDb1sAR8ou/SDiWrG4eeASkOAzgdl1CDSraRqtfs38zQV3x+LRf9WT164lVHu
OsFl2HokIOwjcCLKTVAPHgUhHqaFy46f5DuVfrooruuQP4Y3JtWCUz7J8w2sSrjDmwx7HN758hwq
yyw8lKAXjFsDlXAZmbZi/SodI20csGjT/CVjgbCkjT8V0nWN9LGRoRKDzk2W/Tzts1mZ05p0UYtU
HKqVa4Sly6RzUacfNqSUtyDQ0dFDmjtnHKkmPcOkmAVwAuTPWAX/DRhhybkebyhoLfLWT+8tNqQI
sPUA/yPJl327NVrWvHgSesi/+1lZNyvSTogM7A6+xvIvPGNcV7rPDjAhBIxRV3moEL8l0k0gC6+2
DeePbi/nSGPBfyDnvBPEjWTCPk7gE3rAW81w45sK8JduXweMINu/jqjFGOVtOMDT0gHKabjqFHFP
IOqeG5lzc2PHJRdXAL8bFYcu0/cNf88CCBIlOmFOBkrzQCQPgr6DHIPwcPgMjTHXC3KfeuWmVjFw
dAqRNFoMqfEwUU6pDW0kqWCeRTPeG25SLT8SET8oJJXB2JosVkxEaDzkc93ZaM3LVFadAEVezs+B
Vz2i4ifN/J8g3Y57ekfJ5Y0oeBN5K44ySzDIyiOUr00LrLGfnm/SMZ2/QkKQ2ijp1VGBn4uc2Fx0
FAiJLYjxGor+KFRPHUV2TKy5nihn1QlQD6oVMnpTegl1eNb8vwGwS2y9/HSY1fy9GM1EZnaPGr80
j7nCqldjYTLgw4T1UQ7TWa4eZMM7kQ4ujWePHqWC+epqhyAe89CUOJ8YjWaGxef4EmsyL/tq7fbb
vv14EeukaF59s/gnoB+1gurhR91exGgHACHsho3oOFg29JstVOrGszr64Rmuz6+UmKdUfEdyRIgj
ppZY2KakFluQUvo+/9a8a9ofrYqs25ljLBYjjTEK0k7SRx2F2UCcHk2q7NoUt/kQX91LJKsHMjw7
Gk36OvW1WeKYKwkDF/cuVhW+L1IWUARxUhHkhhG4sw67Dx5bJOmyAPg+KI9hEh/HK6Or+VkkTVVk
8aibf45Hk2oIvYx3wFLKitH/kTbyTRqa3447V3CCmPnDi+KLE1zVkPk3RSqFe58U89xlNSc2SlAu
8Qjz6hkVk+Hu/IPKlQm4jGkYiCj6uPxRddBKmDlF+hs78rQw55qUnvGxiyjc6sjCGAVag5fPlQJD
Nmt4wYBdogmu5ls3OHCsNQRtZeMlNZpopmWEWzCV7RzlaHjU2I9eQ2dHyesCb8OBToORoo3UOtcG
PaCk7J4EnvJmauU3rRip8n4Hqk+D1loWNmu5RazdfSqSAf3uU797xNR8nBL3oQZu/1NqBr0KIj4T
Mlp4uyxUmTDGxILHoXxX7IEKVAV5r4q0a0WSZXFgAMMReyZKbgEQcqojvO04d/XjJ6RRWG5C+t0u
Xn2R/oh76S1CfkhpAljO5x5aZ+qcM/6+7mAjo8OXuMhBIZhI0j0J50l3irJfS2+2gKO4Aye8gIj4
7Snz84XMsaH5NxJxqZDzHjKOeSp9fEbM64FBu7QEnpwKe7P+/2XDYdbz/MOepBnx6rkT4O4m6S//
TcCw4XDL5VAIeIVA7Oey9xqDcws+v5MzTQTTq9XQG6wF/4+XIanEMsILjCm/xF8iIR3qQyBj3z7k
AdxB8W2aTLNdWGkwavUf70fk/mv4eFJy5hN4MD0s5SI2//R6P37TLWPSJKB7WP4YaGMJN3MJ1FDU
vWaJRIxo81PHc1yJsMsFJL71qIk86Vl87Jt/8HI9F4ea2BNSgjCJiX9O6SsnOFlKUmhwk/KdhwyM
xltCUPdday4zxKJuNBdmlbyIAg4Gii3iFxo/beBeUprzAkJfNMvmiTtZ5UWKEDEP3hRSrMl5mlV8
5VzfBmKKCtNFtVjhx5u+SLtp2d3dEuDY7OYot3z4C/s/WfmNUuBZM5fWcyV4s5FkwtVOQKwGxc3t
P1FIw2vMOa74uKU81yyUAcGm441yZ1Y690R3rRGsBvFbH+pFkW2Lb/ZN6wRl8RULSAaXxKTuGTp6
4+56cIM1nVSgB7w/R0o435BqyGfmoyKpCrNZIlNyCfL4yzILd1L/ZigWkdIjawc1vOJRz9KQn/6q
yFwU/hEkN/cPt0zSjv1jGO2L7KtrmC6pY/ktAuusFSz52T6BD2P6s4KrVNCawdDoEoNKO9Jd64D7
gu5s8vA5I/4i7JdSkM0GVoMu/KupQIFYaS3Eqy/W/FSmK9xNDATbZYm7F5a20orUadMofrsGk/sM
vRyeFMw4kZDD/xVtJ82WZv+Ht78I76ErIFRNj2P73+AryLxvha5PS88wQkpuYBA4dxGOoUiruouA
KGg8wDcwHCF1UOcRJc1tI2WEyg3dFhLNOEvES260TLQe/NZ24/9Ppu7VlRLcHT51zccKDTIZoqnJ
nQjuRsKBDa2bUOaQspGRw0biqhTdtQiPGk3f9z0DoiXipUTM0RDjPWlaOxGfKQMASoGEn1JCbe7k
7DYMzBwoyB7psRex/Vb6UcvKeVpCbeJpVLGv/YBSaQnUjMLNRuJ1y4IOTDtv2FbcS/ajm6dxjbBq
MkNqlUXPmtkh6a3hRiCiwnNXgbcuESKY/oI72YGAodC74+YF5Ka2LdF0zCvrAsw8kxIAVU2IKYt0
tk57hIm+4Xom8dvoAOVpD50rRTPe4PeE+CrvoMShPsTpSgJiTrM9NOmH8XLdRA7y09AxldVmQMfF
lMTHJQHCCJCC4OP0f7rzcnkvpQfjmeHDMfoOoAovSmtD5RiXPTqhZC8hK9JaIG0yTfAVlIjEd9dR
+ZNzp3g85xkfLd4VJIcBPywaFlXMzw3jpQCfOzOPlq6sNc8C9ahXG+qKKfndXb7MsRHy7anlpQLD
JSg7yfsasO8ihAMucaXJs2p3SvuC4VURsVpXzM74U+aqiaMlKEmBNN/UerCx+a7vdJlGkO8AuCTD
7dLqC70jVbwcbqbhLUt+QjFJLx7pR333lbgq1O2K9+1JUm6OXnEba7qNwWwV9BAHKA+XGrrHZEcW
mOgvNG5NAV14UOGvnhp+iK5zrqMLLW7iQ/GslaTtNQA1XIwg/5X6dSKh856TZQVcN93ceaWOwaFF
KwITNtvd5lTSlC/AlY4MshB7zCnjVinBVKS0Exy+2TCgw1hhWUJVk/g4+ot6WaJECXIs0ZAESIGH
m+MnE6X8gTCc9tBbIOff1AIdsPob4kvoCAGsKRNzdO98f/Cmp71SrQW/IOAFRVD3dXgvgf7IERyZ
tBHQL7r6CtZXf/LTp6/efOdVdLaQnlneTbgm8qLU8cH5C9MsZgYqCYG7Qczp4G3ob/NQwccyePne
fw2sx1X5o7ACiWNGe9h9W2gRWUIzoHUpLBFHjt8V4z+ZPms/S42xP4S8GKH5Z5CeVTJcCpzLKZ1x
lQ/uY61sEZj2W4Lek11J+ju8AjKtU1+dO6ndFoiTEmnSxMZURm+WEqMxsBoDdOQ53RVfFw6PhaQD
WHvh2WB5wr2Y4zYmFpkqhWqiREtJSB4S3AHTNte+Fa6YsHp3a6bEGzggWrk5MB2k3DajlUl6E1A5
jXW2Vf8bEnQid0iqPTxBwcKhdOdBQ7oqCq/CW0OhlupDrKH6ArrU30UuZEecUsLl4py2FHmg4Kq0
YKwsFAoM1aaM7tv3SM3lOkWMciWOUGk93ESyDTIAEuHIaabD5CqkL4JBaXn6kJyzXCCALr5gezA3
8SUlsXRAAd8hhw2aflbIcFloskoxhagNkcIoliAdpxHLgnRWMeLopO8UYGoYNmrVT/NlJwZdqKNQ
ZNnsXtiuGnbCloZhDKPIF41diC6zCBeW6yKo5zSF5o8OTRQAGN/ob8Fgjr/gfi9dZSNjjPATa9Iy
Ta5C9Wiw74LqLx9QC5GTi5uWKRoj0EEjKa46yHkxdxnvV1l3aBiZuBoiXYmZWI7Vaa/wVIKrCS0A
3DhSUuQgQj6gpehPjjOQ194wQ2DobTao/Ckn1zXOMiNWaZ1n6y7BBoXAJOtpqsEWqJgi2vHF5E+D
65PpjxY0IY0RpWc+yR3ux/SteEZj6NxseTr6gE4t/wQLLEsh4UuBckqnAgU835ZfPQprG6dPeOJ6
oaN4DDYDXwGdkHkYGzOjuJnc1q3RrwpRXLhiauOI06K70K9hLelENo4exCS6l3hbAsFZ+yRFabyp
xlv5hEF2N5+Yk4zvmmUtXhj9NWB0ji9GDXcmnchKgaPFRVH4mALciZEdrVswWOA4j4pRZ2ST+CM0
Os9sznmWv9Noi4/fqs/YUSF8jNcWOt1WqJQQfOKJG7SZVZRzwWPCnp1xg/k1H0EjFsOcdPkWETue
xOEbzIcIEiSHRtKa71SnqKaDiVo9nJwKgIz0EBdnx+Amk5+huO1ugdFOnPBgcr2xSSL5H+mmHTBo
cRXMBSg0ClvK4P3zwxcbEMz4j5Cdi+BbD+2G25+r1gP9Mwka/5Hx0TOMLOkfo5mxortEAh9Kh95F
+52cDOh3XA/tItDUao8Bw4NKbGdlfIVwxLXg1Vx+VFZv+EgFWKMFgEZRuDossM2uF65KjUwoOlrA
kMjebfe5ueY6IMtv5KdnHoGW80343tYfGN0LHOBodAfxX8qNoXRz0cWdXPxigZDDV+uhP8YlbDJG
Qz2bxMhO4Qnow79UvHcJfb5iHSnPqPmRrR8Xxox57LOn2w2YQ446r4+ZOAVXACLI8x6Gf8lREEY9
qpWYhi1zJUJrQIHUmI817dpWp2C4xeIl8K6xhQLavQfpw9XtErNi9TGzpzHahQm0CpnBSgKdA/FL
zocOL7v61OJXQ3rrCG9VfYt0nOh/VMWyNb5OZlJF3TT/KbWceB+5+TG1u5kfWhrbRfmpyo/YPGXj
48OTHG5Ze1bh2zdbes5I1mTZmInQuZIU6Ud/c81zXp0yhuHyDCA2opUMz0t5ogSc5AIZiwecevmY
hHjt+ltJVTjcy+CcCRnn9N+43CHKVKo/NIi5AwXsaLT0YK6Se5WNs9y2k8jEh9y9U9IwZI0psfrW
y+UNhbeB9ignS83Cn5DjaqmJhIDdy/qSnVtvKaX/4tQ7uNrdMszJMaPxXtWIj1xcY3NOl3NZxpQx
SeH+trTqsoPg7eQQjUR+tbLjKLjqRgdZwWdOvCWjT+RMcnjLEULCbWpvHNYd5GyWxFexDUYfPRYt
OjWVttBbMr1fPl3qKlhVSB97GchIwUmLHZRtvL9k5Cv2zi2vbI9ZYbEr83StOiCRdJHoCBYH00ao
yiADsZVEb3iPZfERgVWpzpW8VpUv/964pNygBqw5UjT/KtgTRUtuZrXWCGJqK8yh6SfG4DKsy/bR
Bj8BHXapfGfZp9DDheOJyzrTSEw781o5qZzDozE2rYtt8WHQaRdx8KNFQnCFFB3ToHMogCfSX5To
DYbcCiHdwQwtVIAtQCnPKrO6VJrr+Emy7B5Jr2EcsCDrjSUWouCCcjgOftwV6L82n9IrdoVFUW6p
NbyYaXsBsxNsvLPOpCuCYppck6o6p67Dvf1PJo9m4CKdCu2ZGrYiolphKZJOWMYg90b/RA1wkbaR
5XvKY1nEiOvnHU1aeY2MDzNnwDqB1DQmrDCQl9QQvWH7DQ3aDVLrHvahaf7WcCgVuqZigX3HBDp+
UyxML8x2c+UfKlHOdVPcFDk/wOSQLwnJplmsDI2GkztmZDwoEqPiTxp+PGcftQq7IFVWdsSf7/qM
xlX2KjIc9cn21fky2ymEO/AjAe8vLp8m80XTFbEqcmToFqXxrouWzNlb4IWHgWRcL1wH0GQEH4Fp
ynxxa6Wb1LJrHi3eNeUoD+2lcOay6W6sfuXTiTKu6RRYSNLRYSZSTEaArBD9/itRtoiEDjJEzzqS
taYkw9Lu3KgRKlPjz4TB2iD6PDRnhJB4JFDXV8mMeB+0PSw/DqgrZ7J2PFKASLjglrhbNX2cuf6U
n8M/1HXiMwCd0s8xukLXxANJSAoUHRFPxKRHEYfDXJxJ6N84uiYXQ5g35cKDNX6fxn84jQptBs8x
dF7hon5zfDMYhjULGhLU8nk+x8VedVOQg4ts6s6mtHN0bSmE97p6aPqxpdHQ7vroyhGeUy5VZk/N
P2Q3lWJDojs2zCwadypojhxnX9adQkhrEKRHhp8c1ow6qGvpm9hlalcBqaOcZpu5JtiGRaCB0BGs
gldpqiBN5vxGTZQvka8gW6JB04cngZZ2uhLo6UTeZxagR2Z3Ch10zrekeRkAzZE/eS+oGBrFeKni
TU/t8t3hExK1He/OwIYE23k9Nq8ovIim72nK0HRxaav69P9kbrQQO0otbEr6/l12k7xPyyGV4B41
OIj0FewoR/IYoJ+7OsmqoH7ilEk9ZbbdlvzhScDuDKhc40TZrwEUKpDaOPNW7SlAop2CKwk2SD6C
9iXTNmofZvvtmQbhQAbPiNGcQtvAfzVC/VAd/9bpiquN8RtQGnSOnUItppfSbCh/seXlzMw8hcoo
Wmn+zoLaM7C9A+kvlnyVtUtazYJG5VQiDiUVJ5L66tAaFafee2s5m0m43WvFIr8CljQ4MhdiPYIm
+BUpfCT3GhtwaJMFphQJY5CykDmkpc5Csiie8Z8M/tpJnljgsVq2I5bBZNDM9eivlv+lQcvsAVYN
ADRnC3sc7XYg2cQ0jkGS8ttDFkfdYzOd1pw/r5oNHxXBZN0lixQ1BbZNTknMA5gj1CaGCmHFWa4u
sSpeEC12ybQ0FsoFMjniAVY0zHILl8zUZXDt1+oyKOebyv9p5ZWL1LFecNM5TP+oxUn6w1lJRDSd
BS1YWlfKBcvvFyDv6aK3q7GTiAYzCOcFDSkV/4Z+HoKjSQcvwWorOiBjuZ2zTlyU6G8eznBOm+N4
io/o13mnZCxDIqsnC3Kfu1uBW1cfsKeG4EX8mR7TY+qujTkXkT02Eal/wcIIUUMcGNVBgu3XZP5w
TB5HOxx7u26qjiQKjr2ENwDXGXWja6FbZdE+5phsEnI/Ho1LrSbKfmZmCUKbnQoEFwa4WHDG10be
Yl1gSp9Kms4bAGVBRSWwMmdUlMNGLk8OwhGmRABdHX0VYLbISWPsbjJLMfiUyGIdRutPCApocQrC
fxaqSFpFNAxRAtV0YN5Y0ZGeV8JcLE4N6jw2BuMJu5I1nRmjj0wkJ1sW2/4ydA6R8mp7IvwwK7OR
khmOYIPr7BGT6xyVhONcMZlYxqK8YWt9+LDeBFAssyHcqeXL6VgVAfWaCx1qJeNgfAIp7pkt8LmS
GwK28DTkKJJiQMS/iTQ/2jjVdOvdEQucK59ZyKmmpRfYarXmFOH95upfXO9y814iLHrAA3QWIpX5
k4c5sWkeN9DGG8V2wj3VYaD7FEqolvbFW/Ne5W7F1UFgCLU5oeM6AYkYZlOrPZp04ffZZpBtHSVZ
t+QD4gKqG1v+QFhhmYCTjCJujmGS8ZE2W9H2dilSWF+mMIbhy7/y4iKsRTzQGy4zrSiCkS6ifoV9
kjCV5eig/ZLGsWTSzJqA/m/Z1SvqU+lW7ItkyRGIIzDuSBr729H+IhJpH9iR/4Ci3MOvMDHM4csj
uc291AyD/JW0QlBMnX2jzy2p6xaDYHoAW8qStEZA7zVniX6pOINjZFpLGAMq/VZ50VonRyORh+aP
YDPSV+GYELFXG4fBhY/Sb5wxSXfGNuS6x04fbyaU2wqk8lF0g0qpnmz3rv7nmdP6T6djfzCbMYQm
GNXFYEVQ7GvDiiMl6T2UV6jpjvzNdQkdkMcIXyMWIJvlF7ytfmaMxyrCOg6OVPM+7BneDxsdUSPw
aLM1HeagXwM/pjXauSt0kWzwPMi0kC+pvoKHB0+3q0YUs3iF4a4je1mjHeROWujGidMOhmgtQuK/
wdVt0gvoMRFeGegsPeGMigiNKCqvMtolykOV6MbMSvUQYU6PTh09Qb1DT8AmQBO9npFgkGa2dUTf
FhDWadNqpNIO6d5U1Y8L0kS499mqvbbbjMSrS499i7mOs/Ewr81kCULmnKbsoMKWnZhvJkWzOAA4
S8YXDDS6ukcZMA2IF3rbDBCoXLNFqR3QY2vLLjs3OAkgqINlPPLherSMS3rp8YHykYNozxh8XRFK
NyvudLiKqX+X6SbtyCsQVtgr2bxZpKmOiOcLRkl2cpJ+E/kkTdNjspaYlsdTBnM4BKfSIXkmLdeO
XCbeCyCAPexAZkC/UDvRV4Chz7WbgmBhg2IZwZA+QKGdgLll/kLvQ5fP2CAkZHbo5am7CnTajMvX
UFTp+gQGz/uGIxSAFk4x0Bb5YqyjsUIdJ30a/PF4CPKFT7Clv+whLQQHQ7CR2jj5svnSuyoyRko/
HuFYaFsGyuQLOqo97ZfxeGSX1X7Y6c3SZUOuZoq8N0W8RoQoz+Po1G4Cz/60Fl1F7lTq9nofZ2tT
W5aYpMIO0N4kPOT0Rsr2mLOOVyxp9IFD8nigraITVYSOTNYDyR1Re4iAIQpgHpHTsLQn5tytNjWz
gkOz851T++mhrf9mTPwW2+YfOhkWV2zlkV38nIQVb8gSTgK4jobc5jGTj5lNDXd7pk3VjeUw5kMn
zukb6nJLBAOhXiji4IpP63ezG3D0krSjraQPPHBUTrAJ25mOHn4JtRwGOAKLBUqjZKnQbCAucm0y
KrAQDGKlofc40+cKbiaqS5vxjDPnKDqeWjen2hZew46ohJIIWA+C1kCA+9jjH8lP1bCGM8ERL9qk
2xITFtjTcAZb98qQfIG8iTHOtHuFvxrbe7YaBYWc/Xbwtsms0X+KVYkGcimey02nYuLo4vkv7jMl
ZPZWbjaYPRfGJyEMCRMtegwLUtpSJTN6ICfAOMIkHxrb0h64yce4KXQUO1R3yKHSOWQDbdVgnG/m
LCpFzjEQhQzPFvQB+Y8J8KTngZ56v+YzImljTCcg0YWZDlgUzgaQ7UmbRTIzu+kBWvp8I0Mkqwlt
onNi9lwy5svK0p3Bdi9OXGL+DnttBzE9XMPEH3002NGP7XtEjEJl5UVCAP/2Rxt7idAJqLtumFs6
7phkTvrdnPfU/WvimTsFCOMCG1chkNA+Cjdjb2Eg/5xE31m/YCIMVqG5SUx14BmjveY8ShvYkmDg
84APOYi4iQ3eEE1AGHBPrivvMrbDQRlBGkpa+nAefXBysdRnhdXRWJW04bEw4QyJTmQUwhynCyTS
QbD+QcCzQltDMDuCTLnX630LCKPs30a9uw3Re7ywfvCiURsurVd0Q7rKjhcc+/xCDrB2JPNBxFTD
spzfLFI5DR/8/ALnzgh3kYOtpI9mROvrL7pDDYVhgYilln5lFXbkiyRatgpxSoUhOvSop6K+rsj3
9H5wv+TyGYI8G56HO3irbjXRDsdjjrWXmPpNVfzujLcnLfQ5cYH6cd9aIEGNFQdfDUjS2cRwAytn
gaSTnpX1ynZUjW9EE72COcc7IliEduPMo2qFNgfFFBxS3V9pxVqRLp3312ZzEghKkZPRwvtBMSPH
u+rE0cfcFAF2+gdz19ohKgADLIQS7V+Vfft+ATAv9VG225Uzy4nY3ljDzSeXYIxSu/Vvn4iomGcB
v2lxKnh+ds0stYUGES3JDcE8N9AHQCA6yk+Iugw/WEtxrHLjG0fyCpgfiuSas69kW8oAVCaCPmPl
RPrCMA9h4L/uSaQD+9gerskFq+ukWCHwkeg9UI3YqUg06UaTP2GK54oFI4rPfU9/dUYEM2UiqvQ0
PLn1MQYjyDm0FzZ8OQxAErZDJ1uzv5FmVSkXFtMwflb9UnHXhE8xihvM+sk0uiYIk/Z8CcydcgeY
lgSWrSzYZumxMkHqOyBeS1xTo8Kg40guAC8iyWgcBVbsD8z5kvAvNX5c7Ft+fKKizJkxsSCpwcvj
gpIezDKOd4pcFPIq3IV/UR/SsObeXIUsqSyY1GTiUxKfvs/QHZ6NgT2RqJxiACOhPSLP5hhPjYl+
XfIZjKOIcBq8tGBsH65yGItNvqOSR0FduZdxPlwglCWbqaDU5CJlwV0KNoH7dXgFGnA1JgyOnSJW
P634aRDygGYbixF0UBi+PGZ9ERkupDlExLMWl4jxoEfAT/chLkiYFYxCVdsXIOPj+KFGQ9HQwoxU
VxWxGKQdCCtJ5YdYvYgndtVfCb9cbPzEzAda8AxU/mrx6AitkimRfEnHozARxAN4Zio5BO8Mu8N6
n475Nxing30t31i3yKcgIGyVo2WvN+OYP22+vXTL+aeY0NSKGhnSJUr1WRP8FeyKHXuhsGLmLDmd
LVpXJaMrTR2o7aXqhyeX01JIPlPnf3u4r2NvvkY/Ys1ldGl/abU0L7Bx9HN50V4Qotem7V+ZSyK2
JFoXt9pcohIFIM8AYZr8oZ5XaC1pi+KPO02Z883SfGmAMHBQYnSxlKGG1QBDQObrqD64Qzj8eBRA
vwQBeRirOVbDef3lPle3NI75fmFG4VFoT4JtXf4j6byWXNWyJfpFRAgn4FXCyXtXL0RpS4UVRni+
vgen4567u+N07RKCxVpzZubMzIi1Rtcx73+HO5MfAaObkAikSVW2tqMuunb7E/PxLN9Fd4+D3WSJ
HzhDfByGytYj6Ci3PQup4dQjYgDRwKJ0Ve84KoDY1EDeo30K+64AIYAzlVRbVs0L/cBWbFG8OD2b
7acaXyI5uA4gKo0FPd9MEfGhY16OjevKSI+dvmYAFWac93I8lwQc+oxH49MaUaHO9d4Ux5B4RoSj
/+Q8LNyaKGNIQTaTI6LUHz6fWljXlsa+d7wDju+t1R6NnVo9BDfQ3eEk7hHmEfjApFa0vBjXhmnx
ZcTcxIpNScm/3JFtsCKlwbMMZ5s9WPKq5sDPwxnm43mJk+pielYUM7em+AO0i2TUvX1DB/U9PiPO
NbrISAYnBCAWsc1U9Y5dGzG7ftPO5S4SSOnUkMT8N1mHJxb1A4fX1CJrg4jsrX9TFNLIXZRfzQ99
MM5zQjYz/cxFRlWWJ9iZOXaAF2yw2hO5gI2llbvi2eU/BYHbsgtaoBHf0jmNtJpiK6r8GjSQLFrm
Vh1mR7IbRfnWw3mePXQ++cPZHTbBYGc58x3hUcx0oa0CzIys8qrO5NO4a40hDOB6xc2gqAJyG+VD
xMO0wz9YQXRI5Y5MEogZ0RJZEF5uBarZDfcix859VheI3k32Nty858wf7esFjQ4iWyuD9zRxN0oz
NIVz2kimfenhAdr5Oz7plM48d5Obvo+32VEELjoy/uzK7+mdYvkobYMLXtdWcEnWOE1eGMDS9iBZ
OEQ2uB3g9iw6g7PPx6A4Ew/dfwPjvkys3cJwiTt9qznJlTmFDYDP55bTmGKn2/xWRzpnjgpHNdZp
fIPaMJbRisop1azGDI8wo1E+C10uSTvXIFh7dLnpYjA/S2YX8qWSzgFL98zeMY2e3K/Ah9+7hB3U
LGYR+DvpswjY85B1+JTbWcuk5qzH3ZJ9DlQL83O3xLxylyG/zqgTVoQuYVTfU/855RkbYThdbemO
ZZfczUl+8E7yMFMeAv3QXLtg+oToOjK7zeivi/cPji3QEVK3Ahz1rMkP7/1Quq30SBfeWwavaBZC
6IDR4bA093gH54SUBkTPIbBQ9/LZryhH4nHme/KT4SNa29ivbfq3iguiBd5HfvTg0leb/qrcvMH/
kfFWmL+fJayLdwCO9XzFgBllcqZsEPZ2gHOP5M4kEfaI2H8xiLFRYeIfzP5SZdQuHSAxYojORkVp
mJzJOqJppAUMSX7toquB9CKzW7Cnj+5EKwQ0mi39JLixzb5UCOuu2EzB6dmJ4whxjznJ9iJWZtMV
NI9CxT9rSSZlhM5fNs3eH23eoSLW7TahsiEUDSCEjf81ITKMHv2kiG6fmrW8FLV/7bW8TpcwnCJ2
LxHvjd+EULJmoD+/gl1kuZ1LJRTuTxMxdIcdiUI3oCb+XPzijiO+U5xtIZiZOcJD8MdH2LjU5V1Y
7cVqI0zwBxd/pxOr4PNLlG1g/5PCiY0zwx7IKgwTZVGBRCezpaPBkqUNjIHzRYDqpj2jjxeCl9LS
Lqho9bzWrtDJeC1vcw0DFqBRCSKLKBeUa/0qI18PMI9x7h+BTTtHwpLVOpoYud6pBoL1bTwjApnO
QUJsSRcxHZ69j0CkPWteMQ+FFU1tjLbaY0i1AGub19W2pjtOEX1VJK+xKSOmzW6e+It61Q+JK3+Q
ygOOnvrveBQVgm1re07M70lBVazKDeHUowAbb3Iw7XEXyZDSKqStssdryjahP0NfSlNZPHNEf+KY
O9gGOcj7e5rcK8DTAgfCclX5fyE4CJbrwqigxDypo1n74nlDGk6i4e6n7v57e5DGgS1RoyWoeHLc
MVIl3tY9VrATzM56/Ccpt8ONMrw79nqBcWvvDqqoar3zqe9Y+OQtXs3eqaxps7tTSVvzbX5lhh8/
jEjQWkrAeADBXxsECR4rN25CdQ0Z7X0aiHG6GSKWIlgKt8oFj7kJ2wGFjb+sN90NmleFBz9FdrNq
36WjMdz4xN9ild+Ky/RdvoVttYpuuWd9XX2fHT5LtnYst97x6uM2K2k/Oak/2o9xIN5lM4XknXtr
cNdkpZhYipym8+m+W1arKakGCoN9h2aVrOQDmKixwUDzX7tQnv6JG8HNJ0fCRKSRXKpD8Ovj7znK
gPJN12z4V90M7JOhBgp4VVggFQotdUTK2xVAhDS5ienJmzNHa+x8RtmJeScWlGDj3RSrBupgBprt
yjSVPzb3F9IZ2ntMf2m/sFuxsJXKx1Rd8nBsP7FH64pgmIvXiau+eDpyc6qfCG3w4ZNsIdsqTJ1c
ipX/rAj4NQ+EfuWjoyQe06WVzH4JOsUo+iJJCEOsCdGnExsSAecctObIGoAwPrAOKg6OqMxyp0Pb
0jKt3zLQK9lNZYLR1HMZryasrV7IZtR5tWM7LHowV5j+dSSME83+s/6sJgf9yA3JN3/SCmMLMoXr
wAHVSZwVqqI7lX8ZAJ/MeYWGC8bssOr1CYpco6LrR+EdoBKul/Sp6NHic02rDRHiRMIppb7iDt44
KLH1wx8gTPdAQIxJtj3a8X/fCHNGUqrHW50c2CRVK52Cci4B7Y1kxUuf/2OoWiNvL2CgHdXHEBF3
z1ysj7sZPs9QpDafF3IlnRs/0f+C5SAaRXEZzHcrxelzMhl4aVEiBGjcN+MMznJijiklgwWyXWQL
GLZehQaYM86p5Uyg95M5JQQof3VgwYB0iY8POIg6Fxd+OKYD8z67DPfjZCD90C7D6DAjI1PLJ9ZX
cEp1SaH/FceB6Epbc6mfZt+P/mvYLtNvBOjww2AXAZLCXzQbIxt1q7LGnEy5otOoEUSFIIkNp82i
c7hxuAAxUoFxENlRqLkI/NRn2kMyViqDirElIcvsF8EyY0dZCTZ5SGgcY9dzQGy+EDYiwt9xDpFT
SmHiqGoOMbhGx6Uox3HqmUr14Td7DyEtajPwLx2PcOm3iq8GaXLTn+rtoTWtLf0Y+kyjomr5TSHL
KA/AkpkFzlSgTLtVHCLUfHoHLEtqC6Eq809gwEO41dOFoiwCtsiazECV0R2LzFtUXlTpQEQf5SeI
/pELTB5Mw+l1B8eFKpuoDoXGGAxEhYvJKexbHLkDBh4YCwwkuA1Hbm9J+SX47xCvw7w7Ax0SmPml
76PtEWmOUBgP/wx1X2Dcoyzi8JFgQpigbtXZpXVNtNLoijaNujArT5zkQ3uG8YyKCxJ/CEaFGobe
M8dqzrsqMj1KxVM6jZsyJ1cQ71k8QON8j2l7lRuGaps/gd8e3gRoU5n/NuVkbOFROeUcQ8aimIPW
bpEgB0j1ygGXYjK9Nga1+dCQNkV00EslTUgDCN2P0w8ZMl46GkhB6uvWeIzaUtfVQLS28OMEbpNm
JnEAoRgXQM9z65pM99MWv+p3kh0jgEKUw1Nk2pVKvGs3JxcymrPGbyDmmok2GhJxtCknSGdaDnDH
2PMgUJXqxprQTPkLJRzrY9Is6S/7G7xeJhlzRMoSPBzQCz14zSUi3E8/07WgTsZcP9S76YZAckK8
RhntBylxS98JHtsI2Nx0c/A+jeWASzq6KITIaNUHHSEF/5/TW9d0ekwTpeNFhZoZTcGiU3RjENAo
DE245QAD9yFpDyFDngQ4DPnvQNkgowMX+M+EA1xByOcRcktSZc6O8eGqM+T33HVlqvFEGeEkTj0F
t8VEGvNvnfdvdObEqQrzvtLlbYjyedHgTTwnVjNzIQlGFqQ9+ChsP1dElQMxmajeBVhO7lU8EOaG
ZMRAzEfOYVAcfQM1oCPdMOUn3oGa9Ns9VIz2u83ITyvPkdj+j+KXYe5oFoCLZI72yRTLX0t5NuOd
gDmPzyFO+4rYL4bg7WnL75t6IY33U1Cphxa+0sI3v5QNuNcLqHLBA3FqGfWH3ueQDdcclkyGWB6K
EuwKP2cZu10uW+GVKSiVck7PfMm6YqTAQDdctxKo1U0XoMHg4bpDk+zju1aRdf2KIYpaF4RZaw8i
yBC5izXPO+j90UgfGma6SdRt/QGuDs0Qux0Ug5oRLhQdoKleGuTMFmd4NIJ3FsD3xoZU6hRDafDu
UnKTC6Qc5XJ9YwKlVBbK9IeGDGuWfmrpeFRAen0colLpa/FNGnbhGd8mDdvubP+5Mo2IRUTPfNtW
i2gOj1imKWOFwJzxWr0kP7xWRWALriIvJXrNLbCpzqSXgf0F0uCVll/qybHrDgBO+Hc/v6OylrWP
b7D+vcWUXTEiA7TZIpEA3wvsNZE6bwR6vnjU+V9RLBjxq4W16MLIEfQ1iqFbz7sdIrjtyBwhPq1R
t0HgjvGCtAoTXiB2lRJHzByMrp+BL9E4iJhMJkwVBNS4iYPD103nYYmgxXxukB8DdLsSPpwSEl/m
7ENCNITu3Bs2Tq36PkRvnPVXA7u07ziGLzc7n2RsBD96Siw5Mjv/hk8//Q6MFiORkI4dMdCEytmf
zh7ILTGmt7q/jkTKCFkF2Bp8rVEmrY1cvxdGbkp1CsMXEGBZdWxLGJDF7NRVTPmOZlVpAiZIQhTY
2HbCsBhYJiF2wrV/xfmtTw/+6MLNlOY0OPcUHwyCFmVncViU/T8h//HhUWW8i9gQ7wU9OIp2ApSh
pEIbym7cXD8g1TB/S51VS1LgsI7RAn8t8hjx9S0/qOGdFtSjrW5d8jJEVxC2fSxYfrCOy1s5sqPt
bxQ4gnKEqOAKW8JC8AZCPglJ00TYjOyYrDAohsBJIKrzBVO35bZLUGLtPsIYpkt+PRqPLbaEPWlf
Bw2tz2iy4CJrF/4ANzltUb5EMObh0auPaPzl0NIPfoVzrZ307Hp2+HvFZ6COMPEHGmb+CppN2XTp
OiJvNV1E8Taebig1cKSikM9cg3ifwBotE8g3bFwZblOz1IhmHt6akb6PsEplqFvEPCwsCDx0/WJs
0X/wlVqFneoIGMbsJQm00Kt4GnERGTshVUq5NDAuwsuvwDHclpJNNdwjfjoGdsRSiTfs+0ilRQkg
y8nfEjiLyd9xHAGPFrJ01bHSkTfg1CHnQXEqm2sV/mMOdpKfeB+ThvkVOi0XX5qRlmBWryMUxqlS
dPIrbZyDhEtviI6UhQPPGoBNqA/T3pxuldGQCpefc8uiXlcQmooDImcshIX6ENaf4UjtSBHAmHyZ
cnhrVhQ/hz1/fZARXcZm4RYU4+oPqyhx8BSbuIBA5UpVTsHg4H+dif8AR2sOQKohb0t2DwZEjPqQ
eoXx/1w8AX5QqoDBPvn0hoF8kbk3k3nDMF8E4p2904/PbMgky1KC6eQ44EZ+5njjQKyy9dAgEZ4b
C1DKCy/dYBF2hOqlmX0Hi/CGnhEZpV1jQog9/veIJRThDAKriDGkzNS3HGfKZ1HcKGZqFfWJiAdF
joFZpZPG9B75ejAsgZWL/qo8ofCHUZDcIFlJhkuNyNvgo5m1PO/eswfwumxg+iI3/mOh8wiBHZsr
5JjxCoyrHG0hJ74nRHgtVsW4y4DiZ0sfvtMNM1du5zURrZeYgVf8PmeeuiE6DbSSsxhC2j8x0lVA
OYfiEeHVhGkU1QRqg2+voNT4Obr8VL3Rn9BFCRUpEeUPe8rApAitLsh+vqEa4ISmv6HXFxtTwaSp
RoLP9BETS6qCCIb51ArRhvEClylxY+TU787SUypXOkwyokcY5wUdBx/MWXT8EsJmKj8mJNG3dtUQ
HZ5voqRlXDldwG/h3VGD/mCuwRR+dqsY+vbzZfs9+UAaynHZ6Vd5n+lnXuVK3Xvawag3Roq33kOu
NzWGZ08Fj7YbBJhBCuMIf/9RyFI9o7ym4hnM4lYzi1HOg8k9ccSKjoxYQbe8BQdJgpERkEnj+4Tr
EbxE8P3RXtNqP4X1Qj3h4iS/yqkiU4YqPJrv6VZ9YXU3ZkJHZw+GiSc/vXoqVjlJYGOXE97wiHi9
ArjlsHmxaKBDIgfTXycXIW1IJcvliauA/CT9kiMaqIqTAnH7uFd+LVyrSTNIxE34AgD6lUJO5YAV
AsPVbvAEIv43xEyxcr3EJiO2xruTOmFb1gypL7xqNXniM+/vhmKMsqaqWKcQ/uM4lzQ2C1eUaqAv
ERI3Rw7pu80AT+lgLuBMTPYFjkN7nB9K3Jo/lnyBgqb+bldCtEWPfAVthitHI4tvASWdvirQpyRo
P8weS+KjQJvoaAtaQaw5AELHm0w1jP/TNMPD54phBk+W7V1sVioetow/4CXBcWPlI/yHM8GyeUkx
3hMd1SeMWrpNUL4XG83/1f1grvq/kJCTBtHOdWxuQ/YJAmwJapXDvRB380HeKt5aR1LcXmvqEaFd
6oEt14sEUKHDM53konjfMp2sQgkLCoYqIOTws3WDXQzqJeR3QGJaxlDYGILwdXDq70nteiNlFWPM
HKw6NCmFWjgkF3+lieyi5Rh4hGvk+T1S1OYNAEaa9uLzdRxKkRVVEw5uH6fsTYo0GvLiqfrsL4SZ
nNp59+/eGidfXAJCckIREPinlla6qMqC7twO1tL0ANPUS2RpKOTF4IaH8MvJ2Bweo3eAXv1ptaUV
qulhUmE0B7YHISIFfNvSNPRY+vO4ZlfKuPD093X+8HfUf7AdVS28ldikvm8dB5pFdyUD4bfb4uMk
I5afpesJuWfmBwyoAIEYVbVy+sTWvmoPnCeUvVqHyR8PmdZHAIDDl0/5rjAra5trwF74+d76z4EJ
yZiqVEC1GmVHaNNJi5ge9M/QsOR38rcCY7lDHpVTdwzsUTQVbBofJ1if6gWzjb1pDAtJXmsITzHw
QFWEmR2gbX0LxzyDD2KeMTeJemyYMTlWPxEFiy9FJUIYYGCurj7Dsliysoh7iv/gkOnX6O066h/U
T1BYf/pgCXf/WP5FuPHQITW2/OpI6hHZC7CxBOXa1Dc6tagylcNw72MXWHgqEu/mjHaLKILEWy7Y
NZmYGBZXS6CdAbcAVK5ZBRkq8koE43TQrGanOEw7C7s5zdgYLa09ZIFXp7aK1jfB5ggdLhY0WGef
Quk30tZD+C9qMMAhXBjnlRBdE/vz58cXzxWkJgvG8I8TA2XmBkNAGtVBOunpNsfqObC4mJBaJjNO
qXRNJMwLcVPEnhPJkcFICSZk+klMMfxsTbhDOVxr4jtT73qPbcsym5ypmAyIpu7zG3KzOu5xzqtb
BbzvU+ayGFhxpv/Fq6N9rst9OWzw6sEKRf3uvlhGB1fvVyLssTn02qNEMC+H/5DnCI9pcRsIQOwO
KJYYoMN4oEZNmAsv4yWi+0uYewZVNo7SxMGn6oMpPPZVBB9ui+bXELCiPEEM6A4y+PDX407CVtaX
QbtWHOV1bav1BpgbagwZi3CP8D9DOTxjnrQyMKgEWSYdxv3i0p2dB30TCdV8lWWm8EIdQvQgVZN2
ph9F55U+Onieo1a6mF3PPeAI0EoGI88UwKPNRByhdsHvusTr0vRAqpCuz5kWVrGy0Y8fRvFq2Hpn
Qoc3sTTtJ2RampDPsyjNcnwiAg6LTCJdcOu1xBSuRVv5K/FiRPyiHocYEegXc2VyYTyPA7D+jXyn
AaZ8kKapOxm5RFSF+HgyEzRIlDWh9flO+WzwjhB5KiQahKjX4UtHIQHizvV+bWiH5F9lHL6nJ0ti
UVoYYr60RXSYgKjy/bx2jdWfXu2F1J4Eu+mUZbwowaUU4Y4xGD6dmnEZoEV05i1x+0aMUkuPzxW9
8sTDyGSJ2k2Xe1MXcUnvZurO01pi5UG4YQuWoyrAx36h/dHkoydP5imrr50wslSdAz8jeudnfIZS
zpysxzcsmWH8/JJhTS9kJtCrvcn4S4zgoge3dMrWQ3DvofJHtqDsipYEKp9qBDcB38YGTisRHVrt
E45IxhK7JqSpQur8JbgVPwtTN1YpSVWZhNURg1rdj5RgfkaJa2wm2NxKaGMx6f74WAJd6hbLNsGu
+j1wdWeHKoU4AjCYdGFFmyxSoBaUnHydANOzxpvO4WYKhASVdDIi/ZlVOPeDi6FzKKkI4IHamNR1
RhANswAgHlK7nfxKrPKAIRsfBKrB5GP0tZkcGnEtdJKrEJD7Fd/KgXY9sZpz8azrrbGgSByIQvak
hexftAkpe/sCo5ikB5cFPvFbLGFrNxD+0fhOsqmtUIWi72DEaJRLtd1RiX1XzDZofqZWjWI9cKT6
ygQKpmsQjLRkHT6R8b39rtLP0UvNpj5/q8fYROAcgI6onFwUvkgY3/XJxQsLmkx2XCKt+20o+GaN
54/PWxM150AaIdbzMF2XFHmSiwnu8AhhAjPmLBb0JKJ0CupH4C/Z5/TcYXBTJGcIv6zPEZy0j+8f
b0UPgIlnEG05CoNmwSGISJVT2IcWI8y7Q11jY4HzrcySYGFxZI8keaGla79ba3yBmESUqyAsDkmD
l7cLv+TRVUJDoyLyEaS7OX0L2HOFGotTaHGKu3Xhreg2gsbi2MPOKKJGxJYLLZ06LzmE9Sv8lY9i
KQfA3OpfPDaWtbygAcKQVlccPh9/Gg/uE8ElpypbFJblgICQiHTxiiOT286AauoGcPQ6JxPWDLMO
G070DuooPBnVXtMll5tyZQ+O96h1EbiOQpXC8lIXiJfuYEKHNl1nioPkieI/Yt9jf0jdEnEcFiPe
H7wInjkhVyovuE1A4kC8gWSjdmUgi00ICJH+kkpc3fdPRlDWU8oiilf+oU+rN6K8bXkEgZ2BkrIE
S0TDDvJACR9RJlPlnTcOjax4QymmhuKHOwqYw93uIfjKFd2mQSpQN/p+RpwAvosUCKcLyBoMpbH/
VB/1TSEnujfhL+ktgXJjStWb6rmjWLhGBrZgQKZICUda1Jh1ofEhqgTHVsWJ1U2mbrTmDIM0CXdK
f4yVHfeda8iek2xJW5rEW/zIEJ/wAYC+wMfKFxcuas3Tl2tBcUpgLdIOVLfajJk1wcUI8wvSmLld
tyQVvccruTZHE2fV8ZVFwQYyOhv6uo1FHW81DouduJI7h8MVfSFhRdRNID4wFji0ctIoDZy3mXEQ
GACCi5jOh2UB0cgOjw6XxhgHlW7NnQR5mXgrnj3ikGL6ExsP2vUm2jYw7i++HO8BZx3LhqtEi8JP
oX3P/SWDFwwkTbbQ7jsB+Qd5IfcDKxCWlT6lUkz6PFoz6Sj+m0KiMlTPniE4arrWEM14zRXUnvdN
89ymcZMIGOMkZ1BjPFZeN/HRYWrRH/lTQ9HxNF6gKNDJtGw0ONwVnhtCTP40Xmb29HfgB8Yre8p7
4fWBksbiMrJof4E9mIqJ5FOdLsbF/aSHnB61V4PCEfmJ8OIBUNkKZ6ADoK3x43ghNUg6ms9zsKkJ
LZPf/Sqaa+ex93ohn+JOsq4+z3Y1GbtAxvGkbfUvW+H7DDC1kp7zGK04OlgmdIBc2rGBFAVwhCuP
eHTnrJjAmmg1hi+UWKPMK7n7Qm6yibBwgTgQjDEV/obfKvGX1Kzylke4o64akbxVJyWyT3tgAUxT
vZ8gIfVM3asOqgBQxWbhsuyg6QIB0Zgl6F+GFneolpOogqMD7YYKlyaVGW0kTluc50whwFWX309p
jraHzuIxVim1hbclTY+i8UK7lIYT0Iljkl9kukIf1WxO6yvCg6ssTfJCJqk74asUlDMfEgkFsDDe
f6M9l9jY6g9tbHb46SRUENhgNI1AJ2IzHg2QBgmnUzQCfc40f0NZBFOUS3Q/SA8MrNUZfXImTA/0
ajhvx933IcDh+fyNDjOx0DiXEB+S8YC9AgUQWV0axH4q/PkGgBzCquZTL0b5agh7g1ghbRDBh5CO
SjFD9TdWWHWI4OlIry8LR6akpimoDoNXFvxKiYqAkiyzc99lF31RCinBwwMqqZQbB3xf07y/RfkE
gMiu0fGIfVcQVyDZUx25xSi5ZrxDxmRCZTZsSRc3dvMsXEClhrTFOf3xqCZpXCYvAKoYENCxKw7t
Ac2PwujbGhKSSxjdmxrsG/9FvQMxwQY3btjDUU6PbBFcAPuGADUGa0fjT1lGbwtCxqveLnoVS0CL
ywPNwYwEIBeZJb9NYIowsiZI9ICeC6KZiUnB9PdAOYOUiBvANoEfOtfJsZVkY7cXtAyY7jNhxXf0
vw7ThvyqpHcY6SCRBN7T8Jd8I1bnN8EdFD2L2ymc4VbMRGSAFv+SKrTm6l7BLQ5uTXWQY/GFuWtU
I/yuSLf06Q/J3NTwnH21OLppsRnjwYOEj7vDRQNBffRRw0lziDoTiolv20+XTCfyxv/3/tZPLoGf
C6vVB6mlRBLluCXxl3kssGp8GF8IlJUWDY0+A529Z3Ln+FROSi3iiMX+cdxAxp+nB81sgFjmPlhP
rUWPGhEiEwFpY5rrTHQ788Yf5Eakb4hDbnKMxtMzU25aO8fGC8qWmRajwqbSGU2m8MNAkIaZUmPz
q/mitKn1f0sFEIRRTOpKHs0QbWGKWUV8Ab46cz2sJbRG4xQJX7fe80x5QJwnvML9cGRGB/0dXkRc
gKfshPasM4EFcj058nv42hriJdZes+Gm8p35BmDFWPvx5jBGN2rwGfG6crSxE0AKczACwbNnJRsA
P4TH/B0uGsU93yFpXTwXGGXhRoJ/8RTIDRv/PQBBbskCRBBF9HiPkZEJnPS0ELxXsFuoNZh3+hA9
RvQmnnfRXOZWcs+ZsHvz0vEbQDL5H5kJRFPJfA++LpNn/dQeSL9UzBbLFWuUW4boUszshlcxNlmL
3GuQctYuy2n82kyVMbPKSQ6K+eZdC9DnjDWfhZSTPkr3xpKsfmJFEnSUy04LJ6LyCBMHW2iIU/Gd
v2HY8SY3xxMGqyoYYrxgLlD2IKns7+qeLSy54Mae2UiJ+QdGJ2YRMbfGFgCFAUFPx4bnF0cNqgU0
U/h+UDvwpZH0PSnBqAC5DOATcFdBoHuHZLZ4TE20xxeEt5IShXvHguY2o1Lgi0osVh3GDrciZiRN
THNQewuPDyOi+ZIlDWrPSm5YJhR82JtySPBfcP3nnjIg83XoiQuFUe9xhRJnzW3iufAXwS4x6eL3
BIRZs83AWbcu9xpVN4jWlxeduWfG2lq0liw916NexEUGLxeoGgANnLPEOW5ALA4WeLYD8oE5lBVU
tHvsW9hsC7xitGUhWSzxBLkuL2y+HLBw0S0GrOA/uEb0F4xy8IQIAmXVok5MHRICBsjtwEXji0Uc
l4iZ0MCG6S/4hqicMZ+FMkG0ifdJF7OvjIUOgyQ8iv/2VZNIkkFf5/m6UFyl3o5Tq/naoFhjnQ5r
ZbrR+iVQGt+Qz0IGIUdOhcl7vdOUk/7BgfUst+CDJ4K/GcpCdi/BOCO7v9SCKekjhF29Gdbob1TO
XBXfe6K42GtpZJsGy04mQS/X9l9Y31pd1BKLd45SPpJH3A4eFxa3HSM08Plhi2FyAC1xO1kTZ81i
HFQzIWRbXRAoHnSEYTDwOGabaFiTBO6Hkg8iMXf1eAddi5CCP0nwbAwLw4WvxnAPLpHI5+cc3dUw
r8Bpm3n/pcGY5ci809kvpB8Bh7zkE+RLaBrgNqETFkRZqs7ne2DgkCCt/Dr4G0LnGlLNNHeS2ETg
ZB9bl6C4+CXdHEG1Aa27aJyKQxMuiQmFcQwjO5Okg92EgiqFyWNx2Sl2gKW7giDJ9Jh3RtS9ru0Q
eShM/mw6szDvQwHCXZ1PdjX0IbFCkQQgaEqlVWpuMuPJzUobmEokMG8KINZepHF8cZa4WAnoszW7
hpn/hcYuxvMhsABURZK6hiUJbbvcVa3Jwrmx+fxDDjxHCGQx0GiKDrnbBPAwaUf00hhOPGP/WZHA
YHazf5X1/S3O8V5Avs2INUZQf6i6mdiBpY4ARVCY1HS/sw45Lhp0QhGQEv9LtuISQlSkWabemyu4
XSZ47cw/ZHoz2mV3aE10EOYR747YZa7UMx/UASt8SfbFS3+mF6bvD4W99GbrcCG8tQsWATDfVPiJ
jf4kgU37uuW9tks7XjRzbvL314XVdXuH2akZ+zj34yaSnYzh5v63h1fFq99sawe2YIWoOd4xwfKh
0n7xHBFB4OLCWhGWwhK7F5wmWCJ8j9+YyWUG10GJZtrmg7CL4ZbY3P7yuNSDfOhN2Up+xp2dgGTS
G3/SDdEO88AxzNdpGc2sLetql50vzAKDXKwYtzHV/XQbHCpy7oWlxv+J12CrbXCf2H32kk206KEO
mNX6LklC/On/qQdyDPfSihghNgxoTXJEeerG+3OSLyxpkXmuLbHUO2xKf7W/MVTaBnKCdtPtkarA
0eZwkUjmgSKbMbbE2blk/GD2q88eycy6rVvzcsLPa3YYfUfRbW2m2+L23Zy2+mwMBs2v/t4H67Rj
W9iHqA+JHr8Ly+yBP4V4Jf4KPk54Jff8/vmDkZjN6XSJwaIUpyNhzI3hBIYBqZtMjo3siciHm/jF
7YgK4pwe9Wd5qi49b5LTXEgpmTyNR8st1t3PDou5zWc0YqCtGnsDKIcF+qmFcWbkn39ybhch05Bk
FPGMTA+jah/8hPFNCs4JXBcnGf/85yuIyrDeZ7Zx5RNX1ATwNIU1taTN1OoPmP/DSdJHvF6ESZJw
QNgzzmV3dGmr71tYjJMcF0pGpGxICLMnyWbv+skXCQ4nEDFOE0awqtFlAryXKEX/Crzr/yIu997M
79GBIoKXAaNDJyQ/lmVHX7+54/5nM/rloHnDmqagG5uNIiPN0TfdTnCzFQTeyN7dwAhQYKLNSF0Q
V7JMDHfiTLYDL9YvyGP4519FYky0U3it7sqP+uJK6ImAXAtC82iZaMj5PfxLSO4f5vZQF/OvM7cZ
dcLGw3gB3bdPUIr6yZmvPcaj+9gB59/k/edJmUS5QpdEllB2E/doK/EbY5oPCFQzKQuYxYDfA1Gg
ZuCU5Ejw4HcO9eK7rC7Cnj5prB3O3R5iqaRNPssL3n/Whjw2Z+Oz5MyHB5B4WLh53IwIdmmWXlgZ
NFzoQi5YnD0R/uLsJjxw6nh8QdXA2xAajUUF3SYl+qqyp5vwD4wZ5h8VBiS5itIBQe+cz/2I2Mhb
/Mll0gkCrkx6/HqY1pzr5UxmCWvMAvyFbFm4bGCzwfApbiL4/30cMqf0jXbCtb74i9YwJJod3lhh
4wOjxP7/p7F4t9IG8YDD/Na8nHGc/1IcEc828w7ETc3hSsxqgd/4r35orWgvrzFhWcCqLSqXmh7i
nDD3bkXyaf4azrKL27gdb4gys5udt5TBb38/x/ooPsuLsRrWIClWfCU7Qj/0+B79eX+am2MwdAuE
ORj/Q9lPHlNmOp8MLjgCVcnE7Limflk4LcXcu37Te6KuJx0lxgzgie653ShXiO9TdFJX3jDPlh8U
n8/4YKe7EkoHwx3cO3gNWScMkl9bxmuYWp7xU0RDG7d2kz+KY3Fk3naO0+2hWBZH7ZYtxVV8YdQs
ssNDamPzc0xe7TXaa/YzdMtrchZt0Sx+sNs5hivt+dkwXr8H9drnp4/7wbJ+VhxktOzQJKfPAfAL
HezJ8GfenntWvkt2VjClauYfxFt56d/d0/9ReSza7O1vclwXmA1CTnlqcSDqKENNDR2TK7r5rnlN
r/AKAwL2bla8gVGFY3zINuivloqVvJpz9BJN3MK8ZTlXb59DOt6jcqORb6DevYP8j8nOqZNdU+a9
nG6dnOMj1lSr6W+n47HI/Oc8Zbqd1r+kRUblA8+IOo0anRSwFX/CeMFIZgPS999Kumrg/MExJdnV
2HbDfqLei34H+6lYlalDAip2TsARWZmEEBiMIvISv7UKzyp3qm9LYV1+bTz1PuIj53RERdrv+8kh
0nAiAlCza31LBleUH2ChBg3+lMg20++pOp1wcEP8Ab9rxs5QR4Fx19BlDA7+whYwRwmrLM7YMLSR
bNMv0RqqkaSazkDti4nJDJ0OuHeRIuTCVX4mbRQizQIHBKnQgBmFFcooXit2PvzNal5R6p+Zeofk
Q2Qhjpsxv5ef1reFywC+/7V5D9Fw0TVgvIkKVkP1CJTMXhiBUa2IQrKwXwJJQjIzQy4MVwCVNm6R
EwAdjhofoR7Kq/HFbtmF+WSgQIaGUYrexw3YrW/5Jd4FB337eab3/vj9F/+ld1hKVCPslIUrMpiN
AQZdC4APKlAccxm5P3pvaRM+W8Y7IotmeeyI0OoTh1OurphkzJBGzpBKzNhh52zPvG5A22aNC3+6
+CQb0CoQyFTEXorcTWfS/4+kM1tS1YrC8BNZJZPArcyD4KzdN1a33S2DCDII+PT5OKmkkpyTPg6w
2Xut9U/bSgiY5TK8hQkjBE8mM48taEyv2WgNUfNBHb4w7ffkS8CwuBWQHrkM35/0M+omaWNG8G+i
AOD6w36nvR1CRsCjYDEUz2A2F970FXA97idF4J2unknZ00mZfbkMvplhMxgEyIeiPDLoY0to1+h6
eTeBP8RQXiabgtSHJfeAm8kSqKZGYeLgc+TRzGHbsSVnKplkS/VAkxXzNXOCsOC0vVEz8iImwwKG
t4w2ACCY8WmY0LxcGsLyxHmth/BQp9mcAQzQpwSEGhzkC90cMmLnbWa/07iBuYlmFzjUsg1NHvQw
kgB6PFgvXff3eGwntnfK7Ay/SCjhrDXMoUgR0FVjfP3CYlNmWzHfJLBYmdgCStKTbuXo/bPYzrw3
2gMx+PcXsZRPHAUyH5n/NsP+sQmmv2bhDNF5xyPwPcgIKWDqrgp7JPC2Offn6piuu132yfq7fEGh
mnrhE00FDp48BIZgMZ88MddELk5IOSF33Tix05oTxQtyQGYrw7JxOXS5VHhw0+wxQEHDkB9bulCN
KGsORufl4nZiieE8aNyhm0B2lZ7j47Itd6q81OkBRQA0r6lcCP0Z2XZT1cSAoEdh8Ej+6MtyFe6r
UzGuRie4YcBBhBThotLDRAWQtyQDbd5zdgvrcjfUlbyuAsmBwhoSXUEpTdmPJ0Dxc3cHInSfgN1T
FyJrGA5YuJ7Jg621Dn3Nk60pUnx1o+0eEdGIru7IZm68OAXSMA1fVP+Fmf+AwXFi51/93zxisE75
X/u3/QtCTuNpwTx44DNBVHgEFMbp78k2tkCSfzEa/+UArUyFnxwlIUY4UWd39v30jtLw/pVASKYD
5/QHKjbhdcFz9XGZIHz8giUr02sC7j61leDhBhETYRHdbAwdomSlbSnetx2BZcledy8RTa+PFYD9
9icxxfA5fpO9px3SL/asJx9Y9x8Rvju41kxzEUAfdC42NzgLbhBxYJ6u527n0Xmgm7ze1uSI7CSk
e+xitx0pU2tcEO9E8UH/P4kujQTDWgxsfulG2q9qQ51oENVgv53ey3clnxVw8gtlPNrL2mXIaOj8
nwsF8J6ZXH7C5OjIP50CX4yWLNrL0nht3Rp6Kv365UQR6zT+m5O2iBYrYl5s0cRapTQJH7buIZ2F
ma7LGJ0QJQwPnatGGkwRcNBd+S2s9fDuDE7tV5tkQ61dBsIPzyivzZKHWwmmhlM6pO6woqQHILGf
x5Ye+Qvxs915tHq09XYZ333GvFazy3xGshRw4kr0L75CeUoVrtVTJBtxgTwIWgTr/Vv94XbxY8IH
BABSwb8BiajXt2zl4zbFjB3eBeIZkK3ypK5F+oZ2NZ4uW2pFjOJF92ZCqnVvXEWNkiKxFyb0eHz/
eC5HR9/NMNpILJFW437Q0AlwULEVMds/JVZnwaOMdJPT1SL7aPt0dWxVWwPLpGnl8cLkbMYkJ04p
C9O0ZTXnuab5CUBWbR75BPPbu9EZ6bYK39d3PG7vrA0m/hYUwevCuTh3T/4sM0PBPRqTWuNJDwl1
FSeTkfukxkmYedjieplHsAufpXd9WmBf4RtVDu4NVgPTEXu+QAAvgz23hUMd3Z0Zjv/L7Ks/E/iT
m5WjePcwxQaJBUss6BrHrfv27tKSmQvnjv3vV+ZhVukCTSxpcpejocH9WC7GJQiG7sLHzHTkUcqu
cTWLTRpiMo9hvHBEvzXZByFwjP7Caawf8u6NjWjwkU00+KsfclAdhDABQlGfkQe/uocJmYWKnbqX
TYk5E/KM78pvo7mLdtqd+3PnyPXioooR9ZLZBelJ3k7pZqV59ytDw3wpN5EBm/OtYuLa5Ek7efME
//sRP4dz6z23jJhshPOh7KANc+uf7CchdFM/3wIS56FNnFoPE7Tau687yNBXXFiF737Vhjd+hYAV
ACscwv4PKVERPezMHrAhZhpr6LQeCpAYd4RBAiWLh97NgJvBB8JTixAr6j/UDBawITOdyn2a1Jd7
zen9wZ5b2Hv+5j4fgq/fsk1UvwwvVW8e5X/9X7JOPP06cxFls+ZqL3Wl4OY/V3czi3EyM14hYCYm
btOYlJ387ughNv6OEiHPMkU/Y4kwijcxZLMl8/nVIhN/cIkrr3Pyz9wXDdARR7UHu/OZDm/pkq3S
6gwG80uYoBYB2UspTIPKfrkVsd1E6dD3BRe/DtOjOrMhcgk3p/yaYeKhsA811mjMrvVPc7dk/IGY
VWAHiWWimwbI/aznAUKMErx+qjjdMMt0X7t7XDgYnKGNRDhrpVEZDdOVsS5O7wh8WXycnIrPPvI7
jIGdhAKUMS226MzoTwBUfr1//Iwr9ghDjJB+gUMs1V1nYfgWF5+Tl/uy2rPm1iAbVCVbzGOxz2H6
8J1wO6CYF6Z0Xfx1qVEvrPvHY6/Hd2fyrm8CaFRriBRouumSfMFmia6J/WOHWw3GYvl0po/1DoX9
aweY2Mb3l5Gzh9Aw4uBILiZThIN0ekYU+9mesx53s4KRgOgQO0PxamE3x8JvPfolSSPwgcQ0PBmX
dK9rzaMrmVNYbsooOWcfAhcaIpnfOa91vUeT7P5bVNFtK4Tphmpvm2/bzgFZFh0m2nHJgEBb4bEL
wSguTgSgBaN/26LY/bvjYPr1jIjeY1Xf8dXmuYJ2tXq6/aYguhAF7yaNsbxB9Mx+0/MHSc6wVa87
KXTmsvM8DiGNnhp3BLGwhcw8uuz3h/iJlzDST3gvDtT7o3DF+uOxF84yzxBMGO7Dx7DPPi5O5YHE
koS3+IOUNW0zZNagmGBW4d5jATuDH/mA8rujGeQSdJ/PaJI/rvMAGZd/2UxZveTcbbG8lq3BXXhP
J1vfPcHEhNW4OBTD1sXLdkwVbXi44t/L076ksxD/IaRhpT+jIkICj5XilsDiI5uVRbxZ1MLyKgzN
gZJvkapuzJ1hrW3ue3aNNVTVdk9TArsHJGBJfuJxTrD4Mvt5h/0qMWmU+fuxa5zFkSHEFTy3WyAO
Ne8/zbH863yZI2KwewtWy5uig57UTHgCI+wJnXcAvceswtEvj7jhOhDi/FsEC4IbqG00WLpYe1/7
zbCGsgPvof2or+P2L+I48GmwKFZshVFA6VRTurUjTxG7bDlkuipAi+KxPo+bWSisO07u1J0fbxFz
Czqo15XJAE0W7emkILubC2bprfNE4QM5bYrVvnHgMA3z+436g0FduIB7zyM9w70Rj4n6LOzohRCG
62gLjRzqCm5YNHt4OOkXj6FWOv+CMYsBCO0ZIxfdbfxAWMMFnW86kp5aZ1GRRkCa7DwihhNlLxwX
CUce0BmGxtZR6qaAahYXdYTwAXHvQW4YFDxUPhZOnLx53TpoHejY2GPwzCQK7IMxGOMswqye33RR
vBJDPn4Fiw2+FOHA7Nb0d5wg/QkWWJB+Z4eb/dw9PplyAYnSpzAYovvIflHUUygYnI2EXwcmp9ca
xxYkMCQln8kUEHZ8Wb5Nw4KHQrAhpsSAxcnY92ExmVz+JcsNpj2crgzrTuDnDBLfeHu5eC2agvfe
URQYrQfRy5Cj8pTaw68vh2lM+X0gd8uGTGyWR3PcmFJcTbm+Uecv+L0Kg6rWBkd15sZi9TP5XgCl
EJyQLH9q4yQYRahYp5s3+PMlG4whr2BVGK9z4vUn5Yq97lWNq33lZev2g9XyR/UU80GzDRMzr0b1
m8fQHk7Zoft2JQ+S9Xrcqh+sLB/gC88qJMSTvRe7IfuXtOfQm+1uf/zr8gkxtLPe59vXLYolzEyh
rNPkvqmjmVvDqz9nt2W5thg1Z1tq5H9NOUQKoNNsPbnyVLaIRRHbNF6Gzl/cnfT1Y0POMKX0zFEo
cV6MzkwtSILOex9pg3YLppmaOwuJ53WRd+UWA/fXgd4GWBA5ACChAQa7yk2S/uJ2QtzohBfwGXdg
r8vkF8EH1cJILczkD7HfzWQtD9n6TzER3xtPl4Vq6h7449NdRJnx13sgAMYfzfQspFs7zX5YnZ1M
adUFE/KZhCSFGub8VKENI/WQ1UklFjO9rEh+uHzTUj1WDD3xG1b2R7IGcE7EHtVjy3msRQsKjdUw
vDty6V0Z3YSV2swoIRVHI2canilUlsm+YBNjf9EwCIywPbBUPi1qE4cNHg9DLhL9AiK5g+RWbIOa
/4ghGT52qTWdus3X7Kxw9nKMnKVzGXVRs1Fd2Z8fFRcT7XjY1Y3Ziatu0x/ST3iw2IMfoIJjIpJ/
VuCR2POCr/FpBjxM0Ucs56jGgvLQcIKDnN28cTDUxuxvNtHc+ZRVZ2IKxQAJU5Hz4pPH+ig7yX6x
YUHDQGE6D2Vz2fGElFgZdW7jTmDNZfU+56Iz0CpEtwhLOK6UugbzC2s2S+g1bmlRQp2zkLhh2HuZ
lTLJZQQxNQBZiCOEU4ccXW5Kj8Iz4kwvP9jJHra1UxxVPGJC+bPxaxsBdzRQSanh7cQwXVjDgyw7
WJvTcKu+KjvIhyMlOWWEl3/PwmldJB5THX+2XpB8wgxlSRaewde3BIY7bwzk8G25/Sl7iPs8qjDm
eH/OmtFiLsua5H7xHA92GbB+5xFHqJEiLN9lITuPk5pEhX3QdFE/SpCUFz7joWXAscdyme3Y4MlQ
qG056n15Q4luJeGF/Xo6FqmC/DtVve7mJ+KsQRHM/GsqLF8fDLzmtJK6KXkVmwkMSBb4SF+U2tPF
RQw6XFNeUtrD6yItjk6mdeRw5izYinDsx9m1c7/q7R3DiGE9bijAAQ32pJUG98msjm9IkWBVYfJT
UdcuMHfHwW7hkFLKFWq+ieKjg3is9e/cIi/eTGyOi7DdkRlzB+f+HFeS+Q4uH/mhXyl4Yi6Z3DKe
xfj+lMGVEAwZQ5/KhKg0HvhNF7P2uARl/r4dsm9cNlbtniH3TsL9TZ58NWDm7TDTHeZTJVZymJVG
spOBhpgGO4u1BP1AXuIREWGD42gelpKTPodqGHOcbXkoN2mAzSW/x5SEkkAPRgKoMiNn6I5agnaS
p7PBGoxwLRwNgCiWPGMqtIvEmSNgvUKgJ7pFP0ucz00kH3K39eio9hQfzCXTY3Es+JVgSkG3avB4
nObk1FU3NjQqrPEIwZL2SV2iccM+Akgb0cuy/m6hlkPpoM3DeEe1NAlkfKmAdxzKK9xER9nefnEf
684XlyB4jFlrY9jMP0qHKJcthZH9XIlH2MIrjuYY6potXZbNKj3Agoblcuxsca1vn5vUX+CYpRsC
ESgIKiscUUxJIS4TMaWdu0z9uaq0TQ1+EYz/vWov+tBcLXSE3sUraSE6WgngH4OybCevb1ZmU29b
pYNrLbDFxVMsmCd2+88NJfffQeu+A9wx3SlqmBntYCS6rbxhDSwfSLfBj8idweeNYT/8/cocS4OJ
ff6ZfvLTlUBNZSS0bEw0CCv5LX7zVRVAC6VofIfiUTyOX9T2QRaXKxDsVbLLARV65E6x4Hpvqsia
D4B+yi4cgcGjIfCGzAMJfis2eiC4jZPtBsSrG8GkC/giOqY7Nl/V/vYlr9Q9YwVQWDgO2WZD1pUz
FcT5EvakwQjcFk7vU+rnmyfb6dDseOnmN/98xPddeaBwRKzKIoWbxyIVGqOFX8VpEavu4ih/9RHv
HgBi+iC3VYRcx8J/yrz5xbbezQ/CiVeD3t+I+DG4OkgERyd6D82WtE3H0wFzCFoz5rEreg5IhJfj
sJdgBKKWqw1tgRwZMqaZXbxEMudHuoJhJ+xVjFbYj4j2aMyWqaREugDrEKO7MN+qdA4SEv0lPyW+
jWqfg/4DKXP2YbhEfUSCzZ9Ix3Vzn9vp0tHOrGUUxFk0HF/Rw2ojAi2Gufu++01HzIsjt/BtAIsd
EZEGcizaLRmsdEyNAkp5Ia7Gx+Bruk/G4rGdX1Z3Zv8dw52F1UuU3I/1y7u5tEK09ZqHHSLbsGzQ
4ujgENErvLlASU4HfqUkJv1+9PDSoMGoY8mpo/n5MSOQOvNgLRvvsPby6OIXLrb04J+/b45jlm3u
EOEDVEVHeHlS3Nv1vthiTNWum6j5wpWceQqzHOH8tiuvsAoX7pBTQC0y6NQOOCnjCbotnPJ3ZMsh
y0Bx3lS8p+emqq2hC7jf7292gPwguMk1OQO/nVTUOac60COWR7KbbetvILt9upptZ1ES65G4voVT
35yv2K3oFEtsC7ySrEIOZ7OO+QZu96t+A46B4LWndMNDAUfkF3CMiPH7CTdW/cKusiQX5wULHMgV
ZBWKvauMP2JvNcRJJxA2LbC1Qreec3hzRk1MKAMCHJep+s7ldvxMzrRqWOxws9rCptW9vbHqcFli
JcMwMsugtS6lc/OFov7j8ZG7GjaaqTmgJHnAdIVWbj10h9aLVoSH6o4p/Myq/9mdFeVvLzj8Pm2c
3GOebQiJ+bo5pN8Cm73asyAdpTP/swTzxp3XlP27WbgXfwLgaCdJZx+46uUvJgfp1xNjYjI0HADI
Dd45W/1KY5XRDGsGnGztAvzroFe6d85CtiFJyZa8oYClyZ2Ac3GzWCk7fYeVCjsZLV/hdL1J+Bp1
L5Xu5RNtE8aObwptEcglHMTwOU5q8puAe4RBHcF0jL+TfRcNu3adIyKb2Qju+sJSBHO4znZ8nEeC
aABvL3JrEOwAQltz4uwzj9EbKlmGxLTzMIgNlcQn0rSZB47Gu8FKZvmSLeLDCxB3Yk/4j4cjjFjJ
m2BxU0Jc5qUZ6aMQ+u2msPRyn9b2gpbiSCOIMr5maKwvGRccuWzMGphxjaM1wC0arWq072Vcij7i
TbA5tfWHmX97W7i0KllYZQdC6fPGLiEUIUOq7Tffn1mk5qQiSouw4MFCOZUj/or156Z+R/p7/bqs
QDoHJkL8vL66PYKGK4GfIw2RbPXMFWpc2IzmEcxrW3u7mognze9c3AxkFPsJovFiJ1zi1yUW+VyX
SG63w7+Xn9Uen54MmtHmpjIy4dJw2KqYGXcYPthEbzdD3C5cnZGYYCIJ5PoLjVWRnyOFwK1j5o16
9K72z3a7eB0ur8NLO5T3XX2HXGW/a69o6eFjcZL+eSzNIZ0eBeVckdcyA4Fdic4jbKyayUTtJvrL
7ISPWnX1R9xi2fyIxYY2OkCHiEnznNAcJdCF8KazGX1fuq9C3HdjrEg/t9vqMSLs/K4YZ821nazt
uE6Md+jd8z/QVSBedbBVYoQaS2LDO/b+ozMun7T9PBvy3/1HCnn6+i8IBWiMkYuiB1MNgjhzlY3d
wcm3fUzuXFJtkx4wUp7/La64EUdPW6YnFlfziCKTgRDhJsPTvDe+wJh7gYGQl8v2BUNgwIELK9zD
TJD1Qy+P/JI1JS5MEQ1rwXMxZ0PVvpAoPiTeAr5Bnu9ExvtpyI8igKxaVGEYJztYf7yYVrMQZ7bC
Pg8QlNtJ7T764FGt6molUSpjzrcwc1hrmc99E+KsZ+zGZODGnmAhgkzJhG/Kq8ZDm9Kb8YeebiZb
WKJwYe6OmgTaM+jqUB0wenIuEhZDUd8e0myHdFnBWI1oAwlQcUKTyTOBvoIwnH64D+8LV8XMpfBS
dCOETlcQTYkvX753LY7gxOAiVCaCvLRm5EOJHqyeobNErDNmHnIvEGj5843nBrrfOUJJjLlsSvPJ
4nyYRilqEQKc8veN2usO7GO8OwjX0LwNfhP1siKZ6LWxcVRgSNDNiXGCURBoLtQh5LzqB3Zd0FSS
NHiRujdxnEyB92efxrMrgZGz1vtJkEneCVqNd4oNhIOgARXXHc0yx/7cSFAiMOJMAaLJGZ5+s3y4
w0clRbiTYY8F+ssLIA/MGCK19OrnmQ6wG4wtKKL+M2OSnm367kL4bm++u/1FWsnEpqAdIg2V7Q94
nTGIbqq822uyPgHkfOjbGVUgAzf6/ShP9yoDWARaSFFu9K6Vgz7vNunTovZxUMSoQ/k6UZFdboSa
8r05ST254KgJH51X4Ycu29wPUAlxQO9k31sH6S/5ZO/Okzp3IXpt7wu89QL1qsWomFyrSVmHJA5r
s5CX5JfPwuPFNBQhWMwJu7rbi32YIsP7dys1HZLddP81yeED0nIOqVNx3TsXT+YWnKQCeEeSYUm9
M2l8OpfmHSJRenp9DDSJFRjhzGZrZX4BvzyzbrvZPj8BnzOdSqTo0qwvHPK8VhpAIwBXYMr1uLLW
aGz5SIzL6EVnc9jIUK/JvTShVvCpJt0J4rtbDwo7rR0oWADzfIh00qnhdj5deT4AnwwFIZwDGuYm
mwhQ/Hl+DN8E1OzT2sTyoqYENTV836Ak4SOZrfgaWbfK5PU9DVi2ibh7F6hsyZPDm0GYpEw8PKdy
3Lbyekz3sxm0+uAhBGifEEemD29oTTD9jqO6EQ54BRSareKOiitLyYa+BB4F8U5Ke9Y7Cnby4UK1
meOxxGeMg+YGPIA7GvzU4XrMAnWnAKHisxzW68aRTqRiUe6mnWlTbUAswRsD5tb3iGM+MyH/4ctM
MjN3mvLQ2MJOQNWEgA3ocBJyMTXAE5hOctxe4Jm0j5APi9CNB00qvsZ8VZS+ngZSimrIhG2ChV8h
uegYb/xTO76bmKcGigRfjBmjiIVTBnPMgD2hiDtoIPhkBBmSlybGS37g/lDSFfi7zECPpnsJc44L
zosJz8+MOIMG/dkQtpM13sTMQGEJC6NHPZfYk2IP+AXuO2QAcSd3v4jzFIkHY+Lx8e6QI8omgGEh
vPb8N+8Gk+0BNWAGRRGVJL+n/rAGYcO0L1ftVij0LlJcdn8vhELF/TyJRcfX8TmNVmc/eAfzh/gZ
TB4Q/HTEXqCxoCB/m4m85MO1+D+8Nk22h5jB/6pf3ovif9atxhYsESZWNukU0VdyoXFvrm9+/5js
z7nr2eWvbKNZgRmyqw1ho6wEdjxM/TWMwS1EPhd2pylUAB6Kz8Uqnw5yyoXs8EG4IKwsKDhwGKEH
3mJsb1HVYJROSasdZUy7UKTefDHbi+/vF3wQ7BmIgCJVRRWZD2x5H8bFSN5hkMAsGSuLy9HSw2a4
JZJMZ6M0RaP6RiIk4WZgIbHjayPherNW0V9p+x5zwJvLD/f44KCeYFEsfHQ5r5dVQRJpAsJQeHH9
9tNi/vr+hjHDRAXBBZNN9HhwEqG5iEOYzr8v3I0Z8ZxomDDThY+DsBC1E4atECYxIlL4WZ5UkmYY
xMGAUEl/xljWwtYHLFyYJGQhn4LfYbJZYLay8HFda7NjjhFxvn/Ntm+MkQcfrQzzbQzo0VnMcfFF
42/XctTJsSrgS7XGzJcAtB5OeBZI+G4DVwn0+gGu7CgOcJ14CQG3b/50SKRB2bWQXBgprAVccpD+
c2lQ4HQnZAKTmBEOw331Yq6NTiFb8wLIapASlTBvMRREYIl3HHprIMB+UwEjltLXrI0THHHm39xM
xFD8rT0ncVd2IxEJHh8MDZweucZManCy3KnrbCWhziSrVQxIdQ2rzWPFemBjbeF8dtPejByXsRe6
c3hJ+K5M2kfxS4WTMIOfaXDZsLd9UsOh9BJQF/G8xUylofTCA4Lo1E//A+kMf6J8/cEqIqdOe54S
stn7Sa0FE2f+stFWoNvhU6pAFehZUbf9k2Xy32iOeRw71F0PD2nO/1Qnlhnu2Wm9S6Td/fWBkI7N
EVIU9xjylSQEVb+Z8UDqisGSnaAM8AvmcdCEUTQ/MNOEARdyjyYTpv5H7uziRGWDEBpYO4OI7mXQ
otp19aIU8UqEfGybMweFIZsIbKziObGtWGw8ASzqx2vFsk2b4KZgzOcj4OUZ0zCrgn0qxSojQcgR
7D4s+Quu+VNlNDHqqOa4mUy8OFseGLwgSfF5FHi2iHxAdoQNqGbzIE7mPois0oB/PrJARdNbf/bj
lRUKX5rdAFLa7BHKFEUI/JDhfXRBcWKn7oG0/+nE+L68A0uKmyID7ctLmcoUyismJKBcv+P3bH87
Po8yvQxdBTNTsBoQeca6GIPB/4Ccdiri4dDtQAcQUf90Pk2BuEHjGkvXl83r83YsXc5p6tihD6iT
cQwpcGaC8MdZhmN7GkFOg+5H+PsLLQeIPHp+hkTwmRsCBNlRbLH0xe87RJDWuaMJLmPCMja9S1zc
llgPaNmDfVnRkbztT2hW2IjSAa56QB3EPlvWHUcS5T7r68B354GBQsOItfkG2UfxpH8gh2KVTew0
PG4ZQyr/q7zYOnCIM2G8QOiCeA7ZrXeZkwPd3T2JaqPmE61z9+GVRwKYNiiXWP5MNwIZnFH9wa8a
oiJz9MsBk5np7JzedQmG5VD6gYXBSuIxwyqEiLol1g1YfHV5DE9sstg5AYxY9RlnxXFyGLr8ZpPN
hP2GKwxqq083YAElrPOwZJrDvQA+ZNt4eC9Y2V10xy2MgUu+R6aGATBSuRE15ctDBCq9vInNaPO9
ZLiU+MiWqBeQL2QB0XctM6/MbmLlUGBjCtkQ+RC+12ijVtknzHA57H5KAPodQTesmPFpcctgY/FA
s/09XSVeENsR6JgpFWAHwPck1DDp8FNA5rkPvpcWRD7DDg5H4ijrgOMHi4EcVSJFEGU3d+gbzJC9
Ag9rbbof6Y6Vi8BN8R9XGrJ62fxJ3YQEV+thN5LZN839QPhtEJuEoPJlfQbPC/kjHDmvMpzMClA5
QmK54l8Lf1a5atCIofuTvgvpkfiuGzfnfmjI0qNswzUDUsrDbuHDYZM2bCnz33Ftl380e9jhXAgU
eRq0hUwWGLC8Zet2LN3kgP2LM+77+BmnO66I/jNByvkXH4jhAx9bZlzOIAU1zgiHasULYLIDKZhO
ayILsZ7IqmP2R/RcbtMe0vVQi9Y3BDgTL5gPOduzx7Ex9EzGCcaGhFJZSNiSDZVZ800VBdhLJgZ4
y522iCB2/Pb1MFkhrDwUwYU0PRsXLdrdx1XeMK2LHus7SXSwPW6bGcJa9JVv00Y0Z8O6YzHDUmXb
UvfIDiDpkhVDwStc8K/Yq523QVwhk1MF35c9CxiBz1L5kGbZTjgueJxIPkvPCFma/etYYcKPGiRd
5z+DBUeKPA0BvESzsGB33/Fim57mgOz7JL5US307BLQNDijaEbaITYRP9IJh04ZlxOYLtIRhkILp
GWiyBQ/izDVjugM6AH+IVsiY+9AzIEqVYOM9uFHvd/CdiAxYzvyKUSkTtV3+QV9jteR8gdbcTpcD
LSr8zpzJMpscvLoNzy0GwQcpngXSzzuGN3BIQu70L3UUmn4e2u77SRZZZbEHUwRCpusrp6PoJd43
nGC4kYUD0M+rrG7Hy2HxuVAwUl+2SHeGtQKf9HNg8GXOCRKpLfZOFCVb7dAR6rObxaAjzD17PwdE
ozTcY9a+e5zZh4erEgvX14ccjUEfEGC1aoCJQIFQ9CBBAxWaZiU4nnEtYF2htDq+wnZf78e/xLsY
WITsFYLVMRR3nhOexb2mWYTQ+DVlGBz1vRalsfj9jIVVj8uA6i22+HTZ6o0H16BDmMVFxHSGpPDj
+yyck33vv9cDdgGwN0FWR1hrtS1dpTOquD96VLA/WHLT5pv8CkhJKge3RJimjxVmozDktCXbYYxU
EH4kU/HP207BKnBaVtDTxc/2Kl2zvbIjNMFbRCN0H6LdVnKUM30HXeC5zpbKDm2nB/qqLceVwt5M
Zos7YYC3SSiDdQgNWErvosYTSQf7ljOQ0OLr/jG3ag9HpHDAY3D5JBCGSpthT72XbIYrWCqB9c2Z
GBnYLpzymB7AGz7KAKzv2vgiPpKPkNuV8Oebv+6Y/bzCiVOmwFUjI8DvYqh1W+6TI8RUGibDmF31
+fhtvovTuCmDZIW3eQgjBkxWOhfbPsJo6H4dQpxB4xtMDcQvKvijOpkUsXYWq3FbnsTo8jV9sa0W
aVvuk436y5YMCP7MYp/u+4c1wjmxOMAfjO4GtHw6sPdHdZYBCxgHQ4B9uwIsS6Ky/gbVWaAo+1Z+
6HSgf7xwJUltjj6U0Vj4kZEB8aE+ivbTq79gr94j5JQo03R8iWSYElvEyb+cpJcIypLNedYFPNTu
OCUYi9u587ZhmmGIL3/2m/mGDIzRQboNnaletSvZTWgmy6AGzJWdiciHmgZy0oM7WHnKbjhfVmWE
RvSTksGcUFuoeGuSlS12pi05QS30Rh6ouS/6U8SGtmKTBXFF2XHGfB5+qOYgJXmHaQQpCRYcydWx
uLkdYQj6jBlvqVEe7+EdPh8DHdroG6yCicWKpabY4iI3t/XNwLCOwmgK7S6R7ql+eySuSEEs8TMc
Dz34MZ48Cf5Q3LJtedRDyDZOEScBymF4rGRkmon7thSDEgZCL7MwyJWpjWYQTuzdoUTyqfoYMS9R
jVvC+nFFhuuNfu83PCYZeV7bGW4c5QnPpnPmNX/lUd1V+vJ1psBPv+SJ8BhDybeIXwuBiT3+Chuo
ov8+zxbgc0ZRd+zIjmIfWqwa5BETPy7j+Tqm0fNv3Cofgod4fFUDtWSEyBGsycW+YlfGkx7fTozT
xBWUlZiDhVH2+IeCB7oqY3nITs0RwRC0797U4ZT2JgN1+HFzHMqRpGgREwgfwjUGnPUvSZ7WHMS/
9gY4ly+28yEsXAWEsnULpyauQfSY/7pAFW7qNPYtvDkgo8Fwyj/nluxPtxCzEPe2GYLKfTuT+lbw
tettv9gN20WoRFCovcJZwse3OANN3SnNFhVo4w0W7DFzUq/OPTwMTk5LAcbtBoRFjEUVgT73m/fx
IctMlK7oPdrsdUoMJ3f8k85PMJH0q4HpsPBfISWAARiLitjqzaf3QDXSG6tv6IpLoscdQgiro1JG
M9IWmcTyBE+5D24JH3dclmctBGBeX8KKYQK9I5MHwX59gwdPgD0FGGp5CGFxjRgU+LgjcscFFNPw
WK+gWsq/z81DWPa61d+tAp+Rh6G+jIVu3NkKP7KPAk53ajRESLO6t2jK+tJZsBLxyxIxuQt71mJi
Ybyea2YFko6Z4JWloUqh+HAo3ECDYJa0s5V+tyXsQ9csA7oAI7vArnHKhoHDZGXkzZ4bRXX7MlAb
7M6tvjBR4DDhBbAsDPkfh7cBeZoy5M236mLiVxSmwgSftzgDZLCx1a3fZ565qO25sEkVO+Pmg17k
PthGxbvLFmhQJYY5009efLTQb92ixYbznhgGSinYcmQ4bwBwRiV4Y/7WWG/2bXn+QRJFo5/yZlto
UQ6RaeFSTzGeR8CpzR2G4Mqum2+QXymXaTyctTTRzpxFlp1VaT1/XZmsNvPDDM73Y7LiouWjrafg
KsSp5J2tBUSzulfuBiQdJ+JZA7x3VvVW54HYzzw619oX8bheZv6IHxjjFN2kwtlIZ9knyW5yLTfL
wQA7VILe6SLwT+2PU5Vh3iNsz2q80uP0684Dff+5ry8baNxfi0+qHDAceMH0G9MmCCrIM7xVz89I
EWEaWFNKHJUx5ADNSwbUrA6Ik/jGJYrIMJIp0ZOiUnIWC1NofECAp4WHEzGxTLwXhTfXQblclKpp
whAUc3GTgAtqQSZj8y0JrHvAqoYKGDIjZUYfgEFog8VZA0Vorho4pZd/VMX9n0L9T6Hbm6Bed1T7
4JAEtoHcqQ7QGJUPTB4QMLE65rn7/KskQwNFuREy7d4gz3EApsdHGwtqSMQDYwL6dNrB2Q/zFdwv
Blh/eVxQPuLF828ah60W7fJSxlef9wRCGO1s5oMA8ib1Iy7fHqAIFqUvHGJfWFYQMGZqtMtYV6we
4FQNJHYJ1iM2p3BI3+u8CSm8mf0ykcRgDPHqC0hiz+iI/TiBjBrQvAE/ILtR3X8cIIgKK/FEeEak
4gWwfF/nn8WJ2oOmAs0W5eLUVCDPL5fZcwNdeF/tAdjDciK83n/UoNoNwWKNszikBjg2KFLRR5bE
A2l40S4lTsuOpwIPYmbzE36YsJ2oJpAVLFNtVfeBzpmWMe70kO+hp3siJhwog9SrCMHhgpIUXAgL
Crd+so9DCENjUXhKu2Lsz7FH2gZN5XSM3SbsTma5fP5H0n0tJ5JsUQD9IiLwUK94IxBGCMELIYQa
7z1fPys1ET0zfW+rMVVZmefss83F9CoqmB+6JoocmkEFRDpYC5r/UERvt+X8reTPTc+Oz9o2WWOx
apaQQZGmYr41La1UijsZq8qyAc+CtYmGohrFK0t2RzN1h795y9ZOuTrj0UuE95WpY8DP+TDhnpRy
XCYyQeWIXSpRtC2zS95OgtamIrTEr2j3Ye5x0SWBTDmVpYOnNnt3gIlSBqz3P7xvinMU7cN579pK
plsxcDVkRtmZLlA3QwiQVdXxT7bKsZmyHmaBSUjMn/sfOyhbdrPbPeiNNn8aZpghdBkw+HKhD+VY
9m3zqO6WHYMf0yB/RAMOIF6vPmBHoTlI1U4p2plmgB9Tdb0/gAb2CnjihQd6Pl8r7CdBbMuzhjJY
GYVf5MbWfa7CRxXW7HVgZx4GeNpLkochxa4ODwI5xBNl8kR2bfCKxap5WZV5Xqr7mL7QUE56QK3c
vcuShueQhRsE9UOTAhUfuBfCFYB2Z5F2XbcE6mKDBPt4lfTNECYIFDscn9uHO08Z+cFZ4ciccVwX
OC7SJmhrzq+bHRRxzl93FPtweYDcECx/HtBWsxDgyB/2Am1lc7hO1cC4AEhGVI91O0SigHdXLGSK
Pg2yoLQbAYXbqW+VyAV7qLwEhsJOLQ7wjA4F//bl+eJxoOpTJYJ4l/35sXyeXmtdGwOFO6TPRUNx
pg+M3UP0Jk+l4xREqbklIQOh+0Nfwi/QkJ8Nq4NHKynbbmCNbAYgnwFBvlUy5h20+qWP2k4X6M1R
vcaLCo7JaEkodAjodmwjT8n9FMamoEoEeT074MtvXOrlSiPuIxHGL1qal0myBm/Hww7AP5gDBoRZ
7Blpkem9r1rnmpqL/wPNK7jmWriQOFAtl6IRRwcWGNW8LYf7hX5j0sq8p7vRRy6gZyggDWZV1TNh
wTbImHrXYryXbf2JFlKz9dTlmQYxDLk/QlgwD3LFDR18Jr+smbBtgRjIRbhadcVC+Lndb/hov4vu
vp+AGmNO4dQyO/p1vf58GZJTDd41SIH58XUynWhkYvemIRlmOkCmjtSxAcqoSWKdX6ZFF5vdp4x5
wqVSDat1+uvS6YHTEYyKQGX74WO0ah2qRtbNa2cjhULrd2s96BMvfEmlVUqj/ol/rGqXz/1b8kMo
yHD+xrgrCBoLy+rkLUuLeJRVUIpIpvZlrL93hzRR+L2k2b6p51Sw+e7pazIw+k31n90cc3Fk876D
vfzoJKhV7rS/detAoy/Iexgu/WA/fHXgAWsU02PTKPtt/bHqPUuBF84craGjG62neldglsWS+1h4
tYR/cjqkPbMCoPVX6idWg+MgivaBq53HjyoGdzHxvveWz+H+/dqZ/7Def5fTEFzRTCIbm64bXr02
90MhKaxIIWmJUmxdycarZ3RQoDyS47YQlHO8wcRJWSo9r9ZcNLICRL9lpogof+LvVPsa70pCo6DC
0Nyg1C4G1yYfZNzwIPUZzb3161k9sOLADu7chzn/RVhtoJPhrV9rqc7ZpEJRT8lZM/kezWeJzwQZ
m86OV5JIumaezhcLtnJSHaVmHHvrhoto32cfKB9EFcQVGpP2sZFpKoQCk3PePDaYFsBWC5MR+t6u
T9t06y9d9hlKM76SomL+udalc8VgxUiini4xgAPm82pTbx3G1zpvoO8c2Ppc304Kr88Tsik1Qe7N
FqV/CgUSDseiiEHExwNvzaC0ZGDePVfn5ai4rfIwYcaD701at5gtZsrfhtiGRTF+0PAO59G6vyVR
2Xd3/Ru7Xe5aHOMfhQv6/k9MmezTjvbMjlG0zqXkQ4pihld1QUGe3JXTzErOBVU2rc4Ltwnl61Q6
MNFPlo6x8i1ff0po5FAQ9TF5Tkg+rxoukTNY6eoTr7dlVW7mYUzlDcqLv6DJqpCww7IqXjEVrxi5
Y1TsaNFxN+UWIZcRHCVrht9b3WKqrqIhiOflGWagEM/ZXagt3w4tqukFpziJZPeCfdGum+W5mv8w
Y1qwCnxUQcbOvL+TpJk18GDyJYuodR+SkJhaHDN+a49eVuDdNci+s4q/7ZFUCpyTYHyrH4OoGHhh
XzP+470WRCFGXrdWrG633/2+BotF49iE9xqxO5Pusa/Hu5FDpk8bS2YiYlYIcHAKCTbAVWULc5Ra
ekOeGb0pfiDjAZrRUy/XrSMYhiOscKFqCkwldo7pUbL/QOJZLt/JbMGThz6ugW9r4hOhMoyukKZR
MDdZODxWXeeo09qXCqng5gWhVzfZcRmMh/eGdvfgUsCtNk4Y0/ZbbqDbIVDbFI1tnzmZ1Nhg1hL7
CL6ZH451Z+/xArwxe+Jpaw3bKWA8SpZV1QusBsDXq/yxYzTa39VkqsHt/lLeYn13DNi8DMmuTAWT
nb/xBqVD9TxlVY8BEE6AeS3HZ900uu6AneV7/ldHSOE92Ls5z040sV063KpQkPd82TdnksRDVFbq
vJ9tJ+qKsS7/hWTbA2Zg5gAkC9bk0yTFSmYmxmEe/cXAZCUa2WwcclgYnIKof0aL1qplKTAZrZjM
1oKyHChthJAcL9vRz6kSfWSZPds0uvmvJQg4P4js0Bv3Uo/QpImCSuLGs7sozodJU54jdErKyuA1
SI34JhSxmUS2HkSNDB1ip8ZjfGlFHXdIjUHn2Zq0o86c3eWHsa+QX08B9lo/W3YKtqlXvnVW/yTM
Q6yk8QFqjmTSCpNt0Fp5/0K8NO9sDwzww2ZWzccLy3fQWnjJ3Ozv/oX7zV/gN9lT3mdGBtnuqINw
U1UhwP7nFfw9lYkpOlnVkbefc0Nlk+go/ZJtvkMoeYyOA9N/lhtlvcggnLEtFSJUWZZGCHg2zN39
utRe0IU+08H8XyC4iX/wqWm8CTLqwnu6dgu40sApeq1N2PYXzQ/cXjB85Tk0Kivbk2uXVnfTwnJ8
2/syHjXrTt1Md9Hav6uKoIV8rJU5v7sqR4jpgblDJTk8NHbf0SfzqNqbAq1yKva3lVU3SZeDqWbZ
jjiPjC9XXkO2DZV78CHaFT8VrrBa9VB5W+rbDMqfK1TI2rV5GijGjPUKkkxbXWfqFGweSi5GcfSU
ofwuzKfq3Zwle+qlm4uuofm9OWf21c1P9315376nB0DhQpGkguX41CIBe1S0KE+SR41KCxj/GDFn
iVNYqPYZrxhcF7Ma7AH9uSrb5R6nQ2yeF4M43wu5GZkKF5HlN5BUGR/VXiMPjh5w4Fli+ZztLW7l
fDHRCSVPk11aiJsIVSqSV90DVFt03XQBArmSvsN+N6HQdxNZSnZsL6uB2C7tV8EcFLG4LwzvAptp
mLozhlS+eituW6v3RVlRVkvNRGXYK5K+pYG5qOjM53Pqczr7tE0Gqpok06x5xmNWDMuxOzg3iW7x
MnjQBN/JqB7r8BLYFQZphdOhKnbKrKzPqcFYj//FI11ouwjNCefT9zTWmdllVLPVQ5FB2LBvLDVb
X13Nj123WL5BR9GsrcuBJtiaR86bW28dk3kF9l0BXXi5RuXtpa2EX0/XGpb6dZilwvK0KqGckL8w
b7f4fdUV2lbBciCGvtOZO75jnXy7a4O7bkMjZELMd0AXoYaqh5+/ztTSdGxRJ+r4z0uc7298iPE+
jn8AVw1+R8mcHWlAFMver0OlwVuMVZj0mlATx8w8Zk9lB5YvHqu5jDJXv6DxzBRO7eUIueb2q55y
1f+mBja5aLbCcxShTH8MID4WE/bSWOf4viu/zP/Q/MeeT04WOHHlS+Xw9gUdMdd5zwW/E09T4dZ7
kEh+XAD0h+qz0GTaU2M+24owjN94N9bN75AjBsv348ymGiZnoeh9fV/a3Er5vPaS3WQXpAtpDlqk
Pawi6p+g1ntSEOeLz2pCYwxG1Qo4mgworf5ip4xvJbDa2VIjd8PxyLAuPdz9co6ZF59NLtfHGr6R
7VILeSglmyY0Da7PBb60ixaioxK2cCP+RrXLzcwV8Kza+9X7ZlF7DlFk5gbDhXX/cSzIYX2qEJ/c
AnNOhyb/3w+zAA9C048E49xJKUl0Ik9litF6LXl2wtG77qImuHQauKR4EuPWa2U/FXeVSTT56djS
NZSB1qNaYKzDTvMjcRrnJ00jeenjKI7/b1rVBCJdlf37TUSMRgfBB9koNukFu1SfTaDE+7+lx8sr
pogu7UXCgh65t4hhXGb3zfQWnHS+9GUqWUK787vDeFLOg0W0hA7OiTQ2Y0jkKNL7fW/JquZe0xIn
goO97sxz5f04NIOJSIKRYPR+Z0yAB4YGaPlWSx+Hip+k1DRJrEnRwbxV3QY/BHE59VfJiqd+Unoa
y/P2JiUraaA9J/ORy6exxPjsCr87Niy3BG1jsum6X+bFTAmW9nmb8z8NLqz+5mLd+WukC2a/exBC
QE2lXjlP/6WZX/bOycb+H6jG14pVgnNHYhB7FqKqJMSNxOoCflg7MfDx7igTyGCeW++ZbKanyaA2
a8D0GO6Zl+W4MWBgKGz1Y1fwRZgGi63J9y6t9UwBniwdTsVB5vdcf30DRp8fUhwu3/OP3KDz6E1Y
1ezypdX39YsBVx69Wdc9/5fig/Oz7kENF50wK6XgBNmg6GZLr7w4PjOrZ1PvX1/x1OA8e+8vz1Kx
xC21L593FPICXJh24LYo37PN2KZyqZsg062nKjTZz8bkEda1EjiwR9RzfyOWBGYYF2vZsRk9NxRE
8oFZe8A6tC8817LFNGilC9Z99iep4mOQ6xiKaBd/eZk+Wg5CTB/U0sXvpbpell/jSzdw266/f7UL
zn0YEhcR7VLzkHx2ZJvacpBx1ecxy0QIgyYzZzSziPM4f4uq61GMGymuX3n3ix2DMbG/fGP9wqls
vwl1lQ8Zmtb38z8byfpVzh3eqQ958kelZE+9sMad6u9PVd36qTER1huM4BF47PoVLJ/J4X0/k1qW
ovAIya34C2+7SxVKiRjCCtVJQ2dSzYw47DJ0znO5XhdVMY/zuxIjLIeJiilfUPe7SudsCUg1Fw7b
ygwkvUafp3ThMn6aJYmA2dQZCkVMVfTq+UocIJAybjINiJFXLIrQ30eunh9A2PZDe69DD11Vcb/5
QpTPzDWDDb3Xjnl0tiwoIBRae37XIcH9sDBVKTDIZQfsIeT+/+SI/kd7TEXkTNhbi7VR6UNoYPLb
h80TiuTLkqsYWW2vHYXqeTEK6enelbmDAQGk7wMggkQZsC00T4wfLNchetKOfBkkvaZ+mMDeS0ip
8C3cvbi83aeVe0xJt5a8POnNJVNxeewwQH7eZ5tV0BMycDyCvbnODl/Bm7vJOubGcLiSP/bzdBFn
JLv+Jdab3zphH+MjPU0tfsLkYd7I8ClRkZ/7BgmAt5mkxri54z5XTmdaqdixWFsjHDmCDkQ2xrGX
bcktOKEjFA6N/bEEN/u1KrZD1olo8obA8X+rj+ezkPoAjyrtUYNyXiwhUK+qJLGz2Iou2I386HAR
T2sZ3bRy+6iavRX02cpavWFSmeUhSWFcawdDspb9B5RPiOELGluLQApIITxtU0UgXxsUyN40G9iU
zIWyYzsUt2yMRVzEzfet5+8p7fBJLoTXt+JrYCPV0GplUqvOC4Mv0UyPpWNSwkbBBjpseYkigYQG
dkKEu3/j7rxdVRYpnucyKtiTlDx2iN2HW+3EM6kVzWVyl3m9maGughiiwAGCrl1ZlEA5S5Vyj+JN
ffS7gmuaOuWKgeSNfnx9pzKXCbfZlA6Pus3+BpRj5HMvXYgKqfUyhaTpj8HnYPN1JhmmYaVehgZS
NuwLaQ3rnQmf5NtC4aZI+LIlhskQ1DdWsoM4yvlZzF3tjjEOadLmi7BjX3i9iieyPDCirpC8FrcP
dcrpmO4ok7PrLuG9c+XZo/3IhW4BqZ+QPIbfVbjfQhtjd9mZlO/bRE6JkY474Kt6I1tEvHTPtvid
3WQk4v9oVCUozosXQTjMg0O3G2wIyZrGGmqN9g2EtS2D66MZC/NxfsiIiZG+a32/gbQRFFVEoszc
wSMXTxa2CCsL6M1qZksPML8aR/NtXJmvK+6C86cEU/qbbQDllImhjeYL0LkvJMbRe1TyJ8MqYRWx
TW3TFacONEgpSFDMDbKVLBjiRZwNhLM95oapPl7kr+zb31DdQbajEsA76WenwLHMyLqxyGbnpg18
1bkOHlMz12s79jP/Ts1Wv/M/gy1kqrBw/jjFqfflsZj6csittpXtWE4mTOqiHVHM2urE2z3oqmkv
ygZmRBgvJVWXEu2xKD3/oXnpxZyI/grgx7wVa6uYrCXxJ3J9j6EEqh1HEbW00pVCnILE5Gn8bEKn
98HnL1RxlgaNggFZ9Ob2ByXAoZyc8p9D1ADSo3KmtTTXkqMati5+aI/py7IFw/8OtRTXSlyWLsIc
gmIJb+Dw4x21Qeqw0LNoSj4S+EffyuplrpEC4zkNCkkVQnXhLBnd/kYl+k9Fc5CQfZ8mdn9i1wLs
yIw3+b3kQfWbSaLdhwyJg/IRvX9bXFHZGFa3k/SdMN1/rxF8RsNiAbbt9eGED/9PumarsMHJXv6m
+jQFtoBsQznSwA0CBOeg01j3wBCpvmg+HqH2U42Fslaxzvn2d8+HZs1lm6n2spAavBLVFWFHP/OL
xZLpUPEZKJ24c8J4b2gYonQr+fH685TEFzyNV2roIYnT48dnO9dU7CkfmBX1e8hz9MgHjUB+6KWf
P7uu+gvdv7wyDR2df9Jfu2Mx1403jc/cKJuSB+f5djRx00VkuKsU7jq08TxVzH7BIh1IeisFJhP6
eGk5SvJjCMTbHGQjV1y6HTQ4PY1wOP+tgMu8NP8nTOCiS2SgLE9OjoetHMNWea6/PDRUlp7buByd
nIxzDoWnn1TCxIzTrmrIKEuNjXcetm046z9mpjG6t2PdlJzDKW3YflUzm43in/vY18Q8MJ1u0Tyc
JIvmPyCCeYMciv5cA+9wwW7CJ1GZRV6Gar8CU1OgBlvszx0bzPCAEtXEx6AoYpasPlcBKsnsQL8Z
pKjomzYiZie67KcOZdewTWGJjBaBtFCYfMWnVrkOV+Lg6y26sb+Ut6Kf12Z6hAPclC5kvn0VUEju
86zdwQC4fpJVr/I1JIn7gw2ottEzE+Ocg45HrErHE5ie9CGmNqi+mXwpv6mcjsVIQYn891St+3Pz
fLEaccTW0a2rMRLuC+QjCXmN9Lz3o7jV0hUlwD1IiawuTf6wBKyADHVLtuEIPC0aFwOYVCVtSYd6
8VRa/Vssisl5+WAPcUREksULr4E2N0L2iUaJ2f6fgnK8GV/khXzdP571TXtiWjzdiCR68Q+YXIqZ
KoFGGU3v3+En8CZv1Ze8yUL2Z9dQFf7h+KcfX7SdnaY+R7tavn+sq1nuWpNT9TU4sDrmWoNtyCw1
WUgnKQzcsMvAsbVKiugJi1y/c0XOIrHG3v3Dpvff8W6ug8pWX7Jo+ng2rTDtKulqafkW+7537pFX
mf8YDLyt/51+bHb7GljmOd38HnOFTf1VyX2tDUk+k/92H6YeferYYaqOd5gKto/V5PTQyo0uIxNm
uEuC97Vls0y/P/irjM89MvBzIfeDnHWvZr8RlJDE0t+T6hUFt35VQs5LBtK5q6c40bejU5FZjti+
YQV52z+WM0V7KH3oaVJBNBVsLHPgvv0QNPO76r3+pb903dEbVCrvAeoYhI5X3UPXpn3nd2wGUbyN
tx0UWXvk518G7K7r2i8/ojFF5qHtfF6OYqXQUvxhjflxrj/n0RP9Td8dd1Ot6PT0S4XEJv8nLLpM
4SYi3NfCFns2WeI2AwkN/SONLLicHqeT38kgHB05+5C9gc3pqy92Cy2QbK15HsZLUgg73CK+twDD
Qrp7M1JSkdpeAmX62UVfmjhfNGbydOv0wS85C/iAr1pyOczwBtW1q0mwf+68CNqZdMeetBN2Gk8D
uIZWDZwGcA+RwCIpbCcdpIPUs53iCSBNId44xqVxtU5H2bBN7YiiWWuDsa04xge3FYadN9t+kakn
2GUZgnWC9xOYu05N2CD5K8fqVH/Fr/snMl+8e25opevi6YxeKguDtEUHM4mHmFM91s+Ps+PlNDtQ
Prz4Zs5/tpXz2+vf0+kjavWOLx/1t7FyxJaQrwgrPXZtwxyusiDU99jsxCpu1aIrqb7QChkWgm3G
t/Gq6XGbCDcQRzHo6/qLs20BiLEsaKqSYm6dOaDK31Xj0ru+XZCFj9yCEj9IRIPnFIfxTbjw0oqp
Bgrks/fipuOrx7Ed8211ipMi1mRVZQBnbCmWK4lnAU/6uZECJnzdSw+P4Dfkm63fB32xPfxNybyl
oylPwDnj+LY8xqBhyh1mGmq2L/GMBdeor6LAouJ9AtX1BBS2LArMSDO6OaCJivoCDBSRmmT38ReV
Mc0L0wqzXrqA6GNTXxACeo2rWtXZrPkDfjzrKjkF5FmXY1rfMqzSHuVZUghs6DrEwyi8mfrlDe9B
uk/jbSQ5vKRWro6PRgLKgq7y7LP8TxZ8bDLZc407Wnc/5GI7ju+0Fgyv0RyoJ+69vB3S1nEcqluB
z5EW8itjhMyIqJzFHs03WMu+2Z6z3dXoHK+rmCYPZ2x5Pl1+uj41CgDuMJlbIL3dgXToerqUfx5l
xRBk/cGPIiqHDkihMn4Kf5EOYrMupPNFhUt+sPldPkjT9Aq2ZC0S+BiIjACJwgB/ibGjKcQGL6xy
0WbYZslChBOrnypna3F+nzO+1e9Lt9Z5xUDPaG8SdAEsO1zUOaem4MxQuPzgSNmQPCT6HTBT4vf6
cZ2aOahNeWlhFqAHZKdnM0ezAsiWvufOLMV+b6/zgMe7D3VbuphlW65OynUSv7nvy8Bm7By5cvh9
c6yfDHWJULlk2/lmwrlEZQEBILMSbSLIQfklk1O5oV41cfFVOyln4qFgG3P0Pt/sHhbPe+qDdaE4
iGU/j1uQ9e5C0cOVzXKtc1myzZULshXdXhAYOFr+U8jF8HVf/e52OP+3/HxxO3sOBUSE+XX12Y3/
c01MljB0i+tR/G3TlYJjkQIhX++Tb5VvdnpgTsPG6RxUuYtfOidzEDDTiX3DuTLJgTaK0kgPBwbu
rDhy06w6Y158HUrU+I3XR2yYSqMK3z/vQbOE9/4KB0Ik+f0ZqGlzA+HcHz+nrZtD7rhX/p/r60j0
OLm60NdO9JEcC+pVLjJQ9zzPK4eGflAn4ZnW/uRmG8uoBcuhqTdzcN035rZb0pvy7lxLxFq8uS5M
Z186ULmX5JDt26K6+XAPV4uybfzEcD84UYfZzbUO1SRyEh5OmHukXUwykQewlwL/nRedWeCv1E0d
dufeMMi0n4CKj9bKdQrjA9HUrDwiEnTIzLkRe6OvVZwum+keSVmEIuY0TrdV+aGWdo1zpFExo7fm
vZE51m7Hkgre+25DIKLnhdRqOTxOb4Gl4aCU6agM90ZipjScLNRjb1TxD+eTBUIqj7ZkW+CU+6za
bB+KQjqf/9Xsv6kP70Y6f6lMll1DizvO4fbdtDdTBBU93pNZNOfAtfcoKovsdqQFXyfD0Pbq0jDp
ZmkmPFNfnLPRlBVfUIrHu05LY4WtergxNynxWTMvpG2egytvFuYYUq7kUd+xDH51gi8n039Vyy5t
03zepNbK1P68VU8tx9HwleF9HAx3w8Y2WnUXrA8ZLKz/GWPi4f6+3h03x9qmqhXv+SRUMC4qk4ud
OjmoRZzP+je8c5rnoHS+F2d+YMf02SBxUk5yhQwzP1fTxX0R1didV+3VXboEOQOU67xqRKfy7d53
D8XXC9FOooLJ+OXw+I6d6hP6rcZ4QUi1kt7R0/q6VzAy0o3FoYu+aq6fQ3++dpebFh4aFN3smkTS
byAG+5RCszbPdv/fGfSMkUij1aN17sc4UP1d4Xj7lGIo0L/8EK2vVh3XPcTD0nSm+rPL5N/Z0RMC
iJXgKqu8xzQXVHzamVRDRfl0u8Bf0MzCqcff+1Q53fv3Nf3NbvB4VcnvKvflmIFWrD1/2wE0eovf
ybeic9KNIo84o2bWRLC/VyH4YMiTYn2dfVvePrODp1iFfGuXf4/eKCCRqlCP8rfC3gEytj8q7VC/
2MAInoY70OmK7syLmSreXuXoWISrrnp27VfoBF8OXW1rvnYLR6dJ+4ONxCuIncKVhdn04j3b23U6
Z1sBb0M8nAcDKqX8qrZFnfwFj5KMUcI8Lo0J5c1hwdGlfuVx8G0aB/Mg/bl2HinV+W2FRaWfWG6r
z8tbzsACwikfbf42mVqd7vrl2k2Xz/cS4do1eHBL4ZlGncn3JF7GGTjhwC8qDCUi05JsQdDVC/TB
NzcfdqOEUeWr6Nfhyp+vRN262/fErD0hYvO3x45QtL7eFu1Xh5YG39yd97DEm7f0N40HMiXEmyZ4
d68zv/f34rU8HD45euRhMYTixeTfr0XwHqqkkcKLqZYu1dTr0FiEpfTsZscAjo67uLZvkafw7HPw
KfYW7LyknHfSKGFU1tBrsiq9X6ylkMeUwW2FDcS1zSljg7CcNlXa5huZfEGjcoQ6ZZ3CYaCviXBG
eLLAJq89WoTD1c4mFi7zgcW2xO7rgKLX7woIwKYu3wYdvSef5VVUffzsvu7dZ892YPxZPnwe/kkn
ODLSGZ8/QO0IbINHR1BH5lhXRmUL93+ukqP7dDOWQQbE+jnVNhpzFnvt4xS4p4LeJxqL/DvcL9nN
PCt7nvJMHn7yg1cHoqzIS16L9G4u4nlR8hf32mQ83ZSY2WJKZVE+Dg2q5/xKNVwQeAo/zaG1BzlM
V6KfZxuOpW0PWxO6oDikCBVt29/OvOqOlvDSWGjP2hjNI73PvrYb3z7nHUHrtZPv/i1Yy8ODw3L5
cTAhbVvw0GCXmT26XlTtlSjApdCjjcoS/QV+IKrcX5ATIX26lnmVb5/6O9UM4nBvcKoeOzurWaRu
UCIacHnsXuzVkMmaxngcnK7FWP+uD2MgApnKFSaw7bWaJMhn1TicJdJ/PpKq/LG7BsrQmian8Uwt
f61mfi/L1nZbXM/267dkyUSmyu32D4pT3nJSyBefu9L129SJH5JvpWPVdXYmuQJyjoNhwlggxCFW
HlUT7yECM5ZIRoDP1ds5M1+dZgA9UQumsu/yUeVFOputJByL0FnszWNFC5NiBagBWnXgZyl7DOxQ
ZSXBZf6nko5s+fFV/YQTYhYPPXOUhVR2TPm36xEaW0KIywabEIpTCZmZ2wgqYHdCpjNS2XSF2L8S
+L+1Ca+QF4Ov2sTcRbtkW4n1FuuqzXRLRdx95YsnxbwoJxP6Z7wUOBD51vZ7jgXSSyULLsp51bWZ
QIAZQOxiPZj95gF1V13Sqackf2+mAD7AMPsPaR5OpRCtfaudt6yf2ZKZtO5qt7k3MGCG8yeb+SG/
OApfdAh4/SrdNtnwXE6cTCxfDbhfha0g26YA5/mtfR1KNH8mBgsjVKV6tqHcXO9rh/zbvB+IA4dG
mive0dfIZ8ebh7TX4ikqr/veEtsX6wI3ZVX0RsEmwBgpJrvQfaCouZZmeNZp5Cxdx5oWhyHqoQGt
VgxFKYVRcUUlpbuREhok3K91dfWsXsw9MXGv93/ZxUiW52nTxnHYDNLQswYUPppZtfvQZJidOdgB
5zmU6ji+0JJ5oatiMJ0JyICH0zDI6OjVE5q6CowvE15V5P1WkRS5CPgdevX3LlYLWSvzRhpDQ9OL
fJxINF+oV7pFsFCyDDWIPRrdTAzCmySWexYYtRcHshYTya9o83n4Za1jIQFd0NyXrBSfg2jRWd/x
CG5YePVDojmn5SbMxhXddLNPro8cVs79460DD0Rok0cbrZRHYKrfaJ4vZYT2JdA7zA8u+ChmcFYl
mQbvFLnxTkFMUqS2TPVxr4nXTOwFd+UZyP5Yd8vXbFW+XprnFEHSYzZXHjtUQmjf5pcoerKtueW4
7cFMAInu+g4LTCxquCz7e2X1KOtZFqa98Q8rSLazGhvTLzdiw/CoXKPg3iKJxoo3+4T1DnSBmLmP
ddUmDMPl6bIQGSys1g/Fi2JqzfD1Dkgek+F5ltnxSw20Gew2vLhVQ3wS4fRJwTcvHH6ca7ufZE9O
L4MRoN1j/ZPPNfaXYi76muQRlXvZZrqWTL9l8p0lucrPISYkZTc4Jk2x644YCW728I7aR02sFGQ0
sz40fE+bWHw1pMbLFc9NvbyTBLq1jZc2Y0G8D5XIepT6nkze8xr3dDB+Cflxnr01XnIKN6OOVXVn
PApBMVG4MxQ4NlBy8GiYeCBY4vseypv7B/ftG/bFo7ibfOaWOc9uyeZ0jxUtfokjzI6Wwd0nsasA
ZjP4qc/G4VC5x8QXVWw4MazXXT17TRZi9A/x3usWHgN6A2NEoaUHxkqOgMpq0yQ/ral6jomGIlXB
CS5T/OM683Pm2+oh/rU9u+1B+K9YNQLjlr8oUe0Ys8W73J+66k1duKMyv6odYkDUoBZY9kEYrIMe
UtQdyqRDNqqLQUf79POSYWVbaD4GmVeRsmKI2OlIV/Ea7ypktlV2fGAoEgbmr7d67tayVOylxtCn
9edq+Zu6m/fU1vFSXCJICIguzTVDWVz6ZTsedJxKcAYdpBa5eS32CCHNNiLj4uOikmANZEyiBg/F
7Z+sBagSSoRbmGIcHRaxkAqDqb6Av+mMjDlIaRguRCysokB9vD3a86Axoouar2pzv7Nk1WnSy++p
d84fr3TgbzDbvtExFJJvhozoCVh/DstHJzgc4EdEpXw7MWNMv1Dc21Six5ebSkdhJ3v8OgwWg/iY
IYuJXfrWTDUCYYZBHAjrBV3M9uAjk1+0A1RdfydFAVMMR7ZWeVk5tDx22XEqXxif3tbN86S3q8GP
L9NltjjndjnkzktjeCx/7Ea5L2bUUJstOItgq4qbGLqxT4RyjxjIDDobJrbd25eq9k/v5ZLINbi9
PeoVllC3vtby06gVu9VYRuXPEt+slC+cWD+2XwpLh36H5UK+m/uZRyxbD6PU27O14+G5eT84Eqs+
GDZ18zwGOp6Un/7dyXxZ+yfelvFW6lxfx/oaeZqyxxeZdq6mLpABt8AX5PG+HLN29Wj9wf/oASgI
Up/PTXMid86wamKqk3P6o6llZrpqABPLk0kv0UGV4HDYP3ezK/rnIoPkBsXq/mSEWXhtCx/cEeM5
QxLqVmtEqgCZk336GA7CgLaUNNoI1Bmz2z+CDKnQbWT+21hwqi4vZvtvhG0tBZulfKaaPhvj5AJZ
/RwCElOztMyDa0sF0728nxy/x+oCUb61+sJqXn/PP0XtoNRoq7il18+8ZWOZFoPhpSeikIopbUqX
TqJ0B+knC5nK8TvdEKguVubZ2Ly54MIBl9UZHd98uvtJ1E3Y4oGakx8YgrYMM7ffrmj0PumKJu57
CNc9sNn2O40FR8Vfv1TuE+tFnc4rwrwQtmORHN6ICIPEr/mKGhJf+nDo9ferolte1a2M0xup7L3s
mX9VbrzT3y9fp68WOHz3w7cPAGAnuTfouLr3R/nLQo5qdCYB10pWVaa3rx1z8QW/Y3AkKXxre2/x
NDbtjBee5NvUn1bCNXxJfgpd5nqdu0f3M+obvE66WgNle4Bsi6Dk5avMOZQzZ8SNPl0G76Rb8e6i
DkKumn4imsqN4RYBcWBlTSsyPj6DH2PqI0NP3tynq0o2J8t+aGOYCeBEadc4xb4CmBxImDLJPH+k
SLDBbHnbPPL94tJetEz4ITyljXrmn8BxYAcqKfZn4ESHiWUzDDZfQgB7KLiLqgqZD1AUfLYys33t
bvHv6sd01SQqTHe9EQwyiJSCZNGmgyhLSwPAndlWBIaSi6uumZ3k6kH2hN2Rm2kkHVOxjwev6hCx
Xspq1Pq7h0lYFajJxONurMWHxvYOzziXox9PHHA97m4XEfsUrZs3Rj7wxE0Fiwq47E2UR2B1p2w4
hwwqXhDae8lGephdYsV8vkjQkJiJRDLAN6+GUIxMMXBVmB4mOskevGQ71biyz8BQ1dmJEbCl/XnH
Vm/T46OQ/MQt47JJr55hOrf+DG29GENRx5rnN23LLKIWDN5yi+7k/d55dO8f8qg4qqw/48XtpbL/
9NTs/9FOVG5f5iYrcHB30TpWML07h3bWszZmGcHexWkDdjs3Jr9gPSSYNqCvk7HMVLuTwbaxMsHI
yoZ5VMwNX30r9PSmW9VSuBQkhw5RMFsbBGNfcGxEVL/uFyUqYVlHAQCDPAS6Y5XEYv+5+DrUnbrJ
6uqDnxt9TKK4/7rfeRpDdWOhQ3r2bqNz8zh1C+0RhETALzyZ7kP8i4GhfMimZHb2qy1MrNzIPQy5
XGRVjzLEkkVw/p9W9GAEiLqCPCa3b7ioJ7jgvrvy3pEhORebJ4DdLr/9l+2uawtJQfOmm3+SfrUN
S5O/hiNGgJGrYts0KPJxxEGh44KvQhY9K41wb83QPL6BME5G6Kb3os4/Co5AAb4OA3cd3Khl9OdB
N6qNsv418rZk9Zmh38CPUB0H81FvZyHyfdLMtZgiYusEjxtHotfg9omreGwyqrI+scxn2QFAgfui
45cRtC2dsq/KzdNbeQ/EvoAWmP6up7jhyEQ26WMt38t0VlU7cFTXPEzaZ4wCq9Om6ByDlk+zluJ5
OGkjtFuiM90dS4xt4RO9H76xDPGAqC4MgvRE7UQHA215GgYCKi+wxUgt0/Yl8j1I0rykTvHIrqoP
77mZohDm8bEv7U9qLLXhB7ImJ09EjWsN5wgmZChFGpgZI7HtdLART41VR1ybR5clntZV5Q36kkWZ
ppmKPkNtraul0QxOfcVj8/PaVBKAjjk5dBC8Knaosu4qdivrVmbX5qev4qPJnLd5WZIUFovGoQoQ
aIBZ0lPjNE83yp0xGkc97I39EJ32Myrt04TkGC8huKAfPaoUJXcyTRGLyvV88NOCNMdGS9Dn52pe
AbLXH3Dg1mNf1Dh9gkw3A8mIDYXwQxjj+etZ2c6unX8+uKuqVxiQNbXufdjG80fcfFjiSD3dqxHo
MRQn7C4mZKHgXdOAayHxS5I35O2x7zhvUAsfgm3YQ0tGLilHcLqN+c3m7kOTeS8f1i/yHZuNJq7Y
4xe3MV1TEV+DVHHXoorApOoqwQvM/+q5f9nmppULLUCsn+nDxRsLMkhUSh5eFApsjFjOPlETMx3u
fz6W+4eQAF9WzVFML3uPWfQlPoPJff31Tu+NALWUQFy7cZkzJnaPgFMFFVTpMDPbvpUem8qRKcWm
wtigSkmR7km+PpQTms3xIKrb55GK+cRsI04JRUcJMa7im/uYBV+4F3ya4qXyXNbtj/YdJ0/1VRwA
08ypjiNkorLQmf9YOrMlRbEtDD8REczILaOAiiNpekNkaomKEwgIPv35dvaJ06c6O6sqVWDvvda/
/uHGfkptwXyoCXHoYDaH8wK8CjoN9jWKlgWLlT2FnQNBg8RROmfWyeNd8jyzaVAdnVQxZ8dyt7NC
eH9kfvMrSjPmB2BlSJAyllfGJcEuEbThNT63sw1dcz1CfjU2iHUhcxz5POGAVEsYc+GWpzu2V8J1
zhV4kx5QtI40THFpCwEFECQweyiahP0jK7zPd6FFn2+oWZDWqXKWGXxylhh0SSiyxIL9lr+sCSui
ydoMX830uREPmTO88A9LwBzYHWB3VV/80K6bsszhnwlU4SKcMbM/l8qmj/9uK70G3FeKRzarZoiV
zxZupY1lwzPiSO2/6S6KVTOFgHPFLvhfB8s7GIDMuS8c9+srKwulZuXLDCo5m+lsUJxTKUL/RpfM
eAvdORR2fcUHPy2Y/hWYQ+khP5uvh3YGRHHBlI2eSUSxk0ZrzQ/gHtBDuHzW3DqIG3MN81EgNNgA
+lwQBLUQzX35l71zc1rUpDAw3yfae87F4y0U/BkcdSmnON5dtLkHlPikfWmkoMxI/mZbhpcBucaY
s31lo1nGoIE30r/XEMkyE9V6k4Autwk5Bty+pw9hK4ZTT5Q1Li1wDN0NROnR09M+IeRPmjDJe70D
jASVYAAHRCLToPK7+g8rRnYhUxVjqERwKQ6NGEP+3qfx7SYuNGx3hlathyIGZaDw4QMwkCJAJKRA
GU9DDXBRdvNimDxYdlbNjM+KN/dBnBzmZW0ig+MySIwXrRifNFpkZAs8daAeQ8i73vTyNsf71Jze
IYmqG4EBGdMMqi/zDaBl3pQOg66dPa4Lxh4bILIzwVD04X3MpszfG97CwmMOiNK1Xk+e8fmAkrc4
bu7kkSExXwGHlO+QzdWgcR0yNV8DKZ5Nf/SgOMMxhoSwUBhxmQk0vHqHZCu6ZN2AmvhzhIbPBaFE
A5TgDGMLs+erd6LxmHgbDiwLOwsWCzxtsTOwLXn0uai+qHasCayOH/WL+9ZY5NdwwFz8DCADACGA
znikCWVT/O6/qX44EbjEIzQPlb/i0+VfuHm46qrJSIzAAJRHj36HsQR/g6MaUIyvUedDXt2oU3VG
hcwibkIZknERgOpANDzzZGIFxWeF0ggBCswGxw4EumNotjT3ubUw/f6buSPVLGRqRJtVUoD2wYxy
LZM5LzWU2O6lhDNcjFwnKNn1mXWAjyt63wfuX02oTkQiJ1jvQl6CYDQw+jDC5GFlkG65p5j6RJ4p
cOJCKMDj0ZRaMEfqdgZgdKsjhdAIi8gOCiDQjrGtqGj70UYnhZxkCAW09YJdEDxf70x5CjiHzBNf
BNIhyX0krwHeWo/znC7am3rL9AbTAV9Lm4DbslOhflA8T8T3ME2J2rgWJYEyH8oFdpYSdIE2lkX0
M/E+UeWrvBxvD4o7zjeM1bAP6faNJ+ysOD6KjD9TU0qq9AojRK5USxzki+ukluIKUTvFA9Sfygfc
yArxVxFQHous9YuM9xfhd8yhmfKxJYz2hOtYKXxJdD2tfh+/8hK1ekrEYOWag2NexyNBBOHFF+I9
G5SNrcgpJClTXgCz/fLEXMISXx1XhloBGRC7oi+hbce5yAg4yR71HtMZDA0ZaNQeZeRqxCPIB1ZR
WSZSwEPjl19YYCIJvhvkcBqrbq+lWE7djsxuPimjHTzU6GC5+EoEav+n0WV2jPeRmP8CTFAs9/MK
ANPlTKWoQ3nOrKKC+/oIeEiVOSLPrz4lWkJxCA14+fgKXT8zqCY5RosweyiFYe4yUNJDneEi/WZP
oYU7Bd0cFndrgC0TL5V7KgIjXkx4Ps6n2Rp2eMdvijJMSL7pwS+YtNBNVhxiX/0acoS00l8TVCYq
gScAtaAPzLJ4Ti4TzukFgF09LnnSXiVmrZGsro0KpKIOJLzwcNRfXUAJHaUmtJ7amqQQkTtf/Fzr
CKXoFALJESEM62HFk/K2Z3lIJ38394UaSqmd0qfDVeqGYKBNHqq9iPlAjPmkQp7Uj3SAePNS4M2+
okcZGaMI3rHo/JlYwlnG1RUMJ7h8y5JfEKFcRo2B1GKJjw7+QTDmTkulnJhWkp/d+po+MIXAbGAM
twRJA8PBsWakpP4A+TO6YvZSNZNp9QpGR4b0tj7JwwdHDiIsIoqMI5SIwiT2fAzIcjkvbWyKMraD
E9sdpei0T8WiGGKDYorpbj2Te4wnicHwMN/EskcORfSGEt7UWFqpMTN2rkM9kYaA66aNxneCy1AB
wYTrcUyEg0c+HQkuPleNPExZCYc7hTk4RXDLDM2V4fGQ3ZCvrvj8fQgP8FTDe4wmt10TgZPA74Cy
tUBxwEVnN73BvKmmI+y9CG0bvkr6wps8VvoE8zNxsd8JllXKZ4YN1gtTQ6yv+Bj3EJLIpcZ5Bv+p
UCUIk3kcE1KyjgsKHToU125iMUg0xOPKKxKmCM1CXjRbpoL3eoECsSEo5pKn55lq401+eJZELiTN
RM9X1ayejMJ8kZMK6Q7KAqfGq6jpBppXHohnxACNESPWPIBAdKDoGHHi2v75ZtUUzQS+oSp8x+bu
MgHo1eP2+GlDaW+NsFVwzc0lpCp8gMRMPnN0hmL6yqahzoiLnZxFHuQVxD19o5jlQR94QEf3Wbe/
9l/YTJHVgvgT+c+Y8GeOiW5VI7fkC5z5Vrwds18ykMTXAULsHgYqWAEKpiYw0KZEJIo8YAKICbp/
slMSOYQh1uUDQRDPpvhU+GCPBbRMw2UE9SliOEOgKnRLYDqopSwLb2BQoHse5yiUUDEsgIU4vQDz
VhhgURuipXD1e9LUHtvDpfF/b8pUV8JfWCm/WPPMmPmJc7bEtJvS2s1Hs+LI/eEZx/PuMr9zSHJ3
0OASMh2BomHnRGXDxeYIB+q1Y6wmGHFBwu79d/YJRF4JVy+AYMtVgp0s/cVhaCvM5QQJ0rKjjkhy
0p8fjEB5XsikeCc8fOYIb1uv81BSQMVgKL4EviU3ZwX1o/Ig5iFD4XXIR7JEyA12ithg1WOtji4l
zBBSFRwMLnQSYl3SjXBEd+5U4V/YK5fejR2sDZ5fwLBVeP9mmkuQVWMe6zMinUTWQo28IQmd1dk1
7EhDx3EL+BPPDmvHvxjZ7sW/36jDo071SE6V4os0rWgV+iF4NUvoVMQo8KagWKG4wQMEWK4NwSa4
pf2WfKCn9u/8IxU+pixqzHq+gBFXuGICfjC47reQVi9kxfRfBNNIc34USYOEE8MiV53TVkluoUFy
MTTdlwuH/Lu0Ig2SBtIALLUT40t39Yw9+vf1Xfs2r+YP3ydvb86vX/Ujlu8TFeZjtnwyPeVBQjqH
SxdkibhLpB/SetPH3EzIhAS9W+cpTtuGMxyMfgkn0zt5DEq8ffO1N/ECwvl7YQO8xA2HP9h0FSuj
XUu2cd5HrRqd3uEVQ6wqba9RCdj9muqQ5jzyKZelGdTlZuhHXvvxNf1Ys2Z6/d+HgbiKbWZssnd/
ONxUy2sw4wV+Y8Z3amnmBZeMi3DyP9BAHw94eIBauX/Rjq/8C8MvyUL5+chG2J5wzVsYwQeJ0Mxz
WMzIHHtkCLifJPwBbdXjImMeM2Afxpxd2r/Ub3GkwLFsQJfwqWNKozN/BaelIhEpTnVQKOvbgIkc
tp2ZeRMhQ8iD3vLidkqtAqBmiTjHRnYBzYwA9Nx5L5+rV+m/p1yUu8F7XlD0UPFAwHgTS1icIwbN
n7dg3EFZu1INrV7JfYsnmL6jpPjo/n1PNQvKg1ELbTTL6KN6vZ0SIpTrAU6BjRWdiykwNAD+nYO+
CyGlWKSYwcYUCncOGSqiE5+C2pAAHJmn29XMMej3i4NghC886JFLRJ1KGiKA0lfdMGHxrqcQv1B0
rm9MZd5lTJIQ4ZcUujbA/Xnyx9miuT5JsXpPcGWrrQ3p7rTfLF8Q6psPrPm4YVIWGlYIZwde6Emc
VvnmgnFczeE45rnWlAlyqkaUV6d/jN51PUGkxrtFz9H+xXYZ+kH/4NwWNmrWwiyiNDoLPRB4ITJK
bRQCPI7yGQc9yIMg0jK44f4Y24B9iC2CXCYyQ+MT3p6aULsUM9B0PIisMfJXUpOL3gUTLJbwctrM
ZkQ0u6veb+elsC0SzkKXk3jXeylMV/nIxAAq3ATgw6i8fCpqq8O6m5OITkRhg3ehyp/idCaM5Td+
j4F8jQiCp+EckbWzt9uCbtt9K6liO8l9kuDQxPblXCZvQmMFPizh4ADO0+gHjA7YtynWkOykvfd6
JvZe+CgjZaoianWQ2MKji8eWo14dri5EGcENk6EZIscWbAMPOCt5g9TSUScocjQE+LkveEOglWC9
YD7rB3CgM1ziO5YDJFY6jMS8rPO4jzJgVsxKq37S05yLkQ6+nbIOHllKwOvdASDHghyHRwDJzAwz
Yq6RWuFpuMe57pfDYgx673+fsBRBLOkf2fj5g6hgRW82JAxHY2BzytzrVt9ZnCIwhIgnbX1K+eT8
I37lcObkZs7By/8q67O4U/7LxXnoxLuuU2K119RMWhD1RXI6FMv0uu48HlnmSH+erp09feHfy/kf
QmW8jLn++o5mYMrr3XxmD1ev3yZEcuHL7iaEp53chyM/XaMMOi+jLPFHi8xcJOK6WE7SeYkZvowA
24mkmCX9VrxJ8ad4M574CJS97JVXlNXifD/km/yfROM1UHTg1Ts46TNKmdzki0z81WZLO3WQeWuV
z8fmFXkpvhBMK5BwgK0+ACOJM3KnoEmyfilyqB5AaTs6Biu1Vg9HvAXqZvEv3g/v8BrxNe/2OtGf
roVsiY855VOFHNZMs5zDaHdG3eDQJQ7T9zliqoVtq9sRhJvI57WY73KCz55vMrrRQUf9PXju661G
NcBbYqNMu9d4e54xAOUzn2hZcB8h43Fi0bTx6Noa8x4uP4be6ZStiBw5fJ5S2eUbJjayzhqMkN/n
X/wzigEHeXAwPNpSanIlIJXz/oCqKLGwRZxk7ZF9SL15a/BxJpVHMtf9es8OUfLR8DbeihL0/plR
/m3fMclz2N3AceTxF6sAqIgGGjMTQCGxHv7++f8XAtwGLkU8Qy1EU+D0fFAMlsxFg6P4SAC6OAJ1
rCa48xRYgA846lP53SMW/G/hMCLAdhijewZg7uEygT3x3x3h/j2gYCx4n1BT9tCmNXSTRWjlcXLL
qHO/rcPx+U8dHzeSRxwAuJIXv50Ni4Li+d/nm6u/h/ABiu3xE7mn+S2UYzNMqCYSIJfgHTOEyX3D
OySnjf1drnzUpP4Pk64QyImUYj4T15Enk2HKDsj2+P8PbUUJQ2Guycg94s0Do5cUNodnpQ6EjdVz
u83ISgJp5vkXn+wU1Vuu6ycQQ2+HUskdw8HCjqkhDgXQFzCDRh3+Fo5IRxvDM0uEqS303YETiDWw
rFT3uAEsmmsRbCWo9giamaJM6diXF6iSXO6OwRRP5hBnC4DbPZA2sAsX3uACILhk9NEEgAtGcP5h
Eb5jdkumvUwSORnbCJgZnjTlgRATsYVoe/XtpWqc9gVGYS4V6SdAkpExNRO35xqJRSY+GF8RP7Rl
6fy3/PhNPfz7TQpT1hZrjPXDd29ZxvHAZsiRwm74y/WiOyK2FK9hnkmScOGBhpWzfjnnZE02BQXw
zkp6aAPw4dDWJWD27LR00j9izHsOJ/8m+9G3NoYbOj1xuMBJgEfisDePnN4xCDfm1/Gu4Ac9WDMP
dwRhIqIKwjaOtT3X4/QFFXZOErcfPNy0mr5DSXe7NVqBEk0Y2NRXms/TK6iCo3i4JqG9M2Gw8oiC
JxYhhWQ/YSsKRToxmZsaVNfcWRfQ3T0UaNTb7FVPwxdLVQtO3ySltujT+OYFWRv1DZUVv0Pedqbs
ycik9Uv1+Jej4rxMpTTFxp9jrHW5XxQH7PzsnwzBGfsCJIaf6/eN6brOa4td84K7SxPAwuBJFPeo
4PaMRWoxWxkD0Rb2AN8VW9hBjg/sRXyHb1xfoorg9tkrtqbnZ/bfjeX5bQJiNIGZxK56EDs0D5HC
kynexd/NT5iEESHOf4gfBFAMHtESdSe6GFNeQyxnDu7ct+y7hvd2jdvE7LwFHBYzgkZkpTp8rD3n
wjsmQBCaLu9RbMG3jDObYXtxmmI7Qh/A6xurLaP2lrEFH4rMwVe7gaRR/P+jm39nHwND+OVwUl4x
0BjP8Jb3ytnDWSYeOdSsZK4TagzLzj0zRS19Qozrxpnjq73unRAJuJt74S0k19SxOSF5mmoeLtst
nDlFAf+/J48wfOZeUDhkG8vTmu+pPzdi7DqKmPoW/EpfLx6yL2P2Cb/njLqm58XtRdQvZTPlECUQ
lQhJnTluvLkoSdjQQTjKh1/CINFPiwptBC+PcCYlQ5tJ6+7J7CDB3JsMHVZM5xFpQXo1hA22Twl1
T5S2GW4XmY5VPeU14PwRzt9a/Gxji2zWHHyCSTOUfYmdJgSREkG5A3hi438LeqhG2xbxh5XtlWfZ
7hJuW68h6A9v5RdiQDYo+uRJnhEvLa5bCUWs5KM4702TWgHZWz6vCzu539+y89nlhQPoGOLo+vt4
2Oate0+s9RT8KKUwDPTPrmqXqODPs23D1gAFyXJlTKU2gzuG5pTSd3BIiNnX29GxuKBOcsY9OxXo
/LJHu6OknScCYD0Nh3uPwgJRInR9cLDs2YQQlYFvUHOfkFfQEf8rJNRcLrpAmUxjvCl8icwZGhdo
GEfqXBDY24xnRojSG7KV0YT/SujgiSP4RwrxkrdOi3fuBSyxPh0MseTv68tcoDKWBx5Fsffyc3ZZ
WtWBwJEta+864ejALBwzpEhKr3MVrbMH5nZmTaGFLOwvelmc9Bfa2lrXjDupMCk4kcGi9LuRHRUa
KdV4Ay2LiOxQOQUSRMjN+4lMB3CL6HHiwN36l07Cq9xmZQSIfg1/d8I+Kr0HVzjAG9VGyOnmuIJM
MbMZn+PCOcevaQV3C4MFjbDMMdap6KGiO70Soawz834kqVcFWmY1blHVZqAKAlj981umkvJFnACH
O1e642QBGoqgLcEL5w0/25DEV/WR4CTp86B3TUwDA0KRAtWis4PUDoeG2CifwjyjoedQYPdIDLYO
ThEumthPhDwJ/g8Wu/Ak/orvyfH2y1hVQ/QZl2aSgHReoXLQ2shzupOXEoKSWM42+Wwz8R8wUD7m
xRlobAXggZ+PyrAnefc8lqQcI0qso+u8WRdj1YXVdMVZBspG1nu9Z+UOxL/bDJERRyEptMdgitcm
PcektIiYGA2iOAMm4UgTTBb4BM7wcduf99m1Ajb47vBo94CC+OWD3mHNqZx8GES9hyk5iiEjWE9v
LHI2a0olQqi2fdBvYRgR6E1dDzpxK6MrvRSRzDTIHye9e4+FZQcgGSf6MPf975Leub8ntyNpAqp0
oprb27KbSFBF6sYHYgLj4yTJF4COGPAT1vxcv37KJfuS91ieCgIUwDJHxwFBzAla+KYaEdONgTg2
pLWAYnIlZJVqUgyaO7BYuokN58k/uVM6XwYZnKTd+IwLBOnX1VTnzD37MgKzADTXKWGBpVrOx/DW
/d3JSzJOxd9p8FfxWjxPAVzBnObnJTkSGQv9rX5T+VByBrs8pE8pruOdGV8ByfBHckZqTOXbNFtw
Nuh3QAycVxIPka7dxwhZWFBcSizMyjJuGZ7wVAaM20ljZv0xVQGvNz1SbB9HcgoZyr8UYHgulGc4
FOzXCYJj2lXRxeefCGQvfqNavLmBlBJ2oIa3j6u0QpwHyoqOUiU0O+aIV0QEtkE9wH43jAD5jhzv
B3irEHZE8caxLa1o1hNhu0ZPVntw7I4ceqMNZRuqzxFTlg4vmTPvpMMsb6/swUbMxZsCNMJqbpDm
90igzwsKYFQyC7YNPexHYXsc3G2+M5slEuecYTvxCjNpm8pHEb58vKmhZo17kON5NwHEY0hRzsxQ
PVYiVIrCQdADtTSBQzfaCYlpAF8ISJVQT77AYIn8bDpWPJbCK6iOBZLbwX7EqE52H7+YG6LE1pcM
YX2M7pEznzzKFiUolk29mMIJ2o4WZFdfxvYYAgYOvoInzcmAABEPxAMZPXN8GsWYTUq6vcoOZ4bX
yWhRUmhbe9CeLSpmobBF4KwQyVut+SiK4StNTFwE+9AaF7TYwLZqzEN0PYAKBFDvZPe9ZHbipnwk
nxHDxylQmN28nb3l3JWzreh68icuhRM6th2rXQFF95kd5X1qr6aVv4UQ2D5mikbVbG3bnlTMSJRx
n+C81OGRl+Mnb8TaX+ej6+oFpPPnsB/ofpeaugMN7YH1JJyu8RN+MzvKHNr0Wh7xZlnFbMEFiFai
3P4QWWBEY0lYCYftFKMGPWqYyHP6lwv7V3HSbp7Hr5nqDsfnpPihO6zpEjgWOLbGZtK8nHpjzgRx
VHOy04TMlUYYVphMv0STcju24gyBQlsc1R0hywyoliwBms8VmfN+xu9QQ5V4KXfO9E1+BqYOAw4q
RJyzBCFu4yfMOXeBisFka1vpi101+2D+IApQCviSPZuhBYUr1DGaPrcrJi93rd85k8YfbJ4+Pqlt
boWZmmcewXgCEhAh96SAR4vPF2wWZtt+HgEK3lzJ9nJ4gXxIiI7cD78Mlx3nVOUso37cffGLMtbh
6zHzurskfSQNhl1j6tVNuykWHbKQPs6/9T7M5+ep2H6s3O2GJeB0tTnHA/wnIGwyxjHPQWghO2u4
tlG7y+GcmuFt8Ay2PM2rloUeX75tthiKRFLA+fxnv2XlBU8icyYSprcfaN1c1+eL9sGAZGzimisq
7RmlVC59MSB7AgPc17jsh7vhObt8gg8cWNhL6JDRmvxoEEv4DhCtHZ61mB0WgJFIOzUeeOLr2+5R
c7b89wNvkFc5OVGjqcWWPVzI0jxjT+QLXiURLwxzsnr/2Na4o9aEeXMzE2apny03kb6NyQSZ8Oyl
Shvadu4AexMND0/yGXF+MXZ4IV38IX2HvYaBPPzAav3LscYgrmDb+IaQwdiCmJj3yki7EU0zZzVH
fHukCd9O20YlSnU4LW0poJhkTqUpcLCR3BdLfj6HrcUoXWpdizgvhXnKVq1cTXWmC9SRkEa1mOdp
cZ0/q3WFG8UT64KS+B4Sl5S99YpB84icUxHtSwUskfiWUc8t1oudloJU3tecFkl0ndz3w5Lhdu7X
9PlQuMeXApOFcnZFc8AziOpO4G+cBnZE8fbZqpCnqIfpY9iUkcq6a55gedwTj+ayg8EboOidSCic
2dCmrWhC4ChT+5+ijEGuQBtPKIGvgY3ZqhrjAT5h2FMEqqvlIXYOzxB5oimKPBS+ecj3yFPionCB
wgu9uzwekuYbaTdzlh2012njtWArRYAb4bYQDqnnk+OVKyCTMVCBVwAULO1ESxgcl6jcWyy1IDkX
y/sBwbRbU78lPSHSsNlvsiA416SZgcbqRFRiOLZ6hLrpnp3+V5rlAE8wY2AmJFTjhTJ+ZdrJq2b2
lo0DxtDxgU1W7rAGUOffcGBzt6/M2FLRgQpRtTA5qDKGzrQF6ORkQhmlFbQuXWRzmSH3C1ViCsWq
8MHWmTepseHAOB23d8zTb5lIAoELBl9giCXKVgNaHRoQMKq3Z95nvfqPGaBfPsTehIabg/Bj4+VO
3AohO2z6e3FakhbCzTPSOyFqiOjpAQ3hcEIeN69P0Fefgr2iVJQIIPLFwNVr9nY/u06qcwTo/9ze
jvyeUE0jxpMCakio5CZr4jICe5HIiD6U568WKQFAugVKw/l2bCZsiYIXTGUMlP+F+ubicc9S4zsr
vmAp8A5ai2dbcDuAamrr5wx1CkiyOD69uzIx1qQEQfwjvkxb9VAX5JCMPgGbTOCoEKyuzkb4pu0M
YbyOD7u64yd2dqyyBdYBKXUaHJg/m2yM3XismgwCuWYAhYkombm64NTO6IxPEb8LE0JechYYjftC
9ofh7xQUGwKfA+W8vM8ZGKC7ofM/t4FHUAKCuAnTjBFKRjbnWsDq7AXMYVBeoWKyCKZgcURYIfSp
DmRkJ/3cvk1gUistPYu+NH3M53AI8I01qoHtH3kCbGS0oXAomn8owblEagA8dyU2EDNtbIJxGIvv
889EIcVrIJqRpsxgmzDSF5YAMPQ28pXOjjqo96bU1grgOae8qKwoT+/f8oadWZwpl7PHlsJTi9MM
O9noThwHZLOgXrPDQqScmyGzrdGUAROn2A9yFIijnsaOPWb//BDIClizxecxZBBeO95OjadEJ/rT
JMAYqkK+hLL45pdKeG5Ln6QchvUGqZH8BWPFIwqjir2c98mpKNzuHJ7nJ1MunkKaGXoOesJtMeZI
iB448b28jwFn/jGjWQguyhcUAjoiJh2Uxvxz08JQxaHJ+OaFD3Tto/BNx8lcEmFIwbgPbrmHMmhi
PGnFwJuAmgbCHq2TN4oBDF7Os54yEd+i/3Cnp3UluiuUIsBH3iPT1IlNFuX7yJB3q6REW/q3rJhV
VxBJUnsW2y7gkX3FuGJgD4x9AeWyqAV1AmpVAFMlkLNnl3yC15FDSPVuSwtNxkiYBLHPphLAWRmV
8H5VMaLkfUqjX4t6qUqr61gCn8YDma0Ff5o2FKXxBWrc3R+oVTvmQ63Q+cj+A5m/RqCFBU2L6yjf
me08uFn3BP+QFSrnoWYdniK7ZIAYqgPWpW8BT/qgVOJ+pEwNK4ZL6JMDen+G5SazP4uwLP53iXI8
FzgAsSLqZyl9LWKWXnzqkS3W8XPfwlV8EonEoFANAdcYDgK1c3Ppz2CwpsOyCQbi9VgWDz9tvpVq
jMmaobqEQ0myx4WibDJxLHbqMkBB7p4mjYje7R6L6hlabGHKBDM+IVJWqUlFEhcK+OsWa086XeEL
C5hXHFm+MJsKEZA1LJ6F7PMK5tVnG7CfdDByMCwITbJMn4oZ3i/rFK4BWjp2reSBAALyuzm27mtW
P24TAFgYfvD+WZU6DR7jI2h5/EQY9Bc0/LQfw5xtletwNkidTn5v/pJadHL6eB2Eenv5+iavvAo+
s1O9MjvfHgV5NBlFdkEZ5uTvSP33DvkplW8k1/I7LS4YvrqjrJdJIHKDz4TE8Q4zofD0/VhqgTSs
phjyNAfFDuwv8x92iEZHa82zDhwGJrvG+EfQXRiqLlvJt/Y9TWPGg03BfTSrPauZoS23GFDPDDFR
tFeUshWdDUcRI5xR9yMPaY5l0/QEfIYv32tiWyGVG9f+Vk5JLcLpdnnM3fECWQ150q4In3nhGyUu
KOy6LJEwpYbuc/bfyIhYu9A6Os1vojx8ldFtRj3HftFqJMrxLhzsyWAwzSTbYbuhbxhFTF3ZKygX
4CTQVvDOsVCbvq4rTIvW+e4aAXfQRyFfAoWAU31yFztONCh092+muQVsLzh5NU/uW/6uvZQjEapX
YsIOiUuxrjGNlW/h6/J1EfIqtJSM3LQ0vebxWd+CfVjOFB4GruJgvfQdBQqEr1ro9oGTmAHzggEz
eshfBGAzDQumWT5VyTnlxOVsY9Vf8GJldzHH2grEl3UFTp3e6NUPa4QgW+ZMwqjk6aaIaBa7C3sV
ahtmsiJAExk+fEJqF19G9c9Jzr25KUShBJ3iQWLCRzuVpcnJ2tDXICtO/jKK8IV7LPjnRN4NzJQd
xoJ8KBMGW5m9UY4xc+aMsjCCAyk0jF+FLVecV4xcDZOe28cfhWw9prc4vb8woBWn+EJk3ubHTzR9
+/X6w7ZFWiVhaLifII6iCb1EnGB+cVROsCMCMbVic6/9NUWgPcal7Stt5dAeg55f2FfB0EnswzXt
hUGtT3jISVuWlxXfkXecpRIsU+nPahMvTxbfZ8v40rO3Ng1E743CzqvxU7VSiCk/cszdoBfnVd+x
GrKZhg9f3REtnfsEvMJGu0KwtjmzbrHog0bzYgHuenp67Xv9PNBVsDjAI594degiM6ZJC6SsI+e+
ehJD+k0b+9JXVRk6xbCuR/H9FZagCCjOH/imAl4/ULENdCoy8uRm9GsbS/N5i8SjKjF2q17Qr5FP
AlDq90OOjdn2nM9vfXq7LBh2v2VawTGnmJe/d886gnKjuTXsr2swwIwjbPA8OSG4nCqn5ZVQzXmD
yOn5TOmilX7FKVIhmVe/2VsRaD6BJpHbXlRHwSb2yPNWsKlJ1H3WCp0YdWP7gUBKrCb9CQvq49JY
IETt33iNvUCJ4c3ZM6hqT2XSbaEDgUDen6lBUSRrGBZ9KzqO7bEJMA53iaVcJPkttil/Jf/exNOa
q2dBDvxQ195+tj3uzAAinvG3nk0BvRDEzAXeApmgNsTUNY/bnyvGtYJN03k0BEOshzL0MFDqqwuI
x2VkDXhANpYDGmP0X++MRMWfGiVRR6AMtsBghoC8jsQACbqJ7kp7YHaofsKzTYQ13uiye8hKWKAM
ATsc6X3dlmdGjaGciEXPLCCsjoRWs4H47FCwxCZnyS/N7WPZzVsmJ/A7Zry6/Ikq5fsD2QDaIeSb
Rz43mx+mwihSGNEXj5k4KcmKxAOCn1Ht3qiRNqyS8LnFxc6MtcNnlcOr0bA1vFVn96pglrTG1sOE
nXqfoKBCr3whIODBomHKjFlE9plo3p8cbsStJIxVC94/TO8ubST/K8B15owaiOVk96MbukToNMXn
uWUaCJ2RPvP4ChVrdFmd1Alz0AsLQAZIAQeZqsJKnndhQE1F1aDgOpHagEWAreHz6Zlv//pkANvF
sKSuh6oXld4I46k7rjJW0unQub0rxXOJUdWvdUkv6ANaOAWVx724H5RP0JJ5DrbPAaj/o24Zqeum
qTxFP4u5DfWWCsiQIPxg6jbG8ZTK+fiiB7CwsjstO5xEW/9+foIk0o+pxs2lbFGVNRWKAsh4ncA9
qIzEVrDL3udTRu6cyzCkOcvfcJXV5kc+f43eYGa4mDCwe+ASiMMGHEJF3xfgts0wO1PvQvr/RKdq
oZ2lsY5lTvEzYjsUvEXu1xNueJCzjNohrXk9dX2uHxA6RoQcNHggEBjkgQnAWSzkqFQX02oGQQ/c
e3c5tBkTVr0AnEFpnT6Rz40C/BHs9ZnrP0x6/OP2zWXSqGiJtH8ynw4rv5LqsSRDyf76PEGWHthC
NZiE8DEaoDYLkEBkTslwwIA4KfbaM7Vw+0ygmjBTTUFrLxdxTqs7qil8SuiV9urxzXU+nEdwlYib
PXP3KPS0TC04qKXeH55nDw8AbfWg4uDySWdPIAG2kz/mubJg9tC+gq7xO3jkCLUirafrjIyCatba
y+giGFsMb0CF0UK0FwayKt3XRnQiYJ95er+nTTUVbk3KSgqwnL6dI3DQCur8TsAE0w/jrs+2JkMc
wtP7vbS39CrUUTKz5c7b0hmccHu6et2WE7iwqD6o9ykYpP6U3KVIt5QxPmvmorffEQyeJ+NlGGpW
cKK2GvjbjeGiRai6DMPiO8X2q7+k/feH7fUmb2w8S/HfbN+2+wIjOP8K6o02Lwv05BzPPTa0pyxv
M1Pov5LmnGAsrgODjOre77GSgM/XQKbOyxmMKuJ4DfTM70kD84E/anHMCC60dtBq2R3MF0ls0P+b
N1I/YcxE3UuZCz2EeC3KM3kKHVmlj9hQf06s7XN9WuWH/FDhMvB5+gaO+RTNJzGAA+VDUQJhBEOK
Ta/6wDame6+/UOv00FPQERHTqdPVMDV+XVatPmkW9QbzCnQgmZAkVMf7yYe+zPSAHnNoNQfoeTS+
XccydPGeIUUbN3hE1X2iQzF0iAN+lF/Mj1mXFGW197HGFjO6+7+zPdNg8z4OMMP7gOOu2UIU0vGE
EHp5JgRowuKXkVAXPwFXiXafaKmK5eFJzV7Vr1pP2vu8VGJJOQwDAKMLksEHI/BeyFde88pOsCRs
2rXSTCshyw101Aw1+S8THgIe8ycbzlMKO3jJdKHlfXJT2JeKV0Dv3pJg8HhiIUVNYQ6/VKevXPfq
z2k8shPZClQGkWg3Lq+AO1LiUXGybOQiF953WS4ke4k8Ffqcg/nDpC8YrOshd1Qa9yNQ1Ds25O7t
P5HZOewuTNtOMPSQxt7HJO+oPxSgaEa5G/BJtG/TwMf5cMuFuTiq8hIw/3HShEE+CZ4m/cRwThvQ
uuPLeAeoeBpQsBkEgFPw5vPzIB6088z4EFtie7aMgwQehUt+wWf6zvsVXnP9hERU5Q5Ukz6uW4z9
UXDhnMI74gCFondCWuHi8/IxXB5RnBQo+KQXSbBhWa2uSpKXEJStidGk6LTJ5m0ZRUIeL0I2cWKE
5eCNufMI6/9p+8rU24peBV+eKFcT5BjDZfaRl3CWO9NXMVgHlUYYqvGhJyzoFv8EOu/323n9UCPc
X5HqlrM24+vivpLlHQ8jDQv76PUakHD8PjLdg+r2ge9MZvX/SDqzJUWxKIp+EREq8ysCAoLimOoL
YWoKqCAyCPj1vaiOrsqq6jQVEe49Z589YE0vz1819LF3as6paBgxIWlMWDDHaBbuXGP05R6TGH3D
IAScK/chrZ4w7xnsDD+XnAZxtBpv1KF74JsjT6aT1zHJY7qyFHBlRN3+pDOIQJGiv/IyxP6U9qDa
IadtN95MVlLQzwi7KoFfBBBI8hCcfiVv05/0V1qI20kwPBRMwPsCGewovLSg8IdSmw2lOLCgIhtN
3BjGVXmgPYW+SAyypwSJD/8I8wjdEZzGY+LDfBJB+ITZDoaRczRLmwkP5B2ePpfugkHohtBJT1Xc
Hq1TvO85HKBOXpyvqg3GFHw3lYeZplciIULKAMI1IgCDf4pui8/GXPfF6wTb42w+xja3peaYj9Y4
hzCbhZ7JYGmyfjnKmqt4riOvXgOnEPn4+OWYbPxt7kY1T4IkUBZD3iipTD4j+6EF1/2a6Ln3IHNa
i6Hsyq5K4Fys2SKEqwHpGmQMwpyinnGj6AoOurJkdsXwimzDo7zteBh9OCKS03gDj8rPAVzu4ZDO
2XuQjPepk28V77EAhkFKEMTnAT4e5l8FwfbFFWdKUjW/B9iv29LVCK3v6CSYkgpLQpvCzm1nOfN7
/ZfYS5ygcDhv1g+n82vcjp/bgYoAv+A7jR0k/aC4zP4+gNMDdQHvvAfD4QTbkPceS4FtdaNBoxpB
KrZSl7TRwmbkMSWvffrZwgf1Kn1g2g1NJvguRwWvCF9kUqEpSvXlA7IGVO8b1wRx4swfPVgO+YFL
yiPgmk+S/mBwFYGs2WFPoA3Oy4mrbgp/HOIuhayJEWh0lHPaMX39+Bxra/RxBAnnfbuiPFeQX2MU
m1n6Sls+3NEyc8de7Kb+dxb7ylLwKv4NNLSsgmSJRGsuBCBDfrF4Y3+eLIRgeKSw65cKHjzTbo3D
pfWiLHAYTs261RNzCFdy1cVrlwVZEAdyoAYCarPZh1chm8TFHm0e+ZKr+LHbHF7cp57siZ6AztaS
vUf4CMtzd8tcRFTbOEy3KhTB7ctthlmw8XCTc4+t5VJZZr646ryHW9MpX9pD6nbMVykW/c6775/7
1JVX8owBIL+VTbKP/djXd/fbaFkdxCCfP+fjU2XX9BuLVuTwn1Tr1nOOj+2CrnPXOZFbzvXg5Qv8
fvmfW8roDdjz/PY5X9v6xtP+O3cFange8PUkOhq/m/aHyaW+VUhaVg9ErkZ/eO7LG4IgP96mlMD7
aMNM3k4WIj4y+87TA+GU+dKyYbq4lDbj2Xj1naUc7Xg12oyWX7w5XwBY6/7ahs2RU52Q070WF5Ev
4iU0HC+7ymISTlzt32f4XY05L2pQXV66UdmxO1l+eUbOQ2ex4+Vz+IbryJ+E2rVwkLivR+6bsgQz
pjWGsm4x7xFVQv8TFupCtlKQjnSeOuKBgT3FGEqfLWsvReyidNN17Qs41gwWMSU5tm6BQQZTjtqF
M2fLvmRFGnKkLpSCIciXHl7cwqF0kCaN3Q5jD7TBODcE8O2DEaC1Tjc+hkTzDl6oar3P72dOrTbi
rUV2dNXc6JgFkSushQVXNuonrlCuUfxWN8K6m3dO9u+ae+2ExQNPNSbNQfYnrKPwsWOq+flRNfsz
h7rxAwDXOQwrU+al8Sn2xvPXX7rq0Nq6XyQOr+ljp+HeBjgV8Cz8fJDu6t+aw/n+ds4byhmVIq/G
NzXS343IVY5AX/DchLW+xuGTK/8Db0hYKP/+Pv5B1+Z1eATNRShnj0BdfLAnaCngDRUUmGcIET6T
uJtajHkdDPtcMZDcGOXP3cadzIy3PcB6+IwNhUnxoZv+jB1sg/GOZjaQ2ZHXniPIMjCA/9GBNK+3
Uh5Qhu+FtqL1/9A/7IeNLRt4auk6D9/nbEFLrG9ydkV1U+3RFTB9RxITpHwIohN5uo0rmic7w9sd
zrWw+MzLHyJIRse3KW2aA+YYImgnRqvT9hjmvyMYs2Fkc1VaiskI9jnkcmP0QIgjAKi0am7puth2
7nv6wAoqnsarf+w78EpDAfh6W2x9T9aS1hA34I5nFd0nXIVdeiOjhI33CbsgvbGDLV4/FWvdYK+D
M0u0EI7xcvRbzibzaqMRwvBefgLMrDeTeetMfnNk6qO5NBdYZGRCE172Y4PkxJ0EChsxoJ7H1c4g
TVzGQKi1W7E5xE4eKh4NEZyYc7xGLLFgtJEtntDTntv3GfJVx9IFCBUveI7VCIHhgdnrez+AUPzQ
gj6ix9kVM+Rh6gHBlKEyKznlEsC9/51/BzgJp1DMZsWBihR5uTuIJZkfMo85FLUVzTiagRwIDaX0
sbI133tg0IDutHDN031buFTiqA09AE+EPOxWsKAio9hCxeQJZ9Kt2kMIw50JAkK7QxAZzeDV8JzA
Mzaz4imSBHajO5kUw6v2N4S1/Q30FeY8bTaGctBZAfI3De3ZLd3f3X2LWwXvGeoGspPeOH2Y4IGR
ADCwIOA3R5fnDyDg9/KB79jc2BhnCvJ9I3MQmpKsZIi/fUCPDzOg3p5KtuNoBoMNApgJWZjJTLyG
pPW1+Runkq55MQASQ1oeIyJGxGEUcEhM/H2o7oawVJfspCjZbpxwRqjpmQLg6fIFThg8SThgPDVj
WqYm0m0wLGcrGpiwzV4eLbD8ghdrQYmq/WY/tpmaqBe2d5OPDkIzNudD5AaILLSphfSewr+g/12h
NEyd11owAmBJAscp8IfHQdPkvUwhITT7rjQJyRtUv5hi4ZTFbHYP8gdawF1HM+MNRlk3ujraNsAX
sCxskkymx4GY2QRPRzzVwKNjJnft92gZKzhy/XC4oJIunyJAHboEnki9UF3kboU1P+jJ9zCoz2s/
WzwGAisQKVI9G5RvELUgH6isQyAsXwve3RmiwrAanNVl7ouXgb0wmdqj80Di/vokqV2DO1JhvNPq
gRa0rxjv+aI9YmkJEBsxwle8hggRbabNeM8DMYPcCsgYwkGa5iG0c/4/+qrO/GWIdudCYJrIQGwA
ClFOfngJDjiRhuKJ0wZKJ3nEAGh8tEEOpTViOolQVpm1N1oO68t0eTk4O3NiQWf2oFiA618EFijD
h59n1uUUkM5RBiwOIDXs6BAAfNg444NJ9ZPBBikHbW1tEuGNL0dswbLJqN251CBHDpzmz0VigEC3
ClANvRnnGDMJi+1r8VgUxKaAV2H7zEybmcuMk6Xcmn1yBYgHJGQi6jER5LLkcobcx6hT5tVuuI8O
Ez3uyZ7ng1vHvdPb8UKuLJ7OLIjjshvjgEkPHiv40+NYMFlR5I1cricx3VHfr6BRgigNl94DXzmu
CzjBW8C34STZ0Y0tF6gePzNYwvAn5vqccT+27uQWVFgIttwfLFMvw6QB4ox/oHJ96KYazKdgSCiD
sR1dOrPMkmfEzZmnnakHQCOCzynoCEHIO8OMdgNJDvIImwmf4RIwtmP6sO+QtxG9OUedwmn82A8V
aRYZfwxV0TxCDDtxw7UDQ+YwgbLB25C/LCDDcwzipjndPw482Q9B28mfrvjK+osN07wi2MpJ8Kkx
ZeoFwSE510xkUtl5pyztTsr8E5h7qjnc+Pqs8dNQgZt1OwqsvNzVfm824Y6INsFlk1CgHP2zNCmB
FAdx2fPvxbaDNiWbl6aJppXrJPcBz4CZgYjVJdfY4Fpl3cGJRGOOqRUVO+M3VkbsiG5PUtkHUgmO
WPhySr8oPqcRHoA7HFqnKcGtxKfZxQr+Augullfmmdwl3BRVDy/okX13xOlZvVH0HkuFGf7Xuq8j
Y8xE3cgVW7IRKS96871VvRGYJEqh2I4PX4atYC5/CZf98Ev/K8spxBSj2cJbw6SbM2EwdIwMixc5
ErbVWepNhvZq9r7MVbmLGRQYBVRafFGND84LpkTQCFD7LD5OzKYCdpg2IcZR2KBwRTKAhz/JqGpV
mVEfplOB+Jugges800FanHg7xjTj0vLvfJ9nZrTEajvbLlooP1/jIi1r640ZSmbCuMAyWSDsF7OX
GLsa1RxfYxMbGT6atXzFnwZnkp+IgRQKGAh+eCiWLnfrnL+JunE4aMGh/b1l9vAW1R5H+inICEPK
pfJ2S9A8UAEW6el7O7KVC1b6lOP4fbvxtVY43ewsoJrTu0d0LY0mNx0zBwXvb/aOA22WNADKvYfq
GRf5dr9UQoo7fb78laaP9TjBUY8JU04LsGcvYadllx458iV3idfoNtXn/CGrJhiUWtq8u3EH9ac4
jPEpbc8YU7OeKrAQrE9F79XBFv8tLzJGjUz8lAlUpL62x0SDs3oDHRfAmO9BS8ZGkTUU2GNSqq1k
DChSytAFXur8GaZOAiuBBiyev9V5hjwZnpSMU4HLtn6zFQ8nRrY4BIUWVDbCcSnEzHYxwoNuRngX
lA9MG6xBHonpBQRm+JSgwGTpYbpxbl6WmsykHHF8JW0hXitveO1OklpvSqPJmNW5enrA2PA4gXah
idAW34/yhD0rW38nYdbvYjFIHZkFEqnCR5+9Fw1a+wTbuF/t76N5Mtku+4ErhQ8Au2XJF5TjA+lz
slfZn5IhHWMFSpTHIdr6InKDjtkSAHXtfHyqG4BnYCx8bdH5Q3jZIiuY4AuCcsd8btX7Gkro2Cke
5/5cyvsC//zmsy7cTDOxrRDtfy+LKMFMJ0F+XzPmi1BGtfsXjnes3gTkAb15r2YNfA4FWZsxAWI4
zeFhGdBVszoOMU1ddjJqx2kWQ7J4r4vjNzIb3G7G64b1lWZm1eIffrc/LPzqY/nwEBBgfG3iPzKl
EqIGhixZdQ7hhWJhPuspwxW4aG9sm7k/Ph5WorZeuC30oUGaTmom8X01TKFls4ve/ie1+tcmz+3v
tkkoTartY13WfIlmg1sBcSzX/szg/yF5leh9Hj6E13jGRYVkgwWZuVoUEEQMF2uEdIhK9QtUEIg1
lAW/7C69imsR02rMRzyEYyDIrft9z76/Kbc9AuvFX/6TkYH6MqOXHT/C++RX6K4TvqngVWljVBrd
DZmBK/wU7JLGVhpvMI2g2SqFadvh5LMnoHBgd/aWrTzQvHCkAPPbd+K875ec7pCNvXnM6/onSY9I
zrQ3u9tSHa0LzIsMNzKFwhIzoxeYp1zzDh1hTvP1AQQXrH5sj9XVpF1p4ibBCFMOx2OWg4S8CH6i
dRRssJ1qxsfwCjQJW31GrXw4HSlZpDXseI5yxJB0SorkZhj7avipT8HS8ZW54yt5n9YyglJ4JZYq
Lu8/HQvsUbuOjni1BzVzL8ZVkGX1RfZx359VlztZus8+21e0LvCfoYFCTc8vykfZU/CO6GayNdoM
PXxk65hBoD8Z2q0sqH+gv6fQsX6xTYCmS7NY/PKl/FEX+iINJkcZIofRH2uuQl8m4qKz9LPwhDo+
LWHcvEy1nJdz8FV5EQeibqprhPhrdcHvtRTWv/q6FwxJNIp5MeephsepCymMd0r4+eFy3VR/z2U1
EyEK8xFhUxHU84+juJz5NOCpnXLeoIjpzWL+ZdQhGBUf++KNNdWxnCtu6UzQYP7WThoMrxABSIiz
zG9seG5uZcsWSBCwQ+3wrHM44d4jiGwYhXyX/1gg3NelcJ6/Ctzk0vnCZ7aJX5lhrOelbiNZHVNj
tmlvgGXGXgQTx68usTtAKNmhcAaEpBx+z8XF/ScVDCAUJBnQR3BzxW/GvLNAilZzSUo7hzeIQIjl
l/EJvEQ2Xfz1pZC398XBiIYNuxlEcryF1uY+NQnjdMV1/KfrpkDmLl5sHysbfPpnymiu5H7TTnsc
/u5bVQpy+ZTUWELAWGjshL6e2vk+mxDKhAX3x52oVtvN1Dpk0gxWp9lS5OjVQmvxwMLYWDRT1dJS
zGbNFP81MnspVm7P3oq5pKDR4XezoHaoJtx6M4HiMJ+NQZIoneCOYl/Jff2FaxFWb83ptWgj9YOh
2oiPd5TOx59dzFbDvmatWeNia4RHArJseF3w83pIXH8vP34ddcI+ZOMPGxE/2YuzVGAHBfvSHrb3
55GSWdBHJp3xNDbfaQLKVbXGlxrC1C7klejlRZeNcGT7oY61N1yTVyi0lHahthRvotdZHJXJB9Ie
mIvkt58C+kZhGDXs7Wm+r6B0sVOh+jI68jMmq/u5bnczQgqYRFZYX5rs7zv+GJUrQj4274n584QV
UrqK4fMtbTOts9ka3Sl8RwJiEcRMzO/t+IGBTqpJPPvJtrm+qQbo6Vp+YcgHQ66Y6ry25ciVIaUY
d8OYgf6tpqGumh8BL8iwrNf9027AgLvJ9sETfh2NScRKLqlB2HM4HoYf09n3ti3y2eigGY+PEcoY
zcXbFteS6Q4w1oguAmWHLBkzfRZ29PM9KbM9tIHh25focgzj0AiJsLKkiy5xc3Cu896YMpk06tvD
1fslix/Vl0pBI4y3Ig5zCGKMr7e472MEV15d2tNpWRoeYiWDQeCysKbII6rLx+um21FnN2JY/JRz
CZX5n2ZC+fuR4U9Mkx9SIoYaS6chNWUi0X7akPys2wJI12MKTQGW4P12FoIJnQBuTy4fn1W8FlIR
VNkReUDIDQPfaiYB8N5x01+Oy+mDwzdjApqgjAGdPhD6Wl+vOWQw2oOO2FaWMOT+tt+3P/JMnDFB
e6EEmUZ4wLMFfLgTs5m+m6izNuSWFsRTLgWqBYBJPX/60HoiUt0/3qvaergNCVd4SRq0XNQppXvx
oO5YzWGKd8uqpaRnwDUrblz8chBjcWHcfzMu9z95DZz10m+iso2xuZ2J1R93X+HEsw6fTagdRlbP
GhuYNqYO7Dm3aqAr5gdKeElPqc7EE+EKxni8/c7wSHXadIZjv22w2ngzHf6uW1CRGp6GJ7XqKtry
g9UecLlGYZ2NTa/GV2PFkj5BPpFP3+P9lqCZ7Bp+ECNBciCHp3Hjj/O4W8JeVqcPnDlG4qJqXOEk
/JVO0wy5hhk+XqjsLiqb/P3ExadGFpVoa+rYY0Mq45btIG9W/huGDvyHZpYWKx2VHbD9LoZDIXe/
I9Jjk7FKiAraepgPhEJokP5x52Ewv+oESsonnQehn4NL+yRkrQy17CyWc3YoC5bjuNenUvNYp1+i
o5ltlKe2P8jRvKaDeUN5jGUWteUD1diLAYU2tqWXrX6BlT63Z3pUcwcu0Z3Oh1zhIwmZFLgCv5xS
cj+Orh1z2uOXPYJsbfeqNe58JMfCWkqUfz81xreT+HPE69oxBVVmOu/c4V462kS136ho9O3oZUPD
UIS/cfuXf0J+qbDXatrbp7KciPNimX/9FPGAnh61907EK5zuC0chRusokCHJgOk9DCX1kMXkuPLx
tnbPTaK4so/ZhwRLEDp/PYN411rlFb4Z7gN5OBAiOJQR2Hz3lyVO/1m+7prZDDodPPdP7ZvILkPG
P+lND+rWonPfE+IddVc19UbN0HZ6NS54k4k5STAWNhPFJmGlO3+kbTbBG5iYxHGPNxwbsob4oHbe
GvPW91KEWkOeMKnMHc5IPWHFbSj3szHzmRUpMSQfLSBCGU9tTgpOoZhhxjT6ucv16WirfbySxaCc
hsybmZNZjGnjBaFekWx5mubQqYr6VP5ruQbGi752/vBpSshsMu5k+6ALRixoACpF/h1qRXucNCtB
OSrGbCkloZYbv+IJRdEzsceLotlLzSoDrEFGhFnH5YxamdWkncuEq47NmfaZsxtYfwLTnMjSsFJE
FTn948Np6P+owe/2ozNIfNpR80JvcxSAZXbbO/AERVSZLotfXbX/VMzKa7NrbMy3XsR2WczQmYVz
1U+3RNAXHHHqJfZbNp9LLK+EKVXwHJ27+QIoZ57gMExgapHYzNmsmJlXPKs9eEdbGKbEilGDpH7K
n7VX2RCrrMjmZmISNnG/fIvM4pZFwSgo6CghYBa+EiRk2qpqg3FktoXNEagKTRjxq4L5IXOiCZQQ
8tBrl6ARQfnf7RCCDjL26VraCJItMgl7XdKnLZwqk339/ro0scVfmLbxPe5jDWPSgkVLmVxFdnXv
4bNMjFfiqj2Ut/u61M2Krbb2c4odtB+ow64QICiE1J7SLFfNB72btK3JraSYlAp0/NR2qfn1Gbys
uZvRPLd/1OmNZCIf28Fi0PZ1HQ5tsKP/NFRXuRVJoZrQjEEde0QvT9mKagv7eVTTBnAmEpEQjLth
pxYFM+KdbgpQb1HqBPqaAjxdMcapoPQr0LkcZR+jNhlg91mOZUZ/vwofT2EwCpBcHmn0asEb9dgA
JbNSWNLIFxy8hazkaQTztxGYA+tAtn/JwaBjowuDS/hGwbI2swW05wr+md2fB79Daj1c7Fkb0NVB
IHzPX+lct/EnoK1uTsWG3h0SqHyAG12PfTieOn2JVbO1PiekNcJbNrV2mttZO2QCYVJ0GuWoISnr
gctp93kJytMU1+luE6ER+p5QVt8ng8vCXb4KTLY1M9q331mZ0R7l64kK88WLPBkwu5felJusCGAJ
zJV6OI3jTJq3kox0AieufPt+h0jPtDy2tR5+GiQ/NDCYsKqfuYRaJsUUzB8Ls+yzE3C4AozN/74s
mw8C0RL5mjETZ2HgUc/G7iT/W4Db9We4WuBaTCTbhVLMOdkficxw3oPzpeDyJowX6/CPSVe3eTiI
ST/jBav1aPPKnPtx0EsDWQEEvveaV9jVKct+v6Pf5izaTz6FfBTijjWOPCwFuCC4CaEmj6zsHYKu
ZzVd49PDUE+CmEX1c2cqTbhJhbHhEp0o9//n974U59I5W8uMC/RlHAdFhaBHvqQKmcOT/AoTSbl7
KpKo+LODtj/J2dgGE9/8ThtIqfjN6ZDYrCoRk/J1+5NuytGBHCSSxlvJeS+T+3U84kgB5IiwEvH8
XD/kU/exYsmpBaeGEBeWwhX6TEwLMKK+f9nJ3QL2H6GRNFAsk9Dy0udjaPu3VubCkcJ3OS8ueuSi
Ne0qr6IAJSdByeaM/yfDKuGJbsOUBVuGfwE4mStv5XYmKPunBpuRmvau7h/wreq/p/6AvAM6zNZb
0OzM8po8IJsNSUW2DRmWoolGEAHWfa5h1Ah2gUPMNl80Dz/PnDLoty1zMBo57ZwgaVQMMtm2jYJY
cAidev3A/Oe5S+Jq6iX5KxFBGbBaXWYvg8/bUYaaoaGFI3H1SnZ0jF0VLNZ2GLkw3SNEYzRjWoML
LExdmcbLUTErNoWf/IojKVaZUPWA9mu3gF9Y/vI/mDH18VYijw9kj6WuCOAFoSMai7cRvgBYESC/
3AIa1kwmemfUu/3sTp3BXUfN9zdJZmo4n+DN2YEaTWZ7iKUkVd9XgukkMyJBAVRd4RfTGgeqzgzT
NEwZcFaAEgONcOxqAZqhYTkIsCh5eHE8/fwy7/1Rq3l6yjcPi8lWt0WLjOQxl/0GQSs79BQJIOE2
r4lHBl4lH+KWpZ2MCm67n/EVRtgIJh+RzkwkQbm40h9AYYzr4SHh5u7INJTFD/CzqvpF4jVvC6Pf
CVpajNohgSKfp5TCbMh69Xa0FPcdBFOUKFwm8sAoRLzGhYMKhuBaIHXxHva/SmqPmHZLTsLAm2v/
xoAAbpX2IEvP04oQbTbWCh8GUbAP1UOWTjOQc7T7zDCr83cUgo0J8uV+33FnvqfCEjUTfo8+ZeVk
8LoBZAJfF3M/bfdCSPqnDs+i9fL7TIS1NTKwvC70KX1zoIdPVFNfABjNEPtZGtnEr17IRmb92cNm
BKV5/00sGY8Usoa5LhZQ1MRr2dkwCaKJEy0i7IKCZrN7yf5nrfzi2USoOSOGBZ/BY40ZwuKNmwA4
eesj4iG3Fbd6ohicgqVt/FtFx08bYHSvJp7YBpXqqQxxyI36OPAwEVdCxhmHAy9vZOC6CoMmJ8dO
szo2t7FVdNMP+nTi1lyc3luQUm4iEQB+Gr8ckVI2dvC5fybw5ZxmUJf8CycgZBbjf5SEn9G8Jn5o
ZHN4H8QCEA8w3b0iZobUD0eQs6ZflTVRE33uNr/v7/CawrHFMp4AzT82S7ExW0SNi27/TKciPoX5
DNNMkwKNqcJ72/6QYo1PtUTaTn2YBNh2wxXSnRGDryec9MwS4TQ0wd0ubMJhF9iu7DGByfBpqt1y
ixnLa6H0TFp1ilnF0zz9APEDVTsbHWEG++c2WkEOuTA/UQJ1q245BbhVloifSxeOFZqoBfIHilD3
HSR2TvLHguubT+azfa/rrc4LrPMtU2uW9/NAbwWJ5qPnMqOx/ucv0O/JZ0mHMCGGvNINcaOJa+au
2snzalWSm7buNgUzizU4hz9h43g4tVtvi+PzmB955KpZCz/dZrKDKDZvFkX4WmfOJ0yNzOt3GMz9
8XU3IWbH1xjvbbU9cDmo7nebkDGEWRDHTj1zKo7dpt4y9z2UbHCLaN+fKryHwIt5ABTo1Lwf6y0I
db/Xbhy47H8RYeKfsI6QWh3YrziZoLBUYSR7PGykfx6cjfe5Wr1PEFFW3fx1anZ1yFMWV04QTs1j
UO9tucUVw1Z5BfgIAOaYheTXbtueP6ysQ8J6HY6xsZGhfMTrN6xplAxIE9N16Q48nOQyYnRn1ltp
X29H5+cxGo7uMXYmilEt6lD2HyMrfs91SA34hMk2hOvHmi+spRyKdtP+/jncwub5XDmJ+KacqzPe
SGijtzSLrHJUQyM+awosPjWWiCPlGD4ew8tgF3YVfnQSjXe4LOWbmnmYJf9S2GbMS/Bo/KVi508t
zHxtTloDNxTscW4x4g7Z3+PLOyxJt2Xxqf9em5bAioWG1vNGtihu/qBQCXUE7EVKCaqFKQOieen1
mztUmkVCtbFS6Co5VOwWvG4vHca98b0la5Cdc+sLs2TeEzPeb6L5nb/FxyxMr43/3A/8lhE8re8s
8uWgtMB9KVhBAmpMKKbjn/Y1jT2sWNbaVTlik6r+NHDeJ0PPgfXjUJEnRvXGIMd6XnBv6U8P0nQG
OysuFfYpJuMjROrYEMLMY540riB4MrLhOv/ojB+r/cMRf7SXjQkDz8446v2XLJuAThMFOur0J/+g
e/p9ef1fc5oMWr9hsb4xJ2E8jalBwUCcboIJoTSFnsVQAH5Jd317yXEQ6iDw5fFspjWWPF/jxK7J
YPnLuK1yK2Wwl2B0wy4EayBlz2c3x3cAZJDiFAIPewK2BrqhwPVl6kpoeWs+WEoGwrFDVYH5J6tm
gySGcQBTSLJGIYx2KHIwK5/iP8D/4es3xijERJfO1+qJx1Go6RbqLxZQfvyb+gyV4elmmYUgJvsG
/DijWrKo0Z8hwcSSJ/0RrmLYr2UokLn/gQaLXgKPqXSmbIRgvIY8BgKT7CVX20ZbeZGh3h3cDZXB
4A9vjzv0EFSkFygSiRDQD7DKQN5DFQSKiV/qxODdM/KG4cDEmnPAHlnCCfmn7mNSOXgCXzCMWcFs
sxKrXCgTH7KiChcoNSZ4sxndjTkqGGTJlfomEM/43IBmeExxriv7sY2vr+2i3hfgmmvlUIX625DZ
bHnts96jUzGUC2AuCGjV4IdqgpIlX7e66LvkJ/I1XwxiXgip6q06JGdx1V8mF3q9N0vNpb0UN/FJ
GhDNXXtJRkF/AOptK+tFkYllJVAVgi2jiw1mGGt99z5Uh+L2YBDJJg6rkkNOKX2KKQgi0SfthcZn
hJSS94P2VzZA35+35+2tGxKtKLT7U3Xgj9SXF5ErDvM/8riR+g5qQlh6VulEDhAkP/+YcHLe0Cbl
gF54CyOOScQo/C6+K/GkxcDApL4Eka8uVAiYiVORRYFg84c4KPzKrghOYe+8aSO5wLmUB3kqYi5F
Hqi3737QurEf0RFUhETDgIE7A52hJLRk0Gui/XlH1qeeoYZrGMT+23mR4VfJFHc9jYyJZorZavSm
RXui5bRI5xlDpErWWOIha4G2w09WkUVKJS8Qo7gB0IPei8AMLyvwUxzbqRFp/bCiAlunUKVZoepF
o8F9v2dfYXl9re/4wUresLvy0ULrErAtGeZzCHaINYJUxj/xT+OeQwEIMYHn5T0B86K2brGOazfc
UtquhtyNosx7rJ9Xjdn4OdsrJ1wBOSSls8pDAuWIZfFOVCM6dpfDZ7TGNoQgk4wuPCwpc4pDum9e
c2hdGCLiIMFNfudiB0bG7vs55c6fcClveTdfeCh3T8HElmwj0Emm6PUUgjhljFbiaTJEcSCgUIhT
EYZfFJejxo5wySQNAhydkxpUc3JK6pXkQFpAqW/rIa6oCErY3k9wYJgYwLpKz/3+65IfSuvFtLWa
sZ1+DeWcMaTdCYTXwJ0rtjDmhhkzrcQlWwxn+obUmZsYmg5+QnQOrK0H+gSE5rlf7eFuCZv0VlyQ
ADr3w+s0+qNKCB/n4XxQ0UKkmSB6UQ98Rp8rKa0INa+VbkV7bN3Gfn8qScwsw4ETDhVgtIdNN2U1
bYkCAWQjF/NMN0g/y4XPZwMBfZsu+Cw5qUMUAU0JnIpbeo7eNsPJQLIep+/ve4cROqSObQ+7ebhU
eDeQ4Ci4QmlHSVIepbOMfhGeBiytD2Cr9+J6AvHHM+GJCBq+kV2TWp8N7s3gjE+cw4G8xtRRMEaG
a7zQB9Fzcfhu+BvrLUa9aHy5QNKbtmu8nh7nwdgQaNO9hyr+Dy/v9TDZZvR5EX7ZaTnxFPmsGDhC
fA3aG3aVwWFh5DD/r87SjWPm3HL8nBEuQko8sAL+DqWLd8RGQtenAXnDRuUWxTga65MLgRTVufbb
/anZj27PLRHcBwo/yjyG5sIlueKYhzojIX5EgyHb/sUOYpcld1Z1Gx94seTKpw2ew6fMJY5VzgSH
aJKU8Jr+ly3RaPBC/oVMUMbz9nBf6Qf3Mk4bNzV0POAQSCDj0qHPHLzYb3znDknqH6MPs342Y5x5
uOlRhaLCAWegc/5eKMU4tNjt6MSSfclGTw9P3injZfoejFUiSLXQePCsoiDXIeo6I26UscHI/d2a
/MLpZXCF/8dB4TjgnLFKcW/hpIHinIEOGZnou1lNuXUxGkDxNqTTo9TGbOD/T3S4xTm1vG82FTZo
/V+jB1eT9zdIvOIbvhn5heWXD50H0HG+8HVJB3U2D+biGLE7S7YgWp/YKlEjq2hIp3i7JPQRYFxw
0hktAFeLJq0WxFyuGQ6jhureD5cXB4M8gWemcyEHiMbowLL7eGwQkzfYRbDm6kMpwBpRs0GQ7TCD
Ao7hCu4LJUpc0FZDelk8sTMGgo0c9B70djk2POpRbQCLoFYtkDB9iadoyRfdlnalwWnGSQk3nOic
1jci4gG0AVkqoBG0Xf3EnXRr7Kjv2i2TySlDGAXwqwUvVEXWe4KWE2ldVi1wv5RR5GTzLl8O7Nyv
K/b2PZ6rxNKMgomMrHQGHAflFkgLAucgkG6p4Yrw2W96ZLeivwdB6JV5Bs9+HX9P0puAvSVL6MDy
GwXSDLwJU94/XBXGRczEf5dUDqaZxKRoNb4u0DD3HzqjoaHFN3PO2iAb7vjy3lc3ig2uMUp5Xls5
dBlBZegVUkMePkk2tKWM5AYbybub67sKnyW7fXpo4EWMR/LHSRrYjPl9hynQEpk5a7/0CnHb+1QO
Bbk/ItNkpeRMtaxJhiWmx3PqQ7SOhIYc0iWqXvIpxr0twv/Upsx1brgY3N2Bk4jNybmEGdhCLeQ4
iFfBv6qFRffac2+9nxs98grcqLr03IXEPw+Jj0PQnXwkr2QSTVFT3XEjDUBTVNGsPBkjVUx37w4g
pFYiz1qqOP8XU0J2luVojMcMmqkodXAqGGJliCOfEJZtYgeR6APxVPPsB0RqIK+n3UEmxB8CgiWU
ZljDhOIMZC006/v/eDqzZUWZJQo/EREMKnLLKM6K8w2hbidUZBAQn/58Jf/pCJpmY1EUNWZlrlzJ
rMvns6XEMf86fec9ttPQUOS9GcH2ku2s2Ev3JRrh12Cm3teSaasrNFJkG6OTT9CCM2SdkXzvEx8B
Gzz7DkhociD3i4fPSmUxV6COu0IokanDi7T+dn1V9pn6wGeT+F4MN3R8gJ+rHUtN13uig733ahzg
cMOHr1uC9DA5qzCproSPsFsxP7LuAhECM5bOatCw9ju4OCjHWneYdjsxkNg96N0gowshx6PrpqnA
0EZDJDMQ3cCMoM0d4pKJgu2TOxWxroOJXjDyg1i5WhOxku+giS0T0I6P6WqBbNuGOU/tZwnAA5d1
i34kgyGQ+lm391dhgsQZFBpfIslBKgSHcWYD0psZXdRo4qudDtIT0Y1wnhbTCaIFshku5p2dUGTe
XcEsZbFRtHWAKYIddEU70ZNKl5O2+R6ZXGVjzQaGefmai9lwgr6SoX8/d0Yf3cPNjiml1KZ6e8hm
sHdzB8oCGWP+8F2kB2Kj+rc11bYoQR9Abov+5jphXu7u8gi2AgKU4+VOybzayXEuxWmPEMRKMGCO
RNCC9hZmiOTYxl8PEYROCCtFd8SYC2++LrnhjhmDzTuo4SdkSy0HRPoHWY+1RQOD4bNXkgom8hCH
9wUDPawn33wDuzz8axCUfD5r3Kap1bvsM74Z2sgajw8RFoAUYzWiKgiEovc+x8v8Cj5rRxPCobSi
7ZBLcHemCjaIuUhlwp+bGRX6TTAs/FxPkw1xs5jMkQvpNMinzP1sct7eBzdDIMZAK/AT+OB0g9dk
XYswaXwDejGo9VN58cLtIYba04HV/Nqyn+t7ZBGuhx/hCoHQA3czAoi/CreS+zksW4QsgPmAtQa0
L406w17AJAqIu8bZcYzJQ8AZfboR+MPQA8KOQog9KXMrAE/dNvK+hu8kK8nrXMR9REmYCghKMMUm
0YJJHBLkD+qyYTvzsCWpp09if+G/InwodiDY2gB/suTKuFLAyAaaDOQnWDUM/hnCLHjG6+Yt2RfZ
+yZ2iQ/Nx8+AsOMzhDjccdiOQN9jEL/VKmSn8+x36OiSICAVRN/xpIPRCvUEPthMuUOdW77YHRPz
i5lR6GAugBDfvevBMZwW9vCJYm7a+I3AxPrs5TiR3B1E1TkstwASzaKLpRCn5wNcN1Bn6se8L+gl
3z6Km8hWt8SCYqTC4yFNgPcrwEjQ8GzgYABwqQHIlFeYn4oxqMxv7kPTeo8dLWOw1EBEp0/AwkIg
JhKMJ811B/8tJ+8pk88R6fQ3ZxR7VJ5CrBffUI0xfTmPlX42xuhpCrJCZ0xkkj8hzDoMcGK3yz5O
4FAD+RQf4GNLHgm/SfhHDBNsvH4IKTzLANxRO7xGkkXydVHVEzkGgtEXmL4H8QjMMrch7kHakGx4
+xRsxXmPPsDILogZOyuWdWFrcHP5EJL00P+f61X4ZU114GQCswIMD9N3vkMszg7yQoFxb0aALuy5
xw7g6XDddYu/LXhrM+7f2Hj29T26dBYDaHI7NiELewpQknb/tdH6WVA8HJiTMsKPdpzOXpdsaizf
61Td/YOQ6wFkrWmM0C86Jqa8UZRjlxeqSyIYfXJLObiMHsAC7AEh6IR4FlV+fWZVCX9ag1vutmos
7MP0OwGof10wqWUML+c5C9mLPtzsR5RNvdF2BORjdwKzCOz+uAIdCXyOQqSFWQSZXjuGRCmkzXEl
MAKWgDcBXBBAcGqICXgveCkIDY7UAnMCMgMHxkgHYYwrpojm4Br5UUhomAZsCJB5gL/+HWpfn7CH
hJ6xNjnY2jFhYIjijMTJGQGT+RCPkh17TsQ8xFYk0BeIlN+WgVGPyoSDO9xn7OK3ALGOp/k4Dlfi
dvMjkuPLkXeIOhxQPODBzHDkLdUvpi7DgR0han9IMG4e0NvbgVkbkglURbyJa4RLLpjAKB0XbFqE
JEx2lXAUY3JveBK44CDj8ESBmY3ZEDCUOGgW9hyI9pyvidgicM19ejZ3YL1paoybpTsgfCZIMbYe
qK+YnRBK0j6Gq1/lUaFccCDsMrHyDniq6P0c5MUqz1Jb09YosyHiRo57mbsVDcEQJHP2M7xLrKVn
BQ+zBWv9G+LD4kz5dq0zOdCR4JXHGofLyi8nLmgb2owzX8938XIuaAsOLqhi5GZah70ALUJNcOTC
E4TKTipxADUlchN5AOwWosCvCJSFC5YQ9F+Unu/l25pq4OK5B+Q6YmsDQo4ONLx69QBdVjkWnpq/
qqE1+Cg2dv+VDf6nYomlKsj3rGmoGpBKqUECdps4gIxqZoqf+gsQHWovhE3oMWgtis9HtI/UMiPh
aYooGcTAMd9Hlik6IH4koivSA/i7qYAPq9ivSga0AL9RXA66LxWPMQUmH36GHnmF2wnIscic0Rmj
1MT88qGmFrr9POA777wRl7DIQHkNy5GwsSBcw9PEBRIDXiFF101/kYkJeIWxRx60l4/U5A8y4kw6
LsQ1Ol78Q3HroOsSqRkoM/M3CvN1uXynZoJfGEDp3xtIzTVnsicvTDsgJbkjr6uefLgQfWBNtRCv
lxdnYq7DKkSQCZgMHLmX9T9etyezIxRO+AjkY+KvzIw+4D88KExli2xV9b6jGxryyIE0YIVGKZ6i
KAjP4coA+KoRRAAyqlM9xj9pQ6eTZ0xR3+lLcPOhOMDTDt6HFa2ROYTZplYqIKijaHHfV1BgmsYw
yydYom5Be8Uka6xumq3gDYIngwwU40z046kgjFPH79LB9AYfqn+zpeEN+pXuGW4OAkgCd6a9ztFQ
6Iac2ms5T3x+4SW40eyAfFz4ZO83H+E+70OBidXySkhSqEkeo1bqYan7nAgRjzJsYWwjeM7XEe6e
RCfLPOqsNSac0XcaXYg9aX22V+gDMJhB4UTILqwLpztonn4+IZdri8Q4BKXIqVvDL0e3gOeVLWZW
SR7EZQ9WggqeQTCWxEGFrBMS6O6scIyASAFjJpbXvgvCwZc2bA1aMCcESFNeBw9PPOZYZdky74wF
+1z/hiJ5gIh99ZH3pckTT7BSeO4x3XdCITlquk+kT2Zj4Ir44bHTUIl4RH2wyYqmyOLw8N/vPbxL
rSSdQQaMEpAxiKK/A1usQEbAeIRiiU1cHvmE58NU1TUXtQVQmw3Hx2rBUby/e7gshJb3Wmb4zuHq
CKhC691HoMPWT3yUAf77bzqX+SaALAp/645jyzWoS3T3TMWJsw+H98hzHvfZZ6WhBAa5sPjgkOaW
+y+6cFi+zE8/cRYIS2CX1Sm4SWl0NME6U2xccGSXMbRNx/fSv1292+gNt38LrKwTHXQs6STHoGmA
6yDkpFhtUU93afmLCBCDjvVJMF68CdSLjUGHebNyPwKy6F3xetyWZJ1N5OXnbhXeOwCxCOUlfqRU
DxweK1iXMvD/ixsxbQ18Eiz5g+G2L8IADrPJ7YTBvmt+11nQbgMN7GxT1c0L+37H7I2IgHI/mqSF
3Ym80C87fcw8YExBC/7CmtwIB87DSKQXvyQ40CkOUg/xE4ZFYvo8YMBnWYceSjA2fIHAMl9ASKaZ
j8TV7s717qm9LqIFliFC1uYWFMYHmEn6oLgH17vzqGZEzQz3qEUyYtrjtwU9DNiSD5R12Gvx2gNH
CzIBBwvCqHyvhDV1gWilyqAg1HwC9GTcwYAbLSTNb0OR2rFwg4BoVdP7r3JCTdwZfspA0GTxEYnN
Hc4d8WK3hHvkORPARzi41oQuRtX66sntEbFVJTDVXtS/Gs7zvX4NMiA0kfe9e3KrpxQTon1/qsWH
hm6hdXA1gMx4NROvD9uU/WWqHORlT1eWyn0WtT2Yi5TSLfHbJoj7Yxzro/tnRBSUXi4NKlxroukl
DwiEYZYECpfmymOWY7id4bAvswZaWXvCB4HuvEQDLLCo8uYQ4LvKoVv62GsfE4PKAYR/caKQBQIt
h2TVwWuKJ19yaq3j2aMi3JV1uYsA1VeYHrY5gP/LffKF15kYX11UpoZ7k7Dj+4R/f9zHt/cgfs0f
nemj8rPOtIIevfe2GaSJWz43V23J/sTAbsxyMkj3YoZNZ90+QkSKATnAz6e4ovAeItved5wiYhy+
AbaZAMAkS8ffka39JZDyQCK+M7Gc/dtY28BOq3S9vFyy8WOnpwfwzaAhL4mnPel+VrVfadhwBBTi
YmE6XbFHpVO+1rXY7YFtfw/+VugXrx/2im0NvSqIRKaYzwyCduBEhEhhBUX3g6IxFZFXKzjOpvSO
j1XRacpxrYIDNaX7Ism818fCboHz8gofrTP7PnLy+YfKBQUSZFCci7MBxwJgcv+9xoBS78BwfAix
U7fH7+dMPlUr9LDdmSA3i2CM+LJ5vYjgo7opz0t1pSWzT7WGx+ezeX9cNRwKXjA4V6p+B/9Wxvrh
1XVjnGrLwROM2HV1Oxif9l6TB93YmD6roYx1To8diZEFx1YLUvDWtJNuX9/uKLaULWC3soJHN8bV
cXHvoO18EKfQrVn1oK/RhbWihJoauzHMT8CCLyLMetwaIwbtoTTA5aCTOCwDMe7pFIOY2Z8hC8mf
tBA4Gig03kTVZDmG+iBPHPo+wChjof098JX6U9rWRetdFKtTroTocUCC+0rmY1QfVHRs8EKX/gXQ
p+LoMMnPv9pa7rrgvUBDF7FQpPF7dukbkg/RamjYZemomFa0iQTMJ/KIW0AvADK/vRTTpz5LFauN
9xBMF18b2AmUUrA4ddmV4s9l3W8ugDYtcrh4tOnSs/Y0aU+j1piQ3QU0/8rgIg3y0Oa7dMRJdRCr
Ln1fgh8kdW4JUJlZ+oILlyiJ0vYBEfWgAskpC5ETEb2N4vd8BtnHCjTEXo63/geNiSgeGda9DCOT
dT0lmIqQQ33Fks3ZDGyI84IP+WWlQUtEY5jFTzPqjaPBFQN/6HcxQcbIkRdbYYl268Hz5qqJc+3r
+KfVQ/BRwHIYtIzPFiGIW9jiCG8yuONcVBDFst8Wc/qIIHkt2Xz01TUW5CXYmY8XP2zJy5Dlmaic
N4ogD/IYwmBtKhB2CO8rfIoHL0wXObtIzHC4mBUuuO856L8Bji0XuzxKOpOnU716KDMn9eDqBLcN
md+O2ql7KHfygmC15Rzo3LQK6qC7/i5lM5kp/IggCbohxaaPrIJjwe/6c4pm5amzjnflKFna2Mxg
S/7gzozTL5KFr4NcWGrLYpLNCMl621yO4aEKPh4kHJL9GeFDAduFgtPp7gYJl7p/r8qVPMaqtEXc
bKMRR+JbI87yP82LaMqZ2wUwKPT8v5viTuQhwXIhIROCRqrMmnmKKviIlM0dbnIhEvxASfwkkv3u
cJGoWPcuk2z0NFx+IhngL/T6XPAnFxEmTKBMLPFI1b8cuMMwurvvJZt+F1NzvGt+IAWvp6zy+trv
KnNkEA8uUYvQ5Zv8D3R8C5DG7zBOmvCP1k/F3xeWe9T2SCXQTNC07NXQQIK+B+iClX5Rq+ZYth/z
y/a9/yLfCP5LeHqYQraPXTrFMRqVz42Ez4kG9c/9DyEoYuPE9E6j4u97etqXI8D5hzboSbWHxsIz
Vt8diFH9pO95ZfFH16J0bBLw06YYF7Srv61BU+3UHlVHXVHPHCxVVUAv96kffhIoveDuZl73EB7a
S1lg4510ghwyKwLWnOVj/HY6QdiDeH9WTWpkdDAtpvA/l+LA2L33lw07CeB+vbv7Cljgup918yZe
wG5DGFmY9cCqMGWCXvldfPGHBWrDBI576ul+TLf8aZyeRz6daqsDistB+Xj2nbicObJThDU32WXY
6pkFfxnw4emWyqBJ9ulfvnjMyYIjBTPNPm7ZwSK60XYMjaZ//YrC659HbU8y2uOLe+Xk/ve9uE9i
AfkR0ZtcKvLx23YVf/HImGD4uRzETCebyPz0Y8rGBf27CwUZ0cIfI1YroIZnDEs+fFKDokcdkOS6
1Fuoe6oTpoYXMhLeVe+7bsYdS0Yv98WTMWmzfoewbuAK0HU6OBlmyBt12pc7vv7yaoAoXyXd6xaU
eTY2czSMdQiwkZpVLAnThz6sy9WT/QGeIU+Ghk1LTGVbHsBdw3ozS3bdcaG7bBgpPptRRt/1BCDm
9yF8Ahd8DtvFOmAEGFM2kRT833fyHU2iZpDQp0jNwX3u8BhDrWkeitRUSvPrQ3Vba2XUGvII45X6
JyXTJ9e34IK0RL8U96i4+NT8ejNES9NF+K3pns04puzNaOZPMudX3sVYpbz0MM483pxJxq/Ni8j9
v3wGBJMeFFN2+7/SN4k4N8/UvfsECgr+IDkdlSKIa3bN6WUIJ8Ao2r2X3C+YOTFCoimEBMjNpyDC
PivBDcHKveosouC+bM+kPvLGEHXGGNpu4NzXnZh8g25oloIuItvFO9FQDOPd7Xjb0Hd3+r5esDQo
iGJOMtYB8p0TsxrGc0AxsDWxv7CfGAA2XSINwNhz6F7MuifZtMqVWvBm12V1oBHZSXfXyVLsWhlL
7HtO73l2Mhas/XeUIvBRoII4gTKl/9J4nJuWZ3IQjf//Rmra8o0/yG/4UhOM2mb48hP1TjZNJX1P
JGkalzmVMdUMDNqCP9V1tKszL0hb+/SOwbj/DKLehWCTq/dIe+0pYmegLZmtmCvjU2cnz154bmD2
Yi9iXSzsqJM/Vgc0/NBSMa25nyndFwGAM99AC1NiStMUoek+MEoG/E0jQyZIP6Ej0a5MMXXQGt4P
PMZyhO5J3vE/1dfUBQmbfLjgwzi4ENadn+qG8pRLTnRBKo17vDZj83vgL2ri7j4DXqCCHNuJuQy2
kcKUe88JefASROJmxFHVlJGbPMaZkrEqUWUqHYqNG0gotGYTMNQ8QasWAiGDImUNDrtXoqtxVUgz
qJ50cSF8AcoxlFSpLpSbTZVwgcUZZR1RAtDURTix4dWkY8v6r8KalLSQukudakbZkhOKPwiPocx3
XsEDwqurh0zXnX+nMInakfd2USNOpEV780WPLrTEH/81hscAq6AelJtbr+VA3uaK4F0QMC1QnxjB
ba8tbnNgM6AD25t20FlKRN5G9wiF9ybfo/FHn4YSD0WELvSY6CZQSaJaU8+lZmPNIM6EfdvLRLlI
hh1IZlLiacmrePocd0eIvfGpJYKOkwNc9mwsBgfy40C7oQ+6OxR3bE1AAKCd1BLz7oRgB3BCmT3R
3LEfsKGt9UHiNAo+3oywTZkEHgTb24TbQCVe+GqrolhENAK9z3oEeoOdPxpFwc7znxqVkqOGj2gY
FJYCsNHqo6TeYiQFAw0xHbBdNqU/NTSVz3FLYRoVzYHumYsvemjA878WZO9NZ6SrILdzzU1NM2dS
IlI3Hb7pvKRoDiZaLpjKuZ+8J/+umwvO3KextW3okIgrHhBH0+kh2b8uix4Um79JoDnT5a8nyDcJ
3jPWtvr0z/DRcmoRAAXzIWD1D0zlFrfownSfiAHBKKPH/vJnODUXTR9nDPIukhl2e8siyTPFIRzz
XzMAmgue+HfBc7yahXR0CZTI4z5j/LFjMDRPkCMXJOF8Znrj2ZjEQNF/E949QPPZWaOPi0ZJAaU5
wd2THTVIOsrGDEd5xAt+ilLy4Pf6l/xE8Rj0LCS8ghSoS24BJecR9KCR+J+DPJoMSERSpgPO3OfM
jNDUByO8uc/wJr2xZffyW0sQuzMv8RJUVuINZMEFR/M8L0eCYg7CqYLsIpzyfnfIhQtWC81JXVYe
0rFNOsWnZqVqnu9d+x998HVqFI5FfpQmBAO3ZoZ97gcR65O21XwNhtt40E79tk1Q3kOyjHbg5Tio
W840JAfFEsvGC5Yy8VbOAd9ObXFFMfmNM9ekIzXXrCn8yZk0/MmZT+YOH8HXiPt89O+RJkGTCfXB
T01u/zLhJri95lubr2r+JCsuSNYUiAfJmWybB/lVbGd+dcaL+JW3cyH9Jmv+bErCI015+JODx5sz
tck1+YsV7nezybYpM+cm/btyaAcScIfE3KQwnOlomXftc4uf+Zui8BrONFQjKPAMCz6pKUpTUFKS
S/M8v/Inj4tffzmQWIgXvzNZcS3KDYrqQEMgcf92b+c04AEO/KMQg3kx6ciLM3+y9jefxZ4vmgEF
Iukk8ZpPaoohzAq/gvFnUxL+5FHKTHma95LNv5KQBdlzn0yuzmOmdB3+4KCg5MXRfBvZNSUOkHe4
1TzELTIQT/9ewqswPPArF6xq7F+b4vAwL+eR5ntIwIPfrig/FyTmfOV7RO39MiI7Ck/t8bncaW5y
5kkyai7+FbO5IPcmGa8kOyQwUnIRxDvukGE0q3vPoHlfky1l5eApErQGao9E/C0ju+Gijbf1r9m4
5hA5/g5KwP26l4z+3SIDihCEB34j46Z2eeYVkFVTDc1buVf8ikJCDm7ynHgjExtPhcgQQyFEkujf
ufma5guYQnjsyw7rV70GkBw6IxMHFLm/O7LYZIkbvy+vf+/iLaSqfqk48ygv5aYo6e9P0nPz3/kG
nO+XGTfZwHG/eZa8ac/muoaY7HefHJqvUA8vW/OAUiy2XwfnUwLdlBcmPeIwes9kVWaEtAgxowvk
CgaNm2xzZPcQtaoL5vtCrMKWW6Qj8OYtU1qipK8w89vs3p+AZCwkZeRI3GgWTHrUP1k3hcSE9v01
IeVpSvuv2PR4blJC6oya66owj4vGof54VgjoTXvwSfzAZ1DnqP2amucm2XEmDUeoOlzz00VzeB+1
jaJAeeBB92uLX0chB95N1gAjxDM8z8+qQC6ZVB59gQbhzJ3W76LJvXkN2TWNwLNUszgj1jJ+3ri4
kYSXciZJ09D8yRPsjZEvyZKb/MrBBUeaObyEC9Lzzojod9g/xD0eogLRZlBMnvsvj1+zkja4HJvM
uH9jYbyIBMWkKbwlRFnkM9D+wktNfAZ3jBMv4E0FKkrxv3HCoslPD0PUNsU0TjxBKxknHuPgr6Zs
FJ5PJEXxxwt4tPqjXKQgw98l26+moG3UMCRFA7BS2ZpRedUf2RQiPW/laLI2TuRCXvqJW5QwF6mM
k3EiJ/jrKpEJ76v+KA4pOFei1PzE879v4S8SNMXgmk/hFy5+H9Z8/3+lGqs298n/VxR+5y9KTQf9
7NHbrNrL1/bJ5gbrDBLx1Wuj+iZgLUhes/W0NBg4y77RcS+h3z6FgxLMxrv3Qr8OjJdARm487jyt
q+rnqHo+NoqY1lPoLKKXk8N33yWElXB/fN5sWZjC7gSJH0uphdftzVFuoxyUHFzf9mULTc6Zv+Kb
lU91QNSIpOxCMZ4ZMJyN42dfBhGU22ijKsj2YAx9eZE6KmDZB3ZwtcsYAji/6hyr2/5KzGtt2IJi
/z58zIvQfOPXg1MGyEkD04J5m0a4KCCln+9fN0qn0AmpcLPETgY8io0E9Jsw9iC7z6QZ5ABf4vnO
tH7lItjAiHL3Jcj3j9++7MoX+w13/BH+7MyHbkCCML+P0jLC7ekRaPhTsDt6TZ56T1FmOMJUw2dp
tcGJtU7tftR779PCCwO9hjHOLoljU+IoO3pB0jZJhzqgVeJTP+07fN1jBe2fOmu/pvooAWl5TOaQ
Gr4KD2KaiLDW4Cnwb4KgoQ2zirSUQTXzBcQAJQZWcKObownYS5Y0vrUwA95nncXNgz2alcaNJ/ji
eYXwuXq5cDk72rxlU5yBMsNLc49r8tMu3n2IggrDFAQs7Oe2nT81tsZVoHnT9kwQXpgc8GWY13GI
O8rTurPX2UCI1HvsioBGyvq3zadDDBhLVGJ5Dif4+ZD062RyT1m18t7r6V5hif1r96/zGJPw5oPq
0b1oMEE4t6moPBbdPRxIsCzmMKUMNQ9PIlx4cPFRwc4wBjygcqqXezoOe3O19IFkQFG9uLtKv3tU
QNTOX5nzWqBo607qTQxYBm82GGPw7RheYcw7KzO+3ZhBBcHLDI+AkPR3K+6z3LV6JSTZ1mcP29Lj
0Q8nDygextoefkYYll7bFsBZyuIHqMv7MlgzYqIDw81cmDF8TJYO9uglI/a+zYeFDyj15WLe2XcB
+xzpFC+fIuxhjEJpOK/tx6zbNd/YYLHxutfnb2rftZfKPjwyByS6RdQN9Lk2Q494EFeAKFDe4FJn
JfhaM7o6bgbDCsP5CXsJ/tM2I7kccy/W+owdA0VuCWGKK+k2lqFqwbCEtyQiLsXLe8wV0IB4nbPi
qThcwQAxSK8Og0QBH4M5vqd71EaOxolUhgdqRupaN7RKHVMJx9Rzy9WJ3T1Pc/SPEt5zBO09k1Q7
qy3nca6mskFgX7PCnHbOnxYjGmS+p+w7G83rYkWvfaF4gsaXA04v8LL8KXg8qXJeVm2gdEp9ycOD
g6jIhfXF56XfmUQHKrxNBDsxcEv2ynYIwhezzGP88j9AMgoP7ihsHm+MpMMO2NkrBLVmNFfaLtmK
HvZwO12fjvle8cGMTSyj+kyf8R9cOOz0fTjVEBKc1HZgwJ9GTK2dSe0+fdlmsqULMORzvgInqUWO
fkyjqRNQsAvy5OATPjBYMr9f7awNl2jqF37FcMdBg0EmmuKNmyzvJdbR1WrBBky4vYt3u82vsVcy
omvCCXlMMDLsAoqJqKHg5Y3bRGtab+MziveEmrn0ixEenIaboUIpHEYMuz0YuvY5Po/gSvqEN6gt
Bg8vH+JWq1kFOj08v0KMbCbebvqupVpMGaFKeBdbzreP9bMC9008A3WaL5NJa5mPv1ApbtLREGc0
S+vFCCvPkWYT/fz8wsqNEmJHuxLVxgbt+5ggtdqXdGGwg5xdcKAOgDWiZUavN2/v1WH5EFuIz46e
rCCZTXDzfwWIfejMwjHGJqA2GEliTz2g5TrWXxeuHZkGAVrYdpVd6RB1QUVpbanDqI9QUs4zL/9T
ztXEoNEUoQm7wDvZ007ZCNUcim1cMqb59D1/Tbtr42LFs3LGas1KRQ1BevZeQbT6JhwyTYIuSfFS
/NXOcMhepBEujtTkoweNLXgJzaMCcSN8+tFenqiTbhC+hSQYRxZcKIayDBdQXNqvCZb6DJ5CS/OJ
nWLiruO/8aydyMJEoQ7o8hgB+0QbdLs4Noov0vsQ1kbz27aTie71GH+8NwrgnJlhFo9vQPgPOngL
Agc68Y6aktfIjlKKI5uVBzGZqSynL49pAIq1pvsZ+KpgtTAUl80YG3AdQRCHCnbnGGdPKBFvR3lI
H8XYs0Nn7rb3pVcM7nZnUCf9Fk5i1agLN0AvDEHd9+6bZH4rvXx6ewyff2Idxgo61hwKmxJ+Sozb
bMas3x1UvrFquan99uAmkwC8DJPKeRJFsgN/sYYWzn4SHEtb5INwft3RHkxsrPcshRoEz3wqYgtz
2Wel4v4GCt9Kxh03nTCf1oG+7yAWZKN4HIbLLu6RtrB2YYplLQrwwBRxN8JBdwCmFqmqaFltHFDA
CyAWzPI/pxw/F8yEN5yxur4EERUEHbBD4KgE59eaIfmcIhy0HiAevHwYXry8TfyOEC97WKhg9MNj
kOBRuc+dG0CS1ykmKiEleIkpEza2Ku/JhbeVqRuNJd5aAjcanGePsTS7onmDwcYKFVwJfOUR8IDU
wfzcD69zWTsnRIlZtV7bL/iB7+SB00EOeyC+zAu1PQ+7tannQ333la0KRkGg0VBtsw7jdwyFgpsC
TlEHXWg24TesfU2399OgAuAPkd80I3JTLJBixCOdP8Q6E6oscef4lIMCdaWzii+pA2ga6mcHPIUI
1+SGh6gX75/DarhVj5m5NWbY911MNT2mQNwZBKcyojLtHLRtIF8uQgA9mNZKL95QdTvmSesP52NI
+/LbnCmoC9BzaoCoBxjVOra92sZMYBa2ite0t49XqjsN0qtNzvMzo70NPzOM3cAgH0hICjFRYDOF
/BhmyO+ovY8QL/pESHBZpYB2hGuZAI6PXjIr54X/XGCO76mlB0tkx9ziazyh00wq4j86NH1paf2r
jnnBJpgl4oHwKs5hhWFxZv03mcun0+shtSkFC98WrwbBz3ms4PcEXgbpHrUHRZcxOxorwWZ98/Fh
2ABQ4GH8i9mOWASoee+Z8ICSsSuwcYLFMeLP8MQlaydySW63+1+rE7DMwXRhI3uyngGWcyiAHe9v
uKTZTPCYWLeJo+LL18eK56ZDMZdCcu0wNLxl6hJD2EdQGWNynClk2LZYXC1IRN3KTRhpkg+XikWQ
NvNhsg2ubQysqBmrAK0VfZyALSMDosLPqrN+9BEkQNj5MHS49fozZs3GMATsbBLtmeNYcNMjKD3T
GDEh/H2dpJ+v397yMr0OUMVSwmyORq0OqkE0s+SeYUez0ImtAneW9907C62fcwn0Be61NerZGKQl
M5GxKAavQ91DM5qPK7DVvV6L7ZGvbAVKhfhkf8IUgp+eZUDma5OLQiHGOFmphDSeilAZ1sVFbbqs
BzG4XnWAVmfZGaQuzsWYGh6nEHx7hJkBRw7ne/pWVoDj3hLw8Oi9/G4Z+8N4p0Mm5aEfjUch/F6H
G1pU/9E34Be5wGSfWZWYq/r52RjKB33LF3oXW8fuf3eqgFEwbCP0vv6uA2ZDlOdb5pnj1wCF04ML
JQc9bX/3yuo1vfzBKqhZl208hmXuY5fjNjF0+4aXjG9TxKPUr+0vfgzPKTskLxPNyo84ii+qYYnv
NNwniF+aJUsjGfdgyXm2hpcuVK6E6aUZmfrfK+TK+Et0ZyuCDaLGvEO4rQ6SQpYdWRdkt0zGOc51
7368aj8CRDac8UkApWmODx/Abx+AfvL3hROfJdY1LiMgISkTpvck7kDb5e6D1pVHcTiu77uOuoqT
1eXixcnYagMvyR5BJE2rGidxaaq1iNRcTzSgnIzlvGz3NDhIujHBPwF4vu8MgjeCbD1J2ojd8pud
2jknR/xobzgmfFMoCOsMb57+l7BLSp9JEfrzsNcF//8aP+NtpGxvzEjpKN2kttax3wjSPFAb+0hG
0XBh+Yb/8d1HSHnhqIHf4dt7XedIXFyklz27KUTE7N5/hqNE8bJkpRhjtR5/oDv+fkea0lex/tR5
37jDyOV+8DWFdNWWpy32utfX+J3Pif6IEe61gG/K1Lx35ubEg4Ga5HINBwnLm2ZM1SB5YhZbfrM7
MNCdhMdlK5nprUGGE2U4TZRZB78MJok3orIGUOMOEMTM8blXtnxqRRzMr7HO0Ka/AJoxPPiWL3Cf
D5yd7NLUYSf49FuhYcGP15robBNgOCjgCOgyCcU4rJX5DR8mMCyAmDI2cPdADV7QF+kjZWaMqk18
LqqAfe0dwHOnh4hIpVwQSd2yrwYYgpmFWVo6MLzowCZNaYewDR+DtONWSzHX4GpFOM9tvWHTgMif
5rBVC1YHJEwoVdl7wcsQrXTBxoc/8RGpPt/AvSvtWLTZnJV4V7CMIgIh704gVB4ilSqzaFUckSC1
Ub69iDnsTLGgQcw3rBpRZJlygNga4oDBrgA3ZgS/2m1dxBb5m1i8EXFZ2TF3SfhMobLTrDu+bCW4
THCWeAtAngD/mSntnxv5V93cqguzYggPyYMvohXImAtuw45aTx4UAHvc7kr9VJa+zN0STzMb0rGN
soPeV1+qAd8QIrCfX4YJZWqV+vnFrsnffdz8SDcrXDreVs0EkhET6YFDG/o0eJhg6eo4V1AExLl4
28THggaWdxpLfclTMFq8gHj5z02qsKEQ5NT1zYOrLtFNA5f1gEqjQVATgWVETwaJ1JD4TYngLy22
3MngCN++CZzYspV58rDlv1B23zp1A2YT/ZTFb+kNqDOdLTrIW9y+Rh/iKVpd/+bhx2eWMCrmtnfx
5WnXvnu3Zcj/LbvtaDBSHD8P+4NwAh3WWtp3hhL8kooNJS6bEjieoaF+tYnXSsQCQUb9bNmS5rVl
6wm5VDlTDDuGfrUWHJYhUatv/WL5cNuDAl07mvylppvxoUZDgawJgApCGw/pR4fbb0we1FRWwzZI
ME03jZzsRQxnMw7pwjZk4ekbjYadXF14ZW8t+0XcEPiaXvjtWc/I+fDmNU9kgIbdApMdgH4IstB4
/bUWBZU3pzaoIX3+Xl9O8pYkp4qoGHQ4dZsRISSEIw6SaKuGqUkCRo5HrdVd0H7w28aDzh9/Ki+b
CqbsGlyfkAmh6li0/pqSZmgQABq0rbBt3T1UX4M5rUxmSYhjvvWmkIR+ixYPjK74lvsPTHiH6Gtf
Rt95ibPm4XoABk8BU0hXt5eRMb6cwj9lTH/6jpniCQnX+QsBWWN48682TmTDI+Hq2E5so3Xrr4OM
AO362zxlA3jb62mIUqllnro+seLs++gEFmGTOInTsk+wo8NugRS4hQxzGQ5rEGpbyYHM5324nFLJ
zAY1yzCc+B8v/3ig68Owp0OBiSMr3J4QCv2PpDNbTpxZgvATKUICrbcgtG8IMMY3xGBsIRYhdsTT
z1c45pz5Zzwg9VJdXV2dlbnutQNw9T1SuMiScdE6rBEEu8GwMTXYN9vouuK/zWXYakPn6JK+AqNb
Ux/N3cCXNtdicPTbyXN+5TKWLCL5HyWoomr84plVSFkd104BZCTwlm4hNT36u6jx4NVLr3nHGYWO
ImOyhqQBSs3ul0oSCw5GKRyB0wGlz/0aGPA1F53PI5b/OiJfMHjQL4pBtq4B+NdMNOJGLtVnJtMN
UdJuWNvSvKVbB3hY59PwHv59YgR78NdzcJX0oeWWcaIv6hRWdd+a4Sk1dai2g/0R5P+IqfeRJOge
6Pp49lRd9Apz3ZHGBv+8FTp9rYauV/jT99qMV8OSb2SCQ+bPjN7CKmEavc55hAN1/rJYot3mmosl
mnfXOcptUAPtZlREkFbixn/mWINDeo83tijB2bDUXxh9+Owh55fPw2YZVwTBu+FrXlfDYxq+Yrbq
HNTs+Dirx/t8O3nFt9SImYzvveJuarwQlan3aY+MRX7pLWoHFrEjcne2a27KunhStLlZLIs7SnNm
cZ0zbLYFddJMC06z16oaYwjozv0sF7u0+rqkF1jbjuMmh7Iu7cd9OGlhg735cFEcDdc2OJsE1FDq
s90+pNrkjkIG9HJu68GQpqLawA4Ia7q7/xbHoQR2cZ+bhdCQaTFUVRYABILqRfe1JfzEuIPGq8ZW
BoWPR1LVyLRs6bGOGzglIfAX4h64P0PKSksVwFh8jdSCz1mlCWZnBWFubMRIlkMj8wOKPoBud+Mi
9TfT4P3fhe1vItTaYMYRCajQwBpUiDTy0NIRvnAWvh6ybrAFaIyVAZ9N++hrLf7WiD1tUBY4fope
YW/RL5XWxy80c+D8aAfM+5mOmOM5xr0jiT2X11SQerUICjTxE9YhYYZCh6DAVKTd+WOBF8L5WxmF
HLEabshZhEhLxPBIPweI/8UCWGGmapY6Y9CtRVJRfQxQ/4Mdnkl6zuuxFrxeBFlYkbl1D6nFesgf
P5DYjgUef41/2kD0FmlMCnkrGocm2pVKaiDB2fO22QVcmZk3H066yQxfi45wkr2iQ7KcbD8unvO1
hEtJ+cD1Ukv227x78kJls59u5v20hV9YBB23qzZmbHCit0U/e8HRWqgTEVwg0xDwwczI9nNGF2as
sp8JEpu8zNKDNMuT4UF4YJkwUkzNZi5DqZUsODNs5rJKyQtk9cwpKXm4zimHQZcxE+3DK8zfFb+L
IuIyPKAHWQeioGpDUHTLDogLikEff5YFS9TJ5OPwRU1RtMwoYwcy5b98PEBKcxqWQs0qvK4QEx3v
Zn3bu87b1XnF9ldxtAwqc2iUKEvIDLHHY8HwfJvodtxJI4OTWVezB8FHhoJEQTYQ4AG9UHEc9Jb4
Ln6y2sWf9xY9goqinS+n57/2rNUFtNDY6pyNE1x/IbaDNV7FA7Qj/M1y7ZR8+DCwi94Dg2UFxbTr
Hl90d6sN8UUoj7hGiadGrqO0ShRDmvk1hqZcJ25K6Udwn+9mKE7WX+Jn5kp2XfHMuRnWM2Jkun1n
eeDjMaMKn28vcOKRBBuoUv6wg7GLtSvc+5W6Eu4mlIztgq/xixa1KzZZBgHDVNk2mchlwIyXbIAy
UEb5tGT/bIIqUaE9gleAi9oxhBmE0Bk7OnoX2ljze7kplF4qkq/oduUQPQfObB/fI1ErJWOc98f6
pAnUXJkRO90jDX2PF9/aoeBBKpZQHTlWSk9z0oLXoZFeo14OxfHlk4sTUqqV+zr43Td5ZAQEDhg5
wq0GVLwEgUTO9oS7IpsLFZ6k54MNqd2x8rP5xUxw+svkHFjogSqlDVtrChFxgKgkGiJEPYR3iMyS
AOU2BXUV5F//SWj1TYB9kre9fFrbgyGaydELPDu/I4KAtAlhDnIlOIQp3P/pNdDwH+L4oDzFue/G
LfGWuK1z3BfnkfRChEZiwhdmmIkT4ZZl8WQyncwOX9y6QPUtIiQVy5LiG1zM0qNWzieh8E8PjYwN
NOjHr9iiDjFmOzyk24nsRnbolFS5/LxiukZxz6T1KB7KIGidnFgNSKHSMAr5SqWsIrJkiLS8IHw8
BNbnMTOkgXgBPENwqEa9yT16keFuMuhyEiXqc/Fy8rgQPUf7ESmA3I7bsR5DWOyrylBwM21a58vM
LnfspNnGBybXy6ic9MyMIpEUtCQ5WtIX5xREZ9TO1HkXgHkNq9wuzXKf9sPXQuUkN3emUKEi+bzY
zDSS3eRX1eCagvWAWZgEQnxOH3GDAvGk4nVWQQlXsUEKXh+b6Go7QQ89aa0wy1tMYgJkW0jeoYRy
JthG0j7YbMlrKMU+VcJm9pg/JG28uwwRoS51PG7q0CKSEBUqi4NeAF0z9yjNaBtBDBzcyRc4Y05J
XIRlp4C+peiOfizHQqhN0RxMmijZLb+siRKfAjt7xKf4EpNzuUErNDDL08rMKCF9DB3YvdM++xJQ
Iko/KNygOAUILO92qEzThgzXJd6YQycE1RdzxwJ6z3iQ8bSK7WyfgkafL0tp6jblC928BtMD14Fn
BnJZREaRyVNSi0nZoo6NKndscje0DZ4/1USeaQKHCFW/4jzO7YIaAQkNl1mVmxmvhebOszPyW9TU
9CHO7GLKVnMIeyNKUbtIH/fSY6Ahym2EdgZejynqzWWAq1yk7m5xF6D3HT5WarybqEHvPXJ6fPQY
x+AW1msxFr4TtBEoOA9i6fASa8WFdsCDXuyge3W75QiOkEDNlj/PQgsvB2qKrelzcUARHFirDJ5d
Xpi+hwYZc8D9VnibN6SiUNm7ze0ScONmdsVxPYaohU+BT9qWAASXpLRA8ooS34Zr24qMHX8D9UX4
Q3oxVQq6lvdSxYOMl/eYWPRtxYw02O2O+9HU+FEZTic0sxckdLujSymYRcbdKuzSCTqfunGwotVc
K6y1Fh7mh/lpRdUXS8LM6glARl6N9S34c7qPuF+ZtNwx8GvU/9lHm+gRi8j5aW4sMO+QkVxKPwNJ
/d39/qg/uoW613KJcYYby2azPGTKRKEIGnL4BD4FFtuytIqNjlmocZtCf8VzUPrGbrpYJus8a9Or
r8dbWbMTpWBYwIRqRec/kI9vURdH2vZXiXucMLINK+ISgyK+rMgaygK3+ZkRUoewTVmwCtVsx9WJ
dl7iWwzwsqL8O6S1s2WmJEZIXWm2zCgISB9zFjONwHALpxBU9MwIT7FePo6uXmIBW3c/oy1Y0XzD
52KzBCOUaOELA1CSS2yXVc6qTe3yyOjAf5o407/H870Mw6Zkh2KN20qWBUVru9UmtdYQ/FyGrMFL
fJk/CbnWdMNa8AO7tKChYImR6pzaGH/HMJvZLWaZkgdaK2u+gu4vP5j3Mi2Eorx4xI/5X19ZeIK0
luE4rYDQbn740mVOvp7/b2by3ZWsfiC6shjEqdxwMzMIKUu7xBHNtmmfFzvT03zDJJmYtVluU1wl
D7jwFWXRzKRxJHFjGPenVM7LEFeu8Rhs+ZclPu5GyhQ/SHNDlxlREkoD8DPzfiFtp1RlscddVhPU
PceUmEUqD0DbrCBYZ17FdyrJSaQyw216jPv5JuHvMYNKa05gxsUf8ieqYrAhPGT2WsifZJHLIPNq
JrOa0JDYKbhiZP2APl80lP524FiVcDOQl4rNiXPr/NNHB5tIb9wmAK9NVniTVPCzIXiSKwHWG0L7
IfPN9uFwEIwfPE1xa092gV2ugoO47JBl1ONDLo+nl8EphpniyEQ9KQdkrLClQAwLW5T1jOn58B9O
xf0hqgIf+yM6UM0j7XwEDY6o5lH4uNQOHmF/RDlSRK0fOwa7BqZS3NgFuKCGRaahcvDs4ZVw/9D9
83Aqm/lqyyjxNzzoJlVwBf3QCR6REgBTczUcxY3X3H2NlYuXiruoTToW2jbZMjf7GeVFMdidWMer
KvyM0pWxwZ3tqC4QO0qIgnKkV8Sh+/vRPqWY58LSJR3epAbbH2ONw31PIIMpO9EyuoeOp0FqCyl9
KUTrZ8/Bm12i6uNPPf3yCw/IMcDVFTpF0Fgp9rBJl/SK/DK7OjTC/5BqKerwHtEMDzxC2EUi4G6w
ddbUFtSZk7PjwknZoDnZi6qsQ1La5tVVaTCXXIZSSY5NYCmc5clSSkmf14vNgKHM9lk9PSaWjyBZ
WBHtHJERJ90QbeIGaPTVb9MuqCYgaSjW6ZDlvsVcT1QTsWFqQQFOPJJLoqRy828Ux9hGEP4YOAXe
PHRl2eGbAvjtxhIGkOQPD2Ebyb2EwxgpkwpOSNwYcXbEAWEsz3lQYXnFp/LK5JBcQpPyt3uq8ign
YZsPcO54VtY+2ulKDm19pKfLf7ek54pPXJbcB92Sc4ZPn0mxiMptiewT2/ExOKNvT/ID/u4mOXw0
iZYb02NwwtdIOy3WhRN2bJzUmeJkM63QFn3WqPjeXnmKWdKy1B9C+yFuhAUHfG+O32YlGoUVsnkv
eDsXRPFmTFmOFbmQ3ioetzv4dSqDIS9iABuCNGbWpdzUlfJAYgYcDf8goQ1ZuxH4Gw9NILYYUPeR
vqKu9MyI2J422sBVJ9TCdy7xgVsobETMJd9zwrfzAPXIX1gygXhM9BMoRa+RQNajfQhvUHAhCgA9
E3DQ5hOdTw14F21C+QcA7AFdFCu8ERFyWXTmrgnXFCregXMTP5USAiUUF9ALzBX3pLyWr1zEyIzw
jlwkTope4p2Dt5cL6FsX/OHhjTX7OOp9+AY8thNSxiebOcFIf8TK8TfsjWJS/ZHOY4nqYLpXmB1o
BWLMFpgrlnD94dKKXU9+Kd5DAtQbTuZve3iw+qTzFJbRcoUR+QPZd8H95+wfsGFGlEHUgQG58JPF
x2D/SdOhcuGbbC/B2duEDTtvL4IKtu/qo2ZxhWq/49aCeyU8CfUrHcRmTOoRj0ffZdQ30f1I6L3F
wdqrfbTjZllGBgFd/5H3mc76W0ZD5tAhIfCKyJ6TEWD20BOJjPDNWSeuQaZBzECs/699KnwkdI7j
dgiUXcZVCeX/fMKVr+I86TJXi0xU+30WDoaYCo0T8Y/q11w0+JQ109Ozr/CrGXWBGPqWtrDXM57S
KhmWo0tKOdiMYWphpRErU+aNpCCyGZh1KFB5NkKZE9xLtEnfXpuGUL/yiNE9944oN8IJ7fejF8Q3
RCXc1nlWyNzPpTxD4TFEZiE+84HzF8sZdysJaHC1HrEa02mS3ZbHyS7tyCc3qU5YwzN6uEGutDwL
KDGhFKNAbxVPC0+juPpFyNi/YJqyeqQ77HP8jfKULjgRoVFo7DmMk0HcwDYScynLXkaGgnHAw0Jg
9O4neSF5GWV12xHgHV/6iyXL+MpPAYEEgtA6QTwvc8OYMxfECMF1oX6dPfVLAlVIQlkf0gD+le5K
tCjfl31Qfg5JGherBJUY9ft1tJmpkekToz579W9Hb+iaMTyxUeCyvrfi7+FvTNTozK0U7wBos2B/
43k7zOdvpTOM7HTHX+TVPD4io3Hk3rwf9blc1fEmTAvowVDzRcHqghYnKp4MrfSACCqUiPZKQ3Bv
pBBDADXSZ8UXVyTxyduNj/b4fIW/EQd57bdG+wg8/7rjcFuuYeodxiPWpwSy0sWpMJDvhfm2ax3n
SJ/bn5YtVwl7oFAwAsWTJYzzDe7mUNatPONv95DlTldhgAkAk4tzY9hN2LhHYhk4WU/nZ/gPmv7e
QBlJ5Mej89d+JFYjU8W7GBEWEev1FkM0tEnvEPjRUegOWFrFey62bPUmZxjCQYwhk7mTVfse580g
OP9AO44tybZIM2LOtGJSoHzCai7D6GL14GkxtT5SZMw+51+qqmKiaokrWXWMc0c4Y65AFH8Bf1Bl
E5UVIdsPR8rQhFwTeNdQ2lPQHhYQ3lW2Pr4oUTXODgf7XqMWUQ7wouxtpBIFyrrhKE+jZbjlgTKS
su8f7swhg0b0C2Y9oGiUieeeecjJi+eGLDt5mjRdvIm5unFafHuVYMhu9kAair7KlCs4ExlzlVGu
VkSRmLn4XtlqTmIMBr2WU8cDLhxe1aZyjpLWSZukhZuILeH3fJR6LYab9QdUll/iuGTm1ABwqpzy
CVPBiRBKs3LaH1lTnAtZt5bsOMT7NFfGRZ4YPC5wWTxiHrmJ9s9h+3MWM+o4kfJMxlE+xlYgFifd
IjbGQsRKqILZASOmwZxnfjjC8hvNFWOSxlqhlNmRu0b4Rk5YRLXviNYgbpfzAPH4NuUcpI34FrEl
yURXNnn5BwxLjEBOStgUJTj4G8aR/9GSjg+LzcowMxMc2mk4k4HN2cshFsDpLHtQPfzD3idbqFJI
ZPsgFJN2YaB8huMHrLziZ1gwguZgwIhI+JjYCq9k7qTnDJOckOTwQEkaW7h0rvLIt/AGGV5sUAnr
nACduyhluGnfG8OfHcnI8MKQmss+/3n7ZFl3Mt6yxzL0PEgOnRx7oAuGpEcMlgUR0zhmh/tNWXrv
wwtOWQ4y1CO+czsySeRW8I9/DZXwQoaANcMvDHYTSfuZdHkXcymF+dB+8gYee7hwDGOlEA7yjIK+
1HnVutJgwlRu0lO6S+8p32dEGBN6+ggcHPCeQxuUAqGAYZgL/mXPLDLOG04R7222eY/RckTYyquD
qylcKTSFJSdzyUD/OQYCEp+aHhrKu7Fx7ejJ56nT4qdsfLguWddiSfwU3yEby99pCcun8TThbYX3
HxbL15UdWmxfBvgvMKK7XjeVBccovveNEw5Klrc42SPntP0nKlMYcMeFHK+USAZkkQy4eC9ZgNKZ
v91E9n4HMq8BU2ZzpJLGiWkwpFgHf8EkZGXnmJF0kPdQJGIPKDDizGT5F/YJbFEkGthsWPc8AYek
k2CSBUoAhHeWZjr89B2xMAXvnAfmYBEni1dSiTXk6CSzTXqNMzMjKrMmpoddSfwmrlbCBFkfNEI8
If8uzos1/jbXW4Axidvor0kt0QGcH18lusUFMtHituToLB3HrRlDEnbiCIgzcB+cUPg/RsDbOZbj
WGiu9JeY9H2s+XP80i55rr2EzIsdiAiObWW5urOtoL9F6QmLDGvHHlMKTf5WGp5yTRbDhTQblpu3
3cualSe9jS7ucQAVXyfNFDf55wiwmb/+1t5Etiu2M1lKN5T63lPzPuuLuWPEHODFQsiTiZOl12yo
0vr3csNlyWELx88aYEOLSbWJT+Dj1w0bF29sKAQWm8TnP+Sw8o6aMDxZTmIU/EcCWNl3JTXaoNbI
W5ji9+5FtRXdZxOTeafSj/Xxg6QenBl84u1KwPnIGWd1fk+jvdIDQipGjhw1RiKrgpYyYrBnsL74
jiw8cfkykBI0vEet+fmz4PuP7LqcB909QY3EcxKBbSM5FnF5FcIEAY/XJuwuPhDrMTDSgo33gIiQ
DtkLxHPkqLGtc3rmtt0I1vWEfDZxCvMjddbCd6DE990HqUz4B49z2YDJQP+A6ftp6kifg+2YOVP8
DW4VUQ0kGVk7gNPhRnfJ4O1cyio+oN3iLJWoz+/x+LZ0m+gAd0nEHAJZeliUi0dXXWIOo9gMPpQ7
XGCA63pu/+Nfgfq3ExKetc7njjsn//VBKY67p0pqUrWf1+EnlVW7qlje/O0/M2/BnybOj2pFFzta
IjFBQd4RnsnND7wEMG0ONrN2diZDAb35hOsh35w/JhRRUPdyRLtKNKfP0c69zfshrFSw/M5aAmY0
cAINrZuzd/23HczYO3ETS+IZVx9vvuH6YulDwzuEpim7eiBpgLoPtzEmCKYpPC0A1XZrCIIUdzli
eDj3ig5C3nJR0PXlMFRs4BinqINqKwDeFMOcEhjUBRpxI9Hz3MU9TtLHCZUmPbAQC0hmgHmmaOp0
AHHZIGvvc1nObHXkOuuI7KYLcc9jGHG2hkzB9qn/3QBnHTbg6wgr/h3+2el1oXHP7UvAR1VmoH71
xvviNgOr87N0uZOvx5f7qPvi8g2sZrkH0agOc3Qy4IL9oFISjWXv9Q0P+gsQ9gmo0oinMQf1SPmG
ObgFewUkcG3rQDKAg300YbtxL7/KYM0zvsZL/4QcL4WLEB6AY8+Vz23Rnt37ddTtAm4hvqCUQD5u
rwQMVuejaoHGIqoeztABLPVKzZmxNqY2xFH4PcLstUVh5Gcv623QoR+cQDkgefMU0akLxES1EEGo
XFGHiAWYUIIPTchpKTfYj4ydB/8A8NXnaN+MZqCLtoPdwN2EcLJDDW64FWRc4IMgSnggkZM/jFgd
gh0bPHwYxICfw+4PRBHYgQiQ7HjxnINU0MtuA9YgYgaigWFwU/caWYM0rRATHbafmycRYcNhmtSN
GY33P6RCg62vL9GEGNwgjUNwmfwMiFW0Fxb8toSSXo9a0+t/zLgHQIp7sJ9BwHiBEnJ69s1WKMtI
Pd+F5LUP3xeCnbpXccYdO1NWK0WZVMBbg3o/pmgAECo47FOius/MnN+/IM8tDb/5qJIO2D5KkOSc
hvTa9uoJm9S+NyFD3QrBbacOq6NrnjwDACYY4n7o1vPGRs18uLVGW807wmjxfZ0wHaaPziYh2Axe
ARIFiEOBgX7AQOkjgnX5rTNY2JlXdHngutCiPmsTnlJ3O348vMne/+UC59oXFSRYNS7AA09ugxAq
ugnJ4bcRxvLD3jd/69L+gjQTarcKji/emp0ASq92XKVk7Boczs8/Ekek26374UzF/5OuISSGkA5a
rhUIZEzoQA2QsEc/P53KV1MNOtGodxdm9qkGuCRxPMrngEdwtc+9NNfbX3eyRo8IZVBr/cyb71Pc
zJZlL9vPOI0ZC17D8UmFupKg9stC7bfxYKcjs/8yhvWcH8HAxiJKz4pIEQHUdPLXLThQsAPUELVo
etR6R/9xc/dGoPcQkPUxvPQionvHrO25CMHs2kL7rrsvOFaXYwqb5fZGzoVy4mDlc9BlAwBMDn41
3zo5AJ3LvxyO+FPZG+ITALpCzQGnZ6CoLmIU6HmgUcaWqkxvq9Yng33YgbmuXBdYnEVbwZtyopr1
2iHTCK33Jz4gb78bxeuNrwlDqqARQLrcqUfd8CH6GqD+2+HdRQXnBZXsGdSlIlzBx5UW6qlJCeUE
sv5tGMOd2FIb5u+6ETMewqHvn2H1ajhpqHM0M4QApL26CutU9IJ4sOnaXzqrLms/oeOE4DBT8icq
TlwBooq6sUUH6FpndJ/eU4eDxmhxX9CCdjsyJluskWIlAy1Pi4FGRQQrRkHGTO8ISUUIDfX8evXo
5/26gAL8q7Z884T4JUyko91kAx04u20rdBeQX1jebVRXg9uI9e/UGSNvUFVLdcN2S6lYR4SkuBLj
g/gbkpePiQ81T3iCYdN55j3uzbr4F6KTQlu7NPw1eUF5Hl/BDI6W4w52WzyN/xxseHupRjEaJsXy
6D4BQdi5rfpgyYaGd3sOViCRVaBuNQRiaCbeqjEMxDsHCehdVmVofOEPexQlOUgowicLjUwLxS6X
2ejZhCmk50jzeXcQXUI1Y575I5pfqKxoKP/MGEuC4Ut8YOvzODHBzFy8JhDN3EXqFiZO/fekhZt1
G56TLcz4n/GVzWCKlciVdz2vvGg/A8v/LNCeuEVKIpE/4PwxzsQJ6txYn1BbZ2CE78bwOji2e/42
eR99CZrlUMZRjGBsG/WIqCSK3UQE4u8Akw9IngW195D74kiuiuViQ7KVFVxB93AZqf/sX4iOoeas
Di6+ukmOv01yTST52yS7X9G8S1CQ4S9d1CPNxI8odktv0SaRfI3k0STjekPdWCGdtCEvuU/2iPPB
GyREyDUEkyRBuwifK1+QXFMXibeCPggJCMAtY0tEcmNbm9ZN/NhOjAmdvR7gFtXPnjnGH6BC5IHm
2EZkjxDwQS7N/dUWXF+8gqeI9gLGOI8eDCDodWo2qSZnrsuqfH4ya/kdaWXP3vudOrqBSh1U2giu
0As3gu1AmXK3/9q6SnuDO+p0mZwhfnUfKELMYJkcuxfyYgFS7bDrh0+6ZgYWgrVOao4cd4yyQ9N5
JyN+OIVXb4Z5t42eZGhOnt76RG2kG86wRA55FfHNUFa4NmyrwCwBdnOY6tyLJJac/qSFSOY+WgKo
zNFzjZffim8Dh/kGssExbHT5ILZY7KcVvEf+eH2RA40Z9L51SgoBkXvUlYO0JWmqPUa9zBqcp/Ax
bRfNVKIIxAwiGSJva44oBiJSsYfItaA/kVwBKqR710NXeUp993R68K1S5ZCjDrtn1ADQg7ioi8AY
3tKLMdFWh9nGOw6R7Djp+L7R8ft+LkERA82ihnI3rHreQad4zINK+WCPtmD5ApV11k0bxbVat+2V
m2emDx1SxVw020iu69FVySnXo8QuQwG1Lh0iqa9U/T0bo0N2aUBEDjbfzck9kldGtx1ZKEDISHO0
oT2OEenRowNZPu6Zfq9UhKBGaoz0hxvr1+QIY9PAIEI6jzvLDY1Tqn1CFU2ghi4rcmPn1Hhl7XJW
HUdaoqaqOazaBMwiAZ0yGLOPUl33GutXrwMuc0mN89hG2oSNK0Ivt10vOVIdS20+zc/5mQOxyA9v
L6mGEEZL2wcItZ/xpzsTFD6aK+mZ64Pw6t0/4X6NKi1FvDQxq1R/BdupIYFovJlWzUgmasr1amw4
4c52P+9TZVf27eArNtus90u40J+2p6mqjNIzLt8cbDrP9HNUBa4VY3jwN+6T6srr4AlD0s/Fv1iF
SdFfad0+T6finrygoaEM2V5VKrlqlKE2HhUntn/vYePRtkC0gMoybfq84a0A1o+sk39Jd/t1fR4i
tcwBbj/wqCOkaqkbXPsfm80/+EEydYjq1P2zDhpsbbGZbL/NJ3sLzE1PIjLCjhbUOyxk/wyubC8e
gnHLyNOHdbx3fWt1BnO28x/UYSjR0v8SQUT4jN3WmS2j1fZT/7D/ffFePWIDhfX/FXg4Jvtr2WQ5
oWzrUq/2/dKIfE/6lxuxm5q9YDdnJdQaUjzy4jZBrgfj92JdJZCGcV1UD0x/eVmhaQSK2Ch1H2+v
clcTHX65IGwKtJu3IRGAqEyOcqiTm8Xuo63+7RNn8mDrJ/J9OjRDgboY9DKVtRNk3zS4+vslU7P9
dGqXWBSNnaUTK9M9gSCHUI3SIVjgVr2saeAMz49A8WzA9+6zBwNgsEcwgrI2ao6q9KP+Z0xW3Dmj
RhedzAHCu7FCDgsLjneoX0LMRe3A5KCPlh6g+gJFMlUf1CfPug/No39qXJ1yNCcE0o3CGVTs6NM+
2MpIy7GdcFDq/9oRImD40L236gd3KmP962ZUIdcu11eclUwq6trByOH8N1xz9Qcpgnuk9s2Mlf1X
w3YJQ4CSa0BGC8bTuXxejzlkwKMafhLlHN4Iwp7HwefhFdT3f/e910DK/cohfX5xhgd2RWU/57xv
Kj6g0BillhxKUKnhJu3yGhG5PMxBTDLhOjKs1QvFzLAzP+t6aKIAzynHsv1HN9qeXVSsmsTKmWix
Xkg9PajjtKenCva9nnuHjilk22P5Hp/50Z7soCTswf1cf/TGOjEZjH8fom/lQK8OJR0npVeuUhY5
t9V/yvELrMkhy5tPjo2X6HwOkcVz2Y+r0vbN6+qBYS07WFvwAl5v9JzAEr73qboY6j94lxxGOwXl
qKNC8Y+vC9CxHeYi02adQs5IZyrpzq464u44PH8iM8oh73QYddRWeZdR81k3ALbWt+BcF0RRa1ic
MbAORj5GfPmr99LnJUTAFrV5EF6XpK9hk9vQyrVvsVRyFPkm1MfOxMmbZDk2udW9jYBx+FaOFNzn
81MfX34tbsVJLqaHD4Of7hMREN8m508OfOgiWBzrSVx9KoH+Zc84TmgTLtVT1b9E9kzgZOTuEid4
oIvLPnhfQA656pX3Bfff5RFUxxEsHYAq8ArH+EbekHsatWwVkXaRqJz9FbAhQuVacVjJbUCFOgGO
tjSzPlfk/YXgbCyuy43CIajh9ynwoqmSAM9inYMz+yc3+mjP5qgQVr/IZXGxxTEkUrmGN6bcKk6B
FiavydmDBj1+FYf5feEQijTf9VznE6+F8n7kDjiPsa5Jcxy5XXYSSDAjCgod0EFRTLATqWOi7R36
LWnHC6Tbl4hLK0G8JNJDw10ryRNkh56R65z+jYvcYWtFjy46U2ZQSfhNBxygl1pxCuj9bq4DO6az
xG3cAoQOSJ4DwL3Xgj8DgoJ7XyFDBV6gOHFvRJkn7+DFpZVw1YvHlTFlUDJCUMbrrSUPSOq4InpY
mSWglkU/7JUgjDiLKTFjQIbTSfSS23OBbZpU8oQH4AtkFTiJHea2+M/dXG4udiswmiA8yUfBFk7e
q9QpPgRNxDnXmKqlhv6HTwzPKKj0WfFicEjEeVtQFhIIgpXBFjntXxE3g+q9i8Qe7RSOUV/LtVxF
lTLaJlhUcmPGFPLAKoAVMguPMbbS+fZl4PZBFAAVqGlRDZ5LzaqVQAoPeHOyNzC8Sg/WAkRT1hZJ
yrvC+V9ulUASMaxawTlmaqzPHr3QFsxFeVi9ij6jf+JqlUtY1PpCruiZtYA0gVww90qGLMNI7wYo
ROJGbifLZ6GWnFPJsuwwPbouI6QyGC9s8hhbU8JtYA0Aw/QMQ/bl0odZYWas6W5F28g/xGa2nZ1W
5Ha5SQwFwiNQzBNqx1z2gPcjUQPGk2BiJlAwqQI+rATWpXgbfnJcAbnNWB0sOlaAkjDPzlotmYjQ
WHPYJ1UtdsXEzWtO8sAOQN/11y9UUOJ6hWgvxudaDEYfTBh9FSyoViAPE2CAa9IhYrmb9LngyMuV
MpcG8u51rwT0d+LGSm3oMu2YC7rPwGoYRcnAgu08zeGzlwkAUzh/UgIXnlaA3+QCiF6SwuGalOgd
5DND/oSFfih2WM+fC9YouEvBORHe66UzNVoyRjQeoyydtZDY45EXAhmB3YNheS2YeRClrObnwknE
iomr5a5JDj0HbKSVu1aeXUA/g3iFZH46921QpxuTeyW1VSiemvWn/ZDTe8Z6IwHMgbjxOsby7QTH
1uT13dtiy7eITQbYgKi7Tm4RkI7rwkoE0bEn2gAu/RqQAMJKxEqpTmONNRSojsmVwSLby9hQcIFT
ljLeksVcM3x6iY2BF2JRklgi4QKaD+MU3s9TwIGchFdLwmRard6riw+RQuN3E4QfMz8VJOCFvETy
XveMyUM+cMSF6SXoWbIqCuc9/lWw3MDUmC+t5dv0E68DrelyyIoFuCfCNjb+8UGJNBtxVdYlqp6F
luiUTg+g+x6dIk7BLnxSH3m7RkP+Oj0Eh4ATONlwcOiXTEMPmU9dwdtTsMAvfKKn5iDfqJxsQMJT
QZAfgVZ0qPDcQbDuARMvP7moSmzoCY5uG2n/nMjylx4VagDRHv4rUNJLaHsgllIz1/M7SHqiHGrl
YnVtJ1cQgsE1amFxCeywH7ce2zJkGxxW0dhh1/sWkFJHZgQrfa/rUCaczBPqEhEVW/k9hs+Ji7l0
STkQRWLTOqXejDKfwiyOb0A+JT7hfVVLCcaWErBXQGFKRKHXcfgKNFRj0mN6eA54d34aV2Q/A04p
97D3DxnrrAEBmb0S/Z/jIb5nQicWcsj4IeSekG/uUosj+MPfaoM2R4pxTuB2I3bj6bvZZrLPibkj
7V3gQGlBaVLOj2gWSjALs6gpXaPmZSXlgz2qmyh6uCJJyv1wUIXGqEf5mkMt3D1wMqnbId/M6Etp
h5Uq6KvvoGt5RVUIUM4zSDe5j+I1lrIGtah9M6Qu7x5v85oh6mb6qO++yBYcShjRM6CTY3HmVbad
cpIidkSwhygUIltuSbg4wVozKmfiF9WwPUTdov4XlUWYA2evQOP3V7AMKZEKd8C4KObYTtrJISLl
Q4VDE+ySivdfYymJ2OfH2S6yvH2xpZSo9R5oxewCQtWInDmG3BtXWUuSQQLHXkQOb5c5n3cM8ZFt
v5W5g48JLilcWFQgJXXA9YB8n2oJYJU7it6kGNIIJE8Q7/AygeNZgcEvCubIu1PHNW4mh/Flhjwa
U1J9UXwUHdNm0g8OkZTgnnNS+I8UwFdw8XnYuJZjckkvA75NUd0Xo7LP67EUBlKmMuaYNznsRtXX
CYIA9xls81N6/EI1kFlGgAkOaqbPGF2jPdVt/dKg2gPq/4AZoXatW2glRVyUj13nVnYNKLujfu30
GCwDNTTKOq1n9WyXUlrFhqnBYeVSUtiOzvMqfVDzE7NCpi/KLNV1lVJmXKV8riUVXFBVbI82E40C
0lwLDijN0j2WxpX6GKt8aiOqTq2M0lwLUzrPryulvM+PzA/1jxPKIs2CMkvaKnViTkac6lMIXlN6
VPkKjA4ZBUlYRGDyEzsxwx4PvVoUoLHEaMp+vlzvV1J0Z6SbD23v/ufoPJIbR4IoeiJEwJstYemt
KEobhqSWYAnvTz8PEzGLnm6JBihUZf78pkTHoqDmYhOZ35/r5xqJ3z/xxFOPpi9EJVV/R2Qw7Rcp
G0K2kG9co6tTLig7T83+tRn2r0BDkPOLoIyNIhg3JZvboq7/QZ4f75J3o7Z5NJbdSUYXN/sI5nYi
RDSdf9MOi1QKiSIarTckPiEaHuRSx/Hcb8xjuH5Cg8q+JyCk/Rh5fMEKLRkLNl4u6v8i4cPEZn+q
A+XCBqiu1VseJN/zBcVg5yLQOWkH+YSUCcVwjZw23D7JCSN+kFEIEo34kqKBpjfcJFwB8BGgg9hR
qe6tj2hyOH+fostBY62sH9EF3Tk1pGXgyu6cJzkYlPUdLh/7Dzp4J1lAsoCZV2BDeIz2G84/pCvS
Sh4d63uyXPNXR2IvbY1q0+TO8Tt6mLyllygOnlUSSOdmonXbhZatPXDZMQ2abJrAdXmrDBvQDE4G
EPp7+6AOJtnbAZ3FRQnNBd8bO4PEjR2Kne6bEw9KSgiotmKUCjQZMpmCQwHNFOqBfpXYFoMQFU7i
xdV6TgkL9tD2MPgm4GXRT1DOUWAslKRFi7CQpnWKCQq8yKeSWOovCnkUELCJKDvRHECsOwzn6Sx/
Dmdha+yoJoFomY5DZV4IWpAYhndi5WCAL2jrMjpeLMKX1wWfotIFXaVboVg/LeT3RR8DJThIPqMN
FKLCYcZNttC4gWO2EGzGxaQUaY4Msx0qA/VmSRLRZSlO5QPJEIuchDqDk16eHJWTmN4nsWWDep5S
DcrDaVFMRPv5RD0RYKzyR/A7DaJy5GB+aBzMy+H8fwIoGK30A+pTwoI2jkssKA3b/6AtkDn2EdxP
WiCwCOO6yEE6ZjVg98Xy15Mvn2k1wQWZ2rDSzE28tXjYOWS2jf9iJ7e86jLv9LvhTfvy2PjLXjjv
yn/LjqlspW2x7JdbkvBgUFtX88w84DbuDM/g5E0TYNcz44oa7WOz5aEH69cFxdGYIEzobC69eBlw
tCp3mZekt4KBNs9gm53l4aMlj+D5kZVrQboMYLS4sXwK9UeX0So/Road5qJehpxkbZ7CYcbKgZUZ
hTREOHCV4kEd3nR9ckJ9lTZeV/0zMJZ7vYXx+Zm7ryzon1s+VTHssZcYOL7JpENRjtgzozjDs4nl
GAUGrg5ATrPLAR7Cj9DI6F2BrmAREEKgJ3p4gp8wURxuQtURaQrQaH7qa2mr7yKsf5ge5XbCVyLm
rILdSdik+C2U7qSfZriG4DK/5rzJX7sEFhYHSPyGFhfLH4QhxJjmQcRkY7hzqUI8Qy1Gi6/9kB6S
avP65FjhSDLhFLh17KbzyqDir0IPgXd/fH4gtk5sRKsZdIHy2kGQP8yVH2vvjYZXoW/JbmHADXxX
36gyZqxHQD9/mWyZf8UZuXYQZv4IsGxzgUkpkzffnAWysVvsJobC7kVH/eUSkcJMYCpjvPZ3frN+
23NxJEEiZ5BGswT3jjt0ld+f77OKfa3NbJS/BPQj/2kONwDnXRKwOhiIF1LAYNgIfWJTCU3vI+aq
3oJDMnZhPIsrFMjyCAxV7QWkixx4IekTpGIbGzM93YCeGenEeAtyxQ27CT2lxQYKEw+bMIN19XW2
VuCrNoDHZWPi58iK9/8Z4w2GnKByHDmA94IG7LkepP2z4XPXtjhcnjKo4Y36pc73bL7hXiArxvuW
DhscWNIdCYYHXGowEdvH/tMpPxpgI8sAD9h3lECsHAjCSBFZXsADIvnPM0ZDivYkvppVt46g+eCK
fG11P4l2unkiw747d789mJY9JkRIZz/9Sb1HH/rfYrZAorX0nl+TKwcFnAMOGsysGMeeiz1lFjB7
igOMT8oix85ftWQUC0TJEsrGGv8k4t1aIQ3s5pW2hb/7qY/+mvFsq/oxtc2FFMT+3ZqcV09yg1dj
srsz7fSba1XN6CH0C7AY/7FJxSVYn0PeJ1sjnSVNJ9ACPeRneMDVAYwOcJv3ZsxlVU4fYlXntxa2
YpxKtSOQDoex4uikw2XInZE4FBXiVlB+Y1exFGbEv96IRfyGj7QMnike+oB4RB40jHKrNqgNe/iH
wzNO0AV/Ldk0l6Sixd80VPAUeApEIAlaowZjBrIub6VvVr6GayCdZ3tMOqeCSzRv+mw7Zj4OygPz
9dML30MCaefVE5UyEyofC2CkTwscyKPV2gzhdR2/JIUpMNhKRwClHfWuaTkWFqmc+p0ra5s4PlbF
hg29KhwtWukuHAAGUOIBpIy2ik6VdlVj8hOo/GLnDtW1FbBaMsBI5ivcCxB+crMVK2CcMfb2E0bC
F8HkkFGexO6Rq8vNw6O0XffYHdYbIfEsC0rhW++MP8RfEK9REUzNCY0s4S/6V/+T72mQMJHG03Ez
4fA7HiaAogHriXV+6r7qG8yABWEmn+mro47OkbbuQ8kveQH8THPvJUP3XZv36pfqkg91mXtHAO+s
d/K/gdDAaT+SAsJJyGH6IR0U0ML/p/7sGuS2m/2xGNd68msQyR2tX5MTPX8sLPVyn1krQxywa246
T251aDgs5pWu0ze7oeGFpU8zkd9a1Q5rexl/w4kC4n1xxQF3XIUR+G+cO1a0BIqrf/wuF43JJcns
AlYX8orRSrW4CDkNM4N/JLYm8IXS9dgErFEQZPYaBgrNnvITcIQAXAA8nSoG/8nQnwrk8w6AO1SB
JKM/dGHOP7Gmq8+krMrJOwQdLjQfGhj9/9hmfLR4wiqD+scRzHUFxw8hW7vj94Ryb6CbZ0v4af6Q
f6ialzBx+2IWGq3rn9ffNPGUOPns1a1bi4cMYgBvjivruGUE0LliuOfTTHx3/DuwDMbDVTzG0n54
XmcAoeFLmt7D+q5y4AqKnTWBmqxl/VGIa5GI9mLLgGbKNgWW0a3L9IwJUtn7MjT75hyhTZnd6rUp
skBjmYcyHTQZvd68joGTdYoJ53lmPby+6l1z577T7lGXlrJrFBgEYBHYNBdA9WSia7CF/GOAVPM0
OW/OTyav7c76Mb8GZWuSS6NSfJcsEdHTP/J/0S2GGnEIP63Wo+GgFBdPIxk9pBLitWuuaGB2+OhJ
72W7ZYWKffCSvEp1sXnojtH8HRc7y7wlFtN7Oxq9UcaRYZX9SZdiMVcVKxsW32tYYc1iSltCQ2s7
MoOMKu298ocL55e0o+UHV2POY9cjmYqASJSnwmuHQBDzANaibQ3UMh0at+o3New+tWVecbSVxJNM
r2Ekau5Is693/fTIHt1fdooVr0pP422cvAKzb+y5ZNMXMJrj5q4kuERYPzUndDuYo8rNOsvxhupL
hzp7QBRCdzs7w0VHpXdScf9km94tgcI1JCDjuYoGL902rA0cZPVVUfoGXpoYLOBfBtUAgucWfAdu
ocXp8vbyDCqOCsF9J8GLzAtvTO7KExhJNM7lg6UqcZezK7FAu/j/3G6ya8dp9/rsDpayvG6nbKiB
jHytQtJgFAH/45M++5SRMYizW+r1wy2DAGiu8s80fAuPDL8GVFiNb8XYW1DIksErnIwPBLGots+i
yUHNI8s0rdYwaY1I7HJKoOVxh7JALTcWteSC58GJVJtt2Lyn6RnWi9x+vcoDzCnmj0xtM1TxaTDU
q38YSm2E8i/OsEdkap+gypN6nxyvF7JF8SGk9wijKOU6TBdtGbotVVfwgjM87cbw+iKfiwId2/MG
m98GJ5EkyLIehlEO4W0bTcaqhQOzjxNvwfB+QNlUbPivKg72eKf+qQBtt1E70deYSgCu+sx/GTu9
3tnzsQjeYUMdgzfiGEntLzyk6lPpg7TyI6xTNbo4YtU3y0yJlVOFH3eSQHM6D2qY/ysl9RVASkhC
N2vc7GGKtlW7IXuw3N3zn14F2EP7Jm4J/YxoO3BPIwCPn9LlBfNixj/JbHDyjU+Mg+CqrZdcE0cS
YUDXxS28joPdy1fefhIhWnil4tTClj27Inh5mRi5z13zxvya0wQrvEgv9RVl0jGL3JKXb9yxdtLq
T2hcksGJgMI1VHSK0okZMEPjeXETeJYgIDq64VCdZZ2LyRA+V5J8TNj1MVeFfSvaJrxikwDlpWqo
dUpUT/xlDbaMLI4UkBPenGcmWLHu8RASNAVay48PWO248j2MCN6m0NDW//qfXHdCwS7Mj2YT9Xvd
uPIJed3G5zHE/IixD148iTscNc43dSVATYYIkt86cq4Yc1cOSViB9aBogS5Sik6LNcVn/8MVyjpb
DNHzGf94TGayGOCxk0oIbal2chzK4836dUGtj7qrDu0J1zhauSVWMGOsC8sOABVr2pcT4Sy+jtMg
O1WffDKm+5x/5AJ5L4gZCazHYE4/WxlNUrrjYWci/v9mIKlw8IhjJ78LA+n8RM08XAiw5vKyLPm/
7osE5xq7jXVyU7aUnOVfj1ss8Et6l24vxLjksqtOaWILvcssDwf7aiPpbi56xvM7bdlAz5hWV/OK
u1F/8N2M8YrY+LXTfmTDnv6iyIe5SqWHaUDvVXedTvMnheJpa4H5D1/BeNt0e7gFHMVP8hTEOdD0
7xaNOMC9bL1HymWGFinbJHLTkXCU46ORr7MYC9CNVuxTE1d2F/Konp1VWVlZBNtK4UbvR7dNILgW
m075asyPTiXlUSON+7Y80NYFRuGgxS41WG3erelE3vv2WbgwhOKRc6zN7MyCM2LnQEMfDNAh3vbD
dow/taOCOyO8Dsec4WnHDKkrh0nP81KmzrN0tebYqT7ACvSgqKMLf/4yBH6eOe8n3GJat/OLtxGn
2VGywUNje7lmQTq4CiOO95Ku8MPknMRSy3IG45yoKzEmxdTPFSQj3TfSER7xe9usC3yc5F0S+kub
ziAP0jLup1oS6McMIExzCcJFC0b/EGVItuXtyym/qskr08UKHh1r5+HG+jJX9FhG6kzztv4kdFjE
ytvASRseoGRB9ChxjzM9kabfCgMe3mfzxT5j0ZUx2FCUA2OTqfsXYf5j/ZWvr+J7BqCKftr+lvfn
vlszWuaClRWOxOtQOKXUyGYSYC/a7Gog0o5e0pERZQhfonDS+Zyyb/UP+GK6B8XE6HyG/NBddfY6
BadzfpTaQIEp8Hpep+zaG9+KehHNQzudKms7EpGO42b4oZfX+QTHWK48C6dJ/DuP464/Klvopg0R
7SYB2dYDKwE/OVel0xAhrO7N3OHT9zzi7cINHH+SHe0IxeTzD/ENBOeDjKMHnt7f5WdiOS9w/p6w
YfE9AiZbnplV4epsmns4NKHmCXWQWW8C0+KUzO6JLan4ohsePqnOeSjiL4PC+9IvgZGovsyOzAy3
MgnuY+DpMYXSd3Xik6Fbag5NDD8VF2e4oriZTJGny8dqYIhIC/9y9XlNBdUbvhL7kuEiemJ288QU
UqQfXT217XxMkLkIEnbOocML3dNbvZK98jIiJOwPJlMk9b3GiGe+YINSGnb227XAApVv9C4tb1hR
rAnkkwfN80PuTnN8R9LHcG70Zfj5qsMMSKqcWXJoJubUo6Xi7aVk+5TeGPgy6kHrQtwaWSCwEIvv
XlqFkPGqraSeoJBL2ZcW75pk+RaKtDPntxiRBfTpF8cYTiAP8TP8e1Zb9vTOoOqC5VYnW6nfR0BX
QElAqC+iOLWer3Hi3YTqIUPLfv3BGh0og6L/5TxNcrQbKhKG99gS/S+PYidHGkkLClVI5qJth4ot
EoYP07NbEe7ADxOCIbB2xn8e4dhsW7BUA7IyiBhIDC/P3CnaWeFiKKD7XXKEat+bLsc9U2apWr/u
0N8jvPsZxqauqLtLpgx+xIZD7Mrrh582dYhxh+Rsespfc0Q2EfsM8KPN/NaxxpkRQdyo9i2ifKJH
lZVq4mb+zocXcr+Y3l8nVmCYv6EhFDCz/DRMOwJgS5fSwUrdlNWC9k1z8BxPK0fuV+mjZ/TxKTCa
1Dfl6MPixiuoC3fR5yz85ukWAxwFp+wWrhKclyD+yGVfBG1VbTW1+47m00lGJBSZ7BPyIwjQfsMg
AX1Vtk2xTh+Lmzee/isNZPCCao4zDZcUwSlMhC1bdd7P8aN5QsFf3JR1X2e+opp+YTGZe3Vn9EHz
3pSB0FbD7FTzhQT2z9dRRTOo20RRZ64JsgasPJxfsPawAcWo02KjdYbklksOR66RuCh6OwX4z+uJ
CPmtuRofzy8QxJzDZEB+42fGbtagLb5ZmDDyaNP0j/CVcWLqgrYPwGPZAIZt36zKxKeWYAEwtTcP
2N1H0wbgHOHxD0V/Wm0G+Y2rYi5U0AdkazdDmh3amNpf63uNpsmijuP14vdmix6JWI/k1Kdu+cYn
LX1pjzF6RaUIopzSS6YDXefmiasf9VZ60JgFvsnFmvrI+u16W4rWaXqRcTbfNyUbCQEwulsNvtFd
BnXXMBg9QPP1X5jgluVfwf/j/NquQ0U7DINGy8myFL7G7kIg+hMaSrPSe8/sDhEWD5arzD5YRW8v
SeNA+SGz3wpcj0r36df1rhMdUn/IPugp71AwIPLEIbGAD+YO2Yds/DP0q1IQ+A1BHEJntO2Mo5Vt
yFmWTBpQslmab1a20nzyRCI/oyCiTWnXTwGNR/R4mQ4VYa1/T/m2jnc0xGgQrOHaQaGByGz60Lgp
+V93ow2oFQZgIay0SYD/LDpIOOTd45eOvoNyVvvQIaXkZOaEcIwoq6kJqJCf+2F0kUW8ENfRdPqh
BjR3LyKvBGqF1mm4E5/1mn6pe+Oj/wWJFC+8aRHg0bRAVZ0LBeHJ8Qj3q0eocG67PVuFlHs9tbmy
pggxga+Ff9Nr3UjurDpj4U3GWQMSe4qcDYB2wiLgeyt/GwgdDBsgCT9QpL2xsrEdg7ee22BQ2Z5i
6dnOgSxNK5meuf6EWk9ggyrcovazMjeS7AnNmwoD1nLz0ta1r4qRD46g7Hwkz5Cw+yB+q/VDelti
TYU/U3YM+G8xu8OqsDaxhO3oKdXXgrnYq+ul8xK+i3+ErRAu1TXr+b5YraeneoUFyyKxKqhb2kCN
3FnkxA79l/Wdgun8kmAdRWuWeEIcFVlS0D/iYA7X4UN/7nk5k2KzupYzNPhL3u2WLKhx24kHrduV
rw05WEZ1iIK8uZvJRX0RmI3DhZNbtkm8ErOQ/P3V7E3LF/EZmbZSd6F/EjZJffjqwq3ZoXD5ztQb
/QX7XoIovvggbofknySnoD8K7YUAmkhcq52dl/AczO902vZ0mZAJu+QiYLYqfBu5S0TPyC98qZyG
UUm3/lN+yQyZkRPJ+HoDo0WuofOJFm9z9m5xPvRg9nG3KQn5rj1J+ghv6o+QrOds89JccpSEExs1
rtdYCT2vVrpphGz18SSnQCYLCy56fc4sW370d41XN+lwOzvCs5DWfLKOUnMZtW0l0+3Gn68liicE
iPWw086aw9x58Q6L7Tx5j2ZsIy5Z94Y1uPhPZU6gOOIVZE2Y1pwbdeSJNOOCh/c2TszkV3SJC9KG
5THrTHFeFuwCgjSCcSRhDk/a76Sxs8rvtc3YHvo8yJJNK36p8VZTmAsD4A+olTz1FKZkaO1NeHNA
6uxan9k1DK8a0VASU+bSqUBq8mMpHwZgWSw0V3WyMduPcRmEwtx+aY6cbFNfvbV/lJHtl2JyiWiM
Nhax2PH6R0Nn/FoLITTYldnb3QPD+ZDFRBeLOgXkjVaWNv9m6t9Pa9OI9yRGvu2r10n0Un8Gms/X
cM5l+Y4/Op78P+SBxPEOE2n+zbhYb+MGF3RpctPJ6zJPbjblosvFq5JwHoIKiMza4XBOGhi3WCC+
8K7gupvik/DgD8bTJWioii78u/I35McIBRcekEVyqAkxQdNobV+Ga1kO//DCms28AUNxjyP1KELx
r3yTvVA76MKKeYEguSKHMVI5jMp5gkeOl2D6t5oRxHxrtPil2/Oh0ZcwjuDpeEjnqDxU5Y1uGGyl
WaW/6dsE9ASXSN4QA9IC4idp0A3vBXUDZGBjLUp32BzxM9AORv+ZYjxk7OTyLZe+ReEPKkgGG693
X3b2HYeLVbf6AZImtzbvwpqTLviCGiBzsDHwszDcCnVH6krzdwepKnLCwa7kHZ7s/Pqt8oiqZ4CZ
uxgEKZisJovk50p1nAhBzLaGNoQcUGOjM81B+kTdLdlK6ncBJWFEiQy3hzQMzRlDADTkY1R5oBAB
o1lk95z2UsohgQUiKttGI3DZwQamxCtukN1Z9rpAQsoVrsnzocQZ8DWicx1/GSxF/ZFJcaz7cNho
aQjuwrJbsgv92I/nGVG/sJ0R1Y73oj9R8I7jKuyAUH+lYa0gQ88OUY2g9Yedg5Qdjawl2eXP1w4U
ieoS+qvul4ZXk2AnOtQvjRPBBWhOZI1Y1UVt1xq21QCBKnk7YbrrHsNpZL+HRS3tyerhxwimq007
Hxz9J2k9s/woJg9rd/NoCW5XU1IiIPeK0B9Sppqe+k15g+pOqL6orRIbTvyAWHAvWZhaQLVm4r6o
Y2t7QiUWvgkwGq2gBIqoL0VMpAdNW+PEmJgOUA0GMXKe9Zl9l5sm1zc22pjemOMwJetMuY80bYST
RwcyAQmISWkTDu3fq1kbKAeH6PLUfqBpRK918tdDmU5xe0Fm1HnZo5nXEAVGYDRhadiXRgGfhJxB
G/UOK6Pu3QoCRuViFmBhghWvVS4wFZh5p5UBTxIhsvngZtAImWCQfiL8ijCtmMVAKzJd1pKKaVdt
ZyR9LQVoC7iR0MwHbXGZkZYMlHDqu5yQL+oARrEQCJ8eqKx/MsMJm43waeIYzEBsbf3KMvFJENpX
CINHsgG/zIeJcHK+ctTJ34yqlCvyj+xBDYm4Ok6xIGBYPrrS5M+ZHyYfqhawkjLNqUW3MM8l7XNr
cwnby/jG96bRxaafIzU+0tQMwRLFdkgQ3O+odTmV/jhdFHQXiQ12raqLvDmqTxzdUUZmVkBnUnRr
+Z+gn7n83I6ShsVekC5mRFTXby+K349Z8fILfQppjIitw3k5JlvLFkS84gJ2NkLYBMozrKhyT6CS
OYmRT5rQ60esXEoBEpwE9WZgTlNuXyPIMsKizvLr4Y3oOkl/DNaxk++J/FFauK53j5HW2oC+BCSA
7y7YRh0kkde2Bz12s+cpR6gEkzh3sA3GWL8kfYAwCnRamsdKD8lHYfhRcO+V9Vj68Y0CIq7P5DhY
tUcsB3CFQAB98ilKS1DDmDAmaRHbLfkT7gjRLgSW9GvsyBh0OAPw9OC7Mu40kkNb3K8g9bnuEybE
+EmIRePuCjVe7STV4/zEoLj80yVkxBdBuk3QnCuveF5UwgoauyDyIFokSC04Y34Ma5amK8MwHE9F
fFdjPxuPT8NvNRIyIEwz4ceJGDJonQTSBYc7n6dqvnBOSZ+00U9SK+rXasZDSvBjxK9Y1khc1tXO
iNf5i8yMoKnWEboOdDi0jT78w71yJietvD+v2mdFMKa2DIuFexf7nOkDDgBYIy6Y84rElf5Pww+w
/YJdu7LuCsx6RIWl98SHCjaMuaIkV5ccbARh2RKHjjMEDbBoM5WlDXky+7QcPd23gMHJNu6ZPmzn
kTiunZZf8Faof9V3Ij9vzb9Occa7uGuO+nZc+ir009i4sdmnpD7Z6VF+V9/J3Z2wdZr/4F1YyMHl
pTZEeMZYNcX1b1izc9dYnn7xOGwb/v7//F0TUg9Pvs+xIC247hK4Vos8ORLuD5/8K4HY7O/Abgkb
gA2tGPLydr4ussf8AToFBAfpugiIvT+k33Tf48mCYIwi7Z39JkJxnrivY3nGZXXPxDR5z9Id6DA6
alq9BZ7nqsULLUnQfaaFBbl4hi1PdL0M44MZizuS4Bw0diBKr8JJ/0QRbJ3iGr0JmuoSrw3prbEc
03Jl0X+9Q0gC3BcPaHZ6088evEVXbpR1/0MvgR3DbIELuDVCF0qRMLky89Z3E9NLdeEiIQy05seY
uM0GeR1gs8YIhmLoDMCsPJ77kLi4F8JNac2rxaDjg8f5KpXM9uO3PLOBxPDhiV1al7EFP8EHZKp3
Wc/rpQeDJIO1rPHQOQ1iv3SPqtsq9iXCLx7mzq6+0i+IPfQ5NCO0RerT6aFpVLMH7gD6xECa2bR5
5gNxBYFmAOdeHsYBYMpMhSEUharHho69yE2n9Ma4A/XDeXlJBrSzjb8AHHOER4XTlYhiR8kZ64CV
qC+f4flLt98VwYKhUCnAi0FwAuZnYWVBoYQNDKNGBE5GgOJuZPqK9XQLY8eJ8DsGvmCY6wnklMqu
GS21GrMMVh+9an42L9JxyCmeILAV1KA7goPeUFn0WyTxylUBLUcAn+zEP/GrlW1xyZfZPN9YWm37
0SBl6vbx7PDJNcXDVxhKFfJwFkgOQQCu0g+nFdgI70a86hcZffMvuzM9H7xxRhRUUkxH/qZ54cZU
InpU+dyxFSLoLN+l/ozZowTfyO/hbY0bweH46ngqfuhNGY0smF5xAbsIH09YWj2YOr5Y9lIy/e86
3D/3SJQ4AmhZX8kZF6TIuig0cd/iOT7wzpHkgPco8HUk5vtYkPf7Qt9TZon9cgDCY6AuQjvaNVu+
T6r5KD//hS+fgWyvB1zxdLI5DKApWJo9kFcN5WHLs8z4rZkvAh4OesAtnset/JUfpRsTO8YSuFMw
olggF8njecDMQ18W5gIwwdrD7/SG1IWpFWhAXPIw0YFeeX3Aj6xcHqcJTdAUmMM/DARm9QDoU30U
x4YYpG9UTdnk1TwbqPgvWcOh4j6ReYBFJ2EwqUdV+YJYiPbH+IeTgvmWT4dB+mBWP124EqV1T8xd
3n8Y8WFgrJo4qM7N9Fygl1X9CF9BFQcnwliOQGgxpQG1+I8yvT/UyGau+oROxmBN8FUFPRzHZbeS
WvNH5Qbl++x3guooCKsQlqAjJCALj2GE/0BoyIxhicpzCtFOelVuK0SOMDD8jJCy1OxKJ5DYObyC
+rfhn5SeSu2QkEysXilJ245IN5aXYfEcYiWgb5Txppvn53P7wmzgSSV4fBHdANvLXFG/BCx+trzP
pwt/KtpB6Fk8rxONaXAQsSE3BsnQeFNhZGe4LV1bS+1SXEL9SEUyIeiwlg8vx56Q+ow3euaNrJf5
0pquotstaDC4RtgTaq3tZfMWpQf12ZEKuhXCIF0wZay7nQZ4vdwAMQNWMKspEC3zt0r027FZROMt
A3lWr0qyleslC5ffZ3BMlwFenTghy0NAzSsNt2aJu+U5jubE5uCJMmfW8GcooWPsIqNxWpZV1VKY
f6XSRRMfFb9qFJeM1TVH/9oQtxeCA6Xv1u6aa6UGcwKWFa7HzlGLYJruen+agQON0+t1TvESSO/9
SGsCfxZGNikNEGQq2qJ3lfRh4nRwz1cCTQg07WBm5z4KzCgEEqZ7JFWWMJU9Fd9UETzjs3gs7CFf
+1LxzNh7lkGZHpggG9q70R9HedsJNgYz3T/0C9ga7ZcuZ2CKjfspGy4oa9r9f2hSmXQBs2ilQ83h
WzgLAhEmuPVVWy3ccH+s1KdXwbWgbY9j8sOcDMrkTFqC5uG/kne38N0AQ6aKwpIhh5sCHAkDhjkB
0qT+V70o1t2AcWw0+OwgtQDB4g7wXNgidXSCQRIPTLrl/qrc4nGvDQHwVGIySBj2+RCU/YdMlsOF
R6KeH0Wh21l4NfkeA1WIx7Oi4Ei2FToyfBa604CwG3YxUY/VUhGfMvUayd4IQ+Mz9rK3Ov5nnGqw
OMBtVlZLMWGSPcJDigtBejaNM9skL21W71n02w635FNWj7AE2YZRuwi3PnHZeMBmvp/MfNaD5knP
o7ZQXEERplNfnNHYMghGUApY2LjiZi6WEy28yxf4ffE3+njmb9UW+SI2OWgGUa+eVXGPjtSaDxVh
4QfxjVlq9yXCsXm6i2YcrwkrQGN3i3YF0+IHKYzMMjrJNbhz9Rs25w5RnTz7zMEYjfpithEgpszr
of5uyJ5jDEKlV3Nx3rNuP8XHDhZobbgc6vq85ywoKEHyxQNWzNcMjDgA6IzUM8YeEfwpJLoFUpFd
UW7Plb5pEUQ/sBHBE45ujpZYPqS0HZG77JXNboSHBRk0L97ycTOx5VM7trKnoKxqHaQu2PgUo5Nz
hi9BwD5A6QSwmTKrXGkRjTyKLHZsef8yzxRJkXqAkaFMUFTsew75jl2/YLq8GoWAuu4p2Em6pV2L
DBdgnnOz4nwwcLLoT0b0UcKnQLAPpXOyrduYHMSKnGBcusiBXhtXqQ44URgny7oH+KueYd5QsMUH
hR4WV6nXGuLnkyylclf2h9hYDEyih5WvYcgkzLVf/xcNDu+KqIvKha8Ov2pysUzhlkfPgFY1rny+
NFRHqHSgKHSoS5823CmDGHaC9eL00YhHeCQorMVPszkUM5xHny33OdyL9FwXu2U4WjlPw4FfKRVB
W8Ln86eRQ8pLGZZEDIu/JOiXMpEv9Td13vDyYXPBzSoh0+N6OGNeYDek5c5riA3DHHTPd5mLqJWk
BWIAQu4SzlyZUwku5IxJw+lnpXe7UPZHLGaJ/H1uYKNCO+MqSbduWKtQNV/eSNlUYGVuoncjt7pB
DQZnN5cXJVFPIKDIiDDcZjrYBWP4XgewIUQv6MYj3A9Irqp5rVV5Jf3AxuyJfG6wbUIaTHMjkPly
YVSvijeKXwphpPmczapakrSKV0ux70KUZAbahuZrGD/DZcwPXzW9WoTU4/iWXmcjkP/Q8KsRI+dc
yH5T1NbZvUx+1Zob/jmxU4nWk/L7wn+TRFEYltBggNBLV698hZ09e0LkkVGmMFPn7GhxkFeZMogI
mSOYfskdfsdrwQVDVlWgMRwqPDqD0dhFbyx48IRx9BmKDfFRwcDDcGv1UOcXarJy4RPQzwEc1JHN
lJTOKFN4ljBbU2Aw4YSnLS6CCseoozIy/RCz/WiwjIEM8DWnqgvkGNZf/2et/yIAhuU3DTqmqTuN
ueLXhuzVSN+66EOkubV6DqVm14iWXSjURZiDhhRdp6J+X6hIHA9T9DH33BIvIo1Y28+Ms4X8Emak
IZruU34bONA4wNl5O4f56GSeGeOq+meSntLKLSHnmV5GERJXbo0znZfDo099xBRgJfjQcfibeBrA
zLQSf1x+Dmmuxj7BUYkQbViz8U71NS3WhbFJomBEelGN/0J8cr6nEIJqv//jiH9heE+I2rCvIAKP
y6vDl09tEwle/wdVgnO+xe9pHNYFUZ+Lw6b+2Tafxf+uKdnrO9b3NYPFchlR5cO+0I7M6ngNhe6v
1O2m95gEVq99p7zxtXN5iwVfSVlk1u+cVUayHToczKEHkqtROkCF8reR+FwPephGXQ/KVzKs+VjC
fySd13biSBRFf2hYSwlJvCpL5GDAvGgBNgiEAkHx62eXe3na0+1AkEqlqnvP2adZ1ubkVU56RBJG
1AxZJcHfkVc0RzFCdL7WTeKK4u7u0S6NZnnVDWwvyF+vF0CvFJ1IoNH7s3ElYvpbLKeI4cZwgw4o
dZ7xt0Tlom+FaSXsRpt7S+V2XABhwQPJ1BU7vMcWEwV2E7DUZeqpZUu3kaNNW0Xm5T1BMww4F12c
s1KeqtyV3gkgO3y3xH4ntA6letE+aVhSt8phiVQDhYB11OxDstAbhJ3Xy/u9zvpzxiN1za/WbnNy
a/it22hZctsWK6CIQY8mmj1AxoSboDo3DlL8PWRJh0dVrKjSsUxj51OxYw2SWzBKAlrEnT7lqP2B
btz6Kz71xxGUP1/9pXWQuvFo82mC9gb8pAyoyZbktbd2XASpd+0nw+a7FczyYq6MiGuyVcWTSw+Q
C5BqfuWTl5F+arJlmwRFGVAWUEDqkXFgK72zJiUYReXI009rmvRrW6I7eMzYpiOVqpHx0qcu5NVj
ueRRqYNYb1KsWW92RnTFBqwETgmQUvCivk06Tm6GmJoAVEiVNZs0Pxv3FxYarUujUm4FkosBhx54
OH+reBYYDXnp6XR/tJQCeL4nzJtxEhR0SO5cgVnInvnO3va1kEBk/HSh1HhZPiUdiXU4971fDayD
zm2JGrtDtZwiByQfm0r2bbBhLXp3WXsyK2Rehe5dyZZyEnRWVL8HVpRQFrl06VEGZoNt2HT615f6
+pKxeV3XTEfUVGpt1mAYk5uA1qTKojaLFLpz9EqQY+VjumVUiBB6EP1Nhi1q+Q8BjiXgN9r7IZsM
CY4tOVRoK5uznjNDz++v44tGLzYerv6789HZiVAdG3LZLj7sHe4zpCDdHYEem++g5Q6PGspkWYxM
n1cCtBuE3pBRzMbRmN2577xSh/8oXFLWqX/rKQWfqgDVO0mZewp2z5LiPpZqQwzhti1XFFZ7FmpF
vhw8aC+SP+qXS0o6HjjJoFj3bOgfLrWuF3jPEjRq6T8OqEy/3mvxo+LfIubgHzz7ASO8mWcOH574
Ix5GwDzF71EY5Sv58uFmDoXVh/teU+h1kX94Qxtxvq3wp3AIieSX7u6/j48vgO0K9V1amu9Nr4I8
Lya38BqKHDPxOeVf4u+3sI9eIjfB8IdRBs62EH8m6h+2PguffMggz4eRAs5+5NMmPdLehLqyknkN
4j2mHrRRylzCaSbcav8AuJT2BHz1RSoI93pK5b8fLH1uFfs9zootxVvxlCII8Ap//YpBMdtfQ2Pa
+zKBeUPSnuHnc0BShlzJwSKlm8dGIukBDOBigxbiD+36OKLMKF56exn6vNxJMstCWnVw/YG7C4HJ
Zyag/sh2xu/503suWBDyjZni4PzxZG7NC+5/6fcT4CjlShehx5M2cxVSU+AQgWHhnVOMj4qQbg6Z
IMSdB/AKOSq9q3kKFHkgJnDCbrNHyDK6iQS6/xHGfgZ27DXJwzuKTA4QBNywXL58oL3eaI6CIXyE
d7hlImcCO15IkUmAHYDxct8BgCdwsA2f/40ehHEECjwBy2Ue1TciGX67ZxRzuxRDgTNCVb+iYRY0
8/eipNjoitdLMcBrt8+F5tF3LkJu8hJnUfxJwzs5jJx8En6xRAeVJ7IXKB0v2KzZbA4imkjYlWmf
+qr/DMXhUl1WuJzuF6eii1iGhLw5seJlN+fJDgJ0lgkwdvaCS4yfkMwDcd46JleGAYO5g0KMIYvp
gFEhQPr02EFDJwguGD09Lkj+z02E90hB0+v4dW63RIRBWIjE1fNCx8gV8GSco0DhfBeh/rAzIh1r
fNeD7dWvyTO8EklQhISBDBlhGYdBcsqVNqlAUb+8R0gnSo9weXNOwPKF2o70eD8n0ALrjkB5hGLE
4tdf1tRoM6jfLEfIdjCAVYvPYFpCrDlNQDYE8zQbw0ns6zjx0Sp+5DEoT4otwKrB9uP0WpMRyOHk
KmUIcvKg32bEDtwpDv8NOKwczAbgWANwuSuub+wNHCUwKRBGJBcxM8OF7V5UMvYF95vNAqTCDoWu
vh8wNYz+chT4qg/BYVJdrqcE2+mBkXaoW+u51ibMDS6GKi5rEXog5giapn/zBoUf5gh0a1yY4FD/
ri+BvJPIABrFRyVqLklIJg+3PgcVSHjFIK/wPUHLwx0JQg/VIOZ0qEViqJu+RjG3DI29sFaIr3YX
DSpfjrMeh7pLw8nFUI8BMaj5AXFt8Ez8YRqlRdhErDhYmXJamBohd8O3F6jqLkAoxWsWM4Bwr5Jw
wnPnHAXxwLH/2cS+JDxyZahceFgP+B4v7RVKW5w5OrwtjRdznWl++Xcc8/AD8U9kv4j3gDfojxro
jUIx/zJnQajKuXz1CzXeckJ/NuLFiffHY5KCIg7Bgxedg38RABiJfz1CuLda9D4CswXcpkfiUBjn
v8cXB4IRIsaICmqqJtsZ1pIjpVAT88EUz00xE8dIHD/WNqw02IeLVx37AlL44XfFQcQEMJHAwlFC
mf8dee+2eh5Lhq34mniAO/8Xb4X+09/ZIRWDOdgb8uPi/IgXI4KB4DCKWBkRpWb6H94U0LELr3rC
uxRACViH7O/JXYmPRJDc/IQdM6lSJjwgAT+UDiKYID6qjETxgfucCWzAT3BtwVAEqkgLiJRMDooY
QDw1X6W2yEzRgcH5QyqKqyWieyFyPUSSjngggO3CxcwHDBZxmbEBIs0ASjKeq79BLq48kW8gfkB8
IF9ipU+LBcHLjyDyJJMrXUiRHBMKyNN9kpBmBN8IjNGASJK/SKm/ZxvBBBEvmqL+TJB3+A7/ZqhR
kuAVVlxff685nopHE1ZjHoF1eQAbUrxmESpDUYUDIVzZGUwgSEpwdp48ngA9PcFBiXg5QUVi3uff
3LoyIdoSJBlhyhbhKyKRjPkS5bOY+vFc/PsyezMuWQSkMpHm4nuIkRn+QOb/zNzi7XIQuQyNOekn
nOoSrTx7679By7ipjvWE6lRm3+B6xn5htY4JEEQMKpOh8WJsv0KdU47ygRsCwwICJe/uelEOlAqh
w+AzF+OA3pXI9ImPUFt+ntSf8ENwoAR/Bt6ViDcS0m8O3L/Tx6kY/vyZ1QkuEVR7ztaPOMriiPH4
cD1voqU1nN//xoa4/sXLF7OKeDN/R1yctT8MFZJzCZ6n+LgzBzGw8PVGf6cVyX0kKEp/Q8nvRgtK
UdcLBU2QQlROBIYfhfeItp//d9o6QVwVFywRRvjw/iYNiq+fid4xZzAZhNeAaaSGQiquI4EyFdwN
JRrNxSHOYTz9e5W8Tm69XPHc5z8TsMbiwiPTzEd9s2r8DCn9EFrGw9vEIUSV8BaNPMMTV6h4GiWK
YXdljkGpk0uCoSrejUCHSlBPeYO0J6u/yYi3Kp5UDMKCS4ERxPnoxJOLOU/nlIpHFKcRIsyTKU5n
ktGE852cMV4Ve3led8nxFfeNEvdbwrwkXipCmRl02r/3JObzckJz7MaXlKiWX+69HctzwbWSfPho
fxenuGjEUBCfX+cE2tWD48NEGGLdDIceot2/s8j2s5i9wnqCI5Gv8JcS7B0Qwki8/+tMcHcYaxNK
HyLlTYCzxPsTCT5KBEIVwiIjMZ/0e/Eaxc8ibufI8LoRjDMVKhGhXUwjYjpiBSQKpGhDOHK8Xc4v
X2J4NVF5Vjlg8VHy41+kmO4PlYQJ08/fD5ch14l4bddgyKXBZOsJ7M/IUx3xXiRXXDKS28zo4i3o
7KxUB6ojqxsBDKQDBK4Pmqw4qDoHU9xWcPCIIy2O5d/MJ+aLQaAc3pEhYEeM/wpw24i5RcQdqcwW
DwaCOHlXnkrgZeDogn7J4NAQ/syTi2tWDL7PpA9fkHM+wb8b9xByUEp4tMAZvP1bhJxu8ZhD6wlu
+qIdq8HTz4lDfy7fonzhGPQI1ynaBmzoidPfkD3g/YaYb5PjPRw4HQsYu2EqS3BfJx87d6CQYhdz
9ULcpp8W1b98XbX+gKSetTEYqyNPRrsx75FHBVSCYimA2vlE9Z9hbLY1tw/lhIJZ+IxUpyrchypA
oyc8QbiMvAdFzzUqAlaXUAEKN4W9+B3n4BInb2oYqa0jePdeA0dqN8UBf++zWY00u5+0NwdTYvPb
Uff+KkovRMYB0tpNQOS/IClaaVTHXiyDzim4Q7K3mMC76WbmtqEKbYNtulFJtYzM1qhgutIWqyuW
js8PDYQboSmwVtHIQoskBR5BY9gcP/AkKc4OWb11R/0yxMFf462KfZMfEL29/D19z+RqL+Mzwluu
PSKtAjDdjqXcz1pnX2xVxMIgmo6GGT5URGUQaSidzbCJveQZaIOcxpDVXBlYZUxLyMLKMdUieT+k
rlVPhnvoz9RT2q/Yf49M4SUuKdn29vTQuQYLwz2/cV3yS3pUrN4yPIABjUymBSCJMYYheUp710yZ
QpnvsGyBdRC8fRovjgFAkFq1zj4ftvDIglcnn7t0h1urIHRZPEhHcYELjWtmtK4hb74nsjLRYrct
N43d67GFxRdq+X5oBCPL4RUxDfbOjQAqF1uu7jf6OD1WF/VMJoLDpcwE5dNGb/f1FfcHNMuCoD7h
quAzhGQZOaiOEbjyDc0tJ8kmLhY0Pu6EhVLLpacGt5pd2NXV/Bq84nvFr732ekdp2R8oPzVbXThT
EeKAekQmiLavMwqq3ghaqnE02M4Vz1N+HmC7pk6VXJEnk3DbRMPNizcJveyJ1IRp6uEPPuTqtlgW
bg5RYkKLMHKIy4VCOVy+uAWsqpb6PJVj1B6YQQBWFTj5kKRpB/j3Bu5RqN+vcfy5oBTg5m3EAURU
bqFlNa0qb/hT6hMIxdVSDYV7CUTznQvKhV6j/oySBUsSgHSCmtikexksDD0B5DE1kFwP+QuN7nQp
YWfgCa/fbU0TGW2WiWQdhnOJGAPJLl3r3ilvZwpxw0VfTaFpvcYV3Q6rOCFsi+2PDD7GHEZyPqll
T6m8hJyFIbECz92w3lBuNt5zQyNTw8uaH3piN9joiIAS3LaImdY06REdCNoOXRcYLjjRupKGz5H9
WTHp32wPbeU2XyKPRJzG9lWF68/6BgdEj/2Dh6KNmN6QbTqNVdeuviKW+DOL7bImdxqqH8Bq2nw1
i4WcN/gkCge0EM5eKsYlqg/qpBZrI3zE5C8DfKKEzCaMbYYavEeGndKYojpurpT+5PBMvIY2F8un
5PpLCed5qqoFh3E3JKp6R40Jzo3hUn0lVgot9tMnDydekXRENZZvYOGgOMtqk2ajKralkHGQicjk
Yg9Sm9l8cVku5fiCGoEAwO5v0x7QSkbxeXfi1bAOqcoW2vzhD78f/v0+/qHl3Tz9S/KFnmC5NMlB
oBrrXGkY8+qWeIVGd3f0IRuER+FZ+amSN6xq7PGABeF5e0x/Ar3+JTH8ro/vg4Hzuf52ZK7mT1Qy
pX3l/efN8k7bLUkRxX7ckViyweZXb3TMan4CM8IHCmJdWwYojQdBqjI39JpODn4glCoJrIfX/YOf
Mxo8v14pVbFcW6bd5PLwR6/KrVKShPDuFC8yNnQTlgNmJiq9NeVkBdzvKwP7qN5jGpvbm8dOVGl+
3wYa4JKlb4wm6Eqis9mvJEQDUrpBWZAsqTjHPNyNomjq0JqOX6QmFq39YQaCT5Q6PxR0JTSKsZpx
u4qSZZ6dynRMF/b4Q8Xu05j++zOWdiTlaJmfrk1ExkpA5X/oE8owEHsPkx5R6ion0ducXaGOvVhQ
BWhjiFhBoJuuZd5EyYYdDYh4L8hun+utnk3Hb+3IjzFn5MXq9XuVuJ8YCGSjZ2KRCMT3c2vLAfkR
ld8PYVtoLKkhc3N98nTXMhwXc7rmsqgu5tN1yzLl9lmj4U2sy733O2tMiTX/knEkfFgnU1Gvi966
uwSTDWx+fZm7Y9TLZARZFP9v2HGovLLO1WeYLbbPOcLkIR12wCFkqjZOvap2/d0xsRbC/dvrJ4qY
ekDzCjaA6aKeQBJgEJFViL6HRKkfFWAClYZtU7+kiaqzS9+Nr7BMHgfMd0bU7WgkjK6EL+HZqZ6M
Kmcpt5uaugwNEONQsQvodhUiCwyYcYn/4OvD6yubMH9wL04CGmHEF76kfd+/7agyIqrKmXZU6IqP
KhBKIM/pVzRMyxOKvIiec4kwCG7193lTuupNpByXXyQG+NkaHFLKhH0/ZoqlYmuUrR6hISoMX8I8
674nNxPlDU6+PV1dFGr2WNtpWkhfhr60VLpyFV6p6E5TgYFBwZv1E7ymd0ucxLpb9lMZz2eEntl8
BzWOjUUh9KOihNphiLbKmY7XJI6uG53Zqp6pX4llGzpNZMQJyzu9msSSp0OG2+oaWw/riD/PKmqE
hgHHwoiyn9fVa4jJsuLXlEPOzYGmEUiTPXX7PHOwp0dPMjhjB20nITNBdrPppVIJTynmh5VHr91D
ncwdzyqPxqHEePFV8SgDKx9O48koPzekPaABw/Btv7YIYFWf+flumyGCVwwNtvbTR8r+usip3Rd0
ujWOjCNztVTrwnlh2rIHS+AlIawJGX57PN48TglzPXPggkLhWSWSfsM0c++YgyxlPTrIPcyZR+si
xMOzwTlANFVRvhng5RpOmsUdjQCQPrYu4li/DuNyyTSOd9ndUmn1xljKaL++7Atpc2fKEj2cUhQF
kDoh7MoOeRzoSZvoALmE7KSW1Rd3lpdDAUza6qp/04hnMNZsjZ6AWOgxv2im+km3l78Z77GNaEW2
ZzW3Yfe94bqGWGBM7qzCSeUqHcZHQS307TMcYzr0H4f4C2Z6sCTfXB0j2kEebFVXfYm1kmqG0z2x
KQX2dywkklA3RMC4PpOPM5+ywei92wxVQpt903T+SfyyOCqoT41JCmGVXWYf1KPopykw9S+XWOuR
/KnTBnFmbLf06vrJ52tME4lJS6QE/qgLpm9A7yXyS9YslCWTCQpo+bOtDx9kXAmh9SY83BXLkedg
HIjYG94EqSYuGrOfO3bLddVt2wR0ihACtUlUl97ni3Yec2c9nIlmFzuGRMxYPJwGeR1kybj/5tm/
KdMijknXxKI5HdfKPMXQoIFAsCJurAj5XkhlcAtL++rmmF7q6G+ipkk7Fk5VatiCrERtF/cmSCXW
DBqy2WGDGsVYJzBviJtDF58DjfLz4YzZKKEexVKIXgbEAetlRe/wqVit/d2cja/k6esOdVuu/j1d
+XlGK4IMcMQhKMSN6NbRWrIpIGNjZWUF0EyPru0l/eDuTVW3VMAzV2BGVvG5dd1IO2cPLxtYq1+T
JDL2giycfHl2LTZwKExONHowq5ncZ8Y9ejuV079X183kc3mgtsBSdFHMsLeNxFb7gNU5HR+wK3RU
FrjJmk1T2+3h8ZrQVZD2MSwLL/vOWBBQzkrqsNg9x8KIj3RqIdE0uCOZB6wrXCIsNrD7ofcnPpEJ
4daI5k+knNAO0CBEoVvIUYmQBgTl5r7P82l/UrBcfCX2cAI731waOI4Ii3B7ckac4qhS6Xl5AHYM
gVJrQKTIlvbExw26SSQEMU+VNmrq4fcSxbWgx5tL0gVGIStpNlu7vb2Pnu+V8bHVjfPFfaIJSzLW
RP4e+SjYHOzsCSUeJQheazSVsBfNzv3shxbwevMCqghUBSUOIUjlLqFk1jfabqrgWChEviUTuwmi
mDpNzusfF1vy1BAt44P6gYJFxhNLN5dG/eP3wpN24/xXQuEvwBgJETCINglO++bGfKSwhldx6PBZ
GndWOjflE0ICcQEPxA29p7LkZJvvyXdK+cYdoKiZ0Jh7uLQW3WQm28G3bqIFYQL8zJjhdAVuAYWi
iBs/RlvxmNXJECN/tKjmA2YmmAZWgWaJXdKkR3XFHj1KN7Qv6dsusFMPdHLw6iVDQJiOtuvuhJg1
TDdpWOYunofh9s5WmpYOsIxleeiwuQrvg+E/F+/5PUJDh076c3hXVrWoEQqTyyKQlNCpsZL9oNtd
CLXQ55QsRkYAFwl+RU1BjmIC4P77Ro/XaRrWdIrSCY7UAQrGHoEKMrp965SbdhQgJkJSEdUK22X1
rC/3Paj/8hP0nnlgj8D159B8JhL78aWNq1Q4ZKgki6IX2QzHfOB9FCvH4dls337y/TGDON1lz+0o
5piN035OOyVjEY1txge00gOzQ1elHMA1jtrZ0PBLhyLJCu0mrnIRF3s7YV3E6XFuyG3MHHg4GgFq
37RzqxPQhIblnC/CxxhNhDMYOG1CeY6mXi0RuxSso0/si/pvcoloJlFKtFuv2JpE2yUTTCe+djah
onVhsutUliNRuxsaMJmIHpyTlNB7JeND3uJSvpeuyTJYsW+H/DRcZpvbd9/bnKonjcQjGoBZqB64
813d+9o4Nb+oktTp0JVQ7AMnIqpGD7tuZugOupzKCGVufuR4ID8ChpW7mOZxzGHwk4yg6GdYSjT0
wsfn93PO0oFJNo9X8h0kBZwx+yGPIxXhx4iSyERdQM5gEn0dTHxP6AnZGNzbN3MrinV6QYPv3K/S
DatnRr1o9SeBkMBkS+U02b5YvDbsMx3kKKhwJI30XXBE+LV3aFyy0sotc63S7Nhi+hTeL3SNb7cR
MmCn7F2B/lkMc/8JI8rTte0VMIrszCI2nj8cXGTfaufeutlwmSbuTZuoyvS6EFQNYrLfQXNffbD9
qLa94413lBc+vnke+d3DQz+ZkHa3ifdGhA2G69JACk19cC9tyLsZo/StyBPCMYCMk003zHP2xMkk
wStDLEkyb+d4uoUGDUYWRCWqF69z4Q7GhYhd28PQB+uK7ANUX2aPq6OJg5E7SrKSQEIA1KFDeFch
q2Ojdh+M0mc45qs7xMd4NjqHQyxUBGReIYHXZiYUStQZaI+kFSQmhN9J9PlFBPI4sM9BajVawGfA
zAThVbdr4isoap0QUhDsmIP76O1qcvtGIE9lRkjcsfs/cSd2bAr5IlrZMAG9jjpiAfKPINgv3Phi
8mHDA3h6RWuBMtAkXcUvunGjNSD3bBjVOqs+6ieA1Z73SBsuTWXOY5TM5cTe/PxNsep8xA1FxX2F
TS1A+MnbSA41fUdPX2YU8nwq2b0InPl4aD9+r+sLsys+hA0+CnIdQYzGozXCyYwTBBiUJYTK2g7+
iST7TPEQh+6LNjREBzYAzI7hQHG44syQmc484+Dk2okGOJS5bNQgwf5DpKClzyuCWBZYpTJm3t4q
UHTamlN5eaCHOWtDdl07bbPqoWkiPrxZYvFvJZdGtahtxj8Y0/hPA88J+L/B0tQTOUe5aKWu2Iyz
OEuhkb0ezjVkeyxjWYxPAj1qOlIyHpiL/Ts5NPLOrNbo3JsGa8sUyghqo1cXfUYT1DWIoZQAmxjF
HBsDIC6lDWsoMric15bpQGftoNOr2w8BYabI+AKxJKnkRQG1Cx0eawhfahcwCt01wdLNWHPe58dJ
A1R7d/PKk9al2y6flfDjNZNYtduGpUZiOPHTUdmPPS/JivwdwIxWcjTliYzFgPJKYz/YIuuuFBZ7
6RU0zhPOffWNd5OGzy9lmsopg0KfPFMXY/KVzCfEFPr6/gLIbKpAuO87GV9Z60sLw2ZVXAaxOlOa
SDY9WNZFNmfCiid1sDBonqc/Wmz1NjoYLF0ld2uEESyP1GmLzYQqrwdWZoHavgqzM2/YY29gOgrL
DQ8AsUOt1811mv0357ZHDhv01s3+lrzqhw0zE5FOWSUEQYuE7k/xgMHgQCHAZCPPspTdHCpJlwIb
3w0bb9hZ7nPejD++Svlo3k6TZYdUi3ld97iixKSl2TVq3cXHDt5rsQHi1u+aY1OIo11FY1HtYfdC
Von6AqDRjy52059fcCPN0+2sq9dZS0qEmiUTe7EjLthtp60vu++QXBosFMK6a6X4vaN6WkbrVxvK
bMN3LeByPz9kz2hEfA2rcuYOkoZp5zkXsCMLdmymS1gw42gHKQbZFK4yuG2f8YVu2cYhSaGJyOEh
Lv25JqHWzf2GJ90RDwlvImDmA/nx+/AbpPisVRe3Ifo/506Ffnpja5b6poiTcMCt3JfooXc3Vg1I
Z21CeL8+Xy87Pd+h+vmX3L9P4UHweO8g+cIKgfmVgHebxRgSB+hxCtpr/7m56T/FgrsCOqZT7r9B
EqGeGF/3WRWwxePxFFcFDS8woNXuls7ZFFw9rA2kNuywvzKTFd69CRCNato8Xl1QNiJb0BzMTt9D
cEg2lXVofssM/cmuQJRKzuAB5g6xReQijKKRw26n0L6iN95L3hSXteLhvxh+s0dZ5geWyggE1sb3
RZhePWpUxAUDTQBKktOkH16AHJdzZGhlFFE104TqAjMQnrtDQ2wOwtw8YmZVHp6RRYnQQoxQAdrv
E4e0Q53iUW9dF2X0at3nmoofZdV4dvOw0HbWGu4FdnR8NrRUImTBJxQL/AhQAGTsJE2VWN0S9gZM
TPbnjCSc+zdnnq5qukPb/tOxz/SKHZ4OrvHHF2U+BA9WwaEc49RJ12xKb97l7nPnl1YFidwj/EM+
5nXsy3YBUbLZwH4bUigMWezQmcbDdkW/53ss7l0agpQbKIVhNJBtfL83j1sAfVFBM7yx2KRozFLu
8csT8s4I5bOfqe2QMURXDM7kLIGHkPoMJdZW1BA7rsvEVYIRZHI8Nyhm3gEMdnXDpuWO1z/AUURx
6Y7dcsrjZV0g4y9OCBveKNM76x9CBLwqkmgGU4DK/Yew0iVflIsPyNswN6EE6xyESc57Ua0HaIOd
95jkkKA/Q4eJHsn55ThvF84ocDE9G5fdomNOnHPYcErrAdl/oqaFMCsjvZCCvOBSXeGBevWMQYjZ
/Dk192iMVNfk/qF3Xv/131VqRiPzldRM57ozsg3b5LPpALm3EQBza/r352bDaP37Dh0c+zNmQQtZ
/zYtdwNuGPbATf0UvZHWOjDlxwCoZ8jwTyKGRigLuKpHgrzJ9oi6HuIcsucm4uO2pRzltl5LfGjl
1iT8fSaU68Lr+DpW0MdUS64vRwiqrjR2XFZ0fHR8yJ743NOR/PdHdCX/fbQToKuzfz8hfir2b3jh
fPFXmW6i7LVOMasnrZPNilkL6s6MWkfkh5KYyWdYdpb4v4ergL8YFgt95+XIcwgX04YtHntSHrPb
CsnXXwu1DCv+IR5f9M6b4zXgCUnv3BYr1ftsJBfwsavZ+pZ9Hv03zaYYRFcRCrQHGpzPdz4eSA4o
c1EBt34H7q98IhLDpovr4L+zuWVzu6DAR4fubR3mZkRZwZIdNqroGTgMXsMxfE3Yh7CXqUEY2Um+
bDghrLogFvVRG+KYJKPk/fBvkOEjZK8UemnqFat76WQizUIN1FM/9EnkpExuswThPLfc7dGRMgZ2
uEntD4o3Ngdo/LSdFOgnZZw6FKVtOD8W6x7+vKCVPnzK48jWUZDa3Fn5vS782EyVyJgQvK2hYQKU
ML6FTFIU8ylVef8EkEJxSdw2N9Jyez+2ndV5ULe9ytktfmtgKEgT7REfi194NhwrHHW2aNCSvMgZ
jSOySm3xh3bQuJkOSRtMXWNMM5eGrs7XT0PvbZ1YBbnXJSWwL1q6X+W6WOZA7+s1YSAipdmbp+5p
MwfS5FXLmzXnb/PEPs1r1EVCFid64s+VGIeiOR374qu9g//R0XhykaGIUZVzTK3NQgDxd9p66/f3
97w7i6uJBGobwoH9C3TJvnKYuZ453BnvSHwj5RL8fVgLahh86BZvXZyHlpMvfoyeC0NBnB/yoK2T
5p5YHFjUYfiogN7/+6D8DRZdDGUxtBsXM7nzT8VRk+hXTogG+BvqCIz5OTrXY/aW2A/BZDlitBN3
58LMZ6z/uwbEdSBC8D5Of649cck+XWpZZIQjFtzjAybgT3DgAabZgMBtNkz2IzT/VFux33Dh/bte
PyHStyNz/qpcYJdd5YsX18djMRWCrhpqbz0Rf3uF2eyDYINgYxQRQg4TT83pcG7y2ZyqiDLU+ees
HbRDvkfWoASs+aUl1XNs0xiEVYJ+tsz9r3BwFmIJyX5vhRhPHAsxBfybG6gnq+0YdCHlIsItY2YB
08834lDtO3tcWNPT2z7BMbGu46E3n59OZPj8JpxZmqEc540abDZvex7S/Pk7rQ9rh1nembBF5szh
02PNaLKdLJlsMZdZR26zcGd1Klr/PoTsU3F0pKwDP0ak+ph1jhGNLgPfiGqXe9SmdV9bsewVHwpK
Sc17IBLtHFZwnkxYe8tPtWLwRM/la22MX/PkLMQTqpM7d08MKcg0cAseJxAJIXsAJmkz1L7/TdZ8
ngKkt0IxsFiO8nFiAvSpDpLRFtIq6iIF+dMoENohyceqjlBFX1auuWSbQBgrqhbmSDRGbrJoHfEB
po8ZGX4o7XwxX9/G2YoQkiHSQYjzx+QrdodOggO/I9LnPhmuSb/eKsRLXI+Idahc16qdbnlqtmEl
WmE0/7YxTxbVNltR7Bitr0f6Fcvqgntuwpe4z8J3Z4KV4D3b9325r6ItBTZ9dgUbPaaeos0CgrLH
ChExdn0DD+xs4YeSR+yL2Zy2d79+VUFX+iR2l6QajFwD+adpA79EqoCmB+Q9MJYHqzZ0ENRNBW2n
YV0c9DhFBfJfQXoNLWZHw50KyEqC/2J1PzfEP2E2IqyAAEh+wSn8+/z5JSFIsYmRyqhIPMaKSSmE
ZrYDfWXWBreHp72c8hGxDSL/Yk914cbEt31vOmDutZUwGH/AVKXfL92St+Y+X80kzttGp34Ah9Sl
ZnBD5t44ycCVVBuQOS494uZpLtEMufI2PP4iG/aT8gxFGvoIjBeGESW5xb+wm1/YTMYsoaqy0jbq
Kqm2aglUzDHPQ1/8zYNxwjLF1rninVMWPLkJ1ayL7HTMCyMQOLOGK1kAqhoW4D8DEDULfSKtScUh
6Wg0vRUWP2+bbCh/HhfKDuT6EFiU2k8YvoCZwDa2k4Fkr2q8VaATANYAOWbxS30nYusnQZ9lFzz9
oJavucPoDtve5vojI+tgjSixFlFCecU5aqyBm0AV4hUCrXhiW+B+qu5idmFz7GxA+YUyhAoC/ZIt
8jd1j04QnDMxKGhdjoMTZ/npw2hxhivlx+Q8nYv9e1/stfX7nOzA4DHOfpSf/NR9x5vPLiHFqj1t
0qWxK+evtfKl/2IzRDqE7Eg53vcpysbgPUNIRRNn9tqgo0I3ptgcYU8sSMoNQ5v7yS0gjudmixtM
NmOCvjzCIWKMuRxmqL02xNeifyuedoJqwyLGfE/EC9Ky4ogjkYW3pLFJmabUfkHVkIxo/lJjH7xc
gxFAtZf5TT71dLVlu+HaSebZQUGrly+4RreqQmNsqhUgrgmGobVJKtjIQxZ1O6S/HOGKlTgW50N1
jlkEoB8BZXU9Kh//icKHvXlip9jqB8AkYXna8dvpDP8j+e8WVZGTcgpLGxbLYJu8kSYGyoArZhzj
yhH4dUaUdY/pjkOOtHOkOJonnaURyDXoDIAM8FVhqfGakR+PvkYYI3LfGCye6iQ/DjIUCpgPvZZU
RlabFBGQaV+6PfEZG/qjMNh+uXypwmNiTViwg8prBs7NGF9zkUNwzqix3LLfhgyMFFT7SExDj++K
KzW1yDCzy3EpOqoh06gD3TVUyFlLJx/3hmmMhoQ7+DW+XtTECKVQrQ1AbNScUEgQRS8VQkkTanHd
ktktXb0A2wJkfs/Kn3KBsG2PxpDQYTaCsmhYIUgGsQHF1MHUzC/IZwrWHdbaTb9Pc3+4b3yVZLob
rUxjCWPMhTRdjexq9dk0pEmk4WBf/rAkYX0vgiVq5N8xaWUP+uduHCoIIliKUSZokGlWB/7WfdFa
ZZ2joQbTjtXKGI9Ob5C6GIsnwM9BulDZYyPUhiBulVNZUvVeGyLL0SCSE9LXFKQWzlU8WC19s5q6
v62MgeNBLoLX3qI2o++7SICVUoLHMsvKAoUG3VjMexdKFKjuWUYONiXSNivblqwemJNJacZbeRxE
I0rGkEXZewwdutR08oG0mmPp1KwNhjg9DIo57o0I5P1tg216QtGakqn6W6xHTxR4ELDgo9OxS5b9
Lxt5ptQ3KEMUBjwSqBT+W6YnZfrZQ00hOBgbN4cdKDYUDVufUjXNWBwpU0ixUEhhnFwvaSwyVz6E
9VJyokDENh9xxhCdiMssQmo3kQ9MrA2/JyV2sTUW+B0/uLEffv/zTuwaS0BCiZeoZ2mJ1x9dFx5j
tkEs185ogrHnSodWFp2kKvF6unAH+k74oMEdt0DRz8jpuPI1oi5nOkA94RbAEXGRwDZbw/1t/Fp3
8HnoxrX4fKnxWhDT39wFGEZU7xIXLT+xcTzCoQMfSa8QuBvLNk4IX8tZTmvM5EBd2aPTnnq6D/aR
EVnvQLELsCeVo8ZIJr+18ljgERvOjDHRRav3qpkBojq8fxn/7Q5j6fG2YiE2z9huAEKeyitpLkf3
LWSo/4k6sy1VtSCL/lA5hiI2vNILioIN6otDUgVbFDv062sG3lN1OWnmVVSavWNHrFixYrT3mh1q
EI1HHwOMPaR5yId2aLMPfQCZi5TMfsR4fgJ4b8XiSkX4JiVkX9AkpKBnBYMCCgIZpT6dQc4mzt59
3bJVhLm5sFBJp2fvYKtM0/viuWiR7BH9RBoxPkbQ7s4RrQOhdw7bsC+slQf5jq4pX/y6+hTFTIMC
ujHpZyoMakPs1Ii1AkN5uBhH6xnRaArfKz569Arc7i2y+rhmhaEM1CXiYlQq3yjpKEaP+vh+8bJ3
AEm0VwfmdM7Nt229LIv1ZoYc1Eydr+ao18ln2wp13Su9CHJaO1CAA0YnVYE6f+STQwTEc7ffc0TF
EOsx8R9GAPfOcW/j3eyQPWdls59t5ISjgvu/m7IjaOzHvxK0Btq2G4NSX6jfQ3PU+HYM0nkhjcp6
HTSz3FdYBOWsmLZjMt83Ao5YwW3cPElXMEvw5hU936TzawiS/drWzFXSBTOcPg82NbDPcWdGTm8/
ucxWQMg6Fh8dJa+ck1NgHCNZxn3bvgTHpPIRxfMVKXVy9tPm9MaLVCsQJLFKX0UeGcgEalyrdNoF
RAW9XGTbd7/lndZPKuux9jAnSa5UOsNKawna9do2oUsgXto1uVZaTjJB6UKFQRoOoTLYKdcvYTD6
2L0LHn9dGmd2SosTIp+NXehsW1sWFbI8SIiSrAbKrn2sJ827gT0ZDCehEH35u2NCaC2Bw+efP7Bf
klZHRbdI2WDESGl/Oi7fJfweHEXQX3r1KLQOsoDwW7kPlQnVEMpqPwmUuW/Va0mAGswi7DtiwYuu
otZ1WkqaRPAmRDrRGNPHHQgIkC/ORme9IgBk/HFM0uOKbBdFyXIY7XFn2VzWUIjl0u/4/Rl1rM5U
g+iJBIv+t7I1i2r0IYmGqL7IYpqUlBH17C09nzfJHeY6nBmaugcslumCaWj1G1a60DCde3x0AC26
ye4TUQNksjGkUOuD6kH6mfQiiQeKnglHm2gjSioEQPhNYf/2Fdb7l0BTaa9DUySd9qBBluA3vAmR
cYUB3JJL3CbpMflycyngnaIwM4WuQdM/0nrSRkC/J+/4Ct6LSNUVv34JUYu83WvbjqnzxN0Mm9Ou
TznzNsfIUT0MVk8psqiEvSEp0NNndtwhvUAXGgthp+YC2ZHHok3b36cc+IMSO+SCSIo0XSh+QrYc
YAIxhHAOTvPV9HHrqQ6M2hUt7IySRtZYXZju6JVShoyBUJ33bonbs4S9CHU7JuVFXh5Rb2q1873N
kAb4YgD3W3SxpIs2HR10CuKgmiWtDa1bho1xbiGXDDg4I8sPCZkeQuXdoheQkpGCInc81BjMBvMo
Q4MMavVaG352KkNxhjRJfZYBNZyXr+S4bXPxo06E20H3PWll+bZojHOCve1/4PuhDRqzDNy2RUKk
wiKsa0mxaNIpLLPhlZMQujs3rxOXSDnzuXlEwAyHYQEa5ObL2/QY0kHPbZ71dIsrXeB6oB5Fy14c
D1vKOyjzGCAmO46O4QH+/d7jW0p6uh7DZozTQYDUTKAg1yK6IszTNVloh8Zk8ceFi/wZk+JAgiuB
4EOiAYpn1jJJg8M0QEcGpkfK6I1uCSm6T8II++mVY+BZ/LS58jXgoYdgXtmIagTo8V9ie1TBcOfT
GjX+hnI18Ku+ZEZ5DxeZS0nXpduafalZAMiCYwYR/GvfsEArYgUjdQvafzv0PZpQSEd4qIDkmQ+7
DW9DCi86RY9lmKgXAITyOGKoNylf9CbpE0EdVmOxsvbJpWPRppqm8xDpSghxXv3uAtXyFba66cCk
g0YONOT8XWZNh/Dn2Gc618C0Cyv/ey7QJuxOCk9yOTRJTiFldM3zqLEuvxa+UOmU1CfWdsfN626v
5qeAst7U2a/0w/ognaZ6LfBKVsfM/Ezyu3kB5NgxF09+d/wN3mhvoV05fHfcW2bCRERHlIwCUmbk
aXGS2rlJpXI9wTUi3wvYTlqc2fFYvOjnjjOwsq+0IzM6J1jQCBPp2eaw+eBTL1ghj21bmSWUF0T8
z0rVj/57RiULw7vz1Nsh3i2pDYTOjtEXD2dHxUoNH5F2fFRNQVjZPn1MIRI4LWmJjYE5JnkMoYGW
EbgmuEe8SxurQRtmvrhbB+zWpIWkIUmdQblVXbQSZueJYj77NCZ4EhBjL0m5kpusKwjpuXsRvzZU
EJoR4ns5Yl90QqBBg6GQPyH8QAi/I8ycFgXEpISpDyGWn3xHaYIntt89wfHhmFM/NilGl9TEN6J9
VEA4Oqgl5XjlHGcaLb6bozzRNqKuJ43XDwNGBKcI9M5j3YEU9NzhteSUoQepf3Q7xG++On2M3oMP
DomJz/YZtLe4TiGNt/s0MBnncIlJmWCjuCbxaaptngiBLVJYcrBeINRQmbKnOIOrwwW9xSDudtvN
fC18edq0sSy92gBJZTIjDHXwySVmH/b7sI4XtXiFkIndIz5G5tLK1sSW9xjtrtK/jx6iu5uP8f+D
T/8ye0EfeAqcAJHysVbn9TkrnSrTmHn6B2sRqicS05JaRZiZqz5uL95zCAwsp0AUxYCVELX57tWE
+YgcMMb9TSs/WL5CqLtsn2i4/TW3DERGPsRacs48T95xStIGqfeCaiNi3nPUdsjEA9sxe69wkzI6
5RoYgc8OWQnkC88zqsiJ7Dnh3XeuDlISSN5LIsTXLIfGb77rImYCOkSCjUGNi4dQp/MBIyavYZYI
cRmk93Hqa+5rft8xGFDXU2iZqejYLxRz+gQEEzrbH2nR0m9O8FXOa/rOjL9DddkOQagSdKAa8yvL
boPktTFn/uDq0B/2O15N37q780OfqpV5YZ513/My/amH/maWgzWDNwskPBnWdP6ecMnMvdX0J6ke
4VbqE1TBwOpuxgQ6o2Wzx4SdaaUFmNQC7E6g+1qgeJNSj3Ij4m2ynR3ePumlek+eJAKA69cDGxF0
P4qcaBttMzOKttu9EzmjESbJcW6mHkXRaBQ5f85iy07fAAjeqRlYrCjqcTSTvR7VrIiPlWOYTDje
JJHewg09KnUAdFDA4VLOMxkuk+FkuaSBmr5cirIWKRh9Pled+XIwFwRRAUPkBfAFayB5l6+95BU+
cTnQdKnZFJARopP5AVpmD5QmQJ00eQ+Dfk8exJP9wGwhnw55VkCpmz6868OmeR3yTah26XPfnPmQ
iALSb6fpySA+88eIQkL63jzR9z/q/pHDEhh73tRnb8N/G2FqhrsZ0rHU4lx7y/mg7cDpm7+Nls4N
6+j+4CyvmvPB/GVKqqgzbiN2wD6YrMJkHR82bModLaIDuaNymHKGBSkvZIg5d3477QFrAsdIPBdy
Vc76fAa9hF0lIybnBXLEY2ku68Zy8Lbk3CXjIL9zfhRvuUxUCrC031lzb4AOwKe54TKUkkSeYDgc
7EmS4AYyKoTL8fUZKO1exK3t8Y/RwXO8xhsjR9IOZKN412TIQ6/U/+SJl5s7pd+TESPwmVzYuzXj
Ssw7+qHHiTc5+hkxsT5/GlzHcNMxQ2QNB1T1xjT70Dk1rrQ/8/eQJiF+V6dHqaAx5/LP/MKeh6HL
pL0a44ybc9CnTWOam+sAAexgc9ALfRoEV90Lpizh5pTkk8uOu4uxy6wPVEM30/n/se9vwrdOZYl8
mrcjsRz6pHz5QOpYmpRcv6lV3bSBo69m2/JBezksxaFQjzN4ciChz1vcme8j1tlrjLMeWezyb7VU
ELW4u+AGbmjCBDQp6zkZO77LDUPS9QaiyhGBloUEVoX+kxLoQ5uFu2vCuozv5iJe0PnWhHVstdkj
iy56AGLE5ki2YBFbd/Nt90d/I+Q/HGdvOKN4K7mh7UgjDUvAZbwMXnTIKUFnMfdVUsxxHjqTk39t
mPYj/ovSQRv+C2X/Jm/8izTDieM+BQJ9mNR6vKDnmM4TCxwpvc/zHMGMI1twCE3vwCWmw+XysO6/
rD6kJEueZ69FvzSsONY5FTnDRZf3XfXAW6NjZywCKuLMKtsB4Z+PmNLIyJxmvtdx7pMu69JxQpbE
Yk8+KVjwwXG8ja3pYtHvWxY3+qr3SaT0Cz3AzGxVvpeWiUbeixsc5aI0HJVXQSCcfn9hrXQr4Ben
GwQc03bbDwAJ5EvXjBLC5w/yMKQu6K6VWXU93JFSlMGBJBHeiyXjRTN3u70JV2THiyH8Mh2U3N6N
x3ghrOKhH1IMMM3wnd/6ZrMJ2dsG5PEPZLEpgGTMMNZDE5qJAYffcL1NeCZFazOJ5feytGV+zGdP
w5dnZgCoQW4djHATcgwM8p073h2sHT2+GLvpMOgHRobekKgi+f5uysjejb3deOfuQlOG8sUYj6EA
QzpwQxqXnw8u2I+lYbj4EUtBdY/tP62PMcAeitmZJDx22GE+wAaLtV0usR7kMmnSY2O87wM8CAwE
diLhB4OBoWbx1/kEzuNhMqvRXWaGyEa+WJ6tXngbWD+/a8w4uY8xm5F8uVmc5cFg9kGoeOMdSG64
YC4T/xAnwebbrDj/DkSLDasehhaioaQM+Qgu1JPEY0e+eMnh8pTJaUmW+9WXRKuYO0lGihFdEnuT
WaxWgX82krOEJ4Al7VSPRJ0cSNfYzOAemWhFU/fT5au7hp8twUM8j8FAlMlxytXnQoMhmOuTu2bQ
EhAb62ANWWLRz1zVBrmpm8Qofsf7IlNSQvseA/zocnd4L/GMDsUp9LNpChia63znU4efHI69cbiZ
+eRJZdvMqMiG57W5c0d5NWQZCjcbSHvBJgQEacNubD7oHR9yafnHasMNeElOdr3yVFkpVw4mn0Tb
8hzJMgfoBOa1pFylWhL2bk0f1Lg27CAMARoZ69zTBEoLC8fy0atuLoR0WT5JdXIr5XLKDyac78RM
+qyT3Fi5zbIgNnWf1W4pC8+8tAcwfuR5eXUJiZplKXU/MzKoQGaAkJL0Jhn+NVl6WHgmPVaTaBRV
LkhDtycamUE5ICExpBxsg0OR+/0xWEXhlTNthkvCAjn1GeuELAuDJV8lo3sWgufqayb5GEeKKluf
ZxwYwsYmnLWtZm8G6dX2N1x6LqmFWcYeG7WJVGhudm+dWZ5Z3Cw6JyPtNZ1OFT1IYSg0LT7yRvEe
2ewxsMJr6hEvgE93GAfevmXh9x57dI7lEQOIjRr9kdRfLBrG1+hjSPtBEIhNQvDNxPZ5VstbYBNL
K1gHWKVgDcAntmkcGut1MEabgbnBgVBYCiMLM7TZoM03aqH70UFru21tZjWbmdWGLsd6xSratQ4O
aIY+nnqcNEPV8xh9Mu7Guxqaa7o7XvMtEhLqBjVXVhFCDMQOoqPjvbAnBCGYvoMHwJYwL11kiKpn
jsitAQRzBcbGdBEHqOHB1mBPsaQ3GmY1ZxTRQstfT9ec2gLCMutZgZQc1H40XNawPvOhvFJarCbg
IORvTToAQt2gzy8Nelga2sOYQjAtBCYyaRpCvvs66+aUh104tgflHRDfkbOVCwHurW+YuxDWP/R3
g8y1LGAl0N2H7dJjMtDtiYEoVBzgXBL7V8gG9CN2EMwkj1+a9MVEQEHUMu7W3aK1JYQF1Jzt3Mox
AKHYANm44ND14KMSgSCowx/o08sxaNWLdHbh94FLDhBKIlq2NIDagCwK3SYqP0H2WFmpXTPFjsgm
JE6qzPhhSRD3CKVWHTVEmV9fWEI/wghH2ZcU4M9na8M9EkdYiBlQLjwx36ILAbrEd1Khb4vxkk+W
R/lkQjU+ePAyB/PK2WKOzOV8f9QNenVxqaTUXeZT3UgjddfxawmqpdYDABf0B9fuxzXCiS/1LbCN
e3a2kGzcqIbnx3O5UbrsOWwzh3p05hooNEsjaoiEfLLHlR/WDWzBz4Gbz+U6YxFUQmExI2K5yCH0
KUhxmJOVJVMdeZa0PytED5zNhnYy7uZWRoUR+3J64WwWzpj12BaMkyxgrFZYIiZAyGqQoNfLMjUk
W8CVkE3ryyN2FIeMNp8ydKgm23R6Pi5dKB7ZCgb7abpzmeveeOyOXWkqXDrvRInUYMe0EYOCAxIv
gjXWYO0xjZ215x10j8KrYL3Ie+L6rOPFYqUvvugbDN5kGO+5eQB3g7JRG983BcFkLaCmibJEE59H
F7E22a4O1FUSYymlzLLO7DXFbZSpRQ2bHkOGxw+rnD7ayepxKwTl9GTyWFCDVzq+VQQdWm8wiSg/
wMsKphIw4t5O11/jBtdEfDBm3hVn8sFW4Duu4G/Yd/NlFBbqcWB8fcqeKiaI0IuEFVKDPAWf2CSQ
lBhpQhsgfbhscVElbkkguxAxRlfXwcn8cqMpn9WjUVdfByOJ96BQytuqmGISL+IoM4kO4AACFR4d
kCWfugWzJFSQL5NH/taRHOWL6WgoPBkxpJy+qv/dYUvA/tT3qO89rNJ4wmih6MDUwv3kOoMN9iBr
8raxJvO3/SBHBRA37o5/p1pwwk2hFMBoMEmJ4h5/A9AV+3E11AdusmyUm1YctiP0771DB4hFOk2n
NYt+WsJbXJnHKb0yLTm2WnVxoMRkXJ/ugoyFDPzq8ImRTvrf1ZLLSq3T3aRnLd4pGeY+/H2dtOcF
1pb5R/wcx3/s+tBb1kjt/eGx8g8zCUtIqJVorFZXIuMxg0ghEw3u34C+LzDCbqSfKsYfc+yNX4Zn
5pw9mW/yA+WLf5nxdEjZgQFDTOUxM+YEhjhtJDwJAtmgDcgSzORRKqLXL34WL2k5BFSwB1eTGSZb
5V6BIRObd+yyx8os3yI0MvlG8R34QlmphdNzR7oMPwJ/QsHZwH3oOsslw0GsCUV6HKpNAUb1buhp
xntKr05giUtFSBJKnJDi7oJgOL/zgR1sQ1GwORPOAniM5+V8hK0n1E7x+JYdXBIxBwnnTisoYxVK
zCtnKFvlqL7wGb+4tvRJxq3du8+oZWfDlRkjEhO3Fw+vuVTHBQL2RjO8zdvDzzBLGk69V6RSN1Fb
dyftCbsaxz6YWYgmIOz5oMT5ln8CEPBbwoaMec3kA7uqtt14Oh1Pd7twF5KLZsWEB+MKH1KW9L15
HUh8KKsaf/PsbxufZa2m6STPyyP/QxhLotWQ9ZoSVlcwCZbaKophMWcdJj/I6+JJS0AMxlb9lme7
PtiSLcuz0heWJQxM8ziUb4KbWa34U1feI+8EwTLevWdPvFmKj1roYJKRr4WohcK5lJn2YKY1woLH
loOwJUOavB3Rlzg5byoyxBChxEGqiIwQvDaq1JyfcTpROkhPWfaLWUsyZv/2hE0qrbr9Nrus+7UQ
R5qAUCRWM31N+BhfUFqkkNt5202v5d0oGr1NVOhwcs5ClpO4oTCmD2Pa2XZ9zhD3G0o1Ky1ZJGzp
Dg1XuRhR08CFM2EbVIw4+VZhjl5nQiQtZsKjq57DGRMWHTf3i15lHclCEQt98E2QtrHVWSUYSucb
bkjLeEUH/+A/RzSAwZuSDQjZqNuEoUSaMm+xEqkVbTFncqVivNwoirvVbNdpFKMfYs24+CtXAvS2
2Ta7Ew0rc0n4vx6GyMBECJG11G1buJq3daWUh3Ye+TvmF1xSQ2M63WnBKYR2PGX+lolTjGl6UM2H
hhm39f5otB1hl5mVTNaU5R16qdh6sX4YKg4PmiOx+5eSHeqKMETcox8A+KNyi00SqqDQvIXwDVLO
XJE1pDSy2b7ye8ltsd6g/PpHub5YaVy84ZNB8aS0pay+B/jhB0aInRMC+dngGuVM+IYrhq1Z59gE
fhLmq+CYd5YXpF9swCgrtX7WUEyvsHtltRCiLKdRWc5OZcpvJkkQo/QgcclK8rC4+rLBktAFxH73
ZanE3eRk5WjlhOU8lN6F4aBqeheqjdNizCHAMaPoZcZy2XSytTzR8I7opTYAKzoOMu62xiOKmfZr
tvq70eXBoE6t5d37UowkXuyP8yu8Xwyyf/SO3hVzRuw1k2BLtgYamxTyI6X55P5hwLhBYpIF0nxB
OKWXCaRQyBcQuGnKMFvR/WMifHiyUPhwdPomNpaIGKoufm5pZiOx6fKVsolZrjxGPEeEXAz8KX6L
ecRDwjsuoJWJZwk07sqj+ILyI7iiONMfgyJXCJ2CMsrnyB6kXxl4iaYLivckYhVvTpw8wR4l2qw+
nLCxANp4c3DCFb7RYvdp/KIuJqYEJdhJCIASFQsOIBsd7asPFOIwHn5Kl7Wfy4xMKL6fic8v7q2g
BLgwbK3R7y0dTut3KYBPgOgEfhUoMeuxBgm9WGjKcvziLYtn/NTFJm9wOg89nM1wQ7eUAFSCW80b
CfHYTj0KB3HMX3b5R6FwTxAM8ZflVHE8QZ7lWsgk5J5V/2Q13jNuhba/hz8uUKmMVipvcCeEj87/
Df9//B4HMoZ/229GCLtb5pjMEgqwXEg0vWZQgqpyM0oWPLCXiSy91WI+TCYTXDQhucNU5hHXYFsm
TBjKAsjbsuLKdEqr6dTvaw7BVxADHDpRjVMQBIcTmbcdubFdHt+UCswbxNg/n11elm2Ijy07v4GR
BEySa/lPXE9utlyJZWVXbsZwMhQMn+g/BAsLQXnPOOlLnEFJCvAPO/QFMR4mcuWWcgEFn5BR86Fi
o6wGnoQ1QD5el0eBgkBofrf8d9tPhowYWTsZQJDDFGoMSNwwlE7OTqq0ZFRJ+HyyWDvt32ATAPji
UFvNrrSQYo8Dr0qEPJZ49qPXevuhDCqQYMACgJhNuG4YeNMMU9lOaCBRbCXhXzgesyqPXcbPgznS
ktHKezbQqAgnvwSevwGn7H6T6wP9teTewYIQtxgdL26P+FB3/ehKNmabWjA+3AYm71fK0eTvjIEl
3ppcXrklElDKyP5Ac5Y0+S92RFGyiqTAtbxvdevSQPaWb6Y1N1f1Nx8hmPFOcfQYO/zTxGSgfim3
Ey04jIZivGdynGJ9ANRMqIjsJXz4z0yOQ9YWIYITCrJt/9q4qixRstFUiOVENhrr8NhmdWtFD/dR
efhir7HoXuodxmLHSVrxUeSDuBoNkwvSYIRKvCH5LHH0pEyDHMxIACvVOFITc4t+48TOA/kDmbZA
NHLbhlDZ6XvLJ9YSSO7Dln+fMrih9VPxTauMcXdEQAvqNCCVkEqpK9FBT4twf3v10dWFTpAcnY6l
9q6+Ru9fmjO6dKWwv8Hk6lIHbMEeckl59ZQRQvvC9F2kDAIvnWqWFim4Thz1i6tCmFBFUeQ/DHz8
PbFDzWoNkAMQL8l0Vv0zxaUptajpgO65Zrun9m7Vwv+2a8affNHeWHydu30laDnR6NChnxurk8QQ
FIRafLlz7r+8DwuRlFqheEUc93dxA0Q+9PV7pPKkxE2UnNsPpA9T4h3Nenl8a6/hXHxx1va9m7nv
lchXH24BekfT9K133VfX/Oi3BYiOJT4qylLEpXvqcVBzBvd4ozWEvNCrR/rCAS5DnazGJpNOnMi6
PrVwxRDvWOngS+IFQUMD2aEwR2K3PwaJGDmV+nnRnI7PjmAJqE85MFD/bwX/jSScD7IeRzRDJP8h
sd3TvJvy2ikmNBuJp6RyvrK6Hw0gii9jR8JH8Wdkk6BJHIWDKcGFCEUerX/uw8GW0KkYX0yGCYPm
iJkWY00IQmByRmBSvKiWXzz1B0D/shFkXQJ52uUYUDHWCCg5Ur3xNKUOSWo4pFBOPGDxJWCTBac1
SieyC31FK3dXXhLH6GnW8TjFZ4BM1aD5nAerrPuX90TzAj8bd/vefzNbMcv9cy8L8j4J+Szo4Iq0
8DbkC+XdHzMAfiPa+BB3UP4Kaa0+Pi6/fk/GIdaDGSQbqXN+iJskTvqhrWidUAv2cy2QSHbqu69N
gx3zi8L6y6wNBSuTif8FS4do7okXgZgO0aYUoO3DfSh+WGZnY/kNUMuihzIG85gFZnBzsO0jOKB4
hn9gQKSV2yPiPki/mI4uJV+UluKLa0JKeCjmafMa3alapyOgTUuww7A70q50p4fpY2h/5/VphGI7
k9W8+ClS66f1JT5Ou30ia3y0JgIqIQy3PRHL5EWHOnKfaJDQxkkTTtlRmsebJfXtJ5MKiyugBQ06
v4Pm4NCwPqPn4rRrj0+7D9ogDpo63OKOSxYJWWzcQLqRPlFQ0Ou0JNLzfn2uheIlZsED6OQ0E2c2
nUgsRJNgmLW2+Llyj1+W3Cnlj87TDFmKu6v7hfSUAxlC7px9AwZ+WHmfhmdBFsiAkUnyc0epHK8C
jnxT76dGESl61xbIGS2aYZdesxLcUSLHb+abWwWaw0PI/KsmarZUXdVVXIjV7hUV+cNSGiaIIpGN
dBOqCNUP1anM7f8kzaUdgTYrnftIVB+RcJe1EkYqnA0GliyQ/Fhj0pdv/528kxTsE/U8FGYGK6rM
fVHbz8L9WLqCqn4hrG4OViIjESQ/WKlByk4Cn35cGjEA05KZzSQtqwEqw3NPBZ3ULP7z9yXQkU1+
Y1ut+qhrtgK6GlaVfNCvbIYTBO4HKl0NKwfNszMo/F9cfXHkBSP6z5wA10iwAGjiyNCVGa7FD5Ye
OnTVjCOMLexJcp6qC2XRUR0N2TDkl1CksOrD89tPMQEllHGJm6PVnMhXgQpOP0jEoRgXeotsc05X
CYlTT57cD/E1DHAA7lwVBooJlHMHumOw055BDg5DKAvjkWKBly4AkJjtyjRyynsqrQR1ExdRwh+m
FQph1SaTeq/jTpFFvjhhCOpJamu4xNMCWgE/47RHET4V5WZMtZpeTGQVlyorqX1F1pUfiR8LaklE
WV0q/mTKJ3iOAsBt94Bjb/r0MMw7IcbWalWPMqaJYVgDqewhAiIomssYl1gZqnsE4QzmCwHzr/Ss
bmres3dw3/xIHJ4v7iNWV0YEDb6GjKkQFJ/yNtWlKodSe5pzDJH45zK248LoJowccjeSd2CAk/Qo
wPvpdJ/IcK7WoiGVIRXyLkk6pPxw+tUBNF4Sd4UtYQE5Q18CEtTCkGAmTdaTOII8WxVxKL44hfLj
4QLvobZEzho3DhR3HXhTgREENiEdIiCxfA4cLlH0ZJO8PWrqFA3hKooHWcE3CI6ILyn3HwoXHwys
sv33mkwhSarQfYE5SdG/sRHAG8S/AKyXEEQ2iW9Sk4mMB/qbn9LjQCa5ICH/ATMuK4HvCRIhmwL+
QOcjucJcvee4ybUU5KYFyIGuhElJXBXjypSQpVdW2B+SKOih+J4ns+W2fPnNCItl2YByhz96PwK+
EbiwE4WLAuGKQ3owj0skfIjCZVk9DwS9+YdCyntvDFYJMhjPLUylgJ3CFVivmRAcmgBN4icc6M9n
nELIvA7pz8q+yB3+oVBtLMh9rLiPo/4ayAWQQXPmhOWkZXeBquSZLqn6Nj/07BzI/9+GaBJU1qsx
uKBOAJdvBE+NFTiO4cPDQugvyK/hltCR3ju4aB/2xMI+IlK46wps4gZht3J72pIpLP9HSEqycDMj
oy8Bwdjz1sHCEnwEW9PwusxsQHUWHAx0y6ib8rF0SuEv+flUG2sRJp+KI/wEGjVSwAkV1C5mkvGr
8ywQFCgEwDxFnVc6jVCWj8/UBTA5ASN4KCFSpBeJl1HM4IlauA0lc1G+XZB+avp7gvvvRwKvNQGg
5LavdIUPahqXSNyS84RSrOoVeYQCijGTTMDHvPClH9IQyIcB1KG+S7GYW9t9qaepcZGoqiGFjZgR
8iRM8grkkE43H1A/gUGajmA/BVD3zZRNNTvG/3xy5Z6t8uKOUoDyRhishVaOc9Oo8brpsH5x/DyU
UJCfvhiNIr4hZA0t++SfEZGyHlAuS7pbGbeW0eqg2qejiA3j+Ew9JF2DDarzmkeKtsI3WvtgCU2/
MYFH+tl9QYGBSdtukwBxd/pLganPgZqH9/aUsPn5po2bAcF4//W+vYwGTtfpF3IPtQmK+74anx3y
tLXT8Nt/pnYX7+U0yVVUclIWon4TlaXR09hrJjrWdErMKLJ7OHnL/qZOE7vLunmr6SWSpApeS486
NSro38TpreH+9Nc5zznS8umn92n7sTxmUCCpOGmPVArbaVimTFuN9aW7WF2Xj/ffOSXrprCwIh4M
DzP+PvYIXa/rN+q98Gg0PurbRqd2hdNDYdKTZlV6e/EZfukdbn1Tus5pqC4cklPy6NCU2+DAOgXV
BvvR6xF0z4Ri++Y4hwgJ/YdMrSiek+xo+HtaquVWIyPFCZ9ZPyRa1KEWJswpI4EmrtmF2itq/v0B
/zqiBR/wwmqxWnTQdE4e8SMp4nSrLjos0xUaLQZLurSIB4BwD81nmhYjy7nj9NQG7WFt0B1qIUne
oTZ4eV/n4SlVrVxKZx2JFjOW60Z8sNPlwS4hkq16q1632n6h516gDEuiB8nMSPOju60QuaWDdLAf
dHuSnpT3lH7pS7z59b8+VbWDhs8IOnpN9+mgvU4VJf2MbQHJoKXjVKQeqSm/S51JpVNRw/uoBecB
Mkx+NqxFsmXD++BiS/H+ETn8V68LiZr+ArRbRxpK0sZS9U6Nlv0yU7djn+HOfCyJ0N8Gr1Mq0Q26
KHugdUMji8ugcJCrqswFS6Ql3X4uNLY58frdP9D04iCuFn0hpp1FZ3GP1Qh26KgePL029QXwccJv
vA/v2xvbN8m3GTjHVkv1z2EkpH9qMaNv10a03G/ELf8TNBVT+0O1a36kedjR7ijkqOn+7igUl5bE
/fAAYNXi4hNOD99tg/rPVS9HsB0qHLnqxZH4XUOLTr8mtWh/iRh2qwbFzpu04V9yM+suGqqjYgM1
c1un7PpFe3EKjgilzstHcqJKwChXfrvX3D1ooF2aqWJms0uhf5HVIIp9mF30wDssFjFz9EwrWr0F
JLnD/420PsVtWl/bqIizWM0JbObTpAN7UiDy9UtxVTQHEYJ1cZyiktZMHTD1Rm5d4hXVLvAYHzri
WixRF+9Bi2vr8KW1HxrxJAIvjTDvv2HrIZVxsffw+FTncu7Ve98PMufrbdfcRjhkdiQpSqHX9Vnj
KCAckRmSiPRL3q7egyLOGM5o8o1x9Tkd/qSzZn2xRZorvsbHA02jmikqXKsNbRq316Re45Ay++Lf
zMuMtQTfhb7yNJNDi6h4mega7s3GIMU/uPaO81Xcddvuyi86wX6O59mgTEk/ljb9j/YFBAlQybb+
oBFDjp0gNM7QaaYEpjHt1sf7p9WcdV2YKjXvm9oFjdEag3tryjrbIYjoK2+zNa4vi6v9oVwsgXR9
+3XgZRplNu3bVxGJ84cat1e+WhUyHBNkzq8UA1MjgNRaL1PWFJUMHmjF2s2G1a6RMCNsvDmii6Ds
3ijkDXM0mwD2KIxQt5fxpWbewsuIEoHVQBnApaaXDkLkDnUynsYy2Dm5bn4ErPpIgekjh+N1Jezr
7P/obIionDZ71hPa9brSLl7kQVYoDi+u2/zhf9GyyVxkgV5N/+RBsjya5/F5mIPgkQjqjADxTiMq
qWg0enKLJQpIjTc+j/R5gJJyaY07VIKo8NI0JAPoSaj453p0LmK1vAyRtEO7BNa5u0Mk1aj3c5qu
HSetKfKwd3BeivI06PvlsE6x2cXo1pMuKukmSoIq/CLAyoPOH81iucfR/jbjLgXjXdVZUfe4uOLs
1x+jc3mxWfYuLhq3ZxGnVSL0Mw5JXXEpGDrNj687Y5wCkBLCOAMPEXRazaGZQ+3VQ2bgs9Z1L3U9
B+Zuxu8ufodmMn+vyelLX4YtsU5JVTBFas0OIoxN0sH4UYhmmUodl+huMIOv79kn9boj2qTrZdfA
QI++8WqRsnYkzYRSouXKpq79CWBrtDd7UkHbzgqxP8L8XLEf+CLkbwFUYa1PlcXLL8jlUz8S77e1
2WqDh5lTgFTSasJ81Iwu3Tnfbp1m5GjzzyjX8Sgl/6LNoq6/k8ZEoyJIbQmHuDjZyAofqJk+m8+P
hRVrxAogzYko2T1amq+w7se3tlEHKyuN/Oh/kBvAeXCVI/05KdoWQKegFAwtDArWzVYDpINSkWKi
/a0++nVEJwnEqxHhRBVh94rVYcvR+CJC5igdfUzUT0VJoYvxCWh37pRR6jynkDpGKYpW1jM4jciW
WApNWDR6YsEDitpeY4i6o9uIuv3MPiH22+/EL3ye7Wfdii/D+uAwfsXpdDVq+YjSGsqovXgll2G+
bMUlFireX/s4RcM9JVSHEYHrddSBXEAqRahOKVU0A+0GEGI3/VRq769JuaIDMx03jFVNBzvhHnDb
VNXkSRbsK30n8N+n31hFmmFyfA2U3C6YrK1l0TAANXNHe47US5R/vGgPaNYaSsaqBjAJhHPbL1pX
71I458xrUDX2srm4/HFrmU1uOnq9dfO+pfaVzuDTJzJCbfMePYMO7mrUQGyMojEgu4P+AgomE5OZ
183lqhejFzBArhd/q0E6O64pelkel1fKNOtoanOpZA1JWlQcSQuXGglC83CxvxOVJaQLhHfdqOvT
2aDmrZhgGy4LnJYWClHUpqNa0EaJiT4xXf1B13jW2fnZQ8qI2t+mfx/k4befro8zJCIP43M5OT+R
wTD50kNBwxiuBUvewy2SJPUydEpu+iPJp60zAVOTrBHXeNMEZFdhgbRW/kFbdM3SbUagjngaH9RP
jRtNrv6wctrHVhi1Lfsxzwa1CYYc5S1FR5ogUYODyKhRVJWfBm3N72jZ+FbzwARx97G3j+ZMUaa1
+kBjlnqU+pwI/tDuI7neR0sNAMHKZx9q8VtmO5XyymdC+ddFMygoH7XeUHFXSzVQo1VQ9zsjBOSS
y4Ad8+FtTLGplQ00Cg2vIHAA8NBYvv/L15n2Ju916/2rHD2vH6s2nquevsAjxsxz3qAACRiDMR6x
P31/O/9TVVWl6p5yJ4QYY++91rWuYWwiAtN9tIxXKpGBPtHewJ4KAnR03fepihev7iTIrnekViOJ
75ZsEcaUn3SFsb5TmG+sWuyhZNSTIpjU5OrX51e3uIYygRC1XxFKj1v6vv5llXydcC2bZBEY1uR5
Eu6GSHtr2UGPrY6ZShVwTMd2gwfDuGjHR4avfUiAdt05Favk3enQZP3lhOnrdoGV+H10TTBCdixw
Ov6TzV9QN2YSQAy7JBcHHKhYW6jn+3FJJLsxhUyZEM+BipORH/cP8RHrz0GZF5TWS3JMJMhkTyb6
8M4Qb3PCmBzOM61zSB8LbxNtWsPGZYPjG0lFwyojgB6KeddS8lHHMtxTZyTZp6eK+SxWbWTNQIBl
snZ0rvBbWF7vQmSKGeClb4VaFiNnOgDKHPuC4NBYXkvnyuhQFgJo2gJOKe8d3/Fbw75lbaI1FUQ1
vLJ0RJK26T1+6p194JIiedvCTMHhQ4HTYT88kRHREix5JdohIDzB4P5i3waA+ELwtLnWK00Lb83M
htOQBu34VQQNWeyaiBBR7y4CVY7zygWIEA+VKkqysQGYcbuucDgkWAQZG5teYRdkK8d8zx0zM8rp
ZlS9Yp1hRzUf4NbLd5XM80a8iP7umTIs+ZbZZuVKcddBae5kjICh7JH18gaXO4YEwJACs+ad4HG9
ivPsUMJFGtP657I2AHY+no3RCJReI77DFmag8sSw5kkLZ2HqiKCtzXFF5BymMFXv0e3zGVbN6rFi
nchmrLVUUlE9YVWgFyA/d9yPNFyJdDxWyLyKjiQJ/mM4JbzcRAjcxzcYvFPlU+03fgVxVDi/5Wi1
UAdT/4txoBif//NH+B2JX7J3Qj3JrMoA91Td59/AAWHsisJ48d6ILuUKQpI6feI/f65skj93kCN+
r16b++ox06FH/M0LGQlmgHpsdJ7iEiqGJxaO+oQTGoH483/+7v8stQRDCjYL6ViYKEcMPeiE3hO4
ZJN+1+xSsqXEe6oLraBdRpox7q3W+eSHG9JQ6STtJYWJXunT7WY1HTq+gfA7TH1S4H2rz24fsXiP
3gynn/5V+Xp3A6d74uz6eEQmHWTOgtFl64cJ49fcPBrV1b7SRwK/EQbRc2x8lnkJhpJZUEhlmn1m
dC9fSY2waNi7JNgCOHAUeaxLjZ9Zdlxe8j7/McSURPJqrqC2ZWqsQdRjMxR2MGbv1gf50jOZ0pzX
+rYwvp6/MHGZZ32+rdl1lE/vY3NLY4zdARC7uu0hrQ3wO08wXpzh/Lp4Hlo11n9v8mxwhtptfVZJ
5SHUeV9y5J5oRbNUC8vb0iZwrCOL5vS5Y7lCOYpJRZ+u8Fj6AHRRJpArVQJxnNPr2FZQWsujO1y3
FKV0tUB5qz1ilaiMHqgsvZC4kWMgic9p2LDjYTIKY4kfShb10JpqengkoTqd68AkcngFiuyiQnev
1LmA6ux4SN6vznu1krAVVU+3N6jNEbvIPmigu71pp9wS5rM1vINA0jVBeOQMqO4NvzPg3Y+rcQpo
1LbJHAva5ILNME690XHWndMYGXqg7gjEaGZYdf3iAxQ+N9WppMZkTR13nDWgckPBTJeq0+kRv5wZ
xnAK1IW6UBbHFYwYtvkwf/v/VgdGm1bls1o/pZFpOw9a0NpL7wRnubnlX9tRihcL6QeKU8CPPDop
dtzUQqxWV6wCjq9viYWaNRllJQPxaYmkfPMg+5J1Ez4BM4HKzUmWQRFykiBxUApOMBhBpK4vnxO6
5Dc9LW7f+OVQ/DJiuM8wLyl/yh8q8GdwW6VeG1BLPlbUXCsU9LxawtSeC24eSrZqNkvH5ZJtJCrW
DMh9G9yWcGXGili7s4CUgbzFzen4W2DAzI6wt5G2Ht7LD9PJZbcVaaaWwxcm7fYG6rfN+PzWZnuq
h08PW7qFvLWi46L0DA+L7kka3RLqVHLp3460EiYDKrV74Ro3ZyB8YvCfGTeXCveCXbZi39hJuyf3
lPuG5iraZGvbYF8EjGK6gyxQVAeFMfbfGlEE62yF1RR2moNuqBFiMGt/7F1+IX9drmIVHLnwC/yY
Hg7xR2+q5q8sE7BcM2swRLR+qM9YQtsfHa8MIlFf03IrvPnIVGt/K+ZATMyXyZQCPkym5RJDo35N
AgZN3FBnmcSnhoV8TBNy/aaFVfxqJIgfOXWtCSsEqoH3p0kpt7CeAJ1vPnpWwvs+YYOJGPsaFku7
6U4w2aqxtMTK7ke6iusi+eJfi32Gt3l3tbx+B4ihhiZmoUj+mQalYD20I95VUMUfaD/LIPNLbF3+
nAmUHWvv8SBNpaWN3Vo/fgVvroP35rb6gIwdD/nJBBf67ArcGmZWXALavgE/b67tYQyNY8QP1ynQ
3PVLP5UTCQSy+24De5yz0vO55X0HZAepyA4KJMmUeVOVSe8dw8NjZO+uEYjqGpwCjF+jsRGXXbVW
hC1UPcUul2hy+kK3kKIjFDYNXlNG5ovQuLw6bhCvYBRrDM19OkVYPIOrosxYlYChVmzYzRnkpN4a
vxhJqMhJJ3L0HPMpDoRryYT1dfSaqzc4ehV2JnBKQHNwqvt6Y3tQ+D3RpgzlsqF5Mem6LzRgbLeM
RgrUZGIbtBunloj386zmK/v4KrUbGDUGDQjCzulvscfwZdAPdSDpyzX3CHtreJ41mzZ+COz0luzk
pleKiLIwe/nZK6YqfqSuykxqWznePWy+NOwGmD7gxZs6KMo7HOBKl3B0A1+nRljI3Bb5j/AC+Tnu
unV6SM6sj5Q8xonm/f6Tf6KxoPsfPVbQw21DTFqGo4NGKBYiEv9p+Y87fUukkmYuvGYUBl8A8ASr
2WuycAw9eJOQQnz25D3T7n61zJetKy2EagUksg/7TnjmlbBuX6jpiatxulr8bhhblB7uY8Xb6bDr
wKexDqw94hYV2iWgEZxcVq69+luua/oD8tkB1m2cHBT8GwXdtIsh1U6Ty2OJwRn2DcQs0CDQRDym
ZYz5D042CWUOJBS4CvAKbh4rOkt7Zvg2mvjef/V+Y45lDgcIY8i5axswDmH/UFae+f35fmoOMduD
mN6hI/UarmfjPKkOn5E+CGSerxniqaI5ne51sbKtKEPgq6iufA341kwOs9K38olVjO7HaUWwE/oN
KineHqaK5BbUkfL0KMfKWIaOdPNyIhKugQkHUSMwyMeDkD3jCbw72Jqm88im/9br+pUa6qdaP3Ym
PPaTCT0fig032tlmKAwvZ5yPmTXANuZkDPQ5zpXoQanRQnuZpl4hD3NUBrvbqjmxKtRNaJqAC8XR
7ccS5qGL24xR8CvFj4Q9F08qCqPg/ccouQOdsk2I8dgQsJW/lRMumrQJEcNk/iv+XIfL4CcIzvMd
tOUp06by/HbPFfIMrCkh8AihLRNwiMyCPyAoRPRrLtSgA+M5hkliVMZ0mMd+hAk/F3NgTmkssZRm
QQFrD0Bh3NdE8AdpakaI8D/8ULEaCobLUWgQfExXxFQ85YuCWSWof0J+/fzBh2YlBsn83yGJcENB
ReznF+a2sK3+q5gEeZtqzMM29rTHoqsCBMlcYBv2wNeiWtmAnnG7FEhFuXyGn3V2qHEnZA1nV2Nh
kbfXMNcc/m/9dtt2a5/1/WuaPzaFtME/7NK23yJ/gVgLOaTXVkY1Y8O1fY+xy5Fm9zlSj9Vtj3WW
qnv9YMjWxgPKb43q4/f9reHTJ4f6a5iv2VGZZntS7QwYVIGjbYv18bcZgS2RORuXvDUROzx8LBWZ
2kn9wooJq4ktiQtfYurwjJ809IzYMcIpIeuaC3uiLOzvljOhDjVo8R1er0yVhF+cehP/vTZeCYlh
okyfG6CRo+68AfJz76m5Su1DU0mb0XGdTPrgOZICPOXi4+Vzus2S5ZG426P7mCZBxsiEiROIqHv0
kX+Ej5vPjqDjBzKwiY5t49TaKQN8so99gGPj8Lhty2GhMAjCiExtgDVpGfj6LGEdTLgr/Se8PdpR
wMAEb3o3rV0dQOmLK7Nm0VL868C/kcYXKMpJQF59/MCwQiV39QkdCKJF4navYNA7FPQwBeyA1Nhy
0TANWDPNUt70JRYwCFabU1IbcbwnNJaB8g0nMRfw/5iDXBKp3RNBIdB6KjPddqtQwfQ91jiTd8ou
EGCNQkuePNrgs9LjPs7mVGfsdSSb8PKQyVz4n/yLY05VefdLMi4hfCUOsTvaLx5I2wSruOeCpBxR
NB1hZYXvr25KDB7+rnZQU7pi3UKl8BIfgCT1hFGzADCHpvXAsQs4mfuTqxJlZumxVTZ4eKngp1i3
n+i7E0hZ3BbFUAdhL3wVnjGQAtUgLsFwhv8SVxVlOFgoAmEU3f71ZG20BSOJD1fiqgD3QEIRvfG8
TX4x5Qd47zH848uHARF7LxgB94UFeI7U64wzDM/6Ya2mtGJE3QNVaQYu3FjR28chBp/Udnsshy5v
2wGNtvOQlvXGkPQ4NGW3ILbY5IYFOpN/xKC+ODwOeF5VTtsPT+wGZCxeh+ZxqMc46jonarvsvuSu
GX1ibvYxbqb2PlmSS/KWw9cgeEGuEAbjVKR6/MSTglHVHQL8/Ihl68/Tw6F8m7M5wIZDqLtJZIdC
tVnfL5R0x6BfZnen+U3xi60cVuWG2Q8DGxYyayimqs3JutSMAPf/3FrPh/M+98t6n6DA2rT5cLDq
YciErd8HrwGEZLAiVzw0i6Xvo4/Tq1jfssRPmN3xmsE8SwEH9VMxNDaHj6NzSp3Pjktf9xipEN6i
0Vc483xXnLSo3rbfTHz7ZaJwx70gA7KQS87rFnFcorM4zml/cayZpa3HtFd40orAT0YQkmeaI2uR
lr4C6fXqkukddAtdCnj38eI4ENDhAcZcCUjk0hcgCbAUIEYgt1tZm6kHpQ771fu+T0Q5X07gFBXy
SVJYk57tgui4sLqTWxQCenOzWrTit0E6pKZu0pn88wyfqdtUNBEnfCQTViCYHemhmqQgSihdCGZk
JEK0w7hAgSh4IVXwsbzs5WCEpVSzK1Ef5BwRe6TswY389462HjwmAxp31bksDAUqMn5qCP/awgKT
5I5oOIwrGOMjLuzwWc6zQ0+ke0frRuHFYnfmmpYxeiQNkXqBm5W7O5kqgDUYaiEIGTc+iPkMYCXT
HfAzrcBKmIS4IQORbPPOCJMbFWzOOcCLUx2A6rCqvN/d5045AAVhoVQCRz5hnGE2y4t8LvKW0JI8
2mTf+XeBe3oSco8kv3hy8KwlQIXhkBTajZMbrrXe6pFzELTZ6HRyjCyQxHCIGf5uwF3t7DlnNiKT
E1Ala5JYGDgCK+ZfPdkw1MqOjWZRHXomgyXEy8TXSAcTGt9cWV15SdFGeYzf4M1M1iyXe+3p5MCf
6f6ZuA+6Zkbbw1cTGQ3xPfAxMCCLuT8xM9siIXKFbXeyL9cUTU+ftpsCDnIe6UbZLWxt32TpdbVY
2Riaw0OIQaMGzJ1X7WnxcaeA75RUrTBSyhnJj6SHkv332qWoLYxoK1Y3ijx4QyP+ZWfk7q9RAGnR
9eVVo0z3WBGTpc3gAhNP3be+1WafQYCro9aDMtHMOyoeAj8xZxts5QdJ5J8VZIs7w8dlwaTVV+N8
LmMD9psMgr6YyCzbFCv0pAn2Dcayjq6hgduSw+pYM37A9Q2Kxm++F4proZFI8K8YhMkMRJP3A3+k
5ET6zCcudzhfjQCMuRLAlUlsm1OmMyv9OPp3v1nh1sf7evjGyToewEVcvGfNspo+5+VI2UKTieu1
MrHGedRseLvoQu4/BKePjpP39nZ5TVVSCkWuyehd+qzUFRygjjRIn5ARScGCCb+ltMOJp8KOxcZ7
J+TyzkVXgri43JZb7PQymJbL9/b1CBk5gdxj8f2hAsNl0X30/sfFEl6znKtMMLdbrOgTh1cdxUXi
kbJ9+wzNNRDv1ngG7cIkc7PfC3MzLiIFQAvOKhNX30xiBjeDyXOXZJg2X1L5ZGKjPyw+UZJ7thS8
q6F6ncnHAA3VnRk19gvxGzvPaTURRjYZQQTwoaHCUBMiOCSXmfPrJrPXDEId18yaIEZI7MwbijXw
lbE306jAtZZwQWQUkCywisTpyjqbE5F9BC7llNLIYlI0Ks/tXFlCh+EeH11H+uK+1elorEDS/FqD
Q27E8HfusM0BuatvY6+AHJDOGla8IuR2fmcFCssE0TklKxTpKPYo9ctsUpZB8Qhkt5lKUTM1/Ddc
SodKaw6AS/RE55QUXlDwE0rfJLgLZokesDR+dqAMsb78LEo/QWLYeAWiZvhLfk1LbIUaoYIwpAb+
VArao3ARuy3TuU2s5QzRB1GBJRDaRDrcFsLalO3bo83q1vk0AyNhCCKTy7bqv/Mp5pbf1nB6wKsG
x5hi6EGlcrBJmB5wqBGEFuxJVnY3PDPzrflKLQwcII/RpA+GB2xq+EZBtRKKR6wcro5GuQdgCGML
PBx/hHJtR1MzwvhBcby4RkeGnd/wADTGeIXTz/BsBIdZOz/X73KBQxtkLec4fe9s6mj2KYal7M7v
IMxEcoxyi/BuiLQxKRqrPHh4g2G1ZKKPK4U2frKhzkgWYhFmBETa0I2uGGkLF4tJnrN7+zhcOCym
JBGZTKXp02Xh5texq9AtEJ3IUrt7BKG8sMMSGxTlp159IM/sP1/mN2ePvWCWyU461/zXiMHD6Djr
PTXCf7X//Shs63iv15IPDmhc3SpSGldz5X7OFcii/g3N4UEzt+xi8W1t4e64ut+xtGhjOoDtGy7+
vHVJGUzmyVwCQExHr/g9kjmJNeUKS4NxxkAO7rf9ZX6ZE2mjrTqcsdH+UXdcKY+PTvYWE2YwGRDC
HJE3oxCQoQ2wkLSkli115/kJOt4wsAtBQC+MBZRf6Zsc3wYiKm5CrZPe3SO1N9wUruSjI18Mt6Dy
wfEBF74nCgUJS4w+NCcmZMpJFsId5pi40x7j7Lf7+LcttPLqPmosxyCBb4o3eXf7ZhdiyzC3Pbt4
6r8hZ7NrjCugf2JnQ3n3+OHtoktG+BBgh+XeBz7JhIP7DN9xCtc3P/sYKnePdbWEVHAxipU9v38V
k+aHgjTo4ifvscvlcoX3DJM6d0mlql0qFdKxDnLY7h6s58KWlfDamnQhCRc8fK1ad//6pmg2xQCj
RqpsjDG5NmegdED1ZR7gBdzZZKL6i/KkApUwzZKGLOUoClevsRTXuxwj+jAyQunABQT6w4XFEffY
XCa9+97heDnTwXoClm7s1YqfdDU4yac7WVbDAY36hu8vfrhoiwDfkUWD0oXw5XE606ZwzyUHqQrD
KhxvdcjhP0bDJHIA+wLl7ewhgqSizxbUmog5NvSCGw3GxIYihaOoYCq4pAt9UcJI58ehmL2Wn32C
fS+n+sz89yvfI0xIdlfYYEAre/t8XzNVRV5iOYCTBV7fUV47mGqbxV5fobF6TdR1G+0/s08L+SR3
t+xw+pwha7G6Y/Ae3lqvM6CnAkXhU5vOXyvdIV/qo7Pqs5ngMAbdq3W6ZRmqIjo43yRwv7GHH30O
Khk8eCt7JL0OJg2Hz/Aw1qbEpBF4b4hAqH6uTZV5c6BbG0L5cGgwUpjP9pQxrZ3Eg0XRiQ/b1xS5
KMpTDydEpFT757I4JJ6ygwdgHLLGb5uJoU3TL0KAzBzcwAadZAJFvyfoJiF962dnsMuyIy1fV/Qq
ruCTUZAxOkNoo7MNMdwYPfNY0WfmffYiJ5pG/DWBFWBoq1u1aiSHkB0QVrdUfQnfuwgTR49io132
TaCs6UGYIIEkDB6hAYQV1r0z0RzQ56r3b/Om8yeJsAvVvmUkaKod0MLCvSMJlnJs9JiDLhj3kdXB
A71+c86Z/p3ZuROMTktqHrSd6XdRjEpKWsYyqY9zYxU0LGgMQX1T9V6gUXLQsWF3nmty8AX+W2DS
UIHg0KKsCZQVlwTbuLKyvrAlOdyhg37XEY3jdcujGRwzpKat3DEKJrDuRbsh6m7aS9Zp3q1uTIFD
sPMC5r48TlfE5z1nWqhvBkBdf2HnlSMFKRWmoi66/WNpnESS4u4TSIFxZq7y4XxBodLH8jFiK4cZ
ALLBGguaVm3fcx1eF8vzpIBW+B7DejcZIVm0BG7mKVG/vJPsZXkS+SRvEga5g9R0mDOGcnJPQ9hB
/WDs0pU+b8fwnHb6iDiN+gCDSCBGylgbcT961vm9vjMygrGoWo7Zz8Adj/h/uzkYEy/o8wifc7pB
efai1IHQ/JqT8WylcV4vETm9QcwStBoJ/K/av+8GqmuClsPSIx8F4YaPJ+v8aoxelCasARvp+qO/
/E4b4WXqMkN+nQY3csZdQ/jawIngmGE/QWIsePFjzcTRU60Cy6BB454hg0jePv7uGaSO02zedcOX
oCOM/5ae5gPg6WgD78FlQpO6K5AcLm+cEVb63meTAp1t9+oUOcRreECNZT+97nXArBsOdRpfmXRR
K82VQz10hY9rauEVq/6Y22ZZPEY0A006usEIBOEcGlLUQbt7gPYMqwh10mBV/ZaEsoPA9o4HPvyJ
yoPCqBiMPOQvQgqwoqmGZ409U8jZhXcfDSOCGEHPsEbFmEdpowS2awUfwRwKP5UKzisERbiyd8wh
3u4TXGQQP1V2cpaWKUPvxZtS5Th8N5xz5wF5T0FnaC/QSEkTBGSYbdNmPxFdrkr8+j9gm2siB6gS
GL7NzHqqs0C/PT38rGbNullnMfcW99lHcckwxVMfR23DdCDBaVlkJ8G1d1O2hlNvzVp79/xNfoEQ
0refH3IhsoGVEPW8Xtl94d2fQExz3kJ0+lhDvh7aN5eZkgS6PS2xvD0dY2uds9eR52qKLFTYbyaW
lKBPZjqM7wSYHz2VPdh0JNu7Yvfm9SloSvJT+hBP6+kTy2hG1F966YjeGzeSz/CNeoepxQmw9Q0F
B1WkB/ltYHrgWdMbxIzbukU1F5io/iDAGaHFsqFDvoFdCS+s6YbIvFQnwRfi22TneUO6BxHXIQ39
vkf1mnEm5bmPf/XHBZJCPkO9DWdnypWR0vNxlYDKj6gJmm8ZfUMToJVZcQ9i9kURVo/NkY1VNPxB
FgMs3zOnyn2V0POIMcdi0Q1DdDGImzebfzw7KHzwDKMk/WaloxmFim1HfHx1xB/sCfk93cDDhtXP
BJJf5ehbxg+D7wG7rrZCgybsO8QfLtB8u0Oehh1lQi2GZnz3p+Oy618yWcDHhZB7BKFBITjthNlS
IqRHsLJxiLoOha/Pz8918vNj85kfPjkWqqbPcCnw6efkDzdfJ9E68WCVOev/gtjRBEPZdPE+aFzR
RE5S3A0vl8xZoNBZdWPsGbFpzCf17r5pxwvhx4hKI7xc8BNkA6be5ZfwqgPi92Xnay80wqiE/xxy
TslwRjfMZzJfH6tERy7qP44zO1X19gxKCoKl4DhASziQQlOq8QvFGrrSD+nNGPurEArew7yP8Sv/
jN5LQLRHGSbp6E7337rHCSEQ3w+y32HQ5+71h3bodXNlgItBP/38HmeQKMMPlOF12TtXejeZLWYN
z9p4+RSmZA72EPqI35mmaIuHOHVX/Zdqmh7PYsyQRzK79nvuwgtmBi7mxvnNK65uFxDa5kp4vvmw
w5Yat2hNaNf4uU12QC7EA6TDZGst+v11LEteM2f20ZroLaKn4heWz3oBwds0IjYv3M1aT7tG3Bhw
AoHbiFi6s+RilEiGL27HlAN4AFxI1IZidRQ3Sah26Dt8Vhm4CcVG1VbwhajnbhF/WVh5wG0jyQjW
UU8ahftCzLttpuzem/uGOpeQUfheDBBTmRCusprfiYU+hpI8lkH6nPJUzm7L/D6yOzB/CsDhx/YN
gppaYNT4JdHb2q2nQpUwkJIxKcy/UNVAozyngfFZfFAk4AcFX/DqaocOFwq4rSBDUx3ltDpmCzjq
pMdj+vWnV3DfBC3s2FQQL5K0TNQ7olW27tN79zkwpOwgdQk3AsH1aSPw3hlmvhQU4pcQopURhF1Y
YGMLrjoPZPfHlw+d71yI0srQpTB0jOkHYrBDcQzNV/hT7PfCdUGwhbCrfDkj7isxWxLyP2GUAOXB
XTMQAgr9M35i9CTw0X8Uz2Ia9GR3EJL74xqonI/gfEBtGwKGjQUrnYSHfnrfJQ42sMIIdgBX/Tz/
+Vleh0JE/2UzeRcGmcIUgBkh7srC5FGo1O6j/+2GJwLCxcEKcpOx+EB7ehDxJu60ioHFhPECU2Ui
t512PBhniyu0Paret3e3Y/Jh8c7DpGFDnCx3bLYRhkbCvAGtDga55U54svFOhyBJQ7jRMAAvpnvh
VHk9G+xgqo5yV5yrMZWuCR5ymYp1SkHdJdTVh9Q4M1gdlBjfi6ZMEKrR5NCGbVHKj5jgj7OxfLmd
KmbF3Irgl5zR8dF/n0sQu5k+UQJmrcFxDFQwaxHSfaavQ3LIvoplOYeovVc2n58sGpy6U/XT4qVU
DFjTbAixJg4djPVYGAvvGR/Dfir9/LsoTNWwc8gtj9of0P9sgKjZa6Di9rv3F3EJaN5F5MZzHxNk
9bBGOEAzTws/O+5EFWkMBQJbOlnRgNseVPQBm47i3uMrknumSeEjJqorgTapr67dUCW42DOhZYzs
gpbfL+yoxfLlbP1+VhDNILu8oMCRf7su+qXWQIK5s+ux56HHiphKbLNRh19ii0HrhrjEBVs6UDiK
DEHeuOFpMAcWDMAfCNHNb+HiAXHicncGS2G2wm7fyovqkEE7QJ3CZBdDDYaQpA5EYvYSSeheIT7g
ooQzCWEbX+WCXd2COJOtWbKuEvmAyZSZnop40YLJ5MDLF8Yigs0LLNct9QsVNI1qjjEQU0LC2N/M
oL6lAZOHSMEbD5lBKE/RI2CoDrGTmQda8jPngCizhHumH2aN034/QKCZKQ+I74UihIs1Kpn2+nOX
HHK/KhfEgJPS9CfqIIOtVvDlKbNYuJcd2ra3W0BB5+yTE3rCB1JxBqw91zBN3VJc6UMQbaRrP93m
tqdgKtshoB3oVr3Pfm+/lCs2TUI3lLEVeuCVHyNRL69Ev3hP2uGeNDbuXCpCoxzZARnOa2MlbaXZ
cwtptUH3WbrlbUIOXMxYAQx1qccPmHhRlbuwcY4uc4a2hXDgaIiiBWUagrlEpe/dZwWxWPA5HeXE
0HvWIIi9hSlScHWlwdQMC4vt9xO2FCPeccsgaUWoLiOVhJCt29rY4HDfLdITFbd6kb/gGw/hgDw2
x6nSDuF1sOrT2iQzAIYNvc5NpEd/sOaXtUDCL6iIr9iTDuQApBq2EjBqBk8DhSg/DmE1FfC8XcL5
I0BuapL52XFN8gO1ob6D9mjNIW+lPxJrBKUvOTAG/JwbU1E2l1U+U3dcSfSC1I9Mg2VIMFu0guzN
V1QMJ+aW1pyrv9y0k2z93kqr95QXwyXFJaqeubBF059sH3s6fhjZfk883jEqKK9ehwIofc0wfnEf
J0SC0Y6AaeSb46z6GYjtQDqApIHJEHbWfOVf6EtmA1R+zJrArmH9A6wfoEPfYB3NGXcw/3jRj9H8
MQCoZ0T5BJoPiqH+tDmiHmY7Av8I2XzuX8Q8TwZjDb3z0/3uElcH+ye8E1zFrSYEUagWAutbwfgH
flCoSePbLbzOeH8yewsx+LrKrdg8HJcJoLDKaNSlPQE9gamNYGQ2Zn+S6TM0t4Z2rh6YaykHO+cm
N+Pq8IhFDaPsNZhgK5kKOaLS52piuoxo4s68CT4ldg/T/myZTnVuVHYsIHaVSb4Iy+wilibHWFiw
k0AjYbeboUxo6gQy9MGcQxFHpF3TQUTWmaJqIIKnx+RrfKalMbI/4dEaNv0iy4OXn7OLv7xyVSu8
0g4FsG/CcFQjXNleiSuVfgqQd1Mmd0Yz0TEstrclWJzFxfZw5FnJwFfz2s9Yb0k7IYssyHpPxwe6
Dx90gGlsvCc968OEwqygbde8RJBU8XoIB5VzY6LWoO/cNt+wZyQdASjNtkutn1JnmQ7QXJYFKksL
KIVTazGYn774UCtjwkXq3jWQzbC7xwVLEP0bQwTsxRF7MyKOd+qinypiiD4U6YD9QrtogAXL2q+m
yq+uE9NH/FLh/es//tv//B/nz3+//rzmr0d3fWX/kdXP+SvJqvI//6Uo2r/+I//n86PLf/7L0A1d
s21D0xTZtBTDNg2+fv5GpHcVD/93khe2VjYImsi6GTfuHSZSirB7VhJX8g7NFV5LAH6vsRiYiFve
ytxcrCheuiuSgFInl4IP0a5lBGFrur+s0GNFKhjHvH/OcnDMoVRDyA1S3jQHfkIVokTlQnm5LXz5
et42I6R3JZXqwx3MgIOX57u5EGK7z4wOFpipTaYAqMnwPcdZTRSdJaxDT5poiVvvu9RHoNocx3OW
O817ViHsoSPGAfX6Fj4QYvHYwxVrxX23+6C9M5xa3MqXyh1L1ayr55Djp/ur/zw9Jmruc2fAbfv/
n+OBrOr/70m2TApyw1IGiq3b1v99kq2ksD63uvusqQnJxH2QMysHbdQFRNAEt9GAj60J7hFYDhPP
STQXPlSxCOociD1whdBne50CNj54SBdl2MEdJyJKVwuu04yM4+MENzJOMwa+ydScPcifyuKcZ7AW
wsZY/CH3hDhkLI6RIDEVWyRTOeKdkSPr71nEN8h8CVy3i8QRyYG46QnZHVEHj54Y7opfuErN8rj9
NVkTrUWOkEZ8kzhu8afBrU48u70Sf4uPzZmG1ILqgVf5wJD4hpvd53z/O2Sgs0FQ7N+/4inFUydT
oDlz1kXEOMYyuhtefh7/80RZLA7l+LeSyFG6ff/apDqLl/XPAbSsMJwB8TOJReTb7FUWdxE/Q7yM
+yiPBwEnnr/FyxgE4uRwYP6dg6r5lpv4mK9kpNLAsD1ORP2uLcS3kC0RERjtiwc9YpPnFU8Dxif+
6SIe9vfi+BSHLl7HIBBHxk8BNp52vKNi+WMW+s8JvPMkykwKCfdEAWZNZE71YCGj9BsKsASknydA
Gsan9ZU4PJkMZXEM4ke1kTgmcRbFNaP+PYqPF8jeQ+OLKyi2JuJJxSMrH+iFgZsvLq2a/8pkDsgB
bDq/C3jgRvydn1+egZOy/AVxh0dU5zq623Qnhke74tmhxCclXxkZGyie31L4HEshk+SDFHIjnY0v
YHJ4zuE97nj2yn+yInq3AEUz3ye+39oU/DiCZwOeAy00gCqUVDTP3hPJC9QYGifMJDHkIBCBz9dR
GR2/xWsmn/LXjA1PH90C6fIO9ZEQzkg+QOZY8kNzLSGcZgj1z/E+kRieXmHHA5B7cIg86zsULxqm
Mg+EBus1B/GdKAt4dSV3n+FJsXjZ2VnyCavjiMQxFb74OYI2i+sfZvC8Yl6BeA0SXxtM2LfFTzF5
xc8xleboFd4I9an8BxQKHiS5L5g/4rGcYLiyNT6D4k0WcDHdyloci3jeGzOcOzF51lQgOpxvBlAc
jvjCm0+g2xnp5NtLozIUaXp1WIbPUzl+c8Dire0ClRMi8XhxYC/vzUdmnJ3FiYbx6zHFQVnsvULx
M9jJS8Z1fI5//uuXOlL+zqh4lfwAutByrPOxPlL5kRCf5qJH/SAe9bqleEni5xh/P0e8FeIYpdgc
pTtxfNZSvEFkLXFIPKjwadlDjVH/O2xJqeOUi+MUJxtHgRhGfGhzYRuePTJHj7342o3n57zyuvg5
vBbxHnI9cmVyIWBUxRPQQ+KV1TLtrX1BxeP0Dj+RtMm93JMgP45yxtCy+LXSvUeBFzZk4RACEYYJ
yyQwLrS/oYl/E0Bhe7gGg5HmSlvxb8an5QvbbiCvhL+ajikP1hYj9XIL9AvjLCYtvL/iihOXxhv3
GIjBJS+5P4hXLF7YgFtIXdt8JA7fwC7+7/q2w3wvLuaWy1tcrdcdPvL8X/5fhJ1Xd+LasoV/kcZQ
Dq8glMjJGF4YDbYlchRC/Pr7FT73Hhv7ms3udjshaYVaFWbNGWYNWZ6yb2S5ywKRbS5/i6Wg7Rnz
F2uAblattCf/Ojf2sSg8G4HDHx08hwXnsuGT/WsIN1kxXAd3WoM7ycE0pt4Jh1rEh03o9CBXq2/Q
o8YRSQS8Lu0O4SHchXfgPJliGT8PEjo3hp8vcgHKgreSyvueFKWcpmshbWjC1cWiLGAkEBYpOj79
25AcaHCCAuSa5BCAEOQF0wh+PJq8GVyiS8jsirFVyyGvS+NpIMPN+14JJsk6ODWZhHME8n0BDBOE
JJQO4AYimSynloZmbA+OkSlfrXOboACOkVUD18w8peE+sloC+7VqR4SNrRo42ZpN938aHqEUoD4F
RQXy9ec6FCP31yI0NhUPBOblnh7nW3yUv82OKNwDMxO6v0gINpGs40rgxwO+BqIYEBogN7kraCW4
O7n+jV5fLvC25+qwAC6lJryvWzV4nCQbLw+h8sNpuI2WI+jKGtvoFJj+Tej+7tBQeSuwy8R7UAsC
0Kl5NbnVVWiRyabTniCBeYKBIDKhlFi0hBK2SMQKyNZdjMScyIpCo7KWJwbbl008kDUnPEdi+GgV
51DJ8B1kxZ0DOQU5GuW4koNK3pAf6F7mLEQMGSZLflf2oBfpzcVITPcukr91xKg/rY2QWpDHOnI2
yA/LeXFgy2JiuB67+dMiYSf4Vhm6Q53rcjpOxO0RN4gDayi/Zk4w/Pd71VtelI7YKZyG61d5vvvJ
xL44cvSICK483zm4zLN49/F5esuzebzAFKENeQxoupFnIeu0ljMfV+BID5zDZtnAI771zRodv8G1
gXhh4rJIgOEy9sBZ7gspFHuwiCmiw2h1muesYqC5tYxpu1sIJurWW9e11p1UROwGK4JaDLO2rWMP
+HnTP8xT7JPBmwKawVZdkxWYjru9ovZySTSIScRMHeYeXj5IRTWW9X9kwxyjbEToHZ1hLAHwEp5Z
wLLoZQ3JwpB9JN+XLSDLXBYoWTt+dxF+/pyscHknrB0NiSWeYer4zDFwbOacKAw3okyuTLQaXlgH
sipkJFEXjDjKOdmZdPlzxILJwMvyUbEtQCVpd5lyeTEPcpkLm4pKVGwOnKHsC9mpslP2bPNbmAcL
SXyxwIWkW15eU8YlDzZQV64a18QIna4wh8l4yNetrhiHPe/AqLMT5EVdkAmSQQKJDbA6AbHC21rQ
Vsq3c0wNbwDt8i2B9bJthPsPGVw5IHKkAU5jpya3QO88N41JaJ5nF+zANL6cSG7cIrGWfKHOlsXi
UbrjCSB/mFFBqmlYCIppDO6Z4T/ztNDI8NlxZsvbYSvk+3yvZTMqWCnWgSMK4nX4PnZAEWraRJ6I
23i9YBe9JpWCcNcoA6Vp8NybWFjGteRI2oNPtAScCynHBQwiWrh5lQHd1rmVN5bWIA1lIZr+NDKg
WHP4eViWGI0dQXboNSXNSE2yLfzT8lbQVVCLJGi6JZuGFS7iFS9SS0DdG1yZP3fa9Pu/LKy2vAdh
qCxbmA75dBF7E5mWlM/2jOEl4TEY/0sCfIfJusnybsjDLT/kp2TiZNLl3imHGGCyZI7lC/LtfU2C
8c/RkAc5BSndUfLWMlkGv8gUwveSLGKIFUIjUefQaTNzlED5sTwAANcweTw6aRLYu9uXBGhBY9Vg
pucmnZtaN4NVnNu/JlZXBmcVX46U4+TnXQgZNo1yzsKD2DQdCNcQKjysGhBmMjRg0+bsz8qqIT2J
Vy6wiKU9gP7EEJkGZk12rcyg3Kms3w0XpnwZyM0YIQVcuSe5qNJUmje+JEysjBVjyH3JoMhpld9n
nuflNg5yM8yDWBpgUQ1ZG/KLhwZ1Q4M0DiiwQ+whJiCTvYP006W2uIodIE+rRoGYBVPEVCwY+ox7
pWWBtSRbYQVVuUy6LKpDgzZV3t3ofk4Rxg7nSGyWeEay2mVvWZMb97BonF6nDPrnlH/eM9TtaEL+
50IyO07Xbl8pG94tHONCyoybKpg+h4/yYJ83IW6asIGtAAoCC/zc2Tx5d8EP37jP7YtsVVlosln5
QWwk3VFMNhehb0Lvqyw9cRnkznQcuj2GUhbFfUcF4uKVbdM3msVYrMTnmS88PFt40becaXYIgQfh
1/2l1ujk7QoD1FGOZtw7DLzPbtASGSmlKX+XwbIFhevH5+6Ue5MfK1i/chcyLnngTE7BJr6+rKk4
4g8l20mW0EKPY43zjB/coiGdjydOtoyzMmu6nM4SQsi5qXE2i+ds14SSoSY+N54/+PxYnCoJAyD/
ivCJOyd+I8d1F3dcfo/Gh2j67+/EhKU+SUt439MSWn4pU+1gXQdWIF3npxB9UJwik4KxeE/Rdib+
0DmC1kLOF3oX0QJ9p3gRaPiCW+IXqnBEE0BI5JzgEJZI4jNi43HvXmLBEwp7lf0scyWJqYfEleva
rmFYmu44liuJrS+JqwM/PM32CjrFFASyadOkOSENLsfaNKNDMD6CjtyN9AVtlxOPbrJzvDTq2bH0
/x5D7bcxdB1LVx0a203u5vttHIvb2dzcjHJwykC/ZkAsFNz/bVG3LQpKOrUvZdo0Fh9KkYZPLv1b
VunrpR9Sd7qa68bGssuBueko+sdiNSqksqqFZZkoFJjcnJL9Ykg2E9So6YLBHC63T9aQpv8yDZ5h
2JprG6ptudr35y+slbPW86IcpA6VEVpZFEDxttHdmttAOa2S7c6tWafZVJ92XfNfaSVPBsH85QY8
1VQ1w3AlteYZ32/gohbW+njOrwN6cEIp8SBBTj3ETOyESpXzuiDtZZKOMhM9QXzOhARBcl+SVtri
Ior3u2+g/KvjKUqwBU36/W/5tvzeNpbEmbwdwHbIomkR5qjHD8HkTGPqdaiQGJzOe0ypOAsU9fbR
DmuOl4PdcDisvVDoEte1As9K0lzS4HYPESXGL6HvZTPxAyAW6RUNQS8byfVDS4AbiXOjzuGH5tQx
uKycEHsOXDlXL1VM04Zv8TenppboAb0C/0v5m2zfi0jCNLEoxNzB3+Ou/2Y8vo37w/4zN6vrNdUY
9yWptCZ1X0Zq1dqTs2OsQshnxP2GI+SeIZTslSTGSrKfEh6IrZD0k7jskun6DHmZh3s6kySk5DTl
VyWTpif2LdocqvuGDXsGLj2hsde2yVimLclbSs5N8qL3dN+FIGNLVCP5U5lbmV3JetLZgry8RHwL
znCMP0cTJQEx8HIAicm38DcgbEa+w25DwMxQC5flFc8Sp4LJlCPCCcXJEj9CXDcV5RlUQeYFhXFO
W05eoXxe4dqQkHghnMNZFgO6gdH8Gkm0TY0XO7vF2orFhRuFeETOJrV2ZOnKn31McSzawGJIO7t4
qnyU2FXeaRW6byqpiEh8Epl2jZtc4EfWbI55hYUG5NzXg93A4zMdQw0y+k0+yr+MDz04wErmhVN+
WhRzdJhGIRMl1cH36ZMB88ha3EAaLay6KsS0rKA63TUK6ah1yEklSStJxUgsKAnCv1eV+YtJ81Rb
dUzPtnVbNx5MWmZuLxfzeJBE+WeeFtpAls1nMlOOFnkdopKFZScrRvLAyMJz1lrP0ruLtUfvtQi8
7qkhz89mCnYNPG4dsvpl9eXvu7XkfHw4gr7drfPd9Fg3L8UiHiGDw6hMQ+X10Esji64a2PZaKr1y
p39H2j1FlmeLgIvk7zE/0IpiSq6EaMpQlp14WpJ1Eh8DyHwC3K4FBt3fBHSetmjCDK8vkG7Q7S3C
RjR+BQruwin6+2E09ZeT7NvTPBQpzvrm4prHMwr196yUpCtV8uRAOO55bpkHSfdLWl3y59bcJD0l
CalpqNYMdLNg9gF+RJsh61rljxNo/1njOqud6BsvQ1b+Drczh/sWs/giroSwyN5qsnp38fafwf7T
kjOoqMvHarCBd/1cE/tm4caKlROLJ0PmTXA/MQTYVjD6IWwv0AXJ0pSI9YR5/Xt8dP23StnXtfno
LZ1We+9knWRtkq0nnwF71X0aJRymF5sAeZEIn76byCE0vR80nyZQRoyRkyBcD522FBuMe05YUoKS
/pO4ew2lKasCK4VaC0m5W6TNWN4QleY7Wv+2wblNWxTRvaS27IGE3zusCZkhpDjk3NqS+JArSVrn
k+uHbk0k10RM6Mg8qS9yV2Kf4SdBqo2Mm4S7zIXYPxQcWIwSScuJcru7xfcQAozW3TwSoxGaykRg
7vb/hJN4F0/nsjwVJkFHeUsWa/omwkeH2EHoaIdpun6IsMEhvtYcLM26JcHZ5+EoHy/gkE8NQpS4
9Ckk8i7yPrQpR9ea/I7YJK0GdA6rtITUURLUkgUi3xNKqgeNSzKrWWz0i8S+11IksyHfAbtyG0u6
VmngQr+dokPdGJstSUw9Wxvmj63jOI5uqx5uIK6QZz04QfvFdX/UMi0fqBOvXc9h1Cg+MvBs8XFw
PPkr+PtMcByJ4LOQHJBG03U9a6EF1tq93V5oS7j9u9X+UfWubgaAzkle4RRMZ1v6VTp/L2NDdvE3
m3W/VdNwXRWHFZftu81aKOvLFSObD+qrF7upl6BGDhNh3Yeejo7j6l6D/oTUR8OE/PXVAMu6qwwx
SC87/6OAWAwixFfanFEwBRlAsWZU1r0GkIa/b9PUf9hWh3q0a+m663mW49134xf3Pl2e9KOmrPIB
13hRaeFboBb/UU4KuCOgAPOKit7LBkCJ8hc6vc8dUtVG35vThnx6OfYvffrL7KbdBQuuNKY9c5TB
4UA7yK1CVwn4+PquW36soUyqgPqZFnjtcLVV6VBYUQQvEbdiQVXozxuI2R7AwEIV5BQxvbEoDXkR
jADBerx8JYm+sAU5VPyj0xUeFXvigE4XjAM1AzpubbgeVrWcnhtabul7h+MD/iDANdcqjeabf0Vv
BZ/wG2AHZ3zJK9Z832GBgE3S6repfyJShQfhfRlClmXToTIqJxcwjUMAJhsALS/049Jb64IghyuE
/F1kvJmqdNRCHYD3+8/YVSFUQRobZvJXWEIFxwg0C5Y1emHnEK1ZYKY7tH63o2pU9aOIKiSE368O
jLMgHvXWcZBOnHneoqULAK0evtCeQceq0BIT67Q2L+CH7ozvWL4IGYH2uuO+lUOaZtboSBqqME2a
RmVNCwnApH+XuTaDdgmUtQ35XEubQbaUvrvw/oFYZvRgpoRLToOIRxscYxy9E9uaxKQVQwYI4wLC
PxQ6DYxsCdxV5zb6OZBWaAAQAqrzDlkbrA+91DCxdm5dvZ/DntTbOj6ZCt4cSoLpYNMFyGTNt2+3
iOTEAKK3On4b8K4SZQeakhp0nZTDC4hS8NJz8mhLaMaA37cyGhdb3HrZBFoEedLIovd8tJzRwHD8
J2n6ht3mw63ldVlSTKPRPL6rc8AwHcVPO2rHaIHkI4w+fmAqmC3wgZDkRlMAjq/sPmcGLmkzhJKV
+1T7xOHuv9M7tZ0EJoe1VoVlkVpOCVstEK6zD4/ZGmmzUy0jo7/wndzXUdGJlr3VpkpSkR6QQmtY
2+Tm1eHPgiN3tYuXWeQdJ27euixoUKvuOhIbw5BJJlgHSYSEYqCUFY/ONHoweZsN+LyKCTvBrVK8
LssKOUS4awy3erMrm3Ee0xRtrgO+SgbVRl2tv4YxDOCYTZuV10g/OPO2jSt5S5jKYHfQK4t/JtJT
d7SwN9huINYQusj2Ibi29+/F4DTITGkEv9G8xopdfLChjwPafIYlCE+TTWLs4VvIZzSEARL+2+r8
P0bHtW38T882tIdgPjNW2X5nZvngOt/1th3w2C0NPOIBpvR3iEGv1bwL2zzNKU532t7W8raSLJD0
1eu3oTq7wCkzPND5vnlyW5r4kQ82G1v439t6sNm2et3kO3WZD9a0FEATMTxtq6dpVJJcyMHq75N9
8zYHkOC8LWvs3md5Iv2XM4PYWsdl9EzD5KT7fmZsp+tzsde4/n4AqjefCLRw6dMHZLD12RvbqCQW
7l/fL13sy22MbQEXPFvMqQc7r9rgADW0WCSOCff2ZHCsH24ZB4Vu8B/xgmep3oNbZufFOlP20/Ng
V5Na6KamUS6DJt6/xIiYYMSAUIMjqpZVM0ECcwTHbTjteC2nBeh3VZXaIZn7RKuZwbygjQeWVDpn
p62u2X0DuShe+Kmz86G/xMNUOnn97zX3m+/w5f4/3fIvB93O2Raa7nnnAZS5tK2J8tqZux+80l7o
v1qBVrdpephMIe6Z4g2uSFtKVqEkXDsEKpoOovggyk9ZpcQ0r0k4/n2HP1NcMsK26uqqqau6puvf
p19ZWLudW2iQ8n0Y8/zf6t0bruvK8NAuTtW/L6VLsuZxpX+91EMyZ3fLc++wt86DF62dzQ0Uiupp
F55+WGy6wEMvdc+r7ub7F3uE8EsPOJ6Orl0vpb1s+SSx99ua/3onD+kNxdjnztJRmZaG+uJEFqwc
9VPfbv39wD/TZw9j+2BxtHK7vy0MxvaWV/Zz+F3w/WFF4RiMjy1GGMD3+O9L6r84q0ynqVu24Zmq
pT9EraUzPaYkJWXBFchv0qhbOxFuOE0OYUHBY7ohlzi0YfXqoSXY+PvyhvjCP6f4v5d/CDO3+3K/
TlfYWPUDD70x7WzeDyHNP0Q9aPz11c6FHu91okcOCS0HBU9OuabLtjwT3ZU0G0yrhyd70PjN2fw6
JA82JF0ZhaOe0nyQfkiZmXACZ1JwHG5tM0NKlcRLRtcdIrmcvzCrc85rIcrgDepu1c6Cupn0Q8ER
kNUUWjmg843+HrWfMM37Ovm/UTNkUr9YiVRbl9rBYNKU+jpWWl5L6AaPdb1tR87Y62TNzZMxcZ7M
030ev1zxZh3Kk1NyRQd4XllDN4rU3hEZeqWzTZYNewj8rbvowc6td6cTiBiDS4P4PrBGRnSe0Q/l
VUcLWMZ2oT1eNI0eWgcRDRawWb3hKADSpb7eKGHCyjvHrtVd1/PADc7NRV+VniacSwccVUnWCQ8B
kaC22wJ36kBITRbq78HVnz3qg4HLVuftap8x/SUCWMdYrZ0q71JJQs6BfN5dhO2IcU19kWl6Cg/9
zebZmkag41gam/JhQ7i5Upr2wjsN6Irp7DtXCEeHRrQfeVR2dzFEfVXUoyL5iNB2HUS6b8TuEzt0
T9M/7sqvN/GwAwrz4rnc4WmgvNqlSOssIv3D7oJa9BD6W8OBWKfbxGjTOV6CpCiDBaFsR4vWbSIg
hbZimKlG0hAKSSds8SsYUXyHg3cJFZ+wOCH7JAx0ibQkhwbNRyoNPHTPIxr6upp5YzhtzdGl5XTN
QfZhTPI+FbXFTHdwDmHbhevJkX7Wi1oBJFR21NftZP+CNw0rXwNewwV8N0Vtcwz3QGovtMA8WSDq
b6eBbVr4hSbxqG4/BPh4izd3rZQMD31Vuxjm+B0g2l1YwkpK892ls1h1NKV+hLciFilf6mRsgJ78
0/VFuk1U6uDtC5SefHMVEuUcRzpyYdB3g/dx+THXNzvojyJ7gK6d6Fh6d51fafS9VEXR8lq1K+yL
bh/FqSQxK+/hmI9ozX5EHy8vL3mljpAZelR0RCZpdZj0+f9D8T+Qtu1HywqSk7V/CVJm95ZJ+Um6
ucEDrqtLmMnlszTwYGNHlAKZL1qxRKpMRe1C8Qme5Qv7sKwQIdOODogfObFPTU+9Qp+pywVEimtI
iCAaaMNiJCK8i+Dj4+2Nri22biwBNVdN24u2fE+UzZg32rahzfBpHfeNO+5Uur02s3QG6/keDnKr
vU5j89wq8icZvZ/pW2yqgz9jqp5G5c58mNTcO12ym52fBi/t2WwiLW9WQIjYESlbekJFVg+DD4ms
SJ0LVSJtMzAryleu9Na4lVqrlaAckgyLeChiXyLLloiK4ufoiWoww0o3blF/dh44v1kNx7Y81bUc
Uyfv9P1AKK7bw3RpKvC/NuAEuzQ28DBdfW0OAVF9GkJ1gMw7RAnnmk4D4xtkb32D/TtxqlqD7tJV
zwvWqT+Vf5GyRQaobK1qWRamtFwm+UfdGRhwlQE+BmRMl4qL0jccIJlZndIscaqdFlA3mIPdK5lc
JDsbUwL2hetvImW0DtajbESEooPZgybFP4HmVSfrxu112s0QDrnR+T2gcXRdvzgVUpubaN2ZbUJ+
YxFeR6Q032kvFQ2KjkKXat3qYUfMDoy6HWhWOh5KrAod78WcLoHqlBRNlWh7LlxZ9bPyskcw4Dzc
IPm2o726snq1g7SoHIIFKQieHxWL8TKiS8aOKNuPXTBP9H3XaAWBv2cZwaFUOZHfRFHUS8o+3fvH
ELadFNowAvVFe2/5qMfs+jDmM+akYLTKurttmnRFCvn/9IlV1n4zO18n+cEJvRZluiw9JpnIAOWM
Bbkp5gr407nmkoRZR/sEwnU8gKf+xrMrP/il28ve0PKUI5FiVC8Hc0rKH+qsShFCfEYAgshc79JC
sylaP6no/uqffn3oh2jzMjXX2FseuqgpIzJKjQuvaUJI14UvCKm6XbAJXvASgl2QPvH6787vwzno
aZ7rmgIqoDdGxuWL15PfNsVUUR0M/bail9BcV4p1JRtfotvsPNM7167S2r2TqlmjBn2pIvg3X0jP
s9ZUZ5J+m4GIJNr9+/gx5Yn/uqmHw3m/Ng7lYjU9DWAfMRGRZNFvKwqEGK9ZA7XS4NrJGjZNDmmr
+PBeEfF9Sevb8XZ8bi8SdNsyN1CnYCL8De3FEIqs4c2oZvTYXX1YLOBbOr+cOmbjMlQ6TsfoICXW
d554/b9FuV/H9V5N/jKuq8wx0tXOPg1Q3KtA3q1hUEUbkuod6tcuVLWclfF8U/X+QWTAabMPC1Sc
zPDoRzpGFcIry385+6m/r/Zpvaj+PcR3//lxiHXdNnRKYK5h3lMgX+5v6kxPlppeToMjTPVCgFhZ
0j09h0BvPS6aNFvSX3moFkPYIMjwLd/glqeakwufPRxOYxsSJ0jV4evtTcl44dXQg2w9uUndFUf0
8S4N1ZV0uKma/Ov76lzkG927HLYsBJjqLDrDAZ7BAOsixqxU4Gqt3GGuWEiBC6/Qrj6FomCNkMSE
zCLZ0fWquuiuJjt4PCbaDHzIQZQkoEfvuR3SjilViqbgIUVywqhvEunPHcqrHNJc+fk/yW7+d0bF
0BlZM+P+gs4cYsoKVQ7brBSHBuzAI/m1rUZXFpofkK9X9qSr/h3Hn6+8u6KlrVu2NtEtvkDyKuVC
BwE9RAxZFp/ExBlcs9ndfeK2eYkbaYSwMIB+s7rO/YVswyBrpQPAEl4XIW4+0pWnwQvQpRfPnF8+
zPn1w56nnXWLWKMBwYYSSkXp7qbg40D6V7Wqt9phsO5tBlQcB8veAdJeE0C7GeQcBKJ5uY7O3dtQ
W4F1PyYI+kDLeEzc+r677x76l+F5uGqv+hmCx16HaLWVNak20XRjN622SSbJaEPDBEWsVimInQQC
rbHTsqHby0dFvayjUYdkMnkzkvPk/ClxkHoiZwp9H1lOIcLSZ0KIRU+tEkNfWU/b62baPlFT6Bgk
CxCrWQ/Xw7Sf9hfcxgrx52PzjPLyOjHeYX0LCBySsr6HGZZ5am+RGPTiJQgRQZut0XDPeZ3urSJS
ZX8WTBJLP1m5DyYsz0773cll5QIar92QcxNqgTRKI0DtL0bDq3++LOSb4QZWmxcWUOqQ6jy3rwjy
tZ16gVKDUz8k8kLcr36NoVhOUAZAV+BIHdoGoXOM3eTKWSFfg9+qtexsWqvWES+GEBbgSEnPldQM
Bf4jFVOwFjHmkpdopkgeRKOmq0U0gaKDIi8tyt81irKi9qi0bFx0NOZrRs+AulloxsUVEZXbU0Wr
zBQcR5gUA3pyq5LHm81wI6lQhWv4s9iIaOT+50VUPB1TVcJR+9+XRsF3IZqUkVKVWkCLXgcYG0S+
OX0nLhCaHzgL7tZSR/uaxgZhmEZbr36uL5r3FoeI2gI/unAaRBgDKhrWsXqc1hdma9vdtSFFPTdv
HBhN+Ux8ofa5OYXAFubRbuHy16596u+7p/aRZe1RdOaT6/DQt0cwXlwAksX27PK+npyHe6TGr9Xj
cNff9Hd9mMLqbt2uX+5vvO7mOCd1l/IQP23O1hP541wHJwU6FVq86xSvqDixrnHCdFWW5B6KYLMy
PSAtlPOiywk05S7628jTa/nbKiSBqXO+m1j7B6/GdIqte/NYhQJxkKYbaYSQUrkI4+giOk45PU1o
NQfs3tzwovg2k4hMIURTEIkw7pGZ1aLZWr4K+dIGX7VC9VGpCVR/ZI7T4SYML5XKXFgHOyTw0Bpu
JMOoqHRFNbqo4odW3Kq8CHvAd8LfcuZE674Jnc0H0RlRXQtqyXHjWqU4L4rbhNTVVSDjVUKd2i8i
D2dz2nLG1tgY70abkRHTfEGHxt8j5vy6bb8M2IMvtkzP6mV7Y8CEjkQKgBaZdBX5cImWyKbzAtUR
Ua2M4FMLhJfkGqWVniROhOAeJwPqS5cX/LG+EN1fCWWhsNpHkk9jYMaNVmu44FxPcebyyhuHRI2O
uSa9xz7JgwZU6oyNxISrJ27VL7lX13QI+6jX67Tn6g8Pt3BvyiHVtd1g3UAo7f0y08fKMI+nPbeH
9X2W+PwljS6XcygraapuUd3+fnifivNmsz/cdhzeV7i94mXfBn28b7lkuf6etl8KRt8vJX7EF2/G
Ohr7dGmru0FJ/6oDrBllhn/GCBqv8lWDAIZG6H9LmBuowo4oJ59Gf19f3JDvbsr3yz/EpuuLdzvk
JpenCxM+1+ERP48kTbt49pw/U9nfL/QQH7k3de/qNy6k1K32NIQLPUwbiw4tWE+yob88kUWOQHVs
VbNwEh8Mh2UuLy6Tdxjc5tnYaGUjuPeOw9vb3+Om/bRPLpexLY0QxNPINn2fN63QSt05bw4DQ5RZ
tIHadLpZr4hxLLdNx//7ar8/0/9d7NEl35bG8rxW1ocBUphNGDtiIt3e7snA/SxdfnuiR2SMetu5
y6nDRdRw09Mio7msP1vtd6v9sNxsKhmqB/iGzXz3mr+s9sty6mb7fSZGavUPRT9wBas64pl12LIE
oYuEaghtyzvcqy//rrUjJdMIekOSNcrYbmmYsQ6qLy3RfbmO/x7je5b8x72RZ3JtFY4FQI3fZ/Si
q2VxUJTj4PVUO7ys37ZvDuz1OOOH5nW2eTfAidIoeOuNp7ABX1twSnkQ0HeXNViFIuhiwxWm/dlB
+LNm6qq24zBmGD2Smnez/23EnGztKoflAK6BKy332ZsQvCwmi3XtakVrpXuDQRvm+bSavRIC2O+r
CWCCVW2r+p5WPdiimg7zNUdZqJ9rZlYp4G0BfIxGOhkUONDx5SHDAwiYwRkELzp0WTqRk46CsQ0J
jTVCcWedwD3rdRzwjmsB5vw98t6PoPnhGR+27OFyQ9/vsl8ONhULRA8UbsheDfLeFCZRONQb+8Cp
o/p5I0+NejccPepV1CdgoNme4xwZXeT+mKdz3kIomi1/IxixWtuPS1Y9Ii+Hni+KNaFbuXWvpLkM
pQrNqUJj4LTvwDrYmqahAr7iUk23opSzbe593PsD9QwgtMgAgv2hz9IvrXg/RE2J8so8JcCE/62V
+pDYL+sC1YGmpg3is4/Q3XVZeStGb4u5PlOuoTs5vYDOHWvDVf+JFbqfe9/WrCutDJat089AdtQR
w/FldRymxlKzdS0ToGPVyREIqtgvaeX1NlprFVLDHOAzdB4EvFc94J1WM7y/DVliuLZgtHWPT+Le
O+zi+w1p5Gk1FavIcW17Dyenk2nO+eodlD53oorgB0gM74Y0QaWEDxfOzYYC2wtImgkIq+szLJoY
3b+u/rCFFdcrtuflXulTor1B+Q7PHozr8ObgXm98K39iljXrh2F2NUB6poUtA26h3k/3L+OfgRFw
3c3F6zP0eD1CXXgNShh15FXUxP1CSLEmUcanGzabFSHaqpUZdImDOO69h/zXaCAiBDvjGNozXiol
Sghv/FHuq6+NRqvRGvb/7Su1xuj9vZcKRSPhi3h0s/YE5rdjPBGur6awvkmawQ1JgZC4+XzNJvfQ
pj2QDHnc6yFytK2MoIL2SSijY8Rs1OSyrWFabdHORrh9rlIlIAFBCzmipwEJnnt9gVIBLyk+SClg
iqOHjvZMqPT+Ngc/s4rAF1i1lq4ZNIk4j+1CiqoUG2truf28hjYBPqsV7WDwhKOxRRESophldeDx
xP1VMK39fe2fx/r92hY4RmAqUnv/vqGWqytV+IPu9pGjDYVdjU0ESZ1wbz5brD8TWQ/XejR75kWZ
GkeulRPzSseKUoONvArhIIslr8GmDzyG1neyIAX9KsSwzBp6FL6wxqsza/DMzfi5fWTg//vwD162
tjbUk6dyQww7YlM2UcA/wGrPds3PTfP9Mg+oBuV6S9XTksuc/d2Lw0oWJdTBtTIft6YAGpYQ73P6
PDlkDNn7323D96s+mkrLyC16ohhtkBRXCi0uaH/By6OktUq0COQABzxQu9oVziJwOmStT8CavRBZ
lOo2XNBqYUZ/Lzfd++WupJwsTWksdPNxrW9vt7Nt7jKr79ebTYgcyxqseQEJMuyHZAwnk0NlMpsM
BsGmijpiWovTCmsk88NYAlc2dBCcKoN2uz2BwHWQhwFWBcZBP44HbcmTCFcq3zlVNTEccXytYAdI
XlAXkx5BapwQuiJJ1ut0GhUSGJ2w0qkQCjYahd+41u6mqQgatRbkW1VkFFBCa3TCRTWU/J70eJ78
ziloSAxJir3SkcrnaBWPR2Zl1Mj9cWM8xnYN0Weg1hl9rKsfFCZr6Bjci20QuhNGdl+WWJMXv9sf
9hMKoB9+N6LeSC2UkuRH/a1er29g2NxVXn0fZ5Av+fBI1t/8t7du6ne9WGqqZwBkYoPhMHlzqy9w
rhC7FwCzPs2yWn3FQjbLWrPpVZq34NWv+5Hfr2YV/iexAhqTTKsPEa3/xK82xGY8rDxdGu5svF6S
Gffg9sshsbHUDL/O2Q6cPvKPNJXBlDQGKyVS5LvhWRNp1N3QaBotuISTzXARnhrbJJsc2uee8mGO
+tDsq1DBQUbXLOnvfBICahLj/bg/TirVAmfuufbDfkz12+10yowtToSbFOCL0pCWMJQ9yDNBYZw9
qRo9vd7DTjyvN/v1ybMBa5LNk66qW5TRaA6ij8a7aetp0PEj9HR13fjyfA+hmllutSPNl9vBPsYf
6YI33lRVSEWP9XO0IJdt1g7Dff1EK4VOuWrR3w538JkiaT3EDXRb5Wzas57YwJ/Y/u/35DyAhJbb
/ObeABQOdh+3tgMnkZwBgJn1F2WUvxsBMIXEjL3e4Z3FcYHNelNRXsy+090N8KWKzD80VkSB13Df
XVFgAtA8y0enUQFpcv9vG6X9ciro+DYeiRdHJ96V5fNl+QI01Q7q8bqFLfw6yCe7ZjrZDIuwCL3e
OSVVdOkeJ0AM2oAAzrn/tLD66+zh2bI2MeAEZ98vb7GtrKVz2A7SFzqEa4vJvl4E65ZNXv3vB/2J
nWVObCo2OMyGSt7n4ez3KN97x1RdDw6tc9+pUEXCZEoWWHJl73hpo7AjnLvT14KkPYT2EKj8fQua
+outMDTTFddDN7Uf9HMbTS/P+VJZsjey2Kq8HKkZXuAzu9GmpOHckaaplsQlWUOaXa9k51FojdGh
92G7r7x5+Gpk5rYxYJdYmXOS1I8CUqI8f6lfR8u2NaJUS6566sOLAUWJ2bFR25SDxYhWcPYJn4II
LR5o4ELD6N5VL0QPi1hvLyAKOMSLjkUj5ZQ6+zIiPoTncRWAIGniFjZzWk0OlCbQEAIIhi60n5EL
edbDo/2MF9nPlos9ldjHuTtW31aku01zdbUaXAOvfRgdapuPHaTksIH4Fm1X5xqQfOhbnpX4n132
IbYx3IW7OZRc1k72gdU+tk8wy3sMGZwXNZckqI5tP77/vSR+At2BHEsMR/h/T38+eIn61Dilt2xJ
tQvX6BaUW/9cR9vqit6gA1F1xWghGgABDcrsL1dQGIvqLqZV6R3YVUhOgrD90NbIIppP1qrx63DY
YKxc03YIgx7MqmOfT8ZON5eDE0Z80ySooToD7D6/dxMKEbaanH2gCBQ20y6oEFhPKvAxoJeJl/cP
aY/keq2QK1dYM38P2icU++FMM3TH9egOAJFt6Q+j5m6crLhm5QpkQgoXkxEUoUNbqdfZA8q7BDss
Sd48NRc1KI2TZYd6U+1SV1EqWvdo6i7H67YR6eNN0xltmmmNmumQYPLSPvXcf+rw2N9nlT1Ep1kl
b11j6rfoBhktu3OepU34p5LdG9V6tXGGqs3sQiIaOPFluDwExsq3tSoQLWGX7YpyEHpOfTMiJvYS
WDvnZVxSUckjFZFsIoImhOTQdlD2c8bbJiS271niPTmKgIb/PP8tmsxsw4FiFGDjg93TjI1rrovD
Ch4qiitJiqpTVaeXis4PX3qqNApZSLv6hPRIa9auwRv98RLV9pCir65IfSWAgOsCuwcmBvRUaSMk
TEHbRObSxNue1la+2boEV78kclz49CGwNKfg/KUHNY10pOv2lMKtegpvkgOlFlKgOKg32ujtmIgI
dUlESzprWoeW9dM7MreBLmrgywAxAN5iERUhp3iizMwrY7f1gR6NrcZ2AC5kCyJHqczAvFLs612p
vUsBMYMWAL5WONPwhivI+BY+ETEKI0AgL8QAZ5otEVBul9R0LsnyhjqWlUwBHPi0O74gAzQ8uZU1
cgs0+1bvf9fo+grKWAevpPtLspZCor7swoE/2vhIM/wPYWe6FLe2bOsnUoT65q/6Kqiix8AfBY1R
37elpz+fOHHvssEHYnl7sxzLoJqaM2fmyJFjOJv1QRGcwu5pCoagu0sJnMtdDyeTlz7TVx6oL5hh
ODRBchVd03mTkV033PQXSvRudJ0dvj8ksviPq1VjnI9Ayr3+dXBPLPQuH3NO8PTKqGnQegg37RHr
DIbzrfRWg8mduReQv3Rif6ACemc0bGcGwBp+fpyxtWfYf4MzmLEjg6cvfQJRjH12rSMGWFTSsY0C
Ors2SuIuBFE2zbCT7FeaccFmhozgGw3ZFlIJL97JLkc2V4V6Xnlk9Bh2A9xMUKzGj3b43IS6m3u/
QS2pi5ngZXtu02w5OuxYLsFKwdSc0i2iUEL5wTFgeiMHQ6WytbJQiuf9zlwPUMGdwQOpP/9QFAPK
Za7WXj2mSrBJd0R/4X8zajMoDu6aM5owcCljiogTvT0gP9QZcQWpHIOaHGu4s+2qy+ARak62N1kF
MAnoLzTEDpt7R+piFsJq0BJz37c/fr9BCtl+24zoKuT4kDv20GBHbqK4+ykIav96vcBS2/QALCnR
+pTX9+OY1nPUZ7fCa05yMFFWrpw908PLxDawhS1Zox4rgsVV/JfrAcGhjbuaMrnNDiazy6H4VPa4
gy6JHMZGtZ9xHMlCAQroRuxZXGYSduYP+I/103N/qg+iUijFDBzvVj8QM5jQZ/yQuMFP996hl6NW
gVLxpkXBvkQug4dBRQI6OBOVmBuI2GUi02AP5zO7CcsMH69RJ7qMwu1cowGPZuSHehFlDmO86F0h
TeCaD4yGgjlDW9Ft5oAJEDE+CylmiEaA6ZtLb2K3OeV1pDVMQNvvhLpAYcB5a4UyEEKD+PvjqW2v
59MVpmmaQV0mm/Qi5Q06+CPLyRclzcRTkVGWcaUyVmmF25BUfdQ5EdufENWY1N+gMHC/8n5x4TIR
NRf71yZTtoD6ZvfMH3mT3d5telabS8yeK4dTsJXr4IAN9qVw1GEHw+VHfuSnvu3HNfvdZ/hUO2im
FS9FUma3qGVTkENNdVsiMHOoMkoeMQ9ZnwN1cidsTWNwAqj7uHN8v5L/QMnlv1by0wWnRh3thZSn
MO80X4XvIVMBrrzijfKheYt3udq/KV3gQJv2My0BR7vAKvqHF6psH/a7xfiUk3RdpxmxwQvdUnmi
l8vVCkn5hQ3ODbXp8vW+bmtEogYN1RTW8uJUtu5Xzpt8RezkNXXB2w9r8w8AihIKhhqAq6FZ6qe1
ifK8brI83nbZiZSIt7Mv7Sv8GDY+BeJSMCOIj6jxIyB6+rjhv38AyfxHfckDmJqyNVIVCN5/7/P+
pFdWHWfZrcYBX+Ealcf/RcA+kPMjc0QkZJ7kz+zyDeHGOAdJVY1/RC96j8Nhl4bxGaRi+NKSq6AX
Oe3o3IUqaSlzrPgFKS4GkN7LC2TG1L7YoLCNuvb795ZjbOTx3sYgm9kqjhUgIF5Hr6+/fj0+rt4j
juPe5CHwxtXAGvAPVHoHijHc1sWRguqsQaaGhjl3UQ6Ssf2TOCnf4fLy1/H4fEckHTC1qfkd3/Jr
zJE3MPGDTs8QKJH3RDQ27LeNYb9R0XOYsjKWb7JL44gpmyxc4Ct5m7KCSIn3v9Ii23fbtF8yNgm+
dAQfTFSQmPnQ44Mhh0chGRdWUXc36OxzIW/M/e9f21f2rcm9stFzFINpV+LU32/NbPRTWgxKejs6
M0LS9zgLJ2+8jBsm6llvFrl3ut5Zg4oYlGKOeqe8F0wEXk5XMZikZxK/Kv/7h/oXok6PFDx1y/p1
44Pa+kfIFGZdWqAZpEwHTY9P77RlvIYKmgDI6zEwJ3OGm/YOVigD3yKkFu3pdMnECkom2NjfdsgJ
NO4E8U72xxfl8fuHU/910ihWtwlSi+nMD+rwHw8Hr3Y1hm5K4dWmxxFbSo/WbUbugU0X+W52Hl2N
aAz0BG4msCt/fCh+yRfrHvYq5tQk4djcqK8N0wtFaODmzbDTlcxUNqYkAXabxV2GtNE5I81NFMbD
D9XeV54KiAR1qKKBEkq6+bk73olDu2qLmNyiRE8V+jzDsstWMjjxFY929QHbnZfkAKdaRcHgJ1o1
CMjn2GmB/tAm1k3N3Cg5n4KESAzrGW6Vb8wDQ261PZ+QsrWgG/oG1Uq8SSzYUA4Z8ViUl6gBE4cB
y/tGzgYXHibir8UU86V2sxHbmKdOf2yh4q5kqBgihzVfj1JoysFCUQjkgsUJPJyu9OX3jnEInLgc
XTvP2weBawr5OsjGZ2gNLNe44GKLxmT+dCVDnEKbYsf/c7vpYf+Iu7PmLAYiOMWZxh1N5lAhyzzW
KArqiydtKtzYd+QvHH9sXMmhz4rfpzPe5hCIZ1D2YP6QcJ0NGLIH80VKy2LCVsM2f803OJdjX81U
A8nQh3thiqsK/5H2DE12b/5qFhYjbnaY29g5BPTFVtCv0sLOxqIjo4M0NYh1owuxqXnrT5gH3LJr
1B9Akw8ezF+X3vbiuFa27jRhXvyEEpjmGklCFKMKSZ5CoonjGMUUM1aLW0Nt15xRxPTpokbHanBe
uouBfKT1gDdOI+7pjkz0RagJ97/m+gSpEQ1SmFDDhYxiB/6CSHQwxQZRLfOVJBTny+50ZShnOWk8
Xl3IbSt+0j5zpKPpci4PnXoznPaS8APc8JWs+PeH/OCT/XG0pbKZ21EXpBvmdDE5xaT+WX9OXmFx
l791pCTi8+m9eo4f1XOFl4p17DrjV/N9fLG2m/rrStNFoo/EgoufIjJQTK4rsyndrBftfbzaNfbf
o4NAG532nIpedyVY2adwUr1oDeXmEiPW8z52CqiT5pUpn7UQ3WLMPHzr15oz64NRo29b/koZhdTR
6QpbHkvcfGGXsIR9ghI2OmNJqCGNhn6dvk/ZqGqgoAOGJjGV1nPOiBw2b5SEzKE0ri64PcfsdoTX
rdtyiuKhO2Y+YzmnQO2COzazDls8dyEoaOZ53e5j46AXt1jHNECwl9l7+0oAXNx42lv3KgOGd0vl
TtdKvJtpJWC8B5P/h6j9Ff3+eLX/reqnYsTKh3I0c026aTRv5Wam/uztEettUlf68/hLQ8l9NHfD
vULDRHWsxcEo3VzdrPnhdvt6gfAoMCtgxKqyIpMw/X3lpoWoNpWmSzeb1gqzle+r4jTCc6fdd6QO
iqdAHpg949fpTvZmxRdkL3k1MzfTgoz8YPISNbDki0XFL5gaD1ME8ifRM8+SwtVpcTNgiCYLM4x3
tRrqmyNURNOb1kMGefX7vfoVwf30UT5lnXE0KJaUcWAShAihkAOH9Q69MLBbJuGc6am46qAa3/10
SP6PNUQYQ1Qsg5j0ORxV49KniyTdbEpE0F1xdJ9ceFMjY4NXDbszCSXZi1ufODTOnp4FYuZKwAtU
8blHzmAyKviGF1h5Wd6Yoj0PhG1fVMMVqfQ8kGBoNu6CcmG9w0eqYxKtC1bZT1Halz1pCb5fx3+e
eZoI/+/jfEAAfwSeVFnKdoGecoMOPK4kGkCF6TSFL+CVnBxi8yHLriONjHq8X7AFyo/y6k39FRR/
TqZu0+9xNc3LerdjchXj9fk6EYLkwcI9Gj7Tk8AoP90lds/o1gBfQGjTY4mAsnhWaxiBCeey8iqJ
V715YaEkzb1oBivTGOZOAR3RGShxStYWv2nMyKsQV2Wz8TLZV7KAdenyswF8Cc0tyylJf6EnKxjd
cMs+rvFVN12P4nFoL6PUVZsLVduRPiZkkO3jbIZyyl90IaiJ+n6u3e3myu3hdaivNOYkNKcb2Pc/
5LxfySEfu/a/1f6UhKhxkg2iyubJ74s3TLTW2+i8uM8vQXqPTBl+/26/Eha2n4aMgKRLoqUgsPX3
ca9MMcviXpRuohNkR0y/GOaMcbMz7YSjmruJ6KZn5vMJlRua+OaW8GT4aqL2ggDJa/7WIrVB9MW5
GyoHv+euoNrJtBlIb1JTP9FZvlbZn5536xf8sRcbJR/VOeZ5u1tsxpbIXomVTN8yGDy5BCOj9XBG
XRCRAtllWH11Ms3GmlU17ZSccrH51xiQR+T8uGLqw7T/fkU/EJPPN6Skwm8hlWRBPzfi+yGTkz4Z
pJse/S/FYUR2290Rwl/oLeEEZkOXnJiFwJ79Lb1kNGz6XcUOAxSL5sqrOzL8PLjfP9NXwtzHqv33
TJ+Cel+L7Citx5Y82SiF1mTPTFStbo+Nuxx2maM/qOWhQG4Oczre7U+b+itE8+kBPoVizcwLa7Z4
AIkGhLkRLjso6L2tP8vPq/xBssQ8UsIT2e2xGQWgodlMHZy6PcwxOgMgiJOjcSOublX9cOT+j031
3/J8OgR10hlrLvJ0RutGs8ukX4/cHgxXwStUh6ilmXZOBmz6NTq9Jxefx5JZujjA/buA3xbTc7FH
2ZvgcfZO3nry6Yc3aHzB6T4t4Kd93y3zkms9j8g8YsL8beGbxd7oribxmArHtjkbx3MB/xk4l61D
XibBKtI8q3PZf1LiGTBUcrJaFME8zIATEPjOVTq6LV41eILsqnIgQEtA1Q1vVJBGfLYju5ic02p3
nHrJgRtgPEFxbZpjrF8PzXFpjsiCiTxLd9/2OyEPhRJ3vHMF+Y/2So8OeXORYWIH80Dn6QImq7Pj
IAcj9DLG+AoUIfaluR9XtPsOwrwjSi+kD9ZP53HbWt+dx08Z61jrpZ5YnEeJ2gBwK7JHYH285wDs
F3y6A67feryIUeGDTTkyKB8si1s1zjJ72ewVpicrYamEyeyUP7XFvqJ1n17rp8QvrmV9MQUebojR
w3NEOj+RLXNA1u1MyAxz9/aWcdU+eWAOsIM9LMV85MiZi7NxwxAOLxEBNsicK/Eadym8Qh05Isey
pQUXUz+uwybzvg8oWwLz3Zp+SnA6tWnKvuex6/f0jKIYLCE6z44N1N+fOsCAc9//sA8m558hX1dz
RS75YRHlOJOOWDPK5xFS0EXAqhWoiJADnLwe76fazu/X1zX2lNht6R2yPEi4yKE0eSVC0MEihKsQ
Nvi5Qz1EXwK0bNqKdLjDqZeDutMzKjyr9XCbXxS3rb2ZIjJ1Ypq6034AEGMU6VVmjAA5gsyD/oxZ
KdLWyZvOMJ5pn7hTsKTkZ0LQBSY0Hc1wRfpD0nEA+uRAopPc72JrOzfo8Q14NcfMjSutr9VeVJ0r
VSguQT7zjGE6hxSmRX8mT0AxAZmhJnlS6p/YA0KYJqEc7wXsU3U3k+mnUlZdLcq+kg+tFepaeGKY
kcSXwUfjEPcB9Sscexj2kgbIYBN7UzR2FVeC8KW5JggstpkDmZ2t3Pe3Fs7zgmMIoZQFivJDMPt3
Yv7fFflR6f7xRpelzLS0HaUb2GC3uNYi7VeG8Z2BptYNxt3NsduPL/Kv9EG8/n7ffmWFfZw3a1M7
3Zoen6nsp1WRljrrpJvSJCy6GuauoKzoFL5xlJrW6fBK75zNHfynK/CDbPX1zPz3oz+dGfT0zAZh
es6MRgXrZd1uoJHyps42mVXKDx08QybxChZ2t+HIG7U9KFTuEoekWqMzigI2ksiWU8Uu5QP25lbq
Z/TQTe8k+SnuoRgut2hXuAz1Dy23pU0mq0a2wXhe5amyawL+yy5YZNm5NZw44WkA7+/xunUS0UEB
kmusoa+dOtIjlu2x4pookKJlvIL8rqtTcpfkbqbTKhB/uIOl/2NT/P/1Mbcw8MemEJVMNlKJG47d
meKmOjhS4XSy26Cbu/ra4LW6O+ILS78eJSSiHiAXtFmUnVFjO/la72ndrtY4ZT52v9PAvH0wyI7M
h0m8WtypeZjxrSC1AQ2tWAx7EF0G2Z1NtyXn57OarjRhxeyU5CX8Nx7EPGKphTVU76honZrO9sfM
9N/WoqNvoqUOh7JRthyUpCYGJoCsczu9tZ0DtkHoJo2GfonGJ+u4Qj3EIkPzDTqymzyyLLtCsV+S
QzWed+KFiJ2vsH2dxmdGdJxppeE6qZ81jHUKl3p00Zsh969IyDOdefDi0Wsh8bd+PQepvjuZ+wm6
A/bpaIMYDiU22ZKMCa5M+f7Dnfq1eQrbRYf4osDMkahxP+1l2m1KkkvDcDNhDQl3ZLJVCOy/UXQV
mFyl1/Ek4W9MDaHhhAs24+TwyhOXXzqVI6vFuK/pYhKMvEwsbr9XKBgQTYmsozvHTvvxSx5dg8tP
tSUyaAaf+Yayk/AR2y0UFpmDzujyviD6/Z6+Ce9J51iFbab20APF2ex8MXXXp/hVrWzmDXuca0gB
JqcGq4VlEtk4K+eNXTfoFFBRb3XBxJ9PTiE6CtXiq/xi4JiHNq9pGwy5gBUwEkSHhjGd3lEyr/kp
Uf8HAv3Xwn4+BDq6W6sWNwNyxTY2Ji2iqoyQd+6asE+32ZvTEzeNmVLzuKzp/9bUOv+6zbs47MPk
laumdGt0ayY75ezfp6+mbDvIAUeJK60kWI7BItUstKOSA2p+UqFZ5eIQJR5Bimdoyur268ebHCmi
f97k/x3xT6VtFStqp6qNfNP3umsW72MeGuVBFJ7K6SC0zEpPlTuXVGcrWhui7ita5BkptN0Iv8IG
wRfLV9e7DGuFyTWiXaHYMgqJkwL4zKoM3V7l7zPPgAZk7G8bBo+Dc3l9tqqr9KzypeXy1F0CyAi5
M/a/hzej3CB8mCgJqujYim+FUWvQ8xs7xx+Qc3HX2zTUuJ9D/oSDTEDwAe+3xCAOo/naws09hQ7p
yw7qSYtLqjAeNfl6mhqmNXUnDpXElhkjD18yfJ9u0nC6SMPilWmEY4kI6rF7jLdvPQa0ZAKee14h
5K+7rWfQAv9Anr8m2i38BMHOkOe6Gt5SBDLmgzJcEbcfRXrcznS5uNvfyc+kJNi+mPiPygwKevfI
d7IjfVNv48I/I0u6pmYeMKPcJa0rdY9ifaP0B4Se+LNE8WKYnfCu0GPvD9MQVtFOVvxSOdTrcxlf
NJWfVX4d+yLSfhHav07fHRV67v3h1B0nFDGmh4T+Y3bQu0tpCE/9favup/y6mR8a7VySjkl8b8oH
Xdrl7NBkDFvEnnBRMs9EKbSmoFyfFemYa1cKnthnq3ypdI9RTCoVxvVNru7N/r5IQHLCBR8MKxz4
q9VNpd3zhGvqVZi2LZezSe6WEmttvgWLx0smoJYExd/xdF4lRynaRfJhRY+/3McI7qf2jJ4QFVR7
trYXQnsxIn7PnGgK7ONrU6BhUa2eZ+JNjcm1ivboTjbPjOKceqlW9wYiO9P5qdiNaKUzyrf6cRlm
GL+wrcrzWrpYpr2oXhXVk5oeBOGOvz5yMUx7udyzvFZc2Ep8FKZAlHYLf8cKebK0CcbpResPfUpK
315wAYrWg5nkjrD6lgBr6gQHOwkm4123HsSFKdH+IA27lQisyoeqPyzYIw9X/EjFuB7VK3N66Zk+
6e/jwW+wC4n9tAxb3GeKHQ/Ed+LDsFB0p6zVX62QHcCfxKfdDPGp9YbMT7HgSkKlPAyA9ZPfpf5U
h1Ozn3ANjPf6dFBMv1FQ7+lMX8PHcwARcrHkXg0nGjYB0xrWWXvZZShOXKXmoYyfxvlYLpd9Tcdk
P6VXVvwwGq+TeRZp9+kmIznTUREuuvIo0rjJ1V1BC6ZxBVpOkztg20gi2ztC7WiofmtcsU7r99rF
SJbORO0SUmga8O0h2TH6gxQOzKqeJoPXl76OpY/qjJjOktsPV9NvmggtvlaCl4lhL+xlYZ8UoVYF
EwRSMSw1T5jd8lZ6lxMvH/dyHGSVN2EQT5Vd4SDvFCeXVkPTnpE+kWvJ00PfuyJpWAeA751Sb2LO
mF7c4KejJw6hCGEIKTYzFAFGu9QWYkcHy9L9tdw/K7ovFWHUh/UU8LBWsRcwK2NFT91B7cNIOZ+U
vQzAapA0+g2ONiIYk5uK/hT7q+n2SJ8POxHgRPcNMayWZ8FCDniobgQ4OPyY1hGRo/9Q6p5r28yf
4vRapUOZXifjuUpR1IPt+vMY6MO+EjwUcBY36f1W2FcVSulrWK/HCVsd/HTkfclBXh0J3nD1buaY
N/uA//HoaEiQSIZN2/u+jGyaaOSXY+mksit2LqtWMHaWulm1/Upqr4H8h6J/dl0OuwjPAVoKq316
qFuXO7jT3WJykyIQm1Aw3S4N225vrMHAFwjj1sFQbI7wyWDPkr85wn/8BP4ur6PrHLP1asLz5PIW
ZMoi3FKwsCArkTjiQfqK9PpJ8VrF62HlKWTW3tD6/LSkRcncb2e+9tTUk4l0qPxbXlIcjSQ0JYc1
eOseFs4jGvmqy/xMSavJ9MCdW7B8Tgr1d+eZ6fZ7YvhF5UaSPSp2s7pdaXdMTjFlDsqEsg/b2vJk
iBS4PKElQqrN0sAsXbzKcLZmFWLv8VaorQg5wd84AfN48nGGuoiGItNaGv/5vprDTD6rV3euw5jr
MvXFZp/EO1OnMvRPdqmGAxQsya7hJqs7ASNBi9ls7BCCvtkXp2BO/R4pJuQzGQViKjnaZoLYuyH4
Fosh0vWBvtD406HcADm7Zm4yy0Kt4AqEq9baE0RNjGlA5LmibiMOzNt05CicRaiiczj7y4b+PbZ8
3nCNt0fpt3TqEPS83lSyJue9njYJsoQzEF+BuV82djTswZWEJ/1SeyEDV5rHBpbdRcYnR0UclcmY
QWOP/Tzofna6O7Hb0N5irp9RdJQCp/C69yFfdk9jZRvibj3drjWEyvUmPXkdA7zdTkV7qvU6cvjR
Ma6Q+S8Qr/GsK+W9vR1vNZpFqAe+6mc5jlp8k9rnt8rT4DHhRHDPIdcgelnuFCj3y1Fmoqk4izVY
C2ftBW12AT1xYWt9DXvl2nLuBlgEsCCNfQRETF9xhAT1pG8LtlEutDXo6WHmTpWENUt9ACoDt9bu
iBw63nqpXZsH7CHG1CPbH9nC469pvtYQOUf6kKH71CsbG34Xcm7xIxGw7S5W0kPIxQzcEt85/I5q
EJPJAjDJtaGpkhJAqH3WARZomG9dU/FcW59z6ZeCNfEYnLjVkGNs3YoRNlqUlScm28h7QfBjDhjq
MMqWkZ2/0uIDNmvXew2f6OjtJL1qxf2ykDyjir/ItlG8lj3tKzGye0b8cwnlHwG+L+W2JEk/lClf
hwf+rvY/C0GMq5WMkUbJLY02mKjc2Ql5wOQYTIBOjl66SerplQcaTSqjQEo1nMryh23p7bFy6sGd
O9cSvLZ3o86d0baEP0xtgOIydcGFdKPSuAQgoq85+wD334MV8r+Ry//S5U+oPcmyNNPz/3h8Cz75
7HaDV0TUtkjbOhVSAxGh2iHqVQBdgm0dcF/gEVPFZR/MiMRejy8mZkg/AubbT/4GyzC3J/+jVh/b
ckS6mCcTI2+Fvf5Ry53Mj3oksqnYqUckuMzbLydN3IaR4w9w5QTXhSIFqgy/Ixj105N9pSNvr1xD
KQ8tC/ovH4DrH0+2GOmkWSlPlnADQR+GeffQP1dv4n1xayLajGZ8im+MJcPEG5+sF5TrlBcd3rK4
eYEMLywmLt2MnGWI/h2kvXrBJFz0UL8N1/krsfPQwdRG5nO5K65kGDSHDKGIl02KLb0pf32/AT6W
8csy//FhPi3zslbmOAiNdIPXzcwbl20xcWoMNbaGkm22Dt2U+UjdrJoueEaeHMT6rFvOsvy8wxN2
y0+IVEEXB8AesRiOdDWs47oeiwguzFFrD718JctbH+EkBzlzNYWn4VGHkdoIoc3f0EV8YZVQZ0ID
MXbRmRWilNdbqLNeAAhRQFbyHgi6HYPx5DfoYIwBXxsRuU0gnC4G8VCtF8IaVmScsatTuAPzVy4B
mnYXd+qweCW8DSvMlKCAowplCRo0XiMRtt/fL+dH5+275fzU5pnF9WSJSU0f+1WeXRkDY0rp2ab9
pWJF85a/RgLgxA9B6Cun7WNH4l4Hx1pF8OUTVqLrdZl1ObiWgllbd0AVlwqsSF39eWrcNHbS1DZg
gKduDt8f2UHQkS0n+yGYSP8KJjJHQ4VcZ0Bt+9QGUa0ksiqTvaRimZNula7K+WPsBVk3JP9lG5QA
kMOEU7l1S3+glUgfxKDPi//nz//U6UBMU4haDeS1QezhtGH2D2xNlbEayAI4aM6whhAcdvP3glke
2JzM68T7Rj6bmzAxQqt1C8WpTx50FMC/BbJij3wkxTxgCAUuvAKiepW6fKHBuC9c9ZkvEyusrJDK
SEs9kc9L63raJfqhzY+IdMfjRTFequOhqfdKcjGPV30K2cjGuXXR3T6mye2lha9Biwa8IvOgHw53
AebGwcLHXSVx8mMDHuQ+yyHNneXCLsOqvgxqLNZUOr6uUfuWBVsebz/RneWwQlpbOFOwEcAglCp7
BZf/gOkVD5xRYCagdqcsUCmw8u337BRYo1dJ/ljuvj8NX1VF2Jd/vpBP+7IeVmM+LezLSPHXxadd
UpzPaBUymcDIBcAh+uOVx60YTR5+TCaAB4rfg91ZbkrlpQB2uBR6tEOziSaTM0Q0DzwTwcI6HFpv
vW6ZRFqpyN3MdNFEXSNvUv3FIH9z1izMT77Ze6Nm65Nb5L4BiIMVKnNA+j6qSOnPJ1zVrVs2gFzv
2+GY/URrkb5KZm8rsHEeIEBYSCN8gqM+TNr6OaP5BoNtR2+wR4NQ8ps+hM+Gq9kDFwbCrwhDPk0o
9jA9pLtVH84UhJazDp7I8iC9vPqF7I4deazf0HlS3LpGzscbRbt/QV8VInBT2TPXxGpnbAomYjBl
vWvn7crWiOoIwLd3ZeOf5LPhdJ4IgBU7ygKy0Wz1TJB6dNcLRxXcXLElFCbJ+kcHBysqCeUpqvwI
kHVvHAklIzRNps5HdAilGqNQ4yVhsuYwrJCP7LUKywP6OAgX1WhdoRl8VZfOvAOWBhUEB3OS6/V5
htE9QwtvDgATRR+qTAUqdgWTkAq1sssL4XHNPGnTJ9VjG6lHxCz4IcL9iohLvLqW4ZG9Vk8zjuzL
rw6xTub6aLUOCHCh+/+bHx3fobFkebTQRPTua1c2PFgR2O9AM71npJZVBWAdgJf82MdTmw9VOGTs
wk6hmrrJhHvG+9S75PTYGVthMXAqTdbd7n+alP6gcn8JWn/sEPnvPAfpmFo9STkX8Ik71kkQtCq3
hoGFG4TsLAMwrKMJ8IAcRujj/YybeLXTMva30+HUlrkdpmdvguaiskk0oAhNKwcEmo5MAoOZVE2y
LapHbl46PmBRQNEM4TAYIf5wDan6dp6/fhayCRjrssWk79+fpZCWVZJWbr9ZDGbtzEx3oKrxc2+4
RhfKWJ/FXp/t0tJVSy8CBkSBXdqnZWBWoMnh1F8MhhdLXN4gaV5VnTe9R+gm9atKn7htINR4cpLb
DLJBezCtoyweVlWmeLteGXkFLqG5heaZ4cYIdVceStooEajvCdCWfNXS5EDuR/Or7jBKh1Y6pMZZ
qlxJYB3doW6PlXpujYEGzyCBWIo/mT3gU5+4nRmm9Yb8QTQ7NccelkZtYzVXXs9PMIETrgBwkN7t
t/6WN4BBrX6je+YI1OFpURA/DTebhRYSw6arM1uJJfsD3Xc+V3u9Rra0ZTuOtl3K0Mds41WiZSiF
jRWyH7jFZ90HzQQDjssdfeOSoZrGV1ZXXoK+Pk+0QzQeMu3QZ8cc17oeH1cSeRiyjIhFzno+PaB1
xo2cYydH+slk3+wYYJYJ39tpkU5DunDenXQ71/20PSbWjo994nMxxLG484vFJNnqg/PQNFoO/cmd
NOizbsQUcAd/3FUI3IgMXXdItDXI0ztR4kuvyPyrUHIJ0qjoMxlLZ1lwetos6Fhdju8qGtapXT4J
1xomipFj0RWYnRaFXjUQK4fbsbXsmIJIgd0YmAxeS66JgBDwhUI5ECYEL9Xngw7prjZ2sx5m1dlA
Izxx5ef6Tnpi4KAMZAsb8r3IzZP7eb/n6xmT0NMuNXaydN66fKNeZodwpSeAXJBudkp11NJdsx4G
RkAjFxSkYyoS0giqqQJWRZgRuCv42uLNVGmRxw1Ok0hV3AEuvEG73qszW36jJcfQSCaHG4Oiobrz
JLy5iYWRq2VBBJQDR4DZY1gWph/h19sGVhwKGDBmwananU4bQYqLOo6cavJ0fGrwS6WAhRAQ1JE7
pj5NFDiI4LTwNA0EdgsvBkTAxBVvWkYIgYkRAQLcw76NiZbjZMD+/GVJt0PnC+sOKG7Fx5VB58cU
VpS2sdgKZhJpdzBXlgRiH8a89NKbdEh23gm3ShjuNAh4HshJI3CZrVAcYE5G6W7uVEyHzWDuQbWc
+IE7bmDCEpoZ7iw0l9gLMMjf0H/vCP5MlFPQn2xDs+nEE8qgiBmMY+PGCmn35OTn7blyLwBab4Kh
IDm0jOmb5W+YluZvM9PmJK8PyRMsXxpQKpbSt1hlQQ2G/rZct8UGFLauaAYwiFrtN4SFdsIhzyFN
AHhYgAjNa1F0hWRXXyS05AFawNAqgK2r6veA/bT+Et9UT2Mov4y0GmNnfhkCfFGX39FRPstzcjTP
eGxDBH0JAgwlADKIjkZRCsBHB2mx5SkoaBSypL8TO3rp9icsGIftlU5zMOFvEu+z5jzNLoT0LMmO
o3qI+qMlnkXDJX8SJz9kxvpWdXyNyxiPKMxfovL2qchDmOkktqdIvIG1QWZ0owcFvX7uMvVax9zo
2In3+O0sD7KTnRtGWG/jXNCymNSTEVYLoBhrw75lpof8S7CN6hhVNj7IU7nvdz2ZgApciAmhGz32
0pmMtlr/iFcgiIFAgwmK5uhHjK+9N/fFNZi1CYBzh744Io1+/yv3WWR6gRWs35wpsO9T0H/ypA3J
YiLQkBQTiYe/rySxaKy507mSrMpWgO3P03uF8Fh6eekuKmmArfPuOFlsMLYuHiOYMNyXqUMHjdjI
rDf94mljPyjWBjZo9L3Z9yd8V51MP9OuqtYZGNyFHGU6QPcqU9uKXaNRPLr9T3CN9K8X+een+VRe
qlJRjGlDhdVYXB9OI7tgTkKJI6n1RJFnSvbplTpLnsBCbPOnH//PGRg2EfIdyMsgY/wpV9GUftAW
lVxFROVdZubiYAyoae8KM5SEvd5cKsp5Ye305ghnUI19+COyea5Z/pRfTMbeWs5p4ujC9YJ8c8HU
hJ0NfmTteqwjksMk75N8V1q7Wjic6gsN31VjupPbqwW3ImDQ2l35HaIgAPJwzJfzabjoi4Ne79X5
B+uIj7T87wOzfURZMWRT17YP/PeumXJz0GKhHG7MYCTrtQ85Uew1hb3CmPwHxAN1cSSuNtvgG8V2
rAS+n71lbwa8kMkW7/lL0w0jPlwEhWgv2Lm8K1fTe/Q6Xekv6gsTUWfOcM/iXOuME19aT/IrBm/H
8TG+VZFOsC5PLx3KEHfSnfVeXxrP0h1eH7q4GQpPeF7OF/lrQ9C7+/64mFuG9vWDb14PsIo3WZq/
P3gkmta4aMVwo7Tu7IzMrJKyGZSVe8gv0hiswx4vLtI38rIYPqd4ScIKGFcytL3atJmJhLTHiR0k
McYLg0/leDH1TqtR3BL6naxxEXX9H8LOY0luJGm3TwQzaLFNAZValNzASkLrhHz6e8C76Z8zNm3W
3awmi1lIZCDC/VMuULmmW1lFh+Empk2wJhMIJSRj9yWpCqUfs3TYVsgsfCx0R4PYlG0biJStiS+A
KI9SvmmjLcNiR6al+YO6ZcZIGG3GCXRnqyC8Y/fldPmBP+CBRJjB0tE5O6pFpK2/QKzKiFtWU8L4
advG+v6vwsv/rIYJBhYXtyHpLRTFfz2sYW8FOCURWgQ/HZg7MCEoZbTJyG8Hqywpb9ZsMdwtZAT8
IxPNAORb4sNYFCrhRXvPnpsP6hCpWlQo9R4+m9MvMF0Ngv4JlMv8hMYasdED8SCqq/6loFeW7vTv
1fDPd/BXPR8bJNoacf24hfkGExv0khvhdcczCHH4QW1PJW6mUHWLCqeGaQGvV0nopUKgDWldKzwg
5aUXqXlT3ao+Fea20tfdN0mE/zY888/orP91sX+hT0EyFHh5udjpgoCqICSWEsViVPYqaDjgV2p1
xo2XAKTHt+mHkXdStZGfUqd+an+srf5l/IZf3bm7yfvyPB8oAC/GD/VC4y868Teo0gkywmS6RXz7
3w+dLP9XoITEOmaDSUwQUKW/YPgo68wg1wXxVmCgzFYYYK1+LT2chBx16obUBj7gzivJPjPRgm/N
dv+A6Wlc2iloFsnw1PI4MluBaQqPvVgeW+s2x0+1daytG/1QBugFiFodjfLUKHsl3Ve9I4Ee4CAm
FYjR46qjpReLgpJCPN0JUO89iFfzkpTeTCFrXczQazGynILqmElndg6mFIHoMZW637MHpunvBJs5
2uhDBjI20qdG28bSqcptgfkUDTo06BdUVigYtiKjDVLfMrAobcbHNkhdmrewcBJ5ecIVeoOB692k
POfVTo22aNKY8UxYHBTJSBRPtO0z5uWsm8ViuqWrjEiR7baK7orBeWj3o+Elhlch5E1vc38b+13J
e1DW9Sf1PAn1JwWn9y1zqU0TkkuQjN2oZ/vSaaZDJp/k8KmlZjN+mgx5rKMb38jvUcQt0vQQWQJa
wLtO60GKCqx9ulrqUmUVErtArvRH+zpFvNZ6kLfJRabkXkle8HD1fXBDdXptAD+oDm5AhTEBu7fA
YdClvJQZDeHgTHn6aEBYeCF3bBxBc0wCh+KT3B0i1ZMeR2DEkWFKxa40vTQ4xel+pK+VDiYmxnVd
uXF/tqKEKcmv4rQPVbf8FrFAYtnC6WQeM9KEyMUpzyWNphC/69g6iS8lRkTzLd2rUGta1P/FOTZv
dfmtVXeUkjLfGzPxC4ewRDfmmcZZzM7ReDazc9HvhMdFmnch0eL6XdZv3Xzpy0Or7kLrnBo3ZTxL
4fPQ/MrNWS9vlXy0NLfXOLwvqKDS69z4mnxOHgdZOqHR0dXLKB2R5IziSxm8ItaJAHgeFyU8G83b
xGhz7Z4yiCbaISLRIoQznmrukOrQVweKP1puwHQSemY0EvI5Tg5IYHJzhxKlQahluVG+R0TTFvgD
fCXbm+hl2nuE3iekCL6hBkoxWKuXwdx1CHYk2kRPyvZJtBMRABTvD/130O66HtJlIlCiLW8ZyWZG
1ChPivY8F+8mNTH7tKTucxY/F95ewuacmVeDkCFUNkh/zF0vPMWqP4JuzQ8UGHxO/kM+N+k1E+1s
3hm9E+74tZLP0bwTGK4nO6ZwTBvEoduat/vwzMzlTYARoT0tAB3IBAIyAudYBKbOkDODiyxwOxLt
at5NDLhDTcWUnczNkYdk3oiIC43RH+1Rye+UW0Fb4ilybswzRa85gxk6vOc5t2d1P+V+3x7Ia2c6
8PTBz0OoxZQFBFWmsUvlQ9rvo+iYI+gh/RK7WwTjc5DjQ9/eY+3ehveieG/og9q7OH2McU7D+dxO
T3P4OfWfQX8t61+sCHV86HBF0FCAP0hemHlcuDXt8I1ITA6yljslK35GfEx7ePROw72TD+gTR2Rg
pYPn/XEfl4RzP0IAFS5vnn9qhtzkNnhOr+5byeO7IiRdEgiCY5ioFFy9PiqdD9AKlsMaR8Alq/e2
dJTHdqqPCYi15NXqpZKOpgAy+BRI6JBc3djxpxlL13IFy1EwvCDvnbdJvJ34bFh1jERCc6YsX+QM
P5uY4iaddOFmhpgZP9LpCVVaIJ5GlGPiMY8PYbjc9gpdVXuRuab5loXHosbnujeag8EdIL8rcggT
AapiTczwBp5mkMMROTWrTj6I9VFQnxG+BvBwpEtyDxfZmKuJRy63lDwtfy/Co97tub6Zn2tiVThN
1Y5ANAnZjMSN3RQsH2o7hm8xpYlDgrWoOPyVrD0M9fmxf1CpfKAEXzR+2Z5rFaYdfzbyOYknNuRa
OMbqhR/Gi9ZMe0s9C5NOxhq/zNOuU/yyv3I1vGId3pPHsoJyrr4+G/SS9ZnK+WELpsunnCICzFyu
kxdDUDbw7kKH92J2+07yVNFVFV+HYQP6D3ed7AzNt2W6tfkKkMWOyrIx1GeVIy6VTiW/zBR+efNd
BZ9V/ZYEn1L3Giz86vzybjbPg/ieR68I/br6XDbfvIdhfCqQUZmvU3FDHdfGh5IhtXIOicWm3883
PtaVSghgiRAwrX84UusZfSWIBfrFwXzVtB9FOGkSO/I2CJf/jaPXnimj8wuicLS1RufP1SkKjzIw
ZPA0p0/4q/rmzmeQC0f+KOMSWW6t+1D3ZnUsgqe6RrYNOn8Fqiv48LKXPv7o1WdWBDastNvL1XFu
LoPxOoWvEp75dN9Fh0g4hcKx/RgwaCkXPb/pwbFTLo36XGNQbe4TQndKN8KNps1gbeqG2LmM0UnA
4yAj36K20r5RGw0K1tmtpmwEcKh1Om9Sg/uxGhiU+zaAgo0bDnpk1ji6ql+E6ajSxXolACDAUm0a
CozWkeKdXjkWwlFk0dStFXZpUgiBAaNbRwQZPEaP6t5OZZsZv5WAkYGA0JyrdGpzb7S7QWUsvXZ7
IJhmKS4iXAdZJ/81eh+FbMIosdaeCSYCtfg0iXUNYEbWuCMlmCL8DZ8qWVvVViY6PrWlwpWhmYZd
n3vLGWuSU4Qe9Vgb2ylBfuLVo63lTkXnx1Dp8GOWkIOeAA9nlSLJHSy/jvdJ7jSy28WOMeyHeFel
B3nwxeDKTKwiPnmJ9m7W74L5lg3PRvbKP3P2qkjoAEk8ma997SiM/qlveuxoxcbUSSRwxH5XJG6r
uz35c2j3zg0Q1OBruheaNtGOG0u8IHsUjGNiHo3HUxw958JXoR5E4/lh3FPrN+m/hZFKIoFoO+gQ
TTEA93vNJOzkcyTtRr7Fks236tZvNH5F4VvGjLaYguIzZ/hov6Cz3ZvSfyvTdb7E53y4iCCFA/By
UmJ9VYkI+ZXnV7N6yvR3Va0hcCh7hh8heivTr2j4VdOjUvlheKuUJzH+fihPqnprxGumeXPli9GP
Gv6a7bvV24/GGcaLWj+FyfdQP0UDVRD/Vu1NRf+kwXRO4mtubnV9nekHM0lXEUi/ETA4t7fN3pNM
dH1+wSXP1a2ejqZ6LRFFS8gqouIX51IAeCcA/650/J6dY1Z3MXnvpbtI3qv0FklvgoiyaQPw2LyG
8m9bvE0q4MS8DlQqvksuHg3RTdtNKB3n0unu1uwb3Wb+pVhFRRnPO0tyR4RhxpoGFlCdtB7qP2BF
IpWyRUUVE5jR2oVymeJrIVLvOUxv7ISDVp1HarfVXO5CjqfeCao3JbzM+S1kY2XCJ4fUPRwX0wcE
RdBdhT92zKJ7jWvgHh717D1MPdG4PHA3XqH3QQngsUryOzAe90fT9COU3KNHNQrqWER+R0nJzDPo
gwTTyybs0ApsctJFIeYhtXNbAqVlUEm6K5QdfzENVnW/wpzIRJEHrO01U+7KR/cSIg2OLnBoaezM
xOrp6OywuK0TBBrhHiMA9jPEWjznVyndTnd0fj0KKHNDed8CE02bsbXfcJLUKFeJNqRlIxpaXzS0
QNuU/mys/Q8aP2Sn4mRnrn4NMbzgpRscRfIEc6fkG1RTck38OOEPBm7P1MMOl38hPsWfVly5phi5
M3sbBpFmwxvryANsl3iIgPED0P14HwooUFx99FZOAu3MVgOZz+Fpunm7UUWCXvxSOkuZX+J0qGke
t8AKQLu0KJxWL5wGnDmuvJfllfUTv2GS658hlPcNxK6PXT2imrLTwOMFG3y8aIHW4rn9RvHG9M78
LH72pEgRuVkss1q6wWnbLbaJiVDW5wzUwNjKq/COeZbk0J+Qw38/lavpgRRxhQJVnHbFIUWidRE+
omklsnuBRSUr4yx/9s85HgQPrZzO4BTyBmCagFmvCylAFqi2ame7ZrIts7f75YOTOWXMDdSv1trj
7wQIcXtcabXQLXOPU8QNgt28E8TTPCvEUmFtrbFGMbd9z8SdFqVg6MzGTpOdhgGGXDAu7JdMRxy9
iE2Q9lrEawuPvawhTqYVdJsj5GT38CoTUSuZKj6f/yRvNMUekZEPDmLUGBuEeAynXcrxKxz6cmfM
eI7tglHAyAjwrOCjAI34MFI/mI6dgep8G7e+MB8Ugap9LUp7sCWsjEGyHfG/AdvqMFfuKPkW83ko
3ZOtPNqTANWxEfA8MTL0V8q8h+iV6h5KPIm8qXHKt6708i8xsWsaMxTP6IoCO5pc1XKR/zKSBbmS
VK9y2FryldK9ptnsDRYZ8FSWnT/hQvrqEMLQ1H8M91BwpjucJccl+iZ5g7ix1OCIvNp0kbBXNKaA
XIBCpMwyyp5d7Np9R6QOIN9obMnYaM/WhRnYoFwGcUekt3Hgacsf8Kb4gjvUcW/0DVwIuU1ztCii
eQBCBHHGwhf1GH053Qd3Il5Rtsdy3fCO5G2j2A9rneHlyx1QNB1dCqMxyawjLpc0fZMIXLHahgaO
BH/G+XtAEG+kfwIsGJPMpQTbbi9i9UeWr/ujuiHdJSDBMtpOrHtwIBCUV6VY69BbeMwb9wG3ljhh
u0slhELuWFy77tyXrHFXhTV7rOTsEDS3ziTs/kCUTv7GPpF+p5qHA74obS5eIf1JdX2Js2H0pNkv
if5vWTyOiK0LCTYDhaJ9VdtF5hQklc2rAicABae6F1Gr0jZYcLk2m00OyU46sLBFyToIG5YlytEK
My0qDOo3mGGK0ZIX8ZDRdJVbL+y8XbDzM6meiZLvPGPs/FG/H8LnUN6aTCfiE/YpMfUKL5qvBk51
7MjvZXImPZdoF+zfTzlsnu6x5FO6GHldWi5iNdx1iHtyjP7CJiCZL7C7ygspzlmxPHLVRsXVjqxc
98razXUnHxfRP/pe3jc/oS09aQI58FjBQKlIy01aQ8OXqr1IUnRhGw97iBxEMwiAZ2uL1Qy+ikc3
RgoSOD1w2GLvhQosCOYkdSPYCDGetpU8ofu2Zc5/KGXE8IzlZWS9gLkdF7MLx9YAZpBBWHB4+nm7
eBuiYjPTbSmOkft1YRco1InLypaLjQVMpmjjFyfoFiZu8evs0CuNM96KZeNiThf7nkQMb8+tXcnS
WsVpzuhLDMU5zjUf5fNormuFtIs1Q7LM6Dp1Tok6kQDKzMaghwg4AFaZOIePsivrJ51QHO0Udaec
RNXBL0Un/kW628LpRAt3jxGOEWTKMX4i9GqU1tD+dNnm8+McX4mI0dYxIyXO7W+I1AIW1EeYDfET
073CcDJF9ZnBg5hB1Ac5BRtIcxAroCXMB2ysUY39YiW1jGcQNlBegLmcV5a2aPZh2WGUOgyXFB7Z
tjtj3WY5wORgpOWE4g5E6QbxLcL3KV6cIDgGu+9ZcWTN44BFOIklpeVDC+kUuN/2Y7qkjHu9AScB
nn8s2Y3kkQBRYUmMif1OHP2TggFUs6CYY6clnJivLeRvOzSSguJDmE6MgJ3Xhh8Oq1bfKmfwsyXm
CvydpDz0zR0D1fYY/FpCIFs7/eaHiTlipYMsHqGRMUBy6s48OO/cAhhpBM7UBbDAwjXdLSY6HIJ/
7MKZQiyXV2c2JDHnt1TuWJ2L8hwV95+hZEFGccUqrJEqIaxXV+2NXzNMOWipq0UgDZyS/Sm7ELbP
A8zFAopTDI31isurGZv7x8czLflFa+iD/Em9VVig+xVHI08Wf81qFl4z/woFxCYbbAvMj5WZxfrZ
PzXyH9dF4Zm0DBKabsxk27ja8F+9JCaMndGPcHVUtjT58Yn/G6u9VpFjeFDknTEcpHSnN8jPtgi5
E33TUCwKfIg403x5OD+U3WDgY3MU7Tjll0fkC7Ktq64Z7tmVo9EV1COyvnJ8ToaD2p/5fSk98/qq
dRGRvIZeThqruZFxrUWXIj5U/VXhIE6uI4Bw55AQgPWIQihi/iy63PmgFbv2D3rYYP0V7Ajrsbp9
FDtt9hqZcA1fOESPvWLdAp6q+fhobeMNPp5jjvme2CGaTTVspmVq8jvChqV2Ja5J9tXMpqzqLGeO
0DeMu3720DIWksPCJkcgJlipAR4GumH27qZt3bHcTRm7E4KDY8qM4PZqBAyYPrfNhROZUkWTXILT
2DdIIeg3HF9LThqadMIRiTs3/NHc1/lFS4/GhI4CAMrXgE+AfQQCRHZp5yaIagx+lEfuBuUHuvBs
JItUcsh2wwYiLhcPCMyOPN1wngi+8S4cZnMhKGu41cwzFgkB/cOhw8Ro4gs9DuIRh4L0sZhmNA6K
LfRR/CC8cY1lh+2UCw1bh6LbIotuEZtBP+c8SB5AMfIEHquW59jwm8QxjC1PtoSfmLijx06ibSqv
onXRrYs6oAfwLU4rDH7ZvmdOdObRbsSWG7cHRTyxp6L8miI0A2cNQh5lEYwqkJW67zPfxBaFLko8
q/O5mE6JZs+EWyVuN+wsQPLymJoed19GW0qCo7jR3VE7Cvo5svZa7w4lS9NuFbemQyMVp9vBPRbJ
OUzvAQMDlOQ5Cm9mduFY1vHomXvTvCTp8TFedP1gpGejO0XGORsOqfoxljQBwMF+qx84tKR6n0XI
rGCEDzjkzG4XsMxru9b2McNwhSUeINpxJNEbxNFumoEMvDK4DOG+ze5Sd2rKa5Ee5+HSzlcUE0tD
o3rF6I9E6Eg/pUDzzJ1D3LnpDdiD66CcgtxTFa+aXqP+rkenbtjP+UliWoHuDk/JK+CqONM94SGH
hluXOTIFXMzo8TBCMhigpa7uUW8uxiFKzqRex2/ab/Si3vG2iCtuPuYwKgHanAclF9ld3fZ/00Sw
hv9Bx8FHiyhqsR0wUeXP3Jd/GA9iNZAeuVmJt2j/OjCcQHntnkt0W/G6RVGLPYgKK9pCvA64cTky
6G7QMbC3kY+OPgElEJALCgwcaSsM88TU8HvInBP2WP42xhPqVEDQhgmDxJMtNoAa13a0MRt7Ed41
DHFYTxTQDB9guRIrhaMe1xG0PrBRsH6QbWzwyNCZ4KJfJSBK0eIoIAgDD1TIwUg8LLF4fA3XAyUl
gCUtP5eLxbePI3vMKYDWBsxRcQPXC9ikKar+XDAAMZw6hLu0b48pociA2gfjaFxj5u+qp+kEJic8
P6ArulUMTaytkl/tkO+NCwJJjaidZgXkQcivBXG1ziCNsY00myBalRiKsRRtDKAoZT0TckFKwJ8X
ad+En+a3+yqeScn/osMTIZjJZh03GNMo7vCDDZiUYK3aZT+0jCUnh81QIDgTeS/yQ4bckNv7LCNL
YxgV9xxrVEN6JFT5hpOGL6gXwAJQ4yHT4guNBpaahRUGi97/MdFHKFW30NmYzigKhRHN9JIywLk0
6Q6JAaitmqfwZHkWs8b+95pTF476/5KqLDmD3NMlJBnlyV8ctpELcq0NkXh7RC3SN68wHVXFq0hR
jTpgZZ20VzS1S/WF8Dyy42SjVY4WncCWhHIL4oYGWQUQ5Kku7OYFx1NUvRhr82RMSBkWWRjFJGd0
WG+NTXwSHpuwIFDGFnaJugl+iJXoo/O/vKf/Fvbzz/f0F6udZZM6JlEs3trE16zDfFNI6AliYCQn
UbdSyCnpktwzBFuVbuukxeCTW9HvEdvAXJyo/PHK1R3B0NeBONCDJflBdSiqrwk902hX6Hgxhf70
uTN068BadfcKPd6/aLr+i3Pr/6oL/jI79FbW9PMA3S1ehonltIJgnfKNeHjcCDTGpfpW3vN789m8
PIAOrslxfGrekVfThIMP/FtonrZIf/7vQlkuR2fGr4XKTNP/uqlDFoaPYSyZ6Jt4c+PiByrLHcr2
liilzq84v7AA0Jr1J0tF3uibyVnT/ShHUOpP2PnwhprbBJxBA4JYwc+mHfnV18e1uQCDRStqPboz
lszj2l/69+ZSXei2rRLbxCpgcm2way5mrNGMOTqZCsxbQYA3OP976Sj/uXR4l4RHG9oy49D4W+As
CcKskzLPu/yTjsseiZSDLZiAkv+/24FBopE4tczpQVlwAdK8s7P0EqXZeiL+HYgyW7oorjp8Ncm/
uemgHtf/fZmSsWgd/u+nsTy2qmIQrkqm+R+nzj9OCilJtbEWUxjNr+hMC9M+bEWNSFpEBrtKd9Ak
MK84FN/IkGnImzLfxwFL/So6GY9VVXlSf2Yn9suf8jJUe/CT7gcjS0mofPrUPQnHbnDRIdjhO84C
gUR3ImzY9Vf4EMr3IFlSxNIfFL8V45z4nnSNKASJGmlA1y50w0uNBPaMWrZ2Hqt5Ba7iYE8YRqd/
mWsHqb/8NrvVp1I7Uvdr3sNLlzj12oBWQdS2kT4txWUDCn/mcS/JrvWBRjXBbDXsOqJh0vtXt3/8
goTkGZNkDbf6ZSNeHtf1F51h8GXl5M/rwhOLSvrA5AoAJh2s1OnIdJjv/XQBhDHfaWQozKXKTrUn
LGV5tB9/MNSI80/QYmOgW9hVTv1ivVkUDGqHY5Kn6rtlUG/oDp/MC6ufmqdsTeaiafj1bWlAmES7
Dj9lY92oX/oA54S3PrX5e2W+E0VsoZwsDIscHWEXigAlvb5HA4cI+EHbPKyF/l82d1n5T4USy8RE
6SWriJSYzM0y+scyeRh9G+l9TuxEtK7Qukz6PUI/P230xH0Aps3ugzgn0UVFT2ZhYMDmgZ5xWC3m
HdzYc2yrNDt0MoNXzPusQlHhjJWnzn4aeWq1bxfh6yJr6heDShPYJQAGswUmv33PjXVFxY3N+8b6
aUy/RcKcvAqaZ+JIsu764NXzXU6d6dCmjqwukSoy4Wf6GqKVSTPlWuTs0++YT6qV8SKCM4T7SllR
MSA4fJD3Zzc30cL+7hC4In50CsgkqvONTklx7GfCyNHfIkRalcWS5iFPb5BV9WE4NN85QKi8ac7T
U/MGs6ZspueMMZy6w4husuiQsgvFxfjMISUJwLKN+mZI23ZgzAw2PyEg1fEEcxHDL+F5RgGiWZBN
VxCTcoFs9Vc47mllGmTvUT4IPkis9hEwhJRWot4z7ozYuRHwn9wlWzUOJH8XMxgLwIDT3qiZ/9hD
EcGruwUbQdoWORWJ6YtCkCwPGjzlMO2z+akFvHL7D5LUUeHoWMbR8qzCN+1DJL0cY4MPvAVaHD2+
CiIZ46U0yWGbZZ82nVho0n5QCDjNsfTGDGkNRfaaF7BkR5sJXbykuC31BX+gQwXYBsLA4U4xPzOC
Bu3KW/1S/JBD8CPsrXJPn1y/LB51nELrNr2Q1d7Z8jG0qSMlIGbSHjbTqn5pUJHZefMvOmDjz1r+
jy3xH2v9L4lVWgeiFBejCGrAZ7tvq7MWnGA/02PZ2pXlkMWpJfsu8fIE18oWmx8JXDIuPaYVSoT+
bglHEslzECkSHYS3LYolCrxgrTLFwKT4YeIYVD0Udb/XmsNYnbCXqKCJDEJr7eibhwbXl554pImd
gfp7VEs/gBJWc5o6W2I2lWqbxoZwFpQqPfPLxns63rP8ooAG5JeqcSoDvVqFQmFcR4E9xb5SeYV+
SkdgEzAIuLFTP5wH/aiYPsHHn9FrJm5EO3gz2OFIHSNyN97qTOIKnKxzVaaHonymaiSxDDFcxNiB
qnNRcI0CStst75WcwqyBdVtl3zoBWEScmTC+LDBMHUs+EUmgCBKKfgHJRnktps5Ih0eIRrO15u+0
ttESBaUTmJvotUneELqKgtNENtUIssWK2n7L8xTMTvYKJgjVM4/uwNjgN8WrAVlyD+tF7Bb8DsMr
hc1EQgEcDLPFyGapXHaegHzqbNPfPz8ZXoebC+PXAVfMRGgaY9i+BzriaIU0DW/BPtKdGsg6se9G
b9MDqSRBVzbimNBbzCmQdYRH4x8qVkh2rU+8znxWcXWcZL97DjGYFUveD0qKz86t1O0kOhvq4SGF
6D0/qvtoOjGrBm+DtlKG3ViB8fpJcMolwhX2KuQxuV4d62VJxUEFYUp8/yZddOSr+VsGWVjPBEom
Lviulq3FfIMtSJecLHT01M+ibQ7Idghu4TZF1Uo7UWxLBC8EuUNUgZTBAGS2zPphL4wcWj9WdZz5
mLKNL41JZ9W6Zjw0rhkKVCZMPharK3XuQ7AzjB2fGpngj9XG+jY1h0wRDU/P+6PxeKMtZTBOGtBZ
Jrw0bs6kGHggwwugF8i9K1b3tFuMRrj9Jm1JDGjQCSRQ6g5q+elttjaSYSdgj4pHYUfYi6tw89E5
MelDwhGEaNclmtwM3FbCObuNBw+Dmzz6xrg3ND/DO6BvVWOrdfZAKCGi8HeLeTN06YSR/Bl2EYue
JvhYezWV9bStyBOMTyEvTFwBgBO5fZxu3C4QMDw4aIv6taUsvg41WRNN2ZsYz7f0dDrZmQA1j41M
PJW4TpAyhKCzi0+crn44zcUGIxRbZoDj8iUzQH0pBLbNevwB5IQIhAciwgKwbcBsnOytYGHyQJio
UkkdyZ5BD0DDgN6G1h+Ls5qfCpEMJJcZKeXow9S30qZ9pQxDiYVm2grWOdWsshIO4R5oQf+imVJe
dOJXbaKng95jnETHIxC5yOprMO4XXGEwM+Ti0cqyxUxb4knGXVQ6/TX/xh8E9iL3Cw7a9CfEgiiR
ELQu8RswmmikNziNSVKyGLIQwBtDiCsM7GDHkzaJ6kQla93FTUlhFg4e811w65Y4ytfQ6qKy0gvE
VhuGioyiI03wxX9g9NTJsHeRS8RQTQ5ndVtMq3TPjYF4ycgywia6LjGVMMctIZ7UNluiTKkyNhzm
pE4E69byHyYCHK9KvAlCCwU6xxTBho8rZJBueqF0rpt7IztFtauYndJ6IMmMt7OInqGJjjcSaTmb
jg3U2kLbMYeIHhr4rSYOzeaz5EhDsgMbh8DUJNhgY/j5eX6Xqw2f8cKTWWDJtvQTfsWtA1uSpvaS
ZbeVox14/QAzt0uSQ1b4iupHopOah1HdibqXNIC/F7k/y82L2VGG49d1DOtQEcLb2Mr4kjUXPYWa
9GSNrnEXhrYsQVRw6m/iZlcaF7corm3+OpgXrT+EyUlE6BCRc7DugvvYnwxrD/sFpQcUGn/BpsIW
BuTN4dMjLpoZkDJR9gRBrtP3ZsnqWEL7TM+QLlNwmMXD0FzC6TaDtBJTCJZfnVjGRCMwb6ZZkLlJ
uhrV1YS1WuhhM1vzTSqsFGzxjTCT+DK9ta1vgi3Kl1m+aLDF2jXJb1szCDCl3DqJLLy7Gl/l5tJ0
V+DYOUIv6UfFLZM8HrWUZZce9fQk5pf2QdLJrWShk/QlbrvYW7ZDhp6sq8YmPkHx2Z8kpgEb5wfi
IROA1+4Fcjrhx3DdgR9fSvMyNS+peG2blym7PKznsb/M6G7b8/w4iM2+7Oz6E6bRwExcrQgiYhsY
akd+nI3BnwP3gTg4vbTKKe/+rVtX/it2Z0kajaOoYcH6C0iZ87GepFGYbyWBTA+/QftBXjWuquiQ
WQ5G1ynYYkzCFQvoQKWNTxUHK9uZPFATbozC7kdHfAdHYz6AYmxpC3RY+HvxWA/MKIZjpBL1avLg
X7Ov+QhEOb+IT2O+KqqNttf2lLOjfJ5ZETBTCIg5w0HogKpO3E2Ke4C+mNzu0LHgwnlIUZKQxk3O
5R3U+BVrFKWytDdJLodZRkk9oPOiQFhZO5KTfA1NwqF8nTH1PTVkq34jRoiu+meyI5UU6V3DtJ+Y
eFeYrE2KIeMoYuMNEBXhg9hWtIEKlZFTEb4p0MqtDCghyLWWkUMreoPgATyOy2plPXAyghwR7gKC
DqiGPiclhpLCgNF7UDnjuoebrNYDTQKPdEYI0jIvACkBrjysCNB0LPRgwZ2Gb5IDYNihBzGg8R1g
3I8noChgeKoRDgl28frhI/TWyT3EuvkVqBxoUH3SFUkYRrByWLMy28cG/AtHbRwSvRhkm+C3iNZ4
NnCqqvBoOdF+vozYBHcqvlwqc+kXA2RORFyBM3tLJBdSIWK4EKREmEvZrM0lRpd0OMQAxNOjjkhI
QABj4223TpK7fbnl7OGgZFILEiTu+nOCSzclbwrIWwpBIp0221BgEF/LeupgxvrtzupdXGkTzBRA
rXbAZ/ovuIP+X+HCf6zyv1CgOWMyeW0BF+Y4Y8kS0qDDHQPLCCenOzV2mRMxjKYe6mM9Fd8RejSg
9q1lOqTqBtjSv2b2dtEDGQZ1Z5LAdJ5/mY+EGqW/IRhsPtl9CIVZ3KP5ikoIo1GIFrXazuK6YfCA
Qj1tN0uk52UQiAojedQFi1xUay9dQn9JEehjRcPvEI8+hcZsglmjWdhWOx4WTK5UNI9PMIyEdCu4
D2Wt3nUsGEgj421DZiIkuFeG1EGcfhgkFjss0ChSRdHv/hjs2TwYX9J/YmM2lU0Y4lW3X5bS5R3B
IEbkTHYNJE3fkbS83mzYcuAqBlIcd2AyYYxkELkxCmun3NOP0anB3lrhEplS9XzjNmF6lO4/eq/o
XcDSSsIhsfCUSWXnuIibbSEghbdVVH8qJN+evY0hIvNbEEPQu2GzG5jD3B+qZFfRlRVoALcGE2OH
lSlSGm2ig8zQOHhepngB68OuDIWrD3uGsf3v1WLo/y2r1RIlxu4x4lrWlL8gTEswS7GozfkG8qox
vH0manrPKgkI7Ckhz9cJ80/AVNFfNrTn5JhR0235yAUcdTcWV4C0b9ryyKWYhYcVHrO9peAZsyXG
zKdunnqcrxpewuZipPtY8Ss0xsKZ0pjcFhP+cPDYEelnFMxmW21PZFPwHOgo6jeI4NmIyMdFv0IO
KbECA25YHGpOQ+PwOZ4o9aOFLnfY+kQnUG19sR0Z3Vp4XeJTK2mxBiNDpu6P8QuDXX4sJdkOWaz0
Avf9wWiMC4Z4ZmKA4leMrAyWsKoVcQ9xdhTVjfIun+vQz2onWMo+mg+W0ou2x5Rvof0z18rL7C3h
A8RNYrM1kLrAPq8IjShOBKHCAj0BmS3OKwa9kYO0Ck5dtmZEgiht1K+u8YRxi6Veu7KkMaX0/4+w
89ptXMvS8BMRYA63FKlAZcmSbN8IlmxTpJgz+fTzsRoDVNUpVF1Md6Onj8Wwufda//rD5cua+Pv4
3XhifXAnhkkSV6gqoNHSTOI4kLKDVig2bW4jgZP0IxWH0kGBTW/jIZIdqnTJbJP9GT4Vv8P2S9Wa
bZ6PkQuBKWS31j5BqZn/hKu+X+AdwNQdZ0u9vHTDLCDHjg8OK2QK9nnhMeLHNRj19bY7YxbiT5h5
+ExkYgcCWgR2h6FIC+McIz30cjD6JgWD5e/HWdk3vT1srkhy2om+yNfY3VNUYwaCRYnfzerM1niR
nxKGCFdHYWo7u8EupZVHr1lcLH9L3QkwuVRDB5Poq8cACi8sq1hLP9CfUQUjwFpWDCZSYAJ7zAJV
+p8170TmFBgXTg+pLSeAxZEpNHgmG0xKUMtiJ9js8jXDni3hYxZaYVjZADMOTO0HKsVz9Tp8YqyI
rZYN3jDcBVLUHwjKN63L6KuZxhscQdovlsWt+46WxgYSLIAavGdfmXKRj8+0PgC7y146F5A7mwsx
n9bn6mGbZzlapNA18MEHJeuqy1DZ9+cXdhZmu8Wu7D5NVn4/4mFXcI3X6JMsAq6aJUpkAR7I/END
Y4PiPxyAEZoGlzVHT04rlo9iIqqJKRXJyCW0RWoMD9X+AZRnRuSF+9pNMb+hv+bNx04z1h1lT5Su
MTpjDPcMd4eY8gYKB+/eNGH1Ocm9e9VemwWNenmgdefCgKwxrhXZr+ZQxh9HmVb8W9KmTO08DukY
XwAYdgf/9HSbi3FrLsJZ912BXoRGpZv5HqcqHNLnEkt7cyHdOmwUZfe55FURtF4tOmtB0kITnMB9
dNFjCIxdReNvuL/cQrLmDtIEBPPxij9zPWvQBuDTxMKaAYYv6X5H0mQ7GySXdUGeiwodEjdgWzhE
lsMnUyWz6My/aN+dex9BaZU61y5c3Nr5CvrVFbpO6eB2MHomFOOiTluPVwBU89jidAqbfgG6ccMv
E4qP4IiHGr/6iz7tJvx4zsk0NUVbhpjuhSn2T3Y/TXd6tIVNp8DuPTxvcILf4EeY2CYlM9EZs2XO
6iuXxsS0dSyPixrda2X7jgMrmLk8rex6NXhCsXmcGWYGu/ADe1b4YJE3fNXwsX4U5fBpgBe7WRw4
3TuqCTSEhAyN9VcHIwV13C6fZjN5PM/4aXYOmuLwo/iArzthOgvH9yAs1Bv/S8BvpyIj6M7HrjDa
Lp3qA94KHja4q1fYbX5jw1JjVbFEByw959EZsJ/7HjcAW5oBwyMeJO6XjRxNxsKa3UdVqk0bAdOo
+aivWApPBPCeD560WM2R/8lLuuKBmIK3ehfNx3iLkS0M23X00pE+iJwU0YdlU0wyAP6h+zHMs4d3
rq7JoZjN4N3wtIczf63BUtefSeerNo/4UwP/C7s/Fi1P1NW+8DuFe3R1SaFJqIC0xYOnLUArtIMe
msxEeOfKxUXFZBW3O/QVC9bKPdowzxDv2neyD09whbE1H9AVtKgubAjRvb5GZ09jXcEMXOLrJQHj
023zwPJ5VTmMKPAd/pGKVzBmPcLOFIc332ljxvLTa7vV8fKf6BBa7BPCa4yOaNZ4RC9d6BIQfoM+
SEdmqRs2gEkVzhhPWIuhIVbEhUWqEscFDADID7UKC6KB9hVnWtThK7xMss6TmQD/K0RVMf+rSzYQ
p5sGGbSGav0vifmnuUUrPsLwmls0U1dX0k8AUsOdDxdLLSDW9gOdPuIatigwO/ZEEcnXdcGXPGoe
b2wjpuCOOzlFWE4EQw3/qDvp0rx3Wxcpc4sS7HtAqxNMsJmFgsKebQuvZJcxjm8d0fU3JH1uYfF3
R5Yx5j3scwHWqAoH5BUc2YGLY9nVNGrsUe40hk/5WMGRYOZiewYTgwpG/PA5vcbciE3IeGBw8GOZ
YrsCLX/2hJ1BfDYuCPKaCcmVefqsxJ/3gOgBaRNFCoJDLMuZzUEUJD4XJC2BjulxENQQ+f2FCIz2
DoL0dCtiJTjaNKB7u7sVgB2YT0L0tZC/L/HdEbAD2qNmOWqsEoBpDEImreleHx7PktGkzHSETc0a
vyumFOGHsXl67KvvUJmZLz9moEcl1mZ2sWedqTfmXHyrAUcC4x5kxe1cnWsnvFoVRPyTFjZV70T7
+K7NYsBLCMHjm6KiqfjgAGBUu5nTwVEJ9Y85k6BoW934vbk2R9wSTXkR0EnKwVUfa2ZSqQvQCvNB
wZuhQCZGykPk0mCtZQiWVxT3U6ziqIHCLf9CERULcwS29JG6xsBnauKKZ3fzwYN1kSIxnNAXOvF7
+z56pGd2sq2sF/nF38FJPWUdYg47s5Vx9PlcdvAw8KKFRO70OBTdoNlspHXzJeyuzfR6eB7je3ca
/xx1hzC5xV9hNo/hzCYXlfoDk6uv8IJb7TT97PEl82H2Kwdm2yRtUO9Tz4TMRPKvXHFIx8YsmgGF
yDT7ZJkAOJgvr2kJ+abBT3Kcp2j0MsxOz/WLtGbvFJzgDl4jQVHlFdrgNtmGTZAN4dCdyx0nDjY9
+hOOP3WcjvzNTWhRRuDIfx5wGGbmBAzT43shT+D0nJB6EJxKh+pqb0I6BS5FKWG3N4E4rXnITFPl
XKJzp5QzQEHdSjvCZ4un7RIupK4xGPQCtl2EPCgR/Pdi7Rsz/otqeBFzb6RYq0u42dYwqx92Yl66
U7vF2aIE5ojisxV9IjGR/kEBkf9gFsAOwshT1SVLV5XfqVSy/zB7rROHY7fF9iZ2AEEeCz7QYVVj
OAb1CVYVkUbQR22c3YkrsqOFCbP+1bjLs0hz9ZkYOWw5+Pqyq/QgcsCG+szv+H6Cdw1ZCnEKDCtu
/Qbw4Ls+Fwr/DPdE5Cl+Xv0G1W0XnxivqM/ZlbMThgOF2KKynJZjfyG8M8dGehfZwp56nSKSJNyp
Afmd+c/iumO7QAG1zTjwdnygVDUc/yiHL/rb8z2Yp2556y8Gn+XUOPbQQzK8qOzwpdmBFNHp4KNq
zhTsB5lGyxNt28Gom+SXbssXRnH6gCMAq0E+MwoaZXTbgm7ioNwyUFUcciC4k8TSMmfFSQ+u1De+
CpSloDPdLQN/0EBpkrnB7vJB39ve0TcwTz4jduAiQ+qgc/UtT+9I+geStjniuf/D0wvmyhIaQX4P
XjB1K7zmBEsaXSv3jrurJLjGmf8eZ9dmD+sJoBIajvw6ArqT61SA5sW25YCppFu/WYKGYgAbb7G+
C92Wsq0k7R4l4F3mPI8mENNhI/NI2dR4pGx+OAv0fDQMgVIXL/iOW0KS35IjgMETxsykIk3bW75k
b+O7i3SCqCeNPkFhT5UAw1jZnXB3F2/aW9PZjz3U1D4dKaF/b5qZzP+B2vHzyv3NmqZ6CGXXNzrq
U0InFbzmJ3j7sw5oGJYwTY/si9ULnYiKhOQjP6OqpzcGs8JA5MNk8X2b3nMJCwRMCpwMthl+8fRQ
qFB8t4Dwbx4wMNaCj5BchYCGU7mxZ1J6+qFBGUVyLB2rdOhuwmRYwt5BKYgsfNa/+dbZf26yJWqT
ZC7VU72d2KN356a6Mko5pnC2vWEzbsQC7O2ZLIyLFssBFTHOhJoGA3RKM8asTjIvLviRZx6b53ON
+vMlWpqfjHv4hoh2Zv8OTYSheH6OnZZ1MdsJzTFrUKF2HGcfnMjdjc7N38uMKcYzcsbRaGarHyel
rb7Ur4hzC6yp7JzwJ/ooQMRo0xVU2ovou29B6Z1we39i/fTmr60TRxdcPONMtgDDAvZVDP+vwpuO
Yw8gwjayGFUw23s6CXlwiwqDsOVDO6K/sN7GnZL/u4z/Hm+hQ0Cy6SbsemuMTM2p4fQXAX4cFf1o
hi8FnxQwEsZYKGxMt1QhD1sNwid2fzbgGr0NQxJ1Kz3mmNeGbolPB3+HJ4xxPlu0XV+dcUs+iST6
3mgkUv5udkJXg0bmB+1LxjbuwMfw92Wp/bEiky1FIzXWsNQf++1PFZlQC0NU9mii0bfecSOAddpt
OTTkDQF4yQ5aH8XwQgGcBVUuF1jnvWIHGlDN2iHsCgV/NYdsmKqdxXtKlH53iF9UMrwhsr4B1sKK
DO3KJcZBf4zhF8ZzATG8txYIFcazp8dLciRvk+p9+fudKX+4M0XULEvGmUUZKVW/cmTKUA/FYkiH
I3RHLljwHfGDdp82v4Vzh7D8h7cMPTw+H+zCUFRfi6P+AoFUorznYB5pRoC9yCg4lVFTaroNvRlg
Gh3r369V/hPJAW6wCOnL0nVDl35D1LTeL2TD5GIhOVzJbvIPZkDOH8WEM9ylwq1eDZAG1ioOMyp0
m2rXx/bjFBBxOFdpsKiEXv1h2yGiMZz0A9S+xJQQf3MfVm6DjRWfN5XSQoNijmJwOFG8UsPBBgr6
eaS7uA4U1SKx3jkOuyUusZJpcxgO84aYIZi/w9wqVlaHvmrxYBiT4IHnxqqjYv8LsfdmzOs9EBgb
DtamfOeIxmmf8Xi95Hc4KIhLP4YNA1Hrg1OkrhfJxygl/OhX3TeKHX/yQIgxbl4MJO12rl+uSzoq
ZZ8uTEoLmGow1JifMFlAQudaB3HBObVhjQFgoY1LBptX4zE4wxxwX7/Wqx4x+hKjWdRgX+WtCG1/
mx5ZjinFT8qfoXS7j+nYHr3zD9kICq2CRh4eb3TACTH71uu5j47N8U9YswDVsKRBThyGCPDwTRSr
iIUmoHeTnAd2YwJHUPWyO9DpcgUvChwNSt45vlmqE23qKSdzcQH3PHJf1hoFFdFDbkoqDfwqlEQs
OEY3mMnTCqNefr7SDHKlTkkRNiGPBdUrSi24bpDXWg+GehriETCzzC/Kf4VyA37dAZSc27aFBHmb
E2dHXKVFsJDyG1vW6DX/BwqsGSPx5jdiDmsWx1hy3lT1f83eT1tH3uqy2KhCf2Sn6HDhFafV63UP
q05r2T580hKvjDbGYkv8eEXmXbjMSmmCtDnQXffJUVakth4dwWV2tTFOPLCoCDbqd7Hqv6nZpFfO
t/ycbqCDUFYXcLmwwGEY40EwuOPjBlKcI0PbUFHBWLN73gekCji/GF7BjZk+MZaF4rWGllGf2bkX
3esVXlDNLq69wvgHbKRczCc04RuqLEZsoFSDCadxImPX0Sn8W/hCoi6VoFnCWnvHUU3Byzam6Es3
QrZu2iOtZ3mwjFPN7MKYiZ5ArtSljaCLTQr/UGm3ul8I017EJW2iNYsBosIX0rrqwNiqZlBGd4Od
JvwBqIfQ5+f5uXdRTW6SVa5x1gPehW8NzMYPiNvNncjS/PJYZC+YvIpA5NuRyRpMkNASrm164VS4
8FmzpdWPl6A8JfpCyz0ywfSJiJH7Fx1ks1Qu3YWYSdKY3uq1ETIMnDDdoRkBxpbs554exyE9QmD5
YZzaTvA2paS4yZ9Ybb0bqRt9R2eTw2HeXADzquWd4tD/ipYNoVEOVJ4GW8g5iQ4XGKLDnHHeuC2w
IcyDU4jPdL5ILeKC85UxCU26yPEDiJbCRrkNcC2O6oLv2FpjFpEtqTWypcGERh+zsf0vfadsqov+
aYUTeUejWJ40RMJgohflUryxvW/5LkuumRmq/hbdqlt44e6y8YNGxUQg02Cj1eoRipEOv6Zm1Q7W
qfp+qpNmT4YNYrnCS979oxWMMTkU4k7yxXvpRnW+NTplCMscsQ/xOnhnh5Nq1mI06wwbJmZ7/xiF
M2ohN1piHCicjb2I2sCGNREES/AVl5jMjf/VHYDcI/QRL+QfbwZyXlx6u6V4YEKMdYpjjWasYOIU
NXq4KjgOcsfcVmdiE4CWNJl8MiaaDGxb4xTka3oIfo28oKZYPW487Kcw4yeZbxV8PKX31OfaRqfx
GDbsNdep/FnNeUjVMloGL7yBCy8MokiJuL10rRnQIVM6Ws38hTrL8rIz5C7mtjcZA+56+rQ+ARyv
98LlvXE6vlB9k+IBkACad2ADYyczCCU6MwBYFzhJOuxf7egLfqpGVTxD3HplHlEeWC3QgQ2N9CVd
sBgW5rKCEHN15I2Owca+XApLfcZxOC3JRpiWBsr4woPQdhj9XTFYfKz9o7TjD7cT2ZqiaIf/BDEY
lJJXFUgEcegbBlEIO7agk/wnrELbJRJmCizS48YxiMNoAgLj6AuLPtsBLWA5wkH6gGGEJBiip3q/
TvU36EjY+UcHOpTsDDNzSdHXU0VAq0omjEWiXbSiW0aQhF7YYQod3PHw5miqvnrat/UoC0aGhSsa
8CjEQeFFPFAEk/JpzmnBUfouwVd4OgLGyII37IVwjoKtXohLA1vzicL2hX+pPk/uV+bVoQNA3GDC
yHga0x9HvvlHZdH21G2Jp78mrvkPVvp/2MaE4WqKpKhkQ8iW8R/5UtqnQmmqfXH80ZMYx3j5vKTL
4EP+rnba0p8/XarvpXV4bOMZFPPTdcQnvMAaxVYWKvsDG8R1i4MHbEXgT5brF9nT2ACRbDUXwar+
lSjxn6OJKzZNdC+6qYkQpM1RDvDT0aTUZVNXShMfH4toEe6A12bK7fEYo7V8b6tOVK/+RsHE8fNN
K1y9NFs8+JVlN3/OiFZY4IeUTaTZCcQf+vZbcQqOrsE8mV1MeEyhEJjTRfCVXWwEjM51e7U96OMz
FgPyZsyIvearPzYHEOZtcKyxqsQ3eNJfwLve1Ofa+Bz+gYpI/5E3/O9+AUREVeNI/hGu+dP9ikk8
9GZSQd0hUe8k7/2P/ruBqsAHszOm9YwvZMahOQXePtKcaXOEZSrwmpbPcjI+oE7TkG1TDxXvMV/X
63Kf7zkmWKsXhLkzdIzrdB0e81O2zRmfQAzB79R+fF8YBKC8nWiuKtjXHUiIxtG+zFgMRQWVaBz2
d7dmaU3qqbBm1yvOMhxqMLUZ4oJ4htrD0YHCp8gW3M6OGHxkG0TTOqEJVK0flAToPcsdY4eAPAC4
kNsWtT+TrXBJi9ReMEuhBoYzyl0AZkNHNuxGsPnONRjL5kgWpO8fmys+8dDVYSqM/atT3owdphTJ
vwr53/UbP16EYVmqiQWtwpv4deFVRj6EuZDGx3DlLzVk7KfgHWckdBX5V3fhZL1Ft/7YL5o90EP2
FdzMNWHTruIm+3z5vEGV+ntn8adv1zR/uqCxS/ppZdD4pdHjUYxfguDSTu94O8f4Ha2GvoNJv4i9
q+PPDJfcy126FjYNh2YxTy6Jl5180OAb2ykQoLpJ57Q9owJp1yJL4kHDSv7HOrb+UFFqZDPJGqar
IhXlb11QVdfpkMRZf1TVZdFvyJd4IqTIaD0f0Ukq18wtTWsldd+DirdBu75qxzK6++0Ws+J+wObp
ojaAvyOj8ViFh+QTUzcxZrSzuJ5jpMN+NpPGRIalqXcjhC3rG4zuw8e0N0fHA0E4dsVZkEcu8KHO
3vTgA2uOwmR4mliAHChw1Ikhrs2EtNOZiL1et4P1IxGM1Ht0FyxZK57Fj1EsP+Qbo8WyBYf5M2mG
2gk0NHotwRwrLO1R3tQ7fPdBfR/BPox+HBANXHwHXfxVPUPQp7BXRbeQls+IcmkAEo5u15bjKsz/
sUYkbWT3/FrJW6oiqSbP3TAl8/cYIqnIHplxzTpmukchfsuUTyF8T3CCNx9UIcO7WNxjkVHkIUHM
aQkfBVxnVV5b2ldDif7ISNxDvylCqy/Njdxtw2AViUu5WAX6K8CkKGwM5dSTzuDnHzFmAMNKR2RB
gKKBHP5YdZ+d+ZKwIxdLocXucFsH50HZJsgQwAU6L6l2prDwfWw2cruSTn5yaLHJpKx8PlBrxvu2
W6fRDv4y+hSfjkOeNrdEf6cQrbqVfD0omYsVuMQwuPeskiTXY6iuVXONH73IeLbH4wB46x7FR0xY
eMFjmym90Z4RSuNnKMpxTt1rqAZlDDGp+GhxvLa/ZP5rUGEX4hX+XhGOcQxThbqsXraFZ1rzHHV3
ArdhohA5qi7LnKiDkWpaN1AkMBVZWGTFdXNJ3zxh/yMaR2CBsrpZEyiQrfGZ54NL4lsLZyJlovMI
kIPRjo8LI9g21wPFgCQwH1pLMTOIeU9eQ37JQkeSloJyCYPNEwMYaXVVZlJ6yuSLqr/9fXPBjf1P
C8cUMWhn3aBtln/dXVohlnw5T7ojTo+k570kzIln2iucAtV7bhDywNSzy8kwf4+AjrAac5KpjJvX
JN2ThYIHiB2eA7fe4yc0y9dw/qWXx2Tk6kCfdCMnX48cBV7oTLqh1P+KTxoMHOyi2ckCN/dGxvo6
95KtvoucaofASZlfF5gvrThdyCPGcMDGIwubFw+gwLYmDycmStaOT8nRIDWZwwos89mucbeTJozM
CsJxpHHUpi1jQGRC4pcY0/BZzxp9Se5CKznSrH2D/25KU5O8nIt5hOe2kL4txGknHJfiqbgS0y3d
RngG0uhcMOuWSkibIrIJ7OYMg5C8U/leLjRGN7ZGyjLBTnN4rSL8s9DRD40KNwD5Ph0IbTSTHMGO
qDLX4hJnFX9bZ+5jRtyEW0OAkcbsHYx4pvHWcDAGMUZOZLHPTvWS8ySYYm8B3oh6BxwEgSDMDlil
OzOchO/duphh/DtTGYMsqSo1BWETJISHd3W1z3+slP+CcRapM5ZuqopqWCByvy4US5Yf107X6iPt
tgk1RyXUYmIYk+qj2nNVIbIw8R/QpvX7rvb7WfzbbypRK+tZlsfH9FBv1HOzaKlO/XcLtCb+QpuD
jwOzgmRcBRlwjglmzFSVJdMDab3LR7Y0SCpesNBX+Lzvk4N2xpD2zgV7iQc+vXownrMW2alYF+to
X5y+LcegksGzY13yBYtzk7O+WYdf5dLc9LdoLVGNiieZ9xetjUXpJi/QZ2bJC/wzzfanz62wQ0Hi
VeQbz4QV9mdusMV68xh6wrS9aP84bvU/PiBTUcaXojOw+K1YUZMqTwQjiI/mSbjHm8fCOvY4bq+6
l2TXQ3Mjsex03Tcv0DUt4i7s9j2DWWT+IA7VTsDxdcO2AeK1PyFi6tRclGXMh0JcHnmlO2mNS4Zb
uPlLvogO+SextJtgY9Fnkaax6V/it2g+pr3eIjb1fXs0bwljIYJRL8K/9qnxTf98vv1YCT/d6G9F
UFTHRtpa3CgKr+nTi2dIlDWs5xKP7nCp/INN+4MS/vvPMaEURSiSOPL/SFv6qeYqnn6idaEYHxlN
Tc3ZO7ytba9PkPt54EprdCqAFMOcWJ1pexdO+Oa4EuMTWDMTxLcG2Em1RD/BHAgXKtpAG6+SXb48
sf8veIpzkn5JFwaI4btv3vJledGcv3+vPxicf7mF3+vYUFf1Ejg6PmLL4Al3Kh/YVrRK2QIjF9c4
wmdp3uQNZHW7WJo7iv5JMENg/4qnKxhmNffX0DpsDBYu0hr/A+U8Tjf+cZHj+vzbRf72Wp9qKTaV
yEVmpJ50Dpxdxs+oTnH4xhqIp/fcCZ7ibhb5vt3UBzCNbqOu6oX/KaNYTC/NP9aZ/DuLelxnP714
47cdpyz6sqna8YJW5Vl02xlmF3Q5kDNngfdwwNEnbMknVzok8w924mIG0XsS/uO56H9+Low8dBTv
omFYv262maFWsZqy/uS1dgw+Rq8HE6wTJfUrRL4KQ0VMKK5uAqQOlMrsEMKuc32pOI04mz+hR8oZ
zleOTmtFiHJiu2B1IErKDDfL5xT3PeG9OFcfLQ4kc6ysrEk3o7p+MNsNJ+lFeSMQ7w5CQgBSvuxn
DC0mmpO6f3/78p8+apL5/v8uf+/xTVF8qoHVxcczqYBe4tCaflESEpjNFFvftg7dYww6gsJtk8LG
DNd/vwDjT9unpY4pIybACCkAvz7mtLK0RLXGpnsCZkz6FM028k+YfY8JchBcRmB0ueQEe7XLnAXW
iUFknp0fYjd0CAncY+qj41xtE838Xp3TBQzGOeJoeiwq21m2RGU8hTZ0TqfViWZBGH1CXoF65s8j
UBgi9ItKgka4IeTSeTgr2WlmiVt44UHwwuWZUneeL6+Hv9+1bPw+x2aRoziXJAX1uSSL4m+LvBWD
rIvCMD7mZ4aA5l6hB8MZgUraVu7cXwvL38J8cIxxQIyJJw/7BhSs8DPZMYZy9L0GIJ6sMC+eXd1w
hYnNe/JCmwADlW6iWSW7ds2Y+pDuOydfClN5lnrxGitSggrgUdmg+7Phbmp2Ti1RYAqD2SASdWya
Rp+c6A7rkjqOMTatQAGtEo1rj8U6fFC7QvtoTkzq4hf8N07NESP0ReDlGwKhxutrXppj/f7cN5/h
m8TgGF7q9wNxKlbJ2PIw7vkxNIRg1n5zx/q3jFU1pjjDpPxuvwmsUEE4yJdBlwbjKHBl3KYXVImf
5SbccZ5e0M6CzatfSGOjGhBvAi81QNT3IwLLhO/takvMW2flAn9EatfPXfna7YX3/hVAMNtU3/1r
9YFLnf8qz8utcUYSV7+QYsAQy/hAiaI3o/eMBCmI/AzCXdQJFA7/TaWCpeakd+OiGXlcbXrc4bv5
wBSWpHlsel6ed+n0vFPA8teeb7kxi+bVt8Y+lfHMd8Gnny+er9qp/cQ2U5w3X/VzEryCDu+uK/DV
Zh29Y6InONEsW+tzRDrLfD7sTFe9ASSwKzMM3OCNUxHEhw7kI/5EdWn1gLIsEWjknjimH4mvA+AS
eV/7wjtxnT4HHhGbtAnvjwLVkB3un3dMW3EtrWw0oIqAobcNHCExp9g8ZvHtsU7n46pP/zHskv6w
pf6y6Efk4qcjvdfbrOwFKojUTck/PMiuiLHep3mp9gyD/vGJjX/sp3PNBMHDJkrRSZ4ZXUu08Qv8
6cd0zYwGS+r8FfrfMt90WBtCADSf5zKHwGIF82d6eNbau5gItMPvlE0JQHOq0BiW8QVKFtTvUONT
0ne+D5uCxGp0w3+/yHFz+/0adbJR1XHyZ3Ktv16jkARCngf4elWCF8NNTeQKI4JtxAfRMv8Vktnf
f++3zZZngnGLxi/xYNhylfH//9MzETvazOHR+KtUY1K9F+VjQyB3fPv7r/z3rkxC1ghQsjg3FemH
8OWnX2mqWlaEpyZgYTYncKAGAQuauQ7lqls/xX/8GGP9/zxEE1khI39eNtD6j/b6p5+LwhIUUSoe
q8En4hgnsygW3SYNp0pJdjjjez8h+baf5+hDRfB3ROHp8F7GCHGZn5jilSQ0yGcCO4LZHsEr9PAu
9SXeTaMIET4P92CiyH/PoSYOj4whQ/VatSLjYyy4RgEJqPaVE13viDVXPFSQzhNRVIOZhIWqTUuk
VRxTrUKzKWXV7h+PnY/C0G9LjA8wWEOtnxGaaQKq5jJ0AqKiSFifpEHiNejBH0xenzXSQxNPEqqF
tNxq8AIKBXMJ/jEDGKkR1WmQQ4RLLbyEaNYzijg1ZqzFRL3uqTizcN6p2Tpmr2jzhDhw1VZ9f+V3
xaQsotfUwAlVf3hlq0w144q/GLiCht73EpWdHcifDwuDaaafWT9u4eyRJU693WcDaiI8Y+wH5bnc
agjafSzEnl7fhCvFKEgBobEGegu1hU9Cm44QPyVnXcmJbwkLW4aAF2epq6RwnXpPCBZxJcEDxSZU
KrktnZeZAwp6XFqgFKA/0A4S7oSxKZz0yDCnipJCRKMp7eq3umDj63MDX1HtpgCz1ggCyg5Pz2c3
SwIqs0suIJHGJ7OwhEnN8ELGLrBAANFigF2hzTB7HGIbCSeXzDXqwjVb+WD2npSQ2cTHKYvLQi4I
loYYSeCp+sgcM/cPVrxs0ZdbAdhwvL0GB+vBcC3QZzFrQhWrxSaRMU4MQ0JF3q91tfYxLw9NfNnj
4VgZhtcaXxrBYL16tgrS4/A/Qx5f19AnELCbRkLCGFbivHEtx05oqKGBoBZA1ar6c2U4lEqxjjPd
seCZFRiIPMT8LMLf9FleLePrActo0RJm4x4jtZhO5Mw6rzH5Iqnudi3WsYKxEzSMcvFuE5H/KVwS
g8ieYUPyANkdpeaWuCjrUcekW+DAGP4h/GgqnIJvOllSkbUfOCEFFK/jYn+G61r1whra5QNuCJQQ
iXc8xOIhCBioJETkivhRV4n5WhnC3hAkgj2JTpQtL4TMAEUrhKoeYUl0fTI8baoNX4IannV4eFpZ
YbLOefl46ZuI7wJbDb4tJf4MS1h5j/gYwLBtW3oTgqKz5LVt8qOK4FkMr85QDlvf6NBQaotrFl0G
9RyjODVqYfKU302/guOWYNE66xVAwGTfozK4kudllF6sXdLneZAucXM3SunjGlZeTLqKlL7XLMzB
hKvcNK5aybjvwLvGcKZem8FXSuBfE0DpwcXj2o5PBTgzFyUiXIYp5W3sU3MnGWruUa5W2Yu6xDr7
+tlAEa36cb5nknwkqhs5vBvJWjU0JBekgGCTbTYwMPHMfGLcbFAEdyTXFuFzHtZ4NxC4lvjYTpHl
8dx0IRxzRr5JD1OVkkJVX+WWLFo250rDabcjWVVPF2QFBGyhJUyuwAi9Z1rjsEImtUZucciCCiBU
d/h0GIdSleyw0aelad4DtG+dyHCjNJaSZc0EOZj1m5j1XiKpYIHPNZXqJRNk5JcMuqT0ONQl2iWq
ebOdZaPJUiFi/cFYvZfWQ18eDS1eJozrex3Mv8GEk0py3GGz7lzE2DlzalviTYYS0g54mRcV5aq8
tciWrUjerI3nyzM7XBGcMmbukD8bAcDho7hcJQIGIaaFIZ610FSeQbJVACHrXFmE4wwNk6UoEhBU
IGZLgmOZ4YDffzDPXTZQuXDjaHLSx3HBkWp9H4hkDBfXXcN3WKXwiweMez9DqXH9zkL9EoLGJqMj
K170yloSCIjCYtKitqxE47OWSqrpkrQCdqKKkUShRsuYyV2BwUBbvql5shQ6QoR13GOQleXzrCs9
P6BWH8t8g+JVxUjFRPCkYNQnOWmIfxA7GmnykcKnHLW7TG3nVVLChLQ+rUbCJS9o36DiDflO9XEg
SFoce+PXqmMaxX56NMmal/3uVifJDh/8QJiPW49GXqgGawZPsdjQPT/zITDEsJRKGehXspys0lei
aiwCvvY+xni4/NIG7T1Ha/BEtR1l6kVrDkNsUChjAUUjYfbYPskYwKqYNXeG3TYEuIOIBNzpw4jp
d3xe45fC7BWQUcnQDFV8iwpavJSvSxht48d1Q3xOQ4F7DfKZGj23mYo9rvElVg/0DSS9iumOsG7C
q2EoKSIO0AUuFM+aTPNg2mHEcDSxVfO7BjfLMRJFuPt1flPwqgyM7C2Ox1sXX2XYpjIsjaLHrVaF
ZyLFGxn/biPFxStyQ07PLFBQtHWugLrvSThb1nL66p38qoj6i0Vo2cAXFkHdUfVmEeMA/mjeZaxl
OBB8DTd4a1cik3v2oGnsw0Vyk1JMIVWdU1cFbc8YXyXpOhDHNCaUq3O5kr9qkrl09OFqWTttZsJ9
0EWbTZ8upeW79pVqmQJM8zhYI87wgMGTf0hZTziFvlfktclXE0cEHTxCb7AQ+g3lUdJoksTgzarN
wQ6iCm+2K4lKOJ/hWd8TdC9H/S7L9FWpsTMJD2gcSjasnpCa8wK76oiiNR4gPsZmix+xdBSoqrMB
GV+DKtAS3bImwAd+uMiEUWSvkIevFhYvM+YkQxVL4SOaByV4ta7lp5Cj8slHPyXyRko49/kqkcaa
7ZZngCF8W6nsDBFi1rbcVcNoDv4sVpgYS5q5bWlV5yKMtwKDlc6qj9cqQequusVDxWVfHv9MwSFu
aNdTQU3UtOHpWcHFTDFukoXrGDfZzmkvbs+BHrjBKOj/SDuv5baxdes+EaoW4gJumTMlioo3KEkt
IeeMp/8HfG7adJf1nzq7q7vd3rZJgghfmHPM1gKDi3O8e5V9hWS0YcjTc92psSCTrHhCQThU/iMt
AB+Cw6fRxUf5Tg+9a6MP28aFV+ETFJhX1qZxSxJccE652rgv4VQMfGjpIQWqQNi47Hs67rVG6gTg
5qxrpsmtlVxHy9gbXoDdSmISgBXQWIxMHmok75KD1AvI0DAouyZSZ+4Yf+UUsbCLI8FuIspgyAWm
wdNy30a4CvAmg1DQMOVbiGiANqm5/iAbIKeRxponO6TIPDlSFG6c0Z3TbRoHAV1qIq7zqkPqFg9O
KRZtmt39vYPQbjpFWziqNK1fbdG0xbZvGpVEdKUYstDZe3CFqw4UFSbOwSBzy2THOW6b4ci93DOD
XRZEaMOphwNTnSf6dw0Aj8JtXlqoRcihDw1E8rAC/v4Gf3Vmv3Vu0xuUjG/AfnJfu1V811aYK6UX
OXsagCyCYeMkq1R5LMNwFdiHkm/Kx/E+bGwwewUPJJVOt6y2I3lUPBFddZWb3dqC/pnSug+MBWMj
3cZlSOS5oAjAHEypNjRo5eNnlWaZHiauFtOP3Jq7qzufHtxRyFXT5u0+ILo98k5mvw6Gz4Q/sYA1
zrVTBO+uD4/N3Sqxs6uGeKEHr4UCstG9iOoejo7GGp8i2hc1GWLdRobBXm011mneQ5sOq78fNf1m
6vXra7VQP2lSN00p1JtZs+f3heIO0kbU8eCSHwLewy6/bJoWCkUxXnxlFQTPg4o9y38T+WmstbUo
Pl3OWzNGfTRVjANp4UgFBHFc/uxzIkuwIaQUgIg4hmxukXLrpxhhqX8vLQczvvHDZGEa/N5+9f/+
EDdNe2F0RR+blr3PkJ92a8YIVtLPq4DrEhQ8fOXo5e+HTfvFGf79JWnW0XRwtklWIerN4KStxsQN
M+JXa0ZiVuk9dxiWAsi2WnAfEBBQGNbaNB5DHiSqURLtig88e/O5y9Y26iUDLmup9fC7KStsF/CD
tRA6JyfY0xHQmKoO0ND8fVLH80BHi9u/5ySSmQH3GZrXGq6xI98GxH4dDYHRXJJo6RLyJt1tLYPF
gI8u9j641YJLQBhIEiR34V4N7zpYJDwQjzkBuVlyl/XgO8hxAgQt7pLqyUtA+MFgVcc70Z8tGiAf
tluGKL9H6wP9x/EPDe40W6Pb4K0hRVAI3hNM5HzSIXOfWBrDuxQlVdQ/BYGIRReQ4kN70VrLoX8v
XWc3RhBNQn3TpN5qpObPQF4Y/es4xR1gUdUjYhgYuaTER2WXPs+XpVOg5wW5oITH0hB7n7klSZYe
t/i2pjQFOD/28x5WTejgcYyfRV7fZXF+9E28VTAx3ZeKt24Ww9LHRa0F8WW0Lr86cy5begwXW+aI
/zrNXkdD3ylF4s21guGDzSncmQ3IKoMDxE3kvfPRNdYAQHJrlyftZfrCEogxQtJS55+d+5RJ6Kwp
dAsECmTbFYncKBkM6YFPG7jXGJSpNT66cb7QrRxAHyI+tpMDes8cCXZ2yeOLG0A3uijtbioqi+J9
+hHuasttEVUj4kynXydTuTBi7v1I3BJUmTGOnIp+OWgfcvuuS+81581TSZQPgo03ODtyk3c1t+Bu
wpEoYp70D51/mX7Gtuu33NlPH60PIfrjzwFh0uq4DmJG03UL/rpHSDj9aSYi/ZoghYYqk2oKHwNq
RRzw6XM3xZxE7ZbySdXKo42y2VcYUMfmfRh+jWpFmFEDWu6ttvyNmXqHkd4vKcNN7vRXm6DRDtuh
mVj4qbrZ1G7S0O0dpL6W1v8qu6b6UNFwOYK/88STG+BsHxJ0w86qLHVi/fjtRrApIbeFRv3qDcjQ
2eEI3V+oiXMXKpJ2V9Jhh8pF4e+Ki0iY31KrYbwEDDTEOsmIXe3HY4wAvDHQ9VKrZTlrHp6vg1pv
p6K7LyAJWkE1N0ucqkxONFy16VLT0Ob13rIBbm8AFIpkydnWLJEaffltuuhqa+6V0BMiBMvVKiNp
vqHNV4A6ishZJElMZCB1oPEBmGtjKNoP27PbUS93elyn3LIIewbFbP2y6vxrKBe0AYorLbX2Mr8f
tw426HQ7hPtOWZFk5eeHuHz74Sb5S191c5M0psexlJZhYmy9sSqFrdYNzCeQmFQFZZnJII5sJg9x
WrgwsPUWurkMaUWaDhMCdoqGfJCJ4Zi9tR5HNLhPWmvdDt/eADxZQ3DY3nXjOW77d61uUH8Ao5Mx
rZfqbXute84jDBhj7X5PffhIyyNIPJm6xoIOkyFVViOQSkjUiux5TlkZlDBuhyccF02e7M3y2XeM
VT9lV7XtXcxzo4d7m0fBtkmehpxdCbeEPOAW6MOIJVKWAkLvvx1a4rAL1iL4HoBGRdSL9qAvpxFW
bSOBbMGMQwUvvuUIxcOD1jyL8vCs+Gwm45e0xjYLYcMfuu30+WXBLp8fl3p6mQoRy0TJWA6XgH/F
WIKsEXAI7jukON17U0+wmY6tXAG119umA1tXj6nu+JXSkEkAGQWeZ/gkKNM9IA656WAUS8/cYoG+
/Wqt95UYme8Zq87KltGmZdQ52IT4VI+li2knR63EtzT9iYG1a1MM4QbZGZgXWvxaAl6Hh02LMUqV
FxeNPaXbbI3kXQPePPVcXXbMgouQbLFQEabcFq0EMkiq3IHjaMCrunjbVQMRlIXmOCJOJ2+9lV1w
Odb3BTeFJgIHyOUV87RpKzgTA37fzH7ooKvxrQHyBswYG+dWtUjCyuZke0RGuJzEjXEHRwj4VdVU
5/BSAP8udR5Ghc8Gt6mQck0RYlRx/UDKVX2squ61id1dHTaPpotvlcJdL4H+W7sqCp9TsyZQBrMY
TXCIWS6iU7MDZyUgo2ZYmfyEVDgbyIdWUFEm9pvjeThqGIs0b4YKqy0hI86JVh4loZ6x1KnN9bCp
oAbGTJmVZDjnWnbX0453nHUhE7kgJLmrEstw2ERmVaL+J/xR5CudR4EXpvhxOAR9tbbSo4e3K2Mp
qcZPf7+G/1gccNOgn9Ko96XkxnGzskEH0rMkds19B1OAhQxlBpPVnHqAJjGLfyirzNvFgYpYB1y/
Y7DgB0sobqrRJLbVQXDVHgO8Hj4ypsZeVCjV4GOkySZiuxcfGvIM3PHF6Opza1Rny2AGk7Bys+v5
MOCZXdnEhY7M8YBsYz4KlAOljuzQNlrnQjvUtvOsROIYasZGaEykvZ6ASB2WOng0IhdwglYq5lWC
ifpiLYH02OKkosjAnPistA32TnpiqDoFX7xePfXavhgyMhuDH+Q2f5Tmvw4GyyFTGlIKKW6OvR5S
OYuwzI+m9qRD5TV0lBUl3g4Y3ZZhr3tRLFZuLd6E89hry0LB6+Lac4Wgx1A664p45gxXfaUxPIU6
FMff0tpP71qYPeDXVL4mKqZ6BdZb3r4SxZYXBkJf6g4CAuxvTfygbGCPflOn//pElqlKXWfB7tx+
vVWepqbMk/zo4l4qUSTWOX1rJjfcENdx993VnxnrmI6J/xRhy2LD7u/AskfU1aL48ggxzYKWuHpy
cxQQ+edWuVdc4EQF6XKMT5kXCRuMlD3TmG1GdnSvs442zJfRIpU6hYo3mpuKZK5qKhfQtRoDd9t8
fGIc7OXRtSjUXeF8SQ81F+q5viF+JgWuCucOle9n3X4nlf1ZfmQgYnvay9GrjjoBu3Za7jvCGFVk
tm3tLYcA3ws7dccB8KpNhhb56gzDWsPTlbLryyWVjHdOEd9mJ0tZ28hR8gafqfLV56cye2g78ojo
xKDzO49tAtwanGPeC2x1YPjalSfvB/Fahi3hc8OxcFwIr+Q/TUmdX0mJt3rtBijv9HMkCgK3wc51
cKPSD4bT63HE4AU0U0/Q7/jZWSXXrA6fWv1UlegeuicLwUysR6Txpe8mbrDRo4/zvlPm++JHZ4Gu
/cc1rwpNCu4xoHPMWz+z5/RhL9IcXWEaPUk7WTQS8AZfBRtpAiq66lj5yA90c6Fz8gvzPhp3dZAe
whAwCUroegd2B4CxFaNz1egFDOswmnAIDn5lkUF59DiPUtNepgBttA/DXoQ9Ulk8VAxm5h8UrJxs
c+fBebDu4WcuSN6dA8S9OIuSCvc9PioH5eCxjN92O3/LIHsGDBVqEgFeeyrDGQd5pt/Zc5KIEPcG
e2Spq3YLJmxuzLsT3eGUD5RdRkA94qm8Ki/eJtgQZjYDMrPYP8nFPt+OB+KhZ/i5Vvqmmn+c7bWc
Mc5d+3fJSV1RiGwJ1EML4+DeodOZY4WcHexZOnt+zo7jJljqm3QF13P10V+BuHn7CmGoXAUb/s3b
0JbDe73V5miWT+piXPSL8G5Y6it9BUp5dpx+CTaXHea8RfekrlTknrgN52/HZr5QUTqzqz8kp+wE
J8h5gSi0Di7Bhdwr3DcIY9ACHXq0f86Lzk/QsaBSa55IgnqXnxhRC2aS8Of0x1oBeEdnlTElNMZr
2sFdM7+rmFMSK5nqW3etDF7CJriGAab6KP5Q8McYHUQsx1+llXu/Zoc8kzSiRi4WWWJtHIkRAkdh
wEjJ0jl1M6iakNEC4nsiZ5yHAeZmFluNssnK6KpqUxBS3PQMf1AusQkVXXzIg3JTFcFH6zf3CjKv
Pr/oGCJiFzfmZEZOItLLg6MWU4UYBAYR7lWz3NFs47mDFeCAqqhbleB0/+Rq7JqQB2F/G4unQENs
3RH81DZQi3pvM43NZZQQ3hE8J2Rjq8Rr9PlTa7qrUzh4AN4B5bXo9OP4pWd/lTJxUtj9QPowinPk
rXWnO/QAm9IOBU+d7sy8WFtsUWJPpRvdaOY6tlmOFT0mHPCBGZhDESkHTf0gl8FOIQ0rRFQM8aMH
V/bvlcIfxT43d1Xo5BzYPK0sLFs3SgaD8XKh+YwstYPlFEuHpL9qE6n3Yb3NaGkph1hWLAtuWEmQ
3WU8bDqcTHVm7iRcsJw0nSECQIfwKOJ7r9j3R8MlwWCx71oN8TK4vvgT5MNT6v4kTbkFeJE4AieC
ooMuxcL2fftkMuM8ll3SZsfEA8slxdw2pvN2xNpB1S17prRQ8pVDwdReev+UOvpf9oJjeOmsbkqr
1uRTQYHdsRowyjcVyoEWnkRkLdSFSaBvRuqeAUlEkMvkrRpfklJDxrDg1iG2mv3UZp99E1zqBG8K
jy83/dBlN08hUYTum+o+IEgRgG+CittjsRH5fQq5y4pOPCicAOXVXV7GyB26FVvDgxPyZDUAiXUg
/DSkZhKIDrsja19RhCLum7vhu5M8e4EJAuIlT6HLkJaXgiWjeQm9bBlGzrElx6EK+lMARJcYjCIF
lmz+JH8xb5wWvw48PSI1JpJiqYobTWc8KnUSpzUHHrVdMj52okCeEoA+zwnwJYOtTXeKAxRIbR5q
FT+FMlGySGMavTuPbNqgbbad8zJgMRUPVnjtxIMePGnRNol8fLr60l/FHqZNI6UQaue4hViEP8U4
Ud0zey9aNFBLZK+RLygUqP/9Icxh6KZrRxJ9isXNwcEgRX5ns2AaoeFanr/MWy478Luj77DtapaV
Hp5rUZ66ZGQN1vn/CKfLf5hxTvP1f/fSnKGmcExt8qSoDnDam8vL9xWjqmRyLAK8S04JXQ9j2Fqy
7fnhQr6t+XmlSapFUSJw+9G7//5KZqY3WuZl8TEdT0pLyIhwzp2NXMgnoCD81KV4rVpzbwyAxrzw
qCeAD9g1RW4wS8gM0bKaNeeQTGPGF4bt/0TEipZEQ0DJt0kFqY+FjOnzeQDH7c7T5OXv7/+/6mZb
1TVUXJOI1rQmNfO/Bh2NjEM7qrWI5a4xt5vuFA8E9AhvKahgDNIKQvuM1iRkA6y2K+F9Zvy8Jtca
hvO2OlQ1swr+C7ZxjueELKh4SlYWL8QlG5V9dPkN7pEbV0B7gmKr7DlHvpy4I7oy+uGz/DG0UTVT
GA6SVCY2DkDim4Yos4YypYWPjjwiGJ4MxoM6WCRXf6nh0aq2eox+XTY/nWrmjeCbq1Lim+AJxnyb
VkLcHMIsktDITM09VF0zG4R7wRQu3c8Q55aMVmPkHXMwRrUXw7HFYgIFy8NmH44SjsVD1LvL0QN0
V50Ray/Tgsnf0veafY2BOpP7ERq/XY/IHCNCO2xyM1jU8Ex2zGOW46GQhJMxEVGDpTo7n6vZ+e1N
mx/bc7NOV/mqmI8zf/FlLy5Mz4/XcLHOZ49oWmbv9mw5U2cfH826uldn2W4q79SFtkSagxLcnwez
c7W+VvPrldDEmbW9ACFfXM/FcZzFK2Dys+tq9XFefc3WDERm4SKYYdr64BUuF2V58RdXnMHnfp/M
E2whZEFiucZnQwDY3ReprnOOw4Yq8aRt8ZE+gshe2rzMp5x/PjvzO/zXypIGktKtXq6tRTvjI/Cb
1v3sq9+PexNVWM9HYy1wVmf6JtoBTqH4cp7rM3qJIx6ttw9cY9EyB3SL7GyOZPc6xU6O23HLszJ/
TV+nT5lQC0ZLYt1m4QqdGCXlBwUcf4n58W21vXyhCFqOuMbUTfGGsosPymQXDvRXsIONOSftgn96
S/iCHJbpL+5zvMGMd/rrqPUbSoh5u8dzNq9RtU6/+3phDd1/VF/F+soCcF48Rhgndv0++6I6hcdf
8Mv6PbY4nHNYB+aXS7bmWPAzxAQ9UI6vvdkXeKsEcu30ByfTcUnm60s0v3z5C4+X9hd8YQEv5i2/
vu5mPn9SP7ng1j6fc+Tr2/azC18Tv4APACl5jj5u8XFNlh+Y1hZX/lfNz+bmY/rpmN9N2USZyy2B
o8Wrb/kYWxpPzrDrlSAe/uvXS3pLXnZ5XaWLD2+23s4uW15ttd8s9qtFNntTZh/nqeT/QLOwL2YA
TzjW4+HD26Nu0w9p8+xHJn2bOitB4nc+5UXBzYeEFyvkLA2yBeBP7oylggw7Q32S6tp77HLnsRB+
mW8VdkAyyVLrwSDbJx8gczDgdjLQA8DSMmbjrIc0Gzk+6EIfREjfnvv4SYg3B/9SMSqwCULwVwjr
GSdKmuAq6Zd5H3JQ2La4RYfwiomBRnqCOYXnHaKc6F5cgoxfiqkONu7G4N1Dii5JUAN6blG+558o
N8hAxoiASFkxoNc0+Ox6vjdwyD1LUA9tnumqc/KC7J7mlVDNg4FbvUL6x/WlPe+C5jS0n02urzQ8
V60AsS/STSeQhjKsGcnqpp/wYWwbEqAz4Cr1ChgxkfsE6j1ODqn3GGU52epDqWF8Krc1yWc0TPKz
hWEjpT4bh8PgfTq1t/daeP4lWsVSvnBjSNRTDeGrrJELgG7qGDCbfbTz4PIjlVjENYZkkeL+XyUH
F7pgntRLmtePNl3b2ctUF6i5RaRBvUoD7b5lRBHzMuFedRd59+121bzx9bXnaMvU1q8GMVFpASoC
P3UXQl0RUyaTsg4CdR9Ke9FF8UOWYkcTvbMKRp4zmbmucnFp8xM7Rghy8dH3iTkrGZfOXI8cUxgf
o5+YBELAVSn4UhZBcBLNRqwCdhaphD0zkbU5J9z8RaWWLVpzTVrmalJyEDY0PaxN0FCYYnI7W6Uw
HdvgSSXGpq7EvYmAK4bG2ozsEfVwm1fc4TT8H1pfkLXkkfYEvxw4CCvvhkgeGvMBSqvq01yzdUlQ
iRbdJ7n2rcn9TsLnTIKHIYh/mCj9Gj/+XhRBI1ANx7EtBmSmcTMic0rbr5O8dA8+1mYXurrSEVZk
Mxh8alxoVI45Z30LtY01O1rjUq5659UmbysOrnoOMIzEPhs1V3vNJ2xWNiLzoWts3rRU+aGsguVJ
3XH7Zm02xSqKbypd4+ahilAsinwzcA9xeEiqZGuxGXMCwqaa5urmhC+4hJ4npGU3H2OqkDjG9ICE
GxkC7yTgoSxVzg/0vvJJtR8xazO5D1aqxecqarTFJFh0HXDzJNv1vcXeSinWo4hYPH5aZrlQTApj
Y6GZ7tEU8TmNlbWoZwUB3wrBXpnhflbMXHM9OihkNjcmD+2aB17dr1q6tL6OF06u7gfENjPKFVYY
3MS6Y5l8Vs2pQKNo2ZLxGpbvA7q1i58w/xcmWRgNF1O+1MKSuhthKVZguW5h0xTcqhjjLFEnYaop
1h33TwaPDs+4zPbuIsC5pndnAJepRLXRSp5NOeEXnWAyosVTelpCs5J1IIpoB7wIs6s7L6+BNyv/
QT8WAoLmhx/s+CyWMVOKzTbk1lEvodbTC3hrT0NtyBMyC7FXc0bnV8q6miat7p5q7THs32ihYtAF
FoXvNIt0vVOHGq5EqJt7Z7evt8jqtorZ7sKx2k1dRD83g3ozVA6Q8hzevI1BMLdXMZRmlJd3IoLy
Ls+M27dJqz0TusEpu1C5cZWetVQLpi8UWPbIHBd0UbFQKjlXbcxPnNg20VdJuQqDr9wVa4750NLJ
TEI58mg6nccFcRwWFDwsQqVIVkFanIa6uxh44tS6IZR8vHK73rUiWirrXh9WiW5urBaGKLEkFVq0
QT/oDv64oHvQo3ijdmRR249uATWxXI7TvoRG839dquOvx2Om8k+TTuPmktBZjLSm6dmHZDyqPuQc
pbrzQh5TSAJ1q9tM6pqwdk5a/RQhbDbIvzIFiz01lAunGDdieIO7acRA1frHRnkdSHWpordQyz5H
37+P0e/OgvSexnhmQsYMmMfoOqsdohy4NYLASNdemT38/VPhFvnzSrdJEKFbszXVMPWbXq1Fqebp
Ch+riMJX1wByNIL18ucxBEapfuWB8oD2FKn2QUuUE/24MMnIyRDbTYIgRdePXfil6W99cY/AQVes
F0ePFh4BZ1ZRXDhj11EUX4RePQ5Mx7zqUcLeihgPW+g/NbTePjI3F42dioteRUkppH+O0oY8JPL9
suQa+MOhTNhKtvcFAYpR2J5S1tRA+TMGRHJ8bEOYiPWxcQixf6sYHjkwj2LlztPukE8sCip5N3gL
qqPAcixdY6ZtQy3cqS4Ilj44JxQAJOCGzbvbY94/tHU/a0E5VRzwxOG52m6C8LPXj0o/bNLAYIj1
UtePCY1+EPK05T0Jggpl9NUU2O/KnR8CLvJ483Y6r/165rTdUpH6Q46VIO7QDoNtUUxMAyF6Ai6E
5x7W4/T1VlrzVJKDrvTe3CKjyg++WvQFXcI8LD4W1pvufIUOxxG9cVLMopL4BBTaZULxA4ylcdVN
OzkmgC10wYB03zjYvr6QxvAekNHU8qAMenkJ8l2QkcXnmou43ykD4mFlSobQ1y6fiZDmH66cX16p
m4eJI3VrGpvj1TRu0SaZkaMRrxProMQkMDn3YYswO39XzUOBFkdjgBakpwaliDt62+AUYy30DpR7
Pt59rb9SSNwNAuVSNSyqhmkGMlhHh9vg3hXUQ9Ek0QuYtlDgRaO9mSS+tf8tfXhl0VPBqEYap2b4
otYUGWQXF/+WHqy07kUfxIrWO/oYYh6ooOtdYjSFC6Ca+VEts2tGRad0LgojUg+94Ac92380zBKU
F4tK9X8Ozc08ScmjdizI9jlIqFxD+q2rVKNHU72HHi2U+SRNdLXzDxf8dD3ffhk28xIkZswO9V9D
rn9NHPQ06Mfez0h2QzbYwNQJ1W6e2QehB2uz+gyTE0ctdKdBQc7ftDty9/e38B/TV3AlqmGZcGH5
h7j53BDFUxudNJ+7P7VaQdho4Dgb3QXJMHhHddiGLYtzY9/qxA+KZG3FKembOCyFIMmIE1zbRRSW
afyUq2fFZbEUPHRdcTDQGKtKemprg7vuXkOjr5o/3DCNP2dbJLWz5dTQ2UE1+8VP+tfxa5soZL4n
zMMYEQbpv5cIk/PY30jru0MSwjqwRH5R2sRq4grdZyHkx5Hwgrr6JyQhqjbWa7cBXmiQxoxoXjLc
jpL5UNIB24dee/Dzq3FPPsF40e6HGI0CPn6rmrn9kySzrlHvUf3TKm1rcuCs9xz4Ts1DXpVPFCo/
XLjyz4GnraJVZMttSapBZ3p2/OuzmsIL1WbUjYMbIOgd4UsD8bXV7K5xvu1oP0YU1g5MyYsVl2sb
wUQA+QSF+AkX0YbdHcZSNGE7tSSCGi1YJl7i8Fo60AywtFfWNfTbi+KRP9ZC4mBPOcqHUaA8oH4h
NknPkm3j1yvLrrc1KhWcC6hF9FkwPnThwWcxVtQ7J2QF+k+f/0OQW8owMxE8ucgK2muowRLzNLyA
iw37iFEflSFPCg1ldlbxfFuPbnzmuMXgZ0j1ajDLC/W9VcgTtv2lnT4Fkl30Qp+ysex0OXL37Dwk
Z1Ew//v1cAt6YILFYeYQO6alcbhvH8Fh16uumpB/rJvtwkKyHBsfIeVSFsYrBHNq7wKve+uQhFFv
zFw8YmUVouwjc71VVl4TvjPdmmUIWm2Jlm3aht7lAS3vmD4ErrroOKARuQHs5X2ghf0YbhER1PLZ
JqzVrD9jyWvZjzL4susMGGD9Q+uj/nHNUKiwaLE1C4ulMO2bKW3jhkPZmb5zGO1+kbfuXlZLtazW
tj+PctC4/tKBoZryXASwn1eLQLdB1gt80v65UK5/P9x/jvERw2rorwWQM/a4t+IyJXKl0eiuPASe
y5LEWQpXu3oJBt3xpLb9SjKzkh+ZgjoesfWo5PfoaDZhme4CgWMvyRAf6NCZgzPbaR1/FU5NfYDx
Y65tsc/D9BBx9oIJSyKoQwYCMRb8gerTLOCm7nyMC8RJs/GfxfRCSa+tQgtk5f2A/n+M+fiZqn51
akVQp2N/G+1X19x1rMhH49kdUViwpR0tYkURNoqd53P5gIkNOtRSTXH4+7H6dYX/9rRgy4QokORN
h2WTentqIiprElU6Oms5wnXMfK3hZLLyk1MXi6oIPzue3YQGFuYDcrKkv8/yp8b/zrPX3mVYBv5/
mrn2vrPsyS4ZAmK2pou75+wtH5Hulj7exACleTw+RFX66g4AtvSunk+SU5EB1W2xFzAHylDUYIiM
Kn1rZ8PC8uRrwaS5JqKuxI7koqt1lGena65O7N9nfEctC3lLPHj+awNs1uBZ2qQnqz/4ZNFHubMD
WLk0MeBIJuO5tnYs1lEMIljMp451VB14i26zHvuFdKJHvzmwNwvSS1/yreXiwJBh1dhHZu96/+kh
W+5yEDpeHC5FPqV/0tS5Fy6rcOTN7P1mFzXFbsDf5dPKRb0sf7iHaH+U8XxRyCYReWvw49ht/n6r
dhNbdxI8zqBEWLuh7YwY0SqtxeQDb4ferHQkCdyuGYKoQADs/rm3IIGh3ShOGa18sNAY/ZVTEDKy
rsg8NoWx/vvJpE4d0u3JBAGITY0wDOtPHTqjpjHxDf3gGS+9e/QrZSkQ13hQBStUkI1Jl62fdUYw
nqVtDNVlo9GtdFyo+fj69/fyn2/F0HWKD96IVG8OF9LSLOyrUT845pJVyNzz/j82tX+OfCivuNlg
V2BDwSe/ue/FgSUpJXOEXMVCR9CkRmI+aFiEUYUpCv60RYvaOh/1ix6j3BjqEw7uVR9ixYNpywWx
D6jxrTLfSDVe08w/TFXpaAPKLbqFn4nF34/Kf5xFjNWminSqDk2WOb+fRaoYkipPKu0QdoS+QXC3
umSZ6/ouQUwXO8arRpGR0iXoJlUaqfJMQQzCRgxGsEiL45RhiWbpCyKd3dQktwA0rqXtKiX76Vya
asTfzyW238b0XvkOBQX07+80NLQ67hVPPxjafYTdKzLOSobzDcWfkrR0ABBTTQGt8MstSY6jli0Q
NGlxefHbbC+SnqFp/xRGxoKsrr8fRfXPa5H3NkFvYTLgFb+N5kT+3/N/2US2DW9N9i2tr7TY+VWP
ipPiFWolvGeTJm2s32T++PcXn07c2+PCdJEqYsLiYIH6/biIzPGE2tXaYQKvA0ZTFpT5SvfodPd/
f6E/uxfQRv9+pekS+1dx6A6WzMOeV7KYfxhfWb7WmeBmJFCDBVTvBv8tQt33f3zRmyuqilu10NRO
O3Ri13HWiWQn2iPNeVGYEE6WzHlb0DA/vOp/HlQ+q5SGYavGbTKErge5zNxSO7jHbtzq/rvK+sfO
v4OdZAuRr5nGI9ZBKW9PwaYU69Gjq+Cp/KFx+rOMstB0clUyg0KZeCuydLO0V4M61Q5eMef8rpOj
iB8V74dX+fVMvz2FbJVXcpDgMwC+uQmYdeYaYRdrB5W0TCa1ORsAV4kXlf6oy8eJNtolw+MQbwzC
BcwwPBUMM5K8XnEHQGttu9WaQJOZ5jNu0GfMfp0wWdZII2vjFcirYyZMN+KFn1JgmV8N8AXtFbvM
Au/tT1/cfxwxChKT6YNJD2PdSoIjz/B7WzHFoWD0VGBMb9nxhjP25LysT+hoio0H9+wpl/k8qH66
SU0X282R5OUddMKGI5n83/RPRuzaiBEscairnRv4b4lXo+1aRS7vxipmoj6nArUTcc5kNBVM2kLX
nI/Gj3DZP1QSsGE0hxW5yTCfx9DNzZI5Ps+nhsPQWwOab2PjV4uqk0y8MQmbn9gaAlDIrVGu8URp
QbYbfXcZm6/cnXwO1HSv6th0//2qMqfz6PbooJzm2KjIp1Ha/n4DMZxkcINRikPsEjjgm1vHblad
QC+LGq76zhGjKoq2VsfoLAkk8gusDEg1jCah0Sy/ZL00sEiCFFmnzEd1NFeR+pU4k8NquLPC4kGL
UsgMj+MI3NKpbCRSMFs77dHvyf0IH42SUMrcenO9lOzGtLkalXKuPZ/7s7pIlBaZX7/skKdJzWMs
Ro5qprB/FOtcDHepC8pWGySevZx8NjakhCAaSvLDs+TXouWPg2RNygZ41oJh0O8HqWqo6oaWNGEK
qsc6qlhuGpvcOvpdN89rYmRdY58g7R3RPvr+uU3wjDXqXo5QWPqcqXu7Q3nyyH3j1fC6z6AvD6qO
04SARy3w/tFL80Xlo/Olr7j+low4w4owYMe447t5AbIBlTyY+yY7Hr2/C7P0Aw7bsmbFMhJ+lXnj
Y5AQaKkGNPDxfUr2lVSf/36i/M9D6/Yg4Aea9lAmPfLtADH4f4Sd13Lb2LZFvwhVyOEViZkUJSrx
BWVZMnLO+Po74HseTsun2m62AkmRIAlg773WnGNKy38O40o6NtTKwuJQtfus2wy9TaG1Np4mmLYI
QekCxcU2pLNr7IbMKVcV0Al8P62LXD/0psOFEMQM98EbuTy0z9J7SuG12MTtT6JMhn5Tmc/V7BfE
16NE0yZCmXe5cNQHt1BJTkQvaeB98dvgJiJ0jPFFkRQ7P1bWi0ShAGIss+pah/+1nBNjCzHJtvrT
EGwLeNWq1wYe7RvygW/VZ741thaWvmf1IUqc+s16JoU3epU/S9XtPpbXqF/TujvkvsK+XBwCUZZg
X/WsdRDCPRKdKQCBNDcZiZb0lMrDKN8M60IAkdlhT0r3dOBn6aoSEN+ukY+YcUKan8UNi91UoWn6
ERGDW24j9UfTbIZmMxYfhGlbGvX6Qzg5XGoQVkhe2ntl+TRftGajEp21bCTZk7ZtZqAP5zh74BwW
IeYst4F0GHBR4x2rMC9v0nlTC1+DsqVElGW0CVxknuNwkw1PZm+TPkqoQdpGo2oug0sODnEIyGQ7
EzjN5yjJ20He5smKjLYocNH/O9UnpXmSBy8wvI6VZ6fvk2JHL5mAg0Bxe7LReh9oJ4HFTYv4zQ3I
O5Bc60f0S6TvnIfeUuxrUupFh+ap/VycAi/0JeQX8BKjkHY3Y4DT6nsSB4wRCOBFBlgALc+6FaaH
Pwqqcy05IayX9pXPXiJn3Da0Y0x0No8tv8LI6RGXdWepoxTtKnBnNTevwaXselLX3/XAa1h7Pcu0
8UYnVJ7l2NeJ1yhWRISh0fA8ojqNdW8hAfsmPWfEhmC7hJrvYhqARkRrwhwJAwV9BMZ48MjuwBh+
sOjL7IjoJrVUL49rhgxysdEfLpZPVb3HUwlClHMYBy7pRLXdy4dUd9j5NH0/ke2XOpG5XxfsHd2s
TblKju1I3UkreBLj0Etb+kbkG/EtHEjS9vpg25CEW4A5APGc3rrlsULzEOl7Libc9B5W3vzW6rWb
1vdgeou6Bz4fLkjWSiIfFKdFNKK0xyyEZbSTOExXQvPggTQjd4BiPDfBV11IyXrFfGWxAJkPSUWP
2dVGd5TR8ajHMDsWxZOI4UvwLBJBeoYIx0qeggbtmScHFwX280tFDMgIzlqEfYdt6YYDrs38HoBm
lu0jcScg086bHVO4CoWShbIL5tDoZPLNJFhI+ZwbXuwuWi4U0iaeOwJD4nHJ9AMyFOJKismN30dq
mTuGhyR1E8Kz8L8i1kgZOuJDDHk4fO9NH9+IZL4Eva+a5CGfm94tSOdeCJjUTqQSN8r8RasApEy/
CZpDiC4WVS1yh2k/DNtG2LbGYrcagezHUnpuDM9NSsLeDdtqL3F3blCqCMvh30+9f1aAmTmwTDZk
UUG3wOz3n8OPnC8lWthOPLYBu5Cm+W1MFgSab9uSYecyPDIgC9SthDudqfUnZg/6cK+la8tJa0Do
rRroeBcSucfnnCQBZs8VJYpSI9wyMA6sF1IpslnkrXTTrtlQbQk4gTXZfFT3yoAxMck2FOIYlzYi
AZpGeDf7Kwp5WPjSxjCVbZMS9lxBLeBtTnRUHV39WvahYqtMahKtYmdbAGvVp6DbKI3iSzHjA/Na
cYF8OFIBSfcKIdydYb6qtO4itrcYTCBa2nvBENoPX1OibKYyOkYSmQ2BTD2C4pwGYZ/+rifMf2Ul
/zltNSR95diu8EHqOd9mRkbQT9TbJuko071CJW/zphGj0Fh+1f8ajaPRnQckDIr1YBQbcm+L/NAu
k9cFX//+8f+egv1z4F03hB2AgoAl/qGTN6RhrMtsQWcVtbsQrI7YEy9C1zMINAzNMYHzsxNX15Y0
Vg1DVnxSk9kTSTPukq9QkPeJ8JdN+h8lCkO2mBCpqqyovEnf5rJtW2HbmTLxWAK6xeqNDY4OSqkS
a1pQx9JpItDfS229J03LlHfDeB+iEyotk1qj1XwNUvtiEkeeKXjohUc1x9+MCPTf37jvXFoqpQay
GSyHmIVQJ3+fsfT0K60ol3nj6peackRAtHvw3NVIv5DFT+HEkRt5lcQZLr5WQbqWhL3YBO8nlJQQ
IfC4LWf8QfRLJfUWeqbjAwLaHWvr2MQHBrKnLUCItpw382Rf0dBYyU+1NpMZVlwWwpjWOTwfiKA/
o4qCH9Q7XotMLiNOoiqTpwQeSlj8avOT3pinnjzIrY57IB3cDAdIOkRoqU+9QRERLet4bQaOkFx3
QxrJaa08TimDHm9vBstNw/qRG+Dx2zvTbqbIb1KgHbE9+4ChPeQSi0QP62VJXv79Xf4f1WnDQG2s
srqjGad8d0KMqaTNQZFKx7meL1GP3g1hi5qGPuFT3TPmFrJgObNvo70k0SbbzoE3zMUOyfCjlBIT
6tIfcBqz3Jtjd04K7THTWz/ro+O67G1q6SbNst9M8a1sy4PVDJ9jh/igrh/E2rzWBUb5GI6wds/F
QzlBQRweUsty9HWxUhHpbCHlWpL4sRILZF2nsn4ucHkR5ES8SIJyEEkk4oG4C85BaLrx10IJueyo
kwfRtjZfdacQKPZn0rTPgZv1yzUxmFuN2QFzocfa3VHT6BSMol0SaEdRLoCeJayqR8HwGjnfaU3z
S+uZnSAk94tIe4vihCV6WZ1afKGUXj/zOnjoZEbHkFab0y7lc8in1ofvvGD5L7Wb/5+m//NsQllB
MjUQJCjh9N/uuv+qGI1pkE1TWMKzrIireg4ZLWreGoMTXDGTAjw/63C6dFabOjtnvNIjJEel8w/n
fROip1FW/FJ6WQaCoioRdNlBioz9qKBaiI3DgGBfZVkdp6j5FHJzxdMqwskJ+Ys63Ozm8JDo+aaF
CVY20McDkXmWtq9HJu3jLWyVTyVeLm1CKi0GvLS/9oZmN911IMNjEAdqrsVzEnOQ4ZRJ1JlG505Q
zNtEiMqyFA9NphyA3DsZVa/QYA2dpDtBOEjSRz9xqKXR3kgsL+nTwqk0nXwl8TRWoR9GiyemV2uS
j5Zij5YCW/cK4huMSrbLsbuMJaZ1rDxD97oYid/Xs530e4nYGj0d8d6pEZ0f8V6t9db4upYZLRMC
fCewe/TOrN0kLOm9Ke4qvA7r+dqqVL8m0GIo1wn5zPgxFJyhQDYrs3lQyVlrlrtcwZMrRiz6GIfW
LiiBGMFywTN0SpLsoW52bbObVUDFzN/A+f/+ys8ijDcpeGgK45eZKeRY71bmk6leBU5RswDEipKw
SvOROUNseiKinyxAOExsTUZfAsEp7EwnZP2y7qN6in1qAPuRUMBtiuhWIS/WaDLnpuCMCGIybHYQ
90Ik6JcMHn9H2l0PeOy+JPNuSRRfpQ5a5fF7zwcopjXnrAb9lcvhb88WlNH3kKLl7+JUFEMUIn2O
TitSA7LdeCd1gpHD5bHBUP1KyZfuXXbN0q8gfxvkw6qUWYeOSQH8GZSeXI8HobsA9SN6TYNVm77n
cCM0UlSHezlY5yTZh/2ykdfEoeFu1cFZYR+PxTXPh3U2n7U8YOH7ilMRo3z01Mn9ZdHnk/xa5CR1
c1Ki+VvtNHQAhgIjDKrov59Q6X/+UZPhEFXo9ZHsTrFR+VZugFzXUIobKDecwpfyl3Rp/OGdmOCz
cFBsdk9nxDuKo8nmnOEsfrFrjtUxPKtX8zT4WMqcwUe2JW9Y19pA1W3MoY2bnwfX4P4yFofIWd0A
LEFIdJ/82cnxjor75AZDAJpGwbFOsQZafY/FwKYSxq9cyJ4ufPGZb1G/hlW3hKignUdJzxodDA9f
yTRF6QllgAcC4RMgE2DFhxXbbmlOEDLzgfeS9TtxkNGLCq0Qo9hkc54Z1TUaDEYzEBhicFn98LSs
k4DOUc2kaVAR/mCsj8IOIbBsEddVMffnmgFtNZfIRkU5wcMGBvN7zRxRbEIIrqJXXp+CP8x+ZpWN
yp77GnjxiBz8/fy8SB5y+hCfaFK2VCZwStwBK0LiQ68wqNgzYXnZCkdLisqe3FLw4FxYI4Hl4ztp
rWABYNUOjNk2hkBY4cVj8JG+MYNt8eVGtvDFuAAUFpZEQoQRbJBPJsY8pFiAP1+fIWVzEeuq69Py
5DwVoSDcEU74irCe0ddzRKzwdoVmIW1qkN8Eb0vDlq/m78UOXwsUedgBf28tKYtsF1TzuLKDVyBK
+qv20l/Gj+o0vCwv6gdPie4O8YtIo5eQkp9YlAkJg0JhG+89UQHmWTjCLH0UH42/NLX/lDzSe1GQ
YrOcAQhB3vM/FzVaT5+4bULxOJdEkacV2NLKLy2UJl3xlFPpjtdRid0l66aNaJ1LpraMAxpTn5U0
m63L+Hg6hUhXde1cntIhPWtzA2GUUKgKfXGzqJ/BDD/1XEaZi+/BzrtlZ+Z3TX2XCoiaC2SgRcJR
RKw7oMYx7HYsWPatyqIFCUZXPv/7ga3/WWvlJauaxAsmWkz8jgAbEeOkfZ6Ix0j8pSiTO7Pkbh9n
kBWDiM6TcrxEBlIGYq6RdwIKo4GSWVKIXjGIp6D5Ggt5T3WOAxFTMoPclN/1ZsKXptPRZ8dDJzbF
oT8ORF9WoxuyUp71LYvAUP4UK85VNYKJIdk1Wb5LYvSaJR5lFXNpBi997SxIZbJXV6y12eFdPQgV
VGw82OacrZNYS3z7JdbQhMf9XOCk0a3T3DDllfZ0bbYzzK50/GIcodb272/c/2iG8MYhWkGzr9AA
+r4A1rWIyvBEWlqwDE8q/OK8jN1Kj36IeXUQivs64cCb8rMT6el2IhJVRmxd9iUW66H11feYSShZ
0LsF3ktLLoaiGSMaXp5zRdzHU+ap6b0I8ZSoHCmQxOu+a1mW4guXs22Y5qey/Ntp/k/B0XoA/NeL
+ibAE4EnDLIciUcJAwzrBm9gFxXFbZqAWBNINh19Q3wN2cVTvM82RaC1XYJrQQbU82iyoRy+QYcC
PgkvlU66Ay91HIz9OgMti5lk8pIMNk4TD0PfufUsHH+lsnrWOvOSTb2rx5C1JL8wtN2/f1zSnx0X
XhmQd7yIq6NS+eZBzCV8JqmhLMdGo2cxPEfjDImSOniC8pxZTi1sk/G5jZZ7GnsqmOdqP/y1/7sO
kt/muWwE/XPU8ZKsW996sNZQL3IlrxvRUXWcvb6yruaUvMsaWlY01oKnof7Lg1+lOZHQ3Zrvhvae
MXhgm/7LQlRdSwXftkWFavZ7B7aQrn9r5qljMShdkE9H/MMRnoEgs5dBPQ1JcOiMyQ1DrNm4oirz
y5hhQbHaYcAjRaaeLXvAlZSMd7IQaFdhOwakCkUqAhcVbHtLe0a3GKrUZWvRq5kLKekVH47XDF+v
JrNAfck8wOEFMQ1S/oR8pkRYSyi9UiK2K0XWquRcGel5/ACFZKmC+5dd4Q9WB1ge6gO6SuVKo830
rVAA6jubAzM1VoUAPGpWjzsBDU74qyzA9+PBJoZuvFrDX3qOfxYofj+voUmkJKB1Ub/tgnON2m+p
E+OYAmHvMhxmnEZF2gJtNb6xVPb0CYGNWTDP/xWZoTfW94xFWz/PiNGIj1B/1UuEsaMznXbuPETg
xgAeQf3Lme33J/+PPePbdn5rTpZLKhSlGVF41OkCWM8JudAN2FjdR2kPkwaW9U2XX5hij8ltSv72
8fwxIq1Pz+GhwV80KZB8qywKWa6XmRAaJPWtdqIWyEx7DBvllj7Cl7N1Iq3H+hqaOvR85Yy54hDk
f5MwrC/x+1uAZEpEBLRqkoxvByo2hz6pI94CDagNDMSdnLE+H6/gT/Vur2v1gQq3vYKXciZquvYX
6NyfEgqdyip7iGJpaInZY/45EQGzGDG4GPIxFjdR7E3mlWI7JR4K2qYNlxYY9F8Oiu/xWKvQlGY4
DXHRMtCcfi+f4UVMOkDlKHwwkm7rkZB0nfrxF5jy0CeBJ9gk70yBU4h/xG9/DMekp+Tq0mJStoNh
L4fwHG6Lj3AveyUtxHmXETbfY0q0MYTtiEXBPKFfp4PmU8UKEg8d9F18Rw6ADTH+gqIYI3+22bNg
Q9gxeARn4uHEJ/Mz2MU7ixRcZTtt6YRlUAyZMe/In71QPRZUfBVbOhLFq8CaLPFwTIV7pt2qW3de
K58zHFWaLWyMWy9fpndR3RRvJI3LPziJCeQ36E7Qn6t5o8/uSJbbi/RLgi5K9qJckZejMKkgO8f0
tJf5iVEug0Rkj/v0lfODIWxaQm9ZnRm3v54u1D9WXLqKNoxTtGGtDonvebs0wQsl10MZ9Xq2BXny
FRvAKIkFtJNZ45SNjxzfrGo257QeJIoPSBYlPpq0ZS4vLV48LG+GHvoNHlZ0tv4Q5dfaUC+M2I1M
9S5ZPSnyvslpHRmlE8bDs4UOs+6hzeigTJT250BqxCRi0CmNTTgGV0lrPwoYKI6FgqqXFw+d6b/v
h/IfFW5eNQop0PhkliJp+TYFT5USM1JOMmrRbyKNlu6yMFSaNQH3K6ngnoP9DoKB8Nr+qUqFD6CX
R/3dzOgtjRvqB0FxX4yHmKmhnleeNbc/G2VwqPs+dlV5Hhs6UohS/n2j/yQNsNGUdRWTQwfOgfVt
2oRGsRTyMlOOJGfELXFUXivtIvE1Fp1O8VRv0I5m85CTI5Bd+vyhMy6ZSPIpEE8HS1MJF8TvAhc9
g60pu4k2Y4+EAM8RZjHX2HesfukJerrs5b3NsihI3kl4Muu9lroAE5lut8Up2WvCC8K/wNgnxAHA
JdKNvaA7Jimk6QtY1b/pvFgm/HGqJp0SHSMuUY1UbUqu/zxNJXUm5blCpyQqYCZFNLAHQqw01L1T
rVMBynlFnZWjOVfeCmqnTi6I955gXoxv21BkiWj1nz0VspEwCzfA/VPNOshM8MHiVx2bz4P0IvOa
zCQlDaPxkonCSGQjontE96tGL1G1k1iODThgZeWtJd5AE8uNErasO2CmY6tQops4UAp/EzGwaEu2
Y4Ua5LDNmQ96waRCkH1cL0F3EXv6d8w9lGbhvCUox7rIHNRj4zJTHRqejUSkmR2/DBnHYNq1iNVl
sLmDa8Wmoykq7qAv9E+h+VoVN1lOvYZ6bzli0Oopv+aokI2I3Bg1etSK61S9TTJpASTIrsZ1gGxG
4yHivIQQRnzfdz9O61eW0zbf/AuXO9dwxZ3vuM0BIZwupe3Pnn/iDif/xFUnnxvXX1z/DhOLH7gH
F9cvz+uVUCB/kDbYwt/U7dOJe/7nn89uO8U2v/vktVW7+/oI3HbJ1GP0yQOVZ67h4bvd+qi1fbrz
jw093S37xGW9li/c5+6zeXd+Xe/OdxIk7OyT74rMSzn5vAJgYOGWByHqzT3dcXo595UlBsPrtLg8
7YVu6/oM3L4+FVQunoAXimbClnh0/l7iiWqbC7fP3uUk2OvGAMSzPyLnwlv3wZN9+GzI5eJHju9L
tr/jubnF9+FxfPgfO3668QVihn+7+K3NH94v/h1gRm1fPlp7vftFsC/rk7AsdtafI+f+cecatpbf
ZGBpv7/df//lx3r3GpaCxMfFNfx2l9fN5m9k74NbWvuu8Bme+Fl1/vP4ln+PQJdNu4vunPLtTXH9
D25MD5BDqJPwcGs86QdP/XFjoy4finvxUw8GyHorcBEHogicj4u/ojN4HdzJ3124Zn1pvMD15xpy
iL/b+beb//v63Q02xO22gwKx293W/wBC8G7Y3Lx+3a3Xl44PUGLHny0230CO7Pg9JDdzB1Zi/Tvu
Mtlct3Dzyrfgvtx487l5xXOUXyvIgqsYX/Yr1sLjLpvSuXF94gLKWG9e/+qRP/z9/T+PtxI5djdY
GOvzQqvgDoPtP64wi8leyR1b/Gfc57b+Nc/AtvMLD/LI068bs/4AC8MGwcFP9sZ2bP75/C/35Q+B
OL5i/BKTjwhNSDJP3iy37pdBC06cw80MbqCiKxjSy1omMLRfinYVxMmpomu+aO44JNt6oUtQBTtg
2O2vSBFpa5W7PnmAvvyoQ2KwaCV284jUqNxUcsC8VaAu+T7N2X6iWh9JP8fc2oqT6KfVsvoU/YZ6
ppCe5sQbsq/MCK/LyF6BuUes77LxQIe3LYPnYhWeTYN5TrQfgIlQeaidG0b5PmQkLGLx1HXycz6J
FwR0ziBtAngSgyocxJqSvvaamO9WFPpZRI0T4Jprdb8WradVC9ICEZuZH8Q1K4wELGP8OcqmI8+E
IAyytbHiEf+R8DbECGrVgu4lN3ShivzHrxvVi+bHRgXZjoDRTRR1Gxrde6wBhKy67hCY6mWqFGBh
NOonxQmjLnWMIHo1NEBxT6Msbi2axgU2n7XsSBGeKmi0LTV3MRH1zZjw5eQIdNtmOIL0CBBTMp7F
mbgc+LnwA6hWBjs1RlAdkHqVkGiZT+B3ZKTopLiEuriN65rJ5kQ+myRf0vpi5gX1uC2NGxKUVF9g
uqCMMGGDUXsEM3xoYl8xzF8sZBkCqFkm0ClL1DqSER9zRoC6z7dDNfpmuByZN7sxrpSMkU3Lm4th
QTmdunMkNcRqUeWLYt8yP/r4bSU5FzMx3pjVwmy8BqbsjTkUDXXwK4YjDCCVel/aI9ZSrKa46trU
LQC5anzkYJbe27R9qFbtIWEPWilSGkVYNOPjgh/djCSPSeSSlbtF6c4d88O2+FnML7ueD6aU5q1i
ETRkQIJuyOcZMy+Nw+cB/mxLJmcHn06/RvhxxhICPUR+3PNpE7I05umAqUSJ8FBJwUaviEEuiShY
hXEjZH0C1cvOT6KPIKz8dKqfwmVksB4vpal8ygJKta48pocJfstMAb1CjSWXs9/yqdDEOuLntbOa
d5I9sNANxwxeUq1wQ4RayfyVAZfXp9MyMiP4DBXLK6ntD0Xl5fdZhpZGqibJE8PSnadI+CiU6jTj
qGqQ86Ri1PgNED9qzSNeFinfBCHIkAANPPWqYbRLpF+KGOxaKXN1WIWUA9aKVxOdad79JO3ELy6C
UUNyifMXgf7NrElkqK1HVH7Wy4+5FmwxU3ahTCaXgZKuLeeDbPUs5x9jld2cCpkew/hEZwcm4FUY
admNiDQNJM7x2rWA6zX7Ur3AE3tW+xp0evCQdDHfAdNbF5HFPlSZU7Ochn1vUTKjEiAZT2VsuuPy
VsnU2Cn5K0xdBKXzg7j4UdK+04JXRQPTGAXYjYBf6ajpJIUYL3XbEYaxkDFPb3S9amVCDNVPyWTc
f+jzHyTi6WnvyYP4PvTzTUufIEtj24DP3UunikJAr9Tg6Om/LtHz0gGfoyEM1d6ZCmsba7xHVZIf
Y0U8BEG6aWkWSObs4ol1zbLHq05Cj8ahH1ePIRWF1MAutRieBDuP+riYIowrT43XI2lJ2srtImOj
IyazlIySb/00gdQIFlLnWoujNxk2SzKy8wgivR4FpNyy1xPZj6f5TTU63MsIr+TANeT6oqQC+YBn
rf7K6/HRCOiCdHH92Cj6PQdoynE7gLwSrC3H+tUEpqpTbFHWU1xpnJfhpwhVR9Sf5+nVrIBeg5ZV
5FVDEPpJ8FCuK1KaMrAIxymCTUw3rA0ONdXQPAWLa4qOEPWXIHrQldZHizEGEe1ppNXYGWNnhI4o
uxOphcj3lDA+lQ3erPSXKlV2L032JLdOk9RHspMwwN0lvdwM0qldI550SKSqvViGVxHZoPBGUm8j
TXpOg5d4BUMHV6V4Arn3QjYw0JPGRyu8G6fXEGWcLliOMsX+LDbHIG8x3g/bjDGwkO7zSIOa4Qco
e80aVCMOq4oAl1njSZfxFnBCRoKUWMUplgVqU2/Z8rYyh1gvx2q+r9tziFiLxShmE1tq91X5HDHE
1vWL0tOxFenXD7h3KR9pBv5yo+eYfJiRIxoCMVPz4ulVtWmqZ/SzS91dzJrY3OaVEetithYVGJJt
9mHKMdrJ2wz2z5wMFyOMQdMrWy0O3Uh66WGcCpXpRBxWiGouPaU2es6Aioyj0qMZjyS/ndkPBVzh
80A5+EcJ1yUQ2GHC0JPV7mzSEZfh6UtKfZnkyh2s/CKCtxyrVc4qnkVVQtREXsKonqOodzQepizp
OZev4SusuVmc3cxAtgA8tkNCGhI7vCZ0J+0uqiDr0vHLNJpcABcAtVdGCy25PksUMhLUG/B7/K5D
H0p11QxLkrZOfciJSrNu4jgCIq3sUlU3svUzScHHoo+VxHtN74kbdcSOgXLU9P5dOVTEfDXMQaSs
3uWx4plx7Gujequawhm4vgIiL2JPqfOXTPEIGEWL8ojOE70jIR0onnXLNaPaE2LpaTV5jTmgD3S5
OVoW3cRuXRHmEb3oEz7CZIZYMO8MK3JiCCVLLm+g4ehR45Jz6gp5fRWTTz35bEKUGEDqp8DtxfFn
NTNCLrIb0iToUgvNH/0fy4XQR+NRRnoMRjsRGMOAWbWQeKXEFyJpMzZMVnRauaR90a9fak6okwSJ
gxVmBVOIvibZQy7ocBfcq6P0DbsCK7aKpikZekHxY4yJkkZdqg4zaWOzo0AL02nRKcxDZGpTfQlZ
XHlTs+cK6kyY09+g3d9G4aaofplB7Pap4nb64FT0TuHCO8vi1cauqR4NgZW9oBAJ8rHkOZGfP0eV
NipJZNp8NTlQcg7XNfkBF/A6nxEObRdBn8w9XdtX2YOq5Ie6TndJO+xzPI8KeTJzeJQML0SgXT+y
o2IhC3eDRlpoZpFqoj71NQl6bUg0Rk2okSJtx7TH3Q6JSxJHr49A08qVH3VQXWQSZ9Nmz7pZCVB6
pInboPCi0BLAQYYoKuNBNsIH2Qw3YnJLlZk9H5llXcgQGbBUcP6No1MjhGeiDfainD3VyCjCnMSQ
KvGihE48mIZ8CHaTMj4TE8KuYvqlET8CFht1UAjFjxnMx0S3QSIMJ9M/TSneYleO1m2Gt4l15yDR
Bddr35BkZ0AKENYDf0dWC2wozRooL0r21EhXA/8HVSNXRycyQLxcxBvdDGedg3UxkWXBKYarL7T3
ML1NwT0LUqeTg30SBM8LVKepp8hgnPLMcMfp+Hu9zkmtIhGLusu0pI8GOKmqVX9pokC+jaWgi9/N
HOdphvUk2LYUhmvmT1JDMtQynJaGKt1YgeVai+ZEDWE1UOKcV84iP1/LCeplSV/MyrXo2dcVBoG0
3ZriU5k9UnjDsC345hjtez0+NRK8kpACXGKQAUItfiaMHvJLWMvumEsXizzwxGz4m8JO9PQT7pE3
pmgDu/yhReuYy7y/nfgWg8sPEESsO/siqnZB8AszqVpdnHVYz5sCpQ3plxq59hzPi9JsQmk+FbTn
8jbdisoT1bRd2d5V2jbIppWnuEbzxBZpInsOjK70nuUS2gSQK8yLkqS/FiSgEJ/scIdRKt00NsgA
VI4d0PoGtO9gvIoxE16kIEsisCjBrKH+StEikYOjeUOVPGnDXR2uSvDaVKR5t66yXDpLuvQLU841
Z57jGRhKTo2MaRb2972FMEHhhAm6ZZexcVUqO1WRHaoeVwouhKGVDy17jUDqcsR7IAqnaWJWpsFN
nUpKiCxJLQ5wcXZK0lMM4g+riQwLiM5GBbbcCPZY2pwIMdI0csIhXqG7Fw0Fu7raxpZO3hjVApLZ
BtHtCQBdlsoxw5a82G3LOb3VRG/sEVQ0Bb5r9kICoySUQOtSMSR70urE0zpzDJgkpFl5yIXIJV3b
nSrhqKzDo7Kw069hKC8Jx4LaJMcCy4Am64Coo42hfk7mDkAMKQrzASK0owvo+JvSj9f3ifVcIloP
oS64AIvdCQhQCKULeTYZigSIEAErL6D6lnjfB0cLSAc1quKO0vGZCtljU1P07jU6dJz41Ww8DZx2
xAxhTA7fm32xbbX7ugaaoA7xCqnU/aioJxGsV/2oy2OIIBPd0xl1QTa9kEdp9S/LcM77k9oJtBtl
BM30x3KigiE8JU9Th8u7oCMqy5vYYjYuNjk1oKg6gCmK8nOb30l8HhcsHZugFcCtUzGNiivZkO60
sJBIWEmNPggLIi23OZETsgxMHL+N2qGoLY5Squ0nRdnoce80+VHsRScqVObkJer9CFjYi2URpMvK
oGnaM+ccaQ5+CqyX+0ZiSKajX4ukLCCw78d9R0W3TQM/oNNPV8nrBuCgkeUKUe2X8VfWmudu/uox
aLcjDJuERyB+OyKxZy78LDc23cL+nxIXsGZLxfUOzBn7ZcLSl7MyoNyRASXvQJCMxS6sC/tLK0aW
MS9d8aAWMnqL3GnD0I275arwgbQm+rHyOJVeQCykVrqtqJ3F8MwaZgdDSNwPTeoOWb4nrudNS2AH
Fvk5GtorU4Otya5rLHeJINw07PwyOWr9ERvhpgeaKAJUrgx4BVHhdgEwO80kpq7ioyAAp0rX98/W
sdBL96h+1OYEjMoKk+vfg7KDlVc76fiWI8W2kp+13PvxcJDGeZtTkR2wyaCUHZWXFVScnxaEAlQq
wjL3Leu1qpAMc+oKrReQj2uVoC3DK7akhFqyaDFVQHMWfOU6xxF6FIOiyowrKhYKR3o0qqeJ1g0y
lmyk9NvSoy5kt4/xR/HZPIVIR9kRRnObMYWpWPBorYForPM6pjFrA9y4xhpRDdJ6AFLe4rQmiJzW
WQUEY+RlUwyYhgCD6k0k1AwNgAPAg6SLaaKZ9VKMOwWt3iAqXsLpbUbSWents9rCyJRUP3nEjcAh
/WV8Uhf4ofy0nhDW6c842enO3A05eeYgPsR84DF1iBz6J6YdQ0zcrhRsqZf2dFOoCci+MRs+ToSN
OA7edmlA+rNwUSLi30Zw25bCuo3tPi94ayoGTGvcDKD8TLXiYGg3Us64J/VeEU67LILXyzgaTDbZ
AeD8FsS1IDI8SdgFMatO4n8Bam3bNvS6VQpQbAl5MdV1HFGdWYwRXpoMSXimalKWlHuH7bLVcqRf
4s+FBF00ZNGhSNiPOrImVX9BD9RaBOsyBBkIYGJkeuOcZo4xUDlS4qfQWs5qWwm2LvFiEvAJgnwd
F333f4Sd127jSKKGn4gAc7iVRJHK2emGcGTOmU9/PnpxgJ0eYBsz7Rm7LYmxWPXHJM+cobJWjTT+
tIPlVi0gndxcw4a46YYAwgbScEh2VpefxFB1B2waLctLLaq2U4jswmy57BAbK6u4rhA3kBOC5Bds
IWYmlE2yO+4SpXJF+lJ0I1pazNh1RcDVVt2r4Rjr8iFR0fTL9TYvPVqb2ug4Ej2Wai+F8T6C4bUp
EeLtItdpY6/MVRUSBdeifMyf2o6G6JiZ3lPMKW+34cgoKD0liIKo+DLkym3R4wkBFjBovqQhxCNc
m0pzHbtPC54zKsVlNWVPWbcpyvieWMrFCmRiD5FGEhaGIH2Kkd6yEvPjZ2Polj4KJNG8T9bBG11P
3ugGK4LsCwXXYRBlUiYIl+pMkWRicprkW6+/ZPUpG2gvNBHjKvVG7IH48ky/qBU5e9FsaMLj74uX
NkvWYBeeUdIYu/J/vIFtMoRno2N2qgf2KEqoirgvhHWPLVC3mn3nFXbHJytApqZMqS7PO33O9FQB
CgVhMwTDiR6fovWWKkhGVb0hoXlRGhbEIw9zQ0fmHBDdWrjSLRS0RaEMLkqwcdlFPL2apudqXSjG
LNlLl2X3LROUE2jdRZcBUmKpv9GKR8pgd48rnplWcP/f1OC/mfw/KLKZQvtvabsWTwoB6D3Tdu7g
C+58vXwLB32Zxo9cWMXaGxGJ//sz/82hztkSCHUNOFQEu9IftNxodYDYlcKSutNXBfTSjBcSTvYu
UBhSNhRJWS2QGv3n4FzTvkddGRKPBdTUZ/mWhu/FQA2TYtoFqlJWVaaAr7AbVv2s7FFIAT2Zf9tm
6V+iHLZZx+xN1BWqB/FPQ34byxC8YdvuxeojamY05ZQPG3l6SKk7L/gklL1GSmoAzpj/fbh+xRT/
EHsoJilmBh86h9OTefnPUxQQshX5sddQeAaR0RDPmrAi0Nx8epdwPcY5FWoTAWvlWhNPOQO3gCJL
zsGz/kJ+K3iW+aw/t4WEDpEmCRGH0K+M7b8ul3HM1QkhxrRHnXXKY9pDTHOblmdDB8nCXz1kwsWr
up3fJvdKUB/CKe/fI7m5pUkPIhGv24yQRKtfSiFqdwG7sW9z1WfaZ4XHoNcANL14kw/BWRGjw6Es
dm30QzBTIjHNbFtq0MslCLkZtLQDImo0Z4/3r8c+gqjMV6VGHA+HqSGl2a/7o2C6eXfSNOx7wntf
Cm85oJBsPWWDQuyKtrBGlrx91Kya6i6bN/rBCfRyxCJBUjG7+LNrgjBaAB6ecsH15lhuoU9dQQ4g
Tga7q+YxE1koKoWd3LNGjcLe1qkY7Egln9pj71s32TwrmnAoluW4KSSSY7tdZW1jJLM+ylBkvODl
JBamr5SF6PUFg8gOl6ebSMq2ZTj1ytDVw+FciP2XHxEsrF6l9Krkc7DAuJSEjrix7Rxu4Xvj1pze
5lrUrAIcMG9MHbchblkpQ9fSsfilrynR8d4NsCVnXd3VirgsZP82DeUmivyDrrV2+p40bMFg7qr2
RW7exbpaiuFzSIAUlZu3SjSXnfKDf+CdzNRdUsvYkpDdQ/cEA6vL/qHrmTtZsaPH35r5zmUiPQxW
InuNh8aIlaNjS1SUqMuqh+KQODcCeKB8n+CydSowIhCoBlBKFR8UrSwLkZwS+RCnX2GzlysqSRHn
HmpwsVlMr74o1mfKSSyEdDVnZpo9HRQlGkrzRacljGWRguG3M74CIk4ymRgdPSams9vHOrPK/rmZ
zrFRn8MIXQTwhl7cBGKKcp4YKpPCpKYDKXIVf0dPQ+/tiNUak/tUoy9vPBIvPluGb+AMBgwn4MEf
DS+ShcOD1Voghc9ZxyUmbEVBcZIwe4Q0mRrEdhdzKRqjGJcWWhKnxlIaVSPmZ3KlJnz1qeUgcHU7
L3ohtnFXqTz20Sgb2NMORpCvxbiZ4+LTKnSFLIuWuRTukG4usxTwKcc2itQISgQSyJhvtenckH4c
ia6mV7Y6uIm1afFVQd70eeMi2T0K4lm1gKa8bJM2nwLxdiPKGlofy+KDpOpll2+U9lYN2krgNtAG
ws90Ii1jBLiBt5VCy86Y8mUkEgFKp+XAsj1RDm1TvTQT9JLgn8Me4J8uYxnDjIE5OAG80AtyDIDB
NZN4fL3c+NU+AbzXVWMtT++YNsRDOcKbcj8HHYnSYIsmj+/uc8y+ypC6Mo+VfHpUaphME+sEOapz
y0inX0mvsg085xUwhsflWzyVQAiifvGD+MYqf8VqezEgvEg9HGgCGW2I6OWRaBrBiQIIvjx3Mw8/
AxCxAsVXQun9dPA+Bn63HmFWRxKcQYqehxJmynLbBzrqER/L+aZnzS+M2IF3HUlmtd6yj5RH9HBn
bUecAvaK9tho/b1GTOMD4Ac51vpgG5jXULkEZkiQmfSUkiloFlRTyN9AzOSgLKRcXiUwSZK1bYNq
kVrkhD5X5SNAozb1mz6+zdev6GNTat5NCBMtLwlnv01dQIgneCJYopEuovxhZt4mkNSDnKcveH8Y
jwFU6eOR9Esn1z+pFO5lq6R/muuZBWga1nZa3LX0u2IlGaZnNjFjEqgr4k9lfcIxW+OPKR8q+ALN
iFexmkClbTUzdtJqWsZhti0oRPQR7o1MpsnbciDAUOvg5R+XBZqkiGWi8eURvaySDVmn5i2MQrdQ
8cj2gxsLSKInODWh3OVWSBqGT2AXvkgfUR1mdKqFwyilcE6joHbp1XMr1htxBcYijWSsLUT/0IlM
ZtprqOSOyXBmjnbMOp58sJ2Za7vMe5dMLKqKCwMgm9AN90Kn+rAjpthR+54bq6ddCps3mS9C8BhS
YQN1tQ095K0icHPm9AS/YsumJ4blOEzKBMqTqZMb53O6p6Onx4Jw78HrcHjieiPJlwQ/FltY9Cdi
1kMn15ODVFPLFG0G45NUsEWEKlAku7CLN1Q2iiRiUmzKTPHajcpuqF6qPnRqHwFK8pyU4Ub1tHUI
1NGld62PdmQOH4YZ7Wp2CLm5yxhSC3tURrsar/glCZ2PncDjGdeTqAxYasjXup6fz6RL+huxeFgd
NzZ30Us2HjN4QglYOcyRQxiU00fhuksfMt3jRNUt60jaqZp/naoJGV/54Zv2qZ8cr6jBWAm3wGIL
RDAINBgUivWMY2NJ7PqTRCi3ANWXSY6ghEsd4LGR1b3WrZXoNsZn6qzftPy5Ime7kN1F0QyrqmS1
xfqgitig8dR5OJ0Enr8lzxWfBG2RU4MCcM8yAT+PN0et3lJgG7M8NCAph9fW+hmqZ13Dih4eKz1A
6FQ+WH6eSWh0lI7bfjTtinfVtIdcNI5J6l0inAIfH5gE54tvqc+PERUSUgdBUOKZ4ZeTHtVm0+9A
Kw7wsfs6PnsQ6ZV3bwNIuCFd1XG6nYhvKYt9J6MMjhy9s9XMW+uAHErT2DIQbJbSNl5RUdKRH4yy
d146JCFOLwY4pIZ8sD6QJekdJaY8yZBszQJAIXb8mIvQ65+MMHKNIFiZgC+JhVuWUkmU2BGexRzu
Q6qPjaodwD89QniJTaTN/qOgm++kFte+aE596dbNyyDBWPnUql+bBK4rmfYTC54BSqsN7jJYhUyT
gOd5zE50J2zGU8paPDuq0mZeCEadLbdHnvW+MixzOG+POJZT0r/CzonZE0+iaHjOG5hG8mL9tljL
c94N4E4JlLjQnsXoGFTB0vMbjD5Y8EjD7EVKXizqeIr1oLpj9KknH7LlY7Yl52O89MEh4vHegvkL
teMpZ7MloQJsSgmzTSdP29qPWU1TFVQiBFCGeDWSAQq+YIT0x8CkUf+8qqwdcaLnsKv2eZZsC2u8
C87gJ2uVyCm9fsbwNTbUpWD6ijQiHVgx69R2gMsbGimHzWmoAUzzW4ENgaG+A5BQih8hgatob0ay
CyGWp1q+xvex4/GjrcfSQrwgLqHv0IfEtheIdhBE61jQ7QpuPBc+05BC2Z7RE/1eXO7TQNlUFCKL
mrcdaK3T4f0V/WSQQEs+F3s0cswp0UIgMJFxISySlPEJ5q0Lgz29ADiAWjBhHAU1wekKvGnMFJyr
RafYKMHvgB6lJZzGr5ByfovFWywMO1GojgKHtg02PuY/USYBMDub/qcvvsgGnlx2dnyVQ/UbbN9l
vxqFJCJQSoDaeDnp2aLpFJwWGslX417uYQmnN3hmrrNuOpjyl9BgHTN0njAvYjCsyz47puoInkj5
l7Khe55a7PcOekW9YdugsYaYFgRFCKCpj+kjJudq/siB4gpRfZYyt03En8AS91pfbqeYNE7Ka7hu
xzA8MEDYWXOwOHZIYBXxaZqOYs9EgLloxrCZaodI/4bJk+oXkWBcM03c0gtPTX+OzRPE30z6MAlN
9cOEHgC6h2ZX4+T3H6QZS9xHJiYiljAdTYaNTnyL8TyCVgf+LpKfEv+MwYgcDzSXpEpnj0Hd5G9Z
FNjqqG6TnKgmi45xUHN3Gtu1H0Oz9usI+VfCZI1+hl03aDfTBLYr8aDMXB/LL8V6YOZPfFso+l3s
iy4h5KX2TL9uIvv7AWtfhzdN9iGtwEYL5S2HMmzgh3rCjM3CWFVAhgkPUZ9SGpMw3Clc5jIdv8Nq
yF8mw1iGzMTD5kUpYCNpIAqCn9j4ivyXMswO+5w4rTh5qnLYM2CnqSTAqGD5NlspM5Y4X52PtzUC
LmdnAIbOaU3tFQllhrETrH1rUUdJiDLPRAzeMxv5GFkoGTu5IhgYZXBrERfEHKIDzFVN4oUmeCyt
e2TpT+NZPM6yeytSuBn/KIEJFxxW2xAXXzg8y9JPnEasrvYJ07Sq+zD996GGWR1OccgsNnUSHtkD
3JXakaDHSqJ4DEWxrkK8e9Uhyb8Grq886fY1wLcf7gwhwj/EpNWH1KVvHeJqTkGvUydMskVMqFsf
gxYK7cZS1vOVMCYnJMI880Ha4OpcIaQOWKshANBJW9pRSbJ1N3EaJbsXXulvg91Fy/uctTQB23JC
ASrzocpp6Rcde2s749QgJwT0YGhm1qYjmF+YSv+ckNo1SePOIlDU+Eq6mjA0yeksOhS6KwaNZlYE
qpaL5IIQj20epgTWbU1BXaUt1fKV8mXoiKZC5hl6f5AENHwXKP0VqOaiWGSxdY766JVpEBl3w5bA
txsWPLsQdXf61uTaTTWoCK1DoFsPi2LkSiiitYmfIp3lShrTQzWvF2ZC2EbBPDZBwjxA4VeE3tfM
fGoLhB0RSgQTMmK9ahEYCtP0ZcSuqWW7X3t/0V5Vouq1WuEJMCwhphZI+s6yBmsi+IdeTByzeFTC
fpz3V3lgDPgaZmcwuT0pBmvCLtpHF7Z7PRI3ep6fSynm6Y96b97GtCzO4VxTWRT0XowrWid3AoH+
7aBxM/jLXiZ1pSNBXg1QqI3SQVEjdwhXWf/SoYG36sKddyhs6idLi06tRt5m165IzDewl6Sht4bu
sMus2Pr9K4Ouniwt0afAwmCwfcH3eqjy73oggGTAZe1Jz3UKGCqQ6tDYLZdmybOfj1+ZLUFUqLMs
EAEt/xSQikMa1wCFHlte8HhUuKFNu6xvhlUu52EoHz6z3FhEAo1CaoqMEqRKC86iSW+2qOylkbwu
I33omhyy/KzeCuY4CXdyVDDtsCY3m3w6c96EBpyWSBct2OY4JH2QlnYkp11jMFTyTTeBlxBn2oV3
WaLriCqeytP3QQMAEyGInghG7pqbnvNz3VuGTKYKf7ClrnGsuiHwZYnAb1X45mtV7S14BFOOEKIY
TpWeJxJM/DbbfqWF4Ug9iPcs2ie+12QZp4C4qd10FaTxNdJI1ZDUmxU1F6v5aD3zrdbThxCbxsLX
KrQorGusMVpYoMJNmR5Nk/qj1DjleeLoufysGt4OAbxmSbBL3bm3xiPRKYvJJN3dYLbBZ0kJSDtN
HhXNHMIYrKMxciOBHvCctBMLfwuOsPA1BCKRogmBIIov0dviIIWM4MR44Dw9HoE+JpMjWRNn4DJE
2xqjrW/ICG6ZwtfGdoyZz42xSPpUvala46oYpLT1DF4+s89waxWNPVI+pms1671wK1ueY2oCOLx8
9C3V6T289K3+ULFqeEblDi2NVWQgpYz9cd8Sl2OHRgS8TV87rd/19KVzDVWANHHRra0KTSjZXWLQ
4eraV6GByU5+EsfhQLLeoGwFapjERUycXQy6AKu4MuauNjVKyE3W7V5STpZ4QHNB1ZM1rGKKxgP8
HVqibScdX+W4EL3UhcvO6je+9g3paU9j3qLLSEjyIP1AEXBJ95tqVGiLCF6wlUSk29RHOZjAq4ga
YIWzLOtVQpvToKfrq6jnW2lgTuD1djeJ+9ScnEnWloIBatPkBNrIHNBxnm9YXQwrSkRKtVdMSC3L
ONVi9hM3FKzysFJvvoQuQEMsgZ5i1l6DJY5OK36Rx9VBmWAJcaOEUDTStuQRLMoaHHhpqB17LtBm
awSLWFiZsAX9RZKoCUxtLbhIjU7V1V2ouFO6D6v21tAVpHk0uPRiEhDyrdZcM888x2KzMeSXHAKx
YzQOrVNkGmsp+/RQTfWR6ZAqsgk/++HcS3PbepKi9n2qxtBRmhdi4rPUcmmaF0zkW/qwGYjVlPwt
1qDVmNLM4231cuJ2gwVJAXJYY8ibTNypgm/XOr184YskHOQut8cMuxyCAFyG5Moh8kvkNcbHtTSq
OzEU7ypZNvUpUuJj28abgqiVOLG4MW/eDL4J2MAB7GRGry6IHLOaHJ2Bq9/ESARnJGPM2t2YmYjx
Ojje/hyK1tL6Gg34fDOG+P/ssy91YEkhIc63KN5rfBTYpi2jdanpTp58gsl5eYkKXoG9m6TDGA94
vYkhN+KXnvl6R+OKBQ+nqdJdjS5KEr2Pfe9mDaiz3K40hjV0kAYtv0mFPH0eJmQyOVTEEYrOPvQE
k/UYShktElrsijlJ8VlWlxoAxKI6TOqI3/HLnC462TSNrxyzsWN0mFZxpgEmAzcCtL6McwpOJ5PH
QQgBYX2Zb62Mab6npUuHYVE0IBKtK40+RA5SoLvUAmnRwmR1bIeQGGTEsvxNLzE4HUSJtDFIPTTl
9YguokUHY4WkRZncmSI94B2KoKxcVuGwjiDreh5ZtcV9r6zzUsFxhh0xvQz4DjsgDtLnci86T4V2
MtTiaZZW+m5aqvQEzEi6SR5PLK2o7jqlTLMD+TAF+pLaaKcwOkfDFD3Xc0ShsWe9lHT5slI1GBk6
8OZR5lUL74ZkLiqoiXn9povxMQuFQ9nNsiexew6xvQVG+7CEwMmq6NLpn5Yx824N9+boIzJg0U4m
FUq/yrzoUNPoG0NqOOSJZ4NI60ydOznTGdoUfAQrGdcjs0s4+8rux4eRdadAG2yhFB1BMAlsUGwN
x42EN+Vjnbr1r4OmxK7Ctx/8F7PLoYdCaS41rufJwY6C94TUMhwg/7Gg4DvBUsKf2Rtyv66j9ew9
uc8Vt3PfKt/xdxhR1ptyya/+lpuuoxX/3fg2f+HPxpDZULLhZcFqcb/Odav8jIJVhLabxWwnmb9u
rotrioVlseHr92wv4csaP8nmuuYlmEdKZ/5b/uGzvdUdHwkb5a2+f0taeVYsFrN9Jlxs8N3Mm3W/
z9t4xcIy7ebtn3+K14af32frzLxts4fld7v467nllX/xs2wwxfB586bxUfOb8ELaeot1csKbcAov
HCQOB5aZKwcgWLNf84vnj7rylb1j0698nY/V/IV3nztl77O3hh1gw/7zo/nQzO/u23NXLq9mk4b5
5agreKt8GdCrmzvzXvDN5Po2wn4aaGeL0GwSCudDzM6wu7wn73riCBC+Q67eatiIh/xSncAOr5xq
/vV3mJ7U5dvhgA3NWmDSQu7aBodsQ7PLLluXTn4Qjl6xKJ6/vzku3WJxhY/EnrNZLISls1nw09n9
870Rlle+FdhPdvf7+s1eU6o7n8Dvb07c9/eaLuAr55fDs+JwrgeXw8pZX1/vHKkNW7tm08vHsBPs
uY933t10ueC1m83aIE3tgEVM2+Gf4oRJvwcJJxF7+L355ErhMrpezdX82/NrOV5cHLzx7zV0/b7O
G3hl0+YTwrVqs33z2eFT8DstNtHq+u3ML+ZWOF3vzny1XJ3FYu9wTQYrKpQDzgebOb/I4Q/vyDX/
+w78nCtq4c0bc53PKr/GO9vzt/zsisFqOZ9DPpqb4P9fw4/5AVu08ebbZ8PWcWCu31xI84mbd+j3
4uYCwYp1/T2Y/SUVokuIxDBobiFJKgSuuSIujoEA1iE6RQ1MWrY3SlZB9lCc9O5SZwQKieUqa2pi
3TFOgcO2hIGqpKfTFEJS265JW4XZOKlcWXNNUQSJsCedesWgs69Y3fWA0BNKPiPNNmVI1I5kLFf0
umLiRtOxUSeSUwmWkAC0UdBlqbjl4RlJTw1+z743yE5LVwqC144kJomBcKQtLNHRw4gTz53lDH3o
6FBzRExtnQJgsm4evoMSUobgokZHuRPO5bfKoYDuEAdjJbNVGjxfqmWbuENIKZx0UugKNB0lK/kI
RDUjlSpltl9fkhZlcXZTiutv2mpAAXtVkVw29xMhkERpHvYIFt8mPUWJin5wbm+1vOOU/Bh9uPar
AeHmMhreK4KHK9YTj74AYIM/a1Jynesa28StVZN13CfEXvWie2UW7FTNd69+JjMWOEHMDwLcUUW6
YbcOonrX+9pTptC91YLU5sXaQwozpXeUbis9kJGcA+IGc07UjTyO2Md/ClocV8PaFIYPY0KK6Ck3
bxoP/OZh8tLdhEjcFPLnntVahQQb55qSV8dwLuDRsRWK3krf6tMbqWdkxiUcp7VE5mgvt8uGlTuG
FjrLiNkyXXKpeyLaBXD/DtGKbB3Jecniq8xyzARFKOtvMQZVgeOauaaxvjKL38gUL5eC8hGP11nK
JEoVjBLQkBdQYHit0aCi2NlM05Nu7hRiwAMmTMHCb/Z1+imgNkkbFYfuXANMLJfUbOLSXKegC2i3
Gks/y5Mrx5KjEb6oKbiCtE2R0FPCTK8c3H6Er+0sR9XGgwGKU7LqjkZrPUo5ovnnIY24ZpON38Fp
h+GiJQJPXYspaZjcHIFS7j1dwv2a4nsxNyj/d33abnSCbqg6NqJ725FGoAC369FxQhuTEZTc1bcC
TLJiEZtHZzOVSaY0V3It221ziYlHicZLZu3VbgsVvjXbyDYgb0XzOAjk5S/TLroC4O99BKEgL+Rw
6W6p+cSnZWQYhxhraRPNZ6VR0n0NVfhWE7ltCm4H+J/N+FxxnKp+J3cuBueYiaMc1mcRXagvWXt5
wq0XKqxlCgkaiuKkiQab6aGRbBhL2tUaBhviy/HLmBxg4IIZ/ZqRr0mHXx5xNDQyd3vmE/ZDkjIL
TJLzcSayLAMnNQD62+xDzTN8WSOcNKrixrTzubZSNaSKHDgOsfrMBseFeYmqYOM1pZOCokayrfBt
qzTvYYdQGROYGuwM65zgR9IYwiTfOwc4WxDP7ZhW4c5JoQs1Ti4cFEGmGhN22ceuULNwR34vFxcl
f/LwTUlNcUimjLovoqX4bSbSJLdFtleyZqoaugC6Xa4N60GfDl4KqycbR5ZIt6jEtjwqdz9eR6WB
uG8um2GhYY7uMEjnrlCeJn+WJ2AOY9U6ygRHl06k1Addtx4q32vhnDnSLIeu2OfruopvkSrvWYof
CiLtE/RU2kggR/yiQq/IPX63sl6L1ngSkg8zeCVLnNYI+l3Q4I3pMtYwe8n4iUQk65iNprfR3M6q
/AbJn8DoqBf6ktrVc1xh2G4N5ZGLXxYxhDIKTV090CyoM94p4VMO5geiWqEVj+yaq7ejcAxdUKt8
NPqO/OVxfJbHbKlYDI3fJkt7A9MfTDBiwW+/umneZxMpC5xUGpH7hbkrkxrg+bUUMF9O3br/Bf8/
TKSiNIdPTGO9Z8rDmX1bxzhBTgL3qMlbusO4ghaGyP4zWo1oBzFJkKiBAj9YVJayKYXYKQHnqgx9
LdtumocC8FBDadYiN55uSpDblwTId25LrLPY6Q2qDOFjWJeNVr0AAiQ3dZ81SCaxg0ThDcsDZD01
9OZLaCFoJJOQpXI7UGrbeK6eUEpREWLP0m0g1kQjUh7DSDV9xt99iQeYlPmop+rrK5KUZddeanOL
WMNEXFIFl8pPrzMY6wV4DKxvKs94yJAJ/ItEAAJM47YysTv4oytq6nFQlXX35n2I01oY0OAx5TI/
s2mBIXcCJeZTsC29EkJOaTzD8pBuK2ZB7Tb1CGZYD+/tGaF685YAP69GF/H0yrv+1B/1h0/+rXn1
bMDoR3SIDkq/+CGCj5DVhWlHjnVnuQHcFSIEPUtnvCdL+aAxeCxJDELsvIAEOUHSLIPvn5/EuSi2
d63f6XxsP8LT/CEsV23jbi5NW73yfyv1qqZkR6PzWSdO5iiv1feWYc4O18JZdBFcftx+QK8cqho/
fvpF5mwfwKpuQzvD4kEc4krmH2/HUnpRIXvFkc/zNldWA1ddq1Y8YLFP9iuNQPtukp4CHf5TW0la
hwZOxhw6bemnXvihsgwYoqJBscWWpSAt835METMbSuSMzwRENX5CHoAschdZw5jS9muMJUncII0C
487bfdRd/ASXKLdVjI5VvwgcPMB2NyLsn7B+BRtUPKUHyb+lvbpv1PFQ4xoVy2BVyNNHoPa2IvdH
S1F5fEQHleEzGeBNY/wLVnRJ4AWKysSLGG8jnoUCjFXiA2kyHPMHPxXEAwGEOXG4GjX2SY4Gymhf
Sb1djDMrEsF9eTro40jO+rQwmMYBdhuOXD5VyHyraHiVemkbh3By2FZqP1r3yJ30GaPyiM4fO0q/
ko2maleVlHchccWkdSWWh9H0ognmoiYeKkmIig70dQiBl4X9ocmTC27LTEptqZpsw2Aql8fkXONw
RQQWqsiOJRIxecBrBmx4iGrkUx2T9VQhQGO1aCJO1EjCU+U5RpIik1B4ZMZNKL9V41SQcp2EP0Jl
fbV1ee7G5t6zHhXxGFMA7Gppswi9iWRrBN56p95L3wC9WKXqVC8YNIn7Ru+TJN8VaueytnapisVX
94GycVvMabAVNFNCYFHbJhjOIVFIMGJXrKRbEOy8KBW07oCwLQROa5pACNAJOvmDhelkebAuPYzN
8qmRfwKfGoxKR/hSX2GqCk9/FWnF7khNhD5YqvkLlfcQTLgWN2kN/15g6kUUEVCuOHyjSRssD7VV
fup9kSkmVX5ivW78LwMAbprYT0XAxUSqQYc4qdbNp2qqNpCjrWHXIu2F2k0Yu6NAi4jmJVtRQYP/
nGWECCppfC3Z2zhOD3V0MQJslKAyRpC84CbQfMRUQDWR5cZE/tTgsKaW7qpieC0kcZ2IFlc2BHCD
gSWfgCfO0Qg5OdkWjRpj5gb9JUlnIwuwb5a7aQFR2jI6APOOsYbqiOMe6V8hNu/B+/Hbc5KOqxjh
HCjGIyoZByA15BAMPe1gyQlqojmqz5Wd1wK3DMlLDviPWJUG08WIlKEp9aeSPohc7FipjOv5aohp
8lMAc9I82GRTiEHm4jMbwZ2f0Dch1tfB+xrVHkmPgizG9vU1oesZNwAhVnH3w7je+U4dYfuJ4EPt
iFmMyaIIZ4opHGWD4hntRRsupZi4Wk+fRvnCpExWXgzkI+WT0W5GvVpFMcuR9A7HaXjVeTBl2yto
VeWSetKoxmRxPGxKudvUDTa72V9Oq3WJqlmOP6RoN46Tz2OP0EW7Y5CNldlA8Mhw381mGkfrxWWa
VHjeKWwZPoRgWw/f4iSgMNRfWiKbpug8Ujafd9wX4GkTQZK1+iYzMxcy2ksQVTFUGb0BIU+ELxHp
3HFo8Q7mQD6g9R0igioOU6EsQ8h0JnofQzjtS/Fi1r/iMiShCc8eMqzVPnVQ+FjWfOtw+KCIDJKe
u4kSTc6sbNYIq6alikWIGqnYvCPpUYJjHG3RxywizpI0YkPq1KNVqtuBlHIkEWUK5auqp8jLt/RB
20BdjtpCSWpZQMFIF+4FS0UdzKlovAfOMySpi155TOKbKHOGp4+4Xsq8f0wGJSLTUGEgCkjA73vb
xLxXBPnRzIcjNppB8J5KwXqeNO1AGMIODcISJ5Qb8JFQah1GxGqDqVw0AyduKzTy8TnKWgYzRv1R
7CkQVU9jTJJxIi0wsDMEew/OewIurPEcYkL20SSsSfDBVFDSrBqhVIVsRaK7idrBupqT/FaCFZJq
tYtF+S8q4393fpmGbMgKdUy6yv/+EX9ojKw0KnQO+3obJW9ysIUCB2H06KXz/pblN+fk/UPO/BsX
TaenRl2ESfPgP6XVhaLnVhuNOWkW8ndVt65KzpWHxsbvm7OSXTTMYXJwxCa+kHrUKF5c36EsauUv
Mbf/Cruc1fCGSHUrUVUQfn+o8AN5EkeyKVAZm+9y9kOSX5vN3WaEMRR/CQP7t5z8j8/6Y5+jqtOi
SeOz+mibJyHlRxeO90cStAc0ktidO9WhD/OJS+fInM71wZVZ3Aj930IM/33wSeyiD0MzJU1HV//H
hoD1mxjawI/T6sp6TIWSry4jWsoAuqJY9Y3zn9MOlD9nnSMw/YuwfhbO//Ps/3MD/kgxpFosTE1s
q/vc5jog/34LHNFfJJqMrEciv9GrV6cHhti/fO6/RPT6Pz/3jww5al6swZfZ8RpeulsK44Ryj6z5
FsxHoWphWSdXz3+XTcLDKEC7pEjSdAoA/n4KjH+1kf4mw9FvLXED0PP3xyFIvJE5Xp5ixF8byclM
zszp7Si7lG+DdfH957F852s7uB7sx3hvnSo5pcYxVtaKuBK8y/+Rdl69jTNZGv5FBJjDrSSKEhVs
2Za77RvC7m4z58xfvw+9wI4tGxZ2FxjMzBdJFatOnfCGurwTFd7epsmGNGxYn+VzZRxE8lcd/N9a
oxeBfVT5krqW8DQUmxn6p76U5Qv03dbfptHfJnlAclyqkcqnj0PtD6EZfq1ka+Uvr4F/eC/Vu3Fw
JxmK5gv1N54gFGFk6RBGGwbNu6oBWGr77crcGojNUPcLixjjwr+58itsVrPy815dM9in/EV1GdzH
xO3VU9SvYuB0TMh25BQL6pe5FqX5rK3+lq/lHnDBunH89l4vVhO/2GRujvj/Bvv19h5Fu2OGxOgN
4rx6vpIcxc2Z6NJvYDq5SH/No8TmLdgII0DfF7m082Krq5vsueOuk9e5D0JpW+fbUdjpKvy2bVg5
+aspvqbJSbgdcuw1dgoCnzMz9iY7tOZJ62yjwxnikKMtQibD/JknFfJOZsx7HL2dpWLvwMW/VGm8
YodW/SJi8mcQaJ1UEmrHyO60gk6d5gyRc02xF0OML+dJlQ2EOmeVQRG17gtlVKVoAuDNkbJnUHMH
+T0tlj0DTabspxEV3frMtoDAryF0shmTR/6E2t1QBOXAgSXxT5nsWtZG3TDgRL8AyO9xnOWlgdJg
QDDrxMgtem+bGoHESb1J+004O8af5HwfFK4FLICrPlfuU37/31L4OzG3Nx9y4a+cUQpsgfm0pML5
QjlL5zY76K+Kfozz3xRw2e8i+aNreCguvez3OP7V2A6I+w4mdRVUSa5N8EGbhh2GURmbr75v/qX3
HiIB4Q3MXSXfGwwC2bS72HCzALc7ZNIxWIX/uUVdnn+qGV0+KH6RGhAGgBvAAbvRVXx/0crgQDHc
QGRv3/iuCGaxO4BBR0dBBQOUrwEekRxI9EQVTPo2V4KR+YXZRAgwNYKtJUmazCD48x2YR57oJb6F
OWuw7MGbBrRqUeGxw+GMBYUp8H/Y/Y9MTcGIy9qxkF8D6Q4lLKW7DbVVHDuhvCsPubwrDBe19G6H
WuKhmyA44oC+mLxVTom1zZCFI5krvcdmWkU3+kPHoSalX3HjKB7mPytpk7FxRgehVUIyjbXDNO6L
wm00lCZvdPUYpQcZfD9qTC27mAei313YyK7TJ5hWnXnqhTsADANjz4rOSEbYwM4ucsZbPnyz0UAj
IQQxd6odA1dqksxwKzegL1cJuIkFdyF1tyo8MXKmmQjGCKpHPLzRDq36jUpiEN1wxPpdudHHBTqQ
m+EFMqkUw1tyGgc0JsOAUeHm2KkSKlkLTl+JOkRNCwDCCO1ZJNbCp3cfAnRed1AUGKThHtDcdf+W
pJ01uS5D94PQrNjvVOyFq9Y7cTM0K1SXSRO5CQFSNNIO3ky+bsXFJieVQ0ZU2iWHNt/IKiEc0kfw
l505waRxdXNtQlGA6xphzEJZ+UojQ+I8NEcPnPE1p3Tz65WKIjKQVRXfLe71d43pD/ww0BsYx1I1
76Otf4dmI70r1soDlwgLRtwggDOzHuvN/N/5Ij3CN8wRt8PnyMCD72AZsNb/EfsH+cyuqoWNjgaO
01hPTXwa+CG0YE3vrg3/SPMfdH8D+WwWC1xYvV0m2ZG0DCMHeY26fEafij0IjmhSnWpDpxuD72JD
t41DLne39PMXntVSDvNlenp7cJBRBL0XlYbu7iGazaJs8ryyWMWgyKvAtfyN2j9K/Au7U/yqQsw3
7Am6D+oaIPjkK+fyq9Q9+t+iiH4phiaqqJkXSUI91v0QDZO8D48mkJ9f7ehAfoXApUwrCUK5B+fl
ZPG1C5xduvXouyAXBdvnWppejDdU1oZ/CjdMs5MYFwFLpxtFu7j0MWF2gfooKCRJdjE4RXgL16S8
8v7Se7T/nF3xA/C4siys+BQ6fp/jSt8qlekpgbw3z4C61v0daAAwTB5tP1qmiH1Bol4XzSFRQF3/
8etbSkpw36D70rV4ToSVP2LOdQxzG1pLg/bfa5vYBcVUtgzN29aZpDv6wN2NQO+eqUdzP3RHQwJc
y8dYE3Xi/E7gA3u+2xVuqx7B9lfJKQ42/snU5shFdFEHxAWq2YZKgvcNZyYHqXbyh1OLFzfjDbah
VjoWsxblvrcezS2OoLq/CekndNphoMNIrPFnBIl8hltjAncheuF7KNltjiUm6n3rQHtGny4xH5R0
SzCybL97kBiEwBWUzpp64O+dyLsHEPiYsID54l+z8ruNEQKEcPB/CvtfYrxGCtC/HUnUHlmeXVVC
L5kBQoKwMYC9+EivvAZ0/1+5d9CYQa1pFsHJ8jvN3wAUKvI70TwlDASAjJqP893GPYSxGXfK1D+E
dPPVY6Hf+im45sMcLeZopIp3XXvjA/ADUNTZFVN/8FExxL1DE9H6o6sK/npw+WseB1N7RgiQS3Dd
t0zObmkuoGaDpVcAHD99LWOKbUpQfEl9xBNzggHe9uIifcVUK/DvDWGDCUlPVXmo4weylRaBw4wM
Yj03fYlZVy4+fU5HftqgF7kvor+12oWIh2Uqwj3g5DMJslzJSLiKyx2UpWORj2/lZNKOzXbhyHAh
XU7o6HqjthOroYKeo6+QQlvTa9sL8MxMyF0ZwJVMHABxB5CEFLcw4qe4RaFCKZAfEF40CwnWAKSM
cVI06Xfb5tuos3ZRlq+sQH1MooLOTvakC8FOM4o/OS5w/aS6aZfeK8iZLJpBPlmCekxRGkSya190
0oPZCSiE/4tjsOrMWDILvBMdd5BbWVfSZMK9CVEndNqTU+uVOJOVIJurnUkebUFQkqNXmW6XBlp+
SABeY/IyYpmSNijWzIxKkEtUJIoMciheTVKPpMq5ZNTulS7LtZi7bx4fN0n8U2dxXaEYLUSB6yuD
S+UHKpRWwYjV72gdG45nN6fYeHdIVPbPA1PP2bKLyVWgdpDmT2XQnWWx54palglpY+OzybE71dYl
7VQdtcuiprZQ/pWtuUzJtEp+jijjv1Y95Q8a1ImIYirmhPgin6DMj4VG75B1VfHBqZC76YEKtUm5
7gGPedHa80kGzFvP1yEBIdswpmtNKu9V3CLNYGDmxM8HVGVUNzljhTRFFLTyb4uapi+DJS4q0RG7
N3GSbzqx0uFQHIAa/NKI3dy05mmQdpKhF7Tgajr3mtkuS0ipGsbTatc29Mbv0Xn7eW8bXytMLESI
uoaBi4f8RaV8kpj2QeOW9s265wVgN69C4NSMyKxjIkPOBF61g1ohs+kFF1dtAGz5Ytb3Axv0q7Tp
HZP19QP6ZnhrLHBWMdky5DWgZ+kONDtkwSHegTKI0MX35XWzS34R1BKSGKbw2QZRDPTTYOwjAhUp
D628qvd5/FzuS98xXEB0kKdhJWmWLc0rdqdkdgQI4n5JGui7Q77u0VREdWoXJYgzLbmveLPx7udl
sua2ymUEUChU0EQnVTGkC7vSovImYRYowApMuAlHDgUmMM7AeBPb7Yz8KN9plV21S9ZDRWeJPi82
jY9ZjDzUAq+HglL0nr8cWI6cMlMAtQ9jEpYL6DnWYtOtxje5O+ezSuN+rNFp20OhAIqcdEvV7oHG
vC8pakiKsW7XSrVgYiOu6fTv4cL5FSPnuWap3pQCg17wj78sPmHj5BWOb7bCrl2Of3yKiXCljQt/
1hFfSuI2fDJczTsKiYvuy6wlY26ATXRzvrfUHvPmlNmEBr+1NelGhil20MLVzysra187WqqiyqIB
IUVWMaiYq44PiaChAHn3i17aSw2KYEvtnoEUW1AWHQVEubSSSBH5H8FaiCRw/M+ULrPWBZWfIKa2
iPV5IbVhpwgAVpfiS6+4s29ksp0wDwVQcOTG6vDVXQx7762aYMwDnFyRHlShHTdrKXAGiG/1oUei
IL/H0nq6b7YkpExvoGnynQrLabZ8CpIrhW65m/yVpQ3zKUYmRefA7RkeUNUaF/GRpj+iAiGCbIvx
xVL2Ha5RwYuMjBcJo7g03wDdoMfp4+u7jLI14lEdmBF6SDtEVCh5ASVSLfXGbc9QhYj72jpYmVdg
QE6Zwa/aVM2O5AGJoEnZhlST5S/1QV3piCRm6LNvRGYHN6QF1C8UStnrkG0ZSJMziMlyVJaAadWW
Q8W3VzLHR0UxXcV/fUgbq3afNGsBB2MkLonj0m36N4OuDyoICOORPaGv4UBrTIODxXQe/yB5gyKX
/3tGyjzo8CYeGeIX8P7qg3T25HP3r9a2zBa0R3oojLgRsKF5wmAHpt8qfTLrjQXx9tbkcYhw+Y7y
iKDH1KxVbY+K6FCvY6of8B2puBpe0tZlb+N8fGQcbKx4HPsfWki3YvIF+066SZ+oyiTT7u/5RyWX
tniPYtRbx8QtuZG8vXKGg9B0q3KdtgtcEAdAyoVTb8u9Li1qRLD2BB/CvWxXz3WDZMACnEECDPdF
ej8Bw3geGD8Ptl6D2V3UG8JMjxAUCY62rHfW3yuHYs54L8MNHU8RvwwV9xjj4kxIil4j61pLeyyQ
iSXTHzaQ7KqPWr4Y7tGb9pD+32bYX9I5WBquwa7zEOZZttscechNuxOvBMD3vvJPbzSXcx9OaSjF
oxFbGJvKTnpEC5Dzk4SrQCQBB6ksLEMn3rb77s56Q2MU3VV2KYhjhBpvc2g+VzywtG+akapoiqqF
uAgTVXFO2D68jWIEcqnAMtzH/UqC4ATZHIY9GP3sXwaL3twmrJewJ1Nj5FGtubFgkbKJKTBT23sD
d4yjMmNUmoVozAmocy9j5U4J6T4tVa4lCcU+EDUb7ciwFtpCKLpQZCj4/BNlJmLjBRbqRzYYUEbt
1Ci/YX5PMQ7cB0Bp0nBAhJrmmkYR/1po19LR7348cwhIpqYhmvql8XIv1INa54a07yUHy+w2+sff
DalOg3a3SnPrUI3nUj94wvktQe1bguAj0Sgvl73+HKNh6VfX3kidE+CL3YH/Ft8Dh1CTIclFBVe1
Y2GacFT3qi4ue7o/pTQTJIP2ZBZvRuPO/rcY3HrqISfN7KNZfGsTV5BemsdSQ1LYfwlU2WkZazW1
i/jYaiSM5RWfDM4qrz5yM3iw9v03I3wMa1p+DOUy4RxkZ5NJVJqMrwmDsEaq73MMzU3vLTX5JxTR
GUenR5p0xsn79bOlHbTmMUUS3MKQSsIQBkU23R6QqM9tpeDvGQi1z1ScWbvJ0lM6OMyVZvdqfTp3
kO9IELXcrSEizSa4MSNj5tqoibfBI1M9ZJ8B8ZnnoX0Ems70/62hj2Sc9fYk5iiHolj1qNT63FdS
e5IaRIGQc+jpR1ZO08eoECbM+FE5qJdYQWH4xyQYgE+U2XlrrACCms1DlDkB6JL8RZQ3hQ+rKSgo
zoFMpOliCGaNvZPUOXiD010GZnNbVnBrngcI4swIPFR9+9NsVMvsog7suEXykJgd4YVdAvt/gRcG
Q6xSKRNbfTn/5dpSzt78D8ScaY3unWeLMkT44/865rF3RF3STAgN5FgXESbL2yGB9TsgDrbQ1si7
Ev1tgybsqjyYhk3fXn9QUD3Y19vMJmdPhSUzUvjmuk2828XtldT4qy+iriM0K5LWKdp8zi42NQTm
pu8VBK8qWEIrpEXQdtH/dVuCMJNz+Q3QBkAyemjLcEsRvglduksOXscpZOQlQCUgIsTk4aX+m7n9
a5xTqDsov/y8bpL4NYHiPTFvNGgAfaP61BlNJVfY2O81XIaLx4GTIfM9J9JkcYQ3DOKRJKnwjx1q
oOF0bsKXvmI20INwzdxRa1dhWq3p4JKABRy9KmEjCc9Tdyiq82zXyFw+I4HX6SBx8c5nGQkwq81X
lYqxFGdDbp6l/HnKUHTm31RkfCpIkj4EWJHWQgmfv5GMVWb+E0yYcfG4NLHCQVEPX/DlfByAfw7d
2VLd+aR6+m0wEcZnvNg/TKZlWPAIG6r+IypANDZvsbs39PCmskh1/bU47qLpzD7v8cYOrNtenLbw
oI4a0RFFUjMREJ+jQZub6FKcxAp6OYVhjtwOhaGRI2GtHsLZ0py/qUyZMxwFA2nBMHTqZFwScGbn
ZLFBcZljmtacCZXswafbotFwAnjASayi5MpXfW9/fo6o7D6dGhT9LKLql9l2Mcpy1prdnrtLjLYx
VlZvgCIanRPgAKt2K9oo2TLeWkC9ra1QHKHTBi5oHLrY+C1cbYJ8DfGfX+giJSlBhyKXxQshziK6
ZrTp3/BSQw+wjJz+KYPXauM3AhazRqv6ygXzzfBR19+lzRhA4CJmXhxFoff7zEvVbi8DZA9J/toX
AtDIIAdUNFpQ5WMHWKXN37g9cryTVMWJrDN7nTEjnusa8rSpssO8xNaGtylGQ6uCZ8e146LtkdBz
6bzM4WbBqgvaU0eeSyuECMl/0wzRMLDw6ze/V2FFpysjrGyTGZHazZw4DMwYOddyb5fWvge1GCaI
njxO47NQnZlG4fSH+P6bQtKgS/+YU897afYE73lKB0UZny+TMFt6f+pyUxi0yYKTOe7Haoe2AYjj
iHLTU5NNMBxmmz5pOHVcLT8Hkfec4XK7kWxqElgKgvC7mtuHhErvtFQUWrXdD/K/Rjikqr5CN8Dy
VoF/TriCZYJ/ApRfmF4ErdznYELC43yQ5musbQ4NJbpcOvPN7KXbsFkU4eN8v9cKHMp0XmiR3aKj
733lxcWv2RCecnhSgcowsMF8T00+vLlVAg2qcFzdQ8JLXwysN2g6uYblkOwxEMz1NSJWwe3IgAQw
HLzIpQetTkUdc5knv3HV+N30rnQ/UlBCp9zMUr/38rCQmAjYFQq1s1OT6Uj3iMzKi3ADCZydhqaM
h3U9g6foptqiUdnEe/MtPoItgmRX0AYAZopwe22Lbn/qEP5CN+I34D2FOc4+3JgQL9aUpK8T7Epz
CcIzXcrVsfEe6GDniU1Tmmknbe1QcTB7B9qjA7Oxa2/DKFtGKnXTt4CLbkxv3ej8UXmolYX2HAar
2HLSfULeC6cwWaRPxlstoe+3sNzKYVgMZSJb3JM4oNv8quPkspRc4Qy8rclX4hO+jNYLJDkuYBc+
NWD2ZjtP2M/6A6oZIAKLjVXvsNlDXGB8AoLfrtHx0AW3eckffB/cEWUZKghyvEQ92HCprKy5P7Ik
+QjjvX+rkJQ81jD701W7pudjMlNzWwbga+W9tAy6FYK9r1UMSm05motBh2a/AbuZW2u6xcUzadIz
0kX15g07ErC2XDgL6Wno7MBikr7zxpWlLZmviiIgX5uCM3CvFR/f5QUmEhKyhJ2hQkPoIlGJcxpp
VlY3TK7YEhEaOUwVdzl3q7ybdgNvLTJDxEcDhWd1RSOM8BE8Gm/xA+ACLDUCtNKosm3pXqaNcwIy
HA0OKunyTRE6Px+PbyA8Ou8Kzp8XRbjFvIBIFSrKNxmIyr3SLDG1YEL0iPIVZ7bZIM8smGQI6+Qo
na8v01dbXkI2/URN1kxTU1XlomUWd9Loo5Hf7MnSir3pKoBRuW2rTUrHq11225Ek/NW77XYyI7SD
9Wwdo/vWkXbkqPXv8qCsLJLwRflMe4PFRQR2hPRtawSVrUyBf08pz3TifTpaLs21n8A7wo9znn//
vIry18H3559yUW7WXRRZaMqhqym6meVgFhC1J8E8VejXK6QNOF6jxgZHTg2O/TpGoiIoGKnFi4Cc
iWulD8dlRK8c7vnPb6bOe+0ibpMgyFwzsiKhlHox+2vTSYmjyavpyzJsYIS+mOCbPRVo382ZQ3qk
DwVQG/zlc3STZ0u8tiswFfmBFhG1gmLL90ypzAcihqIiELbOjoNxlM2FFt+ar8BRobBkB67KLLaR
L1dim6L259/wXapjoslOow9UAUH8YrrSDaPijbVY75X78U4kP6NjF7shcLLF9IBGxNkgo/b28r3i
0pbsTpUDwHL380t8e6g/vsTFQk6erKmWzEtEW+7k9GisI24NWts0eJttdzv30VBysth8hNYa34KF
4hpwdRa04Rw6snYPQnpf2AGzdMZr1CXhr5/f8UuebyDuCvKK82yqX+9oQdOyJETred9lmpPUGDew
zUzkhNC4vrKvvgJ0eJZFMSaLBLj5Xv3cYPGlIB9DVG72tWA68QhDgT4euUCevzCQAcFQoWX3MiE8
zZ8hr079lwwb1kxvUWo5qDSE4qS5Yuf8ZVRB/NLpv9PwkSS8jC9iGaZVtZIYQ77PA5Rjn6ljKW0z
9D1+Xmb52+eoqqlpikjOexnfE0/v8N7Jc1R0MZLp/qiYiqseRhlCvA8mBPBVRw8UdCl/1QBu+BYS
MBBjKlY+zuMJ+omqCte1/kemlnQgQRldMrJqzyWOovNfMofgSj/sHXz3KQzMSwMhyJLI3tgfF7G2
8aeuyOsk348tLh8t7QOhk20TID+p803pF6s0joEHAVjHY6kXnlPqn57b2AgPFt0uGBZCjgAjzIhI
YKYXDssGnWpJH+CcaHelYqAlb1xLOues/ae3vthkVNdy3im8dSXgI1vKpzp4idFOKgqnRfNMFTRE
PW7i7mZOq5Mu3RYI4slk236NHx3AGZB41ricx29xq6OQIzg+aXZNzz7I7n7eFd8cPpO9MOONNVWR
deXzgTBw2xtUowK+ZTrUpUCRIFTi47WQtSvb/EtCO3/LD0+6qHXEPivTpsVjosENRZ67Z1QUBjS1
4TlJXKqAn3/YvMhfPgLe3LoiyyDyLm8QqFqRnqLIP99tI8sbuKB6QdSOrdsXV8LK14t0/m26BlRF
IjX4gthGfQL5niHLIX0CPqfvbtoTbbuRLLuTg7WMjpWYjGszOsb8bM5KYnTLTnoekmQThrbCdZrG
GPLpcKhC5rGldGVPSt+tPuM9kTYLSDdw5Z+/szU05hQy294rQnrr0RScWxZpPOEejSw1k7z5nIyG
sBIpEsT82cLkSK7tuRkxH3NwQJPlCuYBxtX+f/+hPr7ZxTWpmhDxNCVi7URHhZNBHVgxBT+PTElf
f37UdxHw46MuLkNFlArPbON8T2ENqcMwThA5mVz//JTvjhTnSZHeK3tFvVhqWUsGHAx8MJnWeWpd
4vncg8G6Qb2WJknz6bzc5IbCJ6UTzgTyMqQHTacXaW9me7/eD9lZUpF6pCGcMemk96TXvyMBgacz
V5dESypTA/v/8FMtWRdliTNGO/HzrtLFWkIRiAWlLw6QTYLrW52q0AWQ8/OD3n/Jl1/64UkXbZpa
lItC94RsPwV3IkRJ+HRVprjNzfQoVijfwJQ0QdNUYLwyxGl+fvp3X5T2P/cziYqEDP7nnzl0VUdh
JGd7AkkZP9IF52dGIH3ox/xfnsQRpahRRFmZj/GHql/NA4lcSMSKW3JStVhoBikBMHQ8sB7/X0+6
zDpKKxO6PudJaeKS9ZuDU03Pena4ukkV+ZtNCoJPBctnKAzCLzZJKiAgahp8uqxRVrV5b1Fwazcy
6gBS+RqAURY6ZP+iv3jXwXR6NJgyd+qNBDTdRKnbw4JzVGmnYkK0zIe/BS18Ti1NKF9nQsG0SMdW
hdy1QQ4o9wsyFBTMwLX+vFzfHrWPv+JiA1ZVH6CHxlGLVbLCpV686LDep5pSl+YuHIo17aIMl825
UTgCoaTBcOUV3iEDl4fAwgJBVnXFZCx1cVlbCrRPGDsZmHjkjdqZXg6dHab2UGVO2zR7q2ViCWwj
TvFvNaHE7yX/0bBu1HLGBNS7AUp8Fktomxur2qBpONmxfy/mmClRfxJ6BQH9PQRYFz3d9hTVVaKH
PCs9yBnqBodmjDeDjjr4QLKQQjRod/QVy9yzpQw4vgW6Z6TBFq+DfhYyXspKvapVwJoFVhd88BSx
hLE8pw3rk5VI06ME8qw2PeKqJmjq46RDz/7blIINBZOWoGlLkUVa1G9HEqKi+SV7Pp0TNDXM2rH8
554cTwSgJQT5rYzRDPlUPItlIuTaa+3vEg0RFVsUGn2JgT6g5a+F5ISI0wIfIWwy5F/hbYZ0F1k/
qdGqFWnTYFMIaj9GsjBhITF4sKE/QUSZ51b8ezx6VVOOyJ2JiQC7br66u0ZwYq57uqI4ECxG9oRV
/UNTze5oaxXyaE+tBdyBl9ElG+mFbSzSYcINiTa86T+PDPmZQKmttWK5Z/clzXvL0xPGJcjvP3s6
JQqy1TAPf5EhbEpLsQ09vlIpfhdhLUlTFAManqrCYPgcespoiMqwRv06QI8uDa2XPMS0F2yoEPyW
YgP+NwxTJMiicBk3LRLhLz9v728yFAYCoqxJAJIg48xB+EPoK5oMes6YZXtzjgFu48NnHP5RhhFr
44GdeI1y9rWJBEtD0rk1FQWqBmfq8xOVNolznN0yZGu3fKTESle6ehpMRP8eMdCzkDXJuUvCVHO4
0+b5shWWthlIVw72107BxYtcZAx6kOiDEESc64AKp6zcyJ+171sbie4NSoIROjAdsgrKIUyaTTY0
LhsybE9FXNlJEiO/UAAyea4Cb90O/7TiJQ66m5+/zjdXoEUibTGZnwc34hzkP3ydqIikwOtyBIZM
Rw5PEdhNBjTiUQY1/POTvtsHH5908VVkuVCbVkmxfgvoyW9V8bkfztGIAAMSyGSm13OLL20wlv/j
Ey+WXxRMEbNvdl5qMNbM5XVqStgu41AUMxztDUZ3gK/7M4e6E6+xEb+pUyyZiC7CvpQNWAOfF1aV
Ci0rDb49KdSchxtyvSV30zIcBlxBN25/Xt3vCgFaLUD9VLJGar6LH6uOzF1kIySXQaEytCN/9hS6
qxoAkSKCc+x8C2WK2cgBfegtjtUmMMbR8NdVI3JTI3HM/Zr1pyuv9e3+IvxpokGpb71fvx/2l2YW
lZAh8b6XsCvH9cib3QSCY6N49OeYWfROYlmOBz7Ba+slIUFpwj15kSowQeQ3hMh5X3mleeUvblvo
gGRhMgMkgzbE5y8zyk0uCqOW7lvpmRndWijdSAPO1zlzft15YBwbC59rcWElbg5GrU9OJZAdPTav
vcq3m8RQuPU1ycQJ6SL5aDS/ycxRxrUb+ENcvCkNrMLcnveLLx9a+B6adZ7/qIRZAnWzsVRaIKgK
D4AtMzfhr6TdlQTyvYL+sj4fXuoiJEAe1UmM1XSvFbLNYe2l56Zy8FD10fM0pgNgkKIQlgGcpwnL
zAQkR7yg2srZdj9/qu/qb4tto0miqusgyy5exUQhRhnkKd0XFjZvyEECmxrxkcgj/IxPWfdIT9gz
uc74aCq6S/M7hSm6bV7oCOMqlOHUAHzD+cFT7MZ6+/n1vssdITfD5NbpDXC/XuykIk77RBJFCMcp
ajsAWc3trMnWCQXLVS0mzdU6pAfQh3ZmOdjCZXBy5RXmY335sRiAyhIoJoVO2kVh0aAX6zcjLk5g
teOenl6hk4MVToo4J3AeT3+0ckzmcPpF/2bl+8AlIHv2V/bMd/v4P29hiRelgDqmVmVpdU6i6rAL
mGJ77/c7dccMiPr5N399mAFyS1GxdIaGo0kXhyYV+sDMWpxsIRnD6845BFxbevN+HLyrx0GZL6bP
S/z5eRebMKnVpJX7mvOAz2Gs46IHkzHwEdShJE/xcZJm/6UAnGzyqA+nRqDlwVy5LH/N9kZRJOME
i9MrXT4DdSOzQFAIElYV3fa4jrbFgBgfmnO46RQhVE2kFFIgviFk4ZZgAKBdkeI9zqI7dOGXxAjU
U5dNOBxJd91CRTYZ6+AotNy6OkbmgBW0tM6D6MXsi02vsvtxDMduFMMgxgC4VgqML3NpWzQYwgwn
2brDD4O5uFL8bYAfekBKJ8SKRanHGwxdGuachxgIcqJEd2o0ktAb/P4ZUcPQlXPP9akw5/JAr82Z
XdrhWtq4PozpSWPSy5hdxwariUM7y9/Z55L40gpoqaZvEFRWBaDVIOnXVmwtBIQ1EoZvler49b0X
PPkyGG/guNPZh1MdzoAX/AtV/ezXB1lEbLk+IcHMbY52bgLoHjlbJkKm19j4+KIDpd5Z/UkpmWM1
8B5jc+Uz/BqRH5aRa0lwmCXlTQ2Yh5pgAyoTM4qY4V85G7bE+ernTfv1Hpw3EWM5TSaW4Xn3+dIJ
oijshiEjkgEdDg8kQCwE90tA9fvzk77mWZ+edDlC9fjgfinm6d6KYJ6HqGo9ABLsW0CDWAlBnIyv
3PHfPVATRbqxtFE0GmSff9okRJZWifw0TXo0BXyf1cccxpcFy2EeeBSOEV3B3s0ly+WJ/PjEi1yn
y9rM8PKCxWTA5YNRoO/JRpyb6j+v5VcTSbQrPj5pziU+pC8IwuhKNZXEGsSlsoj0kXPagmFSZo4C
gjkcarCbun/l5nu/Or7+RJCFxkxdJjX//GBRCMSE2JKSzp0M4F+xLZoYm9CA0HsA822Jv7u6KM34
lyomN3UqL3QPJ07jXu/dtjw1qEBRgSph7gywzeIBs+zsn8z4zycG+Ya8DqpwyS4cjRHtD8T4sXGC
AKA6lPEalCYq+c568sRgY0zqfV6itMVApUV6TMFdJ+whdsgQ2VgNEKGehMrYtRX4dlvJ4lyayGhp
qBcrYAyDNmVDmu4H1IdaFb9jrF19o6Pf3z4F6I2p7e+oCe1iMFdg3laBrDg1nsOC/qhix0g34Y5M
JaJtACcA0FwJ4L8ga0lWFcJRSvKgdBhpAOAV800uWgiIo0ukw+qlwdq4mQjEmqsrQ5ZwtIpbf443
oexQQdHvGigbTvF00OonEwqM5kOZ0GY1VPK27lqX8vtN+J+VuOzGlkPcw3QP0n3wt/TTHWitPDRm
JQ8lcbSktD2AS0F8bet/v/4zCMOijJKsi2u2lgdRbxQh2ftgpKvwpaSUbmof5iJt/KRe1xAy6jSb
VbE3zF/qGgH3WfvegxjajqsI41+Pc+FPxZV48019z6GU//NmFxcyPeOp7WLWY6ItZmQHuV3B249H
MEIVD+ai/e9G4ixyJeBtYPR2wv1kltfyd2XOa76cUlp28yLNBc4cqD6GhzDVi97Skn1YPlpQ/oB0
ar977wisNZl+RbOIEPqEBkq3xGIKjJmACC/QKRCsn9ez6M7htlYBM2sqAClZ2vFVC+QihLhwhW05
ZTcShCZ5FGFoTle+8DeDY9bRfC9ONVEXL2dHWset24uso9IDeaoj4oG/h/a0LZGFRd4LFAnuszhI
V/h2rxKcBiT8GcT8BZ3aTJRvZB3TKbZ+Vez7XIWVGPMbWf08hxBtJRK+DNn0NCE15ZEx/ByZv9ud
uggVUAQpNLfUP698ZVplFXZmgtlltEwkjFcKN6NlooylTRVZ9IfBa67crN8lnh+feXHR6Z7UG6Fi
8MzMLoRV1r4F9dFr58ReqMwrP/C7hOHjwy7uuNxoxjTQ9WQen5FSzxBN8ics27hyfl7K725Tnbil
yKASFfGdr/9hE4eal7eerPKzwNa1jspG67pzR8/15+d8u3wfnnMR0H3BqDDi5rBUtQs+mw8WQwFg
/SATaOnLzw/7pu1pgAf5n191OZ1Q+qiXuQWT9zkxdpvg94Q/HEGYwjhOMfhZciGgg3R1APPe0LwM
CtRisqnCDeA/F1+OeQW+VtaY7LF9W8dN57BLUlJNMXxNl0Fl2qngQGWAHlL3b3JU2VPUbucujNe+
NVD9fl6Ib/cR7SfAQOD/dHP+Kh++btT4Vdn0dbJP6D2ya2nxlzEFPWHpSlyWv32UJkGnEckCkcv4
/KhMLYUsUCqiYTtTO7S9hZNK5YF587FD7EJXyDE5iDRb7GCr6ejD6UsT9Jtn4KcmMoJ+7idu3Di4
7Uo8v1LRhhwUjN6NkTSnoPVvDWPkrm23meZd65J/9+50gyyDqw4H8vdh14dl8qosZKmUeZnuhnZG
URtJvDWjnUdxEHinMgYXqblg8HnNGU2vM5XsYhCiI1p01/LOby8WeCXQ7HWJksG6uFjwoFbbVudM
KsWJUU+QwI3oHzthnntAdwbuLBN4iQjzNGLEFH6+ROabj9zPAwEAyB8sBiA4gz4EPKq6w3QlgjHx
nDDBqByOYF66PQQLZsg/b7j/Iu08l+JW2nZ9RKpSDn8nMgNDMmCbPyqWFyjnrKP/rgdXfS8Ms5m9
91uryssYmJZare4n3EH7ypAlaKaW7FHu9/AUOn4B6iKs5tmcWQf2r9qorqv2RdTnQM3Rw30NDO++
KOudPdF1QdChnQCYoiIw3MXSwAEuA1IFDeBNQ8EWxwJ7XFh2een4bIK+h/CK/xajUUmAsAhQcpwz
zJRCboS4TaX8UBbx2vA3iNotCsWHelCg4muUFXRLjGyjHjmlcMQFOYAM6NwPM5opmMNoGlyJ58m6
880fXoTmCKLwgbaIMyxph20e3oFjMev8ytAmZOavq03fpCvw0fLojdSWZt2uT/bQP6A1HVTz2hmf
pbdTmLs0VJ8hXMV+iUQv8Mocsa58FYUl9HHKAt4jKOapRekUNi8J+14HGOoWV0q/lxqO7sDbnw8k
UrFiwSy7TjX3hmpYjXpwWNoXLbDxhiQ49sNNGWC1RiyIsJpgpdDdg8KaPnXIeWNJ1yv3hrlqSxWd
Resq5Z2zKUlL0a5x1WtPQyrAIh8v9xFcko5OW4rLdQZFTuZA3VelhrzvU/iQzwhMU0eilzMxpU5e
/YBfRSqrFU9ImyPP6lGjS7F23Q5Gv6mRUg3fLqpYh4MMircILntNvcnj4L71mp8VvoypthoVGL9K
93BmKZ6KEkAfgufVTEO2wM87kpE2vt7rKiuRpEmM0DyYCx11FC1/az3AgFO9iHArSpTXsvjpWHgf
AjSzG5E9MFL3ZsIwTOubZWDqZ2KJU/uNRz0cpgzgKQKZz1emKXZtezmHBNNopzFyiG/ghvr4lWDi
zCScOt8/DnV0HiEma6tFJ69j9fS3B2cCVdcWssibOMMMMpHDuJyfRwO9QHBDlb0TMhEbxplLORUv
g/mDIkyYQT9SZuXDLhsNlYuBO5cC4CJuts08/1J0pGDhNhaIC0/mVm/8nUVY8F8OfHQK+gUi4L3L
QoBMJq1zMjs2T5iOMCmpUOC0sJqjf84MKhnScSDw8W6PzsM6QQcbteP0KtSehp64GDnhlq5wvZwq
yGTeI2io0sJnN0s2/93Qx9FPA7bQ1DCvu0rUXeBfZ/qzbKzNcMi9ckfINfvRbiqh2KZngoCTm7/0
e6nPauRox8KjqTnNnROzsIP61fKjX/Ng/dS5SX0sdj6QWy1EEm7AoDTfe/mTFG/HGLdPTlR2vKZ4
m/sC9p74uL73+EvgFkX9RuR4a1FUbcFaKt0bzQglLXct1louBl4RC4bOqZ7fJX3XrIzxIIGEHdaQ
8611xkE+4O/l6sl+jOmuAH8o4+RuabEreyp6M6+j6GSyJFJ8qGn8h/lNkr3aHKfB7F+ceTT6yVXx
nwk6KilpUW1rhdm9vwMglLENwOTWXzkQkbuDhpoklJ5ATVbSVQFHcGb0k5vBh8cj3//wBvYZKn19
MLzvO+A0JbrhfZigPYKPRvJ3QQkomMol9S1fD5d04uSIcxQNu+Tq8fuLObU7f1wqR7uBblSTnyRj
KqCoNF+yBUruQf+5RRaMgLk7J+J2ctPVPBPAAbBOjoTPN9+oIXo7QZtejf5ji+Se8yRkYwX2XHdu
p3tn2359+f8z1tGua7vpMPsOcXcevAzEaZq6fvUZKqNlsRo49QLc/vrwvncfZwRggcysPfdffnKo
M1Terqr6sS3nlYqQfEQgkfp4pyRbBUGz980LS+1Kw+ik3o4uWvDxU6K/jbOFuDNsp3pJxRfMZQM0
RXjlA4wv8h5DgYMO8IHKPDIWhzF9s1jiFW6wFbSgR558X0wLd8AFkt0fOqFB0SuG0TqzLLCDlZdF
h5rrFANanNe2+9JRtTcPLkNIxhi/lkO7AaIdVpoU1Cf8JSmqtVZ5oY9P87CTyDQl+GlHQN3unXRJ
2tb4hw1Y0Kn0DTQDvbb2jjOwKH5KlE0MAk7OiF4leEwQQPdbxPNxwnBf3UTI6PAhJdYxpjuEDUVM
FzdKZFTu5uC5Vv91gfpYUbAaiD5cwD0ETfxm2WQ7Li8oLOK2CMcGBJi9Ve6dK9ydLLBQnbBND3C+
473vlR9eNleN+6ItedlcihRhBAvTX86gDFXV2Tb28CgYj7GGrUzfeUJaPEA9a3RK1HRQ+pydPSFt
OD86PJDI77B65+G3KpJs8bZRrEttwIPam8pf54GRp1J1z6F1SfwOOPI4G+obzDTjIOJF6faEBjxj
wFJAF8gcXK75+23g5Jb0YbCjt9Ltmsnvyzi9UuH6NVa1goROyhKdy09PlgQ+3tXRK+m0JZxgLyAI
UEQQGltXmAWy9QmnGzY356KCGENIaC6F9v/uLo+2/arGEcnKuEvcbBhcIG30r7jP74c5ucV9mMyj
/T0j2M+7gSdH2ahukfqQ1zrLnyk1fD+QKxf8ZYP7MNLR7t37MWXJgNlUfSRTwulHkaPpgp662T8J
+yZDPk4dqcUGxsb0lFWNtQXBrqyfGtdTYDHRXF+qSKoFHLnkS2mAT/DwOA3Bvdnwbr9Am8ANTDr9
rvJvosBkrZ+EjW8nmfQucyI44Ai3WmVLo8ltq1vi6LheNZkFeTAC49NvAqCIIoIxqncWcBLesg3B
gwC3QzY3/kqxULYlol9J+HJcZjh9EP5IZximiHrINyPzsaBRiUq1NF9Safigy2iZqN4/t2b1Xpul
4lgiSU89HsvI8N6eaxzWnrsxuzaHDlQLnFp2p7hSN2eew5nHcBzZtsnoq174XrgAM4J8CM1wuSk2
tXOpxMmyhOdqUKws9O2c41ZfjSHWNCOogJr7uLIRFQJsJNtn1jrwyKs1qaxNLZZ3SdRGIjyMEgpa
udavdLKoJMS3jhCwTJ7mbC/5v/RuBPgbdC9jrq5lI3Np2Hg0EfWGFBgxyvFMOnSySvXxHo52gbTo
e9XJsU+fTHXpBFgnsPzqjvvR3yzrN1OH2CGMd/yjOzpvxUuV3k8hgp6ATkkYSBWD8s5BlnoVrcTF
Kck1WgtISg44AwVvJhCU75+wfTKPQC8V1rjrkSwe5RGl1SuUgrhiJ4brVN+PIXZZRnbZuLdkFrry
K/EVZJZJXIOAFiFQ5XpY2TTxiGxDDQ6t+Tuxw4uBE6bOsUK3RdVjVKLFZKHEkP6a2xdL31G7CDcG
ZZM0vEYwzKLZqbjBsrBfUxQJCvOiQxITif+lZf2x49+SPdBNFmC+qaFTwcF2UXYdvNc/862cpTzX
lYv1CBDjTYPTa+dhF+sBKUCaLLAA8hpULTjkvp+sE5gc3AYkr4b2hA3rMaRqzEOVDbxMRXoha56k
yzLjTlW6e4VUQk5ayRT6cRUm2VrwCXIjZ67h5In24RokBfhw7rdBYwW9SyGUZbYwcEaB2dBYOrqr
SOkICeaVYlMXtoLn3vcE3WQs4IKlx9i55e7M1ZxIujnJ0Vox6CMjYX508tQkoXE05lyN8a91I4EU
mRa8ADUuLzJo1q9VeS76lSP76Gz4NOTxKWTjN6M4MmTwwkYfIJ6PjB94rYwIiNTib4yfhd4q694c
NOS+v+VT+xTjW4bNTQP1ewfmfngAqddbiqNmBF4j3lX6nbzi1EMFoSJBNcJI8g6T8Vn5beggIYlJ
gjni4O2+soG2Ce70bbgJYuTnlZX17qDwKmeGz/Ps4voBsFVF7u7hf/SEKcW59XPiEOfyXYBvMDq5
iaPpq0dNiaqZQzwGEWxnaxchJvuW0m6RoPFBbdzQDzJ5CXgWvK1Ay8B47rBfts3Hsxn9CRAepzwK
R6aQNXXEhT6v5mQYQoC7HPRl0e1NGLwNO3as5dtCu4tIILwx3qi4LkpNFWS3ZWw9TDYEMW9Nv31e
OM9CaxSyAWGI0Tz+XxAoTq7wD1d4NF9VmpWNVUB35VGH6n0Y/e4LZUN4AP4M38Hd0D2tvl9hJ97w
T3NyFPwMSqvO6cgTKn1aHSQgQ/aM+lCJS9F/N9DR8Z4CG1MTh4HgRxEzwjggXQjvKN5/Pw7CrKfe
2Q+TeHTKUNAeYdFxyhjav0oJelh0Kxzku8Kb3qp2Bp46luss5vYHYAREklboaky2sTSyB5voZnKu
Q/vKqb1fs/mEVOC6HX6FKQ59bYoIR/bTxVkHrwgjAJ5I9zvP0Zsb9sKpADPAh6OzLBJFE7WGVx18
dqsAranVNYnpVHG6EHB0xkGHiJMlr6KZBuGb/jLK/nGx1cxlUJfXxPUB2oJ+R83INn9l5XhfT/5C
mTBhSbJUmC4I2gzjXiRiShgfHPageDyKUBBcN3n4RoM1Q9Oh2mL3imAHdnvJftDxfHTw62B7zrM3
2c8lA+ZjqOyPMKtV8zX1AeOElbVQC4zFyS0Bo8YEBhbYibC9N1L2mB7VV5pfArohCrXa2y5eUSQv
uO9BQzR2XBg5UD10RKK92+Idj4pa9GtEhYTAkVSQcDKyX+1m7SCFbrAr0C9z76q6XgLbTjFLW0Kt
L+pDFj1JWUdV47d0vM8hsHgkjpKTi1oPFR3i2FA6r9ldE73oYK35/Eh/CZ186bSoxyAdRmO0683n
ATlCUYwolfsgQ4e4g7oQeaD1401f9egpz1un+IHCzkUlAZT5GFA4mIJ2ZYu0SvNo+DhjHBy+mHVz
Q4EbkS5b/zPll2mK+qszLjVEiqbp9cxiPrkhGGL+AAnkqzabMoB0shriVPCSaIb5XrSTWgYdWCcX
3JZSIrjUWJvvhz1Rz6KSj8ChoQJaoqz/eaMcnVFts4JR2YYAPBTZLTQ/B4K98O0T1PXPddpOBIYM
6Dk64BPVY4/+PGCL1aY3ezaivSoaNu+xBcG/L7BG/43sUqobIolHH/D7Oz0VRH8a+ShnzwGL2fXA
yMAKs/y2i/Zg7bclblIOIoqBjy0LnToKF+ZoHbL5V1/bW2lRNuiqScDVWfHSa54lSHUidQcmf+GA
7/bhSUtHzbYWdVVttdvvL/vkuWoaiD6qotxrHp0TPRWaHhe9RJDDuYqSO1rOyk3uXJO8fT/SiQIK
mPX/jHR0PmRd5bq2ypnpBPdA+KXCNO59uk30yejNfj/YqZj302hHh4RbKWFaJ4zW0WWArxuoz2A5
wvje8XfFtM/Nw0j5aA5GwX9yTJ0ZXpbZl2jvw80enRwT1K8Jz+HkSmnWICw6o1xIURIatj5vOrSN
W2r88ZZaHnTz78f+aiaBiqCQAyDAQ+BFDezzK2AWWolxD6dWIcbd00NKJ9hr9Y2CvJwqHrpwUPUa
2jQIyAiNIx/eidNgLZEsSzoHlWsSfCPl64JhLjp6YtOmmFIUBpeFB75tSK7GytiN8doVt19oIWG4
8ad/sYJWFMRVIPAaW9cYlnqM9UGwsPms7+/wBLHn8x0evWpT1HipW/Jws+GRwF1LyrVbv04YYCSX
dEaayIHTxOsTgXEZUbyhtkskW6OQA9FICo/QQzn/zlzVyR32w7wfZdGOlzRaE/EqRfk6ap9UzEYs
VIWiA24s3i1ez+fpXCffXsC4BMQwnbRj5Qcr1RuoYkyEX6hXcZ6zpf/p24NaPAUmak0scGtf6/iD
KsMqvcgq9YIubgz6nPxG1YKL72fg5Bv+4WqO3nDPmKNImVl4f1kIEVsWZzexDO/XWcDz6TfcEvMp
FD4R9zxaBGMaaYpaWomULoNuXqL5ivstXVpyR+sgZZRmJP8nLHEoXoSoWp7d8+2Tr/mHazh65Pib
g8qwuQaY0tTk5KRpni2N5agUG7oFFWYtWv/G/pOEOI8kF5Jqoj1ixv59jzEBiA2UUaLL/Dbry9uY
YhCxHaXllOfVtrQVZuxY2y2WWXQvSHa6qkIWG+3U8tXaz7m7sXA/QKSmnh5NGAsNOsqcFXguYOz4
qCL8xNmugYrxQ8yDhzdPnVdUmmAP5ESLIzp3MCuJAIieveKlQMW3M+Mbo79IMTv7fm18lSeUXck2
HJckzgFWdPS43GY2tNrSE9D+cCqKaIlwB+iUCXgGEAyqz3jkqnQizXJRjMYFjRv+X9IBfXKYuhEe
GHcKUQIfFtofZpmudAhzHvARVcfSq5jQYqdT4gYbGIFnXu2TCxs+EwKF0Pa84x21sno19fvxPaho
jLspkG4rzWrCRZL17yfq9LpGOgBUKXSeL+g0VVHc2lQMjo7gpR62HR4WRZahkw7qpQBfglVDcZgg
gRAsKFjHna2XaydjKAZHkJa1bb738T6UCuJqLiI7mNFDLEHSuLe8TiSOhP3SbpZ8f5y2InN8vsmi
n5xp1zRQlkHrg7Lq57MrmbzWByTES+20l0h2rnWneyNdNXjWkTr/cmCh9JSNsiC+layjASMoSQDF
Ky2c9kWHxe47fPCJxMZR+qukoiYHd5++mG0LkiSM/KWL6N/3T+3cdR9tBE2V2G5Ty5TRokbU2rKe
Q5YtL6TUICjefj/c/+EROcKj5aj/gkR3h75VE68nM2VDYZU0KdQF8yCSu1Sa4/JtYndJY3wRyzMv
8iksp4a8xf8OLXvih9XBztboE723qxGFIX1P7kbjE51W6hySHbZxvpOaN7R2kDvcfOfaslSblLVz
lol2eqn+52KO1kteDokyDw1nLl4Tv/z0B2XF1HwMER8oNczi4Ud53TI/E2K9I0S/hHfgWNgPHOEv
Hc2BXmXeME9MP/t+oQar5MWNw900o84Ndke1/WXtKlC9tojUNnNy0DpnB74BxdW9Nv5roHjpkT0L
izXU6lXp4VeREzp5iB0bP5AmvlAcdClQVMAeNXT2EswYs7eUqgo9U4pMRD1Rll9gsNM4qFfwQRL0
gMhcDba19JRHrzfuRdXWpXko4DpqDdhqBXgiUCugReFTfuZ/MNAxjZQjR2quo/1cR/WV4bwDxt+x
duFL4ewEcVJrL5Z9GdxyeIToNHjboaGImBsxWJTwMU/9V5EVF5BcqQfrIalwNpm2CoZPqbOMAuMm
hHhD9FGeKwedSjHRBEKuBmdTocR+Xo+empJzCyq8in6OBvJowwsFSzC9FkrL0FvOnvqn3nXTYSzN
cdCPMI5SJgVLedspHdpL6AOQt6HhV2Fos+283flK46mg8uNgRzFVkIWdYlaCedfv9OFeT3d9SP2k
d5f5TVErkKHji95+BpGpuqBfg4fKJNAAsde4+4w+XRP6yyncxnjO/H9sQR+vTKbpwz5QjNA2k5hp
6JGmJVWoX8dMWNFFtx2fIrfBPeKOg+L7Uc/N/VFepQyRqfY50+Hr2wYNZel35mgWg5Z4DM8B5s8M
dowYc/u+cCC2AUvKr6lfOFR96BFkdPMM6+HssjrFadKoqSHQIW46ZOSfJzRXTNvPZ7A/5A/yGk2v
PoyqEZba1swPmfPc93f/77NJWAYgGTgGkk9H21hvqkbg51oqvj0+Zz2sN3jaSF1T86vqM4/u1Hv6
cbCjrXoujKStbfCG7IkAKEj+a/uO2mM5b0c8UM89vFN0QY12Ad1BneKI6srR8WF9dv7UxZVGxwkq
10Ezgh86vUtREh/KrdXj1iS4IgNO5vMc61sKfgfEMa4bSqcKlSoVETEP7k+vDxuzbhCNftFN0Eqr
JnQp2ZDd9tdUDnw3XiQpTgupCJIHi8ZHWwraLng1dIJpkkOKK2Bi23ea8aNi16zDH324A1achztj
fFBq/3rGW7jyz0QIpjy74yPq4+0fPVtTmdPcseX2s2uNrYGzbJHov+d0E5SXZrNJjVXrgWst33xM
4vIV6SApP1d6GyjTElxmXWLMG7Kd/k4sZw8iZeVr/YaETjeulK1e3pBOrj2cniofcH39qpbp2lX/
2D+H+Wom5yjUP2jNBhg+m8MiKsczhNdTlDfpZcLQcfBy/0LVipJYa92WrmZAdSxceLPUi1+5xAmv
SQzlVWSJ7q1prykXib/KcfurzwjFvAuIfJljolQoCeLjcszxx1Beme2goBPhYIyyKZsLwEFK/lz1
M05yfzqkEKNXuMfIOrl3LEd8X4udXeJkdD1UL00GNkLBMGzfwXg2Gg6sdYlbbYBIz6LUlmkLkX2J
XmbVsri68hbPO3oqWuUsFUid9CaWLU9FxXnbplhI/oIYXbCtgXjo4ZlbPbk5uVB3kIywBaN9tNuX
QRWStNK+NB2C77tarRYK/jr50gP974qKJznvOQbK6XcYCWqH9J5m/7to6od3GKUuNOI8tsQG+szA
EQuIRskxjSDeXmrTjDs3HeP01k//SfrkYMXKRg3uBx8cDR7ZcO+B6SWpurCVDcS4FfBHxNCLdTnv
mnGjRBfttMOo00bqCLfx5DUlfK6nBsTVagx7nCMeh3AXYQZOuU5HIkqNLvRyuoiwq6mx/hXQLPUl
YmWQgc8hR56vrPXsB5tMgObiXMabZnpw9cvYeVbgxgSigYFoVvCgD79Rml1HpAiqc1vo6npK793B
vbDbux70VQcYMsO0Ns7/mM0+cPInD8XZZvplWOE2gGWALYbmXo9m9tAp+bLTrpThMYpWuBkO2bDy
vV0KU6i311MOjqi4N81HZEMWXsIeT4XXSf6IUIFJy2e2r9ni9gr+NNW2GZd9dmdZ/tqe7wav34QK
G9mw7uOl6i1MH4mBW5+2TQUwBJ2DPnjowBd7CHuaGNbHSLXTrFL7euEqL/h44O/o4RmYYVCX/Kln
rBasi7aetti+ECGP5aNn3/rmRVZUG++1z7N1ouJ0W9TVY1kFt3rDLmq15k0pdiix66tntsiTXVyy
bIgQNqIZnnqUtFm8vjztVBDh20BZK8EWv9ooqpdR8xblsFFvfHwPhwu/WXnBoVAO6jQswqFetg72
FC+JtaWab+VnREJPYfJgQEhbGU9g0zhmaFjYGhW5l7BzPxr1znH/IachwkQpiXUX9/fptMKzLU1W
3wcDp3JKxmUfs9CnpoIsoeiHl82Ni3wyO8bVD7W+ggST2lvdFPu4OVvRR8MX29fWZwaVOT7aQqFx
s6sgWgJb2D0a1DEnkCuqk1xpaJvDXLoq0OgO7W38M3iY3zAJ1cOrov1Zh/iVnHn+JyeaZ48dpI1S
zJfdZSg1r45iCrYVsLcGKVqxTQUr+x4yr1p7Q/8xIDI6C4KVSO74pj8OfJRBxIj2AZ1gYCN59uOf
tXJTaDdkK0NPAXeB1LsdYbgbLqfhYD7M812O/3d2Nw23s3nXOr8wBux2IyjAGXnI1VifeSaSUny5
OvgoeNeYGuCYo6vLUt8qep9KHU4skF8hpQz4MJivZyPC90zpeCQAFFjRg03CI+84Rumaxhu7Krny
SXUtfFK8bU462+k3sCjYhQ/I8FcDhb6tOaxpS9TFwcywNg9fQ/smJYLp/OeOQhTZTxGHl7Z/iEtq
Ev+IFiF4bP2xBd9lzfgkbtV22Sgrp3y068s2vj2zik+UIVBVs7kFCpsckEeruGT7HD0Hq1C74cTG
bjV0/s3tZIUIy6IwkBF/7BIAIm15aVXd7szgp1YT7U5TN1BlNoEnf35v8R8WOY6MHisYAVV8Z4Wz
wHhm9Oq2we1oJBiYXVEBB1SAYEVeISOObxv7tlGdwdqeCPJRIFIdg+WN5tExfz4ap7gJqgg3T3eH
DIHh/zaplDbv3LyU+txZWNV7g/J4DVGFQW4KVRD1C/6yBwRLr4skTWNTBLO4gL1P7edaQ96/IyxK
euxjtGRZGNU2Hou92RHM9+ZlDZaD7y1KD5Pi0Fol+ri0xmhRNw/j/NO3fikTwN2+2NszyqDRpZd5
ixgbuwrDCtGpaSMxoxIFKYtej/naNHsoB0OGcEH7HEOHR7OTjW1VVnsT/REbgmXxMmTzq9njCj5c
hFDv6u45qX82s78eBntDOjE3KY6ee5LZqnIWtGCTSAXRIQZVZluuaCRvlHLagtTvzZpa/x1cyVhE
Htq9188XUlqnJORpv6nFy8gRwmjvYBD9UZQ8yc6tkoAA9ccQzyVHaCxAdukwqHG1JhebAFlQN5tL
yhpEolL+LTFDa7uHoMRbmkYfjGBMwB1sjfmMAohrHe2GLCOypc7gllDlOyCO410ZufS9sVTE+ito
LlOUWyuHKCpXMDK/8vpnlyDX5RkJN9JQmtXcpgf226G+aZn4GNUKDX+fWANXgyHuNJeH0tZ3CVKh
2p0LYsZSrnn226jYebMKPAVvdrX8GeYdxpE0XZybUXH7xfev2qnyNPYWUKLR7hMFmqOIYQw7XR06
EuYMpLzhcmTN+x63ciuriBPNS1cFRPOixOkGQjtImrDHYRQf7zTFS83Fz5Rnb8kJA+DTtBVSRgzX
XbSqoJ0Bksl/D8a4QiBwoTXn+H4nihkcr+K7oLJL6NbRrt45fehV6fBO95Oa7bgloJgqKvvEuefs
JE8PZgLQJYzRv/ju6dlYpJEFdZzDiXS/tQ+0xvDTEmGcszVg51QMQfWPCI7EhOzk+NboIGlh0BMw
0eoUZ43C0taJlt9QtCFn2Vh+e+kjh9cp8TIHMx/3Dz3eCn79o69f0n7lO6/6gqdF5Vz8FQQeItXq
nkc8LCEWR2axDYHFx9Oymfodn2oYIxKI2UoojLzn7+pd9EVSXijagFl/las/+bEAEBZlsovJgpTz
IsgDLKFYIQj2UBjXsDNV6ItO3sq3XoaOHNByl2b4O/MVrI8KECuHfsQUChsiLV2myoEA6kpzlG0I
GsnRluNYSi+IBhCNszF+srtq4U9vIGcnM7jKasS/6mjrxhyF0e9ualdxOKxG/ybHDDjLzVtHuQzM
J6VslqqvrgZY2GXsQwJI9igWcECgz7nQG5Ja1QnB7NZLXGvTeZGX0W1bOruQblDf3Ps1OLXt3LzY
ow2Q+NloizszXKA8ss7HeKmr1i1d8evZ67HFipdOo7NNR+Cc163uXTg6jtb+c+rXG+lgDpOzLXiJ
PAsN2P5Wa7s1LiSXAUK0hfrsD70wOOYMycN6uDZGg3I3bYVa33Xm20yf3Veni25uMeOytpsLL72N
41fPxrwp/TkX11oH3noC+NXgTIoeFy0t3FQFfCPMZzVYA8dymRzSKgqLMU0lym9m+lxnGHBVF6Ht
3Ud+tW/OSi2cOsI9VUfdAdEcQDjy/Q+hd5BZip0hMndV5jdj010X1kTwyZ1V2SIPqhVyGQEbroFp
WTywg7KzXQ9z8QM5wHNB8alQBoyUq4vUPVH5UTRRNqFnVR41DZe6SuRIU1nbZ1ax6XWTfFQq6hab
c+05lzO6Wd9vsKfCB/iBNB0tSxWY8ud5aFq36HlA72xEyAOLEBlroDo8gpw0HF2SDNje90OeApPo
LCdkXsh7UPY/qhOGBnlmYAdUNpAWRo0SkXiRO+/pR1vqv0gk214LMPA3xyPYWcureaveNbbhxAtz
z55WRdmficFPTsSHizqKjOMwbuhqgB9i+yk9imnl1lVe6TrT10fLgJb/97NwCr2GH4+NJraDNDY7
6eeZ9+0qcGr8DYR8X1vDhZCxeg+F9Fb3/2g0bVRjKXww1d8HnB0jRBGEPwQpCqDOq9HLJRtxpNGE
O3DW6JCamUOwkh1uVZMGJxPtIbd1dk0RnsHpnpgrLh3VUcMhYwFq+PnS8ewYa7sihSTooi8GjwB+
V1UfIC3R7z3LmTs13PsZit6m7WrHp02YFWUalfTngR9SJ11qxFYqUiI4Dc0pioJvJsyPM0/nxP4A
Plii+79jHnWBKj0P3DkHZ1KzFiaAa+Y4wQp96R1jgW2lgUpA4VCyra5lD8aRb141KQhY4LCc7YZr
PJC/cVSEUrmKsXLLk609NetWHhDqZN9frpy3RyE5TQyHd4mAQwyvPj+QEq5BM3bggDBY7LEXVzdG
+c+knnlFvvqZ88QNQxIe690092hS4myw8ngGjqaniNqGcHdGfDvxgFTzm9kZNgILm2mD42Q1hME+
duA1hQUaR/rSGBAMnjFeXxam9cN2dWF156G9q6PxJlfOCQ6dqjTBNKGiw+ZmqDQcPs9IXDqdXqgA
SGjt8CoLxV8YYDRl/ewNUCKHWkfUW3fXTncLrtmvHvQCLW6UOZTfRjESq1Bp5U0T6bPvH9aJbP/T
pR29PX2b94oXgrhg3xMSJuk0KlDEEOeFr+WjjtcFcloQzUGrCWPu8ywU9dTbekjXXDhAGAevQEZC
/JGoiVSqzC+n+sFDPjn+7SSvYN6/v9FTG72oef3v8Ecl7H5qghRA4zs8LSTGmKYbVEB2WfwnhxRZ
Nk9CtQbVQ+YDZk2U8gblciAltKpsIyIyBqRzwb18f13v9byv00JMjqYRLtDHOXOAPYRT6mAYZveA
jw7oETI3IQtCFUMFj9qwdUe6IVuuglSMgHCK4AWtrE51LiqFXAx4gMlJ2Y3muSbLidCaDjf1UfSf
4Dcel0gjtPA0ADUwA9UDgmQwUFFIoHuHOCbBU562B9A3pKMAPN4hSQiWfz87XzMJVwPmrEtxA/TY
O5/8Q2RkB2bhlkWGZXi2Rrk1SLbBiMnZAt7HWYTyiR3l82BHCxRF2kFX/DS+ysfrgHwZ7ey1gk50
qgYLD+XvILqj7h/A0kM83tYg0lNB7+xgOU5kyulLPpJuV3cG1t1pFyOSmW0nS79Q1LPN96+H0Ocr
PVrLsUnaPDtMC07rLuFyeei8a6e4oYCJKbdRkWCUNCP3KB0XxUU/U9aA3osIgrpC3x5Jou+f0tcd
n8uhXihlH/b7Y4Cc4YR+VRhxfOU/dtfubfRwzuLs3ABHu1SZGkbZAm+5ar0dVQxyvFg/WOXj97fx
dS/8fBtH6b2bznWaBjJKJ6VgN7jQ/+WNG4cz0da5u7E+b4TwNImqNKaruA/uzJt6P//+/kZOLo8P
z0Mu4MNbUyaIu1RyI1m+DvpVlazLyxKj8VdQC/05W4dzs3b01qRFoAV2zmAYzRf6thgOtAxCbQfW
+r+7q6NF7xpdl7k9A1FVKLtwM4unKW1d+FbesgzvgIF8P6A8h8878+f1cBTIgBtOrFJlwF45gMWY
g7uzhJUzk2cfVY5rPUm6PGaIJN2l+rJNb+Lxj93g4mOc2cvPjXSU5wwoA0W2xkhY+BKGUNaHitOH
Uj74ftZObtmWB4TTRCjjS6s4ce3I0bvofT1E3Qu+cJDHKDYlnqiTfD8WHdqj+5IuhUehWbzKDNBf
x6LInW52RdVV40O7QRtk5x/Cnb6d9tMeb+dN8xbzVbpT9+YW49+r8go9rb3xp7xS9yVfqft0l+/c
O/39q3lD/dW/C66ja354F1x7N7TA+AX5IflR+bF0F10nbLk3/P6O7be+stEf2fl8hs4INuO00SJ8
kIHqK0B/0bVyI9/Nd/WVuY+u//4/vDX3Jj+QPuR8uPxrvjP3MxSwK51v5P2i5GsU4a7m6P2v/ja6
z679rfLH3WbX0X25U/7IL9VX/NkvvBt9727rK/8u3yXX01u5e/99KEfbcmfzieqbDCn/SJnrpniR
4TBVf5OLYDw+CV0GPkJ+puUzMY29dodVyV9w6VT3AXMSMyfMAm5w3FzMr6S78so/yKzyM/xR8IMy
s0zY+0zEu7+/ElwXKd/COP1aJl9+kXGu5NrVidljHphc8Hr8lr7vV85CYepJVPjK3qLEjV89AdtC
HoOMHPP/6HosFjKtzH/EpfOVyQ+r3FHCdKY778a54Rs8flkAaGzd1Kjz/pGHK5/5d7yJxyrP7O8N
OjfyyTmzOLzJr2Fqyp/4uUWLnEuEriVLQS5epk+mSuZcrlIehL7v+C25Qv8gK07mQe5IfhpS1Y7F
wEW6W5tLYu3wuywoPs/mN6Y3+UTkudIl/8CPyMPPd4Sf8kiya3f7jHv6zt+6W3k2+r7lqcl/f5+Y
/KvJx8it/F3c3o1cSIozyPskAQuU78utxzv7TmYlYFrlJ2Sq5Tblu9G1zSelO0wW/i52uQNZ2TJL
vB3yM3JrPHx54PJduU8ZNH//AFkkEZQrzJdpfslbKDOc4sTc8r4ULwyG3MX7+pL7YNRsLR/JxXLp
Mk6JgTOALOZMXrnujVlkjL/D+jQWeNiyIGRy5drlgbjbeSNTzFK9cvBgZ6nZW5mAlJWSX8kVyPON
5Sa39p3sDsA3+R7rmE+Wd5mREGbhelyL9Sg/OdHK4RdlaAhj0YJ9hLUuNwYLfReyNrjKbchXst/o
/M26kb3HfZbrHTeyzvzD38+Kd+5B39ab8Y/8TcZlcuSW3cO0V/nVdiP/gSF+vzCVheBu/W36r7zG
8r7XO0i16+hCXRsr9dDd6/vgRe6coHQfbc1VuS7XGOFp2NWH/0TbYF9sM8THk62z1nf1hb8xV90G
j2t8rpNdvY528x7NAb7Sf8zbZiO/Ln/mF/N9fWH/W184a3PnrN//v7LW9WW0tdb8G38nq97KYH9/
S/3h83v+JuD70Y6a2dbaYoq3ldtRLuJtvdU3Dv/Gv+6MrcOfwybbyb8Y22inbTUunmScf5n3qOf/
6jba1r/Qts5Bfq6IFtoeGPXW/dNdNVeFvpDf+R/Czqs5cbXZwr9IVQpIwC0oA87Y2DeUIyBAAoFI
v/48S5r9nT3eU+NiYDBJqd/u1atTFZIzmJJ+NDRG3jVbj2mNGk7DTuKyb+zD7SUofNtf+6sgC8wY
9y1ch4zWCmjzGuUvxT1ZJ34WHKJNdIzP8TIs/Hk8j40IqiJ1UgrekgXVW5HFUyoKCp6eQ4v92w7X
Q/ZquB0uEyslAMT/y6R9q/edaP/lRsbozBm+pHpd3ziG9EZd9Ki50946HKUxItsh1bXQX/uv+ZW+
v0zmV+fQe59frZPtMHtdJ+uEGeH832arbc6ck25e22xHr7vR6evA1mDLF73d0GSHdY70f3bFRgtO
G/vFFrQfujkpjAiKEhY+MesrYEErspFDUB+DPn8Mdb7r3XLqS7ZI6LGdntLsqh2t2cJuuLrKr4yI
DJTHbVJw27y6aTeiIyuENZdJd/2oHimyTqnOD1ZXeoVZGPU51JHo2DiOId5SeH6XFC6SGbLDINCJ
rt8mMB6noRu4yBtcs+fnsZ62/Cn/lzEvIqbT8Fj1JIekUUTdl104Q764ub3ui54sEkYPzDl/HFXp
M/Rrqb3gmmhP14kdbpNd0grdflFLgpFk0TwyhnMe3WQeeYGVlKEXkP0e7fttVov2Z/Wk3aBBPfso
ObRYO+2X6n0TrL5mieRfrzFE78u7PvJ8wWsupy27ml7rTsswds3iWjjpNjE4W16443/6+tZ7pwvY
Cm3/EuB9xl5oRFv2VO+f/asuH9eR6bQhgouezqUddnVP9Z3qwfS9sBXSai7kr2E3ak0kFksu1Drh
FEi4coTISU0WqoQJET36cHScjW1yHNqhzfeNSNetFS4+TLuXs11da4kl46yv6F8lYVvxcpHUF5/d
MsPFjcRjnUgYEZNXHemSY0fqkKxGurQy2Jfh4atZTQ5L22SLjdQYtxKoAsnI2E3JkHbUe+egEbHd
0E2rYZFUw3PopueCg29N6BnH5nQ002v9mKTZSV2eFYnzxWnzaauACsiDFfVLvVXg9m3f9POrU1Ak
WlsFK1EnQivKZKXu9Otcnx2vO+z7iXe5XghTI59oHiIi9UU276W6pDyldKahmWzi092F16bxBlFx
UUtSlBBKKF+p1naw4V4OltF+sI8XkZfs43285q/T4BRvI1oshFR4x5fYiZfB9rYVdMN2SMAxcNH9
DB7zlzGj6nyKPvhsB7VOV+INAz5n677NJZzHps+QUO77uz1ivebo12EZrV5ab+d4ni54nkdnFJ7U
HjmC0SqqBsd4Fe1ianXiimfdxAuMkIYvKG+Jv5O4Hwbq3At2gyqmkCDaDSDx4+1gO2BISGBGZKk9
kEzg/UApWE3vyX+5X7+QfZtJXh5d6+kf8LsX2z0tFi4DgoXs58PWraxshuWd3YGg0k46jWZ3wgqy
yF66epjFraAVrJXHyOlhEFY0G/C5WwbwYuXP6T6k+HesR+fajI787b3YHKjsN2FxXp9ijLv3GZa9
QSIgleWV0PAeawyKBnUJ3gi3Cis74fzDDZ1wFrvhYVjWoBCg+kVHITZJ/wGsu3stkw/CBlWZX+DP
PUjDfcd83wGxZMGtyfTWCQlcx9tRvfO37XCfZB/Cx/TJBVAI7gom0hE8NsId1+UIchC0aHySTrQf
WmGFPKGaoktMsJKtCVruh5Sc1jcX7Kh93tSuhr4nQCUgkrNvHDaHDHrmmLy+G14e1siZ47vhLnLi
FY8Ec/0qysNluuPUFqn7tg6OdzQICS2/HbohOISzwHdCQVXBo87YvvTO0ZkTUQTVIIu2oAEvcD8Q
tlH3YxWt39pJ9WYkRHDLz1Ys4ywJLYEPDGvzy2gdrgIZ7iyoErdvBWdfKkdr3kZptoYy6+fBGUnO
Islui4wf/jMS2XQaaGLX8xf9mImQ795WNOHs0d91xqf0FUQZgS4Gu7gbn2vA1X2fc6pNAJ/cBtDu
4gpXDofP48G91ooYuL4RFkERn2Z+Pim5IqyEeBdr1RQBneaQkhIvBwm59CWpuIcg0Y0uByi5g3Mp
X6d28mr/QD6GIOZmiDzghfHx+qnDoJHUuBdm187IwRBaLofywySHkh1kInH8U3yIO0kHbVIOBMNo
XIamkSwwyAypIOMNPePQfyyWysjjDWYU9DTZgNikzISdZG9nfHgZLUb6+D6eJid+dvF5iOchL2/e
qMjk5c7HbFTW21sDMafJLD0MkDmkxELS1mnu50jF9gUXObQ/83DB+9JxZbwZdF8PKboS/aibTP0s
EfAE7gUL7l5ySKfhmr1ejBYCsINOcogPg4IF7dQa0uLRYmta5LvxhQq4XjFiF+inEM/SdaTH02A9
Mq729XeZZvzcSQxmzHIILaPHJwazlPyc4PSxDJwnK95F7dAKp9H0K3/e3zi+tG0rQNIDk/WoZ1RK
fOxZS/jlrGmtSK2c5grI37IRbTdBmOPVyI4lvzR2v9/U4BJNidSQTMCKqIULf20We32tLsYy8+sb
ft9G02ufWFvpMliksgVWvEgv2IIL/69496L9Jh07PcVMFKLsLtqOdOgrznB2vf681Odnmc5S62ma
0CQWieByY05lXoE5Va8AHVwCoQ7ZWYzll8DELJnGJpeAqRspVZ0gU1pHYMm7oIBWWCW2Tyet+8Kn
1z6GdHfTAS2v/W1IKIsFKoy9jzIMbMFSLUKKeyLTB8OAIgRG18nipgBbyMZ2X2RJs0fhJFAwe3Dm
kyf26BQI2tA7BWQvSZwOzURi3EKlzTCxFu+BqoLTVxcMLX9DHs0+hvSm5DSWRAGq+YlDYLNj0hyy
fPQi1P7pj/2tbL/2SwjH4+bgI6xDjCT3VQBUCDdjeoFgIDfRPDUHS35gPe/pj3Nsomc2kfdmv2FP
69/XoR9AGLKyOnimfhbhPmoUWfOhjC3gaYSb2z1C0WzteM354pO2v71xX93+9sbEU9EeCZkUvgNG
kfE+XPH30PSF/VwAjs2V297Y4EMbTCdsJFx9Brc1f3F+U1DtuxCLPbHfhXOP4SUVUtVCu3D2+S7C
IFwzY6HV5/TlALzXIsR11GmWOtAXmGuohanv6Rfk31Fagj8pVTNlUaIIagAijdJKtHhnQB8+NVrW
aoEpayzby+Ay2EbyRS8oqcNAHqV0iyfhxKeUguIVFAuaJtrHrQc7sR+AS3h0N8bjDr4GidmF9oOu
t/ZHey3PsOLcrEMT1duYWiPUzQuKYB+WoQOCpwMTkOYcG0m8wAjM08a2mFxHWZVznEerURXTYLOd
zK4Fgyp+rdJtsMKKzANrKdAtLH55FLKePetyr1ne+oFleBiX0R6DpZt+toyydJ5uRjkwahW1BbBG
9S+P2kSDBkbCNj/zyHybM8nKuJkHGWJmx3ssXQFq46Jj91Yxg+XuaBTLK64WXmgP1qG0C12pf2JP
v8X3/gOxvpHC0y0tjU7nzemB1CNoErEP8wQWTypO6krsDmzYiIC1e39OF1/7sIFMtA080zfHX8BI
Or7FpV6PvP4eIDaLpdcsf8olP3Gp0eWYFQnNAt3WCjZhFs5SF10v4kBO5+xhduid3xt/AR941Zcz
bIy2gPH8UQ6DXMc2YivXVy4Ej6iK7kgKpXonwRs1IZUwDbF82MAF9QOyUdqyXN8VF2zJOZRzJ7HQ
jRLOiREX8fKJzK4ofy8Rn8vzduAm3WSBYGn5Z+CPHKAATAB5/XDynW9Rmv+c/G9ZARtjk2+meXl6
EAF0xrjoLrJJZka82SHUXzaAQDSfaDm9StommKpKL/cC4IIc+xAOLrF8gNrnjtVWrzVWm8BA9V7h
aWvVGGOW98REq8rSm5wyN5APK50vBKAVDHyMjDGtwdAS8mU3XL5usOdCXjDwG4CgFWPg/U1trljR
3BboYzEmjCGIJMTStyXGT7d5YKKBBeG0RrRydFI3uCEVaFD3HWuOaoct59dN5Gno2Rmq7O9nu+7P
/Tdn4lsEcZUb7ctywckWy1YEUHhD+rMEo6rm6ATmZwBnO2A+UIAXDifSHV1SSmHRPpnIA7rFxu3k
73vV+ZYS8R8R+BZx7GZl97ilKd8DFetfUmRlaCXbeD0AT8ariUIaEg7IQvJERA5C2kLypo4vTwdQ
DtTaAFWOn8CvAQlpXJcqqoDrFnAA0ACK89CpDJi6NrG64n5OMAuC0yaMwSU4DylCI2MIo0RRyasc
YV36E2ZBhgIXmSMXGtc6+PvRO99LjurDJyOjzXQkSrDoh/a7h0dOcjbtdgpWwAvOTUDgFfUikCvy
0w1LIK/IcMm9AJcXGdfm1+5L9LOiAJuJFnQ7MZLGrUX31qi/Vu04twJfEqcSgZIPaOLnCb5Jhcnt
ESLXWpuO5zXNq1fkRTr+Ahg1TfaD5Yi6RkFQLB+ptEDsWuYHJRyrLF8JrJU1k5IT+LY/ZN0EuOv3
R4d4hmWchtmTizWld7Z+QADOAgNK4OQ/djjUPDzBBDSMgAxh8wOtREYVwA6XYEF5siCZS/zSsEwo
wuECXuLEZAAISngPXVQMHmYMn0RaLePkVAAZnRadnM3nUa4Q73uBfPp9aOKgHVMZTT0v370XI7bu
dcKch05AL+RkCZZyRAfB94OcamsYePBR0hHMPoXDbLSIFcmvyGPzY1ejBuGGhhOm21twAFs2PoZQ
xBRzIHxw4rn+WuFAmsFhaGIeKGftN+6nhSshpsiE42qnBvqlnVps2wkOd8Kjwp3SNLKzWXR5lnNs
hMygchPd5ryED+oFOljG4eKkidIowy6f+rso13Vq39XLvyX5W8R9tduc7IJMLRaydLf09BY51YLW
Nhsn4JiWkwaf6NRLCuVOKGopmZQzLotr+bAX3JgMxfmRSGzeJH/ThP67oP+G1Z/itVXh+dqKViSO
Bfa7iGIReXoUIScOTDQn8BHgK0+aK/nDCqbd7e8h8v+sYEVn/5Vp4M7drMXIXQAEjii15bgjM9wW
6KvoOJYrCDhAq1JDi5g7kBByYuUyyR1CDaPipmM5zXjKBLccqA+FuOT2EnfiDDF6NpCNyEa30372
WXERdarwx8Pcx3sbS+mJ8LnwfFsLFEYvLAMXNlBwUVpMC2YHgGwhtCLehSf0PqO5gNKdiUD2BReg
JlJD8Yoed/lNckw6Ezk0bt/tr4LWk86ktKFg4hEMSSnPD2e1rrT8TZjaFJVTk0iOnIa61sXY/zqp
Zbk9Vu5uXT0sH6ur/NhzJufXI1O/6RObHh8hY7a9Pb0+evB+50nxcR6SEeoOuoPlbeshv2vdn4Lq
/nBXPbRgWHCB5rfG9ZYGmPeLyW32+VOuCQ2P/yQDFKpqUiYVH9+7IZ9VyHowVpJ92sKG4g20nlFv
2FRIKEJnqUgOoAzWLK9xJu07vmZtv5yAXt7tiHFtkHuKsUkHQ2vI2Qb7GLF4OX5BUUn6vU5MREKG
0I5kEGsSj6VkJUZsEADPEZl5Uk4kOJePAk5GenA70PI3kRpxXk249xKKP4GRwwRI+U/HoqpK8vyw
tHs0RBfzq3Xb/lg8GfBDsj7wNyPtgGDwPuzcKlKsexMRlAKFDpWOGRe1ltmlJQhuQTR+SsCVobWc
AhfuUeSqlKzoI/ksSDewh97MnJxZPIuntfxj619NMOB0RF0ju0jsUoF3RW0FBKYjBUjFKyp0LLaP
3auXzvpK9KgihRa2hgAgsmsg83K+YBmjnAWpm8Py3PFX9r6Be7CAFIIPJ5Q4NV3oD+96iYN5SS+E
K5bJbmJgeBgoLThEFqTeVShDN8IZuGkyA7OkeBe8PD63g57ihTJmmLbRCaJlGXh9CBX0xAoiUX5h
QaQSegYbK/uaPZ3uFthEvlbz6DidWrVtAOgavievWXAXFWH5ggZiwbja4PZ5zWqfwWdSqcRK4cgd
eEkqAmE9y6F77Y0VzinDKrVvK6RQpCSV6C7XZNmjZfigwEYsnhqTaXy0oXNsJi+Q2pDDvTKHAaW8
+yw+97s+5MpIHqv9jG4enJ/FUbSDy12OzReG9kDY0FkQWDr2xUi6vGRFQIrdrgMXkkwY7YjaglCF
BFqC5OgvvE86Uno1q1fCMLfqsHQ27MadoMKJPccZDL6OsQ1HLwPiH8LOCxJYX0j3aRdlrL1OMgvu
TpzyQx1HEEw0x4KIbISYAqxZfdrlmAuHFNEidni3iTG4YXUn/00RhqxGJA2n1uYCyZHf8WnJWCcV
M1xwRQTQUO4+WY8o/RNwU5dS0Y8atYQeymD5uf8VTpZAtD5w7wd1fCQ83V4U+HxtAmIKUylCJc27
we9zIDR2w61NvCm/clNFuhSIUqijUlx4jfzRZL1D6EchoIv6a/WIRD3I9BnEVPVM0VyL7+oTayJt
burh3kKbtHlhB8xXtEhhQcW32GITH1UcTrhDOyZILFFXmEfxxhKnVezKikBaEwfWuwvyhLn4rQet
MgXZdRT6olZFG0dLIW6ibiltSlLrS88VBC2Jpg2PRL31m43JuXzpCAmz6YCbkJg84frAsUNWwNir
2jfNIN6Ezaxgl8yeAWekwEMaKOglL4wiLFFNcrhqKgufNoOzMqIWVFMLBn32LIJvcwcBVdNLjfMm
EguXjZ/Y1sFR/Vhl9cSWkW/HYxaI4xKH1aXYABgm4spmw/pIlsKqcGsn3Q+m+dZ0iiC6TLhYcvl3
80gS3U7E0ol4295oW9rtimcKyOrH9W4e0V+MLhZ3f0drdUn0bwaWNDHiTf+zWN/QGp36snXJmJgH
I2bsGfEjGQcZDYUtStSJdS8VodBNlhQYGmlupZugflk0O9Sd5OKMby2UqyyGY5h/HcM9z4lej6X3
Wn7xXqJMFf6TEBDX5LB/AgudP1tf0sapt9ZUz28sAmPcV4Zt19YXy3RGoWFGfPKkUTp0tAiX/RsX
fXS62wTFBBm+g2SPF58lmPIU5yhWYXEpAhHNDCGKdiPGkdXJNPKKGRKIPhMj0EZwdJFXtRitAop9
ab4IEqJaKLae5Wy1CauIqRL1Vby5iWg4dNXYCKVafwLd1vf+MA36pF7sn2P/5tQfqM6pTlMihPIf
Uf0vCovlySUsekqXwcDBVMgHVohCtsaKN8BGO9jdnQiZKXji9aWFt7fCrVBUNTw8oh4Qa5TukpUo
+olkgmDL2ZtFF84jBopPigudpV6f8IEvq30gRwwREbzFjbySZ3W+I+DFOdlCUpKBF7jhIm6Hp481
hlAen5JqSBwhFeAS5LTHf23kSmZW0JVYs3QiaoZUhUsd2W3BC7ZgC5tbFlxGx+vN0pfHS8HViqvR
hb9SHLfiqiBuI7EqjXMEw+L/fSFRuPEn7EfPX5r0dGyH5q6/4/9pVnQpMJ+fHoBeUH/rQKRfwZlh
uJGsAX9gAMlkqhMrtjGZ9Iq67QYU8jXkj0ggIbRGVnaDfz7BpyRMLnQIGiDqgKnkTS2+rHsY3neh
LRswJFegeCS1DyPd5dqKXhRbJYdAZqm4zX1BB7FWhFv84kWmUNZYIStgArgEK8zz45j6AtDI4W2N
p0+QHid8+iGOWla9CVB1OKA1llsBeSdUjlqTOqfkuQ2GkGLjJ6JRfLONvy+pEYQqvwSMRFGa9wI3
kJOD1nMrIxole6kNYROVG8Bd/9d/oUQUphMNL3LOeLwgLb/CHsCLNUt2Rn/LEY4Pe3QcM6ceie9O
lCRYsj8Ch8srEyYoBwjZgSS/zX6vSeFs8haFXKXZDrAhgOBUmB0fjfik8miFec+vjm/WUfUlbJPA
AyWzgYJMdDd4E84HSOgxVnBYZ9nx9/cNAUyzpEeTXzw/eqlFgLzJchVelgMnZCs/kJg8mXFEVMHa
c5yqHUE0ie8OkfC44rqf0cxVWiAHiPAD3S3AfETVGsTO2G7geU0HseNyH2qwjLx1xkacT0Qqle+Q
pvXGSM5F3Z/xR6Taa2cDImhFyqxyaxVn1BXRNTAeBeuai7+JvYcy6wuhcn/ThZIGaCUGoxcD43Ua
OgxTlsqFAzpnPC0HLtXRgLD6x8bkJlEtghpuBEnBlFYyGzX/T8FBTdRFZmITMA0vJNPphXAKxK1A
hwyM2B8lFDGFNJ4l4GOrd6nf1PWXNHp4TEoLaeH2yrkVqDmGmy9ZJNAMxnQOW7InVUQ0OllpqBSF
HWT8Zc3QNgquCe4IgynRTNDJSiFCkTztmYXJm4lGLHon3AInKobKdHOJOemZyEKl4njv5OcIcDmp
XgCV6SddHAo5CkJLSmFSZlSb2459E3ygGUcLWkkeuXAPfvf7JehMpO32eN52bXaUqHcC8Qg5EP1H
7SmwtsPtFcchfaigGzgHhAQXRtROIaA9EzVQhzTCl2WiTzSqkXQWpOwtGwNOBtm2V5HXIvvVJIBl
o1l4xADwtYEsXP45uxavxkdJD9vFDncR2OATmbtq0LmixSul5QhvBhkF2hm0FFlSYJgK+Fh5BvNo
Q7U7gr6LeU+ybqsXfRah8+QFKqVmTl6ENtAAqBM64k0oSlpdiQ0GNLsikaWodeJa5lv+eR6QzjDS
/mRoUfzdGApMh/GDsheX8x/U9C9d/60cwuma1co7LBSvgKUFagOR5MwqQCHCVjmqJRkJelZnqh56
hwcx1cARNKs4UwnRqd8i1CjVJvfRhddTTFq8otsf7/t13JbjVAiVJM6ay5LUV6RnEQb1mzDf3w/t
+8yEBkj8/6F9Z1wOGysrVy5mTFSUYIGUmYyEvCZ5xi5UhpSZnpex1obS7ggMgqAptRJ4VUBYcUHW
GSD4J7L8e5eL/+zit1Cdk1vVkXGdpwc4BWlNsA4tJJlZzhU4pwzIDZrsBENY46Ub68qIH6mJtnOv
TluIqJKV/suH5DUB7HYYJML/XBTF0BpuTLqm+yJHp/2CrgGGCNC+t3rUJQYm2cKnW5e3RRDIY3H7
mx+PlUEVfxe176DWXtuHspgbR6I1ghVkkQAslNQs084d6rgYQdADYjtJt03yxxpXod+5acE7QNvj
hCvmSF7dG5W/ZEgI4ioeKNU9HUo/K1pYJ8LE1TMBLPIE5d4o3mfU4WA36zkGiEqLW4/G0LuqV7sS
4VidSedKIEtviVQX9FIc4siYQGZ7sP6KOvGjjkkPpC7mKI6/iy0I/0/niTprWrsQRGGsz+/wa7Y5
tbtOkUkoyjAbluH08xzNvo7EcUUyybzKyjH9SRUPUzT89fGryWHbDLvXpDiVqqwga61ORsOAKtd/
diW6rnMrdNDcs6QS96RwpIIxDemldV8WPRlSoTBlu58hZIQltGF8KdLf2tfaBZF+TTSzey+WW9ik
SaKx4bxkkOHHyLzb1jvHkDxujFH9hRUgBvWVZrcUkNYN7ufQm1GuoG/XITJtTu9q5wUMOaYmVmTh
xwl1EMW2iXbQsvhdAFIhAdHxc36bI2Fp1P+afXevqf/t67i0adUN/BOVWkJ0LPEkwJdPG9SCA7ZR
iY0IOHGE7WvF6FoUaAgRbpJZvHt1Q5fWUolcjjVYb0vWanalxNyaYEAV6pbzzgy3Yh1tBiL3lwks
m+iBcF/zBUr+WCe0VcVCKylWGa91LLyOiCtup1j5IqHZkCBE+aXc1saUa6VmqE99SURHkwVNBGnR
Ayzg0Jj3bP1BWWN5HbISuFE4uEnQWLJ21tGSbCNRTMpPEuMuGs+Jj2NlK+E4jshZGvD6LZyS8I0v
pHCckPDzanOkJ9xjC9dZgTApEpFklzs91/GwUxA7qyuGqEmvqEJhLdhgc7QCDKTN38oW1EEgjl5J
1cIJ/F+74A2oWHAmBHv0E8tECquYSKuteV2flVMljKVjliYwnwXzDwMjUEqL/GVh7l1ovFxSmwjA
OoFasd/FJbEBOB8hetkwoftt3p/VIS8byHWIme8pT1ouj9C/fEVFCOVJHGALFbVRVouwGRQqgVZR
OzIkSmSQ3yeSVQer3HAxWOKgTlx4ReezNjhTe6xg40k5bvhW0xul4GivRTQu8QjYGOk3wpW6fnve
ETGhGMglVUhbGdxLNqgzrs1JDP5hbnVGagp2VgNVmEuFIwctFOkhzubkmy1uZ+kilZO0iExozyZa
qUODDuUQddU9pEa/JKTbHK7S4ZVyhuTWpFqDKf+RW4KHHCys8rv4Y+V2CHU2pxmJ/iLwh6SLSdM6
EOS8pEID9r1+3X5ojxUIq6/ZY+0pIcHCzG5dQqD3dlgE+8G8V4GArr4KVtxgeezZ+GLaVR2lCFNL
ydX4R/sHO8C14kcQFzYtQ2+H5Z2y6mXjPVxwUXCklN82gbVNZNfOtkAakJT8nxkNieGi58QlxDYT
4sBce8yc6nljbyzHRREGBfmNOuDvPnRjx+4r9i98qKC18yGWV5mFYhBIkQBD8jJUwpUxbA8V6cQ3
JtArekGesTxibdJB4+o5rYhrz1kgjdi3HB8MRBG7vr5nJRipbbx/FpzQTdEPcekO7LL8caFJ/oc/
0E+LPS/YZeb56bc374W8MFoR0OM/NG/nwzpSg81rCD79ABBY+/hQkbEyT9ZfUO/snzfS4dW+Xq/t
axMiAPjWYPkEZh217oDGOmqZTD4GltY+gGxvrBudNqi5F7acrqkRHGyDMqRT3v65Ce/KQdQRKCJg
3ZAMNlgApotBd3h5JlkGM/x3A0wi+p8McJtZc2aHdkU0PfndAK/Xh1XbuTgCKti7F9k1shTuN0MV
owlM0vQQ31ZRoSJQDntzTYo6j1gxH+2qLgGsI3YMo02akhAGeCERtFNsiUgQubXQF1Vkjvb3RdQT
LS9HlY4VSsRbfO7JeSXsmlZkY9EQYBZ34O4EWpUlsiPyoptStBXOKAme6ufEjJUDRt5OWDqTGviN
xWhKQTqR+U6JifSoVqzipXLWpl0qfeh6JgWlpaEExM6kDcGum7jli1QmS6Sbmvhql4CkBGF7BVC9
EHgPUlZG6WWk0gy5atv77EWpNT/5K4Tff7g436jRQ8cwc8/2jqCjeVKl24B2oMRMyPag4A5MYLBu
eAZ8Vm4IVYsS1KYcQICk4RHWX03urpCDHQG4VxM5cHXKNySD++AFm6HS96XhpQq7gbfhqpRx/tZ4
+yJ+pJuEpOmMCNaWecABiqsTqkjkjvcgFWarlo6+jyilklRJkrHuiMXx6ewJbQpCkLVUMqYoSKwn
hqTR5XKu22jZFrmv+z7dWnFElE1vopZ2rCWcShaklEWjU853AqeLJ+uH9UD/nT+ectqgErdmgk/d
YuNfoevDfr4sN4eWTjmyTfSW3LQXyD+FdnW6KX982b8L/HWvBQr/ScYR6JJDI23JNQBOXbApjRHi
SGe91dP52UuyN+ZDKcDWwvKRzj445n0z68nWWSwFMkpr3m6gZ3IDlENB4ju9pzGdg9mnlop4b6WB
a/3IbMn061Eg54BpncMf0vhevgZ2tiaOBfaEd2joLQosWPkP7lPDIQr6KOuOUOrthZRzxTHnaMq+
0uYtoOI6OF9Z0JLO0A62dy6Z5g73+Q2zQ4mdNfXAhNMsH74sYF2CGJXqL9yobDTx1sITIl8Qnbut
T9rjqHX9KwIRnr6a5Mg1Q11rQ2VjZWVtxeDIcq4BEcoOEdQgn1aLGEKZEfT1U9nkC1ZWcGPl9byJ
csL2r3U6RHh6pO6qdnS70RW9aMBfYmU674dHiyUtVobk5jr2KpcIPgQuQ+qrg90qGXkq8/UwN3q0
AXxRUByNjBFTaZ2TWB90onAfpNq1mprAwTmW27+93tQENmbpyjlQgocPVkeSmsdf3Ek2UhhJG9bb
urvkaCT04pLtUSKnuGNCw4wF4z85YNu4dVUMpHIxpPy/hcfR/vzdKtCv4w+rAFtgd2wGkTJz/Zvi
sY2d43RPzHfAqZgymu402FCitegTJTX6RT+na9elvwTqfV0mRc7g7H7nxbvd+yXXoE+PxPtN0p7S
Qi2ogi3sJVQL8xcHq+vz+DD3D/v+eRfmts9gAWew7m+WzIIpGd5o0L4uDB/C1bx3pterX12d2uni
tpVslnGbDhm91vVs1V/fbBMKQTt5r2j55a6/acmBtvNTPzo9Xe1bSecmj+lKOVzbvWqbnPc0ews9
YqUZuW43m0Hxfnb6Bp1avWF3HnaGrd7ViTHuvQPBD8oTlr23CykGp+FsvOgt+5/rMR2bL2SuMDUj
XBzj1vNlcHN4m960z3dHFpsbDedhse3ZWZRvo81Thj9QBFbWd26dR5K7IOZ6+TExoBvb/VMf12Vc
xebZvx85N+mksxp500F1Ie44uT2d+gOaXtIGn79fFvSZXF4VlIm+jSfm6cPw4/74MR+bHnMCeobf
CTb9QTZ2tySobq/LsbP0N/2LPZisPvP+PDX2/lUW3Y6Z1UQrztVysH07U6jkr2EM81Uwp69Yf/t0
te71235N9LWmg0naulr2yK3zaFnYWw8KLjZBTfpJ9oJJagydImwbX4zbtQcn+uK3Yrp6rR/N1DUg
Cpdv3Zv57eukeoOtXF53OqH18YNc/onAY9AL7f00EIWu67+DFa+dm17ncCFYM/FejtTsRaNTuLwi
KMC4gY5PZORg9RejnGEH9OalnvB5vvatfkopwuE2X/b+vjtW3c7xO6H47/35Fr5b5O090wxZJm1U
CcR5Wjo9EnCsa4a7v9KwADGfppUZdL4Ofp4FdOaIW0t/f+itfORmfr+6+BTCMCqjdfNpOOGpEx4G
TJ1GYfasPtkBV/RJtoMTztvBX/mV6zvD49cm76fn24KeGqecHq83F5vOan3DJiGThTMLZhhfpmlU
1/N7pi2uOmysIl6wZ2Z7lLNcJJnd1FjR8Y8sLPw4+nR6vnNL0PDA2Ji+eQmXN9TaIqnnfsBEx1W6
PlGntrWD1Rj9ljq369B1evuXXbzxZ1/9rr/Y9+l1bJ2jRTekTjxsf9rDwaHVS49PciQ+5iOjgGZj
1PgSQVHhgNnbj4vrme98LP0OrVIH7hyRTgfHY5h1+2MvPHxms76RMIq9Ne2vnQSZYhxZa/2DwW/9
yd53EaW6gbtLj67fRWrlXBhev0WkyN7tRPS0Xs0ZmeC7E+Zbt+gzGDlVih5KbPZmD2ylEuvUikjy
8aYxY+KKB85v2orlU82rO3NIQUzVs7e39Dm8vMBffHneSzb+wDp8rOdh+WMFxB+XRNdS+2DASvd7
7lq5LTbbbG6eHubdHg1P6aDeHqCNppA2p9409Ko+jfarue/wWtAdWh/dn8Y9/CmDkhkH/9uDb2eQ
hqf7dp6xBwzmwD9k6MZNqw8FZPaYBeCefTrxLra9JzPvbRb9st8ibeqnHoB/iOK6Jg3sux2zTR91
p6Zj/4XastOxqC7OjizOVX/eCgoacEO0t4bG5Ix4Fsv+kVJBmsxddYcHUkGsXnvm7/IBHs80mOVz
BkKG84eD36Vp/2N7wMyPXS/Mb9zSPxMB3N11w2KU7fodP/MvPpG2S5+OykywZ66F6ZPsOnI7YUWS
OgLy4h1Bc7MIcmW3Y+pAcNAEl3ABkr7NLVqe9xnebpcPFKYz8rB4cC+xuervDvc7/926hTJa7JLp
LArIskF/zAl87Tgeu4eHQrLkrk9bchs+ONy0rhyu5fLcn2eR9VNLrFbt9/2u2mhgS886dadkjqb1
LbF/uvTycp4RK8FRZchLdKjhMGOUGeNCuyAo0l8lxy/Ql8SlgcJKTqSPp4hY0PF94ZKiqG4oNHaB
uyW7gKyCu8NQqbSQjYTb1cLGVqrKC7UMoBv3oaaZR0Sp+MvgXhBUahKSzzyXB1+7LvgB89E/oIkx
M507pWsIhznPQk5yv5tUHREAKmydfiKaTNClYkbJ8kpxVGi2PTQGIjMIzsKjimbICwUYODyTTE4U
Ovm9gvViedX3JIOFla8lxrbxl+Xdil9VxxyVISu5sW4yVD+Ke+UV6GsGHtU9luomLyp8hV1tkfCo
+LuctTzp0g4JJ4KcyyK4PDc8hECpityFLjHf+EFkNymWiMbkKBT5PQxR/CB1If1LTH6fggtC3SIz
83vFtKux0xS4DrAIShMhu+5tfk/N/miRqoZziWdeRWcmCtSJglPqLbLXrG7YgCtc1++po0CTdCyH
epkwUOcfwo9oqlhBVe6J4JpB0KnphohK9R5wojWkrugx1es2BCbUHa9DmC1oK6JyvkWSfzUfl6PA
rNwF9SskajY/oHDNhSSW1deOVhViwuSNzmBIT6l+VPfTvK8OLE36nbqYiIvUXdWa2qtNoK81Lqjc
UhEP8njlpimJYYpbhlOGp9IeN+/KpyIZ7r0hsxVjlqNqQfnpmUGHF6LI+EsQdJwx6ojiReZ3x/p4
q6deH8qEEJHq7qA/L3dNBeCmhKAUh1d7wWP5w0+MLOcXPRqgTHFOcGeUxte4Os2j3KR2dAhKXJvm
JlJi3z9cWaPtvfK487rthyirM5ItJky+skq9i/jvwKcJy/xHO7g2BS+wRvTi/wZ8ltXOOxbTwxEg
dib1+Jge3tWRQLloYoLE41WsHa0iUYgNP8Qw108TAmylsrVgPjQP+Avi7fQVZTjAXjh9Vh9pgKgc
YhEq6BcPpPwk5ULlFDabpHoauIG/avYVrQVgpRZ0kIXQ4xjjHKvuWmxuc/6NR/IRfhWI5UTc9Bl9
apbuCenqoovPaAoSRB2daoZWLG1zU/KLREiEqv6XUDU0E+lnR+Goo8UlFTFytug/I2ZE17dh43V9
W70n8SOnOhtTyZBKn2zj7m5elzQ0USWz8XKm5pXfYAWthwBHJPHAc+UpzF+NkUohSC0MFbNTgP7y
3BCrUoNKmAL143PKeRXxqQi8RAHdB2nRJAuTB45I7KseOeDTVz3XqfeC1kgC85MT+QdmEQvyLxn5
ZkE6VflLRqTAPUgDBaUVyqyEcJV0k1s9Bahbj5ZvBmrFUGgl3XfHWtA6zeRWKIYiHkChBrEBlAzU
bNyQ6WMh+RAUSb1JPTb5V9t48SQ7YeIfM/EZquUH17juBPpfyWfmktXu0mXc/uaCzJeu3c0O1fFB
NuHy7q2DpnuFkpbIEguJIhAAkaJsIkY0VUqVTNlJqH5RTpeCTeIt28RhlA6Q1R2eVOIkIuIX8y77
J+v393Vrtf+L1XRNuszZIdjaZejON7S7vLiX1pK9V2BduYYKgTK8Q9ZYeflmSYB1YUAIypgrE0n3
7r3FCBCeKAopk2Om1Zfy5ZrninKq9LZpx7EidVCfpBsE0VkxQR7skJq/NA0DlJytlgGqkrKD6nZ/
TcbVtXLqyTQK1FOIBMGhUmqVlttk1jT1+GffxQLJ9igLR9pcpoBQyYvWSlWhYv/hFpVlxhoE6vG5
JjC5oZHNJdr6TrSdlEjXlsCaIlWddzdtTcz6V9VrSb+pDLdGLUh9X+jeo9RinHkl0pA0o0eVZG9I
Y9mQprMMs1TlSfqruY5qT5MhhD+ljLa9P5DCXEPP7nYc+grTMf6b7t0Vx9P0Mq9JYVWKS4EqFIzC
j3VVBcuEWJZf0r3KOTwQKvbqug/p6PJdAEhsv+puhWbANRSTSkuIPt5bvvIu6MwLCNq/16QyfZ2B
e9SOoKKb2HeDfxSVaaLXLjEboNyKKhiFy5UYR4xbpKlkoYmY75iEVQfRc/qLAHoIlbt1u0KCKw1o
/D/Czmu5kWPZol+ECHigX+ENAXr7giA5hPce/Pq7VtXwSkdSSIGYoQPaVFdlZe7cudOZpExh9CQp
cAkZ9M3QfHQ5qJAgPRFOcIGQubzSIcPFDE7ntJ37jORVBUacmWrx6XtmA1Rr2UwsT/CrPpdeWzwH
onm3eqrI1k1IyUshCOI2ZsP5p97flJg1/tIPAW8GnZO4QmTNekdqD4oL/0gmOvk9CaPBRec+pVtO
0TumAKGoOCU+33SBWqJg6SD8W1EwQ6aU86HcMq6jp9kocFdBJHOMpVEj0XeTrqe/CT9ur05BdcUb
5ejSOb0StXf8WQXPIrcwvnEA/VmJxmU4W6zUiKpAXjerVTFNP6bmi95ppmGhBLwIjDT34LkV+vTi
HV66gCLJ9Uta8KhlQYuSjt6OhUnfsEtRJPQsuP4WKnlchS09kEOGD4z3F1QAY72Ix9QdBlM2apj0
vyHPsHPgF/snfzdCOpFCquGMoY5XGozMj97njxDp9mrzxLV5oYww04qLCrKN5XF11geZQUM1x8g7
atnOiYtTn4bZSY1oeDMf7nkf8cFG4Zo5xMBQ2HQZpqBISDNN84CcL7nPEZflyOR2dTJU4V49ZLwl
Ax2vOwyyJdDMgsIndx/tLlTSA9GB53KqyHxFzJSpEOfnCPkcowsnu3N7hL2GjOGnnbQOkd/Fl0bZ
u/F3Hk6CCTyTQKGJUj2UaPF7r90J7xKTl8IRoyRlXDVehSPuCdSw9ODlS5WGx2wA3CsOGEvXD3tt
UlZYwlBgrgdvUaTWJVzknS4waTWaB7MmHtZhUa/JbSRSTiiZjsqrXliQv/QyEKeEgcf88ywcX+Og
bfHHYCqk1ZjUwr8hyeWKlr1jjZpGaNw+um1pDM+4p77BzUnLpMClRWkmJ6OBUhoz0n78K2MH8MWR
Ir84OeCOBlUJrCZl9/q1Wk7sGr5quDPNEUdGbemKN9IABimmPIbZy/DYKmpxtlVlpPAEsS2ZIo0w
guOhSDCTIe7UjtNawGzfvnH81ITLANaBhr7zKWPYXLZ5KG/a7waPbgAxNU0x6qt/t0osunQKiaQa
ZRw94wGcvUcdvfhKUSS4AutdkUPQGbTE9/yaaiw+TG/LujcFoRu5C191N/3JhEdgak7J6Ju7UFDN
2Jt/RNu4LoTmBTxSs8C6ZofuAoQTvmj4OYV+llG6fmo8kc5OsY+7Y1jP7xRty7XtGvW7AiPFHRml
F+E7xfsyA2IOxCuffBjtkJ3h+sM2yLv3r5dmpm2ZtF8dlSN35mufq5hqxwv2MSLwueVNfpQsKg4X
vFCGGzAyw8QCQrjSRQ4M7BeatF1L9d6gjyYZISZhZ3DVfFqBGvBG+MNP6SZdco2ArLv0bD5qL9xA
Z9UdPWd4+BwcD9JpwGR8M7noXPYE+V7YdHnzJ2Dy9sVPO2G8Ris7uaV7Hz9Vp9Zn8jUeyW1bylz8
yc0boMtf/L5W/mz5p+Whcfr6Ad/uSEhwyF1vP12pnsYdvIxYbBb3gVkb05uez6NDp7j2oL5xjL9x
aZbQGXohpAsnjzQOj3lgAXmMYk8gJeEmcC4i0+LS3HEiH535a6uo4xOQxDF/saRfqgQwf9C8836d
xPozSkro7TBHHtJ9nqQfXHRp2e2NCSfh5Ti55S28OQCsKU9La+1wb64OZ5SHYZ0d4Jb6h/h/ukkn
Lc6hJgmyFT4QD+vUKOTCM+OHFvlgn7sHjyv7RzAZ4xUZfRi5B+XqZNa5ubNPcYTA2tfiRErh+EHm
8TFsm+Mb9o8OG08eeeuQVk1dR8U79aBTSLAhvn3nBq0NjYZZG88RVEO2CSzWKNISS/f4EfeaZ9o/
YbOxmsxb9j3frunUiEszXF6B17kf8CXPYaz6d6cpovOWusfz+cPa+q4BldhqjZU7E6gY5c62nbyo
l7en3lN/wD1UH6E3YOcd31gNf7y2UuVM83aKO5RFoAr260CkpAqaRbSTWcUajMPXYVYrPMPPovx+
8hYIW4bpA4h7VrXEehYLDgjqKVLMo6+1D1S/dZfihlb2lyG8BEBy7DV1mErUrlB0SBxBThYrtDGx
BV/Fhy9bHcuFoZO9AospzBaNpIZQMBJ+xAia/akrY91/kwZM9SDHhPYRLyWWUq++YwKZalFDP2tJ
iVOWqE5NKwkmOXQ4TVtnIK9BNEH9cw6H8VzfPZyuLIeyiJFueOj2jltZyCehogG9MdpC3khO2Vyl
SMtkOgeSEUBOFhxQn4xcbOF21rZ+ObnNdBRmXT4pwquQr5BXBtigcJuCQnmimEGx3lm7fI2o6VBs
zeBJaRjEecGUDLMR4EAuzfh6xGk9MTyZ6ygDnGtuQ6BlRHWG7Sh8JrIhQ44qE2p8Mm9Icz2GiItQ
S1hP/EtKYKm5HwpnRNhMPGv5vtxUVVaNJWGyZ/bNfW9xnW1tm6vG7vrSXta5BMJ9+mbXSfqOKFlB
R4vzTq5kZFoyIjhi4CfSErlzUlCI/fitckDo9Ad5IEM/3ssV/9SgCEGK3Pi+QWPfOUJNtHZl0AC8
657vBgpNgxwpCURVCypPvlOuS76Wvs+2x/BYsu3pc5bQM55fcNCjr+s3alGnno6dLFwYL03qeaZ5
pOzFg1hFmXsTHIx1VYfGfKhytCiPtE4vXAo7FBuwU6l+fqbUs2xG6DPSb7zF5HEPtioYFUFQ4+Bj
Z/Xi0cSYIsPTs4zaJR6OkFWoW+Bm/epx4/EdHumT/nTsnG9lFBpLJ+/+xUftEH2jauyZINujtPfn
gfee/Gw8IwpsXop0T0/xc4GG04zjqwPib/2rqK50IUfOZ+qp/P0R5M1bFQDK10qPcjC/76bPxfac
gBzNrX019XS+pclQK5sD8928+GkDfNRrYUzK3SRhfrN7Pd/uO6VHn9LuNf/wNamqYqPdGDWXFG9L
sNSWqNamLRk0qHSlNWRgLZWvRr1SH1JToEF1S3eBlQMnR7rq5DF7I3E0FEhNesV20s9jnIo3227x
/xml+ZukH9mlWep/YeUAM95NerDdkr7ylBbYlTmIPeWtoivD7o/QUK5FoyIsLNEEURPWWDcy7rmi
p5Kgjq+6Z9F3Si8qVszIeJRzOW6OnoEDYBPqCBvEqdUIa6NmiIZ1prICf/Cx+CbbPsC029AYIHLD
DQZ1bSZPOsbuie4F5dsBJSUqooiHS1yS6B2MQN96wiMaAkoFu1A0DpqCCbh65CNx55gKF1LqyWWT
r7GuGX8fm8+BR98qH6synUvoJCT9VF/mktwlhQdmK4hIschwAjkXStmisoUcZQEbxBCJRfCowqZQ
O1m45ktVo21rT3ffcHIf+pSVu22NP2hrBEPN36vDvUqRrFPqQbDYg3lgD40qwq9ITParR1zzyCQl
e3xVRuN+NEMhibRLd0Jph7TywrP5lqBrFVQilHbJPf9G/aDTSWjWHKJmjfE1o7BjCkdDZc4hWA4I
w1pGS5MjnjQD+d3wGVjlgRHm+eVUjTiCxHDZTplQg2RqQM1FK+MWtXRrjVifVR1uUB5Do+6K1+hH
C+N3QtuqPwiKkwdh5S+HmSbPu5kdbttgtmHRph4x6W9xoUaTB6ztqKKQUNfFWSIMTBhXFc3IMd9I
ft4I2kchrylqHta+kH36GJwZP0fVIhdZa0ege0tjrN+eN7b3VoRa9yoBDTYOCapMawdxLWF8pyDF
qvIc7khd4VJYDw0F5GkA0hhKFKxmIAg22DQoNxqPAfGxgXsGshOcNENNA65i/TaByYmQQGVdcedW
FXxRuxCtjJvdLZiVVQ/6OvEejV5FKWJnDr0xEZlV30TFhHs+NYtfTgCE2IA4La/YFanmtsK6hBz2
Jty5z9mtV6PnXhGtkLOrXPtafjjDndmXVwdJVvrxZ9IqXhvmeGv+XHy4hLl7yYF9xuVR5hCBPMg0
jnz2yKR36fgbv15exx/Ofvc1GfN+l0egclNztyw9srQp9t18omLSV/gLA1mj/NNEnbm/ycOyD1Vk
cjO5gVXFgKkxpDAFdZKxP4LmXxOPLO4b5vxFxcvxHST4jmXgScfCs92Ds1RCnkIS4PwRM5fvZ5LN
9J1pNovXgz8DCMvkBhBWxCuNsxQ3NROPYu3TJwfSnd8aT2sGuNTP5E1vR3l9//dlMtBtMgK9fq8P
4wg43sUHx9qRMktkvdY3tVtyIHO1432mdqYC5ojHDrBlNlcIpRSatIiSONsEspwguc893VwCSiGM
khdZUshlTaGujWmUupn0iQmstA8wC8hBgDYENwLK00ctB5DHY/oGJ52KPRHZjAGA51Ik29QDvU0D
OKUTrqCOaGgMXewBELNEkUrrJuHEvwgUUUmuEEqUdFPWzdIY1RT8zRkjbKkGFSEfWBwYpw6LvriD
ZNn3JYUwcdzpMLgtqMO43dEIZ199gy83Ar8OfrnokXIAxi8FozVu7R5WNxKsrUO0jFIX2K8DiJxZ
nrTpgB/XePtujU0UUHGhwuccV6Md9bHOrpzAMQWgfQouIZPaHamgfkRIyKre5gas1fEeWY/Ybbmw
Vp8raHd5j1zWUctlbwzj10LjDHUhAx8SCQ3/5JIeNKc3+aFfYx7yjJjN4e58H8WjDP584Gvo6gmz
aMPwMphBzTpeQsxEOsBm5M8q2vS+K1PK0dky4MNrDr+7M6rkmYx+fIY+WZCq5peI/GFPP9RPznz4
iVUTXiIbsre2D8JrRx4gjCWfGx4LO4ZTXR9wsCRhWWRoTIpoB3QrHSbkM5NqVMt1QZjCZHPFJFCw
zScHrbh7hFKol5jvd4mdcNks7nbv59g2lFDPeIykzWcxAz3Aci4bZkTJPXzEFzeSIhVAxdd4cf4N
NRwCBrz/hIgoQ63KjzwH+oihjNlMy6JxROAly/42Rf6IIOrVSMrpk3TWfYusvlHAVFwn9fa7Qsyc
rpfHXfZIusKgSLjkSAJQAVzhjEk7/2JVrBR/NWFgwtUKTKNpUPfBsb4joxfmpjz1Y9/3cParMkUB
flcksEsIbGwEo9JUjLW0TrHOQH77uLXiluh8iSZSJHjMmxfUKVGh4VNy6/WLFeqI0zg4Bi9Ky5qg
8ujmQKNKnhlRWQHEcRD/iRIN6TKBOMEmHc8fH5Z2T+voK37FVc/XaFfO3V1w2n08/iH+80n6vYnM
Ah/18rPoO3/Xp+huZmvnPt4J8WrSzHNhnpdHq9Cxjkw8kDZ4hievoxGnBw0P362AcqJ40Js8FfhS
OPQ0fDyWRfmyoFCD78cifyN224BxwiELXiP3aY6cqaR4ktUdsAYhMlJ7dUSD5JJw6HjHMf3nqI4I
cuSYnENp3pR4GYpjPkGfxBFl90Jn6NJKfol1Agh+SMyG6No8Xa9UB+JmebJjtAfyNeP5fT0S1GO4
rUcnEX397ojF4j09LUaHK3Xl+Fh/PKfTJ1pLxkn+iyMEBSw+Xre7FXq2FpIReg9VJUiHUdZPM/Pp
URfom/vgLQtUBNBzGsAzPWCfMhp+nMd266+80EjdQQ5qy0yJW6p208/nOgtFpBi8sI3ykNyIfalr
rpkusluz2vAgo0dpjXBCzTAIb2C9WysVMU5RFMGy+Uu2h6hF2Gcud8LTIHdgrDYcOHTACvd8EcwT
vqRMFqQRHPIA94MKMYKZhPfG7jW+RZ6CiPIEhtea5Ym4Ep6wDkKMiZ2/uxDRetuTNj2AYvsisQfH
NyaAv5tj4vZY2Wc8cCAuJEDGiSbghXJw4BDOX79zen1D8/GAtjLysXqaaCtRBgsBBo2msBthd6MM
g33uEbpQCBJj9YsmN4YKqpm5mY6pPj1iqxHAD1WoVoKnos6GoatQiYs7i0kpVFWWp+KVy6NiHRPt
perShXgkBj7BQhtgO8fGz1rf7IM/C5n4uQmYgjfmPPTW1HjixlhduxdmYQw9tBUOpfd9+PTrcsgg
ulAXQdBMlECXbEH5pfMnqt8zHBjVBPdJ+EUmlcRHMQEiO+aTS0YLwXPCoOlmGVstvnwvTimbj8bC
67Io0vnnZJXpYh8p5c3c4s35r67qpuy9SvxQxEr4Vp19i33dq9yj8jfu6+zzPHS5NU596rw8iDIf
mQ5rnNB/0Bg/51/1kgUCdi/uC6O24sI6NPjHvxhmJGl94uAQeCtqx+n8WEF85ARJeBAxBLbZ2OF1
BNqkqJrOr1WqTk1vp8BgaQb83vnkko4L1/WoGXGAfwwGHdEdNVefbxJAS/CeZZgx7fq68YBdM5pg
jNpFqkHjeNBnLMuBYMqALkpLsni5RGexEr2rqH7BoXdcwEi5wfkzIbLN1IKk70cZSsoO3h9de3p8
7Mvww/vPtgF6mBNR5GTFQzf0nEHi01Br0AYtvnIC1S5U5jXQVJ93DqjpzmoLNFGRGNbpSU+M42df
0dUBAqG2KQqchwXIbKYImfLt6dBtBBbVgF8JnLA7vwk7+LB96HFrikiRyz5CUE4kQd8wFVjFTlfH
tdSUUoeyMMaTZ/FZess0y5X1+yZXXbdS2+qY/gZwevsZum2cu8fncW0/qxY+Dqf64jZfXcn0JdB7
mlYPLeQDGt/DAw3cPldJY3F9SVe+U02kWA57aJmT99TL4u6wqW6eDkTPOvMImje2C5rRyH7JwX6x
klEBQyuuDC1CEXRtVqXiblFJ3cEhXn1xNbMe9P3coFooVfLEdYv2NwDQBO3FyV22T34Nb3lfO58q
35lKAt+pdDvaValVytyTKalbEGRe7dI09RiZF6QoHignhRFrKkbQR24sOkXYcTXNV+AF28q7DpUt
HihDot4u1SDhaodA8i53JtoyoZozKlaZP4BvQQ5oecUA1ElmkGA3NlHGyMSPKDr5rkXFaiWbFqmb
GvIeV5l2+q1YL88qRRoAmYQ1xUD61zyx+SnBriJ0jKyR9e3+qgRvQmkGb0a9I9O8CC4Nzd+4c9i+
c9CzaFWoTOAqTZ5lA0HJ4lU/p4SDDQ1f1DaIhAcjLC+I5EmPSkrS6Qi5mtczaHJXOtFkSfVMr9m8
sX8r1icf6jAVSXiTHSTcMgYw7PO8punD+c1lexNlbseNTXaN6R5jtcBobDoj4pzI0hKxQMWcsZtx
4XdD4UylQSewqBwAR2d+lVCRa4bK45my5rfcnAm3PSmsy22qa9rXLB2tHlHTppEj0hX3PMPyLY1W
qeVd9QUn8gQh0+tSiZBAnQbDIKxbjxJDArRu/sYwDfXv7iiof+buZgCcrtlJRwkTI8NFz4AvxoFI
BngMX0FkDwht1s5/CkHpEQ9wCnGYUbYc6kOenwzk/FPIfDzYOyX2XkFfvyOfb0qjEtRY8PvnqGTn
Md3RiLp7CUkUAAjdUA1ywKpoEaNWgXEN9E5OzY52asRYP6LLbILgHNrwfK3I5jQBPHGziNWo2nk3
i/Kn1YM6cF5m3Dq04W5MxWt/V4B0mA8bc4nfnjvo/wBcsykk9fLNjBEpLCqa2WKbkTQcFteikUOv
xBUbd5pA8PpB8tk9NV/2UvQUC5SmbtdDszvkY4idxX60nAbaSIznif18RZnoFcZajBEc6e74kGYW
ZevpujbGqaiA0aCZkV7Pd2dSkcxQKLRMLtcQykA4nrF6mnf76RjxCg9Los1RXR2JROINLkB11nLM
z9PTt9QYphF9d7PD/Kk2X3CqQZOTcFY710ZJNrlRHsL3GhUXwMTKnSMQhZcmRhgBEoETM4ahZXHo
C1G9VKO9CoQpZzdL70e/Ra6FRkGr5hyfQumQgSGDUSUh09hnktf+pojui9/5u32DHLgfINf74mlk
lWgNYL28Zz4jsGJ3M5YVH9J0xdy4lkDw2xU9bivAYibbw7oMTVZrGl3mFgpEoU2XpJ/TsAjX2DQr
NsuSciZmKNcmwjzQ/WETiRwer8D7ka47EN6rR3K8j+J8RcjPjFptTXy/AAVY2aekFiF6mUapa5Eo
yUJygEQnV/RHE8j3rtSWPnXikMQBI9kb08OMomQb6WMaQL7GDHL7KGTlLavcvKuTBMC+kilwA6A6
o32ozKspkvOUmiue4C7iPkIJaiCIyOxAnqwXogMEsOY9eMk95cdS6Eokr7KU1UpQUWxMjKAOokPo
+eIAJZ/JZ+pTEa7j1eUpQ+KWaczMRsWP/53MyQv7DGCzEtGL/pE2ds51IRaHUgTYn/dMQJLqQ1PT
gyZELj+qoI1PIf5zivCsOxla2XkW8ZwSsPKku6Nv4aWXej5wIk9aUouzzITGepMs4VIDqMxMdlb7
WfEgJQlcQpPwvZfiBQWCX5HP7t59QGFJgAHiGLTLQ3cD+6v5Lz645FOE0AUEXOjyA6sOWxKTCsza
3chN1hS+c3nUP7JdeBgX8on5IThEL7PutKH1EJGLqRejIL16VUo0P3pRhqQ7BGBjzE5kjlJNxElW
YDMCaBo5/6qV1Lc1HNVFtauGMSYlIP6g2o32WYngCGCY2bmZASMZ+KZJC0Low1xmmtkHj5h/CAbx
wUSpvHxzq4Y/0aVf09htQLLIg5ibpVR3nmA8RWa15AYRMQGyx6nVjYz4o27vgULUeuz7qzNPJTtV
WwF79P+IQyaY5H1r+mwIIs3XvUG0JfVO8HS/Qu9H6ND8nPk8r0sdMeGIXQKQZbbT/YhdDWd30Rjb
MYm41CZbFDvyBTGtE4p2F5ZAalqBKqUECGyoYn30jNMWux8e4d7IKomOkuU9JxptkaJRNZhwO+Hq
yiBTKza5Y2v54e3ws573bYa/fXO3esjiiEEiwC1ty8MCtXlhoFXufaY0rXkEqZAHYcChsIUvK0zU
rSuAxGdhK2RfjOncj1LcqkEzeylPFs1fJoyCTfE5H4dukW6UFzZDHX3fjZQNjyqOSogS22N0lfEB
UDkU24IzwYjEF6DBifHRDJyo8oJiMYctNv2SUDbmfzkZ/pJShtTr9I1Kp4AYWTjj4xyE9iT7MB4+
RfdcMxTOIXspJeBulBSR0ebNwvhmGh2XHPCTUaFsbzd7Ea3yi3rcBgmOkbrbSjIJByEQMDT49/4i
CmZHZMDBKfDnCSTT+MJobtyPKAGRJYfnKIIvxrkTPCWLqnbNw+Oifv4wXIuS2sIxNmgw8DM2duzs
aFiqm8sxGjIWitirNxbH1qVIp97wVzOw8d6KD4s9qdbSN+oSSsxHPFvBP1SA1EjBzuwf9PuIP1r6
EAIPBrNH4i9V4OP0UVzuG6WVUetMG9AcoIRuXcD7+S5wcHoUlapYZ5LOPon768TABgMmuZUOodBq
rM6L+o0xF51OVy3LkM/HLya1DEwzwxD5fDKvpGgtX4wOLKtb1fGpewmMKjeF9Ytf4xb+Q2mPJDQ9
cF3g0ftmeOng4eoj6HprEqNSmt+zy9UuVbnDbo/mW/B88MFxgbCh2E+9IvdofxlY0uy27rgaaV8F
fXv7J7IDby2jI2jbkeSVt7T7mv3ubciwNeEqGcvZN+TcReiva4UHb+zypu7uC9ye/HAkPO0e2c39
weYBfnU0/X/Xs/SuQLZJoV/6UNZNfpp7GqPYQs7T4qZY4ieYJNaiaXb9CTKgssWaFmwwm4iRDNoh
rgG3AAzFQ742Z6EoqM13VKChzhotvDF0PJB23u9k/Nhg3RIJ4+ZzAaVW13dEhc20uKJ82VoBqMiL
EMEWuuBHN4tpf0xt06WRBQFynkfLqckd4d4ykT7OH2Y1qFlffBFW4Iy6iyo6ZFBzbGwgos2Rwo5P
yS3TXKrPyH0V3yrMD90836dnBTeTsFNKl26JrqIkc5I2hN6LoFi9bFhuomAyITy/82VgnnlYIqSt
G22yJ4fPmuZqzOmMfxU76bpctwvE7iIlP85Cvb8jx6f7LcdRoGi7JG0T89W52uaOTZkbEQTAiWA1
ponzOBALxY/rUvphJh4nU30PT9t56UeczqP3WF8g8VznKP7FSb4bOme9o+21cwjUAjuo+SBHG4yV
T1DDJTqi2TjfhgeuBXLGZO/d8ktYE8V5Crztj9epkZrXLg1gdXf1GchyDIzKhHRmaxXpj2k5sWFk
k9gLsqisZLMkzs3auZ2ogMtPQ81thPRiwZuTIhMwVa1nRKQt7xpXjbj4DqwPq+jOgpCLXQ1sliBn
TONcvj4cK0XQQLty2kFSPcDxnSK9SXP97ilNQhdfUk3S0E68OAnF9gUR+ePtgb67e5qAmsSwVbj9
ExbtyQP0Oru7r588ZQlFV/NPWeQjuDcSvbSpHPfjZI8T3kHTe4rrxfE2eTFrr58G9/pF5jcN7ywP
5Sm8ANFdC1Vq4iVaSHrxJftMd0KqW/GeBqH1PTkB1JEZBioLXy43nxscn+RcybN8gfneBijG2R/3
N58FFFooNS5z90JeQQpu8XUE3XMT0V/S24LZ1gKVE/lrZcH5hGplO2ksDFDHH9I+QM56y1byLr3s
aKPwRcLSL/SkoZV6NtrT0TuTMiBsLULfmq3YbBXz4XnBPdT9EK41f05u70ZDFb0XVE7B2Ixrpcxg
KsN17no5bNz+WmLEqJW8HK9SFns8WKGSzKsGS7Onck+Tn22eX4K0FSuHqo4HI1z6a9UoeaZtuQOH
CGRbbhdTvlNg+EOKpzBcQKd0XprEME0og4CfTrXx+5h8je1htk/Oo1BrOL7bhJmxaeu/6CLRuB0U
wNxlzF9GfpqEuVh4VvjtJ4Mw0IaORysNTXcVRLM2B3CmlprdWZwCGSh9WOEBmRh+xcMEatFp9Tfz
D/8nh/BLvHnf1e9L+iolKpdG2yQB0SKUN6cc4pJM4dNVAqvi2F/a2SBMbaEXp/jsdXpXQJo/i54H
i4cFwio4QYgltdDaXa8A/nKMyaq27+f4cBnv04+W0eDK0s/CtrI2Cd1CQ7p0LXLDm6WraCeLowqj
FtCX/rkwlRawZwpILzG2OWhIsevGhjaxWbJoSMegQruDfGthvg4efSxZ799QHJ2beQqnmXe4W64Y
i8ynd7TbfUia8zsXdLaxpAxdZc2Q79eBw474yHBnAWOhoMiyPdSKZAf1vsa8Ud8qhjzq1ztpIxvF
HcxXATvoabMPelsb4i+3FloHfSCPTATpVi/4HX1AHT0fvluiXmCmc6w7X/AcGVDt4aG9Rxtuya3P
65lH82RmqddvsTpwOquk1fBu5um9uzxXrBVMM4b+jyg447ilw3dscpd9TneNJvzACqQadfB0S53s
aWdLNtL/p/Vsd9qZdpBN8Tnse/velMY6dvwVO9v31k37u9pZLkujVqKTXkDVziiw+I2/MmThf/q3
SjFLdw1ePC0K3aEf+ayx5EOT60uXkMZv4JD1JEHzwcd1b8zHPESogexNz9X0vlIuT2qTVHW+eVwi
EJWvnEjlra6WxepkXZssERtaQAabPaXy/dOhv/5CJmZTvx13tocaHx6OO/PRcPmVTLucdH57xK0b
j1tz1AoWvQEA9bSWOtaFFuboOK8fl1+pWvq5BjvgUENoY36bTnWZnZdUd1SujE+92bKSBjtGDwjd
lkltNquOT60N0pFKG396xg1843Jl0pjR5/qS+RjXl9V5obbPdleL3jZf2T5eKCJqZdMV3rUvVluX
ymTwsF18cJbtqTWpcWOzTX3M0a8Xi9541uUe11S20vqPPZOipXUndTO5nn+NGicu6rZQfloeW5mb
7Ky3WbbK1SPqzDeTdX28W1Qnx1+Hyuh8tXgu1hFdIlBU6zGPTKYQC85zyEmnrlLI9enfqAOZW5N1
yLWPNFdr5/sQ2/sIgoT6nNTVCYkfvk1dyRO1LQXikXzEj/q7wB7tZm4s5/mRqYQb3yfy6nuqcROR
MRYryp43CcIcKxx2ax4ucE8nz7pWRGjhUHBOde+TK2twMnzQn0kVwHlFTZ6jQUk1D2Cb2vLONMmz
l2M6YcV9lpEKQ7pEAbNAYQ3BA+qg1MjIwffQXPeDb89eat69N8UtdC0W8kP+zrqkw7R6KlUudDhI
c5YNN6tEKKr00GJ5kYdgoJTh5O4xRCQlrvidxyv9olvpx6abv3MAzP4XTbLwtsyNBQMomnIxFCOJ
bf2aV0twNzynpQM02AqPhgvatTiZ949Ilp/Q2jG4JZ/SuBdHNXUFteAqd8Ol9wfp6rlU90S8Zdcq
9+k/08VWmlE/cHLz3VMuj39I9svfsppKBI1OzAk/lm6mwGuHrmn4eW/MQrk2J58E6e/TB7pJ/LVV
ukH1v0uSqnQT0ThbG02/UKv0KB54gOpvnzr6Q5ePLMXuUFVdhWDdEgehDEX7qXhmkqPTxBsA83h3
X4bEBniFb2xDTT0XOId6KwwRB/7dWmAadFrGPX/lqP5Uk+1amX3Nuq8dD8u7LPFsHNifx8qTQkiO
2ZRCKtaJxJtBS5wsufb51bGOgeWF6Xp8daXESjYbcfiuVGP0HN7zcOGTK3I3sKITJu6WP3goKr0I
Q0fP/1WjnQttX/8mElBEkqlQTPL5v7U02m6S8nxVOJ0QlRJPlsa9vDpQxgyeF8sf5e+Zxoo4tTho
rG0qP24Ig01GCS3uUfI1kjcAKTQy4PDmhUxriWz/VEYJWke4N+KpBD5WJXqILDHljiBLfpPehv+k
bE85VMSjDUUu4MQGJlZlilyKZZoeOOwq4AZXF6T299cH3ExbookKFahMEU+RY2XMeWoECpIer94w
WyeQEU5Y2HbdfN2CDT6kKdByRFd1QDp99iXJe9ShmxOIhs6oHxdDiviMUYZoU8jjSwuDbAQElRQq
aYDL4n3c1XGgSfEIdkayxRHMAv1LQ2Zpw3kiy92dQ2hMtyXkMmrTw7RuKQ0Ma9JNijD4t/BqgMkz
n8ZcIaXJ8wtc/Jh5iN1fDCyN7Ww5OOrs4eLasEpvwqsp0A8P4MmkT4biCdNTuht43GSfdFSNvJNH
BT+E5vLkn3K4EhdjILA1YPqXZT+FdKUxlSFXblgCqjPIKQTHA3QQP/Z4Z4eJIqzYfGPassG7vp19
RdzpA/7IMmSlAsHvKa9Z4ajEciNTbxmcRTu261esR9ULtZou0aAyBP0GcN7p6UQz52FUauGehYui
ltrxUmgX4JnGdV2C+ZcA/wHrXMBo/7t2Rf7vkpTKHvyxpv4ie5AujPaz1BrJGeN9RYrJzfvYvhtg
5T4MwHPq53zKklrPRD4SFp2gOGpMox/FX/N5SXM2qEhcxjvG5UVJBNLXv19w8ndl5f+94L/on6BT
tj2NT1wwTNvO4E0wy2EUF/BlYO8UixZAGEMUK0uALzd3DNixIVgSuymgzXumazlCN9z478R4M/VZ
rDqpN3e2dozvNIATzmFdsPgCk0TqCXF8DMRVzygjJxai429yjjYILCcQIr4RHMsTACAM2WFjYM//
99EoF/6mKMpoIM6WLRXz2Uym/NdGD9nJ5nJO708Y4yPGRdZ+GplIsBPyXvHWOofheFHN0yEWW0dk
txOTjNrzgByOQXh9ZD5mASwKyfcnATMfNqFrJw/obFBzus8Sk0gWP7GExC4iJ9Q6CTCE0IxHL3mL
e53F8dWtprkgnnjA89+WINH/qeb8dzHn/x2Bv3Qayw+K68WsgPaKKShZ4Nub7T3QDc/GVe/yzqAF
M6MH9H81j8/8s5zbn4bfi/uTQN44NVvmUllOLl1g+7JlItoewmknTiZBgTpn9gBFm+KKF+Vyokbd
aN9nHXruwS1z8Ji0Rk/+xS2HjsZvgYZAJlLcFH1h1l+Q9x5h66Va+U8UUkQ+bkSSlCdfCT+lX/3t
9OPCV4kEEcgQKigC9wtxwEhoFXOVxNT48sNgWTWt2alKrMwbXCJZsknn25hHOgNs5WsiMTLIfeC2
iYp6v8ZTKktv6T+klQwuFW2UdGBshUITJB05HMhfeiPRMxnUT3hfJ2aKgZgflvBkWmOoDqvOxL8v
l0xRHaG/uRB/PLC/KvXkF6tRMp2xXkKZca7u6OOI44SrCeBTiqXe4/bxU7ts2OqOrnmhgOsZNguC
zog6A/pTLtNaE95KIcg9yy7fNEGxSQ/ZPs66XBeRmWbXowSlH075hibYBFHXUarHYhuMTk8EXOK8
FCbTA2Ua4MZ6EqopmMSLmqMbCNuMqV2uHLjYwV08Qckj0YUVy1WGv+koudM6FLGpBMQ1Ooy4J7os
fOVZIqavvjHZfmbT3gL6+Xc7kuZBdAD/QDRi9myFfrja4TqV/2XK6MH4H8/mL5r5x9O8dFkMNmiE
8xiigIVeXRbrvBvqULlYTFK4QKJ3hrJ+WGqydIyo9sgRnF8NEYxJjJL8P98EDb6ZwQ374Xz4KOyM
Z32CYHVID8AFy7VChRQPzEdsaYG2UmxXAG7aF59YPWzaxRfzWeIi1pZeDqEJkjlYMcHztBWxYLgp
rExzBPpRJlR/WKbzjzxOo87jiMYcmVFl+XF6tasxWA2ZW32aSXNzIr27IWkM4ZGUAeRZHqMJQBht
YCGwe+pOgRQMgEMgVgvQr1qjD41JmrHSiDgydpPQsQiBlN0hiAgIGHgJHOVL1mOHlyVtoFJQ2JRZ
Yhgf/n39/bPMVzmdKeaKyA3TG/J/7WV+lx1sx+X16UHH3As0ExVlWEzXJ5+SECL5Jvv7sdhx2ASA
7F6z0g5DbvhdX9N4YwTuwCQ3FxJTJe5HKxAg7+2/zUe28HdZWDabMlJfSaGclMpBnO1P9r60ni5L
yXirjL2uquybU5+pxXQBcWVzZSKF1R67hGkbvH6rTUxlyR4wAx7TjBjvr0izMm2gqfb5m9CkwQLy
5rpXq//XKxS55xcJQngHZh3Zhdd1K72uoIma4r+1dWshHHFncF8HDP4g/wjBJVZRalYgRQ/YIOTc
lqBW9dLWGUWsO/06aUK7CklQr2dDGgJ8kPaA2nV932noyntpkBv2boPl01pBcMP7ngSU2kjlxGLx
EuEmkDYzZ6KfqBXRPgmmSqGlCgSWK1aM2FepEiQCdiTxVxjdC5Mj+zYC/PBl4Cnu4lo21FVFAKLQ
QayECT559tPCK4X2OcUeE/RQCKJl0BjcitDsXwvZqjbr+75YrxVQoDepWqxv6UOyap1fQ3MTDgd8
wmasYkmO/g2+44Rihioi4iVeg6iPF6s3wWr7zy3qH/q5FdL5fCGPdmwGAeW/7lDl7SQ7vVyYYjF2
3ctOfIN9yHQjx2pmOFJybOMRvfISbp0BE5oPb+4arhIDP18Luv+ERrf4DTpzBplU0iioEMBsYhvM
2nFousfdYPCyJfo5XLsRyyeIe/e4SVMYQ/9/Nwf0gf3HBZVPkFguFzL5TPkvNj+Zf89W5zR9IbRV
hiBy43Jk2E0funhK3GQ5pCaz/C2ydiDmMB7yOi0EyyK5TaovPYzcOOvIXJdG3MLPJApxcHWLEoyw
0Qv1iMzy9Ktxu3PfsTK4BDh6lseO9uT0Wbb/gUXgVN4OCcvh5bBXugFIoFRwwiomY05drxk94Flg
oNDXwJbXZF8hiVCzZj40bCW0R/UJnclxj1EzVBzVuj7tAV1eQS2n1SM2wqopl60FgrCNeiuyOq5Y
k9N22pr16B9Kg7uuJfKBSfBhXC7ZlIpp1noMzmnuji9vQtdRKzetXIzKgjEaivlSE5/yYFXI8Tdr
HFh3C/fZNPxko6pte8ZFaU/kMsCS7BJhhJStbOS4RldgPqrCIAPkU4SGrEtVfBR7EQsqPkZMKLjH
lEg1KdBcVY6EJ4v6upFGLBfFb47ubntuSUyfYCwdrjnDx/OHuUXQzJ7lvjXtnSqjGhZeJBUgS3sg
Gw7yyxfQGavYfc0tzLh79jFuLtG9UdBJ+AqVH9R7uFDdhdzD6NlfujVyaPpTyNIO3fzUjAwsbgyX
Hb52L+7p9ulFGgFHuERxi5t9iTavJ0pelpQTy7QXkjBLZYRJWpGCAvPA1mvErIbTR8fKDPCqTU41
D6bjJCMjCg1Ki8kMxf56GFJvGHmd8nXrdDNldipvEdcwFAB8M1vliDSkn80z6JnZgnDzAQ4IgA8s
KCcQWLULtgyG8KGzPX47Pi7xJpf4i+Sr7mckOfy0OYtJg/t24TvW81NY9GkKjfaNNe4+Q6UV0G7G
rzrN2bfJUF786LnwEG2q1UX+yxGjz4J5jhxGGpbq738kAhy/8U/oWVyAAIfBQqQwxd1bGpdRvPNz
M6Sv6KWTude1ybtPhMAIBr6Oe/Fx8Eicr3aQJcJk8qNCovlNVRl/OAGwwXUqQgwsMcG+KtIjsjgd
Gg/pK5I8xQPQJpPPKlIjhOBl+JMOqJpOwoR0J3C32DBiKgBM0Lyw3NvkszqYBx6smx9QFF47Hnws
ALNqRSBu8JnCp7cq0r3VQScoYtDpDE5ZgY7ZGNxHvyxaYnqUNPfAF2fZqdw0s7edQ5Ei+lByY118
Tv+4F0a+Ruj4egC/thNlCvLcpBEwaovM3MY2C0TIDXSOCKtFJC7Y2MAA9tZVHc3DCS0OJ1AwMaaN
7cPsLrZzRXOUsVODVNJSuo5kdnhaXt6mzuxx8WNIkM/KUEUwufDc9Mm9UbNepuEMLXQNeOEamHlb
N/VsybjhcCzYprK1qMIAsEYyfDsUCD2GvLTERiv+s/fAgScoihJxorMtJ9GcsDwb0UDTlRFitYJy
O5TJkFD0lsIDtcjOLT/6pLgE2Wq0XQlhoRMuzmfkPQJEp95voeYKcLZrOPQf9E2iGTHKXZ8qg0cX
Re6h/Lj+NN/hB1xA4St+iO6DLd80uZowVHXhchXnNUcP2bvQ2xLvWAfe6R6coubgDC/LSSiIoJSo
ExMSbn3CdqFtMqvqC9wmAKVS3wkk3PnQhSHNeiEa1CTFNnczTK7NvwL8FR6eYFmc9R7aU7llOPvL
1GcoIxqh9uRTqfUyiKHylLJlodfCI4qseH0UX3r1ui6CMzAzeVHfwXpyUR9fYrNaF7liLAZ2P3iI
k/FHKc15HTcsr8R5bjGjZs32PnOmi8U2sdpdm+gura8spist0NRyTGJP+6awTfFLM7VJ3+hauy/m
6uNjT2BB+8C9ElhwQzdDHoWSX8qcKQjoJbro4L8VrEdiRH6XvCDupY6doapQo0eRMQ7OzTikMTZy
n059262p9uW4eF9Clpb4uM1liCuCCoK/jL9y0CxVqoSmdigxm2rZvjhiMOjvDyzpyfUEP1rUxW3Q
LBptaOuh4paN2EV3Ya27FpHrX5MFwZTwg1H0pfNN2y3n06mDhqLxmC+dAVmDyhl4L7LedUW9ecwp
zPZDfcHdOxwpjl9k9ThWPlcrhJQJ0a1wFHi+b55u+el1yCabXy2G6KbxPdK22tvStXRFL5GRxQrn
vTZOzGPmr4VruogApHkhlgh4sD3Sk34XJoIEChrsErP6HH25wyOeHpyfbXtDdcUeu1kMh/Yq/1hE
zkUXnKKCYPHXkX9uuUdwLN0XYnGFvhTPnNXJsmDqu2gOwzMqwApRONXxtfjn89KUFN8y6PwgXn2T
58Al2pop9OYx9JZ2xBV4I/wlbU0SbSuofdLEaFRWLaQKXXzsac52x/enm4IWQb1Jn6hPmnVARnXV
ggWKGVfQkKaLDfPdFKeFZLRhvwaKf7yPICdsz9F0eLHeVLmnMKB/0RY6sE51ttVbL9GX1QrzF+xP
QNGDACnbrFMnrE0ejhu+xXBewzrB1pcf9ek9kdUkasO5D017MSbzkrSY5jkt19fjEjacsgyjyaPn
CfNTtp+OvAHPunEgIojyslIF5aBicIJRuIQp6nLS1d5en+6ySPtK9YvFBZbqSPLXZAUl3itFcm3d
LZ/XZ+WT4HnTWFoioAsU48VkJqlHMYNK21Rr4cjzdz7BdeCdGqdIcTRJYklQnGbKQ5VCiY5H3iMW
/EN/jSRYAxTvSTax/seGcFhSTkhVLd9L0Ivg4VwdAd/PQ9l65c8NhfnsZTDVk0eRIoMTRcNkwEWq
syW7FgFPcWr0FOBcBpViK/C0vdHqMiAP5c6qn60f7xMum2lN5CRhctC8cGuRrTtqnUhPqjFk7CTD
bIQGb2XxolQblclXhTtRhkj+t9ht0A4F10UgCCnzMl1TbyoTyCvSBqsnEOF4QZpN6DkrPd4YKvK0
ZNwT2mSq5jAJeNBF4UczmsQ2ZQ4cGNyPwmxcQ8CzDXTND+ZryXvQeAIvMzlI5rS/usGfwLkqtiBn
Ye5zdRUu8iGtV/zcZCv/R9iZNqXRfV/7E1HVDTTQb0VkEHCIGuMbKjGReZ759P/rOiepJ09+qdxF
xShi03SfYe+11l4b9QxV/cEkxxMMuvS3qqzQLUI/MpEL5iG7W9+v0BOymN77ddaf9Sf99U9lvx/V
V5gvxsLmMaheOZyt4XoMO5Qjqs/1isWmuOY2JT/bj1p7dHe5rdQZXdwwoy9YLW6W1aDHUT00fnGL
0RBZ5Z7rjl8PN3gfd1MCCae0U3ZLgMyKke2v5h9up07bKuVQ8cb7V/pUxr+3NsaRHYTBnc3166IL
vOCW5KbkvL3gdAOx7v6dMvXgr/kTEPGHuA+U3xKmttFMAaUHoT2PvJ2EyexyvYGzcPodMKcmCgiR
wBSrnmMNg2iNpVkzXT98O3eC8sOKXhUQb02xpRMjjpo/HXEcYxVMycro/73XDv4gvUQRWCZVUlSp
eDBt0saE39Co2opuBJnydkaKlnU4SRICwuhLtril0a8H3N9crTmGD2oCkHACkoDJ7gJjUvniyLas
nXsWpwE1iY5L5YMRRvPnyr1QCxnfM+/MpPSrd9xzkqK3a7VJnlix07hyN9hTlI7wjRfZedje2kfN
puguTDeTKDEmc2D6WBKktxm+Iq1C3/x42RzdGeqW0bD6CavPvIqjxiohxuqJA1Uok6QN7PCKWlJx
n2gM5wlMGbieVuyaTDH8ua7wb/LiRJ0ybdXxlZ+E8ZwVtok0mFIsHIvvDaB85XZfV4KuNl1aVMm6
3FBMehYfOtEYhLoCCFwnCH9t9aobjJoDVzU54+Rm8VWxwxJLBZWg5sKG+LoMVp9tfRqLTvzIegYs
4V2ijjwWe637pZsthWy7tvz07G5IF2pAe5Z+xhVVyrFA2Fi00swsBCNeo7X9og0IkS6vEJrj7GSA
a9RhzGX5cU21YqhwiO7dZxQJK8S01hUrdlgQIg16GkazRzPP3IEIWakbjl0AnI1u2ILb9GjCEEAj
TMehOlZyxC/eOR6tJIzrCsyAjEAVKKnMaKKo6w00gXtshqMwOdzvNkwfxVmhipiS2w1iZMYmayBc
Qm/1rdCXxXNuJJ8YBenlyibXDHOsim6cADo/ijQzxnDiu8alkXeXkyhzTEExwTBUFxw39Kv9SQMO
m0vyGU4EdcXXYvuMl4F3JfoDRhUGY+xcZ/1jvGgNgNS0e/lA5Q3SyA9btL8yT7JO+JlRDlRt7l9H
rQH9Ry1GRkWwodhhQtkPviyMu227HNSwhvau4qgKyQNpfdgodLQQUl6bNvYYBwXdOrOkxEKOdQJI
jWN18hW5MQOtynrvvircaU10QjKNBvSWHPjYUj4ZcmKT7HPL94g9iVXDq2FwcP+qJ3JOCs3E6+tq
Hq+WDhKuF2XSTTrOjnvjXvDj4qkTxSp7qgdh/zri5JLu6o9rdNzkuns7lq8ByQ8owQl/UrF9Rsiz
U7TEu/mOrhvRgm1xrqdvzgjBJd6UNdIhAJI/b+J1AI0PAAhy+HahUlEITYpJ5bMrgG80ZjFJSkxb
97rJ1y0QvjClRmwrEFf6yjK6d+3Fd78zYSk2zi9DCo2NVYyDnSPmDkZuigFlWUxtCy1TOcv3YyrH
fBCCIUTL8ZK3MYUJjoCKCeSqm99ZVWTBZZx5oazXNEsIxpAv1vGJ1hss+ibDbyssu81NqimYhSj9
7ovxf0w/tKpOPw3Z94RrDGpL7076YeuA2qvYoJkkZmHFxrE/h5rVMeLwZP8j60cleN0rlb/4Gad9
Nrv22N5Ilg2NMFKWQjlRlu6NZgtSXQ3AYx2CsnhjmFWYpgYk0fZSOxVuIxUMDiEHZ1xGjThq75Zj
lDrrbkZZROlDMfnqq2VyzpGIxTtrrKRwxsjbepRld9RX4+1q6S10aLjOuuG54eRvxl1uiMc9YKKr
jbvCJaOaQHua6KlrjQRSqlfhE1/ieHKN/dXLadjMF9fVA0Pdz+U2YyDjgD1KN/HEky/XW9E/9AWG
fNV6E4uyuK5t+fBcEF7hGqeuIHurbvFGc/Xx5fiYsO2Gxe1p9NmzCRWhIPQTPBS9ytZlKlmgwoGr
PrZeE6BbnF2YWFJLWFrDUMMCF71No/Cs36nwx/Hm8BECOr4XIPKdkPfTL6xuBKGvgfu1wL+lHVPG
ekLwmxGN251DpMufl4/lRmCEr38R+sb6uyczhhjJRy7C8RMTJZlqoQONLuwa43gcPG9eK6v6EGEu
A7vQciCXinZ1JDsaX2loTxj3imNhe84epokJPMAP527kccJ6y42kYsw1wopgwSxcgt5cKXQLIoCg
/eLz9t3wg9ADuDrUml1TV/IwwFr29FB49k+NOBgJ7+OuG9CC7m4OAS6hJTJsGcLalyalbLyQ4T3H
bi6uSyVKMwwerIZ1bBlUUN77bOGsN3b0ueoAwQ32cwyGhaP4Y9zXVtzf+B15CxuP46/wfKny3gv6
OAbQyvpPbbdESZk5nL9jzzDE3xvgYEAm+id8Y5gRXxis7fD5cq3efGC5vaTIStDV+Ma/zZqEWn4j
X3/4KLPlzNZ1rX2cP14+2uF5Pa1Ocq8Qb9SbSxGFWVkOoIQhom+37MLM+u6GO5U7/dR4wsocUbW4
XeTN4QE/szV7E7kG09pfjIg1uGDVnquwqQam5SMY3iIkq76oXGmMLMGpsqbt7wgZz3wMHM9JAVEb
UF3rglFFkhHKbAIiGktvsjoFOGyr0lHjNh/FWHIDR8Tl06CLyf66mV0N7kI37yeLry6NLdGXK4pr
0eBO2ekgfJhxd9CySn1srvnq9TF681XGeF5AN2djuemICpCESbbHxsjtHEUpe+yoNUIwmQY1mIhu
paVGwSzfRCFCn+IA29YCtfSoc2TXndNEeMuxOB1GouuJ19d7QbGQn5qj8wmMLr1b6j4NtvUWj7U9
bsmuUA5Ubw7xI6UreWcfRIgnOvsRTgS7tUvj2LYaR0Xnob97POE2uKvXCDH294cHlTOUmDRU0sip
KEUSpPa7UZAnHSkAka8Wrb/INctvCTX5MA8zEVr0Zm8b/tRYQ2KF/9eh2EM0X7xSWuaCLl38Mig7
obJQv6+paa8G8XiVX+jnMAEnn1G/LZNlcsWLeaGp1oyudCsqR9BK3SbfVj37ZkkUCIOpOEV32Z70
ZFQmYCu+afyXc5zBI0dTSc4/v5q4CaT6LlDxfDxUWQiMeL8ynFGhXbNwnC8GTfwWQTsYowGUxeYT
ipiMn6ooCYao5Y/GVvFz8RrPv0ApgHecoqUq6ngO20M5z+v4NuduTOp5G3Yq4HZgVn5b8pTCdV7w
0RTJx/p2LwEFJ1t8o/atBysGwLb4G4oqQg1H8aKC4D9EY8Xkb+3dyllWzWDm7fP2h+S0sD4Xx+P1
9PgUG4RIxwsWaXYkirn+cMGP1HTEunUgEQ9fYk8heCTyGBHxHHYKVIbf9g60vHX3MC836LGfWHzI
xsa6awW4Il/uN9phxO9Ip82cxTAF2SIZJi4bAiz+YB7oVJWCJzjmoA+xYt9owLhSAnH2tcZKOPka
0zWf82Ge6g5uiGCydWo9Hj7XFvXB92qDLcFoRzMD5iLrs386Dg5tWxLV0sNyX/8F58TiSFVPaJs2
SFPYcLEvZRU2wFF8HfCurnG8WlFrtzbMlMUbZmcgglF64K1fNYst4336QLN0WQZbaJ6ZwHpEhCKu
z6NO6VgXBwUTffxPxWD+v52suetZnuZpgkAhD5Kg3yQ/6918Px8PFsenl309l9QGeRdBVv1TqSun
VT5r6qakMiZR0+aPvD7Z4YduKjdktTJkMu4xhzVeOX7hwpiMuZQRhRDuKASA4Of/oN5ZXwXUDSBq
+MMoSGsBfgHdLzRFbITp2/TH/IeQgGJ/fiIuUiWgf61Ct/Rb+lnVYYpeJ0iA3igODwdX1uxG7tId
eRBXPJWbSnflgcPSwjq3aFLJMkTH7boiQssvf/hLEFs4d58rfKEsDQ5ixBd+ZtrOmk5b1yLK3PxR
NdmsPmDa1jBNlnHJFvVJk0Kfaps+w9NvqOMDkg2BDHUmBVq5XFlO4gLrnfVBndnT7PU/Rbyhi/Wf
mtByrVQsF2ulNMlKf0jgF9P9aXiY5Pg+kdsk9Rp+SOP+8FGEahMCsjX3BDEGegrpjKSZYN4D5gZK
7RQE2+7pPbNAAGqKZ0YVFIXkVrpCTJHgKNxQGJYFWUoGnHYIRcJuYocWyKkvdR/bk5YZ/2MRSqJb
atRa1a8ZppXZy6SR9qJmR6H18qb0wyoF+H92r0CcvlHB2EJz/58K62rxrwsgTdCzpGpb2uyPBXB6
KIyPtUXJK1RolSFzzpSK0KFnAZHBUzewArRUek3hzAlxNYsqfILWOWNftSCbkhnxuzHwn+366H8D
1ohVxAM9vVzsCrTMMWT2cnJ5wRX5Gnol+tyovaZJYP7pAEaJEKp7gCIyCXXNBUIEozSV1JPu8O7a
LOhiEhiwH9baYd+uaJxXAFV1ttO9Tss3OVoUZDPwUukXSSDv6b7jKfjGkhmegopT6LNq3adVBpPe
DnqxR5v5osisTLlN6Bg7PHDG6BWG1ya4Uj7alrPWb+xZLZQrH2oiPO5rWj7lj4qQSgW8u/I7CrKB
bX1x1DBdcLJy8Reb10lh03UH0Rv//DLdXi2edGwSaK10JveagZVuRvfyU/Y5DB4IgK+Fuw1v5vZ0
blTgOfbkKY50T9CTgbf6qHRCoz5fVuyMENQPHqROzMlL76bwbkvx84iieaUV1UjM0U0NyZ7JOCxS
K/s+vZrUmcSwtHKrLucGG5U5gRAFLazrPlzxV9S47QmFqqAJ889weKwM6neld40bLBxch/I/F4hQ
NBh4oxhN5twv5yIgAW+m8ifqBH3bPGiBKI78hlBC82GaeYx6ih7cZSugd1FPFnpI1XRcG5P3lwAX
S85PmBnzwPKHTR7nfU0rVCHxkbpnRIejZi18WMkuB7zNzLRTlLEqIOgQr1KJur/dMrBZWd6Kb44n
FRW1Nyg6CLvZ63lTR0T1saPxF322/CxxqXPJ8wpYtcjiyYqb3J5piGTbpEDz9hY9ZjqVFUhHplez
Dq1+bmeUKE9hggv3Lr3HFlEWoabKH74j7NyxFrtkr5rlWyUWbq1zet4bKhJLEWMtd1QteqsmzUHf
J4kfCUspXzQwHVBUWL23pNBfeSr+pb8ND7YDw0M3bV2arJNyu7B4ctC3Xv0LAW+IOQvfDX1h/q6q
6Li8q2JJpfYcJ+I9NLY18CuKmOPBVhyCMJT7ZwtGy+9mWFZwM2LEZdqdsagMYQ3cC/V6FwmjuI5b
mH9W8KMCvwwnVu6cP4B4N7Tmsr2XOJEHcQ6AbNn6swhFCxgVPGsMufTac+ZBVkA1+jJpFVkLuQ3n
aMJAkLOtNCaBLIwzhjlfvBrgEYlSpgv9fLja4r7ItNrT5BIumKlvUYesIGgyKJO0h1yiEuKkAbeI
pDPFGV+HE43+dMkftiBQxlcwQn7oYye9g7h+RcqGSjUjIKze7Rsia7O2rTej/HGMCgGSMr2+jOgK
Pb7a1mUtV5+CyUkIBvCLvQ9wEaa/8CERKUTk1tH7m1w85FSXTu3ORFabYm2yzbAT9ip1FXpTZuC3
HdhL8VxtKSf9QY5fjX9ihy7dh1fkoyb+YEKEH7TLUHt8uq1MgsvPacd/OiEtmyV6iRtJCbH6dXWL
c27oGWRqG8Ch2S5aNkz4j8DndPU4uZ53sttg1EbXM4SYF2iaIQ3OpG5iXPZ4RvJpSCZqRZsqno6h
05TBM+hkrJrrF7F94+wiiCiBGmctBov3LJ1q9l80G9EwTQdKqmbA4GcJFp+hMQ4CQDFx0aYLQMP0
SY5jdZXWrS+svB/oV82nINJ7Ru55uJpj3Ft95OIv+IbTBKrdERN4/FUD3/c1GbdhuUi70aVj2iBC
OyScjW5T1KIqROmEZHhYBSSD8iFO9woJoHmdtbz0p4hVe9bc3uaZ2miO6j9V5561GGDCtfbtlQz5
HQACLeDEaxZ0TCGGpS/QEsU96kf++EsEPqWUyiCAYg0ifcKEO7yVp8HW2JZosbuBXFaVtmrCG4We
EM+ls8NVHSyKUcZp8a5hiKhRFj8SDFiZdEhc2DjsQtcTB6iVrEuACQemqL8oP0Bqsy/pJv2WYJym
wVeooQB/r4YESlOgBDDb4CshQFsSeEHucWv3r+A/wdeCAwDS8G6E2+hQUzT0IoSJFbGASUfscjLo
Om4xAHAM5eVO8B8Bj/h+uLWQylHg1ZNxERgTVfXnWNcBAim8Jpw65BgOCj4mYKgQruyf6L+/ZyLi
vJrc7MjsF+ha3UL9StQdxNtq4qgCuRk1zJEwnAitPqpcE6ew88y3TtqTz56SQCKpCfSD44xmWYqV
mW6A2vDsxJ/mGjXu/5SxUAG25UZyt0/MIUNaR8ilWetGDogc8M27ZIsB7WP1v+G0v6ZvKz6/wmTf
0iEIMcugnvbOx/oGI2h1vRYK15pG1wY5LqXGWyIfansLOB/TH/kaV12kVOyWLMQZzIRlbyYtTjTH
s4yL8xBZQoe0iCNv0Xauw6LhmztrI03iCbgICCZLmQjP+89eWg47B8ovetTr7ggbtkcv8nJ+EEY2
GFo093bch+kBxGQOLVznJHUECjjyHFfdqjrTK4c2yfKqrl++g17NoU36RBJVg4pTj/o6NiU3VCi7
QnrZMD77rJbBGVJ98EXivRZ7pzyKrwE8ZEGRVNVpsPxaJCfefRVttLtHmaLlfbtClp02pvc61Qh+
IRWmeqnK3BF+TAHIlu0FInaLoUv8zaiFazBKCVZjsu3aTY2i5lIjexEqm7R8gO0NMeuu8NLZI9XT
LxS2fkCvna+m91tQQJ2sqlIV7X1X5G75lPOeZ6i/E+fBizlXXoMDSZ8iHRiPNQikNbPldydwhEy3
7WNXEFFf4P1TClKZNkatEx9O1DJ2s0F/35lzQKDZzrlbBgrYguoNv8y/jFrnbgRIJ1wIwQULV/0I
uudUblYhpxrdrnlGwPSEW452/C4m1Il3ybewm0Ek0jrhTcyrgC8F8QJNiJWMQV1WNzdzanr+Ov3o
6WPmXATyM5glXA0efDmpww4dlSoJdVfrFg4eQlnGwOJ4a15OZXgIn0TmYhxsfYkBBdFvxz9Di/Gm
bE5azCbQ9ug2FKGbKMlXRqgVnWMMszymf5G3FJgmoK6L1/KFXM3Ovf+FjRT/VkxZzdJiuVbNk1Ix
+yNxHlZ3l2SU1Q5Pc1zcT2+F9Hr/NX3CGOFqgB+BE2F4tdw1Ae2Fz/NmedSYwb8sri5f1q1/l5Kk
6d8qSapZuVIrUwqdVlKrC3/DaQ6j7S4ZngqHJ0qzCNHo5m2QZ6i1BaNbvZqNKGtB/NVe4WGgW8O0
syVZL13v+5t2+YMyCbzZAeiI82EI08+hi1HjPKU3kTrWM9yMr6ZgPMi+Jjdu227Zcf/Kq3UIGrcF
N+NK98DC4Ybrz6fH/LkKOwdXQIRkn635oZ72TNwtrXT4Dr8ITZ9685vkM6ZQhPAOKqti159qt8dP
GhCUPyeE1Y4VseET9hz/vox/rSev1ajDyap5JS2W/qgn380up9owqe2fhLiyd3Xxcr7CXXtEFum1
1hcLoiM5U1lbDR9jRXlVpM/tPy6cBlqBv/oxZffziljNcLjacYWG1Xbx7niz+3ABYAGBxAd3n4M8
WSQ/IWvY31mjxFLG/JsCbZ8Bmpffpp9xGrF3MflbI8yTkBn8+xqk+V/GtThQJS07sislf//bUKpl
uzw/DganJxg6J/BhBqpBK2UQAwNvp54ywzOEdqS9FTIxMtAebBuTrLG8GozqhfdzI6Fs8XSuF5Dw
jK6rt81vCCKaRSze9rA2m8cN1eIVGg70Cp3BVX2NhK6z6/ez1fmKfjPVh9WLfJgWei78hkxuCvoR
usEbJblxGRLLgYr/GQxrKW/RVIkCB8etFLgKbVNPJ4YYig+cHV6NhVAmd0gqzE1Ul4kE8OKugZL1
rx4WaZL8iu82+7B1jj2HYjeOOSOaAnvCMMMy/3eXU2EuLRlzicjvxc1SzgnKTNiR/QqAq9xd3uzv
y99cBdWBwgoR7TC6IUnM2l0Jz4+KWylV0I/m3ze7mHEv/wD/0qSSlGuVcimjLPWPe73ennbn6bh6
ejKfI3fDj1Kja/W/ykCnjFsZu9q7HHzKBgdvVMfjq/nv8wiFbv97HqW8WCwnebla/uM88vJ0mS3O
nIc6WmEn8XxFRUpWTSMzRP4azXJLRILhwrnXhDAWJmNT2kg/VFbhihhtLYKtjdo67jhTNEPqoQ6k
8KJ/CusQ3ogrLCJ7e/ouCTie2Mh2ddcd2SNRB/em/DuoSvfCZbdKEnTi+b9qADGq+MsdoDKQDSRJ
iuX/WbgvyaZSuSyPp6cFHqCCKUHIGIDWCrLGYV8xrtWmwxapuhAtO6r4XgSubMjngzloLi/eKES1
2yMsH9GsPVr+iGgpCsEXniA0CAoJvKMCb8B1NHJHM/e50i70g8SKrJNKOxYu2tAaSbvIS0eHxT6I
F1ZkVUT+/p21JsS5z8UVrW7LT5WRKyHBI4Ig485xL6//MMI2UZvSdMZ9g1UR6ZCpGURLV+dJ6XR3
CwPHOcSv2o9AfI6ZTgYcho6GkvYHUvMXqE6WBB+2ftO5kHiwW8GOc9bYiMDfjn6IngQAB24PZyyq
5kQMRLEozUGM7wCRphLqiKihKh3qAQKWL4MpoMNouFXh4wrhcBy2Jt9lo05PliSJjaklHfaFcUeY
KIjh0QBUkGolzNcUcXJFN4Ky6MdqYgqoiNBMZATL5kPyGZlTyVdY444mO4X7YMRlDxZQQhnX86M1
f/+efgHB/nP6/T4I/9j3LsXlvLqepicQbuWt0fbGRNFlFB0Qe57gksrPMbfHOJ/G3Q9iCUolQhSA
9gQfIMqU6HkmNjaEDpFLEXHTgCtU/AAagnFSnfFfK1lW/osTSlqqVQjF8ixJSyFc+23b2hT22XqQ
7E9EQH6KU3qlNOvMt2r7/Sp877ri/AkFLD/3M3c06cdCa4boOMq0fM4NXmQ6wWg/Uo/iz6VgjnNg
5CrCCMR/MJBV6RdlCCtSLNcoV5yYJlueag2/Dhi6R+nNrI7HDUbnDB0vxH5AbEAYWsNhPf3sK0uI
7g06Bs01MZplF8LoropzvHyj/bTcqmni6kZYS+dnUcDDz+TdCMxkLbkJBrYmXqpajmR5TrYZVqAo
a+E6zTBJdjlJ77OnFPt12lfIU583harYbxVxW6mbg8kIFJhEwwCSYpp6mus7HvzsymoEdXwLXfV9
NdXyX5Rt+mauB64fpn1WInut/NuYsEsNKX8+MOTIxm+rfRPbcEW3iJd1P3XjhxAE4opiqPAG/IFv
mM4D/+gyJYJj6zK1IebyQg2jj00DFVkXZXCANvKeGpv4oMtrV7zCh5CXD+OMIz67CUCFkce4rRG1
1XVGs87hCSC89LuJPBaczOmcGMDmlStOZ8OF9j4syeIELnbTK6Y9T6j2cOCMaVjq0mCXGmFp5ZlY
Ykaa0fUjq1u1Ogl/zVegEcsGkYjydfuJIyIl2d7JZJ6/sXiFtGqGTJFaWGaf1J3BHNU01ClpDRAM
FydMVcqmWBeZlH1XmVifKPewBvb2f5F4Vh4ikvDRhldSE+oOIBOC8aMyyOln5/UIGaIhC636wkIi
uBz7kcSq/UEzfzW6gGix68qMeoIjffWQ8Ehx+8FdM5BwfBNHl87wLWt9T6HWgDDV69DdWMDZ7/WO
tBdgpFp0k5SZpJxwgjxF7lRqhWMQP3OchrVu+VOJ5VwJpz95dc4kioMfVpT6oQNd4pvwSUwn9ZRk
yf2vyCtN/kKtp0m1WqlUSgRgxeQP96TlfnOqVQeF05MVmIWWgmojAAul3Mizfd2pTTRavCLpBTpK
x3TFmfcz8pAdoZqqCJKy+13XcjrVnjuoMVsJ++ISzwngy3fF31aIbNnlCIaF8/n+gYTPPzNCsrpB
klIWzjetvlMnEw56oomWvV2qQOuWU+wppk86VOm57Iy+oxSlIJkNsULYTG7Ibz1bj6WLfzyqJOjw
0a0TIo51lWNKHmy6NF6hXXCHn+Efot0N9AbDw/YrHGdzld9NnqAug7/VGVzfggxrN6bQmgM7p7Ad
dyd4OxdCEy5LKyrN0/XyqnCny/uET7Hw/ca8npMu3GXvxfNVSAlgDX2brFQfA7gZAStJ2XR5+0hv
BA6cC+PBh4/ynF4sjmJZXLgbfLExkj/HlisaKYYXwlFOnix5s+RkiJExLwgdWDIaChHNQjh6bWKT
mQr/86E4iiu8XvQDGTkKlSqc+PpFrpQK1BG6fSOQqCE+GePZd8bR4i+kVYaPNdQ2RfwHTV7jEa3q
8/7md9z4NtfXG+MT5jp+RonX1YFal2Inew1nS6UMh7O6TDVAuF2r7s++0Up4vOzcMW6BfBExaeVB
VigU+VEnOwOokVaatPcf9Jd5MqXybGKzau4U78R5H65kFyFzOd6m6/cOPXtNL57Sm9F3qSdbGbn1
wUEyNDkIr3aCuD27OXvjOAZRCB/EIMwitFDUEEYzV9Eh7sOT8AXOk5QbULrhE/ijhLFsc/7uXfDK
RQ7Ymp+Z3nH+7eh+2d++8P7DXjimRWQOeP9w+Fh69TWDh2ODvkDDx40wFX+WOMGUypQ5T4f3mBzT
cygzTaLWGnNMLo3n5HBgGDGnR/ezpx18tYMq3kI/VuXM2Z4/kvqxUWAubrpQ/5Z3OK58tWfCoJ/x
aZwD/jOddbjYFUrvf/4f1fM7oSGrTpPO8mX05CBySvP3xLcVICKkC76ai+ohfIXMvmxhbCCg4ADJ
wZn776rg/XelF5aTI/SF/k/u8l7Yk5cUZnVvsR/HQWf3KijBfYO7WLwqP1BhnJ1vxsTto2Y6arze
FKhM2n6bLxqVH8veOw1W19fH4suiVj995JubyQv+8Okj5qD4AynClKcr2p0dlEDMwC01oJr8ZH9o
2bpCr5hTY+GvJl+VkEfN1wwQX+IlJuuqege03SASGZAvim5tbrO+zhOSOxIVshn65kswhXKp0LO1
SAwj2jP77PPGNBFoz87ULQlOlNvFLyZFBkY7woEAD/V2E7zmzoZVpkI+jGjE9Q+EU3lIlObNeR0z
Z4KhA0ptbFzIufDhnyuVIvDRPNXEaBkEt+YX8m4iJiIR4syngDYDPyLqVf3qTnt5gazkBxAo2jJU
iQ5JnPid+PYvSa1wee1Opb1FLVUw+xqlLRFQtxBQzBhAnY6dkkNecR8maF57UzU1t5sKaEfOG9C7
g4BJzsoGBoqdJVUFS4KwluaGdENA6sstMv/z/OM7+NV3i1LYapPiMf828mByrGbwRT7q6qsnWQJn
V/A6Q4m7erRCpnw3RdgbFX5TBoMfdwL2f/hIO8p/6WpKQyj7zqbkkRf+xdHgCJET2b4aKws6SfRE
qyeakPcnj76f8EMcS5R4clm4BYFV8EJrcEHQxk25vACYc6b4WnEcKFLrbq+tsYiebDE5rjzB0vBe
wlt0QOLI1Fs2lMyKiRuyUCOO0hhPyuvCczHwMJJS3S2+hFy/joihJ+FJefftn2FRz/7OKHH2041f
cTfUNCncjuj93A/EO6XFCxrC6N5no3qSvxcKRLgUEc8a8mZVTumC81iZ73AZ4NJIFtE0+Z3+LHgE
eWHlLSWFLGLSdjIqfJPPshEXRiqXlNLZmGIs6Cw27BhdB/F9oK2Uqh9vEJVLG2sPsntY3vO2lIcg
Ggd2k4h3xKBj7zvEvVfwiU9SqEPIZ3kx51ecYwKyEb24eGK8RQQNCeh7Oa4R1P0QRYnyiptH60kr
2RRX6YgsDizYiVcPiY3OG8CQgf7zWN4lT536SwoPeAaaMH8G9n7L+J2vMAlSNEADycD6OkE8f0Xn
8X8/w+7DCeMi5ceX7XIaeUG1bBAy31s+xg2cAiiYXKuFtv5Is9w9iAESGELno9Lq6MFNrIs4aPZa
fkMBEbwJzsTrQiAjgI8gRSe2jf8rP4Gd+S72JktgJpygbxPKmHS3aCt6oAJdbXD8J3yKaGzzbhiu
2skoGagSf3LF7cpZpDKXLZuxHpEDDb76TliNEbQboO/ez83hh4iAzNCS6ibC+efx59oJvLn2/FNl
yGkmzRQMdD/Ejd7XlMIZIl/C/MDHpJsHjsm83sqoHRivuX1u3gCMyoXhGZ/1OaYQ5xcl6+IC3mI3
Y8u80mux4GIjQSWj/IFwDyjHIuJgRBJ8CMTcYjm9EZ/oqK/1r+TYi40chC5pZDcngnDDk9CvkUgo
+kDgx/AFuQqos8ETwBFqmVh0FVFpy5TV6BkWuGPH6GnSpmWBVTQq8oQwRIThwm/VQUVQCXX9Efh4
gujeUm+pxwJl3Eo8EHDgozUHNc378+6ZncGBF1Fq+imJo7nW7ZEMuK4NUDAMQxLuSN98DNt5GOk7
wFZt/Gw/fgH94fVsFlKMGjDJ2kg6moqKaJd4RgIzY4b6ZrHQ9le5LfUpbr5uA3HZdsdKoFipBmOv
co236GF6k3EHjEeNFVAsQWV90kWrZhIYDuzECyDGnKkx/LL6atc0K27iUq7wwk3CbQL7SOrQqs9y
0G72yxwSxvWCdYR0WfgtLpPr+1+AXFYvfT3R84NT5UTH7fUrJrCk/ioX2MkQjpFus1X6tyWuIa12
UIur+x7yln7A1cua1R4ooX16maHdnvXdJ6zQXMMPbx5d3al74YhseFw/61moIYFelkku8pG23Mys
Y6OgXHnR8sCqOLeyNNAhroVSC9UHiFxCoAA9HSjPmbe7CZ33hDX88H5kVyIbA6mzoDjGDkEuVz5k
gCt3lmnDBHPN6LtD1wieFFO1JNlzxhediKtD7WT+UKNUJlTtQAhMODdtGnLWKT8VeAbna88kDeJW
/NZPYH2OlgdZx/ZIe1rgKNylDKVVapygE1IYwCXoh0S1DL4Ue7gWYcsSJp01zp9KAB/+86v76oQ+
MVbEbr/73ATAhQIFruOotQaGZIOD+z92YeARfXFikvNVTuULdwH2n4Y87eA2oZudz5dvNvDyDmWR
G0/EOplf5TzH9qj1/yQGbOT3apTt46Pz+S7U2EjvVz9sm6OYIFbTME3hzYu3QrqbBz+qpw9nHnRj
xquWVxnhWOuIscLjvuvMcJAwZmlD4+mukRek6CMDNI6ajLtK/26mkeRY5c5u7lXa3DiXuVtMgMnH
5CP5tHwXsVd/bdW8bd/WfKV0kDmePwhd+kGVU++oppkRYcSK1lhQkbOEy71jXcXKD6OeXk26rtg+
rErV7oxO4Z+VnboTlL6f/4MVKlf/CpHUylmpVsyK5Ty4Rf6G6Q6z6bk0rBRPT1rwuOArl0Y+TLKJ
YFRtwb6z7cxZ13cT4N7dl3JvC5TiJ2CjaQ2eXTEtEzk3taESGXLbEaISR8qAdQR8ND6C7eETozu4
XWZsQ+4ZJHt1JvXt5PMvRBIQFIE8UtdmuVd7LtHI3KCB7WHUzrk+FMXL0MiSatQ7pZyRTuC8AD5h
1tU5psgv1ciqqiY53vA3fusPbKm2KveAGk3REJztwr4AHs7n/Rc1m25cNINxFya/A0c4N8Qc8CV6
rjzXeh5ekjjiSSIH5l7uU4qIDlgYDlF0omxmU/GCuqnPP3SZGvQ2r+fOVEm5MLgkkx921HZXFpqS
foIdDQpvMAMW5033oiCdB5QwWe3lhiX+plCqCw8lL8aWWdANxOqMC8Wma4KzqzJNzcrgnLFiYtSo
J/gjpI1+CXtUN4FY1ef0qBILGUnpEDD7trm9PCov000gYZ2tMgHV7IoA1ho4Ad9atDZnIsc10YjL
KO3UMV6L4K3LnrF+DGAlwnxmS+mschhh2rhzYdPCduo6G2hDlksbsgUtB8E1ZcgYjA4RUViwKjdi
8/MdWZ56Q2JRAfEQowcXDNboedDtmTX8MoWZPsXsSLJrTUSraZeFz+UlaZMrg5F8tUnrOjMd//mp
Ih3u+uyCfXwPRZw/1WjUm7qua/3hXigHbegr67lHhWl6QYrr58Ezlx1dAdsGczQiAKx1xt0hRhSU
xbphuEXS4Y1flN6G7SEVs4eOfeaqz4MbW5BVukUM/wwZFPWlFMh6IV2E2JLIOmgWRrqy/Q+y6q9O
2Wny26ogqf3bqrAtFOal7awiW+Vcsg6h/EBjJWYWsEP3WH/ZM6eyO9YpAld0yUvG8+Jn1X2AJphd
eGeHmShY4dxliuq65gQrP1QeCp+IwhRaV+/EbGjiIQ/klDAlSAiBKw+1hyk2kgJvATkxmPQnsRW1
BMJxsbly1IrUmkiXje34T6Qn9mIQZFi1zCuqjXmT6hmEiEtQADRwjAU3oejKUH7dd80CcpIw0/Bt
13Eyngf7EpLF1VORTcPBotGQ6aCj2OzYhNyYxMBPGyK78eq24HwYU3/NEEJHQXBjCGiQsKcNyrSL
vrGT9y6dJZuMlbBpZ9RX+RzzPuOr6HxiVphcH//jLhctqvmTkvz9Jv8haJqMa+vSZZGdnoj3kWNE
tkzV6uA67Zsz2ix5fk2RAD3FZAsQCrGA/5sYLZb+Rs+XqftJ82peSrNg6f3bWJsvt6XhvrQ+PUWz
QlbDN2VUPnRHJKlqp3fSij57ZqX3Nw6UHVrO2hvOnSBzBvfS9a6XgmRingw0XgkpCltsMjMKK3p6
betNwKN6mbZ9kmqn1ggb7cVNfmsFlSlzJBK10B1KtnEptkw5ES2nn2pNFcOS7AfWIfAiGDa0q6bC
K0wJNANSGu0/9NcoXO2/+/OBqlqFtWDTtAkyJd3mBC+jcHbpUI3ssqD5lgvNkD7OLhWuJv4/f7X0
Pka1rnJCEfGfIpIsRI7xZ0dniJPJfQWMjCldMoioLTPmliY/VRgQMojXzmj93Z9N4bL24cssq5vR
up1b+mIOK9vjV8kqtwMkNIdGrOdIv5ji+uTlXlkFZm3s+tGW8t9DpipX/ufA/X3E/CELrA3PeXWc
MmL0BDZYiu59bsnC46Z48jCkmbDqCPDerHdc4YgfDWVYj0EPJC29i5X2+IeIYCRFE1S57E7cAa9Z
lSsYSOef1JlIgMoVClTQE1e5EBiCCxHYOydYBf/Mf//9gYt/Fe+U03IpT6vlpFas/uFivRhWZpO0
tpR5J2EGK4FfwFkkaWxQEtLYAcmgj1BIQoJdoipLlmrIa2SoDBRqnTnCHTXaB1BQCWFlKNi5gdIo
VPefD1GdKd06NrwKgUqtzRdhUHPU4AFDsHu7GwBcHRjSw2V9cD9CPq3Ym0y4QxNq+PExlQOK+Gxg
vX1QXWOdaGDkg4OMYfK6mX3THmZJL74OX2ImbU1x8iUWF8RCACeIInOGf7hNG9TihgB+ANXgfr/C
/7bITkiPylCKzh0hhfcmKUyxQkw/Wm4Z+lgWMpN5LXHt9pgd4XylhFcPGzrWg/8sOdCGxktSwGah
PtZ3uwcPTztN+gWGsvsRJcX8uq7OxLp+ZZZmHlZT0k6SWsoFzxw4lJCSpkCa49rOjTO5ly2V85T5
jBiKUFgBFkFmrRa+cxFbkBEYYpsPEDhT3gRhzFf7evqeS97PtpV+nCrH29LnSftHgMx28fOGD6HR
7Znx+e8xmf6tZjPNGI/VJM+yvJT8sX1Ml6XNJj+mtipwu669xcjZGTiiLJ9tGvtSZY0xtibCfTMQ
N9Z2rZZbgudzQ5eauSBaZMe+SAwe4DB8VuZI4Y8lR1YL2u5TXYdKhiFRkOrXXVJfslKK+jtijQud
yQhiH5zFrqDK61wLncnGvDWQcPJHA2A3epNpn46TXUBYsYAbua71bvfCg6L/5rgp6GyCkC31rjNu
NlQ1O/v/4+om+d/ENr/vzi6Cv22Li82hMClMk9NTuef4QDJEagJMSlFZ9p5DJ0a7PtMFcxsvdFSt
iS7OLHt1n4TSXKEtrRBvGZ55JeUTN9iBsk9ySF2vzWTA6ng5RqFt8DhCu5QDmJB45NKNAq6EWbxk
uVzcYtNCqLP4yHEbGbQw/zLGdS11P1SuYmHUiS7hoZUbS4EymyO2tCLyuiRtzZVpg20huXut+27S
y/Cp1BUHiJAsCJ8LZir6MsTxflfpj0j9IhCpWhgy3HNfvRKggniSa8F+KqUSKazwguOGj6CD+7Gj
wGBLuS9YJwIAo1h9Cqf99EbN8bBV5d8AtlIpq0y+dZYAgx+D5zV6B2DT5xkZmZfCGDhmj2SIxJ5k
iDxvFGpVV5kFr0r0YIQx7Oien28glqCWQlnMnAxxDN0auEOU4zr5jl8EHzmlYG2F6JiY2rx/jzTf
avbc1ev6wc0X4f83RRpVSiVDgaTV7yZ35c8rtvJRx2rLM+uCEm6rI1F5IHTdsycZPpneK202/zSD
diIabUeiV/LRsfULM5WIjIG2/x9RuKvqSppcTJJsQOQ3MW/1XF4YHByvj4RQxWe7EQ212+/hoUS1
XbT1H3eqwd9RQ1tpUBeMUOkbjiqC7ApndOG6vegN+sYZligQdzwtXlliwuiEooXIlcLGXC9CuGoJ
z53hixGHA5lB21285kR81s+rW0GDyEHt21H9HvNY7b6ooX0VM4iTZv3hfCH2oYtpxDeMHDkiBQah
ZYdhEYh7prX/l5yLXGzRV5MtpKdbskEHg7u1B8ZF+3+do/wndSWWDoIp9inVWa5aJSJr659cojLC
OSz86cI9bY8PV4Uea9XPWE8alBexuXmA4fpqiu/btElhH9vdPbaLHBEiTYxR+sVFr0Stn2VEh05t
H+rNhu0DL4lpYwxO3ThXbJ/A1iGlNC9SGDrgMGapHsz4s/CyB+I+gQIc2KYBE9xo+Z0Nx6NDXbVX
fip8JVFtHO+pKgMK1xPQ+qJDZ3CDOVbIfdSPjvrlO9usuw7vOiLgvlvSThGnVonC3M5LfU9dkWtZ
oWuQusnXDb4X+pX7du0671OQGVYVguZx74D9XImtgKY4SPfS6xqDglgHtcn2xY1D3h0bt0+Hm821
AFIZk2HvtcucyxpGyL01HgFU0ew7Y3CZE/Q39feV3pkBTqYAqRB4GDAtfn5I78DmYgICmkNrXXVP
lb49FZlTBKHIxxlmcjCaDp/tB0ss3Hcix0FNlTQbONP73qBZ6+TobJfQsdfnlUQph3Kplw1DMHFn
x3AZa68TSDpXP9TYUT5XpM28d5Tf0JwdyMxiOpCG85eV9mZ85301ZFIaKBW42V2pIvS2l+Audq1i
u4LJbsV6Ue/qQNCBu4G6+LpIDKxIOOYjQ4R6s1vHkWZuDDUSVDAMjOHcW+dAFmPGmQmuLl7luy1Y
js+JkqbN+93V9r3UYxBSaGb2a0IjZpK9bW/cuB0oWoApmZy2QztSlcf+kPdKGbmz/cV9iH7s35Eq
v+tCB8fwLlk8DMm31V2LxhZ4WjstqerThxhJrIdz4xeSZofvyMAv1AUHKkUiJed1lL2BRItIR+3w
9s6SN5q0k2oJLcm3phhyGQkAWJEOnGi9WAbgpSc7IBssMHvi7OvhQz7YFOvQtOitLDBASiaUoGWl
KDjv0j3114AOguzGb0sgBBM04Sd4eEgKCYocrtkeRtI9h4cjmDdHhuSgmw7/J1SFHQDhjD7nN8c7
LWxE945QHReIkdGj8c2KXmsqCbYgDNIsol3SGsOnbXfxmHdGrVC7BtA2fhJ204HMM/Ery1En6yz6
4O1PQUN9c6F0yB0mQoqxoh+izEbI/jDquc/+OxAK9UB/5nq/h0G1/z8Mmu63l1UpKyPe77rAassX
ogdiiEtL5zxjCNPpMvmz3p4XLuoIM61oRXAMQk3bjugcsyc//ff50Ufob/hFkmPdk1BfkFYqf4gM
k0E+W45HJXMzQW06krCgAKmwRcInQr66D70I9cdtJ77MuM1/xsnT/vkDu9eGSu68nWIrqbRQvrRX
ui6MaearoeT/EXZmS6orS5p+lbK6xxqJQdDW3RcRISYBQsxwgyXJIIlRCIHg6ftz2Keqzt7Hzl6s
zJWLBBGK8PDw4fffa6SMhOvRQS6xS1nNSqemauBzJLcB9liEVGhtZY9KBGHflpYvksQTzc1Wl6NE
0oyU5w/WOX13ir1vL9JKQ4iG9pDaHlyZTYsGQVJIcPfO6+pY3i1xCYkJf7WCbGX5kriuRBhqvkR0
5WcpFpFY2JPffAqL0AqCBxCfet88ziSs9G2DJPFReV40i4yV0u/5qk10DrbzEre+x1DCMRDKaImv
i8Ug5bwS2UNDij4XHwIrtknnFpwLEhZgyX/KHXKZElPMXuApq0GJo0CsZ7F4hFAFSwtkrFQfiJ5v
y/kvzCwh8HRi/eQWAsl0f0k35Og47LJQmy//CxaTtIARo7jk8+Ox/f792kLi+lAfIuYTRpP8INY6
g/9i7QQ4+doJPu2DwXztBIYntyfQMsm/CinVlfMDCwPrquSXPqFWcZ3EtpeRi30mBmhV0gAgLp25
vPNC34HnTm5Gwq2SPpA5kq/6qByE7eqSLAnIT2ykrwEnl5DByjhhbxFP8w7xw3EAapQ0QzIFyfjt
bUOMjXkWYeUkJQ0j7A+Qbsu9SZ0axDrkVmQKZTEuOyEEv/9WoSdhxNy7mFMfFhv5QexpAfyJlSzh
WVIqPLgZHA5Z2pjRSVIlP8J/I9CQKj6PsL58g3dyf9JFU5ZM4s7yf7FjJaJMoR7bjDWVMPT3V58B
fC7CpJDvke8StRZaHDg5oM3oyb6TrytcP5+fmA4JHs7fc1khkSCx6T+p8Q92UwCeYrhKjew37vz9
LrP6YgIIgItIWn7cFY9E7GRxHwTuItKbseJy2x9gLZeRZI5cXGQz2omp8c2HCW4k5K7kbi3/RYRd
jFvpi4I4i7nO0DB2P0w53/HLgMT3qy1FZqXBlpTdCJZDonZCUiNmrMymmBlXUOOC1pVs1Ye4B0tc
7HqR4gTXSLjXxTW6AwgtQVEjxfTSLhsYFSAeYKIsIDuM+9gPgazKHAmY+Qs9xanEKx2KS/QJznPf
R+ZXDLEXZKUhzpPcAnovEEIbwR9wO/s+yTAREaFLAbeLqIl5xmYEzII9JoOzRjIh+1mdLnkCfcEq
F9UqYV0bQ4ot2V39FIOU2QSHwmeKhMinfJKUMg9EUe4LC8LUAhYf8zHPoLKvIa1i1QkcBjKlEDUi
AiyLR+USX8K2LaImo4jRFMK4KsuBp8B0f4SP9EcVv1QufO5KutJucj/fDCHtTkQmy0EslFJyDSLZ
n1tjUzDTeV19/G+5e4cdH0lxUw0gp0ge0FN03Txzo77ji+Yi5fEjykrUn4RUCH6D/REvTgYqQ5BV
loHIUMJaq4z7ch5kpPHBeHXPK7WHCvU0yEsEmMJ7L1KO00sBS+0bqxeUiJ0LKPPIPFOV4eo/dPmo
9lje6uR4hwhELOj4rjjop7ei4HMsHaxtoX7B3S66q474zyQRhk7j0Ipa98GzTx836EQqM2k7+7HW
jUTZJbou5/YJBhWOGokKSms2iYdLTE+MXWEE+YJGv0AtyXdJ8F3AGEKCIMnKtwRu+ZKaVELwHCpS
uyIPOagkl3IaRJBCHPRvVNEAAjFMsVtvZCkLS/fxNIUKiA+KEwXzkUaq6yrrpZ+Z+/uJZzCMKKEb
RSmhRiBp0cihRBM64oXzX8qxnCVHBSzq8JyUVfWuh0fVthwFKQxca25oTjr0L3p4arZD0HK1jJ4Z
AyvWKjQrgyVO1V4zXkd38yqpSv/QLAA/NaFRlVjXzHbfG8azV0TZxoCefc/C9qG2tcjLFYHWR+MR
NuLiT/3xe4FG+PSTWCOuVh4Qhy3GzdssttzM7ndr3RiuGtofl2FRHUASUR/NBNrSParF3a3599Wg
+QsMhcNUvTDwfoU78a2VE2o70+/d00BZq9XLd4rq7I8touf4jp17Jxq7TlAPQMpgqt5UZZd2S/AV
nAaq0On0s019ilsF5amtXiMwI6r8gP00GRTNj352f8LW6qKSdinhP8x5aqADrp2p2L532CrUDGCk
OM+zOl5CsjPvWuMBNKDg0cx2nL975MxgJxdU5eI4K5bU1TvE5hzrDLab4k+aNx5Hk8yPSgHY0LHw
DoPjXQ3y2dHs3b2KExLzVFiRc3kurtTRH9SzAEtOHuvSSVHMZA0HaUnvBw/gvEKrQ8m0pbGaSvrY
X5T4+cXRoXSVEvOHOXZQyM3K2Gp7t8ZJ1W19UAXHfxe9CiWt5rSuFXW1bmpD81IBpXqmVTCFwUqX
BmkL8rK6oXnZnZzeVWOYqlhNMNyPqrt4/tY1YlUous9YDV+DaA/4k2qyWKlK3bxzt6rOjgGLbbKb
qWL+gQq6mQc+1Ey4cJozbCqwL0EYaRYJc1jLXoAEubgIzXacNivdtxFGN9Q3KVdg9MNGos6GUl04
f5Jt7alyNd67paKi39c6trVfWEfuujwpu+SsG/64ZOKzeswapX5ViP/xQnPe38iGYazW97v7cm19
Hb8NqYeIagq74z26z2aoK+KCHoIo2LvHq7lozPee/5yUWonmlzW1jucnInGPQVVnw7ik9iQfOsmQ
ssA7582dU6jSrevnoHrUmSn+rkYQgsIHdVHHl3tX2Xxl67DciMPG/m5uL/Pam9dvcQ+G4Wl+KZjF
3byoXAOzEn7nRfwTDsu59zT7WqsGP8CVaOgU5Jd2F+XQ1OYrlScaMX0A3g5ccLGzx7v9OupDV2XG
htGBpOxdr1KTQZObhtB+43L3VHnjwLYES/Us16QtfsJ+Zs4/i3pTWWwqmAjwHbuQMWggxnoAsq/x
mL748bKx2EaYh0aMeZ0dGxmLKtD6S1cBIIcZiI4eAazNpSDX9V6hV/VTs2rVQqgA0GAQB751/FOj
re+7k1wA8IFOOuoadjDoTjcx8c/xxz3/uIcVqHTlMhK3phZWorM2+QpbPYKigSXlgaZzcDwPg/57
SrybweU/lvuzX1QhJFR32IUYJ4gNrF8i4clAvNMEaJnFv+LNPiaCy8InNc72YvK+RU5EiJul9YGk
2QXTVWysfi8D6Sx51ymeKz0iP68owpkM3My/gLGW1phHrnkkgwJIWa5IruUWlPE+sZTbUkhOzqMX
LiU4fISqWALFkgvJRkJg9AX8iScdtvJ+xicI/4NN/Z6wWdotvvDiLfdlyvjJMDnjUUuV4QPfWZAV
MlK5hrxGeGEkS0CPYdDzCaGJD4YekCABCjmiBMMnuEUhK6KksVX+sKgLaENibVKoIJ6U+FM5nF4k
gonZfA6/LYHS5bFx90mTETg8dCRjyQb71AJLh1K6RElsZyZZakl9yDEJ0owvYXGTrnxSjBq5uRST
C8OSBOoEdiDBGQnDiCtGOpjiMhIZ38ruPBCUZWUpOWSpUxWCICgT+DVG7B+5Egm6SOjDagJSAJ8o
OAeBzAk68kKeWXCIgkaUCbI/iyfY6dpMJlkKsUFLG8mbiSDcmnZLEEPyKAKk5Xvrm0vD7VmewLUe
IOaQhFa1dTLFD6/1HdzravZf/TIQg++nUJSpoepwxaMXdK6860YeT+KxwvR94zr25wry3JVEXQGN
TxqBy3pPTwhPih8y4HuPt/qSWngB9ZVE+FVQDhPkiNTgbStvllcLCFUujbSTLBRCla9snkyZ5k4I
p+BxZQNISkl6hcgsX4iZiUcsRgw/Qx4khaU3xDNrS9pINkK58exKoSrPsYkkWSg8SGydT5OGM8hB
CeTLnRY/ARdBpUv+GUZsakmlWl5ii9LIU6IvzkBq8CUDH/OcYLUkoP6JQhKcrH5Jcfn9h+3xA9OW
yLgE2CU68Q1ul9ogfwVxeCLNIFl+efpbwZm0yEBcOOluhEzFFpeHOBQSUSl8GoIeZp+Xf+KdMgZx
Q+QzZBzf7wVcE3oTPJX8SoLt8u83ehri97z4EgtWvGDJYApyXUxscQCEhBCfk+9i5SYS3Me3Ofak
lRthVhIiQij+TcsLLl+uj1WNyV1eyuulxL/evjUfPfJ16AkhvxEqECnLlUlkGnHrJM4ixdlSdZ3T
DOlOGOSMufptpXVsyPMC1BZoiYxEWn5XINX8x23GJBqkWec31Cu+nAAhBLkpGBqptK1NgFA29ju5
T4FKJoKj5yfhlWaS8E3kXwFMSo5XkhUQU7LswgsvW0AERyBqooGkbEYCKBIbFavYmQhr2tUN1w4t
g2lX+gn2ftAh0Gh+mE2/oI36WC5ZlyoGKXSAHJ1PPsIzKatBqgQRqm9kRc54izJOiXYD3+y8holn
pEJGpEZewGLhNIqvxPelhLjE3eR2Db8WYfzObR1gpkBDpG5B3DeRrEqb/sFlYScFVyovFMGTj5ef
pPeLJMf/fayu/q9wI/+Tg+FPqLZLlpycRwYHw3UujpIQEohXJmGebxLu+11ER0Ic4tuLS/qJUPDT
w1LVichnFTZaSSdQ2oq81PBavijAspF2GYAuqfohadM5bGHsExjFB9wjpW+sGEE6WS1Rr6JU852A
HwWI5gASlJi1rKes47f4RWA7MdtM6qnlk/8OAWz9hYvIgdAKXiu7WrP44TNp/yPPnN7jV7Z6xZfx
eZz19hNL7YN3P3bDYN+gQD77m3juX+lw5OPq8OHY1Yp82p+ipQXnWIuz6/5CtBRE4SjZ7VMVDcvL
d10BBkxS9fD3y32v7B+923RVVyHPHBX8XlSx3zpEwf9GKKy/5Nn/eUC14j8HmK/ZyrnvTwwIpEWk
Cr/xuDAKx7dNpRWOIv3g4MdkIrp67J8Gz3Hxb0B4fxFJh7b0kALB+191qoCw//nTL/XnIdsX02R8
HZPks/17cz9yuv9e7v/1Z9Sr5WIRDJFT+dMdliuHo1WqX5JxcfkYAFYjyXIO/n5hZff8U6TeQYyq
pZLlOCWrVCr/CaOU3MNnWslO2Xh6UUv+8vUwmftop/1ap6wPJ5WoSwd6WHP84xGbyI0boIeKCnbW
uJHjIF/0RaeqTvv2+RSL12w2pcHmqaby7rU/Xic60cfGISBuoFgU8+ydTfx5yDtPevA7GAyqZuvz
8V5F0QdCn9ScJtT6YYq6rtbj7eKsZkc1wK0ejsdtmGm7C0sv5NmsgXf1efC/Rb/bdJvdXFfVgj+W
7vT7tCfiMZjx25ua2CpUJzMZeT25X8+rkKdXnjefO2pud+5m+TDz+dzzNv2uXO5lKNngh5qaLS48
c3fd87LoHcwVw+Dpn5SAC+bzTQmyrrfAtC09sc3PT7c762Yju6beBwPoCKdxt+FIUEEm0yL3SNsL
bvDCpG28IG0FNFPTNaBFwn+Md6v+Rp7+kvH4rHTVqZScYsWq/Rn5syrm5fcpPWbjEp/ofD49USmP
IwuRaMhyV4bojoL+U0swpLZ4rENT4BcQD+Bx/9ba26bbXfwsfvqT0Uvtdju60eATt3bn3pNJ3YVK
KhvJNamdN+UmAwyhVjC9mWmsC92/u6F/oQNEdP/7hv6EtbHySpqGJ0SXiKJux+athnukYzugekC1
RnsThH83h5/Cir9ul//+zD8ltpx3ft9HhUs2PrCE99+nngudwnJpKYHUEbBwL3ocKX/JrlE9JPik
vCk74aj3jafaRf5VB60giHUQ7EYRMrSJ9c147b1MfDM047Hv+wXlv1z8+5S944jAiHRyOfbSWsia
z4Y9JNg8LXJNiMns1XA4Hq7xID8rK9JlNxHhlxpddeiGTMfu+Vks2JWbq6oS8+itYmOtZe0T2frE
F08M2uOeekWeWo9DXwJiY3Zsyfvsel66ZCBf8V3660sHwFHv1JF2F4mGnFi/aVkgKyEDJOIIxujR
sfFm9xITfRi60RGKlT0zRz64FOzqqnHQhWHshzraq0IJhni+BUIwzpzROkCZ6dV487ryfUtWmNiP
2m63e+WvC0zQm5mLGxfQiOQYe0c/K8tteUdfuKCJKvYWSnY87raadH4Q3gVsXGrR5Ep7Qia8OO2J
KpLL5kK/rJqzMiE2NYODr3/Q3Sve/xUv+mUeON813jw76OZwLOUcT1fKOoiOqeWw22wOVmbYnC1+
fq6q2x00ZYgk+BjtYNZcdBf9RVV0GFpsy6cP/flLz5fLHrcw2A4Gs+5xWujN6M350Qui+l66ouYH
5TVCLax72m+PZZDb7UWVPqswnYeqP5pOoXWrPCQENC4opNFRWXBuNLfD9lpkhTeJiMgSiiIeyki6
zS53uh0Ohx/Zax8N3mzdW1ssiCVTasafGdoSyHyoX6YKaRShZjzUr7qbld6c1LKXMos5C88L2BPO
YCM423cjx+B3uL68cR3qdarHiU61CFvMaZEwN6BhIBwfn71K70HUbtJBM9st27PRrc2cX7djxAbL
hi+2F6L2VtvmgBBShHKvfUJ9EvB7fx5VokRVphbYAz89bmqWmlk3PZFgPw0um5/L4AbhKV5dMghb
0CvqnrcJfkqdLkEUgNOTGopuGVkKtxT3bqV3G296UKnbeet+7q5UUdlrmpO0Uzd178hx6s69abAL
Ji4sAOo6rRF/V3sC77npsabznqxbEHgdOGp/CBTG6KRQZOes8uZZm4rydqNOv6ZGsVswBF5bZVzs
snfrXfW1iYLYBGeNgg3VaAR8qNkR3nvbO+urru9bL3CRRWV2HX2TJiuEI729j6LIODjRFQl7xVE9
j320QfnsWiMus2tx+GwCjtepx5Oiu1/oJamZLpg6j71x2isdbKb/+R//6//9n9/8f++3l8FXOf7H
OWMWo/M9/b//Wfm7g+dPxmPJOTrnQoyeDrskVqCnJ8OKeI395dKPJoCfugU9G7A1Zs0mCz9EwJvN
GUete1YdjhVUJefIKBg9FeN+qk5kZDf/+1GWYPL8l6bQf+l2608WVx2k9v4l4/TQtAi6rOCm51eR
WzQPBgx7yI9QOX7wWRjmlNEdOAqZP1LC/nI9Zr8nekyYVO2XOa+X7XRwkf61bxGttUTjbIfNpjvb
HvSgi1FByHHw0ak9USTEctwnTKFLdu3nlQP0xhuDVmKEZ7RKs7nF4PLpt86WQ+u5ov84cHxmU+yZ
ZaoaKXPYavvjpZ8o4AOrgaW+h4WoiC06aiiaKUFryX3KA9tnOvVgcftwDNm75zRvrzGzIrcp+oET
jd54yuc+sPv/8XAZIWrsJKp0/HlJRMAeJXTi9tnA7pi3FpgNziSMG0RxM51mejrH1ETvIaRXDjNu
lKPDJSlU1+xBNPBJi77szhaLATqC2+M2xFKa38w8dbHv1eComsNUFRh//ibuVla/WFvNO882x2vb
TVWV4ap4xIHUslQbTXLpfZlBQp4D6dg5cmScyOGEHA26WXCHb9RUzB2+OV7LkzWfyV8GelF304Ai
ReLnEYjY8ZqZq/PJc6Z7Pg+4Lc+TQzPTfHtpz8MCXrlHjazyDRnySFmQZ3iykzljSc25soRmKKYv
wj78rF/IiduoO2pfJrFySBCcsLHa0MdJESxUY3kNCnhdMrVpSKz90C/RTq0kjFDVzphGTh9JW+MK
MTKxw4Eu6AxNRVSdwi9H2VUTM+oWHTfQF4m6TW76xjCAol71jrRB8FqfCrpcVNdeURXakR/V1HVy
1XZRhXsdHDX2Hn+cNobE648HPMQmDgw9nlZusDcRWRNpSII6UnzNXjN7XRiI+UvaxGxoCSJyUDC7
yASROWA4trhuMEUsPuYAKgsJ9slxYsyILLT9tei0rLXZGzTXhmnO3F4jb4ebVdAjjqO448gVe0sM
2pd+NDwvEFUbK+JyajIRvbcLdiwD3c+ZwbraewU1ZtqZ2bGPbMpyTQPbbcsUs7u/G+Ik59xmGsid
7nAPenO/rGXB7yxhLzdLL2jtUE4/lOCj1UW388Ig4P42XDDTmxuHBIr4j/2F6L4/VrScpnf1++D4
l3MeKWsjAluU4T8+eFoxXAHRyRTDfmICSKBGTAGHTWBrMN14RDD84DrIXT9Y49OUPBqH7lOTnuw8
cR4sv8IZlfPcS+9wYlhMHvL9hTXzMxntRrXAy82p32PzVzjTD2o6ap01pwQTkmF9BYi1Cjg3JN5E
kz5479Syzici2eKvcD7yafo9F0OlSNKoyHfx1ZhdtABzafPES4MQaYghPA02u8Bj8x/686JmqRv+
2sd86s1hzjJohPFadJ7MD9OTsqi9JZ6Yj6lXcFd4ItsmhtdY1JzcufSUesH0VfxcnrU3uYkHuZE5
4Vn9ZtfWIVOSV8+5E6QuMgWmSKbx3q6rw9CPG+LVpviuZV1Qb67gyEBreip/SBAqW8tvxrNzqz4s
eVmTexPN2y5wVQBLqkIY/6Fm8JOQpcW4++V7M1G14ATy4yOShsKcfe+XvOmjQ34ekh7U1bfRB5oO
p0pub7ttzqqKM+9XLCN3eEIXHnic0BF8YhNlpWvtgqYkjbkVfYvCFy+jLksi01Ftyo0un+5yHpVV
tynL3eWCgxnShb7nJsQgP/HpF4Z6JHUsX7wKtOECfNmg23VxoMkTqLc+K5jZeJG/fDcc9aRtOh/D
dnubffPyW4Me8sFvQbPyHZOm5sN20MUHYD+OQY+WeSDl2zHEhiLj7DVR5az3Wk7QRPVY/vkcWjbG
1110B0xCytYfZmRHZ0P570ctrtF5Fg1qeAc7HEEVU5th2O5arMolOgAReRh2ZG5sFqpIaAJz0bPU
6dVUtNsbztz+D+Zud9GcETz4PYlawQZuD8AAYCmWFWZ7s80Rxrh89iRz2FhdFbXt4+bwV+IK4v7P
mltJwz+Zs5q/ikALVE6y7/tPs1LPrqUTks+4FaQi+btgo1UVsw2j8uJC/YDVWIewiQDdfSLbq1aF
YzzEQYqfqv05UNayn+kMyd747qHPCaoGTSan24bqqjmbfXqtdmd3NcMn+ZEkNx842c+v29IOwj9O
0fYMwG6vsCW7q8+Ahe02m+lEyl1oTC0J19RjHIB369m8coyeKFTQYyZ6zAKByWQKmAT+fHYYkkUv
U4yflLeQW0borM82SVniPQMTCZugA+890ZKjfp+Qh1g/EfYbi9qPMZpP2KZF0uVFpVHH4hiJEqop
ey5FszF1qs1ZpaJICX+5q/KOoN9vLy2g83OrCGTaBiQtX2Vu5uplj/ahV9DFp456xN6i3hteJxav
qjlU5USNECOREwx0MsdmOW5iFyCiD1eEXu4PEf1aLjOens0+7xMrCuFEzL4q20IvvRtvYFXsLXf9
dCut1VMd9PbqIekrn0S+md3d5h9am7lCKjHavoeIj1A+m2nwJhr5doAovDu07sl4j8h3mflZIsty
2F3YYYyHIwAhBGS/SIOrf8PVaZ0AsiT4bUhd2aAbJMb1cXAMe3qLZSU2nKiyE1p4Pl+uoT6rwZLH
9HN37QFSLdGcsdh7nC7f23J4rbd3Iw+7IRoeaQcXtXJTjHTediAgSAP2HUfjgAUUHVI1zdlvzpT2
iAhwRmPJtPgipsGWY/QY8D56OtE+wvP20KVnlSRqgH/LrLKn3jSW8rNF1RzpKk9LD+W6/e6wy7VH
XdVE2UiVvwOgudZ4tautG4YDiro7S0cc9zhH5+BKGrKK8+WFbhBMictxvHdi1e9ge2N5icGFQ3Pi
9MKKgPhK/IZ+3ybyIOe9622ISqEICdp3MyNtVYoGqDmQbrsbDfb62k8GheajH+vdYvE07qOPSd/h
AzoT3C4y1xm4luDWuzc5lXcTnNQOEl8wo9FPSfdfOAgX18v0xW21+ux7dkBZzQaDbjIKXTkUT2oT
4MiNdno0ITKJhdrtqhM9Mf2npbNZQJFQwGWPE2Aln/tAZhG9ikpcCeXgYX+Or/kUf1GeIKIkmmI5
Z7s9zSIa5ODEr6rSYWf9dIRz6KbEq+wL9mXFP4y/wjaJYdXF2sL/w85nzjo/g8SgUg5tHXrZIPPF
5rtqaPabJCUZdtqZJpItZGKxBDIVnBWjJ07BYXclqJNg1elyhrnLEY0VxTWnOClvYPEP9xMwBT7R
XSxy94m9UWzUiNcC4TF73bdP+gUOfj+/96peMqqYEueznNqi+cqdbCrGflHvhw8jhSFyAMkkiGuN
u+0QgxT+r7gvLbTC4WKF1rU0/+v3NfYeU2pqeuOYFvbJdIoc7Q1ZVsKV4kxjuQQky7inAyEUQpOc
9t6m2sd+fXHXvc8hl6JI0M3EKcYlb8yx6S/FPPq415/rIFORGV2bu8BQh9oHiFfHeACSa+SsIwgg
48Xw4VEOwsE706QpjCys2EFfYwu2PgLlMdwcpUXq3S+N1LOedOYjPbqVIrAX3j5yt8XZdUP3rOXx
4mPFtD5QOlpU5VZRPSb1BZbhNEVcvI0YoeToMa0P5gao4uhObohF7aCZlc3urNkLekIsYq9vqt8t
GwwEt3XryftwY0l2gwa5dYjD8KDhD7ARqWV4g8wAmmNyN3cfQJlysGZUoozLEEf+2vMfqZtgdE9m
9RO+a1xJAAQy4WxSlkSixWJVYtPi/803m524EOwvCaohCu1oIGYp4PhBjX8tDZ6L4+IAXKvIGTLB
PujOPsfJwRS5g7PeGzrQ9qmi814zmRhiJkxKUd0Y82TyMynpn86iD1aEals25faiOxAITeEPMRes
lLKC6YiV3JtdIGYvs8Reuao+Uf7uQr3a5Ani/msgHumADvRTUEUr5p6DLOh0Oj9y1KHDcu1SufE5
/KLG6IeIU/fVTvy9X95zt4kaiwjlihwBUob3K0HyopKJwrZ3QB8pkRcxlzlb/fU8bm7m8956OI+1
hzsVzOexeczaJ+zNKRqNyEzVnRJLN717e+zHZlvgUIYHs4nByBXaEZ+5JJi5vqvhx8riAL9+GNj4
GI6kDJUkweh9YycxYVYh2GB+M9A/TMqAXzoGv5U8BYHpkvK5Pp8OvvGk+QhOHZI58zkCh2Il+sWZ
wHzg9/B6XDlS8xpHkVvdbI5s4UOfiMGYdJGR4yokVSRHwlstp7I3W8gDB1cDmwgs4Zpr472TT6I0
4he9M/VqTEMdBelNyYkkLRNUlJljqgCJIwkks0qRmSQtGBdIGHJPpG08r9cbN3wfM6bBqSeGoSS0
5CGxOykuAxyMr45OYwZQ5CsiSoRXejuox5lfVMVHcIF1Dm+S3YN2US8IFYAWS5Gojodtj3eIJIuS
3oAl5IMFnA/hCmtL2gtVLVq6t+SFmxHaQmJ4HCrTyvbCHmMP3ptQkuM2UmiObRQS+BThTUcCWiEI
yverliOEfbLjtCFIwWPy2aWMb99gXojArlyido26KeDZhO7BF/ALsERAjoQQWxuv9SPpqz7mYp9D
aeZedWEQBk/OWUogCTtis3B+i4W3ruNHEmLnNE8xZOYokMnIZoCEzC+m02EH7zzRa1P2wOgznuBv
kswWfYT+HIGrOxWHXk0Vu0qzJqv6pwhc4RDXVuVn/hpR2VeoreM8bJztQeENRolGwvUbsFTw1dby
ROudKN1YFfBdaZCcZpUaaSy645RP58az/lDlcg6s0DGlfaytwyLfT0uXsvIrtaRzK25PKYWm50hb
8cI5FMz5baukU412JfulSH+r9BgBEUnN7Y2Cgkv7ffdiP3kukuKjeX7u1fW1Uo+HrW7JoUnCHAws
B4uD01ejTPpQN6864NN71c2v1L2uglJqmeK+ZKlH4dakS4ObHgAMHkq6eoxo51mtJLTSSXVu/a5u
P7Wwqu28VXUAG15Gp/vdxHFBPdJm+r7purN5O7vTYftKTypzUlpcuuWSo2sW7SbroG8tkIB0yq0/
zkFy2x1PT5PTjtx+Y0o2rrdYx5FZpWygla3yF5sDIGJWPKnVjTPsJ4VxGLg58OV7je1U7JaTXTE9
mKyuD7R8zCmULt7YwIW8F5NCWtE4ADoVGretlu/V+vU4qGIpeBduOk7HNjUJRcKO91/70S0+hvdj
pkppsHpNCupWzVUGX/HxtihfRodTp5D2srKXU+vh0NrxPXqlkaqD+4yr0ygHRmDHpFkGhedT3XDn
38qxVS0mT4Ihd2nGxVH+9uxja5WbI+XC9AOhyuUWmio1jeeZVXjqJJpXaq1n4tXObvlgSreg7gzt
06iWEq+yz+rmDCNMnfs4rkfqGpF9vjfqr9ENgSqtCO2culFS1uXnOj4Mkyg4QzcWevUjx99jHi6S
qFeq7u5XP2dc9tUr0WPBGb6oorUo1swxuQ/Dwq335BKZU1ZnULXA/S6jeA8dSOIVT30bHF+5VmaR
VqpS2RZvJNxeFZU9hikwm0PUO1GQ5MA0eOyWqqzYoX2+LB1rULZ7Z3Aqx0m8yCvEmu9XZcOIdavZ
ql7Wj2zPV0k/jt3Ta2Jne2i9Wcnwrq+rt6nIG4jX1rzDc21T2VJpPK32tbK7kJlfRDXzPJtqcens
+9GbUAao+dLiZPeeRd95Nx41bnkYr9rF/Kdotd/lg84jtwg2lDabt0EenlQYuU+iKdWqfiSL9GRj
6s9rjlfDm3i7pXdjn09C5vZE9cKYDfw+TlJn1ajTmdoa8L1aGh+dTf26ONZRUMcZW/QAwfdRWTf3
VPBuqV+8q5y0XKhXoGEf5pmoAu3G3Xc43B9hHIHA6QIAH+qCS8G9r1Q5M4dJsb0v6vjRrOG+1Ucv
WN3prEaznurJvFPNCtRqmgqO68aJ/VWiquH8Vl+nFt2OfRuAd2VUz7unMmrQVtbPbcvOYVu9/Tvg
aWt2LGC3n83z3gT3cvmNSbnlveqich2duXz/GDX2JF/3LVv2ScdRB+q0FoW3udLJ8+TesAtrKloe
s0GStfKyz9jxGV+DnFLA2NyvpgKys3WOAaDj8A7fZf0kEPUc25aqnJph2ijt9XGYvWY1IFpvqWa7
DlZpRVlctsKch+WXCeNns1SAwaEC0PdRNqfb/Fy66kfceZbr5ooVynQWKq1bvrZOm7sdd98ORYrX
oHAtqVvFS85XlZg8mh1JSfQPoxyqRDhAKR6wsGxqp0ZoNU6WtqqDx7t5AiTybD2gMrl2M0g3Ct3C
qn1+9WO6/sJ8VzPRS19D915rlUYRS4pdApsbYa+qKjwkB1y0aJxnzmVlDSpOs0TXrQuMt1RO6DhR
D3zjYtciEt44ggQmoRjqqKbfnPFv/7RyH1Wd4MXUdFzWkKhfqSnurexupeDmOxsilthQHg1b9doO
zZmqOkC54SRdHVW1aLcK70Wds7JMk2xMRVoHIOlR9+mA7LWmd0rtpNzhXUEAfy/3xNztxSFOdZbU
9Ao47H6ShcPSNTLVaHK5jd9PY9cRqvtP4XZQzGm94tn13r3qUbdwIVlKsiAhVlID4x1NHOCsUIeW
xhR1nMiP27v82odg1KIcoKKOWfN1amYXgi5n/xhi2Til3X2+SjCgwuE1nuzvN/24jtN0eE8CDsAn
pECLWzc9ovVMmZ5zN1PAxZtXzj6zXcSsfelkxkc/ZxBHOvTUcfQL8U00e6J6bcTwz9f18Wbst2av
lfamEpvct8oabjiHHMTKRLOYnoU+/cTLxEx6NkEf2L2xPDO9z4bVYwe1FPopvk/aLrzVqqDSVNmh
LhbcKkAEn6vc8Le2Dg2S9m4d/H23sLkwVNpPXPVtZa6nRumsDtcp5VV79Qy3bKLsiYpsp/HSuv/U
YLo8Np6Xhz5Upqt753X2z7d19Y1sRCs+puPcM33cPaqdAhZebZ3ir62Oj0ZS6N3wka79a9otU5OU
uqWVa9nj2wuIfdfe2ddNlbrD+pNkdn1Szd+q/JxcSkGptAsfunSHhCA9qOiyuyX/n7D32o1bW6K1
3+VcHwLM4ZaTZGe1pFa+IZTMnDOf/nxt/MDv7WXYC9rettTqJidnqBo1xig23omYr2ZynNPmLoxm
t3XONsLgfsN8qsuz2T+uOwCrBqmJcxu3h0br3N7uhKkj4MwNGE1OoIF0LI0m6jYXla66CYlEmMrC
Gu6djCMbZnED+T2WRYv593JDf6qrlEKPHzV1dCccLNqeQwk0JFlu9Iqwe3421q3h3Kg1D0F7ddQH
eRDSAFyMOBUhRfIoLZJb1igUwlttSPxO2lfN66Cwuj4nRLQ93V0bm7ywfxuM9yFTjvFyZ0uqKIbZ
LdWX2hIZjor5Jm2CwnjPc7yaJLoxxp0X04J+XE5ms49JKORjVDSIDGICL6tKRJR8VBAtgSdzExup
LEja89Qobi3bro6oy1ZTtzGfVOI2M5bcKXqqrO9MvZmYTj2C8hVEazlUxWOiuZx+Xq+cp/W57Rc3
Wrh6YoCJ/9eK584wtksHxYBTabTDwE7eTRaXNWkEEqfI3EbmTmmOIztw1mViCR9G83mav0vnOM8n
ef4urFyEhIXm8r020HTWpzF/MofDMNygetBF8pmCsjgqKijbz7XDmH+2w5td3E2UW5LtRJlgfh2i
NzN9TZGORhAURq9UF382b+qZEPRLkxYRmzhyaIfC3NgRbeGpa0ZlMJeXEGlrQgNRvSPw2OYKtX98
jIpLE92uUX3SCR1W4v8R/weaaVNkyLcaYreVJVMTRw0SWX1yF2HThy2V6UlqoE2nKjpKyosWRe6C
MKdOMj+SP8ckF3ma3a35jS31W6dC85E/hKnkRZEXZ4Tc8NR72WvfDOv5+tDW5FKxUNPIQYX3Wqk3
BsLImuYTCvqnIoqDPKXTHaITqax8q2FLyE1Pfw4TaOTWNcpq3cpA+Z/Zt+38Klm2aPOn0EQe2UtM
OAKzye8HmhXPoPZca7zX52+jecTdKmjr97T8kIpEyMVdngLksLdEjeI1asYyyAKtHdx13in9m01I
bnElWvVRIT3RkOJhYMkxzAOtbEqj4Z1OWBUZx9Z+VqLnlTKhdbBIVmEfrZ6Frms8z3UgZZ89hdPM
Xyw22ey2XUZXMy7ptjsO5y4N5I8SFvvM3kwpaTpNxeSqRiUsk2Oa2M4rylPW7IvilHMyjfyvn0Vd
IIIqX7qQQkP50SbbtP0ec8LDXdE8j6jLyiVos4MpCXX1tFmE+V2eVMJQBk/LwB3Xo1UfQ5sQvvaS
0LW3re7lM+rG5yF7lWu28K29YPoaHqvhUkulN5ckRXfsKXPmmYo/Yx3RPuOwZSG3LTOENhR74/zS
cnB2bin7S7uPVQxLVOnU0NZoPlnlxURdeZvpvOKbj3C2tePnWPNEYs5vFQx39bNeMHIY7cT7VX9e
0Z6uF2IwUz+t0XYiFgTKXu9Nh66/5qkh8uKjuGhy0Jtev5HZ+zFbzMBWVtqnPjnIledX3Q7+z195
KdaVpfs/XD7HUWxTMUzHMWwL8is//3y/T8oIFovyf9c8DrPE0ZeLcbbfs+yQNEFCWr+xx11yIjbV
VTYrt4M4gOq1YIk8InzMn9LSbyeav0/p1eDhkTSqQvIUKOigaPhi+xLVxKoSeODgNc7kX2evG1z4
RZ21Tx/VZ0dys15EKVLGPYNY3pscbhfzkF04WtvGyzfhgSh+Ok8f2UdhuCVybmxh0AKmHAqbGDEG
YttnXTv/fTyc/2bfjq46FgQYeo3SePM3nk4lJ3OTO+p8mQp/JTfJtmm3s9ArkuhFBw2xy+34MI6i
GI/RssuN7Wxu1BU32EOr+avsTRTfNOS2gRN6KVwn263ok7p6cRJocVBAP+u9Brvz0SO2zaBZMVUV
ctfAhqB71HvBrpFgmsPcbBEZ+MpNjtcKEACBlkkU4JpfHaI7dRuSXlBHvZihKAcvafyo3gOaTrCg
nCqozJP6odMoThUa4i10d9FOym5WvuojC2tF+IFMddqyhmTC70c7QZ+7H/Qtu+Js3Dgzt7QLu38Q
jBT9D/NN12SF/2CM25rxG1/VtmVLWpR5vpSaGIpN7WRubBKn609y/mwgkvtRtw9Ffc2wTwvouP6U
d3e6dheTh7IDJvFdhhAds0b8ufAOog8iPc/YyJ076XnGtFh/LECjsQjDIg08IHwwjcuEuQprdjjw
G3Kyt8oTf/KrMpUZ7A5x7QqkZm85d2p+U2KgNN1M88meHyznFdFt3j7btCHdpUmwgrZrZyU7RcnR
jnwFUwnptiYNQBJP/yHp+cr3r29taa8Unma9jO9xcxthlAQZqPqxag83crRpDL/Tn7Qfg3yTrRdC
Fo4sXlvPj4Z8trPHJnzk+7L+1OlE6jcVDkgafZLS+yk8m5qQzZ2KuFQ+ysOhs07r9KrkHxZYnnGK
08+BXmj6RmFtjN+m/TBaR5UpE71mKLqivd4dQsWXjZONLT6Ftbh5ZMKk1X3U+Fn2IHeC79SmsLQL
c0vubv6+uOBX/0eywDajOggGFLQUtq7/pmMZoyyf1ikbL2H/uACfF9uMZon2u4FqbqF+q/uplbn1
Cpuyu1fqu1hH8H5xiteSk7f9sJoXqzotxVe4ArKXj5O8n4qDQ5+kWqyRZ2PgQNsE4xDKd1F0YtOY
zMMcnjVpP8Qn8Js1vdfH+1B/nYAXWMJWEej1D/XdrMnIzhNy4AV1Jwqa/j6EzkgPdORS6rGO71um
43AM1Q1Ih401LIYUFHGT/Wydi/qjKZ4Wiygzdlf1vsbzG/EvEd9w0RCcA4oN+U2bBh1+ycRXKLrw
+Ymo4r9pjd+izz+U5+oOV8HMhSoHK+vaBVSSSq7wPHKApojfNgiaZS+ybs3sNptfe366Ll9z49fr
0V423eRby7HVtyVlvPChiy5G6C3yy2ycx+w8ZE/RdMqtNzn5Srvnfv2sgAajY0YWXt2v4Wsv3xva
4xo+hObtio8Fx2n4NMx3cvzdy5/qdBqRt85PY3cp84c5O6+0epjvMhp+xfs6OrbRMYIXEm81BLjq
YZpOq+qv1p6vmZM+fEjNzapvFeMs5Xd2dW8aN9W6J7bJJSgEJ4M+oP1B6VpXpQVFduYryg/TLDTZ
7bIN76XTuGF5cKpdmb42tPZZ7uLypKysm7cw3jMkRrWL8icuhTeVlZcaSx66TGCUuO672TWQ3s5b
JSM/2+W4vuU3YbTjR2F2WFtKIet6vZGZdpCcTtNtCDl2PRpEZgVOaZhy3IbsknXAtcz0eKcWwsPL
tEPIuKOtcY68jwVkTfFl8JZ4K9Fji8ElsMV9qCH1o2y+zYdDSxyCJSHhV3nqjV2R7PlUrmRY91Z0
rM+NdsilhyQm7Al4yyjeNeZN1NzzOcnMy0E6ua3bBcsbfdsQlhOj5rfpcLDHc26dS3s/mudJO9SQ
P8gfImEaHthT3Qt78PimhamaJFYIboOXqsKcfB0oDlk3ZEsEgoNnECtlXlgJjceHj4wqgM+4LUu5
Z/pyrtlQC3I/ojkSYlLkwqboOelQh9ZEiF4veR0BMaxkKgnQnqjAwcuiVxHydvyXao9fDA0vxpCO
gxJMlc91fD6FjyhyX54FUzxxfEMSrSoc1c9/fgT/DG3snfgNXsLPWTVrc31VYolxChgMLtaGR0mm
rF5fW6ZBTe8eSey4x2LeqpPf0P+FAXT8FY0rbMLaAwQtIG2RnkmCQeCOSlXwpTMsjRuN3pqJlP5V
s6tJIifXywkIXK62HMj5BD8Ftyp70cyuTKaLBrvxeWXmO7JrT36X7O0riv3z/RDKSESaL9fv6K7q
HGVgSWgCbyoCBxHqLu+sElPPbOMeT42PUwmaJcFIKtNtkm+WR9Jsk+r94PKeERbg1D8JzQ1Q9euT
XAg8CSiZ32wh1HrYSjKhmSBdwsoEIMacCZ5eqbgyTwD48+eFMzuM0uXzGT3e1mwAV1zekCnA6HE5
/MmPBlIyx49mvyd9gnzXi1n2wslXv03dja6FCaSQARFg3HhyJbhMHjmbHKOTRtdJYPLJzELDu85L
Po0XlDx1l+/zxLhxMIHZTT85kbl1rjmmlZvhjTwB+mIzeuB7meC++p8/1b97gsfR44tb4eOYCFdM
G+dmY8vF/PzaLFAyS6zsUJA360aqPfA7bpK5l7c+85MFwtBoErPK5YYl5pvmKwwHH4wPROvLFLwN
8KEj85YBNWex5Bt4KXolPoBaV1UETn1VvW+XR/v7o7EE6Vau4QXicyMW/ma5L1GM0Fxm2ZRdx7Z8
LWAsI0N4sd81aoIlmLGXHCrk5CBA9HIoRYIulzrBKCi+OKHbyULB+azEWMGXHX8BXKV2MbmE2qxV
7pp6CsPIPdjMKQxMGGc2d1CGWoSYRjg+lRSeNhtj+qmiVDCuN8toZjR45DSCd0QREaCPSLUVNtUw
5khBOWW+flmjGFufdI47YGa1r23rUxSpRo+RZHyGVoSJYGCbVsxf9SsfwG+RZ+a1CzqrhG6D3PjL
flpouv4qFUJJvBbEWtkllEhSlzoMf6ba9fUNsk2sTEL3J0wDWRcoUMy6CFcB1GaB7fBiyscMEb9L
7+tC1COQga/bHpD2TFwM4N/v9PpQmzBkh/cVksU77zx0jKc74xbWkPyFbt/v+G6sueY7MJxVCL76
r/DJwSXlh/k0U3whN/P72+5+uG+/9Pf0tf+yEOnMNKZE6HDhCqmSOJ9LIzLqSjSx56oDnhAJesMY
Q3l4pDok8d3uLq0mnjvjxcangzfGL4yDzsrDqJAzst6tie/010CAtaBw1scXzThXk4+4sIEmxyHt
uO1NgcxIp2yKPuEm314b9hkbqhI4Ct2YW710pR9ATea5P1RHlYTrKVLc4QH/jfFmfEwFa3cbUhUF
ZSwfUW1v1xPiUHbo5/RkP+ePFYm2O2BGjtXJV/+jI/IuKFK50Wv0CnBrvBPF2B/rt0nFQQ262gMl
mjOXop/6kWdeb4pQds2D81S8NjF/CSFjvycv0QtVtOkh/FC+eXUDewR6DOxNqhT2HogUXWDGLsZC
zT0J5DsRdgECGphroNDhE/5y6Q0FJRE/VUioAcTc0YRedU5hbgNauBE5aBGUtudghd550GrAGYBy
9ZCcUQASKqarKbtw3MiQ6m+Hh+YreZnfyDwpnllY9wBAmm5/N5/iZN/g/6r5krKR1nO9+sMRUxNL
3fM9cn653penAcfAFUDBU1XPMoIaTrJnzR4Z7rz4IX5CuEGg/E0EbyqHLh9OxatT3ZLcONuq4ybB
a4WIDwb4w3yWIi+lsy5ADLg96sNP68F55Qlk9pUeRRH7bv4G5gbElfVtj6/OGmjKhsu1gLA2znIH
ttO8Qm2qIyEa+8pRH5RrOtjEKFib+2ymKTBmm4sOurzR6SaykF/ea3fUXVtqc6MY7H1UezO6KoxL
b/t7GWcIdnr9o6PkBAZkp4H1I+IvQtNdQBx+SN4RFkEzgJYFPAWJLdz0oq8C4AX9z7ODM3VxIBup
oLF8XCQSfU5NgI2P+VRl57k/mqAZha/i16E9SblnEFi77eLr7VZudxHFKFvoKMsHAXQJJgjthEe6
apzZBx5Yiz9uSaIqQAGldQdpUqUWxZ+fxo9F/6ya3TWyTnkewrBEwcqht2mxyRy3L5jd+3AJTBqL
QytQXa65rg4L2X18v+Zbq9pYjXDIArrupbGMHKi/DHpz3lUmQveefh0zCPdYKH6TpA8glJMdXspS
uikMSOar4PJem8ZzvoGWdDYcdkbI6iOHmKgS3zAPWnM7yZd++ljtw4jnnhnYutBsr0q8AVeCKFg6
r4hAtZg5oqIZvbGbeZpOME4+9coKZBbB8bTtF3p+bWqiyuwgjQAGewObBAT4kruMnRuf1DjI6E9g
nHRt21Vbvd5fUb/mvtYOfXyh3p8qNXuuWBrAbgGApQ3eyoEuXRe1c915/YFrwhGFXRWu0BUA8Zni
Vk05yvVnWAaGz/LDKYcOX8XT+Lr+xNzqeJt4q+3PV4zQZZUJtd/M+DPdsyC7Tji3a/k+jUGliEy5
lrASmQrKJZMfimVbgXRA9Uc/yySuH2NMYFWCuuvmojtBRDTK2ab6IQEsa3kkAhDAfRV0WiuIGm9l
9k8QDJ5UA2lcuB/gUi6PNf4lVL/YyWDYYK7ViuyW3mlHoxFLIbrEUwjYTZEuntx5bFkPqQ2uuZ2S
+5WiSHzqnE1rvcylv9hb6vCw/ZZ2q2eBk19rAo9SHrqUW6BuUv+haa1zpxMJhUE872ZOa0kYpDEl
MdAhxuMc6xYoT7r0YWjBygaT3jsLRP3uqdDcsPFz26urzeR8tPpr5uzy+6nfAjguoZtjcph4bI9U
6lOLeSlSohQ23fQ81V5bdf5Epzz9xtlp42k1b3tSNjII6VXLnkq6RkgHK/UbAJHhlI93Q3tQi10Y
B3a1l8ODQwCib+pxl88bHYeO7qByymUd7j7mDbBdQ5aKfa/h6b2rdkJKD+AHNaV6WScSwHdNOowk
GFCPM/ZusQDlfTavALVO9Ew5TGahQW2DvAOjEyljLpY0aAjkHkO82J4oI/ObxNfY49iuBiGD6LsX
fNb1lIAjNgvVpogJG+KivPM21jdcvkxxs5fm1Xp3GteIhC27VCNzzPQQCfRCIuA/8z5QDXghJyFg
40hAjh94f06lb+u7pZ0oIlkoghyIzNf4K7eH03BQpK2T+k5601cij3gj16ErhkSxU8B1YPUNl/WU
Z25IwgxlRFTUmigGAutPotc926DyttXjQB2CKWSeuvXneguncaq2Ye9CsYLjSrEvWj0VjW8pTMt1
ek9RgpV3gSrXich2zYTSsEtxPyk54zzOV2tnvILGAQTlsNMA+RQRs1D5zMnFy4XXxaQhoReC9sDd
UcTUCVWhsHnUdZo23rSGZ7PqJGGytIiUB4/9Y9bdgUQPIy/yOFB7EjR2cIW8g21RgPpHmXBST+5v
nGRTInPBaG8S9gI5zowD1ulg7g3sWMc7bdgaLUHMZgr9BGOg2tVeI0loXQDQjVMX07fQPEPZlVYw
5efkZeKAUrFSkx501ecRpsWn2V+u2w+5cCWceN+2jxUWjN/mQUUYWl9Xd9oswUgG98P4Jm6gFhA5
gUEJIdmF5/rG3trtZmGLYT/sngtjE2F1PXi6Irg9NQk6LKyyjVIHbCES1ihJYF43RkgPlEz8NfVH
y7dgGk1+HG1LnH4pnlGe4PzCmBDUjCoqLihQ57BFG7yxEsRPgJKU4PgIjTqgc41mDMNbPkBaO53e
BssHqzSN9wZ/HQMGtKQJFLMyYR2FYsFEbBK6vpnnTS5U3jwJUtjx2Qn20gRZ4LkLRWPuvyQSiE7k
CBXoTF9TKvInDM0fYXye8kcEcLjghJlryxsbIjR2yD/MC15xNscitiREv3sTRuzorhRJqU8/sz7D
4sQuKrEdWmKKya38jJMmo7vheTxRLiHioHKhPDKiKc7psuvA0J18lvU1ExBlsu+pKoF+re+UHGsq
F5LLmutngpu7ChvoPaUiGnnSnyr3QzwlcWTN/Arre8Zj3qk9Wa1QEOYRLAy3RbhCBBHmR4sT+0BN
fkOZWZrFHO+y4bBKT2u87Yhss8OMv2uNoPnULUf2rtl+6s1jIT+a2maZ/bx4TbUb9d6QD00tzPu/
o5faf8xIwC4NOhipjnn10v4dulamTIriZRwuseIVhR9ZnhMRN3k6fmHYXrDrkcezm2NmQApHxwxy
7dbHJDKRXFC8PveSQYR0k6Nts7Fcn0zsh756D8eUdI7CP6QACnEyz8XrFu/vV2/8p2Xaz6s3FdMw
HMuW1evPfyn0yPoY6ZpZD5fxE6CVDiNO7M6a2zmeccnuo8OA9Tz7MPOYy45Enwnq91YqFoxG2TwM
wCRh9l6Heh3awZvujT9AxW9neiCAse2izwYPsZQ248o7IQSHPzFpzV9AJ5T/bydNH53dmm549IYS
JJ34+x0qyn9sXLhFU8a/xdDxMre132xcBlXtdEkP+wvgaM8WI2xSjh8SposNmaJrDS66wBm/ZYpv
cPRNyEbbvBBQd+rP8RND35Uq7QuJHYAwuQhJBHtq54bXncfL8iu6A5IEtAERKcayjdy79l2n2fCP
8HVUBAKcst4nbK54/OMFft2MggEHLDWYQ6q3nAKuPOBg6xqkHXDtBz7cGwlwO68v/XVl+/MJrFrb
U2Yvxs724VGPNxEZL56hkNk/nQSpgmZeD9TpawUIIIP/rKDRfxIYDJyNs2hgr0ei4eRA0Mr+hwsG
3DWOSIR4LH+UK7iVcnaR4qI3mNzqozVIm0FPqOkSZ7vT3d8fjPbH56JammNR8bF17bepV+hmN8mt
1V/SIzsRXNLq3TgnTw0lHxeyJhn0fClASDhWvpK36k19MO6BfhPS2a+FuB3NEtrE5/7tmrLR6AoI
eduhm+HABz57/vvVOn+oUGGookDCldXrf1cl/y8LJddSq9TLpr80iwvLKXtKLM8uNprj0tBx1P0F
Y8N0u+q+DcAS+hFZ4BLwzxylgOPWx3UJ5GxvKGBg3qqJWRNIH+TJ6+FcT1AeYCD56uQtlpc1wnII
f0XRBbxmYTS2NnUdV3oEe+ZLVkiZQWtdI/eguEhvMXjDiDoR/gr8urQhuxO6JvRrbO5e3UUpSl90
3FwF/J0k9sj/YGipirfGYtHERKsxCEVYScYE6ZyybP7UDYjNIESJkbdwXLIhxb7G1VBzg+kf9Gb1
T/WfXwf3t/KfOY/Wqo9VfylSKri7zvJCBFMcTMzJwbehHtNFC7PKo4OPBpDTDxvnMiDPM+npLrrt
n0yIFe9Gfp0U7U1+ImT6++P/4y7/6xX+Zm6jaWFWREbdX1Y8SCFoCWWA/+NBEVOgkXY+u0Xyg9O0
2odHheqDGzN+A6uTMMCFuMaaJgEtf+RcIxyyAezdnRh6aIy0hVqpqANLhNuYk7/9xw6o/nGh/TJ1
fytel/Mww6Ti2kNYcmxs7BNQwi/S/YLW5FX+aj6HV+m7exk5AF70Y0OAYr3qxIsklZKbPLfpP+q9
+p9OnV9GU/udzF5Ik7FYZX+J8WZ2wM15zAJT7xFLwhgkE4L6lWRnwOIDe1tE9JS957Rxocj2ACcV
jonUuXLttq2LNaxUX0eTvNvOBRMexjBlV2iYTFjtByQgCaAKXc7jFQiDfIG+yfrHDWl/3h3o+Kk6
WMEZ8m8T2C6bqIlLmd3hR/c0va8P8rfxPHyXlONo84PifmKtu/qD9ca0rR7m9+Fruphwbq6uPusn
526Ru8wCjo9z/wYR4uHv89f884j//xf42/zVYXlNUab0eOh6JgO6QjITbSFkylyFMArh2Fe89YpO
XuMyN6jJLh9YdtS7ATRgJaJoxxmUPJNcGrgeAs9X3x6Hz5BZjj6K54RAjJ5PP3ySO4lNkreCIwdr
FFbdwvLs4X68Nq/Zy3QhXSMBI0YurnU5UTdwD13tm5OKhI70Qq5Iav+xhP/bf+4aB5i2qdoOYYCt
/7aDx1WcmtOycN5UgPmubXmQb0bkCr1fAhzYgp4LRAXzAMfCq3E5nzzmIDFc+QX3tQTx6CkBiQli
5k+IuQ2v7vLpF2hvBRH7J2IMB46xlCitwImBwkRatV6P/Xr+XFMBeMbBtcKsx68e2c+nDIeAnR6e
g8sYMB4AJ1+4ZjOOsAjYzgnVjVgQtkfdlt15eOmpExDBpy6SB53cCQxB44gQ84+6gcwLKIhKgbzJ
JbGqCE8+yWgZ03wWXeMz1EkmcpKJMZBwOVZ8O73GYWSVpGWh4/XGv/aeP0XHpqXKpu6gtlCV67z8
5dh0OqOZbI1BlxpveJru23MPS58Mk0f+1lGD/VA+HGQjJKgwEyElcsK9t/fjY/82Mijww5BEEwoT
B/f/mBDm74vWkulyA+mAw1w3TEX+bRdCKNImdh0Vl/Hh2m8U49QHtL8me8oTJzwxCY91BkwqILld
62Yt45hRdhERJRX0heQ/kMte548We6NH513ZsO9DxX2HA18/cW7SaRnZAtiS+TExqWViRsKU9NCc
47f8UcNCtfzuv4dnumcdnW3ot4/LdUuI36Kzdfv3DYD7YqR/pXT9vFvNMnXkQ7Ki//z5L08ilg2z
j+s+v2j2SRkPDt0JoAmNj6sCehN0tGthJ4q9hn1z2FxRfwQ4sX8FGWCZ51uCK+AIS/NIqkZrG4dn
B4JK7EdozWForkcYBIpzt3aXTIdlcMjjYJyPcnWch9sOGi3ZOA3qysjtzM9W8vX1RjNfJPVVpmUX
gqVgIvyhyYtzltbbVr4taMkh4fK+swbfSGFPHsIhUJ0DXPy1Asbw1OlgDnDTb6T+xpR29niFFOts
rytXH/mMSsw3GI4N2IIR4xMnhtHfOtdKzEYrNsq6w1xdK3wdXDnfAsab9q40gxlBHEgV5t05SJbX
advJAYsnsebp+f94Iv85l69PxMY3VDVITnSESP+7NjrFzKMqL7KLxilobWtYZOn9HG+y9laTPTYc
WOWUlqiYDjfa51hQSdpp3U4jc7e9dTnk/S4qtiHOyquwv6lxslNT+kpAYuBJsLdRnH+Zw12CjAia
f+dFVWDFgeLcp/audXZ9t5ulczPeq8MxU8DYT864OSe44dj7GW7vtGvnDqXRaaakZ+poap5H7a2K
b8P+FPe3vfWQfkConmpwH7f57KUjASmUfkXezW+TAbNsA/ZPOqJb5zHZ4iXWJL7GsUMLSckDxqtz
P5GPNjVyE6qVa0C4Jm4ShSoWfdtFR+O7axE1PTnpt6EdWget0dY2dqoEb+4CfAdQSIVLMaFwb6+o
DXg3GM3kQ09Weezjt/aoLZsWKsh9z+EU/mNz07U/LCk8Znl8Kumz8zNo/GVJ1bodTvHgpJf6pVBO
ui0mDhELXi9eaJwYqqv/4ARtHDHeLt/SDVXzihKFawCFpaLDXn7xEuRwUNjQlhDR5pzIXnJbPESv
MbJba0/EAjyoPnMwUlBxvmPI5ncOdVr7H5PRuSbBv+8Ov97Kb/FBkbVOUctRdrE0v1DuQuUuX24K
izrXMXQuxXoe5du89ynjVzfDsilhMKIB4K4d7Ui+nGgM843RPyiszDoYy5fwWGPnAEgLytZ76pdC
EvQ1grFJh7S76Ihz8BHPP+ThFUuWKfPVaDtXnv6ljF760Xw61KPpKIm5TR5EoVugzZzHHRbPPRXP
QL2VFQptRNhQDuiL+nDl7aqnYT0wK4p2013WypuOMoYneMk7+xSl/hKk1I0LP7/XIT+oL+161693
jX2CLlenX9IEjXC8HZV/UGnt33Obn6vccNTrYWPYRL3/u8oLKWFgwzG9xOlxqm4NcyspT6nKSYAN
5ELN9BOkyDSCEjdxcJ/ecsvsTc+2lUkXG7+jyQBJJLEtmhfJL9utSvPpKxAINW3P2lcoEB2t6BF6
dn9U2Lwn0aXXaAaaWvxF2R+KSUOX38inwZYdGBRnMEK45D+Sdgd1lEGUVc9ZRH9W6Tf4HdK8AIkd
cLsZrLWvXoAb5BxFy6bP92G7U51zbouI0qVyp5J0ttmlxwnPfhyM+6S9M1vILNs62y4ZvHS6AzGD
qu+6eapnL/v4xwZ6nZP/mbPgbte9U1EV57egW6qiuNT7Kr3YEDMiR/fqCXNWGUrtOkM/QofiUFy0
67NjWNQ6VHyPqc6vqmfq5X2acZNpnZxjeHYws/9xbeYf94ZfLu63BTXPXarpZZteQMBH5TjIGwOJ
vQVXfacuov0k4bmqiuDVmAd5/krWXRr55VFK3PgzoSfMvHFAmt8jPBmZ/nAXMKsIruwCas/m/eps
ZKiLaEpHAbkK9o1NzSIMYBlkqyCKdWIvw3CO+F0B3YpfsjtC+yJm+/QAqMDzmnvI5TENKJsbSNZa
FFBddHRkJRsAfxMGzabFccI8WAhGez9RThEVb4OqxCYCXxoJkzeFc6VfgHDCWpjp9hHCYgK22oy1
byNlJaGgA8fNCLrBV+EPL1PnJw854VQD3OPFkGFvpumB6BawYWyeiHGra1kQAuUG7KKytz2AL8qH
wqNGBGpYvQL1MM1h3Q9vaF1AA+T5EIbn6JXC6TuRGXspdQFmNKKWGeSd9ipoPQiB8QEBIwOAfaPC
MYUeuRZiTXVxa00w0KERJO/ALysd2AY8muh+5sCsGuBVIc1KyBAGzXWkW6s/9tFdqZ7+Pl3+fJL8
Mlt+S9GVRTXXWWvSS/4FF2UcXfU+o8ryIA1C/WEWSK+AmRhP6A8u/Cs4zICBjgSjHCHUHpJQ80jk
XAAiEp3dJ5TsGa7ka6AX7kfxqN2TFtclD4HwE2Um7IqX8k57/ftNKFfC9n+WJGG0zk8s+LwqqPL/
bnZjpWmzptj5haiyRz2jeBO+CrbpkeE2UOcjT6axi+73kS8nuymljun3FmFIMJQ30nyT6r5CEnAZ
cbH4HJCPczyy07O8Q1+yNtIc9DSkHmCLBXrohzD77E2VbRXUdWBflEs2KvrGQDbcuPVCC2IC1Vgi
eG/iYGULYiOM/SkRZGtQiOxV6Fik0nch8dVin5pQHPZwhsyKKpFvjRtjhERFEOMNpWdQdKWlpOyb
vI99kG1PAremh0sPOT6QC1QH+yzfNbyPQ3F949hba9iXKAqHvU6DVtrW9r4Fy9v2TArGq0Dpm/X0
AvIRKtf9tn0waW2ELpjJSzjkbP4fT/e1nMgSZQH0i4jAm1fKYIUkGiHzQnAbCe89Xz8r1TMTV1eN
iqqs9HnMPvss5LRdNQlv53P3UW1ub3FBrttqcybbQCa5bpLzLbY0z5vElem2IcJ7vZUYKzx4LqfA
UUV07yKry+k81zwH7JmsNeVUY6s3QnJUgcfMxstKgH1Vv/0nPvpMHY4eTg1Wq9+vVwhlBAB2IL3K
3/v2TeqaVVytdde7BrRfZte817rXt9J/+2lUytb9bOHnZASjy+6TO56SawqWaIMCoIQ0ZCwfLRPA
yk0mwBlBFCt58U9JCZpXnulMdCV/swu0D6Ux9dDhVSzFvgcnzAt49ZwaS12CmkCeFr7nUlzbJ/+Q
jrOc7SCa7lOvAkOF6vQgvKg7oRv/FQITRxreB6Sq7wEyQU3hBaH8fAAs9eG2CKDH60MEOvdrCkQI
67ddyYKXzGWr+gYTXOybN1jMW/1aS9bzP1cm6HiKyUkAtuT05Vah1OQk2N8SYQjl7ytU7N/lLjrW
+BDjjRQZ0SMbA8vBHHr3y1xKnOl3OS40Rpxxj0tjdWk/ryFKmOzLrRKoI+jlrVVFuLHvA/gdK9G9
p7wQWCxj9i1ZJ8+lzuyjZscoN0bQwLcAWKxIWLd9AlhU1a3Sq2FEAe4yoLdX/qgABV789f1U4jh0
7PMmYOLhs7oKkegFFswPdCPVb+UjJSjLMZ1NzutmSWA8m0U2To/5VnbdLM+b1e8THRIi65bsN22w
tbxcEIUn8dibWW+0eT+NWtvFU1aQvaxcRJdNvCt1i8g5Ts2yAPJZ7yJeDxfDtgE/v0bAcRZtWi9X
O3dxi27AMSCCb9vAxbVYY4OSo2+5buZvce4k6CF+PDoFaRmX/UuuN5Vu6xLVVm/rgqjo3llSC9wm
NYCbP9PtH+HqlzzOjHSjw9fWYzN3+ZhTtkVn40nItaoWHsKLXBPnQabYvexpR931vvOweOX2Klwa
l1PzPi6sI5B/0f3g1VNIrzz6ovKeqbx8/ZuXxu6KvC2zertNt/3bEk/Q7LVYzXwtCjcCmwD1uzmw
a+6drFX+4JMEK9VDsskdhgUkY8VX0UMqfRMY/n0vrtgZFkxncZk7aBPv+4/j63aGsG0/+29ZE4Qt
5NY03F0/0Cuo47zwWjtK6pITf3/DYvrnvn5Xtca6v5bDafepbRaZaO3dij/iVqft0bxXizHxHTp0
dng95Dfghlj7js6WGyAnvxVe9bNIzU6t2AW1lRZtvSJTp6MH6FR3n/lTlc7u2OAdO1WapWzvrGkg
zKVOGUjseTZqkVJWpe/R5T9YyNq8P9o2LscYXPNeGORNpekFfO0xTSi7pbRyatfKP2WhH9MMMNK9
A7+7mox+7mMkAmJ9mN30RRbn2+e+l0tt8OhtAqVM+J1LA+0jLQOX3a3FmyaL+nVYq0PLJLDjvsOF
gKmvmATqynDvoUUYke8zEGuhe2PZr32AHeOsCoyJGRUKfx17X4CO7UCj+O+x8KLAuxW4Lv/9e+zx
d7/898VX4lVYImaTCqRnsfhJEs0bFsrtoTxZbL7s3uw01Kxyo4z0o/aWs1msRz3HQlYEz4mWlKU8
ZqYd2uMJwDRTaeby8JGH0rAM/pjjOH4UkuX89T59vaMymL7OxI4dkzsIcX79vrl0pttOkU1l1cje
k6qDbws684wLhF6RAyGutrKVTkFi+/xr9sh4sKRtUzcE2XYP4l/uzD0oAcIRlr9d5TTtXYUyHVv4
RaCWdxNB4vmfzCwpMqzPbC91oUIdO0Z1+AgH7QE+M5hMz68ODZyEvaoQ3Xbx5zyH3o9vXe2cc+5Z
x5yb8sDPEnakxQRFiMydU/g302DuNdPOqWtIftyWfyRi7U0AghCrnFs94lS9bxIXT5fg1CiaItv+
SL603r7PFbPuz7Cr8RKuI9wkTK9lMkPP3LEIR+3rkN12ASiMo/SUlDDFGatNggVmioXok0xo1jP9
AWzFTILckyeEo/1SlwncJNdZ+2Hh77q3G2zmluVtsHbMQkZWkTQgM2OjNTfYUS5yiz66p9bS731P
XMbLsjfvr/vZoegSlmMfR+1tf9vfDWofBVJ7/z68cyHch+o/UWLtYze4js/jZf/Wjd2wG2AF6efd
cvBJL57Hm5djb/Oyw0Ie6eNCKgwhvidZ0zAQt8o3KLPaI85Kd5iLc/jwA/dsIJsNlfxdEz35UVFw
Q6JknnPy4ook64kjbm170ip2bxIsXlq07/TR3fbnzamkhpV086Krd9K8mKCzT3LJfQxVPVl9nl6y
47mI5M9qBulJnYjkt6lyHy8mp9+hLVBjCP38e5wekPATeo0Rx5djMPmmFoIe6ccvp9a/qWDQfedO
8o2vWeBNIYXOPrP6avZ5aj0jpD61ToPqD+fL6Cpd4xWQvn4uh3ILNIKh5/xlRiiGpcu166rJx+zi
cR4tca3ADIJS5etp6SERVpii/CMu+eEo0CKVc0UTFBFuncNrBTe130px0Wf3ZD5GP+wJH/dh5mPd
X73cuofBsn8YbHvT5rYXPkuNM9WXmQ/NuHUDSoSLReU+9YMCVhPV9Hrfqk5+9dslk/LPahKWBfi/
UeNLnHZ031LuPJhqcKq8cLKmsjziRwPCD/3vAfHuxuqPBi4m2WFmFgpgmjU9pLfthS0yO1yp8Oal
VjcfVpOsuXNoeT1r2oum2F2Hekhp2eFuMPrJfFzHyvCa61ib77+NJ+muJtrlRt+5d/X3MiCTrgKc
uNaqFYc5Idi8fXfb+jbTy27+3LrzZlgRs8myX21Xs00+GmFSC6AmGbwKyO/6h9a6r1DJmx1zhdJ3
7lAKK7X8U1wbvlwzW85CRMRU1fs0yQsQzU+dhIDj+bhEdxMmSwN+KWSeMV+tKODjzPP5Z23FHCbI
Pybn3nVsFTpWOIJCnQfV11Pr2jjhrM/8yX2owGDzeR/ri7PTBJcFpdASmPdDemNppwfnns41G/gq
rcXSr6+sAuvJpzERgQ9jst8Hj/FxyD54ekjszQybrDeBNWSzTvPZZ4PPrbQ4csvHDyqCXn7w/YfF
YRM1Oa9UvRkMTnCMavuFs+7Y2gdjltCcyLN+E+3tXpYL2QTZkH3RzmObtEbdn8k8bV4ITHeccMcU
ORQNU7drbPknP7yPMYtQPsKObEeahyJVgZcrDHft73q8GrikJhQgcRnbvr2f8n/t7dIshsVMp9y4
69TZRI1OwjvyATJjdgTjNeNFNbZUjn0hRRl72fRYp67NJrQXUyPcdUo0YAe6jaWkFhVsCCjbRMGY
Oy/Kynw8sj27/xYtTi1SQ3v9LY+/IzZgZnNo3yyeN2lHFmlxuJusXsL2X07LP/vx9ZGYjqsi/0Qc
DvCCuXQGqfh9ryS7rNNDVtnk+JN5Vs11f3+L/aiOAVKGz8cbAGWorInGI6gSLlr0xsJt/vRciQ3h
7giq/uwm5CM1y6XHoS8snuBgfMmPH63Dn8x7lW8ppuYt+7mPsgzT+zZu2Z5XzD5tEM6aSnxU6eD+
3gwIn308h80qqgn4pLjq4OUdfER+G8IjYYCPu9YQgE6dXUwO3cLf2h9cyb3/cl2VdBq4jX0xN6NU
1lXViTf9/b1x/yVypp0fiYZUsy1ni/qq7EmsuINo29CjoddMMHxM6y9zYrvvabLZ5Qal6RBdf6zG
Vb2cHp6J/NlEzxAJsj+bzTHCifWvu9Qw6wyng4KWoMz5NYz3p0A/PWbLD4l3GjSefa/YrsG+eNLL
/lVULfeFdtCXDdlgh9kZ3CY6j+dzE6Y+G1TsaiE59773OMTbXrm9ZgD7eBzjpbxcoqiQocmIDUzP
WmUjI7LI+/ozm+TXvDxh494PL91Lqzg28bRqv38x0l6tAtmhN5nQ295xKPb1i3LV0KW7F7aYoxMc
+0AXC86ha7rrT2vE/PVODEPPsqCa0d3T3123KgmQOKtKhxvd59aNGay3GZjJXmNV6VGN1E9m8mJC
ad/Zl8Km+4hqoIEkD/gIi14Ag3sA6e1/N5PZVpUWv4qv5UbIZY6Ho6V/ASbg9mqkWK27D89jB4uW
iS8797LD0MCb2DReiFX8VcD4nu9nmsVGtZGaaZ82p81EaJbFrTo2PbQGXjb+3eQw942qUebvzYw2
Lw9iEqDg1mayabmS11m+u2B31BPm7yNfPw4NEB/WbrBsrpsiijFuF4NHS4T1OSIep6Wuc33bW/a2
/WUf8u5ug/u/fUAFbKtEASKZeil7MTmOlfGYdjaU0I55NkKaywjC3dq6dcVu5QajthqozznbVLv8
kOfWJrpiu7Fka5HqOiJtPcVKZybfYTEMsyes9X9D7vN1fBkUD3JBWTqeIsnTEhy2+7Aj+B0UkEe0
7xfH4mvTW2eXToHp2uuhA2fTIp5douy5+2+5GV2mJrnnCSR6qmfzIyKVE3srbW4x4XDF5VT7sGVf
7h3ls6z6bYu49y5/LkrLPC/HixeVNnlmn07MHqxxWn1F/fshmKGnQ/ExWYWjtq153xYl8GKmbFrn
pPx1/tkPFy/aZIPl4TObGBR1Mqk99OcxbHM+FFdtG4TbjO9ai2uRHiLsIzT6OAyO42yCXIoE/ega
PIM1PJFA/hy6qxd9vhsAyU802hL1pOKqVAAhaaLu7h0LQnv+Xf//344Jn5/05ZeOdaPxdReZL0h+
cozQzxwVrbKMlSTlpNQhwdoAiI0M/P1NWKH/Nn5rTCkKM+ksaPV3DvtTmarggx83V4zw723a7rrV
5nEPGiT3EwZeTs/ie0ziHna4chvXI8nbDW4z3G6zuVNs/bmDRzysA/NXlUBWBo471PXQ0PCEI5Qn
eR8ZLQNvNYfhD7FrsWU4PkzUSs+bwuS8+3BPWhZ73Nm2C10KLgDZJpn3Z6eWB7WWYJV6WHEa4NJo
1S7/7GB1KD6gHtjh/m0JY/uZsXEfQZBwuu7nMs8eMaXcQU1y1HkxEfafudMQmgdWqK3vX41nZ4xE
RDuKQ3v0BI3ZsIDQ/+Ws1EF1fBvQ80mkXpL5AHx3RkX2sj55f+jY06UWincbQUttMXEkqaCH+aK9
wFtzp4RYYk97/92iSjCE9/CccQgb37ptWWpqGDQd/7snaoBZYss/nJo++0qZy3XgU/vXHfveYmIv
NkvLwwuadVErcTEGzyDarm15H9Me8/CyZ8/3gIf9VrShMQEcaew8xSDWuWzN+T4su1/Bm5752z+6
yBbjG7VgMjb1wkzeOstV3UwL35yxhYQZdeuKtqOBmU0eCzIKYelXkApyPU/+CnpYg1S/uEQ/Ub+I
4/ld6h7WdINiaO3YauZ67txWqfPjdwKZzb932s+IjUxBJkPmLxlKZ7lXqerlmie80m+f/12371R/
pqH/vMJ7zZHSuf1PclT7228ddKL7zGxdQ0QkM1otZo5OMHE9S7zPcBHOYtf14EB9kns65Zpub148
rSacgt0iPtcw0Ww+TAqOrEtMCiOo6SEV1CQCnLf+6xZ1d9GeRELYXRpIQN12X1P0fgXNcI4uQqCu
U9tjvlOjhY3iGJuYQTPpAGJPg5yi345jrH1O9d+9mcQZVhvzt4Wmd1cvIf3HyXzYtYhZauDFKhGU
decWGYhAMzYDN5PykFWU24wC9uJQydTwYgVDg/H0E9YgBrXfM8+I2K3mnUrz0rItLYEaRnVTvjyc
fVxa5Z91z2lpktufTBZGAcKV/r0zZ4yvPTfeWtkn1LftzN97oT3HDoR/D/rjmOndzh+Z3WcO9L4s
zC7N/T10aRuGLajSTOsJuabaJoHbIEgCYeskBjrXaq3ZtGeg7+t2djgSC3oIi8qXNApjqINurVIn
1xSZHmwACFxLYiNS+20QQwptgJPr+FRKzv/7kT5BnnAeMI4YVN2k3+/5hs3Rn6tV9/w7ME4R+6FS
ggZ0bqsjD4pG1T7Ml8Kifx6XPijFq1QCGpYYMNfgixO1nSymnXwm4c3Ug94U6pJr3cd6y+r6p9WS
WAjWq3YptUIWL+Ufb1sdBGMdaPDx2oyr3GtBpGHPWkChmEenzPOGBUBFRz85iYpNit/9sJDtGYF5
rpVftrRls/4CXTJ/LIrqD00BXe48GJPuMNJW5/IiGiXbq+aeuEy2tpKMYGzdnD3+PY/D31dWt2ln
faWeh//xz+lnveUPc2EUpIdcrTHaT8qzp7mKHhb96hXjbVA133T3bCUFgvVWgoc7d3NSWwysnkxm
7EFz+NKlqWV2zyHEFN+vljCxmL/Z25sm4dn9ytXCfP6VOJP1Go/FU2WEyS4AEG32RvGaQVYXTDAO
5xrt5lf82m4btwsAVFrMNwrT/wAWD6eWK1rH7WBXzAtR1pg5rEejQsBGIci9FPirggjCC1ZKDaJV
MoOEHl4m9+Q5uCYLCF7rhe5pchrse9seqljC3yW2OVT+AsBv2JRuLfFD9f3TLUbL+cRPvZglh1W6
mjaWzGjBdvmWfbu/nRlDvzCKPG06o/Twk2vkX4qxqMGfRe/2k/17O6SzoKUiuYyWeID4VT6nxfj+
iQq5hmAak38sc9kSkcgTL8hCZM3f0x+2IHQO5/j6vfpz2bVXQgeXDSZxmctWz1lsKNXguMocRbyJ
V6zzYK1OvHFIhKPgbjoFNg4og+L3PVxCscDTdOGfQUmDSSFwJ3CdzT6CS+gLwhFVCN4Hr8/XEl9U
vxFF4AhBHHItkHr1+rqZ5W1/PTMZHZtBo+WXDBS+sSOcwuYQS/ZvXM3i7rbx4z8EIGtpL2V9ewHi
/DwOsIPFGBxQYQQetsOzdp6/OHhKi5RrqDi+TUpasotOL6bEfUirmjsA2sUxe2cTiqe9iMsv8/Z3
yNYyjxy1HUvB+blI1zKlWFEkc+N6aKW71mxw5oXHGSUl1uAv+1m9EFuPlRSGt1l9MRpf3trYNDGi
xKvPNVJ7Ea5PCm3W0qUNZ97OJA5E+VrsDkyNmgJqVnJuDjixCqP03L8+3pBYYI1YluOSM6wQH/DV
DCBsj30Gda4fLjb4g+yfyqkJ4lbCnAI+umsJxdkVpH7bIQPhHJ+CuDSIkddxsY33aZhr5T4r5sTT
KQ56cSHO1aWjJWbWr0+BxS3OJ8+sio1akuEfWBJuHHoTltLmJj60KJqyheY6t//m31wx1da+kZPv
tZQyC/IeRCUpzq2RNCdjSTkyZHWB251lG19SPUcbZcBOF93Cc7bteBwcezIJId9YJtIN2aNGn4fm
3942pX4/77tnIlQ6/Sx2xbXem3iHM9HlTZxjd/55G26IHoP5Id479n9m9+T+nA8LM81O6jAc6XJw
nCF+gIc//JzuSD9DQNFulMDmlZ4Kq1jQ8/Fz3l2jIhASyM8zLD1lhrVie/tRe8PuOQN5BBvexoUt
SoVkuojPnwsnhFzl4otOMT/Q7h5JNbSIrlCXg/nWplXPfI90zj2uUettCdjGNlFFaLvQ2N7yWsdq
KeL+/lkCGHkv3GM/81vjeIqLaCPXre2ltb6Iwo4rRNPBQtoXOPlyl7N50aiJBQTv4fGgaW/660KV
V/DR2T3i4iKGMjlxi+Wik+V6JJJFp9/PGezsICDnnq5FnTc9CySMqgiiRcXuzfpdLjrkIkCz/CIe
bcJnT4jVCtiVBcUabUuyBrMDixbZW029pzYKty2/lZLZxtVLMqulWHpv2HmEJV2j8P08rVa6Zck/
Wpne8owZP55/394XmWiKUgcH5IJsaqdRsr/26HxzIYZui1pGMOdW8AiMM080ppLw2RXVD9+OWFvq
i2qYKJ7yiBuO20jBrs+njFNYG8T7hvgyTVAV9yxCgB776S9S2aT8fVDQmQlKwVljk/UjGixcD79x
e6vPptJeoshG31Gst4BLpssYmOaIjOQYFXLBsb/82iEVW4Zr7hTCtoRCUVu4cilry+FFPpdk0RrF
s+DdDzuqi/tSjHIMSaSSPOJmz961ER+YUOo9Hi7KZlR7uAe7cvMsLDYXYdb3cy9HF4tSKzCJZKK9
3+Jy98n5zVGB2wYOWIQy8gOkCF/VavLQ5UwaPAGw2qin8KT8YhFs6QirissGFABqMRcxCLlHARWV
ERhlk/0PIAFrEBIfh8BhBp3uGXcsTlg2kKcDJXCo1rQCvclSjHOkr0wLgzx/OnWeD1b6rLVtnwpx
pYPSZ8b58tuQQrEpGGCU+/Dqyy5WukJU34d/v+G33IyIaWmD5Lr5pZXKoyC9BpTC7JDANfhTR1XB
4fG7/Hd9UzGt8lspeNJu2BB2ArFjJW5fr19Vpinuyyegsdw706HEU1iuu3w86ajlolGftxEzFb93
f1Z/cqMwLbdv0+QER+A4fLu+LdLvbMqNn2Klfbk099/r1wX6oeaj8/hv84y1aPHn/G3gyrzDmcDp
NX80IMHWNvxjg26w+gP7cf66/Kn8h+LNWQpqgcEKXANYLPMftPMEnVnpffZReEeIyWKvcXskX2I0
J+s+M0l6/n68oxZedtRpJo919qnyjsxK/GY78OEd95LfgVvMOxTu91oFA1A4jTBM4A2ZHFr06D83
roxZRPR8Xj9Be8Sz5/mXGWmIyMBSG/OOCS9PytFApsP6Un6pR0srNqkssqd6ldjRmTFr5hyr6WYi
bRl/5j7ZpJuIrbJ+et5lYjLFXO6fF07u+mYwqLLWgizkED4lTnukUTCw2Nn0EIkBRRkQyHIVkwx8
pb3weLXOvHl+NclQf8GbkKyyb+t2S/t0cx57xdO5IT6hfXw1gp/7NpDYM7fGedZi3Jp9HBtMN2WA
i/R0bNwy8XXWAvhAeja9t/K3JjKzabGznAv+woQcuNxIMmJX8/M2Via37ZAHwK2gS8fiBT17iU0M
YBYTz28AodtVOH2AymD68i2Ozs/Dy11ytGyM+w2Nl4ukGi9FgabNYIjXr/k91AKN1GnW5TPZwp+I
nHdGj7jWC/G5YaAd9kBJgIsVnG2rBmRBkUTzuVv1EXCxOOXXL498VEFB/GhArBAAZrd0eX+6b5Nd
pTGHzP9wWToH8TZiELKlVyAUTQvQGLJWpTErBYxTftZSWzRYxJlr/3iIrvv0VG75sjh9Xm/fAWy2
2HYdnRxG5fhwbaCiuk2Yow+foC73L2+9nJNisV2+Pt9K3dsBUTFcYghNpGWWx1J9IP/fSp+wCXJL
kQd71j2by4QTC8XFQ3LMJrVAc5Wc+U36aLx2m/SwfZ3mn/8rulJsXyYkbev2UznVOe23vvi4PDqe
O27BXerVQlppNvevGdZVSL5sep2mrG+itR4XbNOxFvPs6xQd4GHMQainqlN5BhoYwzjn8xJ3EC0T
CGDoGq9gSsfxRQDVOEAFy8t9MdkecdZdnazBRf1ZrOMpJV3tm4A10AcW1qSGwHzeSNGFR/kx145B
/C4/GkFcfKl1bhP4MSXXOkKf0mdwunGps309YyWsP7A2B5WCyUllWDhLwHMQ29FmGpfHAa92Thi5
S10zhTkTsBHgIMsYX2iEZoK5Dg8v+1/pES2ZIbxN/ruGycGAZQosCi/YuQ2aVlWw2ZwTCUp4XjzH
klaLyJ3qZos2XgjVqsPiGAF64i+IpFsZ+smcNE7nfvW7Wu2g7yqXSXT+vZ9SZcLNUbnzNfaaMJvm
JGDhYYRJsFMGwfEC7cLcgSfjpLCZ8Nx2m5zmcRVahckaN/2L0vmHnHuNa4+mphSV+nU+7PvK0+Li
G8H29lvMf5xMu/oRV9pgdm5RPaAvpP8JHg3uyFKpW/62mPb5lgsaRppWu2nKHlY/vSjFZ6AwmOJ9
v9RF+7ah+59azLl9j80BXnLv9y9dVxxjmKP7GQvrcnOWAkgCjFD/I+tAJXgzzZlb6/5V6mJDu00u
E75TKrsJCOaLP7xrXR/7KuWx0ZAfaMeBZw5zCI1P6y6rFdXo3CeYm8C1dUol1dU6ACyZBG+d2Myy
T7O/5SFrepjDn4xL22Tb/jhYUnxRp9ax0FjyNzJ58ZUyCFZj/kjryQJBYTQJq7bMUv1Ma1WkDYSv
5DbrWKMY/5O9w0izQunMOabDUEkG1P4R0J0spKvYaNy/bFdl5qFVfGsFhVdeqxOO1jDAft97Njlu
huHxFVJRo20donGM4bkP3qZPbDDmca0DAVl7t/2AE9qQHJ7Vb7WiQ3pJrmt2rv7Sdm3Eb7kBEkng
yleHOd1x+UqsIewcwNxm7SO6I7TpejldPW+fIPHiwlPtrfaU/3tPS7IjyfsUZZ5OICqF5NbfEOFx
oBFnd8i6o1MtBvKfEUF/nM+9EhAERV30sl1QhuwK+Sxa26DWrazdJw58FMKsro3tBoVNvKkwgUSr
TsbQCVv9mB+TkenBu/JhKb/Wxpd2DRh0H9//Vr5Kr8W8KHcGmeh4QHgij6lI8gIlQkTQnYWZC5E3
TlYkFHchWndkya+i4xmoL979CIERzC0MvYVqaICqbtHLHqF1o4psP8WktsNZiGrMq/J/5wxtzwu+
8Vw8Q8ZeJYXUg9XmN6w9536o6b/ZQ3POyD9NuofRu3Qx61mcZdA7pF7n7SHTyLWDuOpuarBuXePr
R7naWAldqNV3P6JaBccvNo31Pc18Vf8IK9tUcefEU87tQ3pDWEAckkLmgEzbpA/X9cW1iDPI3JEj
Kdycrcq9koymxD8BW8/sFpV1Q6xyXtaE51JjL0B/naiYVERyWOTWyemnMrJDJ5XRizB+Bd6rUpqE
6FqBa+IwvOUo3lM3cVsM90D0mcSTXiI/x+6KTT2qFfH7px7K15iC2Bui2aYhIhEnQO4ab2fxXd4S
qK0rjQ/HEUMYAEWql4Xc7NbxQhaYCoseMQH1TbwPQ+pC5ZCuZ8mZs5d77YgXJlHeNh/PS8mdCYd2
WkpquO5kkVvH92A1VVeLje7wtJWjEWBZHoIAFnvFTLD6/fPCW4PgTVqaYHAOYXt+3HZjLr3Gq8cz
SgI18udVqMw1djFzQPgVm1+o4sJ0YgNEAySFyaaxZEyC81YIHyckhfBevg+Q/nuiM9yptwQg6Ily
rZ4vElxMVTQHgn/jjIGsygZVf9lOG6tjqpQRPqptHb1ZZu3kTq7bZ8UpVCWknCn+lSZDP/yrsCdQ
cKunGzP35DptnPSiPEJXeNfkygyq5mjmDvGCTe/18ePW3abx76ouE+grtGbE/BDaE36qnIIG6BB7
5mhfLiUzvGCzxMVSJfxQiL1gyuvFa4fe4RxpwIGPTDNY+cW/IxvkFmAqLHy6E9e4b/3ps5tHfLnY
B2aB1MFb1muyW19NlGx4jt1rpr1btbfH1qFacjZ/XKRXwYRXjbIm2wTRwp1HINvCWzfANWK1bqXc
0u+OTrD3n8KqXcCAA5vBF19KhWTgLTv8Uq4JiBUfnk9V7u77bHM+qaq/Oe4LMsuyNcVaJNho80g2
zKMW9yrdMpLuj61rrXEaP7ad2sHWRbubJVt4VTTs03O7cj1HB24d3Z9pT8v9ME9HT9iOLiWiUuOU
bbGQ7Ea9wvVtNerlHoyWITi9ZL2jAZ/3r1kpoeAMe+aynx1HxeH1sns5Z9oGs1S5x6fC4Njd3t/1
kYtie4/ThlG1TmaY8T62hS6q931haMj3+dhoImX0+bAJM2qE1yd/Dqskt3zfHNMsQ9+2M12+KfBe
/H7//IwSDo2o0XtD+Fl/QT5TT3q7enRJ3ratdu+WzJqHMf7CpPEZstvKLlPfd+8plpBLSHFba9yk
liXXKcPa6R27AFDyfH4eu/vWLXnvKUtKbImpq/XlINNY9T7f73HEDNpl/WiM3zc4erYDJFkvQjaT
cv0aR71usuixTMrpnIuKHxwa9TE+wOiTQVF6VBVcKG0zLrUfUbequsduqV1rzAf0XqWues6m+phN
zjMhB/j7I3lHQcbY/7Jv4eFOCQdpSC2cjzOv6Err7ZHwPlp3XNUFEjO2G73PqB41/Nsdv2vMexvN
ap3KGb1/dqt/UbhHskfVTeyk3fCuW2KxJLt6u9He1T89+Nnr1XvjS3Ly1RuigXpD9tL6uXvglKsn
SkR5EY/q7+duxRMs0v1ztxC9PSRGv/qwq7913yyVeq1tQcrFfI9Dk7Px+B1RiX5SasLaUfd1Lmov
6l0vyca9dk/b1YMIFf/p4X+K2o1cFL0bz+44qY97kYLbvUX9pb2O28nb+6jugVtyqEsEXD9F3Uuj
ka+Po/bnW69X1E8hg2+4vxv1ZK3t9fw2oG/V+n4A/waEL2qe4+6nmsJL1LsKCfGP15bNv46vsN9m
xFGxrXuzg6ghNZucmSGVbL7+uf7be+ueoqTX1tfoCyUrRJx6E8eSa67kN0F2KKufWNul7InU5ky8
LTUlMcsjQGOgqW/Paa2cVG4vt1OjWO2tR++HfLecfXos3qrOvEK3dmiWKm/YFXL7Fia4x3YwA9Mo
9Eu5dzxdq2VaLb2OTsNj8emSfz+W2ovt2zo3Liz/m53i1flpn3tb4AnZAR1UqA7H88+jZnM3j3YX
3h70539LmSlCibfTolOU1ADM6iRMvZXPneqb7biwwRlGRdzXGILJwFduQerJvEhQO9xQHVfqIXXX
Xww/rOdY+QZVFskSE76cPXaBd4QJNd+NVk+FBedDMSOM426nqsibhB6cH6RYI4DsIE8PUK2sndJn
5Hdl+ZJw9CzZrMovecEsq2PF5tQpoMi/fU+xJ1+Xz9lLesZ6hGpjNy5lP3bLl/voc/m8Xb/OZu03
casez/6HXHZxI6jVyzmSYYRoEKdiUTYxtsBg5UdXEWVrqa/Cn2RF5i42u2ffH2ZNjIY7tJAMDJzU
bwrfxW5QwjwTIZS9sdIRU1mATCeGQ7I3S8g2Qhsh84yfRzkqMrAyd0koi8AN+TjTKlYAjKPffJwY
0//go9W33lFkxSzKQhVIJbDhbaaMeaHOB+ZG5sNqIADDMFiF8KqlaoJkdlluTHfN9RIxWFx+xCN8
hccID0K4nw1cwHSVABUtvmTv8R7X9Mdp2lKp8Cr2nGriVQpGQ6kFSj2IcVyKqY7mz5IGbQMJwNy2
csT7G+qDQsB789l6Bo9hLrqTu6XNWyZlmQXQiL6f1X0q50Cyx9z+xwOe12XrfVtYXUGqoffV14nT
iJfKbiBNEdcATjRdnok0fcvMs20J4FNDzBtAe9nAwKFP1UjZy/REvH9aPZ3fseAqqMhoyqwo1NtP
LjLKutdDuto79P/okmreUlAO+jR0YszG5ciU0P49vkRTgpUpWCQQsmrzsSlxy1SyAZuvshgL0a+P
Aqmldu4EYmkwpkKPBeI9rgzBlmH85H9xXRe6+XEO5bpuEim3CBzOYoXlz4TQMXwUJ0kRoxvjq/Cx
Y+TFPuvr0L8oRhiaRjEiySoCaEDAHQZDUIHQ9aahgTJRwsKctvypW/xgnf1TkPqA0Z6JXGot/jWT
cdWrGCshYAI48GhdMf5HJaZp4WJmtUov49kvGyHegAru80dXEHgNLSFyTzz7TFfw99a5xyW6HCF5
kG+BYF2v7dIdtw+u/JH8Ycmcue70juoYpwCC4w3lqPp0uz5Xbs3rsSHQb93EenpnI54nuI3bp3xr
ZPTniSjTy+LprmQmxVOKlG1Da0LuO+udKuZALz9q5Fim1umDd56RZXw6pUhbrxg2hBHwpVEzmXwY
J3LNJdZGgHpOFfFNcEfABZ8IjM4TG3ClGstWP8tyBcc76DeQeZTeovYonpxetNiVdG7xIphTbBwc
BoC4gSRuPU+q4KLHEBY7FdmDfCHchcG7DBu5Tlerlo2/WkoQac8JKkxqhEhnbS0kY6oJmaDjAMoo
9XMJTgVLpSzYCrDKlxEnO0MBZRpMkSvxEgkIZ2R6JHtK+iPd9dXm3q2sRNxGcsK57bJtlHGjfB53
9bXYVYcRG9fndoKhO4T8srfPupVy78Zs/SXotpXpZvvnCpdPPTOf9aiVJMA5LnABAwBYH6Xyx2z8
gJMEpw/yAKnz2F2RS27jEmRxOV1sG6dyml9jrfbMjCEoAAfQ9+Ds68zhbYa7UzpiShM2WQa3/+UX
57KvdgrD4il5jC+3WLBMPbNs6TlERvORIOLQnkK5Xvt5ZJ95/EPoQoySTi8VKajNbIc9t51rkzQW
nvCdCC1Od7rS8bUmTmT/6QFDU/s5cr6zWMBfk9qO6a1cl7i2Qysh0Z6Gt2ExX19x1K+aM/YF91YZ
3RMJsm4gSLAwn49hlXoI7U0NyDaVfSi0yxTVCJfEpq+B125S/ai186h9SS2E90vZpkXmQPYOhDWt
bzh3hLugWANGam+G1MDcwZohZEpORKebAjE/EtoGwb6MYIXhk5/9Ecjn5amjERRub11frKVgRYEJ
XEtDwBQA+0QlI6MCBYrj4WSmK7PI/CoLO7UoScKRUhV85X6FKtoP7hnj9O/nVulkMrSw+MA9S5Fj
loObhFUEzZUCAKKd1gOTRRwhCiLcZlAAbvsQB62zi4ER2h2hytpEGTE7kSp6J3IJ7/edxIver18W
1fgAPQY0Ul9OrgOqYVyo54YImxDerOLFeDPew/gzpJYSxYg91yqNrP52iWIeUL3QJUHtCz/SOo1q
b0dgOlQNFNb/oenMmlTFgiD8i4hARZFX9kXFFZcXwxVFRGXXXz/f6RsT09HTtxeFw1mqMrOyGC2R
+4kfKb0R2RoXzZBJFG8vyXUYuvfhjoIJLxjyHzXgZzJ5N9dcWg15ITZ8PBkq5//SK4aB4eQtmREk
SwlbBhk8yhpEO/wC+SYDxvAjwrqZ29vfj3kJ7pyMkl9lSLjt/nvaoYostSW05xQod8UfSA24Irru
CcXvNX49/BWuWJQVICZnVMjG6dxLiou0F5U4ddV//+Qzt8BbcmX0GqDj/YKu7jqeuHXUv3L33DcL
rwewAEgHIoOek5IHQBw55DHgrs9wMircs+hWgAKfAfsbNgaVX+ZHvClDQ87I17xg/veE+VseOrfD
6vixNNrEKhE+XYeb4QaParS/bE+5uObWeqFtAwh5ivT3Lbsf1E2NyIB5Ja5rf8pYr0G7uhMggxKe
sgjPPpj3eAkcQhZE+v3369xkNqcFALTRcPcevcEVwF/QtAFoGntjgTgPAb405vf44juYM+oP1FvU
mXRQkfOIdSJGQkm82anaoGELLQSh0sNhajNHuNmkmjPapIy/3j0AIHlzY7iAyt5+P8ZwnG0QPAKE
g20PzKPEmgyBHl4NpciCMHL8l96zdsWrSGPSVVJ9fpO1TUbKN+vMad9T0lt+500+/gc38C4d5gFX
h4CUzfIj7MfQc19fy4L8EgNVAdOA/iRcCHQCQA/9NFAm4FFyArrgjSnjAW6zANpAW/JyJG94A8Ci
htIktitQWTItpEyIJbluBJQSPXQMIBRuskRYSWICV9JgB4hcCshKADi83m3yAXvu2zID1KFRs0V2
36XvMILAQtwR329QzVMFADCAGI3UnoZMXZOP7A9tQURBWj5ULF4eAxg2T9UEvSqvwIMJUj+V7BBP
bp+Iav0UZsEfF58WzLMlT3HbCAmWs1/0HNkb9PTe/OfEXhYBIPEspB9ursDHAqkC1uIUotsbq4I1
wyoiVWmG3la2u7bkpxZUlvE1+ppQSGHugUkHWqgvk0vF24pqMktWeaa2ik2CBM1pyJxxs2d0PmAR
zL2euPDbnEfDsuQhPjWH0WcIBSyHuAyMEcyVBIk6GrTtuc7AgzfxTz4zRFww4yYDHeTCik77uXwe
CaCCwWdOUPAKnCNG0AI0S5k6N7YnG7BqcOIhKBQMjmuhM+HPXkvOXxo6f8VhAZAHrsej4APoFkgu
p5c1OkWmEkhfbgPbpe9p8fxD4/qvyTA+8DjUhz+UbLw/+OCy/2EjgCbci+Z/PGXztZkl2Zzw19Sm
vKcH7j3TxvQwGSwShuzvNuhNAqICLlVRNoxXiYDcErRwFAj0BUrHjYNyckHAgQC2wJniapjbuccS
PTUYMY2q1B4oVrf4QwRzm/sBkR0iKCupSm5M9SmAyhuIFTOP+6MshrHI6UHqpn2bMeANxIL4ig/u
u/mD0hC3aQ7rFPySqc23uSRejJHiT0Eb+ee/C+OfLEweGdATT4N3ACLklbgkyqN5djwQgEK+z/Kk
0SaPlanF1vVDWwzSeQUn+1GXWlhMEvBWhhZAljcEveWeGA+xDpgmqsvlMFTx8t/3eMpgp1wfnz9c
7t/Y8YssQDGb04Xy9xe9eMxF803mCePAF/wOr8CwAEJ/6A0aMiRtx6mvYqMES/vDmQGCc0qWKgdQ
HtyeicFd8hLcOm/JJOmqrqy6wNQYxYDhPSocYEzWKBNNgNJ7YFOPN6BVCrMIyBr4mlcQuHfsgI6D
iHdPXFiZePi5gdomRJviLQg3iZ+Y8hthf9vh6HR5eV4GvJ0ZQGr+Ud2Msly0Xj+PV43BB8FN8e5S
XRqQwATkHYer2Bd+guCrZyToxdhTcrcWSa9LI+a0nPM5Y7GpLgwCdEbLtIugMaoNzTB4uf3i4dVW
bpEwW+n1dsg5HX/TAvkj5o6gMxoFyezP2B5ggmam2qIHdHajIRdsiQD0aVxd72msYUN30DugFN/m
GzfVvEOyfI0PXtF/Hy8QEpBuCiXpaoKzcOEXkr3njVOSRLsqnQd7IdzK02Ma0pFiQXfMgwTRaPR8
QtOIlioJKmtOYopQiOIRkaK+BhdG2kwiAOSHYL4rItnHEqZATGEcSEgLpgQL/CoBHaA1Kw2qg4bm
PEyIHvrevfRh6bND8oG/jeiBw/bFPOaDjRKHUNY5iCq/lJHIgLeQAkTMQc4pjiQOtX8fYs+DHRbR
vA60Ld6QV+Yd+MycgFY68a4QI0Rq7ItwESLAJz7m41n5nLrcCx98wQuKGKUNeB1COO4O2Fq+E8dr
xBt3syYVw8+zJsjXeR/es2AwUFp3nbuscM8IWBDg2Wzy9KIVkeEXt6m/Du98h0I4QCD2g64P8t65
sgmVERsYv531lmzNauJx6XzBZ45F1emTuKCpBV8jF+MhQeWyywGZEzQTOmGp2hefITqY1nwN2gz9
dCPMvYnxe2PeSFRFWPQlYmKFsrLPvStfEUHxAajev/YxHkbsqBP+1/RvBqDXf7IrvemG6jXUTdJO
C54rF1E6oTw9luoDf8rYEZ4yNNkkrUb965v25Nf7mZ/w9+XP4jPvxs85BQjxmR4fbN0IvLHsoxaG
wYHjH+gJjcFN3plHyyXwi4TPfMFnMkteLHucNaSAE9ibBTlyFvxczFOwQymjv7gYsWvqYm0uXM23
NLJEoO/2DZ+mwvPqrBAC5iN6fcR9o8CbgsYCpV6vcjiEh2j0ANb0VugxAoSn3+gB9xb9ThKJalHj
i5fkNpf0eotf4OQXVtaLqvd+kAOg0fQCGZ1EK3thZfML6qCHIAWbEkz7NGJtuztrKOWj+qzPcTb5
+oNxCWdKI5C1Nn3aidUE+Hk2eObrBYKe+Xd+c7C3V1S63Os0xekknFB6W9NhAgGArsyH9fmReeq5
I9rCjT8IxeFiM+IV4378Tb94ZlhpwrEBz78dYFOBagK7HRSIjMvq0zFa1SpUvYvPJcTAMashBN3v
21HES/Upn+NS0Ft1GBX6VALukOw5r1zHbQmHsPv1c8UVNyU4wgXspu8v94huoGyhpaOiqw1pyxAW
XzrNjxs+XyvOGSKYcLjD/JzCtv7QeURUhFE7Bfv6c2/LDPW7id7MHI5UQ7KeDpdn3iaq8/CkmTrD
qxyNAvUXyZmyCsonHySgHuUVJRUgpPdf+0URM8kQsx96kdQwHOwoKPFkw+TZV8uvLhIzvNhrG2u7
zul1UE9SmCy71xJ9cstuL8LxPn8LLxsyBJsqSqbIbOwf9uVd0NxJsQcNMh9RYrQ2xX54NPSoDwjs
D6W7VHmvcckyccixaIyiTZXESMZosK+/DdYfxvOS4qeg+F1nBgaG5Rxwaxwm455eMT6WEB8rs2zU
GD7bpuQgjg3x+E2dAZozhBKXD1mD5nYWMoaZqdE5KWynS8p5qUsZXB+TSj7WlmJjlVZOWCZE3l7t
9Kxscp9SFIJQ11rcZun45rw3n6d+hTqImhGJ1i7x8b7/YGCGvHmWOKmT+bRlOJMIQgB7mRdo5tCi
4fwJUwy6xNhxlI1K6FkCe+dnf52Xe7tENMecl2eKRWis5nf9hPTkRNcrKeaGf2Y/KGbIY4lhmbqv
9RBpJ+Q2Jx9t7CadRFe375W4CPi5dWXgyx31dCoF1pkxnDeB7B6oBTJkvXvMUDMuYrPzO+RokGYy
36O5D3+JTIP7rv6IwpvbvekdC/TjTd04MEqj12N5DXNES0m9GQFhAWEs42nh0aUI1TTK6fGQ8HrA
czAqN140R+Ds+JQ7kjmca9Oue/OlKSt/+nLxdAqb4OZIAYvL+AbPxeIRQl3SaciQ7dLvO/uQVNNG
nDgHqwuy2VenwmAem5gtjP5ol3oCtLvSzCcj0sf3Q7JBArmk4YnLU/3GSy2QbGw7J63TW2GSMQK1
K8K3H29AKYGVH3bifxSXyxhr3jegC1x3DTDL4CjH2MxtujThvjGWPNTQQGEmeZJTb97mlU1Kp74y
vC+E46j1dfph16nFWCczZD8jjeJOfU95ftfv67N2BVMx2XPcOZlDlDOK5ynKhPGA2SAqxhuLHlG0
xWDdDGfowfXDY5q4MsqTcTZOmMJ9g5rRMXFsCI1OD8QbxkmUAm4y2LLLx24dsHMavfopz7ahnzYD
tF90bTg0I7YBNsybDlTIXLZ5HeYejVhZA9d6jF5IB/UO6Y9gE07Yd1PyoITcdpz4d7uDEXHJ0lJ4
5Mh4Rdx6yB2YD7SmOCJKes/7TVNc09/jpiRPk7C1AtxGNMNyQyGqUIlp3xtiydyotm+4aoyggOUo
qbmPIHVKaiUWhIBEYURN6VUkJzczniZzknHObDJm5PCbatq1lRMrEnps13+Yw2MOiC34A51zBcpE
MLPkr8ZzoZnaaLibAa0xd5DigGG2uryOw73VCdl3Zx8buynGgL0i19me3NZpV70/aiP1QVI/9h3g
eyVNPwEiIata3s/ZvCTscYmRLWlMvkUq1KzfzFFkezwhTho78XiinuRGq65NmBk9pp8lgN/m4xVL
cLeAJkJj3HOteEF/ihPNTi0eP6JZ5uptQoxAJ2eraxemOn6MgMB19FkhVRbG0/4GiR8LtKHvo50T
HYV0Nv3lF2KZOkajGlVeZ0W7oNcCDoPenfCmrAmn4nzATru6Pg6Pyd6neMXORvmI6iZ2fLwA0iV1
tmfaxl4U92FTzTHpz6De55V3P9GY2dwbjT/7Mg26QeYwj5eZc6d5ENsAbbIt9rjBWMa3YXY3yzEq
UFNGqkPLCqOzKUe87hXhpPFzk3DvydvLprmy4U77U827m09bAh2k/mTFSm8vMCzJR+/R0Ymag6Cw
sAer9dQzsBjkHp6WHIr6CubC80x/9LC7zo0RJJFJ4aJ1s9MFIvD++uPcx8+LslVXA7MPlV2MwIO/
y3osLHwJBsrxoeejn7Xhb3QAxhlYkddGrzO1SH52UbfquXf+zjXX7SgUqelP1jWdxUBS3Q/7lCF7
6libCYK9R+BDYQSlS8yk7yKb5/OO4fwwXmh2RC9u9dGRtGPt1bJvBJRm9Mf4w//8ZHJz2VIpfKld
WhKVR1hZi0Kba+f6MzzpCDk1xUZ5qpKtDBaqJc2fzuDM746xj5z1HNVx6uN9DMth4Iwg5o8gw/rG
qHSRm2VuNyQd6Z6EuADcLJvDMny2r2kPw0O9cQs3E5CYOu7twMA48iNIDdhqH3HAlfK3iERytg+J
915TcpXFo9L3AZ2DDsSTig1D0LE0smHegAUQlQwcDf4GbroDAEE98JuRw0wIXWWKjqxyd9/Qzg+N
5hbWIffzXd8YnjgpzqrV82uHVleUaG0y4LfHiZtozsxv3qu11GhgDzcsNkDAdEIxhwtt6SG8mCdB
sWixV9M71zoanpgOil3PXyieg8+0a5YOq7y+3Km6ocAWuAKRjWL/du2DFjWvRYMTKiweK4etfVys
K7ea9q6KrUKGOvWhHrcXnigjNaAYAzxSJ3JbN6O+wf4IcWxlc8xQCWlXFc5Obh8GD5cYMDJ+9qR5
j5EETdiEj81vPEBvzwHTr4DwKFpAoaw/ZLOD4EYUaUAv7ZrahnV8YHQoXaVtg5/OjBbobj7JDtnk
F73MxEp2NGFoXCzC2eSBRdo/tuEGwYTdUPT7TO97b4hucsGrS1rPyYLkqixEuq4CFOJWXQQ5FTOZ
YPHynUTdB5eAVnIB60rY1VNRUzt9uHzK7Lg+NIV//aDgBrXG5RcTCgfRK9LUDVYEp7QtPuDN3arC
R2y+30YfH3TK6mtnCP+N1j0N32lQf5fthQiC7R9CModaXPVbZHUGbRyh20vjTpFFqy9EYzN4ac5l
RPoz5Y9qFWw0TfDeJiuvc+kxUon93nFA97k69J6XV8xypYUkPIxL84rXApaWE6Y53tAG0LWVoB2t
5DRe4/GMN4pV0dQl5fTXYGNSwhSySVI1aBUUCUFjE9yBogrqzeAp1vBRZ1Kl+I6+3mgPTKuOzhwd
BB9MwWHAKQOArfzoVRjTsYUuHK2uSAaT17svra+ZugM0O5TstGyNW9Ami9m44z8Icbc0WGEAMN7A
JqBdlGN67wp+XCcsAaYdBPWM461BKj6KT7/dy/6EMM1Pexgws55oZYTROj1u5+qV/C51WQW8Dn28
2YKN4RGemoO/vfQNlEjLNkL54ZZjXpu7Pz/PMID5nI6OklHQcBH9KwQyZLdGQ9JSf1+I9rCkj+oD
pBgUG9SjQqk7zeSYERQpr6ppNVVcDgDKK8UCibtY8ePkNgUNQV7ZbEAAEHUOQ3JioYNis6bYozXJ
1hF6uG9G6H3AMZ+jWZvlEcIzkF80eKToAASCXOKQj2A52Yzum96BuwS1mbQTOgT/xspacZGTnLI5
2/QcA54LZ8aBlUemiTrB5iiSRzQpsJ5TWBc/d9qx5NxcjfuRzd/lGdKhlUTQk/U3Uc6QzTolPL3N
kEQsCu/minOvXEEUjrjHI8w+GfkUivw9Hk5ktwgVG19Mq5gifQ3eRPKEilZOnIFu/+33i2jg7d37
mJq7NxkTBcmbh9f7EnkCBaD9WcYAzmUk4+czI3N+YToSpXOEdsjQOMwhgCqvRW0FSUIBP5MGdtF9
LR9nWbytyK7xyD3AD4s5SfUmWI5ZLfNZ6ko+A8nxxpQd2G/2K5lbwTVW0AjP6ccuFpkgBOsI/F45
pQcOzwiK5w+hZIPfb2Aqy8N31Cx6UYm90pPyOKM+gD3EU6YCKOpLh2NleG/6DF7tsCE+ARqifJCw
rbhpuJtaSJQgvWAJwT4hTn9oy4fmFyr6Zk1+uJUDToHgLEGJPyPF/qKE4kWAusAzuHgiUHI7uChT
cc6kbtuX9/O1A3y7DgNO71qUKK52+Y4gZhgeoKRmRFhvKLvYXMhmfmCgJZ9OjeP9XDXTzR6dFYR7
TbZm9CIueuBEQmBVHtA1mZTKERIR8zmoJ7f1HPqvtL7beFRsEBsrQwdgFOSYMwVoGQwehEpKPEAj
wZb9yTp5pIMN9wSfALUocF8QLJicoYlEidkMayZ4Twf+4/5dwDcMTiCaALrvPrCODckhAaQCnAvl
pAkTBLw2/IxhKAR8hJtXn3Jv0eQLmSmySiF1/PsmUBq/A8wFFgc+x09hi/iOoFoBo0hHWG+kSEg0
/wDDoWguyWkRn9nxwOw+hQsIDaPI7kd3GoVKJgYUI3AXdomFOiw33AzccrmfcGNcBi+LMpUf0TyQ
MLdP7mGuiSfcA6bmS8pZZwD+3GCZObRaAfTCx/QL0OmBkP97KcA54HEBpFN0jMUBJAhmiGQtN6tm
7Ij+MB1AhwuJipEN8r0B3U9GPL0v0TT0GX3ofzaTX/SzF3Tu41xMtaiaPkRnHrYNwC0gw/Oe+JlX
nHRHMVcl+kzlE87QCUVLYKTbjJbyk86hgl23YlOdlqlHYXUAYmZkE8iWMUmlroTo/a53U3Ynqs+Z
PKpsFaEgnGBBfM26ML+jbh+VYYay4Uo45ErOOnaeIwBAQntUpkCuUDUQ4vj64BJwFQzjmeyrPKgO
P2cNwK+BBfYE5Mc9IhupvN+YvbShNMxQMFE3mN1CO/DCaclAmYWmcoJgn20C0orXTScCNz9wiDDR
skn/0DsAtFU86Bx40gMML/WnB84hMjT0xO8DPxpsmGGC3fWYskg1wHqZw/UEZJXh6tp0FRcqLg5o
+gQAm1JYQycq5PZgDiCRoLd4kqJ4oe6O0hkx99A4Ps/xWbtyT+Sm+v7EFUP6sgsJ9p47vm95IAKt
1FsGeI6mDS0DLhOUYJnoVqYAu49tlyQTDmNO9DY59DEgpcDHBjlVRr2VTH8lFxeJ5/KUALU8Ts8t
49W7Mjrc+uBU7EO+TOZkgcwS1GcTokaGhGNcAMl+NsNtvgiT3cCOzywI7jilSUXPLGekUhqKA8hH
g2AWL3Y2Vpp/8xmdDCECAhguFNUNJ+wZnQ9djL1XJVY/YR0DNmLj/C6/NAkarO7soYAhAJt/aC2y
Hm5C8zvcnhjaDkSUzoCBPGsOJnigwkJqxBkAZJCLcJYTlAqcn65BkR9iDVdGboY/z+YimqSsDDSf
nbAev3qiTxdvDpJw3ObU1FGLy0lP0EWU+aCWFlNpUCQvmdD/tVHcW8vOpa+Icrsueq37wMkvk+fA
ebfGlrhBRCTHHqIxhFgLNGZIvd5C5CiTIrDqTMrYLkObvwZFTcwi3JfWSWBBLSwF+fzDzPxPl6r4
jkXmxut813gzXJSAn39dFF0/2mCI3DFxEg/WS9AWkq9G94+5P94oFe3ozNwyNg7DNaGHENI5tcP/
qI+hcn8yAB6YjB9XoKz+AiCvS9OCmyH7j3V76mJG33hC9e/+Ljx0fp/iOeJGAXd07YFNxlBHkCyv
EUJDKq62BJpMh3I+PA1dzewspICGnAcZ1QIjjXBjxUhJWwKivDblByes6hADChcv3KnJwt/RO2Ll
xlM6PTbTxyhdU4e7o10DqqUQh4uc2tTvhGIzBKk1858NyIznP+8W3o78CaQG8w/uC4b+ucyNetd1
yVH2AbIrT8gh3M+SftbYqVFb4rGCf2Mctz21Ne6nOmVikF8RrB3BqPYTovlYLBy7qdhqhPLc7I6K
xWvx2X4XowIwxyDQy+ftQcR5BPZniZJpqgHAduY8OjoTfKiXwfFXH67v4Y8n2I+QP5CV9ixlqA/d
bAKUNmI3UH2kYajt5/0DysDHiZAX+L8fNeHvo8tBUcDD6cg/NIAQsSoLukQgQaIaXX9uZc1rIHlw
WFx+zvXkdeap8DB6UTspZ28CclQ2fmfVXdMHHGE12Go+3x87F4J8OhTRq7k7oifBuX/Yr3l8xaJ3
6V/yXRXeT+/Z/vhb7de9FfyiGvUiVuOiWnL23VkqyawK9hNpm+/e88eUjet+ZsHe3N+BFUVXeT8/
DDdigXOuLdmx2MPSSbxF0c1mmrHSmAsgEEypm0LncEgiHbWxhDAZJJd/DyaNm+yaRTHKROjBjgWy
+Rndx0mYhWU49DEjBVwRVmmi3UNKtLGuj1REK9s9tgTpUSV/H3o1Dh2th82Ze59RU926pG6YSxbO
z7u78MzHdK1437AguRTH2S1QV9mVwJqjZR+215zINt4ypG1042FBtWyobB1JBI8t5v7cdBtpfjNq
rWp0GNolMSsuCiNgqNHHjhc8FTf+g5OYjc7Xyyc/Cz2EC5TLfHp6rY+kwgn3s8T7bR5cD13IzQ5W
KF+rZ2vUYcb+01E8DCKcPUYcjfNwezg39mwJx+8MppqcHoVIct27cjhYMEEOSvg6fU7DBXobIpjn
YySIQx6YJgqUWBhvqg0NBpT8AcXIfQn52d2wy0NpAYSeCFk4y4iM+HsCEyQunILojgR2sD9Vy3by
Ozyn9RXqkTEDqmDnjafvCFYS/jk9cBryhpyh7MU9IjZNyGmwySGK/+IiZ75xlfoj9tHswEbGZ1Js
8QfE1qDETGTct8jyMSJDRoep3zyjyJzSVqpxgN0QBiHErEmHAU1IzlhpBzXicGKG1vP4hI4VWSmv
gcSqA+kpSPeAwCbOhGyR84BNi9fjcYK7IUelkorAIer59+lryUGdX9C7ksG9lrB1r6Wo3LkLBpHg
T8iDeG/G7sotP9C0EifVDtsKmq10Ti0bfM4PEQxWRAGzY6Cj+oTtA46BDeR4ZwHD5xIECs1ZV4j/
CCAYKL4gCsmj7qbjozGCCWXoeediUR1fpVgKT8BiFxeTO/UEVK9fuWzuvTO+0+k45BHct+WcPWNv
Mlt8efXwf9hVF7htvxwEPLPEzqed0dNVgzgoMLaF5IKz0k6fWe12vcFC2uVXQhotC2DECcqJj9MD
iebiHT0KoZyAmy5Kv/O/JIMgixyB9dy7cuYyzNwHnCfDzMrv8wXkJ00uOVmAcknS2F7gincqRxEm
Letqoyz2uBShDnkS1/2cwag/KUi7sS4PlXMxfvgxlO+mng6jZNthY4ETChHC7eQNjPCb4IsPBIx/
pDqqC+QYKHzIxBptRWgILc+YMHHRzxHniSCOIQWIQwoFssb3Maul3gddMCUMsdFB386Ol1/kI2MN
XSnQdw6ydRNwToJOyQ+k8zoMzQ+Th53I/SkWIK8/PlC/Hx8I8Ev9K+sci1Bm6hn2cUDc0Bh81ois
n0SUtmhkv8dgzrpn7pdRWqoY/eNlkRlQmJ1zv8EKUcD7HBzxiXkqQLzodhicmIdcbyM5GmV6WEye
KUzGJIEuPdWlVZkaJvYz6OjgkWK9P0mOnXm1Tdd02ZYzKt8Qw+uUvWqaKbxqGGH+qYk2vdLlttZW
BNm45tx4+FTZ6r1Ji71PDFxN4odHAjAOBgYI10iFqcIUAedzKY+K0ui3/IV5TxGCYI5ifql+h2FF
r5tfvzCvIN94hGcI8MlbTKThXerDKUQmLMRoU5j2WTTxhprhuEXCTn0NmnXwu2aoQwQQahHyELaA
8XBKCcAR4D8TcBDnJoeUSsgu66rX817ucFchOfkKw1GF/AeBNpsmhxprzdQgIglzD1qAeQTlyBig
JKaK1n5olaKCHXsW8x/0zX5/fUXq4nWEX4FEefNWgBuXAZj7kcDrR4uWm+jr99jUu9ci3YFYjtK7
rlJsh94P6TdpLpJ2TX9d003vzERiCoFjtoDftJwIYzsBkMFfgjHt0zdZImpGfg5UTRIm2PIKu9FK
ZxnEXECuS1H3LL91ep/erhl2m6c3rNYZLC09vtf7bWw9Zr01Dru9tYZcb4FG4W9TVK/tAZQ48bOd
sr6Nfqc4ojPPuhznO8LM4Ck6T2ljbcdOkl8RMyknzXpvsd+/Vshxybg2smDDiugeUNM7/k1+8968
u31ePjv6klMchSOZ5qBZJ+zOwYhe03SeT8izFI7G247U120J5sJSXHJld9bNikrwO4khUQ5BCacJ
+lt2JrxlOrjNcT/s2Mdq94Xn5F633QOPCs+RDxD15dnqPVFmoqvco12dgKtJXQAzY+NHuxrIMWJ2
6lf+Gr7zNdf1xM5A5E0q+g+26XyApvlnNTgjiiM8cV9T1BfUs9oNu6186vWBn/XMVUIBjlHTiESJ
OLVnEEqysyO4ZpfnPPoRgBLs4oB/0C5UXY2TXT1Dn9Eh2r5KV/ZAdnc2Q85Vtqj0QADBuSoKvXFA
vxmUaRcoPPdjKsX/bVtsTJy07P6wplD9Xx2hKScTRw26Fxk1CbKvB+rZZRO+wnyFIJMp1Z10x/iV
+p1RK3oT6O3qPf4Gw3lnuncebO7YO4wVp7VxaqFA58g8JvvQiEr/wGGypxJYmiqWj6UcP9hjHLUt
DBlOIsA7jdUdjKmZEmUtSCsUQbfEjHApvoDwv7VouyxKa4jTqvWQuG7Z2z6P31nFXuFIwm4oW2hH
6VgucKzB2ERav3y+4kFWrVh8Q8wBWO30+FmqCGauFI1hSYCPhbKSWScgoGRc9FADmqKkimc+aY/F
qvY+R7bUP4v4CBeHQ21rV5i4ITp03DHRt5gA4MwAIuX9kR1Cu1ChQpkBGy+T7SFWLm1EfgImPzdG
stzP2g0MZLp8z0mVurGzP+URSwYQktFBSPPELY24fcWZtyhndUupAAotE76MsShIfWToUrG6GQO3
CJ5H9LIsXnIbUqgT8zybvpBTb3E2RSfTgjJw+nDicmZxlDGDEPSSPJOno0cQFTHkLPiYCLeJG36D
TP0dK0UDD5yWC3U9QCpsJOEv6Kzj3Z7Qthj3C0OiES9PBlj+oRcML3slRMIaOx2GudhBhZXA7mt1
rsk6jah+XG1URQPnt+iE8kSZ9KbaSHYe+g5FB+beSlSO0VoA3ApGlLzI6cyHZ3WCYtN6UxHLgoH9
Aii3yx0VWRVSiLEsplC7ai9D9kjBYLx3PIYP8feahJkA4LuWjyC6QXZpuGAshCFpKHVDezL+hBx1
jGLeN0gyP9BUfcYOO33iv4OGfA9g7qqe7tRKHAZXvPgiaYP3J+PKfl7jLCRu/bmiY+05lMcyHora
GkMJ+fLo2TRgweVHWTGjlFV6LgBKEF7BSZFK/Rm4QjcTowCdE2/OO/Dvh5b6XNAFtnBiUQ0ET7+d
il33z42IKYyTDCmx9Zzsmb+L75FnL52xkiDIQFNGpBzhv7lERvBm6fIdZpeHlIgHjh1BB0tB2lIb
KbAU65kpl+vl6XHt7uL1HeqGkIIteRHPFSp7NgACj2kZ/a7sStW2ZLGw0A7PDUfxPqw87IfcD+JK
aYZhaYQqlKINEUyLMFtsGGi8mV0HalS0vk5yQKDIJCf5okiJsqABKuCHxz/rw1dUDmg70jZ28n+0
B6TEjk00nVULNeocOogcYFhS/+1g3TCpl+3yM78HWEzbiDWqNQcXK+zBoFFsdXrv9uvvkm57gpCj
kmChRfczyxDy6gJvfylG2qq7SA+fc+arF+gdjlPSVzZY7UpUtrqLDPI2eYBJdxyYLUMAyInFJmWz
LXia1WL5B2asaPDMOTQw1MH2N6/RfX8x8xal/XAbD0xYYv234wxgS+WOi4EFPD2EiqJmYu91GYl5
nTqC32E/a0XEBTH43ZvQLdLLvtPMh0XOY6FYdi0ezO1UjikqDRtXMvGzNCU7oIm1lViSic8IIrG9
lTlxeBuzJtRRcCO+MLvzHrQ7WextzNH+cn9TdUSD0sGqc77vjd6ySozP8bZDS1FCBhHXWJ1j58hK
3m/Lo/MO9uAev8kH+ckxDYgA2ln3DKktb8lxiQnANyhPcodm6WIEZ/a4lGR322lbDgmwYwR2fCD3
kogqxRapJk61x9EFO1tBPZJtk0/Ib0s9gZ8w6+RD91DN8Z1cdNZJqFjJVttIYePjiR+8jiqXBVLR
GeccNW8fPCB4bvsRZPf5FtCxfEw5LXfCR/K286Elr7/r2+6xkI9ygAcMLByh07Kzem27o3wOhsgh
+tlS8rYPXmdAvGLKVs23Sb4QYFK/TUESwhykENDnRE1W6k8QJdnE5B75PL/0Wg42L85FeQmQsIzP
7bUHnU63VclhJvFSNzelIzlZGWcqKAk5GIAFCKBK+5QtdLYqEIpqKi+h84gmgcWYBsR9bOhgYq8f
/vSgDxI10fqv0dUpk6Gm+zxGj+fHURp1phroNyqYKZ/YxKTpc8H/1GW8vq3SFe3uVhKukfRNRCsG
vkakn6xeCGc8ELTYlIN4wR8OgTcol/PTGfvjES3UjJpE6BVYMbRbC22KyKZZ9z0ean6RtionLOWo
l3QlbZlwdmwSe3uiHchr8ttoI6Gyk8bN6Hmu4H2KaTcgn+Gwutu92uKP0fyNPgGKNgdrzZW8vs0w
YWBdZqsmaNx7CDfJg0xQCuQwnuD3XWPBxs6RWPdNUE+2dgpN+wJMe4WkQKjObmyiaJZJAEUYX2Ha
B0jb2PISxJXRhnJgH+JxPLf1gXAHeif580CBiSM8EjUctp9GWN9M+b39BkZruAGCQHGbTSDCVP8d
UeOkFTYZHMJrEG8U2H2sMLo0O6aomV+NXjCFiSEj5FP8worXKi0r9iux4AhmgBQm9ZbywxDdm5Hu
+mbDNr6PRC8oMqixuv26TP9Q0HzYMJqfni4ZQPgYRiwBETx1poQxgp8uP+tbl2PXKvQlgRWiTgTo
yknYdxD1zZ/Tl6c5kOViX0ZAikvP+YMKBFGHTbWUYDZSaxj0L78VNb39qGd9wm7QX3XxsuXH1Fhb
xFv1KpnxFL5BB7kiEdQqh25tXWqnvwv44X1QLfCGARCplngV+92g3t3oMmkV3urOpnOP8DAwckdx
+WM0Ig1VL05FXET2sWnO5e7DtciQfGAUL7O91BeQqsJgllVrZhyCyEli3e0fG4RPGAjxOoueenS3
ef6EVe9ZOouzDSXYFbaUtG83KW9GkvWxyhW5L7KqF4AU3Aa+dl2LYBGou/ewKJumNJ3yaOqZ6wYn
uNkTz8m7WzB7mE8IROoVV1ETbmKKmenNQuLMJ2iQEYK15D80sYSXRSy1fS3oQMotBs+ouKJ7Anky
uhfFwrQKe1o+n7EYxkKaR2BchfQLa1Rb9gdOaWLIaSYeCn6TEI7NL7HeDvkzB/ToMQGyxwYqnu3N
7/QCCIbCr7dRbsZ+h+f2qAhwgaNHHqgV6DOkAS/5s+/z2pzhDyuUkE5i1KamN6veGQUXex5978at
9RoBVCgm+hujP7txVm8zwHijP8WzBy1RNUojJk88erva/EklvktuB8fmvee1U4UkA9hBdlfFmDxk
NFgq27uzpkreBV5n9cnHwVHwPdUIcSCwHoWLHuAklj6a0RnoX+++jTmn9xYcteqTv4gY3vlMvzVU
fxIIwBIyyGkdTE2UsE+tLEUCQ7dz2AckVo/TYk4gGdZWLJ7J9mnTf51gb49YZMMFMCNuvkoDkr2P
sfnQeV+A2X1OU81HKwb8bbwWr7Beadgvklz53TX7Yeyz/7U6bIn2spWhjXlAP7E+a5p3x7VdNpQb
BOoo3+x39/UQmRvVxgeC5Mf8eeCYKqwhAhN0bFNBYYNqGP9xdma7jWPZmn6VQl030ZyHRp++kMRJ
82jZvhE8ch5EUiKpp++PLjTC4XTbwKlKREVmZFkktbn3Wv/6h/OT7gqeRjOIo+XVh83sdGt9C5Ai
b6MjYvNRPbqXbarkEptAhjO2MWL9QBxi6+BCph57sHP2w2X57orrZhZxLrqgLrwd/RwaFNMJkS7E
DvxgjcFWydczQUQyAqpnds4oax7MNcp5t7HDLcA3BKDQNhkqlM98j/Ig+wheBdEPXoHcGfZJ7yEw
O/NV9gcgEI5BBqnD7Kx7w1LiyMoMP15qDoQFHCLaMsLMxolTP0cOVfV1gTvsrHljUhRPLyv6kuZA
rWJAmcff4nxGfzbQcy4sjhnvGxUXf/iw4u8z/DawAT4wuOIPJDj+Uzg+p6MxvNUI3Sbl2OggpdAF
ptOPoywQKPhiuIfplBZQPNuyZz1M5BlEYgix1kR9jnYMKrIVW8isOXB18QYCkvVQHbIVF+MN1I18
yu/LweRh+PdgfZV0D0QljcFlaAYWjVtOr4fhgGHGy0ksYScwjOfAjJgaMORye28gkre+8tY3HsRS
l+mGY8r29U0/lhtpQeUa270HPCO9MeG6LuAAM1eObXb7Ad+8rT7KrwCiCuFMvCKwh73LMV7kbuiS
YLjjpXMsO3IRZi+GGhNUytHvsPh1K7b8QcMULpGjDVw9ID82TmsKaEy7uGcmGrDHh9snnsrgRtWA
pq+xxsGMwUm31yfpfeCREihvE0AMu9CJt7gozGD4wuVn9hd64ZZ9bde4DEzRDA/cKZPc11HJcRJW
KH0HskPrI3p7ja3BtqDrJqj5T0C/sCwUB0gM4FJ7a/e3p47scnqhqTZwOznGeWkZfdEcrjk6m+Xt
8SIDdY/zkglYvTKf5VmCKsKFbf0ioDB6NHhR4d8SrLvj3O9LzE1mAwIABsM+8Fyi+kPyN/w9rw/3
86AcFNCgBWi7kkyuwbjaQCCZhcOBwrEgHmEAR0y4Igd7E7CnkTk6sCSATXKI6BQ/FDoYyqKatXnd
GKTFU5jCPpsFYNud6oneZUaHL0FU6A75tN4hCuGL1o+gafmBLgx+Om3J8IUrfk6RKXFO4Q1qd6y/
eJoMNTst6A6K3ZVd6S6f9rydLOcNcCJMtRkKB+rKhG4KReEqd9mfxu2+WvIQXHHGs1BsKCkHjAXt
ctGMn8C7duza6A2goUzqGQ/CVV5z3lALowamzO4G4aIPDRo+3orqmsWULSK2k8x/OJxsg6tUZyB9
TkUFyOof4EzjDd69XUwwF3ci4OGdiFSAczH2aj9zVE4oVrfPe1qML6pXQXPEg4ZxJsoXPEy6ZYm0
EiDfxTrcpxk3RxUbAaKMG55Nx+oyCXYUrr038MRBgkSveaQoVCFvT+DIsJy5iRm/sCOz9wyYZ2JX
b+Sg0TTwE6tFsiNtAfo0+AcvOyAGSNuMF9o1/HAjfnRKjJ1HtR/OEqjLJYdstkvHd+zm84Zmydwa
MIafqT+jXeha3mnAycs3cKwTJdGsd5N3yJnSOIP9wWZCLbI3lyxpItHuKRd9aw/NwxmOf3kWOOej
4GgQQdMDIiJ2PZ2ZzwI4hiK3LJ0Y9jvL8KOtpP9UUP+NpTdKFc6qYW+scIZ0oBbGG/xeKMPrY+hC
TO+ntO9w/hxyPx4ua3ZEJgcQFDjpWH8Bg192/ZnJrknUN3smiOUb3xCfwxNBc7CLD2dAEWYe1Lz0
NDQXZwpeJjb8imalHzY2GAQyM8gOK9ZJwc0IY0PF2wBLkVEMFMytzG58c/zwHo9cZgaSx34M1gyG
foJiFE1oW2l0YFFRyrvwcg/MpttiwrM7lXYaejEO5Wc7JtmblG/6VGQfuCBtQSx5PYeL5st9zHgi
iZtgmYrLjTkMGsD5Yo4RWNCA6U/xhlJ6Ib2eOP9otszRlBdVoSRuBuwL/IYyb3Bh2kEJpuhXmWxa
a/Oj5cwPNwjhuNRzzFBoJNCcxoCFLcTd06RkJQqD35AHCxITHM4EeLn0oupzDnPQv8xqOgmWC403
ZxvHhQPC4IQegLbN9H1iue2cpnMle2eHJtTjv8dwyhyeVz1bvXNl4gDJ0NpaD7AjaL5Oy2TH1dK1
PPfH1jtthzNOZFuBbeinh/p42sauueVXmIfYEnVYyk8oxHl8MQNspgvNyAQERXvBwixxAVpyUxS1
keVEEATKKTeFVRKvIcsKSRAtH5ZM2NYyC4KLi7k4pkcnclbcgq9YNwbwFlGGdfVuhSNKSBpx/nEF
gxRI1+L3iqcWE/5WPbs8SZm/haFwdfgCCD42UGO3YwZItKVoQ/hRII7F8cqfTJR1j5//K3kPfPhM
G/6HeRQQvFCigTJetddiJj3I22ymbzsWzZEHlRAkUODE7NyEUYgsfntFlYfa7eOTWFMdrSZWusxw
CM7lU09e6ArCS86sHhseABXMe3scSZgq76uGmD8ubNIJfmzYaYPph5PGttG6luhccIUg+TwfX3CW
U4Y/RduXtfN//+t//p///dL9r+AN25y0D4r8X/mFLirKm/q//q0o//5X+Z9/7L/+1791zRAlUdQk
XdJUTTQUWePPX562UR7wb0v/o0iC9iIHMjXJznhWTYBseM1zUecsml9UmDZzrGVLYgkiJ8Si6UGL
xzKVnds83lpfZU8KfI30isS9YLRfudJlxSoGw4CGhXgEP3n/v3XBpmoaimWqoi79fcHRJSk65dZH
u/4y19sn4Vm07iSMdyNgvuyijQvcjcz49dzvU8AYbJMUEEqGVpdFdVmaJNC819pBI+hrEPfwCrZU
dlDWKzpXLb7r+AlXKCFduwmx8qUyqr2fb0AyvnviumTJimLIsiqqf9+AkZ+12Gy5AcIht/kq6d10
l3WeiPb0uNbvKczOK2qAoH9lDzDHv3z68NO/ft+KIfGFi5KhaZL596cX1+qc1bKS7LC/nDxDTRlv
0b2Mhtq9QqMX2r98nmZ984GWaemKroimZOhfbjcs+iCvWzPeqVCN0NTmY9yeVbIKQj+k57HmKvmw
FbJ+oiOdG81dcBSQeMMFOmPiuuzwxRcdy1jgTX0qZ5Z41Bp/CMKluFtW2h2wtIzWCTEmJkHCCIkW
bAj2T8afgumAY18pwpkNUa9QFGHwdlRwAZYnRjghSkYELlCXxm2rPUfJrGS2U2wrC39am0EuVFGc
mevayffSvJgaXjEtV5a2Cnc3mjkgUCAeTov1tfDz0lPUJxFdMCpVAd/6ZjQAIvpgoEV7j+gG5fJl
qjDxh/7QOcgRzic3lLzuum13gMAwJUA/ysKOupYiZCPD9csf03ab51Mo/RGb2TrMp2FnoxAbvMZM
y8kxnG7XQenTQ6TKLMoXJQQpY9xWLkxyJfDMwr8mk5t2jIK50o5BCdnfMmPU07QAyCVLKZxS0YjP
FFScHSlCdYx5NKx8x3ymqC3OlQsqWSQruced7d4KJtExqH9bkpb43RKxFJHXwZRFSfmyJvs8LdpA
VOJdgylBiCeWd4GZz2T6PBLbwRacbxjJaYXNGKPBe8Zg/AOl9pTGk3S7ZPDz2B50ZaLDAUSMr2El
AQNmjgY1L1fn0I1FfFnsgtFIiQ/egClq91U4zfJ7ugAdanW9gNkA0N02PmPQ1BiHG4P4j9mFlE6C
XF2IfeoS/491X84YSlznDMmLI6Aa867LUfLrmycy5sHXAYpysDlb4/hFaJ0SkaAIjWIWKNNzubyV
Dxr84tdU3EUILUTy3OeiMrsGczHckf/QGCuzo6ij8ISiJl7nWMprPeQGjsCTQzpAH/p1OqvSFZQ+
MhLDYNbTjiIihcQEXyCxDdVvcOJDpUxp8qzCBusp+zclGgLLK9S5dlvh1xJifaE6IWNVCmdqj2Ii
Bp4Yz6rLujDm14psA7/tB5I9raOWejfxkRkwztWs7CKZ9Ykj13YrrSFdG9Vay5ZStm5hOVMtwufp
6GwWXegnwSHNlueTo9zc0nCuwcpEdSs619O8DufoaTrT9izeFzF0T9JaNl7Fxi/SVd+urd4NKrco
J8rtHqjjdExKL6owtubh/LI/md+vPV0TTVnTTF3WWZufzr+6PneKdJLi3XWvzAUEFXA09c3HjD06
qNpYWGrPnV/Ywutpa0HMgWCTPHUvDCVLrKyxblvwW3a0ykvW1qOUw8jsh8wVRl+BRzkoT8VhduTA
LjlqhHwze8RVNWSLGoGQCAbsd74q4VAwTtjFRyaQp4dhsLSioTu9RA/GEzQSWs11uenNBewOfAy1
1u+PyYAipIkroRp6iMel+8vGLX/7Uv55MMMx9unBSKdOvbayHu96l2Gih2/XZsi9wvoBKGZ1mf38
cep3p6Jl/fm4L3tAo9eaZkQyH7dsdu0hX4lv1nWY9yEp53H2CVdw3pB908xyZVoiRuqG2J2QuTFS
7SMC4x38tn4glEtIaeodJOXmEUEyiO8W4IHljYkelCp4kUwlynEIDdWWHn6+DemjXvp6vn6+j+E4
/PTYAqlLwii34l2M7jYCXXA10wstT7bACJwb4o69htqnGT9fKfwUG0oHUT7lQwLJWnFyVHa7mhfJ
pfBSBTI0nFz1o3Iu6+sisVugAdoQgJarj+UEyVNZvK7gX1CUISVtmcRLdo140VcCQh9zc1Q+VxCR
n9AywDjXzgSwzlBUML5kvNODIGzFPVMIHfPM84T1BPCgl7aKmmlTM5n065VIawrMlND1YkaLu6n4
XC4YYzcHGp8O7sFywCiZA8rHYmU8nQe3BEwAdLdGJI/IYBx54LtozMHXPmA0D8Fd7zHWdNMFP7bN
FqD0iUb0yQCT0lkJHHYZvI8zHJ+fvx1tKGZ/+HKUYTP49OXcVLWSrZRFVj+m2Nk+Cstydb0X5vVU
ci6u7pcWHqZQLuAMhCtQ7XULQrwWnNuEf3Y+FItkYYyVBV/u6sxscItilHEivZMLcAUoQpuLmA2s
7a1C6MMqpPzgyyz89C1+uxC4Ff52dn7Uaz/d0pdyOOxvaVxc2L9CjP3YUBxcZ7byXV6ODMTM6kPi
BtN8306zWbhHDXenveibype8EA6B108BKu+aebsISDs6+aSrPMH1CIiyQB/1oFOG0DuNkmnOF86c
RHWbfbAzHpItFDqoFdIsAtny4zHONS88Obwethe3foOgAthvrMQNFJX6MZpeQVZmmQfird+JbyR5
xRLSVheXdGljrnABQiF2I7mydnDdw+ISujSso0EVBpcofdLxq7pTnqpDukVbIiEqHeKIfVVD7IzJ
gl89Qv+i7wDGpTs8LQndjX/ZDz/6in8+aMtSVVm2dEv+UsfesiiVk+Ya7yQASxiteJSjQd5lo+Ap
RAX21L6JLATS+7JtkY06GNXpaOCjKcYogsflMEeEHsngn8kMwdwTghrg9D7Ub5Y03gbahNoUPd6y
nCXjYeQaMBy4z2XXej+rcyRv+JGKsE3yScFwCXQIPGwa70ECzjPp9efXRPquR7D4z/+71S89YWSp
3UU0uVVgJuJ4AGhWoTjSYLV0W7iMtMdYXDMCjZxfPtgcdvmfHvKX01iWykq4nHhBg6drMLudnBpY
ukF5BHbndOaiaRYUTVW4JGemxHrpNUHcBTcZBAOHGjiqII8VoXxuXy5bY2ZCHQFMwotIHhXqVGFp
sxsKbj4QjJp78KvwpUed5KSmc27mlTIKzgMT8hI4Q8DxWoCzwNfSOGcCQ8G3uhG5nKTRJfwG9MNT
QT4IgWI/ZkaWL5jMJq19xkQYV+NiLL+iJRsGTJigw+q/uYq4rW9TWM2QFyqXCLI43cC2wAYY5skw
bKmmt+dQXbWG3bd29dy/JuETUr08ZcJBuK7T2b0yrwwchyZY8CYw2tEhvKnLAmMKPHE6RNODA1+x
P1lMhTzJnESPbTc2H1oENIfGGCipcMAzWkzFvoo22uhWw93YA6rT9iVMHiy/FPjBtqoT77oqDWWs
3LBCWsXBPG3XV9IXAAf7kw+OrDZ7cLY0byDYTi4Qu26wqSY5Po6SLzJBNW20IZDIxNhB3GHSMpUe
I9yECS4ifwyTGdlgzR0jwLXxXmp1F7xvQBGYPltzBp4nc3MNPQNlvu52CVHFTi9hFvjLofCx6f+0
5r4UOkonyELQ9Gzqe0hm1gs+OVN9KW7OfBn5KpgVZFstzTvDUQ8F+xneZ8EeNztCVekEBvheOpSb
eFpOfnkZvjmsJFEWNV2kMTJkbSjQPh1WSmeKmtC0H41zHCzjbGNowK1wejisBO9W2tfplXfRkDw1
fAjhtoYvv1yC/k3z/tc1KH9fg5QKrVZ1XbzTaZRufhDRk42VaHTZCPfmc3OdKHvLg1bW62MqMUjB
IfyTF/EujGAkj9nuFRxCUNjRVBHuBLsjmOiSFyGOvW00vAPoBbKXC0zFbE4QbcdEFyR+P/A+XsoG
27URmblJ7zVn7zLkzLlUUep5FrJ4W4c0PDW96842W4NwwiTRoSrUliIe+idCcD0GwwGsOWiwBcCa
F0iz9BqN0n4gdgfRMtE9ncS/flDUi7sh1KVyMCREmnFyIL8i4sC18MqQG5HrEg9Skt5mgeFhoIiy
A7mChrEjGu/Mox/nNQQX5//Fgs55KIwJOUH1ocK5Y7hkYC4ezunYUeHzBmTP3ROzA4BgcQ9MjRqK
ZURnD77Lr0CmmjLLT/MYryfeL2OdWnNA86L0hPMgwadSg/ONDTvgMg7tDAzJMCRytps2gYetAMCh
ko/TfbYkaUHWyN69dlPp6oMgg3Lr1Iz6NMYkv3Ck2O5eBn6h9mtZMpQdX16qvxbOl9Oy7hLxJKkN
ZQnSmR1+o7A5e0fv7W5/Qn71Ejz3dvUKB9tEF9hPWEIhllAUxq2jvtVYgB0JSoSRSX1xWl9X/dI4
TRrsReUJyifznfKBL1kfUMdRiCbtDaCeKSMuSJBghCn6IxL6HixMkZi5cU5scTfYDIYOuB4cEGKP
CcuSe7dGMDYmaXUw46uQP44Vj2kAUgx8wdQ7xTsfylkDQjRQmOFFcyxjH8cGaRyKOTLKDrvze2GI
tEXk22xxISC6cgjTZtNYRkuRccGCqRt88c6GmLBrqjHjsf6olr90sdpvj/vLiR0ayq2qFU5s0bXg
3+L5SSYzvNVlyMFSEyk3yl/rx2qGdLb2k+n1tT7ka2PVb2EYE/J6IRpWpLPSWeb79Nmw5XthQ1Kx
h/5lW/uogs4P+N4zsoxn1OkWPlPQ9ma8I+IO6nr3y5Ys/bbtfCkD0vQq5FpYxbvqRUPc/aAMvhf2
gA6x/YfZAuZ59SwpHqp25Men5BBgbWSOOpdpxM9boPzbk/1yOvRtIypZz6Woj1aAHvE9CRfxxb0S
FWYte8hV9ESLmtruISVLUXAgk16rFxzIy+yo3WXHny/nO/D4r/fqS5t8uqrWWZV4r7RV/w49Zz7A
U+LOnFwhEb3gtIEfBxNb77fy9zsYlw82VEXmTFKsj/7902mka6HUlf2ZFbYJvOv8vIQ9d3mS0Mmd
RtE2w2XJr/llDUxFl8pWb2LIEdk5qFw5U9Q5IZTs5eT2niHAqB50d/I2Xs3d7UnG7BxPBMwK5JGJ
WmCBREYJHIP5fzex3gVxET8ZxSy1xh2ubtBOmQTCDGO+XnjadcE4Ez4dmcFXR/ilEFaH4+2fu9if
m/7ytHU1lurwwk13L0Y3U1YRpuxAXzBPjHqTWi9BsavEY8sevugJyb4vnYyIa9Q6swvs5WrcleNU
dPUVNFqIIHpE6KmjJXYQ4IzRFC5RAVD8zgpG12N5a7zBR6qmoTo4qcjiL+XE/2eL+HMvX4CJNgpL
QRLqeGfA4ca5qHXIfxWIybhNw5NzPjtEOp7QRXeTjHFsDfFirIO2vJ7uwpebMAGsguRzfUYEqZer
rpyBrxSigzwJIXilTgNMBngO8rh8ZLyp2jkkibWJxwS0GpjfAF7dSLqu2nKg2CmCl7c+kpdfUCT5
GzTv8yrVvjT42S0pYjPi9RBd0TZhby/qR2UmvxnH2zFjNLkSJ0DvPYArPPfhqkAy0GT8/JKq33Qx
f13Fl568b5Qo6i486uRJvjM/NArp3nixXi5uvCrRFy7gIuD6PSWZ0Q7Xnd9518ESK53SwMJUHhoD
2GzyXIVkahAP4nM+dnM0WItqw27bPl/AiF0Jhede2Ot4ngW7n2/hO6REEhnY6AZtoCwbX1bLKQ0T
w4gp/JhV3N9wTYFh048SZdojHMQhPplzTLIFBN5FxxreYQwTba4zdA+PaN7x3I5Y/5jooVJYoJd3
bq62hBkErWqsuPjGYdBXQWmRFtgXPVVbfaYwUhVXODCwj/eRfX1M7mHkNC4N88+3Znz77fy5tQ9E
+PNO1oZBEFxEYpHvzyiQoJUMnjEXRJAw4R+tVXFXtWP8EOf6RvGQJJweK0fb6ZsoHCu7IHTMx2wb
HOjUn1VcSZUFgiMUlyxqFhSCEtLOn9kBpVm+ilfdTPUZQxmQLKVZDH/1NKkPaeXqsasLpAeP1XbE
UALGbo19RH+bE11EOVdjJEtODhwn7FaXEa4K9WQABKxBMYsT2B08ReCOnx+M/u3L8+nBfFm23fmk
y2JGI8Qsozutagx6CJF4ZEeA3A27oZrwvEQkuCnZJ5M8guZhqwucZfnjM2JAzHSoF5QRedAZ+c7s
g0xH3kggr3b14uplc311QT8GzRzJXz/oog32faDZj7+QxNLZ6jCbP7wmOAFSnA+p6H2QS/OFQo7n
oNcuPA8SbdA4/nz3jD+/2+w/3b78d6/Tli1F69AHtkxGhKUYbMRk2sD6hkYYQK4blTRdJ2sSYIzK
4ATjWlRv2CyUqwvmQVjehC4BzFpyMMkkRESJBzH5N0RydoubOA+JdPWyxqnSeVl7/TtPk7XVEOGC
qP1yn6UMkTCkghcwFu/QY5I7Ky60eXBgLh3Ri1gjDhYj8hGdyhYME18tN1ayE/DegE5Nkf2hTycK
AWP5pkRF5Sd0pkjPUVAZWMGdgVPuThTi21axLRDOR9BCeBGwZuzcYxU7HEkEYkMPIqrTURHcBzMF
iQyveeKZ/Y7km1jywIh/fu7KUED944xVVIWiQqejNYYz+NPrGDVWIkY3Hnv0ZIwQ+mDui5IpQ3+O
qVnllMo8R/EFLIO3Ibd5Xlyw44E5/lpQGWLYiNAX3hENGQU88kCE8lKxDMIJv4FISj5Jsu7ukAb2
e9X7+dKlb8sDxYCIYKmSJSpfVkyfqmmSy2yS7dZ4PsM3jjaQ9PGSQD66EY9wrX7+QHPomv75rP58
4JdnFUYXoQkGDLJ5Kf1ieaJTOfRT+a5B9w9lGfiZNJQBBL69ZMuA9YRHM8qgSf9wnrQLkurZpum5
UHMZsNZQgRXgLyMdUtkcwXNzVB/EtbhTcKmU4G/i2oDPbTXu/ctedm7HalccYPxCip3qa/Ujg7Hd
G2/FKnLMTV9g32jO4P/ABYrH1Wvqh8jcsl11YHtQsdXYnvASwgMfyxrt7rfBy8eB9NOj+dJwhql2
62WVM7dbRS3OvfqiY5eZn41Ji4GpNjotsgT+5Nm+reWF0IzRJ9V3CapvkC9C5BH+4zVzsGbGkdl9
7iHNqpYBDt8knM+LTb9gTjvGxGIAotmJGf3WTvTIRJr3lAfNLJASuHqtwfNs7KofOszFcKl66u9L
NlPVlzYUd7jzXPbnlYmP7u1qZ3vcLzEp8vNtOKse6+fk+eflIn2LIH1an1+6wlTJzue4pxpq7pHs
UZ5fupFMc+eveTkwpapXwBDn54n02xkrfQchUz/8WalfOriLeb0JjcVKrRQkhM7t5Eale1Km4MmM
BATkKoEjdpNGGtVIAc6EvZEdNK7oEEy8tIgnQXA1Dm+TG6FLJoDIuLonPzEhDAX2gwZIOcsYK6ve
rZuXF+cUzVLVzaSJIpGiMiIlVjR9SBy5um9OdmGNos7DFEKzbHwM4n6I/jO3sFsBbOF8prIjXkfn
1iOYjcatzh75/piFXRmtYZY8y4ikYKogjqQHcWOR7w0bcUsIYS/gRqQoOKiNIFVQ4JfEfK+HfORq
LC2KmfjOrDaj17ku2nic4IuGYzEGeiwa2c8SO98xWznJbnd6BkENZR/PvXPr9LKdWV7boKe19XSO
Ngia5i8rQxq2pn+8LqoEBciSNMDFLztJmallGCe8LjjgchCoZM7ZwwZs1Egc57l2p8uLXnG1YN3Q
UIpOmJGVY6vXLfydaNPil4FDFIqi2GPXXQP9ch7mpHBtBKI90Z4hpH+rLD8gCr2wEVVjtmbMetnt
SXJrqW+v9+Z5Tcb9ENne70PdP7MphfhGSvb546gjqqMmChTVHUNzfYg4CC/4sb0jHsD8JImeah3a
ENRxGhEI32NZfVeFqXDaSco+K1enaoMfCpJKhV2IykLGbn9XB3fXdqXLz0GzMwKvs+4S1dcYbF09
ozwMU0/LqbN1Tt11myqlV+m2ebaFcs7AHRpoeJpXZAGiNVAcMgWJIqyiKd0MS+jnr0fWv61RNUk1
FROSmPIxJ/l0KMpVVl7UWw58JkF73ZxP6xOtsnnoYcoXb/L1cGknirathXUgLhrinWLvRCuBB2G/
rK8H2dz1iIJ3Ur9O6CRoR7V7scYB5t7IHyy2vgwXF53RSeLLsltJS2WgETPxoLI7SKi4qCGwSbs3
lxy2qTCFtqKi7dXUiZI7+ekxhxehw254lU5PTbWgILzIU8n0+3wnEmKMBQxMLWmtCFOZUxhLtGQO
pyuJFyUKDk5zeLroYkgV6yY6jlXwuhlKsD7UvapQSJcro1pUFNEyUG0vb2rB5q+buG4ZUYT9DN2l
pdyBBeKcehOetGpPPVryyjZXF7SZ+bqOB3a7ZipjYB0EmR5bVXVeIHzlpE6eDGmrh1NGLJbmm8ms
xdNFDj3BeGyx8aoOQefXSJvw94rdonhiIHOyGHjmjk58YWrr8B8IxsPxONxrFnwNTlyzW6bm8iY+
NNI0qO+t+KgbzyzDjuDHE0CzdCcNzSaHkP5i5e+48TCRZ9Wa/bEhiIqoas3Wq415cVvLl8o3QjPK
VSKtE26nF5es6Rr8MeCQToSFoM2KaBvjgIhhIWBmsVLJmKFabLZU1mnimzE+ALjM3KDZ3uCwNLeF
IO0FXHfLdVKubrigXHhXg2epP2A5KC27Ygcmgd4Ms0dNnbbJQ3kdsrhFAdKpUx2iVWpAJg7Wie53
i8qytdteUhzw/whCNhBGY2cXnBNdKfTRpwCH65CPpa2Ko72JmPYGsj20tnSFVbeXsTRMJ+chsHMn
giuU2i6rjkYDvuiF1RBHGBuToCBbMHu9hkiRP5odgxhnJmsEvwZzCNFnETLvs57hp7EUSuecLQhn
sNLtz2+i+m1PpKmWZJmSJBrWl56ojC35pIdCtJOJ45hI2Mfy1tDgkrO0ad/pdeTpjbwh8tYfhJds
y5tgvJzf9Wl3NH0jm/X3rVPgNhR8zAZ9ItDSgvOEs1/YdHf6S0km2ih35V8u+2P7/sf2/umyh+3/
0/7RJnLUFMYp2jVnv1FfVX0iKWMG0RgAnhaXcp2acP7eL82zKU/D2/HUHk7yNL1ia/+Knpn82wIP
0BEpppzDPQq5JHUC/LRN/ALJPxti7uvX5i5VNjcm9r1jYDF4NVHIGB5Zc/mN3tE5BbYBffslWdMd
YSD0cAIiIEDkN7RFUoda4p83ayoQhEzVUsQvNxtbmSSU8gC35LPAWp5uixN9Q+0Z5wl1Wa05kebo
qiPVU42IKUjU8SJ8jmHa+ALqLhj2bziL6Lx6WDny9tSpbxIgicPpZS6HaLN4dj4EBv3GiIEwFPec
elJN7I/NNKvTXavCQGgcdGMYAAkZW865w73KiQa7EBvLKX5qLXoFRhiQtagES5uhRYQEP54kV8IU
J4l2LExbODFl8HOEvoAhkosRGnwxEAUImaMgmUdYoCYeRjWIh5AXMcmBbY2jT1VOaxQBzQwjJ5z2
YhikcK8NhsD69tbMyeGRxTXeksQ1ZlADW5/OOWsXegzb9a4b9tNsl9y3zzLZSMGsJl8W9rnioFFN
pC3oGKPl/xBXhGJ1GcRVeEPJBFq8dMRX39XCDPJ9qKMuxkLXUZSJwWz3cqjqFXDJCX0fbtj8ZEY0
jQudWe8neuaff2OxW9+fl3+WwJdyRjYuQd4KxVDpCqotIkoiLc/0riSvpVM9nVbGizwM04pipGHh
fV5EB02f5OScYEagDMEyLScIDrjEuWPSuorokAxHQLmuxJsMP5/INxVm7jiETMjMInELJAPgEElB
hlkUN/kRawgPUHjWH5gH4fpFNlr6VC4rvE8ejI2gER7MlIW8oskFl6d4UeBq8C4TeQrfYB2a5F/W
sBBeROglU2Fw6Q54cDMe4OllMNfBtIUJOQxR5H2QVIdsZvIDKhy2fEK2mw6RY/ioIyxA04OZNWyr
+BcIWfoWIdH+POUvPZYhBMLVKOknJGtazumMEJjjeyVtT+hbVxC8ft58v9MmSOKnz/vSvyTGNbie
VWYv+f0tsOvKOb+fNvqT3I2VGY+ksYMpX80rFiNwaAXybLh1yvkrAfEUtWPxRXs37oJVk85UcG4R
4zibKp3vP9r9fKX6sL5+2oK+tDtWLWu5MjwZ+Ci56fYb5bUDTYS9+M5k8kxQVkoq2CRH/n7F0QnQ
V6awemX4Kb6VuCBs8yOQb3nHCNlCDksYVoaLwIh6aEwcJoJdpu6UHDCQVdo2t/PkvTTldYcNRV9p
QjYesmnzJ0JmsVQhxUhyKc0DjI4JGICiNYRWxVeP6RlKlJ/vXf723nWJs9HQTEP/AHg+nTW3ULjl
YpMykrqMxPf+LtCc9K2cXAFfnq77q3e5lzZERPZ+xnVhOTLtQBZkz/B/WZ7fDg0/XcewR3y6DjE5
Z4WgZPGumN6Q0T0378yI+iMKuey3McO3L8Knj/qCjuel3JmlykcFd4ZFXlS8xuElG18v425+3acw
2FAgcXKOMJsnwZC66UF+Lt/O/61p4J/r+KhePt1yG2sq4zquA2Ts/HQjmZYCa9Ucb5sEbTY23AjS
y21zpzrlQvN/+d6/PXY/ffiX0sjsA+lUp/QoqelLcDyn0RJbKsyCTr60hW/P4TZEhrSYyyxRyCsH
nXW8I83rHStVUpUMUsp+viRt2ID+8Rp+uqQvlUAVNlqWCFxSg23/PorxX9eIS8S1MN9hUoRomV9W
lp/O8bW7j8mfu+vueSMFhIvMNe66vbRXkBvubjPzQX3Awa0aUmKVR30nX0byS/7ebTjO2e5M6Ga4
Vn/ECRA+NrnMgKoBBHp9FaGWJhFWGP98c9+37LrGMAaZli6qX3bfAGlNYIXDosOZ9B1t/+N1pz8B
bEyQOGC72S1+/kD5W2T20wd+2X7LqheaWCnjHTVvZ7kR4DDDHigTxHrptnojZHQkY3DR3TEZbO/x
NESBfhnS4b3WcvHWTkW7OW8BW6zAQ6NSSHDff3kq37G3JPHTRX7ZedvgUoWXit0HMyjjMiIEV7u4
pV/iBR4ibcBfKnlqlHEL3MTmt+6XRHtqKdatV8LkEFHL0/94NDaYU01wQYLjgIYvbX+5zu+x4k/X
OTzsT69q1YpdEJp8e7ed/p4+GGe7IM8MnmA8qYBY6VHBFVr79/JY+X5f/LNuvuyLpVDrgZjwNVYS
cy7hPoSmGs0ZquQH5QL5cGEw/m0nVCIX+ILGmAqHGv/mC8ZzXO3LVVP40m3eaV6FhqScXdIjmJUZ
bhLMI/SVlE5qRmgMGl6l0CmeLiQW4hT73uL17rXBCFMK7AQIcqZUfbhsYEaqO8mDXRkEmIZh3za6
GYz9bVicbXjMNv+XtPNablxZtu0XIQLevMLSeye+IETRgA4EAYIA8fV3lPaJe3qzFa2Ie5da6tXd
EkGYqsrKnDmm5BngAS5+IkVlNTw8fbYRaUeGXnTr64qguOKoorfVD/vhyyPcVJv9+eOEMIXutb2x
hmZFHoDBSnT9gMUSPucUUDFYZQt2JodlfqEyuE8FLdwSXtSoCoipm6R/3eIOtGcbXpyiO2Klqx8P
k1sXR1vHGeBd2eCSbtEC6VVW/24OY4ABksvGgr2ujVyopgeRzs6v+IEfxNfJceksSm5QyAdN+qng
B61F/x6dxm+j820NMmLp8LKvPFAXxc/1oKh8Ey9ZyjmK8NIT4WJw3rPnOiyOg2T06ghuFTLaC4UU
j4Ei4/8LNZhGJfh3VT0r1bBETJx6LCXPe5DI/nUOeZFdBSIbwHZddGIvwyMEVleU8HATBqVVlIQZ
bT2ZIHxRV8+FRg7dCTM1vD3c429ZMcX55ZTfq/t3q3oeVIlT1seNHdUncqNu9YKJmA1lnDFDtQEk
dYXEB4C2Y+euA6MfRazetG4tevP3gmMcyIAkzBZL9X1wbcUkZXGCil496GePCA4HSi9ln04aPGDu
PhMH1pX59gQiibxjGUiVR7bnsHne207cseFqC74z1Se6mDxV5MnQPFo3esl4XlkhvPv20knaOSUY
UBU25eQOQyjOBlhO5rMjZYmr/22uiB75tDqAGMDWvEOGGCLhY5RfPf1bTJzT9oPfEDJCIhrc9Lqn
xHvs8zw8gpWFxU3/1yfKLFamQ5QP8IRDxYjghhlQXthsIldixTJbqTJTMScmeYaNIHP3iIYk8i9y
1YVX1yVVxgAj6rzEo6KgGg5jxZ7FId7GuAqbB+xz0NUJi5HNmaISO8y8/chdlf1P99E5gk0bQqfi
tO0l5MznmL58IttbRx1NetZaJD2IUEFxVP4NRVofjgG9Xccpwz9j6ytCRAIWxQjrc/smjHNgBaCg
y/vHV++hdHWdYgWqFe++oQ77fPi/6W2/9bR/Bw//d5403uKZ7PS6nOqElUSbXu6rF9aYcetSBHez
W4gk80AGNSChc/GJFqraJe1F55dIYiIbPHTlS/umhc88yjYOTGQFSVJfhzZSvpYHHPGywfPQP5x6
6mt0oVcEuBhuOnp0AvQUewj95xYGBZ+HFTX/nG4MyUPcmX33q1NrpoP035OH8mNay7RNonXZRN/x
FihdtUQ9vNKEWHlPeUxlK0xGTXIVC/QADmPF9bcD/rhBp99YM0xDlx3jfRGq7IuiqCSklOFlduze
J1ewtqkrDQ59Y/3oJBOSfDglzM3lZa1t/3221k/hOlUOOhpk1VTsb43fH2tvfTcuRmFWdFxjPqoF
L3twuoQZTiWlZx2CB+C8tJvAyMYtm7+xI3N8VzsPdL/YPJElT6VO7Z+wl7fbB6p+faloyfrMMBaX
x6xOBgpE4E7aqvclgzENuNsyY6gJ5jiZIEwcXAG02+2CbAB5MQM2GyaddvQAX1NMzq+BI0eAcx+g
JSHCl53LISQKOWrkswXZtiraSCVwu361wAU4s4fkgm365fr8FMkrJh31smNptvGtjPjj+ryqWtPj
+HmcanlwA4WHTtZxM0L624CV+QYLUBDk/DRGtDKQF8h+KpxASnJK7j2ir+DklWGGv+sNZT/FtzEt
pHIa2oh7qZkarMKupkXpi5LpU6aVyCvLlhl/neoJ6muqPc41gG0PEJ/LZAtaXQ7DxplL0lIPBSQG
O2KNwiAUBGadiTVL4hb1Nv3aOichOEiSNE8sJcvgbI4FFhp+rDZgKdDV9h1yxeDfF+unhitFcXia
dK6V+PjvQK5JtEY7lidKM4dIOfgHuGhq5wlFDvx2S9tYr7ZB9zGGYvjoIIpZvKYsA4fh/9O7gCEg
WwrD972rvnYOZVYqznEqtcrg8VXsoTUUFObLuTNgbwKRCzZoKmwW6GNf/vvg6k8RpeL878HfNgY6
mTbZrhjMmU+DXNMDtbKnaLh6khO64Q1R4gNOjJuMzt1kekSC0jFf35r6HFjgqYtxiLBeBbT57/f1
46z25/t62wtc66yRmzsXBQINOPVhs1SgvjRreSn9lvX41na8rxbsrU3+s01kK2+7sRcEijyzv2+A
4RDlyh1WW5ayUAM+TBHg2Ss+KdJsUVwYPSlApqxB1SYziK8vuyRqM26yoIjoNZ/F9vVLguLHyr/K
kBbpM0WXLRFJ/TGi72crfR0rRnQBX5oAYWwFcauG9hBRSe9XXW30gFr12zzyUyZIpVKim4ZhqLr6
NjRyVYlVreaoTSgvzljsLQwF9b89zqY0T3rXIO7kI6ebbi8hhUcjcCJpT3asX0aHW5BtH1tjiRwl
JYPKtkAB9HoK7JkElQ9nTWZAB78OJfhknHmU6D0lIkTB/JbG8CndEKQf2XPna/CapD/v7rYeYqnt
0O/k8/WyqlpA87+EXyWkwV+evB+FwqqmGY6sG7LhfG+l/7jeyUM+WWlSMoNyqBldy+zRs94VfDL8
dJiclD0fgc6OE+M6Km+YeoxgYThL2g5sEoairSzFKGmgf1EUdPokl+8zrO6oysLZJwm9wJKqhin7
aDsHHJ5U6BjH4Bwa/i8jyPopMPjzRN5u4fn2sMyz+uBEUJLT64RpBlLui0+o2+gTMnzNwX+uYsAW
wMf28v7QPY3EehAUHaoArGMfUotuZcynWLVy+pldG/b+2Aa+4tn9xoHs58osawvmhEgenwd1+7Q1
cevqFETA7fPAxIT3TNuOl7Ud+kbQmS9PK/vzsJbgXtVR+cR9aiN/qJAPO7FBy4h7jmx8lGlSv7ao
vDjAf1zzw57S0dp59fkpPGiHdhvA5tCk/bRXdyvdbZYSCMWAxmjKj2SKNaD2Sfc0oIFv50xYsBRA
02Q99hRfyPMgMNPkSFqjs7MdN6BXn80hh8F8m63QSBobfQXrGqKbT1HqiurOYVb41905gpHItssF
/EHnDqUT69v8jrgWKF02tppI7SJgl32sm9Z6F+YX3gwVcSZA9zZVEzpFDB/nOtgwkHdcvXFP0a9t
0dpP8ZFKJMgyouq69i4GkU9Odn9kPL0pOkRMvSkT6tw17G5WzdSgKS+QKU/5yZROqppGG8U7UEBy
jUChIhVjJMAT4jG1HTE8Bvp0EDgoZ/TLo/nzk/m/b/Jtwk1Ol1R9yjyZZUDP14nOQb/0af4Q7YnQ
03452m+X5G2Jky7FrZHFgG6+wAfBlfGdALOux/4zmzu/MJh+XE//vP5v61ZxOlUH58mpmeusTQVg
A6dbdw/rrPAuIHMpM40pDMghHQXCovQ4YtYLy26TuYhvna0ZaITu7bRyq/Evl0EM979WORBFpgps
STXf57WrctWV5MVlUC/+k87xl7epu5c9RqibxvEpDcPsDE8eALx6+PhN7vi94/rr6CKFbaqOZirf
O7Y/ZlWtinWluhYEOd3jQN8T3+Di+/mYUmh8kF06D+To5Vmr+6TGGxwICoJand3/hNIrLmXCIh44
ckLPJBx5rFB8OAM9RrXTZyDSy8W+HbNMqjIDe5P2nZHwWu4cwswvg1dEduff1/LnNeKPsxGr5x9n
c6juhvUoOBtyMMiKGVcyXveATglYv26785hWxSNYXwq4pBB8bVJbwETUdhUeRviYz2m8pssyqCNS
ApRV9C2sI+qUuo+3VBcY8HVIJRNFApxW8Ha/UXpU8cT/62a8jT/9dVesq3k/Tq+GW+zrGUC0NSoI
DCrrrjJDOOTXF1/pADLC1zfBu5jVGSFm2AjDPjh5v3Uk/RiBaSLyYtWFZ6W/JcBu9UU7ZbeaCeET
jTPeTL3tbYlbTmB/npENkWnY3gYwRM73MJnaiUuvpsAMoGylbYloTO2lx5bSF35W0at7/iVIJgr/
4YL98f7es1V1lVv60eL9nXrkioy8faBkWbRMwHMysqxW/VrGSF2YYQFWPeCMdwCrY65Ard7y0Wuq
oNfjgRBTDfQmsESdgmiieXrFJH+0c8VFRiWKGpN0RJcOnTsDA0DA07t8IUfIulx+3S8mp5GkEXkd
1ulHsWAA758IdbbpVglzdnRbOuuqwYGpdMCrXR4ekilEiY7EkPaPZGh7QvPUSUKMVilqY0RHsySB
rDo+0BSZDaTHxsDElzVP7ZDzYfcrDXHrKtjKLygDHLBV4aI34R4ka65FzT00Fi+aoQr/9YycW4Sj
Ua207s8uPkjpq20Dc9AoZ3STS5st8ElG0kAixS1Hzse/R+OPVUtNIR2AZsSmpC2Wmz9Go37MD4Xy
EGteHVoPkQK55ky1rSK6xDAAPXWU3To3fKiwNz5BKvQMyyMY0PbV8oaCAzuqKrKb3+aIH9rsdIv3
hDBTl4mjv8sIf7ytS/mM5djgbRFK0dHfytqXMjigwcDhnEgEI3rSBMeKyXbUOGMTeSQmiTwEMo0D
LXKEFbRKNUDn28DGtjrXey+7DGnBONR9uryOGHQitj3d1snqxPyDEpmwGGTyxUfpWaJtE56bPsPn
atK34GqHXrUrkw5kC6vwUlK7ZCE/6ms7YQNnfzgZK48whKI9xLc2xFUPiq3V2MoQTQaoX8pzhEz3
gafM/IjOpsTADtHtKXpZAR3sQGyeRLi83dKHficfpkrXWdL8y2lml1lx/rqDqiR9aQ6Ox9aB1Ps8
rxe3cmichq+sB+/qcNypGB0akLFaBQTdapzly2Rog6oHVVWN74dW8gxji9TjJucELgrhqGdvWbsw
/rofF85zqz7bvF/xzc8gATGQr692QGMwg0jXcdlp3YXFJrv7sk+CvJpfEWCcPSCEUDqo90LqOWCl
GhbonAraMYKj6WXkkWv8DElZpu3GDmMiPFyzUIqe/XJHseIB2krl2gcW3zg7g3U4+4dX64Yflndb
Iwa6z7m1TesAiVAho2zWneo0ehgRNaPyFV316QWrsWalluhZaOhmM7TJWBKdXXZemcUwxz6WvMvV
ddaoz6PTGFFeApmOVfLQqU1PkxbQSMt6EW/KIsJ6AHKqoXXgvjW2T9NHohHN1gtI27QoqiFm5lh6
pGHptPIxK428pBgAaB4x0qdCmpmqPt6NUdlNr0P9tErLvkwvrLDfBgJvKeGJDjCMLB7desdhoWjW
yRYHIkDiVyqmettW52zgYD1cSUrzBA2BhN6H6GvN5VRO+w2Pjk0DzgRHOTyAszW5UmoxZDaYauDF
ktA36DKlCuIC+SWczldsySWS+y7t8FXazuqO/KTb3Yf9iQiKDnKKtUo+1zMkhW79WIAvHiedtC+B
VepAocjWkE2b2j1TDsG9iS38PpfZWz52WjkEdxrTnANQHlG3AkHNs9iHGAicoYt0KHkpGtsCXymB
qIJ64XZtnDa5XH5ZEN1ppmwjqiK5/LKwcu3Kxej68m5EU4I8CdtW3CnrCBauw5UCkgFrpWlWdLjS
e5SfuiU2Ln4OW4w5aoPJ2lNYLyH5QihECyyneuBBAKqaesaWzovD8UNRu6ezfy2miCRPjMhQaToH
hRons7UACNNG+0E2njDaKda0nlHGLsqu2qtZrz5Pwiq4HAlS04YdSMb80HJOAddTx1YlzVDjD1Ci
0WHEFdJbYF8LI6Lke1UmPGgqthui/G7ghNtR4Flby0sLEzgJGVjfBlb9wqGP2Sobsxaf6lYhf2Fn
YGd08LeTCw4ARlQaQx6OlxHZdAacKN+1rN+2Fn/ns1gCZEeXaeFxbO1dRnHOlOwsO2oyVWtI2ijY
nCG2iXfbr4qQhdFT2zEsa/yOrgHbHYS1pood9jMN/70m/VDhNzRL0xRgdJrlWPJbhKha57ioX4Y+
Kays19zTvl6ofnUuOuqR6gvR9vOit+4H/JW1a3g/5S0TpsO/38MPTYAI4AxSAI6pk9cy3zJHupLW
+eFqxqSmEUDGPU0am/HojNfW3TOeYZXNJUHRyMAs6OtYnUqP3SPT9g4C/ebWUhFeSLealqLGbWId
p0dIlVg3veiHpjM+Yap5FXRLApxs4kFRYDSKfEkVA62EOJz5qtm5xVClxuVpmp2NSW56OD6mdZSe
N8ltfrp+mOgwz1hUlB/xY//ENZmeYh+zHtPxJSky1GUJW9Hsmcff9kI/RMCGIZuOpesm8gtbe9um
mRf1dbalxp4ACmln7etEDxz3GlzH6g6QJzM3hMLwTCA+vt1pKsKppcU27qX7TcsJz9g/ocbe0MgW
kCKsPhXsEUAsuOxQiNrcE21+Qd3KgvjD9A9t5O7LM6Chvunb7XSJEGxECOdn0zzzQY9V/bODy4Er
z42nl7etVjpK/SRMliTB2tJe71mdpOsszCVbRLILpwE6MKq5JoYV6Fd7lALnbBYeun+YWoJQjZum
YLohXC0oRRAQyy2cBWAlBfgO9AlUJ0CVqy7NVMLvBKE44EGmb1SoDhzkpHVzwtKIBGTkl3T7D/oO
0mmKZqgO8muSrW9j4mwdDkaWF8oklUJbjjQ7SuMhWE/nONGYtJ0WrKZjl+DVhidtB1cMxeFA65FV
7I4gcoonpJAUq9WwaJYntX1WAWuGaTrR5bmuDiXpl/Hz91RCOlhlM2DoFjDTd0xCRsCvHOkVnLzk
tqmNK4lCoePdGyT2gXSfN/bi3+P1x+MxY2gMWJ0E5Fue4nIqjrFt2PLklp0A1rRvh6NbCO74REra
LyhQUvvfB1TEU/7f+0DO8I8jvo2Co3Ks66ThDA2rLT3Sbqayd2FMx5WFWyMNW1FM1AXMT5pQ9Tk5
FUmvko3pfaCffqmC/HTyFldblpm6Fe27HvBHsBwnxzyn4V+eqMeloW/NQ/sl09kVt2VHsEcP9Oz+
cvJi9ns/ectWLcVUda7B9x7/jyNetExN1csR7PdzmZHV1SjGXZVXSxrGC3iBhxY3G2CXCp31kW1r
mSoZtfZqVcUfv7yTvxNUVOsoQbFOmDI3/i1R61ztXDtXNskOOcqNbX3caOT341P0qDeWMFcCovd4
YQ07/feB9b/zAJbCuduGSulJ+wtLlRxvtSJp+XOiMIMdAgf1CUIrKSSx+wzpt/qCFkqyCmqwq8ju
fXeLJKKlJyX7wY1Endo6KuEN7Q0VPN2n6msVQObxkLxTYW3QIMW+otJUA2lRirJTkGOnhWdD//Js
X7PgmrbStJeqy+Txy8D9oXhkiRqxAataB1X9nRn/49aqUpaW95tTTq4xWEeZvSlUs+PITFDC21IY
S6ggvCqZ/fty/nhYWNxCdqCw45Pf1ltFPhuJeXhCAmdHn0CYS4+RoiKgHyWv9RmBBjfSev4yiH/Q
hDGXOg7FMsDciua87X7zRDIME9XujDij7XRNLCJf62J8A9ZBbI1NUvvusxnbYIzacgYJa0jqNRPh
xvTqYTBzQizpCCfwx1jdEANjHwDaP11rGLchMzp5fDXT3+7Q34PPMm1FRWQsO45lfJf5/7hDuvOg
N+ToFDNtZU0LTI6K/qFjftD5fuipH1VIS0PfnjgQyf59j76Vlf896v/7wCLT88eBbamUDkkeF7Nb
QEeFf+5o2IFT6WuRFG3FrTw4uRcs9+gL80/+NbhHEhIdwPn+vUdDWvsVqRE2caO6c8WiT+8CdZzG
/ddYHrxaejf2/v1uf2C28W4haTuGzEJkvutE1cSSbP61mCXYWRJ2UZoVniSvMZ4dl6uXbGmKifuo
8rIQw2EHhWTZkj5MXB0k/FMAJVI6/3x9ph+02d0/7Tk5ZqUNx3L5XOrt10gEI8WXPjN755481WfX
HTZP3rWNpiUL7JaQCM1I4OA1jMXnDFNBLHozfIBzH/Ng8rFo8u+Ikm+/ljxFJPDXXdIEnwhiiWXZ
byMpK3MnORp1MZPHj9UrOg6ynjRN29Q/qZPFHitUVHVeLsAE5BwYE3llx17fFyJ/Jne08Bppgzg8
EyHBesQJ8oRkEPKCRzs4nGFqdIc17fFDffjonrug01fVguoH+dlmrIybQbqMMRcGIutfJq/2o39r
xwiE+q9Pe59+VH1mQ6paOgZposRpLJu2tqEBn2LozBpqPBTn6X2J+JMdqjpJe8Wgmdk3zxooT1+d
qVNtXPSK3nmWTuwWzMjuZWx342U6T+cgZvVl3c/6+TwJztOkY4yM0WGY7uJh3QEWPrngHWZ7wgMM
H5meGtGfS9J4o4ZKoPfUVrV5zB/zvH+fqj6tI4/5YVq0lF92WAgSfrg5pGkdVYWUYEDH+e8hREak
upjSs5jp/ROl8IuXjGiipa60wO3dncOr8ygY4iyouUhwfGQkmPjkiLws/941g1vwGltY5sVo+fW+
MqTaTjaFgkCOHXg8T3p6lHh9NXpSgr8FlYfwwgeg4tKVGurBvfMgDoZeBNSe2RwnHGBzptqlI5g9
PuB735Bd+4P184zZI/kDYDz7Gtnq028u/o0kQONOXmQBeWGySOCavwWSl6wFF/dF1otd8UMAEPmj
44TXsUYeIwP/HjhaK5fdsuLhYWZAfbRpsPPrsjO6szGiPIzg2ATEBG9FVC8gi5eesbrhfYRDIj6s
XI/MQ5T5vLo37ED9apRdfKiiNFJic8DgeqLgxKEX5dGn/RUrgnqB/AOB5unSuQMrgMEzLr/sL2Ea
icIJya7tvfDoEc5jMJnmqkJGOUBsJprDngGMTfjn5CwOsGoklxXvtcnQ01JT2Hy7vLA/QMkt0HIY
oeyeuPzK0OpdKtsALwgIaYDCWIyfWL42x82DmHTJn65UafFjoGv8REcbcESPVzAhL+zytU7Cg1VP
4G5ciYLqRJqlc7V72R2GxbJY1mBylnd+7PTLPKnYPzyT7OUI0onWHcPU3mLnOterqlGf5ezsrlbr
u7seKuQxUSYHirvBDNu9u8Obh7ctZLxzRCVOCsjN+0yhdD7tdqPR6Gu0vLhLMjDBA0lH6Y+eLg9U
hH0I0A3JI/viRvyK2kuMaPmD+KRNxJ18je4+P/10I/pnB+S+WrvRx8dn4u5jb2EH2+3+GIISHG+3
mruld761xUoqGu+FryvOixGPnbsdb+Ngu8+8wWCwH48Xq6u76E73+LS53dWNU9qL70rcreGOx9sx
TE0XT153I7mbm7tYYHm5WK1Xq9UCN0e3YgXDmeN/PmJvz1FLd/vL0vS9/Xmboy2dTiE20CoywG/d
yp8r6UVS9KNxKmdsgSEwoO6a6Leu5L94p7iHCftM3sLB3245uLCzMuBOv4Cb1F9p79IzOANICwxs
cS4W7lMGn8BvfcxUg6fPhOLpHRmL0iuuh8KdSpxxHInvhskcit8545fHr6cv/iw+DBwRla8yMCM7
Eq/dxyzOiyOeCLKI7rpP329PcodgmdzhbLjh63CW+rNh4g25mEY4XEuYqLc5mwIfBc+M0AS4aOh8
1r5A9/prXmmz8cO13++Hs2EonrWw3++ri/UQ52x3eOWBm9G22B9uOJbfUAPeJB6dn+79+xniwekS
RgfUB/u1u0vC2qXa5iYhnrvh5Mb3zGBOukd3xi8mKJ8WpM3RHZoeX0E/huJrFm4UDsbaO02noC09
qExe2aeqwHltOKv/eeQdlze1IVmNBgV3z4avkN4YBuwuRrTAtsRjTOaWx/gY4YbtjiaTiel/7aJl
6o6O0Wg0SN1ejyksMt3aW2KYdQ7IrQNuEOLHz2oMheUVXKo2Vt20FmduE3zwE8vRV6/XazzsI5ej
5dfXmXEnDkS2B17ngZOnvYA3Id6K+H8pyJf5Ehp+dIx2vBfv6I2WjEVSIASfPbxkJuLdkdJowxDh
Q4zIp7uD+DDhxZlheXeQPHpViEbMU7x5hrtiEsgYzKkuzvMuXJaWHn7C3XLFZ+Nhs/L9UYQPXtkK
0GdwrCZimm7G/3lBBKPuMt8jaOEnsP/8KHp1gAW8QqX8Q3jY8aXzzJAweMU9QqTvdmh38B7enP7g
UBxXHB8imHf2ibr5fzyvsAFNGMgn93P+7dLjfn5wjT8GA36oowSDwYfWGXx8at7gk4M1Qex+MpWI
0Q+nysXdz9/vp4krfokRXnUPeMG9uhIwHqoMmif54i/3F8CeOJXhorsf78sWcgLx6W7NwXa/rRil
ZFpwCjyEVWtbdnVy2IzUA55+jNTuYnEVQwtsAB/fvnAAyrEoSN3VLRB16au77RZdp20Hlyjmk9mJ
NLJ79Pcyzpgvdyr5Yh7YT3EqZeYrW+Pxfrqv3PFWnAb5z+85ihCWeUkEC+DHiOVE4HDybI+UR2gG
TGXbLRabyLRvmDa6OqJU7stv8un/KGLf5zET/yZqh7pp6c5bOKOnWWqdrtpj1hfTD2d4dbvr7n8m
nFV3obmrLrMxf8l12VbMy/z/1e2XAZP0arES14tvYH7w+mJG8nN/5a/EpN1f9e9i3VmLOYTruOLf
b+56JWZ02N0+kw/jdLNJ/fWa70GjG6w3zCfD9XqFktZtD5kKZvDYPCYC1rPhsHHbk3b76s12k8ls
0r55DNvJ99CI2iM3srwvxuxut4vaTC3tiEc6iqLanUx2EtlJcvfuJIoYXhE/0965ux2tHd5uZLYn
o6u34+ehQQRfjmf6o50Yr23Hm4yi3Why9r6wVJiIV6ndkVhEhev6rH3gDbFt8nc7lsGzN5lw4Cga
8cEvXnLH0Xdi6WRauzH38NvkP0vnzePvJ9//NjsE7DX5t6vH2+1FQW/Q+xCjM2ISGfTcnvv0Bsue
GIEfH99DEVEgwzjwxHI5YIQMOoHXmc/n06l4jvZ7llByoSy/ra3hly51lm3MY+hao+8nD5tLZGuM
jql48OZA7dz5gKE378wTt9X5/i1xO51Bzhied4IOozKYd8Srp9H+7HcYfWPxPG8ZXPwEU427H8fe
drxIovHYm+6n4/2YZc/y9xy1cr+/FW0P4O0AgbXbGm8v2FqOF7yzrviLxYLBwf+zto9Z3RcrXDY8
3DXFwg4DGzMvsYqKP3jjkzde/Hstpxz9d0hvWSpSTxOFKUWTt/CpepVJktyOj1kermB9t2kEii5t
M6Le1n726p7SO3SVHtj0oJlZoeLjAD5QA8K5lu6RN+ZxFp9rx+U5Fkt5EYiR5OZYglIP4y++n/zv
f16JRVp8hxzdv4eQGE1i8V/g4oJsQkQKegTKmP+TWmp/wb/cg3vQfYRSd/EIoWcHjMBSXB50iN6d
jNQg/lzUQ6wrmJfQcBMD2VxrMYv1V2sRSuBWzf5E8cnjtWFR8UFk/P1VnAFr5GZDTIBSL1jXPr7X
oYgdyG3xvuGW+5yK+AtwuEGxkL21WPVVjyhTC6msBGKUH1siSuBPvNrdE6GnNHl0H928m8GNxPnp
0M+6WYt+LRa3u2+xXKGmnur+0yN4/NrtwIqwFk5mCkNhdPkeGmIIitES9WqvRwuPWA+/lr0P2w3k
cNDriYAVZJPAjrFGseVoH1EY5UHhYx3g8qpfXyyRNC+3UM54O9Pf2TMxDYDk82A48hX7v901Yqzv
Rk7A5p9xTq7bHznejk461n2qGh58DE8f3n2Zz5zOIHEIjLZCK5LDWxvYIJpRX9hTZiyB2fcKCJMt
0OY0MZndOnqwJALV8Aw+ZVTjbHWkSIIcKkVNcMUs+OU3LKlIuDqIjHChp2WetRzhFyEFuxZ+hDb/
kXhtsWT+Z2HF+CY8rc+4wrWwl5pmmDSzqLHa0LsXY5F9wg5WfCgfBbaN1raIATa45oDqJWauCcbH
UvjvUaR8d8e/ryQWLTG65pDA1uy3laSSrTJpSrOY3ZGyYYqSDgpSCBdPffXLTtEpWKN7ylQ/tvUx
rQZnykdj89xZaXRfQMZZ8eXRTipivPxD/TweQpPGRfI27msgew4PHKEpkZyIIJNp3G6E2/uw6aIC
6DYMVexrGBuRNLg//ARNS96zqWN9kcspdd/8AIAkM6ts8OEIkV8TMGQSIgmakyasriXZ2/ji3dtI
g0C9xC3DcGXNuyxUx30pvoTtMA7z4k/60Brrw9eqrLrFhY5qTx2KZjAjBEdC0MPuEFH2kfVf3A6r
bbQ1Pm4tse+HHjZUphlLrNSS1/jPrrRpPNdGmZ89A3PyUod3iG3wMUeJ7oNp+7U7RrHELfjvW8Qe
EbYMdSgFGaIpUvFf/2uRaZrnvMmfJJaQP9c0OdgdeuvuAw0sqdZFRlOSPOokyI+v+Nz4zsO9MuSN
gU6eKY/yb7XH7TK6zrUlFbvLNJFm+jyNx9gBfN6ZYnYWREVsQwDHQBS7BwWdsWXVOuAqUkGG9ZgH
0tbrIyGsfHaQlGCuAD7LL3oxddWnq+A60Dp+3cNXr+rdt9jTDy/re5D5CxPtsDPDmYS0ilgILh6h
yH67BxDfRmJIagX9TyBiPuIrUlxkYVA/isUq96hxt678DmGNaBhTev/BWKSS2DFb6hL7xSXc946K
en/IBv46xGf5sc5ffTOsWB+npxYV6+9GzO/fL9fuqRk3dwq57vlBEFjhXSs+Uy/piNCOHZ8w8iaS
C8xACh8ht5vusJbEDG7OD4VnU9E77CQglb/yg+S/8wDcXxPdlY6bKJlR/b/vb3Fu8sSOi4KFTGph
70j3Vi/3y07lPfy0nbePrUf70b6M7oM7+ThBPX604w6+ViEdzlEVlZHSoqMh4IkOFVdsqwBdhOX8
HlW7lPgrDcUWCsEkkcyOAIct0xdwXPfyKWZDh37Itho6zGtNINNqyzPMh5j+KHaHp5a2yCblrAkK
PlWfNmeUrJhpuGZICCLuDtOaz72KVCx6k07VKvi4tX6dqv6qtvHsi14j0S5oWJb8VjNIX1WmZ0+1
gQrkPQutU9C/J2eDo8xeRZpcXx3T0qLngQp0vbhS4FfSsfT8skwIuJiWVFZLb+odxLx/z6B/RSG8
K1TrJmwulSDEfrt5tpGnzak6vSZ6OXmY1J+qLxvZwBHS5ObXas1Pl4C2FiZr27GYE94m66KRnbqR
pHqSxzjdANgpb3aoawNZr7wyU/qa2rflzb9P8K+qhzhB+sywalVsgWv876dTKk+2VTysenIoJzGR
RPKVpIFSzONm8v93oLeTy8ukrtIbJxdXwxyf+8sifyDt0bxn/EvsqP5VvOScLJEFpoIquDFvxcvL
/V5WltrUk4KMNYZzafnqmc3cTuNdnXfPMZ6j9Z0qboLDHJz/F0lbCvsWwPPMBMOpRTxiiXTu3pti
ahyl6H787WL8zTp6e4viUfhj0lfMOqmLi/yfq1GfKKTT4rymKuwdZBR+Sr+ydiRYAVL/+y789Dz/
cWn+opOXaoXtgFpPOCDaDqyJ3Fe9KqT+Wf+MiYL+fTRVDI//Wtv++zTtt6crt57662JW+Ho9Ni9A
p1q9f6UqLk6uQ6Wj2p0udKJS0z/SVHVJCdqaxpdADr3stVXN7HJ04cac6mP7pByiU2W7FWyBG3Dr
vPp/GOh/Xpi3xzPLS+te0V42UcFZ0solS4FhS+4dUxASN1f5N/qJeL2/rgyFNNkQxWD7fWI5KUfz
oSq3eqLFnwaIX0nUP7MUpFOe7p4XlD/KFAyj2ux4GKWmq0IIONsJLiGdcUypYSDf2hlkia9/37Gf
piBbjBpmU0V33p+PNDtVd+t6qSdPqZ9Ln7UxT83OWVuYvEWAZIbz21j9a3XUTNZEjJuZfIiN1Ldp
/3xGKJY4CdehOPWfx9R96hA0KG5VOdxLSHuvCybvrGfohzIM0HV0RQcgCKfVDbGQiG2k+cmysXy+
Ax8EYWBJ+M38H8LObFlRbevWT2QEggLeUooIWGF1Y0yciiAihYD69Ocjb87euf7Y62bFisyZTgTG
GL233oqXNgyT8g45THESRfkXbP+fNOo+bRp9rjKWiBRV/vZPvX0ebX2/td1qq3oKfdbkY5EgKj99
4snILHkistmRuT0upg0syOWNLD8ml8B6DzuLnqS5rFsYNEtxHi++gAJTcZ9Or1Dap3erYc4JXtYu
1T1Hr6jfll8oUIyA1TOe0ZQ4YBZQHzBZoYTAVBfZFzOTf5l2/l/r9r++4F/bU6w8nupNrrvVqZkT
3TOW7fusfHIIaV9Bs/Od5N1B1/ZzCNyGfDKIFRg8id1svcQqITmXu//9Vv5TwvTfN/xvQkE3Gd3V
9sUNH+4lRmGN/sVgA3K6hiDhS6P/nVbdgnYDl0OguQTi2abwd0zSIrpZs8VWt7JTGh8g7sJRV/9y
df90kvtzeayYocTRPfzjt/sfu/lb7SaPPkxtNQwKuHbIMZFFe0+ZpKYunGAP5DOyG+nJj2oXm6eC
QeDIbLbq8fNTBWXIuO4xVUa6EKLuPHeFhRlO91ylI0i4bkepTjqqG5sU7QK1+5PgKmTsEFgpuu9k
ejuvKI71nKCgWOsuUkJoinFfEhyUqCYqHxdUfP02muX9+BoHjw8uJNotoPB/zEnDMIjq7HrTdnox
XCvRhKDDi24tMlMJqWu2FN82cYQTEBLzlDJxFkaGcEitiQWFvf8UBJHKc9ZGo4UUFdELCJER0v5h
L1oyzvXRnPizh8H0Fy03ceE2RO03LJCHFz4cpAWlmbO/axT6EkFdqia1ZiFaufnBv61bYy7as6Mx
EdcGQbyusH8ZIozQ4b83ED311h8Y72DgkLll/A7ZMgDOVhhoIOS3B4sEo3WEY5eBI64mh2aWFEbN
4lrCB1oO3HhN7+8MdbjA+IbSjQ8M6OEZeQmG6l4H2I1M+Qdp5iZ4aX4q+91NR8xDAL87quHYUoDp
2iPlmUZ+n1HoT5W6eTGxiaCfQSS/oWIaB+OPXZDbvCAdXtYz2PmEMOr8L1xx0i0H/zL/Gv8feymr
9v+/hn+t2kqQiuyRsGrLTz/rfOd6BUEjM8ttA+8YO0WmHYLJLDlfDyNZL2O9Ojwha89OmxOmVO7T
WRB1qTIiWZwOr3z6UiwR6zLQmQ0qGUaycaCwN/FlnZF2yaclbFzyJ1utW6cztm7u2hfdVreNSdOI
/m2R9SfBXyfmf367vxlU40F+j7tP1a3wRMXz1K8bWLi4qrE6EqNEn4XkOaFubrTyiJSi+drCV2M3
/hJF7BPI9maaU15gEBfgICVBEEYyO02fHqBh0FrpBi/kaLIbbR+sT0w1bdYwA/M5A/gnVj6TnbCN
fdVO9292ENTJsZaDIK3a/ddqNzcmFSwIS3jzrt4g8qRho4tESjQ4IEHEKJctM7uv3t5XzfGU6M/8
YeIG3sr249Jh1PWxG0/k34awN76PXkXydaspWFahDbIpot8xbHE8dMZGFylbltEFjyEC1MDszCKX
tXYLbWo8kx/IZaav1WlHChyVXeQjC4cxr3PKVH55eJuSB3egjwHRCPl2IctjbW69bHQTb3tit7vd
LvVJwQ2SgBQRrcAndvHSUp8YnVXD8oASAeB2CQko4A/A0kD6fl/LZ5CH6nIPYtwzBXgtVEsBWJs/
mOgsZRMLjbqPc09XrOe3OVigAsPD2WQtMCQrJywpJIYMQInvJOa0tknkzH0Z9MiqAQ5iPe4X1w3i
S3FB0obfutXBaLZICmazZfiDRt9thX85BIf/VKuzrUNWx9YF30k4iX/1EVJ5Hw3V7NGtBD1bMMLt
eYL7x8NobyZdfEV5voxzoFZmw/N3BSPktkZvsMJKhFWjf603mK1kEO1gCNDJMowB8Om2yCxTAWBN
QTWGCUpo5BUTt0DT+FF2+DJBZ5ReUAHD97pkGjmO521ptutCtuUqbLKtUBD2Agf5rlfrsgrb4k8C
ZZm6yYwEoIH5waXXr2PzlrvtNHPbek4s1cSbqD4uy4RTVdN4c//FX0nYfxr7cGPFjHNj+AOFI6fG
e/C/xVbaPizGiTy2ZEP0zE/P+RYFA44lBQ6eHKrbCBZGUCoCzT5r9a7hFSxEryP7e//wQhGikRXy
hiHniZqIq+upNrUeyx4svjbM73ZNqGbi1sXsmXbYNmGXEyDWyfUhIpkYnzZHFsOCIfkcwUoH8wg/
OS0N1fb6Tm3GgpxanV7vgFG/xmn/AGqVtP+95Uj/144zHE8UOAVDOIF/qqT/ONbzUVpARs661Q0O
xwSyjp6s4K1dRLYc5Yi4LHt4FTgi5eiH5AKtZ8hqH0rYLytxWREDOTaE9+9HnilzZg7mhGyQ/32J
w39eooKWD+U0zLQ+auGvKclbrlCdZXKzigWHPmrc+LW4TiHzpLKV3bcMgR/p/l9+5z97SH4nsbF9
uY4fxR8Wxn/clkmmfE7dWILKmpRBNqrtZgKtH91893snEjm5VVSx8Dy7bXNqrC8eCLxb44JIptJt
1QnyIafuRv9Skw//efgpotBzXFmpI3CMv1rNDqpiWcf5C0NIQ3xPHIGGqZEFXRlYQBuDklTpfC/S
Z76Ip5dyMOUJTqpdZn5u9r9Sx/8ZUEKugjiB+CMNCfMW/mYLDrNvWU6G6WsVVxInxTs+fyUOYqWd
f4karcTGmXzVhVSg/5u0/HlhllWpP9vTdCg1//aS/LPXZJA2ktC5jwU0N3+q6/98YJV6iut7/8AY
II1+Cgc2FKojlrn+Qp37L8tGFKR/nNR9DSJIOMSPRPq7vx6FXD1q8ft4vVbQI2EZWuUWew7ooRWt
kRmv2CcDCNwwUDBfNJ+2NE1Wo+1rnR0KbM21tphJJHVAwDO4yhB2BXNacPBej8/OFwJqA3T3gjI9
oi/R7rtmB6GvD3ltp2O/9OCgOPXq6xKmkAXPr/11a7+g/r7ioXsT0ZHjzUdcSoNV+90Y7MjZWSvo
/g4kq/Y3hqnXsr6MsXR+a6PLM/zix82MsTuOiFsZGwNFEw9Uvffwc3lNJfu9i6dD91briCcnJuKZ
7wenaPtzty40nuO71prS8QkN5L0sMm2w5BpNNUDf5CBr1OSDAmlQz93xLJ2Or0VstXZ1QaZ0W3LY
p8wqif1q5/2mcjdT3NCn2P3PRpGwQfae+x/37VF4CXNyYO+LweK5mIDfcsquCFUoF7n9DkSthbSF
Gu+0krDA0zGd3A1GPvDvJgkgxb1P+AvhiPLSVO6lii5NUzBCwRFQu1O0w5pzquVpxcZObSfA6al2
Iq5Yh/+9qYj/xCF5Z0Qa6hFJCPj7/HXWqnJX1K/387XC8i7GzKTo3FIxXptySeodfgXfFcLjSeF8
YbHSieK/DYMSm8jB26M2OolGUnl36VJiPTnQ3+hiuNo6/pdX+w9n779r0P++yr8q7M8kAS1+l68V
zvrW8Py+9VAW0uETYyzVet5mCTRQRbv5E7RVDLK8zml2cgwHCSPECQlDQRI91KUCB5HEoYBoHCiN
+DURl/VvKbeEePdX84+rVSdM/YCuZUH963C4Z5O3LDSP10qt5s/PUU2n4i0YE72OXyqq98b4+B9Y
NIKVhJmFEaMuBbkDeJHcvGNFzZmYk+9c7KaFYMQPPwsmJ43QVe0r6hYWPMwIhR8LX2jHu+e2EA6p
d8ZOdy3IV2oILDBeOOUu+MAPy+o9Hc1akpmgD66L2Bz5dwszeV5nZeTXs3Kbeu+xf4sdKbXvOzKq
3/gztU3wSo3TZXK3JKvRiVEBrB3ZbaHdWTpIk/HJifX6+GEqPzbxUXlipueQ84Qn5eeN5l5nXsYj
opCXw+EGS5navvuVRQSpB2dWsSSF0cv9i5kMtHJMSGtdWSC+EzW+UkPOkj6EVpf3Nm8UNEscbCXi
K8QZvkPmic9JNwM3RSznDJwb3i2d/th+eiJpcZHDJrEKBl9ePhv5uf80Pu4zYl1S9gw6s+u1bFh4
G57zueZI/Qg2JyT6G8hvs/9ojB+lzub+CN01Gbj5Z6aejJLyq/NebSBAoj0ZxAnF23TDqJBZkAys
oVedJYx96sJP/TOiaYE1X4cdfqs145HbTDIaWbcS0lStDnwKPGFboVoDi5CdeIZJyEIyhhFRS/LF
mpyf7HgWgF/GTJSwRbhinsc0pqaBlKxbbt0O0hnl+DMck6+jt5KemNkucSUr9t80fy7eZP3Qr7La
35xIcp+WuLJ4EHRWvD7f3l9lUBnqFjXAcMNen9x7X5LvbrT4zuC9mYkLmSG8mxMrW6sLoqMNdS5N
nzMwiO7CGUCzEGbYRbEv0iGs4UT7Zdz//+DVa0wmQ50sDJyE8BXoEBIWmnWnNKdRavqLHTMGBtyw
TiCoe3zFVwDKVrwScVRXjBr7LBxPAVlh6cFwPVCeNnROJ6uEuiczFVdRAOT7xuX+dBEAxQlD3Agx
ZB9FJ6/iXbv/XNVZvao99cBxUbC1LtrosYSOv6jwNqVIvJ5meTAh2yAn2e9+/IR0fzV0jPQn/6GZ
84X92LvtXlESng4w+3tNZvgK3pve/y0l3Lc/S4s9MVdoAgar2p5Y1m2ROW+YOYeRiwDTK+zGMROH
+4JO5GuOZ8MlQY+ntbDP/cJnK3C5chlc58COKm2yubr8Iq641tfJvCRYr1sTaeh+dlTyyoaKO6g8
JN6LxwbKmwpe+fa6HWdEHXH+ZMd0Vgf5itbg7nz2mftZoHGoom80hoUNhxEDZdxj+T2xhnHEsdre
C60GTCQzDgMrKmd4Jd743XcgX45vWcPsEmhBIeRjQvvB8sRvRD0L+wcs2N7cruOPry1iiwnHW/6T
++SY7juXU6prLUBRJsGjCBn++26Pdpn3OmLbHCNhX8f7/IhnDF1pNr9vk+uTrv7mcStQLPiD7ScQ
948FbWasSQe6Dz6CJQ5IRZkETX3yq8yrM7df4tC8Gf1Ges7ZO5xyS8JyQbOSbAfzOuqQn0HdO2RO
OcPiet6eheN7ge0GvU0TvfvzGIJyBiOY2I+5sMrCIUQexUrhrmJP/Sfz7YqvXHlVj999zk+kS0bV
V/X6uZa+uFUvNagY6Fb0OYiLYTR0Y0eZ4e0zU1zhkLvv5WQFlFNFTPelryYSmnQpvTiUD8lU2Uj9
Ix8usKjwpOg+Lafl+h7IPtd0C+FHmUXgVc7Eab0yeKxP/sd+ddpwaI0Pt7CJbsvckz2CmfIlbV9x
vC3x5EpUTF00BPwpIPGOhd9Ek7HOvPTLPltoj+ix66aNPlgPGGzA5t+0jlWRHmMIO0RPvMoO3if7
eFWz5A3+5rQ9knzkeJ2pbr0hnkmdqm9PMJnyhRgKOuKaaU/HmmjEfrtIzOZFqBgCzvq8Zg+fY8KV
IE5FfLuwtu5eECOhlI/YaKzzcOz0nWT5A3EMghSgsZdt1KUgG0rwdUqbdErLkmcSXHkzWcUK2gp1
AcHsTJ0uEZOc9ECu//SJD53dV4Wl2lmhed3P3uOIwkpDgyfDZT3DtxYJuod2A8k2RBYNU1bjs4Nb
Ch3r6T3M3GFpuS9gg6HVsHHYUMm3hN1pyh64bhTW8IcdBN/aA97ZUvxRS62ajtYYRuiehZ0PcNcT
9QYbNrwt7oYpRfGy9nBXJsNUS63RBjft9KV1C8QDwz7Yh5ggsBJIrUNzuCx+5HlsPtjPrN7kWxtt
n2Pj8cMuaWbum+xoFZ/Pbb0ZLEO20e2imadATk+9DzIYu5gUJ27zYaem+82nTycEdxh+jHYW/+4Q
uNw3m84CmBqiEPHeLueooA/gpNbbLxxRwm8UXNwN/jPavMQQTGL2mD4vsdvuHrGGcsfyRH3iJnEQ
eYK+vQ7xuyyAo162CQWLUmrBDt0YY8WUnM/Q5IVTdZoNmC0gxZB1HQUMLnO+68+M95ewhm0O6/3N
DTwZkfUBCSVKSOkVpMP56cADf81ZLkjqV4lPC9vYpR1Zst34/alQax8SiADjjRs/D0dZ45pAL1Rf
XYIJhS268DXuE6dWM8lD0j4Yq8AfFntADhcaIm81OeItiA1YUDbBjvgh65U9zPU0FI+DtQQDFKJe
N5sYVA+yNzYSLIBckRPeej6NLd8j0SToO5pVOIBHWKH4xUhPD9D6wgralRLGxy9GEhE3maJhNtLx
k+YkR7VPzdNnsKZRtz9NpdUNuktvvNfBZ0yeJgHAS6yZ8yifKjaQ3i4zODwfnrz5KnRC/b1vMBLd
sP5PPqBr54o+B+cm8RNuKGWEuiUOc/qlgFgMvAQWIMrsYncKFu8pqVHz/Pe0FHjoxJcVTiBBaCmC
eIncCZCLmTBsk9iJMYCJOmxMSm0FsWsrBdtXam+fEWlexPTKgFCwmryjOtKKILnkBi1iwOs0y6D7
JqbhCPCPSLwHjNFTNFK4wp6Mc/+S5P6C7EZ/dOD0FHv5xgy7cr4eP06NgSu2dk4ZORh8y/Y8CBTL
sCS4bKve8/bExvx1+/S41mLKQhKeVuwST/yVZgITpdOUfB3SNYGPOXfxymRZGI64HFoTdBuxKRlW
YwKDTMXVzeEkuDmEhmnJNZ+PzHdEG7pGtDDSIva26OsOcJONkG+Vq6Ba3/1kmiyFpwVMprWR4teY
62OPwgSQBw5mpitQDoHdrNRnyHKu0UH2qOt4aK9NLi3V9OzntdL9g31gcV3xZscYaToYo1RQ9NFA
E53hkWgCzjrYP6cg/NrxbOI+V5QZZEDLfRDJfR5vqKCwy34aSBe+yxrslg/urMSs2azvccCVY9C/
a/DehRtPDPDIlgq68O1zyztsX7GwOI+WVE7m002ZgGmjI9yqpxakFjYJ3fLtPmbxMb4MkSDYbA+t
cfrh1FSUeUpWZC/pIlBouP9AfU8XJMBbp9x+0cvOB1RlV0EvDBZZrm8ZBMJWJhtVu/vstfa3Mk6r
ZsYRjQU+tRJAt/mej6cIUfWCQiqiBXnZhV9aA2cMMxSW08CeJYYAR9jQpjJe6fW0m8WroidmBWys
J4SCitafSwqf8dtP4bTKeKKME3mtcqNyCCI3rNGswnhvP9wrQ43uiL4fkrGs3RYUn8d0U88Gm6II
NqT56fQk3Y9i/Rlciro0Z8fhW2HOhPMTxlUD9uDZffpAzyDM8PKZGMCrlJGe4HdX6scPmhW+OmXT
eAtoJF1zkCVEJI2xLpY46pCjjp0MujlTJGxM1QVrwPWwYybrp2GW84W6iM2vz3guv8rVtMFqR0uF
qWiYEpHhmdY477s5OBBOsEeUhqilM172Z9fjwYLBzp6HD8vkIx9rQIPi0nC6hfWODnjRVy7+cE0X
ANC8TM3PXFc8mkeL0zTWdTmzREZoXISqnRVbtnSGhDavc36cHO4WXNoldSrXCT1kUcKY3Xbb1EH7
f6Br0LyPeZvHBq72G1lnzVbWxNj2zzmg+1w2LigK/5QrXjxQDKI1vfHuKPNEhuj3MjCO2/MZX+u1
oem5Tz0iZ06olDCUrYLup8GqEVlTjb/C+g43fPUBSJLZApolm+rNRgfRXcaWh/xEmWOG+WSjZeTX
oS70wIZH5mu/ZVpCQJH+Ow5ojSNvvH9Lulws6CcQRXP8nGwMTMga/VEUjBw0ptgML/G9NV6wGkHD
iI8pSZugHIoZuUP0npX2eP7w6yNb1vNCNbHlKGFUcxqaN82fhPGimgk7EKL776mPxr7fdTyasrER
JjBd7/rzS3AQ1lEQWEvz92XxpFiFkA5H5igMxkYFaXNmNkyskVKZxTI79q5bsJ4Te4SFYX8W3L30
ZL642TiDhucY5lQvkqqAy1SrPL91e+wDaIHQpA4GfbWmj+ldmS0YOmkLIu9sab1N/n4Otdr4Ms1y
QOqdyuimDM8C0e9cPNQ5DiebXK8DMHxnAPuwl0uJjG8zW271Ao27aXys7/IR2+QHyCh76JylM/WX
P7LrbXP0js0R3nFqpRAmRFN28BgQJU1eDELm/xpmp2E7S38Gs9OOj229yazadhzGwXj3nnLumTcX
HgPqsHO8QT48gxRvhwyPR1N6lBCbC/RdVUw5NCvnISe7hxvFdoKpL98WYLF34DHJnshXUFJmJrTz
KiKbg/uq6eXcVMGuvKZnbgzD9WTx0rFPlFAG7FqYG2GiK2yYv58FIX5XVSMk07E/rBO8y/p6eomr
tLAjqpW/umB7Ro/kFXA9gwJjMtqdoQ574AIg+iTQGMI9A3SbWbZEWq2u6R9o1IFebSchzlJM9/ny
V7aMbCXMZdf0b3cz1GHN97pjbjf2f3p/nGnVZrzHMIvSFLBEYpPELhB9ZEkp9VlOgqCvjihMa7a9
l3Wy38B16zaqQXnGfrK8BZRlJyOfDqQpOWl/XMETA7u9dbyWVznrJTZYLKE+JmRFxw+RaOEAUl4b
Yea3hWO/m1Cr6ba45yBHNLx+rkVNg46/KLjCYORkD2xqISO1/IenVVJ5mZNVPs38t20u6jlbTeYr
W5jCJAGjrYv69+uJg5ue/1z/3DA7i0jYHfoUHYVbzknM49ykRr602xcyvcG820F95SkIFi/+BjqR
PmakvBPI2tSKkCW4HOlsDPdr48YfjbRCDn5q69nPy+QFSm2yWAwu+LaGwjy/280FVgrvWTodrlI4
9QNWG7ZjmMJamY0MddrXx2R+YUWLBnfW7bTpaJ9Gic7prmqzFy2oadqPOTaBzk3T/XKd342cupOn
Rkfl3swf/QvOhpHmx3rvhADnvmGo+/e9oGopgcImcqSh/TbbpZn5L+9WWHg/f9ccf/pJAy0dbYDN
KG4w0NJ6IhLfib0hD2lXdmm/071DbfqxzvWlfWknK/O5ZVoPIZ9xdYp1c8H6sXKf2giF/9gZHPCI
nVM4KXrqF/T2zUZ2b8cOB8lpv8TDj9VYfBKphGpPMOhAUQki2dmcQPU66Qd9T07jxqLGYjsKRGPG
v1C9CePiBWAUR44/8ibGj04it39y0LFos8kiM3VKop8swxKiX3wQHC36hmp5X0umsq08EhIRXVhd
gJc74kRISwRs5/Z3IUT3/W0JriZtxKXLrA/50LxBnvNAfcvrUEGcuKFcVb3RjMwbStrW+Zg0j62h
6rfLmCqDIm7BaU8q3bNfNu05sADyoj/VDcCKntv19WML1wR8+GAF35fmHe/m2x39UmkbAKmCfdIl
TZipJlvPMJgYLqSEejrGCgLjPJ8UYs+SKVeYCn9Qjt/NkxHTrnpAlKfjCZ6RkXJN7wAtk29ZvFDy
JVlOWrpkEc3w17kv8XHmwEK/zP5VI+MAPBpGd/2m0rAazhdSy9eqNSaZCRVq5nLMfjjmSbU3lB1U
prtmUQMhemTYsAb72n0hYHnvbX++P6/Ix6buG4syaoCRaT18wauJ4yrZJFoDNECwv3MMLfR2UYYv
Kpwxi7gHHq3Er1ighxQT9dKugmR5cvh7XH1xS52skiO5WOB6OuEhekX7EPEPiKjWvzQv3muuOIV3
C4dnjJDAaugRKfztbf3DtkXl24OQWSj4ccDDnEb0eZ33eGudzQmRmDCvBjXtuPXcwiazHoyYgpaf
km1uv6a4L+Q5ujUIYKbSvB3T5eBt9wCxpfzeHABnSFt1WM7YfblCj6cgLbgTSJQAMNpN3x7PaFWU
8x9ThPlatT6043hPgKXwwkhWboy2weNnC3MLMNOyvtxINv2YrYTYeIvzV8CZCECCumWLUV1vDLkk
FdiTTXZiO8WS4g24XbFIdGIYTDpEp+/ZQLQHlZMuPoC2+oldUU9+JUgWjBwgW6G8nku6QHvan71P
53m+yBp/4AqooBw6UiNE9MTNw1DFRD4cSIvv74viX2wgO93WKJJtELS3KTgDr1w0u080PnALKMyX
+YbQJWNkPTbd9GmqjOcYfLu3FQ0tiAF8s3wqWncrv6g+X5WTk2RwUOLXCmVBrQ8XeMGvIAgkQx3S
gMkW+bQ4Uz2EdkEDTtIHBnCRa3BZFTCXuuyaoDniOWVrxb1BSkvMdhGvyK9/AlQcIYnFZ4ADHGEK
/UCnQvyyts31EHARbwwIQyDMAPLMPOjZkmPmkhbznuXbCgm6CrgpTE/+8DfzCuJgz7T8kDH0t5f6
WH2gLkooWjbP2uFv8K03a2V6HvsHgHcORH4pdhS0MmKUavegW8eEM/j9Rrd+uOwg3LB+jxqjwV/k
V6qV5CIQ5JutvoCpDwIKUpz5hyamlmwsPrazRWJywcXQfNO8sr8wiNl/Hajj1MbnIUASNcCO+tht
veziqiuqrbfVbGsbi8C2tbpeXLLKNuVKvHx30ckBi2WDvlVmMgX+ua3pCSkZWQ3llgTyUjvfjKFP
po6pXG8zQgw4akyRcD3R5GXH8wTijaFiI4Xq/MV01zhp4j5EIbZiQDfnrVxgYQs97sVXmctgbJJB
vaNM79gfwIlFVw/8VMPcFNbsBS7yP62ZM43fdRDJDtygwRLjGESEig7CwcEL2MGPefDWvMZXr+Uq
DV7UG3ev4U1iU5tymzexpBMgx8RyQiYJ+bR9v8FcgUYQTXdrA1Yu09nk0HGKkkhnAVjBh+PLK8BK
FHNPQ3BT2hv2Xt4K7BpO5mjXRL353XRU67JLwq716P17J6Y8/5w/h8ocAiZQqHysbjOgIBksiWKz
H25sURmuqy31ItslNYvWkwOh9wpWPh3P3ja4eenSLEJoZNaFF00FkfA744ZCPuxr8zQcGzAFG0yM
zfGl6B+I4JUQDle8LSNMf8Gbgak9wSJkrWYpKzDCqPBMSpdzfHgexjN+eXhD3tO3h9r5HZ2VntMD
0Wv1cFQWaQjr6uOGbc8awkFlxg7AhVGB3x965zBofvLQPzf+gO77TFwB1h4j2m2WUPHUkQ+Fqi2i
Y+rB5GiEID/XRzRihdNw71Q8oLgV6fTJzNp8qrYSKra+sHj1/MlqkbTaYXZfE+3OtjAyEtFYcKix
sS8QXu4HPOaTgRRt+bZPASq4XbnuosdiuAKIB9GgdsA3g2ZknvoMaRSXiaq26z8o9cdIBmDi4H3/
1s79drcQTz33czCfgff4YyYaJnQ9xhRP4h6BrNmYd2pUOoS3rEfz3lBeH8/s1p24Ktjd/LSoXI5r
RZe1dMWr1vrn4of5Bu0TWN0ehNF96WQAwaobRRnMv8Ga9j81E+hMnmggY2Sj4QWDD8V73dIvIkDF
IMHNsexkd815MaC22wn7vsT/UrKy+BmMhNGYaGoD+8FFYsmI5yoYi9RDFKgh8ZNaz3nKzYH9MF7b
3AYIxcjIhRXrQLMAzrQVjq/vjpRNJ6dIuGuqH2P38HRiq8wM1G7EzyN07KfpdBUpNlYKJo99D824
rh2BwBi0HaIQTUT3e8zp5YCL4nVfo7BxXKhS6l38cpl8HLpldlE2QnvdFvN4tR0sijc3cdKTvCCK
P7WbK0ecXrDmfhJ2MooY2UYHH8mhhJIPMRpPYbwe8EydDKUZ0x56BUWTAD/i4DZXCfGMIM5ynhsl
FqUHqBR8XDovf+jDwj/gBk1K5nw4KRntPPXW415aL4MZQ/4DTgWWintY7ag8oz0v81OjgYkj5QwY
bwtg0hGlxPQNU09ZJ9eGsdUms/GFxdqq2fKNqeMXN5M5x+siEv98yXQ4XS4vzI2LvK+7nbJZJla2
/KCZHyyyZb8RwkxjzN035G8zvFcmUKrG685omlW6hLsR66OJJWKbTNI7rrJ02fPX2CiI7V6J235L
p3BwtwRd9YcwGLSRbQqwHWTHtYF9kl+3xut+iPGv2WE+FdPInCzo3A3O1P0ez9H6oMez1NlzSYnB
tHv6dcdT/PgZZqKoRCT4AoWNZyNZ71bvedX0wSA3ZrmRtHtRAd1/1CMJbfYkJI9Mr345dhVylcjN
2T6qc1ubEWUydJqvnrV6A1jL29bZ5cNwiUvDHWu8Lwmk+cL2if10jt65ZXJzfFxqhCt9+E+8elF3
yEZ64SUczBlM0Hv2rbXD2sJLFScnhpEmyAe0YsoOrcuonSFJSrsACnUociiMIKHqyTKzBtC1c60q
Zulz2t1tYTLHikug3NoxKHvQzfJ9epd0TiFAIp9HMC1Ohj0KHl5AMTZX7RrJM3ZAyRRIFeCSMgqV
q81gIjz9ZvzMHeajVSzagJvJwEQvl2PqC0hKQGP7Aiihs092Ydwoy8TrbQ8dZGL1RGuO2VOPBDJg
30H5CSSfo5U1b/fb2MQvw/eNKYxI5OUWEjKUSn6Vltnb0WxM6Yy/Uoy3hCHbde91+XV4dwcW1SfG
zTOu5D1Vdk/93JxvPLlLf+GTKQ4s9mgpXJ/TjIIVF7rld0pmScpqZ4bQsqMkPpphWgMFnHQUPjxQ
SQN2LyMNvPkc2ZRnI5NoZuhaH+4dk/bpZABfinSlWb4ub4CgOlZkMtTq2EzoQuSvzsRBvI4qLWOC
hOmLGDWz0Qydxg7qKg9QdihchpYy76Jts22p6LjRPcxuKSIi1uEuYtqnAw7Z5Ltj0DI2YgLOSrxu
dBQIZc8Gk1yUDjZNmn/DG6Ezi71AgBVP0wAVw/+rW1I9N9tqYkEOo7BCBP2GxoF6ob+j+XmsRRBj
g4R79F40CiBqNss88drQlm7TRfT0/jDKlA2kEOlNYXiDhz3iyKfc2nP2fXxA/zEC3oCfgwrmtMRq
aiiNp4N15USIObzPb4y1Dnyqfqa5aaKBhTHEVggxN7LgIwlLHlzCe8RE1Zq4X1fyktBGGbEdIZ2H
OWGzvY/0HBy0nSk2xgk9S2doiUsmYIx4qFM+RM9ULgw18i/ICteV4ENMsXUaW8Ucr7plaY5mA02J
JmeRzZCVmO9Vb+gwyV/ly8IAoOUdg/4G3tY4Db44HHfGb8V1YkrxoK3sqEsX2BGoJn3ZG0Me9vJm
RtL1EVDfxkEPpLI9M2u1EO4TPDCPhtPEf7j3rwEITgeEcz2nkvE089gO3jvqShnbEGC7nn922yQV
2CKkPN48whpNsGG2zI4K7fbotxLeoJrBB6aGOk4R7u13y1ShZY69/y4+Vw7Pw5NhjqgPqWm+RuYy
6ex5+JZwBBt/XofMgcmY0Ib735wxzaIfrZGw8NWyX7Ym77Vu3driNGci29nKGfLnjFT2veRkvera
56CQOd+Ea62hjx+7KAr4lYvP5jPdJpBboSaoxiQYg7V5t2OB7EHHIDwLaXAh5+PHB6RgvfzTruXB
9fMwNCVVX+h/XNBpA+oPRAlPBMjhIHZJNqLq04Yg1Nb2fbgpjvg0cSHU2kOx/x09XHIjQAdXk8X4
9yXxtC25dhkbD1xhzO1TQ5lGcplSXXdLeAXgqoS2/Mgm8dnAzTmbGVAKM2h5uY2N6v8Rdh5LqmvZ
un4iRSAh20UOhBGeTDpEkkbeg9zT30/7durUqTjVqYi9KpMU0tScY/xufDPDGFZKgRAQXO0TC4rc
OhxCMZhTZ2N3SU5c0Lh/l2bDeIWdsdS+YS/myN3NbCdfm0NCFPek7rl3F86P5Zwgh51K5oqN2vLO
mOJ+bSxGbAHX6bxNAD/uzW/4mQRmWljzAXqTKVfOqHoqoHexxLNU9SbymIq3FryJOfca86ARA1kq
N+X+QgpfWJkC2wlX4+WSLVER1y7OBiRR7XaG8nI8SuKaTG4DwImiJCes0ElouqoLsnRE2PJSSM5x
7GR0ZR4DQxp3DlAZecOvOkChI5k6qQRRXSZL6q25oITXvGeJV4bW/x+LTI5IZRY0C+E2Y8QFSbSR
12vb1+PwqIHV3fq9HvrtjACF3snGcySvR93rG5dgM+adgONo2xaTflojXly+oyURnZBs2TVHdcUp
8/Kb+FcsrdlFQHpp2FqM4dHFHbogFSZAADAFv6f2vbnrKOmBe981V7CUoLKBuqdpMg75EC8qfjgi
ztXpRJy2Hl7kF5VnBG7bwrogGiEOsnFF2GBiVXh2pNohW4X7pQvBVcgHfMHpY3QoF8o0nHsPEs73
U03lCd8kgprahmTFPzn0t07d/fK5YHDog4bxpHWqy3xNFwk1jlHwoq8w26yVj/lmtmW03m8Eny6e
GUZtOPkp4qbcqEeRjDyZA8PZkni4CpUNXBuumuZe7tnXvO4qLAyAmekPQtUXXux0n68nSstzv/zO
3Ij+LIGh6+SFQvoa+8GzC8z5P764DDUcQpB+YuuLA/pMICY0He8D+zP5Kxy6T4GLYxeBxqz33R2k
hfE091Qym9+3O0Jes7Sz3ZP4nN2bWv7EntWQFYLi0HtvHxtOBJDJ6+tcQKn0pvLg36MjkUQ8UhJ8
Dw1qrntH6Wmln8oSAVk/Ywd6QX5iY2bAWLJ+7d93hRCjcRltKVsw6X2gwaMeUH1Uclv9ypyk+Tq0
9lQnCMPHBcsOsw1iHKRFZslNYbObQJ87wrb5RiNAzsrPIoog/IWP6Rm7REaQof3seFi8Ym7qI4pk
Jxy2WJqi9Zj6EUoBCHHm+uAXHK29cGRLt6ILx9CqRsP1+NTY+7gsigQqHmQo22Kb3LnjU0XFhyxe
syma9EVOzhpRLq+uupfP5VU6Ax+Bcw/+Ivx7sWDOs5e1z2eLx4rf5Il4+oaoDmQpOwhpbNap74vL
qbghd+li3NS5cyZ9xEfEjZ5PKJc9nKLqpj/0ctzfrqdj1IEP3uq+FNDDsOXw/qqUgixlMEm/hPAG
sWTaAzIBaR8dlCWr4Y17K1iCADVH5ZvqEowGQps+lqmNpSN9pftnewtQ0ER2dWcdu9WhGxcN4JNk
vRF+Fn/RsV8xSSdkza4Fdq+7dJHsc+CBl+5I3VvGtfuWmINk8so/k3v1Zr7GNH2HSN9D6TTb/jYA
wAkLoG82uRKO/3WKv1k77DHb5k5l9RtdlON4o05lNSfUWmxc4zM/3RtKqMmCS9LrY889zbDksurx
x7fL4ls45muQdIdUvvMGY26XmiUQYWDNt/I5gQBz8UcHq/gqetW3YMY+myXQp/ZM2x01PwtEPZPq
lJkKA8zWNSRB76bSR16aGgXYBzMYZQ1ynEv6gS9smBiH9Su1Z7f4wtzOc0Uv4eq39o6vIoUm/3hJ
Hkp4RMIHBd++pQzsffdOXLwZriehhyjt9rUvSzu02n6j7bLAA4apJ77ou8Ms5KJKkYIlibbvzkwQ
8YioMCY+ctoj1L0e03OFZLXz3mB6UlgjN9nksNoD2Nu8+sg+H/IpJ2uVCVSSfKJLGBiFCXZGNKWK
3B5loXGcgJ+eA5Pkk+E0ez6Y+8gAUfPhSIRVozUT1uxsbI0hePDDkvrDQ990kRdEyyTdz2dWjbcV
MdvLgj1+/MrevHMSaECFBvUas1CR7ZrZev7B1kfUzrMrN7w0xQaH3iXdPR7LhKIGPP+vHSZBh3ya
IbnvVgG4MMOzoJJ/580kIqEX5tXjcAOLCHmDGRdmqQhofJBmfLhTXISdsAk5MXT/OfXbDHSdBOgP
dmjtgc3zH7Ad4DIxY83TTwWPYSPFlnANd0w8ZHN6cB8jlhxw9hX0gQqs/Am8grOKnVD2snXxhT0N
4y0rpWRvf5zwgxYrUsN+H5obo45pgW+XTAFRBivvruqkvf/D9zhSBAODYUSmboanZkxbaPX8WGcO
gIjoZhWHanjYFZcOOQe2zit+1Xw13zTdtiN/PWISLdjJP/uxbOOEi30MEx9pdYIZwACQet1gJ2sm
myzj75pCJ1gW5HKtHnuEt0igOT7nwFqTabDx3k/9wFad+gziwoO5WRAsxqDX0R2iQ3Esjvnb7UyM
s4jIKRFJISL6+BcRsfqyfpPYmqseHcwr8UX1KuI8w+adbsaWUebuK3UaVOwyc2rBbUeAfNR5qX8s
geU4lBqznsxipngOTxwG0TEEuXFizZ0ksZyuJO4IeJIWvYLN8d3aek2KGCnWEo9VbQ1bJI56UKKV
wLJNUJ603QPuAZ4hzJZRBBDCF5Dol4WGxkxPHEmKliEvbtPQ/KnRKkky600oddNyZiYUAXURRvZL
ZhaVPufdGhQJdxuj00sGEzEtgBvb2yHLoIZZldu7aHRbWaDQe9DPq4CxZGUssELg2n4KVImFaj+E
5SAI+16jVQRMFJK3YxDH0Ie5KfGngMJjgFcq4To/Ds2LoVYYyccG5DJKT2qS7+dNtrlFkR3NRacp
kPOC3Q5Mzi2AkvsphIzODUQx6BnuF9KriLJjJHO4rmZcqURpDwpo3hC8t6O8rojFaqPOnb8lswwO
MzaesZHWMyDv8QWMp3yOMuHAlZdhqQlny3nBEfzux2045ueXzshfOttenGQ5MqqJa4qWSamP/QMF
aYrxIOem8MqHyGg0L5PuhiCb0vyjy5B6IrmLMjo44fIQmn1eeWpjHOOC8cAEkiXM5Qp4jyv8OMTy
IETHq47Jt+9QJAaMmS9zO6GhFdHNUY51IQccAA13Olcv0xMPWmiFR4SL4C+QAkfSBPoRyUxkfzbm
VozEOUxCf2R4PC+/XK2zesa6lZddfkw64bMey3XRZoHdpuIybvGly9vqAVMw1NlFzfhqwj7nGzzA
iaCTMmuUqXx7eiEeujEe38LbEzp1JVzGnh2ohbspmEuCqlullMh2fN3m5VdKQXZ9DyRQUq2LuM8W
IV8hXarSPuBNaIXwJ2zRyNadFScc9BE3sh6XqVQexlHHTR0dgG6nf8612noZt3iaydt9RZm4eOlW
EkqOHhd7MVPtOnof+iJ1Wnm2e+mgDfJ3SY/ymGMA0A9SgUL2hfyvvETZYM0N0Ru11sMV/ZMx7vRV
r/dZg1RfcgOgJZk/qqVmMTCOy4Cwb5tLANDYdMl2qrtfAlEBrWZmFFsPftx4q8GiZxNTr3nAKCMB
wxZ5NmrVesIjsZPX/NROYzcMMTsLQ+XpjbERVFDF9LGYgTbtmU0Zt8hZ5kDYSnKo2A2aGckQsNzN
6zC9MyXj0CQdVXarLY2OSlRkHIaowoPor9zUi63yuigME2nn5/zwkkj6Iq0ghBdTasnLhy9TqaGY
spPan0YsbwpMIcogaVgp4WgKBzEx3Ewp3USiWs4FP9SKX1HH2Uv0UCagoRSYzIjessWR8w5G9GyP
m5FCKFTDx1xytZH8iAqIMxj2qdbuM3mlTVJ5FngBZVpwSLx4kYxHdVKD94GFt+sbBIgM/xyDyote
nDPavqhfdgl6iGaEDPnxMQNnm69xBGQ1dYgQM8WQoR+y+QrOfdnsBbVDH9fNHsyJ4nQYv40CobLm
KpW4eHAyy0sJWw6SsAaH/WZAVl0eZ/IL7Rq7nZGDQYvBl/Bqvgne3RniywEsNpjvNT6WkTpby4i2
sjHyppQxubcLgXpgflEnubKkspkiKWNf4bTNESsq6LUYI6dUzH+PeqdW4y8d1LqO/2pd3QXVslVb
JxR+JUxEgJJLRPTrv/XBam7wtbLVtyureM5Xf13odAtrxhTE52FgTZUoCNchQy9/9KO663jLIIRj
qkbrJRK3vJ66eWEjvogzvEKVGueUrXmgA+RzCmut7LWfDgMc4bJz5lEOzDhop2iGXSVdjHbV3Mho
0dotiEzCwE1hLaI4OCCNh6BYeH/qsyEsAaVC6xTQlSRpI+1XC6t4AGg4KXMDW0cnexj6UuHh0EAF
3nyviM6kiwD5MdfGfHH9gQArcbY+Jd0xejf8xXKQLA5ZYXULXGLA6xnRgFDav9LBEBcp49jRP/wK
m3Qr7HkEG/oO8aAcPi/aJwMbukWzRhR/7LkpZ7wT9t8jOnMzDIuINMOaM/F224i2fiyeyLJtfReb
ZKZjlreJ9hsLh4uXEHFiDlqj7igJRVg3S6kkaKSA1rMDC3K+PrSEFlDJbkuyWmmo3vBejCMoL+9b
7LJJQpucBGYlchdcxJktowhWs798/75yHiGcmV+LT8IxuEfAmNrnP3NqCB8kNwMNbWxd/4n5vHAR
/Ss5Tlf0IBoUlwi3qlgPBwX33WA//oig+CKBRb0Im0nMzng0vOP6FkBGdxXOicXflxew/O23H1ke
OaSm/uniMBosiQGkC/cGBZjscdgwt8Pl2aWXjjsDDInACahUZ0ecQoNgRuCpyQDf1lwuKQuxjRgm
saTbRYRrAMun3Hb0J3wsyqK1fMs9yCFmMF7mlOL0okRq7oTSgc/Q4d9tDvrF69crgAX4vbDHC4Jr
6yM9VvveBYbRbYDSs4rlx0sGqtf5Cg0JVB+arqv7sosVJcdaXbfo2Sq716doI4EgH+PMPZqvdNQ3
isdwS4NMw/cywnPw+s2oUKYMchWb9yKH5oqWkzh2Zp4NArMmiITWgF2zPxsOXUF1qNhV7ELbncGq
wIRwVSXYrugxmXSHstjiZ+NvhWZtnLpReoXL+wLkS3u4DuDDZii6sAvee9lRXG2roMQz+XcBe2rr
TKv4AHeIVj4g35nRsNBxIfALGOdA4VIR+s/ORYQ/I0RsoV08MdNtJw6cUN9qDT64ZPmdQXDL+4xZ
BfpmGC1G4IW2hw9reYmmBFtqhVO8Dlllp8h/o4K6YkfGZrHBeELJyUmMf6L1qyNxwrt2rywnXAIN
ymTX0JZ8M8LuJ+SEP0//Ot9IwGIkHTNy8SzZ2+TIkAITs+8UHKMtnNbfItkG4SYiHjrTeezm5eIw
Q4xHeUQoPcQHQ8rQjFn95SI5vW5+Mo95rY5W6/a7flpYVsNi80XDnFnSR/GJii/78cptAUUBgO7L
W4TBtrBNiZYniBfi/s+0dwdp8YccWTSP/D9HBQIV7r77EW0bupYW30tApft9cIrRL37y4bknrfU1
KT3b8fdPXSM2YrrJb2wj1Zg7yJVojCbuP7EKP+HGsYvPjvrlhSHV6czsi0NKOgjkqUUWNj73Amr7
vjXLdfRmto98NFYRQKdhSW6+mViAYZFd2++Clsgk2XeL5FzXLCBCyGsMKAciTC1mFlLuXzXP4zX8
mv9V/NM693I33RpnjWCXNYO/lE/GjnGOo/EO/tQt9AAxt8xQwUbkPREJjZbTXX2HgzvCqGsyBc4d
V9mBAxkvCgwHzMtiCyPf1afoNFuWiIF5YY8g3h/1RluscxPVXwjVz+knkcN/yM7IcP8orN8/4rbx
Cz/2JoDaVY/ybjiqF2NZ3P44MuQjAqOjGGC+ZeLVp8bOACcMR/9k3qGAJPc7+xNOaglZWzqMc5nl
UMpXIfrWAHIXhNOQ/9KudCZYNXdjhXWw+wzZ9vhJqv46WA3FB4+xPVAUVkxeJV+bnYBbTB+PlF7a
PnaxsCgDLxZW4yW4sujrSZvXqibHca5Y82lzMdPU7gN/mDxcboTzg7E0/CT+Py72hVAD1wGOmh3n
yz4w35vZuVvnK8OZf7+fc9+AiIJrSiydYZWVD11OVgaVImkCT8U0p8+ySqh9BdHq/IrC8i7u2yIg
McJV1F2r7iRjuqT6YOrGFMeWfWYv85FdqJWnCGOSeOZ2MDtWfgil+DDVJ18UsQVziSUazEtrbHTa
8WxxUsQPvpeC5mOEdhHWmO7RbeMxZnM6oA2pHY4k/pPMnF803bjXXCPdMyMzV3clCIy0N7Kb+fqi
3eMHmRxeJFul8SviY1EOUMf3K5SbBgN0v7SvGYQ743Wb63DEuyhtNZ+VTnzVlIzWw9dcGjv+gDWf
7nusdAvD1zbltiEwCLePmfPwnHlgq5wEA20Iji4GPbBNc7T/PXYqZTGE50oQFsF3EWyUa3vv1v0+
tw3dVL76P/l1K3TkZfw8KnCWXGx2nBzpXmaLDVbSpDVY1GwET+1tvVcUJ6Js5cTfBWZFmoldKhZP
SDUOA0YV7rne7myrIy6QTMiZNXvyPxMXUzoj5sgTStN9UFqTDPqNwvf9lF0JK4UAVMNCK56iz1KZ
To7Ynf/k2D+/hFX6UfNx7B//yNf1f3CKk7CaHWRGFNHlkELLNticQgi+E4OP60PNBk2OFOO83n41
28wjIMr5Rcc9TyeHj2j4S2UQlZB3ZDsObgVrd5ICdCfVJtT2YuB1Z1ndUibNzM5H2Ss5lLNcZLst
ntDf1F1IiYQ1E1CnkJ35M7fR2Hs1BZWGeIQ0N2uyl6dVjW4A6OYNK40E+RqCbSuThZyx2MxYVW4P
7J3srko2W4l77I73DAHeG4ECA8NYY+iMSnpzGlUzY1TstM5qUs/B+wryslMPIfsqcYTYfe8J3mH4
3HPyV3HQc4DzCBHiE+qthoBfhGwULwZE5mj/NF/a8mapIDrBunakdt9QXt0zgWsaEQjeDHEtbnka
c3Rn5AZSXiAqoabXGfFpvc9TXSRPVUeHqCjelyzIlwWxJtIcwtsu2TbS0EtuirbpQdbIDqUrFTVx
alevsaasYpiYtJI+3/O/2bDJSobNwvtrvFYD70v/qD9HSbzWg6bZcfk1pk5B48C8+toC1UNvguGT
giu20/tMuqjSVz6wW/mcEdBkqA9MvV6j1hDC3ypCIRj8/t+hGOJ/SPeZEzuk6jNNnnJk/i0Uo5pr
ryQftPooZL4Qf3WZp2N6ePeOytwAcpFnzyH8L0NP/1MOx7/+yX9LuHhLSqMpCX+SHNQsMICM1opx
ew3biNb2//560v9Oh9X0aeYu3xAMQtWma/mXXBotz2ZRU+U1/ZkTiOEyzEacsD1iASgafUYD02JH
KwcDu3sfe7UcexKyrrfN7ZAzHlDZuEo7gF2VuvsQenOuaPtaHU7y3G/b1UiV/V+u+H8nCzP4T9JF
TaLJVvi4/3nFoSoMUWEU1bEcqRyrtrRG3oCqwjNNGRTCcpR5vFKMcCdFbJrzb6WMyIzHFK/gM6oY
qwQtU+UfMR4CIhimNvS/Rrj+hyAkXWNuqygSBUiy7L9dI3dJr4rZqzoqQ4LsW6aR9ISEo9fo/sta
+Q9BUP/jL/3b8szHMA8EoamOvZw6fSHZs9SOAlLpgg6i/Der/ktGryTN/sMbwfxFXVdlngHz1P8t
0qTTA/2dpxKBTmiXQoh4VESNjlwVz6EY2AWh7xd0zZ6xCldY5w1PO4/MpfpECEykzfdrUiyaOc3V
ASZ/OvDmK4S0KkdOcr1nF4AusvAcIaLfSqRDg77lL1m/MWNJriBj0M+gCjILSdAWBucX2gqLK+Vg
snopP5hHp0AYaqBGcd6vY/HXMP0alRMqLmHz+oTJp6fBfgiL83yZ7ZW4VEhQbN54g3N6WjawyWu/
psBMz4bff1z54Ek6g1rhszj0z8lCQi7D8sJGS3aSM6DuTbaZp9F9cK6R4JjthA/BH33BVxxlqcHH
wxSKd94ng4odFowHY84u8KzMECbNY4zsUDFJwYJh5IvMEAHBsBzeCL0mUyfxL7mL+YFqiBJ5qtTi
y9UgihfdIRsjdxaTY2YhXIoxqsDfoVIwB90EooFYjF82459qTNdMQ0OJS4+M5o52ASPod48hXIIC
WQnFEmCsyghZTDOfUdutuJvozNhRkBo779GbwwMj8apPHRyFhFJhPAyGDQ3T4FiHYOSIQpI3/AYg
5Vh25/CZ/MGRcBFXV6yx20f9SnjyX7myHMcNmbzhDBJb/jYmQM9N2eU2UDk2bRBCer1kjgyufkIS
nJA+Qk5+ZrQ9s3SfMrcWEjeJ4CNrfwaP/RyXmCjo+jDkUzL4XBx8NjEk0JKzC240KNGwtCCTi8Sa
QqbA0WiXE75XkDLc2KxxDsPl/8NfziAfrsJXDYD0JPw1rd3SQNVmo3KR4cJLG9VEjL8ans8MnfYk
3u6a8PlC0oFsw1b36nm+zTbjX70DjH1LCC5oV8kpKq6IWJpDDrP/gUWy/Sgtuoz3sVWh5UkUVMOT
bFJRtzBd+ha2shld8YYGB7UYsv9fmpoLLOS7tQCTY/lZwDvB3ld3RAvPWbB6xU5Zezqju9ap4c34
pNSPKXEgOWJlhZYCkRA6jhmgi7wQ0dpCOGCAp2qBhklshWZMIbz3TBZ5+kCwuZN6Mklzhei6PYxT
sp2PE/kmow6GBAMTPUMOVfoGRHulyH5BVd6Qi0CCe0MAsIX660WVL9mQwNycCgV9Ys5Iza3sDsaC
tGJeM3IMJv+jOeegmYIrTHHXQf4B9mDpeZbrwU+vpWYJpdlmdjvYYmhKJ7r9AU3m3mBO3TogvoxQ
V5AO0XwRQUBpBPPDvMuHGdK3I9oWzeA3w3ITOhI93j/pAS3w4aH/Gi/RaWpkqxtQgX6rftTA/Z5v
wIXJIMsOGPYjESE0WG7f0+BfUeU09BKNic0dtpuoxa/SgcZpjBp02TaMz7I5NYPbdn+zBLEb6E+6
G3SghZ6SC6Ey2jwvUXeQ73PwonuAOghyDw01dfSTe8CawlsHa4Ie530p/eRentBfQz3MuY7X1D1q
F/1lGbvIVRjINXf3wBeMOOy8wVUJYXgvJ9Bv6unn38mx3pMtC++SkKSPoQC5/JuEYhTJ0/3O7H8M
OAJ19KL5hTK76LqtLUMMc5Dw8I3qDlENtCHxHEZjKfm2F87Gokwxx8ugDtYAVCUuovIZk+606QXr
tU8MG6aPlhLXikGS0MB2l5cfSb2R+uW9qJwpl2P4bNRPSJMEG3yCg7tlrdkqKoUtZlzcpNVxjmDL
QkZJ0Ph8N+lUwC6YWx0i9rxEqS1j5Bs98pOryBsRe8pfqebVT3m2ZsXWKCdKKm23psTVHRj6+Kud
TOKwduxSlt47Q7+rNqUtfQykRNS/mtU9dcUt/Ghux4B3TpDRGiJvYNb0gZSnQF4a/fnTsPI7kQ9+
4ntjd9SaK6bGuSfCfJd0CMudfsvdQMeEZJLEjWP0TncVorSe3dIBE4AEQak6MzwayRnOy72wMrEx
9Dm5K+Yo2Ppsr5jfChlxeG58hr+quAwr4PZqUlq6rT3baG4uoZc2hRl+rMapNprNK817sQzuGjx1
as5qK4dQYNIkhBwnzWBWxeImfzQAN1hoZPLNPPoEIV0F+3d0rMIv7WGr9apW1xoECxR+740sMkN0
ssh5ASVt6eTa1gplb2yPDydjcPRK8bAH9l8E4N4nITVDXr2B6YW8RwmB/egqzkZwy5g3hX0C9A8m
AqUD4cWVI9I2YqDFep74lY+5dqVbrye+t6zjSGXfs+e2/O1ycLiMgJ/MZ4hUFoxR4bfEa+A/1hXg
5gQO699I9zGHRmeFNDc41xZDFrJYk3Co1xndJHJDtFikPZBHeA/3sw7YSNpmfPnP3v1KoM7yxaX+
5ZUOgadK5IB0EDFW/cWj3QFM0e2Uv9gKaKwKS9iT/EfgUvZZrFQk56gN1o1PEDbEDAhrhYVDdzAU
5FPWDpCgSDw4nMok6hO3Nfq/qVWiTwHHzwhtXibfHbmxv2+/WMVr5WvKcRIvLQ5OpuTUVv+neOGa
ic575i9mk1f7he+lh0FCNYTeEUQG64w+IT4A8tQynPjd/AuzwEzZFmTM8DBcKgNuukreghPvMudx
LLDim+rZGKzCHX7YbfcZAQOTW+81+bxZq5eH323wU5hGurjgJFUw4+8K52HjX0LwPSnLJ89w8gaB
/yi+JuEorjkgtDPg3qIlXJT5TblNKHG85hbNPpJNa9eYYT0JaEMkIM3k6vhs8hAdaapPSks4kQNJ
wo/V7/7qjzS0ni+yxcGmsd9LW8COzo8JwdKXNbDM5GUQwRUBohfGt5Jxuixe1vRN8a6WnrAscPLh
kcJxzMnLS7yVduEvuiEcJZSYP1hbuZvTCNxLfWVzP9Fi8+v4GK0/DHZEM7AX/KH7WxDmsC13k00P
BgFtbngMrHYbbwlUCKwSQwWMBE07FoOQQDuzWjY4zuMZNoEHKQLrDjkoK8gM/gB1i89M8l6O/rAL
ZmW5uP/hd78VBidhrUIZepR653EKUaZn1r7aKPmfoJn7h0XsgTdXrfra/MgQBMQ+s+k1bncidz2r
cWhVK1K7ZALrFxKeNvxC9QFz/6/qCIcS/aHD3PlpGOLca7cB0JCFvXRiBx6u+Bfal+iz4pwjh9Ns
VvGXdFJc5J8IG1jmzfnhG7/lFzxlhTEx8KPrD6Ps3dwN64UUWliGECZ50+fNbsl4rH9fFLXsaOwO
wxrnsi19i1eoCUYmcyq7s3XkSMC3D1Rct3FP1x66z9ERNlPsx2ClO4LEqMEsLBOgFI767JYxWUeD
dYnv1UqzgaV4Q6WEN52uYrI8p8EC0dGKrwULYBf7t4Re3yxBHXi4Y+Ri+ZCeItvHHk/cfD25UcHv
8dkwOQ3LYPFY6csOATvXUzARmGQGHDkuPoPujykoFuofJ7iRYw/Eg2Htmm9e3/3eyM035oVz01hv
8riuGn0M0ThkaOPxndxXZOBMTjpiFq3KfhzGiaq6js7AFICFgiOV8DeEFEvD6vd66gr+yyfBvHfG
U0XWHmMHGUwIMsq4eBGYCyre8mVP2sK1/MQMuJ9GHwrnF4Zi+Sreuj+BhTupl1H7uTLxXSzHp+4S
A5hX5PsIRwq6fp2g78PcPBEkeEANW+a9tHV2x29tskDK68ckKjQ7Zn+h/N0F35OJWEWgJzpzK0MF
fn+Q45WSltLOFv7whYn2Di350Vt4FSfdF9HamINA4Jna2HHkbogHMastj7dA897tEI2/n/gJfHRn
RxX2HpqQ4P49kaEr4FSUPjWzEfVtTHKY4Be/I3M8sCIscBSkKxBMj10NP/SH6gHQgpW6hB9t/d66
k1rzhUH8VCNA5K8FT0nDOZGCr+NzQVZroO8BXO2ZGHuhewQW+MUURZzCJtq9vucrjTPDCZbzyqKr
6PgzmE8WAIqcYwYOc9xoWJdQFgj7uJviC4D+xm8Md5VDzD1ZNvlmvkD2QQ7bhkoJB5yDSWXSW08E
ZOCrzD/TTqBjbNmTg2UdJ7Ysr0K+vR/UrrqmLliKbNH/LBHtHE32KfxXB05J/hXQN5rYm3ThRc6V
uMhsiWfjXFvJUVgb+0u8+/9bP6lUDUKpKYSF6G43840V51jwLayuuP8mCq8RrG5ZdY6WoCKZziX5
CQ1JHNlwCo/si6ax5HCr9jqe6FX+pTvkMotbxNoUrEciRF72JPMk7si9aDTNJN2zie8pOZ8yid9H
VDusATEx6Qlh84h0OmWcAg9XaXgR6GVJRhu2GqFQp27Xk3y4A+WHTV2U2VKXLAZBaqD2lBAYLkz2
uGVINHTPkYwphInB2p7rLreoCVCtBjSBJpkqIS2n3+/yw+fLnZBWQP4ADT1YL+85gA8RCF5iBe1e
L5b6bXhKwM9fU33i56SgMEMaxyZUDD3z5+ycfMhPMFo4w7dVIxxCiy5YqvO4CcSG5ccgc3SnaVx+
hdDe/fgVzSnq2EwIBkkejqxzgpqUJ9IaTqQ5T5lUmYttzRtoKSn2wCPN7lkf6y1wOyvmMwSYttRl
j+PzFPjT06aKwRuk36+UBwoZSNm6nNLZKT1S+7XjbJ5xCS3GgEUuEZnE/nckupK5ibPnz6wFmffm
/mt6NcaPJ40Luq2aoCIoF8WRUNOMRGF1jROeS8bXXyt9St6Utv230djJMcXHBi6ME23xLlyUdgaa
OXQxJHLmsIbgIdnDEj4Z3LGmmjLXFSy6E9t8qwV9Ys1DORuVi7wxoUzHIf3XXwcKEtkcVefFpzEw
FhU5TSjlmLac8VKek80ISZE6imBrlL53th9oD+h6VqePMo0ixwLMZY0WlvHJOUkNvIZ8VNLlgwRo
CqqCYYgT2rguES8pmxKzIHRwuEr8lueEDaA1E2qAW9h6kwfPfjZflUEMqyO52Wc493KGScqmwDHF
ic+ERHdgjPwKMR/FSfGj/Ekb5S+k4MQdQvKFEZiPdbkDjxfc5KMLrbkb74ofwVVwARHnRVXz0+zD
O47b0TI0mx0V1FyFTOyv1ToevAIQ4ZB60o1KOSM6rvNLLxg3neFQLUNGqbDM9SL/9TRP9SdPqnxj
CLjIAvkgbXZ2rpufdFyER6F2yN60pOFaoUVp4I1/m73kqBFn+yeFa/es9EWcuNxNim7e+3KbH/jk
8pj8VA4rqnoWoh0fZMJ+VKJ1lJToFRwScNQUc2eWb+qMHpLxul6IrvRNJAE70mz5RqCMSfX3Sv3Z
QzsopugzHXAw1tWDcuiqzXG0zuClTI4jvnenLaJb/ynvZiItae+HF3rxS0Ee4SJ7NlOSaby9cpiy
VV3yQ3sYCTnSLXGbwklR6vK3mNSKn+NZnHLvZZgB4ZzHAvUCaaIzlDIc5+WBw1I4c27/F2RZ/g9g
uGSQWw+saUzJ6f8Wmh4Fkj4+2vR9rDciXj/J1GGkr3iZmPtJOPCAhbKabG/31s/15ften33hprvd
sWIGxDL0ZUsQAYGYHrQKoIDfV9SX7ZkIByCzL43gQqcl3RILYoEGYYrLMCDzBjPcqJTs1JYWRk4q
kcY2vt+aBdJHMvSZHo+Bqse3jWgGBPlDXEVXA3Xnd70XOKvik3547JHUH+CjHQwFky0w9VVmli2A
aBbpd0HWEWZHCB4iA+pVoiwEA+QAncmOtsgDMkUxi73XfOLKRgobkmbAgPrBlBgjSk14HKjUhEO+
ZOyuXV/V03dLGpniaNRvUy+0CvkKHhtcdgoZfcD+SV7Bdmr0Jt2o32yiFVYMZz7YlJfBj3aY/PFE
ME8ed5TFtcd4WWJsCGheVn6z/yd9DDs9xVpOfaF9g9ctoxs1xoEJ9T8aG2lAN8HxOxCAi5YmIF+p
VxfqMtnrS5TB1+Bj5ByftE7DLYP55fWp9vUX3dV3Z33Fd8JQnfaL36azVpdfM+fyRrcQLw13WFWb
x6TGYQrH51U90PP/lxkJyn9Ez/9ljUn/k75IWnV4i032PoZntmoaOwoMpy1W+GJv4635xV4FakS8
A8bYxi22JWmSPzFW2YdfJJvl69pyUpIk9cak2S2TGyoRsV4xhfOMVAXOd2rQ/h9h57XbOnaF4ScS
wF5uJTb1YkkuN4TbYRFJSezk0+ejb+KRDQvIBElmckhu7bL2+htOEdsBJNWQBnRvGg7CV+/vtULY
BO95a2wuSIqCTzzxcIp0A3FomlFIbSWXO+j3iTjOKWi1T8776+qMSAcUGPe7pVY6ZYTs3x49nY05
nWf9KaI828dP0qv2D4OzmK06gaXgUCSU17X5pPZOtpeO+MMVuwaxkmrHm2bXQCe7oAUllHcsUsRq
4RIlVJbh3DYJ0FptJJpS+DjtE0dGPN+sIW3nnCHQCjmdyH/jJAEjh6Ti45o2qF6Y6vW8fDOeY5B9
xgvPc6hmqoseImPj72wTW9vEUvb6Eo7waJZ8ilMtgungxYeQHLNBF02+FTe/YEPncYAOAGvPuFlA
p8YI4TAgsyZeFOqs+mCE3N4hT3i4l9viq/Q0OPdg5YHaay7aGUYG4ZY5NzQ1znvDkwfrTCAUmnOh
TTMCdFZaMW8xcoseTrEDDQnvqaqwTrlrHtvGBunXERbhLkA7tZ+Z6IJ0t/UX0nUt56u+H5+hTEQP
sTArHjgrDS/FKfZeVosyTN0fU0IWZQniuCKK5g0WpdR9K56vfbnrh6jcPT/W8vKoD8Ziw974WhyY
0pDsR/xgj+WjQC448Uoabc2JyR2icrMZ7halNSS3i8+17mKPBWwzh7x3henrsaJTruah+/dU/v21
SXuVTQJmZEW5ee30LGejMLqWuyKnxaHNKyQ+2sCKPizBYGQPX3hiVHqExQYq64cMNzJUiOF7UXk6
GEfyT8QCH96V8lEecVJTnsKX+DQ1YCdwgwjeaRnLH/hCFNi+zaCrIP3QMlgOf3+F+BssR7y4ICi6
IJEzcPsZeiIKRSoSasihgdcEbpY5JqcTeimy1f27zrIPc53u0II+1ft0p9inmYgRk3REJ7IzIANO
h66Le6Q9jcqbLv31M3nsNsoUY4I0sYPP2NnT500ewADERxQvQyM74hCYmAe4Qa+Y0M+aFekbNXIA
K6XbSU1F+JRsNfN+ww0HFzmHFfJcflI25EthP0I+TscNKibVzrR8oSCCeDOCrfnAelIeC/4NyR7e
zMj76SJCk2EoP6W3OyMn/7aViYJmioapGSDKQ1nwDQPXcln19TMj15Oph7Tn9QoXkTgDYjCgVkKB
pTNFGghymyNXvyl9M5YkJseFjW4GbfIgf0Z4Fk1asCzuS/VUf+L6M9TesEnxrwBrWOfvQDboBBX7
fEwxODiWC3Pevunz/q0kJ/ClclH2x5itZqSnj2vqf4q63Yiz2NOJZEEzCjb3oC5w932L97nvkOAA
r5TLxyb4gPm5qvoV7RS7tU+L6z6mgpaXtHWczuEuYmE4WDnCU7iLPmCrsvvQnoUsRz4J+9NUgnS2
ZpOher9AgDtZgw3Pc/2icM0ZTC9g/FCYz6/qNORWQgcnmND4UmkO/f1TyL+m1nz7JW6gZdXQw5Mc
gdvSc+z0+cVf4wdxtrkCywsfKSY30De538XxMwBEglaDb0moJ8zdaS8ufckudydSBqgnO6CM9lgI
H2H1XiHQ5Z+J7nAnxOFtbve77/NmmFff5s2pbqT21OblTuimtEtiImAUTyQeJp73mWe+ggylya6T
X7Phflnpd+pV8ZdyldBa0pZEiZhYSb45gos+inq9Uy67xn9MglWXUn639H8BWswMnAw/jwhDMB8B
6YU7fMOUqF/gcP39o0m/LB+CuTXN1CRTJrZ2qHi+DUPcRX4dEhG7O10bIjV23fkT8lHALaHJP865
E1WvJ2V7Io2uaH1s0i1NrOZlLyVWphXMc5Ot1p+m6q4LX8pLRPy5ZnC9NkiA5HKkWF3b3EuEl3+p
wmDYCJxVkgaR5DbqRowqIz+nJyzJRg4VVH+WpkmoQzpA4KXCFO/mpuGZIJ85l+sSmEkGhSyXStGQ
jVx9VnAFgyh4D/3HWBQxbAULi+wa6rJ+qiayOJf6zFHIHhpd6EnjcRumlztr5bewLS4pgmDIimSa
pnazVuRQTuVeIaQ00d7qGo/3AQojd6c/SpD6VKBiorEQmoTjmh7MeacJmPgDWGZ97V6jO28j/XL2
m8OZLwtcoATVuOEsKXlyNs3CzHZxM1eHjpA+NSM8tfC5LDBBxhtEFH0vR9s2atYRSKwhozzNXyti
rxEvQiFy1OsxxHOYYrIK8nWKfOfviTqc4zfL1VRk3tLQFVNXbxNik7ZM4lA4nXcGteClnpGqrOKZ
e0GelOCxBlb09/N+o47954E3YxKoolmHbYKRMXcLFqTSUwB274j86C2CQmMqTuSgOrpT0Pz6nbrA
tFBJQjKUm4lx0S786aqS7XxWv6Fsr6nsRvJKpAwsMs0eSY93vvPXBxqKACNIMIlrvNmHTiO1LOpQ
Q1SIsK8Cg9OBdIRiGrWCMwjTpJRoTiSyvTk1aYXotMcGy7WleKEheXpSr1dXO2eLO2/12xJXRUNR
NFRm1EU3b9Veg7YL1DrbRfmrMQptRbx46YgwIP8VBpgvXVZUUo6uqHeGf/hzb6fZ9+cOo/VtO6yE
IErjtMp2NUbJhNuNlXY5THgTWYTZ3aNj/TwDDEERVUlWZdFUBGU4Ub89LRIRJo5E47xruRciQsUT
n8rz4ujGNuJqo9afUf3cKtMoeatxA1bccDRvi1XS2+2nAdqmEPohzn15tJOSJzG6l985zLX/DsZ/
X++mtBKTSI4yJbjsBoVl1rRjA2n6uYCUa9ROzlKPw9xrLt0L+eYAXUpFbQp928/Sf3Le3Qvh03+m
cRmCpkBpY5OSNEm/mRMcYNUQgp7tqM9i5+wGL1AuUo+ojn2yV53kQ14g8OwwNttCQsbY8qg+lMAL
8qaY0ZDZwYGd988gOtqOKE27+KcihnxWP/zPdO6/cqPymvFHgndMj6ahtN4Ge0R8KjxMORR0NoSE
TIaaHJOnCfyd8bPoXr6cm7DScBWEQ+sRNq3kiDTj3NOe8Vx08umyxS6KFp0Ied9SMfws52dX9FJY
4riTL89bTDOx5pDxFMceYTCuwhOCDCBzC4SIMbO0z+eBiwXAClc+OtSDS6Sy4D5CHh5XGRdJsWkD
NWhveJcPNPI1UhrMBzpr8hptVHe0LEn3qSztoVTHkTme4Tu4zD+FOa1LQuIUj16Re1oPvRrNPf/r
Hwovc+sDPfWX7FB5ufP3uv79N4SzquuSyg4n3uyqEGIvZSWyrucg+0tshpGtzcE1F8ZMsLvBROwo
vSLygSJTLAfPNB3z+QZiCjFFFooqp8DGN51N3dcpqYczLKpsvMWnylhZ044f00iYR5PneuwGG1Kg
PHpWipPPzhAa2tdiU62L6fW5mhYbAJrPcqmD02NnMlU3Jv5ByZ295OfOaoisbnIcdYGekXCzl6Sx
XCStnJ2HU7VHOc1WNuisU39KGXf34PjlEOdxkjgcjlyDDPFmM0mrlG6Pz+OKHAcPwkMD4h6zg386
NkQ/1E04CbmxNQpBKdpoIrWgDrTjy27k5sJL1r5SXtLyDmABN+DUcl/a7ISrv3//L+7szZYi6twE
BIZjqDVuxiQUzTysEk4bc6xMaGYWLtIbO3EgO2aW5mMovH0AQrSxheEO3OFTBXXMalZAn6+JhaqZ
dmmrIk+RX89oXXEzrz1lo9CT9Md058eVlRiTqqJ8Hhd49HKNxqEs5xYX4GhGguPIyg+jDXSaFDDK
jh6kOTf6r2h7RDu0M8cDs8jwgqcEOCeyQm65Q0temne0eGFPz08PaF1xevr4e2D4/F92Wxp1qgrn
WNYlunL/PQzq6HSuFKXLdgQ3/ENG5l6PaKkHiy99fLUh8zjJFHuwPf5+ZMF02pz2CgZ2BpQMUE2n
BB3tdXKcYzduZ82Wzj1kvc1gfwfC+KhOGeyB+oizDmxJlTr9BMkHlLQr8c2Drhoa0+RgKJB7CDyY
cjdDSkETK95h7Y5uCPKjRRoXmDuOi5g68p9saXf1zA8FFYqHvKaZI4IAA4CDRM4VyONUfsbF7hH3
q84tUICCWFk+wTwjp8BiLdxokw7wW5gINubfFn85ikuf2aIv81SRD1HAIl1LFziL7ugDH+994el4
aNjhVJhBOgYpyxfkwS7a6cXZ4+qTkCwNz3THE9Bc0J3FMFFkiWefjTdg1dIBQaOJ2VrCVkK/hK+S
wKj9CZQPr/DORApMBQY+/ACXJWmIwKlFQjugen16amaDMBExK9wMF3tqF9bos9G1QLfxssZA8VF8
Nj36/x6F4UoqIP9O8ilxm9j0oSd7vzwprvyUYJKGCSIp6B/KrOmX6GKW+CH4rV2STsJrRVNRous9
70fj/mHAaCh9HouKXn2BrTk27Nh3siuPPPop9NLrp1i0YFxM/U++Yu7D0cZGYqZt0zFkp+fYjUDw
wyl5BszlLXwpBb9x6U2Y03lHLH2xijeqPTz8+dcEVtTJyV1kJPSi8TJbo/m3JCAqUuKY/VePEYFe
NSfFmdciyg/MF7sN4G4IIqROc1/B/hUKHmSx7uHkNBLmy+2y3p34xzFw9q3qEURpB9bbDgLXbQRr
F90KrCAyAcCNLkvM0OGrOjicTmiRruXhtU4PCKV4gl2ASQ16W5g/EH0HodzgLw/IwPNhcrjGUt1Q
o09xdxxrHNPR4BJkZJlXofyBT6ay5VAd/CNJYtFw4OEovyhm4bR+MsFWZNpAcB5RwMabE8X2RJ5D
xaFRJE1wdWG/nFRLDuxl7eUfCZ4LVbesjfQA35dWGJ1htFwhRzlTvLDxvdsQp7bSbB00kiSWwa1c
sOMpXqj8k6RQ4EfjXNej6YcM9AL+w9hitwon6u06eeN3fa4mEtlYo4WyzBbhvuFsFK1+mlkCoBCe
Szg+A0O1shtKdP/yedIMCgqibQgo7Yt/sNNxN8W0g6oDPi6+yPARKrgABX7NqQaZI96rc8geIOMT
rp1wZrFZQHyOEyru0v6QnmPTJ12h87EVLAeJbCMaXcNPGHbZJKcJRQyjtcdhcKxRsCib4W8VlkaW
B4QFPPoaemUZGMjVPbshqHA/oe00fjdXNYUUHj+whga/ugC6GZ7Dz3nWjFM5WRfRg8n2XxIBBPim
jqHkWj5efPESwjVvklnNYYiYk9AsN+N3otXHIcPxqYxdA4pyXjzkAZRl+eQlYYme1lPALoXsE89D
QBic1JOB6EdvOnaxs4HEvkITRekX1bDlcH3AjnZSsnSGKZZAcelsCixmDgrLZxTxcIOQIGIKty5h
A8w60m7OLMB+iLS/WiMJ1GAsWvUHQ0lgOTqbMYwf3MhAICe0Vie0BeEKQh5XzKMhWthFgY5PWDH8
fYPTZ4h8wXIZes4i9J7ZXF7x0YRm0B7yibDAFxuL3Au8rGCgIRpo4ow3EX76YE00eNJB9T5Rmxrr
fnIgOmdhaME6MaydASkN184JRzvVofaEpgDtH67oyI+PzSLdA/einA7ngFPYLKOT3g78amU/UqB/
1MiHMgQPALfvj3TmPCiuVvjwiXkEckEc7Y0hh46lxqeE9mh/faTqACBks5QBw15QrVvk0BrQDiHj
2JLbzUTYjSgB8fZ8O7/pU34SKCLmNNMgZHyMssfuHM7jfoJNoB0P3xPukoKwJowhXbi826qJl/5H
3xGAgpAjtxsychoEj8/EL42FDffYwRhtPFpKT0PV3qOdxjjRgvaCTWPgJEvAcB/CF2ca67Maw/qL
dOtJolUFS0JfDwVS2XvFCsuO6jX+oMPO/3WTPJN9BCeZuiTbDwtS9+THlCVgrPWB5+v4T7jCNHvx
ePpQHPkfPInrVCMw9ShjupJBhmrRxBcdco7YCxRL7KyU9RLNuWCqOwU3NbbTbKquCoN7RGFMCbsN
nXCdvDUiNhjm+bkL0Q1eVsONVAlcgyQD6AfVq6JPe6igglWu4FvyI1DtWEiuRx8c8KI6kKDwDMMe
A5U8DN6Mhqd1fdTK1QjpypymvYkkHr7Z2mL3hlcKwUHwFOXg906cr0RJJSdleVoUz2hknk2M2znb
bDAqG24WWaln3MzKTwEGH0jdkvoLVfewLScH2MU6xqQvEqLw65rTwBUw8Xwe4aY01ZzTBzmKS2ae
I5EIrHgKEiSYf8PmT+pBtMMXbEIHxA7+jTiv7Otj4MAFMi1WJ2w0LMl7nLZp5nUeFZydufqGEw3m
KTAT1zCO6nnnI/MehJl8VDdvIDOKGAyNS7a9bGxdw4V/labKE4iF6mJUI3asIW3qOzg/UQH1Niwq
L3wxsXzw7QT3LeBZ4w6m/NstwZB07rWqpsnSj8ZWqXZtpGrpLkMuFFW7M/cx2pBSqeMYt7ygzfi7
0pR+tlaMr8YKYJOscju5KcErOfdZXtdsd2Fap0ctWkaCP8vL2m7ROSTm1o+xxAP/ac8nV49p9lyO
KuZyWtOyXZNdh/BEphccwFbv/cr7+/XEn71IXk8TdUOQBUVDqvbfMlgJzoUQlTG9SMPtlWPWSk5+
aa1q9C8NsafTrZBrTcMSixTESndaHtpQZN/eTwzTVHUaqhr/4QYVMLrqaoixnEK6hoV8MiZ6H89P
obzkZ/Gz0ybF1iZkkgaXEU7ZJmVCC2PZSOplWA7ZAjTyTWrrwWhKJUBTwdWIX5D/bXqp2DRpRCeC
YZ1hARmCuuiudh+Gq1Q7pOLDpT0aMGxSofKyiJBseIgdHFZRmhaq3Wt4RhG4ZWJCmGPWBFJQZN2E
yix6Fo1ugefY4FalndTt1VjlyZtGBuRJLIkeF9wz33GGIBwDIkRqbs0NgL88pWtBn/nvn++LOfCf
AVRlU9cMg662xAX/a/Z9a2lVoXZuS+FcHYZqi9k8q3baq6CMS+4MExPZOCZ6j8VUoTGv4YASPICQ
X4crGEyQZIlG1d3eeaMfbaPhjXSgAvramqwYN/fiqxSe0/LMG3HHjOyBpUGhgJzEutgsekIJXrNZ
faAfEliWuqAyZo+2lMlTDZAMeD3P7jWyfq7ArzcyRVmnwSlwY7+Z4qV4li9KVh2oQKf1FKPzF4Rq
4bp86x8x/H3pp9SKNXhuhopdgAZC/Y/lCH9rKxKUpc+rZYM7L9DuFpEhTtD9HCaQla0rZexv0smu
nmD1BIFbCS18boK96GJDNXFHdgkKR39uoq7wqHwcaJtEOcL1Pgyb6sVNLVvZMC0ADMslMVSbcDl6
7pDHcMV4VmDEN8QDQTGbYF2DjZIxOSaHgJL8DUK/na4lmA4YaHAvGK9izGoKb+Tp6/Q4cGsLzOVf
/Dt7pzb8drezzdRA0KCy6DKb6H9HslYb00iMsjxccX3zFHLm5cmVyHcbsqQpWuyocuD6nV2dPDSr
rMoQ+pAHCB4/ETBEgtEsdSmKF+Z1KJEpa4LP4KDbRHmZVA8loVUP6VN89ClAYO1IT5d/+lZw0k2/
lNHDwdhwAM00rBE5ROJjimYIwqTXrOvPwb3774ms/dBOM22+f+zNRB7JvX8GvyoPEPMwgXwPF6PF
2ZbxC3SyTUEZPpUdmmSHE1z0YG7M8EtMd7qjzoEsUKsZGzSE0bKlInjRDya0nmPvqtscQu9R31Jm
IT1if1JgelJAbNBdn+F6V3yr9Djo5x7TR+GlwjqaC4xXv5tezim///sbf+JiN9847M/fto9Qi7o8
0IryQPGOEymEw4caN9PimYqDK1NFutv1Udz8/VTptzPH5LyhH2niFPCls//21OIqZlmSSekO3zwh
xn4+m1+rF0V+jAuuFcSMIPPD7BDMSY+knQaZgQvsmfbIBf40DonRTNDcsHjTUBNDmf377b4ad/+Z
5LIhfn+7G0jo2o+AC03eLoc418u4ph7Cq50WZDFw/5JX+vkxIkOCfrzGDC/6tzvP/wkR83xR01UV
2TiI5VBQfBsdIfbLtGquVChknUKYxiApDo7NaZWYWNgOrfbmcahYNHjnzVsLg42WJ1T9q3Bvud+u
9mEgQKoEHZaMqSg3+2YIAOC3UpLuJL+B6EgMI9ILRv2s3hnyX7/424NuapBOVOv4Wp4Js652RTQT
Y/So6VuXZHc+SPmxpGVDAnuXZPrEnE3STTu8qa/itdKDZNcibuwnUmoLuNDg1evvyuDA7IvyiYbS
aLQEmTMVL0ONRewgOPeIKh3LGdWtH7HZ7YVDgSAT0VOL79ukQIiaXD1ZW4ocFqM3Xbw+yGcnlCrr
2h5rKK7IHAnLtRWMcv+eLcYvYydRz0oG/V3J+GEwkOe9b5xEOd4NHS/uebLItWYs9V6JMObh9Bq8
QQnTXs5HFAYqesp3ZEUkQwaw3Kwz3tGf0gVLMEcl1Ua0pJy4DhTF3QqiYE97Y/WVn5i0i5iLT7sQ
tyn3DkSZlcPVWqMnBHXp6tSfBDVyXM0C4vCA1MwVKsvTIjvq/4TaJSqC6xUSqREUQRECpoOdoiuR
JgsPdXhaQ5ORluA7k5o+crSBJovtQGVdmr1En2d0p2YSh3l7s8AlQzUkUdJFXdbMm4097TtoGO3l
tLucn4vTQ8l3CGVuJfpOD21+ZR0yLnSv6uooPrZ1g9k/3hjE5mGu3Nz7/X6+iyxoA4OaV9Fl42ax
xwG7gNB26S7BjO/istFcK+8E4B1c7fP18e/Jov7y5QrsE4FlAJ9But1aSqUM8DKV0PvQq9/m7/4h
ezIj+0RiJgrk94acwgIe5QrzA8U2mN7QhSm+59kmfTFTrq0T4bM5UADhxsfGhKL8ZE2NZ0iKFf8w
lk0dqCQmM5aWW7ikGAhlzugF93TDBNgu8liEx47bWnqCk2mT5np+Oz/Sivr7M5Vf1gR4vqapisCl
gmLlvztoIzRxJEVZtOvoD2cLycU94xgvRkRUK1t5Xc3oFrmDnM3YNrT0v6iybro0CJoe0bzJ3xoE
djjsPGK0Pjvhlf903fd4o+Wrao9RGpd1H5/rv19a+mVvghgsG7Jssu9Kt3z6k1Sd0kstRDso7YW8
HaU+ognuOufdqJ4lw0nDLlMggsDEM0d8g4YvhhUrfAQFUOTg4AGKbdJ08mP3rN2BzsXf3w6cxDQ5
tTVV+u+QKuWlNhuji3YqRrCkUZxI53OD5Fgb2xYVWbQ0eEOda+rfoyIPf+7NWoWWIYDoGSxZ4auU
+HYYnlgefha2+NgT9Fvvs0XyqaiO9q9b1Y/RCN7lyTNoNS9iUpSf8dJod1RT2pib43NULM1PymUF
WR5tyB2RmgaxRH+/oPjL9V6RFdU0+NUGnO1mYAwA+8LX/HBnSArKmwKj1eW52ZYgCpcrCBf9P1KZ
T3em+M/CTYbKpphMc1njr9t9Q0iylCZGwEpWdxims29IKWy+am2cjvoQeJWv/Cge72dpXU/OKRza
Yfaghv37839c9obX4NzRRFnWuBDcnNxRdw3Lc8jXS9gbMSOYGhdt5puvuWGMR9dFJ9x54K8frsNH
0Bhynve19r9NiIugCL7WykQtsUnmfbypjWxuXnVXxIIzU17PQj1poQ8qMNPEGAD2wU/axwAWaRxj
7YdVyN8j8HMCKAK+SrrIr6HC5r7t72SmVPbVJQt2V1oY+FlcVtQOCbYKSmYtSsqI+t4Q/Bj04Yn0
K3TB5AQTb4dAVq9RG6Qp5EFpJmbbLj6OjEctXp0gxdLY0BAJ9GfkjDO5OKQNUalcIXwaSwoZTCHn
Ga8Z7u+Mwo/94eadhpPn288inJT+0qq8k5IhdZVxj0s4wle5+LrL5FlRr0qfBr2x/fuxPzb6m6fe
TL/A7zKcohj7cjS7jOBR2dQbp3skpd+eQn+KNhmFsAh16L/flkWpL9Ul3yZXJYFP9KCuLlZ55lW8
0w772Yzje7496babIzGAeaNHAXZdq4JA+jMme+edLJIeG6/6C0lY3B/B8eA8K3dqg58EXUXgMgjJ
k78G9sTNWEZyUqpZmPhb1hYnjomtjYpzJkbxKX4OV2LDheHAUXFsOiO3JYdbxdH3cu+gGYqv/2z4
N69xM9itqrd5HkY+7tsDSXR2SV6pM861XRGBG5ZvJmofuvt18E/HI/HehJLuPP6Wn5v0SlzlDaOQ
X+hUZxFIf5qIziisJ/WAZF2f8mgf99FYVYtp161oh2DcwklYbS7doQRQN6ZBdjijsy+593fijELu
zqQfypf/DJEqcxAKkmpo8iBhGNbit7VmNIV2ukRJc4iO8ntnR169QCG5RbI2MOhlSD41UeCNjaGr
VeIELGzQdCIcgYY70xYByAKtOCDFwdJgBJmqnuFpuje3Z9QPrrYO4FkN8rzCOU3zpTRXVqBGPIN0
X8oiwCZlRd+025of+vTvL/vJybj5spvDNM1j/5wXp+agLCvwZx0/k2W/Jv/kQZvVT91OcQXqN2VZ
Pzfj+n1gLIjYMo/Aa6NljZgSpZ71JgzygmnjStPaOy1Hx2zuY7aKBECye/e0kC2ZqCBShKdEGiIa
xnnj67+3E/qTlYfceYodv0MOJD6Vwlpax17njfaKMzrqO//BxP8mfTyRfL5XN9ru7wHgBnLntx3m
57fftpTjytSbsDno64G8oMRedDwxCvW7BLi8MF70h3qhvstr/3C2+81csxWiogSkd45VOmc7t4jX
m+F8hYNyvQB+P72mR3GdjufKchBqijj0yk60VKYmbI8TwY4GLTq06sSkYWW0kVfBlKCZGamzEOA6
KG3RAkv2VbLM6WbKK3kVP6oraT9ylQfZlWGtmM/Bg+gaH4HbbfotuTDJKltGjrCmHKKJhOf0DFuL
hbxVSMVN5hzWy2Quz8DwZvrWdDXHwMrX2HVzyBDkhIt35pT+Y0XfzKmby0DQjrIkSOPm0Lnz/F1d
B8dk4QCALi8LqCNjRqVyL548N7gNUF4SUa+vogPhk0RyrjUL+9GV+hIsJaYLniZEr+7BxGAWBpvc
y4jmyzxjkS4Eh0iB1eigENAz6D+3yJkGDJALFDrRPbigthst+sFf9J+IC0H73EOT/Hv2fNlr/twY
KEWoDahIvtiA3yZPIl0zyoUAyN6OjtGxffdd9GQLfy+7rdd7ygcf43aLnLgXogVms4CmKawmC4jW
1e8Uxj930mHcZUVgn6JARSf835ncnbQY9bVRH/p1tNId2UuXIxtFIWFN6k5dhittoS5FG28HW1iR
bkmMwLp8/ntE5OHQ+jEi317i5lBTIl+pRF+vD+3T6CH9R9ppNO7Xl/fL4qtRDi3qtNLf0Qy5GxVe
Z7sN4WSsjTXuVhtxZW5HL6NtsciW6qSeKU/CAlbrPSW18rOCvBmpmyMvLYIKgII1X34xy4olTqHL
y3S001dQXbiqaq711Dos1gX3QVKzU3y96wW2yavUhajpWMJOI2dcXV7B+nUH3ZSrbLVZ/NDvoiXB
SjA6BVdZCi/GAXtHJNAHqFiwW80VKeo7TM4elKX4gCXhgqhw97JInNP2vEwWV++0ai3V0zakHs3I
mHAVTgYdO4O5uQ0Jhav5I8p5tNGcfIXAchIsFcgl2Ngd0jX0BKxvcIBckP4pWTX8CLhGbny8HEdL
cxavNKeZdtMRhh3+zOC1MeOCC9PAMyZGbF3Og9llrkyDabIyUT0TFbZLF+wbDpZ98A/OpEWiL39O
yQEu95jnIQputwHZ14E95JQam47nCptmw5G3uLDtB1swvS0p6tPTVKEHZazxydqh1oNRoGz8Beze
TbVMHvq39DMXcdYq5/pK3KpYAKR0wkd7iBNW7knP8rZZwIRYjZadp88SsMeFtBaeCraA6inA/+M0
TQlSpoHucgIhIMUQaatuYBjChwwehHkzjxeESnUzr0WLFs/wccfoPHFxWmaTUFYRWxSpzkfTq2bs
6t0Wn5c1Dt678qkkG1Wf5ofFKpr6XucoEIw4mpYRpmdDW61aBBaHw/I6EMZWZG5shiTWbN0/qrCs
uQdMJsd+w9H2Fi9H84JhQ1MP4WrZzv3Z1cY6Grcnc6OvDVfaJoMLPcy3N/V5tD+/IWPD7HLSevVj
7gkbTGLX6paRnF5xcmr5/8I8nClLDObX5VOyUGArzBpslI2JtjKn7YSm33SQxw+uIHiSOjqxqrGT
e+ZkU1h4aIBajlUbDjUJ0KuOQW/m2gr98GCnom6oPJbZEvqEh+qp3dyDQr6UHjdbhcmFUhIVQTcV
U7ipPcpAviajvqoOHdmhee8QcYcegXZ7hgJ0KBriNenVEKdbLIaw7PZ85m4yvmD94/hzac5U54zA
PsgduFcw+JDlm/wBM8hEs2Kf0dJLJv/u6Yi/WnY/XltV0ZMIXAZhNNxss11yOmtqUR1ourmNXW5y
lJT9U/qaT9fD8J5ccyJy2hIk9A+LfyhDEEvldQz3sHRlG0ef8d977td16Mcb/R+Svr0uFa0mnbo6
rw4WvD6R9t+8IJ5C3w0SS3WCRXdikxe7mF9m7ap4+Pvhsvpzwwe0GxyoB6Uf2MV/h0MKq9P1qgPa
kXbj0akmDzk91G+GFR0U63NwKxKeP1W7cl4VyjpjBeLqMN3gIYVuOi9g85Ap7l3nwh0m9s/W64C0
6aKK+kQ3UCIOl8xvZ3NciBcTXUd5qKHzXidsosFL6+WPCsw6XE9Ps8KNndFKBC5cafsKLs6QSTcD
nFCgTm66d7KBJ3vREREcl57wgYHJoBh2EJY60KddbCEXJ4vc3efzeaZXS+O0NGyKEIjEOc31jjwk
SJnE+/094F+amdtf+/t33RzzVRlwZetBEGtUvsSklYPNl76+vtIPfJGO4r56ydbBi/asZp5KnBmy
m8u4eC7ehTWJOcKUdDRHwOYHltbOHPBu/Gr+NYt6ixvaIwQ1EG9L2cEe+/u99V8nyrff46YykBrE
TNf+ykk1viyuR1yw9PVlikfSsn47H7I1HpqNm22gb7SL0xwOKPRMdVIRf7Nqx+pcnQcvvpXNxS3u
jXhjlhOcut6TYzAVd10zHtIYvUHCLVlwrmYam/3JSSf9VuNcxMbooUJje6EmjF1/Vbz1zwPTF9Tr
s6WnSZza5myn/9SBNOx3Fr7iQXnn+39ZpZRm3D+QomkKUMDNvtETm6Wd9LA8BP8CVBs+nhHIPdbn
ST6vMBIipwjO6ayfpM/l9rI0Le3OLfYnFkd3XqB9ZaqaJKA6u/kB8ixKouQUVwecXdYXS1rh6DJe
X2cUH+eJj1sh83XxTt7uGsU3nIkC954Ntj7jyhvytGHJDte/B32P7ZsFU9lN3NCuNilEib+nivqj
xcubsrOaIIdwSJRb1ES+mr6Uq6OCslpdt45AnYJpAHC5Am/DBp11PkGyxp/cU6327fRpTigELBwt
idbACcCcU5FMoOly+RxBbcWrf9bNVa7qeJjxLQXA3DrBqnFDyLp0Z9/56sD+d30qlOEmfXIZWEG9
hTx7MW57f+QXh8IeKEGidyLQJ+ThUj4ho46cIki315lIRraO6c48vY7ZknrvtCWU8kN7DrgAClPZ
1V1TZza3h8aDmVK8YY+HSQh5gWQdDHSUZoqlCMSVv8f+p4CFsf/2+j/GflQqQR4z9qUD+kbcFIVJ
BfmdZflEHoSXTLBzEx0yJnMEYHgtjGUT9g7cDCtxngScRFIvfwjxiOQ66ip73yKFYjqwgz/1L9NF
ZdEMnChMKSYcFmNS31jX+MU60FNgoKBKnhix7Qqb0VF6uFqDICxDDgZT7FEwnOBhoFCdndM6IqAJ
72YcyvTpnT32lzOeQRiEy5xpA2XipinQ+K2BTFIqDs2MdQF6Bu1ZgKCNEAGdihVvonn6MnCbUc3Z
V0rtmv5ONcUodkaK4apdXQ4ff/8u6nBr/jGtvr3S8Pe/HWeCQh6iXKs0mGH/I9kOx2/lIPKzy2eO
URvKde104G+wj1Mbk1Ln6G/TV2iwpP/6i+QtWijWlXCasbzCW/vExN+L2+7pzI3A/x9hZ9acqra1
4V9klYiA3tK39k30hjIxighigyj++u+Z2V/VyTKpeLFOnb2aiDCZc4x3vE1/OxBU172NN/7JQzEX
4ZjkwOErXt1Y0Vn9/BZdBHKMQ0l2eNoEq8uucb5eK/EtyOPGnu+kQ0ijEia2iG5nx0bE4QtV3tla
cL0xNJkfyE2G/GuVDgxebQBNEWzk6Gzgu1+CJCrIWfv7Vss/ISHx9P93kU9Pv1syYrjfucgbzosN
faKhIejOz17pQTfa4UUCIg0fYaoEnw9jLswrwnxRjwmu85AOC4fQXEeRgoO5eUPP0hz9fX2/niTM
PUTp3IRPqz5VNnGpVdlRPl8ouXj1jHOYGkELevzJ/MgjaE6+jLgEvjC9x9+frH5xCX88v28f/VR8
JAc0/ZmIvaQfLvQ7GWEfndl9UsIQo1PpE26AFyeWDhdVKJVQajnQJH38QC3oiaumgYXoe3KFlla5
/FYkhfV0Zw3iPjzK2BHBqO4dd5jOLMHNn8wmNpa2RcgaK4E8aDjqqZkPMcDJfaBqvbF0iAAknAGR
ZDzIxiIc+07emOSPyJDE81LCxISU7j02OXTV/V2my+P7IJ/DdZ4CIQOW1bqwOYtxUBfaFGK1nAPa
K/HUEUD5TPWCqxE9bIgYSE3wDx1kJoUINqAtnFTKPhqpEGe9jwsc/uiOhkoL4e9im0Q0FIxqcERf
IZpJ8Roomg7e8v3uTchCHiLJGhFLXaK8jRd2y9/1zsQ4ZBQsqsnS168oQGAJBCeymFCmowOU3Qft
BoZVZH41/btZ+JVgjdQzLF29NuqZPdDF3uIIQblQI+uZX6PcQm+CrBRqfbgGHxhdUFXdLLjvU4TF
uJM89BLtDQgmBrFd8wgN861lnMcyshF25L2BDY+1bDsIcazl3cxMfE+yUCEuUDFBP46w7hbMgxGv
QHGdErelQ3MH2zzM2zqb9JTIBDLp58gGdJzd/dxsZPpiHxFcaXbJN0jMAUKLDwFjEC0LYxUiDVLi
DgXdwofEnurzLGjzL8zz595Og2aQ4yCtYXXhNz2g415iNeE7oPjR7++Ebluf4dHPfBx1PwFIjenO
bsKQ6footvHs3OqaXznaCotk3kzFyG00A96ZrQWx0FLs3nUID2ZcwcNZpfTCybIV3MaEf+FtxQdb
BQ6aOVkdXvHWNeDLjZrQPgcUyyjJYBhO0+nROOrWxWzzVXCm5OnezHFhr4SW4IPtzIGgqff2CBOI
l8Uyisa12+sac7CNIdfCR8a6DONZfHSPlAI3dh+BahZvhw1zAdi7PvHsoD6UO/DXLfAZZBAQVwkm
Rvasp5sKDuzVJBrTPHmJC/eYB9uOhj32cqvun7jpVHdEAaJ+3IxPoZ8Z7gkctTkhjIo0L3/b1zxA
oo/DDH5oP8anedFBK1DiAuE8rNTV0EKRwKGTSmIzkCgCiTUVIwiDp+21kBlTdDsnfFUz9JxY/JpC
3yB/zHyM2Y0rCSFvzDo8xTlsOvpiayz2jnO2Dht1b2Pij9HPY7m311ifWmmqvw3LYRWVQ2anWbQf
CzUgVGq3HvEKmBpvZ7o4E+phtCzUdW233ArZN9e1auJii1fzjjtzQxB1N9FKCudgeCgfqsIKW6I1
493Enc68vqOO4W5gDsuj4TR/qz0SAE2Bl8zi6DI7TpJBsM7tPUa1+yNKQZS2TtzR8YHmZ4sf3KEm
Vn0mrcKWvaY6wuUGoVgP+Rl//dqHJqyLsy77aOhosw53YUqfOSRmCU/nF9vzrwfXt935qcJX5DsT
rG15AVEhCM2M2Uxm3fFtQ9TuGV415bJ9Dy7TeCBW4kiYQePRZHdxrA6wiHGOAckc5J7D3Tczfb5j
nnW0SguKWIoN4RY95EYZHMl0KM0hftp2w6/gYOO95KLEGeKqOjxPcw68u+2+Ard/DktFWfrtqz1B
tpqUJ4fdhTOPKmwmt/QJ2RJgVxDdV/vJGU/dLnvY37fzqyP7edhpWG41FcbE0tPtPKOd6aZKepmS
azPMAKXKCt8s5zQshqSQD3NnsJjjLXzCcsqe40wbPu44mtYTNpwDu9R0/1Eu8Sh1X11Y62crLW7G
/y7s6WYcMiW+dYu9qKIqDM+xqvO70L73W3y4xCZwwcbdPw1ONgkqdD6wp7Y6jl4z//GC6q+Jeu2P
W/Q8P0/3u6t8KrhFMiYVN07T/n6mvN29qg9VTXSWfh5pNuWq/c5UBrlkFRzsSct4V4KH+3m195V+
CkFjOqYDilfYRr4uJlkP5HnNkUH5QADKyGzqPezeL6ZIAE2D1BKO0jfmrZV5RHRImXEwLlhdOC/I
DhAOXny9p8FvdnkcG+1LLlbdvsfBh2RSWI7LV9HYvV1mZB41N92+/PZ441vbj7cqpCZDDcwJo8/Y
AhlvPd7J6nO308ZD307rBcet5GkT2bsZS6iuzQHyXVNsLePDPIG/TnwdrM6OdzJLt9R0yh6jtjnL
ah3HfE4HTgoGeaIpPzgqzriqvmoGTMeECrCFw9qWJIOOvrqD6aL6Sv0OqZ8cZBDobkbHargKml8E
xK6mbzkXbSFEx+LKx9rRZme6Blf9xVv022KFJYt+QQX6wLyWe/ytcZGK+LZPVTaleEkBpgJbB0dQ
b/o5XGsPDD5alvxOMhi9/NZCHIn9CFEAHBRHxOaV+RA+xnrN/Iz2ZNAZafg9I2V3/77KX4QWMEFk
UJkvi6C28lRTN7K9dmqpvFIX2LmJAfu4xW4umTuKqONwuyo/yBEDaEM+K4OPOW16Arj0n6fh1pJA
mplopnYZ3KFIsZ2ClCywqL3QNfbnH3lGxJWezlpoUTj3hzH21h7kzZqJ191Hikd+EqLjNom3GLUY
Bm61GUp9EIq/v6TUFOv1+XXFBwv6FPxyBExPz2KrqJfsqO1Ec08w2uQBZ6K02EJ4ja6z0sM5w8f+
QI/s2Ck9Dd0FWv2mtSW1VnSaVGdEQeBFc1vBbY43KmY0sp+PHpih2903qsM3zCjFk7QPZukBnJJk
DJS08+q31lu2Kms97PQvfCg9cxtS82HUxOYaqqpNwJAVjytsZx4imKpj7wbn2XZ9n+3wESd+Qr8R
jgAGMH1sKONOsCgS17CmaVCRXvJeft6nzQmozgsgSvpFkoJrkdTWcA4THN7u004ba7dru8i187Rl
ZTgnRnCuifR+2PEiMWJaFiInJ7SFmO7LuDPeIpxuAjkQY6giotvxEuZCYkrAq4bVThdjBMUUxQQh
ELg8sIzwjMicOEIUS61UiQlCMoiNs5PhPtHob92rs4uOVlt/p71zsNzpxZNttI3kEbpaU/NzLzUl
NzWJcWFMVDDwbdpHpmSxXgYxewi5GahYDz55MFYe7YaS2xjtnAc//sQMJfOzIR4IjOVKB6NXS/NP
ITJjAO8KjTS1DpVX060c6HVWAcx3YYpEsAbVLelkloammh6KORIOyMw20kjD/YINpN1rmB8Yvlq5
TebVi+78F/ybR4LyDpskxtztZ4JqK06zq9LiyEm9rnv6AiaFhwH2M8w4Gvo7RY1oCa8Fqn8WB+7N
sp+uqA/ZRG6AhIV5CmUHt0F+5wZgnLjTOpAW3RCHgsnfLxzG3L+9cN8u9glK2KuJ2skythVprOgk
vQ40bLZrC7G4l/ZJo1poIW4b9H55JL+/EQYIoBfJIcvITcyMhw51+yuCOuhSqZ092K5hMriHCQi1
lbuyzQ5uKvq6npe0ihRBDX7lzLBxfNClSXeO84GD14BBJoaNqKSCUYKPuVMZGutAmDWrtmSFDDoA
NIyuha1Bau6d8zsGMpM7JKaHO7piSnFzSQwBKBqRwMBIB6tkH2EYylGTuFSqYKux7lLkp342Jcjo
Gkzn8DkO2Ni842IgQ2SnZSlCiRbxQDy5gUsVbY5sXAY14FnbEwv7aG3Ji9o57JDOuYf82rj7CP6H
I9WkReL79i9uFrXt3ER2R2/Twf89M962gYbmXij5amcTtsZCLH8KiW3hxLsaWSj2ozUtfnBGpEfX
smFSfnFJSvgiijTC/fzvZ/4LA+Lf9fkE1D3ke31UOqzPfEYASI+sq/DSk9w+ULVXjIDjaGu5hXfd
2Q26OF81HMaWtKQXgM5e5g4zb3it9CbbBEbiL04AWXz4jwMALYYstL/Ef4p67tthXMXN4+6qxGc6
hNtG9GlEkmtvjwmBjtHWF9UacY/GtXfy7/pcg5tW+ldE9yde6rAdXiYEHUBKHArs/BWxW/6tUIDb
jCyJYV1HeT6CO3ulipOyc56SGbHTtY8CO3v2VkfqkbMzu+OFReaMnxt7rMGIOWBv65Dnw0DVELNE
ujqf5DaIBrt+6vz9TL8w+x+37dulPcFe6T2Wd1pLHANRE98usVC5U9P9tOM1F6WfzWLoDTSxImUJ
E5eCeitzTgESQrJmiGB6sQd+aeb/up6nzuRxOaT1PuFWXTe13xqqS3hUHufAIp0kld4dt6L9PAml
j2yycxV8X8iUjS7EhKIbjQDdna1Dae48fPACO2Y7PwQQAZw2eRNnAw+iAQmjUBtQlhL/JPkXTmPF
z8PthJggP+438MJOlh3IDgAqXsN71d98aRv++npPp25aZNJ1u/1aCVirR7tVDDcmXsKT8Y6hIN0B
zYUVxnNdQ5jOYZLC+GBntM29twLi4A1jBr9zcKn7f0eYEvtjEXDXotCQRYFsZ1aLSdDLguG3huHb
GlafCqzL8S7LZ3HlUr/B3gzQjgtPBQiPJt7JKRLVUItuHhjxiyX6n63Bj5tGlY2QEdz2h8dpcoi1
vFtuL5BUzyHjsgXmLdcm+OnR7mCmLZt9JYTB333Le1WId8047ateYjJO8u8wmIphOf5UweL2/t0l
Q/R971yWt+kWATFbKqckp8GbPKr8oqB+O/TaH5J170FYsVZCMk1IyUdpsU+Tw7BlZ8YBifzvFUYs
TgP2S8zoqzHGY4rdvb+lleqaZ0O2Wrbk420CBPeI2vOru8aecyhhuO0ejUVsr778nDMk9YpYaC/e
ovbPMSM8MPzI6EoQdmC8+u9meI3LpHG6XxoTgWkgpjYfYWd1fYDsRdfovKCdJu7VJ3WHDARCNC+m
NjtQceHtMY+D7VVPFYzxcTaicrqFZHHR64caxXsy/Xv7+WV0zoWiWBMZ2JIKE/nfCz11IFgUh31j
YkZs1mZk0ogaZhQhVO3j4kTEVwVwqgX9yDSvwSyIoqIXkSCPU5S93J71vgdCi/2JgbLuU9fDA/J1
fdyaj30rVBR9cZ5ZktU7r/x64ifkBWG9WetMW4buC4Sq/bMe+vebPDXUrXu3uW3v+SaziKAuJp+z
k740oyDYHOHJqMHGHQ7f7MR4194nckmsbGE4A8cA3/Gnvaa9aLK4buvxuOba/r7J8qtLezoar1LZ
0SRxk9F0/Hfr4EF7D91DZR55V0eZy/NR0h+NSu5gb5rqfrY89d0toVuHZa2TmOS+WqA/T2t8UyGc
N2mcu2S/PDWldbtI8kOccLcYTSxPep/hgahzcx8yi55HufG5ddTwYlo5GLjV81u6K5wA18GyDAtG
Q9vezBzWwYYxzOJVLfFLb/Tv1T29PslFyyo53opV2dWXexfo3l+qn33v9PnQ7f6ytqK+DUzsMNGZ
TD4h8zr4v1sr2QKQyCzfHaqWS2ehraYte7oauzjhDAGvfVxK/362v5zf/17q03mJFrRTFFIjnsww
QlpxJ8Wb4/Ewyeeqza7hGCK7inkyKIuDJfV0b2665vClw8EvHF2KQ+i5KNckVKFf9/Rb/XU7Naqd
rKjnKSNbjuNe8XlFP6C4wnptOyw+L+w8+yGik/7eV4Lj+GhzX3ttvEOpc23NTgegaT48GVwPLvxL
KVDsKjwjR1CYkhWR+B04qRhPVXRxF/y3GAyOIJqyt2l05SSUM0XLGLVITIuYWzhNfVPo0YVJEMch
B2SPps7s8COi3ejgESUHhnfh8+hfxftKnUXXi1kdbmI+BTl/40Afew7FdcS+anC9/Fncq4CbH67i
iiiHe7DjXx3D1Gk6madGWMIZREeb2Ftje1SSY3CE4qf6W3fr4gAJ7eAM8TaHL3/AH+4ImfQ0w47K
xW/Pwm8NqzbhrCii/ziq8FNUN0ePXFjs02LvHDR6pL7Z8Bxhy26jG8ICfM/IH8YlbjBXqYHuQe7g
GEbPwawQMuHWyL3Swm3TxH4VKEdw+Cqrg29bQ5ehiJXCSmSqepiG9g7BQ4CQ/MrpRIi1CzjU6Lmw
baDQa3AMkJxLYlzDu5p1vzutaYlxIITUsGMoi90hP1UddK2zJcOqxdKKML7uouGJY+QCDMpoTFAZ
gTwrmgRAD5HXQodQug1ugASpnOkcYbY8uYVgd3ujBIeUHacUM1X4/0dn188I1xFjjNTHAbc2d8sG
DRv7utt0MeRy9v4DhGJP6Xe3Ov0zGLqI0hKzjZj+XjPrUYJWVzwZxAL0a5z/D59sVpsDu4ryPgyU
7gC9MnVjDAi/xTdP4wMwIcPvRoMXRPqVuyIVDgoOGSlMnLD0Bf/gBji4VBoFPi2qCJDDkkSQgO8u
JlaW1iNwF0KSmJwdzJ11DLrcNG3UpcBvcVO5pWaOlVrGij3ri5y5H+5sNAHCk01mGoOBnK7yEpMP
4akWefch+Yo8+tQr7YSowq6bwK/mGdFn1QTFMajzGG+FsS0DqhyDlqdEF7t0YypJzYJI7VxoJCl9
7kQiEu1sYyNIfS8QEAMTMqcdHKzcK6ikC59BKi5te6/5JioAjZ5Jg+WfMp/j73CNBXZlqZGCOrRJ
cSZgmxqWK8PTlekno2KZl+mIImAHsL1cEm7LmElg96oT436KtpLN9ObkZG0IAIllhHA9QERvqkya
VfxYGCayGAQ+jmqEWERJLIH+MIsArFlLiU9ULkarpQeQHOT9vH9D/XHThyWhzqy9HcjIGXGJ+JoC
6mHtYDrWxXdSHTFGhTj8gH9xdeNeMW/3Or2rC40Tt+kGf/6KgfQfE+5HJfttk3w6ifeP6pqWlUIR
/ZYMxA5SQb7X3mL/MhIyAu2t0a9nxSoZ5P5xvB9qbjaOXbXPrMrtsMvwd4PDuOor791Aez/0T9OM
afc8H4rUcsLOZMjq+whoWRnumTXU5grOvP6JTgFij2zbaM3yXg4CUwzz6MyDDXAV6uPB7AHGwwBP
fXhHZhFyFkcIlPSql7hMmeFK408FZf7ua9N6sA2rWcbvtniRZaj1qDODm9cKdv0TmbOSF0dpeHEf
Flm+Xm2yAKi7MhYy5wLvHZCKfnQ/eXkGArKB2g8gl1op1A6oBfAAFO/Ay0Rqr8szQMMjiYEiQ3y1
lyJ6SZjXip7ozD5zMQ+92MLeVHDG2STZYhmdZFj+ZpE6qkVIKL3h1eGYcRo889SBKwccSNhfAAph
N6BexLbConrMbrw9D34iSj0WGh6LvNgJWoOu17G+SLwu8aIjGUtatXdjcNsa5dwSF/6z91J7I8qL
v1bJE7TWfCj7863TPk9BBfCxlVAVFdOGtXdhP1RoXFjNdhFdwowctjISY3U2DqN296QPv/K4g5X4
82owN+7ggaBC/UNA/2+JTnTENT/W9WnadBq6BB+C3MitkYwx2wvJ7srsxtGkoH0ofZFl/8a0inGC
+wDg6nXtrV8G+d7p3PQdlO10RAMVJNg+43Y8UMf4syB5ZGrcq8ftt2qpTmryje7G6WiTudyDHsMX
9hTo8veg4+1CEu5G8JChxH+cGUEZoLsy+D12hS7b7hyIN2wGHVLkmTHEEULmoBgk5OE13WbYIPX7
2gcPha9+oIllR57UIRNgfA5k6oMDyeD7/uU99epesWz67R6pSmNiaLUB2Y4EQAv2h7DabKSW+t5x
4dM2A82ryM3GYnYprxMfdE/Hm5E1WMwfr9w9fpo6KG1gLaUtE/cgQ3N9gg4Ol7pKsuJ+mt5B/tRZ
8tEm3jWj5Akk58Y78DjRqgrejwJ9Eq/Ia/Bq/5J+Vu3/XMJzt5bsc/a2HZfQMnKoSdBjTLxbLkN2
p/5pjNn2tq9onK9/17jKz25WfCyFJT0i+RrPo4rtucovpXQ5TTF7DaR3fLGEISZDKF0kOLkPHeEP
0YsQBxMTYo7QfjQsFqAKQr6qeoPUhmBlxO4U3rQYG79XtJWf9ftaZeZ5xAFbWxcAGrOTe3vR53zF
rzy9yt8uHZbyvy9P3ipbyeNeslFPUIe5pJjxAiGbqgbNO7l49m54HMsHPQH2XdapKb9LbQcTMx/1
E9noQMXYodjtN1RFMN1NKNQfXQdDRwjhZ+gwJLMCNHBugxADmLNpbj94QxiLq9wfH5AYnzPrjBYX
g1JTApVGA3N7l5lAAXHgFQelExmYlQT5uEVC9I4s1wbMMKYnmPZK5B63fHXJu9tid5EGfz/Wlujx
nu4N1n6yjFUkuwo2DP/em9sxSfF7eJymHWhsbau1jcrSVwj32nvZJD5D2W4Mb29ngrGWzEm3W3x+
dCxgLlunooYgmjQBNVdfkJy/DMN+XBVWPgS5CRcG7emJnXOpfc9vt9P0Zl1X/bbFZKK3Wz7mOywI
T/qjF/d50e4R7jTz8UF0VREke40R14u782X28Hwh2B/iBYGxGXxS8TJ+a6i0Oj8dmjvtOE3ob66s
FjsNqZEQC3T83MXC2pV7Dwr3dyk4uGTZI2HDa+f2MDCfD9MpVr6UPw0PCdhmPzvBdFZ7B49/gDE6
8YdAPSOyIB0NtmLKXu2V+m5I4UkBfw9wbmM2Q9ytyTo0Me9B5PuxY5aTQBYET+11vIoxii+wdAlN
22F0oYjGl78xhH5XUpfsh3fKkgOJ6Lsh/14bHXqdIFse/fPogejksznHf82hzB4zSrk5D0roPKrh
fVVO3GeUxwiuZZYO0YMxkHy5ZB3QICT91iKb0aTMStqYcgjzSu2fncsEA9tum2L/BjuMggPewWOO
4a1deNKswucGvnoL3Mfb1CZOuxEVN9SDB5kdbgNWTwXXCZHCrGMcfdnJB3vjA7rCQY+t0wlewsnG
JTGQMuMyljFDhwYZMjEn/Zw5zP6tgMIvETzAyKbox9TPOUGmPtmQp3Ey3F/YEv9eGPIvk26kFgrp
Ol1MOlvPLPxcbZ3y8lYW0+5413urzMu0Q/OZRlzAJ1bYQ2LkA+T6vWyuLLMgez/OtyGZwhG64b2n
wiuOR69g7d8EGN+v6Zlar8Wnk1Q1L8X0EZZfxuy3SLbZU9yOFTNXOKPPMfZD+WKUtHjTImrd9HuA
QfSQgKYBliIg7g4IPPVY7m3SE2O2OtDQ/IkE78UrrOK3Y4wNR8WzCnVeCyL8v2+WfMXPantOiunR
IzcF6k7xucUJeqFOuv55+p8BsbL4+7F9nY3Pr/P3D30q/TvxsWzIMh/KMP2zG+SUCiuithoajkPX
Vf7ZmRw3JaGGC61jZTwqLHbQT77/fRWy+JSnqwAYbuIi3CU5jgjZf7+6klaVtI9Ph2lner+CjHQx
JK1zHL0Zvdo1GcsADVFqxoOOl4dwq2AQuu0xVuEaYv5qdqRBqIOWm7rqC5Dylyrz+4U9jxe0270+
Y0p4mDaYrLa8ZNiA+/33l/9piULxhP0ToVSa1mWW8ATrbYtz2qzkPek4zhXD9sH9vUnQBP3IYZq6
h6nyApv7bZ3983lP2JwmXe/N5Cw+D7fmzRbdojoBpz4RzXoxGsvOh9LQFbJYX5kt/iIQbGti0ths
t6UvR79/n3JxuWhVKiX5tDmsmdFse8xrvC1inWLWYDZ/HVHfahIVVNvPIUNbeXjQ9A6pKQYS7rG6
4CJhCb3JszP/e11sJxd87XvslFjoIQNurNUHPB4AHACArUkMk+ESIwJT9O8H1vo5N1Waqqj6GJw2
Fenre347AqVYLprXpJFOs3C/ao5kHHfVKZxdSJ+QZ49mRqb7FH8NBWNcHTP8sKT2ixoHUffcqfZk
5cUS6vysgP+9oqdHKt1i6VbvuKLTrLPZ+yjH2sb5Y+cmaCgJ7bxDz8Cf8AaDuLsGaQqvPcQEbefI
xJt0j8y7uwzswjb9PXjeODbrQZOmytlP9pDdZbc5LZyae+rkXgXXpTTkqMXbaNddeNiShbgbp/aI
hN4SwZEKqyr9hJIyOLJ2u+HelgYwXtC/1AB/qhUv2UnbMN7to6pfJ8135aVNhPLbE4JXBtKhdthT
n027in12OjZu5x3NIW3f+aNBDT7VUO/segnADaJ384LxPPaiYT26cgwfzJpBPEJ/NAcK9MkdHXrW
b/S2iD7tLTwPIy9IhkgDMoFb71s7idrMLCLwID2tYbXwslqnfrokeaP7os/QRF/97+aoNLsi36iN
GY54g/59bc7q7lgmt3w3TcPuuKtP4sFDf/uyjklRhCBmuJFCQSoqKv0Vdln2ETabd7MqBHwP/ACJ
ofIoW28rOTxBguAlEhx8DScD0YjUdoV0WhhX3y1Y2PAcQ4hy3ShmfiXIRs7qMGvbpdVcg+MYJRwQ
s3BjY9oYTrFgfrHbqr+MhBi/kBkq4goZqj6t4y6jFw3HM8xJ4LXhtkcUgmJup8mqmBxn6np35/QB
ZCfOw9tmXuPiPTzgexQWYC8DTHTJt8Xm4DqRH8QekCedT1S7SZDtQmGK43SnFzzWsfl0a1rxqNk2
7sS40HdDqoH2U7h1QHmVYTNhND6TnvR5I4eEiIPBMYpXKVs/5up98lf2B0cZlDUY998byy9jeFhW
LZTuzdaXF9fTYdxonKUtkVzJdN9LF41xd9GBzc8IOVm37uZx0gi2JjauYW0hf0nXTfjk7yd5rPQ0
v+Sdrbyqqd81vWryVGWsPpwyUvxsBY/+MEyWIBQENyiMAiCr+zW95/KMvmsGZC1wowr6OgOl+4vN
Uv7ZTlEOosuU8DcU7gNPjzTpYGffjdVkWpmy7X2ZziT9zqqhF7yKKRApxQYsJVgk8GkHkv4BxxFN
AJBGeHZOa5iOwG2QIX15/TK1/hdaBxeHU25bxSxXoXr999VKW8n5eDsoyVQCH3rDap83BCo3gU05
rh6nOQolziVLgrOrkAuDeBoDXThuxnaEtKGypbG0OPX2IOFknExkECZM3nVsspv+4YAGFRqFash6
/Sks1ZBgBhhXZXYpG+0zrXMvx9nqhN+uSN/hsHO7TtvTliIOsC0RQCaB2netrfcgaQQTmQ3KfU/e
MF8ZSfP2Q8zK7RwpUtsD9u818e+84UC6pmtCBUR6TqGfR8TQktazPuFlxkxE9tX+F7HZPcxxLsXp
0znBfZbwKl+fI+HrUcPp85XeiUFLbavuheYFLm0PeSxpKgHDhQ9W0w4CwWOzn6TWjrGEMqVjR+ko
AXDeXKGnYY0V9nVCBOANYsF13Rhmsxah0yCER6MD0WVRj/5+c36x1VLwBMJYVMxtGdo/FZBl0r1r
p10nmaqwfMmIVuHpG5eV0tWLTXecr65xr9vX9AMILrFGRHcjubhZ9zX6wg9gD86xzCA/BpqiZj/W
5DfJBi0rqyB3H+8cfbsunmxH49ByD5vdRLLaiHUmycUGfruZlCRQGUgBb2Aups1knIE5XwiOIj3r
ypADJ3f9CILYNNuYlnxeygD3czaWNrl08xa482fDpvIZo/8EMS4MCoWou26OOktlfXs/za+vjhT1
l3oBCzyoDfhq0sJ/WVB+q2DkY0wa6vWaTNsnktPKsO1frObd0vAmnp0oW5ZQ7AGtzxwuhGGaCRM/
TBzQqCS9+4h4meOcuCcc645oftD476DOw460VBH71BhJhVmjZmVRMCpfqH2yk5RhOasnj6iABznr
vNfvcEwSH0rHvmUhMwoo9hVttpem0tXLPuPeK5G49ts2pHbh4VG0YWP6A/HaZsox2VXbaYmuHnbQ
gHQDZn+QOGDPXiwI4b0bQHJpbo5+wxN7TsXMVnm/zGYN+I+xs3extGAYSkbMaOs7i5uH7QTkgANv
25JjdQtnBZ4ms0jB5rnDfioWQMvMIs9LwDF3f9XvjPwiUYQBHTBzTKHoiIEwzBz779fhF2YfZsvd
tvDaFe9F92nTlR975UDeS2OShrCPaHp5MiSyrG0b234Ev2xh0BYcYe7FDPTD6NhjSBXIalBd9YEb
Dn6to6NZv2IA/YLaM/knUpVg4DYONO2nDbd5Kc9XCaeByVG4UWBJ3YqtktPqo7XJD2bXruAEjLnA
K34qaVOXo8Ps7Jej7jAPz7V5hwve2y+KyXlrnAakK14nlXOwGJl4aq/5Yk/5pSnlWhGk4ykA8Rlj
zH8PB/nYbSfX603wU2bt4RusV0gW/dSGIelQU/SBmgwk9oPDLA8dq2e46wNQqf7KV6X1GxuJC9E6
EkGcKuR4USB+e1urLE+TTgVtqjmcaShm7aUGunydEjhocY6qdtETQtp4iKoWucTQTYab9RVDvMpE
TUs/3dBd9zjcsaln0w18cTazKBKElbfqLQjca7Bey2gJN/vx0A32OnEuSFCRiNvn8DLLeSnwvb4i
ZFGjI2mvJlnV3AuSCE0NVVpveUC5cMoR+XEkEonlxjczKi56HxnrDgEyZs4Lza1kM2Y2i9iT8E3B
XWFJKh19cn8fjRK0FwIc30ej1gBfUHvezUxteDfmH00PfRWskfJ9y1xPNbtTMTtEAIJ/THtwdz30
YFn/7nZHVHgWuqf+XYDSvJCf3mc8Ibokn36m72XQGnxebCWqKO0cg+Gf0VhskJ02mSyv8AccbNer
VU+Zrto2gY9vC9zDTX9xCnu+v2GUN7/pfm5Om+60xwgfc50T9HC6UdI5jnrDX4SJmI+H5WyFuQvk
pPJulEv4VcQQ8l9tybhhXyxIXjd3fQk0Wc/nQzPxpwfLV7tOL4XtXaLV5f8yDCY/w9lk7BSps36B
/P8yriFmvMXMAjvjZrf9DGh0tK3SLHNIV/gVSPbSBgCzRndXcNWshVF7LXMKyXv9937U+gmj/Pup
T9DWNi/i+qKl8KoqM3qE6qw/6UJrNicOAG+IQqnWe5fBuBWMNzd9k+J+8fcF/LYh/sM8fNp3svsj
0XYPXqE+bFZMRInYuOrJRzJI8AspQ8I7sdT8IGUSG41MFzRIa6UyZI7nTXjsdVjYuDVAA3i1U38Z
Fj41dxxJeEyzz8g47z6V/M3uNSuvHYhSsujp3m4WEv3JyZm0V/2jPcmdyc6a8KKM7jrkG/7A20aO
09at8OQt4BTe+r7hsI/zC12fPleieW/qu+viHXz64Aw1M9hthqmzGbo+yuyx616BnePV37f3F5aV
OFiJaMC2WQXDem5RO7dSvnWUmK0S4pz98PqZ7X1CjDYs3eopBgsfcsTwxbL6bYfGLgSLHcY1IsTj
6Zg7VsdD3JRjWGbt5dsbpCw9OpjcNagFe2uiAzPr+50ePgwkXrx6sGg2m6LvDv/+9l+H1o9n+O0y
norPrD4/1EauxhMRU0dZ50TL+3jC6r7oaJLUsw5dDwac29cJ3jIYy8AEckJps7DYZBJd1ATuuj1y
3dR6LF33xV1qiyX0x+U9T8pvqZxI2o2Hk4S5/tY0MFowiPfRq77mTnj/dDhYj8k7T4wddm7RN+uL
stejFbD8u3NdT0ustw7G+vqKJaiI1/6vK3vaFpSim+H7LseTt+huRktGqMuIDSJQ0dlG+94SZ5u+
12GfhxV6D6AJj1FJI6DvNU2FHWPFKzoF4NtBwtXXNxcx399P9he7Udb1/55s5+ntbJ3qziOtOiyw
CC0QuZywd/TJ3p+MsCKci1eudxj1cnO8sxukFQus8aUPvljEP28STSqDgTZp9QLr+nb6p3GnrNI2
N6nhvkXQSfD51T19vgCvMafjVxRY9Re0ia/8v4972imb991equLW14YkSIBMFb0+yxhBwI4yIymt
5UXFEQfBF74ZjdHe8eBrg9hSz731bQ+iCg8JF6jWx00cjqcW9K/HDCCUGWliQd3xDRcqIgaQJbxZ
spSjV9/h9xdSbkMPQUnIjPIJUa/SpBWrl3s8UZfR3Y6Wu+D9NsOZw05sD47xpDCK6KF/QiwOYZgV
bFFTiGbro+maPjy63tZwz9HZ90337/X0+4L/dmFPG9bplhyOKVGHrKc2Ytz3vdtXC2Oy1fXOUYfE
+0AVMGkjXty67wgNPYSDLDeLv/AZhisMqD7wvOjQ4UM51OigYB87KFcHwgfi70v9pUUEDmEcQygF
XWLz/0g70yXVkWxLPxFmaJb+akTMUwDBH1mMkgAxCRDo6e/nZPdNQkGFrKsrrSzPyZMZ7vJh+x7W
XuuelXw4dmV0ULKVhW09+viK04aAQ++nMbwuef8wlmeQNHnZiPrvHSANTLRHdagXhTrCvV3TbgOM
dNttJ0rcFwqgNmnRmy31XtPwVfKOYPY1XA7XaX27n2dnBnforDZNL07qz4vz8wsqj1KpyOckEk9r
B0yMs7yEcm5HM9UbxHYQdGHvN0ZruC83NOJoweZNo2yJkLhS43rcPaq/plG5v3rzope7jYBCF20k
pQlAS389pvPXWw3NNtontvx2xA8xWvvBjWMpqGk5B05oh57t2O09jm9ftOIKAKfspnu7f/XwFDdv
1gj+/JDs39HmZf/u1N2je2fnX1Ov2ALlcjoWzTVTR6dd+1j6B3iwIGSxEZT9urPMwPxH1liYvVqg
we8U/s/dq9zhtLkyMkOMfZIIOFT4Fm4OtBppv9fzBYnfGEBt06JH8up0PbJRNEz9fQOw8zUHqHJb
14dkX0o3ppDRoCAYiJpvcKqQcrfAfoL1f1vBX64HyPdeXMQAo2AztGxf6zJLW5knpAN2kC2ldoIe
veI3ZxAJwaIQ9+kYu/BLetU93/eFMacl3bWWKSEE6s0wWTgUx+nSppXRmQ8DO/QVAVk99tuKN0ns
79G3OR61vCHpQpqweAh14AWKh2KBvhWHxT4LVfOd22gDMLdfMBN1Po/09HLBa6hTAJOJTSsxaXpQ
TrviYgnzsA1ho8I6kFdpoxjnSu3r26u5yAC4/r0jd+jNr/P4MGjlRjfjQo5OOYPOuNIiCiWB5hiL
U/dASrbpLQb8zl726HAhfIVFaj8VhF2lOxjkzjszFA0d8FUBxJqfgIPToOzuQtOe33wtOHRhGxpe
Z3n49kLSDpYV/H77ZndG7t9f8aTeK0zqv0tXMQi7o7GLTkcsqzIB6LKDxfXausFeYG9auwHwr5rh
xEWpLprBG2jAQYDqXnWn1ma8kQ6HdTQF8TAY684YVQQSy2+63eYZrmXr/e0/mBBP/DtcZY9usPvv
VjrDEQjMUJjnoBv2ojfFb0K33J7aNtBaBxiB+yYTVLXXNlQY7ZqH9v5Rf310ZY3N3e1s7Y/MYrYQ
7lIP0OEMUgWOhj/t9Rbk2MsuLMLvA0ix+NNOz5/6fm/hLoWXEI5jL7A9z3nxXufzPgwfqJp7pARK
743b90LbMMAzp+9891/cOpfzSQ2MBTSpWxqkn2gYrhjdTaaeT4ckiaZQrjjSBOYTspNXYPwJPboD
Y7J4H2+J1zXayjedhuPp7ges3as5ORLouIdzwUejkfUPB/5iENpfwcfHcHxqWYT5OK9hCAcUbtlb
/9Xm6YlJxIQfQfgefm1bGzvwupENwJ7qhx18wBc2D76mKc+l9zoMZS8MANba4ZSG+nAOM5vdD9jS
9wbcYsNh9+Czrd2vcLqMgiUBvvOBq14ST5zsId0/BU2kSzYDIXRgjxQrkTr+Emioef/kzLfu2PCW
ms2ULW8zh9HJ7dLY4axD0urhBv4oy930yOIDfW41wNTDLgrpkcgdT9D8C7XX2Ddc/ntG8H1cCiTC
ULo4eXZfsMzCDCGQZqNFL1z5y4USjpL299bpFOSsZron+OKasLXB1eLx2/hbsTum0Awf7WCWh8TK
HTl22oXvT4Xurtud1NxR69lrR9kT3CFMtYjlVULI/KrGgEAiizSAsGyL5TK1lzN6REb/18wtUf04
YO4IkHAcuU1hAKVXZOt2Fyz9xfbfxdsk/m12RHT64eaIfpagS9na7s+HMT1sg6t7Jf/9HtvLBXlA
aIyxj7xnMAUJvr0VTUfRkFQIvvF8L35w15sgncDq3+x290PQUIifaXhfyMVyQrrchxT2HdFAQ3PD
N8mIr2BvB9MN92ocvNJ4v7UxpZOt893ub+351xf/WfeFdIA7abeD8ACNhGjN/xq+tvmXNs4EFLsz
+n4hO0QHzTZIffoU4bUQZauNY73S+GPP2LPPuO7mPckmoDYDoFcSQCSUpyp7sGus9O31oFhT+qQQ
H20vEJxDOgBSC+c4g0gnJKnoAI35iDtQK6EWoqP7J5mIEsR0Gk1aBp7cuC5B9IQR6XFWVMcx7w9+
eL477wwt1qxpAgtK3j/SnPN1FQKUH176mpR2PlQI0fpAAKwaI/rsoXpYkH/IbR6GPm3OlnShjjTt
NCnuWGPY++jYm9Cod6izek9crR9DVQLt1Y4iVQNc2NSku0AdwWwD1eXyPIK3Y4h45S4wu5dvk74H
2DZhADSmdRfw9yP5Y/yKO2Ottitz35At5PfwNolxgrRNyRZ6Eyjw16AltrN8CPYDBuYap+YJmujn
BlcezGO0TS83UJVT0Xd0QJeeZAvNpWFqh6jegX6Q+tuZaecLEsSb3F6hzrgbAA6nPbtmF545dT9W
ofJq6lKUxae9bkGZpQfAmRS3YED6sOTIbtOnqC9M/3tWs/S/k0A/v7/y3uXbKD9KGVtfODIEmSLN
P5+DV6FjvWakJ0ZWJ9MKgStMuArqwz+vknw8JOe4IVlTGDpDwupLZ4i7KohpjhCp0O1Ws56aCBAq
XghITmRrcZB505XKqboctJNZGsfGVDrb9MHCLk0ucFmMl1H7XZrCQdPGpqivZiOACv/S2ubY1mQC
V+kHJZDb0b1863iq9snwuyTlbmFr0kAWalTy/23vu/GZc0SpzpK9Jo3YKhu2Ok6+Psua1+k+zb8+
o3JC95fyut9pB7L3i/Nsue68C6tN26AzDaFXxeW4mk4XuAlZsNhtgcWkFNYc154TcRD+mkZl+3aR
oR6KaN8QqXKdHKvm4+bH496FjL7x0aDcdHUHcG8cHB6/U3cpcsFf15VzVmyqtjn4td7XeDx9n4Zl
h9uVOMx9bDj262vfUbsUQIuWM1+HQyThcIXmpUNySMXQewHpIZorqUIN8YRM/OeXy7JFdEChpKF7
u5bam+3eLXdyI2ZwBFC41bQnZDxas2sNzPqOSPlrESq3RS7VY65LHCm1tzrQaAkhIR62hh4yUmgH
mhJ4m5IBSRlvHG39YwbpDRlwyNs/ul1q7xt4UFUbl8Bz6KqEMrn3OWr4oxa/a5NLohH88vo5Wr2w
139fPuVJGPLjLog/f3hM9vk1v2lbDlH8vV/g4Yj8LmE8vK5fjfF0eg6m4Rj1FLyDpg9dVN85D4w3
CDC/TeezNkj5fZTQ/6PiQqXCpI3BqCSe4+0h10vLMMjYLxZUDXJ774uofQc4kDoiN9PR+jbiad1+
X7bbdPRnvkNpapT08lY+79QsjvrbBv6cT+X5Q+s0jTeXhiHa5ckMHuze5qN3xOOmK50iEA5eM2y8
bPGbmY5jDVttz9YnRKykfkiAN4bfFxq+7Np1+l06YF66YUnQsWnwYVROW7k/bvW9fDGmnaXqDKbZ
aIV7PabMEwyv4zkdb6BZ9ffvzoziS6+TdWbb4FZXv3iShP85icrJkY6X48bImISCEYXwbgOd5cCc
EZck/texU465rJ7XL5eTS4/OEqpdNXZcEQbu56X7OYNKIig95ciaN0tjut04M2LIAf53CR2EtqcV
G3nBYjikt9tBoMgTVeLJDf2jydkeqaX9GXmjmpv0+1UhiudN4eQ2EdauBoha3DBUY6No09nRhRs/
7Te/l8syc/D/1yFBLSkOWmeHQ0KskAQhKAn3irwm0Im3vvE2gQaGZn5SQjXP65MbzjkRzxzayTyw
v0D8iSpnDT0Rl+pEdpPeFvrKV75gyIY6fJYBQUsmXx8n23t7oz+4/dpGRaQrktd7tDfAyfCMEd7R
Lvb3gj3xsH5MrFrzli34WzUKwOTxBqU9EFEilz7Hmy/vhe8DWTcoWmR7UswFkfHn3+OrT46PLMk6
ugYy5Qgii5+mzzST3eWQaRqBRToz7MZgKbn+eDsPBNnJIiKhSbPz2PxMCdZ4dUjZtb2b36UM4UyS
ZeIRGI1qqTGsJzbwcVb37OeDQV7p6TbZJcyqnCwWB3KMxBRXe/ruL27fPd5WA+pxkV9blt1l04Eq
YJbTfdWlOLd3Tx+CbzpJXOXAatKsavPu2uNLTNtqK984hw+TmH4O2WxgOIEEdYozhu6B3PYYoMF8
8z303jyey9gdxaaPqxe2eGIJ+Lt5l6j2FhbTlQ1HQp0teeLKWD8+umL4r2c4iI43Prpz5gOW6z6y
GssB0fR4XCBn3dm3EAiF9xWHW3LInlKrarif1sobdeoqLLUbUDH6t+1au5Wyqk0P3qK3G/d6pBw6
NB5FDrJoC1IAguag5D0f006X20HmhD6hOo+nPOospwPyOUPD+0CoravagqPchm9QuM9lnxayxZay
VqtF5UXN7RFks208SLfrfVzwCbz2JDm7n5oLdRFQ60WvNTlMvgVlbW398om0B0tOff4uhKOoSuUN
uSrpapOdC3HORHW8IRi7/R7ghvF4HAdfKuQ+lMLNCUUjr02liEpzzfP6zAD8mEL1BdGMwpQyprCg
v6lHc5rwDSmqNfpfKTQh89fy+9V5cQQQ6u+r/ySn8PPjKy+HudK2tzi/atOd1+vcPL/xPt3g9XxF
Ps7YmmK2aQPXGLWa40+yVYLPA4CGVjeLp1eduIfMhtUEBVnJISS703UfZ3uNF7Sz6DURgHXk74MN
ex30B5x9bieX2Rl2vT1YqKMtzd7oB+LENG2YKvB7anMtv+N91uVhRpV7mJ7oFmxcdtrUnfV6yeeR
3nF3kX13qNXalGU/jGU3l2nA90geOa26FPyTwtbP4StXb2+c18VNZniNBSGnNiDO98NgY9ukK/v0
OLTqSr/y00fg4YsrseDtEEEzpmyxPIseWg7AQ8ZBMxySMXUcogX323BHs9oq2m+v++eHilk9GPlm
WqwKq7nBV7hDP3yaTp33rM3ZH4uv7ffb1qztCNjf3wf/mdP2Y4MrwZqu7vRoX7LCnc49cw0PHizH
kshKhmOtj//okBo8i0du4nx3anwkTaxmxWP7MXzF6ETNsox1mdVWbIjP8tnVXZzb7nK5JOyH/BTY
7vyr7A+BcFDubztOZyZgjbc2STQSjJPJCuOJUwBRNPlLj+4hGwzk30t0Z0b4a44Vq5TtzmWjuGXs
zWLJqoTDmOjSnjiTz3pP/u4U/jVYxRAVB6uZn5v3BTm5CzMwsAENLr/AHIQ8MEP7FQb7UNC9tSad
UY0Frv3WigvUUBtqVopv3bscf98nYT38CoiuqEzWLexzc//vVasqnG/TtZEb4nZTz4GgCzI0fzym
KgIWzekf/BaBbovs99/b+fTEyxZE5pJFdc+QKldtL5+lzerKVTu3Z4hTgmPysa2kGBqzueBIeDVt
oHkOr6wzqrlt9ze0uruKBObbMJHJREXr5zWnuTS/ynJDFfg7XG9ClB7lTzMQMwg57UN2OPe7wevr
Adi64CIkz85Ezrb79yo8C5Xkx5lU7v0t3W63cZ6Ie7/we00kcRge73asuwHVBFZgAlPrpA0dnTv5
HNU+9c+eusfxKxc/jbexIt0YX7FdYsXlkpxaOwzxQvHwPQ9JeLAShQ1IuuaIPzXwjyNXrnOyYWPS
OBVHnHriDqE/PDKQPYbnoUsDApFuVLtu558gL1E2fNj5yr1uHsH4anIkdr7XG2yhJssdH1RAgGfh
ABiZONvgu3aVxXn667xVrrO8Mng/1yvtPmpv8O5fSTqFPNxDUks8ZwxakME92/9fi2wQ//486Ify
JJm3iM+1Wp0lBe138FI7xx6njm2/dt+UN2dC+ahuVHFo/+PnMmrFW5G1TDO3UYy3cq++NSgiY7CB
3doepVSMGBEaTopWc5meGu3/3VzGrbgpp2hzNPYqh/luS96nqUgGjcPhR9cBdkP4bEFK9T36rDEn
TwNWRTJ1WJdMKN/1yriRtd9cycir4ijzxaKFpFc4sIDJjm90DrTtlZJzmd8zU0DxReVZ8+ZAuzjn
/cynZ9Y9ocwStEhM0VcFW3rwt5l5auIfZ1jxpo7SdpNcbpo6FW/ZEioUMrre+CMIXs+QXth0roIp
KFr1UdsTAL24cP+uTcXUprIa77WSkTuLbcgtf/dhxhkSQjj9PoZl5NYl4f7DFf93xIpJlaNznK6w
+cKk3ZzeMiETx6Md0L0beDe3/zJpuG6NA/Ufjt6/g1bs6F5erzbAhlVyJmBxJREt0VFLyAbcoAun
KDAkEhMIevtRfX5WFQfs94X7d/SKLc2OSmTeJD7ZoiRPwEvERtVa6Uit2H5PPt7H1w5NH1jX4Q0Q
1EC/d07ETgnR5QTOxbnAK29eyGbDrV0Xu6jPYpfHE1AxuUbMhVFzcQJOTK30caphLwinq0koDBEY
CukonjrHbdGKTUFEJGvt7iuw179vwT1u+2uZKmYY4q0tPQ1iJrNeNKKjP+ovj9MLqokHG9G63gC+
k+47qiHL9wE9BRmk2KqbQhTW7R49jyTA567z2fpued5cGb3qdjqlmSUg9tu9tttdb05PKjkDOpvI
aLYmL9Yse4Wu+JvulFVwKsBH/P09T8hIftytaseVbCbXjZqZ4jFjZXs9wgXOm+p2Hdh/ISquHVCc
o18LSIFOhsALleC7T/cQHjVup93e2jcxIwIi2ltuh5ctxJniRnfZwWIKvqG99icTuGlH+5rte9IV
w+c+jF7ZPiPRGnEUlWwfb1kPogV6F2gus8d2lzygR/opgQdsghmrud13A/7Hd1eJcY5AUOTbSRb3
i2xSIC7YoHT35MF80DrjMPQvw9Cfz4mCjuP2azoVhQaHst6n4GrW6AgTfWMjknb9eVceUF8ikqzF
oj91qR8WSKm8uysLSVhpzQLNFiC0VLCnFMWpPAb4GQRujueInSF6rHkA63bmntZ5OBfmeZuo6U3s
DM+f70N4SboKpFgw1rwh7GY0lETeN5Q8rbqMUe03V142Q4+3Bu1K6rQZQDiOqyG4pxNQooYXgDgh
PSHiVeivR2a/Lmy+L+hf56LyuCX56WbkewZf9Abn/oA2GlKQ//jvEJ7iwFNoAbtNqioZpQNaHnBp
P/+7B+/fe3Fv5npY/UMaGyeplFh90RQyIIAYN5zAYuVtSDkF4r0FNVud8RHf9te3V168AqWOtXHG
FpCROg0oFNjh0HLsQKQlYUMnaCRLUhs1ip/616iVl26XKM1NhMgrsSrwRPLoFHC2vojJT8Du+pJg
78YMTNxOnTz5cx/qYZkr71i+0jNJW7PMe1EREfEq9cZ7Zujg2t1d97X/1sZ9q/Wmn+VmHm91xeyt
U7XZMC83lX6kxWIwmE7Hdjm2bfwnHhcOVB2sRa1Z4/uD/nCeyvKUXpslO8uzAlW/2Sb/Jm/d91UO
TK5JHcjWEHmdEikHXRB1/aP95m3eXilTNd0Sjhj7AhenAw4fTHAA3dBn3UMgVvqPQ3AvDz9McHuQ
N+XGxBz3CN6XZMkwxBcS/+iEteyuCDGwdK3vO/ijVqb++av77zm4O2MPo1+LA/owK1WM7vsYOrTD
x0Fgg8rknoORrONufZp9fTgAv/qZt5qkX8987qwnMPWiXklDtXDb+1eYtyffde/dc2/24RMrdu1E
l3daFIx4BDCxEE70gdwXJX9aQT48/Nmj7a2nOGh1D0nNWVcrvnsu56CR6FIiTiEXVQRTaS7SzPda
x0s7ddcDd1RryerOe8WSqZdDcmruxOuFKaMni9OUQdQbBnPa1AFfg9PZOAXskDVf+0TR4YdDo1aM
WayUatrYKPeLtlj3S5+AcXlGHUUCgg+24oprQfm32711YVjurmmbp39lb58zfItRfIIVtM7Fq51T
xcqVuSnnVo612XkLTFwZTvcTUv3C3uxcx8PbAhEc2oTUlB0dCmat70/kvf/2bJ8WwR6PfMXmFYWW
pzEoP2xtz+2p3oayOFSUjjUeQ3MgTj+pSY7+qZfSJ1V0RiPTu2pOq2YaNW+cVkmfbA8GdgaGAfwa
yi74U/sJQhvY/N0LN4Ekimgs6r8d7ZfWyJh+tuQ5qCicnJppPI2g/r2OWsWv25mbdJ3BaCoMMtlg
gEv2Eh3s6TKMvdDWet58J9KU5Aj3AO3BKtSFt3cT84fFvTMxPdi8Bgxu6jXnSei4iyjgFQB3CSWB
A7DjSFsnKigwhk4HyYQQ84u88ZFXQNm60ET6lOQnx6Bp0hsispiX/kvrv8slPixQ1Qk8KXmkSRxa
PCBeyPFl/gX9Z1cUp9ptDmijK0ATNbtS8wppFSMJ/WK+ibdEk9wU2C6WA+riKx91OtUOv/jVWFfs
oep+3L2wNuAxwBrhdyzqg0CfAbr8d84RLG40lJDZpsGbd/NhlzZSFmFPWIZZ4fSQU6JdGXl2qpWk
cx3bAUBwmx978DPUuuHPPeGHoStmY1XG6IasxdAISrUXNOY3HXI9VI9QfXS+hvvWkOAY7Ue7b/ov
KFOPVvXx8NMdeZhExWpkt2zXKMX3u+6edg5fgNOUTggkeZzRbgm2whN5wGYndRuoQtsIYvx9Jp5H
I//OoAoSOZRadC72YhnchUUFDyFhSKuoGa1cUtsB4Ejcpf6bjFwgTmrszmoO5fPk18MEKqZCzm9S
kRlXdXojHMJDpgE6JBriBAi/iFRFe0TutcZAPY//HkatJEAT7SonmcaotIMs8Mp7XAXcP8S8xx8f
FOkkp0+NEI2L0Xfd0E9zzYoFga4ua/yvMnSU7o2oaV1Etm93Ay8hSgk+TcvveEkhumtB1j0LbMcV
wGbNbt9pEX9ZxYexK2bH3CaRpJ6K+yvlU0SajtcoIkx7/qwDkwSNF4cWMakfyhePgIzz352XAXGC
R1UHK/0toW6OnF1dPvo/nMJ/16RimVKjcbOKw1mYQ0Oww9K2hPgrIg/22HKGw1dwAkiCnYf3qlan
zjA+r+w8LEvFidtrx/M2U9iSf15NmtyTyZgC5gd5gBeHXuwABGTNxROf9NdWVHy44lhK0jZlKxgz
7ZP7GAAYADsVdLvxkOdINMqMakPvp3gVWNT+9/RVLO7aSm5q48CwR79D0/9igOemdTbuoZdMEvKb
wQcgkdcVYO+X89r55gKAga67Ak+d5odJVGxvupLzzU5ju2eLxT4k3235fD1OEsWlvuz2zdakVeeh
PQ8RIHmi3kETEIyAP9+a9WFvXre7rThjAMMsulmn76JZbsij64GXbr+0uew1n2qJ21zZZkUDkQaz
A4rdzTuv3cMLl9/0Bh22mQodj0tPK5EJ3vq9Hn/7HI9R9VJ8RFUGywuTunzM4F+YImOSAaBad3Zt
6tonyMZgWenumOp4vB6RJkrmzXAujQSUMGoNbQiQwuER8seRvO9tqIEeho4TC1XY0XfDHXGrra0/
O+yRz9Tgh0ROKHr7/Ps0P4PdIeYpmeI7TVWu8pGlzdI6N+JYBW+DRQNTmPdlB7T+EtdTiAZ/6V3Y
tHa2srSBXBN4JuingJw1XMjS4rpMj3gzfi06VMuoT0N9rVT7QApZ3m3znaVMXR9iaR+KHaHtRicG
YcE5fJmMIDDU+zVb/SzdgiPz76iVAyZdlZV+TBi10UJB9wy/3JJWR8PT+GtI3wFovcmIYFD36gLu
Z3Yddksd8k14l2HKqdjPtSnH6vkoK1Mq4qJoxflxUY0D7K6q/S/9dR2cG+xC5lxFGO4GUetjGNDF
kbTN2wdMyuEK1q+j/9lqYXj2zneEmk3k1EnCP7OzYIcBMcDnw5Wosgjp272lNdeFckfBHyAL020Z
Ml4kwQYiQUBHqGH1YSDUBTatJQBTNcf0idFV6A1SsT0Avs0q58VG09eX1SVWKHrBnbZcDkJ/9xK+
X8Fd4nCktMt2r6M5717/rTU5zzmizpWGQPiny7ob88QNUJGMh1LJ0BQcgcppibQrxI2HozyVkbwQ
nEKiu3OpZc5yM4WodOALYCjdndsWRAHCEX1N8QDdMwBa8mh6rX18VhNWaQEkFQRMDVLlil+iJuSl
s8tenqbfe0TDDDDeyXQ1teCB43E6OAQp9G6YMSohh4UMETSNvpHbROK2jyYekUN2coe2SGVuHWtl
l42WVCBvsHE0agq1PINPnhBmy8o1OU5g0SuBbirLF6l5PMjE20T9DXsA7kwtHHPn073wdX6dHxbr
ojMs/Jv/CgitjUyZ6UDte7u4K9qo8n5dLPMsD6HBe25JqK2wjNVa/vW6N5UkkpvTLMGrW8Q62BRp
mnO4l/uw954DYggj/2NOu87t4GINz05XFLOxhvcqUOyPrM9PGDnLOnMo3vQf5hBdRFUGnmuAXLL4
9c+Xr4zLpHk+ahIuduGcfCLyd3Ky41NHJAQE25IAYbaAoLt/Xzfp2cDwlkuqqqEZod298IfHTzPT
LItXpYSPI+q7g10gHBy0KiatuqTzbwAaH/k4VsWniPVNcsuKqwQ6a9FbUtmAUsdA68PutkG8teqL
e78emcqAldjNOuzO27JkwEYLzD+QZ5FeEC97QNZrPWwDN65Zz9/YKzGkpAu5SwlZrLt0y8N67svz
4WzGDLm2E8UB6OuoQFsPo9wZgwyHtorMLq1wlHtfjzbmom9RyzkSRpwBSvy9t7/jNl2Cwtq0ePJp
+zKkSihxPVxu6eZ6xJaTShBcR0DSIBukax3yOq6cRRGrVedO/XbiKqNWjjI53rN5PJ+V6W0EMERc
NJMCHu1doT+MfPKu6oc50Af3/rdWbdQotvTnRfr5zZU44RKp0aYoL8q0GFmt2aKkL9EXfBJ+OMxf
6Sr0aCh87bZFLv+zFpL168GofHrlwThEzfx02h0UXCzhuS97sueHG8CP1JLorPPsdgqwtZbS6rdb
Uxm3EjGkosNOWzNuZ7EQyHreauLUL5oMX1FbBIXTqqtSSr+v1s91rtxlubkqZOWYK9zlwpP8S2j5
8SiapBGKfknv74P8OxFU+b7KPZZW0jpuaPfBMp5g2PxY3OU1zDL7He91HJIEgTMf0DzCpu1Ny5pN
qM7S+lkzj1+Rws953Ks4D5d7s46LjXzgaLsduokz2+0VHpWM6wf3q/eOChSVcZJSczn25l48fBU0
kDVz+O2gVeYgNuZhDnKiI7h3O7HXHdL7SyO19YMjON8gigj6r5TJDrz1tL7WXWxJnN6Hq2UKiiET
NQcFpkeLekllF7b7RpbsYivpNsyefutFu9kRjhKztQLnIznKyrkabjNfJIlvwP7aPPSsYpSpNWdB
nKtfk9CbgjGedkj+9vPzy0xdgdZTku4paaLnNkoOnqYEJxX11Dw47L2/d/xuIv8armJOtM2x2EQn
LemWsafflptGO4Gu/NRuXNpq+rXNv4uhtP0+bwrXuAZ/j1291f+sNwlXVO0MZNDv1BAPO91MmgfF
gD+tW8rHVhZfXPmycVTUWpFIiOc3mtTz1hq5gLIdbYbR1dme5+eVZyivBqJBRsu4DRrppIyRwkvR
DYKUeJVJ3rbYO3/Ps0pR8c88LVWF01uHV7oa2eR7Q78lZZ50eYfsUvk+Q5OWO4UC/3uzLWk0N3lW
otss0Kmh1zhOktjv6gbBYU17LNQtEOVV7JCxorVppeyTrooGJXqe2/bm1Naz/k6Cd5R81NFZr1Ln
nMxWOb2NmWrvi5oT+fT7hdAJ1PcCeX732h/2iX96UssiS7q3bV+WR3LWlpN2oTU9jeYxXbWb25Fp
LLkMl1Xd8Xzy9TSgGuhqN5sarDWVrz9r+2yfXGOWXmrnkN8fpN7FHGnakpW/IGHdnDWkkZrY5307
bQaxvKlZ/or3KLZerLqgORfQ2GpVf7+SpMYu3yTdVB4dDxd7fTs5+Qo9Qt27Rq2/z9lv8wO+kpGa
3ARNUs3KI9cs42NzLReNDmuc3doXlBissKnV7ObvL/o5SmVFy520Lo5x2eiskUCCxaDoqUX7iKqz
vvz7c6ogVtbOIpQWcYhF9RlFpp+WTJMPq7WhnBudI/zgR+e0QVL8eHOTzakXxYYtqShcSNdWlg+a
52nR8K2UuMSz4vbqUKR2c7/tllEUxJdbcFMyu4jcv+d337ufN0vMT6fD2ZI0CpLV9daKpEib+0bn
cHq7bQFC6MuNTrZCM530QNFl33iJY+cqOQg8yFY/tpjF1mj4J3PXBTAd3ngUrtdtuD4hlA2ZzG4f
8COaOdJlkFsZLWzCeBtlk0C5pAMQZj09lv2NfA4TNX7R4Rhf7b0jP2etGqhRloHprZL4UPOV1e1W
EHnRAVgT4BNQq3eYxMPdNfOoNG7nhtnJirftoa0mnUM6Nm5c3xomQ3FuHlfzPpClqRQTSKrI1VzC
5rQ1FevYNDu7rFOe25Ct4P33JXl0yF52tem1ql0QoxkKOQv2DtNUDScP0TXd5hDndi4ZTIbN0co8
1Nz8uhEqD2O0MY+rW8YITbUjW7NbHSVP9bZXv0D8+cPGWIe9YhbrEmXIi2U3GoPiuEyTfUuSlLrn
6+lIKh6FDBWFAgS1MlKjuO6l7dnsxKvJenMCs3vbBUojC5r7t6Y0t1ZCoigJLptQRug+K7tbHelh
M6k5idXoGM+KPdN57oU1V+SqXta6NMx008zNTnFU/MZN9VIFtYDVxb7J7XOi+4Z58uQdxCaN7VLO
xqpVBqfDTG0e0bTIQ0tOEF/Wt2M1752uNYf3DpGpnl5DKHeoXBHBLPBzjcqtGq121sHsmGmrWcqu
HuWOkZ/7xu4t2/UjzNdellwru/DEIsDBxIvdx0EebQt6/K+Ruyp27UtsLdWN1s6l1kFqyajUmqfY
V9VGoJcv+71nFQgKbC7Obj07ybDnpXmYpsXYSm/jo372EhR4zMw1kzd5r47NaOOvSs3brNCkyuRP
VmOwMuKas/HEOkCiqJK0gDYA1sbKY9BQzlvEGc8oq29iR973S613tdBnObVT4//x3WH3fwxVca5V
9YSCSHYyOuz2Ue9JeX8v9Ta3djOvUbF9ctwfB6oe9+tJP1+Px5xvarzsrk1nm4wsIieG+vv9+OW+
ii+C6IknhEODfa28H7li5chObc2ORplhs2tHiaNuhCqeZRfHmSWj32DOjvs1z/jVu/GKHb73xTcW
uFnqTrEwd2/GcZykKLYjV5yl0+3q49b8uDXq+nOr7G7i4skcbfpsFDxJxEorh1tpFGlcrM3O9QB/
XDYkweNf8bNX65St0O29tGoRZiSriTieFxn23+YpkG7wZ5prN7qtnX0i+dmhZgGrwlj/zAsQuIZj
aeLgVeZ1K4k31d3R7GxXO7uUr6gX7p1ok4eFpdqJoaOeBNWgtXa325UDHSi+wHKrF73m2bDX6kiK
VAq0WpY76WW5STbdjRbcCu7XJXGxa5em2lLKLLhqhm3tNl7W0IT3rKlXfIs3tVjbFzRo0jk7I10z
d5UHipYh/YYclZ7Zx+QQhvuG4p2vDe+qFihPJ/Y6BsF/OCP1a+rH1l7b9BqbJIApCZMVeddD0d4o
mXcp5amqr10pabxd9+g0rd9ifTVYmyjiXuXcTYp9S4/zxS06df8+kr88dbHT/2TCMLEInVZMfbQn
Y7FTUszYFkuun115DaSo/NJu70ZMq3u+CqPzNWDhbf2Udsp1LZNgJYNw31O6AQmeqcFBBVu5FOkl
4xW6xGankXvxeeeo+8SOZP+GVZ8hX6JlXn5qx9EOqfvZ3x9fhZj+n6EtobAGQYxW9Z+B/BbW5hoZ
nVJbh4UZ3VyzYfVuCb1au7meR2Fzje5GDKzk3D9dtzZSGXasozWjpTt7laepYxp6xzyOYqMdqTWc
WtV8kpgd7oppyrBUKBIFoJ+X8KLmhZkQDHeKq3c0T72reXDPUnAtYgdnn/OamMXoihvaqI3fKqks
MbSpNQXOg8ytCOR+Ds2K5ef9LtPF0EkS8Krc9v7mNDHwNhlYjnqkFuBeqzuNT1woxjUt6/7lBHA/
x11ft/tsa6z1TsNqoxTlSJegVOE7XSF4fB3LJhTlUYjxwy8RHuJq1ea5/ftQPPFKTaEKc2fFQT2k
8uokhnW5KidT60hR74T2lkp6TaUifV4NklXNw/Mrf3RfZ5IZdwYMRakGFGXW2K1W8L50hN0ypYu9
UWYFSqg6lVgsGq/eVibBkXS2x5RE0igrIPe86A5LoF7Hf3/4k5fd1CBjtlDKvtc9fq59bOpnM7IM
raOuJqdGD9f/qrWT/+HsynYjx5HgFxGgRFHHq45S3XaVr7ZfBJ+6qVuU9PUb8j5sW11wAQsMZoBu
j6mDSmZGREZWj/V4+n2hfwCK+a7RwIn4DccoeAovdlcaQPNsZDHfBagilSjaxX25qSfyZIQvvMQ7
Jr6SYsZgrPkVhm7VJnzKm9RF6vPw+5UsO9XmfW6hVJ+RGlOHt/ECOWyJZTEJ5nU3tIptZImj6Yan
VMWf+XyJOQaqSsNVVrWCEb7N65ziqZzsePDKBljOhlAvCBwqyIDwEQbAWJCSQX2owkPYRBTXMrcO
xiM17KHBfIR4jWrdsSqJIbNJ647c2mCDlUWBmPvGee1o1rlrknsysk1k6f5QtzZeQVeE7hjmDmMw
NxIv84kyYAPczDuTCO2u7plX9migKyQIHUyzrRGphFoc9Ko7VmWxr6zXRvYrkbsKGv+kHjlMydyw
IStVfcU2kiQ8NXSyY9xe2MCEEhPum7C3q5tyhq1Sd4rbU27d//7sLwVfPHg8dnjvMDCQi7O8ritC
w0Fqc3pH2sY3hOE2ZWNHKub0wYEP8A0wswT619TyVWWwzR4+r0XnBNN76SDsmeptclC0K0XHHGIW
eb0FvhEzg9Q5TVuGoFYbE4T5XtvhGwC4thoyqGoz0/v97r+7F34uoyJ9sfjM6VPQ6YtIN2VWnxRD
os1hJhn0JyuIT3ph+UagHeJWW8sy35l4TUYuPMoxiCqe2pVSvDTs1FSZM8XSbcvOx6cyMNPG7PL9
nImFMXWb2A9UxUHy1YFeMwePY8BZgk2nYThnKc9Bto/46JUYdWix1Mum6qYVFZzPtPZmqJE+NcNN
1pVf8xb+/aaXTCA+N5XiH3j3oV4CHbhg35Q8gQFL0LNdMXrAPnIMpU4KjqnegwvttY2aKejSWytX
3BSjVjmztbg/oPvroNRbpsMVRPeF8lqbiBrGsZLM1VvtXJfhSpBolXLL51m/DleSsMcx1z3aoyVw
YLaSHYco32q5fjWSzQFi+Rrhnoamc+gyEEwWyQu+614XJGdzohwktR1RsWEmWfO0PrDgoKiRL0tA
8mXvtUm4Krl5T3MMdwm+8tbaYwIS5EXKVoddqtnoKeA19iEl+Bs2wuHWrO4nAzkGpnpqavRBxvig
hfom4eUmTMluQKGAMdo8Fs7Awi+zznxTKg/acBiLbjMJss+7zuVM+hzHNlKGWo0xTljZTjzyE61z
+qr3pKROH+nAeD7iEpgpZsAmpVsp8SYa37Sqg6IWx88kH3v+IOPhUZk+50VSWh8ro15Vaekqaulk
Qe/DxMxvi6/Iuu2nxFElIAFEEmq+jJjPPFStHafWVplMe0han8sQ+MHgj7jBMdW91u8xVV3pYCEd
6k6owrM0Mp5lh9HPkbQVsolrDHhWcOHFfpDNWzYcCxi9CatyK63czcAANyo3tU4hfj7rDpGZnMpP
VGHvcak4kapg5BWT21REm0Eil7Ru4y605z9q+vbIFeCHBpzgOoxs7uJDaWYedo4wQGVhFItmDbdK
SG/NwlUymEqo0XpKsj88gQGyBotDXq6sHn7zYWxLaqy1kF2JSkup2veng2HABmWARVVMeP95OvMq
V+OJmOoubd6Mrt0MinCKKHeFubVgYpSerOiNijeV3HH9JohrNK+85ZCuNdZ7FWYuzQOHDLmd8rOS
blMNspP63uTrPD9o3ao3/Kq7HdhuDHcp86wGw7qv3MCyu+q/N2AgwVdAVUHSsQx4Is76GGZTu8Y8
RtBpFecyPuvDw8C/SiVAeFPdlGGIb/BpNBjamHRucg4U7PDBsAFz28NAbbXYGq2TqB+kNa/Epgu1
uUr5X9e3yLZlRgoIsDR1R+qnKKs9MX1Zg9ijG8LWzZtJN9FzN7gGfTU7FAHdCZNzQ2HZwqQ3PRLz
svESdqvIJ4Odin439L2NA9+S8Hkx0iuHxz8U3BxHMflTQ+CBXTRytp+bwcAMCavSFHVHjWOvnUHy
5D2Gk8atnyFoEgs749iyUxlh+gnD+HH9CjJzAZj7eQGLvEkwFg0qwQU0PRyb+L2o1yCbBmtaWU3i
VQWMrGKfSMzWzp76KXULLXJMfVqR7n3qMInLwKjZat+M3erKCbPUZP93m8FKbk4pYG69ZJ5oOSid
RhO2Y8no6dPgNCOwFmE6TXanaz67TafQLcDKJWWH9hppT8M6Mm7z5Hm0jllypHHl8NCvK+YECWbY
65g714ZeZcCCgLhtkxw5DCeisHTyXT61dlVgaEQLy5PxyVSASQw4hOFsYGSGXWAHceKBH3QC9QYs
is2srzAL7VClrporJzWMD6SC2zGL7RLtLC2ctnXZ2qJ5Fvi8h3ZYhZln1XetQLDc10qa2vBVcIx+
sHUcs44WcPAkHwomOsfszHEGJelT2GE0waC5jfleip3OHgMztLPwMMZnYjylGiakzQAp6vvg2Ipt
2+8bTJB7jKxjT5BvxYNb1NxOZOwE8qlRWuQMj3H2GGOYx/DejZDN6E964Wf6gZXV2sIDqppPnT1z
fk5NvtIiHHu0cnp4hzcK3YRV4uu1vqFmuLEo3zP+BVAmMjI3bUxHCidPjVVMVLtXb1Ng8u2YulaN
6eDZQW+bTUAML8xzn+iBnQi42wrYo+ZPBSns+dFxjhDYnoR1Q5t9gxTnFLeIcojRdfmnz6iTk9xp
gs6jOoaDx9wR2h7mZjdjr/tEUE/U/YqY9/GUeqgxs/dxChyVxHZW63ZA/0y4CS0wPJ0m2zrDqOLh
3Rx1b7SqY1DKG50OdobhxEVe7IN0H/wpp1dePVJ0jkWlo4lzL1/z6FZ0rS3jB0vslN4ty02ipU6r
OEKhboaJslXsFxqOn+JZRJiAPLlFeg6AGRWcORGOzRRhvNfMJ1F+sGLD0geL7kP8Sr3YAx53E+2+
gWqxXtWYs2Tes2zddZUdptgT7brR1um4B4Hn8LTAYKptAzO1bhs3riyftcjC5FuXAHOm7GHE7CFS
OjWceev6duK7St13BXp9o1OBaFxjdrZmprbZoTiD2kT3lWhwQf3aGj1SOjpNlNuZiknj207co2Cx
o3pyUogxsvF1NN4mLXS7PjxUunIMM2HX+ZOOee5fdX7XtOtIPuidX1Q3vVbY0jinzTMpPqLok9ev
dRcCKbOcNMT3VdkjpnuTbD2WfmDtov4sjTfd8GNAeGma2aWFIpp29oRSh2ursL7B9HQr3isMzpbi
SxReZN6SOHc5Waf0wMMv1XrjvTv1BiQbKKQeBvXegCHJeCfEO+kOzbSuA5u31CmbDWkP+uRowN2b
van5U/yRmIpNlcRu+/XvoQzo24XcUqeYdQerI1i3LNnQkgEeNCui7vK6WouE3EY1mrkq3BferWKo
trTITqedA1caL+JeEqPINDhkrJYnkUtLMN+J6jHZ2EJnbj/eyQ4DRHi8q0Gh9BieoOftrWDVLhsw
IrlnjllJP82PuQeoAkViB8/cas+N5CCH6iZCejTWmNoijpnW21QljtI0eNjUVUR7W1GMgUupLc36
nChnrs4fqG53KbGj+F4q6U2oggjXnYCesyS2A15hCp8fKnSXY0B10xQ3AeKSGR4pOXFr3CmN4plR
5NHoOQSPztPUySrDHlvwDmgrK4ZhRa0X2atwALoJ1Hsr/OzMF9w79Ju2ZhJH19PNIPC1ttVKRJD3
4jSwwlMZf2X5+9RQF6wqxLWY16bfT+3o4GG5PM63U9NtDDO6cjRdwHpQUEJOqqHhFp0cS01IFYRh
XVO8TjXS1rp8m2BDDAk8MqGjmvC5HhpSmPg3D10GHDsWr41GHBk8AL3Ey7om/IVu/NL2ArY/T8g1
NWiSfyYRVaiMNBBIeGgl9606rSJUWCa+2YjeZkBAQWvhjc8ZRl+5fcfdAse6BVjWEo2rktFLx8Ct
GmT4zbHtotEukRjN5ICm3DTnGuRXPUJIDfC8QwoXFZWduYqCQUUidaO2sRslcvT4ARCf1IfGtu56
QlZVj2EmxkvHTgl00bxUV1PLAXAO+OwnL074rUwNJ8qgPSa7ctyj2IEUyG4T433khW9V2yABAmLF
XpAdx7of7SnFJECtwETIAIYKFRYC1CbYyUimbaanuR2H5lqryYaAflNLOMRN0lZjQC9q4BMcM5og
HhkKv1b/4NAF5PIUDbAST5+yfBO2bpc/9uK+zuubeLo3CrYSRuOxGr73FLpt/P9dhvJtQNoNIXxt
2UqwNxots2Om+lOu4q8Z0G10c1oPOjRThF+jpfWLceSvF72oumU3TZm0kKwVGnVLPMpSlOtBElfj
wg18gxluj2gSxuUuCgcc99yNJtWvjOhQcozu28bZV6mKTZDCobeVKyU4yfzT0kab0AmHamkXqmKr
yl4dnorp1kCiQ+8o5gIiZSkfDUx3J8ce/dLss869UN83bQV0M/VjcSNV6yzSrQxv27LwaNb7LGkd
M6n81DznOAOngh0ojksZ+cWI7WU1zmSmK7MChqZt0nHc/B51ly2W3/kjfDI1Q4PCzKTKokyxaF7S
kYzqzqpPA3/QkQbxBrN8jaMSP7QBpge2YHQTiFNYZkfkPiqQp+hjgmkt2sDc0nwJ4y1RjH0X5Stx
jHLgtqOySpCUQbLp1CJBUCb+71d9MR//+6oXxUtsFYFuTBI6U+CSioLIGkqnbFEby+icYZozMLUc
RBMSF7vsmxUzQFkIAImpugv4R956HAeoTXEGNNq1i5sf2QIjYXSm74H4ahBeaD8DDa/VUS+7Rt3x
dgvOTMSaF9I/6jR6MsDsqhhDlUrkxvjytRFOkRaGC5XE6YOz2l3Txv0b876xRt0CsQHcd6lWTcam
0mNClV1i+gneoxjstj1WCFq1eZtP599fy0wV/LzxeTWO8elQZQLyWnx4ah7VASedsqu1Obz3mtiW
+nYGcK0UgxlGv075tVNmLv3+WROCGvRLQHaPVp2fDxsDq1hctrWyM4YjEMxEe9AIfBTC94ZA/Rce
saoKjPf3G/3ut/5nVci3VENFosKWZupxpYMskoUyY7kcs0Vp6ejJkeVrMU52CbQWdHpoXKOpLz1f
aF7BGGHoBFq0Fs834Ij1pDLpjKGOhScivp4J2S5PHDMc3VE+JtK49oDn3bq8VfQa4UatGY0xFw84
BBzUxUGlzBQVHjBLzuCS6XBq1GNp9msLN4x6G7xZkz6N1AuA0v/+sP/9nBjGbWMStvndDKYvIMdA
T6a6VRtlB/wE2wlcHL/KS82/49+b/N8aC7QpbeiIVsRW2TUEXwl4gXwIPUFcvFQZ70LrzBWISsHT
WgeNIw+cJjsgblh5KeiquLz7/Y4v4B24ZTBGcMPTdSTKixcN3oXFY8vpvL2QL2TWZM9MJJRPdvYm
Qd1gi1W1Hw7AkQa57uMrbSMX9zdoUB3aPwQyjDz/+VV1VqtnaiOUWaqWDvDBDl7JNz82dSXGSrPH
zjz9fs/f0vHFKzDQlwo5t2WgQ3UJ+EkyTkleDMqOArarZ4yPb+g8UytGTT0chrxY9bX2wPXPjpRb
iWymJP2Dqs9gqUNF6CYZakQzI3bC+k0BtU4NJVekdk8s/0weFbi3tceuSle9zLYJnmja381kcoPJ
D3H00sF6JLXys463rDdgFIAYNn6dDQ95W73FU+4OJa7JUDcWQVdsEHv4CZpgHDLKwd8fxaXXb6iY
kGZqs0YBMoGfTz8v4jxFoz0eRd85YkOKexHvNe6iMAc/BqgapR0NXU0cUBf8vvaFA8OY2xzRvWRg
6PjyxceiyAY1x9I1iEi89TlLH89QErooda8KhK6ttjgp6z7Iul5FGIUUgvcOKFgxnWn0mlsnWj79
fmfLKXDIdCCVhwbGhMAHMuXveuUvOWEb5bKBo6ACMetZDbNTQcf1nP7DZHZb1wWU0oDUxTvX/xjx
cDLH7UC2+ZTds4CAYjTX7RR8UTq6GUv+1Fp+yKVx7LTpEAzJc2ZB2S2ciWcuyabUbtNgP28/a5a2
gZziUAqF5ejwJF6reTyj8jvoCmKwVILr50kxvkhw1471naQMPBYw+0Rbz2q2zlS3Wd15TZMfe9HZ
wIwdYfZeMkKAhmNcnEF7rqJgWF8lyC8IMpgBTTtIS2pCGrl0ebbKISaTlSg7kd8Ifg7Vg8F9BSdO
WGlboq/Mxin0yNfAK/z+ri6A01iZgyyHQgfK6GXfg+jGHE5hkbJjMfXSyHxGWefnBjAm3gP0QnUT
Aeui0Sap1mlxNtX3NpyACZg2LIVsEBddUq7bId9nLcY6J+NNrj8gH9M5gkDrZml75YIvbWR8LYYF
8b+CLs7FRq4EgIu0Y3RHkzXqW5HYpPTM3oGSWExX8ssLZxUydX22G4dwA63kP6NDR9PaqnWshcMB
n2cX76oITQ7eeE0Hf4HCwFv4a6XFKUBCtYvDHivJHpSQeiC1G5uYIQWhSljKFZ9uTcAuLWhqgoJW
Z3eBi/qd5tRu4ghjFBWwbcRl4j0Z11b6yKzH37fJ5aeOGVcgBSx80IvaRWWWoMmk0p1h+njkkKmh
CkN1V07+9az+36oSDwMsLpsV8ejPnV/LX+GjUbRCNoaku+JxYE6auz0b7RUEckn5VRWnuV48/357
yz6v74gFsQw0KPgCuaovdhUp0onl1kR3qXWbYjImPvspB7I/IucjzVsAMnzs6SanmCw2fIhpcNlA
3KA8xsm2BXPXrayseyN6+hDL/jxn/bhQPqVHqGg3v1/rpYwBLYbItk0TV0qX4q06TqOCdQjlFQDJ
sDNXEBJCzoPsSYFXVMcKt9MB0ZXCubLwpfeCkgNmzzpoNtDSP99L1QUFhc4RqNqcegNkw6pgcMvX
oYjsgiWY93loKr+5liLNn9kyX+FcwUfIkBlD5PpzXauOe2MqchQe7BEjpAbc4wG08UC9VqqgJyqn
aIgXKBB3jOqm0K9IQy8+8L/XX5TA1cyHmWaq7Lr2LVdfQHcjI+8nAbzngQGDGLdZ018JcxfQgnle
K3JCCgHxv9pFU6snqyYx3vIA8BygNtCuJOVOgim1XIlwxk3OKFHgAiwQ5dbqt7r2nLHAnuRHZLyE
zYeh3iQTsWlRAvoMHZifYk/rdltr7kiStSQxKKHxynVfCpkcnoholEJjINDIn+8qi7QOok8EMlTk
LSaOpR6vdnoILWxzZaULqCeDS5qCXhlUami7WGxHMxuk0rX4ZgVGaladXJGg89uG76tXs8pfoqo+
KTJ5NgcAveCd5TispqA/tLnlz7Gzya7Ub/M2WG5TtORh9C28IkwcFz9vHYYCMtA1hK0+qP0JDWnV
Y8A3LPk/ZK3w65lZWgOYLxrBFgvBl8lSqkYgWLHypqQVmv1Mpyoy9EmcWgjbzHo9aLkHu8FNA62K
VssrkeDSS4aw1dLRUIV8ZRkIYNdsDryxcAHjLNSHkBwHMIlOV7PWi3kRDDhAR6PnEEfwHBr+OgoY
73NNtvT7BNYBCiMuozDFyD102hHlUCdfWJNfA70unXZ/r7o4jQ2DCVIloA/S4pNmnsJgCJ16kE1B
rqmI9yth9dK++Xu1xdlTCFgKhCnO1rg7G0BwAlSBQ5C6XfoUGQfZeaGMUB73kC6jUmKom7aoiGeR
anG1A/dSiIeFAUw7ZpdWfemI2GlB3AykobsQJEut2hPykOkkIBodBg/JTxuDXzwP4fr3Z3BxQ/21
7CLCtwn2c4L3PG8oFChNvMVtR+ohu6ZvuLbQIpQXhGhFZmChiXkUSZ2cn28WH8S1hS70ObB5yzJ8
oxxUm74Ac4I6acZIwUqa2NXtSdbC7cXoBLPkB9ikrCSol3t0GtXQOaTJa5YbtkiP+biv+5OZ1h7K
kysR89LNW7PQBN0XkAZ+9x399TGhAzKsqyBHXpXvevRWGwd0WaCDKbi6jS7AZ+gdhfRwPq6hfFmE
ZhKTfMg6rASFtRVAYz4dO8A9kCD3RvOtP47VgxqfNHbEh9zEr11FIXAtwd60NgRxgG7PfXql2L/0
VaNqAHapAmVDoP4ZSyhIfSYR0uaLmm9fPOTJ3IBI6+11Gcv80S4Pgzk+QoSp4DxcAogknfSx73q6
a7Xam1u1aBOveDGskMZ34pwnb02U7kbMpJyRkTlhxDedX0tdLsgisQvR+wA8j6HXZglvtbFG2MQH
uouqP3Ub+zRtIdtT3IkMXoEsLqigBuxBUoP3hNQPjlhgYmqhricbCCQosBAQ7xx3WhBTqQmNb93c
JxOzDdHYc1zKIbNALsaSOzSRpnT8k3WJPfeLgaXdzN2EDPKl34PFBZE36BPsAg2qyPnjWmiUKrPI
Em2MvouRGcIytRMbvvTiFd8y9hJLnuboUT0CupMqdDRa7f5+Bd/WeIu3i/eK7kGYZwGzo4sw0hCR
CUuFFAgc+9oAANZ2QAUmTO5QQleEsE5F4hW1f7QC/Xm55eiZ5afyPRFwhaHbQqRQUSdHy049UDpl
/sWyOzO3VjknwBcyaJqa1RRBra6odiXMdQcc0hR8M5R3PfSbSL7xS4Z2g4CstsprkroanJwM9ZBi
pi/UY4PyAaoR8MeV0uNSmYT71uaOER02cku4LNNIOko9Zju9APOfDLvBgmyD3SfkhvHWHrt8VdUa
ZE2GW3EOdRualZsAGD3UgtChAH+yBYVbgdFBNrTmIMkzMqLCU3DgobQN0iuJyqWtggtGoyd4NyTR
fJEqAZOYBp6FMM5M7kYkflm5jr1GnFkH7UdgS2CVSLOcUIJbRKMZ6Obo6uSmC7zJj2tY5DBWpvZE
L7BZRlXYDEy2JNItE8xgTtACBHFyVEOeWliOMqZeE2GyFGJEA7/CVDmWM4lmurw+FBEwLRNqH8hR
f9/N5pzO/LObgagoeKPzWJjFQ6qjsoqHFEpj6sPIYG/IVWg5Y3LAhO2BwIszSvcwHulMF7jbsI+P
ELBmkYvsoNzo0IwMMXDh12C6kZMHfRq50SAYAsu/FR8wCulCx9zkZJUeoid0EvS2sa0hmvCghysP
6caQbp2tK+zzzgFqxyQM3aL8bpgcU3ULtwcF4qih3zAngVB9A1bbHHcJTMQeNXIImnWEInCyFXQS
gOe+a1etCvmIHzx0uwJaY+oS3QF21l0rSb/j9z/PTIe3GVQXkEvyxUtNxqBmJbqbdp2RQAXWAJvZ
8PguN04J+gkq+RGUt7Pyo65jv+SNrahPQvsco01TG0eJPjQmNkq4CxI4V6WAtkffRH9FAdk0gb7z
lIpNJp7D9IlObyzEv1XQD7cmhCrACBvDtEtV2hX6DO2JPubWMdB7OwaXAnUaQQcgFIkTf8wC9Eo+
Z8lDp7xkyVnKQzidBnrMh01gPpD2GKGLo4mB4u9zzVdHt44fNEgYMgPS7+lTGXYBfUZf4NScqjFD
pr9rwTPn52B4CBsM7YUglI/Rig5sNUB89znQvRoHXgXgqs/u5ZjZbb6RvQR4D3c3dohftOJsjdyD
5NxJxK5ECgthJ/j9wjPC6C6fz5gc4yekcVPfNoqyTmrhk/RcE4C9ferpKVBZHtolWpae4bRVBp6K
E7XPvBiVsQnZjuDJVik0x4TSYgiTlYFPbRriA+zx9qG6HvOnmq1nmnTSsfFCCKBIHYH/KPxoqF0B
IUgq+1uCSx8KyPasTRLwVThh32udbZjlVoOmotaezdiAsA0SJYhjB+TrrYy9nA6+kb4b+evv3+d3
PffPXrMYWgDQNjKnLz8Tl75uOOtiC8IBnAdJcDPhUzFwLEMfhgROgtWWUNFJgvGLRHWK9jnPYNsO
WITEfkgLp21yJw3Qakjea8jIe6u+klheyKws8PAYtDw39hvLY2EoG6blEHrshP4mOh/hC0Van0Ok
EvlXU/gLuSWeBXp05+4WeMgucktdi6MexK26GwINauQTOlfGcB0GLfIUxZHFQVOuYc7Kd92zfAUM
wjc0c8GLCSX+z1cApK0CUxyou5DTjYAgG/3SqMgapBaaeKfQETV0O6c7QYehTTCtrEbMjIf4TLbh
958XBT/VpD6jjizQpkvMjQb/LshqeUVurMx0zFwemxSHoxnBgUBpHztseksTm66O1zNPquojmoLZ
du5NburoxcyH20aHch0MqWEEXhEkJy3pD1VueFmxMaLMM3GJTH0FWqVIaO/Rb1aabggtFuBMpGvG
THpwT1ryiUy4pr5e9eYfiSeZxNl6IvuItgCjFRsgXx7GDkYprKmsHN0YbeMhKUMPvdRuN3E35wzq
FX0dRfcTC90B8XyWVmroqjSNM006dH0BwoI3QWdlqxF9YmN0LvPa15JjXZubJqttyxRbaaXHLus+
+vaA6TAQjNZeOfUeT4b/Xjb8wdGob9T5LdI7OkADaJ4k+4KJwVDFrnlfBR8zM1FAw48fEPUnS5tD
EyClLQLodDcdF16mVzcxtCz6WO91qKU6+snGxAlxqKiEOcgh7pP0MzDSD/BM7pC9YqK5X0lu4zES
E2b8qo4sGNVbux+zFTonJY4+Bj8k0m3CHkAMGtihHkIdK1eF/JqS2bzqqvLqwpGNMgaesZBGgAZZ
YAY0K6NEC3D8SLz9EG3edeuV0H6zgvm/R5+5Kvq58zWUDcDjUTPCXvS72+yvopE2dU8h+xh2EF+Y
xIcpTtNeKcz+BUB+LrGAW2CT2WtBUw+7CPr3MT2iHxdv+SrvfW2ZxTMrc6mgVagZdlr1CKQMbjBz
p/G12vffWIibmQ2aYEsJkp0ubkZYWQtOORt2XbEz3oFkAJEj00uARPOaluLfev7nUosb0lqgsK2G
pXLVxw2BPbayLVQ42vj2f+yBv+5pUTl3Ga0nrohhblyEqAmKxZRf2WYXXw4Me8BFmlAlfMvQ/tpm
camWZtpWw4wADd0WqwDmuo4nfuPPP7fz904GLQ3/cfD+i1uJ0a+Bzo4eUllS3PblsM3KF9ki70Dq
+h4rlV3zz1qWnjIau2jEIa9kThE0ux7NbCrTcKKlDjT4DTyq4GqQhB4UI043H3WUewbq3mBon3V0
OtDmU4ztZgrTddQc4BBk50Z2TG4TKCRJFe1qo/UILVGnql6AluQQUnBpQrJfrMObSN2rGDubHODQ
jhyrcpDXrDj7EroFzzcBPbFpt9C/M9Z60wjnJuTHVO3RPRYC/78jKpoH9MEjOPSHLFmVBXST+bNV
bFW1cYip7CPdejQhhdOmz8RQ7Fh95/G+QKY8Thuiwp44gTG6BdV/hU4Lt4NGGOl/EbZO3KSrVRno
LmuHfWQVh0qFawU8C8IIyuuqKNCmExxEgOqmTdyBKFs6YZzY+NJG3cdkQmlvD3qBTtJxPeQJTGZS
tCdmbkTQM5e7FRSQKZwppvJLh7GiMiInU1+0QKAzy0ktCg+NfgcNYgK0v62mQ1/AMNuGsnKLGRJO
ayh+rCQrlR51sLSIZltD3Er+NoI/FNAGayNz5t7mqfistMYmPF6FubQJNMkieiLDmqiBG9T1VlEe
OIycZ42pZnhmfmZsncjE75RHSCwdC8LfqGOrhhp+jxaHmhlOmaMxJOxQifdrLc+OioZHALArTabb
cJZbk94TVWRrK5xDyYSaJFZsxusrZNXFEh0F+jzhE6kYpAQ/M5WxJn2lcug14XslATRIr8s1Z0ag
BNwmMqS+ZTltQqmvu1TezNYTc0LQxd1u/m+Pi4q6/bNuvkdw2zZuLJShMOvI6/4KinOhneobijRQ
mKPmRLj8eaEZBUOZBRWEpemIZvLUVqBGUV904lnlc17BJaF/Mq0T8kfdgheQ7syNq7M0dnZFSYvc
1onm6zgxOhSVU2l6qpFiA2HWa149zgxoWEi7rM7YMlfOq0uE4GxsAu6Fwm0H8qGfl87R6RQaNYLI
DNVzmKf1L0gOAjxjeJuAhOqDx7lj9EoQnn/rMnRpDE9LgasDUv3FqgmRVHaixZlPC8hrTaRmfmcg
JMnQ49Zwh0TUAAAzi/4rw6kgJB7VzM2RjY/In6y8Bqw82gE6oy3YBzTow4jQ8cUZAT0IoYnymIbW
YbJUR7Twdq23AkJHLg5aUQEx6VwYTdhzwyrrX1IpfLVB9EAvbamwVRxOtzm9pf1TaY7urKXJwRhI
ZIGuWWK8F6i2QnuXMXAx1cMUjR4tJb8/nEtwO0ba/e/hLOK6lkKcUMCbagZ6mvY8O6vUkAogO+rG
A7zfGC4XtBEVz/w/pJ3XctzIEqafqCPgzS1cO3qKRrxBkBoK3ns8/X7F2ThHbDHYG2djJqgZskUA
haqsrMzfdBch7G0EPnpKChayFxCrk3N67NpXVR8hd0HRCVzPX2xBasNWn/S8LYscXdVjB4E/7oVm
7bjx4tLmyDoyOiV8jWgrzRTNBs2nYqnCD+AQAzVKFIU15SafXsHYsr8LhPWUPpK76wW0u2S5zvTl
pSWUNOsLBHTaDU4qlb4Ycmv4p01/2fHvJP+xWoUr2FbxMJ7ZtL8srwGRpRZIyEHx4nQN49uqRn2p
HGHeRja42MJ8mCmvt6HywaQQJ7KBEJ+xMfbLpTnDyKguy+gciunrG6EjatAXpej+UeL6I30ox0XK
E/qlx1SJURbKL8ZF9UD9fbBG7OKWQaskEDzKo6K2PjiSRAi+dGfKjV+e1CHN/uc2TpaoMrWZHEfc
Rg6PKh91D46LVZIxyLJQC6VROpJPxGvotMnPu3FZHJ0EFPkxEbva5aEZhu1s3vTaRDS7PbNERBnv
NH5Q4EM5VSJmmaclK3utjUph2R9rOdkOzVURlwHY5sJW/LIzvDI1HMN4j+gYq0VxZlvCieDM1U/y
4kRV5y7cGOAZiu0wKd7a3OaaQo06/gFbcnRadQKA+m9ItdVHpS62iZbfjFEcIGViDoo/d7uQM/Fz
pC+eWtueYpZOT9k4pPZdxUfOCykaA0CXB6HA9ZK3+paGk0Sl2qhW+DmUeVlbgsSzxIiAxFBxiwey
86TI75kfVh55PaWDTbtxY1tokC7+Km2uO0RS6BUtc+KWIa40VDjNvY0IWEXHnTpHjoocR+AJSoRV
qy4ya/mAvsazEE+QtN73tQytDVCJOL5tU7m6lMrlXnBgJ1kmQpe+muU7rV/3nYWoGHQ06C9be/Ki
SXo0iBXid/SRttMjpgjSfECkTRQWNg2UGVvzpLL1I25bCAZEy9ukTduRiC3CIMWJWkjpKa8xdYF6
lXU0O96/n1WK8XfmDlaLCqiAhUkIxZ5E3iXOx1xLeXMKvSUhNERDC3uO7iqtMZPN/Xhzp6WukEmL
lO6AM6ULcWGrLxgMVpFr2MGYX4lzc188orhEn6rsU2h8b3OFe4X5AgJ9ak1XSZ+Q0BPVlWrD2TvQ
F5v1mx0EhS2HArAO8APT/AoBnWgTtoGlaw4iBUhkNBdKKnk9yiaJUj2PqXYBpB4Z1g8hxRjcrTZ5
/K1ENR4n6n8hWLo1BoWeOPZIfwUMJug/KL6bHg/dCDU3Ok4MtBwqvjE+ciyAcDFMF7HqDnDHkHFQ
tGurQQgBBmI9P/fl7I5j6YpLFCSx8XKck9RrrcvajIGx0vgTSQQyHa2V+mPBzorE9hpeR5N8KEjc
Lcg1c7z4pnVYMxnI/HA7aXEg2oajtoEdKjR6MCkn4hSk/wuCQXMEfblDskP1Sy4iRVDTiEKrutwp
VHf60scF+Sayqo9SqGzA1VIR55kUVxu4UxRFYqGVVBoXLeiSOXxYARo2CAHFowz1lRrz8m4s3U4L
LVjPyLlcadKLSWNilLh6Bmw/DTVPtA3ThV4rxe9buXuINhmzVAW5RJJ8mbMO+WNAfyajcCtqsglT
mMK6Vxn2D6FVF3WXEqXznPuq1WzXQ14U2qCUXBaNnlr7U+AfkQ9+y4oZ0U49cIqxe5MzGaGP8Int
XzL6x9XATqR2xIquMxxPzHbLop0gcqQN4m/kvDKRoQwRsajk3UwDIq75G1rrTNlVqfyIMv0i6m0H
qU1nTaBPdhyX+sVX+dTbqnoRHWuoR7mFL9Vm22phoETSrpJIoZKfMXoy4LzdNoGNZ+3scsvXxt7F
CQcBIr9aZE64sK2XpLCNfjt0y0WpSPu86x/oZAKlXS2VlaEcqGXNG3Qcg6bPIS6WXlt1fj8Ox1io
IiTTwWTUxRFQiYNa85Qu2iVJdJ2tM1WbYr+R6NYU4VGQzkT6mJcT81v5JWRUmHVt5OWDFCBNJ7oQ
OYp4c7UcqnY8k8N+1Y+G/IYwFrxjEFsfx/M/9umkykNjRd7hmI1qUIHeofzfGZGrFxMKVMZFlr0L
jqr22rXAWwiwlC9XQgcVyAYaNrEPrVZPeRYCVubaHcIku6yKZl+BiuXu/220XyV9tFM3Kirx49ZC
o9GWYTQIORn77vvo93exR7VpLgrDB0rz0ulhq6qysAfC+sHYMWh8h4O6SwBGgidQslvu+Eyh/UO1
7XQPF2Qo9J2QikJD6vPJY6wTNH4KEgw9kdxpTfyV9SxbHOoYAIDrbohYkHpfKY1rJsVe6X5gqdvo
17VVHTREnb5//K/oE6ALwCeBR8Vc7BTlALtWA581Qs5iThUJXTidTp76o1tuAaY6sfZQw+KtOaTI
FWWVQajLfX8LX2h9UWMTUCWDrUcHO/95RCRgaKNRW7Ko6sWpdGjjfl+HgzOayBvAVelG0gYZ+H71
T9tTbGgaoLGqp8eZn2mvgkPFuUlOTUdo98cUgr+/vw9W5+c3xv1xGocQgWrIX3j1vA8nGOKQIWe1
8JINGhDp05iAp0gJIfcanf0WaktXD77I6uGru+t8W1ZAwKTpzOr74twKaAIFbtrhEhjN0yx5ygwD
+VdWH7yMWvuNbClYVpaW2BxLsKTQ2s4ukS+KlJ+ueZIS620VW33LNdvpKS9dpF3BClLbo/b6/Uif
WuEADubp4NJQ+eDMZVoniKvWUsNOmclveTri51zipzYrrtFx6O3flpxtNCxQQUvcGLkHNMm8yox3
Shy61O6ctlaIoT9ryPsbJQjrbCvReWgI4HmB7Zlu7hL0xHg3Z+5aPP/p/CAr51SPfRfEhpPxQeFq
sxlF+mTTLe5pIQ7RfDEakiDqKE3zzEaKhMcejrqT4x82hY+ZtR1hCazJ70ZLnvvsir1Vaqw9ZK2t
NLU3UqyhzWK76XTuvPdFzQbVOqgQCjJBgjd1MsSrPcXzJrblozWiolCk3qgb/mCMwTKq2wyxZosD
7tAujiYtJH5wM5pDPph70EJoGv4SvRlK1GPTegL1VtyYE9rVeKuiRQSI9Sfl1zXLbrNmuKAS6H8/
0n/HaqoDdE+RY0UYjwrZ50BRIFaAXdkkHymQIJXjx63syWON9qOP+NXV/8J0ZEdAetbmYKwgdn5y
OLaj1C5nOZePSg7Y8BWfRFer1H1pG27LtJIm1xwfc7vZ0gtTpRfEzXRISvUm/Z312MLLZfD9AHyx
eXBDNkha1HCNv907NCMpQupGkEzIHVe79w0B3tIvhzJxk4zcVBTVTN2TKyETrfkLSo2KhpYB8m8o
XB6XMXLOSvV/sYdoOgA1BTF4myVwmhLEOof3eGaYoJYIdm+8iQLgEG0Hp4KsDBQoIrSG3nok3Wh/
ujY+5d8PzN8dZe6ACiTRGc/Iv8p5lSrL0WaFTB0NdxvtIychlctUdPZf5uzq/CN/sebZqojC0D7x
KDitH+Z1ondyAxJRIIvpq4WCw6ySAfEny6RBKmKVGrqroECry4wcCaE+T+7Dc5vnF8EZlAbsU4Dk
goF6cihvWiOrlwLo8b/CrF1meUYyxA7TObBrStWcbYz2UQjGUkN/76zuqZ9bZPZsnNbEJoY+i9+i
rJlk+VadrYNUUdPXOVh3XrPMfKZ0laVbXWOTnJN8/CgunUROaGTo16B9Ipb1yc3PS6rzM/D2yuSl
zXW5HjGDsWehMlpTA3Kr1OkGV54fUI2o6goxIo7hoXu26vNF8YltB8tFE+dFkAmnVk15U87W0LGu
2gq5K4o7YiGtG82zLGS6Uckati0BLkerewIV+HNjZm43FecwSX8fxLkNjGFYQsCNuZnPAW6lNl71
WGmL/a9NXi0Lth43ErJe2lo/QrUVDHJ1hDKTuxCqIZKP4E/bdHZTWkPfr6mv8h4irQR1DvVb+pQn
0U+JM9icGcRqcV7uI9Dt0/xYbfRtQysH6o7Sx/7MyZPliAyVst2YG7/R6PmV4y4NkzNL/N/wfjJb
eDtQUjRgsMyLk/A/acpaJIY9H4/CDfZycT19cC5NBwe352fduRRuo7jUZo4wsQPr42CA/ozonGNj
5Ke4ktvwgRdPfKxyri+vbef65ZnfNXsvfJ9/+V26+MhbuMXA+e16/+P6Baew9+32/abztjfbm9K5
QVrL0zzwUe6T9uNmdLax9843Gy9xfxlevbM88PUYyeFl9vAgeYefP6/i3WvrXEkXvdsEtcNRyb3K
nVdFGIseqKE4h5+H2Em833yNndvb29+3j4P//Oj9Mzile+8l3u39vff9y/0ifsFTZReF/QFn9FTD
XyN0JWqlfPSD8ZKAA3Xm94ule/KyPl3gJM9Ick4WHLlmQbwU8yU3BoRuLkeaHvH8W5Q4+mn2PuBv
1XUr3ZDCd3qGG5e5AzwwS5fLbAZaaT4ZWRjo2kPYZZc0dICwMdn02G1K2bPU3+hPr2MRDIqN/tN4
VbUIX+noQI3aBc8UT2gUt70nb1D1aR822DesigqxuOKAOZ/JTkSV7JsnPj1J5nGsI5fLkLIqKSeM
kivnZy7xBdVX0Iv/89pOCUqznVrZaALrEzLSPRq8kkpVnB4oJQxAHXZXely9naHuaqjJJXeMta3W
flqCtJy3Ook0FgUdZ8sh3+wow4jCW8/eIAr6cvb2/SQ4NyLK53BWp0ZjFAsjMoYPVGz+XxAhX2x/
AMnJZNn7JE6vJ6fpApvDygy5BJotBqeF5UD1lvZsX959/yxf5J6fLiRK83+UPaYuHqVe4UJsVRQl
h1nwW6iN5tg9nGN5fLENfLrWybgNWlSZWad+rB3QZipKW01/K+qY3z/TF1nTp+ucbL9xr+sVdHLg
NNQoF0gNPkRsowGU7s3V+V3263dFkYH+BZrqp4Y9UtdkUtOuH++qWqAuzluhAMM6BfHy/ZN9NYLQ
XG12U42G0unWVZXWUJgFkCeOYFBcOa8KvtU5bsZXD/TnVcTP/5gT6zJk2CtOsyCys9a4ED1kzX7o
87f/v8c52fk2yCBJXcGFoGSGi8AjjTKA6nPudF+lQSDF/jtsJ0E7b/QOxM04H+X79T79oV8jEAjq
KXTRPxyzXfJjONIGNc/B1z+EMk5D5x/XPVVeKkBX1Go5AIPiYKcdovxRo88zQrYSMvpoP7Cu9UV3
GOSNfTBp4CzdXdT9bkdQhXPsdSSrOnXRqHxoijTQMEFIC/X++5dw5m1/dA7/eNtF0Wqb0QJ8RscB
nRnKIEQA+pBnC2Jfnaf+fA0fUgN/XKk0pdakADYfYXmBpBpHOgwKDSVAHLcwj2SQnYaTlJej/NK1
65nM4Kug8Oe7OAkKajjIZT1y8Y0kMDto5HXoi7xywi1RDBb7hJ3+/n5kz11SJCt/PO8GP960H1it
vH5IMw6PDUytTIWfCrKtxjtNpO+v+NXO9Ack8sP4/I8rWok8GbItIJH9YQN+YEEm8KxZyJmLnFZ6
CzqCc9NxkQYzvo8IhOTT98/x9Zz8L7TzZFey5Kywmw1zEk/EkPIf64QrmfXvMnv8/kpfRtT/ovtO
l6gERSAa9fojYcT8SbRNNxSFEZ/5X66DfAo8P5WT7eneNxup0hoAFeP0Tix+HoeuOhWFM3vfV/s5
cgT/uc7JNK/h5aP6KtCKGBnatzWJY1oK9IbQtTTP0ZG/fE9/XO1khof9ZEkLfUQQUVveEbUJalYE
jrOFia9f038fS8zJPyZ2nxoqFTFeE6RuMDOcW1Gxm+Xg+5d07nHEXfxxlWlWyrk0q48AhenQgEbP
hoD42LXb7y/0dSjE/okaCwhmaJCfrzQnVivjNQQWd0XYsXxv80DwwPJp+/HSRnrsjWsB4BRsRnkQ
4ttP39/ClyOKwJgFeR083qlGwTCt7EUjr04ND8h0oCmFpVNe3X1/lS9D4B9XOdl5dcLfksaMKM6k
+W/BIV8273L7Nk33w+YSAPeZ6X/mqU7HtVVCZVLFhFyXKw4rPBXZ+dkC6tdXoc2F2gnttVMZGNOq
mnAT8fbYxVCHo0+BDJd6roX39dj99yon2dGQKZEZDRlzvkOUSnvo6KsSNsA46zSDhB71VJ+pjZx7
sJPXlWelLjWYPRyt6oroTtrH1bRzeJ8vH4wqEJh9nL7wIfo8+VGiUI1EERxNtPvbHVAYqqqb9gqv
sern2e7LV70lVJlQaKQ2qFGEOhnHzNCiui6lSQC4O2LhcIg6HBjwDaqeQuA+NAmApXw/77+KJNiX
0XqlkAod+CQMR/VoL+OsTB8FbVBC1CJSi1M6cuTnjBy/0EEVz4b+DHpPAMnMk81Sx0yz35j6JIwR
rHbcM56d9WSBLJIAh7B7JnAazUulQCJLdq1fYhu1Zm7kFiNEWCtgDLL6jKnZR6ZxmvqqOM+CQqUp
DPPq8zvOlKysIk2d0PF2VI3T100cP2T9RTliOOk20SFRnuvOq/Kj2m4ngJ4DDdCbQTsMUObyHaQY
HREA2e1XL8oDK3zo5ptW3q0S8mNeZ9Oc+adoL63B1cfWTa+szSE9qo8WeIrvX6QsRu/vB6FSKAl4
Gnv35weR9RUUa7L8+ybN9HVEzYrIQo6soAkXPk/pHYDNs6yDDwWv7657MoBjFw1yTT53LPKD1j18
2AZFD8I4S8h9Ti21QiQOEbjfLo3sniWLfFmSAbUqyxBvhdLVySLNo3SaZonrU3nvrjqk7a4pxgz5
VpKvowoJaLNwyS6bLXpfxSvkvSG+i5JtCRLfCq9NA9b9D/pJ0D7V1FP337+Vr3rr1p93d/JWBmOY
bAXU8XFadqb2HmMXkUyOar7UekstDf/J5J+xva9HGqXqr8R80ZLFtVQKoYXimZCy1Ihu9lauN//T
fKHKzcaqUPU+XfkxokYyU4n3xpmPhNKoWlgJXnZZ7EOp8ihwT7HmZziUfD8kX4Y5HGrp48P309Ck
+jxR6zot9aqaGRLcrxAdNg2nlO8X6RJqkVuU7kQj9nxwFYHsr2kq3IoVSOw2up2frzqqa1GYeNsd
59bvzMZRaa3aFnB9YEzCC85IxkNWKb6AytC0ijH0UvFa+v7ZP9pSf9+F6KEC+EPU4iQEVvrY5VY9
TFCrsYQZX1EkgKV3bDdWgD2HU434lejhdgIpyZbkJPXoCUNUUbVV1buC3h0HM7Mar5kmzCLqUlWz
beLBbbApN8Nn1Ur8FPjpCE5jBFQ2yOquHa6KSvImfcCMowngCCjxAbcf7Osgzav9QTd/wTa5SOhf
cix2YcNcbDL1IizW2wRygCioNPi9NQxaW7gR90UfkcIvEIRa43/iX6DTNtnjZuzgbOeBnB7DJA26
6jaaf2e0HescT7DsDWdiiibSVRdGvALzQokePiATJp3cFgWy2gTpjR3NeNPGmN51jbuAwpt4yhB+
dxIXZ4xy9L8B5mxINHNlmd2d3vXJTNyMSqmHUTsd+9DwzXQQ9Y0W5OUAh1w3K0eKt0oLxmqfQDp9
iuUriWp3d7S1bi9Ax2IKAUZ0xjlGdPyK6jo+wXOX+wuWQwkgt6xsfCRa2H23FkRKztL2+KgBSLUq
zWnQ31fW94p6SVLnngBXAaZwFVptAv4vnAAH9ZW6I672lAZfJuXGakvoRGeaXh+i03/NyT9G4SSA
25jYzWrbT0e576n/Q2qa3A5IZDO8WHbqy9KCvH8baBABchC665FJIB5MnpxyBno4gqiz00CQSFOn
yX7VgwKE7kpanxLsHzYkg7Zwrm1WdP8W//sFRWnsq3X9x92LBOePoxAl/yGWO7a9CgSnrDLtgFI2
j1g/tu3odrghT6jhmrCVElCjNl5bh5jaVoZLOhnOWr/G48tQ22xdl6G9CSIDXQG3Hl7mZDnGuhLg
9S1agAamfLm9y/qg63KaHwCdEL8ROYs97siuqdAIQDO4WJJsTmK5vhELRwtBLbL4uAE2AU+gBjBF
dqQt6mc33fDaNXQXc7p7wi1uRtSXZEhrLnp6YzAjgnlFz4FpM2L0I0wvhclDpeDUoWKPNKY/IaZQ
i4ywxpx6a6c0m33/WjMO64TP/SKaXZvourqo034nOuHUkAob7wREKExkUEWvB6FMDuCosY4xvK3k
qZJ0uCWTn9KimFChEK0jSwjbECuArOpSf091UJB4x/KKbFjAWskybH4dRJcu2hCgcmjygEPWd2EK
T05pwVKurXcg9S7E64LqoWw6qQ0bLnuErkSUdO1Kp82MwRL1rgYcngQSN0Z7AFKM6O4DppRdYDxj
9gP8NioX7zgjO5I+IFKPPs6mdaWlxukIuxuoNVxAfKolVUPRUTJvhjbdW+nzqOlbc/yBvZplDdcL
TXpRwlVBDaz9Swv5bJk53bJso8hL5s4bVNICRcUKofO6FdMkpHghQkuAcNVBORp24WWNtNNLw1vU
3lOTf8zsnTNcpeGWsGyNfvGkMN2myAiIAyXOoYel0fZx9iZIoDSPcG0K+wFaA6DNjWPjjlcSp8NH
e/OQC3Q8lIJ0vE8YPVQwqZKFta8Ai4ydsXrtsxs4l9PGhoP3mEl7q2BDGIOwfdAADyG5oEKww2ws
eqSXTdWjKsIg7Q3f3rhWq/rV5GXtldwPF8JvUE9piko5zoePMcC+6NjjFiiDi7TNF8H2W6xXonnY
gLZjN6o6G27keqCzmCFATd2ObTzJjQvMGRCoAlfchH5W9rsK+6l/YxhoTkHAz3K6s1dxGor3BdZW
dRMx+syhiM7YPOH4wkA1a7WP+X9sZrdpWB8I3J6wnO37hzxHcAyDcGs75G+b8cZEonPt8F6/mdun
rHlgndkNwNFdyYRSAUOH/UxIre4KN/3ZW82+A0VgQI0ENby08VZOodnnjrWBRrEiGtZ3QQyAJuzK
Yye9R0aPB9W7Okb+Yqpetde483qQ/VJqtiisOqF8q5K+5B22UCy7j5tXdFeUC/rE3kdR6YkZ0ylP
GUj+ZQRYPLysSRmwLEs2c3FSHpL1gmEWnwOpMuH2CNswWNp5pwwtcxEZqWh1EyDjWfRiQjgRQyHg
B6jAhNdVNASYCdTQ9YVQsEwRRn1O0C+peW11rfrxkFxkYwh02XpEX7COl+vWxHiN9Z2w2HKpvFfS
7GXKEJkxX9qpCPRwvCn5XaPxs8okN+3ojXe4OsFLKwR8Lk39Nv/Vk2FkAOY5Uwi+1Zmw/mW2Rnva
5vANWNdUPkf1qknNtabjcrRmvL9yV1KvZ4qR/bzlvqlLj7RG1q1Nhby2kZF4NQR3dQbYXr8myLnC
EjJJXBM8d0c608XwXKOqQoVFSKzqzeOmFTNJPL84k6TrQ8eLXfON+/1jfHhI/LW12ihpgJtQZE69
nx+jnmJTKe14OkZX63OfoIjiyM/g+/Rdd5ndRa/jr+yqDnBcPUQ7nMcu8gEgpd/UiM7s5/woGJ03
Y/MTY01kY5xxV/YouwRK+xhdzod5x3nzxvC24T71oHFcrbwznsJT321P9wCKOsaufemu5Ud7Ox+0
68ZD99WTb/Vb81YLqmDZZUG+Y9/w+tvkJr4iYPi+uh1fjQAf0V13Iz/Kj/1r9SPGZfufdFe6584C
ujicfTdAJyUPudggrzalHEKwMFjm2kP+RMvBDsD2mkx1PxT3yDr7CdwfAYJBqEQs6mxBQvrN7MDW
1Tmb4a3A40sIbg9SvicHEynqptPxi/KpeumJja8WhGycaw0Vn9op9MaeVYk0hrBs7jbeGqJpQSBO
MOvNN0/D2NyLUEWgUNADFmXwflbwaIEmbsx7VY/cjDDXb2RnqX7quNVFpuFO1plS/Fe1GQ2NUATw
QPtTAf08e7omie06p3pHoUQ8CnnCBlWi8edZvWjAoH+9CJ2js85SQ0KbIsJJKhya09iqoz0e2ceC
zi+eBped1+n3ZZD4zZaDhgt3x18vomOyQ3cskL3Ze4aN4uB97TyGbuhOIH84z7rRbvUQAvHnfel1
W8SMt2UwbOsAiNtO8TVf9bo7w9WD8meyI9/lc3og+bMHMcyZDhxl/MrXPcvX98DOXYP/Bsa71bbL
wd6x7A94+D7rXKcXdxC7PwrX2b/vt/kRA5+3wsXa07N9LGqcxB1BAvVHXB69jWv6mmd47a5yf/xQ
/O5qvieZyniS1ZMvbB7EcjGO+jkHymHx54ASnEPlnn8K944Op/Mc/6j39Z6G527xyz3E6W3jI5vn
pK65H5zfKbz0eJc6kpMEHGKdx8J5k50gcd5eGCTnWXJNB419YFGU1wJODA48cfdlcZ+NreZunLc3
EKVO4lz/eEucy8a5RnjAkfZPVz8329fXh6ub2X2HWucWW3TAPISK+DEcvCD0aNi5kfP+C36cUzpU
J59uLnpndSHkOYv3+vokvo2SlHAmd37BAHKbi9KZvNAhQfLwFHDlg3k7uuSnHh5vjsbICThVGJDe
uo5zA8pKDANnP59dw3nDAll8567fIW/mvIfej7vOu4qd1Lnv3VclaB061R4nR6cTqKynp1+2K37p
k+m+m677Hu4rftkPUl3nCZyDXwZkfq7q5fwDgN8N95iv8QJ/jdz0yF/NnTDoffZprgqpiefdPuXO
XvWQYfQ2zsbpnGorXvkvpEGdi4df25vYg+viR/6/t05QPDYu+8Z9x9ectzJz7w3vWPIp3Dnc1o14
wMK1rwwAZMY+22Is5ovH5kEjZ/v+RNXX+Ylezp5iUvBQeeUtJDAXs07f4ieLh8i0K3nmQQo2WyWw
D8tF8Y95gId5ITHUkfsgu4dXsJ5Ovpv2y73qIwV0oVxoF9bO2NmRW9+GT/XtemkcUSe67q7Xy/JQ
Hoxjedtfasd2m/qFx4Z9eDj4iev79+59udXB2bUBFnTe5BvbNZCfNRy7nc6fmMyT23pgZILp0Tqo
geaCJ78gLfaWLZRVR8l9gxe13qXTftJ2VqY7yrHeLrtpZ3uha/nohnnLLvS74+A8/pO7uSu2le93
SOvvGPc57pwcPgEtF6s8hiPGvrgloxWyrfvdhvhgB+au34Ph+hW+bO7DW+OQ/mP/Il0DKKPojh2D
MtTc2JV3mY/w6T6+sC+yt+pt8w85yhDydqb9fBm+Ya3lNUGzn/0lsJWt/nPTXCb5PtYvbPt6AdzA
OmlxXZuuVs0f3zrjAhKSMnAwutqER/KzZAb0iWjwLh192B0JL7U8FhdKYHr5Vj9AWNsiRfI4POej
AYX1WYe6trldmgOCTt8P1odQ0Ofd8vNgnaQTyGfIEJeS6ajO3BTYiz5ivg+WU2imi0648Pgms4Tw
ZZmWi6TCiP3w8p61uVvgLhepSyCEYTh5fOSQyyikoNr5rTCwrCUImq6qXI6b35yF4U95cIz3Gant
hKJFBPpXxWe14WA1YVTJYVXknXameOP6M5/DM6kTWjJndqST3S9fVk2PpGg6AozySZWF1ufVchg9
LgyidOWr6bytzt37O2RJAiJHchciP98V0x8Xcb/ls+V+8W1nDuZg4k949Z4MIjVzeARXxGXTMfhb
4ogZe6FXbIv3OOjYs9Sj+pYHRAo/82Oveuc3E6lIofBczw4UsIg6lyjBBmyNWwJXkHtvCle3ncEX
dzwT1tegS3d46c2aE1mOlLnhlTlxTnb7YLrcuNUtO1W1K66i1kFhhaSCa4TELdjTHnU8r9r+uiOh
9wxX4/lXL78Ru5Xmcp0rzmfEPskfL+xfo7e45j1HCb/3QNn6A1uNHDwvDMLgw86+4kdu8tixrVHn
3eZ7MaAiaEKp/9iHGi4YB//ukslWIGhtd0PgQ1iTz7HI2P9E/BiJJ2Mg3WbOs7UVT5t74hf94Hb/
7+9CeMbpeBWRc+dv78TO9P7rDt6oL29z5wagR2A5si+xSz5U+1R00pzV5+i+Vw/JD5P1JDah5gIS
sfOKEL9f+v7gGc4vKlPblh1g9Htf7AcE+uji6RfW3r7A/opNgo6juwRsb8RjJVD5TbN71R5ef5bO
5lYKJk8lWMcOUGDco/kUib/zuwr4ce08pE7rfnzJPPGfpYtMopPve7KSNUATl8e22KZlZ/UESBni
CRlKFGy8dlt4RUAlgDijePah5haXoHwVXwdPP6C2zrb8a/9jf63xGsUYigxg9hZfDuAe799+3PlP
bHNOsuUPzVG35hZ/V24udQ4ROwpUfbd3JSfG1Mtk+0DkyNtsV+5/ZGz07eQ9hQwgvAfP/Tnw4Yfc
77kr7Sl2LgbvaXZnRjMluScteSKyn1mq1rmVelJaT4p5RNSWGD4T91ysWhk06VEEZ6gmzkIiKTDe
6KA3EhJOYu3xzceGIZ0O0ja9UG7zi/xis1Ovp8MYGFsxO9/eDS/a6le9dGXiGFb7nGwO6WN4vbnV
SFtGXzxVySOnvL3JKw8PmXcLCdxLXXVv7wrnkVXmFl7sc5hyM6/eig+K4ZLIJKbg+8j8USn+OzKT
pcMINKjMnURmJYnDIYsJVk3TOTrMb6rADS0oyIpNovuggJHjEmDLEci8qKll8IVrYwvhW7HcOn+h
lAaEw0CMKl7edBhDgO6M8HdLYM+N6Tktk2BFhiHTV5zu79pGpdKK0hUtSf3QjQWO4NJWlh+lTHND
LrOB6SsOTZv0TcBWlaLdqewTg5DOUO9sioB9yEE6BR1eBu18KyoW7Upk07szHTDjr76kKis67BKB
JuJ4cdpEn+QQzkuJjHeUxDfNkPkLxPL4LiyTjWNygA+j+HaQlYd2KY/IhF2FrXxbQwAxqaHEwKbj
4nmK811f3a7VJRIAoXAvqUw/8dV+c4EFVzu8hspFhTycNt5LFuj/wleotSGZ7I+0aI3wLcf8HW5o
kEsw1aYo0PvMt0sEZeSbuuodxStDSkW4rFJFFRrqAPuyCt3I9DUakfZQlAZH+t/xepubSCNuitsU
GaqxuaHFa5nVmfX0dydXjBhYalXIEjJuJ5MpmdJ6MZNYOlo1t5m+luM/cfM2F8f4t2L8A+0k1Tz5
5vsZLP/VC/m4KHRy3hV+FNIJ0EdZ9HnoFS6ablTH6N6o1FZ4x1nKL4EBhPmS2Ox0/TkdqL/yPy4L
mQTis9CTA+Hz+YyrjNmaaaW6HsvOz6OrFIJojqKklL0tpHjpSsH6Ed8ESukg3SxqWmp2lUD965Oj
ILSdGYSv5uqfd3NSdkqVTV1qs7YeKSIoC7UvnhlLMQGCU8btChc6pDitaQ/pOfzR3+pLYiBgYEF2
xIiVutfngeisXFLClEtD8sXKTu6wjHhQ611YB20uI0n8mqfPiVpvm+RuBhQh5DEoXk9Y7aJLkVC9
+H4s1L9KM/CwaNIKtwMI+uZpRWCWN1KazMZyzHCrxeTRjZPCtaRoH6ahI1jBJoBg03yx696XswRB
13hpHWM6GAtyDGnaPzQWkspdb10YpXXJ00nYD9Lcqu5QkDisjXpokuj4WM7tbuzoMyKe6hdp9o81
hIHa6l6vWn5j14808M90jf5GovBsGAcy1oLxDovw82BXlamNkmIux2HAj9oIkTp9XrFTBoBC42ip
xh2G4I7UFowz6m723aAoyIS8CsPv9VbQ3AdcHfUzoKavFj70ZeilJmAtFcH1z7cF9CeCUGEhGl1d
oXhItQusorDqo9NKnVVIrVJsZ+p//6q/vq5OT1qFeQf6SEyFP3poQ1imWvF/CDuzJlWVpQ3/IiOY
BLxVu9fU3Soz3BCAqDigzMOv/57qq++ss+Ps2L1XOAFVWVmZWTm8aRjjNwYVyRMCTsU4Rzp9B84r
j72nDMu1TI7OvzZF+ye212R0pmj3I1Pp+5fYoaUFcCVlMf+BtTfiuaPqgS9w7WvafP9WGzJG8L4t
CS+xCsX9+d7q4DaqB+rtiZtM9BZv1wXu7X+hyD9IQ4qZVIkWREIuqup/UmSBmn6V9Fn9cwZjuwAA
L3/gEUcY4jYWVYBiTGy9f3mqONL8hxUBHoVIDOCZtMylyO4/n3p9gExxKWBL2rvfnl+ii2ghdWud
vo8vHJjLyevvouEHpDDHL9Faldyl9WWpbV/qHX3vDf/WVe8b0ervIVFbT7E7zEGJ79875UpbN9Nc
jKzP80szSLhn14ueejW9N7rn82fXu9eLSDR6+cUDe/+2+qwvvaWSL6dyZrxU9BqqgfOtqw/t2f8u
lcef17LYti1xKA6PdaO/rx7zu7QgyvAg0WrSDWBvWhFXeEjyu0APMArSUtr6rVJwowgBc71f1318
fYsRzeOtAPEWyL3XoHzI1yUixAi0hXNdGb+vd1CSGxBnqJgnArU6Z/97wYRh+1/EMUigWZF09Q9A
kUaN1adREGkop3hlr0Zw1W8UwmGf6/vz8D40/7JT/0FbaiwGtcZLNgtpa//JIM+plu6dDv4RMVvq
H0qSpjnBC3Qq9d8U8z+If+Bd6c0hTBBNU/9Sha10meRqRRAc9id8eF/+uK58oizSy6X0lPIXEi5X
/dugFRt1/+/dPP9pK+iIQcUA2lL+r8rkFdbG6lZA2vNzj3OajgS3n1X5AKyZIHvfbZ81B615tbtW
Zkh+OqVFzR3uKOUN/qT3BTCSyldtXv7Fzv8n+hvUTy1RG1RR/a03xnpcDWW1pPxP9ejkCRoi5Iez
/lUk/9ODRF4WrXYUkS7515Fq9Xjq8nTtviWBKKu7vcmPn+TH00j1f7Pwf53dEDlkVoM8RudGSrX+
WmZppsvs89GCqHUDNg2oCQK6zOlfyxe+7Ze/9grokuCYaKA1Uvb6l2wj/+wqL14TxRjm16gvNvHj
u3SfnqB15WOEkHWA/w1RgpkzkO6AlDUfB+XZHRpExb+mDX7r0v8cD8meAkQJEHxah/1tZLcP7XVV
ZxjsilkTP/F5pbL6BQjH20V67+NPvXq/DNNbrUKP6iBP1JgpQA0Sw37lfR9ol/ufR/epEZORp35b
GrRbHgnESb2zuujp9NC95+oWmfHPm/GrLH317umYjvg6NxKe1q4lu2fREa8FgorsqLIhWtsScSEX
DJC+2/PXqqbps5IZ9+m9IO1HaclPnJ6c5N7b14+Bc5NknLTZWr3+/Gs1/nch4N+0McmolJYyeBK0
ufpPMaO89Iv8EHWJAr6NQsj3AXzUcXn7cQfP9E7Kw3N8RGYbEx5o5bfF4rNR42MngA6e7WFcunf6
7MrEJeqlT4/H98Wy+tCn4IKjXS+xsYy3V59NsrwVcPKX1fuZcjGNTi1deX07d68fJZBtw9XcoJ3f
HtVvOtuBeY/GmVyRmGfW79Tvb5d3CViJcW3oN1eEpuWm/dC64//eHdjd/yXiQdUQoDKGvsQg+3vH
g2qx6DpV+6600B9nnzjy5vI03kUmjlpKv8d2OEp39JdB+PX6JggmgFPNs75pG/I+aultKpTfo4H7
wcQrietUveNqIxb57Ovtrag35M1Mr69FbRczhlbzicDVF/cfbft6K8nsi1eh8djRMODPRVF+Lpt+
f62dYfkU1dxl+XMBZGmrJtoTGFSuJzFooMHcgsD9XVIPj4osjOG+L0G67mIg+rXz72tFgtOSsBjp
awJuubyrG3JAVXAOLx1xVAq7mQ2ByU/QAdePpDfHrdQt1nd1dvk9EQT9Ez0E2gzpKMrBfL2+QWJv
uBnqfT16lObG11SYbQKUQ6MEYIqJpmkGkGn6h0KaybyMgSN7fd7H++/ZKK2OLiQFqHXIoP0o4UO9
prQvuBCef/W/K47aMj44md3SvtZI3iWHBbxJd3rqLKZviMFa8Sk0FSgZZNaYdOg0yaAjM6quU/wu
BT2UZBnA0OdBOMxF6etlXoFRJG9EBwqRaEkeevMg5NO8kR9GhedsWqb5RyEj6Vw+3/R8Ud020jV+
16UZp8FrYxb6e3PDMfq8bkSqzvWaYCMK3DWSEegMThLYDTIb8ceyPm84U4wKsTs5AeVumQzzhl65
lOFf3uV+5QqQ34IqIUV6/tLry6cQhmqvbcaKnKeVgLEt5heVZcPbSzfWNUbvuPxV3P+0S+C4SdxV
yUdqIQS+EYGibpJjRhPpzcVofqsKUJsLXC5983EDqpe8iEFq3xdq+Ybi31Ux7YpOovcnUIcz0DQi
3XPJQpUr3G23Qy01IiVyeV99YOBdzwCT0RmjWyjfZ3Qx5vPyCfTK9JtUuhdeLah80gF1pwGX8N/c
OJVSRqYDeVzieRI5Z88fRdWtqan4BafgaVFvO844wiM2EsO/DovgXgb3KV4vLtWanSPgoLseUEOu
Fcl08arazP0RdxnLKxLzzuOnyE2rwfFcMOpaccfpZ6s1b9TZk2X8s67O72PPDsArpinP7U2FJ4HC
pg9ltRJ9PabFO941AbAIXODwiEbo96pev0iWEciKpXA3FXil6YHayDTlAhIZgpMw8pvC6WG2+4Lu
bQXOPBqHyddIxuUnYK5E4thdMrdzR64bdmhPxHcsN3fweLRF8y4XJ0Nb/YpJqNQLFA6Y+MDXL9Yl
KX2k6U2AWg6AUd3rfO7mzyl+bImUfczFZ08y0qiQWWu3w1ag+4zkCvdtvYnBeRToUPJz+UdAVHY0
5uJOxiV+M9rX1qgfb0tgjQWk5Pm5+HVV8I49toYG4hS9bph7P1U/RYmpxGGP6I/cEICWdp2cYhOv
9XMkpg1k4rof7puWu77ozyLuyPmQ5ovm476dYbFLU5DvVJGj99qCPqmDqSjWTcBtiVHNJwhN1sWC
e/Y3cprGx8/uScsPDaonmsY26KotJR8vsDJFflEvX38DGSYoEOO2FN8KFEsyi1uDsMXqGxrzIau7
fnrDNQYjSnfQTVkRgYdZkYxoPFKMiX6BGxgRd6Xpr/7q3x+G8uMhmgvSP1LR1T/Ludopr51yue/6
+vVVVcsfZqHtwFCyYuX6Bt7Q7koebyHPP2SwI0nVEhVvaDASfTeyOf5cFgAklz81doKmvAtMWaDj
O45A104ViGS0LgSfc37+XJJKWsXkDShCw3cIS3ktyY/f/RJOX+S1MdMV29hMxYouSiWYQJd3tshy
oCUYbWgLEvCk+PJLPy+/6zNjVkxdnhbn5UZavgvRWD5Miz5Q4D4udpNJusrivqENwM9mWQVC/yzj
8uN60fEsjad7/3PW2mJ7ba/u5f5VL413chhnA38qmVLPZqKuikYFTf/1qkqAeVQka1T0582/IgYA
6ff3oZu+MDTGFiYHpTgkovx1umkX55ZscUX+KYEznLAn42jcaVEfnlPZbrM4aU5adE60SIoennSg
WYL0Ne6No/S1ciTggvZjoFj85rPwuhPfGvbSbl6bMhuDebdw+qwPlvazJvGPnL/NZN38OeiDRfbw
Cm/wV0fDmXfSqUmKxLDPiXQYd3dSbtOHN4d4G+qt8qMMJGs6zfYjkW0+agPVNl2daLQzBoV/9iVL
ixSrOw0CW249Zlzf+WIOy0w6dYmSGDui1zxidIbkftRPmmcEF3JG3OZQJDfzz+iQpmhPCTiGWoIy
PI5O76BJTU/z6ABYWdcjAFuBfppyYtWR4kp5dejoEOov0yZf+h3K0xet0V7b2Gsi2edmEXchWu40
ET9s8sG9BPft5J6NTWsb6SLtd5dQA6PWvgSXzEwUr2GOtMjuHUbW/9I8KhTDMuysfs+P7ca6q9vR
eejb2VFWb3y86x3JWwQFHjNvVax1z8xnkHSCAoF0BNGusdSCPPB1eQQR2PSaA08j/O6PzvTVHmdt
030VP+kynWje7PR7HlGRqEH2uWcCNPD1jBZ+c2htQgThNVOYbIAjzDxdQl1/p47qdSwe60tonszF
2+UIAnTz+H0PFej7gljXcFEw+dqRieSiGXlmv6vFbGwlqQBdcSg5uJEdBql6p7GGZHKhiiAxsXWv
O7AgDhf2O4whqNKdxHfXsLYNssJ2NWwW3LwXuitkXB4zVE7S6Xokt+LhSwdwKl/FuqbLfLO+Hu9H
uV9LOPTX2B2YcFxKELZYMx/ow+vXsbHaY3e4oFD4+CQMsJxABa0JTuLJkJc2RbfEyLiK0WinyZMD
ShW4XM5WgilvvnKIIxKGv+4875ncEp0La1sDWtSJPdoLPso3Kb9FHfReprdcPozAS6/ry7o7SJ6U
DDojrRJ4eOV0mPgemL8TyYrxiacz0uvjXX2uL4Qhk+nE/B5Jl0gnWdu0ezrPyRmm4SO5Z03eE2VK
L1SuAMdfravISEnf8yuEfvQgcBLGjn5dq6kIRu26yPAlt7YZxZAP+SMqyVByJ3f12pKPR+8Vd3DB
hpZAKPJXsMNgKS5r6OgeDeTTPh2dBsX5xVYpISGc6ba7xlI8OK88Lj+mL8nlZFsdYFK21L6Jrhm4
yqNdl2v2hdUdNM/0bq8NRw92UnRhKdsjCgQObIhmn6GN5mouOvRnl08uO63GSFu3jhEsM9afRjLP
NTfvdzAyMVoMh+MiUIQkqBI1gzCLoCQkyoIssiZZBMiHVbAKdPLJYXKsUkzHjA+VJdB9lK+t6YjF
jXnBMYE80VRD6OHv0Ug4QjLy73ONPHOaU5HASYPFTmiSmTgXn7Ojm8Mi7dxVOkL06sBgsjushxL2
OLkwPIrNEviGyV1CiEQtQfnWo0wDGBV2FetavvGkBS0V8AxQtiYGxXMZK1YlAbUeNOfgkcxiDywo
N9iIAgW6/mV00JMOhTciHef94qiGcTTvbwniYEhaR2wP7ktXRYSKkpRh7/QFrGnmbON2D6nbfb9D
rwNBp3mXY/+hvsenCZw8lvLxLtYFI6RJGsgmbqQJHmyS6xHvIzRgigwVIoi/ervINDqtBQWwdsEq
0ynrwDil3RciQTu1RGaRG+UxPpEtDxWMoElWGetXPug9gA23fc5vED0eto3068FeYt8ydRm9wZ3O
JAEAO+hBNzCWsSEDw1mEKzIBfbTyOamSSyidHv7ga1YBoQoPHCak0b4NysCwWQLP+Bizs/c8nb15
d/YolsQ8i2lMt56sylc+J2vhxBGfifNjfvZWznBqnUt4Sx4p2iecd3KGMspuELYMhy+2Z+Hx8zJ/
2kaoWUuH5/aIZN1jIRd/Kv/KLMUMVfKVsMrWxuVtkbGyEvUUB8THHBhk+aV18ApWMNeYQV3Doe4p
0yzpcPbNqMIgXD/9m0dxTb9jd7JNjUDNjF8x2VpwOvSkX1FWBhRiDAexGtkTWXMPWUyI9GTXTGC1
+3PKblPRXJpzATDRuZcoOJhJ+pptwv7h9NwOaZ9hGUJbACj0MA6rHMHQ+mcuTM/oQKo2+pQDzNlF
ypgfBcZQuj9/vlI9vOWqb4ZFvmJXsg1WpCHkBlmYj3UXnN06lSU+GFNafHI3vuVW5whNYIYtcH8A
Ya/ldMgREMikaX/LzxGCWBaPbg6NhVZB0XkGqONCQT+S0W6iezrtlN3VG+3q8MCJ8aP7cW0oAdje
kplVW9lG0Dt1iE9J+nyF43HlD1bsoew7xJmU13aT07W+t5/RCFmN9BGhy6dcbAjJ5Ybdgd820S3q
bS3hSM/5ogUjn+7XVnm8HLtTK3iTf1hI2icASQy3Yd/M5q/hRDMGeJbNDEOoYuOGY1Afm/wewgmX
Y8tJ2DWTIUFjax4VAULv9Mi3a6i5i6BLTK+1RzvGjmn3iJtQOQlNdaVXtYf0PYzfQgPFh8S0Wmfh
r1JQ5r/ASuQbKYmdZ/6yCaR3h9pubWQ5ZH3S02rd5UO3NSD1kPPuEUHgW7RMlynPL6I5hTdM+rjS
fops/TUacYgGl++em9mHgRrMA0hTcBXnYLsjQ7QVv+Uz1b/dvwbMoqriTlUuk1qMpqdY4/tuY/XG
Aye3iaYv+rXes9hDgg+WoDEaQfcut3e0iuLy5WhLbnlUEpkCJ9qjhJr3iCr+Q8hSlgS3zanCOdvt
BAdxe3j5xSX3EIXf7tFZacc4KLzRXAXtISyaEYvmGZkkwEardEoIIZzavZ7LWHzSaRa6gc1MvVgw
JOYJ1ewCSHkqVcZ2yUa7EzQOsCXwgzs6SwIXXI6KMNyGpOY+Qp9qXmWxDHmBdnUMX3H7Ep3XYsd1
YnWxs575zaXZ9i2Hyurnkk3GeuKGc02yIG3eD/u7Hzu361ayr8nLj+3xsIymXVWsi5x+tHkTLNxV
pNuUMXvUCxzGYSsF+sd8OpPvgzdp3zGgvW4PgZY9ESVRC2seLomUzV/zQXPm02w14vOJfaPs7tRv
bFSrya5wjPr58snv8OavW27askVHLU/KRouuDr8k+0G9QrKKFq4UaPYUSHbtvZn2bHUYJz4PzKRg
thaRko0n5bmOnUuifg6BaeuhQVeFxDKdu6c4mg3CFuYPFTi2sn+h4hzdXlpXX42u6T2Vv3BbMp0D
PRDK9JnrIdUG+/PHFKgW1OHv5fMPX3wMYZkaFqfuc46MmdOlECGEzH+ZR8OV0W3+M4fte18LNYeH
ctnkjr601zMV+bvXQ1ASEXPtc3v3Sm/aXxLZ6gL5awrMYE4me+U9Qlp8/77Suih5JefwiWxhR3t6
EP8RjTa/2mjlLfmqCkdvAFzWOh9v4Y2W806zf1lF91bwvnGqEFSTXZnMXu8t3c6ZMMuzONDEFbqP
W1DnJLopLX5lt/Ay5hdH/WR5qrk3i1igdaF4E4ynPnmEw66x9fT12vQJpWafQ7mOU476ij+6uC/c
YVeSrJ+YgcQyn/Bhv7gLK2Lylw2YIOIT9WRmM3npSqZlwhHktZ5iX71rMu1mC5arNzPk2it7FZeP
+yLoyxmBVPsbHVrXo7+0oB5kIZ/wioy+RZXybsrv2gtX01o9FLl+fWsCxZayV1L7qjV6KxqefKkH
BYYYoPTtSPG0N7ojJTdJE1D1QqNx73ZcupNtpvcIZJtzaDL1oNt1Ow7AvTvnRdhat6yPxuGtdx/s
eNpQpPSlwGM5Idcc2gmzYglrpHrDcXaXGM/EALw7vuO8zQd7YhnOocGO+KytJy5BsvpQwRgoxzir
rTa/RM3+7qmf8uF1YkHNrE5YpTFpjsNO++j2M/U5rJ4SXO/ri9eQGxncT2A/eKxSmcA8BykY8b4l
90T9univZDxx6Odgk+GP4Ys2iYNzqAV6dk9MW8nYrAWg1gGrxFgYyHwy+ZLV6i7U6W3jrEPMe+ej
6F9L5bMnn7iEEeBGelB7gexH49DVUV/z64LEqkQJSjLp6a+KMcDvgiHgbpcEMWBm6qHHskLfBPXJ
FKVw3HERMWhbPUyZfHhiYtIhyCvClwUVS49fIGJYNURHwBw7bldzNgeazr8mM1ul+aBMDzMqm0/U
IevIESnD5VciRErvngziKiUYLSnguXzRKOsRugz7LsBNKe2v3rRDFgTqpxSY2cu7MqD5i9c2z5b2
/YnazNO0e2C+Uyth3+qtDhBqpn5qARG0lgf0iZnpwfkIm3v14q1NkJUVVSkZrRgNmvRiaGUTQkm3
zx97fbckacauApWbMiImY2ZdwLMQRfDhtInthTse2hPftDgC7C4skzIFoQ85tfCQdAieVXTxiRUh
hlfRlHFle5JP86FMdFv9FJPGLHFeydUXT+0CJKd8QNwd9WwKp+CMdeUxZuee8CvmqwRDtnIhDiMn
/2Zr/KigRcsd2cLSzgyusOQ1gVSYG5YSIKpOl1N7Kn2WLLukQ1Cmug2hdWSw4ADNgdckm40tH27s
BgQmq+k3CG7d5vNQQWU0gW73HkwKi0o7yTaPiG7ySXd4T5Gs7oUxTqEQjLN1JsOIF5hl7AY6m3vI
EaLvWqawm+XDNYFzCsGpi0gKpJ2WXdPYNh3NUeyxhmtq5kJwQtnJB5hmt3BNW+PhE7K49OcvlFXI
cD6WlioEenxs/ZePJOFPC5HbyiD+eIG2RBqlKBRaLZWYm7FT8P6aXtJSZFRux/TyftlNe34r/qxp
r4WMJ4iPt/wBVj8Zv/jZOCy4scMtzx9If9SAanHLO4gJa/M4f8XH2GlToSEUsbi1f/ek/Rn1q3+Y
R6En7r55lOwyrVOhvWSLYT2xcTUbuVmzFHDHUTXW+oe0rzGFq7xNX/4QSqH+AdehwaVdyf4xnQd8
rn6q1hTMX9AYFr1uuXV2dlnlHd5gXumvNS/3S2tA1B5KH0v6gP1zGF+bSt4qDhJA/ZxCTPCPs3t2
mcUxRqUw1Db9ti74GhV5Zh56SLYRBOh9DF8H0U2Ntx4+kNZCjtf9O/Sh4k3I9cJ8a9MbbipB7F4Y
hd3iZ01nFMyb+etKlNaPj1OIsW86L7+iGaCjaVusQnDWMR8rCEk5vnPOpb3pKBwOmv5XzIFCwy4V
RMRZcf8ThwuyWbBX0CWGO/sSJoFQKF/YN3l5ksL4yAOgcTjt2Q5fT9AyQKHmWqwAq8EI4CgCf2Ix
zSkqX5wmnDrV+jdMAUxYgSPu37S1yUqPNEzlnXictn5Sl5nGwsrF4B8ZCrehYirCZq7expTqXj0U
FuySFl0ug1P9O2WQ4nSApbuifDqq+Um3bW08byNGxoUWVcIa5uSv4NIzkLzeeDT86sABo3NV4SSs
4dcxLVyoesv555G3qEbmC7enrQSVId83JzJpaS9bfWo6I5wTh3D2LacC+4uiCUAwaMEElSwpnCjH
ZvKCZtIGpSx0MxTgf+5fcmJjKVzVKtwhxBjbjwfBI/qRfK4TCoHNJzROHIwe75Ss9hplizAvjjKq
uE5uzRZL5lggWrGBagoKj8tT4xSosNvxHJb404PBflkrLNHZu3DW8zp76cVUeh0Hx/AkR8XaueFb
S4owFtYOWAqtZXiDBl7pzyJEHzu3sLYkh6++lXgZcZHX7Wk7nzb2ORgcIv79YY5eUW9JEPpgeG2E
vZPeAj2tD2MuE6h3K/sVdRwv8iJojm3U/6g3ZmpCUlfza7fMy1zyFWqVzuS4RrX75IhD0ST57Jwt
bsJ+aHMd82kOe9cE8DOc/FduOEN6rdC0W65ahZzyB3/cv/B58xON0qcy78Nrjv/vcxW+cprlLhzD
0SnJtK555Zd5TJr4SP8wPAk8p861VPF5FDFDncAMEjV6bVpKpnqGf8taN/bjlBJksBHy2Ne+Jzfm
GEJqXtl1pObDziTMhLXHSMWr22Z0eSvnLcTCAKot1X0ACRKq7uzO4yb2h10c1FG301LAFyZ7xAKF
PIfXodnPyeNIuO0WqtgU2ABf/SnGWNPt+qRlZYKNop4qB72oI66Q9i+MHCzI3rqDN8AA4swMVqd5
tSGBFMMxPmN6YDvEQXF8HFsQVITlux+TGkP6hvCwH2HREmRZk5hAh0Oi89vaavb9QXUbLG29WN+O
mBxFeM70dHZ7Dys9kT8L+Kzan7NuhzHI94OjpYYz0vQ6kQIMjj6/cBYNxkRJC+Qa7lgcRtjNRaj5
ixAiS2lnz5/dXvVMYAvWr1PvYVIhM18YHnD91dMCNNM5rCkVTGpLWBEl/0/TOycq9SAf1Gg8oMpC
LRQKBwGtYD5ImRLEwQVzjqhUfTgHGKRhzwK8rO66bZORQwJKFrNk+eCtnKwwOrl9EbyiMe8PTOV8
FCYarsSsxoRUAmERIrP92n9EGtuVbS1soJj7xHabLjlAPTMpNNwYEZbdT0NwI0DMkrBgGDXfxhqv
KVLPKkeYrGKJ2Fv4GcQqfi9g0HrjiYg25CU+YGJfsiLq6XwEhVbH2GVE41uxX/EJhjH9wWkIR/GM
N5+koE74UckRh9vxvEtSskYtxyJhes2n5alavpWJlr2tDnRphgJ10oKHEfbCiuG4emLV9WBFcz9h
n8Oz2oZz01dH+OFt/GocOalYpcFWk87mcNMBUbUlpCf5NypbfWoGAVSq8ym9AiWRAplyyX+qoTqs
qxRn3SpcyO86fiGfvFGF+ITbsC+fqcz3HFtS6asPb77YvAVRI91qgyKtOagdbukynPcDwac+ePiq
g//P1YiDGcdxNxyWdhnQkXjM5qzCY9A7aoZDLhmD6WTI2xuxgDF44Dy4wNcEEdamW52WtpxVxrY5
qVl1enj4TdVsFC5TvGq8ecHHn2Zk4JVucEY9E5yDuGrnoErwAwP+sxLIBSJohYt6Ia40OLgt3p6J
EVAUr2LvK3iVZ1yn/N48GZmKYc0f8hVrXXhFhWsUSPPlm3mSYDtW/9t9PZ1kom980iSX9q1KcA6u
8GTiMucVzxl45hw8kzMu85uH43LMAHITBaGqPYb8Ro/mrGN+uG1/e7hJP8ug8oeDyKsKavYW7nHT
VawxVCwkafgtCoVHzFY+ZaiPJLxRkx026WxrBLt3K6fyY5flQFl7Yr30SIuMcEjnfRxpFtUH8n55
5DLFil3jyPJyt8JbZV0yPvH3xpEIReKs95gDE8D3upcO0hdRwmg4TFaTIqnjP+1hSrsU5AI8m/dc
og1fuLS7k3DCGttp2Br28xRzgWpfILylu4/TxZ13CsWwxASUz0fSBrO9dOb9bE+MZCBegKO28NEO
c8jxXTq0gRj6jGvZsG/ePZ9D1Ma8wz0/Hb59+Tfv5ldpS4V2+vDb4OzL2efSYYaa9RB9d9cynuWz
R9zV6t2Fg0973msWfmGCTDOEGneTRQK0HC6OxrHmVGDJIc7mVA2hyuJICID5m8aWtXOQiJyMG7vb
DxcqktA8AlIE4JijenwIkqDPGn8VNrRgdViWsM75hF1mkJxEwQCX5/jT73lJSkgKPhcaS0pXIUo0
vUbcU074pOYR6T3vcA0Q0/HZg/zFxvqFuYUO9DtxMr/kIh5hOE+2npj3w698niXT54a9VmfDoUOR
ntu16khWcZrZXSLOcIgT5ROXOMItYJkMAsDn5OwtCT0PB8Vid+FwheOeJ2ojv7eUbBMAYRujpRVc
iMSaleh5Ur85zzhOlnb4QxRwOMHNLO1kXcb1NT/73akPCLwvHLElx905efiKxejQWMsQnMKjDnsW
3gTK4ZbCJeMlJqlZI+Ft2NaFR4k/r44s4mk4MO1Hizd9FcqhZKk2WYvcs/IXTh202QqBYrJnZFs8
bdK3yue4f2CTzNe3gdVYOkL4iCi5FJ09BNNJ+YwTWPYCNxEJgNtlezgQBWJvRvecdTScPowZMpB6
kAqX+P6eKz5CMSz8pXPNB5+tdn0bxQZSrKd/yWE47m9BoptYnja/53VuhBXLInal9PU8vQI5vLjn
lLKY8LhynvGmFDoWY2YmKcBwHkJgLDL9ZKCq8ZZEF6JNpAWwbZVUA6AmHzPpMBwMQvVnr0tl3MDr
RQhFtRS2hl0vEWE0THhx20uEacQHeI0ET3SCPbvifRmO2vYaoQPYEJg2r3xIYcULkbTtAvHSSWsa
E01pnz99eLF3X4fOHt0W5DzkChGTb6MO047HGh/cvcX66nZ463KZtr9Ch1Bw8sr5eZs/dret5MPP
rQtzS84YYV/0ee8WQZFhqkEoTSKxoIwaevP5fT7m56xGyekgy/lVWGG9MseeDcErXHrp7JEHw1Zi
C0X1obYW5qZxNGEaofAMb2Japi8L55cwTbDB5g24BexKtoa7wHiyB7uPNF9abCZ7ELdPWkyHMX9F
WLo5NTLYkYUwgKOJ8VS2kpp+7Dc2bsBXDkFIFXtFjFtKhV/t9jbmzKwIsJfHtcjyxIjEJxvVUXuo
QhDX0krZqG4tNreOPVpH8WuLyeXz/sZVN3WN07HdjDO1e0tMi26PwXZHa31q/j1qIxnPoTABOofi
HhK6uh2YLfJna2H2aB83elvmsjvYw+4VzW57wPiQPVT/vj3MI7dG6DGWp81gzXTAAfgCawPTXCwE
K3jP75GZym4b8QYG4SvT7+z+ILsdvtDR1X1xEoAmuq8SdndXAG0w8mziN3panjc4FMVcJs4WkDO/
5j0rYyC+k5ofzGyCOb/025iHxOnw2t5znqRAWsOrQphJg65Rkwrzg42gpJeoFL94+si+O15DXmvz
ttbwR8LR6ZAyxGbH49kdiIVxz1UrB5qPbn/4nsYzvfy4buLIcBCwP2NrQi9cosJHvofSlxmxT9j0
uIGF2lsdCWSWm9WRPWY9KEnHY0Gsd7bHnWQZoRArw6EQsciVg2rjdBHyLDn839m5skhO/395yitJ
NWlXpwDeSCoweMJ/FadoUl3McztqP+4fL7CT1rslmbe/DBC+/hwXi7X0L00L1L9qIv7reX/VZ9X3
S28M46D9CIw1m2uNKUEUqhK9q75fUAqPjl5bZE78qNeUbyvbtwTjeO0iMTYTL7z/TYG/Aab+a0R/
VQ3OZr9YKCUU+EOCxTol8AeOjHgZPKmxfqwDVMDaEzXXR/GKcXtsxu+hwADrJ/9TRLR1Fm/9+qNc
f+zxSqyxXYhboLjsDxpu+X613QN+cl//yCiSpYqa9ln12pXonbX5fd56oDAIQmC88QTmetue7puj
d7BP/3uyf6el/9dk/0KEoDhSLauKyQrUhkg0Ddthwa5Fy7AUI2KdMUomgN213r/e8r0fMszL+uS6
LggmtCP7P8LOazl1JVrX77KvD1UkAbrYN1KrJZGDweGGchRJ5CB4+vP9Yp2aq7zmsSfTNkFIre7R
I49/bLynAQMcjxn1z2MrFbX2P9Hit4oNp+outw61o+ET4DYYj8EDLMM/eG8LM2zEZw+QimG/v2Ia
P4dAVix9pjsE19D7zJjuz8/PIaCUPrA1wwwAowIgOUYfZN7rmKTKANIZfIwS8+UabmHysQgFuKSf
j48PvEw+IC2tj8ne8FdvTBbU+Sdm8DXg296Aabh61Mf/fNc1bbAfbrr8rXpvdT3MaklyrYbTcMcq
kJbB3L+9lbhzLcja9N4OHjg/n58C2/kEZ4e75bfrPwIA0e2+Nr92kYgw9QaiyrmZeaOlRQLTwG3q
jdf+BNyZgGOv3tcvuf2/cY/yt4qUc+1Aj2Dt5gPIQGYO/l1/8bgFj/MdDllwUBxm4c/zVcrLGX+a
sG/lNpXDNr1u9lxTJPwmSsXu5jEEeiinBsBgweTQDhYgVt1rhGiV3rGtSSKIGV4A+dA77n2qHe+D
xns00NM30LkNO7zuCb3KhRVhywfgThV9Pn7R3gS3Q2AMqMN+3as26zzT6yq99pYBxrTXFphCu70z
aTvz3TCNn2/+M8CTXrsBBof3+CzADv08P54Mv7fATG31IdTMbtv7r1nAm11SYv3nLucjHZWji9Zp
Vi3ZNJaYrdek1d7XyRut/EZXxEySOA+N7ufp/v8wjBrg7iA+U631bYVX1cIi2daZ7SszCnQH2edp
8NB7+2Rz3cC1elgbca4MhKsasB05MsjeG6GZ2K8vxjnzPujq7k8AOJt8fAx+w7j5Do3wD0P7M75v
1OCk8322XMIzJkVhunhvDwQMfcC0YCBsHPiywK7EWlMQx15cKCPnGP3nhgfCo/eqZoZNsWRN4Mpn
g7P9v4rgU2m/wy1G3FN3/OvGp2jrrzv/z9C/5eqWju60eJsytcLiSYaitTqYPODQQE9PSB/RIfXh
vBKt2ZciFMkNeC+OLecHP+m7eoiYM3Bk6GYPjhUNIzMLa9exkG7wRLaGt44FDud6omOdRnthPpS0
I0bBZGmahjDX5xLUuBUl5r/Ok1vw3IUen92w4ZV86PQCiqfemXrPXrfmPUKmoId4j0zl3nvmd/c5
C7IgP8vNl/RjIxDM5KlO03wG3qwQjrtr/2dazUs3/8sZ/kzot5qr02K/uyaSHzMSKSmPcYMEFYIq
+4MP/G4x8/cnr8Hd1vCCGUQ7PHS78/f02PXWgISP3fDaIDnGnzFcvgKAFqk24Mo1y3ZN88WF+Xm8
7rcKxf/Q7jfd63Atns7llPEWACh6kRyGcYV3jiaKJWhjFvahxNM74Bq4QDzXo+Q9SElZeoOvD3ST
p7e3ldkA3lbvCvQt/PwESQYF5HP4SiA5AJLM+8qJGfsw5AfwnsQfw0BSkfqY7bq0Y4wvSY8B2/aL
BsjeaAz2i7p3/qKElIrfstT/uXEgEYpujb7DzjfKL4D2uZ+dVFxkNoFA1k7542wvQKudwQq65rBr
JQshg6VY9vcPICciYcAabNf8tVmDVXXq7MKZTYJpXAD1aWrnYBfNunT7BSsIaHBTBehvaho5gh1I
UL05SHazngsKTubfBOLpk5fINCQABe35nYV6jh+O6clCYINoVWYwqvMf8pvBv6GW3SYGBAsUgwbg
V7Xgdyig+m+T842K97tsdqzsTuijgjqEDoIH1pZNngsoPHjeEH5r3oQQOQyRGY83z7Fv4sFoBp+f
6Juv43z3Fr1XVOdcb0u90dYfv34+vu7Drw+oAd3z6+vr8qtKUBPD/e8m/LO235S49e523h2cM+39
GD0BsfwhnoZfLBfZd66GEN156Hef7/2lH0qnA3mQcJ3/CMbV8OwN3yUOm6O1j3TONfCvAVLysSHZ
sggg61/Uz5zo/jPwSqWkVukACFS/SbrZ7lZYFGfMO0OjaZ/Uf3FH/U69l7rXcmGtME+90YGPut7b
jIa67ZqHRBdzW3mPQDg+MsTnrrgjcmMm/QsN7GfG8XedsVKD0wFv44Dvyxq8vw7n6+Twv/9T+j+X
6no+BS5b81nEYEJZxANjSJAXBdz1RsQe6QGG9sGVCEBMDiG114dKhoUACmlgWo3Y5VAFASPThAmk
ZjwebcwxHI3mIN8OBh8fa+nG0M/Pw6fpVe0XIvl2A9tZpbZ0Koi+Kr6zrRHU3J7ftc7FP9s9YKW1
TqlHVrRZtAVEBwajDzgKGL0UOvCKzHf23wFIMZppG5dXe6NvnYCro1WCjm5SF+dteL1on+3Z1kfA
jz0l3bMF6/2VRNxQzIYiTHO0R6785HCxMvyIhidYAPRFzE9J4+7R9mkXlHoEynl3F3Dy5vRza0rx
FhBIDYwBPZUHugjlb8FyAqaqXbWr4YnciLAaZkDBHs26nVHiABSancWCYp2+UEAUF5ur9ilwejri
jMym/tJfxBc/s9xrvAIgdcFPxqkzm1BTU+O50OhWMZfg5xS4o4zxH3gPHHcfPfyrFtYGR5PWzTF/
nDmpHrenNZfi0s36iEqoXrGpLx2C0vsqvnJBnfDwtW0fEYxroMQ0JN3JzTY6s3gH7OUFtFj9nII1
n554SEc+BdMXzRzYbp37gtw/U5WOhquJFlie3j0aFpzXi7gG6F3oljy6x5HmbKcvK2ZDQ729a3bw
fB7Ao2TxmCJdqdgE4LW5QoURtNkNfNkbIGco9pMbZ6+F4M0CmaZbp5taV2PUBJab+/aFKdUoNFG6
G0HGEbth0jK7m5T4K0C+GxiHa86jK+h6F3RFQNU5vtoEob1bC2cPOlctPLf1yRXE0zpnqTYbIBRO
w1qz2tTMnU2DUV1yJN5tPA3Tbqdk9Ti2ARZFmJVs0d9yqQvDuHAZUoP7p4kOpfQuIpL+QJ8fO48K
qhoC625lXOviGgGlsGIrNgE3uAJu8MrWuNaad3eTzjVoALd7DWrNaZhEVX8zPLwWg3mkM93aVIxH
xWAZpQGelfwoCkIF2MteAhyUq1YRr4IP1uuqz21zWgEQ38yiT74zf/cAQGZm0z3yV+drNG9g75V9
zsKZyGGv2EV/D65vxuX2D9PwZrZxEmUmpYRG71ds2q1YYf/Wn7h9jsg4Qr+nzKjrOU9al5IlgTe8
X/Q+JYL40z3v4z1DPXN2vvewHJ5e9U7tizI/7Gb0g7j6VbLndsb8XwOZeKRLsl47IKiAcdRHmiGG
+dH4OsaVsqfJXvVX/WNMESoT7thp07G7YTmgdDuo20NXU7LuT5t6XWbyLmFjok9LAFaWeadk0uAU
TpscZcDfNRfQJLd29r7m/TSY+fqdtGo+NTIzvxrc4ktYaZdMhYMcVkNwzpvmtbNpotDYemtt3EcB
7DrRZrAMLmN60oRJsAlv0S1a2AWwvoKCzqJFj54O+DkGlTcM3aAUVVorcyJLfjfYDIBWAGtzrYNt
JTqEy+bK6kSlKGmuTCm6HylMzpW9tVYWNE4usgsX6JkLNKWZPUfC/C3xGfWeKA+d9GXZpM+jOUCL
B/8S2q1d5w9yuNeW7kYB98Wl1pwMhDNeg2ODM3vMOUH5vLU2GOV80JwPlk0hWW8GK7vg+rruDShp
UIeBmuZ6TNIB3Q5IPgx53VtKkg6TSffoiAFB9HNOsDDr3rLJfHGKSiQVcMGtJEB9JoxSt8tJLFCm
3LbGU4rA0mTsQLtiuUp1ZB6BSk7zo0stgYQ6LU2brkNxOVfcArZd0ZFcQxMJTl5rYUvRfsSZOT/3
6NcjrKYmMMxhGq44vg4Q95L3OP6RYx8PnVtLU8yRjGauK/Nct64bp1AqAD45HytzBolXA40dEa5T
HBiqhqIhaWDcdD7nlZaoChwxtvAWHiDU1aRZwGrchWlnPkg758jtzgG3FmD3trWPXICOj9E+Wvp1
fxMfzNk/GLdzsm6HhhymFJwsxcDBLTi0D2YPQGjNW8YUk+FuoF7bZr7AHlPTsLs2DgjfARD7Yub9
TVy2eqQIX3qJSOCCOH600uVncTHcBdSzI2EW8QlBTQjTLsLEChPZRUBXevuwCr5okQdIWeBbJwBN
opPbqyGtEkROkIbNLSjyKjWLgNBg4PBdRH2M+j3ahrNgFmx6K7ztJ38WcjZ7AoS7zP3sTCU82AO4
pXTGCoHg5r4y7v3EvXDmiCRon54ixvVvka4LfD9uwFOEMhA2UPkdUJtBBWK0qCXRfgwCLmdy2Ygz
5qnAbFwZHUnj9sJVqt4eewLkVFM1da5SZeaEen32C2YaSEURmqZGXjdpq9AGchINYst7DvLnaPZ2
FnCH3jQAPT+4GLLPANjMgiKrUrRYNexLIXCTQQigbBaQQN8sRrNAM1nHdgI1wac2PV5h0+z9bUir
p6jiFZsCBoVq7Iug4GkfzuG67JYLagBpS6+L3fvCSfNqaBpZxoU/tyX/PWMNUmx20B2AjD0H+0DP
dzEQsri08jngXovcPxDn2FAlfw5Q6BLVDY+pnYXXUFSxQ14CF81lr1K3oA9dVti6lXgWDlb+HNjX
EgTJrLmYmgQA+T6BT2aH5hy4ukp+MQIqxSTQLvYao7kwMxgM77QkgX7njGYZC8F2D5opWMwgxlZ8
4VWfepqPlPktmNNjg43HJg1mzRq3T3Q6XwGsn8QeogWA3WvwTOnNAQHTeopNAkYu+O0VrD/Hx2tf
gy70omDmhht97Sb+ABwA/xIBisrKNew5BGKI3VCIqYJjVCDyMhNZZ8l76xCFOixCb0d/Fe5a65DA
OxR2CCpeATjxpU0t5iV/l1D8kXs5d46DBSN3uMKCVXUxOmkZ4h+5CskPvtZBUPWsek5/Z7/WXrXA
WA47kuDIEmZVE7KJb3634QHJGchwnfcK8dwm9vK46hR4nYDAe1ewHZTqE8r33NK3jv2q0YDK3Uws
tNkFP8MWuAdoTceBETsLG1ChdrVGvbGJv2ZPcjTrBwUEe3alPlkFVaDZF1G+r+NbUAkwrNnbbngO
ypjWXA+FL0ObW8W3XCurwj2mXXUtaEDb7E7mgUw0nuv6vCcewtkXQUX2uqXBC0b5LDyAul6IC6yR
rn/kKkvrxmCL+OsQ8x1eteZdYQGLpqvEl1hozrLv8An+VIx77scFkdxlvplxOMP1UfjtxSi1RRp9
aGWrNmMd6qyGG9KLyKYxGMl4u66cV/4DeRMWEdhr7I6ardq9f+itoIyVz17nzJfWIiQ1gCtp/tZ4
n8A85lgHrnS1Qjyu9aqANi/tFopZBItAc1tsnyfLvs5d0XGmAmr+jis7oZzMov8lC36DX8D/WXZc
dOEmhB/x+tgSbyLDTwZip9o/ejW4SYNGDo2+w3lSW+bexFETOKruP+Gel1ZUsBprDRdBU6cs4TSp
Ae89hUnNfdgcLHTDiUGMwVGFigGjShHnM1gHTQCGCRDfzjB5mVkJoUIIBKkYAALEZUNpG7sBnROa
cx+lw6Yw62PQ115g1FzqDE85M4/AJ7UZN2ncXPvcmhqXZUxZvDmkB/QVm1ybs9SswqISpkCkVYM5
bFmmNdML9mNYN4MF3LiMEji3RBGZX9CFow20deTW8AT510dKLZqLJk2VImhXaNR232GlBqKqOZeb
Q3fL/BltQYNFWPGQbDxbIYWgDPjgCuqHk8ERWEfWjQ5RMQ2qRlVTi91gGYIq5BcCYaSrt4K8U0Dt
4p6Tr0o3h5pnVz06O4SaMidkDtr1gNxGk8ZzOio0mPrCOI0dOIlWCC4CRVUjYWff19BBSmRB2ZbY
ZxjzMKtrdOjNArmuxFM1aXCZqGzKZjWkPoXjG0CKa1FKPJeMByfKT6Fax193yZvxgbxHQ0hxgJXN
LCqEDpTf8NIYCLm44dXDg0keqtB60VRYhAv0KVlbYm8e2hcWtZpzh1q0+3D8aiROUjA1ZANtFDB3
5USjZ09LUq3hg6oCYDkcjqvi1+PcS/x7BWjhiFSkIokgQ9XCRzhCoRDtMjQVpKX23zUec8epqbW0
dqJccc2lveDGTNjT1whOAlfTXOXj4Gpy69GADT5FZXi0Yu3gwWFFHIT9KNB0pA73pDt1kO03VvWE
5DkjGMDQZq6rttDh3qEBSUIqLMDWTuM626Luvx8D8WDgDJsH1C/KQOJ6WAqWHI7E4SEA8u0k8+d8
Ko59YFNfUGJgUJxA7T/2wTKWeJPydgF5m2P9w/PJHhCFacw0DXaxSxOFPDrEIrHAVjdD19Ncpdj0
q7mgIIkL24PIWN7wARQA9NHjCAh866IsLAcZqv8UxdHV7kWZKT5NPS13CQXgiMoD00QhxQmLmbBk
16OOwASlqKGyoIAUUDgAreFca5sG106Vv0swpje5iYHVY1O03EoOxS9M/Dq6txb4xOJlnImpRDHT
ubQhxRK1ADnWOLynwhXEdWYGlbipljriNwXYmhy/J/Y76hLauJy+Bd7RzNaJvjkwexQFCPFigTTk
1cUSSUW/z/LWOklzRv+XZXiMtD2PbLs6qrPOyXwzKhqF0bNFxp7w/cX9aHDgsxE5XrD5F5TYm78h
3tfIDawFG5ueBHQD2KF03KIzYr/KOwBVYUhiQ3HlkpnlfBK13jht2S/MPaNY2AxbQ0ZQJboxd4Cc
mRt9rhYw8AqaSYX7lGKbsa5qx1EExB4awNJxfdo1hfNcud1AYRq97mUJK1kZGblYjlCby3VhRIy/
BlWIq0NzzPvSLrhPWmMFSewgHCkqgtXszAbFVcrq1sxghdPgxDZ1CEyjHiLa93DaI6sv6lC3m3lu
30xZC/XEIczCGmRsQfQrH4EHA6Z8i004CyROc5XKikPTndQ8L+DJVfQPwOZDAOzgtPAu0P8heDF8
dIUj+4ts2aCMpKcnII+CwOk7ks/izDSHRlpCNt5xQk0cm4icISviyL5AtwtKnIeeM9yALAXxOelu
kr884GzqaUAPxWDRossZ5Hff0yJw7ewr45nSqEndM678XYeyFpiMJ9p6sBSMlaPWnPE2gbt6utIC
+wW8pAiu/Fo09S86FBuHyZp6BzbuFf0WFW3MdgrPTPbZTx7msZZOmw2mAcFOvQqLfcW+wfZj2c5R
XbwwoseFpUAH/8cNl8LKgtsCvwTp3sgkrrOwLqS6adLGD39FBglkRMQwsSvscho+BFsUhQuMFKYH
6xQrr9AF7exX2AWymmnGIWkkK17G/XaEWdyr5f6FJaZqirtIXpAKpKojZFLLCyHzX3INXZSxyFrd
YjgTdMUYp8gPb0qCelrCZ6auQUWaOciThQsQiymxFe8qa9fWONvaTJF32KTq6SF7Lbc0pBuJp8tK
pCMDeQ00AEK+gDkZyUKocd0lJjk3gc23ZQsAaCZtT9LDqLHUHh36amU1kCtLp6JyX7ZhPXQHklMp
8lT2jlZBDHiO3SHOPhu6ISDd0BLJxZC9IkjTHvqaObXnfSxZWJfezWCWu3jqpR977xJXJMtQUJb2
1Kqhbxxx5crIutvDjaEbu311wEC3QCItgtQelLiI/BH9QFdc+dLeIUDwsSF9chGB/KvDeo7ee90v
95K2drN4hzgLKDuVdjlw8xk84ZjYwBRpiIDbYZ07kQCPY4Vw2nS2rCGGAkfmXq0HkPhgSzgxcE/I
wXHui2Hh+psU8X5VbJEeQXIl4u4xJRqUiD7mvAe4P4yP71CRBhtC+cNpYjLcVjDKEFYYFII5bOpi
FkOUtv7mQW02qI+XccJKqv8HejlsdN8ssdM0g2IoZxixqFoWcAazVUZPg9uUCKrYWf+CA7KCE1Ou
SPlcy/hB5OqT9zYzVe5y06GUBTrYsZ8kZmW1X7HaL+wc7SJ2z7P8X5obnJl4kuVjdVraL5jKUKWC
DeqA0whLeI4VX3ep3miWX4EEY+q2bBKcahZMHCaN0G2TlhFjvHaaHAxOXAzcAC6ucZklvEEsN24O
zoyRh6JkwWOGwCvhBoKZYWYkLHPZQtSmmitwF5gH3BGlgiK5YDWs2gpMbOrVYYo4beD5m4cirIFg
ZhODuId+4asp15JFueJQbZC10cg3WoNwnNywR1yw4PrhnMU5ifSca0rlXOJngVx0mZQ5WxKXO3J7
ieQ6YmCK7MTTd/EVplZkIkssXEWcHXOGKHpr3lFgNXd/cEbYGZL0zDMqXHJV6Yh1gLeQzibVcB3P
cFwhJdBDprADaQ1yP9ZZPJz0+JfL8nyjY+SSDX0EBgnLKfgJck13qHw7zjVJhixVW4xki69bfr+T
GgZx5/Jmy4NXxpmf2CMElr3KyOa55D5kroCyPN24M0VU2CB4WnFSiLjqHEPNKZIVOBTGfcuDArj6
SbGQyx+GCHMoETobkDTvTePEeyAzKwniMgzN8hJFn9lVwz+FFURKBC38Go33qEbGlMVggHay3H4S
Me6Qn6IKqZpyvd1/MlgJfeVCtCzekxCQTnPAFVfyKQTfxQ6pCTck2S0gd3cG/dxVZwkm1FiTPNUw
RXFgYeKizrbPXcpvhmqIQ69aHog+k1FXJwEodVricxGcYVigjis2ftQit8p4qCQzL9gd66AGER7z
L6eSxWjg9CSGV21y+VvGZsWGG0mGy2a6RuRZy7gsogPgQsA8SnrT3BmR9OQk4+HPOncX2QI77RBR
QMIMyZHgGqdPJQUzlqA3qHmadJC7iYqx0JVrcRrMcOBV+nIN6DW/cYvtopSzHCKKK2yh3Qim5Dji
uZAyU2jTbTD3nzUCkAR5ptc08GXPy7dw5K/48TT3rtXj0nM9pmyjJV9btbvAUaauiis0FJIluBHd
76qJDwSPkx4rtsWZCceGKhJN3Q5obWSp3MDpKSeEDG5MWr6a8jX6EvMFphSBxmqgFTFt6EQIBgZD
ukqwaf3abEjpFf+JdNMj4f+lXyg6+/4nfFy+ped0XiB8DBUSaFu0511FfZSFQqSCB12HCGAkLQkA
7dUTUQqJBLmbxfFsCUv1zpm1TfA6oDxKIl6QyfKFsDWwLskk6k4xyiXFpp6sTflHHOYIXFNmC5KE
8MA4YFkTvE8ndRSjX1SCfYi9Js/TLylCf0+5+nPn33J9a6dNcstuxPiBWNrTNiuauoTtL+z+xS+J
c99Rj/+T4/It09atbmgosudSV3IElUJAUFZJHFdfSWgkGr6RnnZP5iEq/7bxh5/vGBtbb6j0TqWs
9d6I03kP93i+GoJdg5cCX+FQusdjs5OL9dwlW5CMq/HRH4/JlibhIP+98Mav41clUEuZmJsBnmHS
A+v9j49fovnl+l+D+f/KRvhGTqv1rFifFw7VUMF7ec9P/OyCWw9mbs/sJ8WZFU9WjPUSFHpioYqU
TtEsKrYcHMmchLBGy4GIa4P+KGPohmCVXqHAzobAl5QcCSwZJoAMwDClGeLV8qmqROTIwwWQA2nL
++DYREwM8A7jCMKo85wg6egINWWTVkcNY0exERdTb8n1MNLGMuukZaSYbvK+yDySZ5++YjzHLET8
yMMvMwndJB/HDtG7grnJ64KXmkB8mU11YVs18Czl/hl7gVesOko2Bus2cp5lQ0gIVREO0r0Qyu0G
cfEDc4ZD3pNDWt1bxQSvcNMN+ps0mDoRm718w5imm1ia7InkZZz6MAx5uelkyR4ihI6OydXgTHL4
k5XQzHD6n+BsCzw99U4FKjsHlaYMbPlsSfqyl9bHBRf8x9f4OfMKQeKRIjJTpo06IPMHQfflwprF
iuWlERsWD50Gl6hualzrFJ3U8zJn58AUw2nFhvdWuV169XMKyd8Tj/9Fc9828jw7bc7ZGRa2IxEs
TMnoouGfvTzVm7No56JFrz5/vmJZeUv/YZr/uuK3/bytXgtOVobKj7hg694JR/QNFI7guI/qIELN
TJlugDW/SCImIY2LVyXjhj5HQKMgjTZ+YWMKdHYnLnkCKdw/EDVBu8IBQ+Zu7RcuV1KK2E9j/ZaD
NatMp2eQgqt0rKdU1M4vwbxzo62gv6UkODiiVNIIkRqD7PIL1/stM6nxLZt9PV+6y8YSrnfPS23R
0N17UuIDudMq+EBpIV9fmYriciQpUVjtvZP/1fae3x/pHyviS8lfTH2yqpTpNTcq+hhAX97kA/ZG
ciK0SjajEhv588syO9/Q6u98+886N76lgV3353KpLMq6kOviGLAs6U5MAcjH5ArLLsHKJ5OLP9ka
KgRakyWjARLA50mDfT8hF5McZPFocttg4TuOJ8+WB5xcbSDJwcLQwl9OLY9mIAkeqCDi2efMDhO+
h/8atqMMTu+9336EaeFd9x5rHuyJno39gt//7L/nVRD9/vt7u//Iv37/kZJwHo/ySvandh2Rjq1H
fw8rc7oujkg4VynctA8kqBMRUtZanpDLN3U68tgo/Xh/r5KS9670wXcy8dqPI7Y+DGBEIhj3Kymy
9r9oXklCd96GkKm5+tw1HW1sazKg71mXOjz/42OhVOqFD/oFB+7N5B42cozyydS+kL9a0UNA7vrH
YPKxC3QoH02OllIb/ivoM/j4eX3r3/tW3de3WizWqHuqV5zKt71xqR7P2fyy1/oSiWbVFPVqkHim
NKpT4LzLftwip4ipvypzCUMKD0sF1Ui/5b4sEaPHtsa7UWM9Cdzj/1AT6Qwjh4UNbvyVrMK1iGkh
2aXooxISwB9BnkmVksSTa3Q2wm+DazHPvjCrES5RDCISCMibkGk0f9EZZFzqIZOkQJBFHnGgomjL
rWtJE8P8/9QRivtgcvKbLgV22ZQEVQdWqW5KipA7UCYNRivvKMdAKQ7KXpHbEZQgjCalMygjJMO/
pDuR05N84kj3l7XIuW0ukM4a1QwTN796Hm+S3L5ffdaTq5QoB0ZboSunrcwhxZxqRMrdXIrnQdZ/
OnAqjrnFMEZhxjhZYtQqXCQnrpycsm+wMSw88yPDnJM9rjwwaRXwYyLKSgl0kKgOyR4p6zXLfU+S
e1rhGlFEAOHucYWuXMtr5KQ0D6U8kegEf6J2A01limIujVQaK14dzCN6ExOjLPQVNyHngCI0nI4y
DiqeQtkQEdbirKkg5Q2bXN5O+k7YPIONlEPimqI0jQH5y98dcpMIB56QkkxkPFHX3CSgyWXLRU7i
DcEreUWWrrCg5CKV95NYcNwYLsh7SLncNPdD1XDWyqVP515mGX0HH0qGeUjmAPq0zMUr8ZIV15X5
Kf2iQaxDjgPm2e5zzTtPbubOiL+ii8goJrkrz9or4a7HUEYnUd6jXMAYUcRMiEgbilTCBhOgSGGd
T7fsI5luuAIMnTbQD5TS2cAG2ON1wR2N/rKe0IEG57vc+bWcAjRZ8v6oBzShCtZahQXpg3IPQPT3
Tni5lg/nYBwQ4nyEF8LRql6fbrj9z/bjzvRdH68pIgMQS/Li1TaYYh1/kqfvvtzsE3r2RknTiUpo
YJPvKI1wUgoS+H9V09pX8nTRlFdBk54q5ovWAv4XhXcU1HyQ9j6mZfyYrHjxIlmfX6RLr/xDayAW
RpEQCcAqmiDYwOUfNAJYv0tPY1VyFJEGKWVkE5fEUeXQiWShl0hBVmxVJg0VGacSE09yhExT2bEK
b1M1TthaSpMeKwiwjqVOMJuFv/4TQSIJB9LAuUzKRcbibtgKFyZT06mQ3916JpkiD9zhQ8pVSMWO
RCS4KZlu4rYTFxKTs30BG+wqJiiaBJMDulRIRiFZEbTsYXIo/A1MehGizxL3VwbDmlWvo3Vq/aFY
TO8a5jiDb//MtstKCP6PRvOHa1e/6RVOIU0T97K9c+0jvOnuVnpXzKFh4E8KW4l/aES6mXLHMe5v
o6j+NoxvysHMOU5vsw3DUNovjU7w7IgJ7WBDShs94Yg8BekkN3yU3qNQAck4ZBlzHMPOs3lhC7Cc
ylO1eSFVcS8GRETIsSVEi7LdlJFGClFUH+JHw0OmcL22jCJdR0XLeQhQ7kTIQREW+f8KL2raXOA9
hWUVU7vlqVu0FkJNb0AbSnAitzgojAi6ts+44Mk/JdWG5K5cD7gp8/5g2Buv6FhjwhXY7qrhUWJ7
u52Rn18YsvnwbYX9YW4W8Rbv7MLMQ7nImjVqX6WLsCj5NqN0DRv1meeoMbyo5eUII3WFnqg46Wal
NoBF602kSKmKrsieaTm8e5X28KG5JUk9NSMVu1Hmoj3l5JVkRNqbUPcSEtQOUSoWqT8hHUyYuZk5
jDEPQ/lUtuwq+Ya0k34mylLpr7riv6hStRD/cqQk52phOW9slNOs7UfaOnbtnjxkF9tXPa+V9Et+
KgutTxw0YXnQ5VZRlioxENyFVWQuHBw5+47XlOQMmaW0MolPtjKojS6WteQ+5ux+KSsJ97HG7UYH
cN7HWQ417DHsKHuBbSpWuQzINoXCxFfOeDOzqIapLJrZxGe2t0RqOVKSjFJ8CDWYffcKfTWYQyXR
FRE+DTiUNnYj+HnO6n+tefrXlH0r/SkXd8vUzZgyZavLMNiiYimlvNKTs10p5hiriJZ57ivDtYYw
0eqRjI3yxQ+CCWFNPqZULIWaFGSYE/uUq18pA+WYKLnndGQ045Fmbi74TR3CJ9orMp/xm+MBdRGn
SqKTSD7BMQ+Ysr/VTzp/9wP964a/lfPUto359pzJbrS6QQDNoBWxAMlkpfyLMdwT+Jc54yAPMdx0
oRKc2A43i5N6IuZA53TSh2f+vp+0cJUT0cN7MieRWYE4fVAOOkRvWhXzQHbxWGmja3KFcazgaZai
J8WOd5tSXeXHW4EhfQr3I5KCO8pTxcfOEYpkzJs3lD05YBaop5u8s71UONHl3YVyd4LgCGkqVKZQ
m4KWO+Z7Z0qDYk9cSq4WXDCEceZaIVwnVYQ6+FOhAnRaKblZXL/YV4hoxphQjhmHkpdRT3muiLwc
PgBG41G/u2+Sdp50SRCMZDoUGu0KuRruDgmomiBS5gNPmbtKFEYilj+oK2QaSz1ejRJEBSMj4q8x
kFpjVs1kxL7C5YiSNgbYhD2nkCPRUJJH7o4Oxa+Rk1DQ9UkFZMhPbFPHFNllUjSJkIeA58BttqY8
wP0Ty4V5ieTBlYDUTyGqoTZJHTsit+8sQ2qsSgdUzSFyEDM5WxXAialQjsCeZzf0FENXiFQpP7mX
mz2h5FLCirnlRPZmvqeJEOVN7ZUuw64OpQiCVkts2tbJP5U+LO9UYovSEdF2iYbyV3ExhfKVYCDx
Ie3sBoNw8SFV8J3Luf6P651YbQIzkpdnheNdjnYH3PoUhYKlIqVD2Uu5sMo9aCKMI/qERBW6IyLH
xWMkVUdasaKhp0gZjqDNtAqx8mFJLOBsq+YZrT1FpoP2mou5OmGQK0kv0nvlgZMfjvBZU9t7OkI7
xP5wu7CE+B6BRjfGVrrbJHon6ehbrl/tN0ylK8aBsT2cxim+P/2exvTKxLYR6en4Av5DWUB6KKap
3ahgk6LgylrOCMbVmEflT6H8kzeW+91YIoXwZA4gpjkH8c88Dl6DtFWmJZMeLd0qk+Hu7ke/Ui6X
PTw2WHja27OoCn/MIfIqPsB5nqWsiMR93qrDGXrOXaztHvHKKVwSSoGsP4h1g1qYe+cUVsnfNYdW
IygPZYHcVU1lV6Ytjkan+43Jl/4WYKAtNE0x67UyJXXfvHOpU17u3MpaNgeErXAbirdWK8+K5f5+
Firl+t+cc/++4Dfn3LKRzdbJHqmyRYJgwLNnJCvFcBXhuA/kScE3RYileOFxxQu9pTZFZSG3vKZj
RnmDYtoOjE9WdcK6qVhgDQ2QjIP9X7eKkusd2b5320u2tTL1FadWtoTi3kpoVKlGw5SxfqTA3dU2
MTTA+AhULkNZbBVy7pSHIpVceaSyB8n6YO8pHUpUT6IGbLfuz6JFa0WGCpEUKE0pQNrR2plIlFyZ
A3+B8YKYl2fTXoNVrJXGFEUjoWEwWffyvmfmwicyOMizhrk4fNpgn5/JOCD8ZBYgksjqvQBf4ARa
M1UIXCwVHXnWIQEtDAblEQJxxU7UQ6JXFRsqsJj5Z7JEKswntUmI2FKeT+eQx6nAMTkUKG2pvcAT
6M5GpoNihbA2KHeR5/xcIgW8pEsdWcqiv6IKTMwTwC48NClRRjJ+UXpIAsWfJWEuixZ/gZiqKWMI
NbBAdOfT4BlHP4PTllcCexaggmYwdO2UnynQ/WvVrutWa416nXrn4ne3UrFUcI6zFJI3TxO8EZ5q
mFW1Jj+SfKGmdfFbh2DawT7wiASpoFdlrSzBhJcTx2s9PZ1N5ymv27c7z3ZMwbPGvgC5AjpFx9o3
2+v0IMCXXofQORkYNf+NN196fPSAIoDzENdqGIutZdLMoUG9C2+T14a4kh4KU8spJKtZ6T3yQpZa
MeWiqtXxHxSJzx1Dym3wgNKotICIWQYxNi5HgXDRU2np3LP698ZfXsiJ+fAQxg/O0Ysf4gci4Zwq
8WKlAQ258jAefgLIMlSwkEJUi78z8YafZCjh5WJQTTgv4+dVfu4VvkmQXO9tIIBdWgbA59a7888G
DW0AXxWqcx00A6JqrDF4I+C9MZuAP3kxXqs+oxnCx/GMxKnv2c+GGf4DEkPFMRWwQ7yrYfgZerwi
C4TBkdAHpkrwyaBiL/QwcVAhh3hfwyGYMzsDHb17n2gtoWc5hK/LIcuQh9ylJh+unvFmw3jxMOa0
TDmhJLnQxPLzmF3qDx+G/eFwiN3EZIQq2SYGuWJpSF0i9x7YU9InIZm3w3g92vdKiKNqH9hfrQ19
PB7TMPncIpKQ38sgJTn0k85PdPRY9QrDfasYk9hF5Iu0CbA6qD26bvxtT+mG+CwpRiK9K6rgsKh7
cwfhh61AkigB/F61v3prPIM4vOksE39HDT2BqY1/6WZnfz31TnSzAqVkTWTok++vvx7TNh0i9uTx
9PfhDQ8LaJHM/Uv9NfHp0Lsn2D7ZNo+dIhBblPnwe2kEYzYAHa269Nd0pR+DKLbvXtoADqvgYRrd
fCzDrSlEjfH6HawFQOougwtAwcCDU2xJEjcLfDOLmg9mIu1ZjzWFTwBkK32WMVteQXVmO1FwRIlH
Y7ga0230MPMua28BwgFBUDgQucxXD3Cy44JUhg0dGIfYUtLOKCnySxmZHOsgbFxw/GK4g6LM/Tif
K8E0jUdjH3VknIUgkvsEW8tetwmC02vX8ZvNcZPKgIB7HxPgfiXU3W13nz3fjyhxMR+tyclvkf2F
4odjO+pM4NhAjIAyhOqDMyli+7dMy0Tmw2AGYwjzyeRD+mILv4rfMqZz5xbmyWCgRIMB3JfIBxgN
BO+4/mjv+0HQ9Zsj0xq0WgMzMebp6anz8tJ5gzkM44eHnu289F5e4COdvIS97E/Dl2vQEbJNrYm3
TJW8+LRkjszyStxGJ/fqy3EAc5oYzHJZL473pCdHO2GsGrlMd/lBZbXP4lnMcbLRL3j+sfNbTxTx
YrTLvFfYBDZ3f6GjKDxq6muTDlh0/oRSIU7HcVeZgAoqTGClCsBoAPzP32UyK575mIDORBXToDqU
VorHrvXxNfhw8ex+fQ2Kra1PTqgK2ZsmYHq2fu1t5pHUvkX8jCKCGiOWnD9pj3kMR18j5nNucO8C
9dQsmGgg3WsQXTz+c3Lqesxg3QH9AUHDW18Xfp1aX3z0dWmBuzQY1PnSF25DwBU4lm8xksSYyGdt
bgG/oYcPEUSr1XpiqaMBWFO/9Lanjf1f/GSu2yjR8bxRaVTL3xxU6c5ZlTfrGUXu3eKX8+72Lv+X
sPNaUlzrsvWrdJx7onHCnOg4F/IGCYQgSbghIBMQ3tun72+Q/4murr9i186dFAkyS8vMNc2YY+KG
xQ3IFokGVrVuvcZk87XA+9svQ26CV2en1zOE29EhgwUdVMTi5R0BVE5ZpUA/gNtBhtPfzhbphcrw
eIgBWPbXMeHOS7TsF+9mpU69UxMBTc4hBsb7rwdUSYAGeV2pqMAV+Twpd0iDuJqnp9mcUG72FsF4
TznP1kZo4qAO3qi3bxnMLoaiDKd0KSxiBE0gWtx+1ycVmvttoL4CHY+N9AJh6yeAvqa56By3Vpk4
KzTbM5Jm0Da9+3zTMdz7ZNldH60qxSWP9jMslGBDNUvti3uBPBK883wxr+fwm9oF6Irm+d5czOHp
nB++TrAILyR5kD+1JI8rFAiCcxUXWrdUYNzXpPGTT1o0N/1xd1OFEtwqThdZ+WwhdbbtVXqGr8kv
T/mcd8gg6C75H65zXtdflLsmshn/swryHtrfXaS/Dv1vzqjqdlMul29L6cA1cH9350yUccXeI++h
/KRSMalPzXJ5J379Jehc/4PS3yyVjbJRhUWwUSz/pvQXX+XX5br5gYGgutxwTyjDwIiOVIrK+GmX
gEPKWy5AIRxua9JUSU0mBHzt468jmxaSJr9CDq0Yb+h/HI9VU6BXEWQ9vJr7ivd4hQC4wAJPdocy
PX7yOhpIAfBYUPekB+8GL077dDRZbIXW0b/+5UFZRv++yODdIAxcg4KjWm/+FkLcXS+N8/6FF7hI
mPsEvOVpGdAdPNy8V/OKOWWEkaN5ax+dQ6Aen7BMuFSx/NrODWoTWwX/Sczqgu7+UXC/jxBeGyiB
JVz+R1+i9JVhEZsIoO/vK7y0e6XSWrHbyxVLUwyNjCLp20LVKsPkBxHTQp9SzC93O4J3yAd8tGen
KC+a1R5ZEr3ZPh7bBvRAnbGNx5aIkfN1A286wZ+Cf8X3KEXgsNvtMLa/dA/9HPxddIZZR9p6CYXh
C00I3Tv+0ukGhom5A4/+JeOuJscBfrciGHJyR4KqvfAwXShE1aSqx+LtEjC69UQaeckrBoPV/BJe
XQLWj5DnAAVAjT27BZXUOzqNMxqP9JsJ5mgPSuGebDdlPOJilpsalzT0MGV30ie7cQjVargBYEtw
QxlJTpilKRuGAskH+0N72tnBd0wA+/vRUaRaqF7sbPZh65t95+ayiRFeURhfG1MNj71gWzf3k506
xpICsSPCkIv9KZoLpSM/2nkreoZchd2K3L7gHt4+j/MnoXOFoZ7hCkqLKyBwNlAMmBDgofvoyO+z
aj3DCpwf2vrkCJHxzo0rbJIV8zsZGt643TAnPi7vD2r0Lm0qDhRNkww3CmHy5O9A6aczXJNCoBSk
fTBUYIeUi/Du1mMPHzgxMUCoMD3tLNxG2qv+YnJX/nkNNIq/BWS2+0pxVTmzBgyo8sTe8fERx6Tf
wDWDtQLoNsGYIcoGV3l4IDXF2ZOBo7CSY9npP0u+yh9Qfb+sx0bxt03vcjkeL4/Tuy0av3Fcb99s
oHKE5KwR+U1204zdIDCdyeTZssBbM+0o+eGtkmFoZelfNuHqH/bg/9Wc3wSxsVqXXnd1DYpb0xwd
3LsXA39h7uBKDWa5TaYXXul2y5JFWDH9LEsq+KSfth89pe5l6JP2P/dRWTf9bXdoloxaqd6oNoqV
SuM3mfVcHc/F4mmlcPnjq0lCeLrpHUh3oTgILF9Le0PyNMKqbq782hbOiv59a92oJmYfx+YTAPD+
L1L0TwiuXxvU/G0CXWvX5m29XFe9JTuTX0SpsMZ+tWqX5hUrR10Ej3r/yz2Nv3TC21f/S7ymsa2v
y8sH95S62mwXAWHfyH+BNN5adx/QnJx6a+IzdbfquL3el3LeS1YTdkBFwsiFDw/wMb5DxgTWIWhc
dw7mANGH0ESjMn3p5Av7+5+H7k9Rpv/VU7/Np3q+qDWNLa3GwzE2a2Fz0CsWzIffpGLXxnn8rZf+
NlXehLm/9JJxWRyN/Z6pUi+b627xbObQC2RVZ5ucdwQAAJLt/DFZ9mPzmN28c3uFp6Nqwbw87l/9
vzz7H8XM/0zbpr7/pS3XW75Zve48+ycknO02RjnopTDL/rJmy39UXmq1aqNWhQe5WtP3v9zHaJS2
u82WZ67szUOwBH6LV6Nb/Ti1l+mxf6JeV81v+OXPQ0I1t/ZuVo3Azcf5XyTZHwXZL6347WmPOJCK
5QIq3P2IK3IPGOwLGP4q3vxlIbx1sX+TBr/cSHHuXx73cF7Xlqclj3sECmDmd7NISGNs3sHj7Szq
TCANFoSLcEpfzRmTjQp4uLuPnR1ODkCNUI3vYsrk4XhxNiC67X8e9ZpR/+O416AcLVfqRq1R/K2B
u+e1/txdj1VPViRmIbu5YdofHx+RTGUZidWYghVYh3ftnbJD7Zi/PrFHbV7iDzi5fmxWdn052gw2
Vw47YRpjgfFf4X2dGH8dH8v9ZpjY2W92txhOpTh2R8oQcUeuDGXXHuGZo3CBItcxcl3gknj06cY6
uAJfEMb1ujsmeLcLoB2CrGqRQPGB82+ZHN+BPbkEaSsy//F2CV5alBPDWbvDlWLnwVp0YSkBUJQD
2dkrPJ9ECRV9oeHKOaQTUrgRRrCroMsIgHB0MIqXfI671AV6CL4Q7i5I6luY6J+rVtkrtdFboBkT
z2KZGORnHjT9FQrNpgp84fC5aTUzVNh4jPVE7NVoN+JVAFeYvK8ne8MVimEeSJsZj2TgLyYbCNWk
Mq0/uDKAMbAEN+JfY2jCqtB9FDkUzMMcUN0IiysPUI3hxqKOcdlbf1TaGoU7MP9NC3dD0cp7h6CB
SdcuoQPT+RM+nOedbbLprRPjs+LeP/CHkXfzaOEG89lP1/4jIAEIaPw2ROeF9QYCH4h7lJ4gRF6l
JSIeQuBX91FzCo2NVat3nn2ysdbWncT4s1VZ5vaOFMZ4T8o9wDTnMgiWRH8MapUTMhqZnRnuwm4X
Mj18eQEeRdj1eMufZhDgNKQmRFA7ReMCJD4xPAKkyyiNsgaqqj/pk9thWoAnsFK2dpipdmUfiLaQ
RnLZ7IAULbJcPAP4j4adpXWKgLA8LJTq6vAncuB5Ym7MR0LagKmqsM5W3hxiTsOyap9CxCnj/xSv
YAMRVrNILgDexlpna50GGAbEWs2vrUWBz5XdIz5MtvVSmQQ3kPBgoXgSOJYcSpbLOelTQiWDKxSv
rykA3QofbQM1/+AU+lQ1JrYubACBPavTaoVPE4fOHpVV8Ew8HHMrSYY7kkkFMjjbjgNQV2BYBRj2
uGpyDxhoTImNuwp6A6HCfBt+CXsaZoq4wv1fCFROag7JiL0ZAX8z2WXRGzH8yI79wsGbnEgwK+K+
8xod0gz7QBLjx4Via0RoHri5x50xM0woQ7QI4mtO5+LAXOB/5x7RsDdmnZpRlHjDzs+AeR3iPobQ
0usKOqDzLuQCfLUcjPOs0IGiZfpkLw+V7SnTcwILpTiCxNkh/Cv2cwSriDVOnqafDMkqxxTDMdqw
Z52WEnhnu4HQv9NYvv94JDbyLgpOirUbiU/rtLZ6gC0/mbLxfoT3/AwtNdjiJZ7fqw5UtFEbUdPs
mVjAgwVG1YE4ksLhZxgR7l83Z1iyJj6c9aObjSF5BbygeGwNS3iRFaOnWfPl7Oor1RLiaKBs2SR5
uua21eloRHd+cVgNdoMyVJWuEutaEyghyc/qNDvoX3m6Ga1GYt9RulJuJvfgGVDNEncCY6OYFvYi
CNSl93UgHEPhObP1ciZ7l0nfzlNN777xccYa23wIbEdpPRPjsQ7AO7dBb9ieOVTCmjLIyOo2Gy4I
T8GMMdoJhRKkCbfuLgWMCYRR1KxSwZTshtO1aIu0WRSbYmogwY0vhlv6/UXku+k1Q80uQlcQ4MKd
xhTvkDOpxLVDuIJv+8OrJGUWGsFhb9kXZBfqXWC8zageXb1KRAqK9YrepuopEvBKhqnQi1tmV7lk
DvbBvgUdshhRJnRaUZ5YM5wk5OOwugbKzBxyJ3qCZPYT2TeaTUIYLt0MORFpipOtzJMTek8GRKVa
F4JpoKWMUFH3ocHUe9oOxEMinVBacYWMz3H74nDx6+ewM3h5XwMPbPdXV5iMNys+IEkZ5+sArDhA
8cHA8KSjPnj2ipzEUF8IP+Cjxjpm9+b3iOi4gdfi9tiPmNFyYG9t257GMZ5bgtC4I7TtKjcE9wrT
XSHqpfukOBoTazKBF/tuW8AnGQuYoR/O0HG6Zh/4mD9JHI/+ahHZeUd0nF5u00rGhNY+/G63YXdw
G8hxICKYTusxV3437BlEBRO6xqZDCDjEA82bmeeJH3bgDOGSroSDqgBnHSZezRyAhleG1BntUCR5
S5OAPjYWARqA8B0CPHg3AoI0Ht3SIkI18zrEbGgVbnGWKL9ynNA6Sp0S/CE+xOK8Ec2SNFGsfkCU
Bk48Dut2V+4W8UhxAvAApchgcsFpF7+Qpvrh3xhMt4WgFfSaZhEQzhWL0xGAEm7k5s74klKccOqt
U94iyYgNMaCWFyg+2cKNj1SBrQZfQIqTGuNdO0UmRLCFuxniEvYXymKMTRK/ni6QWMX5FNjb8G/Q
nkpRQbITCvN47oUzYyegVoI5pIJCk3+LBHMHAkENOpCXiNS7FGaIS6XlaVnpMwFmO3Dz7kwGDA/t
xSR0J/FFd8Fyv4+JsLXJB4e2sGSuIfrBuxeRYSJK38AdKdWj6kzh3zPfqyrd4tXbknO89ZtEMA2/
LQUKFp45NWcxz5sku/VYrcTJ4PXgChX7LM7dOI9BSBSCN/I2yxBQuPQz8IA7kfSw6nZOiK9d+QTp
kyOJTQstqORTpdFjufmhJHYmepy+lQzlf+j738RjPJQ9EuWjR1B3y067pywMIPvKSeGJnPaDGCm7
ISkbYpEvcSyKw08ozYSxg25goNv37vRo1af0dZekvC7RfbNL8PNsoTOWQWRNr57SKYnWxmAEQo5q
mQmBAGJDYZiwz8kFtwjYNP33A+SUdEBW0u0dnHSi8FbIdT3SLN25XEbYLd4rACzY/hW1R58Gi5T5
Fym7QAeyL2rDf2j7v/ks9I3r9hQZJbSrehI1mPKFMJvKrbiy+abbm27Z+9te0HpZX63WtGd2ny5v
xqYZTNtY46yVh9n7wTcIH6Nos/QIYqFiH9YNpz3aYgaGr+RFnOHQyt9p8FTUA+Ldh32YGKnjkDiN
k9NX/qyUpV3YNyxJTq939pSIAHOxC3tKRpd6hE4ovgEoG3PLgckIFchxWKY9yB+JlzJU55FgFxIz
jF3QIy6Il6UHCG4RFXhSDFdHQe7AO/gXc8AiV4hbDXIrvjLGjUik2g8mOqN/ZvTRWhl0ZWfihGaN
Q5gDWY0mw3TXoTwvNPyExI9Wj0cXRY/3HiqS5mZbK1A+2tk8uOhSIhMA4U0Y32XXFEn0mw6ftfFo
uYHZTEtWlwEC/mn3vC8C0Sxip0e9OqdiuzX2LrBzuHxzkiIPUnfj7caRk7wHaYFZ8un89zIM3vUu
0CL4BrdFu0ff0b4ek7hkTvlSvzG/7Z3dc2kY73pu2yVsrR+3x7WXJrH9Be97+A051wR/JziJhBrx
/p6urZWpMSzx6EfrU4TzfMOZRPMZd1bDVMUgzurENyxgqouzPtqnjNPPoBV6tMilJWqMerrdo6HM
lGmPT3o7fRW0CVfyD03AZWcSfp8xNkHQ7QEpkIBzkdK0OAhoOMKuZo1copzTqesG9CbPBc1A0+wh
UdknaFaAVDXJHpCEBO7gd5FlKh6joLwEDr8pLNn2Q6JTy0KEshV72utQ/TW1t36vA10I8mEmqLkw
BVB0iQtIEmItgwN6kwdK5zsRgGQbNgq8JBFnEKkfGUUmcwnKgrpfgT6c3hHUorfWEEY/mUIBy2aD
vAZEwDrqi/YR+FGbDvYQoeruKY/kyqE5BZ+B8kbuA3ONC4FLkpAVH75ShivTU0beIQt+7R/N9pWT
65FYUM9Qs+zE/hTCqArrbPMNLkVCqd7S5CchmfrO4VSUFqJVFXqEISkxk7UgYDM1hRv9F6MTLVR3
klDEbJ9q0f9ATNehRNXsErHVvBCnXQhJTVLKBhbAPRKt3SW0K1oGyeSAPpTC9xiP48qXQOAomuIv
WKDONcOjOzmFDxzYRCQpJlaGiw1Cxm/x8IyjyRiv95glJeo7+d/soPCe/YjXA4i/lsMgKZb8ufCn
DAPIjhlSmW28HZRty0HncVoJEXPDYtubhIkTmO02uXrtdm/W6XrO82DOWAdMOCb4e453e5ItTEv6
JNDK4aX081cvUN0XSZgeM7jX1qdt/mBqdbkImkUhufmzQMqI4zjhGzGANp6wjyVOGJ5w/FpJiDal
DG7gGGzCaI/4gK1JCVknHrWdmXBU6EhfpOHOhN+kb5HubQmG4CShI7VrXkTnJwKWWQknmjwLs2Q2
88TL0XJMzgxRstHmwwywgMMGNElKYJHguDkG4GbvwSSZCGMmrIR0cpzBoBRfH/TUsdfHQWTnycAg
2AATIIrZEVI6tGxAbRf/QJSYDa+OQK1EEqeX6OATTvq4oMdiz5Fqg3558jprrwblP8w7HTKXUH/E
8tN5c4BZRLNQlXqngMpbH59A9+0Rkw/sEkMHQr7gnPxTRNwKGrZUKYxVLpwkZ0JBhKYkW5aIchaj
j2BEue/+LPlnTFqusxo+WkDtOxUbIPV7wcgsw0zzJV0PrC5h5hf+3alSINV94Hkpw+0saHXZWUeE
zjtAXIJSa3SGUr/pGizpJWuijsO4xnbB5ogR5XSY+b17/ExEY6yFuYzKE5FGEw0Huz4SMUnRAYJY
BnnxougQO3HcCJf+0wE3J8WiYK6Ga04qwBFw6MF43Tr0hFqkGtGHkIr77rr7dEgzbi39JVw1UjRq
82MiFpy9CYF4i0IxgC7fpyNw+OLIhrbrNN8G5QWOktHqs8yHCyjCBRzfOvUBwgYQOEK6yQXvpCfs
vkWJXXePoJRECz6hRB2ByKV/TPCL1egaSk7h71KYveyMcp7qYUONw+vTqcKpPUbzEZFLCamHlKIJ
csJMi2uesGQfvosf8SgeVex24+PIwIFYchthjuieoo+0Nh3pJzz0KWiEC+i5GR3oo54vcqteNkzf
rYKKLh16PHYYG6SOOONw830KBIs32FTQySoXbU+4PvxHa9992VOKVrJQ92EbzgHSbsYh06HFPgSW
XsUdxmnZikdo0QGSswLYs+jE2nUEYpP7oyuJp/2KFlDAVz1ASaECG/101yuRHyMr/hZoJj2ALu4A
l+LcIgyEQioVZ8EP0S/8jfLnybsXr7vw2ODfElk6E85CDY7b9xhZFN+dVUcV6D5jpAkAMAoYrexn
fDaBEH6MnUMf76zVDFL5Lgl3Ae3ZmvHZj9CaK0yXS6vQFjm9XBAQR8iMQzj0xddysRKnirrjveCW
gV1oYyKF0JtXyJFFh3rRw21nUjbL6H4bH1P0DubyiPEvdqZt52nn0TUwrH1HXKQ1d9u5t6pIisKc
XCEWI5WU/MfHuRdmCzccYpd7XqvRrgGpE8dlMKq8taFjcKDEEhZ/7qT+R5Ew4pOEkDpJQfAE20qu
25uU0B2nzezq4JKs8zBVqTVFUCEcC5LVrVPFgKqJmKjUkSEZj4lGejUaxqw1bHldRg4NY3Rr0a3w
7XUDpASa2lvBQdY/Px7cZwcd0sfJVfCV4lQbj/YQr8xANrEqIXq3CAio7lLROeOIlHd41G6rQF6T
2SdY1kcqwI+fflLAgLM+U0wQKot2oHusuufgGmy/y29piq8iuQb1UPJ1Iug9roOTlfRz59jGT4hV
7Yl8kmgcv4DJ6R78hUuYZ0OVbwO3pMzUnyOhsXs5wNCKJjyPUH+EeH8+PpUTO07zDkiuN/gqvUNp
u6P2D/4q+ciFyqKeFFCFT8x7H3KJ8OdOm/DijQcS+ZeU7UlMLZvuoYvDJ6nD9FnFNxOis8/BW8VP
C/WSfo0vLYBFKo+wSHCgA73K40ZStzFRM54CP1Cf7esMxVfBK4Si3E60m1+8E5vbRNOpYl2S/RDn
DVXjGy5lRlmrYc29dkAKt55B8sC+FVcRVi691cAuTQDSQeyP411Jlsukbhbww8EbXGhvJ59kDVlp
lk3AimDXGmEhHR6ptO29TvgZRGEFlpoYcL+CD+kcDBedt4ZIJFg+PoYDTB9YAiaO1roYbdbgHUSJ
RWqV6UHDip+v0WJOAkDG8TDkRjJNspXnY5mGPG3Rxfs0FzEvnigASuRU3N2Wk1nzBsRBKb7gGknM
JfZ92/pG8dGEubgr61uMcMKkEau3Era1Aa3D69MBFZEnAlyg5VRNS5mnK1CDDQsnZp6WB3TlIWTH
Vsm5hgkrdZkpdYLJKZw4HTkTTswOgayzuaiU37nL9qmfrjyupFSkz2Zbs4L8XvPzSYbgE9eu/LcR
3k5wDXvn89SK0bHdOP0u+tHDrfTuhK0NQgX2NzPdHzsfGGcbBuYHZC/sHgCKmAkHBm6OXGHsE7xe
uMBIsc1wHIlYqgoEvOAdUD08w2m1hnT/slPnA8fyC9HR2RBDUFYMzL24CpB4CpQ3/Xu4AsMvQMUb
3IMjHf9zGeRkysCzDvDVJkNEW9AC94seJgIurA0PK7Jsii5WFM41lxw36guLlk/QUINRnPsEiaj4
0/xss7Wz7VCTgldJ9BelI/bdEjvOKTgmR3Pf3Se3HtkAVKOg9KcLwkCKgYQEUVAQTzI6Dx3AB91H
oFQRkT5cvcLg6j1HRtSMoL0BwL1HE6ec1Q214JZhOL09DZwL+5mz6ZwTdrPhy16iXSj5S0mDqCDs
3bfeaCoT18BCLGFpGf6Uy2HnXEeq7iDTuQhUzjvCve0eDmR+7R9WaXplEx6B6MNJw2bf3oa9cx8G
g3SXEeC0rv07mVveuWoC+3O2DwBbV+IBR3zVWLPxFm/Vo2EaAzxA/kPFGmSubMPKoD4QMxQXCY0B
WlVGvQqzMlDFiHP/HNenIM3lLFPumX3GObaEekA+DIIPKjJB62Qrror4JcSQIC8J1oR1apNT4Z6y
cywTw4j2Idu5DBzdt3dFmKFQ1CmNcMuaA3LWZOWM9ukxfcayWDYEhLbOnpIXJ/wFNKFAsgB/gYie
bcOzN93zYLAczO5YKftY2uIxruDbUoEJDLY6Vdmjd+0M+uax07j6uuK9qxw50TegA0ZGdE7FdHvL
7t6hfUx3dp06EpT/CK/x5gJp1rN/ZaCffZ4nM/xLm9IQ0XV0jelSLE5dSurE1SvPqkySKWPDZFBP
yaY8U85D92ryZEd2/2Oq50UVe6ebyGTl5AMTa5tSboMRwiRZU6fiyLmVgfhxd+4FPdsHHo7tx81r
ho2bu/+MLzQWVxxekUfGvEnrKL9iInr1HsEU1ahzx+UFv8EQiGdnh2xJbsGrao3DS89wUU0uAcqa
fU3aldauh6ZClkLZYhGMMJ+lqrU1O1GELiyC9tQthdNtWB+UQzLzI7tx8EjVP3hmF7fivoU9Ja+C
YPtyDplu6YTtcDwK/89YTCmmgd8RXoxwMSJLwKxRbnxlLuN6ouTPi6+KFwWnXMBTtqiat2ldLpuG
tPAO7uiH0/h82uvOGQtn00X0fqyxIeFebZFVBhMEfms2A3F3wg2bNNnrIDNm366xc4tl+hwg5BfW
NTj3xp/37ISsqLoH8xqgyg1FeA2hXoUMHq5MPs6GeEbRXvmKSzTcEldqsp+Vbe2kh66OMhA+RXSm
lZ/7k9KbkJZWvNEl88MEHAnWUseIS/iu725n27q7qw8ZOUNaqW3t2jJCgfsMEr1FC1mgzsA5UBxF
duPe3WEGXmKFIzooFzSDtvOuL/w7bnqV+fKJBchwRHvgpWz2wa9j77E5g1AO5WwLj9mxnYX+20yU
XogjFc+rziEmabKfbNjSuCQhYwB2UCBakCUg6YlqoKa8t6CUW50sg/pvaJUQEGKrZhZ6ARW4OUTm
Z26Cy0Z/gXidpouqW/TqqreH8QnpwC7dw9coCS1iQQDcPlpKXBbVLyGH8IjbML0RAN26R65Lm2j2
zduE5IRzfC2iIRxrHcIq/OgUE383e23fdAkOOOdmY3qLN2HZ3xObvcX7bBfu2zWKrl/iLclN8h+X
/UesKxNkghOxMVU7T9aRTQw1RnstyNZUTRPFH0zi9NWNYuPchQzAzbsL6GZhVi+xvNXrknkb7cm1
2oUXztJleYS3f39F14BmTYVsBbLp67Y35BznMmj9WlSN9m6DU26eeuQRV/0bpxP8SikJgoLJvs83
B3RF0cEfQt0GPbRdwvCQ4sXFYXfUDih1tObfuqv34BxCcUaerEbUYCwUbRMFCulaYf/yVki5DX13
SDU0RBPFG3l0QcPQsgYeG/1NTO4nJf3cqbAOsA3sDbWvme7PoOZOIKK0Gq4+XWFQHLrM1Z5sCfwc
KAOGJVuDCZoQRbePHMesPPGja08qDqdxhRAdlAmY8DRgoAi0M3PFOznmxDI+iorVF0mMHBc6U6kp
BY8Lv+/yrsXnWMOKZSU2aWiC4zNp0ZdEky8CFimACcHNyUS1PQ5cY5L74eSFq+WAxyVsfLacwfBq
D7YQueJaFN95y3Q6LWx+ElgGMCWRKAcPE06eFr9mCw/NDhhAkoSsN6YSQ6BZIRuQJcdjORbCw3Ko
0Zw4+NxZ5YOrjStDjg38PgoD6M64p04m3J0TdUk4sSycRH2mD5c98bCAkpgOrGj+Qwl9jykfh/SE
zALp9DAD9vtMcngf+AYTlAtY/YyDNG9Y8/pYb/g0pIf7ON5qfj/MeNe3fCRBX4vhJPFhhz7oKy33
lfOeVixjreyDheb6FhAZsygrqmqDzcpmHs95eMLRWcanpF5kJBly0Yzjs4xIIQSqMR9KEcswUHNH
x825HkkZWlKSDJIwZLr4EhrcLrPscqQ57VucTvu4sw7ictzYrE1J/SiazOnc5IO+xTurryek4+ko
xNne7iPq+IbcS/UeR9J/OOXeY6UvtgQ2LcSUZIUkG08vmUWuz1tc2lyCSzEWkgPIVytkbWLE0VQs
NR6X55tbPi2053a0syLieLzzBcdNCcX6pPHwxk8tG+2Z93xNJCvllz/tFBhhSnYSZpqyT3h5/9tI
Nh6p0k1bAZGxo2tEKdQF37K7vnU5O5+RHd4lGVx45rlIWwq9yjD1bdvCSt1Pv98JLbDZcEOfz3Rn
bjq307lunqJKc2uuzC2+30FHX8Sr+s5OaQ7PlGZ8xDPQ7AVf6Ei1mve0IuLCJDX53Czll/95ajuL
+GTB13MemktxET6kwXU1Sz9kxHA0sHdO50r+3M74xKc9vj5SZxVIpylQ60hq/5uDxubRN9b75nNK
OFHRdIw3AfS8WHxUzhYPyZKot9o25/Sdx4tK4UZzMqhIGCD7Z0faaTafi09unjOAO2YavwzZHJAO
4VZ/junC9wj6OZ/tPE4kXwhHK5lGWco3BZuopO9TOddXHtHPJzwEl3i/VwF5bkIlUI82LnYm1hsx
TZlDKr+J11YnatKwLriU0rq0QuYEx2gRiUo05U2iKxYqVb/yua5+3nlga3c+z/TJux0ZI3TA5vdZ
iPon10auesb5aGx4eXlh+aNVNeP+GXORRnD0nTs/dYU5nUg7uTEP+e6SbF7AD6u36r6QzV5dmvFE
P/2CJUp7OJOmzItT9R4lklT0FFqhKg1crUmFYWOPl+8KRw+yZSi/8ebCbZ/6B0Kc7drYrrLn4cgn
WdLZPOgnEjhmyuXYxbs4H93P1mG2oIN8BkEECCyiOQ9t8wQp842W023zVJSbfIQ7Rp9jm6f0tPqZ
0SPaSLvfo8Nw8wnXkGeEPteTa3D0VFxNj5Y7PFCWWgwMb39M14xPNBpYvZzJa8ggSRHIhIFAQNSQ
lZIX4LnlAZH0rdL5CBjEm2QTncOZGVKBduG6Y2ncfeZwyrTXShonLBpGgMnH9LF9OVx+pAJkOFoG
rPpvwBjWnFeQVLFkgzpAK4RjWU3wFHtcKWJN1vn3W0s2j22Ov3IG76xIJ7G2dWGWsf+t5c2FG93v
lPUjJhS++d54kPIBefK/eavjtazpavtfK54zJCvOOpx7fEffogAj//Cbm9u01/7mK9bvPMU58H32
CzATHCPxRvh+5HNFLsQ6j74RdCmXAP0efZPdZwBBiYCe/J//+M//919fj/+7mO07P9jW/9hdt539
cnehCi5VccG0/o55rZSK9Wa9Uiw3G79n7UBR+zjv17UKLFzi3hB8UnwzVXi5bvA03WxhMX8IWZ6U
rrtSQbZun+HvgIpV5dmsvC/yhYNYN8ixulqkfMDPIWJ4AwNKdplI1IBVxlsn/1Sc4Z68gjJsPHL6
y4O9TRRYqFLS9P8TD8L1YW/e15EXuELoUtYrhjBWsxFdMdFFZWf4kNITgFbpRdnOa+eSEWGGhkD2
pl5V2vEAgS6uOfKJsU0pDim2F1mTyvJ+0wISs4SkINyTawWHOixJqtm0hPCCGiNY+zpTwW7Bz6ix
MiL7WPiVndK1YTIUJcwPoCXHA8gFprLKVJyyNFjClsCB+gO6DTBVebYlQUk1ooDtLWIgiX0xFiqH
SRy7YjSAG4EwJos+gBAGL5symeqOsvoXLSXti6WXqoUcuYt2FFE52mOIjF6ktxQD0osyiroEcvXI
VKp4wlEIL3hxKmkFpeyHFqky+uFdALH2/mTRugFVg6wqhYwGJsJai+wl0JJ2uS2iA5308nQx1Yy5
f+mSQpVVPArAeSIxeUJfZ6R45EYHpwmdyM36utEyXtRACB24uahUKNcRisJBTO76ufPJ85NvWseW
CghS+uBDZqYKhQAfRet++37dS7wnw4CCdD+MIFSWYqtdeUYA1y+YS/GkICpcbVrUQnT1Q24qVRFV
1U0SGpAXXIW8s97pqlRMFKsKmyBH56Mc3hcd1Sy8BR4nB5Kw16kushpB7EAptWYgqj/ykpjt0EO4
WikVs5r+rA6VbBLj3BkaCZE0yIEuhxxZh6wUyOFEE8PN2F0hf79HdwSvGk2jOuIiU2OE8bsj5CAT
DijlEteDVR91BeWmGWxiyaBV3BzqKrQjuUcAG/sw5/H6Zvlx8Dt3SfUFGgsMVcc4Y2CPgj7qkzHf
kgPOE/BUPahp4OJZQjIhX/iiTdkYnmrPE/2zgCk1/j3vp1mqNw2oRSsNoOu131Js9svb4/psVsBG
sxSMW1Te+YU8qued1djfb+3Cyd7uss0OW6q6MKtF/3Hxa5Wo9rqZr2cZl0i4I8YFHTx1cxBMZPFB
DQDmqBYeV16VisYFZ1e0zvAGnrMnAfqqVxj7J5Z4HTu7tS2vzBIU2QvvWA9ODEqt9XoG99wZw/GB
RwkD9hGVYbO/gjf3l8/eY3w1L830VWyNi0G+dcckPxvVWQ3uoo1fbERGoX8od4rLeJ1/Fp7RgkJ3
M1xJpbvbpMJyMauu/fLJvZ38wjGoFr1x0btV7Q0gYOrrgKu+x7uHu1i4BqWVT3ZpSA7bEV9JxV09
nMrDGkN8z7MeUAeuz9lzaTea5rhi5hBHklq9iq6rr9qarPCVtzzEZwJNK9e4B9emu4ey/zrc3uZP
jOntPYdeuXN/2hduA+EaEciyVxmnuy0GXfmzUOzWb+Gtsz93Hs+PFxOi4b7K08drdq53lvf4Ov5Y
rJNLY8j/5ZpzO7nGLjos4v2y36y6m3q0P8fFZ7Tctqqbft6MqmOexzmV4uUlKISVelS+ec1F73JK
lo3uq6JPthdRcK535vkc50Wvuotv8K8Rbdx7ZdSclXV5eEYpKhaiQjV5btPlapjn4Xb8l4SWRvW3
jBaYd4rVhtFslhrlRo2kr98yKMrj67J537+KvSivWEXSCI7BakkI6HaCcO2yNBvFuPl1QKY543nl
SkHn2sduJZKHtbMmgE6IZ0FmuFW54J3bH4HbKPWbz8BeWydqrqwiUb6cGumD2jNAL7c4wc3mCsSE
OtnMs1VWvgdLMGc1AJp5QVAKuAP3VoPMUcEi6vB0mc+7daLqVIMI/3LWZC++m6+9vQBe0DlBZlEJ
qhA/wH5qVa5uYRuU6uamxD6y2gUnRtPJCeIGy4L/uiSl3N3ViJ5Dmtq0b5AMWM+LPSvegEktcQzi
3B7PNqqTyEfGStvSg2jjo3WLXpv4VvG57rPwXcZDN6yylMCWBjUod27k7HWD0174hhI++xVHdWs3
f02s8dVdEmI8R8DUqnghYZTqBbVFWNoFmy3NHhZX3oMKREeApS8iPDjDCCXPmnsbcBp78AWYfQdC
lCGBiu4CRgrrCjj0cqabGwQpm2M1tZDA9MGp8PB2DiULopMunt7mwenRm0/4vW+Dx9ErgF70D3SG
XSv4M84tOXCOr+wmjUORoN4L3mIuCDfLSdc/c8x4lZTAmhApJPxu5g3ARDfUjoV1oSanVRo8/KC3
Zswh5n8tXV5MxBptBPc3FfwMKnFgtM56ZExPACeFNXzgrN3ODIIbmgzXWTAmnuE0X/Z5VjhwHYob
71vCXAWVPRgNAJRj6AOANDScHainWyw8IRMJlDy8kge0kWbJyvGbhVwwtw/CZ26JRc9gKbnslbfA
+o8IbZwps723tthLoK8qxan6iNYiJfu9hqiVF+adSXjk3xPxKbVuT3zEvtIP+6pgb7cBeZlbWFce
uP8Nj94Tuqo37gQ990Y3MYYNNO73DbaxOp++Ke/d7vrp1UpuXX2LyF/RyAj5db75dxy1d6u8s16Q
ykGRdm/lFBDBoSnq2his+GlC4obdQKHo918Az+BnwKq4HnFmlvTnKyb5a0Pkx1kAPEUDuRKQLzn1
DUwEG3OxtNfNYN/D5dy6f1N+JSubwIKWAXtPqBzF1SqeXIPnfxN2pkuKYmvbPiIjEJHhLyCDojhP
fwjNTAEHQAEFjv69VvUX8VXU7uiK7t07K9NKEdZ61jPcw/uf92AeMe9+4j0fxSq/pUDbeojeXqgR
hOaatdEj81aYt9I+9WOHlthBc5MZE9TxqHezx7E1K9/gkTYrKBTXBaj918PjV/Upa4zYOWWkFXdz
wFqCsk5n1RsUkxMiUn67Wj1WK9WbjQ76KmNKeTitVjmkgCdl1psyU4bbA24YSKS70Z2SfCu1CvIi
GdYht9CMmLRDUufTktTVBzDlFegiAtnO+SlG7kg33ycoaUDR740NjfZqcpgAcVegNKjmOIU00l8h
t0DjlJ4dfAMy9DOVvGEPFZKkT2Umi5zicSVPMvo7Wmy9iUqoxpjNrLI4zF5mTzU3ryO/Atfbsciz
6sq8RfaA1fkRSjTajTZV9UPMJ3+5miQziqhI7z/SmcKVgm+YOyL/EInXpedTAwoKkE7GvLm7SUtx
LXIkL+/RJeMbZiREJtCX6HpmgZ0V/YEd9VhH43OEVcBwTulHswFA/kVZMmZ94VNcj7TIM8D9qmPd
inGwq2y92wwk6Oi40GyeV0t+TUqvbILarB9m9wq1gV3xiwAF2DUCLU86TTw9TcAgyvObWu/6Q6FJ
n/ycoz8PsPoyRDXHlISfLlfxrfnsBjHjjcMLWgs0NSg/P2Y5+TbE6+6WDK4MoI5CJyoqRrz0wke6
u9pgFourML41WuRWlwW8t+EPD5S9i7JPZ9C7bzQ/WsY2d+ENOUncZfLgTwpr6sVFxViPoqhhklso
ovFyuROU1LHMvPq6XkA0+n6S4L+x/omsvnHRb9MctBJyqbDtAA2gjkg6RQdd4TKpl7ELEbXxkDFs
RsLbhNXX0Oyz4QAKFate5N+TjZbaZb5TrqvH1VMe3v0zrh8Pe9sqiBf13Nvg2LqGFkbdKW7NCpXC
x2TwCJ7D8V0NonzU9Vfo4L8Rt4DOyFTITHr+f+ee2h/EUXHYDxHdENzuvqQO+39QhKNnk+tdpXbr
yXDVOAWSaQOrLnjHEvyPMUD1DiDSZeBU1eioWFdU+p/WsaB3jN43I+W5UPlaOw/XLSa1YwaY3TFC
MMugBfQfJKfe8W0lH3uXnEjTDnB/X5k7SphAmzfQK7gsXWBz3WcxRjT0bD1iRILyFN7V9ENVi73w
mZDztwRf578/eP+Pov6fD65Cjx6SWPfVwR/U/75ilNfrsOvW6ECB0+tzkDFsXc9zKOszZGAZCXh4
P3Xz/37fX7/3t2bC/7zvHzdcq3uDMk+kbo3w87YDlNsxtlcp7DuYsubz1AdEwGyYUlfD7gOEP6IO
ZnEcMK0zkGT0jK00Mfx2+d+X1ZfF+/7PdXErJE1TDEn+JZXw9Zu1U09TS2nw6tbbHmaDe84JwVeF
3wAyF4uqGDgCVhRA1AS1tWM+6IXV/FqbTWUVB2UbM6831cxFGYDvpyZz88wWYn498zmDEt0E4XMc
Mppd92Y/H7a742ZMKV5W95OYSjA65Bw/oC/yhMDce5mHcfIwN0bKqMIYj1JsEf2gAhE/zZDtOWgM
N97u6s6m/qayPdB/vU8Zw7Gpvc0GjNBsrE8+/nuBGpDZR+CZWMcJmVka9ir4iay3/3375H/dRr/d
vT8quF7e5U1+L7u1vZcu1dss1o3tnJURw+kfQVRCwoIN0F1GjKrE+DSb0rf625qWRWb+H89Q+UMZ
oZ+0WqyWT7Gm95NXcDyfyW3WyKgsR8FtTaNR5eil/VzDtPwLAV3+o4b9Z13//zug/LGf6p42HMoV
7w0bGrXqKR8ehAJ52S8pPLxDDsx5MxrdzCe+/3L3//bef+yp9ta1mt4U3XpggjJ7BZKlj1/r5BCe
84VPJyZ4vM0ZHPQl/iUenfPFX2jng7/d+D9EALoovUmqwYe3BfrPneqXo7JZd57pmpDwPkRERml4
zwoi0pi1MDvR0rX/8gj6f1Df/98jgJw/0GRZHw7Fz3/bwn2t6Op+l4vbgIlBn60HVsTC0gVsAg7l
1l9u++Df3k+WBpwfqiYNB5LYFL+9X2+oqK3yunfrF9Kh8qWPYZTwUojwdgLYjAmkO1hK8xonAcyE
ZnFgTNWvITZLBbkQuc40ozNPQ2dynwqx4/9eEwOx1v/cC79f3B878hFV/fdVv3brfKStmn32NmXd
et82j+V7jgLiVKGB60dOvc/6bkQ6cSHGXJEB162aoms7vn/MXkCseHrq0Vj/5eL+pcQe/nZx/T82
au9Tt8n1euuAxEWL61piQhtUfn99d5JQlGxjXC631MOoIaWBFNMePLVm8zFJdrw3P68BGODAhcU2
HJG/SDz868koK4qmYHKDwEL/j/q/r1RDRe7J7RoArVU5x5xuMSXNVEGFRzhE05Uk7fnrCfSvq+m3
txWb/LfVpL76/UTXedsE6QD5F3btpxkb1teOjGR+/cun/BWP/md9qMMBJ79hDA35jy2rK882y7qs
W9cWUEogw8G2QTdxf+Tko6bwQ2o4gPnK/AdpomNk/2SeG8TzWW98m88+a31/YOjLnOIvJ4nyb6FE
/u26xG367TYo6q26JW82MSKJyEE9LbhbIqCWJ+cJcA3EGuW08wPCdODuDsrXCMHR+LhcVnBEDqf0
gJ+k/BytCDZ4Lf1l2ar/um4JLux5ReMq/3hGZdN1Cvko2WIKDAztCDmiJYPiVZWvq2KKhgPBn67d
x0ohz7dWmyB8NUEfjwaSKBiiH8Y+WwlMuexOoJ/nZvj2HRhj3Gp8gsw1Mwd73TPD6GVOQ/9u+z/x
dCmaR6Fz7ASGmt8SI2KR+fKYE5bkwjwPPbogvmjXFJN51tpfDAd+llC+nPCofe3RzDSC6CRwy8nP
Nw1ljGhMCjEhjiLa1Oh8odbVXlDIBY3Ib5proDNuqTl3aVkhmipc19bMI5YUjz6dGDjAa20pU0/w
KGDssB+X4S9ynL+8bZbrh+cILtN6udReVvTNX8QAyXTCCLZCq5rHjq7NDVwejRSwpvMIYyhbg3iB
SMHDorUkNOvvE1fU41E4A+bca+y0AMXV9UbD8Wg3aKElw1xy1wmtlfU51FJS2CNQRiR06S48IS1l
58p0v1L/Pd69WuiRc/kbIs8bQHIHx73OQ9qMCIK1jhs0qf8aXbdi0NGf5ZHHiREkt31aUQowz3ju
Gaz0EyDJ/UVtI684WKSp+QaGy7CCP+5qRwe3/JXR/ADtDGPn5TTjnaS7bW2BTvmnW5F4QHNwNR+B
TJKA266uY2o+MezN3IU+U2gseY9q1hN6Fa/Gvfe8TxM0g1kjUpVYd4y1LFny7DFp5jchYVJdze1g
QDN++D251Y60zIxlQcVuSgtkxerRtzID1B15/70BFHFo/E/QMAx2gDHQDPXPaumlVreu7PfbtcIS
3ndOzvpDpusMyBJW3sPNmFUsxd50B1MXchVtN9A5zyAINGJ5WCNyQQdkvGIaKiwYq3qqzLo5F57/
7fj7t/JG/u1K/whvzBPit6RL7TqFpSMudd8FRyrJxj6uh2eaUBUqGNaSZua88IQkXpJah9mqm2YL
WuOgaxYLTsK/BJB/TZN/v6o/gpt21VP10XL/WldweJzbBHSp6ED6MuooAWrc8MUEA8BjvGN+/6W1
rfxbnsggVyJVGRqK9msO81tsrYelXvXun3Z9jcYlAPd9sR/Sc7qZ7ThZP2bP2cCGGVytUsQLGKFi
p7OKMuv2c10N6ARi9xnQZY6nyfl+YdYSP+h+rDOzf/nVSpolQ1PZveh5h4WrHQagOv9mkvgrL/hz
/f3+Af5QyoyVyOh3j6Zdx9vHrPGLdcnE9fZNdLiWf3lWCmJJ/7Laf3+3P/K7PK+626tUW/LJxBfg
/AdKISi22hUnMh30Wb59ZAzBSV/Kl0NzCOrk50WIpj0+sN601Hzl6j1bE0XgJ1NmpuJpIQyVB/yT
g4N/Iy6vPyfbXgD24G6lEntiwfDOfhABrRgd5ugX+ubyq7+pnlkXixWquclmO/zu+02YPyYYAgn2
2vE5M8x6m872iqAlTKqDaDEJkI+2jiz0NLf3FPJPPXo++AzliH5V6WCiY5WXB1Se3OzVkHLai2Zi
8QujKwOWnwieTr0MXz373PnhEcx+airjKTw26Pt3+4P046RahfppqAg27C8Wm1VirybbQPoJryMk
YiFn0dvJaZHxxtPnFnJARJ6cYgr5XIJWBuphRQDN4aXEy300BeuM+svxCEsNvt0NYmbQR/CI4Kow
8n/jTQC1IoK+JI1bS6PJ1XOmqSC3MSU0WXIwdHgelxb/dhXbpr7LDena2cd60E2xYom04F2iPikL
hY6HWUDh/SUENaTPYsktbvYdbxefEBx9ogf+oMPz9LJmZmQ8tTRxJEC5MAWEoVf84F5VXySxtN9R
f4ZVzyDVu2nmQ1BNes41dz64mmKEogOb6E0m769tE24VQKP0JLW54H/EYGPNoeTwzaaH/v4n8741
aBpaz3/sFvTq5s17/Tzro8f5+6Lw3ESbXTxXZFA5DQQzacUDx1bTLncLurHJeBVNVrRNL95gTr/Q
m0xr1CKQR7RW+kQAFk/ZEkQkOsvfyVQYTbZve0KP6XvoawcU67QRmTa9/19y/zqsTq426fFGqGRJ
BRNrhmKvdq5La+7Mw0zLpdHOtzyivr1vfiUpW3uqiWf+tnlUpy5BemEWsxFig35voIyNwWUA0nv8
DlT6Gzzn1Pu03F4BK2n43z+Emt5XiRtABbn0DJmBV2EKwP/AnIAdAfMBZVWGC3r3s4DldXrq8Cdv
s0c0Ywk2QdzAeuwHCbIcVu+Ly8ebsh7ld46A5G2+hNToB2W+z0jbQ5wLBiztCynWkyFB0NJpgUdH
RGRs5guYyWfbAn+AZE6TfThibUctXdpRfoLz+ji9MTh8WkPDTPCXhkdaCCE48wrTGqO5JVNfR0b8
VNA0ya61UJ3GF2URTTO/CvIZ7ZJyi/KtuiBLNBLzeTHC+sSNlCEaDCx0qF/4jL8QPefHmDyos77f
D6OpEfKXuKouNVX80DlpO+dOBkVAIARgpkE0gOU1QOyCqP5gkaH/JQNJ2L4awATGvCZOrbI9kejR
jgpM7muLzmfysgtlhBSriiYY1FPWMU/oBYwhvXwKsSeGnN140cQjpRV5rq7a5dB88vW2z7Z/OVdE
2Sg3If/gntO3r7p/bx2tT0/M6jH3aCZFUKEiy79cKtkMwqzcOUip+HBlsx7TAGi/fUQRX060uSEy
Qfw4yJqTY4s8MOtXkLFvbo6M5DHPPxu3WAYWbg3XrZyr+UiRvQIcfI/xA+nRExA84OGB92YJEKN7
rrzkpTqTj8waFCC60AMboOKNlcfd7Q49RhXf+E44Mq/waf4uytFz+zypqOwwefSVn/MHiFPpXbKj
sMyLz6379BTIODtNQEHoNbyhJq8/YcPUf1SHV+9DGtjbPPxo/4Ll+aHWmlVjBdHZ3C9Qh3q76D6N
eVCrchI7svdCBBiFJv43unKEaGFh0yWHjlzO1HG0iPBggXb5/XI0s4A6G973HVJ17Alh5tDtuDzu
KGvlefmMI7Dt1yknEOAVhHGQjAZAouyKH2O+0Pk1yhQHKOE2kIcIUNn3mSK4q8kESnvugG8sJwmo
r2jahKBC0BsL0jPx52Pl23rc8yh9+rX5QJ3/g1HK4KAvP5NrbKVY8Ix05+kAHEQ3xX7Agk2WuX25
YhjbWz232tfdV6YfoSuest2+4nMjpj/AnaG8NLiNymaJDhXU+mxGMjwGAtE7YI97Liq7P78y5cAz
Crm+x0kLB/vyBGEGXhYojZ4JRAvxmQaW2XUFI4ohW2m/5uqYbYq+NGegcJtSIuGJQD9BWvZXVY/N
2c0bcA+L22UYstWAUvrVHVatDAcbPAai0bSoIfyF+kaf0uuxnuMW77WX04NVyaRWzNYrpnpgMhfv
MJ6Ujc15mqpwiQu4p6XzFgcsibxFEMxHyVSzXxyxAyeevIN8S6rAwaNDSoOdlVgNSCBsyMgzvoi0
8YXZCGeXXlhd376DvYtHGthI2ZOPr33zxSaLJf8D9/wlRLKTlLqZmISr2fSeTkpj8uBMn7LDmjBj
LoTcW5+jpIPJQPP52yjd91BE93dtvr+0oPtm8JV96dYAQPz5fUiCtMVjTrqA7xsP5jRg8FutzN73
48wt1Aozhd0+k0WR3v+SGMP5g5XBSlxg2seYKKXbOFbZ0eN0hTDaaAZjdKSvrjMZ0ULoBvNuq6OV
Sg4weW1AvVKXVvAvoLTQNeYRhRL3xTIO+uw5qc2xsYjnr5MKBgNiijTJoAgC6DfcLrGS2XAcHzJ8
zWrmdeBrSEEIfIT9+BTPCoQ9Hke0eBivCYDGSMf8Fjb/lI+Tox0cMgqH2jZBd2ZPAiQ+h+6maCHC
rnu54A1uP8VOPeQujiAuuKA1qvb6Mg4VphOjnnO7kOj1VoUfe6pVx9YHU10ASDvI02Zv9TZMsdK3
Dx5Qz1FH/QMLxwM4+WtR3NqQkv52Isomsj340mCqgvH4/phPUAO0yjfJ5nNO2Z+Kkz8Y8Zp6bX2C
5xxDoxB/suoFr1ZK3chLefq6JX1FYc74N0xOw2MNzUM7NW+7/H5EruGqYbnPvNoZukKeF4KVyxPa
0FJjshyHOVyvn7yeDd+e0h+l1N+zwRxyMnkVk9rp8ONJO+a06sDT5jz67GP2D3lukzoQ/15f+cuR
O3NyZXwl7SR4iIglnXXJorrF953gW3wJw/s+ckQa2fDV7zsp9ys9Im/vGXvEBhAS6Axyr3SbpQEJ
FwPGBi/xK6jY7rsLcYznhJHGhS9tpW0F2SXgCOFp/bPgiSX6Mb00N7i24CLg4DzmSNdZ25fd7Q3x
F9Vj2flFMPy6zTa9sexUmHilcMdu6xZ/JN1r+n6RWgzsBwiyNzZTdCmQguJUvmhBRrFdpmZkmCl3
l2nwlxrghfadblgeCJM9fnTfVHwJPGS5j1a9oVkntvr1QQsUusrTeYQw5Pa1fUncHHwyYmIP0ZDw
G69CKV5Z9SGYC40/iIWxBnuWOOQPguHkGqoHxAYR6cMiGVRqaV5nGaJul+4yhKwTFJfhVJpn3n2i
kur4Kr8wEQEK0isfuxK3U+wEkDZCRZy0x2kWj+BGd4U/PNaSDHc8G90hhOleb6yBYkVYCu1869Zi
HMI4wRgPalMj+/1mqq2tu5Ak+8Ygn3MAKOd37nXhIKTplWsip872NZCPDzAhPASupLcXjn1pBtIs
PpMmpFcvvTwuhIvhlxbm7ehxyb74Pn/JWN+ghz4ZApuDdbsYhHdfvXk8t3tilxcC5/NldmF/njxN
EtXgjrzA3QYN5lBqPnYJgMo9grAaSo4Lgijxu/o1so86k9/4PjRYVyfOh7Xo9lYDhbBACay9RiQb
Lba/eMdwFS9zcKeqtabxsvd1Sy31Q9FCwF80YSSNyHZhk8+IkN2B3ALHnJzJmk1BscfQFjq6oEsk
P6jPty7yrZyTaKov8lNupkvJqrcS2SqTGb+eKdv3ehhUqDK0P8au5NCoF+9VI+Nvhhc5J4f1OmO6
Ry/sK3bvE8wc0J1IUU/ssI387J/28FiZ8YbZgjIHCfaMPek6G5DkSHBA1avde8MOglANYvO10j9m
p4SgbpTc4YhqKgHIwTiJdAGI0DCys8LuA12a3jbD2OzO9PvenkFbAlAU9f7NbBCIqG3+XqsHT5jO
pdXgZ506TxLomz18O3cwY0i54OzBdEMGDui+DceAMA1C7WbV7fhxrAFgCDsjC9DTc9TvW4NzpgOE
sMqPF/EJ9FHzdsrafmAgiR/0bZTXYZyMr/Ad8Hagq0CsJyD5RWF3COSQHuiwpm/HKlq/+Kwsz77F
lHawG+x6pfW5ASU0ub5+ZX5Qh1kNzrTxOYdu1q0RmDo2rFCJnr/PfHiptj/ApCqrXJQUVHgXwm2j
TMePARnXQ1ni7GLe12ilpDPZvcr8H8vy7RRfRoDm50ad0Uap9p8xUIZpPNMXXY2OTEbase6ZZBTm
cFZ4/UXspsEbCY49YaS5fPbqKvKuO50te9tIio2LFFcFQGswuaKeAcAJFidwPGhUoEmt3v617pe+
CoEiGGA9R9hfJD76pUAC3b4vcqIeGGTNV+gCLq/uZ2f4hOcJPh5etBzMc+8eED3LO/rt5PV8ya8o
gmiBeDuaDSrwQRJe9KuFAk8z0b8Hy5dXTBSf6dVw1D8WivPC7Onhyd9P5FTmxibZyl9NQt7CLTMx
K8Cd76TuX1uiUzN+sV8RsaMwA3GeXRpESsIYLt+eqKiR0Pj9i2qASUPMbfSErotWa+3QdQZAdFJX
jyBaFSdC1VIP9DVWOMAAl5FjbFI/wU2Vip4Uh7bv+HU6IbphPYKE9gKct0Cnwsmcgrpth8vO0wQx
dgturPdFjUpCa0Z9VCtuhOmSlHOZ7TrkZryaYfSL/cVpvkr9qwa0zgQrC3Bo3V+2cE/HPQ1wfZ9h
Zh68x3LIR0MHksGi2yzUoD4MZplXftV7gYFP/Yrx/udw3bXgYr6zCAyuKUWenDk9JHNwGxNfW73O
jD7uh8xLE4DKK35/mVfwX1bsUPTBX7mtzPug8gy7BTAAURtZtZdltPYDABbwf3AmV5v/9jB/vrrv
yEo4cyGqV/Zrd6dLgM3b7MokjbF/bMY/r7PKTyZGPo4CbTmgBXpmuw9ZYVPAmwqKDWDRiQ2A2TZD
agtoBPk4RQKq8oZpCGIv/eGs2qUMhDA5IdfGOM6YxUhkYSummJrugKOsdo8NoeN95ocEjPdOy/zo
6v7o8+jQkEPzbpverDoL7CqNdTATuKeNgIi2yDxp5ju3uQoJ4dbI+okCcq5viTYWTPqeeAUfFsRr
xKxl9LnyWeRDl3lt7nCh8oFYJcEmAT9KYcdtI9I3LuEuDQuUeK6zMneqc/Q9yG0NsCN4CO5WZ/PW
auNKjculaajacL+AgGkiQSSOSlj6QRjX8Q+wjWiCgxM/5fMmj328eFj8BUJshfgq8M0aS1RDM3No
/juiKz8ABpu8XL4GIwqMM5FHiC4D7H3KoLHFNwUK9u1cQ/El4QqISczpQx1h5bBZEOfitRvia4kc
NUa5hnPvYdxm1QTLc4nuROEQmnkR2StBk8jLC8W/uvgihvTCST7NwWYC9xwwteR9sb7j3x9ELgjX
98Iucj9ZEdE7Eu5Nt2ufG62ziZR165Y/hN5GMomdP+XNJZS+UMWIfYHytKTbjPCavVxeC0CGS+GL
Sp0KdOiKj8m7iNCP5ENtE635EMOzuAo6m9gS5paRe0R+zgM+OJfP96vnqJnwYcRFsbM4IfDEuc2y
3C9ZeC00huPzB4pPbg0V/9GI35Cs8h9uzO2HbgcSSSzZF4+TViKkVkRD22k8qZc6jBXewHD65yRM
j6k+ek9YjGjX9kbdUp2/8fuTpuo2Kp0bRKF0XG7Ay/bQ6eTGbkrckiAHlVNsnRk2Y5PKah//xOO3
/kuvo+IznX8dSiJ6p0dONM5YniPQ3GTFLmDvGcvbD4uSpfnaNTtFIKVZHVyq4mPulVn3czsfllBu
BxxFZnbBn2aPk01YB9fl4G6mhwgBhM2TyHWsw2HqPRqnN9bhzg8b87N6Hx+Mo3d30JdoZuykyL5v
0p5Vk0yd4/A+LXme6HfNVQZuSyhrc14GFmgKbnMjaii7ZF2ubhQAWLv4aWFHET+FcblDYfz605vr
mOFS+dW7O3yTAQQY6rQdL2qJEB+L3w1gcwf7hjKi1KFguOA6byswqvJEgT0piIr8NDkqu2QkT4pF
Mc1DBXbXTirs+80sWaQglVf3cTJmsq/uHuEjlCYQHN7L4mZ2G9lwVOaVCyiB42hGyWIj002B0ufA
dO8b+huRdYXtfExpGSRmFyM0YABqDjOmmz8ySKwGiSiijKAIPW4W75YcC9IAdIBesQ/t52YVR+Xc
o1sqpJqfunnr2Q1P/1vx0h6hzspXIC3Bli7eCcLe8b6w5LM0eR0z9LqlXTvRZ3CF6fPX1o0aypW8
90Y9DxtLPUeT+rue31PmXiclIOkKs1n/dF0OKVZQPgBdO8vXYO7ot4BSARiVny8UkLaBQISwnMdi
xVHoRdjDZXYOKXdIZCrvObRKdIug689E6oNIwTSlmd1fJUHjsPUXfRrQ+ON6lXlIJp8g90cEKafd
Cx10PjJrJUxm+McALPdroiapoFOgaENcZEN+XEp48CG9bQOiGZ1+5pXUuXyVYOZRbXHXBZyB/nvI
eYFUZ2N+RUEklKBVs9iqzFU3iDvE5uqUgjp+2pVA4ozzKW+Thc8jMs/KfODxbmOmtQBOlwZSjyBp
l8mhHzwX73kXSKfX/DEaBNgRMFjsJmjnkAYLExnJxlgXCZTI0ZHeA54HRB0DqB2i9qKRbj482AYe
CH3yTaKaekU2EeWT147Iz9FEFsmWfPyoc/lgIB9vk2zHU0xHwQ/713MayH6fPuFEncebl9eMq7Hs
MywszuzX6DBcDkf37dPOaIXPY9y4FL/i/XHpG5FOR/OMunrUzqW5HsRuvOFzYc7DHFrQ8URGbanf
9UHbqGHtqAkZhxDkJG9htryHonfmebwmxGh0TF15TQ7kcfBhF7ZpWntACyO4T8p976c0zJZ6dh+v
jSm52Sx1Ff9+IW/pbUoHCf2lMMlm5fjXbbcYZnZvC++C8Z10aMSxn6Pie77v5AN/vlrpz3Cp+zdq
jNwmDX2DK4c8NH5MuzOq7UCIJ7JPolB48kFfN+NiwgeR/AYiA8I34BUKGm3Xr1KYly85s5Sfq4PY
Hn+MN2Qh7x0hegX7g8fs1ag2vk1yGjQONQSAmgmqlBZdm8q9mj+KvQS7HTQrZLEXr3MxubnpQjun
RzSNPhs8doEru/X0xsac9gFXUicRwhExWsD1QEwJ0DTtWWnap9MtcyKO72DRg4HTrN54GtLg1/aU
lIkVn1T8hYVk5dDRvh6zenSno4KexormWCoEG9ePJa6Pr3W6fM7KU7VWxj3ztWr8z1ZhfOZI6FIO
JobzDnQ3oiWUoZInj1mpk3Sij/MlspdjAx2hfEPuRUl2X4lCg3MPRkr0HjErH0KIgC1yD2Fn5TbZ
E/c5OjyxmuPmYjPL06hwnRWlj2I2FFLQg85XijXYMA0kFwoY8ZiocMQfZlTj0F7hl+yox26LdKEq
bI3HkROshRQCCchwagWtoyGnE5OZOXcmO6BItES28xRzQu1v3vtb2QKxcTREbKk/9rfZO7h5FT3j
woxpCtIJTScRgnCEigHDUIRthZL7kKmGEL7ss1X7E/FEXxOoQfwknbx8ZUzP0q43Vfj5AThvq8z2
WMcAu9h4i3ajbJRt87B6wHrW7OJqnqT2G/2TL+r4NyYm7ewxqrdvvz1y6+Ys7YlwE9CsD53idH37
7k76fqhbLUTWDrOL4nyFGxRIIcVBy+yEDhtNg3FFNwNlMkaqZuXJfsz5mnkiV8d+fkaDmAYQpt3T
ZFcxxVpG65zbg78JqRgZyWY4G47e49rWxjh5u0r4sSGgmsbUcPM1maroIphDzPEW15kaAg5Rwt5P
/UVfTumbrwc25LGr4y3NyqIV9HRIUGPi/IdYRqro1iEFnhl/F0gBQzZaF7N6TZOvNy5AfHAmpIiB
ysyCnD5EuNSWqFHp6TF22et7mX4Uiv0E2dy9alDsrB5jtMvg135STZ64y8G5bVr0JTlwHoYHDXzO
HPUEu6U70XdNJvwnPwiFHAVd5zlUFsQLj/0GEUtciq5kAAaCT08HbUVHttW9jgJBTvpx9WokgZ8r
3StmyeQ+y+fV7DF/Hu5Lwy1OFXDT+wzQZWlWW5qQ6BBz1ZggFfT48OeYUcocn185gx4qrczJ9/Uh
R6/fEwWI3S2lFdG9wC0jDR4sK5RU0YeK55WVHXVH3TNjwDmGEmdOzwmQjElj/+0YwXVTjos9xFsM
blsXe8lxb9L37y4MExKSTZ2QLqEjyXjiA30F1aIIVYs1hsodpFF0eaGZ5aLJViPYi36hbmW6TQJG
zy3av7fag51q5X61/dA0+9jofdJozU6532PSTaMNsMmInlxt03rFcvB1KQA2juhzG8fM082KA0Zo
ItYBjbhQGH+0ApvKlMsZLrGvIS1ZkTi+IWsPZoxwgM88HGMMm2mcuQ/bGDciZ3PpzPfoJ358Gt4o
yGPhaiO9ZA3HN78k6M9uCD6/TvIe4eBlBiuW6QQc6RphyNYu+Jq0x+umH/9X+5PT3eu2rKPcj9fx
mir4NRqX58zl9jr3E1UTMyp62+5wLO1l/uFGQOu+xCicnm4gpzinUKYeLPRVzqSDUSZD2TAPBm7s
98fcB6w0uDXJTKotbTHg5jjFJA3a7yeCyCxzCrSKIHhzqwl2IXDRQFAFM9njCfnxN69Xw2rcLLJJ
TenHIMMe0A7D13RULO/Lx5w9x/Iqv+7b+6nC+gubHhWm132WLEGEwKyqlokndm3kSaJZ3l/cIPya
jejC3GlfdOM2pF2RbKVV/QUpeISKq8VQcIuslZPOh5a2vSNYA9V38lpKQbOFb5yx9xf0ElKL3xSF
0Sq+HfPaIg4MF3lwPYEk6iXW+3KjdzRLY9eg2cIYD4He1oqYJxEgvqR9BTVbmpLZZVta0BJUcH7F
xyZisV6uHJMXvLRvsUu7pEzsDwIDmHS+/PflteVlLWAH9Kgbzb4+bHFXGffVlh5eZy+x22tbfCMA
nhbH0IW9cn+/PPu2tpFDlZg04iUqNQPatHcPr569HuqlGFum6+xpJdmozumT2B+iKh1mfoPEmufR
pHNjIaMiDKgDlsu2T+M9GVXc5NOtGjGbeKwfYDlqctwhm0wobvVHsMyIU7TqxZN5rt/LNiDiSDYU
X4msqDEHGwVE9J2qpofAZhoODzSXh4frBubTfdqKQc+O6URCFbdU8E0DCAD1cJK3SNocJZHKNiih
zfWE5IeUKvabMbePsJ/Pm21vITuKDJ75sy7nPRfpLaxs3qTfpbhaek1L3VE8edJDL01cC3Ny1X25
Kn+2u5+MRh7sihuiphQ5x/dPsXmeleVwbojLE6M2I4A7L7hwzMP5p+8mSzhDI3H3/Xgefcn27VDM
uGe8nxQYl/QwQKI1m8XrZMl+Ytsd1IlEYxXdlWra85+rYhztEHJdssreM4WchcPNv76RgAH1sWlG
xuI6kbxkEk30HX14BlUv+4naCNEMrdco7DCFDpgVsYWlyZuCjfqFnDiU5ZG8K9jW8VxC5IzePsPl
USIC4f0onRskTstdYZ0UmALOE4GZEs4olMXxfaGcZa8/bRkYyJb200zRX6Nmv1nKThc6aYRPJR3x
MFW+FfAnURRph2RUIIuAUJaoGPC1msTgOzrhIv92P5V1G/4faWfamzqWdeFfhOQR2189GzBzCMkX
lJDEGNvMYMyvf5+TUvclvnT8qrtLrVJV6XJ8pn32sNbaIS9guotEiUsor63s6p1NzmMpFIRAfH1W
Ys/yhMVkZwKWIYDurTBmpJCW/FHtfY0i/G1GiZiIRlQGs6HSqwrEBPfkxDqb/mZmcQAV8sSF3YIe
O5S/9sil0Vo3fTJdsoJQdIFFQI8Nz8sccYaDrSwPs/RjQZkYn4iMuws2X0BlebP9dE1AeFUD/en6
dKbDDTaLHAfxkTLA0o03byQFyS7iebQWnkpnOa6yc5zKK4fjAMSei891MpdtyrsWhE71i5Mpz7Yf
CLxfWt563KY3woZN3E7pdkEnpNXbs5G7vcBwji8tJ+0QS4yDcmggxJEePQ78OAC/uAh7L0Ll8Pjx
9ibvnQ4qkCjrbOiAQ5fFTbAYU/fQBtBoI3VILUSoTIxg4JDWeXorp1Wvv26D1ERqZ4LrCNFyRS8B
nmmnsivIMsEXSQBarORPCRgm9LLMJ4Gbao92S7rdSXJAW1+qOs+zHYAG6CWORZPmKqcv3m04K95H
Zff8nk54ezmeFwp/LXi+wYEMNSQuIWFBezf0zoR83mQ/QWu3z+U+hnkAA64brl6/OLocDOjx9hen
Ankl5PdODkpo4Vcy0Ye3oTLeP39tdf7ARHSxoa8a1Q5WhULjWhP6XIg1ADeFJEniHC7q7kkKmdr7
lxJ2rv0+r3unijr8q/KdK/iEZoH/RaS/BrDV5RdPsIQRL9N6B0koqW0HfGUOwsKlez21niejZX9c
1iD7yhCJAsHFwl2igs2/Xn3eNuMjkmyQVy0acfmT82X41XKPVS8c7U9CiJfq8wd4bD2iRLpGlGNP
8sC5Ep05Vtk5do9bmsg6u5IMo49FjNdJiNjQAuAgwh24Ae6eyCA6duXhR2G5FF71VmS4WfVu9VK0
aLJ3voyy/gnG0UYozT0Zb5OvkY6WYDBC9C3vsF5CLgVtyZDlaVGb5PCg8neA0IvPCFHow+j9jiFW
lEfQ3HtYZY2ZspeuaVqsgObKg1IAgrBflO+j+TyOj/Q4GRfBNgkXbuTPtdcuIHY5pEHBdIog/TYe
E3jopIYtLH6K7swGcPcy8hXq7NlbjHzq0d6OcP2PNl1V6DF1dslwI2a/oekUS0xvoiygNVkkqNCi
ldWU/gTouYJ0ReBnRY8qUrdhxFBC3V9ICW3jFcEbAP3M8y2f3lRZB9j56Z005TMxwi14LuH5I71T
DQEUs/H2cNM92c/PakATLoojJCw24z6NtnlsZuCMESiUvYn5jLyekFMMvHHW6QWkKaYBAvAeIn4h
hx3LC2CHPlii+I3iHDRngDV0IRP8XYSwUIAhpe8eQ6ASC+iBLpVHNSxhRge62q/gzSNBh3qZ5wUL
vweayINzRILMhQM8mWjPqJglE252KeiAqFuZvdFIp5j0+14/JHPcbXW9VfH6ujdOaw28roApdmPJ
oQVETt9ON0OzCJEM4FiINB2f9lmgrehxn2DSPMGKdCbSO+4waptrcowDSs0Sxim3elJ3wswRyvr9
S9uPmB33X1qj7ylqvrq2BF48E4r6wIvhcUQxJV/SSUIuyniPktF4bH6MOTiwHsCxLeNYOSBq/41+
HxOSU659w0F9pUCU+XQZn+5sIjI4v2+bLILhqzto//kYo1WwOUezTMgE/T4NVTD9fgFIW+K/3yG8
1VNyU5OKBZ9pwWu8ebml5ElWEKgmVTz1g7EXvKhf/Q1S0+CVAFpVmIFsgKzYaOc2fMojPtP9itYQ
+G3JknZyAda9O4/nNFZ7N2f50l+7tj3ObXzP3rUjetZ3vC3257vvYjIYGdir378DKnPDmtRA99ni
VmXtNVu7mc92LR9CAAZVlG8pN7kxeYXxQnQoRfQEsmYUCVHsveTh2z1jBwwZMRCK32uXggZhqG1e
OwX6yWU6HBKP4PjtvC01PJHUokC1TgewCqgtOPngiEQ2iWfMArUDSmOHZ9PNTf/z+swxF01wpmmH
xJW9NDxBQJCRPH26BijogQWEYD8FVkNrMzu8Bh2H0BMx07diSeBJZttdq/7THmqMfBMKesjptZCe
BM3IVf4saQu6AorsLgxuUOJfhNgd7+fHB9iJINm6JEtBWKydsy2B7EGLw9WH8gsFiU3v49jNg4+j
4E5xPMFPGDzpjUej6ZTWGHa5lZ6rbcWOdLsDvxy/p15kDtGmmYwDyiCGIwyhE4I/Kga4BOOPUBl/
zJrYwvKjr4AEoVqqDucbbbufd0WpZMtI9c11yjnoySjAA2glDD71EZdYNFxMWdiP+sXUTNlULF2X
VVmuMccKJdkWUrmC+eG8F3RGI9j1KOTiNpz/16FqJIksP6jbXcVQKhr7Kl2FKBgIbVw0rr8a7taj
q3U/qxpDQpWQ7ZIOaGJZISqAToqKu8U7C7isBPscNhhpuf2IHIggE8w7XYGCV39Pbtn+0LYU6zpt
Bwuc9QA5CZrYgAaYkNgFHI64oLcRIuyv5y0UXOR9bCkA753Sp+Y2PQZ0qOchMgMLgT9IaeErZe65
vDzOaHXDHTaoGhpweQ9RFqadV8Hjk0H2QNyYmIGO0Ue9TfcrMlbex5fSy5CeFEBDBcH4bEQRBZio
Cn6H0iOvfTFchRv7kxbLz2mHWIFNF9rydBWKURuk5jCyEL7bwqks56tnjW5a5uANZQ+IIK1g0791
kCh/y+bJklxkX6WhmuYviQQA9IEqGGfujs9wSRyzrbsnClPBqnukGeieaXRErLui0ToC00HF309H
WoHdni59EiSgB48fVZT5LbzWY+f3E6E8Pud/dqj+jp63u/YxS6qp6Nm9D63Qgu0B2MpjSbqnZ9q7
idlBdEKLBG27JnkJ+ZFzeX9Cag/gqnWSFnrK+FsP1T1XH2xtWs6dCrtTdvtgXIIXBGwa5vy3IZFl
2TQtU5EsTYEcVzMke+Uo5eVZ5cKRn3iFv7K1eW0hUB79NEKvqN933AYq3veP/jQoPwcVV/Pupb/k
6ko9ynt1WtiuS+s+SlpOFAyD576DeG531vSOPuCu/Ryw9oyuN2mRX8WAXTo0vZ5SBh1Hn+OjDzJy
0N/TAO0SOIKdhL7prPHJ+Pvm/xy99mS01LYiGdedOt25rC+zzWLR0ZD2mgPwVdBfWW0atSLFDYzf
E2LRgj/30bDTf5/un19Rs+L7dWmdZJOdhuAimlNOsXXjzPGQGbc7KDt0G46W+R8snmlIWDtxwmrB
0s3Mqs1eOlTTUgoAG0rEtacezAxkasAmwjBRrafqi3KJYJuAOd9vQP+H+6O/bdsGlK6bd0O68kYT
kigHt7Z3dpQ8RGrPgWmS5wLkKYErhsY8yVUU5pw2LYA03zhSVo3bRQCN5UJLL4ga6wh4t7o8EwST
YvpS5/u3Yqy9nSbKFtRdeRVgP5VMVknVCoiefdAHt/YrrhOZlyfAEFnWLaBKAOwjA34eUIbdV0Gm
uwA9buCrs+FGIe8IEL6z2Xtq6m+AMABxedrrCN45IDIAWQAsRBPtQGfPfce6+BvqBQolHRMkVahl
XqnZLRio1AZw51BgAIFAzqLqgAtUyviI9FnmABbcU5fPPOrmGr30yjiBiEG5A8nVy/AK8b67pUg8
r7QObTt6ObN21goN4C54hmg6xIBdJdRqi9EtXPk0gOnT4aV7ClFD8swp4C3gmGj1AfEB3giwhYJ0
TklNRBFJZz0AlZjQXXyZdFGK2XxQ6tqODx+wi95M5K7mQMILwfe5umAs6cbxuqCb2Tu6geFgQ3Zo
uqNLW2ofQi3aOu9oWoK3hU6FTA9VdMuZG4Oz98pLFqKVSec1/FvzqQ3zCDCim3ZAvvOGzdF5vPrb
L3qAOe9g6ehIKORlcxpj2WwzxDtv0ZvuPQgB88KRx2m85axvekda1blZMLjOB7fu69kbJK85fVGv
gIwV0P6iNe7VTWZ0hDl1t8ThdIXjzxUdS9DAtNHeUzqU/rwKrWCQhsDv+Sp0h4j0k6A1TnotBHjP
8ZoIGiGKruIPV8vUIzwE5Hexr3TegRfOD+eDhbsDUqATX9OnaeepfW14AsZn70hjaLYkfqJLf7Mr
Teho80KPIYQ4PlG4tdPRbph0B/kEpECwnfsGnAg3BV0H0Ha57WVCbYi84NM2BoYGn/49/+4edKS5
4BWV4FdybvEcoURnhQd/dbM3aHDRdnydHl4uk5R8Aj9DgrbDTxE0oOVHyc94BW9CNfw8kmn5cgZU
6lZ9mvTEq0FLCPTaZSSA4CnVl/SDeohCdau9LHq3oKLgAUU63L0rpaNpbmsMlgygGMAGKC6UV5EV
fuaMcabNrFvSGYpSanGzzVkZKxx+OhCe39bDLJTim7senvtFZ4/G8jFIRtsAsHSvpEUjfXKeZPs4
BntM+bZA58H80McrCrbJKPms0IQD7j/kpLupQzHHSz/N3iIsfcCSpEZJjzlVr0rtdLp6W4E3INnk
MYl02oImOEJYjT9gMUnAmgO8ECpBAeWBPY0t+7vZs+VQKab1l+Jq3Te60FMFpZ5FDxj/0pem6VBT
nWyardwNRT4WFnG/iMx98kI6HeALwuiSW0wpwqFrSNP71pBsGCUEUX5DslEnxKVfgkXWUlDBeslA
eiZX0qUYhCjfJaYh3/TQL+ickjjgUSnCA/FZBzI5TKR+V6+G5uJWraJkfgbQH2lzayQcFwW593NI
knL1tIlP8bpbRaTR4g09sUy0mGepSrW0GJphslx0pe6O4obx1vrSetIxMPnel+urQtPPPtXeG1cG
NaflaUzF0aSQQn2kcNKXvJ9RLQWsjwRyr5xqYT4iE5tirjsnUErkQ084drfZybnQVYRCrjy7xlfg
qKExAyN2eFV6RepeAwLFPFzfqHGcbs4+fbMAtwdHzhZlPB+VQLK5Ru/YLZ9XgvJ+Gim9Ddf5jc/Q
WR8aj1i0n6PBBxSsQ+cwPtKEI9yNSL9rG2gRxtE/tH1Ljg8QJujUTZmV1lf0mGn1j6vgAPkSaK/a
SfTeBi28na3tov3CP1ne4YaWG+dhA4KPnCcKyKeBgRucAdrs7A8TQwV0ZmoDYP7WBtFMN0NhdVwF
Nx6rr+T5WC6zbA5nKaX8+3JMfWUbomp3+czJDCNESAsXQXXbezco2P7iUwtgSab9spMgszhN369A
geG2Tqr3DHJY6ZCgvUILdo8g1VadHZm2nXutOgDX2ghJAqU6eOn5+XILZFBZcOdMGy1EBHnLYtri
xdmFl934+qmuQsGOCc8UGzpsw5BF9+B3eLqz7ihVr3XxyLYxtUspSC1lQ2RkCufrpzco6ZqlyCqB
rIJubc0bXBwsM1HPxnX6Sv4dgiCXrAuD0yleSyIWebqly9jajbe0vLz5CkHabpLQFZa6BBVpYhXX
7C5ONsWfJQq2gAUBN6XB6zqivyb/YDi3zq0DZGXJzlPqetl5Qle85QwliH1te3gOLjbYNhrd+OXk
lnloUxokHSD5yP4oQ/hR/+CLPKshlywrwuH6bd41pzQ3sk2xORMQ4nrP1rA/BvvZCTmM3bzqXIcX
P+vr/mWgvUGnGbd5O+At0MxtVH0KPfUFvdjJ+i4/RXB8dj+pf2JWM5qr8XL6HAro6QvqACDxKK8j
v7qUO0A9pDmIVIqhkHUojbg6Cu50MLdG+uh08PfLYl4NsZoqzRBFUoea9nDxcaMV2NZZivoy/MYu
Vnx2m6kzuYN/BqEH+uxQwzFBAxDMObnsl5QUzectzr/5bKanTqkFINIrT9rxufLgLN4G/GP7lTzP
V7p2rvC2W50zeeHfPV75kQbC/cGq+d3Z9rY/XmQWWDCvaU/rfS73vQz9dtMW2nLg5l1qJ3nDsEbT
ea452pedZiz0g3mdZn1lBLydDuCad7V7R9hkfMgiyMIzzXPBfNhZ9xwnnU+1A4I4fPak0FkuIo20
uxb2LI832FtK/ran+Lyn3pXT+qaSn2ChOwda8VSuwEXuIwVFEoAUZZgji7P1Nki8onUeGqTJT/7F
3zdIcajiQv52cGtJmvO5nV8LdXGdSg4AK5I0tBHmauIwIe9v0YqblukDCF/jjY0bJDIFNwfCgnt8
PzswypwR1NVh2/t9t79TXr99VS2fU2yvp81+w7ID68XTFGRYQTleR4eeFtCxFLAd5FNPGaRREQnC
BKCAG6X+c48nlcIRme3fv+hx3uzOsNXin/SsXfPNFsOm2++RQW7pGbGRoPnEyQ0nrp5a0ky2pFCZ
uk5JXULcu+18LlfuEIX0MTW836elPFJn0zVDllXstiJ/pzHuovedfjzsNym5R0GDbBHF5gistF9O
XQN8EKVhh5sM9hgjtPaaInn571haQhzvz+C1XTZLvdJOiwKjOQFihgt+Cg0PYCel5IPXL0PBGmqY
78MhdfFGSYop/aWpvi8zaXEztuK4b3wiIUQ9JAeoiX/oAkIGGCc6+e3oovyB6gTJypQnf9uQMnmY
G9LvPqJmVE7XRWtzkfkIaDC0717TGD2Js7gd7Zj3C0U3KnYqrmKT1pr8SDYJjUBeZhPtJLWuLZov
yjTZkT2ZggNBHVvHaAKZhlYDi4VZ9yB3gwFYjNEZ/m/ycfdD1+7P7rC9FPKGoWcKfUGBoSI+T2mD
DCYkalePQaL5FJ296h9Krz79feO1vzMmnLU/U9dqSfaVuiHFrqXXqUDo0dhlT/ZVBp+O7vrNnrf7
Zwd+p3t5pgs3EuGu4Ty3KaqcQm1ydYgaUDK5xHswEU/01qBcltOHwnIbO1A8ssa6obUlydQ4omrN
jUjWh7NhqIsSu4eKo7fzFySUShfN2RNsA8P9fVHUB15LG7FhS9Nl5CMNrfaoJke5lFcXNsXY0M4c
5uHkSDx5ptSy92jI3FUCEwSuiDTxmG3thawMQTGwsBARtFEFEfwIAY+2LvbkGCIF9vvnPSqM/Pi8
2j05txMl2W1W12kFsPddOIDja4dgxAZ72DTWA7P7Y6zaO3jbmWplKJwPvENk4xfuIVwmsQI7uZ/4
UIwbXcYHCeIfA9aMX7W5GvtMZsAD8kdoOy7RI0D9H2MAHeLqPCV+cSRx3bCk4ldrD+uPUWvXUNmY
0rGwkivZWlI78CskwUClHkjHeErDKNh7b6m/f7Ya7t93fvCXgfXa/VOPa7O919hLwjYa6wJoEKJQ
ccvfe+C3zegKOc395HBBCXpCm2bMvaQuDPzy/RzqDQf/0Wt+vwx6rTogpxdZNzMOPnkg593kui96
lFGQlGh4cB5Y3B8D1VLypdxebfd7pi3EOpin+6yAc2lyU+UHz/iPYYRduXvG15ukvV3vecYP5MQH
t/AC2xW8B32HGs5P00DiGt0NdL2V6S63MhHnoJNDZgnc8bdGTFMx4z9MyVJNGn4ZmmTVbNNmt1X0
4toqpxfUlEQCTiOIQcXo/1GYf3gn/oxUMzNWTi2vtWekq7+eil06hXCietoEF53An3Q6mh8NgcV/
sG1/Bq3Zm6y9WUmLnEEPTA+tAxaShiX0LPWOzZXYB88Kx+PPYDVbky5W+uEqBuOwk0cnJQvC6Lmf
+kLVseGENI1VszBGUVbVyuIJs8AubTmDF8RP2D8PwRSy5k03+fGB/NfU0BT8eSC1XZGpUsHUCoAd
URb0ABgYUZPiqvz7rGSpZjBWV8pcehu7eUKH/x09DZjHCwSkqYkGq/i/iTbuNkyWamZjtTZbrVws
4gw2cojq2OcNL0RBlun33XpknmQ8DUPRJRlUQO2SWcfWobQUXawer96T5r5MjKhxNuJr67b/fpTa
Bcs3i12W6kZJkHGZm3TGIzUfojESI2pCKPn7lB4ajvvRajdLTsviZqltcdhjpGa8odCewRQ23GDt
0ZG4H6d2qWTrLC/yHbNCQwQWfpjFwC9xnWiSgSwIwKy0Y5B6Eq8X6oY3B9WG7XgaJCt3/UZ2nUQP
0jKCcX7pDoUKCoUnHEsD/ZcCjfCmwmXjstTu5c5YJNuqZKuF5Y6y2PCCTsvVo4bVb1iVevjaOpXn
o3RmGJRXEDfc0mfAEdQMTJsUNu51w8myateydTtc9LPYAzIl6NR1/FNXHcM2gs4IRadhx5uWsA5q
K5PjprD2YseRxUEGhFLOlTxZBci3YRUfzkuXCQK4nJr5nZa6e2ZvmZWvVqZcTqUgj+DC9S0HJQcC
JPrbNGIl5IdW4G60mhWQT5tjrhpSCTry/HWl1kS/KhuKeqz2lcHRhYkFxDMPNyhayS+/z7Qt7v5f
tsFQCHkUDI1k1CxddipRUj1X5RSt8Y4K5A3ZmGjviJLnetqaiGCRx4OQ7YA6IpIa+I4thEahsoTX
bgYdUkLZmsylb3m0gowr/62y992KWoziU/FElcvg/xAMumjeQQ+ivDUVjuVlNtl2IeOSRdbdlGTW
7/N6FOO36SWoqoqiYVq1mhVq5VdVbi9OrOnXuqd0tv0dLbmSJ8E5Avgf9FTnOEn9Jtzlw528G7Vm
k6xbmrcrnVFnlx5xdUQuHCGLptP59x0HfdDWLLqwEo0aRu3N1W+ZYlyNmzpF/q0dZ/38pfq04mME
2wOBplHbb0zb/H0fxIim2m4Dt1KU75t5dx/WqqqvlH0J3mFOUyIbZu00GC9TwtLnnK7ipEdpRtsU
JTxIjv0ctWZdpEPROqgHRlXt+ZzwWLb9zAHeATR4Tf/rj9HvZ+YxlOZulrW7cLXkc7U6MZ5LzURI
Wu9t/x9ASc8j6YpaddjwWDYOKbb6bmF5wnTjXF0Y0i2AEE+jKHOc4NmzO5MQ37AhGnqQ1/25orXw
QT5mRVVllcrrQGsU12LIqj8AQW7b0ach1vZF8p03Wiqwq6NV3LTCf9+Pn+PXLF2a7w7a7SJWGJT/
QO8NwAObgf/6bvt2QIH/RbD6+7e489W40uKnfxq6n0PXnKDrom1u27oYmkfxtfIGCCXAPw9gmwfe
C97dyg4hZXw0LPkD4/5z3JohuprqSZMXjNv1Ab3DRqCZQhB4idPBoAO4/v0M6003tWaBlM3JypOr
GE4lv4j67isdh1Q3otRJ74B4fnLn7DpUWjuKxqy5169c7+U5jZ492EMdhx7jZNUphZB63jkNX6c8
tFx/EHJSbROsdZEbknVQeeni2H+NosT+HAdB79kD6f8VdpvssSpMxF+7fjdgbfVTeX2wFAWw2m3Q
BabvDdqd2G87URQRhn1qdo9inef1nCdIBp54ZkdNR15cqd++oLYhB0k5WeutuOE+nRzUsBgBMmLe
4yGXHD0XLnpXQ6arKWR6gMDk4N1NXdzFO9OiZyvTOCmsNbj7vT2IVsDao+cXVhqY/SgcNeyt3rC3
f70RxVY7bU3Gm3VfdQ6ZCRwJjQ+sy+k9CkQviY2tbO0+lKLU7TiAMNHu8Ej1Y1dH4c5148UodkNn
Dw2Bpuaz3y/GgwTYj+X4TkndLQeO42WVnvi8szOLu4hmALWKI+5iT+6Ak6BpCHAQwX76Go3chsGb
juF3NuJu8JOyhXpQcgxnpW7Pukd4iKEQHb8wa+4hGQE4Sk45XKIa4PWuXl+hGeCokYvxoIr7YxG+
KVl331HuLlbWVo/qdA409dWg74AdpU7gePsXzF8TTvv75345+99Q0rvhbnm7dbyqrPltIIg03Rgh
91fgc1EULOG10yODag+tIL7WQdNxfJBb/znV+vE/S+ttqZ04/useOu5teszb1qRCsTh+lQGLjqco
nX2CzO21QfaQ23q5famdBelm/JlNY1OqpvNXZxnsW+uzqkkcgQwuiY2qG1rlg8iPoHx8gQ9Dq27o
Pb8sbLhBo9HZ1jHEDc7G46foj0X4PqV323FIyirPj2wHQpU+kuFODKsugHw1Nm3viaYCTa+R0mD8
vmlKdyOC44BXUbEJbunMhKKmjSr5awwB6RmU3dnvvaTTFzCzYcNlf/jY38205laVSnstlxqLjSxo
iHpFNGdYX3b9cWu22NjDnqf4kGVoth422d0HVdUfB69eQ9oWt0sqXbhjdIUAydW/DGX3GBt9ePvJ
cOOZYB6R1CoazG/jUtdcqzJdXFatBZtLnx8ut9l5fZ/uBtNxy8G0KfQTeeKlcZtet4cO3d1C1x70
VWLk6XEnblmsL69ujErgigQ4Gc5rNxovewToKJFgzjowk75opdJgWZtMjFp74KUDfTs1g2kLzD2d
I25ePLgMowHOjRQFXo/+JN4CmODJQT4D/73hTjV5NPWSrnU7W7ksMP+FPZujaUMfHPHYRrwr4Irn
fZ7bsKlY1vS0qzXbphVFYlVnJk3Q4KKK01McbCqPWc/Lpi/9PHSa9vmhW/lnn7VayLmiR9hZ2jDN
Lv0zsBwnESANoOkSOVjOUFhy5JFhNobO/3aVvwvLdyZku2rt1XPJdeqe/C79e+J0rDiDq5hu5vQ8
QKdQa/v9N6cxYmgwXlotHCzldXI8JXhuhEr6AAsSoz8V2ZtwePDYXPipYcdymx6upofiO+95N+G9
nmcHRWJzu1cwNkAW54O4evXVLiQLPGUWehtpZ6ePIel4oUsg17DiwiP95dXWxLrcfYC6kA7K+cCd
rgKO1024CsDXfQ41p5ruRNZoNzNpTMo72eQoPQ75785ZzYpZ58Up2ZfCWxY08AE0UQ6YTcdcDMik
qV3lg8Y+P0y1VrNex4uhrw9rsdSiG0x3vl4h5o80M/wGH+9o8L6bTM2X8fbioZIkxM6WxdZ+JmLq
n7be083rdDK/0/Fe+oSPoRN+uaMZXTXOtpsHqFXwg/RTmYfoF/C0NmzS33UXWdXBDOgKCS7DVGoL
tVm09sXZzFUKIl0RWHyOF73npbgGIRW6Jo7kA3zlz+FqK5UmSSIVFsPRI65yiN2JJ/wouNLGvk+/
qmza5+Z3janpNEFaH6VIfsy0ZuHXu0Oem9pWpVJHCBcTtI+DT8QvyMngsTZze8RUasf/x3i1gE09
bap1kRT/HH8Mjvvq04hPZEgOqCgOix5dPDxclrDdb3rDH0SrP4au2fXzob1bmBqrLNIzcZzYIjQI
gufgRUx11PR2Nsy07pKeN6qUS4DdiBD9uOpPmSRd/3be0HtBnQAU7wowpDhOTdnZpj2te6LH7SKt
Wm0mevBPy3nsk/caIuvo3uBu9Z3JaPTRNNeGpa17oi3zUGwXOiPO4atF4zT4pACj2YEDPywH53Fu
bD336JW+381v6OedHTXVq1ocK4ZcofLi6HaXELxAYvKCkuLy2cPnxiNryjc1jlqz3vs8SdZHlVHR
wMQlKmi4yKaiwOz0oKbxv//x0Ko1S3RqX85qqxCnKPbJa9B4iOj2xrH1SCcRTB+RoMjnDeZPXPpf
Lul39He3ttn5ZKwzi0GtEIs0I82FZshgWjg0HbSctkt4+aKBICSR2HhvHsVRPza2ZpEu+39ZpO68
8l6jAdiBITbBEye32dl74Ib8GK1mj4qq1drsio0KIFX0EjBsf+4TNn4unw8Ay9F5Y1sbTYPYtN/W
t2aJ1lXaWpz+2VT3deX4UyRXgupjERKkcnBRwnG/uh+rtdewrw3XtO5nlgVF8uuOfcXYC34nMjBD
Wt/Ss/O554QoVaFF0DDkw/XVlLaiydTBdKu2m9Ktdd6vd2uuac+N/XcetoE9TjT0KTyn40wW4xEM
k0Yvr2nU2q4etEPCI7MS15RZbvxpEYzHy02Xx7T/1MEodSGoNBnBB168Csz431Ot7Wqr3GlydszE
VY137GkgvFmes40N3k08MZndfmpY3oePzL/HBFn505u85Gt5rcqMiS9ZgjpLw8HOjwBW2mQ9mK2Q
uzjAM1rZotNmw+C/T7hdh42c0nNylU8Mjp6bLdK/0ZhmBrypjr31cSi/Zk2B0sMDfDdd8UV3hqna
l/tqbbGvO3GARUNFikh7xw9QCEKJD32ucNJ4Wx9aw7tBa+kOdWcWZ0Xs65zaxiIgAiUyE66zEOgX
ckJohiDhBgpjxy43aeY8isHvjlVbqj05Lf3aVqszN0issmHP6UWH7yweWZSRn2Wi0mIqOyLNE37M
mg7Yt6/wl6m6m3zt/dmdz5dVckr/yQCInNae0gZkUhzFmx3Z410o4uK13Q8P5HeNaAQrrOGY/X6Z
QQ793PRM28naTWbTcaREmXIaIWEyHnPAe2+60w/pu8Fl1t2GYZtOd81ytapNsWpnzJzrLH9P2/I+
8aCwIOGK0LDRaD0MOu6Wuma09pl2um53zJO8g2HH0KNQNxgvAxvxO3yZhrv0bex/29maucovcqVY
KeeKzArcH9IOqHZgQkT/Ljuawr21h/TLDUq/h68RfqDqaodQSt/oq9xtnHzDJtfrG5fNbZurx39W
m7wpxGucnLEN5x8/7lskrcGz+s5d/TL/esmivGwPkFGYP/Wb0zC1p0hyI5xoW7RoQONhF5LfIhbV
nyZoDuCrw4YZwRUJu7fhB7inhu147Fn+2f16EUNO/2XJcfQGcORI8gECIH0vCGDCk23MRDS8Hd+o
wDtjujm30vZhwwKI3kriyJVeTDAmu6JcrMaU7+gkTdnGcRK/0ao1WHK5ZtX0zc0sze/D3j175J2A
UvlUTJ+/JZpA3Dfs9qNM4r0V/c4r303WTNYtQ91ixN1X2ttHxLibkMU9OKRthQST2VSNfYQG+DFi
zWwZKFgoicR1ngnXkiKJSHD50a6LDAOJrtweos/iQf0NHdzoj/8uqQDyiHdZa9NJvGZOTuZWzS2r
rRAFzt15OvYvUURCURQLEbsE5WF08OBDyoMNa/0fLMufkWuWRS+LVnpSLQWfmnaM8WCKCJC9+CB6
CQwDs5ISpAWUxZyJMzq+hxQl0XHz3iTb+dY1saYfTY3K/8Pt+vcn1T1f07idFiulpWDMS8/H5RbZ
NqjfnsrxdvHMGh6Px+bsz3ji+N8dt2QFpc6QEgilHZ6PdzKbCJa1pyTNeyy900FYEzEBuyl3/R8O
3Z9xaw5SlpdXlTQf81SCbmwGc3Z9UAZkAOTxsCeEsPsv9DQRAJ8WL1ijuy8O1d9G9c/4NV/plCWS
frmxzkKKUCQZ3yPGTmPuG6Z8h/wShbCvUbMxe/x4/hm4Zk/aFJ/zTZuB3ZhCCWg0odLj9Bzq4Xje
DSf8USKVu/1ntJpXZJlFmmxKtrc7H2QhmR2RLmdf29S9xI1qehwe+yJ/xqvZktt1XbZPYnY00YwB
ukRTlDuHQ5s0B/0pBZqoWwW/H+HvnM1vW1nzf4o82V+uEvaji3zf4EL7CbWL1F4YEDJip9GgQAYI
VnLZ/VqPym86xv+8zjUblidqaSpAK6fd1ylxY0Ricui8CXBao7kURum36daM1kZubfNVxs2ZxUD6
6WjaV1OglzZ9zMBNVT2RtOvoIFkoX4eTb2/79wVvOlR1EtFJVbRVWojJ+u77O9711hnatkPA+vVF
xPr7aA8A3uSc/xzhOkmoMLa7/QKZN4HYQJy0QwT3ql7sPZqJdIkAv0PrEfSfHOWDVNMqpKWs06lg
e6Mait5xODk5+EWU0hdNRcdHJd4fX1azYdatOmhSKmwYYFjB5MR00nPTFeM1GmphkH7Z9m/czb2h
vp5lw7ixDKLCCVpEEEbNiKob+YmJ85U7XyRo+ev31Vce+17/vtB6zVxZ5eq01VIMCHE79op5Etbw
RhDUnDo8jZ0OqsECujOSo4ahHx30tipbECMBZ2n1jGL7tMj3UiphKefq3FhatCP039Gr+ed1JseX
BHbQf1PclmZPaPQk4viPhm945P3df0PNnuna5twmqhXfIHJCY+q5AUgxDNn/x5I9ehvuR6tZsqu+
vuhZJStkDdzX+L1F67+rPcUTYtieueSRQAN7UnxrM4cjt+GmPfQ97oevGbHWulwAAf9e8Fei19y1
o6XA5eB9rTyKWg1r++ituB+uZsj2prTP9C2zXUUl8ToSeeMrfZNwd2xqa088UI2XSDx39Ut0N2Td
u7pe1XSjyQwJGO71feVMwdni4nm299YhyTcJc6fbtKoN06xXrq3DTaq0A2O63wA8ezpeuWMyXixs
OEn8xif4kaG4n2PNKhmrpL2Q1CvjAW+LUbb07YgiB+1MvjOZ5J3ogfL7Vn5fxd/WteZNXdJDoWln
Tk43VpfxKupe3FeRfuq/+8C8SEABLgqQv3lJPtD4peEK6S/kxEeNKZhH5up+8jVzlbRLfb9WuK84
s7pf9BfBAN1vPmCsuUPPO7119n6IKPyo2UA37XPN1VJvVqLouThbXZLzyK69R34QPeNsgXshgHB/
X/OHgeL9VGum6bY9bFbKjqmendgFy5aK6iSJzSUZa1q0UHThMDeM2bS8NQMlmVk724s5urjsCQ26
uUMUIWiCFniYRaFJfHDoTvMRNhiLxhNWs02HtpIU+yuznQm4ejyTiBpiH0QzMkrjdvRJCTpzRA4m
nFgvyCRng6+vRgPZtMU1iyW1W4a0uonpU2yHJCMATnaw9BwONHmvEemJhgUX5/WXi1V3taQyrRZn
Q5jkbjzAJhMujMek9kggA7yYuBQsm8a0msashYRKlqhm0ropMPcGOR2m2nDU91JIE3EbBtAQB4A+
Ze6ClR8PpYjTBlA1cSYrWzRumHT6LzY5Vz08xnIo4g2OxYbPfesdXRASIswZJe72+WvU4R3tfQYt
FG5IEQ+R6+x7nQ00IQX2KE2wXuVPlFZaH3nceHcaHtpv+PydM7XZFIf9JWdZrXD+ioKQQIIHQ693
mFG8+z/SzmPHcaTZwk8kgJQlt7TyXuU2QllRokQ5yj79/YKDf5qdw1ZezKBQQHcvOpnuZJgTJ/Qx
Q40VodpuqyWEywblpUBDgE8/JWyH3cqrIwUsPK2621IkzlrJYYNqtZXuDSpXGxzUk0tDDrzbXuIN
pov2mKbJa4wmuge67xkBXB9VKczq5wdXgHC/3a7386PcEm/Qo8rUWfhOdmZl8yd4YF86WNLcy5oC
hdfb/FZeR9n6bqmgHWAe031SqHf9GfK3XJL/CL41BQgbx3v1frnJiBiGNnkODhAVHb7z+i7WuPbA
6k6QAn+1hbW+Nlasqfi4sCsHU+czDNs+bM7Jj25yGiuppsDccXc8GNGKyd3Cl15DnrIAzkIrPDTl
MiM+DfQQaW1qsE4zx7pc2tylnDcIdJfv2Zr2Pqb3jOFju34IKmTsjJE2c6KBgbqCdLezEadxVUZs
4FQFb0IJofgJpih0TW3gXGOY1eUU5+Z3t+rVVUUuJVt4dCL3Y9GhS8Rw+Nxt+5P2wkvDyJ+MHi9q
YZwtdxmzbgi5QRckTg6LMmDu9bwswWwazniM59Tt9yfu5RnxQac5mzBb70v3kmQc5wevV11emtzg
kYnW/q7Boy0+68sLvTGm4/qQtgqrCb/Pn6FfaVP5MTv0fkSguflk9LUUEY3Jkikq575hs63Zi2Uk
C/BycwMcWIH7JblBh6KD97LznjFwCEzpjrPucCmgtE93UVwTb2rnvXTgyLaolYRO0MVlJuWssY8K
YzL5fVYAqbrcrGyktsr46b3zhLKuaDLFPfYpPG2W6S6TAEqPj5bOXcxolbmVrS8rpXuJOtHM4IUW
K3Z+6xNSPfE2CEa606R7V+oKLO2t62V9PTNFHjVhmEuCtfUtmLtzZhhgVFA9nmFRnUz+GVUrbCtp
YxnPM3N3cCbYhCf+3YX05zG9RaBDXQ38NRQwWtdWjcMx8x+iFpsIOeLaHG/d8feQ1m++37w8a6OW
mndTrfquJLe0VhIPvOO9WWFvcJ+2pll8uBTOUpId7sTTHBodJDQUT/FqmeV7XJEhhaffCzip1CaM
r0RsW6FzxT6hHCzzVf32zG1+0bCue3KqCCVrTOtC+lbuxqjF/eVGzUjRs5TJb/kUEi3f1WnoMyhx
U22UWndbGopVdDrvVlZNrKInLxhs6GItBNZh+Nql5LHkEXjQqREVaEqav51eBYBWp8bxmBiM6EnZ
y3TjN5owWM3gzQ6mPK/TkCpqLmsp7F+h3gARb7AFtKaoBn8bCjAd5kvjXjdYZu7s26X/IcWeY9RS
xZQ4trDPuEprVxe40+6uYjBdatG1vE7lae95FApMp38VuKVu+0cb4dHYSw0FmK7nWvVaWhJxeaJl
mTto0V0cc2lY94ZO33AmP3brp/lVHWuukg4PLcVesuono14RM008YWmHhqmNW8HCiqHNezrC8H2M
iLqgg6WAVN0yNrXdmTMFX80bpC3YlsKJZj8hIb6jwiE5eK1BKpv1wI6wFMvpvLc3xHUYNQ2I21U8
ackUwjwfc4QbnCSqMKSctdwh/WC3tBE13fAKZq3Oyb5WT7KFlvqxSMyHFbGdWj98pl4aT3zlN0ut
0dcKqVjNgmvOVqb0nHtkN5slZU1bCWh5YoifQm7ufMgV+nS67TJ0rjiYJD3qeHX4+AeLolaxSb7U
DQxTxXg7GZtNtE65uKg2068LF8fZe8+SFZYabW3orniVf42nbPIhnVul5Mh4Txb+quQOEc2fwcEM
wyt7bPrtbctF0X0095vahiJ/ONiWVTGrFTprZHiSW+fyrnarn24n1vklGOCgjw+GAzwzV3pmDRKE
47/0IcNiE/HvQbMtyA1a3x1Jfiwu5WkPVZUAaOQenYlivVO/MaIhq+YsCQ798xr9Gk7Z0XNcRzH8
zgp7HvQZyvOQPmhfyVrF4Th5ThkcIQAqcQ264zj7DxsNUnerteMKNFnkXfr1GcpGp4eaeThtzxws
gmhjtOueq4SM+kvklhZeYxjNHk/7D+/gr/GU65tG6/vyUGHaPAUg5YfZ5P2dglqWNyYYIvaqO6Mr
5yTyhX06+no8/h9w+tf4ihdUKkeH0vXK0bq4pAAweFrjb5jM4HQTjoG2d+Efnr5f4wmk5E6VaVCL
WV2yvk+ZYTMP4TYwzzvCugRoiW9p5ld8cX+Np9gZ5+r1Ehkm4+FhDnaTTIQrdsj7hzufA+X3m7fU
QUWCDq1UeGtjMdr5KhaGVZ/Hu10qwEHCgwZAIAd8vDruXX/GO6h7dosR+dd0ZTlyy2sltVItuWRI
AWV7Kk89DOoWWCHJUGmb2nzSMZi1c1RMDPNet47VFKS4udk7wPEFLaT88J2AKp2GHu9pVtT4ACrU
mqDGKa2gf8140qcT8/Ewra+dD1qotcGM0fWZXPdMVO7doW+GWS1i/9BvmzS5p8i26SahFyP75NJy
UBrwah0XDXBmZODcHpDEi6qNhM+T7pw9JFxIQrRSKsk5brLlTY1zlhWSPFoPBbMWu/K6sd5zxikC
7VXdFrydMeRH8offW+Q3CRsJiFwzNxSugeWO6KT7o9mVwmR8DjkzpMtN+1SLzUbpxNGjSlEsEWl1
deUAEkPH7+6iX+MiWE+/Rt3AcoUeTV+BsLi0WdbLW3k56CnUs53j+xvmwPB73bmOPil8rGWhXdo0
07b4P8KnSgMwlqXqfG1nS+8NDoNpNBiHAtv9PpeNZuG0pPZ1B+wPYbO/L7laWNQ4HOKTVeGAPfWW
Taoy2mvv494N4NHjMkVjuC5N42MTNMXK1i227nAreGYu5tbVuAvAQMUMsHUlsDKmkxvR84WnO9p/
cEx/TVXBM+Tg0mNjzVQ5UpQUiT6aP3acZw6Te2nqFZjEynh0lhQos+bxqbY7Mp5UpUldxFuC1neL
83umdApLevLVfIxmOvRU0/6LxamO98ARuoUeUcgVYd55F+FFOof/P7KEhftXLZfrjSoNWNDe+f2B
WB/njetKDFkcz15wb7bQXQwpTyeMTd3Fk93VRsYKfezciMqSGuflYp7K9YydJ+mkxTSpDRt/f9IU
u+Z/Is7mSzxbb8AW7uWvgVWZyfUaMbjbXp5eaMMk/KkHHpPy67qv7ytnptnG4kcpN5pivzZ2sbkv
bRitgvMZTKXPygA+9glJFyq3JZ5EFJKSF1jhpffL8GLCO+jfugfHa+79kZf0fqIZVYiPD1fx/cl9
lfI0pJdbcjQy8wNzKyAzuoWZROTVd2dLj369uhCadkDFnq3fr7fEkGWoOUfKINhpjI/h0Kf2EMqb
NrIs3/+P+5qbn4L9h4N9vO1PDEceEesqCHC66VwzREIKCkdzq8uTFN/W3ICK/bo1/vfYdODlmh52
DqpRspwTGKua3csEIB/NTjFeEVCMK6cFs9v6ex9VJmt28LzVElU8AqIBzAJ0cejYJ8wKidddXbq2
iy6T738mkUtFdjXoi2Da6EnrgBc+url1UN6Bvb0kOikH6xb2wObB2xTZOLE1rSndCF5ZkovX3xGL
ps1aTUdu1J4yBcVQ+dierjtGx1mEZtEaJx8OldJSVDRqzt3Nsw7FiqPt0P8N+AxIAqlgUjGiixmn
dVNSGMinvwlKB7hnLlTsn5qnubZyS/6x8bnRFDBZ3rBu45VlQmLdtQZvAzb4TKsJNvcAci086t0f
j1jIUxb17//NTwGKuIzjG+0bjMj0tk7n6CNn+QblfkrrPufbqflrii1EQcUhmJW8Ucij1z+T2/po
2gp4nFdG5b4+ssiSkrv4L3uO95Jk5Pg2JPDuCHcYTgLZok5DC1xyZB6NrSCJbVqH+6LM2JivNByl
F++iOQhQJ4JX+Tn0t61Xf/5CRpvV1xpVuu1WQCW6pQ0Kt1h8dJHkyei9lX3SR2HVg+IYNakemujF
vnSLrYCLsdte1uUaEy51GPScvQ9krYjeYUeG/r776sNO1pdtFyJH7qQpyFFeH6opNEBOmkT+V8Pe
YNMk3wmMrumZ1SWhvvFmo6XX+dJd4rJuygps0BosNkuyx+ie9BCY/JiWqIAsQwPibHGR3cVAUs6W
//X4dhVTXlBQr5Ztu2bSSIXDl/ON9vYcJQlarcvh6tVDSGIot3CrP41WpZdVU98cuniN4J+c/lVF
dT03uHKyb7fVzbxc7jJreNIB0BUM62hoUJpHlKd5X+nerSJ5oEp+ROU8nxdR4zxfMt3OC71X985p
TCWk35JoqfNcYVhxxPHKRhPipVq9reI0Xm7CysneRdXj1SxVzWmvEw17b3Ezco8OjXz4aQEl32vn
2u5y0O4w4xAxjL2J7RGZ9zq38eN9z1z9f4LKr31XzvopNS9GZcWXSGFg4EXufrSbkN2Cot5wsf9A
NKJARmcbQASayNnDP9e5bIUxodxyKKd+FZ3TakP2n0bQyBVNp+Nx+VUiQqiSC9EVJibtKjUPSnFg
MTeqYvafGygWrJMaZ0C07Xp4NoOAq1Z1nrvdV3mndQ3hsk5EDxZbLX6d124N2q8ZJkqOsClS+lZR
AzogAjEmF3JtkiMHys3+cHj0utTfuhN72KSGS/QU4d26P19aYlQx3vy9/Wpx7JFeU6v0xj1AKSJT
sxxAI5ea2Czi+dqmFGOvzWlqtlstgd3djfVqeWa7sRV7PKE4PmIhOp+pfyWAH0JzbPOE6WjWukuv
FsJeYxqWGTFn/RDwlhyQjvyrHmNMfNd5ro2ubq2HMhhsAd6y48KhbE5z0ouD6b/OnKkg3To9lWlv
XxYj5oX8vQRbF/QOO814xHnVhEpvBKY/mywDwiMTilK+dAVffzAUf+25gn0363Cq2AbLIOpIOHwU
LabopaJdAWFBM+FiOzg3YQXpyqf4srVSLhnq4x71vx+YKwunTmns0KfV4WTp/asz3TAbVo2gjGVW
1LTQZbHfVbc2x0s0qoPgA2rEmKo9Mp0Zn5EUmIcAivsYSDNOqHq386MqBrEVXdLSPuZuc5HeBmV/
sQ+mJh0WYY3S8ouCtnBJe4zuqt8vtfsrvz36+nq5uLvuze0gciGVZm3Atj9bkzMrDcnEHrWpo8LT
l/9GxYQum7FlVBZ8I6pGE5qdL3luz15pTZwlwQ1uObsmdDqb9gKJY/coNXh9F4qt3rIrsrDyH6JY
G416/V7aH/iQjkSgX5IW4muJF5D1uDrO2ID2jzf+vqExTfOkLUkvsmXzgyt3cH5clMs7S16bl5eP
QSDMmfHzMzEen2RlJvz2+GgUei75AZULVy1Vl/f1mtk+vTDZecipvLYGjQ6W7IoufXI4ASBKo/vx
56pDAQDRJt3bUygvkv8I5SLO57Z9LBuy5NQecOuv0+mxBx+ecEv4iXpN/9CeXXu8tiiM6uuF5S19
dDsUMyOpza3F1ZLRPaRNaE9Ignr1Mlj6U9RzUgn34DfN9junTRHkk2b9dadNMS9Ky3OapAtTAMEK
k40rbToHa4/8A4v/Xac5AW4MinQSQSUh1PFZhWPnZxEkM0qYNV9TmCrPb4Ridtwv63V8nstpoH5Z
7L5p65tImzjqsPBcDGzv8fwL8x65EdVs1Pq83dcjGbFT5ez1enBnN20eHGw8WPvt9jmEkyzccg34
ZwqqD3ZdzTNFt2t9k95kqqUm6mK7LpKHVb+1jJ3pdFAJjCdSMD7LT/eA4RnpL/+9snSN6QzWz635
86X5HN0VyO5pzscxr4v5aVuRz+mdSSVvxnvn1pf7P4aYIarqO4enlzgZ6KsV0S907fK7oGCeea2U
FnT5Yhc6vWr75aP8LuUohC2efc7dBiVQ/HatWlVhODA/rIJ2u2RnWcdsWE/CQnDfEVoLK2G3/d5m
OG1gqCimbdVrdaPWwF0sZ65PbpG35umUss4s8jkgRBPAN5IETOrAuLEct0yBrzYHU3TB82MqALto
nGnW1GDMRUS+1csSmuPPGhovW+ohlygYixJD1MNfX7n09358vwoVZvLDK9Baim/XTZJexcbBysGm
+gDZo4RDfoLQxp+dtDOmDauUrGQIR0IfqZu3yc/c1xeZFYWJ8l+jQO352KjAlORrROzF692QchbP
cjVZeZU+ciBuMx5M3E3QntD3WgM1hYm//OAK1K5upa1l34/s/gudX6dLn2EtGPPohbEJK+gTkuE/
mS7cDbR2/h/pP930FXgtbezdvVY54Fp7b3cIdvfI+dgSV8DKxr2XZzb+MnHvrWA2/5isYj5HtwoZ
KV7FvdwqVCXFlbsDSbkyX51PbAHP/QsvXQDfLaADFsm63kvn/EoW/CVIiAp/r5GUhNq+ChJRTyHx
gRfYWhkOUpO+3wjvFNamLnA4GVUuJEtvjnV0CWwuPDyD0dPX44Nc6BHnv1uxYUvla9mmtao8lKQU
Kx6B8pZP8IfiXgQgRnpMLMr15QdUDNLl5mol50UqRolEybe9b9xvCInk29gW6ls1T0ChKZYfUAHh
dLVbJ9UDM6w5ZRIUtO05zgjtgQ9QW/skGZ3uogsiz0iOe83O4lmzwhp0rCponFKRn+4rl+xk9JCE
JIbqIMKL6YerPYc4/Xi8QvTPz1dBxmPlsr0v7twGukb4MD9JRFApeGq1mz+213w8WOH7mh9MwcHl
Zr6qwwIU/xr3dh5KsR4NBJ24jW/P9b+1+n07fCeyorOp5H9+dOFUzFtEi4OFxAOYV+9tnJqT8r6T
84Fl8fl9DKpQ4k9e3MLranZ0l0a27NHYCuSZy9NmSaUKkCdKsR792EXVOdy4mcpD1wiEpP21+dBs
bUawfzSuAnSLi1mCkHhma88BEtloqAIpA7QlFjw8H7uvxLvIQwgb4ZswPZmnRhuJkYlInE3OSE/4
VU7eMBxbQ1SvA9TnhCBR7jRdn8715ii0HKTZifh1RtdLeB08PisZA+TB16uVuSuzEVV2NhApRXJE
2YmETOMRlkKp37J9WJW9sWP7CNB2eTL7qGdJyJ3MhtnwdTtYKJGSO7eqREr1GNmGdef0bH0jjGi7
+rLr1pzqiDYnZKRFtiJ2s6QtRIBX2t753WHDT5Cx5jWl4LUpURrv8foU2uz5b1KQ0bYv50P1kiEj
yvUDgwCRaA/Bk0LEHQMZ1RDcxNHo8bA6vFBLbc/JwYjPqH3CVAo4UeQ9hs4rziFmG2K1ukhgYVl6
fpYKHO6i6LbZXuTuQMKHGBZM9yF4QWppi5Aroug0cXMhXcbBgeo+GouNjlTa6SLBhcyI/GcoKHmp
olJ3XzJrylEl5UMsYhpEAZV215V7laD8tNEJ8NM5jXtE2lE9/VkMvqLenAA1AYpRR0tcL3KY85+k
YGllf1ssKiseKunW8Eb7sTJOWzOg4zFqAUNeqSH0Yn6sYAJ3vvOlo0xqD6ACqda6Wp5fEvkAqZet
Pe8GEMpb4wY2bNkjJbAe3VBJRDdHG5/RWHA1BVCr27R6QG+WkQ9eb3DpwQmpGA7ABu2XEB4Rqckk
ujqTOKDNlI4+kUn+/xOYJP5Zt+o2FKTfbTdjc6sc7WQvTwkdrtADpbqdogGyf054YPJ2SHneqNrX
5bcL/UNG/Htg5S7c52ZamZvbv+z2akiYBDku55uOCZ9nl4aCbSqV8RZKweMrXxgVz4+rHP5oX04a
l/LOnJbfOi+7ltS6f8C6snc+5bXfNb9L0tFtVzsHqJLituCmepr3uzAwmf8G5bTvjpXGKomzuR+z
xju9wQf6EE36RnwfOrF77w+RJ5Xg6QoBXohBP97X+bXirC+apFCxL9eo2cKxR05RzU1cIYyc6zSj
AZFYf0IlxAf2vekBur/o63yPCVU8wxXq48iZPQkYUrATzZ70QmWFpmLuS5SDuNrfDuXSOZEvIWwu
4dnQdtkMV1q96ZC4GPhzoymnbw4WpfGN0dJAaIXCYxw7Q8C/25+0dVe8eL9zoylnbr8zrsfNYSOW
Ii4SMalBD8jvtap+0Cr5+MpctRBzfFZFrxxG+Jfla+Nwcqb+cdFz36CcubV938wPdb6B1ma0Qh6B
+zRd2odieyCeSc1M/zh9lyrOpTZiUcibsnKDK+i63Jaq1dqa5fYw3gx3fkDvmQzn/UuYDjCTp6G5
cULJB2/dfXhIoKsLDfLVcmjhks7al1bb38wJWF1aOA0ljW1J/xbN4igYvL7vqzB4uQYVmpyh8Ag9
EW3AAUC4GGHdwh307521N102P2hdfEY1olJ2BrvXgX10L7EXt2vNdD46xs56guBYb+OiqSxGqIT1
yx4SwzEvZ9v+dq9cpRoK8SPCffevLw8/szkrO7PtK0p01udi476WDnA/iY3CTKfM/Zkq//cIfRNn
67kicOJBa6vV3K/5BsMWbZT5eO0eIXXpwjzFL0NuzxSD27hAzFid2DNI/W/04LODlgRWxp/4NlTv
ta/hBNe8o+P9FJunv8ZV81lxZb+u1UvZXiADAFmgV2/TfTPYfJMwvotaIoYJ7TeRLFoOmu3Zezd9
gso4+REXT6/Aqbk3WcYvF9zY7mivsjFYBklh/kD9Cvbojp6FHgM5xnJo6CMq+KdmU5e5zGKHD65s
Fr/IDX1bIP9Zv67MaRUnDxmIj+n+e3pZID+DrxXD1ZXumA1Yhf68A2kBskJpODk5ldd/R1u1rDpd
nGswkCrZYcl9ynK9ulT31oJVQKxL3ITpWFYA/hm2MmThpyfNMy2I8I+55wZU4CqOE2sVbSIGlKaX
0sKrRFxpQDdSxk2dZ5J1VI9Ivd1EF18tNtNzYytodbXWSWVTmxvTJ2lmxSEkhUQvLW9ae8Y2Rj98
HmCY8SIaFJFOfNcO+9xXDp9mDQqPXu47FFQ67ozK7ZqUDKI33mC3Q0oazo5zp7cPzqooaG889Fxs
zCRCm4/HLnZYc2Mrt79Ka0DUpBibYw87qux/JF6CcRB5mR7RWF6sxHmVHltbAA7vDHG6JrWl2jSG
uH4PToKazrESlFBqR8ugsvQMXwbHcBFKvLCLwCEBDk/bFFGz7Goax1yk23W6Y0BRjhALcUDtTtby
NHzl3BFMBb8lUPB4yYst4l9LruZrjsfL7nY/cey2fsdw0WgTo6Texf6icEuIjkIM0vKGC92P3KiK
3ZXs03O6P8phf6HVBm9xADNMrKG614WfQpM82uHMOWFzV+f0i9nzaGcVI6xa4tXdrjhjvR6Xi+wk
fXjY22dWGLWyxKU06SkKdbdKN2HFGCNDd1vFcyYsYWmMMXLxU3SHUYSjMApYpaU1hVmEghB01qWl
M3XyR1NWYG2Z8qZaa85WCSVrUe5AnL53bpVowEGS+k5r17AeORDmu2w63OL+mbC47686cCGFEKXd
fllj5YOqpmU2zFoFSXW7qnwQXP1osT02uOfSz2uA7NdobEkbG1Ebm2GMSqerp8cnPftPHw2qAGwt
3h2owWQVpNndSyfqEg2hLcTdiauZCYgn5Djbl+fxOJqgnk+uGPPpp9T6gS4ymSzhhFoLR9vuKxMw
efRZCt6mDbpfGxFrwVagWke9iNFr0Tuhs/JKeOQE6xoIEVGpOoYx584ObZeMsk3ExBEW9qxP3QGS
q+2lt/5OsN0mnVKXYBliHfX+CMkmXBlvBAkGyqm2MqEozf7bPip4HdGQqL4WlOw8PeFg8ECLwhj8
ztd+W8rgdUEku8Bkzg+oRjRLx90uhiLNgFSB0fKQhyEIPC9+7kygkXYo9eiQ+SWYhzLs9AoziDLq
PcHaOfUntxVm3JUcHa5mAPEWagJ9V54pTWwRo+1WnS5tDDiCeOIilfiz6o0SmsxPzO/JCur1dTaZ
rHtrN+JX2+CgqOD8t4nJxHOmDvoc81J5y0o+SUidNBrR/Kx0ttmsaRCwyP3+bSwl7JlYc8uqCRwQ
D6TVsLDrR1lHVokCOreA0rpEJDO67fbBoX4DLShuY9zQhAGKaGu/fYfyCJjztZUmqGpPIaOSyY0C
q0QRIfduEqF476y+yVxymB/DQJGH8duoCv4fqpZ9K2cwQNniKqBWJR4FvDso+raxbvB8uD08tDoU
LnppGbhmIjfVsG1I4L9vcdyIjHmtfpdlzyJewTGEkSkCOy7M01kmsaMNuxYuMo03wVjGxIZWoLa8
uB6Wx5IhDw9ZAKk8x4i2M0kSZBTwYEb/wqKgIujXiArO3hunlblLGfGIDvqLFQ4QahYpoZaDcy0d
G/wKqUd4GJpzXS14Y38bWEFSKo+PlWXtZghF4EQLnu3aeXmKfzYQBjrSjc4KA+Gims5uIqJVTtJ5
ltQHotW+sXa7OFaAQEgqBCowkXgqTDzN2hTFZH77RAUwt3GtRFkpayOdFd6Cw47MXaaXsunFRCKk
bpj1kebEaey1DyPCUB2612meQt2hUK3be+mwvcwtPuPkehL22vR4UYTAIQkPlCF14xWkoJk2ZeFl
u07bOlu56fH2Ftm2sefoE++TnHx4ChBMIfflfun7k+hGU274wq7El5rNaLBUKt7RRQ4AwmPov/fX
kH6bWuJdkdvy2/QU465iHa9IlDFgTLUjZx4R+g8T6pvA+MZtnV6rHo/PEH4OWlpCQKNE+sf++hHH
5T58jG9F7JDfPka58I1FlBxvywNrjTz7dWITQZIQ1xje6TMF2stpl8YaUEOeR3BEqIV/snUIW/RI
53dbBYDKcXHdwzzlkJPjMZ8pSxyKJh2EM6SAiKt2dMTgQlDPD6lcffsW3W6HhkyabEbVnZpNTAOH
lKsD4GACkUH68EYnbX2DmTUFVM23/MjqjT5b1vV+Ze+pCLQo6RnUunBRdjyf9jK4CzdZcltyBK0t
rtU37Vzr3bAbd8Wf/46JhNrr3tXZpWjcfItAQh8/oJ32Yi+tOj/HLR19YDEfVs7T10/bT/q4vmVP
BMkgqixo/0LF8MI7dX4mK9GYgtpJvfjXNXGr2KonpxR8HTtzV08qKfCicqcMqPj9MTPj8jI9wrQQ
dxUPDhCZtsJlOO+S45Y+SC6mA8p4GogviqD/NqxiJh1K0XW1q8nRenmznQ8RHgi7pkvjIZZJ47MV
8Vh+G0x9sOun/SIqMRhzFJkDG1tpSaEtIpmfNPn8Zu9CcgVs1o1U8c+65309vstFOdPfvkDBzVK8
Wm5rDVb5Qk+566eUD6Faf2i9lZZO6ex8SNEvceKzQ8YkPBL6JTK4p0emEdQHiYNSdPt9EkNj+jjx
3tZamtfsD8/I/2DdMhSgTXbnaLW9skA8sL03QmXiSGJIwTFlQ/QcW1nwP981y1Bwdnla7w8bhH9F
aVyEILI6RcTN4fa8/9vmW7+tv4Kl97VdWy9I16OPugfY528Usp3pMUJsqu6uvZa0QjVez1IW27Gm
Qzr5vPahXq7aV1pDoPrRAGH1lXyP3zdqdX+/exA65vOdvKbINEpzVHybT4CDh6U5mruaM1jo4/0C
OMtQoLVeXcbb9CSL3nuz6rTyOYh7gr1Acff5iUHNq1tuEifSRQmK71+lTrrWshpVy1Iu+/a0uSWl
81aCRLSNHy97Y4B0BJcPIjfRz3Dvye1zM4KjvdRATaYg/Y/Dlhtduf332vLc2J93Yq6LqQbL6dq8
N1FYrbq9c3eAGRNMkwivZTymdYUPB6lNpazovaCUXG/2++SRzParj2FPl4M1bfHQ7Vq5NQJtj1Gi
0LEo575UQYnkvClBFOZLpaeqaP7jPJYg08y7XRK5WPh0EtW29Mz4lY/WR7n8x8P9fk9MdiercKp4
dTTj4ULtRzJ+yafzzdCYhGTP+rC9d0QmpLDV9aKetLe6oLalt8MKDY/cQij4sN/Z1bPB1RCmC4Vf
sKIJG0+3eweSSRVSHvUn0iWQemYIslJmuQ47h0CzG7Laj9ZFwYzDcXu3o/paTu0b9b3YuqQ5xaiX
nAVvuS4mUmz75GatwEGlXIpimzZEBNMMl/pSyt2m14/xmLepL20NgGKWXiuGWBfL5tFEFWCw9vvd
1j4x0RgHCxZJQtB63h4Quxpje9E/gNO4pfWDELYrvFzo2mWylFhCr1bF+Z4TjKEqBOK45bxK2XXi
3prrPUHQdxTVqwMHwiYSLZGTYuJg7kTh0+OtyoTFH81Asd3SrT1vbFbZVlXD8yeP/HzU6cFafSNB
/CKdBoNpRs9ouM/rp7pThV7uhESc3qgx6qHgT0nR5/PZfd45UV0knk+tPloqq24H0pjOHCkG4l/7
rGpP7O5JlK4M+VpEl17EkcenHiOqQlc1Ahe0OdcWsxVVrFdz0JLF43JhqdSsGbfoLGfL87hR83bd
3TSnYfIBZ2UIwJGGgeXanPuj0kqvMiUQ8mB/bAWCL+V77ZzaCTOGZ05RS0Kn6PF4+Ol3axnNUmgy
o+2/cl9y66zA6Smh/2fJAtjKvRdSPx8scqUvTURojzxhpppTmDXyeDRLBUhrtXRX2y8Zj5A050pa
5RACNL1BrTlNhdePWyDvXCTJtzZuHNr4sTM+O88IjBHBsT5gKmKCckfomM0z8/iWFCUmq+UqIsxw
tag2qSn4Uq3U55X7NTKySuKj80ER7Y4gudlsjW0f8URnJpKn5AST2Yhk0ejp3yFc7gsUpIku0cbc
IeCYhSvgWAerYPEmuaIhNXV4GsTpAY8LMW+tsZW1vvrH7uTGVjBit97crwCsmIBgHLwRRGavTSks
bNFwgq4+9Sm6IGAsV77xRcS4XXbKXVr8rLVE8+KH/te3qN0novlhkZjzlYFACGVtFYjIBDZ4XnwU
ujEz2iNPdzgLA1a0tbMbjUrDMEy11e9ylxzWt+uJK/gkxdR7x3iPm0APAT0f0hwtcbpEiHeOQVRB
nnlEYWDMPmmJe0U2b/47lFc1vt02ZlzlklDNvqBVAXQE3Ay6+oi3rG+eUivyby3TqNoEbOmKqfak
WB7ia1KvrG/TqIuraSIicPsx3NMTfVQOQ/o6RwQS3wx/NaTyBIHpaYsQB6Lwg+6ZkOJ6TBLtSusT
05I0vX8lq+XSR410EqdCG83TfasCIJsrjI3GbnXDQreoPRzQP8LHNXGzvtsEFPaUuQurUMSfH2ND
Ea+xapUNy6gjSYwavXozz1FsHdalK/mYXqX79mZLV/l0+AG7eO6FBLyIr842Jz9yZnHQbGpdhCJj
Kz++cjsvja1FKVx0w/YhlxG5Ley9uBPQWucbsoyENHmgll7JW3iTZpkE70gneFmYucl9gqo3sTa3
pxhwusGX6XhT59xxcAfJJeARaV6KQocoP5TiECXnk5mY1vwqQhIYuLbUOm1g881L0tZzXPcWUuIq
vaxQyh/90LDka6/XSMqoCCok5j9DeZb39WMt3dT+mnGv3BafQwy7TNBkjKT884nWyDXWnsWfoPYZ
6gPYmn1XCcSbxCBzZNqsRCDGUMCj0GgOQuzs0sjvo5WkB19BmEezVm7ZbUE9sSVD9t4WnbRF5zzK
uhGhRIISARUuuE0BRVsXAiqq98nfMBWA78fl9lS1FzesbGkO80blC7Un81aIngQeOLpuG6+JLHSz
U/M0l1su76MZK5hrHWrXenpixmgZbsin3Nyk5QXUuYSOKAg633g10kv23WtLUFczupgVj0ZXzI7L
/ZzO7R2HHepoB9O83ibClGl5OASZht1NS3hAOwefG2l5zeC686Xg2ilNF2ujxKp3MAHhJ2eFCtT0
kh0+8MZJg8r/OqQCZQtjVz5aVzlfkjMDQeHEO6/7LpFGZE6F5KSrySlMFeQuclkJ4trzE9I0Z0HP
jVO+wTkTRnw9xNbGh7x3WoRzYTy9+sIfRdteL7RaGM/Nf4GCaI2ktN7eDL4Ath0V81TOQYUJYS3M
PFQBNJtaFD7MD6bg1pY+U5fVnE2tkKYRd4bxeCQQ1CPT7s5wzj3NkIVBEotULz+Q3U1Dmd/taJUq
8yWb2kmDzv0F+UYCuVL98vG2XLq9l6PfIx/7jKZe3HrdUAe68yMczesP95qGthPdlS40FXLfoyyB
bVvJ2irXr4SKxCGXdo1hbUyllbQUO0iCplkZQuYkaqlZfIHHf17nXyshNy7nSTYuFeO+T60rOGZQ
9LVq3dyzd1461Ru85r+CVsOd3122nl9XMSIulu4DdFNX8HtZPZ9iK2UrkEmYj17o80XBidPvVtrd
8IxbJYRS3Yv9h/P9a9byUblZL2tls3Fc1dj/HllBckMUC0qe5tR9T3w4pJrzVlRczGvxazwFss/z
Uppcq+wveTACQQGsqiEaX3hp0g4KzRH3P26rgtL7ebQx7P1fA9pIPQWt6XwonSOfw1eCAxPKKC7E
gHSGp3ZhFYBep+auurk3ZGE7BJ5wCAjQhqHzaguJQ4fNusOrYHM9uZaMU8Lhxco0fFrwAVRImB0o
YibbJXXiX7rXl54ej2+Malge4311cz0LdmydFT5H4JF8kN6Rla1TIRFx/Fk2KKUr2c4iQWO3d3o3
l84AYpPZQYLcoSI1ca4kY8a2i5+4xTD2JRa6QnqYJ9wXEm1GaYJQ5tN6+bjwuyGllobz5Xrotn4i
pNT3rcD3jx5dR50KbuYlICa3cPu+sYWEvRwu3KhJoRpWz4mm1PfPF/Pkvt27b0RlPpqe208SjxCk
c46b3UZPmLM/oyj80lWZFBKacqfeVFB2UTFqdrTmloGtnlRyfqCfnXAgSLGG3brThdJFGLzZ2TY9
8qkrxJZQp9LcBBnkAcCpRU3puXy6HY9VuXoBvTtg7LUyg4HegW4TLpkOyovto7+vumoCH+LzPbbn
jPfUedu1cPvSnbNdOBW0DYTt5ndLo9d21fAgbAeTkU0m6vGEdVfQVAC1tFlH1uHG+ZQEwDzEG0YN
l8r3/mna1mkK/MEM/jVbBUjX0e5Yusbcd/x/4Rlu3fnwm4KELjF9Ii5igovI8KjcezzLwphL/mwp
iGps7/HdMAXBN5TnmJ4EhYm7kv/CNLp579j85Fe+NKMWhTvyoyqwup6fV8lhyXTfptNtDzF4qPek
9n+go+pb/wp6PTq5CpYimWMebyXQ7UiF1BnDaHt308h/Y2xJLA/j1jMlQoCJS6xn51zf12P8K915
FtPj0VcoGLs4mbFZvctLIi8XiLWZUZzenTszBkPPefOseyzlgD4YUTV/56tNvGqIf3PwYvIT0RSm
P7TS0Gh9psT6ado4o/xJL46uAfYsrZ4zCubxqgQtj5vrgexIx+BfTJ0QTUb/lbhBW2rxNFMtEsXM
2wVqUU8a7+sX6y5vCQrplS7EgUF9G6DMFVb6tYP7/T2N376xg1/LXYpb1nAFieMdqfxCE9QcLp87
nYm1wcdr6pKXulcuy3rkFsNIG5ezmXDSeUFe4j44RjgNiZYOz9X2Dd7S1VnOarBp/KwBt78m2EiC
tXnpJOGlc/n4oTHrxakunC999kMD6Rk25L6tNK9uTiSJgFgCvx8ol05ppE62imArkXaNkVHXGKhq
tdM+vZ7mZzqI4nPulrhhCPa91c7OG9C65a/iNHwEcJqmBkRmpLClDyRRf2942uE/QF/GGW+73joc
uWeO0qrPPw6EGeGO6uO5O6L728o9NhzN2fpDDPBvaC4rCGmXt+uLKYb1Xxd327s7CTpIzgn5d8QW
XelgMTIW2IDoDGIqaYCjMESdw8rs6cjt0pm2e+fG+v9IO88d1bGmbR8REgac/jpgUtOEzn9QB5pg
MsYGjv69yvt7pr3X9mZ9mpkeaUZqqcsrVbzrLhIFAT1DdFacvwwc389rnxfVuH+WmVJUT6iOLf0d
RapgSY1eG+mVVmGLX6Eo0Z0VzzNrwekd6O3tmuMXGbwkgyRjf0qFsAbIlCg+0FEI/CUZ97P7ito0
lna62Look5euwA7BvvF6MFBr+N8oew8i7+Al/fdJl9mzrS9G3/zXEEAFk64rVnI4rTh/tyUEEzjH
SXdBKk4qQ/JQ9M1ZGuuY70nhxM/u7FqbJOL8o7AxFH7jtUKMg59HGejL3nG8t+2xztdRu6Su+yr4
alkj+pPXeCb5R7NMFuAAkNC/LawUTlq4SvmFLyxvsV9b1f0mD9IhsYM4G9AJq4ycwVogpZWRcGkS
ur7H9H+QtRiunwFy3nW1VZe/5Lb/uVx1saCFL7m6C+OQrXF+7q2pzN2l6QQlA1s1o4WqGn9SF7uq
Q5TS+tZaHSSkE3b0TfscHN+vpBvPPnTB1+9QZhrjt9/e69zG3/AB8rMorNDaUlSrrOUq3d3JCEmS
bu0eXIEo+Q4cShppGoOSBzIFadvNpDabOeznlrkKpF/a0ymoXOl44BS1+S6NQcnbwgrSzAla2Zxw
aSsEycJISVPMZoyrcVySKPcpUI13d0BDHF+3TlF2t3ZVUUruJdsd0jQ/ykNAUEambXTojmBdIyqC
igvPymkyCIYJDr3bW6zTh3lGrrDoa2yZ5m7JogPKlTxVxgrcj7xl4m3Il6+60axNVDuG/hWvwQSW
EjRoh/OedFqxjKq46HHldeXCdxwrcf1gZmyBDBkwhfOju+q9vCxGZPBHvGInwIwPTq+93okOm8cW
U1LvO34nfH2mG3CQduFhIb3eOUhT4jHxKN3NPm5vFbX728eUw08L31ib10+Xw0xim7vuZeWBqDUX
HsHk3csG3u6XtYU5hbYdnqaXQ0+Gyh6xLIvQoIWiDe5Qhtt+RuHpoUa+IFy0e71tuwfSnuyILUA5
2DxOUxqLvPASdKCb65MzeO5FI2nplyaAT08wM+/9d+H44A30w/oFyFJnLGdjB0PKycCCwhRes97r
pYnjB39uDmYimD2uPR1wXafucl+1sB+r8/5ysmLuzo4gk4nMbU6CryfjodPxOnehoWjW7dbOzkcL
d0GuR+N722+SMQDYEUWAw8PlSBpQxrOxTu5fbItt2dB2242qyvuzx0u5GjP3SsJdXiakJ8wBONNv
7kcj2lE7sKXCdfA5pdIheLX4fh5uAC+uP06ejp4sdwz/0BJ1eDGAkBg1qvu/W5ftwZhYi1PjinuN
NgQ8vPbt/hRIbWQ95IiXzJsAcR8aGgNbiqRiiu4/ghWP1blW7fXeMa/4DyBLeYzx4yiOeHFAfAi/
2pKzPOpJHUrjvnrDNKv1OqXyqvy+cL2Y5dOY0XsnYpt36yHg4fbg0AK4y53egw7VAgNKA/uCQOWS
nVaVhrU3EViHsU8g080PHNL5vQmYvGXzf0E0YpYvaYy+BLqz4JqGTNXVBQildsg07Hq1Vm3UbPWc
11marZf1zRV8AqkbcpQCHXmQycWv761H2WwpH+oOuTQ/VpCqHDKNhXG1mh65XVSI8Urxxke09RIm
PUs8QEZBO2Rd/uQfF7ogUsnaWMbVSJzJ+ooHI4hl6sMg8yOy0qhHmaEjTKxPt5V4uQNTkKnEHcfL
1lpeMza3S7eTIaEzafB98IrhoH1NC47TnaVi2fegkxJzvb+CdmCRNCPMGD3ZzidgL9qvkeG/QtYH
Ckp3h0pd/p9lqmZ94SanipPKHQJ+/wbGeQHhrzSMA0D3x+NucHtb87934yhV8z1vzN1kY/y6s8I1
vAno/eDakpnIf0RbUH6nKDr+hiaQf7FZrSd6cZg7fvtbci/71rdI5qygNw7mJp7BDsLa8RlrYLBI
BdzTNC8XmvvcC/FoGHdAzqYqKB9tZq5UjRT2XtFbk+vFnpkLzlxsFZw81JUA+VLnAWMTkYiAj4Yo
CJj5KwN0iHB1mebSPhNwWP9TIKqxrB0ZN3qFPxA9xic04cqj3EMUFCG5H26bHd2Wl+JeixIV0ySM
6s7stLviCYijHuPO4NCMKKUgVCbXJKAAgDySctacdrlxKixW0VtWEh/qqz16i15J4VadVvqjKQ0G
cErjF4Fx1KUQygMvuwYVW7Vh11w1BWestml9tsnVFpuLzJmXMu0NxRVSDWplwMc1iyzFlDoFkYpl
MrPDyjREU4KZwia0z91tNA/W/jyADaMN3lU0Ju96IZi5IUmjSk87a778jRc+Qjnk9byWzhN39cse
S02PgsJ09DAi2M5fVhR2UNv8wxcE9LI9afmGSrVp4QuUs57Zl82MicnYqJdm8EFt+NxCduoNGJ3I
tIrhfO+5cGEs8cA0J1DufBVEK7Yqq7sNc2nK4qHgaJJFoSWaMeHTKQ6oFOpybPWXDspbNhenUTx4
xVzNDotVepY9p2gEVBDEHmo8Ik8YAhTTU6XLPfpDdRZWqZgr25EWlUsuDs2Bk8mDgnvOdwLXn0qW
P9gHFHJDQXGJfRbKya8n6/G2Bi8vIv18hpoiq65tJ7n8Omc+AYPJdJ729Jl46LVPWm7I3dK+as3d
UpNkx1PNTK+2HHATZpEPQu8zo19SbxHBpYYHtLnDVjn9YaADZeYkHDc2XU2WNdbLxWZyRPKpsw+F
70ZcLwiQpwCnSUmufQtPn/1PgQnQv4BC5aGNmUkiybu23f7VLXUCNqCzJKW5YhcYTsOA602oGH43
pdvMTt3YnFwYDkZTyj2wMiHAyNO0dK+m3qS56j6DQUHDi/r5Gi6jpe+wiNsXohTJWfwOxaSbp1rV
tis8fNPLvVNgE2id9IPtwaZiY8AV+Dt+BLkq/nFX6x+XOavFT1CsenWd1pZMkbjmYNImM2zvQc22
B6mHRQ8BkEqgLTQ880jHg1lqz4uiFe1vm/Zhn8wWaP8AHdCmmDtaVtECM2g3Z83W0Ax0XfGlbnJR
pKLrL43U2tdWS1YrY8nemthyRiDBU0P5FuI6jftYql2L4hTFvmqsHXu9YIUyoxdWRzgMpSMuIpWJ
z4jvAK0vDqO2Ba7UcSkKVtQ6IW+aGVvWKcDFO4hVxEmcMvvmlUoM7LZDmsI1pqQ0OV6Uqej0XX3i
OkbKZaYF/lf/Gf1/0hTLWpmH/Pyfr66i1ePNfL3LtvnugnuxSSzCoiIINoCSXFzRI3ruodJuscIy
/+i+qFWSi7Vka+ueyc+vWd75QHF2WeKCii/xwTRa+CRQBpg12B7sKAsOlGAeW2OYiShQvZAOhfV4
2Br70JyFYM6wOFr9Uhb8Fr9V0XP17Dw/bVP0nNvaM1tcsiukXqejKD34oGdjH3j+FGyYtQg+90Hl
sQcMjljm62s4X/Szg39b3elen6Wou9WpsTfnCTeEcdlvuDn51GSQpb+Mrq6mrNMvavNGMq/U3OzA
6qF92cJhiYpvjugWRquzyECf2dFtt6LQLKeySjYHrgZvToCFrSUurTelAYEcLgjtJvnmjKbAk6fl
DSzzcIonrSi2VcOazY0YNW5vuJL0aJNHSz0yeo2HnEqGCtzwax7pjHxeVVWNfFGuouEOLHm2AxtD
3oFRZ9CseG2vLvd//TgaLeh47aRvj63W8YMWhCeNxtHeJ0XLbe2FddzWWTRoBsGKhNGI2UfRKxwj
Ug+r9m/fX7ss+1BcrKLh0uuVksJFtCoKTgb3UlcQ2jr8OHn4/Af2ixEnvoaXbTSQ6gr5ng3XG2wd
KXG+8NolMUNJtN+hY5Iuqcdd9P09XN1Nwq6uWlka0BU/V9GP5ty9xJUE/Qi+hMwXNP/k6WX+Cvr/
60t3GPJ4b9yEfPOK6YnNJrE3cb45JPeEbW0dQWwiTgy5/GEGhGSvTbVprr2tKDhwtVZlU801Cg41
7JHetH5qTunEAxoiZMWD+pIJ3tHti6CzATmZX2Gt2ZxBm406YmEuf5GnxqGP2jC5/8oKpS0omAnf
Bkb0PI3svtCqY5eAZQz5JooW3WPLCc1gHjm+SaZEPNwWfibbNPwaPt3+2NJYq3ANbMXDu15qh9S2
5WPh/aLWyBuJegIH0Spc3RVQ9N8l2dYvxp732JB5WNw6hi3llENdo48rKxBI2AA1F68UOlRcn6L6
zHjiHrYXrjlONGh+GaHArEMnoxPJ6D58HL1DyhDCKwTOD7860V4P7/1OjTQeU3IguhYapi4h9hfV
c53F091PRT1u4o05N6pz0RjcE0weeqLLiDY6JiW1Adu5+6qlR9R5f7aiFydxfI2zCTtyvpd0/xvD
Pk4RmbJpA6Kx6DkTEApDCJeQq568WUKEdfvK6SyvrSjKrCrtHPIBUHZIRWce0O3fdv1da+Fb3iMo
zfWHHRyaGrG6+6covGO22sermqggKSRBOgU+G/IJTG9nyEhvaWjQSNRYBEd+X1AE19SFRbbB+QYB
7Rw0Jj2QEBb2JvpIWvqDLQvmGZdg2vTh1iHxUw42q18X5vFoXkDJEVC/3XGqlG+aIzwMgjWf0ZJk
nlvBl2aV8mf/VO0/YpXjTJzTLF4liCV10vBJUBktg1To+hGtJ6N+pb3yMWFUBOyjj/8fNOhybn/K
t6sGzce2YeVF9sIuX8yLc4kbzkUyz/jNiz5tG7ykaFp5d2i3FfY+abRsHbt2+0mLTfyLAv0RryiY
9do0V/M64iHaabbd/nQgJPljRiXobnBpKd41fkQp+qK6XtGeNEEUE+h8SADC5ht6a4FzMYKBYnCt
+mJUIurlfAHMQifP2HlPyavmwMuv9c9nKPdsnVRrVmrxGftQeu7eJBfcBluYd/oxrj3QyCt9uFQF
G65Ft7WRezKFA17Ma3HNnNWkJUtYke/z0ZmMRQ8h9ZJ4dawF/MhG/nGlChIVo7gyGofdyTHkSsvk
TBjqpJhB1mXVJR/w/PrKcAQglEOzrR0CoxOtWEmovKxFnNjSyglUkuB8FSxJjUk34+UelxFemlZQ
hWZKS1NXiv91C6tWbvLimC332/OvfSYeouSNPWrJGLM6GefRoDr4rITWzps+P2OtQ2prneeQhg2h
n1xGKz+zAWQY7aVPlKG5AmUglOKnKTf/tNnVD0ZqXejLugs4fzIW02p7sOgN4Er0v87SPqQRWXrL
C7uh3HIrOc72ywMiyT/FYe4f03oW5n2dJoscauTJnbp151Q1eoonCdysNOhDk8aw0vaaVON0UGs/
e68y9PGrsfa+tCZK97YUo1hP4S8wjQY3PRP+Osl6AR+Gq6rngaoPx9/d1n9bp5rm3jWqk8vRFYlC
CCfEoiMHDA3zj3uPdI9+62kINWtUk9wHK9me9zH3mjFWGMYqzeiSypS2hWdybQ5tfT4xoWadpdb4
5/6oCe5J7Zgc51Uesunh5wQAo0C2NaPRyvY+Q7Bcra8FXVS65HUpZqjwUvLkdkFZOtvNCWJTrtHT
hRkB4u62m9H0k66tMDQFkx7o0AWldbqiSEVlScsAz1P2N23a3qyPUyeLfYgWdxTqYJ27AP1iOARD
+/CqZYxQntTMNC9Ip79UCMnKWjUSI+Nmcch3jEOJW/HMMx7uH0i0tGuvfMmauQHgzObgaQbrl6hv
+O/HwSMdDAtmnB6a5LSWvvH69B9vgqK8tqvq0o1jvutAjq3+sgcZ15xmS5iO0WFCpu0txvG9YE30
IwXKtVgdrm4cI6eR0yEXroN5dXa2calyNmLIPnB5I7hgAE5RNmjp5ruXp1xqP9IUbZLNt9u5eRC7
CWk+bgFZzj1d+NJcF7aejLbuyP9y9f4RqFK9ozI3zHGV5aG87vbebvCxDttQ/4xGVEd7ORx4OGsy
zajTgXsG5HdLX0QrN04/HyG/L+7x9gjPRJWPeDoETwIj4rq1R9cR1x2N5ur4oUsLhRTg/3emOVdU
Qd6ZCsU8zZAn+WVyiTKtkfErhK+9yKbhA5rLoN7Wufnl9ulHquIT7Zfz1XJfRyrpy7cKtUJK4RFb
jPJEbYNa0gksV9s/AhW1so5320tmyNlKwhJfZETffw61BBS89MmJ3X6n5SWKwr4q/o8zW2/r650I
JHjiDGFA/wTsB6aipeN518pSdMIpni3Osx0v5Qm7S5ZQAFkNYUUFMaKN0DRKwFRcmc3a2M8nexZW
ofniXqieIQjrPb9Kso84Res6lV8Vu05+reZYtqU8iMrK2jYqMfIy6ED2gvFd3QtoAzq4I6NbxNiO
h7gzmAHNpSnt8nWBD/5PtFyqwttI64t941xDNJNqXjZt8Wispw9C/WljQDT62bOHx+DZjWFiYsa0
T8srucdveA+NwZlp4LdvVClMp/g1yptZGQdjda1cJXIBHo1zxWw9vx0NrrhX/judml/asy5/NT8b
oLyayj6x3PpSLjF6KHvk2bQjow8JnFDVZ615OPzSxSyGXNY/XdcfmcrDOWWHZHcWmU9VeEE+2tHy
WaYGAJ/XHG9Z0tqEptRh4Fe90bBVxF1i79fGqXoQJRQ0BQvTHm26gg0AIQET/9exoznBkqfzm0Dl
PlUd+5xc4Uonl9uk55A66ewOTCpIEGZNanPyJQ/nN2nKfcmO7tKKY6RBZQiFAE360p5FkrwvrPT+
Ja8O3V5hveTwfpOpXJilvVma2wlbSsHxhdTJx+luGThLuADau/utz+iLEfh9OGIpSKzutsLdtok6
x/scqvovVLBZlSluwMwAX+cuXuH5WkzfmWXn5PLwckdPM08lAv7i9wlD9FqqxGz/JktRwbZj7PZm
HVnBC9EAFnQUOT2jT296fzw0NiAUd8HtvS7TB7+JVBRxo5IcrOP8lF/fD8oBVjtpTQVtTCVoFX1/
PWlzRmUu2W8ilbDytJstz7asklJ/mxlKXCcbbzyk1jwc6jRBGWTlN2mKA7hczt3T5JLvKfPXSU2R
3G3PHskjEFT2Ja6k/gaMZzgzwI0wlw3EnE5HaM5V9Qmv56ThVhcpGpDCFpU/kqAj8GO2/4w/5os/
prPmunNVEUM7d7fYb64sO2NUBugGoByM5hlEp8DyIr8Pn4QV6pZZqpl+norqBS5m1dn8umaZu0Ca
pyA3aXKyESxFEkcP/w0eh6OFvIzeKAuWR0XJr+rr+cWubUUT4nNSUIU2wwxJN8rgdTqPtPWiUmVY
EKi8z5W9v7rV1e5XOMeIybagVD6ZRhtOqIdB6vrvlM/PCpXXmZ2tGqFzblzgqBbEF+n6yMP/yxga
pZMmf00xmr/tp/IwJ86Mwd57pHF2zeUcYIjME/Nb8xgNq62/lj+Kn7UpD5O7acNQyum94BfkHQC8
CguGF2CcC8Yj6rz33BLfWF6ulwqaPJ7HyepU2wi4hOv5RiJCNCzguVbUrrcY19ie1l7jyO2v/ctA
QDDVJnyYMllWug2vdjjxT/7iQ5vwEnN267sU3/Q0qzr7hsl3Pe1D8iMkWJmgODq0Js3o9dV/JznR
1euHUhv7c5XVDPbVSNN63eEqE8qA/ZCmGgoUMtxD1GEHVmZB+OgQCeXeUkGs4k7UK/Y+m8wQS2WE
oI03e08zwCf2BhqvDi/o3+mkf26ZyoVQW6fZqbrGf3mRXkCymIypZ2aSYP9rwTjQsv+XAUyKjyjP
hhVumZXWJwezwWl2UYIcJjM4PTrpBVowFWSZD+v0hPmQ2tJtufb9WaminJKllSwmFJYFXJIPYwbj
8Rn7gi4bZ57b1oL2yupMvy1V0U71eX03m8nFFUf0YVQJUfbUeXy3zUvxnm57KmXx6W/SFO20mjhu
/bTb80yazY8H4sUusBShv/sSQIJGmO55KMrpcGSISmPLZkrfziLc0tzKiE8h4N9EmGuN5i0roxXX
pmagU/cQX7aGqIC8oVCgKERJRx8uhNZoOrvbbQOJz7g6mxlRxWra0n3CX7yyf66PmpKuki+KT1VW
3HUen+6wNnQW0JA1OMDViTOoWXFZxf23FStRzMRJ0tNqI7eV2W6MVvep9j9TP/NbOyBnetsmt+OG
klWT0NfNfnGp7bk9mxcz75ancxT6QOHwl/rg8Pb90e6m6PyCFrjac9u+kC0icRMYzV9gbTIcMqhx
gknJWraWUqMsz/7blirukLm9LO2kIjKlhHFltLrguzBwgwXl9vcDKQ6rb7f3uuZc3cvM47nCYisJ
1IxZkusBuL2ntQEVbtqPxwEIZV34Wy4MymbLoR/VMlV00HlzNOpXFyeT0ivoGfTrw68lEpQx1oRG
0H9zlAWBylHWr87cSHdESAhMgrsHUuVtULIw6vTfoVrQqLnyh1EQp5zibIIbvdoibhd0X4wmEVKe
IQ+fz2KWW8Ht1ZX1jptVm70kd2GbtarifJixs0vdOQYZstwAKrR8dHPvFdIu3crKEmG/iVKefLJx
J5uKLfdzQVhfy6csMjDTv8IODJp+ag0+eZHPzvi5OgtSv082jOCIPC7NDNGXNvIVcX9ohMLKFVfk
ulju6vVJ/kRxujhVcpAw7628FP+gRVeP0PLr4rJym1mQqtymiWNtnPpE/C7alwhGYe0iHqOvV+rF
/3mNymVyoTmvZjWkPVkMhXi7bxJ5Ru3LYOBdO6/UwFrD6/j2hSrXQoUFKm5Itloay3iByFgQzM17
5h9JA8+M9CazZDq/NlbcH53N/svL+bnKijuyzerZbiUW7NShU70prh4Qhc8e+RoYKuiS0nrupS5X
Ya2KS1KvZRmRqWzv08sVFhYJsqXXEoadfl9aUTRmRfuEFLdkma4b+6rLEinrvOx6F/+pfi/ofNL1
i5DyB3nVz9NnlIbRsxlGPmUX6FPN12Hr9iHrbrHK8WlbjP1NLrLVfpdblacE4Z/pv+Np6jRUqeX+
2WSVJTNOzHQyWecX6oV6GhatDbAnv0o6J0inDVUyzGyRMWPXRhYhqeDReS0LPGiU4cnTYafKUI9F
fagyYV6M2R5UDcKOHRNmZxn9BANn+wHwwXR6eZWYKBm1OjQzRXozUxrrF3ZV0UOnXS05XSUQy4GH
EDXaVf+8ZM4jlVhIhARuOWbRxsDGvb6C2fqPN0jRTNa6vjarc/yxfXh35uncPUw51QSQqQACbgvT
6SRD1UlW49iYi9Il48hLEVqquRwvxTuG8mQBy2XCxXmpbdyryV++YWTyC1dwjY7b2fW0T5A8e0o/
Yfx/k9GiEDgz/vF1ct+vxGDGHn1ibc2S/+Im/aMM8xdcEJyZ61oM+yg3mZyjAL6twAbSH7ZIclKq
1KlCrTxFMx0W+/ppfkBe0iR6aH54bUnlCI4F9iuN+in3rn8ub/77wuI2STWD5EBCQeE4EO0DRlzG
ykuB53upC1Z0i8stT0FeXEvcbNmQzeT6cHkYpJm3SjCU19YcXFkpvagV1MTM0jinafUksl7e7oVu
qP05BVkYgaDMud6d8F/WHQr7qbhCllm77C+S+OvS9Ycr9DEameGC7LQIHbt0tuo4XnQW5I+8zLky
cxsSrFh3QXBHprjt7UIMF6FmS/cYyrNOhfUpyia1a8ZqvuK+dHHghaZVgPWAf37BcPXkJhrlmmuF
wn1ZmfXF1aGBG/OIL4JEydzOItpsYBMDSf9KAncMr6UZfN3WdOXVjsJKFR9ocqWj5Zyn9dYeKicw
vU0bNjHwH/uI9ha4SBOyJoCMqkEndOE6Byqp7SLQHq7iFxlJbb4xdtxhSsy8GCq+IJ1eIeyGLe72
grVHq+idawM2qr1stQiSuaYMcvF+bfCwNY+YnawRqPH51FRNPLH+nzuSNGGuQbM6gRV8hs9UzKRR
ztToA53u+SMvs4ive1ceyt0LaS9S5NBM0IBIZx5q/D+uTYnQGuY2nZH2Qq8GwVubsc/SCyg5S8rm
eq1T+kpIODWqDROkvFqisufV3YUxeRIpgC+9B49BvoJBSCMhWKPfjLFwY4bEaKHUos3+sMkFucoq
7bpVOW4XrDKPUGBOpBbYncpQR5yf3mvWe/dJDNeu3u3dzdMgt+QqWna/c45mI8vXK2XAPOKUnsMR
PBaNCPBAM9q1oPqDMpJm4AkUYoy1CL50prrcJymsv/F7buq8ra6yQ0XSNcnn9nvrQZzt3QOx3bSu
sDk/9/YYbghqKMeOdVm/Ul++IFpRxIvVcpnE4stL9wkPttnedW2Y3z/BsAuZxXD/DOs7kbf+bksi
49buKz5gY++cGvTz5qHT3Xzw9mv2WfS6bYcSJt0+6/JXW1iooocTmCTpApHCXdJkqUIf9jCakP0z
ADgR62s2Nk9f3lqdonHd+bE6OUht6+lu2Q4ajP41m/dCo0u11wLnNIjsN4Z+WrhjQavSgzMNnK82
Apfju/UVijJeWZllGZLGDrpv4DZG84Bs2QMTnygrEc0AyrMzT1tILE3k/Oy12uB+qtBklIoewZGg
lpVP9MobmB+lcVSjj81Sj74gTUmYTY6Vmp0cuUfi6L5JnvzurruYk84wvWX7GHYrrWtydx4w0UGS
k1QV1xkNCqsP14+XdLBf+4zbhhIS/i8y+XSu88qHzo68pY6Zu9w2Fj5VUXRAj5kvkVcV7iRHsPfr
QZN24+zlGd4a2r0kvmvfvvjllYyCTEXJVQ+xWalJEib2rDRwHmNvtoLBJg0ajFlYQyy38Ncv0ilz
/u41PFBvgLHx2/Uxn0bLW4qWs6hw/iownHyiPiZh+YycG30+J2FChRn/i5GomldYHpcUFq+oNwdK
6YoBGyeLx+kjuyeT1sDAMkqaICjQpvc0781SdNqsMT/XKks2m9R0l+Hu65b0BHkGM5SvPlmL8Yb5
qq0vHfCi3L8rrFPRbnN7clyCc5YYpcpwtUvYZJFAqh1Pcoo6XIJ2WxXltjadzHA3iDv51UgoaUkB
Ee9FGzJ7B3o09OUbjbGwFEW2udbs9cFGItQEQjPFVGipG2OafWAetCxq3NjyxN7PjqrN6JtF9brO
8nAdq3jPIVbCttHbU2rAQRicmWJBGa4/BvdLGbdF3+Lw9KzL6un0hdqcXp25J6cujhEjwJnb8wAc
bBQ1PLIG7+/MnoGO4bayKM/YFlatKKhVPU5mpoCUnp66F18Ibih2SLTLHJ8ghONJI0+jE9Takbl2
j5YlFYinSisAi4vX2QYxRCmHSLfDHsM9qRGpuUm2ooaq+8o/cIC7+wzkIulhD4djI73UmltUDvoq
7Keifww4ouwdXvVDV/qYhbPZA5Hapnj9HL4e23N69mF7vL1CQ1Zww+jbihJabhvVY+PAIR7DXbuO
0buPmMMSLh56/YVmN3WKR20UX1f3jdg64FZlPqC21cPe807NQWgTyIJ/1VVx81ju1tIUxbMyKwvD
lDxTTkixQhHkvRTU/1IRjEvzTknuW/oun27vajmMpHCUigbaH825s1simk6Dc4/XCE5mWh+N8JKl
Z/qbbniYlsdfX7fl6nZYbRC/TKwG9ARoPoIyiigUxSp9SZYA4Rs6I80qy/PtP6t05PUUEiXAOXbL
I7kn0Dn44422g64hCmjFH5p1laeAC5IUVVMzKo2MBji5OcBy3jawyjXScFrx6334EscZFKSt7yUo
xScdtbvuVTqKS3Q5MMBxe8lFf9TC+zkTicjnAdlmPCWOAQbl+EyGTeOMNDRusSPvtrC3VWfp2LZc
3jtcgxfCgheh8IPdY0ZZw4DUgUnL9tUj8JWemUeoEx+/W7vA7cEDMN5FDOXWXC25sjdek6NoJ8DN
q8kBogWyQhL9glyv+Jhx6ujQHVDh1YiTx3lLnKKXdmlsVFOD9VOjsr0roKF157OXyGyX8BEgT3Bb
ns56OopTtJ5ca5mRp97IC52iB8HPfErnfdUbwyKi206tPEU5LWe1amLMeKl1DyJysZ3EGiN8P2AJ
UInB26VZoMZ6OqpKqlnm1q7k1oVJ5t5DU2hHF3Bk9CL8aVySoTHQyDR0yQpX0nGFW7w4LDaXi8QT
NArJaIT7vddGEb91rxQ+rejuhbliw3GMd03v7stmwbzfp/gbYnhOnJYp/Al6llOK3tASeELgDYG5
sJVOs4SwOAVFxqQOy7MsmWfxWqdxDOgw8yaf7na9tVcBKSotbUkzFuZ+Kxx+QY30/uowLF16zZnS
87x9ASga9tPI9/p1EEx9Bnfn+FWzrdsNzQtyFXV5dsz/IXwkjQ19nENRhwc0ZvXardcJUzTm6miA
SBMLJJwK4piNmL8xoC3g+9ia6PykvAR347W6ipLcNBbH+Vxgk+DVc2AEneZm2IMG5UunhzSKwVUU
4zkx3c3RQtQlEq5iOH8oyM2wcMyfGn/r1II8+1sLU7TeqnqOnfqZC5xnG4G6LcAcdy10A4P4JCVu
Ul4ZY3x00ajOlLuKAjw76XJ5TpHcvWMC990qeADPJ9Aeeld0hlx3WRTlN7dntV0txjGTaFs00ZQy
BzlE1qd5BDpz6ip6r5Ey3XvH5D/0nuvdb4ekb0cjlBBetQ/agbx4Rv+yNqOnuzWK9osn62xzFESf
dJEIjGYqoxSlpWxMulKbSpNL+Pdr41QVvXfZGWv3dM79MCaGjOkaoW1eYDRunkORyirTNh7pmNGN
E9FEZY4KCZtcVox7SKUaWIsw1BCNxFHuJFz9d3E6h1rQ9F/SpWbdtho103DUFN711ICMbSmm5S6g
jXf6CfadvUVUoAUQyrX/c2d/ZClKdOEayexyYmchF9s0BUtC8PfY0mrr8kqu8yNIUaDZ+X9pC9id
SAHLAAmPiR2R2R8MSHHDTuJVhP1eF+Zqd1PRpavzNl5fU1YIth9knRBz4+GRfw2gz9ImoWS/bu2n
ok6vFzfbw1d9eVi6hAwyrUNorKJJqzamlYDUuk6jlme9fvb1D42aVmcVe83ycg5iIEEgANokFgWq
I12lre/uRMt9rD1ORZ0erMPalrHv6B1KunfNtN02WiMayJ49o0OjCMpnTFJdp+7KFcHPahXNWnOW
15o5kdWytUIStpA+SAo1JIRQ5ZC/UFTVqHNbt8WKjrWTyXx1kVLVITjPKCKTnal/bsFq7mSykkyo
knGX7fgMb6LXZs6R7PtF1C4zmb1tBPdT4j2/2p1e6MX0f12a4UAmk777wy83CMYdv997zpq9lEeu
T/3qbqSiqrdVs3Hd53ksIg1yIM02BBOfBl+JPQqGO30itrQo/PPU1fRdZVNh1sUW/UXHqryAt4cm
ipp5ACDi9HCGcpfinythKxrMTPfrY/ar2CM8vtRYPiYdKnhU96X03U9H1JhI7muZXMpt4I9gRaOd
nSouoYD2uRHcBqZ3w2jSfOAZADEfOF4aElr9GtzcYjybJv7QHKuavTtm19nKEX+GB7imi54GPKqW
wDjwwmnJBWektcK6c1V0GzDsxiHdiiZ9ESy2MPR9Aig9c22rNDT+xwUqiq06uc6d7R5pLASLkfbu
qtCgUr8jMgk77pN2XshfyoY/B6rotPn6UJ/PRJUGvHDpGqBE8/DA05a6lbDjOJ4d9Y4BuecOvtWw
e5x5txfd0G2xot9c55IkNanedaWJE9c/fLi25/4pxnCRcfeScPlkeTTC9cnPTAFYtIGYjuEck4el
u+FmeYz7syGK4mtQvczcKl+zenk5N18y8DucBfOChNFECIpbxJHuBz5nI/OSD4/4VzionwepP89g
aoZIcdYES+iPt0GrilPvzJsnADYaBf2X4P/nOxUVt7Mu6WYykatyt+3QxggJPwawF77PKBGcul9A
i26f019Sdf9IVBODSbqpzuIYiZRgyCSh4EaEE6FEzBqT95fA5UeUot/OjVkjdaWsReR5d9empjXz
pI/Yl7SNrkr6F2/JcYxa3XXh8lNe3c6sNOztcSUGFm9JaKI8eXEkpRaBNlD6Sy3rR5ry4uo0Ie0S
kSYlwl8jtAETAh7CtcY702xlPivzT+fsR5z6ukCM165mLMjXNIBs7CmHXXxcoSy8BvCu3BOGeq/W
lnDCCzlOMmPfAk/QQovKlffPh6gPy10611XCuoXTFzBEe5TXefx3ecfaGTl/iWF+xCnvI16blath
sG4SJR90AkhqTFKNjN0SN0U7eOsv3uE/AlVYWH25mWcZXXx5n6nUlZqQaX0OqMNSiCX/F7SedMpK
d3NVaNjFXq9cN0GmEKjfEzeNok1LGmlxcirNr9sKQLelKntcXE8blUuKNOkYxqliS9s0koQdxl8Q
5f9L2/uzo0oUczHPyyyVl3KX8yuSLm6TM2eClcCitFmFco/3R5pi6TNzuV81TKTRB0UNS5hxYfuQ
cWnRswzSXDS/9Ty1mkeh0sO551Vtt9qxpYJbAev7zy2t0iMot1TjYfxFif+sUtE+5izdrI4OAjnC
hn8PiSRADJwZGu51IO2S4lmtUbUhy6q7Tq1WVwEY9d0pnu+dTF78Fm/tGli+BdaukybUP6Y0CjPr
nSLWpkMl9BBhM2VklPZc//SVf/8KRbtnyTw97dMzt5aKKKdab109K+MLUq9mChUwGY25twM2vmKw
kLkMvzSGU7sPyp5f6tbm6pjsA5Hb6RrtfZsN+KD2MW86gTnKCe6rH2PnI34ZL0N2wm1v/OpOi04x
qqL0fjcGshd23XBd+DJsS3Hfj8fZ1k2W7IXbCmZPlMFeKvfLge3F/ZcX+vErie+YGAXU8yrYNWtn
z9yBP1+89Xy4fg7+IvGrXqNldZPR3t/QtbvwzN7RM1ur++Pei98Mb1UJGLB3/qC9Yiw7bH2lnj2a
fgIijXb46StvkvhnXxw6IsL5yPAZ8X6OtsHO9h/jZhzsIuamHa/B9+ospD5b/+LVPs6PY0APtapv
ha3uJqJBGAtl4/ttw9sqLmcBu7VBispZZ9Zqk13YIJMhS4n07++fbPzwrWc2601r4Vevnlsb0XHa
HtjhZ68+fH6d1P3XZ3PZihwGWUxaK2/w/FoZhrXmhMtd2XsHNm1PtZZ5tPH9orm0/K/GhJrfdQmt
/mXt7VuxtzQ1sVJeCbi1EkWdwU57ZYQ2XbLbsLLxFhcv68SXcO0dv22vcu96SeoROWZ3ScV/SGBR
urcqOFnuwa/P72O/MTiTZGBm8tvVa2x9MserOVzDXNpwMaUxvcJUZ48zP3uzzuwOHSmoVZlBy+in
6WpY9YxVd/LBn52RHn08eJee6dObS3fuOHset+Kgk5zDVbi/l5c33kxPMGF/LT5i71pt3j7SEjrG
3++88v7322w3s1fy+uyx6VUOrfkpuvi2V3+BzkrmL8yb02njgbF17tvzdtU8BTuv3lkMJt776Utm
WenSV3kP2a2jUfTBwthb9CKQXt2GztBsnWiPlBFeq342nofaoFn8qj+kObx1m2qv6agmZjHPGpPT
lQhvt+hV5l4yC2uN5oRq1rF56c/HM8rhl87S8J3M23EtjWa6DWZRYjePwe790s6WzZ0J3Cie9XYN
Luz6+fb5MAyz5ANxuhu1uum4tqMy853O27NTX2OSUuPLJVO0Cta7z/06tO72c/8yCfeHZvWCiiLz
lHxO9s3lpZl1Ni7v0E9db1KNtseeBfRyFl1P/vYaOp3Y7sZPLHG/iYytt3CC/a5fq4TL1KsHRnc/
OtS848U7w7F18ucDpxbNzsG1vRwfveP7nC7RFhbq8pTe2x/Hu8zy57ugOYuZG5qGvIZZi8vPZs32
nvW6e14bzcW5k8pU4lXaTKxObRkm3cz0Tbe7M8LZsus82CGqYfedAXJ2/VqnNqyPK61V24l2TbN7
9pZWp07rC7CA7d5rbJpm7G0dQJrLpPd/pH1Zb+PI0uUvIsB9ec3kTonaJcsvhCWXue87f/136IuZ
63Z7ypgZdMPoLpeUZGZkLCdORGiHmteZ1myuBS6R0X+wVHsRDc5P0ES+MLT6uuFPIkeamUi5JceX
XkTNYK4PjFHNRH0KGWEOiaKnvN5kroL75XLuQoUPRiT8yxLRRdGhv7iMsOI1VMGcXSgTU6Ywltfh
dahJlhpwRXiTVc2av1SMLSXWJOqyYONnxXkdQxblWre/DK75gUXKY9SdrMmwVZgcoH27tSEnlC0a
qawT3jlzpwWkuUsevBU48aKOcWT3diDwyjLb5W2WpAVBw+9DYFz/Lpz8Twbz62N8u6q5ELBJOTDT
J13dnNCsbLpNRDg+12ozw5U+WaR2ZZ1CDJC1fx3b8qPrwGkshgiwGi+r310obVK7PFOWddp6+5ac
BxM3uNl0u+HW2amow4GJYjMoTXYf2EbiujOmltmwLqpoyTmpthUtqrU9yt+3Rf5Jp2DQHzoeajKH
cezfzKQwYUJjlUrYltWLfB102ZLnFZCbnBauwxmNlKyVZJIaZ+YIvOSzPnjfjmC93DM0r2p3NaK+
9/J2wAxi+2L4bUyAMHVATQCqpQSxCyz86f8+gOHFr4/9zSZKn2WDOR4bDadQSBx6jxYsDaR/fENY
o+9f6XirlH7XvV8X/CbFTRFUKVuJ0/mKhtsrYgk++IqXKwYojiCu+p9l/4dfO4H8EBj+802/yW2T
JvFcZnjTlGRgMexe0YIoK11ZN8bTCQQn9vj+W9/jH8LDf675DWkoB4WrGxUv6/EHdJV+AVFjDfLR
02X4ABX5t/Di1/W+AQr5UM2ivG4u8uoggqxctbURiAV/unXQJ+MXN/6HAB/vx6EPJK9hsAj7nU6l
5F2yaKjORIYbiOBnUe3uTBDkb6ybQQ0fsNtv6M0Pqe5/rvlNgOa26tCcA2tet96E+SU+HFE43eBx
ga1QOsFz1ssAzQ1+3V3xp7Dp69t+k6C+yrm5b7AyYm/1+ijdmAhAjQb7OJH9vEcVGhpa/wFPl1nZ
c8i4q8e1WYZn43Kf7Nn7SE3EVCBG/qKSf9LIaz9kjlV4WWS/M2CaXC3UMawmcDfit0L/oxiggF+r
XzTcZ/+Cf93cL8t8i5TSMRWaNign5L+YXWifFSQY8nNCDn/XpL+9zTdFypWoh+qb9W0O9TWiCA2p
YqnP0//fKt/03tDxU5qgHS4qVkIflaiBHTshVX65IJ/tCv62Z9+Etc6rNpRzLMNb0HT1NrZCS3D9
mfS2V/4CZPy2cd/EU4nRXF5Zz4ffMj1RYGvYE7+787+9078BGlzAL3LwTamJQhmyQf25dS1NzGCv
6pVtlCd4lvu/H9LP+uzLUt/0WTuVA5upeKVeImpEtdl8LPaMuCR9n1Ay08LT8jfch2zPG3RzixA3
ar88wm+buv7+C9VuWho+bCQ8Qd0ABs9pa1YrWbL47XKt8vZ/FhTuO7WFj4IEExixqVJEVNC4C5OB
r4CccWGn58yYPbS8+GVzf8iX4CBFSUYnKgUYyKdL8+XdsinlB2FMJ5DUWbdy2KtiKrfYDo/DOgWr
MuFY72S3Jdyt0EObzQjvhm8TpkNKdn1UVQrtm6EkXibROb02ZmlLp/ojcUqj9Lgdyr6uvDuYpTG7
WkbFQ23ojKm8t+ix2um9Mem80ewkM4hoEZDqDHfp0Bsi4uryItlVrOcFxu32RqVL+0ofXrjntegM
aPrA1cz6NTGf+5pOp+oUG6nFHeV9sM92Q0QWR3UHnjAIgyzRGLfjRTFr3HD02zEDfeUZe52HiQdI
4HG0BGmx1ifME33DlfQuHVHPMeAJuzV7E9GCdMhRIJA7A2RvIqO50JDKD0QL6ik988hGvjXHWW91
ySi8xRUiypua213FZ+FXfqjaCCIQSRgLYolIl9zqyodG8ia+zJvOHwcy6uWG1QUjfg96qlkjrxfH
ys13oycxhLnXKU2M3ml8xRUANYXmcgdVxZq24znxeBuxZ+a2e9HM/OWDMwSD90aPOatH7YzeJL8I
y6p1/yWfosaBhyQqmF72TSvn4lAIkcqMZ9kNPuojT7s9FxHQ9sjesAqZdFZEZHsxxk3jdtvR/q1A
V/jxIn55gG8KGx1DYrFtYjiqzDO0a2AUL4szqER9mzZyRrhGb/YL5hSzT/lcWxGN7khMayB1R3C5
J1vUObfxJY1Kw46vjQk43kQaXzWz19D8raHVZ5X233brm9rvZDnXkvVhS4MzIctzTIVGryRDIflC
gSP8iWjsNSLVzHE7q0ZiRjv1nHk9ILAAlJ16M12m1ChqwpJSZxrUdPE7WEFvvp1qUy2BouUqKc1L
ju4J7rAtGZrqXoDqD+uXc1+N+r/eROIlSZR5zFn/rPz8oiPqsiwA0+LcZwrcQHvhNuM2PWhm6U/o
yUOqlpR7cZN4l4KK6OFvYgDSL0/w48F/eYJv5qZk05QvKzwBphQYNXmRnGtvKKZgR7pGUTzqDkiH
h3S6YDhh4GhI2EEa6WQxe9Xnt39/mM/ai79txzeDFKfNoI5SMJ4Z9GuTDfDjNMKRdjucWKNwgtcI
k8YKKy/IAcRod51rY7ZGbQgYAlf62R6nfgCmYkFPVT2iwpDcWp7U++iYn4Vr9Ra9taHBglqYX0JX
qiC3ih/pNZiG+wWKo3aUjFxCndtrG3S9tFIz2eaPxKqAFkOPuDGPlOVMZB8QRGtPu7+//A/FE7AX
X07imy3sNVZuhwYnoR6CA/tRbMYGY4SuCXkbjEsKs5XxJDwu+oTwFk7bK5wdAx0luQ/gmqTDFex1
gTZWSDl3Nlmz3+SORD9+a0bxQ+3VPx7zO2+SR5+RgUlwRt5oCJva7f3IBLLr8CTVm0Pl/uJJ/uwX
/3dbvoN1TVMO09hiWwCgbkZrIZZmqXZuZr/4CD8CQF/2/3uqQmzKpldrvNiI5gT9gTcKfTbYa97Q
PwttfNzFvQo6xhtO4dSQjULvl9gckTPI9VQ/Bb88zirq/7oKssxrqsQpcFi+6biJX1KRbfA0vBtY
mve89+fy/8nV/LLGd5c25HlxGrC1jdm7oJsEqDGrdcXt6C9a5meh+bLSNy3DCW3CFALehjO7AFf6
OGOyQEHvATRw0utoPNGiDujvF2r9zr/t4DdlUiqhqNX9uoNW7YtGjQFcqvn3Jfh1h/62xrc7G+Sa
NmSrcG41r7YCB+BrWCJRNV4K5IpCWm7h0b4FiKFpqZIIXlJlYL5v2xE+JPyM5N+v5NgfFfp/t/rz
Pn0xKUJdpFLV4bUlMpwZ5FTQXdKo3PSXV+d+jFNkQKWYSMlqwnc9IM1tX0lZOJ25XbTv/X5beDdo
gYFoSJP9fZt/1gFf1lqf5cs7DaVSq8OMtSqHQ1V/omekPHe0sn5jAPy8ef99qdVef1koixm5rlgs
lJIBAH1oDLSGFlWcX17ot8375u8tjNovYgoPBi2TjiEK4yRDJF1GQmTpfmuAzq2q4l9CihSsworw
LpVPmOnLS43DzHBjIq1OxmxMTm+lh0CHwSCMVZrTJXKDX3NAP2acMIDof6/5TX1JYSZh2Ju4rhna
7bF0QWxYaH+u3MY6/LKZPzpRX9b6rsZkrahyHmtJ6CvToYV1aDx7jLfj9Y/fcOifL7wiy6wsCqgZ
+A6PJ4EwZxmclHMXE2Q5k5ggU8TT5ayZrcWhnyFJXURCJ7STnTWSOx1lHPUxk8CfjxVl7r890E8C
iwkxIstzEgs+2beb0ZVKhG5N2XQWnkgioT5sNpECMn8bafKfL/ouRF8X+nYz4kqVeX7EQo1e4BIq
Hqf3lnqVZ0NA0ybWSHbztt22fuzPh0FPjdB9LBhxf5ReeDr6o5F60U57MCSVyeCwWwS3/bGk6Sba
CbcA/varygBlFDEWUFdIDbItjvLc7BKTNWpLRNtEQS+pBgJDS4NDbMdGDjhbiQBfCQ1JQREf0JeB
34+6dJ3eSj0ytHt9CnKCWPXQGCxqdPJ1iLdWEbZc9W+lF7Tbpvd6w3phAd+F284BKXzxGd5nktjL
R0DEGxyakHYHxKLpPfmTnsK77LGPv8vvj+EMbooq4PxEGW2R/6l0xKWtl0RIpvNoSCbS/SUJ36Qn
a2hmaoctSe5SibA8h9prHgtyLGhUcKlouIsQlAZkoqEzGKJZmyICRP5Fc0UwwGq98goSrHPEGV3Z
xyaCGyQ5RiDGf3/6H3Xz16f/dtPnSZ4LTcXTS6RCLiZBazIBCXjQKP6+0I/+2deFvl3zrpHYOhSx
UGOqr7IlmOJV4vXYbvaALRD0WYwRQiYEt/KHt+JYOqkzI7POm6WOfSHpKfEi4zev8efXR+CGyRUC
+oN/okBflCuTTW3Chv0IlGfRI3AUNNpiPeTIfnEIRfHH3Jwg85+DqkSJ/17VjfnaIhNX6w7olTOZ
0om1ck/alTZ3irbcvQSaIx8Zkz+wrnxA4hQYDRtRqSf1R48RdB81EIWOoxGQBZI54urmEgxR1jYS
0YjgMUA1G1MbqPxa2kpFRL/JaOuyh9ltdMnhj6w1mPVVWOGrmsZbjUT7qafQgcspwv9sVMpUZOBM
9lXYcyORRtLo48cCMVYIb2WpGX4MgL1aErvdo2hphDEHSHbvtZO6DS7Fi+h/iGZDl0vmhiYGKDuq
MVKWihmZHM4E3PWULWyyzvkpFMHi1a5ktm9NZLSwnG/ya7DWzAonOSXzAZDZJnKQtBdfEye4dM/l
qXC6tEs2pdEhjxnQaAskNyJ6bWj6jJTurIvme7IRntGGnfUaAzNmnQ3JCFWE5qXvRUGbhMgXdQsw
SyABRDC0HyiPg9zFRPxQR11obSB21Tm3q33Hke7Uj0bB0Gqn2CJdwEirqeiyBpKpTnzE/3NPrUfL
RH4b3tIH1NNBzUnkphFR9tBT6Y3bC07rAvSjHcJS/NRzH4Egncxuc1681wxzuTUCjMAS8nVGtWVp
RvaIoJi5Tek3m/gt/ehAW+jhzMhW/aYC29NMBvZKttIMuRNpL+nCrkfc31omQmq0beSIqrNgGsX4
W70RX5cdJGS2eGvSOZ1HSQ6HeqCSygUtoZIrZ9FDd2UlFN7gHmOSAruCIocclcZitmQhjBE4MZDH
8SpbjT7cJbCAhturbICIJEHXF6ZGVCN+zNaER6spT1WLew56jddqLZFKL5inu6k9SFNkoW2xPpMG
DCdNV43ggknb9wBIJngUss5a4Rtr8QfRymPKgzmBzpc4G2BEvDtS1Zf92QJcgEYE521kMe+q0ejB
ZXouGmFOkOoRsb2rmDgqU7UQ4h9T+PSpm7uK3Tixj22UTuJWPPIKUWedKTbMhvGwj11PpR0kHYNr
l/f8EeGWTHoGOcV0W82XncoODQ5+Xoxi8C6golM9JExd5jEVDK+LDibaSbQCl6WRUwJZ2+BtNJu3
BILRyD1mR/IUEJvHYbjUmg/QZ6qdFlN2Zdq/MjeevojH8RBc8JEt3mXHHnkUkRdUcjozc8aAQiFY
EkRKcPC8G3G7qgfRLfZwYPwHMOEDaC7wnPAP6GIkgSn1arzKdA+o22A6paJ3CYkcDcqjJSyw7Akg
zCY7KzuBA/DSkhqZ7UEfTAHk+dYYDU5v0WshoqOx4tkB9MSjpCMMwz6DBBUbKAzReuVskMPeeCuF
V3poXpqSNDHpNqqbIxh8Y3b9jAbV4oHbsf50xw1cTwtS8RYcRiQo3nBowzOo6HqgJTXFg2zNOPLO
KykHI9R5Z8GcTO6UOCxA7/DPedA7fTywVtXTPCMqHPyX6Iz1rJ7KfmS9AuvaajAV3iM+TmZPVcxg
6jGGm7W0U09wuNsSb1ehTiTb5dD1EsRx5ZKNt+gPpAnFLKt61Y7JTiHgsA03BjQ+RLe7FsQ2i0fh
pR8fAqfADLYQf1pT6K6rtBbXufFhUSHAFGDbrnMAr/fjBcB9uNAsMriXUqXYmhh4PA5qrYhb732J
kDY2pOOCTELn5MBeVwnDBoBk+tFEeleSrKdIq/CDnuPnQT4IL+JH+ca94FfsbKgzHV7Cq2aLx/6h
Qrhar1Xvw73qVp6ggqzAZCrP0Ec/Ai9/KHetNFOYUvWF1TuLJ3FAlqtgYDjNVvXxgRH6+hw+tLPq
J7imPSxQ4kx7DawjEWpadZXPwFABvnASXma3/Zh0TJHE9D866QXays/AW1rIE+8yzwimicM+IgFF
BB+1feisMJm5V+EMefrIaYnSunrzRNzk9a/sRaaI1t55C2fs5HZvxQege8hYmMN+vArY4e4RQk7W
fvkiNGbosyCSllbjxegaNMJjyXHnwejSIMsc9NPsTma2b/a1O17iQ3kpdHgbbn5NNtFGtrwQ4BPA
4P3o8/SgumseBGHVQfISM4UOdjPb3y+21lKOJdUji/GnitHZC7r0kYKj4WXEJFTeScE/3sJ922Y3
wCHLUdournJJN+xzchXKGGXksqnVTyvHdc723Ume6ICoVyB8Zg3vZUO73khne67NGBcY82UTMgn6
jEYzrFndmwrofS1YVUWiGEwtik9VslEIJBII+1a9z5MuZ3bWOXOPew89GXpNQFSLbUhyDu3STSoS
QqKabdc6AruX2a282DngrtTuEIXD7u+W+7SLnPw6N0TeZi8wlpj3cld9ydE24mvr6qK/QKu3XoKB
ZvfRHAxWx+NiA69rrDbpKXlHVsm4vHd6ez1kVAJLDsklQyJdDgME1hqw9+aPco/cHnopFE0kK0Ug
we2HDJ+4cRCItR9Cj4L14UXaIZq2FZuzlcd6LSadfQURtdikV+nEW9DhmQkhMJAC3EEpYnHZyv1B
5635MLrMabXO83bRG9D18PuXxpERTKqYDHJsQC3lSJ6T5IX9I3UER5mKJBlMfjjznS6s2rn12dY8
iAAqEwOjHZc9440u35DaqO38wTa0tjNr9mDg8W+86zsiI4usgFFIpbPk9I/oAt3d0xG1aK7gaPtq
G70i6bSBE2bNbrjswlzvP5aXolwVGBBhZ9jEoBfmBiyLDXMjhEjZqhvNGG4iQ8S7vM9FogJ8gnJC
Xe29M+tRbzaBpdi4ks0JHNv8j4KAC0qz24jWVJGO0+fcKl4YW1sh9FTP0PNOV93C+fycWZgg1bvr
yQRvg0TFI+vHHWG8QY/2CyLQPVwAd6ar6hzM1C/9/qikVLIFmCHwJxAPM+fSHg8iSPHHZd+Yyinh
cXqR06F81A22DWyAAFQ+QNMVxRwGsBBBgTamkEB3Qolai5XT2BjhfiHgMNgjKuaMGRY2h/sz75Gu
JEJOhQ0e3gi3y3Fy1VMFpBy9KM0GGazFGM6jVVJcSCvoCWAQo7wM3ozTPA03ZDm9KaE86gT06MlV
euxlKxeTodNhsdgRo/saECPN0uFctMtbNgWSS8oRkScG2fH7KfAapDkh8hdxTUoVDoO5qisxfUQ1
fhnT1JbseFvhzdZwZa1LQC7aENePI3naUM6XGm+CBceJ5UQB+e45mIPOgCNaWsoxfR1sTBJFnDMh
KyN7jJX4E0VIeM9uQUWYI1Kw1UnxOqdyYOZG4/zpHCJszNGESoTVM3nYQ0cwZ9yd5J7oSkKzU4He
rfERU6peoVGO2X7QYXu3na4JtDrziMATfQRsVNdINBSYEpigBU3jZR5gDjUi2mUdWwEXz+ix5DU9
Kk8BcXr8OnjhNrSia/MhI5Lo6Q3K7dTBob7niZ8gFyvTIqX1BPFQ/6RG/Ip0wvGxpLQ6ZXd497fC
FC/vzSWhDVLk/Fu9hgzb/s68wdurkEie7BQjbHYlZOM92xdO5jQv2qnb8LQ81Ifp1L0HuMYwpYas
T4c/cH0hx6usLF5ERUOwV6v7OqGxGrSIzyOMgPaY/wzYxPuyARsWH8AFnp6Knj9aBAOoUtCRAk50
ZIIRJ8HDMGOo/eiEyPcdWhSIJAfW5gC3p9so5BqaOXIEja4eZDdCPk3FjAJ509mgH5TI3zBU3ahO
fEjdCsU4mhk9JyfbK3bqYham4KkyZTpQ4svU6LdtTR5oqdob0Sa85ZVRvGijq0K07uKxSgi/LT3Z
TzbLE36VnbucrvpqQAurcOdbe8sf2p3ZyNsCUcGq5hDAXYI9bnmLu7M+V2XDT0FYA//Yjl1kP/bV
fkEXOGEvERzkRJDHXcODQK9u6iZe1R12a/XvkRbRjHQzfcgvkR3ZKnaTQSCM+DKmw7m3JrtAlGCk
7mKXcPsCvfD4s3gSd6EVXoD9FJDXyYFnUzgjlWAJUcTg8ZlRGohQQHvWZb9FBAoHQEbYyhrLRkcD
eXctx+DdBZ62Rli39JmXyZE/1Gt7KI8IUWpcLJZetXfQG+BYSN7yeKR+C5JJuBV1KAVAQ6kJB1fH
ORS4e3YB3vGuRYEkh1hI9NfQE+wMD0fmRLsaf76mk1F/YDFX9i7qqaMcYgdMB+z9Lt1IhuZ3j/gC
pePlvmo1TmoLHiwRPNKUDpR9Sc/7HMppXLAroyXYiJFIeeAeSBsgIoaOWVCxxBq5kZ3KbQ4Pr3an
TeckqPo9wUX0uBtc/iunFyZ8TCBgjNGhlABlA5c/mS4gyEihT6RDOkCnaTTfcp6GPO6ClhGJiiw9
AyXRedMjntYTNiCBHPQpaL6DUSLGEJE9PcItcCQi7TFEwOBp7o4imaHI1EOMlZhjgsfrNq3BADGY
DVxYQ0b/POUC4j6CstacjqE12DXgQNXq9OuBWWdoyYfUlyFxSGOZgdtSzeAx8yrSFeACAu7O5K0J
3smGxMeXNayH6kPqFtkTVU9usiMZkxufC7QYmADHB5v5Hlu9mW/qGPhWQ1NwQgYrN1uncStUhUhW
u8mOvJ65ubkYnCtY7TOBd+I0iNXxoiNZEEycK2OGtJNc5z18K7uPrlAo6llbkAFT1zIaR/WrRD+t
1ID8Rd41cPUzy71XaKE3wyFoUPMY0o1Gi5uoN0bii1gNRa3NUfYyd/J5VDOEmx4sGNQxbVkWZJL0
OfjI4qsCjdF3fp/FVETAfGZRU8Bh8+FTR3qJ2Ai6tMfkhBVIqh0Z8iaexv0AxyjYh+gelpFWj9F0
bAen1dP86jajEnwCEtjQzUQQbay+AA/BjPzaKfV4Lz6lQxARqSXiuwKiy1bzF7u9BEiE42vQRBph
7urjolzOeoXd3YcXtFjD9QhR816jW42Imgw9OE9H5iJZAoqLUNuDd27voQILy78XEUWRFSoCeKdz
J2BxiKUscSX9bVKn30xU1CFkEEiEj8CGr9JugpZWgRPz7vQEvenY0nobvsLTaLfrfdkvWB9Tcs9Z
Rzh/8IZH+IfR9MDpL7BALyqUoOxWJi4N6gVYEmzqJ2BlozVlaNMawUN8HSG/mD+Bm2AIFrDA/eA3
7ieFR/erD9bsUALY2sz7R4WPow39QdkKW3kTOywk6aO++Tdhq1iKBbNtaRoseH5EZLFFTEA5G82t
VtRF3p9falQ4K+QR7ZrbymuqDPEsbwR/vivG4gtbYLNwJFpf8oTbeBRp7mfw5v4TK4bkIe9j7Mqi
c+C66gn2DRUmJmNzdxZoyOuI4JqzgevbGJGeE87i3Nrpz/l5cUNHsS6HxhSIEZ6BFZnSOlUj9wBr
kXsNbKHX4RoYlVUYkT1cI4jRALkJzBDnm1/UTlf8EopFIfIe6s8czgqQ8oFI6DeAHYwvnJ2ZaFp3
EUCv90ZzJXLxZ8GC0qOFp702xjrbA/YSWnY6TxFpL1AlnJ1CfYUIS9d8luKLGGwXlqTNaI7LepIi
qsLhgntPYnQ0dgW45leQmnaZ0cInNnlSOhDv8bnA5Bqyx4ELqGwVOoL9clZ5yr32T3bXvpSb6cDu
y5WeKIUYHYUv24W4oaP+lPcNZOmi6upmvX28KR1q1DZKex4pWCRevWUF1kBpjHVFl71Zn+jIkT+7
6TjuedCJwTZ5xpvOS/9Utz6BsasBK6A+yBL3qC8z5wpaTrIG0H81x71LRrgRrP9lSXpgZi+3/XqM
qRWA4qZZyXHIcKGx9bgVC7IYlYFsN+5PYGSHzKiOvMm5PP6qZKS47gUqpF6ytxFAyHW6RtgA9WU2
Jxf0Kr8GA4WjDR2uAbYTQlfRwAbTbqtC0lQTux+/xu7itP6wkWlmxlsEA9Gp2HFetuu3IOd1uMiq
A98Uv8LAr/SiYHoum+DHcpBRpPVej/RPuFVREwwKYqonu/wApwNxLGg1u3TLw8dEX3moEKah/Hs1
69oldrQDh7qfFxkaWaDLVjDCvWBIfyKbo7Gz+skRChRjKu9R4qRk24mjKcYu1rhAq1kWvMFubIXm
FmAQuOIhYQTwjKoHd+xcZZs7AiIe/bl6E2siKLUgS61AlkMGvuRzgA/cbYOXci+5KW5ajrvZb5NT
DJUJLqC8Q8WRG+4Zq8cle80O1aXDaYHYBxU2YetwsDbn5VtsAnTuW6ZP8E7OLE2vBSKrSWdO/8HF
e0PaCeaqcLgHZBikzfwQ3NuLvFf8ya5OQOcUkjxYIJ/HEFYxNQRvzV0F+wruG3mpkYeyAgtRTUpy
GygNYvMQdtYrMebcXJxqB8D41F+qiAxeSxWkm2zkuQBMBM46lBvvpSfg36W0B/Ah7lHgRREHuMG5
vVcNbP4zvoh6Rt5mr8CYFjCTYSC0N3Cuz+mGudZA9n11H27XcRtQkECs1U3S0uzWYGMd/i74HYpn
tmeNJCbiKHgrQaiPOqonXVeGCaxohBQc8jo8ymUz5JSAaxB1t9o2xmlvE77/HWg5cBFDc0HHDHY8
nnPlj627K6JTzwijOu+0LUiheo7/7s3OjbflVrA5PT8iHHtNdprf3ID5AisEVGNLSCsi6uuIdtSg
2dknDHlhpiPUYPsCKThycEGAtO5kWIPHZKvv8346xJu1KUmzspihQ9wImQKMUSbrxQFifHTDdx4w
p6Ivp+AiEJs1s2v/sprJVL/H2OvKW/wWh27xyBhiGgxyaGf+1CGGB3R0D6GMxF0P+bOYbbtZv5XZ
h7gOZNmqoAftYav1fBNdV1OibfHSSMllKJPqwD/tdVGHutJQ/HwBBCjueafWF3BaRVLY8onZ9hte
L1GOeFPuVQnNzrrvxTbayngIDG3jZrpY4m4w3pLX9tRtBbqv9VJDld9CExwOStMQE65RoegFUKS1
U11nVG5Y865I4DbhWtvtdrKbh5xY8aUDQLYJ7BpKUkG72FU15qiUrW/amXmX4M5JiIGpco91Y6Ib
oHvITzD6pYcPReBM5BAV0ELd4NlA/cp+emvd8SBfGjPs4LEDoYc+ry7KPn/EN2Wj+sU2P7UphUI/
qEQ4iAgCFlnXXvuXBWzh0ZxR8Rmao64depM/pQ5GFhuZlT4KCzWBkiPp3I4/MJ5yBlii6YnXWJoD
WJKxlM185PYcUjO+2NCCQQw226XJ69LHYIwmoupPewIK18rtCwzGrJBwgC9XbRNXczoLed73BTTi
zgJGu+FO6gVAJgqob+EpPRWvzWv6slwnozdbM8NGFmZ/LxMkm6HdbZDtVpNWvHHuQAcFlYIj3qHU
RfutMZCVlqHS4XBVBv9scOdixEL9NjrxiaX5KuOgiA5/PaT5DuygotdjhPtWhU+l27QmCqyoBi0A
DNLNoZhjVIRgYWt8aCNNJL2wViCiWaMAfbEZUDNns/Jlkwc7jvznuqeb4CQcQlz6AL5/j2AKZNgG
GlfzQ7c6LY/80tmg7SAZpENSdMZdbwSrl3cGph4njqhhvX2zOW44CMJAZ9T9LTSAwOUmagF99tll
urhjtqjYJKAzxfpbuymQ/xTGNbeYPlSUY3CIfnhzldL+FvgnCI7fm3Ak7ewSbQVY5Ie2eto9SJuP
J7LbsD016W+gYKN2XdrXDw7+51EbDCxQphQTXdTj/5B2XkuqY9uafpe+bkXIm4u+kcebJJMkbxRp
ERICJCGEePr+Zp4+pygWveg4HVFRsWpXbabcHHOY35jjZrl56pap6dFhXBuRdepJX84CVmB4iJqB
oT5daD+bbxpfRhvL3IwSrtWAGVvCBxRZU31MRa/P7V2sMjXl5U/TEYaMl6dXykc3Gzqx0QQU2DTF
1BHLQRCUKDxRptTdcnL0jL49qX6ApQtiOZOIePNhzp0eH6Gr005LPfnTiZRAjncj+nw8e88q2PBV
cCj4fAoyY6df9Zudm+Zu1cYUwq5J1R/JbIYqyn2SEzHrOsyOzxU96eUzr0LhislZyCqcPiTMgQP3
Pe3vIm0qU3EpvvNxmJ791kujjb/jZ5/tj9NbM91/GRzCXxIHTC2PL/RLUmpubaG1z001a9eRlcen
feomHfDnlb0F9H4svfUx0LdhmQZVDWxvjP+hW0nBSe6tE4a7vqFEakYRYvnyftI00V7q68lI30/S
bV/aj095vHGi835QSn1tPQKmIdHWzfuqHiTOxNmPEw61Gn6pV9EqKUQ9pr6SItKTq1+TuFnJTKcn
VbPulSbCBvzKurepg1p5yXcTNQ9L6zmxohNtPrpt4oRLVgbjRL41yTUZlY429DCYBfTzyF5IL5cD
vRaHhLpwWyq26kndD6m5tY961o32EZFZGouWIClg85kBlJpHZP7j9ax4oz2e93tm5hvLZnz4Slen
XjciMR/A+g7onqpnqh25B+UBrvPJU+ZNuF60n/wd+7sRXaoZ7XwGgXLPeCsawrjtM1WIjgML7Mbx
Z/tyoD21/qa3/pa9bmmeAE/5acmmtm4ZKl4xVMNCxIY0MNlzxssxgn6MjqdOckH3bbUJj2/2x2GW
vTmZW9IDmBoLZ2jPQaw4YUaHcbZ+bRanWdaXmCJLgxoeD9/c4a15SumeUOyRWpCeXLxz3ssvYUdj
pu7pn0oLqD48QoVvvPpVR7y6/gYtvTwfgmpgBSvZ3TwR3ajMjjGoAaAoZyJDMRGHEEDk0PYc8CZP
CQhyRac0mr9tBMGFJI0KhLo+751ntU/aTGHfNycOlrS+iWkh58KYhxNoo+3L9yambxYeB+zS3iUS
nQZxMLSDAzlEDkGx50QM4QAx7H+2PfolPgfVTxEeI/ljPWEQ4R8/KYxUV2286odzlIEIXza8jqpP
BKJUnILszQblhE0klJpUl/S77q2gv9Olct83pA2ST7LNaScOEXbbaDcSmBJsfVyavQRnztNDnONF
Qwcp0Kap2wg4dEgD35P6HOq2e36uJ2vNP1MWXeZbrppaFRz9s7BZodlAMVK4Xw0z1Mx3eodROeHU
q97OkTwEez5wVoizJHOZaGCy/y8w/wdqb/3Mp8UBpMfVCC6DteLk8xyXNq37oq22z3wJ6pwQd1ol
AR/LhoV2EeFyL7vOtIltsqct+LyKGQ0ZnFm4u+d2iYwp00wRO/IJQ5eobYf5solpI4poQvwDO5WO
Nh9HmtJq36FnVYCf39EY2pu0R90MSA6nyRspb8lupPbd+0dl0NlhvTRWjfHWIlhgL2p6Hd2utz+F
jjGVqEDWfXXXy7pIb6Y/Uuvletyd+HY9m+l/GyuNf1x7NaSMLOyotyTPMfzM9BXt9XyZnZxAp8UG
8xj8A3WE6q2Z1efEhs/mNN6+aTmQD/fUBnIV1ZKnmyO59g5MNownuARGG59097zuVTrznVnthHrt
HdtRbY42O9fK/Oy7PQTMOECFZOx0QH5tv2oZB4VbLpQBuzpu1u6x7Z+T+ADitgmrzaBIPHJi0cvc
jjYhaZ2zslbl8rRqZ9th7spzi2j/VriXT312UVxFDjlmmPwX3VxV4wpJh/3z9gT9q28egJA0tns5
BbkR2TSu0Io4oj7h5WUgLzH+ivIvuqX+FkXYA9kBhw0JXDbKRlqvpGcL9ywyFkBZTuJy/dOpt/1e
T9SPkg3M3cofu5G02HnpQKSBnJZwyTKvHfDCd9/GtHZ8dVT8GJMT875X68mJiyV3lXiH1uMN15aY
YG0Sn3OVUXhwmpGZta7KcTs1epevtk/DkM+iRy+XmtU978PtiJMmnTnTOt69Xp6YPyuBbi/aZbdE
tUYeFqE6+Nk80bw2VmXMEMJtI8VvYbqdJ0rD/jplQZktWjtcP8lx12OjwWe/TPYAeaQVPV1OZjZv
LPXSkcFJbvCpMq0fOVNpWo1KVHL0iciZmaqyEep4vZRCyT/mvrgmHURuqKP5Q8r6XA+UnjoG/pBc
XF7x5kMfb6OSiMzw74Oe+wOE2z3E+jW+6wYIWO3kLMmMql1cQkAhE9HrrTk4pHFOSLzMJG++idW+
7jXRZbB+Oy4pc3F3OwdZrMeq2NTAJKQeiN6Z1CuRNnqE4lfvAImvr+8G6ofV8tm0t6cWnEfnfTA7
3Ef5iHyNL5G8Yvn3p3FXUUCzVBufTtmUWfffsMh1Je/OaXJuhWjNs/lWxwgCgyg60ww7z5mQCQTA
1GSWXA8e0eGUe/hslMFV3TEtx7Z+kXif7/PNbl3/r/+h/M+2OyT20eRNdAwBAHkhJLyqXIBYD+7x
HstDsx1H8PvBDv5ex9U6+uGUqqdk3dJzoP9mvujv64Hifi534/3XfloQ+umJTTv35cG6d9/k1bo3
z3anbrLjxmZd+n/ejt6bN6Sk90Aq+PLDxcRnewsd1mVZkxXxODXldrFUkRwJOTI0wI7gNYlDAydY
Dj9FJzkNkuDv92b8qe6q6ohuOOj+aI6F6ti/vxtNT47StlbFu0uiU8+K9+PLQmYCFIKs0RkFHpdr
WgjWyIhSjmIoL+BHkNnpnWg6UzgO1k/S9F10P5zpcUTBMRS1aOLtg93wMGypPvOweTrOD95DLO3d
J3V16TdobvWyPZl2BpJ9UPU03YMX7H7mvaUaUmc+Z/3ugVSnImgGf7yZq/Vu3swaI2O9qVmP/hRD
KRSJ/DlVoOoDQZo8VDgQ4eFvq92QHjanap9eCl4McAvaf+s+M5+dezy6fAm7WYEUFQnYI9ispt/7
1q+/h5uoeizbWpM0brIFJZR+qWApQO6vfzIgfqIv97qJnXATn0PzDZTR8FT7eed3GRXbuAtIrU4j
hrgCyR4eQPkrZWBSjI3y/lQH+qgNIPrI3oH5GdlDoPnS61Zz2zcafRc1KPqbGDDDkHbq6LR0gmne
N0lIp23NSA9ESQ3WhMG7m0xrVwUiD14SjXcjdj7WAc11BcLE6be8p0+4B93A2Gp5Hmx9+Xk32UDR
BxCv+zR0bb+KBb5IG2wKd7vKg1PsBEl4Qtqh6RUr5+yBuhnmwzWwB2BCn+Xbt5hfKnQ9OgpzicT2
5DF2+4aFTYINjXfOwAU7dswyzeGFuUPinsaQkPvWFNWND9DnpPvMORiQNL3LaDvbYN9Uchozr909
0031akY/zKkiWq0WjYMLV0Dy+ln6ootBUq3hmLGsASMzuMoXTvU7ObGp2nBuJc3NwO+bCR2CDdCy
J9VP5/qrEuyCXV8mz9Fo1sj+mjnIeXaINYGAcPnfvrcRDZoRE5QQTKTIiuF3y4xW+tJIp8ORTPnx
+PsMkuLTntj09jeBmIp09CIK/wCv2lnsIlJF1X0/0NpvKb4oCaj77fkhUr4lMmWpV0w6GixSn7Yz
kWDndVE741uSx9qq/lBQp6OMDkAqTeRBB1QsjbSvPVl1Mk8j8qUmFi0oJ7bAi7LaSI2FTJ8QlIAA
jBQa127OrWn3IQ/M+DA7f4tfUMf6fO3vcBIKH8acRzHg5lDf78oiP+zYlSRyfLBbn+kFdRyhkLvb
PD1iWP1G+z+jgK4ZmqZohvPLVro68toukaVNzrEugK2nJ8blEXBMd4t0NTykB4fBHV1ncRj8s9oN
aWCN9HHbtRcojr6QVpACjaEcSlYj2/983wIK3nlKj4T5IWHm/in0z8I3jMfcMXWDhOk/TtgCFAy9
ExdWAJiGv593iriFvz3QG54jGZmj4kbfLghkRUCHp8B88eI9d4NN+NzS2N6BdHuw5t1QrummiYK1
ocjKzRl7Si7JfnOq20UOxEgJbTC+4DiZ/2LeLkVdLwsekbzuEZ30qxVvjsbNrmrLnU1G1gB/r19S
BosD+bkkBprAB9ueGh6Dsld/meHzo6XFT//xgK+WvjklN52W7KWGpV+kyWGhDOmW6vRDnUh99Fjv
7kXNlh1LlW04lTcnZL5XDhs7L1sUgbGPA8xqhZOTG6AlGGpB/OAd3j0Xrxa7ORflvbw/Z3IhmCtt
IL2CMYeFCLGyByY0qB+s9suD+eMhGralaLKhoAV78xCtbnPcpeZGnMK6EBYEZhvRZmUuOVWC6Tne
QFunaKWjVIbVaEu29ffbVe++RVQWYKuqhuUYN7drSFvlomip2JCCwlA+H0kC+jYzH0B4TGFg4tLX
ATMVUAtGLbjTBxdw93lfXYDYU1eBrypN7dgechH4zP46zl4dSG2AHcCSoip4ZjBZMPVA85ZTBmjv
/DHFXRH3+MdLuLqEm2h4bpVtcSh4BkDwmGr3iEnxdFxzMv+k0SNf7vvZpWkYtk6BY5KL//uGy/Sg
Nq3tnAgSv1I1gMfy6LBcJm49efh4/y/39s9qN2FQU/emYVfJaWFH6epCSrRcbVB79u0oVh8Z0Kr3
H+Q/i4lodfUu7TSzJGnDYmLvAAUhDL05jIitcEsqlgxXy3KoMRNw6OZpnkFh9bB0vP85/eclUF/9
+xKO1fbQmQcugRz2Bc5ELwJ9BCjfs0MK8wfb9270/a9Xqcs30Vc7ZCf7sGYxIHGgWCQsCGkeff19
h/yeGn9+nv/c0k2MwGzlfDylrAKCGnDY1v8+uC2z2UdUwkd3cxNmtf2+EXYP4sOECDC4xCgBxafo
oerU3VPy6qndhBx9Z5/qs1iHWa5nQeHgluihM/7WMQVdwQ32H5U7dzsXkEj/z6bT5ZsoI+nNJUtz
nuHZb95BrzMNt12iSeU9Ohb/vgd0+SaYGMbW2qA3eYL42QbM3kD/HAb0qehIn8b0y4PiUbl6rz92
fW83AUVuzLw4t9JpgbS7+1vOfTgUKRfggH1yOZrcSfBI7+SOiy8Z5NUDvYkrJsZH3U7nJQo1zQQV
8vB7WQ8jQDGB6AsBWet9nr13SqJQmzJYhBLzKItVxRp/bAzL0VTbdnTHsm72unU42cVRbIyT374P
YEJA2Dr7RbDpt6MG8pXLERbYTC4oZXSQ5kwpoHYe/dxdT7ZomD/Yp3fTFFvFOc82bZvs+t+hpysv
TbH+j+6RFcrf6yBq/X453VLIbL1HL+B+wXC12s0u2mPXbiU1vSoYI4TaEbNxPuln2W1jY/r3O9Pv
5tJXa93unsv+rOgSD1qZ5IyqSsYpux51fPT9Vg3pxjK/z3wg+Lhp+gALelq/9RdAdUVE1F5ItT0Q
4Dz+Zkj3yK8E65yZzyVa/ZxWf7/UuzHs6kpvdt/BwBony3gqLXDliQneT8DKHp4ydzf51TI3W27t
dMV6s2GZPYQ+CFpkLIhiuJ/wRKLj82H0sBy9m6ZdLXiz3fSmxHC9Y8EaHiEoZQj+FRQtRldwZP7+
CO9v7au1xDO+OsXVfXdM2yPxRPYuQzh9MTGMdw6kcEpZsYreU4xGOgbzUpR8AJaEtbSLXv5+EfcD
9j8X8dvOvLoIun16oR755GhX9lHG+bTdsRKg3v8g/1R+M9w/osjVSjeHuJMdLKNc82irMIMAcvii
WgzRkwq7vvpmbaKOttyFInn/LI1PYC8zz5nn3/BihLme3gM0xiDV9IrvZErkywJpnECHAegqsPwH
4O9CnAH4gehrCU0oQLzr0KXXpb/DJQNCq7tyuPlaAX4X31AJ4sRkCrueqr4+UAdOL6V9kzLIGoOk
wsuPubG3fVP9uqcExYLsRgl+0Ep39yiRk1mdVgQ5v3tlHDgsw/ZJYCOS4SGwKbTzcAs/IVYgYggS
R/t+8mExuxUjciQQPGtSvkCZdH/Qf1td3rJ+Gogflvv2jGnoHOIBYIFnpOJShkFmALMcVLNffT88
re9mCFev5CbjUe1TVR5lXkkJu7UMjoxRhVidAwIev+cDE1/L//v3pj0IccZN8N63WWt3GksKgqeQ
V0t925dG8wZNNBNsoGAPCD5Czr4DjORdSGNn294PCo48op89jb7M62BfPCqQHkS02wJNL+xua6Rc
GFp4VGZT0XvbQcP9+/0rd5MIxEpk2daxD7dvdsGFXom5SWyRtqhe6uXgewbOx8Vl36HxCKrpEDm0
3x7d3f3k9mrdm1fdJOpmXZ4tkUdovxT6KeqKYbx+8H7vjs04l//r/m7er9kmRcP06rTQIzaKQknC
KUbNS9ym+xlSf5kqsJIqknpd4j2MMuLn/wwy/ywvDpSrcFbKzuFy0rlNkaFsV0YsClykr+KOR5s9
lFm9392/ut2bE1szTUJazXoMhkMl3q12oHRpYEL0hQBGZn9CVDbvGbOWIUonoIk+/iT+Pv6pZmoM
BnKKCLzoy4kcHcUMWs5r2N8PPjqRoP3tqdyc1luzTM6lxEupA0YJ7sJhcylczqPBpXrv8QvBOIRk
ZEtx9Juvu5NOsp2SxWBtiBU9SO6zixlOHQau9xwTNP2vR6Whda8QvV7y5sO2JcXopEOBNL8cvZAm
TDua/UK91nI7D1+r7sVxawYMBHJwwKj093SGaoyuA+fZmQk/pnJiwyMIVhkQnAhneyEv/vNjB37c
P0fP3lB9XQX5dIOhsBsVW2E56GFv9iPcRvePPuC7pf317dzsn+N+neWmueMJjuTvRe8Yf8OqwnUb
CZkK49jW/fky5w+SgLvdsetFb3bNelPkWqKI14Y7vOIu8jX2RVPTrfeYnWGvKPlfs/LRrd4Nhder
3uwdK9ke5bLkzeHN0j+GhvuaA+f6/ITxQ10TgAL5b3X/r5e82QgYw2xTu+JGc3cg9yEDjQEsOZ79
mZ0ZPBW9v+879d6+u17uJn217eps7bYs18wnVeIK91YXBfnDxlt5uwAfIErwB0veO9Kvl7xJYI12
b+93rXiVDV9/Pn5TcHBd6Kt55E7Hq/dmivfX7OvRg72rjnS97E0ui1Fe3ZRHln3BmS/EaAm6ycQY
LuAFojaxUHCrdrxofHCf+ufS1XT3yYsfXcTdXPbqIm5z2WNZaRXOP0Ly+oKOyi/ZFV0dZFAeNjrU
e3nM9Vo3kc4yDsioixv2MQTp9fLRAm2bHoQjYQwt+x7yHfEs874ezT60ewnE9cI38U7FnKVuTyLe
jULcdPBYB3brtrsgDF2RtmoztXED1CbHcdb/2bF77cFT/DNLRy8Pd/DdcK/KgBxIZGT196u4Om2N
ZGtILU2RxRbz3u1TOtmhL9ME0/6y+cgAChqPDrK7T/1qwZubP+Tb7lgekYHrOvcwNGe6Z8XfTKGZ
wWwD5jCN9z57+Fnda38YV4vehOT6pBa1mnKXNADGp+lh4hyQIMIm8Qy5rdA9Mzx4PnCx9O3h0nd3
89XSN4E5NXNbMQvud0+6CAuESggU72w3OAqwP1BuUN3dAAmiv0eRu9kiTTyNQQltH+0WGKQddm2z
zh2ERa04DUH/R8d5u4SQMXywkNgmt5nJ9UI3L9TMlcxQL6mQb5MRdCrgmm0WgGPdWTv7+1L3D7mr
e7p5jclht6n0DmXS6nXzgmBQ6meC1QUjemqNktBc6dNfYsXu/TTeyL7kS9Ovh3PZR/d780IzR9fy
3Yn7fcWOB1YneQjoXOY9dSw/sJS627m6frY352shFfudI9REJWwvc0iJ2yUQYTH497WHSpB3xy3X
q90crZin1NUh+RV+NVD+GRuhpSLEON2+p2aovVT9R/3t31Lxb9/Ozema7vdW3qWsiMoJ6mcOihzW
azc+YCuWR/m3okcn2VUFGVEh2c1eLsq7/nUkAaZvui18A0ZONSp8J+JPGEkVIHrdbfD0s9FcKA+5
L8Fpe4NnqbVeW3v6iCpcHquoYgC+9WSjr9gv50cq3HdjjalYjoptg2zcDq0q2WLX5ba4p+aHSaWC
hkcRKos6AszzpnJ0Du2f85c1oBeIPJfhHathJQ2PlXvsYudtf+yf+gof9Qxa0MUGVFtFRCZ9frai
7YZmIjp5vYNfWQF8uY79vPNMBDuN6HIaWX43//uWu/9NWCr60YptG5Z+k4xcpJ1cWCdZ4AuL8UFo
on9fxjnQazCboHQvq0c9etUSG+iPj+JqyZtEJHNSXW1z4Fb67nNfuS8dupCpv1X9sAnWP2p0UIVG
lfGqWQjMWLHx2tKued+hZ1hboX3yEfHbal6tRMi9b9z1cqOP8s5FLa99Lwsf0bFP+rLzHTQAM6gR
htm73c/kpcZVDk0CdaVC7fq6LA4Yi74XfcQE0MageVUfJyhCgKRG4ovvU5krGkAoRuzH8Xm5/dSg
dZbv2sZvlDDdzs67XvFc9Lv3sp8/R813OoHbZc1T9L4mKVwDKG6u8nYZQ48efG8iO0W5xV0LyiWe
7DACUHyAVh9WaJJO5zhgzCQUSekXb6LjcVp8Q359g3pSsy0ic6JEGXinyYfgh3I/HmRgkCI9dVKv
INswmoIQ0tL1wruvQIRmCalPm20gyyAFlc2yj/IU8CVWcWa5W7wMQ21WvjrvEFOXDbr9scOBVcKt
blzFcPOexiftwcup3rdz5aWcjuHB+h1tiENFow8VOMv9KoBIb07uHp03+5cEdMZeEA3pzfKyRZ/O
TCdt5Z3L1+I8r9Gw/gKuBCB6IhDpiDudA+PZuNDGAxRshwK7SNNtqUkwJxKIrPAm5uZyfDy7h+/2
4l9aV/lm+qwtaubiz7vN1EQsCnGjsIKxBKYDiQKUCArPjhPZtePzLrAHxUSP4SCBUszCjX80/GIi
bXvKc0lCLzs+2kvww9D8YcI/0VbIODSHaPOoeXevX2X886HfJrvmXi7l9ZG9BQiejQWHwYOCTnfx
wR6+m29erXOT6HbZbtttSo35Bwx4UCENaFTiu/uxYXz5vO6tlNElpxR+sOyDfWzcJAblUd0mdcft
YfTyjSoiRIKuvw1hAc12fT3OP/NHOc/9B2oYmqmAvFbkmwOsapTdxaxb7FeQ6EHDknulP0mmBw7x
TZl1JCVZwCzdx7t1/eB275cTOHD85+I3Z1m5Le29cmHxg995QjY9pUlno9UjimG6SdD3kI1RPDwg
oi18CQWtmmwk0Sp69F3dL1qvLuUmaDdHuehSg0spA3p48MfT0CHbFcIewsaPMR8Txp0Hwuv/YUhw
N3r/8xhuorektXJeHMDLrX8OPQSSZLcHX5TGIUDdYHz43k/gfvz9S7t7v5bKcFOTNUtz1Js1TWO/
rdQSfNUJNaX1AEo4cFmhKIrQF+iJJ7hNWZRA1+Dv44fb615CeLX6LdTfsjfZQctYHYrI9GNO/MVx
SPBYHxVrd6e4WMjRlpMVcHO3o/mka501DncA9VqUemVvpNEgE6NscLzh7kkRpwqKOqsE8ySQKyqm
xUpJ1FxPjqNHzjPGvc12fTE3m+1g63mSrLkYGTlQ1TNwWlGj42eDgN8IykOKCKxJP0ZoRhywdDoP
1n1gwVD2hs77GX1X0UxGywoGHpoYzOCBnUClBiYvZFUab/3OxhivPzAWY6rUcjoIAL3lvr5kIyf+
+wd0V+D++l5u9i5NAM2pku1/wOaU4YYZygFNfSCeqPdAmG4QEXgYrES1cpvnXC96s0trRdrXx3wv
sFRoiM6SnwPzqh5Cah9y6bbzC4wvxHoW+TinqYz+KocEShr7fjnTTa9ljIZA2ekJKcYDyn0vDo8s
zhkNAGsGQjQpv/ejCp7Cuie9oSuH6JfA5cLG1r8SiPwnd6m+mk8XqNcLNACU2XqxnnJUIgrTukLi
dTdc/6CDfFb4pzJuBnL8VE9U1MLfVWhcntIF6A01/D8PpBS8QTnjLIV2iTxUVIdalI6pbQc0aq1A
yM6kcy2CELlD9AlhygTS+a/+0gW1p/1oM2v3JBrIZ+k9ZkaFj09k+pLhdwxpUvBT95zHgdU7r85T
q1dCiH8qSYaouLpIniFRNqq+D2S/KdLMJv8dBCvIfcP6p2LHOyvSihKiG1yR3M8PPjmDHJsfKqrx
HklFC1eWTXJ2bZTAntGfLvlV+EmRHh2H6VdKUOm4R8ExP1tB/ZvgPHIauYsytqApqSbFuvgD38pV
G+Z0KOr1RuIDrD5zZI5B74P3jZnh+YE1UmZCMQq3M78sHoTOuw038CCGLkC49AluKkz9kuRS5zD9
gITs7cfI0iFoqiJ+IDQuHuyye62f67VuIkZqa1qjZcwwBhu0QXPYGwkmOFt3pboQ+QU3oFf+dxA/
12ve7GwQVNb5vBHTHY8aMEC6BjUlsmB3t4x+Qf+EG8xjHo1R7lbu1+vebO5jpmmHROFe346okwr5
JVeMiX7VT9Lo7w/2F/p6G0muF7s5/3ZSXaiJbp4WEPg549HVRp8CNBN0FXQ0kUBHsTXSxKGPcBn/
gAqyB129WqY8CjzIBwV8DWvskCdhseF/SnNnrK4klCPWgUgd0AqIklco9EzA0zdGLVvGfgKbaMM7
MEeotg+TR62Pe9Hx6p70mx1RyVLlwNASH+ZH5iNVhlc4iBmRvUmLhyfrvS7d9Wo3KfJJ6pTK2YDR
EpJCiPoIVUFUbJBH0iBUEMiGenwUR2kDLaOjAFJhdaAqyITqwcu827i7vpSbtLk9S9Y2FyALyOzv
eEzy9DVQJILi8ffP5u6g6nqlm3baue2Oxk4MlMVHogKNIlH0gWOsYbqYCIMoRF+Rx6xDC3o5fG7+
LMacf7+MR1tFF3XEVexL9o2UdR1bhYcplLI8ely/ho9Z9HCtR1/VTbjbSRe5LUQ4SBfIVFKRVwNh
89iBfQJ0MrAW/5/3dhPy7LJyukyEPGigiDoxCxS7Camr0A4ezVHvjm4dsP/CaNhQSMH//SB3ydk8
yoaBNiSa75ewDUpUJzJqfkSxUtTkTzCliEDoKCPtATZCaOw8TGvE2/ojFl1dxM3btNVmZ+YHLiLt
CbVsend+4hvzpRzqiDsR5R/sF0v+BSr/bcmbl1oloDTSBA+thrGxhaavjA+qHqE7voSv/g4tqn2R
XmkMjU6vl3DHuzAY9qN37tBiQaTuowjU99p07Q5nGeFPikxohwjnZk777vK5/1njHxEm2AIkb9ue
JmRGja13qgMT7WHHPV/GUtWz81hCeeMylosnRtdIr+/fNXRzst7p9XyMLp+XV72PLldSh+gcNKXX
FH69dattmC02yJaPMZp8Pk63uK8m0db5LOEapT7mFKqrvKr8t6XXUbrJcXaK+Bnb8tWfE0YaFLmv
8k8xX6P7/N7KPaWJkv3AwDlnH2Uk1rIngRu+uNjDlkhxD5GAN8mUFhpAy5+s8plJWJ/6T8c1OUIZ
vACHiqB03/zhGovxjvnMp65EzQv6LlOHDpUT6Xg+Y5lh+wZ1RxpIn9tFfprXc7pgg1ZI3+YzaJnt
c9mv6dGs6Bp2tZsjPLcgwQCqVQgx9Hd5ZH2ce9mUXt72qxljuVjnYC5sICfD9m096F5w4JzUz3Xb
K/rJi7Uszy6Mi/rbWCIjo34fnkrEqMgZL4M2jSvbTeyg6RYtsjcIM6Ae3QaF+qrlCOWTyw9rxyOx
kgM4mUjGnyZoBJNG15f+UfLLcrjdcTn8UcVAaxMnhl8dei05Yfr0oQEBkfzm3FuXYXOJckS00vh8
8AsNiaDAMHry2XNQWLi8tO2krPhNV37ZohHQAaAtkceleb8LED9QXrvWVxpvfwE/lrwVeew8SZMN
+OqfxvZ1229fincE0rFT2L/n873AvZnf+xmuSM+2HZxR9npLd94uc20df0GbvfWZ834/NoMcE4Vx
ERtDDTxe2b8Mz0MhB8kbhZQjzAbwuaT+zyNeXQyoRkUNuQicj01f8k4oyCHG/nXu7d+MAV+LipKy
PDp97aZsinMaYMNU8IXu4PhQZWDmCkdUHjUwWAFjDPSfCpaRhgYr6M55+yaPcmoNEn/R7UQdWegz
H8IqWeh2cJD9DUi7tXdpBtlnzsQIZar8GzUexEoAkq394hzw2I0lpQS6a1xtKL2y46zPerzVfCeb
p9KzxCf8w/eMsjf/il0hY+m58cqX5id5k+IyRuQpoWSUEGpHqUzIn/TobwUJRogDqUc5kGHfkfYw
7/DqAV4v/ZQelc1pw90h5y6cT14ouXjOQfWKN4dvEjnOkyrUI3vWIIzREA9MfoGMAHmIEwi/ZCRj
EdJgTlEBQBzvpmb0s4uEGj2i/x7CET1kUXr7F+vTkvrFWEfCZk1rGPXCiTYoCdT42Cj8vgpSbrvI
VlaIcD713zrmFo89pPrRHkdMvuxjRYinBNWAg3i8gDKuZWTq+RCx09y/OJ/pF3xTL0URfYK2PRtM
R0XvHF/8TR1ukIxJA4M45VoDetfDanoabsbSk1B8JjRWfkPiiI/2uMaH64Ss8GUcvZ1eu5/mhZCi
DIVeOfgcchFpmo3MYP3SoDdaYRaTu74gQGh4bpQvKDd7m8hckGFOdk+4jKDZCDP4bf/W0AujGyB0
i4yZDp3yjKbc8QktQ/07x0AIFe6Fxii6fjfCvL+PEpRIyxFC1ij6bQLV9jvE9IcO9tXWRP4xXnUs
YdhjH+Iy5D6rA5qof4TUPL2v0eFVnh1e+SB8w5UmesQ8AIRW0KBcrnJGOnHa24wPCxFrX43QiLMQ
nbMvba4VSAxgnD5MoXkliFtPIbdtfCdhl+16R06SfFwiCojj7gSDlegYbsZb8TPnJzHgVZ8knrkx
wNs4RYytT4z+RIQ6Kt5bvCrKvrBLEcLaOcL+QqmDjTz5aAIkTgh+5NyovLmjyodXOqp/yLG5N/Ey
Ed7xUD7uIaUZtDVSWxxf+5cKvzplgKqtry02y7TXQo17ZdohngZoWGRAjFe+pVzYsPhbHpcxUbHK
GGIRi3fMzk9DjB0mc+ZSrzobDktbHG6Nkf2UwKV2vFMfLa3QpomKEhSezXhQuLvp7okwtdRX2kf2
JLw1khGzKeGtJBJW9KPgw14QPryMz660FLZrR+xxNUal2ticHoWye9aG2dETf5GGGb0kR5ot1IgY
qLWiwn+ONV4HLQTNhUzPyMSC/MyOqGflmGCH3C1SQZsxLuZ9dQ55uvG24qlWrbun56liGHJY1fPD
grArxMqLoI60ZTE7ow2tIqJdEqSwr8Evfq7/1O+n4Y6maOfq0lB7wkimIYH4ElZnJW4i+VgLt8i2
zhjYLS36F/toyzdtv0DIyab27PJZher4PC3RJOC+4/XYrPCnaeJ9nIFIFuWWGliDEvU2PMYUpuQ4
2DDGQ58T7iBDF6Y/u5/co+TIn4VE6mVsBXYPGC9gau5S4w97FL92cf156m8/NqN0Ql7nfzIDxdnD
y5yQ0w9ZAE5e/Rs3gXC3dMbMj5qzh+MEZ+zqvMhe6zWi+N1YgS0/P6g+BzHSa+oPuPUYS4E0sBkq
4U6z/UI3wmQ6WbskNVi8bIStzgY/HY4Bsd/SYcI5HTkuIGPJ+0CiHcWAHmfcPCF2MoHri0iBLyvS
nAyPxgn7t33e9+t5tdguyKIwFPsk69i/E76E+LrQIydRWPdpIZ0HlyXK80OgVtsFqUpDhgR9Yhca
H+cPZ67zrcUaov7nJQK5PWVgAFISep0fFSbOtD+p6yfoovGnb4g92DSX38YHh4sVNi8Xf9+3BtWX
DnI7H6/fT1SxvWxx7p1xMlOwYUCPBt+KAeJYZ8Qkve4VgPm4ite97Actvgr1gaGGNJC4CkgkuLWo
Qe2mQBH7En05r4z4sLf4PRDWPGO0RqwRJ62RYMP/b87ObFd1bOnSr/Kr7lHRuaFUqgv3vY3puUH0
PcYYMPD09cXO0i+d1FEeqZQXO7X3Whjbc8aMGDFiDMRkB92hgpbowuerM/G3RTNFWSmoU/ccrbQX
uKyuW6r96FjK261Rk+v5e/YmWs8/m3RU7z8dVIa897QxuKBrDTx3iGrRfDFbL46Ygw/8l6KxWqH5
mjDtH5/HfOpcSWX1du0qXsxe23Je5eVy3E2a5KMdhCJwUxz/HDIHesrYGoz555v1Gh/ZODqGUvRI
yz1c/I+PxizPuaaEIJ0IWuHdOUw/KE9gwebQ+TwMjvheleYZ2v5KYfv0yMU1Bj4Ozmmlzvb9IqAq
IUVUoi5rTHh7H1/Goci/iXc3qMUnJzskWQ+umfVKPtQsTEoT42hoatMzjjwoXDnk1deEBOXtLy4s
nQ+jmbK1P9Hdqd07imSkrwi0iH3LkOgcboENDY5WROPd0wzk1HzlKgfJsIr1Ldq5ePhk68vsQnBb
/ziNtQTaZMd7JSSHPwNNv5vVHmtTFRGO8mMzmBBJiO+yT2T4tYsfA0PI43r5HTeX1B2Ds4fzmKVw
1uroxrz6IoCtWqgWE89BZPPn0+uT4hh4frwotvnssBO6Xycv3fyG/Hh2tEtAF9Xk9s6S03V3i4CT
754iq/JY4mKCXmAfaJW8AFOZH6ZrC79G+757dzqrff+1barmKV34GHnQo25MmjHvbx+iRMwip0Io
c7GB3Oe8uP7Vfg6pi9agzpifM4XK3QU8+D9ZCHLBomUsu5YHR7q3vZKvirsBScBT6FPok9Qu84iQ
FDj9m8tO1B2/M5S8B49ZF24A58/CJb0YHjaPqKYXdMs01rRAbQt3vLfEr+kc0lQ3129kelGmQGzx
57/i0o3h+944FVYVKeZ+T4KKqZBzM7bn0SUVyY2jlz3s4/Bn5hfszCAonsyqj8LJA9o2ygx7PAJa
w+boNfr5ZcIYI+fgx6GQ+trdo9mMqa+Gn4ity6gbCu0BbwfJO7rjp6azQK6aMQowOx/Po8bCVcLv
smO5SHYbakPcYzjNH03nkRW5zmjW1bzM3ptHWnyMzp1npq3KQBqAP9wJ6mXL6kw07xcBkeFjxuHO
dcO/LIraJHx8M2yn8CO+D5DKdlfwugHs8eMSL9g3G041Hsv1lVNZ1a3zcu81l2JNVQZzhcfIsTIm
1R7wQpHuDvce8XKP5soYgxH75TWc81ifU2J+oUck7d0XfzjpwqrBVCctXVUjCws9OpVnGrPSXCBU
zdTtFSF0PviqmZzErD32WqDphsYqZmOcMk7CMQaI6MxfPVJRQEDJadD7tCBSdGnVrDibjjhmQDhA
qrVYiYAa2Wl6TcQzBLHrUCz6UFp0CGVRLXmv95wAx9wtzGrEja1Brov2PhimwiFj4wBjkzEY75MB
VxJ/rbCF4nV6MFc/gMAeD7vIBb2iBGLX9jig0YN0noSHH694/SYjAfBkPEb0QjiayNkRFeSHRRv/
h8cfEQeMVCUoMR0JTIzvNbd39mr3hoQ0Lj6WjLQsUKzGwI5PEOc1whEAIZP3CHmz1gkEkvccycIf
g94EMwYeV3v0Tlcyv4DZpEWBBN7QSMWH58wClY3OwpZNTPLyNcm95l/OE/nFFkcKEQ8Tmpdd5isK
XmggfFuudnDazFCZWi5TuZ8xVS9RGa9icPv1E+7qmuFx65lyovI1T3z9vb1qc9+S7iDN7aEblJb9
l6vxgDoMWGBj43QmlOsnC9CCiawj+FRPQjl/fkjbUIQmOPJ7oAHxmzqSoVECO0kgz1DDm5db4wYY
gPNXPFLZ+OZheMwfcqji5PGZMbyP4Bz6RLwGLKUYmVnVLrYLGcNy//1fM24YTwK+jEJSrmC8grgS
/4p4IreGPDHXlyF5MknWDx/j1pxMRC1KMOhhqOew5dDe55yoQLmhcOCfiuseiP8rx2bN5pxuLleY
rPMoqr4y4U9MokiBWQZ87xGSncYi/vANgZsRCwaHRBCW7PjaB/TASA6PYqoboh6cdkHWWWwTNMFA
lHiKf9aTwKfnWGZpOYdZ86Sef15zgyWJ+KPzM9Upwvx+kV/ITRGFW3/TtTg2LPosSEIu1tMU6Eib
clnd2qNkhDQJ09D6tLYWKerOhEIQecIMh5QricXBUtGS/zNxNexy+XrEIx1+46v3jcWSi/94dRVC
nR0m2WSPcJKHpxSBfs7uZ/oYvOLrljk8EisW49U8jxYWnqCe7BaZlm1wOSWhY8cxzbKURQtXt4Ey
uVjE8K8OmxOUr0HUktZKL7lMpKdTwVnqcQONMUkeZ3WNZRrVJZUMvmxsTUYmlwRcqnwMLsgjWaZY
DrKWWyYqlqxqEV4/sYrJFEAyu+YKCxtZg1y9turohm0h65NwSB595GRk5+fHWL6oLJiXVQy/Pnie
qwBiIzjqlHHRl4D/tuUK7ximDXL0HWbTjo7mQ/11e4CiI2Aboz28/ZFFhS3CHOAxRex9pjO9cTC+
Ifra6Boh5Yr0HDpNFxQeUXQ31i1zpMLOZHCFH7vjJnNx4RmqyZs3L09Mek3iAIOtNHNvDLc78oyE
kcIcMpUl134wjCgyWjKIy1+fGDUCAfeFrSNj/qy64OggFR73fLRXqQoRQnGpAcfIPPGJpH9Qic8I
zd64i0WPGzlGWp/9O8YSoxfL1Tjf1ufNHUa9vL/SLHPZ6genmT0ojKQzC2YjM7P31ZmthjIjSLGr
ZPKopRcgm4r2O7zaHh2Bv+7ksURlDKypShicYg3p7B3dYvATnYIX1+Get5jrWUcHnxW66Xckt1Re
HvdN67U5oRcsUsTtCTeZ09zBdQq9aBQ+msa730JIStaEZJ5sKxafyiXEoZNOhUVVlD0mGktOdgA6
tgRh2bIN/ga5LpybEQ2mWczW57GJdjuevIR3CIWQM/S89GqK5GLV+5MioLpGmlBTkT8Ax5s8VNV7
8JvcgNEd9GJAYRnuw9kAUhj9yqM14lmDpSOwZYueMg9kjxsa722ByucJds0CQVVZzCDtJnKi/AA/
TbyUI/PJV1AyHFMtrDEtJVvIUcYl0FRjKexZSE1jhCoZjyLam+1QlkeHt9DkRhHRz6roM97z1e78
5MNYPliAyJlrfOKD328fuXAdvSIy9oAlyPMq4kaOycfJ+q30WuxFTZ0ewKT3R3O5Yy73RPol3978
xBckinnLQ41v+9jekBA7jTST+ow9yf4SQiFnxR+7qA4DMLw56EQHNNtfK1EifvIfx6gle4ooHDbA
HSR0Qr/BvoDPRduO6Q4ydRCf2jyuWlljiGgiTxL9A3dBnD3wunoZdEIeJpoAqLKZp5EsogP7FpFn
3rfSrwipJVyXxfCMVwRK92yVvSOLFL3iWNTtEb2lqQlSwE2WKNiRuBlLpqLYfUyHjpBlZlWPiujI
txaNZnnALbvy0Ya2RGlOjh4J3r+gi4+oaEW0+YTCGmGYxKJ8+csXi/zz/5a6/ClihEmDgn1hfcIr
hnuL6OFRzQPz/fgaBHT7k5TIxYqa8XnCE3ZGDDX7vz7+LGaN6ZOImXW9P/r3LMFwOfn0MaZHS434
g40OMkPuQkOi+xYr2ZdeXUJJ4dxzTH1Ae3tE9hhzKZTy6/BqXa0HMkDwJk1+suV3ZfIW5d/4PPnm
BdpyCNEvwq6nYj3VmPOgdm9+DKWxly9Bp4UDcGeNlBJICJAqnJ3beMlDqs3GUBWD9tkB+NEvooYr
nLJdz4WlCv9CwNWOgS0N5n8MN5R4irD3idRZl2X8tl/TxeC2vI9Z20VE9LdZiEBGv4X5rEI1U2x1
wNmS81c6/4xEgtNMn8SEZ9xcIWlKGAYG0ehVd53SejkJ3xRMzv7KOwUWDlpuc4pJI7EfYSTJCLdg
eI18nbTFN7Oz90Ytc02mjA+bOqQvgvYBiwN/EDgsoY7M8ADvco4umc5Y5Lxp8nBzhvQ7A+MyA1qF
xarhvwYnj8C3PF7w3MFPp9lhJrODL4HMIij2M/g6DbdOH3OWoX/8E9avFh4LqLdv3uZMtcQJDFCG
AGVfQrzPTKKF4mL68La/SGiyo7CnruxxQQzWuTc8QFj6Gvqa+AadI20uGQFyMDH+b32YhtYf5oZx
cXdtR+WfbsYo+LExNBsY3y42T/M6IIo4kjDimeESMoOG2xnf2V6IJYADtBwgSW+RlBkBk6dxHnaI
T5unpawR9zbL9DO6wLjXw6+PUwkElTUC/84dccfaeRrDBnvtE3zxqTtnt4vf/jk//CopeOl8GQdo
TvBua0/b7OSUbfE+OBM4/T92NezgG9EJsCYqjJlf4KXTBzwlNwlugwbOM7LZzrM6eugWnONNj5e2
eTHVf2SV/7IaCEoNhdZZIm/cAiwF4to0rEeAkdro6e6tMtwAso2FDfg0D33mcKISbyHUI/9wGc5N
Q96P15Tc48Cye8NzwnotUNlwLuLxSMe3+i2kI9/uOW34nUxcEZthk+daT9luVDVkOzvNPPPTj5uh
38m1JXTcjUiOw8lBdCgXaYmscpHetvYdU56PuRXp98wuYVGczStIktPXoHzp7ngnhhA8cXJZb2Go
KR5VDg7cs79KL2yw4xZttaB7dfbYZIC3i0w/gWBhEu01evVREVURvGfnFCftQYdF8/U/bpnVPuYb
9C/ggYJyr9uAi3tjcr4bt+ScdXSz8m82PmeRGupOuTkw0hyo1CTBD+3MYgCPqmDc5QE9CWJIDqy6
3ffPo3tlqixx4sYQ4XzzjTp48jM7fdxT1ldfi7F8QcHfnqH0coMV60aNoHTesSjwY2pDaY/QKG+Y
xeYgYiwstCbbnA4lQjUI1DPmjG4/xr3Zjb+ALRQig+8Uztd7IbjZF93xU4wVctUzDpQJOJwhhm5j
VGcd4sPHbUQwzo3rTYhqeP09YXjkSJ6jrPWlaepNirUY4HXM0nmi1frMly2XMBiN9sC67fkn83Sj
Ata54zwDz40D7NcxKi94Oafxuc13xcUE9aDF6OviDxBzz/wdnQKyAiT54dRndGrM7+rkBg9bjuPZ
jizOHO+TaYA3APHyB4k++KbIECFVgVwpfECEd5iwkFyiF32yJ90mwG3rhyUxC7kdPU14l2Qnj51Y
JRApYqb2IOd/7HZ0dwGyyKp9uBSumL4o7oV3e7HPHI0a4+vUVrzOQ3LMGgHWyOYzuXDc7U0TRRbi
5c3omJ8R/euIeVpJJymx5qf5ZXTBPRJTXvGe+zlfc/NMziJ0pxujTHpZ3axH/oxx88W9WqzH+SDD
IXAEpFdD32RxZGA3AXWNTQODexs07DXeJvfkEGI+NPhCzqfw0Emo2HUeU0745ZQWSkSwBl6EKMQ9
ROxUQenzgA8zf4iE8t7aNQIdZ/ExYKDpEXDoPwMzKCtRo5gc8pffcJGg4MzHXgP/KeSZzUvOi+Ts
b+OGdPIekKIOfvBKlfGXN1WbiDTjsPA2220D2ZCpsnsAhgda0OUIRqzX7X7N4xhGJehHhJUBo0ne
Eyp92PbQ+68ml9H+bGI+cCTb40k2uayUOAXaPyK4/iS6XxH2KUO4sjcSDmIwsrQd9Y9gajlpGudZ
tODbfuyniWL4xyG6IS+SvPjGX3FpMCYln4IVMgCOu2fxj6h4Zyosj2DWiL+W7qCtQrGlz3XSdbC9
QIH2cbKRF0Kf8Di49OHboWzf8/Y0zko06lXn5qp2I2w4dFDwugk/IzEOQb+Wc+Lg3L0XNnMznLQn
avJwaKNtap/E1cKbJWzyygnkXtkiq18MDjVVTKDbi9Eh4rKc0WxszpphiyIeJQdMvzhcEE1tzsOk
vcb8ChwKN25b6EWFo5MtqkitrFhqSS87OmrYDI9oiZjlpqL6GnEKBm24zU3CRde7iWuOVWWqdwgv
NtlRcsnJim1IaqzmOfF88BiXQyZdmNBTcRJC5AiJrRoyZTDTXFSIf1QzfXX16BOgK9JS3VMogzpB
d/o6GpfxB3ce81GLW16JRmnpr78E3kzJMZWcqNDR3M4fgmYbx51egB8hxyaJ2PiDkdl92UQsYtgL
AGjIQ+hxUkGf+y3vPeFIwAyNtOsOjLH5jbQxB4N1x4iUXUqW3b8hnDwp0qtVHm0NG7Jqeho/ST1w
Y6DSqKhO2pxVeAd1pwyjPxJiqNFLutaEKjM+hCXw4ZLm2rwZUsuAOgAmR0g5o1b8dZjPnJ7xDttS
DuiWZp7Gh+RjswiJJYXP6PMl6E7uKuZdat7yf4NGdIqboT45TovNNbsvGw+HOIcoxNO7xiU207FG
XqMbYv4ECDZi1IBKIjiT/31Zx7RQYnWIFRPrUzHfNoWpe18dSZYX6bdniAMiiVIkXmNceUEAknT9
MxZV6fwHhkD+hWsNtXvyA/Z9Eq3aJI4XA8dhLiBl9WXUxsLggdEXutH38SXB0YBkQxHRaPcxujpL
qIPxE+9E9p7VxcTXQfif/ESzrgeL+ngtmjlf3sd1RutJngpImEizdWyKIapqMj1eTtdp9Bkruvr6
9JY8MbIf4lw1V1Pec2Uhfjr5mDPcE/BL98W0FIlrJEuODiNH08W6Q3kHAoGktYEAtWqU673/I0su
Zl1s7bGsdZ+Y219RVukQhsHyJJ637DuWf+Qce2SdNBaXTk3MOT5bTB9jUxf6kYc35mF8824TKPXM
Pz5jXvWwRvWCg75eQ7a/QUUJXic+c/FHo2ZWkdcQcC7Jcfjt2k3d5SkURapQG4P7s7b+DHspetJR
xPfzvcD/xPkx/nVxCtzMD1aPDn50OQU/EDTa1VD3nhYjLqdBXvT3ISantFywimMl0N9X6DB2xEMY
axUg1lFrYdExA2qnLxg/V5gdItR1dpWkvmPspWDLcMCATcEGkOEGtLt6sfjs8hza+Nk2p02Udppw
QX9QzBcDQA6bK2ssktEFB2q2USXWvg3cHvrXqQZyiOR+ggP2LVWAvhAKoRRuM00m1hglM3PoyEMi
QqHKqqc5KODuM2yPbkDyT2ZGGVF42iJS/soEYGgTUaJzLK5nMvdLimy1VywxOJqFVQx644PXhpW1
azCVCpWiMA75fiNuhj9MiBhK4ryks4EY+yF70iEAeMaMmQp3sh+dWRo40Jyc10gL0YDv3ADrRFup
tHAf6hq55lTLPxbgrLSKoVcMeWQzaajLlW4bhIlwjQLZEaC9sVLA0yiRXGH3gIjYXYRI3pzp6/wX
MTW9YELQuzvgsxz9M5fGDvjphRh9xGZXcEf86hDOvIIvkFZcySVf/h4APLtSqWJf/fLvzK9nPPjr
FrtMlHPArFsNq8lLBaEHLnRLcDisGjaa19StJoZO2cl6gwj3MMG+4xsvwEMZaUFWu6/8SEcjhI0E
9+CWCmGQ7wxhin7DDIX8AwhjT5znXQFoLw6tsbuPFDqpkkJfsDeFD6NNyesGHYuu/DuiZc2AAiDH
i7aOMlHHCv7jTBVnRI78mzTpSJP1XjBtIGqKsjY6PzfSd+y1V5SjIBy3wYchCa3/GN+X4gx60YHd
MbNmHpEcAmipYpG+XXWlO9dsnz3hCN8h7B8SJfiN38l7fvA6AaGioIuTimdX/8Wof8vBhxWtB0C9
lZLsYW0srJ5981psfeSgIz2sI2ydCcLrBuRtCAgYJDVdtuOixVGmYhdNoxmYU8gA+gAXKJLdt93p
731CAVgO6Lh1GXfXn+Duvb1zO2wkXajDJ9E2ayWUBpjDUbMzHfW8GncWdjPidAI4c8nTZKnpEoTn
Z9zpbkkN4to23khWAmdfRmcIONHDResoIYY61ZuAr3rdie7gM9Yyz9QWKjbo+E3+YNGZ5yH18eDy
8Y9P8wc4TY78mdVeg07D4Jy2QTmzD0W/yyZGWP8RZk2Luc8A38WzlWCZ8RTHqC9ZQDuBr9VnKbYw
cZpTxkA5wIQzueVNpzm9Dj9L5AZKEvhg03XLcajI963SnmqSlRF8AT3gUo8Vo+frVIodh1aZA70m
6/lQw+gzMdxyMaVAtKsB1zymeweAEB7Wg9SknBwn3RhAi+gN0z0VoksM2yNsZHe3U0LJNB4x21oQ
E/+57Yz4jD70WrPhjY9pvbqm6qrGJ4k0DacsaU7gWYhVUIDGvzQqwCKKtnFaYhudnZDwoz9Ymze2
LX3ZMeu4N/giv37Dk1LLLrQfQoz+5k8GQs5+74u1Gz7HDgUkBRNn0yXn1gmVtFdG3NOu4E6FM7Hq
UFTRUIMM5z3xAtkewiVier645l4mCkAE87ZOd3XxCpKRYkDahVvSiUq0y3QXnx72sg96B9bmbcEC
gk63d4oBt4XbgVsBtN8I0QK5NJHBphK9cFYW2UwJ7mMtVi0do8pegg8rRyoYTNqckMP+crFHwAdt
pHp7OlwkDdhM4ItQPawLe+5rVRtsuMjZ2XFdrw6pKxwWZ/6h+qcjFLRTqW2+5IGcCuAir2Fnd7vy
uxfMb7TghD8gYBBucDX7++ZxxGI9OeNpOc/tyUtodTfZ0yRMb47sy/ZGAW2yhcT4+ml2sLfLP2NF
sxbQJx7WGYiZ3lqLNi8nH357Efv5Awye4BetYGQLSMxiIAOBkYqXJuW1uZh8SQGkB8eMER/+jtE4
XMqOYimx7L7RPvtOe9iEP3hiZC+HoEwbgYaI1c/9mbMvJbAOqno3lKAD1nEa4Y9htsYHEPNACT47
8gznRg3XXb0GLHNYjffaUOlK4ZVFT4NqWvwj4kbWodSmd0F2gDTk0724RXhcYfAFSQMWB7YjsJD3
y5ILAtlNP1lNQ+Jtt09m+0vOyThVRqmsHF1tSG5OVj64Oh0bm0mnBSePPbZnFESGboUdSG84boGr
xt/JOd1PSXALSmHqt+iG2iP9ziKgVOmyKf1PqoAWzIoJg7D+e4QDRwJGRF1frG5EEDEgPwPpm9rw
hbvDjdndJxLrgMjfVU90Uk+Yd31xKw75qy6wsVSd6qpKOa15tOTNLAnSRDqvrtqTrLELJkMW2Ila
O+KlmtZrEvMXRWZr+46bIp4OCA8HJT4OHlsyLjBWs/YFt6JF8diieKCbz6ligXNj0/nIbwF1FQkw
me6CWpIrFf6Jvgq+JRosrsoCLmVurQYyrL22VzqXvNEvolafE6AX8wvkrj3rSu9DjBWf8LK77h0o
82DDNfYLv3ZQyrwMMvgg2cf+OngS19RTI/Bqog9OMDSEMBTz9px/AIaU71B5OBXBjaC4c0UpdO4v
mkcvjyI15uWT65f0UXi7VFt3mkmVV9oVjMiPxYlqlhOG4a2NApvvEv0GWqT4gi+f9xSzwvuqbdjn
zPV6XUYMOoNf2ojoEVDDih0avwpfC/Npvs1+8Ii74c8+D5vWCyJk2Auw052+gSTP3NnBq2AavLxr
CJsmoFbFan4/fY8wcAPKy6SKedF7YWeQndfWUzogedfbjadnC4GgePyIsNjG6v64hNI4bM7Pq86s
piJz0f14k9WkGmEIAN3Rgk4RNhlzApxRB00f5Qz/2cS2HirdCOtK+0zC8wnw6rTfeAh0CJIatmCE
86xVYzNHGUNhqRprIkBtbJHqRUBkT9q1Jn/xe0EDdDi4ZtKK0IIyqiPQw7NTrzii8tJRJzxjC0pI
cFz+mGGV0Bwj2nHgRHSvGP0ye2Jfub89Tag9AVvxqV0PAdwSGtPpY9SbVRTdn/QU7ZfX8QfL0+ga
wvAfMn40aeAeszoFF3vZneoPsJwT9VOXUa0rZfbZH93d5DBWUFd+Jye7oK8XWBGBlk6PEn+dF7Pp
Ndhq2/rEim5hMTkA96FFsSs3uveAvvwEcoI0/aaJsAE2epkHVoZoEtewoLLBRlnegh3LIrBk1ckp
W49rWnRYyXbjZqKBBZ0HJQQ4T3cqf9RGWN65PJ0yu9kcgHkXdEzEl7AEb3rgonEFnoB3rVmvaDj5
8k1pu8KOQ2ACZQy6GunezLQc82dj9KHaPHlPF62HWTH9cP7Tu0z1/LBnXPVkmwDpT7vwQXjys69i
9u0gHkl8BEmhDwlI0eakBfZ6x/XwSVYjlBkOWtp2gvx2kZ3Q6WYpmbbBDNU/D8QVu0WiDxSBpG98
t9ruPoF8Z7XiKq2Njer2XwM55fX+mElWj7ti392juw9DJWzAJz308eoV9El39AmDd5VFNg2gyulq
PaDrqDadLhKg2lLTM+6tgTRUHtvGrPLYxYVxDfeTGrH0fgl8U08gqPc6hKiTfQovBKIbJPKnQTxu
lAhfmEUqCxEB/GFr9Eyey0NeRC+HHmrXhTFOAnEP9AlEO/vhob5FuMVjspYJO9oIKU2vEF8dcufO
6rq9urTQl/Izp3l78uP48srwtL3FH/hm8x8Wy4D4X6d2vpZi3udyvoUkPAzVvkc3+zc+VlbhL+ih
CgDfjbhnnyr+OGwdzMZc6Usa+8hLXzuANotJE/sXQwvMt29ex5VIdTevE9wJJ092XEVuT4h6ov27
zziWK193WvHJ4zPt+9eg9HuM97MXLhjhBaNzoGYf1ET6dgf7FtMkQmasxc9dzWZEKw76RfhM9hyd
eU1H4QUNPld5cJs2wACIyNv9Vc5V91qkwfewbsRHGmpMNpOTwMZoOi2IZBq8S6cJ85UCkYYa6vVJ
MdRcAsOufpnHrPKlnUNaE92PRsgqpC/we9APKLIHpL5ljYFeCsXAPflEHKP4heJI+9vsMO5rE+12
HC9rqtqs58osoDjyfEYNn44HgTVYJDTOnREW97hSLo9/XGNRW9hRudGJbl6NK7bSzPwYI+oC++u3
wVb9KuoQKjgR6cxNyGF7mG3Ch4/AP1mibYdXQ0fG7rJoETE+xZpP4xBTbP8FYMUJ2UW2RR394D2t
IE1TB2N4Tt2YaMMHbplMNDFxgkhBN69BMFtOh15ciy7ygh4fMPKNp3SFGu+xlk79b9joGAPAVsDv
O0METF1RakEeN0f7lKMdVLW9wtQzwtcFvFbhIGnE1GO8YWWsBY0+xnu04mqmq4RPLVSAgzGoueNz
OnqKPxj4ME3FH+uUNWCysLClv8RJy53JUeprw9/mNmWCAAXtR/TlOOomSnYiOk7Id7p7QxlWkCDn
V+Iz1sGrhdlOLubXMOkIqQ6n0hGayMVOJnc7Eqzq0hd4rm15kiArWRtdacBXqsIlD37QXpHU3PqP
oMi0AAlrvqlQTe4ljea8Q52WvyF3sbmt1mxPMtQhJKtDFrfxxMfnDoGFjX2kRcmqRpwAGopGCnVc
KT7VlU9oamVkYy5VFu8ZX7yUph+toOsAyDupsCQ8pvwrBrwXAFoSskt8Td8jUdopfKCk+5gPPiVs
s15MdlRNn2yYthzFpMWs20CgQsm6LH0NXwVuDcGC6vXlf/0ui7sXbZYk46DeJ4MRBCYs0Mm2ihRu
B8NLbtfrjbu6cemz6MQxTbdbpCBn2mINn/OAlByVdEZuXA5KE6/2AXbwLdIh1jUJyMu+Dcecob1M
TZpY3TgNnygeyJ1Uq47fGYLH04EidhDZqVVTUs0yvAK9IrVyinV00WlODEgicwWbZUmPquCbv1nH
FGawmKaPi9kljfMgc6QKprN6glqYjhJFD0ez8La+hr8Zi0JlWRdOqQ/569bHBe9eQvj5MWtNFvLc
YlB7TMWo7elc4Uv2aFT26Ebxiz/YHoeAjXtOH2pWrfiCeq6TH1YmhRGBXVPMHtPHunFXLLIhfBv7
uCbzfzehFEGUSG9zxdR0UIIB3sEOPvNRY3OLR+XwAZh+QiZDHge78fxjns24AXXFLzYvHQlyy/yw
1TbFaoFN7cForgrrlCskHwoZKDUkDAsYMn4PdgH1qX2PYOB/g0bY21STjljwDk6kiA123qNfDB5i
mcG5QgFSe1wCWWReAuMYraxcXdjavLC23Qxf3Ayd4+o/6XbILPQ/TX7+bbz29G2p5U9l2PQJdfNj
wRK70rPoudRY/1F+Wyb2/+laf1MSQPSvVb3RQht+zXnb7kHn/IvCKdwuxEvI1SgMsZL9jxeWD/6n
C/9NSqCuTvfT5cJ0fwcWIvAeDJ6GDb1EiIaUWRLk8z2kov/xX//z//zv9ed/7bdF9tfn/9ftdc2K
4+2JJ+1/ut2/aQr89Mb5pHy4KkxH7Awkpn4J7/98kfa/kddVmgo+fqqCp1Zb+dvIcu+gnYvFh/lo
5rOML37R0AmFWCCTMU9jSY/WgjDgk0xDiPn/cUX5l6v/bVa5eakerarD1aeHjpUyXvTGX/OQwkDJ
79j18jobsAiSB6i4W/rvREWPtZ5c4n2KKZP/Hx7Fv5Eg+Jcv87cp5obe/B41nS8TA7kwQ6EQOgH/
xFKNyZPhbWdXzt5lgIlOwWR0oQ6uw4oZo3/+Gv9G1edfvsXfdlTn3rmjFca3oNx3atend4fO8eaf
L4KM+L/ZuUoXT2ZkZxWtib8gi369/G9/5G+799Pqi/IawlkHxyUYMZ76tnx/rnHPmCVwrNQQv+JT
mjIzsZke7ZCRW0Pm3MBJnF4SAZ3Gm3DaMtIQeM2bN0zXATqeetO9w+7s16QrJ3OYD4tRutmFaY4n
B10GCGfOy5hq/vBgORsJyj1Yx3nEOSFUUhoWDXuLw2NhbvOmi2nFNB1vOv4QGMNIn5a2ucNr44vY
h9FGIGg6+aG/XW050q3UV4yc6o0QvKDDCfAKClgz2Pd1ETN25xh8/ay7f/ZWhenvjRzwmQOU8R6L
xoUrO60PSmm9gmYAP3uP21OeG69ZKmyzdcsbM6z6hJib38KsZYzJxMbTh4UVK53v3xRFRBjQH+tr
r4SPHsdTf2vF81VlDhUHVNDwpj0eDNTtj0WcnAMQAB4Ydj+cW00jBCl6GeOGEXvewoz6pT29W5sz
aRzkFDjGOWOFUMSf3hyiEGzrLzMwqjklS7T3dhNZ9iEVIXj/1ehP89WX/6PjTXFBegvSeosKY/yx
OlHT1s0Y/AY4f95izw8nwq2eH4216tI3MYYhqAIUw4NF1dyz5gd7I4zxKMlltjBiqhgFSh4WBMqT
lfIhfYYXrDDe6eQL3BftG0uqm0w3qMi7dl8eKgwc1pfrTBhH3MaawROf0J6oqCJbFGHA4ky4gQyn
UZTnky2yWmHMqJH7MuauOz8bm8LI3bg/n5MXGf15XBgb7oIpYG4qTuFV26eoC8NRDcLVwk6dsfD/
T64ahy2pZU2dvgZNTXvvOdy7dEUoEpm68KbhyvXDuMW/dU0eNvxsfnc+pCPhJnxlnrTH+janTIAY
0z0/tA+2QwBFI0xTVv/FTOFhmnQLg3zLSKQRh/HHsMaSOgn9nSGJGiE8O+h42/hgTaEI0gQxaRWr
VsEu+zk+fyLyr7H4TdVM/eneiJ234YPjczVxqML2IAMhpDWcJ0O7n1Cvj+xdNnDNbW3lDJJsmbGy
jGi1N4yZ9PgjFrcLAwdo1l4BBUAwtraWmzsG/PKw71ih/zF4lAfTg0fAW9007Zlj+zMUr1Uj8vOY
3w/yt3c3GFCDRA99vDJSa87S9TZj+glhx8rvBlWgzVjanxUtXPdtljP0FXsQOv167vMCTTePyJox
/HVrgzZ/BD3ROg3eBs1pphuMuOwLR2sOBzCYkSzT1xm2xAPZji72qDbATX4ksbNBMCbxxdEFLgZo
By/lwr6+G5PlDohQ8CLrYizloEoyoRVmPx6yO/pxUp9h8+7WCZYQhyAvXHewYw1S5gPkGwkPmhx0
EvSpZZyEURL7NGjlXWM1oeLiYb3DGUxgm5GgPM8EpeRpJBTSlIgSCBpWJHwVSE/mVFwQTi6EDHuj
2lSMNzPxvGkfQjq7JlFgAwrn+svv7VgbLhRLPsxfMoQIv/Zp+GuhU8JZoGc4qw2OGmHRCxdobxLw
OsYlGo1NE3cGenhEhFkIxZa5av88hkvxMLzZ3XTXvLD4Z0y8JGdwP1+jXhZWvN8KgpfMqg4qb8Bk
ZH4xdoBfxo7+2pXpL3tp+MPSp2IYMLIIIt0iBIIyGcvxuDYRnIdnKm2D3Wjj7CSl3ul2sJ7llbmd
EZ5VI4AWaScDIo8NfJVnQ+wAjOWCGyqNydtmOa5HD0K2uby5HA27AhITS4KLR0GyEyVMOVcGs5Ox
tel1WDFEZCuZNVgh2extsAImqBhG9606OxCoR1Snq7cxhH7hQShRIKzPdh0mlfx5aPKDAPaTcvRL
IneyzJODMUbAN5lDgSJchD1j0zCmAiOXwZA9IVRlBCjC1BmOqU3CF3F77jEmQkguQ+/hAe+eDXt3
4/ktDCPZElVptxhJP+gDh9OgMyAl+C6F6P8l7cx6U9eWLfyLkNxjv9rGBtOFJoTkBaXDGIwxBnf8
+vvN3Ku72F4oPtpH52hra6+VTM+uqmbVqDHWw9f3bcCsJnzx6HXKXoGPzmxgZxzPCcgKDvERrwq5
PKRb28kC+JngP1hi39xJzwGKTL+MW7LgbOmMz/kG74qx8I/85DPVm8lsPnpdvtu9r3fgKTawa5J1
z8zY7VFXD3rT83gkTrMzRBiFTNli8O6Jn6VN4WvE3rJcM4EbFnRf/vtwubPXKHknTtnvBzv3fbT9
ZtCiL9zhd9BxXtnTxVPHffGWlFH4lJe3nftS2fTVjhKH7bEdsF6B7WGunu2RN/9e+L33Ebm49UAk
Xe0REEJO2kx1lk8wcEEgwkEU7YWF45OcV/1Fbm/BzdkAnBNn9iK6NdZDHlnO66szeoVH4d3s3ab0
4JfOQuCyD8Qk3LSX/gr4CU9XAE9On+sGSdXsS7dn4PXt4esn4COb/pWYX2SQvH6Sevzs+3L5/eaV
a+fzZcquJaurPerT8utNoIH+AA3G6XBnma9NvhAmcajsB0FvAaxWt5dHbGjEgabOMqE8LTrqI44k
RefY9l+y3jQdgF/xK/tly5hZDyBSytTJ84MPBvsvqLM4QtS2Fjsfl2QDrz84cxLCFL6lwSf+4H3x
/dwjbxE73H2XGKr/veByxP4CGWiwEcCFnhYrmvix+uAYbczEGvRa7x3CQXex6aGERf6HkzEha2WC
SRQ9Aar9ZvW+8Sn1vG/Y3jwAbGcvtk+gkkfiltFz8jqYyvYLWQ9nS//D14KGo7CnvD7RNIVrfu/u
ybJgd7aTGdBDLMN7f+aMnoIZ173rruml4cSDYhDWil+Mc6OPjWYrYdlGo+1nMBC9IpHfI/MEl6Qz
Fgk2g0ONYFNt958q/NXcHy0Sh/qY6aYfPcxSxd+IbZGSd8AgBbR7oWMFmO9l+fHZ+w5mq0D8ht2U
prvnqk9N1gUUzfeQYcSeT2Zrcm3zpe9xSntCQPOD3C07OAI/Tsy47Tk+2eGjvX0XH8xHYjRfqRiv
uY9gs4PRTLXdvvDJB/tDh0sUlAWeskvnJQFn7Ky+llX/7Q1PZ70KDXr+dCg5YwCf7BxpOmpUiDNl
LqfAp1CrzL8oMDsp6ZPf4/juA+rTf0TxIsq/i+IjXQvzvFTz5fptvSCeMXrjoTtYffTfPl6XZ2yY
8xa7r6CTeSu/VfYQLD3tifhZVoVI4eBMBHBna4N1BgNZD+MxBws839HB8pTgATcuBukbpdhv9BBn
v3/9w8fn/Ruk8fg87OTd4XjTcoR6gFj9OIFlb/6GhxP4rLkv2YvfR5Qfva7uR2w8ODPtViNpz4jr
xB3ME/tlSgf6t/9CM4FDcWK2+n089cEj/h/703hT1rewW2YG473tp1z2/VTQSpxpnLWfiNbeSxxY
ZLOyLgENZmFGJnHgfO5c+1nd0zLbb/ke8XhsZDL+8TmNx2V01opKyvkcYE3BcPv7ZJW2395I0Gyk
Soprjd+eiZhyCGmUOxCpkpf+Yt5L/JlliwsxWoTua/D70GrbvjZSNHpqxJ2DwtBD8FNrb445+8aK
aoPxmlDIfIqcfmJjyl9Dd8jx3vmvGIZFFzjKfsA7teVrHmUS7k+Z+Nq7W5knh13nVnArQ3pulzCd
EIaOv6fmZCyNp3PQCPPvszuZT2ZO+pzjJb+CK6+FxBdtkL9/yv9Sbv+y5WqDxjG9yGVUb1gZGgd4
3MXOmzYZZu7XdDmFZx/J8DXnjBfzQkT6O2+6m2I0eDF4FiE0WLtB8SEfIQoGEfrj2JYXFwOY9mh6
emUR896sclBcd5/w+oRaBIe8aBcGBc6kP9o4RHo9HI1hL1TyxDH+qBCyX31fePojj6HZiLMY+kHo
9WrevZNti5ERN/q3+TfyHEohRWwH818P2nJnbb+6YXw3+9Opc4n51bUznQI0sz/oiIRBgMChdPsI
KK8pWM62K0La33dVbTH7asNwxtImt/bCcK5XBVvmLoXJTPGYH/MOsfyry7NRJQhdp85oMaudxSJv
SVPJLZddbVhSmN47+iEkf3S0sWZ0hhOjhnb6QaBLja8/BubVeq/aFrxhTXeWqqsXMW0u+Th2ObaF
HRDbLDGnexsqpU8Z16z3MDaghpy10eOQYdZXq9/X/xEP+L0dVcXi3F3wxKjjqJNxwUVTZQ4RQ+xu
ZdubivTIPLY9DsIn29FfEW8L39rm9+W2A9AwtXF4kbNuxEqIVm7B4HJwXvSAhl4wDS1zFaf4twvU
MK1oVl9ukdho0//g0TXlvQJDhA1q1z6OIPJ1gDOp9iRIiMJ/H1r+e2gIkU1dlzRYmTW92xh6k5RF
2r1oJxj9dXIQdJj3PkvXecaO/D7S3+7jnwM1DLYUX9VbHTMQLNW8Rs/P1AWPRMe/j/JzLf+5lP8Y
xmzY4kzPkryTMAyPmMEZ5oRjPwF176RLwd0TBjJSWPbnKJxlffHWkXsVbUyiCHx9i3vRlOQJjTrZ
dxv5rvz3vfrndzVtpKamsnngu4SgKsw0hxmFdWTQehWMMzyJW1b7wen953hi3++uTzfJwvosMd4R
tjVxesk842sUG27AtuMrzshva94wlWcj04r9mbEExwdImtperDazsJ8wcNc7Bjtvw0vS/37pAvsT
nQwAKmcxOZXf914WN/Lv70D8XTKMrmIZjb0/FqERZpp8QpYBNgiY0qHov+FRoV4a30g3AvV9/g+0
cv+u74il/jNsY2vrroEe+k4RRw4Oox0JrxdRo2yNMx4foT/jNLa0KlNVPhtMD4osCDXyyQXy5ms/
BZQi6vO7oHVjH9/ZPyM2Nja+KJFZFIwIxsGP3mMYB6HQhCTm6zy/LbOp3N9Po+dQSPtcaNIAZE0L
y7NC5tUanMBL6m5FnTdt2+e2hRB/fne2d51OXsSxWPCessrpC0BoG0wiTbozeqVCr61M+OBJ888d
bjhFaxfu5EKVTsA+jFky0EiPPN1I9BNzgn+RgwJ4cvh1XSm0zrYFIkrbbBuO8HLKhdYqm3Ak90+/
RLG4QL+Y9G9dgNECjpcGCoV8SuJ0tqFiQA/hlQTYptdyu8RmN28XN0tG5081NFNqeIpDWNXVMVY5
DFCC+oaTkX0WTRSn5R5YY5v7f3Sp7kdruIv9pqt1jB2j5Y4F6adAeA8OPJypUQpSlgtNMqZHtiR3
WsMucY9+majcMCNxqlqX/MDQ516XTKXgU6JW51Al7G1b1rRtqIbpyIyrKYVilmQvB7Ingc4mkyIa
uKxVTGqpZbiWRf0JBu4uTilleVhZ9Wk5ho/Q/b7aoh+uXQPh77eZqtztndwwG92SUOaw4X6qImcI
5vZGgh+eOHtkgvMRGI+WeT1yQJpk6bqBwoMqa41lNA/dOton3E9YGr8syo9waz2fiZZv6Io9U/To
SwlZYfm5Laj5KeH+fVb+jNywybki5d3D+XZaKjMlgPHryYBwCZZa+kkZHdq7w9Mk7kev2URAnVp1
Gh/ZhvuJN1Y6VuNw3z1X4pbkPRNyL0qgjkFGFBIc3uL+rGWhha35bboNyxsX8dHcFyw0mfEg7MPJ
DJVV6G88y3lV+vUwJ/HQZgAfPIM4TrKhKSbxqWXqjfu4s7TONe6KSfY2/mlO+ZcE92kkTUcodtNQ
PTfmutsy0Uc3pSvJhsyohqb9hHP3N6VbptX+wk2h5Znq7w5OpgoLkFDV+i9HaviWm37aHfc5I9Ec
5ok2NiEEz7UEWNsykrgFzc3rSqaQvVc1WdEbjkTJa6GEcD2hC6BteWeoEP7t5qJPuXXLHi/fn6FE
pHa3fFapZ7fQZCjoYmHTAd5P4wywYco8LZNqG6nhlfRdZF5lhZEyV+H8Y6qH4D/p3GtbvbaBGg5p
c91ckc+4iCjvSF3V/aCgjvul1bptSo+cwt0+NcPYUMoP3c6NKdELGtzWyWD5GQ0o5IBJbB2r5UwY
Dct5SNUq7RqMVXgf449vvZe7tNy3XaeHMcz9lBpm0lJq6apfGEaeFogUyIg0IVlH8U8npSMoHCjd
Ts3RaU3DePo2ykCwtr7AWjbQaNjKs67eoijMT0veJgmp4QIIPLFL6/4pj9zf/WQbRvJUKXW515hs
SVHl0jN2zoF2A97yn9TMNFjkSJzSykjb01QNqDTVLm+hYVvw/vAFeP8ZDcMSlVbnEqL9zYH9KVFQ
IRbl9YP31XIF285rw64U4QkJxCsLK5CrV0jHL8xQA+h8pn2o7YHfOq2GaZE6XesW6hk7N5BdmFXp
uwDGIQqurSdGnIhfDKbRsC1VrkXxXlwOiqkGmbelYGKFDegZnbb574vYekMa5qUwNofbTWIsxb95
8bJ+lwDJIG5wpIB0pu1R38r0n2JDV8kIbgbIq/YY7ja04E9s+8uUu+IS3Rnu06ZzKOSIvaRNq7Df
lle7hJcxs/9N4NtVFPT9ZMXSulrjcCZ7KUyuZ3Yx88ZlD9gVcUtKtRqQCJCP39f28aTuBmsc0G4c
ZnG5Y1JofmwFwIsMVz3aDFct42gPTczdQI2zeVDOu6ib/ly5y8rs9GQFNmIoY6NJTWegANMTC0L+
JvIkBbSwXcvu0vNUoDQwuryIrgB6ZFyohKkjAFwLjpRH+8k3dHxgFeKeiK3A7ZPEKd5pnPNKAHoZ
HHiQhqFOgU4IicrNDG2AfuHFCloCtCrJ3ilQ4OWACR144XeHRIg6gcJ6Ib9EQdGvYGeBm5EnFR0j
L5dnIaPxhtJFny59JDZAHAuqWNEohxUDWBj6V4hs037nOQGrsbhA4tB1tc+OX8OiClp4UGwlEPsQ
WF3oTt1Fzg7GiVESlHBCwefjXlcCQR+fevTspAHNOMLZtAqiPbRId/vQuLiHQq1MPcNXwx/J0aps
ZTA/gJd5pumy37LpbWM1Lm5iFurNjDlcqZuwC/Au+JiI7k8HS+sbXJzUv67nn4k1Q2HrolqpseOA
peyMYDWG3mEKhI0pFjB7JAZ4FKiFWqowDyPwu9uqN6KEU1aYu1LEPivxyriNFLSEkEX5caG7efEW
vRr91mxey8Lq4s/vTJEUKUdNOrKwkLAr70h72IOXjt8JsmDWsoXiWv62qo3IoLvXO/XxyqrClBX/
8P1GfQvChfydCja0ARoy6r1kfnXaBm6xF3ojUujcDmlYnpgiJC3UW9CcswV7E9bdbpli20gNe3vV
r3FHrs8iGKjWXUBNaF5AW9oa/IjT/ttSNkztJZVIdAuXiakNouDsvoq+6NanjFiY34ZpGFpJP++s
RIRYBbosFf8b5xMVsA9gvspNedO0nsa2BWyYlCLXlXN9xGEVdGCQOxFcaoJ5rk3Lse2GN8xJukHg
7LhhZnTzBAknUoHFNvio4LGAgBFJ+KBaARP8V8fDkiVF6nZFo8I/79rFSqxir6enpQRh6YBkDZXO
EyC51ufa4437M1DzfOxS/VJdOYcoRn3KaxA9tCHBqAgZwDaZK/ZXy8QeG5E/4zUOilXmehZ3EhGb
ohL9Xr7Dl0JsWgPD9mnPbbtmwhD+fS7/DNc4JXFS7neRzDrCvIEBEe0zILSjL1ry2oZ6ODOVbhJT
0iWrq4k/vzOPUSLf5Ph2EAGj7K1Rb3GfKuhIKibVmv9+GAjfjdUwkNeDdD5FUSSmtXtSAkQN+tUP
f9VhGQKKbdu0h6t4N5w4RHdTM/Tz7VzuGU5o/MGoPpLtJ/hliHjLNu/dNlTj4JvFMb+cpb24bjcE
haPgkxeo0Y+m/+2cGgdf6h6OZlExJ5Gjy/3w7UncsAxB2H/1bCE9/xNYczx+IGF3yyeV0aFTllay
HBo+CscTGaTpxe3OBEqTTra2g/jIe94PJ5b4bjh5t0mrTm0mHI61EmxmZiCa1GQgmyns/BPNA1n+
L271/ZCNs5/UXVXbJMzw3BPAcIp8BtBNUd2E5tX/N4PJpiZU1w1LUhqHXzOvdX3Qu7RkUlJ0xjxu
AZ+IQAsSO7dlLHEKmvbDvBurcfJjwBdWdmQtBeOTSUKZ5sbeknLTO7VLyf5CB9vZtoz5yLPdj9m8
Al2um9QxElz2dSDkK3wTDql9mylWHxms+3EaN+CmJqdrdfoZJ13ulzsgk9DISnBMRCPRqa/YVwe+
7U+IZb1ilTnD/aBDs3I4FHjQ1L+O97PWOOLR9b//poZ7OBxP5fF0YW8h7Xd1snq064BnQcagPdXW
ts4N39CVT4l2KZg/KSF/w3vqW7PNT4F7/X1DH0A+VeV+Uo0QokzKi6KGTErxd0+CfCKarioP9Y0a
0jChrnb5vMIHVGMOAGX329AsD5/bd+M34XC7RJYSqfyZqAWORVS0Su/5PwhqW07UD4TrzvIYZ12X
c4WBwDyjf4YZ4KE7q0iS/AdVfnH1frmaP8f7brCkGxcXQ2JVjZn62UUtIxYVnpkg6ICZizyX6fy+
jz9lst9GbBgeQ71d07OY3qpaHyZgczA/JBHhxlFI/8xaRmubX8P07G56WionTA+RO6LwCgpTor5b
ejo0IXjE9rpOy4VQG4bnUsp1p3NhfjDNzo2AXJMcXAbtr6yWS95EkpVlYSjl7Wfn3lR84VPpCY5J
QfXTsoYPzTchmQSUStOtZn1V2kTdE74pIXsGRSCtcAc07oyB5sKZTtdMPRTsxEavZdSH1+Bu1MY5
sZJCue43jCqab6JAUBTfiDc3dCEKOOh/OVrjnAC7OXe0vSKeJmGfnkaUeEB+kFvZ9FrzDg937m5m
jROSXQ7x4QgMUmTSBxYNQ9THB9dt7dIO/t/Oq+Ge5OoYXSqDVTz3xlDLoIQg+scCYUnOLVHnT8jw
182+m1fD7Zzz8HrMI06+CwkwQIoUuU1Eh2hiAQFMQnvaHdvGgqYPF/qCBbwx7Wn0h1Hb3Sc0vFFS
X+XTvtKT5X6UE0QJoSgzMINkMK1oU7Wjr4rgrTUP8TDNbd4N2/BNpiJf66KjCYebjqz1dP+1fNHp
JHUG8VPE1EO6nOBkolsIADQXFEq8tksqrsMvi98Mj+VL3C2uFhuduZ1FB+niioicCPlTm8Ls67SO
17LSPxCCO8eRV5d9mQqjAP/YKOyLBuyDqHfZ8EcjErCD1XgHNqDlmj40538WWhFG437UNC66IOQS
MBhkEjDoolVUc58E/S99b//Ke9wN17BB18y4yfmGfRVBFFahsKUn6AXg1aMjru5/tczuoeu4G65h
hGi4v6ShzOkNJ5ZNcgQmeGYlWrFaBmqxrT+1vrtlPBskRcqCzYPTxKtGNxd0if0JpfAr9GAtgz3K
nd3djZ/ej7ux8pN64hmFZV1d6SQXnZmVk48ObSej7fw3jE+VJoWWnZlS4QklR9TgUXbyuwCrBOKo
rfT7OBq826qGodE3uVGo5Y+/MBGTXM7hjIY/s7XI0+J7lYZliQopOesnpqXNru5SeRpAMP5ydqms
fomaiaBDbzkbLYewGeceiyxltxiRhyEC3aKuC4+Mt6FPuWWklsv8V6C7r2ji2v3crrCPMDgEhZhp
VAOhrqB6TGNHy4BtUxPX4u4o7sv9udYiBoQiYPMkyLyDFH7M1tClbZyG2ZCuBy0zKuHgHdScBXjp
7OooGYhybsuUWmKJZjNFqNUG4HCGunpFjgCoGKw7Tla7+b4tnfr4qfvnzDcj27JU6+pw4cyLVpz9
0/5VXqJICGgxcqbVqKBzXyRIrBfBmZpDcp0GNa2TQw2VIqEvvqeT/3ylkNOyBC2eqBkIW7vqqlk7
PksIhXcAzPR0UEAUHjZ8WE2gf4bvEoEkOH7/2/BKbVgdI6ZzLL8Kq+PqsDJAq/xzXSy/g8DHBCJm
p2WyLfbgp23w7ginl7obXUJcREUSQZjTk2+hU3UDsPsceecX2uRbHwAPehF5et9tfMMIbaKikx8s
VvgMYpX6a/0O+HEEEz+ulxoreMArL+Ib9OoqhLgC+IEQDfAr5Db8w6TyoHXmSf6yeJem74uvlhVp
uQGauIx3K2LkRb4/yGwBKiujj8iea8gjpLTzhtOWkVpcTBOPmeS7s1KW3DV6G4gEgsM7nfOfx5EM
B21QtzrOxxmPP8vezIUfdjt1d5RZdhnymgodRijm8WU1TTMFUCOUpkUwv9gsBL9Tqx94vK4mIAaV
1J0iNYxYdurq6uFa/xRrYro7dO8b8uYR0hj/qlJpKn+GEo7ibgtvF/ilygNRXU2S9Ygs9M4zBkg6
DeppBr916lxeLv0qac3IP7bTf8ZtPMQKdWPV9Y4N1aGc/7lMzkvUniN8CO65n1/jEWYc9GyvGjfx
Kil7P5UhKGyEKNh/kD1qm1PDIm0MK9rJVike64rzBmIJHpSUGLI1Hy+c5d8Pjj+L14iAauNw1Czh
earP3WCDSOz3bSbPhIqmICL4V1fvz2ANCxSVipbWGYfRnO1HV9cSFJU2rbDxES56QY3SMp7Y+V8m
9xP+3Z1I0gHRJs7FO2NBrcYXxFboIoylLxlyb7TPcoR3/sshxX28HzK5VWbYYeO08X4AoWXGLJfm
IBnKKYmPPS9HrQ0A0XLFm4mdIjwL2HNBqHfzoj78OVB0QF2/aEWZirPw23I2bAlwvTyyMjE3PEIJ
r7a9jHwdEWJa1yKImzNyErAuepe+NWpZ1pb70IQ86zcKwLnGHElekYYQBFPP22MrSKptKRumpEqK
TqfYcxsEBEo8hp8MJPiIwVrv3WMv9P9X4QfVcndOyiMg7sxkQoL5poRQC/ASlJlQD4OqgnHCb1nA
tpk1DMot7Z70XczeqdBELNEJhOC+hKMDHqV/F5//mVrDpFh1JXc3Z27dkTQjOEHIJAQl679+5PwZ
qWFPoC2solIWk4L0nEwJIFIUdklItU3p8Rvn/wdqpmVM4xrl9YGBblN5Gr0b/kcIy1Q0GsEhLBCI
rQFiy/Fo5mVU45Td5DMDHsDP0YqPNs4XompzmUIp5767bDkehmW0zbHxrLK049U6y+CoFN8Co6eS
d9tWlIO4Cp+C367095/V136dTisEg8pJ/FXBq51AkYgE6uvOk23qc5MQ3XFAbeDPKa70bmSUNL+A
FhiaJq9edb10YM5I33sbCvUbBKmh5bXjgTq9eae56fMYBm+pEvyv9cGethEjABKJWHsNhV+yFumw
feFY62qUeFBxgtYuZ9dPMJrvyCTa6kCwvAMBSHrG0TWDEpH1dGlwAuOLk71sBsfZxu32JFTxCkfv
mTjUm1u9XE6O/qJAod1xisV+vUuc+CtF6JzXpW/OMjdFhrUMKFL19P51UAddQXNAczCSeINVVIOD
F301AM6Gy+sIBXn/NI4Xcr98sz5OwSbgg+X1GSnNQ/9Io2sXMohvaXpc0/ZJ96sBR98nFcYTj/PP
22CJgCyIuf9tr4Z4cqieUEdCr4HWVWMWTpjq6ojCAEqVc0L4jY+2D5k7LWD+Xj5DGcQ9Px9Y9+9b
ILQw4eorHAi5aa8dmiOUj7KhgbjJi0rjyNdmFI2ttMfZci3IcfLv29CE93acLqoPUJcnlI1QE/go
Pq4bR4JlbcwqCjpa0XGOHx19o+7RN0fSIoPZ+8V6V54QO+2hohQndhfwn2Qrz3u+NLA2yNybA11y
zGUxrJBXxgD11JeCtld1eOBNp/f121A5+TRDh0TEXjeyTziWwt6sjsF1eh0cFb9EiR2FMgo/kB1X
QxMtGFi5oRkGt3oYhCi5Wc8pVfbcPxHixvy1QArHpenwpL5pJM2taYxcOaTVO8RC3Lj2ckL+cnH7
lKjtHHvSpqdffR2FzMwt1rk0vpIHzgZlZlvprM48KfP44ch0DrdBQn/AsVdHg5PmxSBm/Sts4Ysj
p3wqQ4SIqNl+kFFWQbwLzZd3aXusXGOLetSXtDJWGjxYWSAv1cv4cvKjxLUs3wIae3PKpJdqjop8
XpDDNqr4+qdRuic0mdA8qu3zoZ/sejfkJEiAD1LLrrANEifLDOKlBDU+RIjoiJVuJ7evEEkX9und
AoVgINeU+5vk+3qebW6D7Bowtxwmdq23y/14M66p3hlDvTvIbwPztOpEI2PfPx8C6+DJqJXkDtPQ
6Om80K4+UNFgMZ5Txpa8HP4x3TlAvk1i4OReK18HuNeFqPZ4caBojiER+d7DXVhAOQ+NqnedJdQt
eFXOYENzwlcm7JgT/RVmc3u/XCkQy5eYvBKytIy/YA3gVh7FcEp3wc8hy4G+5esX4gaBGAPVCh7n
EOcDS6Rz4tL7qgEjq1sqdRAKLa4QICMJg95k7iLpi7jIiR4wNI2CZERKh0PQmUaiX3ncXaQMqzsc
k/MSDrHZFY40LyMohXLw83pC+nNr9qFeBho2lebV9IQsEWon6TPkBz3kas4OEhygw5GHQ/r1iHIn
BPL9m+AEjBbJ23V2eL2+d3Y/UjoIYiL+9fQSD1NI2o7eDdFTQUFH0sPRQRTAPTsULKfHVbmV/NvC
mOgdCLBTN+9JaILAYM89SJ+Svd318hXByhs/J4i5n44TzZentW+RIxFFjM1YXpjjBF2YDGLUE0qn
u7FSu9IkW1draattieVo5lpGZ4c7cwt7O2xKNDhsN9zJwrk9nVjli10ABEBVGUp7Lx0Vo9syhDJb
aC9geqSe1tNH53k+r5/PmDdtEFU2NAYb2duUENU76TR2z2MuHk9dAz2LM5g6pLS2G5DmJhrYpLxA
NmBx7LfDSoKpD82nIH5Np4mbUXoqXIlO16vXoW1YctIvAU44oagsTwadBUvRmcqo3gt9BFS3SJtd
CA+P/gku06tHgyciePbZ1TDPCuiRw/j0HOKY/HAgE7Iar8lL/bRZXl/kF8lwUgWi00vX2axoI78e
nQ3yTADYMtfcLHK4pm/9i+5luZ9l7viivMqX3hFyef6JyiQYdXeHlsM03kwTbOlWx38ixA5pHtSY
n2QauLIW3MoTvpmbd1uHk2TAZe0sMFWF6R+hIsqJq9NuHyu0hy3+0N/oQ/5qZC2SZHra9CI8UOgW
ln3hYOrDIuyVdd+0ShvPuHPUKbHCjlTS3gklO0TC7bWb2vzfgPEUvVxyN5RDw+CCzFxP0JGhDx0g
Lz44UttGBR4m89cNZHjqtONZy9pPP4u1geDgao/eFp2GEwMq6CGc6li73Qh7130yofrH70EDhDYQ
Bw7/7A0zOP4XgnY9HdVbY2bRPbFKBzQaWJ+bGfopn7fpuWfO4lHtHz/ULwSTUUYYKJC1sopIpcJG
HOift/V+eVvTzKYRAWi9eKk5NOmSlMxRsffQzfOjk3MbVh/nZ+1bGt9G2fIw6fKihI2FaJMsnoun
iJfH0zDnK9aV6ujYxHUesH4oeeifh8lhHvXrHs0IYC+38WiPBCpmMVpla3NGzlxda35lYdGv0OD3
um5th9OdfwkOpXvesgXCYhy9o2eNzizT1uTCb/fLeqshNGOOK9lWdJsf1ekp/lTmED4EJjmfyDtw
waVhCO29PkWECE73Vf6RI65n+hfDDsm0VVOI9F+R0p4gr/ylq7iW6kmbaBP5S2hKSVgaQYgYTlR7
wzO2tBEhGURzzb9Ns5E1rQOr3x3tBtbU+jyhRXay1WmIc5vq8C997p7o5Q4UP6OhAwJFTMWEXxYY
yNFiroSuKfpPH8bHBeeMbtwberBPB8StqD4OUGlxd89Xr+YA1kR2u0F3dIa3+AJZSWUns84Addo9
JIQx2EGjb/b3va+KedWr/RPyDbzAd0/pSPEj1l52L0h1H4b5M+yIBGSI1th+mtjncdGXh7vF8RnF
vzh1qw+l07eSQQLBICG+NK5GpwksBxnPiq2V+/kqfM9GBEMhuDcBLOBF1Q9fwhddccQyqqmNIMYg
oQMC5SxXXaxO6CGIv3mY4qfJiZ2Cy3M0uxBixUtrigefdlAxP0yM7W3Xoz3uQNqZCBDCFlSgJvGT
NEbp2NewrZzdwR7uOpFIz98rRKJP72G/GFzew4k5Lmc3hKPDSeczRmJxh/p7rxip4uJniNn1ONyc
kOIz52uwvELY0zbedhzdqb6UAUPOUGoY7Hwunzywvk49zQ85saKF3Ajqsdw3O/Z+2v1QKMtLToGi
lOZcl8ZWxcCcOYsndMbp1yIU2D0d59XgFJxY2s1InSgdWxvkr8c9TM0xDY/7V60X9Y3K3n0e+5ph
K+jDRM7+5sm5XwGrVVd5vDAJEYhDRiWnKxlZyMhkdr6ld2jnbmI3o4Cc9at0RpRQRaNS8i+SH9b2
Rhsab8rsApJ041R7VCB2IAo227AvIfUaehIqQEe3PhLXI+/mEYfgAmgwRnB4N8OheieOGk3OKa9J
FbkpglfyUibsvbAjxwCLawBr109jZozx4ihzc7ZOE/YuOPYr1LwMn46lQJtcSbRfOQSnbygmISY5
PltzhbSMCWpxmA7DgP8wCYPOXEHdqAMF7ksBGSnxk8MDpMdjpoAEjbhXHaG+RfzIcwfCC7tLqA4g
Y75/Vfs7TxnEHwa+Znas7CWuTwsdHV0CHqShnUHHGiJXuOzS9yMNcnSFuZqKbVlTAtPkPI7PM0Ve
Wrl9s+yhoQ+12M33/WPmITh063jhrZ9rXhkN6vOHtSFAdk3eD68zoUG0d021n8tOaHmnc6/sqwOh
QCHDDa6jZb3a6C9Yop8SViCfeWDl309Pe5SF6vFheALddOjjHgdHHkrF4DiR1yyYny7Pq8P77bN7
8HA0l5pw3iXY637tzoQ2FtyMhGRP2hHtazwQ46NSjuCEgm5sx99M40n3XX2X8bHovajB0Rp0TqGt
np2cNoF8frn2LoVdK3a0AcUl4SPW+kRapCwyZAijzgzZhCd5fJiqJQLaZuKq6I9NNnSP7UaHFTKQ
6qdEIH526m3Oa+/iYTlzHq6k22IvQkz75oWGAK1YhxEPMP6lm7kaAQBLhnZyvwuN8o0HKzcI+c96
Sm3PIaIapB7aoLz1SsjVz+jnhuPu5MhzjvPha6W9WYb4HVhKhU6sex0chomHA+r0zdfTc0QFmYsn
wToAr/JI+5RRWjNca26WTjQ7zXDsI+7TUBwifDgkQIKA88hzj1eoG64O/HhAsKSg1bihMqCtclQ0
aXWbZbmtvd84jMjAIKB5drRDcFUdFdp+bhid2G8m7y6cMRLzG4ICh4A9ztyKh8k2PjqHyr1qhE7H
vnXu3c7BIEXCm15f8UBwJOnNQJLy6H1siAA5pFDic6OlQedzs3Ow8tV5LB2C/PSkyctTgtU/rZTY
Nd+ietpF9Nv0DVirE7sDrzkPCstWoJ6/9XflcId2D7H1cajMykDOetHeqWcmzSI63N01oYfQGsPF
hfaNkDqnm9wUUukwYSKqd+zJU2OCBiZNchL9icpYm+dDtCX7aG8PUQpzU5h6Qyw4Ht2juW0qDEK2
4zbi74iaDsgK4vKk4Da9IgiuOyYgopu9k4fRCxa1miKL1F2eNw5H+HxBKNjlnyi/dJ72lKy7rvDB
++8azcPNetevcRgKlPyxL/Xlb56aKzS/hcq70ArF4U+w3REsxRuaw6WfJ0zu6FNcem/TtWHQTenI
MdYFhPhePTgK9qEBrDhB6CpvRFKZtxnzXCMgG1+4nuXc4gDNT+/xqNxezs5xAvQKuF5CSFwsjeDq
ZhCeJ88bp5zhGilNH7BB0M9vgg9CY8cah0vFU2Mq/t+gz9/LVQaOguMz6jrFy8mHyWX3hHOD2Z3M
LfgiwE6GU8Hjzr/ZJLnWN61H1sl9FuU/bbyh7CDWGAIToo9t7hi+wn0JZydqlypLWTuHSX3mIAux
ZHplvZNz7SMn/X/K05d3nRiaHSWPdAEFm9vRe4nnhK8frDFKBmCnj55QoU/daCJAwXR1rkvaQ6l+
TE6I3SCxxmshmlzgR+88od2HplE2OMKgdoVwXSY6OvfL/pW+Dy9GIlOZdEfISPKeM9f7OTKAuIzC
k9eY2zzxy86LAMheOFkFGy0jr6j0M2aZuVJAU+qJsoRsn1AtQDAh4SuT591bQui2W4ZzxI+hsLee
CxspCWKDdIAyQ+ndgC9vM9I7pOoWN2/3lCB3yLMGAeM31KPJruwQUoWRRPeQ4iJqEw4s8aQeibEa
XMtK+PaOnaEXYIBzu9T2VXbr1JEX8hNOcqjYgNArh1QSpXj5WdARX0erReULASfRb2mtZQ+VJ61f
oUInNLy+uy5kdkEZC9xeP8ZMHaAUoGfl1L8V8MYjorHc+IdeiEnktx2QsnF5VounGSkbCkGZe/zI
+J0fZz98NkYpSvPYSsQ7wndzxpG3N68qvxB1UMjBgyuBxBXWjqonb5F/ty1vD8962PsgqAUsZIGy
hol+ELEgpKW6iHvovYj8G0uAWCsTM6cVh4bu1KpnTv+HpDNrUlVLovAvMgJkkldmEOeytHwhtMrD
PMig6K/vj9vRNzrq1KAIe+9cuXJlrmfQ4u6EGY227Nw4mFI2eLXE6qdJpJglLKvNDETIcKkZEpDc
1pz3Sq7J/UTAEdXc+007TzxiHmzTkEc1p1OnsGCmRsEQOYYj+p6Wb5KxNuSmfzEGxOmXqZuhPOdu
gHswRXRRs6wnyf3jN7lx4k924HNTxs9CI/Rr3ofb9cC5s/DrtWrmO27kSOfR3CTSjr8Vc8/clpuS
OLQxz+yOqVwVs3DFdeJIS8WBDOLjwUzCAPa84szorhrjNF7mYylxiHXmYzVNJikmlyl3RuLH8BAy
bLdfyj+LHxi2DnZTthsmBi/FcLiK59HpfxgsuP046opz3nmQB0+mw/MV1pfrt/30a54ePsq0Ub9W
AC0MUchncYtAaSWCbn7nm19yvQD3KO5D7OYk2uSTH5PZLwy2bvC99wSW8BLj8q9PqHnDMdvMCMrx
4Q3TMhg30boIdp/QPlcurBx8otgN/ca0FGFDeu01j5wPe9PRkRws3jnqVLcJadr1uzUBHHl363f/
FpfP74QGFQf+iv3mzJiRrIMOjTZ2X/843ifGtfhZBI9rjDMgqSxkDf6CV7hrFAOQlW7hk0LCk5B+
X2NsHRW/ZR59i5lm8vf8ogrPQLLJzQYw98TBQ/YZYBrQVsvBOC1XBaNXgvErIKnTOAs+vhjbTXrk
n6PmPyD8zxn5i10aFnQ2/9MP5XX47p8mw6s+FpgwwPGFree3Z2UDAqfTOzUAumw1uw8VhtZPxmwv
O13OyAYX6xkiIw4Eq+RcOPZ0OrKyTrrC8Tt131ZMUDc5aTB86BiSPqBDB4KF/1RqHf9eLNXBPjy+
YqBxbbfuDGZ6dHi/CSA/T7wkBCPvgtMBIc+ac3MmVWnhfJjz3wcZTeE51SBwO38xEHcLP75OF6c4
CpnYRJlL7uDsIdRXrU/bFrMtJpJbvMGWXG/din3+4YQtArxiPjwPCIlg6j/Cd8UlojiFo+/B0V/z
Kw5Pg1txm0sSTZIg8Fe3A3V6qiUyEXhmRvDDxUFZjn7yI2Es8wt72Yey+bg8tzqjBSzdG+yp+h4D
z+ZoDBz5WDNUSmdofcOqUozy1FsLt/ipLzPepeZdaJwJR/+x79wOgugY/b3Z814cDr+YVc4PfMlR
/zIyxL2YrgioKNvpAVyj4MNQDaYYGtm/5N/squwjPyKUM6+f+HYofhOyecDDTj6WQe3CoVdObusH
eDIsyvvEEs/QOBWMoq0eMzwjcfC9JS5sJtFO8DTWz8tWJzr97aru2PlK+OYAE+zcHpfIycPcEz3q
A2uYq/3c5n3p9YZjgbkx2xXuvJ7gwsEWIF2jXEdg4VXqRe6cRBV/ZJ4kKaY920+JCnuPOJlxLAw4
RDPKnlcgaNyI2ZPPzv5lSzDh5M3kJlOkdCAqbe5/8oN3avB2X/ghQd+4iIUCbvIvnyu/CgEAVJ0I
BPDBxMjirHRQMSV+mbjPsbWZKM1IU/VfuuaRwNVOD6b9WryN8roIauPSfgF6psaR4T6sgG6zE5Tm
cBlhGsDmjKXxQdc4zifEozIYT6LRf2nnJhx/dY94hYEepLEluOV35Q8Lq9rWqtGthcqWzr2Vkjsx
twa2fPVeAu6clN+EQC2tci9cOcN22zKcTrjSy3cVSXCyhamYbu2xcheoBRqfWM16obfNzMIP5Z9H
oC3nVLwy/7PRvzCOOFMGkH452yDvW3xQ16VHIQPyDasqaCviOLQSPCzenYrfg6DmOEz60CFUkjSn
D8nKIwNm7AkrUfjNdAZgSt5PKjsgEMlrINv1rsPS3BM5bvPgfRRZXE61mTITZd/ePszVmJjY6bT/
kNQr6/KI1/tm7i/+KHqVd9GTafUov98cLok17qplc8vv9THfSZbD7AI8hzoWBcuQi8a+lhj6XE6/
2njjsicX81ofYwxtm0N9dOuItj+i/qS8DHK72RA3jac9mnjBiEvdUf4b7NGGUK9YOM/gsDXQ6QMH
IjA8R0fjt1udy8/tuQkPOoGGz+0DLIq9iTIBkxwB99x8trhZYb1oPdk+ayl8fj3WE14N4N2JuOhG
1jNCNemzI9wf9Aaw+s4ao0q8eol9uLDOQnVX4BDR2+l6PNes5x1JAYUP8kmXSgP1Hxxhv4o/4fpY
z5h1vm6/bjAg8mgJxxFUkNr5ncyHwt2OMlSS2i1xIOYZIw/MIkNtDQiR4V+8h/PhmjAtnYyRdBNa
I9b/oxoS65cOUwRJ/15/r/B3wZxbDn96CZLXxLBIocow33pVv/3hyDiTUAzV7/RjZCqPitj7Nf9m
wd0ka/bLOetKy/r49B5W+280F3hOULjoiNvauVyPRD24UN0BsVxZ4Lg1cZanHKeX4R/F18pnBMtZ
gSZ/Gq3dfksTzPmCHgW2ULlcMDV0aiqZDA1bRJ9ArdUAsNs1TslCnnzo4mVcWDP8LHcppvD7eDUd
G7Nl/u9Bfgg9mweRv59Y9wnSMmfpd+ABp/bzlDi33Zy8H1zDoIB4J1D91LBHmUIN639NcmNK69uD
DEV3UkiYyBp2EWdNxXxcwKgH07ubbbrdnLKB+wErEy89WMKOXcllB8ORcoPmNQfyczxTY5fMyUOO
snqSzrwK+z2irpiuinpP7GlLqK7OeX3D9LJv6j0jd75AN6Q2LFeW7TS4pF1wcek6usTrnn3PVDDr
Jp7G02JbnTJORm7c7Dddl9/YHFifrXAZgmg1nX4URaxnoIaxi66zOUubDh/bCYa+j7MbxlLG02dW
H3dpy03e6YxM9epLv33+tdtig3UbRnW9Ex2ne/fYYSsGWOzpc4OlOPCWpMlfJdiXyuN1WtlfE5lN
no8//Bvnuh5UMykKn1ukCSuVGtpSM++3aVLTGZYAuoCCTKBxHMB8+Ox3dqsX278aB1yN9dXMrlfR
339AC0c3hqjQdMPw2j++T3uB0ZxW6mVqB0r30PRykG0Jr4E8gRb/5TabBCkJXBxVVDM6fn6Tv/l3
GhuvJ33r+ED4HQdt7so+EjOKAgFUA8UqTKynKvpgg7MBwnOIY9Q9Ojzx6Exv/qRy87Di4wtPL67g
b9IaTBeaH3uPcpStEfRZ6dZ4hu1hBHtsROGGZIizkKG7PwTx4R9FAfAHt30dgTBw68VcOPEvD9Np
fjP/adUBQZupQ1SJDACbaEET0kGpzY33B/kxvgesOSoGsA7onWAUMOud2PbNgzoU9o/SlsIACKzy
RxhoxLPMaIHS2RcSDocAzmk417Tkn0T0p68tF/fzgnCIaCKYYO2Hbaqb8lGkPK7bMPdsCb4prRa8
9U050371o7HqGGRMIxQBxMzox3GK7WI3NbLrgMipopZsVul3Q9QjZjNzeP/g/aiYPOCYOiO95OR3
6wX4VuBKe9KA6Qfki17pvSeyxV7gjih64glMk3GyF5FR9Db8b7IVqMBgWKgwYD5jdmheWEv11qz+
En+wAfH+Qtw8VEu+yzqU8I2l0rFEp5P99c2OW1wKP4FTckq7O0L1u/U9956b4cjRsv+EEljW7Y4d
vyBaw6rfqqMpjGbysPSeTf0+1nBbqBBoelYszt+ic9+59bi8dFPxqkP/1x7iT9BBZ4CwV82mdDP2
kfBdOU/Fl26FNc7IvBGhWrHktAcJjAKKxn8DQv+fYr8wuFkZoobkYWZnt3b5ESemd9ZivZ4eE+YH
D14HQkUywok9kayYDhv6Gt49ki04XunpRD+VaBZkH4z7F4wyDpTEyUQT+YSkGY+nr2jGEwAJfEtp
znmsclf40XYSmH+Th48U/QNtZe9N7Eqcs5pR47WOUAogkFlcWC5bY20pmB2zn09skMWwEra6vfhJ
dwKxPfL7h5sf89yqGVRyFLLp08h052MOjifwD5t3dNtTwmBmwWhvxa0dHL0zeH0FSmfiqvPRjKwo
xNHqCDqWbiwvdduc3j8l7p0x0F/eztbF5oWroX78MMy6Z6gpd2PLLaJF3Kd86i983Nh9dQuDRIbP
05jujc6woHwpakEmWNkbU7HcbA+j4mu3OKe/VXJeeJAjucl1uy/xcGYnzpNDqpk9RBB7ptioBen3
OCyH0VfBA/Uti2DBQVzVqhBJkJPWLuTciDNaW7g1wvvnE+1qTsCaUvfzUi1Wmnqtq19R22j91zy/
v6OwbYgcJQXp90qyhHKbYX324JZYn6+k3fSS9WQ4LalriV7C/vBt3VOv8jUqA6X3hN6RS+qnhqpO
m1xRvqWnK+Ir2iw/oSJuU8mt8RD8GK3212O2vLAKjru5+3jeFkjpSa7GKxw06o7q6Y6KDc/K11Gz
LrVli239DjhJvS6jCGC+r9TZrW49rOd3QNmEEgFyNEOo3/pB+kW4QT4cJ6NBMfqN2UW8ajpvVpgo
trrMF8j2+T4ymPUncSVgEmij2UqDqxO9FKxBSnP+r60BJ53PNeeSW/2pH9PpUxv9U9YYsRyQb6HB
aaghkR03do8FnuguuGu29BtR/vwSvsXS5GOJQyAtvE9vF0+ze2xj+ITElgVfZNYbs6mYD0dQRsrS
rubcDIQwpdW3K8D6M9TTfZqaOT9MbE25c6UKxmDcncQVgcZyWKh21xlyspsyrcWSEhfvWQJ65+4b
d+B4mcL/9dS5nXqOhVxql8+wkCy9NAcol5fbbkdx3fwMuqkhMYuNqpnqMRT5BzLeG8tQTbz5y8sv
OubcOyiyhHWaOiqgVjBUahmNPT6dMvpO8edu7Bwvn+7wASrlPKVtnLsPwKv9SLzP7U5RoMu3bACp
Nz7LqrEaPHeYINc45ATpRbpV+VSQmdUTgIHuZTD9UX556uvnkaPuCeaDBe6SRJP/b5keIpqZ4is3
MZ+kVD2lgk+wQMTVhP3MnCdBygjn2nwp1vtlkz1VB+qlCO/i0RxPXEove2Sr9dzpXqsC53js2+HU
uKuv9TMxxsNzm0m2PFhq4xT94UUQ6c0alCktR9UV41DTggFh2p30S2TEPpCdLBHOhF8pthNGYkQg
NmKFi4przqH9+2TjNns1Ceac7roNyzyg1I1NfviiJxqWDvM/XoZ3KjZNRVXB4j80I9ncHC6NYKkk
c8U3qPiFtby6XjROT82p/H02fr1ryDVlCNIP34KyFCx5NEmG0sKFHaFKwmkQN+az2i1qM8t/YvpI
hoNwHzNqZkEVOdVAgdjixfv5fiSJyc1UW2cPa5H4COo+c1MnwsWcQu9iqWROnAWTSqs3k/NLcmok
zswZfEDlIwAxqtZe8Cn0i85Ya+5aua3k2zO5DB0Odq+9zKzDQ/1eLdJAXWzF4VST0wso2+abjkom
SS0zB6VVqi8LaRuTAz8/S2VBdlMGn3wv5ftHS87/qqxcsF8dkCxex8ouL70H1dl2y7GkkXvU6Xlo
17OR6jFHelYepfk2H35fcmVEQmlQD660e5EsO7K5MpTgDsbW1OZcD2fgG03Bozby+YV99Yn8sbOE
2Enh3stQRYanfDWSVfJT2HlxE0ULI3pQjCLijFTeq4uYuE28VUXKCugLXzf+McQO21RVnUS7D4Wf
4yklOAqZx9OVEgiZrN+p8Kbd11s/a7I51tREngGfVtBNKTKqwcuKvZSg69u22ib/7OKHIytWvzB6
3ekGrsYZ5NOzWxJYP4TGOhwfp6wzpX49J33MlkQmJTIXvaXIbqGsWtEehp8uWw+Zq0ER1k6huGxw
RbQL1JcsfKJgZCIjiRRz/jJexMzK0/ePmTdDpPJwB+olj5OKg9leebjUA5omSPIvSQ10rG8yyRBe
X9LDFR9I3mytsad4SInwZbaiKWdW+6Gm7XxIvkSzhFkihBcc3zOj6cxO/46ytZqto/R3bOz56MYY
Kg/beXzP0I9xjmAwWVtazDm8zjEJo0NLdOaowEQnv/NztbcivIeeXgf9hy195amxlxx0eTMDw7y8
92uHAEuIPRUxRbGKxqBn8Hy3/MgbhWk9cub2tddzP/DFltflwqbkzV9C5vJN+bWb19e+PNcqmOvz
y4lSkioubJCMQkGkW4qfvUblDESo/0gypTQW99vVioeBUONBLUn2RWC4sn7lNmfbkATxWEPpTOgO
PhKqnNk6pAzVgX8VKhKHSdejhHDIi9wSPT7BpzeQOy6RjkLsK+iJLwpA66CftFu2YbHHxnzYjVNd
3Uwz1JMODzjZfE7aqXCEjJKFkLpdbwHe4jjQlUB6Ww8gDVqZhvXoPOppfO1iy+uoW1CbBy+5nduU
br35VtrzONKjDqMiGfo+v89ILAuKAB8v2qp/qj/bQ64Ih/uUpM2uAKgfGNTWHHkPdFBIrsA71Pfq
4Cm70cytx0Cpg5KlWDtdHBRNkL75/VP0w0IGhc4kN9fsB9QE3NFKlN13ZveinRWrT20JMHLM1oUI
pxibIt/P1n014UphdDtIl8rrOc+1OhjQVDztj+RpPOGGkuxQX7Mm6Oow4RfYNV30T0Asx1r/ZJyR
O0DT+2V2rx07gSXAOm2eULXcl/9XqhatAXU/hhyzxGCmr5IGkNvYPU4yqCgwbKRahFE92fyvbAhn
tpQlNySeLAw0yGFKzfKznNmCn70p+yz86Ke7x9jI7R+ZywfigoHb3GoBDvooIlVgEwD8qVCxlQcW
z5YX+gT5ZXaCEj7EHrouGlRd4L7iIXtFUchfs3S5ZPLrmzB3XvfXXQT1U2ME/lPQ+2+0UPYVL5EN
XSFlUXjF1/IKvkKjXW3ohpvhvpfY63FH5v5FthHzMZ9Mh5Qpv9TOk33PRC392jk0aex0u/5dWJkj
eu3yaeY/+Vca3selvIUvCmA16CFcbN6/cah+PdCcZsb8hBTd0NwUOSVrfZfCMa9n/suHk0yMxKv9
EdmbD6G6STfdRgjb1Kz2HKcA3cR8IKn796QwJoJIT89l633c1B/tcZ1uleATkNVTMKM9trAalib9
aI05yw19tHt0sNU6YinzO4WlXN7lZqat55ItvlfDuI4Y/VKvHrnDr8/9VFyOSD23nGHyVvhr2+Ve
VsNK8kbRjv4ou722RWYKP9FXepdEm2bVbCpJqT/c/KfslxcEMcm0RDwOuPH0zgFAzQZK5/ICvvZh
vI89yVNuALI/pZp8kU/k956wbSkrPpgkRlYa1CyRGanqnXNm3znqJt4uzh2Tut3GGbDpoJ6ttZis
mGLYR2jL4ZrR5vAX5b3FRSk1ycA9UsJL9Mem4K6kJHLxrjrEO45O2acbAWRqpF7/90J0FrssZ1e5
oSv0yL4mqyLAP8VIqBaM/Fb6nhLllCwG4+1z4tOiajCjYNg9gnRXHjXvcSyZx8XlIP3pjWmurorI
xppvH9YnEA7xUfbJnq7NCfjMPKY+iAOqrLYYxEz5KUgx+ZyzfRpQJGTxdnzKh9tSjfr9mP13tv6N
jxpWw52l72S8hRFlUNHD1lubygP8ERDeJzHN+KvPslup9xcqWwINUrbYjMgSI6f3FBI3KKv/Cnjx
nQ3rEaPYLs0to/IY4Z6HZNahbcYH01gRTRW2uJ+eLI695IgqDpAhbSeXlJz+X/yVmvNtfFHRjZEJ
a3ZLs7adr2SEVD3tX5/1bKo1H+h3u+V0NFc3ugemm5lf8mBmP0jStnH4cpqrhuD452PjLI9n4LJa
qj+x/dyQV82P1SH66W+8yI+6hfomqFEq5nVgDXNT/cugeWa4l6RHGD+r8l7nmPx+PPVLwZfWs3W0
HSlaTYUt+aAyjypy3mzCl6F+SdRgVilH/ZyMDdZJhuum4uSlfvGdh5994gwu4A2+DlqJavXcz3E2
oIUi59TLkZBn65rkyQUBPXy40FVqv9eoJazbDA5zBttZo0SHNU2RzZv6KbEgfWxtqSw19GV8wtXw
M4kcp48t8MoD07HPj7DDpXTxN/L8VbNMTfkKteFIjDEWjcfxsUJA1mykzlQo1mBP75QskdHT7N/B
mr2RdCg7gk30VSzZpKwGmlr62ywzxVNFGe2dBNxOPz4mE0HX3UtW0FHkMGVNe/qaLOHp6Yw1WGzm
587qfvjqoJnENOIq3l0to1apjaKSYwie9k/DS4rb4gy+5vbk/qw8U5+eodlSUeVXxp22Fi9UKNbA
ycPisNjM8DfNqDVeX+daMt/nB6loaxB38Nr5cFNV673p7fmb2/3eUHRdD1/5WfXmDgdgWPogqh/o
MWNdO7Fo/ORmfsS/3m5txvJMw0QpjtsD4pwY9WgaTtoBBll5CwcCxtfMZNPCgY5msV6cozMZXaAd
KcufUWgztXCfb0u/Rcq3prB871cNags7/ivDyFn4v4TQOhysmEZYzCQRwC7W8/0RGHzQ8MAOIFQm
GXICWU6Wb/DbzCIzHw4ofuGh63MTihAJfgZv7/iz/YgowqZB+d2WQfmUBMD3lGORqeD+M9XOaLf6
Eg+FW9IASHwIOtxj3tvUV9zrv8SNeC3u6YwxFwvcZA5UxpApTuZqLz5pbeW+6Ia92brNOqbPogyn
e4p+FB0TTL/NfFcbkbBfbsd/HCYIfTI2V7zrbyfBgh7aT52+kj/QHqH/U88vjk3NVNxsT0YGQava
g/mvxcagZDLZy4GtckT74dBFQDC+1gxQntlDCNg+SPbcQTPJtIbOP6L/XQqngTIdpW7IC0rZlTtf
0i1tJevsOqcnbJPsWxo+ZE+4cTtw6P5LPsbnHxlPOTdox4clkw+CaCgC8jGzkHyhn0A7JZJJv3BG
aRAy+H2nO7DVsNoyys2Fj1LvAinscU7u+1ussAlFNOoeR1vM3fHmfwAuGQuyLdsunB1Zr7RhdOfy
LPyIe8GPIMDC7EQmgAQGBptpMKZ21Nxk3W2xiXFkg15el01p6lu035gLe/k2+i2+xX9EALNdtrfF
V75C2+vI4dybd+aR2IDGAkG5GQO9SOyMNlgYLo1GUM/ivl8SL6YmlkO2E3j8pPt0ZDH7gO4TAdpu
pbtUvu/9cUtJ+QR0mzwlREYz4JZ41GVLCB+b2NkpE3+tGLvWVZfVBYUZXHcVSoylFZblIVrTFIA5
Or/1BVDeTWst/cnsbKdb0h8SI14T/Y6G7INc2RAQ2tGr4+abAU/wcjMe5176O/gd63Nd/9GSFLb0
riRGsxpXc9p6Wpec9lCxqaQgDyePp/mZviBL8GRaAxQEEAugWGVybW52fC2vHKW53xj04ySBhgZ+
Mhv/huh0Qdw05l1Gd0E4XmwEC/UdAq3YGl+G+KJDYBJHOQJw9jTbFju6k3YUbGF2XHn55MGIbglA
+qyUO8DuSqeNFNR+/aW7oi3DexyjU7abvUwkUrZodnhO7iQm44Saq60gX40iUMzUSY4C92BIbChC
Twpmu7eVLRv3tezx10gdjqMNbRVUoEvgArQEn6W1H6Fkthc1N99fdJVxBPXB24kjOoqYV8YoFZDU
NEyav9hTp/KedOXxjla9EZb4jx8SOhv4D5SDHkog7yCBYWHMAlq/nNIa77loqMsMK1DwJEqJjzuE
6pLVNK6yyxHtuPVDzdvJdrEDnl+n+4iyECyg8bw0rm59aGv6ifaa1ayuHVqt3P29thwa40pYIuSl
+LpA1jd8S84ytbJdP3ceByrX2xLEtKGNqjzNvGI1v0n2hIefJnfOWtjNmY1wJ6Ves0rDdFtV9vhP
JkwCqtNzQpdURvV7oMunCmfU43WWwB7NMl1HwFTQiyv95DcJDR4nA/iNwTKLfU/d/l7ceU4qPF0o
cEGU5ywKiS9PPtUWfItN7PMKF7WmO6O0314EFpZOWwSSjtysdtmlWkn3efgKs7XG0yM5O0osskmv
gBbBY7DI+bmGarOkfW9c6URj9qFCQU8xyy/V4ywNBKu3Iw/VR0hlwB3N5ioG/XdvTwc5eZqjhZP8
oDsV9wWNBf7sb+bHxIU7KMdp0P6sZ+4BRehRXvNzuaOVTd7nNxaujELpRDyrnnh2KRSdkPcH0nTX
dELpPv9Tz4nKWF31EIesK6N351Z/bb/1oN0rDEpOrRfY3ZiHDwdVLtfS0D42o3C5EryUkET3JR13
hyc6esrAzOmFRaEPazTrBVaYzhNAfhdOKt2cd5UtsICRNF8vMoJNqW0E1gBVYM1EPt2bQm+K34+O
8Qzj9/N7Fgj4K9KzIvpvBJtvQ0bfQmMFdGxEmVtSHUk1Crrstu06r/go3fb5tArNfH1pH/MduXKI
191jkyyfcExfmc44/OR9TKiX7xWO7G+ZuubHQBw+T9HjWF3vRbobKbYMUo+X3J0GJpwmDOSCqDSZ
UpHYemnp0tfAWQQuZByiHC7025tw86V2O/Ha8jFSq/rQDmmmjTEjwi68yIhiFwg6AKHhYSlbUxDq
qEbYU2xW6Zhy49Lhm0ln9NMx0X/MhRSmfwrCkNRIO+uFPo6RzkQqXK/ZpR/zgZl5ZQ9cemJViFFS
U+B5vuEwjrAj8mDWzeY1t5J9tRb/LX5L7qit8t0v9QxFG8Z/4KIHCccff5/tF5I5gElJQFHl7wWn
WvPtQQqTATd2S6ZFLtrk+bHtnPJ9iN6OLH3PEV/McIETPCX31D5ImLO5V1xaNJEuNn/JsF9QLowO
YJURJC5nxyHapO/TvKCdxyo+JrnVyHpNI1NHbdasi2bbPEx+rH+8HIsWdPaSWRVBilie/jG+eBpp
us/bXUX2wAgPRGYtTGpAbNdyb/74op+VbtRoE42HGdIHGqDrzVwyR3VJajunq4rsli/oWJLpvg0U
eh0Khzf5fJcN2EL8F0/6wRC9QrxNkyO1/K8PdV6dDrEqfItwcqZKhyYahnL3WbYnaV8s38+DpFpj
te1mzrsLKpDbeyvJpF9ioM4uM82sW08SXP1plT01BAhtMyldvVwu6l1FKi7bmuzw08e5k22RbhRk
R9Vy6GyptAvaPJutMB6GelNDjYjuu3Damc3jkhAWdz7rQp/ZGuXtdPX52KyotqBFjyqQMU+oZFCv
MwtUwyzdejNT4HNCpd6OfIj3utY3EUO3aMY6x8BI7HQevtIZ800mO1MqODvGjFDFzxR19CVOrNdv
AhRdlZ3NMsGs55ITbXyW0BHWCnoFIkPIuGpKzB8UJGS5rRd5hAv7WvuQv7H/y3aDyZHW8JeMn4h9
ZEN+ZnWXqQO8dMk+aY6i2BlOb7mTJVP4zcMZ/mDAy70UPEJ4HTR0gyPtKw/q8fjeFKf2BITw5MLs
zlzvIoz+oEvrOxRfYm1VrA2GDdNJGOqloSPpdSvyYL84MGQn9/VLXjgNMgKfmBwT4aKQTlIaywo2
ofxbfYsuJM0qO9wbW91IuGMT7+jnvc04JvH0gtEGiVvg0217/SBEBmWMeSCC8q/sr48NBdNto3Pc
2zyIKS4sTm8fKT8k/qFBHXhoL/HvY5PPpk5hBpksClrS6PykbYS+l8r9yAZh+kURp6JTAOzh8axR
/AD9VZDOwquAtNO48PettAafDbijYpMZyqohUUioUP/+xGa/qgJ6oQGalI0jZyQVmkb+TmFEMmid
w/e7Jo73Lr1PDp+IuZj/zdKzYYKphfdGfeCizHGTmYds2cGFwGvZMCaojWdwFtPLvZeL9fgTmUHi
FWv29RBSh7WLFQkSAFw9PPEhRCvOy0y9WbBGTB1GrxVf6SiwplA6jV/o7Li26p4GhSzMdPSBHZg+
t35a1svcAXfs5gIRb36rAsmu/xQOttnqGWisQQgrUv/P+vXbw5qQWyjINd5uxU12BCLoEwhc2D3N
orlV3EuH/MV4hZ+rTqn1H3fjkDsRvaTdqTqWToeAClhm6eg/I5rAaTYUwm6TWzry/NFRg0m8l9Ar
J2YWuQrQYxMfpB/6zVSbQeNf6HNWQ2zQavFAzAZyiw85aepucXsdui2hgXP/EY60XhBWzNfTLBCs
WwsRX8NqrZgR83TecDa1rwFr/iEDYLV9fzC7WtFdKMcMxDMUil+mvKp+Y1qv8TumH+w+o/07qFZ0
3878JGjc1nxA9AGoxnu86RivdyJcZ5fxTqo4Y2DBfkKvlAN+5v7jt4NP5TEa6n6x7zzmKILlpr5J
Bv0j3p/6Pgs86uc4oBHbTaBQKK8Wq5kHwtkWq6Las0TVyCyOGbl7brd3ffJX4BXJrfO/YmERQlM+
VLL+BPA42b/Y5xZ8z896sPBwcPOi09z6+ewg0mhomXxyGuhUBLY3ZftaFhdAAw9/7jUBl67/W5xn
LpvxQiJgS9/1V3XN1lRFVyLK3+PIiOkq6HeDX6xLZoKpXwArVndmA9xJb8Uf7WUksqEgSNhUgfat
pkZ7bb7bf4xONUk9oAwDmasa4A92sQ9PuwHLbMjcwe4kMpjs8UViyb8kz07locWAHCLjYjY/FLND
O6XyQ3lCuGU2p4BdsIjoDAbQZhf2UwSAzS35VFzGVX6OTiITeOhtfZAupE60fwPYYqDqgVe8RCS4
9Cp0frKsWjNlEInblFaNY2MYn0NhW/9GtAkgFmyt7FtnDAF90WcFIc65/UcZIhChrTiUNROcD4j1
Zyt+6YehkjTjZivybe/BS2oujWstbCJA4ICRGccjpYAlR8RCt+Y6vRmV27jaiBJ4uLGWH5TJjhP0
f3dL/WX+/zv1Rr3Rs3zpNp9LG5AcbJP9IySywBpAV6gcqB05y3CYz+A+tGA6Th9Y+i1grSvwb/o1
0QuNO9yQXASFpwcPjrSuNjiOVAij6jRShjkou7ejY37VBLAoDyO3ANZHoOeLTxT/m6NIRtzKpJf/
3JZYp+qaa18hg5qmI7zodGAnZObj9vLqA72gTvE/ls5rSXUsC6JfRARO7lXeIyGEqReCgkIYYSQk
hPj6Wef2RMf0dNxbBtA522Tmzj3nMfNpsm2zMBQ87BvmR6Yob/6V3tRg1eKVyMFDNCboYjalU+CR
cIkuUZ0TxBVmRKELs29ObFxIx1dIKw7QVu5enna8ed0a/b71MNnEanbA/PpmzEstslP6zTm90BHB
5A8gh4rwDu0BRLNdVxM8t4u/7UJePK0vy06l4exjiShegrnAWK9ev4MwOFGI1+nZvjjyfDyyJMrw
2dAFKUU/f9fzu9F0xnh+vRi0Mp/NaOs+WDGRPFYYLDz3qoVlxuN3dHgEjOR3rkv4KGYSUdlQAC9U
vf3tV9ARNyoD+oz4Pf/m4AXW0GVyjWQUvcmjj0W5+/qkvZ4Zd4IHaemWDRKu2QDad8Uwp8P+K79i
8RVhSbmYvfvhgqzPTJqT4NImb1fIaBdtsDWO6Ermj63JI+ISEUO2X7MPOo4UWah/uFe7mtH75TTg
KLWMd87LmuQFps5LXuOWszODsO08ZWq2Qb+iAXmSqzlcgBr5eNXA2pmjq3NP733aggXiEnPy30gC
BjQr+m2kd7MKyExjDSngdLbVVZtiw6D/15AcxNqhyDhuhFNo9wIl/J/yJ+WfOhkuzsw8A5DvDeVs
1DEjqCzNAExCrpkSrFmRdQLjU4yRMzLysznxXquJB4e2ZCtgPIiKEEmKU86wCdL5hlADNoL3Mi67
jzVIkajNhCzq6rzpHun87S3neeqOiJOyPkpb+0mUrZiIFNOxg00dycEpYLFxrDgFLlgaTh9koEny
3nAQ+N1iSzQDYXwuvz2qJubmv7uJVfr/vbfSn7AkvA+280Jyyhy8gWDIKS9zxSt+SWckSI4HJRD/
Akfg6OXX1cADGSEWX/6u9pdkuVDRCH91UZn7FCcBf47hwDlmMO8ac0NjKQHMyJQYPH4LxtWaWyDT
yuvsGpo+GqWDaDt7g13ak3xqtyHhTt1LziSl0aW9YdlYxl7cgEQZQEw5GGmuASGBP1qvGtqTJX0t
KOka8Nw6b7pwNfYcRr22xIqOiTbe4jiYrj5xOa9396/xVo3nsYTtScf2mN4zCUdpt74Rd3zqVAoF
dT8FEdGYabivH7yZp/PBsPTrjwhaKs37gRHJ8GOLUXIlOVmo0rGEUTnzIEwfkDEVz/qaqkRxgIbM
szkNSuObMZth4tJHUaQyUzjyVMY9kWinV1tk4AIaxRzw5fwqrAp7Y809DMaBDP43EFnS1lJ6+Rhv
HQxhmMS1X6uzmCzktwAacibYZu+9AqQwwYhmerguFj1Vsj1d3H+rNzh7l0DaEZ3pgAbRAyC2N6Wc
klJ/o4oDcv6XhR38W+Q54/G1Q3oIdyARiJC31h1oRv4FIrohi5uXboGXg2fJ668vFiuNg9dMpYtU
Z2cPCYTx+XvNyCiL2+Lq8UvfJFLrchS4Jh09L7MCpZhT+zpfgL+CWrBeX+hJoitwNOH6EjHWOgZD
ykiepNWeWCD/Um0FA3M6f2EeryVXUEZ8a7gDj6evllEPTvF3ec6BIi6KofypXK6PWU1Fk80Rokul
DQXXv7aoEmykkRVdKYim9XTPOZgt5AZkrwbSTwdtbVc7yXmshStmTU0G723VKQAdpWoJ361/9jKz
BTMmVDqKaCYKRl6Fe4+rJQingLoZmxyLedZtrHmUiRfn7gCInDMC7gaZ1H7oCHz+vj45pxz4i8pp
irgteYBsmnT+F2tgHlD+KiKsXpBrUeWoaBjQLVrv9LzG9eALsM1IFjOR0z3B+ErRpfgrsJlYLLDD
gmXV6b0jmSUxYWKR90DKkam4DE5fdcXEyaylOKdefgoJmVkjnnCpE2uKGMkhAN+jO4+5e1EwXAtz
BDDydQBdymJ2nZgSQjt2iJytsk58bflQnM/ZLTRdfZk3KezOFpP5LSjKekrh/YCo1hxBEzAiZuSn
eQECVZ6NiqEXlHtvp6g2oCJq6wxx5Tkbt6lx86TeeC4bWC+G6pORaoJeTQunKf3hybyCeWKt+wmA
DUadCUZyigvCzlqejTNh0dfbTwv9bSJnAO42psf0AMad3cGDzc1mUhpqERBPz0unD242xeA9Hq7Z
rLFR10AMAoSDp9afO4KKJEgCGaRK4PpXo2l0uF7GE+B9vpZMFViRcik3G0rQf8Yp8RfXlezLfa0t
bTcCIBlZjVPYp1AxB+aI8FYvbySHelWjuqNjViKiIT3rbUYcoTUtl09rQmdCRn9Rzg/d7RxmgzJU
XRfAj0rCeZIWxZHogwWIGEzmbdBymO8IQsTVFtQIRhdCLPG8W8LDTMuGqWx9ZsWKM0kdhBIi44UE
4jQzScAonpha4d7JcY9HXjBgLxLBKqGFuMjGncoVOm6lUhFPzOaFgxPkAyGYN4aA0bzkZP/hL7Bg
+8tIfQ376VKcfnsdfKkRQCUKHuB6nuADcudlDxM5FAO/WCp4bG0dETs/QJD3eAIBOKYO7QfGzYRO
CPqxyePe7sXlZTqxt989F8IAMun21mn3BMtgRFWc9w1PCPDrc8TUfElrw0PeV955U/sSHeGsoN0S
bJscaCY2NxgRnaw3SRWlMc0pk1S4BzKu2+zXrXAIGRFHy0hG7JhJtGfz80xeGa/sXBqgg+fD/Wtt
Z1ONmNbahcM4J4MOjENAAKo6USjnodmD6MycrrE7+U3+za/r26YNIQnRmtqf49gehiwCiE87UDR5
9k2ZWIFaHK/GmIsBvvLoJfRKjBxAVMHKLlU+QUCSxtoJ8k/b1FQWDUZyerUmhrUAAld7AnU9u9mi
Hx84V5s2ieDV0g9C3+EcMvF0EH27ZZ+YJVQcS5Vx/db0aR1TPnJTcb74STwIGofxDBkXImZNfzMx
Qfyn37/aXQCZiCSKDPYmcm/jLnjnU0TplPqvsAaup0yj9yY9p0BqFX/UMfQ9xHMRbo6OgOn+XwiI
qHfZqESpdt5vg5cHXEUh+YGAwCQeww4c2kLyVkvqMgfOMFSJcry9hIfvS1EVTrPLsl1zXUzq1+Hq
/kODeGzD+1KoYcDXF4o38DgjtuYDbgoqo3GRQUE5Dyx0s6BKE7+EXUa/SCMvYlJjHx5g/NP5fY9t
MKNlIt1IxHxIiIzT1ZmvxdN4rDh7JrcL7x58JY17RElPPX7xn1xmBk+BqG/mezlV4J6bCFf3GH5H
49EKIch0BqKEbESKBtHHsvKCDrtyhSGFSnWHptX8WoLfg9i2yeRgEneLZigWxIAKulEyNSi4zQlH
7EEwE/VFHV/mgKVjdrnwd3wPT7Hc1RZ8+uLuvoi60/WIB+HJwRZ8TWwJuQK9KAwqlgzKbBm1FL7r
YsGcjF8Ula9V7Z7heam5EClMNF9n9PTTC8wCXkEB3F5DBTVIr945nC4mWFSvh9QeGR89ypq/1hy+
Se/0nBZDqQxD+spBou3m2Qk+hnHSuUYtlAO9+l9jx4HCd6gwJ3nn4Vuhy941GswRUzxhmGWYmibq
wDUoX2ngleTJYHEL7hmCH4VfwH/ysEol8XSoNIIJ00L/D1+MdanONnqhD4VAtrUZQ5kOPmArKYEF
U/VvBCzLtwHtJPjVWaO8ngOfXiHDMeKlJclVsYmcarNZ0sPaFLb+1by4zU7Iahr/CefP7AEFMvUI
9TgSEIjmanGZj3xcpsz3qnGVvF5p1msP6Zs8GfzoWYQqbGwIOO4pAiYqev3k3KP+d4ya4LssY349
kmoeGEdePzHewNCuZD5E4wWIASEIWIUdSRdc4Nq31sDGokj47cF2/kxX5/2XZrMy+wMPQT/9DB8m
QB8Op5f8nne/g4fNB9StalC6ky5hcNERrGcXHwSCYP5akFAJ1Hfg5hqGB2Vag24wGTlX7mNrDACH
Ud5lZ0QsqPL6RLLQlD3R3U3mmlGEl6MclgE44siHbSKB33enOckx4HUvyKvrlqMlgr+8R3bhwaKA
9VOJvUIJuP1rbLhjWvqGfwIUcOlCgyGoT7f4B9LArrLWmyj2sk6U7RTtSISQq+qCIueRUr7DhXst
Ev1o63IQ9Yq8RA1rfqE3Jz5MlxL9H/9U+BY0KC+z8lpwKcWhBQdV8pCh4mUFD+YLlBIzEH01ckQw
JyzYWK442KBgUHmGRSe7qzwBOFIaSkHAQNuxuhHcJaT9BiVbiLVjmnms8JlpybBLldnnJZNtGAbS
GVz15cXgj/G60w/Urukxo/QLeiygI3Avbo9PqtpQdl8sn3UBsSgN07TVl3RSenCEfoSDJXx74FVD
ACh4Z/BYgborvuaUcDlvMmNLzB4dB5TwbZY/Qbgu/kXn5mnpad5CWb5CBMP6hmuYn/Sj6y6XKsPb
V90tc0Ss/FMxe1ZAVyIRINL6R4Bc61jRxhQUMVziMaoYpKgkUO43089oR3oXvaEex2Ucx6Lc7HRe
tns801ye/PRwoOydVe5ZKDb4WVSaRo4wmohxs7cr8pZQKJr8v5/FnWn5R2y4rBQvFhIjDb1xCRje
MF6L1tuV8VPng8mAow5DPe9wwwR9f3hUjY48K5cTGqWzIcWyudJD/6Rj9dXrvNExFUCtb+47pGEb
5P302iRRKr1k//dhLO5BLr8Zf6I4hM0LPz57wm2rD+PwvOAlxapbohW4glqBYcL7g+9QXE71l01r
6KC9g3DkpjwD8f14b7pCKmDQ3w9RGsl6bA38OObBGHGblNYnB2Myu0Vh5NSnF33HMqybx/uqOBL5
MBybsg0mQfqRKSQq845PV8yIg75vzVDV46xEMAqwC/KVUhKCgBkSs/I8E+FeRAVwpYcVbok7lV/e
cuxb++sktAibLeKDaSgtc5iScLdDDezw6fx7BS+TT3MnTp0fq6h7Yv+YPnkIpBuf/xQjmkNL09dB
ypSNAUB0cvmE01Ts34Mk0k3a2bv/+cPIj8eWf6344W1yHqCw9tN54tRO+qa3IV7OYamHG+viDk20
Vi5NNcOa3AjMaIKAvGSBpXNNSChw0JlF0lg587+L6SWrTTwxdjhAiPvU4Hh44MuCLN/EDpzT293v
wzDPOnxw8DASp9nl5LITg6PW8/NAi3R/96TarnVjZ2wobAkoyd8VMWMCh6Q4Fi21ZuxD3Yp7vkQN
cjfj1XBfS+ewlKNtZKaF6VurVRhb+fGIt+rFk3SyKHqK2DdSzMPwDbkYgxBIAPso/Qlzx4IO4vJV
PyKU0XMegGEhmuD6WrGb4wHfYBAAh4/KpsSKjvreOOA+y/4mvfe2/+bgKaj16SIB1/IfIYdgZOz8
O81VzC0u7Crgc2AMwHF9zmQSbmo9y93lNFqvH/ps5tkPfXlIezeLwz3HwL+RglsclphQZLK3s9Zi
QPnfAsCf319MBBjgZ/DXBExGextImN81dhQx96mviWmH9KAlUpIeGvu8nACcAV/YIE6MyOIwg+5M
MUGCPYmop+g/kh3x08KPeZ6PfUS9/Nypcwmx9QJsk1B6nCLZGqAMIXgOOCkiPoA9cFwYqgUqTPCB
NIuMqyHkQBwocfILUmFpHG76emYvLrMvTiSKS13CL5QYQsUVCji0NdaKLvu1N0ESNC8Xb/xhlOwS
Pk3JPDlXZApTLL8gCg1qjc7tYLBA9KE4nAAqzpAZ7Ieowp9ADw6ugSauAaEVG4NCjAl6gbt+ookw
rXtidoZMwBiYgG0FEp5zJi7ibUbV8QBRpNW8Q6mQO2wEtDw7kOclQDCdHQ3DzUO3xXX/ch6o3ZCg
7hHiUYX6rksPin8p/3PgR3Ai5iQfhzrIC5BZbLgT3ST2ZgeJD/7AX6I+oQsLaj2H2aYv6sWaJRRw
xHzvvjUqoMGzrWrBQDf7V7zjpXCG04vjZuC2HCQzzbioQklaIiegdvSFdCYRLdQkpflirm87gpaF
hiXOypASZ+cGiPlxMTnBj9+fBE97/Gcv0NvrCbKvVEwhv90/J7FCrr8RspzsZUvWNkS7htZHhKc7
GNYqSTCyjWSzRiSAKpZJz/wNPBe7YCDIUjjcyP2Sz0aEiSxm6wvGMHy/ZHEPiXt3A+1FxQe5KfXh
jGvCyABuTR8qc2Yx+NFi4UJsgAjCXcUiB+e7iRHShvO14tNOnIex8JyVWBduGf4R+aehZK2xPPpx
Y1FbeGEo6p8XoswNSQhg2Oajr3WENKpuuIfiyJnRyV2Vyyv0kTfz1vAYsYaz1dWYn0yKpAar6s1F
ZHUjJYqIRJq1nAGRnGpjGrDHmyeSnfz+t9cz8ulWQPuamfmxSFvaz64mJ6M6ASg8YW9Nd4BgcgyV
8/Cos87em1/xRPtfzzecKbAMGScSJb4aez5s6PY3JdPKyl13GovOjLjZ6I5TDXQn5k1zsIxdvNv5
5PTjgcC+5HE7P0FA2dLqWTa2fd89gnHZgZsjn+Emchxp14D0LwDH/yhf133qfh+0uAIH1CluGkUa
Y9hDA8ja7QjzwrIBPG6GmRinFkEZTsu9gTkH0xnwzq3+WFErp8+oibYreYVHC7Ciau9GBk13aOwy
MvApXjlvzvQf6xYFye3Tn4G2BxwN/LH54Jki1Fes9+IMUvCaq9U+wZuM6KPvV6ruU8EPzRyuu1ul
hxPtRuoavki2Iszu6eoUoW2Iv3ORdals9c1ulwPMTRKCzh3fFT5953h4uR1WMYa5ngm1+8JW9DXW
DTs+uMMBRtmjeBK5kJt1WJbeMkhBN8A8UYsRLUUG6/FTGvrEVGiFCNdxhq04RJwL/7zO44rY35qc
trFpHE1suIAb2XDAiJq+xMYJjyhckcVH+u9ZIlpm9psSI03fNusARaQWb4xgsfMJFd7h0OmmtdpY
vtBD3vTA5QDnVAKsQPP8gxkMceH/2pig7MUQ/4iU8AxxBULqCWBoYYA7V0RjdvJRMzgNOs8JKRzh
1PNfREMEFOaUnHf+2Rq3QBwxhbeb3tmA8PYgYRhLeQFyrlGAot/Yv4+DH7lgUlSHxhQiAYxo0+fE
UFiEcQbbEN7HJcbWUxuT4wgSFwCSZnngvGmbT1TBJ/eDpKF172vFPFOdY25uQvhg6XpKJntp9p2N
5yPuOwPwUxymr5DURODLnBonZWLRH4elVdiTTQHUDIJ7QY7aroRkVI5os2JaTconQVTSieIgyDYJ
7DurI87pNKUjgeRiKrmdo1akJrRe4QXVOrei15fKTO5pqg+wW0DntpRUK/i6YMLiM77aGARD5oqc
M+LW0qeQ5hMv5kPYJ978/gKIVAPF6h0hHxCPS4Y7DAneJUDQTOM4yUC2B7lDwS8geLhJPoYaWevE
klelQ3OBy9xcSvCNDsWBA6fE2pFqwgcDixjJMz/xqWAxm2AcZSLPE5Syd0qSi1AtSOhsn0CkEfJ/
tDKYUhNiQKmAJwbcWHYSz6ZUKNUvORs70rdFR8+FdwEPuNrwmVMT7HrEWo0uHWVvEy/IoPG+6yla
n+zOYnbmfeYK4wRMyvEjmVssjBfSBYijGCm5hbwVAn83cM78rQPENZukyLom8EsXXtOKopsnIxTw
aG5I9Uw945QxYigLvTsug3QqsPDAW2xKCgcZew0U7LvXX2FBhTL+oPyTL3xAMD/O4ONfwMOhHJkZ
/GDBFdyxw6RJlyAwf1GSwiq+/yC9L9flownwOQMu/2I4gcYk7X4hxJ9T8Raoh0Z2QWASqONdMYYk
dsnreGE0aH9UclPCUGNMLAnW2dkXXg16HSKpijSguC/SEggrfZIpgtcxmK07fLBbBTutFuX8e/y3
M08xGOhHGuIKG6kOEF9KaK+xSSk9Dslo9k04KG1w+uDBoPeYeQ3cN/s+CDdbY7R5cs6iDjJsGGzj
UglHA/06whOweSMDpyJeIinsQgziC5pZaXN3hA2osIausQRFYxJxtwzYYrfhDGhm+QM7QItcWU/s
BISrraYvr78VRu1jvKiQ0yBvGgRjABnJrqj6sKUViBNi4U4zm83JUefF2b47w1WF2QW7F7h+2RA7
i6iY3f8EY/GkGOSsh3DiRgYZe5vBAYCSTTPKXwQ+RKKcTEEpP0Tp+NldEIU8sreYhTv9qApYGgou
vq/IXr+fDo9op8L44OHC4SPDaq6BfLZb7CHu8EOMph6l4nh/2iojFZH2J7MxeKs/fzglqGuGkG1F
QiT/oTIFGXPFqyyj6QopV3AS2dh9ZWQpssc1Ah8gFMNdRwhW0bcQ1QlsOF6iVqan5oSP7VLfHjqI
NFulxocSZ/MKwgGxoYIzvSRun/eXQBAGL+89fwEZQ6Xl2+AT9TpOeBCEY/cd3WwNaGCAsXhtV6iC
JOT2NXUzsKmL9h3UC7YIGuYMbPC18n5V8pbelCai1+Zx6jJ2U3ZxYNJvKbQQMrgWzSL/aQgJRPYm
zUnYkAtB0DagW7P7NayivuN68ACFpdiZShxPCYcXMoMr8mDTaKupF4hdu7YWZkIhfpphDdznXbFk
QwoQwTFSZtNaVvYNmfHDlH+bSPO4lnOiNLKSqXtdt4sCUIBoWjiyhnLfuB+1qFlCNAPCM88NJVvt
Bz9oRoS4nmdNETfOpg0lNHOL3nNeWmczaMwy6cmQwM7wbhMWdOAcZp4RK3x+PnT+D6OaveNqgR5j
GPp86H73i+hB854ROm26ZcRtb6H0KR0Zp35u+nbOXyK5ghv+61b3qJnSgL7YrHVm5G8hjO4rZ6ja
A9xVof5DkslcEiKVn+nPEJt9OdI21CX6E9Ra8yXa6Es8+BnugWsB4lrN+XQmc2AoOIdTZLzihHio
CJEHXJnLmX+wol9SF2jMCzU+wn+zpHFgtJBDDLJDjmR6iCpvN4hYmgYgMYlKbBUM5oRrxOiA0zXD
eAjURRbsXQI/407j/f0oCG6RKwRU22VnpAQISHatpxGAv04ZqIfJvMdZRoDQl58iA3+l36RRm/i5
tmEKmMEexQHdVrzj7m1NQN7GJoJJalSgXPdBOnTboM6nbpNOmfc5LVEYMROBQsZkaGrEJCKJpBAL
In6fzsNUOQiKeVGolfAlAs4SG+4miOPGuKJRdeFvMPsHAv4+fUE1UnVQkPzbzlibjf0AyL7OnulF
sQfHxoESs75LOYA1RDMlknoDJS95+BL6LKZILkwVsaHH+Cxb7/2jUfMx4jTBWQ+7cvzF9Q8gJjC8
iUtFQH4hE2LuQaUG4Z+yuAVvYEpCmtrRjMgcILfidDskwSrQwuHPNO7cOqcibpDAkvQjzpOyGSM+
EuDF039/afOLxmBkCsei5YjwESBZP8OSvUTOmBLehmhPiwTzZYuwGnIBQXSflBrYRCOsMHKkdN40
gyZCfWA0mDBseBUgwACqqWrzfeBU4wyZskwn9wi3+plZGIZ0/uPHkO0uGsNHtQikXm2mKIvIDXTT
EVKxb8rArNCqrPAEoD6NO6dyVE/I4LRj+EdmNv9WXciOHiA14DpQ1Mp7gsUNs2045rQDuLHigWYF
/0F2NwB7Tyw16HnCI87/w0OBG4j38wi1FOaQq+tezQBdND3Wllv3/Gv5lLbz00/jCFj+mj0d8moz
V/ybd1l+Hdlj5xV8yQTBFNgknQQSFtAxoFgefb274JzDTDMVKu0AUDHgsMsvhQu6UvELzvxqHljR
S72KSIJBoVbnESGYucErcdIA0x7JKzztsKQgupS71mb8D2ctLLF/vqkgXJgBIpYrUcegHZhe3iPa
JUktAXn+qKLoleYThuS+sezdyBArtF37zvv8UBpgq/x2WrBFMZ9DV01rct43mBQjm3vTeqp8OHV8
90WiyvA24qMQ5LScDf4YldL0McvpcBYyrmCNCePWvEke776J0JT88tqRsIA1NDICzXq5Y9oF3unu
V4dbMvK1HzW7LhgeNTkSo+j507lCkMLUCRIfGrtihiGo/0ggC26cCWoboEbEK3bp8kfb9USI9glc
WjQmdtDcpVPGlNsLr+Gpf5z3h5MtZv0esG3d6kar/9GZk0KncmH9RXIVX8QCaMAAXNKy6/qVkeUd
MCRAwwfgxQBBWV0gJJSIHIfR4T/2q/bHaIkLqDvZ/fx0ND2DaMq2o5J0jZu1GIgDKE+GgY9P36Ly
BnwEzKogagg/xze+VHsa+gOJ0Vy+bQA8xBqnpy2T3/0SHbZ1IlBcbTZEebCczONQT95pyRAP0/+w
4bM+VpiZQOj25EiReuoYlPRKXqHyOqXj4LpXWeIyO9UIqHEGR0DKFz/nUBXUCKLGVoPSr7KdTAEH
FnpffR3N+Lo9ulB9JdvtAT0G3dLTr0DGhWUn7qbOFTnXKZLQkz28/MIHKiE5ov9EKAD9YMI121eg
AGe7UEgHfG5U9F0qkA6hKIifQuhLfUAFgccaWJX6i0jhbeW3Gc+a+y7YEgFrjJJHUNticm+DL5EH
dhRQzHCtWorukh7i8YuqhWm2cDJ/WoJ/F7b5Lr6EhGoVJPsL9PzfjNMIJJ4DC4RR/KJ89R7Lmhrw
nvOaHZGIhWqckTFrqB/f9sMqYAEoSJI9M/mo2lkKQthHIEzIPz4Zm2UKjnOBQz1DjXfGDO4AVcoH
bn8YnKwLFT9exI6iA3TyQmANegI1ugmmYJk0LYikZwjU6Y+Y5cpvCza6kZQ+Mz4l+qlXgMEnnxiU
qPtBjMHy2NUnFappphSCrQtjIn71ia6NEbN8SMXcsMhJf/DpISpdi5cKL60KzpE+6VaEN6oblFXM
X9r3H3w7eK/boDowijRcTFV9QHx5ifZBSCj5wt03VWfIwp/BGJrtbqlUhDf7fbfiismygY8IuVbW
W4Yy2FbGENADmQpDv5wfhDIa8tJgqzoKa4cYBFFMGU9g/CJlj1Fs9nAzRfwaAw+8zJr4JxaQjQM8
nAi9QJhgmTfP6kJGGoX2jnSsfL3OFBCglGIzj0OgbHasA3gIwv5tzItceDp4WHoxJ6/EJ/OMJ6YQ
MuLUFT9hoti7ew1JEL+ShXbII6z7GMl456hwxIbcHqVaT9CsTI79mDryzhiziukxA7E0ZEvN6EEt
FzLpEerUY6kJCvlXyAQAlP5pJnYDDv5Au4i5t0RlHUZ5BJkkvHEVWOdhT/dqizKI+YCrN+B3t/ab
dTweLxsbXU6WpyZbfDCwTcPaWMNUwrlZHWJDRh1JcJqFbYU3gfZbfBiz8qAslwzarG8e3UfYmfVR
+ZHHvOI2kn6/v9oc9zRcE0a/4vqKdUAqfreYmRCJz9jRF/nDwHzf+PzeZ6r3b44CW0gcfDAlwbAF
s5aFhm0M4zer8QZ1jFUsmqMQ6zG8m34+VnV25AXmCb/v4P4rkq64EoTo0w93GTB1FGPjt+Wn8a8W
hXLAf0HJjvcPftZo/vxF+2Ds4JxE50cLjJM9vImof76JBrQhwMPxFBmKgsHISejiiujS6H8I9dL/
lqqhfBoR4anytDBlxI0kINZYsIwJvBJ4gBYKIJa5VIr5rb4/gzsO9+VOJgmc/S0DOSjZ0gtEJQQ5
CC9Vwo4+Yc6NRBoLYtOnpwlsjYhBW2R1e+GOgC8+dQNzA+h1KLGk/URnbKWnMAHKRGyYENF36JLN
dkWo585SlM4YgwByZccJrqpAfSDvEGEn0rEVQw6t8Anlo0DZnF7YvkHLQSBhdBoK4k7H9Jj1Li5P
DKdg8PKlEBivEDCP+czkvPW12dN7h+9EGJMCJNB/EezZ3VTb07iAcNsNATbevANRFtb2d0/pgGOG
+Y+QhdP95+XL4htSzPIJoka3CLT+IZwJO8sSz/ofupTZA4BrOxOrJc4mGsjfASEHPyUTs01rhKvm
EHYJkSiVF124ik3vmCfKsKzT/JwYuBbj0F+Wp/6ToZKlt9YLaPw/lotmhuB+/kWQpgs/BnGOUkR/
NSvYXHxv8CCd+vyb3yzbU5jEyaZlY8AU6oenRRV1O7BvCPRqy5aqfof3N+egQdPDjEi8Y7Gk1Wwa
VGVieQEbv+w3RrtC9CNtYH6Hcbnu50DHnJ4TRWvvfEi8pZFTw9KaxQWsIAIwXAdyIZiFHDoQ1QX8
FrOSGXVYIwKzEDcPeCD8RveFouyqsZuPQQeY8L0Sf1yEn04PF8kW0axaI2oQkj8IQGWIaTz1NQcT
GcNHnBe9eVJpbYY6GB3PGpCUa43MXXTLQI3TeceKrHItwaocN9OJ+SrojNE1UZnulLRB0Xo2tpsE
bBDfCC08UySIy9J/XAzvOmcsnlNgMhGL8pqy58Aj3D3ZPXDsODyN04X3ueYXRiqBgtP0m98lfA14
OW/KQ2JhLG878EbO0p2kBVo4SWh6LtGdYVxQWXhPmk5RCopu/5Fh/E7m6yHihNzqbhyXQ19oPalr
fDWYGLBFzMfwl4hp0vORFaI4wgPD6Y/kvaOkDj5Oxbe1hsophFFGB8vB7H3gTtSaO7aQUbiL6RFG
GtF0MbH1NI/xdP/kgSqpeKCFmYOfp2/ULvS8PVYV7PHzyCxP67IaAf/ARW3hwRgug5XFQQmXcpZh
JUJ2KKdjsQaHkQ2+DUwARTuDU8bfNGOAD1pDeN90Ib2RbFchBjjMCafxFjQVGzj0U1czhVQM2ReU
UmbOqd6tL6oq0p1zyHtvRLdRA1agchBO30WD7nFZWtryC9ez+FckYS2vrQd7mGwUJCcdM1quQSEm
IGB4+FbuxA53J8ZkkKwa2xkAyDjaAjtstPxFSykg/h6JAZMFU5TydGRIq4BOwT8QfNGbvnwBd4zh
jiQLYzD2mQHIfH4qhqD/DjVgOw3m9YWcOFjKfrfsjKOK85KYGO69qzlYDOznlfqIj47dEfRYNG+f
JcU8oU3M3QEEM3kCNtQuutkrKd0qgyvF7LfE2GtRJCjYI1GEPdwPtUnw2byCLvgXnmChnRHzwvpO
vM8iYyI8OJ+AZvnqUVL9niIEBg1vgHAnB+QIdPbU1BxUzRGRapKONVCHG9lNbA5haMIosPLEGSa6
rb/I9W/Y0AikQVSmdz2hceLZovqyR0idsCMh1mMS5LPuktkywpV/AdycOszWoY8unTh5bcgmMyWf
/FT78UJKR2KSglGwjkgpsAWYEypxdgxCvnJBqQY5k0KKgxwePn+DRoWbLHIVD40KAW2sI2QAYry9
+1Xn/e8JvSTiHyxQJhvwLOOCmP3NtcIg5vIyppwnpvtDhoLD+y5kNyArihvIvG3BRFGtH7Vsml6J
a4a/OofMZJ121wXyonZRJRpX4sNYenvoMwbZsagQtjK+2AjJmqp9Sc3ipNRYF0Y9faaIUFDWR0AT
gDERULZ/0CDNvmE9NWwRr3eI3g+EiCyHUnKtOP9gcGpyLm6H8TLbwMA01JwlESnyUWtyHEMWgod6
06P421QNLiB2Wog602edBwlA30wJ/U4Z35dncJMj7TcCOApxljp4Q6ci1+gH1VX1nrsOLchTIpsj
r4pU6jvhIcGNXNbIWqA/lRmLSlkrJfMAQvbavmOmGumMUrHXj9WcYDnMowMU1Wx7KswdHPAU6VvH
uhOuNRGYDoO1rXsFSw5NZ/GVNJuyuvXu8YRbPUPpMwHABLplRhxLdgQsFXOT1AiMMCDW4xGPZgKb
FqWGxFQaSC5nLmcoBVIU5SeH/QfimJ5cSOKHzgF3Y3N1X+HnIubkOhwlWMaM5KvzC9baMO9jMfIG
Z0MnQb/Z2CJuvtHnkdshy6appOnFXDA54Bp2h+asN+/+rrMRwpKjyFNwRtq+BvrEneIViJFRwc2M
UPZhXgJf21JU4v3Cdik8luBoKG8+ywdx+rv5Cm6Uu2WM8zHRvTDHY7YXEgDwOxFbNQ6guj7TcELj
IKHXoEN7zN5cIXa0IOdQLZk65t8Gm4srbuy/mRZ2RjDhR5soYGOweQowIQURKYXSQQQv80AZwNi3
0BhyeCAbyGRTf/lgIE6ssVL9NWgiogfMWagbAVIFQKfivFUgBIB+7gn0N6y4sBE4COBJgBpV9Ccs
iroQM7s/XBYSdHpwilCiZ/tw4QpfwE9GRgJyjr2WhsZ+UehJTXynzzr8R14hkjZpdzDI4jcKFuq2
Q9oR0tqRLeUgA/IC3rGPNOKMLh4fzKdRyLCe8eQt8UUWPNcyrMamIuFToTOZPfA/zkGcLGbtRn59
1JgJYm4YKBsT/4pZ3CwvUX7CaIoHKcQtj5Xm5aK9ZZcE/CMJqDeTk82MP9MZhHuJAWOmeDHn1xlG
7bmwBzamzE4g0OJYMotvT23piLRDFx70rE4v6ZbFaWSZ9cD+x0nCcq1F4f6nYQAX7YUlyBhpqICH
urUAXw9C3wK5ExEQQskHNTPf3CLndiitI0ABtcGFd3ZUjRQYn0ed3vSaK2vc3K/dGZx5gEzkRgyd
onOmNRJoObESJkcUgOAS3FJJ79miTW5ragp/LIg4KNRlmGhG7HshTyFK3OLbfxQTiB/qFf2LCcp5
Bu3ni689OeZJY28dFSMSFLpo4rbz1znoeekRC0+egcX9j7Tz6m0dS9f0Xzno6yGGOQzmzIWYlCUr
2r4RnCRKTBIpkpJ+/TzLjXPK1vaYPV1oFNCoXVuLi1zhC28QDcXtgSWJCJKUeAmU0Xja9BQk/p7J
MXB678BoBXPsTgDPT833zTsLZAGiJFxusewkqwiJH+0zP0ke0pECmks6bdvljaYeGa8aNNyMVU+s
Nhj3IDO4QgPjsXpB7hG7A42G+jsCLZ5oZT7BuyRCrLlcKkpWKp3TT4auaOXAGiE55xcbWlLvTheI
Lass9jiaakxvQIloj2JjUwb3uZqZNG2p46yaCyLGRbi5IZ8Eqs8BrS066LmHHiO3UskvneHJpWN7
awT4f4u4g5QziN9PyNL1/5mymTGnFZcXEE08THBxgRzW5SJ644Vn4ar2wI3wxQ8z7r5jx5ipPQr2
KzAvyx3Vi5rjBcNydy3Nojm2NI/7jlCuP+8IEDjtAZ90ri+LC4hIagEkwB08PXRsV0A7wqKjxGYQ
yUEfDrZHj0oyb5iFy1m3hXrIAaFN5bEc4rf0GM9oXKH5w52Yfl5JAhdHD52OuMC3XyEyjOPJko8P
44kFi+YBsT6d0fC0ch5t1A6DFf95v6YYVazgw4DGB+JCOApcfF76r1D/KXg5tAU+0fdEqBwcPVx7
AFKxwYhaXPpFvGG8ExpueNxzRAO/Cif4jnkEWFwH8fDpABKrGj4hTP949qGITXe8kKkI4+iXU5d6
70Ou5adLVMCEkYPdxz9DVL+wBYFy9lmHl2CtQF8Ey6I+i8+uUKZFQx4kkGC5nQPljePDhOYoakwY
B3qJqCwRqmXdKW4qEAKMkRbWqEesrDBDJ67pPJJ6+fmWnBu+E7U+IGkvhxeBCxOY0gtdu82s4l5d
cXe8LqcoG5J6pwtra4H2hS/MtSqT2UERpjdsG/SDURcfC05/yY4m1mFLRz2q2u6rjpGTSC1gxQQy
uFZzgq1q50OUcE6EIE8QVXxie0o3YjdvXivSQ5po4rz13i/k3O+y6/A+x6s5JAOsA9EU4nSWxC0H
o92aUj7H9whPiKKzIvFPZie8Wdkx3QoYSvlaoaxAn8SVt6slfRTufULs/p584+S/0/F7jBeiK3jt
WmBoOIpwtEHnmkviOgcyQC7SddEdo7q/mYGM5ep8z4B1CSSjqIYKQ0XEFobNDM83/hooUuq3gDKS
HocftQSd2/3C01EFJddFXMIldtmg0nsmuRVNcPGyKKTUXDOcyWI1xHybkorrjkyroo5K9c+1CVa4
vPOAv21iDpzQh2evUzFI+JfvmHnnAhIheonUrq8etBg/QgKPDUkV9p1lL4qakZC1ajyuDBUvO/e6
vRILfqbGKqGA0bcfQWH4UvedAiIP3XmvKbsXfA5+ucSCCPjD+uQLYgqL7MMAdAmhcvhpVm148kM5
UCbizucTElWjnAx4gBskHe/Ghx61DkFLYBynTzXf6hdjmSoL6Qh5Uu09YMvN+4BwTYPCM/sVPVIs
kk4ggbhQeQ+0/0DwEoLYfvGWD+QwpjsnDbkDRbMOJZy5DWwRSSf4atHCmQtbG+g0T+eXfKotM/H3
6akJy6XDgcOY6wdD54LAN/JfnK3EmhZ4k7PXYGU21AmPDvibOV7ZFf09/Mo9boBZMhsLYTbgZlRU
hTnrcSjgCC/CaopSVof39Wnv2eVTcjADfpAWisgaOKvp9kIYEmEjhqohPkYYM4pusQjnVA+rORJL
2X8WNZYHJE5g3opHjlcFbqaYbmSvBzzGZOHnhxBNxP2y8eltc+SZoI15xBeRlSRh5YqjEEzOOAmX
eQ8AoNO1nwE4QPTAktuLX8nJ0BqxuElgyA7UZ6OCwGJi81i94Cb/snnmNTnghG6T0ursXrkRijcJ
CW3cN1f6VketcnV54wl26yPJFvxaWqfD4u2EFeEJk5901RjIRnQ2HwZNBXQHaMNvxmBZUGbD5Ylg
37zhtmrAFkQ8YBqFBJ8KeQ84Zn6JoKIHq2+u9TQlAOg73L1Y87JfDozmQbRLnl19fX4+zjjV4zdw
RSosTMqkKUh3uqK0sDZzyJmkawmrRSWWJgIFheqDGiD8XNnP5jKjl0y9AP23grdkTSMaMRVSVG4E
T3sfnG3/ROtV9mAhow7iAAl9LJJeRcJE6xii4R66IxqzwfXNGKkLyvXvmynlaasrr4ToKlJrwaVP
P9OcyASJoHofk636Rt9KnNDbbD/MjY40tJ6sKZsmVB5NjIVFXBvNQJshHVoOUa7KEb/eIqnRTE8Q
QZc219TaQJ+owRCyZwJ2o7qtWR1LdjPy+/2U7iQfH5KmL3vWA54LXKcZRceaAIvSB4NJvXppr0+U
CkTNhXqgyGWOXVJOe3h6s+cFKRB5jGiJQAgllI7Dc2d9JQt8M8ZCBbpB3quBeqCE/KcQQIDcw28+
riwYa/2UwuwcKAUkZKrInw0l4MnxxOxqL+gRlMFhZTxrodEXNFUVLR7YfbB3sz5SEPr6ClgP7NIn
NGvzulnzxcCzQ6ASzbddIN5TBJGdjj0rlk8JLLgfvzpdNGSGeO3O0fSDfXEIS/yYRZNcH93eS9BE
QembkbB/Nt4EJq0YEW03BDFUBGHxEeV2lwYVgKCaXD5EEQPqAkHAVoBnaF1yHSoPQjrm4lcRx7Q4
mKVJPN6MUtTkAmGVpoFbPAfpIH7dv+qQsAWPKumqAWHoZ5p/IOCLRYmTGjmXg3BN5DgnWabERKiP
iPzLCc2xMO2K+BC21R4BjmZtPKUDKLeDM+LghBrP9AVOtB0PK5os1HUQ/OuBWQiqNcRiDiZ6xdRk
JHAUBfU+8Pc6lmjI7wYqhbnk8UwYuDh6wuro2JOJmEjVhlrP6u25GwRqb8W5zbfa+EWA8SP3IFjD
hxOKBGTtxQj1G1ABmqimIi6LaDp3gUINnbNMkDHlzhqZH1oFQAm7xAuBmCgn8eMemazJCl6lYLip
A0jrBwITGmBUwDihSNArF+xn3hklGDOBNRadwb1IbMRhxfmJmgp+qyLYSimV0ofjVWug68BzNh6L
GjgaIY/waKiH0SJCOG5uTeSHA9AKIZqUv2ocB2gHiQaEEH2pwbc8HrowckXLdVr7b0X33BUsa6ED
RY0cZrIoWFOimtvwmJB8BBbWu0L6Yd0QRPDQQmZdXFM5IlL7ebM+oheZvqkYFutBSVWg81byNLq7
+MB3AZ1LwB3CCBpzAFB3rCFm+C76hBTSMTH2tzlZL5e+S79AFCigIMNVZnNCzuXfKv0D8RpLainQ
RJyfM1F4JSFD0KdYQkANaUSSJhwRAJLeoShBf2cYHJhEFnDq3qQOGi0lNGMg9AKGBl1OQaiA5B4K
2Qj68xDMGYXpqGuQ0e8pK5vhmZ4hyCXnvQKyU4flgoa+LVSWhDEt5JZO/mLTUBWbMX09oaMCmhyh
I2oiTQf+Ri8bsWaLh9M0mSHStnkzkJsbQ0FizrtxTJR44FvGwMToX1/JcuFOgBZ0eqC6r12TWNqc
HT6QOuJzU+s40+aEGkIVSQ1szujnlDNFIPLkdcQWkLwzJtzIISB3NicwDPLhbpqMm14lDtuKa3LL
5yNEA70uSldyn8YKS7gOztxnPDEMXMDV0ESwuqQ30sPcHYURwvQl2EY4ocnHcZQ959T3NLDgEIKO
7vs//uN//p///Xb5X7uPfJon112e/UdWpdN8n53L//yHIv/jP47//Ne99//8h2lYpqbaqm3phqbY
uqpq/Pnby2yf7cR//T+kW5FJu2OTLa5wXqhU+m80ojpOt9syjtEyjv59HMN0ko2d1tlCmWQEFQ4a
MunHfgS6hCZFAhQU0bawZUzx7L/NTTzTl7lFenSyjsotW0TEq4hJ0J2kU0kSvUETN+ZDtIz3w7vU
Td2xFUU3FEd27sZLDrJ6Sm5mvjjj43dyFyIPI3JjE7YMpPw5sW8Dmd8nltdnx4pkBrIIPCUgBKjg
j7T+C12+TstQastQ1veh4rIpTU0MBYuhV/cIBEVzUQ2oHlPLbhlMLIK7D/ZtXvb3wWTjv+ZljojD
gVsJFz4gM9C/XkRPtGqb3Q+r8tuAzvcBz0m1P51UZvdp0l6GQgY7chfTI5wZpJvB0f+9T6fIYg19
WZO6vrtU1YURNfIgKppl5y3rChGkpm1uP75MwzRtTXMcw9bEIvoy0iZzzrUtGRycYYmym4/XITaI
QhSEEqQA3QHYaRvzxx3wZUyxmr6MWRSqHmU1Y4pavPBazN3pZlINH1oWividPxbKl3HEzv8yTrSP
s50jxin96xbD7WDx0RD3RLOXf+N81M0vI92dW2fVbs5JyfdCBLSTjmYCR8cdjA5zy5R+3NNfBro7
PFJdyyLTZEpnIictAHxPOU59vFHxa3t7bSvj7vg4VnWSHY+fe9qaqNfOaBOi/d6Tn96sEH1VAkOv
ZXLie/zxvUxZURzN0nTFulsX2kVR1KjS8oUeKtjRCtFUAeMzXJq+JLqtp9aP6/DLeHfrwz5X+aEs
GA+TpxDUJkwBit+ix9MysbaB7pZHU0e1pp4ZSDCWBKaGDJ7WDT3l3wf650V8/wptw3BMx7ZVRdHu
PtqpUZqisfRsIQrSogm8GVGSvaoU4fCPBYxK9aMjj54p9cDsBJ59JKBS1I4V1IuKS4IInD45IDuq
NsUSogREapmmhwQEEWnSoQ6fiDtyeYH8vHJ6DS1sgchDk6Cn9QrADgIUvANY58wbKBCKhxaLn3dI
vAtP3co++eAEXymFUiENBIBBZ/LSPZFgvG4ItSXBmgyNGUWKLtVfYfWLiAerblZ7FQUBI8A2NpBF
qCqNXyuU7htfgWNALyvyUn/Xf4VKtyAupMwsQB9HgkXrUQaL0913pgDC91TfMkxv3Gx6uhFdnLtZ
Vyi5KqEF0R3Bwb7zAiZCx+LkTI+kRKrzSNN4SPIJftycbp4Ok2J+QziIksFUUchiKP3xCPibFF3x
F9Cmfs+nRO9ANzcDUOSpQLbk70JWnGZfP1uh5LBQC8L7E7p+uQo6UAJKHxoCy757hzZ7AbJbU4a6
0swQjc/fF4nywxlisLlky9EtQ5Gdu9WoqKZT56dTtqAiSThHa0nka+Qm1PX+5lB3x9XRtnY7yyyz
xSPQzO51ue8DhAXevH+7/t2h7lZ+eUySfHdlVkDbXK4tLpW6g4a9aOS3zOqH7fztBd5FO/UuNvf7
TZEtnMlI6cxE5UHczO8tw/xwHH4b5i7OqbXbLosNhhG1r8yD1e2wUtHIEqRX6totw7XN6i7K0a/7
o3ooeYEDdKG7TTgDeXtE8eVvDfNHaFPfLK3QNWaFS4U3iajW0GuGJ/F3xxG74Mvlr6iXzS7dnbPF
86mPPRrkaYx613/vGymy+n2UTX6UTsmR2YjyMTV0zJtFukJRig48pY3fX574BHen+5cVoch3F1aa
HW9Wo7KdwJr1JLqm5+5aeCj8PspP2d63YfTvk7KNwtokFsPcgmz6KiIMEOWUn9sijN9XnCLfnQ62
vjtrhsXLe0bgC0tA4GicDtxRLa+tdUJ3Z0PmFJop60xImT+iNBs6vmjviU5ay5sTW/LPD2QYiqHr
tmNYd3vIOudl7cTsoZN/C1jceu/SKR8kf0MvP+m8RBfyPBX9hmPbav/5rPjvgW3xqr+s9qNa3uTC
ZLVDv5kfkdm4wjLlZD8lFLtAFbTM8+cv99dwd5urbgojNmXm+SgM5UFwYba2RHi4rR7w81X11zh3
20s/6+ZBKflwBdJ0j+KuMkG0qnTKWyIn5YccjzX/10h3W0uNnY2SZBWXosDNvdgEG2Vn8QHeDmYZ
KCCaIEav5S22ze5un2WaGZ3iA2Ne3StRlenORNWakMFr+17il35Zl/bdTisy3bZt7SgODtmlsTnC
oSAQOoAgKwWBNVq2TK1tgdzvuEsspYW4jakK+lySH4juUAV0vJZx2l7h3VVsJOebFdUskOPw2nc6
ExSNISvc/HnbGxQr7bc3eHcZq6kVnfca30qZ0356PHs3Yj7p47i9Bst5y6Ta1uLdKbJXd8pmJy4V
RFdQ1qUFCF6lwsdq79oToWkgmnQtY7Z8MOfuACmjUi9SgwNENJiFNyKEkn+hkCi+xy+v0bk7OC6Z
pmRXk9dYuZxSkXeJQAlHrsXZf3lBYRA8kNW3+qIW2zLBlpXi3B0lirLbK+aVLVB4FBaD512HfK8Z
CkHUlpFaPp9zd5ToSdGU+Ykipj6C5klGc57v6bwKpTa7K6TIRJ+gZcyW5Xkf0ye3vXmTpM8NfvFu
vfI5d99u9GAAoAB1axlMb/mId6fJUb3FjlMywdLPx8gk7UCk7t0meKKrQje1beu1fbm7s2RvZgel
1jhLwDM8p33oN+56GT1IbdNqe4d3Z0mm7U2rrNl2tadxp5WY7gpk8ks6bwYPLa+wbU53x8mmSrSk
urHdyJfBF5H1UgXG0Q1AQOvnahvr7jhRjofCqiPenwVULu+kfYFrkUY2pT1n0TKv348R875wmemZ
YhYm61CQ8QKRggnfCNAIbZvs90iLIg5r9EvAc1N0W4oVXmCNCMkNFfJ8m2G1Q/cJxpLjlkCWyKml
E0UWoRL5+zTV31+peR/217ubnhYiicFID2dE9SP2Tw9RgNIHnoLrl6yPyAYSPNkzfWa0QNrOst9X
qnmfB1Spo1/O4joX7Zg9kTP2qp99YSh5wEt+n+z/I3r+r9CIQPn7qz42t1hRZO5YG+Ut0f7Bttk9
IaDZ2hr58bXaqmZbmmOaFCK+j5RLynl/qnLCyqtfT0Fodj6egJ5knW3LlNoGutvqm5OTb7I4yxYr
2b31JmX4saZ13D/0fx9H/XE7fJnQ3TY/WM2hqGsmRLc5cMDeaV2Ia93pGA4GO+NJBwJ/Ajwkd1vv
O/FV/rhpvwz9x65XbkVhpNniAtQhNAaJB/KwnNAgcQe3UWvp8edV8td42n0Akea5JklMFf956H4n
d/10RBDx30qBbYOBNEvWWZTfl4hWFLc02yQEEH0+XacY7F04Df/effplGLEDvxwvB73KJNVmGIH1
ukXea8LWBgeOsG8AG6Ht6hEhwZ8f669Z3YcMVb7Rz9aBkAFpOwvEG8rvLjHzYXyFqPXw+6r8uQD4
ZXJ3G7re5OVGLH9CoaQ3OQYH702Ya+E123JQaT8vwr/mdRcpxIe8LKUqEr1VkOkQ90DoUe3FxS2g
ZkrNFRDRCcNOafxJOTiHxIAgUZeiJNu8YZUgTLj0sWBnOt2Wt/DjIfrlLdwdNlF1iqTyzLP9k1eA
IwgcSxRBQVq2N/TEj/32ge8OHKuOb831ynoS8m5FL3rS0GtzDwHwf8gZCH4vNsCWWw+BtnV1d/7o
pTjpzrtsYY4ukCKAMXY3UJ7JI5B/RrK77VZue6d3h875spFNNWea1we5f+LcAdHR19BMWeK65v+9
D2jenTjqVTXLw25P7Q1qZdnpiQY3nlFBwZ3fejX9fJL/90o2786dvKZjWRkMdoSrh+WNQJ7ZQNtb
o7Wftgx9HRNogK2ahny3Us5n3arqA5+spsMndS6DLIAlIuA/NuxdZFha9qgifvB+aaqmbjOUaZuO
cffNNC06HjeXPF2srM4oWMyEdh+kqiFKmA9tC+QTKPLLYPff7CZf48JRxGAwfNzJie79otdDMwNy
tNkZdjDtkztzgDjs+pbl8uOLNUGxmJauGtp9xFhVdapfj3sw4h0JheMF8wSj0ADxQDs8XLUdsm3D
ia3y5Qa5FLJd7LU05XgBf7t6Tv1blw4UdonAC+EVtczup52n0s4x+ISyyi77Ppx2tDdXZc9wYtlc
gScACgXDgvM3JdXWNfPTbvg62t19VZwval2USUr6otNsgV0OiVFAr1rjfLGv/lgwX+YlXvOX15hZ
0TU9V4wkqiAIyzEWIkhoy/wLNZCfTsuvs7q/rRI1ukkp7/Dko4PSswIQjazMG66VFr271tP5x533
ZW73N9A132ycnLkNRocpPVGl06FK4I9N6pvzrff7CtF/mh1lPsV2ZNOWbf3uLlCyKtKaXZSwIIth
s6K9WsNtudFNBewIrmy6m1ncyuYUuY0+tBTvEOD1+gqyFvk1lIaoB50AtpU97Yp0FrYX2I0hQtQ/
konH6zN8uOD3J1bEyXP/7U1T01XgAJrFifj92xfS7WJcdipqAGE2NNGDfMvHl96nvFe3Zl37pZcv
MEVE1AAxztYj/6cd/GX4z+D+y9JL9pejmjtKsqAI178NNQ+rSUIEYewkDF90gbH//5yxrXISy5qh
aYZu0b6/W+3VMWocnQxshglUVwb6+qI86h/Nx/n1+LoJNjTw0ZCo3JvtIbUYy6DisYj5/Rn+yG1t
1VEMzbD5x7F0R7tbJ/HVqLSbkeSzm/5WrpKnzVNaE6KsHbkzkWnQc7is1IlZTgyU655Va4R6op6t
rg83e/X7o/wRqH4+imHqpqPrsqHod5eucr3szuYuzmfGbVwsIm0pY07qvCTIkTWBnnZiCCFpS1yo
3a+6fw7qOLKhK7pm3Ke7Z6Wust1OymZK/rRL5qdr2mm2shxepLCEqGzPlcvAgRwM0WcgK4P8Fu4e
Ym11hbB88BRQvZU+P04ORl9y8A5XU88yOnU0yi/rHS0Z5xnDvKtx6yiHqbEfXPaYnKbd5NIXcOrf
X596fyeImQh4i2bRZtWc+wVMh/riVPtdPruehydpeKP6qA6vx48Ekb90ebx8nLBMf99TMojRq7ws
K5xfjoPCck9oAOIFjA8j1ozZ8vfHYuf+ua9N2WYZ29xXJo2H7/s6s+JNersoMSeR3sfAGrT1YZgM
FfAiwabvIB+EmIRB73FDLVPHON271GHydMRA6eIl7yaqCDhQ2J4JP3B8XRqvpTG+6N0b5KzDIIZy
hDw3GHYYciZoFu75ZTLZGR3ttcS9Gq2F7iHQutUYnGfXmUEdQ7Jnz0bqHMk1ILA6pXuY7Ef69AJK
XfeVAUSOngYGm52wPHinPkwTskEFnquM0zlCVWnuxn6KTvdaQc3FcRWAM0RroyOa6gO48lh1IOTy
mEKhCi9U+JY3ZBkL6LIpWiwbznwHXGaJnjowlo49PqLFr2FioYJnz1Xo5UJs7oyRjYBUgqsGcGw8
ybNDCFnTTRew1VF3OZG/6J2CchvOR8oHnqWgcKx5gpMSQLTYw0UViiCeQAugzzQvHoWc9inY5ii+
M9Cbhi8OfKqy/36FNHjz+a2uoJvKbyildJ0naYFyCTR16x3ZjQ+Q/bCh4sCaakDxASF/mh+xJWDo
gz6XaUDCIYfUPU6WQjcTQ4g3CO8DhL+QUjF60MdDvNyaNRQMCxQSYl2ffGaalXP+geaN+gmqPkIn
AX+Jx9sDti69mkfGARi7Y/SH5EmxzdEgqiZboUVpCjkXfN3gTRJvIdNqhxog/igsQigZ3evDfo0I
4IxiLpOJIYLgRQbqwBwpMHl2hNanBRqqdGYFDw6aUj8agKobKyCNHuCP4J93AfIvZB7QXhG0CGRC
jpCjENHuYa8nEPjGIyglpKFr4rtmJ5haqBAMBOfR8j6ZAKWgYxUBfM2gEeokzjt2tw2skHnTw8YJ
4lH6akFR2sOEhPrUGkz9cKN923h314ta5JWiX2/wCUdcMAcQ1s1shgDcJBpnW0HWfP99q3NE/7TV
HVPjEOcUcu57Ic7ummwOTRMvKp/dup+hDGX68DDxMuilfh5uEAgdFZN6cR2VowPq4ODF+iXaZAin
IZWFPtxL9r4HqdWxEHU4uYdpsQsz1bN0Xysflcot0DXqmUe33DbbHDUDrPdGF222Rw8DjFsaKnNV
dnF8g5D+Qqn4Aa0VpXd7byBYo8mgzUscsiAY4zEBKwK+B1KJQpyPhQLhhDPjDSAZhEb8FBbXcPOc
rqw5AH3AHcC6yN3LXjqrZunFL58bWDSVd5zv4o5zcBWEqz7saRmeRtht9XW0EWsg2BwpnXSBEL2X
Q3kvkPy6Iv423Y2EdYqGPVkJ/c5yI9Rl3/VpFkRz8vW1CRcD6UPUVmGFIX7QT7God1FOidgh9AUr
kJn7kMi4iwZZUMOpvLi4XSruzhpGc8ZeVlRSptJ4H5ooaIYVOjQrIVOywV+h9vc93LjcJEI5teg2
AswW99UldXTKBMoS2gUij7shOmioPQrtSkHwdUZ9yKKvQhQ8wjOQth2aOrN6RXCIBIqCPg4UbFgh
S6mPRu1laz3gm0S/6PFMJ+zYqQcg+90zUgUQuRE9CvJPe6XRHt4latVrrKs7yx0Fiiv+zUK2DKL8
NnnRQgu1yAP6jnKvQGIL92kUXuE9VFAFHtFucREqRRuCVtvJi9ZyD4sKH95Wg3iSPKymQi85WsW9
eFELKWGIiSV2JP0KXgmWlaSC0HZDC3FhFHEaXNEldIAEg3uLGkDn+OFglfXJWExcdfRQTZp35BXd
NDTRusPlpnq0aD9DQ+sNL523GCEbuC4OJ2Z3OTWQQAmeGtT85yamqijpCLnoK8bY/QRNEO4fzjph
FnJ0n/ZoKgjXQrSZ3eSBFt5QwnUVaxoURxSQ2Q66EKJQFUBi7sOstnGJSh72bGBMUvcBMvxsZfAK
72fB3XyxeC0C3SfIU7VnPWYoYqG7AnUGlcBw89KgDY1/aAwbB8VBr+nhGxtzuRHmkvlgowt1rR+j
jScUHYVkQJ1ztvFpUMiEBS8MZWDK8PNRH51qSOLSBEru5mEzuk1k2TUW0nC/VvAy2NpdFBjYVxaS
UJaQbY7gkMJg9Y+900zvX/vSvBiyofzN8giL/cF8RqsinzrbzaPhnuYX9AL+BXTuD2mYKX85o+5O
RT3f5EmtXjijsC89IsPE6xlTDgzQhg3LAGrO2Uf2QmnN/z5DyW8JjmXIjiUAl5aqOtp9SiYdikgp
95tmgUBTqT7RCxwKPQkFMp4bQYHGE9F9hkkmRZ7zuLE8lagAcZ7ppQeMSV0aRi9OxskmOMK+bWi2
Sd6eYwFZa0ClorCIKfMg9eOR5U9hSH3q8R+6zeTYJ8V9axD/nsQHb23raOzx5y5ShClqJog+oK1q
C0NcK3TGO7QPSbKQNq07hLiBIUESfLCDmptqSh6IxHbuGjjdDDYvqKGEju7psmtx+3WPuftexwOo
UQBc8aF4FSKXbWnin4nt3Vu8SxOTen9z1FRqFif8I1BJ6Td4Gg9V5bl6iFS3Qb8m9s76RD8G2cnn
dD41LhKBkuMCzf3oN/h0nBbgfh13wwqDVV+6RtQ9sXW0IGu69aWfEJ1ciL3GOWWqD8dwD1AxDm25
n34frluUAmSZ7Nwg7VA0+y7xSm6n8nq92c1Cfr4dlhXCdQaiigecaka3QEldaV2GBQI/2Uw2hU07
nxrhJUTgUC6DJ4Lz38VV6STzpKYr6T3H7l/MMDk/FBOla6L3OmnC0EQuiRsDW3SUI2+HgKtFRu1J
Jn7Uuho6gZZrzq0H8w0+KQpWXooqBCFQKL/DoJ3rNW4+yUjRPeUkqMeaP/apjzi+PdxMCqLTK2IB
WPHm4XUYlcIMJksJauvR5YweAsImFsJLk9PGo6dXLLEtG0MFzF+2R3Q3zQA68y64vhIX5k8oliAC
GyojhGYDqYHtHx6Xx2do0HYgrbiY7EGFGlXU6aNVjpbWw+PhQ6MOBdWOM0NDiMX7PZYhA7+PZcT3
UVRDVnTZJjW+Kw81e+l8qBWjoRwhb/eDhPZ2Gu796xhkfRpK86v6YFFOQZXIcSXFq3dhSqHYj2C6
03QDCLVGWKh3LT92ZedWUEbGCRdOaqjx/4cZf040SqqjTB1pQnZjK6F09k+z6yjzGtpQN89QXBvl
8iown6x9cOnu8NNZl7pnSm8fNmFCdQh1qROharnrX44hyTpmn/Wrg8R05wwySvJ28OeUTjbPr6Ep
zSqqrHuvQII0WTuINcWoY6GTipPmzmM7OLxGnHqCCK/btd0QaHGR7twCoqt34Ra2O8MzgusUcRPV
Pcgr9D7PpC8Hn6b/usncKbss4gwZGNEwOcx23UnwamGJe+mePhAFtW2/ZunJx6Ed+1q6sJuZZfVh
R9zcwF4Rgez6Z7S70RLp6U+yPuan9mjc6ngTuCxdABpes++g7jmsVHIDGSIBh+IU7Sx/g5oQsRsO
1i9nX2hjJrBQFa6Op13vo3hNEXdG8W6Kx/v5QxEKx9UrQgPvuu7WyGPZOyL2cuogREyEReAxOquB
zGbi7eKYVDe9BIFhrny2wDTjYSgNHgK8to0GtdnOIepe1+W66doa97LwsvCvsO6fS6a8jo0lIBkI
7QFW1VH3UHsQ9wuO3NHOJNY4jpEeFWrgcew+JEsDvX4ixnUpuRbjPHD0yrPiEXmA3bmTK/6h7lrv
Rs+qUNZXUcznnCXPROgpJxXOIFvDf4i7dsSyAZmTuDA2kpFNBgUNFcDJ+KR0yumFrzmaL4nqnKld
vTdogoc7IU2pofC1R7DRV4dYFSChMJpb+TDCjdMMb6ehavU1x7++4gwjrCoG56XzwS2iIvC2TQUA
OuAnC9jqGdl4b/M4R0ey+5CisFMS90hg29BY7mF5ggSbhBA2CiOeM3W65XZw2fXtmVm2nLCq+kcx
mR1sUg5xoLvJuqLdFR4cWwZOvymaBcGONj/vECC7KZ6eT5UEVSD0ynZBE3fZnlXhThCuPBuTPO2c
e/lY5rLLPmpjdox8SHKrfT81XWecDQ4ZHTVnrKPQ4O397PpGiB770WMquxLS7JmX5qGqBemDipTT
4Hzyy+XGGppT01ltetqpH2a8JJTZLJE0bND2Ow/Pi7h7G6A6W3T0PLgRH2Hhi1i37DVIxfjHVYQi
34lbP7zOoKH39VNXGr3Uz9zFEtII51nmL/G6xQHBubjHh5JvN23WkdHxEUkG0GrQmvOc5zTy2Ocm
YrLZFIYKNmeq5KK8UKAwiqgNl/YtW1pT5O4uqIiphes+5utqUL1u3UcIxyT1cYBSOYx5h3KEEvu7
LVnwEZGJZ/Q0oj7CNl3BIidAkIabGdeq6fh5FZRIrmI/SK872FHKxM8SQ1fvoATUAVQ0JlDXE7J7
5HKSf92HCo45i/P62EX5kOmnWEBQ7nAtJGCvtAFizPLC5roWkv5rCjjUR4nocxexjNPgYWVkATzt
K0J0j5HUaTrO07VrCEMmsorNK2nd75eE80dpS6ww3aasRWHLogD3vbRVb6zrDtZLvUCylaVVbWP1
YSeP0GWyX1AoKYsg3kpIgUWjKu5GOP2oaXibOPmitkNZD458jUmB8p7IaiFqJRzQrkGutN+5FLJi
ZENe9anecHvv0FveI8b2VAw+pHxdENWTXUCiSgfHq4+RVHZY6x1d6bgwl5ShfXrc4zlJNJ/O9H0Y
7/zDzedqvu784uTamzDEbV5CzlPvWlLXFvnDuEI5/4ZVvCZsY6PB8iYkDxrDP1EKR6HUxdi+uPRi
LOwQfeWZWttMf7QsKPpb8M0tqtAwAu9p55Zdn45n7PoWxlwo8vGcYAV0BBrHw3kr6+G+7msxmE1N
0jFUTdbMe/BRvEulXamACUKTHVGkSeaVLm/Js70pEVBE8QxrUgHf/H3J/Fki+RwX/q2iciY599BN
tdAPyQZQC2hKEC1ewsWOx0mI4DqZKebKoTn7fUSiyZ9erKOpsso0Vaj9dwfhwWg2R20PJLDA7r1c
1UMVyo+CSBWekG8GumJBtd2NpbmmePFLjjDS9ixEYNwYBRDUn2+T/Up+0I0B141DtWyuzat+/aTP
9luhBonrVS9aYhmFjvTriWvPv034u+OCWuaL86hSr0iIKlIUrw7vxynd2L4xyDxb72hDA+aRNogf
Uv8kKipq7Jcf0O02KJRHk91DNkHAHakZe2q/c4g+XTZej+qrA0L6Q1vnz+SVg2KhbToXhJXfrYAC
Sdq3BrvxyEDzDsenfk0H/TjkjNe3N7BzG++yJpoY8P8eog9ha0OtsC9aZCUEAM70fikkD4jWHlc2
QtLqTHig4D/wYnQdYDoO+CBjAsPe52eR9N93L4APVhE/JFW95iEbxmMliNwscDAmQXxngRKT+3zz
gsUiWFDQChAE6Z/GFHoW6lSd5ryalKL4zYPp6CGTIWgIqBGx3y8Q265cWQbyVYel826hN5NT6jzg
HLzaPOj9dJx49tQZEz+7EyDqiBP1aEFQm6aoLZzJYVMKiuVChg8JwsjXuiUN+FcoPlEg+XEI7XJm
DS8Ov5f1Pn1Cr9sd0pCPafc4SYLYt/ii8OvGOFmN9FHSk+bx7LxoRtGk6KKuN+C47nBZrs7TJrz1
cJPGfucyOK/jURpGLG2Dj3MbXnr11MIZU/x5HiLw06vXG0Etnk7T0X6mBdE0WQCKDdAO0oi/ri7C
vYctZvfEKC9EftRb6tf0I/5Iw91ImG7qT86YQtlAe74gXdm8qRNcWoaIwg13/E8oJr9JH5eZzVNh
WI/IOzpkyJddOiccj9CdpxpDCR/5HnxInukgnOBJfBixq5+GElL7l46ypmGylp8UXKdpUjT9lCIc
lUqpe617yT5QlcCUOv+XsDPbbVTb1vATIQGmvaUzuLfjJvaNFTuJaYzpMfD056Ou9q59tJZUiqKq
VGzDZM4x/vE3NSFBxr5uVq06zVCp0G6i+ME2CGJKbT06O+PlIIxCuRLstBhX8YZVTPTM4LzwNW89
9nlGQ7fJTWwcHT/qKW8t5WhN3JJQNqwgT8nlue5IGL0KVvVeNp0dkrtAQg/T2rcn4oSFlwQWZLgK
4sE6WKq+M2UHBSxTk8dg6ZElYnoTWW/NChks4GGK90kVdIavSctM85p0Fp/pO3HAjz0FPrJsNwfz
pC7kfC4NXvQMchwJ6Qs5l7q5jEMcyGplPSYzWpriSK3ZGEDw7Cor3WsD1Xv4gEEFW7e8ZYSr3690
ROY0Sx0Fu5mvR2GzvWA0I7HoOP4xDx9/mKxZvItHW5osZcWX5jKrdtd4ViruFZM0xR0eLiWvuG2i
01PwWnMW8bsX/bZCv11aVTKTCB9/OC0+bNWs5HdTifR2i1UdFmaXyT76rXEzkln9yJe2mMnjmJ0v
3tWiLH3eDa49KN7l33ZRB/o8wn0kd4WJzzdXrC22xSG9vAAIKJb22U6bdQ5ZcLjbtV7O2EGGkEu4
A0sz5UEMeRW8E/F5GsXKNclRMrUZon3sgnuPcsXuMXXrnQbHnrvq6i5a5snOCK6bYllNk+0LdEf1
KA9RTkeMhEUSe+g9rOdHpNntDTg4mVIX9uauBQqorPBEUOf2rnxLOABe7fLWzR+X58fk1kylRbvQ
8OgpF8J68in/EmC8a7bZ7PXBumelXgMifFzzIAelr+74hYPTgYMZVncygnIubt6bXrJEjJ5pD+a1
jyEQcQ/RoaZYfc4fU5V6WP7QsDfTl5WD8fU+YqaE/Wbl4Qi2VokT3pA1RPVqrEfXoHI3xhBdvfg0
udpRMhfex4wEA802zoVi0V/y3PAu/lgc308VvmDcv9p+kLOQ2y3dAi5RO/wBpo33nL83MQmnzMfH
jAyVlFeNWf340sY6x0oV46FjOSu32gkXLSZk+ZHq8QOz1PCkTKyqm/IUdi+f/8/eUJbTCrnG2wa6
93P/jRlqBpYxxhol56dPMAhsiKnukvZ7MEnUxYzyOz695imZHBFJUKPNCijyFTdd4Dr2VnMu4uOz
0zbDbTgxEaAmK13eN30rK4FrW/sK7WXrK4LPAfc+8OzLbONb+jZu8PIxY7jJrlffai7JynTLOejI
YUybTGwezB3vPr49b6EXeyUx0vNoFq+FHeDd5XGhbX990It6GnZNPkiFmy1JePevi2hpBOmU3vVD
8kPvwcUSLjQIyULHAXIRhsQ5UYn/Yvk05Kv2KP0+i7smeCrzL7JP8Ho5oUietj5+OSC6DEs5U14e
VqzaWvvEVpgsDRwum3mEL7IwYyK+FdJ5eLLesWViC0caID0swT0usH//aaxxofvgW5PVQ1E6Dg0I
P1lW93Y2JaLEoQ6Q/DGbno0Zaiz2rKjzrfoXjzcketHenKrbaBGegD7h6q7AKfD8FR0sd3FE7D/J
gqWMhX2VecBDM+1TuUsczL8ggJVpCV9Xv54nRGLMufEcE/W8AP/Vl+p8vGg4h4yJbulCI/VtmF69
dt4cOFhtlb0u8vecjlNDXlwbMm0zpP/0syneZYcxToQ4Fi6qab0wNvscViwnXLbA2JAKKwHHn6Pq
thgoGzl29RUrMPdf87YPCgJ8dsxK6HnK+XWPx81cwOIgclV/3FbVxdOJP8xV97Aei6ZwCpYxn48H
AAoCTSgA7GayApjzrh5twISUhv5uXpq7edAP3ODq3J/f52l/bl5ex/UhEqAF7WRaPU5Y06nOJiRk
jNks8bs61zOuxFYbZzHRwvyS+BSVamvfvBhQpL56ngYyFzjJqNXOGU8vkUtoE5iFETF3yWZpZ42O
+D/4JZyapXkTM0qidp3iMYcthMYm2Wzx8oHtSEM8IT9n8uZdeYK2E0k+P+Y4QH6UZ+Nr4tT7dMcR
5cn2w7RrFg7ZgZhGg1cQZoQF9pMt2fTeq/hTOZhzadF3jv6YJrsrvtL7ENt5BhPyFv3ZOCHUPwbc
KrAEfGOWO4dScl3JD/DtSSBtEuZAZwwgiakiuu4WHkAVcSEJJmtej98BqNfPlC2gz/51jhlrDm6Y
6B7p6gNDjMhvLj01aX3ioO/8mnpFxZkQ54hLXrgUGCZwLmi0QKwoY1CHAuQaSMA6hFbgNfgzuem3
mGoKnIsg98oCANa+ruwWhk2WQ0KVgGvwd/7NX4WUQ3vlGJ9HwgmLHzixXKhkO/jk+MCYIvPxSG2I
0a7pNmPZYD+WPX1jsYQmyFKuXXUrgIiw2O/cZU7cO0iBjFfGyy2pE0hczQv7sQn98AGq0B3bwn4P
nsGMHWzwS/lkMx8fQpKNLqSiA/lq3K6ZgesbK1kOckYq6/CYLurRuQPUbypCdlvxj/6f0uwNByOs
NyHG78tkSUd7ehzkjcH0s7a63NXaYJK7Ee5yDz9RnYKHe53O3gfxEH6Ky2H/mMff4bdwx/Aw2WE7
amdLA7UF0CeUgBkP72Vykg/Gl2lYkHZ6w5EWqV8HvVuszHm7adfiMporR0bTZxV3ayJzf9oN/UP1
crMk0Ig2GeyEzy9R97hvaZYN/jW3C0Yid/WT4ibf59/pjljE5qt5TSly8HvEyM2taQyiY8IABt9K
TneaeeJB7nDtol2DTyk3tf9qMVLRZtos3A94ZIhugRmCr0DBYB1XxwnPOf/fjWbtPFzTzFSXWFg/
o10Vd5yOrvmpK+RUOVK+nmAkTkHO3hVuivfhkToqBLFKmsHMKu/vbs1qf/UbWZwJc0hTirgv74ni
pTien8vS4SkpZVv86SGjkG5D1XmZ+OW5XFeXRLXqdWXaYTjNml2PMzV1E0cYDwWRNrNoG80YKWwr
ZvScnqzgQ3mKDiI4cO+8Ich8GXtjUd1FzPofOJS6wsOriqDbcoDobg6+ZjrCFwNq7v91j0v3Rc9d
MN4nOuXW1ShNPXNFb7I0MC5V9uLHC5PZ4DVXKS2k3esmv2xlU/sGgDvzcPsZ+8V9WMVYv9oZ74HP
53MKbpNttRzmBVmNo1yK6SYhX+OS7gPD+8ClkLzZx1knAI4DsL+T8MS+Olm1+jiOTxmmPl32TGyq
l9FCp3FUnOhg7sL1cy1CVWE3XY6jd3MFf4rh/66EVJQeiukAeejh7igJdJvBdkQk48K8jKVEhQ87
GL0v3l7TchnP+oBs2qOMo9gvJB4ybj85Qr+wk9a8YiPM8lV91EN7eDstxvl4YeJrilvn5fVlbttf
SbXkzqvqqYQ+/s5D1RHFGVoC4xxMZsA5C+d9//OpBpzngW1AUSgkEM6ZRCRpTD3XkZv8sHlrG1LJ
GC0Bci5rzkGCGrisC7p8CYtdh1Wvr+uJbZozLA8/sAv6RNIRCISZZjeQJwdeCS0CY8zn4p0zT+3I
aQfNwgn6SL6HSGlNMNcy+aJb3dGMvL+aY3Usju3eTGy5s9t87KZMME/Ja+IVp0b/M/ZEDIigzdVM
KpzqU79IvZ2HFOUw1Sz12CFBxf2UQoyh9Eb5qBb16rUjJjGecqpxmFX4ZXxgIsh2F1nV6CQN1Jlf
mo92G8/TD3KdcMHcSsf8a8CoGINLHHPHMxBMi+tIG1Fw86wMP95Tueor/7quoJSZt/K7/SYD60wE
88N5/ImD4w0NEMt4JbbnFyHPTomhMN/TTgTqCnSYrmGgNGGWAveFuR0h0Nh2Uw3DaP543mnPUuZD
cDN+VeqO8Mj/pAALTZut2NQdcjsZKimUvt/xuV8l26enk1pNs/LivCZM6Lccr7NF387XEsI0QbFj
EglsAsHSyOnQaIt62YehxB2RUaYJno6bcms3HGk/nJU1gAKzLRi9MEjgJiTBII2TBXYuo3Gi0Kcr
kI8wHcck9somBdi4OjlDibfT9yMFB/5SEdvN08HRWPoePgesKTnzthEuUtuc0C/+dFb2wfzZMxdO
QsYnb2bRBkXuVYf3TP9O9C3O9p50Ny4dq5mU4/2VM1up7BoDUD9ag+B3sBUY1atWRD91ri4U2bNh
YnWYIhcO7Vv5Odxb3VexqMCgmPcTEs1pK6I7ufpX8BC64c4z9SBJ/I6LyI8F0mf2diJwdwBv0SVk
SE4D0h9rhzHPA24frYVu5Y1jxoQPLkQcXoGU8VPcvBbh3ZRcHT/8Wxskp7YN2tgFcuYSjeNvwrBL
m/lMx0wOwwUQsk2MAznm9ySOEZ/BOI/sLLYrxlsjz9Qp6YgwHJfsqHHow6ghuFe7Cu/22DFJcbi9
fTAr9mngiwhmElnAzZIdphPdx2uhmvNB91Q5kM1djO8NW2RNBqP/IsS33gi61/VOBZZjLBN4eE8n
fx3rfEquVxza12o6iWdZ4qXRyuwsjWi/EvjYp8TsseUm57z04+6SmEuRMUI6j0njTucKFiCp31LV
cxUaryHhA0SPnYYQI7b2XymfCgyCmNUOVt/6de7mkNDg/pD4wanHhX2PjXD4dvTUD5VpBRmidxhP
Ms4siPljONLafCBhAjOlDr03P5ssW9mvWckvjwZazU46wW/l/KmzYE5iuBEnm0m1AfZ+5R8TnWH+
oiKpgLSKOf8p5XhOgyo76LJvRCt6v/fbehYzdpuoA1s3INewknS7ErxrESTA3UADpVuPradHGZ78
sJtls0601CgQSEhCIMsxRyF1ZweY9OPPsyn3icdH5iOA3lS7x0/zKYzF37BMsDOHY5TMKnPd0NZ2
+f2VrWp1LjynBp1ke0kIaiWOJHYjqv1irkx2WXo29PW13g9IjF9+Wc5lcW5SQcBzXT2byirkD65A
2BykdF61c53TjQTZ3zIE5NlJ0HB6v8KvKv+AIkIsZhUfDKy7eYuao0JiY1ok0Cws4sZ7xy77p0xr
m3j8WGXc6LE4ntQheDw9jUPyeajZefRPTfczddfQAT2mLWOr5CTFp4YKQNlV/SrTA82cvWBc1lMj
vvTDRh42grTPzLVIFIOyE9LptdhmQL/ytm+mL915l36FaX81K4xpDL8SgmrmpWxRiR/Ls9awu/4i
gEQXeyI+iUvqfl/mSuNwwESVrZyYr/HAqK9uAqAkRAG/jyv9JJ+W20fmQDwFaStx8NZd8W1zzqsQ
Pd8BnsAidnggEB/vfTwnKPqkH5PHykz8/ulBu1fg77H1Iksk0lX0lcp5ktFE+qDc2BFjESw6AFtg
H+A8r7pvcWP0XgXsQn1JZLcYxCt18CGvv1RWlCOiV8OxGQHkx5V8RdPTaYlK2pCpkDowKGRi6Wsv
4QCG+FsuBTrEx7SglWUU8fTM3tZC0lS9hJOCIIy3o/ZuPtjPAWqixZnz1LwJ3iFwxsKZrE1TcyZ1
zqv2nqY9kHNBvPFrfPvXJ4CBq5PfoLoZBaXqqcmsRLzeUlTaqREUla/KM+JUB2M0Zq4kq2A8Qsaz
6YbQXQuuqH+9OvA+3l5sugXToO8IRgmbf2Q/oEcMXoiBteYOpj2hxNE8tVloNb8iSIR1MYEn4j1k
B+frV+XlYmAgWYJCJs3eksM9T982E8D26aiFJzxd6huYlQZE+8GaMAsldY6Go7faxM/4hSAJ5Mrh
cUhVbktLwK+cDXT65LL3Ln0+0e89dueKyz6T/2rrAa4eVRzUbdPSIqzoMbb32HSvDHdjWxCB+9wJ
Pi8EDmbOJPIUxZISoEwv6dgarJFhST+FsBtGDfj2Cs4LZz3Lg6VSBbhZ/ZIqTQ5zmwBWBRIhdxyx
5dKEmEh9jlvYLwmj7W/fzSk8Hi3T07EqKBo/M4Img9LI3il8jWgKSuB7sR8uoGBNa6VwpL+lnxos
eYwoxuCc4mJL9CB0YpymEjf/UQ/M6ITQrnqvn9hSYStQk6GikFuE30puD9vhN6I6J5Dql9RsXfF4
2uR79xt9P4kyBOAJv2gBYx/bws9rYhfnfDeQSiVGEFg1gncevzVEz2+ppn92RNESCGWDafB05BWn
onpWA2HByMWd4F1ufAgE/giL7tyeKQvkX91PliBhqwa+OK7sQMakQhBE8TzQfocL5bf50u/p/H0a
e27CWeZEUh0zLzxkvwiIX5vm8DzH38t0pS9iCELPn3T+2MV7g3G68wLjpqoB8iAEi3ZIs38hqAP8
RruL/kmWh4HdJMM1sCFqvNpiqMGf1z3cgzznPObPMa2JouDjfeGAVY5SBCEALIBCJwcW9LV7unlI
FjtFccKO+xgT25hPt9UmtiCLiCfsgWRLMexwQVl6ncOJ5/j3mtvkfl0KBLnTZ7nVVwcCLMweUKSI
d1U9pi7NGLUDXlQDHbKGeZgpe+l6UFsx8aGnz+G1AAP8pl9kh9wLKKAbSOPz4miCXzGJ4lVfbp6P
Qikfzj5a6ojCy0Zf3JJlPY+3T3+mE7ZJTHQQkj5thHhuvoIIWvo9v7d3AxY7UZMk/GITQh4SHWgY
mHv9HMIEZA6ClgBXTZ6TAxd0WNPRdo+xO+7fTkyJh+lFN+d7EZzrt6cEfjuP3n2Unoyzp0AV7WR/
gP4cCFa1Yhi/9ViUGdDo4UcBdAE+q3atU0Ds44cvjIbv6hedripYiQ66ZL8rq/ug5Y6Ek0bVMhZf
XkbUJPtx5cbQrFPXZH6WcYDO+BjxHchTHxaiyWTHYwKhd6eXfNS2nXDJ62nFKIEB52sjhqe+Aq3I
L233WYlfXXh8RptJeH8QUYb7PaoSY6vjiZpMr4REoyvofKGzjZtIcMxw1zCtK5b6dRYWTMV6PzrH
P+9t/SnA5GuOxQU8p2ic551GfTKf3EB0SczoSbrSbLHjPnshETcVXb+rV7NMmlVREGo+nbkSb/PW
f2p2o4z0jyZyBdKDu7F4xvr9/VHjme/xZQAyT2w+AVwPEe99zX5SxXwnH88F3PmBFpRIIlQsdA8P
1xjDJj2Tcbbucq1fsVOpIOakhjDzcGSwdGL2/pTxoeDxiAOx6Q8nBGQoYGk4ELLNCQWjbRDzRoPI
DaMXhikAD/ThZ0gn0Zqwblf1LjqXP/GYAIRAbIlXvt0dhaAAI/gmWsVBFzFNTjkrzbCfzKGurpZO
my8WFSzcg4ZZOSFGAxkndgN+JG+5PFfSvZG3EL1NQrThPQanJuGePjqeqiwWdmPDiu6pSa7IL9wK
DqK9BrwH8OfmB/3bzK10zf7FBgg9lrVHjAg+r7frOv3QJU/kNrYWygzIUQxvSf2kHrBVNDk/xe2F
Wh98clN+ElUz1TeZa2yJvlhyfRxlW3wlTMgbl0aFj6Kk0yrh4PRScUlzVVOqTuvYrRHfp4Egzp+x
28FBhXiPCoXKir3CGwhlZGxGWpVkK7frhWiReT+fEJYBrxMchx/KfCGeU/uLsPbxpa/sIdl0BDKo
nIGOMrGNz+GQ0o6pNlmmXL90Ed8yR7tByAznjz3c4eA1HUEHdQMnpkE9WFjDT3emcaZLKV82F/YJ
wEvUue63UNzJdONUOlYnWr0iyPYlQgg2UkxtaKS8/ksm4JewIZiaZ2j4V4QJpKZEVl25AKRv+OBE
EXyyCRPOl5BzC0BjMxJJPtUzjsFzxn9Bx0TUCrVRjdSM+VCffYfpr+n8htvuhztoZl7RW0yamZXS
EAElZ2NPGaVuC8edOp+bjF6BcRSsAEb54BYIeNQxKTZpcXJAx7N83ftd8dEHnEfz7s50knYzGWdi
a+ULNrVCJfANJ7MboSsEFPCKGJBCg5YtFV0U2BdbMTEgH6hT2pN0M6b00oJkcyhU1HEwwGowcj8j
yxIiJH1k5KDPMk5sW8ZOYXqN40rppfDqqVLorYkEXZqrioeNE++r9dVPOvU3hP9DNouD4cO4hPsU
UcMGtQubMT0G41XWFcnDTHq7vbFV1z2KogXXOzkBXZef7LfPTcuI4PoN6HXdpBd9hcZsG66TuQgh
0UGFolnjn8iW9gnRfNRbd56G5jQ5Sx/R6XrQjmAk9D2Mm+GMjgSjeecnXzz4PKDsHiiXSFniLVWg
TyRg9hanbM6sFjxqcUVtpTu9y3wxKGbgBiHQ26WEG3KaeBAp4CjQl0eMtGqLjQnX6ceNL+ZCtk2v
WNICU+a81sWx+VWJToa2iSbuUP2Ad74P1aElCEpxxgECuY0Rw3o3E9wOpki0bYqRlCqf23m84Qwk
Sce4yDuRLYa6Hnoa5xkgq5vO07mIkC9acWTUgVqjHB1Hm6VIQ07dIfN4UkLb1CHc8/Dz8SOTvg6D
K/U0wy4ey/E6IEuEzEjyE7IF5BKqxZEjDwEvG3VOI7hADYW4fL8d5epy30meItLkanhahlbUVWhp
dUiHw/1xLNGxc/Ehq9HnE7cDmPW0W9VWuUjgOmxQoI+k0ABmogsYKNssLbMxm2a+Mhkc4H6jsOXK
ayqv5TlMqbGDCWO5ajYx1rWnFo5U23ycVvJScsoML1ehCHgm8B3OwSxaYPh0LmiuJnKgzF/xVOwW
z2yRady8Y/sC2SNtQ3E6xZEld2hR7xnZTGrdvD1LEPoARt/W9Qa9U82XlAqszgHfSuJwKAQbLwS7
3ctvp4YuxvJk2wkDbQaCLkMVbSCtk6PritLs1UxZR+JXm3AMWszTa0rrH2FM5RnunEbJr4mOgQqK
opo5eebrsVvy8gMBjgBBcGdNhA+kHGd2DKY7sQj+5HAst7DCS7Y2xqVnbUWoFBMS5uK0rkBYhVPf
5WUC/ND6BeNc0QqZESBZkT4pXSeJN0Zu6V4fekkxNeO5kbsNGDCnF10xwBORZiBLzbbXtgWhm8bx
XW8MZfkuPt71KiQTWV9EwMWZeY6GHRRdhaBTHUmUk9fOQ/EGEFPap2h/ffmJ7F6x8JW9iFBIhD8o
LoG/5knmpOQusXOLbkzheGmhhjPjw8oaQhCZ481SUWcQ6vUruO8G5MTwnoL/an2f46MhLjeeTggY
6qZt5rUcyZjQZl4UnXWWXeyqupshF6IeMRbwbnnJASdhBl9AM0RyqdNUdhUsJldctqc2VpDxT3pC
Scd5n/JJiI1jU4axigZAd1Xqa8V6qUg+SD5DF1FlfsMODuQDpQCpkrpR4/u12YT9VFJOreBTJHCQ
Ck5Fx0Clen6so5DwHsfYhdsSitOJW4ASAZrSln94g1K/6fSmST4DR+My8Wm12ObkfOSO2voU+O9b
zGtBoIFR7GZkB0OjuToT5aTIh6j6eCP9qmxOkEk8SgZ6FFSZXXN0VfZ1dQ09DR8BHqpmTYU4ShtW
AqI5Df2NY6RcMDi8KL+aUYQwFla8G945nwxitnZS5iLs1aaYdg8UIytT2InlqU5Wce7l+eLJIo7z
r1f+1YMKpreWdmCIvifJSoPuxCX8AQvlwvEKyPn5R95e+cMp2TFQh2iR2Bxr2Tq+5D8iB05hNa/x
rGNysxq+yp1+5GTvkej9ANus6y1SNRJjic886lvGcM/jaIQa++WMawXGzXX1Jl9IXX57k3knj6el
sc/Mrv5zCAxzWeRLBSZzOzc2m9fXZNZ9dasxYxN573I0pYKe44ggchYVFLkuiIJ1cvAaN9zEe31N
FrSjnh+m1zFen7iPTRQwbkMdWKGQ4+gnR3ZYlktlVc3kLbDOpltEPu3rSpmiRZu/pvR9c20q4VhJ
zg/lRroxSGN8z9+I4Pp5eTADcgiOtV2cBGKfYHHZosUEatHjh04P7IyyRiK+Olc/P8e3wEuPyQTh
tLF82Dwetptu8pEVU7BddZ/cQHmFufQd3aJTt9GgFZ8qiPEjIdaqUmv4KD8p6WhXRS7BJIBKt6RO
mmyU3eNWwoun7CNigRxEdIVMSZfsUCkVqUfeGG/Mlh1zmwbNohn/ERXdIbY062dTE3aZbK5WOR1X
1TRbz65W41Dz+MW0mmbLxxaeAcaM22ydL4WzualO4spAq9fMC6pocVpxRZ4X1kx7kJ00uK4JyHMR
mhzIXWaoJaISbILHd/01Bp1TBzkkOcI+3hLBLBGJ2jG+P2/ft9A9V86iI7+cnVwgxTB38OC+aFAO
uztCaT4m4W6z0QsWqB/e0mOlW5+X2FlDEYT/B6BOatlU/+ZQpw4RT/Elvjw+uEf/4toz+V/KPr4f
uHBgFyCKGhq5/yZUh/ogpVFRp/sJgXCT74xiESIwxUcP3/QxU9plxdFfTtthYRgLI4IRFwjPQ/66
SCTAMpuSz7L2PUlX0dOuH1sxP3fdVyV8IRdLOcCkjsGIsf1ngu1k8r808PFdm0RwjDoh2fhLKmRc
1SEPZR1tfgB065vu1YuW9U1YPbbpD9PriwLjgRZNw8FDhC4nw4AAWOIklBOHnrCBh4384APk0W0X
BSOy4dPY9r+MjWfdyEnzGbViX7TRV9JKXNezegZytsjhaF330JG0s7zJUTEH2I8vUegUljQ4DGgh
2i4Io7viOwAiuagX/C03dEALBr0cCwToJhpnB80X0XYZQzarP/RLuAyrx8Oi5AXYGAmapqdhI51s
u1OSuB0jVRz2DWhE6RJ7BbiyqiXaHsiYjUhqagQc0A4MRlhG0vwBx2WyAsaPoVf/CLsKb8Jii3Do
tc6WWClAZwLl/7kurt8d869RXEFIx1ymJL1FTPKTWbNtVsUKcd43ONKdlo05F73hrA2kCMABDtIO
ChLd8wc+NosMA4Hp62gwCAM+RhEJCspnpv76Ri8WIwScTgBKSscVQ1cBxGPKBsgLEDbojnEXtjgw
FARyhA6YzDu1O45BuL0oK95LzpWmWXH6vLBpfpNjAiuDzJPOIbwYrjA2B7klx2h3RtwoduU5se9O
6bqHt0+eOARUBxkFe73DedLATi6ZDtLXwPw9v2KXbSiimQdkW5sf0apxiQMu5lFlV760EfyWdHHC
jKVNdhvOxfyRgEU6r4dtnIZuxAJkQtlR8qDGE0aIK2/dftfM0l9QJvu5fC7FOb25coq3yCF2bw7D
XeWz+RmuGfR+uQwv/FeB3gEqgCPDnxMYUXMAFZDnquDpv1wJCOKEW/9NOLObAUTy9fnDiD92dOaa
1AoE8f2Lp8mogfxvxSwPlqGLIjF0GAoof7mjIY80Mu2dp/vqt1lJvshpDJ3iTjf4z4+w+j8OV7om
i6qqyxI0eYLaxif8P8x/+kKqW7XGm6mCif5rIlcEix79B4RbjeoE8Ad+NVp7YEyUPvVRo+jG0oHs
S7wnGD4oXgVWQphk6Uls25hRYOiRevkyvYGdcKOl3HqDQ7LBlt7k4RTg1TDIAbbxfMu8nLpKcqh/
e9EueSCJI+ztf/6IkvzXtfxjD8On0/BiUUxkAP/9EXVRzoZCNV875vmC8is8FlK6hKNmDkGaM1qb
0oBnypd6/Rf9gfz/vPAYKYiuQ8afxhD/urZNG6biJHy+dvT2LdOMAdjIropNSqdXh1PjjYDPFWGX
TRBUuTFPyItHqp+mj+m12lLiAzcJkGWyf1HvyOO2/J+riyvyX2/sr9XVlFKbYX302gmA1u20yTc5
HEAwVPam05MogJfbq15+HknZaDQiR8v37BeMIIDYCzxq3g6kRAmatvoBSfef75f8t/50fHeaqGNJ
hFBNk8S/7lcmian5LuPXLiUmIHOB5mAA1RCLOA2xwZAPE+wQWl8z4W8AMtGmkNREwmYO6SootMDQ
AQF9YmgxRMiu/7aajL9l9EjqOJ9ljjvCNCRT/eukNq96+qzTIdppxehuAoA0/mHS5MZPr3o7tH7d
w6X7e6ieqbj02vSN799Xaj/TEb6d3PXPDtDmaK7BnsPUk5B1kg+OVUgVKNm85utrmiv2ExLXV7uu
b6Q0XSZbJOuK5pb9OLvuv5U9+oBXDSagnQ3FqW/RT/STLZtldnmtAXl2bW2BidBPD350URcpqBVY
NGDgBfK8pjCeH/vQ0hgZ+/mtb5biuUdUynmxeO6iABJNw6gdVZvbgkdLCBJkCBbL4p6X6LXsAb0z
UefvD4BHtibGdBURn5wGzAv8bpuPsxbIdOUbHMtWANQHWzBsXXBhR6N5q/jMg8fYzPxDOWm/qv04
PsDVh7kG7T5M8NStyEVjzKW4OWh8PTOxNKl2Olz50B3JLSu0qcCy7ByUaUJrP26gcyB+AypqiAcM
RXILCIJvChOoz+Xige/NqYPP9MzDGXVo+KOfJ/sHRDCUmUjitwRi0wZDunguu43CnvSeCeU60s+J
7JfNv23yf2++Bs5bIutIlzVTk3XxLxVd2RSPylSEYWscwgCEPbIkyPAgdxiwiZA3Nh1xvOGygIsq
rSPGNdEo9Gl+KnyNnrMuwO84ZkJLv3TvDxNt+TqjCHoyx5MOL+1S3IUD2kFF+UlqWo0BE6QU8ewn
de5I429wvZj294e4gXbDUPFJl/j5sCdf2nUuxNNuHOAJSVATGEtcNUiXp0p+h5LlvSnxVdbPCFdL
wG2HxpjGlQFTd67M+T9vBv8jNBxTWEVC8khtlPBr0/5ScEnSW+iNXKq3ajljiPG8rpXrqoek9Jqa
/aqqdsXxla+NLewtEJqY+J7aBYTUIR10aIDglF67WQtFWZs+IKyNUdeOInvdzYimAhLV4OrDz7s+
d48Q2cO0vLUUczEEtz8EUYGY9FmczfVjOZX0hS4Ez5+eGGh9joAcFSHkx2PTzPIM4vVgZ71XYJfD
i1PQLJhTx5oVsa2GRMy3DMgeQNkHnou2XWe5K5e79xoGUgAHFbocsLCyMwPdIU8b6uGfrrw6gdt0
Z3Caf76q8t/lxXhVZZz3OPtMXZz8XbcnjyIfDC2vcK8VkkWMoJJl5w5ZMIGM+POmP642lXISJTha
bm6uEMVX323uUXzlB0F3w2UELLYumV8oS+CX4fuf3yBGfP+PTFGWRJ4M0ZQNeqK/Wgsz6fRrGRfp
vm+/rsXmpRwSZZvTgak/D2WOKb0VAZ+WPMQDVYaJ55geNjDjvktklMlBaqbv4vgE+o/oEyQQbVR7
YWmpIGYFRh41TLQcYl7Wuw0z1eyISroNUWgH0eP8lg7dayfXK0HYld02aVeGsARxT9ppWKKdB4xT
s4Uh7tL3d27uMhYf1zJv5qEWBKW0acOvSP2sn7swv8T1tNYQ+YDTv59BaM669FMyZpm67+SdXH5F
A0p7ACBlrio/4ePrCfLQTn769PsVHdL+0sZMRQBZxXanPPZqM3sh4tOZfqyh6pTVVHxD0wAFmkKs
fioHaaT2v1ovUU/Jk+/ng+mZkDSes+T1MQD14vrhw5xrvrpAewb8Pk6dtPJgMP4faefV2ziWpuFf
RIA53CpnmbIcbwiHMnPO/PX70AvsuFSChd3tmSlUu6vnkDzpC2+gWym/iMQmlJeHfEapjR5At1We
VTukf01w0Fen9Ct9G4Y7/p5H5QRQ61MFaQabBRuqlHvgl/CtjDZo5yTAPa2lMkmVFwHdu7P41VP+
N6eJu1Rt4ehbB6m774qVOBwjONEqlCof/R7zGNZwK0G0pC+CdxLo5AElVEB+CUA/3b0czc05Zclm
xL+t6OXE6lJzH0TRtpyF3J1i4EE07Bphollf5VNdHepkpWSvujXr2iV3dYruUPvkFCepWgbFauCD
h+mnQn07e4zA6SCsBQRSS5lQu0oWg7htu1NvvkgCbYuUUC5lqVFWX7X9GJyUoj0ogH2BuPuHkMTR
IjDp/SOBUY0iInA2On3kY/LMqU5iuu26+0KacZzRQvLNWast6Fc60TLHm5FiCdwIiC0UsTQbimo5
H7w5H0ySZq15oLOcMz3WvHTutgGV4Nw7ghPkSzTyky6vKL5TDqfUHsJyNEcEZGycg+ZeIc+yThSU
Jdgr+qwNntz0UAu7AFK0Q+3OfNQBU3VLBUE8BsKfhmAPPgRkkwEJ8wz3Gv2rWKfD+CPeiJ4/IxCL
5XC6qbZ/sUw6zjVzOVDhVjtgu5Ux8bKz9OGozxmAYqu9B1LrLPW9Mu4y9wQkUZL/lN1rjy6hs5Gq
zdgHApcAVlNw34zgtcltt3yPLPpiNg0O8LTNLgKFK/ggBKg4wpQ+anQ9WR+QUbE2Heudwx89nGoU
Butd8Zpm/BAE1NkP6JLPKvqD3iRyZoB9+k2jHh0XjMfDIM3jcBZaO0HYQjbswdT4GB5lmxyWupdv
yvhd0/eht0mBGaObyAXsropmkdNerO+0YSa8l/LCALFJiyVd9/IiAsWYIGWB33U89cVp/SadPWHU
MWvrefRl5hIAsxE3CKMtnzmIZsTr6F21HuNXjuL8T01SlKzUxuZxKngzzaqlgqhOQhrQOgo3uwbs
ITB5bONZ590OhE7aztP0rVBXlrKKSRsagjyTmK8Gn0lpeaGcEdaAIXhErzGjAVjheAiRhzg00Y5q
uov0sT0VzlXhj2RSCw0+Bv6U3q5UBcjjA7/Gr53y3mTPTUxHKl45+HeaGwpS/BmjIxKQpoq25PIU
fRSgpfd24Lbl54H4gWMIEhzZWzdKP8A3y5pF7DyKLb2BGAzRqZEf6urI/lGGEB2g2Qjym1d0GUZN
gPIrgn31oMSrLnkE1VcV721/JznzrqcXtBPKE4IoPW1XOCFK8ugTCZZI6wO0bDwcNaYDSCPjET0A
AKMxmG3+4bGlwE4J6M5BtEWjFbhoOURqmHtISgGETNFpfBrx+gRL4si0K7p3iVQobZ5CaIDn7LVd
QzWad0/DyQIiL9D28OjbAG2ZOf42K+71/lmHe4r6aaNtxGQn12sL3kROabuhpr9UpAfd+uqAzLQf
QWA7MgDx52SV7mL35B26U8tdJG5qY60Yh7rcoEjn4tAjcJe5b9ASk2FVW3vv4L9Uj8ThziK6k9C2
2sINXoAVT4pFBF9VX0ntTLIJ3dFJsHpmDF0tcM6z0li7aFh/qtCCpI0n2ymXKFh6whadP9DdK+2s
3cUCoMWPAZzjI4p9tkPBp3wXgg1yb1rBPQuE/iMEC0l6SLeSoOCgZ3se2fUe6mxvgZDjkQRoJROV
Jl2yAsiW8TQAfDhV2o1ImafdmuDmaDkVW815FhgHLp1kq7BOmyf5TigOxtRruGHvmmAVxm9JQOtT
fvLqReVs0+RBwYpXt/m95R7Vz5Z2Tf4aaK/QFkY1JuiNQOkze9BnXfVligsQvqCNYTODtRReZX3u
AcgQYORMSK3g6cFw7Nu9Zi481jLIJQprMvSnT0py4NiQZabFSikph2RmNvtM3/jtSuyWvvPY10Aq
wnjfaFgPic8CVTeDVdxpb93wxwzvBuelbOdJc4j1O7ayYtJHBNC8o6orpToX4i4hmUZbxQN/Dj7d
nCv5MoieBwURj5UHh6wJcpgPwaxV7yLzDN9Vrva+tKhoAYvSAk516n/moEP0fRSeS0odkD39Zg8J
21EPNMbIn+b5LlQ+OcP6etVUd1pN+mzMHeWQacuB6l5kD92urF9Mmtvt2qOzFEOahLFNxZQ2sVdu
62+sMr9a1QIocWEeIrowxqQ0duirhWwzcaO8kh/GwHwBH2btK+DGDqoPuMZeWFoh1bOZnO096q15
vayVeY07NGA9mOpwz6lI/vGGCSXMEfWqTPVyVvkrftIq84EA5tldDAQ3xDndusO3OZmlFpXxqcWb
5RuH+OwoH+j7DkdUOr5kDnokWYA7pYhwRh7a2ukcEHtkN3ZMKX0x9OMxqyQrSsrhK/hrkliQrI43
j9VHgKAynAtvXcQr0T1Ie0sBWDWJzBk4TlDBYyJkjT9RAOg/hrBAR5Eu1q/QrdR4EYUwO6agX6Bg
SyP8J9hCrpP3BHJqNK92GoI6oDDy7K6lEHUnI3IYl2v3Q3lzoH3wLDEaFfgWAyrxJsERBhCVX+IC
uEpbY68++91BegQqm0n07OmBr0N9ibzSGJgGsxQkfHmgK66/Fh/gaqi5UZGw9HWDI1uOesys+Ajq
ZeccG0B0Gb8Ld22y7KSZ2B/lfUf7OYCePReQICGJCohuwXTDWmPrTcOn+klK0Y2iTKw9SMCFtt6J
E0HZyGeOFWB4OSaWGgcaq0S1gBFmnHrdlHhHn1Sv1ZPkoY62IDEDVmLUcxg3kTQDR2R94xiqzwJ1
PyBXx+JFOnUE6cHUdddGsPDqeaOtewmiOnlwnkyD/mgMK2s4DiGp29MAYKHhCJMmHBCu8Ano3kgO
arsseffqVKf00SKO9LfaO8TlOdd2QrQSiUPdrdltPXnfuneCeET3xUHQRp2zFELxqRcPLMMY3f9H
9fmlQrzYXRjNLnW3Ikq50TzoVi3tcdbOpL4XXtJ3CQkXeYPgvLOIT/1XuRFeVOmQZmvJ2aXOMvXf
SSF0BkleTXXXuMes2Fny6OCFVBXLS5P34rDtKyJQ1XbDk2RNE4QyRMqrR3DMIhQboA8UZ/A7mVqe
XRHV8a/Le7fc9+XeKBeKBTS3eUfJN3TeM+/Zc9HFhFNlZH8cSCs6aVIVPwnRU97f89iIfw3DRMYn
U1s7wogzQi8lK2gPlkvLXecv3qqlZIBUwijRME0/9Y/Km87rM1kL/ezAv49otyX7try3aHh3Z839
yvWlh4KNcC7dnWLtCuPO0mZG9sb/v4KheAZU3paU5VA8dgCxpbVV7/p71gkFIH1LPlno0xjKOvHm
c7RVDYT6dXlevgePZbrQ7yVp39Awz8Nd5tzD0W+MKQh4kn/YwLt2AauMBulut3vZHXaHw/xw2Bw2
08NqM11NV/xlz+zVNpgqCEZvx18IjObFLKbfRjiyprjN77Zbatb8B7jCrJ5sP7cre2V/fZnvYOcn
D/JkusnXXJNUvcUjJmGzJb6O0yX/q+ZPyWQ+3Uw39wx1306QW/0sdZQlT5m1F4xjFzwa3Chduzfd
HR0My/9KNsIYfIFaNtPnQD1H/ZvaP4l/UMOIxafMeVZZDYPPmZoI80hEHw51sRYsKXLGNVMn0d8r
3+LkyPQE+brCvAAFqZIoYGxQNP2TACU/vkth3RqQ1dwYzbgeEu3SolHFBY5nqfYBkyflSlApBjna
c99AbNy7nm0+KuXMy19i13aatxZeVxBTLpfp85S2VsF3tnXu0zAG/AeuQuupaAcOPSTaRAALtYZi
FD0vjuFC0ZBSpOWsHPzqFLEOEn7SBqsMvr0ozQTfnCiFOJU5XdKGdUlpUCKgVDk3BErPbv3ot6+i
f04TXOg7+oc5eS8aYzXyagZF11EJNoGkrXbUfdWa+ikoiBy1Rv58HdpS+OFXoN9oSAg9jxXcVSE8
xAcY7P7AtCLRrJnPsWlb+DJ157J4N6CeJy8tdSWshSYRrMz2o6GTFH7UxdJA0IS4JdgG3VkOCF9X
dXQoAb+n516ySShF896l4CAHdhMfq+EZSE5MZ7ol1vkc0Rc5cgW0WVCnQQsjAXb0FNQvqf+i0qZr
nRcPLagQZsUqaO20uK9ISzQX1tofFLesZttIX25/Cpmx3ysvymV5G3kohZIbnSC6QUi2XhTcgtQR
sAguojPwNzCqIxGSSi41CeCxfAh50kD9P0HOP0BC2HV29N5Qe5bv5E8J5MQdeHrw9iT/78ohTieA
KXVUAtA/fzJhB0Equ9XBkq90zv964It6fKDXkS/FZXTOnqNn7+x91l8dJQsaTpNoUX0zr9FjBo9p
TYZNN9dXCGjeKFcZV/rgCn9ZIn4SBqZ+Fy2LyjBCvdXU8CwBCNUX1geCemAXFojRzF75GM7E8pbx
ygh3+/Jx9rzWPvbCPULqx8A6Nmyit22j/nH6CYDIo/mnU9/87rzuszdTmZwSsju4gGvBXynSRta4
IO+66YYb9XE+XgelDsFkqpKQfkOjkZwzJ/6zeHYRKTjQ4wIeH+ZzcQVq+qhrq7qYgyYlnKxuzsS4
NH62lcalo1uSjCe4rhv89+9GWx0Uadf2KrpLSxWqd7RukTp28VipF8Mynhfrcqmu890oFSGh/ojq
AYL1vy/ff5pHl88wVj5/9DMTV2vitOIZ/ENZTHOijFOBzveDc46eminM+TU8GWRT3u6BzRHqoJ8K
ZCra0zxubum6XSlh8j1MSdJNSVXV78bkj2cp3EhINFUOzgHWp/7kDDr/DOVp/fsrX9uwP0e52LC4
kOG1YjHK8KFu8j0Y6XjW3f0+hnRrkItNFsdy2mgtgzQQOCftAWTBpoehOZfsfGc+b6ag2I4U2+Ib
x9F3//lyTZmKSfXfUCVEB8fd/+MbmlJgNHmvB2dACeiuAGYVTphETF6CEeOOBCgkwnmw//115csG
6biKfo56sZ+tpOzTpmJUby1vgK2A3zKOtCNHC9YEw6Bs5SO5Xj+Haw8EmbUcUf4F7lo3DVhvPcjF
5Ob+YESmxIPQB90BPuFII5tBhoncYdptW3BcdyoyQ+MjiKuAphXt20+ulptuz5e9qstPcrECQreW
ZMtUgjN6ec3EmwFCOkrzh+7BOv/+8aWrI6kYfCm6aam0Kf6e8ja1dMPJWGv9EtG3c7xh34DGW+hE
a//PoS5OC82I8zhpGAre/mqYOItRjRCa4Fqf/z9Humj1marYRWXFSN46PxCXzZUlyv/RvLxhxSqN
8/DPhvnP1/sGfPzYMEGb+s4wfj04odnutbm7Q1cK6BT6wOFniCnEjRe7bCUZqH/SRhodt0SN319s
UDkz3DjTC/+czwc2ioxoMsXCvYFPdgMnjm06CxcgGW96SP27TBjYMnHyUwwCAO3ii/phx8Wf6d5Z
3bxTlB2dU9SFefDAVt54xRsj6eM///FJBaWz/KhRvTMyOMDSnLW+TtdIisy8W5M3nit/T95f76Rf
fMySZjEmhZr3fYMqs2ErvziLFMUMZGa3tzBG3/fPb6NdnHKmUQ1hNygehscoWewKpBDR6l06R/dO
2xQ3ztR/b5C/X+3iJBMioU+ShOmSN+/Rvf6RLqwbd/+Vu+LvIS6OKMEosTlV+Xr9UljhdLI3N/6m
2IJvwLQC6/Z1vJZXt6+oW5N20akcmsga+uF70txTw1WfI0z34t4hjAiK9fe1eO0rmpKlEJlLKJpK
F2M1uFgWSi8T5q7RxtpIS29l3VruV3Y0iATLVFUZKA4n09/LXauSrNJlGa+E5FDD0jOhLdiB9WKh
QPCiKUtFWfpgguFi0TqqZ2EGMfYuJsppbk3oZWhvGaYhK7wtaCWi6+9g78fG0+W89LIkc+w0XkYI
sGW0nyGS90WzCqQXLUT24VX10HyRy1sf4XJSx6EVE3yPpIkiDswXy9XvTCnt+sSxM3cWNc1UFlZr
QT7KdLnaWWFQC7Uz+SkdPv538/vfw6LKa6gAatXL+Q2VtBNCxXdsVzg4EXCV4eA47wFWMc2NG+ly
JV2OdAFO6xqrzrwkcGws3wQo2kVxdEckB8WjVrixar8xUT9Pmv8ezBAxOVRN8IwXV/rgZJFQC+PX
TI6ZEezzBDUuWBmCDg3JpL7Y8AAuAMMahrgbT5UkXATqSVVwe6G/V+yK+MHJ6nVoOasc8jfCDIKd
aRMXZpy81Ml/rPQpGz6sqQZ4wjQe2hrtZ8VZyn616HR63oo90EaJFXdhNS8KtY+epo+fC7OKvn6e
IvCOynMA3zxN7Lo7Nghd0BYFiLYIM+MUQChx4dv9PtnyZdo44ts01VLRYmbKpUv8T8lfZlcNtM5R
KPepEnVGMmezdcVW1SCQofSkUo9r6CwK2UoDr5UkFL10elr+Vq+gh4Ov6vJ3J5Thon6JmreUZZR9
AEHpZTsNY0+liN5Obzz2P3tjfGxNtmRsyUWRCf37gBiyOFNDbH1tAbEFZ5MqmzSdR7VAtQXfpBYl
A91dZMMJoRRLsjWYAbTZSmEv6kg/lmDFNi5Y4pzuYIdwXgh64vcH/N4lfy237wckfpR4ONO8dLCw
hFAq8rwwbZi2afLFkijgPogwo6K9AC0wHjHQQRhNV22zSP60zePvDyBfRgzfE4ut5IiKN/ADG7/g
j4Mrdiyt7rvOtJt8RZwyMXtEeJK9P7jLohiWH2V0MiGCaAEMY+xqGuqg/TJHBxo7Sh+1fC2EDbtN
mejfH+yf6PDywS6mTve6KNFiHgxUQAKEEaBngBD6svUo3TtvKsxaZGUGEcJT+FBJr114g+ggX1s8
nOqAj8TRh/m7lPLj0/RhIMp5A8+8ijFJquK5pqJiDYLP4IMogL01MMSUgmU4gVqAuCM5TuWE6NHA
G0gOhqKvR7qVMu+hC7f58FCq+8G5cfNcXoF8JrDXyKNjICvrunURWyZ1K0iSGRu2qm/7btrTGNfn
znBI3DUwiRtz8k/C8/doDPz3ajECX3ZyjdFkMT4WiM3BAm9oqfjtm9t+JNabn+FGhjxmTbsNRptV
PknWIrWeiw4gvfKIoAS9WNWfG71Dt+vJal81f16p1pRCc40FTQdMxbSeM5pK1viv0JfSUcFrY9jJ
Oc0a2ADhrhmw94vuC2tlpZBv9DeTDz/iLMNTqsEt86YW3pUZ1m59A/LDeMqtchmkGwEGsA6OtEI7
Shpo2SfbpJePVXNApqhv23WnUaSKsFcoHfijFHrjpTiA4o/fMrrtXirQXAjvUIFKIByk0BRUYErJ
U9fTIvb1O5O7wcgeXGiLQUfzVEN7kL4eKaFiiPMQPr4WaPOsxP+wOgYQS5ucP7yPRH9R9A3vTTU6
nPoQHHr4w9FHLWx7xA+bdBf0Gw3Am2ZYq6H8gy3rjd32zxX71yoyxItoXo6KLBMH5pVbLze2bTpX
aVO04kHOblzmV9erLMqSYWkSjrYXI+l1o/REK4btUkjWvoL+UcUHU9or3CJmfv/7glXH1X9xvAIa
JBeh2KnwkS92R2GUvdgIpm4HMv2gPpkEfQDeau3Q1m1QXcRfp6D/nKrZMRFnPvrNQlFsjGFbZclO
lMppIx4UK5w1dMm4BEyATJp1NgsESQPgIQryTnny6sj0u0CAQUxFpEvJhbeie2gauIrW85C8d2n+
Zokw7Xx9o5lIWgHCNGkWBsJdk3WztuOCPCfAOBKQGHXboZiz+P073PgM39v6x0lWMKIfR65hG/AK
viWb9wj/JOxTItPaMqbFrXrF1QX1nw9/WQxrvWHos8zSbSKipLRl5Fb9dVR+mOr/5fz7MdDF/aXU
wtBqrTDO8C5I98JwcukQYRg5nOL/y9olyMb/whrJEuZF1lbWoVzAQDHspJrr+n2Z7jJyNBpBA1iF
9NbivTZpEuNo2MdrCsnF32et2Fem1AxMGrDHCmRDGwIwP7RA+2SiMGrCiAf+vky+Z+Vyu2DvIRsE
9SbuHuPm/bFOQsOtirhh1nS2SkmDSz3o6XsAotg8CNVJ0+99yy6q441hr72pQvXZ4NtSQDUvAnzX
cZVeKTzLFhBy8PQ/oYScWgxax8mqY1y+li2OUCAkrEgBnIGihBev0BuPcIRSQ4AZ+SkWC4qeJsx0
gDe/P92VyNdgCiwD12SNyu5FHpsqeezKlWnYHIquuAU1gJiTfMvj+tYoF5/AKqKAoTUD1bUN8Whb
bwjrgV7//i7StS9NRKMREGPybF0mzJno+olWEVSFAfF2i/wBaJA6VWdFgypaOSwVGaZGpMtH31zG
hR0MDeKCmwBVrN5OwYkkfXiOQudPm9+s8fyTQnMHwSaVqJORP/9jthfDVqHymBu029G00uyKBlzr
PAbWkxVtctwIhPLRVN8E8/H3j3Ltm1gqJUFKuFhzX1bn9CgzCsnsDDtUy42m//GVJ5neoKuP8T89
a2Nzex6uTfePMS/rdHpbtJUQM2aTV2sRIfAK/iISncsiljiTAflB7izyJ7GHhYoetWchPlLMlUxE
bfJGyvsPxH4M6ixd0knkTUVSLpthqmhpWuj5HGtecmg7JF+BBbvjQ2QfffcQZs1M0Wk7o75pTjOp
B0SHyfs7Yoa1hT2FKew8JBW9hohOF3dSrkCx/6o1RKgsdIWRwgu04hAb2bZxPn6fumtJwl+PfnFg
JY0Tx6aKcrsjvtQEa9xokZsv4+QxR2zaRKspn5t5vOrlEZaLOFZRo7Z0q/VzLTvmMWj5iONRAR/s
73NTl4Uh1hOOahdLejkkpQSBEgRvnuzBUzD+BEXx5gnVyjBRrmm+PDO4z60UikoyEQvEBWqk0L1Z
Gp2iLH/KF4aMsldsu06+M2SIwjIID0srbxxs8phBXZ72P5/64sxxNUftFZ2rU4iPRoNgRAdzWNTQ
0cIP3NBpgI+eaaK7kupqGX0NrYACi4LaBnYFcBM6ce/Ca2JLFrH8IqESgNVl5t/Iwq5PsUGBiQzM
5Fa6uAYtF5rkoKM+O/SHFiEFDmBPCre1I2wcFGhQ4TRTcZ6E0iLsYRqnOTB4f6ehMXFjrV39XP95
kMuzs26aNDczYuSknMfK2QnWzHAh5pMWwRljmPXwJnwewXUwXwU9gtTI709wfcIM09RUHSqWLF7U
pqTKyOKgJZptaiQ5dRfPe2mWxemudBH/hm2QD9GzAtQlz9B7HJ/HjQhOTNBJVi0eAolPBr54ULup
WCBlMkBUyAeUrAwgLDtRu7UvrsYTFNT+54EvtqclOGWsmKyw0AUozmYQAc6adgcUWqc9KXOHh/Mg
2NTIEP3+rf5pA38falxzFoPT4FcvYzVKe7FSqrqt4VKZ9v5U9oHLJPM8xwIzzYHs4p5MAaGKQckL
SCghhGdFWL80CMyPWs4tGJ8mWv/+WOrVS86igKNqsqQS8/x9UoSl1vWNwIGV1BKKIihG1ApaztAw
UHqjKQ4R3kM/FO1FixigFkGU6vgKKsVESpG57ep97KvLGOJDgjeFhOZABbOkw0K8889Vdd9BCKyU
t8Cnf6aIs9SVEvx2McDS4z+CUILmahA0DeotmdnG8rSjmK0AWQC7IMWssrffXxeO6b9nDJQoiqlA
LRRRvKRvOXGRV1LhcMbkGkCvjZEUmxwHXUlm6/buh5kh1thj5xSl0l6On+Kmf9CUHo0XZF2E4asx
rKVU8/busJYFhY6ka5QHN2zWulHuBMyPdFgDuily5whI10P0LPS1ZGGBXSIkZTYwi3ofxnK91SXE
+tyt2vanFlVZgyO6j/qHIYJ5kYvLGqG8CtUROUDFxtM/RR99hEgAWYYiUmV9SqiqBhw+FcjNAA1Z
hcuwqp8GD9N4azF0j0EUuggmp808iZUjGO7yoUQGMYQ6G+jBqzT8SbMeDlM+tQRUlivnq8U5TIZV
6r4WcAEjL1lim4wmUkh1VYKL1c7qAtUwUMrVKGmNtasWarba1IemjJ97NKTLXN9KwWdTentVAbDc
QCVGW89FXVp4EJBmTdPirmG/j3tN6xxkLBBPdBVkWoWN77xZAhpL/q51AQAhp0wDJU8Lu783SkCW
nrWQoQxElnRMvezZ0OsZoeW9PmR7HeMB8ySWM9lhbfFVvh+Gd1EqwkcpRkIWBYjUQBo2XOTUwwQu
31EENTDnupoCDt91AAkTvDRiZy2CJ7J4WTnjb8thnXf9NF9UcrVrIAmkBhrz8S5ObBMdWDKzjSNS
8om1aYZkU4YKGP2PuUStPSTGELEs1giTzCclNe/akdGT9pjCrdvyUCG6QNnSGOuGlbMA9l7j4guF
wVRQvLVqW0jbw4OW3Ncqlc5MOccpClCgmrwBVZwEB3ZJREIPIkahrMie8NELOxQMAwD4vnajdiFd
uW8IzMg1DdMCrHV5ggmC6w1NpZGMIVOGU6Uq7+tm3oGji7toJ8ITDO5775ThjCvGiFZ5N+LCa8kC
RUVaeEi9GKp8CQqSQscYHDolNoX6ZFelxwGfpMJEnf3LIoby4WOZIJ0rDtC8Z1+8JR6GE/3GaTyc
2PDEm5S3Hkm+cpxAs6cTQVGWrt9F/TEWyqwq9EC3E4FNUiDjn6+sfFMnJ4UYZcA9FB5wVoIkXSKd
9vthdiVmB79CiKygQMGBdnF0F22Da2NOfuKjxgrh3QUOuteCG/HO1VEoCtNjEVWquhejlHkBLiLw
yAzqjcua7uSNabyG5fT3l7mS9DCz5ne4Sv/wMunpark0tJBzmfuilTdjdb3HxW0Z1+ggTWPL/n24
K+Wgn8Nd5jtW3rmd7DIcmhkVsiX9stM25gjnv/H5vhsmF0GtOZYXLZn6IgW/cQX9KGFYWTQkmsJI
PQJpTSVBsEGPyif5kCkQC4sSFz/k3DiaNxbUHMSKmr1fq5O2ffHzk5HN1PbBdXVkNdet8JkL8tys
QPVEoOMz0GpwNfNybUCKyQJpXZX07Slmcx3nAObFRZ4s/G5R4emdTfVnGTIg59lMSmM8iFAkz26c
EWP89M/LquPlqivfXvV/v2zjGWpaiCm1iY2AinAKjXsD/FKCIXcj9pSMa1tP/gawaN/lg4uFGXgm
LUYaJWSJip0bZAuxMVVKFznsjHYR7H2zvbNq2M3Dh+lk5zEXy4QGldS8XRapsFJ8sp3SX6VhDc1q
AGybKXPMHvRmFlXLBIariRz9qq7dJ78L1tqzheYIriZ9gUqaxBGL3l4GGzaqZrkDqFt5zKqV7Mez
AmH8uHzUIX16EEh8eC2DJtlV26EPiG2VMe0QldcM/6niEXqMDsENI2givA3FMZCAdYf1xuyQFS+A
t3+4hkGXB2KG+6BZqMhsHVmb1gK1YOcjrWCM4KMkYwCXNiuYekOu3uciDVnriT4tEgaw7/riJNVY
SZgoD8L7SHJnlbZ7dXgrQah3yMP1j5aIK5vK3VEjQoRErBvsygp0JxeiQqzqQsR13jzvqJRo0iqH
PN8XqXbEyB7CphA+ig1+wa8qMPksxN6n/xOhb8nszARI0ZkWbLIAcyzDFihap62CdCQBY9wdajZB
42t3CeK8TU4XRBj2nVWsA0k7Nla0NS35LccVLPdD2MU4UqC9oQXS3A+lDRmWQ1XCySiuWjhPkF4k
uTUdw0yseMRa2iW5vzIULEnSZoEXQZZYyzLxN92ArjYSMtY+SkaeXrM2XUQsxBh+cIxIIPzPZN0q
9YPfwCiI1bsyUTbh8OmJ4kJJ5Zke48xQ4Ud5+v1Qkq5tH2WshBGiAgi8zOisTOnjVqm+E2C/PgkJ
V6liZyhekhyUEHelBqrJu0OwxzKLsCAXS7vLECvLUJULlBtn17V0idsFOSUNIAn4g4ucxS8st83d
WLcHMVmXfTzpEDss8zcsQ2I0GPBDRoho6Rbm/HZr70of2FQ0eiQaH4Pg/yLNLh2z1LNG1m2jejJ8
kKPWAgCNgZANnQIXcZbMkCZ6f2sKrp0qP4a9vNCzuk0b3Rp0qsrLoFmq0doqXsTgMYEh41sPUJ+s
buarxwHu4++zf+0GVLAElyTDUMFvXiTTBugV1Yp63cYkToa6AziorqEB+A9p+lz7PTzd5Male63b
z0f+z5gX+bARSbxr0+m2RZPRHWgQNfJCQPlWca2Jm7/QD1QoXFHgV4p21ZvhLDAx00FiNcikG+HM
tVTUVEbkKhAqBLW+qw0/bkqJhEYxOla/ho1pggdNmsC639DRjZMNaBSYWRkSvAgPLNMHv9AmTrP2
PQyDCPcphExrkWw5/0Q/XpR2Ib5+MDxjJDMLH7W8Fmko1Iabty5FgGukPdXyXNHClWl5BGiflhgj
sO2uODtizORkdLXFueXeQohdi6Z+vuPFjopcqZEbodDtKD966aYyZrSGGn33+1L6B85HscFk33wD
sNhB33fnj0/JjPaGN67iTujmnDfYiLzrMqw8cr/a58zkvDQCsnsX/XRl5jiYAqPil5trr3mNOaN/
f55r5xqwF5oVY4VB1y+WWSFqoakPjmYLFQxO8Q8FAaM4qRS0JRwU2/bx9+Gu7STQEQrINxWswSVO
Io6SMu3jWrPT9BA006baCzoaCavIQZDQsvX06ffxrqEQyEjArCjACkXZuCi3xjEPE7spqTDBa3iv
OW8pNkM5Wtzi3Mgfq4Ss7lZgefWyYK/IgIm4MPTLbKjvojBP20S36/C+lze+Hi3d6FHTMfr1TlwR
VvFnTKjdoxvB6w1WerVRoqU43t9VvlGAyfz+Fa6F1HTpNAlosYRh/UUqpAidm+hRodmO1SxTt0KA
YBkoLkcLRb7T72Pp18o43AxE1gbqe7pxcViajS4HfsBgMoo7Cj2jGMdMj/C2U5sXJFFgyH+kej0P
lOAZs2ZxAJphFaiYPAMNpvauxeokx+orzT6U5zrd+nw5RLp0fHszlr+ozFXwGolox95D0apTqrqy
s+lDc+K4QJDeMV1SsoOEx1u0abV3KcbW7L5C+W147XE9rtYxJbw21NYNPIQJOtIgJIpUmskGHiNr
YrR3ncuzpHTjKNo9+S7+43g9ZG4GxV3HTWk01WuOfXrjkL26VI2RaQRHgPbK9yH842Sw0iIIm4aq
TaWeiO0spIQl6qyKuCSx6yyk4OUtWsy/T9fVQOLnqPLfeYGQ0ahwqgT/me6wyPsHuV1lJmLp0IoQ
p0nVr4iocSxb/D7uN3jjMh8xDIvrVNN0mQbXxbhlW2p9JEBpkzfq8F+cnWdP61i79z+RJffyNnE6
CTgQ2hsL2Hu79+5Pf37mlh5ByEPOuUczo9FshJeXV7nKvzgYpaU47JRDuKt0eSmp4zyA5+SDv8uI
hD38tBpMXbBaCnaltAeElxfmImrvfdNa+wg4gJbSperep5iv9+/6kOGAICwtlngNfg+h7L4x/psv
RgdcoxdoTQK3Z3OXZGmWmEmuOWZyl5f7ITr0FOVYgG6FiPzeUqHVp1f28sXAwCLsQ+QK9UUaOt8n
zjLyWjX5Nk6OlmuNBlK3TrpupeXlYnSdVnlDjqVvj4BNFkHW3kQIgUUKoCnIpL9/wv/PSKaaDzQJ
Uz2/O7IQQJ8feghYYbPCNwyF5gRmZ9WGSNyNJz2Md+QjHp5qmoAEstbamdnthYx6IT5bvw9GvnCz
8A0mvCnwbg1QwvdpiVqlT8XYUJx2KmFb9EjDORI6NUrd4hjYxQBbEMVKT8m30khiVLO/R/ekDEB1
WnwIj1P9UEHLRcQdlUiEQHay7d2qEBCLzJmKlGrSrgbwZyE74upNdW38Z581lgUpzGJLcRR5Hrpv
SoseB/IK6r5CsJnYgNvx9xm79sApHvpy3NR1LxVVCYS4bOYVhnTGPsTEOcPZaJug7N8ZwbX1ovAb
z7Y8n8jSWSmiQghwtl1ALyuDOkrAn5ujBCl+RNMkIRNP0MaQJcQY421SbAvO4gbJEWxh/Lqzf3/p
Sy1Ci2ogK4U2IZXKs9tJJMCN86QGPGEdgIpaCNkV+kNXnAKcjka0EX3Z6fLnKnZ6WqkWeLwyXP0+
hgsX5LchnIVcYtD1XWEwhLDZICZCQGv51071aSp/TPWX15w+/pePK7aK0dUu1R4tfLWqDQgkYzjK
wTviOZSmWnRpMmy3euvv7692IZr8+mrKWaCRaaqmIzPGYwOq4ckpDW/biBIrZH8Ef6+B/S/dmN8e
d3aHyPmo1qVMmRW0vwo6zd8k8o4NOnJtju3Ja5w8E6+toAvB1LeHnq3inBNPyOiqTmSGUH/rhZ0a
evb0SJJgSXpx3U0hPzXeSsNUu8ZlCHEqXr3X/eUgvv0+3xf3sCaaU7fbAhZ1tpSCKDbHogVlxmlR
ZCvxkfevqzvScOOuka88TPrEJpyvKhj0MjgzFAzJ1b6vKpMGCsKGNEqHUnsuB8mWUmETuthHITie
lx0Sr48FcEkdt09ylyJErRSHl7J7rRUVlYYbE+hq66bLEISCJB0CRPmzaniUE7vwpYWU4utQPw5t
t5ADbzFMIsLWQcNbZAxvChXce4VVcEFgEB+z8lHzaaALBzmkf6kBgUEkIfWCjZU9T+kyUROUCzLK
vnkKYuGg40AlBeBiohvBwqQbM4pewVJLQ3d/gFZv3qomCH5S1PBfKYKdmUw9uhstteWIi4HyekZA
5tc3fRotYupdequtvU055FuFLkKHx2nLzFsPon+MsIBRTPmxV19yoX5vcRESo8q2ysDuk2GmIU7S
9+/5iyHOC6FZp3KBfKPQOh3+Qul7Kz5AvponaNXF3UmrPtR63fXDPx2JFbxd1STG/cOcwRVKS2yZ
3wP51GFaiB7mJhOHTeuqt1aDuqHhrwQ9dPT+o2NifV+1J8CoV5kHcViwOWvEyWLWaeC+RETONJn9
9jSgf9KO2VHN0iuZ76W1KhmSNCW9VBLOo4Wc5iu13oYagoBk9g14wRYjKCzfHhGQGPPT7zvj0kkk
i2wKBf1+C6zW96WaSKIuji4pGHNfelO9W0WnbBKJR+Thmib2hdKB9fVhZ0eCWfhdE3oF3a/qpoz3
RrKTMGIXNr+/kj6N+Xz7fX3MdL9+OdTBlBtd4fNOcbkZNQwVAClpa1ebmBjUy2MQ6ta8L+NlGqLz
pht20Z8o55BJvGSGaefwaUKUP+Tc1iE7I3nXeukmU5ZD8M8tqkUV14iRKYi6OFHSY6qprYz61Fc3
KaeYglJGkCFwTvWps4S5x+3YZyxIPME8QCED7i9a2N+YIWotPqrCdgZs2ewwkINhVBvYfCAqZm5p
BayoAuBLhydSCVKMPv3wz82QKkTdBfna3+fsUipuTR0edApEQxXPi4aEIl4NaF53OpSgc2qxqbaK
0KYVwW/I8k0FDQ2RIin9U/aAj6moh/tydDx9Mp9cD0pkYx33+5Au7QN10gFX5ClB1s4WS1R1hRRp
1JkC8xDhmRmsSgkFUdwRit1n4TS/MgeX4g3wZpAeKVxTtp3+/MuySXupLckAyfDwf6slJzeWbv9f
bO6vzzgLJntZiaRA4Bn68FmNRj3V7wjujkLpohx8UJDK+X0aL78VQGCRAjireLqmv7xVA5IoTEoK
V7ChgIwH/vFqHefaI85uV1Ns0k5P//NS4Pwr9QNI8+9vcSmYgNvw/95iWixf3iJqinoUWx4RWDsi
CWqhFTqybGyIB78/6dKB+OVJ5zUg1/UGEfSWNoUKEjgnXsj174h2q/BotVcedulA/Pqws9MXAl9R
5C0fp8cSutm11Y126q4ZtUjGpYRiCilhbMgSkNzz2RO7MAfup01UFE0dbR3l1KKjgOwLN42B5CGY
DCPrV/rgiKZgm8QjRMIAi0nuTJs4DjjOCxtQxQG4jq2T1i+HsZx3HZb2Xbd2/cgespXbvrjGXehW
yyCxcJFaNAcR1qXu9k9D7f4V4sGRjVNfomo3jKvaQEUk62+VPOW/KeOgqOYq5ryiSm5kT4n6t6La
ndMsqbCAFsQR37XbuHLXlYqUUnDsxZcw8OdJKuITXNH2wk1wgsuWVBLbZdx1Wy8RHb0WKQ2DHJSH
YpVqmBSNoEtGP8T6Eh+2/G1Et5GKAGQluSGkKemMPeiush2Clwl6gXzhUsGSdSIYBbgS68KrbmJm
h39x7uJQjBFzTNNNRHkdY+tsIGBRgoWEGVoEoW360bA8MbWYMaE2o/3R+wW3bHAIK1xGMDmDS01b
/Kao9lJz4xG/YK0I08mkoIQz1gqpV+GvSWSIV9R4kKXDFNAMlroBvUNf8sWwhG1d5xsBNH9iJSs/
1hZSjR8WVFafoFFNCnssXw3xMbbeUwl6Bc6S7sYHmCdH6GcmJ5nrDQPPOn8ZrXo/IrMJ5Vn1JNtD
qS/CLjOKOoLTYqVPxu3lxqtKDA5pVzKdJ7y2BxFga/Thr/oaOzdCKb1++n1DXtz69Md1EIf0E88Z
IkbY1kYtVpTCoYHHx8K/Y+v75am5Zu5w6RjTqX7TdQCSIp9rZ0hJr3SjzIP8xuEplnHXKddoGZdO
l6/PONvwRtXy5ISiryg0cHdg0gV4Siq3CR1tE5Ex7GWKGNVOJ2XBSyxiTd9NyIhpNRXecG8iCkGE
8fsMX6ptWl9HdXbVWqoXRJnFqCRzk/uLmupy6H0YDQWVRVAtgLEFVr64evr9UBujxwOyG0QW1zvd
jk+41pdTvROSqATYqTqtKeN2GxwGxBsjhHoDwl9VWWUNpoAlPXJU26yh2EIYB9mXb3LFmgSxXOM2
hzSopMouBWWoSk8q05S5H77WziSMzNs0XjfUF/0/BR11BQtewYRYaTmWB2pF7LbVk9avJpqY4f65
MqfTnJ0HoRO1BbgMliHiZ3/ry7v1neBZXMmqU6L8TD+0zW775MFDqwTbC+TI921JTR73a/kKoOvS
nfL1wWcXfqs3SeK7PJiNzEKC3AR19eql8pPUP307eOD0tUEE/+A1hWrsD3KBSmUGPDHCq3W0Tr7y
rsHtDMaT2b0WKqQFEBMVHjI1drGknaZMpZck0krBeQofnfA86JWT49RXKUuvfG3j5q6LkTmyHGnY
iJU1m1LBsZs8b1WEMFW4g/lbMqoQP9HJzNdR6O+tDjFF7LEzF/f3sOI02qhsnpE0zwWWiuasCKoz
GFxORqx/s2PbO60LpbWT0E0Fi3Ety7lYboHdDL8J0BTV57PqDtTkQarCntQyHWao6ns5Rg/ZMUFN
0eMMM0FZGsvEu6YydOls4YIHL4Q3jYIx2/cYqTNAlMZpzBdJVh7yjslJKo9kclr/QDJ3ZXlfOiy/
PMw4e8dQDIO0GzBlmNIkrzmGFSih9mNMBqckHPAQLAxib5OzLwk5e6wjyOjXajQ4qnqNz/BZLvu+
10iXrYk+CNBjSmW/v7nlhqo19J7iCDLWieR5tC8DGdlNfZvp74H1OOYoKyjloWXDCaW6DOmCUCkw
O4cGidAO66ca4FMEXUgaxKUpIlSXwn3suO/6W1UTNwBTAKkUNLsG7Yo0zoXTV5LYP9R5FRCp+nlx
StUGjRsBgAJOALSx3DeRIoqPW8jw2V9Wq5WurYb8yrV6ocHOYy2kXmCBkPSdB7rF6JoyvhSyw3bV
QNTp2kuOQWc8LovMs2nOaKCeq2zuNbC7u2Oecfm46y6g2ltpV3K9i18QbKElGqityD9wsbJfk0q7
HWrk4P5khBKi9NGrQRlGA8qu6j6I/rkKbp/+uDAzDbS9eTek8f0I2Fjo9tmwHiNrrRWPfnhfQ/1S
/LWGO2qHhEaW7HwjWknKIsyOfQMTK0dYNrrWp5N/Hrvw3BA2+CQtEWOfJUGyNGBZ4hV8xeSPkKvH
KFqX7h8BD2MwTjWQj0BdBOVbblg7LS7XA2oPkrVrImOG/kPWGSspuYt0xa4Aans6KtyZkzQ91ghH
sIcGnZQrG/jyeFHsokZJoelclEXU86Y2goq8pn0bMtAwsORE4xHZjKBNsfF256M6bsX4NM1XJf4N
wJeHeCpIsL1FlMqvDOfnecL0keyTWQF5YBl838J56pllK4ayk5drkLM+zQ2BcD0x20WNsK1ZZHdx
Cr+6/AsI0u4BkrUdotHWzTCOD1fG8jPiZCzqBBmDUAJa+6x+BLUi0QRiDacs1YUPkL5RBaJ0hX75
uItG64buuWQcOpxStBHwGp0ZmoeeQZWH7kxX1AsPFOGVQU1n2PkZBxFOpSQywavOzzg2Rx9YBkgi
S3kU40VcbFWKRj0rvK6huGPBgl6IDK0j6R/F6gqM7jPI/vF0ICBUiLjsf7QwNc9vRlmrZaeBQaEk
uDkDUU/ie1f3D6074nyOr0x/T7cG8e16rVkoPBgtRssqjJztRN2ipJp0wSKbrIWBm1ryR6cjVTq+
0bp+7rR5rcm3at0sKmuYN8k6oH6GdA8itNvcb2/UEln/3N+gbY03c+xbc5gNq0Q7GqY4r7S/rQ/i
wCKI1P6awGUb8a4MN36goxCUb9pORmQFt7MUoE4Ld+dfhedCWGDfyNkmm5tG/yfhNQcjQe6BxW1D
SEThiDrF6LSwGwEIVmm8rWiRduWWn4qUfE4uPEMBRyykFdpVa4wTgwQ2CktVyG5VgBiUr66ckhdv
Cg0+KdgHQCMAzL5vEsVz/VwyctlRi8e+C23FCuZ6v5rAlO0ryHm9WuUYNRLTXll8P0MLZEwlkEgT
SQCi3LQ4vwSzSpbHIIcFaQIhyD0NUGHeDv8QckH2uQOIA5HYuwWdY4ZvUvvapJiu46UmeBiJGXdB
c9CEKyO6eGHgXTkpAMKmoEL4fUSjkAMNDhWJHmkNShyXE1Tae+jNRbA00AuR0SnFry5TVhspxVu5
UrcTNa0xC7sFmULXG43ywfaKZ03D39naZKU0F8ZXTbPD4linR1ADfbGufT5kfU1TcIrEznYTDlyI
i3Htc+WfHzAVThFlPrQMXqScQM+hWIDtGkWsh1Yao2TGfv+An+HYjyeCaAdNBs2UQOP7dCllk4pq
m0ngEFdCZXfjYuyea+UmEPeFtuUlR4SlvXyV65sKTk6w1DhYjArCar4XUfKvbyWfZGvv+iy8xzB8
iAbgWgcTjnIKpGLRCX+reNGM2wzMJz/RpRh+uItOxz/jXjZ9uzMnZ90ntdwX2ABPMm4SDKIyxYg3
wBsHMyP3voyWCU4YvMNsoktbwR8L7KMuwt7fGpqNXUb7IlMaj28ALjXtNuv/qbScWiw87Qq4c9Zc
WWUXInlKpl+m7SykthK1NcYqlCjXzg3rlGnoBMdO0axhdLXSqweLR7nGVrkAF5FkxKRR4IY/Tzx0
9lAZVrMbp5E4oeJiIFZiVs1Q9GGRpDoSEtjmaOmHTmkSmoRYbiv0cFIXwf7m8fdF81nzP180Gn8Z
kgmIRlHPdn3oRZ2VhbBziz7FTRlzweDoCSJsXPlR7PEuOw2Seyr9CZh3m3kliHtzhiAFqk3pocpi
u829TYQybrSTIDj/ProLHYsp8QTbjS6whpPi2ejaoU9G3YD2GZj3pgRrTQyewp5mDl3GaVMpSLOM
Jwl3Wijtyx4/jwBCdjX50YimLRXGXC7wXaRm+PvA1Cn1OZ82fLz5hqouEz2cDWykV1hrCQxdXJfV
BYLpvXxDY9anJFfaBY28dZjNdEf6iO/aO0yfbutdyg5SDhJmUYWNY72g27ihrMp/6FU/EIjPwwUX
Trfs0pm6Hmriw8Vp/fuoLxxJGJqSBUzsOIWk9fsB4bp9FUP3JIWqFmG1QpLKtnBfkffQvlyYaZXy
9vsDP8GdZ9P07YlnJ7hW5E3YUiFxKhFPnnJuln9d4SipO/hSUkeXzUn0U+hjpnotUb4Uq3979NkX
UoWwUfOCRxNLVVyYHcYyxjhuqPzP++glxxIUYsA2EuRDr+1dq98+Gf1rYBBO8BMJ1VhXCBaxhzu3
jqAGMIKJex0AFqV5bHHrjc1/gaFDRgKCHue3IYKZPbv7h5JykpkFqhPW29D642JW0mYfPqFy4BiQ
MxMT8S364le+0hTrnn+lScRCU9E4IfI8e2zQF4WW1LIy4YKr4rG88dKdpVFWOZA5dwAwg2OgL9Dz
06+kxRdCDuXrg6eE4UvIkfp1YBWkzI5GvyFYQEf0i8dkIjE78TWAzLVnTbnS12dVSRGGHDVOLexb
/R/3F6jnAQLTBH67xnm8kF3Q2p/qQpNu+w9deKHvSyHsQHcREYMkK6mQEFwq/T7rrxzgl/Y0dSjV
EKmu/uyglkGnhUHLFIrhmm8GmDnKjuxq4kWyy3i4AvP8ZGv+WCvoHX5ixhCoPTtD5KosWkPuFad3
T1GMS0+Rb+QgXZaZY9WzYYjWEQoA07pJRb4m1qj8Myg9CkincHS6Utw3amAHSbc0vHCrXCMDXZoP
k4IsYrKTTs95J6FvQ8tA7EF1qugpaF91spLpWiBuhfDb6aXtW1e+wOeuPJ8SKjsmNzl+7mC9v6+s
whUhEY/1VArEqz5wRtwDx4I2W93dVaa79c3+XxHHOxHR9gRoTORD9JAlSk9vVeZMGg565914uIGL
KboUgnW0qvBNGOpl2YnLiDTj9/1+Ka5WLAIPdCunNoh2thVQX4+VWC+V/8CNg7kYUpGnJlNL2kEm
qM4kTImLCgusMjj5kD9qjaIqUUohBNsRvkBDNb0wjOXQJPO2fYvAX7juVjJ3ZJBzineFbWoVow+W
UQR4uQy2Smcse8Hor9zDl4I3CgmclYCwVNpH5xdMCG7JVXkV0POevDcsp8POD4kd0KpW9MiNllzb
2xdWGI+cDmhKWPBHzy6Wbmg1V0tSDhJjVZrvJMYRi2wYDhSl0nFVXWvtKheOZ5XeiTIJglDKEc/i
ek2PQzFzTcnxgF8OlMcg46coDMazpvOeW6s+TPIHfkBDRA4CpArw/2wWfrrTaDxa0PQNcWuiP+Pz
wYZlr2rzqs6RohH+gWgXmlfOf7AnaEk0qTRz0QJIRuulUgmbunmvpfuyKK7F3NMcnW0Z7jm+GqUg
UeK9vm+Zzuy6xgUp7SRGtEyFaqNV0bbwIgf4cQ8izNLKnad3W4OGQs2i67Rr59i0xn+MAFUcujYo
uGI+8X0EDVFJIquUxj61j8Z/Pi60ekC7Gg+IEs+6rGoWbgNjnSqPTpmxkeh+kC+l1DZI4gpjBQFz
KQXDrB6gBlTBQ2o+Zuhe1cGuzt2DSuXhf3FVX4g7denLsM8Wn9UrSpHpVAfKdte1CHOo/6YjDga6
DPQw7t5qDNCuLsFLRQkdjQq6eMhC6rp49r0oGWRMio7rUXOMvYF+szKnQCWwjLyPSUwhapadua+4
534/qy5FkGxt1Gio04kkAWeHa9l5YehSjHIaBGfASmMULFLQyQmmtXf+LdJ5+8+uK6v/JjCCnkXx
Ac1C+FLnmAo5kqklGYXkmN2bHjz78mE69WQB0WaMdCN3U0eHLtuPNPwyzrnuWtvgk0x5vkrRz5uC
JLCkKK19X6VRGpeBpwmig7BN2R0S9wbRk7pduYjC93+ojs9avLv0Y9a+qeldNSza4WjUf7PkrSyB
zuzqdK+r9/x0XzlecWf2r3KHm5y5kQQ7id8j/uxR76G07LvoUdVvxmAjZPhXP0Qi0rvYDPVJN1Py
BTUY5HTC4UbTtkl40yf3gr+mzSbhjVftU31X67sw2XraH1G9UchlW32Z1VTh7NG90bBH9Fequ6lS
PBafYGj60T+pvq2r20B6NwesUbVNAzOiMfdDg2vxc9b8ldJjWp1CmsIll02HmqO1TYPH7poUwKUW
CVk4tBXKwKxubTp9v8SFxRhVrmAoUKhQcUb2h1Ir9ekVUVvgxdSQ3kNpWwTHSfCJe84XX2tus36l
ph//xUpH7EGnRA6HmQ7J94HIkRpSC+v51v5bku/AbTRcZUb74a3MEp4vvvIPiTBvxvffH3wpU9LR
QFZp9U1ENWsKZr/MgMgX8NSgE5061G5MNVshyL/2WwynXsXoXcEIvMLgDSYr3I9qEXfCTCtxMnOM
9tGlF6eKia2jejsiTOM2Pk3fvyP25cWQ2N50+VvCWgtT+/dBX6oMTFVBWOgaAQwitWeDzpE4Vizg
iaXc2xiUzHCAlmO61CSTVvoaNgezP5QlRjruvgreArWfFdYrYk1qtiUo169GVZdGNMnfT/V7AnKg
4d9H5JaWmnldIEKA2rXAmrTwps73qbXxxJXcbqrwplWXmLoWjdNH25QItaYFgm/Zpmj/XJmdT+rG
2cHBiWGg5kHEAB/pbDCjGJlhSI7r6OKqg9wYHGPzj+K/txS4gtvAxxPzRQJM3omrVPlbl07fbovq
lLeH/A5JeZpX9OnC7LaNb8gtlGKRtS9aiwth+qw1/azVaqT1d2n5YIx3yDFB1IvoVHSZQgV/bcpL
y7g3g48KT8kOhequfgmkvyJd/xAdhoqCn9X+6UYU/KR4Npg9ilVv2F1jMRO6d5Zu+92r6X9U8MXi
4TEJ7kPzQ81J2bpZbtAHKU8Yp2n9jQLgEe1wvzoU8iN56hhTf/QQvfL38eT/+lgX4axVXzTim874
KM37rly7AAz6tdcv49ERog+L27NliH14N+qHSDtF8oL8v0m3k8RGshog1MfR+1Df+X9bYGtZ/wcM
3kzTscaKjfkEttL11xKJprKfC/AyrfyENWsv/IH2QyEPpmK/l9Rt29z23Qv0BGD6zVzHP3igQPr7
Z7+Q4sJsBeVDXYp+n3UW1zetIBueV42OLLM5ITIdG/lxjBeomhCV/P6sSxcz6BAoiySBlA7Ol3tC
kanI5WREdHvtB8mcdjwyFsLTpAVGh5aEK7Dgk9IjuqapciEANykL0k2n6TI58n3faKZFX8qU6NuE
3Y6IACCJKD2V9bE2bTT2Fev4+5v+sAojg4e4PPEaDQ4a7onvzxPDISLtlXuHk7B3Z0Jp1/Ln3xA7
zBl0WBGAdI74CH3TufdQB/PaQthrruizLpl3D95bG88rKBFoso//909uTmBPFTAzceG58vCoGuht
FVXP9nsb63mCEqW27ZR/g74K2iuJrnVhfaHUxQXBpNMjOi9PNYMeNaNUd46BpDy6m+vsPaF4MsxB
q4GIFN7RcnkV45n6WnezUpjlHy0u5CcOZ8TjU8iryJ1g7YzE53MozVDo1AUquLP6idarcGxglExw
3FmPHLFKkDJTMzTx57h2yi/Nh4HJYTATTlCQ+zfAE+Yz+2fyrCUyInV9TP4M+MPv/XgmIP2QzEMK
6m80r7xnHBRLnZr1zHuxCNcfE1TvX8PX9K9K++NPJQIqm4+n4j4/SVic7nUPG2R6rMZDdKu8tC/8
AHzq4l6cNe/Kw+9ri34ei+fsoKZMoahA44A//rh8K99DWNxNOidFwJ9uZGlDGLWNW/MVX1NuU9KR
+M54bh+irbYOZu/KWsB9yPrAGeQxOSbH7qjs3EfzkUlWnuuH9jY7jQ/Vm/zG/whfhsfh7TU7jg8F
mY20cVfesXC6R8xQSfsc80++g37Qk+EICHig3jMbngN3BhawpGETQxGxxalLSj3HBpXR2XiMDz6Z
pJ0PiDPgF2wH7TyB4eqiR4e/7cyD2xDMAXERjNcEDojhEi64QHL5NTZCp3qHJTfqO9My6DbUZAlp
JAqqta2ottFvA6wcTQ5tXFpm0DUkYdbgioD5ugBkBB9yvlgkouE9//1DXFrayKLpqsG5MmFlvu9x
VDTcArPa1tEpYCGs4c69co2b8ZNLD/z3R30Gct8/uQzKXUb6Ymq1G+rZMT0IdDLclmOaDq86qLMa
BVK3xKBe/jC7cKfm95Yr2C1d7JI+kKIcKRovwF5HUV5iw4uvDgqDmd4u0XsekffOQ+wKczRJ5Wrh
KYmdWMdaCih0hXPLeILAaZRUZaLHYGifBvSTAkRoRUTYB9skdLOyg1lsB6M44oB79cy4IIYH4wSj
UIraoC24lr5PrG8UOTjtbnAii/0tHtqwvdWlZ70/yAXWFT7KjuOw6cV3LzfnnprYgKT2ddDjnIt0
e5c8tNG4oamBZiD6jr9/iZ8fHUkGUSJcgxxFwH2WXdUFOrxabPVQJjdEUTRmYsR7T3KRLVPpebwG
gDKnRXT24clklcnJbqL6n6eTqDdV8dBJnSNoI9Je2qogGSsGsCdQlvoWFqWyyQGvlm11auLnsaxu
jKaYa+oRsMi+l6JVoKiTbQoo+GcPzGxsAd+WjwP6fUrYzJLas61W3Fckbr7irZH7XLjBH7dU/2ZK
sA3d3K7FY2XJS9OOhPgeTXi0p0bcRo6iPEf9gitwNokBtv7zmB/ybYzzvOdKC73tn3tEZnSRsx44
liwpO9Aie79F7qvKdqX4MQIht7TndNTttpLWYoTdkbeGm7801UmSaNx0wAWtqWXvKq/kDGtfDIHl
UsQqiztJwRk8EW0vsXblaGzzoF4lrrwrROPYjcmV8tOFAiiGhpAOUZ4BAv4D6eK6kBCkLOqcukVV
tEX+2BttTeTAZQWYujvvBvEuTcSlLBYrpf8D5HQuJ5xDlcWtrgOV2pJuCP24jrHWQkRYDeBaCk+G
GG4qtVxYQnUXBJ1dp+6xS7vZBBnJleHKmXWhicxrIJAx1UWQjzk3QWqEQIgVM+sdo9u1iN+mjsTR
7E5BaHCLGptECD9C89BWXrUzF0b2lnDv/r6HLggGY3ugqWxxhkDic549pp0VGCEX2FDdKL44z0zO
GxNvD8LuBTEEiD1/I4krP8yXet/bCAxjALIbBWFR6O4ivka3uVCr+j6gadd/SWeNvFJwS2FABWQo
DvKkOpG85NnGTW+7NOFgx65ZKOZstt+nwpjOsm/7G8MJTnSTUhmCVHDavj85lMS0HIOhcISGUNFy
k6em6JasbJLPUCx2dN9XIC3Zq1jlkHdQBNgU1ktB2BELo93G2Sz34EkLwYoTqTZpVRlIQ20qiaSp
QYBREY5oDG6tgkOhLP+awNUCbDTaKgCcAS3FJZhyl2jpSO4hyWlvuXD2mnxZZ4+CQYxF7QqaSmTg
vVSNs0wJ53FPhFYhWGeMG7Nv7yy65tileaK8KMJXpTm4oLyUKrCrTF6UVGajAS2GVMWrnftbQ3s5
X6EIs2i9YCmhVYt49H5IgY9FH4Jovmvmoo3RqQuVeUEs+Pt8/8y4mW/ubJ2s+xPCcfalC71C4hUf
MMcoNbgzr2HiLyy5tFV1XBmFPC+4PtUByT+Ex42/XfOcUqJApHrtNVCuu3TjDR+e1i1/H5Yy3d/f
lgEyKJO3H8jwKRE7v1ZQ8xtlhOxbxyDSQcxwUwrWHMqFCT/B1B70zlGTQ9e8GUwtoy50W5E/Klm8
xTYL/Y2XvBPmCWAUz8/Qukpn0VjZoi5hLzbiAadj4xGsi+xGLx1pRCzSiuX96GmLLJSf03jBvbNR
fXrrNPR/fzHps6hy9mYmNxesd/Y6q/ysqjCk5tgGCuRsF/FBIXtJE1TjOeeCVFqEtWAX1YfGgjJS
sls9ICpcUpUsAyTTqeHRkpqZ8a0+KdJXdqV49rDAfnFRC95Lba3dx6GJV1LgHbQi24nhSyM8ANFy
AT5GvTGP3eXkwKPlLTqN1A+Soxn9KwlGDZMWgbYAGr40u1Mc3hjVdtJ1r+MXiyZ+7OHpbNg++pJJ
5s5ktCOnOkbh1uTHp6DX5qk1LhL/T2h0ADdyWxbwFfXwF9VfQownJaCI7ARXxkWcizdBub9th1nb
fwiww4smhUgV2FItE/1OqUdqZ2KxNG8VPAp6I15x/3Gjq94mHT+EQNtCQgvbcaYRnAWNvx4aZJwx
n45OSvrUSfPM3VWFdh895ALF1xT5JiCKbvbSoc1hCsteeanMzC4QDKHIb/CblUFeywO5lrEpgngR
mPU8zf8peksF771npDQ5qLaAijOEudvfFRJyF49Jhmx085wEwkKOTrlbgrSN9lbqX2nwf8rG/lgx
JKeSCu8DZaOzEKup1GiEOtPSu/qgo3nfJu5WEYO7wLopW58jObVjxborhBwtsPxGqMpbSypsRQqX
DYFGgyTsQJId3Jj6qSShUKUIZDJwkXCVWWjpkCIUIeyH3i45RWl9q+iEKhlJhEb9yEkNWgXJKhUa
29PQO0jMBYfDMuw5kwZlbvj+a6qYL4VY26pfrmqK0C5+YWrJuatJS6TNfXMV9K81sUsRGraFdl/d
dsu0gKXXrsCvykOzzNJxkR1yK1zK6rC1MoSvPdnmA0XpAzIgNHvV+QDMII/LpdchCj0WCLzl8zRY
DeW/XPww02BuDMui4rMu7nsRDqLu2pJYz8PN9JHlDG8xtkMQv0p1fiWMUKYb+vwbkXxS5pCIhKHf
fr+2mlhWwy7XKHhnq4QoXdWXOUzvwXcUObotdXXOgX9flTcwceyEuEeTsfPcFcRr0x6oBH1e58mh
gchVFacxdYtZJgyOQtrHvrLElZY9pmrK2Wce9OSuRUzWsgM32dTdS06U75qoDNPKkJs/Vw6sH5Wi
6YKYBKFlLmUipbPKDfcVchNuwoVMH9unfm2muNqSjRbVHIEkGt/yw1j2OA/6W7HMKR62G6qmM/qj
M5U7K0xLYmzITtFQIn1+TUz6Z+/hc3yTwBkpwVTL+j7zXTGkUV0wPr9ZGeZapFKhkPb3XfU/nJ3X
btxatq6fiABzuGWqqJJKybZuCEteZs6ZT38+6gB7WyVBhXMuerXRWG2yyMk5x/jHH1zhWdJnt8EB
cg5PgenrseWwHBsK1Cl5a69NZN/HHJeLAAqDzByElAVcgT7eSlDEUxNJVX8Oy7vOqjZrkdCZrYBe
wHRIU/BNHkGwwNBkPJOl/qhj6+KMOJDMTfZe53dIW3QlO8JOZn+0Zi/Vtyp246Rd/5e1ftFmp0A5
LpbiBDkQeCC6ODME/T5TddqSymmms57NzjI9LrPhSxXNT/RXlr0ST1HTcqCisPsSRowdQwvYEFZs
iaqRbY1S8y1e6oCXwnjlyLPWn/35seDUsarqcZS/eCytpJXMB4v+PMa6r/XiYTFncjAiP0vCTcKI
Ix9f9VrfTNIB+35bj4C4kgfcce1EHVyK4CVU39NzsGaGKXgn9ydB1Lf1cCgG3K6pmFLxQbT8TEbk
kB/XCtEUg1MN4702fIvTij1pG7L0tKXej8NtuxlBsoxIpdXvobUo9MVHwnWhxauzo2Lxw2BdtmOt
36h17ggzdgq+NOobLViOWI64PQbpta/lHlURAiBU9qF00Po/lnVipfXS0wR41pm3gnCuMUgq7Vmc
XcPYyfVrNkdbTp8lAemXnFp8M2jtDOO2xWsIRv9g3oiclhIavSamOgSfAxKtykO5up112ICEhnkq
oiuw5Keq26QaMf/3FV0gDDk6aKkW0PNG8WsX3Sr5SYivXOILoGD1OgbllkDtP9lULJSZ7ABGd26X
F6v6iYejMjx1JkyZ2gOVurJrfVE/moxuNMAJCi3a1I+fYlybU54mY39GCO5FuY8jUKvE23TJveA5
71sHGw9br56oLK1o2UwjDJ4wcQL24uJayNU7Tf3iA8DOhR5TQt4K0+ZiCw3xJhlCKevOKcKc4KwG
ikNMp9HsJ/Pe1E6GULkIUbfrDQy59tLk998/jS8ePSpHJrM8d6azlxNwsxs0qwv67hxWz9kM1CkL
EU6aT7H0Yz2U/98vZqylCvWKgjvoRS+rSYuUilbSnRvhhf04aGYX3yU1usfTXGVj/v5q743A5bOl
d6bOXtl0gCYfXzTM5qIIcQw+C2s4HzoY7axpJeUmOvCWURMT9Mb4zYgjjzqvTyNGrYJTFYszLItT
x7Gf0eT3RJ+OLbArPY2C5UA3SJsQVDZrl2MnB04pPlnis5FPO9V6/P4HfBEaIDMMkDG+FrErR+n9
8QfoS5LJhWa1ZzaBMR2dpmu8yGipx2NXJLJVp/drVKJcOU8zEk/EmtVi7XPzpyyVCHqXjU53uuAM
sYTLU1n3u64s8YAw/qNjDbL5ZKjdnxGdp/Cqd8sWjqpTZIa3qKdQ9BOJgdu5y3aa1vZgHQeL5yYV
KbvuXQ2qFUjqLqteGGZjyhNdgZC+qJk4DUDzxFUqhbXSx18+MpMpMrNpz127gwij064F7a88OhDw
e+VSn7aDj0XCOxX9HzzDqvq0VhSKBF0/YCwpjLdz+MR58/27/ApM4tcAXICHKew8F78IvSej7VFp
z5ht28tcOzoOkcloD33hA56Ebejm2ilMiG8NID7x8HGklq3SK66KI9Y95fK7+PdWLg7dSRublpFX
e9Y4Fa15w8nmZ+orhXxdYVVbLo5eAXfJB6n/9f1TMD5VjBhmQtgFEsQijLn5xQ4Q5HoI20hqIbOK
z5F0HMBGpvD3CvqJunnXhe0RbyadrAyb3hVd6ugIhuQE1EOoEdTXpFoXHt0f7m31Wy0+arnmJcTH
KlGySZe3JO9uwV622vhj0DK4TLXq1kLCaDGmHei9fla8dnnMMEqx6tAbosVfZIWWs9zqDRV4Wrth
WpHvbJOl5MkMTMyu2BhV7ITDj1Anc44J7Jg5QOoBUxrc4JAahWHmVeHiDyLh7Q0iOUDBaSjdudsl
A+YtoXhriL03qqesHO0Aa5WShkSpU1L2iFrAm7vvvSZqOfbnyAks05uoVNX5ylb/9RL85+Ff4DkF
2tpSl6AqdcZTLJwkyhiZeTkpbNbrhK+++UuAfGKMT6VCZptx8xAgSvt+AXz62Nb3v8pCdQnfZsO8
OO46ixwFpazbs6SzraaekW/UiPy+awtN+jz3Wy+EMzSTIIVRgPxxA6kUpS9qZWjZ+1+0hrTDx6qf
3B7kHudjN2za9/Mcv44r3d5XAxnMr9iyV2OOVVvz8cKNYUZRNhvNOe2OLa2q2DyJ7L3NsBPhZSwW
RfUkOcZwCsYzNWEnsMFmb0QeAio/iNiFWPCU62sqrM/HPCln8ORXP0We/yUlWe4U0RxUqcGV+xRb
ogudXNIO1oKwhqxw66rt6Of3vF6PjlcFPcQ6+KJo1FopwPJabM5rW9GZkzvhxBgMqRfyKek1WjOG
99gFzNPLFP6RiRkL9dsm70nV0vwpeRLH+kGCdyjl9VMa/ulqfBBhf2cokVIo3vRBHlY9mfy0wi9t
AQ2mbl3ThaxDmttkw+nzWo3Yysw+RiEmpHznurLKTGDiMn4aW/zm9fEhESXGe0CzWu/AUQlkvy3/
I0fe58C1QDeTLPZS9gr9Ktj3eSPkATFXWGnia2t68YB0dcjGtGia8zjnXs0isMod/Xuf4+yBsUqm
O1cL389n6npJk2Ydy2KO1YtqorVaYzbMojmb7T1WYEd0DU7ZtB6lx0MRXHPD+3LFwaWFQMYIkOX1
8TuwQryRtZis3jx9WKZDT6Q82/2yC7ub7poo4YtKj58GT20VjOECfwmDZX1cVLNaNSszJ+Clw5N3
dVNbbamIl+y3I/OC0DgZxllFNzYEgJSVYWMxWFfmBpmFZ2o1lRQNpj7bEppqIOVbCUnk2kWyYVOQ
j14e/9CSap8PWOf37c/vN8Yv9o21B6DKg68NvH1J/iipwfUpixoI0xSe6TFj1kO3GA0/wbFBzegh
T307eh1uXqLf1RLgbuhU6c5qWlLfCQecQI1239/VF3KU9a5QK0NDWkvQi2000/tONHKjPpvWqe0T
6Fmr2PuuNE6AoTp+YhQw0NnmA6n14nSYieYLfIrHRqhAeQhwZGSSaafk2v7+1Y2xmcGYXpcXlM6L
gyTKA/DNOa3PWWf5EZKYUoFCi9EYqNg6EVPB/wDljiBmFjaBETZoC19WsVc4oJUuwY1N9iuOg0U6
iJUXDteG31+ctgjMKPVAx+hAMN/6+AHITV7kUjPUZ7GFtWfoDzgP/Ezx46inc6AudxlOID2BqYkV
7tu7VGppL7NqX2LFo0aa+/2L/Ppu1m+fLQC+83th9m+VK8W9bKUhLzLfVGXiGAVzrfiXAKqb5GdF
BDzxVzRb+zviVFvAuA661k77KyLqzzMl5vNrN2Ox6SGLvTRqyQ0tqrNEqLCP4qOC3AKCvLqkzaHP
KpJ6nGd7p8o6/Lv+UwnjNLLAnqTtzOBswTVjMQSm5dcoI1/sjOucGsdKDIeYk6yn2T8Ppw+izlqC
oFofzmgSODn+ikzoCq1TX62AvrwWSPAqEuUfl6bggypIGUz86gztIMN7gJeQJDu1fZxwjPn+pX+x
BdP9/u+lLrbgWFVCXI70Cn3/fUTFwzfaWCfIBwadXKReebVfcGJ5tfA4yEiHSM2x//EpjlIpG3nJ
qx2rPwmqmTKY/UQJNvXUbenPb3u93YqddB+JNzK+90uC0r2qIUbNTpsqDvUUoB6OudVTNlAJKYi5
vL6p3CZkaKoIWFnkXiFVTzHVwvcP6guy5XrrUJ3BhRgt6hdFW5GMYpZxLKxFWzyDQ9V/u/FF4sNt
xdqB4pnnxqbK3pqS6uWqLcn6t3/sxz5e/aIfs9RxLAWJq3dj4SzhU0Y+OVpyJ5cVD5PtgR2/19Nb
sZi9dU2WlbS7jpZIX26p8DVUPIRI7vu/08l/vgJiF7Uxk63qrDZvDUW5OBtUhi/waOGqrZYfirfA
JU4nNFCD5mBwfTBKggwVc5uNlt0tuVuNgd1RX8dL7ev5LQNjd4LCXjDNqAjGYPDaajgCz142Ra5R
I4UADI07gh7BKbQo3uWF9EK4vFvE3jplymqRcSJcljzAoyB05C46Z8tbFndrz5wzatJp6rrwrCRk
ewZPxSmaXswBSjgTqimiiRH3kWZ5Cm6clnJYn6LqlsrgzVCSi3IG8IPg4YgYlERt7wzwhMqaJOBw
Uy+JG8OaiaUEV+/Fjo3yp05iunzQmcgDg3Y19pevMg9hJah09PP6WwcxrxnLTcbho8b1TdRUz0b1
GlH4rwjOpEMnWoPrYAOyh63knFq03E6v9pzjedDaRg8cluieWMDwe87k/CklylREGzJ03kTxGlrn
SME2Mgqfdes1JVe3wtuQeZZ6OwJQff9ZfFHEy8QngEpCucbR+OIEC2IxS8qyr87Yla4T5ITMrVX8
d5Vo8AmQgB0GRcwCGpTgB17adQfYUSkEUHdn8hxgK74m9a+oIDkIyWbQw7u7aeI/ndzbcXGlvvm0
Q3JhGNYgLxC7cT+7qMIJPlumWFha8j/JMWEm+WhZv0LzCUuiYvj1/dNcn9aHr/ziWheHTKI3ojUO
Ynsul9qrYeAZ1qsgvvWpFwH2DFm2BfD5/pKfu+D1moheQEF5uDAvP27JUizLnb52wUmLa1DvKSwk
8wxRByRtHVpLGR4mV1bN53Pg4qLrg/hnH8l0bH3AVtuzme5aEdjFC6KdNZzM5G3aRvPbSqlhi3Ni
XfA1j5qV9A1TfJLaW8oNufIm9ZRWHiO4ANMqNTgqd5Ph0RB9/2w+Le6Pd3lp1hBLcinVQY9uy3S4
0TwT4Zz/7KprGTryp9394kIXlaqAnqBXViizFo5DP20QlboV9jEAUus0SxAZtxleVQiuTnFtwcfI
YxxZGn9EGDamL7wqrYW5AVMF/TKeL4I7dXQpkXHliXyqTC5u9KLWlxQpDkSB91ao8HkwzPi5wkFs
cleZmp+rwPdLrb49aAxE/vvjEgGzSQdVr1pKdqb8jXJMclI12MYQM8RMJ+X+lylom0S2NiK02Tw6
QRiNk8QzApID8sMcVBsRpPv7JfHVboDUn4whGQSHPeHjXaHybzgXCnDRoITlYa6LdYX+FHIUFuQH
V/tW7atH/u8VL75PJW9Sq2zz9jzIzX8daedmILtNIuAC9FhyapR9508QHHVQ+ShRfSH4BT3iUPbi
LkjgNamvgZZyFJ5bJoW62Hl5qnkh/KWS7YVsVSLtbUN/S7PNMr0IhvmQzr7QvKZk28rgTDHpt5yy
s/wnDl+DARN1hvIlnQHHTK+Nv4XFPE9t7eG3ft8aDxKskaRsmTX+ZlHGcveQze7YYAM6jdQtfyKW
JLkam+/fyjtf+3LjxMMeGx+0N4BJF68lFaOkzGu5OWfhOg1Mn6tduB86u6mZrjK3cRUQrM4eV7mT
A804NslGdkkEECG6kF9BlisTPtkOHoyzdQ4deAl70zszzI5q3J0xOrOZuCZPMOK1u8X0ik36MKo7
3YAo7MXJla/s/dT87udcvPMiLtKxzvg5s6e8xSdrK3vBTeKqeDfYIgiEA5+IqmpX/1W2/b34F0YW
jhOv43+mY/wB0m7/kx/bt4DsL9hXdGzEmZf2QpYd9NrYlt+Ch5HB6SOk38w2/p5id5D8tvII6/z+
vXy1gQK54HSDXkVnxvbxawlCkWyUsW/A1nc4vtsi9xBafgwB5/sLfWacslv8e6WLHbQSMmMomqk5
G/ntBD+g0TFTl/KN0BzbxsP8tyqPMgwxcbySNPB5Ontx5YstUdZDFmXPb4xNRzPeQYW59q0D0KY9
OAbRMygJxh9VwOd2rV74ajcCpkNiaBC6y4T44/OFehUW07KwTqZb+lKmYFF8mwJ3csnkWmDKlxcj
kZMhtI4PrH6xIS9RIRGXxQ8N8AzGGZGnmSCrDHy6setEXu788gtg5LxKct6PgMunKleSrsRRu9Jy
0vhcKE/ggrH6alyDr96D2D5dSV19d8AHqWEvflY0CtE4Zyn1Tykeuug1bjs/0/TbRXtRY7D5+kiw
Tp2UTxVzdtz8fRhuMVBEjfe7trwtxq8whYVFxZtYOrvE00rCGpkllbOxr7O3EgZqalg2hB+sHLAj
DZMTZBLPhP/MXEox/fK/MpWZNdVO9JDrDr2JFMANyZAKACtm/SlC6gO+9SYE8o8lRF9mon9myFoU
nsEAPof3rzb5SRqlfTFWpP/eV4mXKoQZ9bofTb8E8w6loN3CTuhWeHAaXbJ80X0R85Omx4YgnwGv
2VLiXwhroHGlubIRfHmao57/n6d8UUXXbVSkUm8B9qe7uXkqGV7FqUKuEmIvyPIwxv0IN2l4DqeV
rMn8WE/Me3EF/cP0VujVQ1anN1XpX9k3lK/WGcNjnEQMVf0kZOwmUVNBxBpAXzz1dqN6MCPNWwkO
SbpFj1UOhygkwthfu3uYod9f/quzHWOD/7n6xdoLosXqmwIWcYGRLUQkQhZSWLJ8U/8/l2JtA/Wg
s8fY8lJhnsMYDAsDZL/rNnPpCaavmDjNcB5e+U3MSz4/U66jAJWBU5PNdXEYhwIIeTdlzVlpZc/M
BgwI/FDrfiTR7wIDV4UNOeiw3ceEDeoWo5TNuDzGYuBas/7GyDaKmKpwPBPRjqP7WZ3qh6EmAMJ6
0pdzKpVro/z+7wAdrH9h3vUrDD5N6Xb8seq1QGrtiPKEcy94rpXk90AYR6ElmEofdD7oiV5eo5Cu
/WYZfEEfn2B5bfn724aYedJ4BpOJrTl7iQnzfgBgWJkfQkxWhPpojNEuCgdHGI1daYneKDWnlfia
z8ofPZkPOYoAmfT1ECjSZCQQYD3cm143/NSrA3+pW8DgM6L23sChSYaUvTqtDiaJinCbo/CpAeta
9dhhJ9kaaupBVu1xMvyhNHdiRd5WjLYkyh2TEEYaNUsTDokBs4TxOEia00CY6eY1mavd5bLu1dZr
JD5OlAul0UBUAo9vn5Ze3a/TcGV46FbeS3y7JM+wmjKI11EMnSIhZKn+uw5BxNS6l5L21JrZNgaL
1JbfljE5ldTbvTTfmKQooZWIJFwJEQWa4h9Bf1ih4SUcDkPXbKTqtKAGtRR//GH2Mr6hAhK3hkzH
wYW+xlDlHdXrhNHVCk9iXN5NdIPD5C/6z7zUca7iYYzCW4nAYKZI6fSBHJD7wBfZdrtu8JKB2hvH
hAXreiATA2C4lu+YKORGhQb7PJT9Lg6PVfhT4RPDZtLOgHriNdQmNJiy/gpCBjyDvIHckMrxRtYC
ryiPfV0cuf5Np6E+r16keoDidauZ90bndU25t4Jw22eWLcpQKDtksgS9FMZO6nEYgKdkCtm6i2Vc
UpPjrXWnYcI5pKanZfffbyLvmpaLE+zD93ZRLdaxQgxBg1VmLv2K2myf6USgBPvJb7e1+Tjw6gd6
hKiV7K5C/SmOEEjxv37Q2tcVPsHiWSnoJFtbTjY1E1DmcHQNC4wFIEeI6xjwouuWk/mvVt/XSbAy
Lb//CV8dD6stORHckIVJO7jYCLsqtCY5l+vzrOo7eai3ekcEeEJPbz0pVOG6mT5J+FUPebgFB7ot
59SJoGtLEMHNHtUeM/M0t2zK0Gu47xcnxAdF0UVliUHhKOWjWJ/DhEQMhGoVgLQu5E49miSjK5gl
cbvL5PeAj+swOBwjj6iWK0/onSh9+ZaZOzCcNeF7wcX7WOvpVdAvXTBCpMbvAx/FDgXuKtWuKjRx
vCXbeg2xAlUdFfUiRFfiyyCQuqrlauQWSp5p+lVINDGus24h+Enm16Q35AxRSJ+2e7rZBM22XRcu
6vqs3yeLj4nM+i/Qc9BD5Lx2V2k9I3Ma2SX6UCcx7QcLek5cUTp0EuE+8I0dNu56YACzjbBqNL0F
I0dOz9EbFrd7VUFyfsgCXvOHhU4r8uXBq2I/DJ12uOHPjeR1Jb6m+GA50uokwbfqkHgzgPEm2H57
0e2EFJ2ggOfkvt3RjjWp2/IXuEbpB5U3r6mNTk3lgyhBRXWEe8xmICYOefPglZ3NjCDhliUHVwj+
/Y6xaWdzOuQUzAMJMV7Yb0MFsbyLvh2iZf2YW5vBcCthVV1XKLZ0j6YJyLEixKA5qvEmiF18qjmL
Uri+aBdN25D9vtou9KFw2GnWz63k4FcDREUgktg4S+FQycSWT0+cV9cW7FfgGl46zKmIV1fhz1zU
zllHiG0qsVKMbjPgWZ35CVSmCEUZum92W9skDTBlRgBH2GX5xOiX8b3lia8KX3fUsDPaTIOv8ugq
xBpuIziagHLYJYU7lm96HFMsiIUwAJ2xcPm/K5HLhaoIU05vURx1BNKHP2mj11Rr5HO41jgFsHBC
TIdjFcAXDrrYUGfT9KrVyNhXusMo+yDuIS/oOZNuUjxCCFvvvMDYWsBv5DXvltTF5Ib5QQElnx9Q
75tpJ2iuAPUq9vTOU9BwPAfpsZA3NVVc5E0LpmyOQvnsTE/MRaKngiHRaAOpx4S28+dfYesoNrte
RTq8QhCWo/3qO9t8FcDoZ1dZPGVyMYQt8VHq3Whw04dG3s2PYeDrkkNyJ6K8ILeza17g76Owy+8d
uc7qAi/R61zisnzuQtTIJdPY2ZnMnTJTAdjJsRH2rintK9VbQlew7OYu39Y8Lbc21q+nEm2onOQa
yNIhx0E9JFmDWeXWrI7q4BGnxVJdQYFsK+PFHWBEbSfFBrJNmLj0LfJj8BgeOw+wI4X2AkTSoYJ3
1HpjSX6o7rpp0xke8VvU5Cz1H+r8J9RvjMcrm926Qj/9djiADKPXWvVyr+vIeIj0oK7PlfUKC3FV
5NXGAJ+1ITTjuLKzBHEbT/OuxMCHqMcrn9AXZbnGtSFdc21Mxy5g+DEKMq3RsnpFOSesKiIF0+tb
WXxQzSuA/2fhzwoiqroqkUOtQAS4qJXFfFZHKc2r8/CmPICEp/Nm1plvOAy8y7VYcPPH8tZIPWxM
IDXxP7WpG41+Pu27fJeOB8RcQetmxFXZSrHh8zAKhwXOQd8U90KwM6MfhrERhE2X3vVX5Yhflfr/
3v5F6RGlvdhNRcFQ9Fn7af3MJziQN5gMq72dPVMk44MWOGLvN4krXGndlLUmuFwkmMGQIrkm3mvv
g41/ZgiLlGviIozV2aXsmiEkVDZkACLxYDrzAGfNxYolKzmz7PbX1J4ay+UzyepNKmwN0Wn+IoRX
zV2IfqJ0jP62v+0gQqebUsXofmMSi6VsE/FKpfMV1M/trjiDanHPn5QFiyLPWU9limDEV3s2Heai
MVQYBRqMwKm9NGg3GBAqc4GXzlsHn9siqwyOuS0NpRPjxYKoc/UoCMjRUdvJUzsKS0ysrhFCvlqc
q7EXPhng3ZJsXLzdIsjJcrBk3m7uqeJNJd6FwWme3Njy5uykRjudNIiQqhs6Kx71D7LETsIc2mlH
PMpdvaABgk7r18hdKNDMzpNzppGUHE4bbfrFl+N7yVHTI7V1LDsYrBvulZ3ki0WCDz+gMEzx1TL3
4ic0VUZ7tfB9NcofEfGrcVbAsHs0u8Ec+EV0TOrxCIw1Rwug2c2i/JSuDbs+07ZW7QS2tLKsw/XB
cfNj5VZkmlIOhliezTWBG5nZfNIhflJ+6fPLGJ8F9XYxH4zpt1D8V5NVmIxuE98I6V1X/J7nP2N4
ZdN5R+ouvhzYPaABGBdgkXxJ9EnmUdSEyizJRdipEAgqkgVy5VHdl0Xp9BMx6cgsS8rI+R6h0XGA
xJX3ojtTEtVDtMFxCofZV7mPNgaGDfAzS4o/nlsZYeDRSt5qkTHq8knBzJpRPPk7dfS8DtDXhbw2
lSnmp70Q+jPuNVOKbrf/tbbL0E1L1cIBMMWJSPBWnnTWd3ulwpglNB8bnEl7E+KFYWu95c40XnKp
HrOYQpG6LtfGDcPMlxRB0NqohvquLJfbLmtPw1WZivbFPBrPefYdCIV8INLFS5W1JZ4kIeUZIiRd
GBPscC4VCzefbuTUQ+phyge2oNFiJ3dLoD3iE8aNnt113YNhvFTyayz9NNLHKPar3JOkjbUiYfug
wTPBF+ZNd9PXG1PdaCPSR4dkJRx8KXsE49CYhwnudbXV52NZbplGRPEekExWd1NyKITt958Q8sPP
Gy0/ldk+oV+a+Mltt1GVJaokoTjnz62Hwve0uCjjt8Y2cthabdWj8XYF2cvh39rSa+2wxb5IB2CG
Q3HbPtUv6Vk5PELkeMQGyV1cwa5PDVEVf4Xb7liekjt9gwzdgUliC/Zih/arZTP48Js7mpHmLib2
RrTjl8xtbarZrXGgKPiv8MN9vJcO0lZ3FhcWlpP4SGM9Muu28SHdshEFexTq+2AjMPuA/fvc/s4e
s0ftZ3RX/sah5Tm7i++rnb6nCsTyCTkqVo/4ZL3i3YMrVbFF8RzZAg2frdsesR2O7BrPpi/bivMk
Hvkedqbf85/oMD7Ox+S+P1obUIx9jdmVZ5ylzeyXbrI1fYqmE/R/B+erm+4JroSX7fEhOAAU4QJ1
O2wKjwgm19xKT3JhL0/NXt6q22ifPsS3EE3NLWpFn3/6sgvm7BCx6CFb4M/QZrzSjX9qTmSfniAs
OoAbnuJlXnfWnqKD8TtdQ+hXrYK83c52tZm3Oek89jZ0MUW8zZ4CDxxni+LAs1DR2+2P8JYa3E1u
rLts8/1Cet/nLrYdajoIotjimdDuLz6ZWRmGOJ6T8kzkr04yef0YtTsCK6TsWHc+4ra69GSAlJLK
2mfeTUIr3jAcHotJ++JU4GIttFon71wiHKraaQkHR1WeOsIAP9qRFEAzKDvEgHlp5xCtdeUHfPnN
//MDLoo1Nhgp1KyoPON+gPK1S/1GcvN6dUibMOywHBWwK/cty4cHI81uTCucUHR7OIrgYIqBp7p+
rh2WAso+VEELMOtw50eiWga8tQz7+/v97CrKeffvA784/JamQ8Pecr9RiSeynQQY/CBe81UL6TV+
FgxkQWNtA13BvpbRxDsDDm1whx+0m+JeothI/IkaKvWAEBi5f397K8fjcjkQ5KaqClkL3OcFB6QJ
glxQs7Y4N0QAUWXvyhlFS3SfkF8ov4ngc99fD8+rLy6Jky87HAmAEkLrtZz9p2QM0jio5ayuznXl
SO1eCm6qzDdp3gUvXZxgcPX76mboXVhtKV7+xkbBEW4GdsQux41HD3OQjABfEmEcizNpi6DYMryO
yazl9pkrx7vA8nIwDDrn9z4TjW6lueVheiOfJLlTjvWerUh4SHM2HEQdPlpyBrryveG2+ya2NUZH
eOSPeLS5fBmtuLXg3vpi4S2yiy9aBuIdetxx05GztE86z3ojOG0lwBIe+xeWVyvayp8lcypjWwp3
vPUCwcQMMukt056QGBWW3LQZi62c3mSlP3VuqTEVdVXyhawddXNc+5W+oYYecLaxnByEO9vhZcYA
KS2dJcLnDMdpTK0AVTaoMSKyk9WbQb2tlK3a3s7CpmrwHkUz4WA3B3oQ4YT13pWGe4XPE9Vy6ZgY
1HFEM49FnYgKPXTJZbd+MkQzZFv/T2rdmWjrEF0raORG7f1CQ9y3ojeLYJspT30DyGPeA8X1ksML
aLijBoDWbvcsdu0h6yHHdTgp34oKHfTTnO36yUsPEVsmYeO8POjDUGgyP5W2Y3A069+GdjshVxSc
9UWDEeFTkLtK4y6EVQfelPkx5e3sMX/g27d+Yk8owT+rXYKu586W7uSz9NY+4zv6IP1oaxswBcWI
uOwS1Zs3OLRghFvySvfRBq2kgl3Y6GmqG874I3KoKFtBsOcfQohbL05xFA7Q5LF68NP+UKe3FihM
6XfgRWAxvZtoNglOvexQaaW49FER4YRSk93q8AApiObfo47Vi908vrS6T/hO2zgljo13JTM/5sOz
l/8tfQwamTDgmspqrSR3nLdK6AksQ/g0+mp9WBmeVfqMiYzQXyryc6Ae3scBHjH7MXYDazdx8o87
1dhn5nE2Yx+5fTZga4b1Sh39CsyWBlT1rbTbrLO8VUs1LcS7gZunDSdX06Ms5Mg3HgPGKUi80vk2
rw9TZABIRLbZmns0Ntsqqf04rvyEFlhIhbu5YgnlG0kmR/MnljNxvLhTjEUCP1FKjmL0o0OSW6UC
aVI/C3lCslo6AQRiObF4awqystExOmFbmASKq69CdIRgJAs/0Ppq5e8k/Fv1tbdSoPHERvwC0TV5
gIMDIIk57WFln7ZD5QcLNNf+LcilzTBH8EcWeOi6o8ETI2oLVdAmTZKjWXJaGJI7qcRoAbY3D+Nw
IyqLDwkHKsQaV5l547TIZF6tqhNZv63wNLWk56w2gc5MATflMGDgRJgyD7KnTtGsHFWCuoEWPmuZ
V8y7QNuOOq+wV35aCznoAF/Dq8GUxsK+0ljOLa6PcQ9Y+VTjEqUewReMcPrTdxymspOYhZ+y/4v7
tnCru+Y2p9arnyJEZlbO/AMHn9YkPLBlNH1mHq5G0/oskHY04l1aU7VUcbbhTUgVtQR6CXPZjGDK
uNCyGd9mlZPlYKvWxOC5vq3bbTtMG1WUAK45B+MquRPF7mW1ksmSwTGNwamD7LFNum1en/Syxdlc
3oyC4eXt6Efxxix+tOnkzSg+e+WUBh2DqMid58qTWoxejxnqDbWMDqmmM1weOFQKHacGL1uAJpyy
8+CZawZRQtuUOPpHvukk8sbCiyeXJURXHtK59N58asrBNqtXPQvoarDRBGFoc2lXYLyxPArZ6Elz
vO+NQ1r3PPM3pdgNa+Y069vA00gg5bPutguFiqoXW8b/Tqe39qTG+5JqudnyB7Cm2wUktS1wY1Lj
bT8/dkAASwSRarovsXSKRZhMSTQ7Y564MmC01gZuaTFjaxqvyIt7hBqMAhkHVgKhng+5dCtnRMqp
xWNc0380phOEjygp6XP1+dQD+M0KAA0+PgGapgqyMkPAaG1S4JFZfK8dKoA6P+tq7I8pJiQYLRu/
dQ3n8ewlK3s35xBql9+D0TE/AxkmOoU8uhQKYg0XemESJ2bma6GMvkTJVszzIRz6rQAzPtMVmGO4
8wAcK+xTdbB4CJr9gZGtnjtNYhyT+X2IGemkPKA9XfvFWFmAsfP9Ol4RwvNURi8ShrXzAvbKW12b
Q4GZ50xeItsNRtmHlXWxhKgG2vP6l8jwAv8PYee13DqaJet3mXtEwJtbOHrK0Yi6QZCURHiA8MDT
z4d9Ls5MdU1VRMfu3tUqiQJ+s1ZmrkxJSfdJ0/nP5m0SJ7tq+/UsUUuJkYiapfRAFVbwCULttSpR
jmXJYmR+F7lG6DxMwXk8NkUyujOdNs8iToFB8Xk2MLaaF/qjVpePUXafbPb00qCPs+ALEOtvZrus
5kmSZ2rH5UGkJWZ23kiGZZvTOoxvjAywU7GemrX7Y96CZumrBvJg1vHj6gXxgTcdRG0iYpkODxLg
C7TQsFELDHkRhXCmHOFy5RM0YyteuJwdYz/FV1y5H7ItjbaKWvSeXeQP8TuZWx0HCBjyQj1g/8IX
KQZUBnbA+mOmgqJ16pPFVTzeQc/FbawsYtNVceyDNIKMgVjBTgXpABP+bjm42ltF+e4+Oo+l2SaM
Ny9SrGDEVT1uemsVW06VLIOUa8Hudhij5APnGb4xLoVRi/Ua1tSSjcdSAkd5xIeSZgSEwHA7lige
z4JnsNppm0wnv+I+jGogzr34CaLvyQ/QURAzD0ljOTkyphiCH2q+kXnY5dQwHpxZq6Bjtsyu9tO1
iACk7DFzsospQ8vA5VNh2MeBe5IjaPBLrMQjb5woXmCw7C6D2fYtUGe0O7im9y4G03DQOMiDuwWq
hy0vFAiuCmdro19nP99dmDgcs6xM/TvfJ5/PbX5rKH1Q7AFJfoVsJpsMyAHnDoyEqbN8gXRF0asy
P5IXjLIAFXSaV83pq8w7L4bIFUJ/6o5j97TzipBzVSfvlU3Hxc55xruffV4cmoiZYg/n/uiR+l3p
oIqoCMQhTYHBaW1+ftj1TLodfTIGB4qo6U78ZTxWUBjyLbkYv7psy5/Gm3CFIniVSNqNXcKKuW6r
0DE0W//sDzLBhPhuyjamMkKyYhRJwjUediWxOyoKXqtlazjtdCgcYMXdpEOQ7KAFZanwBYxbpERw
Lnrs8ljQXyNQNS4Hv3HtJ7W7B3/LDiblau6VhtveH7vcZGUwlusbliepILMfeHdZFHH6cvyUXwp6
GgZhswUrjJmKIV80uMeZi7Zf5LOSgfIOhnPRHosv6wb3ziLHVgx9lXA2T7Ndls0wfaaiy2K6hCPV
LgimApIrbEY7ooPaLAbu75Dy1Y14J4ZbpA64AAG3TH9h8P2C2BqHMPpO7ScB6Zw99zw2iC66SesJ
NOu0WxH2TF/IrMgioJqjDU8HW/nRl8G4yeXdA7MBxTXWfOGxv00f+YEZ1AEHSnpLtCDUvumyjhzq
ugfkfO8WWAU/vLF3A437wAWG65hfAZzTbf7JXNbgwTg6z9Q1Cy+65T/N8fktUPAhCaeii+cVYArs
W5ueGWAJ43yNJWLOltccT/qxITAHlYzoDClTd/zefp25U+iSdyfivhA5AyMmyB/46y8rlvZDGH2F
YThSTyK7wlYKcDd1uVyi62xTMDrNPdNoSBDKZmx6qD6OGHbKTfwKqVMhkSu+VDnAuGFoWXxwehrY
65qcWMaJg2uq7OI+MNMHOMhajJ0ee/LRKVj56HW5ZmiiGR+gtu2cmWwlrQCrEzpy1TEmdC0ub0CY
5tMAT200ZrngNZqf8Y1nL8GZwxUmuzNsVr368fh+Rl48QFJTlTjwekhVwxlNsC22b+WVBO7QKAHx
SNiTU+iIX+LCQFN3l3fKN+7yPEMhtLsLV4m4nz6Sq1F7MpPGzbylGYHCZnj8Q84Prfc4CcsB5BPX
vM5+/tJEFNJchgvf4RczRewEjm7cwLPWxkZzbLDvZuN56bgCEaoFlx1MB6AjScxRDTFcZIuH7orb
InNFAYDXF1tR2v2R1jmgi1hyTrlHl22qy/Sxas/0iVrswoW3kS/eRCJhvKhcgkSMkwuFrtzjb94Q
otUQ1v+C5qjUeMLe9BrBnbfuc1bx+mW0lLVVSD924Rf2i1OyGSOHQlw9VR/iTwJVheiEogfA54Sa
YERuXlPto1YevuPIe4pMEIw/NgqCn7S182/xym2JBR+1CNxm+F1fkdKwnFjYmGdftUN9DseF9Fhm
2kKi85Z8g9zoFuWTE86IIr4k8xnK6Vm5XNAma1hetI/Pfh+XjD6TlOa0FtwEpqt+IpIB4cxJGxGv
M/2cEwIyFxFW/ln8pmB4RNaNc/vf1v5UIM/ifU8XS3MQg4c/cKAtluic5g+vMReMFZu9W4NCsidS
nwIhMl1aXHZz4YVb+lSR2vbhLA3om5vxEfzyjatvgxxr/J2hw9nCx+Q8ZnMjj1cBk0YAl58JWGd6
16BH6GxxrQUEwH/8RFsvXlF9GKoTKmjt/fJiiCCXPGfWW8Wv8N0dnu+qbqsUkjb/jUnm8JG+sIlC
xiobLCmJ1HCKL1lHnmyD21Lw1l/CWfIhlhRyihHBcZnQEZg4MbPOnBoLOF40B0Nt9+98XhqW5js4
8YNOIywy038esZVYVjeg9Q53Q4w5HQr7wm3U+XrA+robHCoYsqPSwTMRzWquyJIuvApkdz4EieaQ
IZOw+0R3pJMR6j6Ys6f/kOl11yYguUICmM0aCygluUUw3Z08ABDxTVlFfvXFDV/9qJltvMwHi+UE
uVdfrRYbWo9fhPqzp3ZA2zn5Ffl65IySSc3vCBoz+di0NRjvP+1Bnm8H1SFbiZiQr5DqV0at6GEI
kR5EVJoXPMCgnz2+llcH79hQ6rULQZlfI8b/Ik5t39j3sIHijnN8oWHST7Ek7PAXUWkxSmgSGz+X
H/EQfej0Z6HHsjSv4097xaiRd0+CGC9tcIk8yhjEveNRXzN2gIAicsoPXvbzC+BgaODoHeQcT819
hMuI8gJo4U+zz2czVyWTg9l8yQGgiwiGZ4dvp8Qzp0VQoVyZXslmHIGxct6VFds9NHRxbT7rtXhj
6CNqnDB1OWMQW8DPCaYXPOnAFkXvB5bfHNOv6WjFLjdJZ2w5F4pzfq+v+NVozZKlqppsRpaJU2O2
mjkFj/sz+GLXCMSHcxVzAmG18ecqkzyLRXb3SJ7YXZqT+lJ8oqZRUTLazXJYjj/jXr40v8rk5GCX
MJDxfJE9v82N9Vr/mvvsgyox++bkpvyLsw8x9ZUUd3BXysBiLlHOHuPX9EbV60cfbUmFz2Zrm8Bz
XnVGXdniclL7lJIpSLS1bEQPDLK2lgYcfOe1gRtyAwsI6BYqzht4jarbDk9dxR+rhVIss5Dqn7vA
f8auCRQV7KyEoPFlMZ2tdNVFOHOf+UyUMVRpNJ5lj3aDmECPNCcK7aI6DBg2Fq9x/qPL20rElHah
iCvF2DTZusHQ9okYeT7zJ90p3OybIGME29TCtU7xuxASfOzpCXyZ39vaB9LWQCICMQWyOr4EXKRl
+pGttAedKXJZMtNWo7mQjRW5tlm9e6rbkJDZuRZv5pJ2yUPm8/OYpi9uWIltU8PToRsm39QJaSST
BQ7tKEEkxWsNV868zm2sI84Uw7hpRe9ZLGSeZrIawkUzfRjWqjmkkw8ZxpqgftUtLw7Wieqn7aJS
bM5EC5kQRZy4ov6qKR/wjJgWYs3l6yD/5OIEhcMZvy6dDkSxdUak7qOPDJbah/HEVPYR4Uis4ABp
Fbi2Ez9Azuwpd6frvHqpJd9zL/jIJl/SMcwHB12EyuIRLHJzk0srM/MppLX1AIb2jqOl9HirktWs
J9JcDq6e7GjZJ/6ORcM+W5h0LbQ0D3IgVjQQAC9F65AnSoMCKwpGQZIG/iJNgrevgzOuiBNzchGs
basvgseWzKnZ5bvnOidPAJUmM1PUOGBhC+5lHbXNYynOyuS5lileW2FnTS9hg4/xUs18bv/uCTiw
SpN/USfofyO8wcReNiRsaGVNMf9C0SRPUmdI1GU+f/DSYF1UPnfpuCsPGG3V1Ikc5PhCoJFFG1pv
MwkYY/EMPFLv5KcT4VtBdYxUlDsXIyV5MbJTQZdRII1rkQaR20VxE5lWd/sEI2KIM/wpLT/ByAzx
w5GKh4JlOrWEmaLVw61SPLevIlDuvRNtdVVdx2YpBlie3ev68FBA2ZymdbXmX1QDf8dUMXiCRxPC
K8mQ/zym/8ETJLEAEpfAE4hfEQUwuEfo1UD0QL4lEJ893bnXoQ/BWY9gMwrvrKVyoAmxtTMCjfw2
flO6tviggyCgJRzw3HcZAB+5Dh6c6C5VuXiOj//McMh/sob+wqkwM4NsCaGoIivSXwaC1NCKVMPq
eH/VXAmUwWoC68odvQUI5G7o1F/NJPZqKY1bq1xW9SYJ13V1xFAEb9MxO3Xa6lH65XMRB46FPdlP
gLU4MM24GKy3CIKEK29YFgkyzWVCX8ahNG3l/oUTP44WwvNFTV8xoumCRZuep2Tb6KjsXFnaFeVP
KLyk4bbQCay5a+K2vABxGeJ7WeKttI+EU4Sm5HnkpouTl6Fccgcrj00g77LmFEQ78ZqZmz78JPPM
0hdWscTsRsXbnhVhulW4kBizGRzE3/V789pMGxNUW5rZCVXxGriZhzulbo7LNmOh9QstnyUvC+Bt
D1GQGO/7+gvSPn96OLzrCtLPOU8qCT3QeJWaBxUnMrmJ7JQVSB/df3DWta+ifU2UY96+mNUCQ/VH
xhzoH5Sh8xuTot8VRq83V1PtgzAFmf/UV2W6MVGc3uTCi5HI1EgcN3+y35cxhTuVW7qSg0WmnSpG
2vGsr33MJHvJ1VUvR7TXroPmrelf0L5ntVM+PrBzxLFgJurCdUFikbbEzyho0P47euxT8+fKQZNW
jf5BQRWTY8Qj0/ZdeuJKCdKtRi+YOrHu6/UquRdgeHPDS5/QIXLmpoEV/2GKI6CqM14ZaCKabXis
+naf71DW6rf0iB2DKz3Rw+r8QNw4pvcqhwr4QDuXx4tqXFTypqg+tHgvJadK+yiMtRX/i2BPkv6Y
oP7Tyv+LTBvwTLAEcSjf6l+KMAoc8VR9x5f6ZFjgDXSMOzxcq0N+SS/mKaTbovc8jU+7eGte9XXz
Se8WHqqVsZGA62S7YtrbjT8Bg7E7/UFpLf6UH81Hc9DXyEnKJZOksUTFTDQRlTOMVmzaLGbEMDYb
bPgOuYquzXd4Ee7RlTOUHyde00v3TZsz+zq85OfhViJHEH+lLZ7538MnFau6fpxIAyQGauDKfSXK
RGy2HQj0STi3OlyDm5TYHDrFnqqVFsFEGAtj+5zTv4AIYG4SyETV7pgMpfisYfypYJmboHdc6zvz
q7tX9wxfMwScjc2NyeA0SD5N+UAexTndFRt1F50e781qONSA81Bp9MoBMVbSPVg0LyV6DmUT/eBr
P+fwzRBKeq/f27fuXBzjT/MXmICHi9jLegl2TWG3a/Ur3zIEMbw8fg2q8zs6NvG9OA933Jv1X552
Mc3yDLjA8jJeObRo4BRz9czQ+joD4qGZuhafMGmYwnH32I+52bDlXz6ZcJfuyQmC4/FLLmD0USYg
XMZPdqc+pODjqAUUIPIQ3TZYk/GT3ONNdAFq4hwmt0zkz4NyDG7c6gNmA2ALP81b8d3L8z00ypQP
nnJq3rqjSIMk2f1L/c331AP7eREP/SH77t5DNML0btyS9A6PDQ0IAreJx6LZPW735DQWnnGtP5CZ
05lse3tct7/SnRq/HW3jot+aY/wT3VCCq1/t7/MaXhD36z8ZMy/v9MLRFe/FsrSFM2s1vQPBYAqA
K6S1oUODlfnzPJuUNtDJ79qFtzrPKb9BC3LKVF8tsM9L/DZdnuf4p10PLEbQJHhJDTwAppUrnfhw
IK9l+UaxE11kgIoTUANPT7nOz4eHQMnItUUvS0cD2MhfL8MuXYZf1oGFhKEmTuCzJz+INW3SPC9Q
vMd3+cdEE6rvBComzZvu7bn70c+cGD/9msheLqeIlvdxBkwBNFH3kNWL/Cs9Qpb78VZYwU0f852y
SrfttXqZztFRyOzkrXhnidCCJhvzSnimiCrn+Hx7vI+e4AWvXT53sby+Wdo5d2PlgeVVfiu38vY4
Nuexd8Tv5qaJsIB2f3w85m2DIohVuIdET7/HE2sX9jb8zFfsw+lD/zLuEssZPAbkE4CHWepf+nyV
3cpaPQx8dmxHYRsvXFgcB+klfe2PtNhsD3pvCCM4bpLgnpGT0EPQ7H0ol3YzvMyQQegoNB6vxTk5
S5/hPf+uWEW/kLBPIgrI1nvY2jdjerR7t2qbvfMTebrztvoFKYw/xZ/2q2elfFUE+pQQXXOrnyDn
B+fhjazkq/L5uJJKvJNVt7vhzDLd+IjWLf4wgDLJiJkRzvYen8ubds621RK2pxLnIy0CqwztF04+
nmmCHuozee/3/LYJTSbI5wWlufqN7Zzy9fwc3nvV1b+fii1e0hdlI7yb390SIBCRVrlU1tKveAev
Vb/l75LPzwLhd8O/CNYKL9M5sU5BxKDDRbg0aQMgfmXHe92yB9oFCkgaawowgNH36i18H34HMIov
4QenVJQFAN19bEsGsypQdXb0w9SIfBCO/G/ilX+qm7Rv7/jogPcRiMJPlj8f3RxkGPB2vpk1YdD3
AEA/wUcbfAQ7ODCDMmoIkez8am75r3ITSov4eQZsCVYE6QYcYm2L86Qdw2Mg/1DIKkBCAe7oqlQW
fBastAKXyL3gMtzI6C4736o+QtlLes9U3YCueQIn3g7dft7IpwfqNJGlcmT8tuU4/uhP0h34iU3K
Im2/nlwIx2iTf0MGcWZyCFSoq9VZesglwGKwILa3xm2oHeOGwiEOCW1ec0WxENk3FYEaTAFx+gjL
qJhR8ASiCdNcaHAkeWjMCnB80BFbkhxU3BGKpnNwYUKDGor/sHIgNqiL+NWy1jWZ4Ru4HSiNcVCg
IgToAXmdYx9RclI5gILyikZIMIe3jCNnPjL1x/NHejG/a1wI+gOgeHAbP0hWMmh0LnhZjO8J5y58
DS+F3xNQliBThnBH+zGSWQsRyat2AIth9jlQafC0awmfSvQiFL/dnar3+CqCmDLIQYcN1oovO0/w
uz3EXvkFxFz9IMMaQNvld+HwfKn2DJYvquv/YzUsID50C+jJejvmsK7eo0vzZPoCD39mCllp8DFQ
mHZ0AbGCD3vc87fHp8lN0jjCb6V80V6qQEqCK3U7blUd+u4hktXNNhkvGlFuMt0LgaQD0d6AIBbu
Gw5dTwbvyCeFoci7dfJqkXlveYw1GK1bx37Bc4IYsRw6QO6uDgRkP1nOdCoppTksYVKvRbgQRlu6
du/TtbzyLa0vNPhsHLZXCeqP7uBLLSjpuM09DaoPzfhPGVNQc84bqo97eUG9zeJjLBZijk73Q9yb
KdOV3DHzUXQdr8aLugOQYuWx/tQrp4xFDXKtLlQ9CD7muB2wfWKJbrQaFrRY8GvQzl9LkMKCb6PD
CzHFhRFIbzOahZQnpu3/jd6T9XCuv5DV9JAG1+icnY2tvgt/2lu8Kk7Ww1rGu0m3AaEncopBauyQ
/oazHgtCkC27oer6ma+sEx9pkZ/Y5M/P8aXYmn6G7aNpt9oKUL37olfnKQSf7cd4LoG85n+pBdK2
m+O0kz+FK8tW+xpje6COuqQf05n2ycck9KxfjBk8AaYyi/k/4qdwDF/qH3NrvYGvqD5MIPAThXAH
XsHyZN9g20TIDSXkMTux2solPyhrnOnJxN0fxB5IGJQe/5UtAEVdzszMfHPf4Mos/o8fzEo3+VHY
hjv13C3i9XOZ2MUyfZN2vFDl+oSWmAN6HA1RqQFNcfjnfpKy+r/+Q6NnYP2P5Rb+Hfgf/qWq7pSy
m/QuKjHwcOmEiflAgSanLvVYtuS9Q/3RTu4t7WpI748BDzwGE1cCOSCFp06eCaSqzXQR9it0Zqns
KepqbF28c2gqQ3qs2s2xq3EM9i/yB3Bdyj4qDcoWouoYGkHmzXLBRQ4GlklAzmW0OLnDdRZw1CK0
JtYio0L00PtG3Oded85v+dk6ptdqX5AeiAv+oXz6SeURZV0lC0t/jQXSV5dNuNaLZaXhOfWSFATh
YN3hQ2dKOXJNILa2dpH3PEBzCLIFRKUIluitHKnxRzB3jh5UpnjtD5CwBEwzIOagcmEDEbILSio5
D/FfBIzEnfzN62D4E6sT0STUTJunHf4HLtHIpRxHklRgEA8s68AQVpRvsosKv95rG7F3mADHptsC
4t3GPyB1xARDELZYwCbbQFz2NQkqXB0I5h3O01Kdy38Gg+WSaKAFWIoZLWMkRsiCJ/KRiJ1bPNMV
4seCWVdwu8xjh1o9k3y+Qr9ZrMY5AtVGOUMtFvQeviD8qZRLiOq8XggqChOmLDwteHk+3nAInGV9
BCkITOb55gPp+7GPd+HY0KZ6kDMghfJJBz7K1oWynurVk/53nutz6XqqyCeOWE5Yhi7GPmHgx5Yf
M2gpoBRwdCZJS48RgWl0+srVQug4n8G23HIlba0hP+drhnVXbeRwH3RnhjKgIagdqoeDCStl+2/8
+BxOcrvQqyXJRJ3mc1Pl1GyI6n6qEi2AhyROqpl4dVDuQZ9Nj7WoLWDCgeSU4c0ga2GyvEFi3nwj
Cus22UasTMSMkEIk88RbddrP4qMHqKND9aJEPtFpNeg045LEclbuo14K0B85LTmKCFN2FfIZTQep
RS28yb1fYVwkLxPTNyWPQQcYVU7CgX0DVqtApC9QMXQdUjQHmrCl0fwpRFTdJoOrsOpwprAPkSP/
wWwNmfkcfhBqOG5Jz6xRwPoqtcult9xJ/Be5798Z5RigihZrV9Wxz/qL+DY3+l7PQ6F4m8yjCR8V
IQGqNTrw8qhJF91ctsYR7U9IaMUs19N4Yv98nJGj9Df7h3OMYHZFthT+/N/7J+m6JtOHrHjDpsUa
xPc/HoqaAYkEF8B19DA3qUErR0pAS9gQw+pu0U27HFzAWAU6Dmt4VqB7m33CsQpYN1TPsjDuBB5u
II67ispr/hd081PtxvWT5QdIh3AWaMdABpJQ147SptcoxNC3zGFGBT1FgsiaNK9yugO/oq1E5Cur
i5YXFSI/U4zfNL2a6V1ALIGJ1YMqNmCQ+CkeS+UUof6xRHkVnEj9HHtQU3wwh8deteLZ2yMtCS2e
WXJD3jcV/mRs83S8yMVnXh4FtFD9DsFkqt4KJrcfzcKwChYmOkZLW8q94mMjQWj6PtHSrVqYjPti
PyceO7wBzJ5YaIUIiKMaNxSMBnIj8A/MFkIzwLOuY6j42KC5DIpvdeYiJLbxJmX6Su2aU6LwWFHZ
NmxwAMv3mjTDOUoA/dR6tmqW9BUOj9mDfymhUCLnLEnuUaG6MmNE9SwgFD+n+fq8EcYRKoNjKAed
wyjpLVsVAPnFZWtRobfWStHTZa4wda1RG6NxlAbzIgOLppwqgYqh2QR+Ek6HpsbDwrxlJpQoOSJI
DoIZ1W33JaqE9qlR7MNDslpNcvomZgbHJNxhybOeR6iCCBRCQI82hKgL9CRAYofg4tkgAGMApUIY
hsQJKZtqIqvBPUBLmteEwOAqQl2fcFAHwVozYLXT3IXvxk40YFK8wj2ltJRtwPVkxCsLCZ5WvZrh
JYEhsSKSm4GMtOKzNjP38kBk3OCRIMOEDpmnsP016PMqfJHqYjnm7+NzWhlJ7k9zsRYm7tTs8wIK
S9z3krTLDEBEpGxahkkRxRbiy5ZDSS+frwo9DZVVWnuiekswRcEjBRsXVNeHJ9LcSVKgzoRVVRh2
WCuLPKM7GBGAV9zQBKvbpSjTkU6/TG8BZ2AQvhYZ7tClDkZYJHD1A5PJbLR+cXbM57ssGrlzdHR9
pBAgRogNWBZsN4QmE+w+qxBwnCMgKYZv6LTNo1VcCu1goscj98Z8K4zOiRkfQJ2qswswtDTafYe0
EfsJr0QnmlOuY6RZ6L8WY/GNJXg8UWHahwEkrkHyZ3/TIftgsSL5uYwT5mYNNA99gaisQRZCjTZP
rhUzwSQttfJXpX3qKNZzFBf4WEbCGt3hrEycUzIii2l0pqUrofJ1MIKotGPqcLUaFuI9VfHi6afz
7KrXTFds0YeQOyYA6Zvlq9J5nqWbnwlBKHI92GZwmCXJNf0WRExVvObBt0JWLZukCUTWNA87eu+f
E+gyOpnhLQXbaFQejF4hcoxHDvZ4g2BV7cC8FMWdox4x/JCf3WpMn+uM4RqVJGbLF7Nyn8b1QZ2e
SwY4FrGwelquiKwH0aIQlv6stM3Gc8xakfmn+uPpDyzmgKGSUD2E44v8eH9aNzZKjtyV8l3DvYeD
QAmH1bzV5+8RP0pkgUh02TTZbImQgyPRCWXMZGhPBNaaq6loXHCSzwTZ4WldzXIdVQhsWN3/fD1I
/8f1YEkyI0qGyHDf/74eukFu6s5kmrmPl730FgJF6ECI1V7utomBcnjVKCvJvATfJoIpYdlAeZPG
16z0xs+bc5vty/TFtLZp9qJgacFjnZqPSD8PxcpQ8VtcsiIrXIcxw6gWEXYxMuEmOypdmvSOKPLH
OutpBx0ufHxGclrN8zS6Y/oeR6s69/EqBGhoUa2jbwPEDT1Z88QOZSxCSy/5EGDEx6WYbQxhFUsb
y9gajFwMazD4yI/HRQ28X7oCOqvXvl1XLDxlkxvnRvvIcdERltVwGIMWqedlHr4xym0BglReknqX
63tRX0sRFeIqYjDO9PNko8ooWCiiy3+ZE+NU+89rGkthUdTwRCOHRP5L15GXCoaXcsKgXHaZ5J8U
EUI1fBjlzih2lbjRg21vfXTNGnezVD128s00XrvKmzBrylavbf/WSDcreWHmQwhs0SsbntiyKi6B
Stm0KLcJ2BiSaRWcI/6tAj/CJpMk4nKr8ZYI67G616laGO1rMZCUSvt6xYsN1EUVXpN+njYvG/J2
lw/T7ZV1wBJ9kilL1Psmtt4e4TyP/0x8tV83TGT2v/TENeyuYacUWGhtZLSqfsN4QOEhuGUNEDaC
4jylkEw8S0K66GaGQ71b/6TFSmxdjFYU/KQsr/hC/owBKPKr0kdcBd+gMNGDNGRaq8kCekCijVR8
NCExKshXq381gksHfj9ba4cZ8o/pJlA+9nOFyZ8gQ3gJ5L0vlS5HRDahUgN0JG6NX8gFPdIYQeFC
jvGe4FmSQO0YaJUowmMX2xdSkcCDkuaFbV/PYlZ0vhudr9cXDHkQmAjmRDoTdCOphR3O1rqL/BVT
GR5Q5RAGyo+aA5hMN6fDYKctKb6q6QOxyPBNd6ATqGF6oEsUyd3ZMGe9kzo5ZrDXkaSRIV14ycMf
kPiiN3lsZrUk6d7JSsAmAxWF5EI4jIYd3aLr8MePBLkBLHZAeGM7fyMFum0GfZUtE3wVIhhKGowv
xpVUrStr2UVeFXnGkkWE9ZBuupq1HDEaNxaEAk7qKq8W/ci56BpPJqKQOLlysZgwwabJCgFO1kRJ
CM0qwXcAxTUwOBYiKBt1V4RZEW2LVNrc7Q6aj/Sahzv7/WE8gpgGi9KMT0bGsFMxNcpBPXqQkCaD
RIClxEzXS6V87UPORnRMmybiePElclNqIo692lwK+UIl3zza4UioMl6VLmT+tDBKWRfhFiIQwESh
0Otes3YfaQtTXwchCZ4bYVir2kLhXWo4CPumcIzbO0CXlC4SCFSGfZsl8iy0hRS5n0B7HP4Kp5VJ
pWKbKPbwvlfmv86OqrNMG4mPU9zRqlD6gC0TI4ECDWaCK+jEAkTRGXygM0Gtgcpl+Go/ph8G5qAz
CfR8NI54i1Ho9g6dLH9aitvRa/VbbjxGIBr2r+CClegYAKF7mlFAxkONwUOMkY+Mk9uAxyhDm4R+
0cZGKm+gemcJGlJH4Ba19ITYy5nSNtfI0RqkJF4o0Lu75G1J3NYjMzoLnptsrGWB2XNbYbqnpdUj
g2gRIBlDtCa+FNMHw9uqsEZBxAQBIqIJiQnTt/xJbpjid5pbJ072dMV2I0XLztpKpc83lPAb2Ejp
hnkFoCOccbEtlobl7PZRrHpjLXB8MxeK3DClX17kYIKFw1uyevRvy+bF+IS9gelHFRNgnYC/kCUg
0PakGdkCTQSJyhOGf2kfbdBMcC8QrNRiE2Jw5MRXINMZY4c+Qxa5RTyOiB54bLoK654hCXCYLz4d
C4jvQg08mB64KxwNjjvgxsxfPNFc28VtUjykHKKN10eLTjF2nud8O6CiNI/BW3ST6VAu4ywooyJq
D4Lmm0zfjI5+ME0E+pIdRzvekmjR166x+ZHJgnG1AusmclP1z8foV6ivW+Ts66jl8NpXCBZALZ94
5Ccvc6ZqnCLOW5jTu6zv2uQtBddou4yDZR/V2zGl0fIuMGwOlxweQq3uqRp1NAShDs6/lLO3x6we
ghSMYQUVIn/kBgeVTSj8iN13JZ7+udBQ/gbGMTEs0SxZZ6j+P7wYmZIdImkgXwtqttbBz6ZNUPjY
JKFqpHeZZ00baiFmmRxpSSmE1PcrPZm8gTPHtV74VeuHmGLNb57JVD8dVl35rvevjbKRGRzHPQCf
qT1Q+fRvZhba37TQfHZNxIJ/RqD+6h0xjiMGe2bBZ1/oa9BdASrWmaaN9tjH9SJgcBGxn7mKGVUH
DKF0o6nS/ThyGQqCUNITN1/i875UXwJfwuGAe4hK27JJ80OcwfmGeBlQmqIPpQL+1SOoU4fNidsw
HI5ETfEqxef8EcJfVmV0ru6ALv8WLYkj5t+VIP//1/xrrObAOJmeqiAFqPIh1oqZX5lTKeAGnedp
omYWnelCH69jIga3hunYyJUy62NBufNt9c0dXhu0kOyvY1q7zJdBXIsoB003xv+kd6E6apylN4KG
CRiaUJelSeY3NowojFS8CBmMCHdjs+1z0tPXnUtb3QdeiJ1XjerOGRiGnXtJIKeZmDTf4vXE2L7w
wSvhh8P5M/mJBhYHDyXY5VBe6JiBxHqK+FnHFN36X0QzM3Woe/K84Fz5KsNlL5THomrXOud6u4Ao
tvgrenqEgGyQCLWfi9yAooLrU3wyrOfifGzCwuTzh8l+jReAQ+5MrVuj/cThC+c3ASPdD+OrBXsH
+tgDByNUEHdQpMh9AISlwwMTzMaDvpSP41dwqhnUMx0xWYs9I7K2CY/O2DXyauThjDuBdxcb6Q51
xowrqt30zmcLuIVkt0l9gYRGRHnick4QeSyAoAfUvNQ6jVOwcsCLAcZaKtxPtBrc+P2OQoyRMMbz
NKDbpXGDPoMDhS9DOwXLZ+31Q88FDlODGh6YN7WjZs2VDCkkw+D8Dr/VCX6r5a/I0JFhpD5fU2+T
A4Ig7AvMFCTZfYIWveQnuEi4mmKlflrBOTCPj/gI7Ac/yoWVZx4kmpxC0Dhl6lrQPGz0m1jazChf
xMsTFo45jnwFZADBOTAWipidqoJ5RCaXuU7gHRjx4DZbDVt1PWAf44COtl/8Sn3M2OoSyAP+LsFR
BMkEgmxYCsFBDD7+QGSb8L8f0jnbKW/KL+HVKeNWJ8DQ573n8/2WVziyJ2ckFzt0H3J5MFx5wZVn
gSoiskQv5MDmqck8c2GGNNYu+qLU8nqFLo7pRTRir1G2jZ5AUR53FPxMjrhsOAiFL8UeTjLshMdF
DLHQc+vvYTEs5M8EhQHmepDBkyPUPqZfpMmiGMeyj+IEBCxvtnSQKAXhiREOdzj9sPT+m7IzbU5c
29XwL3IVtvH0FTwzkzlfqCTd7QEbPDH5199HcPY5O+muTt3NJk3AwfZakpaW9OoVAJ29b+99IF3G
FN/q/HT5AbHzY7a8fOSPVIQcEGtqmLZwqTHaHrmZvUaBWuycPJwk2AUJ6pMLpAN6d46qnzgRvLdp
x1t7dMQlJQRjjBMFSOroBAdJ7eEbkNwBpsth8GwwEASO5+YBd2h0fsN85RQpkmlbVrbLFlLtx43J
DgCMrOecMHgCH+PyN02I/8SizFZYfcQCdswKUUQc4OXflyJVAJ1fYFP/Nuf2l62WWTXbc0+QcJV1
a636WeOhV9G5p9tynO5+5Wp0oH/MpF0Qp4X7rjQW2+3s75fwJ8yiTZMrjbCwo6ls+D7vulXCKrtz
CUvF5Ve5Bihhk1/FlgJr6IPOhNIs1B2/AZOP90c4USpNyyaqiVvsq+f8PNtAMrt9BKF2GYYAoc+n
EJAa6cXN2zcX+sc14V8X+gUcmx6GR2c/2JDytcc98IdeT8Jj9ZydaJhc5upib+Urdd9QmYh97Sne
KJy3DL2EeIB2KsYwHmi1m1ukuwkVaxuVwlhMRbcfvBYXMzzR0SnFeR42vXuErFZjF6RAT/z3m1Al
RfTbhBMDNwf0WwQm+jXGkdpOmjssbGR8MEIjh5AmxAkspasDEAI4Fs4YvVE6Uh/+fuY/jR7+jqnp
A810nK98hrt+c7wocMWt9iCjip9Cd23AOqk90BaXzrYRva2/ifcbfxJuDcJ6g16rA3i3vtyrcTrS
SWi/361gJaCO/OzAB0EAFpalbTazNKrfKlKTx3KZpyDHqmHmFqfS0w4vRxB70GaNFSjJMuoRgYXo
RF627VTaAu4wpg2rK8F/dUgKdnjvDC7rlvBDfmEdAs6mthOV+ytoAKVSBFSDhlYvNPxFTvCKBu17
Ai9R+bM/+UATd9ipEiSz8D9DM6BYVIntnyCipNPK+oLbZBwXWhWmPP8+I39yQ/89PF90P+nobFmo
+W6lw41mPW+IEZzPIG+JVCTR30/1J05wEi50TTEtXZf5/6zkZdHX+0Nd7VZtbHw0ytvZWrOVVtBS
6d4MUwi+77oyXrC8XAaM29+c/w+iQM8++nkCbafj7NfMqaPbfVnWXblSUyMY4j2ZhjXuNaL/2RPJ
oPNp7qQvtdasWuo4LtqP3vD7Evatng5T3yjCnxJhOM4DMlBi8mzjSxaqzS9Jv225FkVNqdiA0mm3
Om2DcvsTnpkqUClaP4c17kRFf5vW/s4C/GHaaToMIx1tUgy048tUmO2lN6mgL1f04LsY94XgbRxK
dApKnAuwWYddirltfGgd5/3AeC7K+bkrIL+/PzQHV2tdy2nv/z49umjiF6vkALg3NXtIchuswWfx
KIpNejbKpFwhGsVp8HAgs4Ie2GXyBs82sC4IZe2gsxdH66MhPlL5ZzoFHLTnKu/844BsC1KrJ0NP
H1TTHSXG+0qDxWBL2JOupwAW7C5fKipx8jc422OyKX+/Ae0PIUsaz+gDc6hbCJkpZvdfmXkoD849
tI8FZpXOMXTE8bZ4K60HZ09rCnrwfFfPlPnmPps6MyMwfgFLqvGQyPjimjpBCt3X3y9J/dM8m1g9
G+JB9pqW7OT+dUn0MaiMTacVot6I+HFYBRXlJNt0niY/LuDh1ZM90w/U6QPJK/oAa8Dian3Q24zU
QQFT9N8v6OpLfJ1kUT+uSGXvePVF/nVB+lkdXpzzuRA6ySbBf7srDI+9hqVR2hNmhPyrcUIZ6pZa
ZxbRUKkCg0IEml5RR2qPFNJ9Of4i5Z0CYEugwNHGzQ7vbmrsQ43dM5EZugv1bgV8oQ1PhV8NZil7
oCEFqJENtN+hXMA/JBMKni6ADQzXpAMHgQgjqvFHObIL6bwOOC2jtz2L+K95/T6krvf9str+usTW
R1H5FPKxf1JAszyr+kjR3QFVEUOfKhgSrzRlTSlVhUBa+caCab8v3OpgAPQDxkHki+D45+lMi17V
6j5jOg8p0JjONfHZ1cTyherm1EfHZK46K8MimGvf00rt1K0N2Eyzwb0Gsu7Y7MN9+mhuNkvb2DKu
PyEwDBtIM07EGv8+0X8onwGfr+vWlYBag3fi86XS0rElvXTcrs6LLNShYR3VJP1HpK+YQ9CNwx8F
6Nsl4AsCu/p7GRD2fD6uq3kOdq1dCv3d4L19yvGUfuzfSWk1Py1psDBuvgtnqKIEn2WSNBDsYwPd
dAwanYoS/UsmB2ejSLuiKVZ7c1Lrk4JEFnT6ECnQDsWKzvpzdk5GufV02rN9a5pvRuqayfh6euid
dUc40CCu/7IEO06VXtTzcEt94LQ9HycgNDJ2BBV4ZABNwlSkgDq5DAiymJGj3Ren91aZnXSTAmcY
80hTtZAaddGeotZv29+pfxwdc8iVwaAKn/jX3UG/1aH16S7b1bCF99GcpMfuNaU6a8Bm8kCiJCnK
9e6HauWzwgBll9Z0XgN4XGNmlD29qU3S1QAKsgtEAlDaZsq8I6O8OwhjAIfTXLwk6m2RB26yIcUI
lDPzFQm0K2o6z5/9kxKWSpgo4bFhP1+94prtAcCWQ837qZbkXLsZZRpnGxI3TsmiS3Hr/VlLoTBR
/Z7WmnSLpUrW0F4vThoOd4Z/yIMztDBHFWYhbbPcZK/mh5Kk4wNxN1n0jgSl7e3bgR41mXUmbZlM
UmowsuNdFSvwf1N0LD2GL8gyypVu7eWwJx06pLhCJxhQDWDiSha7DJ63y+qyo/iP7crBBk+pXYbB
0EmmxYXKUK2Jci5coQQ9SaQNC+loaGF6iogo2W2a2XGjeftUCy8Q1GkFRaoQPzdTSYKTb7uk5dK0
T9805/3DXhDGbcu2KXhjIf6NcbzpSl3Bc2ATIwVvcFHbZZSYk7ZwIKQmdAfrK56w5tTuli57UpbA
AOQ/bB28+fvfTcgfgIdcC/V3OO9022Nj+FkvT+eD5agbLV/VkH3TA0pgLr3jDxtAtVDuDKiZPU7s
7/rx/GHNVI2hQfGcRndb9khfjKxVFkM7255zmj3cZQnloPuFSSF7Rk4jXWgdkToQPHX+ukkgrCj7
2fAyaenRBC+4BvKMLuzfUU7+weob/GdxTQOanhpfnLW+3VzaIm3zFS5rCt0ZDsgSVL2jR4lx8i/j
7WCWpOdpAyyPDL5eevXmsjyfPV3tlhZdYndbw61ggzGGWpgfLmPdeZCmf5pWsbeu7tPy8FinSbC9
F2IiC97CHeRlaVXTpgAx+w6B9Yc+H9i5ocoWcIBBsa5u1L/MbZb3ZbobbtIVSdR0MMf7kMVpaPbL
3T4ynPvO+lVxeU67zpnwqnaC7DzfEZhXU2hy1MfDsPqm5NX+wwhDyK1i4yh31ek29lnSVOvS2jvL
UpYUxhydgKTutppI8ciOGsfR7sPZz2zsH9Xfk2pFsKcj+7EEswsd4YEEE0Sqqku0OzmsL9WS+Cqp
xd6hs87o8lhtAjCyMRQfCwcUBjHFuH6mQ8IU1Q/JQMRDCGtT17zT7ptQWZMPoa3QQwePjxVowIW8
avWRLj7OK2KDHXHgJmrtoHgrCXXC+g6D1y5IStA8Qn0CHd8pnVC4V1CscHaLNex53wjjH4LijBLt
qgDPyZANv6xWm2ZX2NDsGUwWpYvdtNbviVJ4qtHgTkGwB/VzUkYw9FcHOiboFALUoEOJqyqeZq5P
XeoXpv9t8Z8mOvB5EbUsg/AA1MT4RRivzzOYnIyiPQ12+hJ+it7vozI+h8xT5lP10IXFBAIvigFi
MBCj6eHFCh4Ul/SvRbWBQ19ZN/HLd+ubroDW7xsarmmI2tKBQ9OA7H6+pm1fJ/bZzvXlbpqs9QmU
XY9HV40Sfy9MOQ49SyGwcAnbo7eUD7lMs3YafUCHzdY02izBik8xdQvazPwkowLdX/p0+Eh/aQvz
GS6kWR6nB1e5V9zi9fi6m3/os5NLoQNpq/E+ovnbiC00xWsxNEwujZcoAnEvhEk/8hlQ0L/bav13
DeJe6SBMPkulpfvgiw9lmM4l2+elvpThz1/gl4C9FA7T7qP3BX9mhmQH0JiGLqRULpFJATHzSGQM
RGQ/8GzdM0x3S7V56xEav+ypFBmTDxVeqZnEPL/bq313vV80vlXoFqQZe11SJRO6gz4k4InfYe3a
dG5fUtU/Oo4J/fqXCbzC8DmeJmyMHvXRI1B+68ffB+8PLtbnwfti4NOsSY+GjvBC4DWCGz7Emvgf
+2gzuRv8/xdVAeDqQoPPZhUG3M9CiVW2FAOk2bKbmuPCT7xl8oOmP/53rRkoN/9NJW2dfR4AWdN0
NN38EuJQlUFz2Z7Lfgkvq1l9NBe/paiLTi7gbF8Hr9oaDh0g8hpAJupyJXEMay7psz312UpwosCg
nVIVmLwPL+55qexGpHQGEOMCjXNG2grsmn5/ip1pno3UaEC9F2BXijZe6FVC8JUMdHX0jnCEUCrz
TLas28Q5RYFQbQI+ob4PwqECZMvP7DLTXwFcgajt5xoZoTHJkSY8kBl2tQeYxwSGDU6bghCK5SGc
dgdR8WS1o5/lbHcHATn0K/CVJzY8dWScZwd89eOMvMoBusEcHOEKvKx6HPVTymZSeFGohqFuxatB
GjRRcQ8t2WkOGLMYjM7RmSoSr1HGMCTMicl005xED8gYIeoBjUMiTXXtoCJdTmLsJYkLl3o//eDv
x2wV7JcsSF6pm9gpcGO4BypGvX7SDEZzllEq6IS/aAwPAzWMGgRL43Lntz86+hCMgCe/4IyTsTCV
CSnVKg1bwDukMcg4JMK00s0PcBbT0mwzqy9Pdj3bve2VuKrm3TZsKEKims+jTw5sqRs7BDVwuu/f
UGEYpIH8wwXVuMc57Zb+rjhg8n6XMfow04eUXgb0hf9qYovELrquzJAx1R1AfJaHl7Wy2DtUClOB
F3XPjcVMRrrqNpQT56yd4yqyFH/7Rv2DAV3yWw9m7MO2xsjXsKGe2sv6qf1+fO1AeUCZto3rX1Y6
2gPO0+8MJJdSawJybGFRmSm1mRCt6fcgIA60PIDtOKChVPowuLhpVNtCoQb7J6jH/QhujO5KddzD
Eg3KSko2iArtIfwr/D0V0/dkU22IneB9Dpplsj4Z/iCuntUf8J2/7XcBgXmIliEZSt3GJ2JyjgAY
weYD7PSsA/oYU6O5u0uBQIBhD0hNnN/pyHUKpBx2TquT55OX0sTS3VM/51LRoENvc3dJgj4lfeud
HbiJYXcbdZ7qTIaXAJrmMr6ndm0vHdjHhTreQtsGkmTBhoYNGyTtljJmC0TZzmWWly7RkqcCRBtk
um+aqwCbHbHdX8LpSbrQCcDxPG0mBo3pIBo/C+DVrdYb6mTcIkR8ul1gqqNt1O+Cckp9kA8DCC7O
Iv1lBT1Zxu3oMjXy2LYCUDkAerCQ1N92MRHS7hFo1C7cbcb37NPVNU3CNrupvrZe4Y2ilixxN6cJ
RzsrwAWCMZ3BqQjrDv3R6ArtEfq4kAinzHq8x5Wa983dxs3fG/zk1w6uTxrZjLS7rp1C+GALAIWr
orPrgazBG+hu7uz1+ICqXAauJCHTaPsM86fqtYcxVEXb5ROdq6gY7FpfpSPBmb3C6IGbnOQHumCN
qMxlKUQtjTFQzREc4rQ3TH+m9chhsYRSYAVMq4IrKjqCzaNGE64pCY2T+CfU1H+zEl315bMbZRt0
umPDZVnkSr7WZxyLdqsTWbgs002sUQzSqdSQ2lTXwwfNDruAsa6EHrGH/byjveZpqRHLh0Ezc4YB
2fCL/sui2igHnzZov9ma/sHFkMj9UNhnbBJIw6/7svNGS7WDfV5mR7iGnq0z6eFtoN7jU+NEGJ4l
pIxlOSZv7BK+o20ABZotNXKUDFK1AKgV6AJFL/fLFh88D6CQGm5gC6VhpTRHMBKo3B//bqBADf9u
oEyLuCsL7ZAV1/ril/Zp2RzOWn9eaoJ6PzntfK9JbRwMKHTLAPVw3PiA0/Ot3+VgHUOwByA3jz8u
hfCqQGZSD0fVHqUF0ygoyK05LsGJXitp+3zlWL65840KznLVq4WyOND10MxhnoObdHKkoxp/Binb
xt0cATFyOhc4sVp5lDXg6jh1sDkHlDkcqEIg7UWp1IZquxE0c8TL9cfj5q5tw4RMWB6ZiUuAfYM5
aun97FdU8FK9BALdgGnw/IrhUwGe516ph1kT7E7h+US9dtgkkZpEwOwagFfZcmsEgwkk4duTDwd9
SUSSaxyCqJ4ON5AqToycHnKxktMQDn9gbO8BnMbq5bkhpQugoFWjc/FuH/3ehqvQbSCIY3VR4bMH
ng8w1VNpIJhPjqdV3U66IxHRkHarf59V7feoOttwvCiTsISjDr9ixPNWIaXQN+flrvX2WqBlq6Qi
uY8vAzvYE2Si6pw2d6dlDhPjw+mjnOZvtird5QF/wKSwv7NeDu8VDIzAF7Zt+t0W7brZ+ZcWm6yD
1D2pOHhAy2wQWp99vKo2jDYr7Qzs8oL9Pn2x+udGgQH+VXuFr2ljz1lPIB2o3yiwq20XIiP2/6xT
z7JxpUAbDkQFGmFHbEwHs2KLzV2zXEKUoA6WerYZt926PtGW0wekcwTpdAJCc9j/Skv/ZE3gUaVs
qZ3R1AMcrDWcbmCCysK08UC+gyg+FlNIHUl6Ue3bgoLd9T7H0TwGX+tF7Ty6Huwi3R9ikV/Lh3pG
2Qpe1YGC8yS2tIjiArRn7lAR2s5hZXlxcBApAaZ22VkOSRnt5hThfmjmO6NOul0xXbYVu25tWVBv
u3q7RAV27+XD5YcRmM9H8LGbGWvh5s0qPcCbVgzPWsviD23/ShGUrjKvYGptZ1m7KjOveyM1oGCJ
29MElCk7cItsE/ELBdoVEg1KvBt1WkyUqAC8QrWy9bQ7eycj6pTHzp72mj8E/daO7d6lZlShyQr+
RG642pNQdVBPSX2VMpJ6GyU8DUaKOgGwKrXwgND072R5+NlA/SYrXwxUOSyopLCtbPkMtonwC2wZ
1IienQcnmQOb6S0Ix4ItIUfCD3M8Ohzq547C92ZMGHi1sUa7/JtL+poblUsyaBptkh2iTA9R/iy+
zcku8kOrZkv17vDoPIEWA0Pe4Uo/Dz7KJSFugq+F6v9dqa+tRr4ojaGx9tEMS6OXnC6u5r/CUqW5
Mw60kQIXtNqCQINp5pHS5urOqeLTQ/rcLIc4HG+kMMCJZ3E67kPtPFapIIC4tHO3M/hEdOjqX2F2
oF6O2uQFw6Q6sNWEHVQwJ+8SbjaQeY8ouupoNk0BkEsB+ivVXceH5qHYPB7M72A1X1YfU9WJ6YGq
oYGbo1u/jWR72JzMXtHS5U5fV2bo0I65CY+DJTC/PbXVOLubnycM5mZcbCbVMFAe2XMn57g4r4nH
2+m6dKLhLjKLZ2UDp7hvvG3fB/kKvOPfB//3KdcNABoEXMWNB6nxJXzQEUJR0oGN6/6LbiiXR4vO
tpBmJ3RCGR0hMjBoCkOdgbe9fGcsvxpzGaNPp/4SCdi1WbHPMkNZnB22SJNaDQw7uFy8AaW/1HB1
07Md9D8O9BDcgYUcFVNiGxRJDC2XLYOO54h7kY3sGKMFPS4waA3iAliWYMSCUpo23xA20qAIFOxk
EEMPuqNU24IVRbiSwZmQsgkQKsogKSXYbifUcww0H6540p4Uv7f+BQ/3DbzaM7QCex0iYPZyUIXD
pyZuACFC6/XSxfD5g6ZmwckvlCjS6cNlB5gBz2bD2Y+6uGMFGg1UKIkCI/Xp0+G2LVx8BGZGFB6d
3OOvDDv8mCzbiPLtOf1EhhDOpKM1++Ct/xE/TJrxpBvz04VqYAQxxAhA/cj02aHvTl5NUSMk399N
jixUn3RSB5zgsNhSA0TB7jVw8i+dbHfasRoct86icmZq+tbgyg37B4XWaeBF9qA5M2Opk0GkXt8w
XnosUiXUAOr/2yLppiC10SSgKwRNviyoqdllW6NJncVhEJfUVdtUPtSPhvnzpMPC8LgdNN6RWny9
+nmAztt8/bt2iAR+HoXPZ/9iordtk5/7YeYsGihiobmGUBIBrJuZyZatyb7xs68R3K+nI7FiDCzq
rlSgOp8NoX4ZGru+29uLDC5zkXnarc8UKiQUeGdb4bQoVqU2saq4t2LdipM+7up4e45Ay2pp7Gj0
5FB+ZdBAdGUVNKYx2Rwh4r3UcW5cqEypop3juEfIgtGoqqdCZnXJwbZar7DE8f/xHFsKbXWVdTF4
do7fyNQX3w11F25Lbg9ABM1FvjrkXX0+122+tRbZ4Y3B3EB3SxmSwO++wV6Aa5KR+tdIEvi1Wb+A
+TgWS+hvmd2hvmHi0k5d1t7mIY/AyMa7qRZfYmVxe5VHsLvFkKhHybyZNtMjj3TZTLO5PMq5/Jb+
cBbn+9Os8qGDDeFimCVxF5K+9yBBhU55KXCEEW32aCUgz3q2nR1DO9rOslU/oZfDgsqC5X5WzpLV
eXKe2NExBEnNv3ZUcux5AgX43TZWCQNNrHeIH33wxyBT4OwcafTSs/DMbs8h7f1AsByD0y+Ta26m
xT2hli5qg35yCIouOtHTzgZKIRDx3Y/Tgx13URN1UfEjC5NQnl2UhZgvXgFaiPIX+R1kLUd0kcE7
dEGbZqEda4/y2+09OV6OJXrIe5Yvn8i35C8Z3ynflYRDvkOOvv2ehdD5XX+3fDnv7ZzUnPDu7Rqg
3PflacdNJM+Mb5BPuIJH+XY5H996fS1nvF2DHGvGyZrg0e0rNe/6ye2a5O/tWH7KccdpwlXYcTnn
rNPbO/K7XBkMYDSNHv3arKtjtWhQlQ20zltqinabBwu6M2tx9PNoN4Xnv57rvgpTm09MfNIG3O5a
8yj9i9XwEKSXiSZnIGQalQ+0gGTKacLNTdsI2YauJetkzT9ccLLuptu5PDcrkNLzLdJlxwSZ3o5L
WtMw0UlImQMgsI50RbqU48o51Q4NFPCrjOPze2WRzZN1xefOQlls5/Lq9luyluPlbPK+fCK/ZUi1
sgCvv1nxQ2RavqHivQtLVwxROKJeTfkKPnB4DOJnyIyuOiF6AWNsLDrS8R77LH7v/GFgvsrrjjRK
58uDVuQebT+CQ+gsB6FGs0UjNv3STxaml09Tj9oRuF7qO4oSITSb7SiQIBSphV1Q+nmcv+7OoX4H
pc74MskWxQw6nmI2bCfOD2ZiZkWHCW2SIloxe9snWNYZwIaOlTKVXVRF6VJI6pciuZDYxsOHKoKt
Y1bNDhORhF1UhzAf+9Qhorvb+BCUSCpcEr7zpIc0F0Y7c3t0niSr/Uyd1DM1VCfbGG5iDkuYItG5
0pM5PQT0Z4rFBCSrTWRGQ9fyDr48qAeKmrB6F8UvQZidJ+lCmdeodj3r+eZNREDQ04ODDwkZD8uD
vTg6T1RkBV3foOYi/6IbeyRE5rSadu5pvPdaWJcOYTFrJyStfGdBGMC7DUcamJ5xb3pkdFwt2E1l
1kDVTXe+HXVhFx7Dnhs5BGI84Opn7qtp7V2YTzkum++mw4YimX8me++dVpe1TCwwYKZeJl6exyky
H+eLzTJdyP0kyHi6qGfpXc9dMnSMH79ulud2rMzlruicw+k7TKBciPy0o/0sY+TgTKTz4cAz7uDj
Zz5NBIgzEvdEFM/+hTuC6oe7TYP+xUSqOr+JDgzj0LtdFncBlinjbpRF/6xRRix6cbMhSXgTYDwE
hON2HEQ6L2JNTm9iUcQSie0aPKC8EzUsFslKVFYmnSfv9BM9LPzLz5ZpkQmXya/845KkBedFxohe
Y0/R3iNPka+bdTvfZ8QOkRL4VrHeoswIl6s87Xw93Mby8xCwfLgyHVlIFCfAOqDUw5i9jrKQVWmH
YIsUiJQmq2RVMmQDOskhBJe4YiHCFFx1WbR0yIRXXMLNnIlxk7PXM/l+ObusF+d7MdcJ11Fxfj2U
6yLpx9Sny4TryVZdOHRPS2JRbhZbIUidm803GcFOVj4eYk3kUjEfIpSybMKr6zd+jk62EytylnQp
FZ1NFofJ7dGGJnKrUZt2O7UaykAMvXR59AfXaT+tZPqBB07yuPAaWLV2swKN5SvDNhTJFltTsgIb
/F3N2lnO9jOdleo4NWMolxLE+bMRouCcqzKRYvlqkS/6QtRIUBolj1f2U7nv41QWKVmuKr4Yph6/
lXkhgRSnC+BIM1mT0wVPxFtUXaSA+WDFF6W1PGWe0fJ2E2XX9d/xkqB4EmGXT2U4D34fgADE/ilB
Ox267Yv1ug/gY16J7WdcOb2sfCIgKt6B+AWiIFnQhNbY8powCxzP5CrYK07kp3wrNa3T/RT+JuI1
fhYcw81SrJTM6eBBZlUEW2SB3JpIP8LCKinzJ6uMeAB2LOupaIEN8+fN6F9VnMEi8+rLsG2fTFRS
Rl+GEDpSt2O+xP6LnsnfaIERsaOKDObpEMKHz/hicxh2+KiyhYiAqK3zo5hli2p2mlBIGohYyw2L
WB2n4iSJnZVBLmHJvd6lmEK5nX5y/O9Yikm+2RZZapn7B/kSCw9D9PF4J97YTW/zxX6GU44XRrGY
vSxnuGAoeBZjrVAjcbVEgGhIFuzHdPDAbkbkYbzNStZfyHzXzUv9xtrJPdqsbRQ5YgZhvaOsjSlz
FrLYmR63lgYyOnKLKEAE/dV1VdSCBlskpsyaJhPwbZgB8akoYBATIZct0iYqIFoqq4msJaKVYhnO
kyzIgv0sX8jvvIu+ymdccYhQeCdfpt9Z5XPom+PWPy1hXXP5C/h16SW2Ht4X73RpuFpcEV65c7wQ
Xz+5agzpGMx+chI7gp+CYRBrLcO/v8p4G4jPRZcKljI1YEkbtyxoA9+6LlabiCp0/FxCywHcGFNl
ZcWURAdtpELJB+GYRxIt6gLNPQaHu+a1C9iy5nETQCNLC2QjzuekoTaA1SL6dqIcKl978EVNUKWH
oduvLc+A/xsAMgokqyI8KqRRbw/aD/Nug7Mt6lhjAMSWyuXLuvrPvxjuSWa4MsUpQyhmTrxbiE24
R5bfMw3Vrqs3/VOv8214xVzuQX7KJdJfbV5HSqBzyYelzl0Nfd273PWeGjOMQetDOBVcloZn3osN
kOfmRxYMicWJuQBVrocQQTG/FPMz1/IKYO+9WErEyMsjumzjoMjcyz3ISkAy6+r2iuZaV5NwWh+X
Yu7E15BFoMbk5XdiBFKclP567yL+4rDfvJHbcSIreyw/9ko0QuyKODG8QhBUVudc7NlCLvW2IHfY
GLFW3cTBBNYEeEU5xNJsfnRooDgwdqTMLQ9tRDgrbxvVUyOmp6MaJ0sRAJ2Bad7ZyuADqBPdZQYw
hNkBl0i/ujrA2ThDE5oIpol84RIxTOxxzpxGfKfazSKaO8RUljHo5Cs8DddRC5tZdlf8TO4Gr7jW
4d5lD+x1LBCDibLczQaTQZjH8tsgrPitmtGcJlsMQpHELqigRN7mb5vho0XXXspX/S2SXbs0EfZE
LAd8Zcof57GydLBhos8HvkQLS6R57x5XukdJGJdCyWWcxqxPrEonjqhml8l2AeH6MrnjXQgiPTqZ
4MTSWYdrN+kyvvdPC74Ex5cmsQEdW8Mm4HP+La9Pefe0OK7SUHPT8KZAe58mDhwPzmanvRiQ+198
SVLE9VQPZNS30YF76GM9AFPOO3og78uMyL9ZpLyKSslrVp74hHL18eVDXM3/PUR7xUm9HSnKJ47o
YOHM/lFJGghyhPIgCtpgCVpU9OQbuKo3ZRWndehqd0PXeahZjcQi/O954MjaNa7H0p1qLQ7uaWlx
xO2J3vDpf9/bYb2wXWRsRL9FpW4PERZZAO17w4PI8j+KJpZOHiTdnpJAjhDpEYshi+7NatyOkJOJ
aMt3bK8/M4Tw8iLHAUF7otgWb9TyxBCSdIZAKNJEg8Us2hHopxnxzcDEAl2V4z+eq6we8ty9H0NW
K3b+sw1vmLi0oiMbnnSfwPOfyMuSDwFY43yjSDxE6fgjsPXXF/LWbVU/0q101DFKuIsSQvjH12xf
QTlfXUjxO/VQPhGdFrNBm49R6W3xP2S1vP17s+XyUzReLD3HeZef8pc7jIV8r+wvxSgdl+LLiJ8j
doBtDMMiAyODJlcFA+xE9Fc02PDKoHpnDY65v8ltWEzXZPjkr8sgQZHRadg4JoATIjAxWCGMLV8k
NhrvcyKTTsdePjF8+gTHWZSwLtGgGqMjC6TcWj2TfVELRbXYhcZTAuiBRsf4tJQ5EB9BnKPbTF9f
MXwb9lpdyBxe91JlpLnlXSL7RvaKyYJWQKjwPhIBwp+SgyD1mSbLOmojGgK6oqrGo2Cp+SUNhz4c
Kenj4aXCnImvpQfOaxYZjELP6nnTOLQxvjz3gQ07N0IStVP5tpY1gwbiMdko8t03rdxP9ZsxwHDZ
qH1BDdKIRoOYGLFWabyF2/noi5srTrI88lk31j620Wahx8XciOUr5YtvJzhwqjQ0WHbb6DDdoxr0
SV9SDS4L6sXnbnwDw9xy0O16hr6FUeXZQtk3VuN0bqDbot8yt+I6iO5iD1jP+jlENlDfek+yyp+W
ou2i6zgZvijLda5ZHeQhv938XBkjsU3p/DCVc+0ZU/ofs3qaz6Rt6B+KeREhEqN0G04ZSHmNM6Ni
29L5Pkrn9bRmQSGmXDM9lPqwEsd0+ByL1dvzSYndu9k/uWLLu+olHOdoqLjIhNjQ1v/9RDvFgbj9
vF3tdYVGGxFrlqA1/bs9WXVk3ZGTM55M0S8nOk02cxitZSEQZ2bvH1dDhjYD8wzWl4rT/4wbSXRw
bjQNQ07E3IgDIwYHZgLG7vCMt3+9UrmOctaF2DgWH65V3NoONcqC81qM8xYBE7PO4N88/oa1V0T+
H/9CTJsogYG3YbpXqQtIEXOum/8hV3QLKcgNnfzrYsp7YqNlvyDzk89FaEx/6Mtyk4byONOQEV7q
JNLuB5CR/2f4ZGbt6D+jJS9vw/eP/WLyobab7Lkj+ejqabnnUc0OVZwZ+SkWKvPuxSkX31b+le2T
+OFQ+yI+GcXrBBDMSHmQO6i8fC8duK5u7P8GDe1e5ot0YQQQZYl7Q7hz/FPsubgQ+PNnepGBsgv6
+c0RvknkbYGQEZGVaIi7mcaXCRwtjJYEaeAHuUqzvDLivT8AqIJdFm/ztr7IxzJpYgC2UY5g12ze
bqYRdXg+MMAHikDGGcziyLHMoQwy1GMLcYnrSH4ecJKsGCJvBn/P68OU7Lun3d0W7fPaQTguL5to
t6BIQaz7hi+Vh4BnxC2yxpwcuBp/KQ5LShGW6slrCZWJbwEefn0zYiYuqrisIqdpiN2EwR6qCOiC
aVh3DFppBoMlUAIrvvm44oI3qKRIiuigyIYSNK/yJQg9TgrpMBebhTbLl5rcxtXsoCZGPBcDIkIv
4ySDel7flvySrYASQAMBI5A/TDiCTYn4DTJAOmf8x4u46TCUvd7Nw7hg8m7WFRuAra2nxXyzAJ1F
97NlMeeFeD3im+t4ZuL+iesnZrQJ6C/KDltuXK5UZLukZ866EdKvMc48F6ywCb9tVWSzImqg1gIa
E0MJoSnmyvRrblCGIp/vp+11iThMNTePu0C+so5uppyijRg/k/2sOIH//NzNILfbuPK2bHUHXNfN
OTXfxfETF1UOThZiWySmJYFMiXAQywsPE+elENCaWJp6Wfv1cjhlyjo2Tviy/FUbSixk+wQnCcuE
7DkVn1LJa5y1cg02FeK7yifyr8TL6tC6NyL6l13/SvGVpT42F/bCDLFsmwHwRIGSlFpIG3sw6jnE
X6TNSfLel+/2erdZD89TJfsAB5FLf5vXQbECE+jc74qPY/2WHSY2TvrRzWrwEbGxdTX6dyRh2Tyd
FhbucP9BXcZxB6gOUOUL2VpGGGyhIFLzkawQ4iDnXvJccYfiwivRsBv50AEoIyc6vBOlBY+sROnP
xL8N1SEE6+3IeHXyz08aECxwvEnjlyPGk5ensKpHj6z9AZd6BPR7gciUTUDKfO0CmrCwG70Jjfau
vTd80vFHmHni0JxepVOKcFo5j9VgvHnqYGiEn5x2S1Q7V69CwuvS6G1xl7MfEBd+6/cP8D2ySbkg
g/R8/SXznlPUUP/I15sF9F2uQWsF1Eh0tZA/c8331SDcLn5lPpITkNf1i2D3cEA4YOR7P3FPBdOd
B/S1M1x5KeHu4oEOJ0hJ+U68YQ1snwl/tz39hT6RoQRfADu7+/erGyEuhBXZ4/od7OJVaiykwFoq
9/KbEVlu+mC5eZDPaCucv15l0IoskaCfMJbxSh55wIheQ3rMQ2hREso5HT4g3ENmhNO2179sw83a
4ToPE57h4Z3ihxms9/9H2Jntto1tW/SLCLBvXiWK6i3Jtty9ELZjs+97fv0d2wcXSJxCjJzySaUc
SyI3d7PWnGNKW24KxgL+VIzb9OMiBnt6lLbNI+iZr2+XttKzeBkK8yeC6M/8dbHs7nnZZ/HDxAsQ
Xv8I2ZxL8PWhVugwj8qz84sh/qGJN8EvEFDZYm/wYSv+DWsV0iT96yGovq4LqLPTIIpTb9QnXeCh
4lqKepXkMaD+9zMsyujSs3i0DD4uuQ2/EAHt+eD0GZo33tmGt8Mw3FjPvL9mL96NubKexaMmvofb
wnsQt0gcIHGZxwv2n1w6DozS1niWGLYxN5ORaB/Qzcn4gRi5MoVGxgH3nsy3BXo+phTaIVtCuZf/
GwjS1kRcw0VMj4gRpa8ryqXcEHZLV0T8MT/6wzp/fXeyFNeYq4mC4FFyeZK43u3iOuwjdsTdpvx4
+TqxniTAORx8/3d+JtYHEcyFLDyP8tZXMUpdnbCFPEkn1I03ykk7x5f+QmAnwLn+QxyGtYf5gZPt
SUxt4lQrzrVfzZuvmVG8sf9dFWsr7klMmdD62lTxdjE3nCRKxGLuExdOnLr/N07FVy7eDSdxMQi2
EuPZcHESBJ6/clzrHO+yr5M0p2lXzMITP2IQCLxwcee4CHTF6dxemTfhGiQ7hXIGA12TivodEY/r
+l6UWETnQzqJLpkoQIrKNv1D/vnqpG2bZCPq2v9r+Do01cTvhbf8VB86DtyUVSe4kVAi9ySgyBdR
WhazsbkSj7C4f8Ep4tf/LxAKNSPOB1sx+w/7rzH09SB0e6Z16Twx9sWHFl2wr+eA36HhCqHs8cPA
FYnxIJ39W40nkMjAlcaw0+5/0DPo/yHbxxICJoF4AyDw3z3Fk9rMeg8u4YzhMHuNCLJRpKM05fdV
antSDgGEGhokCrhPR61ZSaNXg0eA51PlAPAqN3MAlJO81K9H+wPhSvBYYu2Yb+IB3TS59B3yygzD
xvgwzAhk0ea9OxDx0jXIFmGvJRaQhBLi7WF4vSV4WmXXlAW/TI9hsmRbwo/lalr05VYNHrPRgiEJ
s21fqpQzg7XOWYmQuxopeYv8Dw1oua3UGx9yX8POR0DPN8QW2zgoSEDoN455MPOdbUKK3RYOyJ1l
Q+xTvAVUWqp0WEhvdWeSgFgvZshHrhGsBAYG/eu0c6BO9quBXguhCTj8MMI+JbD0WsTABDEu8zvk
Ufxl5HFF4mFTIUxGxi5CJgCWFVCCGbAHFrKNFHq4rTLK4P0lYCNH10Xe51nhBtElnhyvtDBAp7xU
wAuNngkW9zjVN6OxTbNjaa4l8BvpJR5/+dF75Dyo/UbRTmV71irPyDYKUROSYJIa0qqnOYpSJr6W
GQHPnul7unQxratilWRMwAAfH2X/NDSXLD2Mrxqd9XaHuKXIn3XtwwHCk5fvhX86DPF1Ln/Nzo0m
EY2CTv4sNzsbqAYqGH/X23f9eLIJa08uSeFhHihB5BWuHq+wz2XOsQyOyDqRMSumG+CaGdbgwCCq
GbgHgE3E27m/wnPLYreVl3qwsgHmwiUFXtqscNd0oevX4pBQvWsvgL4Hg9Xa4wf15dJ5wXQjErZW
8eyCL9URTxN9qiIBhk/oauw7eg+llRrsQLQFwyYaNmjZ7OJQ6Xcda3wb58TushWSHmKSYUElECzB
zPJr1g3XbrwyWvVw6Apu4tomF8CEIfzUziHA1qdmuk/tizPfZuOllYi43DbGnS0/NcnDgGTUEREZ
Dc2r4FODOmyHOyxLCbJqr/+Sm0FDS5Fbl6iAV3iJtXJXyU+KfbHC59LaYZNsMVpQw0V/ICK6H3rn
QswnnwH0rt+v9Bz/uxhSM9JZ4yaobsP5oZ4PCV75YZvEeyKoZ8hdwYpILCfyhmEVVTCRN5J9kY1z
qp1m6x79fcceXlujnRqiQ8/GffSMyc04plLF6c5Dv2qTI+p4TXlV+gdb8WBsj60IvRPadoWT8abt
bjqUijLxkifVPs7jISWKBbFo3/NRN4N2kyienAv5MpBqPdW8QUNIpgJXJssNk5kIzHojYuBGuRg3
mAj0j/ERzp/0oN3kLmlH6V26b47QKcjI0o7Ns7yV2Whwooa/Sn7r1f5V891XGHj9p/Sqn6KnmVI/
pmD2vRBV8UoxOAm/ASZ7RmYHVScrTjOgWz9JNhOxpckwHdNqxXAB+IsXTQCMFwo4sHqAL8LTgzip
ptPKnhB7yRlzjmV0ROCiuYdcjUp/+qW8YJWk+GOesAKb+sr4zHCjD8Mpgj2Oa74gkXPUdCAz1kso
omyWVkFsM0LplTVw7PLxH0mEh+ntPh6IU+7rrTzr4KSvI4Bsud6R5hkB66q0a4dgfAgOSSDE4h6c
3BxTb/PQFAQutMQWwE89jgJYMW8q56EIXkvlWIYXlQiAFslkk1k8Es1KLxu3sWC3y1juNjD/pR34
vZlUKGb2bDNnGy3aTOoCII1+sD4o30A5P5myGxhLKHikyifvxsO4Hu6VV+tVe5g4bltX86Ae2JNu
1Q22WFLN51fSGNGyAtqT8hXZKEO/hE6o4SzfLbkKxBSgYd4wfm789+RsPnENufA+5paWcplQPAR3
ccmxYyuDi5S9fAOiiVpWceCoS9+42edsJc1VtTfOFRPBfGXi8m/7iWXkRGpJM3ug/LhlCozhTMm3
OKSqlqQsUs3AzOIUxF8oL/zn6ezcUJ+tZREtDs2ROxsTJcxUqYl4MGkZXJS9uo3ofZmb5tycW8xt
98F7hP3xI0DA+ZEe7Zv2qu+JVQRczTb+rK8Le97FY7k0QGsm5odK/uxbyWW+QKScTtrRPNRUg8I7
6YhIuXrGwUOYVPZMz+nB+WivpH9FTxLolVeuYfLLf6/uk3LRncxqXWNbCTAu4eEHm9MJm0ZN71UN
1/6ACrC5IyTHj5hjCDlZsiOE3DKRg9gsWaZ9Vl/svtRy0EzDTsXwNQlsKTlQuCB5q0a7SNHdE0GE
7RHX3YjdYGG8SW++IKjXxJLxY4slDyvT4yBy8gbQ0NhIx0WjC2S7w1klJ2xV/2wcYulmaY2LktTQ
fDbus4nECypiOSBGZaRyQqZPUqWe0W80jobggnMC0I+q9NTF9Wri6Q212yx5LNSLLN0hindkxS1B
C/la7aooiLTmRbcv8FA8RiW+lSC91AQJc3rjMBJwDfrVyCNGiI+Zr8L4tkuVdcheEodffCc54aIa
sBYa+ltOtFS0CMHJnXAMVuGy6W4q6zngSleQ3zdoL1vFU3piKNzIc3Aol0Ds2a+4wH6H/OgXbEs2
2ngfI7qh+maCQXYj/aRJ25GpVt+2xe3M/waiZJchiSLgQPn+4R6fjmZT1F1X7d6sVmazt5OLYR2a
2Q171px138CR/Yk+ZvyHLhLSjgLJQtAWsMh/U5iqVacOUTaelXd4Jv41sSvknxisRwhQnuIvB42d
AnB0DxtNoRKW66WfSb/VO9aEI8JwGPTceBkudsumajF/CiJpyNYOtt5KLTZ4tisMi8I75CrUP8sV
2D2VTh1KKd8dyl3X7LkylbaBL8RfITEesTY4AJjW6qN5/fd+V3H+4wNbsgyIy9B13dG/uE6/6ZiT
pvGl2VaGs2Ru1Zyvmw6nZ0n2MO8KuZlqbPJyfjGKeOnUR1sPj61prR0nc/XxqEiuarj4DlE6R+OS
pwA7RBasfKTGrcvslBugn7flcB6CuybYhMpCntYtohK90xcZoRUGv5/Y98jJe41TTH8147PaF4tJ
u2v0RzIPcMP1+olFvgu2wXCvoyMobrP+WZc2LHjGdLCc+3IC8LBNaWoP93Zzasu1Sb5ATiQS8GMQ
Dzsd7HqyqZotjX/V2owSwQOPjX+s4bUObkcmn9ghbg2Gv7XxrU2kwSS+MdIdeTzox4mxsgLgWZhx
XIsqqL+0Ky/orzMCHB1o29HIXlvtBn9XUG6SyMuYK9jHB8sgP0bFttE3XcTmzJucS9UuB6CtI8SY
HQ60OdmTUQEWNJ53ne+SrCggr2AZ8ctx72NPplGegO93NUAJ+jZgz53hL9xVKPJlcawdqlXgezJy
52BjDFtS/CDFjii4xtWMegUKyHYysDyC3SaD0g31feNsCogO6bZo2MSsFS4J7GLwjyg36e30R3j1
WHocaV0gjqD8Z3tpIuwCCq0F343eO83FlzipLM0rGPRVT/DaUoMAFHlhv7K6zb/H6H/AKmxwhJaO
+8W2MI59s7+oymTmuiIhx4owycOI4fa6EKU4bPjJRhWVTXwtwAE3ZFYkFRuAtUnZM6JKRQoSXXRj
rRjrsNhYk1sFm9h31XjV0ubtV77iWcoKB3H7GL6xj3bYk1su5Ltq5i4SyrHOyQvS8NG5SeXaxLE1
gqirsfHFHzkusWIJBiPnvXERflCrsFpoKx7POXfKidc6G95yZylexl8qlh2NHw5UI+yaHzxCyn8p
uv+4SuJB/+1BjoqiriM1H89tIFxzPhEKlNCYueDVsr2AGJGwc/NkfQH2E9u0rrFeeewYpWpNuAK5
W+pKgpAybMxgwy43UT2CNQri8ogkaPGLuzDQm0H4qklg7UtXfuYUwPkOGl5gLUmAbSZhFwkJRMrF
bEDGhsWzgDTGd/NyJxcHs99GMWiRteNz+PQ6YrHIIQQQQOkbKvnDJAJ71WIBzJvkVBzFTxiWbmeg
Y+QUjOAWScd02UXj1qQoMq5jdT9wGKC0QdO725OjQO6LPx3IcDdUjzWFoAZJJfhj5cRklnkyj++0
tj5M3Jnz2lRXpDT4vivFa47Y2PRhpFMu88t1DPL7o4RlzRbOwpzI+urZyEDl5b+Htv2fs+9vQ1tY
4H67aUGv6X4nR+M5y7AfLKEntOQ+cPzByIVKR9+0sLckrKbERLlj6TYfEBhiOpAE9MzrgbWWS+cv
+UPyViKGeuTN1RowP2cRIA+qIfzwVeLCpCREuHLZ8TqycMy3ykIjHug4y5z9vJRjYbkC80CIsf+U
PNe7/EKCm+/K2MKqFQZXppk53HSYA3svHDc2eSvBlsWdNdqAf8bpzt/UHGqgw79gEmSiDMVktNOG
i9+dK2lfx2soGFm1LvUfLDDqf4B/mCBsVcf1aoJx/Y4M7SsJO2wqD+eUDHBL4Xhqj8eXbHJTC99k
TiwJ4aoxH0U6U1YJ2NI9y9EuJxYnSddOcj2GYeDGVEAHtr5auxnYjpabflCwRwGltygCcSSokpRZ
1SHzmOMS64HfcODkL+WAWLRDV+jw5bGXkp89sjiKDS+HMCW9NzBjNel7F/8akn0X/eppM5ps9krl
TaMQZPWfCvSB6AQSa6BJpHs95B12FMM6Gva58pxT/wZLpwP+mDlX3tnNzpRpQxz87n6e3ypdmCFD
nmnSQ42103smyHS8gLFL2gjZ1bJBXYLOxU2UeQDKbfQP1E8HqE3baXqv43eszU5/L+vHLr631VdW
ppRvoLZbaPsErbq5SjNY9Vs2dcDFa07RtKTSU1SvbHMt61s5uzjDUeJZJWnUXDLtgaSp+C8bJ9xh
sLYoOKnsCW4G+Ra8wuCvAZEXs2tF6673VCpE2l6Lbnpyf1Uf+NfgYN26DAUikuBpKMO93YUZcM1l
aC8hFkDEjALXVAUenWmXI0GO/9TTXsUutVuwJloDeXuL+UOsnOQRAQyGk8CenfIaAwE6BNRr280i
N6P+DSlC2us8NLTM2z1vOlXZgH1oLTSJdQbLE+0bApHOZXMr5UsxCUX3qnJV+q3KWb7Y8bWSljD/
WDdTOmiEDRGQ0K46ona44h8c2wDTku0xKnsmIaOlIvajSVGwrb75eUQSrsEOTiO/8juBIIHinWdZ
OpwrbEkzpjt7dFXO6Z12cUbtpFtUJXrw2dKAJT5+bXJt64yq5+jOdayji90zL49XnX5FNRdbpSVA
t3+pvhIFSo/DhkOEqBOQMcgeo3bS62iEECcbNLXQVZwe252d7jX1rHPKLKhgDhUJpdmL0ZPHGrXz
siSmJguVle/wxIywxDVV3zYZEaFZcQyoLwYj/mwiAwkQIyxi5GjWdOdERQ/AGX/q7WNU1w+Beu5M
H+iR5RF2uIw8q8hWkchcmjGD6Onuq/QK6doXKRcBhRLWbruEJZy9FOon7k43Hyc2NfgHeEOBnT+l
+m4IzlNrL9uMFLqkZ0FCMxK9+tNHa/q7Eia+Ecocialj6hQM9JscxkbuS6uJjTxhI2sFr70eOm7E
Mb6fd410Pw/FMqSII7FRaOAWY99d+GybqnBVA9qOMeixokA1GFjWQDjlGgtO/xILYk5MCQlCCAUj
SbmowbUa9IMR3XGqQxpGVlPDWKrKmxHP+cTM9O8F6T/YqOA1ZMuCgieDCXa+GfqsLIt9qZj7s9Xu
Kk4mdkhlrJpuGs6xgAXQZZnncCSYA77Di5Yfw3o3U9rsOCcGYU9ULr0KhQ9uNTzL3aYmkm9GNtwG
N43+qTJ7DsVEuOS0nzTzcTI1El/xpAzVOhibhZF228rUvMC61Gb4wzLx3cgrLG/gmw3VwnFsGqr8
zbs9jUETjFbVnhX7dSKXobLPZG5urf4hUT9r8EolYST0dfVrBkcm5yz372v7zSvJ6zuQXB2bfazM
KvUFOPltrY+HIClqeIlnXV630rEH20c5BYBKO1IQWf/7xZS/JwRezRZbZkzrKvTAP3cWkV76dtoE
X6/GOVYpXpwS52L3OWoczgjQY3zbuCbnxv7hc35zxn59TgzTgh5uKzRSvmH4lKEcU8BbNTXxj16m
aHv9GV7yX5/u99f4diTIc6nM9d6uxTAt+51aVWsqUjW7e7W5tMHWVt6aWHEnM/pppv3mW//r0327
rpDzbKsBKcg2O2cnSue9Q1Vnv3RE7IndgsGeM2RGourY6onHxKMZtN9xkcRsIwzpGUTncmJDp1uX
f9/yv+yjUDXYG1kqkAKAuPo3t/hgW75WzXV7buo3QbigVad1r1V2Jdb036/0BRz4bbUBCfznS4mL
9NtQTtLQGIyqEAxP1RtGZIZUMGCBPViTSLdWVnVp7dMMLxUTepUDeyp3oUWFr73WtYjLGRbyNiB6
IMRuOBUQHVTfk7CITzopPUG1HNKUtHl2vTmdyyoHAMWOh76U1co/nC6Vvz+MZhrwNR1d0WzBJPj2
YfIyleK0UvRTnC/TMyeMjprXZ0bmSbsiNZfDPCkIyUT6Hfg12ApAcELqsabYQFPhoabuUHgjlDYE
P+ONdzIqJTwOvVeGEOQWabdy7pXJ63fZh/oBXRCSONuzZlxir6/oqdCu71yycsOvs5Bsr6oX/Zy/
TYhgzwW2/drz2bs80QBNNzYCiOnoZxcj3I0IKMF7OqI+SsqcdLQf0YYXC8oyWP9P6Wt+IybsU/vG
JjCnwYbW5cJmxDmATiv2/sv0mpDEtifMmupn8ahWi+F2+tQcdqcQYUQ8DJVcIuNFkN2ZaJ0P60Kd
h5LdXUHS0YnukkFLinBBeEs0N2lKHtOP8YUKXctj8TyS10DhmQMz5c7qh/nta7b8Ywhy11RFs2BH
gC5Sv+PjZa0MpqqdRWnIlU0XTBreZfjOME7IdgLLyMEmdkU9auZ5e6dZIAUXp1oaJCz9BD+3vh3j
hHPbILMblKSim8zw35aWsjHLcijoIKVbKk3b2oMas8aVfm8swK2TdMiTuIxupYNMh58u+UN4yO/x
GDqn6JY89yU71G18Dg/D2vKGK1LAZ7Y1F8oVnAf3oIyoNap3xZN0i+x3a27A4Ez0AN9pge26s/+u
oXI1N/VO2qElEPpcjAHDHj3OPrjTzulS+2GG/7aS/e/jks6gAw+16ZR/m2mcsOkVqzbUU4Xmunud
5GOLAAoOqI3pLflhxv024fJivBCUBVI5mN1Yzf6ca2JR+cmtWj5l6Y7kIvVkSx8AzKbwJS+WQfYD
l+Tvj2bBM3ZI4ACK+jcYNY4jlU+Wyaectiv+LUxBM4U3ZSHjOSEQ6d8TqdhN/TmILcYNcfOQJAyH
Hdefn02T81JREzIamfJysCY+mUpk74DY/ffr6D+90Lc7Ngxa3LYhLzQQ9gOwLl0wJmtaX1APkPsx
y5Hq8irZHkGzcXej0w4Gk5tvtHyj2N4ECNhYxraolQWoVjmJvSY9U3haUj2CS7rQIUWWLgAG5gqm
GroCkeMROkU3xVL2o8C2rFtoLkJot/n3ZzO+7Te+BsjvF/Hb/J1FMolBlimfJHCQ9BHlzWQy09k3
VruRH4qIBOOl/pkEQANcGjIyhdR0HQBEvKuCpXKf6XfNsC36FVAqEv/UcSMDxIHPDuWTTDEKZaoo
lMX6LniynrWP5hEj8b0FEgnzdiffDf7WTk6t+ZjV69G4Uzd2dzP1Z2ZVTrb//qim9tfwZOHVTIsR
wx6dJ/DbgHFkSddaTWrPHOYOQzq8zEN1bGflJtVvs0ojKKx5NSCByH216eE6drDOhvrTAt0IA27R
0LOqLcEcjbuFWp+RPOQ5EeSwm3T1RZdfCgaiPZfX2PwYBpKAWZ5TqvoAMcL8mjvkR9GrHY9BRGwc
ZRArfk1GuvzLOCRqMS8JJ6hWNIl0AlNjFTFFc0tYxNLx++e2hSnH1jNo5G01FcdpADVKVp4P9q1C
c969mP5nqkBXJWpv6ii8BSj9nc+RWmELOLSF+hUr0xabInA1aTAXif9JZU1gMjRNRv58DGlKdXju
S4u+32fHloGN/LEl3V6mI42UQ+8uUudvCgo3PuneSZHtu6pZyGZM54tTJ+2AcZoOHQ1RG/FrKbGS
Wxwm2Zw4CiF09ZNBwzICEUyBZ4D/G8eez6sVawkqr6aUHHJgni+7Bsimzzvtwe1TBm2MJxr/7dE0
UUYlw6GVjHPf++RKoaR0+gdL2UnmXVoS7Qz9UiLSzSrfs+J+wFA0cuSs6LHHDzET7BQjx6wvHaW8
Wdkp2Rok9xCvpGoXRjyDUL4gpL+aTnUqSXY2rnBSdJX4QP++LDmZzTQSX8XH13xcnslDJXycerCB
trJQJgqk48X3PzJaj4tQqQ4TxVJeVMTO1zdGZy46y1iE/H+uAY/KkU7msKXmjTbhFVePGSEjpR0u
5QmVrFQScl95piUhl0VT2q0LUt/nYPqYe5solRbs6myhFW3i9yBriHodOD0PoxcWJzmHtjtpB6GI
sKuWEhnVNtz1utsH5dpuXiTuZzkbQNpWjPJDBjHQkRvy+mYOHdjtZDooGv57u0NI/xI5V1WjbBrL
x1DRbioqPVXYrDSpOjWzuSppAjcFitveUFY9LXBbQhIFHlZ2qCOoN4PJvbcC5EnRRKRJVq4Cytlh
mywDBXq45A+bOkm3HGrveDyScPKS+ZKNbL4Iwx2XRm0t6r4+ofhp+2E9OMqh0OZ1jOZoSUDDSgpR
wnoyfJKenlllCOxwuTBVNmla/5IWrw1ds4AiXNRmEDhnTxnpw9mDNxhXdnNz/CtEDxEmD6yIqi32
+yMEx9jQ3XE+FtONnVwj65jCHe6Bk5l1tx5UfxUa/i5BEZ7lLzkjuK9z0saoaWUEQ1oMs+lSJjgX
c5irMB/18na2gMDW49uAU8+4OrRq/em9rD5qm/Tm8DUvTTer2BbSL+1UBwHSMpOrnRnMtyFJnYOx
Lonw0a7DnNy1cuo2U7HR9B5aVLguHaaGcK1qKVoNsAoRmg7sqrN9b/U8nXZwIwpRUghvK5bQrNLF
zgP1EmWBW8V7sgaK+G1MmkXQUPcs9prFMMcikuUu2wlUADHArgyERjR5vknbgTzrgFpjRjplQw3S
QK/OlSnl6jBTRorteZGAEaU8bIiTQLeWEYWOeXuTZlh/yTYpnGNe34rnVt8paYvwSIZorJCTnGzA
0PYF6mnjqCsPkQLVio+QAGudU6I5yYghVM7kQCMOP7FEsRF7oxnRA40fNKD0bUWEOrWTihpUPd2G
QNrEHGHxXVOP+lqZbpgmtZE+MrCjMECGWjPJI/ZpX2sEFrwuB08TFR0HwUVj924T6DBIb9S0u/FD
3wN/xFNdwWSIhuSUVfm+i61LYtz2MNEDoI+cVuEWbotk3kpq4gHgO8+gOHv5CKZUTq9yZjyiwdEY
T3JGRnEQ03ALiJdF+ECvpNWm10zuHoDoUYpN83d9/Awn4u3Djwadm2TqPN2XhnoaKoGODbsjKW7Y
gaGOm10aEIWaH8L+XlS2yuShkNyYW2EN1mOS6J6svNnIDmJ0iVpsLcoMri1jZ85fdTn4DIm676Nz
HOsfGfdcnrWjT4EjBQ2dR+bBQphl8cPK7iWhnU75owcn3QvVQ6c/mwHVt5D9w8oBotXltwiMoukB
4B9FxIEWLsoyFIk8SaMCOzSstjE31YgeOpK8fZonuObYvjLQr45gUZNpSsk4daQtw5XKqbnUNFpp
4zFj5ap8vF5muOeAK8/9li3EPRtEz692LStHwCOR1/U27AFmczx27mN0bX1IA4hW87LoiMaggN2+
dEpLZiNLjOUA60Gi2YdXXRp2TYrguZrcCD2U4YSboVN+SQSI+7PlLtU0epBZug1nVfV7Jw4+DUBX
1dRfJnneOtW0qYOWsFAVHQAPW5Gom16SnmfSmo1ZW1LPAGcm6kcxVW4eaOdjItN1gBDDrko8PRXJ
g+Odw4NmzFQ+ueLi7TpZQhDaQOT9dG/m7dG5t0CydlaGMLlAZCrbyUdoSs9509FmS8jUUijW+1et
8klXXtgYtUxnZ9LFn8P4laCOzdwHzwrFZIvubzUpZ01Rzyb8i4LyIxUQvSE2kjWgqLNPKvQJz+6Y
Rh//3pB9D0j6KoRolq7pBDugFvlSV/xWCOnliZA832nOYamSR07nrlEuVhOvBIhUaCdqjfaTH7ti
RinV8t4uhq1NEaNUXrW0WfipRf+8fuvGadm2196vef+v/36Txl8nKLFppKQr4h5IEvx+VC4zs2y7
wW/OmTqBzERbZpvLchDpuCgoSDIVO6Yhj34puX9nyunnTHkK0ctezJSJHe6TKLqrcYVRetdM9mKR
nK5lM7nN6+pKVqfbNDvNllbivitxvLdnKyV8BM+G/6RGsAEHwPgpuOySjAlknDR3IMTZxKaJZ3N2
JDccj+34BRrl6RywPWIBf/JpIyfgRGz/zKJm9P3aJ6hSjFADdKBPxtqIlkRv3ooh+uEU+Hd1gUuG
HIbcK/GV2/znwUxK46ZOMu6r0sFGzNYZosuyiNYNIrEe1XOLJ7MJUOOh9efJ0MaDKTMhtzVd/vBC
v8rjgyDCGsaHMP6Bgvc9k+Fr0OkGaHmLZg8E528HnoFEmCJjlTjXzmubG9ckHZ4yfzoahDF1OsIF
xbzT0JcZ1cOc2XdTjnb730PqP8e9bvIODI13glL+z+sTV0pWoyZi3LdEorcWz7xGm6aJEDcdfYwC
akAn8kHJa9dqmrsxSu4Y8RZ7NNO5ptK0DnLsMSx4YZFvuqS7jGnww2Hp6yz0x+Gae2jIQLktWVM0
MPx/vke9apMmj3iPEYl8frqjE7ztyKATo91vQmfhMAILBOsW8jMEoTypgVA8BSz08m7U2Z6PD+xl
l7We3c7GUamDvWo89+3FQhgtyquVWIAykBaaUEHwBFP5bPLADd3c0VZVRMQLJ+Z8pBzWJM1F7Gay
IN2x9GRdCuGfM3KoNYcytDL6gx34lXafj8+SdW7mFLYmJeWBwZZG7TpEazoV1q0+R7cD5KOp1X+o
EXwXkDCsaJBQ8hBnS4bW97ksapo60Nu2OZcOBT0V2WNKA9jnEa2JH1DQUOUsNm1i0MDDmoGEhvSU
biTl+1WjrNvew4Dn+B9Qx2iH4D404ketUQh2HH848f/Nw+WdOib3lTsLmfW7Zq2dbbXS9Lo+c0rr
KvmuNFhAJP+masRmKvdaFS9raRwiefI6tOVTgbqjW6mx7SrzQJALrI7yYMfDQWcbYSbc44x9lJj2
xnLXz/PNkMoPneEv/OA1APCfWS8S99pJRgZ7QbI6lvyoThdiRSuEjepeDrVzEUqbTiITBsYaLcJY
Gn9p3dFIrVWj4/EFvhmZIr+7u/330/gfE4K4HlQDoLjzj/mt/OikRthWeva/noREfWfQAPOxhdJp
p2uT7eqsRhTmJHpa7L5+7gf8Vf8kYkU2iRY1VaYDbDN/PmpDM7fdJOvVWWp2dnurzHsz3Nnla4bM
oaVPiCOsDiFq5NequG3ifWvuptwrSEmzbk35jmK2jMy/fDXw5hE5NSBY8Mp4j6KjlhHpr4bmU63A
ve9V8/6HaydmgT9niT/f+reGZ6OqZh85SnUu5pNmvuZYBuqd0e5T+bUZdrW8TqjlEhAyXlRe3r7M
1bUrtm38Q87X9+gx8fRxCQljUtkmKuZXl+K3nYRul6bZ97yPUb/VfLRjr/BLJZ0DiH8rdvYtvHQD
zXYicMPcwZSrOO5ayE3mrpt+GFFf8/f3qyJiHwnkMR24st9GVK8HVdvEU3WOKF3ovxyYvYHX6BCD
AGhYEhyDGsXXwsBpQfA0qV7O46CdUV2q/T0E/2662JgSzKcxd611G28ddDbxxgGXmLocTnxj2SX7
NkC/ucAgesN3+LgXeQQ/4zfjohLpcA1fpt6dpU0S3xuxS4ahiwaJ7JRWYvPkmddM2wToghUyH9w4
dpESh5jl4w10HBTx+H5ylFMLRVtkxg+r35eY4q+ro6u2ALZqooD753AvxrlIUr+pzjPK1/hgyN4c
uAYVd7JUSPt4p7JvEVciu0jnOuYUdWlarnKfMqrCQxqeE440kutjdZoOiK6siITt8poSCJJgtrmW
VGQNJHjL3lyU/k1a7LOQDtq+Zw4pECfdql2zGHimfI5HPwB9ze+xEF8DESQsvVtNZnH/3jhO7EAx
5DSrzlgr+PV2fEgWd7tPf/lgYWN9YLOzQNm8YicmwsEWL6z9q2mJq8Qd3dnVly/DyvCUg+ISnuSi
4F/oy3FL9RW13dJcqkvNI3lzZd0Zp2plYRJwKBwuJthh9hIlwHJYoFp082Xk4upcgQlb+osrviZX
W1yWu/X5sVzgR9jE4g8fnvaIKZbCXnsRXzxv63pHFxSBGxFUmS8HnIVX4ipW/S2KwyXpQotf+XL/
K1s87X8xrd+0Hue6xZ6iHT+HKE6v53UkeKbzFo29l3ovwKaWuYsNayV/KHsobI9sS40NdM3t/I5b
J9ibD84JGCYzrau9oe1dZdfcs279eypKi3uFwAqsteto1axHmDHBJb+D0wCJBiYDQokjqBGc9uFN
dmhX/fK9BzkCPmCtu8oat9+ufEByC20K7a1b7zFiJKDfBLxLeG/4KZRw/Qe8Ld1Llq66Y34a1vMh
P9dbldtggLaBOr0iuNtrFg63gpOza3jyStweTIZLrBWAHMV/Ix/ilw5ETvxbtMqW/8fZeTU3ymZb
+BdRRRbcAhKKVrJsyzeUk0BkicyvPw99qqbacpdVM/PNl3o8jQS8ae+1nsXJ2fqKbPa+buZeXLr4
hpU6HNZt3/pCZrc4L7C6QZJV7TXdP25/8NiMiSScSZNunDzk/P0y/K78HWr5XFp7r94qGCDDW7Le
Gkq/BxETKr8Fv1W5Hj3nTGzoswTOtlay7Q7Bhwnom24CHG8cOJZrNeDXqkfaoAtsIRHFh2M1gNdA
JIBSWIgzb0I0m/UsAxVl0YVokZnUr60cw86agmRFhIBGdxPp3aCLpNTnNTYRWCYgDnWNvu4l2WCB
Q65fkOfBD3xdPi90EznNwIn9OAdoIG3KdZxrk09kShzgrhebgC5/Wc7hp9gDZCqaGWQizrXXPhvn
0+LIEig9ZPxKOx7Ni2XjnMIxfOpDsIinHUwFj5cNlfkjCmX+XX2pny68A5wDH9O5eTQ3eLZxvOq7
83O3HS2Dg/BYPQdb7NKXfTqu3XSVrFVyXDEL7M/70UaZqQ/88ESG5yU4KeRZ9YGBti5f1FU2DWak
wU6yRY192ho5gxPdfIQvu+qm+MIXHa58zZanCNkYLgdYEo80d7Op6MZI6ogiHP4kFHMhzPayRSw8
xu3Pvf1FxciieW4/rV8Xp6fYJoiI4aw5n8imHWwyjDyGKwZRhjSRzgtQCLyV1EUdw0YwwBu3epFm
5jKytsOFEZdbUJpdgHnj/fgoWp9Pp+20m9qH08ku7X1jbaefL87Ud/jY/Exn7VP7FNseQ/iAbYdv
hp7Tnm6pUZEsWN2Z/0fD/P5j/jeZ+mn5StDfb7Y7Rot90S/Cy4atNO2IuX+WbX8kjn0sc9WIAoia
7iVUUTKY65Gxu2KAaOkyEHmG3Gs4Onp9W9KIquce204JK+4lepJw1WjazEAyo5x5bXvU/j5Iuzgb
q2QUVlL+Wje6KyVz/YzG7nzIFPw4wN19e9htxtFXZ+C3bWRH7YCWIVVTzdJWrrQihGjR4nPM5H4c
42UZyl8Sr6XIhWXAIF3mUXnkuRT2CLtJ1+JpbOCujIo1uqSM1UnwhyK8aAvXQ4fWMWZrXxI04RPa
Y14nacNhD4X1UBUytXpzZ4f2r7stSxIHXoQtimjerrbnSyP0mZdvrtJJw/mpsCHPCTDG5loZT9rA
HFL4WJArViI7eD0nYg6dwu+f4mcNxQSyLxnI4lQJFZf8fclPC05/Z0UjQjXb9qpHrc2HjjVnjJvJ
qYoTuyQd+vdL/ujZsiM00G+xnVYl1uObnq1QXAzzkvV873IbhQ/xeVVcXfTpv1/lVij2Z703dBRp
MiKYn8rROsnT2pT1bDPyd1n+mRLmKhcH9ndpPFcuNhksmBuQxN3ZaPy8Lgo8URoerIhy27h1WnXn
9NyQ055tIm+fB67UT+CMa91HQFgJboWRQqADuJXfv+3P3c3NVW9uqt91YqYJYrYJrk54HmtXJ6Y1
k+xwr7OImtraVBcK1tganFAyk5tVjU1r6B37byZZaHTrVhyk6nDcd5vSSMe9OhQnV8V7zHlZv955
BX60e4dPy/kWURIx57wN39+6oryYehxdsk1fbPuCCkDtE7b1fsV50iDOL7vZ77dH+jHWbi5485qX
vSZ4VVVkGwPWRlvNvVKwUrY2mvYa0Amk0VOdH4bOR78y/NdhSijQ3P3+Ie596eGw+ddJKLmKvSf1
fGlFO/V1giIeiV9EetGgI7z//v84u9585ZvpRQtVv5WybLjHhFcQymTnhMlHDqU9iv4YgugJoKO6
6GRa3Hm8t5JUlJk8Xx0FE7m0Goe/m2NW3+mkhslRtqFPWyBt7+tsWtDrKtsRsaFDT0Hp1bnGPHvl
V1X6C3V7Jwvijyzw22KGzmVkarKmGEhe0KF8v93N6Co1yPiSTXS1Cg25GtIasuqcCvUArYrWwSHN
3Eaf3CeZMXBGUAa7I0FXzLHYF+hLY3BUkHlaZLEhozb5fy81YjgsHzA2KzBdusHPR4+RMBekBa/m
pnrGKlCwj6fVOLJ8VLDY/R9/f43kfzxYovgoE/2ZuZHefv9ioVRntPnSeHPpX0OECgYRdXTzeXsn
ZH2dKWHLBF1DG9Cf6KmYV6w1hVtW4FTwI5TNu3HFg7A6F67ky87vn+1H0YGFTKeAO5SXjcH+8/2j
YX5UhUsVx5tWosWSoyDHSXXpLJ0zgnD6/Vr/esm+XeymwqFXkVoKkRBtcLrITBsykEwaROqKFzsU
ZzAeexUt/RnxBOC65Dr+/fo/lrGb73pThs1979LkuR9vTEOxAnQHlD+Ht7kT7/Q5fhbthysheR5J
oqYZiAO/39VADouyUi945pmq2lh2K7O23kdSAM6/WInkbqNXDK5IhLryTcJrE3hgU5HG4D1wJHW0
v+jFzFenfgRFHuXL7/fhj+7520BDyDZ4NFQ6MOS8/PGC/TWv5X3W1GpVimvxyV8YK7ZylHNcf6kt
8JNTa6TIkrMtnsYnDEIVB7APaGe07wESZWNlSZZDwdy05kCkz6JH0+5nJSgWwyGgMaLkWpKYanN+
Ct7NQ3ZAzi4SfASVAIrPStkUG2pI5w+6tFjpSVAyLBEwXY4ND00F6yyWRs7Mow1eOjseGMzbfHV9
aO5to279Bf8v1vrrJtzMtl4vZFdTuEDY5VWXlnKyOPdTIv9IASEQGd6NsmwXpEwZBCX61No3XjUr
sM6oK6VZVtFkMFPkRPNMw2wxhJauEctgugnI5olwUk+0DVUxDYOqshKKO6NWHabj2ydoDO0gaj4E
gf1R2f31BGshNJWUYv+6HrkRcSWJG3njCxttLHWY5NEZNQD+ICwz4Skea0aF2TKUrDNWtEuxRn7j
V49ZQM2C4o2BIb52GuNQyZnTxa8y5ENLAvFcpbPUSO3eI01VJY/FtKj5wtwhyYsDazdAvX5/M7Uf
Ky5vJu0utJwKX0/TbmYIuSnaIu3Ffq0FVj4Lj1XjBBxMEfdVgADG/pdnsOI7ZzTZzQR8Q/ZKnpKK
QQyCTPRw6ahWEvlcwi94l3b4ORIOyidBo7tJ1KJVUHaZAAflSzQoMAZdLpiYJUbYuLGkIy7DOBqD
8+uAsiwS4An5dNQwCG0J1Z07euT8417ef//KPyalm298MynhLfI8Q+v7tQdZBOSmsAT3kd6Trv7j
vuqiOrSgBnmwod687E3fBEZXIF29VkAYfFvxV1GAgIMTaluuf/9GkvSPt/Pb1W4WldqXvPYSVuKa
nUrAMciOl8C/fBRCqI+t7FSbMHqsVoGEabVALD7pafKAo7dqrkcWuCiFNIRgPKRuUA2KJ+ixWg46
pLA9EvWNXA/rcEP0NEKAzBEyxDUT8DO81OS71hBAS3uEWqWzk5d2azzCiMLWC0BGPQbvqEcr6gOc
z/GXvSCa0vf+o86shz29sbvU5kfOix6zkDcNywefPko7x7+KtsY8Qlo779H8IPuLXyFd7YR59ALB
0P8IX2MADVYV2YhJ9KlwHHx2wdT0WdPnYrz6FNFzXlw82X02eNs7z4aroELrRJbf3Jnf9eFp3swO
hgw0gmct05RVbu6/X14Y92VCGwHeOjEB/sKHR2o4RYTywi7ha24RC42eM2mmeY70XmOsRdNB0Qvn
YTPtrTpFSTppkzHC+YHGkoA46HZoT/2ITdZLKE/NZIGG4wyvAASBPi3ZFQuOKA9pe+1BFmzm9LO6
PEtY1JhZ5rU84aRSSgs9fDTrmURAQIcvjaIaPaxkmoeOLI2b87okFbC806X+R3ghSxx9jCFaWBL1
P6bdvybLvNaDUSt23RoDukmw6nq0SU7aRrFyJ99oy3qP3eArAs06p6MSusIhI2R8PSx9n6xSmGvO
3Jk7w57r/uMhKbquD6wLFVHNzabQSwsj9ou+o/h8USeIPpM5gqXOEQ8YrAHSSlY7RWwEhFc6MUFP
BdFCfNNt26VGhvkkW13fL1+yCdrrWGmkd2MEHP66E9LpmbI4Ob+YgntKi5sUKyMsb5OavQVUFxJ2
VE5Z2MBTj6GcAGSqAP+47UmdaBcED8ZHA6E7//LDSQpoGV7xRJwyOeb5UhGs0O12bT0DJhnZ3c5w
xV04O4N8R81mVTuNoCl20RG5r+/CRCdwwwPd/jxSLAI5aNKCOzRn2tkNvAEcWmZUi+A7/j4B/cME
wQOHJWKIJPvSFLmZ7fRRpqhRU3fr/ENGBPqWvemJWxLqibHeG/uYd6hiibb4qkZWBuoECdqVkHEG
BtoYtjYNRWXyns4Avlx0iDl+x4jeyCSpHTQnSG3PHMqw/tMKMCZYbhLw2s2MnbNf2Z65xnloFK5H
FhEtXfplsAnhIJHk1S2gfnVrSsGDYlSa16fcnwAEFtxK2iFbDGpnVK2laCFG60xbN5AJWxelOim6
o1l/V66u/ziX0CdVRdTbuk41Cz3O922qfy3DUSIxMMypMkHMtaa8wEaBeZV3KawfNCiS5CgSzLlK
T/mC9OJAtgVipfGbmUwoyxw0jrCg511EbhNNVRG+VirPTSsVVqmJwd5GCltaGjAjxVJ960o68QmU
TWFrG6RlM/0kJmjgLfCFbFvCQwCjll5HZmvsOBajx+bJBMjHYm3pCbt1S32Dy7wXmasfxJVITX/H
qCgfo2qZtA6ki2cF7h8LTAXh/AqGzK55CNDza1cB6uivvXimUPEnNBxthMzWvw3XQok+dgdjomYb
IIBd4GGPZZ8Y7klA/bZYEcQsxjB8+YT85mbgGGd7UC1GTg8jB4gO48iYkJYsEib1VXo2tDxWIV4Q
nFf8LgmqSc/WIJdz1mvGPc4FHSXHDIITZv8LwYrXcV24o9w5bwtXWRQsgdSdv+g0RF9otmnYB5Gt
P8p7c9ccc3pXmq1CEaUhe/BXZxd4wK5Z4fN6ztzwnS4eZDpCewyCa1kmyXCAlNVY/XtQQUoZYhBL
otSW5dr4rEGSZhNuQFzYwBpYVZXCxomlHmT+UXlj69u+a/octqNJ42ZPii9OJkl1K7ghrZtqK75q
8A5rALBaXlijr55sZ6jZfOKt/xEjNIN/JYyb0RTDvLj3X9lJQt47RxBtgMY5g9yOJ53aGKTlD1Zx
l7hrFBFWsc+Bu6fzfJfNzpv2LXhQr4PR3jctmU6QjJ+LNdSRQD4Ornk75ES9Zza5onLmo9MPnuvr
0QrFiPqCBf2NGZ1ujUUzZq5DPgVjsM6O5xeUYQaeAs2SDi0Vje1lgn1NxN/2pcy693KXbsV3zBSs
9/qDtoGMK090ulWtLWjUpBCLTX1pp+Zzer/Ba/gFV0t9v7J9I/dZPXJqF8ql1r/K4UEG/lYuG7jk
LJGJ0xFVoM6EHcSR4OoCtuvQ1iC3pkXc2NWHsPVecsoaX6GLlGSi0AqBJOy7Hakz4qyoXNSpsb4o
wGB9ZGydDvrn8IR5ITIr3pnzbA2k1Dxe1tqbh3KEXe+yP7H/bR6LjRxQT7IS29j4brutJvFCfDGm
5SrdRY90AdU/gPmltKWC3q/SbUb7yYCPZDM0tQaiwsBV8NhyQZf5EsDHwtAErTWkcCfdUgDAAVWx
PYXtNO1dAr095b1+ReJ8Kdz0sizCSdNMumZC6n0fzD0qe5rNWhEckPWBbDi0jZV+mD50T6c8tiZC
8Qk0PxS+yXt6aEF2Zpbx6p/qyi7BE4Lk8wh5ApncPQMJI8JRA6nU7hNtcn25TGPgc+KDT+SivE0b
C3VM+BpO87duL76DE2FNUkfIha20toqH7g2qrz3qHvoXo1v3zV47v/YV/LzorQzdPBqjcK829U5/
Kd/qLSB39ge8Xjym6ANsMFsZY5G+XSasi6/+kwlU8tC+JDt5Lu7iLbetmGdPORkUF/siYw90NNrC
IKWX4g68N4SlRF8FTPzVJkY/zAGllhfo+BhnL+1YWqn05PAS6/OrP+eM1/C70ghJoNc2dxbPf23e
B3aJOAhoTIQXN0cwsWxGSp2E3VpQYJZkR4rRRoqnp43si3AMSJYPpmG6vLNk/6hDsRQRYcx2lS4W
aqobJaHYtl1kplG7bnpbZlio/qqtV6m0j6LcVdMHrd1XievRSlfhfzJ9ojDXd6Nsjfs15b4WpMIj
rgvJvk6aoyjsFPnQkt98WV3hPgSTNp2K2B5SzvKS1WdfIwhOmfYUKy9KglRLWMUQT/FRXOa1uSxV
ztDM/enMpCr40mNdEMGH7CApNWfEHe81TshEdBuerLqPFVcwHLy3IPvjvZY6STROvJUEerabZOEy
5HRzZU7T9Q2TpilCM3hOcOyeQXV20Z3KAH2Jn/tKxLVse+gI4kkd3Tw/xb9c+jS/tENUt/8Uz+q9
x/x8kLMNC23zVuyCj1ydgqlFU41ApmXaISFjKl32fbVBX68eQZ96sM6m/VYJbCQ02tBNRgjDHsjN
zzby5S3YCp2StKt+cJyOEhv2D/pnmK9sFgWKtxiOpiVc6WIhhdiCrGIDzGlcTZXQYRtAyfXq9jot
2FZz8E7i/EAZobD/BOb/7NWsAwNgm+mcIBF6Ifw1pBXv1Jrt91BHN4I4Cb8uiwjw8nkbvZ/DwTfM
xADkkHLejrzNr3tCJOnnft2gRK5xsFV1bYA3fN8shUkkBXLJG0p1jB04Gw40wFo5vrjCQw+plo2m
vDwD0r5gw1jVEPrv4YX+FMC/n+u+f4ThlP/XQaYXej/WorRdqxQ+AI8cU0JTtdBtNxrr4lP2qj51
zaydSjtvJlZOQmZP5GZfRk20CSFuIyv5wq4U4OFmjYeSBXFLmfF4W4LYYk6K21qac0woPKT+mNwt
GD3lCUqNMS5fzJnRLS/v2TieBUdzdo0czgLxV7P2XrD4wnS/jsZEkyLVGVdbjZi9gOi1gWdZTUWK
ZiDdUbggBdFdDWo9nMrRWBTHzfb3eeSnIFMZbhGlTVFVDMysN0ffsx4lNLqTdu25XUxSX8+fwLmP
LDXKOPIsFeI/QgQ3D8bqU70vvrwjlonoS3WEkU34zF59TMm6AZBJlQlg5QgRDKFCr/EX7CO+sVCv
CoBJrcsAryzDbXbqkArApNLdm4h/Tonfv8rNQA444MQCSva1nzpn6VEudmDmFAw+0YdgHLGDteje
uiy3BH0TqhQfz/tCc8/VBmX473f1p9lzuKuEu8N6M3RN/zM2/nrxstxsq9YM2zXvWUvWlTmMs+Fl
oNJICMWOETs7TwtWqneSbU9AS8yHoegrcCcdcW++SsMkbEun8u18vD5UCdoZ7QmUHXzEMU7E3e+f
9x8nfkOknct/dMrb8q2A2A/8S16d5WZtfij74Ahh6lUnb7A7FA89e172ApxHHabDq3OROSI71SaZ
mEfR9U/ACHmdR493PtEwNG+HLiI9OgLqCBzJLc0mwFjuX4W+WftP/eN5LrvyTpsxDNQnwo9RrbVT
KjFs4kZ4+r6kdN7EdrgTq7mB4Q/kLfIeliR0bq46uvNwtZ+nQGNY7OlOYThHbn1TiFBoWnW94FMW
kZ/UapeXY/HMfAqTees1x0t+MITdVSRGD85R2JB5vpLi1ZWFIt618iHJW04jKNp89GsUVZL9VVsI
zUGHuAq9kXgYeQGjrSJ9FGsk6DUkUP71WcnejNE2Uw5497rmi3IZkIa4n3vZ1OtJd8nrYzWFzuqR
5FZuoLrld0lV+r8GmG7q8kDA4QYYNz3P0Bg16UXyqvXVcCPQfgagILu72qPSNdwUCRpLlfahPbdO
+YLm9bF02g9tn7BVhIrw2q7PbyhO34RPpKDdtnlrTti+le5ZQHiNrf2MhOkVNB5cQk5YQ9EaWIDD
McYvpxUTR/8QvLVbsOJP1NPjN+9D/Whe1H3K7jJ/bd6lo7hrtu2RUfbcH5N37TgU56Fggwt6T555
jT7adfRcvVOr2aVv4VO30R+J9XuWj+27iaQttOp30q6/mO6v7/Ixf06f9Ufjsduo/NltmuGPl+BN
eO0f+GMr7ymXPLdbPtZT8RI+jV6bjbpvNv2WOZE/4oW/9LyZeQB+OQ6euo+KehI/R56W4ZYnfMhs
iEc5lhsH0OgZn94xKq30NX4l0yaN2ZU5VTXxUpxTEzlcxfqUnbd5dsN7CAzpj+vkdqwNTgtxhFRn
0Mp8XyZhZcWIWBQqKXthUZ2urGjzyLAV1EMLzkhPPN8LXgqCdd7BKmbPxJIuyCGWH0SXQqgjbwP8
hbuGcgM7HhDLDoG9/plcIseLHWOlurobP0bCGPMoEAOEB7HFcoKTjUHCthJmLDpD/rEeThbdybRW
2qRfSrIDe6t1KAEkcwoq07SagKokuCnoxyqfDQ0rmXnGpJ7GC5akjNoDh3isY1YGFtKhYO1NR6/+
0tgP6a9n7vbh4hAtCVNgXb14Ej9mKSvlVWChXZiHCN7Irqn+xJ5JDwJLxVpy9T3Djy2bvD8zN790
n6W11CWnvFqgOS29xFQ84O3kjYci2JEBxL3j3t21V8yLS9SI6et570+GPVljC8epiFsLN9aqPXIE
Ih+iImnOMgm9aTjLf12e48o5SRuOxaPPhWlSd1m2+qZ2e8rsF2sKKn2rPZr31s1bCCOdPXwjNDpU
ZFqD1ezm+TehYTapKlfrsIZN0orOKJoUQ68OD4Ivu1qy9OOVhDuxHxfapDbXEgd04iqiRVG/S7wC
wTEANe1Xr7ioK2o3MMaQnZSNG7K/iQ1YQr71GKqHrGmcQSSRAVQSr0PrjVAOziMX45B3JnUg7L+4
kmRjLct425QvTi1sLdAyFRGwrWQct5Sgqqe0NuhAfdUxDG6gK6GBfz44VUSuxG/gkjF9IGkoDigE
qmydtQsBzq+U0aa1hXAQfRrCJC4mDMEM8r1gX2HCDpV+y5Dp9jTHIN3lkBCxOAt2zjkJ7Z6Z7nyV
pRoRb2W3ybyOx5fRti+PQmwXIpP5VCglJ8mXZjsxjXVSwfLPUmjBoX1FLaHCNm9aFS86yIHcn0Zd
OSdZJO6+8DpZZ3zLuW9O64AE2b4fi/mMaKvfF1T1Z4+Dh2zAyQMNB+fmdpBfek2Tw8ulWpftpJWe
KOr6zzDMeZTNSUZAUuUPmD80bxYhHNSXvbdItdcqe4uVg9kuu3Jl5FvZXBshZ57nrpjXynrUrULC
DvuXmlw5c9oESwN0ATbA9KWpNim/LmwxFV5Ha0+ZXKVZCSx5dKcDqvxrUUIEY1CZVUfgv2+OGUkj
4h1q62rtdQCc5w19x3x64XzUzE0PntcpCZ6v3lFWL5bMrCFphBsA03w/q8/dedHC9u/BT7hx7aAT
aoBdxst8NLm20wBOU7a7hOuRcMqjD+O87jj91TDXXSy2vz+du99i2A79tWE0BLWT8qKt1vmMFfIl
BUdpxZ4Vf4KuCguXwwmlP4MFFY4xfZh3CSqsP5d2JOOeqj0ttbPowHflbEi7TTlW7zi6ILoqkdUf
6MaMqPh0lE5+/9T/njj+uvc3RQgpxf/mX5pq3WyJU58NG0YVcvhQ4mcV5WgLx40i8KfQ28E8/OK4
Kd99r4cDyu3iZaCD0kRloL/fbl296Oo3apcRI0BZgqH/rCh2+DK82YqtvmbPycnYgeHPFuzyRwQg
MHRxw6GOAnWD52XV1xOVYcd4Z08GObd0gicJYpb3XtGWyS3KgKaL+zZH20W6nvdwjf60LZEB3EPY
/9T7MBEbGv9VBwyceCsuqtqz32upV64ZOA0yiIy4yB7NsW8AITjlNJuay7ZM57hHAlkcx/z670/0
X4PJAEFKExShi6bdDCY/jq/JYCVcF8kYcozPRUapWyA0Aq38+6V+yHKH7/rXpW7eeAQ3ZhWFXEp2
yeywJc4XColY58nvl/lXFeLvy9y8ol1WtKaQcBkVacxoVy3Dw+8XUO58Ef1mVyx3XUNZCuistL+i
X9ZtGgniBxtKbE8aFau5Lnxm2JnYitZjnRwRadyCQmkoydvyF4yH7EUmCxSeAuw3uhzoCIccUSsq
F0U6ayOU2T76GijfNChKizruBW1HcWd9+OeT57AFA22ERvpP6+uvCQiWZ4s9XyrXeUEIFUFY26px
WX5rsj1+v2H/PGxykf9calip/rpUqxdiLigdvhHAC+36Ek3F6l05k8UE7kNwyKci4Cnop03MRDI7
X2l87roPAdgerIlgZkozrHQyakuEaFb0Xjdsi+58xH8c8SQMVBKtZuYV9XYgnpvUT5SmL9cILlB2
SaXbbT3jgfMKu1ZhLS1zejIWBXuKdQRcymu922gk6o4VjF4AtC9W9Pz7RxqGw800J1HuVTQTV58q
3tZpErP0tSpHilS1BQ7ZLZ1WxdTdCJEZswGMrt8vp/8cN6ildE55mFP/sCm/P6RE9kaxYuaMm3Yt
mw/XcOmX71d9lwSrCv4ELbcGrsMqOJPL4ur4hi42u/82mkCGUZOXDngMs2r+4OFOMLycEmbNlmyT
FW9XbugQIiXCUTnrz1L8YiTLNBmKq6xeIWk2ec7m6VhTJvLE1qpHi/DypLbPqv5RdM8+Z3sjeNP1
adZPSgJpsmUDEbraGNEKjr7VqnsjXIfo7qkgl3vq/9CIheqxkAmJOS+Ee13hf6l3uFUYLrHcsbVC
Yfb9Vp1VpdBDvSoHFFxIDB4e+hzWvk1cV7ZCx2hiE/qohnxZsnan+pyMtinlcXNmNhOP7PHMHEuF
G6aP5qImhIIwmhZ936xflOGkOEjveeOMd+IGz9P1pO7bOT0wp94PC+xwSavfyXvBJT64hcRsK655
8t77y6SbBah8A6qUK/SUV8O5vhK7EhDtCfzJG39Qmt+LU4IVc2EKFaZhoaYnNaKi8tntig7SuIV8
ywca5UCBLKbmpziPP0kJgGufPKBCyAT7vA4AEPEDBuOR4FecngFopG1H1wAA6J0p6qdKlNIKznF1
2OqBof1jxP174mgMGEujkncyJ2G6e74WSPLgtgefdfMKet04Y+wiq+FSoaAqTt75oPoPKguoP3CO
6YLoJkh96DaQC+4Mlx+jk0+mcHoWZX2AuN6sAbXYF60RFOW6YYMDtisJxEECTurq/3Ad3jWZFRrM
4e0s7Sv+9VJquHvOGNh0LGJX+2ycvLsOD/lf3+ev69xM0Z5YRSVQs2KtFCs1PflECNQr+BBsRSNa
9lrs1MpKb77S/37mHXgsg3cG9bc+KFK+DyZJvxS1PtKLdY/4Egn6gCmc1fGkfqG+gDgOeFJWPRJp
MUTlwfnDf1uhXRjLL9c5NHmVqOd83Jh39kWUbm/vCJ8L8auEqRqAl3F7zBC1WCzDTr+uq7kw4ZQY
kOxlKw5pLZPznEAqJ3Wa1QW/JcLKMQ6xSeUQkm4bM2+GC9MuVtE4nKBz5eelRbKKJ4OJM56g63Kv
0wyPaQ7jj0nAkvi3P3Hhe05j/HSKrbOcMuYnwEKjGXoBt7Xo3eHyHEKoR2NMpi7ZhJg9TZtjAhK0
zgFatUC495K+kc6L85I+z6RbxK8ErG5hce6COc1Uh94xoaXNs7czHpRZ9IyswPm8Wvvhfw/Icatd
Gt32ycfZS7nGOsnWcVAkYQaclcvaqfbBGGiP442zdTzObXFLbvOM7B4yS0P37NDtngYraaY8mk7n
dndWqB8L4s0Dudk/mqXaFREWiDVM7iIl1eA6kTkC5LltnEdO10d3ti0/+7yqKA3vpioSLfrTWN9X
Vyk1M/XCnAfZ/W002hlfUsmqtU/pbkfCwTAffx/t/3jnJBFIqyiixRuU8d/HQhBWYdFUGUTA8EAM
aLPDqFhrlgzVkuDF9s7c8of9+m2LMXzBvy530z8xwrgzozOXq7B7QGLaJa/JitXjOmZBLtfUSLWd
eQh20edlqU+IH+QFoVaw7r8AIy2GYGqYdvmd2/6PxyxxIMLQbmJzwSbw/R7kQhWfWXvzNfml+PDJ
KRy4cm6luVRHf7/d8h/3/487wNgeSvgjncf8/WIjFQNh43ExYZFR8zshar/s1AusWjaelrKIh06c
I48cUxtfz+OqsIKX89doF+5RRT7WtdW/6KvqCUfAQBmbGDNETNqynZmT60x9Eg+1aGVfOspy0Ukg
ngm27s8Ilw3QkqXrhFh5KK6M4/YZZeXcm8vzwMazyDs2LQzIDC4Qk6wFQzKOSifZXBxkSAiXIFET
nIK6S3lGiXZd+NvkkM2NvfKEjcckb9WBifaiPORY8yTbWwYnb4mS6TJvnrBMYWlApGX1z+lj9iAx
UZDth5QC4RnTTW1nNAOTuSnslctGJAQZumeE13Qs9G63Pz/6M+rh9KhGTy34S4r4jXXdtSeNRurZ
CXUH6UpMFkf1IGfzNhwTRSZ9aOhhLVIL0S2jD2tO4pYi8HWZfrEFUXj1Xlo3WesP6goBGeaBo/pO
3LJ3CELLfK/XygtF4qtsFbTDN9LMOKhY1t/O+KPJcCIgfiFthKm38hfrYF3b2MqJ24z3+kZ7SOA7
1A1qPXxCzVSA/+3Zyqw9FuTioE1beZOosf3GFj9ocLVP6JsGNaiFWsugdrgLEX+vukGA5pBVQ2ok
3m+Bsgdm9jAC9YDWExNO8xWcP1HA//5q/tiND0PzrxdzWK//2vnouac3wLTzdSW7SaQ6VzIviHmP
pDvXkX4s/FQeQPQMHGUML9DRvl8o7PpagR2Ur3PlU/DWnrqlNzjwWr1u3ghr8sgqqqgo7jmP/v4V
/3lppjlcDJy5RhQgvl/60kaJ55kd3zEO3K7mxiPNEy8nOX+LOR3kTEmReUiZZIL6SnxXd2+mGUb3
zegH4QJ9nwATuo5/jkR/3WSjM/KIgykfYIwxGZqEhmUefB9sDBH2guIkY+FZt8WxhgvA49fhGBLM
DVAKfgYOa0tbaPATGggNCkt7CPxh+ONik3bJas24QhxOXdhe6pZuATswkYFUrM7q5DLhyO2IDgly
TjpG8Q4JIxoM+M71QXaUMSzYZTbBEnRvXzNsp377zjdnl8xrWj1OebGkF1BjhLkgL8RGHM6pcrVf
HLV+f8j/WNG+3eKbRbsypXNqxFzO97fgNGNvUUH+vKBxnLNXLu8Vh6UfxUFeZ3bJlLupaOEAv1nS
ArlpiiRRWT2ESYgvi2cBWPFj9KJM43fjEaH3qJ+FOp0j4mbvfNd/rFxce0Q/nZWL4JLhXvz1OjV+
myt5yLVZL7ynkFYR1ASIJDGZKncuNTylH0/xP5dCevD9UuKoIlfGl3MSbXFN2GL4RK8ELque3bWc
DhPA7aX4MhpVX4kyhHKzHl9TwnEExc/XIYVdCBoIKNFGavgEHKmyDewQw99bUgVlJ0e7KQ+hx8mT
eLXpMVzeSmZS6ja4SVF+62QvWD0x9KcRCkbaoz0swzEJHNHVTnCajBzxlLBC0AlNx5T0u9T1SDdq
h8jAczb2aOH0k6LHsGV1T81DKA1sI9ZqkyQBw+oiS2OFHaRx8BGs+lORLUC4El3GIxbB0rOA714/
awTn+4y9HBLlmFzGHj7csE5W22rbL8uFhJaVJVq2xchSCOn9EgRCf4awwpwMcta/NQHwLkWP2Er5
HB2FPuvyVE/ElfokIAJDg5sghLHxjKS0k0q0xXaHKwDsBnZ5vDGQzJ/zRTIriAfQ3H4MWo9k4FO0
0d4EN5m0h/M6HafzP21PfZE+lHwXDGpHaBUXioZA3M9DWDNLAk5djQRQz0o+WaGM9XmJlTeOpyjH
cGbMLpOA3Zr/6B2TgzQFkv9/nJ3Xbutatm2/iABzeJVEZVEOcnwhbMuLOWd+/W00cHG3ZR8L99TD
rlXA2iWKIuccc4zeW+9J48b2Q9LZYtQX7bCWdRsj0BQpR2y7Bf9rkVgzgNVSuWTUBmWPpAiAFUiA
BRXO8UIyEYDOM8ToUEnZFqwFhqIig9xmG6/Dh/WAgYzBIPuigelHmFnsGyDO0DHXs/AovjDN4Cbg
I+JueBvlVj4P7MAqsa17FN31k4VDgNoSbFS+DaJdoDn4CqhDS/4lADjz2NFe03cBtXWxqrp1jicH
ypQ4k+6kbbY3T3m7BHaHnhx/XvFBSiGkBIb77gkNxQe9qXsCJkAPBw/6jYJxg7J2Lx6bF30fHIJT
sC/X4nNaLlv4yxilTwi287vWqVfAxrtn89564/rRh/F9itYGQE+uO1dmFfcBQp0HeUdlAInzXnkx
gXXeSIiaZ/qT8CI+me/VjUlyMdVWNM/Rej1J55KsiHLS6wKkCv5p5wBaD5AhjrQIBWHiPlU35W24
y/Fgi+/hDjnimRIG3T9qxehdutF5Z0SsYRg/Ebz2XFOxUoifdclJReY5y479AQQiAbc8duoMIj6u
AaKgX7DNcmHRHik7ieCGA1qXGOKmmv498jZQl5TaYowQ0my7gkB7JNvRF2mnf0C3PiJVNglkmsSg
0pGs23PI7Q4XwkvPJGhSJMIARvs5087TAEaepx8amp7hTkTqOyDLde9o+4IruC2X+muPThmx9VN3
673XHy6ixJE0OBTvIbnEM5pV04DLYEg86whqVVFcuzuJ9BSVL5DOUM7QhGp1kgom4hgjdv5MaUfs
J4EG+QMiNFvY40+CvoynT8QlsiBDGl0zkylO9HDH6GFaJ+WEya7yZt5T/BmQvnk/rPW7vzdC6ctT
9mMhZf1UaGlhaBIvDndj0qhd2OoIcgESWYz69DPZvX5IDGP1klLs0m2cdWhtWaB8sNyaFy6I4s3a
46j1+yxI7LJK5wqItAz6j0VM3qSutmhukZtgRKGt53eBTK5AkC6yolxGUuRIWjz3oBFr/Z3FzPqN
HaPHydNYd1XwIfGc+ypGikZiAg8lODuLZboyfd4dFjJroJtBBz6GoJU9ZxIDmwRvlMG4HvmqDzB5
UeovQjXOVf0Ytf+k0CEusGVymYkk5/iOwfkI3jaFuy0EN0lPGvsq5Ze0+nXIuo2xSzJtDwudfx+W
RDHHSx1XkEX7LgV1REqMOgKqqdEl8kKPKt4j0ixKoLR67k2c840W24F0boBud+a5Kk8DfFzByFYD
5wrfP1dxuIzN9EHwPwOdTJdgmMtF4HgF8ZdWA85zLk8agRqhATlAkv9ZKrScn1vvU0BoRrtNhHfe
g7oV5FnIyjT62TIPMLSEs77CnAdqns52md2noKYEn6Vfuk9wBVx5cL6U3ZcPjiFxHOY/tOcvEZqy
IMhNGo3ZsRSfxPDeZ/aK+QphjUxmIMKIinb46DWz0GffifZlztpKwqVrPktER4TFUacLhJ8qCJjK
MiA28FMGHTVfdJK0Q6cBQyUZxKte62QXCThBXhOfrpP+Ly0+heLGyvd6uhXqTWPeZPlNlDoxKZW4
G7unDk+bbIvgsON1W5wM2VGNjyw7GkQjuCzBHatbmX9GSTvri7Msf0IskEq719eShcpGJOVz1phr
Huu23mT+2iW3t92OZO2h7OBZJxYg3ifRLndtrblLE8fKJ0+H4d8q6Ofc3QDWO3wkMSH2lxJRmPrB
U+4t80kpP0LEpxKGg3xf1q9KsdN0cqQR6tfbjFSU9ihaMlKIKcvw2OK5kdUrHt/fmivMqOH0SLKu
0kSUv5doZtYCjjKEdJJfjOZKTneyt0Q7I/rbxJsP3dpt1yKztqo9Ze66FlcDIe8yQQu2+axxbBCZ
+28KbWVOrYn9OKw0JCfQ5dz138+X/Fst+d8LvSjwLLK7Qjxf2VFQ7wpr7xKJnN+xBdNioJjzDN5h
PL/1MM0RkCJgDiYNIYQv0t2NqW06oXWo4UYPczYftgDVIvXgWh7fV5X54x3QYJaCPqKN83WW/E9t
bQmuUemtmh3BvgSkJGsnHXk2yiLFWljxbWTYJYpRdHa22C8rYYOrTOQkh9mdOxeTjcEkPVyX7QY3
fzKu3Z6GZUoKt7ysjEU07PGX4K9m7/r75kq/HTGN/1z3xc0NdILehFzOjrx7srzsn9p1d2Ow07/U
d5wKrmZL/36jTI4hoJosDvYX5/mubaRM04fs2Ipo1jxXPSu1SiKmn+3LIl5Ycrz0JAaKhvpwSH3b
hNkAaIbzEFJzfj2hIapYGmy/YoU1lx7OTtzBi7YLFkWPZUnRD2NT7yWqcrmEGhCiGtKHk6o89rp7
14XiumNrvnITrd8eURMjh86gAHyudHFopeMipeJYsnVSl5K7aawkGVAjbnO3u6vgZwSTj5slUNDP
qvDYMiyPBs9uc3flJQUqvbcRDpvsP6fj53gatNvU+Kw0INh4/WSfYvNZJGTSMI+5xpao36Nh16uV
GhWA3+hyZS+a20J2CzlLQLzM5G1iOYqQUnxAV9VeY3LjukFfaEzAIkNewDyelbFgF/lwHIhicL1k
Jfun0lz13a6noDLqOaEa4AynQYuFh1AhgG5r6XYl5yBIF1MlwMqpjUuFw5MRZDBGaJWhZurqzwxv
XIZAb+2LTsdpIAjPcXB0e5LbkIfoEXkq5MeDj1iOlqMmyTzBGqrE0grRwlwObiwsNZ9tgbooi5Zy
xCafYCl/zqlPx/JdETFjUn30HckYyDXbcjfoSNmB3xXxE0E4bIc7wUhmpBurzW6Ubtv+JgMCJmCk
8ytt1hhLQ/9Uktu+fJLoDvZocFJC0VSsdxbewD53auOlGp519dMnvadGOxpS3KnNs4jXWg3uwMbM
hUEBzxcuR37cYewXXfQ2lUgdYCXCfzjNReatNWoEm9wz4Szzm9DEYzMu+ZEwQD17Pl3ck1XsOxFN
7tRHGqgXW0RAOxPDcaKHzA2PVn4v9veCzHKsPuQU+XHzoGkcNcI7l2FeHt1L4jHLwQyF+9i6j5An
MHPNBsw5+XtdP5bkCumMuVVWSItuldC9mUTvxruOUe54uvIWTBvGxRJogMzBsj316aQvHth/lkDf
7aqazk1y9LLHtoGNCZdy0kWAcQiqg6Qt6vguiOdm9KAW9t+fLU/L1MVnT/oghUnIFFr8hWr7z2cr
Shv7fp0kxxHaoflQD45EfJzgU3s6jYgU8gkgXDSc+nSnApeoSCgu1kL/amKFYDCKvlh0kG2MgaNf
m8T+zEujKyGrLAq0ECf70UXLp42iRJT6MDmGzX1tvhZdO+tGY2b0j+HwIQc0I4y9keFgRPHJqNh4
6gYc69qWBIScyRv6E2OlECKXLigx43YPvK8o1l2+kRsITze5d9uDeDCXJWgba1uqDGWWor71dSct
Hzxt42nHvF3r+sIjpzn4aISdaF0jTv9cACeBGBIxRWUcBY3qezHRCkEuKYqbHiPxNSW306LCJtoZ
XxJqZBX4h6fbsr4RpuZAZFI8PCLDIEYLqXlJTYxv36yLK62hX65JM8iGwUmEM55K5/s1keURuPTC
omNpbdPoIbImTlVDdnfA6ffv5+/rN/z+/KlQWdj4aepNu9pFa02RAtfwB0z/BYUgIIJ8n28KJ9oN
BxJwNA6pWI07R/TmAj5thJDFLNtmt5HdHWjMLrIVxR+k3hF0zGu6K22dPsCstOPZvrVxpc/KQ7mq
X/tPTErtQdwN7+KT/9o9hQe+CQbez+k0jTAZ8iYymE/1nf8hPg20NB58fNB/f9dfzokIpZAW8IND
xvqh220MS9VT0FhsdvXM005Dby5S9tpKOTbpLTGipbRsha2h7DONFY3g8HE4A47X+1Pbf2QjfZTh
Q4tXhpgvKhoJsfms9G+SsVO9KfTtcew3JrHbpo5b8xhJ7z02R9hOhvJ05Yv8bDWrxsSp1PBhTWLz
ix8NXF7etpoSHmXxJTGfy6ZYlKip6h4fs/FmQdcwBtLbKBZbNpreBIPlMzAPpNWQoLDXSHRrkNJn
JkCbRVZmizZD8xoyeaddSJ8kqz7iaDeax17ZpQbI8yvJIj9NXQiMiViQefPIav9hfxGSqsq9UkH0
oq/TyUMtQkZfSsM+0XakUPQQSMobpnRQL9qcTEZX2Q7eNm1WrmhnheN5KDaWNCFZKzHgkswyq8YH
1z+b8hNM2CQdnD7DNaTsWzTvEUAI78T5so5oT0jx/O9f4ydNky9DnjU/CSgVE5rF99e1ro0wI+Al
OBaQhVr9oxGf2+jBw+1gFIdGcBR6OxQDQv6iJbfppDJL+lmSPMJeCAe2b3meCaTV3tQC3dka/TS9
YPnZBHDcvSQsRS4boeu//H3V6s9Nb7pqpLEwOGRdNy4WmSBxFQJU4N4QTP6IOySXZ+ZAPMOCZYBA
PGCHkrdSxU032jRjCX2hRsgJMGC0sDQZ2DbUH8sGAbUxw/R85j7TmBxgKNjaAyF83jOxuQkhwXSM
0ZkER+o7EcrhMXr/+4v8Mpjg+dHQ+soMmg1Jvuj+aOYYeH42+pyNaeukq4Ejclrhn6wOPWhePFXC
TQiMIcZous0CWmkBhqFrkak/FVXqBIufVmwD/99P549FZ0fLFe+Yc1azvbsm2lAZG+PejMB3LLFD
MSw9FRbt6vWURLw0W4cHoxB2Q3/F0f7TL8zYD6LixByaavrLycIYaImRK6Lg5NI+QsaWMmzdWMpD
XduZt+E40UgLFyxEv0hCkAgegwdQZvqVbeyXI5qGHZbKgbkRIiv9QgPQ9l6QJmEsfIk9TRtCkKUd
oHm0+q470ocEUSWIVzb0X55rkuVpDSjYGk2NOI7vb2NkCHXbRb7guBqsw3rr5/Q8wYtHhVN0h3q4
Q3gV9CS/9/Dm6PXrZ9cgz9FdSspnSf+0JAe298XZskoJt3ZPanbf1ecQMmAxPiviFls/kWOb0krm
Qw5bfTA3Ji8oEd34QRdF/GqIzbyNN4NAIy7mIFr7V/bsX+QzGgLWSSOJZVL7kS0vh40a5kLoOq1O
8iM76CGjF20xDtoG3fK+7q6sFV8Fx/ciYfpAncVCZ6TL1vP9njZFGRVSzQfm5ibPJAj41W3ZYSzc
qeney1883FlgI3Dlv4jgysu9SmeTpO2/3/Sfk3uuwhLR6ulMPhnif78Ks/MgD1KvOBwEqYl4xUmE
MPNrc9yfC+P0MQpx2giEMQ5cfAyxlH0AosF1PPOZ8m4kI/Q1kh4TifJg0+UHLOpyAGJHuvL1fv1Z
MQfCyKPiVlEPff9+pCFJmZTUllPAIMS6xrwrinZ6sPfzR5EjuCh+KNfgF7+sntSX//nQizaKm6m+
lgiN5bg0K43XsuNc/zg9VBXVmkWm55MqzUuQKPLOal4LNrnx7u+f9edwlyvgbk+3G7XipT25CSSx
F5TIckJzrZHPB6dOXQrRmrFDca0E/PVJpqKeVGeWjEPz4klWaiM2vZQP043nDK0ZDLyyWSfsXlmx
ZG0UswOEJEzGQWUn9a2Q3dTKM0l1/nhtcfx58IOgOekgYV8pSEQufu1B6DvLdSOGRGe3YzKxagFx
u4w0Z56P++1YZyvlMwmWxjWV9deR5vvbzCdz2hbpZCHNuDxygsIdpSzQdUeIZGbBBLQm+jL2lDtg
Jgut8vYwavG1oUDr9WMe8WLn4rugy+zwAS2WMIg2equcA9e/txp9VuNFa7TPoPc3SZHd+5Q6udnu
df5aO0LQbzyGnRkANt/HqqiP3PBpSFqtzFC3UxmQjlrf5OK1fBrtp2AByzsHOpjHU7WsX9QFSSkI
xVgGusODTW2zzW9gZD0Z79pT8IpS9CgeCNw4mf8UzKeTfsvu7wObEXc4QwM6boXb3lbmqa3Ny5m8
7KpNeJfe4YeaJYhJOLZwSl8YL7jPPWCxVNIYsmbMk+VFubr9+wX5kjdc/GB8DX4wvg32/cuoO6kM
VJwxg+r4JyObse6u22NxW96XsAEPwwMdw224bG6tJwtRXA8JdsZRBcIGoR5wv1Ch+TSRHCwzqLAY
AgPjyJ/MSdK/sJz0feREAIz1vXuByfRCrABALOO1Y9owyx/Lx/RRuGXqU791ewbmb6QSKaAU2rfk
zO14LLfSQ3xLNCzOuIRwmyftRcjRvUO9GBYSCPEn7aydR+LRXqQJDjEA3kM3dqYJ7xpLLZ/xdxrE
HEwrQkLLZx7tqjvlnLzLOND/vo0/vdkTPIXwAt1ihMgbcPHudzBrRzHOFQexYY0Ms7Rdk9yJOe0T
awGItW03ZrMkWclIl5W+gP+KtXryYzNsJbKbhEcio6N5iYrBtI0Wr74tJEuTnC7QZuosr+dCbWMk
ifN1Itxl8pJRnKgvc53JxGYEWheummKWyrafkQS7HMNtsHeLtWodaCHC+dREO0mPQXnodRMnCna6
15Rzc+GuaogI2rLn9SGCXFvo+ZbxRWYnTOsV1Ap2pa51l1DT6WphozfKugFCdk1x9HUkuHgOsfBo
PIMiiBP1cgPuCi1o8i5SHB8uKg1MkgrQAhGIHNhEThBFSbMSSYnYLRCTmMQKmntYQ/gHvXHOnRWE
RanMOa9RenFMzghl99b8EF21lDQbgUkR7bSWyflSM5dSiTZg34GUsUBJrrP+XqfFjyU8fAB67Ik3
enEiX10mc4SUIxPJxSy/k6Ez/SvRlIorjazUkUP5jDlr40L5GvGNhSvwbBz6uWsqM9bQNkV7GO7S
+sgtk4Jd1e8tRNnXGmnytJZ/u3Ea9qfppEtZzu5zeURR4oG/7RaaQzYkE3WaoqgDms8O4NrKxbtT
BTQiUhLMk9uwNeeV0iwwfWPanuJyO5/3PBkeDRzRCWQ0ZAFXjuPaj8qKCh0Ch0Xcoc4io16MNoJy
bMWgKk0nyD+KbFc2u6TvFmV3MwCkcm/N4LMVmjlU9OU0RS/8kzQhHgYMA4hfTaCL2YuSv0jJq5AD
JxtAhU4uPXHbIHcIwHmk6SoNDuWsXemIr4OpZPUnnNZpLO4IE46sZOYjFTIZiHcok0pwcnR8Y4aw
qpNnGxEm+NsAfd/9ANA09rfkgecY+TpgTjirZpL78fdS8aMkme4HTUGZ9C9oLpdNQSFKlKIYEtMZ
tGeGkIzgGpSSAyyUbSlvc8YVf3/eT/fvxQdeLE2y6IphJoSmo0Y0w3du9WohCGYhVrHgBh3roq6t
BCrD8iQlH5iyGDvSneMMHhNNQYRViqAR8dLflyX/mLFdXNZFKVzJqRdFIffBSKrFICESYftUR7ow
SKEdkzZBEJRz8C7LgSg338OjbBkbt3gO6dmXFbPLkpR5tV5IyXulveYARP6+wp+1zMUVXvReOLs2
SlJxhV65NIyV3z0p6ekxZ2FNHStEYpELQNPOI+P6SKAdhmqwVpC9RqgsEGQ1dTWXUSVX8V0xQmUm
fRsasSlsa+/UEkvvicR81nhSgn+1jiocD38AoEZ+6J7KcOVdi6H5OTGevg6HGBl0yGTBvngR0yFQ
yiKPTMdKEHygPCOsVb7VmQJbdA48RJcpMVgRbM5AWfjUVGXzkAzlTO+Z6SOFs+SU7xUt8uLcTy9U
9GKlmN5QFhJrJEIRN04qHMsrP4L8Y3mTjWl+AfJi0vsaF+f8wBLTkIaj6Ujyo5QEmzpXbqQk3nCW
nAf5Wx3R6CqArXKzR/FBbfE3KhDqeLHITaEdmbMIwx5sURDxN6qP1t1rzO97Et2zwHR6fOUpRLOw
ZCYoSpuGphlvvjawBVN5/P1lfmqnwatJBFoxDZB1onkuDkR+kRe6QLvc6fVV5m3rctWbpzA6dNJ+
rJdyf6czJ8M4Zybrvz/5S23yfZeYPpk2CQw9xsuXKlex7aNG90XDkZKjkeB45HU7xhBCGQP3AXRg
4aYveWZRCPoozvqCDdcFpYLExvd920N2xUlrngwM2FT8Uwq56cW9JT4TKjX/+1r/h7v0f6+V0vT7
WbVrhbxQ/M5wOuQVBakpN27sxOg6k+5JkLeGt3QBD8U3hnJ/5ZN/WZP+c5co6L5/siSWSt2Xo+Ek
yK2MYT+yWaE0HMgfg74qrnXPyfuXRHr4+3N/qk5QHmuUjnR4WfJ/CINjS+vVzPUNSP+YP4QlvuaZ
INxmNWaFt4xxdyPcxAQ4xDG6FCA1zfOQKszKoHEK54KkQZyspSEu9IrzJoxlNFNBr7HP3Qn5vodv
HBGULD//fdXS9LR+f6a4apOMapMzL+b9i98pDBOP0BtZdyz1k3RCy/Hqc0y5r9KGziQ6ODaDlwDt
q05k8dvfH678XBeAjJPNjQWBIHHp0s5PvoAu+G7JCSyzC/+fwMBMaT7bQCPu3LpPq4oSrWW1TaG6
SSspOqWk9UqsFC69/vTV7Vc5jVs/uI0ZJKdltA7dx6BJ92rtz1sXqlDJPtTjEhlmVXJo0LVVXbT1
iQ38+4t8OSUv7iKNNllWlMmuSGvo+zMXVoHlVpavOdKz+pg85s/1ntH3FJmQw5GaNXfeDmlhdKvt
m7v+HdSE9zocpB3DsuahPemPxWuF7hlNBa58FNFO/86foFbq9/KJA38rEYowa14gXT0Oe3mXPlr0
49/8EZXvrFPnKYX/CREBCOC4n42fiGnKz5TGej2TcQHdZ4/CPRpy2TEh9ua3OYrPvJ/BI6a/XN8B
FEWUiu6see+vSLEk9efbqGAixsk3Dc6pIC/2X8OPa0UxBNWxjFWT2KJKCKxdlwtBJvRi7VtrK4LU
vRCfcoxI4z0ycRn1M7VCt5z4PcCS3+NlTNhhTzQgMou5Ua7Ueumfkb2XpQ2YOoEuIs1EMPORjQKy
4a9Ag+1sA1I4szZ1kewHoM2cWcE8IzRCl0Q+d8hMBW87muL56C9VchuhYgMRQlLPCWCc1dLa0peZ
uMyxkfZ2epdZK0o7U7U5PviCLYjQ1+3RmDfA8PgkIprQqJyKW+OdM1z1WUOaluYU8LWBHLqkncxB
jcw4BkzIQr4mH3CQYDOzQL3xMzABBRZtLmuuAW418sp3qZ+H8SLiGwpzuZo35YqEK0ijjEuafCEG
dvTBXBToKEet/oRqErTwEG7GchPpOyE/jNESvBmfEshz+HZM0YgDRb/JMbxsrpwQfnHm02f+fz80
duLvr4CSlpJKMaU6pIVM0ohZ8S8+cyhQPtzH/j3alWc8lcrcJ74APJ37OmwDxzxYN+lDigid/I2b
eN8/R2/uoXDUfyJAaAYxNCpIvX3DwIaXpHjsSyhnM/9l3KQAhj9DwDwAXTkys+8H8wLpPf0V7kM0
M8/6vXvfbeJ/0iP1Bi5gdTM+VjfFS3GPXJyymFyBmUkG8UJ+po8vcST156VgE2oHaZpGlCfP9FP6
3t9FwUx8Lk7evjp14OpeEV+Xr61jPLaH8kECQ91w+rrnJ+Q34sWrGVbeSTd/LzDSVzPqcoWZ2Coa
iFe4B5cnxKFy0zRj6o9Vr9oq99K9cnQfgkduNbgrqZnE7MKusoV7vPivwaP0IZaQEPgHpq5y5r4a
98Gb9JxuIgctTszRYVa96f/4r+HxUJ+at+yuZB2CsW9OPkypnQU79UF9i/PZxN2/M98YeIsH4Un9
rF6FJ+ude4xcB4eBOen8af0FD/ku2IT/mhcOZ5pdvQxnlaN7vVDuqmX3AbwPhWDvT8T4/Alfgfcg
n2OU0cvc6d+IlXtT/nkv3o28x1NBvtRL+dY+DovqlNS2DLSOYe0HJfc//QN/AGkQz7Sc3ONo025S
n7FkZCfvXG3MtQgidb5V7ORF3PdOdkapOmt26UOJXfkWY/Zae6ER4vgPNG3CByDXB1ahB91psE8b
e+mlWFsANsXdWb7L7L9/xJ9SCl4R2Fmc8yfMCcfG76+I6wsds4tWdijTe56qfzRCfM1mP2s1W8Cc
Bf4cSeQ4G9spVC4ZbQEOOhFD49T8ME0bX4sYLgx/aWE7Dxf8U4UGEi50w/Y6G3++ecZ4StQpy2Lx
wQwvGJcQHUdxYxnzAWX4i0rcKrY3BPkoqDkGRCtWBoayJZmnOMnjKfyFcNO+h4VpI1guiKalWmR3
5f8AEcZrdG1o88sZkgrgawBocW9+HA7EIfRLT5PouiWrSQweLETLlqNVhckvXZBUAflPDB1QwOjO
kQoRCeKSM4CfA59BtuzddXTNnUy9xk9x8bpNIwC435NhgLru+09V0WERuo6filClwe6LTeHPu7fE
vW+48/4cYAKc2SjclMUB2KJEwph8ok8s/suTvVXbOZqn1g5ThEzHYktswyjeiZsYGhx2Wrp9a6KC
tHYZPlus5VCrbQGRk3o0pU08zI32czRee43iYV0ljnYf46IAETnFz7JRS/Ut9h5NX2GBVleqhjZ/
kbMSKpSUSzYc8SXe8TxwSSQ1Kjbj91BcZfkSF88IqyNZ6IAGMRut6ZpIGDX8LRiZBEIBYFwuNDzj
WamPmrzS6bpY0lFsdnTJlGEVkCAdb6IjmO30oIjLqLyvuhU63i45eeM+83deR5G64I31+zlTkyaB
vk8k76zKKfhtkrKwptWQlQr7oJ3RWRC7U5A4/vn3e/Y//HiGDDeWKaioXjRLRqPx/KIvZMc4jtmM
ER1GuQRfFxhdnprYVmSbpqyBc61GeUv1MGdnbjl/gv6ljTEuxYAOLgj2jayvXOT816y/v63mVNui
zjaJyoiD5PfHKyN7WBisinXI2KDoyz/GklnWivQW3nvF2zFrSllDRXyMt4Z5m0QQd1Z1ddLSV3BA
DWiqQHzu613jPxUKYtPlVFJ+Vthhyf6gAc+BOX3HgEFBvzHQYCr7ptlgxAhHFk95pTa0mHdGarvC
i1vtNH2fI88m8gRlCdp+JV+iAe3KrZK8Y19SydxpVqG05kwt6Ws5pXm8yca9oTjeNWfyb/Xitztz
sUY2QunCJihlB3cKFpHIoXdMyEsu20Nk17Kdg/D+MoD5teOLC/He3Xjq9PAL6NPoc9CRRHeyQJmq
vA1gSnnhDOhzC/CSA2YJ3Fqt3WQLg6kNyfJkhpD1bKf1ItXmfz+Fyi+VL98EvQdNAhAyl4ebxBK6
otMy2cE21KKAI6inXIbxUisXuCyVyTQy87+CVxqEs6CVBbqldk3RGNkCTjJg8tLca2fExMnJnFN+
IdP4tZlny2RDCdC1rw22p/fictHDFY53YmpC/yjhZAUrixTGMrKT29I9yBRgYPukpeve+UsPU3pH
9O+upNEwPKLaH61H+nXFNcXhLzeOF4LzM9ARRgn0i76/HNZQeL4fmhIH6RlgVtWc+6eGuNQS4uyi
f8b1ZI42Q8S0WyoElWgHTCTKsEj9OUm0/OZuvCylgySgt5jcm3T0yakvh1XWLrHw4TX7+4eWf962
6Xrp+NAapyX01Rj4j0K3YlwZaa0hOVaxQE1HsYqFnmYgI4/0hbYMabB+PmP0wZmA7btDujbMSiap
0ZrAk6yd66xE/RwtVIpOFqQkIMRr4GF5Kr+//7bfL/LiHJYaUllK9XRTCapW5vh9W5SpbLdkqODa
4zWheiVlFWZ6g/p8U7+JtY3GOUECiCFQWV25aT/7DtjwZOAfxPHSMdEvOsdmmodxgJ7fsaJlXeGc
Y1/j2d51B2jx+rmiRN/mzT+yZ9KnZN/Utueu0m1KLguVq7FNiVW89uD9Up9xTcyESXfkfMOfvz94
2ajGtRTpklMuFc9+pVDmtDHWJMLhclhCxa2QJ1Nvbwwos3a9R5q+T8+VtvA5z01ZdF9BSu/91vhH
SbunPMviuXDo/AVnCHUp45PeG1sk2YGKKHhlTFB/9wy9rNhH2mPjzrTPAigqerkdbfFux1lPHOx4
377kra2w0QOAmzOmip6k3lGH///Xn6/Ml2fSA+QTkef3ry+OWRAhY6TpIywtATeG9ujHD13xKIfb
xrQHvlfllMOxrfdi8ZIle93kVwvW3jWO5E95GlBOqIUiKxECLfpq368EZLurxHopOjpN+5S9mbdo
ss+FLIcjCVe4D5WRBXR4CMxDiIoVgTKl6rtbIOj6X9wWyURurclUEoyFL/bqRPW6ug49yemNVVut
3ZT6DU/mir4OfQo1xlYfzocQmO1rGNxL1aNkPjdwiv4Xy4wMOlqahMkIU/SLndEKs6EZrEx0fBpD
Ze3N+1Gb5eRTacmyKh6ERif/qdzp5j8hCxYjy6FVtIuBAQVKWlRmdjB8JGlC5wWIk4Y5wH3wWieS
H7zo1kKjPcrH5tov+UtxT30DBlq3NJ2t5bIUM6o8ibQenvyIVol+6JOQwOivXnNO0rbyYGw99Aof
MUZvTaOqxLe9QFrjXtmLf3ugvl3GxWojcngecpXLiByf1LWNCPGgYb6LsQbOF/Dzei7vMAQRkBkc
heWVte6XDeLbp1+svXFU9rru8enuq3DMz4Oy9DTY1q+ytykOmq1D5sfTH8/wuB4KokjodQg3rbc0
+rnbrvJxpq4JLMi23tOVC5veo4tNAQIN+qIJOT8ZXL+/ZzVGKq0zm9HhILPp8GpyziTuedlFK9+k
/VH+4xyDdxiKOJfGG6ecvKNJK0qeF0vuGckIOY//y9+X9cuwk4fmP5c13c//bKhJaQ6qFZXQ/oXl
kDppZdcbv5436tPQbCKYAHbcLQgqxLNp4dZaYnr3DVtbiNeAx79MD79fycVzM465UScRN0jeqv98
lfw5oGdrZS2URAru+u4fIigSlYiuK+PboJ93w6oc9sgapgbHp7tmBDAJojSny9Ztt6lNwpf3g4QG
4zbusZkdpOgGMoFMc2n990387ac14WPSjp6cG19Wh//eQz/L9b7OBqeqsLWLHE2jhDBrcGbN49+f
9FPFq5GJzChsYphOCoGLhan0xKZyu5B0MoPTbLsvG5pG+jyFKVox7u/9Z7NzUq3AvnVlbTamHfny
ATZ1hop8QU2j+f79SdHCYlDdnBNUfCMccZXDUZ7Eu/SjgDbPpZ2HqQGP+dq7le34RHs0h0sKK8wY
Jt23gmm73MlkEYh2GW0B1GfnnjTMek8vENgGCDi5XxbmqnpuvAUH+rb5RxK9TgsbFCS2upluAcLE
ADjTrAN97XC4AVJFODDdedAKKRP5iZ0FV4W6cMQgRum87sMVRw5MlFAUaAQT1WcwohfWMiBB2BPx
Qbtyl36i1qYf6D936WL9CTJfNgFaD069pHehdguhXIRA/yGCVfmjdWweo3W0TQ6BSiqjLUNmONGG
qINN69pIa9rB1unQV3a354BPpYryhtY0HeWz+ZAkGwChfz9R2i/FKoarKSpBMqgRLw0TglJgnmzy
wQkre3igh4LgJG6cTnEK7KHBB0EUNSkT7rbxtgM5duqNiYIMylBMZ2Yle3fGcGwYuSAsCeZRtc7q
rRFvrW5ddmsGIkG4MfN5Ue1rYrv6pUJzsyQs8RbDJ0kuYbumueGla7NHxFcfWFp0A0k6OqWFdi1U
/Ke9j99moiUhANI1YGAXS7CER7OWiQB2ygpZ61rlsRP01wpnLKkb+UIpjnFNAuMaRpdrPJKtWKls
/FsiagdGGP+HsvPabRzL1vATESC5GW+VqGzLtpxuCNtlMefMpz8fa2665EIJB2hMz/R0t0Rxh7X+
9QciTuMvX9dZiwAA5a251l+mg3w7m0IMgStzQvuq9mnMypJRNfQoDbdR8ewFl3DAmSU5qf4xzLaI
H9Vy65rvafYhq+d/r4KfGiBCMmTY5HBfZZOS5+pcGfI07XS17I/yVn/VJkuiRajvu9EBCRU7/xXW
02+/RPDNGbmfRbhsoQhSadM/TdoeBqsvPZwNzZHzFxTffbizUQtmOPgtlckzF2ucVc/21ObgmliS
bP79AL8rw6vTScAU51CUdYZf1w/g+X2ZZlo0HIsLOmDpznpvTuqZ2Ne4wX+0ex++83qn51tGfsB4
QiMSjSBN1OKcRSRxIIvOl+MDmHl9kZxqTafdElFX7goGxa8NbCNuwZIOjZg1bPY420drL2MabM6p
Div8CId5hXukd8dhU9+4pP9CWQO9go0wIRxT23Q175EbyyvyXm+OHhJla95g1PYMsRTX37Q6VIfo
tzNR/ClXW7eZtR/yk42zzeAQ1fxbvydufB+O/Ou7wDBQ1Uw5UXhYwpG4qhqUJFOyQnXdI4kDGUZx
tLG+o+yBS+NmPaQveMgO49LWz11472L78GndN1wPxkZvHS9bVrhmJTuleVQFKOqdGe870AYyd72N
5T5b3VtcP2oBc6rmpSiPSpjgJnWnFCRW0CSDjXnHRHvr9WVgrO5KDfkM5M4k886KHd2psJ0GtOtl
rJ8H6K8SntE5Y5kASxZF2jaMA+xNVOyaeJ2JUyXfKcOjrRINs2c66g+PYfGUTS6PB7N1Ov+AbwII
UpbgFbXQBZ5A88RCXbtQ8BkiwGVZxE6LFW6yTqwdVM2ZWT618dmTjjXXP//4+B42W3KktXqfjgDo
SNwXQpnJ7wF7A7dLDBz4Xm+KsSn15RQzXS47UnuaXSRvO7Ez9KMNQRWRL6bjeDrooJjJDCq4VD8S
FCYzn0YiWJK9nXTo/H/p1lMiOVnXQspxEm8ZA3b55PU1GwCApVFtjf6x83alchcMOxFvLO8YqilF
0eeogptApbbMbQkQHlzM6Jc/LEB0fJZbcjbJ/0z6+x7j78o/pnhlBazDXt540gENkWnsctXxeETl
rs2Wcn7npw5zXDfcC3mjesCXe6X9RPgVmjsd3l5OIvwLG0et1gkhRQRQkYXkPqr1K6YbknuMfLKY
MOre59rsAiJ37vRNaM5DsWvck4YxjFjI0sLKtwOiVm+T1Aet2Yb5vTRu7O9y2LJP+5yyfqPby65B
r72QcMnTd2aD8dYi0fZhviNEVw0GLK6y+aB/ieRbici3v6u7fBHioWcxZZBEC9z5WeSnFPeYTv9M
06NaLmHm4yblmPqpI2ylX8vZugvv4ui5cgnn2iQAC369kuDWD4jwxAc+UzrJ4PExc6ENHOr43oIE
byzKYqX5jmVvEP+X6SLChyJ2lPEpsQ5F5xTJU2Le+cTpmYS64PNOfWmML9CR2+SogFME+zy5q8VD
YJxME1u2SSnyKXE/B9lr3h2IUsuKha/wUEtYQFiegwB17TkO3/1yE9p3UbWH0+XJ54qxXjM8tKTg
dLMcV2N3kY0LDCY0sXHzLfZa/tK8oYz7rf7648yefPgVDmv8sDncrsfYdogzr1b3LqvNnTdYCmny
e8XcZERmKnj96iVRndI45O3WrZonUw5XJqpwHNLleYp9GK0L47uLwDO8tCk9Rxlt+0Prauug20ZK
yXq2Fla34qcuDAM1OZZPrvdRyjnUMXLC0wMaZAjJ7o0i8H+Mq+sno8pgoMWzIW++qgL1lDeVYp14
RPqHX8M6D55r3Mruo36R9sdYXa073Rn8F7z5MlRiIzwMxXpHOGaGPqCB5nSEqflajnfJuBqxBPfa
d4XqVmdkAcNym1pia3zLkjVPSXuyk5OvXwqzmist80qTsXkBaMtRFR8V44F6olWfDWSlercjnJmq
fyZZ4l5qXiLP2/dxhbPETAU/K60PkpwI/XRxCEjOli+eGit2aiJkgr75SJti40efDTvOyqW5DGTJ
vxjZ4cp/K8EczNeSvGdhqJ+diV38KZ54OXiK5we9Itg4Q5JqLyOx4qrNmaokxbI24QTgGpzmDXZq
6DY+dXyLtBHhweQ3sR8SE7c5c2Wkd/KXigd/TYSGVGG7RHwL5nbCKSQOl2U+zDT3UNbnUoPHUMFp
DpTAiXt9FxTli9TLcy9DmWEgr8lWIkNDkO0zTOCkyp4mFE1ezFWjo7mN5rVhzEbBQU7wJ5M8W4JS
u2kJyA2lg4qlzEhEUYvXmp19uBAsyhSAFyMMgqEAdlSsEDt9R/eOtFtmT0X5S1A+WuOnILYp++gC
sRX9ITHfoxjSfXbMhhHq10lVT/hC3cvkTHsdgSj+PMovJYHYRhtuXZZwoZgPMgvAh4kSF69+ehZV
yRm/bVFI1tFbVZ2bdJy19SEhraHkGQJiia1TGTyo/mMqPjUakGgIVpEcbmEqLAhd8GjGpG8FlCiU
lfn4KgUJxlkjTRggNEG7Pe44Q/BiSRRIjZG+yTISLX4lS6m/FFX5lJiKlPKz76fHpHzQmKC0qjR3
Rbvmr4Lv7VPzw0iXuehpvoSFxcj4yPjM9IZToKNz7TWu4MGAtfhamNJSV2y493NdXw64E9DgGRGd
/ptun6ddyidwGGDiO0uj5FSrGEeG30PqveOR7tcNxs+HTLWXqTFNIHxSBj8iZVsoh0R9l7Lks2ur
ncg46vVD0NgLnVZLGn1n05fkzrQ69UiX8+ZehkElFjoG73Z17no1FLO6SPdpbG+NSH3C+zZCXBMP
8ldrdU5KVmzeGyufoM5MZiKoeOuR95JkDx4+swQ+NpdUYweU81R6tVkP+dC8lcTpcEAR/tFNwZDG
SS22emW+ZbCJcbhEgeAdC7tfYPmumckC8vEgLwISNMyt2R7s8IjtNGaE5IMn5YusE9hUtE/NzuNF
spcwKKUj1tYwouBSDwEkXo8jogVOwtSkbB/t2McYKML4beheMgKgSODKR2NlZR86QHdekNFTmCDx
4xJrOG5Ka50Qil1oiLdJ+kwtNPHh0rfOld4sJWGR6cMa5l/Qx/G8HpRdP8aL3N715S4tTScqasdX
2oVEgEWsUy5TSRsRUg8smthLsA++MO1wUmKkmRXMdO2cyfpcB8McJln7QFAilMLWOlnqBXNqEDF3
+tX90zja8xpegsGm5RYIc7YGJHPmUm554u8087MLAKrh/KcG8zE1jqFG3bgpD4Qac1r0MOQbWM2K
FN3LWE4aQ7FR/G3TPJtdvkoSHRdzQmA7f9eHz54I7ytqIQNk3AUl14OJXTOFPNZ5shbS3m3FNqSu
ZRpGikXHDKX0lxVvscMHosSKt7bx13EsrqEeWqErnBQP8PQiCyQnfSgf8wLnw/E96Xg+f64CXIXo
pm0jexYpBIx0oJYKms30rTXO1fxBp9oMLcbE1jLo6NLyYR1XHyh1PxWoRtGYLGLA8hY7bQ3np+kl
RYm0YhP+Pu4U3WPNY+CDDXTsGANpgeUZfkEANqpHu7byD7bFS7Dplu2Di1Iw4gKRbXeRyPKi73DS
xtLRY2XrUX0X2PHaxMx0OkjNYh+bcwVc5t8t3k9KNuUCuucpYYnZyY8Wb/SCQZJkaLPKEKizgANN
DU6mBuUDq1uWOEdW0dcM1S+USrZ6r9ch4eLhYyiM1yoeFnVbfLTQ8rTqoDNHaTRlGaja2uK2oWC+
NZP+CdVBt8XLC1o2dQCxX1ctdVl3SukZEpR5il6zxUUs3vaJTAcNPXJ8cxt5aUftAk/2OLuZuPYD
rJs+nOYMGznouurv0us/kKTdSXaAehHbOglMtJnpkyuq5B6sdq3bnaP0v+zsVxHhIVEL3r7mhPhG
5MvaGG6NA7SfrSIuHCoDSBsnAMOY/v//fJM66pQmsVrrCPM0SRdJcq9xjqtfAwo712BxX2oTViHc
4g4zXCamZqjeqMd+j2uuyjHAAZjPmDopiHyvptyi9VWv7NBE6OJB7x/lfoO2m97gF6sHmVdJolHY
O22Kxsl4b6hNBM5vMao0360cGkvGbqfYzjda80GLZtLCYbLoVJo/r+xLET2PwNHcLP5ARcPUMpeL
rUksU9dvNbYBwWBz43XMj5wwM8FVBjAqbyqlOKjQFSJJLAOePD3g2rnRiFeXj710VCUsYHXpm7Za
YmDSTKq+Yw047h0M+S2wTnX8VbbdjV8K2O/H6+IXYjpBSJ6Mn+O1TYRJTZO6eWcdaaNHQ1kqI9Zr
sIl6/ex6iC3lXaJgHgLD1kc9SNkgQ7dNiMfq6IYomdJMxlBjcmVSD6SmGiSilv2vMrqrAjKdP+zx
YMfbQPpGmzfnem7aYJ75lzLVUaGhXuomBIOo0LY4KrRYOd7HHRcL4YA4kVJhhBxCXlmtY2WcN8OB
AgA3FjzbmKUYVr+T4+Xkrp/wb5Sxls3srWZIC0+OcZZEooZ2Kyhx5azCtWmvXH8y15N2EUI+JWfe
HD9orUvs6bMUd0wZP3RgDB81duyuXdHvYzxwci3ex1Z81yTGZ1NzmOPRY0nDRo0PIjzqxPqwxKSG
/DIsqnDZxxTOWOYwRzN6Skl8lZW2HGKge8yoBfcau5cWjV8m5YsnyEZKJ2/eSwtCmvYoGE5FmGGO
4NYU8Z7hnZICo8qYDGfgN6OkTBk5/5rwVCkfAwFQsfRVyaeh2UsEW60a7J5piAsUBbKFexpzfjmH
+IK5m/JFixCj7m/WknELBP8p7EfhQJwQ8xwVqwp8gP/c851daXZQ6OYxLF7xCcpca1NQg0e2trSl
VzOm2p8cZ/1yfPUQ2DM2Dd1oHhE8YXh8QWnnihvk+J8wNwZH6POQfhpCheF4hf2qclm0ktVDPp1a
DxUuOadO1tUrC0dotnAeyVMg6cicYsj3ftU4REQp7FGtP6hWt+k8akSInEFIErT7GkioIysmG2gd
CJbVpeoUUUQP+AtLcn4sgmor+SfTM/axIr0V4hyVODh73WnqTZJsQAh+6KCRZ6zjXG4OlJlT+U5C
cESFUanj0qOeCVgdivXhmeONu3R6AX8ciJaCqAqPB0Wd3Gmu5+yiV2stGXX7aMcrBAKgchCM4VAY
9Vb19xSX/766b33c1VUYMWEIPMHHJQn1IK3WCglBYC6T8mTIi+IW5U/8uP2mx7MZVAn+09SvCS+h
UeShnRLvJ5RLX1n7CAaOga0hFYuv9Qs33XH0+N02g24dQ3ZzOKlpJHONjPknjnSFgyxM1y2mAtZj
jidlxg6WMMGyMWNmA3Fq19vSjBc6sqe4NWdGO5+S42B5/vuHw/zzL29KnSwiMFph4Pd7q/3n+ox6
O5R7OptjXy6JCYt7ULtgY9A2quWz7RWOAlrvyqigKNs5XzTT6d2PLrtv8vsOblRGaxzDKQ6NTzc5
BhkK+2LdSivTGh3BU4FLdu597DoMreaF9DiYOyP/pWd3NebLqYzPCir24JzRA3aavrK0rTA4Mhwy
qH0KJ8YpkHSsYxM6yrEjTNm9lE2PierMiOzN4OLNaj5niCILr5pPf/bcATIx/uS4w7r6hp44hN4e
EHmmIEKI8OBFwxafBdWdkl7S5IIGexGZw2xos4XU1o5kPFkFDjuSATbnmNprqItVy3sYRmIK+3fW
VFMfOhrFgPuCmkIOTdw3twUM4bJ5pwh0IvprA5qLCzQclFME3L/f2u9hw9X2UuXpuLEsdhgH4Z/n
n+ero2az8I4YGhix/Gga0YYRJ/hF36DDnhfwruD6VeU6Hzex9moFSKnuIv1xCFEbkUPEN49KGOf+
/RCthgSO+EIbHq36FDX9LGcGFUop3c0pJjlJH8885b+f4C8bFgaORmSNCWmWudCfDyD3sS53kcUB
jmdTiHs0BMqVFnwmBLomr2Pw+e+PI2/s5zJH0CV0nEFkg1r5ergsisgYR8k8opuUEFoNw3sffXQ5
t2PuyOwtnxVC8O6isjKnJxijZE/rgz5LCkxcIeco7qfMMKKy7nP8MjqxzmXNobYTUbMmob1IgoXr
+g+lna4kAbsRR+qgX4AaBP1BVMxnOddl31pIAFupr3AcH3Pbm1s9lAfehi7ghry7lvnLN/OttqoD
zaH/w5bNWGGvS16IOyNWFBEVYPkvQsN7/Y3Fq6TZLx8VXEzox1ozHhQ89ztpPrrET3xWrTG7uBaj
7aR95hWOAMCmXO2l7sSMr7f5UpTDtkuarJ5iUvYxVJ+dEq2mnd5W2Ngi87aDL/ibQPSPKWK06nus
31XAxHB464z3kGcqGc9FDCvJke+9y63X9vOtob/EFZPBJLHO8tW5bqhV049yhUiWdlu9jM2Wkg+f
N3C5GCnjiJASFPrGh05r72pz/fGhV5srV6NcUf3/fajU2liDbRX9BG5AxZlOqdLGmVqc1jAKj1O5
iPH3fEw4zSWqpFvhSj99TPCZ++9PMF1F/zmf8zJtjVIdcA4yiRgK8CZwYY0D7SYYndeSi7ry02vU
nSpAY0YN9CC2QSFBtGREcwBlNYaIVulgiCfahZaRa6aZK7tmBAUPO24ufpRuxmzZKy4WJu3kSI6G
A2d+sVdxkpnOYNKjxgrAFOv/z9xPFlnXz3BTQo9SahsvOk6QekmoTJd+lLW01UtvlZbfdklcKErh
iNosfugsxlLp+NRoAHoxXo6YytfPQ3ccD80jyh+J5sYR3Wmg3K9MZTl6Tza6LjMI1rJ+4HFVekgZ
oFqYrhOXxaKg/o4prW68/Onl/nj5nErmxMvDcfNqSB5iGuN7FkZNHWOYZDtGA0p6PHOqMx6xqyos
Hl3x7aHK9NRVSmOQFKgtaU1ufI2/FBg0lL+9q1j5aC3/fOtVqcpRoFnGUY0Jw8YuB4axfcbzxahY
gEy76uzSopdr64uBuNcHQ0+Uh1sR3T/FFyw+dDM4HFIfUMxdF7VhDRbmucbRc5cWwLdV/RoYSnv+
VjfqdctRNjB8L8ZTRvUtk2vQLQmywad7JkZoKQm+IT721vcpCRQGB9rkziedTP/bQH2ndre4Jj+b
S9yffvukUpmZJuP6P382oWZmkKrAcIFy6ri6tFHadvHU3cERTI5d+5EztS1a4rqYdOu6t0pCGbT9
MnLc9cW5bvynrnbkKnyW3Le+eDO0bcoIfjpJXS6DfKzmgZevS7o1k0MPFFnJwu3Uo7bEv/i5cdb1
t5B2NgyJ7Xu+sSr+colRTWNXwEBc0ci2/PPx/LSJRFBqYjoOe7osOatmjcUQY91qTuMDzcbPNK+r
Gx/7o2Un2A22qjpVh0QH6FerIEpjxWrM2DjG3gMYU259y/W7BGJd5hsFixfP0GecyJX+DUFiAdic
k3UUFukimOogoki6041vNJ37f+5SvpHAr0WeUu9+lA9N0ItCT4H2Oe8CaclhV3cOU6reeKcVQB++
artljasEeS6TU9WNj//5Hvj4SeLO1sTBQ7/anZntlZLnAvgyAmCyIidbv1jCQaM0rKotkyNNf//3
R9p/fQf/+cird1B2IeTFvjGOjF2qrlgPxLN4l4CR8zR3q5kX5T0mMrjhdxJVA2M6gSArUsTGKM0n
7k6Ojzwgn2qcpRbGcyzRrrAIARtW9Ko1Dh0akxcJQLszO3y5630EDKvK3mJUix0b6/fLrGrscVIS
Y4KlpGIerGXztk+Zf2KlHVjzqLgXBr7zWPaDJBdBug7bcEdWeR8/ceAfAw4vr2comh/y4ZsRhdI9
u7AfSiwD+mLagoMNBmYvOhMhZCu7q6Q41BX5YhL+ZIM63sVTThYUVkMUK5reqQI3W3KT9HJVhHXK
ZAW+YJIvrTZbMbH3hf2qcr+1GGrlJcGAYG0MKaO5MZ4sZdtGTNHBugNQZk9lwk08EllIUHwXck3i
EgPFm2v3Z+X759q5qnyDvkiMus8M3Ptprb5jnPHaOagVg+URG3VMNf69cn4SBqfdqyNV5Q/0EMbV
Yo3UPDVI0zOOcvas6CjSyq1R7CRaVbBJqyfvAcQrmOe1hT2XDuHhMqIAHqiMtRZ3KOD8iTPnLzr3
7FL9SOT8WMWjb2Oz+0UhyBsY9ewzGpujj49/WvYPnH2yBkXixq7/yT+fngQGGbjh3zI5Ku6UtBc8
CXNNvzrIpX1/19rFjlHmtAn4q421yKKljQhfS9H+n83oG8+3qTzrl0kQb+T0RNn67x/4718L/ygE
imiGxPWl07L49BypyTFO8seoBYaCNlAG8MCqMxbktGD8auUxo6tPKFiyxhlJL7MBZjAicuGjFFCv
KZ+nS6pqoZEAvf37K3I//OXAFAS/T1YmCnqsq0VgDIki6TX2iHkUPEtt8DLV+aPZE0t27jHjm6Y3
PaO8oruIafgjjqZFe9CNM/BoqyZCrURJKiyoUeVb5YqX2m9P6iQCUNR9Duft0sjDxh+UhaHrO1eN
VraCA1h9mG5JVb70dbFWUZGy5yWD/G+Nj8yhuxTyJhXPEcAWrm7c0FNlF0sY4ccjVYauAX7M2yQn
/JEJVXJqm+cJFKMWl/2clxyH86Zv19V4GkmqYEbDsB5zdtLspeCQRPlJoXgyubjbpryvdfnMJGKW
CZQKOExI6XcpRpr9nMC4eiVvcgtSClV0ybjEqNFhluV2KMrt3OvhOhS2+4jcJ6pQ78oZVsB4jjfT
7I1A6enPkYiXrLcBEOU3WSQdKdEZPHCIuNUjNccUKeESxae4Ngm/8V2Hq3mbGptOKJvES3cetNRp
kXaVuwuGfl2kk3d0lbsIhBnJ/3tJ8M6vlwTUEYUCl8hmBCiqfdVbyWo7mJoCY0jxQUp9fV+I/pwE
CMVcewWihosUrpjmtxZ8CxmSmqbfAVeiQM226d70/bVFcmA1aCNpMXCoFi0eDKYqbZSgeusJIKNY
MIrnYDybcEpYRbAQBpW5A5Zb9fRjeIJZdzHLDMIBLFy85QvNw6Y0pFOTmNgtMqsh+ww6DiOOU8xq
0qDhJJH0KyrjuQpiQCvehc9EFXp0q7UTqh/TYivJhdQ4iKCS/+6CaoUoSiwlsosafPVNzcQzOPjj
d5oHGwsg0iz0TWe8dRSwFWyMIN0NmQnRADyOs3jUGR8Ah2iTBJC/e5RfNE9aadD3BCOcuqrghjkB
k8EEfbsgbzmMVIf5zGy668ZUXtaWtupVrul4W9YnLeuXdnnqhjsNp6fkaBA6EWJrLx4UjEe4bJIR
fe6XRQJN3m699KKY3m4k4lWyNi2jHbAdRT0r8ofqby0MSziU8Eb5YGtMGEUIByVgQj+ZXpt47Uvn
iAKB0ghpCMzulLgxdFdKcg+J0mhsR+3xoI/BuYqtykjVApKcfrqYnxEAcJEIPN87p4HOkYU7AU2v
7uEhTHg2yJo07Vrec+OCIVMAN5SOs0bg9wljILflfeJ5js0EO6JBaSroHgROVTi65Em85iCuWvMw
cNMUJX4/EZkUZTc8KSH3u2JwjdRfUhrjbFDgmuRp+7rAcNVntie8Y6sjFg0jNKNk0p2kMdvEbbNU
zV8dhME6DvdtLvYW+9QbjWWoRqdpP/p5tw6oGgApYtA+ZqdOWbvcXx+NZy9Ea6zrZpJYB68eQ7PG
6redNxxidfwsh2D9hgHUIUMUGGMUNtTJ2i6RJxD7PgspP9yip9MBE0o0eEK5vxjgaLR5uqixfkyZ
1CSxN3cTIMg0WMqQ9bkhc9JVW+VdMCaXQqo0C/uo6FuivW6NhMq6cFH217hvoFYhpQLbRXXLf/ca
cH+IZzJ8Tob+Q9PiM0UqZX8xYEVbytlGeunVHGIug9gJnMDQmYGala4N/w2OeVHv3L6mX4Hpk7TV
zGQFCevC5BH8QpelZWbW9/8+a5TpdvmjXOeo0U3ctLh7UI7ZV8WrH8Wm1yVtdJQ7axGypTtpWEdq
tkwDHI20byuP10nwbPryvou656QZ9qne0+LUq8C8VUX8uApx5sTSSxhk/9gyhsx82f8AKp7Wx6VW
JB5j82WTHE0TWhrxtk1IXqKBizuQmG8umilTgH2vHYX6GVFSW9ieJ7FyINpBrHTMayQVW2ksh3CV
Z75neXuJjdHSgDVHkZGEXXQ3bvGfldz0zSniEFNC0lauQVO3biH4p5CTY5AggSilcaq6mRVEN1j+
vZU8ZRYGxfyvEOeACDuhoY4XnKdSI1bJ+OgVybyu9yVWfdhuVERVdXOlArqR723Oh5LoUyTgdNYY
vTJYZn4Z5rMWJxf9bsDo/d9r4qeGeXoY6AOTClLDofeql1VcKCF1Z0uHKoOKhWDCHo4iOUnVfV1B
iUMP4LdHG+5yHrxo6FMMzGFkEa6k7LlrV5F7r4TyooIzlKEhvfHd/rZEJiUH5gREBf2Pnf6fJeIz
dMhhr0kU5XjxevgMkEjW9Z+y5i18C8yz4Aqo97iRkrO1g/1pf2A+PoezvgrBssK3WH9LMIXp1PsA
B6qS66F6raaYupD0P44DmFe6Dgas3dppEzz1504Dt4KQYUGIQGojX3UXoR9qMJtq7zjUEGf8bCaH
/axAS6dj9FG6LU1UuQ5tJilkRUYEGRjS5saPN9UNP74CCjJDoZswGYb+ub9cm9UVybl3VCaYvVSw
K8Fv3UtXie1+GZxoGdAVyJDrfpetuYkwCs4Gc8VxOQ/OsX6IqiUhMQh/YMXXr1Y8LEPkEWZzKwtR
+QH1sQIn0w5jksOIH2FIXt9aahbIEmxJeRan6cxK4vdEylYyY3Ed76gRXEUxt2NsLbzgzUUlYFoS
PKibLpQ/EGe+CRJJkDYqMgUDnT9/so6i3HKr2D3IxXPhUVLq1mE0bPa4ybR+Yo5ZGH50G6UggbXk
it+X5tKeklIR0Ovxs3Iz//0vvw1yfoNJCXnltnJt29CVmj/a7uAe3PxZSOeS5j3VIDyU+Kmtk+ap
2zS0jQPRuk3Z7D35qy5v/Sp/OSEm4YdA6ybzh349mYzzKlHjJnQPIR2JiDAPM8t+jZrCo6PLCAvS
2nemhGDzUauvxwimVdGvUuaRQntqom5RpNxmOt5WDdIgnJj+vdB/XmoGmTrQxPC1QMItX40J7AqZ
kzzaxkExc6cq1K2cfEFKuPUz/GzdbD4HDwPgTIbNqnm1pbMW9mjru8YhS59jlT5rE1IP8os9d2EM
EsnoM3Loq1q4+7o+rHNs72qyJT3hz9PxkKKVi5b/fvQfYNTvrwRLDg9AKo1rn8mo1CM3wXvgIPwP
lyqUClMpHChaBGx9p7c+7feL/vNEoWlkb1A4cP3BG/pze8hUNq7W1zrEJNj6BmxGd15Q9ETVB/qe
Wv/O5b2AV5HV1oM1QKxiNESB2ZO/Wfr5VoXW/P9+fhTwhIPihcgCuDYJiZsgM+2cucREWQxix+1O
rWktAP4kb6tU9S0AlrSK60MV6APNHvACmiigsqtFMBaePKq9bhwt6zEinE0fXMFVjf1IIhfLsRG7
EJJL4i4KqByj6X/5wKAGttuAIgUla91PUZbS3Ivooyg5oXvjWkFdrvoPGRz9XNHXIdWx0l5a36aP
wzCPzq6CPWXTEfd4Kvril0potF4YL/IYP9hxtg/Cbo5pwb2ZlL8mBEYgn0rLZttL0FJxQhU4+UKn
tbwVrY5wD6J4G/KdnzAloAiE7TKz7GIzQFNhTqXQuJQSJNYIdSBv04UTnMqYdYVQKUWEXPxMXCi2
ai2vX/EwVA2wrKBR21UlUGRyGrpTbJ1YIESCR4txHOZT1zgad9TBv/TiqTOF09A7WhKDpTxJD0Y2
LkvsJpP2LiW8UPcinIgBJsxDJdqV1Yt1Hdl7vnfSXDruUxnJjscxpNEfTW09k+aDwGUtypdSXTkR
P1iKtSqJfvNB4OIdnFIfyhRtUSy5iJD6u6L+sDS0DXQHwBgZ3sLTP2yrw1IdvwH1QbL6FLvIhix6
erm6PrsF0q4oW+gTySr7mIBMlNPzCj5bDMe0xH0m1bGC9iYgWrEOSnJs0w9mEYCMs7gY9xJsuORh
CIul2ziado7pXXEj3UQYB4v4pfC7cxWnSzoSg09EMVb0X5nqriwhPZWldtBEsKhGcSgQ6XRPsg81
cJv492OwTbN9V65Smjzvo1MPmbv3iaJz74xtLR89/9Rj6YceGbtMtXtvkDmFnEgJnX4smFSicpjW
qCqiVdicOtt8QnNQG5RcH2p/4rebWNlTc2pV758ish48+Ao+5A6w4t9cQFaQTY0VZ9J+GkAG7TsH
1RI2laZjuRC+QZKLcVbR36d/KDS+pfZYvMdsiZiuZ8iSlVQH8649BYDXPaqEGFhZB0evPUK7meq5
qEgr6yUqPj0o0aX7HoUv0rgLes6ax7Z87zRoOTpeJmk+22n8A0nH5KH+AF/txaMIHsbxURroxD1z
LYHypUA7wZDfM05WeXOJv63q86hhBxjmjMyClRcPjEf7TVd8kYowqS2kJvmF8IZRcwPru4CRSPGY
daeJA1phNyUbEoIEsFuAKxs3sIFMt1QtHfWX3GPF2XSzqdUtK4DPZCOHwToN7VczCZ8jiId8jxD6
lzsBXsWLRwwjM4WKphUZRO0/y9UDpkLgDRbGvDwc5P5SczHYwo0weo5JOyuQl3H/Aij6XbDyc8h1
rccKAs4RBsz5JfXUjPT5YDH135n3Yepvml3PFYHSGfCEEUAlm9u+WrTWnZIBnwAQVlZ7aAkg8RwJ
8pAa1Ced2386wgqj3UY5yJyNxwJUxK7NF3Es5tMII0ZUJDXhqoW5UOPZzjDiM7Yrx4QdWpvAf+Hv
wamGcmGa05WkQrBx22Qrgq2fAP4P3xJJ4sydbU6gJlUWXTUuhgYzORAKlalHFRtz4pNnRX0skDZ4
vb4y8hxHFjKf7S87ducGFq9d6nSkW5ActzKo20rCQSKcE7opWG9WizOBF61y3/QJVHkD/y1OVnsj
tdtEei7zV5SnQ4yNGzzeN9m7gJ7WOPfATynK88R0Sq1tS4wc0Rkjcjv8H8MdIowg15lDEhKP4q5Q
nhVnbD5iHANVdb/8P87OrKlxZOvav0gRSs26xfKMDQYMBTcKqjCa51m//n2S8110AVFEfBcdfeJ0
V9vWkLlz77WeVUIUXlkjdvoerhpzj5CTYQxF0qRZkDnJvnBdL4ib3ZhjYkVUmzdPdhtu03I8kosr
bwjLyswC7UvbllFuRltfRZzctYWv9lsRIP7m9ZIzhKn1r1JkoBomhVY7Cul8iI41zPaK5WzCJhEX
D1p7N5p3OfiC2cjvaJes2oSznYVwieSTDBVMj58adUqmz0vjKe3hKCjvNAEqnk/T6f+MgbYgB3wX
wS7Lng37FM94oy06VO69P+jgfDKWq2Bp54dRlQqNYDzJfHMp8ZHfMsbOxkM95fvY2arqQUwVIXVI
eCvORFzEDDQkDhkRvuIO1PL3Rj/5IClbpHq8CCmLGf/NZjg42otpXWQ/DYeZmvlXfou8cohXPooy
AyWYsksnbGgO5AKbbme1bwxAK+xUY0YUTnpTj911S86cPmQAGQWDN0RdC0KMPANOVASDGGHGZnK0
fYrMpMADbmtXGK5yzkcC8x79hf1A56pNlId+1laFTZMTF2zpLvuehB8Qf22F7pgN3+3jZ0E7tFCx
hNmXmISAIaUHTqp0pOM0R77+B+O5D7lfXl5Ha7aD+yDfAsbta4EtuD7Fsb6qWw0xAoP7kOQ7c12Z
F8u60OdfWeqfCoSr2bzMEJQC+F/DoMn03JGuOx3Wu2BA7g2l9Qz++0qMPTYlcLJAshKeS1p82ME6
sphCz6Q7R0sj6Z6i8Za05KuxvwvnByt4Ya+fChos1rNp3c7+e87zpdbkxJBWAnAHVGZ6wH6mJg8q
FHZVuw0txM0h7rurHCawwXaHfrbDUpiwa9TxxcZnNem8Yt1tQ9RHFoYndUDtEmrMuKrVZBWHZKCt
jQimau1HkSHebVCDZJiqM3eR93SmNeUqdd8q5anoNHZWc23j3RrYLcyIJ+3saOsmfXT84xAMO8vG
/YbjzWZJdudybbPwWuIh9G8UO9mqypODHTxcqCgvVTjTYbsZ0nWXEkiw1qgDAvKbGi5QOy0L8ZA2
Lr3gu8EJnurauZqn/npqbydHoe/tI7yolopxHyFe8QdIJwZ4JNZvOZ9rNbHLkKOJod4Yo+pRcaFz
V7dj01+J+b513y1xVvRjTt8wm6d9Di41oPFeGu/GfJbtcFb/wQFcWwz8x6pFMORXRGrQzRwhmAbV
mW782DPLwUWORnK0ZHuUCWLwlsuS6MVOV+q8SXEB5rspLncpDE+ps5MjgKF6D5pzj4gqjgOGuhtH
MPrBWWIIOMfBXktlZC9vyJTfh92Jf3eIxQ2NVXSd0YJeq8G43+lvUpCG04OKotr09zU57SPnVpiH
FBZdo3pKJu/6ohqMqxGbYOmucvbywHlngt4ahzSdOV6xJpolvbUYUu0dVN963Ofx+JQ7F9HkC4c/
O7f39TB6rPHxKuGX+EA8UnbUpH9AOQejp2P9jbdFkO44Ld358GH6qyB3ryuJs4lbSJXZe9YAzOeL
agE/GgsBAfMAb3ilEfcL3qmE7vZUNsuUIqGK7UWUIcxlHdZD5dB22ovBMCkr24eQaVqivUTpY86i
oOlEymOtwrek9QR10zurECslysU1eMxdmOpt57WkvTaK8NaBFa6cGa9v/6gXPmlE7W2Ru/gwMX8p
PQJQDEwxLjpevWcIRQvLVEh7SxfkAz1U7CCaAg4JPruhK0u6djTMrzJiy6rbZlsXx0w/Ov4mbq96
iglEZObFmJ7S6jrUNnZ7F1Gl1Ih/wwDMA6oyx/LhgwOsm8aFyuG9cbdtfAmqZKFHl8aHeoa8oQlW
cditxsrBke/sSIqFxVQCVbjS5uo5IGuknsrXuI1WCkSgyvJvh9akAc4NR4dOUBzu5U1Vb7t6q8/b
kVQ8M9mplKSBwhYhxQYhIz4NVa3iXrvWrYEjf26g+ewsuPzaY2/CayGBRm1Iu8UoXpPEko/TymaE
7yDinweOXK7yaNwDokPVsE1rfSmGkrE1th0tiM+Wjia6uSYVGcpJwPCMoFQsG0FYgoTGR9Q+9npx
pM+3dAnZ0h3jpJv9ruRYQd2z7PDBNma6GpGIx4+qNns1NNHQacEvaovOULzZhMwPL78K3LP61niJ
9uZH89ZQ6rPDAjQyH2/7fp/2rzVwAkajyAU36BDh4LGa9u5Nbvc2WulmaYkZuWACSUL1rgLmsgZi
rs4J8bYVK4VUP5iQXtD3+Nwvbc2BMGW6wtRGqwVnyG7NkzBx4f0eGtFgLHutWuY9TG9MjkTWOcYA
MU1JnpyZQTEOyblTdgV6cizunClHJHfjvhD6LnJoFXfxUZ31vaq/+QbDXpLUet3hlHo/ji9h97sG
9DsZ1EedixIEfslwjuYn5uwWa4vTXauC9HHa5q2U9aLi5gv6W5DIVPMhrJnJf3DR9BBaHiSLyF9F
qbusSLcbn9nC4hFxCEMBy7hEGKggc4QpXhpexnddzW7qlMm5O9OaRxMfxuE67AJik7HlPjkheMuD
bxyYr9GTJdjdfetpXxEg7c32LwBJyyFYZ3F/6uw/GQGcmX2HtqgF+ls81VTpysXPMXb5F3qCV0Fy
wx7oViEnxGaRw1EwUJnPPudWCuMetBrawHDt2xY8x3xdCnRidolP3eY8hO++Gxj32qZyHkW8i+sa
d6b+wIVfzVq9ChRnmfnKqiOmYcSMRXCbyprHT9EFJnozWTGg9iLK+wJGftLCfhi1xdy1lGz3ReAl
7PbWIkzfMsZZGj7EOL7kNQeCeZ+l56Q4KOKlp0ILLGvZd/517I7boHC2k0OLmBmM+ej349qpaWD9
xgsBINFzKeFd0PTD7wJIh0uJkW1s837WGRoyulEc5qh1tQi1lKighnf7MivKUqMwVue9rji88Tk2
VgGwrF8WtQBmYC79ql0MDDpc5RIwrWwzrFg7nTllUPPaIGdIn51H62Qd3PveJQPzqiSKAlMdcPyn
0kItsYC9zvxzjJf2LWGCM878cBWav0cThUCPYvxXcFdv2+uC/ItfDbD1InnXjBeHh9KYtqb2mPC+
Mi9Ay3ly6j8hPQL8Fz69HEkCWPRECKagm8H3s/82UMmJkLYJmC/qexjpeRAsk1BfjI1/nHOykoxj
DfNjPJjRY4NAPByMpzZ7qsnoZVRpmNqbHhdrQehro2Gnzi0v4qwfjDwZzYsrcFM3zVn2e9zRgi7E
b9AgK87UrQOnfzsdCWv8bXBs9ikuTODtKRLiFLI7QlmiKCJP2LdjeO+D5vXt98nib2xHeYKzjM8M
/G7RhM9T/pgodIU4PbXgnIr8onJS8Am6m0AGRK86L21m9HT16KkZ5Lzj1Q/QXuqUOgXO9qF5b4rH
mNyzFEKOU0pMO4NmIkWVjsuDsZ/rQ4dsNI91cGnt2wobP5KwkYenKn7N+r3iXnQaV+2DrwB0Gx6n
maNgeqdUA9EGVOKgw/xX379vjEMNSDKhnfRYFNBQuE3HCdU9eei1f/l3L/Gb/q6G2Nih50eP92to
j5VVhekWHe7NDCc05pUe4KfRLnyglmUzvyv5S47Lv54eI/FIv3yJqT+cjJMWnIMBWAmIsaPsJv3w
tb50HLE3qbCuDd0ydBea2d9N16gSpJLNeEJ5Lg17PxAoQGUyrXtjY8a7oKHu2YfRzpr+/PDBXwxJ
nz5YDuf+M3yzk7TOisYtjk5+RAXiMD5Hb9xmW9l9C5eDv1UmJMg/joO+NrX/+4O/ALMHEycUCWXl
kQd1EKAXzvREXU7bGXDHrlgBVAZXqXJcZKhqb0Yt8DQITrjpIAEN6U+g0a+4NnkdSAfRaSPSMHE+
3YCySvwp1KriiP9sh6pNI+loiAu8+KijdknwgpnfpcLBwzsq9lXZ/ATMFN/dCSHhtDgsNWn1/vtO
OEXnd6HVUIZgENZONQ5GhJ8l9isqORsVwkB+MoV6/aMF47uHj0+kk8krwV+fBAN9MFb6xND1yMe2
Uezp5bDHZGPatDiBVjQHhRN4ZHvSv5hN7g/z328mg0ymeSExmeKx+pJ35qopPeog//jhCgehnG4X
DYW8TLY0yLkBdPpRwGR1sijFr9lvV+xLP7wG3z2OYFwx5alwfL6MUbMwmDh84EJAY6wwYZI6Immy
cIH4oPzth3BtQr3Ljx2zcznxAPvioylM3dhrz/ZEQde///s7fR2Ls0wRlYkjASk4Hom/n4dANYPB
tcr82OSccjK0VsM74p1r7kdpq5uWrJI8+MEo9u1rADcecy3TD5nK9veHxrEZDr1hIpViwDBjFs/Y
r3DWx7nUnDsDBGezemagbmOwnxMIQT8Me76RXaDtNEwD+xHDvi9JwjMB8UmsMUhJ6GOFmXpl/mln
91iaglkwptuBDjst+awdF1I51Uwnq3Dx/9XrTj9IG6P0mZOO06lEY+ePbPIglEqWlWwjNUvmmW6r
bIv7NJfmgIZfHW/mKLoJEWaHJyMZfvhB/0th+TRQs/DgM1TUbWZJzqclttdF0xvMdOkpBys5tGG0
yJijdgvSutgTs/zoJOOJaMptwZeSIA5JwwgLpt/z0ZVvQ3w2qHrDxOSi0yW1Gc5OqAsYXoQ6PUnz
xQjQSQ67ElSsRGcgjoX70Z1cev8hcGYpu7ZRejfNddPcjeVBK4GPk2tsNO+Jlq2z9KBh+1Sh2MkK
sAX4Yx4KRkIGM8DsrNiAbc55fTLFo1Kzz2+EgevcsZkNMNVySYwoykXCgCeyYKJNJdwRetPFSxEi
j6KVGUooQrFORYxicPLkQ6VNJcfweCt0f8k0oadzMdgRxnJwNU231bLoJgKIYI+46hFMAV7oEvdV
DP6pMclEBRGcr1L9ZiTJym/Tm6zI15HT7QwyoHudqZxvc9Q70QUepnqDX/zKAg1nTeU9+phtW0Dq
kNrFWWt2UFc2uu0FvOo5QP+CAVrQ4LuiqcglVES/ch0JYQo32fx+zkoHffE5x+8SpvqqjGW20EW1
+YNIzuAqK7BkiEd/d1BbyTF5wB8OdHUJqMOzOuVEQVH5yXU2UmjxJzA8rPKm3+t8ZGhrZ4Pqv2GQ
MzMcAYyykeK2wNThVcFigRRcovOIKJa4wQ4mANkPVmRva7gIrmgK760HhKCqSD5q6+Oma9NPIT9f
V0vQnNRQwJFhuMAD+XuVGIaxdcAfWYdeXtcZ3XV1hakNUM/cjXJp+PdK+IE6//QG8Xk22U86qYeW
LTew/xQpw5wr/dATV1Hya4Mk3cRT5TEURxr8XsrM2doY8NLRBuxGAc3zZQxS78AR64re3Cr09XOd
EmMWPJotBLmk3jmFuxoMZmM21TwMHJtDdKkuLKs/2YRgjfiPGZ+4bnPOyOPpcIL19VsH3hcjlSXu
6rYlOYZ2n+osIaptVCNbax3TzyTjX3wJupmjWL7591X4TqHhyoAX0q9Yor8EK+lFkpTBXCJNiJ4U
V78SIR2QpW55NtV5MWzBdkxvVvQOk4FHbcCvAWwwfFfLtZH86oq3xO1+WNu+WawdwKF4HVS5YpNB
9feNMfUhV4nmcg56+cD0zLbaJTZpjYi5DgLMpJ/RQ6X0QkCAZHa1hHW3UAKUmNPdhGtNNtwKYgW5
cnjVvGk6VQUA2mJYq6x0yZ8qNFZNe2+bD/YQkbDlZaDMWMUyZyfi47+vrvu1/Pr7p0ih1X+eMdrw
qT1qowNI6s4agTwOx1LcavUrFbEZnvM2XRXEpgxte9UMWHnQj64M8usUH9YSv6lk+FwPOnnc1z5T
Y+D8UfDQybdiYsDB1JLSjhPsH5Hd4c9JYBcZJUkrk6fQ0MlheuW8R2mDnm2pZtemBRrMHkgcoznG
N0hVUjRyZ6MgO7H1Q28bGzdAbD8D13DjPc13P4HyF0+PBs3XhFy51nX/aB1Trj+BWyP/R7kYqfdy
0RWTp24scjFHNNtM931yw+JsobXXU3RANvVxUi7zyaN5sbAZ+KRgVBRhwUQorx5qAlYmuJoFMl69
IsPG5OZtNXrKc/HOAlm5P+gxLFsqTv5+/WVJwFNm6YZNofipKInGlphuUZesfQc5VZrjaps4+iJl
aiUPLLqZg4qp11EdrURp/ymD1xJylGuPCEvd25nZtF6TzeT7VxoDmla8M7TXC3MbOCR3lszssuPs
8Da1u4TTet7Xt0HPubhMn6cE3gKzb4PmQI2aemqqa6l1D5mohnZzA03iVRoctcJfDs4AJ5DdEzW7
FMZIAE2ePzdQIfWxvTPYh9XZuYlRUVpwzzn9r1DmkVfSgOQJV1E4XNtGvBxU4lPWQldWlOO5GSK5
ksO1qKFrHBOJAw/dofhxUsDGSrSJ8DFEFEKKJoCy6kt+BOoMuxmJv+y9rHmpynGFZIYTVgvhSPrV
5FmXDu0q08WmiYL3wSAtYez3cgZMi35BYu69/NEM5DqDYqR6VAld60GE91O6ajCojkP1mOpTjbBj
PNg861mPTbt4sfP+VmkDll4oFmGF1J29z3apGyo6Qf5WxNYuZmxdMHLph2wzM8LjV0rPt3Bh5ARQ
CQ66gQhjPFjKJbf8jx4tJ7DIOFvm6Glzvuza/I6lOBzFSspDI7e6t3GDjJuIaXI8OctmOnfkPNOo
ujapU2b9nRtcyYK23RVsinziWBicIub1WMi9ZCn17XHIY4waJsBWQPbUAbH71IQUirQhE+3djxw+
AIa9A3aUeu+3G+Jusy2+MtAeKyXZDv9BmE0I+/UtakyMMR6DkqUyi22CPRvXgF9fOn++dSaxq1Up
Khg9O0JsSAErbQ9pOqyajpyaJlwIbEzSK27/HiDKVWTk5FSwDKkzwkeUcPwV+8M9gtkretd2CAzS
r69THDzyf8vLJhhv2j7llIU15AVP2k1trgO98vKuO0uPwGwZUAQokFTiC+tVXcw7veG/XKxLxhkq
VZkEGPad+ZrmFF8yCNiYrpmUrnXt5JLk2c4ex/PWmJYZvT4TPVCtdovJADL56pCpmKdZSwgVXbfZ
Ib+jJpB3PCnYsob6RS97kvEWGRad7GRpZwXzqMl017TjdWtYD6q5Ud3xusdz7ZNA5o8aFwY5S2Tt
mgqDomEeeIWblvY9L5qFTqGVdE3UOBZqHQhIjpbvm1bdzzP8KX6pXQY7ie5zpnyRkAhpCWLZcIP4
/+99bUaGQg7ub4agDRfbpmNX0eGqE+sN8S8DCjwJr9LGLILH3H6RkRB0SNfyPZP4ITGAFtIOnfwd
7WNGTB/1YQz8ygQ7FJ5rkmt56tTmAh1rSnlXwIz34bjPwvui1Ihf5wVmpC3/oAFNsVbU66k/mYwC
Czn5hFwYG7tKhDDsw8XocjyrVqlIb8nNPozChTZFrhd3tY9ntNJIu4Cqpgj8p7TbzdNL6V47eI0Q
UC4QRZkB0zX7tWXPDeWw0mU9YyVM2vuZrMNgXJS9U1LWbwPmt6xmvyy+HqZGDCnxb5P6KENmjd8v
JAdunrNlAwwR1ZObl+tZpdpv15EqjhETjHA0tiEVbaD1dLwnLpXpNcUpxbMas5FLFV2DvYSzc+O8
pfEbmYfjPHvSI+dML5ADKZGZ73TL1qBNDsIy0F8lMwWXuSeac84OhmprRqQ0tUQUIzOawvWHsoqJ
oQlYDP8J2sQU6Aw5R56t3NJIMOx0MyqFFyJxcoC/1TibqoestJ7c+oJwwS+ZZPLCVkV/N6IPbjl/
60mwgQVpQJGXVhenXqojaU85lgCQLbVJc4oIjOJPSwgBaj8UYnduF67gBXvSxVu52X4CXBNNQOi6
/D6N4j2IEJe6s87dpTFRApjiWm1epWgmajpPlS+F/8FgkC5VE3+T9HezLS+xBnF1WD8Z7aoLxdRu
yE6/r7qXoDF3PWIlVev2vPsdYopcLOnkBKwTDg7xLLkEnCytBGAQxCPaybVfnYYClQquP8bLHLtn
ce0ACTIwVJjFnaDbllX+bZcPIKxI9eq1pWRf5cljT4UwopOhM0pK2W4oKzJcJmoPn2mUyJZjNGxH
1qrglSo9YP+UMAC5b8pXtlN+KeldZtskWJ8FU+Ky0ryS+DZbBcOEAt21TMpFul1heYrEsJ1R8AQc
eZNol1iXaRp4AE9x9MhUgjvC5Gc42fxCk6cUT70nvUKd3S+zlO/sjKuAeRfV5yZGitV3rVfLaDz9
TtfYFXrBpHzrzhpJK1jrC7CexCBC7l1Yw96f1DNPbCOSHa+Mje/WKOD3+uZStZn9IQZOk4vIe8/l
WZRXRn46uF1USMwXdQCy2J4Kxb5OECfxjwuYdnKlcxP8OA1rPQmimp1hKSEXpNTu6ukMTrjB+SVV
mZWc3mgnFrZ4wrWK3Dnm348gq42psuf3gYtfp1H+pkb1g/y/kdFMnX5dxurGaKhWY3xXDUdP5l+q
sjYx54MBBZc4LyLFayrEitXKCd2Vytg+l97wxHiFSHzs0/0QtVslLRZQmq5CcZOU4MZ5bBUK+yTI
Ty4LHOTYNXnMV6E17g24qVmzMQebIbH2YYrqsIiC7Vqq1TrG9wcvcZm4Ac/cRYzOb7nUsYH2ofJD
Q/G7xhn6dRMtPdgAQBp/V/KqOdMgEXN+lK7ran6hHDLNF47dcimldWUVP3XNvur3NaBrAhKl7dqu
9ZkfkhRt0OgmeUt074cMuSU8ogqtaGCgawBZxWahI4ueU9QY1aGn3JKPgjzZ//sQY8nz1udK2XTw
WtG9U50vR8SiNGK7Dhp6hk22Na2ETAu0XmJcNqpzUzvRYRoKfHp8nZBVJ2sOXZIw9qF8UGdcmOr6
ZGavQ7z1YQnin6R6pCC/NWxzHf+ezMqbEEkJNpGeP9YZBqlWTE/HmIAX+5yO5MWPT7LNAZtCn0kQ
BWg+YwEuZ3UdRSsNIYzULNqkJw/1gbazhw42mvyrsQh+RbC25UZeJCOZiqAg4+tcDGyS6mKqx5cE
W2sN6d1vEaHheDd/4BB9bWlwC12d/hzdTwwGn06ytd4VdRnSbZVXLDFOFN1m8w7cUici68dP+7bZ
j38dJBemYNX4/IxmVaT5NfJP7MCvsiaSqllZflOo0+3v/egmy1/YIaKfntXvfiemQJ5RxO0aAYF/
vxz1rImi7IJczr9kj9fBDqo3/k3RsJLRU9J/BP1+29+3TAf2GGJ6Q//c/ywUx9dq8lyOuB5T5Bop
rIoPb63aH8roRotuyyDcVvWBMoDdvDL+f5r78CJNwAz8zbU+ORqGpq/bzkpyprc4hBt3JQAxYLSW
9uCZXVmeIT8ajANSC+orG8sy/ctSaVeJxXRyotu3nOyfcgX+1yf7/LpaeN5cw2T2B4Do75tRDlUL
J02Rp09wsRXS+ZYgVuBP+s5ttVXXRXsV2HVZqKTu+At1dNe1c54QSOvpymkjr9OypbyLYT08tIgE
C0qPkk1s0sc1XeHGpsPLhg/Key293WpJBDeg3oAfXgPQSxB8oTQAQkGF8NTpxTpQu6VVNOc4X8tz
kGSNN3IilMM/WmeDscsqzqb9/JiSlVLRvJgbMgTyJU1iOaaQxbmaAe5Tw8Uv+sVyfDLUjw1rghpF
J1TAIbgqKjeBF9qQvllH21AhNMiYLTnimh2vJfaGA5DU2bOphw5WZafGOiETpXaOniESUTeItEci
iIcoX2Hq3iBuloWNRke74OBkVdBVwycAG9swo2C0rnDbSntCk9KvTLAYUAyXs41urkQAfomgrVWR
44k0ug18dQ9mB+hXom8jTMotcXmcFEVl3cpetbzkAHl8g7F+gyyZ5UGnTB4pfdSp2NNspfh41Jp5
52vNtcJOW3e0TvyWgz7je3R88pOmyqEeeRkJEFDILXaDa3kwZ68YS98DkOvWJ3nHDYYZVh8+yHEj
SBkwuWvpLYFK5IlWQzdaE0pCbIvP9JS7VW9gtpVasJHechcln2IcCHNahNxvKH3r0kaSheoxd++J
YEgyFd/fObUmT1C2J2VBlYUF9ZXAuVXpnsbpbUJ+icEdqwonT76W8hKKNfWXkjKXNp+pp+2xWAbY
rLOJbb7zfJdR/ggFMbl8DKla2mCafiUPEu6sPwfMNPB0LIcWV7JfIC7QjdsmDDxDuxBpupa1tazt
R6AAHdRUKZ4Y8e7TcG/N+t53W3aOxrMoHHrL2BvIX7KMi8WUSIfiOd3YNacl08Z54NzOOZQS3d86
SfBcjBkVEMMROu4lDfqp3ZW5uYtt7XlofmVT1l9VtDOIA3jl58UKRSgD8FB9ERahbfpzRd0qW/2a
z/+kZGxpi9S/OdlpbPEOAdpTi6COUmhWxV4Wn5JxWTTaNgI2K7p2zSFM0h01wNAi24HRa2Ecy6o4
QcGkkTTvJqpHt/2U0NQKy/DQ+Z6mnTlQk3Vc0xSQxVTl6+iQlKXCyjRmAjdCftWp3P8EhSyCErUC
vMPzPyLmKAhs1qMC+sm4hLVVQnsO+tEzRbp2BSIss/s4yYRL1Sp/2EvFd2WIrdkYvmkOU4l9GmXn
advXZj0BKOUJo71j1yvSgXejcyL5bFYPWO/LIlvLw1JBh+jfRdB3Oxw2epfcNfY3iMV/L6pdzu6H
y4TtjaaPOLCjMkJmPaPyY0P992d9u7fZ+BKxL8Ov06xPtsSu74MZHTOfZMmQqbzaZcmxd/dIwAhS
CgjDq7we3KXYK+Z1rvwwGBHffz6ZXThZsYp/cdW6aWrEfTtmx6YVxAQFGtRYZopDI1ZanDypjGPy
rtgApPWYpTfpq9ROMne9sdKSfYXFyXixZfMBtCZ/zqQbldCN0mgom+aF3q8/eP30xFQcV1bD2isO
knoleUXEkKINypeOsnFSzRv1Qzxpi9FSMNH2e7+WtN1sqanhTYbqOUPe1GT1FlTFKwcBzvQA3Ogp
KYKGU4jxVpWtKCovFF4Rx3kqaDGrv+TJClKnHGvpnCmn8KWlAy6xMXleHqFY7cHd0AoOHaiqyKX9
kH2F9ga2+x3gTYk+MfnPccylM4B7KlrRDZS0IJ1VyC44U2FhKWracY8VwY1VhWkLeykHu8e6SL2C
w06jFGd2EbfU1+7Y3lSFtUvpGoGeJs/RFIzecHhkYY5wNllpvbtV0XMaOD5EWuxBo6JfuzZFuP/3
k/eRz/m5dkCqoBvYvmVQ6eeCFV20OtRDhiKhPZtYcVO8Fvp8kft9JAP6EJXG14KOHwwmKRDUaQKQ
o/LRxeb2ycJa50qxM8qDH/wYLYmvZXSTHLO7Ir/JEgyW1d7odQafNRIpU0NvDCkGKMifFKla4QCV
GQsw09NC+Mq+mhJiETDRpGl7O8zmRo5C2WFkRVKJ12FCRbJBVLAoaxgKaHSlV9RJUobi5lYe6Xtb
37LU/8hz+8AbfLpYrm1R2IPxQ9vzQef5z3AnskwtSDEhHg2NFuQuN1GXAkF+lS2d67KBP0uT/t83
6BsfLYl6lNhg01kCOYr+vQ5BrHOmoYLSLHtBdLJ8Lga7aMhWKJu8svMoL69Fp4nNIYepFrq3hTaS
lwN+ssdAQr7Hv78TMlE+9POFYGCLEoFCWBLK/v5SgAenwoqJ+JGtt5wBCVdDlsAjjhsp/enC9DbD
0y1Tnplx4peba4X46/JOsY2lzmNm8WzVebiZTcpIopqCfkfFNiUFRHrkdGJnMqjmoZLPoNzL6NNK
sggn46QSS5McZ1rM/Gsjm6Tr5w+tDZQGF0aNPctu48WHfxA7+egHe59vUskWBN6eqfutoTYpbFTW
4iArPdKXdy1ibMhKN3HUHSzzmVVIAHdpjinOUGlpZGv+oLgvHb2BWSdVENJdBpqfLDelPaJ3WUxs
tdI8lzviBH33TzmjkUYaKWUEsr8vCmdplsh4UcTmyDKbYaub62x6DSd4O6raPel2RjCZtgBZtuVl
euhd61niuqIIawYgzwLvowL0LwfPh6rRgMcwMLVG0FVXLepQjDYO4SZOtrPKeEPVy6BLXh9ZTpvK
dCSg8QkPzzLO+pUxZb86NXk1ydEqm63sY03xSrLKBZI1LR6uCjHs4NGryPXxZo6oFuUzlvj+llPa
IqEAkL5ZKsxZt4ESnSjIHmUJO0imZnw3Oc66AnaD4sPl/s0xPWgssw2k7ZoyW3uJkQVJxBFWOVne
GqN23YT4D9PfholYA2shksV0tjzBecWWM7raejRcciP1c+tMW8llBltBF39YJ+e6w5WWETY1Vjs5
5qAGBtSW9tY61LUHp49xNZdbdq4x3xa6vpjC4lS2IXPg98qiL0ET30G6JjexMX0XmbsYsCRGfrcp
4e4Mv2oihjSuQU/cFeUSJ5kuqs9pC8uhIUACLsUaWR9YAwJiuzDaBiR+BtMq4cGgTMk6Anyim7Gc
r2XXzqYwjBIu4HAmxlUs2u7ON0z6fHw7E8KbQDezzdxsDUZs5yo4cpx2Z06ZNPzmCX+Jep8w4xM5
Vybzdpq5TfKTHFoodfUql0tc9HGUwW511gz9CJXyFU+CACW5yBdnuXX5QXWC4i6uUOetHXPPSt+l
4S6kUyMlaV2Cew0FPAkVPEku1b3JAMoyNsnKsmqGuJeS+t/oFa8tfHnkKHHfQD9bSZ4Vs4TnBLtX
uks1960Lx985/KiAAIfBcR+yqbihPIbrhUBbw2Uw9jdyUjQnGvsJnfOYqYTs7bO4yNp2WHTQ9glh
cchjkd2Ffy9n31U/1F0UXsQdUxsbnw72jZOoTU6f9Ij7i6WVPht9x8calk4PgerSixfNgKi2zKqd
/PQSO8W/v8E3mgwJrqGxATgDAanzaT21A+CCWtYCu012wCUxOEu7bkBkX7FEvTmZxbpjLCyValSh
VeXvAxh5zBlMBi9oSfMBJ0EH7wil8b+/2rcYKLQiLiI+iuAvJAvVrXoyxOJMtl142avhYIEDzN6L
+oy9zGaKMo0MObgmfbLjUtWoXmt3/KFC/lqNS2ys7P0Qqc72Iv/5f3Ze0+71ifuXHl39Ai+WmXjf
n/9Xigvn/YefLCWRf+9ubG3IqOnCoktyjU9brtWTTFQYc3qUG4fsJWBba0qxlIuDNPuXuwALbcAK
pYiTpAiadCdFhzu7OCmuDSvh7t/f6EMv+eUbCSG1C0gYkDT+/fNDrW/yVkEUl1MBzLGzkZBHuXTH
cmzPhsmcRqMXUkj5Oa+5T3xhwlFWJbGGFkFsJs8aM+dgvs1gRobBWf4ZqbrCWlEMGoIyrMDVOcL/
lzH+4IheikONQV9nSmGSl8t6Z9NZHefisRuSOzlklB2BUY238piaglzilBsIcdWfVFFB2ZZ6Cs7T
xdtcSVXUrkeTY0eUsOIQs4/oEQgB2V7oxwfZnsiRLSrke/dO4pkqIAsmoi0CkX9fSFOe2v6+kMhz
dIlE1uns0zP7+0ImkVWhX2mdw6SIna4Su6OQWZ+96aAZEuQ6lFQeGcXq9Dz7rw0IwmzQSVk7Olrk
WeMjeaw9+sNx25fDUmGA1kq5Dt7xWfeGIYJ+y6minI/DxZ5b+ENHlHj+gKrNsjaNz3adNhA0mAuT
EZmYLUP9m5z3egiH5Q6PxSUYMQDhBv2TjSNolqfMOLtqQERlySaeXVdBs+pKeuY1J6rm9t/X5ptF
CP00ijyquu/6m1aTGV3n5vYBOqgohhvC5Y652y5pEzG9AVVdLDQ/9LT/o+y8etzGuij7iwQwh1dG
5VCq/EJUZCbFLPLXz6I/zMAtGy4M3I1u21UlieHy3HP2XlsNd9niWUImh28kNIhBmGJEHkgeiFGW
q8BbjIJlXH7Mb/lzDeD9AVJjKZJ10tNulmkWorJsKpg6OtO4OH2GqKQ3y7D4UDhHWh+7PR1AcdwM
8tpo9bUiDhY+OuBuV51Fyg/7PRG5MsIdjfNG20D1NTxBjRAt1eIzpRdEGmPEeKsQWqfp1s3lXtKJ
j/wgHcIPdZGQPLRo8fTDJfmXWpqiXphbDXwmLu2bj1XBijJH6Lm7iHlXuQD/H+0j0dbSxm61+6F7
HhO4Kl//Ptnir6bwzZ3AiMKk58DMiX3FjfhSbcMuNuMFRxO/GCG4VFv1h1RRRnehsG8TE8+XrxSo
altvDjHQArdO9xJi11I+JJiDEi5wlo0h77yMfGoV7BXiPlvNngXxU6vhiaCnluWlUXRU+zW+Exlo
oopcBYFsQUhohR2zJeY21T+06iOTODOGsNawfbNdBrzrLd6Jp0YTcXXy+lgXr0bD0kSbSQoL+tGx
y5VIYkzHv3uhFbFoUvUMyddUDI4MHJJKR8VJllUw8WhNjISOkgdWIymSlUNLwGZXuFVA4HasUmcG
iB8YtdLavlBUDhG52IxvUXcZ2eTIjYJnkAHm4ornOXLQDebjtz6FdoT4N5ecoGk8Rdxfx9rRgvQA
yHNegw/J5WOgd0mqilcTMF+zbE4VmWF4hmdC7DRDduLnUXyuFrsOgXSxyYRhqRJvKSGVn5TTRWXe
9aw0oqWwy1K71Elwfg7EL5L/DByb2Afm5C3cAB3qxWM6sUXmGGedU8i4PqxC1CJr0snzrPcwRC0E
HmtVOWnWsuzxh4Dc6bTmVZ/IdM3G0+Lqp7MN3BgPE1TCpudGUKj4hkezuRykrr+vjCLGhzrzy7Ks
Zgt1dUMh3y0ytH81io/dKLTMvnTrSpnLQ4tUK0x7hQ+zkfOLcB5387gMh3KJ4PWN3b8Fip8viFEF
Mb2fQQZR4WKQtIcy8eDVxv2xqLIfGl7aXx4DkkrPQxFUEQ2sPP/9b+VEUAl1CiRL36WpumZ2BjGX
TJt8+IrTZoMiQIjRTEoPqRYfxHgeZgrXLzTs84gNrEdIIDXd21YAGktgkc6e11C9Lnu75CeSZWlO
NhWNwvxUIYkpkS8NDyg6RQxzdTAwvj1JpKYDvoXJm61BD1bgYPke40i9Ocd41MwthGxltssLDZec
vWe8SJ2wfQ4OFUzDXGPv0dsXVDYx6JEGxSKDkX7w6e7q2NWn+2vx9u/l4lcD8na10FSQZpjKGPpJ
NwVqUkfakGNl35l1t1/woWeVYtDt5oYousVS/lJCIrrZlXbxuo6ld6nfzXVhyhxwUc2ttqvV0xig
jSsG4Ip4zAYDWnyo+8x7zOGLwhc/A3iBGQAwXZiEXNY0FWatYZuzarOvRAjfAb7IYJfNPOcROu0C
rVXw3CmP0BqdOHtFxdwnoVcSLxDEKBQXpKK+pBXaMm4KeeBAcqRwD/ZxaX9Pw73OatAQHBtPgx2z
d5XNn9rI6p8yAkP6/chJ/73UdDqqV6GN9V3FTicVEWem2zE8pdGyW5y5LS7XCGv1vhTpwdeRU0Og
GcK7hBzQgna/eq5wVV6YUekikjNgBUbzoUb3o3Ju1YtdoWzBkn2V3As/fYiXov6RTWB0B2vUvgTz
oYr30xQB3LqirVxBs3Bg5Swl47XVRJRnb1cDPmCyKaMOGwAEJo5zXW/j7jvGzV+TKgPuK6ZgIfDW
JVDZai6JR8Xs/PvyUuYJ5Z+XF493jDqCago39yOThFCbJB5G2nS1dTiF6bMaZY6gNUCWFH/SvgJe
HIOGFSIFj6KN1rsV7nqWZBTgthY9dwtfKvFUTdsuvKsEzZZbcshmYMn4oOSHHkQ7ZcBKkt5beCAx
RZQ2nZXwYeC5bxbbLi8IFCCToNgKKoIkhIJIkeXgPKHc6oPvASfxvz/zL+PVvz7zTU2vGJdAKINM
32U8gOt84dYZij3Ceks4BAKNozDU/Ab6p1nDvYjvslFyi+lRiGkw9K+VpLoml7hc3xfUJUGr3qVR
50SxuZaw+tS6hwBprIERsCH/6IX7Dk9PEl7cIpldkOt2qmGSNdw0IbEBezH8LnCjawBX1DFcTeIr
ODpZelTJd0ivj3PtGna0F1RUFgb5JeHu0qms18SsbxhezCJPT7oiAKox3gm6PT/1UhEQUbWSzIdW
JgYUKh1scDEaoErhX3+hzw7k5r6WtpVGDNd4ddvqrlosIJtsfzjUf1vuNebiCkoJSTBv/QWMIsxE
z6gcRSzYwBfCz7a6sCsSnRQC5iKnpcMQL3usF4VNC9DRQ5/yusoCCFrcNclGHc96ch8XriL6JubR
q/xAopGU7A2mB9M2L7at/qr3Tnm9N4cPGItx+3gd2ZoxKYXqOOXbBbnyZUq03cJuGT1yM+oQS8Jp
gzre4jZn29gX+4zHYwarLP+sgYrG7yKujOw5Bt/TmEuUB4NETmhui8phhIMMdJ2vL6o9pWpVoj1j
QWXafmX6zNo4lB8lNQZZDx7pbD8c0b/dr7qqiBxSU6ci/++iJqJSKhXIhruCZ6dwzrS1kSBoT2gP
/jCG++up++2VbvbiiAkqPcp5palndsONbxxyilVYhv/+RH8tw3my/b+PdCOiyEZUdlFvcOqITWxa
uq08Q0gjVE6VbEvY5fq6ZDr608o3H6k/VoHfXvZm5YtNo+2LjJdt5QJ0Qo+P77WVv83obhDvzeit
Snr3yhUH8c2+mFCNhCc19zHsaPpajU7pDOIat1p4N6qfgyOOrPGRm6hbNSFEdQNjNpHWC+WkRBsx
/Syi1aV9W8gI6c+98FzrKwOUySXzqS2GdnX5kUg7713+/HQGkVgzrhcp2X+vk6CumqsuaNpuEO6v
4ZF7PdSc0PwuExZuhe2vYGfGD3f7X8yn81BiJilDWqGnd7Ow6qN07ZScDRXtvFyu4f345YiwFMm4
REuER6EK0o2GpIWKN0bZ/6OST/7b5/79Lcxb2d/qS1luA7GreAsxTTO8MRmnCR5E05GRlsNWwIup
MeVAVd509FcvrZvlCnTBuxklX+V3i/TNiPBMB34QvUwju5hrCGNunVbLsnuqcZ8kV9R/weEK9qwZ
fjAxyX+rWbit6bXRC2BjerMlhW2jdVIvcHuj4o2eggJKlzTexfpz0cPppQlJYjg4DgIT2RshmZ4U
9Dey5Ofox2XjtWiLddZpTmR2h67p92DiFZSKC2oUwA62rqiEMWAIVtmI48OWhdcZEdJ86VF20kJh
ifDPDJ9mrPsDENODzhTr33f73woOGooigFZTBSit35wgTcQrjlZW21X1sFUhLY2YYU3Vlfq7mZqa
HPqsPtTm6wI4G1p+LeiwKSEybjD5UIoCZOxwY3G3Lj6EabfAZBmzx2QdzEBCBF71MVTPIRQS3J5y
WWK82MokePKowNTRoB/V03uqPJ0bs3hl9meHfbENdZqKQr2uzNO/P+0vrcLNbUhXRxLY7YgU8LfO
p1Dp4k7XMhnvoumH6EdiYS1OpAAe43ByOlNEIgXL8HGi3pra0p10oDQtVC5TWU6Xn8i48rxZuH07
Eplv9DKJ4tK1m9aDrOb6IES6tDNo2uhTQpvyJYXzon6Uw/1VjBxjSuxenlPRiIC/H7gTNOlc5tDF
hBZsISA6hnkEE4emALbfmzeVRvl8Md/meEzDhWOU8cUN4hrz/tr9RNn4xdH+4/2rJiuaiOBO/VXy
/3Z3iyS6R5PRS7vFeAy0c5g+4cYrJPbxmI4xFffUbvVWg/6JoEbXH2q58eXmWTU+E3bGvbrLIV6m
4BKvA0pmZNU4gcYTbSvlghTARGBMYqKwDrKXjM1RGD3WEH/iWlrJCMxMpuzXHPFYWTpq0HuBEZBg
8/jDFfNnQW6qwIspyMkSFORfp/C3jxi3CzDKuSLsuuHV0M8CsyekaB1BtA2TSxn5l4RWqkVyyw7+
ckZ7ZSfpu4pz6t9vxPxzKeIGhV6gMQTHH/qriv7tjVwwJNVtNk0cS5j8zCIsOLJudM29JFyGjM44
eAvAWsEA1PIaOYERLU2FjjTrenBdRfO+T9W3JlPHGQ8TQXhMm2Udx4DQesTKV6QGkJeuXELpRV/K
4DRbfbKLgFcqyshJZxyjbtrJtdhBj17qXjq8teHdJTyOM1aIdBncejkJ4IPD+q0g8DKLcJn2lZdT
KIe0USTAWE2VuNd53nww1cYNMXvG4ldJ/S7CHdIRsWjj+Y2ndw/lX2uxXXQrtTwHJIhEUQ24C40m
sE+RmTucNbZsMF1q8BHXprNoJV3Tr6JjjoaAKCiBrJiX3M0viR3iYhBGGxCzLUUvs0TMVCgWcVp1
BOVsA0Vay12CV1xaBiCqWiRyg/KDimteSf97sxC1R5FIYATaXfWWuF4oXX1tdE7gNO1LCTDf9S2V
z624jq6cAnwz/75g/vZyGm1FjB3weXT15uEfaMnUgtAed/JQ2CVbmiF5r5ODhLcousw2oZ9md38Z
kIHcR4E9C/cZzdzGine5mE+T0E87qvQYMaAWSetdfPliDqbFuIB2ao/pJnslsLmtvjI1X4vq//+H
xs6OAtyglayTPHtTblBOifJQTzujSHDjQZK+U6/bIN4Siuqn6fO/D7H0l/KGjwziRJV0HirA1P/7
elN5jbN+0U3wpY8dhEJsCmCoZmi4TXFQG4fq0dx0D/Ais9AvCzhETuVet6T3gIO8fPbly0L+LrZJ
goiSZFyrr3aJ/rColrX5JgBgwDpPpQueELHwA8kN6sVBLBTlTJ7t8fom514IBk2jPt9l5Uv5beTL
ktYA6PNqg4j1Mm4wIY0TQ/7aCT6v+sGIVmW2Kl6kL2PY9RFd02M0PVbyprt4pfqk9x6tYUDYQ30U
G6c+F+UqfzXqPauCHNwH15e0vM/lo6i8qLlDyFC3GnIy4dxiX4z0f0latq7JOSm/en7iCW9mqi1z
7SiZ++4tVZ2o/EIxPCaPpZ8G1uJlHM6L+m7Uto1s0++9lI4uOelDdIfgrXG5x/N6jsSrJIstfbzY
Vb3dQI7MNsLikJB2HbD4rfls/fis7OI7nneMBRlktdJZUXmKuNL7VXidhEPVOC2Ra8PJSE4l1gla
mOh7qWewJD6XtL8bW9McTKZ1d0IKo6EgoWt+caMG7ttpNHZ9RmykPSwewuZe4W3ouPYeFAwbLtoJ
o7CGg2Fa/dngi+P9tdibVBXj8WqjQVLgWDYfY3Wvoxovl9oLj4oqfxDxJSN2673Mr5RdVGyvxrZk
5hQvK801pqeo2uCMNRefZuL28iai5Z+6JW4lkIwfSW9FK4D54mFW+LI7owuK6OrTXP77Ev/LKsIg
nmoJgA0D19sKRcmusXCZml/3dDCgSV/rKXm06y63Bfis/36xeUm6WSHnqT+RqMjK4GDc3L1VpS/y
UOHuJZwqoE8KswpFNACI8qe1+C8P07ncmhNL5tJXuS28FpVUhEU87UxGG626xeVjE69lyeGpEhW7
rgmmXvxwKFXlz4+HuEJm+afmg4p18/GEsWoTBdHybshiSAPFHfKvDWK2oIMl93bRw4OBm24kjxuR
lFZA92/PF0n0TBUFcwtuVGccI56jkQZKkDsiDVLGe9ytk98xHgJ7OuEWSMHaM7EIBbCxM5GZHTO2
Hx7tDvcA2+XL5VGXd0wDHHFRrmSF9UgAXs4P1VQei9eVoJ+u8selfr3kZLopH1MB1zyA4MWYw4xk
iuUfTvuvo31z3s253UBTHcmvat48qqQhTKpcia47uVWdzKw+6x6EhS6EXxpg56kCxSNhaJAaXPNV
1z0xRPNISt4njHQoO9nzNwIKWIrOBB5/KNJOjikJqC+6SbSmyz7OA59CxGll1KnFVyGw/QJ9UZJr
1ooLPDoK9v/5/1fzsbsC9lsoAkZ7MoqDL7PP3WHEpzoJa8y1tqJ9qOsKcX0bi67Wf8MZc/99H/wa
ItweEF1QREEkyZsH6s22M0sEI+8KbdgVCuvG4IWxCc/muWe6GGdgNGxCJ+xKaByjz5xRf5sjmy/y
6yB9FSQLvmnhRoMIG+vQD6OPf7+3X4am2/dmoH7BXkNB/Mcj71rVcThGMMSvbNwRCzk55HQpxaTX
SW+dLctHQHRMoO/KaoBcoiwX+kcD/rJFJ42U1WCu27XmMo6BqCIUGNuJp2W0vKq75tquZoPMwMA3
YsfDaO1yoZ9IX8bRcKYmz3H8nUgob2XFqlpGdPCoJz6wuLjcCf1AGBPCnGrZ1tExjMDQJ1SwYDgY
/kXDOR88iXTNVpM8tfoJNvdHdLckiJrMwoUnCTUsHMT/FgLIZIICcif0fxPwZq35MLOX8G5waphu
ZnRYpCgPwDF3ab+Zwp7/ppaYL7Wq8aXivmklOt6r0PSi8l6OH031fGXbGZuvozqDjy/keYBGaWVy
vKMzknxPkVs3wjouNfTKpwoA67IFDLtg3oupnl7Zv0/77XNg/nyo4hGKKCJNpdvYOVQICA/bcthV
RXiSo9RpReiX8wIhe4FS+7n5U+9F/GN3fPuaN4t0t6ixE03JsMujYFsz6BgXiaPmF4tppFsEmTei
x2kZDwtt6upCtGmRzAxDtG9g6vWG6bXMtMtW3lfskq/yF47nYFxghqp+nZkYxyZ0UsQNE+MSjLzJ
nbqI7a6HSwsTSD8XWNHFuGML/dx1DEb2Qio5s0Q1Ck608aTqMZd38/XcSA3jeMYHhOwxgcFwnxAt
rZifKgw+WN9E24iOEL6bKg6k+MNQbaYwJD1coKZiwR5PcbpXYv6vU9wLoA2GU2MZbcIa2kwCkOg5
wPbVcyGw2EnBl0FI78X4AJWAp8qKJgk0dbRmFBKmTHqK++F5AUoZdg5r3bFKsFShu8V0nB4WsOsz
zHmq0G/65F4ueGpAnuhRbAUl+79gRy9ikoEbSeCcPoyLaqfmoY+XWWg4+ZDPOC4GKgIxMzndikX+
IaozWbK+flzxBatOX9HBuR4J31qbiAFiOD618dTS6tNYjHq18f99WbIJ/+9DlTxlfWZYUS5QhzPJ
vrlIiHskMyEwlP1msE9e7VwdD3i5jf/HAv/t1dtkhUTDhajsoVl1TP6cjbr1/gpqxzrwj2A/b87n
b+cztzavu0fBRnbMt2t+/SyudAuRrLVZG5bkkURpXazaOi83808H98qvT4ea9whXwAahx+8vzomJ
o8XU3m4dw998AlXn13dhf85/vnBOjySQuMNa8VuHn74lnc/rnd5pHYIL+dVRyn1yA/PFZ7d3//fC
+MCswBKsM4W5Lfm9w8jFrizJfiY11X/cnN9eHvg7Et6sniNgWq/8x+NlbLbMfIvBW2BublcrwRu9
qzt/lBcE2la1TfbY2O3vYWYE85War/nEh7uK3bn43A+dm78BA+ctzx8DgZYFE82mW+su1xfr7Zv2
lId49bHl9WildXybtuPZ63Vu74ieYE+cE0JVbVSza9Fe+CRi2NgDLMlac2zmU0MywBmmiWf4kQ25
h0+l+Hid+SXYprXg94Sn89Z4mnMa5z+nuWS9v7++rtL18eNIJIO9pRx2PhRLsV7cjyfZF23FA5hn
G9bHEbelh1R8RY66k+4njra0xrppw753Snv+13SZLtlIyu3QzTxCGt3W0l3RHz/CFbeNbTjXZelf
lwsG/lb71C/znbHCVrjEmOlFTu6zB/EIX/bZ5TpfkLW8mJ8DUdmh02nFbrhe8DPmVwh95m4u4dAW
8C0bPPXxic4EKSfhEZqGT9KwPWwNfl9unyrHP+p24wwef+B0HLeav+YLvIsLX4gLgorFxt7gSM7b
5A7bbqs8Y4C2C+vpqeBSJc2XX7Xluq7p7/cvpDGvIHR8hjsO09NRs7bHO9poNkJKe+JQFdZ+LfB9
5E9bhvU0cKmY/syM7/kSOOUrxcN+4CK3sXgpT3Ql640XANVpPezX+xdQY1y1zZIiwPrfL6SEVmZ/
fv/7pqdB+rebnu096YcyxfQvHfNvvbBAy3tEvrRwmGJwhUF556KtLC5cbvGrczma/LlgM290RH69
32MrcN+56wFtOO8SlxlLso2iygItyMUkcImRCGSJTszffLAt5OjOVw8prvZ8z7/sn473jf1e2nct
l9g2swCWeCO3JaEcTrkFxsHhY5G2a5dz5sHNtkfrIXW+MabYzvI7sux1Yr1d7HNgnzZwjx1ucluy
HripuflQwnNVP59sXNL71IH6wVoi2YPrPW8e9i9vZ0KDeBuj9VN7c95z/FbNzcsn7jR64cZs7/tD
8Z3kmXAh6Uzdh7mrXjfk+aiJxwMsFD0NXeplk5rL/ELy0g8L922z6NcLzzMpZJYCLvJbQLPRK4LR
gJbeoyaapmOy2KEFSRCDiispu5MFXygPcOUN05eJNr/Ywk/MxVs/0R/v4ObJERbh1BgjEbkm6PJ8
o5uHrF71jSMhHqCmCJ1YJyd5s6i8utlyJND/T+EaZvoPV/PNrvfmfZDpyyn67WJexMx1FVFT9onh
j/1DUdjZuNHDzXD1h4WfJg5WIjFeBeba/B7NJZlThrxE///D2/jLPYXM+/+eEFO4ETZVGVYcuZGV
Pccihf0DKmhwteBuJMSgsxe7uCEjwtaPevHzubjto/3vGBhoP5ki4D8wbsrn1kxUc5okZd/qyy53
4XRhNuXKYPoLmUe6kJvg9o0fNfdVtwSJdWnvguGJ9Nec9ahe98NHPSEyWykFue6rNPQ7R9Lfw8Um
a33l/9eJ9r93O3vRRAUEgvJrefrtjNUDpCiBv9xj3uOmYawaXs6TsjLizXy0rpsUGBB0IBIvMtz/
K1HBZb1BvvPDKdPmqfHt3cue+f+9kXl48dsbwUQ1Xol3g59fzeUZgDNiy58ltkRxRGRM+SWh3Igv
G45qMC3F4N5Qn8LoXkj8IqLc7N/76l4lr0YsIXmpT7G0KdXjJaWb+ZYqm8V4zhf7mQOgVI9qRfrG
Ns2Ym7NKAE5b1+U9l4osP+ntLhBOcvA2jee68sf4Ec87y4jUfBBdml2eFyLVs1tm7ixypXTHGlO7
FQuvsMGgJiV+pvkmTf1yUzGTpqTE390jqT81HQwcfKA2UwBCw/B94oFLXNPe5mBfyuPQrDQTb89J
MVZ9tGOlkIT9uAD96EP1DoZHrf/SlIPJY75kNrQu2/l0AEPrJV+NOUrhJotWrbQZe0JuvDT1SMDk
Jg/nM3q4MvQRLcO471DhdwISx5dQehoFj+uLt1tGR95qKn4F/TJyinYjLkKH2CUtBsLmkRMSKCtu
aVyvEi5YwRelHS9WJ8eF+GRQcwOChyuKfXKnZYewPOmlz3ek6WkythOWYFST4l1OMI/xwh8q+s7I
GI0toblF5t1PV9KfF9IvEiqWG+4+0OH/vZCkMRzTICOIoVlsq/Zdr8iAwi63cDP09lNGvhh8AJhk
Xmv2BNFgrbBwUyg/aVzIg/3LGyHvBseJqpG8cttvLGRhIRtDKe0Xm2FNAHTItn81fJNO8gyk9J4U
u438pNnqM5Mm7FVEVNzFOcUU9LkjLowVOESqy5X+QWb4suGhHt3TKmWuG92Hd+12YVrDN2SJZ/lj
8sLl5Zi8sDcR5HW1BzMUb/pjRb7DNjgZuwEvybMJBxTckKXYV55Fc36CVe7b1bCbS7zclbmcqVAF
NzmaXuOjk1lVOyTE3FsHUAV+uJN3F3dwzHX9WN5j5iO7DKZf/aYTLeWz/QO5DQDPajzZl3fpKrnr
nMYT/XBLu5oaY3T77+itdxvJ0U/gKT1+RLrSERTbgK0/2BF7RB0+xwSb0XJxS8m6vJEafNmr62hZ
fl4aa1156ad5IjTkakvPiBLIrBsip1sp2+Adm/emPSEx3w4OqRj2xV6sWrt467YSqh9n3icke/mb
P1o3B5AhTrl6Iu/LL53LadwAnqLkx4HQb+N9ca9bYeAq++tLZodP5FIVH8WWOJLrh3Hqn6cDlFle
FQCPk5+DO2wRVr4yNoNld5vop3XxplnBtYN6kmENYbtM2nio/fdqHttCE9qmnuby0L2u5M3lHLrS
ai6hK2+xYnd1N9dShjudf7iPbgb6f7zyzXNMk5JWSuqKAZ+Vrd7x/tvwC+3vyE2tf7+S9Me+9+Yz
3iz9Qg0MivjZ+TO+X5cQAdfGSllJq3AFl9TdN8tyWXvqMfQIUWFnh4D/h3b2r1nafx4+N+9gfjj9
9vC5DKk0TiFHuWWzVxwvHt16yuBhK1PFFva/P68+V2M3r0ahSOeJaRtzPf3myBpZiWHrGsDrdgC8
rS8rdIPMoJ8HO9k1y3zDI8kDuPsY+MYp8CcPli8fWdstzguGcAImL2I5t4Lb2KB8LViSjulhvz+i
FGbr+AQs1c2eoKO6AF7ZCF7XMVs3kQObWYJHeh9N5GO1Nc7RYxw5beFPrvmteZkrLauD4THSbI6Z
Kyx/qpNvxbHzFYViBX2+BMSfyerNUVbHWpLHTho5z4YPXGF06RKsatoOw152CNLkQiM3yL5ukkPq
ytt0IzqLw+h2j5IreqIDbtCm9W8rdnLEUWsRr+corugAGlxY8zfGvu7iJV8F8yjrdVzJ7EADmW3I
5Y4RXf4SXixhO9+3nzLNhdb5/NaW6tu4hezlXDj4F+ffZ/q2+f2/T0xhBZ6cB5Gh3IxJroU8CJe8
H/fRqiDd8Tm9S+67x+u2PTZ27msO881jfDTYd6suWmdaEuUPJfkvGdDtxYbF04C3IiPCVm9K8kBN
B2DOzbgnFxjO4Tf1MK1jlS1abnlzY+mdnCVIqmQLrKvMFn3qGrdYR66+Eo//Phy/PLf/fS+axJXP
9gx1Be/lZjHrg0QKYnR6e5gQXmUHq8RDeGLJ7GXZL3A9J8/J5+Idc/zDYmcc2LV/AhtlD5vcAd2m
ScS+dDkumeEsw0fZWnxmD+ZxcZ/8cINi0frjDmUzjoOKuA+E/pp6syI1igjEfqr6fVZal210HG3j
oVl3m2oznKoNmZ6reD+uNxc/8bu1sG6fsxUXIUEKdOno9xzqbX0ffLMF22rrcJm72E2WNL0TJzss
9hObe6azyhqgpsOj5q3eih5SHOtyKNfykmAqYrkrxcrXg9/fN/vpvjo1X/mahur2shK38iZ8SHeZ
k91r69yNDgHtGCL9NmREHfMtBAsPL6ItHZgsH2aM0mPxBuTW5uHt8ZyiDnkZOcUf99DwHUgkNvYm
yYs2cPl4vFNVOuY+O1ewkZewTe/yXby7bLINPfLsHcSUa77GO+1ofLKo2NNa3xXLdqOw07TkPU2i
TfLMcOQpPvWb/Et5Yaoxvlw31a48EZyKWi46p1/tU7spBzsfIMFb4fZ+7mUhMcCUYMU78e4rXjPN
r/xqF51NN7eTMyliLzXP2RcAptd3/c7cX9/rxjbv+ifsNMt6yeFATW3xCN8afrMfX5HwNA/BS8MY
zgIis5kTLysr9pMn4UA1qEN1tqVju6w34l6+qwkwPTAAFz4oCU4xFUtgad60I2rvbEiutoHX9EQ+
RUqHQ6T1B+/BGZYQ6vxklz9V3lv7TQ1TUfNAy13nHob2u6fAQ3O+RtD7CDHrNXo1nWqz2OJ+1x1p
+R3c1Tsom2ta7an32NHE86+zNg+gFGGqduDua/tEUXJXfKiWeE6tM35dXzlQUK2CpejL625FVrg7
bLDW2rmjbJoN8c4uJESr9U1qXjvy0/cePxoTU1tfJTsom65KB3LZbWKvWoZUPsMqcxcOKhofviDU
9uCho/H1QsClI/pgFVxCu9zSKexqU7qd4mWdXT5GK3Npbs/Sx+J02YMxaO4voCDc3CGmGy6Ec5zs
dq9413XvCkSZaizGxvIbyrBd3ykbYdMsM7/25wOirr4l77Lv+Co3c5NdtYwamGc21KBd6y22qCh8
wG+OdJBYqbZXl3xoh+buOri6oKMeJV9Y41tfmksVwcJM6+EJct3Gm4gGmPGQIJ5wwjvVI9TdL734
pTmajywjDeMnX9lqy4hOcLRlrqq8ZhlHKfV0R/9BuSwJ82Jxs+r9ZzG5eezlmpAFmYBiluTx7fA9
Pad7wmqdhau7tO+9kFVAXdIxPy5WxjsCio14HuzpIK7KTQl8z5lkeyLETvWGXXoKXgxHu5f3gfN+
uY+X0dHw21V7XrzLS1RrHFK33Szs8YhxCPdPYbHOI5Ox1OW0BPyv7lv4njuyi2x+p62CrfIS3FcU
k7kdHFVmlYd6Q2nufwSreunmC+tDWfHXfkRHeHHHZs8JPG01bZpdfY68HoayVT6k/rSXzqA6uMEU
R3hRG0s6pn75oe6iJzrKK/HUvPTr8Xlx0tk91N+Xb91f+N29siFqAGFI4Jpb+Sh/kj1pg/VjBSVa
+rlaNu+QOJJd/CSu2HMemiXqLy9bGu/pgQSO+z6xAKw9oAUN7AeFGwThgyMfpZ3qQDj1ASLuq0N+
ZpJlsvVjvcBw9dIsW2BCpPPuzePFWSzlFTdftH14wRZkI7vzu6W6+vdzj5y2v10CuizREpo5k/K8
Vfytvkx1s6w7Oen3yqt2mjzIbf4i9TJmMp/5ObOTbeugoyC+YDihFggetIdU8ZCiLvsXhRFJ+xI/
NYG98EiJWcKVfpdXwdfoX0VnOpBlIx9GO7ufm7/XDxi62qtwSh8711gHa6Rjga8+91sIvJvqtTp1
p+4BI9X13bxLfXrEy6tnvAZf8jl9DO/yPbNv6FoaBVfv4ATdEB3s6Buo2177oZ+/lfeQG2T0SZ/H
mEhmCJftSl4BPUmtYgceyuJq9rRT5TY8owXfeNCI/FsG+7hYRWt9ZX7KbDGfmqdqCcyUwVNkdWv5
kK3kZ8kP3+ld76N7Y53exZvCMWndulcHzxqhLcdwD62eRwWJOx/jo8zAg+HWunuMl+Qq0uZ34nW+
zgCq2fFr+qViRV4WS+0+26R+vtP3xoo9/6p4ApTzfzg7097Esa3ffyJLnrHfep6wmYe8QSEJBhsD
BmwDn/75ue7VfapSrYp0z5GO+nRXx2Gzvfda/2lxCe+dnA5UGSsTssq4dtikwxzrDyiK+4rOySPS
E23cuvq0DNUP0asTYfhw98HxnbaWG1S2nt4BRZT4mX9dg9Yuw37QbnJLwOpmVQL/eUsMhk9TcK8u
72gbEmLZQ2mSDzce8SsB/rD44g7SPGkDdSq81Um3MqhNz17l4RXINhb3sHXoVWiD9ESDOTKBLY0R
FkB+ANyIuDKhn9jt1vzeeNyNvM7XoBtdlxq/tDZkRBRVk2GPShlHp3V653KCw/lQp7THb8K88TSa
bLe1vtSMhbGflAbCm7iSV6+aNHprEyNHsee32WNheM1oA+nAqO70vG6mZdZZuouGblE5YmyuAXgd
gkoStjHftfvyML56HV1a08MeXEXqch/1x/a/X6pfheu3YxUxqNFrN6jTiDf4850qlE69mMW9SbnT
LnwJqk1sDTGT1zsejLDe1e/mx6O1ERVqgATyuGFQK6NWUHgQPbQXkczuBpW3l5jXZxdLucoY5Xm5
Wuoj7R4e08FUPcASizhMfsUPCYH/qmCsiZmcOO54A6rhUw3JjJMlJhNAJlPLeER6X7ofitG/UCSN
qY8ipIYqi/gavhtfDuKxPen3S5OW3ASJQFx2xaAvq5B+CI3rl+v7cv7+nG+wGVPjH6eu4TmvBhM0
ac7eYYMI+Sc84y+Spv84MAB0ghqM13e6Cxb9xNyIU4NF1ju/gpopzbmtMkycYWIbZpoFpe4Sy0D5
8u/tIv0NZ+gqZiVYdxNrCNM0/9wu3eGqaPXg0KQ5OVeMSc49pKGMQyfAQBLcF6XEHTe39++n/sL4
/lxVmAAJWFtDw4uv4FsD2BTF66FpXZM2tkG6Gcpt7DTWS8KfQTifh8CVszWEwIWC3+k+uoxXINuI
tObK8hG0McgyuZ6XpUie4u4JT6lTpDKMMXk6PdNLxgFBpGBuemMNfGaRcCQIw9biA9lGLNn5DJTu
2djaePB2WnTJFc2QffdvWdq6xBy4hx8+739AGz3zwRBsDGCqQvTln6v8RAaIgOPcpAosOPljalSl
QiYDEc6edBSCrQWXC6k01PIMVfYYJLndZ4e5SFXTNNZjTKRrZI6l8SbwL0HtKEMxYx5Nonu38DUH
o0jhaONiLnyqk4tz/7h76rCz1C0jrbz3ImKlEqoeCvR4435KU2VaUKsLvrLD8Ord4p5BRnS/FDie
frjjJfHvnW1Q+9E3guqIvKrf7vjTOZf0k34lNy7UfS7kJI479wlatkFXUAc9SU82M/KIxmamsLfx
s9XZepvNvGFP2fZ/yd8batbw5WQoALmVsmHW+V5t0SqTzG6ZXGKl/8Vw9x71ia7AoEcrWT5sKNyP
RBq//CrZZFTLHjQNNPfTwXcaqZ7oAa46BreIHnPKZX0D3cVqiu3sJxztbyqU0JHfF+HbKVI2t0H9
Km/3tPWgIbO+ty2De7KFXHAz/rcdlW45fg6JtgiU4OUIFtNg8jd9Xc1LmtrXhPoxvHliaLr3ZTlk
/HZ8Cmhk+XsIGFRHTw58RmGM6JE69bXQ/FNMj5i07xqZBL68IunFfcF+zx/DwkXiNMunXSytKZjc
jY0di4qPwsXRrIXgcNB5GPMBQyCo/caFGvQKn8wWn2bHlkIiMsPzUmehcu8WMNmDguw14u7zrz+8
N2gh/zp+f4W2IElDwaur4jeYRiw35R3d2jWlJLp/SB9ydJw9qX562Yvo9poRQvVcIXiyjRCR9yoS
C+VSX/NNz9R0BcBCbUsB4o3wYG0HVgbch+BjTlGFlC4g99sdxDkVEvItOw/2thKLLhmdUeWjla38
Gcl+1t7L/YNf+gV/6uWhywGlUsh9js/DV2yEnEgBApKLu0kEZio1dNj9HJxlPtSdMjnY4voSKLTh
0wdDNZNeXqENSfdG8EGakl8me8B80bnaz23H2ByoiOBuk8t0BoR4LZqZ7Cj7YLM1PMGHqB5X2SlC
oeOf/HJK3WM/Moxs4LP4atz9kOzUhLVqPb4ra4dTyTp4MLqhgWwHcW/wWhuTzpKXnSUk3NJW3+gy
w5Oebz+vzw5uon8f9XxP//EVakD1WPtUjsDv8GZ55u4hW/KaMsDrSUh0dgMPOlsG453CggaqjKSp
GGmE4pBhYC8YqmEDQvhC1mru7T0nsIi0AusyMhZ11M2BOj0Ev1ZJ78U8MZtZ584lK6YbesMAfESK
y4j8w2lO4iHBTBbeTe6I7TVWQ+CMZybYRQafyyFKXXqw9NU9fcCGoJiGL/g4LY4p418mumLXCZeH
Pq0hUxzyqG2NgI/ZnqEwAZOTJhQ2CtKgyeZjY03NwHA3LughuOo6JcD4U4176U4VF1+ao4v25t14
q+LztuANBK3dwp0on8rs3ys9+BudwwP020J/O2nPTEcztZaFNobi7ml/ihYr6aM2GwJwQGodgtOI
fgeE833/CQlmHr3LxjrNrqNzhMcQ7ZKanZPWNuHcCLy3Nknpk2PrD+zT7pzcyTSVHZMfdEC265hj
pqVjJUXWBAb5dXqTyMVKDs4tVkbnABL0Qwjg5slWJgOncsb//qwob/9jWxno7BVuVLDIv8xPdWto
j4FU3FJNIi8fmR2p2OW7kjHdb9i5ogtRPwRlA/BSCdGwNp9KzrZpGXmvZcrHeXdJkAnGXbqJDhM2
WY+OADNXVukycHB2zS4eyGQ3ebqVZTAbxNb6Ftnp3L1djreYg8Onex3pdg0lqI/201ayy6+S2Ins
PIa0nN5DtKglkqX35+72LsncW6aneTd0WIg5Z1z9zYKoi3NaBffR6fP2HgN9LsUYrWbh7/19uKc6
7/nJgYeOn7CsqBkyRXB3Gzhi5zx7BxA5KFZJpE5ErlV2p09OoYMo8m1lNZhCiZ6SSzLIXqSXecpK
yzRrd3baMf213X5shriVXo1dqJz+MPiUSNyBzmvEICL6zBdQvDhkjpOjR2ybT2DYCdEqj09A2u1t
WJEH5+dk7MUEzC+YiAdclal01jAY7g0475WhFmCyFkfSHV2eMFWjbtGk4pw1NT0lVmIiXl/xYa6l
ZlrNq/k93mctoCOTq7Y5xif6c+eGixpiA/U0o4itK7d/uxwAvErbjUMt90Y0rZ49bDU0J9IWzpqg
d2eQcnLPDTR9h4QIK08fnRHySemXFPQ0ycPGRURHSF7KeVhGr1nnK1vTPcD6HGanxVevF+MCAAt7
O/tArW+P4LUk6gE7mzu5eFIyiGsOnklr1wBVBGWPhbGCuIJ4e3cEyduzx+Q4+/sPU+QoyiN1bayr
L4W6o3ByZhx21gDRIwdw4YjARFa71Ar7Hs9qaEzJezmXaecfossU7mpScOhMXhM91EN1Vq8AYgfj
/TvhhdmVGDJ0z4RkXlwu/6kcXlycU87Bp3N3j9mRI/Pt1wW2n1ZzBWeZf3jYxsic9Lq3gc8oI3vg
yndn7zUaBbVa9K9I/vUK+Dd5rDG7AnF24F/ylHWM5PBMnh/41yAiUgiHn71xejyerBxfHx23Asgs
hwWreoiKqQmU3/Jtmcx78/dT1NsHt0ed5UekVUhWbOaviaQx2tdHgmUUrTRTv+iRv8q3OsJYB6tO
Arx137Jg+ujgM8LCgbare0htfrDLRNMs3dHXHPBcs0DYZo451C59cWSmmxk/+BVUUe4KaTUs54VX
+XsPlH17mIAGTvpCugXXuw2Zfuiyx6pxkaH1TDgAo+cQZtBV2Vd1D1w8R9pE/bytxAxPe4SEgNQg
3akaW58iH00HNobcK73x1GR4NsPMNFsE6gMbPqV1sifM1Tk7BOzYGw87zvgxXioRpoXMuJMw5zWd
JYYtkuzgQmSxq2ZYJ4VDiDVnd3wHnECgAYFw8zr8KG1w2gquFJ/nBhc6l+AxEw33EfNBx7V/j6lU
otuw9rXJ3hEmOMmyj8mRqtpcie5mLKCGhrWoKEmu8SttG6/lq1ltEv7CltcPyBa/gB2RRy3Kxg8F
rYVzAdIp10UsQ+AvZJCr4/y8lZm6bVVLUr6mBj0DVciw8k7jetltTzX/t1yjG7D7skI+WHOUw5WD
eQkrnDuXFhogdTEk2Ml5JpuVtjsGz1BG27y7hcueRL+xuMOWHF3r40ElfwifZ4sbGjYlVadq6Wnj
S6/JPO2EN2WMBWqE6XeAhYQI/vTmXQLOCgBstLNPz1ihac0+qugBV0PW1GwNTvT2sufG5O6dgzty
UiWkHxgJ/iZbk1cPv9sldTJ4WjWDQ6wzQlo9u6OCNXf5OvFVhNzsiipUgShROZy9esbt6kPHhCdA
By7am3sKb+9Pm1rAPqaj5S15LJqQY4yCVPfguIZ62lmIhuLLkGR+MSD9K5a+iJKznxMwTMgPYkwd
KACH19VS1kJ4HJ+QYQ8y7AmUej3J/4wuzlRyxYTRnf7RhSiytaxk4U8AT6yG80mJN22iDsiXQbUO
1MIKVo7fM9Wttbi8z3u0MRct8FEeSWf4VZKHMObzB4gl+tKx6Ym9WTVBWgNiuBlBLR3cMw8SZvuv
QWczDnByyM78+6T1ToXpjTzcoFeAbyAsw85+q94aH+To07QWAwfXCJyaSA1qTJBgAeML3hNKRp4w
ycPb+4x/ZO0qbyf6tF3snWbZ69+pEBf74ePjk5o4FK3PHj5T/U8+NbPZ+TysUfSgRyHjmaJDJ6a5
cHeV9VpJH5cEIRuXHmTCh+EjGPBk8P0w9+5zcIC9P88d8mI765Ge/Nbv+J4DKG706KwTFbM+/IQx
Aw5DK7Nque6v7GDgMBffGARS6WxcqKpiziZymvfWGdOWTIygXtejbnabIq4ZXvrlZ+m7gK6cgSIj
vjmKdSak2rp3QV5J49D4/QODOjw7u0XrPBcvPlGV4k84OA9fDu7jnkPDZLBUoZqGbW1do6LXPSbS
gFAAtrlqnUOsG46CTPyeVgAcR3swZXMcg0uKmG0ZlM4jbVPCcFmmgn1CPcjL6nahzA5+oB102Ah5
9hi4u4sFAKykLXJozW4QoyvsdiT2nfPFyeIeXArBYR72kmlmZo6OQTe7jwv3RFveGwD48ocop27u
+Pb5SKl9edM3bu0W9u4IaXXwLs7n3R/LftwzS0SOHKzbjjRe3VfQKWBw6MsPbVHy5/hWM2gu1wxN
R6As6d+PY4LiO2EWSHZ7y4Ob32bn9LYY7yDNWF+BfV1OkTvaRVR6HZzkroqx/AdoJX1tbZfTK/+M
5DNUSFGBFePswqlYmzd9aAaPD+omyQP/1LwVT/IH65YdsrE1FjRfdSHi7t4xQfhhQtAByhTYtE8Z
qVwIs+YJge6vFN6FLoCA51035gzedvbuZcyQj4rjrxgLNKS8sV3LMVBE5ujG2+AUXMK1p8btF7vL
KkbIXQE02PNNDC2DTCuh4xkK4efTJiebFzuqPo+BNJdjYuLd/lxhVEjy6xj5uszbscy+eVpRyqgm
z71a0fz1XrABiGo5cuL2XeKeFyeazsF67c/esEKWLG9lWnLdGqPK73ql2iEsFuR02ceoypiteOQe
ZMYRIPqsoiwcmvD3dG3H0Bhy7oyYQBRcogocwZgwgYTP1Lr7yZ5mipjQr+JNsecnX/91lHEmHhw5
7g8lNbjx21cZh9FX6aBiOAw/YKGmCiJ7yT5y5IofYDXO3a9YCJJIQWtyR6Phf+D9TJgUPiSkGLma
yI/bx5WzI/otILnVkWFLnwnuBIQI+Fo4lg5sINmXVteQOp3mc7ja2MXXcVhEUMzxBUZogfuaKAur
E63nFusZikdiFMGURjLfJ14rc6aneCBtjjYIGkY4OlrDztaydtVYh2wMChHp0cMBvaQJgazS39h7
iRA2vTaL8+RNHTOOxQPMhDrq7TdEwi2LL1OxrsOTf96+uDoo3jy2vCNaoFJ8WhnenZJGsyG3npwW
wDS7S8SHJggQBKYXfNFLw4KtioO1uPqdtZ+bAVh8dN7b43n/sRWQGyVbPC2rCAo2FCXLW38rIPSz
z9s7Jtv+tG1TkbuFY4A0yM9/d2jK38B5H9CA+7qfmcewjm/ITVnITaFIpPJ1ERoQc0Wa2/AVaNBS
R8QJlQc5JVjXzyOBtZaeAIK855/n2WXRrAbjw+i81mUY9GZ090XR6tBj6CgXubR+oKG/59uAQP/5
a37TxBeXIzlB8uuaighCDZ+2KT+QBM58MOtWBtX7ZSa6PRY9oNFLtcmJlFccJj2dlJG5gMbgpETa
K7i7ssdfR/dhOz843fQ1JP+Blwt0RRv9e2UZCvU3ooIKR1dkzO0qdupvS3s8FZ18NPJrWqJ+pauM
n4gRxbS/JY8qzTvsWLjYjEmDCftt9WLwa3iLtZAry9UjCNGIKdBPzWGoczck1L4eP79IsKDLZKSi
xpB47nERR5jkZQfyvK1DwHWbaLES5G/glG7Vw67FqJx0PmE/XCvzu0ipX4Gs2Vih3sq58YnRyj9a
S43M1zVfbFgETfL0RIdZQzQaA26UNqbZuGZAOO8qn+LonDzUemBrAELB+UuYUNyXw4Ovhzj2a6v5
yt82NCzqCAWufbOPXrs8AeVjnAspZ5eX6MkR3wVn72otr8GIGY3RF8OygdsOXk5mPePycAvHwAB3
6/ieW/UQ1dGAZhCZECozSoHDTPMRrlNPnafNrPx86FY1y/nvy32Gp4jv1+UZHIB354wOVk/N8DLk
zhhRBKT6dv92xMxXocfIOe6O/pgCuPeh1S4loS8Gn3ePVMle5zEXQfj0QIiukThj9LO3cfE8QLKf
xuJWrUi758bWgW5e64o7jg9vejKHUYHrlPFPsTBIIJLjmr/VBs5ty9wyLeyrwJIz5DYb+LeQGYMc
Zff5cSwGSG+KGE19ePEVPsFd+BHj+w+YFiUuWf2mDpn/V8B2kbe63AwGNXtQorjuQBt3xL4j8/f7
PpEw2NwW0naroy3SJptEDAX7EmvusxfF8KX0nSOS6jOdYItyk65swjeNuEJ3kGUaXpv6Z5vRJyg5
H3GLme2rGZ7tDzZUQu9Pm4eS82hYm7Bv5thY28mFV5RBXsEhrMJyVK1vGTfyqgjkgMqZlRWcSrY3
cTsnCPUO0BAKRC2An1IpOQMMe+mvzA0cljBRtGdUb6PBZ+EjvDjO5QnfjKd4mBSDBzm//jEh52gi
Rzf3tiU5fuD8+40nyu+/3nhNYR4EI3qxZ/eH7W9CCbLFZPPWGTW1AMKWWQ/O3D873/TKyQ0JK5FM
NtkBrN8RGOYxFd8f4TUbBChj3iQkAyBhfq8RVV1GV6fgGA7riJdtAiTeqdZhXBpuBbq9CTdrOmOv
HK6LCV+aLTldbR2zkneSdV32ypg20h0GkpJAte1xbXFKVH+C4qyk8a3CKaw8MERP4OdzKa18/ihN
2zX4OMyOlukaiJYSNC4Hqxw9k8o7oBrvq28cK5EQKxmI1HCHcKvgKqTjfr9Ex/Gxtua925O7iu5z
eoq6EB1mDlzFnwbYPg5lcqxtY9t+vWgua1ffHr8QkKkTDMwYlj2uYHqFCWISFIvxuMyaYJ90NqUf
w3LXXJQfr5U6ZoDS3UPz5Q7e+cmWGehjXp+oiA3KtNwrfsiK+iVn/saB9lPodEDbnsn+y5BRtVdy
GpX6l8bPtBSSS62+xgT4hikzLXqEJ7ued6KwFNlSF08aUxQgBljtth/o/jW7zXlT6i8OQNL0vq7b
B15dmyLhU4he7x29vYNGbyonS8MaLPrq8UKgcNQtn7FJJ6eNDLYqqTzewN9YzVSj+Lu7hSWBicCL
XbAtIP0yWeV/b+f/YgSMXravmL1EgcSzP3ezap7KXK8PV2Tl50W9IBT6NuZGqkFOkFohn+I870sC
YSjjHh7VUxR0NapmBpbaHIY/CbClv94ug7w1mXQCojiQFPyaG/fb23W9Po3z1TjXqcJuFwXZrTDR
F8I5aDthnDPl2Gr2fcZRfua8deramCj3wq+q/dfzdSdOXxv0gh/C24jzJbLnx9gtpi1+f//739DE
/k6GIHNz9G/CW7NtlbtilHWqz7VpkeQLIXmMjquj1OujysV5B2aQXkJUCmEZH+IX7/EjvngX74T1
qySe6oHgbJMQ7zSDiNqMxNFtDjsVKsGdf9BQf+JSilUOFJKrvDoFQhgQJiP8UgBhdosOkbA8BKQE
eIYDjpg+oL1KZLaKp4UQiRkV0ymRI9PL3VP8RGynIcUEnKSxop19cQgM8EubIJyGT8wSmIIOIbUP
UQwHWKfCA3Yb7grniGUHgzqkTolo3RidjzhYTPpGuiuXmsQTYtMxUWxCOyLZRAdJa70fNzQCB08k
qyIUUULn3iBkqFQseHoqhMzbctoIfO4QPnxY/vhxOBNCbcmz11gMi62eVCFNy6exeibH9MwfavDE
NsghiLtDLN9bHbi0+SQPuuej22ModdCg5JSifISYqYAzoheiecRdFTdx4XeB4DxjI61+UKNIf7Ee
TOLro8N1kylF5JV+K1cHuVYb9/JRp2ZwDPWv68narHX0rbdEcq+RvhWc1/rfb6ui/LX3/nzkN63G
1dAHzat81ulmro4P79U7xEb9InfHvszqyRm2TcfErox5OzZIpu7uxmRFzqNz2LCsTUJSs05xU4AO
UrD80GZIf1Ue3xak/+1/e3elm6QyDI7fbh/C/qxOo/vs4F63p/gVSTszOs8Mj07ekyf/XpX/fq5O
f8OAB9jpX8kmvz33uZevusawQm5k3R/8coYdIW+Jv03JyqEAf+bYFoCCCFD54dH/+YX89uhvX8i9
Oj0r6cWje6KLYEhLmxxjFYVDylkdD2b/ftz3+FgOHv5j4rZSka4wIOrb2VM8bk1VmAfsc5YMB2rY
9aJMRRfLXAf0ujwZIPXg+lIqZmW4n7zOI+XpvnZsifRCPZyve+nFvAHUMSYwveMHBDquFNglk9L1
oSJNPSyvhGP8JD3p1+G3C5avppdcmChvcKCbGIr+3BrC4LFRhc1NGjbR3ente32ZBJyMcR+b2k/f
yrc386+nfbvU6sqoWvnJ06Qp7UEE+eNS2RKt8AQZkbHSGT898Vsb+NcT+2vtty1I+BJfW8sTr158
c2uSLfyRNiZO1fr3DpB+WEjlW795fhQ3XXg2LKRLjdK77TieqTRofylDoL9/eN4PS/n93bo3lbl5
GQwa7WAPH3A/DNkk0AJSIsW1ROn+0xO/VyTfl1L59kq97oSjNYO7NLw7L6fF0wtLKQO4q5Qjl2AT
II6EKWgSyBfw4KcPBINd6qdfg4zXP7fs/33XuORFnWKEcv/Pr/RRKeqt1Xi1B7Qdzft1NggwutAS
oczpUzfIaUlUu4rOExHAyV2cfOnrGVYOCPkFKek12fjFBWnzc3eaHWeNOwaWtm40lCRNnOhlWnQ+
ZqITTqP72scVgliaogvBHbLHs/oLRAYWI4l4NZXsHjguwZE+e0HQA0G+BO5cEdhCeAtAI2h5QcOp
Tupl4QsxenRHee89IcWwXCqb3khhd2FAbZDt/QusRvuRvx8T+I64DqYykL2xQolEOSeC06NYwOgE
1uC+yb45NQCF0VliaQOURi+S1JG2hN9hiPgD9he4DtE6uvbCeYzl0SnWp3RAnn/0Tt4EFl4JzjCF
N8fEmMNkt/2idtRQvFinq/UhBZQVc7jGITIfYDbo+PB0twdLOpzgFMPI6dP9u7JrQiV6RDfnhjxQ
cu/DRPL516Vx7UDbBnIIEYu87uLOYOwXg6Ewf4yNGUIff1QTJCOvhca7xwcoqAMGJ5UrsmdUe31a
nygiH4mLYfJp471yS1zvvd5RTGBuL75wlXG9GlGzxHJ4jfVRh/gLvRN0dOsWWyl9jY8LdWpMNezM
kTnB+Lc4IW/K5/InI9OcCntHz3wnEko3Xp6bR8QJFiaISmSE1nlMU0evZ/biuTmtePbMxOm9V7+g
RYJNVzE7XTHgD1BM6zO6OaRQdzxTOrwsad7onjbJa0xY3uK0VoJHnM8fMIvBKcsj1NbdyX75xyOz
kGDzyOdkqS6uiSjY/aDU0zwNiZW2orB0Cf3yX7B2mrsU+NUsxJDItA6Uiuu7XcTVCIvi8R0V1AU9
9pVV3KPtvAe9VYmZGx60B9QHGvLpaRFCPpQsBkD2g+AmfkNMDz0kJcF87m1zi99/eIobqGA8U+F5
1bAzFL+DaOxb0j4fZ8O3OdqMLnzMmeQMvDx6qk5O2jnM6YZAYptY4hPDbBGItY7in8MbR6DuMGQX
NyX+mvQAbgT+agnUlpEaFNFT5P243lBYMVCsskBfvpiLgQQITz0Qs472cFJTDzPu1zbQCLknP+24
KLcaYPogbHhpOxcX4jWevZVWM7CEGRiFEKrwaPiEIiOlvb1iQOixhxb6h6gMb8dgq2CQLXbdTAAQ
M9xdz1L2yBVx2hjAwSOFWQD0j6sMOf8ZTO6jX9mDrfntO0p+zlfJ/jo6X3h8dwTdo8aSScYSV0ok
QpZVdpeVOJFCnF72E6wRmDG7f5TE3cAzRJvhIcWiO2yxmoLhJyTHd++P2cUjmoLD58YpdQvyacTD
FginapdIVBhKdXJ1PKBDDDkUTfT2mJwgiy1tx/oxU8t6Rrv3yEOxd0WDPz5MOhuM4jx0QkdMCSuB
6Xn6TEgCIJZGNedZL1vUffAcxb7tRMNenLisIEikCB0PsS9O/Dbgh0LNBpCoFgekp0fkTuH5KuYy
oVXLC84oxsvw62DPgJjlQOglennGzKwRkTZMlgxvaHEQZ4MVlJ6BkxBaEcfs1RdGPYaIZNLFQ3P/
oP3BUuGvdwNOX51JP7biyYjKOEBwcbmczMRXkTfnDj56S2UHxwZNZ+VTZQRbanNqx7X91rjMKw+v
qw3e5343oY3wNSvQ7AGJTgdP3V6+nrFAO7/vp9YGMEIeA9VzhC4uDVd2ISip2T0jw+5Vn49sr/KI
OkNy8HmEUelTljq3Z1ZUvnOqVygVKdwn6tvCcGF6M2NOhbba+JewssZtqrg0Xl9HjJ4ACdMxHGjc
C4uI+kJYfbUgHuTkFPXURI0ljawXOJIxl8WygRa2BkEvq0IlB1O0UNw9v8oFxvCnQHX5W+Hy13X6
DTYTzpdWutb3OjX8lwN3WCKt5XMPHxYclR683OPkYs/J1/LmbHznhzLmL4Pbr8L5fy/zb/WnrnXV
tbny9FOIDWnVhtyfHEq2T6xGciRwD53BD/2h/reevy/WRV1UMFRpDH3ra6vfikKgg81GN5mTg00J
gWXr7ZPWM4bUANWu/ajerw7DkXnJD7it4NXCwWwvWGzTc+X2pDmp1tUEbSD50pQX5kxwKPPt24JI
xEW9M6fYtfs9BNWwen0MPlals6jwVGVYVH0s3GRlUJhUyPAoSN19ghKR0fYJBKotJb21OsfJc1vm
09sWgA4pwoLCweaW0IGbEPJQTZgzMxGCIhRQ6eH3RVB381eD0XNJqnjAxEaUErzJ9VIg/A4sFGoQ
ATtHbANbsD0v84yJhMiS860BRKgOoD7Vp6N83shQw4ll3xfTgfMYNcFgpH3yxiKfg86bGuP8Xfkk
c3aq1byglykCGSZ2W5cVvlCX4j1V1o/1Pafm06ysYlSD25iONkNcwJAnZdqum4h9j3DhtlsZL9z7
Y8O7oOE5WhxQjGmId7kHE/iW9SovJihAJDMv0RWy7dnPipHoTgh2/Ph48R7uRzXLwS2E+LJHdG/+
8P+wmCpRdph6qZAwy6lwIFBRFV6/W4DtLxE582T7+fXGgexsVVcJLqLVrKlnjARXU0Uz8pgcEGSp
o7yvZKgzbCTKJhcMXokDPI+AvxXD40wcfW1PbJ/eDd+3ep3bq+KYNZ8RuYJRjJz1YenrlA5l2CUk
RpXWa9yrZUpvLYez3JL8wViB+cGrZU1uDqZc5/SOJEhaMCXX97e9cJeUBn5s7/c8BUT7ZXsDTa84
Kpb1h/Y2kcDy+wi3C76zPp/u7NMyLi6UEFTnI3WnkZU2LabnCG91L/RC7nUNHuPjEtkqJrY2MocF
uryJhm1Z8cUwx9yJkmKHfijG5fJFdXCi3ERLc/bQ4pEJQVUN/E3BhXhtitV+uOEnv5Y6k5jgiqjg
Zm105nBbHVOCV7x8jfICql1xNTs5xcJX92HMNkHrVp96jGm3jyZk6COj5t8vIFdTZEqvCSq61xjV
LFIndfqInijqJP8V3QDNrojBBMgvI1ReCJp4uC/PpPTqXnbaEGHZicTykN87OCRd7dyO9vOjJhT9
ntywWFHCukDFDwLqTqke5HDpcqa5DEBDpQX1hMfhFamry4REcxg4meLpoy/l1xTUfov6/JSW5NXO
IOjnKPNQ9Z5Dwc+pW+LXUPbM8Tupq2iAZF9F4okOp2eayK90ypmCdKOxpGwsg5VhWwQJzR1nD8Nu
TATAwdzLPVwFOeh9jbSGkY0ewR6cKp8HsKv0zJurrS/2FczkyTW+T24YPdEWYZvD+TxNFZ9CB0+L
1+d9IIoLmMf+uPzQ4f6CAn6DCvqLggFKjEzTCUBHqP6teTfJqribdQWa48IAH2en2SuRWvtIFj47
Y1SkLV4ixpdaGkHVrKHAcii9lpLUy18FwucPd8d/NIL8QrSAMv623ir15zE+ON32Rnkr6rTvQSUn
Gx3T3EYN9v/xGAaywtqRhMGN0UNNv90WkiJW0uEKtvMGKsyWU8H9ozyTf+A6fiEE39f39+d8u5UO
urKXXgXPaT14ssVrhRCek70/cIxw4AouqZm8cKQr0awQoZhPUQoFlUeduc6nZvijsaRfv79+IXKw
jD53Y0DmxrcP/rzkT/GiI5XyMXikDArvm9uNRwLewhySmRrspsisRoX/U5P/HWv4tddAcP/fo78V
JU/1oT6vunIBsaSTIIvUnFziA25cE6bHvheAVB1BC6CW9hydGtJcSD/3vDx1P3378n8giYgz/vdX
+VahiK3ZPI3D4JKqQ+pXQm7HgwbTPy6ZiuOEwaxorwAGzrsHipM5soLVkfwpDmFCNz3cFGOuaQ7p
7dOGlehlntXugLeXbA+JgrahuGRYETpEIUY0QxCNsX5ZerSFcaXbQ/9ByX/yqnTAnYak1Vq3iyVT
ZecD7E7X+B5169tatYws7YKDk9Iqjx8is5it/S7v7JJQFt1RdOd0ZQh3gBKXY/Sxt6XKNaZnk+vt
6ckecoOMyoLDCu7wiulMtGB7iVY/osdU1tpnE5xJgwhvFGMDi9tc8H54xf4DoP5jjb8dLUw5F+vN
np12eDf802iL5mKkUnD3ub/OMepNZ0tyjNx/P9b4j9IXSnGg8lITLoQG588Nrj06E0spsYrtB+ks
tk5tD33YfyEdCOFUiI23y2ofCoH0qQ4fEilsGA7EsZmZ02timtz1h/QaooCJ9gQLPYLbEEL+k34Z
jpLeChSoN7FBDtNT374eS+TkIRm5WdF6+KZO5XC/VQZW19kSNzKSSoq/1tLkiHmG8qpw0SkiTeyy
J3aoQd+GTvlyaqa93xmQa9fLf6/G335TzneZU9wcEHD+P6SdZ3Pi2NbvPxFVSii8RWQQyRhjv1E5
tJWQhIQC8OnvbzO37tAy16rnmTNnuuecnvLWzmuv9Q+S3Ky1akl4tE6yjGraEkDoAuGQ94so+4I5
KXe4T/G+BriADW0fdMx7taX+h6ytw+H/bS3Vvvl6GEZraAmAXclcRM8y0H19TtikPUlP5lZCViEs
h0DDbb/oUTbLNWRCurmtPcGursOtbvCqjbm+VtoMT+6X+NOcWVovnAIsUCGw/d7dB9cZJ5q4NTCP
Fz49jcmXOsjXG2WCXydh0WGY7UKqMr5jYK2Cmnhhx28feIrbFYZ25VCypmoyA1vtyw42FN3rVC9m
Gdnyji3zvHP7x2ps6C2faIgT/+8DmFcKAlBdHink52/1lbub55T6QXk9F6k4etaaHfTGNwic+uTB
ngEZzIMjpeAXsczMETVNkGPZH/MVPDiBKbZC5BNKlB7gTpxnypf5epzlPCgg3MXP+QdkBNLT6siH
s7QCQ37pa4hO94s/ygw45rVDPv4yXozQgBXKSdBe0cOwBVCTJAKJuUFnlreWI7Sfhy09pmBkcKuK
XxpXTlGGlanER7CryG57i/odvNOpV6Pr9eXNZFAy09NzstTfvQGMCQQhbYoq6psHISDaSvvrVFmi
YLY4jwyBtJfS8cHh3Uyeglf/CokURKGhrbRsnO7PY+Tvj25cVopVlZZbpCnqfxUZ5Xonin+gtiDl
ha8fgHCmBk/a58OTOkMZW6B7yKcFfzKtd3jp7K4LA8WlT39zYfCBy82LP9YqAVSB80gkDuKoY6Pa
sSIdZnzFgntLyRaSAamH33fE7bj7sdxQQEZIVfxHa+yIc5ZhZ6+fUrhx8v4MF6t3nZwn9VvG++3V
Imuc9HNc0Xjq+E9JMISfYrJQWPscXX9OI3mG2RFXojmBIfSROgGEUWtQ1pCPIX4VH9eN21cm9Yq8
FrQm+Bd7MrODznuBhXHvuLnMQwg3AMgiVpxjTUgNVm/nhUulsBCnXj2+fETDDANmG9dbUMwv5PLI
NkljxJrhhRsiDOhuSTvBbKUCs1JXPHdz1vH/0A2T4IT5vhunRkCIWX0guynbEoOv9LsY5sPTFIS2
IhICwViHNUOnwKjibIGeBCTMY9/sX1b6PN1Kc3DzOox0DYgfJEhg/Riu5NCPcE6gKxcSS20n3e2Y
+G1eG4FliahBcgSisVBA1xoELHLvNMIJGC0tY0i+Fup3LxsWTuKYg7AN92b+jNJBZADHsNApZ1Mr
jd3RwTdHTjtZujhMwu2J40qbXgZb4CAAQuFfwz10iGxAOkJNfdpC1hkcnkBrjSllUIzh1yf9FcUV
nmQ6WPN4eVMOQUzyNJEdE0jnXCD8jYk/Cja6rQyKrTc29vt6diAxiTlXsSBPiB4hQoE7uQ/jU+lR
didjS/4EMDQ/iPxHG3pHFgFLY8iRq7OwVNLwTUVX/O/IQpHSzDvGxmFhoKVbgqqOxtHO2J9GbANu
PBSNoPB0ptk2HMv1QG9ZobcnyW/NN8b8olTXrFZ0mofpz6Nzp50WMYIkvl1Ljnvo+/UsqPsB9LO9
9XGd4Em7d3fZHw0CW2d0lQYxGovkkYVuADpAAEoh/n0f0W3Fhozx2xfj4imGcaYv9VwotFamfUYJ
/9A3v8o/MvpALGfRP5iwh/cXZikhGwsbo1/9QQivnh+9z9/PLvnBxfHXgDei9CD1Y1U9M+BoeqH2
+GXu4GBqfaIqPlzHq7yXwX472f+x2UbgqhuVpx9ONFsM6+9ydC16UogvL3kfhDG7hGmIdg/U1mLz
T2IvQCck/w1ZkH7x0moc1bJWyoGVV4eFCkhxVZW9nHr9zgQlawLdVXtM9gXxcspIFsk2wSj/IukM
8r2z1dYSjDMSntkiXCEyWPSDt2SCmC/CAN40Qk+BYGFLfNa54hvUS9HTtf0v6yXQepixwTcwh14H
/yJY2vDi+Pcw79p0M7CN+NR1Xw7bQ/9EWQy68CJC+cYGwE9g5+R2bYzqPelkRwLmHL9mSA/Wfes1
fjLgLYA6BgaiQSKp5rWjloQYaTkuYWz0uTwjeJIDaX8ZIkXyXs8v5HIEghLD5n32qnqTOBtACZFx
XiD2IW+k95Khz5Nm5DuIgkM4QP4wdM7L88Lbakov2VjcYc8GtnRro21yrAbkAHVKmZ2v400qAzvn
t7/3vhXhCJdfvXARf1PJ3RpLhXIRAoFMQsEzEXtWihT0rxoKbeVPaWquwxUgtSEUTZlL11h2P+Gc
Yy8vsL4f2b7+DLGcAaUr5Ikv/QwdC9yyl+4T9cNPuJg8WhiN+VmQLP/BB1MmRHZwXluU7NCsuC7L
6fkTbBeVDyFy/MwateWnashX9d4DtJuf4Ql7SInOr0Izr+BEPcPBaIlnFbNtaBrbRTIt9Hq9EDVl
+nnaKM9AiTuv6kpZiGK5oyMn9U1uGUa8vk7J9X2e58cVZnAZwpTarjtG8BlwJgKg5z0voRO5Hnwv
QHelz+WzAabvtOYJdivC+kP1xWfTgzExX1XsPPBwf4aFPjlvsr67PA1NMlek3Q2Sz+AznGJFQj+a
1YCAOSff3Sn6K1NtbTEjkJntautDZ55CBkiW6YjiKWmgZTZHysJaGANDFInJg4/P7i0xgUcvSd3Y
Nt40lEcQ1KPmGlCLSkQ6d+b29X69ry698wfV0d47ojQk9pEUcyhzuwiuIOwzEpTM6WF0tF91tad/
HQev2vj9NHwNalCqBfwxkBWvAeuh2iWIIFK01FGrCUcnVga4eW14omqpQrYwkFJ8jpaHdfgWD6mp
L63nw07ijwI4AJT+wZSLt/9hgOoiaYn+GWpM9kFo9ZQ4+obU4yd7KklhvFeTLnIAaG8W/HL99Cvs
0numgzT5ocdV4qEbRl0Rs4Inn/25z74VRpL0JQZzIl15GF1eyF/2g23HCXdIQ64q0BDWRNaFwuSI
Ouze254m3yXP7LL3dN2lfZ0UyAhez7O7DDRMc2oS8APCLGR4yo+EyrZYqoKr8/uprrct00ZiUT2Y
Up1eo3DhfcPMI0XOQiJj8gbrc6WR8N9ZvS5Z7p3yHm28WUg4RZ0VNTgQwgX0QGDW2xv7pZ+gqGEM
VCf7rFCzcLpONZUXwURoKT0fENbBL2tqPl3Bd2y4JKnokzIm4k+e3Q0PsIBXw/j3rgG6a0YmPCM1
GTA1XmX4l3Wbkcm52/EVS/bRQdAM231TPzVy2aSWp+hdbPbW3JgcUvQs0cpe6o40FUZBsHtYzX4f
GcQeYfYwQKOB3BTW758QGLJdPsmBkkobxVGfXLa0BREMPAx6RfGCoxx39/NcqEmPzvBNOLtgUQu7
mg3xmA5UKl8i/A8VZab8KUdq3xt3ULzi6oLL9oXt4zK79KxlsOnsge2kuQ1wl9j5WQYlG79f+ahD
P9KH1aREJrbHH7nwcLQp110BNoLUs5qyDVgtFC8PIx99YqGUR4Fv0O1Lo3By+XZH+k57Prxe+zQJ
uWaUPQPaRVS6u9enCaKgXCl5PwRYC5H4XV8fgVIcnw6I5wrlv3wGmOFJeByRhoOKTJoE3xtkkfvn
D7dP7vZJ+tQ+9X3wRQ6BOQ8m0FMQywzWPrT7bJ6uK5KqrxHsG2LfDlBlXofGwHoOrxNk8ZFsHR4+
8g8p7IMqCUYBEBt1cap7gAlV1pOyrfcSCmA84EEKFYPzJtwlO2IyCcWvE3ZK5meIRAFVFGp2R34c
nHE2/5aC7jzfnCZdKiwuNBJ8BEacTMB/ZvmATM1CzXs8yNIJcMah1392exqcQxkOYT2GPzMJqe+t
Ed6FLQOpkTVL55CsRUIJ/vYL5wj1K9jK6ZJqCcDjemJMjxtKKNuo6pmfOE2GG1R7hqvYTp6ATvsk
zw7D6wyavmPODcdy+PfyQee5piQFnxbQ5qX3fgWaqMaD5D1/ZzD56zzIth2UGl7RtnyLIlsl8Tkt
RkCQbJAdxP2cQE8LYK62Mg6WoZOiIBIOhIx3+EddXV95JT7pQLCEx8L5M5knk2gjfL668m2X6/go
kROcCdFZlZTCM3k3a2Iugr7Ue72ua/SxcIIbRUsF3TDcx3uHN/3j8mJNCPkMhmYFTEJfRPIAEVE+
LW2pZN+eEX/F+Y3N3IjzczPT/GN19ReYBxFIdJacyOxI+N0D79vbBe/ynjRlaoJBQcxXMFSoKWAG
92YNxW9AVYWM/HVoTrdkLifXjfJkvJlLSCrcVCfKj5lzhsRC+hLgFdNApN+LHaShJpdhCUBIsLhE
ntKAeC0Efw1OP3knyKg6YHR8sY6o/y7EM6SHZ2D+nmwSMBHvLxR83Zk2Vj50Sl5tKfufxQNw3yjm
Ua0yLJlqVQOKqWidTtKRKiR9gCom2wgDjMxJlsWTq9spaiV0zoHGu/BWF39QBWMLmi5YmpdrS4Hq
Z4rRUjTyi3wOZTNFuSne3eXv+IwiLM4Hl9okxxzaNDZl0uRD5DxXNTBJJ8aLgZNiVdcj+TtYdT1e
DFNBOn4CdqDY6heJjCPZz+3vt4D8U1f47y+7PdrvvizOwqMpY9bpdGZCpKdAA2pC0pCAen3tX97j
sdQVuR715YSsUzU8ZIPsuXohZ2Ah7ATPKOyj1RL94fu9N8RZyMIhAoIKmtqjfOtTl5AH11TIkZgo
vqR/DCRcl6i5wE/FuO058Kfkv0GbXWxQbfU8SuwCUQ3quI7Vt+ZoSWNVvySgSZey43u9y/wEs/sw
TSmeqM8+fGTKTkJmwX/2R+CRMGJDRgMt0eCDfyATlKJave1scbg2gYShWvBsrK5q7/wqEkWiiVBf
gXkAzgMmW6SJfh/fW6r8733518Tf4uC74XVro0sMEbs3VDUKMmQFuQn35joan3HMy5z4ORkb68vn
4Zvgtu9RubxMyi9rBd2olQ9hiCu9+TWK4B2yH8jsS42oO6yv0aFLUsvJuVfXSmdgfl/npYJVTD0A
GDEFUQIqHpvMfkpxcX3+7DxRhSEO+2N+uYAjrQ0auOncLPsk7fjfSMQuBfJV+6hG1vSwKBFw49oL
5ii9w4Wve/4LsimoX6ECmiwWHNXl5DLRxt4S2WSn+x7tsR8REOFkLNNfr3/TRQnaTDEb5UuBVxZF
W0sRyp1St2mJeQw78uViJapTELWysndE0t62i4/L9c//bL6bTXUbJ44ll5dOpmKD2skn0LZlgqKz
HWNip0/lA8oUIw9tbVQcj/b1u/gjeOuDFBow+vk4Chq2+GeUAub5W1UI9XUIlGrY//0bW0ajK2Le
uyUp53UaXsOj6qQ7WMkQUniwQCUnKdPyypMb0fOPwWjkJnyp47pVQkvlt7e5Tir8InF03+Y7aUyq
7b/1SkS7d73yvFqSvSJl4CkH7OQPADK8ZN0lrDy57WEv3u132+hHvxppVN/XoCnWrCfTtLucid/n
b+AZB2X437rUCNBdKVEDL6YZXk151ZOOwxSZsgUyetQwfm/qBpX/rUuN+MEqDLOKRZc0W3KCNxIQ
PG2PqCkQnSHT8uz/OY1rlI9aKiYP1yLSyyIrrAlpur9nrQyzXCvDSHUswmMQnvjCyb3i/bINn0kE
tfRR/LAffbQkfBR1TTx9GqefIdWHoxz5Kk5Wg3gcXWmuZ6HglMU2qaB6CYy1Zas131j/rBQeV+Bk
ICObUqN/5qlOrNgMVecQ22BkqGeYPbSyqoGJAr07Oy0pSbW0qT1cnXdtNnZCorvnotJoUyUZqPQ1
SMQ8qeIJd65yHOIPKIOfJ4UX2SkqmxDc92jVBSjaRX0lHHRwBIpmJk8BGBCdXg2F5DDOqQwiclAN
IjjE54GG/2kxC72pFSwqoE0A84jrcMMmc8Nz0NqDO0ZwPTN7vjrsfP0+jQ+WTJcD3RD228A2jcaQ
xsY1vli+wQtz6SPd71wpK6McEtmXMYCE39uSGyULMX9/NdYYy1NyiZIqMRXnwtPg0D9+SeD+3sH1
gyOTT7Cuf29PrMDGCv2ruebBcnWtrOjoiqM/4zPnIYXyAjkgOZNEbelZW0uNs6U8eVdND2jJPNrI
WAhHty+EykHZUmr8vVNtE9Y4WuSLfla6GU3V6B+VdgGmfsAbQPrsvh+zlrYekq+47dHIBqhEtakx
YWbgdc3QU1HKQvY2GtcjKht2MM9WQriqjV/ajO7+7/L4t7XGfB2T9KR0g67i5HtyyyJTsSTfTjp3
YERzYUpU9Vb+u/50nB3HABeVHrmddCtPI2ynyfWAp4Sn9PtoN2t8P76pMbOaV0VhlvBNiN9AxcZX
e7hcbs+9VQb/hkTnO4WuliZFN38u23+HoTHDSh1USZjRpB4z6sPh0qPjh56yL77TidCzamlP/Lzf
2mvk1f06NNPUZZIhVQyEHPZhmNp/auBLonzJUX6T8Pm90Wah5Z9x7SoghGRDQklG4aPuAow6uORl
KecK6qEIpoKD3gEDR2K7j3Q/apkhSaAaYsMS1IhKcgJaL1nUACXKM5hez6Z00fedg0B64k6Cwsxx
9PsHyg9nAXM0YX7KW7eZzzNOkZrIxxMHI/Ccaz/700GLdUUWuF+NBInDQ7zbbmnzQYTXle7abMx8
pCqqrF5ok7JC34eHXsyAlmDYLNT0fm/LfNw/mKmmDPgUsOffE3Apc9n3q4zNBg4d4j12J+RWeH7a
5RRz9Xk9sICGh6+HVQeTqy1+we8A7LsBtfeBO81fz+TvKngdFQil94s6vKBoo2/F6UDq8YIdB1J3
vfwb1DL1D2R7Qcdd+S8ZJF6m7NsKL8nOGoRCOSk21QjlK6HcZqyAAZs2RVxzqdrVm4TKzPgEJKMz
jz9QA6PY9Jo7nS8PVkzt946g6n8fl0fHq4LFGEhcGJJ688TTc8U4l7kkpqASUzBMxjDYMFb5vZlm
Ifu2/u/bEdNzt/79Y6F6lXFVnP2H86H2t9vNZvRC1icbPkEnaGutrVeNU0wtFcWrYhxiIbROo9lH
NPAGSOySeo4gKgqKHlWKRaRANmi7r1p72ljUYaEalXzheBFy5yd0t+Lxx3aEUYtsvyf0uLDXbf1t
Joh+jG7jSFPrQumejprixMB9K79P6Q9kYX0GcidocyGKlKTc7C0p0/6LvzhAlEZTGzUXYCKCzvUf
J7ux18xS59quGAIkIfFV86iogfhdxPYnyWlCPTJ95jCHtBW9/N6y8uhEuV9mYmHcLbM01VPtmDDx
EEuhIX10MC4AC+v1NoTqfZ1CT0468QAZ7eu/TnwzXWhEWqL5ByZBXrrrw6rcaVPBgGLQRW5G2p/m
8baAzFW33dmP3glYef6/Taw13uSl6hnKOaLl815o+1zQ7Oyg23hBOh8xdHcdfsUHXiwDj4j9G8wT
yBhozQttamL0syi+tAEeTcrZzp6xpDNmkJ53IUfdqZdjXt9B7DeGMPuCuBMQKzLWnFd41vobcAn9
C7l5DkgG9fznanfWyeKMHEU+MkHFpBMchJa4EnUKuDDySEA51tXUsLsXWA9XiCPQHaYePI23wzqg
kFJPDcCy/ihDP0qwffPdezLKSdAhAkuGfFJNCwyQsif9ox4j6/772pEfxQX3o9i8ouMyiuWQUdRG
KL3hUawDcNpuCsoHIDXZt3m72JTKemzGIiogMBmdETR61EbCJzjnWqCdL4pznSMJR0JyiFcqshbH
xWmV4FhUvbZ0Umy93xpsLpWOdomlLufwbI9E+CCC7XgGFhHYUGzQXsECD2rh6Kul1UdDe9/NxtBW
lVxfU41uhqvLQmSIz/MatSqq8DaqJZNseHpCn7KFCPHoErhvVIz93VlwuJrgdUMaRXIHVjgQXJBc
5bgtnlQevfLu22lcbUEghbGeM6T4p+Svko0nGOM6WVmoXyQ91O4KG9NQVLupIf3HcW3cc2VhVkr3
cGsan1p5fhwuNyP8qovNdPzVUiR6lOTBNhXnJKEwiQxLYxKzVD7pmlf/EypceR5p75eFmEa8DMhJ
kMmtRq1v6IeTeNdoYxKz5Ho6ptdChKXq8syRxEU+gUHe1rmHk3jXTmMS4xhkoSw6h8ioXawES02Y
rYkEc8uctbXUmLNu5crFyaelC6JMZzzkQEM7mKyzPn5v6eFWv+tSIxBR9bQIMjF0F8iKxjj4c5pU
o6ClO23z04g8zkqtGNfDbdzoC/WXAZjU+RnAye+daWunEVJgYJXLUVaK+YHaTiDHOcmh3MZibmtG
/PndmWHkp9r1UpopBxZedSifw2ZxB22I/Ee57fu9dDtT7trxuoEqpVBGeINWy9NaRcCmO3V71Sh5
C5a/j1xrW40jPzoF2HcQITohPkhCTkbsWOrftux0tv+xrcYZ4XVcOcq7t/Hr4EsQT3nTgWOIUTpn
B7c0JnbKj7tMuLCAjKU+qzfWRH02g7CuPMU5UW0C6r82xl2MR4/f9Rxwz2duK6hjt7Qp1vNvbTYW
iBbE55MW+v+84/2vClMLpBz70kr5dD+RtR8KSr/Vr9ct7T48Nf7tqyH+/G7BlKUpHQqdvorX6mFZ
9LStBp0CdGPbSSiWwy89NBrLpb64lhUf6WEGz9daUFbGXYf3P71qYwo8vDq1roSGKRQNCFSN0Ywj
LajNqiM7QL8wlD/3lZ1aTLpjd5WMSXu4YLngMWwyZMWOTvBZoQnfMq7ag95Sb5FEPZNcxK3meTeu
iXqIO52L/I9uVTntLtHL4nSBJj11hZQeZLiWFh+Nry5Ty5dNREbN5jWqnXLLSJMawSWyPz44wBAl
GnIIb97SaGnr0Q1w31Tj8qy7anX0vEp2TlPRLZxE6FL5v1kw962IIb4bQiWyArOK6BDp+29jJoS/
UAAEIhqO247nh++7+7Yal2fRKWud8+w2eEP5CfXbEYAIICbUk8chi9UYHRbiqQ118gY+a5k8MWLN
zXHffuNOtXJVPidX+iquIdw+t6K3Z/DH9FZAl9qOOHFe/mjvTlatcZ5W18spPkioganoDJzn4K5B
hJ3tHEEqMkKtdNm25hoL5tAJ/KJzReUM5YUlmUo09sV5I8Bxfv9Sgzk5fcp2xe1ecq7XfbExW0b4
0UF3LyTXWE1p4mvHrtAjewMkMOTy4ALGCQIrvJaGHt0e9w01ltLFDcIy1egreBVQSmhor/2lgoBl
CMJLKMh1tm1t3rJpv01nY/lcEzmIDkLcDQfmuTAJhwIPsEt/voBjBKvtoc1jodJdj8w+EHkDIxuI
ETX4TtxSjKl4GQYrwFbgzlpvtpa5b2YCr3KqR2nIt8HEIEUKNnqOLfEzRu9CIbhtJ99etr8MxS1h
fn9q6NXFUwNU4BILqwHhlxftapCDqM7ihnKGYYO+DetOnYk6jD+0OLwQfMBe813+RtI4A0zYlke7
Mf1/+6jGmnA9JfByncUnVAxRkyJU6lDRNsbIOWNqKguBXCFxCdDlf9c28C7tBvlX1UY0E52t/BBf
MpkwDaBXDNjHXyXbk3i54hPdcYBi4unsg32knt+eiXgU2OhdSZapUJgUuRvXvl8cPL+IItF1DX0W
ELfpIsL2UgiA++/YVIHaBIYz+n0XPj7Qu2oXX1rYgpreeD/UF6jT3TpkFw47SzCGJaEGACss0ap+
usg2LAfsXCiUDNwlEnbkntrKcA/zPgj9/r9PaAy86mdBFOh8QoUeIQW/hfkFsVjbgipCu8dcCHms
+EOS2kLJGzP4x2q7a7gR/RSFGmh1zpDLy0weXTxH/kSwAZaN4J6E23B1VWztbJ/Wl7frJHSH7sr9
ympbYXyQ8V6dMUtDrTFEyP8pGWtbZWJg6ZaMiymMh0VnkahkPt2+ilPK6rxBka5yYEAqHxDypRlc
6JTrGWX2PhIU6PxyDiFuCoIx2lcjEVZ6fcFwk3mcSpOSEwi+mTQRV12OPiP691MNDufcHXMccdte
KZTiaP5HQVRGxG7mEnWHcWXjw8lDDWVvjAFxvvTwb7G+Ohh9mIvCOT2hjbQskf+5WfEgqLVNZ/zR
BuNGPhACpjV3SdxOf190D19EZDAMU7g6KKbeuOaq+qqd/MqUBNwATQUH7WTuGfEGR+eg5Z55uK+E
4jWSHwpEnsYCP/tFWkQHQ+JFiY+NrezFUP/en4dhtH7XRmMF+2rqS3lxa6OYn/Eb34jMgs+EGDi4
dZ79hWynXyLvjSnxpq35/89w/tvFxjq+mBfLOFa35qPxEXb4CXeZaC9MsVpPSXH9/9gz/3a1+Q6q
wjpVuh5tUVgYgzjoCx7McSZTSMqWpKbbz+VH96Ihm8CMkCuXtSb49hKd49O1m0nE68R8FTIN4k1r
fl6dr/Xv8/goXL9rqQmmJffc9UqTliRUIISi7Wlej9tGsK2RxjmfW1E3QIZGDKCouCZjqZ+M2hp5
CKS470ojbq2jXNMU6orErXiqDSKkJ/FQRq1sIt6S/5s9dt9aYz/nZsXEWQzcP1VkZYLbwcvvc/Ow
xnLfRiMuDaTDJbgGJ7EMrn2OaaYIN4pJYFNJy6mXthWsH4GHdNLKqqlj8wEMuBErnjRCEVc9So6H
GpiFeRSiA4Jv0NqS2J6NLfVXQ40TqrycL65/oaHz8J9Dg1cUmfLWAPNBZP9XO41TSg1jVcoSZqnq
iy4Fg+MMQ9F5PmpLYbR1qHEeJZHme95B7FgWnrgCUQvol8u2YmPbDN2O5bsQ9phUxilUb8vujN4g
ar1UMzTu0tZnYMvQ3aKou5Y6akWWQgwdUTI98gaec9hgLNHa0oPT4X6OlMa+RaxLCF2zFi7kPzu2
MjkieNk2P49OB1rhFFdwWJF+2Akf4iRWr+GB04FIr5qIow4DAxJNOPe2XxkPDvC/WmusO01xL6fE
jCQetbg6DlCi4JmRjP2x0odk1PZ+fZDe+au1xuI7JaEWdH36JmhrLhar6AqjjiSU8duOvbZx1BtJ
wfqgJmHXoy2x0EUa8sgT6TogFeH1z6//8wMQxCQWY1IX8CS8D46RuzWYVWlQ+N1ABDLxAk+EoUgk
w1NHbAgCKd4mvZYGH67FuwYbj7FzJGPZUvkIDazFzAlAHjqG6+gZBS/nOMM1HIIYGlPtu+DhAXLX
cuPoPVpVLhdheJvDSUBqwFgfKMa29VD8mB8H710zjYM3tNQgTK+ehKiDEAX2Z20LRPyA3xporHyk
DEw9VBhBUcs/zhTC/dab/uHRdNeJxno3feXqFQltnCF4inYyzKZMUrVtnWlZDs1SedX1lCyumRTk
yFCJRgkFB/S2W1d5kBW6X+VqIzwyorQ6XGq6E+0AJMcZuN1esBHlan0Le5jLJKCsG6z8mb84fpvw
Vw5jwSSW8LD6b+v/9ny823Daye0E2AFIOOXhPXUedz941fEGw5+PUj3inquDo0GlhTs1bFuaLSun
mQxK3PCsXiSWpoo0LWazC9zo/1cn5b8rp5kBuhy65imuaEOclBAHoKtKeyo3JBdbhvLxfsbIRdcA
8Cu3B8zdSFYuExqJlhCI4BRxV4FtDqWxP/h9xh7v53+baVyehhtYbtTpXEmhiGbQHlXGv7fwOORA
Yw4NSRRwlKY3kXLRTTNTdZqgeFyT/RZ3NJAqf932SG6yvUy0Gqnx8+oxyAgpUFL+Pu+luLgcE69T
OQUmIsHkmDkBj/xwrqWzs4KdrR0Ddej2y+MwPAptjTBxrjgLZgMXsRKyFKjiYL+tLiJY4Cjgo+s6
gp+7jrKbK/lzgs9jMvTWSMBMT0Psh8TlBTYIf8430ttRbOP0g2mmC5FZ7flxr4OyxBF9pxJy/A7Q
0CkYWFnPJUOHuUk98bGf9scS+xHNCTyNdNDoNraeNXQFvWXpYlfVPFnF4KiCC0f1Smjd/T04Mc/F
8+FoVg4sbXufDfo7pJVnM5QNwzmmDsDPWAND0HhDBeY35meICk2LuQNGBHHo3r62Zx2ssTEm7e/U
HqcyjMTebIb6i71We7Ov3WzXn4FN5CfPZru8P8OMrbef7fb72ew83F/sBJ/ebs8x+L/TnuPsHf4+
TtB0H0I8tzc4CQPbupkV9a8j463Gq2A+QM6kh9jEsdezewPIs8RdLzifD6jQrkYvE6ybViO0s2zU
HHorF8DVxrYGxmAw+fz0kCvFYgUY4WcxlUdlH8Vb7M2zzyPuDNYALUeiX+B9iBQjazpYiGhusDhN
+Afyle/XwWJhj59gitzkXBMegajEI6WeINgw84Zi9Fq2ys+0xG2OhI+fhsINEqB/z1FRWElauRYL
eKg75890522sz/rdpWKkDdA2nscbUm2oJNpYKnCTRIjiCsvJC7BwrjEk9PP+Fwp1IPLdNTqN++NW
heMsUtWIF/QV2/nI+J3X4FgRtqWcYXhx9zuLkNDouI1BkDEJgJzwwxBiwb2RYJQFW2t0QVUjxQgL
pvN5UDJer8VOhuZOkg0AxRk++oWsv7QCMJdj8SuRciP5hkiHGfQOAO7CaTLCObHFnvUfk56/4gXM
8YyuLCMW2IVr/CMF7WnuRZOKkmeGNrpiRP6dfavLI7JLeV9fixKiIdxong30EYDIJE/H5flL313n
0abcdfDiha+9rlIWe8z2nsuofeDatbnuw2yC7eBXuis+SfAeehrLOe8pa21k4HKGdWufp9OrNIkw
q0S8GYTPl5UOCvS2qTnNkg/h24EE8qsMCTidI0WNoB2mX1HPmOk7yxyXGxUziBfrJX3DAjNcKmT1
nvFMnHQd4bFsjgOUSS6T4jxw9/7mDPN/lwN8Gx1xsfanuaOc7OQtXZ4UoYl5fpPP4/xNfvbzninM
aGAPP8tYkeHIxrv4ss0RBsR4u+X2+JmHFqOvy4hqyADTLLMZ75bYTBXesXSOaAvggIyEwlYmBeog
rjBQamEjIX2iwIJbeDC6tGXxtJ9H2t/NN7ZLEKsn/5ylpaNA6kJNYSsHQK4o/6EquFa+dZhZyy7l
qYX8VqD47W3Rj3CgX2vbrgMJeWqFPcoypyF8bUXpdxdh0K+0oXuyTcU+cEq9Is4DjeEj2UtvRRsr
tSteHz+W7t3gNW4ruZZLhbRWCRaEmlowuM4B8686iGB4AyRz/OXJQXV87E4PW3R/ENXArXTuLq1p
8HpYWOsY/Cp1XNjHp76osOnj4MkkpIOnxd/iUZr35Zw1jeDQl7vB+lVoG5E9bzm1fsafxCgaWtSC
YK0q8P3/PrSAicbmJT4iFf+E/TaCLhC5ZsmXNTwuM6dQBp1NMUvG3lxel3MzJOfZjajCKrNoGT7L
q9+P0J+w8sbHNFZk91CZanXiYzgrxyIGribH1wh10HAZOYajWdjO8NvSZwRxxpjBOy/6Ll69+kKe
WG3Hk/QjKBWfA4NDBCNoejbxPpYR1JaMnSVJRRlFqvUR1xVlWu40aZIdUE5M3xVrQYbOGpeYo/hz
BR05xzz1fFFhRE8mtrPFYXWdXyfGLHN8UK/r7tgAxuhOQ6RmdjcvgHgB5yNGRcR/ip4DR94U03AR
ApfGLtt9OuyCOUI703xXzvPFEVsboTapL/1vd25tSmKbdeR4Tj5zx8LKCpMh347QF5ojjYqjizk+
bLyVycc/yevryN8JZS20XtbhAjWyObY2+fQM3Ru/2JkyyySyVoep9tH2lPrJ8mqMZCN80S9lNzet
kFWG1Briw9D4neiZAr+IwfxFhjVjZwriBimolgV+O8X+2qh/N91M4GOkAeOnS9PKOlgcMYorFBs5
LBBws3QTG7Nii+7O5LRQWXLZtIR/PYsR5LETUNgTD8GsWan3qvkFFS/lLExGJjCOET/GJ+pFo/gU
r/JTL14Z0ww7xHiVrqxpZ1qiM7PAXjro55sYbTSEwkrk0lgdQ2tXLfKpMFC54Dvek7i0UVEg/MRQ
cWKOY2UQEsBugmXydrxOcR1aCrmI3zfaDaDfHBTIYXIX0VoZ25Dmq/N4PV3LDoOCmCQr1Vh6C04y
J3PCpwJTmbdoHU87ATY80kTa5yiovGdbc6ljhsPK0Ybv2RBkJ7I08UwtiTzrqTUOHYlSGrofv3/q
zxI58wc9sktaGk6y1IwRyvJ86KDv2pkj8iH4UMdhhrJ4PhsdUXURb+Mauhq+4I61Mia/t/3zimq0
3Vi2QVlqYVnStreolF60SRCTKqfhyuVdgfUycMNsekKN0BpWc0nYelgdu0Sx5foiz/wl6WYhMjHJ
rk/hQjHHGT68k9NWRTgtXmZPR3VGdYyj6/ePvqVMf86tJZHsRChLkxpzG2RZKF8S5hY1XIghKfj3
7ixyugsr5TLNZ55zRSUpWSQcoDmBYopHQ9u1Qr2geT/ehu7fr2i8Tc2un7vmkbOzcxpdVyZSdRf7
jOzdWuOrrPEVih955QV/bSJsR0P8xHmJrwq3F1t2Zxlt8lh4OEeL0y5YHLYXyUnfrafrvrP05947
Ajl7l169V/vr3lsoaxQi/Xku912nQuqLQ25aj2rHW9cs1w7Bo7XoHBw8CTbhMmGOntVZGc26V4Ln
fBYQG0erDKSFuvPcSTezodhnVC/fi2T2wnGJHkqK5qnrXPb+7rDzLz1NJkyUJu44nh+UKeerkiPO
l+8qfdZdd4SmXjLuvKkFPzn90oRLKiR0TOj9mfAsPU6VmfqaztSJmnMTfP++AH4y6tnQhmyYuoVQ
gWk0ywRqrFfn7Kh2xBU0B92DhEu8yN2em5HIiqcqd5G10I497f9wdmY7jqLLFn4iJMzMLWA8z+mc
bqwcXMwYzMzTn4/c0tmVzlL66Kh7V291dSXwjxErVqyFJRr6ZshqiH9yDc2yfiAIcQxwE62oNC25
b5UeAlAKKQRh4kkb8QtJr+FeZEtcwFriCLg2d3b8z+qyBrUWRXd9WMBQJG9QZi8rm1L3R8IS+Tp9
429rPCmD3WXlKVwXw6CjKL/MX6QFxX3IEvmdG+MLcrvZQDwf+SUcvHHOUG5CIrOojCw/1cKymmsr
4QBJxOByN5eIym8GJDrHTuNRn0qRg6biUVhnuBm0XNp6Dm2Jw7/41KbKIj76d/pLfvI3GJcRHUN0
qepIEus3EbMvnNClULXTki2wVr2xBgAChQuxd9MtIM+Y7mVuot+8i3YCZTvZkmb+nx4dRTQcEnk5
iF1xyffLImX2vM29Msvd97uJiTFDqGs6YdHQmce4Q6VLdIPWeC2H+SZvLUQcohXaq1+3PklWh36z
hlT3XNjF69Bw1DckmsjT8rG5Pa0JBU7ne66x/1paA/cXKGXQ78AR5nu02/dX3Bqk62kZLoO16sYG
j7OuvVO+X5+yJ2+JCsuiPHbADt6sf9GO93p3fjZrMoV4FRgKYquKon91Rf+FDAqmdM2luDwtPdKb
2NbmJzpxsdpGr2xqgnB0H9GSBrZ43xzqvaTf2Vo/W2p4/FBPUaGioJx0qymSUmmphDY8LTvfRvQb
NTXuKeGKqoiA3e+bVlqDlrb5ea9D8yftaniwQnHZJOwASby5Sav6UoZS5xG04tm4RRA/iibFStAR
OKNPczmEo+FU40KEt3Na16/J4URI//vB+LPl/PtL3B4sldb2GZHgMPvR+voimw8NLl5LjRx7piFS
Y8rWyXTuSVf+e9D/++23BPckqrL0Kgom4o6Q3BBIPYyoP8K2QND1cwTP0rORBotVR/2MmztINAKZ
w0377TjDJ25YbTiGIOpLFPV9zTdmw670w4o0JUPJnCDFbY74RJSZY47GiL1XZ4X8EgeVF2QkNehV
jIfuFIjvXawmGdcfemrVOFZyZcdWfhpXoq31uMjyT65d/JpAntZYNQoWf2N2KZlOPk3h8vZWi3LV
++Vdfonpin03t37l8J2YMSRYIkT29dxMjVefesYi20SV4x9GqKmnoHY77Bu81+QsEOXVbprOCvqa
UZiVsln5FK0UdLqxQMPiwnCVcGGAiIUfSTOL8B31ZpdoYmrzXHILda1c9rE604xlmk3TiEU/l2hX
zVGOc/Kdyu+gcxDbJrkZN9xSHHzPE6BhTbEJRYIxZXZcbbg3MZOtLhMd2Yx5tfaWuXy11Pkg67ik
F43bvmaY5Ml1E41P0Eqvn9lL+plQyAisk+7kAcZ75nPttK48E9zSFefhg/gKYc4XuZslw9ZlWyBr
RIdCGkRu0KgVsR/78GfBY4Ug4a5BExInuJlha7SLEhL1CkN/rckU7Qh1Ov7rWkMqE8XMl+KxdRvi
LIVby18iMFXTevPsb69LURgLA9Pv8kY4CxDZYdgjD85QiCROsseBluaB8Gv8K9IAYY8kA/qm3jwz
UNS70K97lqEoRrYouXn8iPB2lg06PH2ABaiCROFoGiPTg6ud1KyCnXyZic0KCSGJWTfY8Q6OdzoK
ecKUfNU1XjC13cp7IpFLY8fvIRUmgNH3gCGcVd48OSZn71wGbo1eKS3EpCOKFVSb/IxYFss2eK0x
HAVAsTI3mmebAonIRQ/o8loYeLull1m047GZRPdxoeFyc3pppzmLzMknoTt6iuakzy3vy4+YpOhi
tD7qrOZ789pAwJ1hRDIVmUCyd+3NdE23eqU/eZPv5KmCgGQ+vxLksTKHey12Y5BVpBS4dbemPoiM
Fxekvy2Gq8cREEOFp8GZhYtZzC2xGVdkj8PTrsgAl7aHHPG52nXr0reuxGVHFkbJIqKJKXdy3c49
q6mdHL0EaOI8zXP4EzISXhW+RrYGPmdYdYSuAyClraMrK9gdI32ZqhQ0ykW86d+LY4T8kQtYyaxp
3YTXC4HJCGNd871iBF7DD+EJr1KACIZnI6zrp4R1z4LYea/8wHYaHvonzEvIEVOrVKZ8dsO70DZ9
aA2MAvgh6lNzRJxJXfLC4YdJIjkJ5hHeeO+yiHPGCNIcKLeBVZPNFI6eDFiXDNriXXerCV5RYxEB
zznuI/k8Gl92vVWtqtfuNZlq52xbfxZr6a0aTUm0+ocksbQct16rDxwtHeeGIzyPhnPEOGc1W3+V
IY4rTXJ0blSZgN4aORWNU4FqvaYv3Tj7LPaceP2DNL5oTtdbBnt+e2JeZ8VK4svw6sDL1596LXMw
5i3J9/k3/Xv7NBiHXCeMa1M5nepkGz0fM5D+dc7cQYY0fYdgW0JNx8A8xdyzk7yhJIUalXNqOFSn
rHCD/vdwwc71VMeUp14zrrkT8CLGFV0an3AzRapCcmPT1Ud2WNoxffBnhlhnspz4wBHZA2QP/0ud
YBGN5YWCQcwqGV/m4iNnlb/VlTGniDbRN9lWQSTLwnxrXc4YBTfAKLnGMcGKO7pJ1HUKe3LVLmKk
qRDtrW2kdTFDB4ym/nJaBrY32Y4o0Uiz4nn0WjxTZ8w4kw4B4y1ZvjQvO1rW5cKyQniKD5dnZVO5
xpJ9jQH1QcJ0bNPgM7bMEktM7VxxUmK7l7oAhc+m3rZ6iJ6rLWDIY0djtnou7WwHpNJOio2xaFfX
efk6uCplO39nvqiqLTMsO+mpbK3QHBe+1R4V1v5cfRMfyt0pc+jVSWx+AFzix9Fj90A3ElsFQkWL
2O9rhSrvxQ6evecIvJtOYpj9DNMHuBlHKDLLymBbeO5fNVefxwsBkKFFACldG263rA7oA69N/CNQ
jWVxfI4G7ku4O+2pRWwNFrxL73Vk56U9OudoRR87Y17uRbKVYqs+Xhnsx2CrbGKwoWrWPFxTTBYB
sU8bya02dnBQAXjRWAPe9Nfds4nPJhUEbKElBM1NDdHL1hXxtOOeRubaCXfhOMB/XcFPW57ncKeH
Nn5aAhfXCXgMBjbTR1zRbDQWqKZnK/SPJSezGvcjsuOnbFrCou6cweYyd0WsrNtJ4qb2dY+f2q5Z
oE5auwJ+YDVFlm7acewvuoX43nPscxC71dSfVKgWX+0LlSLUCuZRRVcZxsBQFDC4mQQHptJahtC8
KX1QTFpIS/18WuQbiTxEWQyC4ezB44idxiW1o2kz36xBwHGgBCWfKm7wUjxADVxKDpkLv4nv8q57
h7b9gsXrTIMEuZ42C+Gzeh8CC8BQXCf3yeHCA7Sny4Gy1Wv5Wh20wY5LJKrABEq0qetGL/2b93JB
Z9Xpjxd3dBYX/Tme9+fiUB/jaea5EuGoMS0O5aSbXld4NFBKaPjhgjeNzxFCwT56rG5/jg7lueQs
zS3/HED8SzAW848CTsu6VagT6jxVZJM3q+fkJVvr54QLSUFi2fJVxzg5/fn0rNT4BQ1a363Vqk6P
iTs3xUcZj43ElohBZAf4IC1dxPLVY5Y6jOeVBj6gKHOAFPrIEjIXEFd7YsU1m+aTXL3DV/KxeMj2
iVsf/V017RbhGc+Igah1WscIn27aZnzlFoJgz3G+a1dxMJUpSLzpX7NR4LG+Bx5uZtrU1KyEqsAL
DpnVbC4hNjSoYp8DePsUxC/uxY3n5SpDMGia4gn0Kk5L5Dr6NygrC2GOZc1YwbuaZ6sNUBPlpPSc
HLIjug+ccVgwEQqiNOTZ8Wsl2LG5zF6TTX0+PZWvVyTP43n0fEGvwTwzg+FCUWwSRSyVhE9pNK7e
TeJCXPcwlztctum4PdaarTwV1MTfS+Lq1q5Vh3TiI/nAg45VTHqMLyrK5wjWt5YefraRYzzV53Ce
uP6r+KQ8YdmkDTQvhobDIsCK7OB9oIVU7uRjNj+954foIMzS1fU4OmaZXU7i1+sqYVGemcZj/Vp9
lvv2VQNvwS8Z1R/REh+AtnbRR883Z8fEVQfHJLogLk7+5J/jc+AOrrKnRf84HDHp7kIwEU14uOES
DbKm38tJ1tqXTXCo+IttxmahTRx1iQcmpX40IiTjeEX23MZspvUglzguNowsn8TB/TQsj+mJ/kHP
rSk1Z1bY09DU1RBvK0d0nxipcUaBKUDhUaDw+X65TkbGmLUrTfszMuYu4BhnheiGSBSEg2mJhNed
jGY6qunTbOKfTafFwOizYqr9c2QQr1LMG8fL0QzHN/IOA+PI0xV18gZ9qnE/3Flu645mxLMrH+XG
XZ3aMnYSo/FpX4cY2acTb4OvHnt5oaGhjhLZ+Oo2g6GzRUndAflYdOOhlq5i7YYiN6tOmsKMHrMJ
/VWAQcR7b4yldfCYIisuvZ5W5saYP3u7gcNfbrwF+luzfmRFODoNJmXxEf+AGszBZG4umw58SySC
w5T6pXpPnrp9tzutrvdspm5tOqG9KJDF8foeIfmr/zAvUxo9v+RmVsKpxOCZ2n9JO5xk++6gnYSK
8VYfF0jFaTAXTrYwCxwkau7kxcYPqtvwDtDQhixx8Ai7SRFHWteSPPIO/Ub7Q1BFaERg/JC50rja
F6+pG4wNKC7kQg+UQ45EkdFrc0b/nhJK+KE/ZaFbXez8lZBYPEsXu9q1D90bTLaaltFQGXxRPAaY
eAJdbjs7ORT0y6m5psweTdoH9M+eLkuP5z6HGGZGjsBMKlP8k9fImxFmGB52OiYqhMmMChfijwgl
XGbyRE4IK4lRhbV3zBA0CKik6JN6TPMa1gsTzRVczqSxuRvtYhjgIzqFkmXwoL4icvdCRXPWvAvY
mu3zRTpPHK7NY/NE1LxV9tm5PYc7VsOLfFB28kbexud6ZSzCvb+PaiuMpuljOE0Owov5ctoXT/5K
WEprZdf8wV3C2+O1uun2qtOWjvmZPnvg1NKOhnMdn4alP0kAmI5NSV9lgZFWu0JHOl5VMEsxfXtS
Fsd2wi5nwj2n4crFL8bYn/a/T/q/phz/JWzkJVx/WHzfUYFeUnr9IoXFKru8VDI23uKsIe9HfCha
K+Wdwu6PQirrCyo3CBBituIPRLVIPOWSehEPI2stuFZOFX2m06uxvYC//f5h7J2fgIeKYgxeRqos
a+Yt3tL4plzWmV+sTOWzFK7LYsiKrxnH3Xvi4zRjbHXhZF0U0TEp4XSvI2PjS5JVdOpWC0EtMyFZ
6YHkjkb1jtYfV4v0qWinSTbF0mojUQsTWg5YjrPoupC0YhI18Uz0zFmb5p+XdF5yv0oRuo71ssCK
yshmBtrYUp1ZZoorRIaaTO6PcRPa1jkGMzl0xCAjA6H/VqicjMVhgC4UsTppypXhAXyPqokkIwpI
g1olXGwPnyg/SQ+12s1rvXNyBQV6xbA0Ez3uGqeQmH0SyNtLaUwlEIhGey/qehufuoUXZsAG5eNF
ah7iuLfF4rpUkreyOZ/qcU2gokhE1DnyBz2ZmLzKBHlc5b57hZFj+vQqX3V71JIv9cjl+7IV5VOp
j2ZxDzggl7YQJA4SLWM9p12WbFgTDDwkBftKZINKJXn80+iKz1WUIc5V26XibeKgGzeJ5ug6/5kA
B6ofLYNRPe2KbtYa6gzv7oXfTIW8cELBtGvhQ1dqN0yXUa053ih8P4kvYjM4rdY8xJev4zg1XTBe
TI32MNb3o652aw0ySKSuJQVLRi2wy2aEa6i3QfH4HuD2Y60P1lmmhneeKeog9cPG+wvhvQRtmDQj
r1tlz+hAbbqhJeRM6kSHYguPF4kJF9s/5y7C+oNOc/PcG4RVThKt0H2/o5hb4Aec/8GVeV0/lNtk
nky7ozcGNWtdb4svwoqZkLhQL4t7WKf8Y+99f4vb2lOcX+Ug6vh6eBk74QPugzYeBV9driWaTfq8
gGfpxiRNW28BVPHVB7lRxWk4rXsrRgftMabpCKsDGPgVQmxUgbiQ7xwRPyDRm7e8ue+8tCpryeQt
/a2cj+lg/QMcsSpXQxf+/0FLZaCtfENgbx43vM5fSyLOJFMTFB53Ohu7lpY+dDoXMpy+nfDqbUdv
aHOug6ffv/HWg9cQbx46rJe/HuoVolQ3w0xUqALqG6Ge4D5L6PWax+P4w3hTWgt1aC9EDwgxgjV6
QAvTDaj0he7g1p4tlAfxYK6MjaRje5euc5f0cEPgd8J8bmhTHs2MXe0EKAj4JNfoCMELQpNinWpI
osfTdj30627IzUfYZaHpuvXXxsflBW0F7lu6crea4YZcm79/90j80SDAh2OeQN0QiV9qZcMG/evD
U1RXvdOlbuHE4lwHjvf5uKqtPaxV0N7xK8oOztU94Kn5+RqR0wGB4DsDcEJqVGDXVuC6Qq8nZdIh
BGNssF+kJx6N1Uk/zZ0z8TbUS2EtbUfWS2KPlx0yj/vt21NnfUzGhzFwuHv4c3wZCJhLxhsG6xMo
IN10/RgXO4y/CPsRK0ycD9JjW3V+/35zWLu3i431JA6dfDhif1Fx/vp85SJpVXwq2pWTWwKxsWEv
Nsn4XbA2or34nFfWY2jPl+s/6WBAv1Dmj8iG4gbP7xfWebt8osO6tdDT56+BuAa06SKUAxJUjknS
cfYDTrQozIMc8WVwHfGAwweO/oB2Mp6gKzO+WgODLXBi+1m3Ho/HXWr/yew/Aw7x+7d+EbBuv1UW
EZI1ZFlXfpTzZFXKsyjO29VASkbAGgXFArReGndr2emf+derwuJ19w8u3irWO+613ufHeZmO1/bH
EjncA1qQ9BQl9hNvTs7ikDGRuQzfhNQRR4F1nNMdG1lkNR0TGlp/7nU+/EwAIL9KIsZm1MWQif+q
3/w1Yaagh40q9PEK5jaHYndUweEwK5cXlwkcCEsfe8vwT0mKdUqscNzNKJ9EBy6y3wdT/Xlx8R6K
JOL7KpuDtfj3fZNEfZjnehXDCSJMNWLU8bnkexzhTSeVrBJUAkwcElW3b0GuLMyio8QxqRMgNCg+
GxSY1JU6GrcLQFOgYeXov/if6of/mR/V1cWcYRIdEP9SOLfV2Kowxvvjic7oDEtK88daPWAmuDei
6B731vWYvCfSFGSgfo3uKJT9JG/S4ko3IPEojQ1IM98Ev10xqkvP00MKJA0STKcd5NMlLomL7ABF
D9/Jy/xUcS+cltJLqc2LY9PO9KfqFWeCnIOBuoG+rufG5rRJEhsiHTA0RN+Y1DiF2pEdDezGINLV
CGhLonUV9vIMbWVv04FYlOuAHpo7p94XTfP7TqCajcIAsTWcxR+LyDMD3QsiMVidVsk63VCAaCKK
yqNFfhwtWuhIFeSu0QLQ3o8f6JDwDBT6+tm1cDpsvi/HAfFPn4xlguvW0tsSo3ZLaTno68/bifFE
dpoOGf/c22qb60LZYiC3jB/NHR8PXO9qUznH/MlYXxbhcoSv4CJE8A1nvXajwYdc4aAzBwU9cOiv
hQXOhMmihNyxbDfyjD8ScvL+vpr/RYL5NiA315+me+ol8ftg5a3bJZrMgJD4ueRHqjPBq78ZcdlB
OKKutwgrdMfFmbesoA9twd3TTbWqR7a67+hJ8JYqzFdxqUzBPePWTqNxeDQilGo2w19geAMJBoH0
Ox/wLxoX+QsNq+JIhxBj3gQNZeLruXdpg5UBhEug0i77pekC4q/0PR8Buu4ttU2whZjkAuQBpppb
eXuPo/91W94urL9f42YcwyjTjFJrgtWwTZqxfLEgCSMVAx9G3ULSEJbF3IdCWa0o/Ql7D47OeyZa
I926Psk0IARLgTzbmGrTbmYYs2Egwaiw27oT02k/I09NkRTsUkQdYXHcq78fX/EFoZtOqnyIzOam
RuyoKYZK1PwyN96CRb9UYjxrtZ2xUzeXx+px0IimPrhpAzdP98P+CCOXmlwK7TnekAwvaQEKHqJl
uofLAzi5Sz6Eub/QKNHuYUR64OzxHNTysiFbnyGX1C2FuQFsgReYvgQ7WmQrfXuPWKf+DF2/f+ZN
eqGf/EIQjdonrBM2+fr0OOi5pQcT9SS45ttgT/U+X19KN1hc8JANN/K7RMWPkxsD2g2tFHthVc3a
yQBva9NmY7inhfwGw+tU2c2MXX49coLN1WNMR8XkekQBPrTF9f8jXfn+HTfpSquLvZRmfId5EDbX
T3mBFek8WF/2zaR/ui7EDeSgDQfRXAIrmUpUdFbxKrtnsmP+i6YIIUYzFJhenJ83mQBtKUHqj04D
ERaH493ouXqM9tG0zCzpGBaTUeOiSrjI1/62mYtrCHszfWNuyodB2HIgCif8rvwxMBoT1NKW5hQb
vDcTDQpvP3RxSuP360FEhByyKL6b22yRZw+XpbBq5wMjW11lyVAk08cK1JMl/mTIlu8ynG0h/kYb
CkopE5BswIBjWHfXFGX1YBtQEzHnkB2eK2N+OVCY6dl1K2M/gFDCHTbcPzn5eAAOJkQqqom3GV2D
SrUoNIq36nYx+3zgBw58c66Lw2kuFOP0oZ0lO2E92uPujBkuLMgGieXYn+khhOB7C+crfr05kOC4
/Pd9bmasGmmjNOt4H9iNW2MgvaUbf6PMtKU38x4gElGxALS/YgL8+5Ui/UzjNFJ6hf4uUwc2u3Ws
SC+tqFUX1VjipjpQwgmR/K2BQyKNClytkP8APWYmmuf0FSHMgD8jHlTKgomL4FVhjPv7Cw1b5PtI
ICiNbcyA3xkiIlrfTzwvjoPTKJb6pe874iNi3pD+itQVcDtF50K6c8BKP3tBIZMO7ZkaYl0Aa7eJ
VRbnatEGPC9Akcm04uW1nCWKN5ECymPNIOnu6duTXDl1sgq0zk70bHq5lp96vOwuY6GUZoZQz/tT
61z1fdwtrjMlX/d17gx+t4VziuZqZswaeDFUIEiYhn6gNt8mfrpRsX2rPgRtAiN7Kmj7U2/rwkpC
ayN+EkZOBNqmhq9mGsw1TCHzh6LcS96uUruJEuL3B7Gs2JenFf+nw1k9CZchgL9J8ZpWrH7chcmk
lTMAihoveWrr/E5UvWs53Hgc52o7QZyv0R2jeDcA5sRZTwMBcJYdEKqLp8Up+9CkXcIf9FO4QMbR
9FVYOeq4k0+u7q118T1MZqr6XHRP15begehNUf6I+j4JGqfGOSB7UMrcrUikFH2c9RawEsp7J74z
o5M1l8c9go8AfSF13OH71g1gYVDbMAXNnnr6RfPswkfXuUuWgl668dpT9ziEIPdlXwp4UnjeTwoM
dOlExtHUdEnN/ZLTJZ5dIC0UpoVamQ0Ab+bek5puiwCkzClh5xHw0GbVQ/dCFRH+Q7E4tYcwgiSW
71MM2I3MaSNERds3IZ3wUytRXFRc75V4UE75TE/HlSZ8NFC0r57NV/DSfIGOL6vfjgtauMpqr+aP
lfmelsmz0Y4gXVhZD8fs0PcTXjzPHT2aKdJHAdMEKpRPXdi3RiaEEunVa9JJq4fORaf04IjNum92
AZhqoq06K6v5HkVwynCbwqroDcuv7iQSo5+3MVvCUEcSrjJDE91Nw5LcCkXgVwntLOKEBXKalDR7
nJzwMpVOUOBAUceyYnWYaP++9f9xFn1/8E204wej/uoZUb8sw1cWtgz9jqp9f6ahzlHBVeh+LPdd
1044CmUVlsOMbaKEB4BoWR88HEXqFMx7XwG2WiMFEsodIOLfY2NyUOJ+g8qgckPjRt/RzAWPVzSK
JRu+hCKlUKrB3NmE3Db4CsM8gBOcOca9Vv9/8HwZnr+efXNJqFWn5L4Z0pSHwJoyFgvgHhhBqTmD
TsO67tUFK5EdEkfzYZ/UOEz4kC/AttpZds8ZcYjJfhzUJg3BCpRfUTdvYp0y0DRfLmIsF2LbV8cX
f6rqO/aeVtiX071h/3lLoWsMa54DmnhGvZWt4ChEeXjEp7PTS8nRqmWXLXyE88q3vHBZJbAm9Yqw
I1gmtDdVEHDS599X50/GKzzTES07CgR6aYRY9vebqVO7SDBNnQYz3qE59AMkMIZT5auTy/WVc+4/
J4EdlStB22In+vvzv3qCvg348PyhX0imxRXO/O22RIkvrjofC0Ooci32vVYQT1P5kYsma10tmURo
xsWLa7jRVHvUO9XVFspJWDhXaZw1j19n3eOoeOgoSHM+X/yx5L/1/Uzxj6yWKnC62akBhSlC7JkW
adk5Vf94Go3vVodHQ3r180tMGiE4X/j7JtwXxEYuql74Gkm+hHvUE+cxyon/2UpJOYngvOWhzU7q
5cPv4/jvp+sgU5jQIpit3szjNYwqhXJat2z6jUE3hloaNsuHf2n3xTYqnATaDwSCxrfF3rn/9cPP
//H1pkzoKQPV0KP6fR0Jp7xItVhDXc2wufLlRYZaA7zc0dWuZJt7oMkclbamO5/9A0Eels9fj735
bFWXLi1zgRL4acVa4BLMfDcEEehshU51uHfVy51H/gDfbh45XDR/gYC9luimVhrdsGIZx9B3cP1k
tnk2RfJgkpv7K7QjYjvuROY6RVvztMyUe5/+40K7eY+bdD+5RFIZRrxHYRBMlnvTnJzUdaE4SXDU
T+tiRAn7DyNwd8/+CGZvHqx8H4DQrFstltRumXkOZyRbNi0XUboPZJqkZ/XlXl/hv5/HaczyRkny
K+35a8DrtA9VsRgxxyjN6POaStXX2OaHU7+UfPfO/P5rSUkovpNAGYC9t1dAVgKuVp78tZOgksq+
m8MRJu5C//UMt0dtJr8/8V/f998HYtP5fTxRVVDEruOBnHkF9QqFAGDM4eWlLpvm7sL5GZAwf3h1
m7QZcPAb6s1B5flpK9Yt48nDMiL3bsgDYIWiM5IB66LehaxzOfGS3ipAjJR52j8QCWpya6Xy86VH
sOUwUnKrapZZuYnpM7u8VZc7oNrPDhAdAgI0G3R/DRgCtylTHjRBGaZdu8x857m6bsnzkZKn9r7F
GLlqrFaaIIrsaN42RfT8XsJ29/E391KItro08sV2qbWwurD1pbYZQpkrr1Zcnzlerl1sDwN3Wlfx
0lTXpXrnavzZl3kzAjfQd1LopGQKI1AqUHx7tyndtnBYkmrvlo1LRsY1E5Yzrbe5YszOUbTpf25r
jTfiPuxHG9nAuL629a16r/fvy4Dh5sRHHpequaSrBrnmzbL1xaLRlIQRInK4FmhQkGoKn/waX2cC
xJtM+RyNkEKAW8DLq8oVF91n0jWcg/mVNcbrsqwIMUZdZfVCYTdaaHGIsPRFjOQRzGGkrU6YdeYm
L4dki6+LYpvdkQxsVFqLr1+RcYtpXYLZ8Jvk+N0sDTTbzPYA+L9v03+c+9++9+aqycqwiJuG6Sho
yILURo43gsNh341B7z3o5oJBE7HuSrNph0yFLXrx5pw+JcTqe1/0Fdz9NoU3V4gW+IF38tt2qdJg
MFM/8p1OmMmKwW8SxGRH7Pn7GP6EhIY1/deiubk7Tk1lGlnDtzGIeT/2y4eBanV6Y20zmrpCeAYz
n+1WTq7rGs43gUO8K6/KnRf5Eed/vQdxJ8mHJP8QafLryynJ1ZrtrbOeHILMzpvDzdHkZZXcaQb9
qd7y/WG3cX41ahJfE/hoKTpwdomTiE5eY06DjB/apmol3qQzJyzuoh/SfdKsy/vv437nc7/6aP+6
Qv2gNuskYKK5YsR4xhniEZRdhyvm7j75x3XGFP/v0N4WSfukl8w042uDbvxe0K1zcq4xbTBjDf+d
+s6m/Cp1/ljCRJ0Y5UmD6NbNZWYo19P1gvPG8GXsyotxsptA3dJH1eiilcnDQcNpTXZ/VV1mNz0d
SvNwDZ+y9HE4Muk4b7A/oV1DmTfqOYU8q48DpEeTvQbnJdyMOGmQgOEfNWHA9Pd5+edY/fX2w+//
NS9ZHqThSOTtWYMDjkbA/rX7hmOFW+3elfITFxxW4n+fZ9yc2UoSxH7e8rwiGfscygA16DLSE4+O
EV2FlXM3WPxZM7955M2xaap+bcodj0SiwVbFLfMkXNRZEs+GYB01WfnPxd9f9UOtP5jpWlAWGrww
VZ4YV0h8FuEGRwX3+6nQrEoL7qyff4+IMRqU3jEZwHnn+wxIUtmXZiy1ywRryu5ADtFa3Qglalzr
5Lkf05R0L977V85tENDoksQ2AY66mfUovJhSGnH4cFnCs9af9WrSwW6N5BWSeR5LIX5V6SC6JtOB
8T9hDH5fdj97m4dJQZ/ui5GB9uHNrslOcSMW2rAOSAcbR4Ft1PrjGjthOm9qZCAwIA6XbBeOo9H1
Iz9NhwC42qeIYzV3Ir2v1PTHFkbOiEo/Kk280/cpUNrWELwRL8PJeEr7MWcG0G8la45Qwt2XUqBy
RxOxOZiIWj4ukvUova6BP3XQS9NI2OXHXBuwIl4yoog8tLHgq8yiURZ996DoGpqOfAkHXoG4XH4O
qAJA0o82SfN8CRL3iuCPqjy0lTSXDfuFSOPav3ZZYsfKC3/OrN6HcbiXwf2s13zNwn8//GbtFX3Y
Z6XIqcxNyEkFMM+vI30+nFr1AD8BiXGmecmMXkhCPLX50wq83fD/S/2BzXMFuRZbQviTrYvPWRcP
KS8J5+/L5afMAi86/K0rRHswz2+WS5SGqYciJ7JtniOYm6yaj1RgabvVxoaxDLStKk05u9g8WkwJ
XF2LzW64zrMziGVojC+nRWC6WudxlD5xz9FdNeDkBnh/4/rKwTcff3/j4YVul9TfL3yzw0qxb4W6
rdpl1M9qbXzN5kY+hZYKafca3knf5CEV+OVh6s36rYO0ktMTDwO67cHpSIiNkzzJ/DXzJJUbViUt
0QwJ3Y9+sB/QmTzfCwpFkWeuID+ZBepYR7QvnJSXZaofkuw50OYVWnWI4Qn0C56I420VAUxxFUJx
v7cQ/3kg6YhncdWoGlZrN/NrGMno1F+vNFXnLtg44TmrsKCjV2cxUX0xhzsCmTup+UM6qJlbRd/9
PmHSsNZ/DCI6OJTH8N2AIfP9EDByvMIuDYNI+zqXIc7qevJwUXapurzGb+plWqk2L3HFCYlQvxs5
pbSTC5dtDJxV6JYJq6UU7oH3/7qfOab/962Gqf/rfha0Ug9q7z8n9VV/7zFgDx+NYJl3h+LkUk/6
fRT+GZD//byblC8s9dyXFUaBo5B4gA0l+lN2EsgmWREmqv+XK/pf+cbfDx1+/6+PVCO9Dxq1bJcX
+ZldrJs2YSHhB2n975/379FE1x3QeyCv3cxxEeG423YXbp3yjWVW1jb7oqBpJkQ/a4g+fn+cOqQv
P9fUf593M3tqI8VBC79ymbauSv9vanzm7a73JoQ+GRR/OraiBRpGFc2eWmARmZjmkU1a1e/ZqSDb
3PIDbLNNHHp34dfhSYOip0A74YZfQ3pnm0kHrGtOqJLF4rH4H9LOazdybOnST0SA3twmk8m0klIq
mdINoXL03vPp56POPzMSlVDizKCBruous7ld7DAr1qKzUdlm3YbOeW/EtVoVidPko2sEuZ3CrhKK
tCyI+xRsHb/IcyTBvVBL99tGvUItdfGFNzDY5EY1CHKsxdwtP0vIx3KSeOFZ64F4/EdHlyKIPZKi
z4E65/b1ek8EPn/nQJcibc4/wOJ/vwkXbYsFvtVE1cOyUFP8fLqGrFCUoszJFY03VpjhTtCvmG1K
nL//7e0q0vbGF96C+veElNeV0OfiSnz8gMUrmw+5PhUhH4C35WeO9GKWf+rcLXunTG/o1+4FeqQd
+ov7nsr1Q6P+YEEeaC28shCXLJzFXohgR1mJZV4x8HMh94qkP/r4s9GxRhwQl0Ta5N5WGHfUhyPU
a6/Z1Ut1AQiS9NnZlEWdStvn5RcE2mpEI+7nvPzs3MX13JgCQwY9gvynRBMIceeRKQtmuaa0/P2s
35235R38MP6ytKiW45CNYtgftbyYDbvh4U4R4tNWxhGIsh9qR6dlsUta/dcErY3GzQnWvDU8MeKc
nIR/IdJWNCKZAzmgnEbovtt2yc5L5wBWk09B+UeHifOqBtdsjRZfbuGQWtwfEqaKtbDFQZQPQ6oa
8FvG+/+xVsmBxjpedIr7nmIH98Lk5vLcRU7N/vt1u2AqPw2+sMlWFWuV5vtsGxJnHf18dt39T3KP
J6++hhj5WgGmEebjZBceQBbUsuSVVjdXYdv8z5g6Qr3Dnk3ankCgyg8NBBE/r2eg3lnJv6yyBQqW
JgCqnfoiBQXXKYyTuQRro+dwPGiZF8d1TPu3NdwMFk2JorCZrFvyYHOyL4Wfw6oPvFJFY3ti5Hqy
q3k/tWYrELsEa6E+jxCUwN9b/LVEu2gPHTSosHbCTM5foci/Zt9apfPf3wfSqoluQXF05j4RwLma
9vzk+u7craSUL2b3hGthGi1YUreOHnDdWBO19tfT9OxDIIY94VyE6kshKzPuRLN2pBj6W29yG/ME
BAkGHoCWkpODuqFu2YSqk0/7qbEjH+bnxB2NZzQfD2av2VP8loMJYgXmjF8AVDU5aP0LiVNf3QdD
vRHBMlHTkmQ3qmYwSTozEhjJs1TecQ3EsF2FvrhR4aAen8d6VzbBhgCqC8CQdDBTACyIFR3uO4Ah
hj10IEVqdvY1Aj4N/h4NHJiskJuGnoHMvj7S/5PB9xFs03ROnsx1LPKcc7s74EyzPsTxrVzOvcW0
8uP6rjooHy3h7rkAZsOPQEH4Q5q/E4u5dJ5QTVeqdNXRthty+zvFbf9Qk9RK2H2sF0pluv5Pz3dz
ukWeIzULJONobVXl8ftrdek1gtZqlvSDfW1u+vpsDqfYGhUryvpjbFBufqyMxqbu8X+e9QLcez/P
jwhx1O9rc3+1snDpZn/8goUTlBqChpvHF7CuJOPgVP81oxzeK1rXA/3ZSC2vlwZWkhooTW5flFlC
o1Mbscb84waYsDhqz430mL2TMWF+cb/Yhd48gTNi7LF95AGQpCte7cUZ4/PR30Mx50uyIZXLCkiP
0M012kk9knz8T54LW1/QhEKh4somzy7Fl0l/GHDx5tWNVfSRxoC8tNxQXLeZYIqGXXo13o/y1Wfu
kuMOK/fcxwNwhNbZhb2uClUpcIC6/wlfcC3xcaC+YmsF7QCAhAt0vUY2/63LiX4cdWG1azDUQpcz
ah09e4OyGQFxV7Nf1bSb35NOregh/SFKQMBw8SaHYJvkNsHSlfWeL813n7FY70wJ+6EOVV5K056O
r5YMeY4TFQ4bjIeJeWL4LNi2xo/vB74UNH5c9SXoYMhF3g6TxwNTTA5FC6cZJggCAgPrFtYcr/3H
z4ymWyFTbauD5AxPXxlAMrX7HIdeJdlGRH1tSS4dwQ87s0wrJmAZ61pTuiOvBmCVsLojF8B6iNI6
Sx+08OVqufCSp/dpMWR26UMYRz5v1BWPw6DRG8eeZ5pORs+Z6N8FnxA9dtNtAWXZWyNtMbXf78Sl
NCqD06ijzSki9Z0a+MPgbZgIhW+K3HE2XD5z/kGWkhUicA2tOXsG3O/7Ib8yIeAwfBhyiXYeZ5g4
LRm4LNWL2Rg3tQn/2dz0oL/wjlvxRhDcSbnhQZeEExS1pGV4Xq3yNGb9q59sK2lYVd5tQgt4FvW4
DrvKlI4ot22wUxQpG2uF8xUkj6Tg+LND3q3k8W1M7uag1VrNxcomQQpYp33c+KOPz3U30nQ9m/LO
Sly932emuZl4L9n3QSfEXStIHlrY/MfcBLJ+HMa1NFpz1t8HrJqRK7NC69wQjpLf6Lo3RdsYoz3D
Pi1Ls/POFaTbhJpzosDM1m+sTgSMC2cTMMzB9vXtjPLsw9rVuzssHBBKgJh5RKn6anX84vE2DFAS
dPSpkK5/PmutLvWlFnPWJGs/h810EQ670nzyslvsjNg/XTUyX3GC83Z/GHJhZLq0SLx44q5D3d7U
jghjRWrfin/LRw8hop/0+ZeKHY8bCe2S7vXRoxsvs62rGuQXbd3//Yxl1XtKhNaXZ5ODbgUZWsuE
ka4e7AAFxnbeLXyZVloViKBcC6Uu+i4QM7AIMthua9kKl3sdbeMwRB7DcGf5605e6X9Fdd2N67Td
eZ3d4roHa0iG5G0DfU91BUGrzwbks5mng5doiE+AFfVLSiGJi7oP+oIO43Ejai961WwzI7Bn11o+
D/Snza+egIxNBX5Q7F5HWgr87TT+GsZfk7LV4DvDiW1jF647S3MFLbRrze5MGlmmo1cezfg3vqHa
HyrMtCdCdF8Bb9hwsKsRgRH993zr1qF4V8qFg9/r+0/UyaRKXeNiwgKkC/TFRAH8J6+VdGyjF24A
1U2c+LTtbdLMReTO6KTO+yuGV7ksvoT3mHsauQEYS4A6zXcL+cECCq3Q1sQuyTHSt2n+RzeoHgTW
a164meSUhBx4Qf+CKYXI6Ip/9RXQwx2UJEWimI0aE5y1n2+jFVVZLipxysYkDkfEMXF81LRZZ+2c
YnlrYwJn4VcwpqdpUu97f9u35jGnkzMJe1uQu5dU+is09+SLzklS3+jqtszLlZzCuyZnmU133vp7
4/31LM+fjHYUJTBaIOkH/vzJAiANwtEsJbQkJ5CcpzBwGi1zOu2xNPMNQZyuYE3KgyR6YBFaQL9W
h5E2/135kC8u1PwhuMbknUGxgJ38/CFm1OtTnPEhRTNnQ7rVWIm2ZMHbBMcAu0WA2VArt1Rt3cc3
7Rzrw+sIP62jiAVtsOmq9K86sF9u2uKjFk/5IFZBa41JSjMGQMK0X89f0tHBliY3VbadoPAwayrc
E/amhFVJuP9+VZRLqwLZjGQZlgzs7p1t/8NhNpqOtJ2pJccg938KUnifzUi4XFyNxb1lwg2f0Orl
NbAhR0Z2MEhtJo1/AyrVJu3raCUEubQUCLkI0Tutuq3kyNXJzFnUX8noBGa4FgOfZooOgOpz3dOi
SWBadc1zkecuvSG3WkppD3JEK9PXshQW7vcTnN+nT6aMBf44v8XxK8SiFMj4QHnVOAApV3r6K0oe
htztRFhJ6ysX9NJqKhIYa7h7yHGIy1xs0ghmOmEalOEZwptV2W5NmDnV9iYOf3w/sS/xHhPDPM+m
SJ2B5Ytsq96JU9MWKfdK2PvpTRJBaiC7Kgv+349DskHkIQDzqyz9vUGJG1kZw5kW3Kmac9htTe2e
CX0/yqWF+zDK0sUL01iVsyZKqUzs/biy/ea2TB8zjnx3LWE+uw/LE0GjGOcddBKJ80W2r9cLhNIb
L0FYZ5sKzzkdLcmL6j9WyrnxnoT6ymN66QCycjyoMi27gDA/mx0uOJ1zvZIcu/HZr948D18Fch3q
faH6plxLws9/23JyGnvFfVYYcZmELYeiyFtRZXJJ6kq8R0n9JAR332/W1xiYs0eljCgYmgSFp+jz
nIgAVb/2huRoaPemRoGEFiFB38u6M9BQZ1WKM+/cSKYI18H+fvBLJ0UDvoEjDOk+rX+fx578yrIw
h8mxkZCX0Ay6qKCXMF2OZIQg4P/DYLMXxBxBP4qLwdJRjYJOkphotaVQKuvClk1eG51jlu3mvx9L
F+EJAAqLoMA7oO6DJZ7qJjXrsU6Oafur9Z4a/QcnUot+Z9dO5Nc6CdtH8zr/UucncTkrJahCL+gY
KaPbXp8eLblZc7ULGuRGyF96YgtDgIcrpGxEHRKNyfwkqONBSVwsZh35m0LurmzrpYML8HtmPpsB
Ou8t1h9mb/hKNTStnxy1FB5V9dnK/ev+06W7CL3/LK4G6xlcZJ/PjhyboZ8pFjx12iFAtUyBnjEi
dG1+MbUg+v39hs6HY3kXjVnGC0denltePo82lllYR4YRHwMTdjGQRvB6Od8PcXFCM3n/DKqR2czP
QxhQ58deI8fHUHspur0XP3EHUT5fTdPev2ajL24RFx6jqcPPsbQtfRWq0HNI8TGFa6zR//kzha+h
XZnSVzw2p9ME3wdzhqaQZljY51HprKivJsQq6LBOcYekWLwtDc0Op0eMjDdCV1zkmzDoXDF6U+uz
WO294spXXLAyaHpSR1NocsHXX+ydGMejnkc5e1fRCoqHz+r2o9uIQF20K7CodybHxUEhyiNpKjFb
PIfFjIPK1OI8jOOjP0FPHgGD6nTkiCZxI8XyVgwgTh39HO5RSL/DH4PWbdsAguz0twlpmZWt2vGu
3XQGJAjtkcZOOXKrDFmZiK/lWseDvhazwwSsoJhuovn3B9rGR00rkq2dlMATHeVrP1Tvetl3Z/8z
0gFJwrSBckA90gYswl0GAUzGcwK41G6NfpNiJERaJ8iXTGDlrRClyAauUzNz03iATC6MTFehbaTx
RMef2Uv7aacE6dr34cYO6itOinpxvz4s4fzrH8xHXreKHJTsVzMp69y6iYxkIwuiiy3V22Ltzc36
uQoa580vaxJVyVqPPCdkAepsL6gJpL6mPUTbCS7zSCtgdy+34/Am1opjdrrr8eU6gi1BqGwNmdZY
sbU9EzpL6DSVJn+adDht4SCfVwXwEbiXk+rjPCPgQcnrKFj+bnaNC098SfzGHo14rcO5KwzhFTP6
NT1nGpwlDWyNTOlZW1aBgzrSPS0SomMnvKkBZM7a4PbqDU9JEeRbxdFMwj3M3n9thz6OujQNU1nr
wgCZ5LGHeLx388FyMuuAB6fhbofGlUle2mwZTCOESGhcYS4+b3YdKUFbNdyXWoIYv3wLlFupuAmK
GC1g/8rJ+opqZUFVEjEiSoya+QV27ItqNXixSmk0LGzjt1z8EdN9FAtrCR1LQYYivnVTVdlKTXiW
QX+UNk0SVrbu5c4ZZLhs4GFNdf12XnhR+zcGr9fTApcWBJs5u2MWLIfv5JsfTr8oJWaHLxgdofRc
BWawVyyqTUK2K7SEXudH3lMOQF2KroK/JBjbwR/f9BGcIfzKwM5COTxmARzleXkox2qvmqBYKsei
eTsvcspkif9AetPFP/7+3FxyRYgVwaKRb1Jn2MLnrZSlTg4ghouOYvI3Qm9vSGiY1566UrxVUlCS
CH2FchFyU7hw1blszmQvVOWZ2DLvaFdyw/HKq33hSf30RQvLz5sg6dMAbEO1EIF0ZsMbtNC3QJc7
DWcp9a5EPu8JkKX1x5kmChDnvM4ypzOVeVFVSR8dB6txdNG7GYNsP6AAa0KSL6UOjsxJL+C+reSd
moWkA6FDmoNLSYzXSqhuZOVZRPkvENb/QmHaj2O/kkrq5JZ5UM34tkoNc8UBvikpHQeAnZJ6p+TF
U6oPKyFWNiFnObqWqfraCcG1wU03dYPUPQxqixBBVcvBsuI2OiZ4I4KEUUYbY4qhwchflfGpK/ZW
9dCUD7VRr2RBJm2urr3Bc6PpMdTc70/ZpS0135t1+R7qFgt7kfW4rE2tw8dd/Q6nc9De4CV54b2U
PMXVw/djzW/1cjctZMAg1p0t8DIsH5BF7L1qjI+F+WvOnQj+Zn4kPFiMvh/oQhgLoS5RLPZP4sfF
pORWMXqvThFL3otQ8ATZI2SxGF2vdlQvhPnv++EurCE1T3xZBfQ8nc+La5FUnVnJiKkdUQKOEKZU
n3OqbAi/FY6fXRnrgjkjBJjdLrz0rwjR3K8USmpFdFRIBucHOXnCSRekkyjefz+pC5s1AwQwnbJO
s9UyN0maWw9FK8HLg6HWF11ruh+NXzXczt+Pc2lCYO9nIiwF6O3yeYzUXAgmlTfEF8G89vBsi3Yr
vFXh/mp24yu+x6TwTsaOwwG6FhLGzxa1k7QmqyvYVMhtzC30+Da8yASUovxQxZRvAmpX0T6c85nZ
9vt5XjiTNPaLimaSGYe8XP48dpmnQiqERngUo22mOjPAsniDYmKOsaqnChDJ9+PJF07lTLXDUETO
FEsWz0dg+orh6Vp41Kqd3K/L6m84Umgw/nJmlFy3g/FJDs9gktaAA22zAoAG8DDMartSXwwQcSO6
5p6wllFrmF1bK7zrk9aNPWE1f60Oo0t3Ftr/fpkMGOYVCcoYOOSWxWw1tMy61uvw2EceRZ1ncpKD
/jPFUPJKU9Wbq8nfL9SF0M3gIsEijyND4L8wFrSciGauKsEx7mXbKmXkGR6vJj8v3CbQRTpnTpTI
Sy5bjnpLHpPIL5D8rF6k7EwKz8Lt1sVf38/lwmWa052UQWDv4EotDtmYKU1SgYc4Smx79FZH/yqS
npmlOTib3w91yZsmfUwpjiAQQQBxMVYpxbEWazqvmHgD8xjhZwKHntbOZ6atDjGc/N3Vp/PSoVYV
UHJU2CkwLsV16zzIq1HU4GyEpw8JXSI2adR+q1G31+t043vDvtEgtEfDWGhGW4vjTTNLb7Wk5X/6
1XMLM0AQdVc7Or/WvUAZY5XhfaBOACvp59sdDYZaVD3flVRb0rTUu/xJXBGVR7WtDbLdNI++cQqu
bQKMq1/f1DmPIqsadKw0Us0L9sG9LUO9EqdoiI6lRy96QT28Ae3W9Q8eRS2/9zdS4/8Vte6QbaSx
f4tQKdVkYx2nsq1ntAmX1VZrqy21vFXjRScio9x8Hnvh0FPfjAbTNiFFK074J8mqymu4mP6owzM4
OSP+myiiq9c/BOjuAjfLx81swkNkYRphzjqYUm8rk+0JwzodApu0yWpMDV7jDHdVXKv85rp5lKxp
nxAH+Kp5zqMAMvpbaBFXUf1iTvcWHc5GC1V7eJs3xlHK9bupi3da7xND5qfC8G5ZAXuCEbc/eVxh
6LHylZXumg7tYtm0fWu6AyDznPnena8B/B3qbZcPqxjV87K+5VEz1XPRoJ+9H8wfqiD8jItXAV08
37+d8YHkWt8Sbmo71G6ID57QtCNFMrhMSpgwWQk+ytxGYSt5vam6f7KwHagFiEFhh2q2k0OTzp+I
GoS08rtNFSJPxQsnoGqitoKtIv2SyLrbwy5bTEhooAgdNyswwvcNGn9kFlvcUjq1NNAUaAQB7Ol7
5HcePOGxMlN0Ss3gMP8JIRuclDGKKX9OrQ0YZjuoittAJHcv30XA61Jx4/+WJIhvwzdBkzarTYpJ
pxHS7vAzgQlo5xz+9eZHSkkmb6VDMU6HQIArbtUNJAV8WzlV+e88vK99wnrvpo9hnZ1oj0mcEnG3
oqPynOYPVYnEm2bZzTQ6XSagDKAm2znHMf8Pz39FEich5o3p1md7g7x+gpJl+inTnpCMoFK7CtZ3
vzkZGUVHiKmu2KyL5uPDbVnAJ3orCmtPx3tik2LvxnQDaD7JYMV8juzuUlAEWvVcwrUWU4qrkXin
y563h624Wtb5KhSOy0hwI8FSB5QA6uvPV9fMoMaU1CiaKwV9qjm4IoFxSmC0rYTQ6SNjxblIm636
i2SKeZyr5qK+M8Z9EA73OQjN8kqF7it4ii/SwTYQcwJw+NKlIGh5J4s5PoqRQWgHyYdBCZKUM6Sd
FtLbL62C+hFaJTfTsL6+HhdMmalRdsJL4qH8QgRlTkPjhX4QHKHiE4sbL3bC+K5OAaamqx5SeGql
s2cmXe1vulSHB0MlSoC/qZ4YyzaRoValNmpG/xgmz/6+aW+q8JZJd+O/eNzjj5qt25E94WFrTMdM
zt3w8v3BvHAuP33A8ii0sh61+eQfJVjvY7TnUBwB3ZOdWeUxuFJ1+1KimpeY4h6RkSLNcPPFmzGl
5WQmVc3BU2zkOLXaVTUIY2t7Ek+pdszHv824h+bj+zkufZP3UWd8AZU+Rl6CQ1Op1iTfJJ2RQ75f
7oXC1a1HnonwGmnKOwToY5w5j8Q/5KPI+FjUMz5fLAGbGuc1aYoAqK0O+tXMTnFtkilR/lJJsfMe
plwdzbReBFqzR1+lU1DNM6Q7ygXvD5gulPAlnspM21nt41Dfp9BR9yelGzZFA03/ONpeihS75fok
UlvadQFKQCgulZUtB3ujS7edEjmJJ/31SgjtakDxIaBfGu0jFUi55/m/5qfEw58ejRMVFnWqoMh6
NDK300lp68Naqv/G3UPYlyhqASzK1kIY2B4IBHMsbSkt8SlSCBH3/CkPX8srjV2t+ZvUM1GNhOeb
VuUJPYGJ5kFtNVmlbXoxcgeasREi/TFqIjuzyBoN2R7VrBRGlwabO5mnaiycRi623+/+l9jrfVNo
MKfjmoQOlDufN6XrWr+aUqydMjx0iS2m4SrXV5q36iNev6eQlxxOYrgfMqQy/z/HXpj9TslSqmpC
eKysvQq6PdMfRchg5IQ2Fpslr9l2TKvOWjfhlQrGF7KPxcSXWQ9TMGtRyMMIyJ4Tl0+lAYlesi9j
t1Nd0wOQHj4FsH0X0jlMXqV030WO2r6ZsKIH1ZUruIxB3z+FKBs2Wtr8ufmf9yAyy3gqqAQfOwPl
3VfS+5J2mnJHNXd59toXV6ZOJz1/4Zeb+GHARQ2uFqzWi3Q2PVGM0zQ8jOgV193vkDZ/CFD2gYB+
rjXCTvFUgJE1vJ03xQgi348WeE3IERJxM/9UFE9x+69C65LbJhbyXpNKeHJefUu4DbXBaRIEB/37
ejBhZTJgCmw3LbBzo9mb4PxbV0gQ3oxEcuL6WhNQJzPXUYbX6NQQXZSOGWy7EH/0VS+f/PCcDlu5
uqnrTUqjcWtL46YJ718ADZtbvzv0gSsEsOn5zlC9iCkCYt20i/1XJTDX6Ois1NptqRtZwoMPKapV
P/l6u6IRcaunNzBhb4qXxEJPiJvmeBx+ENpmcvC7h7x/0s0bS4o2pRLa+RTctGSvUNvUzVcRTC34
tlUBMxU+zMqUe0QXf47wyYp5YReQU9VP4jDZqVxspqncWKvMbqlkVEh2J3rwJg845mO1kcJu08v6
DsCwM3iPYVY54+Dv4viMCSrzcE+CW8QdEvZxsmmM+pxq+l7Az63iZBvr5FXlP2qNWy1Rh5tsELD2
hLSzpAE7RURgrygIEIvRvZHWdjM+JNJr5b8I9Jy2ULx0zwnYNrg+wOq+DD6w+ORG8wFKqrndp3ch
zBagOcfwZ+sdtOplsHZJ9xCpfzz/pyfcadSvqp9B8KvqTmWyhkzGGbsnk75FFRz7CJ05XQa5/6M0
EDtoTDp77ryacou0NYcfcuz2bLUMOa3/R6NKmkj/fPV2ip6SErbclB4m7SGMIpSx8pXsoxspqvso
x43mZubGsO4b5VymG0U8RuK5GKIddaaVT18sqfsVadvSEJy+O9N9RFvShMJA7JYJYpPjVDrRSC87
AZOsrX3EkUPfPEyeeDQb9B3N+snrz6PwSnOiq033cjkCMBBtiATv4uBHggnw1TeVjHY8HqlRtGVF
dW6X+I7yM5VvYsy2UL+20koMN6HIO35qvbUQUV3ZmMZehKD7lCs/kEFvoXepXMDAqexmfwQZc0+r
sZilrm9AsnYQLFfxTvnoSNIx4Of5rkHjazSjs6/bulfdeIWBakZ7mMIcWl9zg5NsZ8rkVnl71+mv
DaXCMt0J9FVFE2rQ6s8R3bvafOQZ1XkyrekkaWcdkvas2Pf5G6+kqqHYDnaO4k9X09Fmde40vlIG
tgdTcX3UMH3zX9vnt6UUOYInwg2Uo+W1lnVxX1X1oRKaTd0YZ4Hn3CDN68MLVoA8TmsPKmfW0SvP
sAJu26EEu/EUM44u/C3n5yb91/RsKvWLKq7R/hhfLeuB0ZpqWM9brlSUdJlKG2mnpP9VSaeoI4JF
cy14UZX8LmlTSGKeOg9KH4DrcUokQQu1ZBY86dmN10DxixAjiZdNFr5UNW1lqBKTOEOnKLKHfD3c
j6kN2UyBeioyPuiCT4Dn/wzdiV2sq00WoDBRUI4kTtacoX7r+t04Ww1/XKmIkKOly3rM8O9DwONf
6WdtmuyucC2qi7ApeIc4+NvV4o+wTJ6TfLSV2rcNC8RKAM0PygJCc2si1KBRu0XHTFMRAtdQxbRG
N9KREmhAvWjWb/St9MLbN8K2bFYt6hppPN4pZb6LIkwcbWwFm69qaL8hzjqe1fhsBBw0xKlzDQS8
/Cj3/loQCkcso11fbaIqwDl5bTGulSI6Vg+YtQa/LwJoafZikju5uNeLwzBwiVuXX4ZNYkT40HMk
fZfT0FDvuG0WlGMIgyb3HNk0G2Gm28LKHUa7sDma4636mmh2aW3Kam8W6AOL+6w4zCEcQuXxYZA2
pv6zoAsF3WKg4nJYbEfyF5Bv4R5ANmePz034ho/QS24vIawEyXYkhO73Tom8TAm+P8ac8TkpaFCe
XDhEgVxoYabyGHuIUyvKWjJpBpbO8yM2tSX83jqsi28tTNkWVlXO/07KU5Ema7l+zPtz0pL06MT9
qGkzZ1ZwQ8/hOjEO1pA7o5ds+yq44jxc8t9NOulp3IaghpLAZ+dBSS2zqVIrPDYBPUYE8/uSbEvJ
1l5ZmXniX5yGDwMtFkbxo9GQWgbi5cZFMRSOab7nyGfxSIvl4/f7cNkxJedFRIJ+ibT0zzTfatJE
0cknkuuW92QmaIr3cQmMVVTirexRxn2kfn5l2GXG8H37Pwy7cI1awyjSEQzwkeZLqdo1D7WyMaZ1
XxCa3Hdo0ByifndlzGXDynLMRZZSTvRU61viexPBoxxtRbvDIKWzKjohrh5fZ3f+0py2HHIRiyVe
WTTiyGZatZunh4SWLCF7rXmkpe5fku2MG+KqKj/nMY1yEDzDf1jvLGWTxWt5UHdK95oF/4z2CpfP
RUcYPJEBvTXZjmXuuk5yPysaBQoT3o3RNlBFsmZoX/RoVJPNz8/fr/zFu/NhvMUqxJ4XFmpNLYYj
TazB41fh8Qfnq3eHRP+l2/NhqEU5QxsDsY8U9rj43ZKlGU6B8WoFhLXSWfA2pueU8tn3VyM5UJ+g
1PF45ggY3Bq9lbD+nf2oKX8nNXR82PK3DNXyx4ztqN96dStHdrwKhI08bSftvkteG+2vgEka4p8Q
UZfU7lLU7m2voQ0ttKMg2+bWswRmS9G7jZiTFszMFbnxyDjlJGMLvBdRkNe1H++tmsgX+FxCCYqc
Yi8/dsjOSltN6CESOWtB5JjasNMGBJT9I13puCYUrepNK+0tBQ55uXGmAP4U69XX6cYejb0/nAZt
WBWR7Fo66tkwtyr9flQHe36+R8V08dbhAcxofCwkXB7fCYYEqs3Gifn9Qv9YwNo0BvGLhG+qJbTb
44OPamYLWGxBUclFC+6YFjb6HiuPySjaj5SQGsH03Lr3g7cSB72sEbAXdM6W+mpW/Q+1Rjh3Hxfe
S0+By49+kw3bGUJwKkPlRc6VddGe/XBwzJHnVTG2DQkLeRpXTYNgHT3y5KEI1xSf8N+8Yni/5P/+
c1ktANk6DFfAJj+beL0uik4pVa4FbhQdUKtxdCGbmxey2HeVbeGyqtmJyCvMNdBcV8b/0t32Pj61
4Jn6iBzgezj5oZihNAFycwrXckAf1iP13/l2J2ZOH2srVVNpuCARWoJHQ5KLvhPJNN1B388OEBw0
WtHcySEUU8ic8DIBpr1iPi++Sx++bnGzCqssdADrPBTACFBrNM5kD5Lw1OqvcCP89wYD8LFMjZoa
2xfeXzOv5b5seJQ8FNmCPbk53r93MOeVgb6AUeY1R055NoIWoIKloFAmp5WnzaZJ6KS12ShHWuht
ufzVd29zTwjRSRf0q4KMMF7zpLx6bfqUxo8l3t+cdvp+2hdPAP35NJADoae2uHgV/Xoqp1GewjlZ
UkNgIRUwNCJhApV4a003aau9tPk/Re3WQk6TqUcEkHhuYQmE0PktUZLwW5HPM4YQvNYVB+jiWzY3
SZEkB8FiLmkTSk9SkIgZw6PyUsN8EQCyN3iy5bhaydSD9MQdtHul/ClVYJT2mXqanTFLCulJzG5q
uJQqoYTYms87S9eIiC+ZfRQKYOrGlaTpZf71D1cn4Lhrozm8p7gsInRtpvtLiQ8q6o8GKnAAYK75
MMaFp+bDmMuitmLU5EzzPjzm/aOg7czBJR0Zhg5YsO+PxbvhWbqEH0daHAtZLjq6CkHiwZBmy0Ra
tXko22JnYIY8AXBt00RbC+BbV9ZuFPePuBNZBdOeosMJGGSOkJAD7f7h3VJ7bADz+etSXSGBVAZP
WrIOpq3fj9hxg6MP/yfBXpl3j8m4V+rAGcLHBHRW0Am3fvYPsyfGhMVms2s1ZV2JKbR1P6OcoE2L
1qR74Zd4vTL/C7srQzgoU1k28RmXWHbSNqUiJDiLlfBm9NZaLJ5ywUnSjZW9GjJCn/0dvCmNtgmM
F5poBgV+uILuV+FQySR1bzxUlpRwHTd7Q7gj4Tc/kWl7m6oPBOUAECkDPEFPEJHP0O5DD0yWYDoD
XWAUElaK/6aL2bqVb2tvLUV3k3yQfMRUTQYaflYlHF7Qo1C0S+Mrbpr0XjdfbDwdanOxHygSwdJ8
BD8c614OAMuRPTn2Rn4WI8hrQmKeku4M3Sljity7wCCzhgKupdqS/jZp2S5hGjoUSSmunEcrvDk8
kUGX4hspCDfC7dCq962/ERAHNfo/Majj4jl6FhRbsR7l2AnSjZ4fhvRVAcOlMq0NTA7t8KsU/yr9
1iASFp906bdKFs8T1K2Bs264kfU4v1fZ9NzPUHP5H3VFH1XJwVqHRbKvAjJOdU46AeYz318XlXoY
O+0QiQbsnj8krd6iO3OvNNnKD+Zi6v/i7LyWW0eutn1FqEIOpwQYRVKisnSC0t4jIeeMq/8eyH/9
I4EqsezywR7P2NME0L16hTdsasHCPb1biIjujiBORTXdmHF8Q+fYgMseu/maKNMK+VVsiXvB9FaB
m9uRqSFQSHZ0a6SHqb3ie8kmkA27VB4sBvgpeQSfbk0nZFQoqTXikOnoWu8EbCfUPqduyEhHywBD
IA3jZvA+qDFHJd9JarcnXO+1+jFGlrEMN7X4IksYiGZQXvLhdihxYaU1WYgMw8kTvKjDbMu9s177
9mEwlWu1Hx+tPEJ81KB55C7HFp0gzq/iSXZOome1V3lL181OOZlJEdvqGG9+P0c/HiPuFrR/DZjC
n2IKX3ZTXRVD3YJV38fmOi1PQ7YmTpCJdwUI8NPF+Hg24eVuBeb573qzoGy2dQRPmvUKXNXJX4rs
yO0F8qx3AeJbTqSKywhZJWvnG46svk/vU4jWunGKRUbv4WPXVBdu2J/KXWacpFE6iFrLmnMWEzcx
I69ICKXJ0av3iXFlkOxK2joNba25bb1rnRqNOUR/yQnvzOXm83X8u/ScyIi4Zmb4XQo0SXoMceWM
RHhTBr0Kzm8nYjvf9rbBJK6cbHxpBSnvEI2rBsz4+Fr3iCSpTEf8Zm2OFmiBa8VKbM/jQ94yK4Uh
i00EZaWbb6wMv4J9w7srdQ6gmm9b4URNpyEL00RA/BTtwlv9RCnO45RMmjaNztFUmoPtOrzfZCnh
rWpitK4r3AmSZ6tX7TRYlbkTQuNtJZwbnDFeqemyGh4Yv8T4FJc9vWDQJcg0OH0iLbsRPAm4A90K
r+KhWKpMDTLvbeqRNtY6R+jAxQe2m4amuJh1dXtnimuD/pA5HW9m1wzu5Mjd/n5ufpoYy18fb9aS
abUkzgCdfqajiHgU2SpVNpPuI4501SLvDlpzMpuP31f9Ib2QMZiGew0eEJvU2bRKH+ou0KUowLH3
WEgHatWu30295Eq/dM/80BgBbwg7eRqLqaAPv18zoqdGVZPUHAppJ/cPYoUE+q4Llx0mcOB3aG1e
HI791P/7tuasGTPiH9PrLUjHsbg3+pAq69rSbv3iZAD7Vod1UB59w18kw1oa0eckn3kK9Z0priLp
xi+A4G8SupQZStGJiTibsjAD+uC1I48XNvePX19RDFkCnjuxKGZf3xjNpugQudj7nbVqhkOL0CcN
9QRJau1db0PsR17HlKThEkH9p3jNoZInMSkFoMwE3fwSr0upy/wiqX16ZLvpfmULFNEjKe2I1JHs
PaQX+zTTS/92jidoPk0VdD2QJyNp/r5i24aJV2YiPrx1sGqVGz3/6w/hahDLtakjZVdVi7jzl65R
LeGpkm6hGT6U/4Sy+Ggw+8lDkVqFrkbrOz1p6eBPBm6lLUlkmnSz/Uyy/Sq9DtrsScDYOdsH4VWR
lldJ4jlWVG58bbhOAcgFQYS0wqI2Yr5tNq7EoV23iNhtGaBIvUkbFITce49QvRYfJ5aZpjseNnX+
VQKM11zIborxESieLLVROnZyhYmmka48ekKuEjmJgPYT6p5+ZiD3Gj2W/MZA2dd5/yCBTxgUmj7A
K0vvQrl5ptIBiwNwEcBNzFK4gT5lpL980oErTuk1Q92LQoi4UOughrdSdX5pHSzNgNm8Vq2UOF2L
g+p0/rNfoLan3Ta4lLoaOtAxEiIV+icj1tFptxLEYgnbm0KRpDbZK+WbKeiXUGOfpN/vuwIUvDzx
gumLmJYya98FRhhYQPE0RJaaDc3i+8Bg4OiLfGgvf2hXiorP1IiuSvWgIcGjh7bxgloHc5yIOJ3t
GvI6BF7Q/xurZygnK5PRT1VSxA6TtRxiC425rIO7jMvQTBMnbIEKiDsE3jGEVBaBqNwFebly+5cO
CVv4kHYl5aAzm7Wqmi9VL+9831vHTUEMePOsVVQHjBpXQ+hRypyaG1P4I08On+xKBR0okkQ6KQHT
0KEYdlG/sD50/R9d/Ccbn4axXDYpejNB+pLqaHTriJAETG/JCEAy2KmQvQ9a+5hIMjhBnH8q6b0B
Oqj7wNVCulfSsIWQujCeXGWJlV8FH/NRkXYReqZtIH/oY+H4k9tHM76UleEMEbrOhnuvldXe6II/
SsJgHTpV4af3sQd2uc4uhLPPu3j+NUkARQILpTzn/PsZH7RSVMdcV1GeUnY0PBR9LSTmqtFsWQ1x
Pf0QSXLrwXI6CiPafZuq2Y81A6R04RfxKksz8olgleACWVg9X8V6DD10sxpcDAYnN3DdRnSrVVEW
9hUH85VFbKq2G9abQo6vZOU5zprFEIWrrO2Xbvv4+6153gAGuAeNWwIHDjIb/67vj5d1XVRWYqnu
U9zOB6PdeOlw69OElAB5UMC15SJINplkPNQGBVKU2eqAxBCjfCsJ7a5/LQ0yLm52vloDVbo8GR1Y
68cWI5qASWDnUmKVjyrsmmqXjM8S6iyMzuuFn+dXCRRWjSfPwymlkW1jfC7QIfv9EWFNnIXp7884
O5ClZY51PGTqXjWedWXyPHzsK3k5FFx/g4jwPJ3dZriWKsevtAelGI7TIB7W+cIQq0VrUh6XN4Gx
HJnzBtExJzzjz7HrZHPdMklv0m4hNCj2QeY2g9esuZfjapmnxEurdnLRX2bM14NXSXqrDJyVhyX2
BT04Uq191ag6O1gyifdqouaqZuWyE7ChHzDfhS1YYpdndEA27mJE3FsRG2LXvxoxDAiKTSWurHg7
xuuoXJLK1gBlNfTMQKfY2rLc8IpRJpVtOtic7CRiVG3nLmLCdhQtG8b0uo2lLx9VTmlFO259lWgb
T1+rgFi1rV6uhW7ZU8/2Ti9tff804kVs7jsyYjwbbwPLp5l9ascGyZoLHItPLOv8zMH5mnzWgB4p
4qwSMoask0a5Uffofi6k/F6EhCNW8dFvDA6RTExHNUt7EuN4KYFW6M18XQ/yXcEMFOIMsJO96q7N
wRHiFnY7uSDdDoZYGb4XcIe7/N0f/7bpKRRTu3M1AJtoZ3WyM5bYllU3ZvqeKTQz8BWJNGHR6uxb
bS1WMhYZTODD+F3rH++x4x6OOUPuyDKXiejeFNN02PWuw7h1YqS1ZCOEFajaeaXjefgU4Jcrqqj0
+9uxvUfFJwye3QgWPKo9ZVJtG3NcFf5SDETaVSba2gy22nFBZF1qRFgLYFOiXMjUEZ/74WhAMsH+
cmK/nY1pfT/p/AEEJpUd2tADioAEo041nW4IaF/8aentZkHFNP+YghAC0eub16aw9Apr27sYDpg+
3DUVrSzXLkQ5XyQ+fPngUwEjaGEvgZ9MvW0/pk8eoPsWgaqyX8TWZEaNgpFBoEEsSqVvm4qLTBQh
fMd2disLkwzmQwzx1pMQXO1fdWD4aZTbcYcrdvIhutlC4ZRJxnoKU56pEjbdTSNUDymEBTiCvZtc
lUryFI9G4aTSPxJnqu/8bdH128p4hti16PrAadznKlZRh1ZWXQ2yiCOuW+gA3vTUU5GV2qYfOFbs
L42rXC95xnLbuB/GIDplXi7C7tUMI4IlRzGacCOLLKWutHiGobLlHDM5cTzV4koPil2qG9dKCoym
Hl48v8fHpmieWuE19PotTDBbJCWT9ZMnj7ZvMh6iTsv75AHYO2YrdGfYvW4krMG5j2r7JNHwds0E
UStsqjGk1xM7kN7F9r4CPDLKDwPaht5q6PVFXP/NvNjJgM/1OuIk/MpyijOSd/TAXyBnnPPb1czk
usZwVDy46UFohl2Q3SDPEliMewn1denuZXPcNKrFQVG3hhg/5Gbx3hIQvKheJ1kG9vsY0CUy/w7l
eyE1toAQJAi5InIaa8LDpC+tatc3Uw/IXyv7yrLjf0p3LesLEVvFYNJx7t7K+4524c3AX4iPcEi6
cTnu+73xHP9j7sZ9dkTiKr0pju0+v0+OA8/3kt1q2UL4iznTqnrTH/UCsNhCuB7lhburUAzhDqvI
qZxxFW2Aw6aJXbb88/Q+vO+klJiOdTvM3xjwlrnI2di4FDhFuBnA1FnEk+YeAYdaeI9kl6GlQMDB
fAq7H2ulFMFaYjpauu8eN1sfQoLjzEd0xarqb43FX3Pq1T96U4N6iZzUbZ2s1G5ooqwjrNJRUFkE
CL2P9DD4iEaMskF1M6SpY1WJo9LSE3wV7gFO1ilmdr6+zodoXQ7Zvku7dSBvI7W1la5fjpm166Rq
4ysgpfy7xIS01CIFH0js60J1wsY76BXByGy3NZT2UAM9Th82db0lpci9b/bawhTrazostEHLK90b
aY37q9aDnKUpG13PlrLaQn/UbETDTSBe5KkhICGxiFaecZN7TF5A1b2UbrErDG89EtxKM1zVnWQP
6IH6nf8iwltBkt7XFPBy5U4I/phqgeZfZuvaTlORHwL6Vqr9KmygqHzEOBuqrbrxwoQVmSaOqAKU
0iagkoGH/SBEvsOoYqS6reUW15znTqxRLRSdvALYSeRWuvbAfPqh4pqI5HdwJE7OrYeV58aT9TuQ
dXQvA1SHw6Pl3kVu+9Jp/ucMJAnMRchn66XXYcQgiP9laMrHIs75F5s24wR/iLcisn9gl2pwN71+
Zyrx0gNxqRPmgBgNGRSgkSPKMMcbXHDcNtAeO0qYkLL3BS/BGchYNqW8ag29W7gTEFIeqmLh5eLK
FU7TcFLpXQTDdYpHR+sfwIuyvwA+Y07c6EcFDB1ZRwhSHPu4tQgDS6vDPZ3vwidrFFonZyOEKS5y
2d9QwkJjqB3Bla6iXnIEUrCF3j6lWmNDOdlGLnqgnbVs4/uY5vXg8Z5ieRN06UPnC2s5F09IsG2M
xt9mYrzvq+q5jXOSG/9vFXJ79tyVkCKJQk0n3BnDqa7QSo/uo7F1ugKeVxLYKUNCMev/MZJdBqE7
rOV7pcElnYugDtYts/CEYqfDl1cJj4K4t8bnMFe2HaHX75BPSp598GhqJt8Ig/c8wrboE5B/sEwx
RX9W1YYsWlukIu7nSbRtKgPUZL1Iq1e9eRzydzo3q7g3nFz2ET9GrJ1UQUlVR0uFKzEunJ7COFOL
FajWtpRjeygVTiK3ieeGqzit10V422bWOpKy69LvNmYebjpqrrHKIIlR9xj9xrQw3UyVIzXMKmy7
Y0yKmITlSUYmyUyFrRUYiAzZimkHoEn1VnPK1lumkkhJvpZa6BzAcCWewlKDuxwL6umGqTVuXxJI
sYBVkkgOeN4xnrBH4i6P75pCW7Ph7Mh7CLgp5FRkcyHg3wMbCddV9rdtt41xGumi1jkQD2AOgr8w
OT0GnC5ZD45y28BiK+2WmzkEbIGO4NKiWRdTfPngpdtOcvxYdpL0uQl6O/LVAzoMxEvEoZG18Ov4
KmBoZslXjfJH8T4g9TPratfMvZxMV4B2GhuNIhTs7FivOgEgIZdkgyg/MrxD9lgae1NFFCjeTtO0
0dgbnkndGTqJnFx5JEwNZL6+mdpfi8TQ7swIyLIx7lI/YM+CzzDHRSE81N1SxRZyyCNbRYHS1yg5
O2CdrwGYWAtZj+kHm/FzPIroeDa7ChhkekDrw46HaJNH5IEtXghtfW8OKzBsd504uWq8QqigO9zf
F6pyyrAM8MsrMQ1XQVKsqjTjoD/3fUh2TbdY1q48tdmMYQRl8jnPsA1s1kZ36CYAZFs8BonAQA7e
Z6muBJRVGy88jKmwjq5DXEUEwXBM8dTGN6PP0DLQr8zkuanvvD5baeE/o1fdVGa1CYpsU07uJJa6
nNwWFD6NHmLUIgKVD3OIEj75yarXjpNR0cKcBCq60umbamsExZ4BPoRuJDIvjR7PVEiYktCFlTVE
+rBQ4a++l5O+og2R4Hfy3ismoacQjzk/AY4hvrYdWkq9nda0mIL3oYVHiW9fdYDGCGW8zv40Ecjv
S0Pn824kPwjVGeB6sHuQz5iNBDOjDPqh9eR9HgVb9GYsD0zCIUTJqbG2kbavk7+chO79Qs05df6+
VTAWI/OpC4o+4iSaOcPGyLUaS1U9SHtpDJeZvgoha7RrAxqn39YITqtc+8vQe/K88EL/6axhMTlw
I44gK4pGKxTO1vdPYNa+6vtdW+ytcilXt4V8Xw5PaXkgtZE9W+6WgvGqNte6d2dZL3WyrdCh5ELg
IAnKQ2GwuTcoiKQfbruGmtkW77hNjN2tFhzobVcd+P3nwH0pxD+BdW9aNsUvnNLfX98cOzM9As0+
aP2Y7yArMXt7gTK6kVbV+R7tKeTZF0D2O+RsS4Ct+ZYZ/X+/mqwzLYbOrykUQt9fmGv2ZVAMWY5F
OlYi5o3UPWoYKcv+mxEc0uECzeXMwXB6ONqCFvODiT/42a340tNUzVKLVNfL94Kx9reSqG16IbnK
TATLpFqf5phOpzVXeio6TVquCiuyZYX3oNF0RXbfWxVoKVQgszMkiSIzQiKMUqdPfDvtsyuf/3vo
uU7ck9lf2NVn7djPn05Xk2pk0tLWZ/1uLWvUVDEYmEkoN9t90O9aryaUFNGWdAM+2Y3C7c0wzjfy
nQ7trUNgB+XnpZucjrFMGmpioJHT4Oi40sJs7SnephWpTZB1AudStRcHmD9tJcRj/v9PngWkUkrN
QEIXiVGbZDcqEtyg7nMlXaZZ8dLJxZ1i0Rcuj3kbrLIOgpD+3kMjn/gztZm5JI02Q1t8pC+1pc7w
QdPLhP4/aW9ONlPz8fLgj2ZYdHq2z0tkg8RwVdG40bkgE+m55PIy4FSmSebIxiOy+WJAVZdENqIa
C1SOgOWvGtLzog/uc/+jFCzawPf//blQlOnNSRZ81znWazARqyc5y/ZQqUAI9LGxnvBB2ktPQaWm
0oVjqM57Ef95If+uN/tUSSHThWs17By9YNdRjcmFuNVUH5shC+Mt7ao0kWgqQvzj8ntdCR/9ergp
42Kr9P2VUeSvTUjVCQe7VCl+yubexaXFTTHGRq9OkC2mQXQGXGFZv3pKeA/UAgJIsO318eB7wSaQ
xlNX273l3cSDtKPAew84WGOgbz24f2Pw5/fXe+ZV//m8uixiE0qg0+fqFE3UaHqpRPneKzGzScTF
qHU7F5HQwgvuZKm8Enx6QzgrbbS2P1a6uKSDs0mn/XpsPeFvLlQ7mK2PAfkVAMeDJ/4ZdAMVhB6X
tizaBl7yduEnTyO0r9fa9JMZrgGG0CfG99zUNKWJ6iXJyCCqiZEqeBNQrI6IW94xfhlrDIpvejLH
haSUzJHy51xKV6OBVEFkXXWUuqoKkhyhe8hMdyR4V9zONsUUUFx9r3bAgodLcoafs9izX0x3W8Yp
V+R3z4aCTdtFfqwX2X7UdIh1r2aROrFY70ZpqejUcJ2xDVx5CQvJxdIXkYnP+FtBiqmOSgX2ImxW
3VYa/Hs/wlkNzkwZ/y0KacqEhzq50cJqh1nefSGNkA6q+3zUeSz8DkNh9fvLP8utPl/+l0eZ3YpN
HTNWUsko4bF00DCJ9LW2zvXXJjgGrWv3WHq1wBiseCdA4u1w0rAUzEjFhXYzRPlSMIULuYY8Hcmz
t4ucy5RtkOjMh+5FkSliIackuTRCQ5AgMDCaXoXKFG/qEkWOqj+Wec7EJHNq+cENZDTpgiWUYmo0
DWZtdLSiYzahLHTjzujitWX5d7Uv/y8/dAKGqaph0lP+xLl8uXQtKxkbHGzomxBXRDNF003eeA1w
ftl1dH/AdNYMlzBMd4km40vZIKC/MKV0GZfvTVEsJuH4pyK1lmP9Gls4rUGju+Se9+NepRnLz5t0
p0hGvicilp5KdZkl2b7JkYqvBSeTYJzlmzRrAeSR3WuaE1AT1uUyg39kJSe1U09KlG4FricjHA9V
Ji8NHa0v7T3RQFtxFRvYXuR5xdfZBhTQYnqT5BJOSzUFt0gNGpX35sVrdw7GmLbq1yeZb9UoQqcr
j7N9THGIUBzEYXIpa4CiOly4Nn664NEJUKYIakw4re8vTegyOIVuyEuT1mCl5IHrPS0mY2h8+LQo
uCCHMAcZ/OfJ/l1udklZA2lk7PrZvog+6BCaqpOlSC6+qX+TFiOTCwPwz2R9fsC+Pt1sdMUlNPia
xnJRuiy7tQt+B1biqNDK9U4ylD9fgOxryMvfY830fX5bVv3+UpO48ce6i7IJvA68xezXuv4eqA+/
r/JZfM2WQeIfhRWkNmUg5bOnC5pMzJSG4JxUzHE9FN0s5oAHf2XGf/oKnC4DENyEl557UJNmaciN
TXADXBOohk+pXl8IEz/spW+/Z/bYoV+IiUsfe59buxi8qnmKXMSZD6wYhhfUKn84IgCIQMsi7gZI
fC4kplSB2wkNRwSryiCeVCEwBVx3VYll+aWSY16NsmllVSTRBAsMWGVOWsurvIySVkz2RvjW4bwj
6IHdYkxoleXkx6vLHxrNsNAYrk0Dsw55kk7LiTCViuyd4K4D7RD12p2C1sIAGVIIL1xtP7x3UnQD
3U6MHkzUo75vN78UBTUAb7vP9aVs7ROQ6JY6dQYS47VoLhlUnxFXeB3flpuNF+Woa5Me46e96dOU
hbhjvqNtMWTLQHhPpVMpHQafiXzqKP0BUvSFTf/Dx/i6+rw+r0tdqqOG1YVmDbupyGIEyP5kIiks
Hi6rEVh40z+GlzgiPzw1IE5E0KgoEWhk4vf9JctFX0Qo/OF4AwtBBf9LxgUI47p4AIiL5R1SVyYQ
YojUDc6eVnjz+3OfB87vy8/OVjvItdG0arL3wiet3qFoSJ1tqDvZnQRNOvP0+3LnW4qcD9VLeEGi
AYp0FqehPaC0IMpseTIQCDGpdaJ/HDFdRVUApP7vq/30cJi+aBNmFeD9fANLYTC0ftazmncrKSTA
LeLdS5qMiTq5oK0JIL8v+NPjoXw0CTeDICW5/f4xBTzQXBTYwDC5BxbT+3WePQXWg9g9CvHt72ud
CR7JJnzjL4vNemhpQaGSeFGyV8V1DiooSifc99qTHmFjosxD3OIT6vVuUnirJy1h49Lu/fF5p9oD
mUcAHnN14xaiDYca75RaOHDLJ8OOUpRxObYKqvE/bJ3POuf/rTWLRroSwxGLeLdTUst60NqK+LZM
lrl0aC7t0x9ueF6uDr6NnIIB/NxCwjMUQyhTXi5kT916tDAaVX2AziRt5BOnbKplwRL9/knPLx9V
ZLvK2ESQM1lzXF0C6GbEPCPZj/4trxNc+1jd0pHULt1yP0Sd7yvNNqoICFmJkP3fy3ls93TcUWRu
dlYsQlbYkRYy0EY5llG5uAQzdvGc/PCg+EWAIaHVRrmqz4JeUtaFa5QEvdpYE3WKcV0Fx4l3lP73
YZ1m65eVZvFNLBK3ACfCg8qnGLm7SD2xS6ELcChYsHMf0vI9SS7s1fPAg44knmAWEp78OUeSe9wW
oFCJqjzffxJg4o4vv7Eimrj/PecSKMi39WZno239aGLGT4EuWUTMXt3YdPA0LJJN0wjHVOoPTQx9
VfOPU9WCgPMCHM/SH5S9p5To+KMP0YM/D0w7U3HB4qb/fWf/8EJ4ESq1PohR6E+zWNWWvSHote7v
veZNlU9utEy6U68c2mjH/hraj9+X++H4squ+rDd7IXJq6gLgEX8/TOgveQ2juOw+oHpq6VpHiyAb
YM9ccjo/o2XwGdADlzi+EFklzZit2gfweFJDBOrcHwP5IAcnL36can+3uBeQp8kOoHWV/gTz+ffn
nf7F3zN25EPBC5FLTj2gecYe+lUnVIHsQ4W3XfgpqBjxCWHEjMnuYmy8tNjsSNVFH1ZDM/CU3i0a
G3xLAkYL/QMO9P8SKb492az4TnqlkILplUL1CTHr0U+Q37r4VKnr31/hDyHp20KziFj3illlGq+w
r3HKuS31SVOrS14vJiU/vj7kZcHPiUzA5j2PSqdXVCejP92ZPWow6O5wacI654tDjr4QAH84eDCC
gT0jmC0S1GcHT0/VUItMuNag76f9SF1KX9kmtySZVvwODs6FHOiHhhh4jQl/j6GUQmCa5XhS0IO/
7mXhyi1vJYR1DPVP2+/CYMl9ZjUfAa0+0/1QlDU93IWIQVO1oYw1qlenuORy80OOBKIfFB2JNd4z
ZyqJauIPte8iGheON1G0y4dj079qreBw5ZitXVuTotKmRby2tOP8I9Yc5hG/b6wf7lp+Ax17LBm1
yTJgtrM6n9nM6KOekQe3htQuix3E4ko+drHncM82sBRRLVGCDyN7o4K+EHnP9jW7DKMh/sPIDvrP
LCbVFBiA1D3qGql94BdwiEhLqaeiVLsQhc7jH1sNvLJhIS+DxMx8QOiWiVsNNVE3KB4zl/QBJWCU
Zn2AGqBHGiTegILSosYjpFHeLrzmKRJ8i4GIfyOgDGia7WcQ/b/n3mkDOVMk7F9Voz2C2DS9Y1te
eeuQGx8e0FMIXTiWV6k6UVyuDOFC/Dg71ixP6x3tGQwhLMOYzXcH+JJV4ULWBRlK7jYJVcXaGg0D
D4oLWh0XnvaH5ejPWGid0z7HvmWWQUVhBZkgqt3pXKsDAjDme5SigheAE9XdXeb9tdAoTJTHqrWc
KYVznUiEcl1CQhgfKrHdmuHz77/pU/3++xfA24kPj7Ub9oPwnL9/AdFI21gtR/eq1f50ZQ09tVxq
XeHUQgwOyFxwK2JSsaoAeCsyRAr03WhkQGfljx5bo3RbNMMmt9AOEz58c51hkWbqq3YEbz8sK6tw
lBxQbx4ukeqSvdsJ82gavpPJH3X4lPSSfYOMH42M+8B8YFDQi0slYCET6iwYK2SOYlS8vQ4WOSRC
Ga44YrBDEK7GfoPWNBSV0lGK52A8FJpsjzc+IrXScHL/UL79/qrOPMCwv2N6R4CEugCNwZS+vyqv
UIyMet698joE71I0QbO3SDlyCYHJeWyltequ9Jb8exf2AFbq5YAR4IXfcH5gUF/nVkC7SkbK83MQ
9qX53sOK8DSlcKch9UpQP6LYt/vInLLAFaJVivZKkCr9cB+RVNZohTF69xJ5heHShV9yNmKk7UGE
Fjm1kB7ONk4eZgOawbl1ZWDCHBkejKYcTq1rK/LbVIkwFxL8K3fM7i4sfP4KPvNmpLuIjWyMWXbR
BJC3QyAzV/I4QrfytqULCBad84x0Te6gz77SJpjQcS7MNRdI4QR5E+JkeflIn0+eOcs4I/JR6DzC
apkFsKZF9L4xrM/mASciQM63BejWojVkyq+p8So0H7EvLdzkpVMA1RJI5VpgqI8xajbS3ED71zxI
0pMq+sBYb39/V+f3CIkt34m28Oemme1Y0NEDANgq2U/Id1he/Xpwa7upD4N7yZLqTM5kMogEySDD
5JwsTK3pt3zZmTEcljqEQ7XXX0fA07GjDO/RqU0BHYIvSwNbKGWk7mC30N9gHt94qCmADfG7S3f3
+QbBgQsdk8lTAtbbXN+Nq1Mo9QgnSbirtIOnrHoEpcVo74gsIIQMOwQqdhO+Z9q6vTgfOy9jeBFM
R0EqcUCxb5ml2kGVDFU7FpO5r+0x9iSDCpLbrub+Prh/hRfhkjfDWbrIgpqO+41BlYZUxSxbMF0X
PoVUx1MHgmHmf54XrYYDAAwD6Kd+KRBO2+b7nfF9wekHffnUpdLBWA067JnBvKfeG10IHpLk0BgP
eZEfkGJC4LMd5dV/v52/POgn6uHLukk6ilJgNvHUPPPE17zY8U2nQ36x5XmGdZt2MwqBXI0IxZOD
z98perk6bVYMXWUadAoyLq+54KAYHPavMuhsMJP2xc7cFCzO3itYP9KxT6nmWTApM7MJGPGyaPDG
asgUTzTfSz25H7fLl1VmB1V0W8SalP/sT2ZSxIW6XN+WzQ3zoIa49fs3O5Ni+M+b/PehZm8SIy4z
EwROY62joDkO92rxiOB+rTzImr+UgOkH3a4KzS2Pm+LdmI+vRAjadbRhxAqAcooMV61eChLn19f0
gf/9WbM93Fc49WpmGe9jUhDyscL/MNEep36sqYoZVFkR6O1LLZXPon7+iafC4hNGCcJz9jbQnkzz
CGe1PYrHooIeSOpMaAoZEqdYv+rSCk6A1IwL6OV2IuDt4mH16NpmigrU+MrfyRlPi9WpGZtVXVYo
Bk8oBVG59Hp+OuI6xjyYzCBKhhDW9yM+FD1k7MmNF8ASrZjpPhs61w6BKkW0YThwXnUsUD+5OFw5
B11y9L4uPdufQRFlJdM0XtGYgszf+z3MIQSDKvMYD2irp0wf0M0BIUEXw4jEgw9QzpfSnd+ckEjI
sw8NkdbxoRDuM3NRe8pyjACIihtLWgrVTSjZpbTUi20RMSTVAPtqG7MsFyifDfpu9DZxqV14m9NH
Pf/o/77M2Udv0jgTU49gwhrI1YeeaaPByMek0mgBYv9+4n4638CFFfpKNPkp7L5/uhSzVD2v03if
lRPlbVUzgmJVEpEJN2TK9RbXkd+XPEczTt/s3zXnglRe5VnYa8ZYUrd2o7/EgJN08XrwRptDHxfX
Y3XKCrh8TbvyKOEpa4GeB4taQfaJ4q6t/zE6VFrkwsmHh1aiuZncG8MbOtPJ5ZnlT0cfmTuTfgfW
N7gifH9BkIXiMmpD7Mhz1PB3I5q4ercDWg7hRQFPzdwYAd3f39BnJXu2B5CUI1dkWTTBvi/qJoxB
RIE3hO8B+Ist48pe+Uizt6Z9yyJ9FQsqgPdFgRwJtxtCG/BmIa2Wiyx7ipl8tYqxmE7hlFEY3nEQ
D8oIrE1/zNWPRjkYiK5x99cSvFN3b4bHGIh2JjgcnkWS1KsRWidyOwQ0lQwURCaJUV8+JYDcI6QH
tExzJDHZlPouhdzfxdqL0T3okbIDCGszFnTMDmMnCF4lSbfSG7jUNvmUSeosPGC+QLdorN6F7M0c
DcfN4wtX/4+b+svrm8UjiDpqoYx8M5IqC1355ISX/I6EliMUS8z8AfH+/sV+TGjxZJmm/Oxt7TNF
+JJthEMpWhHqGnu1rtfRk+Ihrs2VlOxkkna1ug5Qf5BEWFRwQGRzW95a9V9aqWl0ObX+MRpjqoF4
A9vHmjcOmigii++zeN/W6iqXJ5Ziaefo9ysJzkSIWLeKjqYWbEL/ONXmAs0x/lsT2LlxGxnhu4SU
hp43136KeFmhPUyA2Cls0lKKkedPMhGcBjW9Jy06/dW3HnyZ8pJiu6yXnfFMI4Bt5a9K985HoLKK
2k3RiDuUOCFEEYvN11E3V1TvJh1msUKtDaXt8YM8MADuCfIgaE4qGOYyRWSUP630MfeVwxDcCmVx
XcA8jVMo11wsLdiNslCRzPMcod+ZBUyHHVbP1riFC1e1K728E/yTMG6LvZfHW3eABYNIZaPra5k5
gfR/pJ3ZduPIla6fCGthHm45ihSpFJWislI3WCqnhHme8fT9BX2OLUFo0t3tG3dllxMEEIjY+9//
0CJgcUJMv9y7OM8w74esJw9LP0+OBXfXNAp8iD1cFF8eFj3WoT65VZXPTXC6RceuQWHhvqqhBV0N
83afyBBczeL+ydXeu/SpGuJVFD6MybhOk48CRpkfQzTgSVeZeaf/tIIadl7x1A/upmxeiT1amqhM
TTOBoKDAM5eXWTAsR8l69HobUyVCAIu9Lkzu+mNgZHjsKW+RsCWSx5V4h0osr6gCi+FdZVNd4vgj
Rqle7d4RqLnxy27tm9JjRXMLq43zxSiHVRqoOKPjGQ59LffVZUwHVOJi6qJuL8lcSW+0mbMtD32w
yDHFoho7y6+b2yh7xQi4FR9SG/Gl+qp3yc+etB6anxKt5Bba6Mr3jRv8sUsS5nRP5dyhxzLoejjq
vl4WxdzYhK1ErKlp0keGRLB3uElgfqB+ZFgsy/epliO1HF7GMBcxEEE6bupqP8DbiRuT1Ek0gpiv
F+HfmMSurDTa0qn59OgM/Cpbv5MDB4fCs/iTQXf2RYMEUyOxwWROp8J2tm/sOWIXu3ZDk0Kh6/Cr
UCI3Okgabs36kafH8r/tVCFOuG/XAV4G74W8Ab3w64NTRnwN66yJDor/JluPg4YCodn3afyOxdyp
9KOfCR52Ztog2/zo6elbHqpc44QfbxTluSQKCxROhhVbZB78T3xfHfCnNPw14MaZuxiK4brfYlbU
v2cuY4s4W/mNzOF1g/k1g8mhQ8IVXWaGJpgVkyVQ5BFrUs6jA/rEBcwjz98H0d91PiLQepFp1HLS
mNmDcOaipYB5Vt6idHxzShQNjk3Lj94FfzvzQuz9dE6wtuPGiEVKhrX1KmSBDRNrZV/X/gaSdNj2
q7QyWZI8pPjJLk+COs/sxEyeVGqedozFea7IH7yBKCBNo6rulNxDKUwIAcWhxL8gN9kzR4yJcsD7
GEPlHtvCskArjqOZdg6l9NxIv/MWvQhMfuVFc4lC0eq76wfiXBX7+T61r4tG1utRrhTuM1NO/GK1
P9G4wRuhCLjdf4u/bLpCP19sAqJIlY4xhSusTrIXrIbYRz5iiqFcyaCk1gTaD9kGf8Xt0PaLcYiO
mRJr/wGUNFcqgtcznYBMx2x68qHodWEPQxxdqjYqpqwlMkEJVjIWLtoJPlsMx88yitX1J/19AsaS
IoIVPAfTW9h8k7sPZMlyOUajg+G+ls5bXtrQOcmOcBJkFgIXiPG9TuBTukdZQ6zEqYIE76Yp19wb
//wzJjVr0we2LGlsR21xMlq0SeuhsBecsii5FO9WE/F9BinuGvI7G5IwB5rO3Cwpz0un5nKh+hEr
nNXQBsUoCmzJR6lBNZGkr6y5wcTjS5eXSvrBZ029Iv5lB/snxXq5/iIukobpMnQ0KOTCYVCD6/d1
zUtOZpRtKH5SGa9HM1vhtptzjvt+dHAf9RDh99Kym7VKbC/jnb2n3mkrOXwBRnDaN3w2HQNvg/yN
w7BOmCKSKiMQWFkyNnEErYAaxBjipTM0y2H8Jby+66NmHAuzXDyqJI4kpn+PU9hG1GqZQ0LY2VZx
CfE10ex21EomUSKYI+OmizY3btYSCaBpvhVVQE3tIgwwkpYQwWOjnYCXS0snzTJ4Hmx806WVzgYS
a5jemcpaiRJ0vBg5K+uwvWudeC11+7h+Lbp2xax0VecEl1CYtKGCVKbYhJD7U/dlkJ2fFlu74z+i
2ZaCG52lNvsFGsKDjl2WscvkSGz9us8HIm8PhnO2qKIG45QqdJJxfR/iA+4Gj5ViLvMI+SdBKb58
guGxyoufNkJ8e2d4xSuDNPGUNCNloEX/Y7z6craJ1GrXpQ8lm/Gg7kPmUyp+EqOT3viWL3DvtyVk
MiHhcICSOz2hoiyuothkJ6MsxEsjxPhGXXMznIUlVldFea6Vj6h7Qy3JPCkm6FlJ2FGt9CHWylVV
OQc9fqWvMGNK8fhkdhS8sigLqmrv4GgmSWdbeqducUipU4jQ8cZ3BzN/0VuL95VQ9IHR6kDtokkK
i+w+tfE8jH4PgQXAdOuTmX1hFgQuRsnA0tPuWh3D1JS0OjpECUwBlqaDZRBdU4cqXG2l+5HYMJm0
Hbwh+EpcG+MMNBM+CF+ovo1a8Ne4oLsbrJVkby39nL3HnnIou/EebEdXjzJS/mXACxTnJGci6hEe
h3CJgqdlEktgjOeYvxQByJKiWce1MoDvHlVbNZVIvT/zf7F9o9UfXJdBYkkDTClYyi8e6nPObVUI
rtSjgrqCvlqqwpUc0Pkk1u+h3Ea6jYLwlzY+hpa/LmMQlvxUmuNikB/XaMtoiTEtBnTHB0z0PQY0
76AmGKonqyB7u7476XNNMVNrQXnEpFmeYgpqa1eqohLeYNbYv2TuY6qbPxA4uipeTUxfS5xJBsV5
aiKL6WtzVE3vYRG4zqoOaQQUysvgdcw2xCOFzqMNrUVER0dEscckNkCdj0EnK0yX03ZByNKbi6N1
kJnrUNIWBDk8FGgoWcU+ujlb3/nyq+GbAHIvYiuuEoTR1i4Zmo2vP6qYZGYQ5WH1/dChx19/Dt+8
60UF9vk5TMAB08mtsNcpZwfRCku/SX/OUUk5rP5CVFH06wrmSn2sP7NIYL8sOTQ68BChvqyo02LO
dRN5DTHx69H5H8tqxM+DLS7DdBD0yckWNvplFCR+ReFUv4F8t364UeQ3IOYI7ESskOuPY2ZVcIRS
P8DbUxnHCTDhUz2aD+WYmqEa4ZawRlfIQVFfeFF0kV56pkK8frmL4mGywX25nmg2Pl3Py0ZM/PBV
PADsG4G3GkMOAjrXwiCpAgjKrlvC4LKnHKlgc2Tf0bp2YVrWUiwvidKmj5odVs6LpqZ4Dh7EH6MQ
pRweW9I/2LdQWpnLQvoTVPEWkGEsw0X0mLhEUqxU/468wSe89PDUbla6s8jiTZdtsvEvvnJKJHYN
thkDD3B8ekeAKrYA6ugyIt02T3/7xCY7bbw1Wlx1lZ2VFj9DY9xdf0SXRnT6iBS+T1MzqCJUfVJG
UL+RA4EI6NBkL6OHM5r3MzCx5VJyHEGqc114ePNED61j/GPEVbzX1ftW6za+GaxKx1sGibXG/qgy
/XXgmSvXrCFPt2ut6kjQw9WtQBFYJqsSe5YRn1PB0hpesZTU/d85AN9AfGAU/c5AA1qvwXgQJyVS
TL22XbdIocWHELNHi9cg6f4aHfkgzJSr8cZR+F2jhHqKRBuGw9B7Dd2elLVuG+VpqfEhgHA6LT7b
+Z7ExreAzp2AlzuGeWG6rXlFoCZ90O4VqdvRtYOTluHfZXCLTDG3b3z5PZP61urSsk+9MkIl/eZj
J8g8gdpNHEc5TqFm+bseCize64MSjxsY65zCopekzAwIX9TqZKNjemL7uNGIg+76opkbQaqw4CCJ
aga6NWPytEZNkpOuTUA38pPHZk5ItXlMwBzcdgnZhCEZVgAeFeT164rNcrpWGRzAw7VhXmlTT4XQ
CCSpcSh5Y+8plc5JvxUDMQDp/9tlJndndRm5OlgLY61xogbinihub25Osw9R6CdJeoMsA9326+YE
j1xNjNiJDrTFAjpH4IHQIuQtstoKEaL0oTMcIvL7+u3NbcKfrzvZFDvfCl1Obqo+6djq5TYLV+kv
KtHA2WQEVcS3xAEC5/j+1v59n5MdBsjUjXyPxylSDLUTyj9MtEWNxZq9fme3rjR5cWDiTWO43Bm1
Ek8TGvHQIM85yjf54OIZfbsnRo/s/fjOQDP6+u7UyFf01h8jjIpUqGP4barJrvD1UwdqitYOHrrF
yFYAflkV3idNd3f9VmdfIibY0EB5l0xCv/4AJbJJamr5AZ6NaDl9EvMzjfJQ9R8M6bHFKEKx3O31
a86vWEsQEgWVBqvmrxcNXDt0wzGLhCM6wV6Sk+88SjaDYXEpzNCzXOLgcNgFbhl8zL7ZT1eerFkp
ipLAl2IKB+2k1oC4e+pr8OI+vVG43rzHyWotOmdIpDgF56QxvTBkbKnfGFa+Yy1B3hIVeWp4t8G6
GbYrZqif7nGyptwhrC389y7fpeF4ohBrjPxO6lo827C0UHD+N147x7gvMmHSeRvlEO/v26oGq7Rk
4VSCcOjr+5Wd3O/MHvyAPFgikJXxIKBokzJQaFbNbHlJd7rZl323yODwxZhUYUWxTSiXw/BTmdY4
o5uHIYcdZIfuyaqwtSuXshIfOkBGcXkpoYck5QS6gWEGW7BoEICTWPNkoqwUFI7lvqkf6vGBKiX4
u5UWNm5311f/DOJEDgC0LdhbWLl8ozcqjDtGjYej0siiayTr0gViE0pld1XbN0rXb0kAXApKv8WD
AQi3wG+/vgvX1cZmdFxc/oL4PWrqTc501BPZxMxdy+xXk8ofTV8+pLhQJG66HirxBcJZ2VuBuwkY
7HR+uR5DSto90MVzgn1k6WUP1WD+iJ33Hk8ynRi3689o7jOlLAAZxNCXGJFJOyF7NZwl0WBD2Baz
KSpiK4X1dZm1Xb/U7Ofy+Vpih/y8aJpMxduRio3FmmE5EAIB+oXQPojBGyo3t8nuOkbTfm4SkxPd
WA6zFeO/r0+b8fX6ahZ0niGxaBV7J2gTXv6Q4m2Y0L5axiPm8BdIx7XTBzH7A07vVWsz6qS8F9YC
ldQWbP7GBj37+BFFMWsQQrgLFeLTI0lNXy1cmR0EDRwMNCaD8UVHb98ib85xS1VG3v+60uT48dLe
qv2Sh0+sFrtkzbBSH88kAw0Rmk0Ll37HvlOg+fZ/g4260pngGLFzts3vGE/ClORpN1JwuA32Yk58
Y2mIPXq6j2nkxZFcB9Hym8NG2OldXuIOeGjZIZg7d7j2lYmyTABjrf5V1t8Z+goGlWMWiNdW8Bhu
/IIZpEnVBAmaXAMAp2mj60ae5VZBSIFcHsGIQ2tccEqq6ookG+8neVkN3Kgb1xS787e7NlUTbB4s
DyeArwsycvEQbXx2DBi1QPEVEQJYOx1gFJHJGa1MwgaKpFuEw35kQnH94rP9CurLf118UhoMqZQG
hBqB96Rrojr5CXH923iO3HzFeQGMCThqUNoOsrnITUSF6kYMsjuZJ+HjS4qY0CZMvb7xlV5c3a49
lMmRlg1WneQjuzau/eOPtH8UnJRgX2TnsMGiHvD1YrVFjeZ071re7FnNUCkF5ldq5p1r7DLWKUge
y7gpkiUgDX9WkyWvG3iw68N7QaTH9Yd50eV+/9GOSA0yVAvh99c3aReVmZOvQHEn5r18W15tbkOs
go3UOuZ4bqZ1/zEm9drUHgfl5+DjYOaUZP3gbubl+j3j/16HsICng91HmwvSh801HAZIMGLaHhvS
WvC7IQDYexJALGzkDMi/MaoK0iTWJZP5Oopu1KxzsyNxlgE1Cy0705Sv9yXZTSvVOS8jwsNGO5nQ
CnAYBsp0Afft1Ng5bNO2eQYHCeCcs20Q0OQxE7j+fOePDqpYtgZL12Rjsnu5smX6uWSHB8d789Qj
65UsaSagYqxhAOJ4zYb+NVLfHDCHG9eeq7E0CnYF9rWt6NPYEKvXWqMr+UpJzl4oPYwrDUNaGTY4
RrHrpnlhrkY1kd2M0ZzrGD5feFJQyL4XtlXkhIdW2stMxk13VdhnjmdmhVGjr+L8Btlv9jQSpYCB
uyNH0qQYUMuhHatBx401e4D45bofQAN8PKzBG890duf7dKVJKRCSUKNWlhEe+oJh0tHLAT2sxyx7
qh2NMgDvACj2cPnM0LhtuzLHMEEPKKTnCMPBjsRp9OnU7SPPsbFMDEX1ikKtpflpWEiN/WKlWzvA
9J7YhviWPmz+6f77qpPXOahpUgWGFgrWWaYc5egBLNFXBRB0/enO1b1Mh5gxIp1A8Td5uFna1HWE
rOUQHiCbqYR/hKsgPWBdYLKfX7/WHCNbpb7GVArWjM1y/fos6yaMmtbAwReeV919wDMp8Z5mQ4YY
BSkV3qTghYm6O4V8iY4g1tuNaAkgokQUyEoBM9C+9c2K/WC6H3/+VZNnrStdQgqCEh7c9AXGsZp+
qOoxy94qtlL+S1S5Qu/5oLs/pPYo7caKuJH8pjPcXFGBuAtSEaJsSH+TNyHJcuWU4xAKMYXAKCFV
4l1kJm+ySQiSCjQdvvRNu73xTuZW2qfLTnftwNQ9tGVdeEg084DfQaifMT8gFmdZSs89k6o0fhNz
70CLDgjqNrTlqY2xKmgEuFnCpOP6D5ptF4npQUQDGRu6+uR4tKSuZu7FD7K957h9Mcno4CzLteeO
9KI2wC0rQA9ohfiVqKeEQit2I2aOGwaTAMgUp0JiZFmENUV/a36110uaBDPYG0W8uv5TZ9EEUBr4
TOz3Coqwr+vZ9+zKayJO8kCwb0rimER4ycpusgWIm8NQjnKMYvSm79Qc+wh0iGaVTCOWy/ScMatQ
ktNMCg+Fq25Q8zOwxA2KTHXaMrZExd9jneC0yz57U4I/DXEdQXV//e7nTpzPP2Hy2fhJI4e4qkeH
0j4nXbxg1iM2ZG4cZhCDDsH9u37F2aX66aYnqLkH2U4fJG4a8IYhjRkXZFDhqmrVCwz3brzcW7c3
qSIGL5WTUZSWAkcdDXF7ovmUGV+AfENhGNsbwPTsUYOiEX0l3s9M6ybLacRrPdECNn2Y2inxRDWc
hxp48xjmH4LnQbl0u4a+/K3ftj9MNhzqUexVLlbHnw64pkpSvcSl/RARYqZ2wSbUX0Ll0WSInmnR
2bYYotUMG0BnCuc4hEyahTlkk6wY9yAIYQixNPOj1b3HZA4bzF35czHr8gn1kU9a/i6wJZaFB9fj
woPA8S5nOopSgmqQytsjcaGkbZbHfK2zjtXWJfDSOYtDXansffcjaO7DV7/eSgfzR4poF797Z2E2
p52QnNF6QRAjJyhaSpzOKshZUcNTU8GHX7CXi3F+/K3U+P/Sl0oawZwRGS35SXea18oB48x3gdyc
pfRJCqR7rIR/6EpF2k3++r9YvuC5mirizjkEv+4WnVkU6uhQlyax6N8rBoEcs3pNg8TP/r9da7qJ
xlU1GAXlIAMvIHkX+2bUD1C1zOF/bIUBlKXjIoL9raPL5tR5O/Uzg6jtka0oWfuEE6SeQGkiGGNV
cuMLuQidv63VT9eanJF9GY3D4PfUKlqzHdaa76wtV1ow74AhLvFSCcGT/modRvBJvM2T/tnwzBdl
IHTqxKnWlMZaCa1Vo6AClcuV12rrvGufRdsaxPne4cv28B+I9PyHoncba/yBBUXvncqiXyaV/CsV
fGbI1VK9EQs2tPCp5O8RCISIbsBilawGH3a7HC89hYmpYT2HQs9FnagnRDTXDEIV/GQEPfSV0Zak
tY/aY1U/9G68bnVv7fs/8jZb0K6tBZtKepdsjG37YGeBU4stVYJsmXp4w9A4Zhli197ejqT2FDVG
exC6vH/knHWWvGj9dwfl+/V1NTtQ5kxG7ymwbPQXXxexT0pxqpRUKQn8Mm0odrlNckbdI9s/NqG1
pUo2hKNl6++CgigY17rv7HClKAMSXMz4LGDex4LKqk6OekFSDrP6jsmr6GLNfFiY+mnQnEXQH/MO
22z5Ve78u6hO18i6ca7Y+M6wanH5Yzscm78RfpS+uQkwsukzead6L60d7FwmF33xESMYyKOX6w9g
/uT99AAmfU+FqtCWHZYgcz27IkcQ7Dwj+WOpk6Ee0orwnQmuR/rKhA+c8qb3vD7XYyKuEsZfCH0R
WH99BaYP5FGXHBN2xVSow5QAD4vY8Lf9L1iZjbUUuisvztZoixztOR9h2JFGxcxB0H39N1vfZ1a7
0Afyk1mzP8vKWg5+t+rS4SHSz7V/5PRuweaVAPerfG2AZjKz5AWoF1IfZyETcTRFS6EFJNbL593d
eMqzxTBmcIaJvBiTjsleqaLgV0adTQX4F+YKjZdQEP1TuFZjLG5eCE43Lirqh2+7y6eLTjZNLLGD
PCmoPGvrTH6M32/jbpl9hD+8cOtIf8EDQSOlcA6Ll7whNuH69WdRNqaNmnOBT/CR+/piG1eux7zl
+h3HJgFLzSmHDhVa1tZVt5bzDG1g49TBctBelPrgoRwDescoh5qEUTIIm+z9lq3mxru4UE2/Pxam
gvw0ys2pIjkJ06aIxAYPzYazhHJPUBYsGG+AwpYDhyvYyHqwNcx97HgvDWQRT8/vaPBS9gabCXcW
yau4kpaVi71I6GwSF432+AIs05OxhUsTQ80YEC6B+tmSSa7Fu6ZOcE5edmFxBp6jhq41ea05WHxA
xtZhTLEEEFQEWcTapfgvCAqkLQmld0oPQb/zCeTbUlwEJPloWrtIP2p7RbT0MiSrktNhkYL+ZE6+
RIacgN1b8B4N9UOXjHXkvXZhfy+FZJ8g9uyDC/V01LwbL3x2yACQ/a8nOznOAnckTKZvWHDSkdSy
pa7vbQqnYHyIiAlkK+wLd5fLeD6fTKsnLXitcRqUQ/Rc8ykLkc31FTi/uTnAAPBu6b+cSU1fM/hx
i0GET8GY+qeBQL+X6PQ0Qcdw6pEAWGHz6YFWps4fQmFu/ADxiU3XGtUvWAvwOiXppATWA7pR0gcv
uIejvaftHmFgpH74G9daG/IWHK0mSYlK8vqF52CQz9ed7Deu7idj4ZXsqekLhQKcc8M66f6Dkr8P
t9wi5/CGz9eabDOZJ5d6DJVMfOZp/BSjl1LbraPfaGBmXyYGS5wQ2JUAhE5eZuK5tdVJpG6CtnBi
MjViJxXZHoKeiFwFCAsNY4qdTCfDayaTyXm+/lRnOxrRVPAf6l3ZmCzwIsNzXzay8OC5P8nPzTuD
QCuGZYp6Znaly9E+MJPnMPxz/bpzjeKny05XUWwZAdQXVhFMET9YIxiB2g5akd1ybpxTDoicpP9/
g1POBAr6FuVAy94Y7ulpkIiQpDMq+yqR7iX1DLQ0klgRrx2ArNGCJpsq6MibZdQ9SI5DTBmB0G21
LrTz9ScwO8KD8o3BFB0d/5m0r4UrKdnYpeGBIE2BxDOGS6IB4574Tm7rjeAhIWjA0JKv2S3NBT27
LxOLAHnY2FlOCS/gwQmapRwfLfNW5MCFiv3tM6d+gZGIzARh6deTzvI9k9iAHMiNLnPoslMouSSo
K3si2lZK4/1A8wQpLl/1kfkoMem13V2mRCvcsYyUCQIlirMFPmT2KkXZ2g6J2VXhY9ZLcoIXfmj/
rHV9rTO3dXUUxL2/k0lurcpt4dxyYZ0de4ha7P/dy3Sx8QVmrmbwmfGBjYa+1OFW2u4L2Yq/0AdE
VPxbck5xPS+eM6WDYnjL6GJ278IRGrRMxSDQmKCquEMNRVX4F/xScY+IZWBcS1CmIQ7+B+PXudIM
ZzqchzDtc2x9UqUwWGpqvePjQgnOhgJKyNfcExOZv/B6Bkagtn6j75vfRz5dc7Ka/SLLWuJ8OSiL
Uyv1HPVkYhhbyxxWtGMVUp2ipM+9cRzOTuqwfbExeBciu6nhU28kte8r3GqVfSAurdrsEeIZKrSk
ejH1BAVEtpA3kmkvxnHTmutY+h2CetC8lPR7wsiZPE4r39qETXfWuzbYKwefArOUyS9mZroHcU5l
UviGd3Kj4/GR6DQRWnSTsD+7RD7dyOT51U7XV8j6uZFkXRnDirtwiVKl7OrUFBrJy/XdZ35bhNwC
jUzAuFMniJyFOrQwhA8QtHelFS2A65A2MCunJxGi1ip+8mmGm0Ioq8biz4h8E86PffT6Cz/+xu8R
R923/ebfv+eCgX3CuIac+KZ+5PekpQqqTqPW+JvESX4El7bT3wi5dVDZyHkyshJOwgRFR/VMKtP1
XzL7IvBrBiuxmZROHZM6UwkMq+GHCNml9mGwWiDDAlefpKj76+Z0Z7bCNCxeAUM6lGRTGosh9z4z
Kq6n0Z3mubEraq7YvUnk+GorAzO7lH/chePaiHYxhov8VbuIoneIz7c719nqTrALCU7D4mUqavNU
qIOlKnaqYW1pH5Z/FhY0sNcXVvQ7FGbEyqtCNiu1fV5LC+HwEKs/bdvDmULfV23y0xwehcDFA2KA
ZS/EiA6D/jJ8c/VfY85ZYj35gblKbTw9TPSJIcqn2rwLfFCD8D10Loil8Bqq22Ib8tL1mGBmYpsl
/UYpeyGJfltzwsuT2C0GBPrkm0s62wnlPqAICX1v8dMNwnXrvDcKCvCqux+6J0J9llHK2SZaXJx4
1ALxyq8CJa7B+GdU6zun/aPApzVfg1LfZpXEJN9Zsd+jNsgWQ08iZxCteu3JwGslWgtNSU77xNJq
h/Cur0GZGKxJ2aPPaa8QQetk8rGR5Kcx+xOMdEHmqVKIwYnURau/4auAuNVYtSS8mma6K/18EyPn
0vI/dYhbGthvc1bkuygjble19hrJdR27fdlD/6jKG4/vcmpde3wToEmywoFUatZKI+8JT8FGPWOI
/YMFRPoUBt3BL0mDccWoJSqfLHgp+DrJsJPg5MaNuqgJ/bV+8yUutZHQHKfgTd8Hsra2DUhr5Toq
gUQSZVHxlzKbHyQ8D6yl6z1Yw+9K9LT1ofL8ezlsFpHZbQLmkXRhej0s84UCIQPtcdH0K8NTUWI+
ENa4rAlY6/F862h1jduwjyiJvj0PaHcQylGo4pn6tWTKrM6wevEl8zxCd6N0zKFFkakfoa16g7kR
YMz1zWr+2P10zUllYWqp1GsMuEQdTWMqMYbDBCpI3ti3QWFEKSNwu+tXncW3ICD/604nfQvfgdu7
XszEXVSkPFYpz1bh0N05/VNSvdr6ydbjHy58ikGoqBxy4bCvSqiqq7pax1ZHCDVUJAYVREJivxjc
O96xYHiomcggT3n7Qy7WGTeCOJW/RKU8t8p3DsFR0tf47/imsUgQzguwYMBpABLYQpX/2Jp7405n
2xRiLaB5qyZ8vkklJTdqD2DIDkG3XZG3kBSLIbiP4dxBM7z+UGdHlfTT/7rWZDdyvbYr8fSCmFKe
oNUtky24ByUUG0TR7iVpQRzaUiOW+fp1524RR3tcMpguQSic9PNujcdv0JuBaEPgiA393qvXpfnc
3JpCYCAx84GIeDgOOhQkuGJ+/UBqdSQREifIgxHKC9Q+pxqx1/C761H/+R9yL6TQFmYMarmufAeT
i4+KcSXzkZyMc5D1NYewAOeF4tlj0C2GuYlX7UT0LXFNEMX2UgTA7Y93ni+9NIjFIpx60SLiGRPv
9MKmysejqDTAJ5v4rrSj+0GFKhBvB8kA/EqVXYyqGmrlPwpgqw5rCtUyFtVQLStC4o2KHiffdp1N
rDJhkqhum0ReWQxsWhTcwnNaVCkOvjIeIcNyhzODsuFIfcwk3K4SsheglOfanxiOfpgh+Dh7Ntlg
Q4HT1SlWf/toroXSbXT1O2u8N9Hy8A9Ws1TDh7rHONfHXAi/UrhRsvnc4/CvYM8hyHsjCaBDcR6a
fI1tIflG4M3WUdBxMmljtDj8dPjm1/1aCR4d8+zpezEMrrvlAJkk+DCt9L1AhwrgIOZ/ov/0ccCy
CUeV3BZ3HHdnGcD/ZBUtJO/NGv9yHmtvXTtHDzeNIl30iP8F/QDKHN+iixBd8DKCdY+ALEFy2zTD
su7tNR4+F3OhC6mceLo4evdA5CM4qqUsRF+oprC5eE/x9M9xK6pj/reUEwaBnSEQZPDc/RYq1cTF
cIQRr4hVqi9zSwwtEbgvmhFvHABIz3rpPUyPsjUwBrJnMRfi34cyu6iHkxO8aMqL6h0c/24sMNZg
m/Kbt1j+hx43S2jZmf5BIrTqoL2Pzzk/VBL+OPyPDfVoRmTaVUcOgTUqoZR5vsPYUuyEmNLB57JS
DfzT2ojiSK8e0FkKC6aRwgB1WJExehHmYuqZpGsUqScdaQNw6AhxhD1Mk1/FGgLEY/sOuBFRhsIe
SPCQwk3T10i9/+HBjhTTJrbHMS+WhNPgsvM4Yhrbmo8aae2aKa1Ts/nLLLmo1B0E59DUzwrtjaw0
m1wLyZOEJcp604KjSYA45ZqFMUA0OPex+1F1H5VIkCZS3uD+dKZHrfoL/fZCLffigXVpskjwx7Mk
iEAHWyuWl4eDIBNyb8NY3OU4rrTHHJo7fDd8sJYanKUL2TSLsM2EHma+ZPYfv+y5lfdRf4/xAmJ6
UQznms802rOvm0rxnsftJmkeMnD2wrxBrZrd+z5tSBNMcRwkfcBrgr2veaPr+2fzQ1d4E1CcHRxg
gqfy8WEXAv3y69bHC4v0JuFKwrAkzVjpx1i4MBvlQnN/q9rWAwHTtowcKVsoJ5nvgJLzhyzgUd0T
UCT8W67v/LPFAyo+HMfZkGHQTU63NPdD1M1qcDDMO3LmM6aVFl4Ir26e4X/E0Hbn3GrYZyHPz9ec
nHKJlPlpWnDNQtkCLjaJvoQjvChV8P/yqA2HTFSR/q7GEtDw7gx4kbeYe//NfeuAI5hHIHwRLeCn
XtNSgTy7QBNHHp2+s/Rwph7Ul8Aztj7nBfLDSyRQoNw4audaSwY0Bg4maGzIkfl6XVV3+4p8ZMZ2
mAm6R44SxdjzpRPqIbU3yon5FQdpDvt8YHpZnQB4SE1QXxttIJTl2JQsR6a0esLuW+7F7MdKzW1b
f3jGzzrFOJNaleXHHN3tuuWdGOYkFaYm/bLsbiBFs4xwBhd4QGgms8OpCUTj+Y4TjijnXLZVwZZh
tKIWXJyjwivKncjIgyAl+R+wcimeOSV9pv4DcdE+c84krc6UDwI9KzMmRtIdAekIKu9rR13rdbUg
eniV4nbmD/7d9Q9m7v3BMyVDCm0BwTCTj7gMHY+ZO6pbvGEXXdltDMkWjjui37WTeAU8cv2Cl/py
2lIgiBaJm1ArvyX2kUqV+9gqRYfe/Lsa2EPdI+R5CiTodOe8hbucrrrwPbEe7RgX7XSnxc7Ca2iO
8hZ+v4CKf1XyXzVhbEP6VkRM7rCUCSheBsTCwpzCVJ1Fr2CmKtFBwtNpkuGhk7tlm1iQJRBLUGcR
04j12ELk1oljVDgBQowoMwwPCSDYGn6+gq7NSJ1wNMhEANVp3m88o9p5A1AnQzDhZnD90cDd42v5
/mzw9dJI5iGfbbJ7yTjM63aLw4Xwb0h9Z0UYRoJJcK8Zd1SVwuVB8V5cfrBW0buPwTIJwSSlex+T
lZJiLJb2SfQuikkTj4yA2CRT/6mmuCdiGUfxdo+j/i7EEobTVtCWRjgsZvqElnZRhdHa9a2Fbb8k
AzKrqNhY0TMLV9Q16E6AbiDUM5lnsAHRXpY+KFTEUe1I567cSFELPfmxUtSDbmJC4eFgm22EfY+o
GyWFBFK+DcZDK51qLKR1pjJKMZeyKAiyQYxLASOpfu386ILJ5QffJttaDRFUDEsdM148sVSefYoB
NoRsqRvPffQm/jL+CW8codyTg791Ks8s2uq0UUJoL9pUvjQKD3BpqAW8VGEsLIo5BidAkaXy1nrJ
Ctc+XnsfJ8KYMOJnuGXKG2BVBG9afpD9fuNHyaqLEelB9BD2MgL58KnhOt9eGuQSANthOGGCGsT8
f2Kmu6pUHCraHsS0MKH4S2MN65A9nxwZ0K9sAsJzUeBeLtFtwqgFcysLWV6rvMJiktEEhsxERGdI
JWgzH45POAMI2MOEacrOxtcprAxC96Psw5WwHcRsedH2O6tb67GxDJM7jcIMZFd4qmI2UZGoLJx1
0GW35NPbT3kqXebS4nsPtOIJw7WQe4qo5osI6KfKFsLMJUBsdH2xz9UpZLfqdNwgkngpfj04sqR1
9BEkSYSeudVL14tTo1ZemQxdv9AcGomsHydaGI6w4C70rk9HY8xYLmwaSXBnaGIy2hCP3Og1npjo
tijpxcJh/cBj/afi2MWI0HqFxiXGU9d/ywycokEyhoNO8DUmGJPdFqy06R2x20LGg7FWguVA9BYr
09/n6FP/g8GJOIAnWwqXBP7EjEXE2E0a1DK1SJ0RhFlTEWB4lJARwcfsYZ2xZvnXPUCG9y55N86V
mdcL3E5AL2Wcxukyeb1RMMJeLrisE0Ixax5b92dnHbNW+DXdGkXNXUvMwQwTa0TQhsktRo1mF0bJ
iWLQTPJxqC5qQA/BmnIUX9///BV+vtik4InVJtItHGovkl08pnOsXX8D8yCSD2tIcjejquZe4OcL
TtaMXTlulxrQvYUlHvAJUnXctIX5SYaFLZsWXz8L9aZaeG6cwvwJCx/xErFymdxppyfIhTW+G1aO
SOYzjNce4rupuXtM+zcZxBeE0mmoQIxI13b3brkf2fDkpNUhJ1Y60M83zSfnxp5fftPkYTS6AQst
5jeJcYqvyc8UWhacoDKxHxzKp7C1Vzb5BdDJ8JkVR7ToxmnBbm9g/83z0TVoKzaKgSnTgTGAErce
v0X4QXOYOcSlGxj3wcBDomoYKck8aXGXBPJqfABfwyarbhb2eBYHkvC5tQb1f8Ef5/lYRDigERVS
76+7qpnJZpM3Ns9HxmCoXO4i6d0VZvpkcfwXZ+fV2ziypuFfRIA53IrKtmXJsds3hD1jM+fMX79P
abDn2GqttBhggO7pmXaRxQpfeAPt/2tydedSH2I4iDVQ74jKT3NAGO2KF8jwlKhoURTIueIhvtJ3
Q91fSIBCF64TeREQEWSEblN+XRbs/HcwFEPXBQWQX36+sxqXpVaN1hHh3Mhz42b0zY2FtT01j9pO
IcIdDJjTpvNMFO0TGqmRdDv6BJUs0m7fEqNfPiLOxNTwdHUHFRswTQCVfz7Q4Fl1bQw8EFAx4hw0
duDToLcOLBRK0eWxxDl6erx/H+ukWN7nRV5K8GZEs5gOMK8sDEL+jTTmj1c6mWO/0Wo/VcwI2Wzh
McMrCVolehm5NBdk1ssvdY5M+WO4kzi4GuJY82xBvqODC3IHWBT3pEiZuKiJ3wQ4j9Xl0MuSjWuR
yTkl9B+jn9xdvmLFkeMBdQWNAtyAnIQDt6THZUfTY+/rc0eI7+EDizBcEOoiURBbWkck6fI8nL3Y
0JCinUd92TqlyTWD4XhVBDTTcJ7RQ0KRoMm/BEw2upJZn11FpPAc84KPoZ0c9Ybq1YWUMBBA3dzL
ED9vbijfInJ/+YXOmV3QmQQbZBIcQAQ+WUcQmhDlcIBUGFwZml5vwgLNPV4q3YkMpfEcd+zKNfqJ
aPpr5C1K3i2cYtUWzlI4BGD5nfi3U924aVbddHUo6GAT0h3i84g4XnyIVhfOVLUrAEUph+AAkay3
iw3xL52ldcQFFoR/dc41Etm5dsePtztZtqjNN3EtkJWwU1m5Y+6i2E+vA5kvwQhn0VAi1Um9Ls/q
2WXybVJP1isGN5JZFAwL5E60E1BQBmJHbQ1Q5b852hxoqciaiWLHyffLWtqBqGIcYUfsiwRMHyMy
Wh367tVw+fw58G24kwlVKmsaogzEVhFgfVfZS1wYKIUfsMQkr9dTUqaJb4z6Xm3/baQPl+f1T1dM
rAfYE/9525OJxcLCsxIFOBtS1/Bhh/GWlKv9ssobb4kElF671aeChKLaX5nmo3vY6bFOBwtQtpDD
gJz18wrJ8jxoDB+EnwXlRKodWhdQC5unIPVX4kjqYb2h/jFsRcW1BSDuBIu+bmZWSGe9qCjCRjPc
LZcySv19c+MM8pKUg3xZLnUkAb/CnGYk6iYkXxbhQYanHcqBIwlzw7luSeipUl/DDHkB/DptE1h+
Dr0G3R0I82hU13G+itp0lquYh3R3wrU68d+CepgF1lZUgL20mWmjPy/bHiC2Lz5XnXIf+18ZDmg6
mSoREw0NrpBpQhoQqdsoW3TDh+e/O9UnLHIR4drap1Y/iwKNeMoYvoPAUJNlW9Nv07sH7oN67Ba8
NbdDDORbswrA3aL9hAVCsK0pR1pjTuVoQlXPRGo4A5HwXAX5SqgAXl4t53bh9092chNnetx5EZpD
t8jsshHhWkFIEsD5q5Q9VfyoP1YHGj4o7GLfjU/Gz9Xh+JVmtxPrslA4M6U7zQEvEIRYBu1Vfef9
FkUwsSerlZOinlILF3GreutvQG1SHYMhh/kPoAx5W+oQ0/aXJ+LsroUupYPkthyH8Pjn47WZRfvT
i45waqE2wRFM1V8HRE49tuueId745aJvX6rQvhI5nP0I34YW//1brh+1lY/lBdgBnL6oKmbdC5Ev
JQXUXS+/5LkYj7QIUJEwL4OX9HOgXp46pZkw7eWcp5igoA0rVJvIAsKX69X9cx/8+2jiab69VjDk
Zqw3jBa37xi1zABcCvaXo90P3o2QEBEC10VBd/egsYeZ2stvezYkQtaC9xVi5ajP/nyAos2crBxZ
cWXxQi/fSBCQLd3SXPYypKhZ9aqlq7De5JtUKY+7j7V3NXo4ex5/f4qTacijSk7bRgC7S1FhZ11B
f6Ys6NVvCKlRwKl71ACfycmud5bOfvBvM3DSexgdSNeVwtjAJswpmXPqTakjlHVFje4qsuDKjP8h
BVUlcW1iRgTypkPuJj0YtAE4U8SBXrdvVr4VmDkSGqso16KCBcpc0qOFT/VcQLyufH9xr5+eOAib
sADQUwNYcVpikdPCQkM7uq3qLQ5ObV4hY31c+MRookAsqgGJzD3EJkgOMpZuwhfiylOIW++PpzDw
LaaKBy/oVC7NQBjXSicvFKoYwnYl/HTARihHjQrRhDbgZqu1OPeub8GzM2CK2h2huInZ2M8dMMVD
EUbVP2NTcPbHwh2lABa8JzR6QW+y94WAqyg2CPkh9ErLa1bh6rlaEC4JyD8BZST8OvkMskzHqEuw
6Qb1jZ1egPQ5Nl5YRjjote3wurcLyIyg7kf1MwdiUQD2p0gkUm/0e+i+irru5KsuMqFXrj/77MfB
QA+XPxU24vHZv51R2gTUtUX8/BYM5o2QE0f/R6bSLbDJQ6XfmmDfDD3cGxnuXVuSOBQmjehdSJkb
JOX0yFlYHmQfcXlSmxcz7KFp3wbR0U2ERgzmPivdGW7kkE67jYvyngslqT5p6CH2zwcA7kxoJMyU
MqgPxBbiXKb8uxRLlHo7hEKperVGSlqUu5VshSnMo/fhWUBLpnEe9XAoxmaR9uaBYZf1hGoyOB0L
GpT4PapTOQAOUg61+0o7YNZ17JYebt10r8TORB6cjyB6G5DPCbhK0Y1q/HUC3ywhLReCu9e8289d
eTZ0BqovmAKxOn8uzHRIZTRDIE6qED5awbsm6RClSPpZV/bftaFOLvbACYzYqxhKALrBaLQu8IzA
3xNFIp3LWeyl71mxEGcBrsQCbZEEwhxaKOZdfpRzhXTbwAKJiIX9cPrSjTpKQzCEoTiN/Wpve+Xc
oNkf5DukqsBeXFVfE692evR8H/Dk1bXctqQJ2ahb35FngslNj1TwVgwU0S6/2tlJ/vZqJ1dtEzcI
4GeMFACe9rwU8YBfJiBxOkLptbGOkq5/vhaOUvj4AB44ZrTfNq2TO7lSZUAXEFdMqJZWzaFIDwPf
S0YX3hKKjyDZ0ih3DZondPoCfbi1ZE9kfYYyIrZ3x73oFhh6eEYABwMmCkJQGo5TcaQvqwHKdbiN
aS7FICMhnEGeACaWEqm/CMt1YdoRC4zZv7HvQcf2v292cl53TlUMdT/xZvJKbuNFE6hrAKQaup7+
XK0eL3809dzph2QvnRbSNQRHT76aY0hG3TpAE4irBernSH4bACoP+kbA/0VOJMjEeAZgC4W/jXIY
yNNV0joRBVM6d8hwhjsrCo/9OFHeuvKI4iD441t/e8ST6ImWclCF6hiK5pMwxOMOEcDtiI4Qmi2d
WixKHVOEvD9oEQBsp7kdR9slrsB1RngACw0ANZ/mgrFA45GzjlhLVBttwIHQSi4/7tlg7/uMngZc
Vq5FiTOElBwH1hnRT3VH87syVvFnxvWVWxusWQS0L88MlAm/rowv7tIL03UKIrU40+s+Z3zRcFbZ
DTTMEIciZ8WIp6ieZa4WdGEvj3r2XENcEmSu0MY6lWCWDHMCvt+TVlSLxJ9maJyVUgObYCugw+S6
XCGXRzwbaCLsTAtDJo/5Aw8c4cnXa07FRqGi4GfWosnXXWdtjtR312ytbcRRN9x1w1MGF05L3MrI
UDq8zzAAuvIs54Ks789ycsqWgTch+8brE92LECJQKR9kuf40Bt1agEALjeu9/Sii4haVpUPfWW/B
pNKB4qS6/Czn4n0o8aKPgkGTedrA9KNRxjHXC27xkQFGIcv9TJewHybh7rdYvF8e7cx3J5dnKHQH
YLidqivokhdlk8U5DN6XjPIfk2pyGkI2SPZXm4pHSvXJ4ha1A0XIiFLhOhpBfTv3e9WTcWDldEx0
18NIR7TH2NBdWW2jGB+hvnPrSL7LZBpo9Somw6Hqj8yl7MVfovVGQVrYMdkoMFGVLpr3wu7naKPb
xZcOKYJiIF8wpfghVCEyTNQKnKNAOwByxXeyXplZuZhKVKPsVRPjv3CwxhvfiBaFXIjMqkuR2hnn
vbIaVXOTtpjqtr+KJ5pMQmFVV+B/OOuiq+5HZV2lT0DYDWVaYEn54ql/W+nGtjN8J9Gp6B44vHTM
MIlHqNzFwCb6aQSQ+dkBrcoFwx01196HmUGXKhcey/6uwEEpBSJDPtv/ivr37D0flFe/kBdpu/X0
T2GGGBH1dWjwiYKutrq8GM6F+TpQBYNwDp6+fFr37zw9sUKZyyRWNtnYbqE6ClVRdcruJlQ7HetR
jvlAeNlMBnPov9cYAGK5jOHQ5I7QD0QELGY/Hj909b10fl9+wHMVHtFuR27TAvNn/tEazoZaGryC
GCV6EKFuMZjIK3yBM6cWp4XDHE6KMPL1vtLrknXnfICQ/KHFSSAkw2k/udppRPmRnHEyN1hMFam0
aEZ9YU93wjuZUNS0+tlkjLe9li/irBa8xsjJV0qE86CM2FRyn7d4Q4Gvr1cqOkgJy4sSUZKqgodh
ksSKsB2+JeFOq7Vzv51cL4nw+z0ESeSGxVfZozKbeXei2WBRiyDSNtJ3ALc2JeocxLYCuNhm6NGu
Nr/SAPYz0XLoAX4ebxQJ2FkiBKEonsvWs9CaAvkm1jvaG0cP1OwQeqi7BXtvgC7ZuRaInUZAJ2iW
jBlALiXZpP57l5qot64AnyJ4HM9laeuHqQvWHq6luqcqRXpFLtAmhB/07/MNRmCrJNRXEj9WGMUE
O7NLNyo/0asFZPSQ+sZtpxpb9rwAVhWNM+/SyJ2GTzPXW5S5Hsa4W2oEAWXuLHiEvrGZ1GxOOqeh
RodWmDlyOtt/HYHX3oaIa8TZBLsu8TtJe66Z2jEfdl7h4ORSLE2jxNgwWArvBgMop4TJQVlx2eev
on8sgJLTs+L7t4mZr0z7zYmjmQR8u9UBhAGHg6Q1DzTnIfSfJxnVcsNc+EFxZUOeo4XpAlOMVr6s
Iilw0h9TcrVucavlWi7MRzuPt413p6YLBGJQs4EBjMcGtXUBcHPa167HlndVlgD3g3WfvYfqMBe8
V4EktOZg0Ay64UyYpw+o30yQvkYwjh3AtmjjEIOL9MmpaeSm7HEaYg4AwLDo3GSkVv+7KzXYEaLS
eMzq8QqMJ5zd9oq1FxYJCOQtjurCfbVmQQp1Eh0jsMv7/8zdqIMmoghCz52D6qQMEcZKrU9jAw6X
pkj8LhK/zkUuDpVGM78SE4jA+Y+bCmM3geYWp83J1Puq3cmRVR+j1iA7lNEHCqhUeK4HyEelm9Oh
FECZNur4ZA6nWpg6QeY/p5rofRzRNixKf0vLg5tYo5cgWAwJtVfCZoBG7dxod6FUz7kB06nGj6g7
GjcaNPiEWBSOrA2WjkiYhIjVsd/oBBa6PPeL34EfwEJO3QobING6oBphq3sZp/h5Wvs3ARWa2Nfm
lsYHZbFQ1ojMnVTcCvSC35krGPCisC5uYroLXvY2cg8QKNRydhTwAsFHhG6i01xY00b0iLzqa6w/
ahysNf8d7xIus6j5m6jZk8NH7Fli2GkF2154H4QQJ0LrcHnNnGuOIqn0n9k9XTS5LKl2P8Xhracc
lLxYY1wm4e1RsGgV9fBoJ/2s0dKlIHdeGflM4vNj5JMlFLdB5qVyRu7eYg9W4ZhbQQ4x6SfVMxHa
sDEpZ91K1TPKFEaZbqqRJhNn+//D5ehMVvHjWU7urmCcpBEzoGPhAnfXeZFZy7q/Q77L9K2lUXwJ
wg+35+UpOLeJvs+9xib7Fu75/Wg7Mmrqt3ofCukhhAKGkFPf2PwrBgaAIBz6hEUxOcVJParwY5Xw
ku/MDQpbimtI4HAR0aIJxYDcxgSal1/vHDHgx5gneUPlj1UZawk1MBVbCHmZEXUIiDO4DRGLtiiH
sca4Saweh3WuR6qzAh1giwg13AmmkEBQh6iV8a+XH06M/cepAoYOTzgY+CBdf859mtaBZAYcYJSq
CimdU/yUMuzUrwEF/49J+O9AJwlzY7TZaHWcyhSE+16jOfiSSW8CTg81eGMNJYK+RbC2qnDdD6z6
apyp5fA+FdjL0UEXsGLUbCdfA9uzvcqROIoM/N/z8IcogFxrQ2bZ5JmNKMHWvyI5emiL+q4Hc02T
OYtuyniTdslurO2lBwgF7/kZNyzfkOYxGbCRybd+oN2CPx/T5l6UdGkZC5qE3gE+IBbU2me072cK
S7v7Gvp0U8rSsu9LoNr11u6qdWWad5CRqLb8i2+sCQMXamiIspycMErlFRaYSKo/Kkbqe4pjjXZQ
EOy+PMy5e5fk8D/DnBwehZNnSjmxjel/iIISwR3zQjucFi8d1cuDHTPcPz4YNCqTgIc08RTfWFoR
O6UShwZXjaT+3ST6Cxs6cIZtYKizoU73GhC6yXDQSfZQNpsWVtQtW9q7nW3d4/EqcARqNa6nhPuv
2nra6EqEdokxK3qU/bDZzHfd8NdI2GsWs1b6HGLFVcPCTY2WkFybpQ24vRoEQZLMe01f1iFlfJor
ZevgN6DOCzlbVrG3KB0KlFyUIdU2mn952M1U2MyN4i+Kepno3rY3s2VvT7Orydo55hVfnWjIhCRP
j+zko/SxRCdYpl5byqNYyBAjVMCdXPZ9s6L7HCRwkKor9YIjpvmPj6NzzKqADA2IND9Plb70e91u
uEc6BmFWBFlEyMZZU++itjUv6FaAP1XaZ9FHAZrp44wBi0AU8ppIfyRPSxHTHYZx0Wpr8HRqHcAE
uTviI1X1RjWqjSh2oNo26zJj2RXXFP7OLmbEM2WOAqAMpyIhaGhXXikxbywUHEzRyopDWfA1JH97
9RA+2tT8OV//He1kh/YjZ+4gRhNSJKmHzPjRqNZKA6F3Doe57NdGFWyS8QPkBBEnZYiVJcHQdLIX
IcoCLmYmmj9JlbpyIW0FK0Kgy8E4X689iqe59LQna2rSDL9qRLehainMzqRkiRF394r4KZEoz8ea
un5xnw2TDBidhsBtoOn0c0nhaaI4GTCS22PloH932pvAS2cJWiCQdVWoQaxmOX8bU2PuV5iir1IY
zXR7L587Z9cFaGLdEp1WdPt/PoYEQ6PsCwpvefvhGSgkCsCneaMNm6v91PN799tYJ1dmBc18aCZe
maq91G1LqrrRC6EKFV7aFmLbXgWOnA3F/jvk8ZG+hWJFOvmlZzFkpn8hfE+1HXKuFBxY9Zfn8Rzv
RUeC538n8rS3kzsZrYokCoW6oMjicf1EM1ZRm5nsfwrmkXCspY1FmxSVGkjaYvsT9VK1ufwk1175
ZGFhB6sT//DKsNkIPmWmlWuLZFGEYJeHOtc10LEzsB1cV4HnnGYZ3UT5uMz14FYC1Ybog7JXkai/
Tw+wun1vZhqLGikVuGHWw+WRzy1bHNUwbzS4BejF/ly20NrzVk6a4DYuJ+KqcZ6DZ8UjG32bDOeb
y4MhSXvmhKBGSPFNxmzdPt2sfVq0cdLAJNIjOwQWm7m2gzRD3OduC64v5fPSLcfF4wBOYBzfOgHU
0e11pH7VACaaX2brbzLcwvP4tba0jVBE7qTCVSb7Ru2Hpdeby4SmB5ibNagaISHBByNxbMJ2A5MB
sQDKOS8SSjU+6u0UPLDKuDf7Up7h2IVpWSsv4uLLB5DeBvGmgg6IwaqqrFrsE8pp0Tr5nZKT6ug7
sjIl5gn0r2KyXTjlR/SAMRqzqh/mZTSu8ZsGi3gQsQ6RugSaIdesJTcs5SEDPr/JJBvmpxIXCyux
ll0Lu23EwtLxXFJfPYd6SMUIppMJFEBwDCWuPsccKBOaM2ZkTAeRlXYB4hoZ2j1K9yrelyg9RW8j
LeVlInAmIM3hXLhCKqW5U30kCWA2xibwBHQLhI82f6y1cHo7iN5KmKLRA0jU597IAEbRLRGkzdFr
3AgFOQGWiWBXQoL7EBLxYkPmFXfwk+XcTLxJXNyJum8tragOAlwQenORVK7EW45K+9UmRFRgEDiR
Rf2AqFhIt9oHam1dqizi/ncaQ95UnoZq7bVfgfIip/r6n5Kgrw9r4Y8E62cmt8iI9wfxLKLlo4Ty
Xexo887v7kNMUIpYWThlOi8aZGJWdiODrXmNpFfa0WAuBDQz1e+QcYinD0W1XdRi9RbUCTel8Lrm
loJUF1HYE74mWGwO6AVF4DjTPH1BTwFT09iN6IkKGzVxxZjeG/7UD7a1VhS8tZu3QH1scwqlsLlr
RZvJ9g7xCt1aeLB8BAaXIqFwcQZGMiv08KVP+2XdZcs8TvfeWBKDIdZBC5sF7IZEiOiqrHz+Xx7M
gisELXIOXEDgIgdkPGhoSnn9kg2KK2RaBKQjQHrCmPStrxZHB8SyOVDuzTJv9hvsl2ja+s7vUVko
Acyj9kuQv8uouxeaCEQxol1RBeNMgEVCv3oPfe0+HBCfY9LpkAQsZxwDhu4gJ2hqJcuGroKxk6a1
nXYzR+4XGUYb7Q7BDNm4qxEOSZGlhJ04xsbRg9D0NhrSIa0ZrgVl2YT9KZDYwlOcwzZJ2zVoaTWR
PtBFWdDoWlvGv3Gf0r8fRScnX2ZhzjgEHEUMxWEjiUaliJ/giCCfFr43Yz8XMlFpe+VeOde6FM4V
1CIBJhr/HJLf7tI+rsfQ8h3sp3Jj5x0iDxX7bVC9+upScOltT1CUY/RC8EaZc3poA9nmwTCkzeXj
+NzZ//05RAng23P4KrrhVQPhBxkayvWUPCRJ2bPwJU5VEvbl5eHOMZ50HbAGgB+MgtEAPRnPyHNz
SGDjUFKgWwjQ1aQf738JbJTD0WaAxaMgOMI5wL0JbmmYOlst+eC8d3vdWdGsuPJEYsTTgJXLFllp
PsefLmxOrFejnI9HeU5gmaTtJcrS8bASofNUJzPTX1FSACWQ4LN0ZfAzXWM65pYGBkrF3/SYyH6b
/o5CQTf08B/6cbyhTEsqgfGabElz+OB+cTx+CF25tSxJEcosV9FBZ2MtQ9NV5DrBBlqn+Ng0m9pm
UkFr8jmESQmBVm/eOPUvVIki/Sj2UANpN+lmJxSLNdCT+UqfWfb0Js6eyxMiotY/PgYLQ3wN5B5P
Az+9DrSpE9qwLA9CTMrzINHhOqNAQdsAevPl4VD/PzcgXUDEHjUaAqd4dMNP0Ctt0U6zvQV3wPQL
DZ4hddGBkhfI85i+m/PPg7grdkrq+kRkqetMS0NDosCVvPtjGxlA3iZ8sB7NXXhfxvdRj3jyNstd
c6feqYc23jRPzb56cvZpeo/2TvEmN7PgWTMX6oNjuDTUfK4SPBe1fQUdF2CL73LvjC/1A+SifaG6
xEbVo6a4IwWgOa7Ln/5b9qHvk6Uyi2/8D+VvjZYUxYZmVr+Gj97On6Nv2I4vnboMX2rZVX1i6Lnx
6Hxk2iIyV8qt/tw+25TPgBfZKB3fJMmTpi7iN/9BuQfRY8+83OXyquO9Nc6VdY1M5HxaKvNqbj5L
c1NedL07ZK5sL1MU4J6mvfdgH6a98lvaG8qN1sxHxR2kdeXM9F1/+GVBH0UffYdqBu9iRitvP+jY
1Myz+9RetNKD8ap480m9N/fBI/4XcrhL7zJzGzwau8SZ679zdTnhfoFlzU57IPiTXuK78jnK103w
W//d6CtLcHoha2xQRFZ/99FsOHQP9qPeEjyupJcxeWg+IqQx/p4e0n36VLeuE7jdrlKXmnXrPHnT
h3TnhAd0+dsBYxM3eJXvU3B5xtJ3VsU7Zjfgjh6iR31cyUDEgq2k3yPkj0BLv0+fcaF+7vayuazr
ZYkw/c6/78eNdJ/81qJl+zyhBOgs9WgXvZresmYhTcsR75X9tHOMrfJQNnPZ3wJpav1teEjsg7Mb
kfA6ePfVe6nN9shyqvdy5kp3fbuQ7/0nodN4kA7RutgmhzhAHGjY6/oqfIzDmXlbfwyuwTpeWSv1
L+vOKVz+WMIa4bV4nW6ix6zc+ovSd/2FNM0rtNOkFcCBaN4aO7tYFv1y6P2ZpqCQeRPaC9le6PpO
/j3tvKdunFs4nZWvYzTTMBF5SHKIoixeVzkU9d56KFVeNwqIz2bSrn6WHvJnVFPbdh736+Z1CJft
4Hq/jYfpQb6nR6UDJPPnbXfDlTveMwEV0NnbrFtaO/Xv4rWSUdh6LHblvhCUvvY1D2ZeM8PSvXfl
2+jFV+bpbbkfH/M9DcoUNCVeNO6wQ7sIm3Bllt4rv+W/WAk1Nqbz5MOI3HE/jK6sudqd+VS9tjgz
KbPmaZlPi+4JIdv7KIZ47WavUXKHdZ4V3nsq19GydGbOIeBo3iTVMlFWFUFZAxNohSpdxRPB1YPW
nrtY6fhb31mY8RzPcPW5gEi0iMJ5KrvpYsncdcoilNZ9t8j9tVfM4B2N0yr41WFlgwwJUDv8SCgd
0gb7pT8j9GYtY2XZIPuiIEawnLS7tiBjmGdI0ZHwUuT4hbWW7/YfiuHaO84XRBELimhLso9Kdsul
mmI8PZOrNWrfdAcdDOk/vBvWf/4Y3sv31hYuKOq+yqPzOD2WH1ZE4vKLM0k330BN4SlhmVhlb+Vg
CUyjCW80eVk2aJ0vsLxjduRFOM0niQWjJ79iTzdWqRUc1LFHBSTaQDVH1IlCJshKOF2Hql3rBw/F
kXHpVOsGFmo7b557eVY/Zg98PcRpB2SE41UnPdS4ElULws2JilfwbyIREFJoBBDcI7V/UlZT7FBB
ss8EkB7MSuWu2k/sxiYRzACuYFFJy3BzKWfV9Bb22xqSWrGdgLYNLq6Kl6+hc5cQ+lNwEunPO0Sk
P4MiCMN1kJTGsThOEIAgOYA9qX9uCMEvj3Qu3Ps+0slLO32m+1mr/wODtveMRKBjSXsCLSt8uTyW
c65haFqoWcP3EpfryWBdofRlozOYmF4j3av+MPcBscrcKJr8pXWklp0/j8jkMHoN1GpNEr5KGg8b
o69JrjcSK7wrvL2tHQqgJ3os34b5dsqQw86suf8XQjmNp+yEA32t3GXpoRaw5qhYO9lbbbUoKqYz
Ynk/PFRQCaIC0hg61SX3IclmROclV71tiw9Sow+LcXgHs1SHSOqTlUzkeWTeMAM9PIL1N2Ifox5X
k4JUV7vEfiBpyh2/kKgh6KvPdOGv1JguwxncwqZUgrAkZXbCvTQm80zpUTIf16OFFrGpbYfquTQE
/JPTzlTXIaXqNgIiRd+l01ntxpvVo3hZbGt5InOtl1f7qmeb2hCzdCErjSKreVKGl7og8ZuM5l4l
v4RYv0UvHofOQPCNv0xY33lY7pIVjldJ6udiPBRtHDApDM/++7naS7Xrw8AHih94dwJtovsu8Lsy
WBjTIR8/r8NExTo7DSoJsXGPBpxKnetkwE7V+jboteNO14J33O3qjVo/m3vzt0aaPAar7Jps+dl3
FLJqCj01iwbvz3dsVeqkSZoe9xmYQZRUvRjlDPWZc0TvTMKUa04w584QdMv/M+JJKivRK0xji5YX
feQ62wLrkdWBDtSKHXN5Xx8f/nQ+bc4p6DLQ4DHy/PlyzhhPZen5At58p5vZOm+smRMMInXi3LKT
cWE0LxUiRJ6Cb4p/5bA8CwAVw1qypZA5H1PM7zlT6+VaKcNW9bViFlUbQDYzNdmUym/L72YKkUE+
YTMXJB9OjMQ0lm9DX89bzadJDpmI7Fodko1MTQrp6g5pTmmkhBSspOJFQEFF3cynDmSgk1Wibt9Q
B7TRyaKUL1CTOyvusaqDo5L4ghXTaJZbgzlWm1++2R2C+16RV7GizsqqWvhlOWsUQel3FT9cqsmX
5iewamXXD+jOvGnKX7WKlmT4XnYwJtJ9kr5MxDeZdCcTLgcccH34OtUtwf3D5P1dljeiPuLBaJ7a
X5MVzDrh14rfkgWvh79Am7Bou5lRbiJkvYSITJm3HEzpkoOfybpTem0+1YuOENucUPl4kKdXz8Dw
1Xm4vEpE4eCPRQLCSsebS4VJe7LpBrmsq9gnk6Ov7KPoi0iW9Jxd6xScM0ahjEC5HIaLgYX5yVpU
usBSWgNum4donB6ilCdZKC8ognBYp/ESOU/OGPhcme/MwR5R4UVjt1OQGx6+EjNhfjOCt2dDCiiH
NTcRTPPVqH+OVKYzmFSoMMv9tpuekCxzWGWXJ+ncdfz96U+OiSxU7bGMeXpAyY1YkMYb/Zup/gQl
NrSLy4OdzXUxebdxNoKAh5bFz30rxYk8+ZJF2xLaSh5/ci3biDGrJtmX8hJQiYYephEJUBkUjTTq
0mOG4BasWYjhpnVQmjc7hJHmbeoMqj1JJerDwLPMsF0mYBQ6lGYzABtaCBysIJkZnyUrd/U4Rfje
uAuBvYuCio1Ro0TejKjlLPe7ZWf7CzTVlnX00XrqOsDlUIu4Q0kxzCp8T4vULULFxblN994kCzck
GYharT1qAMhM/8o0UWc4t3TBvKB1Bh4CE/Of82T0keOENfdFOo03Wv6WKY9YTwCOYClPNSrGkbC8
6qcnqWj30tT+bsaOTKC9rTkfUgBzqe5QqgMn172XJWICqXQ/TKVLCcn2+scUzokAN/bVC6v6r4hk
n6jB7vInquW08rq8v+n9NWyNAFyqENbTQUtUhkKy9pcA9AuIroCQqMyrnGuzsthFqRuiaVDScRy2
Hn+srITkjGk2uBagWJtMyU1lzHwjvhcOhVL6WMxwzr31cnoruU9Af6Ak3BTyEtJMSHrdtv1LVqLD
iCVQSrtBm5JVdJMbAEbHT9Fqs4Vm9RdlGimuF4O0nEZlTqFXWLYUfbxWidcED1FQdBqEFYXWDdMn
Cjpp+QzTb8zRBm3uIltZlsWLcJegbSnYwFxZYJkbW5tDj/ZHjYAL1fl+KYfVmimj0cm6xQlMYFRU
qdu0svkuRKvNUMHL1KMmzoL9tFYx1nmygq4p1Qrj7fJWOhs80eMFXgKmhcvoZCtVsh+UqgIJAe1Y
GKzxjqpZ/DZ6xoqzneCpcG51EFmXRz06C5+eqegVw1MFvaqxh38uTAeAkxer8hGPRblaOOANcXMH
v+23RkE/CjYIlCf5Dd3Q8SZD3tuT1jrdrvLOE2Ba+4v+j4GstJ7jWj89C1tyDTQljGMHoco4aVeX
H/jcHXBk3R/JZWj4/XxetakqP9SHYwIAQJOGsVyLdXZ5lHORD4EPTrpgWSym5+coJRsoTQS1k64E
awXBJc7q/w/M4NpAJ68T6tJgqQMDUaoXC1mnvSW409cJZGL5/PGhv73SSWxuBWbRaR54ONRbkBgS
mxwhRGhvnCnhTh2cmU2LmPQkTBdJaa4vT+i5W+n7hJ4sszTufD1reE+YXLoKaYnUBnNUf2UauUsp
+vJoZ1sh6A9DFkH5mjr8SfarWqXaeyqJyLBpGu4YCMup80tYo1d0pES7tIePLyxZAPfZtIn0dm/G
MbzkqCX5iq6wp862KBwNgU8sh9AIPz7vt/hyTArdnAbQflzKcaXPy46eO/a6JnwVAxAzoCS4D+ii
gX5AKdDmdERHH4QJEPr+UECwuC4foZ7dSjTodeEEpBF7/1zkjVfpRlzzTWBZEdAIQhmVAtuZdqq1
50AUrHiJJBeJRQ/l32CkyIjIMDbNqNsR/sAx0YwvyJICGSXMOpB9yNMvAar17JwTLPQIEScsxdF/
pbPojegiDliUfkZ6PFdApqGgI/gfwvCcyjy6Far1UtBnFkYKohXKyKJ1z3JNqPfUFl494uxHbkFI
SdtowwoylAAMo+caKp9SXc1BuEEqaEp0sOudEaD/qq84Sf3YnPWyhfFVteUtBbuDHmvfGjMj/gr8
50ybgIi9i/OrzO1la9srNfsCZ0S0soTOLfrkao+KnpwusE0WTPo8+jsZMOWpd6HVu0F+A4lqLigg
IkPqvYOJ/baBv3rNZUw7nAKEhgIoIiw6l+GAz3SX5xlC2F8OHRABWVcS6aZviBU1tOMhGZtlfxP7
6q+xn16sWqIUj+AQOKvmUJbFrLwNVqWmvwZZ83R5+5zLNMmiHaEqThPnFDUicQ01CtRbIWPYec8y
zvHGHahTOibiQr0GcTqLO0JrzVJpFRF1qyc3nxrpdaoPIxhpClXEAfr0TNjiSSu0I4WmR1hch8Ad
gdd/nIffBj054pWuVj29gVwJaaughaz15DKvNcdCZoDI6beEOLq3lBNrFREYFWE4G9RH5Atmlyf7
7L3//e1ProAqbY1AEVxpvB5wHB7oZRNCz1ihZF9o0o7oRQ3l85C9Xxn4XEwKn05gNU1UzY2TdKpM
yr6DUHY8k7tuVnJIxnNvityyW1jFl9i99KguD3osgf4x7d8GFWvv20ko51Jk2iPfuggWwhOT0EGJ
3wrtXdJu9eo5zmvAlejJJMkNIltuUJhYROFFLndLmV4pUrPzPkYJO2hv2zYh4axuBGuob1AfE84f
iKSDAK6T2lV/CRu/pEck+oZYG6hrkuv/w9yZLceNZGn6VdLqHtnYl7auMuvYg4zgJpKSeAOjJBI7
HLsDePr5nFlTKUZGi1MzN2Nlllk0JgMBOPz4Wf7lTREPjItT3AkcF1J3NYVocNO3kxRzAEpwRHl0
4LWN4fepu5m6K7y60Jol79M/eP5nj37VdHBgobuIN7x/EsyyMcpRShWN/9D160ius/4ojBtNfHCh
8/vrpyudLHRaQfkoXd6wCFaof4PIswILue0iiC6I2fBKA9Avv17oc1qotMX+vL2ThQbYE8WQ3WhA
g2P9QwFwDFe80kqs2y3uQKvAkRyiWxMqn+wfP/Rb/OD5Oic5QAk+pO8UeRwgRpzZ67L9hiYUZJYV
oJcPbvb8VqIORnnEVSCM92sJjLFz0px8A8VI0hs8Dbi9K3/eQPH4EKf5tjH/uof+vNrJetLzn3WA
98nB4iCZavhx5Rc7pz1U4NcHOp3zYxHb+0zeiyFZWWVxTHP7QXMC9Ca+ao12genaln2ILD2YONw4
xrFbJcZGxV7UlPARGOgqgUwjDVGKBlCFQwA8M0g6jCwM+ptm7GzVETtQjqmmVsMJWxdzgoHL7Ywz
mkIWtF2wt+dsdQsq7mJGsT5pPCwNxaovB8jJ1pFueqQXOyozO3uF8cYg6CMWyP/w6v/5qE7ewiit
xlAmbDJlkAG2yKi3LWUgoxiOMepNod1/6DlzNtdVTZE/XobT41M2s9RGwTXn+A4ABBubdp+ibsIZ
/8gE5GwO99O1TnI4WtC+zGqyevLqqtdWtnJ7cl8+pNOcTQkC7GaBQ+tgok+OaCtP2TgjAHu8Dkof
vKwybNqhv5om0IUxR/yoI3yW9R38dMWT81lzUqd3IcUfxokhM0bCF/r8RD7GuZj6m8T6rDKyvK62
JFTAL5XPMD0gkKBL6B/EUBsdNu/g8nL+eq+ffeIK18qEA+7a2xv30wEWTdTpelDBK1K8+HmB+RQI
tPhDtc2zbxHHMy0By6MtcPLEcaX2miCm+T6aj8owXIEzNWwq6euo0Y7J+BmosjOir/IEnKfEwbYB
7Tgp1Tubu47Kj9S0P/pGJytSRl3FzItvFPhblDg4RugCEFK5/Q8bi2cHAmSg/7r9k6woiN2sERbT
jtx8HWjhKBeNAV5/DIHLGL3lEoV15KNVX/HX64uGGcH6JLwqa3iIJBgs09o8ubT0WlTFFJmEXIQ6
lXWuqwPGHou2/V7T1C8kPiKBs3WyeVV4YtF5zSp2rrNp5WIikN9F+tOMHKDPBL3b6dOX0OzRHVvX
4nNqPU7GdnCPPr36NshIM+ONA9UzMQ2YrMkmctuVD+hGj5CwbFHLsunya8bW7vLl2N/YKa40JMeG
thFe8KkNDXqj94a0t/2EDpN+MZR3YriAvk/rcN0q/9By0Q0SH53yykzRTI1wV9TMhcdo3cNkw0Ub
wb0UwYuD6oWyqeoeM7ggcFNx2/xqhfD2a9SJLHxJZLdQgC10wxFOvpn0T7NpXmHy4WdftbhYDfnW
8G9Ua08ZZnACbZUqvrTHS/WXfZ3B7gVW6zSXyVzcjEWMSBziIYB+kuAH3WmVatYaGCMUpOas3KWJ
WNuAcDEqIvkNPnKIOhPPGCQgzMYqs9SnhKGwbtxENylxBtzkiNO2CEj5Vlg/TrLeq0zywxB6/r36
6ZonPZC01GXUpFwTLKru3aj4VaHREKAhA8LDzx4UgcQifmuXYInHQa5+/WafvWfwcw4AcQ+3y5OI
AipRK2qTGRt8OTwGk/xRNk9wfYhgagL0MYX8XI2lfDaw2UAIz6GUfJ8WNYOfDFkE+ZUrSryF+Be9
A3weYflfGO1t2I3KKqCwSEX7V6t0LlwXf4LqA0jemcD17mucbOhCQvvwxj/q2TRhvPYgsOOJ19SW
tNp+/ZDPtZ7IAbEcs6mq0PU+yThM08slXvDJoad88RXsJ3qmtU9jm/kpAz+Qh7i7QCMqoXrzg/La
g21SOfUHgezMXf/8Rf6CAHEmN84MDlBetxAMbrUtJoRr0M/J1h8qNZ2/mIK6UszYcP/er/QIUaIO
XWJmNh/pmXbg4Bg85Q7BOvm4PcvY5K8xmpv783rq9z+dwlld9iJ2OYt6q9yNTKWtoVjRsJlSuRHT
ejAQMoHsMMPbSNN7vzzI+nVOvloduj50qJxlg2dTe8uUDkgwRQl06YPSM0iiL75RKReiVTsNi6FP
lGlDhTV0mDzZAMZycAwPBk6PCMP5rrbCuXbVtgAzb/V02jL8WU5FtaoxOPQF6ipiM8ZXuT6s2ird
St/Za0h32/GwT8tw7wMExOEMykI9RfSHymUUBRvL1m6UmRKDM7DumrzHU5IzvpHNMnXsRTBeg9NC
PwF6bzVaB7cE7Uko9RjM0lKNAZ1VvH1e5exGh8hPpxGsicd4Luav2e4NlD/y38H9Wl+DsVkOvbVq
4lkdHzYFQEp5xq4gpXIcEKuAhmgBEueZ0NGMGPVbJXymm+3eStcY+CwYSDEANQebMFotPP0uyfe9
8dTo1dqKukXdhqsx3Hfe62TrlBCPTfvYD+aqhOSRPjnFNzURwvtz0zFbUalLxrg8epqtr0iQrEYx
Ln+9P8++OErNwiSR/au01BBNYd4hmXLICo7A5tbGgMo+cmclhHCL4fivL3euVnNRwGNbvBmRnErE
O7KFrwp5USXOLaed6i0oUIPO+B1BGGA+HZN+pDw6A5tbZk5JGG7nMP1U+Bz2Pvi7ub+cxvFHBnWf
ZBMDT3LvLHoixW2Lfc9sE/VwUn61rA0azwRXVnJsGcnQ2ISuochuMRp7cFEU00bZcaIChUxS9aCH
5aK2GerbD7KTO+U5IDERUN70SCYNYQHE4cId00Wto0j6ohiAgZ4fUCv89VM6U6pjVeQxgULJSGlI
v9/Ns1HlzEC0GFVU9o5xrHAmgaDLDviYB3gmu3t3rZM5iPBKzTR7yKSW9TL2IIe1JYcRsZmehJnN
i20kHgLrK3kthemvb9M41xR5d/GTFMDAvbcSPtw/1JNSrAVzTvwJazQRJHvFwIL8S59JlDilS7Hj
/yYy+aKXr1TP7YgKB2EB/lIjjpbbrGCALOayWFGyUyksE2QcPXh+reYulbKXolZVSm8MaCQ8w1kO
qykY12Z0mfQXvpcu0rTap4xABIL6jLeUAS/bOx+LlRF9nSDT17u2/GTm8yFeBWJYaDEUc/+7Xw67
oufrFsuMeixgxDe3sWLDwvzFyG2whg35iwKKtMYzArSwr+JvCB55CTVqEizRnoAapga+w/AQZtlm
Hh+kIY9acCxScLQSq+/hNSL5U5m0ny3VoJuBIh+FIknP7nEMb0OkNYt6qYYLIIUtIhEuR17krGcf
DwQFNZBv/DhF8VYOvk1nrpmsqhBXdxjAAQcO8M3Q+w3XjSnkfr3W5+IMDBADyqlDJnB6+tpzGrGl
4O2WvdI/onXCHILjn9D6YTJ7piRlUIkoEJp5iuBwcvhmbhIN4+jHByVb6h2BljJE/L/ppyGLCsiO
f1pKuOb9JiVqGl4cO29XcatXmMi++eqXCDd9kK6dm0lzDfS1TYKCy6XeX2kMek16sxWr+QPJG9by
jwaraJW3HHs6UzRr8O8FgQ6pmnBXtzXmDuwjFKf1V/A2kdiHyqqwOPqAxTi3TNhyqKzUfrShEfs2
Q/n1YrtnVxvIL16VCkCmnwQVTQ6BJxpWG4mFPs1v6LL62kue87IDUsBwpdKv/Ur1BWPKciXJVjHR
n21j3WXeCm3WK2MOlkLb5ojwzIpRHtZvNBnLvLarCIWj1/ARv3BFSQTE4QM601udNIU5Yd8vNGaW
4rVNv6lGgRqHxQOapmwjYgZVTWLjBAMCtYUGBJEAr3lYPw5DDa+xQVpnX2WOWAQsFZO0B4vCbWAl
26So1m1KXbKsqxm2q7bCIPuy6TFSSO17a0Jij1tzYmf962d5rmhAyxz6kI8WAhJXJ2WK6/tyFLke
K+EWB50/+FzzhNVIHVWrqYZYAuqs9L7QWUXUKR23UcNe/5DCdXZFgYH5NjqguGidvIOT07m9M8n4
gJAKCACaHWmZY+AJ94QzNaV2c8wHNa7U94a2y+UABOmoZrYyBV8OAVEjwfngyag7P2lM8GT+/E4n
pQXVkl8GHd+Jga2aFOW3MYDaPnjEMWXpU2LRX5f3XhivM/ODGcIb4uEX1z7tpjdRzFHkTzwPdlAe
XdXxq2qMxC8FyYI5XbVyOHZxsGPMouUkG5jfGbeI4vPmSiVMWyPdBzeZ59jTf+06dxFr26xCMRCG
javZl4R7O0RqNVlkvORyQLnk6MSfM1OxFnvGOmjk4ea1GztrVxS3euNB+yjXcftK/VqkwxvguUhA
gdGgjAgNQJcm+ea+YFUfPI1zBDeX9pCrPKKIicFJ29XtzUqSXRMLKWeBso0QZquLRnzG6M3vj1LR
rZPmgv5Y4kHtJ3bRsrMtlJ3N5m0E9es341z+9PPXOdkyUp9qM7d6aP5KrOORCMF5TjKdfNj9/PDO
VXr1U+HlZ6OlVTXEflff1s+N9qxclULKXNdpl+hGQHXgYQTZl6TKobVQalA+CNpN+vxBO+PsDiWJ
VwBlF9mXkx1a1zPSCSE3TXUdVc+uI+/IQUL4tq4NxtWzP7jeuVmCi6Mes1ofFB92M+9v3cmSzKx1
bh3QWT7eeOazHU8XykWnT55HG9VVG2yU/ZG6wdnF9UxEbWiiEI1OzpYc1qszqNNdk5/MGPAvRIHm
U1dceEJ8FHvPzLGUh/2/rnWSn+Yog9qpFsQHGXxuq2fHPki5texrX9wW8wslx4d9/rOr6HFRiiRM
t/2T98kZEUWnkn8763NkakE/G8+U3DTxgw8jqKOe1V+i2E9XO1nCImpns5/Qw0BSYNfAwUdmQSl3
5y0ZMGPK0LkktuLnsmo8/xBrEN5iDA+KJ2Ei/qD3K0v7piHV2RUdZlHMvqJ4hZUEhYof7JIxXCCk
IfJLO+vXXQqAU8n+6wsCtdXBlmyAkZN3x8W1BdUrSuArQQqs3X4z0adQSAfioUIjKSk+UJulv6tH
+jVoF5ZHZSKSJ49UcXQul0n2kend2YVQbxg9ChDwp726oA/6tMrm+FCYWwWRhGW1sOqlkWVv0hnA
fH4ds95ke/+yFj9d8GQtsr413TQz2b/lq2eGONfgGqE/M0wCOTprr5m4UGaUpmPsyATAx+kw3bQC
HjEOi3n/2Efddu6uRiRUNfFD0uV2FcfVeknaEtacDeXfXlJ77yI9AmF60cz1hTcjbPPow0sHGDRh
kSVCf1+nzC+epwT827RXuJu6+BLrX5SiOQnoGD6AvcrxV3GNdV4dxhqYu7gIwTvxVT1UHdoRehck
E04dWX3NmnJboRFStu2uaFJwXMGKqXDKxWxEPLy8+iAunY0PPz3Hk/gQyYpZ2cjJnOn3GrE4eUEy
WjTHTP/x6xU7N5MBdw9gAf4VcexUi2iOzRIm9RgfekPVNHA5Nqp+RByEZip6KHR3DO+GwuNjP5Vz
NwlIjemj+h++1e9jr9chAt0NXPoPQxFioKKFNFivP/z6Jt8CzulrSe5Jn5wTlfnTyePsULGyzCoj
RDguO7dfWDzUSuZrPUvu6jncKP03yvcO+QnWFQ0YS1lyhk85cHMKEAsPAwBiHEphepGa2lJ5jRuD
v4y9+qpoN7Gs0ATBsj5ZK0MEnyLUrW8DiF22j3Ove8tkYhkOSDkjDKcg2eDTovypg4bmG+mCTlXt
IFPC5B6dcSV1ol49pjcClHCtELH8my5f4YWgwXeza23ctyT6igqc4jMP5XXorP1qWKDsFMgXQGAL
w9qrKf5IHVHQOah5qYH15lO0sXLvza9EImtNZGw7/4LuEk9dOUcowZf8I3HOc2MSamYfBpkBjewv
WElGVE1tz3H8pk2m9/BI2DYC+FvZLSk6TaddjBI0IRYrdM9waP/4K5xLtCF36TZ+z5z1pyDjIJtG
J2Ikdqj86wgAJDKayNaNP4S7tOlploaCA6tAXdDD//X7d+ZFBySqbHJRT1RKg+9f9FL4foq/WXAp
swu6NpyHyMRMHf4Dt/9PFzpN6I20Eh7FZ0BJB7ngtimODZDK7OHDHWWfOXR/vqVTVqzbVqNv9X5w
mWgHBzdTj5HxCIsSn+iQft+MGkmJQmJq1Jsc0Ze8RNnQARGbNP061+nclPLGRR28mycO3Ss/urOA
o4bou+BsblWPOY2zaYBp0oT3fqjTsL/CFm1ntoeAXlZshouiENuyMpbZbKxwsby00PmX4mhXgBca
Kzx4g3gQErSmVh5zEJb/9pOmM8C8DX8B0EGn0n6uzJku0OFTPkFedFXQuEAgGuCx8WG7+Vx67hOf
TegDKET/RbXOMUDeOgrvUgIGMI8KDcR00+zMJbM33icomX6jL0Imbi1tBZbBzZ+M9qHwnpyPdvIb
bvMklPJlYIMGdKfw6z0NpYU5QnClXyMUMwf1KpjKO6c9xhJiToK1QngMeiVB5u/M5FUQ1uqAng00
9f6pL1ARSMcdwyrTfmGx5vFWyz/q0v0Pz+vPr3iS8MauFSRlC37GcPNNFRoIHJlrUz544yFqykVS
YOIN0au5i4XcWMRITrppeEWJCVw2YKdfvynnTljfsXSl7A2/gWf2fvcLA1fDuWCsBYEc/W01ME29
o7RRI2OzoHHvE/egE15w9bdL/8f38T+jF3Hzx7K0//gvfv4uKh56FHcnP/7jv/u2a57z5Ln8DVWA
l+f+N/H626fuuUt4At/b/1If9q8//sf7H/msf15r9dw9v/thDW2gm277l2a6e2n7vHv7Fnwr9V/+
n/7yt5e3T7mfqpe//+276MtOfVqUiPJv//zV/sff/6YS/v/4+eP/+bur54I/W/IZ3N9v//3aJN+5
ybuXqv+WJ99PP+Hlue3+/jfT+53GLcIxFJgA9/FO+ttv8kX9xrB/V7BoTD2pWuAI+ixTKZou5lfG
70q/kwhOpYj8qRqEtqJXvzJ/N02l4Kizrrh0KZ/S//1N3y3Pn8v1GzSIG5GUXfv3v6FB+a6WoUjD
9c7EHEeZEELqOpWCR3ssHaG+bUUQoAVhS18MeMnNHqKxlqV5qLVVDcIQulX02ZaBZJxtWzB7okLA
a2j0bTuEgb+vfC0p4KGbebzvRhMqaWg5aXZMKyaql1UaZdPdaCHpu/Ims4w2jVlk/o9ZaHnwLRmD
WRxy4bfxBTxJR1v3TY6axdTETLpyq5DRVVxo3XTdFcyi8YbrsgTjmmzwLrKxaV/1TnM3vmGLvY3w
ZLHyHeT7NoEDPeLVGBNtPGa1P1Q/uhSU7tatmsq/QUs7BXQzlm7RfvKHLKGHqltRuq1nbm+TA8kP
dijC2TDY+rYOruvAcpCENUXea88VLi/YdEbCk+th8Dq0uN3U6MslvhNhv9LrJA23XeYkw1r3hnD4
1Jmtld650jUzH+88UVo32QzZ/JjnSG11i0BrSm+RjlprL0VvetV3o6sm8UMUTaxfZPgW55SLWMCW
62JqY86u2uggVc2GiI6TlTrJRmvisb0M7SKZ7qJqKuKVWUtbLnpABt6DUQ1DeywY1ek3c9ba+cuc
NkbyZQopULaDn8N4dGu6jdATakes4kjM87Xe+5hfTJY21JsBG8J2J4VlxldFbLXBfVcWADbb0PGD
VZSUmo5uftU3+8jSQgXQ7VCgQcKpL2EjNVbKt20q6wnpsNFnsghNGxhtgIPZ6PdhguB+GvZ7eoN6
HkPpGDPowLZdDsd6rHWx6kL+uYYFMeL2MTRNh/u4QUvQymdGSIg4h9hvZIPmHAoyP3QS0HCMN30T
eMOe7aQ8RgawpZusi6R/V+e9fz8aMkPRQ8v5JkEyWeZFWRrMeJLOQl1O5tbY8DTmFknl0EgkU6c+
QgSoLp3psgDijzut0QIQ1AcsG7xgdqr7xA/t+NKuanF0k5qLRlOLL0gZNrq7DL2u+66XcWzicejA
BDZF4g87BjJoi/mz0XoYDEQNmC7dqkE8zVqPfKCURrX0U5PB8txkKEBOKRnzZq6mygWrUIffnTbm
l71tISyrtYbkwOmbcTUVhTksrKbQ42Wjtfm3wc2TL77LSGRZl8JE76jrZHSBWv8Xc9aH4JBlGLot
9BGFcxlm2HKZc/gtrSEWLEpkBWHHDitf66yVhczwsoi8Qd/2ut9qy67VonLtTWN4G3OEtzfO7JU/
Er81IooaZd5sgXlbzZxB9SLN7PpF5rr/1GsZatUyFjrUJK+F0+zUwktu085q+89pOlrWGl1dWYGf
E0bC3K3pxnTNp2jR9yEhq5dl7a2EVo7Rj76qK3/d1YPbZ3icVCHNdEtkx8DUiv4ak3UHFG0Xj+a6
9kpajSTPWrEj/IZY9BWWnW4KXm78Ht0RMpVVpe1Xvx0ACVZumn+OtOE6rTPqp8zxRp6raKylMUV5
dvBayyr3NYZQzR517zhc6FWQG5vIm4FS43thM4Oc2lRbNkYWdGvfispwGzKrDu41bcz1jZ9KH3hq
aVrxdUK87daykM3AINMCzxAauaUhOlfZcoXkdoJ0gY2AyWUjMsR95rgRMGHrgYPeTHxCkR56vbHJ
+hItrywqo3FbiapsNjILB7y6AbeGn8OY503MyFNv34S2qa2wyqr7LcyI0mQ4UunTMq8SLbyUjhc6
uzCuUvxxqiq9A1LbiJvA6bqRiWdvAiiQGZqB274NC+S5nCSLm4eoZPq3ZbisWzdSeEW9K+cgGA4c
8r5xmbf2GN7Mvd3SIpI154I0mkpbO3XrwaLRaIyKHOm7pTaR5q1QVwVh4bphPlTLoGx7b4s6uddf
apIu7SFlM7U7F9UF7z6Ew2FuBs3Ij1qvB3Llky5a27KpPfdbxwL4WyfXJufaN+a2uaipnWxIXOA2
vk1OZWHfUfCiddTYQdoH2NGmRHMQjyKc7xpPl8Wja5hFa8Lo1Y17fBkjNF3yctr4cZWET5VJnL11
vbDrLjtzCCMsuUetXGu1M9P8c4Sj/zCjyGm3vZXI6bpmIeeLPo7oJOKtGMUPbqtzTKGz2HrR1mlr
W9s4QzXOPuV/kX4darNAGsaSUts3Mh3QUCC+x+iz17orVoXU8mHZITn93LdEmgsRjxQ25axX+CmF
U9ZsUiMvtFXsQmKeJw+NkTmMLLEtoll6n0vXTotNWCL9t9L6ZGgOZtC56ULWkx19cvDCsnejqHL8
wcharIMYOgOpLxLHfNeP/mRs7K7pUHKrsZn9qqWOEW0c+t1sqGbChrETdgwZZoq7azOQiEplYzR+
dcKqTBZe3VjzIvP0kYDTZTDDD73INTSmMquKlr5AxvoeOUYzvXSF44vLrnaRyyVCG+VzZEgd8AkJ
th4c0RIIdeTqOyLxEvsza7rMC8POV/GQJtbKb1oNSboiLtAeYxB4dDMvaTFxscvwMI16hp2aX8RM
RIcmLVbC11MIejnQnAVN5ggdNs65H23cIBvkY7SkrY1JURm7undfxVSE14Ge0vEM40S7DwDQ1Rvh
FxSlkTWZ4WVaWFN2OdYi65Efi5xboMKRtfZ8tt1FlSO0vxS2T1U3mEGRX7k1L4ezsIewqa+CQJC9
jI5IjSdf6HO/LRIReVS1ZdMmvARVhT1ZmGmjXAwM9OC5k8QH6zQes+JaZrJON4mB0OUPoc2dpCqu
qWZNcHC8comXFrd2kEGAXBR9iCJQlU5OcaV7eYKih424yPDZahqUE4x21upNnGVa9WB2fV7u8zyu
oqNpTHX6VXR68akd6nC8qM0SPkYTlvOrZjtJwibyLOtbGYVjt689AZiw9Gs/YOvrAo0taduFJMBh
pfKkhxbHCKzPUU73EUSz+iv3BavY19pZrmuNu7rUNCG6Q+anHgygLi2qjGJ1FrMBji5I8H5E7G8c
q4fZNXJjDWc0Hu6QX+kAtU2Nox/NepDzzildt1gM0jEFshMTwi3YJhqYZXRZ6iUbP3MMvfqjSfNv
FUvH5HsjYJ527+ug9xXWP66rl/JT17y8dMfn6vS/fFdP/f9RQKGd/asK6lPfJCW11M8V09uf/FEy
aY71e4AJsRv4mILbluVQtPxRM2mO/zvTfNjP9FbRx6Ct+K+iyf1dR/QAtD9+SAozo7gO/yyajN/p
bFNOKYoyfjH0jv6NmokK7F3NRI0E9Nn0wf4BloEafirtEplmQ7rv+uAn61QsqqrqN7J13Za+apDW
zPCjcC9SK7zN5qq5nYRXbe3SIiJ1Wt0tfSOvroUmqRd6FEZgWek0Cgza4oha1i6Cl7G5t9O6v3ac
Fg4hPmYrOdpo9VtFtCMuet/sFNfWek6HrzbyMvu5CKIrvzO7vQjD8FVXsw0zJ8gYo1FsWr+ON3Vv
DyP4jgR4lFFXyzqpmGLUUhLeTB/NMUScFwVKVZvQa0vEAH3wGl7fV8ivuemTSRQB0jeIGnun3m+3
dRTIa0Smia+AH7SlgfPeXdzY5hq/PHMZ+OhO2yMkLRJpu11ZY+jSrGqB/SEO1C/KevA+xz6akX5p
S6CJsYFJZRGNu1QlMlgNOs0iSEPy0TLpeVxj7d9T4Ngk12F9ldY6nlqpGLFM6DXZLKIE/IYdG/FD
as5dvepcbxiQ5ys8b5n7jf3NHwboaVLMsbHpXTer9hFCbNpi0KccVemynLNbO0zmYNFFzlSs6dCS
TksTqUSHGXGx7HVPIHTakk21xfAdEwCociY6PWXilWuZhsPKIoFclrMhd2ljN9u+6/TrxiWT0ocS
Mx3i3iqfqm7ZEVQuJOXmbZ/Gybbp9eizyINmz5XSRRNZ82PeO/a3ZCBBXhh95a6nrJWXemU7pFx2
vY6hAfCMI+uzZRflPpC14h3nDhRxRIMBAxr+zhMjlsixTC9qJfJWWlGhcq2IumMI+mXMTPzolFJH
aMlPxAJMK2qcQhthDQt/1i46j/RykWm6s03nicvVqX81p1mxFWYklv44BcvaqBBKzcV8GedWqXSN
yqemDutXObr2MtbG6YKyf74N6ADcGtJqEbZLraM+2JSGVN3LsnAjuPISD/uuFt0tA/MCVRmbPpXX
0HIt65jRWEHdaybdzBNIs31p1datZXTZY+jPlWBup+VbjfL9Kac1gAGpNUBy15OLvsiCTe538hBb
hfspEll1wfDdRp490NDS8ozpJujpk9nV7B5sfwYfm+fqwGimddHN43WbGeW+i+Z5X+bIp1cpxvAL
d6TiGSnb9zYorS+5NcP/lZFcuZAwqoXeieiylRNKm0XWotUgq2ucZLzLRjNb9PeDorjQPC86Onbd
fI49PadgmMrpcu5d+3ONi+sPsxzzO60M2n2Tj/OnFveFbyQUYhOkvrmqLbdVcgmhtXLEoK3NzkM3
1ysr0BS5sZsrH31RoDLOpvXC6bG3Cqs4YNY2PSaGPn0KtTG9RsqIEz0Ksh4sOBDnJ8MZihtcs/Uf
1ITekdRFjutK6wViugiKfdFKEZJe4lWP+D+RcaUZA7h8WRNbhiLsrpnBp5dVGdjFUgEtxCJx8wjx
QG1Aqtgf7Oxysmdnm+hadJWnEa0W+s8Ip8s+QO23HlOxb9tW/xpFenedmH12TWAqUHeIZm+TBrEe
L0gDiXWWzYDJy2rP5FiO3IsqK4zNWLR5vAIX7B1aGuJfO4a+CDY4cqeHeuRvKJJ6f+GFWvM4DaV9
r9lGDTg/DPtsp3qo0cUU4CN3wVvM7GyMK+1TlFc4nlE0B7e1VwW3pt74X3WULlDzGScNdTZLze2j
uWxXUjcFfgJB8dRDzcGAr8samHWWhwKpORh29X3s7JSdAtqEPeCOffOpMANtEw7Nre7GZDxFXXw1
7aLHwDCoq092SEYCX80p3GVlzPF9JRMNz1zETvSsDZezn/MeTxHLHTzVY2Wv6Z8/2+gVq9J9MbRx
+HkoDQvWf2tVa710zT3fpHkRuswukzjGiGYMn0s0jqccXcthvpncbNulRgo+cNh0sWZdRal7jDUN
VJVb7aeUYndRUhRWqEh2SOsGxR3OeuFGpN2zWbvBurSndpek2mMapV+NPq9XwZymm6lpDdQvSrEJ
W2AIWpk1u3F0vbvCnM3LobPuei9HVMUo7YNRCFoGVQbjwqpAw8xlaujLsja1q97WUDjWovgK9DMB
r7AFXItZNPUWi2u4cMY8yRs3Dp/cnP6Ea8tsnQcG6nZVW+20SZtWTS2+ZzoSslWBJrEbNXLbBJG8
mm3eg7ExGXpCq8Dud5abUGDPhF8uuzca4kNgePkuyvw5WwCx2SPPjzJvs8tHBA9GxPFsNCNnUW61
JDu4vBjjaC7mPMsPzmw8WFN+NIUErgy3zpiYV/HBHbpiWXdIrQkvifaYi2Hcx0G806Li0psclAni
3TB5eIKUN0mNt6Lt9+4m8cGmZuLKa5iYGwnjBZ1jeoXm07TGiwlrU4E2bqNtx9SPLqUf3qBf+lrE
8gZQzt63GSwPBkLD0El2UVEdcEXaUm0YT0U3aavMyPqFXWBaYkU8ahQTysZ8tEUOEKrMzZHAMsLG
ukTao/g8JB3emHNYZ9M2N+soWrVD7gGHGXV9m+Qx/quyn7Ecc8oZ0ye712EFDrlvJpzXTlTukjqJ
Dk1WT9WigGlhLsdx8KB/mGn1zW+q4b4c+gk3WFAQ8jDSMDVWyCyBwXW0xMNspPS/JIXtrKsy9Vd9
y8m/qNy8rFepnmXtIrWks5W2D1nL9fnqbjqkN9JokeC2a7YgEj0G2DK9LgOsjlO00DpwCYvI7f1j
aU32QuLLdjcEGsDWTM7WVUCv/N6m1rrVijydlz2OK59R0YcA6YGpZkLockHXbjZRwgSoqcLiwBAx
PlhZM/4v9s5jyXEs27JfhDLgQk9JCILadXhMYKESWmt8/Vtg5qvMrG7Lsp73hOHOcCedEPees88W
d6WNog+jNsN3O82ze52abeRDzJqOqkj0Y9WrVexIdd/d51yNAy6/9dOohOpPy5r+qvMS3j3bcfq5
ro30kskF+cRNW5c09qAb7N2J4K/RBZ7KJi2rvuNaTiJ3oYl8zmyw2n2f23P1XVEXcAml0buzmSUG
qnyG1/jQ2FQXaiJZr+0kQdntqGV77u2w01j35QzuQr8mmzW0kdmvMak4Bbes2eBlvZgpwcfRmj6X
fTU1xG6Wc0VKnbzcoiFbJWckTgRfbFtusEPUph8Zi/bH3DQgrMqUKxJSzy67LVaSBKHgmnYmlrVy
b6iF/DHFBWYm1GfVRzeb1bUUA7ZA4ETWhzqufMx1SEETorA4WH1YBStTXoZ/ZpJVONYLGUs2Xfq6
Kr19BoqPvxkTfSxWaFFPqEyIXQrWuyVUTz7uqzZpkS/MAf1sbxhXTcVgQI2H+JtQ4tnB4q6/AXsQ
ThzFIEw7ORzt+ywV2a0d4yRYuwLdqalKcaD2BESbmlH7Zquzn0W1eUgUwa8nefXRz7DAdkmka7U7
6S0fr+qgfa4Lv6m1Bn/NbFTZjQwGQ2DnGVdiR9tau3Fb2O9stp0TsbLXaBU4faJXxG2tluiHyE2M
i1Ul1veJlScdXOvtYqijcP0ozaIrHWmqaptMZbzjXPKyc4ORDgDiLlGn9WPM7fpbVJhA2oox4pzf
Scu5r1XDMcoJUp0sWn1fT+IX936Fp0oc/exka74pqt6HZ43eBTRlqZ+loZGOmd6tjqq15R0oMT9U
7QrVWBKmb2RoY50k3Iq0RWP7TlrhamqjB60WSl6krObLaq+Z/f+7beah27gSBeM/dduXX3Pyo/pb
r739wh+9tmX8y8SeDpWpxTCSUufPXptw23/BlYJBTwwF9NDNW+aPAaUq/rXZZ8OvwR2NlBCNqeb/
9trav3RV1RhrMqPEZNU0/1+a7QeB5M/pvw6GSP6HgfLNUDQBWYw3+itTuFVHJSnLuLlURa1ib6M5
I4lgz8Uw97A7VWBF8x6b2nzRzGT5/cH491eqiuZH7yNpP62jv2TXdFyTH0TH4qNl2MNtzVX5aKtR
48m9jJBZC9+iHL/E3hpYYQTUB9hFMUAu/dFUtP2LRcN0Z8dx5tq0d0U+yi413nIJ6xaWVN7Qcg7Z
NWfA9ivN52Asl/or0CJBBM1JNrl9HX0xY38wp634XrubMcq1V81JuU+2b2Oa6L+c6z8mvn+d8OLT
/ne0guRUNDDaNixmEKca/+nNCOE+j7O+Hs8kT62Dg3dKcyuZFjpDPFsHJpPFpQnrbjepmISqck/G
U5atEEygMo5ROjg4zsUZ6DuotWf9FGH8nWK8JAlKFHfK/ZE8FMvPolg540S3OLY8N7hz8m2iDaAj
ZlpS+o/miSjKfD+EjfoBpM7MyFx3fVuREpCQSGHWnyVQYdAgvHKLArubVMdfRvQ6ZXsmlKdxlKZD
3uuAnHHcgP2m9bmrFhgOXX8YhC6dV0af9yVW57sMHcMJZ7G6Qpr26bLJztQse4p6BGlWhrlBrNbl
ReX3CVK2T9HANsHMcUZQ2k7Pj6+SWp2eyWOkubFAdg3xTlYrLnMisn9MEfbNdm7iUonPYSvW6RhK
FpOiPNXZIAqPYmI9ld1SedFIrEVmFq+Ph2lQAkah9q2i4Nw0m3i8cfBP3Zr2zgCR6OsYRUHavElh
bf2i3ttX7YxnWIxkbxCT8tuad3drkZCe9ciRmnFR3scEE2dA/v8m9P8/b72Nnw55UYdH8n+5cATO
B/22OwPZ1FTGLRsPFgxq/DIafXrr19wL+yGddqGwk5NUhfJ3lQH2ppgejtsQbTcU4/jKRqXcx1T4
j+/IxG0cLR3x249LADN5hEabj+ITt3KcJeQcmxYtHxERVkXSnEaXUbrxa0TviBeyIl57htLYQe3b
qYY9aLTjFtWl7EdtFG8pU/6A6bXCYNOdBJBGnBwVpWEmVUPNOCV6/WNC1GuCC/EShWUiotLKZR8u
q3wOrUI5I5L+59vvgQX+df3Cio6SC7wFoxeMb/6T7g9nSxO1qtd/3H1KaOjPwDFkb4RI3tZcri8i
LphvV5q4xGmfzEzLw9WbElN+HqQZo9tEIS4lLJTnx3Pm97lL+ueNOCrStbzJIDpnKB4Xs1XaJ11M
1Z3kP27VxYq/2WNW0PYZ4i3TY3OvpVXjlGUKKFf0+muryV8SWhMWAUIzYk2y75NGHAmC5nB7aMuE
2LF+5cVKa7Ehju/7JCt+rGvGiqqkz6OayKdKVJqLdCm9y5mFdW5jzPd5XttAMG1yVDOqP4BJdAcf
L3HISgjPBD69t6CdA/OA75JWMsPSo+IM6HvI5Gi85FK1INzpsfNlnbG3debxVWWNv8CelqCa/pu5
w8Om8i/nCbR4s4lh57I3sSUmm3/fZ5RqUXBRFcopVNrmtLTLpzb1xW8mTHumDdnPdIITYFmF/iL1
DNRE1JsEuti1x9mvP3K0x0SYJMyZUov6rpUCFF9i1Mfb1EXGy7pOitN3lenpWnVLFvg9e+QvpwKp
7bW3tBddUasAqrBm4Z/SRBUpR0mzXFUD12S4rPhMKwcGzOHVUKb19niIsQY4A90czNHkqWz4b26r
D3Xa346JSrw67iakobGL8MXfjwl84JBENGU6JfnPknnlxaB/3TO7XZ3GgsXa9nrkTWqsv0xYhLkz
8AJeLRB4lGqtfFYP9U2v4o+4JdWaO3DBJnXAk3IV6odhulla/uxtaz7ATaguSaVH8w5CcXWxhkkL
VmGsb7mh15496t1RqYrmXnHN4fmcGT8WG0v9htQcQ0odiXQ+X2plICcGvvTR3DRqWS3fGU7v5iYq
vta1QTfWTuNR1Sv7SZIwn546ff4uCkKSJdP555teY9KwjTijqnzQxxhDWCaXEAYWMtm/1n96d5UQ
m4wyXfoTpKT8NocwGOH350COea98B3AG01QlyamaOX5pM23ERnyh6lal7nkRarg3tSry6Y76ZwYl
H5hPl46qMv5bsqR2JnOy34pEs3bW0oGj6sbEQqJWB63Be9aaM5wnLHV9LZol9mI0+OeWLdPVB+KO
cqab5Cv1xAGV/Xy2C5l9sk0x3OCkjEBkcR+Nb8bSL8zgOtVdtYUQJGGE3//5ED2EIH8/RDaWsRa3
GiXJZl7492urKKH2AAY1J8MqM6/urYl8SgM7KGIwxZRXOO7mwhETZkHNXJAsWrG1ZOsQ/kiOqiZn
P9t5IKKklZM7aAuiXSWaPZr/N0N0vtWSZrBrNcQfC9XISlRaKnv//Am0TVP0H5+AvZF8NoZBmmJb
G7PuLxo2dalzCpG6OFkydV/Rm648j81zXwjxBh7lSoxwnnO9Pxqa3RMVZr1C+Vq+WpEdITxRAaMM
LmfYqetTI0NtVfJx/aZFsNKUvi2fYBXkZ8LRoTZjewS5bGcXanOFbrFPRAYi9O8HShYIIEpturFC
mA1B5WorS9ffC0oTn5HODgN7iRtnYe7pZ2aoXmMzh1dQIFjXm5pMsH54++fD83Co+evhQXq7bXiM
yVg+tnbg74eHGA7DijQxH0sYTAdmsN2TuqgxQFGO3Niw9x2LhqOshr7XdWm6dINaQzvr2sCS8Rvo
+9Z8bzOi7AbgxVepDEt4ProFh6grbpmeHqo8VX8KYbykebN8kyYyYkWB4qZMchP+T977pa5OrgLV
tWpTjVCKYfF4pyKYkXU+KTZzfGGeFTtS3xhDzPftOxHj1xBaRrb758MhNpby3w4HrhTYJWlc6oJD
86C3/+VqkQwtV+2la46GpCA3ZmuNrgvAyiTpzzX4bwfzDYSKiTpcgQmyh9lW13Vtf9vYo7tJzlU8
tRl3DRBonvNyoAXqsDYepb1pWfVHVanGT1IBBEYs8Y90qS1rB83ibcy18r9c+P/BduaK1zTCkzi9
AkY2jPT/kPBLoM5dq5akHg6T8lQn3xhlrZ9z2d5gbTHOmlv9JUpm6YRXN6B9g70keRvRvp6ncgC4
FnVgsFwx1jEvBs70Jl6OVLr/fMCJqZS3Pfuvx5yeFms9W9FRWbIRPj7IX455l2DbWEn16OthDp9f
dVKMszHhoaa+i0U5xP1lqF6spPaaRDm0JhmCa7kPE4y8s/w6CkL+SAdpQJB7GIgY111Sk7QwC+Op
tX9pgdXLbR8RJ3713AvlGs/DNWFsVWOmUcXq2y1Wum+w3TZ0KogFoQKTxfiVFbU/ixZJf7MzPidM
1qrMuOYCxkgTkeRrfek1hVIr8dcCev0Y+nDKBBhLiauJ0jBqYYwkqcesn7zalLykh7QwTsfYfFMz
+Joaa4Yyvq6i4covONjcGkudHOjEdqsBI141b/lY+hn0uqyNsML9ZaefqfVZkLKBSRthZ+opx6mn
PkSz2+Cu9YJpbvpjyXaFwZT2GhL/MDa3/I5bwQ7uUSK/tvpvmzdXTKEeh37ELhN3Ty2QqvYu2b5i
g7N/l6WXEC3bYJ3U8Zj2eI7EB8qITCcy+IASjhBEU/etqdqFMOwIofVUq3e6fVIth3TmZMU0VbPw
5lX6GJsskBmpyJlMyjXv0J1iMR2KVX4y5Mavk9zVK/UZN6nXUVcvylL4tYZRuxZEGVDcMjCyTTZr
JuuQjKkvmx0ZXetRrB19qhZUifmqJfFuXMPdSrZjjb1eToJiPaJS6/e6+TWSJJD10jOLL3WoXnJl
9WGMPUUFkkGMJjuTJX3IrRcZiuk4H3RVHNpM3eMzT4iuJK5DonoJ4YfhlsBIOoJefbFhVc8BdJdd
pCAmrHcrQy9J3Gem0go+VHV079r3TJSE4nS7HgcDM+bFkulLtGQg2Lc8jQ/aEJ7jexhF79GqnhHc
A2Nn0285givbNr5j8hFElsZYzXYZje6FOw+hRJ43bsiIq402pCjAK2jhcolO4XsXfVhITVT9OGtv
en2bxz1lhHgjG0vVvhVS7CTMmKTl57BUXB0kiEfVLkt1N0tyktK/MF4FE3kZEYHaKPoXyVXp77XX
vv3M5rfUPtTR1864j/3rCDHrfYpyr+vZmZ4w8iGI8tj3AAFubB8lu9338VWIU9S8aSudBcZCk90D
154alDgpo8HQw+aBqS6OnnBuP43PKjpq6j1XPtkv2mJXfR2zfVf5U+f1uOPkRKDrHfGDDeGNmr5s
f0tY9E5v4oMjJYGaIwHl/kji1akZJQ/Ej4/wElpcqeQWwjRQvZQIv57e4YxdzSHbW7+E2vtzJh8y
fUHXKO0frVgIA4vsxEhNDlmvH/mXjzg4Y4n1wJA6HIZFIC7SehdMy+1WfipxBai8LGmOng8BxRJW
ezHZIWQ7UEhO8hxAWXWyELgqfaqa5gilwteIWkwNgmIZEBsNyJI9BFJOkgo0UimSdhkzWjMlTl65
UG0EXVpfrVK5G6ERNIJg43Y8d704jpEMj097iebKXwrN35r2qWDvzsmH4taOmJ5LyGQNAu/W6axo
3qBgRt+4Vhbk0q2InxBdRURdVfAPD43qw1NbSX7qfByr2uhcy7soPgruClyB7K8TZlL58i6yH4mi
HI0eekhbuzZOt7rK7EBDgNtHl3lpnBjLxY1FC7l5NN2am+405xYHu03fC9PCIE0Jw89SL/xEqYSj
Tkt30Zb+F1M66ZUyVvFYZvJJV13RFFTesfFUJEDxglR3tqjMt4sRJ6H6llrh7LWMYXwIlVrQjMqA
80T7PauW/A6Bbnqx5wnNLy1YGuusD6MWBootJY5sFUdVbrXnOluMXRfKwZysZiCVVkV4UExaOETo
EYTqjZnacGtMOyA8BCWs3HwprGb2ujDN/Lays6BuOwut+PgJFKWA2UErxGiIGSuqNkvy40b3oXK0
X3pq5YBBp+20JBx8kY1xM3Q2i4tclOI9h13++LHaQjEBodWibOC3IrgM+yLpQFl6CajPnNlgllMq
4v5jYup3LipqTTOd3tXZKJ5g4IwOxZsdzEIbv2hU1VM3GW+zta6XatKUXZ7J05cJdr8zM6IJwPSu
s6zMz10XeRA+WzR64+ypCVdFN0Z/PKjpaDG9T5k8bVfLasN4gVQbb+pYpgXWolMPQbqRlzrQRgiS
jJYX7k6CDvR/v1ILYbsRgiPWZV9DeZFdSwoVJ7QAgdohlV0jyr7BeP/jPR+/+Hh4PPfnt48/68/n
FsOCFssN3mtVle/iRAZNLox6T5qPtLpqbpVHgotoMoqCfmOqMkIczRY3roLRpPP4r2T7/8dDXBb8
JY8vy37rT6rOgFwxECOaWpBnQgl3KpGoV0Mq/WaQvXzo3SoP3UpTg7R9MnhxxrhHguGA+1ADo+7q
ldmjxqb7iJjD9ri6ze5Yp67Rcu9H/RX+Ehtr56Rlg2nIsi8r1dOqKZBLEUjic5CpicgsMiFvS8q1
wP8oHAgOgAe+CD+Mv6YCIKLXvDHPPaHInt5oHnYVr1WjBlPBKSCiFlUHC6dNKOp6rDrSJMrYV0cW
DHIs5KX1qy47VtqG0bY+B/PQNdQCnb8tV5Vmuo0snEIZdwxG92mSXUSLpkQ75dbmkJF4IwaBFQb7
OuYKUk+YspSiOcoh79gYcq0XGVRYsgwHAMqFnOtr3L/5ArmTOfZa6r6iZX6RYlQeYpyF98uyX7Us
iGrja633p4LMEHtonHrs90qaXtZVCqpGYl+FIZ0Y91pLb8as3RYDVzN73lP73hZ7OI59cyyQeWqy
+jKuJCHTdrUtZtLsU+GKdcr6Xc/fBrP3qc4RCHRIbPg7hHKLpf5SJfU9MYYgqq5zk/u9mT9OHmRA
R2LhGwtxkFLpPHXsGlBxWwEPnbRdsbyOkIgLvYNW0bl6MXkFU+ZlxJIsCl34ivu6llB9Z4fWWo/c
+zfke4RJZ2QYEERc9gelJMNK9uNI922bHZmJw1R4+a9M7o8m92w2a37cjX4SyggI1LNJCDVpnD65
0jHWQICLQZJDCWRB07OaHPKGYtLypK48Tng4VdQV+MPnZe0Wkuz2drIri/MqUw5tkcPis2owjNNX
j77e0YYW7qGyk1XZHcbRHyoJmcRRKqE1oUdYyOuy5MCuhqOIYt8IR98sZM/u1aNesTZ/mXAKbox6
B7WIerPyJe4FNDuePKUvDBGDSeYWIqA0rQruMl+Q8CylGcwK66xIuWfGjCrImDKUygds2m0fe5hX
t7TeZSoMpUpduGHbDJe9XmEkkThGD31hq1atyVOs7mSo86nCvbPMmn1hzod2uK+kVJcpgX426wP1
t95BzcgzN4nFPlw1r6bnmyT6XtpZO9r4P1zW6SZh9tsics114uhlARnNnFJfpn6xG9nHGgkVckOt
KRNjnZygsZzHhNwKJsUisf2K4p4KNdC+Zk14MNb6kdfasFASI/dGZxQYRX8KZaiPkCFYp/Hxk4/r
PHuGeELmeZzq2e3F6DTDV9vcXIgqB9q6Z4fmdZHjFzqKL3LV3+oqfmP0C/x6M8LSHyE5oiR6q+IW
NelykLXqEo38yaPwzemlapIDxqqOkRd+IUl+y7QsSpaD0PAzXRVv6cHyiZtPdDwGoNyP5h4fZWZO
T5LMMkVcX7HtsbHsV5gz6a3YNwN6uyU7oqB5rnq4K/2HtGrndLp2ovC2eY8GWayIuNZUjL1y66gM
6XEdF4oe6KeydmCz95d0OQM9veIP4JdrTazduzGXwZiuz9E6/8iNNrCH5FTYzZ0zNJqFN4S6g2Yv
qPUwUBkhcTZPcWs+tbj/+lOm3OMM2kA2c1oh06jZBW91p1gjHGRTV7ZBLsrvW50vRH0A8XWENvhw
9A8r8LqceA3rbwQZTLJYYTD3lxLNLZTcLyiQitkb69JtrQ6GPRez+cQoAPIGlkl2eLBJzzMkvOm0
zjOgf9YV55G1eSG5RPb6zewFNZ3ItSPC9xCnpan+bFoCC4blQqJhsIQle8kxhyXP9kIu+74zlpMl
TayIHdQFJH3Y0Uj5F5ULpCj3XWc605R6rbkcq0nFQ/YWr/qvaXrRyvROt7rTuvJ5ifUgsYLZUP1u
vTdadq4XmfE+qrVEh8HzXW6NA8K4ALs7B3t2FwDB1XvdRxJBpju8BQtle/dsmNEtK4djUU8Bc2ZH
N4ZnHX7QIs4prJ/4kAgmDxqTAy9kZBK2EzWx12rjoQ4jPyq4gBmQWFr9tQ29NBF4mU/73Khpt2EM
kljRhupulOI9cUx+WZquWul7pDuXxp4ZTdW0qk1+sfEL6WX5iFT+POOQqTH8AP7+GMf4DR+rl1ij
WAnV+gCnVaTXhcJDA28wUunQFOkr9eCT1mjPmQZIjxFIZT8z877pcr4r5msUHq2Ng+YRUiUjAjEg
cU6ujVQs9ObsZrVv9vcQgzraUEX32/Q1FKcq9y25u8hIUDFtPMtJRZhl8dyhEyxNSCn5emJBDhLZ
Omp98SVXzJ+jGX1qMxurnB7jNkbfWp23/W9uhuOGNaC12td2fzAN/phYuyi6+VwO02nuXmpWDskt
kffVmJwqa74fx5xeRD90L5rUBZWhE7K++NisB/qUP5tkzhvNFAyxSZhk/Gp0n0q6OtK4BKKvAlle
QEB6LyElaDV7N9THo173QUE0JH4Geoz/V5jc+rh8X8R4BVv3pJF5g7D8NlyPc/EUdTiHzp+Vap8h
3B2kMD/oIjqg8fRiAuFh8B4aik1Tfc9fcetxaj1zLHEq8610SQtyf6u3VTNu8wRfVU8uGEXuCkv3
M8IhR4SoqWJdM966XfFTpMlJisQdUcDBvB1jts8chKQUB2Caa1JGz4xggxZNSS3N97qPj5YcH0wi
cfdamV0k0pZ3zZYvX4cuwO+xlCnYloQrz/brpkB5lNGeS+gAQ5iWyqFe+4MFM063yt0Uhq+SYr1j
pnNnxvPcz8YtaTJYSSkAsrEbk9JNpf6pKOD0q/FhVXtCyQyYudHBSlMf6dS93vrlViZBZr3noj80
5nKNlPJtCdenLF3ParHLpf5uYsYIB+Cc69RwuRpAnfTWhhsMoAo/mcE2ggnPnGFaLolVnS2hB2t7
tkbjOEuWT6otNNvmzS76dyv8kUfQWTvQgKi7KYYzzpNfyPMpL6NDZ84nROTBNMt7bSSVYMzY95cP
dQ0RNmA7VJSfdap/tPHyhFj5DeHfc2dRe20rZSITJjcflkr+ZKWERKf4ehM6hZQ5BoMEO+w+jTW8
R9EQKDh30OqLqjtmDabavXKy4t/ycvqWwAJZ6+HelZWfjNQVcX1RROrWWIpMpTNGwyGy45eB8WdT
accsSlkItKPSmM/wZHiV9r2HhCYGzWUWv8tTItqNw9TI3pDi5lJYTrbk11ayj12iEBrV7cNZd9Nq
OTOu2+Vy+RyV8dcyNo8Gpf52iSMu+5obY5ANg6tM5vPQaCRNBdLI5GCdT4Y9oQjJ75ZpnAh7COb5
TWZrHMrGK3kFUMIf0NeOdQMWIcK9NO/1oXcUbi+7UTzVDD0sfc9DKkj5+J4P77UwYYFGz5PeHdB4
nUCQuy3eyODMa7BqQVMRE0oqqfCfraV6/VKfmWEfR02chiUHnceVnADcMY8/xi75omXqixmZOCam
mE0sNzSYuaUjHUkuELiDDkt0RjyXUTfPshYeQ1s6hIu/yBDlZmk/WDJ+Hv6oGm6pGK7dzL75Y64E
XmaqC699P6ap22brbYjkO+T3U8RduqrwI9QLyVCglCUmjbWfG13AvOplkM1TVOqeboWXTBJugjIz
Mj4qwyR6cPbtnhb/Q9HWUzg3vkwFLyxyC+T1KIn6ijL9aaCR3TjXaQpeZ6Qne5mvqsWqnUJdp2hd
QT+S9cQ07l3ifpuGyZGaiPuKElAS1Dl9YPQ5UwXlSErftOAwbBzAcMp8r7KFJrqHY7e79A13TRzQ
+0qmckcqjyBnYFsZLkpX3oqMS7iLTgtkkEpVf45lf2J084xAG4mQuVNDEpcS+d7Z8s1UcfLLFdbp
6RdqZRZYGx4OaszM1ef3XNaCvFhvTMwuyDnB4UIy/+LmACkUkXH1JK3WG04Tz4wE78okeYuSPedM
90f8MfPrTDLh2GdHCUN89KpeXShQkvsNyTxrJVljtbYzC2rtDnmuPp/GYn1W7PRGL37NI+z4hjmQ
228zJkhjqH0uxfKqD+KH2YuDoS2HaQzPWakd1HE4VsCySLpPE6GlqfIhDePeKljE+AC1ytxjgMCV
dqxU/Smo7foETfFkipp5h0WybuNrg8m2Vp7TnD1BZi49f8H04gmz08+1lL6g3b9L0F7BVhdSqzDe
G3bzTL2FyuG3QZ+dermZgG4IyNyGYqJh2UsWaiAt9Xth0LsNV1w8HXhqTthIh26MvUr9RbZgpzVO
KMu3nMqt49IzmsxDV6oDdUimP0cN5m+kSYrhYFqhG8qW31EEK5I4ZU+NVn1r4iiwpIqr0IabJDtV
8s49eGKBuosBOn2lPCcTzU9mXZGJ0DxeoXmBR0qeggWXWSqHCNmUmMGQSrYigxJjHc+prRx05dvc
hDczKy5wRs/ZRLGyEK9V0tS3ACilOniFNBuEZcf8ZbrmDNFNGlVQ0X9DKw80xNYH8IrHk4/vHzjJ
49vHwwO6+fPboSN6T8mJ3Ea8+R9wT/Nv4OfxGhnqdoT6B1MGNZ4E1uAFwoVsZy6FQqHJJKDqkhJY
gYc6JJhZKotxC9j747nHV9hQEO3z+Jkkw+Rm3vJjamWEvJIta3lsImnzLlNKOhZrPlKENyRBxs0R
TVx9lPEycCPF5EKFjHNU5vaPB/jZWMj+/j2YwVZY/e//h4zoISXOh8dTmp3Ux8Gs+ek/f+Tx5OOX
/3idP19i7eZh1+IWCV0eGOwB/jwOU4HjK5InjAJ+B6LM/kMt7cSTJVU5Ph7SSg13Gjvk3lQKwKc0
LJivKsXvX+Uw/Dh0S4Okx/gYtoOG4LA8Pr4atkMhjVEd5CGl5oawPU7Z462WciSVzRI/cy0kMKDN
kQ+3o6gcQAaO7eMFSrEd0d9fa3tpbFZ+bJYWbhw1nDI0hRDk7KDd3nHV9eL3t3189XiuUSwTfGll
FJbmdBK8xOPF/vzZx3Mp5Inl97d5/E/apSatW/bSZRz+fuL0hNp2rPu2bj1pga43EnS9pst1rDu/
XhpvWGrPBDcKRe9PPfmMkAan31CqBMXSuDbCQGnQ6Q9IROoat9ALN1Vmf0CMKBMlk83La7PY36Ua
G1gXz71ddGvTxZuMxCnG32B63VWx5UtOLhJyoBFwhWy5Lr/1IRNApGLy0J2KdNg0AI5uggBlRyXK
HXNM3aXWT4zAEGyaT0pb3ZjO+mqQMAhNOoUTU94rFDG1HJ/0ChOxVnbjHkkJThPqfuwoqhcjiAcb
MU11iIaIfI3QTbctKMuu1Wmqo0MucVXa26YoO4MpTmE6XzOzeQVO+U2XvCkkYBZZJs5N1QsUgiNR
Avt+qIlC0w+tT8SN04/pPkuWfTwigOd45EnlM4g/te16rige5CLFFc0+atJnOBpPpNHupvHndhjW
0Ng0bw5XJGwGMLq1ccNeOJmMxWNj+ZM1UBj/6uTWj9MT+Noh1VZPbWJ3GM461puRnDi5FO5CPXdU
hcBbipOlK2i7okOtb7IqZkuQMOsmc3D6YcTh/lTQoWcrPUC1ngc1c+LVcqaISm6x/EYxue9TX0MW
CD9qhxfSDg2rVwNl9ubiR1OMGcBrSHeVpZ1XUcLEvAUuMsFiGbdUZTZfP6vm/CoX60HLktdew7ES
+HFZ6W1j5SklGWfrHPtc5SBxyEeN5DjMDITcP0cIXZUqdM15KyAZnayMtLTeMcbpoFXtrrdzdgzF
z4DSarI14l53UiqgjEGr3Eh7xO97OdL2OQhlVpZezMdDgbvfiJOMbA6G9NHJOBqiK2WB3mfxq2I9
K/Qom1vopNpuPI9OcUkDUOSdXIgd0pv9gqhdQnojPSN22NEzOMn/0HUey3Er2xL9IkTAmynasj09
pQmCEil4V0DB1Nffhda598QbvEkHG6IokewuVOXOXFl+pc6HS1ljb9EGx8Z9EuvIo8e12rp9sx10
cw8ZY6UVcg2PeRW1iM/NwGa93ehjuUmt+ti64xoP0dprH2tocYSDw2V86qqYczMZ5pokl4dhdQYz
wHemSzJKcXOkI+DBm9wNZB5ew0RJHXczRhemhImHkpn3typqf6RVsOv4x8jY0vPlbezc+VQ1w4/F
Ee4DlInoIovytU5PZMotJUbSk+qzRW7ymH25mBCImFh0Ktfo4nH2goagJek6D5hcugyg4wDyjo2I
UKAzg9YOJnA6zMU1Gn5GsADUTxuSmodpwrA6H7zE+8XhDSuaRg66efNSbyP9+OAMTAkaE38nXVy9
ttJYrA18gJqcFqss6nG/Ira4zmJnne+yrzmj30iczdjfFBGFO4lkSAl2n4oVnV+WI9DkcP842ADq
UxrTWRuZ3KKhws7BVrnRjXncxup5+/hsbEa+ieyEIxM8QrxLAnRKjJk57teeE5IcfkOMC2cRbxIU
UKsRB7L0hySjDdsvV17f7QLGLN7grGeJcBWpNXZY+MBe1m4DYe6nOYEyI9bOyKsNm0SusOQyoehG
ZzvO0Qpdbj1QpWGob13+Kg0JlJSpEj82CTjGPsRTugaTwQBEXxcooX3cEBXMV14u9yrtHwQdvZon
V3H0ZxZ2WBo6ypkTphW/U6x3GB7UVc3lvs77VWTnG4+J8mSQy8vnTYdWbDtso1iPqQkti+KPjJqn
ieGj3/ZAQUwkvO4wdGy4raNZYEBZEiwlAMgquMTehzUl69qm9zRq9lH05iytBSjuDUO9BEduwS3D
GWhvGpl5avbWx7NCBczO9ugzYKnsAhufuwnGayA8UD5EHF7aIthxwj7Ec73zm9/liNvdCkIJYsvw
4K0eZ9lu5hHhpDz2jv6S6A66t35oW39rM0qVU3wwup697jXKnEfDYxpBLrQjP4Ms1R3H1gpnn2Hx
sUS9ylVAm2K7yRVWwvSt1h0KSfpNk6F9s3hGQb43ZLsaGhzp7c2exKopu9UA3UubIdAGxQocywaR
hjWXbDf/d1exSSm1jev4x9kdVoKTpYEgSDhqV7LwFonFa8DfKdywKSOfcdRXcx2vK+8qOYe2sbuy
0uyxZaVP3QTZQF8Ppn9pM2sTqAAJ1OYY0OwLnD9B5628maZyhWe8Q40xYxRM41FLnV0izYepj/4k
9BrNz1YzKIL0ywDKgZpjvTk0GJRDDC5BHdJigkjb8dfPsRU/GKwgBLk/Gpm+Tn11s+z6I66Tn1Yv
wCFWD1XufzCeXdUlK6LO6WM5Ebt5jFpn4fo3QNOEqW1e6oRZGrd0t3eOA2anxripSXswKnlOy2cz
GM60lz4nwfCDFN+XEpyCaucVNszKaVIEVOWcElN/olCHnEW5Su1pJTjdWY+5UVxIkLOxYcM0TJzw
tJUzR9CajHMcpM+R4VxFFP+oNe3FN7i3VPIFNMNJpt7eTOWWJCfC9BbW7trrJQJVvHJYQ2cMCDgv
n9XWiczbOKVHAm5rBKBNTWuIlebbqJ02HDnXEYJ5LbhdZsnOj8DUcuu2tbWoEXeN4Dhn+mH5MZjz
A4SKgzvyx/zyUzNj7IxfXDz6ynqgdyqW7BDiBMtDc0pmbhZDdg5s+8xyuLztt2VCP9h8QwdbWYxU
SE/Ta+FdHQaRcZrjztIecrM/tDWiiXtG63wVpkmRuXesGuMwjmkoQQ9kSXQUOuOwJlsHMoLU93OK
gsNcZw/ExR98H3Ex5m5n+RuBHD4ifOdZwE7ylMEzswCoky0o+mQduewuOPVIIqKV/Zs0UDhAMo2b
39J/nuubZ7yV7NDBGoTdRrdxIokP13gx1K3El0g8Ng7pLSkQWLJj5D3WgDztW7vXkpuU3yXnL86a
4HoA9skXa9x15j4wed0/Vt6bpWFpepjfjCjkhilezHRVOA/6d7mKrvUHZC/V0PG2hece/LI/g3fW
lHJF0LC4NBdn1T5AKn7BE8AmgyaMkUH7M/n9kvYvfyuZfYQJVVR/Buhk6Oc59ycO0W4muN+N/S33
BsWgLackw/fjS63JZo0p3niR+fic0gsH0Yq0HhSGJ6Ti9uBMJVZU1+gIKpoukxzsdvxDZujOCcHg
2ZOELUiDGG1S7fukkKt7OKRIs3kvKv5TdqGfYim9r67Wnx3YHhfNG9rfbSLZeUUW7MR5Ir5sG7V2
mFx/4M3QE4dstGM7xucSPBRxXtPs17bmsEmFs7HNcra2ucgrhhJ+Em3zwapX05L7gZgQ1vY83RzP
1jZDVbQ7mBMVq56WvQXKPNEF4x1Glfgbf+jTECzT8JrPs9qwQBunICGqVBOpDbMluZT870Gb3b1Z
GpxZohmXukvHZuooj81WU5/v1/Kq7AhwK7EzXNWetISASd2a808TyEinSl5Ik/FS1yJ/vPtqwOa/
3C/lIE/mvop4GzGo1t22XoECqS8pvljuhNrRRLu83B/sBEJl6GAVMk5uE9cncnrzRWSxupiGMV+U
F6GitPbP+yWmwpxjy/Qy1LN1VRoC7vKLuv+2OE9ydqUeL4rVvG2XGI3O3nRNDCymFUWbnrN5aT1i
npb6zFzuf/P+0GSfJFitx4hoZ0hTLJzy1henyCu60/0jRxMnyFKX1oXxff/KmFBQGQwpNq7efINS
c55l3zINJLi/Ltk3nu2UbfYS39OcHJwcxS0rk1/uAI/qYAfKOwLJjLZaU2ePja5FxE8Zs3vgwELw
jul6CEo+W4CvpMqoh36eqFJ9Aj+z3Vn70epKbXWQFPusWTq/dFyNU7lJyrJ50i0RnYVtiZBUu/Ve
lgzIx/QbN0sY53mRhoqP6lFQttlTKk4106M+Gc6e40P3zCEroS9Mlb/J1z+Bw2AT5xvaurOHgyZK
65QNaPYtwZhbbvHOAqgFq3h5SvPxQzPo9i2ihiBx+u5SoP2E7ArzNUiC+SMBib4y4bmcPJlk71rx
MxC5ea5EMeCLKdyHUhbjKgY3solrLzsSKTQM6X7J1oFHk8GzJmtS8jMRdvWQGyBGe/dxVk5+inXt
pvddE5ra0BwNL8sudTR266mjHaIfddwz6XTDmG/9sSAr2oxhvqZkRuOGURhCdTgYeg2J0evcbBc7
2h8GKefYaa2veszPNXisUUhErXLv9Uly9iuRnBWVf01ZMPAneVSuM6gemqD0OO3T8ei4sBuLTqS/
muaqOOsx5DepGF1eJq27DaaseLblwLt8oqkqnytwqXYQU0lgOtsUmmpbbwKM2yeBGn/KEwH7pU1+
uraQD5Yn8jEMxhEzGiJaXhf8836QMZg3sps7sZJFg/U6jsX8vEy8O/i2u8luGOgiR7l2bf9JDHOH
lOR9un0bhdVcAiRFO1jfX9nxPst87NWdab2ikY/l+AREb1Oqwnyu0YmnNHLeBAG1SxwEcRh5o/OW
mCbmqWFgEm23xk7RV8rNumLMbQtyLdIYXgBDOlezRt0MkvGF5jcOEHMFrSlTwws7TFCKuXMJZg00
Aj/ClVV7MYJAPqxdekOO8VPOApKETQbDN07Gz8kwCdWVsn21KqZoopq4AVExsJK2zT0m5hXc6Xsw
ctlXvbwiO6mPN7fDYOY0db6KzCrDXJDHL7aOdzifBvfL5rSA8p38EoLbFKHyiK1h7jO9G1OEXKM4
gAJNz9XUBhvV6d2zKvkuTAwaveeQuayd7kqMwzmTliUUI7trHef9VZYRdEBIQg+2W02bAMcbWqsY
YZfWHm6ZJboq5xkDBg5jCU3rMhdaeXON2GdyR291tuQh7g96TPdq5/bzavYXkqcY0E74PWVBVkN1
4d2jPD/M5sJjYFjE7JlxN/ttmZxJoRE8jLLmMcbpEjeyOGX3f9kzaSYlAF//LANMFebokMJpmVeM
Pq9Ha47P4zhh0lW0vWpBV1+6PgE/albWS+/g/KgCAobLg61TNQ6wqNmWaWBAcCeiOGd99jgq872e
RnguWddthmUWqkuGd+lELtDs2FHc8xwEafO16DlWs5p/tKNjv9teXNNS4hlXJ+7GvV9s/64AZh+R
k1QOYY8hqY+IPXgXpH3JlJrWJsB6liWCV4URKw4d5dZfslf3S/eHwTf2RanrJ8+J8kNly99dm7Db
ZkDLTpOK0Ip1EOXkaOHjpwZlbqMjiJV8HVlSgg8rhp5y8AkGg8/WYDSnHDNr2h4SKJ5HoWriMlnV
vxdpjEupzL4yaf8YpPv5N2dcmlq8ErabPPuaO50tx7m5VFM93x9YyGMqZSxt32M33CeuW61miBq6
buM5zXwGAq7TPSFWUVac2xerSHASQrbZUsBTN0RLAyR7V9mU4Awcc6LZDfaBnZ0IwbPABe7I0Owe
xTRmflatX83U/vFgjBYykEPurJn/uTRJg0DVyD6cHd/GK2bx0wEntR46tzwXWEBP/LvumoxMwBA2
Mvb4SLVs+AnuVO6Y47S7Ma7nn7iEWsyjEpTahpeYWR2AdZLnEf0uw1HjiKk460z3z/FYFfA+eHr/
iOmJhtPS3P97CYpUsSbkYy8JAuM0gV0BQmL/86BZNdjrxKu2mu3NMvS6xf86GVTbdHm2prCoOjXL
g6F1oFI1//F+ySUZ8ff6/aN/rpk7P8jLQ2Fk3CerIsYU469Ly2nPOJQ6jO/O0DKa5nmvwTt2iwhj
mIDO1orumivmw/eHIGBpH2qBgvTfS/fP8Jbr4H3+XrdE1T2MNZwfqB3Dc0P4P0+d8fH+zLTQO+ra
G7YjLW9PvvsL+nF79TlBzmBVnu8P3P3sVSA04++1fPmMiM8YiJWvyWXV1BWx5WjMkv3dWHg/AKow
ASBle3OHyr22AXivdPmDWA7GqhzKb1do9k4mensaZoEnb0qKa+yJE8Ycby9M5C6DreQTHDH9aVw2
1H7TDwe1XLOSGpp3Cd2T0WSMfIYxjmOSQv90nRZQXj7S82hYN7sz/AfskiADBmzmMQRjGqiix95i
7yj9bHjwEqZZ92uJT7lQE8zn+w6W4m7jlAuLN7E+fxG1liDeptjUtpXbTOfMzN5IEtjb1o427O/R
RLC9r2EN+t3Ktt+oA+1eRgVJy897g2xqnm8CtJGjlwrt5ugABY3Ilr/STD0KsF2vgbLLvf3bzB2x
d4fCvIrZqxC+hf2uZ/6Hxz3o4EM6Wdt9U21nyVkUR5L1GkTp/54CoafX4+KVVtiX9XC559wCA0Co
EVt/A7N6Wn1nBmq2UhFRqqR8MQtmdfSOQDAijilXmZIs8RykcVP7dMl1phlynEY6YbPzFtsj5yXd
THYDPjx2sGX0MPO6WPw63dkr6NtGMutQMtkwQARTryUwWVJ84ehUwe8+yFYcDu0/qWNdc3ucfuCf
VnCXFJvUUTJlltlwKBpZnSOb3rpOZk956dbvtYUM6RdVdEyXp2C8dhXdBAfMGCJ0VG++mupWNaN6
uUe2eZLY5pvlFdFjUUY4HKuy3rf4d97SOTsXixIU1dI7pKmePWF9pNLG4kTO6Brvg//MCNoDY/T3
iwXRbW4Mf8fJDm7rVDkbs6qai9aKYj+mbkS8o2TgrOv5nqx8cylwp2+6IEifVIVwmsBxCpM60M5+
0zxrg2/eLM0ZXxuRh/fvLa/9c2/O5oOU7GfFVDXvfVtpOzXm7UZzO77d/CdWW3Obz8iunq6zcXer
3Lwa6owHK121AfMczyzrS9v71eX+URwrRjgBFsesH+ALmDRJO6ao9hn3u33QB2DSNYDV2DbaY9tU
wPFiLMkAMCFELNdE0DRNmA0EjkT2XHdxe/z3AYThP0+NFvSsVpZYWJdPaQCYhhwy7O1YGmO9azLD
2uglGZlqjMAUQFqC9+yPx/tdIYbleWg7caqXe4Te9o0ZarNxHSeIi07kOMfWGJn7wH7mhEDGFqC2
czQaQI1Mt3OqNp/vsfq+EgYwfGO8ROVkHHPtMLMT21MHUe2kk/vv0lPMnLvkl28DlNapRJ+TemeI
ynptzKHc1NDBkWZck2o/F8KjhrXa1ZEtgZMdRT388+D6RXR0BIxLpgYadUgdHr+uiWdcDXHTEnmR
yPVOH1To8ghrb0FN1/lLY+rlg6PsivRTml0Gy9lWpGcelZF1j3C000v/fy4pgJZewyticOuLrcaI
ruo8erQ8Fe/tiYqI+7X7Az/4F1Ox99Iqu9iky+EpXx68pB0e9By3iVbN1s2JlH5sA/1cVNZ4Tmd8
gMK/jAxizxwOpr+X5xzPuJR4DTP0ndmtI7GJ9YYiasvmXl8rgq8ydchUjtW4V3o/bAiUtM9M7p58
n8GS4SPt1Mv6KIDNhmNjJ+ep876LpC3emUKV67xOy5sGsojsUZQiDqbfCp/K3vbM9BE2BqkqI60/
m+BFzwkgTQEopzEoXyJNcoLlNotBzaoezcXpaIz2uWuq/V96Q+N1WL41C9BKWQRHrHvA3Bb8dUiV
FEDNxSurL4FVDoeCsgfefZK9jNeZ7lfHpBISQPVL9cHRIESKmk1ZHdOb9MMbkEZBPb+wHo+YyPQ/
XZVnH/w9osVa7Nh7t0iy9ZRYT3wFd6+7pcMdycVqCLLvO8Ev2IYj6+vRda3HoccYcX/G5qfcqcL9
vMNgSrwrN4tUzS7tKM9MFnrD/Rp0suFYifSJSnBdxOUT+MHhOZPJuNYn5W/vT1VQ+diEkkdOAwFk
kvemjecdA+wBQ78V/8gL+9HuPfnkJn57zRwLMrQHDI+8RceUBI6OnSHj33+Q94cZ0uM6sP05zDsE
6PsRMIIHQghN85mC9EWMOrsclgMLqcmcJu/dmaKHeEqa/Xz/AxQk6DBJTbYgj9Tt/lHWNvptSuj2
qNv4A466u/c4XR3qlnhRnRT22RfpN3byl64Y5p9tTnGz6g3ecjA4Q4yr2tqvq+ECoy0I75FwbgIp
8/NWE5u6eXJ7Q791acbpVO9O92eTY+B1k7G3sobR2EAngh9iDdXNJDROeob8d6uk2PszBT94qbiR
O1F8MvNenBxfrMrR9G6OnUAOF97OnhuqQJZL9wc4JJS1NVB0oqhyTqJVr6jLRJCSOT8lqk4O8TD6
+ylrx7Pni3Kb6PqISJ5zp87L7E1WwSJNROuYLe1V1F33aJcMCqrSCAg0z9FaxF1yqe0y2jh64zwW
gQUpsKV6DXjtHBrBaP6sOPNns+t9j+awyiZYOsbcJEvXAG/Aku66YfGu1OPPcTAB2LqVfAXyyC6e
/pkbx7yRmIIJnpGUYyabajf1g80Oeax2NeHAvx+p5Vqy/Gk8Ofb5//28ul51mjL2xE2sd0OoJxS3
6nEWDNvihqh/nNspB/xGkTxX6ToGz/lcl/Kfj5L/Xbv/6b+fV7sdkD+X5Ob9U9TyBf5+NA/Zkz3M
xAGTPx3cYk5Kpj5sZoHK3tDy8DRaEUtF2vZbWdmfaWs7xzsQhqmBc2J8+DwaDeNwPEtrWbDRrsn6
7O9LTmNhKJWRT5Pw4DbPZMIUDZln2ht4xS2vsftTb3naL+AC7A5sWfN0Wg8RuYmEE8yHJvkuM4FJ
jpaK+SN2noX0HQov0MI1NhH5ehrq8ajRfSopq2ixt91JTPeHCTVbIO3VqVYcKpX+uWuJRIRbL+/w
OqJL5u68xICcYgNIYPtX0itMZoBW1Z8FhKKfEGgC7K6Z9VxOndokfmmdKfWQgGBGDyubLy8F7WAb
R476S9NKPdRrP/oUWHOjKHlmZFO/9ga52iZ1omdhCPadNcNS6efOsdNr7Fmsi8/JBG7advrhzZzd
t+KqlU78A9JpfVCgrNb3p2PLdz2I3rhM5DCfTcc5o18n26lO830/Z2o7GMO8a3LR/jDMaMM9fX4d
Z7c6iQBVPi6D5gelPkGYuVIxEAqMdasnhFwLxz1N3qS2yqB+3e4H96QQS4fQ1sko6HGztXooP87y
0AIMo0ohJyLQdN65gNO7lYXZJFu7aLprnE9MBZ36gT4CFjZWauzojV6z6yex8VfQFJ4bxiaisgX2
72AvorQdkXmphMZ9fVGsnTnmtBrkzMCTYt6NBhOFf5Q9G+rTZDHlS52AFXeR+8BjRpuhm3FWr8ye
fox67NsjrJcWrjGYl9X9Q0H9w87sNLMl+W6m5BhQkDkRdSc8O6/VKPXd/dL94V9lmV4UucUfDKWR
/TYt81auH7ORKvsq6vXj8GUFmTwiHg1teL9y/4T7A85iqhdVzphQlfbJYsDGgNFKDW7EPZAwujBk
6JZLVLpcPlyaHE/352PMuYLynL3ypbOHln3p2fXzLh0L88wq58OYpHcuzq10CX3YAHo88Zx3b1FC
n/QqzozqxrO/IpZDbdDyLAdU/Dj7Zb8d69Rea/OA8AKh7a8SDx6g3IrMz7fdciySCSr8/U8FSPzX
+5/+fQqxmDh1POyChdNE3mrleX1zLZevfr/UQXC1i6y53p/d6RvLZ2XmhLNWqMfazrNLYjAVG2OZ
/MijtlgzerU5MQTyo6Rkrx3gkObmryI2HdzBwOsZqOqMxvv8gb1vtZ7NWX+z24FEWjAavIOWP0X4
Dj0CBQRCx0NWaelHpKgp8qGKgu2rrzqSDkU3y3WXv4SjD+E63vz9IWldXWzuz+//YdpEPKz96Ait
Tpw/i7X/fuL9eaenG1B/GltX3T3dH5w4+uejf68JK1nrEJe2CtMbtgIbf4+w2TgaxJu6n60st0Y8
r6Z0MtFjOt4uMxJDzfxK98yENDXiZ1DtdAM9udJT4LmS+mS181Oj2WgyUKBJHybB9ju2k1D2IxaN
jsOy4S7cOiBR6L/bTvvN/pLpZw/7JRJHULzbslM7TEndRgnjJilbCW26J1fB1Pkr128vsrEeiwY2
tpNUJ4ueEPKO7TscO6xn0X4R1LHYcMTD4xRo1pVbP4lTdu8swhQMfBKt6k66aTJUas1XmQFv0xrJ
ELFGKMG+G0QRw+vk0bdZbuA6MaEiQqNjwq2DEudm/klS5olB8taMFIUf6AqeyBb9A+c7ntspGCl5
JhdZ+tWTE2B1gel7dvAU8utiPpPWPeetbNhHLjpMgkpf+q86+C7ebf5zUk6nJEO1iEaKsDv8wSlL
TUhz14+oFg9pb7wua8lOj4J12dfv7gTLacirR4eXn2PZqzL/1VXxbYrlr+VXmlkWu8iacLiOq4gJ
YBx+9C7v59FFy5iVd8lGjeyHNE+zHzBkJQCbE9mjYuBNDcYLcN0rMzZiI/nEBtFNfpnt8MF6RmGS
Nj2SjaYhxzLWkvl1a5vfVuJ+afVHHc9zWLaSjGL7JKKMvFW3Qt77Gmv51WrFqREcLANFIsLv+y3/
0taNkVO0/KGjigYTfbzNUZ5CwVY7NB2Tbi1G3Db2xnyhYWgk2TrhHkaqxJbIc8Q8vBBqp+cjhmfR
bUu3eKqV9Qwt/IJmRg8d2lXbEvzqp/SlFeZ7GkzAfu35MHjYqPvlxe2V7s2stLCNi3JrgSTMRrlN
R/3qZ9OVDo1rUXe4qgD5+mi1M+kCzDpkLfw3JnD+3H92Q/Dd2I6DEYekOakvw9O9VWIxPiW8IGPr
l6+RhYyrbWvNGunkHBC80fihGUHWd/R+3071Fcno00lwVeKu5DZHVVhML01sgjtq+/iGPiZx3Sxl
B8NH4/jv8NJR2JziyCg5DxOfRrmmP2isrJuspKAg58g2LX60JgrCRsp43aAF1A0ear/Zxa0br72Y
G6XSjWOtX9umaDf2XOyCqYQjMgXEW9Jyl2C0DwenfmS/cUojdD7R94QVckXZqXDOZCJhqoMWW2dA
t8N+8a4MJpJmc+uN4iVwqBKcO+gSSGz0Pdn+kWIlSEYu6U43J9Vj8FurgANn1DX1Dq/1pVPDneLv
hu4NbNNr7h4NChndYR0zEZheB97LALklh5aufdL9tN02ec3+PiCtS6X6WBLaxhlD7L3IQB94Kcpo
ceK/xvKzTABzDJlNH2PRF8mBrPpjJrzfAILTNYUXZ2PiK1dIapX6CvCw4bAgkUwl1a5DUN9KvMKh
KzZWzpFyJsloEmGejP3sEDabWt1YzVjd2/IaNbG1qr3uXUvEt8/AdcE8jPgZKwoPV8rQvjVX+6gw
odQxnihXHGbEMikOcnKPtVM9gEsp1nUfM70sNTcUlf3DyVkNC3P+FfuRRTBRp8O0xFZqJBzNPdvC
jahrfHOKG24Q71K0K3a/CJMqH3ZWBsHcdnsW1bl7bov+nc3TN8HDJy+JaJ8UOyqUuOMTjLcns+cQ
JIK1+4t81FPeZ68aaS4x/EG+5IylOQZWE4IlWbK2aqw2poZjKY6J/uYZM2WrXsYd3U8pZL4dG34p
emuGIjX4BhNFSjH/ZZfd5xxACCFU7UgNo5LR/CSMy2thWOodbeMBqCcN9l+OVxpUY6SPkZ1se1Zf
z8XRmSf+vDXdFqxy358YXX1KD0ytnxyrdi62M9UWq6F6GVT+FTc902u3e7dySyIRWN+AIRyqSvZy
mklLBmJPqYVxHsrpORk6gsRQYUZrH+RdGc6RS4GXl8EIAi2gezQSZkRP4d1RQx5N1AtGyTGgn9GB
X2G58Bor55uqj3ec7OilBp/hA7dru8SnETK6lpV8UJLNasw4fcDPoY1qEyE85fa6uAS1/0NaUFUY
9l3Zch4sz8FlCLEhRPh7MSK+Zh0YwEaLaKWDJqAL8cswMGUlhN3NRS5vs+k1qnEtjTHz8SojxQEc
G9j0qQ9Ma+VbBt6JQbDXVd5vxwXMD8v3VQsSut97Ssrt/jj78kW6qy5nkjhZzWtbzTHRKEoqvH7e
uH6ghxaYZZ964o1GX3RRDSs7CvaeNL/8Dr+uzwJERHlazfCaQu7fb5rfX4Xh/4nLyA5lVUJ2cqwB
YotlEBIdbkMx/hkRyn2bZTMpyg+2Gm+8euTWtCgNwu9nKF0noy6/TVTMVWOMpO1yyiBpyFyVBU4+
pk0HDPXnMY0uFd7LQuA0NeqD5g5w3sS8JhT+bRYaBRU13ZCNtk3YbxQV4avIAgTFfuA6xpt0AlLU
tpQStt1Pm6l8mEvjDfJgSREZP62pl7/0TjFUjeaTGDOg7gSGPb8RWPeggm5lAFARr5a4GJUi11oh
+hfuk6cl8lLJqKKzcrBCsG5kkYnMQoCa8MP7mIAd0F3se3DrYPsAIRLD1FVFdTFdgupZPilkO/ky
YIh4wKw1Kpv/Q1Cdm64kCS6QCZIUc5mjgndenjBGrb1pmt6qb5CWslR/z2WarbFjMoZtRs4N+kw+
L1HYq8FE9GYSVpWfhL0XTTjnO/8FtWY9OlScekX7O1mQzJUW4H3r1CW7A5qXB4Y5aocho6fKUnQX
aEo+e94LxZm/x24SL7FzAU1FhxieuL5HtMhK7TegqzKuJeKbgihUczNPW4szrh5wjOqTjJNDvjVU
81UFWXMzewqsVVZjrYEo0NXVmoF8ygyZH96QYokFv+Um8jOYbCY1wmVIuUn7cbyYLa9Qy51ZcJvg
iOkIDAaLal6wD6TS8NBF1q30WI/9pthTnwu+iYaoxil2rpNQkor7GFdh/yRwtxDAqvMt0d8onOri
V8HKbTrgkyp33Du2p+90oX5RPvrtzwRATE7FYRMYCyOJ9GeemAjvSd9i3it4OQPVouBzPsbcnJN+
/OQ4R/A7ghDXd86r7ffupjELDLLo62OsvdA2VKCGt+wB5FeBxSFM9LOgZG6D6vxj6rQvgWk8bqyK
viCIYl6WXoeHNNC4e08+55oePXkcpveMUtZVEJjz2hrSW99Zf6CpFd7wIw8WVbBT2yBPTXyCNLZ4
I3blIXXR21kgbEg4tKrsqbZ9i+bSpUmLjTp9nWWTPsettvNjSBT1RN1Ayv4n1ckODkOlDjNmcFxF
gBhr3V4ZLVMQRYOg4rUOsI7vGGf7KhgUM0Tl/wbt5W+U1tfQ6DDRNnrkb7op+anROetl7XqKVOhp
43ApM3WZm6bbaBoGBDYbDSVq26bhawNx/vT5e4Oa9AM1ALepIbVctY+qNr90dmi98j6dxviiWf7a
kEUiEr1tJnbBzsyxWmgnLHOLYhxjyqjsBE73gUHOPkG+WNe06vE7qYZNmQz+Poj8N29U2ort2o2i
g2yl3OYrmRG4zUDAJkHnSLa+Lw+BBJtklNGnU2oqHLU/FKtEG73rr4C76yW4wI40yuoVbWDDq00M
dczm9wrZBJAyjGPZfjZJMqyj4WwnTrWd+tDC+7EzNIzJFJEsYEHcOv/h6jyWG1eyIPpFiCgAVTBb
eieKlJc2CLXUDe89vn4OqJnXL2aDIClSokigzL2ZJwUnt2nQOTAo9BPtQY3OKMaNZnn3sq5oKHBp
LbS5yWnlrOcJNKWVdXWLZjiKOD3pgc8U7HSv8BI2o2/BXIoBW1UqccAhoOfMhpfezcaZ80Ee9qQj
hrR0Mu9l9Bqo8gQv0VzLhHCEZCwH3BMYfXX+dk4k/UKZe6sv4HwW4M6Fu8wGwntatovLMnFewnXW
UI/AGeGj8ziqgD9ZtLQkWplgZLMBKHc6NVK7wuehauGuDck8B9cIjy5JvjvSH1+smDwq0e1VjkI5
J4B2wRCJHwASVGMatIHwiXcd2zLw3LOLBzmtPQL5KEm+yoVZLWuz2xSRdQwp+x/SnP9YC+voMKsh
iYGmTsRwvXb8Z7qJoGVjXKVOXuyGQJGLKusjsjS2ewa7XzvO1qKMiOUdoRmLttx4hTTB/Ij7aArv
JtuwdwRREErdi03VYuimlokcsWMn3LHst0VZ7A38bItGUaxDm3DqkapT5b6zevI+GVfAkLvhamRc
uzJXo9CFPeKZrFX9muIhfV9yL0tMwTY1a9KkOZNVg3bcDWC2oQy1l9WlExAJ2e3m9CXZ7HHqtVdG
HOQp9cGpDAS3BqurtNnBsQDT3HofAAAHQ/3SqRAtRTNUFwIm/a1lwZW3cuOdDQow9wQ/b156G1RC
2qJtK7b7TfZZi2lYjzEL/zalcmjKvZEoFyMaLKnapQOVRCV5nsU3Ud19XrgLEQy4X1I6Oxqar8Sy
9DUoWE4Ljar50AykfmgGDidADNq8Psv6JlkJuIy6Y32SldxsOl8e4yFZ6qqKt0KzzmahlQcTIW9v
8CqIShbvqGNgBS4U22IXoudlnW0totYWS2ghWz3FONDr/ptPI2fVpA61WZG+goh+sjt5Vi2bITg0
1HnV1qLauHBjkMKJm+McE/or8el4IxQCPBJz2DPMqyLoVYQkoCU2yQt2EMZrSNGZ0l/oLT6WoZOt
4bPgMJhQLxOWfvT8P9FoE0Qm3oLGNdmgSApHrOt0ZRaY03T025D2wqm+08z0jzNEGIRTFrnUHN5Q
ot+jyqrWLFPtBXnqNSMKFxq9KYxJfsA4vPMEJ0zeyd9wNwibp4VQjA29Ci7hroPZ0sFEyrns101l
GgslfAJsBppuFJ5p2xgAylRyVbgp6kEhILSd78RgovTt+7qQoNycfe67eK0KFIaDjV1qus+k80D2
9AmvWgaAGc2RHcCVcl4Y7aVFZyqqW9qRJmelLt07knc2XnxuXePV6QkQJ3X+RAtxH49EEve1RBJm
fDme/RXaUCwD7RjaZCc2TomMPju7He4aCjNcTAjWsXHA3ZftMvO8XzaaNIB0cKZ7/Xcx/zkfV/ei
CZP3WEB2FDVDaEv7nrWD/unYI15s74/SO5fzqd9HFvvSrgHnyDb+Mwmbx74atzWKOJqqLNLZa2xl
bb3Uqc4aopVcE+ABXRzLjtlqO0NaOTUIPIKO/VHYaUzi2bi3bUKpjBRLsitDhC/DWxpQZbLTfGvY
DfzsrDDuSLWhOVITWBZ7f3ziu0fdTB9uh4h+wtZHcbi83a3ZaeHVcRDyjm65Z3G5TR1QQkGMqQ4s
iL/x004/TLzHQzmCnonUiOaVkRTz/MzZGeALJMGB8KH7UqTNvumC+zxI3R0Uu6diFpfG2hdad7ZK
zBHUyOlIeNEumYppSTS2yybQ7NEUuGSXY00HETetXFO8FnahnbORCTcU/kmMmPc0gTHdhfrVjSpe
1zqeLN+lxa/71QmfslhA8m33nbLfreIEkuZNZpO3cop0MVBV2tNJeUrC9GugINU1wyN48mIHx7hi
pd+TqJuFjy5V2LULk2rqiy2UEuaygcUIBeb3VKaPiVkeVW3giQe33QZ0BUjsvtfs5uz001tnO1sr
ic7SBQATVXgnTQczYUye2xxzxzhVvpFqdAHEtZLJi47G8W7C+m5qZrAYUVgy87hIsqpDUgOTDeld
JANoMNuG5OJ0dr3SA+wKJBlarW0uK+iMk5Oxwm7TA/KDs6NlbIaFv/b48ssas4qXzaApanWGDSsn
ebVookcexo/AGO7LPP8ojPhTq9RRQx61qacBiD/vBMGsX/hbemUeBF9prkRvIxOJuqVpd9myyZ3X
khy7hWGC+c0RhcJepBaXPqZI9Y/2YIPR4PSGe2CXR5tEo838T7V2qjYGBTNPT6+pEXk07KNfFWET
iNSTCjJpH74NGagbXWctC35R4tU3sbqF7GSIp6C5058cgZ02aiSjJQERSOmSGmWSykI64MGHbxpr
hoBDlKYzqI6cMF+DidgajEkGJpGmaCRWwgDfoQAq3hUUHF3ZfXTYkOOiRjmmW5+t53+yOX4M6/Yu
zttzPYc6mRVOwwzE9KR3r06QfLQEICyKjBpCX/l7Q/mPnV/vIzl+TUTwrMreOPtMpgylnbG0YZKR
3UGK7ZMJHlJk2lOqmE202f3Ymw9RfE+AQLCoSB6nEt6ezBywcnCPg/VYh2odehntfvMXinvIFtTO
1h0tuDimNKQbn5z1YEDd7lCXyR6507AEun4ew61vt/6GanmxComJ29SN8V2GwQa24oE2BJXR5KvK
CYPrSlNfQyT7PUYUJETFjsDni27Tijzt1KoxuhEoW7WPbqRW+FKomcju2pfVLzSUB+SkYtFlubsz
qPtlXn2nC5zks5fVQaaPYpthuOzdF1oDG7+vv+qClXpYlSfOH2ry/kmr6KvWjf4eTF6CW85dOJyp
VXvWjW7vTCEOvohPu9J7xMIYUEUfAudlZu4a9UsU41vpDLveTJCtV6/peEgAfVJNHtFk+3ceI4sV
WI9KGS+NAOTa1i++5X0W3+NoPpK3u2I5dZIe+EeuEa5eE/6r3Z2mILyMkUw2gH+eSieFWF1jHSjH
N6irUMTwdUJRoKbrN1c56aeWD6uU6/K3F/hX0G6XNmc8yObtoaRp4TDlDBWzkwfBgQ7YKihQKs62
GV/Jp1xNfAyNM63VfIKQMce6U3+L2HCv7Fa/An2xF2NYgTQvNT4I8wXi+Id8ryqSDocAdSzLt4WR
d++qBKkW4wjVj43H/ONSvp15cWxSsbNnfvsU9vrrEL+2wTfUi6syYm9xiSq5rf0BmqM7PINH3mcT
dWFsRIsacYksRnadjAcIYCM2hVrzogSzWBCOvwI0ZRtF/3Stj/2JaDYY2gpLAHU3hIGsjir5WZgV
+StE7024U7m+h2Mbq5cCdyQKzjv2nN2irbKzp9V/EDVtojH+tIzxDEHyw7nUgbtrzOFeUPAvHY2r
1mfvPToa3Jwc3MrYfnZj+E01U8E1LL4nN+WcwbeG02Tnm+PHwEC7nfiMDfbEw/RNj9hmH0EhkoTc
XWfO+++a9m2cQlnMvOQUhN8x2U4rTYP0LL2KZo4ETUQ+q5FR4DUy0mHG0dMWhUjBem4oxXPaNNlC
kVIIAtsO117u8tGZfb4Zsx48U/mlF6xUA8aZYHR3ST/9CrQO55IKN7XPLjDNziUVc5STX0PhHPQM
0SuVAdjWoClzvl1KSBAkR3bLGMvCZ2oL59rewsmN3R7hvgNVrR4NKk3UBVyH2olAIodvr31TEUxB
oIlVHTMTwnWkBLGVsD6ItoML2I57r2tNZgys2m5N77DVXkUafKeMCkvXdN/sXLKerwE85ph7/Y7w
TLyBS+hKBZXGndm093qH0Z16mc0WzE+2+rosDcybFXbj8sufpaYZdTz8Xqi7c0bkIDMwdkQH6Qxv
iQEYgNqAnBkzfcEo6BcI7fZRQFESD16KfWAMWemxfi6LwFxDYmQ4ZynXGO6BLxaLwl09x4VV7VYF
IYVZ85ARuktGo8ZZcBtboiNTwkCscspbtDRzYbsPoJ3f2i7yAErQCOnV1RWiW/le9yDaPNu0qfvs
yf4Z2Sh+kqxHShQcTUPdhzodAYFejqVLs4gVaaxFcqfb3gqXKM72iaW7h7Jmm4YPpSaeTLMI0Nu7
737HIgW6w90UpXchFcSFHaprHRuPTrsg1Tdbpnj2N0S24LsjtiAPXAkWcvogaWsJW5WTtfmiqv2O
0eHaB1Qa9RSv26hZX27+jeTsLaMAx1aYx8gIlPU0r1iBnYic8KAKI6MbqEPW8HG56XOVox2JEvfe
xCatpcWefc6bcNN6kbNEWnaqYlue9DtTUfh3RbSldoCgVDUrRxnAPoljLJBq6qwIlyESpVVk6A8A
cd2lAWG+b7K9FYHRcAmmyjLxCdEKzrM9K8UZoqyEgqlH5DVZy8aSpS4EGQdkoap+04mAyxGbf9ow
wIUF6iWA59RU9IQLbY6LxoLA+goowGgjj0QzFqGC8tbp2DxyQUEgCcxfMqjfDfaCxxLkRzYhtnG0
Db4zBi50dFrJICwxs9J4wm6gPdrEn6Dz2Jj1MQ+btzyiw+wP3rKJ1asq27tq8JmEcKotgiG9U708
tzoiZa8oAaPY7NK8sn4WwyGyhg86X9uuph1HyTzBQeiO4Z9EhhS2gqInyCQ905A6+UP/RMy6wcJg
pitF8O+E8VlRxNAafL+hDSURr/uyzPCOy+hIJytcVCyFnSaj91B4z6W0ycIBNapXdFcrqQHS74oP
YeYHimsPYxUxjJTvoNDhjnf+ZSbRTnjwaPWNq2iAt4EDzzUOXlr/JgCe2BV15/UR/7OzFMTdrgDm
VTsvoPqaFew5SzwxAZBDyxwWUR7v20F90kJzKvcu1MtkacUlgZVFVy7twP9lONkzmxvmXlJLp6Db
Ipjrl3bq3kfgmbZO3/+yqaBbfnTxh6HY2+2FXsq0nOaWlsJsSMmgXxtD/+wpeLJWPi+3kvpYrSlq
/bahFLLLJqrLImzZoj/DwDPRrARcaZScPlb56gcRMVtKXntKLhjePw1nWLlEuidON5wnlTULYQxf
FlGaC9dis+xZ2QvLspeYZYzlsiNwsf8i/rZ6HJTInT07u0sda1MiIENNgSgjsCcqL9kvSuLnxHzG
NkOGN136BXu8P52sTkaabpuWqGb8ufYqKJF2xigUpqi9V1q+zaPwZEX4WLORr7uJ76g/fRfMQQvK
+ngjXrOpc/bks+86IVKkJD6RgZSfK0pRy1xoJK1T+KwdBo6AFrgL1KOHmkXNyzp2CZKEvv1gSg5R
KVcLg+l06pH+1LJ6ot6udkrVSPji9uR9e1PvXFPKmVbzxN7awm74QCbRDF2EAZMyB2aPfdSnGAOx
N3cGHbVMp4YNbm/iOuxDWEwmuBbQBK5vA1uJ4fh39avU0BUlGPopzSbhicuqxSi3kpw0Tt3d2Wm5
YQoyNmzIVnMJSda0jXK/O04BWk7HHKhyC/ehDsQ+Um2yq9z22TBKriqD9QB70N/o8Z+cCQGC1fqw
RyJmicZHQZM4nBMNBZjuFWQ1ywGLyzSA/I6vjGgO9CKgnvbV2GzZbiKuGtYVC0wWssEr8VjWQlgs
fiWaT3KM/UUWxh27KwsQahC9d25A6m6a+XMH/sNpcddQhTfd5mLxpU9J8crOl8CeqTv0kfPbH0W/
aAjBSCHvLJI8fxzdk14T2dw2CJkdN9mR53wORz7GwXbCj6jThgWjVLuMS5aVTZ9tKLPlHrkaw06G
EqRLS63CP3etfWKsYuCMO0JDtKM+Ji9REVMYKV5ZmbX7RPRvokc9hqPcjo9kLbNO8VoKe7h1PUCG
VdLC1wazFobhxoYkudD7eE6hYc0ROpTgpoz9z6Iptb1y3a0x9Wqd+DOWtS2uLcnNVSZI7KKKBU+G
HTFSh66J+UfII6VZS7zt0Ni/c4cMJTKYo3XQttfGqfllbLPQ9iS62a6KCZ2wori/JSftEVQwNJlQ
QyaB7CgV+cOEbHHZyfRJdOG+903qoOBUyum3LEGcRslzk8ZfbWi8Nw4Xm5Noz0FNWXZqhg/pqw/X
ANwa9Ra0gxHlWJ33C1Mluy9ZaYC2tWqVFAZkctL30pF6J9V3ttes6NmSufpUbwTbU/bx71SJdrHo
XygTLeyC68ZPnsKp+hg/RdVTZNNWkbUVua3Tc6/3LPNtArmoHoK4QubtYFAsEbPBm6DFvLZ9DHsg
QjY9CJB8vKIhetV94ysf26dpolqZqeSlIm25qWtcs86CPUM6RIeeaXoU9nkqk3eRIEJSegJkbwBF
XhTPGAVoAsit06Ryq0hbmei0tVZob9XYH2VornUsMFuglyfN1L58KxvITiDHjC4k40SPb3KufGIn
RUHds19etaSR26Rvd70HOtZrICHpLP4h8yIYSdIVrc9LExbrqrQ+M9PeG275p0zys1Pbw6JOaTe5
e51N9bIoI/hzsQVFizZrQXRP6Q97fJkXFtfwvknIEaK4ZzkDD6qhLoNqmeIds3JPqJmsweS5qUmX
dzqFKaDTqDwPI9cSBjOqrCGsBf/NRVa8iIh25qkeK6ieMCvQ1NuOGY12NtiyBq+9Z8qvQou/Y0t+
jyDtwgZ3j0WpuXntBzwPdmRcG40azRwUUKPjXpC4QV9en1bpgKDbasZV0lnmsqnTV1YmcKyQGVLU
bIGNJ0S1ZvMbJsXJHvCdT+4zBA7WLAHhznWqvCtykbDOcWnZzqmSAcySbSj1clkOhBX4WBWJu9UZ
ezsdXUv0aTo1eTWhhHRV9Ssja9dVlxHvNmF10MBcA47BrEhXhqX+Sm/Gi9FmELvM/oM08KeQXJFf
mPOCHUFsVG0Ia2XIJaMUkO2UMQ7a4Iak4CvJ9P4O25C/7BP3lCfDqynMcyus9zwRK9sz/sQ5vctx
bO1l7S9b9DArErAJygYTPa+bdAhHdXZ0y+AZkxameuaHJPgSRtyzq39DGv5tmBQXEON8psn4OvSs
IeuAacPRfeILCmB5wMHShF13JREFIm4AufvSl/qDJTXBvjyA1siuy/NzUF36IBisSn0Jn4bLgJLX
MveUuSQf9EWMsOckrXmjwUOAmtijK9RUDCNNXD53FUYWnXmupPPRic+sGvf+5NZry5zuh4a2oQjI
s0XKkUNcyzY1UWIrK0KaHyLlhtv1MgVJsRHl0K6Ea7cbvN1fSceMpEn6nho7rRDA6KQDLg26J+RT
K9HwC71IXCX/AMwfM9w7LqVjg9WM3HnlKLBWTG/FANfKN6ibswT5BuvE8MC+Y9BNxETdqkUyspw6
FArC/ywTiv2idH5NOptZIHfXrmSV26q7boC/lTdTR+mJPhBOEPkxUUr2shBOi0W5PYwN1hPNq5Ua
FfMkjXAiojAbyVgDQ5xuVF0Pq9piYxTXgPMo6ikRSTJ+2MaPI6G6Rj8DVKhNLytww8vCaL9azfbO
lfzIa6rolmEnLEum34wmzR29q009AFOnvBtqf1p+yPfc4jP1aUJ3vm4uZGCzsSw2eoZAwQF2Ms7d
A7fWxWkMWYkmzjXI3HFnyozd8NgXa9UkoMv1fostrdqUmhXzuJPuGubntePFH53hEwaSetRYAXNK
GE4PebwFsT2ExrTwPECLTnhJm/q7KUWOYRvs9GiPL+4AMX2Q1NgiCUTOx+LbGsGs1ymaHS1aQBHg
nAWLsBj19RL101QFr6mJ3tvsREBYiDixeR+wIkZUIxNG/zGOaD66J02L9IXbue+NDcQs6YY/jTNS
jOWk0vAliIJaJfTRJdwWoOCNuRtKSWB8I8ONjtCfc1ufJ1p8DhH4vKyKc0oE7Yndlh7kOeKnWTbh
4yspmvZkQYkyaNSvC/J4NlVfHqJavieAPSjEV3dSJntyUp+1iFaNYW4I/JwLnGDllKFby0CP7osG
gLZBMcRHPbedoGUs8G0xIPmbYW7CoDOlw1Q1+FLtV2mxwhY920bHMnbUxMV1FLRQEVruVdx4VwPv
C2J2yGRWBqDdLdUq09ERDiPlNSx7ZKIxZkZ8MPlUBCc813S/gVUsgpipklNo0j3+GZGpRdrTCbOp
OhiFC6opGZ4yXXznhvC2ukN8BjC0kfmSz67NWUROZHiBPiJBV4toZ9d2R3AJO4BaY/V2NDgl4zDK
1rIey0MlIZ/eDre7VlEVcy7eg0MdGd60SdNbzRE7PzdxblWo1HNkPB0GAmx2qFKrbuQ4+Q5+TU+x
ea+bHHlifUIgp20i38DNOj90OyAdZ8sm1dFqkf3LOS7n7yGYg3GiWzoO+cs7bK/LdkaH4oAGDHq7
NSNC/97NZ9CVCaeZGXBIDwVXaPxzU8y00XE+eKlH9xvjJbtU0Ki3gxb+79btrjODU4kRbYDY7bWc
+aZIgQeyeObm7UAYBPkeMr/ImYIbz9k8EZPbgqIlmb5zL/V2aLys+rmVOm6nr28PYrKrEfLOT0p0
o+QNjR/pfNFVgdXDIh/+e5AyZFPdn8w00DD6GF9uAuDQ5h2yzdCXNkUxFggu0EhPExVvwur4qpKB
tCk6IzLNqbbWiB69niZWZYGkMvqJ4ID5k7n9w7dbLHX4EJroXmgKrAGW0MlPgMIdYmzbBxStG0sN
x3T+djv5XNWIxgIfJd5oLW0zL2D4xyZYAF/SpiEcETr+sdf41EVI8sXfb+b2bd0O9fy9eQ2RDoiP
iPD5uJ0H4SjddavLj6hGh58dtd/SpxYx8CFZ+uOIlHWV5iX9Ofbipv5NQfQ32XUaXnOMrg2/ZdLa
+gB+Cl9XOVOfo//7XCTtM1J1d7fP6ufH9LeZtJTLIrBsBnrxM6S3Egp+3O1mHxuAbsu0r4lOtL5+
HuvQ6fz8uL3d9EsrP9wOfTqzn0sLYcGNJhzajRNzkc0n7HyaKmOyiXiLX42ajefPyfT/59Xt5PLi
1NtAsDsxR3rl2+2UbDod5G0O8UUfogjBVbD3EThsbx+pcyPw3j7s4Z9L4+f6+OduVqdIVRFhWHyt
KaiAw+1W7k+U7Sr6jAgjKImWdXX4OQj3v7dunxjdBNq9FR38oGymQ8LC6TAOMTqm+RArrUEiyJIk
QxfDjhsoYVeW4bWZD7QV2qUDIWcjbY994yiJIiwz5klwTcHVHSO+XKOMaGRT1g1LSiNymGyslK51
oYekTn04HprUNJetGzSomcC9VLcD9f2AdvT57/N1dGoLo4nq/e3ltx8YgUM8REaZ4Paq2w+KMWx2
0UTitB7q5lGZ7sUTvnspbYM2LYXhNOMhktBQ1dhAX0077e5vzwi8yr1Is/1ABj5HKP3vlWkLK9wv
GK1HI1kVlJ2vSnP8q1X2Yk1JqPl5rNcH/6o5GTEvZW6g9ebu7UAc7nA04c/cXnV7Pdaj+n5kkmj/
edbPU/EYZUXanoM0vDgit45R2coLyZYYE7BFs0+O5CWYHxvxQa9Tmt6rSSYBbBxW4gyE1fvtKX+f
Z4VHCJDa/e0X9RObY06AaY3mA/3ucAkLZfz8kdsTcOFIUhInNnD4JBkF+XNCFc5WS3zCUxFMogsI
0MSL3KPWHlrrRJBXtUhUrC5Saw/l5JmncX4t47u6aGQALFPMuNvbY7cD069iiUMh4O9j+hglp3k9
OIaltx/K4Q+1yPBa2PF4KYr1QN3r6kDctJDfncHZGhfLGh+jWGTHpgnMy+2hdqQraJMStdKQetwe
uv0wQrm+tww2A7fHbgfXHGu+7H8/opXs+Xy2VNIgHufvU7O+hu5UDPTw56fcfhApsqgaS77+/eu3
x2EaLeLKJsTkn3flsviiJE1f/vaMcX7zadNUm9bSwAMVdnmBupw5yrsv5kPlwKuVJM91EwYgx+/V
Rc9tdRGMyMvcGkukhzwG/kldYJwPM6mUTtj82O3gQoo4ztngoCP+nl6RppKzJV0abseewtQiLlt7
rU1ASsuOdEjk8s+DFUXHAfU8XWHEA61Nf3hgJQrbu7805aMMpseqYb0+2cMK099n3cTapZwPWTUE
m8Dwgrl07l1uPxA5ecuGjWxHoaPF0TAk8d0wdPvbU34eq7xjyZ7/8nMv0vQrORfH3pDGlrj0YFdo
BG1gN57OyAIWU078zNzpCvP+5Ffqkxnrpa6J2PLYZkVDiPK+pp0enxVajMWg6eHKrXti3qv1FOpP
UWe4i7ykFzvoznNheLsaYGrt8YYZNRaqshaWjZKkdu96/EkjTrdm8L8LF1ZjWNjhqs6tRUnGTp16
7iZMmm+vb/eRjmGsDL1q0RpxtXDz5GuICRnF1ZsZw2+rTAQg8L2fmVS9rI50da/4lK5u7kw/JPoD
8TZX9B1DtTpMLNYLfs1dOky/fI08Uq7944iGo8Sky83bwWocwfqut7Xl7aac799+opIctBDk5ya+
n+qBYeP2BDeJvP8+93a/0BMdqCmvqv655WXTeJjSb/JJiBu7/fD/nvvzk9srnKgmPD4V+1LToK7/
ffbPH22hUKOmmX83/81LUjTe5va6f/3y209/3tgEuMFuIuKK57dEYdNcVKMhV6Pj/e9t3579r1/7
88LIbIpVVYR4n+ZX/n2/+t///edP/v2P3SCqsOy6X38f+tc/9v+flBKjs5OkhaHV5jv4+5oBOtgS
8x0gzXF4LJWKtqDcVSGHa14U3YMWDu7OHz17QRrBzNiVSFbhuUV7M9K7Byn64tpRjZnv3B6J7GrY
Fk5AnnyIkZJe9d5OOnQJNSPI3di147HI+4s5blvCOl4GS6vOiOkJBI4G+0EmHUWI2Sd7VFM10gWK
R0UzNKRqarINHysX6RHPX2ly6h5ut/wM/S7d5+iIvr2iyu62G2Fq9YPFDo/yFuAZNho6267M6h5d
VKRzvHeV6NiwCqKMdad3lxNS0u3tVbeDlmaruJZ7p4SQahF/dzIk3RnXVgcVd/FJcS0vSt0hCUYp
6tsZerBAEijUucO0L4FO3O6RnjDRQEBrktUY1XzgA/chjO5NNmaYnOdbWu5H+55+kUdvz3FpL7UP
CWFdj+A9dSKfZlyhaDHlYcFg6hw/Cq9/D1L+eSdjgy8EctFC1d4RSQhRgEZlv6SZvcW9SlpdOBDu
1Jt3tFz9JXQd+90x6RPTB07PMra0q5a5bz2dhfeycM6pkbx4jjd+yAgZEO2NR5dtwTFRRkGlsXDP
6B8wKuXaCyVd+1pOY3nPi/GpJBRx2A9QZlPTm+Gn2IC80ny1GYFGTYYPrpaRiJ21M9RWB+3gzH5r
jWbsXZ4QdUeATEn5pImBV7ZHdTsHkpDWPachxUQs7/eKVemuoKwH1CfY3N4lRJzlZBhE47TTThs0
6viUvFDL1lg6MuE9FaAK5iZdf+cTTHqwRuEvZap/xyobL9R8h59DGVOZIzJ92w/1H6vSKhO9+mDv
bEEJJiM025vGFnA57gtbG7elGOjj23YEvrdu8CcgBNLQ27tES53/HrT5btXXlzRPlu2MMWsAluBG
CWktzHerRkjOKHe4AMGkqFA8J6kv/+B2eoZJUb/RBIXfnhXNxgtJRMitLZQGu14Gg4OJnDDak4F9
f9GMtGkJ7sF2r7MTO3qW6R2brvV+bsXyV5T12imIx8JclcjYiDjSiwc1o+iQeT9XnuZeS3osXEJI
+rTWguxZDjo2h4i1pec5CmoNgtouctKDkXr9HQWIGi+dt0Ez0OxRChWvfGBwrwlSNCTzZhFLmGvI
v3stKa+1WXw5Yxy8QlUcVsiio/vWQ2inCtpgZjF8hWgciCQAsBJYxkb2RUnxHOBqH1BJNGr6A1LH
DBPW1EHGuHXve5N9VjyxbBPz3dtjYE8OblESlTH140fIvCHr5r13AdwnLPA2MSsqxpQgoGpWEZSE
Ca0neOjyr0NS3ftO4RylS20yHSRE23kYKUOusGwSl8SKiruu9B+IECAYUtDmOo4mUHGTNNh7gpHt
A03icNNBdXrRwvwah4iRoT16oIbaN13q1msri2xVlIZ5XzWK8AE/hu1gAKItvPZURQO7YFpAG2Kd
iY02A/XoBLl/h2MHz824z9zg3fSS2dKTjDRzSjncHmuFeac3MCY2rDmdq68hNlYYkAe8DSfXpG4l
lWMcfIdY8GRG3ATeb/ouzrmRLFFAJAWshGy7gT9GsV5qjXr0VFWtHaT4G/Z29qkIwi+03vkBEx5o
Fi3gggaN+OkMHnJMSh9Xs0Jxy6be/xA9QIfcMylUWukxKJgVhSU+SfDF+aUFzbWTj8XkcNrKJEZs
Ytc9uzu+NSwjmH51ax+ZcTMPiqxrm+5Zj72Rhb/zNZKuQaSp3iKu4eq1chLlmbLi/e2KHjuj2mE+
6xbDzNU0UngFKTzanF79agznBZzoqqsz8wbytKNM2nnokea7OD/UmV3BvZt49l2o+cUzwzRzTMci
1vbFHhA07zNTj/Vky0fTK/8QVJTJWD/VM9dAKVjZetFld+V8157vBiIclhgsiCXKrfAMJglTVxin
Xyrbxs1Y/RpnNGqA3q7ULfcd9ff5Rq6FVL3UgMQ+anz4lKgEQ1qb5X/Qr8ziP4T4i1BF1BCwrJ08
tw03QVfrj+4Um8QF++3SqwfCx2ZkYDGYIYV6N+c05W6I5vAoyGIDY87lrelLXVRLR6mZGCnscOuJ
4dt0LIyXVU2fV1pzCiyzNkSOhEj5XsZ31jtTWlmtBW9hqdtVfgYyMWzsEMEx/Pqh7x7DBqRLIVxg
4NwLatqfmo//uec0Cqv48Wd8j4Cx72Gs+YA8rea9VMWdLWMo9DH93yzr+K8585dcj2htbyNweju6
PdETPZXRn9EQ0wZq7cS8TiP9D5NQtXWN1fHqm/apxKL6Qk4Z1qoUR+7tLs4ebYG6EipWxJV7GwZL
CaQzcY19FObOmUTddBeMQYq3ojvhRRPv4DJc/oq07qdE0QswaxWjppzUU4bngZ71XO6d3Q+W8d9b
mj8OS8x/IFhnhJQDM2lXWbQnorGgSX97kLSq11AE25h0vV7V7UYXAaveYdCXgY/FOsjsbF2bbfqU
/Yeu81huHNm26BchIuGBqei9kShTE0RJpYJJeA98/VuA+t6OO3gTBkGpqyUKzDx5zt5rIxOGDmz9
6RxygVQ/V1coKuprjl4JJYr2mK9E4TJDXiu9Kh5dUiZHy6QjmU0Yl1rBx9NpuJ87pICX0RoWaL6G
97pEqYlIOt+FhgieI2ETwDpE66gXG6OtkIHPO6rCkbXN6E/MrxlVDliwG8pbKwN3XQ5kgihgCrsi
+VJb6yUzunhvEE2xTgVGmqK0IFhaln6dHyDHECVCswnVFK8FPUYGh6zmuSgThm5vNTUoF0PU4JRX
ycUL2pjIDIzZq376kTsrQ2IYU0jhb1Svuo/pnnvG+mMNoChb/6uWj7gBTJCpTvDZ6ESgqmOY3bWx
N/cQX/AGzjumx9yBRDe3vEEvddfzbzZfqgKGaG27IEoRlQrOkM96oL+ZBu6eFPbyRgFSe7NVh4YT
euVFyEflhSzguu6s57A02xf+p3+0uvSOnULUcihDp713MiQTxXeqU+7iQktzxX5xNaIe6jAtLoTZ
oum1m3uaut1F41T+UI3q3ppDf5n/wLXX3TN1LA9FXFxB1obXxpeUOq0df3kBnVEjVT80K8Df5obp
wRd8R6kAoCVsHORTwyBBYTUjG69tDr4eq5+1zdk9UJwWSYeVvns5HPneyeRWKav0vWLXtw0qA+km
4mbH6t3QveSdTcTdJEW81i1UYSESRwLtqlVmsMyGaX4YzWzdKR7Bi1n71VroguoWzlWadqSkFb5x
Ftgf6cngQwyL6j6I9Jfr0uBDzAAN0svkGYbxK60P9QVwZfACekmZLiy8VxeIRvCB4wNqw/q5LdLm
gsYnQodw7coy/i7im4fp6Fvjn6Hc1pwHFNOlZXSTZSnM3/xQEC6SuEycpsuKKgB8RM3Mq8AGa9YF
qLDClUfLHok9jPF5/iw7oeFazG5g5ecq+dx5xFlkvpwfZn4++ZeYL53SAvUJFroue/uk5K6zH6kS
fcTqsCym18gGZXdhoz21pYZXSUoFalJJfiQe9KUzQMJ9UpRnuCz2Bf8rV3ozPGLDjg82rYVrg/Nj
r6rjJ61MvDR5CZ962urm/Y5hYAJJMMeBwsaXl1F10Av/IUTaHJNuUuhOW5P2v5f/flUJTtQ4f9s+
6u/V6JQ7dWTCk6Opo5sOXW++De1eMOiPVMJ9w9A+WspIklmonbWcsVU2b+lVkLNVWkO20g16YEk5
RK9eRDo0zI+otpGEiiqgD4cEojWj7KyPuUb92mjUpPS9n2QG1ukHXScyJPelI1o6B6xTKoO2d9kO
7RKlrdjp02Xrm1uyu8d7Ki/EC9mX1OQUwvlweE86eWXry5nN9uazoelvPWI0HHz+Nwr9AkEoWLIq
LDMkyVBPyplaVks4FBWzwnaw849QSPgmevtmmpqzTwKG5kmfFqverluK30w50T7fAHkob1ZE4H2V
rn0S3M5hYUOgssaKmoKDIXpUdOsG4E8189WTLZioK6kfvQQsUwTyOGsQo2LRV4R5MQ7huopysbCg
fN2UhPtufmOzJkAkS+rEwsIiu/Szsj/ZCtEldJg+EQ6gJ7Z/KZH3/d8nitJ/FmZhHOd/aVDFWyr6
7DCvXxXqK2y/sThJafg47vFMEaxRwybIu1/olFmF7xKs4xIlNgAvp2Rdj8qXMpcvHNSJ8J1e6mxa
ZYWp4zWZvthXeQOPBhvp/NXIcX6TpBCvcx+ZqpwIiIlAbNGprn0cYZI8SPNaza+b0yIPydr9ufR9
803QNqDz3JAhieB0/i5nNLJVBiiTtmZdrMvQJNa5Nd59IKt/kpFjvzptwCR3lamJXANz9za0EvMr
a+RXlKjyg4k1vcOuDJZxNBi7PirRj/guLvSmPccabwWTobVB7jyuNgDqbt+4ny15pZFhP0sncL7a
zl0lip0ihQON7GlR8+0qQDCi2nwnySEnMAxBK20NCuLO39SWEmFlbLrjBH+CFsXgOkabADqoIO4D
3g3INECLPNhLILI+50gvf+netFCn8WY71cVVGrTwpeHQccyqU5aD2wjUwiGB1tbWE1EuBkUZSFV9
ca3ugwx59TSQCPIyQDxYcGb3tsLO1yP3NjRf3FZWz+0pq956FVLhGG5Ez57EYJSMEr29aXC8NXXi
l+ZvIYf8zIjTR9NYafu46INn3MaUoNZwm6/AjuBfcehmtmTVzC8ZhRs8G/1ff/omR4rxWo0aguj/
HE/5FUC3qirw3+m0OiJ/XucmiuJY5uRS6RZFVuZZv2mgMpWYGH/CdqyVUlo4HKfLoUAP5MBClUkq
PwI7e2nIgfCffOA0FHh/3cx/xx9yHD23PyYyk49+7rDEWlVSbzUWHn6gvj8frLh1Tn1BoByrsPde
NZ9B2KhvlIIcvPkTu7IIP+tGubRJWj88TRfbIm9eutbCUVekaBbHWFzSJBCLuteXso7NZwgBJn8R
fhxf9AqnmERbjOTfXfFOQfzntgPHsnb8GkcYmIXfVvEVFRwCAIKp65wtD4e6DF+NoFsotXoaqdxR
CRJrg/BfPzk6swmCdMkvQpYAay2YkApkmIxEnoWtnyJa9mFoCT/ctgmicDihNlE6eX/yMjKv6iZ3
13Gv2OdccejlaNojLy1sAAZrvWJPmqekbK64nxAc2j7jX5z9zANQOslC21D39leFWv3au63c9imp
PSLXjZXnOxQbZtOyvStbnG8TyW9sa7Htx/YrtywO0v6ogYye/0/kya0MzyfVIqy9YKtzu4GLwivf
ewHB0XqavcM/yVodoXRVrxOWAm5RMzurdaczMa6fhZrXOyhg5trJImtPZ8hAHFdVt1ZMjAtzsoGO
z/haqxUUMgUGjVndfx4AvmOq1cABdUZRrrNoaYTETrR1WN/nhz7OCZCU9bgJ0vjTl0l592UMdUnP
v8FE/TyZXvElxNJRCz3k9Nmw5pCYbQVO0res22aOy/nLgc/h5wwn1JJnPfdUVtSXqrSzSyuTGgqX
Jz47fo8tWamEqkX+cQbPEqABXczSRggHTXgGHXIiry+YkvZoSCm8VSC9S/USIi+zWk85/3RP61zE
SzguaCFaaGScW4NujVpuQyTUBLbWK/qKfYZHo/N3P38KvM/DKvRhj9SS0sVJ1CP3bbzrqEagHlL9
+s2VXsFwq5I0u0+/Gc4LvxPW1/Qkcwb7y5cd/TRIhX3TvliWmPqPtbHRc9t9DfRhJ6r0TztG+lVV
62RTuZCA4ipxFj+0TMVn/7HT/FJUKBlmaKeeu1DDEvMQfCGu7M8oAVH6T37xn9snFfGpCBWFVIH8
3ASqJOezkQcowO4h9HEZzmk0uQfOsYnd4AA5Hh1Hiv5Gdi1AEDUjS7MvJSGb3jBcxXdcUBEwriKf
thDqdr4NhgGYAgKjYIXIhr4HnZH5QYV7g5YbZ5eewhNmvrP29V7e9al29/wSn3DN3qaZGgFSw9Kf
oJlaUjqbEKrSOib05ASqD2k22m43LgL+v7w1PaIUpiC3QJred939xZgV/EkVZFh5hQzrJ0MkQrdb
4ghOlo2Msi2pR7de5av//nB6QvOegNefZQByoBCLLqTnJKu2OoCY5FxvhuGnox50BWVeKeGA1iK8
48FV78zIl67ZJWfH6V+apG1fAj1sXyTRQ/CXnz1XL/dZxmmIEIqYClTXqpdSsPOpFgaVMGjQSE4f
I8blKhMx4E1GNQnDjX2b9UQBFhgNmiphqRDIe32nEeefX0xv9GCDu9FG7eX2mwKZyyZ2EfxFEtNG
FlvOxphKd7ohBQngiXGqCfBBbpdZ8iS6bWlDRQX5Z2612FTemh7TFEeX3VBM9OMmBgTzP1+Umftb
H4VznjGyJeXHqUAxPAMu444uKoqko93W5SID6wUSKUbLOYiYPAJfu85/6QgEay1kwNCt1IZDkBXd
Xo04nPZh9z1/clKdGVMUpbvKd9xTYUQOBBpHIshq3uskU7ZEbuE195RrAxrgI2ZRwlUbuFc8WNrG
UPRr3gTjUp+O+YUg6tP1GANrE0G7oOk6Q+UpYiGvzEsXJFMSDWx3Xyl0jN3exAuVNmOxoz2eVs3E
ZKBj0XYTToRXfHkLEps7FmP5UrGN4dD7Ps5Dieuchvz426FT9dSMqNYVJ8Z4XGvKwajzceW4WnEF
asmfEL9FiCUHIHGWqayHjvz+94lcBZ7GpFHm75En/VVujBjHXfGnT8NhFSET2NG/L1jikmZLi6i6
z6f3aApVGrUKAlFDHw2iJXItIOtPMQaNT80P167eGX+5x/auFWcbC0jeynST4YTvyn+q1Nj5TbFN
5A2+o0Pg5MaWiiJjGu0yYmTHUw10mW7dbH7WH1CABBskZvNqk+wZCTn+8iwiEYxe0lX1eo+hvcCP
b5g6TUCXuIhUw+Cku891iXmimxoJ9F8b1JTDLp+aIyRkLMsCDIQsR8CTGvexHSa3ebEvQv+WVap5
JrRrsgSXyVfUfwshqt85OvIlXOhF23sDxEIqqU7l/s2JhwGRVC3nzxZAsvrexaSkqnbYILxBhzeB
jjluaMu4i0byDhWCIwlCN8yQbsIgAobr8LFsU13PK4U9rWXdOGJwR377ExYz9v1fwbp4M0T/VcSw
v4ECdgsvGDZg/ql3lCx+a9zXNnHGLbwMyJ+a1+8zDVtbnQ7aCeAB7kOleyTWqL4hNlKXhuMXZwib
DTSr4tSgWcI3Aj4Px3pRAr/yvUXfWSP2tuzFAhH/t1Q/6deZa3im2aoHgXuiqb40p9SlPh+Sk96i
Me1ILZofqsF2D3R+yfQ1FyAKwktlJl8/73JQaKe5Hqh09KtdDSCCDtAf6nJlkTX9xCJv1eNgxaTn
+QSOwEXfhxp70FRjtszdTxWyeCEAyOS5Iq4teQp72RoHa2jpXmd52D3DwTdRqiblKcFe+kSEznC1
BSjAhMDtzI7tP06gI87Ke8joiQfBws+fPVIOcUeBlBzQUqHogsmrlu0C97VP5A6kGw1bzaZPMbmO
XUywYYpD2MEw3wy12NdBD6MXVBNWu54Vs6g386oa+ZDCNHM8uWGlgsexEX/7OpwdZ3SfRwJX0KR3
z4rlhpv5LiqNpt9Lu0MOyQT4/LOvZqyUp14yhAAs5Z5HJf/jUpdTLHfgItOK9n1i7m0CtJ5lpj3P
2T9mhtcxduWtdONbpDOsCezKvf78g2VId8QPy7VKNOkytOie0dzQV6ZV0pStIwY4+a8o9A+Orza7
1Db8E50rHZUuxQomsSdpRdWlcaz+qW48TELkAdkXxx1HmqWveVOQSDBmlr0E4cEcbSqmnI71iwqG
VEArAUriBblKF9fGFlwUb0GbEWAThsMS1In44Kz6FRnMUrMYUhRWv7vjVS6HNkjEcRPue9XsEHvh
tcuKsMG7xrNIb/95Fvz32YjYpBeZ8fj/v7cDRY93DJdWyYLUjxm0gCncgCmSgjWYfvMcakArGSai
81yl+qZvEm2Hlz9ba4aQHyEhYvh428+00RDXt4ZyKhyd/JEKBBt9Gd1T5a86lruo52SKbvyW6rH/
btnoeQP8gSfy8Lw1jcKTh3F9h3iO2WnSjGezhj4uq6h+MYJsEoKAsxoUok5pIKzTSSs11/3zA+BF
xiV0R6GxfHlFxl82JunHjGA/GArIYXQrHG4r/C6DIUj1mnQ4gYi7FT3VciXJDiIMmodizLudVehO
sQkiswDuDKc9mc6YSQMfqi5HXPdJDg82pMEyaDSJmANrTwFnSSCpuIZUkLX7OElxdGFFeW0H1M9Y
V/zNfAkDCiETf/eQ0yshWh7EaJuxsdCH8FP6lL+O8ucntgATVLm1M62j7Y+HcMCodDA7xzvk3jT0
R6M+882Eo2en+dn84NEkJdyczLCgMMKVpgPF00dD7DUssfOvOD8MyStjs+w9UseDPe1bOoLmFI7x
pwFGavABOaxTrTOWotXZQb14Jwguw1vva4d2ephfr5J/UuTSQLfWRBSPNFwZ3HIH9Rw+uK3mgLa5
fPfy5r2vCH424WiY0oivuLdMcMYN7jXp40DQ4EYETNEyz0Wfk1nZNqVZfOwLdORSwWoAZovchWmj
mReLPnBff35SvSTmiZxAB2ID4tymjA6DmbBf9nTBy1iD0MUD7jr1UOW5WMVg9IHuSvOmYMFjvq68
Bj7hoMC7IZBPl3gpvSXjbHPVe1qPgSvUscWNKNO2P1MfIPm7EF05gJUKFpA9z6wIrgqJS04AJtWw
PjO6A/8qOAy2BH7QX7MQQQOfjaEEaFbQ58mtNyQyioGyk+zsSNrJi+KYwTIYYhTqNQlvoWtUy7Ry
bkoX91//+8SndBqVwDsaZFow8MV4OTenNA33waToPtsWkwBfJIe2tCYFvwrLzBQ4S5R5rt4EVbjR
/XJ4L/EWHH4WyUKLf24rW+jovyLB/ZF6Qf9z16Vj1y/qEntWn8SHvsiTR8obxYnXsIkucG5EeEz9
C6bVdlFEWz/HMhEEBocPokKfQjyY69Tp88vco1SyUD2rGUM7We0MNB2rWVhCkbfSS0d59ThC7yLA
7gvQeRmkKpU2O/1AbwdeiXNUkVrLyLbf1JGafp7i6BTj17CyYL25Xb8yp0sZiL2oMnMfj3q1cr5S
G5qwPpVPtqto94g4vCLVd6PCy0Ogls+MC7d9lOtvbpUO+4DOIuqpL0JLvINWTQF9ZB3xFL8hOOaQ
rgZJknSQ4oxMiQa136z0KCazBB9vYukdkESpcPy1lYb1ycvpU1f0k/ypTgJ92OyUglEihxAgJdqE
VtUCXP8gtfZM/7KzCPFvMOHtaOeGGjG4yrCmx0iDPnVWSseIFtMprbKf/DM9ZBlUmOfkY6pfNDxJ
1FvTOjLNnX/O5UGe2Lg3ovTFb2S/rhvBEajQEyJ2Un+Jup6/UV0x1h+EHmx7yz2aRUU9QihkPiWl
mNxbJxaNQ1pFGYRmPfTwH8Ov0cF3QaRohzWht9pjviwDW1vFYAy8ssi9BWCPY8pcfouysNikVSVO
dAf/ecZN/s+z9NTr0ChdRTLXFahOsEp8GKaCb3F6SN0CwlQ8SbTCIj0Sa5Jf4kK+CCEnNFs94H4P
vG7VTTsmtlywcYJ03J93qOCbFraKPgLoirI03CA4pp1vcBrJwpKfM5InYyry5u0+Dui95zn23gZA
ijTU5hkHcDYptyI+FndTdTb02OT07vy8RWlgHI22O7R5/D5Eg3KJHYW0AnM3j3tQjzVn7TB61R+1
CT1sAwiJmOBn6gKv6pIkSwgfSiZgTCThbyeRz1a7tnM1+DRLDv+Ix5ND10v9hiN5g36caRRFu9CN
cw62l+NHOOo0t6R8UTSma2ZS439r7Dbb2Kpu7MjT9vBmhtaink4KRZM628pL8FzOFR/j/hMUimJT
mxrFRRspjyavF9gt6e6OJQMn1+KdZl+0+sDYo4xALtbTWYFN1hW4UaX4nMhWgb/ybU18Rk36Mas4
ar3Tn4lWcEzl9HMYzNyOhryXKkcXW6yLU7aCdOS2gX53XaveUotHW851KY0fBkCtQrCl1/RLNV3M
U2uSHZPr/CyFkOeoq3q0qLcl+0pecsSm/Wee/TB/4Kg3XzVhgC9KDPRZLl1xkAYNy/i6JWvq4Tvq
NzrVna+zF8TlFaIoPTw95e6aT7WNE9Z7P46qVU3VscMYU2A3lJtZKqLSdV3Qx95QX8R3lciBRWjF
w0c0yntt+/SCo4GaQjYrRu/uDhWD3PQaRtzIZcbpdtN5gCbPev6czB+b+dJxaK4PRro2+1S54NsM
Lk0XIEWBWgSllHbkdLQrp5G3k3nx5mc+Xg6YBX3j4qWFtp1b753dG2tMTHI1XzpBYe9rIBzEm7M3
NMMf8puIyJ50c24Uoej2Q+MSeVp1E8L9yGOEukmp/GYHOHQlQ83pyTA6w5WQBbkYheFNM3DCTaZD
//wglyBxtxE67E+/dB5WOqivfWlpK/L7rIPU8+5Up6OG9RQyup4zqlJU210qmhKePLNLj8Cc7onA
HS7pQr8oJAPS1EjJDvbyXV8FU3cdFUSJ5oewiRKNV0cjU0qbZLOorW6a1iLU0GhWgu+iA8u/sgER
nOzr2rjNm7DMUOpUeq1yQMWOmWZZC0SfD3SlVAe02fHFYMQGfdt0l9qUGx4S53JGiQm/fiyCFZ/M
dGcEJRIvwcdWwLe+qBV5ZKIX9duQ0tHUxLFoFWdnGplNCuIkO0X/QVNINKRKGcHB0YvgPO+TY4I0
CrPKW9VDZZ0/UGYB4bHC3vDq2zopQ1hdgxGYppw/ntMHtZzaKT8LIO3/8G5qjbrhONkv5r+B02vu
Mp0kfSNQwBXRgCkiI0t7IGI3jxTkF7Umrbl3ev3UmZTI2BbEKyNNlzvMNRBnT5cjZ19fRXjFrxUS
5Fw3SzLlRjqHNl3q6dSusexvSr3B6T312WpDfxuEEeziSeOnlmWyd/SmWkqNJbOwlfFCGmt8iQT3
3/zhmb8AVBsm6ABBUmN4cqoVaBGj4dLy4WZou8h+1AobRpLAF3FKfljbN+j2TxoMAuIOagPRMHAa
jPs2Mjp9sljkiBUbDJanhrKY4Viyc8klfXLUsiBum4EBsr/hajYwaEY7JtlCA2OH1ICvTioZb+Rh
SBmRZ82H70oBGbxTrrVtThoOxKu98qoq2X1+D9LMMp8bAPORFxW7wfKgg+Nx3XnCcI++jbK2jtTq
3uS0R0J6qu9VZL4RnjDptBobTLhFM9kYCueErMcqC1Ak06Ja9pgLKFPjK+ZAfduGg74Vahmc+yBb
dVEjnsyAEkknfm8z9QOhKeX+m6671ZJtO9yJqDWWZMhEq5Ic67Pi4xtznW73U7HCs8QkFss/Q6PX
2MFx3OpqF1z+fXBzJtqD0vz59yVMVusibIujE4NOnUu1rGOMKWIoqD7lzDJ1wnYTzl7e6Zk/PxtS
JilRhJeN26PLSpASTQU5r2tuOR1pDNNG+6LSTndVzb5XTiV3YeuUS8XCx9s5yKcJAD/ZJnTh6YoM
MgI8Wsx2TXkCnDf+rkxM2TaouX0qS7LnU+XNJB735GEtWpidnfOb9toSOQWWBZyWh66hIMK7rr4Y
netAFiiJMVOcp5zT76InyPHpp36xafxD0/r7o7MaOjVcSfU/MbCd1ju7Vq+2+jRdSin8t8CtM3j2
XKomk8OCtg8HqXzg1MTD8N9nozGy8jdiG9UuCiNbfacCJJuHqBCwrXoUbSIk0O9DbGGzEMFnRXcF
hZ6z1Gu3eVMt9bWGj/eNGGvRxwM5pmqKXtthNqbjjz7Ro8nfHJqPI82vh2XTWDdNt8AeoWx+RDy1
r9380t8m3K2nuGbtmdR1xfTgDbpFLkq7mZcuaWpiqXkE5URBiXyjxDDiuFN7wMfzzHAP7Rc6R2Yv
xrmdrkICLq+xBvKB/C1GOdPl/AU/cp/I++1WgSR2bP4xHEbV6/lSnbrIE9GDLml0ScoJkjGdhiBX
xaek1n7NVybrKwdo9Esp7eu14o/t5d9nSjT11cnGXeZVBCEwtz08U+N7Rj/w7rfB21DX0YLPXYEU
j2f0ntnGp2fh9JrS9f98NWz51dIu//ne+fX5O+bvTUMo1bK3vytaF1vTGeVKdWPjTY8MeogxlNku
s66zsiHqTMSfw2ung6VXif5ez4VTQV7tWjCNiKUzThlRgHKnBqfnDpdGIfDRtsNsN39rXTUFTfNG
8pkisNDT2uAQDrk82Br4i1jhNDRwAHi0daYsE7zCZyAe7HsJXJlAVJ9mWFVvvc4CPOn1h3YKCs8N
uSNANCQVeHx2a4CXSRvE16Ac2qNTpMT5CDt5LTN1r6A7NkVd3HMjql4ZUdmxqzziUPefHdoh86t+
C4rXGZqHpWrla9zJ8YjkpX0ayAJ/jMbZpwWxzsZJnW219l11WEGJk3M+YT48qiiMH8BrlA1UJ2Uz
X/Z19Ji/oXYnSZVp22Ty8J/P/1BXdCMi+wnG1jqfvYPfzHdKf+06AXJBVfWOSp8jSyFv5Xfoutd+
DOuXNMiqfV8jo8yBl/5GWwDAxQ/eXSyIW1vBbUmmX/FqBnSjIjRLdfehQ7ffEVvKWHi6VGT9QpRK
fU/rvjk3ZEpCvOT1wKsGaA1Fchzorz7UhCYZ0l0ar/6pmKa/zagpuz2uWyrinKmXhlpj16Rhsy0B
kh0NK9nEmcZ7gxJvOS+PfUM9WCokJhrIizjb1fchNoEMqUL+aYkI0UT9zXs7kQDa+sUKe9KGgqxe
9JEAVVXT34gb11u7e4SfjFUav6yfARKKY5pQqv1cKz6eBw+OeN70D6XIaeVT/V9FMNicNJTymEpP
2fHLmluSAKzTMFKMFb1/mGuLOCujq0/jZb7CQYb7q27tA/ml6EYo0jsNr4KVDeW9skt1y53vbLqR
FSzn3LihHLM3ldM6O80w0nOfwbyKO0V9TfX+q4HI8Tci0oXD+/eApuUJBkkQd8GjM1pE9gWbj8bf
+VDaPVEZaUwic8ZeNBqN+HY/emGMq1YWypEqgFq2EeWtYTk+pqRnLUtdL38nqrrriAB5DTGgbemj
woiGcoEk1edwz22hkhY8CYRCx0SWo+VsonUcfDCcJxmLx6MII0ZlJjliFQYQxIzRCz7GKZTKCP7A
ZYW3HlakkegP36ThaRZYSsCb9k9GzYQvZK5Roxdr4MQcmOxXsEe4pBXQLz1EbjuSumq0GwTbNh58
N0w9/daaai3VpMdVWMh25rJjfq0YXh0XokOQmfFaFU5073ox7gy8p0QPM0SeXyuL4lcexuj8Uvzw
LYOUYAV9Q2XoxTWc0UnSNmn2mzR/n11FjVYHO6dTtkqg4n0qk0kOpk2JORQxDSC3bFHn8aEorOFM
EJHCdMot9mB7MNw1yWveCkjoUaGvbUjyHzrQoKzK+0sWuZNomeJMFo6xmRXBcOBWYGu8h2VN2Qs2
010fcH1WpbfElsrNKrTmiLTkXk5QnPmhMUq847F37sFOvXIDnVKGw5+pw5E19OMcm61hHwJTAUWS
uslRSQYiX7rMfdIQRk1ZpOKuB1GGyxJ2XiHVO0Nk9S4lqiNEvXjw3OKXfJ4rVOpnMqtP8X3M/XGt
JVJ/S3VIjJ50BAlZdb2p+4DZB1bNYUM4ZKAiw8mdIxnFKICSlOjkKJwUg1vSEYsjtxLzkLpUqj1i
7Qc1CHLFIR/Osqbm83vH3hp4Ka6R1EAf+mytXabFe7Lqs7Of6+9BG3pPrS7t1/k/QH9ov3IS854Y
wTlPet4bl2CiCPlR8qXTw1rYrV5fHFnTY62CdTn61hFIs1gxN0sWlus+GjvqT0Q7ty+18lxCq3xE
VH77LEzbY+wbNz13ygM/Dg4YGEntskRVsUzm6G4mowuq0e5WaL8T3YN31fvKfq5/DGAdtYkyOdTY
kCT5Z0s7Dgz4G85G63S0obaoNqrv3cOS6lxzSEqMMgRDYztlcesdCEoUjku1D4uPJgek4LVacomn
ndSX6ilPkFncijCe9Cdx2+HmQltpdvlvGVr60azI+yCIMdi2nQV1M7Mfklp6m1Wkks3PQnoguBns
YtPiatsEuF5+IWjJmm7hjkYAfVP886VGYbUoEfhRJc7rG8A8CelLb65t5gd7RVM1cGGDfIEIF8i9
md4TbRwusRKnqCp6sM2j+GWjJz4ZSCS3o2veCc5Mtg764SdkNOojs4pvv5DNt6kxoTIr/XNMGV8S
zJ7fJHzGrU01UhGpteEznd9EhuJakL79RxuXWaZbf3oFWZvmDw4CW/ToEsJWBo95JcCX/i6/gUTl
v4kU9Nfa2HU7rZnQy62X7kMdLqadJ+nvxoCiPA0EsshYo8b8xZB5uCdGS9QaOBrCYNzhPUAlmVWd
8qKZiCmtYXxFX1sdo0pFeD+1EPKS2pmtqjm5kNJI8zI5C9poLm1sg+uwA2e8IHLm4ajdlj6bOAvN
dU75ALIBA1L4WcSoVzNxq7VGf06LJlxh9zO2zTSa0tr6bLB43Q0HJXiSWDe2zWCB9THbz6f3WKFX
iZlMGhS8rY6fSJqdxBZCI3NyZyVIMHABwMJKCZsGjju+Kn7nkzFYitfUR1moZL95z9EKWyPpJDoq
8FbFY527ZnRXzamrpd2sMWZZ1UtvH/c0CoqQQjJ1aLHG2oK++MQttOJ3znH+QXr5qyti84gwgHp4
mhOmFUHLEWIKUkT8R0GX7VR6JFkDfVgawj7OHQEX4hnNxvKc92V9z0eWNWvUuiXVOjV977L60n0A
H2EONHPyUWzTxEPq2qvutJV6P+9XyUddQQx4d30rv6m5/pwprrhFnbxbWsXqS2jEOmxCnAyx/S36
xL+WTmrePc874YP88JOpKi4wcXH8+JAFbQEpTf3aMOd/KjTEJAnSIpx8HDvzkLQSiLwubN3pUApH
Ald2qhyq+NZ0pX6pGwftEX/VB5I6MPeOYXw2sU27skx/zZ1CsJU3NajI3iDl6eKVnr5pwyQ4JDGy
626Iq03jDcHV0ADu9y3JRAUQtbUW9ckLdQWNSR8P5HxJS40fVYcaYwHym09yms73/nsppkujrBIo
O4a7acZaATTvERWLyW8130whXWLaqy44rFrd/bzpqka9N2aDspmNOtWIb80n8nH27pTsJbmfQaGf
Ur3yKcfFbgXR0YrZ4CyZXhS44hkl5GRITpeaYkUXWsOnUs+9fzpFUDzJVtf281HMyDt5rEhwywlL
uCpF9OCNVV5Jv9H2rUcuXmHiK/IbEieduP2k24VNZBTlc51X4lyP8dGgCs0XrUYmWWWJdE8buHz2
qaX2WgkdUpAsr6GcPhf0CWyIU2ECa10O/0fdmTQ3jqRp+q+kxXmQjdUBH+vsA3dSUmiJPS4wRYYS
+77j188DKitLhGTkRLfNYaqyVCKllBMOh/u3vMvu+TUeYQBjsKpa5ha2PmEDHF1HzMPclCl6O4iU
GAeXQ9aEfQWUI4/XSqaYH/TcUd57mGhJREWPCeDzl0ghFbSTb0Kxp8YWieExf3Sy3t0kEqbj2KOj
gOlSvAmghQVNjdZYI6UN4oriXmRjKGsEgfONxuDODgJU+CcUoW7zVMvWhvjYrv2ULj47KJUDGyvQ
Kq7E3o/VcnXcQryMKkPsB/lVNe0oWquy/4bpAxBPar1uAaYpFM3OMSt3dSzW9zZNtQ4n6n0r7f7O
ro2fmT8sG1FZX+jYOrsQBPfmuRLCyeEXvnPlVmMKYgFMMR5A5u4IeQ+SjwNLeoUii/W5MHELSYXU
9seXFZ0YZPymyo4eiM+lb61LtbnKrT44aITpNzqbYg8IdZ2XnAdBjRGVGbBVOCxwkLSKmUHPKNP4
cKx/yQH0CmqhV8dX2lQNc9A3XrmwVBFTNA/H8Of4BVHbQ5vn5fvjK4zj6sNIVoQMfVxzehIqhZqR
UahV1dsscXs84ctiX1Sasi9L44OpTg3PCb7XpRVPl+N+idwqAShQIFA19WaKUEHxmf7wvUBl7UBn
At7Z9PL4BXiWiR0ggnHmgGGw1OnzHR+luBpuQvy/3z8/Zp1kZCHS5x8ef6OhoW/TG3l/fOVFJBdD
g6NCMNKTVfUUal3vY7vRkRSV9CabNRC7K7enTaEXfy++4wrMoDnRjx1TEBj/ql7ghQuRBOOOSIXk
ZiWpXPq14z3EeItc2znikwB0H45veW3VbGlPceun3zj+wFRSFYTTmG2P7x2/gI64MyHOonKbx4h/
6rXcJYjh9YVOBxNxstUIN9PASi1x3+MJll6x/A4KxClSNgf7kBa3mY4GzyeExiHKIe72KVWhohwb
aO1g3hxr3RPCTB/C8spCTxjGYPFoSR1x24lCAvoqXgVl6B7a3m++pJwfTYFfQpA6D0fgf5J2V25J
84BHqf0oS4sw0jDqNZqKH+wWwWFiXiCBqNNkqM2AvEae+ZC4YtwVogQyTxkbtcrpS9g2f39XIZq2
R5Af4qS7LV29Ay7OSXwkS0ssOw6j1X0OqqTYObiLLIqs62+eu6cTWf74nV4kD6pHl8oiIHx+K4gx
mR1J1ta1Wejvp0+FKq57lx6ViKzavVPzdl3rMnh/fP/4RVG0gAyUCDbXXARBAloQqhZIivv6Zz/K
lD2NSvWHkvXtFvN0YIZhH387foddRfL83fN7OjsvhZqFmpbVvRVQ5a4I9jYwt4KvUJH3haGVO1o8
KljHdqsMafNtDKQ7QaGH61Qv2xvDdppVZFbqyooKkAvu+N1IYVgcN/Q2BAODdjc5XXwf5EA4O/uQ
aK5z6BrLuGmmL8fvIPEkNyLfPr/oQ/MGeSCMiAIgbvqRPRuYucSMA5blsZpXDtF3u+yyG8vJ6i3a
3O0aN0DaM6NmrSj85fTrDfXzIKS9cLPaugp7R7lO8lKjtICJxBA3n8ewM/ZGULFDTEUlP7Wo7xig
7DMK/S6oxF0r6G75le/CIvhRtg6FfCg08Gk8uTeDWzbm/IsF4F3SPXmm6YtY3I9j7D10ZbPBDk+7
6gjVio0+cCpU6iOZAFYhkgQpQj1godU24OHpi0kCfXV8iZgpq6y30byY+rV9Gn33QjPaSFmAWteh
hyI7i2nx9MdVuoVXTdt0+5YOz7/fMiSmjMdEWC0EBLsp7ANmbuy7gIrgMfA7vtdFDh6pCFcAxsFv
DMJQ42XGPgny8H0bY5lK5UhF2E+YB9eCLN/jpr14btAdX7NxUalVuVWp71s7TRrjtWV7IcVcehp2
zJmTDF11MLO4e2+hlF2uK7eOlp4F+rCouzs0wOIbgM53zhAbN2ZrLl8EuHQZw814V/Y4rfmBRENl
6kEdC7zH71LHGKBJgLrRpy8DztUrS5UT9iuf0D9J4ZHEuIH9AQ6t/smxJ3aiJT9YqWp8GvO/X2VT
S8lU2/5aZD/pXKG8YNvee80bU4SJeEmUcpsMmv2gTilckllXsAHcD0ZWeIcoBViYupNgZBE6W3Ap
5TIqO33txiMUklafDNDUwNposQKRQmQagV4CJ81sxN+vHeKWjZVb7VJrIufOSUj4EsVtVj01zbvj
e+h9dnuVUgq2YNN7mdcT0yMeqYYZmHWOTKb0wRwLKM2m6u0iRf79XdcpTw4Nih3doGpFSVB+82lG
aykGBgQO7a0X5ld5Z2aPQ2I7nJfB+CFwRvRhhqbdKEBlqUO06i2AV6AChQ561UTvOZbiLkoi0Jhg
vTFREqGFaVABKrsJN8AH0bdpc9yQgJdcyenL8eXxyxhUqOOP7h2itt21rN0WXWm+wzUT5abc6K/c
FLoqb/tq310rrg2o5KidoWCCEVUYaasFmP7MrfBE+edLHRnKTYAw2nVNtwkzSdQiJ/m7NO8RngfO
jOC3tnreeYWfXY/U2p4DLqhBnLEqNLFjyFXjn7sbJkAh8b22BEEmDkcITaEREGhkcybGfvcV/nTH
t6M2JVsjy5DN8DgU5CWKnWn3OetrmTkOJEKrV++PPxCTUp5Z1Pb+3+/1YrwzHa+hUomRGwAjfZn1
dnlroEy3CELNPYCAqJZRhqUi/nLGF9+lwxwl3UcOo/pOJLjZTm+XuCHD8oERDrB6Y3CafkGBd68j
EfCjtigYDYbj3RFD2cB9UnsF+if6UVWghzhC/RAEVI8ujDOJizhkt9sia5xDKaZt3pkKlLi/flCM
gt1UDM6jWXtY6sIKEzQrnQRrJL/raW5bJq3nCOPwviAF9ExY4EYR3Wn21AgyUgUZHiL7Cgbszyz6
6Ne1/kSDEYxn4pegg3OxFjVFaJRz8uuCFG2Nw1f3ie7mxCGU+tPYfkM8xfupaw60lbz66iZk3TGd
TGhO0XhvYFq89k3S2Z7uypanSF67o9B3NUqMB7qz/QFxFmWHmWgPSFkU29DF6IFUzKH50cf3dkt2
51fDdJpp93SvEfj0K/Vbaeh0taP6SYZ4ZyKR4y9MhOLB0+lPSVx8xg7A+aYGLhUxOsEfA6fWV6kr
/TuqZ6AkCF6vbRT0DhCu9Z3d3qSZ4l4pIZDAYcjN6+N3hOHGtYdp0Pb43b/fC07f8yJLHChm4oPb
p/uWCtbOCkX/fuht7GxGLfnk0+EGDOBGfyK+TqOkRwVyRFzGi3rtB0lvv9CVPrstDHEbwsdbgSlr
b42Qhrhhw2bhoZEH6uXeDnkRBw9pROIHX/q3BYTjwYIR71R1f6DUhcCwTZzaAW5h/auwhWAa1bn0
HtSCpYs6Q/Lc9yPr6ZRAuX/323/813/+2f9v7ym7y+KBLPO3tEnuqNHV1R/vLOPdb/nz2/ufvLTQ
kYQm7NimZeoYoZgmP//z8SFA/fmPd9r/shBILkULD8u0a2QBlLi/R8ET6wJsxr8bwryRlOb/0nX8
gRq9+lM4GG1Iy8s/Wh3JiZNjPuUXXb1K2pSXgZ1+bEsfJSIrqf6kKbBq+iJe+Y2X3wga0JhZNVQ5
YtW+zZRxEuOuq8eqgLpZZQUHrAkZiopUtzSmBA/Fnvoxy3TUVD33CVjiXR+EIa1hrxoBniGz7cCf
f6aQh8D3wGr/6yUC9cZVD0Tn+aeWXUHePDKWk6xDh35CaB1hWm2AZD9Iu8VxXv/jZGKr40T/if0J
aHFKFacv/+smwA2tyv6q/3P61/75tdlvbZ+y94/JU3X2lz5mCf/Mf+XkzzL6359u9Vg/nrzA7Dao
h/vmqRwenqomrv+1QKbf/L/94W9Px7/yccif/ngHNzmtp7/mBVn67u8fTQtKM8WLBTj9/b9/OF3j
H++un6qs9rNX/8YTcoZ/vNPl7zBaBGhlYUsNGy/93W/d0/En9u+qZlimqvMT0zQMRknRjvf/eMeZ
9btlq8JSIYzZqqOqzrvfqqw5/sxQfxe2rYMkw6XVFnSX3v3r2v9+OJ5v2tsPi2nwAV4+LcLS6V1C
67UMXZeCUU+fFgQ4i6jr8TkG9G1/0hPI5EuOE2fTOGBwxiQoA2w48oqIf6I2yrT57pb5cGAW6yvU
iRzUKrPMwRq4ENYefQzl3kFrA5CVwQkf4RaeG+ghptXgikUKoPyT0mTjPsVanfJ6KvNrUmwfjRsM
cb/2KR1n1Io90lMICx60tEL/0pqyAF6el/VWDUukm5SUlGJJk8y/QhRGo3LQxvsM1rJc5TLsEhr5
ovtJ/EctTTXUv7RaovSO5PSW7iSiy0DQJDB+VXGWKSLbmwYjYqzGhYEL26jp5kZgV7aj4Zz9YHuP
gVPH8Z3SJ01M+A7yquBB34taMb52ok4Q71JNgOFZY++NOKXeIKk5ibCMJ98jbUXnB41uxCZQtpOi
rjeFonpXXteEnxmCbliUdzhDR2BuKRWCsWYDqlRCsM7sjOsOBPeHsMKYIa9DZ2/lIZTsNIjLVenQ
6lp4hjNoC+AQ5pXlBe5HGi3+hObTviIDql6b0KFXCLSW7z1pmROBoyKgc8Xn2O2QfkKvfV8gD7Hy
Ox1Z3E7LV30dk19RzzlIrYOZYY/tB8cJyWUQuT8EiequFbt/xK6AGKpqxx9mpEYPhYHlUwYJD6HN
yEdjxAHI1mZN9llJhbWWpWM+Jegyr3R6POtcd8IftRME+0Br0pUBYvaTptfd+74MQipxXnFQwa0m
m1oPqkej75QfXjziHAZ+wkbEx+w2NTCvK9Uuy2t4Nd3WSjWar0IaVxnp1FboZf9lBB26BVMku6XW
o8voDWEHnipNnqZk6WcTVso6QieYMyJCdh75gRsltQHxOiVgB2Td16WX6BvI5/JDIarJFQRYFWFO
g2I3BdyMrtg29Vo4MCg+mT8rhWo6p4QHzCr4AboaaYQkSDGk6yoSLKXuPlF/JweBJfuJ3oPyBTct
gakA9dmxqFBjKxTvCwg1Cylro9NXPe3ODwl8/x9GrCR7rdaLXTn28ddSaupXO4Wt6cTxRE/2vO5j
K1Br01n/INBafKZ8KzxkRDIb3+RxCqAe3ilJhx1LPNmmltiuFpmqwHjMmy9sGfka3gr2gCbttkDP
5N7QkuJgtvl0pkFJEoE3/EBBttpj8q7uRxv6al0F2GwbRvLVaxN5HQLv3ejIRVw70xmXWppJvRDx
PGQYy0ccJaMNltFILTtqfZNhwnJAmjFbChVyXutX48ZQtWEThWmz0dVxBMzQKvcpQSiWIcC1xqpp
0NhXq0UyRMaKxnazrvsguOaMpJWO5M21l8Aa0FLV39mDS+daZsmd3QO8tYHaLA0tst/7ZCI3cRnb
t3ieo2BIPh9tcqyVV/h82jynEf2uDshX5cFItVoQNInoAJl01aRDQbqz7onYrgFr4TDJatrWna7e
E9L6a7bIcGuPVfbN7pGSLxC//By3SIGpuhchbksoqGuVchXqHnI+1CXzrSGqZN2a2oCDmFICr1I6
IIfw2TnvO2owVMbqqgpuc72oEFUpodjHGPhxPJq3GupGayCm8quRaf2q7cDJUG7ND2EzeNNKqT9J
Javfy5hHuo1SZ1+EVJED/tSV3+Ox5pRszXqbObu0kenHCuzemlkxN62ajnhzF/EDD3y87vA7ua4h
nO3D3EQy1210BM84oR9Qk5C3SoRSVpBZkmpGjoFFU9u3bkixXx/i5NDrevzeNcsIdCyyQmk8YlmJ
Qs+9RI3mCXJj0FOq750Pg6lUG7uvxk9dlWDHk2HktbbSSiCNiXIrEaU3fKHkrT1mfup8K5G/fwwS
NjnX1IMbO9B9CjBIlppGla5dZYRQaYbN1hSqjVqSEX7MERwJFgZI8ZVBnwNnaiMlxcgVcZWb+nDH
+Q2BpvPkdzHS+IsN6jOBrvURkgKjvnaaLPgIPgsJtsbUkQ/y/atwqPSV3gw+ALjYwoIm6gFhkw5F
DlKTqbFxBgQu7FQLHjUQees+auOtWaFuCD4SdvkeuhAa+OoI8kyF/7figXBu1QZAX5fT1wB+U+/h
YjS7REtqUp+mua1HoG6YVUMLNfvy6KlBdqoq9U1VG86uAH25TqwErEgyyh2ISA60GqMcCEjhVP72
aclBbWy3YV65XxLYQTtArvoyl4Wzouai7DND9+4NUt8vGNdK2BqpMsC+CZCD9aPuz3rAp9INffZw
TesAKpYGMOFcOzRDLuuNVRX9XtZAq7q0gM/tUmbIV6OG/ARc9LrZmEkE1gH2CnRYZElDg3KdhcXc
tW8HuETrQ1Rum5bO6NBUnoo6hO3tTbfR/t+FtLf5E8z88umpvnnM/z8IWqcw75+k6VXMuigfxyB+
GbJOv/8csSqErHSlHVWqlmZpxK3/hKyKbfwuaYegLSpt3HalkP/ErNbvumpohrQdTVqaREDuRchq
/A7bmX9Bl7ZBEOVovxKyTgHpi/ROIFpkWzq6OLYlTNWSxMYv07uyJry0C+jUDWj/L06vlRyeaM41
EuthZ6zC9Yup+TtkPsknT8YTbLUqWgC2TqNNFVjqTQH0i3Sy0fUsDQlXFyAoQSfRcUBqarDZ7LyW
xtP5waYP/++LE2xFUgjb4AIdmLDSmF1cqhgYUCWSMDRPA6yCPBsjntq/ERGWVqWphNsYueQ7xyzl
8vzI1hsjo4ilm6owpOk4s8sscTTGKWjCylctAogNpE2pxUG0SJBtujCWpr0ezDZ0g/Ul1Wk01tHL
OWXjKwE2wrqjBJZytU2H+cIqiFsfuETW+8F7tLc+eTKmoiIAZ0Z1CC7ebWFuRjG8sP35a58qAiez
rulUoeE7kA0ZSHjY848jUK1tcHDXFKHtw6Z3rmWQ2R9/eRQDjJajobhqc+HTHXixkKwI+KuHdQcA
t9xFK8iublqKFg/nR9GmG3V6MabKPeQJ4TGVqj27mGowKq1JYhgJQ9dcO8Kb5Gapia6KUVgPqPal
iwL7z7VBTrFxehhudGvS98gKOlgNg8298Hlm95oWHA+sztJGvI1twZqVY4rAROoU9uiiKxMksRvk
uFgS3gHS7apKw02icBBnwH/ztIey1g87TfXE7vynON00xKsPMZv7kF5wBH0CwGEn29tA1eI18hU4
iRoo9apgJS5c9aunSWO3sNgzHPgkqmrMLtrr3A50rtti65UUixh1l2XbmmJdOH23/qVLMwVDGYjH
sh9bfG9M5bAXyyoSCcQOoVKTt1GErKj5LgytyHc1/9mmDXnk+fHeuDRbohapscXpqian+/1iPM9C
lDWJYDtDhBxx+qUWT6WK/MltL66d6bOfrGULoJwlpDAErPxXm5KjNHWZ1jyY3YTf1GU5rLvRF4i+
Y1STSAII0XruXZH11SKEI7MCLFg3oNsbUEJgb5ZSQMA6f/2aOvtQzLUjTGcqz6CUyI59OgEBQjqj
LJhwxdDvMdb6VmZwrXLbv6YAuA7hSCOf5a5bLdjVvn5zfvT5AcHgiN87Jj1KCkSmPb/bBdDVhB1y
MQpD27hu9LH3oQUm/r7CZAqYDwcDfYq786O+2rCPwzo4nRt0cqZq0ek1FyU2FWVrYlwtQ7n3wa7k
y7524rWV52RBY5HfdKku1rlQCdV0VVnWcMH3mMm1F57k2V7NmtPY2QyKuwb7htBns1+MShdB/0Iw
MoUVW6hGd99EA/D9C1c8u8vHcSRcE/6HcLc2v8sjqAvs0xysayC2rGrTaQ8lfp9bJzebTZN1/uPQ
kgBWI6KmQOLWVo/V2/nPMF3Ki9U/bVqWhLBOVc4UHBrTR3zxpOVSRe4DzUHQNBb6XVkHCyJCl2yo
9fhqgH+2gnROa8kz4F9VFwvp00FxbvhZRBB5mhzyop4K5yGAtDY0EB9sgbR9q8Ys/WnhUS72nYIW
0IW5n+0wFkcxDxeBiG6xsZn2fPNEEWSEbQ6fPi/6XYce76oRI3YV+BdfeJy0VwcDY4EXEgS7umWz
rE7nWIs7J8oGrDOlLBV6765a0tbIaXEOlOluIAJg1lVJCwFltbMWogjqcB1JOii+MoQ/BVGxcrDt
2vxcBXFxBZMeNGBAO+VCyPRqTijOqqbuGI5hMjXzwDAPSxorMd1dsw4CkCtIsCd2a78Xgqri+WX3
xlCoKhML2kJ3CLNnMWjRq5UtVAxlazzgD2ouUDaw0jIbF53p5heu69X8Ex2wtxMiTNkBO8Pp/NcD
GXnQHgfz0BM2SkOQnOa6msOcE8lDIkzDvzDmGwub0chjqHgSGsw3MwTGMytz8Vd2IowzyjI4hGGX
Yo8A779IBvN7JC2aY784q7OFNk3Ei4fZNTpMTBUzWcQIJCwbru0pNDW5A5pdXp8f6tWcGoQEXBnL
moRCl7MHtw7UoKCoi12KJpUvKILFHwNpOdW2Dsv6u9mS223Oj/hqU55GJGWk9QYr6ZgXvry4Rjei
0lCJLHls/VuyS/OhDEv90/lRXi1MRqGJS2NvypJIQ0+nsEgq3xR6Djko072NQUd6XcBKmeyGwwsX
9GqJzIaa3a2608JSm2xuoxG8aa8IxFwQFinK1F0XXfmnhVH7h/NXNzvZp13v5OpmcTsOOdyyqMAf
pOzF05hRC6opsl7bSK/iOJAZCGn0KgQXt4gvPBCvDpppaM52YhluHlHr6cT6rgXllaL+MogtRwnW
sFUVdwkJSGY/AWEa7IO54qarwcowXx+GXvFXiZ+jDnh+Ct5aRjq3kBKBw3YgZjtPlArd9JCAWGIp
jzViEHT6B81Uyu35Yd6YaQdBSIoRuq6Zr4KZWNaiQAIAzrjA8cfvWjzcwvZg2C4FKFWHc4CjNWzN
C1f31rAGlRGSTZsa/rzTxgLI4JODjapFaWNKrKfUuzNlbTjxU+yo7oOXFdAwfE66X79eVH5VdnOk
Blhkp7cXYAz4vY7npnE1CFzS6kWwKsy6zQBsVv13AJOWWKDBlH8BVaulF4Z/41lyTM00qStINon5
dltkQ6Jhbt4vyzKD6V+D0BmxuuVx6krck0jth935C55tFA4hIqe5oBBlWyzreUrkZSr+krrElRfA
0SbL2+xgRBLZKAcDoPNDvfHoOBzLUwfVsaE9z5ZsGFmRjKIiXVBHqteAUPFDFG65NZqko+nZqOuq
TxD6KIWzRCwzfjg//OxKWTOYADmONEmTwITN57Z1jRitoBSj2zJ3/tTyvlkA88g+5eCL1/+zoWZb
Yhx2mPGpRU7IS7dFr5oUWnXkXPvSbC6kmK+fFJ36l8F/aY5PvfHTBZuAifIwWWBSC0tsRvpNNbRa
OICJhJeHQraHog8CJxtKGB/PX+WloWdnTFMGNU03BKWBIIF9kyG5Bhpcuv5dc4f+O0jL9K/A0QpI
YRalnPODv35SuG6HSF+TOpuTNltMrhMOfZ1w6pggZb7Wfm5/xsYrr9eIg4JT7FHaKbEadwlEzw/8
5lW/GHiWVLUgI90AM2jYIO4gQIbH6m4cELAJel3bqoGKqnitRyiXWuHt/2joeQAYjV0NLQ8MnD3Y
6V+wRfNlKiP/M6CCdIlGSboMcM8BHh1aq/Mjvz5tKPZNezFMNEfHI/J0laXGmCkOAnHwCt3k0ae6
IlZWHMH8OT/OG3eVcbD7RlKGmMyeTa6jhqnT5qzm3mj6ck3Dlqoq8KGhQNePn6Hni8Lvoq0GGHDn
h37jvrKMKAxZpmZRgJtF10jtUoccuMRgzPRr2HV3nqu7sIzAJyd56H6XcW7dAnnKducHnjaDk9yR
+uPLgWdHTqWMmdbl4BY1NwRqPGSYYVp1snToj61au4kvhLzzAsW0ERI1UDunmEwoo0434UV47cd1
bUQJreZuUA2QkbX7PW19/wFOTyiiFoRx6H5BOMGD7UubD4FKqM9a7104Dt6c8BcfY3avU30008ZQ
EsQQB3htGpYN7+FpBh8MZ+zXTo2dy6ghRuUNF+70GweBYdE3YI1RY7bndSH0l8ES6GW28Lp8RJ+y
M+qo/YpWl7T0VeOoZfLt/B3W3lrWBGmSQ2+qOjqztWWbKmmuH4xL37axILcHdEwWwlNCHR8YQIVL
LdHKaklFjvpu55ciRm4vGsKlr4MiWABCHAJKr4mBlHgGP33rK030FWumfLiGQqWEKM2KX62OH9fJ
y089e+jxt8Oo2qHNCynAgc7nY5Ph98E+LRJtmZXIDElF+FderSgrdYxQEaCY+rFtgQ22oSUunKlv
bUEOzHY2ICr2nOCnq7bw+SwlGvELC1BGus59Gr9716w6ceFuvT2Q1C2QaDZ52rRuXzwe2Nvaalpl
8MmCBiJQFhpxtWxRK1Z/fR2aKjoXBoEiqcS8Olx7KcWqHGlLAyLFKk81f21lfg7nRE/3F1bgG2ue
BqAgvqP16LAETy9KlAF04ZiNNUSJAmNLT/BM+20zdKswtpBmbvrqUHvwEiEXee6XPo8RcPWBn62i
VDYPVFFw4yjMYTg0TZLcuy7lrl/fENC1tYlGaZcCLp1tCN5o1K2F3j6qsyRfqyGP+2TrJahh3BZ1
4OTEpHT37yy7GKS3MFwPNYzz0/TGraerRTdRn2o5tAhOZykCzC2AKMFbGFo4B0MUxPjQGNTwLgz0
xu2wSKuopBG9TDWq04HKNhJwNIlecE9s9hAemrUrO/c+aRLvQtlumrWT44VMxpwglcAn38jgMtNW
oDTG9cINQSENoCIwVhtluEBJFoMNUx8RYByqW9cY3Zs8VdoL5YHZpQp6O5TgmVEBWMR+tfclWjqW
oFG++UUathtiJOdBY6eFKZUjHnT+/s2OUsH+Sg3a5Jmi5cLBNpvWkUpRb7NlLoCpJMUdRnmDhuAI
tkx4vnqh96cWJHAfzw8629yfB3Xo/luCSqDUpkX1Yr+gMghjx0VBHJALMnZSVb9mI655yLfSIbbc
atcjuHZh75i3Lo+jsn5M0rapLSxnR4pVmr6UUQrWWkFsS/efrCY6uFX5qQi0QxBiel2EX0jpwAvZ
LVpVfko5FM2z89f+6uYy4ZylzDk8Naoyswl3o9FFDgIFTrsZAPHohbU2h1xZ21IfL6yj2bPJBVN4
tqdFBFfWIWI6neYc4yvRjIibYtxS38q8Tq7Gvul++YKEjtuKyhlD6Q10wekoVEEp/Jk9ejk4kC5M
xD0/5gHJDVSp/tfOmemCGMqh82mAmQDzcToU9nFjz642LFI70SZNRCgva9PzBnlhB3h1kwTdN1aJ
JVUBDno+c6a06x7TBdBraMUjjya6FGpgWLQ4faVD0F46a6aT+MWOIzSq77RxeRw0ENO4IJ1e2Bjj
EJ0hLLEMCa7AzxCcFAgOAenMCmK6dHwYh9Bf2OFw7wssnXwVL3XR/3V+aU6jvPwUZId8Bq5aRV2P
tsXsTtp5lqJBXdFLdyokDMJY2zE7zgc9a/0fOJjGF7b0+frUJakotXkDEgQ7j5htA00W1S2fglZA
N+C0VrruXmZu+/X8Vc3vJaPQYDOns4PCLu2A07m10dxrPWElFDkbgrAGPGZT9NHS7Zt4d36oaYJO
JvA4FCvUBsgE/HS+w0DYjcpmEq8xwaMtUU8MvvmgSTVgLi3enbLKhL8c2e+qC1M5bxsTC1Gx5rGg
fWsTB8jZtqL5WZLD4qYK58jyW6uiX6grrbZqVZJCt0y1RZ9q1d5XwELIof8URkF3OH/12lszza7G
DksblxNsFjHpGEFWqNJw+YrSflLVON8JEgW0cxNnCwy9Q9zVZX2XfQ0dDR/aRS8GjwZgLFBIwuAH
RX8XvAjdd6Or5fr8x3tjtQEtI1W2ONo1zvbTdZDz9LVNQilAlXZ637SheJ9Lw75wtL05B9QF2XQd
wsf5FhXAGxca5l2gUFpj2QF/3KPLrK/LunU35y/o1YE23XM2C1BqQNXIqme7BijfPkrAdy5AgWjI
nFUm4tUo8y240whdFfa4RkRMQdtaqVLkKEc1/dpD31xAZa1R7wUGe+HqZ5HTFJGDW0BHzaJFZBkT
t+XlwV63rV36lFYWoKCMdYI1JvoORbuLhohSZdElW/yucoCxIl2rk1/Bf2NGKJXCbHFUPoU6O/GA
rtqo4otkAVB9vG1KE7nCOLU3mL4Zqzpp1avA9IeNCj//y2gPeACgQ6UDGaIx+4vH4nRzuDVUQDg/
6FvNPopdssw1jcBYQVfbWnHOY7DmDkFZA4KtkKg9f+lvrbuXw00nzIuQKsY9KVMG1h3gN38SevQQ
D6p7yWIYhnh1frA39jkQkmSUU11a0DI+HSzN6fg4SPoudFKkzwFodHxjRIk3YBN+NALRJGDoC+fT
+VHf2uPI/p6LalAQ5qAJehq4hjN3Cw+jyWhtt9CcFxgHhI+5jzvaoktCRE+slFoiOGQ7fqTP73+c
ZEwurfM3JsB0OCR16seQrI7VixeznRS5RDke83QLmV2BekPT/xhlhR5UmCn5jwQxug91F3GGn5+C
13eZk8zRpjho2uuP5MQX4wqcZQRIiXHZgc7bKgA0vgWpQivAQwftwlhvPMsGwBROTF2dWgCz0znK
FdkkMPgXeVtjdg9LC02WSASQA1BXKoFmHFj7Yu2PprEFx38JpzGdFqeHKUmNsGgs8TCD+52daK0X
ws45VhfBlH+Oc6/fjaEd75AvQt9Z6QDcY8G4T7ohezg/y6/vLrsYABHi9AllN8ePZl0aa8VA5l/n
UX8Nnx5OBi3b+whY/9JAB2pZO5B+zw/6+ngi9OPQNDm++WdenYcgzm5hUdvrbIwtqbZ5D3ndKhci
lGNqNZtVCyTKkbpKlDAHOHVZGOKD4CCz7Hf1Au0Jbae79Q/HgtZJAw9Octx/LwP9yjW7bQ6/FC3Z
sNzFRg9T3JI8b4q8sJu8deVgQTicJ4w3dd3T3QTdLMTqLcJAdkokzsBoQOmyQ+C5F8Lst+4rZWqu
noK8CvrqdCD0qKwsH6fOrJ3YSwfT8k2YuqCDFwZK/tmnuvFQFKSPjeTD+Zv7xlE9FcdUWuBTSQmP
h9OhEdqqqyZHeTRSWnySdaNEWcJv7uIQ24IqUb6CRvfWsoJsh3+zsmo0xLwGBzXPtHC6b+c/zesn
iw9jT6UFvKKtV42gLi/KQODKsAjdqlm3pRNsuxaKooWf3BXybtamQD/iAYWT/MIWfuz1ny6/03mY
BQgQMrMgTFnlehvsRoFiM/vZdWTouBPCNEPsPcRKMlQXPiSrqs1+uk7zVU/QkEzBxaOV/yOvyj+z
RP+cS3SHfDwWaOQPWIk1qjUJVECBSuSwJB+GezVq2gr3BRRuhvYW39oLtZPZbkwj2ITLbdLeoXlj
gSY7vakDQT6Cny4RpTakaztXrQUCUsOqbMJ0e/6WHR//FxP3PBaECeQMGJX+3elYiNBnmmLY3LO+
gRkbqgZGSGa5mbRPFxKTjm3p981yHNFAmUQkZClhvUiSf9UaAG2K0kQZcjSWA9H2oTOHvwLfc64C
mYv/zqwAJwP9YKOsa82Wem6gTNU5kqesrfttN+Q1QOyuv/cbx7gQ9Mx2juOkUMxh2yTC4v+mI+zF
cTh2auXm2BpjEV21ezNLmu1YifDD+bmf1uR86qlsAkueGP9AY09HkTSkM0LXDBU4B5gBTcy1HBv/
qjJBB7UNepfnx3vrql6ON1tWKBAjAo85DPoZhBhLkKhBgmYhEJ0LG+98VzrOH6RxdgHAoGTys/mr
kSHXKD5lAOTLQcGMnD3shhQq15ZjU1TmokTguF2l+HtguJyPcQ9Cs69aKNwBOoaQheN0baZC/fHL
M0C5i67FxGzXzTkJRzahboY14dX/oew8lhtXtiz6RRkBb6YwdCIpivKaIMqo4F3C4+t78XUPXqlu
3IqelVEVSCCRecw+e/Gpli5ImDeefW3ph78J6f/hVjtI9RD63jZErvT7o81x4DbxXqoZQQPo5i+m
WwF0XnHz+Mutvq2RL2uIXYK0mBF5g07MbSv5r5WqFR0UtHaqPSerxg31l+oxS4GLtaXm3tu3fpYr
FO1vCfnt4/9xVUpzGv1njp6vhz1HaNvPQKS8elxvwBExp7HXxNhPCQq/YaJr5Rk+uh3YSZbsgL80
l87K26d1rPotbnswr8eUHZaoM3vIYr245kxVHjG5ZJ+9iUkvBTTEvwV+/9kh/vjYvAG8046r/lFG
uYWF87hgyJ8wRTnj/LO8db3xdst2vUYDTx5bk3jtSlcwBFleZ0h0XlqApkEg03rSyrAbwLsziHQH
8xW61HjJuGM4mMwVDg4Dk7U5OhhCFS0u9RET8221BHZrf6yM53td0+nYbiAUxbLxTb35XZRKfDBm
TEwLghOvwk4QFkkDHgEsLZuA6ptKcpeLYRd3+mfjRoCLndMg3V+tk4PhNnH/brTSuYOr8NaM+XsR
py2+O7kNt2ox/VnRylPV9+a2M/KDu7Qcj4oEe72aqt92f42s/9zQCG+JaxnsuJWIvwpgVhiBem27
NcaJq+IGijvQNbZbmZReVaQ3N+7GXJ3/9xuAYor1z8lwi+e/vtMGQ6vriL80aHqFee9Uu9lNJWMC
6gMp3TmCr6q+tJNr/iXk+POQ/v26X15x2sMycVq8LpdWSzdFAZ58TZYK9Jlo/hJc/7mbcDyA2aBG
7RqIxL6c0QKPPiQAZYOPQLoc0Ri6QZ202V/kS/94FUpYpH+kZ6izft9K9GUsVSWlilKO03xMqnQK
VHd0/lJK+RIjcjTwXUydEQHeQvSbX65iNmuWVmBavJJXfC/dOdtRE2cQBQuKb0uCEC2X2Yh19gTD
7d93f4oFf+xbt4vbXP1mYcKX/P0rMgppRZnk4p15lzILbGwX0fkxZqyDx+9vkM/yFbv1Um/Dqf8J
FA5H5iQQMca2Nkyym/EpTuLY+eMfjf5SyJsmOhgx/WRyjXl3TxdPMsX6fu0DDtc2/ogBijuZAuK0
3eTFdVgvTq1s5DwGSpWHkROCf8AT2mz2+gqyo0c9NN5rFTNeg7qZuo2S7vI5Ypb/3KvzBvqYLzuM
Chgxj92jUDa6+210zKBKpD+BQI3nMoCjwDCAn68H7NKAYYKtKVtmXHqs+BKaj05xxMWjPZTJ/C6I
/GLx4bj7Apwjshc2so+4djyJsyjym108mK9m/Tz1GzvZEYMSa6lq7KvwNvr9ot47g4GPpBGsuJZY
GErVKX6wxYOxPEXOScmeE3WXKNiqmS/qMMH6egYZ4AES68qHaX4qIG4lsd9o12EgQ7IPmGL7U6t7
7XpvKfcRiY2tnvP6lwHvEy6CFKx8eegF7D4DeEwSBYkbb5zoBxO0nm79ks521c85OjCpbRBlAHNP
fTbAtflhMhCf99/y4WrhgjtFXpm33mgmfq+0fl299pjlU3sJoLTdt2nqqRjKr/lpbJA9lfARQ23w
R8MOx3n1GNzFymFy33HsRxTV7uGBeU7HuYE5fKbtND3CtA3D1U1Ob8DJjq3tA/BLojN4ivNcbCeQ
p7k84cCuwBDG1Dqo42dUY0V0r644pD5O7Z1RMVv/HXY3psdaDRFlHA54Yvr9iEngQ9zvhhGjvfo6
Gw7ZziUC7YOYMx6SoMfYdNA2dTIwtflO/291XzTUu0r+mE7fZisU0btS7FR7W06f8fpc90fQVGvr
LQTW/cHKr0gVzeJByzfw1r2GwxLLjE3XIrrFOSP7LjEqbXvLB5MbmgDd55bW2b6Uu7XpPNuFQQg0
r8AsfTw3xt4uMD00qU8i3a2oyWeStnD/YQ7nHEFXlezwQ/OYSFvdz3okfnlEzgY7rNrPWahG907x
YcL+ZLT44ECDNE3xXGG8K3LbkybZJU5o2lzsGj0seoveOk45N+s+6zC6DwnMBYMKuaC6Zy2Gvyar
J4phlypl2BuY+g5KUOBc02MCiC0t5OrT3GT8FedoRRo/8pSs0I3utTqoCVtWcAXiO5Zrl3YYcYze
VSrvZ+JZmdj8+2715151a9TjscSR9g9q0gkpaTczN0BYUNsmNsyz8j7RG3hWnJnBkzmuawqE0AeV
v9Tn/iF6/32X/LpFa8Wi1Bg6eMYc/ayy+UdkqTgVOvrVFeKRibHj4sDZnnVw64n6zFTV2bD+Ng3y
n0Pt92CNjAiXJ0RGusLwxJfsaDazuJOSTwFD4Ggk1F8N3TeM7lQbOpV+G58bC2DYTwf3zmPSdbY3
RcnTGmuLB2xk/EtG+Odpj4QePSRzKVR4ycl/Pzk63RhHpa4pVUYTr7YZiR0G/dCIMYr5yzH1D5dS
Dca7sCVArkFq/vulNH0a5KizdQ11oYU57J0HbGazjQbL+C9r7M+ADfE3nTWDxt5N4f/lSSsoF+wo
J7AwhtRiuzSmxzXTrcsMST3o+vxvQ6h/hhj/28NUIR0z5vM1QDSpakxjbqIJdpJqp0aSKW7JyP6/
vzn/8K1oHiCHIMFD/vpVntZoa25ZadXSLLKUDwa2Ifukmd0x8Ilu1m+XUc3/9s7cSny/r1abt5RX
VVNZs3/kYeQNNRpAtsHGamwUlK5W6Z4oI+ViRGV7NaXaf68bFdO8MirpaNRFhbFMz5QauhSGU//y
ef6Msm42FwyccgNsZqq+vDwgU92h65vWW0HsPScFA72jqXa+HVnudpiraZMgItyYFeHev9/825L5
ciN+u/KXJZWtjQU1NMZ8xSyf56E8iaLDjsWsAqkAdRf2O9mqHTSG8f9TZHPjf/vK1pfekapjlWPF
fGXdbLutLGcM9KNMvYtoxu6yxBLnrErtHez24S9f+R82TPIdpHw29GVmrL+OzU/lKjLMI5mYx/X6
rKf0nl21TQ6d7Lpgbm5oQLNIP/RypMyvMVIB4KD39dnugnrqq/Dfn8CXl4xeqfZ/0lad1xoR3Zf9
oxpNtIMI2goQwo/JmkMAqKbp+79f5csu9cdVbp/ivwoPBT0H0fbUvCNpyj2Oef2RQUljC+Z5efj3
S315n/FmYeRRIWRn+OjmkvnlUoOSdkpvu9LrpL4C9TAUUswML46CnK+6ueWtSfKXNOXLTfx6za/C
mR6DJKFY9ewNSi7NsF2a5kfXYtP0t7VDcnxbmf/1yny91lf9mCtl3yQ09cIGA6q0s7V2QBOUGWjs
6xlfcWfD3OdIAOPMsa1MPrHMiBZEDjC4J2+UMR4d/lRotbPFL0y/hSwRYX0ER6cePTefnPJtGQCT
o03BVIoQ1sDQIyVvWemf98hdOyF7HwikMl809kvzGT4KjBW/WubRQl7SAx/CUTeKu9oNGPxaYbkM
q143MAy7AcW0T72lBvI2yqpqb7Vxo9KT7TCRuV4qC+Moj7HwqSYow46MMHN1IHIb8aTM2LzhAC1w
6d5nDJjdLY2GL7eEAHGo2lU/tGZvwaaOXd/QCpMcIC2vSzXiss/QEjtaPqxKOJfuetWqJvXhWaeY
MLPdFNPknqV0281aaQogOlRxoPSQydCtOcii1a8Odd5jkQ5DqCEc2IIlps/a1NG+HZVyk1As8sGL
Q2QqNHkwGm3ZzaUt9h3SozBF+3IUfQypG+6MR/XIvDPRgVAPEJP1KYDxbHCtXe/pk5SHeNAt7hgc
E3VO1PdOV7ITIibnfZ6nHH+0ed5QJxbPK/qziWSEChFOtnZzFaNIn+bWVj+yqi+wfl2zUOA0gx6u
gyVZ3OLX1VGmUxnbfYi3W/k4jVb6XZBd76w5nZ8SRqw26UpNa8Jy0M/MIvPSsVee02iVgaWKYvXH
NauYayvr+putYwW+xEhqMGlmxo3ofxr73luWfPymT0WfeK4arVu36nWPERigPu1BLoOX12SOYLQx
8rCVNg4KWqCBJNkmIXPkKe5cZT+qRg7vuwHsh+GvFzUyPbYGvakm7fvzgL+J9GgylL9Eo2QvEAPj
nGuAkMkKQURiCbxPLIFXmiJu2SwyPU/Pi/JYFHbtmxmSR1OdtQ88YnC5jQa5cfPIflwKUp8mUVV4
osZrOUfkdoqZHNxcVmNol7fYshbmLllX431VsSFz7ErzHFDcyCvsJBjAe58EdSQfNxYWmS5HGHNm
TEo4Of3iZ0gFtzjzP/R95YZK1ltBXSX9bkJ+dnAxfr859JIZxZ3XOesUh7NdzaaPyf/8WlW99aOc
sfmbVjwqAT/YQdSqE5P7N9qFYrftppy1nqaxmozNltFH9RotIyZEc35RjYxpieFXqebPaFxDyrE/
1sLdATrcZQOudVnz3BTtJ/Xun3SATJ+Khdy5a4kSlgqPD+ODVEJrb64g7ZMw++faZlo/ndcpZCOX
B6vVtZOBi53ohtSTakFxsnNfRFLxEJx8XxvTKRP6o5I0E9xouw1nl5r60irGJYtggxXp7Dd4BTKi
eVMtgSetuBoVyAD011s9pM9Wqr2NBFbk/HHuC3J72KbdPi/GI7UkQqV8/WCvezaGMvFi6NLYWFlM
YiS5vm/pnvcKpiaaVj24Vva5ltV96qTxJq2xaGSkBdJ3fcPSJyXlC3eNqS4oLEnmViuz2kL70TdI
1jp/qdLvjkGbNkGb78VMWATos/F4at0gW0omXIHqvEYq3a55zA/rmvVejkHysRnHCyv61OkaF5Sw
wiK084E+9yuvq3roYUR761BedbO89om6dbjfmCHbuH5neHQIszQ20WTF4QhPChprhvikXGQXuIOF
+EIvyGgWF5BC66gzbhJV7hWKUJAyqz/zJHe8rnUqb1GrzRDnySZujPQSWU4SZBQkvLSK4Io1RdZs
bd1kHA8mnAxUHATP6qLPF3hSdGiR1qyXeYzdexgaY+Y5Tp4FtvO5iOTOLd37mTQcj7Q3thHWNnmL
ZznKdYqdnWMz+Fu004lZmUuH+p3Csqy3tAcsH93tFh8S6t144kVGqCn5fezqh8aMMAzsQmJUb0gQ
98aThbSL2SbPSmvmuavpR9KudB27fItfxRPkvPfBmg8w4DCzMPOjvQAoYCKaasd6xDHyWZfdqaEq
gvlJHYD4Ifph6LCFH+xbZXFXYELdkqmNTAynOLCFs4hBgqbbHD/rucW2nVGEjIZ5HXtkFKE7LpdS
AsFE2oo/v8g3U0m9HtodoHBLWb1k1EKMz0/tar6VU/lRYAts4NEr6/ahbm4gxgoiTK6zlJgCLfrl
zZX1rsoolhVKoNpMdMGVfMYSh6cZt5kH3ewzbqw6MDI3HBvlE+SeP0IP9hkPwdvV9uJhOZpjqZ1A
hzyqafFWW+sU1BZ2TbObwsTIpTe16cbV010hoahOhRepyc5suoNYdCzRXNYy7c7SQ2f5za7S4yJ0
NCcEBt6qJD+UBASwPfJ1ER2tCk6xs4DRM+RntzEgnHTZ4JkLDKWtYqaZG1iDiDJqeXoDRMutfxRD
Gv+MLbe800ap4bmovUroCD4rBJ47P+Gz9o5954TjKA5rkyO3SefxA29VGeZTgsVvumxSk7dL5oBp
ujCLnWvPuPtuWBsZxIJ6qBysLHCFBKXpdOXNgvyuZT/jd3Au+KFcrbd6H93DhCwPxC++VSfbzM3D
JtNYxjVLTGPO2Vh2dV4yecH0B6dPcZ56beM240lSL7QreV2MkcEm9VwoWLFWVkso9h8kR4cvbh8B
BOx0PE0TfURSMd6qeMlW4MSBFNcN3E4DbIHXSpFm5yQG/YjPzaFjEnho71SYz12dHiJKWHkKQ7HI
ah8ldEexjHLTkhY33tPRyB0DupadelqRviolI2ktfI5UYIyL2fRYyLfuP3R1dwPIjvimMH/EVQck
npbTCg8z7djnV1aO8q4qy+aGa9VF1zEbjFWxKVG5rTB2K4xDAWEAHvfiVjwslrUpO+vJrTVOgpj+
ZartYi3ednUULgYYvWHaGMI4A6O91X3bn2qUfI9N7cVUZspxqkyDpMHYeapQlc/OJRrsV1Vfz31m
juDojY3ed4/5pF5xxUCzyUrV42e7Xt5LDfM8w7dFd3EK97jSmvdNtdlnN3yCRY2UHupHl4+A2JNw
6I0ALGeQr7o3U251tD4smuyO0Guht0vnMFXiR5hlcAxSE7qg9jouKJfrInqPl+qyqutexCbs5umh
dPVLEs+mp0+zj5/0R5Y5Z7OoP9yOBAM41ujFVXoxZfSJCR2B16J9OGqG20Pigm4Sl8rB/1aRKbZR
WPG16jf+clsxJlvN72Y8BW1kGIEDKN3U1+c1kXtx8+np6/kM+4QBoPwenns8jSxfEJo2QR4+FZnG
fV7YJYYIt+eMS+Cj0xDtqocxkWF847zUxqVqwT6V5s41ol/0a7cJAz4Bc4LUIUT+WeLnDPZkZQZk
eC6U6jWOlsWzSu0enw6wlt3qZ9Rs89oJsAEPHMntNMtWeHmX8dRVy5crItZKqFB81HQ7T0PhtVMS
dIL4yjAy6uDGQcu0bAOr5SSzBdafgS2rcM9LXjIaWd1l5XC7zY9iHbf6aB5mrQtQEYemtW6nFsPg
ZR3vGCf8VDozYltNNkZaP5q1ciliWe7cIv3ZYJxOK8Wg5Fu6j5MN01bPrqae/dLX6SHHIrbADb0V
zV1EhEBOjIfgd2y+CLOsR+ynPmK1OcwE+FHV7Hhx9jJJg6VLAQTdiOYwn7IqVHERpuJmX+nJBjqH
V0EtHM+ZyMNfGfWzue8nK9Rb6NN2+wFhK/ds6uQLptRzod4lIz2cyD1PBZApLAIbbDIwBUEEbOS+
sbKFV1kPzU6fNuOQUkpeXp3ldiXspLBLZrFEll/WMmzXaW8OlL9n6yf8yZA+8a6HCjhMzwC1w75Q
HpRVv84z3vBaldvbpW5eQcSbHBbytQfJ4XTroczKgodT+8ysPuq6mWNa0T8wh3Ea8PfDohgTS3O0
cBDRpwCjPrYNbgEWTUX9lHQGvui2hxuF18XyLdcd3EZgRyz0vmjWYIqNb7n5RF060PkZDutmcIIh
j4PYlec61fdGRXvK6c6UOIIFvOIcIeooP3kBwlHHFYZGVaK1x0w4PG0dHkq2ddJmw5DjQz3mF3Bf
XpKcZnM9JGX+aJZFWFfU7QXyLbc5ISrxGvlkxRyz+vo0G29i+larjw2G6qhkX/qeTjzR15CSQLsv
ZvOhdN+7LOfmmT72O6xH4zkd9iVfsrBunb/3KD+mc/FCeeHQpw09ezpWtPzV+lxPZ1E/uYnDilmC
qce6fqyCqvnBXrfVdbjuk8Kp+CzGeBeJ/B5Rb+GVQj0S6Hgg3YNRKsHYfRr0AO08BWXSBLp+ERWx
glKcjZp2iAUf6NuAmJ940Wem+HGY5nOnRmHeDoHsmDdGeJyMuPG3b0URhXoMi7KkLeV+YmDuTVYX
xg3MXvs4ac296F+i6ILvvFd20TktcFuHxwwKBK1gaMeM/RjpZjaXAJlXUAjgcTLDm6jABeld7/IT
rg0Y8wNdUR8MzuRcIYgsy30X7xHKEByIO5xeN/HwY+X8zCFL9QVwj2W8UxQOOjDnc5RvF/7MgcA6
051LaPk4ZG4ZOFJqDIdMfzD6jWC+QI/HQFevYN7U7HlI3wvMPEFnh1mbMPF5UVu2fWujEk6L+Ce8
6MBcITkZ+7o5q8XppmkA++CgQCtgRUIPqQNXF7BkPkYj8TolAjHbAWFWN038DEMPggW0+Ne+3GK9
HeRyszTvkhyySxxKDoazXxTOgcGgjJtAWLEeSvLazhRUTHWi7PoML2Vj0l210vZAa0th1KXVyXtK
+04a9lFUWezh+x4Mdf9ko45brNcozjzZ4UjxPg79OSq6l875rkOgklaKj3Ske0syHCq2fX0pw7x8
dttlH1npg1kZj0usbKKselU1wh23DZlbDydCBgGaxnKAfvfiYNx8fRcaa+ZAy4pTo8DAHKPB3KG7
uF9FH9blslmnZU+tDH84bcQI/mnsKL3HT870uehVWBqPjfm2Kkag55fauoAKWJ01cHOBA4F1EunW
MlLwnKUvG7bQeuJ5VDd7VtxtKT2ZyUZ3mgNiti0D2mQnzsE25Z3GQ4iSMg5S4xFIzPMw8qnLiQHn
OIyL71V5bw8Yl0fpUWcx563+IKYdEA88YJtPS7uRDrONSfx9w0a4csW7fbqzEvWpa4bD1JabduyO
UEj9EqWtiUrHcH4S8at4ydCea2iMQ7rxKWhcUrX5xiTDVbYzCT5S4AZimiZEwchSdgUqDynb3kHr
BugR9Q8GsxRy0Qn10dsAxCEgzdNfyVKzgWtUPHD8fUI1WfpKROtw0a2TFlk7YMNHfk3MVIhTUgk/
V04UnHbdxLtEatCW9UUiwTXI8gYs+wEhtnM4qTY9HpwIOMt8aQKeG+ZztMRoidTnTKacMPbWgKZj
W9ATq8yvi+yQps1R3siV8GZR0Y2B2bzD0Yni9Gmoxu9zNPmdk+xcnNitpgs5XkmXf+k0rqXyNkYL
kVsWNq2lBTQY74aICJcFORkEzHJvNOWpALrWL+Y1dya4DzHJigWJrEUIWhYI9a33TrXuQKEQVeMJ
VVgcBMMvzcIlQXwKa70KtwgLTnh1QWUxkVZMehiP+pb0zCuM7NjUnKWCrKt9UvOf0Jo82bsblX+x
4NVXDea1l/NBCM1LnB+tpnJ30pM7XazRBh8bNOVMWUrF+PgBn7EOAh1PXYPeGGVNKGvQKMyJZhXn
BLNE27mfH8fYPlSa8wSP7ED0/WjqL7mq+G0eH+zRhbeShIb7uJI1a5UaWtUOcjrNbMpDbGqink71
2L5QZdoUkAddiJ8mP6r27cXQh7uh1CiVujQDjW+xpT1ZLdWjG2o2lzuRIUDX4/zOTt0TscVO15o3
U5HYqiQB/Zt7LX6SueK7brIvRx1HJNejL02V0JsggDSAPWaXkXQ7JjuqQlR09Ol426sfWmNuhcMt
R3vHZuL39qNU6rBTmSzQ9lVd/1SrUI92uVIHQ/Q9Swub29jv3End08wIC1ib5HFeJ+QO318PxiBP
NgpsMQSleWRCo/BHdyJWrHY1S9/KXo1hYOn03sB+Y6wfItKDCG5N1fTH3EpCPG8BQFM9MPeSZ9am
NadHT2npxU23eOb7cbxL+EO8BAExmt6K1W2n/WTM1lPYq3QyfnLuQ6RVbxi2UiJY3rBD28bOM7Pk
DHArP0TSH1ot2dgDL0z0orTsoet61wrcc2f43FX+VvN+U0XzpkwfdurssKFrpLxpZb1h83DOWnGk
PTyTMyPw6ZL9zKR2KN1FDbpBu7ZL9wtpFUbXSn7Gyp0WA5kx0xU/M8V40Y3myszuYxzxTRd7um+Y
FsHd+ApL5Ow07nfRqNe8Q03Uzc9DsinHfuPa51gZHgfralh9EFf3mv1WcIbI7t1UUeOoZRCpxT6O
OdZ0l0Q8D1zjzl3PHeO6fSJOygzCDTT4CC4zLovdIn8NgPNaSyCvTX0Tz15qktYwsfH8QJAZllMd
2vzWMBld4jCA9JoY35NI28Tm+zBODN9iwAmsldMsZesU9q+ee5mTOTDDZ3HoWkkbOHkLHSHalrF+
yCVbVrujGbC11OHgWmJbtxKRyL05Jt8ig+csMsbfWTVNtuuR82pyKHeWtSxnpgkpGVGJYo9y4dOm
1b5Z18B0xSafdhMQmXl9T/PbjR424/rqIlBOzHJLdr+3oC9a8ZvtRgcop3egGzDNaD0sG/3FsbdZ
/h0fZXolGhR4e1eSdou5YfrEnB/LZH1a1fww0mHVs0OiVRcDL1AzeRKRemdZlxTDYzl+rtG9O3OO
ES4xGuPHyyZu+12WsakoRWBBQ1on4NMZpVj9QSN2zjVGIKtTNz/asSDQ/hZJC8nLiGzuJWljX46P
KYl6zY1N04OeUaPIH1jOmBk5HsoKXJbZq9rXUut96RzNXg+GgXQFfVmyK8TuNuZb1aT9y2ehPxmU
eKJ0vqNo4fUa/4H8rJQG7Omvqp63VHOP1Vp+6wG1maV9Y9gHQx+HRan7Ta5jP+bK/ayYu1G/VMWl
tJ+mot5WI3VMOND0Dzr3XJnPZk09o6aSH21t4X5MdhMMhRquVMIbaQLzIImluFSad874opXteRmp
azlFUJYR9V4m5Ox6p2jTVnRL2BExp8z4pGl/EAiUoiwbKM+CPmqdazR1eJVyjNROvY2KZFNZ+Z5x
wMeiN3daVu1yS1wjq94iXwbg1U0nWVbXqSxLL5tQumhUDaTSsdepBpIiSoWrGgqFBlTVGHdMTO6y
pso5vAfLZ4A1PUEbBYBUxT/ytsWBOH7N+vaao6CyFivUhBs2Wrxb5vgwK+q3sbEvK6WYXZk4TxBk
aXUoRUqRCtVcBUfEK0zzVzFKynW10/+AkDPuG4cYORuT3s+z+MDY5nYuSc5dgYBDobW3hSV/r+rE
1BpV6Slt4k0uKUhL2V5xwe293k3XnSIT0r/BKAjKzJ0xJ7sVB1jYzlj8am60w6j0aewbzRsn97kx
EI/Z1dr6blts5rLdIpR5K1Xr3ugJNzrrvo7I09aEJ1LrvJDCyr9XTkq3oOICKs2mukCmZ8SdQg3b
Uje04zj3kBb2wEv1YqutmulTLCCTj/aAJzGGoi9GeFmdtQWudpnR8pLT8q3ItffGRVrhuMB+1Hxt
g1HVULstm3bQ92sd95sbqyMYM4BjZa81e9VNYHDq40dj4c051WZ/N8n6J0mb43cNz7am3eS7UYfv
VXuO7PmqSNt8SJQKVLl8BP9L3GtO2PqagvyQoR+iCInLZ1pAeyqcyVuj3rU2k27SLdFLMMtzFSUA
xGr8UR9tZamepdvkLoYv0/BiRNQSn3PuNItc0+SexZAzYdz07q1Vkd0RSkzukzRnu8envVdo9Egq
1mas7Ce47N9dM8JwpHSSZieSzHwp7dIQxxU9Y3mhzrum39NZl86PWtQy2xi9lVNS4J04zmann1qH
ZbXI2j0p1sTMsEJzApao8tZhbBlovUNiSloR0l9JDnQ463dtMKJdOsoxjHE0uVpDikaqiwoku2Cj
TnmqtwE5wuoVJRw0kajWPhareadH2bTTy6zbUN2oj8rKqDD83jRss8Gg5qm32QbDpTJwpuE6kNXu
05hk0a0K/aLKGv2lQrktFKrWMvXT2P5SjIIkIJ8+J7fN/GaiQY/6G3VfFd1Z1HiOq2QfKCKaEkOx
pCH0KnPalJrT7ykrVYyulyOMJAwNstIpnuyZXibvFPqtsaRWvAzJA/MZih0K0yEbcQDnHadEd9nw
sZ8itON/W+rMQik1Vvleh87rLWOsPBgNiDEj19pHEU3VPesXqjiSKkIGk15fgn41XwyaO7VaTttp
ZozXrqqRRNzudnlkybBe3ejoRpbtG1ZCHudEZeYvUay9LrclOhWk0kZuwYpG0nNxi9s+N+P+kmt4
bVS6GA9Na7fIgYuMRD9Wl+WuUbvkXObroHgycTuLcI7txgDFu1coCIZlkyTbSFOi75Gl02Vllrx7
jqulP7hpogY3471wweGZkGqmALEoGl0jxdmtSV8e5VCpWyRqpucscOuF6fb0sCz3UAkquhA1OFCc
DlyioEFxVwtDP8UabALo3yo9yYr5BRhv4RIP5d2U31ISis2bZkWirI9EwBUTyy+mWX6Y+WR7Fk2d
bWcO4lY6VJ9Mc5S+FkmKmfmYv2j90OPxXmEDTzeLDs4q6xIJylhcDUy1fqX2WPlq0cV+hznJRmmm
0tdaSpZ91o/HpR446PtYfSzKigF/fSwbuQUAM3HMDlpbqK9LRROQmXeH2ezntVPvEaqZB243BD9X
xDkaURwY85xmWdLoSQW8bx7dYyOVHE83nco8IxYFbb7iTi90pf/mKgJ9D6hZkcW0ODBNkQQZohyL
1xZqr/ENM4R17jaGsfZ9u49NmMp0jeyqfV3FGtWXJhPSflpdafEPGZHvC8IdHsT4atulbv4ytN6c
6bTkQqWF56y9sxywCnHyh7yHbHTIXPB5RCORWUGK43w8DlIUt9ZQikkrUMnVTYUTNDmqBdppjKIW
72qDzP4zNvA8+F6L2J5/okLSSBP02l3oOVnTrBAGR/rYpXHY/AfhSrFjkKexW2XUBqo5E615i9OL
9X84Oq+m5pEsDP8iVSmHW0vOBgx8xJsuYKAVW6kVf/0+3svdmWLAlrrPeeM1q90qOlk+4ixi06N6
bt7MovGloPvRsj1AHjfqJA8RHXOoIFvlRmB7QHCi+ihIfgP44OBJBzqQ4c3Y1FOzN//jYQtAidGV
8CttmiDT7cdQtmp49N1xjo6Gm7vdmxBWj/48kLb4C3j0l4elFvPyjhKod065XwtNvWQgaUxyB+Ud
pBo7n7exyWi19QtlvtYRhN3Zd1kutiEtQZrUsB4TIzwHb82tp7H+8PrW7p/KgGpmBoEZV2w1kCtC
vqUf0A6sMWXe923bIetu8fhvs34QDhqUUAZ7Wy7Gx2LX4UfvUr0O2mC2Itvm9kr/c2KmLhrLuKJ5
gIbBkJ4c4EPt1qqf9qIxQkYIqzSL4Y8/ufW3xBkhpffI2vkbzGEYf7s5MvIsxsUydh8VMgOGSXcO
zArsQaw6ezHMYaRCBNSCr8NsGv89jDjwgemybG2PWs8mI3jue6vzr3bq9L8+tOf2PCt3fiLTeXD2
S+Pr/CHyO7vaVjU4OKif4xjdEjcI6yjmU9liwTPbvRzhc41llX0ifdNuPtxx5VhtgaB5VIFmWIY3
ddOYJUYts5bJTJ6ixQYug+UsamkHz5JTsEr6bjSpycsX/US9gJ3tdRs5LQJ/iLm/hfYCzKN52dYx
BawIJTc9dc0zSUSizFjSKOSOGzlYzs4NeobvbrSX/BwujdXy4Qy10X43VaiyXW1SyXQ2Wq/zkm5G
9f/XjnUwJ04nTO81kuYqfpyuGO+CDm5kvKVzOwEsjpSi3i/o18G8yJZSTBluUadJm5UNPfNeGoav
vjnPWMCkAbL/XetmNZ/haVZE/OY4pJeSlyo9WDIfSMNeM4Row1qO+mvlnxrvgco5PjflOooOW4BZ
ebFFGUL7J3ovKp4RdK3ZIfSxhmMjxmSH/UKsZaOAy6bSHB760mP4S2vKq9+GBiL4Xc7B7O2F0E5A
l2EQjv+8eqH70lsyA/tYV+Ed+7SyKYgnRUsVDhLd0qzNV/JfaaX0e/JjPXezTEWeJ64AsVmFOf+4
RZTe6iqsd9V30bTr7dQ+zGU6uUf6T8PzihD7ZDul6DaZbJFD5f06T9dS1CRACqHC+xRqlGpt03ua
69Z+jzLIaapvOhFD2KWv40wFri+ZVctw8BBD9ktBm2bfAgCVqUFkJhWFLrK1MQvvEasxzkTCPFP1
gKLNJfmvesgRKX/nfei8kwYLH2H0QfDb4NCgrdNsH73cLZ7wB9efaUE4UGd0ALZFOBbMKyO7MuUB
PSyK6Yp7CwcgXaAyBZpfhnB+bkwiN2719qJHZgELEA+IW5AIpQWYtcpk/2MTuTFtnLCeI9QEwtkR
iGvHmVj6+7YdMgIzijJ89HUzrv902dXEt6bql/wILEx6dHNvk4U1ve7TYjmnau7TB6qr2oeU5kyc
GOLdlcMH49drE/Rt3PcOwru2kRvlEnZIiSlF6v3e8odXyhHR+5Eux1QS9dtKO2FcecabScdv7Ev/
LYuC4dKppdpJG4FdPQbXkvht9slZnUSBmgrTkcl0M8hX4enuB8xZXpXRi2231AdCHv3Ys8djWfXG
jqHK2ARBjQNxydc9t6G6eMLpPlkuUgb+9iRQ4MV93lDfmQtwqrFdN2teu3spLDx3uusPXTMZ15zb
wIzN3JzK+6AQ1h36JT7E0oX7WNKMcd6AKRvHI77v8tEDq/te6Hx9bdsF7bRjFi4CWjFax1DzbiGc
bas7pARoeyqeSuKP5zZ6WgzbOWl/cIbY8slF2CBxweJLy8wbehI6zGv9m+naT9a+gcwZ12HPr/83
qsbY5VG0AqjjsSFHi3lBUZapGkWrMR/vcfZ7N2nD7pICbPlVR7xUy5JkYJ+RC1F/hPnBPjg9tiUL
Y0BcN2EV62WMMK+4b17XQbYrx7sjDJ0sDC7TK5JgFU9O+2q3QJxmUK/nzhbySbdrdpsGx42ynTtd
2mfKNVlUSJ6Im8qp4jn13U3TRo8rBixGGyQCIuAci+b1dRhC5CD5gnNFWLt66GQSzMFEfC0BqsJl
ibNmPvHBTq/rCitejDQrR1X3QMept6n9iiPkptSYSxSnqOp81G5BS5cM9rJmCOzzOHhXxpEvo2RK
knCOPJzVGiMt1VuvaJgBAwb6kWzCjeetLH6mxaeaM745k08DUR6S5qPkqR2d03DzmFFOrOLOpHp1
LCtQaoQavN4YrzCwRso0T3O9+juv6ZAxjMPM3QNyQPUeWnIukHjiZb3H4xlA6hZpXHENIax8nHFc
8xnxChvF7YyHMzqaOit2/kw8GhEZZyjKNLZXS3AJ0jdKyGyEhy97j7QGtWR83YYhBvkybX+olv5q
VDBfjML95/Yotknafh18Ag96M/XixXbnLZlCxXEmxi/hvqEZWzZ6nxWLd6Z9wtgjC5heAvcWi0F1
7hadxLkZJ+YOhVOJFvNrSc8o9n/VxE072RtaTI80Otb7ofMObQr1MdfIBymmvco0g5/UQ5JJNgQ9
5nzPxkgtsm99dj3lLySUwF0pPmC6Gte4oAH8CLpuIRYo4DYkg0lVlHuUHHAH2XjBPgD9BX4NH9td
XEENcVp4zpGnyojLiiGpSPM3e0TZ4N4ubLn+S+eiSdxS01htPAc2THoTvOcOEDgE+YESAcIqgvSK
xutlcMEo1ql5ErX7njLB37QKdizddnyUdYv2DUn8Naf7eVcOtpOYnZWIuZrjKVJvHLnOts44prOC
kOEIKSM+emgVU2p5lIsNYc3/R/QV/s0sK1zwE7aj6sYOl0vxO1imnxRYi2KSbJ0k1cGPsIcHK1s+
UN6+N0370Q3dg92F91k6PIBi7BQj8UZTrOMrw3jNpPVQBQoCMVTL1ulDMKLh1erEU4qVYRes1oM1
4rMcs37+qyei6BwvA32cKzPnxzCrECBdlCYbVJ8f3Q6X8GD7awztVB3nCpR2U2NyugvcQqPCMXks
QprYBu0Qd6tzc6tJwgJt6LMnULIedsEpzzmhlFcAh/HJRKj8qqJ+felcd3wik93ZjdGo7pqQhI6a
CKPLPNppAHVeI4OC2/LCrZrydnk0m56X0p8smnEjX7VIxIIXC3UOlYsLCWdsib6uE7EqC4CoqTii
W7O/6z1nLx3T3KxjgTDBcvV9MbfGqzb9ZRdmZp/wQf5I04MCDDq2SUrvsAaOESK/aT1hs1ziImMJ
rYF4tjXrQOJ7FPgOHg+tv2RpTH0NlKEOMdDSVXWIInmeRf1O2VURZ+hK36oOLmQql/bIUtxsB9Pv
zkXFel8UaYJdlej/oYKT6e4Lb3YTT6/djStYrhjMXMqVrWkHsnOQawPOa+ljJiQqEHCDPFRIj9ko
9osKTDx3lT6g47bZhaoveKn1fhgk51rTI5FYRyz0WGYX0NKTSavgXV/wsfCpWvTZpQV0Uu+9yA5X
o8ohTW07fUiL4R6MElm3kfPejR2yB5k+uiu175F0y1syJz/Qv6D7Y982QcPmdkJRTxI5ovTZSShj
nn/LoQcaX+fnNXIG0L2gQ8HidkerTBGdaHMb3KDP2gKo7uom554r7hnEwZ0mFjAvWjZiag7eTGyj
0MfCHFcMAuFnr8efpl/gdxmb9+gyUAOl8ldn6S289tiUWLXLbucYqrgQy/qwVvAxXotbG6/cCiCP
kAcMnLXHnOVWT7fTE0WTt06YW6Mo7pziyY7kiTM6GVL7J++bt3IE2i779ToQ5hk33sAq0FJBXjXu
rqi9X2vOiu0SuD8q5REiN4RK5ZkD2hvao106BABCNY03GYmY/kmRRluWHrIf8VpNyEfSN0/bIpYo
ONGwq/K18axnK8R2zMCLYHFZLsFYvBVTf6hstvJlMH8ms9iGdTkiqWvlK17x/0s58sSTEfCELg96
Ls+kThonc+RgIPRy3kxu2V3CHPaEoO5HrtizltMSq0JfKL44KYdZVy0N8oQOAs7uxanMALPC8JMn
Oh6D8s5elniZqc/Oxau1TNehnA+2C929pNaXUy7A+FMBpUQDw450zTQJGgr+8nwukTXndDxNHb9n
rSKksUOOfzzlyVdomzJr9BG8OEB3fhoQ7o9+wwt08DIH0mohoYV7YrqmEzNCMDB07V1bhPh3U3oP
CoUqNLWDSxVY+zk1sqRrHINVnt+kKIpX8Ek0aWEP21KtLuqUBkEoGUzxyr1t5RXL03oGYmpQJi8P
BDL8ZfZNjlijt8RXMMb+xAolmuVBMLnG9mQ9UgCJQ6y0khZoGD3G/NVJGuBzMjqQEg+/ImqCB0rv
6AIS49ei9GdRQdnYiPdjqVlIu9Z+LEfnUZbdPhXkrJlT9JyZOYiGF/5OY4A+JdBlnKFCiIdhyvlO
NWNL1r/PLJRZTzNe6jqJhC06tjjguRrtdgeZbWyGHisuMSDbMWi83RRVJzKQ9Sk0kFQ7wlq3Jrad
s24syNjS/SM8HilaaL802FX56+DSUvWn7Hxv5d5dA6+OwQJQU8j0QA37iW30oZnlQy8ZhHrQ9TyY
PsNUPHUsjdu1zf5TzOrAm+rYrSOWbgrK1zaqOOKsYWN18tFAMBYa6r4fg4trW38zeZVYwIwvVHZH
zkFEAzSqlzkgc1pEW1KIg3hYKGYh5l623bcMkcSPDZPg6nRPwUo2Qhj9OGkWxXDxBB/W7hv1bFen
LO7maJTnPtMfWTZLOgit9xy4DKKEdd6v1w/cFCOfSngQSOcfx2WadwN56rEZkmxfZZeJXeIRu49z
F7IEg/l6se3PZ12Tl8JznFQSDDCSJQFYwW6ds303OGXC0cTnopz/TBvprFka+xQQ04qhGd1zOZv/
4fH8kKtCMNlUOIHTa+0s76bCaWGaHfSaoR8N/r3YHLJ9bpfHYM7PelVn8oL7GCuAeZVVdFSGtmH5
SABQIzNHM0VgxqMnQWSnfDu2SHaKJj/lkyYZyrKTsqLch+7Bp1TU3P52+CuK6ZnFfc/R+CAsg/p5
d/6jQfhWuWk7BypFvjr+Hn9CxsBdtXWK8Zdr+F7BBW2jktlwktG9Y4VItIwnX1pDUtbqMdBKM/1M
O/48tC/iM7hFZQ48kEyWNSfodLRGdKBGmx9o68adn9aH9RZAQRhRGLeGsJNq1b9pm8nEmttPbUxb
otJe8YKhHrMfDDG8MufcBa3/TQMvW/FU1NvOQKwCVGZc1EQGr9umey0q2NeGfDfYIuwqEN4jjt5t
hiPwburXiHErvytM5+RJGxnR9GPNzrtUrM6iF7AD/C7ob3ICd+CNkbjaccduzsEJjDXWOgkAg1DO
I1gpFtDExi7+5an7OArr0RZEDDSusJGk8vgGCyb+Onc2KYPZTQhdKS87pnmoYZA5fdyKtU/q19QN
DnByKN1keSQ3+CUy6rPRuYdAIwjo7KMnRFJUIaNv6u275pZAUIVcDXVilxqfw+p/QC68R0tPmXnO
K5kelwyYnXa0EQ3FugMO8RNkLM+hn6cJnJNMuo55w5wOWW1DUUfGWTIKxLWDXGFAEqE77zL73s1R
soAi5j91bfkb6tKPqqu6DS205hEjwb4YiDjmisnvwtL4df0Bu87Q/wPYaTczibzC8M/kK23G1sEk
iJrO6ZF3TBdega3nmNvO/xZp82jrJon0/FM67dkINa+cfd/b1dMIvBvpcY9x+j2L5BaAbDurFbK8
X57VYCROyamW28OnZ4s0DqaMnLchiSrX3LNQP5LIirMq2Ld1jpBCxFCqhDPYmxW55wQjnpFQ3foB
8bQcrU52KpffiD54VGyYzrh6/9Xh/G6JScfj7D1rb9j3JrVjWXuTAwz9clfr9p4G3QA6m8eurXAp
zH+YSzA3wkTHMl9fVL68LaH97DXIBzziXVxKJPdTrZ4WnqKYNpdDTXG4BvfDwOE9+FkAN1bd9RLt
RJjiDdLuZ6iCb09774vtg4O4PCy4D7eR6x9sBy1bDTwMdGxWB51Vx64CDtddt7Mb/2+xKl7p/lRB
guWueVBrsGm78SUs1SGf3DOw+h3ULw9pdZ+RMVJpf0/1bYHA1j+1KXmulmWgfZNh7Bnqag2u2gqJ
hiPKpodoEWdtqWMuvItzs3QijEFc5HefHkIvxJgnJQH6y5nkPkAsZ+13OU+soRHJqLR+Uqp7bRwC
QiwtybK9mZcEHZQTBUuDk++rYUbwVzO2hC8e4oHGvg/W8VCGqJDqEvE5KvTMaI++k106czyKDJdm
G0KtB4+OJnEpMrbDLK8MzjQlpeFj2gx7w25iGaJ9pJO73LAE1BtDea/GfDOQZRgLPGa+uprv52je
LbPYAeOWnGUoEVYa1hIO/odC4rU0owroI/8Jeh6qm7AEXWDUI7Bn0iN7gf5m6yyL8b+mMD8J/b44
bvVqmOOTt87LdgwDI7FkfVyD6dnxhl1/C8l0q3ejaBMw/S0OKGZ0TU6KY7FRW45zqKgO7pqbG2vc
Lr6LOAengxmKq9Nig1wb8ngI4xnF9LVG0z8QXTbi6hbDdYLiOXUan+US/plscRt7dV1MywK91Hiv
SV6KVRXcm4G59R2fY1N+Grb7N4/62ccztHFG/w3M0osdM/tbM47ILrRgvW1yliXqwo1qx23dO+eu
R93decHJ0V67rRz32M72rgmK3bJ6MJRFjFmN2B0cBu74IT1xzHR2SjlkqhbY0AsAsEEtwgWVVDd/
mY1DgIqIeT52mbH+WVWfsOlfLCaKrrCTKXMepM3+MPnjbszGU24uf/CK3iYI8ztq5aB+UAjK7+mm
Jqtq1K5aH0U1PS32My2nb0QxMVaHiY8n8iY6t1H3e/3qxf0kPpvWhLKazjLLdjZNMpyj/T+iih/B
6SAQ8+HkruU2rcBzphs+KSQiYbiQIEZGgUBOoOUS09Ano6iOwF/fuSi2XUceflTnz64tsEL00y4Q
6zUardcpJalJrc1BzsZ/Vq4o5ZDqKTLFJTRLO9GtfPEKNsBqKXc6bRJ/9RnkRv8uXNavxfeuUQFI
AkCBuIu3r0GHtJmnFZWbZQFGKPcUWOMRbSF7itrbijQk5EWjXVbgfEATym/AyxUjfZswGj7Rv0AO
IZx3NnGYe3fpan810vqWNcrSSO/krG9P8D7zUdaS9Qc8bbr7AmqqD61tOEf7Eh43r+qH0idXgpfz
EgRluC0hcHQ+/qQE2WFNvc9xx2EiIKnIFglpBUk/96+1XR3pR+l4QVMTCRkBcZBJh3lov7vavVmC
nAOGKxNtFqZVu783B3UJcVg7+mnsqayXq31M/eUc5d6jUWWfE6qaNoIpzcMHT77PFd3uojlXmDGc
2x/quzs5Nee+cg91G+KDI08Gw5PRzAfC7e9wQxOlgwm4Gd0nOzCT1O0YekPjyDjcxtMUaVx26HKs
yix2PfJgvb5qKFGrEudQkgA0VeVfVoT/fJp4EoV1IwnGfNnZIW5Q1gIV1zWImNf8Zrc6OxQ1MD6K
+c2HegG97eI5Bz20xfKM3xnjN66BTBVYnVwYhVYUv2ET3q8RrMkaoGLnjCkL63ES0TlYm98hyD8c
VZxMS/EOwr46IabB9s0c6FBqx2s7UMfFH4Qcfcrsj3zoITBGCjjKsdoGIaZj/PFwhjfrGAJh1gH0
YrmxPhtWf+2tOkERi5xgEH/mhFhsbum5Rg+KIZq66Bde/G2VvjXS3Jd2eMhcnqaQbSqb9iCSMT5P
NJ+lRUKSBjBjka3yb9tBcdbYSe+E+Ov8CXpCEOujTZXIydWJo6b0vl8DonvJbNkjM/ChLlnYLHfk
obXE/DCmWHoiXzOHqaC+a2Wmwfbt5dwu2tmHft/v2lrlj32DuRIP888o/QaxpbqliAEQlqapvgLs
lRRMaSspOztPTFQ+d6bdEV1hgj6JGuInlcgGKrmlfO2vNOoTg96Bw3kbTN9zM5Et7e9Htf52uRUH
oBmy2sMZkzCXECS6GbBNoJvArcj5bQUkvs1ET+X2aSF6S7VQ3yB5YOZ3qaaNr5ZD3M/2AUHYscFh
URQMQKpELiW6fu+VzS6y9D19LcTDsSVjOfTGeusFCw+seVUkBgved1E1dzc7PEU6ycCo7YTD1fz/
+jneaXKoepeg4UIlBc4lRVJnYE19YuTlEWXQJndQL0n91ZhiP43Nb+lh0sRtU9k+AVbZPzWxDuo0
v3h5/x4p/46XAz+fsxHkGgc1Bhn8H448SZ2dJZrqkIXL+Bknk0PXjQ1p3fFhXbLKPjS3+DBWA9T2
h5Bgsyx03irp/hBhcqfylpy5ljHfr/MEFKf4UVM9xJDPOSF2/bawo10+2kjWOr4vKyH1fcdiS6Bl
hVA3u8xwMFigHpW88lvt1Ax/sUzun5FbR4RSsdbDnYugUUh+MUO8thJiDbgn6Itkws7rzfuiBD8C
/Il88ZobPkLGl3r6V08/UY4cPgAn7MtrATAELURJwPxe+GM8qN8+C/7J1j9g6nqwZv3i53onVvLO
9Lhz0JF7Y7YdBzzHMOafhAJAyWIuAWYYb4aE7Mmv1X6wqoOjSxLE0acqYoPajoe4GT4yeafMbD9w
s/Tz8OPX+s4DAC0lswJ0Nkr+mswuZe4DVF0kjm/WkIUiCk7wJMehGPZj+MLfndTF8jTizb1FOizD
1xAsW82D3A7ZOeya+6CuzrVkQ6uyZ7XKu2iYT3pyzpEZXup1ucMrGzkpoyJQNyimLpazG5iXStZ8
nZNzYuJ7MGW2ncMwMRuojnR+xvKKuS0/NRH3pTE+pO5C0oN3h2rHQl8a3M0uULexnsUafpfS30j6
GSOsmgZG1n42//UpqTrWn7mWR3v1zwNzdahNhnOQlbH9ryXNgrBTTsFg/OQ9+I08gzmURDabPIDl
OPhXSM3nlGxS0fZ3RLjEjVqu+C2gmk8R2Em44lO5cYzC3mfQBEsEEDc1DrStse+C/up0zosdsCrd
sNJwCr6Vzn6aUmCC83wFIKCOlWddiqH6LsPmH2dTMpfDrqarbuG2vHUsUxm+7TPz68aYDqI8W3n6
vGQLLihQW38q3/26fLOLkDbmPLsrBVJSbTxHGX0/Gd/Nsu6agUuMPsHdjVpBtdRvGErQOEqiJdE3
r/595tesH/Xegi0pivpMqNrRa4ok7AfwOqgkahx7bNh8Q1eeoEs5L3+lX7oQXVgTWvNVUQUaWN2f
RA5B7mRPwkL6aTPrZOXwPAHR20Fw0BI56RSs/4TH1ZXa1Fj54q29IXpe/4/eHJg+bNxtfyAbtUOp
Ye8bj+zXCuddBiSPYOZp6I1Hp52vMMDb3LUeg+hzdFcc7nVsau/Vz8KbyRxRTMHi4HgcsHgCCcDk
HyYRi7+eCOPOcQVMffrKPnOsMI5U3ZMYii8KW+OgeZxMh9ejPFmAKL0DgtotiSG6bYPyvsK0X0G8
+mLa+U16dlBsD+FpyC02mFbczy1SrbE/BI56KXLntOCKWDLulWjYGQhTxYrtjUwIB0q4815aMT10
xLCiVNDhZhTmDo60tYz/sMrEICNYxrLf2XWvcz5dzPZtpIFKFpIvMbuafXnCK3lgqbw3zPWwjtX9
iE8sWhy8yKQeukQM9iW6GTge9oaopLdVMv/mYMFjD/JclD8jfQAg4+1xgEYYnP6HSe9UuYwYbXNz
grhvjjXuO1ujrDceTXs9tql69fVMnAleOoS8htrOiJyIH3kMuvmAsQst2BGnjsdhKTlSyB/o1r+1
rAhvWXednslH9PH/Ms+W53p+5a44cU/8CeJG7IZwSvMlCyOEo4gFF9YIPGlRG72E3F3szkkeLXpL
fudrMY/7lFDD3NFHfygITixia+aigNIOGUAsrE/UoqWZlxRj+OiCgMwuRHz3lTdkPoqIJzq8Y4Q5
er3YSDFu3Sr7YhzbuMRj0me+cVHWNuBmLcNgoYxEzcXWa6xdinbaRMNrLWx6zRzEBPi+aMP8RSKy
LytmZJ+O2A25sme7jHapBD1vpyvytov2wHU81DaENh2U4245+5IuC7CgjwSIrMaldqM3jcp2SGsc
Iv5/c43FflgTEOpjbpAIjj8UKJkm+5VozwKqsTO3aXQ1JvfdyVABhwNuTzwogbEL7C5eCIKoZbSD
7kiwggEU/7IYcIWrvdU7f+Mgzh2op2G8hOSMJHYzXd1qObkoJGrQNoVOdIN09H4Kxov2m8cud7ep
Li55jSq/dv67sSHZbF8n13qbLUXMZEoGqEMM/QBfT5cBcVH+3B/LKcI0qLY5GuvVkydaFU+9+BJz
cc8dB9NHLEWjmBu9x8iy0GKTqz6sb46bPYFbftB20m1kAJaGDQbM3yVCU27budoFsqc762XBmTd7
pBx4KyKMKceo4G7phDnbLd3I8Ma9GF1mjk4isyODB51pgaZOri688ECn5WcIGVrByGS58zrTILqB
B4Y/5rETH43Cuz083IROHc6exeYV9v8RAIXoyrRjVMbbCKzArvbK6/YRQ+kA3JaQLGtDDPT6zlnu
suKr7TmJWhU74Z9DCpLLweSI+otQ0BCxkZWsVn7CXveZTtGRwiY4sHx6qHrnvTZI3S5RNVBji71o
udR5GAf+uTLsnddfBywarvkfIUj3PRm94xL81bgf/CIgXgY6jQAL1enL5H67OY77Yt7mRDMsQmyc
9G9oFsTSGj70jz0O6273k+XYWkVw8WmJM3qdVH0LCJbelQzkIQpwVv9UOUy/BF3h1LpQwXgA56Xx
gDNPF/2J+N/PMCAyPyfdmphXVpis5c3y7PPSv+uuSowOf15pD/+g9tykyOb7sXS+/Y4ErnWo7xmF
PyTS64WzgCMB72voMsX67fBVet3VNW7eyzb2woAgDfHtK1RrXtoyGvl1PBC6FXno/ko+ajOtCDnP
8S8Oj7MuXiqKzofuhlgXBEQgebEycqT69K3lP+159sNSNRfJBzrZiLExuCNqAdbgNOuCEJPzkxTf
TfbBzUTIJySeF8L7u6idOFyGld9rHZa9V6W3D3V5mzPrMwV93/hW9Ou1JuLZ4JaOgf09lUxUuvlS
JhZ72762XvuRWeGnN7wCXZtbexF7kZu7ykvfAN4+0/BhVsWfXpYXVe17Lna8FmSofJBLtrNZhprs
mYiwD3NSl8jqE1FbXzqL/qMhgmPsTKFr3JXi1zCdgyJ4yws6e29qUop80njiSEZlgqedq60iP6K4
SMFEpozlHu9Z9hTOi/jsbo9kUemXLHNC9IRwhWjHFiBiO9uGZVg/6saoEpiNJaFFNUWmY5s4L/vw
7DWhe7QbTTAHIVRbXThnlE3C5lVIeX8pwDkorIRJ62qiNAL2e3TjJEw45H0Ugb5l4bbyvJhei9Bf
t/FsObhKDHdBwBt+oYz/WpcCGidqPgObL6+ybqi2XT9VbV3sRLB8TZ6F4S+CDDRmXM1qJv2SAMSX
ofX5X8Yw3ijau3X2h33rgoL2OX3qkzOf08EYjp6BAgiUgX65W6aTboktBLm7ThbUN33rZSwVHIXP
RDl62Q7xAD+mgsxCCfkwLuFTOGYBSGrlMIq1W2FjO0wHK9vki7L3YbpefMBDTlp8ukM97sfe/0KC
3zNxUicdyIrFHhFdH0jgQfVNHi05BhZ/AcnNFVbnCs5pY0vrahfR4+iBX3v+oaB4Ps5nzNTah1kP
h+dQDYfG5D8Brtpk9s4Pu2TW6kiq01cIVhIAieS9uBoG7Olyc/4MziXqhht3ZfwrGShX8sWhwHtA
Iv2NmhEeiTaM0gbZwV3lqnt+NHJ2PlMpnGwzNB5OFb1+FzMvTLem83atWG8niwyVNKwg/OYOayDx
o3Z45Ov5j3QqHw+mcVR++TiRBjUGyyNQmdp2lDQkjkcAAEIPANai2Xl2eQlqsDGYzX8TMkevmN+y
HswhR4MYz26JUi4cjlW2RpCxDQNh5H934+pfq6oG+hJdTQ9gIGOSZZKV4yj7H0fnseO4EUXRLyqA
qRi2EpVTtzr3hug0zDkUya/3oXcGPLA1Eln1wr3nwgrzzPLkalStbdT+BgkHe0QbvZ6t7Fnv0j8y
WC9J1mJS7O69oT1pbvlrzdNyDTEaI+wXG9lQ/dimQEJfRAcMBn7VWJ+Biw/DkjjhvYRFVVwTLzLk
f3ps60gFsSu0JZVBWTBVtpATFo2NYxE7h+3NByOa0BCQZ3cY4/pW2dEFdfvvbOnGkc70m+/1R88r
bT1nmLB14wGp3Ocy3yqXsqRIlhFUs45qEA26hQV3cgjIQazLWNUNVsRkADOPVLSOEvWpdzPREugc
5/krXTzgddBva8MCFxQE17JML0bMMUcXE6+GPIYV1M8pwspwCzGxAykBybDSRzjACSAKnVN5bfFq
rZKu/OoC42nm5S54sfkVYVF1Bi9jZJr6oTeZByu0+6wD0b8VFiyO0db+cqTrm6nF9sJd+epVrbNC
SoZSMAEpQ8+76Qym1ymRbPqEFQ2F/V9coLSplVNDacPt5dQAtXI0FsSW79t8/GMIoPZNa+DISobH
1LX3LLtpj9KDQKAIWU357TLmtDLBfB5pCKyZI7uvr8xyNxX/gMkP9YoaKT8twa4imy6Rk+N918GU
BING6b2s9ZWhnyXsJX8uBsWhYGD0pXl2Eg5cMxVbFjzbaNC4nTN5SmTY7YKpei7H7Mv1cLjmlb7L
uoqOfqTAHMKrWdPBmbVcKego64o+tjLrYWsHwcs82beusH+K3uOSKv0sKx6GpvqsO+SPpWATmSNH
jBN6HMN4qlCVgdIpLF+1EtZrFAiU/OWpzoMrOvxzMxqnpNH3ptU7TJc/oD9r22yynyDPvQwu2gvU
P/di6n/SPrpNPXGmiXNJEqY8Obr3xcFlRfpDEzMOMYxsF1f9rdOtzzYP32Y1vOq18cZonzpUM08s
S7daJxgze78GgttDpMiomAwmvXGi9/vZRRSfzTsz0v7YasFSXaiOWLcxPWPilKupDGuM/aAHxzYE
EUD8iclhGVj9oa1g3CIZ/KALM7Eb4QC0zfqrStk/aQnnJIux66jye5Is5eGMAlUzwPQlDQ9HIptb
kbr51mMJGRuF5qcON45AZKC5yRWZcrhycpLUjI78gkmSu8At8A5iB8T/1HwYId77GZaH7NochXKH
k8gZnG3Y1Pl6KsluaCJ14Dm11izpn2rDRfvAPFViHNpAoMbpG0y80gB7NVzY4RQ+cBAd28T4dtv0
PKZ4AoARgUHKSHcJ6iLYRhXaZ81Av2OMp9gwb7pb/Zs15vOTQ6EKpBP5OuSWQxBOl5Z/P7SsPlrz
EFT2tBdDx+eUIL7MGvjpslCbE5BWdcJoXRTdaQJl6ceyvSm7O5pQoWbeePQ4O2AYMUvI4ZSbdr4B
X4ZtJ2kISWQzLoV7T0rjVzfbyLd7j9s7EZShwTJ+Yl2w72zu6HLgnJ3SjsOpAAPE7DXe9NK5R0Qt
LcTFfeLxTLZsfQJEP8imqA3HYRO1ZBsI+eZAswni4IKNae/E2qOXx0cpFoC1yNjoknqMG0y/t0F8
UvBKV8NEp1rZmZ91JWwGg5FOzTQIpxFCqfizRoIx03GLMPwmAihejwYnFhNutJjGgSqcZezYx0+d
C18kc4r3Imcwiktt0/NXzxed7tQPDGsyRrG0h4k9YW6fhmSreehsIiKI9q0H0BOzTnMOtYEWvEKc
MzhoxaQKnAf04c6+CaqFVvxoGJa+1Qv7xUtcDaM07LS5s4ESGhhbyhha5VDUmt/lVoIAnObe0eYK
xknwz+uh9VCbr1HcpttEZwyM1RNpY72gERiEVpKTRjWCk6y7N5Wiew5fE8Y4VWJ/ViMzfwslflp4
WwvBwtrMSOrJ0le0VPw0zR4yN+gLcex12iMTqUDEmY8UfJ66feeI59k1HgbHeiXyeSVZ/buz9j5B
sErLGI6w4Vy0adpQgmxVk27mofen3GL6nSwKdodgMxO+Y11WLy2UvKrBECkj7bOr1IGY54NZO++1
mj7I0tKAqfQs5oX1kqfwSK3E0PdxxdQ6K8MFGTuxFtHNYeMqA36JV50HEwBG6JCX1JQf7BuuA/Ph
VciqD+yf9pRGFIiVLYkNaJ9aqgKraA/Cge7Rzvul+UzK+FlE4opp+yWK7EvgCfr77mRF5tlobs7E
BIouZyEMrPWqPJFex+ZU7nCXzquKwe26hW+ktc3WasaLXWCfi/PxKyyfvKR5qYJ8zzL32GfzvShb
Oh04Gylx1rZg6Ms4Lu+YW1Jm9ZHzwjNFqgpqVAMPGvOu4GGW07tL6hz2QflP1tBoQ3owjbkrqwlI
yolNi2+tebTDEzrHehFqvwxZeJvS4BSxKuxBshAauOJS8p3eeHFl9ptO0TbQ8mvHHKHrv9JuuljQ
opLUfWMkdOsyD+Uqa5eu3ff9F0vgVVxp1HF0i9Z8DrJyWECRBIWIwReGuDGoQzKbvCH9WGfF5+RA
vpr0F8nqPdbUuay7Y+Ng8YECtip6BB3Iq7GJnctW+w40pDIul7Blds99acNSBtcInCBUFKRe+49B
dDPIAyLLVeDJreHAMJ+RoI2ZcxIcphV+ZnRc13DITpOKz7lX7CLNXDdla3PcWqBcgvw1qPo3U9jH
DIlNNIg3oHqgNuVNUbAwz3V5V13Kg7xHtlS0AB+bJvIDS+Pu7ye56yTtLFFikclEoEneApQObVEc
I6/zmZgwiK3WIqh2s3JBEX4SYn3HabbHZfoZLLIjpPKHhBmAA/XXE+OzhcrPKr40pml6hZAYkU6r
z5A0bBOjA0rmPNxnA0/KFPLnlW8hKBdzyFCkeHfKB48bNwxD37KAJXQ/JSZVSuAKMfscvw2d9cWE
hsnw2H1TNTxhKPWBIe/w691bZwkAch7qzPnFgAHbYzpWg/ijbN30AWM13b0rcIJD321z2+MHL3wZ
jOucYxg777yxZ+tgMz+ktaRuQu4Upv+MFLP2FKMvZYwxp+ro2DU7tEK91PRR3OVb3R52upscAwvz
lkNYDOLhTLAXTgd0m9rTUJjLSJgTAuSETl7uNmEeAflMkt0aqHNnUWyWk3vp2OoPpfYIsBN7q5Wy
Op7PDic9+/PUrxOeeD7EbsiAipQm9MCZQmxu1WdX2ztLzFSKYn7HFcKo1tiLRpyxQj8qxBAhVjIW
slPkQ/bcIyY+TU63npLmLRwRkGk5zcfwz6QeWNsjEoK6zvdRFVx0BGWYxU6lV54aD1JrkHf04rp0
2F30id+lcIzTXCdYyHD2MtD3ron3mHwMMp60bq032VqMuNFYh4DlaniaifnoK0MAMCpOI4BKn8TA
97Bs3qKs58gZqXCkU+xExrVoE2MXGcmhpjKvYCrWNmw9SPkrx0TtrjNoBNecbhiuv+akHq9sR66V
B+8hTydjQ06DcaJrfZa6hTsfDRo3D6Ym4nPw+a+9GQF9OXxaRfmgHDJ08Dv0rnFFqtqujALoXlQ3
j1XsfU65N66HJHiObXg6Fa2AF12qhU6O7X3P8f3CVNoPHLnSnenYDtadsoHmXXCsipWXq2sJFBA/
naMDnkWAqYQ6WejG6NX9kp2ZqiAi298SxkiVQwNBAzNT3ZVI+1JgGe6Tlr9Ag+Atc7HvN6eiodln
hamh8orSNww4IJKYaINkA2pU0i3lWrkf5vbk2t2ThyIObJDBMHtqHhjtJPCCIjo2gF0j9RTDWNvj
tvXy8s7Es1x1yECnKDkV0YQWk5+IiQEuwUq+BQIMbgkorNMdmFnRC8XqWu/MzaBPHzq1LupLTjbT
w70z1GI6ID/cxYjdV7kd4ZaRwHSiznsMcZnYqXirkvwOOFlRaBqPsa4BfbB/Jj0+DA07NwcyLMtu
RSmGAiRSdrZz3WbTV/1Ca2TxMuo7lYp4nTt/4M05vThlLG7TKk2PfUG1YHyyn9y0TcJ08Beyvs8F
sw4y7TzW0PP6kmenWbDaziWQCfPrRtxmoEUrD42KH0Rj6WtG/yYd8zb3KHQCx3rwKo9G3BZUZ0lw
lCyZeyS7fqe7W0/VnL8zXaH9pBnRU05aMKvjFr6IDcJw0ioqtNH6tkduZnTJPlAQHuxZoxK2mpha
sbwTDIQqW/9pGNObrtpgT2VDinVpxITe1Di1U+taJYW7E4F7z6Yi3FCKPkSZu9N65FfsDX7DGgsa
SP3nRqTEY9hNum7yCD5Nqt3UED8GUl6FnuySKKZ6QAvGdK3dWSk1Td/Rt8UkixbdwGAkn15Kw/ur
ppJegKFTi96ojNjihpJPVkL5QqwuQ2zFAOpK+Wgztl2XKbMTx+qRXkTPeMV+oizbNrDEusp6MnLn
xaPJWBlmBAGq2cOpvTnL0pYWk9M5+/CE/jw55nevuddJjJSWwWnGWcZUBL+7wqhhVyQrBIy1OwlA
ODFq5qCDeoh7+cyej+1BhGMgt//s8Yr5Aopwg3ejcghOrILk3R7lY12aF/JbD3gv/cJGaciiyBoU
0n0+g6a/DbG+zziow27ZarQNjRtfjkGxHBBLl0qxyVxrqykbwAF0oGmaOZdQo5B3luvP1YzlwAna
He586ntS1STtBHxhTTUfqEFGHq0P3QrWbuvuWXxaO8NgYDSERC/NOhdiyEibbcxbwVUY6xF4vumY
BTnje+PuWCUPkEbT01C7jO58icoFyGrfWqs79zVqK49EgZKteNaPfw3vcjEnaKt0jdtTe2tNrgJm
D+9yJujC6MSVXtIPNIF8PuvWIybsSbvnylgz4CgXLdNaqMFXXGoJWuEgGi5ubJ4t5e1RQ/i6BfvI
cB4CS/Bm2xzNKRt0xu4DsYMJEsOY6XfMXIDGQt8H6M6ist+65j1C9B8OsEIMg1o2cMxXjLk3xmTJ
GUdZefJa71eO5h5f/REfIP7DIMU2gQrP/jHraTcGYMmHxDyoOqEkSB8go/wh/uCaF8H7YKGWxJYy
r7u4eeuD9j4H73U8XdJkfAszddebpNg6BsgMV+QPSTtujBCtXWpSN7MGV5p2spsxZ56WApMp3bUF
UdTIUavjJ/CDqZj9acY9pXmPzVxsMMtsRsvht1PxJp+GJxJzY78qGhZKFpHZZpv/M+3+3oZ6sKuD
kUoCQSx2rBzZNNJ8xlw1yuPZpma17+FU/2gxtwFzOrp0L7KJQ2SQaBbn0G2/QwNVmeeW6zZ0ctoQ
/v7svr2h+6h7PYMcaWxo3PearpPWjsqxyvNPbGAUizX1JE/oI9PvO9/EGmrKsV+qD5PFmdvtHd07
LUpcVRhby0ax4smN4RWfAoms1vUH1dZnr4u/mJod4rJhIsK2S1p65JtC7aa2uoK3Pngw35tI3pFg
6msNEzAreMIVmT381cgxhGsSe1dWu97U9xYayoJdp2jY+pbeqEMWab/68VAYeFf0mZc2JNIkVBB+
hoMty7dsihZQCHr6iYyUlI0/Q2M0KsCFE6fZ1rW716qtFWKxNX70AM0gfyO5ZyjkrkUj4VrBf52U
QMAAu7K3nkaFXrzLr2EAQS1pnln1oa8D2Yu7Vg+yx2GcHmdTPqG23QknPTghk3701D3PipdN50lR
mMnY/MPSi2hY3fqAhpSTfpvwqGoN6sClwktk7xGPzK3LL46LQoqSajXaaMXMZUBMi9sMAvR5wgci
DoGRuI270cVvPtdfnm7ka3IiFjJwywVXFXxzbKkNqlugLiuPzSlbASBsOcd5XLR/knOZNYTxYeiw
Mtrg7nUhSX/6vpvlbY7Mi8CxBD9fcMNTagn8Omu9GN6bpTFFdfNmF6iAsFp9IEPBdpQ9VR6/pF2y
w3GGFUIyapU/Ute2bRLKXRzifhrFmjwunjPhvJUT0Shg777bstso4k+zIODuHWLSK0SJ9x0JD0DB
jSIRmLTdwxjVSLSi79xAapgI4PtsATvuYt3R1qFD9K1ZbRyTJMWYNcg0d+ynUf7JzgMV3LAFS7ls
tSo5qxCzUJVM52zKNrMV0JVxAzcpP7IyLl1vHSxQMUZEIk+cAn8M6vTUCdSCk0VpaJKgwlzM/apx
CvXWcEJmVCEf6aHSR4vauyj6VQRe2VXyKR+8u15xDIcRsmAyCcQDASUedUJzBkN1lngAS9UcexNb
gVYjvflllr0WGhPuVP+kUUebJbDyAGK+j0b3UzQluaEh0AkZind3tJ/ySlH6tHIzDdkW1y/yuQIR
e2LvPIpOolH5tfBi/eICfinn4DXX258pYCbGhOVo9D+NySDYSqPdzIo+wCdpDOgs4tgmWcNQ/4ri
Q8yYE1z3qaADKbx0l8/yZKqn3OGe0lGQDzEtsePpZ/7APeio4dGtPNia+uwz9xXvJ5IiMCQ7GY88
h7H2nqT6bRidi9sO/6IlkX1I3PIoA/lcudXPqGFKr5b1l8m3GwZAF6LolCvMlra3d2k2ehD+dcNu
puzMbVQYr5A4/nDaEhJ6lVj9C+8EOui9YK5gdM5vEItrwZfcjOPRTqy3seLUbtJDYPADOIyIgJ22
ofbghMwhRH6JFQtXytjZbX2QyTyADLjixtfmF5vNuqabO6tjfC9OU3QjqsrXUT0m1FCknCKQ3gNB
Wo48vJDO2kSOmZQ1H/2aAaOcWD2WCFNzlLFztseyg61s3LZY7lU0HJQgvb2lS0PbPOgcWXO9MbTs
2VtUMhxyOp3bjDsuY6hctOwsWQWvzaYj7tZ61BjhF1myQbClwq9hMW+VLwblCaQS3nN5rwlS6cAp
8sC8amNynBcxoch3qY0W3xzDcx9/yYTNMK9VTVoBs9e+EntnzLnx3F0pi4s1WxfX+sWQwS+frIj0
Jt2eDsYpVo3zmrA7sCXSufDXnb018KrnKbO/WMW7Ybbo6QFKEr2yH1pn2zU4zd2OkZzxzRbaT8Zu
lzLl0MLvYsGbe8qPctbc3fPA9GniBiyFs09jyaAmpTUJdqnJ815QV2nGl80tQ/4OHy3Cdcgig6nS
KwyLS1FU2yn6mtpyKx1nO8KnXaTeiN0hD+SblrlfbrHJdLyFTLoig3zlDsba6LH31vlRsKDImuZQ
s+YvF55vKJkvkcBK6lbDiK13zwnKdR2NX+cxLYHdRRgqgwsSbnJ6A2qjqvguTPQNIY5MBkZhsEWO
hyE13DWiPxrahywQCMzmqoSgFJvoI9sPYZ5tHb8gEcXW8Dxhhhk4DDGRU34eyglgLC5RSHlAtTmd
ueJbvd3VoDcBq1778jUnZjlzg8qPonPbWKhrzd964trjWqlyBvKChptF7vRk9OdMPRVqr+Ft89R+
7g/JWPtSALIoAqY5XDtOtkuGdFOGPy7ziRT0iJzvZFtsNUHfsHDT7SMckqtrFVsbsYIXhZ+uFp6n
wvxnASOfPCDOQi/WvdH7YR9CLNWfZV4yRW48shccJE/98GtxboYIkrQh2+imxbneTdu8ZnA/Grhz
G0ISaEJDHILVEWbJ2XTdB5lPNFApptLyt2mmWzteBMwdOQQnwxabMRZrA/pYzA53nJpdy91L6Cb9
QmJ+u+TIKuZyzOYqZVGF6RsF3I4eG+oM9ayqsWQy5M55sVnmzsscqCXEouoPjCNZf7gbBuO4Tqoz
MMvOUqs0BNModN/FclTOOWWFs5+7r85j8Cm9g1KPcQfWDVlTikGdgon5+lxvdd4it83PLTZR6xpG
gP1qeny9cx4xXZOOcOvq46A9G7yLeuxbYsuBw5T+KwkBHutvTXkQETE86lFRXoQPY/tSpNfOMshO
WPYWPyiYVhXrIFffhMvSwLU2eofCTb4mbGdwRcox2xuKNX0OGjjR/Li3VqOzNJ2kSpTdtg2tDcGG
DGYrxIPaSgN4FrLAAFPE6/JjDfDEUtzKC1g6mnZmr92tgrQD56w5W7qkBVuvR99z81bREIUzozpq
yDHi201gYmFeE2it6oPLBWGi41fmdpl/6vkn6rqsPlfTV4GUusLmNYf/3M+gwu0ZXwu6U0bBLrJF
nUsQagAUobWET2FvnPEz1mBt39iu2OOW7TSTM8x0O9XsIDqG9cVZ2OGQwRLAZfANbZpEWW1z97nN
nu3GH9Ag23B5sIDTJ5xl+Gfh/TNJJSNseRBIYLyra8ybLhyPEkWMsPDJp8Wx5Kboco/8goaZ47hp
COhpTI9zAicPvsTQxObDMpaB5qaOuOupP0nro4g7kGHjBb82GdlzejU8cze6Yp0zw3DZX09ykfmS
7DfnZ8s78M4xeAYAUDMIxB9g2G9eBJPVSPfIfI9tDPjZTv/KRKy7svnrhQRBqKEBGOsOER8e8jzX
78vMmnSPiGaMfFJGA+rbCiHalyBKSQ0bt/Cbjq4XvngGAiTpJA/s88EKQLIBpRFjBSlHQj4JAsoZ
F1D2+WZM7+ZuCUWLpscuUFCWn60KWR5mhKFYzcZTBq+y0ZIN6GqM/+Ame/sYteZaa7oHh0qSLcRb
KSkK2IkWUXzItZurAXV87uRDOFyYSq0M2mIxk1gzf45spHpLXNLyY9BxQ6ANxJiVy/itnTjbK6ht
dnWSw5NIxMZFBwl60O9i52ijaQRcRtvkK/muYSZAiALKaJXTpDFrscp9br/DBHcCDMmNXzDpLMqP
Try16EX0uN04YkZMg4UQgG9IDpW2vGXcF+FTFb1K7V2zT01wHVTIvPI6AXLucO5VbMH8BH6fPh2p
V22H/R3TYesnRau9rDiAZLLAe86riaVAemgHb2ukvLtk4eRYXyVZPJn13M87y7uXpB8BGkUaWR4M
TNyD9aPXI/7Xq5WAB9qRaHPx5g+FqRUJ0gaEmB/Dse5pwBl4FvI6IXWMXxz3kOlPbvkOy1Ta9kaB
e7TdfRI82TyAMjnM+ha5DmMIRB2u/k4oJrML9CXsVY+L/nAR+apwP4wgcQnCeom9q81CHUOL12f+
2G8Zu8lkayLoNVl5xvh5u3tA/JJESepl56gmXWLTkhnDE6qw0AbK2WJBOldcqGAjlrt6lUFcIFyP
mZ3c6sl098peAHuGN2abXF5u6L4zRlBkKvD+MI4MYtzL6HIx13ovszk8anAx9YEhneiOfZMea4Vn
pbqVeUnf/sSm/ghD/yGHYxOV2nqM5zU8HwYK1Spi/6mn3meOItOhAob/yADf8a3pwiIQ8q5OUgK/
Qws0M262kgA/RgVm81rDrGoPLclZs3hQ1jmsn1V7G3FEZrsiK7aukf3EEQ+q6MrTKLBlwfxjs7s2
EV8GmbkDlPs5kYRDipq9TUmmLxDYO+jmvQGxYqKfuzz95+KUaKV6pLA7ClJuGhzsXPNso/R9wZ5M
MR0Ps3NTqePQEqciGMwZLt7yqQNIXGOZGtf8dw6d9mu5mq/FNlQsiqBq+p1N7T4Uw+vsxhe9nXe2
YKA21Jy6pfkdOriBYX3NuVxZAsY1a3ZsKgCDA84Xh2AcFczI0xIDK91fKKqHftrojCm6j5Fdr+2t
YgMUAEmLLFKmQ1bjJ3kJKuqlye+m+maOI0S4x6VZhmGzD6ZkQ5IP+ZD7OVdf5CAiO0H03BYb4QzH
lGSCsMvfXG1aK50syn3SDhyvatUU/UObQK3mbb2A/mOSlmtM/jS/Re3JwvQ9Fwj+TbnrNVCq1t9Q
nWaqbCe/zLOxsxnquNNZ6NVmqG8h3BglyMLC3MDuekg0pKztNcPgRH5BYMCPPYpgW9IUppN5Rsm6
V9UNqzwnCoFTHeKoGXlALNUTUnJ/IC+q7hjFpdqDbqvd0NUvoM7OEhWY3qL0d17wSGZLYCUtroEC
Q5risfLEq9Wz1KIgC4xon4IEK9QD5pRfS3gPZTVSIuawSUjTG8O16QDymnhYwbdQMQEYQcQW+BTH
d/aooAEWKlC0M2NQU411YIa/IYqIKMh/PUPJqH3XqCBGbE5oxbzoaIn3gt1NI37UWBwM7deGEpwp
khuYSDTVZaheQeXzclPmW8FRxfbZYFGMvXY3KQjpTNwHlzOT+WWs1p5jbIsF/g4tu+CPRXMCJWPa
1hZit77b5yOu6yY6EFD1nFjBPe4ufTVvjfCXEwgJOJ4LhQxwpquyqbwz7hlxlpZ1yEHo9MNjxyWh
PRWNc+Dd19wfjWIw797b5rWU/HbZIW1eIvzxMfVnEuDmqcPnAPVvhgYXicQmlQrxeP+vWPAIKqKE
AulLdYvgKYMz3mQWWNSNR19uV0vU+kDggu3XJm4r9YGJMzKOTahzFYkDtqWxYkyK2Nuq3qbodQ7J
BwrpRSL6wvyBFDH+F+am5meGvHnrO9QIM7J699jSwcQ422ITb2N6xzvHz5NtAjyUw8A3pUYiI4lO
0r37KP0peemMw1BMNOqPoqQ91cUO3ukGLZUjukseoeXNad2l+RbwVaMDLYpv13l04fnVaBiK8jay
FvSy17b+aI3Zb22e7PFdJccWRVVFGhzLBj7N9IeMHGOB5ARx9sud6ybNngDlpeeiatG5u9ux8SeF
tFmplQSbxkp2rXlQp3BkxVO7rSAPdxPbPkykZDji0psJ+zH2S/hJIMptgsqcVp9WChaBW55St9pV
jb0LcOxrpnZBCPnMLQFBTrAnntB9xQfVm5s0DdZ9zbQlatYFlqxldYWpxKcPRc97cXr5GEPg1lH/
uHLc57zgJSfQDOxuFgY5MdYRx9oe+soZgeFBCyi7qvQVA9JTTEIgqN71OA9+PXkgYRj8AsuKCM+K
mm5FwuomznBj8LZVBhNMG2crr305/GqUu1wu6Iva4ACl3u8Q/yQz5oJU3wMxPgy596h5nzKJbxF5
CaES+0qCFW8ocU3QBdzwk5XTe2rAZTU/x2BoJjF0qQBH4uTXofuUOJyNMWSWINnhGj9jUD3YGK7X
DvKr2xywDdYLVC2UXXacvA+2w4jDoVuoJ0IxWFeFq87NIBRm6V8NgbboYR0O8SU1xpcZYVXqFMRt
1jcDv2XeZzurN79EguGneG3k/Jxlf00RItZSb6Millg3ryEO8dpMTloU3pRqD530/oWj9xaxo20q
jd9kuT4eQKptwvTe5hyXUvtlf/LX6YPv2vqmnxQ5f9URrD7IohrpYY0M4LUokRd6y3TUpWhrZ3jf
zrxr0n6DAsN3rfw0DP217OrXZmoYO51TwuBbJAMe1Cxpb2HOCzEAbimOLnOlqJyeIiZppqXvHEd7
7MkHnSlcW21g7mvesdXswLAxwn6v8ofBZu3vHTmw0TtN+gZm+dZWamNRNnOefKcxn5GDF3rcHzyD
Wxrhx8Rfb5k86cweEj6HS4mSDcW+d61Lqi/OwouuvAGbk0GNDOtOfEfYonivnI8ZSXtnfFEBZYQv
OPnvhOA2S4QfjdlLx2ES6ckHkE4OQUwlWuisYvhyNv/JxHhDLsSA46+TrIydjEYypheT9rGfX2Hq
/d/wTCP+Qz29RsEGve9fyFevem0tucRwuMMQobZ2ZLJrMFqVoFTKQocm/zNkzyPpZoNdbw0sbSqw
kSySPWCx0XLtyziVt6bM/KS28RJiui2b49y28DItWJXkZ4zd64B/rNCCq5qrjc4slTvpDH3Ydxrm
a1X0YDDScHPxxyjzVaYvifcb1y+JgHAaSCLOQGDrilq39a35NlUSI1sHtQgonaV9VSb3WYpWXeq4
B3jbZ1CfkvFBgTjDmRq/dIpt7RCl4iV7bhBfzeQGpsM5jo1j2mGtU4+IGQ5W9LJkdxA2yVcbU5+l
GwRJtzhDUN6TNNO8xxpUgX4k/60D3bAMf8KziPtNnXroeIzHMK33BqP5BUUUDHRGE8QKfMKGOCqX
6qE3jzJmEZtFsK48OmoqNCtuCbyhFKDph/Erdcqmwt3a3HSC0EQy5P7Bx+clqzZZZpNkMse4x49p
j8SdfKG6DDcyxCQDK+3SZxK3fLrxKhMEZ7hFMNP2EvAFM1viqsf8kcnXPQ06/ALOs50thxA7T/6P
NQK2Vh4lcz3Ds3f6rH1owQKakWwA4bSIji4/QcuX8hE6gZY57/VHTWZHre//0rkFcTR8p/j6qKbB
GUUjsoYxBy6cmqm9GvrpB6Dgozf2V8WnXOdzhngD4+eikKegF/OCjoCHk+dy2zjNxJeQZs8o4tpb
MU3BLarLF9civVu3NgR+c9Xn9VMGDIvMo+6zN2EwEE/HEVEESPVS83mKwl+Mb68iSv8Agrwyhvgb
54jaW+f0rBWUmJjkuY1TU78mlf6t+pG2wGQ5VE6q35i1wsCs5haaeSp38NVOE1TsgJ+6anok0bKp
6NzLbOdJ7AfxeLOjpMUbIn5NM30g6ybezfHIciu453QvfssXu1ZWWWHwCEGupNaLoTh8J4V5Fban
vvMmAh/kopo2i4CoHP7OpEIT8ah7PQYjDoi6Nf5VKaa2MDNRrwzq6uCsZ27pYOnQbLEeSt1Dn149
aUysl6nQgwGkbQ1skkdFyo8wnnZuGjz0RbYN5/LYNdo+Mjh9C+PZpaTUC3NnjM4VZ7/j6zosGztF
K27dG5PxPbFcK0vV/0oNLnlovIZgXrHURyCm8Y1KTRyjpnhuKXpXuQk6AsOeqdSblqQAfNLpxdTi
l7yxbL/oba5y8ITxfxydx5Kj2BZFv4gIvJlKAiHvlZmaEGlKeO/5+l706HX0q+rKkuDeY/ZeG4BD
LLU7zKIATht0jMY6m3PGY8M/aSbqIsuAb8vCNBfZCWqpwFDcwPER7zvCbcOx3+tVt2Vh40K1ztdR
On2EOQ5xyPdY34xV5wtL9IaOaXbXPmH06BXoj7Vvsy/PGMpsJbLO4sDQaEAQAlHdi4cvFCn7Iq+Z
wCDmZSSpBAY5btWTiIRD0lQXTaIhxXSJD1009vIwsXSUnYEA7WpGS3HEMQ959Izccb5cc7WBmCBK
blnpbq+ybWBGwX1WFnzCbXozff/ShUhNKtnc5XXyE4QMjmtCmVpGAMH0ZhfyUksilvt21SjFR6eR
fBUozNJi7ZYr020cWJXB3CCQQo/3gseJQziupSsS9Zf3QUTZRZFGhtLxSU/TZ5cEh77xv2e8ktIP
+4rxJ3kbGz+fCkdpW8eTGQWUbHsz0a6JEVNC6VjI/pu5K0iuYaOJ6qZGOooXNF31g1Is6oaSIqXQ
CVqBUaB4jCWTU0h24ctgXUB7VnC/EnpbVeYmYlObCsMWqpVbBfUKhgrCwIYalS0CEqa9IIAESPRH
abJ8kGNMTXMbU9DEpaNxGuWY1itc1wAGSBEkf0NnTZttvFHaEtLhmEUCcB14kgXSkeUPWx8xvk6y
52QFVIzutwyJq+tdNAn2UOD54/Yjh3CRmMkS8kNXUfuiRmR+cUBqviYtaZOb8knXmjv8p83QpRcC
nlcaVabfpk4rCeek/BciL+s0VOB4c9YzYjjwsos5JidOJlcO290gQt1gHSPkxrONBbfKb8b0qWEW
Edu7KAoOeQQvU5ijCo1rL5+BFh99BShBF+16Nn19hLuSlgAR/nIajUupxHagpwD2yIrUkT1MKIQi
s9ga44j0N19a1n4mWZEXvcL3s2oMzAbUgZkVrmXBoDAkDaJsud9VZHz63g9/5HlMJ5RbBfMYIpza
+slG4osakGssH4JAsY2RAouXMQN3GFnszCx+HoYl6nXy6ZPY7OXWh8h6uGJmwBCa55kMclHdNp53
yEyFrC/oKNyirV6sRRl7g/cvbS1nSFSnVIQ1oU0uiRZ2ZuDWVmWGRvjULebgMZO7uTfKuSWp9/nS
3kqRfycCOqx2NJHgHkSDZBE8gjCjvCl2fY/ZdDzyYhdvasdNJT3kNHOJrVjUOuKHwC6TeF/Behfj
7zh7FrW0FEb1Sxn2I05MH+OTRix7jOqfWKRl1lNClwwi0RZxtTjQ63DU3EOg4Rl62VAk3Z7VS1Nj
S4jghuQKfSBjY4iMhQyvK6naq4y4SpRAoCfD1hoD3BPDUhJSurYKIQGCZyBOprI30y+TiTrxP0xA
Mxv0gp9cpClZi7R1ykwsm7NDkp45SU6NBggxB48xUOVmtezMUpuq5wDHQzECX2l+9e4hMett9ds8
ampNchwJh/M1a0/ChquIwnKygl1F3Z9jI/FJ/PLa31Laxb22qpHuadMvoZRLX5T+ZGLrF9HEyJDt
WumxWW4gjejpapT8HykOrpLW21kY7cOpPKQTwLyBu77yNpmV2qaP0zt8I7mK+uKid9Wv4JMj1VtU
AxGrXHwqjKYIjNiZJgnH+LXwCW7MQll3KPcG46ZCHAJgQFCHgSR9cDwUWxaJP8joHYO32IhBDxXf
bfCRmsTnMF+REPXKMCKCuWoZZ6QAY/COElXFnwcZBxXAXlDFrR9g+O44VsfxxRG24gbf44Pei6yo
2+nkK5+WaAv9B9BTVn0gbEXfGWrjWUbDd6YbhFcWGK6VpzTqb07HLSRlCA7ioU+BKrGxktOL1L91
9Co+rQygTPzVs7bBqg8WxgVjvIlUWvn8tea5m42ejQTUTrQ7iUvL/loKPrFbh5RhuM7L1RQwboHI
IaKTpccgZE+vEn+kpsRIjQcGLSV/0xafqCh9ZFAs+tYC8MGHBTfHHeTq3QvyLxSNMRpYTQUMU8lv
4LBgqhbFhDdN2xrPNPOYRDgZc2IsIuUebVjJ8LEWcKNwXqcikqo6cadp3vgMuwxi/ahAAmEz3uDQ
jpT0ICI7MxFJdWWFBalakWqJblgiuxbUDDD9d6RaqMLLrckuhCe94RFMyZhuMTiRbcOj/ownfMF8
tSFL7r4MZxfQkzQbXkum27j2SPom0bIE55CsO+gElvqokytG+L4/UBuaKJaFXeG7YbOP0PsCsJgs
N6bLQQNLAnw5HgpEd35kN6LL6LJuNlzUPZyOk94tSutTLh/69Jl2iOrQ7k7qZ6r801iNmFtdOxu5
ZDMt4fwKk2XDLBTfV6+cgUJOAuAuGF/fEp473cFGypIQFAnsbImb3YADkPD6IQFAUUM5V885XYNT
cSoqeAi1n3T8TJie1P9A00zRmjmAdI7bvdKRWGLzLs0k+vpXBdMOE5PV3UhPqI8POAJkD9wmDcYV
INtk56nY2ag11ynbulAP1r3/HDpKkOBgwPDSgH7fTOVniFA4rCTriNTPrY0XSgcMuDKQtNRqN748
abaRfJrZo+HCJHzKDiGSsUHTsAEMa9/fKem6FbYMz8kAt/OooBlcq+ABO3MkUOpO5bVUAyRzAtoY
Vtwvobro4TsfLqUG6RIeG5y4Y9ku1HRRJmBIF0X9J2Bprz/0dG2IB8rCdPo1k1lHCX4JWkhHHN2+
zxhcFney7qP0gkIgErCx9M++QJRsZ9pfGNIT7TWQLuS+Id2L1+EHBBTTBOk0y4XKHWD9StuQOZOY
K7Vz5PKL7lUE5uiVQBbBehASXeVPCAtGfjWECIY2fcsGkCkoBMRZKSo1OGJA3u0Mg+PwNiR7OBf0
VEZ5TCDlSLfM/J7F7IZxGCv2v58JalCxt+Xcac1TIj+bOXryAdtlwsyDCGfqD2AYi/RbnJMyRjtk
wy8D4MYy4dMkgMoWseyvk9A8pJ2/0YVzlzq5hJHFV8+MUblrlh4M7wXpS4l1bgdAzYQeYvAkryuk
slpn+mtQiTP0gbbl24ApRcIvapgNCSx0okZbWopPEjX7iYs0fCIOaupNG9zI9eDVwpRX/WT9qsNI
2a3bEk8bLAyY691Jzx8Y9rkuc5TLmCh8Vvwk8aLE5u1pGNl/Fh8ZcT0aJ+svTQ72qeOIusRDfaeQ
+I6blanLvY7PPCkGjhpLOTF0jgoYaHMsipPQ6GjUbT0oP6yyOUFEDNADW652Yvoh89PFwSXO/7VA
D6g2hLNWAIpHxhKkTiBvon7T1Jd+OOPP2+LpKtU1i5SOSzzoEPD/AfsMDVeBVgy4nxn0HgfYHUC9
PBseh36n8KVbFP9xPbtr8XOGxBIgpUqBrgDSE/msIjxUK+UXrJDgbyHsSNNxMB9CRwDECoVRcBJQ
gCUAznlxcM2WZMK10GncXjCJoTzU40Vh+iXRM1Tx9BwE25uPNWzPRXrAB4kMc63hGbHaVfftT39k
pYTBm9WJKXS2iLeCoEV85z6RQeexdlOmvEDU5ycLtcCqn8+94mmhbask6kL5Xcv+KhgRt6EZ8an1
xYGtwx2PQTe+FOGjR0mTq/+UaYOUowqdzLAzMspHc2VShdX+QWo3EGJi1ICk3Co8ILF5lvydlN9S
zFAN2KbxN8r2lbyHhUezcIC3WBi/I9N2gxc6uCW9g4uVPz3QT6b19BNHwIDJmLR/x7z/hIa1NwsE
qujqLLTbfYocikLLUo6IqGujn1EegPlhPlAqoZgdD6PxDIk+lzgJnawDNwFTZJtp30n9ZRRO55/i
6EtTnNCj4QYzd8NAhv+wSr9Hnkx1zf+VTyuCJS8eLntzE2QsWtJVrG6jYN/hvhNUd0CuMEmfEBga
i0UuSCZCcMwNpHejxWDNTE2UR0eYla+EJ8oYiNBHTc8MgGEj/oqYAevdqB2IWSdfdBz/+uCnIdqA
uxNyQW6tR3mJ8Czoqc7xaZJiMLvRX8zD9WSJaTinV6KU5PzTTiZWCyJTaPpvXbgrW5egQDWiK2KM
wbSKMEGD429Kzoy0umnfqqtgXin/Rk3DKHU5fQ0l+jKXl9PvlqliM7ICqYrIWvdZlCMNbIVT6j/T
4rMImCuzrenS6Yitvaxx1TIz5IC2/Fcg/4jWPUuAG8y30S5mT2o9LOU+Aak07Bn2JATgMUMnSa/V
9OmzlDKEbi+HwcqPLnP8UJhz3XQ/Na2Zv4qTzRgddN81kzU0fqdrP7HSopj+SoDPi3+h8p2W6Dno
1Gr/oym+8CdjLAGgnmRMdtH92IO/kev14H+K9Ycgh1tTFpc4/3jsLBb+g/KIkXFWKn+Ljg8kvwd/
LMjrazT0W7PD6zku6m6f5j+UQCtN+57iT5XFKuKi9DcKvBWjEviepwq6oQwZvIQzAmzd006DLjts
EnUA4khFm3sA4UYaZr/bl999aV1nD9OwahIcYgGjE2TeGvYDsErNdM84uPBkwlfkVCZJqUR9xW6w
J3vNoICQbR+qf46W06CJqjL0iRp89iOUrwndSpK7/TXR5RNri1w4ZZojSKivlIcejgtDPbCxUD4N
8TfiOUxw42UKQCHUt3CYH4FpY4tdmMKPgQQI/Isc3fXUreNNm5yt6KF6J7xEKDMS8D/SQ69XZrND
aW6xEuo4LjkU2e+LCJdsn5M3hL5UaU5mXdsW0I3ylvhqGOjADd3J9U1E6phpN/iN6G3X02Atyn5Q
F4325sMLopNK7JGq2yQKUFF98eeG+5a4ScQ/lnf00otnPUTl0mgbSTr2+rkqPtIerK/jp5/qdKiA
48tkmRMd4nMcwl1Ay0CDXuR7AXRDRYYAwcEil7Mrj6vCeGTFl0TR6VviyoRvKTBvZHssk9yMDKXh
DgajtQiMbdcQTF5touYtdN+DfwFmgbhqBdEbXH8La8fuNBu1T4xVEn8WOb9L/pgxuaihLVr7UPtQ
W0KRCDMPKZVI20SX9q5ZBgP/4nFCf1XyLVYbgUo6r41jPDLMhaCXL4U5uap7iMKF/Y+VnWaRq8dY
e144XDJYZ6GoHRRThbiMEWgdSZRg/0TEe8mrNQBAsZebfqT+22LzHWjKWm92ZvGhM0IRbVLySoxl
NGAUhPjzGMGoEDejAWqksM6w4+S4crCiVAivo5MXEbLNChp6DWApdR1wa0zMmm9N8Cl/wBxRdTYV
BF5oMrBNbJD3omYn3/yb0ht4iibZVkjjmPcEBLVEoPkLnMB/Y7Tum4Op/2hcSvW5H39YqC+D8VMd
N6ZnJxZlKPcEK1RhfIYBqxwazmUvAO5grGRCGyNa0DXkTTvsRBT6kbJDhWAN7wyiAcL6mrQJ1mie
IB5CgjWYVCMiW9HrQKYdLYgjbsncP2SrLqG7R4/pV0cBQfMoYgsbl63yRE0WBu4cUTEwn87J8M7n
HU9V0Btgce3dUXI8/eFLXyn9KxqKFv1NH7/T6mfC/ikZoGhAibDkZY7cCrCMOyZNB7U4S1CUA51q
gcdiYm6yauS/AU6kloKsiV49c5VSXpecTqCUNbi8kRuVd7PFElbspIJbs6eCUTcG51P/gYNgJBlr
+mAsAF51y7PHyjNTLgHTutLVy5cOjc9izgtS6EuSMK/M/wT8JHabaBuKvBgZw6JiXZXfcUTI03FU
nanHzt594U+YpWX4WG3wwT6BUHWzJ/WCyfawLAF/eVTxTQa+9C9Hp99G+5bpZ+Ug0liMPAY10MA4
PubeO6Luk+LEMVTHKM4Kuijo2RwbOr9Zs3ufsx2QNjZAdugfTQR59EH06tgip1WeZvYl09Qi1wvK
uyG95eJcW8Dgi8WcVp2XOFuWNTJy+cNj3oENgQ0fAS/pRSfSxeKfWOhm/GeKYw+FeAZ0oU+e8Gly
hn6ROK2G+YrVZSjClsTQUHBYJuG4TKCOE4hQGW5mPgmRZ16o89GH1UMZflPwksYPegIMWBfzC56Z
7jtlcqymf35JJUDmvLkMs1eCoLVonn7A9c1PQdNvTT31o78SuMJXUnCrO+YbGF6c7lrwBFSrEgFI
q2GG3PoaMoYQOt1Kr99qTdTXRpI/a/zEmoWCsD5mxmo4YktczupNCRQ/9Eyfqx5wWKvtBo5GjxaB
kYWf7kLwClP/J01ESK+EcR8Rb0SHA/cSdH4f/osCHtl3nv0WSFiI6NrE6j9zegW/GuoIWdgkygsb
l6OlETlG656vrZof6w/knqZwFQq8vQY3Ckvk5hZ1rw4xkWqh7sIufRjHE4FZ5ClreJIMj4g3R0Tq
DF6ZY0US36xOEuHgCdtSIAvxRhvSsaWupmMb4ThLSEUH66sFblsWaysiPhYKiY6vg+5Akv7pJIHx
azCosbtGtXvSsaZhajbHte7jB3sqDKEzQ7V1jnv+KM5RUGvW9EqwZVXFnxrsOmnft95KpCoJk1WI
LzkNugPB5CJ/oTjexeD0pgOEvbbfWcVZ9HceywzvqV1RzjX9py4wb3skUOm00ckCmi62tN8qiigT
aZxOBlUT38o/8udgWATdX46PkHkPDMCDj8AVVKr8pB9pgSborukxF13CO0y7mY2yGMSXpP+LChph
VjRLrXsaxV+l3ZVoAz1wqbfbgtdSBgt406YjpHgrYsJ7kFgJeCplyPwVK9y9N6P7jsJvsjYCbMFK
52i5g+QMDBGvPEtkY3j2CXyCjRhwrNuSuSwMp08P2rBkl1wz6NM2XOKTjt8E2ghCwJjDlKdjzDf0
q/j/RmvV1lfNHBfl8Jq4n/j0RA7q+AArukYdG7OM1W+0eKStxAzW5Y6x2pZgVgfGI8q5hRWQ0XJB
mMpEV093U3j0hI8g/xI6h0maGt+CFJNU9uoS1g83UUTnuCadAGCkgXK1Uh1PPZvqsZNsqExhcqnH
KyuxLsRP3vyLEdd1mC/H2dfEARl1IakqLpW4Jh/jej82/6Qiditud9Beq4ls0fx7PgDjFDN9yECv
fOazNZ0RplLOQ08a2/RlBD+FFG/14sdkxIq1jfUTpURunDOaF0xgZCqyUeeCQopROYK5L1vmfW7a
H6KWqHDSHIhuI5kRlXH7DX0BVdkmSv/9X7Q9JPMe4BlUGV+vUkyZNWeuxdGko54GwdVycXc5vXr0
VBWMTMcZOt/z9QQBjtpFMOdj/BIIjqroQOivkrpWfq6FU8cxTapKx0Ez7mXygwkRMDWO+62sEx23
DbUtoZj9H+Setvg3yUBlYOUB3UDTCCYcJQIK4Pg5spUI/qbxz0AU0FJMpuVeVhCkDoQzse9sWaTy
yvJUruv8bNBhRtqfz6xajLALPsf4HNe3PnNrCTmk6ymXzEIFgWk8VxZCBEmJWzBG5wrGAf1PvuoG
lKZkKjYIG7CaVRgt/7U+/tab5nf89KAI5haPqYYA5UqsRbIZ/AO8lZDxOy4wa+oO0pPtUszL125n
/CwKFjof3Kk6il2WClnqqP/mfYVihs4M1OwmtECgUO6xjkFyqcY7Fgk9pHJO5/ZTqw8A7YNpQ5hd
YT6TdgvnGvUSkKqSTjkdAKkrC/GM84vnwjyzp2ybPQiqkZQspT12wttQjuFT8HDUYHOqkMWwCo0A
KSSszIuau+YIn4usBBv3GY2VWXPdLWZ8oqkAPVzk95pheROFy1hilzN3eMScojAg8wguSrI1K5dF
Ku5MBCrzL6jlZ5HecnF29eFusBvhSx+ID1oHJn0GzPiRh2ZakQmWIS7gnoTuJvgIt/+Vmu0PO78O
UOIO3DO2pBP1gfn75sUmDiSw2t+qciuG9cieAFOgyuAauxLKKVSCIlkVOe8FqqTFeIjMO6kl1BAr
glfV8oF6h2yPOnnlWKLgCdWw+mNnSuhA4JSvFQtVt0KHcGxpWY9+7DTdBUQI1cyBKNmCFyi7sqcT
Bg3eNm0IO2nJCYNNwesTjPvAeEXKd6B+1NPvIFyt/kcuXOa4LWpstppWC39cNdizckZUL0m+BY3H
gGnJGoCBH8Jbpy53uqbhwoBUd1LZkmnhNsPJi9FHIzPYxLdsyDeL/XdYbBhgELwKIYZ/8Ut5Jc7Z
AGiWsfKv43ArTsqtRR0pSTPJvVpgsFnI0i6FZ5P85RhyRYdSW0I7vjVuBsKfXh3d4FfsDmVzzNkA
euU/Betvx4CUJlxke6wgEl776rP3FpStqfrHx7VueZ108xfmRDRhAe4LlOMXLhGs+5O069tH1OKK
5wtA1wdppPmqv+PqHKbHIT5l04+KuEFh01VgV9kGDFeMnVZeRguzKLdxxE4IpUu3q9GoMPpQsBie
C/VqmpRmlStr26K2PRgiDdvczvWLcxf8dNCCywm4ZdvZ0LPWJgT2rP/TYhfXRmeSzy3uI/RY8MAI
82KCAQ87C+8NGb5J+laHXSnug4RPy/oqx00Tmujp8fSfxOKzzgsbAAcKetHkxtiEvHN575LpDlnl
HEfrAdFIIoG3IP+TH8FKjgJYQTofdWOSoUw7llxHCfOMdlL/IilHvXkRu203EaCY7lLSvLyCN24f
s6EQN+lEFA7X0SBfeulMP1fE5xAXF2P0pU4HJR8VtAixbcQK6VH9UrDumLmxaUHFy6nCuZMnW+BI
LDB2kFJIxRQACUmbZ84pgywzLd9ybyNMk+nARw75tq5tkf9tcP9EpPuowRIFdUPqVsrfjQ6BCPQC
TXD8QdEksrf1/r/lbd6/VmHTJ3FdcIvV8/S/YE1Wa5dUWzWiuQuG7xTeQwd5OKeWbFH51Si7H91w
B9nhWAS8qOIy1mxgqWAP/8TuR9PuqXHRUa0ie6NeYjZWfQCuVMozK5JuZqMt2Ue3BJMStzHp4YrY
93UaM6hAa1F7MCiDA34mNyYtWA/Tb6/aa8ktAT3FmLni/KNa/EK7gpU8hESDhcwkrY56qHaZdndQ
prku/LeO89IKcEP7jM8OhNWQrGJMPzXDisTbSd1b/TPGk6Q7umzXKf4FPpV/sG9HQJZJvI5QHI8X
ij+FYYt616t9HfO0r/WONf5Jr1xJ6XFM200mbwCR0HI6foShDwl3XsWuBSOynqo7miSQBWOorLgR
B8IAo5rrrwpx03KWj8so+26i3VyIBCn1ei8tMnnbR68oW0e0gZw+BOCM6pM8TW1Wum358WrKNk3d
iKjgNsRw1lAAFHM/fJIRpClLS9uzH/K6HzM5A7DRDLBP0S02T1LxZHmHUFbVT70IvAu9GD0GX8HO
Ss9Vd5Vz4u4c1kdFothmd2bArZg7PmIvvJratUL0GmB8nZqtIZ4F8dhx6yP8YXdjMq2T499ewkyB
UgzluF8ceh+idgR0tT3p9TFmyC7Vp7A9jAC+OgYNZFCJ85lEditDtPmOXTThhjGzblLNIPiAXScR
RKZ9yVrB0A2IB3uPKv6QQKDG+i+LSvRi5BNuyDx0sFOwOCS5iljcXW7C2Xg27QG/PRwrljCfBSBt
yFMLVeOrvQjK2TLwpTGCytWz3l205OJTJcjyTf0stcfUf5NzJBNOSQ+TX4PkPi9mPWyZ6p/qr73G
DvKfUPLcTAOAXHyUwzPIrj2BeSQd6jSQm6a8jR5PuF1YZNP12JEXU4CxgaxfmmGW1ALqYRRQ/dlj
oJ3ZU8siE21BsvGYvpqXWNoJ46G3ONAetao6M5iyAgqZUPT/RSZjF8lJsn+JqBwajbkX43/U8PtI
maNreluagPXjsPRUWmczRwOZOzXlYalCgXzPYxV5dNkLY3lK+Bw4O5Kz0V8jaTWK51A9FdIeVBjF
XESML8uVVEHOSDREs4yUL1TRnrIqOwA//1LTSRn6UtK0KMNVRjoFj75UfBDRCZF1Uwf7jNo6AFtQ
1eFC9e66ZpvTskYDWYefFqfOOF607A9/utY7E1I3tqMo6uXixNq/zAOE5c80J3Fo7VEjcT7XXBuz
c+eYST/wGfBd+i0kokP3N0njwtKnrVoQTj77fp/8G7eGglBDftDRTWSoJfB74383mWSHX+hTeP4B
dZreI7B2Il8Qt0UAgyN6F/MRxVteRf/S/MWHyl44818NYzjIKuasJSgAFKZ7+d+Ys5HlJkI7qqDr
FFk2P3S6UU9m28WKAdcSk4etwRumMk27QBA1Ro4rvFDCN09mPKwJKjHwGZeupV8FBpaVvCvLtchL
V+NZzWUXD1+M+TEiMCOeR6H7yftHIQJKmiHRUsndMkbTuEKJPQrcfgyefQAJbVe6Sk/79DCKX6XW
SRT4E5lvDIwi+m/eNogWivpm51CmOzND6oBIgzd1x+DKisC6fqEboV+Dk5sx98uJitharEPwpcUy
Sm2Gq8THkN4tXg3+IgCDJevUtgynO2K4uAk7m92D/AzqZmdZLyl5zGSzRAL1a0bL8RgEp4J+W0gt
ZmUlqOXWrsRTWLWrofjXIhiQVoqxiWAgTygZUBWScrwUpmekP6PhDNHFqpwMjEz9bCLKx/wSNAxh
422oAmAtXiLriYxMDr1p9g12w0jbV8a2KELWSrcqJkxXoWERbwa74+ipBHd81KbIkv1YC/HKEE/F
hH7qijTAqnC8nj3Naec+Qz5DFaXi3YvhfeBoMnX6j8FWi3HNTtCEL5bTFSG7peX9CI2nzDRuBJxI
0sDY20b0IfpHC8tNWf6rCIbhE2BO4O1gC/C7dJODB4ZlS/3JEC5fQsB3w+ga4JFLu0+D/YyH3EV/
mugUkRBjpeSCjSl24pfgX+TyqJZPc7jEo1OYm/4YpQcaGPAgfehM3E/5O0NLlccbvIxMOft0JU+X
tKEsb20R9w4o5XjLeiupXfmB7kzR3UlfN/lVHexUotm3B4VVQc3gGZll3n2nKFL87EZOKo72S6af
WFMxquxYcWyzARjuyh8u0BTkYaO29759yUDKg285PnqJqzC59stHr1lMi6clF4WtqfVGV8+DfheB
QIjWdx5jSrjGKcXEYGsj42v8LkuV8FDKteo9UtwW5iMpjjGpD8NGGf5Sz52NKdqor6TQHYd/Fr67
FDEofwJeG+2YDeDOOJvJ1ZHxScf+D8oL8hcGHYHRmvJXsBB991clQe5O6CTOH6XeZMEPKtjQuMZz
e7MGVuCpx4HCmg84it5V94O+Ks4285zTTw8DcBGmRoHhFAP9N/5SvKJdcsrMu9hfPD7bFBG/ihTf
RsfKdocNT7chkRb/i0d0rXZoWM1FzJQryPeY4F8NrWmA7aEjulYABRIk5xCVP2RVNf80oRinNog/
s1+jtm+jq+HvsP2FxY9g/GossREMsupXOa7rcB0QQx8u1ciV1ds4UTg26Afuaojd12m/CqIb5POA
hrhBWSLON1tLMJLT+5cShjYmOeVPifFXoWRlAI5+hAaxTW51cOhajhBrJXo3ZhiqUZKhek1R5xRY
v5w0dHE6DvW5a7yVlR1HXcG2/0YLta77AhVXvWxVy4XBvuoY9U/x1Zwl6vVLnb1SL6Wcx7YEyMWM
rz2VO/yvap+FCRja5OenlWVZsxgpwBUKmJgqKuWnaUTxRm7tsM8qcgYZln358VdPyVGGZ8Fgi0re
Yw4wkMFjQO9cSF/VVfZZCj/rWxKhRyY7gpeUnpPLT20dQdy3w0sQcpcrgGJe5FBp1jTNEEYq75/M
FMlYNspRn3i+3UqHR+GMP+HkygEl/vSCpyKwt++HH1V/BKCViC0gwmthGidB2JvDc05LGddhZwua
M8Lkximi3qZ8x4x0VN2av4jyG/a/HbiSOQY86Xe9+pVGG2n89GCP1OrBl0j6PtMICXikeixBKMfM
Z46QsjzNJuz0XX+V2bCsUICxwJLbm4I6pOARpOlKQnvSD6p+HJVtbHymZDvnLnpu5ArKgxmtl0Hx
XuHcoIgF3LQw0JRPvJfmnLf6zNiSGtz2k2lPPK96Bv2KnRX8E8HAWMBU4COu7qrBEO57SsA/eG8l
3YvaTkWYgB26Q0UYPPCEKcNTVnZZQi3KI0B4A810VcHsPmi8GLHumPPX+afk+3qex9U7XJRJcFWw
gckULgMVTsxicfSvQ3krYo0C9ttMT1JOku08Zl3H7RaJCebfFD5y628H5SX18AzTlf4jImqGsdKM
pwjzYp58BtlPZF20fKt++s3SglfJBBk+m4qTlnGAlCIlR2Qo83lSWFZDsACZ4OtXsZmpWei0Ei5o
OmNP3vVdsO1AyUWctSTTSAgSZ2X97Fds/HbViu6oOAJEs/yZo7cc1YuGJyBC8S9ndprtBNxZUBvU
pfwjy65EG5d4pxj5byac6BtTVNrCDCr7LdsVO+8xoy5AxMeq4WSBIOuJPCVAlUzwT/hLxqsJLskk
EgUGcBMdF4gl8qfaPnXMsVv6024S91L3VwpXEolDec/HigK7Hdc4PhbVtzDvPzq0swz+GG22PAgm
ljUtXJnlb+rZek+F4/8TBrtX/xgeJ56jAXBQJHouOpxA+i1Ka6EjuWkZQKifsbwsA+YKj4QrAum5
g4FAOqgZQLDHqKChKZ6G8NGBWEj8q1mfsYkxiNS6O3zi2n/GhsGAkwaidQeUDVIPpQEXnG+tfP7L
yATnM9AWcHJ3yrdR37KWHz05dPEBNFiPczzxtkr5xtGpiz/muFJJ08XhJbeOJBDEPXl8k39DewLV
2HXPDiztYN0HyjJBfoVysdaTy4jRrkGVG/CjEBSxjBltSTOBb5Yrsse0Itw8K9Ff51Fmi/Kj8dyZ
DWXY6vQ5Msus0S22VK/5PhscS8PekZ5kmDKGq1ZbUs84wXdGvAvUI3sjPHw/JTlik8KamJiXSTrT
AerqIW8PPcHZ6TYuVoJu+3h/xR1eQzV/1QwyY/MRaDezfQN1KIzzkN+QJ3IYlOmeK7mKeI3tsaJ8
Prclv4dNK3QfMm9hv67q0s2Cfcl7XqfpKpCvKtpyGIPzRVQE7tjcsuaGXh1I574sN8031yrnkKC8
8ubiB3Q1i0SCwLxCG5Ia1264MMQ3J8D111Q+cEX1X7qMau8DBNWyvLFiZqXBCjPkDsvJy+C0ITQB
u3njInpSCWSRr11+k15pfG3abtl8ZGw6RT5VkkC+JJO7tSX5UIxticwujmNU9mF4Q0H0H0fnsds4
EkXRLyLAHLaWRCrLkmw5bIh2KuZYjF8/hwPMYoDpcdsyWfXCveeW/LyMctiPo+917xa92ZL30CLU
TnGz6qjLM6hHhWccsN7xYH/YR9ULivrSIZuPxT3sdqG2LpxDJuUzyLJ1zMQoFvAQYQoTAtah49ZZ
DAdYtWuTgdTsL7r86dE4Aqn1DS+zmlH2+Gmz4UKquk382rv9HW7qmtFMMbNdS84gcOHOhf0v3Ie2
IRklRjdIwJZxUuar1QEXy29qdx3hboYHK/tKAZ5k429pPacVdzSjpMZ3EdAA5CXUtGEh2j+n0Uc4
vUsk7BxI73H025iITN0DYLuKxGJvXNeVFyiUfsoHJYK7XJVYfCGm5hQuKosdSkH89CUSG8ywbLzz
/kUMu+wRxWhiTRNA2RX1Ec2xgmQWfdgI8xW1TWO9TXA7epS9nvc7FvuZLYYb/gzqu65PGwEd3u4+
aJSnCsSmi7wEOlSEFsNkCJXFnKvJXrE2/asNkxQfd7THIcTQtsrWXO4VBDsUvxrTfJfY3c0wfzGu
t/ofDUXFSP42k9Zjqu0L+1hTHo7W65AeJmU78gvSJ8hgGhuQ0tpxzMxWek0LxuDaincPVLzBTxfJ
t4G4PykpaB0oUHfTOFWsq5qrMp/AGa1oqjGWcAoWkW+DboGnRNx3qG56PoNFLG1uElDFbXXikSvY
GzL2KZ3fnDKLKQJko9bmChm+WucyZmeTpK4uqTi6Sc8BcKz/mxwYKIzfJYq5/KRXTw6V14QaFmlC
HfCAm8nZUneC3p9sSppy6An1EzOf1v7UXuPkG123om4Sa6WKd6P5qJNfExiySi7tvCwAdfmo6r0H
z7V60bmRMffLgzk+80uGqGB654V0MrCvJ3Gchr9mBJczHW5+KgNW50FHMALI3NvaLXpOxILbHhQW
zEP1EFoE7aFGw4uCGorTnvnCIrlA98/5UvEeZCPSg/6BRWXdpPfUnn27JylklK+6/YWRzZ8t3Ehg
YcVKMW8mOmizlE+TApB/RMrGny10k+0/fx3z8jgPEVWX7w5iBrKTnmu3WpUwrHvy0Um96Sw1MPV7
3rwnSrOz5ANvdhN/hIXFnYXa1Ln2zkcX4+BkJmX094l5bEYZ3YVaMCMX0JJz1/6RbLhpEdXpFAao
BEcxbY3ERIsdPdcEmDd8/B6DQ9CkUbtSgFRUCBNNyrPU+kzzXVc+N81JYD2IIRMbSfGaYf33MN/V
mq+Ezxn6RyPfxBTgHoydibTuTLeZKy3yZkYt5mMEr07M5WoAKEfk/TqS+pMJV6XriUH0a/ZuKoGx
6Eh7SEhYwvw5/JvIVov+edDgWBWysW2PklCtrL3nxEsITkXX8kfhJ8xsgQE/DawbcTzASyJCB/2K
yx56Tmz2WCyGMP4NJOIC9aR/2BIptetnEqrCjUuQQs0EI5GcYfQ4eJtW5oCOgjGLQRaWV6fBZP7E
tk3ZoaN/Qbc4+c3EqsSecb4wcVnjrCzY8plTjGoRhz/WKUaoIwwFGw+sR/WjQyIFvM4jdMJGtkmQ
dxXjG6Ex2zm5jTF7VS6OFP0PBgPE1VjHdGula9jyyUMzne4FNugFmdneNDwEmBn61vZLC+EdNG36
xLoiSXY5ASiT57eLKf9VTL+de8VghbvyGjacg2xuYZOZxdVTPpTwX+4e4Syuxum1D6+Z9mHWHw3Q
PLqD+VwU5yj51PVrRXql4IVruPWmkRUkyxXKEQgFE3ysiPOHmWGt51y5b3imV4n2omZ3U37Oybvm
nVrWaJP7UFHrsPJMWHVbdbgSID6fdObUOudjxL1FYCT7Q0Yu8+ye87EOIqZecXta/PeVioqr+U0T
9z4tKtmIWMY8/vYqakb4hAVdNbSEp0a7qITPuNch656GYbnBwHqA50zlJXKrA5mjXvSeIJbXDXSH
CvFMEV+B2qDPk23GzLDHJ0Ye3Cpn0Kij7rOxX1SWAVhk+YUODxVPv9dzz+jlZlSUDXsFEN2som3J
BJO+pTa3BDpwYWjIxb/7hhVZKwUntnEsh5rFbf0ngcw5PBVgyrioAaobMfiqelN3zRaC9yZGqDj2
FDVxiDRzazWnITEJbUvvWvOdEOuYkUbUNG+1FMQA3YgKseR2GPdhUV1iM8Wr4z6pLKdqg+a1nzaE
UTPO+SyXb335MNpuM3k2d0HBLtz2UKwubRXQlpgBhr6vdItfhAQIK/u/3EjOraX9KqiZouF/gcqq
Y3apuC+GfSG7ABQNFwy8EMuQCE9HfNTdOkONwNTU9rDR+Vx7kcR9x+IjARqlxz84I4BqUjNF6NN3
pnXQ2RwgSQ3Na+i8u/3RTDhuh8Bss0P9rlPbzCySS0yv0rFWIv10+v/NWsR5K2B7TsR210gI+9YA
YkxSS5r4MZXboERPIU3PDBjAazElDvc85YLY5kzTbJd94UwEkknxx1rz2GpLb3g17ed48NgZA8aD
ojcEHhqaPl/l5ndZ/sxqivN/hj/oN2yW2+oLNeNZSd4j1OfKh0tJR33WuH6Hxhf9ZywQFrEU3WkN
j9mhkuCAjL0qyU3ST6r4p7KvrlCpqCuGdM+VYV0mK38UrOpoRMxi34G+z5DjzRpBounRiswlE2Gl
ogl0se045bdTTX43/oGYSTFHNAjUGMew118g88ZZMYNe3bu2cUgLB8PVQOVu8MteyGBAA6jJ3AZa
5XjT7G8i2mbkPfDs8b+08stAd0OyLav6PdAWg9HhONwTfUGwPkmD4ZtFqO9WsLiL8P6seQkI+Im+
nemZAllX3hIXIxEjEBdVTNa/VjWkB/W1TBNAY9RacHKXdCcmAGF+zIcXT08x5lGaI0TR1yVPU8sv
QYvfa5frhMTzoUAo60IK9ZPsC/Gz6G59dTVrwH38zNnKRQ6ARe5JOljh0WqbbMyZR64NDcz+evDe
kRMkhbE22IgGInx1FYCB+lrl/Fbc3oez/ZQw3IKhErGs4MhK3XUBhSrapdousmyQx48xRHwGoZOt
FeuYH5NnvcaPUDqtb2GRJKGTv2kC4M/kb0zvnk33OfBp3VG/NvxbHW5N9VmdDnmzH/9ycH3upKxq
5CJLL8uWTWufya9E/UH01bEs0KA/zzOSDvZqIZKaM01T0m81DEM9g78xZmogz+nwY1o1IGKMAwdH
J0Ra47v9Liv20guzLKNiHfyGoZaZjyDi1uAjMUM5lvMkME9l6rxx3D5INeopcoRzGIOoKdvNBFo/
xB6wUER6a4v8LUcaKNRy5+ivMdL9MSvXy1fJGaaUEh9TcpcQAkVQy9PU7RWXedIufy2Ut058LR4D
/qkRdBmbJtzn8LJasDDzixL7SDkFux+DR+CKT8etbk6MdhKmeUOko7asAEFqGUCudKwcE3Ikcviu
mDtPIWqVkv3HxDg6peMtRH2e02WhC8u0nVQfNZQfYbnP8B4QZ/dvogmQfbeTXoZLnVmTVp3zKNtF
GIomxIiYup5F2QWILjMeDUG83oEp7mQGSz4B8DhSqQYAOhdMS5HhF2R3qD7hXl66y8aNnT1nJCiK
Iw0EIQ+LEBmjuCDcs2fejruREFYXTSYzzHFtMbiXQDVfuiqA92KlAbQmbCMTC5hqO+m+bqDbeCi4
3O96fSn1VYW3pyBRJkxSmD13rtBuRhXxxd/Tt8mHyvZVqP7IooUdML4XlBkeEdCt8VXiIq3kxe52
TXGXaALG35Zau6m5jNo3wtye6BaJHsisJT3ju2fCPjYztwWpHbI8ZSzyWw5s1fkfLToZH7N6aVv2
FHqgC+9IN82EzuSsmKPANON13cwBenXcDcaooJB56LRAafI2Jb1fNleRsUUSu4qMrZTtLKTeXA2D
0aJyuAgdy/7AVTIy1cHrKm8qa2eTzGI+QJ0PzCS3k814zrj4ter/ZvC2LXxwHO9E5Jz7cSOte43I
X7oPV20ov59TcZTxyaEO1BWPAvsYGRdPPlsO6xX14BWP0cnWE520XX0YGoRVlcRtzK04IesStGIm
/AW6Mman3Lg2xl/EWkLRHtWCsh/2HpZHK/9ndjkzuAIB94nMZvKvE4NOjD/RkoJV/csrQttgMlAu
nV31mpHQhn07fivTLUlGTGEQ8m6npNozpdPC5xI9RIadSnF+PA6JiWayae9N5xtghXGAADJHcQNV
DHzjS+L4XSvWRZTeS3LctOcxPkXzB6KB2Fsm6tJqyCYz18IhtdR776arsM41VTgMeX8utrBYMDMZ
Fg49pKqLQi/Et54TLP82M+PoePGYqeOlFmSrphvFlj7qzR4SQcwUPCwojvFuoTLTdCQfcKz1Pw00
TTK4uDcDrdrFEdt5IfZq/BwN3ymqf73SKSmSwLXYIChvkoNcw9Jqi8XLiRRg4U+z+eiSi5pR+Po4
zXZ9fJ7Dm9vcHeIg7ALVD1jQ8sLADGoyCk/aWcmK+0uYyxwJZjoSj99YX2fEJIVv9nDqC6RDCIIs
D6AYSvXEvCnvnmevPfGREONZ866YygqdFvFstoltc1Wz8CvYUkTb3Nk7UHdLTT8IhQW2RWPBu51c
Xe0lBdkARceXykzQs/SzFmhXozFDBjCJAM9hMKsZTVAnDSu2H5dGCJf+k4Nogd91KvGg8oE3uEow
M3AnobndANqx0ajaHyb4nnjchfa+Dt/G8WDWyi/783vRFqyibXz2XCLEPqjkogqOAsLVtrYbcr5A
/yqRwSv80Dp+bXUXpT9a/NGxQhudadcN+6IZaEJ7n7DNoNfZS1DLx/guBgaDFYkTZQ6Ru8vbz0SJ
MT956yx+rjwX2qDlIE1nQqXZ/dbVvd3y9FafLbMBYsvRKldMx+ZX1aXxVnsiq/O3md2wnv7rENZU
WHhyVDBmQb2BFCMLUbxV3q/bn5KxY0uIiU2LWOF4G8Sd/2LGcKEWHaWBrkww4Ash/zb9aZYTyhKA
/EzEO4wVwiK/DDBN6HFTGWN7GOz/u1WyAOnFRGivHfrBjkwtpWgQ1+Ojacc2qNGf2Do+dW7enj0v
ZVdqtu8FzCT8AePOJRZN10ywBDg6Rr6N2X7KzCao5ofNnJdyWbzMyGI80oE0Hc41JSLyxoQ5vqHj
guNJy4x2jwBm7bT2Np7hIUG2q6WDXnqZjbzGM5juyNkIizhR/N96v27UuzVGGwIKaeUfI4+/znSw
JyaOMDRp/0JgANYRn4qUQPSEbU1eDH+Y4BinteE9CvN1Ndr+VGbYT5zJF7bxaeFozdhEuXelZCab
BQNW05zDI0VxHwrYmDh95Mj8EbyxgeA/dnm1nR3tGNU5a1eMKyEfM2a4lSM5itrmXUGT1mAN78K9
031xbwnELyUGhqwgvc1RHzH7L6BouCqczUwKPFrzkBxbxayuxWwQLF2/4azNJ/ld25D9xxKaQYk9
iYxBRJFpHK4V+W9SAW2YxlHwdhbuoh4Wu4yDprRyOkNMDzyydT34kWQ+z64ioUTueWjKBo+42Elm
6IP8l3fPBAddSBVfEYn95GD69pBZWc10LuzHAllQvWOGjmCYQ0y73crNELrJFNaTR7iEidRDeNHZ
Zrvh1N/8wWtXGjt1/uxLDJ3Mp5rclyTTeeX0itGAtU6xkIw3MUKjUGNkiRM5bbyDmx9U8GV27QVd
Fl/qnllbrny6zaQ/9QBrnX8R61GBFzNngJUYKwNkrZIgqi9KP8WU7vVbuzj2KCrGfGck3drlVVbn
rUC3PZUnBemIx/BOB+NcDN8VnfuExkbrcXoDB+cy52c3N51+gb3nzw0GX1IYHGjPTQb6urxLOO/h
8vGO/BUpynRrQsAxdcjHzxWCdGLMnxJP3SdqTopMsir0fJ/NTFfQiqKfKrtXPoYdWXcwrrhMUBcY
mgiU/EjoDeM1OOZVPWOJWYic3TrOtGPdRJdmwv2DTaaD0mnbcqsNTH+tgpK3eSYgcqsvdl49u+XO
uK0wiJiIGksWt7q82VyPnkaz29Pd11FF3JhCSv1fPmXTU9P1lzgiDROGnKd6tHABzKK11+ZrOotA
MaiS6ERD9kXUVn3HeiyikrReQ6yFYcspGrv9WquNI/3/SxoxrXchO5w6yNQUUWsP8UPRVSuDNlXB
UpCTfTN1kGthutkGSFjprhUDZjuGK6BLHXxrw1B2Cp1vxwHyMIag072vgSY15FlOTO1vZjfG3cG2
1Vy5urVmZ475ZqVi4S4N2gMjfU+s6hHRZGosdmWuM7PofYkVB+XlU9//OvD75prCOaqhRTDXF/ZF
G5L1iOw7Q6gDwdlfnNnM8XxDDOw+qR+0QOb7rrQ3VvLiMNZXSGDMph8rhsxrfE81uo9/lguOpoN4
bSQnD1Wz4mSvoz1+TMoJYd+oo310M5LdIEj2QaFWDxJFkLUPA05GU3yXU3rohbfoY9dFVb3Yzoss
Lcg4LWDsUkDCgPEjr17z6rgnxyiRb316DXFYI55DAadbutdKDlcLsXfIld1yDxto7bpHi8aKMJQU
1nX+OjjOIRbeNjdaZAGcavl0iRTvZ6pjyHlIk0ckMU2Ec/HeeZg1S+pe4E4EA+sWckl9sVLdy15h
tm3tY+lshyRkk46yoQYdR8oD5l2U+RKnXkzbY/7Aal2VCa3rImrgeoRDbVoJHe67brynTKf09Ktz
GLUn1i/ZsnRPGmAblp0CU1/cbtOJLD0ZEcea0D9cNJ77rgO+gLujFP9mxLyh6CY2NA3+ctBIUXXT
Cyw3irVGMYKfvyi+mZWPNVmR+U/jud9evEi4CGzRhrXJMpFVAftab1MyXJuwsA0timocaHanEDJy
6ZyG3/VWQe1r8PIYjCnKobhlS9ZnSLlGzl4/PCqOyrrnDL6wxlRZv0XGHaR87R0ri8qlefVwByV0
L9HB6BDGEAZQmsyfPxLs4YYIiR+hD2b7HXeCddjJc5at9qIvGlA9/071V2OCVBXPeYoYeMAKzHm9
xGKUE5jqDjwIQUAak7rR8eHc0+4ndL5ANOrY3Qy6cVfgY8wIqGB0r3u2tTl+NZt7OcxBeobxdmab
HS3LXx6Mlt9ZA9JPjdXXEFNAp6tQ1QeEveY2IXZMqZ3jHCd7eIWEii0vN9neYF8veUvwR8hRmaCp
N3HsCQ/EGVeJJ3pfWyS2iHLYsxu/rdE94RitvWYzl+5Hn4454ywnoPIjCC5lyQq5kwg0G840GlXP
uo4RwwIGv7ODKoiHUccoO0a3lu06/yPP5RfJU7tYwgHnuWYii2F+70IgaiSAc/XdpC9s9fWA2tuq
yc4uYOfcG3JIWqyGFUakWvZwL52nqviaLVytjHdbw8PtRipa1fo23gUnh67v7hMciBrroTGv/QZP
tJo3u8lKaFnjjcJiu9IP2XQNhTy0xCnnjXoysGeYZbbKrVOY5duYiHTIfJ9GL/e5awDB6IhG3adL
Dp11q1SdVSC6VAY0ep//KWwVU1Xh5oGGni/JwoeW96y2EHkhR9JxxAyMHePU3A6i2DU9+nljCnIk
k2TGbFLqPRtJo+7GQdVC1mrqz6l33jJ7QqT1XTKB1ADXOqG+SuRHXhqnxGL9zGGVefJGXPnaYOvd
NTprz/kM0O0pZkBRq7AQhvK8qOJTAHslAwdwdTeIH4TgvLgWTbJkmyi1NZcpocHGQXc7H6xAUz6P
erdkjvws2ckj9Wyj3sake9aoeYrZoaiTQePZO9K4n8ysfpXRQF/xhncP9Gq2cahayrreaGa/myhO
PBlCTnssUjOFqtAlblGnuuuxraWV2A32dDBVN6j6IqiXrgdmHeU8CTHkB7i8HezISSdOQKwXqfpO
t4UqRfUThIXqEL/E4iFy7WJ5yICZ6cmJhKVrhhagpj7Mp1uoEpODhwqf685TwJ1xdk0caAmuvyLU
Hzo2W/YTcUf2J/synShYwv38Ii398H9eqLWh6OVF7wOzQmEREp87l5eEwZbZbFxesUr51+XPpp0A
jWZLRb7pEAMGwRk4qee6ZRzY5H9jOvsVzZLUwoMXxYGbFZehKfY1cAaXj1twQFRgjormHcUp3YC8
8eEnaKRMRHN9N9/M8tiblCBuzO6aokqBQua21IqFd5YiPIVOenE6d52N9G0kItaYXdn2JGkTjLXh
JyQWZnrim4hWvVT1dc3ZixiMGm2wykBA4ybBBO+o+gnYbNm+mBQS3msSYx8NbSRE5DhUND0N3+YP
yxxXj1cDPvwW2RYrxNVYl5cBp6YAyFOEpDWwNQxNVgMUxQ7bjZ3N8qCqRrSC+Pdp11VHJa6kDIp2
76JnzTBZVTCzLNzuQD6gHAchXBrbgcdSvEU0qHGTctUzKuJ+Kqr04JJK5TTiRCGJoi48x5hdzL7Y
RDH7KkVstcnZtrLaVNTlgPaR67Y3GSqvDe5byVZgxAA9MyqZcs7isNuw6B96ZiFqBGdO24TwU9Ri
4B1mK7sx+C9Egq0cI9tGJnOVIdxXZB3ZNqQmvinbxEr2sCX5DUg/+QxSjXcE312FjtzFjGp+h/Un
+YFh8qYxcSiEuvZAMRTApbxyS2UUxOH85tlkW0UDd2e+Fli9LeOrARQWsc0f1Je8WKcqOj/4hL1Z
r4aZ4jC0n2dLYURALI0F/AcFx6IVcSaGXAU4LgMQsTf4HYPXsBcfkqTNNEfXmDe8CkidYUOEwD8a
hBXIDbbmjJA9oxTDr2Mm2cGyvR/D/EpLqmqh3D3DPg3aGAzGiDld20yU/mOkvCgeoRRSnmT4100/
ebyWXI6JWOoj7eB4Cgy0z9Z6TWZvI9Tfwf5VrPCm0l8s8/q2/jPsYSWQSYyZyjzW2NcufU7WbEDw
rQ2cJipzgpwfVTeuOlzyMWdzTDuZckRg41XY4UJ1A7LXoYtroQ+z78P6Y9ZANZEmNfOWZujFjjwM
YVh3mRK3XkYnH67TFmiFO8zvDnKnHtNop8WnCSdMFY1BpDDYrM29ZshdlUUHi73q2Lya7bkb2fyo
jAHD0MSRzRoVu4MNaQiP1RkH3lZTFaQb3hVWIIxtzJWU4igatrnZHwW7YzfFsxBjnNVdzEQF+Sjh
zkHroalIRruC/ylrN03W/JuncecwWXH7OrBnNGlOx3XBpz2RqwAIARj6cerrh+Nm+8Sdr0JnhubE
OxMbeAmBuVeZV87xoUc3rU5ErdogGew0gMMcjOObcKcXij4mpOom9aDVGkghzBIORGwV6BcyHOju
3oM1o2J+F1gwu5DsjLIBszgyCBKoUlnOIkjWUw3ofXub7HNHz5yR0quGxV8LNf2pTIyrYMnXEVzS
MunM5jooKvU5ReLQeTqRqN+xeGVLHjgKdgnIjm3doP5ddg+wZnobmpxxaPjTSot1FJwYa86DZOVi
ckYMiHyHEcpKpCEpT89tFb/w0p+nOXpzrZR7QreL1ag9NKbyev1g2LR1SsCrCKIqdlQ5Yi2l/ikJ
/CHMeQu493eqAvjbfoTIL5IfdIJUr+KJQh9jETLTyxBRahs2ipgClBGeWlxGGbT7xDmU2nctdg13
I8/cwZrcF4009gY4dD7yCSxRhnQJ4Twfem/8kSkDe+xtKdksEZmUmuCUBN87Ube41qes4qBkMzyV
OFtHFkva0xKH0zrcRuj5oqT+KUayO22arqzN/AnfgcqQuo+oRzh+XGBymv03MD5SJnEK4SI0kA6q
WLur2kLxpKUGGmeZd2S5eErTlQ5mXnZ0p2gJLPTBifpjIfgSqorVssbaAX/VNJ5HtQmWKWyh211A
3u3ixgJbJ2BfvIzyTcVbG8MDCqe9VlPvqlz2FewWNpvHiDe1rq0HySCviDivocSbY+fLoR1D04uP
NDrPTgILj8WfNNYOhapCaA8rsidNZW6lMzIoGG6GkRGoinYaOY/jCUzk4PzFxbLC5YtZWCBM1s7A
Mj4EM4ERYV9joW+HvDMp/piXt9pjvhRNu4T1q4eJN0+KvTDZzMmGXXO+kkSDtTgOFLve5RrJfHhM
p4HeOnK+9WJ4NBw3uaJTcJno3wznkdUIHKmvy1QsrBcWYPXBELcCzkkh+udsNjduG70LoI5umR3G
vL31bAzUKdspDU/bkv9Qo5cx0le+zL11/tXzeIoah4FQtQKwvykHXlVJ5BQ8Pn2cNgPbf30xCDnu
mxnRuI7VvgAUUWfIUwzvV2ZWjGa1A7bj3IggjPG0aWH+aDhuiCJAUB7PRzMF68dnWAqV4K9iUw3e
qcMrps79S0ThPU/4plLwPxWQvNLnldk5o8C3IOeA6HoKdqbfmq36qvGQJhWcJvAfZDwQdoteTm/U
t6S5YjTzUntXDSV6dUrCTMsupDg8m8NXlT2Gfj7UJudjbR09Q+Xu+VrCXCygfJW51kYsf2CdVekd
5nHaOVUNTM7TNoNkrBRh2Re9R1YAOkVVQiXKzxLKgpd52B4om+v6rhcIWoo4UInYa1OkES7zU9kd
DMfmChEkmXQUajQNForVsC9eqsne2iqCXxsAUW3to/yhhkhRlhQRohA6x7uX4JLqYcJDsCz6GiyI
TKRQcAnD8lP9NMz2QzRy2xrGuY/dwGDnaBXRSlOrfe2MvtnIQy5LZEBIzBhZ/tVhfhhqnsPlEhxa
vMOZbxJqZUwsRBzbH6rmMaT/RP41S+AmdekD+OYYYstU9L4xi32uDrs4nZ/Dqtp46J7ZAjH5Tlfm
jO0LZ7MxHw1mYGHnbLiY0TflsI2IudQ+pUe2urd2oZPWqnPWW/YkqbrtkKvk2SkOuUxET37vDw8F
hh7S86AYjzMtFHRG0t25g62zSMBUQnLvhbUbPFiKLGFKiCG15qDNYWw4pTpn7HBz2fkPZLNEcRzo
ZC1hljCdpWtYXK6wpotLHlWsRFgARqTZquWAu8w7gaSRfXkNEQ9y196ntlsPBXYCS7AbofRtAAbN
yldOV6ojwzRFfcwiN0gS+1sMaDbUdquZMwfixk3uSw+SqO07/RZrhIxlW4eS5LNCGTci9p7VYV/F
DRLjXyFR5Dt4NRcpgkT7olX9JVexp2jqxXDcwGoqnFzjfrRA7qcRSRBsvxVHOzVeuAsNZ2P17U3R
bIxzkDuYqDqTwJB2tkkGn92g08DafRRav8kqDlOUihkTw17DUltuRYsSlpLbqpuvfPhskEgX3j+L
0XZXzi/ezHrbKQPC40hxzrLPlBs5iidMOWN0iAYGtIn8su3oXrF+X2d2h8UnZAFvasNiQ0oxQKvW
w+kvblWchJeuxvzuLJZ6TIlufFTrbJ/jEO7ZAAFBYMLGuzYMnI/2fSGdFHD+0mRb1u/ZnBwceTUh
yMTpdMLsEdR4Gjx7vGTJjKUTJwCiccMcMH23q2Sk/FvAAoP7USEZMLrhZZrygzPod52YLVVUDzNi
RjbaG4ke6GlS4QkCdbUH1JAUlqGVL47/+RZFMzCN/KY5NVrG6lepQ5Z9A3Oi5FtrS8q/gYeu6yyw
Ocn4jsqONCTBXKiNXYYdZhMSQxUGSUyQEmmWDvCKskoDFS3KXJ/rqbgaGhlXqE+KJH/2dDgEzikV
MfiqNif+LlUoRsxjFf+IwqGbRdQXsaWprcxngrcfcUj2JSCXWnuLcqaYU7uojYFgQLw105wQDKT8
409nMk2HVrdRw26vTjbTnypIJ4EhHhC41E91i1/IK9fhIHR0NFRps3eKiv5mIgFOONoUVZ6Fa1+r
ND476uTrqbUdio77s8Nh4RBfc7HK1zl8VibKmdG5SFfD+o+LIK+uSWkcpqjdubi3ZjTGra48K66D
VZLBMFGXRt9dUojTTQST35u93SSQNRqArZeZM9kLqYIFk25KabqTgKwcL7RAIHkQo7mo80M6qqum
f/cyGQiLKxJ63OA0K0kqYswxxN/HkgkRd5QdFiN6XamQffWA+hyFAxUWx1uQdvnOUqyzwmU9CMFT
T9Q5GKk4ByhJRpA10hkuenUu+cRAz6symEQrMc4UeJG1avNFS452zkgYL0rM7BzgmtjV6s9EaITO
Xi1L1J0HBSUFWAx/hvRuY9fp07ZW+JK5jskC/ZkF/yJ0APZOEeiv4Ro5rriWbfeHCG/bxtZrVMct
0wV6MUy56FMHFI5Qezu9fLhLrHeCWLNDRpUsfTDuJekNFyo/tBaYyyyPs4uP9V9Gn9YubheFvUam
mZ+6Io99GL4oZfvLUXKZGus8JeWf6aAKKtBmqvSK9gxBKmVvWpIR37uezqBHZ1jZ0Tfm3BCgVEHb
OjP3thsbvNDdV7kIsNsc+6Me2ocurQDsujgXozp6ZZC8FqXAmwUs+Ik77amrMA7Fn7323kz3upqD
PkzZ0xGUOpS7JbqJnvLJMCLfcaZfKRpOPUrVuqmJ9ISKrhVUx9wnPSR0SORoYFp6wDkmbCbJd1qV
vTTOm27wxDQUD4bpAFSGjxRCZXKQiIwtCbUDnavisg2PG/eWKoDy9GTfc1ZNsB2cQRzMzDjnBO6A
aTJRs/Odx4D4elF/TJX+MD3isGn3ldzZZdIEQQK7MtSsIHeVLQPMFTX21oJKlbhqoFAIM97zB314
SQp9We/hYMDQxYmrZO0+TiYWGDbDpmItBfvMTN5bFnx+xJtfDIM/cZQKpAdTa55bgPjSKf91cthr
Nq12bq3nrDrlcPMMlr+F8heWLylReIxn8Wlj0tELYn5nBD7EHtF8MTDEzW+i9lQk2EbcnEWCo7NK
XjpyfKyyJKy12KfRsHXrr4E6v2vnVd/fbWobuhWc5QjfZHqr8G/hSQVE83DL8b2c0QINRJ5bd7re
jxJPX6zpgYE1Wckqpj0t3GPcPQKuJPe1sgAV6LD6+CgkUrJkEX6sB0CdoUkemC2PrahuaTLc7UK7
KQXU4dkASgLuUbVfxmz4Z4luW01bF3tk3SjrqqMGtEjfUMKPqrVXM7tZl4GDOmD2ZEyVTBqyhInf
tNSYNmQ/seISi7T4BNT4hyDyWz/hP+8093Wo+s8WbtlT1C6AdO0/js5jKXIkiqJflBFSym8pb4HC
s1EADfJKSSn/9XM0u5mYmG6okjKfuffcEyxOWqUIrtFcWjeEszcvRRIvRhx9DiWKiV6tslzwVT7u
LeOzxiGd8wEW+GGVOcJ8m/Hg1NWDdrOjSbqR9MIfCPBnFvFwf6NbgDmks/k2y+GxtryH2iJuhUwj
iagahcgjF8PIJIuJlkD5mhT3haNuJnO9dNKCSXm4sxt1ckrSPivaQ4U0GpmJI4LPxkJbbRjPojUv
voWDbYhaAo6SnYUmZrbsq136uyhOdzpASoRcxxmotFL5DMQfkhFsMiY219Fgslm6HA5dzO7DSKgh
YN5I3Tyltb01Df9F1TQ2bTZumy6iRrQJaiBrpXA+AxQBeLt+E8oT4kce3S52MdFOuJ9hrhep6VAr
IGGJBGHvIYDqaMkd6hJjSd6GNmKnbC2aqHkxdfRgB/3TQBPKQBP0ogQMNypk7JDT+Ox3GkhTy+CO
Xvi+QAhiZDFTTH0O+KorUcx3Y0Agnh8pusN8Z7btxqWm1al4ZGpBRGAPWxgr4DS8KU3PjDG8p8FP
ZA9kibIvczgU2zSmZxne6DV/6VDxCaEwqyuGYzXEfBTyTB6Z0Xv2a826Isd3mY/6n+zZfUpyVOp5
NeYoyaPxLNl1CvjFfDg0y8VhisetWwYbw3bwGHqbOPAJpgZWAWXWpF1BJL2eIQCITq5dvD8elFcb
qYrLuKtLvKehz/t14S+xYGhVquBdWeACKTtcrdk/NV/csO6qiP1DZ9b0FzjFkzFI8a8vSGra4gWk
rSPjqc/R7FbuFSce4bchfjIFGONPdzCyyveyrSjZrHNjTydduadKz9eqyB+LPtuFBdwx2diHxHqO
YQFZLUJYl8EFEnSbbexqaiQCBU+6eyYjDzq2VmqZMwbVhYX3b16BwfXAbqmEZLhi7i4oOdHYF+m1
jkGolwQA5MJnT4XwVXF2bmZtP3mcs3GokFVWeEaxJGO4K1IIVQo1dOo1J9G0j73SV4LuthWlBNAo
673KkUtUaceGXmQr1fj4cV34GnKj+po+1Sqf3IFp61DdMxW74nfBKGC+NrIz0GRxrHsdvZNKXXrJ
4qu13IqMC599rVEfHdG/qan8DtJhPZfuqbWSGyNuZkrgWUiYBO4bbXG///QBa/u2JoxR8xpi1uYf
PIgIjqfeZTUfoy77LaOCMDNxytCmO5XLo5A82j3Sf/4jywsmUq0Ot6bHqKiITg4lUeojS6wFC4iY
4bvGl8gBScyIhOo2kxWsMxZOBpa0KKak9SnFFK5ssw6/u6I8o+/fN+QYRBZyWBn/GtnwUEnAv0rM
OzNDwRxM9nPsy6/eAZ+ZIueaKNPi3kOlSCUNanxqmMeQI+XNbnA3dkw6S1gxpdOla9+YD4M1EEGN
qczRLBoC+MT4eUKsanVbXmVYXdyx+Mu8nqxv8LEqqjaZbAn2c+ptORAvJtJjQSwx1406UqfiakD6
YfqHkp7GbT5ytIF6ju4bA761BwmL+ZaZk1qfByvbS5/rzNgR9EuBD+3ZJq271s0zq8ONhOFNuBKu
pNh4KNglzna3FibyINO9SoP6Uk1YSmR94MNDRCY2w+KMyjq9Zbx0GmZ5DRPkMhSsTdlfpGE9qYQD
vygvcRZsi9L4ywS6nho1kO8Ssi51hCu82gbQDJHc4BU12a1Roww+OiIPjSrTLImILX90EJbdTexD
C49FG9M8BIh47+f5efQgB+pIYMQ3/O1MdT0ilDLT5OR5rKMyNn+GWSMoHp+Spr2mwZMp80Nk9Kck
sX/IC9soNz1VBhdybVxky+rbIsjKQx8HnDKqwtXoVx9xED/X0YQqzTlnAXv6iYU6sbdoTgAUIA63
y/fCm5+Xj0oNwN8MteU1wB6LtYe1VcboMopGjLbRXxMCWqiEuu9Efx9jshQBV0RqXRwozmk/79I4
oIORmF7iv16B25a2ZWHwG6nZ0OLE6joK51mzxxIdyxKJs3D0IY+gobhTec6s26dP6iV6BAot0Gvy
NJnGzupQDE0EwNncJHHrPHZTxjUFLGU0boT03pW9s2ZvvndzUtqok+9KojpLswOYThWDgrzvzLcw
QKDPPpmI6gCvHW4lSMOF21wNh8GGwuwWOvS3I3U6pmuiFFtnHVeYUaakOGsDI3TroM5re4yQ5SKA
1fFx9r2XIiXQDovm4nFCpHLQOHwaw3yvzfG5cxfligp3RjBv+qH/9FzB3x3vPC++5vB20S2a6wZX
F7yem+hYvmvXfirDet/O8LfM6Oh2+nHmc1cOqpQCGHRsx0g0fnwH9FUyPTmWT90lSxZ7+UtXMXJ1
A0q24T4PNCdg+djRq7mA4aywfOqi9Nlw4+PUzS/FLFhE4b+psqcCbIKygV+wumYLw0gZbJ0B8J64
OeycABiwjgzRgWBCGlxYMuiz+puD3Z+ua+tHC9Vd7f3U2VhDfnEIjZYB0DyjCz59ehDBIR93TgAB
DpXmOPxo/40z490MuyfTZ0BMQIhjPtmzu0oUXfggbh1QpInS1HGbRx8Hk1vKd3cKHmJGbgWh4DVd
CgqAg2wewcxin2g2lv2SgU/h6oFTxboIbaCcxHUeEVP0PDFV4b0kLI9crCmuXf8i0XqLvRTf5osz
yEdcOr8WJ7FKnthWX+vUOTgjXP/kw8l5P5GDKIebt4YcbA9ns0D/kpT6ZFrjhRBD3KUvtpmz4UzQ
l2Vud069JeYFlXiUkCdAellgMGy3EYGq6bsO2QDhbbWgtQhMgWyAH8aJh8pzV6N6FY7GdZfTS4OL
q+Whl+EhEv8UfMC2VfvJBYouO02xCgVi1ny7Lay23n+p1fuY8RFF02vSo45mSmoCYlE5CcqYS0eb
wZaKyRkhuGniFu9mHHVBAZ0IXkhWAsIAFb3sGuaPJEXuEbq/jslZWQKwykAFEigIGN23cYMZXw3d
8IDHPRsmYqe7s8pAjbfBBcPjNRzcT4troRrku1+Xdw0ch8FPXybTJq39Z2jUixcBuB5aWJnIgdkV
mWW/E4vPSZ8nh42YxEpmBSggslwxM82PyhSMqIKFLrapCMbycwJBXMJhxvSSGiAjRGPshduBWmSV
kRAUOoaQoGYqVbjU92mDGs3xk8ch0lcnQkJqdg7pyB3RnOzg2cGgatnJRJ8S3LWe/TMvyxbXvce3
QX32XY/uv8xv72e1jKlRGOSxE9AR4XWqmacMw8+EuHn2iDhPhP1Y+Q3b9GkdQoawWJPAmNbsXi28
QW2d/NNViVSSrzzopiupG9sRuRrT/sOE9LpNSE7gETFa/w1U/LtoyMXCF6aQdxZOsAp6kKql5r4o
Jvc892ht25I9fVvuUE8Z62ZidZKyiS4Rcd81lirxb4CZzoqE87AEeQO7XYjvPJqQHgbh3pu6vZG0
p8DgYJaC9OhiHu/FmIM70lRqxY/wXeNcVmzM3AEzsCrRi2YR+YF9oMkcrLBuGHp+bw3r1uT6UHU4
aCUFbqP/MG3c4oo1KzN3gp4CtDx50xPDoALkLP0OSyieqVz+2hOGtckTnw2KeEpAt7hbHg6fPgfF
A7KFEZhI2TPcNC3mBxyTt7nUxAZ6Z0Ql+A/i5L5ZkGJmzQbMGK52X92sjlE7YwHQDu1pGCGHDIU8
ctvQp0yIqAeXPcMgsyvQMQ+ABOj2uZi/haruZenfqpTBfF3zM6P+e0yL6iyjcm9XhFt7+tF24qMg
S91ps1cNkmHASlQQtYY0IPhwmIY1lOx6EAC/Evpk34YMnLsuVjOc92T7LVENJsw3q+VzT2voAJNR
HeYcEbrwFLJ865IYxVMQ1V8BKvnBMzBFWHjqwHC5ALyI03ItsoPzhCbDzP+BIV7P2Z+v+UqFfwRQ
dhuH8ovpwQNBEPs053Lu0x+YSNa282zkZoD92CEx2uY+CVhUJLlzSLm874bgywbS7EAqaDBpeU71
z7XN9y6bj0wiH52x2kVt/Fz58zaQI4mqgnlX1PvY06JjlhtURAKnOogqwkRWYdo+O7V+spzivlZA
KKlWUaUQWoxyLJ2JYscUMKL3CLg+M2l/pn20rnPnKW1QPk9UChNYqDQbUNahTB1NsvN8sg9NLKK+
rJ9lErzkEjq1XwXPtmG9EPHwOzDqGLUPORVahBcfgHic3amHY+Z3x8YxDiMvf5QX56hqLqymNr6B
z9UT1yH0V76J+9xo92EC9y7l/KawxpJKG+3a77kN7KSdsLlOwzpMaOZ6ByM3mjvTTSDipdimLQiI
YUUeuwj3mYpP0sjuJ2m+ZSXxcNrcEn8AkWrBIYJxtTymwC4yg6pvrkGHURV8YGKm68G7N+Ehjsx/
HLkEMRjNYxeoHVf+Nh7dQ2MdB8cxAY3k9sU1IbaV8QPR0dOqJ6uqLbutHHMytZhqokw1JzRoDgrc
YWzIlJjS7WQ5BNDozZjXZytj7c2vSUJr/NDlsCxDy9hg/syI8IJxKUc6h2gAoT13C7aLELSCGfM8
gIGpDQaf1CsTgvNJiWcLhc9kpudGgy0uI8QWglqwIhvZoQNcywl6XybmY9+YNyedD6VJ8s5korbR
WUNMpvPTd/61bbrn0QTBqkvjQ2rr3S/oA+sFEj6gLHUVnq9AZxypFYrvMVF7Xc7bRrGwlUmxDzET
jkVkb4fGnddFHL+0vsTxxjEv4TSE40s65S+WJk+EXT2HkC8W2gynlFbdwYmtzyGlJwP5e59QlW/N
IdjOHESusKkCIDoxl1Abhb/gTpvZt4rcn/+n/HJ+TywyY6NZ/EWB+1wZgd4ogbWUGMyDn48nYvou
WTJ/+UaIyGX2X/wCr3rbxEfyVXcjZFJuPkxQI5QzFXtvnT99VnP0yIxvl5MaWQ/dPqZXQ1jZPUE6
CsGYhuuuLEdY9DCPDEzLyqputlu8iKLnRp/GT7P18v2SNN83g4HqajhEDYfp4C+9dYq0ox2ZaUEu
ZvPCKLfICkyKRoVmbqHXlfOqkuGmtYdnVaSYx1NYEX3L3skuMRTGhXWjJl5y5qqnwnXY2yJn0tYp
Gfy3fsLiGGbZsESrcba15lOjW77AGJZYFZUXN/Ovdj44KwoKojrGgWXFhE8GtKZhsKH1erqIdDHB
1pZ5i4OyOQ8+kHH+5p/BYrdb++6r27OfNAfq15ZO/04E6rWAQREMEAX0yIdgCNFsTdJZgywnDHlo
/4kCO/aAAwZADyAbv6u/UYk8J8Zkr0U9QnGUN9EPn2VaoQEz6bftKN5HQ8YwqTw1MbKLBJX7TEZh
cd+F9Y9tU8JkEud3oIaLNp0PHtRvqlzN4qcGjcSPRkvB1zr6Ew4EB8hglTD9g4TwnNidd3WQwuOf
ygXXfw4OzUtDVGUJUCeZexCcO6M3hvvCjKndxzBmd8gYPSnApZTlrmTamyTZXw9qTpDnVXQdWQzk
BgHKNCoWTB7EZ58s7kukXkl+3Dh+cNT9d8P0ImRwi502CXla0k8g9mybUpaUnyBmHiNyuYOS/nXm
6BV0712nWeKUPCZRtC0rLMy5uhjd9OWRgJZ5FYD5jj3dfWAa11EPW6NT9yLFvYL+KOIL4895CnT7
YNTOHaT8Sk8r3ZuP09SfXG+AMv0FOWttLNINltiz9L7sqDgTH7yrMMX3ZAsMCG/XDmkTRx2bxa5G
S0fqaPvd6PqXohiHn0UmS4+fbNMlsCp1rMvjWLusRwEy+UFXn0bcnA+9icDE1uDJmCkhgAAu3lTu
dPTaPL3Vbl1hIFZosnLyS6OHbAaPC86/rZjWEkrgEh7bLfCOkQOmxbXi0nDGRnAzyhAPsJJ/xczO
K4Pt0UBGAXKF52i6WUjOUGqxWuUjPY90M/61WiT3n5w+RrErAM407+6w7uprO1/NdpGf0EQ4+5Tg
8wyV0gqsXp/uvFxsIJmu0v4JpH/MJl2yTalfZu/g6HfLP9SK2IVCbfymXIfqS0XwR8VWAtAeSYLy
oj2wybWZFZtQwwcI1giHB6zAJPx03oM/PHaoFPQnrkx2JWx97qrhFVMqA8ik3cJHq7oLSCtLgXjf
z6zjluiMhf3PM4TgdS/xCLA6jcsna2KBikp1SUm4Fv2Oph3Pb4YqpIzeImjYoYse+zbqjd/BQYPd
MwNagOejcjyzyDiTKwVjTr9vOZep+krwVsVhQLv5J4BPEijAOOg3wkvU98UqRV/nWsk9o01eWbp+
TlOPPV/A42tF6SptWJMLromWd1e01xzZn4vjMOHvTLAJgERBzcbQF+zmV89ui3TC9mw10IrVoQ74
PKBPf8bWsRVvbOqJBBPhyXrEOLpme838nexVVvcr6e0KiKd2DBUYU2B0UCDNYeAkb5Pr7scGIdqd
/OTrMWsCkP2NQnBJC4cW/jQyGbe5RFnx0Wmp5H5Z/tf1a0VyQMxmmi2jIrJXUR8SlgHonV3bIS83
iY06iXqFxht3C5dOvwyeVyUqX6N4hels8i4QWeY3H3F85DHu2h2TE5LPnP449ls0P3cNG7T4TlAr
ldXv8tnqU1WeHXOBaanqo0wPVvugoYR02DcSJlyremQ9Uq288tLnD7E5rtBgmb8NA13QB9K6J+TC
6L7HGc3HVQ+PmbW15c6JDBLKdjQZd+Y/jybeZShsenvVbHt0POmy5UGinF298obPLQAoSEsbw30t
CbzQ/NFvGXqGNjkue3rMq8hnS+e1bm9T/VtlmEnG34rUA5/GImDeQ7RYw1eYVYc2vdKZNdgSwgDh
ASh90JdleWczf6HfQXZSnNJpuJlwGFUiji5NAQ4ZrkHMCSefn2h+qvNTGSAlpWUAHlTze8An8PAL
u2+Y6Wf71vgwDl41NkixqYKD6A5N+9Pl97O+zdYJ+wfyUN6KiOrtBuyJOIWCmZuo1+bEGRzCHp1h
JubPkgAKUB8sEJkeYfzxgFt8YW7Q8SsV8TIHn/eDvUmi9agQfO/ndjdGVDI96uy7oTLuMKnQpaJ3
3y3CLLYeucvdwNNXJsyVkS/KtdTM8m8wICzo5f1XmD653qkwJX5Fe18uyAy7xAXTbXw2l/rapx8i
z3fzAuU3uzuCOtDKSP2/rXWJ5aX7LsSlggNVB5dmefyYp7hrU/1ZxmOibsb4gUeywLGKEgEY245D
nZCPLP7K6n1tvTAXdDhIRptnCURA9sC/rV0P/4tC6EgDh7UjuxgJhNjmXITkr68N1koVnbLb+9tA
o0bZmChMxZfTh0+F3HUOfwAWv8kGcE3VgeuOxdNdMl0nllK0YRsdI6LrwaVXT/ht17WBA8NmiZSQ
NeWR4bhzxg9IJFuAASsf91vkUMC49JIPjfOokk0U7FIgDLN8tMZDz9RjXpLa9EuISradG+7PvSuW
pccHF2+cfcX+th7hC1av2n5VCLzEc5EtNAk8DqvCr+7qyKUN/oaGlvTbFPCn255c7piFaEasLHoH
aw/hg/waKTYSPpgEEkHvOCVgVuDz+/tWXRP5ljBPkLBlsvzKWgyFyVHMsEyN+44LeexIurLXffsD
LtRuT2N8YYGdKVRKm25AAJ+wnFm1PKHFY4zumutRBv+a8RxP/7T1BTK1RpurmLRk4zlXt2GQKGv3
6eKEHY/1BGwvvo5d8xhV52qYVyS67bIUmD4sxvDSJm9R/C/A0zCmHxGvFcdWD2zCqM6d3AEb6OMX
9Dz2feo8kHIT8JsDAQrU1sRfGPH5NNabZf4ZVDLzOrDeaWFtqNnyZIz3kCXRHBTjdsrxyDwMKAIH
jiNeMaItp+xNRowLSX4bH7ySmpZPJDvUtFWkiuQags1bs1wYTH6Zjd5lPN8q3FLjHRyihuJ9hURn
utbDi8k43vkWGLTijtzSJwj4d1azwAtygA1V8Bjph3LaOlTsIeA6+MHWuya+iQV5I1F6IiJ3jrhc
iubcoAAUAACBkXbtPseaXMwBx/oxNk+t89OIT08ceuIwUvLtHJvNy8b81DhjDNSN+mAm/0wwMl3x
KPSrJyw6XsA1DpcHbhd2ryVvhU1wZtweNPmwQgRv2UTYBrDMdN57LthohrSUznG0Nu3XVMEhODa+
3gzWay4k4rJD6b63+qEiq8R4L5HYhLTnDeFraNJ6onSmhQdxHhFB4pYvJQkuNyfJ1hZ0Szc8Cl5e
WEE0amuLCybvrqFEE8Wwi6Ol2Mqg2ekSkD1PXHJbpBU8njKyMCbsF5ZUB8eRMSD29GpA0ozXAdBx
cazpyWX8Qbyayo8eQM40vaXBS2Wi4jJeZL+MrJjexgGRK48GiAfW6PAL9uyROHg/HSMHpmWh4r80
yfNYvHvBa9ewFtpbLOV8DjJn4N4dPh0m6QXofawddDsVReXFzSsESN2aULht6zcrxIicDFAtp3M3
9Wxjql2bsQ3dGkF00Na0nZjc0pXS6r8rnsNm3INs38262A3l1bYxD1tXv3T2WgABt/atjXAH2Hy6
t733hbefQq9DP9Z472aWbJAvrjRqWNy4M2GKvmJn2f2Y/tXBAoM8nYETqnksvtx/OKQaoAdg0Dr/
SURfrcSxhREzSCBwjDiAGwCFOK8XMZQ7vHpwnIbY20tV35QZf4Yk5vi15OFZjGZom9ARmEjGfZ8Q
JHbBoVL44+Wd7oILW07iLcajqMVT2zMoD3Bz5ItfI3GTA9yLXUzynJmgLAaSApH3A8UurV8BH9Qo
wduq0OHsdtYOuw2DGPiYqycf8k3jLqY0oq9G16guqlESOmWIniXIntGHAOIFBlUYcpV4wb5d5EVl
HD+hWWZvitbDSnDABt5ugtOA71yfDAco3bhwDwQL41UdWjsn9Ha5HxJoFqa/6LtuleIB8ts8OnRO
/TzVSN0CpsIPnaPDg4zhAk9RQKB9NRZrkXTVW9rWGLYm6OyIWydqraBLvsfg/wkI9JF6Cs5D4B1G
q1r4hzMGa4c3wLJ5oyvyI7Qzx9DgO+cQleLB86JsHxZdfew8RGuTLhGSOsZF1e6bb5ojyCIeuaGo
GLFFrskpDr8c4oC++vy4d9ngvhGVzJLRG+ytOzrhKzIHFgtWC0J1ZCcLAZH5jXecC6j+6CSp5+bx
GggMO0Vlecun+TAouzsZIqpXnk38lDdgo3eleWXISz81X3K8DoHVUG0M0ymh0MsLiVnGv7cCBokx
pdVKNvipWSzuK6zEbWp8WRYuyo77A+EAHWq1MhrprouaRY1i+1HYvLIy6QYG+dBFOqB/LuEpYAYy
NR1LH0zn5Pz4Ap06sEyu2RavuK6t3Sgda4/sZD8mSzRRenQcDxBRMGKtsPl96qK/jlb2ljA8wevr
H2aanQmB/mTW7PBwhk0L9ZCrVrMhVz7gyaZbsgwyllQVlEbDdcmxIJcAg5SPaWUCGh/G6R9qXFKB
SXHtnJskiVOkkJiTFoRZScrahKDc6RieqI/E9m892r8YC8Ja9/2urbzfcs5+opr9CD8bG50R+okW
X2OMvc9mSVC2xlfbLvZw8U+m0W9siRflgEMJKO0tccnJ/erQCmjZALxTl9RODm3MNy6Ka+HHoDVi
0ig542br0FLY57b/ingH6WNQXthvSTbsOHra4oDjcNt7tOV+tE/BAycpfmqS2WxXY+rUR8vTO8sw
XosBrSTyH8RnyTptADu2GChmF2+JW15pjiHCuelj0ZBgnrXPiaZf0gGMFYiDQtPAyM88FC1oFBM3
eht6FonBpgetQO56fxqMX5g0IwYNR5fO8G1Yie1+RRmy1H9m39UduzXQ/5ZBMlZuEPw4YGiA5GmJ
PGMVUaq+pOhSriozuY0aW3GTtKKewSxxPbOaja0qZ8GlA1BKDDMIWiEv0aN8xOsXxZWQ97HyHaDA
bRGCLlxZZRnY5EtqyBrcp15ToYUlb75hnMWVpnKGX3OxiLAbydd2B/CuIfIYu2xjs9Kc2U1/TwmN
zp+B8pIQB2/WkgApW/Rh/x7y/y6jgcCMOu9W914Bq6tIc3ZWaH/DjqJBFFPlf8Shi5CBIZgX1/f0
uj0cUeXrjLPBA0K1LHk6vip7ndmipeEHLkrT0LKTYCYyzybjIKZKkntF9SwoT0NW9GW+rr3CGSg9
Igr9i7aI/gbV5vVWtdJuRErFEAf20cmGtOAWGthRrLVvFbDocNDFZBYjri1pSTPkjPmnDhgxT6vS
iBXjsQz5UvgdOuwjig1mOptZfkLWMDdT0SV5562jfAw1YUROiDwX2EdEWICKw9mpEQr2g7UHO6no
B7ywIl9j5flsBQsePOSdMBXaABBsNY3qb66lKT+VBeUDvZyRxtmEmrLpoXTb+Rx45hmB2Zh8+ODD
iE4Uo4oxApZBHEUCgHFksxI0wnjMf5uudmH2ayONxouR9Zm8t6cuXJrutPYpPHP+JMTL2ewsISXR
6DbVZ5Yi5EOd4kZIq8vJQ9KvZjGw9ibjgYnpnS1N32HnNhTpImlPvPQps3DS4Z3wwUR0G/xtwUQX
n0zFBE/F9G0ggpGsU2C5FDnx1QuqEGR0HxgZK9CRw4Ppn580f6Ob5uSgikZNwOXiyJwQqTrtZBGX
4WecfsMG4rzvPnuWxIXEbsBPbIJhrckPrFXbtwXFQhnktphRGhTVeO951JfIDkzTwVyP/jXPt3k8
zXx7+OC9cHy2yypf5r7O6IfvbZ8mGO4guE3Jv8TzU6yompu1+3FRVGI04+xoD1MvpsXLqoPGZKGm
I2rDjRdj54gHwu5ZTnr4JZkRyr7PNHINtqWJ3LcldvLh6EmhSNGa4tRjm9wJNwHAWEBjyST0eCuw
yIUxtDTFtgsqNb462Dmw0qZ2mrnokKzK8yhtRpSnAgV4QAwbWqCEU17OTTjG0b4u87AHPxS1Pepp
zZIGfaJbmfGGH7Hx97Kea9YtrSsWLU+BCTXqQZosOP4IgRVgnq5saEox/ijKxrZtesh6DVp89kKe
DKbXwteRFqdSd2k5brQYIl9fDMvJC3fdxVGjsevk1oIFDafcrr56v4vmBOCTru0PmfUaqatpGIXB
hBjEYGaveeMiBiGIC9re38ikSeSTlmGYd5s61MqwHnPI4mg4BfaA7s9kut8VT6XLxrH8tbWI0Num
PCEzUH0jKZkptHHi5192aGfmJcpiu2bOq5wSfdhQ44KGgWMqG6v/JLwiWBJ9tdu9htmQyWmXNYMM
RuQidYz6mLKhZ2ZWYfqzOZlF5d6HQWPLo1HUJUmKkq/yebR6RUuL94xf2kN6yy4x0hEPQ5GkUf2O
SognbVUjEOwvIeoX9GdttgX14j1HhkNE0mizB32MjZggi2n2Sqj7vYSSzBmKcimYgqXEjDvmf6jH
ilPZ+ajekdn5/a+0c4esT4+02fFt0mNFUm/QTpImqZvrxvxjnR7NF343HoV0jrLkEcqjss+WYy5T
A+gjXOCpkc7ZLs4T0zo7Y8O1XnOM4zNMXfqhuqXH2jBf9NOLsP1lEtg0gTj3bGXnA4jjFpoh//P0
NLdJfuMrTtJTEjRO/+2ZcpwPhkpyCF2xiWEJ0rkbPk4MFjz0EK1Z7q25KwLAIm0ZdDs7yg2oabmg
wfXmIoG4WLWxy7x1TP36hplMQDn0VWkkDMPmpu73CCODFjZtinEIqzyLjlfdlhpfqUD3GGwYmNrx
2m6b2Te4SLDHfQZzxfSUR9hixiAt1N5MJKY5/fOcohhwQCVR0jyhCy6YJE6hID0qkplfvw/aTqim
+Y4Es5Ammgf8knkYomKJymhI2BuhU9gXI/nmWMjVzLPDHHPR13mtoqAhzs3JU/6GcFZ5f8yg04Qm
ma49EzLgzpEO2dHnhjtevIBZ9pGXonLZXfQNLl5KbHR9VFeTM/2IuicFPgrEa4NyD5FemnazdxJ2
mdlsH7IyT0EnBWOEpnkcJ0D3MBngt22iJEShUlUwgHikp43NBg+aZQTiz89nukYVTFUSoxrxowDY
SE0shRo9O9Qkq9sCaGvRJF2CSET1OTii3I2z3Wj67L8Lh8Nsa5HE5e187Bzie+yyiCncwOp815ak
BJ5FrLDiW8VE9Ag3EQpOv6wAWXpALMKzCGz25obhd/FPgEu8Y/0S9+GuFpGcToiyev1ClEiGuavJ
Ssh6WBlHdFKWDDk8BNfzw5QVNuglkyBQhlcqKznlKpkRdh23/ywe6IvUtTL/xaVuqLQaRxYMbyyn
MzqgTb4qtrVtYAYTKSoT1nK0YZc5ADvwoHvtm6dqEAPnBc9sfSiturZPdTSHFVOOyGyn3zBsWFIm
1jwxkim5HNfSF7xRTdhqVIZZazfEhLTUssKey/QlboqyfeFVVelq0ILENj8xu+HKiT2lR4QUIWf1
6IzzuW15x83Rq6K1bj1sr9hUuueysSH7ZH42SgJ5fIBko+8mBBCyASIXt4sVz54A7upUx2EcCH8t
2EfFZ5ajXYthUEEvR7WIOMfNnGQ4Wg6V4t3o2F58McqaNc3AyLLfND1b/a0dGsY/03bn5W7rffvB
DMMMbX3Vo+WBp+ZGNHuVSUDRUDLRbI2i8b7mRGa4Pkpv6B8ZwubBrrA9DyWr57WcTU3mo2pTIhjy
AwS3zt44vCz2KnMqjsVhtJTDY6gAJ/7H3Jktx42kWfpVyvK6kQ13wOFAW1ddMDYuwUWkRJG6gZEU
hX3f8fTzQZndIwY55Gj6ZsosyyyTEj2AAHz5/3O+U8lawr2fkoSNm9fKp9Cp+++9V7R8nNAiE0BM
vQfTJR/EBRcTX9rSDivioJjk10Y70DeZNFo7IthqI0afMSQU0xPYQ9QLZ4PynN3CIJ4Q7hMXFHqk
90pUW0d6mLHIpqZGDDhRIp2OPKdQyDdaq8JiVpSDuxRInfjC1tmoViVQaKI8W6d9TBrbptUHIGrJ
5nCzlGKQiL2dW3Vo0gx64+JaRnJEp+Aknn09RzNdViGQTl0mQFguZenH9/hFgKtYbRxApq+yCUWH
JEZGoR3/Vjn19En7LqYr0STBqfY11e6ACQXJGtp86rxWVZCqFGhS16sCHLePt/axaGSSrkZZ5Pz/
1E/fkcazwWiQ3ifbGGPevSl99eCJEeM+jWXydpNqiLCWBExUYAlk9wiUzAWkkYUISicKSXcTbdVr
6IjVU5SWhOyoMg/x1NVRgcyMrSWAfTvu4Oqg+CSw13ZCkjYRy0bHlrDhchqelrAmISnc1HA5ia5r
cdVBRYI4t+zZeQoMZdkp1UkXIKNRD8a0nphl+MXNkIHKsZI2O84br6DQyDw+bcZOEE/SYmbPMfpo
8oSD2pQsSIaLg5HB82CTCwHHIJKeAjSPmcLc4O+EsTqFEX2ZZogJpHcgQuB01GbeU8er28+jgWRq
k2UaLjUuH2Vsmc0ddx+zvx1WsQpy7yQMVPsdYH+fE/uN1wzb4aQ4GvFcGazUNnpUI0S1AKgqPy0z
VwOJBq4LN25InPCazYsNyybtLfjAhSRyObAVoBYUT5qoyiSEQ4gzkb2NMqmRbqc+Nasv8JXydtty
DEvueCDz5hKPUR6tPdswUf+GY1Yfu8Zg1A9OMZCh6k7NEH6ruw7jrAAkHn1PA4B/26IT6HbgnU0y
Jy8DXFdy5QFO45mf0e3aLtuVHieLSJzKPYa5OqW3HiKshHWrdPp9S+tqOBl9s4ifWD5THpJ5AlOD
9K0PaZiyIzD8fR85KAk48OiiZ1tYg06jqoPur6dKtqC5xTRfjTYBvOQUztMICreJi23vKFl+cmut
LWIGvBF9u1d1iNMT1HPjqgB+RG+mzkKTPbYGKc2DHjbHPsCe6HspmpwNQhUZhAeEJWlfnh2hn08y
F+l/m88cS+PeSK+HvjQQlk2FQLgm3VFdkjChxx34s+w66R2pr22rRSEL8zp4YEM415ue1oZ9nPa2
E3wJwIUSbNOaZklzJ6xy5oVx9GMfsphdDNGuR10HGrKrHZANXjqcq6Lvoo1dhkV2gbSVymiES/Kk
TkdR8pprquaqU0B1+ypLkrNqqHW7i1ClDMfmmCchqt8gw5cWLBPX3BU5TLNZL2kJ6ZgU3iqtrcHf
lCxy4VeNMNDDx2dnNGgTwyu7L4hRGvbtAQYP+jBjPbVISm0N+RigDLxc26LD+W9+FOG4LJn0sW+t
mUFp7z5V+sZuFoRkt+oxuARgGO0SQ1aCv6pe9vgKdUaYIlZoW8r5daWP+HpA5IwgoanczMltxXvc
IeJKQ0RzSB48e1z98Y9//9d/Po3/ETwXV0U6BUX+j7zLrvDqtM0//7D/+Ef51389+f7PPxztKum6
UluOtC1ToEXh508P11Ee8IfFv4HC6NIyxBidwsUE06JEGK2zxG+to/cH0h8MJF8OlIGPKQxNdWUk
XCY+q83Uzwirgme0AhKXA+4jeGWYc0Dr/7OBrZcDxyKcAkRuBXrMhF1yK1JChxpzpAhYJEVNbixn
ItaxrCni/ftDO+qti7a1p5dbLLR7cHddtmZB7bGcC2doKDwaxrY0fCgRuUsqbkhWCgeRBS+SECFF
sZFWgVzp0bNOUrtPtqEuybTkmaSSY9+6vKNXPLqcAQZczp5Q8WmHjC/IC72ZOMCiMyag0OlAHBpa
X7JfP6M99KVq7Ruj5DwLYxMxLKhoQwc/ppxQmVCjKcoTg9NF0i+EwNsscmCrUzYQSS44qeOqm6Og
Py1tOv8U85llx+Qx7sqbuBgehQbhySkA3T4UdAufZjpapJ6H6L4czLDtVWRlz03qbZM8QYBSkQCo
MHFHsfmpC+urpFFfmRVJebOa6/fvvTA/uPcHDxwVDsOZlk8du4UHUNIPBnIuQ6RFvEo5UAZkVz9C
9qqC/kgS26iFQKjvKOfypr//WZxXH4V3y/I4tNuWcoW9PCa/vGRZO0JuSqnnlmbk77o2FOe1ZcY7
EkzyMyCI/clvj6dM15ba1K7jOZ73crx+DLRpsNNHXNHXz1SRIHQ0nGHy3jcpjlfB5/fHe/2YW7+M
p82Dx9yjv0Kpg0aTqCDTkQvx2RgJ1BhirbbvjySWX/VyvrK0UI5wuKNUVg+HChpl0zGnOd04IexB
Tjro0JHjHVuWJU8Q2kfHgEUp2wurZfkKIwrlUpI626EaXr//Yd64bG2rZQbVpis87+AJGycxJMVS
hDJdHe85GrHBpBm5VclofXTdy+86vG6HwqJWyuV6zIOvtKqjqjEghjN99tN0BKTgEbE6EKG6w5IU
8F+UjReG4+ERgdrjZwyXLB2Q5FaBmKvf/761YyHv5x/L1epgSi1tVMBhidKx0w4x0kMV4p0VuMVj
JDWOc/H+bX7j7WHTYtl0YoQStjx4e2ZJMzGn2Q1/t552lj1Kwrlh1Bp+112C+fE274/3xsxhvRhw
+UC/vK5GJ92sbXFoYncTz652CyRmrNVlr8yNwgqwa4IxWY/o05dak8xPEvSMH3yKtx4uF1gjb6+r
pVTLevrLh+jRQaJz5R2WGQ2eoo/LMw8LxVeT//zt/Qtenp3DZwsVgPYcFinLkwdfp1c3MaZi5BRR
FzZnVhaiOw2DEjlqgZGrI8bBCzGK9DEOCagI8ur94V/vDCxXaFwSHDUpZXjuyysNk9wpY4vluKlF
9xQPtfjMSdHaARxG7mYX3z1aIF9/f0zJgox4VToAbpZt0S9317ZSpZ2eGdnvlGEj/eu6B2hjs8L/
XnrYdj1n4UyY2nc+2I68NYPRaLKl59g80uwLXg7tFg1Lu0XspOwSXAV++6OwUhxPJcgIduNPNZaw
H74JWzoPhHkcN8DqUtfuPvgcb911xfLAXMpN8NTBHXBsmPZ5NvExhG9/M5PAP677DkmVdKd7GY/y
U+Jhj/n9ldB16CfwsHnMnNbBlBmrKs2HUgrYbCHkxNAYosueGuaeDnm6R7M/Pb3/Rb/xGjEghyzP
Y+1F6v/ybkechz3I5oQWJ1lylgdQXybdlycBDZ0PloM35imXDbVkJAmJUB48x/1UKapTQBNso3Hv
02aE5NDa2qK8CTWWGCTD8vwP1oU3Lo/r0o4N85clSC0//+U5niQ+ORperLx+DleoGqNqA/ZzJAUj
CcKb372XvJ+SvC4tGEyqg2Xe0EpaRCrgdhpSdRcQTYJyvO5WUT6E1789lK1tR0pPApxj1n95Xbk/
jinGeuAS5mBdtnMmvnb0X45C7Yyf3x9q+Vpezn7KsZfNhLT57Ez8L4eqPZ76Dikm4oCGJmZVYbyY
MurVMbtj+EZTt83YcFzWHer594cWr1d1phkmAkqEpuMp8+DrswpHIvUwIXYATfZc+SkcOPOLxjnT
C9pzJF00mR/nqvI3qkAST7G/Qljywad4PRUorU1nWWWgeTMdvrwDs6qzIQ/mEjrhFJxGXTWfjDqH
WjXWsIGV8jYqbZodKZQ18CkbRprpJ9dCmcQQzV5Aco6Dv89XNK3nvmTynPAhO9COfvdhd0CJuZi2
JB/XZvJ6+TnTsjQqXCqcT+HoQHc2fCTFPoAVGgGr9+/Jq/eKodjSOrbL7YCze/DFdL2PMgjeP3q0
Sjhn3pTA240DF3opFrfAOXt/uDe/AcH521Umz/zhlS2nc0V2Ck7zTOznkCYWTd9yJmINqRxUp3xf
EKf7wVy8vEMHD772TC7U4+l/vQK4kd+Mc4ERAdcLvZNwGr09tjHvoxXv9cWxxCgWPOYGV1L4e/m1
cRDx2HsvFZpGkLBSzvZVNhJlQIjKeFbphi1rGqIQ+91b6rAlJ5zC4p5y/w4mqxojAntms8IrnAxr
06/STVuZ49qgSMPq9jnonOqDF+n1PurlkAcXSqspj1uFi7ARnzEHVWd8ABzF/A9LUo6fxEWnLEMk
1qwg5QfX+8bgkmeWaVlz1a8eoQn1AI5mrreuHSLwxC4zblnwEJfUtM8vgtabjnB6Gx/sHd/4cllj
FDthLdhDHlY4OmT0EQUmrjlqUTBXo8k8ga9lCtqdiYupWcdji7Ti/S/35zPz8tl1LWk7hKGZSluv
di90pMqBPSOt+lyeWpAu1vOIVqnsCTgBD4Swkk74WSsNfeUZetjbNLJpnSo0Z4YLhYdy6Kdu8WC1
bqk/mKZeLyg/5yi2do6QfLzllv2yJkPRUCXx6BVgU6xmNAk8DeQlRITWPbWVhpTZ534YrIhQs8tv
uIkwbb9/e17tRJbZi7FdTqds6dXBYdGxC/Q1oBXW4UjpgUTcHh9xSxe/As6dTtFx1uKH+GDQV5e9
DMrUzBxtmRZT1sFldwOlqYDsvQSp26VERsI1o1+DhWeeZb30fgAjC/aG7uLH9y/31TPIyJibhbPs
vkwEgC9HDp1hNqqBMHQ7GeSOPmJz07mQbrTfkiqrSpqOqtfDB2/7q+mTfazpsDWBaMoLcHj6p5YG
sK1tM8CsDZjUys4usIihkHr/4pZJ48WTzjDs0PG9cTKi7HGwOHd2aaVtT3eubpYcHD0N3SlGvxKI
Gpqg98d645Jsx7OWo5jtUMY5GKuUYQ1anLGCuDX39P30cc+H+uDGvXFFFMh5ONlqKNe1D55OL2wk
zmeXr0voDILr4hpTaXuqq3z6YF19Yyg2Vq7J6kPZTR5ekA+VAdhMB4M/ykgSFbWPsDWUuGz9+fv7
9+71uQ5nvsVj4AnNy4c86eVTSKgAWxMbi3olmgEFIqEvUZ1jYZpHGwkEvPAYm+jKbwRu+3nBmGAy
h15gcBp6/6O8/hotDgTaZOVzTYEK7eUnqfEFQ7aFzsa67mPBtEgeYqdUdtX5+wO9vr0W4jxOA6zq
girFwRor9YQCJad8O9Q9lNQuwQEfd7lC18yK/sFj83pSo4XGFMPX6SptegeDEZADNrKOSISqazjF
lpVO5xP8h73sWtD4UQ/t9v3Le10I4itVlCaW4zo1gsPKU0DPyHUGjNSx6TfbZipqiHJ98lQ4VnyW
OJg2OhVh7ZkmgIcOHrYhx6jw//Ih7KXwxfPrWs7B68KuUTZunhEc0ToWHNXZAOhNExlag7UperSs
2JcBJUGdP2attG+z0Ux273+IN+49hQJPeKAWOKjYy89/WdIiy+x4DgIiTui+9ydWYeXjN5MDBTFD
UNgtCTtKss16f9TXK8ryjWvKJKwnXPrynP8yqqFUMEmJEDxk1COq+LCyphZZ4uwPyacMItRJVyXs
PYY2VPqDl+itS2bXSmdsKZC4hy9R2To95D+WsxS/E/HoZuyCxyqybIHVoVZqFDnPBf6896/5rWHd
ZS/F3pXkT7V0NX655kEEQUKrPYTIbMnq3DbjIrwnHWwOLtIuyuJd3RdaflBhfWvC8ITUnuAkajH3
vxx0DhTiZhAs66xXuBvRBwwnAtts8sEL9XqhtjgCuBRHTHfZoRxMkb0oxhGycbBuIVOyDxpGJHy4
D2fi+VaiyglGXkUNBUC26T1d/A++0jeGZ+6g2sXKw+MsD96kYgqHAt0m58ehJxZw4UaEWYy8sZ+c
8zFUT3ImROj97/ONW0uxXlgWvR+Td+Rgb2JkQnhW00friiLGLX6SbkvDvPig0fjmROzyjnC+os9/
+NToMkrRiccFioAm/JQVhMojznGO69A2vr5/QT9LL79sSBjBEnyB1P0153DHO7iiARe9FOGIvomk
Qif06fc48H2FGhmzOdMj5nIh1mD2JEYPbw3bEvSxO5I4GPZnwv3dRt/PD2RzrGTZZap23YOvNSGH
Igqahe0Nx36XouH/JN2KgJoY0FSfNuVOR71xXLa8ssiPc/Iv4/n3Hq2fn8FRaqkhCc80xcFNsSsU
B+xBaClbHEhma7yTdXHt4LDaeCjBWTr93fvfw8GDtYy4lJDpg2kKFVIevLNGkxl44DOEIlmHeT1J
vK6gn2tBKH1/oIMZiYFsFl16bq7HA+zq5YP8MiPNPhsU1DVgNYB64MJyEOvzIs89IYYFOuAIXNz7
Ix48zT9HdOjycZ5lS89W5uWIdTCWMTp8a+WbU2R8jkYN57lGA1k+DoHtTc/vD/fGBQqeadY2+okk
Dh5sLJQ9QhJTIZ0WAZrsKIEO3KxSWlEt+jlbPLP20ud5f8w3LtGVzO7sdCn9edbBNO8SGtfNDk72
OFT+STgwbeLEQ6tbRTHwl/cHO1hHuZ8cHCQHZk5Hyy74cLDOC41oSW9pZ988cxfjoF9fuAY+XkeY
3eXYEDCcWTrdvD/uz/n85VTBwCR6M/XZ/O/wrajKrpt99vqEk8lbVY3xvillc12fdeU0kJy8tmic
rXQi6w0OHYGv0CTlLpwyuK8fNqkPd3O8I/QeqXAKx2Op42O9fKzYfRuNLh1YDNjwyTW1husk77/Y
8RxeU3Z1r4JyopFKhTj95JLLN/OAozc+fv+mvPzm2b/9LF8qKs6Ow2HVOdico7wy/cKyyFxy3Th6
5Anryud0EG56I0Pwbx883IeVkr+umm3fz6IpWoCDmcnP3HmKCryDQ1bHOAgdVZ5D4cTWbCfFflCW
QeMLzi1C5PEckIt5bU9Nedk52PmTGB8i3hAbVXnmnSN9zq/fvxuvZjG+E1p/0qQVRmv48HSruwA1
ds2hqUaRFWy61ImvuzTv09+aLX/edXY2LLXwb9izH7aBPCesFRYrEOACUUrSmuKzh3r6f/bd2gff
LZJ5mGHWRF5OpK0L1D72mjabvcF21G7fv3HL1/a/X62fF7TsiSndslmkS3LwTpcYaPpZZAufJuv2
eK0c/HeohA3Ol+DvySNIog8FDy9nyteDHlwfYNAxDB1jsQeo+CGwIgtaW27O3bpCYnEe++lQfDCH
vPG6/HqdhxNlYQNyLoKK2mXJo7ub3LgyTx1JasWp4uVs//oG//2FHq75qY97KsqpjmArH/zrvy7L
5/ymrZ+f2/OH8j+Xv/rff/TlX/zXefRUF03xoz38Uy/+Er//7/HXD+3Di3/Z5ChSpk/dcz1dPzdd
2v6Xcm/5k/+3P/zH88/f8nkqn//5x1PR5e3y2wIkxH/8/aNF6kcH4ZcnbPn9f//w4iHj7x11dRLl
D//YPjTFq7/2/NC0/IY/ie9kBnE5Jyi2AiaPx/C8/MRQf7KZp0Cl6aaz1WWe/eMfOdq5EA2h+tOk
SMBZhhIxz+tSF4S2tvzI+9MWdNxMmv7U6M1lc/xf13/117P+11fztpKRt/jFO6HZYlOJoxnKa27R
JTpsaadJSBcZiRn2IQJ+0zQzL3z4ws5R5FGcizoeNNQUI16wVHUwjyzZd8z3FKh/uG4aPnTA988Q
vBbzJmO32RxBxm82mTdYJwrchljVIgtvYjX1ajkIepekaMg7UUqM/LihLH7XWKGBMVQtT2rVVRhF
ZTa3K1S66pNlFVB28EGPK3qaY4a5zlaXOYy8YZ1XcR7CNco4x2Ooum9akpTctA7I/g4XXLKTAlRG
mr+AVQ0AoY99z050DfPa+SR6iwReNZLGY42JPEuazN4FRljeeSPu7NIygccHQWb5R5hdg3v6nMSR
4krT15ktQDD7Baz2rMvNHdFgBPrWpuU/1FiDENRr66RR7lBdTQ6+gtvaqmJ0Xh32rXZrW6XnKzJr
XGfVccaJcdWCtu/IQCayPYzENx2SHHcrhsrcN00AQKSpzEvuojEugVwIff3ax4hM3IaB224q70eJ
4+kIcW92ag5JcKVENZ4GeMYvZVtAeKkoPFxAd7AQKyP7nwN9q4dcJqeUAVNyo8jCK6tBrH1LEp3Y
NILOOJEYRLRBFPML1/tSJ7Nz33qmfFSOgf0jFAa0ojzWBO2AR9+nvonXmcT74qozUtKuB6pLnHiS
S0JOAAfnUDDi2vZP+0SJFdaC6muAtZUtyzD5j5YaultN1u5JWLYtyQ0ACk/G8af1VXr8ipRwCBXm
BB5WZXw1OkH4Y9BZg02ekKf6JO4KRV4S2xR7W7pVsZJ9lGxHYTnsi1L3UgmDnKMu8MaGLPHJRNhg
5LN3PY2j52zGQco77KSEIUdoW3rbCC8TA9Q2xBfTBRwFtVmuod07ezGDtRhh7O8ryC17EdXjWZnF
7pbdkLlO0XNubBn1dxWH9pUvBAdzkaktG1r/ejAgQxJSMevnGMfIudNn/Sc7Hsptp6Ed1pGXnDXV
MD7F9ZB9jw1bEiWD2sNU0F99K4EnFlvGzVBGxb41fXNj15DnMdu32yIf1UOjLESZEGA1dKfOuFe1
Oe7jAeRGOmm5JlI22iWpcu+LKiHx1LAhf2aEqedT0e56iUPcbAJA82BzN6qJoOGBbuVklpmPbe5O
F7Jysq+xan3MUbW57gp76bP71vOcNeJ6trN6TeYO+bClNEYIqn627+qy2uMBR7jpcS/8guiEGsbi
Zqp0t3cN+YO6WQVovLYe6zBMLu0SO78P+PiGt83eMAeWYERVsokB8JyVXMLGTVS/o7IldoQ8i23E
1uWzwTkOBNxI28zhEM95Lt+mRtt9zkTkwk6x45MkKNUPrF2k1JhBd4KvxNs6qWiI/sSd1M5xeR7n
M6aBIXLX3IfyClTfcF6gKL7sy5nIaTOsviqcIseZ7iBQ6bI4sdKohqWBfSJEn4Tz3xf+fVA45kxO
xCDGc6/EG7ENrBiMtbRB3KpRRd8RygGQamB+x7WT7zitjSdDa9VPeD3mNfYcDWysiG+H1pzO7dmP
toKC1qXRW/GCea/ii9KrvWMk8jEPT0UbwMXLHHce4XlJbl3YxMtuiyZpLjxvyi7QnlGG7dr0dLQH
GH25siBXpGToYIeKvwHzLhAxt2Jv4DF86rMZy4Meze68ymZkghyQ0mFtGZ0J40RHKJYDE+jcGMji
aw8/imAirFIX+NC7S9yydnTc1XjWcKB0Ab5FUSONJ0+iijcUrFR6CS7R1ue5NTpXdJvT8Khrc2zP
zLIlSdpWVdV+tvJTbDFfIA55OB0auiJHmDlaNm7zmGFFKBFawD7zyvHBaaH15FYCs3Nws8eSfHak
yoRhrsLOjy6oyQBJjIep2galVz3nladOXBAvwQqaCQaBek7gQqmy0i2h0jooSA/NBDB83ORgocIp
5aNpAZvDRhp9LC0/lKcBkYwZzLQct6gIiCNah6lNRCF5kCeDMIlKSakrO3FU2hftVBIjwHY+dtYG
quVrr0s9QEsc6RrLwVSX6GLOVmZFE+DI7OiLIS2wnGOsfgaBlB6MZ+w4wXEXsEDVUah24BLVg4LI
8M3o/BkwGXMcLLeqrb9WdO9iYIEN5i2LYJNmFQ0OAeiTB7VoBHYBfwTICe2WvACu4Nj+LRbQMoVk
KKtxi1sN/tRs8hJpXCJgFJEnGOLJlTFdCuQ+MejDQqs6sY6N3gj3ZmxKssdZcER5zgOK+G4duf4w
nvi5l6fMP6NJVnItKHzgD6alelTpUddw/9tqOElnlEk3MXZW8RyaOWmDyu+IaTSHLDe+tMbcYLuZ
B1yL9nzM2ZAAXjROw2qs3ejYgK1gnRfzHJsUrILibDJr1Ak+3Gd7l7dx6u8UOKLoqKJP8UQ1q7vH
QdDxrsbxuZsU8gsZWtVV0Hn9XRsPxq00ufEbp5qKjR+WAdLVNgGKHidTeTEHtfzuweoF0pwk6rHA
PxYQHtGUxjXmsjmFKDETH68sEuFSKedpF1iFaxxNrYoF9PawJnRqbNO1bYXRLZ4Y7zMg4eCcf3BC
YVbsgKF2VrhrhJCnpdkX9yV+sghJmpLzyazIp96iUR+3GiADzoCiTne5nKvrKfLN48mPp5vY9326
DRU+Nyz+Qb11olGe5BOPgarC6C5K4+asH1P21o1JqI056AnJDB4vUqAM62IwK3mdpkQINpUqj2mY
jKepNwQ3GJVIKQnT6k7A3L1LE51+mk1mirWAL/QIdkZ9qvKBUPSR05UFYm0kAT2hngDEZoqnU4cO
QA83hIbyKigyezP6Zbs38WsWKwtJwY41oFLrNBuGT0VZEUxRwyjKjyIrzG/w6GTVipN2tm50wlyQ
iTI7IdKLSLCRbVd8pCDU3iRp7d2h8ihPY1EEN35bE0ZhDw2swI7VHWBZ017MjZ1/1THK6wl1dIa9
3o9JZvPH4MFrJntbU0HcxGyBnrhGbBzKDdVn0Tr5kkOBp8j1Qv86d03nCSMYjv2gdFUMykMYJ02F
x5WoR4dzuK4RDJ8RAd5dx1UmsHc2gX1PsEF7k4y2s1dDmFVfW24cM3gmiM+ebYmoqOhorRxVOHXZ
3rbh8GXQMnnOusy/EV4dYNu0yUgkOOMH5Ar32uq6FPRWhqt5qHGJsFBvesxJn0ECBFjQEiDpEtDL
uRa5cwsptjtGmJWd4nK1tgln7hMsY9kXpVLrfBaj+zwKfK3aizRJU4YbnkCvmFYZX9ZpELj2jWsR
BEgKvXvkpDwWDR2BzymNtmtzTprLpCFlsG3hV82E4F0IVfkrqyzBJ0+DsUVMkB5DPmi+juiKvs4x
PEm0DSEsZkW0gGfAE9PKhzsD+SjuTe+RfUp6EWYhRtLJKbeEfEbQkzzsXwa22TIy0s1ECwryyEBM
p3U8AdXMezvf5FlwW2YZ23iaZO7azyPSw5PY2dcju1q7ntSF6tP0Wfqt+XXmaJgSQx+JO6nHBePp
VvWj2xG7hS21fqYazda2M2v3rMICfofZeXqmqA5e1R3DelPnYB+OlD/p+jipF9OnaFtjHWetu++w
ZBCKImfnOSWgoV9bArPaiWUE1qPdeAtapBiI+zQCh/zMAr76VFasCIa0P8eOn30j97W8ALluBash
hoUU4Hcj8LbQxb2YBe5D1/B6ohUC4m7D3mW+cfG6sgqq4YRYF5IgbBMI2DTOz1POROrgHO3W8RAB
c5vhu2yqIe4upzaHDoPchfOfnvjxPJzGyGEupxgmvGCzf2EHUG98aZa8HDakPRMHM4EHoUMULMHv
niqNPUn30yOnRve5EPDcmkSgUM58tnANvFkjBqtrGT2FHpaLaM9uNX9SnmquMt73DdKK+DImf/to
WJD8FJI5mRixtaPTaF86Remy0XBseGsNYWkqz/RtDiHmCyes+EfL5IBZ2YU11iq27CTbqBvtG8W5
lQjzk49i7wLVtjoFDAP8R4V9QxBcNXVfMlX1Ox1Y7X3/Mwq38HvcpyUdWnyg3rEyuugKkXV/K4OR
DEasb6gRLLsO7mv2qhs7asaNRJK0pcGTbmefUG3fJT3KpIN1pGF8fYY9xMRNus8mmGr3S2HIZtew
nO5dgNucuNk9bZt+bs7ImfR2qY0CAlN3sDUByJ8hBRP3nteIkykwAVjbabEoSgn0G9ob9l5ACqFj
kAWk8u8axvhl07vGN5/NJwZSWe4Ul7KzwBMgRk3Ts0KnoE3zFhBhQuxgNyp9D0fULNYyFXhps9Bp
n2VtDN+MMTPvZKaHG5cwkDuXKustovDyxORAjiUWJ/VdjvLlk+E78Ouxd9zMubAz3jjVnMtSRDep
NybbhOcBvCj9t3vwS9ZNHNfqWkNN+Gah+iHIKLfXBH6kxxxrnPuq7vj2JgmQFsyDAwfOd4c7JJbT
qW+DX8+LDhjhaCT3LZSJ49mAzkntsFnVcxteYh1vYN923fGI8+KWKJnm6wAQjhJAKomenhNt7imo
zCvfTZ2bMA+7aR2UCNzAks0kScg4TygdWNVNWRkIQdgm3pPRED66g5VcJ1FdPLI3Ir00ZxLA8Fz5
THW9B/vMwFpDDsyECfBIJblxkuU+yorEHb1bp5Gli9GW8JCjRg/xbWto4xLoUH5v6LC/xzqQA/Af
0YCgBPYATbulWZP4wWTb82YF0J1LU4eAYXS+FYwkjgAgNNBZIsvZWX7TX0rHdZEZhOY5BfSEQ0Qd
I3uyM8kSzRtRO2A5aJKfybAHEdILvz6WeJE+Y3CjAHTUcsjaRGbDG/qzHPZblcH/Y73vRY3w3frh
/4eVQbHUqf/bM/yqMriPHqeHX0uCP//83yVB9SfSdZrqCGzxVvyUZP9VEvT+tCDB47qg2U+rRSrG
+LsiaFl/8tXRFadtadJLpi75d0FQUBFchA8undS/fvo7BUFEeC8LgtiJaOrhIqCFuGicD4WBiMnT
2G15eudykoHYpKXjh+ZNidYBEtXKTPzec7bSI72dNNXW9iqRDzuDNmBu3YnMaQivrLF211T0267E
b03wjPMIdCytTrw89gdIxq4bAAvJelOUR+lggkM5CuMsAwxM8kCJryA1+BRPNEwbo0WiSHDBeWwl
A+JTY/abQB7VJIeRH1vN1sYoQA9Rs4mF7Hd56hT8laFOIZdD+PXnVezAu95wCheX5ZAJlmtRAnLY
oAl2vyWzWIidrpMdqxQg4oPblmVjnwVGWlRr0+6bSKzYxXRi52V9ysLZ0NMFXB+Kfi4XMOLS8Fl3
LMo6IdeXsly3tWurY9fnzaTwkRtrIsu4pajttp/Mzra8i0CIvldHIvTzivcRi5r/VQ0j9L5V5+IY
kKtC2wXTtiPZMuvNYMLB/GZwSJvmlVUkMDA2SKlqAn/HMesQ2PutCoUgJa202Vhhq+7Ys1aUpAZS
WH2vm28Cp2qB3Ecp2bXPkkJc/4RuJWGjVlWp7bF+dvk0b2UXeuZtnQyzC1WKh65+ziG0ARJs6yLo
n2Yf5dfRnFZUljeyBsIGKD7WyZLlCksmM6kdynxBhEFrM77mpp68O6XCqgODNA7NfJXVcnLv5sHO
fMHpHhqNfRTZJUw4asdtB5C8yQGANCRDJY8+1WFvb/iy1fvcoRz9PQjxszZH1tzG8yZtQmMko4YN
ZwncV/QR3RWIa/jvYLf3SFr29MS99kcVaj/9ktI+D+ZT3KAcpbaeWWYI/ry6dIEa10BXwutIEIdI
lJcZj8hdOKYTb0WJwcuRkmrFjksl1KHujcjoqAzEmdPlT6k72NZziG/UuR9wpzSkufUJEJYjDnx9
FbJhyFUFK1xGkW4g9oqFp2ARrgs1RfKMhHsd/i/2zmu5dSVL068y0feogCEI8hYedBIlUe4GIbMF
0MB7PP180CkjgWpxTs9tR3REV9U5ey9mIs3KtX4TlR1yNTNwhwtGc2pXKc7vYeABdWybVge13KA0
CYKyhUZUq0rVSchv7iEZHgHTqvNC2IZ7FX/pp57UhTalXiQQRLvKirpEpEiS4uPYYVU8pSUEyQqT
5LwoUIkJtVj8lLhnN2AtFXVKoYkXsFKjprbG/QPfdwJaCncrinpjUGCJq7haBFOUqk1/HeDS62LQ
uQw7qtZ68I6y0DJ5+HLe/rPT8VWj4bOZ959m32fIuagNIAWJBscZy2s2LeXD7BRgY2OJhmTiNHV7
8k2g7pWCgIR+2hyWohuYM2PuTp/rpyIx2bG//4YRVWn4DRzVMzqOw/+X52MO+zSa49qrilO9MRqr
2xuRVbul3hrIC1FecLS/rttvfbivY/5hmod4A+8XxhkjH2HFxFTIy5b512Vn6nQWCb2lShbaqYEX
bsJlug6DvwU7+RyhSj8e/DhyryjGjHAgJPVxMZ3sp/gG1EaVrRr5nSr779P4vZ35GWMqg8vVuBDh
7I3p69UkQOQ4R+Y8SDf5aTuBUHXa/h5i1PH/jDGDpqdJk7nKJhq3TA89VZwciT/d36mB1Vi845zI
6W/wzav2urbA6M1s9MMFBNSAnvi+RpWBkgHpYAAenwHdqiBHw42KrH7wcu+4iBzFmS8iu/irQfvf
rwvahaM4Kn85FzoUA1hg4xksZ4cwqJpwovMCNmlU3pV76ZW6ypXPq08/+pXtk2Ai0HPrVxjlAp2k
tVVcYL2QvIx+BBiSQddDkVE+OBts3MRo6vhYTFRoiczgh7coiIjBbQd+SEafd9rMn37/qucRobmA
MJuqbAXxjM4UR/tZ2YtHIiIRM8nQ1Z8u6gmaHjNc5PYGNsPW7wHPVyoBBzTUAC8A/zrCjeSowfhK
jrGOOLEj5bEemMKItv4eZJygTTlJwefDhB5wOfwf8/wFW0a349hJIR8zERorqw+2xPvh9xDS+cLU
QG5PwKeDEaQuPzpI1EFWlkYUA1lgefQQmnMjtF+r+9SG6+io6/Jesgaukj2/9i/siR8OzYGpKNKS
HhrnZ9u9V5U2iwEU6dXC3+7d/QLNy7mB8Yido3iGvOOlwZ7vDk2Thm466EwQbWMOMtqaIKrjCbKj
lu9EVuSkE4cavpXYwRWmRPklVZ8fR/g14AhUBXkv9Pc89fWJU3pUB5at4mnrxGudeCes4Ir+/a8J
WFIdoNHk9WdoeKoLAkZ4sqK3c4ovevlI+cw+3PZYS9KEv997OGXIerMKjNAKzGY7uXD9/7BiNXnA
hPO4YDMCWfi2Yueo72tzlB/IeUJDPN20/u2FEY4iQGljj8/pRakiisBgGb5HaA6B0BWRiI8b1rH6
6TqiP2HnD9JNspIM9aVdnxoreb0QdPjZX05vgs54rRFykBcBTDsKimQ5xb+CYcEzUG+x/uF+xznD
FIzqqd1yy5uS1Tqdm10g6JwPFjgeOiJAIRWYDOOsoqtxlaRICS4j2Lba01Q5/c0dMYxsAL8BUeWj
DdCQ79N57HPaQUMLeshbhmHtF7k71am62+Hi0uoY371n0Ybxfj3QcmWaDGwkPX7LV1hMPSgmm95o
jekb1u73+f8gUzqLOZzkX2LWYoqsKJ0hElLJRjHOQm0PCw5zOGT8jXqtmhcWyxhnM57S4Z9/CbiP
1Tbxm88ppX5529sTo76WXLTU9JQ+wyLfwLW8mBGOLqR/DpN3POcoLKsxej/Kc17A8EH0ErkD9eTs
Udbfx5fSi2E5jDYCwCIgonA7yHPHINEqPZzaOfKHTGZjgRe3jlvByszOntrT1yHF/n0uf1j/5JoA
nXlNIAUyXp0BCkXJyQf6epjeT/x1El1IBn/8+2eQl0hsEfccoz+ndV5qMfeSHuEiXc6vi9T7fQAj
2hvsUnDhKGwgaaJJCHuMOWCIkuKSoQxmjAvf4dlnJUa6lBYnV3S1S7F+WHjfYg2335eF12Z+sm/S
Boc1h9e9IVtgmntd2AROYeNmuZm5gCTm3sVr/IdZJC58B45mOn3jOlIDhiyNikriDJHs8q5yptfd
08RsucdLA0391/klBu+IZfHPaZ1xdEHmEBGbGW1q4YideJaimV5TgQG1qweu5FIitqRFedKVD8XA
CuPS/P6wxYa8mlIZvGr4maPLvNPaZJrNE0mHwWcESzzPHmi4BmtpW6xkM6ehBUaNrvmlM/qn+f0S
d0xfmfBZIxlNSSxF9fbxdC2Z8Nj7h3wpbYXQKO6ozZt/O1f6XLlfo46Tz0lzkjOBqKJTxMvJYmKF
V5j5FSvRTsyjPbMu7JRhdY6OFtIWkU04V0lDx3sdnIJGvT8aVtHMkQ2sYwzsCtzIi61wkV06yIZf
/z0apVcYGxAHB9bGeF+KcFxktOTZ+bk9c2jZWDNEl63akv8fxnb2AeFjUhOA8MfKxZVhtHDSqZwf
8xJEWSE+h6fbbnJpNGc7nxwe8rNM+qpS0h2/RhBZLWbRoCtf2rHXmzXYG9I/w39Xnk86G6J+ya72
ZlEYYmhf+GzjscFtRZiKsw0SKFXrMUQ9Ah4GfAyOfmFJ9ixxJq1ZOMLGd7PVYCsjmIVMrnmp/vE5
ZV+/H2FnKlMKv5r/II7LTH1fa4nYn4awvuNv5fvZvfZwdHsXzWZjeL20rmbgfbQ6mrHx1hrdXj/c
JO/A0nanRWxcet6Pj4Yh54azTaIGk4TfNkqjQOlJUaKhB0V78hPXToc36S4xf8ZVH/I0wsD8Uegl
/MANpzcLhT8lzJCtxdeFfjJpTq80hy7gDg3aC9fv5y74Psvf4o1PnjJT96qffcYbbpTCOJiz2qo2
R5LEOS81p7SmtujS/j85vpHt7c69dLucz+zAOuIT0yzh7TYZHUPoElUNQGOKnNiyn0oNMN/Rne2j
C0P93CLfh0pew1MbhJcCD2h8/NQ9aIFghg5qbQOXMqTlcY0UOKrLxpAqxgvWkTOzNDoKl66V8x1E
OU3jGoN7AeVlvHZyTcIqW4NgNeygqXFAihlvandvUEw0ZTN1RIgZ1YVL5YegUD3hxiFox6DHtGn0
pLu0nmFTnUvXbfIgCBff2j9FGOT5yN/4fGeP+ywGJAbWFWjPR/UxXUh6bNKpBBkr7KaP9KF1UKAX
gw77bPQVZ1RF4ZKSa1ERGp20mVTOm70I0bBZVB+qXTgzEyBXbsV66B5t7bp/unD8jU9ejt2vAbUR
0YT+RqfsI0ZJaat4ae+Oz/67/J7iK72qeBRGdnjUT39ALu0fLkS+MFRttDHisJ+hH81QJ07NW+pg
79cFrjusGckSXSBD7383IEc814sqzTWuaaTxmPsv6SV45nif4EKg53a+mi2OC2rsGilXbYH+uGrc
+pKA6PlxR0QOIKTwEFEYBPG+RxyuHBnZ9JiEa3icIoVM18LAzJpXVGZD9L+5MMRxDjLQDSkLo6Il
E/Usk1X7/YF+ECrfhTXlKexSsXHJKTUT1yBDMC+dbeOywjjcUNX8MqPxQZ4HUUq4Pi6ArR8EK5d7
Urn6LVEhMtDR+P8c32h7HIHkqskQULua6xOjcHoXVQRuj3Z3+U48e+3DKITZzcNAVYaO9Xgzxsk+
nbWdAkr3ZGKblkNgs3AUcWlXOlMv4ygYQufOJd24s5OHuDSeBukNWu6U+75Paw1oHvWjjD2Y7tFF
2Nb9hVbIDwuTCHR7qCMOXafxpZSmVPoD0Pt6Zk23fx0zopeZw45H0cS8mK0OC+HbsTaM6Eu8Yd1+
WSgijDzoasRrFiDA7d7GYYcdr2n60WhsQMk3QDFNMrzlpRf4xaEOx9CX0FraTnDNqoctIRq9iQ0L
3W4qNjOdrv9SuL50HV4a6vBxv8STUgEMQUO8Y455DZXTWomMFGfvU/Qx75xDIF2osZ29JYdlOoV5
BZZzSpFvrHAYHTt8CQ5ELM1hhCCpK3NvCcbb5E2yUqc/mMr1hX14ltR8SgmSaQyF76Hu/n2Q8wQh
NFGgMzjByBLDVkezwb2aYam/7SsK4H8dN5eS5nE1WmGkijJHhEcZFtNZc0hW0ALoaiDMAOtXmOIa
wWLqTXTJmKwu78IfVg7PKgrRNPMogdMG+j5IcMlolwjD68OeaqZm967ATTy7IhUPjKkLctL4fVrP
7uKhvvIl4Og4nezVosZ9DLiidDWZAusiawz6q9kpuxDoPFkcRRqdo1IiKJmSEqm2k42guXw+Mo3c
Ko9u/oESs52SDud2w2vk9yH+8AmHV+Tw2EPYlNGOVg4Q8QQXLia1W1S0Lo8Wne6hgCo4pBqtPr+7
EG/8Th6CfY032o7dlCaNrxJveHEUG8nNl3ih2cICxOkFlY4f7ovvsUbntt/0J/zShgXzFtxMjJRJ
rd0aY3W7toa+rKif1kVnXhjh+V4cog6lAOiX+P+N8qhMw2UUc0HQCcAHXyAQhsbJhpBhYHG1h8tn
8sJZHtbapZn9abV+jTs60ytMvSZpT9yo02dbEKbGyUwc8vDUPa4UB+Sm3e9iJ3QujHdYId/vEgp1
FNnhLSBId6YHEnaHSosqKtEHTzsZQ1cKw1S3Xcy3c2co+v/tws6wfr4EnI9S5EhIyryUCCgN7fbh
u9ZL3z7mJqY6NnLwlz7ohQGOlbDgT7aTVCNeZnUGUF7Vnd/sOXkOUx3FYWNvX8yMz/M4hO4HAwOY
8yrNxdESquBZorQ6O3Ic+E5eejwf3RzjZKO04MrSOcWkEm0qU/AupTo/XF7fQ49X0VRO1TqZ4whs
9nb4RE9z3QCPMiTukMNiuowd+ebCAjrfMKgmIAuOeBr1JgTdvp/rioYXx4DYGh4e5t6V9MygkWqV
umhjZWbOPfPSY/Wsik6n4VvI0Sj7SFUAWfU4tOk44VKH2C9SV3OGx/HFKu/58vkea3TCJkMD81Qz
vP4t9bDBMYVNqbN03ugPG8HlsQ2//ft+JN7ACpcpZFNHG5166PPAQ00Rk4KV7E52QyFSfmvMwBDd
6uHi/fHj6L5EG06lL+kVmLVcyjOiwTc18jvVDU0MdjjlsrucBualeOfZ3DA4IK4kV9TOz66rGmJ4
n/LhJjnEZUnl9HEl6EWrI8IF4G0O2kNwOsxvEDmXLyVZP04shVH0wgbNnHGSnsBR7nGkxfXYak3M
nytgPhMdbzrKpM7lD/njtvgSbrRGfUHD4Q7lNf2UY63kKuqjegmCNaQV46Wi0AZDRVT+oQ0dnPDV
LZvyr6Wi8HRr7M+yhndhhw8n8lkctjZ6jXQ50Nf8vkgiHPAG5OVRj1fDM3G49EtrYsv/aln9L2r8
vyglfpn0M9T49b58e0Hf8v94xeklfi++AciHP/oXgFwAR/EPGmuDQMTwyan7/ltUApzTP6jfDbWK
QW3+3/hxQVb+gdirjFIpfwTgwpSc7Z8IckEe5CbosSCNhd0OiAb570DIwc19WymUvnj+Ii3LKlEQ
tziz4Tie5n4724fypiHbtQAGKiH2QbpqNx9deFXp+fP8WrBDWQ9u+11qhPgfm609WXwiDZ7rq3jV
uVOrNnOv+QC5KmG32xnaXbwLnc4QP4LMALY77F/Z8te5F74FVq0nYGmKciVrkFl0IcIi2x2o4rJZ
9VY3tavESjbkValgC8mqggt0MI4a5rV2Fy8m4H513EgVd4ADKGa0VR8hGOplvZWdEjYw1SVegvbU
aU0o83aq4AFpQmWiPttYvXlcDLm+tokew6uZ7Cg2eu4Apg4PfyVwgTU30LCb41b3hHXX0IyJ7WCr
YQJ+Q20ZYotZZHqySe3QzpcUsheq2z4EfxD+5cK5KV0ODvv4gZdZ7E2sxFFvpitlG7sTUyDbb9+w
JaeoGZoy2fC7/DR7mnmUAeyCxyPFoyvptXKwxPJuBAPD2Vdtg1cHmFBgcebc6l9x1Uiv/e3seeKk
nkIBQTzo7VJ64IvJ1pEfFWz55YejMbROQNt7wV26N0DAi5WOZE5432Dmw/S9CAcjOoL9t2PJSho9
fcgfgmfOC2kZ3s68/mao6xwWxdVT/pG7/nWJrZls1HfYAhZGsk3fwc7w/OPhssc3OobXp08b/XQ0
5paw5n+kkjq0Gsrl8MP5IGZ8daQE7gTbxpkkxnFd2AcqrpToe73bHey5IV71OhHM0h5S6ZDyfe0O
3yK+rZ4zhyLJ9XzbW3vvZFIpNcHGG4kTcbC17tGojdaCRGefdEeguIjpotUbgaO84rUWrOlxuJmZ
L1tjf703fE9zmSQrW8Gk5XMqZF3UYuxkNzE1B80UZ2omnuRozsTzbwVDcronrMWOy2AhXzf2fIef
meab2kYjKCaJzNPEd4egp3teO160jUAIYFSP5oZZu5U982LXf+pXRysakAOVrRmnD5nqj2BpBkez
Pszi/EXr1gyLOdMoJr7OvGxzol5KJ7DUSWFAoCDBbAwPxpMtSUb80NgTe/+Y4818O6NsJdp+7klu
sOlXsRnaWBdp9sGeAqXGRhNA7PKzHtIbmsVCYm0glXJPhZKqttl4+PZRhvpMAZeacbiamaXVWtqN
b1emtmgfGKoBySp4npmBV63EW39CzoFxmuHrwRpBiGW0kj4gzfu882JNB+b4GZiv6i+yx4NvRIXV
wO6GqGJlV70h3kqLKU/71fxZtNNNaVBzs4X1cEEdHL8y5FW4aFLcwfXssbNFM7uKvP0KlXszdyqm
QoP4aPKLQs2MOJmAzLxkiU4/S5MMHJqNCrREgO5/qOcHUvhmNTywM89/h7C7mlzPqWSI19VTstdT
Khk5+hTQykgROxOb+j/qjsDtwUsQ6KuorSjWkDZON/4jWpAaVphk51Fs5B98c/d4m12d3PJFNfaz
xWxiTAAXbGtLNYoZVtIg3AwGmkTG8ZqSyRJGlxYb4PrCO+EWFsT0BhkPK/NkffIgm61mADEaMseh
V7XNXivACHx/hoG7eGzNaOFDvfYdWNpWdC95p5X/cgAOIjozY/8iRzr+1g/9VXejvu9tUqRb1Yy9
0JM30432pHpzTzWrJV2UdBcc0LrYicu9CavnaPqW7IQrAJRTdEQOBjbyE/MgZEZdudMbeSW7hSd9
zBexVVA5ULHmYwHJfAjRUw2R0zhxG47jqRO8SP0GGmn8hs1H+Zz3+vSxwj+D4jvW2lwgO98SXJzT
+btnDyU16+w1s/rK6c0mNuehlbxoe3NaYR6Z2Ac465keTb29ibDb3FFpQ8PXNqOPWtCTENtObgqM
UxdFqacthn6k90Jzl7ewRr3jUO5HLAHvUae6jXeJhZFLb9JvPm5EFnng1rExFa1C1bPk/UT19SVl
NVcwZc3y6AQzXZKWl5LpUfHn/LYdFbiQSJ3n2IfKm4PX3UdW60pObQ21wmGFnYwvCcn1X+neLxSD
82ijIlfiyxEMMe72g1d69S220UZmRh40bNZ8c/lpQlryJev8VzzyGdoFA3NkNLoGFURUl+bSZuiD
9nfcsq8Bh5zmpJvP/YCRtfs/GuJ/Qo6GiI3xvkXrAftnQJ0Y9zwMtwJJzCK5xpJgcfG1/r2adjbE
MfcA2UTkknI+IN7VJj6PtNCQJOGqTZ3iQln78934nyT+PNbomd5DPT/KFWMbXnrZ5rDq7exGMYdJ
nVul9RbtpibG2Hq+SI2TkbjlfXE9eb0ISvs5Q/z3FI/xIQdRhWOIJu5GdmZO6w1lbmoF94C2AGZc
2iGfhk6jQQNGgYAj0nci6GjQWg17fJKV8lq6FTtjL3rdQdYVxVAecR/RS0iNqi1H5lzW5ZJEyufq
EtZtZMlvIi525FjHVa3akNiDd427mwNzFW+K9wjQ9vQulIzEiNnjC0nUI/KSp9md9qxwpNR64c35
q7AE7fV+nTsnyi6DRbTitpcw5T992G9jHD00izkQ6H1QMUaMG7j6UXqp9ey5XeYPTUxyFM8gdJrt
cr+ulCFzw3OhQuuBxJtcrjV6eTkla3stn37fTPIP+/fb7xoVTvA2Sfo0LeQ1MDVf1cnNNea7xKbV
OcjYqBqCpThqp/e5rq1X9QdiJPMPmVRCQW/BJOs+/Kkv/abPTspvC2L40V/qHSlyKBFGUfI6zzxa
9AjazZitSLB6Afadh+f2UfKUDD+ybTWHSOjR394jagOpsDWqP8nR6WtZ72Urp4ZXGvJxU7XQSjjc
a3sWG7iqQ4esi007sRXNCCY3uH5JiQUlsw50NA6OFK81Qw2vwgfp+dQhYyIbE9lQ8wCZ+DfBr1H8
sqKj3UuLWYastymWDlps1Qwyvx2FZsW1o5lBdxv09nFihHMjKcww3whUMnb72+pBuJtCt0TI6Zp7
USRjPeDH9ZCCA+jNpDeFd+yRvdoDuAM68yEuDVRSRFKrqd1Gti9YXfHWllYtm0m47rlL3vZoBvkG
N3jwkH20havOYdXrHS2j0uEJQ/Yhr7nnVXN/n83QdNEj/GMyGysTFrx6W/DjD26HKtPBOnmpN6GC
zf2L6sFrH5h+hwnANTn6ve2v56ij6KqixwIYw36ui/hir+LYCIRV8Molvf9AwSm1ugiTIr1N1wUz
OnGy1BoItya/IdxWor6f2fF6pjrcvIcWHNLQID2+HHzd35aP8xWm6paIJbeO8fyu82b26aY0Ole+
0Tz48CgXn6wYPYQU3r7RvR0+gM8WbxMo97yseqMzTxa5SaPL7OvrYOKp7zGZxN5T58t+AcDt6CWP
xWGpbOpFBDKSzo9onDbzLfIiTWVEdz6M49wKFJ3VrrIRV/TakRMiZ6/MlhNDgOyvTw9GkpiieOkG
h8N9fqcOj30JbB5VI9hK35f/qeo0fxYnyabVUJMCksZMoy0QeqQzs12em/v4o7Mm93nlpOaA4WoW
Te+G4UvHaw7Qkq4ybRx17d3poGMTXNFiqpZIuRW7bjcZyKo8wMTUHt5+wfMBx/qq9WbaNc/MxBB3
YmJEhz+Ns19S7dPsoyWt/NbIp6U+6BnwKnxvTg5KWGbUPynTYVJua2jSeCnoh/yqJSs/Jehx4V+m
+U4q/ikztzg5gvY83/P2VvqntKM1pLTWdKJr0g0MbaM6noz89khB/L2+Pd7Ml8W6OFr9ESN71MH0
WbbaW2j52ZLbm/jD8lYcGiADyusPajftA8ZEQkkPiBKD3mfW6S5y9xZyefAGeARUz4Xx+XQ2o/V8
2e2Kdc/rzlJVryt2+5PTL9PX8KpG1SjiCd99aKzgP1ptB623p38WYVwWb3GtTtiuc8RVmHDtWglW
p3h7wh9uLlMKaa9TYStmywSySTu7aZpXoLhGljiytlSOuyZ6UMWN+tjimFJ6MUrNmtmv6trQkPJJ
HGlitD5W1FaOXzZ+pLr6RtUh1Vvu/5PXOY1xiuz0MfaUFWI8TmxW93PV6nk+8M+VoXJjxauBUKq4
x2X4lMt67QWuuGgsBL8ogOxvfB58MeAYqi2p3T9obsIDe3LVOyc9udNeusdmFa20tYTm0qq5LlYT
PTPVTbuoVuVNzSFjpB8yptKrYDc3/KvDfbEK9vQOQjpfm9OmsXNL2sx3zVNrqAvxLbxH0AMF0cIO
rpEocDNP9a1OYT7w63Kqt4CwA7id593bdMUz8W14GdNjHpRopLvyPojo/Yi3vOPM+iXhvVfr8nx4
+8XyXTzfUHdBfcCQlM7cO7nVcT4gesSp1tkdUoE+Dz3BKlB90SEuzm6TwKI5qydIhFaPpbTYd/aR
g6EyQnUpZK+56PikFaWBzqmaLUvR0PLVXruf4COeNYZweBSaFUWTQ2pp6oKnf7K/72VXSh/a7gbF
tzAxT+V1Um3DBFq9WedcVUxfH300aBzp+VDCoKWT6MI2/8hWQrNjeErvNXdHCDQWp9ui8TjJGlN7
TrxDx7VqpHrX2epCNRA9BCHCNtBZaqXoobDwnL/MbArK/rJ6x2PiA9gq5JxtzR6jPZdpTvOeXPOf
eQ7vUwJI60Gg6K6J7Oy6b264vTufhGfmnko7f+HfakVXZo6fxGIr+1dReqWlnD0miL9oeN3TBDRY
akb2VqD62KEgb81oIEE/spFL+VDXgoOwg+hiB5d4Bb/y5XRPvYJyGixqpnxiHBInpYB/Uzv85jtt
cdoboet/Po3vy+fs/TA3Zvx1d+k99xy365vAeV071ergzp3yhW+nGFOWj+eXrvaRUmCsjY5iwjW5
yOpww8qC8XgfR7ryMmfJRpER39Q41IX6zOZhj9LS6WYS6so9Pu0yrZOtWOv1RviYuulz/xxd1c/J
tb+UV90qXVC6XHUQA0I9uhoe9+zIwphNGcAu0Bz+7UqPWxfHjcRGwRRljKk4FCBR2aUQKdV6yrMu
Wm4bT1w2Hm/UjjRKsaO3fCdRMtr5iOQ+UCgQdcUaJGXgMqdmgBQPz38QhyKVtEdfxHBJP1E90BZB
dJcfTVEwottpumima+Z5AbpuVtspDSEX47e7OUnD6ji396VBFrH2b7ghBS9enFRT8/KbTybohEOS
9L24qnepagrX/s2e1vwueQjsTlhWtY1QROlkV8wn9ZDpA7yI1Mj3C6RSO1d4Yjbsw3NM++cVxaBy
aqSdk3APuwfraMqljkIgGrJOtKweyvWBjyzqnXta97fNUrC5iR+aV9R78j/VUoFGuU7XQcOyrzf8
HdV1TVWiWvaJwasec3P+d2dPAetKG7p3UL4MmPF/5pB9tkLjpg7H61J8rW+O7+h7BF65o+Zp5+vO
BXwk7YSn5nbCXYUcQ/6HIgt/nJRv3XT3ga14Wb1pDk9Yl6AtkBqyW277P/5mwvN1sIv0FP0j4YHV
PCZw6aimXGmom+jFlfZUbpO70uCey0qKrXrh7sRHMvJsgSDGjvoD12NMegXs0TvNVqRyCSXSq3ib
AUTYaYvE3F+ROJXrPdULPdxNKC7f9gJJqXVodeEpejh+sDQ45dkshoDsSmJnr/BOvZRvSLrRTsxp
5sACh+oAlcMkcdQO1gHpTY8GNhWW6AEs+cK3Gr6aHj9KlR46ot54yRVp4m1G015jeCKHn0VZHJmt
hl8w3cwnpiwagncyxHhBr5tkokWolgtzQt2FD3Kk0lKaWqq/908HJ7OQ5atrq7DmV9P1zMoeSAT5
uW1gqeZhPc1sFRaD76ZvwUOv6A33Q4BgvKdVVrjyrZmhIh19Nb9OXAnZg1uUWG14pwPStnpIBehc
euaGMkSVmn/8EXrpqnih8G2q3pTrxC2fQj5/5k6eFW5Xq3hANPmW27F1gvuZUbnaZMPfC50cMTOv
fKwbvcnJnhCieZgUOsrHHiWjcAGgwJzdaKv5NTTNyQ1rnaPiaBdLClb2wQjhNrIvBDs3aUmgR+Hg
kvQUYZZqxH/K3fSG99BubypI34CIUmOjvQ7s9BnNephT+6vmoVryRxSdSTs5h2c5c9DRip0jpeVw
ET5L8Q22qAenUR2K8YsT+dYDGiO3aNFd58FQ2uokViyzIrC7RH2y8a3Tn+QqX8ROtuzfElA8wRXq
qDMrfkyswg2ujle5aobPw9S0V/vXcOczij9QuHzRCHfBbXI04nXmHoYE0je2dBBeZJd0vNdJvCjQ
Sek2t2FCPcYWe+sCvxhyx3lGC+8DV0Eoq5Dvx+BOJVD3VVfE/UZ0ssbELDReaVgIeOJW8njlUpPX
ro7VKpavp5kxKWxAWq0tP5dmGNmTmVGuTrKeSNsw2/KiSOGcUlYCKXq4nUsI8zh7n5chXm2Ixtod
lYDAmVdOQ835Pn5HLndqdL2uLU+Snpw2arDqhaeqfG44bpChC1byrsNyYMgIuVeccsFZPnP2d1zT
5emhJUkOb1p6F/QROCFuZoWb5esa2FHhdhM4bLLZw5rWvJNe0XeVVmVkNfy3jCJvUHu9o3QWzaAX
jMYE3tKNWX74pFYOT88WeZlVdD21fdVF8gUT6valu0tsMpipwROL8uBw0ASvv7/5pe/Il88i0ycL
RwTKB8b3sx7z5XldCsdJq/phv4lX9Wpy36ylByH2kGknA4ESugyfjw9+Zu3ZCb9H/iyVjR723yKP
gAwVOtOzsDn0mxzUpgBtwwQX+9Q9HBacxtStI7ki1eM3qQgol/bQyRiSfMxfw+yPFq6T2qkn28Oy
3/0biPi/be3/GpxB/nstNIQN0/JrK3v41//qZCvTfyBzRoETdtocSMGMff2XFBodbry96UVDxFNg
uQ9r6F9SaNI/MDpCRog/9C9LhX92smXpH/P5BMc//jkmhFT7/k4j+/syhr/G3wFIZThVUGk5ky2o
EbUPQLIHRjstkR1U3Cg5LVJSH1lNUUYunC+z8kNp/Xul7J/hQBoO+Cn0SsaWSmkUzsK81wKjSuVl
KJProC/4e4gzXY/PIQ2SKMDRsLUZcw6ncl/W/hxZWMoiXl8hVWxOP/wFKhv6Vav/GUgU1fQt16n+
zr0Lsb+XuT/Hh3IJpCLkEgAZSqNKIN7cVdfGqFFr6VNYXJ187r1puvSDXRZsgkluHIvtiR7OvKv1
C6FH0BUYkNA5WUTiQGqiAjyq6B+PYRx3AqGF+Kout2FMLV86bqR64ra1v5JPqjPDC0but78H/l5o
Ycg4w6PDBPUI2SvkL0Zxp5k/bWaNzMM/i2b6IcB80hcAq1YyDazfQ32/Af8KheSMzOSyjyi5fq/p
7Gt1FlH+PRpF2r2q2DyvpGO424vtNg1Ouxz8900RkVf+7ajIFKIsggIUChjyKKrY1pmW7A+hkfQB
OteNJL+iJgT7sj16Dd6WynwxaTTh7feoZzsFGSiE1yYKCjg/mFJl0kzIjl1wMMRJn8SGjODzm3TM
gon9e5zhtvjPbfI5pywbGdTMoAWgKcMB8eUe6/OmaKsspt078/VIPlqtjLi6GC9zSja/hzofEsol
CoQ40DeYvpytlEOIpUAmHwwZgVpx/xKGH/+TAMB7UJyCqT7G3R9lLVd8AYjGAV1YBEwVI8rpoP8e
5Hy9MwrIriCMwPWp4wmrxNn+JFbKwehP07kt7Wk0n6Yt+lky4na/hzo7nCF/TiYDymmC4+iZ1JLk
owTeV4B4AsTr8tjuhYoKzo0P1KjEGOP3YD99HTIZKBnA3yRVHR1dGt4dkprSxG4C9ZbNfuPX07+9
1hgP+0geCMMQpkdrTWikKhVbvo8SNMK6VITi6DZhVbz0yr5FoDrBMOD3Qf3wsSB5siBkDe+XMypm
JEhKUAQzPhYC1yqFcwXswiS/5MV9fjAN6ltwaOHrDnpOoyOiFFMJY56SUmt+mlNnKStqcCd8bF6k
eRKgaX5oVS+D8hLOJsne/H2MP6wS1MZmKJ/ICkDacZ9xiizvCb44Y+xuheOdMH0kJd52yu73MOcH
BSbucCCnkOxnCPOMznlpjnDvsVWOhqylYHlQz0qThZAU9VuhSRRLYWiH+wsLZvg7vx9O0HZwlRpM
H2eA6UfzGtFTE7uqoIE2jcxOTF5gFZVe1HQv6CYn2yg4FS6i2sWFGf1h1cAWmrNkcOw8V5TRTmLh
1wfpaJzqk5VJcC/3mejIM/8C7+OHLcfxzt7GjxsJgc83xpezt92nRS+iLW4c+5jCfxmhG/t/OTuP
JUmRLQ0/EWZosQ0ILVJE6g2WWQIcrRwHnn6+uLO5nd3WZTO77q6yJgDH/Zz//KKs/fgPH8H3yyBB
4LRkx+IQM26Zs3/d4jNDMw1ZskCIMdTuEkn4AxbM/f7/tj6+X+X2K/7rZpa8jq2ySrmZujWj1Erg
a9WLezRHi2FC2ck/rI3vL+n79W5//l/XSwbVW+PIXcXp2TaOS/tittd/v6V/vASU8QAdp//3vNFG
YjQrAy4xd5c5AJH2GVRMf7J0+b7IbwoRzO74rvBlu9nd/fVGzDzHXrcCsyTWWp2o4tS6bJL4typz
47SUylxnY2HvxwV331UqE/Hw73f5/cP+z/WNm9MQHxqM9W8fNlkZRtX7BE0lfbo1ZKJtjGIC9K9K
BtNB/QcF6fet8n+vhvsIXpA6dgPfzgDfUZajV8yJ1NKRrxVncR9OWJe/VlKqdUP2ycl13eLcZPP8
B3PGf3idBDz7bNJ0O/hIf1sxDgFOsSAfiKFK6X2lpgV1dqrK3YKf+ue/P9N/+OT+cqnbM/+vxZnN
XWm6OZvlUptv7hxs2rn/w+L8xwf5X3fz7UHqbqlStVAMqyTwT6IhCrEe5UPv7occ7kNT2T810r7C
/8eN/af/pP6hFv521UXkg6NZHadAzLx4Sn1Q2W4O/rBI/vZJcMbAZMFCHMtVm0/vr48vmN1hxAm6
Cx0T6kIs6le3Jyw6tv1dUmHGk+VPo0y3C0PGf7+9b1mwyLXwwCASDoccTDyRUH/bxbK2J1wvdbqQ
OuVZjd5xnurnejJ/kRnzxEN+7jm/hyENy6B4/fdr/215frv0t+XpW3Gnk5YHShq8Bl5PftsPgTLv
3y/yXTb1txv89miFkrmt2SmdaNWFt+AtzUBqZ/qfgRu3sAPzcC6Nrd3YUeCKg9YTQpwbnO4OFqNF
nPwB1bwtl/8+4P/zuD0STAjI9i0MXP/6ol01jeYw8KKt0T+16Xjox/nQiepkifwg9fzr3+/+nx7x
7dNHk8s+RLDsXy/X9oknrZm367vNSbTJtg2mCInBnx7y9178dltoK7mrm1s9iZh/vQ428nY8kvcT
JiYkAGe6z/Lg0NRENy4mUnmS0KJmZljnBNO+pqf897v8p4eKfep/8oSR5XyvmnLhKakGow0Xcsjk
UxL0NmO2MmuX+wGIJ37ElrNuN2i9Gufx3y/9t32PBhJXEDaGm42x/V1R7i5G1tQDY1hn8k+GWf62
7fIP7/Bv+97tEmze+ADhjvE3W5w6I5/NnPQuzMbgKbsRekjz65Mh6jvjBX7YwxDP/9dN79slzb++
zpJc6NjRRBcOpT+slrw9LOWfao2/ncLfrmH99RqTb6f06Vi2DOUNVncepJseWxf2v6n9CSJjN/3b
DktXaVFs3LzKAaq+fwncjp8WZaqtOrfVQ7c1FyNqhQ7zOrP10bubdGC0lUb4WbAZpmWBP9+4GtwC
UwlqA92AcNf1A47nzGvbIIjGhBC21XSL5nh0Wu1LtvahLWS7Nr0h+VlbONUJvr5dRxTU2Y3hDo4E
2MOnyNq1HSh3NdhufrR8qa+SzvpZajNcA3f+rOzmmSjoa17rEZd9d0d/29g/4+WpJDtgnvEct6tz
MaNbJp6wRLWhNeZDrk6atu2CL7dvoR0xFOqTIyZrZFd6+GExD2q6reM0Ueuo0Kzl2usC/A52cLtb
cw6dMt+OTkvMYn3sx35XddpzaV+NsdqpuDvYKR75BuHA3tos9k5WhQZzv8piuAKxSNraxh+gUrj6
OYdB0EO7dN10LUW9qSfLDgnBJcooVUe7dS+1zxDfe5HVcpodcrdnaDZKXNwZdmPhEDXgyYl5qBNH
9WihIRHZUzyUuwIOkdMAo2RoRlwEEaa9TZZuNffjpep3ZiAOTvw0uD+Elm5UlT1rmufu6376EUzO
Dwe8wp7EQ+lPW82B4WCbO1LaUIJ3HT79+dYSUBfd7Epw4CvBNnsTbrrt9qE5vhMhs6qEWHtDTQjR
FHkKQ5qJKHeFBEQftwGGJx5KGhcNQwxDb7KJPGx+ZwxuRNDQRVWoMoLyQVkDmiUbYzbCjNDntIz1
0+HQmpIBcRbFxnw2JDNG3G6L/Y1tCCvgJlASawbTS/CcOqtFPCrS1xSEk3PgHqS1s7iHDN2PgSl1
w/G2smS+nbNLGYdm+5lmzspHJDOfUua2zN6DVY+TmMYYdSMJne1t9C5lsurIOCuJSXWd9ZC8VuLn
VNxrGXzIFceigROWNLKnudQPdtkw8dXhi+XbFHblIl61fHz1SuI0WjhvNcagZRr6walDbIBAMtsG
kOXTlWfvp+Sw4GDYMcS8za2mVVWdFvuJTI5jA31y7N9q/WFyjIjnati/VTySxtiEWg95Jqr9qNBP
hYz3VpY+lwOCCee8aPc2SVjNY5yik8KeZYS02N178rFY7mTroM3QNoXA5jpJ4fyMTaimM8ZuB9PV
9pb5nE2/F/g/GRwHw/hamn0RL9FsbM10IIOEAat6aZxrPuL5vXFcokWq9SSes9Hb2PnZNp8X+7lW
5KlNT7A+p2VPcYH9heWtl/mpg2eR6nnkmueSwAdai6B77SXF3eivzFgejGS8MzzyJgZyf/0kW2VZ
tR/LzS0Ropz3hXiPlbfSl3017vXs4A/3ggFnFz9P+jH1vzzzqqxPAtZIPlz50Db9ysZyegdu0ENu
lzeeh+mHk39HxCys4JMrxygFhWdEKPUTQUEbyZvxOVWwlnH2DkwNZLPZJrOfEFM4ZMCFJEGPDsTj
czlcJvNA42K1+aqdAOXKaHJONowSbfylK9lCJMViwAjiH0Yg71pn/lU1bujp/ktmDDCQandT2Are
mYRzDxPAITfwnhxFpGx9U21jfUKYZw3zyib+xOKDnjp5mbNh21tIccw+Kpb85+gXSHr4coUNd2Cc
p21bulvlpTuZOy9ygXeTxAcn9XkiU/wQaPVdWUBOKfjiat19WMxu06bBZYw1mGHixmTkB7upu20H
76Cq+WAt9ilP3WdXwgHW410/m7CYoDYEU7LVEQ3GNfP9sfu0cb1nuzqwoeyF1q4y40OaDklV076v
gl3WX+pYvysktI7lYGUbkzdfLwdBnqofkqULbgWwkwQW6/upMx49f+PLk0p3nsAqhjm8BZNt3BTB
cyO2ujrG6aYsNs5n7my6h2mC2FivK3L28EMs2abzVTL8MJhuD/mxqc5VvuacEM6D371A/9SGXf5Z
Z5u5fCZ/1AB5AWGaIWF65oH6bJVyVhVlmE07G75WDwnrsqgjS82HNNBHmnfs6o2ElzVV+KmjJNSS
bVbe0jAR4fnvrii+kmS4Omq8JOOvgZ/RUEGPCUzcvn0wZnU243KrgvnOGiB5EtQKj8QMon5y0G16
MyiheMNXlshP2Hv2HM2EXYq2WTkta5PcsPFZ5idzgL6ajTu/bMh5O9fqzcpf8vw9xpTVPrvTT5Ia
c3cbkMYhtuNts7sfEQKyOWrk/arnaWaRt2Fl5+uYM1FBqHJ2EI2D4mcJAhGkoZb/lMGDPf6I8VfR
s6cuPUzBWiTHXHwI41hUJGsKJEniPfHfLBN+PU5eySpXHcvzdwqH2P/tQiO315xo0ICHTRuvquSV
cQPRLAQqEhR+0fprA5nulorobGq4Fn5YqN8MI2O3JjatvQ+S12aCJAndtF9elHGxgy5KzORIdxvl
mX+qamMd2BySWo/QkgDSsHFY8qOXfxWG3PQIpDoBKz+Dbt6YxBgx2GhbC7cIsTbGl0SISIr+3U0e
HX59Ir2z56NS0ajW23c7KyBdI1bJH8xs3nl6d1u3tWq3RX1n1fucqTuhxKY7w7vCdr6+OiUENKAM
Zr7PcUPkqpNc1GQ8wpzXg0/duLPs8zx40TA5OwOZVd08tz4jSfIJNXe+CxThOG32XA3iHpe0YxaU
+3l+GAb28ashZt7Kc+ANl65GHjQbV0IG4JMZHwoWuBiQAXeSrdXdT4vHTksoWvtZmjsLruEUX6r5
Otmo/ay71uhDW5DVUh8Cgn8VuD8Bo6gE/Kgsfo7OFC2wpvUWslMF/fy9wLWZ3Ldi08SbVkMNJamK
yqutEW+hYEW1H/1yMZpnZZ3d6jMuR3J9ocya0MKVD/OOfSSrL50hdi6W0LPz5enLWmnw5mOxphQa
iF6U5HGPJwbEW2wSFhLHYSXF7wHAxkzIhJxI366RvcLHnnX7rlzQWRBxtFt8ogPz+sGdZ2JRp43m
UV2VKqp7NqHF2qr0jGlypI9k01n9XV0gfU04cJpml6WK/TwI5zzfCrteZ75zlX280RZ4twxE0CTM
iqIo/uhcSKla2ZJAR0hKaeyl7kbqVqvwxGpKhN4+DOZ+Ng72oEe5+rRugUZCHOcYbisp8A5cv2SG
R0qmeDrnV2uh2pV4MpTFvpyqd3eB6OSV4wkU9zG1X/z2qi3GypD5xlBZpEsBmzZ57Hy1Va79S6Zv
BeuwOS7wE2ctgDFjb2ZhnrVYbWWq7xP5oxYulOGzNsGXqdNo6vuPrH5IlPdapEe5tNeCMZ+cb4fA
sIarL1s0myRCK+fNSgvCpfPwZqe1WtzmYep93ACJdJ+e03HZ1Bo0+MTaYGD+WalfS4GeqoCcitDW
/DQtlC/tY+ona0E56uTDEQz4UOgXu3kqPMhgEp3hlOTIMRb4xuyiZltFcUDMrF2MHz6JJjBYjMdZ
fY6d3Ev7pMdri9NOm20jqhw6MT1fJmoaGopF45eZZJ03YzyvgWbcJ6k41R13IfCqXyrUI3XAa4bI
nJCqfGX2hHkVFgVnJ09QtOhZu1JxEdyNXlkfjDyet+XgHSsSx/RamOslCNC/5w7egU4ZOW3H1kRZ
EXTmVV/0s58NbmSTAC4QTQm3LLd0DYhCyGedIRP6xKKX1UvOw/BS/a72xn3V9VGZa/f9UFxwTR7W
deD6L74I1C5nzEzE40qvVViZp8lggZCkyDLkQxzMgzf557ExtxmhFqSC3bckNHd+duqg1ybVUyJ/
Bg1e6xlpY/lmEC+qP1TTOUODbuI4BEl2WPYlx2NjnwOTHslg3nsL6Mrqo40IIG/s19hIn3x4wSDS
UWfdTzI+Liai1PSZGB/eABZxlbFaGiIvk/rRKKpr1386zq+62cXFeEogMerVru8rSA5elEKGl5Aw
Ru95kkXU5Ni+lX3oDrDWe84O/54QXgKtrVWT6cwFCaqfaT9QrZDsvZqDneWOHDl0i435ltTZlnjo
sJzNJz7Z17KAb5dhXKUCPJyC6q7QUclQlgRJ/dWl49qFP6pX6C5ipDmQ9GOfp5asO7++k8RYNpy8
mvtROWrTZ+fZGAm+jnE9yNhk/aiTJ199lD24KnkbtXZvedDsAohlzkvGLjqOIGK1E7kxBzCdSUx/
IIJrjd99M5xKF160LqOydQ9GdZpzjr27Ke8Rpd1bUNvtLL9zUGZoQHFa96NT3THo5V4IAN0hgV1K
70I0mo1TbCly3P9i2hmga9e9aqOoQlzgN95YHKTIu89p0b6MwLjXWpJA6bzD0m63Nf/3yUGO5Uzo
rFgBcb0ppuU+dnknbrk8dcg0Ej0L7Wc4jnV+NP37APmAzhnpOKcKombb/2yoY01KMVaE76Z3RuKs
vDQ4BM26ZqvI827TeOcZkb8rtrdjfk6uVfFY2/qO96Bya5XJjixPzDH8SNG/ukRB3LnJm20Sj7dz
k/sxeTCZa2di3C4y+REXyUpQ/pUJouWkiyDLpN2ZHPFNQTPcomNuRFRV+2TZZlZERO8OBO5s06JU
fhtOEiIDTmKOOk81WWTJJe/2Ez5m7QO9mI2iZSCSEcPaG9nptXAga6cnP8BrI+wJa4Tz258cY28W
T8oLx2BvUKBayKMo8hy5H+NxPRi7LEbx4U2f5ZIa66XUsLyDZUCi8VYr3+gaauisAyFMW6zJIc42
GLpX59n7ObGyVgGi8e5hTFGO+zym3023hAZ8f8tteNzYsTdO2CUzesUxciG6ynvMUTNtPyI9Mmhb
K/57gYYt6ELpHWPBvRLZDR80CeP5eYmNdZr+FH7YGkz6LnH8tmg/DdJTkf+lW2/eqOLSodQrEYyz
AfdTmImfGiojcbFoTTXM9Yuwp//0KG2nY16JfYAzWnevx5chk6seTZo9Pg7I7yiCGdQc9aI8QsR6
zJpxVUHTp2OtQHgGxOzti3L1gzYRaW/XkSZ+aeVVAcYUhN3mw66TnzNAzCxXsRZa5lOns39mqzie
V338MbsaJFHoNeaty4FH1d/ORwccADMszA1QYxdp2NQoERBfieUZIGVZMCEh+1JoM2xS91wZ3WHQ
DgLjx6V96jG9XwhnZx6fXqVPWO6nQ/OelIRx5ySEZRFRNxuNyOqMDonIRJioHLZRkmwc9ZDN94rv
RPnHyQWjn9YD9G8MQlQ0p9TuzmHCUsGkQ+8QW5WlddG7+liNVKP1Y+1n+mrqdYpCUIGcrvRZBTpX
7Z4WvY1iZ17jNx5qNpIX66khkKrWw37G7bca1p49RFaCh7TvAHTYm1s+ZyFOU9IRRb9NzGmdsaoz
yWmM3mu2sO40jzZM5+CQWM3ZJOc9Plstxr7NLUEbvV9epCt3lAgr7HVexT8abfg9ER9fL+Ve05Gq
yA7R4/I+eYikc3G0ZbXGd4ed240AnC4aVCFdl2GOmxY4DQCGi5EvrT5u0IG/H/XPXMH07S+yKw9j
+zqYD4E1r9okQYnawgL+ZSfnvuvvKde4xXk9LU5k5cm1q7P14rbHsiCl0SmajXX7Wm4a+MJbT1mO
MIrk5rWIfRlKg/o/CLBiESmMeem72WnA65CbFnjPiV56q1Jf4GOXA9iYihnjA347XzKg9lqbswtj
uadReyjc2Xp3Gvy0wl6IxYclPcZPhj96uywxkRTFfvuhTIA0jf+4UeOnMlPja+hKcuCrZbLZINpE
f2wqDT3AMtcoV/uxLdiwF3RG1VB2ocpv5xL3XN3PiVCc3pNAgso/JavCGvV9b6WYjfgZ8ahJpaEv
LVq728S9hzOiw7zAm2rgDpeB5crrjKLe9cTPHjD7zD6cIFuOfu4hkjP0CfWHnrQ7Ui6KZ01MbrXv
U7u5lpNb34PO1rj5VKK762NX7sbAMR91uK0HSWopVGIcCpBj9Ao3xq5dt9KcX2wzR8jQmtZzX0rz
SfmG/FGWXvVLBrEhr0KxnYRxYsz+lija/MtPBPqftCFndCriOEq0rvg0KimK3ZJK6prW6dRGl+Tg
GjWjpkHwXldzSbUajVNurK2Wt4hq228DdoqufXc9gV9zD+6oZkyP+nqo3txx1C+9wz0RKj/uYuwe
r+SWU/c4QK1dneNJmHSOAbznILysLAftiSOQeGkaPkSeJdz3DBD1lLom4OMgyupCwGiHQUDSJit9
Tjm6XF131WqsMoQNJPDR11XolC3bVj+qbqYpVtJC8l0OAmSc3Nz6RYz2aK31WbV1GGSdPOh+LKjY
CuuhmNv20s7ldF9aZv3hxxjERb5AHUv2qvULo78AEHVQgTyP/eJkm2ZRGUu/ynuC2kyOUZgOE1Gn
Wk1lRGrxVJKiXo2XuSZoeOUNg/HY5oZ1lobXmCvN9pvInGj5m27OH1xqp4N0NW1laFZ+p2u5x6c/
L9mqVthRj71CHOZxii6Et38kg6FfdVO1n34fp6e0yzxw/roOwAsKXb307dJtiWKtk3CcfCTMYFjA
rDZbc6l0+USiLephves+PMWsOFMFO4YiKvyx6av/HII3IXeT2z8nR2BRUrfqbFVVcCP61CgGG7nL
LJxJsONZclgIXlWUwLawCyPZtTQSbWW2AnW1TfHYCkZxW9tMafTlYNjDRh+apdoPRWGkUSyym9jG
SUb0H/lIQu/YpV6zb2EbRXPpdaiml+52TS8L8I2MCZl4L42x7q/OqJXVIZkWccjNBpEViJ11rnMd
5E8XVpZv3MZB2+LENGSTyzFBw44AVHpECCOW57EWlaOhoffVuBktOz24aYbgJ6/Fm553QNXVXIWl
EZSAEhayQJ14aDTRo8Y+C4cudCRNtJMTRxw29OMvvmqx250bs1pVnHzH0TXYOY2u6gPg47bdL0FV
U240BTprZsl6v5V6DIoVsEgepCjbnzEtyrWLNesskgwExgEFYQVUCWQne6FLrrJXsoOB3bKsRC0p
ksm65r3h7WyLjRUdPmC5IeJlM1s5A4gpEVYc+ipZfneQKdrQnD1j05E3eFdOidNHvathTeN1RfPD
zN1SbHqD1ngYxanou0fXq8ZnY3DfTNmRlHtj2VR61Z3ioiHhwx4/5j4FCZgInE5qo4FDnZIY7cv8
Tvlx6p5lUN50gEFJFyMXhnShWzDcCJKkofkZKOz15qv1p/YHDXaxQSfN8ebo05c+gNJOgzXhsQMl
6mFYTP3sZIv1bvag6G4q5HaqEBS3ZWXOJ4cA7ifqM6YD7VJx9GdG22ARJQ0wSsdVb77SR2sVzH3/
ovPuCcwbARDbYcFPRwyUGPnYemw0S0E5Baf6sox69150BSSRWR/SDfALQ4R0dnatO+AXHVAUCdOb
Wd/0Wk1QTShknMzxKBNbRIwQDr/mJcguXiuqh2SqOBO7YTSeLaso9mwB/aNbzKkfpnFmHdK06PTQ
18rkgznd9JrWaUb1nN5ANjlpdzmcjq3paelj6+e0p13W3Ff+rGMfWc1YEmQt8+tFvx9bFEgAVRmi
kqb3P7QuEJ9GbMlNPbtUUYmhzR/KGmtA1bbOaNlVriMnneIRVyhzqNZLn5TRYLk4RikoPuaQzB0H
W6xVPKjEP+tNEVNtB81SbPKyJppbkPi7NzPeXNRVHjVHNiwVeUWFtB7Nue2AQd3pWtp2fHUWD3NP
e0KVmHs+hVHZc7Y0bfJSeeBOTYs1nZEl7PJlYL45uah3uZPqwTEo7MdM3Qp0OzE7bxWXtVLt2qfU
No+tZk/dbmyT4KY8n5w3pFioigKirg1cGDAfwK1isoZVS35ER7GWgmSI2i3di+nkRXu0mlSiO+jG
GY8FRzrtQaTpAhQ7dJa49BDX6/sSw4IWweZox+0nT92r1sMIUwVUeiRGIDPnzLkEXRpj7VLGDpZ3
dt/Eex/2WBPmohvas5dxBK7chNy199xKsoGWQc/6aiDlrVxcXC1bC77ToFXjCC7qJ1MkqWiKUDBS
zHcxXMWcXMKi6dJyLZPGdWtQWQubcyruxfuY09r6HHv9kM/0WcbyORgEHamuilpZd+TxJMn0Ndrp
mIY8k/xH3xbGi1Wb8r7og/4NXpJ3znTT3GdleT+5gdx3qcEGnLOVvMRG0N9PQ/pr8EaSw/WbDwjH
VSkIsjbieUJDadu73Iuti1/a3UditdmaTslaQSPqt3NKZ8Ip9orJqx96FV6Eie5i7h5gY2OBc4DT
PGeD+r1kPVMn3EoTSi3LY5Tiem+6Xm1E75w6G3cDOWzI/6JEVs1njUP22tJJiVUzLUczNhUnpr/N
afxL5uRi1i+uRhFXmh0VoWvi8yKrjcUJtMrieNoGOsjZXKX4Hdr9s4qXMOhdvEfsX7ULy84sh4PX
a93aXBD4OhRv+E544ORtb0QMdzbF8o5+ftMH6I27EoLcdhLzabCfJ0djHIv2s8eKLkHoNtR3Vdms
Y8zDOmRhbYcrWDA+TkP/0VtPcL63JUYElOimanayRASei4eELmIoko3LaagpwXHZ3Sfprkf5aqjf
UvgPemus5fyER9UbpFgALXdrBCL0xnLrMLUxXxYpj6aBy7OtfwbZ3Swx2mCCWjOeb2przWDvZz/t
fAuUWceyctYeVZwjycancFAre6Aqso4puUaGPPq9ivok2+oNttxDdxVphxsAHi+tFrXasLHFj1lP
7pBbbOpFC9kB1o3E2mG0dsLoIydTQKa0bJDc6Z69yFncg2vepu3UH5rz7rr+Oh/kmx/nUYM30JQY
O7d5ZfY0NXgZNeJH0oMvewnPVTRYtfmreBKXWEAvMYco4c2lOV2yHiV4+UA6cacUpeIhKCXGfC29
bnzQvWCd++cqvviEThszJYdnMRsO/Csb1U7znYeuyYDuopJd0udvdwbfrhrPnpm/mtA/c/HTSgGX
QNR6rOOE9UWg0NpgrONz2YCcJHt+HvvXyW0R4eOFgGIjZaKv8nWGVFP3tadiSlfL8EyaFnESMNKL
cxo4x04M746vr5B9bfzGekiYNbpmvve85iRlFVoBSN0gN6nlhEGD6USHGfzSrNEcho3trLv0denv
LKLqEiKmq9JbafI18bHfqZYzaMdW5noY6y7/fl2YGTY32GvW1xXsJyaHQxqslqTCdkZunc46iWUT
lI8dtiFVNOgveTOGuf5EpRpV8r6mQbb1zYAAGpBxs4zO2sPB1FXnZh5WiYs4fLjZm3x2BY3VfM7r
ZJM4UwgJMizd1wEPS9sqItX9mGuQ5pYuNlkZPiA155sf1NGsnpx+V8bL2daACMU1E3xF+YLXicLU
Aqe3Ah9KQVViqE1TYIp1C+RZfBt/E9N/Fb14rXFU1GPsfnp0ssar8F7l8lpXr0XxsFRqoxb5sRhO
GLfxu6UQUQsn/W0KezXEzLpAcKYZAXS+Tof3wHtStEHDfBkwLRo/Rz+PrKVY6/LcxOjHTfNOsohw
zT0v2Oh4dTTYa23W+cz6+7HSowV7UMHfyNV9Kt/H/EUjUMdQZ1kcckYI1u8pwf3HjdfBcEqa9iGl
T2kdhuIWxhfKiEBXcnXMVIjZBNXWCgZMML8uzCcXo1418fUWrR5DfqYaDesS+wt/pEjBbDZ7zpW2
SqxTzYicGRhbau29jZZ+b0h301pt5M31S13128KWew9rRkBu4bz66auX4Jp0ubWCPR98TzxPw4RL
2uduePWm06QfjGF4yWoM4zJ57oP4Og3ZV+6av1yBTMmawtw9NphT3Do7azinZbToUE3ub7+5FhuD
P/IrAuloFky+BDPfCJcZY3D0io9U2xX1b2v4VfdtlGEnk5nvRrEdl7PWXQPvDbpeHOx1dTD901ge
5+CU5/0WK+qVlOSiJUaU6PdquQ7ZK7H0P0VahoRSxgDI/RpPFOms6/EqmldQW7s9j7K9kUDG5CRo
Gef6bPnvvXPp8m5tiajxQInVZrDShwHUkd3OSJKzhHaeY3raU85M5m5EjdDoeJdo3l7L75Bubqmn
d+b4Nat9oKZwdNXGo+p0cY1iY7PUwaU/qgnsHF9VSdOAPOpLUgDH7sSAELqTYzOQ1daB9TuFhpjW
RsTs82y0B1WDa1V16GAJVAJ/jxNZviY7j7gbxoPe4TaFDU9Lj7PEe5z9+MCeqym/AyKO7Wcxe09j
026a9EtnqZiYRvoLOCuOF2prufiaQvPSB/DWADeodnrP7LOpgr0yitDtceJ1e4ZSlEdZEfm19XNA
y23glqyz4Qb5wXJwMXLvltSKguRYzmIP2+bOW9pPGh8qtIqKjQ07MUMvoZsuSArDOMsEaPQUivHl
0HriUFEf2spmIMrU18PcF1hs49nzD9PpDoWFg4XM1uQRroUIwJB+t8V9buCG3z8j2ltzqp+Ea//W
gjoOK3ftWttFfzXF/GJ69V6z2hVNHFg/hBI/XQfusCZobtdq1saR8hD4aOjnIer4aQ1D76Lto+S2
hy38ZDPdpurGS2rAKWwsR4zusaBm6S0QgD7dz9hA6IxgihQPmDbfJyn0LwpRy2rWFszkpfof9s5k
N3Jsy7K/UnhzBi57EsiXQJnR+kZm6qUJIbkk9n3Pr69FRVSlyzzSVTGrQSFjkPHCJTrNyHvPPWfv
tTPKy+RQSON7RPs8LFlPk8dKvUb2uVDc96GnccZjjMXQMWr5RUmm8Zi0cxNzlfZHyLiuqS+1hokD
p6PEp71l3I41nnFJuo+0l5DNqwoWaizQ8MmOCh4oAm5KujW9yep+TF7akPKQKrpt6IzWhROEYi/Z
2twDYzMtWm2ncGTREyoYn4F/EPSEqYn2Vh2QzOXW2ZABzcixAQs4iG5sRTtqur2IqSs1d2Cwq649
0l+GIlon6Y1oXhqQIRER7yAK1DQ4VxKH4mIELZPv2tF/CIW8JHRrZSn+OreuwzJZuyMLW9+tbbne
jjrOLVoMYDVax+79bSLgIk78C/21bVCtrFuTGfQ40Mi4M9ibdU5aCvJkiC0FV+QmDQN8T8NGSa0l
TmNOgKH0bsp0GJQXT+NYchIVs4NqdEIoNHaQHVVPn+Mn2VfxzaB3u6ACI9QhsuMTd+t4NWU+ptLO
Endtdz+k+i4cYm8llUCbPN480CwRZxWhDueSkC8Oe9u4HZBoccZthnpuysnWN6W7OFC2wo+qE86H
CbMAHYyOKQEkRVjTjOZ4SzeBtBBRwpXVXoO+mDfAhiv293lrTd3ulUmPd5OeslXRLzuwfDfNDkYQ
IBEwI/LJZJsCBXKuooMdcppYeNraoz6obmCMS7Nwz1RzLsKFJV0LQNfFQme4JvHObkW2lBEhTyXt
MWtWVLHDLjT38R1jiUhaSw+mdad8uE/G4IgHgSbsgbxj674yZtFEZWLDcoplbc2V2bDgre/OvYOi
7I77zbewVOrayZyQji5MlvrQ1A5vcQVZD61dW6FsaM++tgZCyOSKUrc9jktznx0gDy66E4FiLPLh
bFwrW8bHe/dHAkMRZtaMIr9B9rVUWfJP46O+qeftljNTwZ9Em1Dci8ARo4MpeZ1lEzOuW1dHJgYU
Z3ttRc00dYzP0mN1Q1WDpmpCpVj3ibJL+lmxw3ZfrEHDaxsvPNIXC0kZR35Qb5WwZWAYOln4GpYz
/c4UkGj8nc++qH6YyQ3PEi4yWr0eqkOxB15+CrbeZFS4NrfptnntQD0gDKEkU8I9ndqBCSNr2TJV
GBTzgc7DVfWSOpzM4LT7D1RxvBL+qsLUvagfcuBKdzwmjLumTbEH9bdR6AhWYGKIgJmV5Yfdv2T6
e+nemMOzbN9U1aM9HlIugbIoXir2poGYnDgFg9dyDQSNM5LZXzOmsQ2n17eV+55+cLoA/UhxgJAX
WLTZ3PeGQ3NJBzrDsSkHZHeuVZpsSCaZA/obYB+0zoBs1eOaKYLol3W3DxskoXB/HK5u0StaEv6r
2bcpjVxzIWh3OKgDk3BuE94u5nJ0YvxvQmaSYfSvdGVHzW6GTBl5BVberly4txJiyYXL4eM64U4c
PDV4fttb/VrdjdESwBC4+2mtn3l3+oe5oG41KAVcxA/kmwXQOfo9M55gbpufQrMbP9pofAv5bYqK
fSSwmM525M3rchHhRuDdQdeCfmbbp+v2pmC/T97Mal9Me/MEf4vJ9BBrMItRfpUyOODjibxhkR+N
7CpA94f6tyUZL+jnBBDq5atrEmON1HNVUYmGczonImdcs6ZK3yXoajlFU7161whxRLvor/W1Op5K
2WmDFRJf70ELNl4wb270Vb7tt4i8qVAqnnUEnfpKYbPmHzVYinvjzlu6jzwwkPXdWa7M5YfeovDd
M5Mw2MDrWcfpOb+pkZfXm/CHD1mJQ9xkLIEofyt5DtiA+E2EJCRuNflcWi8lWT7ewovm2StNuOFd
JsPoKUkesyfrBtm/OHcTevugtoe4mwdAzNNVLe/hLCjJwupBjs9FtYtBPHGf2kx7908s80CqOn+J
vpzWy/Bs3XnjHIaPe8gJLfIcfpIfGH3ERk71oF/ZoJWulIUOwpdMBZLyVhmNBmmhDQsepAiKEfPG
s1tQ0i6rxOEuFGNnRDdu9Wqg2wHfxPUCyDoyrZmanRIS1Gwapr2Fn1TJ5jq45khBGF5iH8GJGp3j
unsVZZF8W5cbIZ58SH/VomAdZPpJqnXh2NbKhmeKvqan8gaKp56GdunLM+2em0H5XKCJwG3McwWt
DqBZtVQO5hMHB+Tlte5Yr+WRIux6GLcevUUKVPBLyLXUo5mcYjTAPJGusdBr+hr+Dw6++A8b8Hpg
xWIaWB/6+GwPz3V21K2jDQEVopSBtj55yaAGOaBlkI8Ns3adMrJ5Z2yv8s9Vf+hekPlx1/ki3o6v
Y40tdM5YQ1oLwEFPoB930Sm5r84BKq9398Q6VG9LHq5hO3UsBAC0IJ63bKj8lEPyE3sJ/eKKyh3D
CZvCq8mZml9ezMpq3dk3eX4W/SJol9Q20ONvZKwvgDARnR2UXcxRl/8xm8MF68o5QxBWpXtpN3pr
Zac+gTtkpr02zI3PGI6xS+O0SFz7qzr5EEuNhtx1vY3ogtLlHzdjeFvnNKyuu3DBPUov2YF340kx
7uydZjodKwRLdDVHB9oNC7tns/Fu6EVKb+YeWtOwHdU9QosyWYoty1V7rsNzCyAeBxzwK951NHo+
HACgJsXWdNl+J2Sta5BRsNGCh+5q1JesY6iQtIEz+Uw9Vvt0yX/PN9HCYJ4OYS2Axc9r8Do+DC+R
2DQHuLjGWyI7IPv75D3nA1R4Ijm92zyhLigx1o82SuciuxNs+Vm7gDkqAwXLtrWlzDt0FmHz4dNy
WsfigOk3ROJxK21K0kXE1lzDyaJfRDBB94akBMa07M+9eqWvyhWe1r39hKqPk2b7lqNHUG61Q7Wp
Hr039wVgdbOXnhnpY3idac/hhE/M5bl0Lyp6WoDnZ4M066MdgiZcIT+6H5291ZVNdBtuFf7sPF14
D+o9G3vTH2uKWzFH7DHMgmdb2hbUTj+Y6lZPJHpSWUPotHd8nI8tPeY5Yyz8IQsYpNHaewiuzZW0
yE8GvbMpvTHGAMPBckd4B4oQf9wMzYJSoV+jQWofx9WwKJLN+MM4lm/Bc7WXTmg36WWzW0DjDTdh
twTMdmJfPaPHPXIiVR/s6+Re3BmP9jFM5vx+/i8gBSR9VJ5oibXiinpscKczFLoQfWm7J0u9NsSy
mPCvHKtuOYgo9n0idi2xAEg47fa5hXkZnfNiFabHEDymBBaNU3tc01rkXAEe1DqmXe4Yj3I+K/QV
2v5+XHXE4gLGoymWnjgoFF7jpFpAAikC/WjFjPHcB3tGwLAn5pmPUeNKpsD1mr1p7EZ7nanPU9u4
9Xc63GsJUwwHlvema4XT1bwsXnOVJfTxDfujmnR0JoYG32MDsiSVvLjUfbOUvFwH6uAhZ9NOqmgf
ha9vEincAfplnacm0EIZQUG29oo7lTW7So1jIL3LA9ElFk+Sri5d21h2tvvAoG1WPaSTUgShrrHU
Ec+1ZImgFsTY+uHxCzVaKJkL+3rwkSr3i5Ld2F9U9mkod2Z3A8KcE6SwVzUpLexC5eskjBw5gvAw
aoDnYGLeSf0RLwyTnxJJRMs7ulMwNbf4ijapvvWzU/oQQOlixyDThw6BUGZF98DZIgKJSeIZYRvu
CqWfmi57HgDFJEy+mElduE0bBKaweIutmzKWY5t1r8rsyrOOIerJZhtVi7H+/DJdR7nJ3yIen37h
w0gdZhwrG7IhCE5JcpiB0A8RIxAgxPGZTNe4csQkL4uuVUTlnBzlu5r7bueStakbug6z4pxr16rK
urUoH8tz3WzZgBrVWmCdnetJ6yS4pdxTFFtXCh8UxxzNEa/VI0e4oXxslSvqm2445cWpQTpN16J6
hp6tyzvjDqa4UA65hc5jb78DHa0e0HgyQweEnj+VzIk1coAklmdjX9B6zE1/Z6VPXRNv5Ap2fqy+
Foi+VAYR8gtLaxMQlvKhssbTwZ6sC+m1Jh2TYD4gRqvyh+xFaxZdB918myFWs1AE5lPuZFAetCaf
txDbrLuRs1Sd3AV8HVFechjG1tQvJ4GNPq/zpwLZg3GOOBcXs+HJsBfDO2+9NOBjckbsIc74zJZl
sRyCzmZHUgxi2INk4+N1qGaNfTdwr8WKTUvljNai1PLZRe2pCpDseMEtaPF7pW68EuberQureiD8
JKAvURbGvAibeU9IQ7XT6k/vEoRiMKwWDPNTHKwKeWUX14g3OvsxG1fT1DgF1HnHCZ9ml0Ct+TCm
jDcdKYd/qkE/5KmucQgVjeOZPNk0naWGmYFFE7S4MbOY8BX21gTwd5i5TpHnV70a7KKswxNEFzdX
4xpeo8nwRX1EBLkrWxnycN3ku8EP5KVPpTL6kb+XrMZ+1KUQCT++q1gwvqvdbWQDlfS4CMKhQLMp
JBnOYy5DK9mY1rBT0LO3fSXtzKqZWMJxYb6WIWVAaAYvUR3WS1sEDEoxvfWhap3dugj0dR2j6HUw
NNAWLCyZJqYqJB5yQ4d/VfT1+FS1nvvUhwqacw+tJM+9e25byNVZqXebKer10U38fBu7SnzqEI+/
+bmlLJsxC+4SUPjoprr2LOdwu6F5oOgU+rjVB8QlcWCkh9Fw+42sinPo0S6L9DB/1ILI3YuICRAy
bpMpJ1isftgZiQwC1qtYBBId5AKEE3m40ouE1kbXSOpe0hNG9nXp6SsX4tOt39FhsH28TxWEDw4U
XjdQgkWVughS5CELMlxxBZoataaE8bAyiCNDLIFiULFinumgDYaz4rGfjC0k0UjE5m1hSvFjHCme
4wXhRAg30ia7M8uK6ZRPK9/A5FN3/vjWRKa0F2iSNgaOFkeSieEFsqtTYqYVcjIUnpDlio+kt2SX
PmqKBDXKiWJoClFs605o61BPkkNvYstg1BHWYEubIja5G43XxjDHpyigkRyOnbojElJ2Udd5+RqF
Nq+Ur3g5/86IKvMZnmUGGPTRcmXONF370BgTc4zI5zPdMAqRkIakoZc0L1y6rIHJnGyUjHF6yv20
c4Kqb5zSGjnE5b65IJ4Dy0MTcyis0uHd67BEtsIz9lXA6cXL5Wqr9D5Oy1CuobCrNFdqN5m0WAiy
gri2UKgP4rrqdIqiQLMKFpyytKezhkQHU5XzgQotMJr+sULGUF95ilooy1FJSNhVoNuYKObVfGag
xJl3Lac/31Crh6yVtTtZ0lG6tZnZM50KvMKJSxexbJEbKyNKSITK0Ie9WSWWQsnVutdMTiVWgR5I
tt9W2bFp9Xof4eq6V+vQ4tCuTkFCbYq0U6nHfC8REc/alLW8irlpebajeDHQ9ERTMFoA5eS87bu2
9BL3g10950qfRKem4DFh6jaUYudlSWNv3FRv7F1fmkhffbuRjXuDFr50XQidZKjWpoN4r/KxUzIW
ftUelGLI7W1R2E3wwxx6uj6JbZKVuTRjdyggLaTMbF0rlgSlcJpbLYRSTcZfl/iGHC9HFHL+PrQt
tgw/saYHPQtV4b+5TYErYHSbqHli5MYofcZfzZ7KVl8LsQ8hspIeUsgmFstRKfTj4LYMGruYDug2
ttM2W2ta2mf3tjSZdRM3GvXnkb2OPTTKWhCkccFm73syAiGcWE0WFwcrHTsqWLlFAcLzFsWa7g50
DsZeoarPgByK+qkLVE1Nf8Q837LMQIfRlSUv09rslN5etnhNDExFclcZKy2OiLrvzX64NaS+lIaZ
DCTIi1MHs1WAN3o5FvGw/r1n/xIXYKrAJ4FXGcC5IGSZF7CCNikk5DPTEah76DP0sIjZXAQM6Xhr
a6ffX+vSdj5di6GpIRuKYLKpXdAnlL6obQ29FbazqoFHVE2w+PQ5ivRbsN+J4+PxRI+bsPpxpvv9
tS/ZBJ/XJupa0ViGVaFPYIGfmCy+bqmYa4dyHuQxJ5Dai46SpFXfoEsuffzTVXRYTggc0P388ml6
tcTeGvNpNkrICud5ixE1e+bZ2Sbw++/YQX93T/pEtDAZMSHPuGAH5aoqUrcDNNEgT7M5CTeJ8c3H
9nc3ZAjd1mFKTnGyFx9bqyUp8DQ+NiXYaNau5cQcszaY/XdgW3n6y/4MA5k+OgSnBH5ams7/e8Fe
yWNFSxQ0mFTRYqGZPeU3/RuRrTzN1JZ6222o/GamaVTniB00rIbF75+Qv7lVneIfdgb0ZY2TyNcn
JOwlNMBxDS69FUymRxwAC6/iDEDr6vdX+pv3QIc/ohkgVzVIMxcfqjDDwQPmWc7bx8kjMGZPRbzT
xQrt2tIC0w0w/vcX/JtbsyyLm+OJgL56eWtBiSJOuHI5jys/dSK0zQ/obrFoKqlFS1D6DvP0Nw8m
LDyIsgZjH164ixtEuxq048hTw16Fq1w0HGKD9e/v6e+vYZDvApVO0cXF16W7mGJ69Mdz0+DMnCE2
QOSDP/r3V7lkxvBU2ngFxEQQRPBrXiBqGoxokCX45CTwCviUA+XD53K/v8gF3NtU/rwKC6IKmwYc
7wWZphalsPJwGr/Y2HZj/9H19YcCOYPctRvLjp2R05dU4R9ETo6IAiGEXzFn7IjcYFOp9OswIRnU
jEilaIro6vd/vb95engpQQsCXTGByV0sMz76RbTgTTF3yZhfo03rnXbIU9JVkHZKWVt8883KlwCd
CUpCmojJiEyDF6lf7EmgURkHFrwfrNoIielAJMzsZQaxA3NwLI5GKV2Fpoypm/nD72/218dKE1SM
xgSY5X3XLx6rcfS1wTBpBqi6da2ZDVEyyjf39+szxSU0oOEab6QN5fXrQlN22dgYA8+USp2cN6eK
ry7trG9uZHrHvq6n7AuKobDX2brMN/f1KhQaYz7krKcFYhnFuqEw29ZJ5jSkRRkl4w/tu2VNnig1
Xy5JBUE+94Rz0qE62dNf6ac91uoMRHsm+3sjcxqxfXVtqkDHx2DdIEUrdP1HlVXrgm5K1pkEbkiP
UWNjVMWb+fsv8ZeiRjNYWVVFUG/AxLz8hCNMp2WPAp3J+ICG8Qku7EyLCHJBvJmN33ydv6zm08V0
1gZQvSa11MXTqsdujtkHnxKgw1O940jrIOp9qFf//J6mJXUCjZIob168halht5GB0mEuOmJAUJH7
jukO17ku3daxoHCihf/7K/76HnJnP19S+fp9pqlqkYme444L0JVlH7TF2hgfeNTN6vyGMo/OxR38
0W++vcvrwjPVJpAU1EWKRdb3i+eI+HpjULQMUBfHzDzDrW24RznKsW4eUrQBGU360V4K/6838x8B
7G+zhH/+Y/oZGD5DGXh+/Z//8eXfVu/Z8SV5ry7/0Jefqf7z8z9779mUgv7lXxbY9+vh3LyXw/V7
1cR//v6//uT/7X/8H++fv+V2yN///a8fWZPW02/zgiz9mUSvCFaX/55cf92Rwv7yyw/8xa4XsOtN
iL3TpiSzK/G+/8Wut/6gijeFELrJPg96/P+w6yX5DwLWNYiSwLLtT3z9TzHsf4ApNyGwKVAcPznK
/4RerxhfFxwKbdP4XGl0QK1Cprb/+oBmGCmH2jZvwjQb3+oGyafc+dE2zG5HWg13ikKPt7KN+Ogb
VnZOx8E6dLKO/D+tCUcKXQ7zPoHeXqNWx8gV6NXLROwF1ubbQREMJcyxO5ldwiikQ71W2LdV+ibJ
3ngnd54/7/3KO7txM9KbEzrdOQlVlArqAy++Xh5MOUO4rAaof22EdpxJE0bNRaxVG7MycZTScNIR
LpWCLC2P+BqrGBAw+T7DmCA19Wd9rDAsFkNHQRybNcrU0M8elDKzdiE+KmOmVRa2kFSrz1pUQ/FO
lb4x6FeEPWnlZgoHw5OKceVKAq2f1lWSM3C+Ywunhp91RkYDJJGV9j2AD6sua9E091SmqNfskEmG
LSEnLUNVeuu8mhj6MFPpYhK9ga9u3EC9RvYTuCpdDr2NTY2hCIWLTk9JtOXSLlq6pHpr9njTBcoe
1xyjjREXwbkMJxZ+1mDUcy2l+lFAs9g0SmeurBgrMz2rAYMwEz7LU8z3MsoYe1ZmM6BnL0pG/vxS
TEduVkIeysAqB31p4Aq3x2StVSIZ112hi/oIELx1t10SjowNY+aab7GesohUyTAlAloV8oAEAzDe
HnviyJak1atNhUe55CjE5+MF5q4fDbrcCHvX9Ixz4s+7FiGpVvnynpaigaSgybajHxtPqp/RTDfx
jj0ZPg7KbizdQ6HG2bUlZcFa6hicYYAj1StumjMgLBk7emQicIz5hummNVFAcJFpbem24aIHPnDd
ZqMfrFBGMu6RUtvpOsVbJH5AOvrQK7f4/ZpTH2f+U2Po8XXigfeP2RMPVGfZdY5HhFG8gmYkL010
xVZfHoLawL6SQU4BCJwxgF/Dha2m7rwVo2IQhJnFXA//veRe0cL0gYoVaCyomZSzl+jGTkh4ObAB
qvc4gIpdmrr60Zc76RlwW/o8JEa4k2o3hM4SM2dYRC5B6mbb9CeR+BqCTxl4T0ASXWkiX7xFvqkS
uBSZ2oMPPPwk6qpXnMTw+AXaKFtTv0qXNr2vjTdJbufhdWE0sUW8IhBzShsxOSKjsVYXVY3qf1Fg
qaRHBaWIAPu+j8ZNqyshA4BBC2sSAoXyIKdpvYmFBMDGLgTZuFjFupZgG9vEqcmLuJL1IFhHRhpP
TDIbTk1MKcFDjfxKlmxDwQiAI6RsOAxbNQ6UMqjKnZ5L8cYfjBz8W0fSoYhc7NZldMibNECoi/Nh
4XquC/XJH+5Q35lLGxXtMuevPfOyoFvSEGtxSGjjqe4K+UWXPPM2blFMt7aZbUsdrJIUdP6G0IVJ
LBn66y5kFBcptnSMh05a5jlyYzO3NKdIAZjqrtKhf+p7sh2byiRCSRg6uj8zP9ellO4txRuezaC1
HkBpwO0bGyLsNWSVVQBhKYeAcpMEJXHCep5sKsZsPz63mn+02x6CH2VWZR/15V76ZcO9yt/Tm7p8
f68PL/nln/x/cNelRPzv99z/mXpZ/GXP5Y//ueOSCUNjTLMF4SUmIM3pUPvnjivLf3AkESbpKbyK
HB0oef9Ki5G0P8CVczgVimXbMrkE1GkVGEH/3//CkvyHgDXESyzbFoky/NxnMUOxcfqzdKdO4bP+
r3//ORtdFV+PZrqp0Amit8XZSDM5E16euiU6XELE7StpAT4uj6apJCyUde5WH4NrN5Lja11QVO+w
H/skewziRCGqNvYC6aPO0RGwH46gGz2HHTILCJ/r6T7Fc1YzZqsdPuIYx/KooocEd+UyGoq6OLwL
Gl3LPN2x61AE5HOZGGIQUhS0fY13nIEjyWSxCsfSnQVlJcUTBCVoqyc6HX14SqrYs280kMkusy+u
CmQiDFKB0CwKaFc/89JPWIgu5Ly3U3qYSi8GZszQCYqhLtfDyJsC3CxKUfLRR3HHp1qOJMZ8LHth
jDKhFzgHNa+183OcqlW4DZSCUcvgyj3m4VyrSm01lHhyGPxWaLFwPyFXw7qFoHUWJJoYGR7ouExj
hvN+hss5kTv9aIwSrgj+gNT2AFWyIY3XdMOYMI19qdq7qjcH9JUNYB1MgzEARLYgb1UqSQ/NoVfw
HHKnthonVxl0T6ndEjfSFSAAQ9J5yPL2FDl+SZPBLZpZiT0YrkyAqns41IqaWc2PoGur+qBoylDp
oMES0eCR8DAbrNQsjZRx5yojIkwzKgcNEZSshNdSKtrx0TXN2qOl7uHhCqs6sgn6ksIPL+q1+CAl
paTg9NT0qtpnXqhYNP2DQPY2oRpZOBKKQSdLuvTigCz6isUVaQxfziOW1FHZe4lQIFRUGVdOw6hG
hjhordWspSHW/Z2MZ7RnyjJaPR5ULQIwbtR+vez1HKKerva4hviQ4bJpUjM8KnVpP5t5bj72Qdlm
Tm5bSG+8KiMqAhLGQI5xEzTmvFGDnAmN3iORyDqpqddeVeFN4j2WOuZixTSrtW0IMqBXkeH4THsA
03Wmq4ElU31/iRcQDSthMpa566YtgxItlMkO9CXCg4dsCMRSFnLeOpRjwQetnmYCtMoosCn6MQWI
hhQGOHExXhfmtoTbDp2ra2Tq5WkB7SbTbj08aGS4UQU3+JQ0woj1scRZ0uFBehgUHbLFOGJpxu8T
4PKRClV0K2rGArSkm2jvXVIyx9JKrM+zKgujjxIimb3sIzRfat1HmaNMNkbgqdKYA2zjlMY8RPVc
M+Sd67q8y2ZKV6toS31JV+a+JFpgfq5sBVdRZNjDXE7qDKOPZfpI3cI4EO2VVEJdmputT1Y6E8DQ
u828IrIPuKuFAXYlT6Qt39torupojOtbxR89QmVLVYfyCgBAko5d5E9JoK1qSyMzPRph46KhNZCB
wIN3afd8kIGa7BiVWi5crE6kunIMIZIhhW0H+zXjeyooe3yWv7WNMZem02AFWKrCoRAbZPzZ4KR1
BpkDAYGahTO1i9FqBKYNgHBmp7nXOc3o9h4vXhcPB9e3EYxEWiQM5sQ1yaYFnRf8DmyuSbBtJRFr
gJyYTGHCCfV2U+h5inUwskoblUg6BmzvCLjpo2gFZcqsLwKyiGZyFcaE9VL+d9oyjM3A2HqDiKwA
Fpk7ZA6FoEn8SJC5cU1zIBjN166K+hwkXq3nAQrDIVLxQamJiHXPmQZnkdO3rUUl6LZdiKJbzSPp
o5SClmT3UkV+rsx7BOzIcq28Cu+MlDX9BSAbIte0gsS0jKI8s/aqnhoaJFc/dJOPYDT0nlNT5mXN
D9EUPjl/ktVl9n3Q+x7wt6Kya4emaowIhRwlPfgowkwMpHJFZffDhXURzhsj6+2VOaiWtE3lNLJP
qiyX9pNW8mK+pbYp3Ke6zG3jRbCqFXh+LHRNgRkl0D46PTfzZxAYmbJWUrkr7/WobNOPTlcqlxIu
jsvshvUvInqaMQOzhZ6Tgp0v24jBDb7hVBTJVk5koz5yonKpP9m527MUGlWnoYWxdO3VtzMVim9b
GH4KwilNW9t3Yj/v4DZWlZLL7tH0MTcf8ImZzVLyJKNHqVNqTcNt54LT06Joq1S6/ami+Gvj/nmj
ng6+/9WJA4jDDIoqQeH4D6BXvoSAG2HVeYwzrpgip8aHj1nYXIPFGu1vWsO/XsemyyYsnMg0+xln
fD2A19rQd3ATj5/kMlZlvf4mteHzb/r1Tr5e4aIXZMe+0ZuBdwyh0EN7OGK5MN6rO0CbTrmYgupb
4kGN1xLdFUrzz+jg5rt+1NcO3/RpEvUkq4xqGNpQ/Fy05/uGDKFEz47eh7tC7Y8MyJiPD+2r2MBu
nSPWOqNS+oEew2nQ4Ti//yovmP1cnQkfFHm60QrBeb+UXGMah3bgpwdYz8ZWdULHW9Q7w2mc6G0K
YfWcb0dxU1/vy2f+9Yqf/bmf+rhM+AuJkf5BW6FAu8sO9oIgzltgjiv/Lnr45va+Them21OZSAnV
ZCxFd0i9eIQy+NuSleDvA8ozwxgyZ9eYhzfSvICvQJwmroPlQBjs7y/7d1elf/WZzUhkk31xVVjU
rciVDJ8uQhESQ5HzNTVRyrvfX+Zrq//PmzMVumCWKWxGmxdPTujarVbm2P3sl4p1Vq1Kh+7Hd8/n
r98XLThec04BCgO3y6K8rtVQRGF+SPflJnwMFqjq9xZ538FjSgDx7+/o8o0nko7BjKbzStCZVS8H
Ymqcgl10yVQO0Cr27byJv8tPuPxqPq9gW3jOuRNGwlPT76enj+6hPwyWsfFFeYoi+dBAehrLcNu5
yeaf3wtMI902TIZ8zHy/XqmqOLyMkblRiBTgxaX/k3nWNyvkxVx7GkOQOsMMgqOXrCiM6b9eBCoK
WizV3Mia+9RocT5rWpT0ueQ6XSA4CaRXppnskzg402g54tz+Zjxx+Qh+Xt9kconEgwfkcno3Kq2F
SsDYhEYcn9Sqim5QtUDY1XW2vN9/nvLlg/jntTS+OaaFRJ5OC+lPX13faX1LBNoGarujzLFKVXPX
waq9MdYRSq1v3mFlekl/Xqc0pvS6Tqv5M4qPhvLXyyVpCiYrsJZowSzE8lYX+0G40KLEsHeSh+Rp
x1uZcwby6qn/g9jIKlMZW2hU2uc0BQ/bO7qcToEVbiupx0aEROaiT1aHfWsXVfMBBYkOlA40dsji
YEKQK5IYgIEU6rrQqilboErozBwjzP0o74Nh1HF/SoHcNdealwt9V6RNorx+80H/8hbqU3QDx37B
Ti/Ym77euY191bRrZVk+5huYJrP2tZ7pq3aOXHkeLdG8//nW//9Wzb9oZvz02U+jmr8GK9OE59//
OmZl9zL8PCD5/IG/BiTMOkDgGhbdFd5zwvH+d7tG+wMsytTHoXhRp9kEb8pf7RpT/oPRKK0di44f
G980nPyrW6ObfzBvsVheGWYrhPpZ/6hZ8ymz+K/3gxhaTuaM0alcaNWQM3fxOtKyG3qr9q2Fn1SQ
HhIcO3KCTpZq1/Gysj9IWrsATIU5jk7krNTac5Fa3cEvUCnTrBF4Yj307ZULPi1KgkVkPo6NHtC7
R0nca9m47FptwJp/BKOm3rV+kZ/yID0qRmisPJuajdBSrA5B+l4UYbSJCrI/9aZ9qlsNnRkRItCh
By92NLBeEHLkZENmqQauf2ivylK/nrQXzp9/WIVju9R9pbpS3LE71jJU18G2HIVz28rVXW1bmuu2
NPN1HmW1A6zgR10Z2rb6vBS6xIVW1ED/VH9swf6Me9oiaxblciPXbVsjgQX12nm46motOWvnwHQK
1Ut8eM9d9phPur8B7zFKbIkjtuwhtVI84nQkz/iouiL5IXzw3C5TWWzfQ5Cpd3mIZpFRpw9Uu4Yb
ErZIlwJ43GmvMIVAadqT3SVSkgUlOPU4tYMbExs9DjTCCfzsOOiDDR471PGzamLf0CPZpyL5X4Sd
147cyLJFv4gAfSZfy/v2LfNCSBoNvbfJr7+LrDkYSXMh4RwUuloatcQiMzMi9l77CeYTdAdVHLoC
xxKZdJ/KPIN7YSM1G1T9pCf4X3tkff7KUM4VkBbq/3RQH0NT23aal1yDxo1w45ThNfCoaPuMU1bl
6dsCRiApI3BjDaMBuZG1wzXl56oV1/pQyD4/jcLFiDiN+kbPTJOuPi/YmYnHk/L277dCE6SA7K3k
AJTZuv82GY/9zq5A/cKMdDZp038PyLi5yspGOA5vC759P91s4jCEpGNil0yCOgz9dWH5rw7jsIPm
eB1/hNpo0RTNRHRzTRJEd7TFVs0XIgRVdAyNxFu1Vpe9ti1ZOtFVpO34WFCsPNJCNQ62KnDLBeaQ
bDQdPvuskGh9r35iyEE1WCtrO6ayPnijiXSiIUqBQYO9rerEO/kxn75mDHuT6djOjUEFSGvoL6Xy
cXANifFKAtPjWKbuodLz+FANdXXwi+i7yMbxChsQZsLoz0IeC2uHp1+iPgbHJLJgbuf9nQeY6qwR
lCfxG/7ZR/F86PFTRKkbnSf7c6iH+aOvzIy8CPVF+jNXNwy7fV30PpeJF0vVycHkQzHAlupDPB67
1uevHLf4+5Et0/YbtXoVZ02x53EKvmrx+DZZKvrqoUFhSVOfpBiuWq5hqCTCcbX8tOXnLi8mzJly
wurXGhLm8dCjDe+L+Gipzr6VUZndpsS1byDcMEn0AwDHNMRyEoA6DHotOAkzsB8KN6QX+lYR93F1
ez1WK2FO+dkytX2rxPhRmN13h/96baKFOMIPOxWIN6EM5Bq43g67b4k1JjDH8gIXJDiGWjNHlml7
UCCAL/kX9b7oX3wv+KIHSYSFoL9qlOUnruzXIZTUMsGQQCVQWLc4Nu0zAzYn3cVuV6U8Ss5g7Ap7
jK+gXKdLnobmhoc2POHM8Otta6UuBAkwplYGT8eKBxaz3GnBx6pJv4ikFKe2M/jgbFyMLiqfIMls
SGTZ6+hmzoDnGQeqk4ZbRIDq1LS1fygiGo5+DZc182JhH4yh3AqkVpg+aZwjjaU/TlQjOl1b99c2
rOwKy1GpzqXzlQxsWMxludMBlm7jEYVDnUmCd2Cg52U+vMdeP2716TnLFXZDMxZXU7MAN89fCUDH
sW3HJ85ZH42mwsmJseISm+7zmNXqpceKtKJli3DHCvM/1EeIY386w817FP+jwNbZJgkpXY6UPxwZ
izYsirE3MuAVmc4UTgSf+8wPLMBF1qqozWpXWfTALXswBFBCTz/r/XCpkNaC0g2SjU0vFrRlHj2Y
yOp12mkdPTUmbS42IamXH8YRydwwjd2JAOXdmIfjdXkxCoMN0ID0k8IygL9e0cdU2beW7pxbSvdD
PHCYLIZ4b4TGBKCCfhqX1nq6b0d0tqMPzjRZO9djvAuvtPg0ts+Z7gefrMnDnQinu161hsZ92sKE
TXJusL7d9xWBQEmVvLlp4++d0vPPo6r8M1tdsbWq9IignTju4GwNeDywbJ26HgIESMLmkjH/P6NT
gBsuhhmTZlfbLoFk1lmWuC0vnGmN7YBoBgae5kpabLG1H1scV5x3rwJg/3zfYt0IrqkI3rTOf9DS
rDkXQxe+JnHz6Gtzq3f+LCZOPW8BjIaCTTWFShgmjv+d9O03I431mywFi4MO3Fub2v7NtewIXAT0
vnxoidn0RsXH0LXf7humPzozsXh0XlRcTpd+tM6NlNnnUUIaB/ZKmDZaxos9c9jtzNA3tEOhtnhk
co3ELdX+cHMGG/qG0g5TjY/CI55sN+q+vuqaUftaQAsg8DKDrEJ8Red2Xyy7lugipumBgpbRfuka
BywKYESMwp64pfHy6L62GwvxNgyW+35/jo3UVC90e66xCAJsnp1x1JCg4jbszGM7GOM2cBiU0pZ6
6GPJOjx/sCwhW4xH0CVMMydMqzXfahNPkzaWNqTqCFxfW2zRykIuyMzHKLDhDDmNvy2HQZ1SIuYI
YPMaH8rbZFxoaf5lxmP2mgZFsQ24wVaYJ6cbf8mPaWWkZ7w46Xn5AX5EKpnIsMq6TLvPZZqxm+oF
+qxmfE3t4NK6ZfglSWwmY7KxzjKK36sssG6p5X1Yru7yjg/hYxkV9tljcLISGlKNjhV0HWgNPI04
645aHM0jG4+4lyH6LApcxqHU3t1B83cKn8yucjrtfcjBz6ugekdkAXtWpFJBQ7bPuR9wXiRqqZ3P
MBFsyVmDKPdg2v0jbhEJb8fRP7F8fGxkJFB4Y+90zPZigCa+2o8Zvpp1MTnGznM0jjWVPf5FVg5b
cdeByMv6/usczIUS+GsjOe20dtWfJzceITfI3t+VtasuIxXVY2HUnIFKFUCO4C2J3Nh+VZTv6yg7
FXRz/0pG0FTG1L1booT4prfjerQFICM5iosCbnej3W5h58qb3f2YlriYyYnM6NFDFE1QnbXuf18t
3xNxCSrX6DhMWhl4Qxf/0dZ0wY1XodE9338FTx1gmvlEAFnePGSOSsONzXTrWSYYd1aFucGvG0ae
uDIMFRy6FS/tBIpneVrjSDsnUECXs6hZ+09tZOxr35HEdGPoW86+eVknF0RIyWX5qqY2RdSMabCh
vbs1u6nZWyIAWsX1XcUWCBfF6zpf9l6RJ9f7hWgJKSmB8m8FG/8KReR66NyRo/XnwE/9cwe2D0iT
8M+qG8ihnJ/hJIJFpQM235uhTtgYJ7QNs1EdKo/WPppdyvWtI0pnzzAhs2Tj/URjlxX2GEfm32jU
kFjUZ1sx1zFVK/Mbh8scL9q8+U4qZNEcrOA8dPkzNr/xWs09Rd+00V5J48ZEKGBFVOusQveeDQYM
E8apPCeJ9M+O4oasoiACBR3I07LWW0P7eTlbu7KUm8CeM2GcoHkqhvHjcpT8oaz8/zr2P0/Wl42Q
DrOkG8WIHTPOXPL/sBEmo+qKqFc5Bz8XHw79hycnsAY0Kp71IYGWOcYEyIwVLv+hCvNXBtcrZQ7x
OZ/q5mJfhzL4MPQOD8DkfxQOAREcMOjf8k4a5DWGQQ8SQ0+pTqqWoXWQIgaRrAtF3RV4BTuKwrIr
fc4PXXayzahd6f74EnYi/Dqp9NkK2ZA1u/uo9bKFEDYB7gDcegkwVJ0E8rrfXw9nbt78XLwS8Gk7
dK4kZzxK5p+vB0eAxsyroEf3DpNf71zvvj8HkAk7EVWfNCNEF6fr2sl2U3yhcdJD+mjZTcZw2Bmi
Sh+iPEgfrPkrVkB2IxQAJH7xdvkePtFuW6aadQSWZZNbwMYoSZtCPVOfM+vvhMV4JZswuYYOkXnx
iNV5DKN+GxhgBPAnDle/hXN5rzCxPDB5JZaIygtIY40Zb3d/iHE0Qb+0CKnJGsqISEPSMwyOgx09
OHQ1bo9QwdKGaZc/VmWR3SuZ31/O5fb5+XK66DEdhjWozmk8/HJ7pamTyNgn/1D0NniRWoY9UdFc
2a7zvGMu3a8im5yz7JSBDdy1qGUQwnnMO7GuqSPjrWJFkijMLEWu0WCp7w42bkKBJL50pFhoNfut
xxxoBArNMH4o3ZdBcRZJ3bh9dYdhnQgBU8vZpmLozyS7bTrNtY5GGtiUUUAhwZ/7/SUU1BdV5esH
24icU0l8zIq6Ue5dfWKG2I6l+ZCpbJ/z4F9SJlJ/6mE685X45UpxcNJpmBhIXg35y8SJPnvhajYw
nKYr2ZZjjR+bdejiJIlhmms/LC+6SJ0HWuQfmSyKQwSnpTeQZBuJcA+6H73ItGiOUzM/sjJrn2Is
jytTh8qTh/mnWNqEKNpAjEjv3BZN2T2FRvsikir6SuiGvepS+2CxCD/Gvu3uIqbL1ipv8+fcHtae
00+Hpqqbh7rL/LOrFU9NCiSQVNXmyUyhw4SJZ4MnnIxrFRvhzdSmp8FtBGk00t8Y8w5mE6aAB0F/
LjIwUl1OlkBPxIVtls6mzwb7tLw0oWOftND87DuVOmZNOaIYYBRNypq1t+ADInYZrt5kES+m5qA1
zfuG6n64mUNdPoI5xejs/nVfoSMcY0QddM81xU1RVQB6qbHJUkv3VYwRsCN0jdH3hdmrsZlKbWpu
TiThmM+dj+XoECT6uVOoIVqV10fVRtwEnjc+DqF/8ye9XRuW1jwvL0nGhV42hkK04sIAjyHWcm9G
zfChbZNy4+lut4uJ7nxjLrCSIJDJIYm8q5mb2dnV8+QsPYwKqJkzCnynPN7L3TpNkvslDMAjRa3m
XoyotA5IYsn40ExCBzOreql6nZyP2q0OZSiTQ27l5iaUA7ggU8PXbcJRGjr2+6wkO2HlsW/jTiZb
XBsA6xPb8e8Onzf+OikN88a/1cF8a067fm5V6BmiwS5+Zq0hGYJ588kDsE1yQ4u7dEho7Qn5MXTM
nawDUFj8gXSK2IiXt5Vd/vX79WWxkP361OA/d3Ral0yIljrvh+1LVUr1qicrS+jdU9CJrr1Ad/80
0gFFpmsTGFjPSsYQzu7yFsM2XBYrDTZFKecCD970pVEDTTFdTasJCO/KCDrtltcWoiNhxQ+S4LZ1
YbR72ykhZjd6ucY9kK3RRemH0SrClyFxQ3pQtOw7TO1lFh2tDMpPzVm07X2s4wTFoC9wr0kistem
ptJ3SzdFskF869J4sNpqPMzCBp0/eLm9cceh75Gm2gbCbh4hk1+X8/0A+IRoz+7ceyagpjp796PE
vg142YNet97MaXQB1Rjykoya/GCcop5yyowlraZKnYs6ddfNpMOX0BActVoJhqRH+mla/h+WNEGz
+acVzUPMxf9tnMWWodNB/XkrnfBTTU0GSy2jG31augYavWFKVPoHMqS94FKkr+vcpgWWbkxPeo9p
3xdbdlIGlqbpzy0pEprCsoXsxdvCqIZDlmInx6zoPaBqUPvJBsO6vAUyCA29rABbqxEK1NIVYchr
8CCbf0dd1Zy1lGdYuHBXq4FHj+vk7ZcN2MS1tAosekr383KxX1rIg2ad6xFUWVi5bw6bBmq9QTyF
EDRgtof0j1yneV5ekuDLvTTwqHAcgBaFakG6AfmGAl1FHwxjrA6B+9WY9ESHGJJGV634FiaTvq8d
rdrpXMZzTmexgh6Lx8VIWFuaoKvO3fxCbV+dl7fLV6p5/P2TZNDl//njcnSX+QAJ9UwldQYCc8vk
h0eJkHor89FWMa/qP7tTWlsbc2+CD7TKhrb4/CmNdR0/TIFE+8zVEyLIdnJuEISVzEm8mh70uR/v
Kpd0KNbas9G75v3tlI7NNi9VdgLAXz/R70G/o0YshrbzuGw5npvfbHNix/Fdf0O8jtwR/vHRTAg5
nDILRCQlXGjQMrfrdnqUDcdm6r7uuPzXUidiOM/S+J3+67q3cxtmcMPvjaLmnLTg3WQPPyfK6lcm
Wx5H2GYOC5vHAVkWgjw24uYJwdgpjiChEC8x7iJbD190NHjkK3FeoQ31EsmMnO4kYTuzfdKh4in7
Vmvd3u/L7kNqfSmnmkIYD8ilQP9ME+VrNDfU89jotqbEne/MVQR6uuexDuCpZPZlKB39xc60Czns
5FxOAehlXrQuILJ2rjEAvuRuR3ST3N73gjQv2p0712LtXItNqHbPaJ6WPrQdEsQxFyl1EIKwC8sD
D0K/NufPAQWnOErmjuvWGzk9DfXNQztL3uD0dz5pbGRiJq/Mn3PcmWurrwlphcr/EpAkJtNI0LDv
yLU1AL6k3TOPqzhMZTyQHqxNmzbGIkH/V3usilDfxUNlXrpRmEdULOGx0Dgg/+GG/cX3R+nCoo/8
2AXMauFlXUTDP9yw5CB6Y69CZ4Nm3Lki9gKr1obNOc7c4kMqvVPIFovnuvxn7hO6qb5DOjpe2eKr
zbIfLC9TE5pnA9z1ttaV4qhZv3e1iC9pFsUXm9XibbRWqv0+RqTyrNBNUbeYQbOLjSi8+ij7QNuA
mUao5omz12sSlkwKV3sp8gw/lfvl3NR/K9PGuMDotY4irJ+McPIeG5SxW64Oqt66r47L24K5AYRd
spEDNttNkdX+cZoGalXiU6CazzeIP29XPk6STxygtUuZAqjqGDQfSr/moN0X9QZ3D8mjgD02hjUN
xFY1zqYTA8fn+Sll1QxlyWKblPTT6wR33/LZFwx4D05X1+DRipCUzJLo5GWSgcKVrBvORc38ok1V
sCn7FDGBYd0SojXf0eaJPR1hsYeLE74XrkEWsbdL22adcHMlJIhT5RbWxdBmMzEOBdKiVeNtApRN
mkfURMjfKrDIVEc+mbzmpvcQJFB/y3mGcq93yjYPzkat/FffCddVRp+iNlYVYJFt6BsV6V8F+Y1z
yKwanaNv6y+/v+0W4cKPJw5crRKXPOG1roEI4NeKxi0zrw1L8vWk3kYvZeYDKcDe/tBNsQZL1vhK
10LbMSxMOGtJUl0LfFqRig5jLz7WVluehRLF2SxbiLkWhG3CTbyb4DhFwAgbPY98L9kll/XOCQB0
tvLBrWT2UFZWvS9wyJwLP4TU6VnaoR0RTIEYB8Q4RPUFAetjqAYEWqNDT9mEfln42ufCCr/ZdRAc
9HkXKQjmpoRK/w6EX5xSwWNsGdEtGQfz1UyBSmqSJnZblE+un7ykY9Zt7b4NjzBDhqvJVSX8yv4y
DPnnfFDtg8hKDk1ZRuEWRIQG5eR0nPuyIAa4ABtp+ESt2hQV50L3vqIChZMTJ+C/ARSwMfrBrRyL
kGkYX5l0xLYYs+mvlT0D3Mp/RGNdn6be6zdxz1nIHOYogOoPH+pi7fzlQ0Upg/2bTojLkvJL8WU1
nlDxVHDdzEmQYiG7FnV3Gm1iNJcDZ8aN6Vb2BzVh4JsM4F4zV+YMp9x5SQrFPW9Ej4MVOsRQAr0S
nGKYCeTeOibMYFfPLcqwp6PVWmyA9tzA7OTwSUrFOjz/YhOculCLSfgkUVELJ/8QamSmJaFF7aol
gJsBPoX6xzT7vqzuXVsQ4Np0OiG0PfGOHnTz2o6Y3+adsyrsUO1lrJXnobAIDRKavbG9UXx0MuMs
i4TfahEiQnpFP8lbYWXOmpR36zOKlD31Uve9ENNrOTGo+/2jQ8vs1yOGgSzUwrKsCxuF6K+XWcOr
JvO+g3TTMIDKurF9TkcgJeShPSJN/V7ZefbcoLw+ZBbWQQQBEweErD43hp4cKfXrs449bi9L9xpZ
HJVDpwGDRztX3kBmydtZNyJx/9LOJn17H6UTYPROB8Xfm8SybSvRWx/CfDxgfPikZwFD/TGoHn0f
q2RRmepzZj5NM3g7iY0C2/jUv5qDZe+tDCRxR5NvbzlIBJfJitvNBMpJZWuvMzXoNSP8+aponws/
sY6TcEAdusW3orbsI3MBgzDWfO/5pblKbY9FXCvTQzTm9hF0FxNjp/ubUqLcjEkl3ZOyfIh/EXGI
rtM+pl0yPg3DWTaOf47b9HmajyyNOWU38vVohRGkHNjVcIsHjitpHdvHXnX+zqMRvvEKI31bvleq
EKFFiTEdPtB22Uoi4NG2Ebvn+7LcBL0it7sqP1nyNvRGsI6dlgBumAkPywsa4Gbr6/EzU3QTs5no
TjFw/sNIG2yVxrW3AkKkPneKf30RlMRVdmH0EpDdPV/dsHf3JM8bhwyH7CqJHdLOUq8ga716YAIx
fuzz7YhQ8lOBfuNdy1sgwclbTV9Ea85+I9KHaqydlwa5xR8KlkUn9vMqYHL8xUDORIQO4Gxo+vEE
rCkHp32I8XzKY88lgHSqroLEQcDtzTkkuLPN7dvyQjKEyTmjIlAjqIEqeuI0RXV0CpmigqvVxgea
n7R1DaINLaNPD8PkMWVpWA2CmuAMjEXmJW2zlFhLYjyoAUkfHa8JCuoHxAPZNbS8Y6I143b0Xf3N
q4m9jQ2sqlC25DaSZIf4nD7P2TS9i8kic7VQtxLf4te8qeC+tupTG04Tyk+If8wG4y12BOPiBB9I
XAweOxnHf2ic/vfiIfcxBKcxB6qTfp+4/nAak70xeqg03fUwtN94tP0X225gdXFNVyqqtJegtVrE
7PTfiUhaD/C3AO374drhTzvZypd7WzJCwrfXPJE2WT+5YVZvR1Mc6yIjsaUA8+c6BbbfaCIhR1b1
wY9E/WQjC7jfr2mq0+0nWRFDYvPBaNw9lonwRVZhdvDqcc4OxcWy1nJykXA9QEuHhitTezoxiEI+
SJZ2CQ/cbsrmyR0BvnpazkHMiRneVR4ekww9/la01l8JQ4M/FGC/TqS9mT4ibZ31UUdf+Otpdg5/
0jJXIPE2LBJF/AkLbO5gbMgU0H7v2+/X4v9Ue8uP87jHbc7RqMV+6XO7E2kIhUmKAxNStAXw6L5F
KAUKyNjOzrfs6WFQD7nS3FfhRU9oK4KNH5PAwaFO25FlU/kcRzGVnOM+Li9JkX2Xnh0flva0aOTr
NDTq/s4MuqMjQ/DKoTU+TlmkHmtOzxCTRfeHmsC0ftlg6DQzz6csMD1YJ2w2Pz/BuhlYSusY+SZV
SKjhXJvWDVFhXaIUz6qkRBkCgeVVqGPUJEg1spr9Xu/wFqkw3WfudNQhqx2GMW94zqzzCNzmROAW
MQBZkj11pClURDI/ePPznRWWefv9B/PfAcRdf2zo0FNcQevk53+CrRFWXzUOFqCIM56W1NxxqNlO
CMOWWqapvfyM8PrrpMvxrCgjcSyFH/PERg7Xi42Iq4d/68jBGgBLZfIiS48sirED141N62F5wfEf
PqiK8z0F8wRSusrmVmd2LgmTIIxg/rLw4fAqAjr3XTAybHPRKs2ZenCZBbEHAi9vGeI+CIVPxAi7
BTmotr/TOvq0XU1DA4rAv23FzszotdPi0N3JJlgOjC3TMbEGsVf/QeNh/6efgf9kBmvB9mKko4tf
+hmtHeDHxxO7VS1yOSal14rj79WbvyKo93tqBNV++dbyi45Xg/kf4HyIYTJg8f7vpfEq94gEYR0M
LTVM7vvHRUHY0QD+t/frZO2WJgSBkNyYJ8xK2tVikdg3hrVmOSqYu5e7xvdJyenz2kZS5KkTGUbO
UXbAJxWKjffOD5xtRVcddaTLcCTUCXAdJQTt2HsCb2lvjJYDUt5Rbw+i7Z+H0O03xqQZf9gJTXN+
/H/cCqlsMP7ST9VdHiXOgz/fhXkhc00UucaTY39bej+ubOONO4X5Lih1HhCDkFGXoz55ysnDosNU
BqO6f/Q0bZ7fOzaMvOSBn3L5V0tIAKK9z/CHchHoWOIOyim4XpdmEabcFmu9t8tF5Tz1bdQ+M0nH
yL5M3S2LCZE3L/pWGjnb2HM+LHoaIsT4KOPsjDI7OkQs4CDLOYW5bQScfZThBUkPWHnO+FdBX7rN
NOpJ7k0QzJXadaE+Pipt4ujpeWtdeU99Y1pvKRJr/HhzA4FkS5dTPlwYfe5mt0kYXbmN0IyR3KXZ
7WUKfOPZn9xb7NA2DmX6LdSGl2ksh/X9r1449bCed5i76mLp1owNBshg/DuIQ+99GsGt32tcLRiC
ddB39UkNTnjSCIEum4iyCd1H4yKlFV5QEimX/aMdUWljHxYVHvms/lmguUNOXpoHGxYk60gMNDvS
aY/nj1BALdLWy5ugG2RT0kXBcekTqDTtz1Y8EaAcjc9WTcIoTMHr8lJlAynnc/9h/rOWP0KLtHyb
IaY4JDUjcVn+5QK12vrWJG6QGnQXkyFB4VAFyn0AOOOqUxYSmo5OMRHpVnK22shFU6ETUDo6YOcV
EStMyOk5zt0q6iF3k5Mog/mSzh5aeAobgpcqcxh3qu5TCkszfNBUX5yN6H05EzKcsrbDIpoIcU+v
vVnW4M/auFQ6G1oQ5mlp2XCUNunVZ862ravi6tp4HJnlD3DeR+IIgzhjluW7fxnT8FUfTDpqfYeI
daaq68p8LDkc7pLIL/eJp+idJE7wmg3RQMmoTT0dJrys1qwYFtHFT+R0q1G2IvK11WEpGmwXxF/q
Ve9OKR6WOiCv0UtG2vB0f44GfOVRPFDOD3G49UchdhZYj7WLFWDvlNZ0uncul5soGONoz0SOxqle
DX8xPJA7Bc0X0gV1DoGcyX5S2yKl7xeVJXWtAOJGHI47MOqs6p0JTvRggdAlES4iHWGerbE5oUpO
hLMGP4s00slJnVX1h76Ek2zMT4CljPdOKEnWaGu9ObxLDDgY98NEzjK1/ncBXTrbQa3+VE8CEfjP
IkW9jsic0sOzMFX9vEjZJjsUuav+xs2MdtNZRbETCnnWspJoefTP2+WiCpPeUJociqCLLhoG6V06
Vl98KcqGIoXvwTzlS0aM0SWcEjKSMvKCukZfgf8o4TDPTfi2nvzVpKXlBrJ8deYQxXSxxSNNX3/p
6BuE+/QFkS/zvtiNHNDRE7LFhqdyrNtn2advfZm0Fwt/2qZuBm9t1ikxoL4iIlNDo7VTJRTZSHIW
0eeJqT8Rb/T7Ewa9ql+vG1si8E5cb5IT4H9Gza0qqhTBAXcFfXx2eNqJy22YEBl61RsAOSzu+ipl
eW9XngV6B019vr4PJ5bPNQBPu48YKF5cH41V6JIYvqsj6eyTyCZdomNVwS69r3MHIOmUE/MN4Z0R
82uakRqwzAA0z5n2cd275MUQSZigTN+kc9JqEoUVdQ8FqCwmeTb1qTyjWgJUVJxoEl6WzzNV7UsV
+DeEeyQj5SkY/KqzHxd1VTd43WXynbNwsGXP7VZCgxxa+F2wI8qZDpJy0z1UgJoW+bxeI2LdL4oM
FvSeLY/eiB+mBO+IajqWjGQISKNx39C4X85gurjwjfiBiitlxl09/TsGqkfq8NT/ULlWske257zU
dlictOYiMyYL3RS6b0zsh3MjTCYIQYaKyGRVFB7RBEoftYvWwr52KU83dCAtcyt8s9zjlX/WfIRl
XZuCg+ShW5k8fl/cNDlmensak/agi8l+jYoaI1Acj88DAsXN8lUOUvz395D82d5F7x2arYvdCkIX
JTPqjp8fPcE8t8409Pt3mWUTkR679N1946nE9PQeJZZz7CaTypMo5adWgmRQHgJ5W4Z4/63auJ8I
pox4JI0WClNZvucmHN6Xa++kjJMlLSCkx0XNskf3uayr5Ax72ftq6rXkKTP6HUotbeNZWXcgtKGE
wJ9lFw0eAq0hY4PmhPEsJMkHd9T3+eD2F1SYjPg7dR5k8uOLNlHgtV1JzCG6nKOOMYM4ovCjU3Tc
MMsohvv3m5tl30FqUKbPL1rN6SwMkwewhgQZsW/FdbK67+LSnKw90O3hhbHJKqjbM/980EiYMoit
r7cyirR50uI/CWWPR3pHLZ9p013Z3cl4Qt7JsoRvb8qMQ00YdYst5AFtbv3YTGo30XLcEJ6OIqgQ
1LTp1D7peS73bdskfyqr/nMahObIHYd1CA6gjR3550/bC1x/am3X2EpVE/RACpRdOt2WycgLMdH1
uUv95HrvYxmd98BJ8e9M861LXDs9CWa4G/wyBEVA8C9cp/iWTwiK9b6LaHvQCL+2er7hlnK3ImKy
ZJVfwDVpH0NDXQ1TWyKKrTfleCRndOafnN6/1t1obXBKcnKEv49xaSmUf+hbiFhDmFgJ5z5kGMTk
MDNDra2YJDHCA+r9fYqembfZfzt29j6W1lMYl3tnaRLEBE05cny0UBQhEX5G2YPSmKhAt0qGh9gV
46l1p68qlfoFDQezsrpi8BGAd//DA/nrXgiSzuOZxO3iYVXF5fXzR2SDmq+N0gx3pt0V+8YDgkWf
N3RZ9SZFUUjJLvXkHKmMTBqROQT/rpqqD/de6Vo7z4jT01LVoMZ01zoy3VfGC+uhSspnBtfea+yL
jy7kgOvya3mobn6i9qluHL1oaj83qATXqiqy8yjIHi5bM1nHXYSPRmiHgGPhtphqBE2z3wHifbr2
iTfckWrSPMQaYWl+I/Xtve1ZVLb7QqF4kaoHM2Un3T9D+dD1w1uiSpa+ptNg8TOpVDozjiSIn2Su
d+f7g3dXi9p9z3GPnOiVHcbmVYjEPnqGlq2d0jn7RtQf8zge9oOvv2I7Pg1T+Zcx2N7ZksUlmO0u
TnSz/Mc2CEk7LfSz7Uz6znHt+BMjU2c2SGBBestetIJHnyN6/6gc/E8xYtLlMGoYxKKUdtFsEj34
+/ef9kLd/LE8Yz8hHRR37Vyj0TT65YFMnLFswcHEu/sJVKSJ/oBym9CAEeELiLgCA9r/XvzW3JiF
/6U0Bv/i9LZ4NbAA1PXGxJtqxOKj7bVASjsLuQKdw3KV629jb5G4qtFyHWzLI4CUj6ePkbJrppcf
Spkr3HYyPuQiRYxRKnUbuKYnVddIw0KPUFFjPExSuy3PybLfV0azAdNjHM3QJi29NOG7+RmPdxDN
ZuhSgm1JDjYl+0Of9HDJymbaD3mKoc6sp502uuFZjzrzVKcbb34Td9JbI4OyNzhGrkGaeBd91mIN
PjnoVNruRgxMcdtMXO7n5UIa9k7XQeAK0/xmqjHfKXTf69r0AcdaTZb8oZkDxOyXo5aAizXvkaye
oEXRQv78WEqrb3G/QGe735Qxx8ZdqH+zSgjjHtzFrdG5T15qxXcZTDBiMRAGh5AA6Ak7aSnto1UT
vVhaBva/mhn1sjrJCnFDMlX0OyOOXsuwsJL0b+4/p9IG5qGik9y2NZwYzS+uBU2Exci41CYK12Ch
54CpvPKmN6YiiU6j0U3d0GUrPeJeqka4Lcus91813PIV2K1DI4THSwt3ZELSRkd9ZHue52YgTgZk
MqF7f7x1WdS33PwilZ/ttIFkeyWa/jUhw/H/KDuv5biRbdt+ESLgzWt5SxatzAtCpCSYhEnYBPD1
ZwClc/bd3RHdcV/QZFEtsVBAItdac4557jE7rfo6mHZ5ZpikdeEOIj/Du5ZTYp9zmSBPe753FCKN
R0zhe90NKx1RXA69Bmjp2Xyztc+Dx2epZ2guumHeaCx+KUYn5WGpZ8xqU+HaubK/Ha7dVB+WXVyJ
CfB2H5c7xGNwOpmXx8jabFId5uY7Ji+dLNJFwoNAj92b0qFhlIxEFkPBcjISJ78aafItrzvvKQQK
5KDH+lIZ+d41RHhFFxfaSwNZbm3UNasQHuZ+KEbEi0qxjMjG+HXfXrjfmD24JKQxV4iVTdjZIm+v
U1EzcpqF7S3R6Gp+D/VsiRw1MtDmco2m63DEYvaboIEK/chvVLYUK7BED3QFoyuuRmvteBo+xbFp
2OlOxgGQOYziwrrvwjRNmltSwwfgl2OyjgMuLFKOUNwsh6V3s+zPmIUSxzb5eAo8sHAnqUV73U92
befga2vqhzKThCSyeTECJpiVCvAUgDQbotR7KJymfpJGppMain8+OVYHtZyDiYSZndaXPyiD2rVK
gNXUqcqP0TzuHSvtRwzWbXeXxffk/KHfmz/9UtsOko5RxFB0OyZiD76xvKCvNffG1BAoOG7+ed1d
Njr/te5C1dB92OA2HG665n/pKfp5TZejMoItETQOGT8dU8xqiF96+w2Ji7fRqsI9NQieUaJ08k0B
yVxPKvS+FHrxGJDDRL6ycU7nQ5e2RrXCHGdO2r5KUmpq9pxr4leXzzSlLXpmC8sEz3PHYB1dhgw5
o+73oPv7GFF9HqaAUWd/WNE2rKK1l/x5UHaRSWY4wShnTVL3rrIIReugGxkqyUBsZAbPfKnbm8F9
tAAcbaQMSFb1R/dhTCY6jmnIaKvVwzPzLG605SdhjsOFSAlsgMn03vYlcdyFYweHeiJIzNCaX5CK
ouvSYVm+ssp2WpmZ5+JR6j7++ZMw/ubg8/goQBGwKUVgCPj3LxQGK1F+qZs2qE/lE0AHlPch7J34
wZ8PnhU9EgpkHpfXYytNHjKEZDAYup5nZi3wmGblcZwMcbacUBwWnRbu6t8x0uRDFA1qE+tFRSzd
fLeNwcz7Fzzdi0xErHiRvh2F8RQOwLvcfPS/L9VjY3+/e1YkQ+7tkBs0GUpcKUiSnZ2eq999q+dn
n5WcJGZ8DIHINrpAThX3tf9uxutmKOSXzhjzTeQoIqOIJFvUbZPkxnRG78GNnW2Dn2AjNMs/srPT
9vf+JI/lVel/7esOdqERhps4keXJZpsUM30M2q43DoXrzkR/kKI/e0eNlwCdmNVl/cPyHLmLy/L2
WzHJABTqXPtLx/21/FDCytot1uDlkIIXOS4VepeP4tI7RCQSNz6LkgXTgVk0VghyfQThNQTpuGck
djGDMxqKlZu7Oz8Jyy0BgzqRLIa7C5tJbBrKGxSCszDZU3QXKGOCLRFIzSkybASYTV6d/czkqWKJ
lF0uBt0pxyLTSKJDJ0HZkVMaXxtUIsi0gsd4JEi0wpl/KNNSbY1S7ZpGV5DpWvMNsBaBkUtRF/j9
IZBGuo8hmb0UPVT8phv2fa2yG5PO6IS/W37LWJ0ud2VeQFY0whdcdrM3DbaW8fW+vWgmE0PZMA7b
3I+qx9Hz1CmtGrLn5m4QjGQ8pbOzvxm9Z6zc2dHWBpsppzBWpBVpn1lJGFqNxpQiq+TXMRyGzrXa
4cf52fkZykd0m9O/dIPMpZX/X2saqQOgsy1MGgCGodL89xal67MQcVY77mIiBBerZG4RzRoCAT4W
sfUVz657DDOC71cZM3ctAfgMR+a2tGFCSlHD8fOjM09OsYUN197iRsPo4f4gSRvMNSNI+/dUGtca
uPD3iUt0NfXi7JRBeqT567xEhkZeYO/ZeMTykEhKC+kLRtP98q1Gk3xVukrf+XM7124jdbpfq8iE
AaQsz0hZzszO2gmwN+Qp8rMs2yyz345H1THOFb5SwrCG/UTHdgc/FAJ1A3khjCLjGUJjx8Ov0M8G
uKizFafbtmrjc78MvHzhPsDb2MSIMrHKHDvIkDfDaric9X7vNjieZGyBjlbqA6xbe9ODGuPUVC6w
xJs+OEjyHf3VnfL+lf4OIfVYF46tcLvXqoPSkOpF9xCXQP8mCPduwS45ld1+EelpPQ1gUbFtXe62
XlQQBpbH8izBgyb4sKwPmnBZZeaGBNrq6DSrrW6yZpCSS7s45EOOQwMK+Q2911bmdsm2nZWaDkJ8
Xb6ihSl3beyNPIhw499vjLbDzDu3NOqsbtBf61AyBnorniFexJCnK3+yfweYkpBzwDCnu1ZuJx51
7OQ1wBy1ecOuuU1NRL5xULjXMPnRIOV+BUT93HkDwewCCC0J8t9DCSR5LMw/aI4+oo6adXzcvnPE
7LwJWCrFRGLHvH/2bk+3JFGZv+uHwFstPwa6k/353R2XoXQXdjdDozSBmJK/2mlx84rmkiZGjvVE
ln/2Ho2wfKA6Baeuidl2tNYFKR92B4se7HJ2DCCgGxTOwFJ10iu8rORpv8yj7LTEYhW2xVFNroLj
0NorLJzpz5TFk6pym3U9gK86JAN0BIveexHBdP3one6bWrR1AAwtN/0V2fLDlCRVu9coD8BE5JFE
ITKreAasiOGsYl/GGcDa6k1fjUB35tsBX0J/zFRy1Lxwn0TddWlC8UjXiNTE5tM45wUxkSWjfZFS
XNO2xxLLfbZykvrotPreJkBxuKZWf8OD3O7TviuJ6M7+HGivxSR3E4qHKwtLK1dxs+7mSVTVpDYd
nuYQLnOcxoqfdCvCYzUmx5ypBJGsJMBX7vB8X/bswXycSjs7ibnJm8elffnnPcHfJCho1sEPwnSj
2IJT9Nc2FfoYsiMNgteko7yjGzrOHzv8ADt2jskztsuLeI6cTTpjSu/L2qhdAmPEPwu69Gyiwziz
x9LzwLy/0pQTyXPiqLMffNHtONrg/N11NjDxWYC9qLCF1vFnhrEEwd1V9UPcjuPqvlnz9So90uE7
NIOvUNMrJR5KoMQrmB5yr3epsw3suFopxrBfVG3Vl9h1uuvSt8YIsYIFGTHssruPEFpNYXTi+2BN
7AOKSu3/+QyyO/tLvcrcFx8oI18Lv4b7t8gmVu2BBDtkBCn5edt7QVZp+tYb2njN71Vdo3qHeBEd
NOaNb24hnEMumvDBpRPaJAmQjtmoARc3Y5hnpZu7ljIsW3elGgUYYGidI47lzR1UYAbhL2+xBqb0
Bl4M2xcMqGzjBTS5t5cjUuCJLF3dLINbbucXsBYm1isa2wrYZlV73wcWuyNhLvJxjKOK89M0hGYL
HFEDjVu79ZxTZEnnPhQyInoIGimyy8Nr/g6NUnAzp+MQ9+LmaLI5Y815TvvAui0HQ3o/U4L6dqln
A1ExRv3bMnazYnVDb+1fhxJB2/3DYny6Wd7+ckaWQ+z3j3mCFt8HebpGtjF979yvhdPLs+GCP17O
sDHXvVrJXkPVPibH6iuJokiQ5si4Ms8cGJpN+zKJ76Sv3DjZ+vNyyJ0JGRiIyH1fVkyfGRHrXZ08
ZsH4RG1mnge/Y0g/Njw0mB07FH5lyNjb/uikRPORAmXBek5LPtfRIhQOkmqnfAl8SjjL7gsu7yw6
L68ZTZac2L5Nq+WnHduYVQIhkh5C+l7MF/xdMqfLVFvd9yoJZRLEGu0bTd95+jliHpsBQffFALhF
t+ty9rWtX6MBqavHu6Bykicurvtjra+S7tEqA56/iDBZvDciKJqj6kJrHU2Vdmfr3JdSaqfpsfKA
9inLSW5dbxUHHsKPSpoEA/XTE/ovqnsl+sfFvpfkrtrKER2t72liE8dWfIN3+ecgcIJUFcBiZ2Qp
cFIxHHjkNU9VidPCspgezxL6OBTdxnHoMiwTx8mPf9SadlVpHjxjKCGAoC0vZGyZb02HJS4KMOHL
zurOEK+xQ7t6tEPOl980433xn7SoY9czDGrblsgx72vV/321vNZ6vbaLE+PL/YeNdRpqm6hmM0R9
vVTLaQs1YRz4fBAqP2fO52Lb1sM6O5V9+pnF6BknVIpVzl0r3Q8/1GJ6MEn0GLszaEo1aX9ymO7s
iAFJiSW2crpkPHg1g9qpzY1yA4qBKjJkk17bbvwyWl8oeNByv5dT712XHUnqRy9pGntkTTBI1+ko
20Q+h85PT7bekdnSx9LHYNDpE7KXdyfQFx1/5+xdAL76Q8oon1OCixsu0Yi6Vf1imFSuTSwtgLGL
VyDNWzxk1lOSlbel00ynvt/lvjdtaliHD3Uh1EMYYVB0MZYiW+Sl+XXbzpxdQcrvuXUVGb5TQZI0
wiblNOaN7AZ2OZFWb6TTNNBt8OupSo4Y7Zx0XYK1Pd43R42MR1QJ9DPGnqkiJJlhmzWO8yqJTctC
5CU89oPNYt2PTfjLntc/LQ5KyyNy0ghpeKRCT0/CYF+wtC2XrxD9mCez4FZGx4nmpHVbpOR+CkFs
mkVYdY0rZ9KnYcuKSMpUDVX+zY+0J1l+WrPfcSn7l4MpzenUtfQYZqHw8rtiZzHMUc1rQP0UxlVy
0b1mJ1zxONgy/zl/UVK9He4b5rSmu1cVIaVs2eaboe1aOt/lE2aS8Kmwh2RvFMpaq9IPnxClaU+t
ZG/A/1MnunkJEzVRsFXVLqJ22nALMZybxX9dUJsXoYGGnDz9AuqDS5W2+sFPnefFsjfB5F4Jv4EI
TqzKSQXKPc6/Wpgj3hRNHTMF+99D7OACcTVZ75bXemHs47y8WIPVHFzSkbdYWMavGaD9FRSF9LE2
KvfFdIdjX3nyYXSHcA20ZbgS9m3pZC9miTiNkVOdAgY1e5NS+ub4H7T3kOQAoKum7v3+FVHFySjY
VjpTuGWmBQmgbptjW0zTemkkLofOm/bSBE6eNcVxKR8hWDbru5hm6RkszhpngqKvULPdHIezNItW
g3iq9/CxEPP2BTbgyUdGG1DGZK4nbp7b01qJc/vBLrOTPSXRTpmZ+ShYcHEToRbWXfmUqt5+hlOv
jwbCThMbQF5LhtMQvtwZALR8VY6U4XdREs04ntpEvhBljgWH9QlYTgGQ3nPGB7SySB8HeihlL15K
xmY7z/FghSTgoRgQ4Ln3Pdz6k4Tu4YyB91ZZXXQBiwTyjcHrFl97sCvrWiKfg4MSJ47aFUPFTmBu
2ueWemk9ZYurDkPz1BbGvp1q+2mw+Ov8qE6OCVqBk12q10WEbjLyP9/PY9BRP6YxfPhC9vY273zj
Jg3aU4Hy48Ooyye4N/XFqZyrF0av9nz5Loeca3aMmv5izi/1Pc5Bkx3sDvr8Nk6Ver7XGk4HHfU/
+CpV4WWj0O1oCQ2PXmUjImaA4uxyw3ggz/oDET6UJFeXzLsWnIrIwNvd3VQ1wNTNHQ5D/kJwWoo5
g2b/LpM08ehmzjqnyLloNFZZSf3z0q+QXfU7/oFeRzvcKXJdhGhwGT0l0sCAbJcnt7Xg7us94rio
OiV+UszB2PT9x9pZlzS9Dl4R9xvibGrELWF6NgaxCiJy6Xv1oU0W9e188HTr9e4UiOdsx1n3YBuI
kbFSORf2nkmQRN+SVnk8FnOqIWYfhzQQxZOV1F81o0V1R2wyyvQIizSs2X9pwf5N1hkQJsrwy2Hv
Ood5/XWTn/oVwQE+htD7jqMJovV/xCvLV8uhGPkjKVELJPmoSzRjJ5de3nKwwsZeeWGDUZjJ9UW5
JAyg9X7kgomuhFyQIKXFQE1B7S3uavpg1h87pjW1z8ujq1LlJm9s7xoYcJZC5hXtaEWrIkhw79DS
XSB5onfFO7AoCBdSOWfDF08GUxXE+ZifnDnSVk1osEvGJ0+da7Zso7lH5u9G18j/hQn8N2kxp44J
d0BLzYehxSz/vzs9otIcgJUNBngAN/c5EiARnbL2GHmxfPSZ6+2awpKPypGQR9L6TaV6yJwwVzEf
ZoCBUbBnHQK58ZepSIFZi+0AI5ck6k9qJgRIpx42uLzSXYAscDtDRw86arOviacfnEKbtimiqH2T
OfgAvcS+TPPBkBhQkTwiZ7WAGOXteO89TENG5LthvyzWkDLEFVP1wX2Yce+6xa1hHdHz9OR9WXgs
bH1bZOrFEDF/bL4blpbGP9dJf0OcBjYbaMvGJULvAIzyX+avXW4P1CY2v3Jq2ReiMNE1xL/1xO5I
Q/JwaIg0Opesaet6EiE5DSjGrWEE9jAKwiP6umWXPIxfUajnWy0o/cPyrWl7u5iPbuu0CqSiZ15j
O9ktTvRlWaYTw1r4v1dTVMYkzhFmsXOs7DIVAZEo7C5oGo47s67aW5y6eCfdBpdVpIMBB5T6b7KD
v+JykBpwHdnQ13yK7785uqI2iJjpER7S4EM+m8LrD2FvmAeARp9NN74CWwquy+44f7exzq+ZbTpP
k2ce8HDpt1iY9job9JOlVfE7gTQRTVEWwz4om71es0XHqqKtWw+NI4o29RzFLMs8ukmA6/3b8l06
0uLr9ZmPGL+nKrSuFW2G6/KVE1Vc7aIbwVX61UVNVx3HJFup9A/UtTFoCogYnuWgbAyOuGyQOafz
DLJP6vwc+N1RyLh8LiJ5LuVg3mgO/3D8RG0Vd9uVjIjpGLEn7usq2A+MdwgwUcdlAja0sOFkb5zv
wEPg4kCp2h+wzkAGtN97fQw3w9RoD1FpfxYYoc6BPkRyLcZ8OvoiOeGREY+d1N/vsDcrQ2FaJUx2
sMyNvVnddIR87/98adt/VXahB7T4SGfzAeqyv62vGCwKARtzWk91p28QBHin5eD831fLtza4vWKF
VSnchYN9C+d83GXnjwVjWiVwHnbYs3Hp6tnrHXZR+sFqalzcfqmW0StJ5HFiKtYYUp0XV+NyqKdr
otB03LfZcVjoz32eZWtuSH97f7E0LQkLG2fxwPq7q2nF0/XF8hqyqDaG/VYQmzRz5mbkV5zhTp4q
74sVZvn/97MIBLbBXJ+8C0D4fxOgxm04gsxJaEqWaUFcDg+ZYnIR2CxPmUBrnD3EyM/YSbv1ONnV
CRkcgn8zK/ZFH2/TupSbPvONE2Sg7oQ4qvYEOlbPe8MwU8ERI40wyJT2NqA/Ogvia761iE/L1Eyu
Ccwk9Pj2TkUleWpx324HsGnHBsUKAve5XS0NtJXC9biC7WJLKmS3Wfw5JtuCtUkrjT4wU44uq38O
lg1EUKEcrMJXVBbtxRw1gI/zt0mWmv/SaFrSaf/foQOPIsOY3fumzyA1sP8iV4p6a5olofaaO7Ek
36hDdeVio3TJwcsQq9z6sl8h/6/2LpN4AAv/qxYKbLUL26B9qk1Ah3Qz9Q+Bb+KkzexEvcqKixGW
zTXMTftBNPkDVvATb8C6uGOPnLkP3Aet2CVzqewH7QVHDHO0IZz+RTI3P0/n9/Bf75E+JHksPnko
gfd3opOZj64SwDvWd5FOj/4K5XGEtTtUBOp0RPCYU/IldtNDDuECu3OMsCAaygdo9m8pcYcODvNc
VAwP/QTeWAXyIlaudlh2OGmQDes7YwBywDfDjw5MLMqHvA0+pFOkT7adR6tmauTr0NH1DUshjo2T
/tKHsD0IsG871ZWfBRuFx7AQn1YJtAkQwcHX4vTJqfuHKdHjDy+3Y5QI4gTo9NWrya0x7Ch5aTcN
WsEd+vf4ac7SIJXUlF9QJUZUKDTEnXrGIgCfxoKu5fE6byLvXDrZGQNDcLNJriFYpUMv0P8Q7Pbe
6E2pW+/pr50XPRl9Kd+kXZnEkhbtKQs9xrws+irJnTuJxPHp3qogL7aW2b8t3RicMmLt13hTQAAv
3mJqPPsRZT4GD0K73FLIC4Z18rWz6AuLrHzheXaLqg5iWlKi9p17OqWCt4W3kLSc0Nji1y9ec8fQ
zpXE0B/SE1p3ZZgzG+Km02xkq4FHW8QN62ZnVESuFqbJeDDo/NU44izcdHBq9AEuqp23eBDazHkZ
PC3e6j0tyqJHQRtx4m7oaY2t1OJq7wtWO6v3zE0XRM4rXB7iTpOg/B66/stkus1vq3wESW2Mtfdh
8M7WGWSwTdiTUIfQt8HVSGAkqH4KidH0bwwTUAVlxW0h+pF+htKxntm0JsKgUsYSeijNwUMlvEOC
JmFbabkFesXTHwdm7ysDTknlYSWQST5cnIlpxGB/VhMX/iq2KUpmhrrOp3Ap2YUdpraD3NlAf2TL
6ErvwQAwCYJLb07LNmD5lpN8zrQMjft8ypeXVBtuvFZLToFXVS9F0rwuzVIP3/ZGNgWulsar1qnh
jSt7GI2DYXrwOGftT536ahVn/q9gbt8vPfzlkPvBD7onZ2X2DRtPHRokgYCgfmEyF4a4eknLu/Zm
eRRRkfeOnittY1uwO0eJzijyPwehxa8095tN6NMBvPOzMJX4l0BnyrzonsI6pI28jFaK1MfQbKuR
AN3Gpb1P56RgPLmVZHQ+e2NwToWSXxLNNbcwXvzHeLIftRg+ajp3nHwjW41hr8Jd1CTOHT2gSYJV
Cs96tEvAUEuh4rR1v7dtmUJTd7QPdGgwJBakTWrW7xPquKdF5xT4AzSisAgvIpuSNfcQje7SfVxM
TkNu3YI2PKPVY2RVBfFLrMFMs7rSRGOcvIQtUwljUBSeLsP1GZjj6nX0uBBNkHRigvTK8WBUqQbw
LK52ieHkN7to0kNSuEDXFLb1ZmzEI098ulqT/aIB+n6n+f248HOqOeaY4DSLwVo73EBDug+Oh/m2
nSqKyjTqV2Eny/dcl2S7iupbWnXxpqy0hvYvTbkYpcMfe1gmxngP5DS9pMME8I8xE1bhn5pIrZeQ
yAFq+xgW5XicfKf7dEgYhtXhfcXKFK3Ztmtnc5D5JaW3sc8GDA9AkMQzabPReQza12r2Vv1nRJRh
JaZ93mHg7zvKum8YZOo/9jf4UAyHYIYvXKp2wuK2fCUY/DoePAz2luPOM7ks8j4dwp0jKuThkeof
zNKJAUDBhKGA/F5bqbGlDhlWXVSh4WqV9h7yQ9V4wamYAkwaRmUwJ7T0SxVWL3d4cNr41hFi3Hmc
O39jhiw+6d2WYbWWnFs//0bEXneqOmGtlNXCFjLbT6sOsOQmYfQHLsuog+bdlfJfXUa/WwUQWZAT
MaiNZLMrokK9ajbXJF41bWXRn93YtYh+gsOsDm3uT9AkM6YCGSOfLo2MdWM7tKkh7ewWbzeXQLcV
OgTxpWgU3Dq2MuTWqvPvytbCtc4Y9Vq7bfc4tGO4kl5+8qbGe9Vl8nsYfbgGQye3S8eicFO1692I
3mNYWV/Yihar2XN0CR0kKDQT2BWmuzbS3oxuAb5ibvnsoXyeRVGxuEoH5tVg+oj1CfxqjOigKfxE
aMLrbVLDtfFT65ctBD2dgoUrKnWyC2YiDR7x6LDwM6l+JY9u7c31/XDlVXl8zawsPWk4Ak3LSZ9y
ZKYS4eP5ngYBtu4TjRGQg/nvUXxEZ7jHaC+DNnrQoynZBKF/dBvT/ekP/ZchJdZmNu5P6FOeEmSd
7tJ26phVnrRMRadI5V/uJE8abAwemd0vkqYMERBNHdOO0A2I/HPSO3gAAU4DO3i5O7m08pKD4y6a
SV0BgrQPtRk891SUyz+fMDrXKhOJSjvDucnfeVgWH2GNEVxee70sMSo2fhfIeBBbM9Bc6fPHjsyM
0Jt8eA/1zn5Ng98O4Y0whuCXElSTbVsc4msfHsUlSoZS7HLQxvPSWrAxDu1HpegcY9TbVdiHYt8S
66x8LdzWP/t+tM4nedHJT9ohJv/MU4kn3ZweDBj9hxCUqofd4GiQDGektbe1EattpD/L1ep1H9nD
GkEANPzmdyfQJk5a/Y1UxZUIUkKDXB2dpz9ndorp16TzG082lGaHvXGrm2hzBJyPBsGKjvczEzEg
qaG4VAHp0I3hGdsxD+VKKEgPo0XggUnZQc1uQAOqjHgzgFDfRH0J5ggvTOJc6YXuZadS0Dxg7OIm
JtiBMOl9ZbiKuI/ynCKqbBP0aI6tHUPXW1t2+D71lVrRhw1W2s9aIJwQJADuhmRWuYgfWV4+Fir/
pXXdtSFa241uRYImshvImExOmrQfofJXGnmzuXbVpfolvWKdRuJmeNE58PZMf44d5LcgVOfOjV9t
f3S2amo/JkFxkU9stMw2e82LaR0WBjm6SvaroprB9jlNMcCcrG+nLOAnFSZczre7Z1Bx0SIAFSEK
c90B2IoYtugwVZaDx+NAPRCeLfdezRC3zuzV4P4Maeas2yCMt+bc+fenOa+hzFCKkiujk0c5ekm4
KsAW241zgsQUbbwBooRvk+ba26Axc2bKcb7OOzvamkCt99Dufw6NeSSmBD/K5PTPWTY9GYA+pBtf
kmH8phUVXfxon7qCOgoldsxFM4l2YvXtboSm7sndfR/68nFg0MDw7Rj0wSZrJai2siKQo7skYny1
WnGMdOPkCu/baFW0xHj/YQjucFRqVbNxw88b/MILumatirCj8mxKLThgdcFf1WbfbV2bP00NPV0j
CJbhjIWTCbF8XcfoCKrKPvSq+DLwNkctuHh69XNi8Bhgg1rBrNe3so/fK6OsdrYtDhNE87U1NhFC
G4+PhaGfnnWK1opk9Dw+4Qb/klrtQ5VG/qsT5z9qpI6bsQUdH6AaXaG/Q4XbP1lwzIF1QDYyD01b
HvWy2KjZuedi5KutKWJ8Ty3h06mSGcLS3BYXebNs+eKFjBI6HidTHLzaZV+vjoND99m3H9Ipqa55
K5DvkI8JaJo5FsEs+9a0Y7AcZBojWf7hAxxrbVVtYjPsVnjvojVAQ5ZbFfzuO5cmfMfVp4ynvjB/
QrX7kkEkcJ5NfFYryD/MXhk+rkWPZhNJGzZ8jWEGJPJmVjrIq+pzc9Vb9bA1dCbzpi7F1khqeWii
9hJr2rgvNf17v/gfAhriQOZZzchIkQ+VJbiV5DvQxKeuSD9Ng/DS3mjkKh3PQmMIz6JABzUuh1XF
nmXo+jfZRBk8QPcjTXUGn/oZbUtFHJB1An6sSKwWE/zLtOOE5jJnWiwfPbvj8x8V5omWRlTYPkeB
+Q1SmlhNqXMNDVJgRw1MYYPjJ+wemozxFi63ZKcLb13MGaAqHM6hZwLeDQZ9F8TJuDXUpK1It3jD
7qwDvk1+JbG2N2p3ZcjwiBT22ELMBNwtWrSu8t1NR0ZCDvqASLhoRA1sWxCq5XhRgx6vaqcyt3qT
XmL6uPO1UOdrYncf8nFbYImUNTkSZiU+vCr90st8Z/goSwwwqdusTG8iG+ND58pXSySMQ4YXg7e7
HbuZRJ9ozNhwbmu6xRuOQT062qGu0t9OHHwlMIImESw2JJObAFvLJrPBrrtk/ZS4rYgQ+N2i8l9H
JB2gkKVZF6Tyhf9OezGV8SxGe50Yp2dOstcRc62nmHgdON+X3MmqdT/uKj/zNxk7FnYRKIFDmnST
2a7DMXsG9Fee/NIAJm2FqAf9YNhF2YuukHGadXxq+bO6kxFDHHk+Em9y3hgAQN0CVGCN1QMagq20
eoZiFtOAKpZv5VRuy7xQSPQBrgfOp2kLc+skYAWR02sn47Oq6TW2jpceQ8MhKJoyfmWFAOXtSvdW
Vu28anrAdpwC6kAq76bQTjoAxD0ycQjG2CrLUOVcwIl1nazkiztihmIHWhx6N+n2XWUMG3p38al+
FU72CrqpeHO18TWNWVlgWiW0VfkHW6ff8+A/Oob4bAI1XrNR/WLiXm2YFqfrxOAP9rmzsbE2cKkU
7lY57mZEUH1iLM34qO2nNebDDnAyhGJKlXWa4pP1Y4oFz0VQy1kvV76ZYEIyEgxARcgzx6rWZiBG
/n2Jt4A3k4O322CcRUAX4KUhVWqrpWBO7Oo3s5mcyXNG96fDBcdHNaP7vFUZ9vZp5FNZ6Wl5GBLN
YxBmrAO8s3PVzthBbxHF9xkQok7CKAntA1JkAq+IrADUqO+R7mZn8P2bwBDNIXdJ9gpB5/uNkFfE
XczT9I9YxwSeleWaVtFvx4k+p0Bbj3aHrEC/OFoOrWG4Om38Nmbe2i+G57wxXyHPsfjZ8Z7cDAIe
zPwZR3WGoo3xnLKtI9XZuE5VZv4wEav5Zqq9KZdFmLS0k+mHxakxmVa7LlTAqXC+J2Obb2MAcztT
RE/NYEdfGN/SC4FiGLhoHd2y+p7zy+xCx/pgarGt+fWRMtsSCCTaLoLY12l8oeP4EbcwAsTw0oVQ
Xno5yE0x9txww1fKxvJSFTFnHvMgNoAHdhXeZsyZrUuDpC7b0NaIPLuNJSSVcPFVTYX/3Pd9eqoN
O6UlEg/0ec30wZwPguCkzaRzV7A6BtdA+vGpr2JU2Hw3jS5+tEQduzj1DjqXbUT5TRQLuxG3YAAR
qp6sCs5p4LEAUe9sEQ4XRy1JsjPm/5Gs5rPvNSSxujAjWOpRsukb7EkwAKTx0c+E0A74gaFAKbQd
rckudr+3TvbRBopGvcSnEXs7psBmVX5OqYjIkFBiZQezzkubQxyQ5A9CP4yROqi8SDaD3R3soECT
4FALGbmT7Cq9aa513Lw6kswxrLTJvig0c2fN306T3KJ3WsehdN4o/Yyr3cbUZVbqvnXtWOECQoW7
/LR2mujqRDi3XLJa3wTkVao9yzpFvjsAya+dH64ZnqKwr9611KgPvRcxSIDc+bWuma8MrvOjHmf7
Inl7l2DS46eBfc+qnn9QONHvIsvHZ1uATk/sQmyX16fuRj9wwPuJVd5FT0gI9/DLZwR8VqHW0iNz
7bWTMdjLGG2eLQCrPBDD4H/YOrPlRpVti34REfTNq4T6xpJ7+4Wwq6EngaT/+jOg9r2148R5oQRC
KtsSSeZac445+IktXBLtmOTVdvlCQpC82ZV8JSCme2visjikHh6HaCq7N9Otoe5xdzmI+dlcVk91
rzg3FNrms5SgsebDE4KIs+5wz1pehHyh3TY49P0R+SqamD66d1NeXxNV8XEsR3ciCaL7cnxKvhR9
ogT6/0dio3pwmzY9e3qQUhlwNYaBMkcBRW9uFRnhdF82dpP9RiU8QPuR/xzS9erBmaLp/OeE+XhM
A9WdMuf695ACryxuxEmBv8AsuP1AV2Ksgc2KvU7S/MEG/cCPP4KnAcHE6l6j4akW3zqddZ/8pvjS
uW7xMCZzJiKD13fhhOfMzNtXtSFuLesaE697ML1qMCCXE5ShTddNXm50I1UueaWq+0BH49F1qrxF
nTKtFT10PoVn7aCNtLtR5CqrAFRHbT9Zlwli+FtDGY9ZINY2iWVEmtkq8DL1zZFDu6PI45EYpBJs
WmqgTq0AXd3UlFtWMQ3rx6w4WkXurtw6bZ49aRu3UM12baDC8S8kqCCDrGViRz8ZDQ3qfTX0Pc/R
nnWPFuh8XBdUGKZkyE5Fr+XPXqM88NaSRTro0zyQ+Xoo4+ljSupnKcKYIrS3TYDohcjgRi7yMP0K
x85cmaXb0N8Q6QZTKXFEbt+hX+1weTDL72cYhKFQt0kYIylj5M0FyIGyBYXkXV0rC7dJm/To2hHr
k2hSH1IKrmezgA+S5FP1UyY2NAdD+a03zrVS9fHcqNDbgp5KS5MFNbUbEikyrfGerNpufa3C9FOC
ytw5HiiWuFYoS6ptSUfC7Q+9sJxzFg3DVmhufLeUQV+1dq0/DJHXXkOjrVaW6RTvQ0bHWXSjtRNN
Kd5brXoibP6zbtt96bTa86RqyiqrxvRoyvlv2hToeWsn3y7Pxrm7NbW2ojyBoynyutZ3u8h74hY/
rEM3Ll8tFVn7hMZqL0dYPAEe9J3dUjVvq3I7Aph9Y3VXOQ1p6JUzD6HGKWYuecOng81ifsIxDEDE
mvXCes3yi3C66XTXd53WuS9dWt94XvtOlb5bKVVc32uK1EcKOsOmqK3ms9AIZpzPoBjmrFN6cpde
sU0kOtO0TV+DsMnv42hLFCiIy00KXeQLsvQDg5nqYXgX0AdvCoqGSz5hWZeacpNpE4CvEq/mYBsP
zXZM8jpiTZmU+8msn/U+98Zra4XZtiTCDfm7q+xyi6FqJsUQpqQwVXA1fhN2AzVCANfP4BhljJNd
kU7vyxMFBIxxNJDvQlk6K/PGbCzltGwavnRyVbjuPLfMO18Zm2iPnOKlnxkghVP8s8FVCBIkJkpv
1WlpejTQNS2nLKyQv+ctx9omPwEzy19rnMXooCZgZsGXxJALDR+Llj6aVLtjdS0LQW/IU6sDGGn9
Z2MUj12hVt/uJH4qrlVfRzByfhqMfm2WCjMJyhx8a7tzv2PB15yXx7GwO+5j8+EyyUJIs+GI4Lsg
mGk5aBgGdeUh23eJQ5J7r9ok2pSE2ywPa+i258j8tCpiC6O2p2/hVDcn66ub28w8DL3+Xc2HJs9C
wFymxuPo6tFpOWM5l8TLdIclOFqTnqSUG9GwLEXtekXZ7K74Ium+wP+xbTGEHkvuqNdByMIvtTr6
7PikdSYrvwxhv1E17V8pq9D7gGV8ztQovZidrrCI8uJ3xZsellOJPLkWZda8Ty3fczu26guMJMc3
jIHVpEW1MMcM/l7w1ik3pB8DoCD60Z73yHoDAXEDHVsOSfhchnTJllPQR50zJzbeQF27G/qCsAbz
Tn0Yy1qu5zfCpxO80rQ8qdIxX7pCkmZL9tq2SZziqzy7ltF8ZVYUbwOocgfZU83touJiz8eHojDW
xuTCKVOghliS+l1C8ihtE/4qSH7HtWM2wyaFWbMZpeAPPG9aCsFp5hkPmNSNx7hyhn34FahxB0qL
L00hFfFMbVo8NwaaQs96WnYGiWMcHNOnW2rVYSSjAYZJEoNkEPiAl4fLBsJpfML/urIGm95MqGWX
ZdO4wT+Pll1k+Tuz8NJjVtq0pYFgcl8z6GMkAFlXvVl0LywivLUIKxjbRVqsYcgazDEU0uOYQn9w
2YhVOLrGgzKvdRLFvNNVGFaU7cA6UTw5qppgCds32c2pNixUuUAa2qlIdDJ5CKXUbsumTwKLBe6A
KsRLdaJtszg6FxV1s46IWNPyvqbcUo/Lhs4pFZ95Y1gDVvrlIKruYWs14dPfU5ZHy3nLK7S/Jy/7
//X0srtsUP2lm1JHWNihcbmxfMaP0cRbIQNxC/oh8VjHwhKoQthL6LvFbXmm8uhcaFZ7XvaW48vr
cZqOK1uPI9QUvF2CLeBmtxStsrh+WQ79fUGWENpUNaQpL8cUY3hCSUhsrVvzB1fr2yQoPOeRsVGJ
Gj3g6Se4LOxe8pjifzd0P9vUqd7N1gRGgL6HjPGXskFfWjLzwVc3XlHqGH4LSQKYlvGz7iQgKHfE
MpbOyYZWtY4r87uf6oyRPdBPWZoFT0Mvja3oZ3DcDJzNzI5buoT0xFLGa+L6qar06onVR0u5bKDl
Me/GU/DoYRTflvVs6Q+K7skG5h0FNEEhk2h+auKqrVvlDIvrZx/qJz0QyQ+PJihpq/j3ENaLvSRP
CkhUXO+hDSaPMPRpprB+foGI8RGXVCqHOng3yZfdNUHQ7mIx5R8ECGBbT7OvBuPVhvzZcAVAn3Vb
rkcvgeivKl3pL0fHQEncBIu9urZuSjFV/JjTF7oG7SmV+mNTj8xXG1B1TfqpJZX9GQeaQMdN3l8p
CEtRRqV7toYo36pGNW4WhvVUWQGIlz8UA9WvM26e3eweV7PpJz7B8rTspSoOEouyO4p5+bgcCjs5
YVSoHqqOigHVMnHvR7u44xfQti6OpXU0wykKLz+QwhFtY4PIpEZEczNwfkidjYQqs3JPcNx+tmMR
/mid8r2mx/2csWbaj4Sf72AoZC9ePr0sJ7hzwGfcC/E0cp0cvMwId2OJUcLNvcsw6OGPpLblirKR
ew918n27eoRMGZEYgqdyv7yHnVZ8va2tKykX1Jll30apQ/YykD8ofSDupCRma5kl6Qsq3k2M6/K0
bCLdwNXaZB/FMMCwHubFTE2ND5d7phCGaAEAcKoZlKITUSrj8YX7WvrkZZK4LjSdWjEifNafkZ/2
8/VZcPmPBJVE87CfcluSQ6W8jFHPtyEJ458tpPhRnzD7uEgLIk3fIRvLX3oBV8OjRJYankY9inWj
4f0A+M1tSsIOk6Z9wq0fMGXINyjNm4/IjsjmMMjfiD1DfqSacpxsPX9u3DK7CHviuzsfZ0X65KFG
wP5ePuQo2/5sBvD9qzgbvS0GVMTUjdKSGdmMD8umCqnDSOIeN9xjDxI91mOCSf2xEjApuwK3SvbZ
VZZ37x0DMGzu/E71xrsvGxrk/RafXOL/PYY++gjp7RkBLh0gYdPmt4f2EMBLxEfBAk9HqeCkhbP1
6PQr+pDfosbjG1UqzxQmdrVqkolqmNWaVem4t+r2vZZqdI0yrCGrNmMeYOTppWtY9XfRD24ZknLq
KK/LI21+BLIxXIFv0vxwUB5DpxmuXpMM14CWxXXZjbu2plxBnAgQoRWA5v7BoifwIHN8XTYpvf7Y
dRmfB7vLsaFWfmuejeaIkpZVaMbDgvlyBmldSEM4SqsK7rlR2wc6q+aaryHh6YrbXgRSf2gdtTeD
4cpDOOHCGbGGYz/nnq84fXJW25YeFmmklKoj0upL1qmKnhjM9KbkXhbC8nuz+eGlYX6tx+FXliTx
C8Ux1kBFg+Vkqr41osLXLbOhutWuZWA9MdN2eXcxBdT6LXNtVCF2rIhYcR9fbbFWA9P0s6G96F2m
7CG8FZe27P+9qavpsyMSsdI08NCKWTkkekJkQONfD6vMwDL45+E4Be4ZL0/ZqjxBZPcTieDWiR/+
JHOFT6uzhkc17WEQq+5vcjOKnPA+lFltV0+7IjIFZTxMOA0FvoaQmQ2WZhvvAxvFKEnGbpkomDTb
/eWJ5VjDQpS/8vz0cmITqnhsl/3AyKoCupq8I8IZ9mVY6BcdoTt9SGPgez/ol+WYDd7nn0fzsT6T
Hugn09gAXzAZX+aDf88RrOXUWlOPf9/gz7vMpxHdOhy1nGbM35cuzy6bdAT16HXkcP3Xa/++AY3b
fhUMcUv6Mz/V/zpPhylZB5hR/7xqPk3FLYokERAZyR3jn98FTVaPUpUlnlVJb2vKyrw0ION3zG4e
LDS9x5x2CdkCSm+cnACxVcjSd68Zgb0phrbHxmc2h1qnmE8bi+SzyU6PQyghFksBGpJws2maQzEF
Y02gOO3FSetXFlVOJKhvzgyGsroTDPbdespbZ8ZIGZKMOLShTILtYtRyYhfnwRAfp0ALNOyxRHrp
Vh7vuBhGFtHWuMmDXx0EsAdVCTAfzxsTpkVTtdXZriyaO5E/6mH3SAOuADvtvdau2j56TtNfDK8B
29P/sIbkUwHQsEfjr91mH2JpgpTRcsM+Oa3Z7wYCwUBFnBnr4ve2Ld2jnpuJ745ptTG9KSajsvVz
xFC9MVhHKUW9YbQz1pous4c5xLEugXaIpnP4/7p7XVfVmuxTnVl4a1/zon0OsHG2rWa+ZtOcvFA3
2puTvCSWe1X5vT2RNsfSSKcDC/udLkdQ0holUlMd/WYKBT5OdN8D8ilE/XLlYGrQTQLlc4JccmPs
HhE+EnqRUSdJdVd5dmTokd9kSt+ryvAF7bJ5RFdjs1bm2bIW4Pmq4j2e9+qUQN/MCzfLc23sIs+D
Z0AdYRDZShrTL90w4Botu/qyTRl5j8vmX/swzBjs52c6YtiOf3dtJ3HwS83PBOaQ+waxoOvOa6JH
UpejxxIQLsUWeSMjNHrMCBE7s7z989xyFjlxk4uzL0Dv9mcTBnrrBy1Gl7/HlkdovvtzUff/Ou61
o3N1lo0SoK0Wek0L4v/eKR7CnJmZhVEN6xRd2LC6hx3Kk7gvNIxRqjgVbwZp6pvlm9dVVXzHQPVA
CuQDGqXgK5Jvk2F2P+yU8vlkOJZvDTS3sdyKDTUQWphwSIk7Kh9jqqKHcUh+GQ6RnNiF7gFBrfdk
CPGy29k2YJK1CuU43mntjdQt22iHJjxd5f24k25ZQLzkmoQhOttfEcbnY+xeyjLami0i9koUDxPI
lbMT1+KsJYNEkIfs1hGiyfzloDqq/zxtZwkxekoUWUiJA4iMvOTvZnkb4rUS8kKfVdyzpKqPH3gD
8h2x2PHOLaPpA8EB61GHWoYN7JUoMhedB8eThKavEkDjNMwYBSJMxXNiotEKtZd8DCgIKjb3MGJ4
Gj0j/Kqi+6v3Y7dSywwMSkdjwiuq6ejQ5FuL9tbqhb4ZNSrZItTGt4Fi3GpqeoMmVDG+dclutrm/
6o5wcPo5Eb4qzrIgoOxwpUBpmXdjiEZk7XU9vvDgW0t1ufUCRb4qA8XHBrxEUwwX+T0Y6vCO7T48
WT1w0dzR7PfGNvAeoT05Q2Y0X0yr9gsEKnsqJuUOca63D7xkWInGNSJ6Wa7c98JBYZJ2M+JjNJhh
aTQg5k1ehRtAFLita+WfQ26vEclenD0rL9VVP8E+rKb+qUH1cWgBxCD98ryC3r+REA7E2hqBBuf8
3WRVWm/SGd9UWpV2dAKV8E5v2aqwiRjf58PLgnPZWBpTTIzPNNINTP4WPsedkbb6W6hDYIljwkpM
Panf6HAth4HVM2cg+T2e445jW7G3YKjRU827SDTTB23OPLboltKGkLf/Ol7kJrSpf5+eojihXFof
iySbTuhyp9PyyBsjXKxthtZpzE8B2bx/jveJMZwAA5ax8k05cjXxefwiyOAbqi5qmzx9tTsiV6PS
NTZJkgTcOJK97rbJm8z690TCcnPLqbkwDjaXUPKHXx6pthioKw+UFBYUxtDEs4qfxpyhHBs9hsHQ
moz9UZVfwp6B32R+RI0PJEcVu3RiQ49jkYjQLfPJJZGanbQcgsGfh1NiX8G65gwX+5GpB6VNAVZx
QuqfaIzkXdmdgPK3PkP9QSoz+cm2swcdfDyzePeOz/MriAkUzDyJvUYbsQebdPcpix9zO98yodMO
EAeGc6eWw3l5tGyGeffPMdETWBQQPo1Xi6KQIF/gzNr+nw0+E++cwZeilZptq64iCA9d/ZxRYwcO
rqIKkgzA34Ooht/JvLccL3JgyRrpZEHCrXWMnTuM/4vqTN6mbTFBiUoEe2a+DrVyOgNqWvdHQu9X
3CdWBhTyW1G2vxfq0WDyRzbqycPzOT5XY+6e8KJ9MBU0QYKx1v8iMCc9JJb+DisuO1tWA+dKH/k6
ed0hR11fqYp6qLN4lwpgT5TQjwJT3LE0gzfyifG3uYa2iaVL77m3Bfk7LQ14r4HJFykrDSn7as66
KEyalXVdoPOI4QMqxMwfInAQWvgU1epwyBUqfYk+7h19JQBm+EmkxWur1b/7LnnqExfINMB8LD4H
Q0KKMUv1zPdiXwv9mrvc2/KrR48bSQ9fRRxMSHIIBNlONgYycqxukwHSQFPmMOjhquQJfJzA09ej
rWtI9r4F80DcTPdmtsIC5BQJ1Mwe5xhhVJGvp0wQChcrUi39QTz3Jen0ky0FM53wV1qL5oBBX64s
2cpVE0J1g9SzajHZrhK3+ML/7I+o8EeupyR08lUU2c9qODibNux3LVAnP9P7FL2Nd4h67tpKkUXr
kAnxmFJ77mmiuIP7mllCrtU8vwHZhV8VS3ttxEnsS2ZHcOmKcUOG8nlK4At4bsItMfBOYzVS4tN6
nGETfwBBPJUXFxeZGNZKF69ZCcpLh0WXFxRfkxyfq13C4EpLWu81eNbYDteVlj0KdMo+G35HC07C
0OG8G0N7A9fDei3SF1eda+CouC/Adtr7ELaEg5ib1IDg7Qq3I2723ZVN8VbSdWSmlqe09tnF5/nY
oI2/RD+92NUPaJNWbWQeMDY8DR4kgb7fxJXXviWyYQqW6us8RxSZO+pAv1i9WF4RHkoc9QbJK/ZE
wWAodKbKddjsw8jBgyaZusJDbcmF2JDfBSoGiASNBRSuGaWZsSC33XNwSeUt9FINcVzWm4RSFkhd
Hc19zOL2rCZU/7s695uKZb1LuEDbyBcjFNW6Sgd46ym9ADpeaFlpRZwAzKzHssQJIbNjFZk/nTBt
UXmRXNBVgBbRKu/gI+lp+4sS+GEAwRkO6qUQwW/YCM1K0P6HVjBspEZVB1I58dE0imPChZHzpdoa
sfSgEs6ZEjNe4QzoqVn0qL5LgQxfNcfnZjDqE+WrlWnLtc1kdsWfBg8z0GEmwf1rHXmKPwTJnhwh
5ZoYVN6sVWqvcXmMpPwQzNO63JBjBfKj2SkJ8uLwXruesjWQDxIVzh2pNbq90TS0w1wyzJA1iEd+
jth7EqNnr8uqG/0uZj3kuGjCErnXw6l+GG2I6kVCcTB0D1rnZXssMU+Uyej9mlsRIYXpsGeNCl1I
8pSzVWI2ny3zO2NIrvZkWyfFY6RCtHcuipnC0qNLKVEEBhaMXLAa0I+VwGci+Mzy9xpYI7ygvm3P
rVqNx4BgWykKVuBYn89YVwhtTrwDxqUv0oFg1A1zpjsixyRmpZ9JlhAiaIttpjrdzjK174LmysXr
+YUmQ422qdllz8xsYxUZl7eVNHpWUSWVkzNpV6yJw0NMGzDIVl5LNbVRMnHPkrp4oAu4JvxxU9CI
eMgE3hytnpQL7K5VUTZkeA6t5bsNM7y60Scs/8kX7cLmYlWD3JoKaS/YLF8am6qOkQPKGZ4Mvhaz
YHM8x7mYzkMSgYb7u7886qZU8UHTKH+e6BX0y42RVAS3N9oMmjhEoD4PmhHvZE2mCNoP4l0krBGE
t9eAoeLsehWD0qQdldbGIuWZO40SziFHLIDudpUPKYwuhXaoHmrPIzrlsnXjFWN8nlUmxQeshXnm
HIJUpT3PvX4zcjMiBaPCGkVjlTDxrYi9uUFjI1bCuCCdrdv13tEE+7s4Cora/VFJUlBteCeroEyx
uYEwyspAYQwIAuyDIyKMfq6PpQQKihrGXtCITV0kBdDbur55emb4QVCbvgLocw3g7iYQOSGnkPI6
adNDHdfWKhwgWxaKYp51V+2Q21LmraODjBkDVduLPxjed0SJYOPRuNQBDXUq1wd9KoTpLZ0ydNw7
M2r24LDKS9aREqmkKkYtZFky50quZsZc4Gj1Q5DIy8hZ+3TWduRZDI7R7fyScX+iDr5uFUnwOd4s
0EEeQ2TI4IsyMjPds4rZe2u31rtEO4i2phVYxZH5tHQQ/tRqhqnrNnXFGqFSm+oMf6c662rwA9MU
OgkjZK0Wmc8RsIQdrSQUoNxN6evZDCaMISnybYV50IQIqMmPyqART8v42aFHz5XiB5wNlUAVGwRl
iA6UOjlC3/aSkh12FN5nSatxS4WCP1mGOb5iuXRslfJnEOQOaxKvobvledfJKn61Wn8ZKezfqdYj
4pwJdq1naH4eDNln01iPpAslhOm6fDRGbTwyqNXrItCyfQRn/m6wbgs9+xZb5d2Mapiwga7gyUTG
U2oZ9XY1to6jNEn2Y8+u++qhGWDmw+JrV3VIdkenSHThkYN6qSI61HEgkDYhy6Es2lX6+NCKzLgs
m7rujItSl+W61bx8g3XonydsWm20QeYTR7PcBg6z3OXkv69dHhkVhdTEICr+f700AhmBcL0Qftta
xgU/E+rYv/+x0+nXygZVt7z4X/8lV78Oq8L2ZRX+ioui3zBh2IRtO33BvktXOgKN98aDBSghsVKt
6Nz1oPfmIwbHeKNFZn7TO73ZtpNKfSWEu4DreJZlyRck8cNJJVgo4yg+n7c+dlzGu5yazqiugoJe
Hz6JK3ogJh9aVD9EXAYNqd/HysyJTcyy/CMvYI9aaBBPepVQwOocGgYQL6PpaVQzqjNNbx2rUj3h
gvMeyl7Vn2nSqghla+W47JYQwn0ckNFu2a1shXTTGlcb2oFhr86CzxDz6Nmu81/05/tnqvD6o5Xv
RPQ4pm723M+b0k5/u1LpzsshaajNJtXUbOtY4b3CrJ7bMqfE1/2GXnloHYsMkirM4PD/BItESw0L
uw8RRNswP1R9pW1usuqdo61R8hW1dlcIL85IV9jAtshWdiXzW3KBnl/4rhcPO11J3XsU4rauCoVb
boFFKgL9N2XFd9hjQ0iTstuJjslZV+9mglVY6Z+9VgvW6Vw2fWNes7LZZg5If8AochXm5Q6Knpa3
B1faXy52wZXthK9OwJwSrgpyxoD2NFrJqsx3XHrWh/BI9ajdvaFH7UMWNv2LFSJYdmhiou+Pdpkz
7ac2Jd9a9LpflZgH6p6pf8Ck963y1JupzKxuHRm6uBRm/kin6CFv690wVaybu33SVn6CQ0mkJCxp
0Zstg09NYwakCeUghLeGYHcluhhmPhrmMZWrGm8IuNItrt5bAqOGTvCd+IKXyhO3OnycKJ5KwFbr
CVRa68RwRQS+4zC76/qx5XIGBfsb3M+Bj++7ZYKc10a9Eh5jiQQw5BCZSgUo6w3MDTdsu1u1VI5Z
PR2i6VErJp9u1MEJCCMatmo+4D4baY6nAUqpqLujHGE+QKm+4UOc9LPyiOIVxR7ekzSf7JXss7Mx
sjRQL3EO41G45T7R7a8KX3/YqU+iLwFlOpgu3M7eVUmxJRP7OsjuVlGR9LLpM2yC8/Qj70tWC9aH
ZTwCD9zbMcGelbC55DQWVtraHNAROQ3sd5tM8c77oU4X5OqHKtNfkBq/tTG4IswtW5Ejnmuzj9Ay
b1o3HGlvv5oMmPPiBJHPOY7nvl21LZpiU2GrdRV5A9ViA+oqvUfitwg4O5eKc7cd7+boyoFaypwt
RH3SelA779DBe6OOPNCFs5sHfB7uUN4LUnS8fngiNe7GnAhvXsBUvtqS4n3rGfpNdUddGm+kM+Fc
yI59XL70zLmwe27ImzN/EUxw5CI/dkqw6b32QU3oUkVipeJ8olEd5++CiTPiqqeOdLoVbhHGHY1b
Ta/OlAckIor1WZm0Fsxu1aAVA8JbcXuhXTlLnyPKZU6lvjoFLeNmLgbOfy+qQHKVcVmthGr+xPBM
huVXkRfoXgpEbzajD43ljVKwQBgaFPlMc/sGwlAWy69R9Q65Fm8sZoB9DN9lFqmuBxu1FjObhDEx
teWxxGqbs24PM23HUEraHuRFfdxYzngg7AH4Q4r7JAyO7mc/2AeaAIo9PU5e/i3N4XUIrQMquHUK
9X8YzQuGxU1JCzxsaX1Z0/xh+p7V7pDvbuORtENh0vepfUCB+3zEwdyrJBYMd9Whut5HlEwMbNzt
MzeRgVkPlPxPOrTTWqqsWmOdSIB02rtd8o0FcAMO6epInnVKC8EKhVcsTwznky8ie1O32QOXOSG1
DFwZ7bSYENoiuWRqfHf4uji254MFeKhD770bSOCJWb4W4rZv1ZVl1IfB6M5tZR40TdkLPTk77oXV
08EiHnLtpGiBxuarsHPjpOk/S+XTQim4LzXGxrrTfF2Hpqn9aHTtu3JT1k54K6dsi0L00bJAnjkj
psuuOxGO/EG3ApGlESLcjy6DrT4zz97aGrh4CVyw11D8x8rwMbV4u3S0RhSN3xEehVywxTdy9ENp
c9FWNdpLh964gSA62I6z0BAT6MqxXh0dpUYISLOPp+fWFd8owzQ8KlCS+eibj9EajzWWMOGJk/UD
GxHZj/1V48aE8yvPIpwUXJeD0qA8OotioKWg+GYjYJOl/ftYTWhCxc4g3x4fzc0COsm3dZacJDt9
iE/IWbYuhLcw3Ob9dLUDM8ZKlvJBRMeisc5qhRvBCblJgD2I2xWNjGfL49+QbmXv/oimaA64u04e
ldfhd8FMCQDxuqnfkFW0pyIMf+lBsE2HmaushQRuDFcLciuBsMVgo43g+9ZQ2ugq8BxIaUyWr66i
YeTPN9O17FCF26gkkAefC0KPejAeuALhmbEQPGld/8WSBaGJ1myaKRB+EyU3UyjH3mgPA1DI+W6j
psG7pjS+m2ONcdTX0cRx5FC5szMo19xbdhAvrqGeYoNT6vdOwq12npFr3dVB87aV8ZB21rcBqdPq
gCU0fGPLKMX3UX+ILLgnNlMIRBwbQwKU9RD9Tzo6JjOXn4REX0sUcfj6s42OR1rhbld6w4rCwYEo
0WIyvkyAjHZfY6eUziMBhWttQHmnNvG7ng3ABbm9r4uGwpVp3Qaz/0AMQLWQ0lmky8fR1N6t4swi
2F1h6Q5xn+R7g4DQVUdRJKbZ7Yj0atrWDWHERhT9CeEa9vUGCg6VXl1QGCSC9zvZwVbY1cxsmVeV
n4qbvt/BrRRrS9FYdiE/dDrV9KXJjct1s68Ufye1siv21Ne6KH5PQXxzAX6vWGQwEzDsF7PG5ly0
2qqSZr1y4DkU8TVW6Rp2rBNr4W1qwin3xEn6o5cQqZi5O5Ypge81+lUvQC4HVkqtMf1VRPJFdYAe
GxGVGiZUOGmuamzEOCmmnW2rX2oZwpvSN6gN1zF2GYvJeEi3IkhXtqL7IfPP5sNKyDpFoWj0FFJS
pNEQFsau2mhatu36bo0hwSBSIEjLrTKqGzlEOxnLbZvQbMUYlTohKZ7pFumwmW1T3jbhjSZQWkYd
+ZHMNq2ebtM6mWNq/dykJD6uZYSaX6MZDsxO0nZPLYeOB+AtmaMCb5CyFDuq1elEOrLJDVaWPuq/
TdRrPhbenWHKbZU1+9YxNrLL+aQIU9J3aF23mgh2kfNdsHYitvdgI4seYB7phXpujAk66Qv/9zmV
/NBJt1WVcTMO4Z2R8TgKfm9BYEdv7wLN2DUUXRwKWrIft4OL2DZ2tmUitiFr37LZmTq3M+n6hhg3
qRgOZEnsM5y7HWWMPNHuLf+7ZpjbCH0ATja4m7jXa2UvLeQ78rmgljty+wjQplMUPoRpR5uf4k5D
mhN3cGE4mz5lwTvEe3oJG1WYCEbjTVheO7ogQZ8cGhXI0KQdgrnQgHcgxL3BMm+bkTyE3AC9hYoG
nA+QdmPIOwDZ1fL4UNj9NtbjQ+lap94ukYh1O81pfDMZt0psrwtYIlFBJgdf8JFCVE3VwKkePK6D
oSIMx1E32Ju2I9oLi7XySAlYSoeiMLSj0t4M9bAHn7GtdQQVwt0J3dwrgQtYbV1a05xytTFtGwjC
k+Ek1ziXmwlQitBtVMbOXmlJlE50/sWYDAO/QCJFeRpD87QxVRZgGUEqYcxcPd50skfvoT654GDn
54Wj+I9KLHySg7DmHDIFw3M2+qWSXdLAObCAIyGcjHdreg5bf7Zya8ZJbYz9bMKdVVOdP/88TpTs
aSoCMxz9qDV3aSkOJlCTtEGYTwJb6Jn+f7g6r+W2lW2LfhGqkBrhlTknyZKtF5QlayPnjK+/A819
ru89LyiStmWKABur15pzTDboh85OgM+GJHEvMwOqGLD9vMvZMdRHf6ZBdyZQrnDn41why+YrZ2+l
cfEG6rhthdhaybCiZhynNQyBjV0761hRV6EfXGp6tdAd9kqk7sgWXZXKPoV6rYqvOB5XcVFuhCIO
4Ibp+jl7vr+rXt3VSnWY05ZiPh1noKxzFrHxZ5g1LUlLYrF7y3trFWPU1UX+Xuf1CXezX34MJFRk
nDdD1dbppACK1XBMKYRyCc6pW21nwwY98knUnPQWnzdJCUz/5wMuyp2SJwy6OnSziWLsI+BO+4Jd
F4mSgb9lxvXB3MOEN1Goa0gxNoG2OVhyZqjnBkmehMemcF13DNvPlRgffd39YmiEw2YmVsm4mWeO
kCY2EsLRKFNwSnCKEIlV/Oz7XdXS5U9Q+8u0hYZJzXES6DzaIrEJJCFFJcBRhT8go7WqlQp7XXjP
AN+ozbxKO1RGNl2G7Kinv9HtYSrLSZPoRi8+iGT6xFw4ftCsV65O4OYrTQWCoPiz34QewD4NFDY6
Tf+ZA8WI/AHUoHsJZkKbxLRJuBpeE6yv7lD8Ip+mZL131ZMKYOBkdv572RfGD0FbG6Gys9J0PyKN
q1VPMr5JAjjlUxMp41wofjU1gdpMmIafiTa+CtihjK3mlFarOTMKJRJNfgpZUXEKBvIkKBj/pAw4
Tv5gxVxDbojuiWUNQ0N6MsNAPZBg4nK7aOnIpMGWYnPYAAcbVxJLA+8y2LFArSU/LcvAl4F0oADP
w2zJ6kP+jga9QGYc2HBKaO3P2ZQIlrjlgF6bf1llDgigwb+s7WT1pPrUgRqjVfXiLVvwa6Gwv8GN
0G4xI5osFQzxPVr2z5+V6EQcpG65ZIuP8aAZQEPPBxzH6LA7hvEs1QkgG5CHpH8phEz955D17Yil
OBni96RnEw8qWJqz4xc/hSEztjuZlWsaXTLf7GqG1a5OC8JrnWWiBBQrcwhg39j1NVO56z/f0NhR
igfNwdPG7yAtxCXCeNnJEBR6NsG+MceD5OnKgKu/efdNCWieKdcAD8LWaDx0hMeqSbXX3aq9Pj+Y
oXK+hf3DIdocLr8SUclwMO/s6ruznvg7aCTeUR6GsfSOmR3+HkKSKBptph+F85/qF5Vm3kXMWGl5
aEyWCWYvB/msbLvuUmTWxcRzupORApIcU6Dr3Hq1/7tJ9NJY3Z/ki2DUfpWuDSR5TuTQJlVhGBab
7J34nyr5n/59S8/nTqvG0NkGfyP/RL4n+Hf3oUcgNUyMeW7dSNXhF7WzCaJmvGCo/e4g9O7G3pgn
pSpqeaMWKCRdVVlbM+dV4sPKMnlU0PD38pnlm19BWfY4+poBw6BRrqqZidWZ5o+KD2cXhqN76qzy
T6qP2VY+kwehNWW1kg+xlAP5zcGwOyPWgKgw3kezI6B30LeO8Lu7qd/7atAvrmDUCoyoO6HSZ0Oh
FyVOS5+UFtr48nXe+171sAoOtK21MRqvQVchQf1/ZB6uTXaxOkJE3A3YeC292oyea5n43U0URPOh
N31mFE0kUHohg8E17DWroNQNEhRxLchD2WNV0FGXrtKISDtNM+ak5pJeeDoBibQAvMC8Aq7r8xcf
eey/xlnwqjTBBsKivuvohW+R3+K/LGamz7z4VDHiK7ujD6eqCl9UAoB2889GodPtPbdj8OMOO1oM
4Y8qZQ020T496YmxmCqsO7SHWj6cG1PRaGNC/lpU8y8femjpnegznM/0pIWkc7LGXjBsb4tcSx/Z
hGig6HwFdwOJlIZHGhQRDct27uXqQ2Semd4YZ1Md/swOfPpm/WvQYES1KNV3bQ9HoNJtGsuFvCp/
WImnbxgQ0cKHZzfWRr8tlNZr9gZ3itlH5Rzy4M0LTAfhe/TQ9O7QatN4CI2Uy77MUvTzkXvwuvga
smHfi9nwa8yHvvTZZkelPi0EWVwrcgGxnM6VjatmsApyXN/DxH9ixAE29TkLp6Fne+pTk2k/YiJy
SI76HFEOSx9ZTjBsNbdl82YXSyR19vFJyLL0hIDEqmXPUWX01dTee61bcAZMPgbExCHstzncox07
a9eE6buLQFmdeXiGzhi2M6PkzQicCx2myprCMzbp8pxxkZ9rbFfHuEGaUudqfqbnYqxMGqqL1C1O
ZQAuj7gUdTvr6E5FS458o9NaQXJqB3xVTaNq6BHpQ7DGb+Bir0hSTjnyv4NVQkZlj19+1avWQP9g
SwaQEyP4dyrzn3IEn0K+X3SNGh/0VDWRLt8O/OopH9tWzczsWNSF+6N1ipOlkfBqs0XyDbXb6rah
7hoEkKveBRZFQki8qrrEQGtqOVtV05plNuBVlbhFvBs3Pq6I3hvKYCW+hRAO5+hE16zvviraA5It
6JaxiV5ufppxiz7rtMhsKiC1uI39YO/ndxwV62CsAsRo8A/00qQvaUQv3G5Q29WNkjNzqu2ts8r1
3N6Tyu08wyGNOS4jpTZDEe3gdU8a/xBD5elBXRyrjLk626O5s8VVkji/HTv/Hmu33srz0SZJvuvg
ZdHajII9iMV2F9WcAh15S+2hTJZnMdAqhjBzc2qMPrW+oY6ff5wfAUM0iqA7czUSvWzmxUFXcXsg
eEhOz5MF1Dg7lJ4P3tTrN0MfH/zY8fZCZvkRodutR6AQC2uYZ9dTidwZk+9RPqrdhrEgA0dd7/qF
WiuksFdxWh7yxjjIckUeinlM56fhu9nOV7Ybulu9a15yJGY49zMaoKVj3cPUMxYibZtdhvDLYy4D
4y8b97bKFFGWK2bi4sZkpJFQDC5l1pPWaSYj1XFrJ3aEtgwSvVZaMYZJIJWFbX1HuBSxtIHTEkwQ
5xqhtzznYPY+mLDx4RXa+zhU0VUtyKF1RpKMfMMV9HBH0l79bieBV05uax9EES4uMHRLQvPsYFM0
dJLI9z60rY66yiazDUsvCkaH2Ic48MJHY1JXMqNAv427bop3xGIhfk1v8iAZubNkoQEJ6urhV6Jp
aAmMrt1i/RwvZQImWC7CzwVVjV0ASwl6EbmeDsD6FL1HVtdX4/N67oWbkjLs4vnW+38jqIATfisN
jimlVo2zOx8QIGYnu1O6W0+s3FYuDU8OW2EhLENtYtwIPuDXyeGGlHpuPpNl0nTU97HP0NIpbxJ7
UCNfgmU0L4NKQUKzZu3UuoovWiXAnYdYliDhWg/XtIEUhCI7VMT9PjwPcQBr3C1gwkbKc5nstCTV
Lz7WKfy0rvHujy250P7Pki/HSwdIInXjapMkSP0F8551GwHniOmyriZkfFttjH8NZt7uJec8Zi69
G5bZ6H6iCfNf1KwP71aUIz8E+QtpzF+0aWOMC18J9DOgQOs49mhMZkqD3dOiRDwAoTpS3LN8zQUy
eB4iAg/yQLzK8i2ooHEYwNF6QAW7iGWEtK3xIk9bFSZo0S3agmzr8+ogU3Usw7Av2PVm3Gng6D9T
RyVyey5hfBA9Kpk4e0GL6qpSVm7MqEKcbXZ9sBZTVmMBZ0DREZX+nxcrOjz6NuxiACBy5RLzK5Ui
uAVh7Lhrcz5BEzGkFAHSLEaCSFeS3F89K+8RAdPgOdrRtl7lEiQPbWi5y6FkABaOcHCXEBP2jaXb
h0rR/g2wKGwaKXZaIR3Bs/laiS8cPc26g5y/khGGEP3UcxfHS5lXDzE2XhhTb67FbIzay/9G/kkK
BQE546HVsWUtSuh43GhL76CFjN6GgrhEV1Ff1KLLj3oYmTe70b6DkBHCrjfnJDC2GDc0xDj0h7Pk
s1HagGN0vHorGv3Ra4O3NUcE9TIwAk5Tu2erYTmrPo1U5oe5uacvdJfFRyiwUnWim9ZBSfISvjhS
i5SW6Vef3VMaHptpJGBMnTxBbWcwlZiXr6bvq42PNgjPX9kiW4LPM40IeRzXh3IcJ+WKtKOK1hPA
a+IYjFNZ5PZNF2jN9MHNuE+2FrATeCyOt4JJG8BsEZ/hGOSXhtHCHpvoFSFweJHLg1kEX/LkBRWt
3yYw/Q2FqHtT4p9VnDP4tCiGm6Q5MpV/A2bDDsIvb0JXzJuu/xNOgFTmYLyRlrxIZCDr/IYzPdGO
JcAQEIH04aw+o8vVvUnKnh3NGPA+wcMVVsdM9V6N+dMG7rssuGyt0Ndu1lR8yqQKS3WTjRGg3OXi
gJgz39fkIW/IA2vqKHzGB8ahcSdRr92apTncYPps9Fy72RFO2uf5GSoE0qlV3eMC2pPQAlivSlud
ghAgnt6gHc1sggA77iJU5clb3uIY6stpIrmze6ssL3rV1J6/rg5LvcdGkBGUgJtEufvBVzCHapB3
mx6CqDjigFAv5pQoK6KdSImfKE0NUqKSJ/E2x1ml+ee8qyPGHcJ58+P+joJlegSRWKW+G/5m0Whz
9UVugklsdejypOpSFGgUURuNH5aqJTTmwuxYt0DdDTNe2WafvPkmean5G9Wt9svAQIVJhUmZUu1c
Kyb2q3Sq02BVP1TDzS8T4MUdjrB3o0zfjdBdtTMxUkGAuYiiiVx4n5l6PdeT8kbrlBp3T6O+h/Pa
Jhc43BiQ5ukmLOGoa2c/I+B46Aea3opOeAqlMEjPdAOUfFdrfAvsmEAcNOQHbnmixyjSfUzoEHa6
pkVX8K4o/bwc4xHPsrYKDgbW2wQGwcWJGlplwr4NbmNzi/Ow8Oee+pkGJu6PPj3V1L0vzWuXDMTD
pSXphkW0jBtINfrL0Po56L8yP3cdS7D8h3Vqw3Wdl8XUCgA66JyKMpjUi1faCAidDo0e5IeVryu/
FLWDWuL/DFTQ9oaGLycFx0OuRejtrcLT9oFjZfy2gQfXi4OWMZXLxsQvQAvYqPa9+CXNhHignrEe
dZ6CdRrARmTz/QtF68FzCOeFsfOVl2H4w3Fj51ZEBCrPzyKtn6s6SjRugsz2AvEGnnMelotf8lnm
FAY0UKdeyqdCs8IlIU3RwjUz3C+IjnwC0P/PSqtihMeoPOxlmK1bTZ8taK/E+E6C9pG3qI6G4suc
+dfUHTB0GKacugl6DVtXrGGYuXfFCNiYPh19fKrmYMRGJqMWJ8ZBpL/sS6j1SAtbErO6pt34IlAe
Lt9WWe80fvXhjq7xqAFjrF1mbGv5NNGJMzN7pnwAndxt6KbviercyrQcz3wvxOswuZ/RGFfnNi6C
9Qh5emtVDicPJ8VxRC28MxvI815HZI7oxlckJSlTa3ZGeF9njFDIANxPTnU41GvLz7DLTB2xXd2P
akiKE/iCIzyZahvP7aBRfLEkcO9JcDylvpJcQvQV3aB0l0pzd0Kk2o67N0M/QfNdhMGrF4n0HifG
T9EXHkpe29+rij2+OwFzJ4eps6eP1VLM7UjPbPQTPTJwq0q3MyMy1CZvRA0nRv5RtKt0+PXaDp1+
sO37LiFdtP7mDTt3DJTptgzifB0KJK9yAfdtXf1kQmvDpbagQ9MVRgqsgu5O9LTcszjTZBzT+DRh
E9oaUYNamcguFPZ6vtHpv+1SXcnpT9c1ahFUswCBwwOLYQkoIiV5AVInLYNrJMjjjlxsqS2KHasK
jXf0xrhR50Kxc0LrWtXogBm7fOdFt0vqprtNcQrQuGWewrbKXlZKUu71PmKykxiXNgiOxkSNLa8L
zQJLLLM9gdyuq4kIDY12NkLngKSL78iK9G2uetlW58PDvweeBkJ1uEx18U+dj/mxmLJqN835Mno2
vpmNkdwzMDEbDToP+B3zOPhdR+1G1ePr3B48cJKtl6JuMcy7UdgxeijodqFh/qawqE7ZVNUn+Uix
oo5Bg6ov7YDLJiK/bevOtnJEt/ih1Sv/dtLY9ZEaXCyDYpouZnMylXcoe2tnKvSzLIQtu8OCR99Z
nzdtxrwddYY4ggRMP0i1s+lHrVOePZcOU/Ch+tDnmJ347w5dhEXm68zSUvVbNiytuty1+HvpJ5fM
G5vGuZJDNDQEMyaexSmphbLtB7gQVT9FqyIEBDREClECiVE7Byw8beKW70BbjQN8rptBZMgT/N3P
kPBU0ytU7YNDthAuTwcJ0aUHpL7u1NR7pr1VeUuWdBO0y559Tb3p9Z5g4rm1Y+R2vplaEaGk7KOj
0mYR220mi3RGUQqz7A5x3K35jny3o/slSfBGDWQsVSkkJ5uUWu8td0y4+KodbStsaCGo77XqauSU
Euh3RGjy7yGce1R0yT+zjDweHdrbLcOvghehi2FHUh+EKT3sjIHRSpSobGVtzCaGfkMBCh8W/S7u
cTG6GrlkQPq5wzXJIwws0MEg9uX9dkirP0j1O4JrNDTSteltWx/Cu6hatNUV7IKo1aHhEQHdrnol
D1Yuw6ilnhnVNQENwiCD0HXHPSFA5T6nF1FUr50c5ULoGCSlxSzYVZ13O78dTo0iTowQKLuN7uGX
9muFaBw+nnPq8F8GK7bHAjmntTPLr9i0gWS6OZ5QVk0NOfyAeiVlL6taAg5Bpw8gPe5BPzCnq7o7
td+77BlY+G53Zt+9OIiBes7uzSic/hHrynayXfWNIr5eNUnPntVt/43SwyjrQB60sNw6xtZMIu1V
0J06mHP5VmX5zjLdfF1OmDc0PXzRqdn3ZYMLFZtS8/wOcPWwtquGtZQ/Vsb0OaP+/WwX6EP+Mwk7
6ughGwD7TmSDsGyCq7X6t6wMbgWD3YOex7AgKfPWXqQyyShCvIVTfkzs5Hdnz4DLMp0nma23D0UN
NEuvHlHThDe/wvw0b0ELYr53DR2GhdJXsGkd7MClojBFtdiIe4ofHug3aHetUXmtqM7k/aiEXllL
Weh1udPsLSj/1VCJF7y9KDZDYzG02Rw2VH+6GfkBFfaLuiNkPQJcwQC16M+14dAesk2xg9bJuCGt
1sxGvA8glp8BlY+mMSJx/fydzeZ3wq12MU6TcRjDwbj4kXEzm7AmJDFy1qXJzgDGG+LcudydyvZE
q9j4UXqKdYmSO4rjdkFwsXJLJvo1lYIQVyuw8mTFCBaxHZSLFfsrxxI/Gs2ZOqwf2YuW6oR/2l34
M7bZZAMMdA5Og9N3BAEa2EW+fDaTghQtuHBoVumV4u08wst3ahL5e7J4IDR27eziwJUx9doXw9X0
VVOU/Nz6wtn6ZdbvSc9ZN/GUwJ8JshtQHKQiIa7pRsM1bXJf9VDtOVr+oWdp+Hj+nwjx1mruwkGF
73sMYE1cqb/jHzMqUc+zs6yUtTgBFzlk8apLVuGAeEFRsXLK3U2eVc1aMVSH6Q29TDtUUOOxLVvJ
p3VrXuM2/mOlgDodW7HOzVQ3d6SU/7j7cqV0TU6FnTRvuiR/QyjC3mC+A5YGhTA/AAVN4MR0amJD
OWu54U7IIxgLNYEFeY4do/9pz3ty+XXw0zKBvzA35ow8w2YRkxCYpeoHdljrD/oXKFHCebXHWmyQ
TY6X525y7mdXYLBhStr94hmn14LBfZ8yNVhOICseaTLsW5/qTHj9T3l1akHMlClzhq1MvYybuqK0
HYvnUxmH6RfgsfOBX6jAsMOn82pE3tpsManHTv/Oz4wOEf2Sjcd6eQjC6DfZFM2SsAttE2SRe1Xj
1r1S+DcL4Yp8C29zqi+mGbKnJh3BzYJzxZ70WhohHTRr+BMVujgiDQ1eYrfoD9zKac4oj7ANqi/Y
YQ+l66uvkQd9FFbLmvisKCt8KB8+PnPFIl7SmuhaDNPCEI3xg8EtejlL5TWlGQA39SutZV+GJEu2
K0TDzm/Cd790+kk7aib9CfmIj5DUljD7LFkF6ICgCPk7M+7jrMCCBQFILcWwGkWK5b+ak259ifYL
bqNQckIQQMpXMUqsLMYhO7fgZPctGlDlLGpzGrC9kHZfwIaAaVpbOwXM63Fs1AzMvaD5PNI5zxXz
pQWju66woyJyVUoaXiR8zV+QQpQkpCEq30VjgcVSI9ptEdvG0fSGdDdiF4CkzmzWYvsuv5pFUWWz
VoWkY1V0J5hR8Mi4BfenAjI4wWXH2tCxrqna8e/VJQclRFJdq8IJQUXmHouTmXCZwxpf4gMLV2FR
EOUeRsN3b7HyyN0ztaKzYG9VbttYyzYqFp9V4L4A1DK+wlcES+KPg1kqJMVA6JG1dWJhvljwPY56
0cCNnnfEUIjzDSpyF48bZm7sGkhV5QwOHNNei4pvrJ/Vq6pqS2ZJzl0+43YzAW0AjiefTjVtPQBW
6hoRXAd8m+YPMKL6jnVE7IRFW9oXUUf2jqlZEGFaAyAV+fL/e2+Tj5ixYweQC+KgQv6qiVaVPSoq
yubU9sXzJfl6jIhq2bQdeQyWYh//Hqy4QCFfl++U1QG/MM/kH7bqbzH9koWLmvng0V0lwilkege5
Q8UfHR4rlKByqwoSD48sdfpKh8J8yry03MRdnL0UeUczngvB3Bta2C3lyOvvIYzrVRIA/hcq9RoU
3kWr6uHPogR5UKuY0uNGN69DrQv8C+EXXj9tR60NKsowts8sTgWDITuT+VwDbQ5gewT6OrDUawzO
8V3tnXoPQHGFXHtEN+1Au2qG6hYFQ3PtwtvfV+TLU49VKh+4MdLZ71ZGyByt0thyMBFB1GwIc2f1
rboxC9fcuWizVrFoQETYCAIMfDwrOD9QHvMIolzbEwOp3Zml1rwXyu1qflTZZXq1XuLMtM8ZksAe
qMYqw3iM4gXlMU0y8xwowG0iy5o+cov62Be1dzAUT4OejF5AKiTIm4m5JSRpSf/Gbsqdxs5754Z2
dcchnW2G1I9WXGqIWCK/2U6JQ1+k9akbAg+s0nxZV3lgrqzAMjZ0CcVLbXLNlKb/6f6QXxWTKBJt
wyLuo1PvAqK30vzuiGKZC4jo8o7ZOEx4cxu8HDEj+DL76Kz05HtpSl6+JTPAgz7YUNMJMIUhXgpB
Nw9ID5AvSxUM4vOhYHzYOSc9Th1gjGTy/H0aFtBjiQvQlrCXCNWRX/GGrJq9VB2U/NYHGFIXUGbV
qY6G4oTIf+qjLRFrvCviYWie9Jz0IEg0+qlEiMuNm+0O3W87VynlG/cyGC3O8HmxaefFp7VQw3Z1
wfjMs0CulhZeVZHbjDBF9MDDBUG0ydGs88wqPXCe/lEuVbX8EfMhoQWIlw3OpPyDkckJ5lk1+B4M
lid6C82qybOIHwvMdpVhimTV5pveOR6Gd5FhH3OaN0dvyf2NsW1VufGACUwjKJrQg1devCY7b5tZ
U3uKBU2fxGY6N9G1orRgYKl1bPPruo0uObNL3J14g2EDUXYBmgiuupey5QtqKNjoPv+2wZNw+pU3
v0qTT1Amzalj8YFKaTgmkWjOXuvRhouRktEcIFurUikkxubND2gl+d0lGvL0VdVVhBAhpHJ2e3D/
hXYNQzV6lChF3HS8t9GY7Ah/Yvwd6qja2Hadc7uODppvlWvXr/WrqXfvQR/heEm74tym8YtlGxMa
wEc0D3LoI5bX7Io42uVXpgeAwvv41EzNZVIO95pQ0l+NjphLNGQ+kd/HZyuM8reN470KdIvuLNmC
Q4Q83tBrnOZF/mNuJ+a2P7wyHuyWY619ohBBLyIXqgGJ0IBo3QHqVpIOU7Yv1FewGidzH3Xedzx6
4XOH6RGmA8QOVb7PzUUqvnwyPmfCjnmemg7wW8w4QRkdTGSIoDIL+YLTEJBpTqXPWzFf/i24mJul
9YzomP8at9tmk1VMz0FwDufngp9pdnwfoqnY6zkNGS/Jk705Mwxkz7rAZL1Mszhcytf0+VceJ8ae
vSacjezgKymGskAZqaFLjYY+S2zVWOo2qtpnGJ3ceFLrp9imCmXtqojjevT+D82nKQGOBWKHDdq9
1NPPJFcg5Lc0uzx0ojIsfZp8aIZp2KzNmHDzqQ70o3yUJO3EtCpTVyXTlVNH2yI0ml2jWZwpTYTa
rkManSXF1ZvnM7LHwt90mMJHhFJBA/WYlevxJc2LF3nd6YDZF77ft4tkjv5iY7njm9Czw+KZF7RE
exRAUKUIxPecfBuH05tqV/lFNWrcPXlRICaPE3BkMQMNjbFFBAZ24Uk9i40dUz4qDPzCnuFuSQ6x
cJcW5s7JVKrGTlzy0p4eaBLWhT6eIRuHSzgpxXuFv3/jmSlieS8FnGBnI4F8yDXkIbQ0DbrdZKz+
vhbgRLbNcSWnFPFetVli1QmevOap0RGOcUpeq0KHw6sigthCsqDnP5BPXY8mCTWRVPC5kItZB/Bw
dOKAoxP20HxwGCU9H8mnlpH+AqHgbv++7gVEXkeTkmzHBhM7jmVvS3V3oBb3DiZAqSPcZ3YBpBMQ
D5sQei7iD7V2mov8Zs3PBIF5R9ton1OncVZiWXNqua4AsFWGIIYLP/ln7FD+DhrkazOKLFh5AYLl
CXdK2KHLtxiUnRjTlEe5bBNSPi01UIR4YeY1sNP7H3ylip3PEBXpJf/jtsdmv5HCw7rkm74F9VKu
y8ys7oN2qMl5Jq2ZzCYvZvrs17F9Hm3/ag9EjHA+wzFp3zAFFEcnc3Zy92E7L2bUFcTviReow8ZR
2Il/s5o2OCF5NhdFYXbQhLwI/xqBZYWB8KCuWhg1cfyni0AoA7gRMGBhPM9jkNDHogK8o9+3tNWP
hYb/NYBtvhhF2e+gZWZ0IDlkuasdOtrpqTM85DICiOYRoXkO4XWendJj8ucbMeSGMPc3tsxzrpyQ
CCEdNWvB7qWhq9a8hrEbnmTR6o9gFCJXWw5eWfxSXHwwBdfFiCL1XBjd1g8KB4zz2dcr91XmQpmx
+k87p0I3JKXsvapDrG1mzS6yzHgr9NB5PDPfJ5NSdhiK4qybSgHmQrM/hsJ/h/p8lRex0rhXJEPx
YujPXhCPP50s0/fRhAm09231F+/qDf3Onyp0cLi7PgJFro2/hySyevwXJtFqAY3kNhx/jmHyLU+l
Veb0VROz3qmhZ10VoSYw/0rnAPpbLGkcjEdmMLgRVyAo8nuWVzOHSMNL2bdEoVHXENlRfurelP3u
+le6g9onJnk2z7EV0yOKpotIAyC0bMcuZKt4O/ndUg2sA05NEpZ8KubKHbLYffR0IDIkoixMrQ+u
Q0oC56IjReaYcMsulcreBrDEFxCyuGMmxZ/5QQ1i4sZqEi7sNi539UBuANlCEw48ovfyMNzXqq98
O1+OGaF36ZXv+TWB8mZhmSJ8Qcu8i7lH3E1Amiz6xRxrQEqDV/EFlKeyNYhpiEzzHyq8DFzLtw8m
aJHdvIDe+DIJB0oS0Aar3Aq+BjsVv7ws4x4HIgByRrd9xofVIr2WloZ7ueGTdoqW+ZETb8Iyhgdj
4KjSgvs09VyZ4IwxRCn9WfdmCZLfwxJkUnNAxxcC9Rho2KQBSnolF4eot9tD4RL1XAOWcXXeZCmi
Q5CV5ZunN4gU8JIyC4nPNd+7qyg8j7G48c260O7C3MbiNY8BE12zsYQHfJ3MaM9OyrlgplNXQomz
R4eLsZ31BvLmKvsaBQSjtQZ+iNOvVPvJ7O8KmT/tczcD0alMIvXD0w3lWivGVdFid607FTM5dmZJ
Pna/i3TMdPohTfa7T8Wc+aOK/MH6oD+rcBtoxEmzBBly3h+/iN58nCmHwKBHSAnW3JEhZvOXf/pN
RlK2SE1Gb2Ho/RNgYn7xhnlGYXFLljIe9hVSID3hgzuryoAFryb7bETtR8vbeCeeeVz3Fqy6adZR
Uy/jAeHuY4p8SbKE9erR9b49t0tmF403hzmzjwRqNBfwSa3t5DOadQLDWJMJxiKUewiOchiLjYZd
1i8YISma7l7baRm5bK1K1rBF73Tje9f4xRbSKt74ZtCX8jZEouq/N6S/NykbGZka1GelpEWrtEG/
0RTYYQvd8d3jcwmHMRQ+hcHwhPHNjWD049I/j0NIVpxPsoxsVwAQs8+OgZVkbl7IqRli0A83LsT2
qTK20nzvKkCAtQAsCxPAeGuFYYBmwfzTjW1zSEk4XbiA8QrGMeSNmKHYeDlFDU3r9gZ3CKspg7LL
83IGYRBupxhlUxY54q3q0drZajDu5KYnZdVf5C027YwUjZw02jccGPEyCGPjHivk5CDBJSGIXCxt
rjjKBpibhdp7zrxlRwrFaZWVkbaMnLrds22wFq6jQszOXCyd/v25TeAtka9Hx/+GvsW/Bb/lyhpV
cXGgoYIAEYXJrZ8Cb5XMZLMunewD8jUWPgWlgNXhR6ukoqtMgTtPGc451aVlb1uifuAjda4eiRsG
mqlujgllDDqRblswIyDMuoahFBk/SEG4Bex24UfYJJuk/YyfskHHIfGi4yRPB0Znc5sTUvKUgpP0
vVbUvNlUU60+ovnXZa6dVuiTmYPG9kkvV6WD8xR7xlE0ZXxSIWABbPV2QjO+mikoseQNeLvpAHQn
NWCP9nCC+FaEWkXYRIAplqQco8idUzS2ydkLG5U9eFx8hCRmJE5GFmnQf8hfczbyX0nQ2cRNOS6f
55ZxiFlMyKyDjlbw3L5qRvbeTkFahRc6P93GTH9GarazTfKiSo9Y9ecn9FR/m24CfsxRMCqaLTI/
hV7UIHU5elYt5TBJnydK8tF/PXUb3jmBpR8AIkH9OCLCVqEb2VrO8JKA/CTbpFv1VyEtZehkTe79
ri/PA9tG8vz0EniHo3AZcE6VMBBX3SLWeS74rZg4ss4dsbpkXrFOgW6shIb72p4PRdS+12WJPdwg
3Bq/QnZgSLOkjYhPAB/Hs0T7rxvyUACqWLeNWm1sLWm3XRaK/fMTed4lhppaYv4cqRXuraiSI170
s6IM8as/hg9g1+N73xdfKdNgN+he8nkkUfbe7M4lbMbEgiflQWDV7Zs34V+GVENa8CwZ8k3Px0ia
/JICj7/uD6bY8bYkji2L2upZLU6zQ6s3LIRDxk1KilXkJ/B7MOH0btIui0mYaI0fcgMcueXOFrAz
YE9cYzD3V7MR7jIjwoAxRHnXvSg6kb9HLHJY5MTRAGyoTSwqsuzTDBJrAd4DjJLeGEXHkFw41ace
lzkY1JbJnOnWq3yKJ4qx9n+4Oo8lt5Wu2T4RIuDNlJ5Nsr3UZoKQWhK8Bwrm6e+qgr6jG/+EQVI6
Ot0kULVr78yVHpeX5qOsaM/jkhdH4eDgIqlePOQmMmM5gDJdBKauRfWaVpaG6w2IDmhiwsEq+xlK
cn8/D/QGOmq3koi4NCswCusZkF25/q+t+jry944uqN8I7bvOTkdmRP1Dq8PiObR15zpKNvnIPPdv
7yxpGQIN9QICpUmIwGXt2iqNtl2E3pF1yTpPE1/b4pXOC7aOYFfk1njYav5EhvPkFF8p2dgt6NK+
6vR7C0c5SLmIjpnWNv1O9SVhF+xDdiWG1Yi+N6oxKZabjzogu9FlRDXVBOj0x5zju1R+Mojb0inf
l4L912jq56qxzFvj5h/E2tQfzNFQ9Lio/7oO/WiWU7x6fv/M8Vf/DJYbWncp2wJ8q/ZRNx26Zxa5
LB+/qhDfblQO9VsxddzVRhmcstIIL+vKhWDxPcmWR1ej9KLdAVbK1C79AFMa+AHKtKk4ThSa7p01
kh3COVXZeITAjDPNZrEVGSv4obOYsNuVbhKZimeAwe0fT4NV5vTzE4mjhPrN8bd4nI079O3ZrdSk
78NoQW3KFnsjXJvzxfRhlxP+86CiDVegW94sEM3Rpzkgs92s249YorauvKk1d5qPC90VTNO8zLri
ChgZFzp4muuEYX5rM6tksMw00gW1+aiHEASI7ObflCePQe6p7167EIvq+TBuGoIyhyX5YkYJQOS/
t0A1XUb4mqjc2oJ8kHCkf9UQmUru1nk9f8SQhFLBFDj3oCyrmUK6oEFg0lbatNZrESCIYwDcQSAp
wexh/Ku11r92cfInYIF/XUIy1VpwxBVq99cqy+8oGaI7dfeno6SGCCIFjNZ77dAW3603CKIelPYc
u8AA3i1V7r2qhghMCoLZkpcxZq00SHYh0q6je+7oMPCnZDwuvZ08ap4ePqxT68lOnZOySCzUfEAM
bZsgHp25ZKlHB1dr07U94Msewf9pFHAMeVr7lbHl+WdkCA/2MoZP6oG/7x0bQqDADI/Y09RcTXDd
b5Slj3sn2RSAb+6C4o8aJHeC7bnFHt4Irpex7O+AwDNdmsZ238jlM0uMl1ivspOfpiXc0W4GTzqf
Vblh40mAs4sSM0yJySkD1oGSY3ZOFQVebmzXLVm19NUDV1pDfjRFoSo3HFLOuCmZtK2d7UkbH0UE
tQtLsjNKI4KOSh2H/rRXtrut4OjH+GX4STj0d53E58XOxDWfio780fEIWXGzSn/ckp1Y4NGfa0Iw
oRh8Z0qH10mODfGqWQDJKiY7cp4YLV6/6XQ8X7jA3svYFbexQXarVaQO251GCQJYG+DANE/IxpN4
r8vvTD10GbUmvXTIOPJ6DzUreQROG9MJY2oFIIqxU2ilm1yePA2h1VctPLNEeXcYQb079Uw9BMb0
96URaDDJ5Z+q9+qKQF+v7oJd2cY5lncY1ndrr8oToH1tvSQlS95YyMgwd5d4monndO/SOr4stY3f
Y2TemfYIdqzZM46d4aeQs1FYrTMgp8iR1nsGlJ1U/8J7uB4StDxv7su8v6q1Lfd2iOFITjFJRi17
yj8RQh9MMnTL69M+5VDRw5rZiVg7OQMgoX8P0Gk4oOtYU6xCNGwvHv5ETiKT5X/C42c5iIzkE4HJ
cO76nGjf0DF2cHWm6lh6Z8d8DUwx/2R1TKOUnYCOHEcug5S4QM8OldenN49kkh3F6/zTGnduN/2I
2FpPSlHxb6y1eEhDkgC5f9gDbtYD7mu0WuKtI1JjQbf23FF2vrRxQcBsGpzW+tMlZwjTvIhuShNr
Vd1LFbGnZ9KTVwBgWA8YBB3hOpAi2iDytH0zwN0YzeGpNUf8cTonmqBCERvSLNwswkqPNTB7NZIV
Nt/IkJHatVQprVl61vvFNKNLYmPeUs8m+XKmnXqKA+uk3sf7HxLXyeZPRrllHFFKjTRBoL/Uldld
VQlfFfSw3bLbrbVtWi0NoToY4/kvPDx4wf8swbK9bRRnrRD72i8ypJz005Sou7QZOKQL9j6+HWp3
6KxgSNA4p5X7ud4deYCdlJwEdXOp2yy1LTKc84RRCR/5iSKd5jadnG2ZjdaVCvlWJG7LlHSiE0eO
n3Nz03cDCQfmbbTDETxYH0D0vzOYCQoyDx1xTub2N+aG+aBMtlgdADvI4kFYVbpV8/c6cYKHhDwP
htlmttVr5wXCfIKjFq2pii3poe1cyZm/p8c1RABvwG4jTtVOOsfmfSaQB5nkgGPa4wxCt4gcOXBN
qmfn+vlP7Fb12WYOciTeiRmqmrR0HsGFVjhtpnyc31mT3wKfiWauLWTB5aTY6KJwd4sX81sbUh21
7gPop19Uqam2HbyhFN0UJK5F8q6aMKp5Yzg7gnCNdmSsDgvdbY32qU7M7xjJs3O3NOZ5nDCsRVFX
PqiWDEKxhup9vlng5D4tG5WVVvrxi2CKeEhbR4BAkNqOYsLo6nXitQgAwwc2p0DRNY+RQ1Ql3013
C/2YhJysgaGUedUeRVC3dTRREWEOmJNAWAR6WE6g6g3+NL+n5HPKb2bD8syocPAJzuxiwj0Nce5y
MX9GZvwVpEFxtcpsbRv/6ww7vaCp5oYNUax4tjhwL7C/XxGGnZpJxDcYVsj+meBu26ms34B4Aq7E
9XOcPEi9OKJQdek2PhD4TH63kKaepez3lX+OtKZ+zOwJPnaJJz9o+wW1D36rv8dfGgEHTTfEcXHQ
wFF9MBn0201ZpP1rWZg7IzXqO3wexWOVczxfa7i5WPgSGW2WVtAc3dmud2GX/agIvIUDqBWPtmvx
rSU9haKvkS/cUY17oAWeHXgSFCS0KtSNZKdVs5uskpg0DBCvfdERkM5gBowHLYyoGX81FjgI1Qus
dfe9STkFoRBYygO6wa0GveDaGch4I3MQB8dF6aFeVr1hI4ZKN31Caa+GskteeU8yj16dw9H5YJY0
jXu1zy8ZHGeGpugWOLkbBEXkUifbx8W0Y9WFOIZ0hPAIceibAZJD45BI3UXp1ZZ6vsLuhpOxMNLb
GdFOierGxhnwC1TWtZsnhAGyOZ6YNVFA5acWaNWpkasOjEHvpoTAsVyOtAEGIv7OH+r94ApvqIVx
i27QxTIgXf+cBfJt6Tt3VoEySX2gJIl1eJTbk40c52+FPUcvZgQaO87xczbxrN3mpEeI1JMWevO8
yYPL1HFygLe/r0lWu6r5uRqnN9Xcbz3OGmA2fYRqPtBppIzibNY2BkQnd8B0GSC55I+uxoNqJc28
7k0vvVc3TrqrXgwxw40Ko3kw9YfKdafnatZrcsWi+mNyrL/P1vcmOz7EpukA2l3mS0lR5aUBDjME
I0yUPrnpox3QS+8yTohnIj16Xwu7qSo7mf027WK2iitZCGKfxMwfOjmW8MloOaYsdtsJ8ifdNqlt
q4LC2qqOhS+ihaImjlDhhW/kROXfBJp8zy78d1wrAFgcMMhj21k3h9S/jdEU0YuUQ0OTq3/A84kf
GJPo3yN8w2ghTSSOU/PqZyke9RooDA3GSx8wpgOUvQkrwr0CKTAQcRve8f0dNZr0N40mBGCMHkRL
jWjxv4c68f++jNDnHJA8mDudvjIhakQiCQ8GntpQjCGc9jQMy22A/WzfZJCy8Jsv3smL0Eoqw4wP
iJNFwAO327rP+GXbQn9Rc4s0wnSPemQ3GJBhZWbirasGT9/R45Zh5DZGL2uIXxYzCjarKb4z0VBO
M8211AJQW/gvCH9Huq4JBVURYGscW2+4QS2fvNQ6ajmpa3kp5CgAht+xwSO0nY20exqbIFi5HVXb
vmC4J2ytbjhkS+YAZ4/suZgQGyFxCJYRLCetLfXQSfPwbLrYBaQbl35tgxu3j/Zra4ga9g6sOYXw
lDo4Vixktuql73Tz6buVoNRUcnUkaZvGBtWxniW8eGyPPsdWvqWxujRD+Rk07k1twUIEPxGPO+ee
YxHWzuzA54qucIpH1AbEHKnCSNVD6plXsK+Pky82VtdvevPDp7P/GdDK2s/a4JwHvSDPJQEtSOJK
e+CmoddDwtduweeIYBfiyTy+qQ1XXche7BV7MmSSTUaIJDNN0/5R+xxK0+VptMwLp43itZ4X7+p4
xZfb9vGNmXi8b3wHZqTVCwDQ+ZbRUURIpGBRqiTKJiSMtkUh5TBIlvd5WXc/Nc2nZSVftX6DIj5P
h8MAyhM7f8jBRbrHWcv2Ve2clfKBeUny3aJZtY00uN2dj66SE8RlISFm7QzlvMJua8LyO62wEDqA
LtkdpPn4LUkssu2aub5/3w+/VY9QPVROdEtJXENTWBfnSk/qSyqWFkSG+KGKxsC1uks9Ol8hN+F2
LUFZfxlS40zZEsjs3tP+35OMKH2kUQW2ghtMPfv3YGIXJxkJa5NWztZjDz1sSyagf0ikMLgzGNjj
wJ1odv2vrHSW3vxmLZyCpz9jWM5PGtyYU+LrpC515ZsuBOxQzsdXywEAsxRGdekT79vYCvMuL4hu
D01ON0h/PzAdccrUjV9xTEc86RhTWASRnT2i458jot00Fzon9m1SOJqEFhwQhk2ULXwhctoS6bRg
lWvH9UCsMS3Qn8VcVY9+YG/Vq4JO0zU0zPqk1h23pA1uNwCV8CXf84Efl6Y2z6oJNVntX1qAejnc
rdeGgcZN2UUbAhZ2/UwHapq5lfciGPJd5DsYR5O4IYNZqz8Id7B3ATvjWRREEkcB5p11n0EN//3f
WZ+In6rZJHbzSyA1O7YWhrTCjH430tmqHuJ00u/UABKrPdIkCJppq32bchEfBhMYbO9M+9Ho/Ccd
UTBdkTr/K1yudG2jBW7wUdsJrZ6kDj9GTz8bVQcOr0uuLbT4b8P0Y53e6YgQqsXt/3TAx/WAtrVW
19qNSB7kysbsPnTJd1XIQRqPTx6ZTJtmdAMc+9mptRGsNrSuYFjAciuKrercsXrSoJKh2pzRg5G1
edBJEiyLCJRCyi5WDPleH9FQSoKJI08ZiqSyTHADFxvsQZ+hNYzsDEmCutsaf28bwUeSjTWc3tHY
T1M7HUe0Z7coLIIbUdNMKsE9eY3ZYLhpo0uOEIRDOXqUyCzGs3JrsGiScWLReLAoQYKxeG/H2vrm
NfVZi0z3LfG8axRazi/szNeyG8hlMr2diNJ2NxVvUKd3Nj6ymy5/ptgDseJkPkMn+TLThdQ87dRQ
Muh7pHzYK6++tvRwJ/L5TP/dadzqW2sx4evG4dEkkQzfmOuvTZk+Q3WUGHTVkK1C0fnffFp1x9WQ
ip7wPo71M7FcNShxA4yAFtTH9QzhmlxpCenqp8Y0LdRv0pbNkWejTK7EW5gkr/DJFjHC+L+DCdoW
+Oey8lHYQbuPHbI210u+qpYjylE4PlKEljhWee+2zKXngJhF2f5lD+bXrTAtje0DBEFQOsTB3ed6
3Z88qSguLpHlwVeWwmI309hBE4wyoVSHOGTLk1oy09HOR9/cAyOl5GxN9LeiYX6zWBBY4wDIHQlL
jeA4DN1gAlBsm617Ndr+zqD9dFJy5X/q5azR6cv4dsImaaURn3Xo79aPRhtHRNZeSqZ8PA6XoO6N
w1oGuTOYFKZS+alyZEDSNJe46IJee6GU6bb/3yyX5GzS+GiyoCuOLuZk2A/qoXFmFN8GzHb1UuDt
Kly3vs6KREKVR55G6r2FS43duUc8eirtx1o37eO/hoR6VmOR2xgzmjLV6VUzA50TUDPx/1NyzImz
zX6t+DRXT7f//l6ewboIveKsrpU440fvDCJgWjA6XYjs27ay7LXR3F2fUGN2bPLQ7miO63Ti3tSz
rBctnkICjEZpCJ91A6WjZ1mP6sESoFrzMgyd98TIo52WuznTw/oNNTCoG9tI46tI+vg6ZvafHCSW
sRtyvb3o+Bq2AfXWExmW1qsae/gN+hyWkkvj59WhckrzkvYyooF+HK0S882J4/5bliUcWabEfM26
6XWQGkTaUGKfRSPHGELo462vAeOruqi5+E0c+Nsi8yGQ+whvjTp6ln7we8Z/xWtaPpcd6PXSDMX7
aKEUnSFvrc/Ue3RqxWaU763P9Gw3GuCLYbumpMde1ykqolaiNumQcYhOQ44hpiD4PglvrXDsDbll
ZJhr0XDtJv+1g/Rz7s3YgDT+P6eteuYQ1EpZiVrQJH0pigfx0hGO+ugkzfrKtcpmy0lpnpG5sNch
/sjAk6rOYdthG59NJDjqCNT03DeMUMKduk7tuaLslH/nWhlTqeXI1LX7IG3AYfYohBCO/9Z7r/ze
oarmjDTMTEPn30bZwN2SFvIhhMnRL1T2jcD4CM8jpRW01Ls6W96WAD07Arn6WY+RR8QpMaUe3Q6m
riilmQpHh3ZC3eZZEfMzuUR4nfXZq8uDXR9c3AKpeJP0UYcTgaqtJYXA6hgIKglgGiFYUvt4Z9nl
XQm6HzLvUhUnjHdYadmCbQA5Z8suXG/FomD5go1ime/96NTMziWdGxIlf3GmnGFJOpn+ZN2tH0s0
MCmgAp4PRQOb0Ogb87BEduNvUsd27tv6Cz9QwiSmSx5r+awLCJZwi40TGeZBjXBmIDEbqYO7WkZo
7foUwcWfphXIH52G+FR5sEXvSBiNkkoZC6zr1BPHvCA/tktA8v+jyrXa5OG3wGlI3iZTj+gsZM5w
O6fZpUS2SuN44Kfqlp/MXekotfH0nhGNEE/peV0BVjKDiYOcolb0xE7D+koGAJhM+b6xhc27qu61
ezEZzjHz/D3bpORtoZRVD0WKX6SD43622/eu4sRny2aXH7nkB6sjInUOJ5O4JoS7mj8lh68lknCb
z36xM/+bNMRZXG2XLPaOdWNijG0cG3J3MzG5Gb7FlvGhpd706I7uL9awDX88vXAsZDgXEwrTEd0S
adH0okeLfUc4xXNN3+IiPPGkhrGNzJNSz7LmyGwAZxR2c+HriPxi7aJm1cnsxNuUtKK1m0EO66lK
RwceCjCmsewoOMYFnnrWQA1jZizVWaY19Df1KiBbEG20VDFh+rS2Y1CWsME8yld54it7n/CKaD4w
l30cZ6/+SOzIJTuJ4CTHZp1UmufIEDCRiJnLioz0EjVs8b0guJqWfwUGU326uk02TwR6urFNcOv0
N8+RhGO6evtmutioV8piqn2qzl1HTx+slbZVhbY5O+ljNdBvGIf7coi7X7XZ3esM2N4NH4Gun27V
pLLWs/rUMNVjn6UfPKXGtAulWj/1EntjlNatsSJaM7ad1oBoze7BKvzT5Dsc+aL016o8AcMFcyDt
7la5fdB8DaRv3k/tOdG0+PqPtQYWZ7xyCwXHYJleqHM7ovkIVa+ciuFSZ+CzM6OI4hRSzWx45I3z
1r/3M/M6J0FzoFk07R2TiFuNtvnOR0L5q+717MyEdzwZaf5WRYv7nJA0tDeHHOkX9UPI7UZp25mh
/0HPFe6uSPwPfLzIv1rK0zl96bJxORo9cF2T4TaQGf9cLSgOjFS/MMwHNT9M/bPqBKdwwJg/bRPm
O7fFByWQeBS/msuXUOfUhp4h4fHe9L2MId9IJMpg1IJ5LhxQDA4R7rN+eRF8yY+x4e4JbVhe4pC3
aikCihbM54CBWrbbNrlGrOen//NsnEgRGGtJGutjnXEjnqoBM/oljQkrzl0abZ0uvKss0bvGHf4w
7T3SSiQFDqvhwZ48PJWg/N50E+lNgwfiawz8g5Um2qdXpvO9upqDmX7yUHGomgfALK7h2ncjVqYN
SqfmYXB0Z9uMFenraqy86DZGRKnU6Q06QHGYOSfVMogn77VGvbcVZjucF8cdbx4gubH3f1olfT3u
OzsKwl0GM/sSt3Boaw0HXhOisNeL7yQtvHejd++L6UudH4aKfOuinKWckKIXkYVkcLcMV7n97vMZ
Hvl/y9bgcnGRVtFsfYNkjD4N65euFd021dCva8jV1eAPf0RxHr2fDrZaIktM+y5q6AJ7ZukA/3Qt
cDOgKNTwsmCXZ+BywUD+7FNwrZIUKFkOmu1eHLUY5lQd1PouGsfmw6ZmYSjxTffz9qKWTDRKKbFq
vtjHPwIPHbdq4mcgVPZ1jBgWnxGzElu7EQYfZtuZ5sBBpH2zsxDwPxu21aNbr4xv5TwgFUd6DD+u
jkzSw9PJfrBbmtalcLJNNuaYDug/Y9CgidXmL1wSzhlvcPc470iYCYA3gLPOcfszLw2OwMJXbmMU
wVXgTn1v58zCpJ1gTWJbRWYnvo/WYj36gwVNo8qw7/DfrFUvKXOkFPKrqZeD34g7JGcXzU5CjPDu
h1o+VdvCkilJTXNcgHxjwIPWGTacEyzbrA89kYMb23bP2VwTRGEE9AD/8xc5HqfDgWaSmpcVhvFr
CirnMIT+vVIQJ9X8jtHDe4oTvLkSriDmnvNHPK/zeXfqENkU/bchi2R/O5GIU9gsojX+FqGJgG8c
FdNbdVXXBSD1h9r3yp2HLfvV1NrnOBK/s9SREElqMYqhHsxD8UUreJg+l2IECfynGMND7w4ea3l1
38YkBNHh2QRdBo5hMBpI8HJRHQL3ZTSrJ0fVYRAWiFGK5aoP+yUpw3umswmeAgujTOJlx9zWTv7L
4mUaYPap+zU1I5aW3mBmW2VWBjJK++aI4TXJzfDs9wMwMCeFma3qDDvjTM1ZI7xwIsO/lxo39WAM
XUgXOCc8NIuWXzX/3s3OvfEcD9GveZgdEuw4flvRXHyBPnfagriDhAmKgSMDGGmEANkvylNrmb8R
Mw33/95XLzH3fiu1DJiIlE6pBztbvs+Vra1vhW5vbeuefKpoLHMSrcv8YEc9XfJRc5IjMABU/3Q8
Y68C4k7BoUZs8Q9i7++KxKeXpSo/qnrnamcOjVLIjFH1bpEAdpT9ttF1elDmtuTK8WwEB3Gm+MRs
jfmMQAw0Mm0vcLUmkCnK4adZZFw2lRGdzHl+X8+9atOubKvaRdH8Vple85OMR1X0GLVNfMQyw0CX
h/ouBq7hdgC9yA4xD1x+/WrS/3d4S1MvPHRdeWuWqb64pXfBoH4WAxBIQ6NJBC+AKZrQiF4cWeax
3NHjaJu82gV1/Iy6v73psvFuo9kyMhonwo8slhmTfIDS/dVn0wd7B3aZALauuul0J1luBrkuUJjR
wCk/LLSsDE0eX73UvgeAm7LgT8f4TU51+ucA8gmK9Phk+akmQ2bSV61JHvW4nbC1dUgHdG2+ClI7
N6riEALtLag4OlQDVS/+sOLMuK3a0u02DqVp6Ds3oP20NNQe+qw5x9Qr5itSrJ0LN+EeBcl3TpqI
ZSMZlMnhF+EUto4TpLZmq7uUxUPnfNjNOMplnkgJT6d9rhyM+mj295WOib03SA9nYXtBIM5YrC7o
Ukqsgo/1ecPx/h21KEZ88TCT/UQcGRhZcHj+ngCd6aUSwTpYw6hwTgnoPOM9T3ZQ7VypaKmgi6CU
XWwNw/XMRMQJontB6/BMIAZ76+gZJ3zl0WmV+9K0Og0zuXpqi0oWToEGUNZTDksXZmqWPw/l8mQN
Jka/HFNfWpoPJt3xC6NifCkOiWKZ4f7sEjPBQcfOpQZxY6ibl97OL2Nr71dF01jTwRGJM92XRuvu
Qhd1bE08hyrwktbfNu7Ufw/z/M6Ma+8YjPW8UwU658/taGFB5/r65RvTrSyt5Rdt3+pnF1l/egZv
FzXFQNJh3dWTW200osE2XTJ+BYNk3Jj1U0O7/qYEhyHYZuQU/fSYGiS5qwHAVAImMhBM7mwLtmrc
V6eQK1CZX3yMH3ewCaB3WO4Inju1DpF8Vurcw0oynqOx3Q6BF5wmJ0+eSpdOljw0oex+VayklvFF
6ZT5Bbycs9GzxCbYycnPSWvXp7z2iP1piVJdGzSUGdvKsAnAqfTioNb9OUWxjYfHhhAQ6SxIqbvT
O7ynfoJwICqAZRJe/chBJMafrYs75cdC5YjOLIEib/veEY5x/FOk+oLqfeyOcyhY/D1z+M2a8ODV
FWKxuCz3hQaJ898igPQU2cuyhLsKM8/eJxnjlFiQ4rEkzJ8zvTfbwXOENsPcZ1yttzJo640jaHlz
naZnXVj9JkTcdjKxFzFTkhjcEXF5Q/FMbR5zqgAwpORzlRt1l1UIO6OZH3rCx2ge2c8dRxBOiP3n
MrMmbPUQ6XkL4f/I1cqZRotpfKDcueYyADAmN+7qNjkTjImsLvnKCmFVuR7p9piJHiuri3/OvfA3
WMn6u6BabqszPSo+AV3gpyXT6K80u83Mh6Ili3Dy5jszIwTOUoIpbZyaFy21TNR47fC4onVV78JA
VN7iZT5aohho6hv5C3bup6o0yF5qzZfB7imGpHViBLKcSp4N5xWdO7fid1Ev5YN6NoCp2icaGru4
NLInrbT8Db9B+qvof5pdE1/YPBBUSBz7nIfZ1WuHFvuGVHQRj/PdQS+8Tyw9Wj9eq4y266fbBOF0
H4X3jWA8kVb1CDgcoYohJtSKVfqtjHVwGRBvjEigKZHjCEWcRHNI8RmRRSQN+23M+DmpJ2/VQjIL
ru5E2b+r79IwGhkGjfBx43H/nyJ2ZzwPnKkWf3HHXYrgm8sNJzT74nZ9z0aP2CJFeXCBaChAfH6m
zRoeRF3Hr2NuFZs5TH+TkZe8ikGn+6wj3N83Ufy5Hv+I8A33/Fsnu8oM/EfMiEU04uhRpyvNvWJt
AbE5EsvjCe70bao3x7onba9zzPBCG6Z8BbpKtHqIBbFM0ms8kGFmYt1lmNLMF2IYHtBTLUyhwGH/
dVUPRLQudWDd0a7AY2zT3vf77K+OODOyYydnmxFOtZ1D/NdWtcvWnhl0LgAgjJFNPISDFhWbvk17
ggZ50NIivCLiO7lSa6beWtLlF1AEA2lW9qC2M6at6aN6lUOSXcduqHzGda5ZRxGDZxmBoYweTcU0
tMznitsA66Az0E1Nu1B/VuMk3Y1+W7GWnNqwcu/zIjIxfPGLFq54CTzE5qb47mdWcK+0sSwJwUMu
xre6xm2LyTfYrHo2ukfOtdOuYVgvq6D6b0s+WIZLhVqCHuWSf/W1cWT0ld+0KRyuQjjPE+kqv20o
OWEvXrnDkUk04gNyUXlcRghdcVYetXZiU+Db3ZijmT3NtTuTpeWe1PaqHsYkRVFT4/rMqh9zb7Qb
VUYgOEJ1qfTUKVeZEqXqOXZ48nb9cdv2aO+U3IHvkPkppd8mTgwoYrLJqR7Ul2gY9ABr3WjIi8NP
LRID4AwHpPCQD2jiFFBXPZhTgB09rT5GO4O5KqU1HiIKQi1mCgLMF5peYHVKE7j/WpIcppLukDLs
Qqkj50QdxT09bXb06JJsvlsnbbSIiYtBZl1BBFqFIHGf4x0GNM+pSqK3JZZcPXjEW0Expx0o6v5P
JEk/aZxqJLTN8yGQpJ9q6b9ia+dUToezA/G+A9B477EXglzz473f0BEqenAeMBP5QdvAuyYO2XN9
XXKUj7Lk59It35pjlHX5j2rovhhC1D+WsL4fgt9KWzL2SX6xi0SCBgPjmnoR5xktwES8CnzqudxZ
eFQukVY4N+2bkiioByVpIfAUcatH9F0FXneXzpH/RLMeqzE531jC2NtRRb8QVbmwU8zc7lVwqaY8
IeVav5KtYn9v8uhrdKMHK/H7q04b+5ws0y8lN1fntZi4tI2JluGsRCOdVbmYagaxa2HVK/0SgoXw
mAJV2iRelP6MCJpF0ishNnDGmhxphDPsMpckS0tbrmOaWY+R0BeMOMUXSkXnUkXFTbk6luJZNZAz
xnp6+MbiOh87ea4zPHbF2irKtY9phCTVZA49cdUfCNDMIB8oww2VKigq1t4O0s9OVftWVuvH6kg7
f34xTQ8cWuI9D4U4DXUQPRuNEd6NQ1xAQ6qSvRXMLRcXESDFyCkumscfiP3BzGjNjymLLunYgFaQ
E/tqdgziIKnwVdFU0q3doKLvEU8RF7Xqyszaf1ZzGdvGeAMhiOGsU28M1N7XaFhyvOBSkdPhrCgz
277WdEqOftrgVFGDlEjvL2Yv6PGCySAjKk9O5di4W1pGBnFlk3M3LeSRYXYANlCwbDUzwnsUdDII
aE6fFoZsOL0779xFQ3NpAsztG/U0kkEzhbDp5BTEE230Iv3JxkKvh9iiNiRViKVB+27bA0f3kd6i
epn4fMIeUYqurMWpGNCOX9UviNDpVx7O6V6g9lqtd7aky60dUbKrxW50iLny9PkhDG35G8VpSBgy
0DFVW+QGcOq5QdsHhUwmlkRaBwLSjK0DGt5sr+rRnqjUEHTRJqC9flKXYzXRbFn/L4vXGnufvFzZ
oU61LHwyFiTQrut+FWRIPMXa0knrRrAjaS/Yiy5b+Nwt9H5N/TDnFVYZezkliL9OXaBXYP0IvIpM
FGeBwEWoHnx0seuzf+958k+zEVNGDUlq9+8PwFedyGm89NNc4RVwn0elHUhy6gD5Uq3HQDEtgmhd
Fkes8/dA+yofPzlLfetbP4RVas8G3KhNaegMG53iEbIUCNCCWkVzHWrVCf9xJTN/ylRHiJE03xZ5
fkWspEv8KEJ9+dLgsND6aUs3t5npKBO6Az10Gw2kKZhL/UU5Ph6iosu+o5TLgCJmQAcqU2OwBVJ8
Pownd26bX5nUuBjoaDboNw+Q4pz30oSfqKaU3lC0hyVHpFLPNopaKotT3PfLtxw37Zfoe1opYYC1
FaNTGhvd8yIShsqg0e9MlPHb2GSsHpCBgCHLRRFJcXVrpjvVKQRObV6rwv2u2plh1/2qQs+TaVRM
z2oRPlY+W5loOVnYU+udi7kgxIj+XexHQB4WZ3qEDNncdUmWbzQLCj2tmKes4OMFf3M2enPDUE18
ODrI7HBuBcpZAHdqBaFgtK4hWqGnAZ7iph16n4M0Y1C1NPUVo6o8i5//zXjqkS1n1LLpELnZdHNi
FD/CzFZBk0xQedChkNr9NCBbDqbjMnjfGl8bjqvtD4/7TSDgfRjt+pLXbfiiHsDrPCM9ju/VKw2W
ALhJQEh9kGovDbiVv6pON02HjdF73lON9V3Lg/qjwGPz916swIZ2xHU1bFPRiPaRS0cjL0nuOy0D
yNQHxWUAzNvlePs+pwZkY0+odTF4B6UH/4dbaHuEmKt4DKzCZwre69UkCLiz9fnvqlSQ8vpPz6Ce
0QloquDqOMSs6Cnk+mhI2pfOgLHXzohy2sZsXtIAK3IdaK+6b/vPBSxJqYdrGjIcbUw0a1sYwWd3
EFSnOwLIJFG2N45Lkp6Wzgw+Iw0sIsftclOb7QjwUzo62yRZDm2DJoG4QuzVeuNh5NaNU1GWAyem
sGSgXcbHYAime58GJervhDpLesWWUkZtkYOV22O/bBLuxY3VdvmxjBHcFtTGCISk3YjW3YjWIp43
oKH/H2Nn1ty4kW3rv9Lh54s+mBO4cfo8cCZFUmOVSvWCUA3GPM/49ffLZLndZZ+w74MZolSSJRLI
3Ln3Wt+q7pGyUFMCN1bA40kwBe5bHF8oTctiPX+1q2Z+yoLpieCa55uQrScNuKrHJwAORKSNjKhJ
ZH5yaXQ9ah29q1tvPrU7UqYDp7vTw+KjqXl0VhxRrPMRvZvIQ3sbcV58hI0cQiLTCGH1upwMLf5/
50g0787cFHv1TPd1Ojh5RgdWPR8ITtz00DLX9Ojms/qyja3ckbL4+SwW4exjZptJnh+q2D4My5GI
SPDShm96uyVo0o0qm/tW20SFswPtDVfLnMNNBF72mPpEPc3WvRgYe3Dizeq7Hs+bOh2raffvD+pz
I3QE0NzNk/p8KScFbbVoJ7Pl3JX1jFhqb0i3rc0kYBX1LrZ+H9rp7XmejF+nNv01KEhru1VE/JYv
rujNU1S6zamo6+hMsgfnmb6ycYhb8aa1+o8sd+az46afG/xnqxzb3FkJ8i0LZX3yG3HQiehiuQsA
W2mJNR3vW2kuJHQzxNhEgQVhlyLx5VacDhVX6RK4e93NAX7jyj5ZgdVeM8whG6BEEfFMek/GYuhs
FmStd3GfEbybkoV6a3yEWsOB3UzdFVv5194f3uY6S7eOFfgAa7trSJTXs1hibz/qZAwQAnwKDcN9
JcjjmNi5dRnBsfxuZNE1uNJT/jTKLI+FkR7/VVdGjvhQVE0RJFhZPQxTjjR6+hooUtNAjqF0RSFh
dFNsre2sIqTLE69smdqNKfi7PgfxMdtEv+TIGORdI3rSVuwQvqsr6m/Q4Ch/bG0x1wpYdPs3HUhD
zGTVdqxBYjNQsF4tEeGzCMWu8yzrPqvPUB9WMNwTimOS1brVYFX9+fahDpNyZRxDjxPXTQFgunnA
+yonvTpucDVvDQZNnGjHgIilgSgszd/5Hp0cFZLiQ9M7tGns3p66MjMFli2Ob6y6W5Enb1mHNnJv
QeI5KGgkglZ66irHxamtZ0+btfMEreEJ/sOXRhkfZKo5doajmIb1TYRKTsJCvC8iPMYMqJ8IdKt2
ic55iNEqVUo3RWtlMjOtEM+Q+jCptE1PuNd1HkCPgzcHYqrExcHnW8OqaYgSgflzH0wDAB07LJ+Q
tpVXeoZH9WyRn0pCrrYwKO9KZ/gesQd3Ni0/ebKrRJWtamMy+XVcppUVWSj5EDlQtvBrEGqiHgIP
6zgxVs7298/Rk05Jp8AbMnhOuekRiB1aegTb2zmsDpkqjg5SzdoAPVWmn5Wjb6wzd90K8N0FQqFL
kS84GpAUfygQfyRu9DAZ97ddFJ3IPjXT6bpMPVP3Os+uaQJwnpfpZMydtyuWJT85qP2OFonPykeL
LIJ8RgDz0E7k2jwnWrwnIJtJqe17976FADPyQy5M6WctMvgjvhPYJ3txWKb1liaA1LtGobZsnJQA
OK6Mb3ZAFom6ipD+3GV9627LYCKHVnqGjVJmcLtZj9s5RfZbmP7JNDig2Y3fktma6luJR6U1ZqBL
kh+Vi31O8srYZhXUDHrT5gPiX7CEwBpXM7PZt7jIH3Ix7dV9VcaziRJZquv0gJMCMg+2S7gwiTa+
WG6uP8YhvScu5cVIPxNIKTbR7IKht74pQTUirl1fY8KrrNCCjyYJC5M9PiQCy4kCcvs+Rt1EO2ct
zufbPcqb0a9UpR8QQ33nzmRh11NOcja92MGJ4y/J1KECTXfkUtyHQED2N3l+k2EqK8br5DX+hUF+
eQVUewX8WT5oNLy3v3+kjR0CehuC1U3W4pvMaf2+JgS8svT95JItqkRdtYmO97ZAZZnMoHcj5+z1
As6lb7mnmVPTg4MujYmM85T4ZfdAS7h7CKBZHTPWupWg2FOKDgG864DeRmyLsptuxR4NTTDCix8T
86IT0es438DHseOMffDQW+WLltQOB/p8PpT68gmwQb2rEWqRoFuEWy9gSdEMIBTKFBa0OcI4H3JK
lRe7MMMRT2bf1V+S13CMtUeMzfk+qvT5ahnQhrEQfBHYXlcInLlYcWrgl2Q5G7Awz9GDXqff2KgQ
Kjiz8wJyfVzT/M1gaGvOy7iy3t2y+KCG8o7udXvWymDf1S0rJXzxQ84UaXfr8CBDZ3aT+Qd4m9Ob
EdvPrVtVKbmq6FPqmMYg+ve0WMhTMiZtC+VwugNaDddnae/z8DPNmGavJgq++YxfDDqayblDtXcF
iTGdPTBVawbr0lCvkOPK7XlnIgeofxxtQhH+Wnh5fl9i9HNHg4BDDF54pu0xvplEPG5Rvwl3ee87
lw40wmNlQ5uEAfzxtpzEIQkn0kahLuqxRjTA0Ko+1B4BhShWLb49Gu+ILcnXqcwwGDlekaU8P1WW
xqxETiANJuOnjteQMBlO4wwhsr3vtil+GL+7i8caecMgaKUvMJq4AJL9CO0RHSixypEMtOdgFWnk
QffNQxhrb55U3BQMxnZiCatDmuScrMdluFNHsPpLBYZs7cuVmHXHedZSZCtGY/vkntRkOS8m80q3
b9ZmhmGmLZces2+G59jrxvbCqLmFUlTQOrCO6on6NKdBY1cPQP6E7Huokb1haMhvsQmrT8VW/Tgt
GJwm0iOOXQAlwnXuigL2pFuhnB2lAvD3BxNQ2YrRW763bSnngVpxVC27HCzYrq1Hax0SKrFCGkZ+
WVAF95Rl/Tnq8h1jcYNsUtPZOAGJobpsgKUyf6IDp4pwFZTAsBBySiLW7qY2tg1EULP3WXfj8XDb
rcntwZwb3DuRDumQc/JG/d+JyUFroO4q1SLSHFRvCmNQmAT71N1swAItX8q+HkNeXxKblS/0hzGi
ScK14S425X4IxNUnYpQzBg6twdLd37A0NhgIHDAmZnbnpShZZtXFRWtLkoURNhKbNK9ZpbNHe/Ke
6FZoL7K2pCRdVZJhQ5xoRT+Vv10bpupefVQvCI/scd+lRnPz9iiDTwe5A7Z2/emGfaUoTyj6q/mT
maIpo+WxAzFoPIQQLlZ85/w1woh569PzptRT9FwtvbYjCXOFNXzRLO5fZjrPYThQTk9nzA/TYxca
AdbqhWu+lKHZxCGpl8z3yLxTMA5m0mQ6wkWB8zmE+0l6QQWeliOrAuXSHOQryZs46RTvQ9Zq11u1
MdFenPBZDB1Bn0qMpx4M+PQ7eFi4YVrdPfWaAQpgdqO3uqkQA9T+D5F53kbNfZ7p80YvArGlVXxE
Mwyjrwd+ABwg4+iiEXgiPyX8uGfeIIdx2mQND2XOzYECNz6CHII+Qpu9ikhOpo91UZ33yAF+cLu8
Ys2dJai42CyT7pLCCsWAVhWYBZ/W9oVUZxngRZHfnFx3+PXWCzM0299lZ2g1+grkKZzXoE++O0Vj
rrrOs6+4IO2rFVTEtk3EIiqTo7CzL6nRJeg+x4Cj//jFgAz8VBCREq6w4sxIZOkfFzVZDEa8wLgp
EdwbPX4k5WKztOGHIZgRGvwry//BnwoGthcgUGvVvSUYlWoMae1eMeFm1/VpzxUlvVhWbPDBMUKz
odirWTn1FlBLdcdo1E23n5DKuKehZmjj4VHm7GJ6D4YGflGpdxT/Fsbjh0h273VyUG7slLxBGjh5
hKw1w/xSW0ISElOPVDh1TpAa3XmxUEWpqf5M2/6aLJRvIwTgsvTu1fzEbZCcxm6CEELOVGIxPBUc
vu6MzjP3tW+bKz4dbxLK9XSXkPG7zn3jxaqd4NJZff5CuCLgcX98GuCl4TZhhq9kXAvHLFKDloc2
6Sgu23w6BPqcXMPUflLLoenhqqBLAu5G1ji9ppNZSt7uJuCAfiE1sOeee6T2E7uoco27DIfOHV0C
zCrq1cOjdDBljJLPoYEFwoCCWpl3nlZXKySDjYy2Y9Jfju9TSyA8t8uDahG3gIFxZQKgqbVtOjkl
VoOmPsXGQF1NPAMBSQOoQK+1nqYwG5F+DRcR4fQNbBNT9ZhjYLmpTP1yuicqQAsN8WAGCCd6Qt1P
cVJCCx+yqy7g9zSmtTCDnsqNpv2qIfwiBs75clsxOihJ8l1Pd11fhWfOm4c5tMPj6DAIUykaBIoP
NwVXKlUqvML2LX450L72zPY/NI24IHvuH0Nv0T/U/seAPtLx9v4T9R3sb23dYcwOat01AHXeEY0c
bRoh3I1ae1XA91CNd6oR5OJbXQ3jW2lm0c6P3fa06CEcEnB9a42m/xPkI1AoeSE26qk/kc7OyLzm
tUwAWMv3Uh0b4ZLM+5yi6JKtK/yzb+iF42OFBmfrBFb+rC8LGB3fJMDD8TZq0IAR+IiCGrtxVcBt
ggy/dqUzu1ns6agYZ8aiA/JJm5d+cqFqTAzxYq95XWrDusxUQUhBrw46kD0k5WmlnqoHzQa+lyCG
MLN5PgpwV/uo9uYdGF4QGvWcr8rKSL65HAfDuRvfdNKPmGLcFzMx0pMsVAf5INxkOpnV8BrLAnYp
ouA84N9w/m2YUv4pW8TMKhE1xlWRPTK8eFftPmPpJLjdP9MkdA+FPopDzJhwV5TkfjczzpJYLE/C
qthnwJIoh5FbifvY4Iy7+ByDVW9dtyeiO9W+16X0ON0Z7mdXs0tA+ViFb/RZfXflRnos81dg/aGs
fM0ncGU15OydGSPIJxQ0tF37WtLP2LV0rKWSuVrHjXYu6Y9/6/vyeYp8IGNVDP3fJuImN+FQxXgO
4qCorl0U0tKyPPfsm2bwBAHzieSo/KuxlK/x5jbLJzQGR2b55iOdf0S5Z13N2J1Xlcx9W3RnWIPJ
+ZyEc71RU3pPwz7fWeFT13LhZcbyjqmw2kyRR1DrlJmb25ZsGnGwVZPJdCChoo/Rdck5pT9b0z30
2FVDEs+6lo468sHzY6eehtOrFdElnuX6lAFAxgLba/vQTkbMY81RWX9TfL6rOveXq7ZUWzKQ3/IS
lyhpQZ8XlM9xFz/p/XAPsMZE5kfh4TK2lSFU4SVvmTaSuN3uVLDCYKWkkoc5sCmfYBpmJcZd1CfV
Qdjl3eCG5tGu8cFK6ledAXkilcU8OfOycl3b+jVNmkelkYUTAteyEP6xEC4or8zU7zFmkzOHjTRl
rT2oqJeiAXjeRYW+Q15srCwCUVeG0g6Q3F7tSxGSiVjVbPfzsm3awd2NsbVRdXJt06AGWe6gXqJT
Bg73gw9tY+Vqec10p6cyCZFgAayCKxY6M1l5Ka1/h887dDHdxmgexxaSTuskEHTAZ2/IuuqOFpV6
kqZoQ3KawaVDq93X8kff0kjtsjxGv3pESqMg686U2uppGIh9l0/nIEgJAKPYofXQNMcmKcuNE7sI
5L2XJs7oIhpo8mRyq9Z76CaqIGJgIqIvLoEeVQAMuO/omCu3sEOU0LrE+y+doJYdlE/kgKKdDwFc
GoSwvWYU0wc9oH+EECx8dSMqScnoDFu4o8VMZtbkgimFG5scUtvBzwMxUlsPZW+wT3FmruLuKK/+
MkmZ+syWcc20hrC6EGN8Eo7+DpJyt5u16tto2NdgIPkIngZWoADy5coQZMMUAlNCPkyUXj2Utua5
aTtvc5s13oCLOKwy5NxTcQJhM+9sUT1pox3zGy0JveeoW6czeR8uv/DGxhiyHepp4S5ENeITKru5
bTfCKKoPXhOcC4d5kZstUCkksBWzebSyl1R7i/Jylyy2eAEuNB2DCRFcb3MNGJ5JzG4i25DJc9ML
64h/a99Kfa9nB6AsSyva1DrnAxo45EMh6rlEeHdPYZh/UrihqeBfNKIgC1XKQurZoRswsZCxDJ31
BoLIQNFxoyFnokt3he+TkOnqyPfGD4Fjy1lbX99jOck/p+Av1Ig2spN5p0iGOgMxYGbI8l2/ohVv
xrhLjKpf+y4/X3JxsLqtFrJQ/AI6mZpPt3UznPLMlgeYqTmVQ5Xsinqht1/mSHjRSbvIvR5oZ2dn
TlnviriEbtReuXFDLVpYI3GS45coyffLkniXBlDM3VByCc362D/ZNcwjaIDBoY3JqxyyMFipu8yJ
QmvdOXG10kv3FV+g+41S7qhpyzuTetQWBJQfm9rytoUESGtpunGa5VI5OmFB3mQeI0TK61rk3wd7
MD8gPsGu0jARHUJi5Nwmo3iUAvW8YInHkP/5pmQceg5SZEfct910uQ090Yj222DyN20eRKcinvs1
YoqdWj3zzPwiluhajq3zAlOt2HcAmzfqadKPYG3BD606j/mLn3i8HhJLokae+DdD4OY2hzknTvbm
xACxbEIbGEzU3dFQJB2IRNfH0MrvilFDSiKfxVVX8geTUgm6zjJ1GS8oMS5eMF7dUiD88p3n2Qr1
R2VLSzVOu3Gy5F81pN8DQA+S3y8qkhbc7nJhdo6tnFvDy/r2g/qonezlIVpYu2wx9yut6LR17H5N
rCXcu+5ckZIlZ/ZzQcK7KmSZqavoqg6EzwF4G+FvqO23ZtqSpmybNFJaMW7DtBMH30iWZwSyT1Y0
TtfRzPCo5PZJMBy/VLpnUBjJWd6E4/5wi2lmvhGXK65WFG+k5m3MCaJ8wKWyj+jjjElEmJS8cJFP
VrTYCIDVHIwIcs5StATDhUOf3qElwOltOmeh+/chxpaHMFlqJmyw9RMHuoi6ShOyLrac5T/U5Amc
sgyNMDnE7UXo1gv3JGOTbvxCwp/xVEVo/ZHLusQlgwGA7xjzHkyNrn8AcdBvlXYBfkm4s7pi3MRl
5V0C6mcISENyJ8jXSloG4WpfqLTg5CxAX8MRE7UgcGxdZNaDBQ/9Uy/u9GiEOwFM5RTE9ZdcUhJH
1JbOcGIuN0Dhu3pi5JxrmSZX96JtBG3a3U2y2DQtG+OQHNMWMrb8INRLxibz+EAdZ1NB2yQo9uKa
TvC2u9q/lrgKN1o0UWxXjPjucNoxYOBAsGoVtUjzalqWy7QpMzJ7lAsJ+lgH+MY7AySVscd4lZRG
sG6YMaj+n2bk+cl29WglNH35YLQZoZDaRe/vPXcoTzVdjms5I70HkrFOzGL8oD5CcYZEZgJIlBpG
fB6b6fGmk9ESPT8XeYTBRveSe00r9mFnDayvRXov5zz6Ikk+s3DrXYYJaD1oOarKatM4xfjVKyOC
PwLJQm8nbjhvekwWzEuBFbpr2nTpPq7n4Bk4wPY2qgxQnA/DJa2N/o2lVNszxslg/3pXVllU3WNR
HSBvMLYMw6MqYVudRlHAXr+PZ/8O7K/JxJAxlVXQGKRw1ChrGxwCI2Hvyoc6ATelfjFvzDCo2M+D
2Un9s/FgphTwMg9Oh5iJTsUfOo7tAP6qniTTXsTPNA7TrV1iquq76pkYb+tXjd4X/xVEqGUMmLXU
ftBIGV+Znl29VZHIth7s4qNq8rP5QDJxIOCIjlLUdupHl4jhTa4mMywBE0fe8CFww4+TpINBSW7W
DXjYEazMsXXJINJq01hVSKgUwmyWEWKW7bZoB8xNOzfBphoK5O29eLpVLCVgOY2ckBQp8sXz3vqE
Hzk0cwynkq7k0gNmYEONV3HO6UrgHHyeqSMp6ZZ3OkMOniISPWTT9Rz4Il61Wj6famn5lzXBSW/n
d6dycc+RbqFaA2Mn2vus5cAztDbUeVkJe0lZXGEUbyCC0Yt2YvNOE0uFIBM1dkICI/fi8ty5dnNf
MBLbEIS7bOuBDlpZvTkO2qXcNOxN3HXZg9O+YNQE61G3M24whhK+2XzQGLvtG5JwUm9AAj4UZzHr
wSkiBW1l2l7DlQFkXBk2Ci9rb0+T5Skh0+Thhq4oQn/bBwnCotbY9hJ+L5eFaCgpYmfvLZ69FlGt
MW60IQ/Rezd3dCa0S1b03VMpUNK5Q3jGf6Lvh2X+RktFz7AMyKnQzTQhC760K/LTlFrB/dg0J89a
M2vK0xUCz7bvzPc6rj/2koBVD+Nd6xjiuQ4q1MruYZwrhvFyTJ8Z2T7AUbhuraE+p15T3TEx9XbE
G+jbDhoP8oSpPQf92K0HaUc14EKD69oYc5G8Gq7x0Wf89LWffCQc4AOLzDnHsosTygdvJrFRK8xN
GaGhrbzWvm8i/q9LGn6GSuTub6sdZvtuX4+QC2hDZJLCmDxRAOR9qx9y9Al4ymnuijy2PtgEPaxQ
jJ8HSd8TFY1GdeUJ63URxWPgZTXkc9nHwGxJRz2vIBhIh1jY6M4pFto1NT7QxhAPCjQx6lhU2px6
aNKadk83ETmdGpPrOdTroViT0ZLuU6lJSb4LnOK7acASfPtfuDGRWtNS0EKVicJDYfeHNGg+KcDY
QEMYGmsxbavRqhFpDkDJ3Arpm2TU1XGkw1WyDugDm0cNNu1Wq9oZDRDQ3RuvqsyQqdfZHdb6/hA2
AEl8u3lFjo6kDuM9yM2eTkM9smnZdnpoHf9j2Offle3MMC2SGbzSoQHl0+IPEZFG5lMdEK0sNBTq
TKp6oKLo4DyHNI2gSotLZnivpuZ+UerKJvd2Neq/GjHcsWYSQqvZ8e/VOoFattugUMuZrBS0j9GM
sJYWL5ZNEnVSM5yWh8cFccaNq5i5YUW/DV5Up+G+QD+irLDjKCPncgRFTde9w+oj+Y+0+xvuCNUJ
IwcsrLk1MYWUR1D5YGjR2uVe/BjYYpVdwtYQ70JjB+3TBhkgnvaViSPVWmUhC5duwoOtI2v+1HTG
68JvV2gY0YwdLprlcmtFC8cLn7hE8h+Mc+blnsTk2F905KYcZqQh1WzFOiTi8GI2NZNcqz/rsbGv
cfp0SBPNmDFX668jqsVp/mQ4k7X65R//9T///XX6v+H3EnrfHJbFP4oekF9cdO2/fnHFL/+obp8+
fuOp73s+pF9bN0zTIrTIM/j61/enuAj518b/Yb9yeCGWAdulNFRHVQ/SiMnvam7s4Uk9aBMJ9w3S
uoN6iqN6eSjMj+NyVMxTpvDxs2Q7cD90xHeTEF+0BHG2enRVD6Pf2Hhs9HxjW1p9LifmkF4ufPJM
bBd8p3xw/GEF3bYATtMEj7c+JTK45eZS4r7M101a9zuj7fxta9ojKJYoW6UxbpOyTuIVzffmc6rX
F5Ayd0Vpt1e0s9WrUV6FvuQf3eWBBIrxoS/k3yc5cks9sk0ZfXlXVESiTfKiMukabbSGbGSln2/D
CNro0mBFl9N1pNC7iNPCeU7bFqV+OkGEbQ9GVx7/5k1x/vimWKblWhhUfOFatLn1n98UpnW1k4rR
QxJ5TDwxQM79dqPl1vCo6NHgnnRlFgGgAbKrc7vYTrF2uF1SttNsApSID5Y7yQpvfhhMpzrZXutv
LZ1Z8xz0z7lRAFphfn3fjfPRT0eO5rrNIFhKbvK0ux/7LDgqxLI50A1XcXJjv8B3kh3XUo3Zq1mn
wEDOrB7MjoQd5tAGSMLkTYXkhXVRng3bfh0SZIhWQ0TG0EyC9YmHtim9PSoG3PoGyB6zw4JaM8o2
CqClgRiJH8qQdWbLtFxjBm4uUjFYCPVT4wG1vKEZs97sL9D+rCsKg2DHsLH5mxvEMPw/vRmuwV2i
+74wfWE47s9vRk14oZ4S3wkSdh7J1MSaYJiCja/L1nlSfRy0AHOjbZ0EDo7NzYKX0Hi4+WiUehuf
BglXNbFbuTU+Nmo4nfgMY6UnxYk/W8po6+H+OePOWbl98FQNU3bIAUR1K7dNKB2pB9U4qMjsac3Q
L915BUneEyaqlaegHLNBeNriBvrBnCONfd2Z98ngWw/qYayAvwehuVZBb2r8YjWwB/OsJrnbWl7c
SeT3SvbVjtMLxt5851nNDz8jBPUJpxmJjGrN10OcRkSo5zuRkiAj3D7dtP2EBN8fy71vxQHMh+Dl
dizU0uGloVuPcjEk/ksWXvaQ0QVV04hipLPDPmixfgP56wccv4rWRrfW+XGhNW73DeoOPg52+Rut
N5NPU8O6F9Qdxyhz2w+NqSNZFNOn1gi7o9Nlq1uzo6QQdwtdM5EyevOpSrMHsBX6kQUTErW8jQbm
qxtl1DZEvxwjaqU1nN/qoTIwyUeDc+Hw+1HtqCqxzZFF0s2zQQybdRzs8uQrGXgbFPreCKIvsche
+2VGsSZdrYn1+tdLxJ+vSlcYJHWbti0c3UcA8fNV6YNydZyYYBS1JTpiHBHy6uV1qKh+ZzwTH7vR
yVbsZvn9At9iW+tRjkCiBU+Uwx3q8hjxO5qKta2b9YHhDxjDtjYuGNux/VmHv/59zT8tafy+nqDj
beu+64k//r5Er4YjUDRSH4rKPMfd5N4b/mWcTO2qnkxjTjrt3FXHpsi/e2SObAlJc4gVkQJnnzZG
n1t7zn8pnIYoIFaYB0+3MlxlJNvL874T5+4qGGZ3q8WFS1uFtLdEJwf0b/4UuSX+tGXyp/gmrQdD
OK6wffMPL31gVUIL3XadpdajiHp6d7ISsAbz3UlD/GJkNwXD8EVUQcUlqnN4NSSjQKK+e++YiT7/
soQ1EMcevm2S+sYx6Xz32nqze9Vc4xLX0BX++pe2/vT6e57JduJwubi6YRvWz790ptWzEdFh2/gc
juTslhUEG6dpzwd1Ztez5Zs5wIwnGe7kFAF5rbG27Hu8b4irp2El7KC4xk7y5XZTxS2sEo9Yq01d
dhFU5MChp+X7JE+pwmaCJjzmGFizFqGy8kTkAnf84H30Q1T8c7RIQ/xvWC6OLc1DAHxv3vzNHy73
yp/eLf5w4fqcLk2Hddz4w7sFxNOyxECTN3Gb7+pPdRLzOS+95Vxn2HgbB2Mhb9V45zQvtmDOlGY7
1yKouXSp64ZUX+4G+bmmYrkzoyl7zEMyipIx3OEhJwk1jg7Qp/t734jdk0BWQ6MkFR+HeHq0A1r3
Vbg3GWpH8H7CZv/Xf5740/tqe5Zueoaj68JjPv6HPw9WrccBAEtbnhkA2qqW8+wyfEAYhRMAGg/A
BoxD5hTvdakuShroVIOA74/QzZKiocjDXqK5wUosxnrUjOSeqHb8So3NrCDtTjk19El9pB5s1Pz7
oU9yBu5Mh8NgweskHyrX//FR7HKM09PFeAkTcL3RMclEdXY6INHh4ANJnfL6wcj7/uiKyD6MA+Ml
BGoefhloWq2HWEBtMp0eXYCQcjLG8LrrTL9FTxd9dKQuSCmBMHb0/vIUDq3MdfLYPYopPOXAdhax
kMLox+/oA+Zy7zVN/eNIiLxQSkGXhKkMXFE2cn2n01pfZ23ib2ezBJIKuQfXyoxZpJ8fAQv5pzhI
q78pLDz7jxemg1ZZ6LYpfI/i2/7DO5fSY0Y0Q3zQrSXmco+s81pLz0GUcNiQw53aZiAVwRFn54rq
B7udAzSWwHOXrDjBOn+M5VE7Xfa0knxI0jKskBVgPJSNYZPnBBmbQN1kHddefG8uVn9xNIG5jylG
lDXhxyWe8jW6Avo48qPEDF0aNi2qRynIsUHMEJR9XEi8ekARjVCq0v292bZMnqsY3ROm7yHDuT2X
Xb1jIYx3bVJtw7nA69kxcnPzxyEW+lOLLjEwDfdK9tsm0zCLhMETiV/VpfUimlrwxolDc3ZREpL8
4ucvc1U466KjTyfPtI5JKlflDhprzRDcQaqjs4gVzCvriwKuBIH2BabedExJnF2pCYg25j28r/xx
spCdEpkSHFSnvxkLGdjhliTVbYQRfI7r0LtyfPH+ZuGx5Q7888LjE8GMDdAVli44YP284sYL4Xr1
mHd0FYkGDKNseqzD8IMSRXkOOUULf2+07KvKSF91G/87yZKPbpE93QpEM7+zB2SbhItBXzLju9yq
s3VtNm+/c7r9gfxx3+K8Il+nLLZfEM5wqMc6q14YJCTxyaIZaOlNerhV7aMkOakF2eQOuHDFPSt4
AfCxoeyS164Pt6Krlle/CS51Rrxe1ZBsEcjubsVh5TBWBLRqNi4WtZb910+H0VYdTr+W1QyNJer+
8PR/Xsg9LvP/lt/z73/z83f8zyX+2pRt+Wv3x3/10zfxg3/8jzfv3ftPT7bwxgkM6r9jRPne9ln3
23lZ/sv/3y/+47v6KVyJ3//1y1cMZp38aWFcFr/8+JI8XxuC08K/z+Py5//44vU95/uu37voe5O9
F9/aP33X9/e2+9cv4p94OH2LsCpHGCanEH7e+F1+xfqnxY7Gsm/qpiE832FnIJCzi/71i2P905Ff
4Rtth1GEvPQA1aov6f8UDgd937A8w7Mc3/7lt7/+4Xbx3t6R/7174PzcPSAp1bdtqjkWMIoKNiJ5
dvqP7gGzRIYWaeNTtlvTztALD3yf/qT1abKt/exSGL1/KGaaX6R5FSu3TFDKuwtaHh1jfMgcLu9L
9JeS+O+hzqazaK0JMtiHRevvw4ys1DKsgu0sNHghDcVSS+4XicZGMjTHsQEv0NqdAywlezCIjcBh
dEkHeaaPphrcA+RnMuOQ/QIY0BLtu6Ii0gyZLiGFfVCKGnBvPJ9Q1HdnDHU+Q0Cd2VBQ7kG7oiDu
zObFdUYO4sQvJSCgTxMsK/J3oJuXoc0UClhu4kjJ6zJs/+Na+PFq/2dvxvhfXl2H94iyzaMNYJp/
aAPo9uwxy2zgDoTVQ5YbGrpuaIhTWTNvkip3n0FeXW870Lxru0s+mWxkm7ntAg5/ZXMgxPXdN7KL
CbBgEjQM//r3c3+uPdS773iebrqOYzJX1OUO9x/v/mzXiBfH2SMS4NWpGzjtTngfsPUg2AxPzP4K
hMj0JZyksxHaoI5I04rOixs+9x4B9N7YbtpwCE4iacs755MWEwNih+aZnYvhF67l1K9Jrw1hVQv5
fse9z3KZfnardtgGqUt7misgH5bzUpMe0XcTkRdm9UY6zHESFTrLrs5PS4/slDSRKlsO0xgtO02A
dhga49ABNlm1uTkwnresVZkPDAfdDJsUbdCIiNnKmZE/2bTDZDYTPl+NeZgMYUisC35NWCGj3qwy
THKhPxyMANF7tGBSR/+w7JyxC07qAlEukL9+8YXcPn7fXtSLT7XnmRY1PcWDLd+c/3jxixBAm0jr
gFEu+dBO8FylXnZ0QwMrN2nJg4FfyGpd/2Doyw5ngLYL6/klT8RHy8ntnV/BF21xvK0HF7E1OgGU
nPkkgHIWr75AOt+WMUYtTsPExF9Hz0/cleWRllEIArEsjs5pozXbZqADpSOM3bhL9y0UBnAr0jDX
pTeSXBrHAmVjCmM/+I345B1dMm+Ofox3orP9+RgE+BJB1ywcW8t2H+O6IMcKQ74iMDShWe/9BpT8
FCcXoC/xheLwze5rd6+V3deQdO39bbYrB7zUQwl2I8pdNb9tQgNa/BIe/Z7k0obGwI78YKwp/4+6
M1uSE2mz7Qs1v4EDDtxCzJGR8yTdYMqUxDw64MDTnxVZbedUVbfVb+emzfpGpjKVlDG6f8Pea5fe
C2KB4CCDWexJwKjgICaAa2oz+zedF2/If3mnpC/Jhb1uzDjF/z5A0jbTDmuobSTwhGsl7EQ81eQ7
5jD3Ywq+EZvHvTNNbwE+FxO+JDokDGZAni8+A6ntUqVrOCq8oaaG5OCAgqFeahvZ3sZXWwUW8H7b
rL2MjLxNt4lhA/rMvau5oGRiUqJSbTmdWBQQ3TvZwoLfhBoNT7jxjpP5jJ3IpoaQAPfcuD36Wa73
GUFC57gwnn1H1fxGnaTuKT66Hjt7UPaHjMjxfFwxmZAduZshXW2Lgqwsv3nOTHFwLKQuabz9AlOs
rt7WVQERiDiYMxmizNvqfdUUt41XvBfBDCvTHPsDYTWHwfF/G+2owzaxLETb8xzGlcx24HQ+F7OH
e+1NH43L5Ly/huqaPoEkEOkUhN8NBLJP2x1Z9vZ6ir4Qc8GSPMSNIO7URIFF6atLsldH9OLbQrlg
i2FH4HAfra3lDjokWjAgNNwYwkqW80Fd5UStgWxJCYanX13Pl3F/LS58yOed2ydMTibncR3sR/R/
H0lqPBcpf5Kg9/Yc6e34CWm4LFV5KFQKX9okkj3IiQifTBZO6Vx8y5TN2oTlZKAAAxRGRk8K5DzK
En5mLXp1cmPxrRBxHHXZ/IsZXLDxDAbisG+km6+br4cZdKhziurbip52j3vsl9kWMCF6bz+2cXcS
3eqEHkqacLLe8buDVxawm5n4g5HuwsHV5mVJe+9kjwBnjXFbzvpJKuMutbPDOPn1E6ahHXYSjMXf
sB1j+aiNsCT2GVID1K92TDgwQLhD441MeCHshwYWF+iFz51pPDcDzrRGy3JXou/cJNlkYvnzcOzH
JnhL69RZ7rJ1SGYK6RiJi/HhYTVZ/LMcWclBEt37XXMoBpsw4AGmfFq8B6Z167D7AuaP7KBhwDId
KXrE0+jCaFMgbCKU8z/yxb73y5LkPiSvRB70USrFeKYfEI7y7trp2RrTAZJ4/L7K6dOJRbYD3z3X
k9zPs5uwqT4iGZAsLcOpu/qvCXsIR20Dv12Lcxw06WGJh/sxqGlrHHayxmIeCUWrz9nviiHicQqC
V8YyO6f0i8Ncl2Bog7diibdJgITKtU/18gM1bRPFgf9sqP62tAmz++fr4m/zQtoPrmlbwuaCsMq6
5+uQ+vN14U82tklSW+KU44QFQ2i3Qx+SQz5s8fMPkYsICyummA9BFeoUNRp99rpL+KzuSFrI5/Fj
EO6PFXAk3mym4Y5LA1WJy795oH+drv3xQB3X9hnWBHBb/15UzLbRcIUKrKIPce8hjha18WwJjk/0
JV+SS33jgD1TBjFwutLNFtfRPz+Gr7vzz3crL5bN5gXGPrbDAB3KX+/WlsCPmUoLznZXZsyF/Ij5
9HpqvbSKoAiiKh2C5/FK7R4KgFz9ojlPvOBi1CQCjq2kCCGJu4szBPOOCcGmVecUmwsRvjcLaLI6
XvcUk9O5GEdyiOJWsP0t/HNpJ99d3OS3OYXqhoLbuth55UXIKkQkEwfufjm5p7ZLIMlV4pEUGYK1
yl3jmBpCwThsp2tBNMzdIeCKC1P/Zh6HX6Orx90/v0TX7uIv5YdlUpV6Hg+fYaIHg+qvL5FpocU1
Ro1BvceENRcTIniyrINFnSuLpFWomHFRvNQTpvzzH9VDxwFDTm1SoJ5IFr7d2G1l7JJiJBwZIh51
N1PvjOQN8RwWZPsHy07u6jhh7oOjOEIVG+ybOkB4kKbGCU6Bcfr6HW+i2rtIJ4FdmKfl+ss0aBM0
4EpLMWHCgErH7imfIThdjfYpCTkOawibihIFTDdssQN9acevsnHEu/nJhaIHt4gw4jkL9jqZ7mQ3
b75MguvQRuNi+P9mlGf55n95US2q/evSzxWsm8xr8/jnmq7XJMaCf+PFWOVHNUzEfjNzXDWRwV5T
P9o16SgT3cjA9GAYkf2UEshYx/ygw0TNV9szYbBfPH1aV1lfFdneFqDfDYw6f+/P6cMcl4c5n16Z
apuR16Y/MPCk4eo/x27kWVnwAunSDxE3Yj4r/TQavMfVD2pUshqujy71FgxACYnCN1rv2BeadZBj
sbByf8C6o+iaEja/mfhsPexgHQtOqID5adFMne0yIRqJ4hkZFDvCK3PPyOD67vN5wn6HVlOqbo0C
LREXquIwmI7aSBivapxy1MDpK8Dyu7nKTlNlv9ttHrWi3Aqj2XVO/gOdAZEpY73z40yFMcsseOz9
ZzqN9t4pOnYI/TXNF9qtFKj9c/C9K+/AVnpcH03AuW0r8YQ0cb8k7ikpdB02mmvSd0xecyYzp8rY
955pnP1A/VZynMJ8zEYes7qpgs5Fxw22uLfyIopLzdvDdmajmNhFggyC/Wim77MOaCHYjrfolVyC
/0JhEqnIF63cyILerm+4pMjYW9Ee05eiGuxhU6cuOtuqrW4bJJapjKHBEQixHYv3YfV/lpb6dFy3
i+bOc07NoNEMvcrcmMMWiesmie+FY0aVWOS+Rym2H601rJrmGw/Si1wHIk7wqVwA/7Vr3nuUW2mR
uDwC3r44m7Ot7Lj/Pa84SaT6wHAD5bpbzxUhGCbGxmSkp5n9UCLWj6wyD04Q5Y7IPOV99mos9vcx
KZ2D4cyomufvGqIAd+lwy8H4yNvwwUFbYl0NoEg4+T1alSUqy5porFpGhBKj+pw6K5KIYsKgakAh
kVbZYLHbtTOv41rFemNB4Ik95H7X5bUkiFsF6khWt0v2d9VegmW4lIbJDLlqETEs5jmrLFLiquRu
Hd0jLDBF+4xOGTrAE5kQz02JFmbs1zfipaLVdSXxLn7y3OXqyDp63GbkvUamAVOuECSflZWP0pFQ
v7RXLhrhCOdtc2rGR5JY5A4kP6EhcwV456ZL5/iCxx/vlA7cX1NAVILtZ8HWmfzvA/OHK1uWmHfE
1rCvjuUMlGiBy7BJ2leXRjAcSmZzw2xvXZdvZs3XI1p7w9vw4T3bBAFiGFKXxCB4r6PaiUeHf0xb
5Hzqqd8Ied+upv/oxBI8oie2GjX3Y+KL25VWbiOyn3YXl2d88fCHgN1HFIhACUOBbCjEb4+UEjOx
nfhq46OR35mZvnHrdSMtA6e2Zd0L1is6DIqSCdDUmbtRewjjMu9OazJq0Yo/161N3iebktBkeFLw
LYykg2+htTbwVMSmyI0rV73c6qr9bRpMC4L1ChgB+vQgyd4qCxfXPxTMHeG5zy0lUll57+zkn+fG
DM4K6xqfc/rSTpzWzuh2LnzFjeNnp1WrpzSnEi7bs6HXdmcH+qNufaAODsdkv36wQWFhTv0ajkX5
kFbf02XeIyZI8EoTL5gnHsg4Utbb2mnYDHOVJOpHB4F339Jrs9p8t4ylu0HlBqFpZJfcWaFZgH4l
HrYPHa6gyC0H8he1WYeFspPN2LAQr7p2Posqg+VfCzinnjvv4Pw4mwSzzSLIhytnQ0aaBjEV4yuL
oG1l6t0K/PMyDu4lXpKB2hsnMZM+tuhVAWNMZmqD4pPgEI/RBCzTg3M778iA6CInj8AB4KEQXY6Y
Z204ufnKq2lXVMiMaOgzCgr/zvCmGF+MyUt9RYAZEMGu7yoLI/nAkcSuf15/OIF75qLgrzUpbUQP
IpD3vIxMqyDZoOqzrYlprymT9TQRvohABSaGEZDd2+D4MCA6UK8OtEXB2TfbixuM32df82xV8ISe
uArTJHi1FoTorM1ununKgBb5z54ippE7KBSjcLcZcfVhNicP6wC6zp1paDw3OQSzQYh66+4KYd64
TIUSXr+t1cAhVrlPD0Ks+azcZ5yAnyCWOebdxd71ibH1PciKOXvxoz8320ElfhSUSbOpWjM9ZWvx
W2pvZWiOHDLBsbDXJx10yaNvsUi1O4POoGKvmTNVWKsJkdlQWQCiqwXhS3P0pwoB9HhOlPnOZb9x
VY6235qfrE4+TeybN+ba0j8Zyd51x5kJiO62RNbSEaQDXXz7VIjJoW/gXs1lUh0K2byaHZ0gsTHC
enPJgCd2nU67n34M06lMoQYw+KkpeADBWZSH1i029m2cG+wyaRAzzRx0NNrkSuE06AnMT2SVAZwC
+WzZJjMx4fu3xriDJdUg8YZ82BcMzXSNOhsxzjer4vANtHiw5+BFbwmlQ4PHVAde1A3RE1jfemKc
Netu6jpWCNks8o3ae7l3Jm0vw6u9ekdMnycvNe4kcDaq21WdIJ/5hw7Z/uJ7YFgFOiw0F2zb559W
xo/pNOqkGVhtAAsS+tqyHVW6RnXafq9M6UTSVvfaKPP96ItvPaOUpChv49ZZ2DAznyuSpQzT1YIi
1vuXCUPtYWhSL0QA+B58zpP/iwNgZOu2/PL832IV/gE8UcSaHpqBXwS7NZNzSHgKY601OMOS+vRK
LuESsmeai40mTGw/T32/Le3Kgh0hP3AwZeT4Vf4G1qYDiMuuD3nfXDvg4keVjZ9T3A0XH5M2sYj3
gWzIletqrvGqPjLStW/QE8L0cvcMB3418WRuDTlUB4whE0hU8qZy4HOrWJwtJ+45qDKml5avT1M8
Frhp+7u0cc8eopiFcokm2zIe/H656WZnC7/gq70gnDPOX33zdR5L+2L2nHWgNQAFo43EHGGd2RP5
Z5ycvHYzmSfFrq+H4WBfjT5ho7CZr6Z+mhnvcWVAJmubjKk8B3Q9MDL1E7VrEOOFNVN003LbG3Rr
xFirGkyzT37s4iGVMFQ9HbplUQc5se30lqeuj/GpDN1xpTjfjZJpq8/oIErFfLFUdckZAjykdvc2
4hi7QxDtj+oedM6HlaqDWJXaZgpa2GRVZ2aOME9wts152/BNPPkWMrMAz0YERRtU4I7KNEigNqrO
8yLsJhHEE2eTCiuAnSB3UNfmjUjYLfh4ra5WMBn5Ajg223cmc8mrzRYy9GoSiYyl+Z2LvCcccs+5
juTRI3uqMcJWrqDaWv+u81LaxsaHiTWj+kpX5lwlEB+CLM5jxzfHSo1No8i6zvvkPtW6PU2ZPOTl
4m5EB1XB8INXt08xWK5sRDEYnucOQdD1vxALxDezkVYhRg7qq7mZzsqZs01ttCLamXHvb5u54jVd
2MO4s37kKvmwZG+FhNQEFPltdmhae2GE13+ftZefG7QgR63UcrJZjVC8tze5UrwmxpVQDqRq6SwI
F6yengOg2QfoiStj4E1hJnASZJ4wifKcS4Zu2fOwTLjBOyxbFxfFDrtMcMyXcoeM9zsRW9OzJG+n
mB8Sz36ylHFk4ETOt+EXYdop997BXmhTbhQA4q5WjnkvBt8NWVZ9kwUuZcduQeqpMrIs59ks6p+4
L/D2sYmzZTqgeWZCT3ef5VwpDR5tjHkz2Ps5IzCmcR+ITESVR0WmSQTds2ygsZlJTzVdDJrYlrJI
PFnXDCrsZMcZJ2p79WWyI0FIiSw89ZLtVAd5NLoM+zKFySY2WUJ/IYSbmSkn9+gvJ7/tfQPjlUkF
NZSzulzTmdbBfTNRpZ/wsTy0iazvfW+MIai0p6+HACnndSCQ9egwpmIng90RV7Kl07ui5iMz2xl8
zsU5DAFz8NFpnMgaX5NxYRPSZGe9OLvZsn6jp3oJMAyhtYQfJEE437iFKpKwEuUHMp3iplAAwLLY
kVi0i3C2enXhXk62uWvnm/yq3jJShshEULPZUY9OK8VtreNH6UwEnaXrdPjjHyRQKYFj4o2shJgR
EEiyG8cuODBm689yMiElgHOBmNAfG9k/F+s1MD7pvHNSc256vOp7ypD6fhkvbVmWt0QnbFQKEicp
l3YPgdY+LnnzFhMVE7Xm+AlL/4db/sJ08b2OSfBGkHQo+jg5xdeslgFfV5xwty9WcqeuWW6LWcgI
pIMJ49eQ569fCgHYaDGz7g+YmjsYL2WLQTKty+cvSvEXr7iiuwZ9axa7PzJOYYGHdLZdOM8kLhG2
Vj+mY/sWLxX8yZndJk/b2JfG8uE2uj5hBbLuTUAf3Ef2Jm4JKxWBHO/jQTGOjRHZxODMb0dzcqD0
AFOpc84aj1Jrz7yS7ZhtIs2H07lx5uFIGdc9i2GJKMXvnICW++rq+Apfmtt21xgLo2cHTFmW0rpZ
RoWrGkNQmRgY2Cs2ZkI+1kX6XOCU3NYZl1TvMu/Hc+6OqIY1HvtyNdSek/K3uS43g8BKPEJ0u9Me
FejIVExwyytJbblmeq/IRRsKOT73yQSGCfA9cInxrBjroXbPNlaWYrLPnf7cJzjb7aG1wYgZhOJW
jvXaQBKJVpy0pyJH2l1karyFIfQa2Lq8LzGgvc7rYZ3s6u36JGqB9n8ix4PcR+95nbCALu2MJYH9
QOkC3rfdlWvZc7F6S1/c9Olwg4x6gMwB3Htligf/MB3hu3JoYdf/ZdqvOvXmmyTiLVg2zPmQnF9X
AeIqPs8aHWB4s9qNTvnPq5ZmXofbnNT7qMhSxvhD2kc2Opv9utT0L7got3610iXF5d4D0rBZrfjQ
Fg65JI7bMi/2tp7f+ptslOZWiU2PBZbvGZyrJjVIvV1anBYDzb+urYtiaIo8quOLj4vS9udTs/KB
aU150zf6RLNXX2hnwVhyrAai2LZDPT8vCh0CGdc3TonhgERQvkAEaYZtHejj6HUXzzWC+9oxFVnn
rtrlVCioTMxL7pPaFSQ+ObZeN17SQNBPj2SYjMNAlaiNN6Tx+TGPS5ZzDJaXIUdE7DjlXczhxbCK
HLDCdk5Vw2BociaNY21Ru5XNAzDJZMxusV3+/sJQyYHkdB2nv1MB5WGKxa1VBhzhSI2jxBsQSteQ
ucx+mjdT5bQ38IQAcC75kfBm+wVe5I29dNBlVv79piSaC7sD59XVjjJlzWPgXbNZbMEYTVjVzki9
A4nh8R5VX/K05Bx+pduEpuMsP4baogdM+FQTvnWLL5WeDUrAK3PVEZYSafKsqo5t2o3AiGWwL3OS
KTvH6Q/mivhvWOe3ssfXN2iZkYHaVoe6LQtwK4oWaZqJ+iGGUGEABfQ+P9sTvYg7OtuOYC/8DkLd
KEHgFLwApxcgYzsS17GpfzMXx95iZDmZNRu4qTXpvBON46d7ZYMFeYWXl8Pc+zAyfSKfNyMKnrke
pD0zbPsh22MU/JYkMWQWRG2bFsbjYfKusQaBhjXAIR/1acMue6lfPCcfjqbJj/AStnGmIAecfdRN
3EzNeTVfsImEiasBHjXWW5WYjwVPIEihofYFAMjM9Y7gXIxonoMg8jwyghy0oEZTt0dgG6gRqma7
FmwOe0bqGZMxkINs1bmPewDC9ZzKaEi7kzmMp69P/BAAgU+xGke1cK9LgekNPep0g+ALR5Y7MTIF
sw0WgA1rTxI3fCLmXNiyibQhicOftLsdGAEM7pTtUTlaO22SDzc0wNLKpptuh7K7052vz53TfeI6
VmkRHEGfEnXn9f3h60s4L1KHvCcpfi4e1rzuUGDIcCm8d319HtKszeN6Mtf+UQFEiDjapntgcB/j
ErwkLUtPnYry+i9gsS8NBrDX4WcHPcfGnHkNLKdjXEk7uSGHHkmZwwDJNsN5bD4njy4K/2N6JklI
g2nfk2qiN37ubpzKuCHXlErftcyIk6YM3XF4EMjVw3bhZSN9ifzgikgaYOZwoZCcsWm68UssO65N
UFYyxNkf68bZZ02b9GL/Fa5uXyNK0pqo0biaT7XAXlC1qj04iqksI+oSAuj1FUM7K2zkBPHU878S
/kJ8Iu+2byQHi0ERg8eRsDP5Gw2sc4T1Xl1B6P2N4/HutPV7O5rWnQrI2G5AwixSHY0GV38yGz4S
aWYlBAdPoAYuhtV6F8u2vjGJi7naEXREHVGRUTNiC9CavBkWkV0k0cnl10/f6r0TkdffDV7Sbe36
pRaZHdYNaekL3yBiGbc1Q6ezPtgWymjt0ikt1/2p1t9hdjbn3kDyXNVQwPHSRJ0X3CdIaTdICjmt
3WB+pLaEuGDFy02VXLiR6W9X3ENuLeZjZa6XfJ0n9uS4ss1uclAUozbpnQeDVDS2/f3Bt8dsP84E
HLv+su4dk6XlyOSjDx5zkweQ2UClZWOdiq6wWAZMSTQJ0Cn+mF0G7Yi9l9o/GTHAWEKlu/T0wWtG
BiGILgzvXBK1w3DBNi4MntDkEmhJ0Wp8B5bNV9OpX7M0hq0NbDBqZzziBK+7m6Egh2Al74xASHai
gxmcRt0HfLxSZvcBHRKsj59jgxCrAi5ROGLd0MCDBYg5POJyQA/UBp8OusUzCs/Bb8WxnYzPoZao
CIaXpUnkozTjFyRKHQ5MIt5nYn1hmTo0Rz3CGdEhBaXJipYyZ+gCFvdhgEoS5j5qnZ4DF8fNbkpn
gRYlfVHAghhhIY0YF+udJI994HfFMS5s/wwjQBDA3b1QbsgE9FnDKGbrzt9stZBdzs+B8cfMDw98
Y/r3ZN4yf9K9zRno6J0NQOLy9Uti4l5jtmixQ8/54OTyjELgXbGrvPRHRm7nPC4wNKzjrhfohvQS
v1u6GCPpk7ni5O7nyvgibLDlD6OgiGCrGS6IEQ6BYXTsqKgP0TpQzPiCJlN8dwjsXEa1XozUfspi
ifcu4xzOeKae3hNfRm/lwsTfBkYjmQPT/3t8VvhiIL0RzbIzcVhxQz4RwALnR+A7sLR9JR93PxyV
LwCZLZ9ZBfHmVwZb3iggY7SjbiuGcFjS6hxPEFrdQdx6ieQnrJkTlSRk4/oxSQZQbQRAfn2HLvjQ
x96lrav+bII6vvfi/pfTq/Qbvth+a9t9cEAZ9Okm9kKfm38Isznm6CW26ToEtwUyiZKUo6DvvhVG
+UpP6odxAYpv9KLAqupT6wfnjCSlTaCdGA8tQpEuD9ROV6kPIbBX77bN2Y618K1y1+elLAiIdWcA
4FcaP3zRIyo66/lJt0m7iWd1tHsU0fls1Jt6vRbE2XTqmZ5eqoF+kgzdqpn8qJ+k2s/x7xjjyssq
iB9rMuBvFmMKH8RxlMAFV/hwfeEcrGLic4mwFAkNak17u+gUFkNNzuQ04pWv/cDeWMHPJfARelAJ
bYZ2zi8JqZLQWrvnbh2oEB3JZ8fVOBYrb1ddsV1rnm6mrFIbw4ifFqSIF9tiqN7MvfvkuMTwpagS
N8RVcvLJpzXN3ofETkgxqMsw43XfnHnJcFTO7bi7Suxjn+zKtDj4BXdgPyuyEc2ZOHqcU3U87VMs
EefVfuol9YL0e8KslpYQ9aaJOOH4rgmWttd12bbLbBG2iCfvu8Ff6DXnt9EVpAMtr4kigdGn9E2H
11Fkt8PqMh705q2nC+KaIdX3DtavlXFc6B9yjygmP0iXaNI/sGEGUWdxj0iNLHOoH1smWZtJBxi5
sqCKnDlgDF/U34cMYF6saNocm3GMN8fbxu8+GfxFVu3exS3VjEd6Yex+1Hw4ouuDySnughLKi2NX
PMrWD207eKrgKvSDJOC1D+05b0J/tJFEj/VbVXp3M/S0PfLSORrToD0IuN+RyOIl7BrzZXGy/on4
5dsRzaF7rXLVhfAoGGSy7RGIgtKGc5RsHU5HpFUIp2AP/C67qQSmPxu7Ph6P45ze0MPFt0k/gLxj
hK91UpysYf0kVYJPzsCAEZrG7QRkDwGddd8n6nujGRS28mwW3g/i0N8JaIfY6+/TGTHB0E3LpZPm
bdGPLC6Etx7V8plItg151bzgByUUvZ4eAg2aovSnW4TNG0HNscvAS20CwOQr2RoDFluqplcgUpRX
lHwaUQ6uzSfsue9SCZ+HFbBX19mnMSRPHsOhsCO1fjeQtoOV5L4xHZazIyY9u7GpsRgbzSovIxfg
EJv8Jd0pdeVTAbsBc8K52BBU+8D8NiIn5N7ouAuoJr0rYzxU0NSgCTZ+xI6WGoSmdxFMYniCsc/0
xiCm3g87jxS0JjmnqN7+g980mi4GLFZVf0MkiHkihU4lWWE21l6783HiqxuoW1VlF/UIwUOjdVru
63o+pUkah+VpJl8O8oygpV6n5YcorLeMgCGnTDetP0KeEkdz/e2kimCr/Nlei2eY4Dr6D9NhQtpV
VzZc4rHIY2bctvIpsJuTLvPnnEWhKN3bMV7r/2EF/V9U9/tfzVWlrv43yOyDf5TZ78es/vXDCDOl
fox/Edpf/94fQnsUqv+6Kn5805RuYEH6Q8v+h9LesOS/PDQu0rSlyW88z/6/UntL/Ev68mqdZ1Xp
2p6FDuY/pfaW+S9fIo8PiPzGeMb/8P8jtb9KP/6fJMk3A4Gh2xYooizf94TNQ/izNMSfHGGRLnLR
UwPRYgpr88Fv8g3psP9O/PTf/SB+EsNDrhPH+Zuwxyp6ZPeEoNVNB0k06D9daZz+WTz0V0Hsfz4X
V0rJi82y+u+ugYVEqKqvmosanI8mGJ9l6TxmjfGG1mwz+Orf6GpYbf43T0myp8Jk5UqCV65//ift
W9ENnj8azWXpphYEPRzFBIQKOzjLKYwdggZj59qDflnaMfiWt/N4EIyQyYNivYCiwAEzLGgz3pRq
xweVsSejsWTZHPTWzutEEGoS4eAkZ7T2/gh7N0lpPJPBLbe4ApYnwDX1M0Cy+pHoy/zJmJ1OPDjW
VNcHk3vd+yjywSxI7piYaKDZwaG0xmkwHitQ/gXeb0aWL4pgipLc77Z8LMeMKV7qtOz3LKdj9D6o
dvkg+RN8fIWA7MNkhHksU0lYgVOStotruUWra0ldhkQJUafj0XNviyJ2v40B4bhUrs5xYPK3qRbb
IF+uXtnF1zj/K7rBFjjqrcVHDytF5gWAXWz31VNu9kk101BUNs6JQgUOJnw1ppcsfnZjpwwVGh5/
c5pX630GdzFumcCyTwH9XevIRc91qBY3Nxi+JhMy2SwV98wJ8w2QqOVz0ENdb4rBqL6vWuR4GS2o
GzZ0BInovQoOqxT6rnU7gHMWYXt+1BKAdJGZ291k9qih8cTBJW9L+dqRsldHrI3MRxbS+iaXltjl
FWJyLLMmwOtpOQX9sL4rQTUQsJOqdlzHYsvnaXgep6R+QO0zQUy78rFAgFTfiNOwbyvDc4D/0QaE
xC5l3/mOoozsPBI8K2IjExZNAYi+YLaJPfbAG/QQufxSFlflaqavkmvLVYfR8QzvLLTInJOMr/ph
z/HN6SlzEjb6eB0tVB3Sz9HEO3Xr3GEkTf3IM+zRP+jVLq921mQ+pJMrHKY5mPl2EhfAFdkOPiHE
0e3v7Vih/s31TBc3oIpi6slYuqLGYO+0SQYHT+gEpossoTjRHaNBh1IgXszHqkC+gH6bnY1X9/dA
Z7uDp5DotH5hvWLz6Z7ESmVXYM6PFAvePbvORm8xbJNhUQQ/XVKXsLAN5qlrV5avBUIz5lDW9GLk
Pa5zg0mFDSR0b8AXIwJG07ZaCIOK9s7srNt5pqfzeN2iOjf5/lLbbruRUQx5LqjnM1yNq4eGZVbm
xpMj9r6+7B8hLam7Zun1ZSw9esIANC4LHdFGjW1Pz3N7LV/jBdv8gte3F7V/NPN2Ya1oM/iFdIE7
b3Ju+OTFb7URo76n/93G0gaLYM7LS3kFr9uokQgtwJC0ZL78RGGVb8QClcd0hzckvZPPzpz2VXtt
e2kNX/wenNrZ6SbJt3pImrdysextv0zdliVzsDX8ETFHndbiwTLb4LckSYQY1WbSF2ZT/SUdzPLq
WpQfjH7hzNmFeDLAhp4tR/2k3mWygvixWAPxtkyOi95EQfcUYiOHznjCs4cYvUOPH1k65vF1SKyc
NUPAV+IXyNx53NYOq+4+FhtO7jsPUOHWLK0PQmLRu/FJOXTYc2BPZ1smrFUoQMVspl5BxLCBqRQ1
UwWfW6mC9diQs7ep+6tr09HWNulrG3Btk0Tr6FcUmB5pFLH9VoDKm1JYJ1BqiDHRI9PqehiPfT/z
NQ8KeWBhbxNf5F3zIYr+tzn4xcXSSX6yYtUc+6Rfv8dDxYp6ypx3SZMVkllNf0lm4LFUyUryWlye
gpF2APUPjTeUqN9BTxZRnpHOQuBbgAS6/9Cd/FGZ8biVJQL4lGT5+7agnoUMkTCLGEv5ttpivKsq
T70E2WqfROItr0vCWJrHOW/rtvX2doA4eXKq4HVYx+rGqEliUAvwTV4PC6xGHhwKU5AZO9j6nhSq
3A/54Ug9S0BkaDaDNqfOlRwvEWlDrLNnG6k+kKQUSU+XyZU/TYyEOL9iMfZFMyyk2Q7kAFmT27yU
DItu3GUitVAI0W9FNYknKQJEjoqECnwVizM9unNZ3tnlggAIN9siiblh5pBU0iIIPbHVG/ER+t1w
lJbbfmjkxeGuQS442Qq2D3UBum3SsRw326vJWk+pxdrO4pFHliIQpqJyj/rcCjatqE/pCnE2cdYB
dTwQHU2Yq6Ht48DIMCJ7zt5LBx8J2D7AyQ7xP3g/T+sAm5YjYc9wwr+O3Nkb5UzyG1OExKGldxY9
NZsh5aKi74G19Z2SzwVQ/YI3Ncn6zfp/SDuzJbeRZNt+EcwwD68kOGYmmLNSeoFpKGGeZ3z9XVDf
c4sJ8hC3qtvarMtaZQoGEIjwcPe9dgeWr8zqSRkvGR8VyZ9NZQRU9hIz12wl758MrtpcC7T4QLfL
JHIR6aelTxIgiXlMlHp4pB2lOk5ojF0JkvAUhV70C/OO4UEzgVF4dVZuU934yCU5+ZYHfHorlRDi
VQf0fkcmNbprZMobpGwk+RmmuO4dmzoqXtVhiE567HYvuSslpwTJ1TGUEcVPOdV8Ba0HeRtgszLf
gPjgM/BKn2XLRpXdmaNAwVcMxo3Z1dG7nqvu5nZ0Jn0WLv8JzwwLiaioiXATUB5+DpdUWIeZqrQP
SOq9n0ld7gQSRutKBCnrB5ZuCyPahcriI/Yy2dvHQV5tKlUPvw91WdqKmno/8q4N3TuUqFC0exfT
bs1Xi69647v6Qrj6p9H8c2AMTWRSwtKMTXw+/7XckIMyHgxMewXb8lB40u06JOuO3YndnizVT77A
F4K4/TCONhq5rYsTuB88QeZjK30zvC+90a58wbI76nKDH25vP8/LyB1pvClLIjo9kVvCLPqUItmX
Q8QBng5wqq/U8nnATuQrrVaeU46waW4PN1N6TK+P8dCaUXtgMJhFn1+fNaSeitb1IaVKu5LobUvF
l2Tjb+UDvZur/js9d7G0dych/0Hd1jvMJf5zDf2k4/4kXL1cQaBeuC9plmbIJlqOzz8hkEzaE2LA
dVvlg16aflN90/j8N9a6X3e28d7VG20d2d0PmvKVr7fnf+1xn489/flZsJ8TCMbZhJdSmy+STD9c
mNRkE4uBgKnEo/H2aJ8hDv952OejzV5uT8JHHxPjIWl+ehyhSv52+++XlgaYHvXZdDKlIVqvmc5m
2AT7kYCffMmR/pQdsiNaI9/SnXa4Pea0QOZflK7IlkLLiqhJc2mHyv3MEkbzgT3g9wC/amsa1YSH
7t19UPEemzxIbb8VvNfMMJYGn5bGrcHlz/MVSrVSyVY/BI08yWTgfeIlb+YL36T0mQrzf9+bYgEI
UnWE8POPsuMoK+TYelCjg0Qlo4AK6YWP0Fhp06jWQvxd9Io7z3y9/WSvvUwUTjrEJmBiyFI+Tw7E
XMvFV3gYfbndhzxm2yIz9Hh7kMvbLoJ8RUMaKksTF2b28VVNIgvAUJ0/ngWWdkiEZt/TVqgAhRh8
d2G0K5+bibjMNMl1yBoUgM9TsuCuDTS5Oq4Ln134kU2wjQp3KWMhZ3DlEk9u5myg2cKg9T/AYyzB
pKJFy09L+o8UptfLYKjFgQumCXkfkJlLaQhZAx4BfuZrL0boG8hiOkGkTjWsRzVf08rDZ9pKeyv1
tRV2QeZBw0ayHGUyiVgX7MzBknZmVARfR1A0SA3SKgPx2tCPTwci/7bZaBSmgdvTTmr3Q4m6ICwQ
jpgwlFYSfZBPaTokWGtE0c6XxtK+/X6vLCJ6PEwyTqxfAPKzLUcG2oYWonAKqc4p/5Cw7UE+/3dj
zHadMfdzmhpq2IlgnkNSnwsfgnxtEqIqkQFirerifNkMXqnpWpE4FBvbu7FV6b8lRqZkXI7PSgkO
e6XQq4rmTZG3RlDRCq335R2mDf5THNY6nDuD7nghjccT2l/ecQBslICMVkNS5LS6W5VYP3ZWKx+B
ZAg7S6yKhx6CxbrztTze/fPHJUHc0JkMNA519slR5BYsr6ucwKSs4QXim0GG+5+fNNb5GLNzrbLg
aMdK7mRm9qP3h3ddWtT0XW691oQTUGjspk3TmC8sQY1hA5eA75t7gxJh4uUvYHaebj8r6Y+Cc7bF
s3hRDioy2h4M9D5vGZXSiULbFI4gI5tM6C+mTemU+a30OKTDMw4dpGbS4VGPU1q866ei7PeJNtUh
svZhAE6PdOJJbOR4a3YRrWQVjmEV4LdCuBOIeBRXOwVifABAjBerllabPKe8kMrYMdS4Pq87M/2I
huCuCJNiFbA5KklhG0V6soT4NQEln0MJiGT5SzuSiPMNF0UOaCsybwpbm3IQNDncQOsgraMUiOfc
7lfnjc8RCl+gK2jzusMYU9b01D0Zu6OIV7w79abgjhqusrR7Cjr/vlSle6JW6maCU/X5Ew6nPt08
bxTvVw1Kb6R23+QxSGge6AayDqJ5gtJf79VQpOfB7ZW9WwnRnVB22AEqnXHk8sxVVgUXszJM/7mN
uqdcEFGGNk5sDk7YDHt6pahmFPW26D0EQrqEgdi4UuVyH0k9dUUZxhUBwc9GwsJCw8u5C+mAoK3F
149WHX3zS/WjS0dcR6P2OVTMhR3+yslvEceTeSdNa5JY+7wsWtguYx3XTqfiHrP1xi95dn976V05
GT+NMDtCzEGkB8GonSzwv3mlF0HjDQF/SeJuDGFmWfm4cDmRluY0W+olvqCiX8an7ljfCyt9PfwV
2lgWbcDHOvRj7EHILWwTV85j+tokmcQhOlJVnUX/NULDoehKx+X+MxF1YuExh2IrAjy+/TCvTe1s
IG2mkc4K2l4zsXQwMZ+UytvOeA6qu9tj/NkK5luFqnI9BmPEsvhDlTyLfo2uxybFKhyTJtUEHpBe
3Pl6qW9UXMsOpRQU+1DrlIcooxAeWEZzjOGv3vXITUDgqt5JBgn54/ZvunZynS/T6c/PflJgeKnO
aeJI6JAjyaNJemGDvBJ+f1qls8MkSjQ6AFz/NGh3ASbyPrVPqHdu+eYimSIxP/WwLDzna4vmfE7z
swV5a6UmlYMtIV19QCuaL7L7Hc3Uwjl5fWocMrIyNUbOr6YVnJA8mMyGoC+teyvZ5DzKdTrk+WoM
yn04SJs8HPepaX755y9NJRSmfEYQySn9+aXV/J80BkUntRbEZz/pu9NQFerC9nLti1A18nvot5HF
zzcwIY1CulcaR8tOJYKcqVpPfvX2RJbGkD9PpMkC3TJQ0GIS+tAicEASvi2AC98e5VoOweKzo9b5
H7LTbC/uVTktxVF01J1fPsTm3ojuZdDk+iq1vY1uD9s83qcynN5dmW64oSFtKnfhwmq5tipBMFgE
VNzQ1Knqev6lxUmAwteXHIVwDz0F3fUJhaIS/8lyszDfq4/1bKjZRx0JeVRKnehUG0DoTrLJHuo7
7I+22TbYynt8m+3cXhjyyg3U0iDA6CZPmtbr6bA620davrlW5E2GwmR0qh8UMf8GbCWd3HKPfUz7
cta8RW78rmnGwtjXHixXNU4J8jCWNlW6z4fOBb9C1J+egsbfBcGLlf8VZ5s2Cba3p3jtoZ4NY8xO
iEQ10wQ3IqeUcvDkX3EEpNv+++0xrk7FlJiJjmCI0vznqcgp6WhJFR3F+q4oNYJtPKvDZBX4X//N
OJSPVboDEHNOcz17W1QKMbkysxO2TGvKS9uRpnfNc21opQtr8c8mOD/zJqwajQiKomvz8DgyAJ4k
vegYL/RLZms6xZ2evqM1LhKb+K7ZWk/K2jEF213h83zfklBT1tl22IdrGsQO/rel1XIlH2x+unDO
5s4NWyo9v3Bc2mfRAHc+6fxKeqQOX9pIOp9iMwAb4NU41wiusAld8wfIq2dzylzrxiQDJ3FAxh0a
iqAGgk1/2j3wCm9hVU/f6Py5nd+Lp6Vy9oq8SDJ7rSsccP+nQn1CgPx2ew1cHUD+f6eXMlvPJZe8
Ald3bE6/ykqxQia18OqnB3kxg7MBZrtuEpcBjK745MEKIlPZaL/yUlg4QKaGlMtBFJ1rmQyYlKaS
z49paNQiRVjrRAiZd5re/HJJXq8GCVE7BygiBH0jl+ZfWT8eRK99D0TBXPgJV58jGw8pYtJTnJSf
f4EoaBjiBYZjmccQporhuwsbj3wl/4w9HZp3riumyOb6eQQK5lnepbWD3qeFQExHaNJIxt73ZXEt
KF1+8MOm3IikhY5eoT2gBEAzJIu0sFlliAal4qroR/WOhu5kJ4o99VOZlrfc8kq79gbhgLeWtXVj
DbxKoKS0bAsS0C3MstOiCzZdVjW0mdBrMlZD8357FV7LCE8EdfwsTTAtnIyfJ5fHlh8IlcRZVR6i
TXgiLxX+yDftRmcT8KA1/LV0p7j2wiC2y2ywU+w0j54Cmjg9o2ucIRhWIMZ8b4mVe/WedD7C9AvO
vl0KYLUmxRX9FEV1CiXTo89ZNYqT0hTtY554OOaYhW+7dQZknLv5oVezaIMYQTngk9Y5Zlf81F13
PGa+uZR5nI6QT1+liUWKMf2Xghib/+x5t2onNOhiHaEt7kJz6uHx0MgEtEjoeXSKkmYh7LnYBabx
uARr0/8YPPXPzyLQXPzXY9nR4vIXEDzPDgw63RslWrhvX5sXkCt54lvJxFezcdDmV0g+W4eQeaSx
vzO6v3KhMVjgSUW6tPe8325bVYfby3dpLc1G7Y1eQOTQOIIVfoyS/GBZwcIIF88PTO75WpqdAy4F
qTELOqf22l2O5HHE/EQu3YVRpr/l06qYRgHgPYVPhMnzYJ+PWwzTHpRNU27run3kyvbWgpdb0cpk
335kVyckEQjAbuMGM781SQYslFzoHSwbvodJuEct9xKr7T9ddtOEJvwahQmDhOy0XM4+QRMCau/L
A/2wLwL2jp73A0Huwr3i6ss3FAqhMtLki7pgD4xMb5LWQZ1b1o+S8q+m8PdfP3vzgxAZbddLTt3C
8fV/F6W8afqf/+JlTD9dkoBBqeb8aKllT9OrwZksWwWpXlX6L6NRF07Iq/evKTUuEp5ziM0P6SJW
hVFq1KlzzsQ2O3QflUHGb5smqiMOiQEwwpYmpd9CIJzi0ER6EmITCxsHJzu66D6asU1Ppu+bpq0o
qbpGoy+vu0ZWbCE1y7fbj+TyRKICT0ekir6Mhk55ngpCpC1ifts5ykv0Xt9rewAONkCicmMcMzuy
EaTub4948UVMA0JUVUST6644fwmt1LHra5O7aZM8Ga2WHOu8oLMob6CsLLyLizXLWIADiPtNi3+c
xxJuHyRllxVOZQ36X56GysLqhkVPkSubMcUH8nXsKNPNbHbXxSSujKmCgATQv7SkfD6MWjQ/1B4U
URGBLUKy0Z5IQ2ebQMnyj1hVHjFugw1nhNl9WoXiS6FD61JCJXunPYNqfx0HSNp01f2tu4rwVlaB
dKdKo7pTvS75K41y4Xc0qW2bph7XwCPq74kxDAtfy7Vd8nwdz75IA5mNGpAPcePfvnGiN3cHS2zl
N0shpTV9dvPtmGuZQUQkoqn6U3M4271Kcug5ja4ORVcE8nHwkcAdsik1mHshzXUMC8IaLH6k7/J0
RCCUND4WUlScrCjo90aRZRsfygqIRqkHZKb9Ho0+Pra+lK5hIcfQcfS/ELvIR3hQIHusxnIoPmQb
V4pj/MTydje4eWuj0P1L1sb0aLTe5JlmxY9pZ7hPbi+JNONRZR6FIrEzvNi/SU2I/+nYgluLyjaw
69KSVplhepvIhSqmdjTPjGOX2hpy7Z0xGNIeqp227qFTPpPPGnaYlFu2rgXamyULMXD0zrLdyUo2
E/WBgkNr/jL7StvJrjFsIchhlhxHrwCIpiiW5mSx8pJdOo4YVNKvuS6gFN8rbeMexiGUH6bmKbtA
Pb7PJPyQ6s4zN24Z9wc5TjzH1Mpsr+teBs0Dd2TFiyxHZ3NfDwJiXKsBhop6WBaAqJT6thBQqCWg
l+wxtjDiK5phJeOPuU5g8jzSXmDSw1yLKWT1sMP0mC5q92C6avMTrlaNmgnAUeVG3X3RyYjVQxpj
/+lnThxEOoRLyZRJuMiJGHHewUzpnbzvj0aQP1qUi29vWld6DhiCgB2RgYRkYF6YT6IEjxK1JTX/
0MDrpKMfG9dhjWEUPeAg7uWVimKzRDV4e+CLHYypUSumGYdQRb6IHwKvNMqhkZhaYcdoZHuQbrdH
uPzMP40wvxn3SNjl1u0dhI6/JN2AsaRjDJJu6Q1YGGlhLsrs7pj1+NkPRu+0sr7W9UOOqPL2VC6v
jtNmD9lqCrZE1sPnMCgLirxE6ObA6153NI3xsRxzaH/64G/kCrkcrMrbI15s/dPrUUksEYxPbRTT
YXe2dQmeR4+p1eNXiIJeV7ei+VttB1B2Gv1sSxzgK1fjz6PNdmRxoLdd1Aan5RUJMuKC6EMoH02s
blk7Kz2yVuIAEcMIQY36arQGML0yA0TtNVr1OnyNuvh5gAldxsLBCH+gxl2rI3BkdknUZtJvAxf1
1eDSTG7Gxo/e5ToMxmrh6nLlvvh5FrO3hI5QR9uoOO22Pmj76A5OpR2vjJ28lTaJPeyhCS18RP/L
kFBZyZ0ASJz3GZplD+5tCvwAUXyUrxhKYYS79m3dbjdR8g0F9Zqzwr69Nq4EgtNE/x51+h7OFsfg
S3BtGTV4b9GIlqu83kh2bOOCvZZoCINBpKw5vjf1rrkTv7gbYbvwA5SLg/XzD5itTgW31CZlX+zW
k5v1ztiOe2vd2L2woUV77W8WZ3x1Lzmb8WyBFlGYs1HzOXxk3/URjxAqUiu0kKHd7pWH6l4dX7pT
/OTZ0teFqV5ElX8+xL+f9WxRlY0VtlY5OIa0Gn7Hv4CE/KfaUdPYDTZ0DQxyLdhLC+vqjnY231mr
DUYdclSyozXwMMvs0Uy0hf1laYDZjaWNijxUQs0JhIwuLemgGO3CIlkYYW5XqnZaivqld1IBlYRA
Ikp8/u9ezVyUphECWwFSELCX7/kvug+39YomMzqAHvqNbOc783lp5V9dDXQUqwiACGHnp3WtJJ5U
FN5pcB/DBOp7CkxzzBd2leuDcIPhJimBG56+vrPPWxYIr/RxcAaI3ZNHjdbea/KXhYd37YviKKMr
EJY5pZLZmSnShU1YDFT80AAxGA/1Ab+HZyKNDQL89H3c0Ln3Brprc3vc68PCKIc5b1gXN+VYUaWk
yzVHFx5ThAfo4kWzXC8FN/K1DYqiq6zQ8c805tlkUCdj7zfBqbYRiB3GCKXSCsc3ZWU+Rk8CjT8/
ChvWgq1spKO0ieywXwkhDR92rNq3J3x1s6YCgVJTUUijzE/yTE6EOhlURzxW6bRZA89bY0sx2u7W
u3dfLOAc7/IKJ5ofxY/0r6Wd89pXeD76bOMUpLLuolRw9BACad5ELehyPBZvz/FikOnm/fdVf95e
ktA269Ny4Vhxnf9MlUkQ5HtLpoaXg5gsG527nD5ZbM5TUaqWCJUsFY6mtwgcsgfwkktx5MWHR6SF
wpXsOWJf+iinPz/78NIu9ASVxhJBQ+GNq8M7br4vyO8W3AyuDaNizwrOXZLo3pt93z3tsLWup47U
hk5WSafMFeNV0ytL++NF1Mp0zseZnujZdLoB9avUpbTUraGFftf21YNvU8JGlb6ST9I6eex3yQsW
l4/Bwu5y8ZXPRp49yCIp/KaqU2fo9HvPbdNtmIsiXIDUWIEaSBeW32VD0DScQhqGdchNah6eJ7mp
V1qWT/GQDbxlhzho22wbe9yEG89eaka/DPpmw80O56iqzKBlODEPf2VDkyI5VDUIsKW/UpMCRxn1
AdLrfRLjQDXW72XuOm1Zv1hUl8Ky/EFk79u3P8CrP4k6BLoKXN/ok5tFKVFYSkLh5w5cgbekSO0i
cb+juLXFanjTG/lbh+VTq/SwR+X3DEi8lA3vQpMfJQw9G0wsbv+cabRPeRceEN3skq4iFlDlebEi
lGnyTdrckcwKoQUeARQs65wykSGtK+Xt9mDXviba2lRD5qRkt59FMqoOkN+nEN0XT33zYkH+EquX
20NcnQ9OKXSnyojY5lu4Rm20VI3S6ePJZTHeVCbAIgTDgeBHR8vKtreHuzqjCRGAeAmD2vn5jw9S
Atu1cgodPXk9eL/p1bzDs2Apibk0zmx/wKworgK9dKriJ8Y+K7HmmgeW/fZkLhsFpsWgiZP4SIFX
M4/SosTqC4gBjjC4wtYfc3Wvgcy3/T4FHIqN6o+oigNkwZ5qJ72ES0oeF1vXaAs71MTxvjNxv1hZ
al/uaR6L/HUQ96ENhViz0UoIC91a1zYuulOwRzQ0Wrbm5S9VbXzspunjC6t10v3w60myvm/ij9sP
5dqC4sJIs76i00w1X1AB7lW6GwPylGKE1CgXcvdVGvVnaMlfDTNaWE9X90ddsQw4n7iNcezMDgKx
d61BrRzS9Op9pODbXCR1sTPaePxW6p38KCPdx0sgbMV81dW9ZJuVQFQdo5YMTC1+EYJB/heH7eRU
ztOezCwvujgzIYQgqvUOnVBQChWJgAzs9Bpso7Uw/yuRA9U4cmsGFj40mc+mHyX+gPEojPOeJFT/
VQX29Y9fJynCv4um06o6O2iTUsIur2kdrcKZEvmCS1ZEfNWizRgudYhdWaCUf0WVaIsN76JYVhru
2KPcd5r8Uc2+02GwlqFRFGGx8Nle2RssXCZpj/xzE5jvQaTnKUpAQGwSmOiJGEIZU4ePNBZ/3350
yrWXQzOfgjDRQnQxH4jYtQkGGpuUuIXPbPqSeVdocfWc15r+lIqFiCQnVDdQa+ODaEQS6OlCf2sH
a3SalCZEiJzlB0LS9rsbwZwCymSY7UopcwFLzDZ2ypDWVeLTek0Eaa7NCtPuwjTL700LqLVRSE5F
3vhbUltMuka1PMjoBLAeMdOjIqay0+PGQkujXv5Owr5e3579tafMrkV/KBLVSa/6eeEIqGKbyByd
0RK2vUjIUllbIR8WjuOrj5jYmZFIZl80FSaYr3pRKzlBVQz7oPDTDXZa32/P5HIMayoPkyPnP3Tc
zQIQAZgJ1omSAy/sIMXuE8jsp/9uhFnUpY212cYWdVzlL6WGQDm83v77L5OgGOlCYkPkrKuiftHN
12QW+xRvXHwCM1F+BJgCkdkKNq7tvoqP6qPwDFLjwXydIktrhxP1Jj4C4iD9syvXgMgX1sbVJ4oi
hiZGaaqizm4JRVmMYMdlp5X0o4Z9TETZ7x9/5NOM8ZFFWmFOl4HPy28Qs3HwRNlRAWiAFYZBysqX
F9rIL9c4g0zqIRqtqTPMd1+/MD3FbRUHU7a11P+Uemz08mZhJpcHKoPQB4HUWyQ/Pw8CU0VEWSzJ
jlkE9UlMfcxDs6IRthHfxBoyeL8T+AoXwsJrezHHCQG3wtFqziMb0veekRu502FVvvIy8VCr2Vuq
hbsU88Pbi5PjinfxOaZmhhb1Ztamxrk5e1ee6gaZRANQjh/MupKKYC2W0nPigpGri+BbFFuOkBhP
eGs+CYb1jA/eyjVFp8DEoaOLr8pqu67EtRWBx4WxIKhYZCr6oQo0mBg5SFVMSJuvKeUGtwi3eEo+
Cdgw+Xh+maAnwhLXhKo4NRiJNeFAiq0KYcPJwDgznNc6WlLVrlXXpju8tPKIiEYvfoo10qnCevEy
d8viAxLZP6npcIJtvhtC7w6oEQRxQV8lgOQFclCen68VskIh0vtWw2hZ8u9G82se5utE8J4hiQBl
mND0+pe4k7+5ZXoSlPQu0oY1hnfgBkzaFXvrWMtIBQtg5J5l3RWDQHUzfhaTYN2OMcXF7FkQSN6F
Kap/vyEr0u2tRn8LefxIwouHQm3uWppaB79771ry6kX42PXxg1ZKL00h2EpWRitLDh54+Ht/jMOt
OUC5Nv3iZcKvbvUgbe6buHFc0zr2Yrhu02hPuIm7oiC8IAeA+laBJnbXYiTvQi8Fiw97z8JSraIQ
vRoJuzq/38RGd98JtBYU2hGlwj7vFNvCwE/0uk2cK7ZoAmrDtRqjlw9T1+0sEdeyBpY61VZyyCPM
+5/BCCDUjNtXcOndKnHdL1WAlbKAtd0foE/qml/6AUOCFHAfIGYnlicdpa7cZaPq1CCgOZftDH4C
9GY0YuV9gfNA7RZrslp7ntQ6jPAc8OAWF95Gyt0tx/WqS9oj/94dHhL+ShARbAvy0eiAYGoV9zMz
yP7FZknahlwmdwzio1mIJ1piVAZS5TTqsE+1aJ0P8vPCFzh9YPMPcAKIkK/R2JLnJ1wXe7oqiCJ5
PG1rIgHcRuvxCHEWIOMiK+FyZ8GnFL0Pdz+iAnJRnzfmTh1aIUbto4bSplZAewj48yo/Gl1e2Dev
DzS1xcokSckefB7IHJNAqqPRSXTxEIxfM7SFNUZ+nmxuFh7ftR16Mu/8n5Gm/e0sRpZ0t83TQXTG
k4jBKD7lFLbXsY3x8wtdlNFKP+E7srHeadP+sjD0ta3zfOjZ0/RHVW0tdCvdurele+kO1vdW38Yb
fE/WS6f2lUzM9Or+nud0rJ/N06vHGgqr6PiH5j24U75Y3sp9xcbtKDOia6ySU7pberjXQoXzMWdh
JFGRNAha4bTR11xwBGPhUrz010+L6GxKZpiVGtpc6GT35HcjmGwLL+gyUclNkJOb0IukvT4PESDu
ZEqfjgiLhGFb+7ayzR9TO7R1ZaV/ZdfecJixo5tY6q7Uu2Z/e/hLWAyB39nw80612EgbJeAK4r0H
3+G41q/BnbHPT+ajams7M1t1W+DkINRs2TZpHzp1+6Us/ZVmuc8/YfYdyqKvVk0lOaXd2+pa3Whf
hPVPbYc310O0DRbLi4p1ITSazXn2OeJLkPoww09an25SKNqGZN7LmXksaVyvhngPbjJaNyCHbBrK
Np64yTh4fZBTlv8DkhMd369D8Bq51TrSSgC72UqOf8YS5gMD9DXp0RBSzEL7vaab93XXH3NsPOq2
smMMtc18eE6y5lfptysBjyNdJSWcejVCaMXbAendNV1IBRsLFKvWcIYvvugT8xbQv7QqRIDNWbPN
Wom0SRuuB8X4nXfBd3gg2ZaG9CPCE3swrGCFOM3VHkEAaMQ37Zsvaq8wQ7JoD7Bi19e0OQjpGrrh
Q9tEmzbqVzXpjzR9F0PBVpujJuHkGOFHMdI1LKyLoVl3Ek4uFXKX6tCY4sZI3pSoW42+Y0KgDRS7
zAO8R5FOE8i4sWJ3waEcjnW5N+JXKX0T42fBe1ESu4FM61aDLbXxRqOFM/Mae8jpWPDRODf5Dhn2
mqLdvdtVOKRWb2H7UbUVkMbvTfMoxi5wXGulRU+D+yPAYsVtkef7W90qIBwZdtFJh6Id92UOIL9+
TXJk3PicWIDELP9eqoA04lqtivyEN9l9cLtHXFhXcbDPpXeze0xSUEAPmnHMaxffp++99oJR+gpi
iK17r276K7dq21d7Gw40uZTd1PNVKpo9NMZLW7t2EmaY6ml3cXnvleoO2NhON/P7AKg8AvRVhfuk
6P8lK/i3m+glIGznMgWjdMAdS7qLXWxIVWqRoe6vvAGSnpnXADXx/dHGtzwIuaXL92nZA+HLj7nX
PUSJvC2Bbfui8BziHRYorJs8v6+Ue7dRfkVmjuoyPCQAjAFdb0whgwMmbBXtZyz2r51s7RIrWWeW
RhyKLwIWESQWUS3BHxx12ji8L03zrmj3VgjmsKbnM/W/RJZ8B85h01uRE5cDK7KFGO8D+xETGAA0
Xn00UUd0S1vwqisr9jJD2JO/Z6AwJQJS7DH0wMqXEaYNKTQBGmN+AiB+if3hpJjjfVUm/O4qWsfi
QTJemwgjGS2512XW6Jjmu8acbjccoRbGa4orbuGU7mHOvyfyvdSPP/HKu1er9JBlFqjuTDkYymMB
eTCvM/IowxdFrujjS2wlEFFQTEtXfOAb/Op6FizwN63X1n52n0iwmEJaOnh5avHaBRG5JoBmvr7q
FHxgdNsv6zvgpPVaKnQ7lbCuSpSjCoJSNOOVrGAVAg3Mj0Y70X5ZeX/oNdk28vaOlsk7XWntYDT3
Y6OsZK9eYXINIDVcuX2yqXS411gD+vgOmD4WtcE7SWoIHtnGw2tSBBxu4nsAZSwrVADSk3uvta0R
DkheB/igXLtF/Rik0Aa1d6v9gp3FYcK6JOC24c9VEZ1OOYJwC6R05h3D4FGT6rWO2YMf+hvsU1eQ
Cp1Slu6FLnm0mjDCnU/chXKOy1S2gY29FysuVj0QUop38Vfi5ENkxC9qmb7KeMK2xM+R2G5bM3mR
W+kL4fYmLHAsQ85y1Hyr35SSWW6N2JwK08URiwuKJY6Z6Zto7PlUURLdRy5oOr+hjlSIyEuaQ03j
NsaJ+nf8Neyx+MA529xnAd6ZAcBrC+crg5+4GjJ15WFWJ1MOseLU1rNfLR1d/M6Fw/NKbEANcwpW
J2bSRaG96WldDT3R6fFndkGXqosm9VeCA9oTDKzX/9Re5hdfNStTU0ce7uaYDrW9f2dU4eRLe/Ak
413JQODlIrvvQkxw7XyUaBrmRkHzHeyJzzHP2KldI1oK0b7xQcORpq6V++GNao+jPYzH4qBvGfyt
jfgUVvUDnvf27R9w5bkSj9NlgtbH0i5qxFRUApk8FULgh9LNt765VGS6UhQgUD0bYfoFZ1GdILmi
6faqo60445/Tbbs3X8yVaJPLsr2ttjCf6QJ2cXtSDNBTMCjIYMzyg0YxBKEmMJ9DsEdjvPMdaSPu
i4U0yR/M0a1hpsV0NilYxXlOxpcc3uht6nt1Xa3dw3ASHP+F0vdKPQVr9TF5qFeIUAlZVpGNW9QD
jnD34bdq4dO4euOZOhUklUvPRa+QH8m5FuTgkgzpR9W2qyZ+MfuvyaiG2IKfbi+Xa0m28xB2dsWx
+jKr8Lk9ZVn3W9SS757o2xbkq38zykTnoUmCvtT5R5FrZmhEwclUKgoOheYnB1Et1Gezkpfe5P8S
Ef891vzSgbjYwA7YwQsaXj9OMFOHo0+HY4GX6UdxqHfRdukedX1QmZQoba2KdNGdpFV57CVc3jD5
2kTPuG3YgHTAEwrln7Xy/3FdvLbPUJH7nxH/xOlnC9bEjjY1GFHAI6yvTymBdCx/BBGptJ5sXSoh
TbjDIWVz+00uzdSaXTg0oxsibBqdspZygNxx0W0Ftx62nh9/73NkEZgcdLsgM9UN9cJ+1RWjwoE5
kFjVfa8R17VH+Cem1iIJ6srOJ5EtNmlJM2m7nKdytGYIpVYdJ/eL4E4S/HGvD2n+Wsn4mJmB33Fl
aJO7boitnSdW6XusAIJ2i66nYKsYwIQ5smMgbAsngjTdiOZbi8w1SAKkSYF4/ruSqlWsvJOc4Yg9
3LbfY+q1dlkWdPjulrII8tVl8fdgf1QDZ8vCCkpBGqOBlIW0lapXY0A7pZBpcleK7R3zTfRqlrjR
HUviFSv/HeSr1inSbbmYWri2iZ3N+o9w/OyHdK2fy6IAWuQnJi5PcQ6fCAgUcrI7fegX8gyXKvTp
UgoUdXI1kHHQmO9iqozLmCA6uTWUxyGmXKdnOBaKRd29G0oQHiQt7ollNAkiTTUIb9z7ME0EiN8v
vO0/jduzt41vD21tUzOAdKGnhspqYDItO4E6Ch8+WJ87cdTd+05WXczYAS3UEa2CUds+4LEl3VHA
Iwz0UgyYhBhROIz54p6La3kv1zn23hNxSOsDrqxq+H84O6/lxrEsXb/KRN2jB95ETPcFDEFShvJS
6gYhC+89nv58qKpzRslkpE73RXV0lioJEdjYe61//SbaBLWRuqTtCddd28S2MqWzK8h5TyBurG+W
VFN3RRbV17nSpmdaRF5MT4TjjVThjQf3SPUxOpu9cajn7/DAk48bqTHcN/6BSvXz+bnwWgY6RUGb
5meqcb6GNnfTS4Dhn4Ap1u/3oFNn1joXgoW60vqOh59BlaRJZImX8ENsLO3tpLkZwx+/v8aJzQQz
T7woiI5GnHnM160mxgp4Pl1WUXnTDfWh07+jOf/5ax6tlJ8ucXRQpXVmpSH6UhQug0tUp4/VOYCK
5RWfmpdfBOc1zjjqpj1U9+Xj7BtoH3NXcLWr7/yavvuu67P98qrKtZkW8ch31SJUVk8Jk4Df30zp
FFr89W4eVVe93gkjzf9l55J3jMTjoTuE+9wxnHTXPADNYXHO5GfzXS18ElOFi7BuDeu48rgFEPSi
lvNGQ9ih7mXHxC5NcNgDd+UOR3GnuGj87zDBk9/0yxXXw+DLvTRrpc6yQLmEdtC4NSFrfqgPlksk
Q77RU0m//0/u7OqWuo4RIc0dHce6QPiU1okU48smU53qfVVzMM0qz2eXvIiLdtdxzJSvv7/sqRWj
avh9oCI3oGkdXbWtYzNu2v4ynZ/jeRv0/7bIgP386+cf3cVZYvglidEhJ1Sa/d6u6pfff4FTWwgM
ERMqLQPsX2Yy6pTqabMol6PeXppZsMEEbatU4/V/cBXT0AwJpx/rl6QYAfPotErNywabwm1ugWoa
eSGv8WOi+/srneqS4HBiQIxe2uJSPy873CrFOGz1P7uk/qLbrnMK+VvA+9Rd48HAcYOiqVMP/XyV
JszrbKGMX3Ltzmi085roh9Bqv9suTp0lcIho9iilT1iS1IQfMxw8JEkb79KeFGEi9zqPCtt0w7Hc
JFh6/v72nVjPbPQQtxFNIFA65gHDAc50ULlDR+nki6VFdm1KFl37zcF1aj/6WqIeV2ehwLiMcAz2
o8An8ORAigFjFxwcB0/d1IeqtpP775QnJ+4m10SIqvK/2i/MRBPXOEBc8TImxnRgDhgI1wjugpHh
478vpKf9Walfqxu1iMviz+tDMWNrrILk0Iv7PN9r1hm6398/qFNfRiZWe/VLUKjIj8oMs8riRmlx
VtOhIgaaTXyxVL8ow33TfbeznrwUjvOrEgTqxDG/LE4Jvxz16LAO/yBNpNt8m7jLq+m27ugSTdKf
M69AwWV9U8yeeJUR1f7vdde1+uUEge5FODfmNUF5yeDLMUjBmZo3RSVZtR29qj4jvvObdXnivaac
0kWAOBCjXzhYE0YCiMJpmdUeAfFE0dYVqXTQguy70u3Ui8bdXKko0PbY4n/+cuTNZER3tpcKNAqO
kI1eWf82Z42pN9iXCG0TB4Djwq3IysWyoFCUwMFtcT5hMvT7JXjyK3y5wFHZNuu5OWVBfmj0NzwF
iVy6+v3nn3oYSIZV2PiwD37Zi5REJa6Txr4hEb2U5+0Cpm8SYvX7q5yoUyCH/e9VjiqyqhsXUsf6
S/KWXGBxb4wrHHrJRIo+fn+h9YOOqlz8ORUC06gUYOyuX/fLciZwUV5tOg8Ng5NieoFNzDzWABSf
lsYhs7G1zSb9png/eU24aSu7/88cvZ+vKYyJWnV6cpiJHTdW9+d+p5EJ7FeGTNSI1FtPolk0gT0u
+tPvv+2JxYH4Epxr7fVZh0frO8CqvQIhuhy02G7rZ124+/3nn1gcP33+0WMLQ0zrSZC/lIJDF/5o
st1/YJJrWjRW2IFB/IaZeWxFJHVmMCrIL6e3kKwZpzhUr/KhPg+ezG26Cbzlm+V+qjfQWBrrNotZ
yS90RYsMTiTyAmfi7A1XxSadnMBVwVkVR3shsNcXNvPZdzjJKVCG1cEXpGTGue64lEljYoZDrjr7
DFyIoNtLW9M1LvS3avHU7XeI7om3jQQFykwYeOR7HG97jMiMcBzRAk+GGxImFYTzrhP6XRkkN79f
ICeWPlXTmiAJMRoG6NHrpjRaVcngP8JC3Brhx7nwIeMtFlejW2UPQ5J9sxuefHz4L4Fr8c9fOZdf
3+9aFoZxqRtK9bYij7y34usiGYPrWutLV5qrnH1lYNZ8MZRasi+6rHxZ+cwxuh5hUKnsRfHMICj+
TQ6lfKcvjXVVtOn0zSpj+f66D/20zNY398s+1E1BMeqScAlfxMmWejPMeDtqw0WLnwC27KlvjMMP
cjxILFwcmK9XmkrU3dTt57EmlOgV9pvTNcmurhSyjUUiugK/rVJXK6OdXJIzWyYEUQd2kt6UHYoU
QiGHrPaM9DEIMmepJ4dN3K8swgWlycZk3c8rC8Ydc4YYV5nsUSzajS7O/oyWAXIt88zWl6TmUhyj
y56ozlwkkNbKLsaU4XoR7g2lvkiM6loYpNs8fiMX97pOdSiDha8Hpi2ZlS8VryEDXgu2QtzvjaVz
48k8r0FlJaE8r4Xelo3hppdLNzRRQEtUG2bl9ZFiV0xBBOCpzJgdkqFcYkBcVX2FRedHcrlbJNXN
otTtymgfCNUuVyZvkskcjuV9bqmk2Q/7LmRYEnVXk/CZa9Edm7WdFeKNOIS7WDfPQjGgrJ82gpI5
YfA0JcM53cA50G3TvREO7ROifG/2n/2CZZ30Au1005spBHTSqE3Rr6MnzN82ZhpcEFxoE9L1YuH3
XCiDbwmJozBn7snuqMV8K6fx5xwyRqn1TSLD1mjHwMt1IQIAhWTIwFNNqo9AM+xJejcH/aZoQ0co
n+g8nEWunbjL7JEQyEr8lOXEF+RoE5aNb2ArP9RYzwnN4yC8ZnW6V40QrLsR9iRyUXmgjELiHcJJ
FVvZEdKXMphseaRkRIBK6KW/4IhRFu9iyuOq+10SR9tgIrXa0J0pyPn0m9kgFyDBK1FUdsrcVtgV
WnurTA/C9C6N0ZWUmPupSc4XXA2EZL6aLL/VhKeByJupU/aD0HlNQBaBrDmdOG4JPrdL8rjHxbC1
IvATkiDlmKTyJSfQ/qVsRzeLM29qr6fYsHvhqglAH18tKLvTbBfxk6p+jAxWEtGjRHEsw3LloT2r
zduUtHmlzf0pjAion5gfF8SaPshG6lVN4eYp4VHC5OtC445a7MwJ3JVFvu6ncS+VltciLRZqcUNN
Byum2kbCa4thUdxLXjzCZShNvK+LQtvVBrw4yZzvOdR/ABGSkZ4td1UbO2VKLSGskX0RprFU5lp4
iFKTEOd8jbvzzRqhUqBcZJLhQZZ1Z4IZc2PckIZgR9GVWEj2komuFEcXMs9nYq6idBXsHdNrV2Bs
gUNsfPbRj7BKcRdKZBtZpQMbaJOZ+kXSDNu0XJxkNL2su+7qdjtkvWvM/K2Y1BP1pTXfKlXxEW5s
orT3JyvaEs+2tdLyXtNJrZAYFgv3RpFvtbL3skb0eqt157Q/aPCT8vGyxQshYZ6Nyt+N5WkTMeIP
U36FWtn0UudqiCVrdXSjlDC5sN5BP9i1wfBgdG+p+SOYSA5tyYu1gl2t196Mz31FjIARvpNTk7oy
XrtVAFKfzj+64R0Htp1GtmRszLD7O5zBb0flUZIe+vW5A/hozWGNhsUG3UZxwK1cQwEZ/eAiDE3c
Nokjq3Cjso08oxCXirOZ5FQs1VR3SoRLo6seR8abloEzbTyR1Ks0xT7I5/MJsNpOqe9ta7VuUqP+
doiMrRH0bg3ZWcoXZ7aCH1KWnEcDgaPqYLxPuXQth+22i5XzpqvuUcbhY9dtu6y6LiW4H013bs6I
06zcHWXzWaRwkqPcgflIuNlGgBg/o1+kO6Gcn3YlqSDM0so1S1HXt+W0C5mfSDTrXSc8x53mriYb
K6/ZlfOnoaIo6jJfHp/zbFegMSSx3S3C2q90iGl1tE0C4QdJScu0U6zAXYSHvLmm5nGrYXKnRtoW
EKChB/UBmbXY9EDKOJRDuZUi47vDWv7mEDyqDgytlZIxEuBLdjvxHmswp3XTu2iLq56TP/6+EjnF
E/gzYpraH0UD3frPJ+4cLqbU4F/Q/j1PLx3BIzXRXX3QBTe6/+ZyK/h01Gj8dLmj0riC91UKivAn
xgwhbm8ytjf8ZFvdf+ckf7rmoV1ehbbIRo4dBVAZzLMSBJdaXlwqLcMdYfyBTzjmbDVvpewSA/Mi
ayMpk7gX5RExCMSFHlI5maF6ZTCXOc893Qi+AUdOVZmrMxftFkPQX/LAtEaXwmhZDkXSk5n6IEnd
tuKSEX63v7/XJ7oQ7euF1mX2pZYS1TJSq8K6TFpcrVIRdtxrr3xnZHXq22gq8mxVW+XTxzVzJBBN
yYDkkAj7Rr2vRMUukx8DRNJ//7t8vczRsgnlMVdA0Q96su2TxtWsy0CzvsFXTtWeX66hr0PbL/cr
gi5XKUV4yE0Twt6oT91jn0zVM1Mz+XFUxeVaonS8T/tw/ObKJ/sctHVwrEBSdYSSP186gD8jhVZ4
gGToCU8VZJ3Fj++wcMDlRv8m5uvUsvh6raMSe1GGpq4wgUmmOn+cyKOjwkpCw18mTdr8/qn9ao6C
ibyM2Tf9GyD+L7ACurY+EebooEfjdK7qQnud6VPtd61BmazhSvZhBUJKGFOg3QXiUIgOucyyk1Yh
m7yO9kZ3LKanFURKMXmyyLg9aIWu7bVcHZ4JYF12xWKU38011i3vaI/it8ZkFFExBrnHvbXYxt3c
KNNBD0PJM5dAtodgDr2wTF6kJJevKkvf/f5GnXgmq0qPThBnU+sX+2cF2qNq9N0h6ZrXVpUeqIbe
Eep8syGc+F6gBmucHrF9oHpHW31M4DwWkt0hU5aDVcB/lRSqjWLIttkinRnD3yba//1TJmj7r//h
z28lEus4jLqjP/7rIn6Dm1R+dv+z/rX/95/9/Jf+dag+ituu+fjoLl6q4//yp7/I5/99ffele/np
D17R8WCu+49mvvlo+6z78yLhR7n+l/+/P/yvjz8/5W6uPv75x1vZF936aWFcFn/8/aPd+z//WLe5
//768X//7PIl5685L9XHfz18NO8fx3/n46Xt/vmHIMv/QOknE0u9yvWJOmErGj/++pH2D6LxQF3Z
S02DSQcbblE2XfTPPyTjH1jbsyBXjSCLRGVDb8v+zx+p/1iHSsR3IgOG1cBI4//+dld/rey/ngs3
4+8/f41yxTfg5zdgnVByQpG/pIL2gJMd7UeQE7IGffpLPhfEyUepbdRC7EzT+N5TP+pz4itWuO3D
bt+IOAf0c0Ga+HUrPstF6QwZhqDR4s3VCKf/AQt1u8tfK5I6zPo1yJ6i4cyUflg45bdi6ScmRVv9
XJTXavuaBZbTaQfEhZlYuwgL6OEe0nk34I0oaL3fTjdNGNp5TWrRGXj4vlLq2smK9g4Ry33Rql6e
zNi2ERjdZxuktRuplzc4lTmZ0dIuEzmPalSNqahCw15oGlKD3mO+l1oBcnDpWNpaDFYudkp7uCNu
n74VY+oLoldX2mZs8n0cRFtt1mwp+rGUq64WYWFELMiVhDtAZYw+bsE+ykC7hhhiGLtoMXaiFm+W
lgzvun6vOojZMdk5KGd3IRs98dtxTqJ1TodNMvmivFKJ2vVQvE3tlTxdK8XoDm0ES/wdjs7OigVK
fckvCYXKlkctNS8a8a0viw1pnIyNrnAysGV43bV0nvSmx+ttAeLXyAvpCDv/qTPfu8U6m5cLZbqa
U82b0W/qyAxEgu0SiOBd8FbmpB/AK1axKh31wu2b2tVIhjJSzW6XBYjAiQTNy/rHMo4dXalBOHnK
YuTXWeVMpH2nBIHjEVfbS3iow5tKfJGWN6Pia4eWK7TDbqhocq1hY6DM6aPwiYA/suyiaQMF2qmj
z3jRXblqNtNkQmg3gcn8PtecWNKdVKVFQTAaJOI2m+ezchZ+ZIKyUfV418fxNssKLzI/BpNDrdp1
fXKW5NZmLHqUp2ewwj2F8a7YkR4Way4OnPSyjR32h1i5GmgYjSzwkCs5YmVthgrLCsPctBV9iPCR
mI9NIdgYCiSW5tcl7mPV8qrTDTJDdswIuoR41rPUsv7divGmBszJM81Pg9eQZWBKtpJvp6Kj2hN8
5ueoSSo3ymK37XLJltLGsuVodFkLt7k8LttuIfA8ZwjYWZU7x5a3QPgeY90LDWZd+G1OQev1sXGV
mdNhFKencIj3uEWg8Sk9QezPeqjwBihVFtkmxuVaBZrZoFrVJyccPmtAKQZJ5x2Ow7Za1JtCbLdN
K57rygfeE56VP4YmigjNwrI44tXTaLAlV6/JywiTZ0HEakTMcjpw9VE3ssHL+2o74kdl4pQ5kq7K
5Ei/iswpcUhIvRcY1bImXvuhvZXnHhjhClR52/fWmVmXdhjIzsovbwTNJWX+qS5rtxXnnVDCrE+C
5wWKuF2HWu1AoxrtSQzuirR9S6rmu3zx4wkw+x/OrKs1BsY2/L/jQX2DnfMyxXz2ubqPt+k+uTUu
gW0cCT/IHKZPf/YdN/XYnuDvSxp/be1MfI5mpn2WLxiyLm8rX3t+Sb3odmXElj7IASHaOnyRldUM
8Wjf+eGm22h329HWnODxezvOYzH68e9yzFrtMqFJx3x5K4TBLXS0Qe1bkzwoQWfjumcLcXPF3DEr
CN3VFnfKrus+tpFBdNqzRCCCgSBFvVlA0Rp1cNMu21QSZgoEb5rhU975nfGeo3Lp0DgNIqRGBcdN
DLXr+LKVIvRoxIph8lgOoh0notPkd/FwN9SCVxepjaeazYZsQ6jZVaNhz/UeVNhW5DMRW5u0uYuz
0LXmclf08Zo+5CYSJF8TuKo9CELmorfG7htkCEXINk8Ut+ge8uBSKu/L/jaaniWgFfN+aXq7yV++
1AAnTlXGw2sH8aWwXI9VSPlg8HBaOOGPiU6yWRQ5TfhLr+yLlBTOBFW68KpnH1MrOWI0OjkhNKUG
1VXMSJ8BVBRmW1cu2vCWzCvHEjgdxxqa0gIMl+2rOuNtUy4YRnup9i7K4XnSiLd5fxaOBqbg6tU0
GNeamvo6zwSVhV2pxS7uOXSRt3B4JPG50AWXcao5mAoAuqyd24UepPc4HEjFfgn5FUr0vKW47bX2
XDM6B0A55KX/0OLwsm+rHZYa256ElqRCTKlLCM/A0UDc0QXZijXZA3FVuLPzC2XBxTR+atHBUD7M
3Nws6qeYXRE8YjdifsXmgOqm9UNT47havHz8DMraIVtnJ2PfaPYPjRbaaXfWLj7DIldqoGHIHPhS
ZidIwnBd8ypiTad2wd5o4tx4yETgH5mBQEtsLHZU1WxudSLGSyWz29xyLE7EgH1Tn1cHGLeeb1Id
BVM4nGuqcD0t6kZveifCzcI0cqdtznPjJUtf5ZSTQ8jB5up9Z6obOYMVamWbMvlsu3FjZaMdKZFv
KPdGdKMU16F8G1rFdjGuhZi5gqihaFkHK4lrds8pBg6qgU6RxQnfyclmEqexPI8ju+U8p5/OqqtQ
u0rh73TMY9QmcmVmC0q5aw3hAQN614ozR65zkOfPKn1iXuZ0rA2A0sq8VKEqBnnoiJgP8PH4EVYb
ZO5e1467uYT3zQvYjZIjCB1xUB8BWUfqZLpqc0iLfSPdNUvgaQOKxY6naLmh1myFYLiQqsjRMokx
SmWndePkU+PO+cMS4BHQSQ5UWF8Wd1Z3NlS3rZx6UgyrvwkuzGx2Y/1RRCAuEKUZDs9NdEj5XUKR
gknYieLzXJgQv2/bjuTuKfSaJHUtVTzDjAJlYO+2CUuDt2OmQeykxtYEYsgwsU4yxa7Txgcl2Mpq
52sy3qD52wJ0nEyf3fhcVNFOxCJaZWxSv5UmphdsowQRD13nlRNivBQsl+ZUKwWvMHsnXWRsRa9M
9HAJ2Sgt8URJeBGCIQEYZoZh1/0bkldiBR5x/UMnwb+gzsRkQq0z3pBHgWejdLtBIxUjSrfSJNhx
9tqWhiMNwJgRecspp2RAVBrSFczwA0H1SgNB8DK6+swsIr8TapR3hUDtAaOl4q6prByWbw0gm4f7
GOsM5nOoVV8C3bLH8nYGJ8+IQrcjC0RV+NFFkScajY31EBMLiQTgh7ottjLbiZEjxAbEtxBCytiJ
oJJMlTNDeV6M915g1kqlBtfEJmLVLqTCN4Qktqd+Oq+XimdgfdRCcp2p2lWW6LakVZtlmneRYF2p
oLHA1Eu0TxLBHufcG4ZrFX1tnsfuKFEW1T1uka1TBZlrlE9S+4oc00dugigAaN8Er3+RrdSvq/bc
rC7kiO1njP2EhVqy+mKZZlwwXGFGTs6QMB9HL0hlrwjpEuLdKNyNq1XMfkSw1rL3j1ONcdEtKh5q
p2HbkGasltmWBHibFshphx9zXtpFb2zrRLGDCi8UVT4nCZsU5PBO1UZqecuh8yKFFekITumdcm6A
+7ZC5zcWulfxrtUfE0VzejO2exGG8Mio4jO2znpV8FjudhOauH9YjgZ8nEfX+ty6g2jCUDrI69wv
Q4Y+DNuofxkETK5iLBvEwU5LyyE9wDUi+srIXmdVJMV6k3lbha1bqYO9jvgGg8NUl1nynGvFVjJm
t9LxwE2QePaS24sMEDNMgDVz96e6VP8sxdEVyqt2vZUXU3FZFIXdZN22j5DHxwFaw8gxkRlqyktV
/khncdOYO6hHeLwP+8akAVFx+JMVwrDvJ7bGSW1QkKweIkzp6tptkgKbmY+Md7AfChcFvj1ZnVeP
2W4SXnOSDRf03iai5dRklRbomuXRUTmR20MhPdYq6iPORz3K3DS6VYd1E/ai4LXSKtuk6TJZQ1bV
2oPOdiuRjiEGmzR6rBPDXtF8Adl4h5tSWtHACRcd71DaMtYz3Ch8pivf5lFnh/VdlL60moxrg3Wj
oA+rA9tkbDXUimdFvV+Jt4VSUdTHXrKauDb2UmbrXu0nzbhR1DOgPLvjkBYoi/v5cTLuMnGjC+9i
XXpqlDmoCtwE+5xWqVhU/a5igBGT/iHQ54akiSWPktK5Vc9P6ZPSgInmVVQRcRAuO2W8jFiTGM/Z
QfQukxPeWdd1m3hGqG3Ttf7Wz02VAR71jCTQs+LvbVhnWpP6af+jSUNHk5jWxAcxCTxrIeg6u22C
tzGACsXmo2Wl20iBHZAxhLChmQ5C8Cr1ny07aMj0USXJY+pzqqbExS7AUfn2qaHaStP7cajBBtI1
u+5u1PluQLxr9Jd6xbPmbdcL1KgD1DvBtCsD43qT4btu7pK6uLSWD7VkL7FMLzavJMMXtMqLSQLE
d8aNEn0/q7gFBIUvKA+TypRH4V+XjZebB3N5IhaFiXvGUjnHYdKRkoixG6bHtenUOhL2ZR9Qx0jo
ZjG7OU/N11R+TI3ans2XGZ+4EFrHk5LQxmFLgJ+s3dD8BWiCFelSpm4JEzbi8qlv1bN65mA03xqi
SnqK1CBeaDbYL+vYDgoM4ZmMjjhFdBzOS8FM0KLhZm5eaO/TYvldZm7glTuGsVEtn4qnRPRV0O02
huUkKlu9qqNStzgFJntqJlvrtjHC67A+q5QDPfnUltsyeK7U3hsDy6+oEAQxt4GinWxVUmPQQzuv
r9nxLatJerb00S1UPN65G9EPNWn2IR3XUjU0zZ0t4/EkGzutFlYpkZXvgmrb9Ml93t7N0mfLgH0K
aydUbgu28ZoIp6x+HySSpoSDagyuou5HsXPqMd2W3V4BJxlnlVY74wwhJr4U9mGJbYQoOIIcon6f
4FvE+1yOdoUyni9x6Wrc6KEJd4ZwZlXavspem555x9D5Ufeg1aWjmLWr82qTa1WOIWXLYx+H/qiV
Tl8s21igJRovCvr1jN5bKA+j8UMbTd/q32aNaEALpCG4xo7X6VKV5boTmEIzW2yUGxlaZjCn9qyd
h/PVzCRz6h0MR/2kyt1skd3W+EgYHw/t4oxCaQ9NjB1U6ZI1449m+9xa7Fx97U1z5tahSNd7bmaS
0/fSthmtGwRA9M3JcJMuzSGgCGUr8QVdAxXIfXjl20J4p9XkHe9+LKPpTvOFYIlML9t9mN8U5pMY
n2EVuk+C3FG7R3G5nKvCEcXUqTlVFny7yJRx0+VNat6VIXBKmYMXwEuPbowsteFo2nP+bLH7ZWXF
xH5CwsfkokkdUQlZwtQKvKcT0TOc86H8WNBqQZi18yWBeACqMXW07Cafi7FBPdkA2xezlLpZeTvW
eGXoBRiZflHqr0JgOJ2s0v5zvqn5ikHsx2J2FIzfCCHTsQzJOs5FM+NG15sxL6keE9gUxdaaK7fN
GrwbOPnk2jXyfKsK1AXmxLv4CduCFfKWaufrvDV+M63YwTr0PAcRMMT2vAW0E+SHQrjJkwBaR7PB
+WufR8V1LNawXhInilO3pVMxwhk/C04hNopUKWFa6FsL4FF7knLFlmSyMwvyLCB7zCroTvYcLTcC
/i/5+Khlb63VnDfKtTjuy+5S5EATOsUnNnQzRcrGTBJHVTMHdkAZVTgKjGB5+vNKbFCbFpMEilHx
WU+KnYo1iN6LHuTQrarw0mOUWItXU84aeQ/5TlhneHjsbCwDf7BBxjf3WRsVG0aWK4WBHdXLudT3
UFnegnInyNsMbew8DDu1v0nmz9EKnEzloMqeCmJwEr6YuYS4kX3I4k07hi4RNnYqvwSUfUU+2fjm
2Uunb0lysbPhdZzeEvVdoEYUDM9sY/KvLqIk2MjJfpiHbZ9+SnVi60tCSzXTO/GC0TRG9X7IbxZc
cjp9dvSg3UVWAxvryRigj+jXpkKAwa0V3k0SJyJ1Z1gr9gA4FhMEY5Uc+sllPdZXYonTAt+v6Gnt
Z51Yulc6BrsvMcUZR6eMgVObzmvzDyk0HLVftmP/EBTUgdPk4kPjBgpySKzeCt3DX8Ix2sa3yuA8
kN76SsDUjnl1YuI1fN3r7yM7d8rpWHCmaNZjYsn0E89mdWjNhvcb3CJWt/VUbYcltyeVUNc63WD5
QGOZ+biVUo4A2FIoBOItLIolBX6hLo6JuDKeh2ljVChqSDvqGWQptS0I03YByOvEi4A6rF/YdZso
ulzq0I4wdQvFwWuHybOqBTZH4U3lyyRgcVo4CwnnFTtw2wiYwnwaTc4OfD8WHykhAgM+FkP91HOS
NH3lVRx0+YvSkw8GHgYCjACdSi11U8wgrPmuS5+NhWptxgOuBB3RcruFKFfDszK5w1J+WzUijeBF
r4lgOQb95eAmdOpFiFlqkdLPUnyHfCV0i7MVe32XOoJyNeZbgyYirhMnDmm64s80je479bNiBaSd
YQuL5ijCs8Jdqjs0Wy3LZrgNzYuOerfRL+PFQZSwWZoXOeeGYJq3LFdad91zHjYrgEM63Mw7aw4B
hLzLjg4ja5+D/slSHifOyjG/jgfZy0EN4yRz5X6bDk9iOb7klu6nPLD4PjXBj1schIabrMjwaLlo
m3W53E+YPRNW6OYC4mKBU6SHz0brnxGcmI9AkeLtTKtjdILb07IJvMEaSGWeB7smTzeKHDn68KkN
y7k1yHCjcAcp8FOI4Z1o8b6bLax3DNuUf5iolzugahoBu5t1qHmZK4wlqEvo9tohoDRRYMGtnpVx
86Zq+6Wh1tevEyxdQAZ6NXCK5pn3qAs/Cu2t0GuIJ+RujxE9fOFJUc+TnJyM483St9K4zZnh1TTa
ed/autVtKkhUWRRAPbtX6iuDpq4KeHINjqq1K7LnTvpwhUDtUOmRO7XPQvAcw97pO0y4oJ6mIP0W
9YDe7kKcfGr9BdYv5U5F0lvvMjBy+5DKs/jOlfto8P4LLHZEVIj6pC9EQ3/JzNcsOwSLsrUonYVO
28zphTZ2302lf73eOkdbp60Yf/xqKS/HYTcvdfXaetKmG5yuQiC/wYRjYznzhhqyJ2aduqHeYz7y
vdxxna//DAKiZls9/DUTwJ8xHz//QjNo8asTpap5XYBcYulMEp+/wRl/Hd6tcjkLBjqGQ78yekS9
ge0q96+rjBP1F3FVwcbwFS+9/Y5iczS25sGtik0dU0ZMzgGujgbKWoxxTN6WrznKV/zVxjup/Da6
/Ihg8uc1UGoq4PDQ3LnMz7erWpaKrVx+HZ34UnYi8Efb3K1QuPoUbWU7IgFChHz++3t44hmtQSEW
Ij0d5OU4Xwb2nDRTFb9SRjmFhDfc0H9zhWPf/PV7cYnVeobbR+TQEd6vTE1NhGfL9xqwhCMz5hC5
Jt5I8ZkK90p0Izw77ZaByex+S7P+dQUqKxLNJFlBTXcMQ6NvrXtJb1/zrKUWDdyRALjf3z9G1ieu
oZKhpAN0YzJ+rD1VCqMJ9Ll+tbB1aJvFVmLtYlzGT+jUi1MM00s4mtQvRkDoYvSSVPG9nnTnyBmx
q239NGl3I8bxF+ncPRTEDHqp9H84O4/lxrVsTT8RIuDNlCAAWpGiXEoThCy893j6/nCqb91MpuKo
o6MGNTmREABi77V/qwIVq+/dtGmN82guxwsLSSwSXzOZHhRWZkgVm7MpGkfrJKfNVm8VJ5uBH4TE
1q33tnrptF9D2G+TWl8vdDTlCG4TTuClYb0nOZz81vtWZ8VTcavPozfkHxVrbRtP655s1llQdl0h
eXojEUhxCRpQx4BRlPuQI5hkSd+2w2QT7rCfwb/qxFhb8Wsk3QZFulfa4JRyUBTUz657Hjp9owLd
KMq8lYfgMpMHAJbToZRu6c+rtoEebDWdshHQ8T7WOG9lkLo7awqfUMEcQLC3lTq/l8WwF1rTYLOC
vTOidj+pqKJDfV8Qh6uCZkSkmBnlkxCr7lDohAKDywC9nnQIQrlutmabbYU+81rfXOum4PSs9nNp
3ZDV4MhiBU0a2J32PofZUR+aTaDkK0Hjt1opBxFYLpK6l953c8oymKQbjuc9CEddh3ZWjLtkoKAl
e66ZnEX01RJDqDxW21AGhoBNuvVDzY3jetNXBhhIfpRkxLKpgCwzuu8t61wD/PfSfTpzcG6Gg4WK
lcPpOLB/AspPSethVzhMiKAXWtiAxBT9A/VEZgrdwek/m+5GMohl9a4NlM3Sfhh2rSfLqivkT0OT
rSUOon6WbGgWXjXhWxsJnjo190HyENQc6PP3bvwlBt1emgqPVGD8n2p/ylrRcIfJgMAdLlXDCc0a
Y4JrpNiw4fBGbyy3eftFqchpmKYj3zkHjtr1S/S2wkeQFHAlTFWSuBUCxTYTOkCLQfgSlIfQzy8p
2Fkoloeh98WV3N51g3IbKao9AMdA0dqlVJxj2H5A5p0fiOzw4R4c7OITWpiXxPX1AepGtPUINdTO
WqEerpKTL38wbfvV3kCoD9JtR9nHkByGeGdIiA2m02DumvE99H07SBW7mCrb4kzXYPjXQuVRU/gZ
ir3XNCAOMvMiQdBAzGp4005eDpIfq6lrwayrxlsbz9sKriBtGVWIfwzBIqKBuppPNqV1KBB0Rl0I
XbVrsaIbDPswO27MWSUaMGiAFhOdV9yGHPhGXpyutuqKij7ZSf3+Ts/h55sweuy05KDjGuvG5zY5
6sIu0t4lfJh6eCOzpTeIupNA2Og180o18AmNZ0EybN86htOtiutmDJ6K+MFKgOkiw9MtgqPVR933
V13/VBrGrkt0JxOi4+xbpzAlTirobwOfkhLhsSKHuYjMgxoQKxX6pS2O8VlNBSecX5m47yW9Z1QO
qAvKM+FeyKLn1ASoairxadBB/AopwgTSqwIwbUX7cJhsDSl+Gmr9to5hLdFX6HP5rMT6Nq+KY1Wp
h6W5eDD7TzOJn6NEzPn4BXldyVLtqGWkA9iylFvo4lvOBERXr6Z03lSc2WUNvMlob/99ef9m3yex
fgndWJJw5eusnFGJ0CfF8xvtSKsWeXQza+xdP1XLXKd9LVukSjGvwhhDztZfSlkOtwkdwtqbJteO
0o0gobw3Ek1X+DPCGz96CJJ9PvGCrWNjylurW2igmc+PhyboCFg4giX5egIfHbPi6INb1J20EpJ3
0mZWXXLp6sus/pS89s3DQbmF854ILZ7PtaCaV8epbhreIm1vKvuQsuWfmlCv02uWB8O/LFESjwhr
sWz+ORMlTR3WYiO/LVqBxcJoV7boaHvRyZz4DgbZbjecX7eNzfHboR3e8Ql33fCtvciX4K7byhtS
YDfh7icDnaJ/M1oz05rMTET1E293NdyKRkjV8ti8T6HpqiGBKRXtHYNKHmzwJJGskAfSrouerULd
60PltFl9FOPkLi3qrWTiToJnKNixACbFiGhPACciq8MEZip7C8q7IZzvyoxa+5Do2pWcJU+FAPQf
S8VKy4ZnQ+kVqJ3QxpDjFJxdBPMhD0r6DzukRSqcq7638vSDeIbnhjpbqVj3k3kc0puCegQtuolk
5n1Z380An4iyjmP5q8oIhc0t7U6vTynSqmJ4EyN6reGTinvDulflajPLEPOlhxsJy4vZwCEVqt0B
NEX1Rw5bV4+QP+l8I+TSXWWwVFZ+8YrkhVCZ0g7V2ksS9iIsamJBaurCWsQFJBmZIDqptdZFlPFb
KSCsLGdUOpwMv9ymJSZFn2rSfAKezLyge9HMzjP0r0rPN4pQHRX2557I3tJ8k7uzasa2nvYnCx4z
jGQblsLWOHX27NW0K6+ndjwXLGYFSnlpzA/tFF0G8zPI7wgHtTtyhMdC+mgjk8Mo3erZKKIWekri
PeE4l5pA8RReqNadmShXObqkmroxiIqXZtgG3zjoCKqmduEgBa/MpGPUgRqkcOE1rPUyAUA2RC9l
/5WlIOPNDY07rmLdZsGwqaNnlLqrsC69oU3tjlIOTSKPNgN0I5iUXQiy+VP0l2jPzWTlHmWnn22K
t8uf10IWIiMBlTAeQkoia467gQof/FwGz5H1IGnR0YAIKSVaMVsEBhJyh37m3JdM+5x5JWTbTVKT
pVw5IjG4BSDfTCoCKWtY6SbUAUGfIIWraARl3FXZjDiRSKt6/pXAkdVgynjmOFIH2ZuVh14rqR9Y
5pwi4BqTZL1YgnQiL38XUUHeZ8NOyJkKrXTfD7eW9ku0XkiQDe2wnYE6hUNlsehVTCbDfZp/kEy7
msR6Z6b102x0a1lotrXU7Ecq6Fey3tpZi4dRwEhSsx1LR1U7ZVXjpehmLDQAZR7cDp3gFAMpZ0YF
hrSJlx5NK3DE5FWHsDSLfUn1w6jAoRbtESB/Uxfjppe7fUJrRKWJl5AsV7WGGRRrZy4wEvn6c4bX
J4I5iAnA5VU3UvsrH2u7wu7V6s1aqNTaNjP13greh2Z4Vc0UCgAWsY6O6sLR+sm2EXTHEqeN1KMT
kbSTiBIcvduGh+GyLbmmMd6SFvY8GBCt5rQ2yy9xKSYohQ+u2tYsPC4T08XqQuJuqapu1VNgdZc0
sLaj9QUF+RW9TzpftemJjMPtJK4U+uWlMEaxeJ9IqILGgzHsOvwhIlxiB32gjp5czGeaADmFdu4g
qi6WYZJcR14h1NPimbf6NQSaM8IopRjsTJKVfUQ8TXtXwy2QxrMtFXr70E+kqAEHVUV582vwVbq1
i7MgrCVrfNKm4NJO1TKa9gzGKEJC0izH6tIpWyw8+JrmrV6iUsjOVSITdy24aQ6LkUn9mmDTXZ5J
P8Q1SAsE8ydooaJYxjxMoTy1VMaVIHju+7Rv6uk93qbnzBk37apbDwdUlCugrR8Oj9eWJLY3VV9y
AbSlOQmU5moTiXSt43/T++jGpE45UED2uAuwQ7C/O/nxp/yp5aT9572xhcpLuQydW6SIXF3Ox0ag
9mPLvWmuskloD0DTs/kJK1n25OurAJUsYmpEfn8l6Wa1UPtNJL2r+TknsbsJa9vo0lXfxauw+ekJ
fvO6kJ8RyqMyhDAsXA0IMhKusIpNICDRNlxmwqU7PF9hKHmeNj+lHfz9/Mis4XJUTCyw1nXaS5bU
CHM08613623uItN1Ba/1fnp+NO789QS5DsWTDISUT/6VShKlvajGssX2q4Hr9rJJFPh4C5L9S0pY
Zcr6TvNBMyYk6Kb8gPGrmuJVFB2HfBMFmK8f+qpfqQ3tOPmwdP9Zq4hsewKSIgIN1K86uRGFO614
aPnPCKbfqGO8FTH+lQUVl/m2llFL+8gWg48eTR1BpeZemd5MRQC0eTLHVxGvZlzellNBrr1ij3nD
Sl4f2m4rATIb0b6Jv1S9X+UVclo0wqPgkRsflGfD33fJZ1Alq0a7UTTJRj4VIwXOVBhJynim6dSE
T/IEQ1qfrfpXohg7ay4OY5yc+rhz5PJVLx+noFppZnAoTZCN9mTVtzk0F3mLnJ3vxvAikE5SDfNN
2aCma4jYFkW3ITq/TjnOwBMDGtTttgD/HaT4lT1po0aDbSpnJRqepMRyUYjsZT+gmDFL16N06JEi
Tj1ypYwpdCRVAN20Omlk1C8sbbxJM8PT4AtrzmVgrttIiW25gBEhmbd4zefsyA/XLQpAAXQnFjkW
vqBt5cBNkhdtDFYTdk0Jo24dpieBPTeLw13NLAKVAylTeb50wDXNXAB3Ut5oPsRJEinbODAPzZiv
JSV3cRilaEw2kpA46XgKwm1D4v9UZxsxjL0ggRzr0WEKwynhWM3OusdPdCiC2BsrxBvxvCHJe9eO
pzLr2lVhak9J6j8gxD5GCWy2dTbLepeNxYuP1AHa+WBk4shwmrb2ENJGuAwUoPapigTOVHNoSX3X
Nz0EM6p6bE6ya7UPbSM5RtN99tObQanRrNyOyV1Fk7WMnDNgWyYBQBUzuERgklA85CLSiiJwA1mw
gyBaDagyUSJBBp7F6lcmJCemk/veDI+mL6pIQ3A9xPcIGrRgJ/ZoVdADxvFnjB68aeqVbDZu2Kl3
ubhbMBNiysdIP/UjpS1RKGxVsYHSZndscRc04AenUESGNz8qob8tJnGvQTmHEBBzISK81LZlK++x
8OIF7O6DynhTM8sRg3QrcQeRr1HkquEWT/Zpd0qMdjv7kzcYgm225wl+bf4l8yciYNvocO9ibqxi
BMgo2ladolK7KG1GNcZBnskndPkPsYk+SUgfTLPd+f38ODAK7+JkOEextcPQdw7TbotYLmeImY6W
Ga5zq7sDonNl0KIpFY/iHFCV24Me1viLh2oXLR6EDkCwRpoUDucaUiWqYc270bhwqt8ZZnDTEquv
lMlNEon3Fe6XOB9tEX5nDGU3tJL9GNWo7QViNfza3PtWe44rmhtK7W6Uov+PzVlSqV/jsInCmHBV
Fs7fGIWSGPpyTIS3aQeI87LQGEQhrMN9fvtzovF3i/3v11rg+t+uZbQBd5YKb+Iu2DReux9cnNO7
nxb77+aNP27pagMTqlwbatN/i7f1trslpGNFJcgWMP7257aUb9xOYK2/Pb9l4/ntnuro/z4/605y
B6/fv+ur5L73gh97Wf6mFVQO7cSvGJyNwcyvuIx0iiq9ySum3pYiiYvc3P87LvOdb+GPCyxzwW93
MpHsnfsZF4BUoJ+BiRja086f/M1UrOqVTLqGY62tzQ+X/fa+yP0QYWmAJa65jDw2htC0yvd2bXoK
jnnX31qEhkKFEsFOL5KwNn9yzC4D55/jFI/yfy9pXJl1OfI0RWiW3Gnb2e2WNcpG1oRGz57WmRvd
/TQkXidqL0PpHxe8encmOd4Jauv3xumZxdd0f6zDU+CpmLBszS49AMQf0u6Xz/bqFskgWggU2me1
v7CUampgpixA2anCVE2bshR7aZd6//7yZONvhk3F7PJf58l1VnhYinFs1c17gaxaITEte4EQBiXb
x/Md/qEgQ0gQgc0YaD9M3F2xuc2FGgmK14eiGyGoz0o2pXY7SZjM64xavrMWI2jlqCC9duVrLlDX
JwpeLh5IwthQ8OCI8b1WfXTJfVqeFOlpAR5yP3IGvXPqRlrP7c60qpMmxZts5ltRGxSVv/IAdoiI
l0jERhad5xjlLW6Rgvooq4ltnw56iciyzuD/6+Qd37+DPg3RUfKox6PT65UrjOKRT/NYz6MT90w8
ckt48EGRD8MsrhgOaNSpj9Ii/0EH6+euoQzbKmHe5P5yTSY8pkCWDB6MUU4qRWeKnnSA+rCnNShA
9j1PTlPca3LlmMVbWOn06lJsG2lbHDUrTRzsMkWorA8bBTmrTPyimjkDu8xE/oaevAqoNaLwrW/J
hYqJQApaR6FkuOx0IklwOvIgJCpNGo4MZf+KgL8DTQrJJk5SYaMM+lbO4jMYHH5MZJylllIehPsD
ueSie284d8iPIpyWiM8x1I9quWHWiMXEWRqEyFu32/6gjzeBWLhiTtUrvbpmIe5Vcjc0zqBxxAvR
GOcmTEEh9SnoLGRl3ZtnOTE8FPaSeNSDL7O5bXlmY7tMpDV/AvKTSbwIGtVDVbURoX8Wg4NEbICy
jZJPffDgfjk8vyXkPi1ESSXfIXZbtZByBBmp4BkNO3FzyNUbX/6Ks33Gv5HpR4NsIDE5iupXWNIm
NkQEhyNuAvBRpbsxRRTXHAxKYszuQVVep/lz9EuUn/zsvE7AeJm7orXP6SwVGq9vX1p/dNGf85/3
WCpEJwwUZLZfMXN/rjwkw35GEiC0oacHk53In2N+QQBZhsFKQAPUA174MvhRemm151JDOzvOTtcP
HDIwTLb4PbN6nSLsFtPqTBAQqvD+WMX1p2zcybB/ejXYVVyuFP72EFE0LhZZX6fgRYYYbrL8w2ye
0uakpQl/eb2OrE06/qrM2Skyj1//aqAeKcibY9lHW2rOsWtkiDkS3rblySkKHfMpmj8jqqHy6ZiI
1g9LyXXixj8H999XkqvtZ8bqMI7Z+K6c8oPvSeucYpPVEiCNRgaX7+tSx6HcNz+sk/I3p12dLFNq
G02AP3q6/9z1jIQTgcBlG8d6RxUbbEpE0e70uhRKYDSTT1CODEXqCmfKI5qg4FcK3ffDJmh9czz9
/a9QrnakDItorQ3Fl6kKKrVBsSNng5uUd1JUrnF6XNpAc4ROQ0UbnttZx/oZkR8UAMdp275pvFHl
WJCJl0ppPWuimAoMWQcLx3UJUXSCIyXuyJ8PcmJ+Dozh4hSuC5X/7yG45BohnwYp7Q8RRQkAYpXk
BlEPCAxOTuoR5zrXRCQaz+XeEi/ks35U5rDqav2hSmg+Y/kxqaIae90h0nkdFfJalv3HFINPKd76
6P1q4dziphH5bQW65qnNczZlLvywV8QUvTWAhJH8iGYfdaDwMMnniMgtU3oTh4q8cuV2CH0shGyV
Yu3GyXGY9g1SLWnSH4N4PMpmdukLAn1CiHDDumk1jYoTQn7BTwHJlb488WBMHBjWroz6fafVq0l/
r7GENm3vhAQr2Flff/XYDv99g/xuFsUCSvIZSaW6qF/LJfIsMRK5rf7Bh9DPOv/pDEG88P8y+H63
6f9+satPyAiSsUKc9N67gwNiYMd3/ZN/GO0ZRHdVe8Nev8znH27wm1nqjxu8AveUfpC0mhscbHk3
c4PjRrr0tkm0o7wP3OKHz/W7cfuPyy3T5G9DalQ1YVd2/3meJ2nzn7pO8UfA7fv3pssKcRo6Dc7G
1Rmik9tCKYWB26I316Zp7y2zl7ChaRvvqh9u6psJWKfB6r/XujpClLEp9XLBEhQBrmTPbfVD3PCP
N3O1xqllUQpWjHx3K5wMd9747hJwrDggXD9Wk//DH15Pnr/djXm1lKVmP/axvzw5yUWb5I170Ahk
MuKKuCZnMUEjXIxVxMor9Yd0GnX5t//t2ldzdiwrTTNIxqcZEPHZ9Vu/84+hjmEyxj4hNOUqQyaq
SFheJqIcMwmLQXcYFPinERqnbW0t7k9ycYuKt0PFUEWPoYLDH7dQmSxJd+2xgiefjdSry23NKd0w
TIxEjKrrBOlKKAgPXVwTehuNrjVRGVdVOzGwbgdGH9pLftg19G+/PROsdgn1QBJ4dXZPwq5qxmB8
zwTNjs0JMAfksF98eueqqXF+pfAiG5MOPGrs0CgEtlRtIhgbaNN1Xu1SnbsWKf+2QpIz3oc4dofk
S8XsITeXKkFbj7Gigl2ztIuOFlcCZlOygv3hl5BU9HbjPynPMWWVmfYwAl6lPT2K8Yto3A+orUsq
E40JurN+qjH1SiT4RTrH42qCzmHCY4EgtqENVXtEREaBXSV95iQ75qLgGONWlBEEKTshkW2pe/73
Zevb/fa3J3eFRGTIWw1tHN8F02uSyBGoCxyMS1++hvKnDMb571f7/gP87XJXq0mTEdzX8AH+R6+X
M1pYN6VjeYVrbX9aTb47bOqEV//3V3G1nFRDqYgxR79FoTpuEyfA97VCxQasE9gqXYMr3/73+/sG
1/njilfrS6xIMErx9G4IBC7j5BjiwR58DmpIYkRxWEmNj9vvp6SlH65qXS00VSckqllO70vSXeMt
O4HkyJufshW+XZz/92leH3BHf6iMRhnfrerYI9FGoPHDj0P+9gj92xWudm2loe2qt4KvWQ1xl+8D
QlHSXkYIh0mN3vm9COFej8qlNUukhLhzi6jRERSquPw/+zR9SoZxZfRFi6VNPwuVcmeGcMu5ei8s
x5mepARJIVSnOk8kHvz7m/8ONPr91VtX27+cgajWyfIS/oH0NgSorP3tfFttUyd/MHkhP83K378Q
nWBzBc7orx4MM527nPSv99jC/P1JTsgPP+Z/NNR/bSKkXP3PBa5GjEZNizGZJ74fJNButkEHAF6D
pvwxfs6ceY1GxqNuMvBGe3SqM7pC+F9MCSRM/FQ18y2bSZCTaYh03MBfX21odc1OqqnTP2MI4IAd
vST2u+Hh61oL25+AU/0bluyfcDc2E1HiitrV2xz6uU1iufikbzsa+5VJ1O6SfST0+s6CjsjipzKa
D1ETbxP5oybPBzWmR1yFV+ucKrvOEVF3FK1/DGQR9cboCaZwxLvlWHHsYGJbEnguM2aQmnbaIBdf
80z0zD7dd1AZxGs/dKO+jqdiM0pIHKRW5iDDHmamrt6/VNDhlfY8dvQti5AoVB0vMQIsrWcV2i4Z
nxP1WNSPQuiDsnwk4q86fE2jj6lpN0lClih7D0mzdINWG2EYj0GujHjxIZ9SMbRzECoNiEgqBqJH
aoxcOFF00lHl+K1rbrI22ozVuCNsGIvtjlRkN8tq7EbtOi+Hj7gTNyZnrULIXGn2RVskn0fs9JMZ
J1h8UPMFMVRRbFeVcqOYDY1tyXYO9vEU3Zr9o6q7XVh61CCjv8VJhu6+odxgKN8FTFOVxREJW5dR
J5swLw9TKb5LUoP7Awxr9kySSpqwv4hJdgPrhWmGFC2vFSQqwzzOPqvZxw9p8Dg3RROToDLwYq1i
JbJs9NGLFfMzz4N1OUdrwjZEtnyECo4qVJsQn1Q4EnUMTDRmbts+FA1rlDZjM16ahg071OUtY8MG
lQv5I1Cf/cEa0kMk32icUhsclnBjZO9OG42xoB42JCMuMX1Opxp2EJo2hdZttist0rozGarnQdTv
SxF8BDFpC5IWqxxLsQmR2dqN0LFShNn5GTTVCUoIqXldEVOFWQ/HI5i12ZHDjQC+exIzgYgO1aG5
emoNMns9ZY5um7p4z3Dvz6FI9EyEHpbYhgatNtrA2euidu2jbymGaE+f7VomUdqPKtTGxGY0jdsm
9VqZSM0ie1TTPgJDPPDPp/6w7833uODHqpAfFqeu6sPOqq+SSmSTQlyY6DUoV/3mIs8PSoeElFjW
tNzKU8B/GjO6zYSE7MceKFI8jP2jjBessuTtHAZ3M+WFKdBf2xAakXpFRS4vWGhEIpR+li0O61K9
L7FGNnm9o0PbbZF89Gj2pCFbwgMOYao6IXukwIk9Kl/a8E0Rn4XCa8PcicOcUIz+Lq5Q4IoHC0yw
Sb1ASG1wnlPZbluMVB3Ua6IXB5F26H5k0WunbSTLN/ozCT91bNkcm2HFDbhf+D/fB9K6n5XjULxJ
DIEG4puwfSqkO6sAqBM2ApEfAns1MHHfeLkw1its+BTNS2tQw0uCOkslQSwTWtswNXf063WipIcw
pPvYEraDDC0AiSj9Jz6sgUdOpsERVM2uUsNhDPYGEfmtNa4L0XJNVT1WWuq2unJv+sduqfOmxc4F
Y6aBHU7ZwKc6hDXBKXgFRUF67OuxXJHv7sw6ftpETi5WA2ItTB9afakLAmIgN0VWjXHeWsQfynn8
oAiwTIW1X3IXxgKJHvDjML5qSUxjH6Kkkjzxkjy6LLiQyAzRUA1fDGnA4+KeJKA9Jog1Wq1NY5gO
8Zp7cq7XZTs6/kBV+ORGLZ2GVviI1JXQIhaRBBRdNm66rF8VUrZuyHeRUS2X4UQqBdrAVSrNmx47
pEWgtDjDmYflIVDfhWxZFDoczLodlJbToGgqpfmih+TBIfDytZUe1URxn8CElghkT9fQeIGTtul9
NOIjRxcpw2bnxFWk7dOY/BLTG1EuHLM9StMjnQuuLD3GIeFieX8Ky48qlYmYIwyOw0eJbzpugcOj
5J2wnLVRPYnl2zTfxYSi1toLFdy2KcS7yUTZzioGBOsJUsO7PMj5vdB7A3LMLpbuh8R4S1FQWFX1
NTMQ9f4+5exc8OPKuntLo2w8ybZzc1f2Dw227wHWJVXOdBRseuEptO5jxAkqD7U3yAwIvtRSJOGN
yuE53CiE4Vhj40T1aSnkMcXIE/EAzhrAbhGvDZD4ybwYBJAQfLxOF4emcjKw2VvEo0++N/fquibw
3pS/su5FEBAFDZ5FOFR/E0fZWjPuy+rLtC5zI+xCUkF0Cwkj4FzrO5N/WyJ9TUbXl4B6CaWJgmCd
lSdZ+vifL2b6yKSnCADeJ/RmnI4RFgtpmHnr+aaopbWQejMUxlDHdpZvKmr3Ano5k1l7muqnoTDO
/hKKHSqHBm3IgCoGg8NwVOvMqYYP0mxOVUvYD6HKmBu6JRUpQK6JXLxFTbCaG8ORI71xND0gYuJG
hl4RBjIUpkZwGykg4ktJ70RZ3VjYTujlcQvxiLbits8RRaSpzMX4Ywh5qspXIuVu/IlYBpOnMqPE
rlH8paKnovrIDRJkGHvNboTW+QV3uHhfyO7amEXu4Gh20p6nqvm7XpE2EsuBIpWYBgzHmFxtuA+y
F9DQ9RLAzr1utbQnaH6e6T1PRw8eKlqbQfUhaQidg9xTa9kVso+4fyvr4pbYg03Toz5J3yKRmWdx
9hfCU8RD9suR6JlzgshRKfWHsc9+mD2/sz7hKzSXeQ8LGaKoqwlMDyldk2PlKy9Hr64JFqLMvBZ1
MpbILpMQDtX6lvQANzf9JyzDS+LVbb34lyoy/ac7CfmRVjZeN2Q+UhLibcA/MynErGpEjjZqm0lM
XJhDW0JHllnzofdTpxYokujoLSV2plfTdwZRflGpvA1MYqahjQZDXVdFS2rVQIxB6IVNM9k+zX0U
shZCbyvAtFmU3gy94rRd6miobObyXsIGGcbd3lKVT4tUi1EXHzuqTK2IbWpUPTX6XGQ0eSCuNbJc
0plqmNC/GGpOsoCxUvIXnTTIRiUdScqcQJG8rsyJZBKIkje8Tj807buhJW8kNGJjyTAbTzvcYCxl
+Uaoz3pNTYDFF0T8AYkpJTEdbBD+bLKLk4I2Zc2umFQL4RTO405UXLmooSTfR9AppQqOlAy5YtFv
BulLiO9FnRQ50St7xU4hmsj+XIfQfhmFHCRPwQDaVtGtKUHeSkqN7Kd7jur+RVu2v/GxVg9t72+6
6Z61NdBERw4uoeH5jbHrebZEZm7Lipks7d5z0PPIv8yj5CmUTyV84E3AAtQojqB36wydctlfIqG6
VUvCEEgWM8sOwbAlk5XDaytlb0re5sDHUmJsZQXWRE9WutY4hUQJFFOz4UabChWPayAulsfYDXzk
YfUizvYTO+h8b7KSdaGobhxVF2OKXCvAlbTgafiPKr7L3GT6TIARTbYC3SP6QKJHrM2HXaOTdmW8
lhORonFzkBDKUN15ypVonxOdh7x13dXvuvwqpofcGvciQR1ynD+k/YcYTo45/ArIqWiG93JgCYSI
icZ1UATOWJFlKGAk6l8moo8qxJ0pa7BvpLbPhtN0WMfjNemrQH03Da7riC9BhJCmp26w1pRTY2bf
+aSpNJLyMhnCoavG4zQEN4FB9Inflic1bVfW/GzUjZuIsl116m1EPEismkidbuvGP5Uj7IsV2DKP
alIl8uXYCrOyJBsFjhlxrZnkez9vHHKx76b5XA3BJvOzlVE49LbsaLxE05a7Qn3T19x2H9ik8XD7
GK7GlPMjKQNT6/KZOxq5V8oc7GrCEcMOoSErTxMkt/LAtEoYYkno65JGVkDfGMz2hi88ZMtiu6x/
mYpS/jiEH5IU7yB8rHTeCTKGgonXbAiF2wbUE6dEG4iyW2FgUtB3xsEqYFYde6a06VO1dFRkwZ3f
jptIfRV7CJLhMcOQYmod0uI7oxbWFYxjabyn9TmUsI/LTpQaJd0Pw203TOdUNuzcqu5MUfiVEboQ
iR9pwDcjvUjBBQYWnSGqeeFWyEweEn+QLJ86ozxqMRkjKpuUrDGJs1BZKFFQvG4IVveW1SpQMkJS
oKVTrXX83tjIo7EtimBD0J4nQXhTBETjjg5Bhqeza16E+ay3uluj8RMV8iUDc2Xkl6gTOMmqP9GY
y4n8T/SAIzRHdUNFYYL8+ArqG3urMLK++GwcOPQFbFfptwQoQNnC5/4DdvQN2A49ISIJXhy5tEJd
bRfmNOv6kIyffOVaZy+hn5nHpmaTrmPsY7feFIqtv1vpRtzolx+gn+XfvrpTtICKKhkyn/BfDbFw
AJQimeJnvZbc/kNekkYXhD86T/eEDkSnH1U0f9NbhD2JBFWbkoS361pHnjf/h7vz2I4cybLtv/Qc
+aAMold3D9wdrkin1hMsksGAFgYNfP3biMzqCjq50qumPcyMYBghzGB27zn7dFmZ1HOraSSwEecJ
JQKumGLq0rmMt8P9+OZ7f3+R+teOAgmDtmYyKH3GL7rhPhgNpQiH92oV3Gi3zbl+zyT05EVCnWs4
m63k5UP1GrVe+S/o5b4p/1CjoQOFGNsyCcU8KqyWat7WfjOhjZrV3juQrkvhwYuZuyjg/7YnM9O+
1iIZEDU7abZz1OyxyMwHUINqaHgv6BhC9lv5D+hk5Iez6pbqOniSbJyesI0uT7Xhvxb1Pm97jupc
aTOZQzkN78L+2eQf4aCemihfLgz5N74A3hw8ZPMb9LlvaNQj6eX68E5c12VxoSNAJAZsX2wUz1/H
FyZbTuzO65Ov7JfV4GjYo1riAII5D3XnZ0kYNfp2Z9e3vDKDR7f+pIHua5dhHoyoZqyDqqF9qd4F
cpSix4g7F/4tucDs8lx6DjQKeUmV4ZSK7stsPBrtqPlkaHUqpOP/7JuAbLHLtA5WQ/vvxZ1oYtZW
srIh0DB1XIFH73+edbnEW/Y+sK1ELpQZWKt3yfD+95P86zT7PMxxZu8Yixh7BXWT+c4Jcxmvhkf1
FnreYrxDvZzfn2qYfBW7MCKiEwSPumXi9zy6MNCnWdgr8mftjV7CZmx2Xf5aybyOb0WwTF+c7GSb
hpby8ZL9eVj7aBZUEWgAy8RqZFLqxc6g7Osiwkk0sfWpa7kVNfLEvlkWVYk7aba26fWqEh9zL1NF
KRHjVFIDCjWQg4Kg2oiWwkHsa4cWAF0SsPFHSpcloGeA6EostU3/xi5v7RB41w1yWaGox9qwzEDj
2tVqoCQHxPFi6PF2i+e5RtoXT0ZxqGkn2u4aS8wGPwEtVl1sFXe6NLLhAynMUsGe3VFJM1ra2AnV
d0kVarKwgncrFxpkmVH/AqQ1dXnGcV2599XnxgdvqOTbISO+ybQBFxbRxpqMZynz2zxJnoaOUpIf
vYu8vZC2uLb8/jrDAWGTBqeX4QZG0G2k2hANsr1vap6F466oIOEXSbhqUjsF3BQtIRM6/KWga559
4FkLvweOC2TMxIVX+gAwKVly/hTmRAtnWoXNRsle1C7YT+N5Fb36EUepiLgvd7TXdtid6wM5QmZM
INfMtFUQ6rh7H8W821vLQsWjQX21L/gGUmcy2suuD+D5W4eKzfFEjSXtro2dkhZrFA0LLT/gFAys
5NGpiyVg3Fb+GNOrSL+D+zjo2E30h9n3Esb3RXGoGmdrckIoMnE2TeAM5ZniPgxFtu27H5PTecS3
ULeghIGGUmZXzvgm8nSfItqbSVcWajdYTduirF5wDV66JKyFVbttBwTmerYIMuVCzpQ78Kzt0tLO
RNsvAvbpAzWq8krlFekp07QpZ6AAEiN9RfTzpdDOTbiHUbqzg3sHQZ4hUN7h8IzvS5FtRuU21+AP
UCXsZs/EkCz8+KNnH9mn+lltZdTmdiK6HsKLjE1acRODYsLpsYlcSGbla6nAqjD78wo2XD3caROs
svzQd+XaGNFEIhGocOmpTngRaM+zvzEoD63xnODRT4IPP3+UPebxjlMJRVTdpLwEkB7t0dOkgwco
g1Vu/ICd7DkB5Z/0KSPmolHNjd6q0IRcrBgJ3XVaLqY/XU0DRbwCqIIev0RYTyyjXk3DWziam7Sp
cPCxZY87jBovg3FvJS9BSf8iaYkTvk/wHWNlXxl1sM0LEIooCxV5poEvy/30ehi6uzKEmGjSfzfL
91RMnBaVpZ3TLLTjtQnSYkwAmPhwPJzNNNLAf4ycx1FvNglwECM0VvbwYmJc8DtkvCJfiE5HeNkv
4h5UJHQM4W8S8cGe3UMYtcRYwcwKlate27bOfUMJnw2jPfzQkY4KjUICejeLxzE1+rJsAYXUKeIz
ZaLnM7rhc5Y2l8JKlxU+p1CjPF0GV620vb6itgk8pGdhsRUwRd1+AMweYsDhTfFEUp2bbXPXZC9W
OO5xBbCMnSnBsBr1D1OwhdIe49G8dcGaU5jwZNqvtA5NNvW8sms8h/9l9I99F2/r1qS3fWejVCjq
x56AT7dVOPweOjVYKWAW7fGtgX83ZBKk7VMo7kbjqs3LZQwwJvMf1OBhUK6SSlLci7fSjZHP1SsI
K8BjkLrLCtZibr/oFdQTNNsYASlzx8vK4j0MziblBv/aYixekr5bGGq5ilqMPBSzQ6IKhXgewxsd
dGMknRmxwn0SZ9KRZ4Xv62tbL+510Z3zmZsdJZzeMboJB8QLtwOwrZ2HFwaOGqGQLoIiVxvcXR9Q
CqFsVKQwggWkdnadatislbFbVKDzLAlrVoCZO1R1jJx39MpYXOdD9NR1SPTS7DKL1H2Bj1gndhpR
iufyodEJ3VCLCRdtupEtqDTcX4kwDwoHy1G5LgWyIGV4dvXmqhOHVj8U462rv+V+h5kXUzATQ9rZ
quCQ15up5zOR/QrBZPKYol71C31NubaHVz+jOmMOkVFiXCeGc2N2Wrssa6ZJybm1DTbBhHbFubKz
BHlgeDVVGDgVwha5z/FNJDhtD/StWHuqXG5zE+leDmjc0g5WAle49Dd4iGXjcA6tdpPebzLDOCsT
4uBiZWcREGi0b9VQnKUj3BDzdVLCg+kXW6Ww1kN1MQuAXYDcNiQfG7Z2znuTVSSEJnyVqB8Tcniw
aeZh4g/KDkvdeTm8Ju1ByQWtOgDiTrKm2bFKjU0a7aoIsjvdvpGtesjXQsdyWJpnU2As8pLkD/fN
1dY1cupGnqkB3DBrWvUt7PWG/iMesTi/FejwVdjvinwvyxvLwOs5vfvMjzoGWzSpb0F4UYSXaXUB
6zgYsIEBLejt9z6QhIvuMm7gGFxNfbFr3WI+k2MSGwQUNnNR23SP0PXj/d4VTf1SChzNYf6oShba
ml95Mp2Vj4tfTgr4z4ruTsc2uWbfQVtRhPch9YTEnjwlv5fWtAwGf6eW2iJJru1zWkP4uzYJL2Og
gTQwk33vUl8sjJ2NtTIsRvYR1DKjMds2hb0NanPt9hmgmNvUjwkVCC81qPWsJodo5u8p4W2UHKLR
39Z6dhH7wzYIjMtCiXdd4x5sGVz92nn+FTJ19edp+SjV6ug//+f/ZsgVJ5HfNuFziNanlKuztn+N
mt8Trn79wJ8RV6bzh22TCYirClX4LMP4R8KVaf0hhG7ZNicDzgbo+v834MpQ/0CygIEY7ItqWo7N
eeSvgCvd+QMDjgFYhZoMkWwkZv0bAVefT5K2Srw3Pmxi5/lNTDLNj849SHVaLWsJTI44DdchkZf1
VcN2qqMJ99st+evl+D1K60js+udQBOwSu2Zixga59vnQSs3H8J3R5DPR8El26TQVq0Hk56lQl5JJ
GrPfzPIee2WBsuL1xOifDwvz6LZJEcfRbXTLX63tSVohL9Qo2GLXa8/ttcQm1RGpsqIm2WNxS9an
tFZHB7E/h8TjhonGwaWtHp/3aPqprA8hePu1gb5iWy97dlhes5i1XZV/Xm5OntA/Vx6+DPnl7Nc5
WR9rDGluSuFRw9yjYDE9gBjrapF6XOSNuDtxZ0+NeXwMq+sALgVjprtCO+ivM2YRCIzX7urqgD52
GaxOnThPDal/fpUQkPZhFEe0lcdupRnEhibxw4nL+u6FYYKplmYT4qwdFyPN0CztVk9qSpGL6MZc
pqvuDXDbxt5Ez9VC3Z56dkfFub+eHXPQci28q6AKPl8UXDbsU/OzK/KLAKkWGWXVjmqksWIPttiZ
d4RCGaASigtX3c8l2NMVnnkK/rMI+utXYJaw8Jgmv8gX+wj7rahSzQbhCFTVAXN+0R/GUfX8GIUK
XbAof4pRMpy40/PTOh4VwwpoWIowED+PisxpitwyptGwIhZ8PReZkyV59Dt1BRv5tKL764qHjPm3
0Y4EpaRZ2YaRIkmAabSqF8nePgtX3SJdLOR5vQN+FJwc85vX1XZsMsvFL1fose5NZwekKjFDFhP+
dahDIOBP3MNvhqC9Co7EpMBLYfl4EpZAtAcbo9Pk76HVg8GafT5RuIJhuHev1dVpjMeRWvLX2/Jp
zKNZaOS5FRVlywxZRK+Aq5cdCW7cSpIv3sOtit9qedp1/d2q+mnUed7+5pnoLFy3fsuVhrvhaVrP
Qk0KFgsEbwi3YYWeqgzOb9/R2/lpvPnO/zae1ruVEJKrhMiBYlbrNs0Q7NrJX2f5LhiqyxNP8pt1
59N4R8tAz0Z11GbLWrP+x/XNgWeAI40lOIuTL+dRofXrY5wnzG8XWHZa448GA/Z8InaUkrfK8td4
8/1UTq7dJ8c7mu6NNrU1tND5ARbOr0LyLyQL3K1V8S+MN9+v4+eHMkF3NTxpfPuPZoZd5IqlkUq/
qsr2wjQVQh2d61AOJ2bgL5jd8TimydvHRs7+ipLVZeFgcg0BQqTEXhlApsgSxLZQN8iKMlpOizh0
gX2zFdzZep2S8QDiMAzIpTHq6a1xTX3ZtdplOvGWjYDsI6ZPjvQuSQ9ZZu0KgpEv1Ljrb7V03NfO
RMoWplZNj01CDFFHxUaQbcfeIK2gBjEWlTnF3jmhC8Yorsw0H9aF5rC3yoz0ULT6iRf3u/s8w5xV
ljo+wMfNliTplaHoXJo7KtBYs01ejKZ5bGDQnNpIfjMjIeyYrHK0WaD6HM0Qs8uGJCEQgU1OO+P+
MtBUu/JRv5yD2jmO6et0H94YXrmR2xOT85tP1aehj+aKlvaGLSuNj8cLdKuttrV+VF7naV5G/+rU
BvKbNd2dM5dtgmzZox/Xt4dGtbpoMvkuktWS9ygiINL8/QV98zH8NMTREp7bmaOhGqlXCdQxQXXG
h+1JpiYBeX8/0JEY+9cq4xLhazI1XHpWx9PQEEXUD+g2VjOLO4RNOFAN2lTSmxe3WQOuIRa8Dl9c
MAI099enep/fLTuffoGjS03M1OzRF3GpNB9XYj1zEqIl6kLEistodWo7d9QU+XrBR98pqRW18E3G
S8/n9q6PcmadLMmcWURX6gqT/ya+Dk7SIOaD6fFyxxELB7CB/Zfd1NHkcAR67Ram0qpfine6TPIm
jmEDUGVZACOyVp03788RW9gv7sZam1t2kTuyZddUVTzptV7oocdTnruPMlgMD9EVvb6TBKvvHwYU
NQ2GGi/4sSFxTOiERapbr8Z9Ua/FWuObU3MaXP9r35xfO6yjxZm78s/xjjZ9so+NNBh9MFS31jWB
DsZaviKUyTzSa7bKYfK6a3Pd/azfEZjyOigrsfr79/+bnfWnX2D+898+slqelno58QuYm+GcyIRt
uy4vTttJvjlkc8KmJjBTwQzHdI8+rplGVkPSxs2vM6e1lEQDrYk0YIVSt8Ow+fuLOjJn/fWOg+XQ
bRNp8a8qxe9XZUyuJBskaFazu4RyFnpaSvlETK4qT5+ln2mzbjanfCRf10V6+YDw59IJX/bjdZHe
aZzkZK+sKgiENhXmyT1xJJlfh8+vy6zM0MUcHYDR2T16WlFI2TzvGMFB5anhuEQhvxBz/KdG+VRD
imV6J27l14/a70NSLfj8gqhE2XCgZchmne6svbksmRQk9G2ZHpt5pmbrcN9uT+H9v71SVzMox/Ac
vyhCtDQvJ2dOLKs0Y19Lwp2KHBUwnvP7SC9XRi69VG1OvTffXSyhE4aLgIGhxdGerDBLoGIlixQC
q7W5n71ActmduR58hLWzMNdsdAEknDJbfZ2Ejop7nf0JRivbPrZ3xS42oEnytRP9DEQmntOo3cWY
xwSKqPDHELe5oU+0jHn790/3u7sMHdqA089E0dWjbw8EbVRdQc+W16jNreKkDz5hdCKxbvQmfOYZ
GCQZKieWHN2a/9mj15jPAMEUVAs5XR8X94zQ7ls1jeFTNqLduWYg79vJdFu4w50Dat1o40etks5b
345iH0VErRX6SNNoRLVM6K6+02iGAX1xSP9jy1XtU1/gagLV53Q3udvfVgmooUi9Zl+cnkn6pRY8
dgSy5TmiYCBSmpafdVlSBDsJxaCFNG0rl+MwOfgRrBT9poCT04UBAFpqkG5VzJ3yamVNeC+kDuk/
c8jPsqU2LtvAnYNxlHczNeKtH9l8vgHwLAIx3kCVoz9ZE0HTEM8+Nvrc3A8Kumaw0Hpg11ZMM0bt
OjKrmgsl0s79qEa6WLvrpOivlCB+SE2aJ0pUXFECoTmUqdqae4v7xe4BkjTrSFHPeY4LRxqruBq2
JOrcWr5x6dj5ZdLrN62m3sQ1HmUrFfsqo5bpmv1FnE8vYR1f+bJ6Tn31Lg8NL8N9EDT0lHWbHnSc
5ZAvCwinjjNvm/2dU6U/2lq/KkR+zScNFl/2Q7dBpiowjkO8QoOSb8LEJQmAMseynoJXqwsvBTD0
RT7U2w4tO4DWQ1pkByNKgfzY5yaSUtpXnj/KN6k0HCHap9zJ3rWC+pla3AhcYAGwOOC97bXaiRt9
cHEIIX8FSat6gAQ/hDPupUE8YZw4RBPIwEub4gyd06aZFPqFVbaZovqpb5yDDe/e0mfWbwyguiky
2PtVyaMK47cQVuwq0YZp0ak0VpBD3yl5Ga5Go71vyBaJsRM5c7iWElkBrU+lo/EhvTJVb6POlIsi
FLtxaglDI5pLhP5VQuK6IsgL6Qwfj9CQPUmlfCJt5BxiB86jDL9aqpqCJmSAvJSGCW+WbazSOCQI
Yqi6lR73j8kgjI0mExs5dHJeVyjU1Ky/pFR3jhXivM+chS6DG1Hltw4fvEXN/12GvXuQWFYWjd7T
GyK9ws8JljWUXlm2KqLMPF53Vnkfm/RZazr0pBR0C1s25F4Z8T6TKHtbM3ysG/3VtBrHk1b7A/f4
RShV8+Ab8i6Io8cGT63Hw0k9tWqqC81ucRwK8aTT9CFSFkFvV1OZ6AKUMHqGOCI1BuIHkXMvi7bd
x035pmlFiWxlYu8Z60RAkV61CXJuwpAiaW4Cd8strzYjJ9tVPnXgQYuzMK6dhYxxJyjB3F8LRwI6
GoyAtk/mpNvk2YrjarSRM97fMopmK/M+8EwB4ip0RsML/Mjf2cQqL7KRHjouGwj0ZCxw80Q5rjt4
8wTljP66tQtnlZpt+Wc/6n34z+CjuPpzofu942D9Mk1/WgDpuPCJ4dxByhFk26Pv+JjYJPRVfMe0
uEuzrYiSwWSz32pzlHfbOuRSm3V2m6TR7eg2z8OUv4QzgTH1k7dCTYSHHJrU4vwtNtD7cITYJ31x
ZRRQmuxGP5eiM1bWQPSZZexg3NkXoht8T2vtazbo0ZbEz9JT2cIs6LFeZFb2o5gaOul+e9Ca7n5w
tSuaBFcd2U5On5H7rpNZ21rekIb9Krbz99AJ48fYNuq1X/vFWsc2t9JLKF2NqSUY/mqXePjajohX
kSqpa4nsHsqwDS/H0UKmIKtiU1d4Hd2JRK+oJHaMRiaxqBgMeRMjHAeieySOvnussGl0aKqz8qes
mi1RdT84zEtSPqef3ZBCeyo9MyeFrXY8kWkvicy8HMW+ZqcXco4+M+z+tbZtHHnslqS/9lvnOqpm
MXeBb87Jzbcib27DkpTQqcMhZfYWGb8EP0TtlSmTGP5oix1T8UGlJmr2FAv9UIOTLujzhiL7SR7E
rkDhHZjVmc/KYCKj19r4jCSUjbChyvrFRRPPqx2+HXRXhZNd2JlLLKQ73OkTfI6ugYhm9eZ2QFnT
y20cWe9SZ3WrDHel1kBNo3aV4pzsSdMhLnPX+Oz6IijkZY3boikWUWdshPrIh4wdBEbi8TrGqKcp
aL+iVx0vfasm21EQSSdwKgZvoTOL8EHPWoS+JY11k5nDbcTqPQn3rEmGbSjOnSq+8BVnICAnRMHd
b+rszK7mrE8yK0XQbpvc5fcXZ4IKYFfWNwFYIL/+GbgIsu18XWRAXMhps2183WOyyYAoLZxGeiM6
JILrSbfBtTg8+uxki7xfd/Y7rfyNwiIyNJgTXWYrsLqgZqMHqConQniqL+NcsmDNvG+caCqNfFVE
ZwmYVCTiXjYQv+fim6jFpixGouJu0/6FY+edMH0vn5TNhKifeOaFH2iLDj1Mn8dgyK3zTt+WwZ1d
Zee6e66ZZ3ng2/h4EIH0xYG/eLB8F12Etmx4Q+riKRP90mIxq8PE88lSNScd7OpGcckmb8OFILJa
UaqzAZUXL26sELw9Z1pSG1PwDBRq6/kKqjGkNFp9EAPQeTY2NUkLfhoSAZjsfZV4YP9NGaZ91ppg
SmH+fbDpITIFhodK1C9e4sZtHyJAdyFpt5EVb9rS8eb1AHQP/sbSU3xEqUWMgM0hzbkkN+ceo+xH
G5kkxEETpugv/R9uZR8gm5GQ89YmBZoWUqDxAhUjpYDyocBzIbA3oqnwmsFZskS4KnUDeOt2/9GE
6qXrACBq7wz0QYK075yLEnm0dZPsruT64yR7Gjnnh+VN1GtYl186YNeFO9xCh1m22MCiMNxE1D8j
MsA7WVGeq3bCQEIIbdAiAleNH8Qg1wbKSFcn91CqH/WokwRETFU9kUWjlY95Ui+aQfMS0WB2MS4t
nbjuIrCxacBra7vnGCyicJjjwlDI+ZGIHN/qbvgw8ZBWuoo8AwcyCQp9uDcR3al4lfKWgM7pvMiA
11WI2DJiSi76GB1S1Sxj/7WfQ//K107Ua+lcqxXOxwzH8d5GqDgZH5o6eqHzZrAIxsmLHotVqsfb
GbrnFpcgF9OoPYuUCD/hlV+byBfbZm3EwIL9cU4FlMxK1aH6gEyJc6U463X3wZpVf8WTrlc3JlKY
KvIJdan2Ltnho2U/IQgMVpEGdCwVu3K4zNkbQprf0nyuVs4o7vUOB3hZbXTzpiCrMgIBo5CJAOr4
iXxcz+6wVCLUPAsD9c1lEiMZhcCrgfKKt7h3t43aXAyV5LtNt3Haa8QhprH4aZP3NaKSFPpHjyQ6
CbDuqgAOYxIipnG8ThDAFVG8SSb1TkvJnEUAp2Nqiq3nKXJuesvwpqpblz5mjnL4aTS5l9e4ZBBp
DqX6wAYVOiWQXghk/TLXh1Uj8r0hi3WlNgsnemrkQzEqh74ablz1vtRemta/qK0OnuS4qwu2jxVb
9ly7lJhSArKpUt5q0MPL0L/NyIUanKegC86LSF+XUbMhg5eI7eZCl/CVGu51r1R4a8f0PEurHv8X
0TSUxbdl2h7GQR7aOQSzxLsw9BY8kZlQoZkPuoUk0Y1egIXdSCfHdCsD8BWpnBaTSz4TXMx2LfTR
S9vurG8g4+F01d1u10hMNkG+Uxx8oHGabLVMI1IzOcQDudu6cQhUi2NQCcdSlpq9H4rxtUrQrZk6
wbWxoD6miHHCGh0i4xMBik7RXVd689rmchfZ6ZVgI4BStdvGSnQXNZOzYLV/x6BkvFdyYHdvBjoR
sJq/7KRvtHNKGR8LqeiKg124alEK6JNN7TCu2aZWXRbTE40yxRv8oeNNbOqlVc5sFT92zuOpA/ap
g6yYMAR61DU4KdjxTpM5yr2+OYxmU/Ca+nf8vrsKCd1aWM012ZLBIlZt9B5jAJ/PIgpv10rHXSVt
QyC2qwwwqPGnmoNJrlrI1qwo0hVfmPnetCp+REHprFZWeqJau86vlIUd6+g4HCdsX+reTg4aMMAf
fhJzYtMgVqeBdtACUpvzcLoc3P6mbBW5kb7a33YuYsBeHextGOTA/2wL8qQxTiVqsp7blBQfVjqe
uw3rdmAHu5AEa6SmfPcnTc+cjdM0sbE0KxlYtwG3uP/BNzG1vD6zobM3bXPVZhMw1K4X2QEloIHl
fAxbGs2t9Em274PH0a2ca98HbM65mlSlMOpfSszSXqQNcp9PJpFvtjUrruOJZr3fxvm5mvTawW5l
cJ73aXLlhnp/kZsFkKkoNJKDYilMIFdLyTJLivGaj4Zs8Hkb4aWZhdO55YbJeiKrZDl3N7etUQQX
ZR+Qoj32GouU0YxQ9oOOo2qlme4FLyuKzSkP9E2mBrq/ddrRBrJdt9U15/fBXuidOp4pudVcaV3j
XxjwCcmXqavsIq2UD10f8vHD6JKpWIsy98ONWxMAWCBS5WHHVPH3VlpW00LXckcselllZOpiexve
YikOwhhfEbxEyiLWTIADdKh8XLOV08bkpzX9hHId7exgBfVFCBOdAFx19LVF5pbBdd4r0M9VLULl
nIPQf+zqQIJerSN3ExdDdYJG901B1HHpvFPtAVhof5E0QChxY83JgcnnnLY6an3nlZspBJAX+a5p
WqR4aSPXcROQMqMYZ06ctXtZQFv/+xLQL+jlp7MIJTaXvT5VUlRIfDY+F/iqCnloZ0i8AVoyEO9o
PdhiYr61aIblQPyChY6GDDyi7vthzyO+jPrRvUg1We9N0skTxNRGpjdrK9I1z1Am19Ps4Loocnjs
1vSQJXWwDCcAFFMET7UN+12SJPUW5AupynVZLJqweLOD0tyHk/X891enf63JuiqaEXJD8CO5VGY/
X13TOnpeFKTaWS7OBaeEQgeH3X3Bbc9GeQiB61i5cpF15usQxddGnPaeoyk/mzAg8MDqrNdkiOsr
1ATtGg3duVmOV3Vm9jdGWIhl0Zl4DoY83LWh81IaU7wmVVM5UYP9pkvgktwqNPQhGMe+eABzEImi
LCfUUpEWUfkR/bZ2grpctmGBeliXHCVas3iPNbZ1RahqC82W+nVf1PZGKkZ5jdsWqMkUkIQQKyQt
Djgb8DluVSNN3owACoVehfeTlt///e3/2k/BIGVDHMeiSaebpNvPt38CoqX2BhLsEdy56hG2fAHO
YaFsMJiuT4UUf5VgzKMJ9HqOobmO/uvPf2tmqIMTEW+Q1ZT9/U23K/bzvnOVULsdObYuT5vBvrxd
RwPOf/7bgG7nK4bupzXgGmp55o9QnuKWfV0njoY46psFDpgP/DVzg0a+YsRcw0/BvbGcA3AA/5x4
XvPz+LQYHI121EeWWtsWdsNo3boWaFiMrXMFlnfWeBSr4Dlbn6JhfSl9Hw14PD8FNhOnmy8P63ww
JBxDegwtGagFTBTRLTbJhTEmJ2bUt6NaAkkEK4KJyPTzc7O6DH1QwXP7E6iWbIyNua42p+r637+Q
v41zdDu1MQT2ETNOvyck4SVeKUtjM9D0apbJmizzU4/vS2F9vpu/jXd0N3tInGLeKNG+tPblGlf5
cm7SEB6G2PGUjXW+SV/eld8GO+pdgkAoDW1iMCs/i6rXTnu2YEideCG/dGR+XRG62Lk1b3yxXptT
F9msS/OUHj3tDkeMcda9TVtrhaTMM+4jY9FcYzl6/Ovq/i3R+GX5kd821cdHc3gt/2v+0feiHPHv
hc3/fP5P5OZ//cuzCPvTf3h5EzXjdftRjTcfdZvyo39WCue/+a/+4V+y7rux/Pjv/3gv2ryZ/7Ug
KvJP6m7e8//3+z//SQ0OTomotvz1+Cf+lIPr7h90YzC2zgg8V+cz8w85uOb+4aJQEGRi2JpuqrPf
MS+qJvzv/yCQFRG5o80NM8z4Lj/9v3pwRbf+cFUbeTE/BC/ZEe6/Iwg3fskt//m+CdCrczSXqRPL
QaopGoLPk7Z3moBCc1YuRtt3JpirbPLoCEYiu/dlXNP+VEa1sFw+bbXTXvVlHOEAlMqokecaxOkq
MHDBHrJRL5xdJtteWaltlpDsFBIne6cHUeg/aVYvpz2VWBoWpazZQxeid36MDmfoRx/XlT84JkXx
2UKXUqpHtiSsSYBZSI0Hq9LU6oDaKquXbOFpAlWOW+xViLFi4/QR5TA9x9B/5jc2/kq9Sv2KCsXU
yrVr+AaG0TABdI9k021XsbSKDraDGIUXaNBVQP21oGRNNYF/G5SWveu0IbDWmqSJ4/b1+EHRM3we
REGVq+GoRDiODWzmqS6nXr+I1XaYia/sAD1uskoqMLyxgRDLHPhVNo1dReUonug1ci5yVrXRFhHg
q1y1yZWkwbJ0zKmh/RBL7bYO2qHY9XZMWahIqo7Kf2FgVLRy17izlbDsHvVaOtu+LfrcS23JEOh7
1Z+1HzePttbXFAPHygd5hG3P3SZNqzofVVOm9muUZqjv2eT03etUdILQI8KFw48qzNp8XMYdHlVa
G4nSt2+1loTdJqPFgWUtU5yYk7HUdKPbheXQD6R8an4ndyKErAQYLB/C67S28/aZPQsQl9HUn928
m8RinBTwaC123HILMiSh0JmzXb70B78GvG7kYqofYlXHsFMJnoWvtAaf/KZMcCeZSfQgw3rcxlRC
xCJwxqFh6EnWREIG1Nb0rJmtczkdwEPmRpPCzYjJdBp8yu4pdNEFOpDxhT/Ofw66Pb4nQUj6aRPF
4OXiqbbqy6CdzwnBkJO5hI8huersccCjSxzi7A/VzX452BqJhGkxQ4RTRD7PaZqo/qPMm0R6kTPZ
yYVhZzX8cKPQnTUQ+fFeUxsXRU7flhS9TGlVH7GrsKdMB6csH3I1LPVi2VaJPy6zFnz2wneNgY5o
3pODqika0r58SumF9m3VdA/w3V0VEroeO/uoEXIdqJCPYQC/xXE7OT9KDfzQOUGFv44RdBJ37G8y
cZ4zW6DaZaNNnGJuRhMOOyOIecf9KTOCn5mkZk9zAgD8ypRjkOyS3BbVKjRzBSayz4dH5H7zSuko
fIo4oioAXxSTzBIRhDSvGklk5cbSIpfzci4j80prBtkB9jHEcCb72Ztqg7rRgObxyamW6qj6zabC
E6yuy2ZMrbViVHQzSxtq3F0aVlMPcagalJuhjqtya2JloQaZ5K6CSn2wRmo33aCVu8EqmujFLB1j
2EGOxZ/Mk2zNFZ7u+uX/s3cezXUj65b9KzfuPBXwZvB6cLyjlytOECQlwSY8MgH8+l6g6tWVWK5r
1t3xoipUUonkwTlIZH5mf2uPYx10K1/KlBkrlWF+5jvzbN32psC+eRVkcWTcVmNgcMJGXNaJwTpV
/9IoGVnXqc9DuUK67Y6XOba6douHdY7DfZ3K6XM3Sr8zV5UlOJ5IFBJH4JfFJOvZSpPKOo2A1x9n
KDh4DJO2Y9ve68DYVIE105+mlXgyB6rujIAlnTFD4sFRmLqG206oT0w7qveWMcOmctCAYpZK1Uuf
zCnERiJLOubFnFAm1dboAOU9CMNqmPLvZ+tBZ1EU4gsDampVFiZ4tKxf5jqzGKXJLszJdfcK8UyG
fZu0w/WU6mKCU8WTsE4NXmw1FHkO8KdsMN6uVA2qZmC/SQ6Whii7c1Ui5qeQGrenT5ZrpmW6LRUP
TXOpJUICj6F5JszM4BBICIzGg+wSWZiwqetxgnlqlbFL60FMnQo+Wk0yQYz0CnavacCK9y6aPfOr
I1UBLtIrfOvDCMkOICfOfmBvZLUICNxAfEvL3r/XMmvec6DR5/ezAklokzjYjdmqSRiLTIbYuEoQ
X4gNnTL7MWTimNMkzVz7obfz+D3VovoDTdYQDkshWnUujNpLN72f1Mzje6zoHX6r+AM7RYtgOeoz
J6DJPln1rg19Se29r8Z02HMqzuZ2JqKY98xB+npfuaMVnEnXg6cqLxUj63Vi/6pP/0cB1P+fU3cW
odFfhFlfy/SnqGz58u8xlv0OECbeW5CGA49ihEW0q792/X/92yCMorRCgBMaryrJxbvk1yDLtN6B
5zBfgx8cUL0lW/l15s57Z9ku0VfAKB5tXNf/RzN3b9MVmwGbRX+02JEaoLKXC/8xnbWl01R1368Y
RmvxaDEPcv2yNECZYFjy9b+bYHid+vpPRMf4kk2yQmRIPEftxHytHvyQPrNd4OaDoiZD3e8e1Dk/
Uhg4/WO72t+/0JsyREXlPel5IeOuPM4bezMj6xzQVVIlRs71d5rKtxLb372vN5GqXzXC7dnYBWKu
S+2s84P1taLrsEl2PoSfpH9ZwEL/B+/zTbb0uxd+k9dOQctNdeEaXCXEPCvrxJj5eTF8VWtxpyh/
ruQxO9CrPP6wwv9A0fBHK+enO/km0W0Sbc+lvdzJ9uiln9EwbxelpZl+hhmx/ft36rpvSi+8VU4Z
kguUa1SWAPH8vFYTwHggR2h6tKVNTkBI5KIjtrNGAGwwmVURuwA/z12YGTOeDQZwkGnSUEuKWIT6
Y1KnRUho5Q3fcm1Pe9OnCuio0e72llWnS8F44SMYRVCjWRmRC64oLE0f0yR0Pph1bZ50oqqr0S4J
iU2+qr0ORs711SS0D58kZaQ7mKrgQXSOvqldI74haTDwZdDxXGAxFjTWuR1bLwHjQcpzkIPs7nPt
zAzadwNGQmHetJh2d+4E6pDtfNWBCMajKgyyK+Woqb/vkn546bno8YyeK7nOwiLetGQ3+xQ5COhh
TvKsH9x6IxG5w3lzh6mg2W5Zu8gzsiNdMmfrB5P5PiuH9JSBD6SLGjNTN7jJuG9kaGKl4NpUgtyM
/kenM+tWyGoAW2FFwd4b6unTWHnzGe1eDcS5MzYegYNta/M811odQajKrwi0sKDEaBNUXJ+/l15h
PsyoT3CAyk06e5xMwPjbURXo/5Bw9bGpHqpBq72hmAc3BBrBuhDq4PmN+w1FpPnYIJ64IsrMr2rm
kjZmOkw7Ri5hkQqo1tk4D2tKWRzJFHfDQ+VX/lHPTn07+p28NyBMX82ZGm+iIvc/QEY1z4Yn/eOY
jhzfKnAQKeGn0KSjd4rVXJ0w+U6OUySSJ9PBK7bG9IhosXA+VqmkDz/4LV5Q05TBiuwwZ3DrCs2J
mAhissqZMGlFvWFuAep7nxy3dr/ZmQN4XQVDbANlzYpmz8fjVNvaslirGWC75jKLjiBOViMIC3ZQ
gAm+c8+bzYZdV/u0YAEbmWtFSvw8uIpMbaSj5PC1cy7BZ6oYwGwMrXvbwO7FPJmIfC1rk0ZzZ3fa
3jL4V3z1WhdxnzXJ2aZNBlN8EyYaGxlMRBqGOgVUul04Rv6jHWWIAw1s1WhWmUdllBbam8RpbFST
zsyy0R0ebl5DVHWqcytRB7uXzZ1RES3Lxs/vZsuFV1LigZaRYA6gsqUQiK2C+pQNiT9tDL8wkJs6
AKLLYIi+8XmPEFer3DzSO5bn3Goa/xcMeZEwJIPZz7vaaPzxQ+XHuLznfgwGprf6LF4PXQWTPDTS
EJ2oFeKoMvndLw3J4bGWatqmuaX2TNHiPmyI0XmvlAa7mya9QrrUS2ZMIlp3x84YhnAVK8O8MUYk
G9ANC8rYHO7nvu6bz6UBqyecPOeQ10yKbrwEHzHwMT07hjc3IZCEEegI2PvgefCEjY287+Fz4xmw
ecImrwC7l/3sf8pSo/zoODr5SCg9rIMJ3Xqd4erl9Z/svmvWpD3FbRYM8skF5Z+vLd2k26nRKRjz
vr/WoVljJVYhLG2S3N/WOm0+Ms6GIiOrqva5lOlIU1NP7XVBjWfXepG/cvWEqWITd6u2drHowg5G
fYVkLq690fY/KkViEOu6eKqjPrmgtsxoBs/jGhO1fNXoBNilE4NfVEgLoiAqNwBi8rOPzGqtSSgO
XuvhHwi8l0pCQ2s4d6R/5ZmOPvvjBCMi5qudonROZD3OoRcVLqSx2eJNXAS7IFPDVe237bWY3fyM
Xs6+6NCn4mChvdBtae2jMoGsTQOqWPGjBlZxAThDqia7nmneQMAa8N+25yjd6a6ZroLYZ6ZkgNbj
dtr7KqDyMlhYtS9O28dH4mFrz/O5XGw9b9s+HD+2A5IGJA72hvVXFtvaMdAptWGJP4HH441Cx3Mp
tQxWxERpEFXTtVOkLXTQuoIIyyt5rRaHpjbqT9kgBPJRHW1Hw8/f55OdXxe1IzYK4+PtMGf1lTFV
zBcJRamzk8M+ilp51KaD3txw4phs2MmOBc6Hq6ntM6gtChv30tYHd1xcw6PAgdDsJu/R9+HJ7QIt
MWdBp5rRv62ynPQcx3O8UZVfbgxyua2YXONBT1qfyt7KbmTTRs9FCIM8n8uvU8ZnlzkIYCYdhoeo
a6klSQjhbSfd/VR2ILojTKXtNvcuA13MkcUaFAcxJVTtSa/ugzyysTH0q9NQLb5Nbh/dyriXn7LM
9a4sX4TPc46XgHLM+sXK8xZjC+yBqoJZm8Io6h2bGY5gkzUdycu8bWmZ45MKw2IndT5vLK+3j05r
jJc+a/LHmcmIp961aeY6U+o+Va6C5VAkVHSMiEG8yE8Wfu/wXqq4XrR85UZlQA+6HsJ82mr5JZwT
73mE5XyOu6Laj1YdbXtC1jtcdxIAOZn/tWJkAHhdiLxu8gq9GwMgNWasyOisVH12g0Ju08XzIGwC
f5fYOqb1bvpnXanm0tgRdHkE25dmzpEzUD/kdI/9pCFoKszkpkR/t6rUMN5kVeJdErpp9PK4ZtC4
dQdnENPiTRIgTFubrUj23YBvwRaOP3pL7fPWClfxW8qaRvzQiCGFmJN2mDuKJBgRKgHfi88ecMbr
oB9tOe9mdjLoZnk5R8cyaK3opqvc1Fq5KkDY5BcIj3Y66dpnmM5yXKEZtdwtthdi2nrssJ+MNnbs
XVCGLP7EVSrb1HhWGB/DCjTOpgI3lR8k1CUH3v4oQThXtYnIPHAbMAxRn7JdD0WV4/AZUJfYlXBx
0bspgECo87wP8Hct6LMi1p7zIhm4DCGwj+N0UVk+WJsYJcVwTM1AqhcrgB/6ADMBhxOb54fWkcF4
edcZN6hIXJD1fTqerNjAWdlxqlvhWQiC7V7LY+AlCvePeb4hPdNXoW3Pl6wIxz1ygeaCmIQ2ilD9
KXVaJEsgYOl6MHo2dvV7f8ysdRyJmZEBqG+YEzTXGEamG8MwUHc6GjSXLtUXN1T9EzMAIPmnavIQ
6I7tbrJUfUe1wNnNqasOYI6hEYdOtnHiaN6lteJ07Ux8oDuz2XVW4aESReWH2SqtWqMB0u+M3tnS
E2jhblLnFuvGHQ7zHaXaMt7nZQbsiIJNc4srMqOnQyLXrZ0AMynL6WBFKEWzNPE/1tjwbLy66r9w
eHXnQcwokyYlm6u84NZgDB9s+xpXgbR1FuEu6qXrajTgExKlHV6TiP8pGPzbWrKTP68YPKRl/FRX
7dcfOzOv3/O9bGAazjsDYAvMUWB/Aarx/y4bmIb9ji6mCyyHiQsmnBlY+u+qwTsGa/hi5nQDwDYo
IH6rGpjvTA+6FH/Fr7QbbPOfNGYc700qBkffDpcXJ/LB2d55m8bLPHUpzyIf1vN8HeFZAXcbOl0y
EYfia4EMZx22eM94bY2gr8DbluLyQ1DNZ3YHJMrVarbdAznzeuzKNdM/myEsLl2MYlql8PIpDAaR
RpPXegevKr7hZsKPaNw1ls4bMUbL0K63y/ysRqdUXCoO+tnkvE41O2wF6qHxqaUWdEJZuPYg153L
S6Uojxaf5nbemTq/bwTYdlDusn3Ic6qetXwMsFiE+Y15dgroLxHuIZQB8JhnqjvXEzrodW1YKxmr
TRm/MPMiVrkL9QpY+rTIcmUe72iq7Xrnvg2sO3sRFpXuISv8neUPm+VSl4tpGm9XRIK6YU9eV667
AI8VV25p1FG8Jj/owWwHu0mWzBU5e1U6d65bf/aK6qEM8RyN4mHj5LRBdXm7/CwMbNd+Vzyq2js0
xhO47m1pEn+F5l0coWReAHpyKwTOYeNAi/3aJUIuyYMwjcX+jPJ1IKmU9Pd9u3Enb00/4kh6RE7k
Hkbn3sYOokgOjTmfrSR6b+SIJZk8R9OhsNGeOHCo9q8pgZUrZMSH5e4Gwy1Z5b6KHBDkAQ668WZu
h2BTTakDCaD/nGLNkTblJcloJE26/qUbGHN4zvmkhFmgYlMMqN0bcPg8CYPMvl+u3KhNorNmJVp3
jZ8v1kfVLdJi7Nful/+13JrlGydFjx/2IyDd7XIxwjZXQUeVvIm/MH11F0bd5+XrlYivGkd8zgUD
501/lcAHEFmDrwP3dDaibUCfBXsfavwmkkTKzlwkTWvIBkxtmx7V6ftiuC+re4O1t9yIiZGLZUEY
FevAF+vyfZi6e9uw9t6IGCVPzstzYjmMwZFmQanbOSwHgtW97+xT3z0uK2aghpRghIBWqofcyU6w
A2y65uzZegzXuOHRa78sL9+WLuJQXMRVsfU6qi6YCCzrPcYRgkyFWJcVxshLW2yZml37Nd4R6p5e
BCRZHI9HSdPBuy4hXTZD+ejM8tJFHhhR/72ZJuep6TeOfw6Z2VvWRN6g+YbwVvnjxybIt8v6mGRx
tUwzseKHHuupPt22bbS3g/gcF9z5hG/xwdhM2HEbGKhIOa+JuHdeLy9zUNqoCccrNq5d6ihYGOO2
CHivpX/d5+7ebbkrvMswirZDHuyWu7bc0RRDl8ay95rgiQx03XRiy9l6tTwxS+y03IcwhIGJoaga
t4pNQwX+sRAezAl5CRM0q9gGTbFzgDN/ZFKJqsF2sJb1ExyjoHygK7MaynDTGsOV5zGY7YgXCiNg
Mmr0X47Y8uw3FY82gy3L2uGP1Yz/8HBvT4j7quQMJH+XxNdTro7Sl5e2DY4ZktWUzX0dzIOBdt+v
eBg8zSzjFNJto8mBZcFKZv5jhJh/P9Ihy7oDO/OXLlK4RJMOeaG8xLKa9nKRvQ6YZxWh9E4l3xO2
sbeq/ITJgEGu7MXnSuI9xCptd2YSIXvsinVRDcnOtKrrTAcgDxIfbx2khyQkNb9ENBbLBkIstjhB
hMi6dw/IoZ/VbGNlRDjy+rURMQN2pWiIy/w2cXJ8zcIWjK+erjorvEd6TjM7aFymUix0oimkSRNO
J7vhmlGBct1HFE9CWsF6zIhwfOe2ZG9aoQU5qE5OayacMdb2mexAar0hikQGnjJ5sLzJ1+vs3RPy
XMo8QJD9RVltSq9ca1V+80rmFwthXRWmTg/CTVBNR7/YAZG/TaeWUS9vlbl4vi+jaAwa18wieaiH
+3JPEBdu0jahzQYLQdDnpNXyTStYloltiX0KTFcVHY6rnn4uOhxNhhhEKwfRJusYLgxpFa3FML+Y
c0/iMiPdVZxpMeUP7ZawzwKGl23skwJmGeuGMR4S4ApDoKJNd1VevMjWPEpcIuYy+lwXMdbx48Vg
jMBnFMs0zogdjgLc4g8hxx+VcN9oh76f4lSHUU3QgiAs+LmgKlLiz9ihbhgJfzc1bLnsIH6FxQG7
CSLVu2JCUqueY0dtIj/aitD8u0t4W9R9vQb0J6ENZwxExFtalC0pJxRMoezppu6R5Z7qSFO2roNd
knCOLOcx51cRPeX1l+UcpZe3mzOnIie2rnI7e3JcbEqkdSfqCjMjLGF0cYdiGf9CVydMVTPxElZf
rb3wjAIirn3TzdZm2aB5bP2sufVp1Xm5WsnZv04pUi0vklnZ2pDvqXklS7RQoBpm+J5NMZ7FabHK
mKdiu2zlywflzIKZHmdv1OUDiE0mj55lDQzmE2WNY8JuO7LuwfUc0Ymup/joq/JRsyt5HQscuC8e
Ueva8nZz7x9LMz7XCnwoZYMWtneaegeSTGz2oq2fx2cjeEpNkwYqLiXjfcsglYfmdjGDSSfEIcUz
rexNOzzHNscfBcdqkLdehv+Tea+XoIvjwJfA0/gZDnbxUVRcdGCual09hEH+TdC5eA0VTHFq7VM8
etdhp68bVm0xMyQ+XGIxHihhj6u2Ca9JBNcthZ4uL75poOChfUAefkDyG1fjnlPjaDISc9VLCM2A
q1YDbG7w2++ZsLgrguxbirB+m1o4VkYh9lTzxyWQajD2WU6zkXEewXhN7DLGyFtpiQ5wQCIbpbHp
H13iP99B7tltcJp77qS89F35C/no1mHAb3avBSZ3McOyf/3QvOm3vK5XwMoGslweWBbuz8+MGpMO
scpU7XWEO2kJia5SiHxSRsi5nESkz3/9em/BFq8v6EMn4bWCBaj2lsbQpWqgqlvtvQpjOjK2BHtQ
nxxbi/zRcGxcD03CUGZRODaWw6/MxX7iOCNKvvvra0G+9ZP+79drQfIFZGPhgb7p+YRd7JRB6lEs
UbQllnCDSHTK61um+tc4NO2alCMRfk/lnUT6UCTiNOcXw+4/Opa8ZMDm6Wqu3eKugzyHJCusvkyM
+bl6R9nx+6pMXhDb7D0ttkWd7yN9Qh903XjBcTQdphPbU2B/6k3n0I7esenhw8B2uIohWPPYCcvf
eQRVHWeDNQGBSzD7YZl3PCeIN1qEYggDeGTiM2uEubmHOjwtwfPihEm2/Rpt//VHZv/RRxa6VGoW
t5Nl0fy8XkroiomiJr5fwrqCggwTkgcNBnwZd1T1J5a1Lp5nO94tD2K0H+LPRqJQmBNFRjyN7TMP
uh/K7ehFr+EcJlqHZV8eYsqLC1DBcqhLrVUm993nxhk3w9Rux2S+1h28fgyJlhfOhX9t2Rh5BQ51
DrX5mzf5Rw9FSGIDAMukYAIH9qcusg5jI3cGDhJuwpJxjJDUPTXgWLskO2xvutwV9UhtulwPpdwm
oTxb7nOQk6Qkz6sgLG8zExpTdG+0BRRWgqmRR53F9XoLISdzy5YMqsi7bSCP9RSdRuXvDPfKcrrj
GLjH5W+TkWOs/jvnoVfa5Q8969dVj5CdeYzFesh/VSn+0LNGNZOW2mVSdcyKZ4C07uQcgY/hZDgA
tk7goTnRiXgW8N/zsv+xtgb3q52bjNSQF2Rs6RN2KJg0WvgLMHB3aVigy6ZdjcvC9M91I3d/fUte
t4XfX7TncrZ6KDJ/B9woGttr446LZt9fUrwRU1E0+2stncOybU0liHAw4bO5iQTGV35+sc1ya4Q+
kjE2UUznnPQosJMdM8YMeQAH7yq4acfn9EMUNTwrHMRkWpnDAdTdD7ncLk//ksvrPLmK2uQjQ9Ko
7Ji7DdmNSropPNQeCehsHxKfFJovNRJ3naf+DlfdFU3ADUz93VR1n5en8a8/kbcjFd9vI5MJ0HcJ
eJgV+HmRFt4c5TZQgv3yKSzpwBKWW9wF16QEyu7Rg3kHhUdCpt1121pUaTE6WMIB3qJR/aKzD8tu
FSTI8RSeGORsf3OJy2bwu5vmewGCzICwbBHk/qjGYOIDyY7JJdaj95qOcCrQJn1e0sIlB635FJcc
aBqLS5aW3+M0ck7bPY/jIz23y2s5wGUb5MQW03pJkkaf9BALkb++1jfaXCpTvkNZk/6Vj5QDpvGb
jxM2O1iimafCTs5zb99X3bCV3FG/JdHisMfh6WDhr5v6ezMQ1F4ZzGeUeClo5P21oxkhav5WO/77
uhQXxd1Fncy1Wc6biFY3ViSm1mXVE3PxxtfLJyd9sW0oH8Sx3C75Nqt12Tgvc13dek18Ftq7/usP
5xUh9/ON/Pk63uz6jRVjV2ByUDJju57RBjuBu48lRZjgnvupEdlV2csSQSIOhk7KecVCDIR36O5y
1W3psqxyrLyX9TbAAmjnxyq/SNR9pXeTjles5ZPfPY9ab/rpVHvPy7OESR7+n92+6ROMQ/1r2knb
5RFc3ixThtQ78sfBHT6+vtd/VMN9X0n+/Vkf/ypK/494/k91YcsL/fZl/3eI6h2W1Z/XbjdfZfXS
PvXpy7/uv9bDc8Fvqm//6pOv/1pTaa9+LOkuP+lXIZj5jqfEXUq3QMo4JqkPfxeCIfayAIIi9lrY
oBaHzG8VXfcdCzmk72N5ZPpsC2wIXcWw66LDt985y+ATsKyAMNp2rX9W0v1570FrHzBH4gMosfG9
46e+DWyDUgmBsSvlqQTb0m5Ip7r6lmDe458Rbwpx8oXCagQRbfXimA3z2GghwqfJjdVwUL52X5u/
Wcf4J3GQNKgo+roxiaqaKHUcFI1dDYypd5zyBnFMl1/mNAr1Y2tXbfY09inb8Ji5nfiWCJG31AIK
bagLed6cH7oxSxKk//k4UxJwrT6nDSuDqlI002LhG0zU20SUeaUCxoQRRliM96vOBO7oNnFtV3up
A7eG50xHDjV3FXdpus0tmj5oRCiAfRoYlXXFRqTKDVY9bdNaf2VsUeEfoR2KMzjSgRyR8do3Sw+N
nGGIskXx5Ta2maw13amm3AhhINRfthuDkrJZzgOCXa7CSRF8d3FvEIIWVhg/DaA/8JgUjUeneeUV
UlsTI+Z+7nxNtFUGt6Ue89lCOJEIStFl5hXeRMEEoCqH0ciTf62GOhm/uBUVcy6Y+XGsTyEZlhdN
56F01paIJ0CronScL66n7Go9WUY9v6jGQ4qDn2wug0dfGX39MgrKUph0NRJsRp/0fvXRqcZ+vsnd
VIWXPPYq/UlpBtPgYFm8ty/J5KbTC1wd333puooaFf4Xleg4Czyzv4sGPah4FZlDRQ6deZY5b0Pa
wuYv/tzPJTVfObX+x9lNwu4Sl06+lITBt2/yppL70CYYvg2ryteJXpXCMh2AHck0XOp8gsqiA9q/
gFBSy+M+DHk64c0TVzbygnmYD66uzfCzRr2TkF7XtpQ5qWRmFCSZQV4Bn/cD/HuyKQGS0g2IuXe+
NpFROCZkQbg3diDYReMwumPquejPMfPS1tn05rZqNuEQ2tTqc7hDt709j9MhKltd7IFr8P43Cs/S
5ENOFu/eiNRJTY+b3FTVMU6gDLhYlDd2/jhmRtudZlk06hv6+cz/LHkqu3Ntw4OjX92hD6UUbLZz
c2EuwOGmxzEEtPcVc6/N1rT8ebhrQjlkBz17rUS+70dwvDoMufzZcMa9UK5qIVOgr37sKUWMO5kG
OsRdsWRsY2vjeCc+9Yku/FsRun78UAWDyEnrhi4n8aiUgeetHP0tdbVx06CAxiPWicwbd4KVdsZy
/YtlCClhreVdRgxODLoprRSmcCjnLtlGAWugx697LtFqGL0IwxuzHfvqTlng0j7gwaD1uqqjtro0
6RB7t2ZcebHiebb6CBMnTQvXcyJmN9ZOJAN7W6CPDjestb68pG4fllu85UyGGewYEdba0MA8H6Y0
yrGRDS1pMfCRNagD17pobQRcnMqxvycdixKs2CQgmRujsyJ9qEt3UFurEB1Tlr1f5N+Gfmbe35VW
RiUpVkHrP3daKbxYAQoEi1FDbVS+grgj7OAYzFnXp6vArCWWwAlP7FDhtmT59Yu08Ezb+oUX2MPK
d9SAlGiO6vweqx7mZFFsJbV8Py+yoHzdmVPTOWxB6DW2LLyEVlLUTPopI6mz9VpUbN7zKoxKFs4q
0O7cXodzV3SKP/Q1asyon5T33DZRi8qxrhBKCLsUGZ7vZpFSZUt1HqYf8IDy00vVIZIPV4XpxrBh
vc6ejU9NN3sU4+u+cvA/U9A0WhsCEXYcyQqip+U9J7ZZzaDDHBzMuzXEvIpinLSoaNNTotbbJZDA
pAmVgDkOlBsbOXgG9sf2slW0B8ay2kKtg3IOqa7WcS0zav81q41uv4qQGGxiE0Pdj1luexmgI44h
xAxDUZd5sG+jynGLA8bsGtyUF8t+JMC1wrb9mCEuUb+URht2p9CaBgUCpKBNuh9af8oMyqgAVgSX
OIzAnUYWxIIYyeopZMQCvfyBH9Unn5j2NmirGACtvso5lO6G+nse3DI83hfEcrqO7lJPKjBq/UKH
+EXmvdEc/Nqu87s48RfOBoUojC4CqC5bF6TNwTOcBMCqNdX5ZqxwHfsQIFoL7npTcaRs2OFn2Dw0
VBH6pWPPSIoXKVNQ4w9aW7A/6DC578IKH85dV3BRiMm8MMLgzVTNZK3HXgjSqmBu221iiIYeUNK0
om03kyOsDCuy1Ah8/6Rl2AcDPQ4H6CUNpqQX3QkreDziEP9xmiNfRhE3cm6SzMONi/38W6gFAIxV
bttj/oJbdIKdt7az+lTSlTJwc0cpdMKtoQQBUtU+Gk7fpRFJ9B2zU+5Gw055hCaskePDZM3BeDOb
MFPzHYrDFoU0B0m/T5iE53xqJ9estmWSCXgrYZqa8dEpCahaCk6z0T5NotfWJfYMEkyPQoK+6f1c
iVujCiOMxz0b1StmXkWZTfN5tIyu3lM9NQabloWIrG0xFznOdoPyMSCz81oHwwv3zcxu6Y24/Qs2
OHFJwTjO7OYpbWvLcFeOZsgsZ5LLcYbHNA05Iyl45qXxMoUKL+jeAmSHdTPSWlhKeNuE/AlUCbnm
OhA2dpSs4bBJrlrXIhnk6mgrHqsxib2rOk1H+VCyTke5UqKh8UuyvMHFDkzFB+Ke+kubJFmzDxqO
YxZ8Y4TrqEGcMQpMyFe16+ZLi1TjNnltaPSd5rotGmfilG7TxnhsDcGzvqI6Fd21WaYB66mw8w9G
EStq3sjbWvuDa80CBehIXlriAcjYAYwtOBsoBIskz55ZXW1DCFIPs36csLCsINDabXblMe4EsSXF
a4iGOTv/08yWFFEJtNEsOV5q68/j6M0ipbsl8or0RDE4dsRP1WgfeZTG5OhaXmd+qugUE9e1dZ42
w1pO2gmuIYxpMqdRm4z2Ie8pP1Wxq30gYCOYOswxkIQy1Rm1JtaYo+w1nfs+qBD2FcgWFho9mrUM
7kxhrPjxkXpwmYqxxKoJDOWcoY3E7tlIRO6jpcENcg0TconSSuRKtzUlKzbFLEmb8G6UrVte+8IK
xDXTUDUOgmCB/GatnXLQt1EgLePcl8xXLb3slo1wkmNaPsRhbTPezrIcDuxBA893Y8u2uXKVLLCT
xf8qe/jn2difplo/Zlr/6/+5SWeDquOfZ2WHShdP5Zd/HbvlPz/mYObyjd+TMIaXvXcejSbXt5h7
QVZDgeB7Fvb9rywbZwZyceqYLsXtX4U1xrvAXBQvCyEcQejim/tbHsYYDzfQpRRiWQunA9Ocf5KH
vfKc/1M5YGTBAQbsYPPjIKxhyuFNuR9Y49R2kQ7ulblK81OZrqjzxvWtcL7iHthHq34zbbV51CPm
bme6jQL3BWNN2z1272R6N3tbh+LyCBF0NSM2jXaj/Yw6b5pPib5OiaVkam+Rm+IdeG1H73vnyfw0
jHdIVNP6knu3k7pKnGPvXk2Uy+v0Bt+5qdngPYitSUxhtjvGcmcMp3kE4B6t9PvgmSM/xeLVPfjm
50rvJJ628s6ytrgwrIYMjhtR1UIB3M3uxsvrFdOJdvypcj9MD0jkxvShtrN1OiNDS+O1gTTYfZjC
HWMR2trO+SajI6xR6mzks7RvUMcb98EHcY4//c+j00/HL//176Vs8OdPzop9p/yS/vjILN/wa9mC
tQ/LBXo7gzcYiC0j+N8fGOgBLHr0abSkgF/RPv7teREWtQ7YAUh+XCzjbCzlf3tehPPO8SijA2sx
HP6hNfJPnhdKJz/VTHkcfS6MkcqAXy0Qq1zgjzXTrB3gIdv1x8l1jLuwzeONTp3oZozMGpqRrWzY
UFSYP0ehmvaBP1XM/gKMJSbDfUAN6oa5IWwZAyMjUbei8sXXffLo2vXSGM4H0IaNG2zCurbvYhFX
27kxhqMaBcPxo46PsiK/sEqVX8w68mE2zTXcNOSipMu5TaUWHSyajAAJvzEHJCSxmu7hHSaHGdbo
fZi17Qu/uMdEUvdzC84krcYF/lu16XYcO5S5/5u9M1mS5Di386tgKS0cinlY3ojIubLmeRNWXdUd
8+Qx+0Pcl9KL6UugSQI08UpYSkajEYQRqMqurAz3fzjnO6VXtU+2QwQm5nw/A75pf2qkfo5+tmtn
K0LDnJ+SuGnvClXKvc8VdsazE38s1UUgI5V8NoADIPIomROiE0KQlBig4UJXujl5e+6095WIHxrf
r4IsHiBuTrI4AqMlrj6NCVKZ1ppZhAEUDZd7p5+ntmPAY7GjKw6+py0qInMQeB8+jHhvtANMTU24
L566aFewKokAw4BTRsOYJZ+lcptNVSX0CJkxAaz1laZdmUwzXhyZ9bvEL+XT5A4mEdgCfb7K9Q9I
X/3zUCpvr1HN3nk4B1I0Q6W1aUbL2GlOTHmRaOjaZ4mNK9SWQX+PV9y58VqvvCmmM4Oya4w6Ztoy
jh8eBduphoLB7FWv+jNUVwEpzhn1sI/9XIWNTqtlVI5D6BpCtyPb6/gVjUxxIAuRqYTPa5u2ILg4
yeuT1Mf4LnHdcZPreHx8YSfbtFvwQGeaegdSJJ6yTAx7RdcxqfHk2GPzo/e66tgMRrLVUIM8t/y0
23WNabft3tyYq+mwGlqHA1bv8aYeNPOe0QOHsUrSnXD9ZthYTj/cDQCfIkJv4pMGRQCBemrNm4nn
oooAxfkP8N/SjQWG/L3TIfSGZmWik0SDsjaBOfDgw5lI1SGec0kwaQOvJtaI39aY9NFDueJu1gfy
fSjXxucOkw0dALMaAqBtE1p4TzOA0Hkysz3oNHD5CD8v2slO7VQjpo7dtNfC1sxiBl1mbxbO1u69
9LnobIlkMhXuSWCOehmkK79azGspuO8Ghqfb2+/gCBo30krVoW+TYnllBqNtqzK2bia3t0DJN3m8
FxWjb1uWWRcwCnGPlySZJeiY3Z2tKVm3NtQL+mWvQDuF9fw0mElyhyKcPrCWwzPPwm0T2xcHSW3J
W1+XFwlc0jxObuu+WtnQXztpRahxjjOEO8remPMiHiSfrHNrai0aJk2dIDBrW0u25ZtnNdm3Wcbq
cYBf/5nMmdzVnaa/DlmcbtO6BtWsUEOOVc1VBgD/BTrk+p66TXNleG7LJW7YNGFut9OXpUTxOjQ+
uwz8AZCaB5JThkLnkBnynahz7RrKS3d0Usv+YTcu+SVL2304MJYPRtxrLIw057FnEvsxMdW45UiZ
zpZyp21DRR/YsU4mZDXoiOdk/zxC3nkn1Yxv3yEw4O1s2gOuy3SLcmplVe1md6OTdiU7RdiUjjVm
b0wr+rs4IfM1SSf0dCuy4TvihNFMiQ4dCGCLaxKp6k2ztPpNKgcC1TUk6gycvCOjUfPdiaUb0qjQ
4mDqWjc1o3SAZkqcBpSQRy/Jyyc1td6RjavJLADgY0+Zd4VVvj9Oc71EruGPe2I6tHDOR+vkaBgw
FlUsN/QffEY5NGM+mbPlvCp0YA9VZhkHTFBoTC1/IXPeh4hXHJJWTzhvxq71Q5xQcbeb6NbFFla+
i+FNkez72Fgcl9AdVXMz6HoxVUErZDxS9eitPA/LhDNG5UyrmBG0m9SFFGESw3z+d7Hye7FiuBTe
/7paebisP355GL8+/uy4v3zVz5LF/hVPB4sU3bD/Vpj8LFkuKxPLZfdimbQAmvkH7TxLGJO1oaaT
nceny+Hb/dy08EWeh0vf0x2L9oD//JWChVf6U8Hi4rS3XEogyElETPKH/KfdYK17TtMu43OTjuuc
h1iYOJv6ZPUuAzTk8/VJTCslQKg3UGgDJJWi4vjEo4fWxxcJqIi1Bv0i7YzhV4VxDaEsMM/nWfbC
3BcZcWtbaU99cV5SBI1RBmiNTIpGS1ZEMEOv4TC78HgIws60nsT4MTaLjj7e0Lw+LP2xVpCkxYTt
aVfHszOS9eKIisHJjCvPgw/cdtbYAAd11jWyJdlg+7IYL3HsvtUUgWlz3x89rL/2feLGVXcDVYkr
YtbzBQvw4lFrbGWX0RYkgsy/UAM4jimxqgkWn9de8e/GvvLLKYDj7OLxzl1Z5rvFHswmWFYcsJFn
6qO7q53Gyz9TWdfTwdCgWgiSFy5E54ukoKq91PqozKYbNxLpfn8YLMojfJBGgQSX4yyFfWxKe8Vn
7OtAcnq/w70gJXYmAu+lwtjjtZnzqgMVCTAi0eRgCGfAEjg9ccFHQ1gtEhCws/FXUqR1zB+xXdGF
2j2h6m06Jc5e4KkmZEGyHzpnCdpD6PzN4uPYbJDWQ9OdpyvkGA3Dj3pqtZvKdpf54I1MuxQTvGTL
rZy7D9bsMojtx0kOgED6Cpl8uaT6bqozAknizJT4n6WRAfZIPFncKJ+biCqtqfV9zrK8jVwtlo85
CruKEUeaF8eFgSFuNlNbp9Cexu5hnhzsV9UIsCn0R5ZlQYqhaoZ4rc/p1jGBEW8RLToA1HtEZ1s5
CRigNhiaJzS6AE5E2fuSsI9sWm4Fmuz6xlGrmtBct+OEkJIgik2Z8VQEmprUx1jXPXQhXbCBGKGN
Rt1UAMQWtpbRL5JvvrXQlM1bz2wXPcTM5TqfE1BuPkjwyHnx1JREjWNUtzadZmTtDytjz7Qb+oTg
+tW0EidiSngJf7cabekfoBzB6AVPneksj6rFGbdwYF3tzAKyTb7HdlkaRxiwXQ9FrAViGZVKxcu6
0eA8Q/EWxpxehJuFl9nvGT/PgA6ZgUARxsp1b3P/N5t4tSjqkA4Itf3utGXmcSXZbJf2boONctiK
1mU6uBVz7znfHPxX6Q6VeQYVGK58MfMyY6wVbVRW6Ob9Jy2RHQiHXu9dJ0rGmDbZAjBdG3wj0xyM
68ICAoTIlFm9v2srYvRS2hkW//lGQ+9sX9cQ4ZEo+mkDTbdKR6D2PcN13913+QjNS3mVn4J87OZW
rIes0DxFOgFaUH2O0oknL9mwVmgXNNlKJ5phLY1qemQqnhpvK71GfWsPZd68uXrrv7VFbdwkxSrz
oCA5BMXgnUzVRrPXdj2VBsbl3djbDVAzW4HjX5HyM0xsHHaftfAv6QxmELu+FWVaSV7kzGObCT9r
yH+6uP0LkiDGQz2YrGDKtBVGwJlX3MXsLZtNWSZ1x/vWE47DKcI+GbgAUOpU5Ml8aowYwH3u58jL
cqHw8nh6J9/yxUPK3UyzeHcZ36tg1MScnqSyR41z2U+xxuQsF8ChMB/tNspAvIZw2tqzCue5YMDt
AzMXQLj3IikuvknHwgtk9VLfNqua5RHXHxGRttHk7QZekkEebgX1gfl+ujrMtq2hs7Zap+fevYOF
YTppcl3Qb+ge6T6tGhbjQyS2rfa5VeEPGhvTOxepUy07NS1z96zSJW/IGyBWkH3xWpa7WucZONu4
3t2d7cQljlWOIwAQlLrw5m1DWu1mLP2JDQ7lU4EMkyifDQNd1HnrCCOLWt5a4ls2P7F+YhHi8xiT
ggRo3S8L/8rKilQ+Jbw77WZ2YVskbNS93N3JzGvT70PvpN71CF3GvvbNuv3GEZCXh8l2Y3u/Csq/
g6mmptoAx6exbNfMr3Z5YuGjifnAYddIfOD/CIsL8WbJHtVm07S13OZsuZcd6F2xBvB25HXDLx33
Fef+HBq9xwoMQzJspK4paNGbGhfy0fFbtJWJ0VpzhI+DiUBl80mMEubb+blcTVbU9EgFKXxA19WN
VniMmblOyzhqJtXep7HI2jP9qSQxT2SEClgF3x+qfRb/wN1sd2FPpoy+nWbsusGa08ocWKiZcJ0v
W9eTlc2XU7PpWs5wl8m91qnpw5vRFQZl0fgkC4E+w9G+GLwF1C4KlGeTSxwBKArNoNUGKw1bty6L
kFAm5UctoUZwxOkrf3iGqMYb9ifF2TS7siWsG1Y2zAVN98ptYopm/uZCp6LpsKAZMEtfv2atR5TV
q7713ue1dr1jaeFuJnVD9d9i1cTAanhphnmtB24P+2/7EaP9tK9iercXeGPzyJaKNdbJ9CvUZWVM
V7wToN5hFPvGgtDRnVt16Jxh6q9Ho6JEXm1MKcwzTdGFXpaMSLZXpzW3mKR1a5eOzVRcV32CB4OU
JJbhZp/7yyveXBh5vbKc6jhZYibdx+1qckLqrqq2nsLCtwE0ZC14eSuHFE+v0VnbLA1Ow9gfDXNj
JGO+XI8TzXIom0G+KXNUI1EHWrGEQ1Wv/cHRmY/sen3sukhVrbEweKSdYElkWHIba71oduvIWoQG
3vIEgv0stTaq0UpJt9Ljy256p2rCeWCmH0Je05LjarHNI9rMwCHcGonZb3IfQzHAFNvDgOSlxXDy
ADiaEYbjCXvFgFQYYzWftl3eykHbM+yB46fqAXrHv/uH3/sHqv7/qn84ftS/nD/W73/qHn77mp8r
AvdXBFc6PYLncIhfgjr/NvEUTDxdvLWgUZHiG7QKjDV/rgjci8NWY6/kMWbkxNf+0T+4jFANYPnw
yDGUmVwNf6V/gM/1p/7ht29PQ2JAxnU8xp/sG/408KyXbmCD7gG1srsvwegkUhlCAp+FXK+aGXuV
UQW9hsOrs/qwIPIJTGIaluv8Qtj8tjass6wXtuNL/Oj11XtMOgioOlZT+k1XMGDLErXxpBfZE9BN
o0Y9mVr3cWL1Qd9KYsLg+av1uirLa6nSH4Vf3sZJ/e50O1LA7oAuIte/sFWX+1yQeWcXP0h0uq4k
8i17fUAJx33ajtho0h+xD52ogKDGoTBsR/KpAwsVQiCgNjHPGV6b7hMjy+A/JuZy77GtVgbnm8ya
KxqQHUXunqFcSEEf5OJs19omMXHhwU4JmIYQIjWW9yI3HoBunitSSnd52aNLYDBwmKrJ3GTgHaJG
d7AmLiO8A1EBdnLtMwKReQNpMMXbt7Znj2z5c9lyz0wgSKImQZw8FC6+AWN9qVx/oy3YBF1veXVb
i4oYe/LFrL/lRz0P/RTT1vGnRkT2jcwKo9Qjx0l+TJKoN5sAWLup77k2wsUed2xM+OkNTBKqSqsd
7JfnWp/tk19kOwOqw0HNlryqvFXb0T49oS5YyS/S1itH3rfKJ/eFnC0Hc+7GRqAbwJowNqsqNORh
riCNCMQMzdJpjvV6bw/VE/vwdsew87Ux7S/DwY/dmsYt9EM3AsJIOK9X7KE1Io4giMqM/bCbrC+D
dyLqlurdYBwTleOD0NVTJinrm4G/2DGb5eXUD/hjiBm/pu65SjOcxPb0qAoRKYa9DMP9DAvTSzmw
XEq79Mqfchl2HskCsDLvsyz7bNfmakjHSKePSZwXi2FSSJ3xyf75yldrS6YKiBT4W4X/7FVgapKv
uSn25gyItjA01rl2zsCXaYzLqH+yC2pI/KCGXkT6atlhBVMGVzKlxSVVLOvz+TLbux+WwYwqCygp
o+Ca6JcYn3nWBiSt7D0HkuoicIauUTqvn+aEz2bStFtTj7UI/w+gG4tQFqy7U2GDT5/0a8cnt449
xDOydgyejQHHZ7TO9LradoZNERhCshLzOi+iaqZ3te1NrDNch3MCb2XunAfYE1MEhQsDhTWziGuq
g+qBAik9d/Hx5lswY/dDAjqVS/zA+lruV81/tuz4hbp2wsvMVA7gzLNmFFeZ8h9zg492l/sryXjd
Xe/w77T156hNN9Cy3i961EikaBsrgmB3edyTeai/omV4zxWjtwrcaKBbUJ8w2ccpdQFfX/iFEQFY
2Sg4g+g0qwzJ3UhEGNpElq3by3+XjCSmUcW3JobIoByHfGtwtFhTSz8MhqOt6L9m9GF0l0dXrtRN
OdRObTF3kzb2O82m2iiyYWPr1fs4JD9cmn03GW4IJLu1xuTTV/xcVcxjDM74gQk5drLKItVKzjJk
j9NE3N63jGIJ7OqRmNhO5we4fqWWC8hMsI56BEmb2JmYQEzpR9fb5ja7om8HHBf7H5OBD9aECkui
Zvs4T/R/jUKddNGfDpIGXUu1J3IiYRXYnGyrNV7xHN+3aENDuxXf65muIVmfdGrqdqX/AOdbrHEW
5oRL+cmSbaqe96te5AMgnY8EszzTDhQtMX0NC6lN09CTWJccyaYlzQIwM3vX0gAgd9SLC9cjjr2g
yPEqc0McqwpKbRxjEXqyVjbJBLj7RMzV35f6o5A6qLkBb2N6eda08t1veGCNGqV3Wr+KiqlA3JpP
Y9a+ZZ3300b3l1Tj/3c6hf/ftOWUE/96uhmmH3/SLlyMBb/XJYZ5QbIzNLxoyHmENMaGv081L0Jw
ok6oR1i6slT9x1CTr8H9SrFA3gH6BZShfx9qur9aFuRk34GkiG2LPe5fKUp092Ks+IdswcVEDK+R
thzoMf/x9H+SLTTKGS0MD8dGsHnxMaZN63o5QX0rPjNOGUkAg/0wPw8krbDZypwWs7Ya60U75Y6l
9VvLWXP9Ok0QI7FbS50k26mhmwlsbOME/9uO7wSvLNQQY+AfyvVRn5/JhG6NYuOJQRh+sAAk0a5p
nvR4Dnov84vHWVu1yQ6EAiao3ZA2BvQ2SAphlpf/09bFS26OuvVUKUC7Z3yDjf4ugaU5ZghBbljf
UJ8a7o0wp6Ymrq60rfEa3Wdlc3z2oLSeK+K71I9KxfUEJDZByx5VdYELL3UYUj2W07z0d0nnGqmO
Ld8lpdBc5i9dYzasIlmj3YYpb9L8hTV+RJy4NmPYx3nsVgx8dVbYeZSiM5wYN5EelFHWLPWCQwoN
+oOgchoe2R1TEAYY55W55UIu5Zsdu14Fg7RxpHYPRrlo3wRwS9abmOaqfMaIay0WkEIAVPNLbFaa
kYSx2fg9R4pNzA3maTaeDW5dhkUCgJ22Fv5ZuE5M+Fadls57gkp5fs1xHSc7SDStfdRL22UL5wtN
k/uOAg4CpOHP9ZV0G7874FhNMU2Vy9qW70CZS/GQNG7n3pioRcElMxVMXC4OE1jaD0DyBXZHOQGR
7ocDA7CspqYrJgbq042+TkqR7paIulymd20UY11860iSrUeipRLFmfuwKvOCSKkS9jjNzCeuyYlW
gApKvWrs4GHEJsgnfdVzylsdQuc78oJ+Nk72UpbDZ5qxCzDxT1I+qk28SMWlW4IJ8JYfUKqtiwOz
VigEk93IcMRLf0DMWpB28VFE0houJhku8tiTg4oU2HMol7BE6ctA6EgtNXLNZSdJ0pqlyMcRY2Ry
Gbw4lBH6tTn3kPCfq/iSXRvaqY0FIqhmfXZ2bWfWGaVpUg5NC0jFmdOP0WP44YZGx2/j2lQjWtHC
TfX0XAvmMmetosfZ4WJY4m/NTHF16xS5z+IP1mVzIwp81xi8Y1W/UjUx9ORedjEWhJXey0SGOrpH
fYl4/+a5ACc7Td0XhPc60Te6HEaE1CQVprYRlEvHVBKpP4jwHDZJUXtbewGU74eV43VwW12bGLSD
LLBSTgjzVKUnWz6NtWlFXk8OCGNatxHDcPacVcQf7gxj7cUzYOvT2GC14NM/jBja/90J/94J0zfR
wsKJghN9sRF5lyymf333/M//LL//8vX9l/Ljl+uP6aPvv//yP37+3cdPWd0v/y3K+nYcvn/98iG/
f/zy9PAfYv8fh8fDf/+jeuh/+7p/665tVEPMiVxyrQxdg9D2t2tMuPwjLiOLf+z+Ls77e3ete79a
MK9BThkaoVgEVf39IuMfXcx+FyMUojm++i9dZMbFoPWHi+z3Pzo5jZewZg9r1T/HV+k94gqP53Dj
uzeLCYEnyOaIZY6/y5HKQ7/ctbdZF+Y7hnIyGo/OdfYsoPvC19k3IWE/e/3KvaG5IZXWZZbUBPRS
Hczp6yXKTsuncacemAT5yY4p5IbAh0hFmkBVo++lj4WAM34aXmr37PYHPUZoxGltHm0iD8SjaT05
6VEreILxWHlXffPhxnfFRm/2SfwssOD0+XPm3xuTjus7u9iEsJn/UNljjEfT2q6Y61lUF0CpQcIN
677r3gsmWiHbN7Eisvua66cqP+EVLHaLGwx56OI2WKNJY7wAoipstWDEo1jj4d94/U65aNhpgMIJ
5IOVBGz3XG0vSmKAD6o4yeWQbN0v6V3hhWoJNb1PPh3OjfPl70O4SvUdDuCovmumrUEY6Ht872yL
LdoU45543W4rQ3cOIBpvZsJUrrXrAovEg0bdCjXlRrxN9ot33z51N9I4YZ9cD5LMI/cgyB2fIid7
W6EIzef2HrWXHtK3b7o2Gg/YsKuziLpT00bDHNDS9Q+1eG5QDpV3K0NdEdhPCVkvjID9R9JqQS18
k2fsF+25eTGyLe20/4asawKqvBmexO3y5opgRj3/1X4nrbJpoqUNqkdcxsfx1Jyc8xra8T7HV/xV
tcdG7sw8UryHZiScK8sk7JF7AD4T74f/VjL5+Gp+zx78S+X2/2uCX+u/PK3u/4/WS77890OHI4LN
voUMkcGezUHx94meztTOsD2OHFSEF0kwp8HPgZ75q0s9Tf6QZlDQ6hxWfz9yBAcV9iviOCBgmJcw
d/uvFM/Ay/905tguJSmaA/xR1OoakIjLxO8PgAHJvL4pMaGxV+9DUymMDWRw5J5LPq2lnVLNnTau
WeLlw+S2S6vaLpiyrHnyYC2EORIH2vWXyXbH2Gid1zwa4rVj2tHqFcmzYrH9SODfMK88Z+j7bYUn
4UnLDde8Tlv/KRFq/jDmoTp2RAUQoJotPVhOryi6kMKmKB7ytckKrMtuDAy1AcC1BnFsDsl5room
gzHd2zAFvLJkGGKz4odys4p8k6dF30Qp0OdlP/QlGUTL3FvAJTP1ZsTjUG8RwzFKUIikeH4S2VKb
dwL7pM4tQPr2mOfFvTFiNt2zXNJAMzkxmIuMRtkC8WxYSovozYubkvnLVT6aJNWGNgN3AfsMr16k
cge2CHaUeD5IWc3IJakDoZn2Hm8pwbwV28k1sTkJZ1f5x1wZYr6kkNes/fEJOHl+v8hpcO6Ncso6
imRNmtUtej9TPCUKb9SWEXJRntZRtdYD9bRrfGdd3zVIBMy+mL+8PsW9yJKyTjViGxd3JgKV5Y+M
XOZZWaizn+DMifn8EQlkI5eM88AeoOq8TrpqUXhzvYs+SN1ZsujnozEBpUtpglKQRTp2QVA8kNmL
TRejxcrDtgIxiqF0BuZKjl6GK4VMa/ihjCk8tRRTE2CjQwOGxXWyG/wMlevdwGt3i1fNkUW+r7W6
pmAmQlY95lnVDJ+FSamXEnZSlBCgeIWkvUsKOjm4eg5BTWEXDxqmYAaP1acH0Xr48BdNs7cu7Hwm
uJPZV+diBrP84KjfbWjDGpu7wmTSebRRd2GMaDUh3ybHKXOkiuOlkyiZxz4UdETlTsrV0kJrdYzD
aCTJ/pIx2QUu5h/32A15nu1BEfRxYHilkvuUINIa7GMW91dKphj5KpN27rAuFy3I4I+5c+ycmvli
JVRvfrX4/NLPGdRusbMnAXZxSMlmuScqc6xOwrRJYl4upuQLmKhMD/jt0uqomaOH9W9GbrNb2zjF
L6c10ps3RCDr8U6CCeu3ChOL3BqmAKlhoksBYDi6pJrddjUKSTR8XfaamgvDItLAvGnnkzPDL1EQ
E35xs9QyMq0RH3Uwu/Z64R8nuF3I507sCJolog98JX21Lco2Nh6ZqkFqYz60rkiFU6908m+qdaR+
i3uyVHwKRTVt8KyuwKXlMBikN/fYhSclWECCQeDechrihOEtP0tIzKQTuy5kJ8tkOsmvrJOBiBWc
jLjJBy2Ym6b4qgyXR8ZbPcAr1Tip17jW9W8Zw8THRNCuBEMHrADJ4KDvTFMZw663a8E2fDb6D5SC
Xb4jk2FAn+CmCK3dcgBH95iMpWPuEnqb6kQ0dTc8+zIe1KbGS3jZnkIvuWXkUHn7hFRlThy9pbVy
ZVEjcoG1V2x9kk2skDhkPvi67eTWJhcTyVYu4Ln2YPoFfNxSz6Hje3Vs3miWRWh4f8lr2TdwsXTA
9SNlmD4PNZTAcUHT0Ti5a7LuQ12BblWrndeabgbrHtLshok9b0poDGQNbEdnjfEmLan20sSj/aNz
2dZvU/DMy5Wnycna2GYG/YEs9EZ/0Suf5X7DPIFhtvK8OaqJP0o2Y2p31dl0FLvWyem6Dg9mNpjx
mVc1dURNWjoE4I5xCk9VW6S3ANddjQFtroM7ysr5wn6JiSKYH/glrdVB+KuUAbpaq9+l+KHJysoN
jpqqXbLylFqJV4deYqWSom+iKCwNYziqDln8Pkc+1h1JpLaptHKC2qrn2FtpWlnENH6A01/lB6i3
ytvyOM/9sxgqBNzDSEtHp9gV3VaJevL3ZVIxakkmEOowDDXDOrHMzx+thWuC6Tces3BVcZ8dbCQ7
edhlNsRDlJvl9N0uFqBJvXQgoWV5Yw/72vJ4QVMw4vjgynPnmyo3nJWiig816NDM8qKF37IeILAl
q9jJVn5oYVglxuS2dn5Y+jA7G0dl/nzZ0Xqy5UOxWNZpGRx8wIExDUPz7Jij4eGMRo/0PNGxa7ci
HpYq6iVy3LPtGSkRrfC+B4S1Rmue9LJOXmXXXsjWZTxXp5yDST+k0A3U0RR6IcN4NCz/ERRiYYU0
87x5JmlTMmRXJsA/rujbj3bPpHqzeDjYIrKq6+HU6A0SBE/FKW21z/uwHhdAnSAdl5arMfBEO+Kp
tHR8eWjXFp5Xq52AJLIdzNDzWz7VNDvt9dBNvmzPcYOm4XpaWT+cRxtFeWRn7tif9dJqUcoNZu4+
jdWQES9KEMWPWWBb3FTsl0w2bbwM4mLR0l7oQmaH2VGXnNrYpPrv9czuv+sjk8doAv2ebGZL58Cd
15HPG9OwoT3znscJlUHBzirpM+QP+AgGclOTwsUVqxmx/uz3BNZvmJMvJF3Y+tx2Z1Ow/wo7LdZx
NiISNNDRcGgkXbRqbVekEckmACIzn1sxmuFBUX/j10N4oPnTmXy8FIwsxUBjhv+eJPw+SbggSf71
4CD8qL5Lwr3/OAO4fMXP6tv5lfEDulCmYDTxl0nzz8E1TT0p0RfAtUUVDRqNiv1n9c1MW6P3xisL
xocxhsG3+ynH1X91bJ0EX5pzGzE8o++/Unyzgv9T8c3k2rBhpzi8DBYminpm5H8svimDjdabgaq3
sKgi87cLFspEbWKJcStUjcti5Q5IfgdZqm16XM+2AnK2g/ng3BRxWelkvbUaLiCkw6xn6qQjXagA
ZUKi3eixIhdkNdghDD9JaAs+JKzpBejU6V5zdILoZgv763XPzV4aJNlA02jpezG+Y0iS8Efh2Gpq
+OGmoh2uOH3S5UQQjj5tnNxc3L3o68kEV5+jGawosddHVmSFU+O/1xv33bDlgl0fM36aBsxPE9aF
s8v3xiCLuM4Vzuh8oyWY1J2jJVV5r+JJlcc4bZKPDhuL/mqsjmiwA6JwPRgZ+66nzCjltJVEpFJq
coIJnq6B6PHq2i4SUKvEVVjgfVG/1flDvBRtHAgUiZDG2n4aQ62E/cCcA5UjWQmGyxyQRIDW3JAA
FH/O8dJjcdAZ55ILjUfCG0KRKXd8WQEPd6Bm8k6hGWMC2lDMymowvgObEixdDaI6oHXg/Ud6WiTT
BLK3Mqcdo+z2YVRcBEEMaILMIjasCTvVzkRLGsW1IepDBT/COgs0fmtwuQJivI6NY0qGwLk5XXUx
DcqHX1XVcsSrNTDrtFAdniFsdAkaQ4acTRYRrWSvbwTLluuV50oDvmZn9vNu+G1wigysq8twcFsn
J1EpQYB4l5lmieizlpCFd0MDxgaZ39w7dzD8EiqtXFZfZeso9tQkiC7d1oZw4bytBkYJdiOLW0XS
6r35mkMuMYNJak1/a3qtnXwiQLZeuHSlIhQK+9U1AQBxyeK7kyWdYuqRlD7njbzvVYbClgqL3FPX
F2BYOpqUfONWw4Rdfik6tN2Lxxy9chonvdLpTZC+zolzR5Eo4vclLt1hy9Khe9Ja9OVX7FAaxVgb
Om/gta6BuqlsyObE+aX7F1FbgeON4IKX1VnnLNQSK0a0riNM2JtxPxUnhuTjco9InLI3dG3Sq+pD
z/8MpDwwhN9kGVb/KB8nfyY0w8R+dUd3nLMScuWw1f3e0wKrjrEBIUonxtIjUQY1C5iYPChJwiFC
w2h8/jpaZnOOfaMsmMYs8U0xrkodk4Kf8daLS4HXndWKfeCYIJUkED1RsXOo9/6oBVKhBPqhg8IZ
Nux4iH3tGmYKSdgvM+msq6h6k98LUp7TOkjN3y0kqtKSW/SBRwscjrOzM6/MDmmvD0VE6QhjOCZt
YX1sem9w+VWha2VRI41UsajFuI6BMC8+/cksRDBKyDJBatoVnwGucBWOut6hH0z0Gp4AsBatDgjq
WJtQJ7ZbffnWJTczGPu17zcirb14P6dtPd8yInDIAMv0Sj+sfh07d6xx2hxvTYe4tRsAlEatplbj
tmgJhzjNLUayQ+wO0oCP0c+vI3RS1LkGZxRKU2OxMDEM4pHmepk2LOewacHjH5OHy34Ih0OiJ8MB
mpFuhPWc1BwjrVqE++YsvlNvqKsMQo3I97GveVgq8myoirPPuk8giVhlkQgEhGJcT3qKsjoUyqnh
q5st3fD/ou48muNG0nX9V27cPSbgzeJuCqhCGXonihuERFHw3uPXnwdUnxgWWM06PWd1Fx0TMd1S
VibSfOY16Pjq0RYHgbJ3hA6koIN4Dr6xzTSkP8Usoa8kxJphsH05pKQ9w7teQ23MzgFJNOxVK0bU
wERuLyo99onSCmPiVFFWIe5tSPlDbdWJ6UoAkn9HCRRLYEBedl0jEU7enabYJuFRwp2bhDlYEQQJ
6wpCn46BKF5fjTLHPcoITCCvvI3kex4JJdoa1hP8yKF4qrEvhhihFvRBAykSxWsAoLm8ifrJM9bQ
VE2Y3bmPug5ZXxIkdk90Crki0rxDIkxtWK5ji/7YSi2JIl0QPiVx7FAQR20TRVYGAvooGu1s6jt5
rVIigVGAIVlH7Ybcd2u0lSHsohH/r0MZSwagS2Rr0ksE6hRw4QFAW0TCxDEN2YttHwRuI2Gd1NMs
uqgrOkxOolddzt9fWuGVHycke0g6oxMrxGC9i9yAwGrBqZtzY4BbMGb9p0EfIJ3SckQJzwvHGKcA
7s7JbvJcSFa4tUrRFpgJ7NQ6trDKMer6Ukil8apPLHmjdgH63SMvxjquENf3kzLfl2CHV7osCIe2
wLF+liJzoE/ogD7G6r4Nteo3EOfuGaPoZg81BSXpRi0vy1zQAzscpftWSwYUOjr1XpywnymIVHgX
tHBtVBmQpDEQnrTGR2m80qKHvKHBSqjgy7f1OBQH/K8hlmKEhNh0HBjKJSD8zkk1i7Zh3L7BP9SR
y1RFJ6rkws1KC5JiEIGoSwT/qfbSPN0Heo7VPT7MGS6FyOsATC9moDJHAWZGQhHC1uWmvLSmSPkx
gScyViP58nUNnefarOryJqdo9UNvfG+TicqvsPCfUwQwXT0VShyOcctVvdH7bspefCd0uXmVlzIk
/khrbksll8CUddOrpvg8w1GTw0NOIetYm7Y0lLsqMPUdYTeVSEJ37WeYdKM9KiMO2Z4HCLfVVDoM
PjCmzgCBIuAsAKVGix0keaJ9JqA/VqN+cyFIFQaNVTOIb4ncea4QNP42zjLpZx7l5b6T2mwbVV0h
rMZBhU0je+quLYvSUcwew2jNiFpKoyiWIMVRgq0xRgm9uRa4HqFCBX8ojR6mXh5dMTfFZ6oH0W0G
drxdYWA1XlI3BCdddtG00UQyYzrf6HUoxYwK6n2ofZ6UqncAkslN+lbvHkjODId4kL5BULd0FXD8
Dm/0MeVWRXG1+p4RH913Ff6t/ODI4maKRkcS8DxdN5mBooI+cRzXQVW1NyYM6VVrWNE1UCzM5zJD
5oRmEA3LKdhw6qzVBLnEabCXf9SbNsHD0YdBnEWTk4lTRjlYTB4EvTLuDc8i3ipLKx5tWYkISXUB
CaB1pMrlViki4JYVKag94bTwe0J66SbCIn4XFpa6QcVbhBGSaNJen8gbFUhQUK4yUt6VkA4IIAmh
7loFDaEcWtKhGSbAbjFd4rXQZc2FCJWLk+brMTL9ZSo+4D1SPVYVpB9i4TxbZ4aRX3udDzwhC3pA
e3k10yFiKd/E3Hao3EfqcMjAbQ2ONoRIoksGEkFvbdgYVCJIxEFjCam2gX5CF92Xwyp8GuErUAlC
1Cb3JKBmsUdlYYx3odgBv1KnfvatHzqIW3XaYWY9WBUZuZyR/U94q0nFLFvVg8nEhUIpAmQ2KHj9
6oSmvmnUUbmMUa+Z7nSqywSR2E2hFtd08Tr0BXUnlJU1OD5koJc+k9LXABm2jloe3o0oYem4O5Np
2mlnWE81LvIg6LT8BpgAnPIyQSGv98ETFkP5bHkxjmyhklyEjTBuDUWTfhuqPySoYeB5WZmKfz1R
y3ge/aK7nwINYby7EOtwsngm8ItKt3ZZFFmT7Ty1m24o++ybAj2qNfFm+JYoZftm5p6Q/55qQ9Mc
YB+ghGEzgcawe+qD8V0bGUG31iIpj57KbsKZo5r6vH0dkawSt7FWN/Q0u7Sp1uwQwXzAisCrd1mI
tpijyx1UhjoTgNHDJzJhKAjB+KD/KeEFXYC5Xvhe24NdSZ0vG1K9fpEGpba7BD04V3uvCurQsS7S
YKSpCdCte0jjWP6ZzKXEOCUAclu9GiDNz8VGdOUwk8w6SWptCWpWQSwnaI7Xlvos6J/5SDrih/0i
TYLwZuIoAc5iZrttyioyX+XQ4MTpZRrVm7DlD96RkyjVD+VPwXRQTYVIfMoNPCa7CObeBqN6aqwf
kmPu1JE9/X8ycAh5iObV//u/8nG7BybyLJlL+xuMK0RTDv1xxhl4XiGGXuKobnmV0JgVHZm3wNaf
0HUSmlXpWuvSETdUDX81yTrqLyhtRAdxa/7hAKDy47/lJ37IMZD8z++g74T/tEmHSxIXbadywC1h
gl2uj9eDP1eqwKLC2/h6tsf99M+DLNDqIQJTY84gYXWTeQdvePv6rz83h0X2LgXKpFZx6fR4zWRa
tBHS8qb2jfv/3SiAFj7WCIJBq8muSgdfX6F5Cvpr8S8V3b/9FtKyDMGmQHhI0eEsg+QTZxLD0RC+
4fsqjENxD06WWtUaos81pkuIWjjtmW8yb7CPYL15LF2kog1qAk1aZbFoZatURV9WTrcx9xC9XMUN
tpUbuV8v2okvDwubjY6ThIa07TzjD13NGiWGFn6MU7B4zlD54Iob/8xM5t2zmIlK9cbAvQSAo7yU
Zi+DOhtwG3OSXkEXIFRvpNHbEN3f0nV8+Ho60vyRP41Fc1aBGiJTtprn+2E+JhxKWS4SBxrPA0/Z
fXsX74U1kl9kuCv/e3CHCNomucyey29fj3xykoZC0VZTREVdbo2cEoYCR88pau6HxLpLjeHHEHyb
wj8ggb/dg6c+mGJyN2mMocMOO56gkgA4I2p2vKZZWSoQ4qA8c/W9w0A/reGHIear8cMaxqihdk00
X33jGneTvbrTXNxYDuf23rsB3VcDUVr8OJBHEzaKmUtvQwQ4EJ0FTrNKd+Ume/mPzhPogn8v3GJn
gMUvdIp3zIrYdU8P0VU30f7cdX12TosroqFLE6UM09v9Gg6JHTl4T21hwa+DtfYHFfe3e0E6cbHy
Lhjz+6QgwTHDHz4uoJrII1rKFNBZwDTZKs601Z3edIuD4dLUB6huCzeG8/VOX5qdzE/j0aiL/TFY
hUoxlvO8gyc3OTjdAAxi4HmSlW7PllKOd25Tzn/pYq9YkLZkFSAHUini4j3Odbig6Bg51j0VNW2D
gIrt7wS8g+zKDtZn5/j5HjEZDrUJUGsyinILqPQw0VrCiMdB4cUJt+0btVNBdZUrwGL2eNHY3SMC
AyWx0J1yI+2+XuDPVwljyzNwBRMXGSTe8VfVW9LZqCscb/KYXansCXZ+U/RF6tezzn3M+Rk5XlcT
cAJGAToYGYr4i/06A8KDSUnfJzo5MNA2wlVxLdjyTbXWeHIKF+Oa/md05nueiK+Ox12EHBQzEyNi
XPSsN9DVLsV+28CKeJHkx/AFeRf0NaNDss6vQ3ldY9L3JkRXpBLnfsep76wh74EqGXBCuhnHay1n
Zl2ZVepgko0Bm6Qq/mEy4NBY9Al/yT5pAu8jJUGyhz/iMH97eD+/7ywA7FQCCYMDtXzfUdgdahUz
akL/JnkOyaOoZY9l9zBOfvuGCoB+1UdZrfKjxvESHa5E2X+9zz4/JfwCANLgMSl7ApY6nnuNAisy
ArkD6BPZdDGV6JZYzZlBTrwmPFI8xqBFFZ0AYxHH1Hop9mKaO4g2TfhZZsa20lOc1GFKXVZB+zuL
WnlDoXa2FjLouWZyPpzZbJ+vSRRcRPY3sjFUMZcHyuulEO/m0AGrQ5Fw0ocaL0ezbwcEFw0r3ny9
rKdGm4+SpBrEiSBeF8uKCkUA6N3pLbkM7MmPxqvQQqF/1faG2v/j2AoixzvXRDHxZTMWq+tHdaAD
RHLKopEvVcELL9E7FvNVHgbRS9uN6u1/MDni33eOLG5Xi/FUNhT1PyYXFdjqVcN4KLU4uzR9PAy/
Hunz7mRmiBDO4S9Ro7m4BQOAC94ggwOlqeCWlhUScaf9xdeDnPxWc3txvv0kHXuGowcUUbjIalBg
U1rKufDhso0RA/z1oXS4/8lIMx5RRoIUmOPxSBQuCqPpU6eITeXQB4L4IHjV+DtLwb9+PdL8CY5v
dBbOVOBisOf1d7jkx6AAeESHuFfk5ChFbqpJLJFRb2ILy1rLKA6qrDQhXotaceY+O7GUjCdqBuU4
nb0/f88PUWPgl+iT4FFJwWVfRq/RZGLgV6y/ntuJTXE0yPwjPgwiClCKLNww49hzTPMVMMg/vyqO
Blh8pgHRuQGTBidBadKWqehCVZ2VAqmanvlM89+0+EyMREjD3fTedT+eSmKKwWRWCD/1GJsGuBql
2i70fzbe3ddLdvq7/HucxRbPW0HTycCcLgSt19GC/pVW118PcfKrABqAUWYgMmougqUYWB3SzJnT
oGED4wfMyp7U5dxzdXLBPoyyuBD6ij4/RhWOJQtIeIRuAq0X6ALGrS/v0/lHOOz/Ge3x/ze0tiwS
//w9RuT+bXwN3pLkrf6IEnn/Q39gIpr+L6xvVADGoqnyvOl8oz/8RpV/gykNgA+eejTb5vz3L5iI
MKO0ucTZ5Oi9oTP6geEoSOK/ZHhcM4SbAAH9ePOfAEUWsm2aCowOKo0EVBzOpIrH+vGhasIIShiM
WlsSv6lSep156bQB4fcAeu8FvUGggipqTRMN7yGiXx601otoIHowZuWFMfg1cEnQq0J/MBPlVqRX
fpXVQPm82paKO2OES42ULM1pQsTQHHdemW+GQbyfVIGSafstjoiYjfQ6kPk7Izl+Qoj8zA21KEJp
uKJJs7qFAfuQC8RSF3cgujV+0goZpac2XjdidNMODaL9vlvKxsH3kx30zxXowe9IHDk0i85EHO/S
Ff++uObxEcSD3kNBBzOkTyFzNFXwQntEoLUGSuPg4XeuxTs4pVc8Mjsfdjgq75tO09AfsrCai/YK
OkbmTIzLte9lIh+slgX3JRvVpgffLw5ysguy1k3S+Ad14JdKDxG1BuDmGePvenZSGxFesMpnaFSb
0huu/DKAPC4qa50qMhi5VRX8/rDvb/7M5mP59z3uP54kKRHhm2USgABfWsTGYZOryPt1CAJX5Rar
uR/wPkE16kQ9oND95wDa36r2qAGiqgtqx8Vkbd12Dzm4FfT1naR0W1UALmtt5WHUV5WATEBizg62
xboOVMTbNHFV0umII/xcjPwqVMZn9OPcsjA2nnlblM9J+EsG0f31zI7TjvnrIY3O0ZjjHVVGCeX4
hMAoj0IJJWQ76aPLYrQedfSJY1xhcgVcLBjG0rculKQ7kwYc51l/hlU4lxDEGBXM2PGwSKxhL6QA
StbBK2hPMmCcgYZeaT62VjVLEjpfT1Ob35zFB7Q+DLiUaMcDzAcpz4BVqxFDNq+Z3LqK+bMpg7cx
RYkQHwiIqWgk+BietpddWhp2mfm30iDQmfEKp0slB3tix9MA64rInHErIKG3TYz8F7hkRKLCFOhs
syn7xjHQr0M9AWpE40hmsU7H+FG06GFVSnszjc9RXuwRJN4UZX9TCoatpf56GsTNKIMhFxIVSLv2
I4nan0FnXRdS7oqhCTiADlyiY/14LiM6fks/fY53vN2HOMqwhlozTVYHj0K5+y63yU7HDrSBAn7m
O5z5DIvoIwM5EasjA4npT4JVB/GHVaUHZ772cQDyZzokxJxVOIt4ACjHu8tIzBwwG7JbWFkhD4zw
gnUm73m3gF3uJ10T5zRWkzFhW7ws9JPyPjRTuG0ULIpubxXOsJ3u0H5wUBrLzb3gnFu7RaHtr2nB
hFdpjs9ndo70P3ylykNS2YoZc67veZkLCc4e43W3RfO3d0BZIeQsoCR25psdJxB/huXuA/VJNIc6
/GLYSTHVegxYzRBQcpgq333TcBqx2jSp5VbxGRvGRcV0Ho7HjBSPf8jEEHE9nmVckNv1I3KSlUNr
eZNtUlfeYZ7j5hthV54pn0uf77/j0eaL6sOaTsAU/C5nNGn4ZtKarAy08bpbHYpo5V3qxqOAzlup
/qoSFe5gu4k0Y1YlOhgW/CMA/xioSfZUCYcsyLb/9Kwc/7TFHUlrVhiVlp8mFJeENuDECuzY7r4e
5PPJ/zgIZN3j+fsAvsp+mFe75vFG6U1KkHySXzLErL8e6cyH/VR28UGZEkowlDYShTQYZqyEzHiE
KrFGXsEYXkb/YHilYwaQqvrqvgmTzf/yJyyuH9QoqmaS59km8SGYxEfU3pCIZlsLOyFGFS9/KoJb
Ud+PgEWq4sxanwjVWOy5vPcuU/apkhvXrUbvk+GTXbjVDtHGo8ExbpR191af2Tzy5wfveKzFVH0z
T2rDAApnXkqvSPTdyWsPBq8TOMqlYqy46u3eQY0bl6Q3dStutd3Xa/351jgef3EHY4zV6zGwVzua
0ZtNXa2xVF1lpvxoADQLE+nc9jpObP+6N2CA4ySLUTDQheOd3HkgwYyJAeu1utfyVXGDV4STbRVX
3ATbdqdvw83ZvsCnl4YTQ/GLopNGaEjicjxokdVojahhaFt97OK591Nv1JskK54brA5sLLce0YPF
LcW6B1SOaBWkDaRGjcGOhR51snNN4kUHiEUgmCO3AhwAZp827uL39HPm7RlTANkruYsMqqhmghBE
n2ymPtgLVb5F1mEjSoUbhMUhy/Afz8VtWuDKF2vQPrszt/l7n/PonaScMSveqbMbKkjFxTao014P
8zoPbENEgLMtSpSm6YMNJuzIwu48ZYtI5NpTilUDIDYMARSLd3B9Vl2iIUU/659ZtgFxWwNDoqDO
0SWVa4TSzhv666QN70MJ111Quv9w985VGNQE+LSUxaRlJ200YwmKaUC9NkMbrPse6aCZHNl/VLJ/
fClYVH0s/INILEiZl7FXST0G3WTft7uhvaIN4jZwS6uuvNGs71YV3AxGvQ4ibNpr9UZMq/XXE9U+
HRuGZ9dQjEelkLrnYseEZQAtAduAlVhphyZMN4ZCfpLgShRajd0I6lVeaBu4m45h5h2WkPmGONqW
StnuY8w0JMNuPOGxVEy8wX8kyfd6UIAE1XZvQYxLDHRS4FeAo1tJ1bbW/BtzNhRqhcs6a8E2oVeW
PEfii2c8AltdJdY3OXoNJcR9ffRGS96Jyu00QIOWtkH8z4C6D40YzmfkI4U8XPe5+hAMyNygVT0O
TjLy38JSOVPM/Bx6sUoEXjh8KwRg9GiOz3nle2KYI1oDUHIEmzw5pvYst8UhHmUnHxLHHG7QIXLC
qDogJ7cydJCTmXbRZtqZ0PZz4Ln4JYt7PfYruU1bfglq8o4CBdRu3ciJ7c4e1gaKzO4/f0kWIy6O
ML0K2a9rRpwDsix0amDKuECqgJ+KDfjGXbZVr4Xb4Sk6tNXex359c65a/jlMm3/DvFF1clSkrxa7
dPLlJMMNAkcaIAJ2KNO8EfxVjN2ipfGi4SQcXUve4ySHV1GqPlhi7yZ1ulZK9T4V3wL0ABsw/LWZ
ujrmNF8foU8hJB3hucjN/U/+TKHpeG8oJfg3EeH9VeMLu2lqryLclLsoeKRPvxaL/lorWiimw5mT
+ylyY1hLpZJGGg2tatnqCUxciXhihZUBKS5AiCdtRhug9sryzyTrJ64IpFDfjc1M0fjUa69xIMq6
lJGC8T7EvVxFXz5W+jOjnNrZMHXhlREaUgVfliLGPPdztYKIMeZibZux98Obbo3uOQ9hGI+QdZGV
+hFbmKxWxSHtp2uFRmmVijdff07585vOu8mvUEhseLKW+Q6EZqDBwhylDdYDcMF1rewzK3BzfQQT
DZO7rWwYmpsKkRhYYDgD3ZXF21gju4ebdtYG+zSMyeQl3w50dLgmzFiV9CFpsTIeJjag//j1Lz6x
cse/eJHExKM01Nj/QIwhMewuAOlArNhU23gXbHvBwTnizJZf4KrmOON4xGWwpWG0ADn8z4jsuf4J
jYHr7oBcwqvgouG+aVx9I/K/5pls9Nxkl1CMVGtVvxoZWnXDLXXYZtW6uVttAfPukrXuOcqZDXF6
sjqRpTLDhUhNjw94aRhBHo4EeY2PPAxxUlek9jhMqzJA43YXyT/DmE5hNxy0ur2xkgGPju6HF9JV
1qznzKquVGDcHb37r7+78vnm4SsAFuDWmWWKlx37sSiCJjS8gDhqYGtS5h2ViwH0+ThgLStiIBiV
Wy0Yb2Kh23iB7CRWtPJ77KTDeqOP5q2mXOsGCgzWU45UuSI3KOA/TIKrNbmtY9kNDj4xjHXre98i
IwfFLW08rd9WgbhLAs/RlfG6Unw7je4GiIp6lsOuvgv731/P8/P9o1MOmI/kLLaCb+Px+mONLRQI
WCAYYLY7QUscPTBwPAvPber5Ox7HqnNmpiiqgQseV8D8Oz7UAhRk1Sq9VAIbPSe4Qk5xPW3nPAlj
AB9Y0XkMmvR+l3wakjrVjLqYm7OLrSVkma54E0Piz7Aa5GqbDKKbVuNqkIYLTVYOSFE4sTCuPTzC
9K4F6I9OqSFsBsUjRMaBxCt8R1TQqYK8FOCRRxtjP4noGwjfZUlBfPSq064H42lAAL3Sbw01uozq
1sUd5VtTmJco/O+TJrmue2OXzSq24rgK+ez5hHE9hLAq38GHcfEBS1fAaWGJStz94aELBScBaoat
hOvj6JCH9XdIU699bm708HfdftcbfSubAKRktKj06AJY/q/cRFdZGG2hDzc1UsAIIxwirGBWZSje
Vqr01kRAtKmhVh6Ob2HuGihOotpwiycZz86rrlp2Jalo+faubOXbaL5b1RDqgPSQyvldE2u2GqmO
UU1bvMHssb4uUvlmMpFLoMAbtOY68J9MyboDQbeRhWnXkRR7krGdihsdN5lYhv+r9zbiEASv+cpC
k6TqXhP+K9RhnbyoLxKYmWlRYPryy+q09VTB2g8Q38KGpRzkdR5YTNl3YMMMkhsNqe1pz0OHwkhV
/QADco1uzk/Vj68KkwA40Uc7tZCKwDB9XcrCVaMLNzrswT5Mv8We+YCnmzDGW4R697Kf90S+zWUH
NrfVk5WR1mulKg+jSskcJi5qyT88UCyd6l8GOs2IStBcf1DdCWq9iMjI18fyxO3DxUORjicbqRt9
fkc/HBfZiDFrU7l9kp2/lYAkIx4JJPlc/Hnqwj8aZ3Es0aIgLKisgMS+X8/hLqoCqJ7Y8QOEYrv/
OXz/el6n7nviKZC7cN9BXBuLYB/UcpLjcDcPOFcga3SWsXUF3I0iO0stryq336K5qNiwyyDKnXnh
5td6cScwvEkaT65BuWgRTxay2vZ06RlLQ5NbVi9Q3izskVcWGz6HImy4iurqTIbz7mD11aiLm8hA
cKlskXOxh2dEceKr8al1uwN8Vbf5RjiLayxoThuFnh3UHQnQY3ufueemLn+qGs0KAR/mvthTIa/Z
FE38CtnFHLdayft2W/LZwy3irXZzCPfdtxL6pDNepBjROI2LwJQbb8qfxGSOcKZeOI/21Zosdl4+
4KTne/wa3aQxVwmguc+94ScqNscznsP8D6dIhJRbw1KkWGSre5ndHa4Fe9oWWyoOq2JfPSbuuSrR
exXo07zApBE1kLio5iJ6K3WsanCeRC9U1+ye3laCULeOkEFeW9hK3Sd+5IzYYzb3gZc6cHy2Ufoz
QHxWyM2d5aNPaq0bU7Zl41uZWW49/jSnddCltgg/K/WRrLXQodEQ5UF+sJVFV0grC/MnzwmM7ltc
1sJarp8VJUBx4R4fw5Ua1Hej8qqicSShJJiI/SYixreeNApFxfSi0h+Uol/w/TZFBO5WepDTXS9e
9JVZ2mIr3Qd5i2uCvpILa5+ryVYOUBkI80uUmcDZ/Vba4cGcjLszF8WJwGRG2f33OlqLwESFQYbb
B6hj2LivzU7Zet9LY/2qr+Z7kMJR+rNwz4be8+3zxcebhfE+bhj0ruquUt83jGhHv/Cc2YYX5a67
PR/mL1C572H+jJwQTVgaCN7Ji8Sit7yxlxEBtrGb3Ajf2jW6l4/DVocJt4k2c9FBQ5PCBsmpvIVO
YquX1sO56/jUM0N5lSorwR/ew4sDUjd9V8J+IERKt3kVPGNCs0LaHnlIfR+YD6UpwRNWzpTPT74B
+oxT1RHctuT30PvDsURRAqm0glUeYNHXuu8o+fRIOLOqTHkbaPEvDS9KJP8CjH6UGmNuHV64J2/k
kAag0HIK0tveyEGmpd/O7LpTt9KHn6Yudl2TjkWdNRD35udp6mye3ktrLudDByNQhX0UYAx45lGS
5mVebruPoy62HRJXg1gn7PXgQneni/p22GpXZuR0K1JcG6WUN9QxOKZn9/v83H0amM4jREoLabHZ
GP7jfi8DycQBmBC5Xnuu6Nv+i7pTaQe2DxXxnW2dgYCeDDeoV8/gIQ42jL/j8diGnjy0c/WeZJoW
K5Xn1dynaR3F9l8L9y+Zz78Ffp98AYgp8KrUUIJH8/J4QCziMI9uGFAcGVF8Iv9wDM+mSfV7sr1V
/Jrt/U1+boOfurs+jrp4aVPY20U0oASJiBWQA2+Vxw4CAJGNr8vDtDZ+tBjEs+s3w5l0+lR9Ze5/
mZpCrxeRzsX+xTESf+KEHoV+m92U6w7OCLnnwVB38prHbz3vJ88J7cme1iEU1ofGDtAwcHknzpyk
U1vLoH+DjBG6wRilH6+8hKh13aLkbiPzSVUbR0wgHEl2PWnYMHibkcJPMiQricqNHg4u0oa7r3/B
qbvt4w9YfAQBL5sOUUPkOOuf1B4cqLtrwGxgGXP0Q7jYUWmDb+B8PeqpT/9x1EVYE3Se1VSTzPOv
Ihl0VRtuWJ3pq88irJ9OrcGyzZgwMvYlXLsxYsH3/SHAkXs3q6GYqH8IHlaQl1b3Vni5i4bCtpEb
p5q33mhsY6V4SNvfDdz12fEsDry1JmqOIWe7Tnmt5Z1SQ/Bp65VcPmBbbYfahcHfK47CTSLg+Td9
MxuTyOAVu8MV1qcPSCLZA5idIL+14mc40dC8S9KgK99Hu6bSVlbQ7aZCRpgYsc1IW7fIL0mzLqKR
VQevwMkuL4mImv2sxfT1F/jcCyfOnfsI9HsUWIKz/8PRpaYaWRrp7Z9LrV61l7ndraRbeZNveGq+
fz3ayW9BKROxbWPuXiwGo8FVS3LLgZum33J5GcrnMIAn70yKF2hww5GCVbfYx2UX5BGgDtqOL2Qn
Fl2BwGnp+q5p3OCqszrPyDqRJNG0oqBCp1P9LL8L4BT5Q8zN8bO7SaDqzKZ8VX2QCgQT+8vBL86c
mc+9e5CkJGQiQQj5CR/u+IsJQ2PB3ukIhdS3MfMdWbmZPCT5UpRUtRK1lPy6sDKUaUXEeNsz98SJ
L3g0+GJ99Q6B3kJhu+jxfdDzytMq+3qPnNqRMNvl2fKMjBfU1PH80H+KBFMnw50BTfXKOJSPgv2q
7Kt99XaunXPiAgLfi4Qc1Ut1pjQfj9UgGxH2WB7ZZl6v9P571IZ2rlX2mSmdHGbGxooAihVrue9r
MxEqP81YtY7ALco8irdzxEZJJqz3GDKj/FPtKs1YD12zN6YSDeN43eNSEZhYcEnlw9c/6PPvQa6a
RYaJMb97y8ZCXYSi52kUMsTqCQOkdrq3zrHIPsM+rOMxFhH7gBUYGznghnOHTXyVZDb+RLbqJFc3
3cGwu3W/wU/LRfD9Ib3Wzjztnw/lPLjCSYc9hwDg4mHJBzmX25LKhaQPq66ApB4h/YWOpKkNjhX3
t+ivPn69pifi0nlMEOhEapgALrF+mR94EOJSoiW6k8NDeaXb2b35PXIEXJFt1N4PNZALYXWOlXnq
Y9ITY6YEEBZk+eM9nCEdBdWWuY4geU2s4Txt5eGp+fX0Ph/8WY1hdghi+0rqki0Xo1/SjhqzKyj/
+NIbqNxzB/9zYH88xGLHFFbb41LHrnynKAuXql2Dm5FM0rvBNldJcfBtcVuHm3PFnhOvBiNTcDcx
IRLBhiwyu6DvIrTI5pH3phtvtW9Ns5LvdRJKwBBvAuIA5+Y6h5bHucQMnRSBpFB00YmBjj9a4bX4
YvtkdQ32EMNO2haHcaNvglvvzHc7sagIGPESgpukP2ssbrgA1LYSFySt+Aev8vSqRm1HKOqVqZ2p
230umM1KSfyDmRMh9ZKAp09gmaeegcKkcSyafYaH9CrpQyShfznU5+7U+Yd/WsEP4y12C0qCulZX
bHsBI7isGLYCztSDUGz8MLOzenrUMNqwgH+k401QVGtB7zcqTdMoVr9NqBBrUWujAnwXKzj+mX85
pP5tLnV62f+9Gotl1xEhxGONX9ePAo2GhxK4lSxcj8bt18eS0ObzOsgW0qCGzlaaqRfHO2nAkTkY
8/lgjvJWkBqn9a1V3sc/UsAhqS7tB68k4EWUN/vVNM2uaftV0tyXU7NBenOlir+JXnbWBB7KwLIJ
a70Kt+o2m5A+5BR05srA5q1L2ht/QprQz+2hvvBG0y3j9CLCOtQw3EK7tArPlqzyYGayja33Vg3S
68SMrnkVLzopt+u226OU7oaSts+0azaLm6a0kcI0fQnQt4qylGbxjCB+RLLJqUrdrrEo1jWcPTzh
uu5oxcR5ggN3eaGJwSOMvtvEeygpqxll8FOWM+SWs2JXKtat2b3i3Xmvpg8jz85kGW4cTG5Nf3Cg
i4OFk5sDmp24wQp12JfooxcC5UJaQlGo01VPt0l8G8cNkpmKk+U74lZXUMMW5XB/5WuYRJNu7GQ9
u4vCwhWUEYx6gcRQvxGiYe1N05r6zEaQ5BfRSvbFMDgVGp7BDcr3UOaHpwlreVN96Br6TQmakYaH
oQcizSkWLDAxqjFYFaA0MvBFli/uFGGvmf5TRogi8Sc07yoXtF0m3SRgQ7XYwIjqxug7hDwbx9Ol
C7Fp1/hR7gs6eXWYr7MsWhWmQbyhbn0Mq3TJ3yL0t/IB1mdCtbPE9DDKnt1Z913j3frmj9a0VoHs
6l79M+yqy6G50+Sbpn8NTPOpUi76DExY8n1SqrVlee1KBZ+VpITzADMEfZvR8yqs4JL/Swcvxk/U
MZscV42FB4te4E58L0FxGvGH0pJHWV8DPFuZAUrWbYddDW701vWI8rOEkoFQQ60nExLjK4g45g85
wkk0j+wu1FaBdw838RIVPbfpuar1/qJQfnidsgqKwlalg9Ugu9037wvZKDemfttl3Afpri1+oNMH
0IyOZYLkS37hAf/PvJ9g9WkqYhee6Dtxku00foYgu4qmRyt/VIqV5MEsGkOEH5U3jaNhxsWNiu62
gDaqk0TyM1KLeiPtZTA+Rsi+wqACP3qnaoSL1qegwcWTCy+9/iNMZCSn+oMveG7SA2MbPfC/gKna
gzDUu5Lz26a2FrOXEKUWS7aFadq1/ivIOUyIv7fVN1HN9nlvbabYv7VAIrblrVUJbtehvqK8pJ65
QZwPykG7TRFO67UQHn/wG/35a1RA70gO7rRmukwC/9sQZy+K4t15XouYm4SPtIFma1LbIrV0q2w3
hdK4uRnsp/q/SDuvpsq57O5/lam5l60cqjy+UDgBOGQa6BsV3dDKOevT+yc87zwgTnFsv3Mx9XTR
zZK2dlh7rX94ael7G5N2VbSoH1Q/mvTelNAajh7wnPWGhQGANS1WJLqvuIaGvGqmPSzf+/2xMMpF
zActfAMDNtnVTMD7fn7A9W3rzwG8I2xBguIS0WCvN8JtSf84YQqVY3beG+iwtgeDnX4U/4w+WHx9
wB2z3sd0YOS239cWgBMyLOQTnSEP6Jkeuj7bTHmL1mp9KUsRgAnUMTXUUAMsSXAmEybMVud+E0ri
BuE8p1FArsW6Z6q/hrpxZbF34qHe97Jql8NzutWKA0jAkdZ3Z+A9Uf2MJSqNNJeH8kfY6nZOfSCc
gBcnD9lk7RUr9zI5P8sD4dxsh13mI4A+ml5aDfaU3AfzhZw/p1l5gRmrE4jpQ6D5h9zMb7T+Vmmv
/KlFII1KA1ikAkHCWY3tXqGrYXIvGlTcOCP0/rrBjZR8Ixt/cmCKYSG6DZr+4JfIfEU7S+4mdjfg
wBelqp4lleKM2HzWlJXwbd5mZoSbLPZHhoxm5LPAhMkS6yzgF4biWVMiFokW3CxhGxJE+yq4D6ju
KsYVezcMMWbVfJWMqqMU0XOfmGjehhcR1r9I226nWULz5Tdi7Y6KWXkjhpju+k5logXpV7dSTrXY
SC+otboiP/e5LitahtvtiNeEfo30IxUh2QvzV8Vsfw0DCi40rlu6GdWNVCMMS77bAgmY+GZyw/qd
4N0KgzsLza5VsF6Nn9Ve2s9atumxjzBbfKgMhGfYQkLBP+stamyoxm5i/0+LIfYc0l8dBlsVZM/s
fTdPm+0kdh43sk7hzYTmwAu7zTjtLY1OMyZWFs64aSF5mfCrkFPHr6WXrC9kbniqO8waspI/Mlx5
sXl05WlE+n6Bct0jt+gEweSUGNbjD3NmTUxsnWZCGN4PwjIx5t1Qigel9nGXQIijHC6ScnYNZQP5
0Ang4jWJTztrPpErHiktkLHIcIh0mIUKhe7PucQsamkBfjZ06uBFEe/0/IcMLWHRwRMtBKk1VzBj
Ry+YePGJC9ux6+IiT4W0jAoKmXz1c2h0wMop6xb8SbXJwvjOyEuIqglbWV+lbi5od0qp7oFvkFKp
yLCydctjvld78UGoxGuMkR9S61LVE8fCtkgsAy+Wnr7PtY5UJhgexXhHBhrkWquUMwLfqAAUoVqA
nuy2pLQEAwokzJbSLGZvpwEHR28JHwKusshQAmwQ+WSR5iG6xd/7ttv0P9SdcFLT7QislVdDYF/n
/dDHfOcvf+gyzRiUVhCkQyeooR9mt0pzDyRLkM+wVYGJOMYQdx/L5h7fVFyof8sTPNHOOtfHyxpP
swA0fY6sMhh//USC+85f+5Lnf3iy1U2pmJokVpcLTJM/At13xPKiBcWvlRXC3rcqB/YoSwig48Cu
Km7ZZXZpHEbroWdtatioR9rvUH7C58EGSYkHpMghjhC3fz0Vt3Fd2lZ3aRShPVm3qMzyO2oXhJ3T
y9BxBISNhmmLpDnpq4k2BdBWAUTUgOddfWv4ujNGI4JnL03McgzhogHUKbSfkfizCV/L4FwPDJ5o
q1PntOSbypBshtiWyY9S4TruribssqGznZimR2cNLHiwXLSOvvSNMitBTb+kjRPG/UU39tuwsn7M
WXLRTr+suLo1/eF+TDrkwa3nE6GPVAmYRn+FXm0gk0oVBCR66OTTXVYUHoozjtCNT61xE6l/BHWw
IR07i1l7aOSuuTgb9jUDfXIMjj4IrVpxAbOJXI0+byexMSuxOVBpbgvxHJfWa3Mo97p1HSo7LbI2
i0btVA92jwSwbfYYCoGmT1sIO/EpIZwjrWuW1odHWe1slTkXkpbyOSRofDk1oCYpPHEobiMDES+a
8zDHdx2eOngIgb6rblqlOcDwh9RdO2qIziny3ZPmDR3q1mF7YcUArqb2Qp1vv/96R2/wGFpQ5AHu
80XYsZtY54HP9tbmz6L1pPq1LeawiUk2Fnfw74O9F4y+rOulpw++SKIqutpMZ8HCd71nWFq3rV21
prM/eY2tmDbwml2ToGjtSE55W7jgME5VRY60/pCDodSz6JdC71wjLM0JtMTYEL0Mbyekvq1AuW6A
d1clbBIVjN30GJWzLaAfED5UAPpMk/OZQxgFNCeRBicXRa9GgXsKL6Uhuc9my+FKfRk1ByzaT1SL
li1uPVTSYk+6NDSA/65WVTJjhNaKS1NDwMasFmxBQ0JZsU5tHMvv+RJHgvYE2gAxoHU13MynUEeJ
ihJO+DhOGOzlEGXy6QxnpOdhqO1IbPcJWq9t1V4pYlvaCP2AD5ROTI1ja3fpSJn02qHurc8iBdcN
Lcv5Nmm3LyTdTuSTBfmjb7pg6tDRo3qyrtV2OCzMNcLvDrZazR5k3bYZHPT8pT+Ti4sSd4TNKQjX
sSKjQuH0XzGX1/5wxHZyGGl5TKNoKflJbopJCa311gO1YvcP3ERPdVKO1aCgaJOXwQVBeXQ1bUqe
pYurJSCOYXg5l1ZJ11HA/Ohk2+3IDP1UQF0d0sjYacA7KaDW7uBpm/B12MZ3JWrE5A0I5skuQ2pp
zkksyJG4ID4XAWLo2eQnqwSpleY4lXA6p2QczY61M7dL0biiRoWDhRPnXuvoj4FrvZ7YvJbNab1S
ACFhW49uxCJS9/lbBkaUTb7QLd/SsBdohkxZwEPg+yapbDy4f2Z7UNGXtYNhrXmCyagf2adZWBjb
UPXnEda141owa4kLQOCkqWkr8bmcdbjWsYdVT4UhnGcZOGS8rMA5hzcCViFlm19ahf5o+W/NJJ2h
321TK7Hj9KFX9L2gz/aE113XgCqZziILjfOQC9WCfVZQwsAlHcmJ9E1BritTAkTdW26qxgY7pLM4
DM4xDTo0uFOIiWIngQmGoympC6R/jEi4DaUMPjdoLXHwqszysv6aGnTZPpt5+JAW06PQ653ddwXA
nYm/1hl2L4iuBUsg5pqWFYcBW4ym9HHDe8iAg8qNf4X1ottymRvTH99/1mO11OX2wQbI/7NsVivG
TGY8X3S0u7JRBHxqbKbkzMBoUQV5Y6Spq+n4/Xl8c4Q3phutRA4S4A9YDcpJGBbBe8GGgT4TZjtl
dRZwMRfH2OsUaZOYL6rUbcyCq70lblPR/O0DOy8qyRkM88QGeqwVRSsD3QLxHcuzVi4whrnLxKoO
HIA155oVpUj+TBd6fN0H8x7nC/wbkdMkixYb7VIXh8cpVlyfO3ksUxsdBFTlc+/7sT12t0QEg3yM
3pHFc63SID0x50Yu2XIb9WwsEOkptYuxSxzKsG6YSFzzh5+cTfiLpvsyCU4NydcdH9lSibBUyckJ
v3QEIzTeozYVKISk94U1w+PNHhSDbDg18RCMr2b5vu4GcKDWpRCb55UC94J17pwYhnW5no8Csmph
RdOdBJGymmJpWmOvUlJq7sMH4MV2YarkPDemNbuj6BW1M5CNBPqtEPyhm3IikVhvWwQHF0Eq8d7p
4uz7vG0lQS7XWB7ipyW9qvLoVJlhZ8OdNr/4k3qFitb/MqNcx1sG48ORNyJ4raC1QF3davYZcOkq
e0nxxtUourLoT7zdcoB+3JTX0VZDW0gCxNueaEZ864fQe+MTAb7sD+sIyxN8eB+/xE2slYgQJAob
mxbfDpP1JEJcok5zHerWnYZFqqmUT6UlboLxOi4ar6a9HWPbpHU/J0m99MNHqYMcJ2Ds2kZb/N7s
tH/Rxt+DeDPRxPB1tGerDiORdDPVkpPOGGEY92VWn3ibdXqwfpnVma3Xuk55hZdRpIvYvJ2Gm7l4
o2b2/YQ/GmXh6CHLJXMfXS17CzJMHy+tFYVuAZdVnOcf4Jq4pXxC6+/o3P4QaHWfCKAdjRb9RgoR
KUjx+6oM9lmPx3CE71gFCNs/cVosucWX6fYh4Cr3MFt1mHhp3+7orzS4kyla6fVh4FjUJWMZozpj
3kj4mH0/oMfekyRyUWfkLsB17fMcFPysH9NWB5JfXxmCeIGq6rbC6hKppjy3aJaZu+8Dftm5l4nC
nkE5QeKahobm54iJ4BdZUaqg4xANq/RiWxWvqpSCVQx3hfVjsd5siz+xNTlBV/8+EfzYKH8MLn8O
3hQDDl8CHDN1G6uOfDakdvNCq8iNrzKn9LYVBfW94nRLolduT+VaX5L293dHW2nBBQCUW2t5KHU4
ybUm+2iwxLdkNpU9VfWT2v4oo9hrx97FP+2sxtcb29z5ZirD5yhqz2O9OMFJPjYMSKcusshciPD+
+DwM+oyrsIx5Co0d1CuqYBPUKgSzaTckvYOX3U09SJ6VnJIMPrJ6iUo9eBmCRR/tc9gUuf3Eb7AS
MibZi/vR1cVrvacIJycnDmhz+ZCflhOFo3f6oUVmy0RbbRR5X7aNBsrO7vXs0GfxAaDkkxQrb0Hc
w7noqALUgfmKeJ1Nx+hq7vy7YuwGKJ+Z6lh0wJ12Lg9y+jKrVJaC+FKRGmXrx3icxZYG7KbIfo5I
ORTySAuOKh97Ul9qP9tcJpnLEJuWLyVl6ZNJGVp383YoUnuYHoqkP8vm+CGa4osZ/JZtDqD8jHSi
GmOIXjojo09EA8/xNlScRJ4Pgxohfa/lOyvrHSUVcTgXyGsHr8EeusVGzEYa1Jc7ryspj8XsHrPv
5ZbsBpLlGuUPBN0OWV2/6qF1m8g/tCiyS8wcB2veTXVBNwVZw7qvzlqDJosJDT2xzgHn7DIIt5Yw
biOEjPwp3FiA1E8sxy9nLFdYWYaLrr7/bw0DqnWIuxCAuUGAbWrphM/Bg6lTLC3E8mrw3/R8ZGre
qxWm0imIFomzv2tSe4Iv+f2jrK9+1G8+Pclqv9dzy28BCsK/Ld/SBO1CS6ERd2KP/7r3raKs1h0g
DjQR6f/b2FPvhF+BZzn6lb5pD+HZSXrhso9+XgG8kaJwCCKBwt1utc8Gc9+EUk5ndCkQDJdQfreo
uCHKVD+cwj1+3deW9/oQa7Wtql1SSyZAC6Q05o3sKG7iZbDsIsfYprv2ITwBDjr6sT6EW+0jZgq4
PM4Ip6b5Ls1oJb+KxSlRrfejbz2AXHuA0YPzhse8/lh4VmP+Z/GxQsHTuiFw8b/8lU1BvJt0zUPI
xxbjxtNq6vvLktW161GgnvqHCX+OQNCijoBpRKL8SMNCs6lzb7FQ23W4VVhtcwgogeF66XTWKdXD
9Y1+mctQihB1USnVcMZ+3mY1xWxiKI88eEcrw/w9ptRAAxnjcjzBTx0l8rFoVA0glIJSRC5q/TFE
dTDbno8xRxhzqWO7HSy6OtNDnymbcQ7OEJClQYnMIxB4P8/Pp5ClJd8PTbodMbTK6nsJ+HuZQC9D
ELUS8POQfsTjQH3yZ2RlttQqu1zvzmap/99yYpaRAgMFCBFlqa81ajOOgBNUKr5hXjI75esiI6a7
yb7bwMTklN6e8k35cgISEN4AaHXOJxihq2OJLFKYpgajMrF7sRQEdYjdqYBKSXe+39DUU6FWO5oV
DqNkIeULB924MFJxU1OSUaPXNP4pwvtCvReLp40cZ4dBgF0V86ECgDe6sEFJwVbjayMUrqtMwZtZ
pJf801eV/aCWTgByQDQyZ+4mL293gq+dS8V1bDbnqWR4AaKwQZqfz5XqLP9d5bdh8Qt7L0yrVVyR
AJBQfYGAUHbxbygijxgAvmBKCjTn+cQAfNn/VGDtoHUVburYdK/mZTcNutp2pWoX/QXQDm5Bw4kh
PrYNffyYqw2iN1pjNHRGeAxfsvHGBH5TPH3/El9IVMsM/RBjrTmeNxYWcRox4n0HmhRhqvOlT6za
+cvoAWCFp32qDHr8tZZGxqJJ9EV4ec7GNEfM1LBL6boraISmiGK8nnivYyc/zI1/BVlm74e7rwLY
rOkUgqAjuyksJ/PCjdjvEc61wXbNXmx5A/av3omwy6Rf7+kfw67WHybIo5ImrL/xd/ubeknwiP6A
F51RbwPChspC76mb4BpQy8N00uPuCyrh/WOqGpw4KBVcAFZHMsUsRZmy95c2t41HIS17oUvlsCqS
h/mSCso+ulecYqM4YFEOxv77tz825txA0DOnGKl+EZsKGnEYqwBu/1BdWBPcpUn9P6yIjxFWXzU3
2iYVVYZXGyzU+eQtYMBtbmX/28s5i8Jg56b+tshErVlGvtQHOAoti0KVd0mt3Ec4Kw+hjzqgiK/x
cJ8Y998P3ft94fPEIb+h3kAasChKrwsPcVfIfhpOKB8H3Md7oCU2Dtipq7QWJZr6JReyH02sPEQG
vUdVo55cjzmdVUu8SORXOR93TTYD7kMTEIuUdPRbgK/pDjjg4Bh9dWUaP6IQbK95lyngq6Qg20q6
dUiM+Emvn6Ihvp6E6lzyG3dp3JaZ8GDK4bYXVM/0jRMtgS+aCQhXU9TkpgbH5P2s+rw4VWxIsONE
40m707eGbOMCvwG4VzsNugkb5EKQKVg0KoS9egvywKm8cwDa7vdD/qWp+v4UBnkF3B0eaJ1/yXNe
zoHBqVEGqh2pN8VI9hpC5lfrDfbEXgjIMp6vZZC1zQRqNLlN6SZiZ+oOSb7FidGpMeKWxTe9r68Y
uBE2jqVifD0amExHJwopR3ZqBu2vx12r+czI09cLkp0dbZmETv0sPsw7wes2+Ut3Ud52d2rjnFrS
7/req3lJ3kU/Do02HZ7aakNT1GRumpZBUgH2+WG8lYbmsVULF3OPRNfY0oLt2F2XWr9VhSsZK3YT
4l+nOUH6ICL1DkhMB4RjiAgljj/knFZE/zRMv2XESEwFk970MSOty63E7hftmOntxFf+etqw66G+
ppAfcw1cNxdi3ZyAZvICRjceFKG2ufKJ5RvEAoC2B/zq0Vm8jca72njVs2ljmmhs6xB7o9RLQG6h
B7MxAsmOChiRMS3XaUTX8jID6TlUzFOAvd8/8NHv/PGBV3kVWHWkviNFJWccabxGXvDgs1vDo5Yc
cJLOdN48yidW5JGgn5OZZWv/cFySJOEZaxYq6ojSZgna7szrZoPSJOZ+vlPsgpNpwNfT4nPI5cN9
CFkr7eA3yFDaiS46rQYI6lSisfLMgtShfA6xOi6sYg5nNSRFC/cLAG7c+Tvg8XbiNidou6feZbVK
IiEKFCEikEzTesIcq9a7U9vVO5BgvRS5lL5XM3AGWp9K1TT3phSLIHBoF0vjU1H9keTQ1oSH3KCf
a/6sGurxCIfOHXoCWuT/7CblWeG+YwYj2BjL9rO3HNhyYZr2AFAuiVSnQrzJasILfvEWSS3HmrWd
pFwXC7AWHNjiQoSU9l5u8UfGw7qbqpuh98WN4k/enOcXoIjFnR/WD23aelrJnVOvhj2w3V1bYfgH
7Lisu4c4KFzDGDC/vleb+iJPI25Carvxh9zTAwhLHOWJpdF/lC6GMdoLzeIq8IrEldf7j/UiEl8P
cMqZm6hfJ8l1kBTwVJoDtl21PfQ997nw0s9iR2p0SjnDJbKjdmHtG+1cFF2/Er0Ot/BxBAVMPWto
8o0W+GC+B7vr33xxJyqlozcwH5ILfWAN+FeG/4bheGBdt+DoAv28LUq3qn9LXQei/h4bDVuh8zpR
JqNT5wm+tSnEQxL8bDUqXEDS5eKtKH8NHaC8sMCH+zGOz+tyF5Xog2l3ZnnI8x9D6h8qXcM2ay9L
gdtXLHpNc7RqBMEnO0EPXrd5wpvaS7XrOdz6asYt2GsBiiEnjwX3Bg+4BRS+kTrdySi6WaXoagWg
wdDfqAABRVR+AxPiJm3wLL+T+z9t/FINs132saMAwJ9joNqJ3aizY4jnQvQTsxVF0B187WnWMyig
Et5ZEdqloGFWXv/s4dlkxgEa8WaYfc6Ex0WANgMPokJRWabiGBdndVufq5CJ/OG1mK9EMBy6dF3N
vwO/OIAc4zoO1N64T1Vo4/xnr7L7/sxUycslKsaT7wbiuGQwLtbtrlE8i9OtBGzRROtHX+TFwLFm
lSf6sZMPpZ30b1Hy3HZPSvhnVIW90nMcMcvn5EobzgvFsA109jrmUJvGAAZgEIF1NqWdCcJ/4P6Z
NY80qG2hv+oZHGk4lRm/E9c+L158ZikBkPbgiPKll9mbfQVae0SjQRq6g5THl0LU4+IsGmQRWnOt
zal+H8ldCK6uRqKnPMOc7LI2y8zTx/5OjNprXzav+1g6tFb1KoTaD2EMz1tR9yytM+1IiUYbrZHE
7sqhcvQ2gXVS6mAbRFRWApLqW1WcX6R9kkZk/wrkq6x5WR7KNtVa3pg6WhFCUOyhhmwMzKVrIdvO
FIPT4KfRn43Sg5mgUxIpnlxPZ6AqRmiifXkN9bDNo+syL6FxjhKLqPMixXSi3NzSOvb8uMu5sOPP
PoIzGBSB/FOGu2I6OTJ5Gr8zNx9yMlm05cbmYU4ewuTXTOE7SgKQWxn9Mb56cNnpMCAygMvtU7eA
R0KmnIGIHbcq1VeZ3xbeQz+LaBvlZ0qtIExQbH3xZoheoLbbs9FdjAJ9rmTaDl3h9VpD9VpDB4U0
GTwf0BF71FDlkc9qyg/amCwSuLbRWju9qHe1JXqlMTldjOlO/FpBFQyLPx0iE5l5UNC4pvDqDeYt
mbTeQODRzgwlcJvgQjFH9K+vGlTbDaVzW6Xctb513kpIoI1gsXvlUPfCk9QFZ0hDjkiehy3Tr2Sd
KwXJRiGwKuO92uE5JmW4Ep3F0s6oZjc3nsVU80bx3khAyI7s5XQd6vpKNo1DujCrGOWuiHfxBBsm
PCRq4SQZSowWe1wJNs5UnBK16EA2HZ/CYdbCNBsYoawMtk0q33UK2goKSvDltFV0bo80bNIqfs0H
fVv1ynlriG4ch64JBSGoZ7sG+s7txhVhZumN5cVqcgOtadT0+7mZ2V9jNzCSJyslcTWizYyoe6K3
eFU+iQjuqZTvxBiqBENaAebgrMA8QrH7GjsYPrOR/1B8rgfyZVjwp4wsck7uc3TeCtF05MH0DHwp
Y/MOmirbVm2by0UmwDIJHcCpkW98+bExils5a9w8hCXnd57cxk7EWgB94mbGhI7LpYxqV4sMdaEf
MEJx9Vz39Ohi0v6kuK7Qa2miP7V4XySy3bbzxkS0S60m12+2Uno+jFstO9Tyn0AXt3Im7/1+L4W3
pcnzhr49luHWmm61LvLUvHK6RZcxrJ20+UNxOVssW3OojGijSpxTav0kJRJNvB9Seq2Oj7P/move
1F6Bg2QNCkz9Zz+4XUS6MuMiFBtgTpcqUuezD5+UVq6Guld91VD5hIYWV69K8ZjpP/L5lnexqKRN
4MLbVrXT+EYYHnD7hHZY2kpes0eWtuzDoLmW6seaDXzokJs3O69sZ6endSxHsiNyJ/UFw01DZAXF
2MXK2G5TOlflZa92Tq+hOQz2Sl3ofynIdFiCaYBcatJsxtTcjFW6SX023Rb2CB9LH0TkybJzQDds
RncdXizN8BxVlKPy55wM3aDgW9dvCo8TJleonkA4jDaa7JVck1slux1EKIG3U5ABgZ0drpdkE9va
evQNE0A39kI4/4jZTZ23boZxNZZaMcetaNqC+Vwyc6PhalAlYPY9p+Wvmsq7ZV5W9ZXu/5CrfT6/
VeqFGZ4rXeZmJk28xXA3u52Mx5LsS5VQ0yXZyUfsfyMYe+rdpPAx9F/ieK/Xr4FUuJZxZprbruxc
00ALK8DgvH+qE5l8ADJc9VvCvCoQL+Fd6f3TzDCLnL01vjS9Ee2kRHFlPThXO3TbywcYoE7TQqnT
TXSrUQrJbzJBcENd2vZR8FxrggRzLnMK7JJUfduKzwaoSkMKt4r6J7eetaDzCiyV4OGhEo88U+bv
pjnZRdGMKTQdzR4OBVJcGnXjoMp3WdNuWqVnXYmOMv0oYgqFSGZrpkXDs33thdGCYOBvOHdAhFf6
r2lUbsUse5G7jtSuQ66oBR890HarEzbjMU2ucellf8JUrpyT20CIL9j7TkHZl/Lo6siF3s1pK8IP
UhD7/XzBkLJcibKKfDlGZ7PZ9jhaLPpyp5pTx3J/zmIKwMQCObLK/elOKHPV9aRulU5mG+xn41Qb
4esdVqVL+VeI1ZVwbEP6xyUh1EOHmFfiFVvlNnn4jamxI7qozeKwcOoauqZlLHenjzFXxee4ksRJ
qYkZ7tt9sw3xX19ksU+P3xfJuFUkfXmSDxfBUJArWamI1LrTH9nLr5Jt+EeLnd+Lcljh9ofSialm
WiQ//5eXhD6AiSaAARDkq2+XTWaJPHRDIaoNN20jnpX+eCMFlRvI+bY1YkoBsNEjf1MU1okr49Er
98fYq48q6FI9VxKx0/mu7OHY1KHbFtOmgAcNKM8xVNjLc3ChhwD785qdc/wh0HlXR1JmRfS+Lzt8
7eYsvvcUwiiTANxYI0cMtRqGMKsZCe5KarSvwx7YXUsWnZ6o4R69lS+AfbJg6lnoOH3+3rFez5Mx
ESq/YG/b+bQbtK3k0dPcff9OR9rGvNSHSKshluTUCGaZSI31pIveOMONbi9q42CEgx2iS1wKf6r2
RRtKR9bPSf5PxJeP7EAf46/WkBhkcVrQ/6OUozyRtCEUlx3iP+Im9/LqpOLf0U/419uu9Q21TuY2
uHxCLLVsS32IB9Xp+19hcOoLvstXrnfWD++1rkSY0TwbVUUk+Sa+z++FTX1R7VBgc6Jd5nHZdbid
m+7vaQPJLNr2dOmzJ2zn7WIzQBV1GuPEOj62P358nuU7fNxBytxqVYNx1hMoOc19jaUtMPITUb4Q
KpeN6mOYVcdPrhDpjkxeW912L90WKBeMiNmJnuVdfpossPy2L4OsYpOEww0y0etWbmxGeEVERDOu
sA+hJAd8+7BEtLaKl/40b7+frEeaR0sVnGYmSlZEXXOMwBDQTAOnxdup5eVhBmfkBZ7ualslsytX
3HR064DGOuYm9Kxn4cQhpx47Rz/GXxXrGsOoIjXgI2aphavc2ww3X5ceyGTg1l+FwPbmtHRMpXY1
GHvV9MMyXtLkd5P+sZItNCSP3FvsfLcTe7vNKBxUvpN3txOXxpwMpafonMMUaipWhz9yZemKQ9nT
R0lGZ/JzW0H0or3RG8UeC8MzYmE7Ccauo56WQr2bqQKppCi+YZzYD0+992o7DAqUdzKN2iGeA3Hw
PKqnKspHV8eHD7vaBbkQiBOarKwO5Szpml2j/9La6QRk5vhei7/FgrVCFXLdDu8l6B1mThRuvgal
xj+pWx0EjxryeI5WhHNayu4I2mmZsX+FXEb2w7LXTdEPKosK8tLjbZBe689npABTL7o65WVx/CP9
FWoZ4w+h4iiZUDfn7VBUdkqtJDE4AZlcPvN6uaOSBxiNmg+SvesISRIz31h+uXUVgbJvM0RwuVnQ
wXNKud9+v9qP5cYfwQurOTHMqabH1TLp3nPjdofa0OZ0bnf8pf7CSKwOQFkJYrFdJkVV/BAp5szC
oeZ+XZW9rVHs+P6djk7BDy/1vsN9+EjCUMV5gOMwl+1DuVfc4Ey6DYi0NK5s+Ymi0JZy1/dBjy2u
jzFXLfdh6mazUolZSrh/BecFgt2WtPk+yNGT52MU+fP0q8MR4jGgZrvf9G6wMzbZjX+v3PioRBbc
sa+/D3cskfgYbXXO9bocTpHPOynCTTCVrox+S2yiWKH/f7ad3lu0H76YOMpTli+RrLv4fr4YtuPO
aOzioHnVHnvwRTff2Guv37/e0QT04/utllo4Cb0pz8ti3iboFJj78QwZmsP/wKfkZKjVoabL7T9B
Qqn/UxMfm1I703LqjEhBy1jFyOaLpG8b+b71ySMw4PApXyCK4/T1syAHm6nozwqEdSzrJYrupPzB
MH9HgkqrGZPpmrqjSCu/GgCVtoiUXqq5hIaYuRuh7WNt5Frh5CZAGMVY2aT0b8foyphzFHNm6mbF
Xak8FlR1WvVOkQvPCu40/0GM7qOJmpHwkoyxTUfUW9g/qdB6mXgDRhFogOJJ9JeE4loqLgz1WZkK
e0w2RY3r3k9BiB7LZEARRYGVBi1kRrSmra4lrboFDLzvy5QawnDQy1cK1vshn50par2l5xJb0Ivo
JCACtKH7cYg73S71wFPL9BXZY8pFKIfZvkVlI5GEwvXHZjtI1XWXBG9oCW66AvwjTKzABANZKM+J
8jij4aIxmtH8UFR3E62Xmv7IpMhnCNrt8rI4z6bq7cTsWtbi1438X3uevDrPS7Ex/HFpOkKXd9t7
bDe2taecYX93nm5PtTiPgBg+tTjXSvO90VWSNbOCEO4HS4EaBJ3AS+tKdhp73lGEa0Mn2Vov6L0M
XKezfbvTJVyPC5e2oPf9qx87JDVJUqHCyxYn82q3L81WiaSeZxGm1ukSmkzdiSTx6LH1V4Q1BsIw
sXxQNSKo2xrbAIQy/0clnaO58Ic30Va7uhJMMuKBxFmwzfG14i6WqNVN5Pmu5mnbyc298qBullZy
flLY/MQwaqvNXqblhmwnwRM8gRK/cDUYw99/qaPn8odxXO3wZS20qryclF1zEdairQcyDoV3QfcH
MOX3oY6fyguP0jrKx0E9J2sSrGjs9nfvmmfKrow2NB+lrbCtz9QWgGEeuydiHl2DH2KuhlAHBy2N
BTEXUV4dT7d4dkkLHJ0cR8P578S0PALlZhV+iLcaz8y3tAAXoSWdSu+RyH0OfulbDU09510NGMoP
PjDmRetVrrrvXEzHN9lVfjipDHrqvZep9eE87bIoqMtl79Fv/G3uLnLSuith5Kt40d0/C5///kk1
svnP/+DPv4tyqqMgbFd//M9D9LvGhvZP+x/LP/vXX/v8j/7zqnzL79r67a09vJTrv/npH/L7/xnf
fWlfPv0BsG/UTjfdWz3dviEv374HCd6K5W/+T3/4t7f333I/lW//+Pvvosvb5bcFUZH//Z8/2r/+
4+8LcPLfP/76f/7s8iXjn21e6uLtb/smfclfm/U/e3tp2n/8XdD/DSVfnZubhBMiAtiLOcHw9v4j
49+4RgB8Wxi1JuQhldw7L+o2/MffdfnfFEh//HCBUHIL4Ps22HYtP5KWHy3yq1ytFn149e//7wGv
//v0+e9Pw3j8889/yzs8v/BZbPjXy4T8eEhhCEcretHbMal9oln2eaLovYrri5oiP1BxsoZSC6lH
t5wkaB+FAgiCKAco6EeVpxjtjRwhJ9Tnk8QNGOpMKVNG81XdFaAsjNp/MXdey42jS7Z+IkzAm1s6
kRIlURJZhjcIqVSE9x5PP1+i+sTsqr1P95m7E9GhqJZogB+/yVy5cq2Jwl9mJht6SneuRS9/nR7D
rDyVKoF3F47v8VhtWz0ot4GppqtqqlfOWI47ExsYKkvqbraDJ5+Wo6r7OZnlCwpKt3Bwjw7u6sjC
ZY+KwdvofT4ZRYiCAISPtvbOXo2sHVxXbNfG/lCp6XXU0/tMNb92HiQfvae2aNxVrpIg6zdMKxdx
gNEJv7eiiukH+VVLiqs20YMknxZNP4x/9ob6t7idYUZYgC5uMjuXR/pH+JfXkZHiV2asZy5w1Xkp
FeEh2fklQn1oX9L/5COkjzzO2ghNe+3M2rqt8pvpG9hnmN5ZxiL2GNzIYdC9Ir9XK/1r7jGySoQF
WqxttcE9O5WCoZn12E5huwu8iYEpg0uTZcdQ3tdFSKLWHs3rWViidVdFm9p9risa/gfM3FfIdUIN
8knP5CpLJf2Rzl9t3zn3VXiLe//cRbgMu3fTYKLpGXabuWi/6S28tAp0uJ5pZ4oU6HJWfkmsE2hD
v27imfbpEb0qz+CMnBCn8YJmh+7GsNFm2CAZWgv4UkcoNvjKU12is9QF+qNmXesiO2Wx31CJc989
BRAqCT0EE7kRM0N+YeyyB09ppzu93YBF7MPR/ZKUIpjlufTE82DniG5n/mHmKpSDatjAl0oOxmgP
e5xsv3ZdF1H55F5qGym0xOru6GMKV4aZXpH/YXIP871f4Ypnce3IU30fLPfaFcFjoRfP3ZCfLMYm
bJSfRu6e8w45jbE4NwPzEVSNsKtQ6DZNuKIhY3zADbacHgd5caPkT8EcKuuRgd/1EGBGv1gpYXRa
VpUWZlf0Bom+xx9Bk580G7C48s9FiVSkTSDbeV6Hm2Sxdl2RfjWDm93zbMEPAbm8fO0q7dHwxGSY
WSbzOq+Lk45Q6VprWdB2j0zg8AHdn1a4yEPbCQrMbBY3UC8GQg1uU15A2jIutdxNl7AT0DgC5vkV
pUlkIgLnzi5NhDn9Vw71a+RW7sat/TXIIUUKjftWiujbZGmPXsPQmkF0q7Tk2FnKZkyi114Nvyn+
W2Nn1Ioz9SY3oEReskHHSl21gXrraxVBo7iE2aOqq6kJbvQ2KrA+Osy1dIQ803oNlbfYNXX8kEY6
cvPWeEoypJcsrjhRFIyz+uGxCoq3Ze73OkNjVNTHxmI3GeWDG2rvy92NVnL9l2PgP+yqS7PE77sq
CiuIRtDUYFsSAv++q5qK0jYRTO41InAHZ4BblAf5u+ci4zsrxgU7nqMT2acknHaTqu71QUV8UXgg
sGVORdEGq2iO36llrkOSQIhjKfqrPh31xdw9qCjAWa+qzjook+QwtTOrWz3WlgETozdeSxirBqwB
2lV/tiZfqdbuSV4Fx/uQ5vBBQtyf8Nr9bnn+j8wLt0MNFDqU87T2+ux5rFfGbN91urHpg/GYtdqx
K7P3UIHxphiIYrvKvZ1k73liQcEbfzqKdplT/ayHFWVvFVpci60mtX4En8acBLTf+8w6qL/5l2oG
vUW1bxVyfzPXpcTIquZOdJCv0QckHrrm05T7rR1tWqOD/+m6VbUKG7l7MfD8+0elLbIzfz4rLEQk
KsWDkaPw92fFsOnRHLkI8Zb6xeO+ZJhaRTtisgJW6V6GMCWP1K6waZQV9IQdVEkC/mJ6VMuRDoAY
FWoe0mjQSuulIbrEKDDX+jUactF01S9zxQalqT8VJ3m3HViBivkeSG2mj0xMSxNGS6vVLS1UL01S
vRuFedE9/pywsdNw8DEqrUPvL3t58a5ZOGkmSvhmOek78trFGtLde2s4B7V2vtN+1KGnw+iNbEur
YsjWwehR5Pc3jc5x5/gMIIEG6uam5NwdSTYNwZquX5pQeHj9SRusk+5yp8tf5qh4sfLmNBv6sYiz
cNvGcKARw1sNdk0zjcc9ByDzkLnZp5mFeaGdRva1AJvpymp2lhnn7Gu8rBvskz6hOV3Oexf157mh
Ec+WO1BjKFV+7GxwOE12YXVpghSiyBzR/5WIPioTIbf0D2dgysexPu+QgoKA4vnJfsaU1zK7bpuU
yfc6Tf4BmHIE//xzdsCwRakJ4oAUYX6fHWoHoxehTm1tOBzQOUZxlnvKBvc0z4yR3RUfrsH8VieP
zkdI73017pZFh5H4IeDILZGjo6pzSdkAikQ9Ln/UIlZhG/Ow7OLSugFOPc5RxX1UXtnlGrNiQpwn
5Sto79OxaL0L4iFcJV36XrYmTd36JRq8k1E7p8KC0aiGzSnWXMYyYbA6hWctF1BM2qXX1aMRMkGd
hgU85k6xLgxlNw/Vdhz4pra/JFVLLJVVLNjcvc/0L7wPnVfkHDZJNO5zOB9qGx2wEuJjPRXIYIoP
gxje6tT0BlYDilZ0Tvv8yIX3Vyu7ZRNQjHIz2d2e9tOTzYY3sflprXb5+zXs/aeHRPssgAPxtYPA
xO8PaYIAzJ3U+jqm0R0KbhcgDvLUajlivPk7fK/3UmeetbQhtXYcrDWT+RjpD1mTBjQfsFGVBg34
XJy8XpvLbtWq+Q7ll+rOSDkeo8H98JE6nxUiFgvj0U3OG4JyPkLCuleDr02hvSIpzh9ZlnYWMd3l
GSBL/L2oxld5VrLhB3T1B6P1WvrWKU60o903ez+3djK6RcS7Cnu4wH++dLJ7tpp5QjNgXtFu0E93
U9VirVvvddVkC5IzpUv2Sj9sdDaMcGDDKGRq8LF5xR+HGKZmxobBKs8L/HQT+ARlyp49NcPPvMFF
OEuRDLQGhMfYaXyFp5tH/VUxPRhQQf/Y1k1IQ75bbCI1+T4UsIoN50GeX5PbJ9mwnWIu1mZXrjpX
vdScdWMhKtkpb2l1uiFd61IjvLx+qXom4N8/dXPxcf1zbbpgTJbn0YaMT8Tvj50BDAZPI7fGNfM0
t8WVysK1wYjYzIoTiculDhFv65WCaC47lr2ytcuLZc73vZEf/a48TWF5Mnz3MY43FnokSHyH2bqq
2osP0d1Lb6WelVsnsg5a174RsyCZkAXTXaFO2yC8L9T2Pa7yo2KnJ855IjDvNVYRuw5uhe3h30kY
VVVcgVvEt7wObuYYE0VD3BthlyXmhptCDB7BwCKmH5l+rlMCiWnThoPHlqnEmzTLi7URwHLtivMU
Ixjvu9Fehea5/hWX6eUXhJ/uUJF+Vpz0pQ1MnFybZ6MlGzIPhRKr0KihP8tJYvpptknzIdmr9Nd0
Zlluq6m76lZxjDxzu0SspscowN3v6RNOtrbVupvCgsgNHoDwE+F9S1CxdrvzTFlgNZr1nZkEF6UN
fnTK19G29qFi7c26cFn1nFlTp2abwsYiISE32kCCwE0iH4+wLu37yRusVeUE22GUcNHJj7aqXMLu
rrbyE3EGW30VnYPEPi4Rtd+TTRh5cl+V4w8lBxlXg2I7qbQaj9yKGxrQQuvgznfibK0Y6OWaBM0c
ZSVhX8intZL8VAWfjTOaOvtnRyMyRRz+ZmTEmUteUWbF3uqdI1qwBMYKP4y0eFMafaXOJZmWvpdp
IzOpkigTu56rzD23zK/2SIzsdrEGD5H+Eiu5jTNJlJ7QAhA35z5w7uMueNSUeJ8o5TGLSM6m+KFw
k2vgJ1cty27tKFlIqt3XCVx6ueYxaL5hMXvoYlhIU/RDaTMIHaREXkQgFU3a0W/ia9TzRZKGLJn2
nCB8iqHPMcSAfrp5kwK7MaldTDWI7adt1EzfE3+mxTp8juvsZkdOSvqN+H8eI67PIC2pvBpqj0nL
TAFCAz9WbJeMj0sqQus8Nh92rBSI1WfDJsaxiwNqoLe9jnnauCwP9jXFH6O2nbOpmHuJ7n2eL8Qi
sg3lMY8+K3I7m1FTzPSIkP+uYkjjLi5QZ4aIE98KGR5V+xa32dcQF+9lPkRzsLNKbLi7jobHYD51
bnYdJK6PHJIaeTTGkH2p9NpA0C7pSHWHhxYnvU2qsJAj6yEwg2vOE4+KwF53mfU6dPFXrPzI0ORh
t+a8Siftm6Q0y3yT1JsmhrdxSj5qeZnkbpNBoQXfXwwJjmESXdPGPXP2nvWUkbF2nZ6/Rma8LxR3
6wo2Yfk81roKX0GkUF5uVOJdRhOZNL6x/OLgtoOHBpUU1f7oG+1m+A1+F7yxyshfZXdxWl4v+Xdo
aqd8mhE8lJv26lUZ2Q9GE5bAYjvFSL4UnnemZedYk/IvW8TsJPOuSfPrKDc40jIxOTYBP4faaHRv
kYNrROAFtzzwcF+YoqOlkWQvyWQSJW8tmBTP1Tv3EUyTjBFQYv5uFNa+mH6UTfMFnP+koN2vDM7X
IniI8uabfF1qzqfBMbaji8EqafM5yDVaWqcKKWoWSs0zHvjooLO0VaHP+tbDICGGv14qHT36QDh4
QnUsMZW+T2t4tkv5n5Zfp6xhFsbNnZRzHUT3Wg1NuMQ1YuXHLge48iYYUEXaX7kV2jLTZbl9JPvX
zshZBAz9ECcRW2C70jKm2chpvK7k6dZzeBNEKFFBWrro2TPF+2x6TTImPlLI5SZDNLNiHzTpMSij
4tTV1cma7s0mOzXYdKUIATpefmp6YKfK2siMlWmp1PnJjdKbUrIYQff2Tmqtnabkm/gMZnEyByfN
SS8C4uBkiuB3rn7FtjfZaIqH/IhvnEI0gsYSpckkB4XTe+Vm2dMzXdDJBnNXnmLffI50SnB1jSAv
buTsw5jtrmj17edoRuTxfj1sEA58AhcXQw+yb8PIRkylt2lLxDerDJJbqz8Kx3gcGpWG9Y3hKcEe
w8uNB4v7oR2stV0KasAj9WWTlslR2FuAvscYzctl74i05Dp0GmdGae49neHtIu8scxI9k73MGNwh
ho2FoOBqAK5JrvoH3Lt4ATKWh6xrUPR8O/iH+vm/4fNIZCJRQ5RogXoKZeT3kCE3ytqf1VbHNMbn
DFeTTVL1PY1k26QY14ZX7pajewISUIfkmmF9QM9XfmcNs7tZFqVUFyu/+wJ1m3Ks1UbbEuNxgXss
A+U+hWnazjQGBNXdFAI1/n3Q80sx64+gB0FlIl3pZNWNP1nGMxKguVeTrqr6jDQmavENTWyKrl7M
ljg3JRdTUuj1SX2uxhdpMlpZM7lgMLj1qmjgXocCNEg0WkCFrJRqI5EofTMnX32PO5XuIZXpRJcx
vS/zeJaAMrWhfPe02zRkyyxjxcYKA9VpiRtnjZYSJunJGN07v3ua1ekx9khBtWHw1qZNQLgkMjnx
ouAzldW+WBWwRJkjHO4WjCQ5t0aUumTCkk9HOrflN/yIIwolBqt+1I1L0mpffEha3pDVu7kkYsf+
dWPFXAT9kJuip4g0tdUbAm9vwUDsqjfFwRqda9ji5JSQAFTuk9OGByAoUEDi8znuDn2q3oJSe0PR
vFWCemcY3S29S8eO0rwNXjwp9bepJ2FAACleO44XAyNx+UMb4fVrb0zVPYUOrg+jYl4EHpj8/k0x
vgjqsmA2mhVHa637ZGVyVzZfu6QcrjvuZgTcVrWMYtHy+7Fwnwq6SHxXxz7DKe69PAVCjbiVooov
ufWot69pMj7IIDktfZaZfepxEbegDCMC9LlkLK2FlY5z8CmirMe4c7dmT1gajm3E3gTiG1h7STNb
MJ1Jy3aSQ8psUEZEBQLtEnWPwZRfggIvdve5IcZZl6WkBhoEkFABUrZbbz1ow2M6jufC1TocH5VP
G+lCHqSlF+9Rm9w1Tv4sGYJiBIeiKODEFzv5/2F0n1w6UPUBTCdFw2zJGHAUKa2vSOR8TS3mHpFh
sZ5z6+QZ9Vuo2puqZ8CbOD0mRf2y4BaKZCt+xKxJVZ5NVaqXICiOCXk80a4k1obHrkPuvKSmY3/u
R4oGk81Y5x2ORkX6E2yU5lEUME2StmLJECWNjSxtO/Xm3ZgVDwPTLrXZfHsOnWVdxKZ1gCO9/vt1
vXCd/1zWKvUBZAYwY0QW+veNSTWGAPg81tcC1i5BJkptdDlSohfsGDzosx4dzLvi21KX6c3h0e3t
p0BXn91O/xUjD0OWbOz+oWyI+fUoPS57afE1orS0QqT4PtEtGsEIBMzeXkdjcjN5kYF+zzpDpk5O
Ddmg6ek7Fr5rwrFs96NnXuUA/Yf7daXi8ecNoydgwTDHvQN9lt9vuDD6LAloVVlnEv4l8WcfOjtT
omWLw9SR434B/+vQP/dcdjOZ+9LIr1id3iS6lqNVkqo50IYVGi76W49TDnE65moczDJQk+bfw1E4
1Gl1Iis4VUFwqYDLpR7i4abQ0i7hpJuACnTsYP1wL5HoUgSSQJP6ftU9egHxZppBsooJ+eBe4RzE
16CT+8Uq1R+46RwlmzQsGfHQ3eDz9pra2Sm0/G0SQNCZ67u0Jr+gm/+MObgR4H3mWSCtBfC83puP
cWs921M8bEilvCVpLEr+EX8E9K/qXg5vTapqqW099LF+Xf6ouFQySvg8AWfrpKZHGQ25LQ4NxOFr
1JBtoJnK6jnC6ZjesMc8hUGBGxchjhnZtFEhXdEFo0vXGvuYZbyOgeQIddlsUIkJcwJEPYrvEQzH
+y6hoZJIKej4ugbRbM+JwYSLg6uC2fszeWzuYbzl1fdLrpaRtWMB0WyHiWY2X4luDWAd1mzNdnRS
6Mt6T3Q7Y8CX4vYkMTVFJBr+DKphRcAUcMryzRnHx9gkrOs0gnUlQ3pZCe+jNjgEEwUzu9GRmNC1
B1ksEhtL2uCFu3BCTZEIIwj7xyL7kJNc8m9LH085adLoEVgsiUwWcKzItc0tHydlopjCw0qjHerF
7ma8VigPYeydHjziyFRCQORzebM86sLBF9bOQEBz86GarVtMob2Fc7OUe3Di2UuSqFPGWUpptsnF
qnH7PTOzIwgE6RqJ8uTFLwBPezB63J8q+QIJ+yUGVOc52WTjevDDH74Udew+uAt8ZROEynnJ0pcE
1HuFgko7mLGXCYBd78MUFRe/4TILPb4x6Z/ihpaG+IZJzF5mb9jzNb4+XLJ+/z+fo2Xm0bbr777r
7gNPMmaeiTEzn1g2KNf9DLK13o33WtmfrfHoas7ZYF3+ypB5qUMqxyz5BuoxSzlpKWLRU3zKg/Qk
nyXZach+M+UWIus2ms2VRt/a0K9rv0QTNhjW9mAdSlu5bwL2J4kV0cU8dWn4XOT5I273V+pTOJUL
zsL4SdgZxiVOixKNYhXOD2QrdqlnPKUpJSPVGB/13PkRt3TGxaI/MhDyi6eaVVR3asA6pEWNb5IC
l6L2u9lwPyUdla9WYkYwkqHqkioEvx0V1CpJ9jPA09HgXGWblJ2itHlhE/YneOfrQBbNVDffcrWj
75Z3Z2xQS9a0ZBDKDjxqgxwq7qw1e+0yNZbt2IaGvmPDZ/gmxGOqJLzLBLcRcCEmhjer9snHsCLr
4o/e+fDA6t2g3ktSnfOcfYE7XoB+eUeaH6V+l5CUyhgN07AHzbhKDo7/kLcq2EOjKnzW5vQxJfsI
jOiWsGHlU/6Rl9lbgQ73qlFf6wjfPQoHdOZIbVxyKpMJwZEo1YglcdIy/bvZEU5JWlZq9cOcho9S
aJR0SHGLd4de5GUoO98Nt1bb3y13O9ckMPBJH3VjeCMQ+IllC8uDe1Xn5s3LX+H/s8AFUMm1FIXz
tNjVbvCYtzSDTU6585bVoJT1ugJ1EMhieZRWSK4Zx+pDP/kn2egKSg2j6dICEt/+/vz6N7odcBjN
ESrphEY7HkH378dXV8tvkV1cqzlpvGy9tjO9NiMqVOAL82Cw+5raRQ33kb3z0volGIy9QQ+2q+Bv
J5e8QAay7cljqrP42Q/m1ejQEFQ/hkVy87L0Hw5d6z+duTDyXU/yBsqBf5y5GcUMWpEmbR1mrPMw
PWkz+2ukcQeWplAorH44He6IaEBE9c32suN4FhZH7Zh7WwBSe0Ew/XOtoB6Sdu22qypSUU43zqAF
o5HzddnM5TeBqxwiZXoqVe7XVLsHG2uUKnf2SM0dZVdazq/Wi4+KTn4V6S7db0m0aXPtWZabkmSb
2qmeU51qbuBaZ9kCluTckavJKudOyYzDkn0tyyw2nHsoIy+ep/zMPL7075+6KU/1j6AFLWUdh3fd
1kgj/6gGRWZKk3jDUm9182LVW6eEmtIVJCpSEvL99JuXfUeKmoQoJiYDELel4mbr+b4IIYFKNVY4
GmXQ7jDGwb5Qf5ts5Q1/g4tSU4zJBpWkh0blJR+g7464m0qDLb5CknRIeUHqRASgc5p8St0g6qjb
NmMDNdvv95U2UbxI9AsVSJ1WdtSVzBDrKqn1uQ3B79+PiPEnEZN1YCMb6FEis1ABXSwd/oVoNg9d
HTkKljC+P6UHw7qLZoUtVi+OUG/BtzSiyFQ5+8kE26Xv3kpnfPmF5wo0pk047irmUY4Icq9ujQ8j
QIOzxfV6r8o5OKFdV7qivwWFpIqOFDefOIwWnsAQWLipmm912z/NkYWuh0SAYUqQMuCWhm7/LEVy
faR+TPXoHybDv/VtLlsAd8z1oP2MfdjvW0Ck1pZWTJ66dof4Q1OqMzVQgJ1ik3aoTOUERZByV7nl
nZpuvEv78DUJOBOs0KdZzA53QfaP9mGerODfJijbko5fBDKpsMqADn+/prjj0HS7FIeePrt6GMQu
Z4wg6q4xrvuGLFkCOSEgZRylS5i34NSjHTx7KAmU7bcigokkMGsx2Wdjqk4RQs79YB4FERGwE8vs
58I9YshA3Gdw/FZKeqdHpQ91XKLlNLppfYgw2LyO5/CgjgvlxZcHLm+fXMh99scShC1RzEJs6jHt
A4nd+KVyltipJefAEhFQjs1HfuF2FjVfn26+uGHDWsI3Gy4T1o9I5Jn+uW05MDS3efQU5ykbgLLE
HhbrZPw6dhak8/WSF6Xx8E7lAsiCPVpuSeKtZYeKou7QUic0wS4XyHUJY7pcthqj0bfLVy71FInC
mmIXaMjxSgipauZ1pis5ZBGsekGlFWRzHFd9X6hDsOZPc+F9l2JDMJMtSJkFG4YXQqTnXGpFmjd8
j2GzJERgVOs0/HU55gZ7H+vht65WDmVPE5s37q2k4Xh1t0bkbyUts+VBLeBlTmgpVJZ4Sk8hIiIB
6hK2wGjTwInejcbVtveUQPea6CfnYbRZMFUdyl/nm0DJUtGgnCgQr4M8K5zCIb0ZQXGzrOQYkgO0
xvyMXsW6hfm1TJpQCg+pEX6ZwuZB4PwkAUdpksdAzW65Prxi1rWRZawLzmqq6V2eVk8lGLWUe5YI
ZzKSn2Zk/gKrB2yvodDmK7vNGChzPYRkKwPrXVHj9xEXkJW3xLZynlS+/xiWAwogQYV6AOjWksBm
s37tkIZczZIbacIWq6YUQuKhD/+iwTnkA6FUDKq53cNG+4dyNJY7/74KqURrGoLYpqlr2h/Mf5DS
1DQBxZGRKY5xbP1K6vl6idIlOZE0QGovFh3PynBvUSTR0VqyFOOchvkRZ7dTyDwZ8xyOUH6USlbX
vleB92IBPI+C3suWiX9CMqYlciFUGKRoIXCyrBUpTEmSXKr+87yScqjUmEw6k6hB1utR1c1Nq76E
PpRv+aB2m8blT5k5A3Wqbn4T4NZGQ0kKp3IFLq0pMDplO13WLR7tPmtbPu72K++2w4+uDuJ1aKOi
tPAWw5jqkN8neM2BWjd5lm0h9r5ji0mVi/KQ3+TIa4zaBkWRPXMityiOe0yUHiBn+UcwPSta8H2K
6qsJBrAuR0EG8qvM4syEoBeQxGpTc7+kzpKr+FFCechRloleLjkwAUkCs8HDJmiw2DiWJ69L1GaX
bx4l6lVFx+Lmy08QYMJ3qRNIvi9L3DXKU8PeOaVQrKZ4lQtXcCjiq2xOQVjsLHiXyyYlT63LAUIj
Z2tUj1XVnTU72qdz+tKLB4FkSwoTcJkRDukhk/pN6/oNecNZHcpfo7qklsuWOCEuGbsJsgdeenVK
nJL1+C1pZMeSIpzidvd9nkQrQCuX8WM+J0+JVx6a2n2KWaoSTC+bcUZFE7nRYyYhFMgZmUtyCFJg
+TfKdVRaqExIjqxn8burhCvJlT2KWkspUZNSohOmbyy8nIhy7UjqJTePt5m5qoFDuRXfQThleb2t
mmg9s4tJ2u64wRXWM396aJTmWfHYGn8Vo7GBkIWRB5BJ224tYxcrUpBgW2Oc5NhZaMfapD1HBSXP
vziR3PhSXpBEMo6Vn1pvAfFWK7+SeiDzQqZyr/qvtfcmYatc3NxSPsvZVMMxfgAU/uJSnpElYkBJ
tEd1U+baj3Lg3oQ80FKkK6djbQZvC2E4aTIdv5w6xOuGW0rlvlReOxQPv1JcHeigClLlVS56aJ1L
XfdAO9Z301WvE8csvCEOSCui3FaYr4IyqCgOZOqP/wmCHBcxGF/58QsDsQJn5T3K5ae02K6XccWy
WYNlsVuyLhhhxzFgAUzWGar1QrNO5vixNZW7XxVD6ilSb0nc9MXEbzoa/C2FeIJ2YisVVTnorbOr
PFTjQy5gyzKjNIrpM5mHFGalgtXKqbdULtsmXmloT5VI+S1lYEmShR3hd0YHCFVthZy85HS20b64
wE/OvSTRciBImUher5bEBET0M+ftEJ9rBERXQgiNQcV0fLiXYuhyIMhklvKiy8PLc3+7gGkDCBcV
1tIur4JKLDl70MZXOWpzwean6G6OnxKE+zCdRLhII6GVldPkb2bWPU79fCFa2sZZ+6zVlEpb6MJ8
qORt8sFxzZeipBOxV8vZJZVre8xbWPHjSpO9QgaOlrO/Ms0FguhoHzN03rWwuDGN+mZXb675CYr0
nhfJLui9h0/Lqqz1krKgX7TvHRy1M4NePWHSD3H/MY58cGvCjWBtj7l9LvnAYmIBltSXbBugjLmR
4g/vnqNc2/QowiFw1q5bz8/X7cAWK1hE7ISsHfclWxjhUqLFsuyTxr2y5CPlZG8IjmQsE1Zflphn
TXH3Sy7wv2oDORcZ//3Z2fFbR8j/W6fI3c9CmiyaPz/q/8MmEYsg/P/eJLLGZKgumn9tD5E3/GoP
Mc3/svDts1ScJj1D0qj/0x1iGv+lo4yCXTfdHhQtpJ/vr+YQRaMFxMbDURSLxRqOno6/mkMUTf8v
3EVsfot0C3+lCet/0R2i/ZHv2lwQn2QSxQDyIQvzRyDj6gE2lYZL2HDn3sOS2xVrB2ov5pjDpjvQ
X79DsvFfRuf0K1f5146UP1sl/vpOV3XFcY4T748cG/ZZbGHqbdOy1R5tHJPavfYyrkVxyF9n/yC+
Y9p/YCK/vs6gGqziSmUgdfR7xhR5Ghj2zNfV9b3oSeCCuIVcf7RApl16nmEE7/20vE84oFyleent
EcXJ/kXNXjlv9YGGqt6812Zvo1mAqMXT6L5EI3LQCCPaFshAR7OqR9FQn/axRynyGyXXfZfe53V4
MPVplxh4sHeXpprus9Dc9I3yYenxKWmqbdUH28J88LrP1rtaQ76G+LIe9WffizdVq33rdUrzo36Y
Ev2xC7t31KFeLB/Su+/s6MZQELnpj3Ef3amI9jWOcqlT4z2u9bc6G7ah96iMgPIG9C7jFkNuKCwC
bSveVi6mFMO5njoOrGwz+9VdOFLMt7WNVz9nXb22ilqI+VC6cR9G0852kJpLTm4CLOGMqDuiKUuw
aZUUWzwqD1EwrVNMglD+21GDxB2ieXFq7x6liE0xeI9j8R39PiClaEJoEI5Imj+Hmn4XQhAY+3qr
cYypnn8vUiBt9myLqxAG4VPcb9M6pzBhN0cjeWnLWwRLY90MdUvAMnLP3YNhwFp24nE1Nv0LzOlN
5bgfqOruLJgSxfSemq+VZ6yj9jXwoagg8B4n4U4fu4e+yTb5WO2SCEnBmImoOfQKG2s7OGcjzung
Xu3Ub5oZ6TWETkUQgtyl1/qPngLmKs60AAoSupyp9mX0lVczKPAe9uMXPWkhZgPvczR+ySi3ZAno
hQUFzBuwAiF/J9SYdqh8n3zT+exaLzpGOMAgLsdJ15zhXUXrzkJ7u0ZsztxD0r2jmHZT6cioEDMx
T74Nia2p1jAkXwa/3eeTfp4nb6vF2V05fgQ6upqZsjelMOwYB2emplNXz0VBXWbMHken+8qkx4E3
26aiKP+ZKc66jTTsLyEV1O+qguQAYp0o0L56KRaqjoUKTmAfFOOb7cZc5bE3DSDCD0NnUuX+4xR/
n+ImhNhs0pusPRXKxne9bY8+uu2REMTfvWCmygUTEsvNTdz672UUogSbH1pr+toP75PeD3RBtIe6
q0g63LuEuoeFnnil/ZzVDxVMk/VxsAv/LmZSLjp+s3LN0majZDXyd+M6HxEhnD046NMGUiDUE3tD
M/nZDJlnnrJNJeCAWZtUxptnoNjrTXuY9IdAxVkW/NLq0EFM+j2cmLuyb5GP9DeZ4W0nhTTExupE
WzN5NnCYoEUM63JGU9lp93RsrGZ/3swIqGLRug5Mop9uoIsOs2iAuUD5TDWC+eAzVqNt7yrb2k03
ZpW8+ryyIBuExfhcZ/OXQs1f+g464vB1zKNX33cOIdwGGpW+xBkMh0k0NGs0+fp+20FHV0x/A9Ee
vlJHb3+/z8gy2+6HaV/GuthPCknQTOrfQRwq6MzQOkhoLfwG1EBgVjoqpZkuXNU5tKgrXX7rwEaL
M/fuRkzGXGjWTv05V+0uMg1ItJSpdVoEIGHvwsIQ8tF3zcVdrmpEEljbJk26M0t7B2Or30KfbwHv
6Pjro2tt6ruySF6hBQGQp0ipJrtI0b7Bc39uCqTVswkktBwlWVPNJxTRDpl0QOlBvA3N8EFXp1Vs
QfycgvDcDuq2n0gbYk/fhuJ/ECIeYIEbUV7vgug6w+QeNExvlaJZjwpCC9RjM5yrKszYUAhL+/Gr
orjvPfLKTqxvunre1+PwEhbNjz4ZX8umv9fr+eIH4X+zdx7LcStp2r6X2eMEvNkWTDlW0Yl2gxAp
Cd57XP080Om/hyzWqObM7o+Y6N50K6QsJBKZX36v+y50xEaPOv6cxaEdY2dOegauR0CjaqnoBqDp
EpZB9J6M0SuhGCu/N21Lqg/lol8ksSjDsbkKv1fYferGXR6+h2BUqpC42rgN5Selg2+C4fYQqq6A
L6uhy94wEmgYpBvYPM6U+E+K4K9bQPyBTjCkKpdjnfETJSVQTj3AY6g4fcZXSQrWUTfyP+R+20K2
9EfrRSnmY5NhzEIInDz3t5Mc8ZVJHEJ5/H0Q4xAD/1GDbJi4ULDpqpBa1jimdgGbOKHwcwxruqFK
yFBhzxO1cXLqt8z5oLfi4h1s2FKSMGPfJb7KKctoT0HTmq1LhcbX4oYhYbqYJLYrivJbr/6hdd2n
7FBVN2tY3Q/ukr+dejBr7PfqyvQiz7+7ZNFwabzlzz+M1xiJFIUD45m9stiKisYFmzn5pBn/9yR+
eKKTSayzHK+MhhEWm3vdzu+tlfauHlqHfKxtsFOdzuuuttk6ferfVAf4fpOvEXHY41F/Su4vukBo
y3gfutH/+j1cjTSAeKrVE1ILpzXBGj1ZJnr6XsyZa8XPpomcOPmZlkjgyxmvZBK8IAsk3asOac4M
aFfOxrG1plXeqo+FpHhF+a6jNu5BEgpss0OsS2ULld9zxSqxAh33eQqL+LHtOlJpFWcKwGhDfyNw
TzZ7+pLqk4rJruLfyODns4oCmIzwMTZtqcaTpFRWsIJp1Qcu+VM/RDgcftfYbRJcZxaede240qhe
LFSxBRzdAgJdntMv/o6DdUinc3yZ1LtZeSs6DJSbFxQGyoBLmP5aWM3TOA12oiDqhRZOpD12xmhU
jOAqLp+MiX58+DQRXdWm4Q4Y9F5eBCBc+PxcdqoZpjedClnyBPU5w0BXxDc6iQ0gwl9WdN1O96Ig
2RPFZR9BEuJbF0mnpnB2VYkCcafyK7hVrAKFLXZKDkkfumzEbK+oQyX9m+lPnjWObqs94rOvCthl
qTD2MVamdDGQ1Ir4+QZd5fmIOBtrdNkrOjpOioZ4LE3dWouetXbsNqoebSlQVqAEbFnpYxOOm6UE
IFB9LxEAlGKkJiiDp3W/9OYBDrQ7GXDd6MdtpnK0jZomNn81mNNtrFC/SOlVK413RQY9eOaGXc37
NqHyzH5IWO6ujIEasAvmq4mDK54OUfjAoXed1/mhx59uhj3ckODY6Hc9gpVBh+SnYP+cE5ZDnW5Q
jUiGsLZ62VHlN/LCF5aLk2TFTh8hDkBMSxqYXxKEvW5xgwOBhvgF2T7Qfojlpoh824gEu5zSu0G3
9j456e0wrOcpcMTqpe/RjwwL+oInMnTJQnwp1Eet4HdZ6J1h01u16LQTF6m4WCkjHtAA/6WkrTUx
AVHo6bbVTqG+Fk1NSURvJn5uquEnffwNiA5UGy7wDdze2bKnvnEWtqdJI9ukkO8ba1PTESssPEok
eJFqu64bvEnS9iqqf+pmT+L7tEJh+GgSd0COmjcNd3HYbzDPh4/Ct6A/ttajWb60fEJ++mtQCjuY
6a/5Nz4JLcvfng1s+fzA0QyuJIlNp/XZn+trCMAQ8Nq8cGmaMBG7WdOBGxNXpjc/+MZdFi167Z9W
cKjAmZWcPy3Ip5/ILtRSL46wyDYCJ1XuleyRBg0imteo1FxJmtbGgLgP8AZJpj3O0J3GfQHbM2lB
2PvYq9SnyMDcv6NUN9bqrP0kZe52YIJIGADx4TbQwiGFjlUBiFgjicqa7AVCvwlIrigFOodQSnP9
vocmFYZg+fitE/y8UyjJ66DcEGy9gkOyqSdMkQn08NlL9Ide0NazsAYboGetP+TNvNLNch/ow5Xm
QwXBRDDqa2eskLpq87ppj0EO9yMeHvWW8LvxdUx+IIrxWqkF2DSUnR4/+nm7tkJxXWpbrfVxHRfW
Y0Axqpg094ONbwXrrITxUVdOFVtOiWVzNb3WVugMZXZAivkjrC04nbfY4yxEZDeUhxUZiWuhgEVa
j6vK3CesRaGqXRNtKokdqzyLN0H6pqpEvJEoIQf44wNc0Jc9akPhZOI6xx07DzNHiiMPdrAtmpkX
yXhApH5Jz6mCEHcXR9FD2r5KqfHis8FGbKyE+7rl/H3qpPsOtCBh4fQpfBRLfhr5gk3otXhW2HB1
VsLQe2KWb3uF+saSsx9dyf1kbmTYoO8C11g/eMm4zNSDcIzyTWgKqCKwwhSf/MZ3BlHygupHZ1Wb
Mr9rQcrHQv8mxzkJmRO2tWTKLIAxeiV1CG3grhsVUKwRsq2oN7bfvXW4OWoDHvDCUwdyWFX9DwhE
FO1gHQ3wuSRuSwg9F9ocZ85qaOgKZwqZSmTfnbRWSn0YSDXhkizd+7ezk+38XzBmbctGclD+8knc
Qc3thq8BBDq7fbkw+pmT+dPoSzn2oRYptCkiIRmSm4G8Y1qVW9UdN+lT99670m50VWJ+Liqtz9Q/
IuwJWAKYYHzNidVxe+hGecAd70p4xy9+Pe5brHiUnYKTKOklzkUXnK+9HULFoOMZlibhvnE6xz7E
gTjpIAnwAq6mRe9h7WhyuBEHrDpjTaX/SPE+j8VdFP6wJlyVA6fuXymn7RIE9Z/POfXmv6uhpQv4
cc6bflL0nrxjyvlVjph2RX5K7JEyJa3YDkHpbJT5GKpeyjc7Mwufxj3pcNWdJAamRQ1fjbBPuvsJ
O7ZYg+2O6vrPj3jKijot+E4dq/y+rrJm4BEbN7hjE8Ki9VkmcrG9Ur5xHd6WXvaQ2agTdgP6qdRu
H+O9pP0PXv2Z9f3pmWmRfpxrpddLRVxS9PQU87d2ZaXb8GK05LlBMOIhvE7UZdk4DT726SIIA/19
zMH82+o7HzEBj4lNXUfnboXFlH05rO5Me1TDKgj+FsH2i2HByduMwrDjtxCygpW017ymCS7LcKZ3
xC3bxCZUT39+pWc+2k/DyZ8nUpBHSNYJzzgTu6HEFt4z44UPQ11+8sk1wZB0cDOdqxga+5NHytVu
LgKVR1JgwA1pTYGoubVQ26GY7wz9ceybNRLNO4vIAnwSomRC0jK6vZWt62n0JPJzjG4bTb8asfZI
ZISjtTKjb5blJWmx1dX8MdSsp3CeNpMyrlR4W8gBd3KJqL+m0m6NLfIxryuJR2rhvsqFSF+Q0JWq
2y41GD/70ndy6YlPZnXURakim4OrZ3sVQpGRdPZd0hiIbSDTEZ5LSNhMPgpe3vu3faK7KGb33GQ3
JlbeSRq6hNraGZ2lpqmOWVGuF9ZcUV5496eG/Mvn/OnFnHxFGFAZUa3zM9Ntc8z20XG5Jcf39My2
2Fey0NFw2TEisUtb1hnggZENaQlsQN39pR1g1elMNQA/gBLKwYfeTW7je8Fu2SknZzyo4uofpjf8
/awfRlx20Q8nop5rncpiR7+HAqrNRVsM0gsL/cx+wUOp4Db0Gwx1wW0+DlGWGtYpEtMZiz9NelFC
YdjZ/PbnD/Z32+LL12TyamQd6OZvAdmHB5kqeWxhD/EgButKcsNURZbX+xu92dV0shtK3jHkajSF
BIenD2Mouhrd/z//jHP7hiwuVnggSDK+V5+fVYinoRYGprNNrqaejBIcJv48wqmW7/cbwydclkWa
C6qpnEwnBixxky5vrIqfmiTkw7mdtJe6kZwinDY4iMOrwSQ9mq/xZ3mEOXDFi/k1JCaki9aNJZJN
c+WZGAQ46P5akZuromULqLnrkk50PwbRxop178+/+uzKljUAJ16RhOnVSd3XGmrQFG3CZgdBnRaU
O/nI48XXTmmcTHiVCVrVUP3nGf5GYnGtR0sGCx0EfBsu/BLrzLb78Zec1IBt3+i1ORBx00bY7/SD
l2U+FS/30k69jbPCE30SaC08o2Yre1BHdiFwZyHPPbVKd2Uc4Ug/fIdgjkRWcAbt4cLvW97f6UJG
TieDOyIUkk/rpS6bZGFomCmywGdPtkO7+blsAa1pz25r07q6sGZPGZ2/V5QlWvjuSdjfc4x+XrRR
ix5Pg9PF2To67U3kxg7pBaO9hKtwunr5xcyYs8vBwnaInQdGg3V6nKeSr5RdxeWIeKTwW0Q8TfQw
30FdpUbbxLfxoXKNH3+eWOtMDWHgmKHzzVBJmMSdfH7OlCxTmJWGspr8cmUuoa6dEP9sYp+uQOxK
fbVFwINJ3rAGPESCPWw1ob4ph8ozaQ6HIrZleJDA78Dgyvc5cktEAiLoHqwyJd9i0ecZSX87EljS
g5uFgBgWDYCIjMSiHq6k+V6Gnw1+CDUXTsQjLm5IhcXNhCnGYi82E6/byLpd4Cgml+DOFbSblhI5
vK/1X3X/lOT3c19vVJopHXOn+8VOifBJIbaNX47RMCIoRLBN3DgF2cmZkMF9ANsYehwqZgxQkoM5
vJFiBRnmAZsGu9B6ONI6yulwL6X196VxJ1Ciq/7P3I8PfZqiskY87gNyJH26xp4DdsywHhYlhgyq
Fxo8Ac67+QN8IjF6gERrD2hv+nZeK92EkOdRHB4k3ZFHxObFQLjwMeveIulqDK+sgdsJJsvRURep
gOK3toOxKJsO1st2EpkupKQbbWxodvR2lt3Pk4/HDgbGBsRm7S7i4pjrV7XOk9Gbgqu8KcrWM4N7
hRo8nQunJG/K4NdA6bsJzfc6KK7VLDzMcfxajAZUSvgiwEjdMDmTqeV22NXX6IX3g7WIQrgnyMAe
UFaw/MhtrJNDO5wRrBiE5emvTY9JSaO7uHbZGb5x4HH+0VTZwMLJQn/UeD3GD1VOiCjiEiyGki28
9qOoEkOOJ7UfImAC68ezTw1vZ9OgxzqsfA4tuW5cFWuBdubja3HfWRpLY+FKOc1jZOtqlO16LPwm
aatN79Py76EjAUB4YjO1Ux9taG65ZYHytCYmUkAQWt3NwZ3gNzSAcESBKygMAMPwatIEnLds3FlO
8Fz7EY/6bRb2C27yHFb0jPAVisdkX5rzuhSsxyCqHT/o6APqq5Z/Au+0lWDMLrYXFJXDSzSmhzhL
12JDPDDrI9Znp6aDjRvUVTNR6JUCHiTjNtOF9aDuR/HNjDNHzEsnVOAxWTfB8NYS79fq730guyah
oGn8gqc9cYh7QQ+RqjdbNG1eJjUb6AbgovkhQs2Hd+uqyzdmd4eeJ1SgDMRkBlfboHjr+Q0z0o4M
wVWGBU1OtyS5s7CTmHJW8vhmCdEhU2/LQOR3drakkf/LgqvUaJ9qxWb2ywPq6sQXfhlEJwYacXQZ
pNvEJi5DoeEmhB0Y8NI/fxDL77N2J0fHiES4oHyQxX5lTRWNy51Gx0cFv67aZCWWshOodyN9odS6
7w06u0axHiNx08WHoSi9oT6SvC0Ot2kTrdWBvv0w7lrpTpZf/PJ7YN5XpNIZyt0g+TQHLRw8Hgqj
B6Ot7dY/9NlheSETsMFY50e9bdzU192sxqzSfMQQBwD3gX/RMcPnBGJzPAQQBqnKQbaH4qZqX4vl
COx5uSFo8aD1XjDWIO9At9271vX4GkFuL4PrKXsqi+aXmSeuNC48B9GVNIDdvthK2mbu3wNi78Y8
sVVjwMvpvk9qdxxvxuzbqFzLyq9moFOPQDvjDZtKsB4SeGdyS5ycSKRlTYd0us5htzVRgEezsUUT
pklvUcd7YzWp2DtNbBMKhNJ6vg9KkjanrUZ7Te1E6iLhPp8eB1TCEq6TAM1l/W4F7VULYx27gxW6
35UIMCxIiSeGDCb7+ioKI4zM4us6GJH91D+zWLvTB0gQpWXXku+RUtr2VEidYSvEtw1aso3UyRYQ
juU2QQG7AkZhKI3bWWu4xBEfk3fXQfDYSL6LBsEVcoRCMXaMVUN5WgxeXPAZZU20mrXBEdjHFFUk
9DV41/IJ+V4TOSNdbhUn99xPvHQ2nyxfg4KPEa22sNd7HANkD/gL+KKBhS+l34Rhuu5x18v8+E5s
ctuX/W06KyufJjEChWEodrGSvUrjeK35vq0K70TgIdCx1qpRr5XfWmRs99JnoO59pKlrfqNrCOWz
WkjoQI1jV0a3lkggqfZkTSD3BvmcuOzYIY1Qs4Ilv+if1lol3UydvhKx2h8kzkIzdyrt2pg2QtQ9
kqHutgXHbPvoXwsjXnDWVUu+KMEikTiTfoCSgL4uIhLjtjXadZ6UmIXWcBi7N3Mgr9QokPgl6kGx
il2jVV4lXJXda6DNThgL9qwF+K8uHlfszm3vmcltU0oHva1vTP/WVNCBi49awKIYUzuPJO7BuSuU
7yG0z1I7WjmCgV5yleXwQ1IvzYrXajdS81BpHLKT6fnGSy/g9EvTTIYkYnVvY/xoTER7yiwN+duY
KVxnQdjwGiu6Z5GCzhfX5kRcZ7Yvwcfj5mpMB3skFmSUos2c3ojJIdZGDh2a3Nrkkd/pGNrtnL0n
YD6jvCQV3sdhgJ3Ft6m+T0bFrht90yB9rnlacbwPM+BNK9oIAsT3JUcV2vi0p6uP40NrBxB/hqjd
JqLlNGghWl12Jv97DvWk7IlXmvAcNBgkBaaM35PhPm1+lCwpWLDrvJPclieqtWmdA2OVWYc4X7qC
x+5qSe0hCFpp7avfVVQePdGjRKxmCNivKZRwTujdmrNQrxIH34O1mWJ9OwRoXfYhAcaiFAIYEMg5
bXGPqYbrSQb20Yhy6B7S9Bj2kWOagleFRy2U9/idInmF/ozJnAdl2+3K3ou03LMgt3QFDLb+LYoR
IUnxdob2lOEjA5Dlwj06gJhdJQPefAQw+4oXVbptjtdKprkLRdwkRJmaEH0zBv7Fe5f0a5k9Lhms
vWy9jUyPL8Ich9VBChaq7hJM8qibo9MJyOQnT29vZ44K7Ik0SFrwMygAfHtKErvsX5sGRkF4aNNj
RxBFMyWrvhjvkhJLpb7aScMe9h/tDWXjJ/5Ng1NEJ2EI6ZPHm0aO1ke20W2ShqTWJMWgTLVJssOJ
iUwmH067cGyFtWn4bgklSVLeKz1didF1x1QV0fVY/FLL9WRuA+X7nO06JTrU2UiRIDuNuCZhIyn2
orVp5XtBOOKOVfC3TeARyoOKvVoKsY/Y9vC31fTaGutVWhgYtkLFVW6VkUOcVGUroSKCAA/H3ogo
t2C3w5CsUDjq4ToVcneij+PfzKRPJFX3oscvyrgfyGZFOsalk8Ts2quK90y/BqYTB3kv0OipqV6i
YdrXLfGoIOMFvN4x7XaRH9i1GPCdENqjbo3q1pS5HtXioxLDqMoHb0YVoKwn9dnUX335QJH5c6am
Lqdveb8rrezYZ81VDo5uFvt6CZBJ2us56o6JJl8HgKDNBDsrLpyG4Db5hTMa+y9eXwXNOmnXsxlu
ykGjSVWsWmXg+HlDRH09tFspuEuHu1bWYD9eJcyfiFaklsR1125N4SqzOrvKIaT1a7851JTKITQw
cd4EsL/ho1/VIcj3Vk4r8Mf9aO2M6s6Pd8JS2wRHMti7uP7WykeD3O5udPNes6Nir1eoRZ7KtPae
O6M81nwakBvdBhxZFOd94UseJfzGrA9WGtWUQKbbhdFtzJQTsHYf6rCLMP4T2amH4ljp29o/CGZ+
0PHTDbCETQnMgOiWHmMCq7MABqQ5uNPYO4X5nFvTUaiyjamlkBED9883tjO3RC5shqGKwAcmMp2T
DqlYDLOQSYqyar3ObR5lV9oINhrDR2PNrkL//OJV+CtosIAmGr0V9Dr89+SKOIs6zqXSqKxGr9xO
xyXwot20q5fZhvBKZztxhs1FhOjrjZ+rN5b28H+IhNR/d3w+tK5Gq6+1UY9gZHznLlre9DdcHkFI
CIIP3QiXr4tX/q8tOYjGWN8bOkicwtN+vglbZR6qZofwthqvK/lgKa/ReMFCVjrRZNJVoNUj4u0i
WjoE41NqE8G+8xClgbISd/4u9/rNkjJU26CpmwvL5CuJ6vNIJz3MacROY84YqfhVbwEjXoN9wosD
InglPnQ1urjh/ASxnTb/6mj/I+7//4zY//9bBITOkvjv2f1OHMHsaaOP9P7lb/yL3q/8pWoAj4Zu
iCbAp8IL+zv8QZX+MoxlVfB/I+Mh4eHf9H4o/PyJZor0B9How1D7N71fEv+yMLnlP/TG6e1q5j9h
98sn/S6Dr5rxVb4zXQV6MYyTfhe/bFDyUYfWIaXjuhLMfgNhULU8+u/RQ5lm8pNkDOImaxYD/QkM
3+ESQjxTnbIhLps1XAhJhZpJCWT+jGbR3MQlph75NES6myZF5VAwavG+9wNZ2clGkW8S2dLvJkGV
ESbKLWRvPk6y3FsTfym8Zmcg/iLqoa+k451gRcQ+tKJF8a/J3VaNJQwp5nnEqd+YaTg4Ppd4FHt0
gnMdv9Qog10QKzd9o8IDivFa7ERCruJa8VHEN1Qqpp6CQA+1QTMAwWArl9Va6tJ+LSqy4g2YTruW
OHG4CyX6QrQ/JBQIFdwFg5sHGbLtIczG0kGDCROXVIcbOeAPki4CmfCtws11bkH9AJU+KXvZQ06g
vAtWnF2lEuaLXdhjq1Gb6pi7iG61gzar0VaKb8fOSjaVoiSb3EhwQ9QK6TDG7fh9lPziASe5wssV
QZSJAJybddt37TEuisgJhSFy0qbpD2Bb8mFMBt/Da3xcYU3XYZBUYbINc17YxdiO3JdmaIy4H5bJ
1jCHeTPVI2yNlu5Qq0XxrdlkE5b+c+jhshE4ST7pV6mWC29dqZG8XmGB+61S0ejb7GfjbZ0YyU9Z
n3W7x3xnP0/h6MV5U92WhRi4eRBjTK2YIT2fphI4GOdhqo5Sm0KIiwO/6SkmFJ3rkC7Gm4E4xD2p
IYgD9HDyvXHuAX5mzu+hL3RssLF6+6WpWeVB69GU3+YsUHoFcWlCNXPYak7GPfApBD2jzUCew7fe
l8rQrRHK4ATKWo+uUj/QiTyH+S7s6rnorzFYRKclW91dNErUsaamjmt5SFXPJGPjpoKQsid8fYTG
3yuRsOqUIo1xwpF7j6C2MH7O1JS/1mIvf9fpUX4Y27K8LWtLvJWNoDxIYqHtxxxboyRIO4dmSHw9
x9L8sy+r+SAntU7UWlZ9N5JQemtKa3zIzbr8pUjV/IZvNLY7hkh3PdboHdTjTesb4aOYVs1z0kiR
m81hFLpTqzba3Szos3UlVf1gS7komxtNDtTBsSY9Hlx5nvvBDUajije9NeRwBCf0Fo6gxmODjgFv
A/qt8oCuQ83SrRiPNcaMWtbSvLGikIXUZS0h8jm2BZAI81Rap1Gkw7Evw/RuAh/HJjboLNnmlo2m
WmRRLlylIhBQiCJ7XcmdYbXfUyXHnacah5/FaE3BUenm6vbD9nvzNzzwUT70GdQAg9dEHRM1HcWS
qIvgK58PdKWpok6vBzq362CzHLbKutnW60uJ0p/rhq/DLPDXh0ol78tYSalh8LwPAlqN/oSH5NDf
okxW7v78RMpnKO1fY5l028iUZ5M+VSiNCq9B6TQZnjJikyOGZb/ZyvB1PG5KbvagHeen7rBQSTov
Wg+ev6puxFXkpevSwYXsOuY27QQePp0X1FPS2dn+8NM4qj5Og1kYaWJizb8yD2po04oJ9tImf0pj
JFvJFlkMdWL3xKfpUaJ+Cy7g05/Lnb8nxuJk1SQIcqQjn7wErDaCyoh415a57rpmU5VvNDFWou8Z
Uu/RNPrzizgBHL+OtyyKDy/dH6wwi+ueIoqaGGXTYSmtfgpHwFTrTtpAwaNS9VeB3R7EvXYj7rs3
/GJ/XJj0E5b3159xUuX5ga9KOEjIoFRISfbhC9kD0aa/UfbZGnlGcsDBZ0OUsZNuynW1ERxx31yz
hYS3+oZwc+cSr/0ETvr6g07KCI2twDRj5sW4XlC6iU6Rg7bjqHvlQ3prbP/8Gk4uQ/9vOKjSCvwX
mdz4z68BkwTKJr3jNTgLbx+RA23Mw8K7WRYcLbaNdQExk5Yn+C8o8veQBnZJBoA2KkGsIz8P2WFo
FxN0vkz5EjBc7Kpp3f2sDvjtCCvwp9WSmRuqGKs9+Jfufp9vYl/GVk9pY7Ji1krB2PJaJ+ywJogw
2LDagJdWjafsVG8+TJvwUozzmR2OSAVR5kLGDQbGwudHHoqigVTLS42WVIdEUG5aIbEI48BCoOQQ
bdOaLGxqq3a6rmj6qMjognzr698sfGmT8fnPb/3sJohbpKzJ5Onopy8dn8ZE1jExgR/0KFToeKpL
yLx8ZqJhTMiL/SZacOXUGxijrygyoHkBeSOgIG/BpgJhW8X6bVXfQHxxzO1CWIxZAE5pp/YDrk7b
6gWtiP3nhz233ug2LI9LgS5T7X+e/JFQNTFLmXx1reEBcQQKffW3iDYAxq4MYt/jndmu8Ca4fPP/
fZycrPVPYy+77oddLtHqtJUjxtaBeDUvvm02na1dV8aeFDjD0a6F9/oqeqTyJzh0TcKNM26kdZcj
1CJO9H2sPYlevOqJG8KvLpyFZxYlpzsfPYodZM6nDYLcaBRRqHS+BT131OHb4oITtfKFjf6EQvP3
J/dx7Z8cLHXZl/jNLdN/6LA4sxcVsu/ABMtcRFKcrBfbLWeOMpgFInrn5aYIN+TzpGdZPFKRsadh
waHeht+wGbezg/hSPymiXT1ra5nkxvKQvOnBKnn782o7s+4ZG0qhpMPU0U95FqopKJEu8LRWE17h
zfsDW5z7yOQwa+sLZ9e5ffTjUCePiTmrxE2GT2wOLG1D3BwqWrWUXRKEMkj+lnjMFLa1Pz/f+UGR
0vNsOsy6k4/JVOdaSw2KFKx+V5GYoXwVt6G2i0qsulHC/Hm0c6ehoalEJrFLwbE+ZT6lvTBT4jKd
w272DK9aI1Zysy2tWr7WS2fvmQLMQF2lijiCE+6mnJQkIvZQhUH+2EqU89zWxOwHnFS0p8VjO3ce
rrJ3Vt79bAPlwqn0m9t6sksYOguGeltTTfV0wQ7TGIWQAuSVUz7L694BWv6m0JRMn0IH7ut1cAWA
YmuP9Rpf0vnCG/3SuGBUE94KjTvoorp82rhANCzimzDBW9nxTnW6av4NMYL4lq7dYlvvwt3+YnNt
OfBOnvjTmCf7YjvWapxikk0NIFyDdaxnzuDOi4/+qrXpTF4oc85sdbR5FJPTDgIuXZrPO0KIAsQc
JLhICfx8HZTWTxq7lsULL/LccrVg6S18QYsS5/Trr8xRD2GCcQGsBy8tCKsaK5AtaZVlqi0Pa719
tYhKEiI4aHw3gp9e+gVn9h+OXDwruLpBvPpd7344cPq0mlhi/IJ86K97H0AILtTc6V6soYyvsV3q
qp0yK9tY9B20wyCJ0so3uHbJ3d6qDVdozPWFj/jc7Bt0BuhEq/SjrJM9Q7I6XOwErsW1I3ktvdRt
go0ULXfQBviuwCxwwS6c+mf2KQvSJmYgC6EcbcjnN44P7QwthDHVEJvQ6qoi/ly88iHbDPUlp8Cz
z6fSRMRfRCH07mQjzrMi11nLKq6ruVMooldJxnVuyN6f5/HcI7GCkX/CBf3KeI2bhKTOUGYajcHO
YXVFQeXq7P+lDhEI9PPPw30tEiXSdmmxo6cxWUgnb61T8EaJJrD51NoQl2FLyqVA6a/zxgh0SyVj
CctVT6nqpWm0SZ6O0iqRkbENCAEtEFDiFf4XD/JhGPnzUoBrOQZCyDChOexUc3bRj/8vRmBjIfVX
ps5XT0ZI0nLu52wgJRJDl2AaV1GiOH8e4uxccUUTlyhMTv3lzz981zKJIlqrdhJ+buRrzcj2ixkT
gurCXJ2w1JdqTcK9ZdnCRIvss1M2Y57EnU/IHF1GWJtQllxAb1gywgpuxu+M9szBcRl+R7xO1xcx
q+VL+XwsfBr9dP8UuwAtqcHoIgY5C0UVrdlq8nI3fr1EUT9z7H0e6+SrlTPd70KfsbRV70QbZR8l
Tn/vO7Tf3jGo8DKv6G8ujXruNeqaAU9UN6gSlZOPCvmulTY1liR+RcMv8L2yx7gkDi6sljMVBQ9H
6DXVBNvSlzINO1KhK8RaWk23/bO+Rve8auyGzvvK56DFWTZ/Kl3hdrpqfsAsHLbN5pIZkHTuXXLS
imz6pG7L2rK/fFix9Nt9up31cu1qt+IhcCG60lRobur1pXLia8HP2W5yw4MKjvPTl49jwB+S4C0M
Z5LdqPcvlWTdzYW69oNo60PiUKP54c+f45lbzechTyqKccLIQbUIhm0dmCBcMDCeWVBkkcUa3hJU
dOE8O7NwFnIxbg6LuwKY1ufZ1JsJSw+fRyytZMuE05zSoeeKV39+Lvkzvvr7+1dAcHGowjFrseP+
PE4/1Hnmj+z6lTu4opu42NxNjhZe66LXupOTOZEnF7tsj+5uvDG+aTewYn//hv+DP//D4Bv57+FP
F/Cj/vn9I/q5/IV/o59UlVSUumzquFIsHIK/0U9F/4uNREE6B4kZ0sQHczPJ/EtkE0ezqVggoNQC
/4V+yn8pFILE9PKykVFCz/8H3mZfVic9Sc5yA8sRkIIvqDwOgR0qfXFx/+ScrUjL1IrpIdOTf3rQ
LuMoFCQYnGjLD/+8OhGiC3NJy3KVQeF5qBS/2Pa+kFwotM4+DbcAREXccfkmPo+Sq2Vt9EpAoK6U
a65ez8qhU4P5NrZwe//whs8gLF+KLB4IPYa+XBqWrJqTz81ItbYULWQ3RR/eWEMPBde/cPeRvlwJ
TsY42apEqw8DM0PDFF71GJgksZ1vF9KLcTR9b3qRaIeUO2GrXqBqnBuWOxAXERYn0PvJjlXilFQa
BQKtPupCbH+qta7leLWozWMQ/uPyiGdkXwSswhoF4ePJPHa+ZY6qTF++8WN4TYiYzFx/a5L2Qif3
7EPh0i7BraF5fXpXNufGrLCnU9G47wNR2inAobMYYVYSXnht5xahKqrcX0hF4BA/mb5wHOOSbBP0
bU2Rkpua3XQC82ihbPrzEjz3SBArOFeW8AWuTJ9XuyCDmRKtpcH8r36hOnkGdAZ30VRIQpfW4rmH
IoVLZr1TxvItfx5roA+YmmODErFP3+EydKuhsR50BRrrnx/q7EB02006GlQgpwlQ+hCXFdQCbSXD
esRVjCwLi3jdPTCqcKEN97W/zNrTWeSobpVlbzqt6SwSvWKf/FVgMldxijWQP7xGf1wb9uQtqB02
zCkEbe4G9JmNC4/6FTdcxge/WZY/OubTF5gFXTMNMeMvkKb6+J+cnddy3MiShp8IEfDmtoG27GZT
NKKkG4QoA28KHnj6/aCzuyLBDvaZmZi5UEyEsqtQJivzN/gt92IVfOIpAnjS9nRy2cbVaU0nYDt5
mrjR+WrJdf5wbxL3xW9YnDFSosf6FPEbZoopAl67ZGtssZ85X5c+uLReXw93Md2+CAshzcPtkkcZ
JpWmlCvLRtpeLXcfL6L3zbF5VLxzUf/nfUof4+1yTQKpmMT8Za2ztAELsNG8eBM9oUSIdC015Eas
rqWyF0f3KuRih9R5XOSVSchmAsdTamPh5UqsHFH4LPaS0V9RClvg6bjbFkMkQ3idpcMZqrTGIF68
L+5Bzu701eTi+LW79vK5cNPBBkQylBONF+Zy69ujOiaxYhoraqrNGSOB7Khljv/PDzMIzkC9VJWj
E+ukt8OZqnhqKluC5hloNW7gsH6QbyvWwpebXZVI/j+/5OYqGzcCilykQIuExOjBpDQp8QqnQgtL
BgEkzOykRNaxkMggPl6QF041HuVI4M+ZG/8toqFC3OsRdWvgyICJYknvNm3dGDs1A8DycahLpwrP
qZnYCOj7vYdekuUDKC0KaCqvR+Wo7FTzKMFl2nWH8Lb8PiNlga7CbjsZX5Gjbq/EvzTUWZUX4dr5
qbyEnqC7lFmJoKY2TQC8zbWsFV6IzM7Ho7wWZV60r96omT5qqF8Rpau+lAOGURCU/P7nx0EurfzX
Q5l/xKsgleix4nAIYohPKjI/ZPJXVv21YSxO3772G4haRGDVbIL0tmi+tjBWPh7GvLgWRzxZ96w1
Q+WClsxi8WF642e0uJmrKdbdzkyks19V6XepafRTiU+nC5M5xoiikddBBcvl4/CXxoisMOhp7lgQ
kIt8yOoQ+SlkCNxCzc6Tlm1bGZ6Fdi1DuXD+UqhmgyGfSGq+bIqWyTCPR+FjwV2x1kbvuFgQbYw6
fv4X49EBjfIwI+laLvDcVtLRaZhOSZS4B2DGBUjSjfPuGrX/P/oOyy+Hrgra1/R73zOUsVbLm6JF
pKYf+jFGKYGz0VOSTFaQ+sPX1EEZdD8qRXArQlV6qJsGKEyG2u8svXlrN5YM+QS+1X5wCgTV5ahW
MGGwtOFn1Qz23Vz1/2KPvoQhHsbD59hWQSMWkIjsUk6/gNOrkxVXGsoIpi4N6yQe4RxOyow0ESL7
LvQEqWgcuqy10or2UCZRcGvHkrIeGqziAmUQn8xstJ99s7bQehi0k1CyyHKlGTEK9xx6WwfHD2ZU
PA2f7cRMIKgWg3+HOnO+y1INFVJDRr/GH2z/biy7CfFPJ8LlIw2nepUUua6t9diM7iVjSjYzLPGA
zmh0atRQuh+G0tkbaYzgUdrisujHOS+MJG1+FjbihZySEbRUech9F903+04HYfvdSVtlH6s6dLwW
IuSTLnfWSamB81WM4iiGKLoZA8QB21igZ4t9ZXRQp7SkJdTav30xs4/bsXjx03DE6r6Xb0KLIx8q
j+oW2OR5hpAlL2+d/EZP5PomrPLW00u/z1BpA2g4sx/WZmE/aEhHoIoKm7oJ7O6LBDL0s2z2AGbV
fMJtq+1h8AVmBrY4b1CI+eeLHNkT8m8KgOa7arLdxUMZRTxvtanVj7ElT79ap8OZJGiGK8napfMB
p3eFf6j1v+dY5GbqjB2h9LK+yfXw2FjWWu3Uh49H9B63Rp+UXJDqnzGXYpZ5TDOOFW5/8FqD2dNp
XdLOijdDuQ4f5txpVlRJd9269tQ71jfeVLO8wlZFyvgpeSmujPnSYfX6tyySNxZyFKEYzKu3SE8o
263T8LkNfpbwkT8e9cVAiOvP7Qda1H+yyFdXWBALJSrmd1uYFe2BLrl0E0woGeApF65Cp//9cTh1
PsyXJxbw4P+Pt8iCSevNvpaJ17vVsUEn6WwfyjPc2b30VKL/+Mm3tsl+9ApgmXHsNRt1Wx/ibbj9
+HdcKp1Aofn7OxYTLFLaEZI2v1c9fwtP/IatPzzb+2qNE8jPALkeFOWQjfxngi9/snJkM6jNEZrL
dtkZoxLYKFLF41/UgKv15OBo0pXM/31Wgk0w5To6e5S6lGWRK456jjOl01fKhFhcBtxIf/l49uZc
++1HnIuOEIF0bp73fgdmEsuq1RBBRQsw+cFl4JpThHg1Jh/0fD8O9r5xBZsLpofFI9yEa7WsAEGO
jiBg9Vxy8ysY5CQilviN6E/qL3+Pov4mvJGgYSJjkHgIK7ofh39/+hAdH0OGq6h0SxcLVklC7ENH
xupDltaVtTpgwaz9qzG+irJYjrJvWX05fzN0ujbZmpbKtFLzTd+dZi0nxcUc86Ru5k0hmrs8ulbo
eNcbYIopF6vY+8214+XRFw1RXRRzA5rnBzbHmSqHz3FmB4dOaNN9rfbWPlDUcAvjQ33InDrTaBQG
1+qKF17lDt9Y5XFiapT67MUbL0/gIui5pfNkNTYYSai/8q/pxuHMTW87lEMlNzhfgxNceA69DTq3
oF6dgOinKlPWEdR66I7OC/TV/n48hRvt1nY+z1gGgYMHpJAMkH7/34h4XVphwEpsiEpw4Kh9v/0B
eZp0vNL4AThBz5eO/zU6oeIASlBZ2+fR+69UJq8FXYxaV0UthllQR9+Oa6Q0H7LWw+5Kj72IZh5y
uLtAQc33fG07vb9vmO1Xg128NUSrSEOmErd28BcOBxQgkkhobm5b4jmEMH3VjPTCWcUjE6TDXHF9
1/bK5LGRuoqA+DACkdmpYX/l+XTpvH0dYR7yqwWUhmEM08Jk1WKCtoLChexs+PXjU+hajMUaMdKh
T4VFDAcR7kpNUN/Tr5xBF7/Mq4larAg4YZlI54kKc/zcjXFflgij+RRc0uQf11ZYBK9CLRZBBLkp
IwnTV5qePU0OuqLKTTXWuN8Bbfx44i6PakbAadALDWPxuNRDdcxCJPVRfulOmvmdTYhfjeMlynBl
GbyHiHGIas7fUPM3fLUOEvQRhhFBuz+AezoHJbQajNr3KHI/5e61wuylFQGqT8MG4A8CenEvlVpf
1WbDHPIyOE9BeDdawebjubsWYnEpidHU4K4TAiWMtYiqwwS0+V+E4KvQ4UfmDerv2zlTe8PH0YAi
ZW5G02NJg2JvpzGp58dhLqR7dKtoe4OKBhRt/lFkffVtxirQ8I3uGQpyoOq6U10cbTbZNjhEW3js
nvZURrvrgOX3TXcTejguOeDy4ES8q1oqOEziJ9NRWhk2c2/OeCm2oWetrXSNa/y2cbz2i9hn3OvK
z/BofMXd4l+MnEud+s3cD0Yf7u0MOzbET+R52NbHYaORWxRPvL+jwyyHOt8wNajMk7XXfl6Je+mC
QYPz/77s8mHhpzVW3jVfVj50cGBd+SS2toeD5i1aRTfDSd4FZ3Elj7kUE7St5dCrJl37s0NffWVV
9tFVzikHoJYZnNq2VTZlnuhr2lD1lXbhpb1Bb8iijgmHjj7C22nVRWFWaU7rVXUSa2XW0tlO+ytG
FRf6T+gY/A2y5LQUk1TQ1iugNaau9GCe/NEds3X/e0alFFvc8MSnxNrJdKKuU/4vJmOvgy8OmKpO
NVmJGSHtkeEZ5UfgRYh+fbdTt8y3o9dAzb+m+HrptCbToTBNGWPmEb2d1TRJ9TgXNHu1qfiSFbBA
UeaEy0DkYfoXVyoPfralYSARvMx5fcyzSkniJaYEwtyWsRPuoeeqV/bBpSXJAwJxT7YCF/RinahZ
pCYJHKHVIJJh7zRtggDt2O6nob6GsbsYarazRiHxAhg3LzBonf6Iwepxi6dq2T3XZZLfRLmdP3y8
uy+GIqeZFcovYHCHqA+neC6VoJndwpg1v8aZSNaVZUVXTu6LkUBq0F26hMCF25aZKg7mKLBP9aY1
KLStnK5MNs0gMFf6eFgXNjUgA5A4s/wsFaDFx3Ls0IHBz2MyDhpjn4WGtcYu6yqS+8KYUO4AN0cb
Bq7Fko2AxJEl0G+cd5aM9NOqw6rMcY0dnmPrYR1Xv7CuAPvrXutAavOWXbzbKfLM5I6ZB/qukoam
UiS1UwbIJki6oxQ56kEfa0+zW7EaarDGYWEK1NVGHcV7Ecpno6ylXaEMyYuaRz487TIoeQV3sG8c
rOISq6+/ZJNwcGayhFsEtX2nxW2AklASPspTle/UKEs9qRYKjqOZaa9KQ6WdlqNk7XZDAuM76GD2
l4U2ui1zXV+5/i4cKK9HvLyFusyHsQ71dkWZt1+NFgpwqh18V2CJ1wh3Xok2r4/l/M6gSCx8SDQ0
c3FkFnpgj9PIthAAP75Xwla90FBypNdSRLjjRMY00KLd1Zi5dTD0TrqKGNAu/QK6OOgJ84Sm3PT2
AEW1v0NygBwXCb5dqKyKX9UNphZHTNgTt9rmgHs/3jKX7ijcNcFizFA1FtcyolVHCkric5tZOk+e
GZ3Ebe1C+thGlGaCCJFg5D5X42Oyueac9B7oS3kLUrNOQkc3kfzm7WhLQHM0jDlcG9ieM8V1OOab
ZCs8Y2azu+mn60yiS1n+m5iLZ1JU4mtTRox3PKSP1qaAt2Q+FPCWZqmfa/fh1WiLE0lRIzlE8Zz1
G3hokrp41nh4X2A8iaT49Xz1yowC8no7o8PgALid40Ev8Zq99ENfzyPEf2hrHEwKUCHcxo9X0Ixi
fLdryNbQ0Jtvk3f1j1QzCm2Y7a/kA0K5q+yTc1uuk0flxbilG3KIXzKSHcmtvXI3uTOLCGKJtUp8
F9fQgcxZe/z4B13KfFA5+vuDFp/YD/2JViE/aGZOq6gbJ6iaouZyoyEjBZ/6ydG96VrD+k+bc3l4
QFK2ZNJXE9WbRdQ8haPWpyTMVTPikxVPwSkx0YeIER67rauC+qOSWyHFGRTuv4hGQnu2bMtfmEhJ
mxqQwmcbyMeVJ+C8gxY/aqbMobwD+4HGyGKHWR3PdLw/aH6YJgp+mfSUmOiTFgGPQTnad432vxhh
vI2DX8Xdf/7u18oUlyIas+LOjM+03yk9y1JghVJKxHIsgpOCpO8ny0/RG8dCeo0J7HyH5Hry+eNv
fuHmBxE613k5SXiuLU4xzTfjLjQQgUl0Jn1VaNpDG9qo+Xwc5tJHfhNHfbu/ZPQUJ1kmDhqE09qA
9mh7NXKlK71AEOG/oT5euAHZWPT2aTsgifZHNuPVm6gunFwdOtA5diqMjdQBHItSbNmrz12l61f2
8oXMBiizysNAlQGaW/OPeRUsJtWVIqSRV5NjfbckX0CXqx/jNrpGVr30vZAkw4GNigu8s8W6lBCR
i4OwwY54Nkv1reHWTo3dxx/r0mBAqKhQ3ZHOUJdEMznqWt8wECzSE+M7iqtnSS+/h1V/pZN66biZ
OQ6Q++j4oTo9/45Xk4Z/lJXYfYnckmnat71EgdQtB9m+H9oKN8IY97dB6PiLDghIIAiIM2pVmMXO
zJ0AJzR1xIpo0vXtVDf+lQf1pc04S+kZM3ICp+zF9QMvIaEfnpmrWJcAF1s0eaYaQ7vaPMWhEJhn
KtdaIRdmXbcNDeV/HYbaBdF1XVJKI4Kz6jfDvh4aoHhVAQ5rlMrqmrj/xWAUCxgelirvmjtdo4RN
WlNKja1Thb55bX3rjWvvskuXOAWgv1EWm77XFMBkKVHC/ewgVWztI+qhiHCE6+t1wavR5hTx1XJS
ozQ1rZJoMzunPxVut0o/26tqVbm5K127Ky8knG/GNm/UV9Fiv7HtPifasAnuxX3tBmv70QRpiH/t
r+vp17UPttgr4SSGAo1dHbwtBm/l19FCGtbKrxSNL5XtZm4FEgoK5iCcnW9HJbUinJSYMDdgAWa5
FowbQ5Qt8J7adzsS2tW01o/R47Se4ZT//BAFAEjVEEwX/hfLrNYfzDweE4Kn7Zcx/OmX5SpDDe0f
H25vgiyyDeT+zS6fg5S1eZM29TczjLZRjbb2x3EuHNRv4ixm0lL8lscmcTr/Ca4pb/drfYuLS+L/
p4vW99tv1emN4lcyEYoG5bG89tr4S4DR8cfjuHRzvxoIJZ23YUyc9YI6JEzrRrezbGS4wT9885/2
IIqr1x4314a1ODSaIY0NJPXR1Su44NDYDtpylcb/PO9hVDZcolnD5p1eTIWwZ4YYMkeTqm9QCsDD
qLCugVsv3CK6A4gWhCu1lXeKMQIxaMOaKoKMt0Dad0o/sg4yzDRDD4zX5l98Kei6f5jHM/dhcQCm
RVdVQx2zf/bZvbbjCsV47FE7dWtz050Qh74m13HpUwGgxJvbNGyo4os1XuuZVGGuB9wq1re5iYdW
UOw69Z/jCpG05BPRIpepTi0r+aFTVxWsHA0Hzfqg+MZd2TdPna9fgY846ry03iT9s4YaaqzyjCOZ
/3271GcEd1dXSEOns3xebWn1l3qW1OvzUt6kMnLPI7ghL5xV9yaz4AgOwpLHmK/35ZM9a/SlnSK+
t41m4sGRxne5KcKXeFb1Q+qy9cZZ6S/Lw/7GyOXpZAVad4cicPzgw+k4YYOi3qPKh2AgHhWN9VgU
VKyMaFbv0H15jecI9EiE/9U2dFaDLh41vkC0ikvT3vWAa7a+kZanXspOfTtn2jxUNn6C6Sq6igHI
Q8x6i2SkKdAa6Aj2LWCv9ncSFYqXm2idqL2Nd7GaEi4y7K2dJfhLOBVlx8G5r8D3UbuVhttKSdWj
Nky3iZJN+Gs4A5EMPEM05Z6Hw7jOcP7ZRnYxumGUWQdnGGdnuCpEJdoB6GQ40mpMTVxYRs1ZsUEq
NyhALsq9LHAYMVCa7/R6EzX5ZzWstSOIaowQ+zCI3HYiJUS3GhdEET2aVXyiwhwi79YJpOmNcg0V
vkcsX0M0VCNH1nPKi3lj6Lg25DiRmWV9O8om9giZeNGtsn+UrTC1V2poUXRUqueywkgZfw48R22j
W40Dzrtd2ZhuKYpgbbXR78qOnzUt+obm67pv0Gp30EkA04S2ujJFtKjbTMe5I/fBUIl2k03qtCls
PTpNmG/v5T40d2mifWsxO4gHe3IbA5O6qnohs/TitB13STBoD+mA/ngmGcOtg7DlQ9QGjxMdgq3l
2zjUdZUcbsfc3urhLN03F/nGAjNh3AXcUlKxt86xMTblcl9HpYLdhvFoGG2x1RTkO0uIxG1pKR7K
9M+aWn3rceEw2ubrBNzzqyHhbIariwMuUy5cvVJ+1IHBaW9P2a5qkh+W6ApPs2DcIYf1EBhjfEpF
rHhaLOQ9vELzIa4nDVKJji/OSjSh6uEQYfJR+nGbIeS6bagCe82IPNhgFVjYxFbtSp2GRj9khPuw
1MUplEt5Dx+5B34aFJtatfovWIOmCAfiAb/izVp4ziC0ndF0AIyjtnxW9BJHDDHb8GTGiBkw73O0
Hl/SPj2JsaRSVcut6zdhdw6xAOTANrE6br4y56FnhoGBm1VR7MuhQBKywz/CT9ammPJNrlbVIVLH
AO+ftjiMUifBbMQiGkxUgQX0mCGFEoU1v0oH4ZqZJ63WvuYI2+voufNKKbojsrZb2iG3fuTMVtyB
9jtWBIR8ecj2nd6vBWAzZy1Fhfybvo/Y8Viyz0LJMxxpyppncpgjlSpKG/RXhP2Aa1ID3WaNFH2V
lcw5c1pJJwGeZoP7o7OJShsMLZCbtd6jgF/zQtxUZV3e+FGl7n2lQgkwbeQ734l99IBacWxyQDqr
SbHU4zS16lb4BU3pMtLXipw7uxT48M5ypujb2ESY42SaUf4am5gdHqLRbmHxjO533GEcCsShVt2G
FtOwzVMphqwSC83eJaYqNZj4dImFp0JCUy8MclCzndaVHG9yyBcNQlus66TtEjcv7e5RyYsm35mp
0ZneWNhhS+W8io9RrpnPUjX5uyqUs094OGKLjJH3z0YC32BXiNF3HOTbAZUWTNklTBXqekAgq8nK
czpI7ToSbbAxIkXeK0j/u3ID0x0/0HNYqCjSdiH+HoVaf06EneAV4+vtRguxNBF8jAdcU/qf1KTi
VZxEJmeaElr7znKCl6KLyr0cVN1npwd54yKtWj2pZTaBoGuSfaU38T0Un243Ks4vISKcJfys6fdJ
2SSrxq8lfBwczWtDi0M5H196iSWJIXgZPaCa2p8xWWeI+Ms0Stbd5aKON5NUBsdEGYu9jhWFVzsZ
RmSFNJz1umrcoZiQJ6ObczY0rKx0OXPWoTA4eaS0OOQiNF1DUuxP0cRZ0k+1fD+WWfPJF5O1r8Vk
7jnGRlR0knrXiVQ9h5oW7CqFv2ocsSFa9VFSfSpVfKtpKqXHoQkrtyi4oECG478G3QtzaFw04y6O
92oTWOtWt6TDqLD6VoEe+8LztaoyNmrehJugNuJbOnYGAoEGe6wvTLdtEUuui8n4JLdRsJb7Lthz
A1reZKjhXnM4SZIQJY82QN1JsRM0iWuVb47M7dGKR5gvuTBv+XbBrRPFHO0zqwhgzA+e1Lij5kad
uqOeS7+gkZY7OevkozZFMrdHbJOA2gXywgFSFq1cffbRH2tWYddWd8h38Xmqvn2KKZjlnm/EIy4D
afPSDOPwA8XdFzMKpd8oOA/rkuv61AUDLgHqYCe36Lg57kRn/aaymtKLO7veBTFo58AO/fXUBsEq
0u107+OpvrOE4dm6/0l2kpMob4xYQu8+HlEykdP0izYU5W6IhbMpilw+RggaP0BVZdVLYSf9SLAu
OKqB6hzsOojX1jjKpxTrE17GcuFsuw5XGcmB15njQx/SINtJo5XspRat1lpSpPtY6fIakmek/Oqd
QacSHCfWraXnxu0o/Px3G8jOHv00ChUhth2NGTzHyEVtKGSQK7EvQxRfI1y/Aal2RrUTUVydYy1s
en5wo92pvZLtpDhVp0Pa9AB2IyloJ7dOa5ZYGNQ4s8hJhttdZleuZcX2564bUsAr2pRvoTGqHqfV
0Q7R+W7VtieZwKsyzwzdQ6I59GzMRvCcifEjxarA08bO2TZ2X+w5ivAErytzm0Lx9Gj9ldgymdUG
6RJMSAp6fiuhCY7ExrQlf6XVcXLIVGckb8ujXaOPob4VWtDLG62Mw2csPeTcM1rL+OIEQtv3zBUW
Nu2ArXvm5zZ1fLSnz5LdqF/0XhuoeLW28uSkfvZZqE29Jcm0bkgpUvwbWCm3FLl7N9Zre59Jen+c
hjBfpVnjM89Rs40l9p2WdcURckv4ENtQHYohRATKkKeEUyyjZKXJ4fcxV8G/mE2FK6we4E8U9EPV
eFXq+Khu6Fpwm4hUUnZ1FNnKjd1b401QWZLyqHYkLi53pPhJumcjry2VHE1mEjk5Wp85Xm1WKg+I
jiZByzMNmnrq2qTm9FApqFNIziU15S0goUG9shxF2ktNlH0xp9rCM822pDsrS81vuYjG57Qe5442
j/LY/tZjIrSJ4YYbR11qK33TsUg2RhPwd0ph3X1tVKXYJ0zibaiJ+KsiavlZCkX1OxgkGANGyVWs
WmLABqop1Qde+QEI18os76pQTz8Xdi2BASqUoliXvMdgL5cpspmWpkCWqzjrHzMEon+bSl99meKe
U68P8hs/iZ1TFtbBHevE9O9ZaJmyI/PI5+tIe3bqpPC6JrY+dyRq3wwWxJe4VpKHAGl/PKzkAdxT
LIujISXx1qixpEurrLkJjGxcC4xOek9UU/LVHOziE9c0rnWaZApn3elDiJOuY2EkGDh9c5YQBc3c
TAt8C3x7ELeYl6fD59C2xS1ZVCev8jSydrEyFMFmMIDYrhhfEK8SehYvMZrb0SpxZo8fai1PWBYJ
H/UoEJBrvea+W6m8cI4zs/XsyJmsbZ0km07CROfjYPWDcT+Ilpg6VnOYd4dh+VMrouBOqnLNJpnN
1d1A+0CvV2U7dVWLa1XZUjpSy6Z/ltkh5pHdKj/aSlV/ChSsg1YaZJ+SAyKeqlNeKiFafdTzv1Vt
0nQHHtCD9l22EoX7rI61HMs9uwwt6YwBafSzNuOXrqmEKwOgXEsmC79tHOsMyIBHTahgi2fXDTSm
FpGiCk8gK0H9IjNUDxS/8mg5cbYJusGWtyrX5KmVTZhLZatr0apNC+ybRpH0t5lsk8vyEFYl1Gxr
cRBZKlVrEZTxIQ9y/XNqlPkZNgl3IgR9/4iJ13hbOShoeWZK3psEfX1w8IvemS1tHC2usbWvmrha
OZIoMGyO+jtdG+0DHTjJzbrRvi9y2z+kcocfHojlYJNGNpZeulTv9cmIfvmGCVaw1pJ4l0JTX+Nf
MB6Tcaii4jnwg9AroTZSMpd4HsltYN9aQVUdW4tjqorCiiMgOpnmgIacHB1FNOm/wzwvXThelsed
mbAFNby6hBgOPJMm0k5JynG5S4v6myxF+r0MIuUGKzsNg6g2Iw/Ss3wfN1n/XYpjscn1LHux/QT1
M0NL41vUE6ybwC+zfcpOwQIyV+09iSHlbU0a8m3KK2SdQbV7VhIbk8nM6nmBSNJ+DMP8Zupa9Wcd
i/5gdGE0M+OKZ52PsplSdTh0XVhhvjgZ5NJFvOkGpRYu3L/6tzBK65hh8rSLR70nibNwhiQvlr5J
ThE+dXZcViutTOznJKy01aytf/Ab+imBZnQGAnQ6+L0p07Pb3CrLb844knMFkmrcCrtNvjWTL3mS
JvWYXQ1GvGtrBfAd/ZR9qWXJ935ABz/nGjklchrcsldH9MZMs3yJNQUgWdsoONrldvI5n7SQrnMS
hMLVhII6eqMO9xYwHIStRFY3QE/CLl+xpEDpi3SU16UuOavQyqJj3yLJj10d9qWNhLlibZXAKztM
zLWiX5t9wrrOnaZ0B8OM96WfDRsTGaudqFX5rNWS+lgWFkTCBCJJ5RilGw2BH60MUBsYgMrjNuqL
9rkbQ3M/2kp4HiPF9zDh6r7zasKobtLUTY5DpGf5lvONt5l/F4zIgIleT8hVssjLJ0lpXAQNJMXV
fTZR0TjPZm91jw1Oip7Kz1txapaAaTLxwGNDvc17k+qDn9X4lveJqT3ofWfjzpFZZJdF5tzLiRC3
VhKMD4JH6LYbhu5ZSvt+Fxu1insUXM27VBbYR2RKUR5wJjaKH4oWhtj4VaT1t3phlfuwIZ071ENS
+GdVacMWKxDJkZxjO5S2fFYCW43XWYK+IvVBIxPQWVUzjNV1idOBeR/pOEu4ER3icTOVYaBvmiLp
022N8um41lE3EVt1lktejTFWUtbKcXpD3UqJH6p7xEKLdh9OVlpu6g6q353kpPgla35Tn1XdtgrP
lmnI4xiWhbpNjqiZu2zSq+xG1/zYP419mTnbKzXEdyU9GEWzhwD8dAvG8LIGn6SkKx0osT9NFFPM
uht4ij7p++QobyANu9hsdftrUIh3xfJF1EUh0eZ5oowSNBy9qmJXo/Dl1Y16pb53eWiAwBzKifAc
5///umNj0djuZ/dmhSo2XmppsdbKKzEuD+RvjEV7dmRBjFUBbT0WgVu3O6X+ceUDvaspM1VYYCE+
RNeOkvKifzEJmxJUwij0T8aP+rO4xYDyQHrISvcfla35A/t281knW/Ccx49jXxrc39DWsuFg5J1a
SZj8rCYyRTceFA73VDj7j6O8h+Kg3IPGjU1pnqovf3j7nXyp7ZwmYoTjwdLcydM84YqtdK979pnk
Tj/Kq/Jk/JuoCFDMal8g2N4J7nV9DHQayCdw8QYAULrxPf/o3BrA1UHJr/Mtb7PyWm/lwowC1Pob
dAEbAKPgtLxzZ4Zfv8ZkGD/I3fTirB2GCThf9cqtbn/9eH4vbIM3MRdLNLHMuq3LeaDpEb87bGRl
t0vbK/N5LcpymZZyLouAKFFzlMODYX7lLXxl+i7FQHcJST9VQ05quVCUwcpJ41mPeY9dctX6iBPF
xujVsRmvP540511nACsJ1gXtL7gM7+BAja36cR8O9NqANpoKLT0poB5ifh+FfXZGB5hzHJ07NbyC
Q7i0QF7HXUyjnZFnkCIwjX0qr4GTtCeJJss165J5nb1tfDA8ulSgGblZ5OXRiGaAiK1ypkE6qZdU
uZeZOabdIkJ0nZzi47m8uMFfR1useicJyOeCcV719nbyknWOoVXsNkgQ9aDrDdPtX6w75e7jsH+W
w3KQ2kyPQG0D4ealf4Ofyjp0IZbkuG08baOvxUnwh8LNAE5Orux1n+3zgIJ/5Zaufy/9NKsrvedL
X/PVL1iKL+WNU3TxrGTdzyaGclnsYz0Q/2Z6gaTSB5w5P7q9aAOqic0jP2VbgLNeTx5CymjhYfa7
mUdp/E53zcmR7q+1bd/TSf8Irv0NOw/+1fVaTopENkRY+4kmNA6ePM53PiAv5TevvGpn9u74FVc1
z9zgghwW+JNcmd4LVyPUchq6Du1IxD4X6yoChi3lKaIgEl+WZ3YwWpveV3lv6d5oWVeiXfyYuCJw
ejNo+pJvxytkO1bVeZrlCgdpGlPY2W0/XrKXDrjZeOH/QiyOatx3UQabL9we0+qSWQUiH4r82oK5
NpLFIQOTweaYdWYx8/qzjN4bl99eux9cxVVOMbYSV7HTl45TuM60WtG/QX9nsURbK0jlcGQjzPhl
W7g82CrKCaACo630xGsEf9rpvmEvZt4U7nDm/lcf7+8PWCxWsOJWG4P7WrXqJyUzXd5mVyJcXox/
I8zf9tV2aBM9GEqkqFaGPg4BXQVHppmjI32iRzimSOOwHiWTysfHS+bSSf56ZherEo85X8kyloyZ
i7XuHEY0StJvgJWuXIjvwXvzdn/1CRdrs8hKMZCfzp8Qt9/jqf4D0R7P1rbwql//bsUYMlY3OF/C
IVkkhQZ6MYXVsEabH/3v8Kf9C8Nq13kKfS84lGtri+v2SXvCFX1nfVWuZEzvgdrzWA1QwBq8vvf0
GH/CAzOqCS4fFMSfP3eZOx3VemXdUMiZLeSsQ+aFn/Ay2/tnGUHh8eXJOCAZpB00F/zidTjYxS37
9xc5C6RCVscUz2bRToHKEppAbmFvPl5IF8+eVxEWE65nIXUmasYYjd/YEvtTOyWDf2W1vidRzDML
+nN+csJTX4KLirQ2inpiFaX7YCfhxjltNf8xS38U9roOuT6EhyutZ1qHBjPp6KqP8cV5hCHLdaGB
E5YX26Wh2RaWmKesRNvfkgIdwBR8PI8XN+SrCIt9EoxaWEzzayZIEtwp5NVQQrpLq/8h7cx65DaW
LPyLCHAv8pVkrepuqbVbL4Qky9z3nb9+vtQdXFexiOLY82ABhgBFZTIyMjLixDlubf/12NLqF7uy
tAjjhl5ILbgKjn7zo5ovflo4vbVBpn0PshQf7MqIiOxXYY3mCn35Gsdr9h0IQSI2DZO99VNjDETy
0o0gKn7yXcr2tzVl4eY+newynLAm9R9UQ6b5uBPkPDa4QEQOk3o/ptPx8S7eT0zfrvA3CfzVCkN1
ZnayxKae0o1zzCPz0YgkT9Ix8JHNG7zCm04D6Ms/oi8bpsW192i56u3mDmX6v6daP2oHOlHx2/6U
uGAHj2jZ8+r9tCVTueH+S8RYA/nizGubrznKhyl6ykvztLGmDf//fY9cbSdtesUvh98OQzWSUaX2
h52fbaZaxj0i9zAupqSMGQ2YjdiytbbFBVz5ielrwnAJDE4BQENr5PHa1g4cnHo7Mk4hw7PcvXkq
ejMX75h0Ogxx53b2CTHTDSNr+8d0Bvg2mfmMO6m3Xm4JXBlPs7kMmp/2JFkHvwwiGg9yCW4jqbcy
iNUjzhwtxmwmanns3nph3xjzADO6eJ5Bmoee2CVjEir4qOzzV2mz9Ld2xK+tifVf+UfQaPSyOkg5
tdo4x1bZHtJk8NLafF9AweuYffNVqZP3/+LLXS1xEZQhXWsTy+TL1fSaHGmKqp9qHo+0kq1qY8ph
/fv9vZuLqKzNrQQz30w4qayD3nX7rOpd1Iocef75eFFblhahOQrauK0p6jq19ldQAoqYLXemwDPZ
W1xeqzFShwKdR7QKcf0yG4vtfohK1CJ+PzHz3pW/9+9q2ZsQEd7ThSYbC8yzlh7pI22F57UYCfsW
Yg6WjX8uMafl0BZhwZQp1UH/mJ0ENL3cC5EtMThMu2/jBvpNkLGMyVf2lpmWgfodAEDsCQINCi8J
d4H5Z/g2Qv7DeBPsxYzg5PUvw9sEDd35z+7U/Cg+bC179dv+vWp7kY3Flt3VpthwHfiw0RkfRis+
R3p9nMbq35wNRtwpBEFGcIe2hWNnEMJ1PI2UZ9Nn5C3+biebCm3qylXHqO5/rSyOfY5YqGUUOGvy
WUEFbz71DvDNr2IULNhUwbtnUsNFeUQLLSOG2xmYvQ0yU5ZHQ+SLhzR11u5iHpGE+2P6FHvSi+nZ
CXk60IrL/Kv9tXXDrma4V6a1RQoT+dUgpcJ/ptf8HJ26VzHJKi718P10iM7yAa3QIyOdG2Fntch2
bXfhMX0z0zqfqByKJc/zoXsd39A63efvFRoEB+tQu8m/IE2/3WhNfParaA7aUerkEaslD3to093g
orwIXnGhNPw43K2+QIWK986EY0qjW3BrK1PLyKhjHNWScuXZUiV7n846lKyKCeyw1azkrSHNsmft
wvxsWQVCbUNT7OBxHaVz18XNKQLuu893Vr9RtV09rfDSoujBPBeP1ttfZs0d4G+RGNALctsoP2v+
l9mKvdHfKoGLi2oZnaAGhFARTkLINhaObcyjr9r+AFat6j4yVg9BYGcdFK2xDmaTMTWMVP3jbV9J
q+BPEHol0AnB7bPIDsBKasY884Wj9ltc/IzC0HtsYGXzbgwsIgMDyG2fTYQ6NaUoGxxMu7jUdrdP
MmljKVuWFllADYtuZ3UsRbGPdVLu0ypyd2bogYPfWNOar9LUYoaBXgVE08sx22QUgw0Q6jhRWezD
Lj7IGQTEdoukgXwpfb9xJ8N/t+v9F5WC9KCAx4zzfd8E3+Cy3GJrWHEawxaywfRNBOvhwmkkg+5x
1HaMrjWvdqie+jYFDYeggxF/yQJja+0r23xtbnmD6katd3aBOfVYP1Xfy4/1W9ZonXuXF0DmNn+K
4XpITzdu7hVHvTG7OISpGeSN3WEWBvsLRL7fmAPYGiZbS4RujCzind0Z4VDUGAFbd5qeu08WPY14
b3oiKWhd80fyoWkZ03WyH49Pyco35NKQGbzh8WHcvT1qpTfGpOmphymJC8bNHbPWsyXzqMnB0QcZ
+djcylMHc4KogKcOo+aLzVQmUFaygbnQPufqp0B+maPP/z8Ti62cZCAukQhlTE3n+3JE8beZwOKO
ZZjtH5u6H3M0VJaDiDdDx6YYzroN0BD9lfOuYDnqMXjvP8sXplb20evo7GC8ro8KhHyHcV94WfA0
Vk70oTsVG1fEineaqNSixyRDNnH3rDODcahnS3y/ErIdPaq1c6Qk3UYWsPrZhDKNyNMRQVus0xjj
TKtDLqKdDCAyK5Jfg2pJLs+t4+MdXTnjcAfhHEKYC0Gvxa2gy7GvVjLnoLGgtKtkBL47BrszfedN
xrRFD7byZryxJn7NVZYRz+nEnBbWgMvu04/InH/p5zfFq6AdhNot4n1F58KHsv0Ay/jGUlf3dMdQ
OCcBFMaS96VrCqVWswb+wdhQD00qVZ9aRkq9PJeKjc+3IjgIL4OYUYSGdwdToIgCVwsNtUKJgfeR
i4eGelHLSX+jWK1/aimaehJURKei9/3DLsnq55KeGJijvvfk0J43ki1xJSzyDH4IXxckP2dnqXyF
qu800XPkrVyW7V7y8z36Mp4eRW+T0P5e1TK8goH6A07DrQznd9fuzjS0JBxTgwrtMplixiCyGxi8
nTSY/1IrRt/AVEJj2b3L54BCfGdSJRjqP1AZTfd2Hr6hbf0aTbp/bHXlDz1NCcMAEVH2LiDmCfyX
KITwG3BmiUr8EHhFFA5O1nTPURns89DQGLSJmr3iV/VW8XQtaCNHCgDagKMapYTbz0n/wrKkmVqO
kBSyQYUxpJ65LVPVNiIrT5rbIgHuu4Nrbsx1rz2AUNj7r+VlIVVtZMLN+L+WwZErXvEaBa7ggFRc
zY3fmIfwxTwkXv5MyH0cG9a9+Mr44vJQG3g4cHHeejSk/Ut3bFFcoRXtqifz/WNbqztMtYz7HPQa
zC23O2xYsZzXhUxkiEoXhWZklEzPKIHzti+whv6LWxF2SUZFdRWlwuWt6HMtS+ZMqoqo2bnsxjdl
OnyTrexfRBz836abJoPTWJJRlExFKFlLFLdVGG8AMSsuU2nN29r2t5ioV8+5eEvwH/WdZWMWNymM
OCfgyJfqJbnUp+EABP9581W8FkTVKzvierwKbNXOKscIMKMjvRkP/tF044P/MfkFvZCbvCsOkRd+
0s6PXeP3t78LJFc2F3dUFRe7aBRra/aI/vRuh4rEN3/gELRUouXwKb6YW4rTq/54ZXNxU9mZZiOB
gc3ZH58iQ/9lqoC+QfvHdv3cqO3GhbG+rbClyHCCwamyOGmSoQZlmFJsGHwaarb2TpOmSwPLy786
0pAgKqZAJ92J0c2aFdaRWom+XXv2mTilQtx5ituUTv1pC5u3liuRvsAJgSqVQs/81lnCnJPhTxgD
G0svsGz+BJJebbnHWgpzbWXhHkagZvYU10C89t1edfuz8jG5VL+0F+MZaYbsTKXgCNFCPv6bb3a1
uoWLJFlpB5LC6qpR9Yp4gl+Kx4NZHh67/9YmCk+9OnHT1BtqbGJmJ33XA6qYfbphYc35eN9aKBaA
IaN7cGuhS8eRxwhharDT1FE7/ZXhonPZgH54vJRVQyr0RMyjYk9ZLIVB7SyoBoJ8iZJ3JZ869XPI
ENJjI2v7heTaf40s6va5v5shacaIVP8B3lwt8o336Zq/XRtYbNewC0gvkT13GHN6F6qcnKnqTyEj
KI5hVVsps8rmL4PflbXfL6Krz59aMM2RudNmgd9u2iPuDIuly2w/cI042STxWGsiAYuiN4Z+IyK6
yyZS1rcjs8G85vpD8qLvx1O5nw4K7J4ywORNoqG1B8G1tcUZaqqmTWcGDrAWT19U6Mugbw9OjBLB
6j98LS23kd91AbP8L6LCHG1WmNe95e/lLlySjnm0a0x+QN75g1Mr0Qd7V3x57JFrRaSbPV24pCYX
Sm4aGKk95TA/JYFjPGknQRE4HKSjDljzsAXM3/yOCy+dkP0bpQyb8Vkv3giNXdvlf3K0Yqan+rjV
51jdR1FmgJMOArJlaYoMaBeXOc9iP6xMODZoPyKNsXEYVo0AAQW1B+3gnRCfNPQx7OsYKRTpmGjz
IUyPG59K5Jl3x43+Kc0xWqW75SORVMMHhI0JVKqC98FJOUWfBHuS9VU+0KqCO2nD4Or5vjIo/v7q
fDdZqOTMltORC7z6nB+y55Zyf/ZUnIt325/pdyKxXB+9YbTpGeeEs0ls8ZU5zUxglC2oZ6rf/Gfr
FXSpm71af/hP7Zvik+l1HoCdvzRx3N9AH1c6W+WTVb+EM5NilCpEppdlaEulcwtLs6Df8o9yAPsW
UrCA2XlVtL/s8+bZW9vfa3uLCKNlEZWNHfZqqDGNQ+6NJ/8JBV6QGdK7rYRn5WoQ4mL0DyC80e+E
AYOaccxk5moomuxtpGdP2di9iabgz3Da4gleCyrQTYIugOEBGP2ys5ilsM3FOQd8cEeoZBsY+H71
RGvpWByy5ovtlc9b2MGV+3uH3ISqCLIiQXl+6zyt1PiVEvFsMswGPrNvfqcfmMrdKFmsnPIbK4to
mTECl8UJVqamsZxe89PjkO+CDXjX2sv6xswiQJZGb9eq6MymZ0HiCn+M/UUPXI5GhZgNnD+8LJzu
Y/067S7bnc2NRS4LmVYTdhaypny93v9FwT/wcsDf/2onGZiCD+732NHt9/J35gzfBUbg1tgPFXOI
9dZ5XneJv00swlfoD3VfivmKsqsdy7fOWgR0HA78jTC5ZWdRHxgZBoQfA28XHIFm5yWB6weX5Ii4
HYrSs+n2yX5g8udlK0VZO9KkxKSTVO3vh5omv4i03GSBKD/u+tqZ5Z+N+r7p+o2scm2B1MlIXCks
M9OxOFv6rq1ycw6hjfcRSwBob6ivTJQdHu/jqhUb4BNSn7Q4l9G3jfpUU3tWU3VIN6mfprZ0BiXf
sLL2YucG/duM2NSrW0ZOgkhrRflavog5hphCLwwcBxttmfRkVvvy09Y9uvaZri0utq8fg8EfKB46
bV6/N8OS6WftqOSqMxrWRhayZWoRnyq7aY0AVg1HipuOCf9pfmdVQfQSSFaDeuYWrGMNEHCzmYtA
pTGaKBmpWBo3WP6H+sl4E3uWVzwFZ8UNXC3ZT6et9HElPIk2OCMtNvzCd20j0HeZWTcta4QM31Ia
x+r/+WVC/wQ1AQOhI+Z6lp2HoqlQGjV8qjr1p8qY0P5DKnT4+tjf79eBETGqQDJH3riEGozpzPiw
hCRIl1Yfu9Q6kaNuXCTCs24zqlsTiwjIQPVkDlUNC3Yk7UPpNai7fYE8jTR5nb9Fx3x/fjEGL6ti
K6hmaEvmXchRYqhkIqbW5NnbxYpjRqDp+/3jXVuzgkoi+AxQGpAgLjxO8lvbnwRLvVX+uZueAlgD
oMx7bGMlE0U/CeUUyFgtpgCX005tGsg7fSJXGtz5IKjwBaECI8uv1TfGj872vjuITmx5pJFntkQp
lx771q9YyaKEV0DGCc+0kJ9cfL2pGrhVJNJDMdBSw4nhqEgNBYVru5OooGqHbc76Fae8sbm4y4hM
/a7PFOALkAm+zKVvvo8DqHseb/CKX6oAF3YCnc9Y+DLUNyOYhsan/aLuZqpGunGeMumUWrsvoz6+
JIm/hT9d8RoKH8wg8nZaGV9DYzExuob8KQ9RFzDjr+2OYsXmoLtwvpvzhrwQ9yNPBAHh5Y/buwUA
o5gkY/cEN/FkwnIb7aUX5ZRoh+oCly9vmAkCAnd4m9p7uDa2WjJ34X9hf+Exdap3QSGKWPMcH8RF
Df2N24riAaRJjz/h/WjewtbCUypbojXcYMvoVPCn7XFW/5pinmzxKwy4xyB6zaNwr8Bf10NMA6vE
vgVMFegmnbN6P8fM/CeZI5v5IbbSjWvw/l4SP+53O4wGtWEt6f/1LB2KRrQWmz2VIgZNnlSkTlMv
+GU9GcgtMX+6DSNd3f0ro4vQlEWWgeInRpP0Q1B2qLgqnp3+nK0tqfJVN0MjBMgPRfndsqFi+ahy
d0J8XQBEmmNyFA2V7LDVULk7pWITacsyQQNr+x2kZ+iMYtB2REHoqlw5/pDN30fzW6wmhznQDo/d
6e6AYksorTDzqECe+ztru8rKhhoyowZInrPrbC+U80NPLbGLtuZYt8yI8HdlZlJNyFZ7YUZmfC7a
5+i/yt/+f0sRv+HKhj4qeYqIOFk5JKtRoboxQjzGnHqPzdwnsmyZEJJQAAwgpbvMyuNc7ZuOLqIz
/+y+N6+F63utY7wqDOPWx8DbanXd3QwCmwCjDtAkCPbvuvVj2JlpB2jQAUo3fEunVP28C6efjxe1
agTNA4a3CKOU6273TpUrlF0DPLsr8+HC8zB4I1ddsnH9rHgBgAMdjld4hOHHXyBY6jQs06Rj54b4
ZEyfA+2zGW9EIJFoL24CJAgQz+NxhoXlDWfVbRYphUiMIRyXTenCYIWWzl7JHcQ45WWIk+PjrbuP
PuLccO0AAqCGpi22LtPDqpSjhjqqQiG1Sw6B0YNo0Lwx3mj8338kMNyofdvog+iMWSy2T+mtigcp
a6tFk6ELv8KNtLGYNRPgxBUh9whEYwkNiWUjKqKSymO0myDay48M+21EHLEft18IJ7syIX7C1TFV
iqERtO0c08hw9e67LjFxDeFJBbOXWuwff5x7TB9F5mtri6BgD9XELA7WhkvdHfOPIjOATPBj/CV5
qp58JykhWAkOWyPJ955+a1Y4zdUiR7iNi0mYTUi2rCB1lUl1E2urEHH/uUisLPpm3Emgl3aL1XVV
bHejkMUcknzcR00dXuDw3uLLuLfCccLrgBCYOrOzi+ymTEu71GAzZTRK8yBOIiXPNiLDSuJg8CRD
/woVFO2ez6frNSNJe6bHipShQAj2BrhcK4mHZqRQKEgPQ5F7ulyHpFbFAR2Pt9bw50DXxLKhgoMm
+bHf3C+Zn8NjClg0pxqE9O33y2eYrXZmRA9KfgKv7Cnb+nnitN6eg1sTi28XDHVeVkDeHV0CxoSb
TNJ0alQU5ZLdZ7jsjoodQ9/WPlvd5//f4hbOWdZgM+EQxWvKwJGgvfbVrVng+zDM4oj1SK6g4sbj
9Hb/+tLSduMQEhQt6QAfsKv59jPkgzyIJ+Y/QblqWyOC90dOmLToUCKeCophER3jsUBoRuxnJD9P
DayG/tuw/v5451aXZRMwRJy31GXjdcwTZWfDBgACpNP2WVD+3IFVNNvCkYLn2IcmzO76jXh5n3Qi
+s2DlERDpITG4n6pee1EPdI5tJYrJ4A4bhjLt0EpyJGtZ4qH5wgSa3lUNsz+RpEt/BO7QliU+Ek/
YeElubQbI6js+YSa8TIDq+unAKLf92X7oQXyXfGSynPVG5R64w4S//CdYd1gtWBfiDaLs0e/3EcI
LKN8DDv2sbKL3KGMZni11rf7cKf0Gy+qewAxDCPgy/5rcHES5zGwWkKOeLRo0yG1j0p3FPQV9j55
Ss6QSKaWO/5lfk3fZ39qeyFv9c+vi9tfsNjreW6aqg75BQDQ3EH90JkfzGFr+u2+zbZY58KTIC+f
m54hEqorSB54tGsu9l6gBlQvP261ve6BgsKaSTYpzgoSoYs3eRs3QdQbSH8U3Sdp9zPVkwtlUXfU
LGeGuDlXSqfq/5SHF39uN77ovQdRoRLKawaiuMxpLBaqwO1vpLZmOFEq53ufZ83ZHM3xfYYqwiEO
snCj3KfdxwUxiQaAnwK6UM5cGFRlwTrYozuiAYpkjt6l362YF1n3ECcrLuGHHM5Dh5ttPEl7/Rw8
Q3MN3MV/F30DwH2YaCNnnszcSPqqwscIUx/ikwUAAGoVwSHWPkybGpti+29PGULvFEUI0gLzuMz4
s0iTIx+tB8LJ1ELIbNu5m8et/LNVJBmniFXHJm+Bfz2Un1Xt+xCr9sYlu/KSuk0stNtbospCplVm
Egv9OMJYDyW17iZ7aV95zRO8yoi6/ptiATbFuxrHJNlY1jHTwIpxOIDB4/TOimMnMEATt6YTqP84
W78xtJwVZNdLnpG65jBW8l4J2ndVn29gkO+vPGHC5PFOvi7avrf7VxaTtisJa86sR/JbC5TOcdrp
6Qejy6P945vvPiG6dRdxAq4SWj2BDDMbcBej3Xl6FsAuuwGduxdsQa5FpmfNGDCk0ZBW3prIR8uM
88I0CMPKQfmYl47+Sb/obn6wzqkzut058/rUYfifGBxeJuYuj1tTZPeXLb+BPIJMYoco37KWXs+t
XrUjB9kvzPZY1CSgVTfBVSEFKvWzyDonMmdSyn3aH6oSnh7v8krgEmSQCAfw0OPeXdxERt2i+JMz
daExunYOg7E7dCaITCVQOq8rpfGfn0CGSUhn2G6UDlnw7Z7LndLWIeTdnMDme2+fNW8+Qbx3yCuw
VQDI3X88yMVHpiIMXJjoLKghbw02PM8F47hJCcBEJSJnUo1jen68jffOShlDoV6iUxWmxbN4sHAt
xNFuJhWUtfqMIvfbvJs2Qv5a7ALTxN3Cq8Vk9nlxvYEVb2erFEn0pX1S9zNQqsbzT9NB9eK97yob
S7p3TJak8kBiPlYMGYm/vzp/bTnWnaSQFO1KEiC9UGa6zo12HCX9oOfqRU6Sc5m0T/E0Jhu3qbi8
bm8KTOMhDF1T91SWJULoKtpIzVHXknzGbptEyU8zaitEmW44jmNdHKcq3ALSrq7XBqRgKmzxnWPG
erfLoA8XVa/qAPnwHg9+H5m8HKQE4G6vJu+sNPpVRNmXx75z3/1Btpbg/F/Liw9LGXGEG4md1p97
z3aGY/T6n7EO66tgJdg+Eis1iluLC3f1d3FNwxWL/icbjpoLqmwe+toTOlNEO0GGEANXLn5EPzaW
ep+2CMOkStSvCHjLPGkXNGpNYwYfDrKjEcMuz7hF/CW3NGhqbIWnRReqTIANP2bDH2CIry7DRPNA
Yk7a0czx2falmB5HNrr12H0Na+sdVep642JYqQ2Il49BR5A/GHFdfBHIPRh/1fCFXDoowzE9Gwda
O5969TR0e5qsE1zG02lCjmpLWXMtkFxbXnwZI5IR1OqxbI2dq4WoDOVfH3+DlcfH7eIWt97UJ31T
yZiAez07+kfQfsedG7ZOvYeKe186LVcfsitgbSOvO22xf6ykEDd7u3hsKWZZ+pOO7/VdgzIf6hNO
r1RIMUf2RhhZeX6wUtsCBScgMwy434awLrFHSa6Emz8rhwwBUZQ9/hdFvM2p9jt/XUatK2vLp3qX
K1FgFVhrv+4cAWlU3pSH8SN9QbfydrWjoo98UE/2uy0qgzWfIXlgwm0n2ICtxVsO2somSi1qBAHQ
f9B6TjNvpH1rsfHawuK14SOvUDYZ77iYeQ3RhuoO4Sk77M6PXXPLzCLlgwO9QyTstxmBef1Pt2sb
frr6pa6Xs/CLMU3Grq2wU+3ng7pPD5EEHLMl84od0bct4CIz3vUDMJ5DuwXcX2mnApr4+3MtM6DC
DPUw6LDeXLq96OrFjQt/7e5Fp2msH9LMiS8hHLOj1x6qL7uPj/d4a/FLxKbSaqX/+1sqSHW75bmE
rRP5rPF9+aVFf1ZMEZbP0lmGomzj86480G9XvghudRo3/Rywcv2o/zUcrbNyLM6aa77ZRtSvRZnr
TV4EuTRC9hE9N45+9VlJ/krTo5xv3RLi5y4P/LWNRSSb64AOY4SN1muYWNkL+tEdcpma2x8lbwsM
dQ8VJU24NrdI1c1CS4yw+b170Sn15h+5F3vJ0TgG56xwBTWufckOQHynwjM/Pfaa+2eCsE1pVfmN
xPldjrhKBrtYDdqyJ/cc1Xq3b5uuOKB28kdhoM3XmLvEe2xu9QJmFIhOMdUUJsQWSbuNhETqy9iL
PtfIfVTuULmKRyjd964khKa4oODM3G9u8mosvTK8uPnz3FbbXMGwUA4zDsZXgSUQYyBwdOfKMX6v
7Kc3W2/AVWelx2YZooClL2kkpU6Lql3Ol0WwxaFFtu+kTxPCoI83dc2KzSekPwX11R1kZeTi75qA
Crk1KMeukDwdTdHYTvePzay4Cs0hWFZ13pRgmRanomGGOpdGbqPdiExehEy7h4DT8JT0kv9cR5m6
QYWwag+QIBUlqIDv3inTOBlI17KsydTfVZXsBdV4RJPHqcJg4/G6ZgphGDSXeBLBPbxwDmtmcl2D
aM7pq/oSo7SkJ2etCmHV+vV4D1fSZOrD1MHJkBmkNRZ7CGkz7UolNhy9YWQxyKUTnQy0kmPjSLx5
RtKtYebc2OyJrSzQpqRIE8WmqgjA/jZhkrpsyie7o+/2xBTIWd4nyDXnb4wdw17Dwfoa8xzpGneL
jWTFMynCKEAcWDBus9hXX7etttthtkdfxbaRVGw+hvG7x3u6crKpAzD+zAI5BMv3rFxNUliDAnVq
Vf7cSQOyWiqx5bGRtZQT9LQGUgOKIx4Oi0ypHMdU7kDBO+YreEJSTlFtbZ7E2Nh2yrn2uXAP1AUF
Dw9PyNvPFcdNU+9aU3MKNfsKAb9D+D4UqeyO5Sbjmvj0i8uOIpluM1BiCZTDYmHdZMlZ12MLhppX
/xjC12y/NIee2Wf44bdn8lYuVyKi8EOI15j0WORovdS1cdINmrOLSvupR2LgEkgFmoxMhnY/zECj
acIj/qTJvvw6WFP4PoQJGA5ZFdHgSkhFbXzZtQ1gNpV3K0hhip+Lze5RbJMAk4vScXQawfqAfhYs
pMN5+qD/GJx/XrcCskKNDAoP6nrgfm4/rg1/VWNEbHhqowkoKVNzgJLI/PF4WWtHT6PEYqrUqLgV
FttcRpOfIZyqOYY+W18rs7YuhAAe6MFQFRtbeH8CLUpfIHEA6gk4yfJS7y07jjMVW8Nk7jMYMjwJ
tNTGW0U44q2jYoXyGC1gQhjtkdt9UwutnkxR4pf1vA/gvrfDZ8Zvh++j0tUvHdXCQ2NNyYbVtX0k
cJElMVVGpX/hHTvJrvrUp8ivBfOr3DeXSU0pJxvJH//8e1GU4DXL5QoWTBybq0TMnOx26qA7caYW
PclMKWuv7drkaTLrjTrB2orQAeb1DHUEYXmxIquCA0XNG/hM5hxY/M8IjHcib5X6tqyIEHe1npHI
NaM7xzFHljuKuQLkbL+TtsaxV80woUbhCcwKgNFbM+iyF2FUtrRG9Bzl8NiZpncmsgH//OOAPviv
lcW1PWu7dtBstoyJ5icmdn5qqf6Somz4L8yYsJeK6pRKlnC7GKtId7uKoOAwX+nmln6iAHAegi0J
grXbhUozIkpA2xg+WrzGLVQLG+isOa6a/64tfFey+u+oBT8lZXd8vKJVUzZFV5AO0NstBWQ4lPNo
2phCpu1LpaEPmphB6yr+8DQ04/6xsbXHBa1TULPU+VeatdSTRySouKMRpKsTZq4bdZ9rfQnQAZVA
Z46DEsUhfXzWqDM+wZ4cenFXfZ/zQP9UIj5hI0/S+K1DuyHw5FHVNmLJSqWfDJoatAmYBdIKeXHI
gyFILZmZ+99t8/48fRKUn6NrOfEb9bSNBbjPNkXCriN8wgyqQYfw1p9ivZ6ZQCemgNBx2950Ytvy
Il2lYsVoh/re0L5sfAFx3JYx+triIrYESiArZYNF+VJn7u4g+D/GywBpmnnIX0O6GRsG77MJligG
cGlaUmdfJn9djYBlGsoahDGtF5y6o3mWz4037zNKPVuPyPtgc2NsyZYk7abM0kq8uRjaP+rMhHKq
1V4Spfc2VnV/bFiNODB0lSkOLKMagNO59UsuHUHSStsShVJSaCc7UsG1XDhp3XDfvDGGTf2TdcMw
xDCzLDqX4u+vorY/1lmGErRGH9t/zqTmtR6nF3Gunab1Pzxe5b0tmuZQWQicnjgVC1+RkDjSRhqK
Tp3s/mTE6pvWTT+HqPhrBJ/32NT9h8MIr3ABtlpBKIyBNI+5wYfrhuFbNPufqqrzndlWtkYq7nMU
kiCucJQEeSXcNbjyWi7DahpZk6LQZX1Ri/d9/dTkBQD8jQRv1RQNF4u7XINybpHgxbESzdkUMOYT
Se+kdviDHt5PUw5eTOLaISxaw3m8iWsGUVBSRSrEfP3ye0U7+NU6ReKoaZmXFjyWQ4WSwwit7Btz
E3iz1jyjqEH3XsDjYPMVoebKFaW4TtoSmDRnYPorM51d4eSeGMBp9216+b+9u9b8hCOnCMIEtBT1
RXzOCq2YpIwlhrmFzNlEq9A4ZEO7f7yT92Yoaoj3nQDCQsYsdvpqaWo6KUmGVjgKnvVLC9kw7zuf
DElCsfixJRHhl/EYyS/ueVnAEKzFVa9FhtlJBufZktofUYY4Rj9sQaTWViMYR6k/Uefi+r1djTIg
yek3HK7MDmawMNovdKTRpYK2aeMY33sg8ZfAyBADpId3PHm5T9aq6eIYB6EbR8fIeIn6yk3nDHnn
jarCqi1ReBLVLua9xKqvvlE1+t2gKCLWt8Gnzq4vtaGEHhrfx2xAmSqy62FjdSuoFZYHyQk8mSpw
4SVLF0/GApHkXqPsrBxC1/4ypeioO9PeekW+HqE2ab9zkyPqJvsi8iIuWcTMj+a/cE4xMgs7qAjM
S6oV3W6kWkcQ1dFL+2Q1BSPOgZfNw0aRfdVrxDkT1T1B+XC7v3QqhkquRKQMesWd5LF+MuuZebsy
Hz8+PgQiEi4PgQ4XLi+e31WHhYPWUaNFajxpgmgYChT/HJ2Z6j9uNblWPebKzCJ4VFWTB1bCfZaF
srxXY4vB0mmHdmE8UrPU1Q+IKm+dvVWbAgdjU7zR8Z7bXczrLIIJmIw3gnTwBJw5dv0oqJykNntm
2KzGGZXi/ePtXIsp10nsYjuTFOI44iMOUk3tgcBVuKM6qBvTNytQBspfOshLZgWgxl4WMKpi6qXE
5KsJDFdGWXQfXIaORpZgi0LS4UO4l52tOf8Vr7w2aiwqGXMi9SD+8MpozJys75nEeWvpG0tb8ccb
I4sNlEoaJNHAyuoM3WTrEsojctnp2QzqH7NWHanAv8CMuWF1BYV9s6HL2YtYqvx4slhbeq5eOnq9
P2eX6+e4NXO48gy7NbRwysEe88zSMQSo/KePkron/wIfLEQGZhwVEIoQc9gaYLlPJ7FKemfT5AE6
f1fGS6iU+Apxy+9ruI6k4oOB8rirDWqJ0mz68/EhWHdPaG9B7vPUvBvdC1V70KnU4Cl/5U8o3XkG
VE5a7fayq+7gDdHc4pAeKefrWydj1Ufp2dEZEdfu8k1t+VUb6z1xZsrGADLTNj7X9RydkRDf6ous
HHXOHuPQIJ8pfS331E76YY58jnoUDS+pkX6utWJjI9cOA4dch5YE5Ck6ercRTG3skciZierr34Ow
29AAVZzcxSVAovW3HbHUq/u8jfwZvgTsCGbKaN+3jvzLAohmnJreUysnPkSu4Pvs2uc2RUMMviOa
9465ETzXvFTQIKpUFEGUL6Ma7QVYP5VEc+KgY/gu9mJl8ugV7XFod8NF177ela1lMJvCwdSTBltC
oiZWXxIbBU/Loxt5mCO3Go6Ftt+mH1hpZ1Nt+HuJxiK8JUh90BbEbH/QDhIUS9mnnObdvn4zuhk3
r54datn1EfX7kokfsFVfX0Ej3P6AxUWsKqU2ZTU/gCeK159FqGPMxh3O2261tsWwZfBA4abi/l08
woqw1cBjl7yJAuN57movCAJv4zOK/Vp6rg2fmSitcw8uO09+OidWkFAV/M9ymmN/otXrdGf1tBW6
10ILM68iB6VjQH/m9pD4Yeg3RiWCmm8+N9H8UmjyG2CiG4dgNXgKETExi8T9vnxK2qOahFomckwO
PXz+CfCDffmjJLMdj7XlmafhlH+VY3erwrrSxkOpnqSePo/oTC7T+snOsygXldw0JdEuyJ4AeEBL
Kmlj8iVum/Yblwbk17tq5zXMzTpjHf9K2sD/oMKUutHhXr0pr3/NotxiFLLVKAB3nBxyA9ONLmJ4
Nd6rZ3CUHrnBvpKdpvC0jxsutfKd2XWU0RnDZETSFmnlVTC0C5MmDU9UWOumvTp68eBEvKzhPn6q
neZDabvV2+3W38phEaSf1AcZpblvtAU7zqQlI7zcG39qeeUNkXV8vLCV6CrA5yokjqK2vbyvmmBW
1GnoDaeMRulLI+2Un9IAlFPSZv2shPUWF8HKijDCK4lDw6n5/X2v9rGqo65rmglO0Rh6mWaszTdZ
U5kbmduqFfDaCnMEjDMsT8vEcMZOYurMCdum/ljNen1KunA4Pd67lWKxwAFRlhZDibzKbn0iT0Np
NMMRaEI0Fm6goFoQ+7321DaV5ah2WJ8YHqQD4u+2SGjXvhoYYAGwp5J7p/o87+rB71SJ8NYNP0Ol
zw5KzPCQNgN+siZp49Ct+L54ZlPDB69sUEC6XedubCI9RXmVHl7s6hQSJCs7pNaGlbVS/40Z8VGv
XCNDnrSWWsyMP3sPWNdBcn/We+l5Qgb4/3DnrfjIjTmx6itzMmIztd9hrvcv0efyLKh1/UOwO/0P
e1/SHDeSZP1X2uoODfZlbHoOWHLlIi6SSF1gFEkBgTUQEVh//feCqu5mImFEqb7rlC4lS5GesXl4
uD9/L3uCUO6bBN5awL0Quf3KUqMtFxmLeQKy5wWoo+PE9nHbii+QEihBYjeyUKVdcZXGtvsFBDNl
OCTC2Kk9X4tNF3YNytvIUchIChXT2TqCIsiDBh8y064zFL5GnQeomlE/4/GP1NJ+v0cDjK3oo5F3
Bgq0c2siaZWydhoJCQRJ/GeophTXZCvh1M2jeUxv4ujj07iwf04NzvaPVjZDRT0YLPbQn3zSXyG+
HjpfpIy2zbZ/Q/EYrvn9AGcbiBnES1UdNOcMAHKtAr9u+vu1WpiAD4NvRs/2GU7NVdCQVCSgGAAw
ovgGSU3vwYonM0ODwDSt3ATn50Ha8tBzjxsHL6VZJGMUI52qFtOnKjwwyp2FPfLxCi1aQKFeRSoS
EHRndofqOpvA0ycnC3xmoaPH+c4qOmfFj5x7K4zjnZVZAreibabxHrCNMs30fWs3ZI+Ow9JPIFuy
8l5YeCJJW2Do0dCtpp8RnphS+8tssD70Qbn2rtPPxR54oEfJc+GGLOK6n14VX/N7vsf/Ras7/vxA
n5qXn79zYVObINLMYD7/StH5BHwCoDgeHmUZRFEOInJ9K8jBl7ZaQzwPsE8Nz1ayVlkxEBOGmWEc
BemvXVyumKlbXmmbBvVgMaafM54rQayMfr3KW78AHD/9ArNFJpM71KaHL6De6JcQgKv7MLnqIz3K
wjREImq4bZ9tZw/Zu5BtvXDtRlz2Nbj136DA6tkFnNWWIIPbggQ+CcUF+hv8eC8SP74rfgL0DP7H
Zo0Yb+nw6LJnD2UDA12nM+etjU7OMk0A2zmSoBDohhnXWAbPryeUtt+ZmDlQkbZc6xWYeJ9Y0Hdr
PJOLi/fezsxxginKEYkBO9kebH5j4NV+f9WAyckJsqvum4RvG4HS+GLwEdAkqw3/i1MJ/B84+OTZ
nU/lYObULCSluEnyKQL3dhcWRmev+NOFchym852Z2XTGJfCDpiR859EQxofmYLBtunECZwvestDK
t/Ty98vt0qSFJh+gOpFQmEWkYJIF4++IKjjgCxxxKHhv0iHhuy6J45UO6yXfIwnSNJBGIpE+7wsT
4wDciIJqz9Qz78LpvcfWVYnf4HXmVy7Jwo/vjiVzIE2EchYAh/C1s9spsTQltkqA0ce+2UEWNPAM
1HdG7Jnx5m9YQlUO+QmZQpjfUlAlc8lYYGC0VK815UGx0QiYt2Gsr7J8LLlRUPWBUAovIRCuztwo
yeyYZrSVGTbJ1Pd2BCDuIFM8fOVWXNyNeOGhjCqVKs/YXW2GaAwq7jK1NUbaPd+CUfPWCSBs6rfX
5Z33eTWpJD3SaRYGWQNELeADg4M8qz16LqUmigO/sjCS0btSUJHzsP/1EEwb6nHNscjp+sDgHGzS
ewJckD0MGuaPKbe+tO5rh551vA+hWvn08S5ZvAEANJb5ALSrnlXjRr0GyW2MYAbVfKCbm20Z6HsW
aQfofx1an3z72N45Oyuizff2Zt7EMadUd0qENSqQJQ6IhyXDfN74taTYvJhuRi1UNwx1giqII/hM
4ffHtSVdCq3ef4eZ484VjZgxxAr8Ij6I6QK6kEEZ2ysnfSHhdDrSWVSjtgmgNi5mVvpN2ekSh9pt
vjc36s4Lh5WitZy2sz3zbhlnR7CJHXXgchlFmYXMpuHAv3+8ckuTJiN4wKRRfQCk5jRIA+V7l7uZ
7GipvTRMHXHglrLLulXIztL2t5FV0aRKJdL2swjBYZkwWsksVWjqV4vp3zyzunUK75nn5GfD16j3
FtcJGQjAMTzkJPF4PB2YV7p612eGbMJ3nsmuAb4fp2H0IYIXkVX5+MUDB/AIOk4Ay0AibrZSmmP1
okXLBJLkyS4ZomSAYAuEOaSc1HRwQFS8mhdfWrr3JmdRZk7KAvS5MAmNeDugmccDtXK+N2O24p2X
Ii9Z15fRAviX59lFRWMMMAYFxRV96B8y266PbZMahzLnacSmQdumMUp0o1kh8dIWa2CvpcsVKTkA
y9DMABnc2YmbPCImrYb5PmObmkJeRTx6Iw0mb9h9fBiWLKE7AyqqyKWCY2oWoCRK2mWDlKatoRft
14q1pU7u+JDz3jRjuvI8W1o+F7gMPGlBsooeotMNmnKvR8wAtUS31ctAI8Tbl1rHgNIbzZWn7aIp
YPKARIGOC+Bep6YASIw9q3fQY5lnbKcbLdugray6mjy26h+XXBYucldDn4Kkkp6dc13mog0FaDL1
wK8UCgfpRSCuCt0yqEPQhmyL7WoRYOkuR+eJDu+PJDGKqKfjK6kuAJpFF1b/xirMEauUkPtrQvna
oauqhkvTKTMRmgUV3HPNK8UeUMHJe1CxJL1xNcRZ+WWsMjiVMc7XACELZw/FG2CWQOEI5O88sgSM
piyFCuwfyTyKt0iehqWWRwUxwqxU72IKJuncK5+61Fs59QuHAY1zSI/h4IFTZj6pI+urkdfgji80
KnxSei88jie/6pUhpHq8toj6wgWBDgbUEvDwAChxnhX3qJoNjY5FRPkbdNzpQ3OrF75V+Z1kfko3
z2TvbLNdfwG99KfxPoUkbpA/SuK1fl+pAduuJTAWlhnPFARPHtqT8BybuXRA+rtOb1FTNkfXh4ob
JloBqg/ysmsNn4tTDfw+wJEuXiz6zMPlTW+DyLe0/Kni8DtF/N3Tsh/UE48coja/7wwABAZ9PWrT
ABvMgVp487EaZErgMSpVXIW8ziOq1aCqRhSw+difLvgCiTkGMzFAfpCGmPkCELxbCi8bKT8grM8O
urx3mdWTFRT+0sZBWCE761AGPCNmKiqmKJ2KAZk1Xg2F6osp3de9lfm5BoARX+v5XBoV7kLJeyhl
EOeRxTihgOJI7VlESwGa4nx7+PrxvC3tB1AUg6YYYOpzmIY28QmyDbgGWhB7cw1KgayOH9yC3zaV
s/0btkCGB8y3jjz4HKSYV4qo2hzpDqtS7jon/ebofQ3xyISgrGeskX8ujgxlKUCc4dPOQok4nXgm
gboAbmcHKykfXTq+MIsBVdAUKw5s6fwi/YmIAVe6TFOf3gpNZ2WQ2IQtIZKrEVpDhcPuLMa/fDyB
Msyaxeh4imvwD0j6Idc6cxMFn0ougA/zBWUv5VDCV1ZdWKP7dkiyFBmBkvqVWn/72OpCqRmzCOIb
TKKL+v58dC2QPK6dx4ina59cjV+5X4RKpN4RMM9bBy1q7v5Ov8SpTXky3mV0aSpQ9Es8JPyLHowp
hnprW+lXz8iU6OPRLW0TgGSQSUEPN3rF5dK+M9SBztosOYJ3V08OENKOykL4iluEfT+uZIqWTvN7
U/KrvDM1EDA0NjKKTvWy80GYeqTVaiPYshE4KHTkIkKZ1yhZ21LkGyzkFEfNV8zvFnCdH8/Y0mYH
5gqYbRPqKGdChLWi02QiCUj4LCjDK4mJHinaETCBjWshyaIpWfeXba8Iy2fnCotjcR7jXBltdsmy
Yeu01jWwjitufckMCnRQB5EUamh9PV2YeujR1YUP4dbTrVfpuD+Mr138+4h6NK3ILjMknt4Ah6dm
7HzQOo0UADdaw7WSpxceS9cqqwvb+Q1+A/JhqaYwR9QrqdFXpoe3b0PMcmerYIUHtXPFSTDm1gAG
wXz68fF2WLII5CSyMpC+RF/CLOK3U0UYo4rGB6/p9yUfX+rY25tGDYHUiqwkKRYWCvsNRTO5SOcA
87q0iNZl4JGwnSm9VgFvCg231fagc1dXLqtFU1ChlOy/eNTPfS3p6pEbBS4rwAj8pkcWKdPvqKZv
Pp69heOK8B4laIT3yA7Oe4QnXoxJTTlKgTRGB6rhHhy3mX7/xL513gA6CGG2s8wLZKgBNsuRrqLJ
lQ4uId09WM7X3x8IiqYSzwaYM15kp5vbBTdlDPYuVBu78bGcvAde6Wvx5NJkAarggiIS/Sje/NEM
1Q6m15Ipzqo7dKAWPkgjV6Zq0QRa+vEf+kHwMj8dRkZYXoJmFDuMda+5Vd1qGvsbgACQuv/HhvwO
7+4BpTKlWpa0cTPpvrOZdnmgbccNvWr3Atmbv1EMAdQILbuwCac9d2/dkDV2V8EeYBfoBJzGS7VX
bhBhrGwBGX7MwhPUQYCNwR/ZojRzozo0zXRFdnkZ2nBnZfw2oxiaV/xwp/6eW+MKtmkpk483IzJh
noRPqvMtp6gWtAIleY2s5r+4xciumGG2blQao/ZtBF0k6Cmzwd7ZnZ6FRUl638446N/jXkn2+pi0
g+80rPgOvbEk+vg4LLgPZAjwvdDzhvM9h0N6vLP5QDAXteduedJfVkk9+VC6XLm6FvCQOHKgukGn
NLouzxYXoaeoxIS87Rh0IZ7KEC6vgvay3BJIHZnEV372L1rj0+3arlrw+4gG8XYAR66K18MsGAUY
Lxv1trV8HSmzwi+R0cITRUebPihiG79oipWU2VK5FDENuJBcKJBItsXTc+M5HQETHCxKxjkBVdTj
1F+RqAymW1SlfPlQ59ejHgmQGKpob1oNfBY2+MkX0E+/QNHH4Kiv8AXytrmGIne+42mmBGoiu60q
akRcFS+Zlz+MaMbCW4C2qJ2xh6zzsBFTU0cxongusmzfJoCu5HH9jbneV6Lqmc97O41aPa186E+w
sB1T4LtNtwLZvmdeaWP3lXhVWAjjSW3bL9mYRHBgT1CavjLy5NsAim3fojCD/jnFR8bsEHfZI57k
T8JVw6qojyqvb7222FeOFbQm2oqSRn/WteKrWanatpoKAmS36flJi+eYyLUvRomTow/mVxk9gOcq
vW4nseIKz04JegtBJwH2WsjWIBc620MtLQGodfBq53H3oJLh1qz7ayMrVxrGztYNZiTzDliuUA7A
VXi6bkSvE7tJEN8pLikyYCEzdWcmtbufLM5KvzBKPWiqXPnd9AfMwutaiMTwgkcH1alZAUkKkEnj
upooD+KxCMVQBAIE6x+7mrODCDPSBaBXHz0lEC85NWMNbZe6MZ5nYw629P4weNzXELSA5WRlQEsv
QWQhdABY0FWLlriZqYTWQ0pjHIARyogFD9MXE0CTzq+zyLj0tt2VZwf9t1Jds3u2gHChaFZGN5qH
pPwZ6DsmFh11mZqUQqNSkTGFCJnPLaxakF/I0i2kWnajGoCZEZJzH8/v2SZ9M24D0o6xo4g7Cwlq
j9i01qDUqVapj7yGD1lhXxkePray6MhxErBT4c0l09bpMuoibUxmQtrSuE5jXwudHdQeL01ABfN9
H4or8b3fNVG6/djs2eaRo3pnVT+1mluZVngFrDaDdu3laqRMd5mO0Io7K9f14jRK8B4aNw3ZWXhq
iTX9IEiBZ2M1NXvFLO9bvdlnlrXiUhYCOBdBCOpHyFegQDYrxo2jyIpKFgVynblPXI3HgLA+vf14
2pYGgzZ9vH811DjOuCOYW3llpubAVesKLiKmqXtTJflBGYsy/NjU4oBskCMjW4v0+LztIE2atsgS
mLIs7jNlQhTXr5hY2gQeksKSDQOv7fnSiNEum1wtLN8bOe6lCtWUOntNDe0mr9Mvf2M4DjKA4MyC
N56nNNvUFICRYThNelO0rzGy8P9fBuatS9BvyvIetJh+YV4wPvhaSVYc7sLiI8snycjxXsNek5+/
i99t6HqY+gT4gZn7Y6pfs0Ts9FxfOZkLyT40NwPlhjZWhLlzrq9Rbq/CAXuBa8UbxEMAiD0qYx5S
UVySDNyltrqSn5oXgEDBj5cbOkjBGCzDyfm4zKyuWjAc+J5yU9bdfqrtQK++TPXoq72+SbNXTu2V
1TrruJJG0f2v4l2KnXemgwyOAYXaAo8TlNSi5CjLaRT89UaURu7K+OYzOjc193UguW1pAlOtpwaa
wgLLyA9Fb14Qozm0rLudkjUk4XyrzE3OnB7CC5USBa9iy058FZEV7W41uhZonEXGczPSh7zbkaxp
KkFqjGw8tL0knlWKTQOdYOgV2yC9ABwtS/z8c3mvI158ox1cQ8K+JYHfP/7mX2G2eSY16zoIqQAJ
i76gf9Gygkb80nx0X4gZqns0aDz1oQbzaVQEbKMevVByIjqar97GUfFgXuExsdqYtrSr328w6fze
zc1IHaZ38rWtFMNuMvRdM7qA56WAXY31NQGHlZcMtxMbV5zqmt1ZrDTkjpaTBnblawXg4B1oxiNz
t0YdML8e5vM+i21NUAjFUwozHFG6Hef+anfPW6rro6WdXakpxJqxh6WJQ7fpI9CYa379Knu+ADYO
7F12mwSSF177zWyfHBoyY5Z8HCDhPA+8WIou5TpFDUDJu3zjKa0d5Y7QQEWVpNHHl8YZqObNFm4+
WZxCcDKvTXkNiHJcWePogyHMb0EMHyhBceShh66JOPHXXs8LjgE5kreuEOQXz4rtmdnknieXrerY
c1knD1wB6T0UBfcrA5vf7RgYknEQbgUuSEfebLZ4mDlwLdAR2/CC3KpBP/kSGW6G4MYE2+n+8AUv
wXDtpbzkkN5bdWZJYVTJmszMYbVHVkIhfv4E/fIEIXuQRFDM8S3mW1DhCuiTFHgZj2vTu+DqT+zP
gmneZJ2bVbCvflfiL1XVbR0mAkaPLp/CyhMrd/XiJCNhCB5BlAnO6vedChkWzRlwQkDaTmrbz4dH
N/5C3GyzspzywpidRSTYVDSfof4CpMTMqyjoWEK56m1ih1C1fUglo6W38kfJjMAu/4IuyIIfkzVH
FBRwBNGsNXPsqLqDbEWTG2if7HrEU5XvfEtR+QPJeO7rii8Ozd7cdSr1842Sh+A+9vZrkI2l83ny
LWZevM+AeyYqZljqbpiQwuSBpFqFLtiu/Vwc+m+GWPHfb1CI+VS/H/hsqlWtZ0MNWQooAiC/ZUMV
wwid47SLt90ePJ7FJg2FX/jZLX851GguQQMsBKKi9nq9w+qM30ee4vffZeblAUsrSmWQG2yMmq8A
q6TUtx7Q9gtMKPLIfuwPPxWI2l/YF95N7Kv39tHp/TWM6FKwdvI1Zs4kjqkOMYZJ7gWy01/lWZYU
hLhP1aO5Eq2dkQHMxmzMfEhNGwHoNIwNG/vAfxa6X1/xt2bjajc+lJDDibTAert51tzHGaRzbnvm
P+w2BZFeAdu/Gudx4aUb4VtbHYRs/jpp89rEGrPQFI9ZD0oXsGdui89lVG5ppL6pkoDOfuVGWHKN
77bSvJqfc8dJdelBRAWqIe5Qv7PtO1Dm/PSEd9MVYAcZOramYXOWOprP6DxEZaB9axyYNbdjVCUh
OUrNkCHIntIdIsKDNvjsco2TZ/Eeej/YmfNinaLFb+tIfkJKkE+RpfvJ8brZxnAe+oOBVpSN9tP6
qYfkr9zyZyWK+ahnbqtlqc1JjXWtf6b35oRG/eQNpOgawQQRub/EAL7isI2Z3xKJDeo46bdMcFbJ
SUb/3d/gr/g1NGCeAcEEemgO7rJpPrFCw9AqDgNTA96jtXrfUpCEBsl/m5jtmXrM8ybJJKxmuGuz
JBqSh3RSV17zuvQjJ35eCvUiUQSYGupjZ4WMpoN0N+0hBsfAnYaeMgSY4bARoPtCESVQN+4m35T7
YsJy5Zv1C/YsgJ+Zn7n2MmVQJ/Zg3hHf0qoKuk6sBQ1LJtDfhS4rFLMBr56dAo8Leyp66OsxCMho
YHKJ995Vd8zRX2Zu9KPWB2swhPPjjlG9Nznb+GNuMjF1byZb+WJAP2b8mGynYAxx1jZxhO6MlYU8
jxFmNmcbn+a853YDm/Zl/jQR5FClzpLwVbazsYZxsHofrk3sbO0Ui8QQsZc6goGdBqnuu4cWrgV0
QH2ILXOl/g3pUKQ2T2Z2dgcrjZsXqCPZKFtkvpMbIWQFwwIqRaWztopykeYnA4V2oGLQBYZAb3YL
WkDAj3WHcLb28l3eECVwEmsEo1O3sZIm+ji0PY9xMDAUFcCYCHSbFBI9faiXDtF0SF0ipr1It5K9
Vo1YaG/1AAn/axlrJSw0rmqCGEsPlX0WKLvp8ePvcO6vT7/DvHPKLAyrSN23bQu13p9GKFvRRuqX
+zqk2+r7OvfY0hZCVR5UpZ6Oxod5GbU1m1r3Csxx1luhWTxWqF6+Deq/nof/Tl7rz78WjP/v/+Dv
zzUdGUlA5nH61/+9JM+s5vVP8T/yx/79z2b/6pq+VneCvb6Kyyc6/5cnP4jf/6f98Ek8nfwlQqpJ
jDftKxtvX3lbiDcj+KbyX/7VD//x+vZb7kf6+s8/nuu2EvK3JaSu/vjzo/3LP/+Qj9n/ev/r//zs
6qnEj0VN+yRqRp6Kf2xbUr0+zX/09YmLf/6haZ+QxQf5G4pxaFl4S3v2r/IT6xOaEQEKRIXbRb/x
m4haVTOR/vMP45Pjor7vIfuL17sEi/zxD1638iMFv08q6krecsnJKXsE/vUdTxbrP4v3j6otP9ek
Ehxf53SDSFQaCL/B0Yhqm/zL/DpPUgb23O4FXSh9tU3qLTRfmq1x2wW6OFgq+umr7+tSWbNL8ZdV
8Kqhh9bBDXyWC3bdKSE5fTGuVZz3WzQtBs5Rhi7mdQYeMBn0x771RfKD1HdrEao86P9xO+e253eH
4sU0aV7M7S9duX6jbNfTgjN3c25ldls4fARpKH2RCQpwrNzrQX+pQecaDyrgGKB5iEQlspE11Ezg
XiO6bXfvNuOfC/1+YVeneHZ5iK5APZ6/uMzjh6lpuxszs008np32C9Wau5FDwhuCj+VkbiiQlU1u
orIvyiSsYi9KE87D3ibKA2nZq+klvlarRkDre8p6Z+Wrri2I/PxdCnUyXFpn7GU8yAWRiUxly1bn
4/Sy+XM9UO8AotRBlXde/+wGx83S9CUzLuJK4FJ7aVzdt821IEG+pM421zszs5dWVyW2osIMkrJm
g1edfMGOoYU0GNrmth8v8dnZRT/NGxu6xMla6hmplMnIYHTus7zMhg3dN4f6kgQs6qIp0i7XSftX
7c1OjulC0II6zxKDU0Bu0jgSFJGtK+HHnj891ZI9aG2IcHQn8wnfBC0qiClLSkKAEOTn7/ZGwrwY
nReYT0izkh1k2CBAPPxMXsA38RfUjWZxJeJzac7CVYmOanQqzRHBQm/EWJjPThOm99iNgXHM7rxA
v9Yf+L3UDdR3vz9CeD/4eSi4AGmFHN8sCiKA0Nql+axvvWdnkxzywLlsQ9eHxlFQXa4GsW9aaP/Z
oFL0F8DGN6559AbK3O3phKKtf2StDW2tGipmPiepG1RC7S9qQc07gnbuGxXCP7mxB8Ku6o6OsJr8
Bl0p3Q2KriXUGVDKUPMIYJCe4WLgXVOX/sgoWi1SNckujMkCXIk4XIvybAQ7bgeq3MzXhjSOFCXX
X8yW9Tec835XkJKGomSAkRGnqi4HlurfnF7rQdyUCu9+6NUmopwrT6Lpk4s47g01KobhOZ3y4VJQ
r9xzj78aKvPCtqn6Qyt6YW1cCo4JE6xdlzmtTdxsRVOHaoq7r78dHbe9w7XaP3RUJNdoq9C+u2YC
4ExnU+1nJpRxNxCjuKCmOd1hX34vB5CO+Y2WakeLdCLIY6v+rBVc2Sh6mz9wEFwElQ4VKJv2LtgC
nUns7LYT1K/rvHpO+7T5Xgyle0zQr1n5wqlHD709cUpCuNUsxvwQ1QxNQrL2APZU0W1YScv7zCqS
+5zqiRGCnbkFPL1yfNpzCBjxtPeBt+p9Z3SmsNBqeixQlG7CrNK1W0WyHMFTmxnSEXbnMd+rkhQl
qWZCo1+WQeP+YHcxgZ8nxkM1MUa2iUnGnZF79VUXi+SlmIb+eZoqK+Idm3ynmtAAP4j6pVUTaE4K
Ue1ru8rCprXQEAllxqC38vJmnIrKz53ROjaTXl1w4gDUEldpMJZ2HIKo9rmrDPDs6nYW1pS0F7lW
/uAspWE7VBeV0SIXyoqLnOHUoTIT1JWVo48hHcOUKO33GGpq24KPyUZvamXbWZ3Ye2k3bdW80oHE
dMie5UmNrjOgQCalaS5Jg2dTy1P10qEUFcrJsfYQM0o+q3lTPbcxdhZLQDWals14rfRoroBItKqR
oHWTdJvHNhmCrnSqqE9y8JICPwH16KarvWsnS7yjQpAoFQ5EikzIZEImzEs5X3m2nKXu5GkFPMND
Mh7uCOf39LzSytZFz5JAYWKfpZJ2HaUjo91MdvFECd24Zb5FlxWaw7qA2ys99afBoZRSlMYBMrOB
/gKP2sz4mKYmBLMVn6AlNdDB93RVZ3a1AqmRHufEI70ZAUgdpCMAJs3bhwFo5GZaJMGE6KRsCt9U
K+iJPnx8V8poZ2YE3cmyWxCIUsDUZ16WgTWACMuFYqNKD1ppFPdJbNBDO7rpRW3byaYHDqfw1bJ3
VizLQO/cMtq+wWCIoN6aBYI8G5uk5p6vpdN11oKLFYi9wVGuRNnvuilewSKehjlvK4ZOFkC8sFuQ
1p3DeZhbWx7hLsK1R0W5LuybwrisyErAtrAp0TGIlBae7tBUR/RxuinVLJ80lLkC9UB2eZRtyuDZ
QkfrOtnc+d5Au5uFOEeS35ynCDSrLbmamIFaI6QRR5OiCjQoK0Hbm7bl6RLhhQWEt+SWNNB7Odvm
JOHN2FZjEFsETQWjk+FGSnncGNtetceXbOpp4xuUVhstd/JI8MTsfBbX/Bvj2NZI/NpuGtmlSvRN
06eGBZLKjD1VtquoPsXLKzRwEzMgKMv0p1dWKKypcEafR9VwtnEeaw9lI7nqc6sJchOpJbAXtj9i
1a62YwuaSUNYQ2Q5bXskCF4eVbsVPyqaZeyyr7rU3oGiy4aEtJnY916LS8ofcNdd4urpjhqoWu4b
xysT33QFexiE21V+2iZuiWqi643gmHVR+TbKz5bZ7BKo3bqxsqfUqPorWnvJzwb8ifXKLp1FknKb
4lELnj1JoI+m2nmcVRR57tQlCrRIhQ6hHRg/vCsPJDnUH7b1XbXOrnvuyfDIlj2U+IOc09zJpLnZ
ZyhsBiwEpzY4gLTdcESJB7WtMXQ37FJZAc6f+xu84CGjBRIlAKyQZD49IV090EFhXuCO+87ONrih
Qje/rdJrqxUQCRk2H7u38+FJBUKcEIkwQBV+diCh3KpTo9WCGslCs76vxhUffT4c/H6IOWiIVGXm
YTacKrU67B68WXX8fsGjbhrRJPWqocnWvGfTGH08nLNcKxpwJIkLei+g/owxzeyh68LrGguw6Yhd
JEeEC4G6797qcRlId1bxBKevNmxH7ECAJJBLAQHkuaJPU6FqBZhO0B9cVGEnoJrQEwglHxr8O/fx
f/myP9A78W6ZZT7uJGH2nZQ/nn70r+/zZG8/8itRZhifVKy17MWEjCb6vPDU+5Uo061PQEOC2MrC
bpD87dgNfybKFA1ZNBUb3gM58JvOInbuvzJluv4JdCS4oFCSkNzBuvE7mTK8AU9ucnD0O+B0VYHN
RG8Y+B3eKsrv3qKNW7mj1/V4yte5O+66OBuyrPErxDUaDxO1Tt3PbdwLESV2b4mnuuegJ6yNLG8i
TQG+AI9mb9Cyi95wy2kPCZ+a35hqIkk67XQU23HMK4hs5LhwCwjsVqX6M6ktTjcdLfPK14c0b6MS
cQoLgTIDWNMptEHdU6FYnwFL1eJnyxN96ccZqnSfFaaYNMi1lCB4Z3rTbmLPHcYInCZmF1GR6uRA
k65oQjKWExJUMV6GPkmgvXMh0oqJEOLTkwLpZ9Mbt02fl+yop+jCtLPW9UKdVk3lU9di9k7tSqJu
gUfRUry8cscL87JX8LaJc49trQ4Nw0cGeQi2V1IltR48pWdl2JVD5UR07Nr60AwK6sX4HpqS+EU2
qirkd3TyBQ39qbNL86kqgpIJTDtg/AeL5GhOrz2wjQ5WfqwV7dB2meY3qs6HoElc+uKJ1LptTEOh
PmGDru5dZMLLzyg79sO1BwR3t9Xzccg2Sden2VHpxqYsfWXiFb0p7VyNjwAIdCQ0BhDO3A1OR7t9
BjVsNYSo+aCHwkFObWOqDciFET9AyXGiMV5aG+SVIMwBKoVWARtvRnQ/HrRQs1PehpDQ9NiGMlPE
P9qs9nwFqnI+NSkePIz4oLoA0Sm6i4o8Jn5ZOCm7HjrHw0PO6Ezr3sJq0WOTx/o4RNxqO3pf5g4Z
HhUx4RnQGvFgQR28KXjU6GmNpiwQAbk/sOBedac2uloRv+7UNNuYJp2gemCYoEDpk6rIaQDBwMZW
/byB8ShrGB+3WYGIJlKaDPJcHbN5t+/T2GsD1jgu3bpJZtGdXTvoOBqzwaAXSjIa2vfS6AeCloJ4
stJ7pTHbLjREmadXGlVV8EDnhldSF2UenZrHSkX3zMYrnF5spxqcS0pocYvrX6FlxesHG9m0l0FL
DPRjDATcekDKtDrT8P6dQNduqJnBd2Yzte2+sUEcHzI81NFHMbaUN3cTmdIs6Kam6+87M1Fb3y3i
ttmUYKtF3S7OwbKR5kp2rExTlBsbVDgciQHDeSlB/VhgI/Zdx656E/xQx8qN2xJ2wTJ2OY4dGQ5Z
ZuEY63QiyL1h0zcH0ZR9r/lo/bS4pJGy0gFw2ZK330jflT16qJSOPhpm7yX7hGPUR8tDiPkZORIw
JkHytmL6Y0E5c39gw4ifJgfqNhxy4L8Cg7rGsB9bQvWHzBzT/OANUHGKsspTRChUQxOQdcpZj189
sEG5zVM29UE5NC6/nXK0mFyME9QntkMsWLNTC/wYOviQfIOiiJ4QTDySF+W2GioxHtFbyJudVgnN
+0y7viWRw1yUBwonSdhL0mu1ToKhSisjYo6VPJhVLJ4EtOOBX6mF+2UC6LkLPZPglROz+FZMUzmF
sm/1os97Aj2BEX3kCRQWE3XYc5Wivcynoukmx29L1kMjCk0D1oVbj6W3tbK4Sm5qrZiqiwyIeyPx
szprB7g+wvtQdSby1WGkB/LQJqAZHcD5AwoVo0FuCJVv2xLtnlNHeDubiDT+mU4Kpze9pylZUJWD
03xVCGUclOhToYHYqSpTI+yYATUGbk6Z6rtlRf5kH/i/QOAPWa76oHAmUoL0zkm9TP7ErzDAdD7J
PCi61dGOZYD5Fxf6rzDA0D95uHtQ/EIyGFoZBj75MwzQzE+g90TkC54uFV0f8r3xZxRgfIL8N24o
3NyoNiG9+ltBADLrJ0GAA9+NVmfkD9AuZuM1P0/XZsUICiAbLOs2YE7evZeMSBn7ote5fZdStY8v
oNfhjCzQm2HCoVIIOvubyKtqTTwaiZHnoVowF6/mIokh45PqrlJ9Gf4fe1+yHTeubfkruWpUNUAu
dmAzfMEIRh8KWZbcTLBkWwbYgSRAACS//u0IZ93rdNW7rjusWjVILWcnKUg05+yzG4IqBpK6aVI7
XsZDvDKh9LyHCHoTlYeknfyL6sMG7tM1YKsHZ4OhOsOeWdOLJUPAP8zGRCTM25bH6bLmtm9w7SsT
6MBfuQBErHILggpiVI90gIo2ekikHyHda8IhvvI6UKe8pyqzoXifpY2sloOsodCE0zqldRVFOBbI
6JlHm2jRsHywRFTZhbYRUf1TWCPNWX/DWZ41YY1tbFLdb9KOmXi+YHYKJvKBsaabP/LFS3TRxkPY
H50adLdLxA3dwmlrM7MaY1eN10zhTF2ZWHVqRyBaa6+CIGO9XrVjYyF0mFB2ATj1+dLR9QJm2/g5
Q8cLKVbnhqzcZYLULXj48C/ZqYoG0PRxNSUFDC8ZUSCmddyuGsjW+KYPdLOmrCrJ1oPnpj2GvhVt
MUdB/y2xY+LtPM6l9wHq6gT+BkiA0B9c31dLHsA7LXuIvama9qLTND20AVXNkzVLIjZRVYYC5U8q
gw0AUpf1K+c0Krdc+UR0/KZqdm5TZmVGrgK3+9RtiKq8dhuI0tGiXJKmL+qGdGbPqs7z32CLErrP
o/OXuM/TsVs6lQ9LLOJ3YQwD9k3djXE/b8k4sfmyyGEAqdANN98smMBaF55hTVTbixhaznJJZ4Fp
pKNw1shxRDbZpRl1r3c1Ztj1W0DadMrDJbPsgcQVu7ZAjT8nSxy9xVNru1MAUS0+pIps9imyeBC5
zhZ8QxMJoAvRAB8h4CWoQHam5gKgRp3Gcj01VH4aJq+k+YhSARaLuvSbzZSJNgaCbeNkFdHBh5M6
bdp+L6IyijEorbgyG6SKwJshjyt/7vdUJRqTVEnwylUfU3Yy3ZR1xzLTkX3ylpaJ7kPXNeDAYTRe
Q0Ba99Ub6Uef7Ce8caDUbbQ0u55NTVDQtFqqb+kIO5ir8RV8MkY1onjtDRsD5FlWvLykzTDw7yC6
63S7BL2Li3nmLKpy3sNY7SEafVe2yCYqF+T/KR9s9CXWyBrNR9SV02fY67muXg049+jWa9ooQUhm
2HsvtZXzG7Z9avMu9Uu9rmbFJwu6D4GJKa04ioa0mktcTbEtReDBjGDK3DpidTOWK5elLbxhS8Xk
Ts207N7feL79GsGwgd72WKPzhYs2iboVWo4YAqGk7pe1uyXSrQGCumY9BFLU80r3UWdR6sV3Xzij
9Fl7pe23oLVBQofqJUjzbEHQ2npgnIMUPjSKv5ZNSYOPUjM1wh03zuxjGndBVeaSW/hTa/RSfDvS
jHef8bHG+DU2TreHSnuV6FaekUps2iia5mVDEMiOD8Zo/LWpk3PidSH7moX95Oe8RNlUdHUHIEXb
Rgisf5EWVYOw1U0lDJ4s9eYbeRs9U5lTi6JuQ6s+xYRkmRd7EkIE/sXQOoqvy0iS4ZzMTQfnmkCr
Z9vG/lgsuOf9QoJCxPIU6Z+6KMFQCDdpyoNlJZZh6le6nRnPJ78cm3yBH8RLOYlAgTeRLvBzsjNW
F5I20fIJ3njvLRy26doYGJ5t5yxS/Zk20Vg/9CpAKTHN9TLkYwo/i1zOAxqsINZtUujE4BP7g0XN
IQ1cCmsVLO37mSjFi7ZTjfeAzmbxHnpb2w4GcUrbg5oXzt4tmAulm9FmPttHUzdHJ3jNZe4EYWbH
X1yP7iInlZBsG7Q9+SZm2G9jRB1gTHVIHb1hnDzWSbOuK/JdLnycPlLe9/MOWDOnm3GGRnoN2sA0
7SozJ91WT0w0JYhiw+jlmlGKCVWLnATw9TsMmzbBWFsFEokIxyOcvufyOI7Vx2n2wKxuA3WODS69
bRt3afW1hoAi2cJiYFjWCKCr+1U41HW1nakNPXLL4cgau9JjktXbTnu6eiK6m4bklEQsnq6NbFKG
NnSAwUIubW+y7n0bGcc+ox1LY0iXOoINu0oiXsnzgtEh3CxiOfhr0fv82cVSqhW2aPUaNBP+iPsG
22MFwmOZrUepEXUFXURmiqn3a/kIMb8vNnxUnSmqruev3hLE7SoJkeCz78Ie0dOIs3Q/BEv/v2D8
bxFKuf+6YMy7r53+478f396aUvL/8cdeN6/ym/4ZR7p9gx/1Y5b8CQwfCXG3vM1bKhUKuB/1YxaD
cHWzc7n5sIEEGOLf/ANG8v+EBBoafMhQoIWFsvsfBSTxASMBOoYpHjxuYfQXxf8OjHSP0P7nsAFD
d5gMoBwF8Qn4JqwVbgXmTyiSnEIBc+MB8hY7LodBIDIA8VIIfsuXUVaPcxyb9x1W5sfeNKXKfRv1
Yc4zrwF7yCvZ2ZGGHE2v6DtcvxzLGNXkpzmEGSVP094/4e+XwzJRWP1MXvBKAHhAwjF5HN7NlH1Y
aoPpRkt9zHXraXqpHIG/pGsZICe/mZYPiKNUmJqCK/nVUS/+kFE7AEPhJnueWJBW2JhEPUfWb28n
eIRZdC8DJVZRBUujKgA9YFWmDjUxlRHEOgRTia8Zqel29qbuRTU95G6p7O1pJhi+15xNR5OS3qyy
MR2vXqvKZau4Yd8AemV0RVDADSscH92rF8zkWxnM+txhoO6DU+BJjS2dgfqrlxKHpCdhuZMq7+J7
E32vBbN/ESj+rT34H0aP6rUpX+UfK7CfXs0f3fc/ntDelnosv+r/C5iNYBX+qw33vuPdz7vr/p//
RWf8MwU2C6oK+jPIubGK/+f2It6fcESnMJmFzxhYtjhX/7G/QIIEsg4LEUi/ocq/6x//6s/iP5Hi
Cve9myk3zGkTdHX/Dp3xl/YM82OwImF2dpspBzcH7L/vLvh8NqjnOBjTyWo50WO6d0VULOf/g6HB
737UL1SvcA7svOBH3YiEGdiLBFQvPx8v1eG3HKHf/Sg89J/PDEGIC+r7j+K7m25gBvNAbW5R4c22
h+PaTy/7+uMs+pk6eBt3/vOEwrn0yzO8DZt+OqEMkkxGjnj3m0rhJvCA0VOhfhvG/CNV69efc3PY
SjLk+yAC5Jd3Be9ZlSbVdy9AXNUuFAr4bzKM664ECbv1yLxe2nJazvAqIole1V3n7+TkURhuYLvD
8jv18lghJq9EBMwmdJqAYNRlJxQMEfiKkdIICO3Gb0jMhF93KZKXkAmzLi2tdzB7AhqbRqi0mw4z
5cZLH1B7CNToVpGCzzPYSrpjRTwIwHqoY4spmuJj5WAtTDI/WINpVOY6FRDHaX8oZu1n6wr5ckfK
2VJgl4Aew10NcTxFtQxX1WIJbP9oCSRBZTrE8ETKwrdyJv73BlPcb4OM2BY0YYS0MwluEOHDBb3k
uBKMLJt0qoL8hue/j/ugvLbZ8hbHMoOjdTQevH6JD8vohhPR9bxlYbicJA73c8ACcYQvSlBjaOfa
Pf4QlHjITfkQcnCrolpNB24onYBrau8hGOAnsGkdrCAakJCWx8DhsnyOwIEy10F6VbdO/bEZz4vf
yCk3gDDb10r3oNCg6C4jjbBZP36Ggb/6noUNTKiATIy8sE1XTxsVqo7D+cU0rdvIrvfDTdgjBga3
QZR0+576tt7FlENoaBaMAz7iyVnkbI0dgHK4GpTzNq6I/GCYIJhieBRtYcgMTNAmodUXUk3LUERs
CL5HVZ0hpIs7Xj4Scyv8Nlk5q2xe13ISW238wZxa8K/dWrGB2dPU1F54nctesjwaEvO+8WkNcY6B
EelmGtpyuwyzB20eykKrv/k80PAEEk360GRznE8dBORzhqBNKpI+joqBJ7RcQbxh1rY8L5VkzSPB
3PQ7r7UpeGmYn0dadtdolPxo4jb7Tk2J5CLhz5uFcVg4dHHQxsBFuvocuNtdO8ggfK4gkHiJRQQ5
m4hr+R5VLcCEyDblSxxg7pFXwY0YNnSKXtMaZEAQpqraw+tV4pJJhxS9XlL61E7EPtTG77p9EwTz
nPcZqdBqe+7ZWBofB1uzj+PA2jVZFAXI70+FDoFiDMMQohWg9UviVTLvjUmOPUDTN1kZ96VrG/bc
e8YdG3SrfBXWJsO6H5qtkXzc8z6ExZC39OVGzInOARnAym0CSHJcqkA8l4P2klWSuFqjtaU33zK8
ty8Vps/7ROLUggmsruQq1ilBt+3Socqrsp0+jVEYrjM7N59aN6l3EMWxdbekHSgXwYDEFl7KWeal
BI2iwUQBXS3amjJjEUgbBrJahyjVTxCHgCxXwbN6YyOSXtzQRzsXovJYxYDJ1kuZONCEqIfbJeTp
Eb5qAaAzDDOePSL6jyqtvEcF9O0ZneBE8J1K/TTAcAr0RlENOV+IyR1H+7MyjDYnKScDPnaVdt8w
cO/duvFc3a2INfPONV3ywNss/jT7GfnQBjz62MRN4gHKABwBSxdaeDQymzQcol0MeH8/oz/bJuVQ
vvRzQ54Cl5QAvuBT/aZLdKkTqWGqDBNFvvHYOIPg6jkwuhPNphvrrfMm6GxHu5UkEE9eb/uvk++y
r1UllgL4E0D1XgfqdQLScW3B1c0ADFJ1BvKACZItoV9JZHtt4i56jLGpjx1sd3fSb5q85J73uJC0
yoEwsZ2DDd3WDT4ClcNoOqqW6iNDJ/0lmWN+DMJefaHNED1aSRrzPWmpvdIxcceyAtbp+qbOsXRE
PgUtv6h0CTcVnUcEIbPhkacqWhs7s0IL4b4tKBG2Zqj11rAq2ta+Cp5iG2b7QLsS5He3QOHka78I
hh6cm7lMn7ToxIelS8y7ls8IEBWMhQcxGvVklDd8JGEbfS79qNwA89IHbbvg4tmIHeAGGRyBQaVn
KWy2bpu23vVtYN+1oW3Pczj1n0aZfY2wkfMuAUiHR95OGCgyBYZQpZs8UjbcZCRo6xyhunCZHMFk
A4xEbfxeefjTXN14RCoKL6WQ3fuwipiXZ1YM56rsDA6JIfuKbhn+k21JvG7tR814XDKGm1uGFpAR
JoWAJFVVb1v8gLUTE9aHl5YfuEylRXzukBQRtshusmkI6IQ17a7h7SlijG7YJNkZIAbZ4FQYUOqg
HtnTmkO0ATZYTpdR9VsC97jjSOmImXiZnajfgjqZVQ4pr3Y0r0xoWMiROhs+yhTNuBri8JWqEQDL
HFDIoABJTI+kpeoZluAE3b4ADD0PSClA6C/IVg5cJ+qQs+bT1jxG1ivzREhTpGPcXCbfW7YMxivr
sgvhR8yTb1T7BKCAl31SqYKrWo0Ux+2sCZJXsO6XE9hJougR0vouVaMGmZQHsLgD9QlISKvjvJII
4O0TT7yD0ZfII2zlQzjx+FlzxY/AwYeHpUunOI8oaJrAPiQ5RpbRN1e6EC553ManzsfBvhrMVDYb
7t3sQXv4/ANpdQJNU72YiOeDHoOXAS3MLlMaAJz1Y/1NIKiC7AgXyV8+e/9WD/P/pmLrxhP6r3GE
Qr2BcP3H001I9abkHwAR/vgPOb6qr2jb/jj9iincvtmPpidJQDIBz5GG4EAhZTdGqf+XhgtNDxy3
b460GWJ2ADf8o+chYQIVV+THSNy4EYtgtPVPTCHK/gSZBIACSKE3PnYa/Ttdz520/89KOr2RWkEu
haUuLMPAMw1/EWaogYVgket5VwefKCA7DLF5nhHIJWYd71qbuW1TY1g/wlD1yBPCjp1S0ANyRz4s
bAPG3KazwXTNdPVFCJAsBaayKJYishOJ/xIFqi4MDAT3YwyIekoOLFyqDz+9i/9N1/FLbAruTcRt
gqML1xp8kAQOv39vO9BygP488L6YJfmcZjAKtBM9uqFc6zJuXniD1LUlu0RdhnPKVvMVQ8IjEhr6
k7dER9fyYWd90wrgh54HMXdYPVg1ZFsZZMjQMSGQ6HAx79ulxvCYZpu5QVCtBbN5M7Ha36H/2P/r
TxTdWHc/vRbQjkBbCqFyA0PJv80l//6JgCW1gqe+LZpIygNL62RDH/iYLJshseGHhDdrgOVHNT6l
pumu0lfbEJxLtBqAtJ2HwXc3y2yrPIz/oyVF3XH7Z7jxpytpk7PQrdgJG8pVy6dwh1r4y7hoWqCV
gkmywQzdQeB+hrPlkVZJfaWxPlTjl7mt1EuGCndrfDwKl5FTDxLSphx5C4CYs50cFCto46OvxToo
AGriI2CYkPcLlIy5nAJTtCP9+pvHdeti//64AA7gigAQkICT96tLhSrFALsiNRUy67c8Ze/CupUf
JjBJBrMyVdpe56p+qc0tTLRGLTr58KytKxfvZsDCa0I/w13WfI7d+BrOYbh30VViHHbpK4XpqcJh
y/VDambwrqOqeQEVfYV5gXmwjhyAHNHjbFPoQFQBSWZ17WN7wkhuzHtd8q12EepeP7YitxS8Ha81
D6FETvuIWrGEjiYIC1Pqz2XTpet//VzubOqfnwsKW+TOwJY8BgoJd55fnEpGOIstnujiHWithQNU
BmrHBBc9ovaD/O5AJtl27K3Xmp9K3kfr2sK/F9yt7hpCJLNFBAs+GlOgXxC5uf31m9/vBnT8+vuB
NA2QFAMFoK44A3/GCzBPhoYkWkADa1y6TnT/ZCk4/JKG4wXAKkoJ5KltqFr4SrZpenZ+AnqTlKZ6
ZDH/DfH217MQUV2AntD738SsCO+6C6B+Qi96q2PomWi2W8o6QiBl1uQBGNurJpmCIqOifa4xyqU1
Sp6yEfIghoehbZZLnegXr5UJCmnuFwytyDHwbJV7rCmPCDU6c23dYZCp3aYl6oK5J+NmQhOEbYT2
zCTE/92DvT24vz/YWwgQpL73j+QHv54fGkQqUH7ZrlWtgxUQ5pRrlxj6PHora5coh5rYbV0cbHwF
GpoE+yfPYK7s5cJDeB0LlmXDHbUrprpkM/Jg3uqughNK6tPfRNT8wtiFiB+QOsgaEFYCAITa4ZdF
Olm4YoYsYrusDkS+YDi3nnstD8hKbN/ztykETFUafrQ1iD7C+nTFsUqOft0hF4v6v4Gw/pfLJAKh
Ho8Oflmw2Y+wEP6+JnXGMXXkMd9nTYayMJmrzUzMG2Rn7QZIAcatNWaqlbcceV+Vm2Zc6sOchHvf
g1hNpQ2yrlHh5v6c6jwSAz+gwg2eTRv99bcho/4DTmJ9CMulyXsCYVQnFyAgZY3Bdp+p00TFl3+9
0+4qlb8vCEQBp3Baw6wCDJhfF4QMwOG/r+0JxIHtWLsZQqem3hAkHaE51ugyljm9JJPaDu07yL7U
CZcKPVY2fO8ZC+Kj8uecu17mBD3VWlUdDvVonq59ot+zefFOoHD8Tl8BlAql0y8r+caxRqWECA+o
Rn69CWcQA+XCRrL7cYOkTFYHwDX5gob0xR+WqfCiCZitjYP1FCr/lKHj67JsulI2Qx9WlhhslOIK
InAGZSJ9iZfAP/lxWa7UJOxe10CWQPhAWGvcg4MZd1/DoMm21SIOGNV6h3bEjLLPHkVTzx/jRefG
gu9tEoVagjUnA37XAYzDyxi6r9Ht/nS3Jwz66JKPHppMRV4YbES340DIOjQgL2ihAAwsrN/eqwwI
4uK9P1N/32GWswKz9ItXze8QsVc9+SkpoqVPi0Cmxc2S8Dh5+ntJEgQlNuEGCR3ppr9RYYPa5eCe
jAWIM7II5xaL0pUm93kMWoVjwSYAiQXj/Sa6Lsyjx2x+i2ZuD5VZgSN4AaEqRgeC2oiY6kM/DxUG
lnBvm+NwB3rQsBkz5y4BYMsVoVw/etCajFyQYzm1dA30vl6bllXnyo6vWFOrBRLjd10QfdUc7I77
8W7E/EITOLNVYXq+L52EiqxQjPEiydDYlqGO9w55IznptDwG6JdWEiymG6KlNnIm4XHWTSEdYhRv
LxjYW1twiGT2rGM7nK/u3PjiWIPt9BJNdgDiodLT/Wd7WYXYPOO/9t4o4BpyWx4YUedeqycQjOpH
VYclais+n2nSfEvZnK7lUJZbBAg/gBD4cn9mC8qeLebA4Q64UrgFSBujBWfAqBr9fC+4Ys05HNW3
aNTpE3NIxRW379TCY51TyBFLl7hcizhao5GOrvMkDySC8/TgwT1BBPBMgSRkj5qEAUDA/dfpoFxx
kZZHDgCy6CvBToTxrIjq8pr1jh57kBJWAQXJecZLw2S9l+slMN/Z0jeFnqt2B0Fs3ouncQy3yRCV
j/EtP7EK+wvVul+r+mUCNf2aIelsdV+/9KY1i50DF3bG76ForfeoV9b3auCfVV5ftabQGKeCnWBx
6OnaK8+GcTTeNnoAdfQYmz451Glb7kvuv3JPyGvQRi0UZgNqKFiZrUABiz81fOtPdIdFOVzwjiGm
mihTmyRyzUsqOTxreL88+LX4AEJqdYlmmzegGyBIqJnNWlr+2vpaXqGCBcqaDctxkLN5WVqSbmPe
4JS27B1J/W3SjHjrd6jYeXCbZBXggJDod45HwKDoVVF8At744eX+P/cOsfdjYuRp0A9U7uLQAN8a
e8QHJQiUlibbSGt1Yae+XAcD2vaoB8GN3l49l+GeS40WYi4TXBsl8MQGG6wZg49BWXDl3qasfTFk
oocGY//cxai1bab34D+qlTdEbqPaiW2hb2xyTuLd/dyeJgIbbFBC1l2Xbuhsgg8GJLMVSAjkcN9S
9xJ/at1xWvh3wdsOFA9kZCL6bYIqtn4v9XhJDQkeQgwhgJ90H4gPTgnzu1NpnL/VoG8/KICJmTdh
f1SzmF8H6p7AzFL7yZ/hrs9i3BiqHcmFgI60kmX5IoJpMWAnoi2KWlntuwUIbDI2e5NNy55Hizq1
SwdnMVR5JLrIMkXa3b3EBJclXd8vQi9R3QWjsXHbW6RNJKM2Pz4S+mp/r6cu2XNEloR9HJ8QDxGv
Wgu+yzCp8Z2eLXad5425hch7FWsj15BRNZu0jRDNdXvvHJSQA68JL1QDmXHdMXyZYnqU8HJdNXir
kNVBY5XWsO7HQQKM87kaTLq+/4JtwpdVMJvowhkWSzr2az56dn1vxtSEG9sEe6sBs0NP9cHeEClj
pPnc7FUGT4XFeI+zGexTUlnc81Xp5fOCwfkqTdVjapfxiDkdIHs1bnqWmK0fQiJdAqq64nIBKQX9
tao4DDdod1GwPAnAXsPdox9wreN01F12EHPzfL+wDQXz0oa63QKl7D70JeCI2ye+Ny4a/qM7Z1m4
Hk09F45O4TuRXdhA1cl59jkrybKfmNKbVBuRq5jUqxHM+t1s0noNnlddQM4c5AAVXdAED34Z81z0
CjQAvldtTR57Q5KtPw7iKPsrAWm70EpX+/tmBmkOegRpdOG79D3l8FoFd3P+bAVdV6P1vizCiwuO
GymIqnkrWYxIxFu/pcO5u3g6zSGRKQ9tqXNRseFT0nhv9xuUweT51BNQPyvbL6d+8Mcf7+3+RCbS
2SIkJDrfb2aGXpp5i96Dn8XyPmkPjo3ii6uTgvXhFqyro5sZ++SS2MBIXewaYd4FkC+8RcRuDLb0
kLLHrKygHDG62iWg266s4/T4mbsu2y73NzsxOI6ysmvOhmYHCb/tx8zoS9mz8AjjlBRR3GoT+Yta
DWMqLxwA36Hq/X3dUpylSqGCNG0q1hB/gicloBaobBZeY0naXCA18EsV6fqYBvbJ9YmAfmIKtq3Q
z3GfsWPDFnY0Cdv2Mpv3zpvTH6WFwkwStd6YE5xD16DsqxySkM9uTnpofksI7L3qTdKvfWL895FO
/Pd6tMfAebCUqBq3CdFjr6DayLb3C/K+sTS0FYcRd2VOpgaIsedZTGQhEJp6lf/Yeq1fYtl04ffI
q7aenSTY/GX35BDn++MuALb05b79AbiwI6nRgOimO9+/pESZ7Y9WuUMrgBDeoZ8L/yG49mPkHfXo
belUhxBTjTzdYEiSrWNer+M+5mbFeOdO0Tm4lrPA1lEuZ34qj43sEaBrZFR08AaJqmRHRqh9llrK
K1maT/fLnqTivQTr6wwbC7EKybAjgR4KAvfgK+thPbDosF138dSc59YVcgEyX2J58KDbejeMu/P6
bgOl09GxDmDuWK7rYSoLQH6rFqO2YgjRIaISu7Exm8Y/VyEYytIAsSH0AWV5upFtj3KS4wF3zE6P
0t3kxf1Fmck7lTfDgmom8tQZw3D76mQDivT3+4bwIiiuogCSGNeKZHU/AJolUReQvOmZJJ+RK0if
QHAEda2NXqW20SbFClgjHy1YL9S/Dks7nDFFalZWNsFmriu7l8586IIEDWwKpvMgGwQF+q3Y+OUc
HQKv0xsX8PlaQehR4Upqrtki3xHrhk9sWehm/m54DT9NZ/q91P75JghBEMKIxv92Qt+LT5jet+BP
1m4VxKDFOqv1acITxAPDy2z8a+p6sRlbxMFGeJN5ErTdZUjEtPOMlii4x2eLt/vkhePn+TYhDvoZ
syWQ0j0ZtesEF+u5utWHg6fkI2pjBwMR2m2QDf7UDPOWzu3HREfgIfrzx0YZfz/R5WOFeKNTMEq6
Vkai/Ywyf58uVbxXY+yvyh7dkaXiWnkg52Pkqjch1DeYchlxlpV4IUBOiiGryLYcUwUUfx43EEu1
W697/rFkVO3e4RTqUNikn0YICQv0zCnQxbEpytaGq4ZHuogmkR1gsxGeBh+am7lJz/cnJ/0hPQ+3
8RxAlmMaPXIv5OdKhlEeEb9fxWElDukC+i6xjH+qhIdqTboEcjexQOQENrqAsPAS9OTYIv79EQXJ
auptd1nMMQOts1fD9xJnw7v7l2U0APu8XVdH/AqJy3JSPSaOvlcQpfudxKDzBdqgHfWbr5Oo0ovC
hPDHoogUCGkEJyxuZ8RIpQwKOEwl91CVu32kKLhgyvWXANTiOL/vQtEaZFWxhZ/vX6ZwSSCzN3zF
GPKiKl61X+UYphvoh0iR2tl7B6nloa5rdZlmWMHhwoCnyDyeorZ/SmNtt3iymcI8M3YrrVu7hThM
o68I6qMIgr4YECoBukSC1DJdls9qLogEsZsSTOPAVvWOoOuikjHDGks1AHcaiJlstTiw+nawjVn5
cWjHT4TKdG3IUG7u2OH9Cy6R6dxS2rzMgR/tHaVv1oCZDCEIqtoOtPshgxI7mghbjwFXB0JZimoG
5zAjBkRZD593hRkjYEOGin89uLkClguLFrDh7R5G7VAnqHB4DJWCDGqk466v4lfl2eYwz+GDgpHF
2vWawFqgbbco1TAzv+09cLvfRZS4c5yM6/uV2/pouabGzR+RCIjT24ijgEPEkTTdM849vQpE6K3A
pyDH2huRzMHsoU5aAzMW4tZhBAlXczMN4FVyCRvM2Lj7HN3g595gaEfkHF611CDptqjm63o6Qjaz
A8P2+yDsdK3ASfQh1Bzwgx+cAhQfSew0V5czastpU7H2oB14sxriiqfRjScoRQW444k4Nqre3NFr
7kaR9zxEsZWKKLfCm0AhcOiWSszJMXQG9BZW3WmItdoZlqlHL6v/k7n3WpIbSba1X+W8AI5Bi1sA
KUuwqMUNjGyS0Frj6c8XxZlmFip3oXfTfrPfbKZnbHqanhHw8PBwX77Wjfh3Dc4/qJroLaGLSTxU
7VNdf9021utWqWwm5qibdlKz7CLp+zRUDdl/tNxEVvNg0BWY3X4EBynRqnf1QrHICclhfhm9A0Rg
vQu1TPlmymG1S2DyucvEX0InrrwaPga/fvQ+6GVx5f5nWKg8xBYyesaVlz2KwPIbq7XNk2xlPN17
dTz2KnW7UTZ6d+zz4ThKReUtUvcmK5fwTMs+3ZmdeB/WrThuhnmWxpLxIn2kCUpv9xQri3z6nMuc
GXPUJ6+bc0Jpq4Y7PQctYZTB+DqUwor+ga2/rwq20KGInpiVcdtGnWiuUCdO1L5xh1Zn8k68S9P4
VZZMs18ker4LxKUZNsXZkurGt2Ot38US3xlMiTjardZn/jz3+b4M9fTQZQE1RzOQ3zw+GABg0M4Q
paZgdvYm3ahPJTxOH2bYmmArolvKET4yxZ0eA7tBjsiU4TZykDZzmoKejhUdy0hK9nNqAmQN7APQ
duEl1m0+okgY8LpgQ8pPUpnGfibeI0K0+yZsi/vZCEnoSH43CvMCMLyqaiFHaVPzNBg9p1m8qnky
UmmrZROmJy2X+pNKP53fiy7KkvUnOSzv7UWv3hrZp2RsgtdNUR4b8SgxR+vmsZFT107nc5FORwZ5
duY0tKcQxBF+Mjl3Y9ndSdpQ3qlLwgvBiPxg6UJfS8EmFMw8luPcvKZF/DnLlvAGPGyz+wdl3RU1
iijr6ijaGTbMD0J+lz7lk9p+r3WTHhoI+0lDaPuj1IPdbyoQLFWaHmKCxhuLKdbHvmLbmI6XBypk
W+m0+JM58d8yCW6rx0fOVH+sma45d4oF6mVuknOTxw9KWpFHRBmzF6JQGfb2j9TU4/tlHG+rID3m
oQSBjR2ON7rUvBqkvrkFdtMeonmEqcUY1Nu6XAZ3iGcUB7mueVJoN6kVaPcDLDixYy3HqS8URsfK
5uCAmfJ+J6WBSWu9R5PNh/FsvpGHamYlXQDYmVkQxwBlhq1kF5v/0Rb9/6AD/67M+dcaUvyEZPV/
bOWLn/M3F+v/PyhVVVGy/p879O+Zov1BU775+u3/7Bhb+tr9aJ8AkcU//qsnb5j/V4NbRwHpJPgc
gfv+3ZOHIRW2VVClKv8H5p7pV/0H56+acEwAHBP/jKUo1Bz+bslDFiFGOhUaWVSqRXX9f9ORX7VD
LKzaAP3F0YFNWcGHnp4bY6EZ0jkzFzUEoKqn+ZRhBcmw6SrefMq+/O9ITX/Z08U8gSUznEoj8Kk9
2eA8lHlk+hkyGr9YNE1Au5tI5Kctqed2VuvSZiPrgYtT+TxUt8a76GQf4mML/bZNqcOfX437ZYcG
0jdz5184wsOvJsclKHmt1/C4o5crXFHcOL3Wh3Vu6H67m/yAh170eYBpnxLLQWyrc+bFnLuLcuqD
Q7eJVlafNjmfL3zVUDKnMKimiYWXO3gTdUYRIdYLD0Qh5SjtWl9+NfwMPlXn6b1Ksvme7pcPeHKb
quYppuA/vwMkCjMkAE7gUXr6oYM5FfRP4kNnXgv1eTC+SXfItSJXUX6P8huTKUxsUx3w/7eyFb8+
wYXt1R4EQF3AoyamL3i/5NQPd3AAoNLUvyLWhv6WWPZaJuOZvRUvl7SAFxxm1trugkPNS8ebjjFw
dNDXoLw2haxX7J//3Vv6a0idcnDXAIQcySRrhMjeF/ojxjF9bSG3cyefup2+t2+SL9aD9hBv9PTW
GhKPi2QqHXYZsEWif/X0g1qZGhTwyYhIIXsiUsw/jT2UCB8EEVF4cO6kBu0XSCvett+MDYTK1TD1
t3GatqsMBoLFCPk4+CfbXXofxnf6rjyY/rBjxJyE8J8wrF4LIJcWV6D/DMXacCKl8oVYAEPTjLuj
uqK/Hu/Kg+NZnnVIv0/2TcT/isDipqz01TBiGuSRIjhb9IafbjeYU9uUWola5ak70c953T3EqHEx
NnoYzpNHowa0ogf6/wh5xkYIe5ov/vKvS9urIA0BUDOYy0jwPGv7ijmO4Qy6x5Nd+EvdDVviy/1u
FT+3tQrUzNcGTDKGJm5FE+JBOXbH5dyf8rdbRNNrMsBfDnyxo6uIBBhDG1LlcUenW0X1BIN36y87
WEj/wQX0tJP8fF2rGOT0ubUw6WrgsUDl+YLdcXqNVPARHK3ncC1tS2hcPyUXK1wd0cGkOT2k7KXy
atnHR+XIy96lD3fQvOQfKE2IP+6FT7dWJoKtzwgKmmO+fhB3eXoQI0zbWyk8/SUzq5PIqHLc6nCs
UjstD5FF0YE3/cteuGVCXKoXWJwyGcaGgWjDV/LslIZ0+5R8g5nuatC+OFSaQJVd2BCowcFg6otD
NfjDLbUfL3jIbmBKfeecVTflWho+v7ysqxfTpc1VEDFBAahFwdaNXnGCkxh+utTT36r7cp8dmv3L
1rY2cRU1ekWaJzHW5suT5dlq75ZUNl82cXUTkYmAQJAXnwEZ6moTgecPxeTofmKG1EtUmLCUYIaz
VGHQTJ8fyiGIAMs1ta8F6fdlhBM7ySZAeQzrgF7oXEdPoIfv2/cbP+xZGCOZJYeHtUAXLLiPLPcX
X9esU5PiE2dBZcpOSOcIfvh/lNkKP3lyHFaWVsdBNcPaCHO+qQgsQvos95KPMLZ5yk4+1jfK1pZv
2VudDSiJzLIT1Whx7wvdHOYXHgXPyKce/gHPuAj4L61vdU4kHTD7wvCbX9wisnmqD8MxuC0/9T7i
NaSqCFTtQDRtrPKZ7642dXVQGqq3kGchPSI38VHqrS+0Jt9tuMizW1XYIHMSTy3qi7bz1Hch+00t
pe1/PbXqe+XGPOmuxcxicja3ROPER3m2icywWgp6oRDfrTYxBXCYjAHZi/hoA6xfrrgKZjxy+vEP
kv1nl51YGsUXXnW6BSXm6ljGTUMpz+TRMXo0E+of8JYiIcH1uq9PYfSNLoS3LRmzwptyxa6srlKH
TrWbPLM5cyINnhEXO5Mn7boba4fgps/g2y71x86lXrz5vLx2KEAQ8jFtHtDPCKcZbwPnvCjUjO76
nbj8pB1dpMkrXA2NjMCb32w4z7UPCgQfrimqCDZZ/1PnSVPqoGWjGj6VuE/WfjnKD83OOBtexWjt
pszktWh2aW21s4g1W81EMY8HVHAWr3SaJiQu/0A34dppv7S0SsoGbckdPSdNym67vXmQXNpNvNIH
N/qou0JdQHsPg5/38m4+fyTjOZdWV8lZPjJxClU+Vk/5TfUpOvS81XMIouOb5FNR+UK7iqGqybc+
THdCBSXdVIy4FnEuf8IqGmS9OaVzDfNKA8gt6+8dpDxfXuW1Qwmqn3lmC7cxrNVFYaTAU6oqNX2n
uWv1e0t75+Rbbnn1HOik1qJ6hFb6ahUKjIegyVTTnz5NvrrL9uheaC6FZiT9ivfbUmPiz1vHNf23
vbUwlTYFZuPYsUg5KeccnJ1IOeVNsYurXklBGT5q8c5apxmp7eRRRxXOBxrulxqEXwkYGzlnQDPb
vfyV1hTTj1GMAP23rdVZ08zSMRKNJWWn8t5x890p2sPs79fvAF/526+Eq1sIcJr6iA4Fu7qyF9WD
qiAyJqImIxjHX1u4nbVfN6OjGkVtk1fsyvu0VNbiMMEzBqbzNV514kv9A8qBa+eIHothAZql2rS2
E2nGOIU9djpf9rLv1dtoT5md5zlQml3+Vtp+sV47V5cWRai+SPVCWwuWscKieLGqgLPD97LBxePw
NFeYTvHS8H3/HVJTf8NTrkXlS8PiMF4Y7rV4BOOA4eIWCeK77vgXoN/77U/3mKyuTxk0wsCfodKG
snh12QBWL8Bfy2JPlX30aYKVa1/s4y+QAfqpB2ppn0Zo9zSwTrffotS3t87Eeos5DqI2DMU1JXMV
4uSnK5UY1QRBHio+Tb7gYHpObR3sosS85BU/rUOxWwodrZT+iIbiRthcn31A+KK+xS8gI9NQKHhq
G7KoQOuLGHlGpjor89BGH+qkYtRfdV/+ns8XiaHHQSJFNVVI/Z8ayhiwarvRZpEJfA7djD7GOCAs
nZUbK9oytDqKBajSOnJYUTWDwvmkQferf3x5LevT/rhpqBIhHkpxzli33xSzBnZU1CpBLDjH5+Zo
HMTjp96a3lif9rUdsdSLI6AvkgMLcKny+DE+Lbf6rvbgxt2Zb4EC7Ib325LTV/fOYTYDKQDmGNZ5
Fxj5SFahZfMb6AiD8i3Teke1OL68e1dXdWFkFZJnGH+rucATyk5yl/ph5LZ52cKzI/24cRcmVnlW
S290XoQPKO1Y9O6iDbUPPsXwICGcdzYz4Luka52HUM+mv8Tc0AFWQvkjnCbMOcIa+QXcqHww1YLC
UkJxFJQ/MQDyyJr+WH5ejOSsVBHDPy//7mcP/vXvXp1GXV0s6PcChVA07nRS7XRnJw9Cem/6aXgU
Tco3TLVsRVoRwi8D4NrqOv6kIIKWng9StMeSfnKgyL6cm6fB+EwHHQzqPcSZnspkxhT/BLG5cWDF
x3jBvL2KDEqVRkmZO4pfSdlR0tR7C8IWPylhFLT05LwALt7YZnF1vGRxFSLm5b/b3D8+8ls38ydS
AyGWwojj5h16Ncb+9kZb7P/FMbbyLLMXG2+Uoq9xO9wbgJkyaAMYNtgqu218Slus/MKUEjlM40di
Lz8xUXQUurTjZ/utvu8Ojl/+2UFeh0He44mcgv73qQe54fguCN5vfKitnVsFQCtLqnSYQtXvz/Zr
5irfVLcLNRleLofq5wxU7lDv01ftVtzd2sVVhNKLJuvk/x5DyWXo4wgyieqFva/uosPGIsWhXnsj
mDRZzEWqqvnIbXzxzXq7RgV+5puJFmr9Rt9p3yK/OWZuhwKtkL1tvOQsPfSu9G7D8rV1XlpeOaaT
GEG6LNxjxityu91yzD7Kb0XrUNshpKC5L5u7Fvcvra18s7Yaxg9L1ml19V4daL6Xu5ctPKsAi0gG
mEHTAf7QSNLET7jYSsFUATIOf0lO+Zv6LF7W/b5813mwPGw2fa9dltQoeFyb8GXp62HGtByGcqlZ
T2yXcEbY830SmMewjLbi87UAeWloFZ87GNzyhjfHY3NO/9of7Afzu/y2Ll3jrOySHZqSu+hQfVq2
vthVz9RsHjQUeeGDW32xojIy/IMD7mSv8/BzZZYeM1AAevdF/jlPt8ZDr5121TBUymrojvFYe/r1
UmUJ+Rfm4qLE26Gh9UuG6alMCP2xsP30src8ppzPDt6FvdXyJispUjPSqPEK/ie71Big66jDv87C
YXw/aQWcvUOyWAcZQC9QVbl+EwIR248D9F51L41e19f6jWHWrds4fb1rWYDbdiVt91xW3xvlErhw
xEKmBKkpc3Vz7EsleT4ENdFxUprkqDhp6atWn/ptmuk/mAAb3dG0amPj7F09GYwZQgSgkLAaayQK
XYQgtZdJ8Ze/gsPwKjxD2+pLwLO8f1KsvOaxl9ZWAbRmFG6BFp0vabYfktZ+Fy7aOe2Tg5ab93qV
f3z5S15fHZPFtEmgPwT599Rz6pkrXRslEULHHVMcTHTwdgL+sYcE+19U7UWc4aH/t73V+qYMpUaH
0qUvH2bPPNtn6O6Ae0je/ND7ioeq1MdtoMe1V8elUbHpF8ENhvcIrncWmdEjFw1IjVfHP1icyH7W
x4LWjiCTBHMBr8pTO73Z91kg8rFpr+xH/Vzsh2PDA3hgEGGz9nR9UXT8UVuF33WNsxjVxgjgfUK5
Rc6nQzxZJURJgg+IXLTgp+xrphp9St/eLM+b7firIRwcpU3hi8rNmpUgHGLmjmCGfewuIcaWHjvN
z+iU6+6wQ2kkLjznw3Y19Fnr+vGesk2h2wUfJiJ3T7c4N2oUCjROY3Ka0lvmFoSILlitkxa8RS3g
HyCUrq4UFV20z2zuR2d1QpLZsRojVMjxtQcp/ZFbh1Iq/02QoYICJpVBeOysljVCOlVlo6z4mtb9
ZE5sVOO/rDx/mJb8HNmwXffyOVUHJFi6B0MOvgbJ1l15fZm/f8Eqs1crQ4+ZKVd8yUQBWe78uSpe
G0y1/puAI5NjCLeB1GB1dWR8WoNgi4JQXJ+KWLqVim4XSMopTiCo1RNgwQxh2s1H2Hr2ahYfTWfc
uL6uB72L37BKdlorbSwn6RWasOk9TJhHkey0tyHvxO066vWI/nvBK/8x1L6LrZyInsXaOXa0vdm/
iayzmqbv8pia/r/ZX2qcv8ICPaenB4RZal2NmOTwo1P0IOBP6sl+RWClRhzutx6g1/IO7cLYymnq
MKwbAWZFc6n6YDNOnuTDTlPycza2HzYWtmVrlePIJRQCmTiH6iE76bxpAE37jmd+tryYZN/wzGN0
jjaehddOxeUCV95aDnGrwQZJREcm3DzL8Rttev2HC1t5Ywp9mhYQfXyV0SyX/s5BHfsYttX4c68p
36p8POtw/KBd+0VxmgezU2Y36itGCORDlqlQUFQ+I95brWHhKM8uMxRmOZCqainr1vBQ62EwUnel
t1ffg0E/6GAHVCBsm03SqyfkwtJqAyDaBC7ITJg/e+o5PNoH2FD9+kClfFf73S5503ndl+2s4BnQ
6zEXEY8dDW0U3pCrj2vJBQJVIkkX0Dnnm0AriMp886XwtorFm7ZWa8ytEvGZUBe2pE+C8tjYIYHl
BTf0Sv9ViL1Y1yrioPKSIN7AugTeSmfKbZ96A1TO0/3ANm6Zu5qHXFhbJT2JVGYd2AKxsvioHX/R
K2+nO9eD9oWdVRKnzmWbGrTZH5OrLPzwK7madk4Jodg/aLxePfqGQi0GPS2mYVaxrWf8NKY7RdyG
+0kdPtup7KLdtRWvhZM9O2YXZlZhbZDLuGuimWPGvKpLYeszlE5/9TPwY9veW8ymIzjniWGfJRu+
RgtyHE49/KgzZePAP4+vDBjwCEAxAOlVdf0SKDU9LVNKzP6CxA0Ej8U+W6IDA0GwgTWHjZgnNu/p
qoUxTp0BTTZcKOuHebFkeacZi4+iurf4rVu+N3byXlRPtnoBz5r4upBCVgCcUCPSKSaubCUp1FIq
xG++dFPc5vf5cVlu42lXvQ1fV8foXjqbN9CP8ZcbWqk3hOD2lcrgzcZN8thyfrbk3z/DWF3MSmeZ
ecNLkkfIdFvsbUA9izeeIN45bmyucJnnlqjhaLSNEJlex7ViTnQEghe//DnvLHq38Y/ah9YA0CUI
6PzbhrnnHsz+8jF5temmrhurcDNNCoSqcHQTAPKJ0qy0h16Bljua7vCTNETv4v1Wj/N50HlqcxV0
oEdydFCSUMD11lGJ9Mpt4P52Va0zUJhQ0NZ0IJ6NKguVm7LYqoJf3eCLFa9CEYpFRseLYaHZMPhQ
NDEh6YlHc30yb3rmTzcC+vXFEoU4KWgNrJ+VGXiqfE77xY+D4I2jLh+mpfxcx8F9wOBy2kv7Zlxe
ddZmqn71kKq/7a6WOdqNBuMadsU9kvwlZmJEcz7+K9ptIW2eYbQeD+mFLVFQu3iiW0OtzE2PE82v
gzuVOXqve6Dwcwdji/qQfci+Bp/6V/ON/WZL2PrKvSJc6fcqV+GBQcFCmjVWabzimb6Lz/atCaLI
3IuRk61P+fxSeWJsjUtBdixvW1tZIPeuXc1BVKlyc2ibN47kdQf9e02P2cjFbi5OP5L1MLQooAfC
QafOlTzmoQ/lHjLgrdO49fUe9/jCnrPMrbwkg7A3+JI7qC5Pgh8OZYGzs6P5tbNgX90Hb+bjVvYh
8qZnsQ75Udri4Jec9XNSqvOg6QO+Xm/KJzWy36qLUGr8e2Tv4dcf9mRS69pH4xGAnjbwKHLFlYc4
Vq8myOKSCXxSX1cnzU/8HDZI15LZ0l8lfz7h9Plls9dWdmF13dzLlTC09ZzEIHeqr/3CKYyajXbN
xsLW0j11nBbIqA00TSNAdGbtDp3qGepWINlaifDWC++wh2HsamjOfBvqxg7JNb2aNjz+WvJyuVmr
K0+SAziMbEzUZu4pTn5QIAPoqoEZ+dcvf5YtS6tEHvk4DWXBkT1rxd2CTsJs+RqErvWwdYyv7hvV
fPIx+ZGQ+em+zUOlQrWQUSppqwqBveE1+olbOyeC+PoAkfH9bWQVeGFcUbMABQnmm//Sp7sedj5k
jeB6cnU73v2LvbuwtTpIEio3FQP59LFUEi4Ym/qUeo/M2WmcDVNXsz5AjQooezoi4Gaebt5QtnXY
BJb8nxBY+PX71t7Zuq8hfdy8RfdJPSnngOko+dh+k+NXpXFo9VMxn7ei42MMerbFgKQoylBgB0u3
+il11CBNp4mf8itdCL+kHvMcO8ATH5XX2kHxChJfzTXvtHcoHO/DV1th8tlUnrhfgXj+/RtWn7lv
YJeF3VkmSRtOei8wmP4v/KCjHMQuxHsoil43+/qmutu63a+eGf1xrBkGcZhsVxvQw5xVTnz3LC9c
J/qsTveR8W4slY1E6Up1mFUCZwc/LxLf9b2HwEURGQE7bbiDz7OCCcvosSYtoGDVXb2RaYtNe/Zh
L8ytfAw8aFPV1sLsZgZLINhPqO5NCKbDBIUBDfUVX+rb5cGm+bCx0quh4cLyKt5ZCEoM0TTIvq5E
b2Kr2+Xo9/2Lw8pgOU0vupiA3J5+NG7baDCTXuYdanwO6k+Iyx+aXvUWZBdftnQ1BYMVGFVjizl1
mgpPTc2T4Sw5ApZgQJc9KRgqIJxOMaXK2fy41fO6tnf0ZpgKIAfiP1Z7N9gQ5ypBJ/tpjo6Q8a0J
tmrp1/yd8jYUE1SyRfB5up7SNLveclrZb5PRg4poBycJInKa222SVV9dzIWp1WKYiWz1XmExU/ge
pTC3c7YuiCvQKofcSkwrmQaFCnUVtQcjg0FnmVnNrv4AEc4P3Ys8uOhdiFoOaVT+DAEJFNtlwWvP
jwu7a9wjXEzOYIpdFLMpPCnd+Kye8pO2k2/+zUGmPgA8GJp+g0Ti6QeLlxTGroJcqx16L+7Km2bJ
YeOA1An+zMXc54664fNXvxsU6JByQa3ABORTi+2YVeaoknrlVHqMJbPdPGHs7OWDddUPL4yIv3+R
eGmBA1NRx7K0znHH5iuKN57evTb0h5ftiB+7joP6hZ3V9in9AMuestA7Sua3ZDP3NBx/Sshsbazn
+qbZBAla8Za6Du92IUGP3bOesIexxUQuDHnil5dyLR0S7dT/mlgd3TrRykrPMDGHnZC0cnXpS5q+
ibNXcv/zZVPXbo9LU6uj23ZJEwUGLlAbyTcjZEXTdHaq/phLDiw09q6upu8vm7z+oX6vTmzwhUPQ
rDHqbOFD9fXDYDfePEq+Wmxdw9fd7reVlW93UplkdUjl1OwXyPIQq6jugvxL0W+U1LZWs3LvFGWd
geWQVmSyJzXDrqxzr0OM+M82beXdsxXLI4LYHNXxTZhmbmW9tawPf2ZjdQMurZG1korbpdk5iDMv
rRhfDn/8mZFVIIeKOK6UnoUMVgxVvONlgeJq8Z8tZT3h6syTBC5v4kEBESUSXztLLdFU3koaNpxM
FbfHhSvDWD51ToaTDc57w/xqw6poFHQ5662gs+Fl64dERQt7zju8zKy+T/K3qv4g/eGHWWckCLKj
K2iylhzeMPjh3Wn8WjpbmI2thawOfxUuNMEkFmIjnx4ZnSvT2BjH8M+Oy7OhkDrtQ0lpOJUa5MFp
7TnpCdGyjTi99fnF37/4/Ekjdb08sZimrfG01HXycK9DfK+9+qNDs04NarmbiyDkvS+3sEo7OdPq
qtuG71+2Io7e8xv075ApZJcul9ObYx7rBh5gjeqOAYNzJke7odQOjW1SRevoO41wNg9T5r9seGsf
VzGhHGu9SQTwZFge6ubrIiFOYJHe6VtvwA3vW2dzSikPc5sQ4bLCpruUAX0ekIH+NyUGnWIJDR+S
Kl5ITzeS5tY06I95Vd94bfzXBK9t0L3t8i1R2avruTC0+mKLnkVhJ1JGHSG2Ia8BH/6kY//y17ma
jVwYWX2dGEVPW+a1Auv/3RKVYCULdywgmq6/zuZGYWtjQev+1FJR7NcQB/CnKdoF47BXpjsGmnYv
r+iqv/1e0bqrakdTF84l57Y0kNvW37aDfBzq28GUTn9maJXIpe1Sqo3KNdRVrwaCnYnOZmC+KsuN
ZtDWtq2yuKarlQyNcMUPEtWdYDtsnckHwvryaq4+kS/8+pHX8CLe1UmkqflCDXrY22ehzpx66a10
gOdgj2DPRgjf+khizRfGtD4doVzGFXraE0ryNZRgke5tz0Z94eV1XXdwQLWUGYRs3Gr3siTKc4RL
gLtKHw2ovltVgnXjvrXedHq5f9mWuN+exVjAZf+1tbr/IiMyJc3hSxm5cSupy7nR0+PLJraWs9q4
eMzTWBsxUaEdHOb3QfhjQa5hnGu3coqNK1BEmJfWI77ixVdiYjt2gHoRgcI7bY7caXo1UWOo6rco
yXpSvbW4657+e/9WoRV6d8tAZZL3CnDSzIJhyhzQWdiqel93vt9mVoF17sowmmZcImpsb5L3cnfX
5W+z8u3Ln2rLzCq0DjokT7XB7kk5jdv5Lldrd+ktL0qtP/tOa8iqUXTSmKgc3RZmb29sIZqzwAaP
4W5AcsItk1mobW3phm14+7N5ZySDMqlhG7VpQjJNujNz+d+8v34fKGcVYusWDaylxiFC1AD6DgJ5
5T6LrY0QseF2zipEJJ3hpLoI5MH4FUJ8Twsqt0u3CqpbVlbBQSubKVAlHuNF8LUY7J2MnBo6Ev7L
TrdlRfz9iyOLHlWLrhBOl5Wfp+X7DCXRkm7geLZsrMJCnyC8asH37tdT7iJnDIVk4Xbtl5dXshHp
nFUwmAp08DSRZ/EEd3tJKOZ+iHSkhLqPvPf2LxvbWtIqJOhmmat2QZJa9dCjm/cxcuF1spFrXW0e
AO/+7/2wBtSDtUyqGh1J6pxMs3s5Q1ARY+xiFgJc0rct2OOLAYjpixUeKAgtbQlMdlCGlbFubmn2
eXQRImnrQbZlaPVSTqZai+UUh4A224vb3o0gggzup7Q7vPyZtgyt4kEM7UyuS3g34ttexZhVN/sZ
os6ZnWyco5e/FZu3CgqmJqmNIg6SgKY0p/E+ZoSk9nPkmA/0svx8qwi0tbZVfGjqNrIjkEW0K+9s
uWUk6efUxq7OlMyfbeIqRNRRgma2yCfHNEDr+Qhd9k6TZq9I/iROsIVixRexyGnNOkCRnAtwgaMz
CN0q1r0GYe2X1/Pi2cXMKlDkzWKNdsXGwd3vFzpS2l3gw+z/h2ZWIQJpdxkSfWGm/D4lkLCo6m60
qn/1qPhPiGAxq6QBqfCglDus8CzzVOlHkUGubb2qho23mPCm/zG10xk8e/ptmG8LHE0AM0LgDFr/
PQnf/dFXeVZJT+xFzUTwQbnSVYrqoFeoGjXFn9zdrGMVEQpHzkenwpklo3UNpN8iu3YT6cfLi3nx
LsLKOhiEVgIqDitW9CYb7xu4B0b7TTQxn7fFr7XhzY8kPReHpgXGXTYL+xaXPxz9mOvfEal9eTUb
kWbdd0UVJBmHUoS25K1d/2DQEjnMAt2WrYrMNUOGAjqCepIKwnnlzGHmRNKki7UoEO9/1IrSj5Te
LYItjPO173NhaD3cFKZxaTCXiqGQd2R+rAeZbhRpQ/TNaOWN+Pnouuuzc2ltdd3lyjg6qFBTSq/b
zk2c5dgyZeoM2q5NpUNp1SAsFnQps67zlya+tftgi1Hr2vFF8xvImC0E0eWV24fNENtDzILDPvaU
pUMQ5MPLTnLNDy8trFx+GZihzoUfjvrnRdVco/mqW/8iRlzaEKu88HU5sxykDTtSPD0C6/ZNKR9k
wIMvL+S6E/7eKrHQCyM2vCl5W7FVU/tJMk7D0hzG9Ks8L7s/syN+x4WddAwjE2FGUkhyx9m5RSLp
kJQf62aLk0jb+jSrCy8u1GaMlZSYN3SFP6KRtZ+jKNsBL2x2fVcUR02La652GYWyJkITETV1SLGd
6m7WjepGCWL5JholY1+kbXzIwqr2OimCW8ym65n1GlJrEaKSTWsgZSZVpAbqbB5CS/yhlQ0/ntEO
t02DBtdid+1trKcjahe9flqSotsHvbXsqVFpXtwEpmfBFvIvusGXfrO6ihMTeXulEIVEJiYk9MB0
noiVsTWYvXXIVuFrqeRW04SZouGqj5U3fd9s1P43nHN9DYdho+VBgdPkle5ZU+LaCpjk8SHa6pmp
pBA44POw9fdBWN/IstUjXN+Gvd8UDIHcWyGFlTSzm/SgLDk6wIz1Tj+bJdMQGbajFBpXRjS+TLOa
fgwCW39At7DivQfDWneT2Oas2q5l2cVdXPfxuy6jHArKc24A28HNg2rRXCiQqdh2ykDJrNd2Dy/u
lB8KAd/yy7R2viR20qnunKj6IRnsAn2f8B5yv/BYDErgDc1sdAdQMMldMKX55Ek5ROSu2cgmbGCS
9saKkw/mYN9Q5x9PDtRV9xGpwORKvfMD57d2SWx2Rw3mpB1EtZyPMBk+6sFcvstzAJEuMj3drTWz
Ls+ZkRKbekQgwxaxlUVC136CTf+nFCf2X4oatifGATK0v4L7Wreb/bQUuWsPFmNk4wS7YGO3zg6N
J+OUFgp6M5YUvckX86aG4+CgNSlY7LCBdjs0ZkbpFIaKko5/LLCD4yi0vSzAsT+jctEgJLDRTOPP
1qnfMH3xw4xS5ytCS5HlK8FATyOWUNlyqyiVgl0QolPrLrJRTWDfgvxYwI1/TucsOeRVgxgmErze
ohj9RwP5y0NgWJzIPHvTNEuvHhGcj4t9i9pywihDYli7thG3c+NoCK4ioROcwsxabnJFnw9TaCDu
noUhBAWzrB961Kz26gwu4zCMiXUA/Gd/auZuUXdTZCNhPHfKrpCl5j6K6c6ZQX1rqfCLoRdzykdL
d806NG/Cwkm81NboRueJ8qU3UDku0G2HscbGN/rMPkZx5bzvxrwCMKN9lDMju4lbp2EyU4XZ3J3T
YandbpI0d4pn67ZAhu9jWUdF4mljL7VeVdRV5tnNUp0TurgQEJhKf9RD2/FzOx6QTM10N4bp6F5v
qwmMMqJPZHoZzB2TY3uNnVjuMpvR0QrqcF+F6FjkuVGd5WiAwzqueVzXEXNpypRlLghIhTYAeLxe
D2Gq77Kcig/v04lt92YI+2wvnuGxkJnnkNCeyJfQ54bfx6WOMGq0vFOb+agX2Y1SjZ4RTYx+yHuU
+G7mJfbsodx1U+7lSfYmaqbbVqp/LkkoKKXBittqfd/EWYuIVfTgsA9eNKAxPS672YFnpQ18IyxO
kzT4ppX4SqW/LRZZ3aGg9DnQzQbdU+1uyJy7Qcs+j1O/l8yqOKuhltP0nj8Nysg4debCbO11pWXs
lMmu0BuVSO8zT6mM0yIzFlNV34ZlemunMX4Xhu5iVTeyVqKQu/BqCqxIZYONfaci3Blrt7kj+ZEJ
6RK8Um1r7UcFbstmCt1SDiYcC44RfP5HG+S7QtU+Mae6UyPIWIv+uzqlsOGhQ1l0g5sk+V0ihI0m
ecD3LW2+LXr5bqyznyaS5HACx66dqDfqrH0PjfRzgeBXVY5fab3fFnXnWWbxdaxsZAGbZgd9zNlq
HFfVEeFTmIxN6P1PPF6W1H4lyQ4ktMt0FynmqUUyfe4TnrX512HqP1uF7qpq4elz8RoVx7/mItoH
gCBQ5PbqYLqJ+FPDUD1lk3Kc8umnKRffLEk+KWEXHIKcVmxXzq+h0flaZE3nxlK2pxKmuolanI14
fNVO1isjC88jiExzjI6R3S5ulkpc723ojlJ4ik3ZM2fzg91lJ2Ow3pVJxYUNuUghaBPKxQXIi1Jq
TD9xtKkOanKN0Krk5Uag7lOnvM2HLIfgqAt6YGOJ6XWJiUqAiVxh6xTpLp3k6P+R9mXNkfJMs3/o
I0IS+y009Op2e19uiBnbIyFAArGKX3+yn4tznvB5YxzxvXcTMTOWAalUlZWVefZnShK+mGYnYUJL
8KJqJPYlK+nNTIV7O0pop7hqAv2R2SdwD+LTGGqVOr1iW8XRMvWc8YaWHozEh7LMu7L1tmtHMjHB
vXGC4ZsDIDOBbd1tGI3oV5uDJuwefQFoUPS2PdB4ePWjdYdhptuls1C7rJ160xCI00BsGkw+hMq0
7aY6rXVxYT0cy+O4erMs3o9V9ccU9QTv67DOYC+xXlw6s8Q48ZMs++6M/QVtCeUX275cjpjRvHeJ
0Gm3si/dL8vGLKVMUdJ+BdRBjVHxFhykERJpxXYUGE+HyzaajwgAMNYaveEX0ex1MrLa+NrpD3Cd
zacV+rScZkNn9jXsPEAZh9QvBdu2bfrXUJaQdJNrCvu2DbsGlXppcsdxupR0C8SdXfK0FGKLoA+w
sl1sKhpeJ2IQ7Q5PQ1GKxF3SOc2uGpYJiXW9C6Pl10KXNtElmTI2QsYCk67Jwr1TQdWQaGcOT0EA
PB/lE7XHtQ8ewgmGtEN95Sj2TO8L/K6lLjbt1ECGLYY7Afll+PxWMPjqEBUEgIGDe0zL3BVDGGXG
dPDFdA6lUnsMMHxWBRTraISpli5zdf/czNFeyS6HfGa1cWp6B+/CvK2Hm0L1ecTLkxORCw0HuLiy
OJMjmlzQAoUXnlZ7tYpdi1R1cIqTLIhI2t571azbjy09hEBNlkGlhg7LPhxk99LEIt5MvoR4XeEm
nVogBKQwh2Inc2gw7qDRFpx7lg14VHhzwPR2oAlykc3sBpmuhgQGoReytpngbgpn9hR2n08Ame4D
DH7idqmvLg1rFkKkaEN5DZZ9ILdocM4bDzt6gEGosRxRH+brbHIv/ugdZBU9yqmYNrL+DLw6D7l6
xmjeY8GKw1jDF71oli9IgH2Q1RyHpnh0OqTwEbzhkoFNPFkEf1hkfGldN2l496sMw88F3wUx/7lf
uEnWadhqje/cLZBb1jFQZswTYSgWJ7tWLK0kTkJ3nTDBv9wEUa+yrujzYRCZDV28c1yJhdYnaGnA
lZ32MNr1zJHAqDGBRvZhKmdYTZueJEMHG5EADpndFJ0MxAK6KHpap/GlmeRrFLrvK+adNkIapGv2
eXLFlsN1byNdODNMoCSKcvllTJgFqoeKq8v6ZKbjudBD2vk0DXh7onzc8c6rk5DxHfV6D/bjZdq4
zZdoP2ErkbuUQ9u92/QRT1Bqi4MrvM31lqNreDAl7m2ItsaUnh2O5HRoVA6VlNQ1//iQC1jeIZ8c
52jbjsVR8fqowo+4wZ3hIyVl4/rKveY4NmjX8MH87hqVNV0ZvCJI7AYMFKYwnz173J2vYZjncwle
JbLg5bxGEMzx8H5SIzCIQuUOxtM5C8OHCZaiuN/mKcWvvxNmQrSxmwWGhB04Rs3UoLvrbZQS72Nv
YBIb7EqygBMkMNCCOfJ80RgMZVdzaaZT1HHniolnlJ3PQpv30HZb2EFHBzeSmLJe/aOGf9CuUv5T
a52DUFXKfXZyy/oUrvpzXcvXcqZ3dHTeHSUBormyS8qpCDfAF3I/LjZLLFK2tjvd2N2iSCaJ2WEm
JvdpdQ+27InwcDsr/RhKextcbbxhsLht3PCxc+Hjyri/ZJ0ZNxXp9mWIju7iju2mtl67YZW5sb24
Z9IeHQOpgqBD3VAM+SK7reobGCGqBAad6SQVrtzhaIrXlZkXWqy5Js7RGet8iIasm/QzDO2QUvZ2
Pk0qDmGhKudd6fp7GyMDg4ZvZlHIdhTmqdbBxirjKfW6/tnjNEg9b8Lo8lgiwK70SFoNp083zitY
Wo8RR+FQbNEKgB9pPF/Kqcb2nH612CJ573nwvYoLDw6bq7AYnFeiSsPK3iNfhB2r92xagcPj0pdW
h7+sLL6ceN2THlkQhl/Ttl/fyqJ7nley7TG5ba1Tp9BjF2kcq691KDHzTOYYcHac9W7/RG33Fbg2
lxIggyAwDh7i9RS6C0lHd7jRun40wFNUBMdw6eBTQAltXzbms0MpVVmym6ULDQBd4A0Uxdl36E1J
m2yFUTL4wDfjqq/G1z7UldxpE8bNW9/3sIoWjU4qyj4g+FQl9SCHxAgEjDiCl1tNd33P7pw6PJE5
IKeJuA9SEnBZG5Y6q7lbS/c36FjIkhfsqcqFGblyHwKwjJK6l2+29Q6QJNlRrlWiq/aOd+vWaRDp
w/ouoOEfINU5svklLeIJNsuxLXLawULdqABO3ajWSDSHiQGnJMFzn1XdDUnb2hJWlN4uGDCHVMCE
Hl661KtbXFC9vukRXYWpdoKD1AmH3RQdslukE8EG7aU/xOd/pKPu3XjZQh5pBxj7XmhGz5UnT62c
MyuDrGmdzFlg0oykExJzBrPDa2M3I+0eRBTferRcc7edt6rQ/i5ATbcR83x2DXxgS0FuXek3Se30
O5dFbyLukPeBDpPYGakDIWLjOHY7tJJvhrA7abdnp0jSJ6/zg8RM8qJ88ukPxGTuonZVyHMVlcda
uOJpbiuMqkIT1tNR+aTbICsqZyf74qN1+2kHXFMn8QoL3KXGC8NVUGcQCsWghVh3QBtXlAzeCxr7
+xWz2aCcFdVGc7XzRvs+2enKLmA0HbvxrnX6O6+CY+4kH5GW3E8j+fJK9uWaxkDL172B6ehBNOLJ
JSbeuATwEPddcw/q9h6DXLk/jDy1Bkluo3mYUTvuda93gYW8Zdzes6jbOqI7tbPeDUENLXOJbw4T
6AxMWZ5bV8KDvr5XlTduWVO5X4g1t7P1gGlMxd56dYBuw1qn0LIymzpwt2BCfETSR9EB5c4STmJg
x++X1mz73kI/WCLSiC5Kbd2mQJPLZGncs9DDIyv7F7QCH/qVvcISQyXTxMsk5PK67BFzlVnUlveG
EHuD373NVk/cSwchBrBGnWrX2U7BAhtP2SMlMXbD2sLZLlX1bJZZwhSdfFld+6dGwLWPFbVJ3cH5
spDcSYZSfnZVjfqCbUFDf6HBnJXQzZLGP1iDrI/O6Wj9nUWtgzs6vGOGpOGgDxjpzGDFnEeBzkP7
2HUKBtdP3nV4jNhMRb9WWydlj1AIwOZSymEXKpN6pEutr1Lk86g32YG0MErs+yUhHL/6tbMrghXK
3Xfcc2/r5jcxPjzW4xpGyQ99cBeMR0wzbBV+UrDm4dikiw022DLX5iLG1JBz1I9B+zbqt9jds3k5
KM+kFG7mIWYsGqYyFslm449PA8DsEbJSQBu0uSwdnFOKfkmt+JxoC7Pw4GnSTVIsUNpbHuS0bMbp
NdLwrwmQP3VZXMxPq5V7QaGW0K55PdMdL+LLiki22LsSOVTTvoVIdVX8CnO9RCN57ut7FKmb0btU
KyT0q9/N4mV0RKz0fCBjKuGaZSIqcoMLrMSwC2ySL2AovLJogfU8yg5rIBkVOkm1xk+YeMAaFBlq
ZHMIGkOfjx/a6GxV4KakDFHh2DSyBsMyMUpM3e5m8A6GCk7c9OQOVX+OVHGcmq8A4Q2vB57TZVoi
b536MQ0t3IemGejqrT8/zuKi8eHk8sYxed+IR+h3J7Zr9nVpgZide7ASpxYF8xjCIXrOoj54Mt2H
Hqp0nXKy+MVzP4xb0zkbOw9ZDa+jTgFiumHOG5tPo4zziO1X26ZDcXaHd+Xs5xjRpbgto3cUpSWf
ktaKywJp96QzYl8MTUKWcb4bZKiSGn71zxYmsknfrP0Loc0jUQJYIEXEvUIVMLG+X1k4pHaInVsI
Qt3CuBv3/5wYya/gRX8bt1ndLhfihsWlswGYQNFw08JJPg5GaBt3KYaOfNEjE9IgWEF5MVzvYVgv
7JfFLzf3/XZaoNSL7w5y6FbNI67eX1HzK65xxqIoYwyKpjVDKsqS0CObUctL7JDLuJwb+EqjVH6B
hFYuOPytKnjSw0G7B/IxR4diQNzxrubzXtJhZKOcsBHC0DzFkXgpA/BPCU274L0L1tSy5rwW4p5H
5iTjKotj8iyJvZvX4M/EittJOlm5evABZGLedC49Q288r12agtg8AowVL6q3FH1n7MaCdp9as7Pr
nbiyYIvjDhJz2aC3JiQSRcCv3dwg6tLUNHarRb1Zx52Mx2Pvq0Nv69+rRCjra/F7AVAzrMCLug9O
XqGJuOXx9OgDbfPFoVP+NhpWLxEaQutkAwQYtNDifRm6P4NrNj0cGQoRnhBzU5eW4ylWQQYL0g38
59MlmNO4h3+1uxyrGRpDgYVyQ4U52bVCDOD51LUf1VptF/1aSO+hCOdzRQDRNM0fBljJhA3AUPya
HhC8BCjKA6c4CtzgcznlJSyrR0vnB7giJ5bbK978BPryA4j7L1EN2esFAw66AHOsiexLb8tby9WM
KfoRkQhqsrJ/9x3kMwHjv51Rfw6Ih2M/g7YCUDGo5Ru+2hempxJ4CyK96C+84h9qXudkWjCJH4Gy
GtK5QiLP98MYAdgcIVPpRL+Z/PSYk0/WeaoUeNtQ5FhRnUPzgyEjp/gxuHfNs5pf6fjHhaQm6ntx
cf3iNYY2EKDEJ9S/iSvpRQUQREF/Y3RugCP/AZZ6O9HbefmcPOckqv7JBZgQ0nfN5ucODO65DT+F
+bTLMya9ysTY8m4x9LmqEC6Z+CMqwK/xxDpAVFXa1I9LfB8o+wZOO0YARv92pOEbbT5c2z4GEw7a
PADldhYqE9PWCdMvkYkRiMfgflir2y6OP+PoUkXsixeUpxiy5QkFyh3Wz61qUS6NQIEZtFaiwTxA
ovfsltA+CsatP+BHxo73KYf2ggN0RLM29eo/tJJ1Eqj2SY6oYUddg+2HrLuXj2uvHmKnuHdGex8C
hSJIoL2oBSgQAvwLY/7AsFEqpEZ2QVY6FM5hjk2qIYQ8T2Vqu/bQS3lk1fTFItRaoEW2hU0NUFMg
p+G5BUZXQup3bK/YXZyUq35ddaRwggUqlgaWdmN029Vm49slhU0qT9y6uCP+8puA95tMa3GrEL84
gTrQuhUUptUBycp+PS/cuS1X8RjHy1cj+jrhrN7YwUAHM36E49R9K8xHXdTY4jOS1q7AIcLLW58V
i3ZOidZBS6dd5zV3Mlrwv4fyTzv6B2QUOnEQSVKghjgjHvvEUPj96lWP1L/0zR8YXG+GBh27a7OP
o95ohZ9QK3OuASZ70TP87UJkKeoJN34aaphBW5OAAIl93c3HKrrEgM1XOifI4qZ0EVWTGj6IxJfP
BUhXApWER80bhL03i42/otHkvctuwdHaNiPJkJFsLUIZHMw3raB51dIXwegWghDY8MhMAmCRk9pD
3A2xXqW1jLdybDJWiS/tYMQCg0qAuwHs0nylLRBKhmJicjHUIfpf61T8Dnr2DlhwWw/YznWz5LDP
PAz1zFGy4oKca35T9zSvRWnz0DdIV8VlkNcJKGXZtvShlV1O2zAWeU9YnAC/34ea59Ec5GEcHQbb
3OrVT4a1u4mkzI0WabvaTRSvl6X17zDsmK2NIDmVgPydYMc874mg+MN1Xe1qE4ubyJkuY6D2rpCo
YcyjGOSbg+Qu6XwMRjpcQHOtwwUa0GOt4afgzneTXQ5tQ65o+PLmeBLVOj4LGYIHrtYT9d0j1j3r
DoMAS+Q81bzaCGuRt6KxtyzPXFfVAy1ZdTBxc6Y9x63nDFumZO420dmR3QEXzC4aokPdVxsSjHf6
+n+7AalfJ/yPRlOgHma4qyYxcrhruKfAr7bDwPJ2dHOCtvFMIJyqaE5cJy1XDr1ReSt09VHqkG2g
9YxvKbDhoIfsZLO7vAizPiqotB+rkvXbcmL6NuoANThsLhMl5FvQaD/Xrr2riKVHBzTCvB4aeEy0
MNFsg2Y5SrUsqaZxnNp2+o1Kpz8t7vQeIWPOawv9c94B3ETPKDF13+TLqAAt0kbvfD0sQIvRp2yr
kmfLjMwA5c/FiTrYrHlW5JxV89YDaXZfTHEJ+5vAORJ//ehWz0tjHqCbP4DfEdqo3BYrU6ijwcub
DXAW3lv3Fu2z4tYBcrfDrdjfzVFwF6GptS/AXt1D3G7dG7+E5+5a0jQeDAo4g24i0+MeEhPrniKM
LQlXmIfSUf3ZDHG/CfzilruoZR27boeOVUBGUHQzj3W33Wo/5xY9TdhNPRMbXXE6n6XMreesCmqd
23KazuPUP4V8RdcnWnETdmK+4dA0y6nnVEh/HGB+cjlwtG4ROaBk01zJOar2vS0m+MYn0Mm/dBVC
gSgs+b4m6HEiMhhUjbxBTumaK9Lp+hKtnFWdo9rXx1mQ9sjaSCCvjICGTlBeQUd5Rb9IgXdaxOUD
morBjTaO+LS1KS+zy5Erqh6ZqYjqOaEMBo1RxDJOLHwbdTDDNb65W4sOmUosTAa5HY2OovCySLnX
Vi3abcptTrzyniar7juJnoJfzQ8hxY9z5dhva3hUfI2TsB9SrLBQWiOcnaYpkg4a6JhNnGB8qQF8
Fp4KN2RdekymhSTO63K9UeXanmWEnRQ3C+Rk8Gtt11BIGLA0AM8jWcpLsMxQkmiglozExI/PUeFE
L31JcHkWrJ1gJN327uPoKezJlYCrIzQcbwUO1SBjkmGWFS8WGeYDw4m5s7ILfjG6mn1R11CdJXDl
Q+/iTbpxd/C57W+jeIi3XcmaA1PxgHg+qzL3PZdd2qg6LwX8KWDKnpc+ZuBQiqlEhS66hOi8ufUw
IkdDjw3Y0nwZJYVUyhggZ27aleZKBBCvwRWbMQ8gECsEbskWxCVt+ns9y+IQQo3i1E7jfG3l6mPJ
ZgUj5Ci6GUYJKDWU7tlRQAiasSVQsHe5d4OBUPa79jqTjeH8MZlJgy4V9Cik4M/Tlfx1lZ1MtBgB
ywL22UBFHQF/bT7DgQSvEEGPjtYl9b1XAoK0aEIfLXZ93gK4fGn92OzIUr2UIegGG5ylApC+Vhhe
6scXQ2sCNHhp6k2FLq6f+dgS6KEUy8WURbwN4hVEf3ell6kCdQY0iP7BFAxSxqusd2LtTYOevIcK
flD18qocVb2RSNzoakK+zeGCkCw+h1kjGgnoH7rFzh8wytRShMyqHt8tB1eCYudnk/WQfC7tRYyC
3MDQ/A7gzVF7uO9JpeALOqEQdab6sabFXTBgcGgoHuQyv2Lvp0s8y10hGIpstDQqIXZsQhkvu+vE
84Cef4tzn3ARP9UEQnYQ1N3bMMjaAihnVG2oGi/jys9iNd2ha650RWTAI9I+ieIGP+WgKXuhCz1E
A0NjC7qccFVo3N1Ie9SfpHgLvPgZ1GSd8kg/BZqgHSz5sQzLo4kAX9iy3FUTe1mLNVNet+ukPhjg
L9RxMrUWQDt07yey4gh90WRe5sE5RLKOwXOhp2mkgOwYDCRcM+8xNw4oaCAHtBZv5w78AO6C7BB5
WBziaOOmWUKT1T4eAEHvbXBcvMVynLdhWy4nh4oXAMUZkkqMusQWbbmhODVB5dwJf1KbEDzE5DoR
o1QLylzVseHM0RPeNn5gnIQTXC8jxyyxGw7jxmkjlfI1fO1qQBqkDMZDtTB4NtfIDAqJ2q+yv+i4
nDBbduANf3cAb9ZySXv01ymMLufxNE3kRvB7V9gjoY8lghlYyu/OFL+sEOVO28F/Mnq9i+PpZuiG
Y4tE0WnvytKiN+q/hmT5iDmIAL7KPfFKnSi3lclnfGYM9oBSEJPTHIR5O1TJ5NuMgDdUzycXxVyP
FnMEOecCjVtQKZznkYktul4budanGliOiqPbtWG3cYfEwh2Z3VTA4Qfy0XqVTMbyQU+e2izX6BER
dwci/CZqw6ySf2J8eHTdvMyLZIpe6UaM63Zs543DIN6iAfaLYhu1z53hmx6DvgrptkWqTT3485lo
B4clFEIU4dvZS8BuO0j1sIRHUZ8RF+qaeoq/lkg+0KaCOi2Vx9A0Wckwr04pPBTBBVBd3aFxBBmf
qxVeTEp5Rqh78cPXkRqWsACAf1O/ukL8ArOAp7rAFVh9jvI1BMStzvBtk4mM7DNqVTiVJnGJ6gGE
TbYM4DGEsPOeHMylxmj3jwmJX0vvGYX0eXWhOD6hzxc5aRFOz6ov56zre1RS0TNkmLaerKC2Zdt9
11eJ6W2DePtip+kzKOieu2xOoupo0WUjHD8pxI1GepIzCpAzDg5au2dd8xTqOPdmQsM1bnZxHX5p
/8NBpJEtBiWRJeNQpqrYwqtws4ZLnXeL/VU74X1XDGu6zE/whkBnAJwUym8j3aZujUaNkveR5Otx
dE19ohXKibJz1hunjYMbS7qtDyMAtPO+Fp+azVoCQpzbxksq3zkBV/8k1ULTAW99t6I5G3IYmRsy
d8eCkyivuRzzKQT60RvyTtf+VpcF0he6onndOsD3VxCLUL6nxEH3c62Kae8YF+cE+Jzfl++S0RPo
TiDOhjlKbdwMBTpCy7zcdQ0m5uLmMRgWBOv+nglWgo/QnbyxMymn8IKw7YeWDVr4oGT34XILZMBJ
nCo+FYbAtsGLXiJ1De3TW6uCnWXo8fNqJolehvJCdB08soHPv8BWmx4CMT9rgXqnhGVMMoEvs5/J
AHs6jVSnbYZjH7Y2Cccr1TZqsMEVDrkZgOhN9wXVZ/Cp5oNpxks5oL9xzdghTfuAfgzgJTqjs+0g
/UwUn8Dn1nejDvcQ5IAPdiPA9RleMbaQ+xI6A9rb+sabX7xg0B8NR62iOnFXKRjNx+vgRKgRl+hg
fNz6pJzOAgQ8II7BwV0Q4At9YagMEb0Y9iJ2PzEtEDJoyWYdwuakqxqll4jlW93MZifipj+5TDMM
QYrTAIF9CZemYxn7j0w1EohLiCx07BMi62bn6QBmhwuLtyyMrrJgBtwK3zgA1p18LVx0OOdt1BSA
bkX4gCJ8Ab20q2DS578HBH0CXvplFnKGjqeOxUaxxkuLLpoygX5qlZDQuulUq/5MkTntlIt0IZm9
APEqXABbRB0YCsqBHCKb/BuUf3PilwHyGpDNkFLD3YWobPSXY+0MD6DMnKth7pOon36Roi9vxmG5
rAXataoMHxhIrbcCksO3q0KPvHRDsClA6UL7Zsws4y+Qpc+KZsgRET9RegJELqZnHgOY5/JD09pk
qgbOOoPtBUE2+17PUZSGSMkyzxFqa0o05JoxugMrJwbQUXSJtyzHTnknuc45K8sm94JwShwqDehT
Dbg8TgDfQ8CUcflZ1xwT3kTGqVMC/zDeCBC+bf10hsBKLkvzyEh9N8XTL+6VWevpbcgqN4XMIsnm
lU+bqUGgjfzxcZoEHm/iZuM1jtloz1woLfZ+bE2uG5/nHAfnFInyV4lx3sR3eJjTEuXE4BZgevVj
kEIR4oko+7ufw3MT29+6jSdUnNCoqEac6alhJBFWxQlsuqEx5Q/h1vQhB1ok4b884KIAneKFNLiY
NTHvYhFPo8TyMVpqmZrjAwTtINoJF8e70W/BowfNMAGtE3ryyv0VKZSd/XUobw3OUT/cMeV0N1yG
cToYQAQECTP+8S/Q9d4hJffUL563k350nFrzUANtSTVrB7Ty7RHEvT1orUd31vtmbE6uKk9e3U95
W0RdtlJdZesEoBS05xsKSyakGeWrFlymtgKLkBjIIowLaFfUf1uG9hHCD3/ArxuQBMfAjYbPZW51
e2ymXlG5iWXI4zv80HX2wZ+u/WoBYqLRsT8P2nGQGRAH0C8oIciuQvJVYzoUxcf/QDGnJqMMPLRf
XXXxPXuPvts7adG399zgcXHD9rZyujufRs9I2EjWMBAiG9MBpbR1hJ4VGL2j04mTbpyj28Mzmq0A
5ho3vlkw9MGd9oqXwoEA+fWmbIdLz9ELadGWQPAcf5Paa5KS94igrfwNb6oj3i+6pCU9CL2UKTp5
n71wSlxgg5tx4NIpD838FhaqRQJct1yn2LEIbn/n1/9EX/428sBaUPjqGQMJTgXyqwupFPUAPfkf
hjuu1PG/kaS/jT3oHv6jpkALvQY1rcY2Xuq70EWhDyeFeNeCPvPfPdW3EYhh7B2qriMQoK8lGl2W
QjZpAdz0v1vm+nL/NZzQdnXoAxzDgAyUeRrccCtYt9H05++r/MRm/zYCQbXV4diDzR7797Y+d0xu
eHTfD8vmv1vn2wBEYyPCY3J9aeg5MVUDdA5T0jyCc/LDe/tH5Olv++HbqEEP8gobbI+J06i8JUOT
zqTddkPTIYtGkUUCeu/BhXeV633Vjb+DaMkROn+189BuYNuXgZyFzKzbgqt+mntYnMztQ9soaNNE
T39/KT+dj2/TCmQuyxFudTjgKNpRJkMOskhC8Bb/vswP3/i7+NZM+OC2LnZSi54BQTpbg9QJ1X/x
06v/4Xn++TL/2rJu0C5MuXieCtPLq282Bv20Vj7//XF+WuVbVOl6C2oe2hEwfQVDSP2e4zonbfBf
vrRvUSWQINd7EV5aUVwKc5nIADHsr9J+/P1h/vMY3P+d8GDfgslVFC1sLJaJS3Ts0IP2KvC5hi8Z
kVSa5YeH+udT/+VsfNfhcgWajf71qcgBPRjHfXYDpKt+gKwW6r/whNkO2YI/ooW2xi0chX5TYBX/
WGD9pHr/0678Fnlc6VWQmMVm6cD7KXyxsesZ4w+JED9dQz+t9C322EL3ZXwdaqbW3/Qhqik2pChD
MEDw+Pev+dNK30JP2zqsd68HOgSf2QPJ2jE8C+DdZMQPX/KnffMtdFSQ2RiL6wQ1aIapg2ep3I8O
37IkD9VPe/SHA+d+GzwGH9H1A4GnwgRXEl9TDXl/ZaL8/d39tMq3EU2vKzxAN3iiwMIzm8uk1H26
8p/EhX74RO636OEvlZbzVT2LoF1dNc8gDCdLeyx/Uun6aZ1v8QOsALqEMR6nowcrXsPFJn5bgj/2
kxThTwt9iyDA0yplr+nI5N8vDkCKSAB5ABua1D8MIf+w5/4ZcvxXeI+6cQ2nEI9kKzCa4l3j/Fn9
15Jf5vUHD4IfUjr3+sz/Wqmq6kmEPj6SjAtMdt35/lfBHiTIHu4AicL+5e9b7z8+GHCmCOrgSNH/
0Un/13JD4McQw7iKedIyh20NCpAuURB0iHUAVur/Jkj8v9W+X8dAk6Z5Ihh/HBe+WYdHPraZRx6a
6Id1fniq77exr+Jqqks8FVOAMcDM7uZ9QQJoBkLanXebv7/D/3h8//VU385VwDrdOddiJRb3XnUR
KE0N+l//3SLfDpXfKxOsIDdA0OGPAxTApUAAQZz8+yrXE/P/XZL/epTr3/9rOyzVbCoUpphxLv1H
Zy52nZ1/+DY/va3r3/9rCa8ZWur0WKLRX9IFhBWhqRf+l4t8O0W07pxCNVgk0L/XXoBWtQWD6IeX
9R/Dz79e1nUX/utJWg54do3wSWyE+U9YWmMgIPk/pF3Xcty6sv0iVjGC4CvjzChHW35h2bLNnDO/
/i5on9oaQbzEOfbLDjVVajbQ6AY6rLXGDSopx/1tEa0ZF1yzCmOecYJzM6HZx0B3HYNjCus/ASo2
zhTiI+s0oDbHcKuN9bZb79TkRxNf0PHXvjICG+NjqtqjCq6yi1hCHrvwmzaL4AYE+6Lx4RSVnLQj
2BfJeh1GauvVN5bvRvVNcCZFgriDX6TonDULuJmaPPcTJvcqVG4OcUj/bvs17uwXmJJvlbdTSZ+m
+IEAGH2oGoE1C2xM444+eq47zB/hyMw6ciQpqpMRrlbWnwCLndkYH0k7kmVSzjDYW9w+ZAyJReNk
Z/HL39kYd/4xXdtnLSNiVZbn0GjtBoMh+xJEe88d/nZCLgRFYDzFUPJYDJRguh+tcpCRONwXJIhl
Gnf2lXAm0TRBEKrY9HeDNjAM3ZU5SGIGwaKJLIA7/gaQlulqQdKKLtU0BvKC6g54l+3rI1g4Hv2k
N+q2NFHDR6vAa4IJ2CUJSJU6cykJBAnU0Tk3gOYEsMyYsDRl+TLXYL+joDUWwmGL1OF8QBJRHcUi
SCmN2JlQ0Jy6FwBi2Wai/aU+nBewJDSkqgyvOu1T14gxXoAUg95IAj8gUojzAygNderAkKRRd22r
q1LBfF11N9PnvzMDtntnwRNjA+mYMLzJTvpClwKzRbdpg7YUIZuKSB/2+5mg0gT+zcowl4z1t5ai
SUd57vuntVr+ziHwSMtofZ6WNIMcdCBjjviriiugorzo2vKXdsA5BFCfZRlhsHJN+DAYmAvD8KMV
JwIpomXjnIFUyv9xBqG5uHr23Ci/ZYz8pMIrp+CY8jjLQ68qlcRcdRn+aLD7iHR2jgbtvzI3HmcZ
8Agq+oYhBfPTdVbbVvk6oRFW7iaBIJE6nD8w6tUsUg27owP/uBq+qXPs5tHDvjYiIdpHm46iDkXT
CGdUUUa3RXq3kX9lPfH/TgrnCUrZmKdygCo9KlpGSNxVvgnbv/Q3BucIgJU5FuWEnVnQ+bxqlVM3
r2VzoaPVbF8dZrE7bxuDcwRNWcvrauFaaNR3bfGUp71n6o2TqCAZb1Atzy4wPit4zYs2irslAE/E
AlYAlKuAvdXmL40F9kkqerVtXhE0TGcQjKKZBuUi3VhOGIYZmTkYP/VWP80rVJrvu6715mw47i/j
pkpnwjgDL2tDXfoaKnUNGnIrNCvhTdJZ9E+M70wMZ+LKpFESMjEhmqxN8hymld9kL/u6bDq5MyGc
hUcaGJ7NhelCryMQIaP2WiiYUPojlw32PYPxqhJZ50wPKHlZMrOrSNmljsxm9tXVBsCpwMLfkP0+
mfiZHM7cTCPJkGMpAWN4XCsbrWrRoQtCN3FSw1/cypeO5p9EvTOJXDCKSRXppGFvLfSx5k8W3qSd
dBUBJWF/p96QBPdU4+JRV5EsTRj5I2O/aubvzSk6mV58bawOZsPBWmhHQir37XP177bxoSnp4kYH
Bgned8iazxjTBpCEnbYLuqVuF+VpX8Ptc/UujDvEKJlrmRYDvyvXng2MxPSYZEhf/04Gd3bR/1L+
A5O3Sic9TtBLAESFuPD2pWyfqndNuKPbR6hGlxUe+FZKkcIc8DRCJyO51lFQ2ZckWjPu/MplnUVj
j/M7tImvs3mlLOtulkW+35cj0oh9x9kdsllGCT4WhpAaALjqThSTbWvyU1VaZ1+QyOI4R9GXmQHg
Kna3m78RCXM1A0UD7JeC3mvoRt6X9QbXtnOkDM5bFFaZZGaNs0uU6kLHmE0ot76ZSVdpnWC/wpcs
7IKyNp8AoiMKxiJFOb+RYRRM1dmtvMp/j/UNBVJOOn8Lu2Ms5GNnf2pPTc5zzBUAAUztzXNor/HP
+nLx0KZ5kq6hsD99je+tEz3kd9GDiEVPYJ2EKx6ZRk1GvYJ1Jqh+VBg5S9H+CgpEwT6KxHCOg4LK
tJJYumtqK3ipu57UGEX5oxrVu6Mn6scj0Ctavaywe9eQq1MBYK2aaJcrkBn2jVJw0gjnO+ZpAPTO
BDFR85y2J7P7nep3KoZC9sWI1oxzHNWIwh5hr3bwXzgx+d6hKy/pBLcLkRD2+5nXGOo868IKG5NQ
CmiTPAAWGjB14uO+LqIl43zGatB0alirUYwJ1gFw6YXxowdGF3pH/04Q5y/yEICMEmOiKLTHFShE
K73OAAm3oh9rX5Bo4TjngN5ZK29TCFJAfzIAmKNrDYx2iQrJIjG8Y8AAbF+wkkqU4FJBvijl6kzz
731dBLtjck6gI+tcJ4D8wj02QZEAwAX0u6Y/GqkosSoSxLkBSVcWRWXQomOCqU6M4arxk4WOXDUU
0eGww7HjUE3OFcxprKQ5yxApgBox1/SC9trX/VUTbI3JuQEdIKMpkASRTInXC9WKPbRxHkDCc78v
RhCFTM4NjPmghiqL64P+NWlTYMQVAD3MXL38Bly4v7NqnvW5DBetkBpc8DBhbqcJZtLQU5Akurev
k8gO2O9nXifRpdaKGHNHb8yu3j0zCJvFfJWNPwGDfQ8IJucNFhNAcWjHRR4X3TLqdKX1OZjFjp2I
UEq0R5wzKOUhX6YSdDGG8UMfb9ryJVIPQ8wwLv6ocHSmEucQtKYYEH4YUu8ELtX5Fp30jorW2oS0
7l9tEuW9whwpEzqx0S2j6F4xP8rkB7EKTM8vgngqWL1PqYFmHPUWQxFuklwB4Mcehx44fj+m7KnL
/6gO/r58lPMLlLTmmrAMaJJiRLT/hneA3c6P+ysnUojzDJmMBNtbJ4Yl+cAxCgrABBbEs7TkmKv+
vqzto0Qo+G81C5VPzvTmemj6hHEGLSN4vmdcSEJ31C9StBPvC9p2d++COMNra8yRtgSGly1osQZI
HNCvnbBuBa5BIIZvv8gxfxsCfxsBb0QH6jq45lK7sIO/04bvviDFIJkxgZgFg0UN4GgHVBLrUURN
vLk7hi4TSmQKaC3OAcl50QPXGZ0yJjq5F3JN5N9Uv1Tbhz/YmzMxnBHEA23TcYA2KsYfC+NLqc4O
xi4FayZShrMABB6JDug9dKP6elYA5pV4enOjAUBqXxuBHN7xzGRVpYI1I5vFi7a+WgCWB86YLS2R
wPGwD/50SXhfNt7xzE2RtTmQsV2N9F6XAm8EPb4Aw5kCYHOgPRmwXrVgDTfN+0yk+jHyzUCzozGL
fGzUu4Mwa9Qx81cINBOJ4TxQiFk0fR1iZPg1gAJi5MhtcMdCAas87O/VG7XF3hpy1xPaW0Wj9ywl
dOxW9C98j8tvpYv5GRDNg6wCfdPeP4kvUbVEpCL7/ewOscgpemVZ23Q8yC9AYj4WUn8V66NgJdnR
2dOPGeuZGCttMVDVYSUxOKn7wKrrL1TMmjwVIwmPMTD6ThrGow69PNeipWWbtCeacx4d8uVN2kQs
c2QvHnEijTyjB9gZXjExhgFR8iy5olypaFU5T9LGLSBtIsjEfOJ8i7Eq4s9JNt90UysqsjPL4NUj
FuC4NDSoWirPZYKfkmoBRZirDtQ1c8XTQ0FlYzPXTMBQCVpZ2TLhgj9unoy5IMxKRDJyzYpv+OCy
cU0vupwd3S9881byBYeBnV5eJVNRFVXTZfDd8w6lo5KC4lq4IgGs+LoDSOLCBnDqmzhGbCKwzS3/
dS6OcyZ9q8slJlExOhgAKDkYD1oAelHfPO6rJRLDOZNKWQc9y63VLeI79BljlrPBJMYPpbol9D4B
rFrcCxlhtuzwXDXOrZh0jGejk1Zwp0aH8aa6WjCjn9uyX3rLAfD2v9OgvBKt59tl6fP+YUoLFomZ
S57QwVAnPTFaoIZODrBu3c4hqVs8oVPPppfWXWsDU+2iO0g+pY+aeSkUvxX40OSKGi8xVUPjzScj
tBrlylixn8uz4de+cghv20PnTz5mUE9jEJ/yQPuTkHQulbOiWjYbvZa11Z3bxiUUY1m4TQ4o2u5b
0edULq5BAHuzwC9haBho5Q6juWqAPBybGYcxDKpT5RTO4NfXfSBi6RNKYgZ95rNpX/YTlSBJqSz6
0g6U+pifRo+IYgJ9S0H16ZBlVn0El1/qzYu0XqvV3Pze1/fTZjJ1TdzKTRkNypRw6q5NGHeaJINE
wgJrX9JV341Se6FRBrqmogr2hX16cXDCOI0xmgxOi1aZXRWAcBngx0swGaivGAYHFqkpEPY55jNp
VFVMTQb/r8ozn6f6nEixBWmTQw2AVQIoz7YA8VV4LO6PXgKQlcgB6qew2vXGPvbhhHKiOUWtQSUS
sMNmED4233VvPrwCrecVaGqOuLT2uZ73URjfBVqHOQhMasB4hN9ogKnO68aJ/cTBmwQzOBBZOiIX
8MnVchK5BJnVTDpwAqGeHrRHEGAEWgBgqIPwhHwKVJwc7swvsVkkyPqyHZSd/rHEZNEAH7O4gB53
jNt941Q2rfPdXvjeUPCCLDXe9zOceX8J4LPhvjKd3JW83p5cQC65gJLr3PCiFbqCT2GE6WmpOpUt
omiayuup9+ls1hqQOmY1UPMO0L2yAzA/gYJbYpgI3DA0BH6Ds8qimAGRQdIFVgmnA3K2Q+GFxxFH
QVMDTG+5hoPa371A6tYmUgB0EWoaICwjnLF0oLpB2gSEnZ1H1gMro0sehrR+y4ld3yP/dBDIY3+P
P3uUXW10RCcKPHLOrUaZMvY0WTAV0aAoK/V6/ohxc9PVJaiutJHktRKQKYpEqj0pKfKnJcSsdIee
QNFT9NPdke2rqVBiKArVVD5QR4DPoqEKi1KAdFkY0wWsQHC52hbx7r850wGHQ2ia0gosXNDWFvJ6
UwPP5A9W9DxGcDcrE3Bt4BaGGhlpx4Oe9vmhS7oZHeHreJmAN+Jlgl8/AbGkCJAHxmBoIgGoNxms
9Mtffgp34eo7eS7A2Dy7C64+q6vY0Uk9mkHplYFx3JcliozsNJ2FZ6K30tytiIxyoz/UYIqBlQTA
tXKk/n/N/76Zyfsesi85kxStjJ+rwh5ORh072dp8HTsJeE4NriCAkttXS2QwzAueCVPHTGl1DIyi
CZp8swBV0KWihMWWI4WHQYcOASuBRjh9UkkZBkuRZpcCSu65IdHoGN363WwU6ag3WnRqJF3+A7UA
yyWrssGSf3wv9KAoi1VaOPVZSACMnvtVL5Dwdlo/OZYzEZwjqwo41S7MEH1OyaH4Fru9Da40Z72q
gzjY36TNmH6uDnestR5oXAWTlQEO1UPZzgbJTeWApc9uwEfhgMJLGNW3hRoytVSQ7BmGaX00DWCJ
WAPIJxa3d4EL6heAiSfoeept3bLZUzRMHanyRVGe+eNPy/oulc+jEXBnytmInUvUG8V6SVAzANGD
BUxDYIJUvb+/sm+z0HviuF2MhwRw/w2UBAKwcmMOgJrxw6vkmk5ueEeNi/zYHnUvdYFweVkAZgDo
PTXa5tLD7BlO5otIHTdj8pn23EaPmdoU4JVC7J2+dugFqKKLJo7dfaW3zjxlYIBUt3AXNjiv2a1G
lZVgrnKlZTAvwwZQzFI1tf9zHgN+7FwM5zEnrVhzmS5wLd7qL57mJl4RWE7nMwfdXsVX+1pt3rLP
5XF+RmnUadFqEDPJJ/237mQeqoBArnMrUC0AGNQB5Nm+xG1TfV9Hznd2Sp6MzQIFAVgDCExADtaA
qwkN+dBXEbh0xwAEfQItRTK564wZIWevAATVJRG4Gjs6jScA14GuR9cmYityq2ro95YkH61GvWhH
RcI5j1CBkg6jzlC488BHE8x+cY/GdZyN6VZ+6D3ZJReSOzhlICqMv03Lfj6m/y413/Ez10CUnHVI
loP82F8211OgAnbY6+AJ/dAFo+ErZjaAlDTdtFf5lSJ6DDDb+SSfgEVM1jUKYDVOc32kemRV4BhI
j/2R4UQM6uQqB8ub4fJjEF0A+szQHcyTOS1A+B2RV1T2P8CUubomoKmkpZDxAXrQHxNvle2svTSW
301geYuPXOFypLhCx6DIckVOaTsS/Ku9KXNOkmgkNYxmAjKkC+aA30MwRKfMmR3V74OhcxLgogei
nK5IYc4TgnZkbCMmc1WBxjj9qvPrAoNA/Sg4UCI53G22y1cjXwrI6YGzmWVBI6PEyoB2Bbe6bfd0
toi8100XM5W0tx2cnmu/CnobB/a3irdr5FKBa/qcRGbO90wa53xlICjXlglp4J427uMXwB7YWdC5
dfO8eqB9E0tkG/L/HxHkjz5eFybNijRFh8TWJa1t+uuBuNI3hFG7cJeDyDyECnLOdyirBoBX2Ddy
tfrtI+bqXMCHAULUxqSLI7miys1m/uh8RTnPK1s0ldMYnpdlH8bwycQWEqTJSXeoC1dxDCf2BgC6
/O1Ocq7H6gqjRdMvc7qaPz9mXqXD5XqAj2PlAJDOIrv6uB/YNi8IhMqmqlHD1PmH6rRmAL7OkYDo
QAnsUmMEs2gLRK/e3ZeztYkmpQb8KtEVlFQ4r0b13hwny5igGwBDCSDxb8b4Okdip/V0f6pr3GyF
rnQjin0QynmzstAHGZw0k1vFIFs21kN9iWjmME9q1kjuKCqmWgF2/4sWN+RmRiWwdrrDvuab9zwT
ZSRdQ1+HonOb2lrIjcgVXpNd3j6o6W1bAt2Y3u0L2XRt70L41TWzHkzJOoQoVrVcxcDmU9Y7TLOU
h3GtBSYjUIgfAwN0nNqvgM91KQguGwkMKkBkHgRheNMuzxTiYsKY9u0s5xBiVi/UBEywsMNi+1VH
FaogU4RamMWFAwCXTcpIhtlFpA8D4xAev+h2iXy/qD61HQ/OJDFlz17eYTsMkgr8ZVxX85/VKXYL
R8cLMnkBmc6fpaDpmTQuHhhVqxZyDWl6EB2AH5r61AUlgB1fgKoGACUir8UO0adoQA3VUFVDxwuS
c88p0l+y+k+0y28Lbzy8ZkfV1w+RL8o+b1remSTOL4cKiXT0SyLfPXxve8AjTSGoGoRZL7bxewpx
J3YG5nHZs/DGqqRJZMfOfADUNlpPPfM3SzgtIsW2vCOSF/+uIX/ppXKZAt4YIY4laFGYdYGAjZkj
yWaXTiayENWemRKflUTZh9VHTMI3GPVxKRlK1P1zy+yC/jD58UEWumCRGO4ca/GgmVn+HzGl3x+Y
t/8vcr+be2ahsg3ibBXlLM40ejVV6pZdmv9ZwMSLH6x7kBe8lbYJoKsFVv8GGfBp/SwDk2iKSQDD
yYUWgO80Q6jgjlAaRnKQ0X1xnMggXytmR45jDbxckKE/ygMZHGkiyWkaDcBrLVV2AAXwdymc+uup
UZ+yNbrH1lu2tlTkumzRqD3VHWpGRQ32YCmV7WYgumOUphLQIXzGgyUD/C9wvitqSA7pwUdsKclr
skjxUc80kNBVza8+1QsvxryXu8yqfIprBLo0G5SDYQzyaT/0bB7Ks4XgdngiJdjLGrzXqKwuAKOt
FU8N9aCJQGq6L2kzJpxJYjZw5kbpEoegF0Ayw1KKO0Wvbnsw9e6L2CwFUQsVdmC6Io+pcjLKqcIg
/QAZce6zPHPnaIf4oUD+bfw9ucRvLtmdOvZEd7+NmwqxZLB8MxNWZItz2mAwKcwBzBWubpov2eTn
TfptoXhwAVfVlcH2Y2SiJ/7Wxp2L5G7xtUXzLmZxolhsVs4rfbD4pN7rgutmH1iudFkLn3pbW3gu
k4sVVpcXdbtCTZSZHSn/lUWpL9hBZm/8wQTOJir5sm4Q3K0+WkkmY8iBLCZ2EGSPbvtY+5GXODTz
jcVGuAhEZafNnTuTxzmCCbQn69TT2TWKMQPErhRfSrJUPed50642oKVByzXNSuiNWTMK9nBjOU1q
ocSGepelyHw7PIqkkhYNOl5ebfXU0e4GkLn/Mz6uLkOGoasUq8lusR/XM1eSOjRyyBgGNHhUw8Fa
wBswgJE2qa/rGbQBofZLsIfsb+7tIedT5hk0HXTEHgK/3o+Jl3mxzwr3TRyA7dOdhJ1Km1c0LCRR
sJiaavEl4HgsQy0xDVYC1vzSVS5C13JA/3XUD5Y7Cy63W7f1c2FsW88cWbmYEtCjIUxKzYtpJk4a
PbZt6xRFJzgN7Dx9Wki8OwwDpRE8vDjjXMYh1moVBZkC7eRSXPlZpkeOFqYvaqE4jFNyf+dE8riN
Q9puQrOJBZYSZXpswSFpx11BAbWlIbFTg9wxF5XQNq/x2K9/VeTss8saVdJ1VnPS4gMwLE9FoJWg
iBp+VGHshJEGxhxvilWG03/Y13ZzH89Ec/sYr6kCTgEc/Vz6FnW3CairluYlzAV5q23j1BgwAara
CABccLB6cO0Z6Jl2tRvrJjmgeo/3QwOuSRe0II4o37IZF86kMa3PrHOSoqgmMSqtstXTax2+1C7m
qj1YQ60F+wu4KQqlO/SyaQQpI85Xt/pQZmmI7INefEnGRwv/XO73Rbw15H86ArigEfSrgT3pLdlz
pk5BFrXRMrwke2Q0de0UXuFfHqseS0/ggjZjR3OoXzyyFogKvLORLVrQzds92kj//QRuRSVtYujs
+IT4WB7B3MA65y5Yp87oAbVHHJI27fJMHhdlQQOAjBmFvNZ6quMGJEi6ncoGWPQ0d391tzcQ9FgW
dhC3bs4yO7Cxqe0AW7FGFCm7VLlJq8qJF8wc7gvavJhZ+rskbg3DMc3HnLWr9S4NVhcRwY1Dt0BT
V3TAAKX1rTniMAQxSIbDgybqQfzceYkk67l4bkkbowa7GesJQC9LUD6C0LPwmiALppdXc3QXP0S7
VXw3aYc7UUV4I8Z/kMy9bKY+AitqzJq86jRQGuNmsWCjgtVlfvnzIXlfXf7JqyNNVQFyFuppvnG5
HgzZiS4XX0M3qwEut0eBvG0L/VeexR38UCtUKrHGkrds4NXoRofchwUxWrAKdWf0JF22IA29Eb3b
NgscaJ+1THQHKgT3w4/erQfBYNlm8NkgIEJR21ZxuUgiJ4ZQM1C8QXL/ixTJprpnQrkwDBbtcsxV
hMU4vKqPtX+sHMuRB9vOjiWyrijrp564rL8ZjM+kcsG4WSPNzEOCYNwALiWqG0Bf1qgm1pfS2vrj
QJ4Eu8rW7pMVnQnkQvHYJBNyXVhbE8w1QWjS/ID0gwFGWoDi4jFbXFpzAn7rYpxXV53xzO2LNhS8
RzfOi4knBhBp0OEOmmnOJeXDPKJXKMMGL/lFCOL0pjZKwXnZcHsfZHDOKFnacpmZjDhXrpIWh0az
DmWqefsLumE2EAM4IlUHK5bFh65uCZU1DSOU1TW6HFWzVN24W7KfGoBBblew7owCgRtvGUzpaaaJ
YKmif41bO6sgElIQ/eS2gLBwVwDkJ8VBk8JXjKLFNh2m17YZv+0ruWGlJsHFG4kbKqP9mnM9NNEq
ywRJnZtk2Yw4RUG4oo3gSKdSO3/Rxzq8aLQ0CfalbvVgm3je40lDTUVBrfejH2jXTO9MPQFZbXM1
6Ot0ZRkXc6WCC6sDXbhKD2N7VLMUNJEipKmt65yJ1mRDRu6Zsva6j6LVZgW5JujEkKCNbzEBfqi/
dK6M9Ft8msTVsw3X/kEaFz8iadbD+h9pxXXpz4fxtDosXNUonYnc69bBOFeN20zknrTSGqBaAfq+
fLlcDTfsRFa6dZ86V4mPHrkhS4bWvy3g9MxU0t3OHVxM6qB+Yx1FuZktj3KmlMV5b3QEWMA8g7hW
vZ3zBImLzPyfMTvYK1smMh6fbEiWH8TsE0KyKokmd83UuzbFQEf+KBXkAGI+wU1qS5tzSZw9FJZa
rzGTlC4ANpi/RlEu8CJbRkAV1ULzq8WmSrn1Am8XqF97aQT3BQXvW/eUDdapknuBo98K5Tg8OkSB
iJS1rn08RxPArEDbie4MsJei8p0PJwz/eriT+SXG6TPAouJ9lAhH0LYaND7I5eJqGOdTJsuQ23mK
P32r7iW4Co8VwVfQNg9BvnoV6uDlq7Ceubl3ZxpzTmuNtSLvY+RiWGEaNK+SwsrvDYrTSNq1qftP
PVx0qDcd1vlCs886e0JZJTqZM2AguEDFkfGmDmqfvV5AKDdD0//ivrQVh84F8nEInp9aBCusGzZG
XFkPUnVSPYx2HRh/sGwPPnjx7PVX9pIJ2xI3ShYftpcL7mk6DcC4h3DW7bke2sPiE1/c6SnaSy4K
yH1XjKsJMdmU3cro7SzjWnRCtlWhmC8giOqfTmIlxxFdQ5lZarteJ3HsDOHDaCKs47rNekSSpnPH
6sIiwK66mcF3+HZkhIW7rdcb1vT9Q7gjM9UhKQxzmVytRynrlqKpUgVtLhD1MDe6wn8nzZWu30cG
cDZ81RVv6hs1DXc3/fAF3NGZW6BlgZUcxKXkoOng9fTA6eqA0vO++i7ZHUp80aX6Mjqyvzym9+bi
VNZNl14qDjNwUUTZjGDn68GdqLWS66ig2BjoC/J4tLMcMR3hJE6O6iLzWsIt2MqDfFgA7kzlWhWX
WgmRyMWBHn6AMRQTdZHtRN6/cdvcpvF9YYJSGO23UwW4f5A2O2gJRrOLKCOydbFFiZpQHY3ihsUn
tGjUYxAjVSbAuHTZhZTO4IHvVhM8t5htH+VYEeTJt+6YZ80nPK4w+mrI0Cjwm2tTrT8xNGxdd7Os
e1lv6aCBDIvva12tgkD7Nm/yyeTeW150LtKWbdQSDZAUuOctHn1W+gMmptDUXV0TZ/bXBCmE+ZA4
xTG7NRwAqZ56MCVpQXYrraA6dP5o2ui8HYZvRRlN7H+cYRmMMKvsoc6uMdp81IdKNN6/ad+WApRO
dM2jGsuH5kIbMRqTVZj3C5Jr1iCWBaMDxlovcv6blOUbXBK/1MioY44Ks9QoNHJLTcchl7UcDzKQ
iGV2D87SqzTK1aAmPf2azeNiE3OWrqehiY7AzgcnrTKrF2YX/2zTNfKiHOAxDWgoTtSKiNcbRX8A
r/iDgkyonxaWEtRJHAH4hcY3NYZwA2safyJFqt1atfYNz0HkYieQVugYb/TVdV6AZCAlaOEHyYih
AxE1rntT8UHo2aKlfiHBUOJnGuvwgWGDd7mF/21LUJ5Hw0gcsmpyMC165+StBraC4akhmD9XC/Mh
TsvZn6asOPZt+C3PUyTXm7Jxphj9sb2BkskitaUz9etLV0yqE4bjYGd1B7RmYBoBZGjt419pM/+o
u7g/lZ2mJfaoAdnfkEykr6PMnGwNiC2gHweNZeKoMVDdWiv7LjXg5dx/g21Fp/NN4x4LEujdwgKF
CZyPHsOErAVhOLaBqAFrK9CiQKCiNcA00H/FXRNbMMqNqYRjqEThEgytdjGhYVoQarfuvBjix+yZ
whq9LM6hl2GFS6GEp/qSq7ZqXFNAZAOkY3/Btq5F50I4F16txkqKOkZjyqB4qOcnwVqGPmZqYEaT
AaiOxi0iYPnsS91cvzPVuPtQHIWqtppQTVuvc/MuX+7+7u9zFyEEAkNuFPx9kpPDnB6TWTT5JNoc
zjusJGrCiGnQxk9a/tjXr0n2Bz2/DMXhXwPgjLlol5ioKPaimQzepbfZBZmg64oegMgvzu3tbwpq
3R+v5CFpGgD6QZxJAJEPaKVcjHGwFTXfVQLC9kcZXWihqXCCDHqln6Z71n2/BuSn4YER11+f8NR2
W984Em/fHrZy7WdLifLQR7mJnK4VoZArn5bViZ3uqb5pnvTUJi596IB/c2md+rvsIbqBkxORUG6H
rn83Upe5iyJwWvWpaCC91CdHMlR7aZ80NXJDwPtgyMNR+vyY10Mw56E91fQoE9XJpJf9Ndi3WBjV
xyVAY+IakRgnvUeirzplqIOLDoXIgjhnkqySpZfMYMHxZFcNKFGELZYiLTjPoaNuadIBIsz5y9o9
RGhdmkV0npsX+3Mr5dwHrpGlIXUQ0nnZ9XqZEdsAO5+THAw83vRbAw2JrNCGuYnGYSw2jw16E+O7
7iLyRbMroiXl/YxipnPBDFcHBjDyhoMuwj/cjwDIln60iyHUKzCkQkIyP1aKEeR1dWirZznTL2P1
YgpJsG+HorP4lkY9e/rHEhBqMmaI2sP6tXtOb8djf6McYjf8qQEN/bhc9gSwIz2GYtCRfxRIZ2ft
07Xu/SzymaRmJFoRaVAXtVvqrG7pRqccKOUBK/fRCwzAiF4mApN9S4Wc6wvQtSxmEvVedWLWXwq8
WVP0HhFJ4XxMbi3ZMC2Q0sk3avqKLpBEEcHzvmEH7C0e50Nws9KlgVljRh2A01y1bj3aGCRzKsDG
2GuFIQodgDXhBWozd1KQe/UVGjRcwRZuq6phLheT8Iops9/PFpSsmUmkZH5L5fSK4kT3HV7b7MU5
r2ib/JEMARuoELeabWatUOn7VzLnfaRxjqrcmiaEr8jw2yM6IhGTy/Q4ez3kibJk29HyXRznhzRl
1CNFhaJWMv/Sy6Jw1mb9WkygxejnmVwaUeMJ1pYFws87/C6S8zfqvMgz6OLR/nWl+OwxOdqdy5L7
qGd6ouTjxkZSWUFnHWomKKzxHYqKPIIo1MLjsaAGRsPUoQLvtLIcrbIVQTlu+FG84VTDsAzgb8km
d/FgQ3lDaWEut1yM65xlV6Pn/aXb8KMfJHBXjEFu6q7VrMldmgE+LcT0qgPMpTS1UZlWj21rrU/r
INHI1ZtMVNHfcqqQjj4otA8jzWlwxz+dDTKmzIsDnOZ1AsPERX+TP7Rflhftqn4en+v7ytW/SK7y
UwTkvrmJZ5I5n5CSwlqiUELKfL1Z6stKvu1rAc2rUDvuxHdx2wD/AdqlR+nr/DgFw1V1NV7kX/IL
4y577B7na/IlD8iTLkTl2t7W94Xljryi5FJTs7tb5/WXemvnP5tTeRPHdn9oUhucGrfL5fAIaJzZ
Ttxc1PzG/jp3HD9sK+cB1BJvQzMMJ9cMkdbTvqTRwyAtdjX6+8a7NSL7QRB37od2qZqufFOzeTa/
6s/ml+gUPaF5gkHxF7fxBbB/vk0H+a46iGavRRbE3UC0qZXISGBBg3o3oZOAXlciPt232YOdheSn
IUAo3o9R9HY+Rne8HI/D3XDVXUnX5ZfQN66U0+yhPeR+eGjRzasACkQWPHm3HgFIJRHgR8H/AOqM
s+EkVWhcqUhQdh4Fdl3hRZ4R2YZnIUyqPyzhtWPT46EpBYkDjGlZfFeKKqeg4ZhRYQGPsAewriCy
RJfTrUZJ6PQug/Oq5TitubKi4EARLVi9Sq1t+cEEVGMdiI/iRmz6II3zsGoYZkO6QNp/oAbd2I2e
FKBFFX5+VQnyu5sn70w1zqGiPpXhzgZhVVxfLVl9mNr2qp29OAwf98+eaKM4B2qhOVOpImxUThKb
Jr/yqXL2JWwesDNdONMbyjlTVBRCXJItxElWtfZihVj2gDTm9b6ojSvLhz3i3CU4MQfLzKFMYVmY
WcmPepVcWLFV2GSejonWCe7zm6oh5a8o6ETG1AynGrDB86yImAXKmddn36xqCMr1Dy7XaCR5l8Jp
lRSTNEsSzq4Zfq+lC2TiDP1hf+G27tYfZHCuXgLQMMbkoQkmIQ+mXroqvSJx/TuLe4eGw41a/iTT
Tdk8AErXBkSds4AsJe/s2cB/Aq58SWSMT5YH2sGtLO36ogDpTxkmd/87t+puH76TixQh8BqlfsVa
tIMDRq7kfrgmkQPCWE8/Nm56bfzuftb3FG1wQjiuzTNpECR40SGNcQzO3VRLWszx2zbMhos7oqOU
qT2Q1TZ1kZabdnUmivM1datopGCNAKygF9coZDnMv7Eu6bRxyu+qu/4S97psugKCeoOCXlqUHri1
zZWpM+K8xshACDyg+cdseYLdY27rUxw8k8DF2rYzaioVkFDnDgkMfwXXgfd/pH3Hct060+0TsYok
GKcMmzsoJ0uesJwOc858+n9BPteiIJwNX30Dj1Tl3gAbnXutJKhsZ9kp2CcBBoQoX+Ne5ZtIdrRm
KBctnHU0bpICbM8yegoQKmHX8n87GluUl7CSONZUDtoTM6BvlYd0J/lW6Uw7bZc8J8JElGvrNgdj
dERTo7GUgSmIkQLlWjLLa20yr/tk3kV5E8RLI7AQfHEmJtuxFGtis/N92tv0M6DoLOw9IpbxTVsr
QCaofl3G+jnJ08ipF3R9zl8p970Bi8FApwNrAq91sk2ijZplPi1GiWIbkBmBlJAfI2W4iNpatI3A
mfIEXsCbIMa+jkpXtwY4eTyzN/t/6mqId/WENfC5NLSTtrbtvu2M0bMQAdw1K0LtdhASXnLVdPMb
GPtb2WFYxxV+g0Ee9PrLkF1E8vfz9ykSwTzvQmu7UWtwn0NtHXUbsLpzetThJM+L4VoRCjuLoA9j
niz01jyvpIkanCTOm5OeSS5Sxs9EFAhMiA6nq9rsgnY3DA0F+Z+9avrWytilD4Nl+vmZY7zJYG5r
1DBhmEZY7MvrFw3KoKEseF4C/R8+GMPNKRhjOI21uRpTD4thWC1AcOKbHAHM3qrHW6MFk3vXS3sp
SkUVV34q8CaXTUaiFcwW6Jq+1iD96g77bvvwoXeqg3zRA//IFFwkX+3+XCS7V7wskd5HFT6Wmodk
18jlRVzWN6M1DwJ7ITwYY6K6soWFsiFpSr6Q5mAEyT479vsx3avFCwUaagMRvBD3cHCWmLjF9Cui
gvdWMTXVqKhTuv7ZGgdDK0EevKx3U7U+ntcVqgsfdGUjh9FGOVWB3a7gaGaIf6PhZNbi90PkTMXi
loBuSbA4Moap6EppTHNOLqOjem52eZfNtPSx+JqLmM/NXOUIkGPAcp8/Im+AGRjVf+6SBf8tcyOu
chlnBLEB5nqzgEJKTIde2D/nFVLfSWIiuUJRmyobIUkLjKPkpD8iP3NHF+W5CPu0IrQMgY4QRi3h
OBPLjqEjJjgi62+Lljjd+EtweYIPxa57Ym+gDesVR9IdAKlfdNjkwQypG5/UvUjnuX6ZIjoCLp7Y
WOV5r/N52dYFsK/xoNNJccJXLqS418C9pINnDhsqxjfB4bhh40YiveFNJABEUbWzC1gs+Tg80fny
8Yvt6kF6R2EMhy9CABBurLORxwQEeZpF1dRDnu4847OpDvg13OJydmxfuV3peh1GnbxpL8anFZ2U
sScqBiLKqH2VjIDjHzpKGP5MwOzRPKiYwBXDA/AFmpZG8PAQBdG/b662pPFxYSCso5kGcKlfnYEG
Z9BfoeQWrC/nPyXfjr2JY3THHHQzX1R6Pm2qg6KLtd2SkOylqwfDxOqiHK++BXiNzAEqsvHdbMin
Rrnw+t9+A6NNiparWZziN1Bs0PQnvePoF73j8Bl0A/tCBMFAz/TRhr7JY7TJlEa5U3O8/wGdE1QB
kTPOglDiPyzamwxGb+xaazSJ2hj6GYcr+vynXXNonWIXCQFyuIHL5gIZZwRcTq2uOwgj032vg/Rz
OKaadqiib5Ik7/NWhF/Dm/R898UYLxSqlWyFJQTKR131kD1e2M5Xuq4YgbA1wYQrkGWvFRcYgl0N
QKBPpZBv52VhXdtxshp7whtBacCzs/F6quYT0Mcez78NwbWyZBTKUADLhH7DtH3obGy3a1iqW/ZD
v7ej1k26T8Wfm2MxfsnUllZZXsHZiOSXXeaSxHAA++J06ktdz65dfWLLDP4d2w20BWZoBvPyCjMk
UTMXSHLAfTo3P4dh32UP52+RXxXeCGGeW6yAKsEYIYQ+BcANu9GxPFUHusAg4vLld4awRYvgT6NZ
MfPsanmMFW1BrkO3PikJU7eOLkU2Vlxwl/ihQ2etR8nB3qfZHhfhlivPtNAdcEzD20TRWR5Ro1DH
dWlzKl/ZAXVhZ6ZurL9SQtDNiei+HsWcLTzvuBXKRE9aCD7yRofQ3sOa6+o0T4tfevmuj4Gn+gsc
cgBF2Ft7MYwhVQ/WkG4FMwobjqNqrAVmYiOlvghH82VZzOupVEX9Pp5P3MphfKKRaIkJZt7fGkTB
eNdTjG3a4oJy/QwnSSCPa9628hinWM+kHooa8lbymOmdH5XzdWz0rjTGPqmG56l/qvLIlcNrBUMV
aZecmqp9GsI4aFYUY8fbKMyDWOpcqTi26/P598SzStsfx7xZXclW0D3gx+UE03GGCk6X2DVjxakn
QAsWDZhlBUV8rjPbimRecNquaRlGry84uQLLAuY7yN1EC4SX4rlD4e0zb1hT9LHMl3+/NsVH6hW3
aRzQH3X203wqjjEYwDBJXBxoBJYYiTcIDYnoHTMedbTMUa0N/AbD2GHu2zEwJnj+M/ICr+2dMi50
TnRtzivcKaIE8yoCz9hxAGqKa0bmcmEZxheCLQWvRJTtaJplfz8vXXA+1oNKa1T3kYrz2f3sYFzd
xTZScF4EN/vfnJB1nzMYDMe1hwxqi9Mf+S4JzEvdNxwpUPdq6ArbjwIzwTKbhinWNisw1sDRAFhr
fF1+6H7QaZXe1b4DTPozQd72hIxd0vWZkHCAQC0gO6wvNy6mAJ5XFwBeaEEqIgp50UdjzJKiNKVZ
UjsfjXctlno0PRcoJddXb0/EGJcp1cexyqCVTezWmGcKD0uJRFzeVV7+VVhgEH0wxq60FTCZLfrK
0oviKdqXqM+D47s/0unfOiAvmUDruW3/7fEY01Jbg1VjfQMpZOxUT+ridE8rNpSjJ/t5CgoskGDb
EVSbXp3tyS0d4hLHrsJnwZgWqWuLDGMktKqS7FGfgljEJ+F1gqmxypMOqSha54ENvwLT/BuUWIyp
yWQjzs0aHzU9RKDlKYIZbFWtT8Foka0DZfhunQKldlrRuApvf3Yrme311GNjFD26dMgTyG55Aoly
cPiRPoG80Zkfxf0ykaNiez5l2TbVaONuKcEalZafSoR+GMYDU5Xu/W8GzmbCn6wxzUbtIO1fziM/
Mtx63/v2scDAw7APV4HB4Qd6QA3E5jNIHW3mvZB4StA7p5X8unouJXLZDPWpC4eTbE+LQ2o9333q
iBbAIWxNBmADYw9mY8rqIURpicbutDQdHcnd79I0xcIRVSP+Q2He5DEnLNo0BU0W5GE18CHaD0H1
KMH+JA/aDnACgXQQlpb4MeybRMYkxKUOuk8VErVgaFyNQu642eQYzgQCt8zLH5HpeaJJx/8wAm9S
GSNgJ2MbL+W/VZ7qjuZEOsBE7aC9+pt7pdf2MVB/E8dYAOx+mRrJcUgdg5dOnOT7SsJcdRbd6r0p
rH3w/dQfaWxwoZK8ShL6EWnpU/vndXE9dWwsIEY/iV8H4P0VjcaKFOdDsKGmdZTSzzi5zRMljotu
LWAS109UcZLdchK1vLiHxMAxxkcVjIIQxhk3ZpJJYQnT1kvdriHd4Mhabn3mwW+EMM8PuyH9kPdo
z8967dvA08OSsZMoP4D05TSNIjBooiMxj2+V0zRRaMszAjCKH09pfmk0iyXIrvi6r+jg+ARioC6z
Sz9ZlKGWSxr6qZRdeMRi9Kk+aY4dpHta4VRF2Qs3ytjIY8z0ktcjFo5f5U1+fUMrqvLNj+rwOsMY
mA8Ck0n/uw9vbSOOCQrXsrdqOcQ3k07lYbpKjoUrH4oDceujeOdaeJmMGq5G3jdSDL1vUYYbD9SQ
0MusDsT/q8vkmktVRScZeHoAuGI0stPBo6G8QrNfdsfFRSS1a9xRBsev+oMGTNX1X7BQ8uYBlI1Q
RjGHtZDGUAdkru5M/nhIjiYWxOgip4iXjR//biQx3iDJhqJTEpl6g/FiQEi4Bs2BhkmRMHvg36QO
HCSESDLm3aFHm0J/KKVa1amoLhbpF1W/r8LLvBAMLXIftPomgjkNsdDMVhI0C4sRPa6iqxMnjRaB
ENE5GFeGlWZjzmqcI49Lr1VCh2DsGeQW/mfelYpCJcp6WEhgs7sK+2olTCHMxnHdJfvkaLtrQI4U
2ExMecLNzjfCmEe8kLiuV/O1zUqjEMor3R3E9BG81TKKY/PnUMzzjexa1lN6KP06u6tvauK0Bwo8
mLlT6lk/mx80Wy52MapMx9BdAvk0Ps6X6gmUhJ7gfvnf8e2n0L9v9HHtpzYDYzB8DSAz9AsZqHWh
FwXlP5QaRPJ0r30UhUFUNT6YSgJYHeAKmxSq4b3Iduq6eW1VWgMxd6i5OXOuYz65it24nNzVWAen
J5VAkbjn3AhlHoWlxgZgKvDEi6wNioJc2u363bAFmGMiKcyrUPJxkMB9hJbMCBqQNc39SI0RemWm
e/67ie6QCe1GtTUbnWKp5troD5PppMMvUL47ijo6CXxq83heHt/jvN0fSwQiz7MihxMEjraDTfTi
CmwnIAWWD+3iRiPUFfRNpeCQ/JrgRihT4q7WRNLXFh8tvwA05r77mv/AtP6d4Q1YGQadLuhl5wZo
tbIj18ihRWuC/K+JVSGQTiqIkZkQIp/qQikWKCpg7TDasaq7mmSPJihYBQEf1fiPL+JNEGN3MOOa
lYWqY6NO6o5RhBpr2H/BSs0RCP+iuIg3oYA4RVFB2otpOxayZIx6I411hA4YJQHGWXho/QEESyFo
10ThOdcRUbglA8AFMHbMLnnfg7+2KDHpNo5Ld+x6GzvrdSzSEu4sMpDN/ohhtESPQkTltECGRcSL
xZf9cgd4vZvMzZ34SgXqD83LQ1+0bSU6HaMdCyjzIiQ9eOuxnlxXObG8yuqS3WceHsAaVRXfDFjs
zOk0UtZWI+ESQfyNFKcL1i80xVGfaT21fBQ1WfkPfSOPOVaidHIH+OTfaZz5DFLnY/8lAXpSBSRj
lOdEjMZCgYzyL2ExRRl6La95o/lsuMr+t8Dxia5TigVyX8DmhIz3zcwmbIoZoTq5tgL5MjrK12YQ
udpeHKjzLdhGFjUxG/c6kFmxShP54py7yn2PaB1jLEMQe7avr07xbD20/uqHp99jHjirSEu541yA
y/ujP4y3LVbFtEcEG7ChYTAF874/2kF9BO6AwFpzt8eAtQlSHsVSMbjOaA5JZDKWI7Yrx908onOj
BMOxBwAvLfAuN8MPIEFJ6kONyvyAWjklXBdFFrwnuf0FjCrZY7y2FggtPQl7CMBTVGsRacErTwdr
qrciGOUB60wurxNENNou+6a6yakApS7m8TovvwLtuTsesWzljZd2UAF4GPntGIizCG7hQ8U9a4Zs
mpgBY/x/ppF4mei+pXzMErddjS8a1nQ1D59WrV4WFLEoJaCo9cFziBup7NI+BjDAC1pCqmrGAMsz
1MTYoyE/vhhrMogiDhqRfbjptyO+Jm2bp5PWTacZefy7YKAqtVcoB1t7IkjkbUwJrfJX8PQVoU+J
G8T9SK5XwbC7ClUGuRwwa9+/XFOrBq1vElrEVshFau3Dkfj6rgssRB51dVoG1LnIQ69c/r5rYVOG
F+Jh4h5k71gUxGYTYzpQ0NZ6aW5+9/fpev043iyaA9KRYD6md70rg7HZBNUDWsCXomHJ/1CwN+mM
2VjVgYyLBrPR/FN9IzvFy1EENilXaQHlAkWW2H7woqDtgZkQfYRSD6kKkbEKM9h7tBMFDlwUnlvf
sgHL2P7dl+bVGbZymaCdyPUskRIXrQWQjeHaKNADWrEU2mLu+6HcMbqFYRGZhZBeCrWNKwXewLzu
zBEQXffJnioUym7hVY+Kil45mKX0IuEeKLdHgprAH9HM9yTqNJuFRAuXXj6gb0n2oAFDjz1YUTH6
C6RNamo/vF4b9WWTwhHrLNoNqOLSGKQugGfoxhaMiHFl3WeD0VkIl+YFC4Fyvo+KWAa8CLEDUjWh
E9eZ4SM0XQNdXopvcTboo8hH8Xw/ZfTA9i3GdIAP/f5VGyVBCXLBZiLQlC7wqALzis7nNjfqXvi1
eVewkcVOBQ2pskiSClmNP3o6vJGPiVlH+qYHdUeRFI6iOSieem0FMiarnW19rBIIBDWLn1vhrTLV
vypL8c+HpDwvuxXD+HkrJu0Kzg1sW5qyY6ntixSFgjyaW5EDHoSJxgRSFKjQ++80Dw1KWDb2Cxew
9ca6tSNauK+jpvBTS3mwp2g/lfZF39eYFGmiSzXNW+/8KbmXufkFzCknuR/LpsDuHxjZ/FwZXgzZ
uiu0Xjg8xlUTbJVizxD7XMiV3h9VnbUh0cZ+8uq1A7pw06WzU0pNso/HxLixrbLaDUoxnqrcVICr
0ljRUQlRMpKWtvH1AVxQuTlE6Wc+soz5XILrBw0wY4x1ELvGNsH7TRHEpMalXFXO+QvmFdsI8NER
KWrgKmVrypGiA2JE6rBb3VW1o8zNXUzqh9xOnpfYOihS+o/Vyj+BrCrCSef5GULDJnBPEWKwpqkh
uWnVNS4cfUfT0UsNCHdde2j17qEzTWEfnvtc4MTR+sDIDr7R++8rxWGmSGjieqERDl6vzfXdZEbY
tewHpetPhpZqN9PQt96Coc3Ypylg6KomIamXl81wWQLQN3VUI0PPXlfDRLB2xwszgA0OmGsV/z7Q
cNV6POv4AEAkqG606AFtmkAqDpp9vSwxnL0QW4b7rl7bCKhAgDqHedlD0ncdeqCwHkiBnDX2Vw9r
w0din37IttMdpmuKH590AsvPFatBpRQFtstgoVHyaFEnpYY+18lFF99LeZAXgtIKV6E3IpgPrS+x
uZAZuECtll5Nk245KAamvkW/Ya1lwL9t7tDUOPYFcsDzb+l1r4R1twQDYYhT8Z4Ap/NeyVC2lhd7
oLIxDDo+xG51a59yj4RuXXvpl+Sycmen2GNQG4kKxUVqA8mjY+lN6eSX/eSmj/LJHNDcF62p8MJ4
ooN7EI0/Al/OfO8owUr7SGDJJ/nQxP8o2GJCL/NKXX7YGeAMz98DV5kBrAG7BWY5jTDXMJFumSsd
1zDXueRhu87wutVqnbIAkqGchDqWWItDF06783J50O3AgyKwY2BbpNwa7+9ftsuwjRs8ciUa3a79
aWk34K/Em7L3qXZRZiaK3DsbaWk2RO4yrcGqATpbu5WxOzYmicB3caO9zc9hEzVJqZJilPBzAEpt
O6tX3NJob7GCv4Oo4pk4DUumhgUjhyfNOAvZKqKhyyLYkExztdF4ahfl7vwN84z2VsSHIH2cq0yF
CBN0i4PxEptWYFffZ0k0js/NfDS8JYojoYM2k/mUEYYY+mqkh/GXf+hI9VTdhR4FNWhBblEUt7kr
yvV4xgm+AdE5+Msx40P/vkl1QYQil6rewDjl3Zdq3uW1cmuKeDl5b2MrhMkA0EfDbHPSwvAqJCib
60H6OQJqcs3WHSB63bGuDuc/mehUjFaolZ1bqw3P0qo/tfwpVC5iEd8TVyvAc45mJ9RPNhitMLq+
mTUCETPwkOSy9vqqddc88s1OVKPnP/GNLEYvck2Nh2rGR0Kf0wWGn5vXXv593Gdu/KT7vzcberQM
f56/RZFcNo2w0rVdAD4FSBBP2UkdaOYTf5qDpfWRNu5lAE615kWMcs9OZLq5Ubj2dmS2BqKGxtj3
I0TLR3rg7pHy1WKowVdPIvin1/VL1oNtZanv34BSDnZFFsgCxMCOljvi0jFzYDNKGLCNfEyef40y
B3WIXYHdV4qAm67IooDo/5jcA7ICSDa/KwSR14pGcPk2AcEDqqi2RYD3/P7H9Xk1pvgISEeGNMi0
JSirxGtWzTfD7lINu2DQsr0FfB2nMAB5X4XE1RDML6Q4tcbQCrwc19xiNg+1KSRIJstsRLI+idSB
XlUxVoEarbanLWbyKFA8euMfvogBWD7YXbBRsymAFDdyX+qI1MiiZe4gzYk/VNoTtj0wkpeSX5aW
+nI2Ylh2CJ9Rd828YiiolxEF7DzLhQoCRe0jeOvsec0iS0er1sHkpB7zUvOtvHKi/Hs5rw5JFkdp
C4E758UsbwLRJ3v/uZF7WqUxAdnbRidc/WZIV1qzXpB2PI5lJPDVIllMfDSRtepRLUI2Eq+Xad/+
Ao/aw6Aa/pSUoTOksUAezypvz8a8s86QTIRJkBfmgGSv5PlLVas7MwMm+3n94QsyZYLuA5SVjbgX
e5x7uTVRAUoONtgwMQLtrZPAx6i8t4Bk9I8U+veN60xDtVRjAilAxit/0Q5O9M04DkG6EO83nwzm
uuMWI8HRoTpIxywGLd5f0tnw9fTtt9Ab2fyWQQUfwFSgN5BeGLfxTbJvr4uvxk29l6+lW/1Yrqhf
Sp69129E0NZcySAbM7D7BiA2lqagnMA6hsRn8uIV8T7WWEwfwO2VXyYpgFTa4qJN0tRNGr0LPvGR
N4IZpxiNXTolEwQbWn1ULOtJXptTmLXfzovhBrS6gi4y9jkJrUe8v9rQTuu0py+SbpVo0U7unHxH
C6doJK0nCtd3XiBXeTfyGINf6aBH7wBS7iUJhkmVAUvDw9FcW4H6cof00YxHakQhfRA9vz8XYvTC
WmYFH+5i3U1XihN7KBE+GQ4AbTHiFPqlEE+WFzNtRTIvRrLsPAH2FLTULHcdqgzFWN4tUXOtmq1A
O7i2bXM65kHkS5JHaQlRERYi1XZxVgAfL+Hq1uFzqkQCg8Nt2RhI7ymbq2bBX7y/zI5kZdtpM5SR
aD9tOd5V5uAWqON5ttzYzhRVtbus0nM5rIB3ARdaqCto65TBbOogCcCsU16fBmO4MWfz/rw+cSMI
jPwho5BRg4ATe//bYqVvVZB+LGjDDvJhvsiOxqG6IFjnofzxBOwl4o4sT4lhe8GWgkqsbbDZcKX2
kQWMiNXT6qvItlw1R0g1j4JohKvDGzHsmIdVSoiNzGJFlJjfgPznmHrjd92PHgj6RNl1eEenL85f
J0+HtyIZp9lrIbLQvFw93KtbGz8nCcAQM0pq48N5QdzvZquAvcKqNIiI2XEZxRzMxVj1BYUVADPc
yBmQ0ixvdi2nvlvuU/+Tq0JbkdTYb9zI0g1RDabjhSagYLFKfJwT02SAffeGg7y3yEE0qMNVlM0h
GeUsO6NLx8VG27jrcyy7j1gQBM60Waje+evkCiK2jaVzMBIStlAgGVkfYc9l8RRzXIMwARJDYVTa
rok0QQjH/3AbUcwtqsVqIeVNoZVBfpg9BVXG9D57pK1jxV8RKXxqcsY2UFZWQZshq+xafWZXeTvp
3YpQZPIp9VdRmKDrCHfyrvRNDI2JJ6y497kRybhFDHINah22eOEDct/luOYXeSksbvEapNuDMc5w
RXsimcGjhQee7OvrEHOqxUHx81th15mXcmwlMR9NXkMAUxk4T+t16PQDSvZAMz0D2xyxL9rl4E4e
0RYlmDE105TZRkA5GkMyTM2KzDq76g+5F3rprscql7Hrv4o/Ftc/beUxnpeEZdknI+SB17dyiupE
xwkkpNRWuy+/Y14UO6upkyDV9oXKyXPFNowi2A0RiiPSeG9UcrsAMVsK2cbsm9flg73r3PWLeadc
2Zfqc1Q7dC8QDAjCmRG+e9hIZk5tqok1NWm1eqC+e1IAyJj4BQjpQKt6MT7Rln4kHDwUHZY+m40F
NRq7UyrqkcqscJfuZ1erHnCtnJAcAIHrn7dpXF+0OR/zBuVunltrhDBw7zpxmx3qxXRtoK9MaSow
avSq2Ix8+xGZh5jOw9hipHL1ov5HDtTXZPzn/Fm4xaatBOYBjoYcZvkMCb035E6G8ORY73oVDAc/
Zjftdorb/WzRn9FEbVDRLTIuyGqQnFQRtKSR/AgE3mkJhl+99GUA2wrOyDUymJwCnqVho8HMBA8K
kTq5paJ6r72g3B/znty9bjvvyl+ih8ddPkbc8Ecak2/rgzJgbwsPj5KRlZj2mPwV9av5JfUkN9x1
F+m+DlbzJuqC+WufeZn6F/TJ3PzJtkDPC6pMNF3ZSl6xEmNOwBsB36QegeUAiJDkkgK7yRfFTrTh
Tb/VRzV9E8YceQC5iwGOQrz4InNM+xuRsbpWIYZJ/NhsnMpcHHMSjh9SC3ZOKmPh8KHLImnxWeVj
vwsDw+0uMeyIlU6SOxpGpT4zDGeDO13WVBBOWuy4I+iloqmxc6jRbF30CyX3lqfv6ZqJWCu4Zdit
JOZkTQX2OaVGFBgpl+1SgDPQ3slj4o8xentzdlymE2Cg9nJs73LJFtgcXiBlywYxdGwfI7gxGaNT
xnMzlFpCn4vsVhU4eouAYuvk3Y6SeOa33XdRPMpT13cyGTNk5uEqKSnuli4LYgTZVytQrAwe1jqD
SXGzL+dNAseuvhPHGB9jDsFyqyNWrJWox0pBh16p1un781J4o7hbMeyGbFwvuWEOuEmpVhKnXePc
qaLQD8P5KiTzThurXSupN4OdoJFmiFCfeOHOO/GM3WtAR5qnDcQDbhGEvEfZjfbKPgm0+8FLgJck
BnjkBI7vJDKGAHNhmMiNqcQqjIJUapu9OqzlzWxa5Q3oUdPHOq/tk5Z30mmOh7wEQ6VlC9rynBj5
3Y9gXs86SlJvadEKBvRxB7vk6PZNJZnB+Y8rUCGLiXJKUpOppypESpDl6I0XpaJdLf5BkMnrhoZV
AHZgRm1LUKtN1OB062FZAEeuSShxfAbBBRf2Joe66k30ZOmSMXQ0evqdfyp77aXeD5gaQHfjOneT
7+dvjuP534lj7EvSWmuhl1CSLt9rUx5Y63OPqfywFugB35CBCQPMwMCfRZv1/bkmTKyXq41P1PiD
D5bc+bCejMNa+WAodgCluiemLyKQ4MX8mAbA+C5MJ8o/MnO6BSCKVReOmBFvQb4xh1drqMrA4F2u
or44dnKfOuVauHNt35GsOI1SdqoX4mtKG2Qke2pB6OzYmu4nSiPYyOZprAKTjk1UC5OhLIGWFRd9
tizr4tnWow4QkD4VdQC4FgfUXAp2c9ChRWH6/Y0nzZwV7YoBeQ0g8/aJwrt23uJBl+iasivc+aYW
jAkB7K085hHWY2ct2VIt3lIDx4aSyetXhgIuMoo6J3qO3PszsQ6N4q2M8TWmSZSH9lJ1SY3KUI0C
F5DstbYVkX/yDCjWrf/IYEz2Ys9jGxJ8o4xO3c92mHhmn+dglyKHehiBONS24R4b93dkSE6ohojm
MOkX+nijbz+AseCLhSn8VMKNykfbMbDyt2IOHd8TOBl0GqL+ZUsCQ8r1/dszM0oja0WrmXG3gHzM
CrormpWPzngEFOqteOhc9BEZjTGXKortGecbzeww5rblxAj3nPMWTngkNh8Nm9HGUAnCJYRQkoMa
aebnw05DlZ/4y37pbwQC+Z8N230GWDpQuWRMXWFM2poCm93LcgXky/3Q7uzEkJ3FNLAWF1sA4lnI
6JKoNB0MpIylY82gma6tGBDrtRnVx6qQRL06/l3/+VGvu1Ibv2JGkyl39bB4lnGftj+s6OX8qXn+
UUEd599Dv2Zim/+/wKnljtZNJcyc7SL13pjLYTfkt/+bGOZJNIbWWODGW7xVg0PMbiwzc2RT8PCo
W/j47t7OwjyCyVqXapB7vLSixSK6Mpve2k6rk+oY2SFaYXlxC3aY//+TYb0HI6pIV4FwwkTdstXa
i2LC2hQYf7rvcqn0M+AivKjNJIrwebqAnQuMO6Mvieo64xbtHPDVRdXikUttdi1ZJUAzVqnwzx+I
BwxqY/QWsAGmSdFOmVAGg9Eg3CuhclIMDAnNl92sweyO4eqnKii/jDq424g7Xa8ZwB5EqT8vb4N0
jDxaIG/Clhbz7MfQnlslg3QtiPbVscLcCgniPQg0hFU23n1uRTEHBRNDb0UtLIyOHldZgFQsFBgx
XpiGg9DuGggUUe+Cxm5eF8zMMsZ6A9861uDbGaLSV0tieKq+wLsq6eye/3bcE73OUgJUVQPiznt5
XZwkamEjdpiH2NNUDF2J5tO4b+xNAgtT1lp5qOcqTtSrvd9WoMOyQOXb1NJDUjbKbolEYBZcA7UR
yFzhUmgYEyrpFVrRczWUh643b9LRvjt/cyIxjIHKanyMGovrXpyMj6Wktn44FJZbjRgg/98kMVaq
wEb7EjeIB+qhuljmPEH9wdgTve4FQYFAGVise3s1Ejm3cKRIqfxuALHPIHAefAkaSoKIiDEHz6gb
8JeNedYhQbZubP05xFzu+bvilVYBTP1HAhsvpho4lo0GT1QL6FQpOg2nX914qwBaGjFxsZv21eJm
2bNoio/7cG2TAv7Txjjbc6vyCUOLWoqHRKrcMfvlqsyjl0Ilv/JG3AzmRh4baYwPGZIIFcgoo6cc
gPxHqWNnF3TOr7BqYrvHza9U4OiAuxA7xyo7G6YpPVGaMMfpdspuBOKnaxxpnBp7NSD7e8cMSn+J
Lv6im0NfK+ui3yQTdkgsbSI9NCJoDMUdXb6RvXWgYfH00AeivWZu6rqVxViOnoSozyFp9JJvKFkn
DmVUoSxky4/0avX7v+iw84zjViJjRKR1mbu6gURtMkw3VnS0T4fiwsyS+7y1S5CPhrefeCBbkYw1
aYvcImv6eqGT31wRz4gOBHQWvuH1mPOp4dgi16z+pjzO09qtaGodts6tX+vINiB6QetWcxWntbG0
Prqzj+VeFANjhwjsDTc33opkggO1I0NFaogcd9KyA55WYPvrMS9QZyGY/Fm+fMYObAUyIcJkL4U9
0eutra+V/FAUp3XUvDIVQdPwLOlWDhPaodmRtg0onYFinDxaVlQ4GtBA3fPKwvNxKsDeiQYfQ23b
+w9W6EtvGylcadOkF1VZ/ohb659EzUTNPWquPj7yNzmMTg6YmGszHYcJi+4yA9M2omY3hRGfLcNZ
pPLKiGWRZvAv8E0mo4zpnEpzmSI2Nu9hWHz7NGlO/n12J9SMnfky89JfjQDN6z+08U0mo41LWZpp
OtCk+ysKJy8AqM1crDpiWpKq4xjEx1y0YcgNj7ffkFHIAqBysUyz4mneD9bLalq+kd/H6fUQGw62
PYAC9TJNzcnqRetS1Jl//KqYlMRwlGVgVOO99ui2VEIuTltJUqBjwc4xm3hv1iOggFP11Ef516rS
Yqedu16guCLRzOswx86YjR6vUKZtOPCDEFDXiiHG/uODvh2R8cOzlcx1UkCJdMUZwL+A6tC+uARJ
R+7GV4oPUlDhkDz3TW7SR+ZoII2J0srGrVKHqFwAjNsbKL4K2v3RQQqyEnMNokEw7nViLJ+yuoPh
mK2J62nVWkUBHbKm/LKJEgzZrOtxnc2rupOdQSMeMZXvVbaKUIe4h8W2F7GQxmpgu32vQsViSKNZ
IkHviuVJTckhWgus0pnW4byh46aw2PbE8VDHwSI0c6tZqrdFuMQoN/z4PQ3WnwpUaq5XR/J1DORj
gBDQWwcjdJN7YQZLT/HhoWyEM1oErJNqaqTodwab6K+zb/U/dDZVdkbqiUVNVa7t2wik33vjiEsg
nuR6jWC1roDCsNS3ZY8C+Pkr5X46+Awbq+V0X40p3PYZEBj1FjLa/ljrj5l8o7eP50XwYm6QtwJk
C6uYCrL/98cIQy01lkUC8lUYf6uAru60bXOcJHw5FF8EVWLueTbCGF84WjF6zio+0qLt7P5ez+/J
cjx/Hu5n2YhgtL3SSVNmGs4TWYUbGq1jqp/6KhjaNRRwqMgYVHp/ZfjvgdgaQs+TbnEkqXKwAu8Q
3Nz5k3CbsFg//n9y2CokmcdIL8wEGZexSse+ifJTh+0FJ7dGZW82ReSP/8fady3JjQNbfhEj6M0r
XZnuam/1wpA0Ej1B775+D3r2TrPQuIUZ7T7oSRGdBTCRSGTmOSfLV28hWu8NRlXpbtQtiujlzI3P
eDOA2g0PF8Ux6EfdOLotWahZOc4Hi3jqFrpHCU4dtLjVbm/gdIkfLDzqIuyshQlpAMnBCs86ZYop
kMI2Kc9JtNP85pQ3LtAJr+WuQ1MfTCteCxJzaO+NOxDEXzUQAvOtf8FIxcupNGCBMbpDoVSsvnEc
Y06btCiLrYWXYexdDfC2uC2fx331GoXSaTqQ2/aZgHxVlDVydl2RAcOHWp6DkWi0vs533azaSVNN
Ivtda4E2x7yr0uTX5KTvUgEtuTVpTrPlvGqA7Noku9FI9D0dlNhVIuXlshtyPgZQE/jEGB2hpCxs
NSAd0D+aLB0Rggy+jYRHWhw/N4bAqOQg6ok791DWItnTpIOTs3x1cuLagHVkICiYoTMT6dAOSMKu
MIB8A2253nrTeD1Gf+WaI0hZvh7+85/K+E281pWV0J86WE3Qz4O3GN8v78bXCKaoQG8aGI03IOvN
TmRZY6Qbkd2Ofpkm7V3cZOYhSxwnyOO5ESzma2Q+N8UES1S4U2B0mtGfTPmACfLnPKuCZKjDdJj9
P1kVLV7qKohOWfycXGIYR8lr5ELowQA+547rt2LZXTbC+Thgh9I0C41tB1wWjEe3QELEUYv1SHLm
Tuk1MnnBjnE/zsYCE5gR/dp2XbGMpjLdqp+8ucrdWBLxZHyNCvgwOA3UEogyWAR91ZFFspRp9GWr
H1zNwmh4oxd3g4EhkaZ/L9s0iOxZdOvQ7Ok8wTmzygLlrSXOEgW3jI+IBNAw8QEodovi1ZFeJE1U
mKU7dckYc5CsRh6kNcV0fXYwQvBA7A2MoouxS3yX+GcnP7qRm6tFrlM7hx4tTlOhhdLcuXapC0hD
uCaorrSDyWmEcCaFIrkFKaphHX2tl+7XaTpqibL/A8femGA2q6/kTpEaGf5QHqsEzedaEji2aBFM
KJjMNZbiFBZSFTyQKMfPbfXj8iK47gUELUBr4DpVdOZ0LkWXQOUWTm31xL41a2JPntEt6XUSy4sb
9XMmA8ZciPCr3CO7McscWTOanGjW4dU1UGuzmeACW45K/fvy4jgVbRyeTzPsHVZoMTrFCVan7qjs
XX3rFKd5idz4Ob2Ga3t2WNyPMQilPRHFOTeKg98DeSIaiF+QXobVIIFM+tHvIFZ8lRQtOQy6Q0oX
DeDlgEs9F9zXnCl2rBVPTNkBbRuYIbTzzCHRO3OtgSWjs/uhXPlp6Wp7qo2cq679llzFBRgXix3G
eQSbTP38S9DYGKZevDnNEanNIYs6uJCDccHuh7O+gRLAm5anuCsAdUeWYO/K9KrNREvmW0b3FPcy
8HQfKczGMrGrVCYS9aL4oRysYyvvifZqNoPbxQ9kutFzxZ+kyaXjIYJF06P3ddGfpplFp11pxWsK
z+qCKdDQK8nHd8sbA9kHn455LEWUZh+vi0sGmXS8n5KKdBliZv0me85bWQboMYVDCzJaGzsPlePI
nTq//70G0yOlXRQsmBsoTAQImp8CMc1EOzvKktjIEIvQA6LlGop9aXMvvm98Kr49XeuUGTAFVqIW
maZ7+WXpG9NMGCyGMh9nHbGcDqcU71pIBRBmwzV2sl8dMTd19995tXGWNhaZs4RKyWh3hTL6eZm6
pNyDLCeaGtHBoX/l67qg0wJkDyonLOIyVlYHL0q4r/I4BGChBQCs33fQacPD/88YD+mq/rFnMnfi
vJZNtSYzMkvLm8N4nxSgF3QCe4TzrMFCuYyFbiNYo8m4TaqTNCcd1giUBPiEDtlb4VMZATMPJZD8
5mJKEK6j0vFJDA2CZ0pnvp29gABXiggSpllzMH0+aTeJXimvXawUe6VNlWBo0jfkBj/qtI48CYw0
V4kiD4FlZU8rWVI3IfESzt1MTiZYTfZx3eiHy6eJ49EAHesgrrAdgJ10ZlcA0DPlxVIHP4Nc54wy
QtuUAu/i3LBnJphD0yW5nA2VBgb6qdEfcsw/HJd5ATG9ZIoI2jimAM3UAOoHfSfYlZgdV7NcHsYh
GX0zxRMCANSi/WkMumBBvPR7a4Xu6SbYx3GnaYSkaDgUv4wMyBAN2t/q9yJ3dgu46CfB8CnvJY5V
mZRkCTyPCqvc1GcZsZEUIfl6Md4sxJzkttqD+N4Dm/9TvRNh/VT6QdhoYGJOUwabL/6xFbnMNMxm
1PBOAovOW/S8AFeg+fr9FFBm2ySsroBOHzMAclZPDccHpGWmJypWc5OI7Y9gvMaYoO4m0x9hPTYv
ctB5+X12K3l1MKQgrzHD0k9vjf8+C4gy5GbljP+UmV47vYkEogeCWfcKP723J9f2O59qjDi6mGuW
c/5gUQNmBCh8GxCZc19CTSKeFLPCm/SqfAGZyU4KcsklWUD746ov75UMRTaBA3N65HSdqOqACcqy
QJx8brXtpsSaCTZ3DLXQiNz8mP/CKjVAtWOvPxXoll8p75cjDe9Ft7XJ5PeyVSQgyMHbWDUx9R8/
OqCfGnUwKUSurhau3P7oIKl52Sb/6GwWymT3jhKtE6ELzQ71QQF+LfPnK5qiKEH0Kq4bcr+mjlqZ
rFkOAhCzrzbYJ43Cgjm52I3O5JaSaNSLG+EMMMebGugRLLYWOplpChEyeGjdZIFWLQbqviSYIEAs
8BG+IVRjVFT5oE3OHIV4KXJVNgssBZldE5N7VS2C0Ur+ezcVrmgqioryJsb+2cqPulaZUxoIpiiW
gAA/8da9efh7FkX+I52Nc3OMFw5VMTRdkeFOVn+MU+YakeMLfI4bPjcrYnxOzUsTzxCYoKKXNIiU
z/Gu85sD2O1DERyL7+Gf1ljKsxizr0ZCrVHesc6b0BieMDw5IzT3u0HxSnDcBJdXyD3JG5NMzlBX
05wWPUxm2UNWnhyqAd6fDCgyGEsHYavXKskFJnneCLpfYEMtkOAaLCYzreU5WeoBnLBzBzHYeZAh
qTbWHoTkOoHjcybQFRWRGLVv6NiYmEY9D46KlHdTPLfDx4OKfr98gARF51N5K8hPi9jcuEvbmGM8
EiBItZU0mJO1yK/0EZLdxImDpcsPlz8bZ/6LQqGQeKOKDjpvjTnSmg1IlFzoA7RfJ1AD9anvhFWY
5h9p8BKuAM64w6MZufJeBHPlpcJb00zKNE11kWgEOWAH8nYieXgAELdxnpf8idSjaGaBF4YdTGUj
AwSJzJdq8gBwWWGOYCJKbeObgz6xC/yOoM3HPXgYUYSYDnYVbJSMmzgtuL3HyqBuQpvN4Abysh+U
IN2EMjM6zK+Xvx4v6dyaY9xkbhSnSam5SMcBcH5qmRTKtukrEsiPlr3VCTqlfG/BcDtA3zJg0GzX
PptMos4mDNIRBZAMuvO1sqfC8lQ70QT7MCZdAii1iLyUF11QnQcHNBpPuELpedlk13W36hKANCN4
LZQwJ4HSP85gZN1hVMEbIheYC8ChMm/xtPyqbzAK2gm+LMd7UCyDhjDiDEiCv3CTVMY80vozJLCz
p6oqn9ZWdIuLTNCa3WaNidQNTTOvg28mxhEAlMSdjez+ssNw4goyWRDKQY4LA/XstGe9JlOFWQjY
qLojabLYbTo7czun3182xAuYsITxAEo+r6Jber6apZKMRo3p4Ua9j1agNAxBIH2luhDlD3H2yqlo
bu2xV16p5IZq2HizFlDrpm8TsptBM7q8pRK4CaC+5OdhHx+jQYy44m4qGuKUDx09Z/Ye0hdNxYAp
fGPsyHRHptK4lrJZvs7KVoSZ43TfP3igLaq/gGuIzcCkGjobWSsNgEO2j8o6h6mKd5BTBn1V3Ssp
OYBl9ceoRteV2Ylw9DwH3ZYFmKvCGLR10gdssVEbu7wbb0yZPF52G46yo3JWF6C/YXMIUnNEAaCA
DQpcrzrfIm5eoa/rNt+6B/JANSWtkxzmd0nsxrEfDy5Oe4ipYd2zvotpX3hetV0yE3fsMlPXElyh
Ppm+J00NEk/gYNabaVl3goXT/Ih5X58tnDn9qzxAFYLAkvXYd0H5W4FYZ3nE7O4dyfzuPb7uAzpJ
SAkQxweUhI76w+VfwPNiKEraH5oFeB0xX1eubAfgdhMpRz0qBxMQDt/QE4yBG3MpCOd8R/o0xX5k
pSq1VaPXVonn3ti7Kspal1fDyS2wnZ8m2A8XWdJK2Z18J/8GzHKoGuNubV/Hcb4bByu4bIwziQmv
xXMFjSq08/ACO/da2tmArjTo3zvJRvuzNI+QqoldPMr2dV4/w1fr5UYxqid7mr/FpSriVuZcj2f2
GecBoGhZ7QbfjgKltKt8N4XJXhUmbNygvl0nk94YWqXORQc7lMIZgHN3faWMxuSA/PRVVJzleslm
U5nkplzbtF8GbCpRT0NdupQSSPDdVN6h25hgLqlM0uZ5Xul3C7qXOpz3625GeTsDr794NO9/8RK8
VsA7TIMKs3sSMnqJIIJi96ZguNGu0l2BG3HBE0JEv8l3iE9TzN618TD1mQlTqnZVK7+d7Gmp7mo1
8ZNlccHcHlgYw/6TzcQsJ4iOUYgATOv8EKSNmUpI6P9+tNNnZ+bnJ6qoRlCVE0n18DcTugi2bZq6
bOpMDFkMSaqnNqLWUAPddxipCByvLVAFBBGBcDaXRr8v4RmJJ5icUcX5MkWaUI7h0Ya5HvoQDnCr
QXSALddZkHyWt3/qLRuLzCfUpHmSHBUWKWncdIr8n9IpAdXRtBcx/3CdZWOJOQXdahVlnkpI6BE9
ul0P1WYQxgnVuwRm2MFBaaqNUY43ZqaQjt6KXpXcewzdKtp2tdBrZu6xrOyafGxXPBXAk0qSznXG
bzr4twXezr2vN2YY/4vigURLBTNDkbhQ2fXltr9NcVdDO9ZV4BaSXrqqMrtLMrqxnr79iX0burBg
VLdwzzH1ltJUKekOdjM7oFBah2QHNbLA+k2fQqJowj9sG2M0jm6yshHDAqWjwlg7V1Ar7l3A/o8x
CMvr8m0yxgfNGk8YGx9tI3OXJReFad5eo9mhg3wPj0CV7USqeb84eTKgvpk1poupHNdJH/rsegYF
bm89gLDERYvHNeMRbJ+ViJmGu3rgHIDs1kB9gpEJZvXGbAEBiHJ8buRhi8JE3NzJWeMN5X6sFN+y
Hp1Eucuj+9FufMFn5l2CYI0ChQVEd3TswLltvevLBiI4NMwpb1kE4Fqzsw+jB/PtdxlvmtjXBTwv
vNTJxHinDU5lDYBAJpkZImntSsUe/Nmqi+s0GePEW6x2yr2xK3vP6fvCHSoopF1eKmelH0Jl4NlF
Pe8LnYppJbmmL3bvJ6DjCIvega65lBHB4nhWkBdieB1uhDUy+6n0/aR2Vjz4pWYeAD0HD/4k+GY0
MDNXBQiK/zHBwqKTTpvIQk0sGt6ijgy+pPuezG40oByEoGAuon7tR/ONNamqeM+rNHGHzvG5lxR5
rhpF1iGhNlXAm9RFvwMJTnKnVat5Wqxkem6iuQQ6Fswgt7VD5mMcra3hKaM57KUCcyKSbRXPY6bJ
rprJJfhCjKQcvZaMxT5d2/gUgzfNwARHuqIdD5rWnV7Y8i4bDIwfx8WKmQ9NWVXXUYpiZ8lliXlA
ufNsZyXH3LHIX1pRIiZiDng6AS1OXuO8+tnXxfi+mBkI36QlnyV3jTr8efD9SAfA8Jcb9DjJTbeC
ySgxKaeYqSHI6GtcHMbYbNOjggd56jZzFymurEYDbuHRqB760eoE83qcu0u3gNkHLk8DlJ4t/5pJ
RHrwcPe+Yf7VFg/1+CLr97Xzq9ACqfoZKyKkO4f1EIxHG4PM7S+nRVM0Ewzqu+IuvbHC6rE6RA0G
I5Zg2EUY5nF21hroe2sHSvD+X0jkcu5RHVkgZuxlFPu+NJXywe5Gex7A8ShF9+hRguKk66HyPKvh
5YPPi68AAIGyxgC5K4rezJnUUrueKmWka5V+0iy8d7WddbSvUvEAO29VG1ss1zZqJ4opV7DVBYA7
/9XeUk6lPoj/qiB2vqeva/VGe/p/WyA7T7HOEEJUehjNDi1YocP42LvxIX1av4krFrw32nY3WVrF
aDImqW9hrDjkDzqQ3NltDj1WPRxByfsnSf+ZNSbbmkimlO30YY02xxuwbfcYQzDD6vgvNIU5icCZ
NRrdN3lIO/cZCu8f1oo7xaVXIZ0N6m7F3O+8WYMzW8w1WEJYpC4i2KJtfwzq7cr7EjkWoMbIsSjR
LxG+2oTfjnnHlzq4Mh1oBgFGLXvtExiGr/4eco5exTNzH7VC9tbYngXmwSZJdiSRAtboaz42UTM1
d0v5GF8pe5Mixhsvctz2e+sujyg+IclMPWgl/wtZbF7bBJN7dNLBppPrbHXdMiRNhRAG/SXT75VA
cK3zikdwV98q3lJCa09ICMB5z51ZZHZ6BP7KwEVNLbYpqG1Ur/JXFE4sL33q/hIfS/5mA8Zgg0eH
kiwx7hTbqboSx6QGkbO/K2EZkJ3zUF05QX8MrHvloUQVpbifXs1APc53Te+K8mhu7Nv8BGbNkgVS
fD22cIlluODtwU36B7MU3JR8I3iVaGiSmDJb91f7zrEiAiPEHkOlwfC89qwMgojKSVF1MMZSpJsO
KJLBeO7YGwR5PlJUS+nLazRtzd3cj+mpHqXWb8q19qHtOoueIbzEbmuVuZOBqwPRJq3yQWbLWyMT
DK5QHwVjZdq4XW0+lzoQpXbhNctb1LbvSfw21rZP8AZ0Vmnf1khos+tiSpL//sNQc8R4CTpyBvAq
rALunIzmqDloNlCK5MLPHsug6yjb3C5FJTC9K9/Xk+zKr9WzKP5//drnlpmA7JRRgwGe3PATyCCR
hxRNK30Wjbrx9l0D6E5Ff5pWp5nsFsT5hVpkw+BLlYtJIS9/ye7qsPEwZfvQIzqhXied9BBKbqEI
109/Pxsit6aZ683EY8jSS5jGZB/uGyKHM54WoloCXcAlK8wulo3eJwUdZOgC8p1yvmg3VMBGC4pA
Ek6X0VP+xRiVE8UEsYKMi3nNJmO2KqXZD37rHLTkvcdQpJlBJNcXJD28rQMYDUBJZM2UM//8rgZb
XkknvzAu+Gi4FC+Z+YAyINlyaUVwJrhHRPBEkUlmH+t4qJzchMmmUFGK/6a0zU6wKt69sV0VE8ZJ
kqdznCs0jFNiZSTkV0YJroe/qZWNyTUOAouiRTFRezLtOZ8kLIpmrBBNDHUgO9HA9ZcwckvfjHz7
odZ9gVVepgXEPIVfYxIRExPnX0/TMMWg97C6ps/Rjt5VqWfkj2oIPhfhGDZviRaK1YDfgZUXI3Ln
xkBXYWcoDaKxWNSePL73hqjSL4pTzHLqNItHCRptvimPR7te9mVhPLW99t/d4zweMh+rLONGNvvO
8Oefi4dYHCY+2iNv5bUZZoHj/3cYDzWHm5ZKDFpfKNTVCHPmco1lWVn5I81BypdA4nFxDrKdvQk8
4qvnn9tizjOmoyRrJLCl3ne/izs9aHa09zMMXgNBy3/B/sf9ZtBihsCIDtEN9qlWd4WZQAICMgan
+Zock9u2v9Hh9QomCJrX7BcGUp0nEQUuJ0/DMh0wDsgAWNPRqHNfjNd+yucBVm0Ky1pDcpPeoEwk
7wg0Rf4+9Ebq0iDd+FR/WbuXQwpNEBXlOTnx+Q9hghkaiP3SzfghFFZS/TU/Ur2DDmiWHFojJ/GD
h7fddLRGx4i3qaCLySzcblZUWWz4kjN5pXo1mVCOGUXD1F8zN2hLb6wwt8+UkgSSw7qBaNZ8X35P
HupH6UevyMEMkQpx0ic9HG7FMUa0PCaJsPWoQwHONPzYXEK9bo+K9nMSKf1wVwd+W+T46KNjIPd8
DxWSZ+0AnLYfT2mwmi9pdWv3HcpkCoabfwgOpMgYsyLDGbI2wjAWvBLtxNQD5Go/hGkWlEtoHPtd
sRsg5etFq2uWrohn5GtBDN8RQk02Gi2YJWLJ21bHHu3MWmjK+XfPCNCDQN2Lpko5r/BzO8yOxlnd
q/miYkdf4hsFs4kQ/AmK1o1PHZAGtE2V/ZJF4BRORercKrO1a1uUWj1PBkbhP8b4wr4OUsDnIH95
mwnvWnqyzjOyc2tMyJETy1C7daV7mT9o+xFf0TqaV+L6ydfUjxoyoNmCCToQkTLLUgZox1eLhmxd
IgOiyKQANRZrEYhoKjParao6/3e6JpjEbCmaVIA84WCfn4iOJJmVgdn1H7qmCcCqf0HX9DVfgR0I
12MGXoEUJNsnWZbZLrTK+dsfp9MHhgus9AmkLRPRJc8JJZSOHnzsmARG842pV0YommZ5TXQ/XYL4
e/OyBN1N/RihO+Utb2iOAGrY3YnX+DVLQmDBNDxa6w4F0TJmJw36Po1kgpFJuVmH7071/XJAEfx9
Fn+3ZNpozhP+fidDimV+jyvZu2yBAzE5W4LJnGYQwyxxOluaL+3tnRpYIGJ8qDCpR/WoW/Wo+vWu
F7buOa6x3TeW6k5yEmdS+lRHnJS97qa6BZoG+muqb76Kes+cqHhmijnJZSMTlCywhXVWepOTQMk6
hbzyNzKfjPFKB5Bcr/aCPaWHlokesOlA/BTIHdRdmD2FlB664JWtfUwmzE+UEq0NzDfKLp/6muD+
5vvIpzEmggDSvJQj5lh8TUrfVE05dWVciryE7tKXFQFxhYIguq6WzBjpJ0mXUr1Ernf8gJeFEUbt
x2MOybx25/iyoCXIgeHDKzf2mK/mDJbcTHlFHeRvgBem7mpXHfaZ5TrPK6buynDY984DsdzLH4+7
nRvL9P839WxtAiepo2GlUvnNsu6NUkiTxHX+jQUm/sqTY82LAgvV9XxNFSRGl6pWKS89OM8uL+Zr
meZ8G5m3z6AuGHyzYGqsRq/JfqUzWoUg5kmkOpiMQ9X8AWLt3CLNkDbbt6opKOTo9o0OpsP27cHY
RwfQuJRvaCmSg3NcO1dcO+bkXXAXOu2L0XsFufK51aluM31JEf67eHZ16aq2HlprdaO88xrt+fKe
ctjr6BI/jTFnIe66BtkjfJO+Arqb/nH5RTz73fGy3yv6qTgQkbc8IGOPHoQvEN49h5IbrlUU5rFW
ZntBFpOaSNjpuTAc13L/R22xI9jc2r35N5K73BNhAawLfLSDmiZTCmjR5K6dBjZrshpg61c9OxHn
d9yVbawwV+kg1wOQJ9hV4zZPPUwatIduhwscSj06hrrQ+VC+g4VYUBrntHfwMT/NsmQ5bdoZc+/A
X2kpR/OLMN+ZTxQdguLlXtMEwYXrpxtrjJ+WqgOZ3waLLOtkl8Snal092kVfOsVNozq87KmCLWVH
EKC5lEkKdM78rKkB4dwpNZikMe1w2Qo3xmzWxITqIjbnwgQdj19JLYi7LLx3RpBxQmhBn8dj3euQ
5ask/7JRrk/auLbRMUJFQGYCG8k0qWwjJBDDkgKg3qLEYkiLYGX8W2hjhTltDTJYlcQO6qTXTeFK
BxIAiXs97ZJH28dRaH9DYNRfrkRTtrwXloKuFLIEywaggG3YTOag9MaCnAUz9hhHLdzygY5uxjvp
1P1MbpCToUstzKE5bx4Fc5QgLYOYFOSMmdXGnWWlapXQ2IKZykMVjpg6nK7FWTPnzXNmiAkoSTsW
9tJEmr/gAxblL1LvrfFxUltR1iIyxMSUKdYKAkVcDRSPXhudohYyNVSO3rxDp61tPGnxpNpboRKb
CpUyNK6Lfm4nyyQEeLq0YDpD99su3alTvniV3t/XmZG4tk1mz5r7fTPkr0onXUeJddIqPfGqIf2J
QfyfmJZsPdPq3iNlXkFwH10PJFldqsSsZtHRJFnhLUNhu6uE+mxM+tCuQCRmtkXr6XFReLM5vTey
/FtL6smtjfowNhBrRyESVDfGpNW7y+eRQzaDOLpZLRPZKjKnxJg/Mnpgdu+AVFgTtwidADx+fnI1
f59XMKzSYY7mahDOpXMj3cY6cyVPmU5moLMQxe36aLVxUMWNa2iPgkXSUPYlC96YYUKdZSagDwKj
u98AC6IH3Y6+aWdPQu0DTEn/QgmAbxAIScqWi24is6uOHMvElhFbaZVTxyBHEqao+oNZETQHcSiq
tPIDHkVk/l97zD4WUmxoAzQ9fOfR7K8pDj/+ZvsYOsv35ADh2lfVV0HjKUxr+Gfl0y6zsbnTJFnV
w25x6A/aD1V36cQRwIsj5aJSwyKY9pYsuB75d/9mtfRXbXJVFcCt3skKmsjpGOgmsUer58ZOA1nl
/49VUi/e2CMKhOIhQqhDxMRFgmNChjgO9ANKZ1nhOvcUj2odpnuB04r2lrkqwfctFwn9pumLfR8d
u51102hutbg5FCzoxtpBZngCo/zI+/lBmbskkosY0Hq61AOm5QPUkE/ds/mOB0Ggh/0u+RbFriPs
owq/KHOzqFJlkCLGF9VuK/ARUqIr7RslkaBDuUIdRNEimeuFmHM55xJe3pS0Qg60Kw0C5N0z1EcR
ZzG6lgUZGMJdEeUK3buvUeifvWWbMM5YJqkDxmc/k+RTA7Z3ezVuWrPcLdJyn8mDgPmBH1s/zTEx
qLeNgpQVPqUzZ0AyQ3Aq+b7UrSDX4maRn2eRrYMuZVVEfQMrhvqiJvuq+g54rx9biLBzFUjCUyGI
rCznU6pOaimnSO2W+96PdsOOeOZBO82Qx0CH/yBK6QSHkIXGRLGcZnUKxyzSLLsDOlVVvWzUskEQ
00S+wYSY0ehLo6tpSAPF71KknuokQZpE3lxA0S1KBea4B47CE5UPgTpA7M9DWkesuJpiXPsyaIcA
Pt+RZ/sDU9w+iGEkvP4blM8+rTHX07JKmtYPsEYRP9Psa9cUzd/4zr2eumrlimfEeM6PF4YCDSW0
3UFrcb4+OypRVO6QxHU0wwLgzblO/iit2BphgiWaxXWjaYgjxmN8Ex3zY+SrhyGU31bUEqa9GVwO
ztw1qaA5+yCr/jKpFSXa2sQLzGFOSHNts7kel8oHUOT3ZTu8Iw1U3T92mGCsYQ5MdSqk+foKqcbC
eZDN6ElXY1/pnUfMkk1uPpjfL9vkgLHRSdkYZWKy3IxAD9CYLB+tsPCJ12IcG6OvJ9GJFuwiW5pv
dbKsVYO3xRwvgWZNvmLfCyUTuS/BzXLYwlZSJegnavC/PlxBAWV6ylV0MG6mUA41aBdn98WO7AVb
yAuNW5vsKcuGHsoUsElrr+OhAhNTiiFMHUmneYUBJUH9mtuBsEFfD+pdC9ynNpP8NU5Z6FC5RZMD
BB1WOJ2gx2r0LiRSvRXUafPsymMomjblBWRbw4A7plsNdNeZg53Pxeok4N5CZfSNtIqrWyKZHV7H
EvKFnyaYY90PS5KMKeQ6rNR6iwHbRgcp6LTiTeonJUjVepcaCgoXs32VxcMva8gFxS3RGpkDWCWm
SuzW0HzbAXzQWty0FFHs8c/bZpHMeZP0SiLRgPYRoG8YwMyvq9K4kXXrbiTJt4IqUhOwjFYDiOgL
UZJJLxc2EdpsMMsv0TVtoXWjhjZLGnvpVHta8151kqenpps231qIOMp56VoOmKk7TRDduOf/c+Hs
zJ6h6FOuJ0gg2rzZ5eZda2AaBZ57+TCKrDBncVQa6DGncFPL3ikRKKKk97x+vWyDf62CV5J6K1Wl
ZByVatCM80iQC4GtZfUVF2hyOldv4SUEthDxXAvXMTcGGcdcp7LN865D4tw6R8Pu9vhEgs8jMsH4
pTY1cdsvLbpiY+UpmAYeuoNg27jfBqNxaNrbNgSX2LjVFmMDLXBaHfybPywGDIhiV1Ct9qRdts+O
oljJwSDhetvYpMvePCEhl6urcwWb+k5Gz1RDGUkzPbMCwqzunoyQ6m10fmFdDUv7Y8qfTUvyovZe
GR5asHKkoWjYmNsM2f4gukmbH2Ra8mDZIz5lT5kYX1qUDee97g5+M4KPcfSqmyKIYbY4EIHb0gj9
5fSDbhODDGAa02wmgjfqosioPMNri85VI80l63ME4pwZT0vBl6an7JIp5oD0krN2eYobUTeATFhj
UD2qxgEECAGGdhcPiPgFhfX+zuzX/DBHi/Q2xQ5us6JM/iQebBbNnBwb8lcVVLA1v5p6KJu0gxFC
ViC5shNb2Kek/ntp1cwRgt5Pay45zT0+SDbzgDyXQKK3AS0+gWBNlFHxHxOfi2NRmihLzpo+IHej
BhU/DeoUNFZUJxE1aNOTngSflX62CwtkCarLNB1sksIeZeROMCesusY11YxBcxR0NhbgZ1fdrfyK
qS2BR3Gj02alTFjXzQbjKhhL8EdD/aUsUISUVlF5QrQ6JjzF5WzokYb0owdAPCOdVwPO2QyBlN6W
uBUv7yU3Fm4WxMSldZSrJFOxlVZ6XVWnuvmpd4I6BD/2bWwwoUaepA7DNnhPjG996mK6TvvpuGqQ
QovNRKSxNS/53qMK8hNoEIwHFLuMuJlQ4Y/XJYG8zf+EHYcJO6MqR+1CE0drbYPETLxOtu4AQvGn
LAmo9vwsmx4ZbDQXUsGNw99k0PUDl0UVRZjDv0pItKwWpotMOhTgHowndecsg3/5W/Kd89MMc+6N
VommhX5LWyenZpzeAct6uGyC75v/mGBLWCPwkHZSwkQrJ16vlRCZSyGUM+9z+acBYM5la4J9Y4sU
Cbh7oVkDa3rZudWQHEGa5cuq4On5MTf3NZx8kHMbGHdj++TyCkqLeEIq3Nbr6pIpOeUjua+0xvIl
sppuVJP3Oo5yd5nMm8Ehh9Xo7y1r9aveuOlz670b1KcGV5qLalGAYZsrpTPRsrF0F3CXMMk0G7f8
/BMDaQRTpO37auQQplj6m6EabovZfklnO/OTvoGowJT/zqwEvJsNpErb58UubxZrvSsI/WWF4mqS
iYpXrGfuWtqt3yc1CUeio+mOm0RwaXHbCqCbo7TlHzvDeFSbViTTRzxEssNUHO37BAp/R+Am/Lk+
UvimEjjygaR0ciL4k0//j2W2vZ86cZotlYoQ3/Xdsc514DinGA9ZfRLpef8v8enTFlMLK4xCqiwA
bHB92bvkLzXQ/BwNGwccOOStWm5pvZ2OAOvg0ldc5WDdiW5Q/sn9/AXMtbJGpb0WKx5EVd+4TpUc
+07UNKGf6ouTY6jNoqh7vOOYRVpE1lI1w82VGtprpEudO0blyZSiKweaY25UgUJpXk5RZrxf/pL8
5/TGMrM4XbJ606bRz+hQ9ctem/SlSjHfk6G9m/52TBRUDSOsI8OrpL8u2+bu68Y0c5VW+bha8YKs
C4Xwx1Zyvje5sIHKzbbo4DYF92NMj7EBoeZhtSqckcnT3hATfIKCy8sMpm/Nm5/T2/zH5TVxg+LG
Hl3zJnG3Fn3ItAInozWulTrzZX3yEll2/8QK5gWhEo/2MDtT0Odd3OpaCo9UqglvMHWH0fG7Vp8E
3sFbjQM4Ilhkwb8D3M35ajSjHgp5STBrTDLMTNxY+eOoC/hGVd6LY2uECWN6YxYIuxE6+pAwrnA/
/qYRLUKHsgmGAIRXUGjvMSlevxjLis8GIj1UsDCWEmcuCj1i3OAHAIQ9jZtfxGpWYRIsLieMeMNp
oGUm743QOICJ47BelbBNtWXi3fi7gb7lGyUhEs3WCjaExVbYrZ71CYTP/HLq7kiR3VRLH8ZrHo55
Icj+uA/N7VKZ49+YdTakRkqhFWsY/VZAUFJ4J+gs7qyg/l2/RLfFTfOX7ILg+nDZh7lF2K1p5mhK
uWylUWfTXTZ+WnhjZ4rX2/fp/yHtupbk1pHlFzGC3rzSthtvZF4YsvTe8+tvorV7ho3BbWjnPCik
kBRTBFCoKpTJvFGCeCce1eE+dDKB+x5iWZ2tWOqGJi04BK1MQOE2nmJPSuphX1WGGlxfHe8Myc3a
2AExCcGTZODmWMoK4MfxVQ5FO0ea1kafGmdsmLkigNGRETgAZNFFt7SLm9GKMT9VzToSM7WbNJw7
ekZ9eXcjNiKoTQO7aSzLPdSEvOmyyJ6C5qt0NL/g8DCBo/oNhv7k78LEPS3mPm4EU/sYN/KclgoE
V/mvJJ2ABhV5a/RQR5xglliyawsk37E5L6UN9Vq2oBUCOjHtqAEPo5xNGPpDS69SFg5qO/4w1f87
UAEx4W9HRyL6jdhqNKswl7C81Mz2sry64/SiTZy1MX38Vgplxhstq8yqJVL2+X3/RJJpHdjal2d+
yzAz67mVRVlzReuNqbcgS0XyBhNTJXrae7uEKUGY9jdkShztpxvC6jospLWB9uenFg2Fv+t94QGP
0Wl+KMvd6BE0ZF5AyIxJLQ2AjPCJAGqjHUQfogczRi8zGmusz5YJ3Cs/FRw0ZLhCZLee6ANzvfYa
wF2O0SGePNG0E/SLcceJ2b5z8yFU3ChGwJnSanwIaZpGoRhdapUz7mp/AsqPXDnhvvUmt/SiLwQ4
Sdlb2SvIuIcduCzw/7TGTu4+MsgGluK3zaFcSqu2aCgnm/NnyKBzhBSMDKTOlQJ2qAx65BB4mR+2
2ukaSuWYDyYwmZcXSdBnXdAGCG3d2RVAB70TvMHPnpGyQHNcxi10ETWm7AVA7yXCa4l5FNBbXcpr
asmai1D701oFFBmg80ieuONNGrDeeJCjntkEMe5FF9TqaBa11JL+HPCKl08220l2mylP6j7bk94m
RXOK9THpj7xaHiP4I7j+ZDQFY3kSnU3IujyrLUC4uZVeh64ul4NbhwJin6osvOveklXvupBFbaeu
5c1sCDOZNOh3uRofIkE/yW0bOY3Q+72ZoNJlRp9UoFTb8ZB/vS6efZhvK6U0dsbTYYpbKM+fEU8C
KkzwOnkbyrLDsgg8CjQdElRzkfKiZZlp+QCeK1TREVIimCRpWNlPMbrBS+uxLsSFLMpxGtkEdxVC
FrDsvDG0CVVf7a2/F1e21U8JFx+L4aghz8QvjD+C6JU6wSUFITv4cXEh5OknIKEDozS9QRFfaz3k
RCMMhi4UJzayqPNqigYperI28yZ5XDp7APA+Ga6rd8LsNbkv/VbAiw6SzTNRQoLp2cgW7o3n61rD
cDwXX0HFr6qGQlgS437kc/UVGe/CrloeSjwreX8hhFKZpEOdplthZwB+6qCR+YnALBR7oG0HZcBD
Ffl/lObtECmlaY24WDHfQC6C+ptM/q9neBbcOfhRfoMq08JszpEy2v2o5pUBtEcXhDbHRlWcURgP
Jao+1w+Ku4lUlJX1ZTjUwNwEvkLYvJIGRt3tXLn/TLwDKaNx5JGTf+ccNuui4q0wrsSqM3FoZA6z
vict/+kryTi04O4YjtxjI3frmjwq5ipiay3V+WxXQIN9Jg4wwRLXOn/hkMjduiKLDn3UzpCyCg7+
DNZsfPozfhzeYT4da+ORpnGuGP0Srs04l/sWByc3RyW7GTpefySrS2Z7v0zKlBhhHGZtLMKU5MXX
vI6/97nsWanlKmAo7irxKWrmQxamj7HYPIIt+04Zrcc8m56UWHc5asPbWsqgyGNe5TCsGPJDT1IJ
MqLGJp3Ti694lYDrx9UbnkDKuMjWKOSzhbM8v+qOkp26oy0+NXuQ/aX2vxZHWZcwq2uzAZIpbJnm
93foRLJnRzngsW+XDq+mz46c3i4hXciu1XSdMUQO0sK7MBifDRFH6q+fdLxYdV+XHBBqVIMtJQ4/
OOQZHJoIr0MmDm9xnCRhdRtuu6/kyUUixDmDKeXaG945UvZGKEZpjhCl4hxnNzmS/jzB0Z8sFJQx
GP3lupoyikwXN4YyNm3VNciqQtigPgmr8b0diu+Knn1blOS3Of28LoztkTQMfAMamuAQUHciRg4l
XOQWU5JADANrl+pleLQgRdQNjgiqm+KJm5dilCJlUSMTYgZ6HlHKvQzt5XZZ1aoaiBPs9xIB2/f+
9Lpzg3ueJOr+YazIROETkmI5s9fFfJ7mIJOFpziZ9/26AlvltY0iTNzwyJHY8fZmjdRV1EHj01RT
9+fma6d1J+MBo2AShVcpIkt45y505DjwVgbKz/mmbBIcUZ/lgqIDtasBx6EyFHbJC5F4EqjjSgal
UgWZSBgyuy5/6ymPCowZpmzWQB1Tl0hgOxIhYf3xZ2q+mDHtNtqTP77WjzXAB0KPq4Xks+mNQx5F
AwkX5oYAZHKphUW0qLGRRoAnRVO2hO4xApBKRtqBKedPRx73K2uNFqHJUvDcew8GJY0oegtWrrvl
spym0UAdKP4OiqKf1+8z67C2YqitDIe4boU20YHcjSngMm0/j3r3el0G85m1FUIpdwW6ghhXSAeq
1RmN766tvd4ePfJa7kz/ujTexlEx7JJIZVdHGYQZ4aOqGsdE15/qYuTk8MiPea8Ob+dDhbBKaigg
DcT5rGPkWMa60yz9l6Z1KO3zJlZ5K6K8yVgDxTyqIKrJMXzf5n6/fFXmyb2+byz/jDwNcHAVzMRa
Kt0eaZb9miupjknfQ/jQ+9Vxcuq96o2f6mP3Wf7R7P8GF4gtFcQUJGkDyH/6mVrEmaYJnSrDM7en
9YcCTLdbQotr3EZ7UCv3QAK25RN/bpWRYtBxm/+RS8WZONi4DmtTPqcYSIiuAKeaz4bD0v0LOZQ1
NEOweEkp1pful9fCK4LopB1kWz7+xRglI+wAGh8S2Dg9QBnTFHupEqezGktkL8kYZe6aGAUWvBYp
DQSQ+DOvMMbQTDBDkHwUQT96JzA2Q7UVMGLkdjF6AWf51Czdcz7UPIPPXJhmAW4XSSnpXUHFGITR
EuuWLOxMX4RcogqIpeWk7v4CqJ2pGhtplE1MeykcQSkrYxhBDcaT6gwBAAdJ/c07p4dEtwARtrXn
pmzYyrKRTBlKta30NTWwTjUwD90DiRoJZEpznx+4sQ7z7AAsAPYuYEIjS3vpz7pxUZZRxCqPZJEE
sTfce8bN7JFXMZg0AeF23cAwLCYMC7g7QRKBMSqN2tYWjzmweo6yG8e10+qJbRbVsZ9bR1YrjihW
vH8hi9rIKNfAUd8MsmsuJrggyql4leJSvTPiBncjTsdTvYymH/dicurAZW9XQi07VSRmr22ziA/X
V87cagOdbLiVaCKWKQNugl5kBLqj7Fpx96hp9W2dzZ7ZyBwx7A1+E0M9BKa6+K/26Mc0NIJsfBij
ZZ8Lj9eX8//sriGdcZ8U7d1rahKKKtI7GYNchAArR0VJ3As3q5cCNJhbvmAE5SCjV5HHFAH2B77g
S0Vtagsjk8SqjT5Jpph7JbCCyJF3XGIvppnZSKJCB8TFXS8lkERAUnSnuyEXcDxYQemVN7z3MOPZ
hmUZeBAjxgMIBnUdqtSc1XGE7UzS2QZ53z4y9rX2bPUA26kb3oUgP40KV3Q08APDTUPtAFj3l5s4
V1mjlGahYFC53mdHtM+5gw+W+/N4FTomjpzwiKkjW4HUqVWd0q2mCoE9hs7H0VF2yc0IrOLmXicD
jFwtIX702gKps5OmWZTTDPKIiyDDHX8o4ERUwhNf5+F2sXRSA7YV3sB4kr7j8lnNOTSAXogbAFjw
GQg+WVCdgEJ55HlY1nsbYPb/SKKbxWOjBxFbCEmIxk6LFztkbJJgq6Mg8vAXKSiWooBxBXOJ6K/D
UCO1j0PVzmGbwgUtBzMAwDwoli3kvAgFKO4cTo7HN06MH31wW4FUIF0kfRIPBQS2S+nFpnqbJtl+
zKUgCWdXmrVdNCq86iRTpg7OTJGguksqZZAnEeBveQLfp0vP8YzSOyBJkhBAHtG9Vfa7uOA1TbLS
mgCZfpNI2eZF7YSsSlMZGW+RcKZFHip4yHkbgeRU7njDP8kzRta7jX0TSdfhUcFT5nW0wBJ2h40k
Fz+xa0wcmAdQlc12fUTO5kTymQTwfT3Ie+nQ3gJuw11Tmw+Gw0JO2e7AmUhqk3gAUXNvdUONc3ZX
f0bflmyXQCk8JehI+IMvLKx7/bPxG5SlAKpxeQEPU7E320HFO30KsL12wXYM2uAh+ViXvJcnqwtB
N2DPSW5MIZx1l0Z20cBQvtamhFjfPKB5zgE8p9NiMB3MaYUDCpPX9piDwcyVPKWxp738kRIx6TpC
dyBGtVR4zcsvECKEGfGwgjNG7w6gwT42QJKda/HpegTACGgAeKqDyR4opPI7aNXCqkcrrIXKlbTX
avwyqScRQL/XZbAsH5i7MFQEWgmkXWgUf7HJ8y7SrAoeBGzaaKXIpcfYN9Dup+Gy+nLIVRGuSGr7
QtWoe8DR4kICfLf8ArSEF+2xcdFFDxNh5794gDCMl8bFEiknKS4LUp5gwkFPY6bYsmCcKsn6Fq4S
xknrL5WpHKPM8PKwWHmby7gNkIx3G17dYLans1lqbZhrsmClZBhZ9JavVoUWjXHXfQ5t4RCaIBbl
VdtZVeILmdQNBC1KK+pofML16PdAgyuf+k8Lul5AN7GzbokPzR6yoHObPRBqYBDn5wYNwlx4c97S
SSSxMUSLMoTKPBiVC0ocu5Qqe14X77ruMmI7C9UEvMQxxQi2C8oQGI2hAMNcq1x5MN1s+DHGvlZH
tqqjXy7mRFqsuwjQdJA0AilRshTafwI7ZLZKXJO4e1bzwtb6R8MsefEj422BFb1JoTzmmg1qrA1Y
0XAobqfVlo6WI8z2+Mnw5kNzIk/iZTeIdlVztpIVSF5IpvZyaNc0nCNIBqPhLvOizDbQC+uEdwS5
cAjdhXcpORtKt9k0chLr4EquMEbzaxSeZbWzE+nxuoIwZchozFBEE/B39KiOlazJZK44NKm+K6Mv
+hiUPLgN5oltRFC3DQM4Y1gvWEY9Kr9EvQR7vGrtxt7Y9ZPYuf/reoCyoQBSj3DpITNP3am5MvLI
SKLatbTHYdoNyUs0v14XwfCuRAYadXCzMPujkz3d3NtK6bpELCED4aAZkN667Nje5xjhnr70qTPd
z053AktghjC1dUJUp/KUs8zzW/MypiLpJ/SH6qhIgS+MKgKIKjJsQgaDrQbFbbQT0ctWgZA5f7Ie
O79Bb9/iKl7nLuBLIAkq0849tbc70PS6GudbpPdG5vJbqAPupGwQYuKsxMO41w/J4gwvPQpjxxDI
NJhsv+8fJNMTQUj1icdNxHCUJsBZwaZwRuBHH9zlWUR6lshaUvbwzZNXPeqv041wmznkVSLMf0HT
wrAClwIp+1MDbrcDEAnEISltHpCwPUoB8cv6kR86M6L1S2mUzcmTJlL7HNI6r92Hggni1Nwm8P8j
cJOS1B6NGYC79x8qVJtAWMcLHcPeyKvq1MZiVncaMykn6zzT3Du5QHIQoNw8axKvdky27VKfIQ45
cIVA7Srm+Zw3dwpowksn6hPe6GGtPnTyJHqgyQRSWmkAumOdzOchA9dwHiUKx22998KQDMycM9Xo
e1rTaqqloojB8hNLte5ra5HZYVfp9nWj8d4IQoqmKKjagYoN0EaXehq3fVUpaBt3dRUdGyaqyKh3
9qeoDZ8zueOWUMj1f7edQA5GTCUTMkFK3FQNUmy0KQJW9BPKLyl5OgMILvrMb9VivKewtDdZNCqI
GpWz0IRJf05B5IWfDSdgYE2rEwftSfbk2YkOhKlJV1/F7AVscH/RP0lMzJX10sUbQqrUCj3WSwoO
a2gvN3+AqmYvRci+40WQjPz45ZopkwcVbtumyqCuaGRPPwOOGs0j8W564u8v4/lMZAEhkpTCQPZH
FHhzNaQqDMsOg384S/G12A0vqmBPEzpEBxcIpdUXYAN4jVe4iZs7Cjoes0fCyWV8QSDm/UVth3jQ
91ttGGjHQeL1HYnjOIA8el0jstWoeTcOaQYMgVZZuesrAEe5/dRMiwua6n8Ekqu1Wb8sZGqjWBCo
PJkP0VFBtVsK9B9kaICPP8Z4G5DdfpNG2b3elBrgmUKbZ1/y+yeCaQXofceKbP2+t3N7Rr/jYk/f
MfsF8QLorHj5Ae6CKRfTFNY0G1aMHUbmC6hhoIaovQJvkRaQp7wgk+FBkXoCHxEmIBHOIHC/3N44
W5oyabG942eCqtI4nYoehh+zIznDz/SBm9t+bwkv5NEcS+u8RpHWQB7WB9KQDq89sEEWCFNA3W0b
31BHC/hVVkZfy6VYKmDK1iUfyh5iyZuvvpvBV6dhmuwv6lnvHcqlJMo2hMZoDGIMSfLX3hV+kC2N
XRmg6mBDT+wWRNVcc/Q+C3wpkop6o7DT9PB8hn7ySNijx0OFKjm4wDlujKGbl5IoY7RIxNqTxXUe
QJ8ABnHInOSkBfUjaHG5UywMO3spjg61LZzbaMH26YD73YH02zVPTQK6y7+5+4xAFtJQhUSXOoZU
UA65vArJpIl5U1mdeyzsP0FPFf8uApJ30Rxtdvqb+pcQ7ULPvR4cMDXmH7lgG7+UqzXarLQl5PZp
47dLejSk5Nd1EYxxzu3aQCxyKaNq21nqZ8ggHgsUR+av6sHE0wBARpiYX3wkluI96qGG5v7F7Xvv
NC6lU3cin5oyXxRIJ05DACr4mjkR6KR6TMyKKMM88LrL2Jqz2VPqSojyWoPFDhLJfUfgnPrERau+
Ff2F12BMrF6uj7oWc15WQ9JAGpmpWN3cNcZ7PTsS3RkJZL22F9WdkHJrku+f75dyqfthyXMiDQPk
GoJftN+U6j7Nf3A0h2mwNztJ+d9o7K2l0iBDDRR/BAaLY3YvoB1301dSimmnu+FJndBBxT1Dct8u
Q43L1VG+GLCZ/9EaorPybE/Jbi0fdMw5HaIgtyUnRCGhwZxHUB7ah7FBs/AHWpMvv4FyxmpZi4YS
Y/VEczHfmoM3CaUKI5DdrHf+4jXNuyqUETLS2JyEBALlmxFEv4Kdu+h88noEV38Dec7IZlwskEbs
GIVOatBmSFT3s+SXPwFVJIyrmwANZWd5g2vaqj/f1uFpib7W+U/ze+Q//OSoGGfN58u8CfGWZFol
sThvMmb0YB7a2iWdNQSOsnyQxQ/0C5FFkyYeWUcPCP0+stBt3uooA7lFJz5Y3a2q9rdxypvhZXvL
NzH006hA52QW/tfsKafyDoEVaTJfX/jEv/+PxftnTfQbSG4BS923WJN4AHe8nX39r562L8P//Ga+
2D6ajboaykiQ4rBzZwNoUO2nGrAkH1KJt9VQ9rst5MXIurNaEouKost4G/uAHgZxcjbefjS02RwW
ZcPTHAiGqQ6Jo4/hZMUjs5uETGG+BQ6k4PIK6mzj9rZAynQvq6IKBVFBNUh22SEJznOiR14/ArGR
723omxjKeqd5pWa9YHa40H6nV/ZgqV6ifIvyUzUmnENjxzFvsih7LS7lpCUkflqkAxwTGl9lh6MW
bGf0JoIyx7HU/ufiDofBI/Nac/0Jaui1dgbWG0ymLIcGyez7JeAI5u0jZZabspcAfYq1kXhCMStH
mvxU3+d3BAyNoMZ095GVO+J028+2kHJB6Dl7S09XyUbXjuII+WFsvpaN8diNGC/nLJIdTvyzu/RU
VZuG2QIMDKKTLYKmwyh2tgXUCIBcTv6wN37VNaiaupfY4/p6tgt4E01FiCmof/qcRDIzKp6CXd+h
lZ6UqtEY5LVIIfEfvu9zZMSImTqKjihTAwLoMiLupArGUsZThmQ4k139nwHK+FjzWa/Yq3uTRdkW
TEwD7FyELM1eUEKOneHXn4YHEz3F8YHbFkR26/2tf5NHGZdBQPNYSpI0f4ZDe5AiYDqU9Ff0j8kd
d6SYt5WUkVm0btaK+SzuvxupoYu5RTqI16XDfshvjo0yMnWWF+qi/FcWrl8GQLPlJO64q2LfhrdN
pGzNorR1tMbIw7QuWOe/aOgvJHhD4h48v068G4P4IPPYENkhg4waqgTMQRCrUlqZV2Nk5mQrl9jB
jMKucCwvRcO0u3p9UN5I99evPNOsbMRRiilEMbhdibhVS2/HuDhKXF1k6v5GBKWLqTJJxlJBhBhk
r39gP+pdcgJor4cAes9LaDFPbSOO0sVW1wdVynBqZYM3WCECrlZ61iNeOZi3cZQaCsaEZogSmYmy
Er1KBGZK/+n60bAzc5uVUPpnzkYutxI2rvtt7RaHQP1WDuCGkdR1haANMh54GG9NlI8ThxRGSoXA
FshyiE9sLfkAyC2s7tui3vmxKES7IsnmqsH0qu1q0c88MhmAPmRAed39RQ2NaZw2EqnMRyiCchCF
e3KNkbD+RmauQXfkKd8Kfq6aGSVsZFFeTO0jo51TyOpdA3yckUsOLfbzT1PqZTcEqZo8ma3ar2+4
SUCmzd/IpiyHYIqZqgAl41yHCQ+EAJpMoiHsu/uL2QTerlKGAzhIQBQl+dTpEN+r3rqbH4u9AsKx
8oZ3ozlqaVIGZKmNPLESiMIYtF2VB2PmhZU8CZTNsBYwuFgFbEbf3tRiuLPaec+5zOz9QgsZ6hgG
yEcoEWIDnhh0d5LTkQ/rqTj0R/K+bR/7gPeyYLpINMWJsoXyn4YR2cvIRtbSWq+yAbjkYg2UqrA2
5qAKV0G1ATFSSU4BNoaHTmiqXSoMtQusheRFGLTGcK4vmvXEQcOwrEso6YI9lTq4cUbVE6hqJJzE
vOyu3/3ltCzr+IC4oxOQTFlV6AmSMkzmdpzwxlEDECBI622U7whQHcn4deVoW5hzSlAlu746xsQY
6nwbsdSFm5cmFxYTyyNFx6p7rf0i6HyxspfQzu5zrwzWb+Nt5vOedMwYYSuYuntNnPdqYZ7Xm+xE
zQ2XA6aCUJqv3Cr98hcmlOXCtwKpgxwAsZxaKwSSJj007XqDinASrR0/CbZD6NS8Ni/i2uj4dSuQ
ui1mL6NjyIJAQXgZ296ey96JxCjolsVLY+Cih9KOc5o8JaIuzWpUujqq5zWeWVj8Fkmw+hvK1cBD
z711uFNzLqkNs+SwXSjl43GUk5iG/9nZCMWhkwV/YXjJ5MnZLenzIFO90QSM4o+gPFwqMOXv+7xW
1NmAAv95JViiLZzLypKTfAZ8FCfUZJYgNmul+8CVYRjVJMNaW1fx9QkpY1SqEiB2TqMtmJ/lxM5F
R0Nb8s+kcxW8ovl8daxC2fYTqFggkhSzAVY4ubKGHaJ7hxDFT6f8wPXGPElUJAD91SIjh6R8D6DS
m3a3+BhLsuMDr6AqcxSXbk+WxFqbdOQHzu9YkvnTxtyfTTu7Vb0qQAcmcB+LYDyDIrT6J1kP5swL
ZU9bggGwcHACAecqsSIRBYDcomoRcFi6/TySZE2pLbzl05NxF+06jEq1hq0EMqCzBMXm8tIwd+BN
3rtGSW3Y5OglVF+S7AhiCtIhITmAp32Ks1se0h/bCG+EUqq0LGlSoQOP2ERCnpD7com6AGjlgard
fVp5l4dYvHcWcSOO0idQbKnNSLKTHbAuSngauVHtvgBOCiGVLIO8eFRDZziENzkXgp8Vu2zOk8a9
KJt6UOuepHt/iB7oqXZSYZ8zsX79InAgS7n7Sjk3bbTGJiQ5qM4bXrUz4RyxEdZvXB7wO/47VaVD
lCRMrKzMsDSCx6K/kt7v4TNhzm0D68u/1hnKraWh0kbhBGliUO9lBM3KGUXrD08vL2xmxycblaE8
mqS0aGAlaxN24kH3SMNi4YHE4GXqMXMn+8gnYJaAj7jIUxfKp0ViXSoxKZmR6cXhIXnQ74m25F6R
oRuWc4C8u0/5MEEulLBfIIy0k0iFY0o3pCOJTGfkpjvnu+mO3yVE4p0rl5H2ZGYsFeuyYGfz1rIl
vXDi6Ofcvvy7pdGDSuCsbgYVvR1u72MaGLN9oasVe4BAeYqHHvfUSX99ADAIIcGbzmiUmZENVVy6
5qyhBfDQOowLDak94BWZeuULV0U5noL2XcM4Zo224vQIsFUB8P7BfG2QzsecayAqd8l3zpYyA9nN
8ijjYrSimMK6oLgaAPT91DhksBacTi0g2FBA4IZYPEUh/74pbCbZLNcpKfLkIDsOtXoX4col84eq
ZdtjowxLZyh4j9dYV3gznoxduCfJ3mZPmNZJ0Zhb2GS+7Db7SJmWcRgAj0Y8AukJ0Ey7rO35SetQ
Gv+hojtnzezpuX9Fidw3I7ueba7d5lx7jbIxcqsg9yZhYxuvQlKxC8A4Fp6kBx3VanlnuUBceeTo
Dk9XKUuDWZaoT3WsmZi1aHE7YHXMzgRONSf8zlcdZj13c6Y6iTA3urMMbV1opO8i39fPGkaiSHSx
vsq7v+hy4NwLmvYyy1t9SImrIDhhBLBDCp3wi/pc/jbIzHkwqf8zVSLsDMYCgZGL+vu7CcV+HiPM
7mmYeE3nY2WJCKKWVHA/cmQAHAbfJEb3ABByuYWqWQOffIAUNVi8AtEwALtW5NIJ8HEZxLypDOat
eBNHuwXCRROVKIZAHGlWywIlEAJ5x83vMDVxI4cKPdsyF9SVLIuMd9bIZ/5YD5j5ANwUUsPOv9tD
2iMME2KkXoQwQnlAxlxicByETySwFnc8WEdmI5Uq47hMgDrgd8qwCN2UNY264l5bpdQ6OoZ83FGQ
ex8gchFQa4o19yrTku8qqwG3EDhvHbPPRCfN1sJFPK6dmqyfH3Vr/ib2EWbqOLtB5NOeH+gF6KyX
AG2jKtT3aZ3c5NM4wdBKstOIyz5WNLfv1btWAgBxLid3cmgcAN11Y0mKH4/tkyLIvws1+7nI68Mc
Cvcr8qZ2LeYcXScG79qHUQYxjJpwDrWxc6suirylKkfMMmTGce4tQAPkIpCvrXoIn2Y1KZ4/tCnk
vMDbbCK5eXnNAItnALBkxqMdLPCAVESYiYaGBnyE4JJDwRgt0yppRuUDZbDsFjrj/5FMbsrGRrZG
IerZAsm9rx7IczfDiArpWTr3A3Bxcdib/CaOfM5GXJRosValC6zWOqfu0oWDo0rDXpbS44x6nZpH
R0FZ6o9cwe0qiTPciJW6JTIyHavEKLdX1xgA6o8z3vPdvfmJnxZixSxbaVTMUrWdKi0JFgncmu9D
OpT2OFno9YWV5d0m1qMW+VpU4DF7CKwHSpQ8IOeuZbAt51F8F/EmXE+MTs3REW6IRSvuLJdHx82s
q22lUsEScFyXqtdU4uwWT4puCQA2CTrl6BZNzAiXuF3T5IDeXc7NOimr0XfTKGQR1lnl5/5QUHHd
DQHatPFKUQuMCfKpYtiWdCOTMgijVE1ykZ7tdn86Jw3cFU6JFL8QJCFN/vIXiWKWZ4JRBLs0hv6B
MkQtdI7TSkpWmO8McCT9M6m1/chfUaxE7yLPVzBmIGGBVQlj/2jjkGWDEiZmedR3kQxf8Xt2ZW/A
rjrTmVFXPABo4tTuhyB2DacdviXP5SNwvwNtn7zG3GQfY2jk8kuovZZCUy31Fl/So1NgeowxLw4Q
OcOvAnBpi9BnHDtayMsHML8pnrCXb4Ta5iUCmUoGv6kA4E8D0RRlnFoJI3sDscKGhhG2ZLENrXSv
W3qmadiIoAzRqimVMuP54qKz2kly66a3Grsv5w8ZPGADAbwCwERIF14avLKL9LUTYIKAtPSsetEB
FYADAXXNfH7wyzRCG2GUOTCSxtD6Hosq4+GIcs59NwnocQYdWDEaHD4BxrAcNGUjjNLZQgCX4Gpi
ZcjI/JaDDAChclA/d7Zkx74U2fMDxhuie+lmwZjBh173W+mUngK5TogUDUslOUvdyf2xc5THM4RP
oIcOr1eHQZd1uVoq/jasRgFqPFYbo2luuVlUW34Jf6NGR54YsRt/D58WlMvc6Xl+ES0/R8jwL1VJ
oV5ReWbUizjgE0hMrjt9DNheWNw7UizrKy5DF/PVhreGaVimjmIkPYCe4FUs6OgVPOejplvMx9yQ
bnHFK2Kb14bLzJVuhVH3MQLZfdJ2EDY54Ek+lzx/kqoy8IQQb30oW7MVR13LAT1CVrtCHFGf/AvJ
npRHDZ3w9deJm9Vn2prNRlLXEk3wS5eWEKbKoVMSTNgJiAvt4F03acxi+XZR1I2sWn2txgFycuho
+Z9+Msnrb7hzfbwVUbevSGqpbCZIIqnK+mfxCAy5e3Jc2c8Jk/qFW7/wZDKLQ6oOAC2gqWqiqVG7
OMRKtKA2jvbfV4ALJo/6g7TvPBP5LvTdSN+BtE7qQifYVwfDadYDqDKdoUD2m6urxP28i4E2X0Lt
89yoAD/s8SWdp3wmKdrMmQ9aAIokdAnmjuB/6FzfVk7tttgOlVC0kNdHi7cm43yI4mWvqElghNkJ
3evf1ko8TYsA9Kkw5aQ3yLa+XyzYcSQMRltAQr10YMsyVrKgw+pYUeHgpTgWa1AIzwLGvjnL5Emi
XkBF31XgQoCk9rMeiF73kHh6Cly28A5vPaT/yq+Jb9U2d3uZkR5YdzEqC9w5zaRMey5XcT2TBI52
N5/Qa4QgR/hK3l2pl9x9APMajuRNGg0+1wxVMSz1OZitCOe9mzyMx/FACBfbDGM/XFPHKt9iGlbU
ACyPZ75CHWAU6woG1hSSYmkJ9vCu9pJ7FEz4A0bMe7GRRB3gYCmtto6QBNiDV/Ub8YukcCljZhTo
IfznHdspbwSSD9q8JrsG3DuTimBVvRk8kjoN3emeBKhN0B4NmINpj45kLz/BSHF7k5hB6kY45bGW
VprBfwzhQ/y7LH4168px+Mz7sBFA+Si5lntdwYi6a5aG0/StY661PeidnWr5/vrdY4kC0gzm4EGC
hWcIZdHMLLNSccLVM/KXucNMo1776jJ7fdHxnBT5UbQ9AcwLnnNAPyej2pdnhmRYV/WmhX7uRnpW
zFoiVI7ZN2nQWjxrjCe1GMEmDZCQ8WYdmod0KSrBTiz1WKHrwhFTFTNzufJLttQDuASthPN9zJ0w
gW0BTA4AP6nk3zcqlUszCNi0FDRgo/JgltJqx4rpm2n6uRtyHjMLS5guKSJ6GtBiAIDES2EAiYdp
BfmXq4qJYynLrT7Nz7WseZneu9dPmKWtW1HUtpeCANJCOezdUM4fhzk8lMbC8RTMKu1WBnUj0GJb
rR2RMfogsXDauxm1sN4GUoZnBX0Qlba5uki98C0BM3zUFUOSVE0GCQNdRFHKJE4tkDK6o+TWe9KN
sz6adxagl7W/gc5hKfFWHOUypL4BUNAEcU3bR18qkMcdG0k0vE7Vhp0q5NWzqoZiIDRNUuEvjQWz
0HnuDFE3Yp4GwMh+lZgYFjbG0V/XFD1+GWgI1rpDG8QHzv1tY+jSC/CL09Zo8KUrdLpNu695kr5e
F8HU4o0IysH0IJ3qKoGIkFu7lb8pzWuWPWgKh8aXFXMCgBpg7ASEEfAzl5dFHJS4GBKImcMbbfoc
94/T+uv6SpiZJp0ElwApQRpGps51zmZdXFKJAHTMPpCogArg9TvlYQGkNeLac3dK6vZfrotl3s03
qfTDTpJX4CGtwO0RSlBaGftO/vHvBFAnFCliKVohBBR656mYAtRjjq9iwDtZ8B//7JxCmbI4rcsw
0rFzIN8EMqpxbC1YTRsUWn7pJU8VaFL5yUhitGhfooOZFOzdoIcEpO+lSnS6VUT6NBIIh8UDxXpg
mq+kXYI0FVS9LdaeKn5ooSCogiLqGtqSqb0k7MRJl3S9G72qhxSPRYCq1F56az7JPsomh+nTh3pt
AH9qgYlTscBbQmnlABCO0hh7DNIArxhhDh6rxi0Z1APcKbfljUG3imQnwOA0FDUBNkRPxOZWOaXD
mg8umhkML4u7u9lU1MgduzEMtK6tDhGgLD6nOZyvrVqLEtSmoAdNudx0YIb3hSw/mNoy22Y8eHXb
fZcTdQJ4qv5irGESWL0B1Ci5EDWnn0zlUKyoMhlaXOtOaFS1UwrT43XtZxlrywKgNDB+ADtE06a2
S9i32lT1bj1Mtponbjznjqq5SrqfVG4/AVF0Wie30qhQCq8MRe1FSCMQqyAbP9V3I7LjeBaPDr9B
nmE6EK9pIopVwDXQ6F58LdVHbHXUu1bTd/a4yMcyVhP3+gayWnsvpFBrWufB0iQDUmYfjBeyo50G
NEI8Cc6jN6Ort6tt6WZEEp73dmGY/Au51MNXinRoIpnMALB//92KW3M/i7nmYTah+YCSkEQXcOKg
8giEL03J1M8rmAvqwf0/1r5rR44kWfaLEie1OI+pSrcg2d0kXxKcJpla6/z6Y17cHVZF5a0YcTHY
mQUaKM9QHh7u5mY9BLjN6GeU7xZQUCA6bTXeS5fOK7tFTA36EFR3Ja7Ka1tyBhZJcxhgy8j3C+An
ntB13pyLTm+VSJxK88ac0KdnxiHPe63tzkvTjPeCbPHS5T1MD77e2IZfb4hVsZRt0SXQEC9nSQt0
M1KkvUktFQSPLO5rytJWTSLMqoQyTRpO3qgnXtf/0ZmvYbzpG14EyrNHw7+I3qtknss5hz2KQAu3
PiXaabReg++o3jrIzrgVYIL4mtEevojIjBke56SsPbYRfqKWD+EdDJnZRq0UZYmk9j2CFBRqpOaY
IvB2p0RxlmjYKUv5UDSCreZN5czj4t+3Tj/OzrYFAnZVhUdArwpzXLIkjeS8b3s0bNUAUAzglDX7
Wd1GZp9u8ibvfZArcQFba7sZfIAIyySo5CDKvZ7zslEqQR1rNPJti8+QAfcqwP61D50tWE6OJsk/
qCBJdGpK6ReJ22i8PU23/M2wDcjxahi8oZv094tF75OoC4ampj68agd248fIJw0x0rIpH/9CmmPt
DF16eGaTLbocyYoMD08wkiV3jLdgRySW6lH69hcYsVaHd3F9McNLkiLvSh3mkG2Egga0Cp7SI0mf
dg6Y5X2Zp8OwcqWAJ/P3dUl/v5jOMKlMBeKAYJHcqXvs1W/tKXClzQLRKH2rvPKpsdbeD5cGmcA+
MqWxaYMct0tjAl1bl4oT5IbyVesK86AKRsaTPlo5pMhygGcVJ5VEEJl4ShOCvJd7vXErKXlQRmsj
ooruiu0Y2XEOwMeog+/WCI+5oe+NsLQ294/pygTLErTGNcjW4KgqzHgVYQqyaIhROJNL37Ie1EHi
OIK1/pQrEzTll2soRbGcThHeLHsz99A3lk+IfvZgUwQK9n1qoCG46SNveB1iKCHxg8gVP3xln/EJ
sj5kc4co2R1KFK+DbrSV2Xpf0MJn51H72YQMBZTXOfO6lgS4CheYdZUWlOzFHuECURPE2/w5At1h
fdT91Ld2PDqltUr5pbVzcvJijgMh0WaJrMkbySduQ1Gwk8ImGXl0NRPhenMi4krLLT2KBdvFjX7w
Qon/x5hNlEINZK1M1vlNFcKWSUQzJqH+z4z+IEZ2MrvcTRuBC/s/M0kwvhaD/m2OcQ5BR5qNwXmK
RUfP3eFT6lEnN2Rvso34DVIqzzmQS9rz4omJHyqAhzl9CnIp3vSvPTivvoQ5RZAlR1mtwMDp7ZeD
o/1A2WZK/pbfgc//yHf8KxfdlUXmUAFmY8iZBIu/ekDTM80NnwF2xR1emWHODvBR4ry0NDAlc+Xh
oc73gyl5RSvzoiX6JXYxdQAToEyjS7i4mQGpSdqneQygHSnu9N/UveIbh2UXewLYSuLSlvazK5uA
fdjcvk+KM29M6/QY0/Eo01mGJxALS0hG1QQewKa1C4i3xBsQ6/rNiVuuW7mvEXv+tsXc11YGFa9h
hC0aZvdpeISMEbB1oxuSKAsX0sobGnNfyyrEWusF5qIgtyFd5g+q7OSjZVex4UTCMyIpu9LROz2f
ipoHa1lDhF0Nljmg/ZTNVlw3VEcXnVISfpXSgV5U57e5d6a/wlm8Bl+6MsqcxV5TMjh8DJmMZtZO
NaFF029C6RQqeyH7mtRfFtmm24dkhpPJ1cRdp3wRx9rV261WHvT6FOvoNuOB61d3+MXSMzt8WtJy
qNUKgJgifES/0ugqizbY6ZzuwiLX3XyeK//+7b7qkS+3G3N+iyodrKjHZBBSbSlsBfrxf7LsFQ43
O0STe+8oMVF/pCKV0shY8c8kBTs+kA4ZFcHj779o9vhpN96sMvfsGIKFLqwwwgTyEWjaVnzzGd10
frrp9tGrsUFDQeeUIJBGtfb+5K7EFZcbjaXcaI2lEhPaaEH8uReqz2pR7JLgsch7Jym+tvPo3LfH
mVuWRWopUmtcatiThcJtg9BW0C/Y97l738yay4cPRLs/nsiUzrwO13IER0WoYgn7QnaacPkShiD9
N8SDkr7/O0vM0rV1FiajBkvpIG0C9accTHaIrLMiDZypW7stL8bEdrJmutxkEY2J0ErUjAi6zS3/
hK+hlPDM/nPuWNkPyLPIepK18O4NkDVqhWAjN4ZNJbcf0rZ7AoOF8ZiGRo3n6GBDr9Kym9L4B52e
+AiTgnow8EN67XoBxT6ey1yHn0l/zuA6InbfBro/qHr9lerT6naBOCweL6DgR0L42toULHVuLqjW
JnjuQkllDy8T+THwLgHyOMNGfmv+YXlfgm72f82yZQqzjpZcJTT1LwhufYLupwr6GeqNMj5FL7zk
0eoOurDH5KrCLghm5dcw4610+BVvJXzI6+qFfWGHiQ/MTCumWTqPK/kke5lbPhCgMP8xAxH6h4HM
keiO37tTs08f+zf+B6w5NcMEJgSPbjRjsFWMIA9SPe5C4F5ExTWk49C99xl6zXQAxbS9VfM01dbm
FalOFUkqUwFNCpN+HK0S5NBCCei/rgBbMBxCcN/LA0j3h+ixNueneGleszzmOIS1XWtKFkBEKNEa
IKW+3rViYyxyIedAjpevcwmtGfkhVpLt1HI7W9YW9NKScm1pLrRIDuWidaugOyxar7iQO3oOyu7N
kstd1hveoFmuHCahXeT5NjXTL/e97MoLX7r8ACYIm80QXRUChqpqyWYBdlmew39wE16aYDxOLCZj
m6owUbWAKTVPEgTjrAXUBFJhi+mnRPwHhWRA0wHIptIX3BxzGssUefBQTdE5D0HjTratROXcgmuR
kwztJhkpEUj93SinFNUwBmktNABiiT+JEdN0Q+nMSCl5wPHMHHtr8KEre8wyyV0AxfkI9rJd9oSW
LJR8oZSugPoS1ACk0RnEX8+80E78mG35tDtrcfNVmoS59yNTrrK+RpoEuIUzWXDooWY64TGb26Xh
FdtfJFskflEekMLYU1Oc8ThvBrz2R86OotEyceTVxzC3SjHkwhDn+Bg5fgfNmB0hVf+3jwUsmNDG
kQxo8bDR1FDMOgB+yEr18oIG29j63NZ8jcOV039lhfEzEJBrh7LCqv43I7Jsi60BjPS8jTb3B7S6
Yy9HxHiaYJrVKBTgupWPJKVGPebFWzejcxekC26755ijn7tdot8TyGzYqR36OZlhjvp20SMCmEvq
4Dg65xSXK37g2FudShXVNJDsg8aRZXCURXlAEjFo8Er/1dBEFJXEfMXXmliJtBE9/TbFDG0eoUat
9TAVB+VTNAR7JElPmRI+3x/Syt0nQ/gS+rQWQFcW29+XNVEly7PVnKNSaZv+Ev3lYgPXslNXdphN
GIlgx5hT2OncONsLED/xe2hdqbaSe115aI8agMm8rMrqHF4MjtmNcgG+vqmGUakFeb8uekt6aiSR
98Bd3YXoyjGgHi5BIJEx01ZZqCqN0rgTWNZVLyEqUcjJhN+pU5GP8lhdsgtzzM5IhaqyJDIng8mX
ur5639jzK+mrtwHCkz+HxdyopdZE0POGndari41mp3Z7IE6AfrMcsXYOWMnKJwN41sVD3eUjb/HW
t8yFfYqfLvLJU4zCx0z2E9AsFY8kthJ6FngWk4doW20KPkPG+kJCKlFHkzK8CjPiQtHnLlmW/3jK
1xzYYNSCj8JGtJtN6POq+WtPNXjf3/aYEVZ1VMf6CHvqJthTdr4DqaPuZ8/8XO3aZQZleyjB6zKi
TVYJfgHtDhLVcuOa8WxsxyEsoEA9prv73mQt24ZoRVJFiAPjShOZGVSbeBGBUqAZBCEnOoHCeQ9+
zM4mqQxxa0DJc9j+S5vMLEIucRzHGTbPNDFga2qh94oULZSviQgnCne8LNqaX5GJ4gDs0uA/NJgw
xZRiyB0rBq6BLnMw237RHftW5gyMZ4WNP5pZglQU2gpbsEq2b6n1wSxrhzN5a6U/FKqB34JKKMFF
rw+ZFAqBNHRa4+YB4MZNLzzqkeLXffJQzIVvlpEraNmhaYCRBVyOY3ztvF0aZ3aLNoZhmQZYucHv
duOpPJWD1/ykZsB5u2iO/kHi7c+VTB2wsMAcaQZUcyFKfD1cIbXmXIVaDiwiSQd2GNEuCjvcJ34l
OPNwspAzoE3TjCcNGoy8np3V+AgFVgUkoaAmv7luhVTSI53sN6CPjRzpYI5OtycuM9mW3wYeawXX
HnPtqrVZKBPZA358F/U2RNAfCIKoeLoEekdeEWpty14Oj7kJU0HSGzGDOUt6BbilM5Fdz2Xetlnz
Zajs4bqFOjhQqYwV3UjUERgawP9asGQkVW6P8oM4yZs4PBQgOpmAljfCyNMpyaUUO9A3OKMYgahH
4kBw174EWQMV/KdoZQVk/Xo7ZZ2ZNQ3YKtxKmX6UivFRi3ltpeS92BAXqHu8AlUEaFA1uTaBVOgg
SgXShmDv98upfRrq5mMGEZU+a/3755HcFmsKPU0YDmArhsnms5bS6sTE6pAHmTU7Vj8Kimyb2Ws8
Jh+UUXH7afDuG1ybvkuDzBO6bfKqWoQeWcIFTQ9J7kwTx4euAZiBBASyAM0LWCVWDWa2KsUIR4xp
3hdHFPUe6BE9OXbgN6+Kk4PSmFt/WFuxC5Msmi3t5EQ0WpikRwkgR7XlUJTWeEMGCKg3+sIGkr6u
slt4L9a14wflVAgkQ8FRgzLm9V7pWnNMuhw5kCyYoXRqOWWVoKDEY3Bdgz8CzIW9aNBbDxK913bC
Om7EpqEqkpBVTmSkhZ2HqHjHymOViz/HbAAxrxps46J5FCTT1UGcC7ZgN0BCemiWYywA69aiSVCB
asn9LbU2+ZefRlvuImgErjUzxACfVmvVEVKQrhEtL4aZ+uj14QGDyHmy5+XSFnN9JTnyhtUAW/Lz
6Bk+lKvid+q5pA6LyTiGpXt/bGubWdEtXB3nhKHKBnFtUjbLXACsGEqfqkXeyOoXNZseW9l0lNaw
J0t0qszYWmHsBkvgoF3Zn0kxVZUcLVV4b/2VqUapHPrQ2Gig9BGZ0wtcUqkUkwRohxQ6w/wzMquN
VQl2HUM+swX5YPMhVeKD1b2po4behMgxZmHfqwU0sxOb9ghnemjbMeuBpmxksIgywkLp6Hrtcy0p
rbBW0dJzgpQyCRiqbvKNJJypD7U98PLxa9HulUGaoYvNJmRKtPQ9DFIBoH42f4w19DU7m6TvVDwD
97zWzJUpvzJI4c2FwdYyw9DqYDAFc59e7GbhSe+BS5hK5/5crj3+riwxIW6gCHmx0NCgOHUUf8YL
Vashdql+T7fLNnsrj8Cuxp78B5p47OKF60RXztaVfSZQkyuxSgAWJhhPsIkcZRuGO3Lcsl/6YrXn
PTbPd9udvcM67daY+lHVFHD7xx8EExw1IPquNNXTi9BOLG8wX8AC4hj65C7zzxx+LKgSu0W7w4Le
6izpbYgG24vV26IlO3J/UNDE1lffxiL8MIVQ9NWVQ5wOfq79KFtxqyiCZyQhxz/QnNwbA3MgTa2c
SiPGnKmb4YjU2ybeCZu/wH/MOWdsQ8TQ64lsLue1MVHL1LYQCnMGeyBZ2ae/UNHk2aO/X+z6xlJH
pVuwNuJeim3wCKGB4Bf+Uj2isLfhvcvX5xE6LWckjs7K5mqBnLRGqtEjwdwTOx86Oh5kbrJ05bZW
Lc1CTIIeQVhhhiXUUJRo2wVtGGqxE6XgJTLbvda3L/eP8kpUhzYIcohg0YfuO3OSQWnV1rOJSyMX
LWkzNe3oKJGcwQlPIV7jhZDaNQQmTmajlRLHJa/4Kw0VUpBlAAqtIF6/Xrk+1rpUN0PYtgS8r7IG
ksCNqp0WkJW4WhAsb/fHujKlwJkrAA0gyYEeKPIqFzslzsRlVENcSchyyLmd50LpL2Wbum1oGTwf
udbeiVccEsHgskMDL/uYHHQoIzXJhLyf378S1DDEoXaoPlp+Cp1sX2xKLzvx3lhrPDOXZtlyZbQE
jRlFMEvgIpLPU0ob/9kEu8wXPGVjZj5FtqRfHTzwrK+cjSvjjI/B26EYLWVEHqkCU/XyeclFwKAX
L60ex6Uz7Ugd7bDiMeCtXUdXZpmFFQRRz0OaaiKxJNwU0mpQTyJt29zXSzf8ngNZqiegiRp8XP6l
+Adv5GtR79U3MOdVVDI1UOkbkp1uYuKVrflE0EBl08s2kbKCAx08jXXLfVavwZevTDNRbT7n2dQb
Q+PigpncyEmeJBu3cQFkq7JRewdE4Y0z2w4AOdybmLfiTFQl5VYdCGR7dKxHQHadAiALZTv8QY0y
xoaQVYBEHrvNKPKNr6SnrgbOOJB5iId8mrHdznv9mO4bkNJIXv7IBUWuuY6Lw8z2O0GeDliq/HyY
wUsFGbfzYQ43ExL54MOMnnUveeHuqZWrDeNDbZfSsqQ3cu2wwIVuiC2oJNHJOLhRdqz87JHApoM3
iw8ddlP+x30PuRazXlpkAx0hr1NEzz1qygB/CumxxUaa3qhJ1IpOJKCcc3wy1yLjMmIhD5KohUXK
CZ/HWKOB4s8x/n+wyHiLPguCvo5gERlaJ1GPEUoH+Q9ijyzqh9ABa8onzqzSLzKh19WsMr4hinXw
fzYdjREqtynWEYeTBKKz+iFHH5nx/V8aZDxCUxukewiDVCnv5gOoYv8g2Ra1Ockg0y9524Z+72aA
KEcCJkO3K4tPHopu7mS5/TXAIoS9fANI0FnFUZNOpNnOZfTm2WSWMcny0hCas83/HI7Qg7zFeesM
4iONc/nCmddVN3AxTnYhQfIxAkRP83reOuMmfKZRDh4s4kCCzggXgMOxurp9dJ2SbuABQWH52g1A
pi+P++js5kYPsztuhrfOnn0jOtG9Jn/g2Ft1Oxf2mJgwS4ekj9uzTz9vVzog6QuNMlWPtJa8A7K6
lBcGGT+nS0lXdwYGOANe1JeLU8gKT5Jq3dH8NnIOIi6iPxDOz7Uin0clOrNxoFFNbzGO/X926L+d
R5YLSlGjVk9bDIt2i2gcqEYpfDCgaYFzSO675DjTNUlvvBf+3CnnJpyLMYZ1AsCc/B+LtbJHn815
jLMvJdimxgZgCJC2baKXCjxflPfgLeVa/GlAHIuI1RR0sbJZxrZtjQRYYxp08FwcUV4XjuT2SJ1F
FezlgMSeE5vb0JELG0hI9+9v3iv7tNcupkCIjRxNtDXdYNlO8ZdPsRe50jMpewxfIz6z4koMcmWP
CYD6SglAdXO2N7gEvCTBH91H39/un4wM9wgIdVBSAK7semTYvW1slk0DUNPiU6hF0HV1lyHMKsDg
8E+ot8Czg7enIRPXF0vdMMtoBcQGRv0t9FBkVHwide3HDXoz2sEGaYRdlQ6veLp2TK+sMm49TJqs
lkFL74pftY8VGLgm2LQ7jW4vX9yOtvadM68rTv3KIuPU53HSkQvFOAP1kM+ODlVuSllMvZ9KbmFS
/OqKkJHj+XVaL+bSREkVFMggsbZAjcFEr32ddDH+AYZnrmW/t5rUi4cq3jbKMOyWWIp2jZ7MvMuE
4inWKmik0NGJXDERuF3vojowojpDAIQ0ULcLMzfxLU/8HG0lDW9C3hDXKoyGgnoR+qUUsGSwTL3g
GFKqIk4Iw0Dix7kCZtwYsr2SBxUwEFt4nLVcubqu7DFX11wKSiSlsEfNxrK4JWZw8Mh7RQZvlwAY
yOsoXNs8QHga5wIcBB6Z8DXUAqmDSl4N8Gxqa+J7GQT2Ev68P6yV+xElaZxBoOZJVJExgo7FNg0H
oL2EFs1YYmObJoeedm0YYC2V4FYkTcdmvN4VRg4hMWUBmqZIXgDPfy9zBYmfenN/HGuPZOPSDOOc
OwwQat8wY76Ms1MWhwIHHJeio6Pt1ZN0V/hBCrcJMiVc4kI6TuzGR6MR7XuSi2SbYTJoE/XtiAuw
ElOIv6TWFzNfnupF3sfGzNMVXbuJDSwWFANwykCSwRyzsBybcMRSuQZ6tKHhC0+2oHOP6G9iJ9J8
ubLjnexTIqY+EAUoX6toDSJ19Q2Mg9GrwgyzWoIrtbKDJL5K2s8learjwJ3aGKRpJ63R7CV5yCok
3pLHxfpYWzoHhLm6sS7mgbm0yrEHeaMAEJMELIMZav4ibYdx9u5vrLUDcjnbzLFvjCKqGxmzbSXL
V3kWnlXxnxA3XM0mE6QOS5916QQbxIEbxeBtKHZdYENYCyTVuh21dnCAbgU6PALZ5RMb3B+icgMm
yBs9FGtMZBnjCRDKeeyNZaJ/uz+R95cLONZrPyAFgA9mBQapmw/Cgpa04A1kqu59I2v5OhBPAEuA
7gbKxzJ3vCmDjFrSEIq3DdIMYrFRTUesZttMF699pd64+pRuyiNY456lGQcFNXHSE+JdT2tzCleA
zLNBGHq2JIiioygEIjIBYehnGdQA2nJ7f6jndCvrdS5NMGcw6soINyAueeD4U29shOZYzj0EqHIh
8mtBV510sXJ3abNuY8jyMclQUgqD/ilWp7dgWlQQV/fRY59A8iFRTFfOit5T++5hCExlJ6Aj0+sW
KbWFKBzstqoTp64X6G0oeuCryI/N9pRpoR11HfgwrKFwEO4cSgHsR0sNJE4JsJ49JUOwA3FQ75aG
Gv8Qwkb32lq0vveS6JqTJXBK4zfTriHdj4BAQlkDXEzsdaYkWm+WWlW5lTFu2ukpmXvODruNO8iE
IlK9V4EiAfsQsuK4icwUOBh1o8820Q0AZvGOXstj4gnu36/1w5yK7DaYliVsJpNZZS0qly6KwH6U
tPGuqkrFbuf0qS8lqA5VD2k6fakyJO400zO0eqtY3ezUfcFxtTJ5uXt7jfG1sWVWUWadE1ujt7jY
buFe/YIWTMHwA/lj0kROD6TJENma9BLKvgqoF4rxHkRMxO5BrcBULNqq8lgruwl1J5C0cdz0GkTB
uDwNjJ/OM0DkNTpwlF6kmkjTbBrlm+URXSDo4MCCVuyqlG94JS7EawV5VOgjUIMzMzU1sPLtIGOB
rI/UCoCOw9375HTfSICDD3Sjq4BZCILZUJRhElspedmLN+hiSlUzlHOFEmGzQzIcJcIW3HPcfoq1
UYGCSwLGFByxYHu8ttPoctxCXajCW5uUSFOI7+SnHIl34rhXO5vbrM8zyKxfMi5VJPYwiKoW1i/3
Mr88CQ64A33Fy1K+2ttK6su0FEBpDXgLHWRN1yNsmy4bZfU8QtFBE5yTn3SXxtdtBCQW7jvrs+Nh
1+3SGnP7gaJYTk1owrsd2l53ALjuim3yOrslcrRc/Ure0JhLcDTBYqsE57mcgQ8q/OnNRGxIBJDJ
P9PNs1T0TJIKPZG2MWMzZBx/swHMqugywS7DWA9sC3jXD8DB9naZVyHwYNGU2GMw9n80+qQ/z+OQ
fkEFQjym45J9HIIp/daFgfaFM+03u4rxnsw2XpYyH6RarkCJtfgaSNZyx1pASUWSukCF77iNOmsX
EECTigHmJhRodfr7xflsek0DTgoGtcdqJx37U4LGziPUuahimHigD1lGkOHb98d5E1udh/nbKuMV
Bi0rxaGF1bIafuIh9DSpyNoIIDq8b4c3OuYykrJA6WdDqdyormxgnuxZ+vDvLLALVuOsjjEsFCCE
zJqPQ9hwLnDeGBhHs+htrIcZLEj18rMqU6e1wvf7g1iNES53ARPQS0XaZvEEG6Mj+eKpnuzc0TzR
l11Q8ITcdM9tZpTW3zTBmggCUNCFMvaWeiqGRcP6060QJg4w5aDPx5HvPGsfv9cflxNdgnQhCX7N
wSKvXb0WeHohzQSSUkAE6RBe7PkgiWt9DCrEuq+zc5ZcdUfwaeHBQoh2DWRMNqQsN/fneC3SB4gF
FOloiEBegZWXDOZKiueuoHzM4st4MzVV4RRPkROJaBlVv1QeUU6rtVekdtq+RcbTvOUC8VY87dVH
MJ4WsoD5NAIlfU4KlR9IQ3tw0l2NK1ngEl3R6bq6QzT00VDwKYuqCFp1ZucWIfj9hgmCBWJqZNsm
L6SNEpqBYyVg+m+7Sny6P8W3J0UEFxGtqojMBtgMr9e1atQwVBq9dZdpTJ0FQpQPiVUFnJD9dvsg
sgWeHuGThl4Q/O/ajIwcXmNkBqFZe5AWlvvGJHjBw7KH9AM49m3iKR8NjstcG9ylVWZwcYeNVaSw
qhi5nWWt3XU8OBfPBOOVezWdpWCCiVkGVLF9gJQnZxC3SCBm7hiHHGZtEw4GTGi2kaEUEjndR4Aj
gZigmvNDGKABlloBA17L9m0ynbHMOGrCQM0B4OZ4Bk1A67/moGXZdNDInjxd8xAB8OkJuTaZA9Bn
YokucWxIYUsx/rKTtgFQr8oGqsQnweUWfHgLyLjVER3SrdJjjKQ8N+yq6AyyrV4DW0bS3vT4ifvb
I06sMxb619AppIoWsyshUTYvozngcuql95C0CCIIr9V65Wkhr52FZuvanVzbYranUeUWei5G8OqG
hoku9zw6iX0Fmacueo8lvbbbchneEiWqvft+5TZ7eH1dsZq26AxSFuPX9Sg6WmyTWKJqA19DNGe4
pawnXjpmZesgIXBmRQUvDLjOGCdjFfkEFkurQjtG8lTKp+ET5UsNxMR9+yx++gsp0pvqHcxdWmSW
UhzLJiyngGIA0QHj7NZCB0a/+wsqSBRfMwt5ZYlZSAS46LPvYYneasox3+uo3EFDels88yqFtycC
g4JcCLAYYEkRZebUgw+vsBoDpuTiPdR+KOOn+1tj9feBH6HENjh12PC5kMu6EnS9csUFsOtWfQZS
lUM6yjtijMvUZ3UyBKnHth86u56VbVp+jrUfscR7htG0M8tydZaZuaqzeCgqDeeramZnkJat1umn
cYo4uRn6mRszYAOR0UtJr1kmBLHMPAnbCONJktxHIOjPTTHZS6XuInH+Ekm43u6vEXm9G4OgO9I1
wIcN/B/8/SLciwutGpIZCY/JLx+oVbn3C6CUeVvtVkSNGLgu7DAHSKiNDhTKsFMcJfR+50D8kf58
x5URu+XSPFtC2hiKZigisalpeSyzLJSnyg2+Wo+an/nhh/YBaEpXexjQcR5AnJpohTvwiCaLnXwI
3uYt77JZ2fkY7e9vYJZxCgoxjE0kCOIYJeLhcxPzVLfXh4l+PsXAyqkoLV4vXBGU4STmYuXqmdt7
VDpaXOtQfcQ7DjrmJ/2J2DkE9Iodsn2NWhm0ojDXPFe8ul8vvoLxVpUxL+ZZbCiYDfGlDbV6p+Vt
cKwUNdiEuml+UxqZu5lWT70JVmpk4zXgHhmrWlEsSxRqeJfb5au+l8Er8196vuYbDTV1+cm61TVF
c7OIXDReKixgJZuKWa7RD4YyPAwjUIKE6/2zuDaZxKIh4+2H/le2zFAF4FOLkgRLWhxELXGr9Fuu
Pkj56EQpjxVozZ/ByYDYWwNph8Sqs9VGU4hSU8KfqfkLcW87gw5BbqvPM46HuYUd40AqYDkBmBpb
9YYXemzHxcyLCWqabnO0ZIS1iL2I25uwNuYW0FjFybzQJ0VK3v68TdWRcRWuDeks6LSxFHK1Empz
iM5BdHNRQA0RVUBhCPzLJxzj2mIuoyXqhSIVYEsJXX2fe8FOeK1AmgwUQ7ORuM+FlZjkamjMlSQG
+tIUiVQiT5A/VH6wM04W9n7lmLxHHbkr9pJA4hgRLL1UbxBF6Rw3xpwKJUqa4YcRstTiI/GWk62R
61LWAkqkqQ0NtUsR7BnnJ+bFlWTGkgwmI1gLOtkxjuaz7KD4j2SfuFvmELUIEcg03v2+cvZI60YB
VQ7J7bBJlxyBZpf2qDXpxmB3prVpjNRNQHuoCvkmqkvelK6FeRf22Kh5yeNmqnTYo6RSHtrSNj41
nmlbaIDd/n3cLWJXCbzouOPhWuAxry+LBtj7tA1gDYgKSIilngAiPMDqNpRXMf26sHuET9v77mxt
IVG2BQMf8Dwi0CiMmwaWSbdiMUVw5g3HZAd+Wn9B4Kx+tJ51HyAbn3cxrDg1oKQAQtPxLxUQuOth
AnxjaV0fIA2/ZA8Irx4aITqVrfnCGdjKebDwoEP/LIjmQXjBnrzKNIt8Nuj+OZen7BJ62vR23U+b
/JF7/Gh1mON3ZY55KZdzWARoQKeEYI96nbFN3Pwl8Il8K/bLx38yi5ejYx7KQ6B3SqkhbA+70oMs
vRcbqW2qnElcucMvB8XCbKpg1vVYxqDgvK2XoCzHrTa2Oz0o5be2HWpezWZtzUzVImJGaAVZJrNm
2jzUWDEZCuEQmDKwEYnOfSzRlkHtNtxc4u2aIa+ngL7G0hWorbP+pJtlaRl1g1wmYVpjFAsOqLBm
KFYQPHEK99z80e3uvzLJupReLkUZbVVoY1Kn2sPVoY92oKfzPqvRVGXfPwO3ywdjqkocKDjZCCKu
jxqYthtTEE0w8c8fI7DNDb2xLeXXtDE+3De0kn6HJdw+2C2oy96QwHZFqKNgjUONQtOvfmxCBiMZ
FkBJNnQzThC2OjDNAPAAiWj0KDCX+AR4ENI2ZC5RnVxt/Nm07L4xt5b091OKNLLfppgtmYxpPg0J
LrpcCtF9ETzXWszJ+q74YNhAE6MC1U2K0xnPH82TUswSggS6Z4J9eqD2a/0T9MbBFSPsyo+8VP5K
FHRtkXmY9D3U46oOB215FwHlRAfxD1BIHKPt8IPnqVZelde26EhchAqtFIi1NcEW3uRufCj8biuc
+p245frgW/dxbYnZFkYS94MZnN0HxZGtU//otiMiO+UHP2q9fWrAmAEQJ543FDAzw6oHBB65qpau
XH0PDcWJYt5TYyUohwkwnRLroYICJ3N+w9CUlrLSSrz7FR+0lBUiY9PWJ6hMVN7oisfhNIWobgmf
4sguUpe3dKvO6sI+zffFylVCr8RtCvtye4yz9yrZBcXn+57jFudCaSew7RLPIt4fLDGmPraNYmUh
CqmefiqO3RHh5LZ+XhD36I/KSXmIX7rODrE9e/es+4PEKbSNxUNyKrfxT+XL/e9ZG/Ll5zBDTuKm
kmsBx31O36Yu87smhuawwvFft9hZGrWMEgxQTYqsmszmSWvAwmUaNdFJTB8zP4pQsIzx2gqOo09R
e/LVeCpO3J7ANc95aZg5IvPUGFNMhqlDT/akbbLrkNS3PqSO9TV+wkW7KZAY3t2f1dvEN4YLtQ0Q
jwFbjbbt6420zKNO+7t0pVis7UIKoUXY2RYEMFLR7mVgTaCCaN+3eabwu47IYNQi0A4x6t4g04Ss
1+JCxe03Osmn/DCjWENNO3FqK7E9C97yiR6ag62dOq+YXqQTcCFO7f8VDNGqh9eBCgSNHHKsoCW7
ngDB7OtpbmhbNba8Fz1UqOHiQSLeeenTtClxfE/c8GZtL18aZfZy3XaWuASINWiTiRbVqONT7BS2
5MClAPNjy3jNmw1nc9/CpbG5AQzXAAcEzajObu4h1uem77HHOrd4H1x60++Q5XuqD5qtbwxfEe1B
cuJNOB1M2Z7t6B9AjZhPYLZ5UXaDrrX4hAKioaRCqWweFk89QImd1zSwdqJ0UIGC1Ztew2yQFRWx
UpoLTIXiF6l9jiLLlsMHpeDExmtHCBBL0uYF3wE6B693kGnqDQydH9zxNpuCxC0VZReI03vRpN9m
OftmTX3o3T9DKzAHWsrfVpktNKt5VM0I911LhGRIEOmvbVGGDqDAtd1n5sOgJw+a1n+vw1yzrTzV
3QgFLnsQmi+zKuO5GhuqDfXi1A6NLgHD+5i7YyJITrVMvFzL+kL8/lbGyaSZLo5mjBkSlcINo9me
U2QJYtSzhe39aVnJ62JaoDuKNKBIEERmMVI1NfOqxpq3XrWzIO9iA4K/EV76EeXRyoufikPnKU6z
hx7v+ekSIEeSaLy4kWaf9XAYr4p2HIQhosg8AgEJTnroO8xu7VETWeqFXnga9oQB4eNib5Mv6Gz6
bewc5l0EAxNuQmOpwUQuR4n2s6sj8WgmbbbrTA3eRe7yTd0paAO8P9UriwpuFtRnQcSsY67pWFxY
Hcd2glxdW7uZNp0UEZw8+vShLQTfKqxfl9T/vE//G/4on/6PvS9pjlvH1vwrFXcPN2eQEe++BZnJ
nCfN8oYh2TJAAJwHkPz1/dG+VVeS3VZV96YXzwtH2FImSJA4ODjnG35MXPPf/4V/fylKmGQxvItv
//nfp/Ilv27rl5f28FT+1/zRf/3qu988pF/qoim+te9/682H8P1/jb94ap/e/GOZgw82XrqXerx6
Aauw/T4ArnT+zX/3h/94+f4tN2P58ucfX4oO4HN8G0uL/I+/frT5+ucfM4T5f73++r9+dnzK8LEb
/vKP1VP2nD69/8zLU9P++Qcx7U/wTMDmjUofpFCxVf/xD/3y40feJxxbqIMqII7PgHUiS86LuuV/
/oFPQTMflBnQdGZnzrkB0BTdXz/CphzgtIjDvocUyP/jn1f35jH9/dj+kXfZGWSItvnzDzQr36wD
fwb+oX8569PhMI9I/C6b4v3UenWpLo1h32jNp7DWUJEPKhTMKyutlpY5168ZeYSU3UbW7abuYZcj
7ZGEsi+eRYNcz4CupD/6IXPbW8uBMGJPtjIBDLan6JcTs13CiHfNXXZgFnYtGxyu0CW5CoN0Joul
iQ79LH0GcICHzpgDrNcWiJEkvc5E9RXYFxYGzILuam1HufafB1M9SynRpNBPntN+hRMD3Os00P6u
SPLy5JhpG9xkQ2tHaNjAVKrITGfncGWsUpE7N9JrYZcLuNZzBwude+6o7qSbDt19KfN7jw9wK3YI
KS8E6lqbUrPkMWlt76QhDxyhU9pCukaRIXKmuoxSuIgeuUDHJjSD3ilxU+M0LVwKUcG+docusrju
APtKaRqnfg1rgjIDbUYGlN3yPrDPQY0srvTH9olpN7k2xSggLJmgI7uoiGjZOq1c96HwpPtsBuWM
QTACJGKDIKvKrtLYBOxwNQws2GVK3na1Xezrvh5WlA7q5OdwfQkrK+BFqMnk3tGxMu9TWtotXF6L
HnmcIYxn1hJ+TGFXdPHSkl2zSRsdYLG1ghf75APumuOiwXOdvDpMvXLc8YAg72aeZRx7NrQn1rB+
5w3FsBh91wRyzyXpfYHB16b2Ab9HceqQwjphEwzUDD1DFWtoPpmLfnRuhZnwjZ92/qO2JEU1Aig1
Fnp2Nh2cxshiXmvgZXqhNwXNW6TYXROIsNTEj3VD9GPpjtW5AckcxW3DvckD0m/6An9VzLUgsAda
RcJ0Byvh3iH3mml7MzoUmAPXa0+o8PKN4APcF40JakRuRsuoMXi58Wver3oQcUMup3zlscLHc+Jl
tVJlN22sBjrpQkk7FJkLmCxv5G7yhHis0pHcl41pLjpXyGWQC8zqWCgOT2j3XicWuXfNtE8WcKkO
lqT0io0Dp4/zgDTp3ppU0oAAVFRnnTnV/Sgqeg3jz+QRGqfuox2goR3O/t2bYDI8aO9W1CzCbLII
D5VjjwXsWPTwjfo1hUepC6mbFp/pw044w6Pfi57Od+MwAGLd/mhzOq1Hz4AykbKqc4JqyrIJSn81
Gm3TxdrmsD63Jd5HAG7YIggkDUctkiPck7gbOnnvfJGw+c4XsBUhdxrN/BjenYDC5XCkEZCDWthV
NlwNjd1eIxI1j9zuydKtSxwoBB1v/drgO88QbozTY3427Mw6dWWTHGQx0LNKBYiryvlcj3Q69WBS
8XUDrvBW16Md+TQRiQOmEFyvTJ2sk7yl5nYCMyhiBkq6uZlU67LrzI3d5GjIo8ezToiNMtEISaYh
1cexAmwwdFmVL0nRsRdC0wfHUHea+zu3zb4VlYngl2CV1y24IbOWrjuYizHP+cpKkS0UntpmQdqG
vDLsa7uUmHQf3CPZlMVqSAIUUArWrovRNr40iSVPTpYbx25wOyyTEuUq0usFvKiemcleuBlkIYZ3
MUrXo61ugrOrlXXlJB7oro5x6YwhD0FLK/eVm9MmHMcqiBuvHc/wCFMQ2BswPT1e0hb82Jr26VKl
oxkNyHlDg1H6jTd1gkAomo+S3V9sI3AlhzIP2Bcg/7wXG07asa/hu3Rplq0Ff/AJBhMqHAsA+lq4
eH4EP3iXW3/ftd4M964Gh4XiaMmmSw1N3Kh+GK/sL9Pei1AWFotg2S7drZeGfrMEGRFJ5If+gHNy
+Hfy+PPw7zbNkdiF4+Fuhz5YlK2zpO3GsTkC7gZl4g0cmFalUaxeJRZ/bd2vt+q3NbOfx5yzvVfZ
XF1kHYfF+8Wmp6SXEfTiPnqGb/PFn0d4V65NggSqqbir75Rxcu9E+WMFWEkQAVL41Re3fP0DSPj/
dl/vslQOWDRz+HQRaCEEVeRNwY8z9X+Um/4fM843WepvM9j/D3NTtPxfzfWc+75JTg9PKn2dln7/
9R95qfMJBTSwPkAJnAH4SAH/TkutTzgVWTO8CHqLQGnhgfyVllruJySrOEjA+AEVCtDw/05LjU9o
m8/v0Cwqi+91/5O0FICQdysMtLHZEw+p7txBQCvn7dvumwQ0TNnETjMY7hoEwoEsoVyrknNF04Bd
JQEklK+oxyewkEnmFV+zmrF8k/Zk4Bd7KC166F1YFm5g5GUNn1NswsFFB27OFlQnEA5zLL9DZkVl
sK17KeAowabEj3RfJObOngpePkib8OZk9s5YdVE7lEGjIr8yXawGaGVU2FpbL4Vj1sT8WsYFAxfk
3pVVXy0K1bBkx6a0Mq6STk3FowlRYmORB0J6Ny2EvtiKVsmdluawapskj1G1eG4G0YCT7hejPMKt
QY3fwGAqGisamc71erAtYYtoKu0eshETFVMaQoF2cGJVli3btYE2m88OEWRaTQZcsx8Gn/eMhalZ
TOOhqLosRYOpzGzzsWhIUT3YmVMEEfbh1L9FFsD6Y+Zkndx3Sa6QUo6Ozc6+DAZ4PpaOsO87oukE
1USGc+zdpESbrCkEi+znrLSks85c1uVPXHbBuO/QYa3vCl3l1k5yVavPFDbb43XvY66r0ETjDhpR
VcCgNJJTBqJqmHauMl9a0HZBvxzrJqiPasiM3Ar7UtkWSiembLN2BTiuXdlh0ZiTtNcNLUQ5heB1
SWNTGkNqffFoQitAbzQjwFqD3gs4h+1IDbNDgoTaC32b1xM0tvsi71eNH6A7i/9sW/BV85wCONBN
VkLr2O476S9o1+fGUkwZXLujEkJGMAMeOmkcUbAVFsTz68aXX+2OWSPEbo0gVUcDiVgA3pyddnUc
6BJZs5t2OB+gemMLNk77qXDxIoeVcniCQp6UhRW5mTsVZ6OyhLtxWtfiW+166XSTlVTaz0NbBXr2
hgP5vg/TgOf12S5klZ9IwSZxn9TUzi+VHQhz22lUmDYQPMZVh+1IB3ntWrovr7oWiNhYA0Qg0MAK
Am0fjNTg7t7DUactw8bSY3+qU6KHI/WHrlwmZu713ySzbLLvDC5SV0bIorrU7ENawMGyqeOceMUo
ulXOiWN2Tuj5GrSlh85ntcnO4G17qtmDjNWokUV2mvIEKWJDcDLUp97Ks5xOke0LbhsQJO9rblwD
dGs1xrAZFZewSEECNG7KrBzZM1w6vOSJIa8a+0UhRlmvvcKbNlpMHpyZtRz0om79MtY0qDsn8vFU
hiff6SvYNjvSKLLIRg+v2fp17ehLamYz/1s7SVZFY8N8DfPxoagL3MxYgsw5Ep++KOKrNq6rlGfX
ZgZF6xpqnjY3vigffgArpZRU3wBMr4KHEmB09a1PfYOc6MhkF0/uqEDXZMqSZxyL4BcQ1SVAQM9+
VbXuYUxq1p3UADr1bSd6Zd84/WANSLwxTA4lB78kh4EXlrhGcwUviz/0ntqbSa+Nr2llFU4QqkKK
fqustEwXHszw+oNMHbtfmrCZEAdZDiZZ2QkxEPfGrEQjUXul2nR9DxHYychwbg5zYmUjNMCLlK3g
cdyspykXJSSeyeg0V/kEiv49lPTIeO83ZuqfIPci1H1VcO1fi8aBOi+Q/xkZ94h3Rp+uE7TAwCPr
M7O/MnU3lkeaGX63wWGibQ5jgMB7aj3a1U82yz2yI2OZm9mCtplDDhZpJrq3tU+GdeJiLZ4zx3XU
ueZNJtBV0k3JLlBL7OlXLWD5cOvzIqhWVjC4fmxYk+WtpVC+s0gLdEuWTJFc465MLY9YIGO26Wy4
BkKxkuQDGgm2XbAH18DxZeUKjSza5LQbz1RVg9iRFBDVY+ZpLT+bU0OTLmSpWzSnXuRdGtk1NAk2
Oa0FFEwsabmnwYMkX9TnunNXzfzoO63YdrLtnOG/G+HbB8frK3erXHtqd2pqRoHzsl3Coi+hDEX3
Pk8RtltmkmGrpzSVP1K9/0mJ/gCs/Hcp0THtXt6kRPOv/7NU5wWfINAC6AyA8DMMFhn4v0p1wae5
5AaUBjAvsC77OyeCMcMnkAyAqYOUPqxq0DT6V1JEzOAT8K74ShSZARE1gM78D4p1cM18kxV5SIfm
nic1oC6JuiHa22+zItqijKcoKW8zxc91gNbn0ALtUKJt0IjpkBUrp0bT1a6H2PLGmw46c3CIltAU
Aay3bFx0rVR+7ZU2iNYAc4YNHVdkcmKLnRIU/nNflaFQ+sR1im90vUOrcMYC8G2fGd7K8oolC8qn
MoCavdmFaFmsSFptAmQzUQdbelLuHNrjzQcU1t5TQiM/7yLegk/M7im9wTb2pTTHTevd1ZbYpZVz
KdoudKsbh3wbjHuVboZRxRo4oqZMQ0buGq4PmXbWsoITiT1uUpgxE4fti3I6lu5pUm6UWG5YBeCN
syAWhQPYn3UeKBzYch2a5LMhzW8is095Nxz1dIMu435q1k7Xh36aLkxR3QaFLEIi9K7zYD3ScHep
Omsh6IqrSYWO9YJtcDfJ8jHhj8P0SKdng2T3AXvo6ZYYYyyabw29gjJ+KPNTixQAXMiwnZ7TtsKt
nZvylqt7FzYXQXdVyV0hb3XSRqJgYVXeTuUuN24DYwNA/5okqHhcrOSbwZ48ZF7inNAkrIRCC+ni
Jasm6RfwtVsVE6xpq2fW1LfVVC7x/KPaziJf+aHfH1mxD8pjl1xIcO8oQKQAuSy9VUYOwkn6qMwk
uk3ngYyLvrdjlUDaxN27+XWSHuvyCo2pYLpBdKPT1tWfK2MfpOSYsTtXHHoL4D+XRIBhLYl3o5X/
0JWPTnqi9sPYoSOO7LTv2r1rpyiYyhWSXcgBOVFX9fYiLyC9VK10icmh+0ajfiNuWv2Ejt0x8TaS
3FL+1dZsCWukc2NeG3AMSAZ3odUpqGRYuGvZPvrms9dBRMqi2AWdpWwhU2tAM4c/t/IhUPc5vUEl
YoCVLd8N5bXmBqqvO3Mit7bfH6DGj241OroELqnocKKI2tXOkol+XGVS9WFS1E88l99U1W8MuqrG
l3SMh+Hi500UuMfBHheTtfOsOjT7Dm9a/Rn1J+nJjeJmpBi7yT19ZQXkDhWWVUAkYK9G981Uy9Qm
DygApqu89Y5NO/xPPEd/Z26/QBP/d/F8+5Q9pV+e3oT0+RN/hXTqfoLEGQR2AI6Bv9EMc/grolP/
E2ys0YREOMVp13bwoX82X/xPiOewR4dnC/ozIPn+K6CbHrYBD4F8hj7i3Awa938QzzHE6yoSOC0Q
8sBVodWDFjQ0Qt9Gc+V1VeI2RrLMAiOuazg26o9YNO9KOj8NMZftXhWNYLk5pJM/JktRqu2U+Vvo
XAz9qTebxatp/0V1CnPy072g/AosKyr+MyDl7UDaoBnJJO4FTgnrHhZYrQgiP8k+YO9/NMy7YpFj
68TGsQ/3w859HoQDMyPpfKAB+I5+6c+zRlHJRFfYmFEJ76nrQyMor5nBYwJdvvrrDDfJd7M+QAlZ
7I+Zwu/EAX6Mh5M81CHBipkrL28nz7P7RJllwOM+1ne0C0do2IhFgs07MlfOeRYA6e+sPqwjCTho
sTQ+cgX/Dvp8VdCc7xjYUwfsHxR3gOh91/8nFql6hX5HDEjTwo4hW72c1vXzFOaxdzeLSQfQqqw2
9MmO3C2QOOtqLb5Lz1gf8AZ+8YDfXMi8Zl69sJmGBOvgV5AEQ8zX6aH0L9QeflQE3zSrX5dS30GK
vk/4m1Hmq3g9Sq+GZrRxuw6MWWatIKCJahhSwCZhwS/+0rv9UFLnoxt7V9Aiva9zYWBIsCph+amH
UB9R3t84oRm1V95OX/8brN53VfkfjxU4C3BMZhLd+6o82hkm2kUtj2dW76yUW0U9SO90NWsfNx+s
ze9aYu9eIvimeHMTAC4fiGlvZ5XgCDMkaOTGzVIeIWp1VItiJc7dBXaKwMjZK3k2FmCureSpu/Fn
Y/QPnusvAups32IDXILQDdbv2wtoULAceWGmcVnddPrS2of/OMihGwicJaqS4NF8R3K/fm0KOfad
8NNYouiX6pthePKQ7/1fDAJnWB/bAhSs32sC5vVkQTgjSGNX94+SkKVRWmOY+dYHTNyfJ4uisgrs
C+RIZumf+azx6mYCXdNWyVrERkV2ykKgydGs//29/GIMbKS2AXUAiBtC5u7tGCX0QXx7sESc8mBn
yUyErUuHDwZ5B6CfVzOd6T8UJzR8IVhAb0cBHdYVzEpUTE+ztq6CoEq9c75LcSH3/qAN8/M6ngdD
BRwPCDTmuQL/etomT8mApANsy4IvwHKEDZZx//L7aft518ZuYMLwAtBlROX37/EAdspguYkAQfpz
KpG9t9e+/U2icPn7ceZrfbtgMY5LUcjHuRZr5l3UH6SVTshYRczg0mU1z6h2RJn4LIprX978fqhf
7KkYCzKwyLggpQhe69t5a9rW53aNsXBwBEVrOeNHgYr4rhh65cXjOig/uLtfRHngy8H8xDma4mT+
PidBW7appswTiH6zSFsTpWAs9tDTCkAOqKN89WGQ/9X7/nrEdxHQtUaa1wIjjltrixOseDRnL1kI
0cG/HdX/7b8R49/WBH68/a/HfLeOncn2Sk9RESsDxy/iejhp81UJPTXuDxMOoo4bgui0G6kX07qP
hQWRX8knsTA6N8ql10F/GAITzFwp6Vwlml4FYOh/lGJ8MDU/2THxLq2DAVOToA7bp/e++4FSwjtl
nr8mArbaM+YSEWFO21+vTIoAwYMcE9EufB45I6z4yLPc8gVdFvtmX920gPF+2Ar+1VoFDN0DRwd8
PNRn3o6aemNTVYCUxii/Q88YIAwJd+QKtn+ML36/hn6xweKFBu8etHAw/cD9fzsWD7wCmzmZ77Dc
29fpsY2Tz/ThO+s3TvbDGLJZmWRbpBDfRXFzmUcfbbHfNTPex4zX1/BTsEW/QqW4X7FhayCgI8w2
JM1FGc4cdaCko2av98Edgc3RWsTzcsN10S2L8gs5mx8BV38ZV15fz7u4wtqsE5nG9bQP/oWtmxVZ
ql3/PVstkOR8pNz5y9f41SOYf/5q1/RaZ3Q8hUfAKmTiBQpVhfFR3Jqn8HdT/O5FHl1AzKbx+xT7
2xy8Z7Yxv7OR5+z/Q6T7R6O9S0wtZla2U+Tye5ScfdJy0BmiagEIxXrGq3xwdx9N4Lv9Ex2YNgv8
VMaVeSj4Hak/OLz94igDxh6FxBoFghKg23ezlwWCmbWB2VMbeG40y2KtI7Cn9vXGicYKu066kimg
hKGiYbbZgygPAwfj3sejhFHYhwT9X8WH15fzbnqD0oLd6vww0ZeLE7eNy6baGrnatiT/ID395Yb3
eqx3c5sRs/J9Pq+FL/MRsooYeK0bGkE6GlzCkG+9K2/5+5g0z+b7d/X1kO92PLTo66rzMCTNBPqz
fUySLIJj4weZ/S+OyPNTRTHHBoSf4s/bdddXBSQWHYwjwQGRDXQcomHfQRUANfDFxCDHVG0EHuEm
n0I/Vttg8VGkmctIv7jVvy/h3a22BoCB2YRL2M2UDBgCQcTeWDpL5JsLZ9GAYXVUSx6G5KBBD8li
9jHp9ufZRoEf+RqoQEh2f9oAoCHowNDdmNeqEbUbL8qG77xsCIRGXtxDHDyPnKvfP+FfvFVgksNB
HiK+IKlCJOHt1Dt8SFniODKuF1M8u9eI01wPAcwX8hbFtVp9VORBOW2O2u9fq9dR/d1cm6SCSgPA
DnHVaFis+H228jJL7vIcthKy1HtoZ9+CX4BaCR9lpCdn6wxo/FqdyUPYe+ehzZt10A5jVA/prpqS
hadhcGTl6zJJI1APHwLJzLC3GfCZeH96mNjWuRfJFJ2PwhpaKNRNL13LtqWXH4CtXubuUIcB6Tat
kcLD1TPPVuDDrVzUp9zu00VKgbLkvj5Uo7fKC/+z6fIxEumwzixY0dPJWwSluDeyuQ8RfB74cHGH
wYyaLFgO0O2PWTaDnvN6gwLX2mjciNTpejK5Hc5uF9MIxIPjoCsjz7SE3plMQMBqnSLktQELCQ5p
RQPMAvRxmwe3tm/ryrwWQCzA2KB+zpwe3hK2umtdaMpm3p1flbFBpgfJE+gHB5ZaVDlUGnwfCg0d
+6YDgGDRWobqLM2shQ6ai9dCF5C5Wbnpra4JO99Z99xauoU+AeBsxo0LWhptHB7KLjtK7W4rBTw3
ICjoAvvBIlBFxAK9n9x001J2sRSFzLoFkaQWClCVnLKFcPzllEyfhczBWbezjSr4Mw5hOizZaCyg
Ag/5yIYuDHfA/fcTbCQ0QWUuYdeEkVtd8heTWV+a1PDCvO4iTSjwLnmyszO6KvNxOfbm3QjOd2ib
/KhNsjAaAJzNIjkExRjbWbtxwYNdSQEwhurho0stSC3WHl/ZJVuNgXlq3PZZoo8Mie58D1fPkwp8
qBXQ4YJ+d7bkjgcOnEQiLpLBjwbS9MDLmhA7BFJzz2Vw21gmzlpFf6jt6tEF9j1KKFn6XARhUHaX
IWu/5QZ/9NIETX82rHNDOYuCB0nsFLSJBokKYWFmu2DMVVwXzk2dBuAzOUmcwd+cm+lK5MW+cFqo
t7r8aHIxxQO3n7jftwdpmbukoM+lmNCTM/vrbGrdeAQgZTNWfb0fcudBtvJuTDjcI9OkXKF8JNcB
1+umc771AUyXoMNXLNNkIJFbeQ7Yh+nJGPsNA+iolPZ2nIxHoyi/gWsiosKAUVGHh5AFrNhYubHS
jU13NSuPgOvTsEl01MB3trDHs2MNXzxRKPT37DIEGmNlAEkbAooi15zVsD4S/Y07ya+sTmMCgeqo
awDyLMrGi9JRXLUjeeCGgs9XIG8FWv8qcVdkdG+1lGg5NdUGd1it8Eic0GoBx+1BbCh8K191nnZD
aXmbqTCm25YPL6qgw7IwSpuF0iReRGlqhApa+qFdejLGujBOWYvaDNqgWCcp/up4ba370UX6ORq4
bCWryG1JC7Q8VM6mziS3BfPHsDaKKR5HeMB6uX4EiMLaqEnKddnSbS5scmMPNYAog1WtSgBgQsGK
ZtUpakWeJMBhee4WNnjVAQ6yYJ0bBELUqY254SVCIRJwM8dm35p8natsaxjiWHfyqrWSR10iONhT
dztW6TqrNfAvzuNYt48Zn1auRI7gTDoP3Xwsr7lpAaLvv3BbyU1H3euGVTUaXOR68MZri/fttvEh
lE3bAYwNZw4MJD0MrkJ+FYghhiZ8uq1NbsRsqqDnWYoyKvwk2Y9+kYfaCSClYN8lHL5ZboXzqcjV
EDUJEQtbt9Omlm62ScexiSbeWMtm6LPQQHUPMKlyiiXwVOtKgZ1uyANQcvs0D9Z+B303BevxyokL
a1oYZfXZc8XSzfWT9Om3UpdPlaqWxBKHNJnrNmAAwlaDo7GYv/Rc7ClA+24h0WRtLiAq+OFEczfK
vARnGsHgU2E/O9MAKoVq0VSU/rIRHlrrBHElbLJ6xdRwCy2YndlMJ3/yT4kzneqCHgRU1ELTbA98
rJYmyA8L4qZXhQwOwuzWgU6vDK+7VFCOQxsylIQ9q8k4DwqILZFunGI8UNasDQCUsFWMRRyUxaPb
sVPmD0cvmBblBCph1YyhRg/S6dyrVBZ1mDPIdhMAgcIBuBNQbryHcrSGyJ3SVd2bn3UGzEyZPbq1
XnsqXwcErf+JSRaZjS0WoK7TCHCGY24kWyAGb+sayP/UlMeJ60cg826U6V4Svz4HTJ4qTr1Qsfba
KUGMboZbZ5BtSNT8TlXNvmGkAIVId9jIJK5zIJtJiudcNVsrK0OnBWOnQ8KmbMB/k6FbtJjUBTA+
m165W5bzazG6J7dGjagjQVQDoRBSLhNwZIYCaPOmBatguPKCGo81481N43Q1gGDGBNgfUTvHabut
K+0sdlzGl1AlIiF65+eWF48g60BztsZBB5nFlru+jLJueA4S/6xLt19oC9CoYmpmID9yTl4Cdc/7
/LOwgGpPrQs3hmNbehfMXBONKe9we6mJl8rLsRT622I077Qu4xRt6xBY1/HCJV6YMqsXpZ3GtBmW
GRRo6aTXRe5DbAfnWfA9AQodeNwVxb3PAI3z1KHiChyi3l+PxHowzGI9UnjRuna/GlvgKetWbx1f
bAfPvi1H/jwiRC0rEwcA7RRXskXXHfAAFQp/uLUaB3bEtXAgQIViBRNTHgrJ1hztfbsMlsJ1FsC4
LUmtvoFlcNZkMBZWlZVLXg3DyjfjYPK6FU/qMcw7hHE1gcsFkoFYlzpvI+0bN64IdqOf3/RBMvNc
KKiO3mFKk5NJxi9Y8sMhod0KcKoFJ+PKZGptOeXaAkMrwRE7hJCijEwDT5fX5dekIkaUWtlX5VaA
KKZyVyon3bDUuuN+tSosD1ys3L0bVbNxKnYux2ICq8PoFhabGPgVuMs88O8MAAfrvjmiFdMvmwLH
QHx7HtZNEdsTAiJvnrp0ukZ5Yx80qCFVor/Ukw2EZ299bt0JR2Jhkgi4Qns1gKm+HQrsEA6pr2q7
PTtGckO9tttA3Poho94WHJibgFYZYGHJvZe5LnCn5v1gzniMJkf2M07bvAJjLOn87gSMRLAoNJqa
fRZcit67MZjzVRLlhm4isa3kwSrzahR39KmYhId0wU7AazJBA7GybmECybZMEKUqL4d7Qj+WqwA4
x5WdZliclsbEsSZftLRga1F72QqlpLPh9RdLW0vtBWfOOKDME3YTQ/Qrc37xEnB/1oGFDRx1xX3u
pQ+eB+4ebItemrS4MAh678moVrRsvk6oaIc+r89NBlYXcV9ceH6u7HHCFBUCyH6gt49mmbkRDB+y
5TiQnsFtKwArqxmb21bqcuHLHNzDfASyVFu3rZccsMuVW8NL74o5QDEoX4aVwbBNoea/N6beWHOi
0yMbapDKBnJttTRS2bSrB/H4fR7LZm9I/ymBSpccxjxktWuBg43blqaKEyE3gKPegB90GST4eMC1
RnkmVpZbLAEWfR4n1FCZ6UFCBBhgbrdNREl7BeKwioRdtHFXZ3rhT8kZGfYF5J1nOubBMimLk8z9
CXIJ6mzI+ti2lRkFdApCZ1D2IqnkFQe/MTFyskgmAsSxqVVEVf3ZSEm1MOrmaWRjC4yyKiOlEwAm
rZ3pCmy3RnGTVN2pnepT58vbzJ5mPClSEI8CRA2Iahl2gdynwouTpr6rHX7JKt1HFbFv4VA+gBdV
QA+ltQFm9mQNinfvgUmEvAKY+8iuPGQayQ7ailsl3EsKzdmpxRbChLXsxvowucVBDDzSqj6A17Rl
E5yjiXxOqAHe2kD/N3fntRw30nXZJ8IX8Oa2UChf9E68QVBkCzbhkTBP/y+o+5+hSI04PXM1c9cR
LRKsApB58py91+Yk0TpXipEj6LbjA88hi1JzjppyPynzxp5xcxl9vJpZn/1pxsin5tlFNDu0EtUW
eMfQnsfW8QVF8kqmAl2Tor8Y8XzZx/GxHTGLmlpGtTO3t61r7qtuNNnuVNOX1Xgy6vTUFfZllnhv
g1R4ZCbvvuAIEwrkaHNePlS9Qd6PzItVV7oO/XEGD1baYBcLR8ZHKvdpimS1V5JiN1jpZp6bE3rp
+1C63SqL9cZX3OyvWVNAypTHrC+SlRZ10FbbUb+fPd3ct5N9y+ri+V2NKkuZmmf+xGPVL4mW4f3c
VXedpDAMi/7IpNv0zdAw6nVGJq9fO7obWGrJ2jZR8wyYaqcOiqtj5efM1Eglgp6Mdcx5tpWx8J1e
5Z1HS3tJ04QsrXx87t1J2eXGfCWqAq9eSqKmcBq087r72MSW96grOt6DLOVgK2lSO8+UXE4whgma
NPCOJ4d8SDtMNhFOBb8mV3pfhLLxa4lJNU6rsy4Me9vLtFsVQ7azRHoLHM9iedbz06x2G6eizJvm
o12ZPgpp6mk2LkXlEDdP+b7uR7mb4krsjWm6T71+LUVyaYe6GiTCVVa1iDZu0nwj0P4ljmd0EG5T
c/P0Gy0qSxy3tbpTQ6LBsrx/tSfBobeYe/5i86++SoI+r86pKJ8K3QtgM2vkAJQBFtE46CURYraY
xi0cUHUbTUXyKDtvXNfO3Ph6FFW+Rl2qGDQdhOCuYC3Ut6Kw28Cr6SxVeAFXtEGSfV+K/KG31Vul
Ga7VBp1YhG50pxrDrvKSS0NrIiqvMj/rWu/66dIBqCf1ihIn9XlGEvpUdn1288ZYGVbzrbc7Al9q
z6W8UxA9FiFyP0vobJ1GiHY8d+7KvDJ3ZWUfS43NKHJTMfqqGvUgJKLuoqiywRc1G4pWTs5rk47G
jreWGjsd7Ad2rInzDselhg7WNlP5VUKiSo9Z4rZ6nfYbe7SyNQd2NHp5d4MJJVnZnZKtwyw02OWV
H42pXo4NlIrCjM4N4N/llHDu67xZibF+mZQO9NAIAPWLztPS5fncBYJAyEBnEUp96DyhYI9SU6Hj
JjeSdlvsl/f1od1GRHC3pyJI1t63cgkM+DKi5Le9viVt6Z8rGwua9F2bf17c9C0eiY126/Wr+Mog
s4PpIRklsz+cMDjss4PcWRfJ3ngOL/W1uuOASgv5K/jP8gn/8A18JJc0dDJCdenoLkKVdptth425
+drP+PspCoonhHILMeuj/sfgPKqEHN2W2Vmz+TlGubACbas+1XcDFPivIGq/66UuLCPNIBAXydOH
SVYUpm7cs0dvmAnv2pR7K/QvBg2/6VsiO3h3jWXw8e4ehm4cc4JisJHu53gdYo+lUcuiHDhivdCa
sO5/2e3/rRbhXT/8Y7O0jSObAzc3rA2mwPbpiyOz5aExgmorupV19+dX5Hff47vLfQSL0HdMjVBw
uUUCbicXs/P0f3eBDzdKKBxZkmV04eg3uXqdwgr88wU+t7R/Gdf8/ELf3aWhpzcRLfORLqWOWpI4
4qcuef3zRb76mj4MCYm875V5mVIUVbXSLc6g1lezl991rN/fieVPePc5CINrhDCWS5ySG6zvPGs/
tQ3tqvnfonV/MVf6yJ7F+cbaCB5iYyXPpv7oFE9e5dAlsTd//uo+Wq1/qmvef7APA6zC86JR0/hg
hrKxLu2tPMULX/eiOa7MNS/Tdh7W3taEd1t8OW39wFr8e6b//uIfxj6OXlJxJXzK4jQFC1UfN9U/
YOZ29+cP+tUz8mHkEM1jHqUDlxpEegpDGn5F4zZfPO2/HZ+//0AftrTK06m0Gt4nZedd6tlO0hnZ
PKch0ZzRIVw/Ps4Mcoa1sfUu8Hjnvrd1S0yevuEvPnrj7c+f+YuH6OfU7d1Da3ZjZyXL12t2+F9T
+m2AOmcvXqlfyDq/utCHZYQeZiVDyYVk/aRzds3Ny9Giczp8cZ3fSiTefb8ftWCtUoehW/K05mZA
TyyETg48Pzpg6mBQ6CBCHAMDpeeMga9HV6uuFyHQV1T2L/+MDwtOKMzEpZzj7QSgHL9FUEmjIDl3
sNKVQ7jPfHlwtirpyPFCiT65568Khy+W1Z8Fzrs7mzuRqTUV3wNWwZ05PkmxKyrtCwnh8vb9Wp0A
UzPR1aB/WSJfP7wytM6SxrXifEPze5X2O+E9ZPppau964+XPD+rnOoi1QEeUrS+KSOafv66uKYHI
IjHbnDqo2+cbCZk03n1dlvxGQ0QsAQ1ZsGSMmkl8/PU6riMjZNBmvslP1VO6d7fVhoXvZiEiIdj9
WXsxZ/sSJP558+CyDgYzTSNF5G83/Lu7pYlodKViY32CLEmfw9gpgcn1NIIf57++LlM+Px2u5Zh4
3EhFQbD7sbzFEO/kDEfRZcooGGplNRInYsaR/+e79ruvE3gyRd6StAd76sNtA1CTiW5ZU8dN/TAF
zSVhIT9Jne2dvln2xejLCuzzMg5ky9QWnKCJFuxjZTlGUeQ42SA2gsXVfKmLuz9/ps9Pord8bR6D
cBv29cff3zqxkQ31UGzUQ7QrNtlW28Y7sfkKH/ubnY++mgp8c6EgIaZebuG7R2Ko+4yREGCA7OEn
e/Ps3Cyrh73RH78qxn/zkRZlJs8fXxqv8odLlSQYuXXfpxu7pYLQmFObxGo7NNKK21Fvd4ltrbP8
6c/f4+cdgc+HmgElAzfs8/foCpUBgWShbu5oOjNPZTiTiEBXvrjQ50VquZBj/gwFhAn8YcctHbes
ETmmm0ZPtiCJYVadOJOvHJveuvYFafLTi8Xbiz2Ul4q8KQ4fy9P57q41hd7FkamUm9JRN7HMtnWX
3vRKuP7zl/ebyxiaha/JVBEj4y799TJWqRReX8T1xjPenBLkk12sQ1BFf77Kp+cCH+z7q3x4e0sl
pecxWdX/OHw2wfKo/+vCC1gIl1HZP7DRslr8+mEwPuapaeliM+jbRsn+Isj8x58/yOd1iEvgzjUN
3ljts2g7o3eeNk5acCpzD/l+UbkhxipIOV0Coqcj+RBfw00/H0CXq9LMXjSbYJE+vleJpk4F8ogC
4czyCrc+AOpFCzysyyu5zbdlYOz/Tz7ou0sub93756/szbrK5bI62T/iK5oWB+9CeVgMH+rOPNoo
Nr9ShH56v/iUi2WIBAyQzHy5v15STZipQb9LNmmqi8CeknQl0q5ZNY7br0IN8MFcP/75Y35a49mg
IYi6NORQf6CJ/fWSjU0vvh/jalP3J72/q74kPf+aPEOpwQXY/fH6sWexi3xYM7QOJzYiaDb/fbgl
kHrXYn7qtl/D+H/zIr+/kPOhz1QlbasmISaMqb4o5u+tOLXdF6TTz1+WpusEaGmGimXxk8sQd4fb
5fAKNlZmrWv33KVfKeN+dhl+qQPpzZno7BfSKJmvH3XJ0dzXLVMIxHgAsa2juzcvgUHC3aq///nG
f/668HBiyEQDiC/C+qgCtGH+8CCy7oXVQ6HetLTe7L8P8v8KjfD/GgeKd+Hd9/iJA3X3kiZZ0nYv
v4BNf/7Q3z5ZbLIUTCyNGtYm6prlHf7bJ2s7/zFQtzvm4uwkNmhhIvxjkzW1/4BmwgfFI/WzEuJv
+IdRatj/ARylaZRH1ElsUva/sclqZEPzQv/PBwxpPVvpUkGamG+hlH58wEK9Vp05BUNU1562SWGv
PXJlpz+OThjC81PnIgiJe5+An9id3BhWpGxH5g2vbeMW67JXjevenYetO3rOgxfP0a0a17blA1Sa
rlDtuxtTT6LrLtTjk7pMtqAeCYZyltUwgijTtA/ssSsehNLTHXcmMe76oTJyP4bgyeAA1Vco4ua7
bY7dbhSRsVnemJcRqOK8mrvG8gLDrEO/sS2rW/ejGNJDpoFlQCNkY5jtQuPYZ140Iy+ZXLEDwTtG
wVwPqJcLQaZrq/fi2uxQdjSOx+FkCKNzGkt3FTOjijjnjt2NooClAmPUz/Lca3X8WugqlvjBVoKw
Y5SeajnCl0HEGnShCIwkIOak8GF6DocxzCRgUt65e2WQ7RPgAGxbWT7DFsgKvU/RG9YOEM6pTf1R
7+ebYsK+00wgV1bCGbKgKfGXAhuAilAUctiSI6mQVpmlVxM0y23YR8nGy8f4cYE4rVzonUFrQGaK
honJkjY36kMVO9lFlURyO/atuVdRHt1nUT9u4SXa27Ebx4N0suQ+5n+/JVOCuzA2MOANpdJ/n3qh
fJuZhx+F0JDXmQkQDMuNTmGNbFLI3g0MS0b3XenJrSHRVKxKFET7pAjdQzMM0SNGShKcrU5Lb3hC
ICUoER4ec8TIoReVQx8mF9FtJCd6yYB22heqpx+6UZG4WEAhCpVC31V5wfwoh4DRO6K4zMxcXVuz
0j3TAkkui7HQL+JC7Y6FIsxNO5oO3KIS1YjC47XOtbp6zczOuQbMMf0QIDozv1Bih2G1BD2r6YlA
faDbayga8sQ5ZKwP9TLDc7IOnpVDYprvJLaN0Mvq5sCgN7xpKUn3YmAW1uEzPqG9IyKI6dGeRT0/
FpVSnqMojR46M8l/ME+KoZfp0vIN7ICvg8X4khnqPF1VMYNDH8BP2yKI0eRayDF9ru3R/a7Ewr12
KRA2NiCoS7twy8vYxCmBmKiyUT815nCsU605D0x1pyUUYvIF8oZTOvBfEFC7c84E9zlJCtSRXZzW
r3qVjNc2IhVMLUprHYDb1WeZufaT6fXDnZc3StCBZnoZJy/2xyi3Uc1pInkiDy87mkY6nzT86G9x
GlvtSmsV5qodUuC5kNnaLEX9Vo+QJla5IcQhtCbtoNRWedlCWX8iuSPZit5pduMIPdgYUutQTVV5
Hnk2jqWcCK6HWebnlhMXkHsTtVuljYEWIhvUm8qIH8cQ2dtsjM6RB607d9OE2FgIJr68veNbn5XG
DaD98a6F/vVqWml/boB77ngsIMI6+vhgTKa6tzrVOCB8Z1RYj3l3Qq2qXmIdRCojszq6NbOQISMs
kextMvoTfLTx1csliuUh9tTvaOndZwS8kBUHp4ekMYaneNLs72zjCjqqNA+AbA2oTyfG2bGXxyMg
lKh+9kylvmxCU3zLx75keBLzYIYkE6DCHBXQqj2T6W8jSL2AWXxN4yfRUXnoaJsnD11iHg5hMIq5
/OF4oFpW+hCSk5yNrFTmaDN1T+3CWFdlA3BFmjaBpR1klA4+2L6NTeWotpq+E45e7C0GHI8sKlWQ
O7HYNugxLidhmIA0VOdC4J/cNDB5mNFJgaqh62IXBpsXKre1UimHeFJptNoV1VtvM/Mc8/p6JADz
iYDl8abpBN3VqIH26k1eFbRFkrzOQ1xDQyu9g1HVcGAaxbpqTQN8C+bTTePJ9rZS9eQHrOP5QUH/
BMAllkFPwvjZU/TwNmkH8TLkCcNcU6ghWTpelQUGfK2QATSiowi3gHEzz9WDBt1t2b24B4XomyeR
dMY2BQ8TzF5RPLmF4W2zyUruQrPM1krj6MJvoUbh0VeM7M4qRqSmFgrTZOU5ot3XbBWPRqlH58KS
9nVd92mQZKnGKgJFd69OYbFXY0ds9ATKVw9i9UFqTfW90WprXk11qu6ggG6VtluZYeE8OqhvNtqo
hpd9mbsj2hM+wGpsVeWA2GKJ03SG7lq1JATcbG6zl9FOzKdRSzXcZ15RbfQsT8APmamZ+I42to9d
lY/owLHNIavrGpSU84DsPUuz5sdg96gk03gwVmzJ2h6dJmwMw0mcgCVhvFQ7z3mSlRbflYyF91Pc
xEG2UKHRjML+njvlwultOGT63Ou7UmEfoZwwNqEzmnxBnMsh2jTkxQ5qRPs3Vt1NgZx8M8Fte5Mc
BhBWiGldqmmBJNVNhitd1gZq7TmcDm6XVU95XFnrqFWt56wPOyhl/ZD4FmveeupKbWtYins3qRND
ipCGOsRHKM2ScULsmWGDdL2kxSZVo1d2YCNhMUZe7fq1KMcfOOezZyNMzBfF7NF5SLvWD9Ju7Lew
N8crOOk9yscyNi/CanqWjOUeNF3RLscs6YIxntqzBIqzVmaUFis6etpLaSDhj8Csv87F3PGiZw2Z
EmN04WZKHOggHg9lKxI8kRydAw898bm1hLGdZ6gdPR77CxB1zkNezNo9C3BzVxpzmvhVr6Lsb2YU
wmNiutcd/DXFj4tIAeGcRKSrGukU39rSdOD3dMiVs0Qm11XU4r+12nJl81/3UUNzflT7CfFplv4w
6ty7a9q6P5rIwndsPWq50pu+PiRxHn9zwgwpb17qw42G5MX1S0ut1ZUlPPGIoqN+rUUCcU0pUpPI
OzUKH0uUVscZ0CdSBipfv7G6/NjqMZTH2IyPbkepkqOeOlSMkC/IQ5sZ36P0/jGJrs+oddAzIxEe
6+tklPoBr4hxtEU3PkUcDPmdfbgoyatso0UqFZLKLnedNrFxFfVTuFZMyPPogLsGG6rnnJvRzQMb
OnO5GumrTSCcrfEIOL78Vqp5euU5KXSP0DW6bYMSeh1TW/teGpY+zVvWTEe6xW3h1O6bbAASVfrA
66RBfE7Xelt2wTSA3Q4dp3+0ZBkhjWLlDbRSdw7II+uDkIS595V3AqpoBkknyfZNLX3XMuW60Ayl
vursSeVPW2B3wgmfKJbao6FWGo5wYW2sus0PdpGTvlxp0a4hjuqiRyr/MuXmBJqgFN2pp12p+kOq
xgHZ5Chg41TxmlXfVtWtiux3W9WGDSV7MhaKUnxl1a69jbiLlxNn+SCSQn/Q48b9a2IJFz6kx3xP
6qC+QTPaQhsrssPQ6s0BX4p9OWupiggfgaI7q/qdLvTiqlatlhrdS3dCZP1N4Tgt5EtVq14UObHj
p4oatMRlrCOHX9iVXYjDIwx9FiHrZgLEeAEFlLtmKeFRM6PYtwHNbr1Qjr7j0ipKLDn9KJAj6n6i
5OUbC6FxFVeGcltGmXfXK2N3jmQzXNad5mxzi7h2x0M3vGrsSbsru3nGmQvcUlnpk4U+TlXq64ZV
+WQ0UfaE7hB5MHqhPoCWHx5DZ3rIEdropxyw+r5MpjjeOWqErlx1IFjSSouORVn2cj2nqVdeg5eH
9EnB2i2qopI4bjf2jBubvKonogTwPEyeRxqA47VEeUaTVa7mutXGdU+V0qy6ia1xVaqmeicZHKzj
1JRHJ4+ty7ydEOi7AxxF38jL2TzncEt3qQidc4HjmpcFE9KzmIvsaRYi8aF8lhdZZxkE8s0V7HUw
ass5obwcFdUJloSeQ+TJGIkrCNK6pIalMjIb8ngq/exZY2yeTJmmWFeqcIPLp9h2OPmfdKEYrwqC
mG3JS7DHItZ9HzMRvs6yzIFxAXuNoDdWzU3kzTG54IpXsMqzrtInypPxwfEEiQoWzIuLyOQcQVWi
uWdkXvJV6o2NUcp06xIZYK9ctmmcfzc5ix2tWSruWuJfwbsxK+HJMos8XGsohLZZFdo6EvmRianp
kIWwngcLXoNr1mmN3NZQUhT5tUoQLcB/YK5J1KM7to3boscb1qTeeB+nunvnkEDM4gyX9ARSUt9I
BNu3dbOIjYXWpLtGRt6DXWdshDn8+rRbTEROx7KEchzNR2SjBMOlEssHFO+943tz2u1kLvUj2dSU
sT3+inyCgVnqtfUXdU5xbyqy3+ZCKw7mzGrgM6BNOeKgqXuLtL7dj+DzL4cqNbFyW/LSajVKWBi4
pPUh5921ZZqIlVZVxn1LrGO+8eo5uatyzd6yx7O/Sj2x1nMVD4F0e+5XoZl71M4OosTKam7rPJdB
UYXqY6kW0bdmBnKaFPb4Wmgyf0uqWvrJWJXuOh8j/aKvigHzuOOEAWGxpKzJvqqPoRXLb4aexXea
W2dXWmXlF/rUKfu87nAAmMjMcRQUNkc9mwH00ctUBTvcWVF0X0slgQ966YvMQUrW197BEn0ZoEOd
jnir8pdBUg4ZquwhmobqRWZXztEcVYSjo7TAKasNo9y+Vbd5OfUXSiaqa7Ue0ZamrYIQA5thHNYs
5oj2zgbmwbu2Avg3abUKgaKYxcvchRnnOaPu10achhvVLRD7amywWzdSbN4sKKQ6Jrmmvp01c95I
V8vuSTEPj9KW5cJPbDZ6waMyeIp2oLbVtVWBlnLNeQunvczM8Vi0iJ94xyHpKXExsS0JbruRmEFc
1c5tVIYRSgcloY1aGvZjUyqoO/kID8Czi103jL7Ip54YhzSKX8I5VpRzOViOOKdR4mED7KneIRs9
5c1UBLFXN+s4pzfDl594yJe5MSv0uDM7gh05w2WqkiBynrBuI4Jm382CyrNam3KTxw/C70CnIa3C
AaeCp3uEHZhsiiQ3jMe2tNLXunZzbmaBEtg2OUuuWDSmTY9yY5W3FaVOWhU/hN5Wm9Hs+/tBVDz3
uWd+awoKyTXWjkVAHmlL0ybNlHOhR/klPseuxViZ9n6emPFl6Cp4g3Au+Y0qdZSmKiloA+c9Toxw
MbJ8GobNVLnih+2M8ZY0G3nPuY2FtUsiEsTx//mti33F8DhMD5E2HiBxcg7m/r+1he1cmmEYb0OA
yzdK53V3cysNfcWgNHtwU4kAV5spgVa5iItr1+PQHttqd+21onjTJi1fC0qsp7xvx0eA2VOg9MhN
/QkO7pXjQcTOQKC/CPrKawwp5nWt1NrGQt1/mFTHwM/oGnnAALy9m9mKgHG4OAK0Krf2paK1b1YX
Rd+twdXzoKlmK8AdFx/KumteR5VRv1Sa+EddDDJeyU4mil8kDj4QExcOJ/eWZUcfSi1c5THYyrIp
jOvFNh1QJHfjKq5Ui+QdXoRNVFrzfc600fZjZ8AbZIwSJ6AWdxoFvHTxCM1OtlOIQEXX6lY3iHEo
/BqnWeduVDwLBBbPk9BRY9rTfFZTOmiCUmqi3Ca6cL6vh5hwsSI0ntx4Hh6W0Dt/oMv1fYrD8YS/
qXiBm4Jw1ZQYEYSM+xoHXJGcUiVVr7CtqXQXIWuvhFoNt3lWsqJEEhuh0lbjVRzX2dmoB31cSUOU
nQ/kelz+rQeXw2sIAzLtZqronRVdYHtK9Wprbrvv507sHKJWN67IvE3XF/gE8glwJwVQnCCKNxqB
ZXlKdgZbAmr5BIamKT08Gqz/yl41C/HEr5dBCjd61Ym2OGB7QRhlD5gq6WsRh6mNNCFk/x0PS3JV
G4rS+QYl5pte2lEATzu+cK2OJ8HNZ+8BeH1xPxjjcKfGGH4ixRg3HR3h65id48axxLSDJ6v5jtTU
K7vojL2Xtd1NIxrC26zQHTkimOE2rY1iLwrD2Vpm6EGaGexb2J+4jcO5f+lMqW9LGpC8PjOluh3m
NUd/1PwXorTVvZxm69lNIpcujY1xrjcyGOADTNgw7UMk8rUud3Gn6gc8ivS8NFM820YDtigNf3rI
nOUNUhQ7XhPwZG1a0+IkUqZyOYOORESPisHKNFveIZ6zXl1jMpmWE33DeUWV9W3XdzlqK00dQaO1
iOvwpsacMTLdLHfG7CqXmSzmLWkJ4tkNUwVmzqjtXGGqmyqZnEOXT5gSpYP5op4bXPlIFB7H2NIf
JT30y9q055s+XF6/Bufu1pQVmnIFIN/3Dj8hrOcuSvct1PSXqvNA+WsWr0QUSQ6uXVF7yFe74bl3
ZvYKyP+iJ+dFtfKAQIMpWqlmQx621/A9DULbaiMyysaOhOPbbTQlgPDdaENkSsEi7FXNg4Vg26el
rh5lpiQ7rbfYfKIeyEjetMY6S93wLy0PqeCENkXPWda61zD/O6j9eHiPmrCSQ2rOle7LqCdHN9Za
BOm9mRwHVi/CA+MYh1krU8wdmjqPCJcnw0Cu3VnKt4mVZg0q31jjdco13+gU9RV4f3FTcJO/VTSV
wpsGBpqxwrdAHgLrfnHtOLpzbzPHbVZj7XTPXq+JS+zd+RDY1ESXtatg7mF1oNk0d/Y6qbX4euh0
bEeqWp+msC9Ys7MeH5yF0jTyPaWZrnICkQ7u7Jhnxx2ytYh4wxT+lW86o3ajmEl9BI0yb40sdJ7a
QqXiGcyIfqGaVOBfgAXsTVV2u7SrXY4IqUoTyy2mCyuS3UulowLjUBqXD/mMa3ioJB0GOPpPGoJK
a9XrNQb0DlTx5JXmXrMm3KhGVOqkQZZq5wblbKlyLbMyeeOsM54V5gZPeI5mZ5/3sfFDz4zwLyVK
xZYMFTOo+lTZjFU3EKlWxPOJEsRbLA+je0O1a0KGqAwt3IxNIza93WY3gqAo0oM0FZpBVr9yYKTx
rfCn1Pk83URZjS1ucMybkf7CPYw3kPgdjAOUYDKYbSu8ULWw2hG/VOx6USobYi7DkyaQmmVqA3uY
SJxbs8b/lhWZfO4MfTqoYygOVutkmQ+J3/YrWNJXTK/mO869Pb0NeAY0+zkRqrxQKuuhRbVkibGh
wVnMu0IXZRLU8Kl3BeiqKw7KKtGNzP1fh8TK93GTFffFpKgbpVaVH5G0kBW45XB2hmgmNNU09kVZ
sAjOETu5oHeZ+p6augFTFXmoeuHuu7QnoLOTlnVScTYcLJXmClBBd8dywctFV4D+JjECqwqLP8XE
1G1SHBJPjVeFTEXS4ptR1e1xeTgDzlzTGSRieklvxAUYqKo3sdv311Oqa+eUm3cgQkHekqagw+1W
sC8TRl32KDs6YV8bMadffDOR5beY5lLA841xkxm1to710Hwpy3Lw87LT7m3sJewutJ6zSQGEraj9
cZgGkyLS7vWjWenhWubw5Fd5xe5cx0n0fY41mguJkbhQI7wuXGdxb18DvZ4uJ3ykL04koOPkorMD
I6ycG63XMd7kWmTtu8HVrswoE1c1UQvnYcoxhQ0xK8acZ/PelFiKEn7SbzKqKv4E+75tW/HcK9aU
rFSnoTHjqBkht0hm7ke2jcByTc83SLD7EU2TfaIlI/1wUq37ZDAi/M9V+901y2oZ55AXKxguRFHX
HEzKmYsS9fXZyId5XYIWuqKFVVzJaBr+0lt9vqu1DKsUZpZ57Riy9KukAX5h15QikZ6TRmZCR8c1
3d6INC6ANkS1380WWiTbqvaWUtUWPhdTPVrFgotIZ48MLVb67Rhn7lXVdvq+o0t5zE2ZH23ZTWuy
v9Ogsqpxn0YOtWQzld9iq9GfGe5lF1Kq9mHArX/AVr+wCvBgD2Frnkjei8H0OCHhS5PUn/ixmI65
aPL9qJUmRVYZQgUx9LXilsm3riRphCg3sCgyCjEEjlaAe38+iWqAVtso/R1ncUICE0IjRC7LK9qd
iDKcanSS9cg88ihzJ3xADRWf4Z5jI3JkY9+qdi4v55jxxEohNvAFAUd1r2jqcKsZNcmJBu0voCSh
YeIlNEiBpIU+GCH9wA7muhcnyalOyHldRZk+YO+zzH6N/8sO4EJYoY8b2KoChb72oZequIhlyIgg
ypN8FztVvZpdMCCUmeH3EfE5B3LolY9IT8w7taetvbaLqqXHnEf7yZ0KlBO6/j1Sl9DDdMrvyKEs
HnvpzowBEszB5G2kTIbofN+6o4LQhxCtUfUbUVpvFt1FVpc5nS/IFF+0wkIZL6nao70TNhymOPNY
wBUm03xt5yYMqrCnb/BuFn/19xT7PYz2p9jyl+E2/jhUn+z1aJM8fJW/qlkM5rFTZOoe+RTmQLMv
m0gTq2V+GiNHfVXbwjK5D5m3diWhNlnWkfpMrM4VPdj6oexLUG9OmwZQIao9qUSltib9Jt3nQyJr
bJ4ZeXApRpy/MiPLrlNka9gQpTGs+cnh0lGieTfbtfpN0sL9wZJAfTdpHTv70ARGFOXBnz+u9qu2
hlm+46AIQFNDmxBxzU9+1zuJUp1mM6MbzJCx3v0YFHpg+yTVm8bvpO6R46c0gZgUjQ51Hp5ct+cN
ANvTJ18o9T5JClw6uxrSV7581QMS/uu3niRaNJbqYG+teARqzLjUl91AFqLz5ozQ7LTee6mi8u9P
/6/UJf9/ZpEtCV7/65zcbfxSIPn+O3H3Z6wu//xv8Yn2HxSMAHVJeOcd8CAb/rf4RDFIKQNOyiOj
6aCx9QUT9d+Qdn4MVQqxxuSRcRsXTO4/6hPzP5jYDI/wMCQgBsqnfxW6of36oDgGPU/XcRkSELqB
Qe6/2DuPJbuNRE2/y+xxA97MEsDx5YtlyA2iDAveZsI+/f1AKUbkIUN1e2Y7vVKEWgcFIJHmt+cp
7bou+irLvqjHVTWY4pTegCderl6C6D55olnUl8FiB97NZ8K6H8LHfyaGv69MPy865rWY11vVUD99
KURGp6U+3Y+Buxsfy029y4OJ9RVl1f9EOH0mkvz9cmfaQY95cjCne7UIo9toB+KzrwlTHAL3re+D
mWRsJH6fCcRXpd6/3eLZ3Be1iSqm5Z5Khh3BDf5wT5YS2YP6tuZ41GHR+8wXcaar/v0u19f900Nt
Y5MdvHpv7oYD6mYflP624Q3Oe/PupwH+h3n9TP75+5XORIRZFRv0qf64t/lB25prMDGjJianeFdh
loq1z6bWX58mmkWNNj8d5ZVtUS3wm2ZcNl5ZSOvb+jT7XbpBaxrmF2Oo4T2Ejv8kb3Udff+8uh8X
I+LCRTPmOeiyzDNLz9JMhj13L3N/N+bv1QTw/5mn7k9XIGgZ7ZdrUYZ9rtzWoIfNJXqJonu1fWjU
gzu//0ev6K97oJzbhsjk93/zXTjzBA4pX2AqnscXhE5H98ZkQDjH+VBv0237SUK6diZ6X18QkjgU
nwR7ew7r/a+Dz5EWgLF8EZvmoG7KfX3b4rL+YSpeNi1q2afkNtt9lvDp/DCd/vqqyEOnfdzSaLog
8PnsKxs8F8N98ZpOcX+k0S57tCaTBCdhxCfUcvjDW+hfPTQIkQuZn+2T15vQu41Ib/Tcnr5ZmVW9
FJliHtgVJC+u2zovcUX/IiIDzZddLcidKjNwuopMmaQaAi9Ws6/LIjrFrxrPCaW9LJd5RPsB4rFS
efPWnt8hFfqL1GSp7zJVHbtjOwsvDuuaA8dc29VtEUO2bvp4IGxH6qZ1tyiUZvtaOqkvid4KKoho
eY5IraupAPdtUzHbq64o81CtpZeA7prNM1qBYjj1FqIMYh2yt8J2OYsbOnAPYIb+zh5Td/wJeCt9
dsuhAelGpbRDj4UNCJBD/TJG7IcnMyvunLzztvaoQ+tilpfxozA4zjrts5ScagyvP8lCpRyJPJSN
Urht2FVifIqMvg1lobC3t3KCTQJZLt5NpS4tRcURMjHfIAgtCQhlG6qwTT01PZWgnUrmK9iyd2yu
EZHjl57Hm2Y0MCUmYKxi69S2+0ED8fCRunZSHlknRbLp4qmk2EjthbKPk8TxcGYBp+5JMjC/Zkaz
YkNiIYuCcwvARG+iYxqRUqA8rDqxZ0IuaTJf6ootvjYXZCrGg31BWzLYlcUm+bvdzsm3tC1ArSjC
m0lfK6L2WsZdfIrRe7/bnga3VSuErpmLcjeYGg3eJSltUWNU7EhRKOi+10lxkLNX3NHrRvFFUqv0
MikNBUzgGDvhdmQHaoPq0TtvQcNo+QVs2Q6HLY10rBrhDLC086RdXFG82G+tQU0DHQbndtaz5NDk
ircbEymfZtnor0pqy68O0W90DMXjbdZPmvTLcSBgRY5G/lbDuXIC8dpn+tcKlJJq2r8OKxDso/ep
NksvvAsLy5TfMiUSbJjrcqcWNv2N9pB+ocelZbKl9n5D9zhZJ0uabpDtEP5m2vQFIVr+0umL9zpK
sWxIaEsR6/VYIekHX8K+TN9mUKp7BkdKglWljWOoelFHel1F/pXVkA6yWAOvpWej8NbU2nClSnu4
QFYTqUHbL/UXs1t1DBmfWlyCC1taLx8bp+X41MwO0sdI0csceFAzINAaPhk+HM2Pm346NATaIO3x
2proPOUNrqj52nP8vWxLfbiLdJnva1SuobSa5mIdYyfwmeVE+oNyWTSlPKZwXZvIKM1vOvjEszfa
3b0SacaxB5WzfLV2+juytpKnBULqvsiWGq2F0LbdNHJKo5GLmTZSvEOhdfq9UQwDLCVxgfmgYw8z
9BEuEc3ldhSlGWbLjOwoKhzmL3fhZjThXvZ6jYUttVXSNoR1BR83npJ6eICzipWCYaiZt4bRdK8o
HJKTx3H3tS0tcYorYW8igE0woIa4JyvVtpNrLATVuFkwWv28Ec5ghh1liUHSFu6ucO3uorRr87Zw
5/JmGNI6pL11CgszE4iuqFnw6bicblrECi8maMMUxhp1bLM2em95FzVvDhoKmk+zmnMZxHH8dZZG
4wZN3CRb3R2aJiSy3Uk2sEF0P5Su3Ax9FT/XJCfuepezaNAoVBqKojVCrUyKr1PU61tHHZRDHevl
3m2ZLWlVV6CJx44IgkhPqWaEP+QgVcXyluBD7Soa0N5Eno0wdfIauSGQoX5HeR3nvkAfdXQR5Eq/
TvIBifN6gO6g/QlDTMW9TetW68+p3h/aWDiXY4PGY1HoyyW4tHkgpVBvIEVi9wSmon+LsqraeVPu
bGuTWl3gWxJIRlNxrxYXAWKCzESQEmo5X1POfivvF8FNztO8b/R1jmg0NaV1q5210GR67sh7g9mq
xqm7G1BXX9PHiHrb0a2XZFyr19O0Jx9KVQUhsG5lqmD4iUWdlznNrwtSle91bOUvqPxMxNd5338R
6eCcKqCvgQknnTdqWvffVQWCftIH8wlNlP5N1dtiZ6LB2pZDyom0VfvxVDIsH6IS30YRaep3LHTO
SZFKiQTCygkjy42NNNZ0IdqLtx2JtXuLPyrshjx6Bst1T9k0OwTpFfmm1PV5Dopeq+tDRTLWtSu0
7KK1eAfobWfN10SXXJWCjlvfy3XP2qWjbt3kyH8oeNMyUnGXCUWen5U5AkhU5u29rXSwUzl62Mc5
y8yHvGE24Dar187Mx3qrRjFBeCbow8buU2RCZA99jEOkHDVzrD7qtCrh9cai32aqJz4gL7L8PoWs
+4CX8K4RWeihlJaaknpKZ7DXVuk2SVX9kDZSEtqLLvdgQmM8lnMWvVo9zcpBTEXrt84YrUtWee3Q
oMPa0sWbXxtsMPf2KNUdYtj6pqlzykiMCjqupp5465liIu116VFXJGSFvIp8sb8qtes9LACHu7kk
a3KUkwjiPtKo8zPI2VGjvqTuwCSXYKz0nAZOWRHrq0d7K1dR1FKnC+KsI5iiUG+GBnaBE+1Z3iiG
VR7HNK8kfYlCvvfxpPiz25I2RfI9KtSya1g6tLki7VYf6chrXN2bH6WxqN/Y80ckJQOkBSX/nsyf
JbID2j29yAqGluSnrd5gQeqRQcu0vIyU3Jge4HGNQ8ouCPOvmeuqn+Q0XscGBYy4EMi004lzumML
q3FKUqlunhE8KX46k6YYqoqHEaCc56/DbMpd3Rdju0EEVnATQ3NpeVqebdghtG8GUcXQAwWdKTzH
PutDIsfICBZ9ke6E0NubmSDv7RIvZeJ3aIrH0JEmRYsQhCVT9UjyUAlVcrvG0p6KsiJZSir2vItT
ZSJjfMj0gz1hegwau1O6UHNWGK0qS+9aiU36JlqmrHtTnwR9eZQPA1hN6R4fRFb4S4cIdSOFZ59y
po8XO5vkh64zUdEXgSUoSB2aalL21l+SHl0ngmWzvPISadm+kGRTBnajwob1mlu/LiCAqo8QoTl0
LCYXeaTMzzMaliuqZXsRaJ1j7ISFy5ZUywiQPa4G2r2dWKpYl5pUSQKrzkirtBXXIvhq6Mj8W1Sh
fiUDHIEa4Vmz58uG/8AvF3DDoGYNCZFX2TU9kEh9KSQpbxABDvfNRFohjdv0/77OQ9f2l3MJCXuo
PT01j5ndD4E+xNNmQHz/vZr60mMMjAkVhehlHlGSu8em4TNTxo7JRXXY1A6jFjmbyjDUd7RAkGK6
Q2dWMqiFu+1m+rz9vh7a77ojlT3ui+YhtazoYC0TsnWQ21xQ7rjopLqRblicDGIdnQNiqoztOQSL
RQumWaFXGMVi75suytQQrajJwZwF71kfkf8z+vMk49U4enPq0qEHSkTl7ZPuMMI0RN1p7tA2+bOS
eejJ3SZYcHo8efwFF6luc9qZ3LzkiE8anXXdNuyPrjXDZIGIs0JHdzN2yxXbCxLLJrXJDOZJZcmv
NRQEbL2tibW5Qc93SCpcDEVMo2anjOxzkAihQ+gNVfObSZA8PI80NSyxOQVTPZGyODYbN3X4SuzA
HFTS/+40ObNKT4obYDvjxQ2uTQTYoDKH5e6UXiAcm8pQZ62F3MXJ/KjVTXbpZoCU06rH5AvyAriB
4VLrAOhLdO2ht370qiBzPKur+kkaNO7Fuue9TboZk3GjxxuxKEA7sHTBgBk6jC324DXk9LbGa+Cb
ooXrgFr10y4vHugiisLGJRy1pCM+QMdCaHTZGftG6ZejPXrZWm/cb7y+8IjRrNqtWyXT3lIVogts
V9l49VQeFfeut+ft6CX7oa3NAIJLvbBk5d2wfUcBbiZevKlq8nzhrBraeUxtfHV7uuMCbSLlNcgd
y313aI7ajZFbPbOVBUUNkIUX7oOHm0gkfpSNS3+PksTSyZIihVYlXe9LzlbzqpJdxlDn5IOUrlUu
BKXjX6WZIdaeyVtRifu+VCx2PygR2+x2WJT6qGFLCP/jYz+uaTBDBzc4/zu3T7eLgrJKviPVubMf
xeUatTIFru984K568A7WZ9f7HZf59XpnmJMsIfBs+Z4+Trqvb9pL7S6/WILqivXz4fOWgN9hk1+v
doY7AYnGqBnQjReEtJMo78hNY7afsBZnaOEKnfxylfM+n9hVyqK33kiu5NPG5FDf2cd+Vwd5wGBZ
LSNduBpmP0UMf4dQfr3uGUpZdak52Mu7uptx3G3QiWnh/BDD56NvxFlNVmIcEOIL4vUXVvn/ofv/
5YIH/Qt0//Ja/2IcXf/vf0P35n9ZBrERtKw4jmetEOBftlEaVG38pCqiAINysRVT/xu31/+LMBCA
Nk8HpwTYNjCU/o3bA/evFhrK1WCHNDq26d38D9pVNeoefoEo8Xs6MAtY/hnyRGhACvwKt1Wz5hLo
nG9kW6nvkTot7S4G6GK8LuZU7TrNq5/02GGbt3Sp/T2OCHfwkefiFZOdUTuh6+bDeOxHSzuZULXX
fTvXTw4SvQq0U6b5LkeEO12RQ5tfD0IkHGQmlvPLOBH5NSYFpdpHQnVFyDyIQASZbHxF93D95FnR
jDTK5ihyXJyB/1DLZ7STLkaF68XS6qcCO9qhVTy72xr1YH2kS0qAqVGsvwN9ng9kNsGjB1qqaO8z
2WZw1JKrUk7kPsYO505lHC0L018WX2WWM/JFZA4+1VjUor8zOVZ5yECM5anLkwnQDRF/MZjZ97KJ
ytBIETdcNSspjGBqmq6Qc5V6MMLRYSbre/651rroe4vICDNHMqAdUs28xAqaczM0Olh4lpqBid5w
lqeM0/BzPKlyT9imcWANtz68HBpXJljdUpHV70LtXNs3UD28eGaPmQ+1s/auop4CBylmcuYjSgbz
baoNbtOGilMZh4J68IOiJWAJZNdOt8gBY+Hbsi6qXZXN7QyClc9XnNBGjh74THEOOJoMVdaltwLd
4xMbtWjetMRDbFlssDq6HHTv1Epl7yqFu0YXkxOU+47ijC/lWOKamsuK0/lcj/GVjX6P/WZc519Q
YFsflj71bDpnT550xUGA1qC7sFAl9fXT2M3Rt8xQy68DGfRhwzEh8dOiV/d6JKfHUUhGVqdO11gH
OhnqdaFeZYlpvFlOxUW6drbf7SaSlp+sxodUzxnAmdFTzqqrbbGZ6jjeR9WaELws7VyGnN+M527s
y0tQBX6hca0R3bQnOn2rOI3zZqXe8qRrqXO14O16VL3MuZqbiBcFYJVsZFyMh14Q8InSvEhrv1eX
6Luh5LZ9Z8aG91ASyf8QEd+hkiCaINeq5iXBOBbju2EjndCbsDRpFG88rHsvBM97Y7jQQEG2uG59
NLbR3ERxivlgoIqVirDETlccGc91UJCFdAlPw1WjuE06QLG6xqFK90eG3oJuA8oNjLlWQtshJL/K
RPEVb23LmUD25bM7S6vf9MvCj4P3kQCN7vK64Lt+9CqvucE+09iASIX4GLtJ0ErQM/bUNqqAuvk6
lc6K3zAnRt+9Ve9IA8WQ79Ve65472c9j0M7R8CCH9bO1VFQQoT4viO/cvPVunHSsH/M+EyjPHTHv
HHZFHBH6DNOewCv0ERX8LR0BEy8eExKVK/HIubykp/6ipsziY5IgS4GojfF7Xk3zlZwLG7w0FfEN
9QTYt2JeUWpn6hMSC9QK+vTsiZGviN00qbWemRxGocZXjZenFkK2HKGjLhLVQIo2r39xHuvZSa8N
ceH1ctnZqsURbbIM0kkwUKnIEEGXn5rUqQ9jL71Ho0FejFCNLXRYWsP65CbBX5/mI6p+EynNZCBY
cayl2GcQAu8albPXnJanxyrrhLuZjE59QoGAGk4qo06nmJ0cWkFW7SATnJFZUiKUnXLxwfY3s4JJ
Q6yy1QtLearMwrvpe3iGgNHQPGvRqKEai22GuaGX8rqiOPkG8Cc+jZOJeGzuEO1DNsjrsp0R9yXC
q8pNmpUa0GWtvnoIrW7dumjJUef3UZ7wmUaTAwiA74inzTgl2TglJxcoYaJ0x6lTdT9plil2YtLG
NlBiwWB3mmpAw+SAQm44HcY4UMwenc1gzsvNRDHDnqAM95GjVU65SLkO4mQuZ1YIXVOq0KwLjepf
RTB6G5onnDRKZtCHZUSELpX6MC3mbG0w287X2dL376ZbrO60FlMf++lVELW4jxIxPaakTPne6YCL
4TjOXXVkQl9WceuIm6XlgXLyUCuWillXrS8aycRp0DnoArfIWawPLPkMJS1KDp2BPdKvMXMafjS3
3BisiDjCAA1EIdSRG6DGsDDoZ8ZJqdUolEY7hyR0t4dOacaj3rWcvXKvnRc/m0vvYzH65lJgCrpM
jda4QG3t7FCI20ezyYuAeQ6lsSJ3RQYWohprz2nzoKUYRoXTjCcI4QrntE0eFQ0El4uB0BJCyNtG
nJvDXuZKMNAPsnWbYTB8C0yLDO+1JGqKhmI3s/n302UptuRA2Fd9O6qh0ajVoTKKKHBLb1F8IeLh
hs86eUUOEiFHjtMrvWo5LFlecSpJKA9omBDowmdv3sSJV256o7euxtyqg2W2bIIbzeW5kHO2KTV8
iQoC62AyJrKfonqi+UeOp9Ey0o1I6voexkW7EZYTh1pemhdGnLZ31A3hjYn7YaNGZrfH7KUGddx7
VZhTOsDRqm7NyyaGT5hw5IYjx+ISKErXghpxwNE28I0USjTAnUVq2MpRfOkipT45RpzsMpfYZ6Wt
rWPnmPlBAxJ5oWte2dauwla5nfxleGkcMzTsIb+UBCRdwEfV1MO33V6jGiT08COujlBlg4YPkgDz
7S5eBdbEYDw1rtPtSPFqd3YWW1edpUwb1Bp52I5Gc4fAm29bljT8AMiHoBioj1VQXAXNOjrk3tnN
tpFsUxXngS6xVPRVZO9Ur0MjLb0Sk6cYTkY9f4tVTWw7tFp2gGIacFdmTnmoOpVwNDvtfKXWE35L
o7d7YkKNmIsv7cboQ4+z/27CGfcoKgRytaAEq5Zp+hWLTR/iqG93WaeKQORtebuUZnzdZDSqmEsR
7yVbloce6PslbT0MRC7BkjnMWYtyOnZ0P0WAfFDzGLlCwVEfP7t9TGytYpbtor02VvYRgCXZdolo
boAAvjVywRs5qsMLsoAYlSd1UWqW2HgYXW2XGmpyZN83X1Tpui/JBkTLyVK8GKKzDsnYJ2HZKgS2
e2wRsqVNcGouMpC5nZ8WFHOIUbOIVplKPSjI/A+K5Y2beJ4KksGh6GZ7kTRgkZBuO+wCIpoCA9G7
NGwlunmtxyjCQH7MYh81qjyksY7YcIi0jdo13qErs/iL08H5mL3RbJy5x6yiNMYe1ygCUpXXuF3o
ChB4qWQSGFGe3ZeU0WJamtXLuKbvwEoc49ZWo3KvKx1M5Vwbp0WKcp+ZWsOMWlj7RKymOWzU3T3q
MGR5TYqbUG+dAiBXqV5MM7EvG1300BbCesbFj8fZa00cXSwYApZzziXLrYVoC+eMcQme4l3UfDYn
dfD4kss8+SrnUfkGSTRljOVleMjiBUN+PYns2u7qZQPxY7u+0dZAMRTafHjNXD0nHT5028IsHVSa
3RxiTTigYgq7Ey7aYfaeKuoKiEUvUqdYPQLyBIghN0yh9lMyK2JfEkp/UUUk/GNJSzYDwS5hE0vr
0CX6sptJn9+mdVSHidmkN+iItSei/5a92xRLaPWWcsJKkV31nm18A9Yojk2ZpTdscohcWmp7r9c1
u0nNKdGVYrU8WiyYoRln1m4Yeu12xKbwws5Gfh/Bb/hKDLjZpXUDuiiKsGpHz0/dqrvwGusr+KXw
yRJQ/VZv401hsIjpa1QkmRndVb2M9xOmuoj3uY0iTNW8+PqS4BQv7DzxPSn5KrTZHi/LaXrDR0yu
vyCh5MIcreg+ztPp4MjY+2KPGhLVkbt/StjfskiQ1+LnadmwScrHvdGTre/Mmvae9xolc0YPYJ2x
qFB2YqBK1hdrJoRFjbOLmbGLSFSyRcSPCAPcpSs+iLOMQuoS31nMN3dbFWyebrV21QIIrW1zA/LK
Mm9xz5n3md2OF0wwPBDqyS0fBagQG/KyYOzHqSAeZimVfdcNxo5mo56fXJqeXtsFTS39AVGT8V26
ENCQk0wNdWPYQcF55kCdiVCgdWprV/VG+wTZ4uko8Dkr4faEYgodlSd8EjYhIYuwV/tfWcRf1JTw
Dxy3OXgexhyMoMT8z318WzYFoUOKo8JCAjpftmyEbL+f4urQkGOTbqSdQ22TitQrGNVq2KdkMuMb
zcPwV9VO24aO05bHuM+X62w2s43uNnh4xcAiGrYGH9p21DLiWhZHi950XVsPthpiJZw0AVo5/E/R
aLTDTd0aVhXOxbCk/jDGKZSLLTeGzT/ZuIWpN0JzcmmaMWg3AHTQuaN360J7hZhPbT1QlOhOYuml
ukgplSfC+5RH2ZniQjjMw86gG3s01a0X5IbuHUXrlQcZj98is0gusKZXD1Exd6+9MS77zMm/p4Rv
h4I6mkZL43WZfGdLNh0i3cD16T5aogDOng8eBj+0xSZcm526l5jS8WGoTOJG1n0TmZnsE6aFIFOJ
8zc8u0TyDawkR+stzeb73vQeWLBtf4nqK6dLCVpoR38gIgqiZxeL8j6yCYQxUD24EcVlZaQcJsem
S9d2aAvFMRog836udGUJOFk80BFoBsa6yYSp22CXyEOyqeiMwDng0BlyLAtlryQxlrmsPWbGcFnD
jYnEeIqdbvDTMT6y8Hp7Z4jGlfdETdJ2W9xnnLwwEXAY4hehB1BBG/ZCsHX5VQz9raOlb44+gNUT
sgOp1qYk9nVfJ3N+73sZ9MNwo7nVe0Sh19JVby21hbssF3EwE4qwzN8qbLa9Wka+2t+mGpP2JHLF
90pkB3lzENPXKY9uaZK8VPvsDrNeQCANlSRWUDtveDECekOOKL4u+mo5eKZ5LxvrFgn0hgad+8YQ
+9lIwqJoPghVwgqZseyKoiAAO2dzRXIvZLCp7FCinBJPH8N4KA4j7nhRed+o3qDk0ahOKvSMz+R5
KsR0Z41F6IAe+UnUfEH38NDOI+3UeXs3GPSVZAPOmoQfbEPPHbcTCXyt61xyNnowYyvETnErujQY
tWvOPT6iAx8mb/GLwsR0SY+w2VLEiXfPSwaTtpd0W3XF1sroiFwyhX+lsxfPpBvgZ78ZyuYpitmt
Jcv3alaTAJrgWo+UPVaxDdWJt2jxWU+sV3JHXoiy/VIm/SXtdDt7aHet+aWM2XHR6+IK606B/gl6
dxq2Tq7d5zN2Ow4h4g7adtcLEept9V4U6l3V8YmaklmUSkJTWc+EqEx6TiKJFUR6Dxc9vCo2MWr5
q5Fl3+o6XzZZTl9j3ny4GpFjRmVuE7iDqR0exuytG7s3ACI/qr/B/YzyhjYdYP0sWGT6VCYtRig9
LHFK5HjmBxxxNv0xBJYGusNRGSSDcJVVjGAlF66ePWlLHod2hhqfnR0CIUYYVW5s48ZNXYhrMb3E
mrcnPWiL+GursJoauJAwV24qFYpCse8nY7wfk4gzSvXMeTvIrSdDv/J6Kq+cnFTbhfYaB91QFx0W
WW3x7xFo8AQdh2u4qvaabmyljC7MqXwwZBqaUoTTvA5XvKkKnSmSIjFwHKNVtqUFzebee6PjE05F
tNAc5M3tInU/GocjdasBG+B9Sm22oKrQIvQk1vDqD6n64NlYeWoCwU1nHyXGDp1I6LRXnq7uqYR0
I/0wYxzXEVfZdAep6Kd0FjG1TxsaggAc5+7WGJw9cul3inqQlRhYIdxLj6iUmrwQNSZKwyDqgGoo
dncRSJgSRzdS5ZvtRl46lm0TOteSN5EkdMv2nhI5PJGtcIpJiFus6nnO8egt+salsbByPxSl3qf0
V1TZjh9vzCSgLS+sl4rwCzVc3GQH4+fb41OMQY9azafBakx/EdGlbpaUbNYGr5zYNz4hKMUhrvrd
XKxCfyK3Qv5Ouk8nz2vdcDHVKgm7OPNeaieV+LDM8sbAgfhNXYAzUqIneu9pTIpN2aXpyVbAYCD3
86C1VRQX6Idzrw4zR53ZYJdPMq/hA3BT7GWz3EfAS8LHAZkXV7EbcZBbEi9/LmdLfBswBHMGEnut
RLHg2Kl+FIn73JHLHERa1PtqWZJjWWOYxgnDwCpzsZkzm68fpUZgpLo8xHGZwkgO68df9GM5+i1p
W4wHDObTLjIj6yVtMl3dmmndXAHQUXSrpBOajrRqp/oLRU7xyDIws85SVdRGy0bkWkvAuWK4VYzM
UEtfsPvTopR1XQwLPyf1l7Su9e571LPUFBUo8hxqOnjPvWpxnqN11x5pGeypS37GLVZHX5pFZd2a
h+FRYcq4ao2cornKIB5rCdhS4GC3yOlJbsgIc8gcaRiTkco2US30rH38iT/4gzL6V4IKWN5Fmm/A
f+P+MKn2OYPl+8xSG2JdfAURs+KPhaVdJd3o7qBB8/kv1uZt+t/x9/oP1/qVLvr9WtANP8u9Ydsj
wVCHhCwoyDaIO9csLL5oGJud9KL0MzfPH+/N8mieUVfm4TwenBSAJdMoSRkqbNytdV9i20Ka90mm
66+ehL/vyjGoAGfHT8rg2RM0LdN0FEKza6++45MAeU18G5zCIXVGgslotfjkiutz+kdC/OOKOrcE
Qw2/rtvnvTYZ7c15iqG+jPtXKyMuodTL8hNO8U/XgNwjPJsn5Drnd8UDJa6BqaePPE7xiuObvXL/
70PvDw9O//kSZ8PBTdx0njzVj9IEeG/cSQO9gfIq3XsDN3PVPPz75c5Y0h+PDacT4xwMlWF/rrzW
2dHb4wC1faRmedxYWlB1O7k3diO+Efsk9e28hDadgodPLoz95fx9gS9aFDrZ6L3hrX4d95bWzlme
0EyLF8DZY/FqnrrNGHbHJhipRn3+5HKrcP1sePxyuTNWtkPfhzltvZy2Zae6NfvLNCCj4JQcvfST
jo8flUDnF3M08iTZHFpQj+ejH3ynqYhKnXfNwfjRtIMBOcSydal8zjevP3Z+MU91bNY8dfX/nF1M
USrYKngs2iYD4HVlR2lkKI/wXb6T7imX2n3yKP94QWvlR218cup5FZdry3YayI/IKA3f0jsGNbiP
QtM3ui3G0utk44SfXPEPcyTVE/9c8eyjSGZEz3A3vnKCXJKbJHDoIg4n3+MN1hymH8dwvv/c/KN/
dqdnY9SMY2MyqddUThLV8j1edY+Q9Hhzc0A1d/Hk+tkp30ab8bZBPu2P92n46a2vWojf3u5Pt342
bgmdAb3mT1B3y3YJh5vtcm/vQAA32l4JYo7QB5Tm98Pt/+A9/2Eq+uWpn5kyoBixLvx9aTMY72Tv
w0wG7L7qIKWvhvfN9+pLRDdbd/PJK19//N/ue/3jfnJBafbfF+ekQE8ZxE6SX5iBdZEeB189QBjY
dwY4dLgahz659Gdv/UyeYkunpwEZmQYKO98+qpcE962Pmg3jdj40u0/f8Z+mwp+G97lSJS21bmj4
oNbpIqeIJwnVAxzW/8N08c+AWiURPz9YZwQwHXirf9+dd1oNbQxn6MWty3Tx6d398eMlDX31eyG1
UM8u6MVdirL2x3Qhwyn0vH0Rxpv1DmkDTzf6F+O4zov/oTnxx8pmEr7/f667PvWfRpBI2iZm6+33
R8YsvvGg2LphtF/buVRqVD+fpf7wGi10ASY+JoL/jXPR1hJbk13S64xC+JjzWCcG6nqTy+XnU9OZ
9fLH3f1ysbPvo9czT+lXV/pfg3R9jflfg9TbTbv/u0HK5gqPK7dm49Y6mwvJRjYXdaJjKNC249U6
aP4apN2RRJLtf/QJOrq3Gt7YyGk2oUdsIc8+wRzfk0C+6BOUvsVYhFHAdy/I3+FpEimzX6pPLrj+
8f/MNn9dj7GCF5d9HWUvZ9fr3RHh6X+zdx67kSRpl32X2XvDtQBm/oWL0IKazNw4qNK1Nlf29HOi
qjFTVd3omn8/mwISlSSTER5mn7j3XI9sGcZNSn7NkRL3f5fZ8Ofi8V9+hvMXP3elm0Ptlrf8mrV/
LBV6ujienef//Mr9m1/EZF7GA2jopB1Yf3ks7JRBLVUeOuc1wKzlO27rK+wr//NP+QsR4LffBdY9
zmZwjORq6H95vZC+56U0Yz89iXCNSIaD8JDSzftLjDAgYLPYBNaDcc8GLcS6+jpcs7BS/YobkuEw
VCKfIGdWEkCb/i7r4c8Xx2//NGI+sCPbDqqqf3l0rBFZ6VqxIkFaYcviLmES5evdAOahLtVgyMyX
//xi/Jv31XbQglkq5ladeJ0/nzONqpfmCK117o6Kmpzgj/+Nj/XvfsDtvvrDQWYXhcZmmWFLwZxm
dBrhe+LvIm7+Yvz8/WX742/xlxIrLprYW3LCnIN59a239vR7jTHt7JP5OLCBuhsf6+e/vRz+zfP6
pxfv9v//+LspSHyWwfWLl+6l32Og2Ey7bsvenMrO+SXu6/+vkqwZgK03YgFN7x+e3H8J2YiG+V1k
dfZHyMFvX/K7VNLQ/4HAhe75Rvgw+PTwHP+ulTTUfwDb043b7c2hrBp82v8plkQH9Y9bo4P137Ad
0yCc4/+qJXWiOTRWWHwuNFvVLFv/b6klbyyFPxzSFgAVMBisWfjHkLSsen85QI0Eglq7xAp0RWdk
+cdOdCfpa53bIK/eK/3EZGtYC7+bKhbAbmKyZtBqMEqjosUfsei8X0i9p62lzDnqrNqDwjXLYj9X
krF5oteRsMANWhN6OvRYH8XIKWq36QJEEtDtAHCKxYonApv1P5v+NbljJvbIjlAPGJWz1O74eHqo
79W2eMorPf7qM5jiQWaKsnm0mzTTT82opGerxFeoKlZCysCsdpekdqpgyXom1T2mM1+yGa2vU9Ji
ZWH5XKlo5KrRBbNluE1z6LMEDJCheAoNgJkq+D/mCT8mkO9ZOzep1p2EHStAbQojM/DvEZ+wzQod
mH3bIrWJqrxwU3a51nyWuTOy3mmNOQ4NSzbKTrKPGS96Jgcjmoa5vkPwMD9Upk0i1UhcRT/Yln+L
sSTPd2C7PjnCn1Wm3s7ajIdayk2zlG3Y1e2d0vQeqJi0Nzm49JwtUsV2VrXu584xj4YBQ9EW72JM
9cihpcSkU6Y3pSTLZv54bzQet79pwJVa4Msg1q5svQ6xGCJ+wuTba69ur3jVs+kKiKC+rvCSXpTa
NLp/Xnn/LXH1tf2uH0X//S3O7+3/vH3pJ06H24st/uvPfxx+/zMTwNvH8E9/iH77vN6P3/368I1r
iS/9fVZ4+5v/r//zn5ySp7X9/l//47MZ8SXw3VAb/kkHran/8UDYjln9/f7H4+C3L/j9OFCcf9hA
ySCfwMDhw6vdytnfzwNFs/5h2DZCJv320f8/h4GmE6rDpxxRNYweRHl8xT+V0w4IFZVIQg+XP1Bs
aCX/naPgz5cGyn5AWzbHDWQHSjUcZX++NACAT4VhNFDLH9cE2a14i82/uXOJnvpzOf+vP+Uv1y5W
4BSRnR0RSthhuZHgONjHByiJMjIAQEFucH8T7tDL4dF10ZLOGUrPSrTGM3ph7L41kJ7BThXkP9oY
1m5fo3KZV3CaBuMSq7GOhT2wxiUEp9h5+eQ9p22+7ExZ6VHpxvLJBvF0rXrU35kNDGBFGL7Vsmra
JQ0gaqSJ7YJXmg2OAYQuXAwMUZ1g9anFFfIQNBVx0Kq9ssPbBCAb8r25Ky2ZnpBGicekY0ngrq0d
dfmKpWwYivZFx5J50YnzkMjHSxeStrfE+2pYm6+paK1fBA/ctvAJ1LKNZsDbZ4Q8GjtZiiZlU6eq
pxJl5EGkMBZVZ85fzLEy8LVjx4WHWFwdVozvcepSICaGSqCi6abWHOW5PaFNsuKoVOP4qbKrPOot
G+C3mk/JQ5u3EsCLBAoc0GGlx04HSNaXZfqiKOt06WHARx5W/iTAw1Z+GoNSnmuAEi17vMW6iHbt
ftS5qwRyjO3TYIzO+7jwdPspknXWFQ2wlRtjS3egopVFjf6MPOCtZ6r9m2Z1um9MnnPATSkPc5Im
R1hzLE+bZEVUmeHAOnRIDo6czPlLuljcPZou1X1qrPb3glt+K2Fx81bYXSR0gh2VUbPetV4ZHmYH
pTqaQCyXbJ/6dwyDrLlHq76ofeM+6B2dqlXlawQFGGOxrOv8Z5p43mkVGn5/MXYfqG0L/i1pVdpA
m6Gmt6ZB/BIgveNgrcOTO5sW8YtVDS9ekKliFBL1gOK+5mlnnZHXq6daSUSEICxFqIeegalfts3z
5XMxS+W6NoCQZWZBT+OguPA8t0Th2O19l/TLbgCo9rPoBvOAnCo+aLPOG7Um2XFd25EgCiIrqsm0
o1Z05Xa2rfmrWrR+kxk63wqmEUbO6ruyNAJESqUhLGOcrinA+S1Ie3sDd7SKUIL8mBWkp3N5TBYg
mVNvG8GCcuAL4Gm5E81UbYz+tt/OPCVs4iE+ijid/UQr7INoTPauerLycCyTg5P7hm/4dodMXsc5
11Po8JM8ZtA1Iro/5dgXSJXhOy/7aUFXjGBHh7UBFGWnp0W/6cykfqwMrtxtbjdsrAjGck9gWgtM
uvq8ssJC/AdrxpjWvZ4u86UaY+uXgizzHgieONR62r6k9m/Y6qW/rlj10GISNlLIxLjANsn2Sq04
0Via6hXVUfmekT0TeHM3MW+syg7bK0rMUBMJT4QxVf11NGcPx11fuZukQofuFx2QNAtKCDRQlxgr
zGQxcRVAN2dmH3W1jweJknhI0/vWlkz/xxkEBsJNNoRVKpbQqRQPYFun2XdEAsQcQpNxQzBWXeQM
TfM9DK4n/drUGDfXcVEDBy61O6qVkubEhkQYKQr2cS1r15GPLFk7w5APr6NamAdTketjjjEv6EdC
fIQkzOD2CpioEGJleFuzFdsKwsMzZ8fwvKwlw1dHyDf6nzVERFweEDZLcNvSDZXOhqE/6EN8MHoi
OAwYl9eBcLUwT7NquwC0u2vcHGZNow7HHrXNhqWmd7RJLHqduM0AtPRrGC8oItTZdkMTYP4m96bp
apOxEGntyBiduK59g0l8C2fXAruRVqGTrXKj2LG6IeUrvjfJktjWfCx8wLLrVctF91S0pjh2TqOc
IDcCxRpyZzPezk760jTdT7nQzylwvZ3XkkwhSTC5N/UeCm2FNfhMfsV0ruvRQw+VFxtPL+YPxZMW
OuLUuyfsAkCllXbmA4+i/SwSOYREllUHmS72OZ2Um5qF2zHBMprYZaiqaXzqOuld0YyzhaWvPyaT
tQp+p2l6WDWp76Z8VKMayc8BNeS4GQZSoPyFSUPYju36vihNXaHDy/UN3H7X2GoW+VJoKprpqOqq
+KhJVoqsKYcFkeUC4kahFPfZmFKHIkU8TrLv91KtZWR2pAH6HqEomOeV8gEHEIT7uSgVv3Vklfgp
DOIhMoXD8ldRoLfDY1anB4/KPYPxCwk5pBlI9gtclJ8tyPWODWNV3ugB3vpDcQwMDK6nIS5UwD2D
g8S4o9Wqh9NFXU6lyJVDpjoV6SOCKUalyvksDJVOwU7JYY1cq7N/6Wj9W79OAHLncysjh436u4o0
hRScvP+cZtAU4B3Uk4nPAP5BbQCIoVAD7RI7x6o0pmviOeJojx7aKgSI9bssNLRvaWcLze/yZD0R
1+N+GFDMkaglE1ohdvrrM+VTs4thSWJSTWompq5xQP+GNHtMDDNw4lV7FIrU90gJh5Po0vyI0YLQ
kLnQqpM+OWUVgPrUgnRNYg72tLlms9c/MBYpzhz2y3OSO4y4UhDwh6SDWx+uSMk+88qw9laCiyhc
4ak/xK6bi2vSJPV9j0HzLp/c+Lnxco/pWFv3T7FRKCSVDKnceZ7UNuSYrDuhAq30sWkUW8fkjdPL
FGbklNbOdmpn9aSzrvfp+vtwpu75XsplfdQIdbl0VekZ9F1zfIR9O34AtylOiF27K92gGYq403Yq
d3oI/7YPB3vm2wAHQgZr2xtldqqd4nbTxU31KXTabAw5ZEVoklvuQ4gRwQApZTsLjfcmLzTn1Fdq
QwTBwFI3UhAxI+60jYd2pZ2N5Dp68X5SlpWrlaOqCPTClMd10cD3dA0jkrzU6kve5cZ+Xdxh21qO
e06VlTtrHKaoQJ+FFbvszCNHLX+nL9SzuoKPxGOPncsj2bFOuajS2p73sSyUMih6Jzl06HB8sZR4
5ZTSvsSNqwYGONgfgGtQtoD6uXqidkJ0ETiPByXZVEmHY6tK4OJyl2+rGUBKEhOTVGPpOGL1aiHi
GtgtmlErD6slppB0GKiiuVpbWyDywJ9JAzrIVhPTVq8tspfKjuxmNO6SjX09z+YLNJwOBlcsAB4v
qUT7ZLYeErm6esdf4u6NYdG3YqrcxzzvnINgXAAaykGDZCJE2tUIWu8FqKgLjqbygH2ra8Ks7O0t
Fpf8s04mxvG1SRrjCJIjlkmxhQ7f4QREB5Rb3RB6aMn3Bh+kMFcTgs9czpM8n7S3kplc0MuEMxx2
OqqhxODxE2O7XCgF5dmzU7LGYkcPbL3zNipdcFjMClknNwXlbHvFa0qeR2TRhwel28irDloo4MVS
4azaWWibU3c/e2sHGkOpD05luscZ4tSz0XX6ZlBRdWJJgAXvriTPtN30Nilx7wVgTuWFnAM9Ip8p
3/auNQaT6ulv+GLSM7MDgTzH65QPrwJTYkHCRvEnqd996Q1JVPTueOpdw9rqHrgpu3KxVTJbXKvI
k+O8QbmevOoiRk+R9a6D6MkAxEHZJ58Mpe7CwtLAS0xWYv/kswpSK1PybAZ8Prjfep40wTzU9cZO
+iK06l75QYKItQHIqzwtSjo9yHpOK99oB+C8ReKGGH6mOxXmFrW3u55MbAaBac9K6DmNdXKGscGC
6BhEgvSF496rUi8PVKPynBYtSlQVxwgmmXS+M5DlHuJMSPRVxOUZnhj3wgbxkJhq9k4uEOGOMGgW
P3c6+zxlyZSFaeqtX7JcMqbHmSDTakC+ux+54BGvJu1ZmYf1R00ETZBPvU4qhadx3HvTCQW+dTe7
YM95ZZr+Ha+TEialgjqKlMh7L4HXVMZNupWtsvIRV60wF6mgbXDgKTEkQmVGikU0Dh0BEVjmdjBD
su+xNXhrB+L6JlSPgsX3mHx2AAHa0IVLgdUcmSvRHMsCnUm6BuyLfNpr86hfcZPeeyW5hiG2iwzk
fQPzwK4MpKCaDKqp+1TpLPAAXFk04batbHubmkMcpW4qngtvgPIJLv4XT686okNNepay0uyNsB+M
BlZ9RwCocKh14hFouDZBUvNd8BQgeTuPmrbTrSj2WtARFKLyh7aSIrdpgTIcUfFnUM2LxHmu9Wz+
wmqX5z7wi+lNzWrF9FVK0isyhAkrgyvEpvRSbePmq4NUHKbxlzOictul04DH0iWB4dmOY/XkZsvy
NHI/3bV2KjdU4/YrimEeVjpSuDgx4Y/SiJ2NofUoxxNl1o4V9POHeLC9996R0IA129h2zuJ8eoqL
Odpx6tvVn7T3TqLkQBvS4kymVlwFuTsyn7KnOSTOZLqUiWUHIykwYeKO3TdebHDUpUtz2xa/Kuy3
YADRNdsSv+46TzWK1Yy4FPj+oa2K+oY3E6WP7xlrIrFfr/1QanuLiXUwaBaidE/iVmoh+I8JAV5F
Bnsl0/vIsW3WHqp5WRi+GS2E6Up1MoNLuM/mb8uexh0ujXH0a1WtxwPyyxhFQ4w8mUueUlBdJ+Ni
lJr11pFri9mvl+OnoEG810vHwCzSV3vSFdaE26SxARlQHM8ATU6VOTWfUz9m54IFGzirdj5566Q+
dAakInSgpf2iz6p3LmirKSnV9ujVbnVub8dLIErLYjHjKNV1wCe3Z0MnbD+vSdVdydoFSd2Py+Pg
4WYKh0pdP+dOQfEwmd4dIkTiVkrCWqDMFY23M5F/DxgGChjNCOmZAYhYXkQ3KDRga+7tSZ5S+Ty6
3kMDBz/MyGIMoGvFB5TaDW9pl30qjWG99EsWb3XITChhZ77FUvX6VrdEG/EGyUjXyPYjLaoixaiC
/uh1xFqls/XD0RsLR0KFV6TvWygM4zg1SzCW44Q0s7N5QlLH2fXctR9JbRCCTBLc+lEnt3PYlFRO
wGWEyRhZb0t0xQRsIBSaC/EKl3sptsRmeiNOgxY9cL7ICUk/3jN3tyhZ26ODTGvtroRU813XNMy9
LFP33eksMD6u+SspS5q8JTkrEwjHEX+pD3gbyBEemgMcs88acs02BrZHjZ3kodVl77OtvhF49L1O
5k4q8ufS6HyiAHiJ7prI+Zeixj+wqGwVS2w7rT5RmzxhFT4LfBa9u9CX3lKBTT15mGNtS5ZraHjm
1qopr0areu2RYwZlJQFMV9DRNAegTsGIt8o4YZRJfpn2JIPUJatpHEq6OM15JwmtDx17OtvLeCBp
7In04fwcj33r9zlYRxXrNZrxND1lKopDY0LEAuEIZNdMHxGTzGfQdx5ry2t5wtTv0shhPLXlqzbi
dsVHQXomQ15CnrE8SWkv2NH7n7XCby1HPQs8V/4iDikJTKiUfYGowZByj/mSwy1GMZJYm7ZQr07a
PDsLaR5AcHQz3kwkio0LmbApq4B22ZcIWRzRRenIgWx7DwkVaFww1BknI8jGBT21uVxGsZxa0ovg
fJLJoxDkd8FYTr6WYLBBj/NEfmu2qebu50Sq18dErljQMG0P1aW5cPZzAw9T/0jQbhGMAGveVwXl
sOMSXMNnEIOREqOcZUiIQ5hQZV2DBI+P3sT1u9TMTxwjSCC2BcXkPmuLQ1vdlfrRSQCEe0zUAi2+
GUhwqIU4nAGsOTX5cUVOeAAgrLCxre6Y0dBs8FIpEQm3jwWpQoHIWkoBseDQqjP5tFgp6KdpijCM
DpTuCzpzQ6aHPFthOrt9c0DMLS+8u790YuoOVFPzRmRqvQW4jxoLRPWGoUEVCK99Mm0H+0uPs4gr
Fflwj6fQ6R+HUflo0u4GvCMrZrptZquiwuFRVU+Msm7EfsqVscMbrLr6F0mKrxqlm58lpr7vPMIp
Oxc+Dw9XtedUNUJVG7E3mpgvCZv9FA4R4oNq3DKSf+Ci/dms1VEBpsXYpHOhLdl9hMOypxTKWSLE
6hu7dNq3HhuA0NdHSn6yLTpphYwMrPOaE88uU/CkNOg23JjK2xgpoviSIOdSUQOhd1Y04wkmscou
trCs6ghbvMekYhx3EO1a7KWLRn9n3Gt9S+eSJj/wdyEfF0bY1DP4v8rradiUYovqqdz01gTHEXTx
i66phGSkMwKdyrGPS9Lku3xR7mjrymAaKxHBVf1Z2CaPmmmPZyVNBVh94otkshD52skfcEAx8znn
mxo8o97cpJ3+HOOo85XbOrypyGYD1e8MMeMc72G1QG7xkb6PpbNTzPg5HcUurem1aiPbkJdBuIJY
nyehP0xV+mbm/T7zlq9lbG+W5eZ1VU2G3usCtCzPf83kVSqA9G9fK+fp3cV26wPSuy5NfpjECO2t
iUj42Q76jrIS7AWADofMDHzfp2oS8MyQnzfi3MfLBGQjeagFR3uibg0Hg8Wg7ay8eIH7u6nTfLMS
d7qjl8aJi/CYkGsfRyZZGtVDT1qVri3nXLBDIdCJzDXH7POImvAK7TNIina3EgU0mbd4VvemFSAW
w3ed+nVdqYOzZjqlrheW7YeTYtOZNLKJU/PYd2LHRbBt9ZXhpiNubn2UTJazJee7YJrQVtoDmcGE
11t7g6zGdanSSLExS+fxfBTZeJBAVEwa08nJF79vphfTGqgGKyLgY4uYdGEL7jbsCxnu6bXVdrX7
JVPnqEED8TEvkl08Kj+pI8+oe8uIbZ7KcSReEolE2WKExcZSJNu4X1/iOnmNY+UpySldErpDHw4W
oc03vuDYa78K9n1itcgqaTdK4TGVV4E+69lHsXqRyzHXKQb8WLf90lzAeYb7rBbjt9bJn207eXx+
FZJ7JS/y+LgIj6WsOMks/dGg/ceCZGwUI9suHubEoVcZQ7hwT+GMNFg+SjpoCTbMtxSIGaM+vXpz
4vpNE589j+RqZWHQr4W6Ub6XzDQHZwhcpaCSGLvrrW8Rhfue5mR6ZYRf2PCWmRW8rx0cNVe8DYa+
RU74rIFL5lPYYGtwqbG1xgHlO4pnni3y4vNWxWUL10KrSN5rKed6RvYELgT1Mnxown6JlQ6jUGze
DSZfgL7e3jSGcQFOdjea3PX4SCfjh8ku2LDLRx1uQsVJZLhJKEzNBzoa6CnnCQ7pxDmMoHrmQ6/r
oR4nV7KzbwdA/j0tsXnQxhSQxnqN9RidGi/LlqRiXhH7InoUsLOxm3tzi1HzIG57DbWNFq+7EEFx
lEt2aKG3ER15u0Ue69kKb5Ym15nuKwYLwC9vDvH8pEnnadHT8yyz+4xWes4Qc7X6DxzJrLGqQGlx
jEqnXOFlZr5L4UAezrGBqVKoTDecKlxwzbhTtkOc6uvMh8YvW17m5D4rf5nzEKxxu61yh+EMLQR/
ve+LAMWc+tzOs4MNxUHyMQObJ380LkpmDdqE20+oG7VYgqQic064pxGShsNagxQi49hWd9hPdx7p
xasDglSLNI2tkvmIH2XTVE9LzJp+eMtWPdLUreP0Z5e0JJ+elHOARFXNXvZgVUKRuWHfjsjax51w
LvXcPJFRtOGU8c1egSLHjJnAH6sKZ7d8YmZEfzZsEUc8xpgKCu42ivkA6u89YPjPtURNyO6rX7dr
vgSmgr1B0x9yoEE4h3ajBrRXM9i6iAshk/hTQbpxtchOPy6MLzgqV4wEUzAq2ecANIIhSNQXAB5h
r8Zj0HBeJmYX9WRmNzhTFzyTMr2DbY1dyom8gsfbXYkZA7da6Pfq7cF0tbcu8fbN0B+hSr2Mmrmp
8hzUH8+Eu+yqkQqNnhLZ1vxgGD203DRKU2RZnrx3gTR5eRPkEEPJv4HCrJqRq1kjYF1Q7Oz7gKAQ
CjTybYbNSnHu00/tKxWDMyV86KCBvkXYOEz1YJTwU2XLcqDoX2XlhaTe06d0BECVP5fEesUuG1pF
cVT06eow40wr0whapyXWkDeDDBy3sP0se0zXbV/tBAR/FY5akd6pOnSR9zEHiW3+GHFJma8lgxBt
lP4yPuTJOak08CJq1CUN7yqHQtu8F7yGCdGruuguY9LfzSSNadm+gzvSNd4TDrAPK/VeBY2138XN
FlARdrh6eE5m7XE03As8pOdVv6mv2kjrRuwDhXqMFRMUUnGKBRnKVO6GV50osKN2yV8drhgMQ9jA
NUxZa3uvJ6g56hIsiX2fSA4KC7vhUu5AY5yFrlx7+WsC25v23X2eAIbAg8gGhcPOPsbGypzLrU4l
SCKu2vp+ssq7tpaBmmsMVDihKw1gsbe/VQrdyi6hAP+CvAXoePYyrYCjmTDkAmRVR3Pj1X00ELtZ
Mzrnl2QLWrq7RHMhJAyHlVxyUAHd3oSwweVDMTPWR/zEDEaLzWrom1l1XtVh+Ji17twOle07ff8o
VY7idhkDCwxLtEC3geSpboYljcx0YIVlbBoKaOQsm26Q+75ZnyoNRIT96sk9GfB+2wu/aDXiuL6s
Gs69O4aaQyB7mwSSPy8W3V3F2C4bX3XEhlmRB1N7mQBkGMPXXI8RRs1X3MCX1CHthL/o9vynZFW1
Zs/oHMIx/inq9KkQCxjtepcY+V0BuQeW1YciYvr1eJN0McsdnqR8ZmsAzjqqlPhH1qYn6a1H8J8X
Vs7bcVHRDuUbmz5tUL0XVR9DSS6lNtzxodsVpkLDjoFstB86l9dC5qc6ISkAcNWdSlQWh2F6h8P7
2sgeSIMYPo15sH1rYEmdDcTs5crghhTtT3QwkZpmd7mqdhw1zQd0dCaJCSUWawrghpZyTUX8JRzt
aUbyA4L5RO9b+JVrv+QW486ZH5dm+b1WaUdr0PfSYdCA/TFmsT2q5Qsoik8Dg+yow5Fpmdsp1qGp
6rM2zo8JJnGsyp9x090nqsNgnbJihp3m9ukXG0Yn5J+NZrbL4B8hEBps+31cF/ApuXvxmClvzZsN
bC1ZD+SL9kwIMRbVJrN/2LqGuMG2qn1e51nEG5XtjdiiXxfK5H12XV+FuW5fkLpupZkhyyKj8BEK
OJEEhUnTKj+GGIB1wTCNJAgtgqUF2pwuub0tB2el3E5D9oh+4StLeCOhl3jz/Eu7mckLYAg+kNjQ
aj8bbbharXbM6/XFdJsXgDy8YnWgGf2D65B94cI+pgd2OWAKwM2QMRCyKkNoeQswPfGmmB9uwf5o
zS8EsQGFN05xBiehm6bXRX3xbI4bQzksmfw1uJw5sdxZY3ckNPQ45RPcdY1+JaH6o2ugIBct7KWC
EGtGixEL0T3VBq00edk4l70wn9j0Oj91Du1StzpfZ4heDD325BTr+Rj28wziKbd2fb4cOHvOGgWp
eVldJbQ4u4x5CTOd1Y+yYdZKd6sAfn70hpbOpvVnwnF/m/Qv2Hu52BlK71RubryJJD4mB1E5AYES
215TGZibR51nlCy4c7JKqrXpatm17w3DJXOLsAfwVyk5aamVP64ky/SHmhi/ls2DObeMa55q0fh9
Yp/U5aNZoO2WfJrBAWXE9MbUQ/X6WS1vEMs2nrFlHsLC4nNiQ6S3Ihxta1+js+i1B5h4QQWYwGcA
Fi7O9xCLzzJ/rs1Tm3P8OlYkFBB0xZ1jf83qu97eYc6/ZX7wGXjuROhpSTiMbbB0hzY5Vujw8hnV
nweYcNoIxk6dytOkMvJMgzSZXuwbwGdi8rwsWxQwTMY/yvS14VUy1ZMg9lE19a3nNj5oYIrMD3MC
KJG8TkhgVArtGVC3Yjy2+HUbcNSedgX5H+grZOZ407enqYFca6GfLp6rhjnKALiGxBGLajBqBHv1
nuCOioyGdN0Pru47nR5OAyu1aQYSyV3R4I0inxKd0g9poagwn82229kcF31G7DqPmETtU6ukQ4Iw
iq1+d5s8pRTfYCZJFYRUaPy0k4dUO1fWycKhJ10s5Cxo114PylK5B5JPU/EAfo+kvO3YEsqu9zqX
xhDV4n6mhqYGADLsXFWuKnUiQdw2/BweRIk2wY7tnerS0bb7VcXOZXAh2JsacaCof972vXNHlVE/
iTgLmf3PVIpVfFKTnZsfHPk0lM+q5Ik+Q4DZOepFL1+ylvLEw/WcBvU4cYZGjslVdqz78+RtGuXS
gMrqQS2uFQ/WVXR3RJeOQ2jCFcoijig81D6SeiRKvPnVZ69cgEp6bXbJbBInAD6D8wi10Q3zpSYP
8jmWz5bx6hJgGn+kQ3pC8YCOhQw8vQlrtQu1/NbKvnnpOyVkKJr42NvPMk7DllguWAxQIalfrGOr
nBWi3Qzr23GgQycqPPZ6Ixy5SdvzFP+yTHQGcxFxzgVOnWERJgOlO8dMMBarDabsfgQGRSPju2Z+
JqKPxAlulttRIu+wirPjIdf3i6keaqo2qOKrN34YzbgxjCqKZy8cgfUrQ37weIUdo95lNpGjMvbN
G7iIUI0Jr6Q74nLFZpegL+jWi67LKij07rCIZW+7iEAyg/H2k8eAbTGNg2A5mCo/tQq4R1ncWUkf
uPETZJjAStNAN76yVI3s4W0YztP8Y9V7yoJyX8cHlFopZ/zwmgDvqiWNIck6Hc2vSLOwnVQ+pEWU
GfKALOfGFL3VPD6SJpYHaiSzYlNkYhdX+g2AfW/1vL0WfHJ9x1T3Hi1IALGNUvBXJ4fTzAdATMuO
7UAo6+UoldFHCBcYSuuXE2kBAMfMPj2aq/HQA80ZUQHadR2OirKbYQvNCii2sbnQz4Suku5hmu1t
p/05mw+3bAOr+vSSlr18uXVKnpo+7u/H1ftoiG4sjBJ6IVfQpIJwzaD/O9NLOTusje2XMo1VoOMD
A3/tUtc8eDiYaj8j5h5jB6s0ghvEEnQILTdDxoqADTeDgyJcTetBo46prf5U9CCsCwu5TG5uVYox
g8Furevvqm3RLKq0HLTYrLIqNLLg5yIEc63bwu6OS7gM4rqafKfeGrAB9CrKD/MAQvbcuXS/XT19
Onn7ZDCdByy/Z0iFIFFtd5LygWPGB1FGGLiUgV3mJ0fXzrOanYlrv/daQmvA9ixRNhARrKvP04r7
Y7E+FpDu9WTtdAmsZJp3Cp3nCDgZ1s3GvDUNGuM4nXqGqIUghkTrK1YNm7U5cVPtkxG8AMOVSUur
O1trSXCv6RCdnqtRSbw3mALW/+bsPHYjx7Zt+ysPr0+AbtM0XidIhg8pFPLqEKlUit57fv0dkecB
pxQSJNQFCtWoczIZNNutNeeYDkyH9tj1FWtEF77nUl4cypGGpRL4m2HOHiQOlc5gWVfxUJ9Rev60
qCHIO9II8qmugjszq1ZlGrbMDpRHVMX0/DoqVnFaP2RddEVUJyc5m3NznylbCF3srTR0JVRCTTBL
/k3s43xJicAeo+wJDhBVpI4F06L9OOvQrxSd9hxSSOI8U0+dmBPihpY4YS3VstbzdNtw2ltMXbVF
utl5ml0c5QDVHxL0lW36b5JM9E6udKqjQsWFqQ6GBAYEchi71zYBRUsaH5l5p9hxukmG5lV0s+9A
PniPSHClngoaRR+IA0+UE6ntV2kdHsOpe45l9N1GSbBnbVau31T9krSdU0mCKu1bw3jNSqk/5dnO
Dqotx4M3ZWLBzGjRrGPQ9UycE/nZZlA86GQnbCNDAG6kRZszaRWKRzP12ejjNYm769ZA2UMWfZyv
GirOzzGcsftK9RNKs2pn78mFoM0kE+WbVeSPIz0vu5ONtuWqh0sJ0SmB2KkhD9Cp3pVNv6To+dpN
cUE0dv0cV1LnhEjZMxU9xTBgbxfiZQybE42dHcEntQeQatMoFDQa1HZjMZcLyxiWtEvv0gKCfMT5
zu8i8nXKuw7IqNuKZNnn6k5KqrVIg21eBoMHY2NXqDz3OGNNTw+BGPYEiS1tnwCoVHbblLp9k1Cf
Lc7ddsXpiuGlDcDiANBbyxgSFHA0Tp5ZrxzzjkHXv2qacWxpNfUkOEBa2Sqo17qiQeHTwRqLzHGt
dJo3hOOdqdMzEhoiW201CgCUdbeZU5vGC8hNYpD2ZU8BEFXkQibadkGMlptPVBPj9IWQOa/RFafJ
EuwTnEGG2DyLvl5okW9TDk7mlPtOSiYAFDPX4qVWevVuQsxHVHA0TP+KYhUdFAT9Uq9dh5Pu0bj8
XenyOtf918YKb/PK2JmJts5Ffgome6No8jU8RcBoHGKUOaZIrG1Hy3BaK9Y4FRde0VlXetitKIwt
YypZ8vg8UOE1EC9MVnglR+f2n/qrKcj6Af0XNhlxGmzQDP6vYXID7E2ynwRcMDdvCg4Y6ikrYA3U
lgdZ6a1s82s2F14bmmsjrQ5nJiZD39Py+L0Ox+sh0F6m3Nz1qrgOpeZZyWRl1U6y60e6dCSSGphF
rLKCmftqCDt6D91T0Re34DkBt2m/Ahtgi6SUCDuNodxRCLNMiL6EnyGQbSaLfqEOeiMdhCk70SRT
8sjzMAzdQjHstQwHeonoslvWE5S0PakdyLlMOb9v2X55I1k37cpPO/sdOY4SuphmGCkt/MyjHo74
tWRCs1ZBErJ3Y0Fg2xwOer5uywFmK1g8RAmTahQ8MRE3Xq3b0wbdhnJfJ+TiccwMrBUAaZ5c2qf3
qY9kVQZnmYHOJ5GlrTv1wE7Q2ttpZSBloyfs9VNpQyYSOdylXJmUK6mjB+Sj0qCRVCb23m96JVvE
WkBAaJErwbFKbHMJvqwB8UY2n2Y17bVM91H1UF6EfzhWJwSGqfk7nL+xX6CjUq7ZOpksoK3mJLKN
DGtoA2kTlIXp6Hmp4n/RdSLYaDeYGqloZd7FOytMtNfZyqat3erm01k4DE14jMar1hCEb5WxBQ+9
5X0izCOSoB5owed0t24pdU8bYmGrrdFpbAk6qEBEIxnrRoeatzB1XQfb18qPdgSbUEL/BJkp17ZB
NNPmtmoQhwl6wq0Y6f1O56izc2/sViPEdDUMgcxJSAWdvggq+qTIBys3zq3x1UDgfTRnM9pOVVKW
jowS8FdRsZeNiiBhKxcizoJgBvfN7xufZkitUpc3w0o7pJ0GX2tQRwqChv+WgZQnxy82ENRkZB+S
MyTgyAoYY+Dr4j5jzyWJvjiVc93fQcXSdnWR1/U6sCekoPZQrhWz7/cJciQvadT0JJNPP3E88emg
QR+M75VkpjGkz9M2HTvK+FIDoK/uKZEWAs5PpNvBjVyr9S5v82mVYeta0tYaKncwevuNkNJia1So
9aRcBN7M73hU+pEiUyaTMRcyb6I8mNBj5dUf3VenHYDXcu1PZU0d30yto0Zkl1OnhHSwhDbjwYhM
gTwuUBxoss3J14r8LuUdukMWStcJkv5dS2FtX+RnjYtpBmsSzKKVcYYp+QGCL1Dx8y3B88LVUd5t
i7KdlnLVEB/OLlRaTQPcVui0+m9r6FCGzXZ/TfRZ9qgzFAAmi2jeVg1ghK5Qb9oKhuVgZeauzpV+
mQxBE5GZNISgDFJziJyxjAl5Dy0SBkXGRn7CrzU6STGbsNqBAMap3P/JokF7ncA39k5hZOQeCT2f
vEohaVySZReEJHpE31dfWojMAxU0gTIpPbdiAT1tu2GcVxb0+Qe5mCyvlEaSM9Oh2Faog08lAh70
c3zQixBF012bQ4SLNYmIzSYxH2iEHgDQEwen6TqBTPK0HyphLGvYIAedFuyJx6pTGZEo5OiF0bhx
GllOYstkenSq8QeBX7nRO5q5M/DcXRP25G8UdbXuIcU/SGCNTyXHaLg95Kc/61qDNKRL9NsyUx9b
Fckwbj+AYJo91l4Zt/BglV7dCG0CkQYdOT3RvaEBkg8BBWyT1m0EK/eNdWzwzBL/EAXUhKoFgj0f
RUeEq5xjONGLeqsoaIinxOu6cTbRtpc9yVG2nCzRVM3vBVOsl3cK5RKEPfu4y00FCGFh3mgZip9R
NP1rWPfqGo+E/Ker8vauCynpWhoJb3HcVadQprvVD4P9MkyyfWrlc+45LT8q+IYcPQfK1Kse5GJw
yQgpmxNbwuhNted5W3IkC/rGlbPVbCfziU4Aa1zhG9PfHPtNRJ0souHfh76D/RjxHw2AtSIVz1E6
02XHbSIeB9UM160fkG1ky4KdvebP7Jqs+HoidnIvJCM/SBpt1YjWFxr9trtSWoWmoIWuZlmMNAND
yjxy33eIUXPD3McFCZqLbswoWFG3perajwVw8iwWsyNqIrV0BYuAg1gueR6JWjpF7ShdK2HAkWai
DrgcApqDPCIZm2DUIFKE9HUXBJZ4b+qyWFeJWhx73wpSxGk6OglpUvA5Tk2ueupfcOXY4VNz6zhK
Hsq6AJFeDOaNHdXjQ6G0PmhWtao2ljpJt0qXTpuh12rPAOBGjb6fUBuQHEqTI7E4U1tR9VJgXAG/
bGRP1EQT9nPZ2Ke0gkzcmRqabz5Ks7sPKtl88NM8emyR9bJYVhxC9CA1PWU0vEAFzy56JGJTLPtv
rFydqyHWuksIJkEMVU9bNVTLNS80oPUrqSe9mkyP7AvbMQfK6WNOAIjGtvtUANxd+s1fxDJ5t1hc
0UAvcnjnGrU9K2+WMQe3R/ym8cZEKcxeKxy8vxRuvsd5QzJcfB0qYeX+wyd8/A8H4f/kXXYkcaFt
/t//vfTb2QpuO2EZRAPD7RKXhCGlFRYG33o7drO2FUEjltgPasdMIC9+fyXt0nTHpZBb8EVa7GvJ
M7/wg0ctJg8rBhLszMtgnWDGcliH3N4929Fj4qmJfGS6f9Xd3mF9cPeSNyyJIHVQuwTLzrGLfbWe
Hn/0qX/5u2B66HicZfhfZ+rAP3zqfQGRz4zOv4sHviAJ1x13mJRWmic9/3Qx4yMxxUKValiaqaHw
FMI0dfPCeejjbklNU2JdHPzbStfq34nGiPX1hzCLsmt2JefjClAuIO39up/6aUVZaZtGEpUx0zI8
eJAAEFKd+p5NZhfBXwEGBJVipz9MVG3RrNVxwrwR0T8aW/3NENpWnUcUECWBtH297PJxDcMxpKUq
X7PEGStN858qvd80XY0kRXs453GtRkk/FbqoPLTeMpNd+iebx98cntXHxGj1DXTPhLotVrK5oxkU
kOxYnRMlRmmrNemqq3NPDNgkJWnGDtY8GgYpw6niHxD2Ry+qrG/GhvThhjbMwp4YlVZYtccQm6TX
iPbvfvpFpu/1/Vf41fPXZYVCLSgXHSXbx5edyXUWhCPiedXq1lVflTf8Rt3t+lp/KhFA/fDRq199
XLoKDM0iXEg3LlFofq1oLPPhLkIDs8MxJTHyRbjyjR7p2QxaIqbi64Rd3xKIobV3chMCNq6MiPpO
3rlMLwgy60q5CXKR3QV1VF2PNYtPVsf6mymLfAXVvqBFoCdLPdfGzfeP64JF85/vVVcFtDPuAQDf
xfdK4Qcxs8zvR1XnFbNEc4BqAsaIGpSxwoExDEgiGuKcThFZk8QWQT3VsQ+QOxB0rfwuJWnuff+j
vnqHpmIqsPQIz1Uvx5ChTpatJWKLjiy+By0wjU48gkeNELtxtC/14l9hQP7zEEzNNA0Te7KuWxem
ZJ90U9FUYjtq0U3jF69CCRXn+3v6Yh62/nmJ83f0j0lIiIHGMVkJ2K42en9gl7moc/2Hi1yQQP7/
jYgz9pJRb2h/oWj/vIpqJOivjW32TsXgmOyG+2zVLjpXX+ZXwV21QY60rR6/vzPlzG74L4Dn80Uv
8CMT4Y99TUBB3eJgVbrkhQblS1aRNVvH/TlZ5dYa4jU9uArPRnD//dW/fK7/uOPz//6PO2Zbr0Sx
ZGwlk1TK/DSl92r9ww2ep4zL+7OYYjUFDobQLpdQXZWlkd4vAQoPUJ2TpqN7d9Mq8kKhi/jv78Yi
u0xmpeLv1S/YPGrl92wVzO0U3Fn+myhWGX2/7y/x5YhnicKBD7iRQXYx4qdOiUe9NLfqTXjUHyqW
Q9vRVjaCXidxo58Zh1+MZlvYmgbNA1ilcvn48kELlM4Pd8qt8WKtzjsBycl3UMtYVRp3cHMvJ/aK
2I2fbvQjA+/vd/nhwhffJRYlpfHtECv1IrEc/8Zf6U7qFqtoBTD8IaGlRfDGQnZrh9LjDyPxi2/G
NlSTTZcsWwqGzI+fpc5pRlK0mIQRAimdMkuk/SiCeY83Tcd9U0/aK1xr//j9uz3f0ccvlQlMJXGX
5DmVqexiHktxOQUcCnfCLoajZGPKCkCevn5/kc+PlTQ+MFVMMJYOrfVixGlhUytSa25ZnHrw17gM
u2IkCqQtpGSdGg0MKXzzCIumIbn5/tIXcE5eqSqgfHFOEDxajWLox8c6jG1LlLGyU2mVe6Ix5k3X
VbM74fR8VPNWfcbG0JUcomyUdLVRCadr8nJZDmx+hzy3b3/4PZ9mn7+/x1Ip4bOL1i/Ha6iQXOgP
7e4c9olqHaSxKtzIsx3yG7whW9IFjnu3e51/eNGf3gHX5eRH8CCIPCA+F+/A4shv+wQl9WPrU5CT
yZPvsuAg5EBe19ZkQHCp+2w90Pf46RWcv6EP35hqyMh8LWZEUk4/xZtmtS0pQ6nuU50IE1TqwrwB
siy2FU2FnWS2w1FG4EeMUi2D7qIsQrgYMnk0P+vvH776ad05PwQoxayrqiY+0cIK3Ex/J8vWVZAN
u0t/dhpmM59G/VNAD3UBMuOQLMvt/Iea4r89V50vLqhH20zXKt/6xy8xNjNCF/kSiwy4QUGbMcV5
ef/DHX5+1uLv/EED2+SBX24uQ1G0pjrKO5uDF1bB0WTlMXQMlbbv0R1r111qVuSoKRyoaA7AnS9b
BBV+4PalVK6GYgQrJAemUyqNehMnYtzhzCuWVcjWsypU7b4JR2TIJY7zn4bGl79dGBqLjKIS1Hme
If+xMCupQXfZFAQ1Vxi+bRHfFAiEbhNTTT1WJ3ImZ6Oha5NR6mqj2ulT2iGD1Mw/PMQvhoqQDU2h
omvI6qflR1XKaWo7bUdZEfpzAETeVTtJJ2SmkXdtUFF7nGjmrvWMfJvv35/2aelTBbMkJVFdOcMz
L1F7UkmakUYBEeV0vsav/jQTNH+wq2RciEq/0m0O4TTc6N83Bs0LNrckw1Hgnqz3EF8g9HKNw3Q4
mqvSyLAnaRF17nYT+vG9rQHFaAiqdLQ+xzKZh/Rb9EefUnBM0QHxifYSQKhfZDpdQhLCaOL7EnnJ
NDxB/+eIonTau2aFw5qy5/L7O/97zPo4S5zvnFMw+KEz8ufi7Wdp3khRL3aYi9GAW2Hjhbrc3fCI
zGVo9v6KmlWGjSDi99ep5PZtUw6ox011PdWz4XXnBif6ZARnfm1eKaE2b6aw+9e78r8v6L8/8/zx
/OMjFbkiR0Zv7pKKgAad1j74qvvKtn54HOI8G3z3OC72dUNGLFwntJ0pEWqSRlcDVs8V6yuGgpmT
th29azj38VWpj1NI7sRcZk8+TJmq6tpFLfJiIXxMuKP8iJbhlcLiq0r+jGTVpz5ScBWrzQPb4LsI
UQ39G1TfwD0QQer3/mT1b2YfGS7Q/F9aoDUOznkMmSpTtOVv1HMr2h7DqzENV51q72z+DnpAwbtU
QhbI50ejy5Y2JlTCs/InvHBHVCX7yKayQEHMKfBCOFOJy9ACgpvACHkKCwwgoH6aH072nzeuvCzI
7RSxEOKzQb6YctUipMhFcTskeOC2ilNyOhJyityhDNDQzf2+qcWitYmEUYpw8owpH5eEXCDXkzPV
JWczNv79IvDhF53H/z8+n7kJ6yTWzJ1BebDG2Z+U0saQnr8fS198OyAez0niHIXPM/3Hi6hFNY+5
Yu+aBMILKh2Btnqyf5gltS+ma5NJUmEttTkUqBdX6agkW2R67rVrqrzaE/I+gcZfNFQxRh3Me77M
VqUHXNXrDZahykl3iKZET/zHwnhCa4EEYB8uz1nnvUf0+KFcWc73D+KLmfzDT1Q/PojMJ7I91GxK
FbqbDeNjKqNSNFTXpuuCY3KFL3z//RW/evToWQz2nfDgLeti2Ha14dO9TPYwO1fqqKHZMDYtkW7f
X+XzqZ1zGBwQExoRhF62tx9vLAehlPdntklvNTs0gJpbam17HdqiWCJpR9+Y2catEVrdth2aAjST
TDBQRuNlHHrk23pDxCvZVW4nzzZFvvKnoffpNMOej/MEUQPnvihljI8/MGrlMQqSZK+o4T5MUU53
2RoDuAdlfKdI8ub75/H5qX+82sWkrM5tFauzsh8JhdmT3TFs5TH0Hxhk0g9f1OfSxfnGLBsi5Xkn
9+nAVNGF5M2wADettja1Kn2WiMN8QSmvIEild/5LasP0IPR4vJr7obxPG+Kzfnj/X94vX9gZd83F
LtMv2rxP9UHT9pSnrDXC9JhJfarXudpL63//ZDU+ZTDJCAI+fc85+pSIrM498rGFle4S0xu0n0oY
X30r/O1UQjkimvrl3ZTWkGiywdtT8f3h355B1YF4sve23qVYkBprHXeB+cNI/WJx4PzF4RemIDfI
mfvjJ6o1IUKGcdzj6l0pHMFwM62Aqq3GKxIg3eKHB/nF/sYgqgQeM70bFqPLEYHMXveHgCXHqx5e
oJ2gDwAVysGv9oKj46dLfXkuK/wERv/qU6FmI58JjUxLl9XtIK6inF7kHhtHT/+xNZF9Zh0OylBd
ff+pfHmHJgVtE144//50xIxRrYheYQD6iMgkRc5eGlULDjadfPIS0lLah5k6bkZLR3rMgrI3jMTa
4Dmdj2atB6/UDnRnKmgmDyUisL4SVrJoGzr7P4yfT1UP1aDtxFvg7UOzvQSA51VYdHMZHiIB8yIo
8lM5Bk/fPw3ziwev6Bxl9HN6jCJflqRzvbFytE17KwhnRG16jsZRzRclWzjU5Qr8uqz2l37UX/eE
qZKkTG7d0B39tD9oAG0cktFviZvG4xSPvUN3YFiqZkdEbqm+NgkG7U4Pi1UKxc7N7faYV91Kg8O1
IP92mUb2Nh+1R1yT2OlLpv+RdrgCDi/Q+ZfRpK8EBW9FPryGYXNE+rYuYnwimqXc8cCAhs1YJsMi
XZhKt87D/kgb764Kpasyz8YFRC3O8bZPPQwD0+KcNqai9vOAq+zaHmoQZgiTENBxa47G+Kdj7+pN
uvJKJ6tcJWf/dhh0b+M4zF5nYhkslGGjh0SLmqoaLP0yOGRmfdKtGARYtpRrCQIHe2GP/tVP22zG
+Mdd9jnUhHmHfgxYqcvylzaLwKK/eyAKmuXpnHtobILK+GHR+PpT+O9VLrYhpCDpM+HEex0UywMS
VN4pvMo7A1DRD5PaT1e62BcY1qg2iQgOcGl+owGoIW76pYfwyf73t8RJjfWA5iVIVuNi8mwTX4Nt
GR7Awy1aHCZScNNG/377bghdUVl/jHPd5PIwzBRjKgMIT4voPRGpR7L1vJiI+CBDamXp28AOIcp1
95HKxmJQj0agXXfkwP0v7pWyhOD8IEOzvdzoJsLiey/Cw1gb0osmT5g7iTa90Ucfj+H3s8YX70+Q
myEMbpp/Lg/BFCSLHEfmYYhmx5yGNUnHqJ1+2i6dDxkXXz3nIhmS3Dl6gSf7ceUrI/4jiD5MB8le
VosVbVjPTwnn1br/xf2wFuhMhCr7lctFj9w5v2kE7F786wjuW88IzrrY+Pf3j01hxf58T1QZZYt0
Al6ReTmlE6emZGoTHiofHF6PlTjxhUPuwskPqr2k/LYJ7cubO3u29gOlMdVA4F/+bozmatYJUC3S
267D2hLGxm1QmzSh59JetfA+NhaUqkUaogiLJ2Bx+l+nwkR82yRhELPNP5M0Yv3RekeR260MsEqk
YbUsqnrTCsXzC8hE4EuGGUlRF4hN3CB/CjNvzut1WKzNEkOHfSjs9zpZB9J1hBPBWIHpqQFxVdU2
xN4slr4UXFOq3w1S7/bzIVOWgeXBySJaflFETzKmGthAIG9oBy00wMH+UQpR2IsFQjcsArPvIqGD
lCMneC8XSDOFwChNRHS1rauVXWLzdbs/4Z8BPXK4DaV1ZayyHOj36IEaBJ9VzvfG7Bb1EkLrwrQ2
5YwYz5V90n8xrJkHS4biaz9pNrm+Kx3+E7q5Ghyli6PPiteF5I1ddTiT5mLxJk1X3dBxOHUMKpFk
Sy+s6E9W3MpYSiTMIfcBJmSdx6sNq+ZhnB+m9s3uk5VeSSvdf2hZcYLslIJ+CZJXiWTnc7BpNDlm
9KxKG5G/NeGvGHubDxKiNZ5Y87jVMDwR/BqJ6yFfCBNZAxaba2nPwVXvnKy7Dn+1IHq3uUZxB/bM
am53WujZEpuzrf0YyydLIBnj3XkEOLJImKBdWLzwoJQLe7AWWGMwsEzlIcR+RSJrFRO07owmBq1o
DRaOYMOMSt0ClGgke0h1M+kJiu5kY2i1R1fRggVJqL71HM4hB3YHC1VM5OPA77O9usStou0lbV+8
xMmNHwfwKdpFbJrO3OOWWQXxL4EzN1Q2OeaLpHGNej1h8V9j6nb1AQBj+T43nlwt8SK6Q/SIW6ZO
ZLiJa5Dtx1x96MLrsd9QnIR08KuOd2UrO12ewkhAkqPdCjtcD2pBtU1zyadcSEN9yArJCXt9qSFp
Va1xo9nXzRlgbZPuDmBfNZ+YU6609imfr7B34siOHFPSFtA8FxCcHNUSnkIwNQZ81NPEmB4s9NGZ
8lyp265e6kjbB2x++BAe4nkjwWSNS/htxI1GgDrCvFn05jmOGG49b1isG2BvXSc8OT/T0OanIJmu
B4NcTzwRWbauzRTLJUbDGxHsxxxn5mZQTk0JvG6PCjWaUOtNZ8j+UdYf4jMkDssPXDZcX1jeimAX
oyAcg2VLoyYPjU2tleAq+QqjqsLWgssmQY6KzlA9JtmgOvAcF6UKEyYyA6fKOieHDBB2AGXzuDt2
MjrYGA9Kl5xNVQinGXx4pK7i9HGE4ziq6dUwRZgX9mOwkbpDHa2IGN8q/WOqHyGYuXZ1n0zvJjGp
Ke20snq3yudAOoTQWCUVT91t36VOVJOUHC8tsRIRRO1iE+IbrF/s8qq3900mnNC/tYCyjPAxkoXE
nRWHHEI4htL+UcIzleCSPxYJ5eD6DYhQKDCxJW44bvv+ubOe++q2iH/L0IzD7cAdGNVCyKgLNzE+
F1lZz/VhaE9AL1A+ryB5zyPew8e5fguFy0Q75CtlXpbmu2bxcqK3IbytpD9+8NANd+SpM5k5MvyR
/HbqNqX8ausb29+RQy0GzH/docG5IN1n91btZcI1qn1K/1sMy2jmJLkqEfL38CGRLeKutLyCfXH6
GgVQwXHQL+r5OJuneVrW9ntpH4x8h6vG6+brVm+9SnocjbcyFQ5c1rUf3CaRDu1lP5U3Cu4yNNJO
Mmzt6hZxRmYeQcBwM0J4UbKxHzNypoGeh29xJFwJg04mJj4DiMptTG6F+hC1qKgKGA2tAyzMM/mD
SRSsCj6WEsMaPXdXshP6Ltmib7HHSp2n6qxq5HgOWuk1Efpl408BYTXgY1XcFlewXR5b+KdzeVUr
K4KE+zPmlMRuwBgDj2G4qsorO94b1m0YeBqED5RhYFMyCz3dfXb+k+kLIjR3iM8p0ld9hES2/T2a
BG+QjYxbe4HxxOtne6lU12U0bhtoB1pzJ5hUCLq4MsmqR/FEi/chDpm/fM1DmrBpQ2mPuaQdr2tN
gBAsljbsamE2rDywYjABy5wi8MZmw9LEdFeViqt1ArV0t0C3tuhZguSTXnJcxkZY/zbHlxTJfHM0
xmjDtGDbt0lyn8QnCMsDzly/f2ciKcxDRyTvYJ1mUpDBleAk3LJwYHzf69YmUI6R4dkFk/t9agCr
WCr4h6Un3+Ql3mMqi8Z9XjzrsROQa1zeYVmIMzd7s+pVtpH09ZhBU3JnfMlHOCJ1Do1jFelHv19P
dLPDx/g2q26mcYljdyFwtrRP7UljgTLdqLnTSbYrDMDs5ULY7zFcoN8t6h4dMshdS3W0X/R/jO7I
CS4MObTz1n+V9SOdukldWRWkToKxQtSm+6hfSxU2eWC+BQPVMVv66X9AvLEsbTPiu4t7Y7zWS9Lh
wchdYw1AgoJOFTMC0L1FJN8o03I0mwVq7IE5qoGVHmUYTu5UUh6DGxuyVdD/AnHUQ98PzEWqV66c
7zL/StQ3cnXUme1TY9XrK/YPpX2VRLvKuBXmKSlOfoo7MEuf+mJLUNomladVEMZ3CGNAMcE0TdgY
gG0y4vuwJVNddwoYGT4kAuz/RgAZtL0V0brCx+UbxqKJf4FbIx11a0H4SBNyXJYtoZTagMSXQ6j0
BzogC8ydSmajft2gpmfisUEngYfZ+dmNZhwU8wQeP1KWUX3DXD8Gz8BosHcG1Y4oBFDTMHcPmNK8
uW2dGRvnLgnuBB+nX+6tksCAYzndzem2/zNAas2PUknOXFnQA3qqWarZqTu4EKMJbbMXpEfMJ/ja
xS3VZ2uQt4WCa3zErhT1yy5F8I1psI/tG8b2Zoi041Tf9SHm6HkVd9fzvVb4XhVCmQlBACV035Sj
mi4D8E/lwa7LZWw9TYZngTmqqyW0lFQ6jsWuLH36LkCBevTfGH45Tjgp/oxoFusM2phfsYRGi1jZ
nDmESfM8otDsFXZbZ/r99KupPU5bquLl0rklyABej9Qu4tRiYqcTdMym04B9vAzvy3qjsGWe6SjG
gDcS9SYrYf90qLheqnprA4Ov0pdUu0adsfCzPcHkPmwhu/6d6gAUK0D0+U0JuDLbWPUuQjuaIyeS
mQkemvKxhTpTXbWdZ5deQe6mtKJuUD9Dk1gM/jEAThGtMGLJKfvJvVFth2Zd6F42rpgRWJ/Z9zoW
XJn2T4+Gt2I8HDXfyzAqVxagMW/AqK7xh9nT+eNNrR01yjTanHpdhcgIKHkQ36bqbWU/T93SoFVv
b9qyXxg4KhkmFnDC+am23XJ6aZSHLFkW0MxtdQIep6BNcmbCEiKGMXpcZfylC360ceCpInAZhr3c
MsDHfl9yEjEpqrCJZ8pVYQXYd2Y6gFii4AF19I9d7yZpGZDHydPq81uTiHiIyzW4gviBLa0VL20A
lyZpHFv2NmO70k/+7M5Eaw33EFJzkngoJU1eXHkw/+vqzla94L7NVs10m6SOWXG42IzzCTsk8ofp
sWIwxK5R7HFyy5hqZS+evZZR2Hqx6Qjihm4T7IDnAxTcLDb8m1pGSM/uAtf2apg2vsK+1W2DdYua
gnQJUywsthVxTlOSZIK7UtoGFpi2o+hvDWXLEQEQqZf/Ns6rC0xB/y4drghegVIei20UH434ypq2
7JyroXfgE2lruzq0ymMwXM/sTRl9UbZF4g9eiZIqMiSMFL+D+E1ECg6Quyoe7nBj0X8Su7gHIkGh
7C4oxl+mhTdDb2cgv72j8vCE2Nknm/1yaN1WkNgXaYPJZdgN9rbz3+fpdzMwut5LaXBVlnoZucQM
LXDC0iXj1Z6tox7Qqh7MhYLvJnYrdGLzi+I/dsoV2NKgcWZpm5ReW19pltdox1q/G+YT0fU27usQ
LVB4HftXerq1etfqllW+qu1moUMvGFcEwvndayVvDeDywy6oPTV0pfY+lR6aBlAZjei6eYzBv9hH
GSc6ru3giDeWUUHQRjgs83Y9MEaVzdCcDOkYROxcVmBFpBnEepM6c7oJ4lOdv8C+WtE5nutbCNeE
MI31jRXuziOlOA7WMuZo3SSbIlpbDbSL05TssuZ6bJ7YEgnhAkg5/4Zl33lYB8Pe0e4Stm75CfWe
xtZ6jPDL0tZYCOYpGD416Iszf7t3zhvypyBaGMpVihVRgFODiTrvQBY92Vlvej1sdS+DV7ZVyxAs
mKoWnN3Kfp2oOsdZQ6xghr6aNYldw1CnO2pHXBMb2A/loHMz6aJ6whmIZDL0CihELmuGeUFXYh7S
c5RWeiLCTHoxw5GCt5EG9rNtB8M9jAP7ycJB+ZNa94u6NZdGv6QILBPyZadEzfVkmubkAM37f9g7
k+XGkW3L/krZmyMNfTOoCUGCjUj1UkgxgTEUCvR9j6+vBUW+GxLEFF/WrMxqcq9lF07AHe7Hz9ln
bbDaXh9f+F3rnjFDOiGZ03WKFFS4NPRzGON8TA+BDs/KcTD28g1pN0faAA6w3TvFTpbnVY+nXiYZ
Pso+MunET6Ko1MSgDvn9oZHe3M0G8CxjJ/hOJgXRDSI8oGJ9q9XHJhegVn2dNTqRbKMMgAaPDP3U
6jJ7zsQFJx2bwUHKySuWTdpdwJdUtqqihv++PvlhpFkCOEgNuevi8CDphYClh2k2RxHlJVI/DEjO
FYffaszzBYqTF+r8KWlqirPn8grPiLqY54L+pBk1DdzhrssNu6HzSI9eOr4UsNCORRewJVSOWzbc
WUqO0XjqsycQ67lVDzZucZTdnM7oNgrXRbJXct+RTbgdLGx4Ylj5NTgOFRcBhevNALy4grHJKQpj
CZaicAf/KALVMgprUWgIrP0XT9W5tgzaIXGzfdvSMpYnj54/yPDfulshzw5KXDpjqO9jISzQMbHw
pkSocfAnblbV2rRx3lJeWgec8FZv2l5400JgDfaJQU83xMdsnybN0hjZBBL+dQIbc2AbxIJKEPFR
wWRWvOnSozped6rqWOlr1zQ7DyZ11PYLnaaZYiQxpGnUVwrlVYrCK4sMj5KOe8HjShfRhnxmP9Gl
aULmE0amg+9NlCRZnE8YvOqmcHU4dvACwzIhlAvEjS/XtpddYuHSApqpSfCIh1LYMed2YHHFplVY
VkDQB3cddRrkNmsx+hl3191j+uRadMA9WGgs6vIwCg99Tvu6timYbBO5z68U+xu6l/tjyQyp0bfK
wDImjJaNcO32D350tLrLTL/EY2UhALUYuoH2fM0OQC9YKun2EMjGOqoeBVQFbuV4oa0NwC9L97pt
S3zohUUTt1vSWKuWmClqXsTAWwg5lNcoW3kmzqJURGBrCfTI1o4U3fTKleJzUC67Gv+xVbMmnUGJ
zOxWSsZZeD9mqzxAFL2M1lq5LG70ZhNHm0F97bGY5k5p+DYeS6uIi98kK+FKWUaPZfoDvZGvHPTi
IPqi3b34zXXXwItwUous2ZUWkpm8caHFagvoPPyvITkg5fkFA8eKtDJvXB08y1o7qOGD3F4IwpMJ
+6G79IMVhOaEZKi2JmeXQQiWJysCOxWdrFLWWB5wDSd3C310VUo3GYzPYGvEuzGCMU68XO8L9VoY
D+RKK32rRRdcYzr3Pkx36UDymeCvXfTt0gWnFYor9Hjx0SJnGLwA6BxqUF8XaoCHjqMRDrh7M902
UNWLK834Vo9o9xa6vuNQLKrryqSjfOVC/SFZC4iVXMe9TFR4IfW2H98ZuOZky6HaZTVODBspvyvR
7GhXA62JAAf1VQYHyQNJvgaCoRlOQTueDpsXY5edGtEjSII4XKjfPRxzIjvtfpH9SettIx60aqf7
6FBsOokxxaRZrbfuXfkJ3MMQbU3Mb7Am00sHjpRoPLmlY30jZzqMV2XmRN4y7YmuroICQyDI1p2y
IIGcWTbdxvynEmFzdxfqdsId3ByhjGChQSdsoDi+90JfHw2kNF0iGsxFdL4Q35+lMObCl7ctfGbc
bWuWRJ/dxWVcLgR/HBYIKs1tpmkb3EyemrEgC+YeqjjfwC8hu/9rMFB9wjlscziZkSs4NKntK6mk
v/jSV3ZxWu9xCU2NYuFK6rbUOlIX0w1EnywyiExZ7vGjaKaYal7CxYniuzfbgEhYVYBcxuEac4Al
W2VlSCuhec6y2LGwXouJGosNveVF88Mlro74IkeS+tV1S3mhPJTx3hOvcvF60C76/lIdbqV8X/Yr
PgpPsS3gbCDl0qvEu7A0LsfbTvih5PQEoni3NkF6D67M9b4lxUUnbYFRI9RLyl9de0sHOrtH2oIe
C7de4rjipapyCRIWbNBycS+UXGHQorpiiF0cF2b3IrIOQgqxuMROlZJKPWLvNH5P+m++dO/7fHLO
0O6Ja1Zmi+pfBjjNYYO6w3a5L+kDXjPad2x9rPRaNx86TBKy5snX7ht2/qarbS2APg8WUkRFJI3u
JVKXjBJGv7fyh1K9S/DxLvaj3MIGv1KFp4QNpk6OJdl9OixpKy9XAci4pv7WQ+9rtmZKUP5NTu7C
6KEZvhtlvxtM8qTDos43SfoNtKvoXdFHBhvSjZcql199dJQMnby8wr/Hki4b2hktsAiHWtw18nJk
T1HwxLPDdA9yWqDTO0w22bgPAwdeJEY7BbXurtuABQXoDSIzFbhTX46cltwZZRt6u3QJ1iLgIkwG
Fz8MqGwtF8Oqv6BdihoU1/dn6KIkjl7CKF3F4GQHbl6uf+nDQ49jC1tqrqFjtIT1yW6q4LMFtK4R
dQcSZ9TudBBnVS8AByvXEh3jnUm9Xd3mwV1Ls3cGUjEzaINI7/qDV8oLMVuGDXdayWkFMA+QCgRw
6EiKybkHNJhDVquiW79dAkPCW4+ee77j+nlKS4c2JehycDD8IB3MWY6Uw3Np029WhvBKhasQHQ1M
G889gHIengxja4wU4x4xawCogMi7bbaJu8pjp5LQkKyqH2X+Wob0w8O1+1Emq1CisKHe0gFrpJto
uJGDjR/dCh6ZmWUw7Ip+1xXg/lUSetWCYkWJvkZaRzpMpDUS1UHYVeBK1T3Zgda/E/A2X4v1fsDQ
xVg02QacDtRhZl9aDBxiL1q3LczbwLsUjStZr8kj7AoBpLwA8LVcexkZjR+qFEpnotRThU000Sbk
y6lpVFI+RuNFN6B9EFlkocKeUvg/QGjBDm9LGkUH1g1K8TMjnigP6+9HnG4h7zSqyoT3JOmLvdGE
Wvfk4M7DjWQVDlq+wrI3//7vw3AUQwahjyJPHWYfh+srUQ+hQlNABNrElX5sf6SkK74eRDpx0cCx
WkZ+NcnmPikmYyuVh4KqarUjY0AZN7r0NpYTL/E7tdFnTpd4kkkv0y0H1PWZEO/EvY3BLW2Sa06t
MDNVqBKlius36UHD9KG0LgBinxngxJS9H0CbGl/eTZlHbwDK/uxQaYMjYapQSBfEuptCan4LZv6V
MfIheCmzKvtVf3RBfnM2fskQ8bxZJP+/Zp+MUuvdkvrkp355TIIfwfG9f/Lbf/HbP1nW/kJSBr6G
7DkN/cYk3PhtnyxJf9E4KdLPN900YQowdf9tpy7pf1noSoj46dmZ+qNYtFXW1P7//i9BNvlnKJJQ
cfN/9Iv9Kzt15KmsgD93DKhSikoH3iRHM63JV322jeRRn7S4yoEC6FOvx4XWlUrhkHiIJlbY9mTW
vnc7N3RIxxgReNuyFi/8uqfQ10VdQxY6iE1x67rwVZy+gSdwgU93JwAnS/imF0ZbxX5V36UV1rTS
ykg8IRbvLF9XfGxysgTXTJ3WdTOM8Z6D2MFIua55RrdTW18Yj1IHd82pBT/nUBqMmpukMjQGPKIx
/+EbYJrXNYozGKuQ84jhEsxSVpqbCQB3AG7FB8s3EmttKG5ABl3AdvLFT/v058SdYbdM/DS8CSRB
vkOzQ44TJaaY3kmFCqXPKjIkrRRuSTDgtxxLJBsToJulqCe0eBjwRBuAEMpUYy0I4kMBujBVCxhE
CDqKQlnrGkrzZRAMiDNMq0bgpxV5qmwz+Es/Iy9Oio2qBFLt5BlVW5hGNN2R7QUSsEg1Jeelm4P8
pMNweaaTBIoVCeCBy1pQGFRJ0XLVpC+VWn0sYUcS/3uYdT2WvhgBSinhkzhBk+FstEGI3ExyAVbU
kFevuHgNOrlc350OZvQw4NfqxMJQDxKEv9ZDJXpyRQH+odiJpXLfDHSU2GJnFMkGSoGIIWHkNu1D
VY3c+BNj4DoWhhKhRe/Fnf9rqFqzWI2WAOs0xHVVhb4a1AnewH1vdAvsxr3hpUgxcyVaGOn2PfZF
2wl3Rd2I6osCpuxnWwP3b+sfghiiXcldtJKUEONmAJGKFY6bmhk5i0AZtKvps6s2Zl5HWFJrsi8t
PLGE1Jq5Iv6SywKXDutGsDpK12QVZOuhLXAfXQOwaMJd4mJRMVryRCJC7UgI0wypbpVLdRB0b1OU
RuYveSlefD8K8NyWedN70V1vCKm1yzsMa5ZqUHBZC5XccF/rDg+kRxn2imKT0Qm5EJL3F78DaIfW
sBjRboreosppSbnnkQSaTlsZyyWy/KEQ7OMqolNnSIiJBFLhfi69GpU3VGut6Sv1zixiq77xRRQE
tyJexlwIlLhCxON3WacblLLrkFbJTki6hiwOhRpkpZaS4ihWGoHGzRn4ZfU6SrFJ0CXyAbbcnUsl
7DFs0UtzN0rSGGeTy3k4kBwfqam7LgD1p5T+XTSDnhIV1NKrIJXwxWtbd7gcRghrd6hcAzze8MUN
LnDBMzPWGHS9bSpkHWy9Qi+xAc1TWLKA71Cu0WYqLPClrb0dQLyp+uZrVZQvDLx5/Js+h4+0Eku/
VCDggWG50EcR3tUQUUxeVAqNh2SlPF2Ovsueq4mb3htUl25NiUSA6KkCDeBJpvtaaft+F0Q7zZUB
B2ayXuJX2OpD1+/6qPcNEAq6l17QWK0L+0IXcN3QBZXOiaR2e+NZqLWael01uNJtF4Duc/CaSEJH
ESY/s7wnI74Zjd7sLuBqBSP3bAlnJQGmFBLano33lY2tC5Dmoqw21zV2h+VSEXwVjo1YS+b9GHaV
saosqzG4zddo9hU8PEYbEajQvbpR1eZX7VD17j5RVOjvJFxi3cV4w6BfpUwJaHy79QclWrgTa8rp
UqMnS5AKYxjdyi1KZzQqrqkn1bIpKiS0htl6T/3QQ2TDbKkqrpPczBKSICWFEpzhxdGZ2ktKVE5a
a8CHlURqioY/ipR4JnN7F+qTB59OiHGn4UyzcKZpXNcuAZXWuEbnFNX6OvUSLux1IG/lqqrl70ka
p92qJDteO6NfjdVFrEcjLpHgdnvg94Pn9XuXf7ejNBllT5qUafVOksLUf7CqvnnF93wY7cDL88I2
Ssn19sIQZ4iNaSqOmivM4hr/oTNaM9nkvDaqWR7pY4nrc2y6v+hnxqfQ7Arg2z3GoNY5PerHGJIz
lJbMKSEtI6RXzU8awwzDa6WJKUAOu/S6W3U7fUeGA33Y9gUJYWEPL8JaXpBviGztTAZ5liP8e2wo
D9QxJtnrXEmZ9mFKYprL1MQkip+rtbDyttUWxv5ZEoH0MVx9G4sCg6pOClQaa+fSdWFQRk4oF8cg
xlJtBzBTuoD5aIsOuda74SI80zowxb8fghP6aN4POLtx+GkkoDVkwHBbb1PH3CprfwNV9swwp16i
pNEKKFmEXJYmzzLj+C20Q1P9PU6285foQxz4mge0j2cuUdLH6sLfL/HdWLOcv5xgo0l5BR7T3twp
yzZdgM1Y1T+0lbWOV8OFJ9ueY5655pycuXeDzqI8o0hxD5YZFO+vvYCih69g8y7svf49K+/xYG8X
zk+T9W6M2WQBOBdC3WCMaXWYO932bqIDUGhbsZurYZN9+3q8j1eb/36PLHtagql8zTvq3KpLqj4g
pkLIEuXrgmwaN0S9f/x6mNPzhcG0qVM1obg2u4biNAGSxIe5Xi7F3VT4SpcT9kvfVg42G9eJkx+0
M0wG+dR0GYpKND6J6T91ew+R7htBzS4NK9rxqoX7Pd+T0HKqh4SE/aVhE4va/VqiQdK8q+5rcCvh
Q7muzk3ptBbnU/rudyiz62Mr+0qml/wO8wB0yukvIltfqE+ejRjYPteRNKsvTjNKj/8Ek+G+RHlq
LnKPR0+SWKm4nTmSI69CBytD7HXYXcKNuCnOlflObGcfx5u29XeXY7HHH1yexhM25lraYzS98g7j
rX7XLZXVsJmy3v/+4/845OzCn9LoofnlpHXeltt0iyeygyh6m//qlppNILP2V+dyDDO4xe/Xyh1P
1Nm4VRrpuIK+f0wrlP0cJxp0o0659Z9SApjlNPg0tHErb6Ubrl4rSneIk+WL7jw17/OOR1F8OjEA
qem0os92VyWFvIiHCnIiYH4kurc4A6PU7W3ZkRe5bV5iROQD0l2e+XI/r96P48522spKqjiIGBfT
Hie/ljbmUl2mR+JPO3DOYXpmDaB/v2aFdWvS5yt/Ai6VbefSJQSTXNzBMfcXvhPYyXbYyj+ac5/l
562PB/sz1DyrE0dDo/YGQ8V7a48JKxDwxci3iVroVjhItmf3Byx5z73P6ZD4uBt8HHY2j3EMhKsp
GbZadStp2aylb+0GOd4234U38eHsSXlqPNpR2BUkmlGs+cId2yHLLSL0Bf7QK5LhVwJNBXSFW+sM
F6GF9fx/EQewPqm1Ttgs2mfnK7VoMqvP6ZNaiJD6k2iVIjG1iOvGHOfg1jFk9K8U8Tzf6c/t+afm
lBNGhfb4ewucfaVyYhhVy+2w6E1H6GMnNbJ12mx9pTs3j6e+x/dDTafPu30vKnw9sCKGqpf6Or/G
ZGEd0m5PPnzZbbs9ooDN2a/jxFyq9IOplsIOZFrq7BQdAzeMu7jFNcrul8XldIZiEGN72yl0FJ7P
xTsnTm2d8VT6sUHn0Os/C3jyriL9M+BTWkMNlZbxMnnVl8VSWJtOtLSWm/7MkT1rcn37/FWFPl6e
kOuAPo+NQRcmpDqaKaOhrzEkX5PYfTWUZOu1xRPXnd6uE3+bguq0faE5VrWKT4ae7wwpOyZR+zMx
K8v2iuaQDOmZ5r9TB92H3zabcOyqh5h0Cx/SYSgXUBmofzoeLcbwsAED32AneyOcGfTEIlMVXoPF
bkh76HzCcXqsrNbDOMLUVex2RbD16iQUsc9s8tMhPduUaC2mAAITzqCRbHa6JaWQDn5F3akCLQGS
2M3B0v7wXSdcRg/9bbbFV0+4rzon0ddy6+B2c+ZMP/Wg73/ALIpQmhxxbsIP4GdTCL2vLJwnksH5
+jmnKfr4mDTAI4MCiEvbsGLMAgddbhIInuovcXhG35toh6//+Bk4Ylq+H/58cxbpYSqjam2h/mod
c93vi9tklx0EYH56Yw9g7WAsbb2rc6/u89xNKXBueAxPaDAP4YOhpfrSyr8M/6iJqDrqjlzblWx+
T91fYp6eWyqfZ2oaDjoGtDFJUuVpC36372GRkJWCpdBQQiEVj/m+F/aGVCyVgrRRKtwp8Uql7SUP
t/r0reAYKiAG7i3FlqTszHyefOGSJE2KPWKFT1i/oY0sH2fXX738qyVTW2TiHTpGSk7+ZSwEq6gt
FmKWLmp6ELDtWdK+t81Cf1nR9yMMVOmbM9epExsYb4cr8NSQCZRtHn3j24AJtY4G6Em98W4nvuHb
cet/q56yJ7wlFwh/fwg/z6rtTg2syfSdWsSIMlee2RfcwKBSck36Rb4fc26iFwMXCPE5IzUmWLhI
hBcltlb9pdk8tSSxteQ1wzRMOcj+Bfjyf/01w05592NmX3OCB0VT+vKvIP7mRoZdaCVym3Mf24mP
mUEslWsOJ/4ncSMCzh7XH+nXYLdL70J9jXbTZtzbGMH8pFnywTiTJDqx8NkeRYyCZIM81fxsMsIw
gZ1a/vIR8iJZyq+gzf37/QNOB9UoncfhkjybRGrRid93wS+Mkrfyo1WhULIDakTAnhbTZXUcF4K5
0sxVt5HPpd8+h07GxAjhqJ96wT99SvmYV9Uw+oyNYbo6SYswg/Yh+NU/jFW09yunf6TUkq/PRsQn
JvLDyLODFb/bKvJ6/5e2mNDkdM/JdrAzVsZad3rcMa7OYztOPSvYDsug05lvdR6hJo2LDXJpvY5Y
lqSTOjGgMG6JW7zjl19P6efcG3BOc1LAEtZIn2rTkAjEivj7Z5PjBolgu+0ePPKuKM2J4nr5GRr3
mQ36xE31w5Dze00r1DEWxNZP+TtKprXl0Ba4cbc0CCZ2vRic4j69jDdgLWz5cP7NfvpILJmAxaLr
VZE0k4X08XSAqxd1Umj9kD3f1lTsQOLFgJTl65c6kxtwzhIAg+DiQ4GUjbR5dodSAhXnPDU69i/6
GmPinUyj2TbfwGK401b6QnbiVfk9ukJU5p3b4D8/4MehZ9dhqpYSUWd0dGmctFUbHvcV6lf6oxf1
CpczfdHzVs8d8Z+TOrMHngXipioksBqi44TWlNF3MiCtvhDz8dnwzlJtpE+rdjbc7IusI0PxCyM6
ViuzXKAxxf0suR3vaW0XD4WNQxKd6kuV5qQj7ozuj/NJ8nM/YJqFd0FGGeDKbVbRMRZLTGSLa5Ef
gT8IvleYNYR2jQAwcOunr5fVp31o9tTzyKaqUH1L0VGWb5rhnmrJuWU7bd8fws/ZALPtHeB474le
fMT5bT3eT815eKH1C+VismKoV3SL4xie2TXr6fu5u9znbCiDT0flxEciCJ4jHLoaYUCRTkuoXdJ8
+VPCAntb7Ya3IkS8TO+qYVdvtHWz1V5R+GLhWfxU6ft2zuUHPm9QH3+JMY+S4dTqehMekT5uUJfl
NwjSglvLSQ4gsIoblhaQBdtaaWvM3u3/QQrm1Df87lUYs+3DlBovG7NpeYOgNi/cx5iLtHQr7cpL
U7XpB87u3Mtzl/dzg842DphInlKE0TFElEo95hDIrxUOnV8v4c8B8ezdzjaK2Kzl2rCAFSy6lXch
PgyvxcGycYfBnjomB4waeaM2ztn489S38/6VznaMlkX3tiMbxkDHmIzN6jlnh88R7uzRZnvC4A+W
2MfRcWwWNE7hZecJK1qykHTW99lNpBIjGYdOhT69NDfDxbkw5dz8zXaHQCpaGhiio4S6V2tJuWLv
I4P/+HoCz34csz0CFUTcRH14LFD63w0kCKsb/J4ppVWOtUoe5C0+itv80tzEN9a1fPv16GeXzyxw
r5VSiJQkOk7Fp+ExTG0thaZE9XUXwW/Du2tZ5j8IyqK76lzsO63/+eb4fgXNI4fMRF0UREftSnJU
G49bdwtWchuiol2cP2DOzOb8pl5aQ9hhbHjMAXRrOJTjgYbhb3VmNs+NMttoxLrSkpE1U2NA5BmX
fZus/Pb56zk7dai8e2/m9F7fHZV91lRaypRh2mmrytTbjcYDnXSUkSY8q149852bs/0lSQRdxs/v
qNEHK5oIjKt/hwD+Hdu9f57ZTiKGtT7GUngMsp9S57TBN/rwvn5jn2usH3eSOUqvF8wkUDjoixUP
QgseXRQL8+5/aj1wchFQfTSBoU34qdkrK5oK8n4eHsc8PIhYw4k0UdXyw9fP9CkJND0S9wtSD4gk
5Xm3nYDBljd6wXHyZjGRuCtZsJOD8FlXhH0bugfEXKuvRzy5EibbAWqMKH/n3ZJcArw+4BCVCxlS
h2kbyt3XA8jTi/m0I0wqCZXbNoXM2VZoSpiWBsQJugbDZTMI15iUGuVWod3btyDgLKY6mLAqloha
gGiX9IgIKyX6ZuQ/f7dTnqutnnzkdz9otjvmiA4wkwqPZKTAhGDyl6+/fuSTcT7w/P888mwTNAbK
ujQSHsulS5eTjYH5Jl6Mtgj1cXGemX9y6/gz2nwTxFTTpOcA8kNFK3+jomysbaODi+VzLc6OZ57t
5HSiZkLFiwzgU1moyqJCRJPG2aIQeB4ru7Axyl4FtKM9YoJ4tu5+crbejTfbGAOtiAeEoces15dw
nBctod7Xj3Tyy343wuzLFn1PQJMZHGNV3CnpZYPQVYuGM2fI6cdAYcxvBPU2V7cPGBlHIeBb6AKx
8T0IfvzfPMN//vh5tkDHYzTpLP9YEB66abLIdIgq2rk2i9Nv6s8os4MwTdJQRGVyrMLUyeVbQdRW
fXlugZ1czvjE//2mtPmEC4WljTyKvx2fiscCGMs+QjxjUB9rVz2Mk3bhLuSFv1LP5M4+pZPYfFXN
IGsmTjWredKjVlxdaZKACpSmryrdcJTaTxaJARjJV0rZ+bczNuXfoatCTCTPMk9epbla6oPefJ/A
8EP1UPQWxNNzhbjPj0T9VJpU9UTu0LCnCX0XVXijZI2J3H6nW3Q1RaHDSlmOm8AOH6GJO0Tda8/x
f+9+/7/74b/I/72b40/dD9fH8vjyGv+vbRUfgee974J4+y9/d0HQwfMX+pMJjk0aQkK58KcLQvqL
U5/YwhDBA1uThdTfXRCS8ZckIwWCFU5CjtoAH83fTRCS9pduaVjGGCDOiUxE87/emky81+z69zFc
zf76g3Dt4z4lAEqHRc7ZNVspAt7qWYR38k4rw8sQVAdQhxc9NC+6ELlXILTXWmJs5ZJ0R0qz7xDy
gQ7eddZxjRByZfPuxf39s97/DH3aSf4EDX9+xvTz3i3YXqtl/EtptcWBdWeiMl/6WIBiP5CkuFY3
TpPR0oU/LGrvod7j1E1+Q63ERTI2P8GbP8ZqcOnis25LrXRUDbA9kmCCwalkOrMTI3GkNL7vUIzY
wLce4xoOVY9AGOJbeCsbXnYrqXgyuIm4i5vguSrGRwV+1piEFKL8rR8nU90WPhsW3bgkl4K2Gs0M
7EvBj2zU8VXD/MEDMxWOmHkPlYM53coX43u4dpcG4Dschf1+gaW1QMOd+Iyb1UuqQ/NR0LS5Ub2S
M7SdNIUMGnE/3uneYuiov339dt+qSKfe7uykk+pcF2rQ+zsrhMTTFqaNa1lkD4F865qo5a0OHAxN
HHrsLxvQMAFIpyEPn7PU2OKzjTl3jwdOVa1bozvKeatREwI4J9Xloikvdf666/psY0Yxqs20S7ad
l9NSqfo6/eR7xFftqhzABnVj2/C36V8fC+hosarfGxJ2K63R3hTFuYrPW3PcqcednSR6X4ttJFjt
bnC76zj2L3Dlpe1Liy5r7MOIJFo6TDXX+OYqIBcGo3umgSeE3eZBx6uLTaeHTpB7d2EXrym5vDRm
TcYP7fjC8OInJYNpWKgYKnr+74+h8YpzOXJ5+o2nfvvsqI0yqx1CQQQ86tKDF1A2CrsrDq01QKzb
wMjtxuwfDSt+bnXxUY9q20pIL5TdMjcA1cQRq1jCO2oJSZkGAEvaW3iUWEZ2iz3mImnHM548s5TD
nw92ngVMc1+LDL/cNQ3kRgvgkQlAofHpYgBaWvfeS6mxeMzsPlbCuxFtPBZB3NbVFlBVlu8zuNbw
E7J/pbj4z8/5dIbnNPbVelLuWliGDTcorXnxob1+/QH906xMe/f77Sn1LT2ko6bcqUO+L+JiX9UD
pEJ9rJckkyAzGWlt+yJq/lKFLojYHqBq4C5ieqi9pJo4Bf6V69UXTVWVCy+O1gqO8QsjDp7FOLqT
ZPhcofH69a+dftSJJfRGA363lw5dltZjkJU4LL72Ke3Z3is49UUEZmpCd0SKcua1zGR/f976LKmm
sRsGSdAUO5B1W1nPFnqBf9fgrVvZXJSNdtGJECNVWhS0c2CQf5yK2YHlpl6V9nEK08wa79TBvAgj
pNwWiPQFcqdfUZBC8x164SHyGjsYkPXomkO72m0TgV+gNR8Dz4DmmImcs4g98SksJufEsv2By1+w
SMyhtFFvJfbXk/FPm9FbYv/dbOgaTVTYBoFX7NrnPADnIgdU9AuV3nmm49gG5Sars/skth589ikb
N7pv5dTCZeKuZXPerGQvqZe1RN+3BX9S1ezI1y+6Pngp2MC7IQdmR1vGMpfgJSTimUL923I5tYxm
h8ZoVkXnq0qxM/IClEd2Ganpskqpzyn6fel7V2M0OqO4K+QGf95gEUMoDNp618AtbTThqjSLTSMi
wwyLZ6EHiickqyKHNwceSxX7Y5OpuN0E+0EL7xSvEM8sSuWflv+0s7574Sl9OUPiWuQ8SxCbiSIu
hEY292OdA0KMgvbS6nDE8obetf2+GRZth1GY7mWvtQvdLgansNYkT19AKaVezz3ENKpmEXlcsBOZ
5LGLrjV1EwXQcbyOozhxYtl9ELrwUXGlhyFTvltSA68twtS5IqVTSf7Ks8rb1BePQQ81QDKGC5Pr
xbJL24ccBsPXK22WH/vzNc6ODreIajNTpXwnhxBf0uBC191doluvrSZtsrS5jMon5vNCGxVHLesL
MaUbNE6F5dfj/1MM95Ybf//izbpsZNbsLspgPcYj5Ap2Yw9oWeVf5wQdlhpxTilA1cpMvI0U9SUX
itoOGlivKBrKNcrQBWlJ6M0DVkgWNghJT7uSBqiorqC9qwm1HzsvmSe/R7CUj/WNgVulE8j1hQH4
XsnLiyRuL1QhRbyU+tih+lCULbOwnBS2qUm74trCOzF25eMoo8YYzTaDPhy5BIxjtcSGB6BRRSqA
Iws3+0K8zUqZRKZfftfQ6BBFuNfwfFRSdMJlm9YPUWx885XoOQ7oZTGzjRpn+8RTNjkY2b6D4VL4
6pmc8azK8J8Zfiv8vnvDhlh1pt7KDQ4+BMCVV9xXLczRvFU59BSAqT1gJEcpFaibTQ0Uo0vllc6W
ueSojgCYeIVdR+rR8nNvGeRq4vjoeFduXe9Kzk/anwmcv14N6ser6J/fOjsy2wwzwFZpWjpeu32d
3PbtpZKn16oSY/LYXEXAoi293MsJKEAV/oesRevGGK9Nk4ygRlwjbwslvOwxnsj88Vc5aC+Aq25D
PwfNW22Kop0I0nZlqJtyVNC8eDypuwtl3LSTaB1l3wdd34KOGuwBw4xIN7A5ra7dBKmtfBPr+4bo
lT9Qy7/3suF4OruXH6++fvp/nKkp2fFuplya7gLwc5zB+MaulSLX74qQFVFLZbCVzBIopRmYi0zs
RzvTTZv1KC6F0Vo3kjYeA6H0Nmo4AqGlbXBViYWBQM9MVpLcArhVfXVTDf147sf+w+XrLcZ792OF
gVyFxxmzC0mBAOa2Bm8b6OFwqKLMePTiokMwwDcnKo1hq7QcAnLN9pDjvNsqDciJ0xkUXJtB2Nx1
iSmgc1LLg9Wmsm2mWW1nnYJRSZ7Etl6dCXH0aTM/cThJsyhg6L0sEPDl3VWaWC9HtQkWUR3pm6gC
YNta+bhS/Lxe0dfbLQc165ZtQu+z3mjoaPA8CMfg1ijcK20cj3lPtJZrhNJ5HPqA+HXVbkVXWwRk
82AkhjSYx0bs6IZMY7oMJTg3EmxcIgPnFSl4bizvus4Sz5Y9Wd2kQhRtFLLqi0Joodr7/IMC9wVw
wgBp8roGcjGEt5pLHDgFki7EpaUfVZt2iJ/N0r8OOmmdq3FyAM/P8vUuTSFd6f2YCSCzRfwddbXa
ugO4urKd4nzsYddVq3+ro5oQ28i8VWsyQ3Icw5PpTOVM+uofV/Tshi4Vkd5wo813rgD/N8+5XtCr
Ci+kS1xM6mrIr55XRLaXZkBRhXy0pb7KV1badKtMqbRVkUnfoqF8DFTtsbNgE48+bBkP5Ixa+Zj8
pIp05iSa1Zz/7D2z0CXr8lQ1wjzeRZH5zW9r8Nq8d0Soj2qpHTPZvyZb+w112f+h7kyWK7eSLfsr
z96kRlChbwZvcoHbsmcwIhiawELRoO97fFf9Qf1YrUMpFTfAKyKlHJVZmsmUFOk4nR8/7tv3/pip
8PqnTbtP6cr2IlOiWpqDoK7U6L7JlM9THD2+7RL+6sX0Ujw4O2UavjUcrZwUR6VEd8oUyyJeUtt3
voaaqWQOH8BjVZ5aTsY2VGAtj+J8OKSVdKr1IoR3dIZjBkJheGYDf472decHK8fpLydsETqoPawS
TSuXPGkRN5K1CuomrQn2WopyEeHTeISlBTZe864NeEHPDjpGdArKcFnw2hvTUb8Lu0LeSQN8XZ0i
Fy662atS63/lnxZvTWXOI7vslP4Exeexgo1RLS13KAKvabrnui+2Jqe8y1FaaBGhUMKHlRX7OTP9
5zZa1sgy2lQVNZ2Gkx8pe1R99nImcmKRfRX6tufr8p62dfgWUKocSU7HPmwQ/l6NpgpORMPejM54
NWtcaWG7UrpYQOh+fNLiVmXxjaFSlPFk9f17LYbYSmv7CZ7Y8d6PRx55gnXeSPJvmWRdIbN11MLi
nU4uwI312dhqrRRv4RH9UkR6x2OI6pwtraTTF1ClH9/2+s6Ty04au1MXAhsnpxP86hMsf1cmxTmx
TM1BDSplUxF+RlF/lZAqa0m0JTyN64j8QA8fKQwUfQkXWhedcqDwD21gRp6mpI9Gr21nM/5kWbzv
cnna5lW7wu36V65NXjxj/VQihd4iB6lU/XsDyVPUyMbN2Er2pqyzT0rS/joE3A/6RJ+Z3lI9h77M
RGKMLEN4m5nSTRMFQijF0nbBzL5nElQ3H0kuRba5dkZFEfHClbfswTVLaQ6lwehOqiL4PWUYU6sR
+lk5/6pV9NxoRXDXOMP7Mp0/2HpxDX8AWjSyzYdlfF2lGU9QU3yCTfOjVROMdYMnlWq7fzksf6sK
8FRk/O9NAqS/pEkShv7kSSKD/YdhkXT/6V+2sLy100P3rZ4evzVd2v4r2S3+y3/3h//17eWvPE3l
t//57y9Fl7fir5Hxzn9K4os4+3+f//0/fg/aI37P/b//p/32X1//17EvoprF/P1vHr/+z39Ty+df
aWMSlEW/ILFsWxAW0exBiUvjR7+TIEn2LxRVdVNI0hpwb9Hr9yP/L0OQRCMl7RFAnVHc5rf+yP/r
v2gmpGcUY9GpIvtPN8y/PvH+9+3yN/L/NoUHVDRojdUMhSrEKwoFHqhlgg6qmx4HdN83aIxfdbv0
VttPHiJm79dRqoztp40sTIKtdgibUFRwlFeEzXVvjFAfTdDhhu3wVEE5O9vQX0ux/dSZICB5nNoj
vCeFQ5vIRlX6rL6RbD12vsxhHPvqMRWcTZFXZo3BXbhxUjus1a0cwHECjzasf2p5rXa99EVONU1w
6xZzcOVDOFxD9Zgr9U3Q2k7paYExqb+2dVVP2y4koeWGZZWWGw13T5dMOvilkAoI5qMguKIarSRa
v+uHYYDgT2iQzIEMi3xYK7rmGSY/vkP6V62fpUGvqifZ10b/sYmbGrYeGAvjatNS16hdNH+qbtMw
Rf5daqQFXOZGEwDZIr1j9NfDHBuVp5g2OkTyIJkIUUWajswFLP8GElxJiRhWZZf2d5o1JiShctTK
/SulsBAQMdVRQ3jYbAbrlCpGoh/pq6z9Q1AHaXGbZzOMQp2Sz9pzPoRN+lFvmkkGKexAZQK3Y1hA
nM/iVd9Gp4dVSQNbYN8Eod8226CLyOOaMuJzhzqvUgQsHJh7TrxnJntftnIx30o65Dl63hCDwZEj
zcWvoRPWptvJ8dgc8sI0GyrIM+jZQKmgWZRlM5wfHQhJJWj5e61E0KFnGqg5+XDlp3ra6FBpSn52
aLrZiVw7VK1mH83qqOSIVHZad+y61Ja2IaCT+FqSotD4FIz+R6BC5rBBoR4Yu+LDTN4Fc4tqAEJL
0c4uKYnBcwxbC5aC0NlA0QWpEvUPzTlSCVP9Q9bT0ewqFTWjDTtHekYaor7tOjoeBqiiZA/eT1t5
UGshLqEMjv8un2YVvceerO6mzWel2XdyT/V6KCEo8vqEPQuXtKDujHlmPAcT0q6bWalL2nnVbgJL
XBYd7J+51j1BU0zFppuaWT/w3DHVXRmh/w5FjGklO6UcovJgVM1kHEoEQc1T2dX+eKV3djp6fTFm
1l1eTQaMfn2fQBpakSK/yq0e0Y1YVVtn7zSOLaHapRdwOjS5YFV18l7bNGYMtWwQqP03B30/H3E2
Z7Q2ltlCOzRnCKJDNVunPUrRVuKc7KBDUmfO8sKrlRFLA60wuWdZY91vm1BDYwy+cjm7yoKuTg91
OaD6lU+SHXq+IqfdbWiNuvww2wGU9SqolvQ6s81MB/jqN4J2S0Gj0zQS+uGsYgzmR1OJM8Qx+Fhn
69Nz6t+jmm7nW7us4/wA480AHw/NxAHi68PonJSk6ySonRF5QfFEy9nGLAa5cT8KoUPqfbKqplHF
NQcYadXTlE5tjpKIEWZQj6ZQy+Tks6ttzfmA5nL2neestvpdTkvvh0ofzQoZHj0aSCCZVruTEGCK
bhW7mH03dQr5S5nRVL0p0X6l7SDUkPZpE9X6UEOOJm9GbQig4ka+qPL02C6gKejNvomvw1wx5Ycy
i2BuldvRUW9S32yvosjIAeiSZI1jROYkB2GRck77Q5Yog7ZVYSCVj9UMmOVgFRFsoz3KRyYpQVsJ
D/ZsjwZ6JHmi7Bp4GMBXIIJNfiHReLTqdpahjqfOdrpvijS0vFSTyMzQ9NsDZqU7khLrONcfS8eX
+n3LafmkW2MWHkjnhv6mCBSqsrFC58zW0iXpBLt5jMpFEwZIaEHqxjt9Vu3JK2s5h5s6G+fZ4yjD
PRrXSSZvQ14i2vvJSNFDjOMqVXaWRZnpXdR0koPqRKqQgLabGOoRXY6GjWK2BcF5qqbRtUYDcu61
vlZG79SR7qCTbpPvH5As8WPEXkm5hNfMQfmZHEbzvpNx0y4diPAGZ9U8c3wrP5+2ZdcijR0gdeHf
zSpUSp5NRbbdpQHCrIOU+vNOLsLWYmtxn+8ndJTLY5BnqUS+Q64ZT1Sj7BFVMTG2rWTkvPVUlVGQ
TeKiO8RNNb03/M6OP1jhENxm0J8o9/VAph+2187pr4bKCOetWqXprS5nU3aNS+ufylHtcjJGNs4q
cCySlXjmziYjTbO+AeCyVb/oHfmAvd1JaA6aFdRXV47N9ekpFQvgjQghmXyFYmufhlmBdzeAliLj
He9PNDU0tabsYOGEB16KlDRFWSYwY4jnWvUUA2rmBR2bM8wRTtMnxy6Z5uCkdm17k3A7aJ+tNDDe
SyMcOxu7dEZA+a3QTGtnrhlwaWRQj7Bj1t/CVi+YUsMWqr8TxK27qkQx9TDie7kJMglds0Gu4mwb
sau1LRLiZbUvKrmg3F/Ko3wzRo0U81gPEChWB66Da6eKSF/CIEhpWTDrBdu/H9X+f8fZKTIPfx22
viuyz+mCs1P8xu/xqqH8IlinQJjYMnIXiihn/R6u6vIvDhLvisP73kC1VCcR9C+0isKP+I8JcCHs
JELjl/6IViXlF9OEGkwoL1gqr1Tb+lvhKn/p7BEEjz9/n6jY1qDGgBhjCatTe6U2+5ZETf8MgbUN
3eLGOjS3qRdsodzP3K7d8jxr36+xAYmn4I/H1x92gdsQdFvwDS9JssxcHUNfxy7uWJ7JKpabQAXk
ju9qvKxbk1N5+Xuv7AHOgeBJ1RVoI/ies6RRoQ9M5vwyzuk7UgbcvnD8a8gzHaStvyOviKLVI288
kQBFuepR31FQ2a11T4jk3lufsUg7aEGG8sLIZziR7ML8aXCwzzbfHw+Sc+TPz9W6PyaWxwfvGYGA
WhbwQRz19TTBHRrABBnGUKmHGqo6s1tKlBAD1Acm5fC2yUUS5ZXNJbOTFkXkKhVsth6MfeE+oZBK
UanfdJ/1D6JRDn1HJEqfrdlNJy/brW2mJV749138Y9DaIu2WVlzGXSBW94tzZ5+6PXWLYZNdw+92
FXjmWubx4qE5MyeS6WebKWCfNfbMeFEuI6y5Nh+Cg3boD82O2mXokrZ9gHppuzLLItn6au+cWV0k
Yy04ZBqoP4XV9Km8T73CNb82nuIm98VuOiif3rZ3cauemRM/Pxtkq8i5kO8JYZ/VYWOVUsXXNnGs
GvHKjl0zJGb7zFAYlJPaamL3tM+B9TGlMv5PRgLzj066AED+4uyrRa60QcHuaCy2ZPGoIh/ztoWL
3kz7YWFxrLu6hT1dHAAjem9BYERqd7LvY7laO2liZ73eAz8MiVTA2VxlWQyrD4VwTtq8IwbUvOBE
S+hJOyXP4XbNW13yJY6B4jWNzBbg18WOg+zVD+nEDzepAitc9hGWqF3SPKt0ZkZj5fnaSuLwoiNx
4DIgiYLcO0TtPw/PkBuwhAbSOPl1ex1ReX5v/WbAN/qgXCX7Ydd+rhE8/mQnLp2Z8WnthGmXZhd0
uQNnk4EGuyx+fja7ZW7MhkkLPrxCsqu6oStdqadpa++bE7z9W9r5vo+05icQLEZu5yHucE/FZovu
wYN5rT3wpjzJBO2/ZwLJz/2AmJ579AUO4Xf3ev5Zi2WYWisHNMesjDTM5pWHQsPV8KW51lxeO5JH
DX2tSXORen4xSdc6dzP3JXm0ZbOOP5hVbUSDiq/Jbjv5ALB/k3xMj/IWOVi0G54at3BFvxDaJGa6
s/L9/AGhDfOw3qK2wM28/paFI7JitWlHsSmMDaIwz/G9c1dfh18TctwQeOzqd/OV+JL2e/+huU9v
++8Usek/r6CKTJ7L/douWRIgicvGEZSCsHvpFwhaoWlW2qqZyaTte0//3sA/hYzpUewIdYfGXL1u
8oJ/OTe5bBWO0kLSnWhiByieeoLz6lGELbG1kVFXfCiOAohOroAC/YpjWxSyXib/J8uLExlnEztB
YfLbyht3FNqCTXbI7ySUtF0aTZFQEtrk4aHdJ3drG//CxfCT7cVxnPsBKTMxarvMUQ9TstGNjPb4
tuu+cJf/ZGRxuDSqD7A+M0CdBFhp0jn7PUtW/NrFgWjwlZG0vkCrW/uKMmU9A1Gi1GtzIszk8e1R
rFlYXEC5nmtO0GIBTO2V3MtX1lpzx6UYS1Ad/TmIxdVThgrP8w4T7S7HD+RwYnHsnoojZffVNv1L
Pg9r8J9Bn6MCyhcn4swVp7LlS7aEKxYd3OX9SHpwZ3oobn9tvqYPEpBP7+0ZXJST/9jpZxYXUcLY
O/UkJ4wvPgKj0lDNTdyicJO9YAvRtiOl2F996C1g1Vy1LTbZ4lr/abSL5bNTa2ykBtvSwX/wTwos
vpIr36WfDTfeEsD+g1DyJ3uLtRwAlklpjD3hwjLbA7Zz0r3yg2O7gv41d9ecppi8Nwb4Anw9W86I
9jp7FvtTHuabLv0gOYCPkFb3J88g+bCylBet8cqjMkLRh/fez5tnHMKyqQusDS74wx7IROaBP4RE
aOtsq2f5Szu75MQbCPNd9bA21ssn5cz8wm/5hRxW8AWSXH4obkW/EG2FG+07RWVmdu2qVsRgXk3t
mbWFA5tmAzilsCaa1RFF2/f0SoK6vP83qK0vOsszW8INnS0j7Vid1oplpOfjUUb7Lea5U1kVz9nU
s5PvwVB7pS6TlHI2shrfosLtyj5cJSTCjcpdWeaLp0an2MYrhXrRElYA/x9SGSpfA+PZ5+gKjjE3
cZF7ox6wkTeAH1cMChWVC1P9p8FXuzhC59pUMKjvgZrBBqNFG+lLhs7YRkUd8SRv02ukmx+zg/UO
ivpjfl8+JbAPnUS0lEA+XGdec6QNAVRV6Vp0wafoyt63qz2flwJpR/4xNS+b5myhQqcZRhl4JV9K
MtlSCRLd8smne/ZK2fi8x42HMDkKOWBXpfC39/+Rh9GJHEWxFv63hUfT+wEamZddedJPIpSuXPue
Ys6m/izTerj6JL+8F37YW3g0KlTBTKOryGPhvXkgVTe+h0zbBmF7/Zpy7M3f7IL+PQz8McJl13BU
I9ghjVh0OgTjh99CtVibRPHRr4/2n4NatjhOOdnYWJhoPecuubUfnIP9IH8Qk4melDvXm+nO2OeR
K3vtfo0Y+GJIcTa+hRdDCWpSZxnjRhejZIJYTj90K4HRX+zTHyMUy3q2T/NiUPNGjLDZzrv+GD0i
tZgigP69wVdHe2VCdQGc/2Yk3b79h2OEoZ+WQCGstOQVDf1h7jpxURhIlGrJu975W200fwQVZwYW
YYzhdPI0vByDofR89WY2Jk/K1nqHLrrlMyuL0CUKYysuRHwZX+fX0l16b+yQ78Md6tSnNpBh0u+7
qnNwcX+cGV2ccMN3aFIRQ/Pn5L1kmNdqbqxd5Bcd7pmNxanOW2CvEZSsGwOMGuLg3xHq9aG6PQjm
ZvRK81u2h0H5475e3f8XD98P28uOcEroGWuHbX0vCBb6w7BrjvV+7ZHzcmm8OuRndhbBipYazZjV
2CEJtjHAgRo9ousDnHTKOy0at6Y+73RqRk681twsVugty4sTnoUpyEixbbgkvhp34df8a/wVMuWd
fvwyMLlU3REWfWz361HLyuZZZpbMaNYJWzBdQ1hpXlfyyrm7+PfRIKN5G9ZgXVRdzv1KGBY9OByR
ydF71B8/DvqKgYsPFFgoEISS4fhTtYXnArBoKZEjJu+m+s5VLyiCXeu9tjdO9BWtsoVdGhDNziIN
5MiAahcnQZ0mrbCEuTaY0Ye+M43Pb0dTKwaWKYbcVCGNFo9tXY1PKeAVqkJr99lFGyrd2UIAg0bp
hTe0G7usEAQnn3hd3Krbl2fOFhaua3+Tb2sY/FblCi5tcZJ5giNAcLQ4i1XSjTaooXwTNyi5mgqm
Qj107e/RbYKELGxr0aHGa+4cF40rpGthPRvRMtvAEuYlT/MHdZPt1jNal9z1+UeJaTq79NSwUJJC
fFRXg4rK6PJCBbeEZO7tFb1U83IUGzVKAG/W61KQas+V1IpXpbFBiulZqQ/6abwOBRnvljNXbMbv
83f66G6FBIdL06v79gdc8qBg6ihWmihxvFL4ifpGQv5MbKk975IbwaqnbPWrterPpUuCU2HIBnIU
DiI/P0+nhNBY7YjEhGKqhwDAwKxYbiZXNPHu3x7Qpf0LJ5NDRReFKnX54Ej8NJdpK0bvSvGfeyd4
SpL8+LaJS4M5M7F8YrS95o+aeGLIQmo6Vu5LU3ZtDd1denTeNrWkt3yJYM9tLSYuGHIIYEv2ISxZ
n1XOxpjfFPto33jj1kD1of2gfU5v4bDewzOZ/LZi/fJITUjWoS9Gb2oRtIRV2av6/HI0aWz43nsc
SRIgZBX9d0I9QHOHd+sF2EtnDwJ/FRCppUF/vnAIwRBFUOGKqpb/UQ+etEnaVP0KcPviNjmzsTjf
zSRpGdpQ2OiKT4NsX8PRurJ2l47W+TAW91tL1kPLTSbPStpq2NhOCG9mNMsf0zIlZg5jmf+v7bZF
24RAUZpx5foDWroMHigHgUQAhQBEAd35RS8BXAszGiUSnnXQk3k/mlMwo1FSxiqqjFowE5jNcyOd
NMOejobf981HmIEViI0zmuk2c1fXgNsdyZE/J4OaHDOrD9ERsOpyciUn6Em9IeQGlmWjm51z10ay
E7tyIc3pbnIG9VMWhB29G0WpJM7eSEOQqa6EPi2KVw1hfay7RdhRbQdEFAX57DlBomqjh/5co5de
LEsoDXgyxShY4vqjEZbFIG/j2bamG5UzVzVI/MVzK++cesiVahcOyTxAwlnPowJtQ9Pa8Sh61vMS
oWtCNxM+J0nVBhq7ZmfiH62ix7y6Z2W2asUVfhKChkBWcxToGr2bngewUBGkNa1ug4EaEMa0otPQ
N0VzNVfzKMPam5k+kR+oEUmwcca10szoW1tFH2yCMKLtb+PbkxNPm071Qx76kC8XrAK4p9GHbF4D
YDptbDVXK8L0OEHhb5iQU+VSmJJD0Kty/qg0UqHOXqYas3plllpp31m8J7rf6qSOzO0IWxU1Hvq4
TdgW43myfvOTuQIWN2Zp95hNUWJ0LlSmNK2Ydjlnu24Qb8VOKmyMUraIO0YAiLj9tQogGzyCb1NB
PYzAe+tPZQfpCEiMsrqzy0ABfZmGANN0E8o+N+J57WyUIsucLRuqqj9qYW+Wj7FlRvFXWtINZaOV
Zh57VYR/gVijTYvtFGTVdyeda/V7pme5/qns+779NAwmGKgUJfPWneXOgUmyseXhvRyag4lUolkY
D4BRK/26scGB3jTFGPO+Ls15SsCXjlFLQ99g5eZXMN9jCE5t9I3DNMhl9QEtWatPN0ogZy0Mh2ih
gi2kCelzEQzW99aRJIQyxk7OrvMimqfbWNOl8TZIDPTH7UByqns6Lcfp1A5+o5tukZeJdeSA2PkM
q4YRjNqmt/Uq3WnKnJm3ltRL/sNkaNOQu5kU19MpyYs8BX0H0It2ZUOWLOCRTqk2ZAfAffc7SYtn
4zct1gd6WiOffratE1dt/6RD56Y+Zb4lFw+VZHfFPhgUbZ/DAJ+4TJOpcI5n399GbQ1mckcVJlFv
q1K1Ayjo/Djy1Ey3y2clYUfeFFUYPWnd5NwPNmR49mzmyd7vBl4atIBzXd4W1hiMp3qo50PVmJLt
TWOJCO/WQYEWlXnNrJp8AlId+yUEpxVK2zAvOzE4B93Jsl2UmZHpovo4K64ed5Z9aCdFD0DnauwV
NbbkYKfbU9aisWM4YwcjfjYB4dwMaQg0F1VPs/5k5kMEOC6BzyYjVEA3InyIa12RvslSVcTdJuzS
5NfCiLP2SqlwTF9aZ4z9XyfEIoP4KKnRUDqgJPtGbvbKgLtKHro55aH/MPhWagzXeqZLdfluclqh
EInPsMHyzvUQyd2D40gtkKfSUMNG3UKMaVX6U0vHgzEfWwjx66euLHRpelcVI/3IfaTht8xKRevz
jqQTjTP7OQ2mmA7CfBonktuzXnxNMs2ygZyrRZjkNHLqMrK1sj6bzVOnW61y46eOygWrTjZnfO/n
jly3BxK6tf5ubkpJQq8iSHoLzFdvRtDo3FVRrPr+TZhXGdk1JtAKu5VrTFm7jhcvgtQwwqp/yXB9
8UNBxLyvP4LGoqAp35G726Zb/3EtcbdmcxF4yPa/rme6EogZtyH/0NbaOy++D9FRRUQGAQz05hdW
QpBdpiQysDXIASBYomDbu9rJV9G+iMhNl97bAdXFqOPM4CIfo8H8hDwZIUFK25yVf3P8D28buFjX
OB/S4g2KvGufZ4WIF0/lMXST7QjVfPshZkDIuK5sjVfDIb6gLxhnyhteprPl56g+7GrwTolDIBwP
rlkdpihbeR+9Ho8wAdpEh/1L1BgXQVQ3kd4JTEssEUgCCwbU8io62pvpGt+wCv17jRtYmFvsddsu
jQyRI5HrHLYzuhIItGyzfe8aodvanlCvy7+tFqNevYAXVhf7MLWaRk0arObXw4coB+Tval7ykD20
v7Wb6FhW7raN3AY/kzDotbfZ62MgzJsqYERaT9AwXsTbCO9I5VDbYo7z6+Cx54TT8XmQn+dttVsP
71ftLbaNPCmkrdF93gyhG/C8H25EHtQXUNb8kXfuaqnllTd5GSCqckLt4XWt0TStjGiN+U2c8pp7
AQ4w27PnlXj74mkAuUbQQEnzValLgnMlyHNOQ4nQPDQ23F0PK6f74kb5YWL58swgXIlnceCq79P3
VLqR562cef1RIdnaeLoGN5Nn5PtaOwkP9g9Sgi8T+ecQlyWrutBoG4mw37VQcNanIVx5cV6aQ8My
yYfQPybLL1CXs7TLMNNBVEa8WAYjvDUhuvb7tUS8euFRdG5i4YP7KdBaJ8aE86486tv54F+DRNrG
B2gLdqvJrbUBLfyxQndO0gVYExiJ2T4Et+O9uW+fnGc5AfpL72GwtdzkenT9jd9uw8d4divoYKgX
rYorX3SmZ0NfvgdJs2WWGoqPuQvv5yNa7FfiAle4wqPd2hX+KnfAXjk3tshcKLwakWfHWB9Fx9r/
LYm/avDjje3KsXsNf1oYEgt+tmf6wEjtQGhG6/vuQzBClLOrv/6OaJ529KvHtpc/Dk+f/426gHDM
P2XnhWlEiCwSaPprhPzQ+C2MtIwR7tEPQt8l3ZXgboa9/anbQbA1edaH8kHgvt52BBd31ZndxZBz
R4Uhy8euCluQPd3n3a9vG1gb2OJKMGlDKYM8iDbB+FlrPpUSJRxJcyuaQ2t1pb//JdH/1iyK0Z4t
IP1/sZkHGNP30pf+HnqB4lHqN7rhCXklazMeTM8GVzR4vJ4riCuJzYZD/16dd2O1K9+vlXteJW7E
qpL8gY0UpvJXMUdTiUedmN2wMT/K1TV0nLt0vlZlxbMCkiORvG//PgD6xSjhlI1dxV4WDxx6gVSj
w2hl1ke7k29JZNabt1f19bahgmpAoKigvwv/+iKY0ltekEMCrUNhhrejPB3q6PltCxfu9p9NLAKo
wIqiBmIdUT6gV6XsCZ/gKvKU02BshQ7veqZ+bVCL4KmDq9604I/ZBNCqwosXyNZDOs7ybmVkF+2Y
wJWEKg3qY4sjobcQ3SqpoIaddnFzdIqN6BzPXAeiYckkVhJ0zWsYjUuRi4U6LZchZNFUSH4+GlXb
RG3Y4dukstwUNR0aWu5N/m8rYxPfvjyB52YWqxZJsehLx4wFE18Gi3J32+1h5dnFaGRnu2IXrb4d
Ll5GsAjBNiHrFyoPmqX3PbhOcTN22/ArecVTu6HP78OMlPHaS+ViYH9ubeFjYrlXC0vGWrNVp03d
IxYnSkpQ5MIAcByeiJb2q50Al7zoudHl6iXOWJgNRluvvvbTjfPbSGxtXRU3tjeepmhTy2AH02/1
zT+K6c9NL1bU4WEGruFlvFB7q9uKkH48EVsc603mrTMcXPKZgtyAPjrlQoFHg5MgSh3skSE7Ztue
V2dyvw6aeg16x02e21nefB38eZWNHR6ce+vZ0bckIbkxaGfyRw948Mxl0W9LZOQf/ec531uVa33Q
n4v7/BSsip29XmCT5Dr9ceJ9qlgv7IBnN5c09khH6vgeOXimG3Zjjto2S+aHXD2W/uHtQ3rJ/5i2
gTA2NNgIHS/8nOGkLVwWws+RqDrEZZJtQtPvVyKLiw783MwiPNZpnAoKAzOwQWSf5W1ypVw5W1oZ
qAdsMw//vf/PxrWIkPUYvVXmlzlMs30EVtG0o5V7T2z2n90by/Tn1EF99bMX7SHAoCIopo6kdt6F
bkT7cXw1KsHa7K1ZWgS9dlCHWiEs+enW0KhnJ7fRIXqgfdHcFlDTI4gkCrnlKkRlwecDignc+vkY
FwdDkWTk0yMuXqExOowezc9hwWkctuqHhm70jQPywdykAlW7o/u72agf15byNT6bj6AlR2QTkEEh
dPp5oknDozytcEcad+3R+jIT0m2jk+R+cRCpN+E9fElDrQlRXTqF5Fx/V4ujVXbhZmM9IudbYrVW
4509fQrJVPfv+8odrHj39mZ9fR+LAf4wtXCrahZX2qhiSqK7icStqwQ7LX//nxlZnPS0iQer1DAS
x+9z6yYKH2fj3dsmLjkTcDEEgvRBwoEjAoIzx6Xk6KUnBiasTsl+zeOw2UVypq5BB8WfWR48C9oG
IQOACsSyGO93TphRSBGZpfJIfWC4FQ0JFnKQNVuRHqXVc3BxgX5YXGZI6kGr/UZYTHlF29K3bJ7c
qFqZvUun3GLawPqopvOqMbrMMycFE8YCJeEnxchcKR2odGSuHaw9bl+XcEU8TYQEpEimjLvwjlFu
94YJdQUdD/l9s8/2yl7al6f1MPp1ml+cXUND/hVlcPRQF7uuqydJzS1mTt7Pu/y+f5d6frxxbi3X
vpPJfM4wKNytxmUXd8iZ1cV1A89RVHG9ih1SfE5sr3mgbclJNjyehTiy3W7yfbFyk64OdTGpsVJ1
nAqMDq4KgcN39T0JyO0X/Z3zUH+e3iWeg9rk2wfuQgD60/SaC9cI9WsjUHA8Ko8EZBbk21ucldd5
6efgKzwmNAmutaxcPORnL5ZFzJsZkD8HMoeclnbIVb9Ixui+PaqLB+HMwsLzommgjJVwIxySz6Nx
tCT53jRDd0rXMp/i+nrlSc4sLRxv0zcUNWcsifZ1hfZOqD/RUHT2KQLT2vE/G9biKFBAr0JNx1hO
OBKV41arP5rRsKVvf2UCL9+YZ+Na7P86KEySKpiq9W1RufH9cDMeeurTG55eEWnB+bsQCMv30RrD
5EVPaeqKIzSIUGZahCpzXFq+mrIhI4XWg+6qlfdmv5b/vLwFfxhZRCVylPqOGmEkHVBv5Z3n9Cux
3eWDdTYO4WHOrjJzGqqiRH6Dw1xfj2DuaSLKt9aVkAAaXSs5FM5h/Z65uPOBsmkwfyi6ri3O1qSk
RAAvZ0v3N4gzSsNXs51gol25Qi+tEthYmzZWzYBOb3HCAKl0ZmqreGU5taCUV10o32CoEoDrtzf9
paVydJOsuy4Tb5sLSyP5ol6LsGRrqufndxlVjLctqJec/bmJxSGGmAkWATLQG/umPDYH7c5Id+Is
h57jBpCK3mmwkB/TdxKEVa4Qk0Nr7Wb4DamZtz9kbaiL890PlqLWFd8RQRq+kQYTgjv6bt42cnnl
fszn4mQPQWEV6HOT0ANBao6HMZmRO/z78HtOrsNrUKNyh87SEuMsz102KaCGNu3zvAtdELsH0cWE
CM22OJ5EP1vgGSvzd9FrnRsVE3x25jIwKLkPImNDKWhyeXdf190m3WV7nbe3U7nFkzC8nsa5vHA/
BrvYo4rUofcRYjcEYT305ILLlXtaLP3ynjkf2WKLdpLWoSRAb1I8a9ZehfwJWRxteDIhvpHNXrkq
YlWxdm9vldf9gYtFXGxIRSunUosZF6IqoijlH515Q9H5lG/zvbQWU17yXedjXOzMrqKdBgweY4y4
Tq1nCYWge9EtXH+UPgA5nlSvvo03kWfcr4xTvTS7vFXhMtLA7S2T3GUf9H0WMrv6w+jpgJzn36I9
oCw3+ySv3uIXDyAUAIJwFKqKZeOQmsZNgjgBb3FLuYL0vd7og3Kd6xAIrQzrol87s7TYNGCFQqUN
sWTfyO7sGTTfCxnkehseIig/1i7VizkayKeAizOJQDsXV3ekNFAW1iwgxJIw3rbX0wfRSxTtjQfV
Opiq9w86icQOPTMpVvbsxNs9IMdJmKQCHW/ysH1Is37FrVzMYZwbWVzlUtcgDCT8snySuj1shM3n
mum76b3yCajA1vf0jS+hw3KMpivEff6NPObq3C5cmxK2fZOJgYbH5gNSaZtg67hgMD7TvwfZ1Opa
XnRpZxO7cGnhjABy/fta0lOkcucxUMGVkX4u5t0/L5nQ+2KDLwMSQc/Fz4tpgUKC4Y79KiFX1Ci3
pv309om4OKgzA4sDUTb2OKgiI8OlBYHfhMx5FawJVK0ZWTjNIDSRqkowAvdFsUVqF11dpfj29kgu
uWYoiRUVAl9YVgDn/jxX+pwYUy2sJKE+f+2r+N6eew9EbHE1DvZ845dFi6yOue+n/hiacvLblHTN
duUrxIosrqWfvkLMxdnxU5rUSTrxFfp+Igmbuup3XiYvB2Li4ZDtYoFMWm9cv2xXB9/lmDSoLMl+
lALKwaDkNHSnyc0+w2Y03Q600m6tW+g7n+sI+pb829rD9S8mHZ9NgG3/P/a+pDluHNv6r3TUnvVI
cI543QuOmUql5nnDkG2Z8wgSHH79dyC7yplQPtHV6y86elEh21cAgYs7nHsO+J6FBL2IM0SfBcxq
Yftq76Jtj2AQAzgcf7VatDzhvdG6BUufiiwVYDPhHNmQbxgAcvuRWvb9BlpVRSC5QGAErA4R3v8G
WcyaTeEJZhAcqDUeZnCcWQywITSEoA/N3NEj72x+8matlXiq6nG0TmFT664Cckl6t2lfAhePKo83
bVpEbNNDZ3nc1az3hdasinWPNp/1quNWoRN93V5YuScBaOP/WKsuX7Jw3kTutJI2/R9mIXULeAau
r9ithdIIqVQIXjj59wY8Ve1FucnPpo3tGrek88Zt5kuevlI2WDUq3NJeJ7VKuNFsq361v4Lz00CX
0fSl/fQdkwjSGV/s2mU54QaJjEIuxshUXBYxjweFKIiOuVFw84e27fc0XglP1ywIb/9IW6OIIszK
tFa10asrRY68z/3biYj0aA2Ck82yOi90nsRIGBRgyQWUFfzZ3lTKCtTk9Bc62CzhC+mz0oKCAIY4
EUd+kz23ZxmwJS3QJQom9EFR/hvMMSf3D6ALPLk6H8jhTvbAeWfRnAFvhitg36L0B66uC7TU3Dz2
9VDFpdMoPLe6Emqv2RReYEPN4D9T2FRLoM8T3aXS3eff7ATuCiSnIIHXTGJpKFEI/kQqtVllfDQt
20KdEzQqGmLQ+CzfNz4mM6/iZytAV32/GjGdOiy40IYt86G0D4WreBijIltGnnkqKpLPeDeG9C29
B5X9RXvXXpJzFkL/a+UJPrWhBNSEKio+MCrm2VA1Ap/vexzQAjFHFUzPrBzOUxaALlFAdcUpjt4j
04NjUheUxnaDgStjic6LRtuQeU2g7FR0S0xg3TEUhqFTSBEcH0UVlPfpkAIJWz6kyMB8GnLiz+RC
Ju/+f72tcHJRvwyKHUFkthh74wZZ9EWFTp2S/Te7hgE321J0FMlExKiVgCJ9qGAgK0p30XKHkmnF
//0fu/bLhvhaSwaD24CN+QzjXCUeETcBeKT3owHTstBc9NYAfqfiLsxg26oGjQxiihG6jSEBsOzC
IqDLrjzd6ezeMl5XLvCaEcFHSD30ZXK+deYAMT0fz5VmOMP1ssNQkWfOTmE9JTuARYLV+tHJU3Gw
PCHkQiirVSUHvNPvSoCaLZK9gDmNX3PIZHOx7JPrtWfypOs/3FLhIw4zGSWr4zZ9TOHFmxH6tZWj
PlpbTFK9xqOjfenAmbk+336i6MHn6f/+lsKdo0pdGZDl5kWP9pVeAFyfOVBhTVAUr8Dzk2LmyAFy
e3GGywTydw60pa+nK/Nqrde28rltoQOlZImMdht+j2K6NSDGNl3N/00RGWvVVPRGMU6uiNmS1Fht
30vwYVA1dyuUsoZV93/67PwywX9+4CYVrbCKJubbGUpFkEA74r1+bN0WNKguVD+/jVzyT6eFwelw
uCy+tQc2QVVRt3MCm31Nvs39uGWQh//8Np7+Or+WJVzGJCLSGJvYOYhObJKO3mES7SUjpf+5mVPt
kqOlCFevsTJpWPj2zdB9AI+Jo4NFJJg2Jn+0WVhfAcZ4tnb5BAHjd3TKkVXh8klo0JRAUQOwDPEQ
h3n9drpD2gMVEQ3Dr62rnCsOf4nmpw5DJ3YIxgPV8pb79RLy6gYI17GzK3DiRPhV1FuGTICEnBrU
dmlQvJrNO83Cbxjl6xPzd9MGhRFiQPB9i+mIlJtaOc1o4xsvwKgijWZ3+hO4akPe7XbV62UER7T6
gMHWS0zybz//5ieP1oFx4cbkZbIoBQYqHA1CL4Mau/aU+3q51t45ZcYCUNXiPPpAWwlBfCFbg1XK
OFng9XMN7Vom31JjzYjw+TjmQgGCGdwk6LmhICEG08RemgLDqDryyWbbXkCnCNwg3U7DCId8Z+3W
Ixjh9f9oUbiZTRdlXRMbMmrl1nVMnXSzoMUC+gPoOHocEbf2+AukINwigfe0ULlGIwqIcKG+y5oO
cpEjaIpHF0NvKPFWiQdloNjyIJQIb9c7BqDobnSXbucgvULyDixNE67d2hMrP/49hMSvpoNdpLIO
nr5XM7psQCiceba/nC1gfwD1PsCV3j85qXzh/J0EXw+BxhcBpvLYz8q067N6MS1wfanOIqVuJ0HH
Wl0DjAnY43c7imKBdgj/B8WEeFS72OimWh4wxB6qgQJpWtd41v3RQ9cKMnYBJMs/X5dAIPVuEMwJ
YJACaggd1neaj8MHhNZRL2tVA4P9Vt0lHnPKrRFkZ6vVrONb+MMSsgfAeFRQKn14gZdysIxEpuDX
+zoi2UQty8NHc7MyLM/taz7kDvxhci/Law/LcZjz0bDgZeZMg96PXEAjFQ5+2vUYSus36rUq72Xc
kuofzsD8sIcnA+obQL3qNheSO3yT86WBmtcEe8NIXDPb91juylc7tSQuUme+y4N8yJaoWcuZmkfN
T9AJRFr8PIxDTqcrf1n7ckL3431BPMogGMDEocQA4fGCNIX0aPXLDbof2bc4doAVByWlfVGYTgHv
ljwo38G0wQeTTW8B11q/Sin+8cIDZ4Y3SuOAZs4AJbyNZt7mAB8OEjD5DCTqfMBh2qThwKUhwuRs
DWfz0ZkbBOZwUgGqxJuh8sN8cC26CuQAKoWjs/ZW+BcDJZfiQ4COY7pONsUP4a93GHsMg7gUNhcA
5CPLgsGlb4sOYuoIO1jvKGArifL9yqHhn+nYhIqSCDB7+IocGSI8g+j7W1B9gsY6WEU8uSaQuNNB
e9DLtpeouBtlW7ZOIslu1E9hNmkrh/bj42FAqUYj4O4iKhRjRGhnrxZssue2RZ6DCZzFqyDYioS1
dfN7+T71zRvjdnGhvlQ56W3kswnUJe6aHxcPEsY6wCiKX8TCQ43sVRfivRjyYMxQddTrn5SvHQYC
yhApj3kv7aWwABBfXqtskOMIi486HFsUjq4OHUTZqNICb2Z03SUgfZc7x/6a3wDuzTwl8dIFxKr6
rnUlt3iUt/kW0zRpEoKDvs833Q17RQF8FY4q8DfxXwufwLDwP95Agorl8QlPwHlDMpphWMifPHwR
j+EVxUDbFnJvb5oHmGOHKw0RxSujdFbfOf6vH5xF/oriRoOLDlhsTq0mHPeZFZOh9RWO4ANw4IBi
x6H8xGuO60EL399DUxj8AAoFNGa4WCbI9gRTZUbRx2w1qKqBipFC3GUMtGB9Q7lX/8yM4PX1smwl
nalIDxor8msdrTDIZALEaWvbruhXNe3FHRSXJaRLUwVBvCrDsSpSh+76YPZR/oFfDqvbeEDCojnt
eZIidC82eOT27aO0Xf2Kx80iNN2ErRUuE5QAc8mEnhzOEMpPZgBxTGALZrhJ3rP5jYrFyUVD3AMN
OLAzIpo4PrQqpAcH+Gyg9T0Tc96AL52VAFwWiltQN95Xm/huuQA8BVrMHhpVkKNSnbZ31mSShJLN
z4Uf/B5CSFHpUGPMECJj4UoAFxZGuNxetdMh1NoGqtuHtpevgcOEcdSPVoWT3OTdBEEFAkTuZvje
b9mt/aSd6V/B74KOq3nDHiFa6cfPExJm7bbdZhuAlOMnQAP8lZdEeKx+fHckUooJ9U1cX+G7TzHi
4aXHWYcAqzcWGxWPce5C0BCsqtYTu8696CL98rnR06uHMJWhqBCV+aBNlRZdjkf0fc+tUMP4pn0x
BIu3bAHWeefeGD0e++cBj+jo2eDLXueuVwxEd44zj4kqlKhR49cNsDYcH0GtrGe9JRbkeAcF9fYq
rS/rWgo1k12pap2dDcUMpnat//r58vm3FdwLzIJ3Dp5bRbNf2PIFvF2Qb8JV0xso7bGaaTvoIbaB
Fqns9nNTYhLCP++RLeHFSjTaMRQjuMdMvmkgakFax4mAf4+r5fSG/r2yd664g1Cr1+05MnO8yNCk
pRAs1Cvma+bLgpJrq1lOZtOVgtaHGEBYnyY8fTTGvCxDpIL1ZQZoPooAOg1+Trdp5Mgehweu1gaF
gP19S7nmHgYRETiqhnhq+pSCvQWLROIMWgxQKZVu70xQmRku502yssITbxHG8X5ZE9zkPDAtShgW
WNWWm0YqornsbISuVGGtQPZOHctDS4IjBN8VafMB6yKVtANy78k0UC8mo7HWNufPmXj+Dw0Jvk+C
PrPNOhhSwGU+vlZewgVEAL5Y4O0an4FzkqOu1nbyQ5jEz8qhXeFZZxCRaaoIdqmfRZecy5lXOUbF
i4uARf7iKnD25hasI0PnXJN1aowTvvboFxDe+SFD0w+8LvzJS+4UDKNgYuI69hsUluZgPreAsPHX
Mr6THuBw1YK3MVNK2xEaTziuk2eCyBbAz/lywXFdpt+YByFrB1bwOGmegscrhsdJLTeX/O6pGVwF
6sCLs9zlF3bhWqCwqALekxiwaq+zXR29iWVP5iB5nTD++Rvd8ZUjJ5IaR7k+1VGLTeg9/sin/jgC
X9RvNPD7orm2MbeqU7nJfjX55Nfzk7NuCv4p13LMpi24vqO7BOUF98A0aM8nn1dI1smy1r62KTgn
a4mlJgVGxOnJ5C86sLfNtkvDSnnUzQdV7d1JU0OjkHyJ3kPkfPP5c3NymzGBB7UHYMU/4MQjNQOT
Xwbr8nJJoje9hS5yBNxDprtloTifGzt1mzT0mTHyRKDAJRYwo5lOrSEtxMmklyoFVXq1Vps55RGR
b0DyDs0FsOQKRxm/Piu1GGEK+L+vq4xdjjV9XNLs4fOFnMhqQDoG36SC0gk+SrihqTZAtkVDCJbm
3xfybapsR6WYIR6/55HyUnfRA/Z6zQmfuqYoHwCiDc0UXsU7jn0GqqQ66FH5wUwv4srrhjP54UcZ
DzRBqmtKfnkHCtF1XNqp76ajZGC9o4oBvju2rI1xv9jgP3XMrgVnZO71zFipj6yZ4D8/iEPYUBZ6
mSO6NvLiVVLIDVTPV07fydfkcBnCBmIcKV9M830DoxKpQ5ptS+T4KEMkAVAi9i1ItYG102ef58K8
nvb5qTkZ+hz+AsJzZvWpVvQKfgEtXNBYB8kU2Ms9UjvRU+xyvMBab/fU7T40KDxfhZKkM6H4cIBC
WKiYKxdUl/YaXbagCA2LevXBPuU8Dw0KF4N16gjxaxhkT6iz5A9c1Ijr61ndRnFrNEXW9vTk46Ur
kC9SMF3OC3nHB2cYyAiGTxwcDt0aWgxQyi9T7xftZUfBpXlOAKlCmUnzyq2C2pqvsC+4KGm/Yajz
UAhhgpQNQyn/5d4f/GLCpbFpQrIR7MtOt9CwTgFymfTCl612z0xyr09rFP0nv/WBPeEG2UsJ7mAF
rg+U8uFEoQRQFhE6QvDolQKlw4J++/w4828pPpTwRODHxAwawhHB145tXmRtjW/d581tbNTnSYKS
Up+RzaibYTGByMSuB/9zo6cc/A/laXSDdNBXH39uFuWDxmr0gZOEpcE8gKvBiuerSOu+/DeGwEmP
nFcmqA8fG0riKgPef0QUP6jXsVJvbZOFU8W2n5s56dStX2YEl5DSBRS2C9Yzk+tyRuo8dk4CKuSp
vPnc0KmN45BXHYVX3t0S2giZ3mTSrMNQGUPzS9srYD1ultWOFj9l4qE4NCNET0beS6ydYIZfR8VD
efklyV0Lek4cSFkHwzpx5JpJwQOYY5Yr6cxXRitPk6P7fpRXZ3lOfafDdQm3uenRpWfgp+SZyJ3m
dpcLMmZIOXE4uOpnsQuGF2RAaw5cbIW8p66Y70SlBx3Cj3N83VJ1KdjLud0o7K+0t8IAKAo0Nnij
RtmTCTQGV42eXOyBUcGVYHa7BRnju1ElACtzGQcduQCLdurzL0nAfI20YJvN0OhezX5O+bHDFQsX
b8YYKrjYYZyPdDdX84Vc7IqvXP5PD8sr5XVC2f6+viXoc4X/xRU5WLZwF6WoH6kGHg+nrouNkmRe
TWkIsv6VWcKT5/XAjPAoGxnqxn2FoxTrYJ3SpEDX1gLt1WMjvMN9xFpparGJo1u/9oPLa+/lvtkp
oeFkIJOEFuYat9RJB3OwLMEzUwOtrG6GyaSL94QueHUA2KvXqr8nzyZBgA+fzOdAhN0D4b1iTgxm
qnJ4oZbu6GN1CwIqh9mz+/l5OPmhDkwJmzgaeVqkmFhyslEKJMCibPKTGeh/jhSi6X/+F//9tW7m
Lo2TXvjP/+zTr11N6+/9//K/9vcfO/5L/7ls3qrbvnt76/evjfgnj/4i/v2f9r3X/vXoP/yqT/v5
enjr5ps3OhT9uxFoWfM/+bs//Nfb+79yNzdv//7jaz1UPf/X4rSu/vj5o+23f/+BwOBgt/m///OH
F68l/t55+uWtS18//I23V9r/+w/J/BMFObTGTPRi+evIK67j2/uPFOVPaMqikaqgEw0sIR8nh4xC
n/z7D+tPdJlQj4E+iIUBfEAr/vgXrQf+I+1PlG1tGTK+NorXFgbz/1r61Y/n68dXOS3rbRjHR8MC
3R+gf8QAtxKiEEA3BCelDba6QAfIZZFWsSC10sFwy9ScN7aUAUwRQf0P7QAiD7XTUlXe5aqRP7CC
WKFRG1D5zCfzu1UV7V1USzSMesK+xZQ0NzaCxvt4xjiZukTKpqjqpPUbMI1to2GRQX45GeMWk5/q
Jqus8mFKCe52r8jXrBims2lJy02spvoFsywWquYsX42xBQrlTqYXs1yoW2le6u+0y9Sv4Invn2k5
KdcEDIPUKS2zZG4GMsi93S7ZbQMtVIQhoB0C3fXY3oydNHvyxMijLVXL22zYyzYF9X4gQQrWT4gE
OcO6hVBRMZEBQagU7ZtBj4I+Be8wAGC116Oe/yQNir0lkPU4R6JgA/LajNHlQNQF5Z1oQNdAVkaP
GkkapEnczpCALVXiWmOebetRgiJKK5MAgh+Q67QG8tANGhTVMSS9taoKVSqFRtdmPOVnuAiVu5Cp
fh1Me7ktymbes6yWd+lkyVdIw7JdGimDp/cjtKOysY59DVIOfm91CJD6Sh4vsc3dXdab6jcjG1Po
6LBcBut8gQayykx3Nqzl2qwKcsbyBsVrqaFJ4k0knnxM/rZBbtXpl6Kzxo2VaybEUEpoIo4a6XfM
NicUu6cR9Lp9Hnl1Gxsh6jCdR4xMuuwsSrdlmde+JUvNvjAJ20+WIl3nsykHac6We8sym428jJqy
Q5SabS0tnW8tu8U5kSWoZBQytCSkmT7OgwkMcyVhMraPVCgYzoa2RUW132STNN4uY9XvNKbbAYni
frPEBWpcdaKiFVyq3U2Sa+PXRGn6jbKklav1S4HEuCcD/lSbNs8SFELcaWwwraJ16QXLFHkHZuPu
scwL6bzPenYVxXOyy+qefFVpJ8GH5ikeVa2J/TGz9D0jBiBIBL+eFWfRlzlVLGAhlKIB+bIxp+ep
2ZYgaIPwy3ez0xC5ZmN0PiQyeKImSt2ioZlPMDd3nid2f4ZQHgmgFYFHZ0qnakcwSxfSZlQDKEXI
t5XdYS4kKehDTzsMLtXlMg5uK/GKhqFLN7Ssm8TraJfcKEiY96rUsq/dnJNbSqclLJFLh4BySi9c
j1J1GnupH5tGTu+Tii1+bSnDVm10stfzWLmA9EWybaOiPLcUVoXxkilhPqXJ/WBO8p7Ys7rPTFoG
vbQwRymSxZ8k9dYw5irM09bYQodIhQayFTnFEJsOtZMpJDWkROBXarIdgSfzajUv/Ha5aRpKd/KU
oCDaasNlbXbQ953MaM9spfdNuasQx0A0ZzLaKLAkLfZrm3ag0oVACvxlBxxY2YRTNqsQr6rzB8Mu
2VkLBZCvtG2ZP6vDiJHy1vIkQJVcuy67O07X7o+ppV+rOZB4Gpk1z6hMZICVrkZbKM00btfbip8m
FgYKJaU7p0rUoEPflWXmSskwubnZz9sSyBhcGJS26zKTQrhd6llZVTR+ZkBuWs/1fGsa+hiDt8uq
ryh4LcD4n5ZVkKcTpgcVgKJ1yMdgUKBjwze1wpaYTR+5YJghkBLCuEzjjRJJZCcaZfs8Lbv6KZ1t
EM3by2zvhqJsA71UtG2TQELEqQql1nyzTorEL2y9i6GmONffEgkSL1seLeyHqG3ResB9vegyMt0z
pTFtR8oMGtKqb29zfUnOc6Zn2kaHcoBD6ppuysGAQJZdg8pXT/PxYlTREaprPTrD28A0X6oasgeo
dNiAcqUJMaNVuFVX9cA8duSy6eblTl9K8HiM5riJMmbfR2ZUbVobZ9QZR0nbFYUaeSMZ0ytlSqDI
MRmDR007cmjUAPYzFrojK2X1OFsxqV2tIMNGHljvLUmDJg4kxb2578rHTF4uSELi+75VlY2G1Mod
UEVwoZ5cXM06akdLNUPhacxH32pZuiWjgoMu29UjZOYrGphyk6GARjJIvS9WlWiOROv5vF+g9mkC
yXargDXAt8Y5D+JptCGORE0/NiVyo+klhtz7odkYhhRdGqxpvSwd1XOrLyS3LlrprYrlRXYbk7qK
hZ4/UrZApcaAb9mVmm9EdXdfDdLwjBpsfJ+m0FBKCwo9JhPz9EUwqrRKg3g2o6empQBdWmn7gptV
+H25LNdDOXYD9JTScfRaNuQQp7KnbTWOAwtsMEUoZ1bS598WvGEpZOaNpEK1SYW6PdhWkJKlGaCp
Y2TFBWi1kuaq75p6AwYZ43vBtPq+y6scn3QydmYUNR463OPkLJrUBKAtsSjUpCYIwDZte9O3Zf4c
Q5wGTTZAX13MEC7uONVlgSg3jXV+0pvHERI4YTtl8peI2HWQlOp4lkWtFTslMXwo/uhBng9L0GhF
h44nUZtLvNLytSEZQKSkXX9OFpVdlYsMODbEXPTLtC6Wl6Yp7TCrev0xgxITqlZD92zVxXgmN53h
koglkdsulZ66Ujuq25qqs6NOVgX0WjPWXhQXyA91yck0xc1aslHtZTkDS2n6rclr9mi1RZ95TZNq
UEaKyvS5LFg/OIMMHkxtiqObzo7slxQS5F6eDe2NLMNbsGQhLibYcNMLSX6zWUU2UUG0Z0aUyCPM
Mq4lZYbeUabl6TlwE5M3Nprpk1RS/WVRy/MRmn8hUC3dVk3MEYdsHK4H2kNUUqMTJsgXZhiOFWvN
xaiZ4IqSxqW+a1hnyo7NgI1npdHu2NIN18pQTLt6QcvM61KWxk5rR/OXxZj0G2rS+i4yWggcQXeJ
YCDe6MYwtZdYDZE7JK99bw3D16GuB4QDCBoobpWOMcU66aELYdo9YNxRG4OuFqO9Tjvk/fMsG6Vn
qdnsw+03j/OkR9u6nZhvKCVmNepcceRIV7/3tdUMVz14Zy9qlYEWjCKMfFaxmNKZItzktKXJpWzB
CyTdbDmIbSvghNIUvkEykOgErZ5b0JxqpIcuZ4DmlfHMHJoUWYVKg4zqQ2Eqj7RTy5uJQccMsWgD
kFxWZe5AZsnrIglKz02Ltj7II3EhCwb/SKw5gIgUwsmkRmmr75Tyqe/S6ImSAjXXpis8Uyn18x5o
rUs90ZDLwTPuaWbHgSzVY6jCDXnDYsTb2ZSyyuEI+TMVxExvS1JGjyaU5raRNkI1bwYT7xuxm9j2
7Wo0c9SA4/gxrRL9G7C1BNswLuwGkcTQ7UvTiNLnCu2vuHcARqDNtjbzZsLzI00Q+GmTet+SNNkC
tzmdy4U2npu43RcsrkZXnqf71s70B5XBAQYQKtN7t9PAcIfLAg95JSNJLeDnbS5pp4LoKX+oiybb
d30JKuIyz6KtgV7A5EpmzOJzmifmC8YVzacx0if5rGdJXN/khQrlrRSztFCBt2eiBotVIIBC3hND
UzsBsPqhaZJ5P9XpNITWDBUTFwECuZwRey9upkux5ihaNZIg0jOwzLJuss4XcKIGBbpVIEUj+bAj
aMKNbhnJWuSiPcG8KmKVDxyFlnvZzFBJK2pGwswsIwTIVpq/GhbrGDg1MBxal3Sx4N5xnR1AYVo+
U8zGZ3MaM+aQIdOy2ImSume7eOyCTur6Bjp60AfbQAIijt3RquNHySrbK6U0gNm2IAKmP7Yp5LPO
Ory3e4QfVNoWctKZEMODWJgh9SABK+mgwd1o/H1X1dav1dbyaYSHwIHyX9c45TjlK2ALAYiNnA+M
QZzhHWMswAmDDPO4ImzNydzUnerm70B24nLI5rLpvljn5KnYjFfD4KK3Alb0+ct1dLNWlDsur/yw
DjlYLohsAkMr9uB0PCFJo+ousS46400p3pb5+SAB/5nl/qsayis0G3qKlPiodPtuAbMIXEaGI5w+
MAYsEikQa4HhYor9FB8jpisGhP7XuwUNpUxoTmINAOYKRdQo7xpVSYET2XZbPmHPnCEwQzBpcLpz
dw0g+XE9KA9h0gE9WtDWEbHbnNhThBcKoX2/14ZtLK2J9B73P/hqTLDWQdsNqGqwLHwAMhmZFfVL
5aVV62vqGSP3cRQ20z5CZK0na7yMCq+c/6qs/zCHuiiOACddQZXj+PilEom1rq08pNXb8oztegAh
pPB36MsFSMIHU2KvIFFm+D6Yar8jo/bSM8waZ+Ads8MawYSz1sJbNSf0DJDrzaWuVJ55O0OdE8MF
tWs1DgcK1xi7WW0ZrtoTGgZ6lVHNHtBAB7KEs42xDdnCF4dkY3urpLL8H/v42TDoC8SsBpZ2wWsM
ebeorVR58QPzkPRjcmKHswF9HddGNKc5a2VYAR3718f7ZVCoYivDmJAlBgK3cQuIziARAIzPk2w+
muaBBOGBhUW4qM7nzuPE3QZfKBpLf61TqMtW+oRKh1l58hlwQ4ilCuCFyBbaj5CKeCqu15Hlyqn7
d2hRKM/qxZxYVlR5xRaq4K2LLLrPgvQtOucLBX4n85t7NXf613n7G+pop74rxmEwL2boFtR0he/a
jpBABiLay7bTOUQxQo7+hYoCELDj+gDOR1dmgX8THBAmnwL6cIjiegarodl6vVdtiyuUGq9xRdCJ
YX75rQ/BhfaPBpv5GTq2J5wh8FYbs2q0nlK8pEhY836NBfPEcYHDBDsInjKM9KlEOC7jzBKdktlj
gQyQW+XpX6JnDfNEs4dR13a1tUM+eE8glzFThJkHi0+fiDIJJrOlGpKbPnmRzxYQjkOx2itu2eP4
rAFO4+rhzym/+UvkWzfFi7n9/H6c+gU4PAEqFQQjVKhNH7vvuMwY4ufF18IIw4XUl109KLwkkOB1
FHDgehiEUUOoDTsV6Aa+AsVcv64pj7wfyiNnxPcaMAmMPYCzBMoxx7/EiHJ1p0ZtkG3jDbRSh8lp
wfSRwjXEO7ioM83r/eymDSSoeHJZh3kD4oHkZdz942hG+EUEF8xQ7YDcahsUVg/cEoou1q7MVh8W
/iSKy8XoPA6zzT2TCBaoskLXZtoFCNldaEu7Uxc25AulDgCslxxK2J4vvg3I8Rjo012nOatY/Q9e
AuvkTgJDE3zSWheO+TDqaqn1XaCFY+uCkS0EWW/tyJzAL/xbye3/d5P+UHi48z9/tWw+dJN2b9X8
etRL4n/+Ry9JU/600S8CKpDofKKQX/0frSRV/dMGdTKnlkTmggARX+9nJ0n/U+a8WbJsw+kCA2Lg
uv7sJEnanxj85PShGBVG64cgjP3rF/sZZX/aSzo6o5wCQcUTgoFVGxJfGPAWrqRc0VyKZJo5U9M4
Clu2SNM9SIXsaRet+KDjFOKnKZBTg8Oer05sWpFMNjPKuswxBmMz1YlblNRp8jVw5JoZ4fHgZ34E
KWjmaDJCfSa5c03D1rKCgy/8cyMP0xUhH/u4HOFuRRoZJ5PbiV5AogaABJ9Nba74NHoP/rr23HqK
Nhya3rnjl1XfsrZKIfqIB2voc26999IL/oJBWhAvJd4SM1R9eUd2v8G7eOxOPi6ZO7wDlKSeZQvK
VTD6w6NVmOGGG/PqLScErlcolPg/9st7/jSGHhfuAUfTitka9NpZ3apt5qAu1AZzZcQXULjXN5JC
re2SKxhXXMjDOEJgKSposWL91P7yVi3h3VoUOIX30pZyqxuHClITFG0QsPKgJ7RtpMr9/BQdR1bv
i4SDxvUHQQXCg3d44cGOAhNa2BKIwxxJz6EYVSRXKNk9f25DSDg+GhFOamHNDTIqGAGtI1fdAhsa
dFmV75yr9jdOyYkPd7Qm4WiSCBm8asPchOm0eIeOEbTN0l3+AjKXYAKB0wVGMF8VH2We3xgnEEK7
j6sVDmneY06usmCeBfXrdE580L+hvu7U6P24mTNvFsn5fIPJiXth2cjzeWyMEWfxsDBA2zIjxswS
n/LNrujNvDcfC9VXH6dbcHVuwZ0ZVC+Ny6C89FyiLYHSrEdXTqzA5sAXDlg2XhG0y8E+gMn149up
mh1gaGgwvN9OLpecg1xBCrOzZAUsfWKLdUyTQ7aYEDxBYA88tiRFaoKbmUBJEeKboOvpPOSxSLiY
W9eX5hnmq1c5OARIEV/dsU1+kw5uSpRHRCMdbCpf5xaE8pqfYxLGBAlycVHc6NNvUCQeZ3g/TWLK
FQ8tsgXIEh2blCwQEs9DmkJk9LXNnpJMdmmfe1o8+hQrV9azWP42Hfs8LPLAIj9oB4vsFkXrGZRp
cXVIFWoPrEfYGGHEqXpFC0ZC/96rrwofUfEau8tHf3dsWfikem0MplHDcl7HmI+QoDL6TakR9Pwd
FZ14M09vKMfxg9dW/sDNCKKBIsJwGujUlk1rZmjoz07SvikatFUL9ObRxfrc4OlTw8uJPyyK7GJj
0huYMIFFMBT7OihywKmyNfeL34exZ/i/cU75RomfEPQfqPthoOUjS04VRVCT0GCR+vZlFJrBstH9
+WlxyY/hQv/zFZ46MYfmhBOjdFlf2irMsRGaM6Cwwl42FnA0D5/b+fhQgSP0YFnC+ZinCuXIEXba
FOQNUGkus5WVnPCixyaEG57ZBmM5RgaczuzmAC1YBW39+otuaRh0rRq3RGtxKB7bHlAd3XCiOPFb
m93I1CyAcsqDSKMmtOirW9VOLrSyeiho8pgWynkUqcEYr3n9tR3hN+rgrqZkAksi35E0+061m8Sy
V56Vj+/o8X7wT39gALKV2SxxL8vT5Spgm863zzDxF37+ZYVC1g83d/hphfAAunEjo9wOCsfgIDSB
DL2Y/e6qCjgJLfC2g5s8kKfGdquXdbHKE8/W8TKFcMEC3kBVuGOvzqOQl7KU8Icc4VoNZNWSEBnY
KWntjsISOPqeBjyPQ5BfNeD9WCsvnHwgD7ZUdDu1rc9x9L6lfheHeqBsSverrgMlwOUqg/Vq5Cn3
fWhQfKowEk6YiaX19VMphZ2yaaI1MpOV82gLrmYeItmKZdj46zyqoRaUwbBZOY/8vH3iQcVoSlnq
/0fadS3HrSzJL0IEvHmFG8uhd3pBiJQE7z2+frNHd0Ww2Tut1T1PJ0IRrKlGdVV1mcwFlCbnz9R/
l38BRkMEYnXsDW/NdkDVBDgxsWsBiYebZDDedJ9s0aJcUJq2fV4vEN16ip+E7viI1BGtB/ElA07L
DclwzsvGvoXqvblpDI4P5BoO5VRC0ywXecYPwGTRRvZS9D6qw7AfvARsUZYbPl8+a6bZoBAqAswA
yBl0GTSsLMEqLIgD9q8tpN/nMnFbk8Paznh/ACwBnISmDD569Kqo2JE2BYY65jPr7+yhzEAyUxVI
Y9GW8BxxgepYQR/qgOHRQnEEABXUZUhRPq5SMmBF8KIIfpMYOvk3srYAyCgvybz4mvseJ3+TMtpP
MqnLgdEBTJMmOElxTyQW15i2IiAsh5nLIMMIPJ9EUcepDIURNybUq8XCrvIf4nBz2SqYAgBgguQe
FWug330OPCVatC2wcCGgUG+WItumLc8XM0WYhOrDQgHMMigRAxm+nkLwNNXmS1W+54AZ+gcdCPg8
ClzIxL50y0ulKJoGOrTzchIkwVbNhfPgYuqA5XtDxikB/ZGKz42YRODSggiM9dolZo9aU3YuayEx
0juUbj9kUOckYmBTaQi9ctEDO0KwdcdC1/8goGQ++xhSBTAq2X6/0TmOiOoXnJOCT4KpqCxh2KvI
RQg2r3rDHfpNdwS3vOETjoTazU6YLC8AmbWLJRcLyOibVPvxoMu7y/qzjhhVEbQugdaFogIVsSWj
DNUe+btdT+ZhCnrXiiPOEZMTpC/uSgQN7mi1k2WpLRRVpW4TTIZdVrJjFRg1VJ16WjgKsSIMgWzQ
FVkHPKBCB7dMiPSpH4B6OjqSDzJr46EHsX3rpPvhOrlPrzrQpG0HZ/LMxa8roD5yPRVxD18UBgAc
hlbh8tE+/Hy7g1k0c2DBEpo5u9O8uPSMbbnRXWMjqk9/VxJiWhOGFVCcAMwdKhSUyyrVJAawJUae
9W8SuPW6attrbr2J9919uCcYv6Kr/NS3feoYpZN8m34KXFJ0aoDht0WjhgDXiU1dNIspWxrVsO9C
QJja2S76UQFbeEA4GL6ThyBv9INa9f4i6wt6xNhmw4BnCKqzg6tYGx0VC2kHSGjfcMpjEG6yLdps
Q+6Ox/qmv+cTnDCt+kNZgwqBSaoog0io8DDruauLwNZ6DE4vxzYGYKwcupev6RnO/otNYQ9XJLso
qJbQNrXURTLj1XvGhEq0XzJ2y3XXvJ4jL+xA0z55YDb3jMQWn3n2zEhhMDP0IZrywkYazKaZw0X0
C6Y1FMxL4g2jYLuUoyLz2qzkUJ64ALtgXqu4uIOf3FQ+YcOKElB5mrbizds5tw3OwBfbYLFihJYt
Okfg8/x8UWct0IOmhETsXt4SHBB5h1ev3ez5SNBkaemrU4AIUyS8zvC4n2URDHaASYGYo3NFpz9l
bp7aWeXmIRYxMJMP3nbHgrJoYNtYee5+Eizl0q3CnXzgXx9yE79YE1rE2G4ilXHamuZwibRAQoKj
bkoA0+cbZVOd+KB9zDwRzv2PHMp0ANPXLliwAqlabGeoYALLGO9s4yTeiO8gxkHNds8vjzNqYAb2
oA2ToJ7AF1JfdRxSfRhTTDUYSt6AD7x777sMEAB18aaFM9rdqQboAO5YDsk/qTP9JJa6oUI1zfUU
TcSYFF/ufGWbbloX+K3KhmBN5M+c68KUh4FmPBwAigBWlM8GNfZSCWgv5PwkBzf8frPgCdwhaVE8
9ZmnHSNNAEIzMB4RULGXR+OhDE20tC3B90d98Q4M8o5WV5zbyLDJTyKo6NEE1WSEhDL4/wckyfBm
SLg1gLJjCAawzFSgjKoa63MzGNVMK/dr4X5uRAeztzx/zRIjS+itYXtQ1DQ6PsVLiKVuMjBMtBHB
7jli5+JeOhjAb9Qc7CMUg6tr3/nZByMuAcoQXQq8z4DrTj8tlKzC0JQONHaYx4NUTnYWAPM18xYs
kydR6V22QpZdEEoZTGCqJjaMKKMvLKvGSjDUbAqwXraAX6sHzqgSy4lAow8ZlBOZGmnpE5HYHhI6
yU38SQE8stcBgTB3E2Dc9jdTcuBFPZ5mVDSydID5IvxjryLBOHVrOWI+ciIe+1N9KEa9AIYSX7HJ
8KlCOPuu0BwRyJqJaTqGIrpR8f3yp+JJo+6XXguVkvZQKA6v28G0x8o2sn027HLd4CjGylbWn+xc
J1wVVvuplcdKg6zBb5CUIQO1XFEcHEITrCFPSYVDPNygTQh8imCya867kWcy58C/ko+SNDaaprPJ
TG6mHhVgWHZA007hIdExdXTEVF5/h/GQ/KQz8dcrmVkNMLOKUF30Q/PSjqFkY2dtMysqaDaXxrn8
MdknjFxfxlwJoIZVyo1lRhqWGUnKJj9FLbl4HUEG4JaYUgSWJCgtitP4sGA28opXV2Bl3iRf+iOZ
XJyVntjk7QUEChLntJfeg3cDtBEmrUCabAORB9QWoKAenhQsNHWobB/4lFzMk5YxwI5RNySmImXJ
w1jXah4gUmRS52rmmG2GGUQIXaH2joFNSs5RMz2BAhY3LJUjcNCVFKvRQiElgWk0sZ4DGf1Q3QpC
55aBFdtCrLl5jLw/QGY8DlWIzWhxb+nmjaSFV1YsccAlmMqvfg3lNLTMEHSg18HMouZbPom/zFq6
t2rlBMTYzWXNmYqjNwDWMB1knHSVz0jT0ezxngaijO40Y2uHQ+tfFsGqXGKADtN7wHfCftfZzlfW
FAii3qnxORPNTzlS8N7vXSwXnvnLua9GcgfpHG0tjTo8NZBnsUDbB7bb7brrCokpOBIwVgCE2YMx
2vodRz1G0RJTaUCzxWQoLindx5fLNu80NYxto7C0Ym/iGYddYKE1rka1M2u7HJLxeyVObeaO0ZIa
bgqspTc1tFDw6oNkeuT8HsYrBCDd2NzBegtCqkqsa3XcQ1YrVjDhFUJgybuH8VTWgJU2QYOo+nOz
rzZc9lFWNr6WSMXROGy0APqSzSlbyYAZpPmCaddOcl88G4+TiYa75nRXw2nYxD5vYoN1WdbCqe8d
SxJKIj2SvajAIlQyXSeG/mBi7R77TZdPlpXvrSVRPikAx2wgxXjpVLNkG5JwbGW0pvOYc1/YYlBf
kQxs8ui065vbOEkX4va78jrXNbtUn2aJh8BCbRiciyuwkj9S6PA9yuncYU37d/KaBX6QHvINqe1L
nvYzxyoc1lp7DDbxQijrQf5JMP1IVtN2xsYnMU/0R0mzkpTqrI06bAgM7OVPxlWTeIvVZdAyoNMK
AdQkWUryshRkXrq4Xt6waGADf8kTpbu/aJ6wnBDGiAigHcAlv8xopItkzuAP+J3PkuGpBgAjGFDP
b+QtCjgjL4AxbeZDHv1QFKy4wQo9bEbXDpIe2ikIlXON41mYN01DXoBdSsIAQd203DDyKG1x0yrj
bcL4hynYc1thWY/Xs2fVdw0wSPyRRN00PU8AB9Hj+CJQJLmi119JzxIQ6p+N1Ba+Tw6aiHYNBoLC
yfEaxq40ID04lsMKjBjKQuMDc7YGnOlnw6mABpGg+4WREFlyreGmjUaPY5tMR42hYWBhgZLlSz1X
bSstSAzYZuupexOl62mLraLBie7GnYiiddr+S0aJkvUfiVReh06VbPSYOyNDCphyyR1M7Vd+lWI6
ilz9wI4OdeQtOoiEYl/7cVlf1uNkLZw6UaHoJsCRQLiRNE85kCYE887I1fdJVQGv+HBZGPljdBaw
FkYFQazC1ojZONu4egL2ip2GW2BLuZeFMC/E6jipuCeiOKxlMbkQ9fggi50/qgtW05P3ZlQ5wLE8
fai7p4P7KWkEiKpN0Z4KzYXNulnO8yOs1jlZTvpjIdTNWzrMuWMTn9gk2Dt/WB2ypxSOCxAgkq1v
gXXDsUmOYjR2/ZROA1nhB3tg2R5CYFAkrdNqEudL8aRQQWcA00KoRkhBgX8iT4cmiQfkKUVUR5jy
KIeKoxTzcYriJJljBcAwGrSfvUepR2OB/hS8h6/4OihFlDsJfPfuiIdp6gIxaUIvdeHkJyxzNCyM
BwDABN1gnVJSTNo5W1JMHypqs1XK0g9AY9IHgD2r7y4bPivhW0uiomqwVI1RxJDUNgpQFM38MCbT
tqqSPfBanNaUCl9sR84VYB/qSj/iT1exvE4ASlN2kAoIjWqX1gBvsiOQsAse7BVI0SY2I+Utd5JG
ZbiStbLk31dirVEMjZ6Ms6gbObOjEeufyX23Jek07kT8+jeDujyZxJ5XMit5tORWJjJBRmoAuCbp
/sVEsQiPtRgJONR47n8WEQh5lyskb+7c2Qn2eFNnPhlUG90eE8gYs7T4HA6sa4hpEjw3RXRvv4x4
l3ECqF/pnBYFt8Etahr+mSeXXAywVIOMbcPH8GX1TY21VOoDdiUwkQJSKcqwd2k+iY/gjoh15wag
EZvOUQ/CTYHWO1i9FC/aAyjfAY7L5fvC+px4+eI/9PbUL1v5DQEzOferiyD0h+UVoIgcCeySzUoE
9TlRYxzMKv6P4wZ0Sut0ggNMrPTRwLSVDC6f8H18rgwHgw47lYv4yfI9aw2pu6moVbw0BcnYgtnu
Ysw1zMeoAS7R9Hr5KNlVMWAnGArSJgsrLZ/tdtQngMIR1nFxXy4eQMLGp35ySfXPQJyKUKB6CgcH
toQVgYb/1iWK0IkF+v1/xFOBWJ2aqT7XZgiWK14xMzAsUF9YHG0vup1jLi7vDUNC7iWJVEi2ykkO
ElJ/X4BDuJh+N1h2ZFxHuom9r304AOK05PY2WN9z/dalYomWSp1RkWSNvNLU+Go+AXtcQruLHHLz
fdwVuR2pB/70INPLryVThpxk2SzWEk528Itd8CsZNwT6uyZdtmynHrHEtOVueDJT01XJhLJea06X
KSTZ4uB3x1n3y3IjP+Vbstpbo5wdAQAleIwOBUbdubw2PNmUdwJ8XAP0c5x0gymH8k4I7EAH7zWp
sKqzPzwJ+2nTXPVv0aOy41wlcpS0Za2PmooyNfAvlWSC2gTn+QyiINoDKHWsTeb18I7uZXlMm8Lq
pqqh1YOCGWVTspbkRVBBU+xWO7Wsu5kyb0wBu0wlp8/IijPKShJlQ7UeROo8QlI2Jtt8wciGlbWp
O48RD8qcNVuGhPlDKcp0gPlVaBUxHfOqAalndo+NcGQkypXwuDgAynGaK9OwrYfLR/l/5OkfYimr
SQEkElYLNFQ3w9EY7NgAVTIh5oMDRJ0cA0B/UdUgWesXe1npStlLmwX1HBQQKuuVPVuYqLWa0Qnz
GwtrKEBRSe2mx9hX2t2OGS/5Y16TlWxiXKuMqJsNzMbkeCeQ1nvXOUEzOdE94Wo2NuNOTZ0a4D03
0rgd679A02YaFBAiUJLDcppCc4flchUCyQiaV6NQ2U1tSpglzAwvaHkvFaZBgfQE0Lkidvy/UG0P
hpAJBsmts6MhuYXmiR4MCiup1S+MC5rvyFNI5Zw/U8E6Yd2QsFKEcQ79SyugU7Ws0AbUsYfyVQUx
9SBaTifehqAbFabZ4xgwy/espVFXNCiWVi/IY2Xeh3eEvhKf8j45kc6h5Qo+Rxrr+62lUbcUULMd
+MrR5pCvsuMCzjvxZ3ENhKQr1RbfdRSZNqmf8tB+yB2kr8taKHVHc4SVoZghtMsrJ7VSWx05M8bM
YInlduzG6zLmgOmRwKRazMoa8c2iHZhRgWUFwD3nHQzRGKhySDLN8+EsnYDaDfQq8DNjuoJORoIA
1LcZefkB1w1oqmbXZnbQlSFvp5fp4QzCWAykLrLWT0kCdeC0aOQJREYC4txWtoJXzDb4PwA1Fe0D
gKM6HCthKvchkoZMItvFUn/e/0AoxjK6o5S7/8XpX36akhPd8s6TZZgrLWkwD60JQCJG3rRSKjqZ
8TpKjZ1wGR14ilGXDZhgGdlrwWILAQxRQ8AYc7ZZeXpQFyw09FSrWkgYzMda3iVqaQvz5r/8PtSF
arQoDy3iGsWNuZFc7ANhF7F5jpF9L94I53zFw9Bh9g/W34fovQo7iQHwvLNe7a8OvsrLQ1sC4isK
pq2f5W4d2JAbu3g18qo5vBOlAh7eUuCnDaHs1Nd2Y34zMecc8cqkvFtGjxJheGiS4RdJcWOBedxg
ZhGhZvbBLvB3UYZnitT7qQJqepISQ7EC08tNDMPweD6ZEXT9zSjPYXWT2g9nW/QDLOMNDlDb3fk7
cY66C0CkePGLu9xtHhWOO2bphvCpYEYQSE9fhsJzFZc4qaCbCV75LPslBjy4OqbDhzOEA8YmNQHC
/2yPStYqYZBAROfn38uTis3myBdfJzCztHgd/cV8J7m5dBQzFAXTAUDpx1grdQPqUSikkNjhDEj8
janaWF5A1pU8FQgxamFHex7CEfvSrURSpq9GwRJPOUS2XvskA3Jn/GmdBuw6YSbaxuKRG/oa59Mx
W05rNUl2tLroQj4LIgIpDhbwXED8RdBRMZ3rTGgtPZe3hLJycooT6CK3ZrnjV6nYN3GlNHUxyhRo
yS2JrBo4vpx4Kx3Ifteyn1HPdfK/4LbiqkzZUl8Xihieo4Lbe8F+AvznXrzKb9vb7ibcaycyqby0
ttl5+gEAVzvus5t1X/B4Ek1AITKgJIvEAGkhyQHJ+1MAoBNeT2/WyYA/B1jvt/lN+HE5gjB96kog
+UGrj6wKcx105ILGobSLl4ep0fZ6ziNu4Umhbgyw+/qgIWphKhq0C/u8l2xJ5cwIMT3B+vCoSzKJ
WAfRSYsBuBH7YG9s4xS+mzBrBnZ3V1/H6BVtLx8f+ZNfXcHH96LuSAOg8aElzkcPbnB62Bmz1XYn
1zonEWO9RNaqUVdBCRVZa8n+Zh2iyN9btwDv3HdgrpgSgAT+U1aB5U0ZVVeg2dEQoMUyV6b+29tU
sit/J9CVAEa2U/A1HVFuu+UP8DINfyWSysei1kzFmYhccsNvJ8HNI04FhLWmbWBu7o9WVEJWdQao
GIkRTtFwtCzwIbXSpldCT1fv8kV7qjRlZwYJ+on+ZSNhe++VZOqSiUAcEqPft3p5gVPBGssx6+3l
QOYWATndLLbyHV0NlyOXGahWcqlrF2E2RxF/y53c5kf/GPl4wHrFqb+pnHmrcmaWmW0FMn4N6ARU
tDBn/tmZjEJoAGkXVipsFx8zChvlkKDBeGt09vIsOBlWrBEgj+11ckCiKDj6iYdLynQ0q19AaZzM
RlPXNbmPEgIyOlNpu+3V3b+cK2Yikdiooo6SxGc9ra4ApRYJE4M/uQTvsL6K3Ao4CvWu2I/PvKok
U6mVOMqvNSAHMODacDf0nVRcDdNjL71dVonpx1YiKD9WxHOPfUi8mkFecxvqSJ5q2c8EdC3QD+OZ
JalqfnGaK2GUM6tRp0/yCWaibqqd6ihbc5fBSYvH/y971++ZLuzQ/vlSVECPF0lsZIIMM4knk1Cw
KDeBfnv57Difh540MtVkniTSDVXmZ6XaKyWmVFvObDe5OReOzKILxaAg+X2zZqH3CtQaMWhnX1aD
tauF9eg/Z2VRLriURiHuye0dHeF6NhwQ7jTHxQW0+3LQd/FOfBHfpW/9T+OZNB9GjMW1jZfcclGg
yOe/pCvlp0E/kWYTmR6Nn+LT4sYHZZtv0tQetqmTHgug8TvNXj7Ernk3cXJeZs9wfQaUB0stsZSj
c2qPtejoNbtB8yH2fuMzyGiz38jXxoZ4MZJ+DjyoGnYGs/oElGMJJ2zVlAQtSdxXHQkSyF9MV73O
H7CodkdQeHkxgme8lG8B8v5/XFnQP6raQ1Nhl1Ln+EumDJ2sBZHxyi/b1n1uiKDWgWFFllW5jZ7c
xwqYIpQ09C6bMPv8PiTRS9ftFHS9hTEM7AP33nAEWBleuORtVkcYr85RIuadH/Ni/hlr+bJ33Uhd
rWmgm8CEiXkHkvXrVuOtiPJEUDaZjYY0DkSpMQicUjqWGBDgnBvzC620IP++egWIrfyfZ3rnmrdK
aY+LAxBGP3dqN/oeP5QPaKD8xUOaJ5YyvlCJSuCxQDOMr6DL+EtEgeUO+J34ZBi+w3Qqhu8dectD
JuKJpYKdPlfqjHF4wMxpfeqDIeLQgBseQ9KxyzlXkeXKVudKRbpoyIAvSSJd+mTu2033rGLCVj7m
/r9sKn5MVykWFeeELi1Cg6i0DJK9tKc8f+SowrLCVZmFXu0LKy1LC/IC+b2PFntSvbEwIUnmt+RD
cKdj5vT5skyeSCrotTVyebCKAsFJRncr3idz6l2WwFzEWGtFxbxxUeJSIiLGdulexsj0wDoC+sD4
FjRGDmD69hHm9ius+QmydhebkuoPZtJxfgYxODrirX8FFfGCCrwqxYizDTD7hzba+ByEQNQMAjxk
QX9kN+I/NZvWIimnEuoV+INI0vK7rBN7eoLPiZgDBDsrca0flw9aIQZ4SUVyJ1ceZgj/t0oH5lbN
Lx7mU421j/IXmQXsnWLXx46Oapru5k9LjhKeBEgmwwnuzd7RsCUC8Dn8OrgjFYxk6VZr7CqC8dWa
l2KzxIm2eFPsedUY8pvo34zNXxMI2yDZBBf459+MTtKAKSUYR9zFrqrfg93WHqV/mYRaS6GcYNYZ
RQQeRkgBEuwo34uT5V8+fJ4elL/rdCtM5xYJlYRhcU3f9NOLxUN8Yhbr1mpQrk7VsV3f11gyUjcg
V/aU7bQ1rrCWja+GZsBGcy/rRE7l0rehHV7RiaBgxKm1jd7ZcQvGCR2lJSu+VcX7y6I4x0fn97U8
FQAfgWZ6ti+V5jVe3oGGendZCLNEvzo/OsMPmsAYEpV4Igecf9NLeLfAFaDwIjjiTQvrUJ3p70BF
WG4WEK8EBkdGEZ3e1tLlSUyw+x7ZCnAlJbfclw6p7fYuNiYwyenwKWyYBZG1SMr7tB3YUtWIjOb9
ap/aE8G1iq6R6qIb/d4+VPv8uj2knGjCFUpdZz2RtSUjFy3ZxdvwTgWWCLT0JUf3J69BC5VfwmZa
6epoqbvd6yCObAjiRF4/NZZiZ8JLA8Llup14GRyr1IMZBcIJQOgYzqWZlX8tNDXWDYLwiuEBAXN4
ADx0QFAPzlQMctY//mLFjYTGLzcQ2yCgnQCQIvibPntHMUuCISAlg99oaC2wlOwAdqPsk0OScjkH
mLcQ24SEHRuzhjTA0TzEtRCStUy9OuXaKQru8/zl8h3kiaCsclIIHKiJi56HtyK4zfoRb5S3yzKY
LQZrpQd1bAGQx8c0wIciED5haLd4XyLUifgfQK1jbjI/xg+KExwiL0m96or3YGE+cUFAjZljTLao
XyhDQNgWGemCg2zAu5K2dvej/NY+NoGLvo66U+1yB6Y3W36DuWKC/S94iljv+/UPoCKF0BWDnCbn
HxDeVQDybm3LJxhGHfpZA3j8FnRZYuzpA5zR1UYuJDGzEIw5MZBXADILgFnUJxCFQU2VAJYLwMkD
AQ0EYxGQtJsNr2rDDoorSdT9rwKhDGMiicDfoD0PFBb48wkT5aEz/cw2FqfGzXTlK3lUpF8GYUrP
XKzi8Nhgk2kMXjnmy0pVLRBEoO6JHQ4Azny+9X2Aonkpw3zVK+U9emh20wsZHpL34i/jWt1r1wtg
jMgCo/Dd7O3iyQSxXLutdwsgwKoN7yXH1BfAj4BxAw8OFks+/xp57oUaHKpgZQzT61RYQALM+4ZM
p7ASQX3CYFhA4ShC4WqoGsmBN291uxhnuNYstfTQ4RwwTx71CdtIDXKNJJ3mlfaSYGb7Lt2WXnGM
jiDaco3BUQ6RX22l28Ux9hEYqo+L6czHDMPHHtdXMKPKSnnqqoIWMgsiDT+GtCOHh8gJb4GV6gi3
2RZYLhvj4bLyvM9JJXVBlHdLaSBcBpOV211VlVhW6zeXhbAPWAXTIyEE/AKFs8SlDrJ1CIkVAWBJ
WyG7X1rezj3zmhAce+zAM0j0DCsOagtnZ8/Tax/lm6Hx+lJwRQPgEA0PapDtZlbSSKheBX9FHpu8
JJlN/jR6hl8i9rduupPQM05Rp+Qpxz7BD+WI1azENWUO6rAEJzig6xkEgd+XTW+PMa9RwJADvi5J
13QVPBYyvfYNXnUt6An8EmjKfvZN+dOsg19FknMGaRlWRyY8UZrESgwWzCl1almwJiEBqJ4iA6Ja
noCm0e4u29w5/aKSJdDgAEoKIyrnLd7PR1ZXglIFAxxVcrS2+oZAuSrP1mnZYCwGzTGstAM9nlS2
Aba+tY5N6Aqc0MCqjZpIn5CuAcAW3psykrZF73OJz/la+dQ9pF4LtgjMrjjzOyDG5wexQ6QFmt9l
zVnB9pNY6nRDwNAVc4WbsBijUyvXWT74fS4Ashpk28khHGpbxOpKxBt4Z37Vlbrk31dGqrRhpCUT
5FqgcG6qX438zNGM/PIv33QlgZjvSkIUqmU/dZBASij9nQQOANM1HPmFjGOKBymxOQLJF7okkApF
I3hSEesgUL/SAf6tHYKd1WI7WsBywohtCI448ue+iNMAugLABVDD0uOm4tSNVUpO8PcuBGoywC8K
nggGFeFzk58D0x9And1yUahYDg0zrn9E02OngSF3ur5A9G/U4zDaESRRAucpimQPD+RIHkdbhsf+
JJJObMRqqpoEzkaxY2mj71VPeROAv7sxd+C6B07Bg3hM37M9rgmveMt6E3ySTV3NYVgqqyEZsXCQ
98uDcoj3xkl7W97UG1IwBlFQb+ev/XXsBl7zzhXP/NDYw8PjEchtKr0/1uopIJsX+HMAmbnNQ9qA
FvxRUh35Z06oUO4mPCKzbZyjmDP9VLGPf5tYjulHmq08pX7HJ/vk/SAq7UiRxTUaCTB46OIFcMyl
HwsZqq7uL390po8wRMzwAU0KZFBUvhHVhlGEPTx/EZ0G1dhmc8zxuhwJdNV8FKJKszr4N2MqNu2i
fE81gUc6yZNBWa4eGVWOwgAGLVp8G0FDSey/OyeDss80n8CaQbA74j52RwU+R+dIYN/4j09BAxRW
zdCXEwEfD38p1+YGnIKkCAX8NPRbJSyhttzRdqY3XUmkAoQuDlWMYPnbfUtHTI3eZwfVlv3CGztu
+YLVaQAB6R9bM6hokc4gkAOlCnl2TyB0ywh51KHyyGKZ4PIQmBhP7E/CqEjRhore9QQMdFiK4nls
C/1oSkHoRLkBgO+8ip7VupQ9MdZrHowO8+6u9CR+dhUVJ13rgTYJi6+m0Y7FxNHhvBQ0MQIe/j+5
nV/ikwmvpSClwfwvic8rSTP4zUyFLDHL4eL16VOhhPaoPxfA621Ie7l/GybV/gePsZJJGU0OzEyt
GWA0qjXYMzYTOpkz6UHs4JJWlJ0sAiC1zBwSOuPNHK+G5ariYRXwRFDWMWpjnjcKPtFgvGXq46jd
RVxkAnL4l9SgzMDS9CYeAsggO5xnSli3eiZghO0u97ONenf5u7CKu+jTfBgDFTKKORg0Y8L1km/1
TbfL3qVtd2i8xclvhhN2vf+NEQ5sUyuZVPhIAeJWlxJ0xMbfHYZFXknjOkVbSgQl3F+AnLJfEdi4
AXenhmoHPZfZZEs3NzGUXO6F/LpOdroE0l0FdImpE+6s2TM0W+4BcAn2V1t9Tx9kZKL8tThWCRGK
f/wOKh6MQPvSZbJwDtbfvZxiSLl+jACUQGCkAWu2KU6EuFHZFY/ZnpetMP3LSjZ16/WomyKRIJTK
FkhntcZBOx+Ai4B9T3i1GJ4o6rLXGT7wuEBUkRZ20WChXg78BONPRe1cNl92BrjSirr1lonY1xEY
zcEfnyIwUt4kbuSK970bbc3n+If0y7oiYOfIfV+bDa/RyY6+K/GUR+gsIRSE/hwLz5TCdoMXGeqx
ALJ/IhAQ3F4MM2dZCaTcQ1+EZjIOsGTydhp2y24o7NCzYEGTN/5YgNPPjfdMj2SJFsoxILf9AmgJ
jlGr0kiSLV91brMjjFACGsrC1QyQgtjnbbEz3xMrcZRDAtR2I0zkPSGhjp2JpTth9SWpRz/sJXdu
OFGDaaoraZQrMqVwbMOQ3IrivRYm4HP+qBJM0/Q/Lxsq28+Crx2M3+AT/LKLOwmt2keEYEXdqL8S
xS6XzaRt9fTGBI6kq+wLb5EPcyWBD/MfZu1J4RkwaGg6AeCc0jFUJiCfE/KroFTzrZla4WaoheYq
7ep+X/aiyKkLMVO2lUB6mmxKxv88y9oZCO6kUaBcSXeEdBMh7IpX/GTlbGtpVBovJbWpDQV58y7z
Jq+7Z1kaJk8tgWuhoOyqpOgBx5h9uPxBWReRNO/QwQPlJnzm5yRK7dO4V8GdiG3LV/TUlOjH5b/P
6mtjKuZDAHUPwBYShFIOAf2M16XoLN22/DaALcLuX6yNadra9yUjoADc5gD7+6kWWQJGoP6yCgxq
2jmeMc1pj6IKLHIRqYduHYEHnTjjGD1bkX6dCQ0IqhpcUU1JvzUCWm/dtLt8BCxPIK1+BhVG8mkY
hVIid7PR77A0vxFDfSukxS7Res9oyvofclRsbmBlHfCyoGKh7skkLwAtJ1lCHDdYEZOa1MaGb+Jf
1orlcVZS6BKN2sjGOJDkJ4h/poqGXbhXsbiZKl6xmS3HBBEHHujQijbQyRzEigD+d4py15VIdIBI
HkYgyBB5xEtMW5XBBwRwcgByQuDnywB8fCCmygiD2jiioJ2qk50GfbQJwvo+aMXTlAi+mosbUN04
6lJuI03fKphTjEr9rhm199GKT+g48IaSGZELq41Al8ZPQ3PvHL1XD52uFCU5I9Wwxk1Pyau0je4t
Z34pTiA/ubVueKM1jOfBJ3GUvY7jXM4pqWtKbeHowq9s+RYtw+ay+bBATz9Joc46KNDmH0mvh2QA
hIYv/an+IKh64nbp3P9SGDGy1QnqglpHdQthoHlqjpYf7gErOb4T1ghEfs4aDDkf6unzSTPKYq1K
H/WgQrWk7A3bjEIXnUNOvsg9PcqrdgFZkiczO5oAFNfCzzf6wwLEML8jUyycb8U2CAOZE+qAuILE
Plen13ZLZjZEWFtUN73RvwyxeKq1/OHyV+KJoeyutXJ90AlglpZ+K6OHSTPtCDhDl4Ww2iD4Oh/K
UHYn9GUxFyTMYvzhSPowiTu9Cc67sZHdifBn8woiTLVkExAiCIP4JpQ71qolAeM7ERi1bqXtK/DP
WsCK4uhFrOqL1X2IoafUulLrpq7DR+rc3/dJfb0zEzvFTCfoyQ+E5VGx07eIYxtMY1+JpbKWsJfn
ySQfLateVRHoPtz5SNbjxJJXIqjXZjYrpZiH0AwEA09kC5gM9McPwlVg5y5/PoWnEWXtqjz0Yavh
e5UEBUV6C6d/Gdb6pBFl6eMMJpOIYG+SWmBYHkhyGbnZs9b41owmYLLX/8Unrc6QsvpAADamIkCi
FiAbEF4Sg5d1MM1c0QAHhG4RRt6orxSGslWhEQgJonIXJuGLJKWnOhTeOXbOk0N/HrHVyuF8dvp2
lHfqJgYoWeDmiWuAdyJ0y+Pv9xwPlZVpFiv9qG8mlUYALnDkO0Jc2EiYHTnWeHeYnNGXO7ySQX8l
VG3Lhlg6gZoFbN81mf7U72W/9JOfvAcxq+aA8aePL0YFxXCMRrERzp5QdBQfHentcmieldNQ7NsX
MhFVeKkPFuNNfhjgHrlsHuRTXVKXCpRVU0tJMZ/rZ+Jsa4DkJ1ROwjcyHQVMA5+nMe8TUkFzksJA
E3qYaFq1V51p7DrLrHjfkPyRS0pR7j5N5K6dsXKIB3I4uanuZw8V1NphqxkdDeUU3EvGYUEfETQ+
2RWv6sAObx8flU7LE8PqEiHHmQ6+9iJGjvFSn3TEOHMHNKnMSXRf5e7TsJi+15ZEQ/YMeg66sxR2
OzrTmRg3j+8TnzSKF28OfPHB2iMSuaFrHf8pN1npS7mdJczVWqghWlCKXV5Mu1pIj3Ok+pfdDuer
0qhSYjeib0qQwMB5NSiYBFe71B01Y8y2oQm45P0sLooFUjtNf1WSQuZgCbGespZsYmQTqOjgVaZ7
HXo+hECJOZ/w6EmAMg1Dx/DwdEX7KAS7pXtZXaaTxYwmoK0xiI2xFRj5KuMDAbAQDYhRtjy/LvED
nj5pzoOzYt7GlQzK/YydLKgpWRjQcuCmyI+RpTiXteBJoPyLkVRDKSe471OFd/B4pfUz77YzPfZK
CcqlFHXT13OKmtS8T2PH8InV9y8EjH+64qcmrAcqSF4/vgvlXKS6Bg3GBI2SXXlSBqfek1kBAdNe
aovlc+I2i9FrD7y1etZu8FowXQrr01IMAVBPsssSfis9Nv0eZU2g8Kn21NhG5YSDXe86B5PfcH1+
l7v6C4o6Dp9ximObGpVxmovaSlGDOm40YUdWraJwqy9G687tyCuOsaqdn9SmvIs060UskfMm0LbL
sbuZH/uf0xbfGITf4oNeA3mH68I5NkXPo5XpYvU5sSn1SgQJAuqOV+/dL5LV8AEsOVdE+x/SvmQ7
buXK9le87hx+6AII1Cp7gC4bZiZbUaQmWJREoUcACDQBfNubvR+rHby2lYSyCFtvYPlSKfIwutOf
veXnZw89GkFVSSSdNS3uh/FHpH7/+Aleav9ygG0Nzg+QKBrGMncBPoBGLyXndzdlQA8pdRsN/NFJ
m5mvK4bt9waJXVHOx6JzDpUR+R/Lv3RZzsUv1kcSzEUOMulfqeoV0V9iC1PIgqxYB6mqljYf8zME
XXUadOYyQKatgnZ7SQzv5FrsxnOludSIAQTVsr2Rza8fr+lSpAdL4ICjCgCHSFW9PzMyZfGUyC3t
eRwMNdk600EZx00nSDDna8mni2vDudkULGCA71+YAn3W01rTEeAZ14NP9z0CFQzpAX+YZa6072WI
xhYOiPCPFykP5pctPRO7sA4V+lmicpLJgKHxy7nxymjl0C5VMXElf65ssY/o5BbJOEPEEKoeWKFU
NH2M+/lJCytAZ49A6v4cY9Y/vxkwJLFZA9GXqvqjBS4sx5gQ054aSMcQwlZCYEj0/GK/5h+t7ePC
YjiOwXk3Qow5j0FOdTQI5StHdck3OtvHpcspxJyIXvIJR3r2bSJxgPsSzGm5qxqncYe6DDM9X4ln
9UuPAIla5FRQC8fU2uLw7GEYh1Kyf7T+FKieuS9LP3vQSGActC31sx9ylKXZ9ddzQPZcd50jeqPA
nZkFFZIH/loF9dI265KZCpMIgGBf+oedJvjMZc7dphthRAFR17hxLkpAE6Yc8QL94bKTrG+cuDGB
4gws48nnae9F/Sot3aW3Dt6Df8lYmNYUw0nEaqBZok82WIZacDkA2S4FcE9+k5xk02fup/drzuba
yhZGNksmRvMK2nM2DJfWD5H6e5GmDSpDiqolMvsLJaYYvC3VEQuTvLQWKEAsj+4GtDXKGJdd62w1
Jrq8qJ8SF/qrqGAT0LKEJLpS3g2if+jGdPexirwcFJytavEGjNTq50hunBxoHOAQYXrMAs5t/pzt
+63hfizu0orOn/nicuRWxpGdQGSJdv0B4FFjlwMj2BrnZEWfXEz4nUtaXAjBSt1MMB+KcFL1KkwT
KYF5L7EVVdy/4riWFrjoVZ/LM94bVM0oFVNTZGcA+n6Vbb1TQGhSvkYHiSE5nCa/ddV1hP1Lj+1c
qtzvM9eLGyYavWQiyzzWmC46YMznNgu7q+mmPDA07oBxqryP/bVOqctiUeFSDTA0G0tKHJTtzGS2
oa0Vctd2YJrPGzgSiZ8Uv4FbAvv6U9LiGIvUsXpC8QRoF/mz+iKy1USqvHO/GtGfIhYnp1hO2Zgy
wnPu/xx8abey/T4D3nnxe7fyp6zFeXVJbZa9JETVYgQDZRAHhepmn+ugftFAXz9t5/G3XtxPiQut
NYw0yRSCDcyrDBPEqP/PdfDxo76YLwL/Cio7KNHr2pKWSYnVmKGShOsAy8KAYgMs+T+nzlGwzqeQ
fpOo2WtNXJef3JnYhTKpge3JMJgp40n9h3VLkcUFdjGCSfXb+I1ea0g8WrG75lTKDfvluhCAxJq6
CmZXY3GEmOMbDFt2Yw85WN7a2U9SC8iNazMvFzUlMPFVVMv0X8nIG1NJ4yoBXweaN7wcm2iX/Hbl
3OTj+WUpZzIW7mPTDBnResiQOnJGQqgU3rBtfNlP3Fne2oG9ufkfyVv4kZoAFgsw76W/JRu2mk3v
idABzJ/p5UFP0css9skWU8y59BJCO7Bcmcbtjr/l0P5cuCkhd87U5hBNUzGSGfGIdieR5E0191f2
9vL5oQUAw/RS0uLdlV0REW3G3vJgDBKsL032NuYRAXeLeMfvGjeJPbJapL54Oy2QApvoE5fOwfuV
6VVbVI3yJhYOLQCYOkSQYCGcQk/30ef4dZ169PKxAr0eDx+oib90lDJ9iKcCIExvLkSBUcFkm9Ng
xoUCRdvg973vfC6//In3BgBa4Tq4ZvFuvNLT5557A/PyerXefNFEnf1SC8MhCsVQi0GHQlKi+9gG
JA5SPnd5j4n0SSNrGfuLgdiZtMW2m6QaiszGzS523Y5vgDK3s9DgtcZZtLaohe4BEfJAuwE7Xaig
YUJW6TEaMXyaqWiFyoenj6/wxRt8tqbFDbZ6h/JENld0ShxS/W6I2Zo5XFuP/PzsHc5VmSHboUoN
rkraOXRQXVnKnUwIzh64NG+nJoDBj7J1XXTR6oNrAQ6SJhFdF7ooFfXIOYMKkGWy+ZAlyOwg9eLZ
n9kmBkK0vWkeELMntRfpPvz7+x6NH6s0jZdN589f4y31dbYDdW5UsGD4NWQHSzO7PAUut9h2wMPA
gFx3a4COJVgLNC87x2dSF5azF1lmVQ6uK5pYDzY6ggD4T/0uEDyU+dZ/o3H28mX613a/hSFn6+SG
SHRleFP9UzDCafQAmevTe4peb0veXvTWr/rkF5Xh2TIXrzKqRJFqBELl8CED21Trmo+y0Gt8yU7j
YbhLe5zpWij6v+jDn2tdvNI6LfqacJypuk/vTI/d5rfaw9wFIC3/E0hw9lChLwAB3nvl0+xhIBHZ
hDQNkT36vQ5GB9yj/7zpb/nps60XnYUCw4BfR/ZOSiuvcVSEkfffWVvkMdZs69qmL950K/S+nVWI
w0Tidp5uY+NxLKzgY910WXH8XNMiam2jtp4m2U1Uj8nVGKEZS+ihOk4hUVfx9y5liUzgTpqYMobX
t0yV8kokqDHJ/dvnd/wualzmMc84Rje2p4btCXx4lje//hvRwqVHcy554Z9VajbBVuH+EhfICXie
u1nG56Awk8wcPcbzw985vXORC7WoGQ24p+SEmTMBIRJjz9e2HnmkVtlKXHIx8XAmyVr4YKKlvVkI
6H6ZTil84zPmyHPAmvAd6E5Ra/6NG3MubqHyzDm2OOvhD9h5uldTFJqs1yq7tfOVJvqLxYpzQQvH
Y7JE1oNH9s9Di6/yfboBikJQ3K4d1aU3cC5ood0weyXZYuG9KubdpNoeN1E5N58JW2sLu3wNwfUJ
WF+k8JfZ+7JTq8mhuIad2nhViYlaZ/vxc75oBuX7+qeIhdLIZnOMRfbmCGiYRSJXb/yl0guI3OFO
/ZytJ2zWVrVQIQy+jVOPWFWrH9TZsx5lyhcs4XMwUE//NvnDZr34elGoLL47FviLf2EsHVnXCjVH
8ChTiTvwqaDESdq1VOUlbxSkakDUoiZq78viH1WnlGLQHw5LdaWC3pLa9ba3f4CsGbwbuduQR91q
/ZUj/FXv28SQCIcwNOilMBb7mRSEN62D7gZzg45x4rgakujSzsQRAnJjL2EpotNaR9UFNfJe7EJH
msC8MxmF2Im4AuiE/p8AWO0IZks5krM647+2zoWGTM2ZRoNcZ7bLT/0JZJbAKwPqxh59x8ApTMCz
Vq/t7a+B+rtFLuNVqkdUK6XM6JiC1W0GiDXAzlM58fBvFMcvuIfvxS10JUA+HJFKceNeuW7u5BKB
nRloP7RAOodrZ7iyo0tQEbvu+TRLcYV1J9Q7ZSrdqVrTMGtCFtrSLm3OaikEfE/2tWShaTzxOd9L
IjLUdV7Ip38D+ujX5/5+I+XnZ65XRpvOceTl7PzoNjFBP9NsqG9sslPUA1enBTbZWnrqkkjHNME/
Sgm1HXXxDEuMVbJSjlRM/KuSNG7uPH/80C8KkECmGpACQXEtN/psTWoqaDlLxkibPaQYfOnXEPTW
BCxsAU1JPaWy9b2JDgnLNykZ/3OSF6A1nK1hsUm5yuYekxnwPTAcdZueZPxTfQZER/KofwOIG+Zd
10isLrSBvJe5UFTKWJMqeauB27tiuisI84rE9ur4m6XEG6HdCFx6w7mi4r7pa6+fTgJskWBlXnG8
Lj2E87Uv9Vc6q+i3xtpjTBZ0eR0U7AcRhf87twTtZrZpIsBedjOwJG543sAE8V5xm7R0q+7LxxLe
moHfZxPlhv4UIe/R2UWsm7LpO8m0Lr1jnfrU9vkJE5mv5DM7AvB0Vx4kyP54T4G20rvaS/o0bdmK
u3d5N3/+EovXoDddkzYJfgmRfYlBW2dOVUDbzcdL/dXTe7/SxYuYk6lhhgLfVWBsIlEBALjNMCqZ
GCsdgmtyFs8ijVtnNMCu5GK+yTdKx2VgEU7VV2X+z/NlCEhB+AqycTQ7AjDr/dmNE0nH2EAiyxy6
B5oUt2MFXWWw3NeM+jku4q/FVAatSvuVe/mWnl/cGkgG0Rto11QKrK73khVNyY1Ch6cpGzaQvPfm
LQE3A7ttALwE94+73O8+G1vrtbiWlp1sDM9+hBca4HCvDFBV235Te1DoQbWWvb2g+d79bgsVoU5g
OUhj7H8FGs4aflTZr2TcLkoAGxoomUA1ai6H04BLTgy4njhhMEnmBkxQtNqALn/L5Q6ju1Q1YISI
Bm7f9zusRg0Z5xyr4IFyTfEEwa/+WJ7KYP5qPTd+/kCZW34nAlmP6TdK5hhCOBO+2EIdanbWpfBq
Itskq3bI9K9YjwtP/p2IhQIF+FubpRwiSq3ZIs+/owP3287Y/sePHnCUGFVWAbcGL2GhWWheOiaf
8ET6goZCNb1e1TzHfBb54/+foIV2sfWGc6uWSWULsKLdQzJ/qzFSq/E16s0L6gUrQoXA0kGrC9zE
9xdjSAVQYypsXAusushp3ZE1YZzrW5HqK8/84h08EyXfwZltiLjo+kjHmsZOKG6sTFfAwJcYgLTA
kKke8Aw9aJl99/FOypv9y80/k7o4skRp1DaRNTslix5qqz5G0ZAje+0EiersVTmU8bHAC3Ezrrtk
fkfVFS7ZshBfaNowmDLZxoJsNwbp1qzDeet4bcAP40OuYrRpLat6cWvPRMpY5WxrnXoYLBOo/+6Q
HkR/1dNn4P/4pQLsUPtzG5UrGuuS3/RuiYtbU1OtIPYMecq2DzDpdDWemtvsXsIuiB/sO7+vXtcy
uJe0JIoCMpaVONHGYolMRfds1UuRnROWhXWIEvo7r/tMxGJVYspEVsuDg831lLnZx6rj0skCINpa
8+XlA/u5msVbIFxnaiRFkWvJlFXum08gTwB0lOPNGwkMZx7Sb7Xn+GtUbhcV5dkaF8+hQ2ICw84Q
bGQvJrBlFbYRw7DyBNaELLSX6bT5zN7SzWPlqRlYewgPLbECwbYmZWHT8okVkZA59LrfT+RmBCd4
/h86XzZQpDGWbWDYHuYFyaH370qby74pzDZzhVJ81ZNW81Ds+1EBJdWjDVsDi1le8TdpJhJ6wDIB
EscyihOgRTEsgfZbVe+VA258t4cP2q54xxeloGsbiXMMnf+intSRtWWio/FEGI3qMVH213FK+5U+
zuXhyLXoKhibQF5O0JOxcCa7tNEjPqaZa9vjsZ9LP25P6CcPPta1S+u1lLJQCmZTRlStICVi6daB
g6Z0um9qiV/F9x9Lkg7EuRlZSlroBqDoIPTuIInriqulBWA1DrGtbCMklQthbWm90b5/LHJtCxc6
Am3MTSc4RKo1dy27dfX6KR8fPxZy6Tacn9PihjvGVFpNDSFZWnoGQfNHujaZffGQNODSwm9ChnXp
NKGUanRGAhFxcuw6Z2/nkevQyh+14j9U4G+HdCZpoXcyZShTo4SkqLY2Irf3nTbH7sDJS66JlVD3
4umcyVpon7K2e1pJWUVJdmZWfHEU8oSuv5UbfvF8TOycrqPnDo7Few1Ulr1R8z7PgDZk50E7a+mn
jMzq7ce3AAMGl+63rRnAhCUyQ7W43yllKTH1BPdAz5TJ0yet3NcWKe7qWs0+m6xtHtoszn4os6J8
UXkaXaO7DF2GxIxEHCSjVX3XzDF5ap3JK0olEHPOXp2cV5rfliOKYymwX11gJea1V7XJBEQ/wpPu
tSMZeDMq7GYP9gyDpJg5KvtIAeJYkTixAcwAnqmFC8LxaOjdmFVKX7vZ1GZwU5tZL541Ng8kzKJo
fOEVnXVXVKmueLbmzPYdabt5vp4Zq8unOB8z8hJnTgrOvcpW2tErWcq/Fo5KY2/Sx5T7NCIkqAoT
A2VzLWLTm9t+EuHUmunk8hoFSS+dhMDkgpVM1zkogh8dHiM1VIFayrqaeyXG7etjwwhsk5FTwyWS
/KjQ2J0GgVGq2tLzY5QhdBDcmZ2dHlljillKze4ha+5rP20BaeqNet6lu7nIizwQNbDIQ9WaR/C2
2fDqAr2MOzBMICxtr3iZswc7TuzXVrR95pVxaSnuZCkNOiUiA5ZgIwo76b20akoRxSCErmMFSWsW
a7S7M0XfZE7sNVkLAMSdYCMHQiyyRyAMddtcEUnpTbGN4wRFXWQV2zyPuHINBMYcqlYphXYaJ94D
WtbAKM41cIcaYH3NQrRbp1eAW1dzxGM3kTZyUftTaXLzi+zQKh6Rs++j+Er0dUwsD6OeLcEei6wV
QaQ5RcvdyIjreac4c3Td9uOcbqjBU3OnKrmF5JUSa9+HodMMwB2mI9sCnCqvbk1S0j7sKzSS+LJo
6vidXUwRc2O1BWdBwWr9h82TIrAKYrKNWjvl4CsWS6qjjdQKCiMt1SmmicQ8TuIpb4ay1ANNcVqn
Af6VaOYbRaUD0oKqbc+3Q26WSny0MkH175RxXsEyCLPXOjcf+8L0LV0DUNIeJKzDw6SDM+KQ1GP6
HUFIg4RGrxDFK3nNbw07GstwbllhHhPw0FtHeCZNAYRgW5lCVRPQn6n5TQHdNnAAgc0LatfspYhm
JMwTLpyAAVHduqKK09HAZpMyHCKqTMTLRG+boW1lZh2oCs0ByQI8i9GlqVHYSGuOab6tnSwhvmEy
brt81lh2jwiUYc4XvVnN1khzewhNtTfzoAMZ1LTtlCbCWefRwD2rHo3WBWWCPT6Y9TwN21kRPPk+
x8bYvc6mks8+umnMKvc0Uhb9hrWMGPu4stEqpXYmKMCGqCu0EJ4CpV5r9alw4VsM/ckS8zwdGju3
iFvWygzckLqelCtejKP+MEwmr7ZJHc1eJhmgtyPvZ4xPUFEZUAJTlbpQnE16UsrWrt2m1tRml0eR
yL26UYrS06PIhNHrIlXB/C9Lpv5xdEZMcVdF10z3eVuSWQv6qnPs3ud5q7aBXVoU9t9Bh6in2ynS
OSyIB6Z0IlQygzYm8RyWtMODNrRagtn3qY05YNHp0N9kGEuy/S4qHNvVtLZmYWNQRd1ZuN/iqpiG
WLXcJB2hADblpNUZkAGbqe6i3cfK/qI9phqSQWDbQYF3YbkSCq4PsMHiPgHKcTroKESSrAgJN1Yc
mF+agd/s8ZkkaXTOwlK7hNlAWg8ezB40cO10b4IAbt6i/36vPtFvWhXgkY/X6y1cF63mmeBFOohp
Cuqq0pqpPEeCNuymTx/v4WUBGFAioNYCEYT8/GxlgumiFw50vZo+DehcBLGR97GEi/4F/SlBfn4m
geoDzw0TEgbrq0mvCH+tym8fi7h8EX6KWLhLhta2c0UhgnNQgXFgRbSPdnko7ZUoapmCebsGjq4C
3hShDcBK3i8FFhRMdT3kzCW6sx2UhTPMbA25nzkaks1W+PGyLu4cgM+AkoapeossxRl6kuQCT7rK
1bBq2CapBn9U9ZU46r0YGy3gAHi0CEDoMFeFFNriGemxzeoo77+LxNJYYChSl3SZVkReNifl2pTY
ov4rxUlaE+LA5TTBbrQESYwSJZ3KSvtKRBVp+pPQMgEjVQyUfa7n3s5uc/QZkzsn6kZll3BmgUEG
f1XdDoY1TT6Jp4FEm1YwroxuDfvg/IPG4P98E/8Vv7KbP6Mh/vf/xtffWA082jjpFl/+/Zh+axln
P7r/lt/2r3/2/pv+fl2/Vvdd+/raHV/q5b989434+f+Q7790L+++QCo/7abb/rWd7l55X3RvQvCb
yn/57374l9e3n/Iw1a9/++Mbgy6XPy1OWfXHPz7aff/bHwBTObuC8uf/48PTS4nve/h//7fN0+n1
l295feHd3/4wzb9CFVkEl1HihCMi/uMv46v8RCd/RTc49Af4quA64jr98ZeKtV2Cb9L/iuwhbpXM
OhDVlgE0eqHkRwbBz0NNAj3shMhUo/7HP5f+7pB+Htpfqr68YWnV8b/9Qd5rAaBOGPD3Md6IRnGi
UyQ73r/Ouu2G3jas3mup02/6xnDtqbP3RWQx1bVTtQNlV16/cDJkCHacGiZswCAEjHYBuBw1DudM
He5NuGrXsNq7gn5i6Skx5/aQ1pnYU4LeS7fVBJik8kx1NTX/qgsTUJtl3++dbrxqlOR7S4uyRXob
+SJWDhka0sEJoJZ9wNHjBOLbVpdOj7hp7Xg6Jn2aemqpJaExOGKTdOT27cOIN4jG5jaoWfNjdBx2
myoFKp1dudVYml1NuT5sJ2QYg6GwAydu1aOTVjosd2SEsap+rca1BBJiXNkz9zNzIPeXguZGkvfJ
DiMAWb/f37znelc1ZPDKamCuJQjQrXIenVpdj04GrZsAehjjmP34NSVxcdIGC5gZw/i10zqva6zi
Xu80RFGg4bmpKa82elPSqwQBD2DbtBQlnbxAVVU/vH0jUqTmQxMf9bYyPgn9kdZld5UCojaA4jU+
m4m4qea2uUU5H2MP8C88bJa+e/vety9Lp+I7xkNuUnE7zxWmoZiQ/6XiGCIVXWDo1UODU/OQ14+j
VY4eWmuzrQZe93uzzstdzB2Ulwi/JmFvga9IVPXn0ozyYxJHo6tGZeVzXWM7Zx7UrdMRgNuJSjwa
oCAOJ1oYoTn11idWBiLPk0NCirBHYHxCCpGeEsIB0lKZVuGmAyB41EH3aNxmT11WGj4j8sd2TvqU
NnSv99QHjmO6i/IsES7D4W5YA46jcDQjUCeWHCHeOHwmxqR4o6Gn+7cvWSRksCFujcS0XdMQlT/U
qnJsyJx5TlLOXwaHh4QCX78oebJNTCffzQZDhzrm5eVi57zUT5mV7yraXcF9T3CubeESzpN9NZi4
51kzOF4zpcEY98lzZrbNFvrNCkgeJ8+K2m9BHJtCZ09KXoT6oBrH0QxHMvGrtKzDEtWu0bdEtQXE
w3gyWxLdqE3i1cB7PZa981wbYjgYWmkE2kz0jd7NSL8iq655qZ62foUM5P7tKGektHxwuPsOi5XX
cco/ZXCR7UaAHhDjVEcDQA5HoYl7tBRghBKx8dXbHzMoFrzSYpOv2eJkJlm+69qGHZ0kJoexD0lT
m2Cq7sZDx9FFWgvujV3RBQyR4xFTwNHsssZkW+AcvAhlOlSJQXdJ6tjHTknIJu2A1zeJzLwzTZTZ
Rru5fvtKKYZkJ0B9CPhAzjdm1DW+OmZoGyUkd2dH1M+kH3vPbsrk2BbGKVac55my9mREBb9GHHQ/
TEpxGlRbQ6WEjRiS/GYkOr9mBUYbaqM+8kYcsrFtjr3Gy61TOqWXtLPlxqNjubbZmwewD30f1Na4
YlbxGRG5ejT6fqtHWX1ozOG+1GLnPs/r3VC03/Xa6TaphlbkAuW16ylu7ijNXxph2TcKxS8hrGn4
Etv0nuTUHQhrwAnAujtwTdHdGz759GrP/Ik0TnJvzp3qZdS2DsPgfBpsp33MuJ2GhBnpVTvqyQaD
G/cj+jvu9bb+pNXjXdRSpMIGdqTyj3g2UHJLM8/WS3aqHXSp9tOQ7zgdip1BRwY2JWbfIOiybwSx
lJD3seNyU2z1xJ73FobejrqijwGg05Hw6ER0AhS1dgLiZi2/SBs1RBV/OLaYvLvptUn3NVFXwdsP
zNoc/l6s2GELBYIum2TaqZUWP6Arv9xWJEW7NlP7g2DiC1Vj52Yo0AozV4JuFGRCb2BonJuO6W2A
GHz2f/5dXAzOluspsgXynxgV8pditMyrIWpKXzcqY+OMVfWgDE2zi2a9wuCeXT44wH27MfM8fPuw
mKZkwzgSXyztERiNefEF4Af/+K8//04o6E2YDfVE1CrsScp/dEZ6LHLbflZYBwLBCgH9nxrZQfLB
U1pdBGLU++eyYMFo0XHjtPoUNmlmfCJ5qe2ydLZ9pcgV8HG29V2eo/0IKaBy05FY95CeyX0GdenF
Fv2cgNc7UOxY3ZJigAoRZqb7VuQoN29/9GP1TKOO7EVqGUGv6BuDK3ddTE8TSANGx/yEslnl67T5
NPArx0IvGmL1J87oLbiJj2WEAXOauo3W7aciueKGHiTmtEmax0ar7rRB2Thm5s02/opbmznh4cRm
t6jU7dCCy49iRkdXNoDo2jfFlw7cFkItPjO0qruVA0KhrELCrN32GAhw4sqjhhVMebtXdHQdOC96
1oZdhOlD/Chdy/zKhGIZ7WBQ44AAKjszTMAHWEGOYruqJ/7UN8CY0XZKbG/g/od6YcBiEQ/Zsg1j
036EGVDHctem5W1k8WCAo1ym6CepKpCyKc5tm+a7iDj+ELuA0LiGOg2N1t70IDWx+2inEvMIP+eu
iAHcEY3HZGDb2gznMfZL0YR1asNeTkc4eq6eOa5AzihnSpAl3sBN34jsABXnTcfiLaAcgM3BA2MA
4h7gvPoEEy6FcyU3UW7EbCs3BjJrfV9uZS6st60gBYIOZy6zA7177h0sTzyRGc3Q6aNqKLtKUZAd
ibw0LQNbBjda7eeK7pkJSN6guIqShkWuhW0TzhFGfLXxYCrJxhBa0GUAVVSReZ0HvyjwmSGujJG6
NWkC24h39WSEvSJ8NDkcZ2FeR0q944IHapM/WrHmzwU78lngHMShA5nrGFW7OMrCdjB9rRkPUa/C
bogrZSoeW0ZPQ9agjIqm2Ak5Jz4gX1sF2YTJQ4OF6Et27Rs9BQWWSAIA28/64FpGglY7tuuj7wWL
dgOuS1mlB4dFXlFjEs1pt6ZR3qZGG6TQViMSkKIMp6H3uELdYpw3TNdDpM2Crpg3TWzfqjEPulh1
6ylGc6RDvySQpuJuqXYFu2EWIZDeXH1A/lEr0BEgvJLuSJeeuIM7Wc2+oeCHwweIbQc8uq0HZJkr
Ix6udVoFRR0H1MhcOtC7BmDR+hgWWNhLogOYr6BHi5YhRT7cceqvZQzHOimZJ2U63eT2hr3NJ9TL
I7410FcUpT4u2I+u4F9SGu0mnhxq1vqw5+iEAgHAVrWVb81o+LRC87gO9hXS7tW63iCDGKRYVaLT
sFSUmzQmj1nMj/KnpA/tnG2GqA9IfafF8Hhwcwpbar34tufE7R1yGlvMtsVVyDPTRwZ0A34hzxkG
H4iHYRQr90P9HRDL22Row6YZ/ag0/ZZjgAL3OeXTseq6R64aV1E63xR6tsdv7iNvCR83iLtyn0ap
28KMRiNGMJm1kX/vtPYxp+zQZDqQ2zuvZ+oxcdp91pchsLLDvh4x/lv6iFyvzYK6uuj28v+5Sg+p
MHF4MlA5lhXdGWZyjFqxj0gSVAARH8wGVK7F2xlzclJrNG1ZaVDQaa/xgzzkKC12Q1nDAHJPH5OD
UXTb3DKumxRpN/xyo276YhD7GmP/Y10+Sl1YOtOJIbDgT4mGLjx4qpRyt7fL27zst72uPk+jJhmm
YoZzmE6jDb9UC6apDyftm9RnxRWs2605WqjhOLtBLw+EZtBivYdzdZWcPMBp85ANxQvJb7QciPrW
HAqjDkfduCGk9FjuPBlk3qN+fzXXcDVRa4mDZs6P8hQ6hdxqMX6iRTZzw/xIm46Ok/pFWyFBBR5k
/I+M+DZm3iiJhqxYrXyDod2MlXjmcXSq6srjhfUpalhQaoDFQIq4S/trKAkPGfBNmwCmbMbDifle
UCPUpjbU7eGaQGHG1Ythx9h/9IoTmvqA+wKPd+uPQ3TsM+UBDcOgw8zrFEBg44bB6qlKtCsyEznB
eF8T7FQ/HTMx3tU29WNh+BFIrOoW44HCnB+JOuxyTbsy9HGrz8Y2rsgzGaxjqYN0FTgDfPRpqccu
3Br0NVSYTMmV2C2a9Mvcm/40o3zUjYCAmqZPjvEJnfS36AG6KpwCoS42c7S7jS2KDBgJdAtiuhNN
bUyB99gr6ylro8oXeX9IY/Hc4f5aav1UTdspNWuvrpW9zek979PDWNluFX8x+G0UO587pNMpTa6t
qjm2jXVVaGyfWE04OdVVpGNKICnj51KpPqmK4qeyaqC2w4YoNb7bfGFa/GQO5jFH4dy1ctX0TQcc
3uYD+k2hEYdtEeXb2N5OJJ9da9JVd6b2pxpFjWoyN0n+P4Sd127kyJaun4gAvbmlTafMVMrrhiiV
JHoy6M3Tz5c952KmDzAbaAitrmolRTIi1vrdQqzfJZblq4nNS6o+Tk3mt6lcuVRIP9T6p7icvx1z
+jRGZpSvk3ANyrpeZRVK22eWh5rMXdYg4WB5Hn/U1jm1svll1tjBtFj8pTM6SboWipUEiWp71DN0
XFK9HetW39u1zOnyqBZAr4UmBm+2zK95iZ/65bzo4jHJpGd97K9xp9zGeZf15jMirBcn1YNCFGHd
6WRLydO72cm1u7Ti1sWeUi3MWLG2U7LWP8jVPpvtfd2UV1lAhExd9zmMyalL5T9ZM0WmPr9imcLY
GaM5LqznwbTDLc3DIhM72uyo67cAld9ubbQ/jZX80Xh89dJEWrLAsfTRVkuHfAssXiqPKCoyctt3
xgFPbmG1LMdz2nZPeDE+TBMcs5XqQ/bdNumxE0h4xEIf5jsdbXbDEMWa9a47N3XOz1Jz7lX7pq3l
w+CUvpXm31OxHcYu/pUZQ+RIHK5NfjVKqKdZHDL2w4byrHeMU+6MFCnKYZGfDbl/zJX1q16YE5U4
N4P9b7a2vSrc++pESP5Cjeuj//YdZfjWMlqpSnl1RLEijsDcqp17ob71jmsMFA+luy0Kz7oxPhq4
Jqveq/nyluXivbWnG+/M69CID9iv6zQj/m/K720RZ11KJm8c+p3Jwq854aeablovlgttxC4Tnizl
RzX+JGbxc3TMQ7c133MvCTCj7VwokFKtvbpdmxGtkp7NmmHQOqrUGE1KK30P1A+u/j0gCfbGQpG8
1Zb8rpT/Nt3IrMihFIgUUUbxpEpte5as0V1FehpiNjMleYB8ZRBHsCiHYl1UoKP6kkGl6GON98qR
dtkaNdIs+0mhfWVWeSB7xdVNWLVissJk6GeqseJYqtJhU3WdrP/mIiqdnZYGLBIEYmrO7A+DLnvC
wtw02ooUbAPxxpQELtQkHdNOpJhIbOdty52dzBaTVcZODMDQm7x8VbIZDoLSs9kg2OyPVcNcp2oc
rs2hUKw/jtRfG93wjSHxW8qtzrL3vRI48hRu03hs2PUnZQ0UMUR5vvjONLwkunKalvbNTKZHqY7W
Ursq1cDZ+2kljgflRC39ULWwlmbVcHA1iFjk7gHbyEOb2Ko/Ki1afYejTHKmaFnEcarZOjcZDlnI
5RK01ZwABtaYGflPVruyEcAZqeyd5Lm0T5zstdf2FdL+xfxb3CMT45ws/ILCZFbVSJK0qF4yL64E
CuPFZKGlE0RAYrYuFx1thfagCuuxq6Nmza9btzwuCx6dqhg/l/pJn4yI0UGXRrZ3WtXjuZqTxt3G
v1uxHZu02QNxPA5W/chony6qcxJbJ+VlUvovu2IhxLUn5U3tdtZ4LOyMU+amruKQJNKZkEw3f5hE
M7kWD6vV40CR8t/ecBo3LurPuOBIodvX25mYZYAf9oqBpL1csh7Vqt3xJh6NOrmN2XRRKoDOvjum
icowqCxspYyKAM+DmnnN+Doxy2yLi5MzW5GorLc2qQOa8DDVZrdRX3BCHYYi9o3CCJTyS+IQklfx
kJUqAc9G/ODQ8cQzVSllsatKcigIHtO1ly6pgn5O95v4KufOZ5xQ4OScRYUVVOkUrRT0Sld6vbk8
lXXvLkzJckBP38ds9aSBtkruj0ofM/RdqMuuaEbKuqrek0AWDE4aCPZ2smf1ywQYw9hJ5YMm9ske
q+k0ODzCllzamTCKdbVuE+oCxcACLeUnc0MIsbXUbn00n4plTL02NV7sRXH7iQFWU3V2kG8gblI5
am4gaxyzKu6G5KLEVdja5lMiNRfA3TDPhiitnAdrKiNEaxxBvzrnfrV+2wMdRrsdWLqD19b1WVZI
aljm0KnnncB2rq/mo24lYSO6IKcA3GLptxZx2BXNA3Wn3P1pJPt1UeSwr+JD2/Q/s5IHpAl5plN6
TpVwjpmHukO7AkocZjlawPrefcnSKbebCLnDftFNnzjiZyudw7GEAFYfpKXztFQ7CZH9RVuwTyQl
qNAslGnmmVXhMMEnuTjUprI2HMR9EE0pRwZpA1lcvorHPvuaRekvP1Y3HdKcrcLQdoYjdkgZkvtG
86En/Q5KKxgNw5/k7WHV4/1sm3SGWAIrn/R3NuXOiXLHvGWqfKhNdXMzA6hvtpIvs0pJvRm1oOmH
306JbyviFVez3+qp4HuxN+IswE96lYqFTbsRUbPIdElVRyCIERW9HdlLv2NsV+S09m8hHsz7aRR7
mFoj5um8FjlZusI+yjErZVZdpmRc9EEEhXYToxmpkCmEQJy1bTqSSwAe3IR6SoajYlxzUzrGpRpO
zXA1rOKlWZsTiOSVMXo0SCw4OT1tMjujKiJaofdh+svw2n26xOGWpJ4sSLMZc8AcpAR58TX1ROzo
VTBt7a6zrWDTk0Mpyode6QLTioEw2LUVkQVVo75JKklVBQW0I05paU870my/pns7Odn+ondhH5dh
nM8+vM96SomNdPOkbPwSPKQ0Bmy1slL7BYIEvYo/UBqEXe8c8wzJwDyKizbpXsmSKbXPUS3/LjZ7
p2kxmVZ5RUfgzokcJexlq/Hdd4x0TdbL2MbHjbieRl/Y+81fniI3uQK93Mp93dVfs/HHWj6EHPud
pX/b0nDsB6QO0+yCCoeVvr5Pc/7UO+TFt4bmqqUerhuQfSLdNbmMbo1dskpdyRremt7xk5E2eXEA
LFbNdczFk5LNazYzLLTqWdKtQzv04dKRipKR6MtLFijTblDGJydFuMUY8wdRjx7yXx81XIib6Drz
Uy3AZVaqW5ag3hWdDLZgw6ta9To6tAPlc2z+qdUD/7St5aO62iWbgmrKmF6NnDxabQmb2Tlo865e
J7ep0v0q67utyKI1Z+aKpC9oPvsDurhHUyY9JXV2mbQdsiE+DuX8sJVxAF742U42E621mjBkoj4o
e4/65uBD2F63JS+9FKiRI/pQLuTLkPFrN85hnO6l9ILMraSxbfN7KeKtbeL16qkgVU2ixo3JM0sB
T2dT7Nkfnoah9xCGHGzWUNMobEEMOZaTXeZsrkLaSWIpkTXFB9koH/VGgYyti3DScl8DfsIhEyp1
HIhca/ZF7xudXYdq45yztHbLDiFaHjgDum1Km2sBGmAp/VmpSBWca/be3l3Vr6W1Amboqed6ea7u
ZZvlrH/akZkFo3bb7PQIjP08bz8trbKepx9zo3lrHAcArjT5zFLDSlWXueJBxO3wJKGNiea2j0b1
tHZLJJvOczJkEbX8n3qOT0YqMTMI1fr6pe97GgkPz4o7Stut0+PQEeIsr3mQFz/jzDjVmLnjOf24
pCJro9EF7dEn+8UY9RW5166amFYxzaHiNXmRQNDIP3mvnbJJtTmfTS+W+FVt3vYNjdqE0GmS/ugT
vZ/e1b6ZVqducj5xNtpLuVcGZVeX0lmaM0+zIC8nHZRddtqHvrv0G8G8HR/R5gRQ2k8FcGAGUxQ4
WkWadcWu13mpvEa1nOzzlV/IsL0sZ1q9fdRlBoMlHlOVwhREwADQFF1YKq6Zqd6yZEcaCy9hA9Jm
EZqOsdtEE1hjR+5duYTkYV8llhYEPjV45tWJiVpvPNDt7vS+8sZZuuYqRWoNeWaIB9VqPJRpvKhN
IMmbb4unde59Ux98Yl18a7yhSyqyU5/3f524CTB3En83eKjCTtbwWa6HHN3gAO3WbA8VQbrW36L5
JmH0MMpeOj/SwHtbBcArx55Q9ra9r+xkJ9cfkvIs5y9y8WfiV7e+Y9W5bg5RJxwFUyy7cyYFjpJ5
uVJF9t7s1gNb8SYPQI1Mx+rgpMiLkK0/82Y95Rq5ce3EY9CB4hp3TZHM6JtbRyJ5ylMlmJc8oAk0
s2Mfv1b56ta19TBRbzErEexvg6PdVSfOxYp54fE8Hmxs8Gnr0yW5Q4WfrS6C1HqHrjyqChXCQJJR
ClA6qNek/hykN73dO/Ex1/VzN22+NfzMVTa7Rj3slNU6y9beURT4t98sTwgk6t8tOyiM42LHHm7y
vS6bAFqfxkTepZCYoxKolnlQh+G9rJYgzcDtCWMBQRrvVPXBtnZK1u9NdpFyY9659Nbp2olejAqg
yrxZlr5ssV3t7QT0NnZvzEoJ+hh7rGaciy2HcJejEkYxr2OiIRWvMM1wrvvIlotLUUqPaZnvkQig
lAX9q0iCabxBHW55RZNX8PhXZfVmIDum+R7q1ZXLFEVvP9Fm2XfIT4/MZD1pMnnD1QK41AwHNQmn
GKRungxntyIB5FiQRZjMEu92oV0bLSiUVjmlSaqctN7ZQUQzE2BUsdDfv3Tg3qoxPpo5QR3VJhy/
ZsTmqaNmoDDtkpJXcbUu1bgMN6nsDqPIdmO1SfcJvGDdEC6npSvSo2rnnobsmMU1mw8FxMp+SpvB
b5fOeJKVtAiago6216WzUzvyyYIpgRZZKQMZE9Iuc/zTzyRFJ/0bo2/XnZQV+pnhRUokWf0vtOV6
lJR1pVdP1uM/33aa3LsFEkyqPv70ny+tY3xmo/Fmdkr3mM9GdbWk12Rqv2DxjGO9qH5LevXlny/Z
jGFcY0aKXyudcRz1xHXKRHkrFQL0DDr8y8jcEnO0QdMy5USCpR7ZcQFvj9aUIWV9LN+UNgP3E0Ub
2NMq30Rn3up1bXdZVnMktOr62W+IKLaNd8MQNZraeEsemJ+V+0Zj66EuzA2BZFeenSE2nsa6OCZz
nHxY08uygs9JliD9gx6XsMGBbUqBWF/igV6+7y+SIgtPWrLuyym+dUOawROXEmDRNgPbqpLDP/9W
A+tGiVpRTVlwAe5857glcbJztXoWg2N6BXJMb5inOWhlW30R4jiqo/FsJyMYVld3x2xzwlpesneJ
+Tn/Q2/z/0Qt/1PE8q+RR/8tsnBMslWwyCDX/rfmq62t1ConNNRSPC7eqBHsSAtXvlr5wGRHPWWX
6JffRMTyF6BQLbripAkzOW0RczqjJjYgGNXyWk0bRVERV0E+9ArYbao+KzTy/0Gh9q+Q8/vlOijt
GXdrqMTBQHf9SxMibYOWyLPstVpSpf68eQke2bM0yNQHa4JOd62vxpzF52K8U9tmJy6FBjWO3jc+
mttAt76Kgn0+XPNie6zXMhGeqbffXTPxF+wyPiJO8GfdqmIXzjlI69y5/PNly4efSnn5vx/Av6Se
//xGjCwg3FJmAh9qgH8JIpNatbOmTGWPrt0+9cgBLl3PZTaNdF4wRPpaI1H/Ww1YqykYbWJYnYf2
/aWoKrAIyzRuPFiv0dflqg3Cif7D9d1VTP9bhcPKIk/euMeFYUv61x2fEmIaJbWTvYKHDfa7TEGt
cbe1fEbLVGzgH5kCbm7pkn1Kp+dNXtuo5O6d//mSTP8ps+ZfM9+5Q/+owfT7qOV7cMe/I8yUVLIJ
vgQfNXplDkZFIpWzbkag2Gk71WIHsTc+54xFpc87NKak7pOUSNQqKUkLYoLxvtYPnVaeE7NYHgzI
3W4ExDCcVn412hYkIp//k5f231IxgwvFeck4DMIqZOffymFV9H0lFwbZ1ckjtLrhWptnf/3fTwoX
2v8nmTLonEyWle1YxLSigvvfy6NpFqlLnDr2JnjlHA5Z8db5sS4v07DrNF6v3pWIDDfeisTD2Rsr
nzWhgaS3zoyuEAdD8oX5l65scFPTZi5AMLbnoROo0Dra2sQt+p8ERVEy7RUblwK6mCYqqxzjfeZB
f5jKTs9+Fe1itSIYDKbf5GmIxO/N3HrNWyQgGs+wbmxzZPZ/1tmXvcpuuwQlxTyziZBGiMBuFi9b
BndF3l5PfMKgP2pKcWASrDepYLHJZ5aqxzGOw0V/d7uReriVg2lK0Imhj2g+zMVv0l+3ZjSHDU7k
w/bHXp8812TUpsWLuewU56uUT0Nxym5K5dXOYwGJMeC1m4eeWmZ5q+txchMhXqh4RPLQxNNhccq/
Za8+afGAlkc6Ol33klvVi7KdO+mQjLdekNFMrvdgwRQ7BYK9+qO2QSwV6cHMhpOJV2bR6CYGqboa
baH4tVxmnt15Rm6QCVp19S5BA5S3FCGtDm2RetKq+br6WIyjpw93ZlLby8RK6KA/i2dktifVXTAX
Mb31GjJzMpqXwziuX31Tzp5KPr2rvmRau1vWVyY+JwDalWfCUsqFHuVN76tpQUn3zv50mvmJXX9A
C+Q2vJ/Wiyl/+KUOuZPWH8yjyob60IonyYR5lUmVgHFGaL1Lmf23mfVjs2nxE6e1F2/5U5WLa6oM
T1X8JsXrtZXzw6Zb0Zp6Sn25Nx0V96pcptVtBqdyMWqFRvFszFdZrV11Nv3U4jTZnitATp2VXSGD
kNDACTHD5u8K54xPDS3TH2M6OyL3y/Yilte8kyhmdmFfO14sOm9UcQenkz8xCREzETqnZzMxgKMP
pdx6GWa6Zhk9O91b6CtYMvd2lHuEDGHfxAkY18eigWl3INTts6p+9sX3uK6BVraeOT40loMNAdqa
awzV7jfOGQGTP5TETY+PpGC7SeFEGu6huHjGHzF1z1UHji578ASuNl9FC10yDvdUQiqAR7ujJ4Yu
JUZZR+5wF1TkKcPy3tbuN1WJ2y+BQJYr2unQThI3nNc/VTF7on5fROeG8Rb1Cq0O57VQGl9phLvd
o6CbPQRtob8nzXeSPFpO4crVrkh+08Kz9SfVOCIkL6CIOu1Vb6/kt7qtDIKloVGACXRoFPKCMfYk
4c8TuJpFDb5Zh7TQg7TlxqEdFMCe2/qqGjQFGZmre3ZlBoXywtAmjCSzdfwuDa9q3CBmkF8WrsGy
TLfuWy8pfiQl5kEeTWUP88Nx2/Sfkq4eeTFdIoTcvv2QdC7K+rutQSz7er14Nee09afPI0UcKjzS
vX6w2++lOFnbtc56r8if4L39VDxY65vandeqcFc2GkFanHo/s6z9ykeC6HRtpFTIUdDYHI0UU1a6
W4qPtV19i0vRgXQk/TeVmFjoYDV3qsD3JiqHrSceYHq+Z9Jp+uSbnMPp+uO0qS/1HbqxzxG5ri41
O3M5jyxI54Sa0q032EHK7bXwegXz/9q5G8hSiv6srN+V5GhqMnbcDoBuoYl/qzLdw+bir+L7/o70
ya5TPE3yF+elNcNsweQOCsOUcD82dAYr1d443fTqt6WXWlGLqb/OfJ5T0687XqJriDKOlefo15ZG
PY//Oq7TCxiNWzJiuoFYbd8gGtw76hgjcZ3Uy6ipCCYY4Da+3E0I2Sqzz5BvPY2BLF4Jzw/a+FqA
5cnzrRk/h5kVNQtXI4Ypy18tE/qxeQXHFizcMdLtV8GqlRjLoW0UEl8FgjFWX7pKfqEiXTmpTBqq
S09XUYJeWk9m2my9XfvxB1tVAwllbkCxMTmKZTjLz36mElU3IFBVgrZ8MtUPg+OlHI/OfNrbxtUt
szww9WzvNNuONy2ZTnPyMHW8leqOFttzCstL2r+kdvpN+YZL1N2sxV82Nrj+EFMxxOMP7UG3aezU
bxlsn9oeB97EAXEfu0dRHFQcLBJet6/kYkwPuRU2bFwfqWC2I9kcC5v4OoGzpT/1CM6F83BAI9aN
62ka2qOpL7fN3NdYOhX7kMrneg0dGZnwech2uXxBqZmaJxMKQieLKRMlZ5/j26VySO1Hp38r0692
eXH6d4l3uOdUroAnN1emzdETtB44hoqdRUO83rp5Oy7VY1e9hCPpxOUwgxkdbOm1mEBRl4d0pbkR
31Z9MaRIHQF3+gE6ljRjK1z5IcbuHtyqqdvRIOUdFbA3cJDJPNnSeTLvYYV3TQsnuJi+7faazqln
87DKYnJlANpSOw1N7+mLTnFl+ONgu04zuEBazWz4VEx+liO2+k7bAlai9QQoe2z3ntjMoOSNsm1y
5h3q4j0Kh3wOa8QNHjLSx+memCVq/Qff41OG+e8Al3yzNPEp2Uso7LYOqSafdMngkStWoBQjn6q+
ZoNx1Lkw6glzxptncRivwCszOnwTYAABZFK5+BuxvCGwxIGYzHuzCCqNec4CdvW2QaUhW3PKEFqP
gow3aR1wlbjdCbmAaD+7XLnJw3VRfswJczDqbOmjU8aDmt55/dMqD2R1yheF0qdOfCtmep6NRMjX
NsNfjRwnyk50ex3vcuFkrCfrZVAzBl5Ip9l8TPrkoJpz2FQ/ak6UU+tccsAsNSmZgwk2t5BUxGwk
AprtlSExBRI2MAIlGXddW3OyANJmVQRbH/piyVdPX5Uw7QaEhKj0tvi1lG7aZkunUVMCH3ljr7py
63w4z/3OaIybzffoDmFU5GZ2pzGa1M2v/hRnVdlZgLigaxvGW7W9tkVwTSuETMpLKudUFo9r9liS
ITMbTRRPPv6Btu4Atgs3Kd+l/qIpxA9Zkj/PqzuYHQdm7Y7bg7x9rDawIjyg7btrcQ4zZLB9GIvX
0Ty2M1M/M9mV2N2r8TojfWxIOGfZ7GifRriG36n8wmC7EBlKcYi9UCtdPrlwp4HW6agOoQTphIKt
3ZXiUyPfWsog7YAdBpiRaEJG0EmuBk+ZP3TJQUkO/fwD4bV9D3+L0i1xaEtvmRxJ+jeSgIMp5/tV
/ViJl82lT1rSldiITtqX1WS7rdoRmG2QeR9Xd/gqjtgQYdGLwK78kEgE7NtuFQc99eg2utqbqHe1
DH76S6RF2OhPAjs0xbRGkd0V00WvkvcVdk+fPgpg/tRuwKzGO+29d+bim720FJwH5H0QYeG2yc+w
M3OEAs0vcgvmu7MOtNHYazRBfcuCEBx7UigvF5mdY0pea2fPTFkvjf9s97LCfIH04/3qyyTo0NzG
KjCQuRv0d8QIruvkj1Pa7Yph4qdozzMp9L1DAmH7ZNbMDapfnU16rvubrG6PGDV2GU9jNZ8s0mTd
ucjOKuKie/LJRABBvJoMA+/eUYC542J5pT17VuwcMJP4/PLAsCPzzoGCF2tXGqeScQia8SobbxI8
m5QetUx9hD8S3jwDyyWDh0ClC+IqxuZK6IWX5unLeA++QDWXH5PiCGCG2hh7i9k/M2EPpwukUWg3
l9GJ1GYvzGvRvC+oatc8+9YT48fOtYATbT89EYJTuNm4udaseAJZ8JCOPkdEtTRf2cCFKbXtShfp
q5pkYNb8KETzlBrzE/ZXX7rJ+tmWfksD9PrWTT/DV/NSfLY/6VNNL2bHD3ohDkv3tpiYeI58qN+x
mQ+Qthh1dmUlPB1VbNkT2qpBUhvkk5GGXltRUR3t6TLqoBrDzoLjH6cazFPsE8fygSFbr6zLr4nE
YrjwYwLDIJVL67Uq562orec5XSFxlvqq071mqc4uSOOtjNB2bJCa5DVs70aM+5gLxY8ROE0ZNLl8
sgmf0yXHj3H2xgO7WMYoM7jnZF/dw1N8LYlGqK/a+muqkXIab83i3j+zxYTEce23L65zVF/V32pr
IslEj7I6iDpPMJI7U2AfpWJmF6QrMCT2x8/uMp/X11HGIXErSmCrofcnDp1hC6v8G21LANLll9VD
bypohiTXICyVAjA+tQSPc0r2v0lk7quH4pAX7ZnZuJNLZYjYdcS41T4mjeM58lmBky2p7d9yxw40
xU+/1dYI5oqXdoV2KI/xa9udu+5jKG6pV0WTp17UMveXA+/OoyZPAdzS2XjKnOvaPC2dCUkfooD0
HBIeUI8qblUeRvUgkohDiFSQS4/5wJEXciycZ7TjsPVRbn+pOE+TDaFo5xuYnJThXcpfrPf1daqF
p9ZB7FgBnBnGqXGwKDJvqcnZggokVwZidlcKyXHVn+wEOaHE1EpL8erC/lbK+lFJt88W+k5ajJNt
rxwyc3RPU+usdfa0SjkltTg0KO+aOW1dY0yOA5SK1U+WC8t5teo1KFtpb1sruixnX0/r0zizuVuw
icDO5AGGfUkzmcxhXJYAq7dM3sn5rsuizA6n/Nysf5Up4Kap7HrwQ3rg3+9g6292pDpPEiA3uWtG
/55pz0X7HVfUVT5+uNg6b/2l6uhrDqhMMaqXGaIUT+uj3AwWui/QWQtePSrL09bvCKGPi/2qXFR6
yvZYpvcOVbIo5Y61/aL07y1qTHGB8CKpo2gOhnmSrbBozlL2onS7arzp234pad8CuwzQM8/Fk718
lkiKp0NtLQ95z8yAa4zI1I44S/L6lj+sICPLe1sFojzVU6TDBSVRte5n7Si1wUQLFUf6FnCqwyau
8kO3Pmk5oPMD+vBGHNHH4zG7S5EWV9iuaPabGgyZDwKvS9ekemJdpfNh5Dwp0bTy+uP08aDYcg0V
8AXnXFe82LTnzn6LD/OEbDUc7D/lEBmKayj+1B8qRHGlj8ZU2yHjqkqIy1CTuHBQiwcuBLMjF244
e4xJqnksqqeBMIrkWI+HQnsGDNHSW9YcDSeyt8B0PN1GNRMpRYhHYkiDog+5YRLZJ7E7YnvsH4Fj
Us1XzCB0nEjRf9vpJuKvQX4z5UtS7dohpFovZd/Z/tbtQUGLzqZbEXo8JWcrhs4PBOkfd4XhQ9ME
LSEITbisPjGwaR2ZK/4DP2olt0cr0ZwWOzQsGnYaMD/f/HBt/7QpFVP/psD4DutfEX/wzd2BQZRE
M6HsPGbNH6s5rFPQU0B8swWkdUhHyDNS4awwy3ACLpCV/uxQMByn6nFdnu/NstNGXFqc7DAR8GHO
5rvLt691VJe+jOutBrzZJVIAx9h9aG/9C8rrWNpp7Rtc09RGIVLrDYQKuUV2A5vy7xuHR99SS34i
Tig81PxoSrtGOToi0nM/HEWI78hoL4XghQh4gZLhJNkvCZLgWv+1ik99uyz6K69ArH701pGHWOV7
nuk8ngpxXTqI0UMznVpEKBvhRj4YCZn89/iJ3pWVnaxGLT9rtQhVtJFRhLSOlY36w+0+gET4fNIm
+N+gpVdqGOMgI/JZLql6YmF1uP68YQB0+VF2ZoGhjHI+aioK8Qh/AzSL0u/GfE+R3OvhYv3R4r9i
hIaJpv59pijGNHJnctx8nN3siA5EKbxqfS6dkEfjfKl/uFWK4sqYJo0rCmHFitg3aLObqd0ZYeUE
CMU7LZAxa5B+gWg9J6b4JTVYdlRa+C0Qo/A02FrX9bIhcbUjlkqqnNXpZGIrwm2F/aWNHOwAqse9
9rkncOuTE2Xpg+Ou/NRnp9shNQPZaH9Uw1ee9Qo94gVvnYn3IfNDa8UHFXZEyW+k2VBqQkrc1CaI
Y8QRMKB0R678WFkfauMPP76QXJtWlSx/Gk/bK87FkdXPbTSZbanct0gcnoZ9mWqK+F1bH5vSJ7K+
F/eHC6ePWidDZ1b5lY3vw097hNNhI+9tXCcMA1q9bvBHWNn/4ui8lhu3lij6RahCDq9EYI6SSIov
KIURcs74ei+4ynNtX401IkKf7p06REHhUZlQomT5hedGq+Egz1K/JmsfLBX8JJthed5oZ8LBpjed
aGTRu3wvUbeMbv4aCHIOXep2PALR8rwSLJocVVjVym5/RXVFOUZQMFSIscCL+AaoMtayYUtkdghe
LCD0dvjU6N+w0AEtpLai6DYTRunwePcwISp4BzJYF1JsgZMRFzOsCW7aOLNsc5KinGOm1ei9MBkh
5ybLh/4QVSXVwOYvwNOYrKPgljTfYFA8+TggqI4oC0bpVohnUBXhp2FEYbVrtYK0D5/TSftGi4EE
k9wW4Jk6sRkb8dAyyeJCwnedTqsyc5LZS3BrFqvwW0LmUzhm70awTdB+N+4Ip8QgrbvWW/pnnvoS
m5XqMIAjm3E8mpvFcGWis9GeDFWV4AoDjqctYsIUALpfd+ny+I7psf6jJ21DW6u82PSo8SOnHJy5
4jSBJ5r2zBiQHYbqkLAqSLvU4yHsLnW5E2O0+QcY1/rhf/bBd1HYpGbb0V5OdrruoPr6GfXLILll
4ARIc2U6rZ77eXV0xFq8YdFF6oidxr8z7FqKsl1F5yb0KtqrJNBj4o8M9KB96tamfqmbIN42Iv6I
2IizU40E1h1EFvbUKgMRirBB3pTGYYx+AJHFCVKbNHaT6Cmd+9om8+aaj7mJGof/GaLJPKmInP0m
OqWxLzjqbBh0sqjCqmOoNoxVyCOmVzztC4lo7GTXt7uab5yIGLk6iOE4XydcM18dt7rfrdpx274m
PDK9rVOa40vYbwrfFfONwM7r6F7Nt1QFzXOlCmPWVVQPaRI7UmqL2Bn7t2BwkDQGfr82I3mk81HK
Td6H5htqp8L2m5u55BH6l7k8Ztm/wTzF1tciuCpqfe0gXC2VtbYITE+ixrC0sQQ3x6hV4JX9JMlY
3wA6fg3+ThKvPqFZW21tq2+am8grRFkQBGDnUMrVe3mtA6R9NxL1rNaJjUOnHRN147RH0ShPgyp8
YcURXBJxS0c0S4/8YvyP4lWBO2wpsj3ZtW7mY1zcdlila3aXR17GVx5zs2O0MKMtkvRBwwp/SAxe
LY83v2LF07yZDBtG0FCcEW6nXElv0tapPPkGfJQ+kZU2CJ8vxbn/Z/0ii0ju7U+7Ds7+l3ZumTjf
5BvNn/lChzb/zG/xR8iqy5vyy1Ogs+zvBWqMJHNO7Zmo1MjTb/reNo78KJsSgwIX/E375QdST/ge
4w/td7j6L303n00EmgbkE7cAYoERexW0qyJEVkTgkoveT4ldRDVOPyAudYTO0Z8InFGVFxcsLr8d
kB0KAwuhq1swzTDwmi7MAJKluvQADPDGdWGbMnsI34OevYeSdhXM7MD+n/rUI+saRsaE0BCaVdzC
pAgRWbnj34yOoQ/AfXy2Aw+U6XpIKRC4bYf6NLQnu03vSWbskjRdGwVtvuFM7KH1B4utg3fzVmeN
S+IUcFrkNGMCM8DYIntzjtHf1Vpz0yTZOrwYyl2bc3kdaoUTJiItNHSFm8TGHWzT7QQUdLF/ymYf
3Ou3MF6mkB7RhmOox1nRCBepxq+mti9N+ecgjrCTCnHSWVH2EjsfxR+No4gtCYl0qwTufukqXXOv
TOEmddIuVUw79YnfH4k/k6GnwBab1mDoVgG0lw1hKayPPl3lokJ+NQLfCoq+txg3TUH/wNhoz2Xo
avgGhKhx/XJ08nhfCXsVUZtkM+VMX47wNl8y5EhsSDlL7WeG2K6x6Qlk1nN5NEkp/Yvuktg1+Sv/
afwFPxjTVahQuXjM2TkMb1r5TmNS4AMQPF15tVP+kY3TturvmCK8vSbMbhWyeYXrkzw1mZwHTLql
9VcRYV72JyVvOUqzA9bNqPHPkuK/R2J51QXkmU14RSa4q3LtLaS3ENXaIZyGQ6D6JxHVtioq6Z9q
6P+Sad7FYkttHc3fZlhO+9GC5lKq91kNPYQJnJPZprcs2FP/pzGla2lhTWN8F0ej2kWc33XYB8ew
GYeVFFqK15tachBbzpoG1FmzVFBTZAEWqiqC92R7HiYCH5B070ODQWj+SPR3MQDTkvoFsf8qxUdb
YFRuWReUJo6il2vS/mKJ/cuA4ipdWq7UG/RQpybT9rWC6hn3Pr6bTz8IX7Efonu3tsbI8l9AAR/q
Rm5uI/zPak6gGST5H/lf743S3pDmIeGrP5TO/yya+i2pEWpMc0XlJcuLMSwWttkAwDNq4yZXEAhb
8xrfvTYQqxIbyQjZUrCHM+Geb+dR/LQ4ZOVYRR4vEBGC6uwF21B3+X5eTB1tx8w+O8VElIUSfHsa
h1MFtsxuA1LOODYmCsrWBLyN2j90Uisd5HAG02tRyPlgcHnc2USgQbV+LV/SW/YdoylKxdkbJIBs
LJdDhE7NNayjD3Y8V7AqrbmLpfqQTqkbqLST9Y+cY7Sg40G/smpp5FBbAMw2K20J8UZ1EBjv9IFt
mcN8Y+dJ+2K/dLGqk8pvavGQ9feRvTnwNwHbqTXTEXIavbo1f7OEZqS+mcZbk/5VDZvpZ7akGt9G
lKF/M/nmMdyOVqxAHAGHx0szfJlgGFrE6TbMqw7dXmDgzJFK+EoldAKLbgghyKrOYSMJ0CAER+Yt
ELtbZI0fnKfE+s0j7t15ZRkfJh8CzQ/P3E6VK2Wd5fGWTEkq7z8cWbLEKK6shpouKe+NndYusHkv
OPAWPHXtZGs10Sy5ia2JE0BpQ9q7wTU68mwC/qBR+66lv1Ijx5NfRot5NbAsSFLqZJD/q6TPZN7S
uhC3okgrCa1qt6UPBuSKOReb9dRu6Cx2Qf8ciK1URwUx9YgJRXG66DgbxYF9DhxGoPCd+K2oD4uj
uRvu+o1jwsiJ87xx8KlScdIZU88dTiY9xdsp8ABU8XugI6tmV3lPnztAx6qQK2NzbftdUh8krEvm
ziiaP0GllUp+DQxY0ymvun2bv2r14IkSLiJe7Y+qPXTTq9OfPs2ffLXq6zjh9TTtwj+p00uVrqZ5
wjmhZ/sCrUA6ncrgSy1+04EcBOO7a7Hcf43GhwEIMTdwNvmFNzWbzhHnPQpvdTwP00ZPidpNOk8f
Dl17yUhabCOcy2gc+quonMPsVk3bLtvj1MYZQWJNhjlNgyuSNS9U70HGqjn5bNUOiIXD2A/80gBY
iKrJE8o5bGIv+7WkAwUCabSb+8xLy9RinjFSWBBf+kGu91p2y1viLtGJPDrlHCsnnm1F+0ZvIHJI
iNOLSACtetcNCh5g/TEBJgyXnyJ5m5pbMG/z6ln7Gx1jkRXcE2h688uqYVC/EK+AB6XUiUA8i/NZ
LP5J2k9T/Ob0XtOpA7UTvprgGZjP1PgpdY5oppB6Y9L20a2p0SNXfnyAeU3+HcDum3HGEhDZM++t
ExfniOsRkF8jBB9Jd4/Ne4OFLgTP1ZPnmH3F4R3TvTCe4npLOOKnkZubkQKmjYVTDm/ELTNXEQWV
nwPp05hOUFpNe5jR14zTI5g+tPRDr0+BecmMCn7lmsqnFvJl9BNWc5crR8RrZxnbZt5ICnxyTQ+c
S5tW+zb1d3X4oUXOQMXOGKlEaw9EtvVLMHU7MwZXEv/SIFnF2deAp6JQ6YqY203lFTTDkWpNqxbc
TYneHfFKM3arHJ22CLAWCY8SfjzhdIh21UC8EFPrdJbmS5+PX2L/VSOZSBPf9sWj3B4maQ1upmsU
OUH+F/sknAwPTYR++YrbT1aA74tldJczNA78EAUekkQv98PCbiuNo2gTxtHRZuGCl4zwpXHDNiHV
0mDhdCbOUFkbORkVJNSiBhBPTVqFJxo9aerq1X5QUyrtilDZ6aTwJgiAKFU/fw3xThmDz7oCs6Se
fZAO6prqbhwwRV0qidkwLBziSGyUh8wr+lNcrk2bvWdFfhDrOvC6BnkjWrSLL7R4rM0OV5Jq+Gs5
kWI7iWROB2KmDcFCHDAP5pVJv1mmzaLC/y1P/1pi/4GTZPp3ggymH9XsKJ/QrKyONXt5pUOaAQX3
bWaL5NVxXXwIh557N2munq274lL5D1U4UAPEbF+miJZuuc/G04sfvSvJd9R7yrhW4pMW8LLzzARv
HM2kugbVJhTXRnNPzFvK/oZ6uJGJbMTuMHTdVq7UJZDiFJWlcfFDMUAy3m0LsBB/PIy5vqkgJ7qq
XuEt5LHoHZXs9rjKHbOiHqY8GIhUcDxuG8pZ6SuqO7XAtbLPEUZOKw+zIe9zX9gKLTBi+pzDMnoG
CXeog8ezYR4xyYHQcKZmIKLYo/Kg9owkcIqS8RoBm+q0bNWukfdjUfV0kQHyY7D2ubBV0Ds5A85K
hjtekBghGfSpoKnR4lVicE/BAbRcrBypa24CMgQQG+uFkXdWX4jSLBJUwleWLzIMHxyDDI4JkbKR
NRsUJAl9UyBoSxzwXa1vQTKjLarf/TT5GGzkVTdZtohf9jtP9uu9kHebSWa7Mv598TV2NN8jYi4c
jMjGdVboFThPVwm/U8f8Lf5FPe0OBkn9Y7g2PXNvo+x8Q3xZI3YNv0hWpt58RvzRWqadujTayCQq
k0RiKyhVy2z4VVr8SMpRqc+IOdeCFwlZstVUGa2+8aO0FAoGhkMt4RfiFEtlOnM6CXR9gVZ+M7oA
SKFZavrgKzTJnGBd7EVWTE8HwOj6X503Tw4ZakLBJ0vZCj/NJAHU8BnZ4o/erC9+Tkis9qvM+mfh
UwHKTlVWQvdekvZRzy1ikTLe5/1VMe69cQ+aU2ye87Q7qSOu61w/tpjrTU28wkye+wx0SX0OgQwn
qa+Jbmed3BTQD+PZE3vcP/ow4p1FoLeS1+Kctqs5kreR2m0VEoYXXl/tCqRHNEZRc9QrimMry/+i
pvg2m2Cbd9W+anyoebG6mhLmoyomNyHaq9zURGjQSAh2g6ygT4szTecpqDu7N/qfNoxtx0gcGUNL
BjIDYqOI1o6PkvrCD55YVg/zgmcaa9/DrmEr2BQ7lbKETWWXuggRAQ2AH71FuFDLf2tF703Fy1lM
WEr4bU1JgSUs2qB7whqIeqh4iXX5MFhl3KruLAvHoeZU1aEIQTxtakoAbIQZZS53BiqUepQOBXEK
gZV5Eb/IS1wjqLGYwEVBj0mXsiDKGoNDCx1gqr7psUQfTyj+qyt5yNoPvdKdyKjWgzhcqqZnL7i5
45llrSBhU+u0erYfqOPPVtVttIOnQJy2FNUany55v/ZenJjNtyUQB0NH2Awrp+i+Bkaj0djy+sO8
jF7ckqcQJbB/CJokAjlAOaTNHNUfqMRHO2P8lzlwiJXDKRlOnwJRdk71pyc++QJggOmfnzKMop4U
luidJn72OTFjkeSKmNxWM1IgXQfX5VdTfecBloYYHkObb6Qu3BThKocWHZPPmRzVKbk8CKbq0pGY
wxNaV5E5YMLr0dKBNmSNSeEtTV7APEJ5jOU/hbe8ZKohdIiIYdp93gMaQex2vfEtLV1J1DsZy7Os
oaI8tesZPaLWW86iMczic9vgNeWFDqZXIFfujPSibLeSIr7nkbYOJ46k2Uy//WzwkpjuMdTRV08A
Typp0pA82r9FTycTYN2gp5qIW5PC4QcLOzCHMxnjTWg1/FfFfkIkybde/n9OXTkstxkUDtE0doK1
spmEj6KKv8dU/Ag4I3UeIqO5qjXTn64y6chK+1s2bmyhBhBgri2ekonLQ9oCCe8Ex/GmdXNyDSd4
J4vQTMwJiBE/hIbcdyuyTqUPTjK5hRztseBewgKVXgKUVnm+f5GLSzk+BtopRflr7tnwpRM3pyj3
Kn30xg+YHXVV/usaj/kjyp152s/ErGrzQ5XX8HKCRLv6qtKN1Ww8sfgT2t04n9Tyrsh3Wj/Iv4cS
E2zUKjuZahk0uiNQZdO/aXjNfMHEJJx4aRdChgkfah7e6DQuY94+fXrblKT2pIi/yzjZC8V7brUo
PUxEmArJVsljrokiiVEORchCHVKfQcIznvXaCk0vaPinbj6XzSYulKeehDizsKMCRHXEKCYN8hFQ
fTnHEpu/j3m9ww2r+vDuhtp4OTbSdgnlaiIAHHpyo39bosqgHClOmElDGFgkZipabBjwQLRFngC5
RvEwMky0kv8WDm+GEt5FiqZUT3bAzVZ0oFVzPPeV9aEx+8Zx81UvIzlqN72siRFKkJeaun8noE1e
Kbr/sMT2pdfRJkX7PL6xTyoj0sOkz5CpwRm3dSlZc+Mu7xLtQFbBChV8VhWvb2WQXDdYK9mXj3mE
kJZfLWFDg0xKP18Py8XYfkEYvAbJ1tXAmUzCpea3qb+1IIMIGdBNwBBwLYAgwmlftrJLPAwjt3RU
5dojn+cqKSh1Zv1IaPhPx9i1TAQ69dPy6/d8UjCD26GxyWcwKTKZ/eF/HCJKiD/6a1zzFu/yeT7I
+/RY7WfWOwnc4PwAv3Gw9iSsHWl9h0FaTtOftioE+qvsISXivSGAssm1Z8MXI8P6lWvl1Cx5ZpX1
raDv9KPqHOS4qzUo00T+Gk10LHIMItx6dTU8Mh8ZWA4gXJFrDxPv12ikCTpf49NaGIu5Iz4KNQbW
RYlcw5lyb6rYWjlKUEn7v6gfXA1ZSA87XjCtAHRwOCKR1wFVOulQDyiwkgg1YkQ+dDG8DOWnyf5h
UlplAzES/OcABesFdQh8FLw1SjWQEAiTYsjgJiBuGoH0KstlE8C6hyqyOD6DCDma8W71hcFjTlzm
hpVBq0XOlHI0kDa7Cq3wjoT6d+r4Y2mDLg1VhZtuNhHLIQYYfouQq8gJdaCqODhGsu9hZ13nU7UN
+3YbhzxUycZPW9Ll/vVU1U4kFyKDDxTPyjzua84aff7MF4v3T41ytdR+2nqbKI1rKHQKwQCRiJ8b
jEJC+kV+zLEH4x2ZDTtlJ0nJ2hx8j7h7R0z/6cVjaikGqm2FBlzgPVUvUXiOOARLpARSC9LKz99X
x5np5FVmJlI1oQESGjH/mU8kDEm6W8YkKH1LAk3C9GvzN7sOIK4xHJ/m4prR+whoS7ajtI/avWXd
pQKsQaTEDoDRwU6J17WAVfhowonFV3oQ4Dd/p2LoVJflDXmPBQwAJ1xU66gTE1Sn+crnjxUAa8T8
L0Q8XcnXFsdTiPgAaMNFmgB9BohPzZMUdHdeiqKQizPupHhdJnsFAc/MMRPmMl994p8zapg7P3vm
ZN8SvMuRF+WrISaqNVI/IwgDAKPiU/N3BRESMjg0jkMHfWpZv8+yw/yvS8dRu0/NL3eYo+aaDTdV
2iK9MmavxihInkzjVcZ+IhujOi7yE6csMGC+EX1lgEYIB782iC/RIZc4BGuNeDWIDYyaaivbQq/s
LHk+q/rgWOQamWuNHh5GpEIHAKKvPBXiiZp1wljCR8s/pPxj2ROScQlFhOfc26E5JflGFdF6bWak
cKzCFFbL7wcE5dJOFzU/9aldPyE5hmxdohpf+gBCvp2OYBafnmppm1r1p2oOOkGK1pHzZIbnryP2
S63FJeTtOiDs9PORWnLQ3iXjvvzhmQC3MRqk8bXO0gxHfXnEY+cSbWKrCK+t+HuK3q1hp97GKLl0
VnnRa/NPKOBUUnhEXeXDYsi6GGX8V7Wjqxl3zfodm88Gy3A2iLk7tsYMa/UTQ2wQ2UcECtbecpz+
JRhgKDB+A9pOAN8gbtK04EOLLF9JlG2IG6bNxpX4lVRvOos9TFKFbGlWNs5s1Ls8zbeeCcPuk7oi
IIIUswK+BLTDZNDl7WDXAbI566UhUu5bRCrHsVy2Q/gHUcLHemvbdVttxfFGENnBas4RQ73q7wX9
oFrOr6Dz3jr56LWJN4mEFxCnSGJp+ZMChlZAWfj0QbB09SlVz0h9FlxcJBxUajH7aTpEruCPRphc
SpQgPqCdJdBg9V5frUzc7xPfrSaYsD3ltVnfJhkFTNHnz8kg+GEQf7qJGDyTkUsVBsQy3QmJQt68
B8m3GP+Ug6eb0j6brG/d7/9Sud4EkuaZU2FrSJjBdmtykkz6WmMGF++lc2WOd8H3eea/VY7EMRFW
joEGU5TIZKDzVml+o5KnsM5wRRksge0hrYNhX2TZeytLx7SJcb+mJhlYGtIiHpnAYYaTYerlggVC
JqGvEUCW6NfHipxgW5/6fxI009DdJit4ahqQsl+sy6GHaalD15rqR1CbQLNeHt8KYy9YMMT8A9WH
IzD9y1QvyCOnyOB9RGpxgw1bdeIaUVz0EpYdsuktGX585Rgqt8G6VBTHQCE9oCIsB5owGNZEsbod
DQbc0/+NcAoQn+EQ1tCFTTlq0/blx1AQeijbTY/uIy7/4bP+CsaRQQsgA/gMFQd9my/ulmU7OTpT
iCcLyJwma+6VfVh0Jxyau24UwAJuIgbkso29gp+x1mM3nKwPoRApN4ZL+7lXSDa1NGYjSyICF0bH
4ZzUDPNYhNllTIJLIfGRG5UhTdqp5TrsMQEaU2+PnTuwFsmIyBOQpF9FoA3oQ9gUeiNnKkJ9p5W6
frBKLHGZjKjGTB3khwmZLbx1wSLZEFiWxGacDiKJl6lAlm+QwqSKgOcp1pEYWzdShnhbivsKeqPP
onWudYci57uRRq1GtPuw3IhdiPNbjGI4QyLCo4r8l32KTwmboj6NWymAl6ayDDClw4BZpBjQpuAV
omDJ5c8IKh1Sv+I43RXYc8B4JAgXDfmnzsC8IOcWZySqUyCi/lEa2XG5eCkINmi6Y+K8HhieOeSm
QQcApmdIKF0TIT/GothuAZRC2hl/nneiCFFNCTZ5Foag3Cb5ulf+htGg/kBv5QYgMjDhwEjUqgI/
XraeCNybeyChQHwL/PGmmkQN+jQIGQGGEc1MiYgr12b6XTaa+A9tiQAVDYYuZrumLO/5QMCBIZ07
qfZm1uDKRNiwcHnvREJxz/j0TY9VRxHWQ2/YPTmXotG5fqt4Ot1SnZGNGtodJ1qQ/3XS58JZJNLn
MG+N8BZISD7M5OBn9StkUClLkuMS4ZT7gNyy28fzVdH7j4rwAgWRg2mdCLM+WHW3C5r4M+qqDYc0
hmPbGJHRIGFS+35vNOj3SAdk1ZdjyiLaj3GV0XGp1ttIE6Zbp6K6p9NDKc5NdafPkkLUlywAHYxV
zIubbKMbLkV5flnzKVOuCU+JOZ/ZYZ2QwmghKz/G3N6CPg2RxE6V1qAYE65V9mlw0BL85ur9tjc9
k1jKI5T1Z+6vJ/ZyBso6+F8SqDjtVviJW5fzNamavdoejCWDgSRiJhk0GOwbjr9E8exLx8J0yvkt
/EWXTck2XeAsdyDq425OnEHzC+eTzamtP/Ap2hLqr4tFY0d8D4iX7g6VvortpVGrVgZ7zUeT+1Cd
ui8+B1GYjo9D0abPMeY3WKyCNLmrH3WHZkbWUsXnCGHBICRnQqrp9YmBW4eR+tCzbm+UxaWTGQIi
Hjt1FHD4Y3wb38J83AxqTYxJP2xmYzoQ1vmnVZkXp3Xs+eO093Mls+tRBljggW4MTkzTIilCSseb
labPRCCRWqx25J4vBhCRN4WUzEhtszXbpUGesdBqPaIqaTBQflL2PEGLvq252MdxgvR2HGJkPDSk
ZMQIsrwWgLngpfR1pcf0ugOJST4ZunavEaao1GFJS7BIeXOcsGxEsyVs+NPU4lq8tRDPbbdt9cMo
nxrMBemAL6vgkBj9vyQfupXu1s0ZeNMWW+IrwQe7qtoYgMjYloCDEOcN41GlfyS5227FiyGelHar
z24knJrqki2iQAqBToShMXpJ4KErWOFh01M3qvcVbQL9g4le2SdMzvIoYTsnJuiXTGyCRsRdHM5b
EYq/D25yj4VHFR1B6e9+ezOn7DChaBkhlINaIWkeCtHXCCmi/22/JO1bmsVdKeJaG9KjkBI+lWg3
I8WEQPk/IurQS2CTrP9FRlZgcBsgfhnIGEDQ+i2ZlO0lguic+8dIeF6CqjVBlSm02V3RzWOu1a6K
iiKrmeXJa7KiD/NqGNt5vlQE25jfiDA32bTJsJFLUclZe8+WYRKrAx23Ey2XQtTJgWAugv1bEVkD
PA0AKJK65VO6sgZJcNs7EXC8JKI3bY+NRiyjJZiuvy4sc4XqEG+uqG861T+oskn+S7hKUJBomLQm
/1SU4tckdg+h4q42dfIV8KBw2VAASTYBXT+kICOQa8kaUd9LFbBYJRRYmTZmGXYrsp/g0RM450QF
DFwUEHGGiil2q74+5pg2EwKUkaQCsEYTzrWV9ECzmHAHwNrxDxJUC1sSbUfrZlg3Inp7AfWgE4Zu
/2QJX/OX3Hgaff0ySU91uAWiS7rV2K5N7EW1cstqz/+iZI3CBmSoLG9yiqwU8yln2xYUg54JegDo
Zu5tg5Rw/oo84dH3WCYxbDtVc+qjS4LksEN899N1H3JxCsoT1wajChsXLIU5WnPK9tFrW328ykAZ
7KJwG55mCzs6Z0uCYGl0WYiJy1YdQLTXcfUZCKVtmjhmLHnlldKl9b+K4Cjy+8DkmhdSorZ6BeoR
Xsr0H4jCOI3wTL4HGQnhHwKBomzk4LB9m5WRnlLaRPIuS94QTSx0iPKq8DKXCNt/B3mH9zvPXgi2
g2KdJI+ErPIaSdqtmQkpRydruV3N0b6Sc5C16FNHkmj474LwiboQVUAc7psRZd2/KZD3msq2t5S+
DFwtuAI7FYzG+NPqd+2g7ftvpfLPSQ1u6w238tMfv7hYY/2ESXJKUmPi6po2m0jaSBrq7Z+8eYtr
txY9eXbxLyTzMfajS8lI2+sESy5TwWbABwDnt24Bo0LhiPmPzY/kxJ+D6aazQgD2JXySiQogseif
di0nvATYUpDnVNF0As8dyFwn7+sNgY/WruKnx6euqd5IW9nMAmdJ7FFA0ydfZYOt8m6SMUF4cYmT
vDlIj+7aFOsuBM/uVmLtJb5blWuARbL0ZARyTkb4MzF9F09g7sXMgWUBf0275aByRuYsspr8fYT/
mcqKZAcBQB2tSoQ4rUenm/EvHam8yIj8tcJGSuomTgnKH/wXDnqm7ml0A8LTfOrcX1NQTNdS/tRJ
GirZr8V5pWwGvGjibz7QAXxXaA19YB3OXz+TrqPjiw0m+D1t8aeuBZc8kx6avpFyBdN3Zc/Y5BcI
rY1f8/SszdDtonojy8hDKzfAjWQaLKg4TvrkqIpmj761xyq41iXfM6t7piBgfCekAcB1jj1v8QR8
chwjxF6kQvnJkN50BsGFLPMBVq0MGln/qLEg6tVvJW3L6beJlLWi71iz46TEmsU0u4H4YpBazSNn
gn7Jm9TzZv2MmL/P33vko9O7iWgc4sw4A4UCpUk/Oqx8CyYfBDMzipl+KhVQdxPCULQtLPGfhLBk
DB2z+56QG7QSaWPVfcCUoEzwNXG4FjOLqPIWVTWp0gv6JAqrCBNcmIDDyquYYm1BxjfGEylUhjco
83K0zXG/VqKZuYTQgmVLCyEuGyR/RvlqIotasGmnU8WihtB2RMMp1b9CBzdvC7QqxBa0GojAvkMu
wVoXMkrqdaXVTsrlojklN1Zb0Q4rzc74zLJ1FW/0QiaboYSCpBEpICDx0qXLSN81/Te+8nlbNck6
Gsa/1OfDThucepVApOK/UrPz/nMktRURDwOJSJAhQPMP6c63ISENCE7xA0z6rOI0OCUjtYS1G0gx
iXlTo4rE1iS5hEp/mSEJJfFihkcl+cho/DoOaGUc2SHxa6CIYAgvec+tjxoYZtgztoyozj87xjNx
2mrAmoN8ZgEUeAXbe4ddjzo0+wwmFz2DWR8wWxrDjkEF5F/kO0sK6pd3cCNT3momfNlJHs+ckKq4
jqRdlAKMSX8Wj6AZb4SRwr4fJjw5iPw2wCJjfhaGN1V7shR7Kep97SA+Aukv5i1LKbOQTIaTofym
6l9ZksZUnsslOJFxT1F1W9DuFp0Hu6FBDQNESPSRymfaPFv+LdZ+GRtkWmG8OdZExsBmCDyj3Jps
K6gzOyj3VY9Uft03qNTWk3EBXuNcNrFrBbYS3JaBVeEzD68x/BDCFzw/MIScHjXVKf+hBqS+pYVt
yhtGzYL00Hybx0xWh1i/oLAIrXMUPSKOOPwXWp3+Vn1grCl6lcASqFNcHUXfnbI/9HrEVFn0VZAZ
Au/rM1XvpL4iMZmUaz2fIKKBBI4+MI5/xG4L2QDuvCDZkovKdRS2cUNr/9CKowwZ2r9F+jUjk7ND
4PQjyIeOTIaZd3ErvhSCAweCO3fluJa4Ab7LzwPijc4HsZPmb+KeEInDPc4PlrCe1GMVv7HDwyYG
oYcBiauXwjHfcgiREt6R3/IllTwFv4m2q8dnMJ4N/Lw4jXoTj/BxSHasxjDhbbHF0nu0wX8cndeS
41YWBL8IEfDmlQb0vmlfEGRzGt57fL0SilijXUmjHhK495iqrJtRrDjWG6pnGhZ6GUq6iUqGD4f6
LNLmMCp4AmbYibDXByKL7oWIupXyR1qL/blLzl300bO76xfzuAYksMQFUehLlduiP7boz+Ci8tGR
L+BCbVlo7dq0ELLw0zaXyFwo7SVurmg7YXKc8sZ2tEWdz4MGmtfCdWZ9le1oO0LgsiudWKCKC3ml
p/s4+RfonwSsrryS5WWS7SzjYCk0vPRNSFznGQ03cRfWhrYxzxeNtyxxZuvVLsq8AsU/GoYMP51l
lh9YvHZ4YyQJsFWRpzDjmof0QBdUI8b+g5znuXP2GQbQDGXKFlUF1PR2mee+G+IypFmL0O5OFtVI
+03CD3NgNVmV4QMRQRPuIcH5nm2lJ3pa17Md41RqYGNBXFkCzzzJJ/sq5BAtKT/S/BM4O6d5dZSk
+hgSSp7DsSBJoF5QYs8qIlIJm40PtXNHiJqZ7yZf8eLXykoGLynZZnkUtZfSnizM3i8X/aJAkbWN
0is6AbweOJoPqG6x2OLOHmQDM7pFxit7IzRhLQPKcph5tEyFlhUMTvxdWvivADWZlz0MfZgmNe9L
oXLF0aR11qTlYmiNZtk2+iLNsEv5VHhWQ6Puz80sX+Y8E2wuOxaRcbqUeF9pJWF2QRgjcLdolyXW
EDxttHoM3vuSNUkkJ8PUl923TOTKPNH0ilis8pHAq6OsdxDqCQzketOSNq5VneogTjdkdcM0ILAH
S5XMWBgfe6vV3cgGcFGEtpdKhedZuTw85lPuBo66M/bKqdzPVa2Hzk8OXQv2MidXh/AAqF7TgtZl
MHG5MdLJfFT4fbAk5XsSYPxjKmnV4lrzALR7WFjL2FuMv1xTSKw7YA8a/ZQvH2fyMpDdp2YxcU0G
iEa1UzO0RF0aKc2oDMyhv9A+EMnADQ5xK0/9uWF0S7XGT8m6MNs63b9MMuxcZ2lf1lylwCjCVlpV
Gl/IVsRvt+1pSmB4ymg//bhinIDKq3xIzHAxZ7k+knqGhzGXAWMlasphwhq4Us6ieHKHpcAW2ogg
pFfIMRwiA1DQEmwUaR+FawdgAf1bylWNpgeSjc8x3ZK/5K9SaKC5VDCtuSugNxTGgJCfLfB8HJs8
8kZ1CEMGqBbG8o/Y6TO1/E0G+BLDEcYyMkORirp+et43jJGjV/sUnVaT1pOUd741N4kqoBarDm2A
eya0DUFBSbSo0MaZJjw/ZP11PJcQg2nJtpLtnACPYHi41A9djD5556svvf762toqg3ns00XWAxHj
tAGK8Q+kuxaiOGSxjfkfudyu114Wd6tGDCKBfDQh4AEIhu5Ia+vxKjRZcDYtZ6s3srFJLI8U9mHQ
kNU82sxseekXIk/+1Rks1p3+0QCcK+zYrGgVz+21cz8CD465ow51vRXy4p0OM1OWsOTRROGZMs66
gG4pRRRWv1yPbRWyMrNEL1ayArooiPbShEHFBMdZVy9wZ0KETDT0PRu5X1IIsG3qg5XmLqT60TA5
poimlnGyid8Ykx6WtcYubTB3XXSmr0J+z8bI7QYiQHbjs1clT71hbCv9I+polvi3Uj9BRVaCbkon
Jpd4x6R/7fBkPcqKbifwucfMipVLGVPtcWHE4tUQ/okqw73UoK7kTbhpPz36r1EFnvH+CyLmuahd
Md7bhJW0IOtj2ZlkKHmgZas53lJdWtCutP5OYLTGzWMxROBr8vJDRKpINI4IDpyJQ6tP26Ai+KSw
x4fRFLj2TXqmg2c+w26t8uV7XxHlL/+7B5ZEVDvTvDO8j/8VLH6N5LOcGa04r/L2xwBaYVPLduYS
d2SSlcjpDxjqTOHIF4/BlbScSSWsnezIrECP71l1sSR3qXlPp3rV6qTm+0P8g2MMRt2g0YAActfP
g3c2c1tBVkShL1hrl7ILaE0l6zTTM1N8amyKlG+c/WZ8mka6G/o9n0Ct2zGnI/JDM98Wwo9UnXDO
xslFBEuW0Pmry9T9Z2kHM32PScWwmUwiAmJyWKIj8AhQ7rWSMWvYtkC+meBO+CZoLmouIWgI8nL8
OUpmsj4T0zS7d/1DlN4M14uavRfKtxiKgf7bsolX0h+NzZjUVVNYSPvBO6rlCN/ggYr+0uTWhXbB
OsN1CNTwSAQM76DuJ5m3kH6II022WDZcuEjWjuWQXl3HEVHjXfm/Cm+G5ADtfvfW+juoFarVIRap
dICOVDsUsyj+gHQc6/qjscKUHhgWZWdOjuQ0fcs4yCfKL8WaRwFT8O8UnjGh4nRIGPt7AZvikobK
QTG6r08GDFfM9TcdXi7MEcwPlULzw/6TV2iw81N+qm/ujfSKcu3ugx+KHelbIyzDqRMB7V8FCDSI
PviLl/EaXzHvEpIw8tcZpzkvGtBZuM7sZoZue4281Kvm2XbmrYSD/FeQSaVMmeS2f+XY56yMUQ6F
232VK+vup0NXjUwfYS3u2KlLgbvMfmrGi4DaUcufxB6/Le06ZCiWsbBUmO9MGFAeEGptZ0xil8Us
W0XbbNZP6X+ZKYVLvliCxTP11i7CZXSsdw0yuWl8y9/4v+/uH3FVcIcI5sTAEZ4HW90VxTKFsaaA
v1hYUP8MW0DSv4svoPEbySYYFBQoIORwXtNbYhqiiGBs5wsL3lI+fCtaCtlGVrdYCDJr2pwBxL5C
cpxmvKuGu0hNZg03kjETWPPtSf5ghmDLpNsEBtndgZtWyXbDYyyfDSAG8CigjGLkt/maRE4XKT6M
KiyWE0zQUtv99WmuQWKxEpxbf1OsODEGymZ0enVIyVpGYQtxpO2tsH8I7QOQOB/z0/M3cX3zfCCi
a635abF7Ki4UjOATJa27JBlupmVSMdkxcOKjlP8BGOSKCzd2eZMutGosUH1j5jMBdoILb7AqXq1u
TVM6vP3f8pLA4zMmpXNEvZslVy0+sHaz1LnF4+nM1GbGESAhKjfmGTM7Q0fgMWVQwaaG6s4j3LJa
FMUKmxQZGKzns8fA6e7ZRBthS2Qqy987/ObhsqCfFv+MyQGY0QJ03DH46dN9NhuEBcOf9o9NPZM5
Z91s+7nPT45d2kvOYbKquoXwhUtHh1LhsfZXLtpRyqR+nLjhaHlCd53Ge1ZWX5y05Y0n19qac4ZC
JIDkwYoWSekuuovAYWX1NiZuXIGIaHQi1Ti/VLA2rI4ngIBtpBx04RiO+f376RGzqIAUqmC2WTxK
hLVjsbmg4svclY86UwL8t6JUCjMgP3MavRIAsLQJ2l0gbXqgIvKaWneEt9W7qtkhhi7qp6O91HRt
uctK2dOS9Ofwnr3kDw2+e48eyqE9qWdWZMxQcW2SJhtPZtaRLV5lXuAETfPKyDghEIUUgoFeey6/
+DwaO52zcmugTih4qXbKipDEjqwtnwZ7Gv1zaUwYuAK1pGjYu4iZMC1P081sVCl8tG9/Yk4rs19A
sbcoN+mn/AhPZ8NUpZpccwF4DGEKHIme0E/7RErmnl7vCgONUk56AxoBCrn+yF3Q9//TiUgcG5SN
+232vKHzP3A7wLNnKjMoS+d3ZCQ6+nHunv//QMgTzO8eutWBxn0YYK34un9FU6Vg7tffJvuMrVPF
vyn3mOZ34qrTPW/aM/5G4glyTeXRDwJ34wqMgtsovxi8qKGbpdu21/bpOAchVYNvWVQR4Si3uCiO
MnUoYL76T0DggkAo4RHmm47H9LNIQfQhe/XJ0kfOQ1eFC6GlMgcZfc5/clWRbFdhwyqB4whzlz5A
AXLhsn6x/FLd55LwRZ68IlFkLTDX86RbndzSyplkrFkEROJJCcRlqGAWJGhfXjOZlUv5KVT/rSHs
MLFLK39Nbk7NnYTacyiXbj7Mi/iVFsdMu1VweMx9bF0SrhWpvTHXKgwC3BcEuSjDvkz+hXWICH6r
OEwLKUxVG12hxHDDgYFrQha59emxcQ5mcYuMZdGPr0Ql8m61DHVKJrdL1bswu+hhVGQaDdi2NhDI
M2iMLYDVK4NMiw77e3VmK6GF174697AY7Ai3IL+8cNdZbzrj4oYaPqx+M0ZqtRkj3WPSFl2IE6ZA
22qQ0mS+PmIT+dLoQ6jGBhcqBvuOBKFBR0CCnt8KplTZpmxYvhpYi3ZoqTgiscUIY+9j3q1RHEn3
pVXJPKHML7Nj0x0BxzICR9ViguhvCO7YYIdmhbQlfhhR/JiTAV4Ao4h+zYYtOZ2mzm2AyBj0ZI53
WPVxrzBusn6GWqceY7hAjgU632mtSZM8HNPCEIZ6F3agfvivYaTGnyN8xS6ntSVcAwnqDdyipySN
Dm9dO8HmaIGhpE/G5LjoW4Iguldq7lGo6Dpgrg1DrtK8K8bWJzHlrBOjFZ204GgND12au53QTNsE
sMqVieetoXqprctInYkJp1uQSfFH0VywnUkXSY0kB0CKXXX32qOYkJ6Cd+UfpbS8AlcMOSRdJRNk
R0jn6sLmiOxfMUdqZV2ZbynRC/pkx/6lnYqm3dd/vbrh70afanp3RDY81syjECyJ7i7AfsnfjDOf
IQmjwCR4wdbI45Xg7zVhRT/V57oH2SxaF8BgsaH088w5uO0VaJ3j3CVUvezl0SugWL/Fvb+pGxCk
yKhq82Ei0fPJ6tXcjwMjSGs3JmM0ohBdZVnVE0A9+6A6yM3NJd9Xky4CZ34jw8+IaP5mBqM7Zp8B
atZRA9iCk+XNgcBe0dsUJ1f+kfsdtYLKarG56jioBXPVCGvkbNkoR4VnAGoHXJC0D/H7SOGL3ymu
NzW4NOXBiLehsEUrn0hoKjbh8INRkmwgVWCWP4W1jpoMXxh5XKvS26XKCT5fU57IZRXbFQPhet9I
HA3aiiwgNBVFcwyFW7ci37XycD3OW34rvT1jdBNzqPG7xSuXoEZy5hr9cZn8Re1dtO6OduKi4jrD
XbjJi20NGEOA1wqFhtkVcAwSObzgXDJi9efJL7SgMps25oLh9NzsMFnz/VysmvEhhlwOExrJKYwO
BHMBGiuS8+QZBmoIPqzTSyCSA0rxvRPv/GHLJzTFkE7JYqmfEgdfsupTcKX7TF51OXPhSbAbB6hr
GUUAd3oCtH0eZ2t0IA667UGD6bAYZaFyVRO5fOCvGXMalC8dVdesTf/bYu/pln7zrN1vImyIKWj0
w6C/IF1AQwVzgnqXybHtoy0CvRs+S5zw63FYDZ4j3LL6iYGadBdeMfxgmTBxMWdbl4qoK3okthS0
Oe6bh90Tj2goLWNptmAXN3xy4sC8z86HH7UhfWQDrUTInsxreC2oOpjeycKcDFwDLdTEYqj4rqOj
oK6s6BTmW7y2LNNsSdwzusUorC4EF/oHkdJ/Q3EqpZ2hzROYj9kGkY0urWej0wTVOOmScO4o1vTh
4BU7c+GKO8eYlc3MIhqCSqeONh0wXOxZqh3oWwE2ICFV0kzvx9+Rmx7hdMjyk9/CIB953wrhnUYr
o0IeUk8DIEgYajgkYigpbXVUyRDG07nGbsVZopbbvLkyvy17ygYa8YNXLxWTyfm2wgBGK5SnENRX
zNpL/2mJxFisMcnLCXaqNeOoKNgiRZ8OhEpYTGsvHPR+eKkpKhg6xM4DDkgiM48AkDY1dURx83HS
XtINL7lyeRadYI0Ui3fOEQ+YunyAfvjJ4QjoEyLBKeRmHlPHgFQS9dsiIsuMJYIUMVxWDwX3Mutd
9Q/KU93PSU6eqslc6+0ep2+qbxzmDArEYhguHK6ImqNxKjHQodWI2X1xZyb7sekjOhtxsDYfQMG5
j9DYuP4UnlkHTcdZmNJK9UfQivVp37Q4tIo5qoYnPKWYoFtzDi1LxJ+AMxN1qhsu0d5oKLJEzmn+
SYg3I5tyUvlS1wG9bVJbRLpXbKx8KSF286yzXh41fe5EC0rRyKIOt9FPcQ93PkX4ApGEp8+TcEto
TatPRA8VCwuOXU3xJ84k1DERnRkiISgfBJT5wtQ1X92/AI+VRgyU+zaRRvhkHk0HDRcKorztjGsH
NYNjkPoEin2KRWpaDt/BRB8vZxsnjNNdFrkIBwx2fmn/VquPzR6N4TP6Hmsdp0dQj2QwYpevJuj9
9asrnnzHmXlCt1x7HoGfwCc2XEhl9quzU/Rpm7QKQxJ3Lz8+0+8+Q2q0ZMfAaMIrFB+yWoPLXpNg
CE3F8l2i1m3nGroe/lUxJmIlO6eo9c2z0zgT/GTZjwGYlv5J3FWXiHvLWZTR3ST5cLj7eM78hbG1
aGf04SxCMJIEVjQdI0fJwtBb+mx3PMzc21L/CWkj1GZKmeD2BQMAFAkbpbqk+t5EP5fx3XfMQetA
WWmo4bHFZgw2fUrqwV8FEENby2L88mdX31TZZdK56L9D+/WqvSK/A/PpBhGY4VfHGjpTgAFF7HV+
JRGP6suV4rnIeliUDoa77dC5BbKDQL6Gb0vbSzOJqpSfoTXII0qsZZwifaXv6EKosgnOcHqBpKa5
82BX9G9BPlswqrynxNMeJS8cWGi5LCijjIVkkAJ5N3VGYBaNY8HuQmB6NCLOCwRDHoh3NF5zVXJn
oqrOKImnaGon1BgQdJvEKGdidmspAOvmPRDS1mbhTUTrVgyjTodBCgNXtlw50k02QlXucSluE6K4
BINkKDyQeX4jIkPxxWlhMab50bt32Z7htyf9iKGZlSX+KBiULE214eIIx0zcF9Wj5IpmJIaQPJmi
ueVc4fNAooIpihxeXG1My8QjBRn/KVlLnSFirp0oYM38bRT3oYcl3f8zQWimnbrpqLzv3Llxp0FJ
XPAdc86X0MdL6SFVl6L/i+NfmZNwVMnIFqnAjHSejTqsFWVZely4njKNiPzQ2IWX+ARMnZg6W6km
6HclhcSX28BLIbvZukXpIVT/OjpeB1YXj04THGronDEq+IwJi+z8ayNrJ9XQubiHvxUirIx+WreI
TTukFTWpfhfdS5LBBcJLlw8AxyAmKeVZdW8e1imc7W62Q7v4iyqws2F1OM5vqOxF859Ae+8RegHW
sVAPZIoo8UPEbOr7TJ7Np5O+pO6XvFgE5i9eUYwMf52MUV67R2U1tdiUQXnpnTOccRGmRYWTdsgv
vfc7bqN4XkD4TzLVmgqBtbZD2TrnaE5qPs7uC0A4P+ssl1T8ggmPfI8IOpB/W/XSoghryh8FIpbE
vjxDVuEZC0gdYkmV3O47qKGVfoijZSTsFPmok50Y/TaeN4sxhEcVTHBkgcAqMrvSMFpYBDcydzHN
pRMKkwAVN2WTqNCO9i69HP5P3NyYilAD4FUCwcK3YMAkKbDbqqsiJPMUygfM0WA7UBwPzdstV4Zm
o8vLKN1951+lpNPYIVTP5FHKsWFLCHX8hVBsZZhPSgv8Tt+LSIJlt1mqQWjnAjjeigT2Ip+2lbLg
1mPJnIBGTVApON7JDpFLQxsMtnGy6a1LAKs+fSQRBGoXttF26FdpvTPgEzMh6XFuhDRkfCEjVHfo
bn3LiC/i0TiOz4RPk+1V3awAAwxIoc+TWSNfJU4PnnNB/AwlIWUaUhZ031Z3A7XtUBAr8z79SEUw
q+QbcPqoWpn07fo96RHFDg+/1Fja7IwQzofI15fFPB7/euXSQKKBPVIlywZ3vO/Q2DNxDrgBIx4H
8ZCMUk46s7ZQDkb4V+rXXL6oRoFSOd7psItUa2T59AjGQnZzgOnQDMLVsp2QvDSS/pCdinoPCpm1
eTXTeEnK+FMLCAsT18YM0qi/ARPfmspX0niJcRcJ/VLS/wqOMsOCRIYimmDjeWLhUgj+BufjcIh5
4VuHZeCEX894k9mwEnuTeSBsLvGrx7/MgIVxgYX5WY7nIGTXYyYcoqe+HoOnN3mPxJJVF9JJLmkf
zZ87S5jj8f9Gy0D/7UetXmOdM+9YEwHcn5XkWSRPn7HO8DScdYCJPiQa+FR2qFmeUWyn5HAMrwCL
E9oQgiYKZ6ewAwNcVx9rb5mrP7QEHD9Ne2l1u0NxoJzKGPfTF6RtwpHmdcfCOPvJWnYuQ7FTxL0L
xhcGkdRekJfEqHSE04v/Klx+zXVsMOVadV/H5MuHw0hNuJFh0hnuJiPQsU/uApMtZwbn56BV8wKh
LImJUwUYPes+p9o6zIwdGDAI7LdGOaW5YfCcjIG42lljal8aJIhcu4Zh2BJOJ8QgkVWyTqcI85ZJ
9ibVl6KBtOGWJgdSQEv/ZsfC2ZQvEZ6kXJvlcFZoHJdMfwYIx9IZkKRCJAtuAmsmsu5Gjqc4CxFw
ULMoGDGTcyabx3yM7MYOPzc6aJG2pYyClFxcONU/tIwTaAV8QFTGUs0cYi54t1JbuCoN8Q40dh6t
XEqCHt6vmv+r/SWJD6a291O715eFeCUjdIioagmUByuHaFqb4RnX4W5Lc6zPNdI5rIXSWjN3M8v6
pr2IcGcSqxSc7HF0Tj+eSnwtg/TBMcO7it374DMf0xZdjBzi5EozDaWzRYQ9TnnPVoH38+XWdIbG
KW+fPhW2U5prR6tXonSSMTXkojwLwIYKDTNeZs41ajBTWvb5P4cmqF0VgNa5SM34Pm7q5Hob8TNk
7BFF8aW1QIsqdlsSf0FwTHN612ove1+95ynRXmbySeKHpGBocTHfhQt03DmHfy+4E+9gxflRSEoS
IUkCLrRJKlR4qT+D208nKLqi7pbB22+gAPqRMTVcxJVmP1UcCTIdN0IFW1QDeF0jqev+VcausxTU
6FjOBxwLuxYPWaVDToSR5kTPlEfLRRgiXwLyWYsxm3HlsRjTzILW/Tcb/rUAoBtNR7L8tgze3FHP
z1A9zkZJMgt/ky8CTQ0JUTwsynAxLcS75pG7JsEx4J+YnGXOqeXcystb0GnATChJ0ZGkAPz0CqLp
uiYu5rfEHmaxdTaHhI4N8DfDTixnCemOWvFTJke8EtPaw2Lgr3RxIXlXo/bwFLKtxabi6ZAMud4G
Msy7ia789GyqAgT4mfqV2BnXiIOzcockSlLBZdT8c6A8uOIWxWJKVSYc2EZ0Em8H+CRU1CT6+dMQ
naJGt6cJU0mAlMBMMEfcQ07ryF1EpGUihMBsyY+IsdnjnLdoaz1wbV3KbJI8l54U9LpeiKgFsWGj
/TwjcBvXtPAtqPmdFfywRS+XrIf/FfUF7mjtMb/IebIZiMEYI6CMpMM1NL+wgMA8cqrIowmJTqV6
MVl8jIkotUDXSXRDzhYs/MQVkkAcHec6/GjOsx5Odfcsy1fur2N5I3enVDiHGRY6VjdcbgFsOnGk
qNK1lm+PtrTRYTsglYwJFBChwRTGAOZ7ZWQ4RDV/6icqfS0UsfgbXg1GdebcQ5KsLir2XE226LBj
UfRlW8Z7ivVkxRq6XwMMEU5a62bRxrtbI/7pRFvN7BBMXTCa6twyK2YOcxOhoHePJHMRYH+Mgekg
hyL1dzMgO1lqCauHcuZZAFZts1qDZ5mQrGmwO5275jYndZXhbwZupi1Jzq0XOeIwkfkFNTjVohdO
VEqxmDqs42It8f7oIkkuJDkkK9dZKkGLG94OTfB+kzbb6mDBKTCVi+uObehdAg0RHCR1lQJOV4bf
DO1vXzCLQMaOxnQ2UxFbZDQgcuCgJv2WIpy5ALuFxiuhEMQAxT9CnjvnmiXelZWGwWoTi4fRGC+N
b8Bp6ffdaQiGPMV1q5fJOc8fYgYAsszXojdelZgOHYqjEp2csCHKb5IWFP3J2WoQHR278l76X6Ee
q0x+wz02bdYI3ceycGSQxVGAHXqo6RWTFP0KlzcLlByTrA4MpronzdePKB2RepjWuSDhBVMDK02E
Ne1JJ1xGs2Q2jtiPzLXULIJ6WVnLkFuBIk/8TNJhnZQ7od+Uw1MhShGZLbkj4+FQoGHnDwdiYAic
FaCP8jrR+BAVoZ4bQIZUMzVYiIAuJ6L7kBg/a9FLj9dZ8YwJTyFMSbJWTPkbwi+j1dDus2xpSmPu
0bPXaEzXUotYb2u6q9JnKM1VU7zG47WJd2ZAQCnC7+A3ZnVidb+1q84aDkg13PfVQQFnX208SWX3
OZ4Miuv/4KGfhAxwQyQKZakx23fmNRYWRkQcy6XyG2fXJrtnQ8RiFSUDYN0GaC/BaEh9a2YryYR1
enoMzOzWH1PWqkr7SvuH7+ozcYzULMQewHj1GawYdR/OZtdYOg06az56FXZseGJ5H9oV4GzV7w6q
wPk1vOr8OY3wa2kMAeVoquE61cxLKMDLNYHDwzrmHZQFEK4YY/CXQw+ZDOiK3G1E1Wrhh81pH1vi
rFiCOQSkpihq/7y8mevBbwOhKO1/PKGetMB3W5VV38bQ30a0xZLXo2bvoaZWqDedDlkmU6v06wEp
c3HI0QVld3AVjMhRgDEK6up/ORianl6q8g9mcJuU8drCvUmiPCqOr9JfEmRSUngtQAn7qr5SSn+N
kJgBUcYm0okvWksJTAketbc6r0ndyhlVXePsLSqMRLjeTXwR1Fp8p/8/+YRxNjqiBB9VlFlfA/9c
q88hwSFsvYQIaexYmR7FbscxK+W7hBeM9Z8QoKbFnRqIR+bWhBNQpIn9GzKhUG3M6FsdCvLWMD4z
OcYwnkHCAzRFAfyScDMFxjXBjhQsRjcsjTP8Xz5S5Wk6wVRMbyYjRvc0VoCid4HFM+s0+mdkLLwO
OqVhfiyzfx2KHlXfyOJT8tkQv9rod0hSEHfbxDwjRGEO4aaYZddEtwflju6opKPVrxqq7yEeo6fv
yvAhGSRJX0ilNkq99i32R826lg5Qj0ewUiiePPWfi4NDUNJRTzZJb03UUJF6yPV3njNMNEwlQviK
8RnoH7A4ksEjNMOsOWs6u0NIRBiyuGvbt4EaZxxYrVoOY+WSanBQed0SytYtSVtTtjAjPiBhAulk
DN73bO0JsEerAIa7N7SJnQwbMbkgOk3UW0lEmkb85cLFfT4cMbxSynkToVhxlqbRpeG+LnqLjvzH
rTGu7BiX1u2Pwu4BYoAwF9szMonW/0Ol7mXzieduGTg45S3CtVUDoUWRmUs6zkVmNyBbzbWdmmCc
vQfZgZmELL99gyQgmoQDqREYG7g/VnRI1G1AYKCzb+u3D5gu7l981lOdiWZN6l+Z3IgBt2UVuzA5
SGbFlrPksOVP51B9S1Y2NdVDivBCYY3UO/eB06TCPUkhPSTzHsNwzFgl6e+ZDsIOeRE5LFX0Kqxr
aT4MId+L5QBzG7kSdZXE3JNIQ5cUOJcQuCVI+zA7gYJQapsmAHaV5zGkZlBbC9uSegKPB9iRaJZC
fEi2ZezaPsdGit9PyU4N8SkMKuPmLSF+53NHtsvCyZFODU4/0rCttZbY+Caw7ep4DUL3gbOAPBNZ
3CBqwt1kj22CBXGs2NpUMWW9hWLSXHR/LjeblicGNZERH8V23f6mOB/dmPHUPnJ4X9aFtnLUC197
Kq08zO/xZxBmSXXqh7ktl1sBSr6Hg1XGSmFg8eNXU3NAsgEY5mr9v+gBYWHLXc39h06d2GuJoGMs
bar0w0SdN0Wbl8Y+VU/MAuLx2s2W3FWJ9teKsDjMh18c2UWNX09vbCRgv0r1Y6RUvjFjrYSknPgj
Ni8exo3o7KnXXH3TOoxI1mLOJ7XV1d3/+r9+xZ6gji4Zr5EoAKMSwKnVC1xGxsFo5QW00EuA09lo
4RnKfzrEQWckiZQU+cRwqqDAXcOZNbk4BVZvtY/MOwvqzZLPrcuTFMhTsZ6BlAOBL+xq9Jn4v+04
DeeKamHtduYxcEaHJuMTZQC0TelomrKdFXAAGwcdeDJtW2WOnbMwvwBG1gM+e/8nw+CCMCIyryTE
gKE6e+pxQJahy28rolZai6faOZoyrn3YQoN1lh2+kjVsCp2ZEnFm7MtriITeUWL0XXm/sne3MuZa
XrmRhW2Q/0ROuCgAMgpEVOYY3+f4YyxWxwbLSG+osKS8BRpyfh1VekTKXG0PiklzFd0alET0CroI
17C/cIrqgBv9fGGMc9QGxd2frKOx+VT5vZUfWUJ04MFC3y67lxzxV2Jr7VGvCHuQ5qYPTC9ybbl3
ZxZ4Z5XYLlG/2LUrreSaoHgWaH79W+QoIjlg4+FEigPq4kU0BJPVeMFAhJkFBAriVDAoxyQMKkN1
itp4JjHnETEGp+u6ILzkZLCPw9VIAMDYCO9nhB9KgNqcb02OozD3YLpMUs/fBUQNVLaFEVeqgcAv
XRkqoKBNtbreG6E56aS9AR9mQOvlFcWccdIisrxFHXHccNW30/ZfZhjQS2D1xaUdZ/TF+qr1/5ns
0lsgbHF5ExnVZMVPxded/bThXU3CmW5sAtGcSw6O43ZBnCHjT/Ub6/FUgYTkJrSlqMHGTn+SI4wp
ILX7dHdKTRYeejYIUQUXclsSnUMuZIlWrNX6H7EJVmg6CSYSnINe8zCl3TVWngoVVJYGP6NUsGu0
5aiZQL6guNo0s94IH0eJ+6hMyDpvi6YtLG66O83XQ79lBRm5PEXMqsoE5+E6wwnhMYF/u8oqRGrg
Ybrta7ID0xPOawnB8Qkfn9g99YCwNuCdwhweIXQ6HvYdykF6uJbIEL64ecu8WgjOIlpOcycPa4x1
oY7ri9LZP2FCV6ieUcxF80QEhf8qsiU/u+F+SMMaBrsspo30W8o7Aem3j4c+XONNNKV15qylfJn1
sCxZ2mCxyOurKcJCpdwC+7xtpgGZaL5H6hEPhU09nmpYs+9SvNS6Qyctems1ReeUswnmSAZ/wE6N
PYegKpNVxshGs55VRuLpzGvWhQtrBbPPu3tkzs4PQPYy9xcR6uKdoQlukMWk/Pzkl1gAUXiL6r/c
ucntj17DvzDLhRZ/JW1dZcBUlpq6qUn9FTWiK5jRoDLDY3LV0ZehvYiDW6Pi/s8vgvCQcKp5+46J
QWvePEg3wHgZeXFItsqjdVdhsLBbLyVq9jMQWimzqx9IUcl04p/upWfO5BhXREbDpaBMp8qUQI2P
kNyk+7OaYzygL0HD6kXMxDbESdoCTWHP7eWELYg0RWVBwxOEujuQdj1NPeiWlDddXlRYgjVA7S4E
NsNDt8zVkGq/PrLs4OVauyaHLehfHaLnBPmZps+iPFsE0ZTOuipwRTBwNy9K+CdoJ0gMpIWt1MT5
j6Pz2G0c26LoFxFgDlOJpKgcbVmeEE7FnDO/vhd78IB+QHWXLZH3nrD32uT2KZsCLlynA7xa7IRE
YjHk6v/pfgqG/z1ELpNW31n+hu37qfAtZcGXVj4zpM4W5XXAxpV5cptoK47wKVW2BZmkKfl9KFv4
8K38UsqephHlwPB4InVzeoyW102PjOS6+Sb3TqgdNWufgnNnpxO7zA6Z63Rqu64QSU3PDmf7jKLV
fNfTLw2GkCWmXsv8fYiIKjoML6W5jNAVyne5OGdUVOVGirZZfa27mwSLp1JWHUe3dFfCpzCeY9Wd
KKvU3hkEgDGFW7NINBG+T+H7HD2WqDm/eBOzrx5nflvfZeOQs61dBeopwJiZj3/GwN6kY9YEDa7f
FVgqR/FZj76zismn9MlSJneiuqqsT8Me6RKzu5GTdihvRbSomSZAQWyiIxR32oU/1PfMrNgs81Nc
5PhJqQX2ASk9iUEoh1mZnihBg2SHyTSOqcsfzKJQITC4G3EXjHeBN67aL8ZmTPICuQJvmvaXBEQM
syF6N/yrn8PEucf+V8+dp8soCHrsZB1hAcNTbW79QWq2AzsB5MKAJvXUYn26i4Jny940T255z8gl
+wmlbx56TXmrkeGEBjDhXRc+QxbOU3/2gzu5swrjADN54o8FK1Ia5HcBsWmXDXrTfsvo9q1NBw5N
l11N39V5gqTmnyg/WWu63cQ8e6MyOsPNOGrHsXoS5yjlF4jYRKPI+oWuwjQPo/UK6s9A+EcUdxLv
pwl5ibvIwWR6fH3HqmhZbUiM9OTiZpGYXbGNZyA2gQGLDZJMauQsB1a6GDELAM4dOQLmJddogtyi
uMNlWI2EM4gGKlWYq7kc2lLwXjXRudV4sdQtPItw/A1daEMQX85+cipED7kS/c4ibi5VzIZ0dE6D
DCrB81LbdImId3bs8XG2YWCgV6rbHTcfGCo2ggCFIrgQTv9gRYjIgTCA5J1FAfI0eLN8vxiB0/Fj
+DfCOLg0rCZ7tKk8N412gtWIdiSZ3/L8GFl7fNE5Wz7Y8gH+9D1dbFYcMjb5BdIi5WnmT/oZuQA0
fJShmXPgZF6jbFiUL0frOQC5F3JJzJ8GUSoSHopYQ1inrizQvp118Nn1Vhmvk+X07bVN3kRmEql+
1uPLEO95+t15QWWuS7iZGp+Ozt33mYo3ZnVjfC1GkFSnItgFoUdEm6AeFr87uEOso6ujUHrD4KTp
tTMPlFfAtddLkkO41oEVpftm4MP90zhwgzX1eZA6IeJkTDw59pOMjaBDBu7ECFreW+o5t64ZsFAK
OA58pTwr036Yd0PqiBPhAHYSQqm1wYOSKqxgAsQygrwLUUXIoM36kEllLqwPDQqhnuHagi1V4hnY
EnKEwgeVst9/MTFwkVUyHewKPIubTt427BWbCn7jKhu8yXoXaFUmJvyNdneNaleETxmAjVZy1WGq
vCsBHly+psbOsqeN4kShqM03lCO/Unm2VMWOsmcoXxQ0WGGVAT/haWydqvuSEHVDqglwWQZQWEzp
MSp/YorNh1jfs6FvJKa8ABWxJNwn85CpDPqWuzQ48LGTIJ/weSv6La2PAzN0xO6EPPLxEATMSmeE
Ots/6unQs+UzR6TeyZ55VKmdjfpeWQcaRwB7MdY0anwijgrjIyPRNv0Z+5Nksb+dCWbn+Bo8nXGf
eh7Z7TWxPXMQYGhNdzMsLLG41D9DfF8ke1GCo23fTEycyKpx9OhI3kKb4/h4k9KH1myMkYK9vtQD
yZWtO1evaCrdrr6MIZonYGeoOflfqW7p/vSB/AXrxVXBlKdeVpQ8vAp3DwGkhuy46DDgdDQ8tVpG
008n7y//LqM/RUBL5ntqe266V+DfRpkgHWwTPGtNi5OL4WD4XidXCd+iUD277pghiZcmWGmO0v+O
yAYt4yUE2Gp3VXaOoF3LIJ/jSLEVHE4WBz5VzsRHZZSEQfqvpPqCy0Vs34/ev0QNl+iWdh1AoEEm
lMLBu5SGqIRHbgCBrir4B/KVJaUCvvozmD9VtprzWxA+Y+nkTuzRNJwjibzNmhl1KP6UXgXediww
4rTXrL60vCySeqibR0W7UOUwtI8yN1LyU7GJMdSj2W8n/bLslBqcHebII31v2vMYYcMijViW+BA1
nNAbZERidcFs79NbTOlOQuYmPXPyCYagIAOc2lyrVtVwjD5znnQTkR1sCO2tY7kixp2rab96yETK
ZnXksN1eheq5re6JqIFy2dbWSeIGAQPJpC9l6lXwHPFv10BKWy4eM3hIFnLqjWXcZpNtDyPfWgNO
gtSX+ZlPfFey5DkZZBiegVWI/a0ofxcCXghmC6tU8ZQwtRfR7NLtIA2TMF9FHPzZc5bey/7eoqqW
tott37POBdyRBBkCUY7FojmFwuVzvJfZK1ZvXQDs8JmHmwqrUtEvDaqmIPlx7TnaK/oB9g3toJqW
WylmxC6/GgVvC8M141fAXSuvqZLM6FLkX62+y6YdTJJB1k+j9qWOoE/IhWZFkvySEYh2gQCbVP4X
8kjSfi9bmgL76Ujo53Lc3kaCwFqFGdSE9ody2XDT/BiyumFt2on7RDqa+uSxWQSkgY0dSSgEV84s
y7+a4b0qv6vENuvPkmFmEnojao0hN3gq0DscC0JKaQ70zqaBnUSmNwOCRZ00Z1JpXb27JhJES2FV
TTvKf0k/TyywVYIEo1shb5a8UhnTgfSQdWwFTLtaS74kLNvpKzRMfWYA7YRWEfkbgx+JXLvupFU7
K+5QxZ9boqmIZFeuaX1lnFHQLnfaC3oTBv+I9Rz+Ikx/MnMrNuH1oUB4rfofuXUMyvdSepcIehIv
iIxS7rWkQ7ONAGCDmEQxd4Fmt/PN6F1m+kzVYOlR4Uj5Nk2uCdRXbdPqkFSQQShv8SLxiAtbjDYr
cfR8FA8aX82eaygSmUW7XeU2827SRTKkwd8O/2A/GsZDb8RViVUh7n9ZPZfqucaBON+aPybMNL8h
WmDlII5vrcqfYZxrqH9GLjpl/yHPMH+eUzas5QhknoANlZHa9N2Grrb4p6idWhY4iwZdMMgByQ9y
9+ghh2OmYP1Kr0knpEanvL1M2RfKL7K97ypuFp6gvrX2JU7QvorcsA1P6XTWWEjWy45SuucGzvRt
SLQD0KAq+JqWAaX64QPgFXKc5LewBR2H/dva9Eynoan77/xanE6ugL1OE9clvh5uDgSG1dqXIRJx
Pl2xE87DhXUcEK9gYHXhJh14uW7gzWEo3Y3rfAgxmoRuI20NI9yBj1GDYypzaOTPMviclI+68pKC
jgFIlkUEHZtfsBEcXsj4yCB6oo8pcyzaWKcQqPVs3EZcESbHm0D4HyMMMwEtR62iYtYUFgvACtlB
h/6tMZiqBWxDRIBeJuN9nDisLaUa8IzsUhn1wNYk3rGGQZqaYcp3ZnEfszUCGkS4VrBhkUVuYaS4
rfKdhRjAUSNF6V6Yf5edctjdiyvNgV1ZXNIy4mij3tcWeV3RTSmNVYfsZ2bggH4QExGNM8gwkgYM
Vy++C65vRGBELh/EEC1xv9ND46Ai14wY7c5wUVuVzogEpkIl2/i4hIdDbs1CNjQ4TWoapSRuUJ4i
GzWus4XYLsy9lCVWqjuV8Df0FCsCQxEnaJRjHefXWv/jQe6ES48wKWXOyr4qKP+pTF76xZpVsCvc
BmRAZNV7GnQkfLDCkTunrbd5ciZ21w3lr2Z8GP4LMVlCL0cQaGss2lE3wljCKoSfQlC2fQW+vbX1
+rz8pAl9klILa6Hln0muC/8H9m8VfgFZon6rT3HsShVRWfTQRbXwhTrcOdL0rI1/mXqttX8G22k5
OKvasKpuNnpbaXLBM4f5GV6YNGLecEr8IEBZmI+4TBlofHym+HWHq5R8wxgkM2vUa5LwwTHIl2yM
oYroWhEMX1JqRpYwqN2Rx0x3yccUavhfKnaUGOyFlPr7uAkR3S76UGsb8coBFUYrrTENN0yvNY9l
cJDJRmv+NIqrsrkP/jsRU4QPMLCIJ85KGT6Mvs6XGkpFi6aH1JrseFuTBD220QTHjTMC7w7wFNN7
HDMHsfzz6d2TEZ8R5kV25b64HhTfrXBp6jzEjcwgAKoPd7Iwof+efrQOG3yCbKha3hi0XDTe0/SK
UhiAHNbLaUZKFAskVGHnTHuGy0ZG/ClqMOG9zX3RiweZoFYuDwvmC4GcQvku6eHVgvp/qMitsmFa
MpUFW6kRaDpOdGnpHEZkPqMIE7VNsxNHDuQoIAutIodXdt20AONEVkHjsnx+iTNP6DocoJ8NKNAg
jOWghXLhSwEwlV3C+jX3FfDLn1z/Y8ESTJaTkzUyi7feIOCQ4njQcD0cgt2I0DHhM676LegsxwiZ
3uRemB0rifm69hZWCM4S4MIdZnuIyL00bU0OiJL/XNW/lExCdvIqewooYPTZqRv5ecvTpKUHEz7I
uMkJkudxhkPUt3tD2xIMnIxbrBlaxzR6xxXZjaA33FFyamLhrAiwciZ7ff0UIwOxV+PU3cUM0H0h
emBGoiSPuubTZ161lc1uOpqVuREQRvsEQSYYTvOUlRfaUDxronIRRcxqXm+4xgQX/lvhUFykNSDf
FXUv9BYEAaJEwDXTubYXYf42u2Ppldi6ZGE7hIugYAEkn5T0mhmy21BBawawnfkRJucluU3nw5uC
Zxx+syZUhktrMaQEqAnVJHgZlM0l727Q+eucQ7dmkVI3J2QIWpqs+TtRFaSQuRbF5tg6GKkqPrvq
pBLzSvIZ7+myqZyNXWRwT9Q2J/XE/z2n/cciIk572ckkLj//yQKtqn67RTd8GDrgA8KxUV/1/D7O
NyxW27TY9uUWB/vyfWK+pCeXPgEse+RKxR0TBYeaukuJXFnjMC0ZaaThZe7wtiqPHoVVL2MjdHrt
zPgznEdPl48LYgIUSkKS4h8TVb8T3YbDWO09LMKvNCSM3vc6Ew90669N0Z1wgi+E1XgzLTClg5hs
lPrZWaOX1htAcU26NWMW6pbDiMO0CMfQd5hCzP66yF1QrAGWjucFE6Pp2kvChhB8DfKj7zjxYVs/
aNXYJA30QuVWkQCQpBdiaEILKRwBwPUxbT+yOeKHQntyTy3cdZFt6NtyCb4u212uvEOeRv7f9Qff
gBUCJGPEmwF70mKIRBAEjR2rOgYcJnPb8ogwSVKPGf61jrhx7YyPBloXYdThsOEPFTlkrvmGGkXM
GO4PIMCviHsN/JloU+L2H4HpTXlM/WctHlOJtT1vJLAMwOicNz28omOHITqI94gLZBYsMe9aFfPk
QJU+8mX49A2KwMBTVdwYX9y4cNimX8SktNSEQIy4Kcx0xzVWkiDj4gPudqQO683PMHyPygEcpEV9
gmML8XZNpCVJNeSyJ+9+eWilb3VR341eI3llRCFG8TmBGSxJbiNBQ0FZcapLh9daKzxXk6lmvupu
TxcV1xAs7oaw18dNorh8mskec6c/MCPIvXoc7WEgM2r6KDq6Z/IN1FBzImQEY0HsoauQENM96x7t
4HcKdScYKfs+Jvm3THYRTsroUPIOk7Y9NLltGDeK8I5w89SrsdT6seIq5ezifJEyppirHCGGQe9T
mohCP6rplEmgdFmC9zhzEiw/cTa7sD9Wy5zOypWdXt5SfbNImFNuFIG63WDaQiyrml4WHVg1oX83
Camnz4QzFx274gQ3ZKVEC2rrYAuhuSqF3dybaxinH8hmeHoqVJ1MmVD0JHgiApMsBwD9ZrzrX1W7
Us1rxeyQg9jv/uWHrPDdIud/iMRCfTPjUBh1mHyMe+h+OhTJj2FkTziyDo7QGrGtLMJ7MXxLFRKm
OmIVChmhYz6mep18xkhGtWSbwLd6/GJiPZx0uj1dofRmvlYt5Kg0cTvts/IDR5NEpwswbYrjs0Qi
NQWvFqTU4vTjnmUxNSASQEZr8e8x+Z6LR4wlaiCZYp4Txi78tdwuNVqp7LsPa9okYAUFo2qOO65t
8mKfWbvg3QYQtO+thP3QKpCFBF8RnwjlHa4EzANERYPbWy1/qSjD0yyDiNBfxhBwXnpUA79pjbpU
MTbw89FDQz7Ay9NMXm2dlUY9z+NJKDhpWM5LYbHTY+MId8r0D6bfPcZS5QfEkEIyD5Mr8y99lXL9
DrCehK2OfA2DsDYV8kui6oe8wtNS2aKxHtK/JTcGyFOlfuDKbMCLioskIVzZUskudRtg/C6tXbMs
UDC9E/c2Ii0Uuaa9Cbdas7c6bC5kS3uLRR78D8UZiyirIjYDmASG6nyHR1/tWU9GHPHeDGqZ2xAs
e3zX+58hPBUaTkLNYIKGDr5N7Q6pT9zzxAVbqWTyX6ylwevnCarqidjlES+rE0VuW7L1hKbEA0o1
rzyER4LFfQWE6psPg12g2bkFyzU8lh331JuGy1doeXBdUpFL0DrQ22Nm1KeZynpgESX81fjuO1CL
+5I3hCknF/K3PbCPTX7WbbhLBLufNyVHRYz9NFEkZyTkPY5mGXTMG0FfSfXUa9wriN5KuNwBBZ9i
aBtdv1ox8lwOvorHcOyfLcAQNMNUVlOQ04uq67iENBh9iRhwR+Scy1A9Jh4FDJWtTxUdJ5o6eZPP
4xEOuhBHu2IvA9ORoMemEgHoRnk18wUuASrDVAiYKZhWTvbA0H9uGRKFqdcnolP5jZdMuce+P/d1
16iJBUvBnVfoPHoCXEACOmEhgqNbBiTxChKYHt+t/OibHz5NKf/ZGHEXqUuADYsT9a6ZX7SOCsou
q8+k5G+LUa7HT53LR0dxbfpshmJwNbPasmZomL6JiJ79H7X7VeHRd/CXym58ivDmglh3JeoK+RpF
H0RIlh+i80jp5kaP/whMaDtHEuZycZaVrWWu8K00a/Rv62zYlmegmMJ3l2LvthtPP6ZI7lbBF8kG
ijt8Rhax3Cs+KPSc0MRW4UHhhNyxCrub7AdQbLD5xSOFp/AnxCpNPKZ4627oG2V4XJuYsSktMifJ
munHYMu4C/MdSyATBgw1OTI/1/jllVX2Jh/mqf7hphcoiR3xndkn63iKHFtisrEGH2Tuivf2F1tI
sDc37WskyGeFZ9enTOUyBIDGRbpeJOiQWne64USfLmi3acvB0ekMs9bkkI5YGBwA2qabOawQdMzj
tvhVOPI39iZAKRCB2H6v3IF9upv+AG1JrpDcG/79a1bYzSfDU9VJuCsuVbFGScR8xmGWpvz02/Tc
CK5MNBbiQ81Rg7XbHhRsortQQk7mFqsjJgfZUZOVuMsBPLn9v96rGxtHLVHQtvAevZEqyMVd3LDJ
zh/i+1hvG05PukFaN4qQD1YHFYanb6vw1DfyBfIQWcC/0uOXvRqntlyzm7P6lUD7xztgr4I3NDky
MyA7E0jVsVloi+OGEkz6hoDDX6Uih1B3evatmg73HFXZLDlgZng6In2f1CeYXcleRlODFJSbkooo
+ZV6N+pIuePsxN4sk064oVInIN5gDoD1pYmPVXWI8BbVGK6QutrN4MUKxK+NP25cfohYP0riLde3
j1S6s/lJjU2vA44jEoKsFtBN+o5OFzEuuhxHq0aIGel6gNcPx8IVycCuguWrpeAATtbjf7DYhCqJ
StofSLY+4m7Bx4UGXYcxo4WORt5NTQRSr8kXNQMa0zkpmcaTADMoedOiLyFsyUpqePems9VAx4Nu
VVF/BhxuF7MGXiaPAFZAWfFdmeD9viUVMyYOIJV4VvZyDf4onU9IVfZddnJ7DCwRHxC+JzDFp5hg
WB/tG9Kx5R8ZzjcsFlQf2fM5VWn3caXHOT394qgaEy8OD3X+iD/a4ZTiLAJFUM+3ttiBnRmj81y/
2LOlNXoImu2ZXkfOL6wMstRA2svc5w6OmlEP5zAhj7jtzAQiABswBsiVdsfsi6nFarGscLr2f3xs
afYxaXadvOaBIROlkMh74BcKQE+WIojYCij3SijcBzzRuAX4aQpGEBnq8bEmsaCwp5FvEdtN7Y2V
5faRfCen0F4OLnX4nJJdQwU94Z3wI/Gg+T0rKP83R79j9dpDr4TJztrBJblDjrGglkuf8bEMRvlu
2Wzq5WbWoQ/VkmgTSunG/vBQjOqINBoD/EJk42xjCIo+s9f/4V4kumTSiQXdYkBSNGfKncXGw+qJ
rRLnMeKwRWRqtj+iueclbpk9IAf1X5L/6pu7KKMBQWN3Z73SQ+GV91nKa61/jYR2mEeVDzcQHwkx
EuauoqaMb715LIZzQiU4Ze+ZsU4rBmTd3sqOmbIZkr8g/aXfZoLbE8ENcqs6BR0TAvMiBv9qYXpz
C9blAV8Po/GpecMMiMIZ7vc6m4kEZU8XuvACZw8JxkqscCuiNk+uOfiCAYw8JpVFOJNEItJMrjAn
GYy1Lionq7T0c2CMWxmQmzBrOrhMk6oMKMMAI3wbJErFYCSHhjbBPO2rDahQNvlM7/p0IX03fIPU
YtmSUF0KNUIvC0iFhoEyKrU9Bgt70PcWLdO452xhMH/IjRMj0U7Yj2g7ZEndKNrdjP0PCJ5emeoP
Je44tlgCtExA7FEoGI1iKGBkhMJAT6k/QrC9zCj5HhEemdVQYf9NMXwGTtttckZs6P+sf8DS+iuK
ykk/r2fiAMW1SSKkIyJH3du66RZUyWiZp6PyU39IdHBHflhq1ug7e4fNhJW7/giENb0uFppP+GuN
Y4+Sq6NFw/SN8+MXV3n7o9/KTwJmxmMJp6lzcgy7jE6qLStX+Z1Z3SADjaLmXvP99f4N6QLG52aJ
H18JxQYLos8I4C94Vt9r5QtBTgII+0cv7FGnOlvJe2XpmdZQMAV9XcF9p5+k+sBy6lIo4y3M7pVv
I3NEaY8xYw86qdwE1QbbHscMKzd3piB5h1KSTjvzk8rFCH8lPIy4Aynb4o3eu+T9IC+pGSFpRxzc
Faqh7jzR6egQhSxRO9bKOpdcOf/l3QZuTkNGZTrrtFLf0rjWM7fHyaGz/aTScCPtPAGX5IwejBf5
JNRzW+aqSIc9QBPExbbTTq428eAUPkMLbo3uZKVIs+zYWE896kHPnIEruN1sV4iB/IUnUtSkBCHl
yYKqesF962JjI8ohznIuHvXSC7+WQa2L61F7CxQM5AiiO4ASDSLU1KcgqKsH2XFspUBzafUmbbN9
tWiEOiuHjwvrhOCcOri4nU99QckIQVAIeqiiAmnBDF0zCy5BgJR12XJyROQYx++zOHmVzjPFIlVC
gzYhOzEMYrhLgKCs1xjL8esLJ1A1wSdTMhNkhsAfI7M8iuPLrKDiwphTWcwvZWb4XF+m/iybkdWl
wJNNr5S9T+NRoidd2Hxl073JDTdTaTcRieCm46OA0wc0BSelJzCXIdvV1Hmm2Fb1DJErffb0rud1
ov3ggYesx473s+yQUlEkkmEDYyG95RQwiQA1D9atwJE+baUIOAiRNknxVvKcyctiF42YGP4bo2/F
gpfH5LdNCLzof3DltCgvtOau0m7mUbUX48LJsBgp/gP+BriYQ4zHLTFQeZSm4pCxDMvvXZVUt+Y5
7FsSfVnKiH5x8JOSIL4JQMNM07/skR6xMjsAms69mEFZwuKN8TNQkOXVp0TEKSJm7i3X+A5HGF8+
lsyWAbDUYQZYjlK2jOmuByo7UXtzOTY9Ii0qsZIum1c8ZokfEABfTzovw9cEa9wiZqqrv2supwFB
wExkiwiMVoXD3ifmmtUNtcafSnmnTXyajwAev6kCdwVn98qhZkw2Xci6iBE6t2X43HRzvu1CGXox
SjAcziKQdTzZUqY7AXTFSDV2Yq3xfk/nYvHmUE8H/nwN+ZXqIfWYCtrMOC+hhoGiBj4U8uXFTALK
4ChjJDBJtSiBn0kaxH9mckTLDuqzNG+l+RMxabPzGiNimuytidcCbWoXYJsoa5dBMXJpheDaHGsn
moEPCzdDCSIvQLhUsGpIR5X1Gxb2AWNzTH0ZB7sqTBze6r0eRY62+HllJMQhk3ADKb62G0eKOvwA
BjWDKZxm/MoWE/IOkyUgL3Q8vSMVvO2psNGTEtNhIWH73qi2Uv4Uyr9GRIg/Sg+lOdVs5OTgnxkR
bYBXWGEyNXEiRtbfHBmwgZfGBHBJd4+MHvzHK8WXqfODMlmnUXeG1PoIAHDEylfIuLMMmLeSFV1F
H+SREMz+xVPm17+JwlmVLYEGlFbvLqjIxORsj1lDLG1Lfmetn5F3Gg3Hhjev1wNXwAvIDGNlNoQN
mgMhGka/rZbKDpWAKPlreU5toWrYmu1rzIFCarqW9Ihg0fb5R8hKq/iucmMtjP9UfvWGm4DTJ+Ie
D+d5rVKgk4tER/fKuz9Bw+3OpiaPJbILFkykSRIRQk9tq5BbYcCZKXC5ChXQD3Tt6LkKPdyrbCyL
mUGJwDLTgAGTGcQE8rgNyVEbDwq28RkMLkuN7QQSu1mWeovfXnTrwsaSeqaaMJrqFkT7vtipJrA0
ny0wUkaHAbbXs2qvGz7TcaZXJsXH+JmwMBSmtjJ4eEP0URNr7LFHtzRQz8vY0OcgtJWIDrMp3IaL
PKKUMPvkKCFTkY3F9PxFpIYDY67gfkprJCBSYqh7ORK3ZLer7zLN5cBRZia0E2KPJUT6CyjcCV1x
QxAAQysfDO2qRMISA+0zmKGesIbZCwuWU2y96NHKL5yllWbsW9QWmBMiUphrA8eGiTa3BQMrFtZN
k2JtjS4AB6fB8qyMaRwJXeYLYs+lumLzITK40qMLzr8xPHf9tstvsbiJyWxdG20EHAbptp5cfVV7
NSqYkrTWN12L99gY/mpNQTucjxgt5O4yLcwEyP52OImnIra0ldXmbl5rEnSw2U1jFIGE3MLIpTGc
tOpXCLMtSxOmcUPVrJUMeersS4ltCUJitxL5HqNKw1MNHS4iniLUrvkwMUXgFGvT7pGwAN3oFW7d
GSIIMAc+rLNx63u8s5ohfkWdgghLTZGGnccmMXZZ9dGMZc8cg1B3S2j2CglwrBuB3prUWAmFcdjG
+a6Y/Ls8hl95UL3JGr4cv5QAbAielFg8QaFDiixD/d76CwV9MxX5RC9YQpVhsSymy7uMqKlVUzud
mT2S8eeSabtpk/53rozUSUO8aLI5/o5ByYIlYZGPfkYeIXsTGSDVlPeNNVjgDAP8uKWBJIXVvC65
FqDzEeSpBZSFzFOdcTqvUDycKpz2AsUkypG+vZszVVWKUQV5JtGOIFYsdnSs91PjkyXUhr9RUc5+
fyR9OyjJYCAixPxKZwq/Di8NMrUgU9d+lHpArwaFhuUHAf5YH4HYNvGdXDk2AxgIN/qAJe4TaRX9
ECEwkA04FdDVheVZQ+ynpCjG4uM4XSwZcGBILI70TxU3LctjGdpEmfmbRCwRa0PbjTKDNB3qicK6
olw81aMLnVNJvutF/TOU7hKAaIvxRWDu1Xo5ahCL+0SUMMEmcMOs43KjyG9LS8cYm2M51L6GnJ24
ifD8qAnKW8XFn6P1InWIK6EUP8UiRaNV627Wm+hMeuGbMRku4oYEHuIcarg4Ht4tpIaR2fy2nnZi
pVTKzNlIVGWKu8UnVwxbiXOiQCFbqc84+RDiO1wMzC3VygXFoVVQipFlMzrS9Y+wfBBbPOkPUJrx
DNSBjNCSwmMko5Es821DBMzMYSs2t5gRlRGHXo2h3wnQlZtmAfQnUI4ijim/KLDNNpDy37ARRuFH
Ff1V8WXUdwM9cYXHw/jg1vDiNPQWV1TSo5UJa1sot/X4jNEWjojEe/kwMDxV2g9iGVYk1NT6dfFP
BpEn4THt1y7u+ns2nvP5kpQ/jIMbhZkRdm6RJEoZuvGxJkIw+GNVq2vDuUZqxtpE35ujhGav/TQS
5d801C+rEFEvT54e/6YzHBH+C6TLPKqe0UDgIcnzuQ3NvrNn7vB2eFeL27gU5otgOMYtG9JeFb51
w5ILDEM/zk1EFmcHEUcS2IiK45zcdOFH5I8ttiFG7vzuyW7mM5TnmEusBz9PuIcXoukCsY7JguxI
BP5A9zRM84Q9G2VnN+MR1W6otPYIDKQCXqtdKetOMdnn6T2B4dsuM0CViWIovLWMmCvsebD+LFga
6NwF8QcrWypB2yG5feZAHJZJnooPC81Ne8MMnwMBH6d/YfKQCULN7skcYSPTbFl+1OwAiIDHHyGc
a1z9JGNnP3H66q23QHqocm0D2/Q1OFiTN1e71EDgwgQ4mDHi9MKpWj4jwUuHX73+VDUu+4uwhFmZ
sOaUdexWFVvp+AfWCiW2sas2dfOMOxzswjfZqs4ciisM5j4RRfKvCly3e+XwOomF7zlKROSuKmI3
sobReZOi7Kbkwij1vWOfbzLdBAesJ/uIZb3e9zmgNQmKAIkcRBGh3sWqMnWPoXDBw2zw/DYpU+Et
NpdKNHZI/Fvz4ccngYaSBZUY8xX7TAL4QuW0cnNRQFgIVQ1wFUprNEoRGausUTCNCggooq8C35GI
76HVPabFc/Fp4qWEZVixGdyZ/jYjqIUg0JrNry0HjoBfx7IlNOHZERKJixPbQNmQMc7G9BnMW0B0
JBgkscc/CPgwEFsbU+DohQt9sVLcJRcsdVk0w+ZCrd36O6vaVtk/ifYJMWX6QRLVmB0NwoiSPeu/
KXCrZJtw+9deTLbJyJ5FMb5nmAjtIWhuQf9r+7nX6dHdD3bD8GIIr1cXhapN480DGjy6mJUYXuM3
FfisxqtEQGHxCusteVnqvuSbWpYwErP2iGus5Cmd660JH0+Aumi9qUi2cn7HHg8iWbSFsuX8nkCc
S7hMFGIHuEeYCafo4DsuU5Ct4qjaI795hkK+PCUSr84+5OOWy3dD/muam7zMmp2c+kf+PwxAuCpC
cF65AN/YRrC8AX5fFLuly0SnRX8y+3jQvWraBsZjGm8TYR6x1nx3+xqbBCa/COhlwE1HthKYVgHK
edD9DmZxlSL5UA0ooSrtotJI4TYzx20XEwUg2714C1ALiPF7qLMbpqIEXuAgz5yDL35KxTr6leSJ
E8bxEV/2G6aeR/lWm47Z7XPcAUp20nCMd509iG8igBYdNTVhL0xHxZ3WHoXuoSnQoratRfgqxxr6
9vCvArCd8u2bOi4XKFCBCXafS3BG258W0TXi7xJuhYWwOloXIl01SqdyY1CtoxP2JxGUwFI/0qlV
u5Y5D8M2IuFLEM1t0/NEcSHe/2PqvJbbBrYs+kWoaqDRCK9iDiKpLOsFZTk0cs5fPwv0nbnzwrJs
yQIJdPc5++wQ5GxlHWCLJGgno0aLPtqqYyi9awizy+p0esidRGD1WzGISxk1zFC9oU30FpZSkaZA
HHyXDPtFaucG8zYMzYGkabveGqmiTDTbXYoyfLA4CsH7RTpDucebzze+F9ctfJMAW2OIJQR4s4Xv
h5jsvxlbvcLcw5+24vlPkfQvnNRv4aA+SjnxqYTN8475PKKO4klj9khJjgtAsZIX238I/2YHqN5Q
uz7E2SFdo17lxd74oD9UHyCA44t+67M1JbHEMJzfPq62IMmDuUPNENRbNCNGskUO55uU+dsepIz0
z/v4AVTO8TeYF7EEyHxnQss1HzH7QUAgMY1iRDyuEcPCYSZsjKyIPCb4b80ACC/OsHxYijK8o2D0
QVBawzsP43VqQvF40B9yO7tgL8g2TqV/gBdTvgWLAf0GkQgFX8O1eg/1lhQ28Wdt1BuSXRHD+zsu
LucS2SWWvmad/a1+xjirlpsET3skH4cAD7xpM0E7JKaIDIeH8feW+bwmDPHNbrett8tq61RhD7CC
x8XkCdIXdirxuQHbtW/Se5AfxsXBqtBZIQNnMMaGRgAihvkiJUzkwXrrrO382j0xSan+IMzGVqKu
YC88xIwieEgfQJl9cPV1/6t8VRUBkivsL5hL/uGCltYjoPddSp70KmOIg6vtyNyDD61bJUdxk1/E
sfHtDMfFjwH2jYnpyEOKjTNuo8gFV5A8EWT0NN/oKfod5jwIXapj/W0KPBoekGHxUVHa0JrHqJSy
NSKW8YPdDMofhrirLNlhQyL9hwnrQJzz4AXjo8ZjMS34BQ0s3IBV229BeSt7IVt5mPzovTs/Lz6t
3qaE942TS7nmx/xlqPgAh2up1kCFYZcx6sPJ0/2ASKnmrfNO96oIVvwZPdrIU38zymyrDRIel2Y8
YVEyv2I4xGmHbWfyVMHA7LaAttXR+UFhw4gh+4kg/hCFDGoARZfgyWR8WGb1WHeQl908u5/xJ1MU
rCl+LMvitfqyAYQRk9PQx1i4okfA7pUSg2gq+HUupRm3DLgfhPZ38cUdMLu/sPOXIMUIudyOUpvC
uUL+AlfjB6T48DP5Iz/0G7aT7UtG5ORDCSuOHWCpbMlYWkfH2NnQrODyi3dWBdW9h0uwKnzKGiCV
xVOgoQ/DfRylXrACAiYLZbkBDs1u/IvDhXlC+ImFA9xjvLfweF0N/HK8++GLb0yIjNw1XJrAQU3U
vzxHUELIol8pEEmeUeItPqEoMDVs1b1a+z2ewAoYMpW/mbuy4J85EQ6+vUN5WJRbmm7X3DBTH2Js
gh8W/G3FOycNhDze5e+xXWP9+qwqmsBuTR4Gaa4ebvIQcIlQtsig3Rj2vgTiTzbQbUS5hcVQw3yX
P7egMbrYLC5/zi60D1wdKegbnHs1xIzC2ku6FzLn3BURblO/mbsbc4Wm3yA+3i3SmnGF1prnbJ4v
gQWB+2Zmn3gCwAm0yZbixnAO9PLQyr3Ozwm9Uzv+QmPwd1unGDwDe3Mcz/J7yI5x+xLVb4U/4W/C
SO99Rp3jZe2rIFR3NeNfB8kSRsyk42Oj6ou8674nE0NWKH2THa6n0uZDbnloGB/dGp1uewh2PaMm
18eLirnhGHzDUOxw7TJR32zzPMBP6oi0wKiuXvutCDKUxLnOEa5DOAzVe3NJ02xAEKC3dPogET86
7Y/ORM8evuoeW/wSujDCr/IQ65tbYmeMPhTeSEXN2M4vZNuA7Sw+VJskOIfD3wh62NgeEhNGIBCe
mgibbGswkF3nupRg0P/TArLpKEPg/x440YyrW8AcVOoWCkGTNrtOUDaoFhP5adv3HStyQHaGbQGZ
1ccEvXnRDmu8BSI4ih3tWFqCmoSXPLqaBF3gq2+BA0X+u+OwEkEDMmCjiW1fmC/IzDyaQMSwZaO+
yz12jDbMBPDtxj00oInt9CXkL5SZgOIGFESGDV77OtQo5eB0DRp3sOTZ7Pq1sAsksmn/u80J+gzG
7jMcwSa0Ve6zvv+RNvBwrQ6mjIp2GVh6YgA12PO+9kp6fEoAn/VgY27MdS3q/8mIn2SNzC7y5c9k
gigiCblrjOwc9uHVjSQIZojxTE/M4aSLJzE4lwraplNAim9SscgOOb3kVz/99ihBsrheyRkLsTrc
lwgBkpJjpmjR68SOua7bBs+JAcZJE54NmT251dhQ3A2IhrC4qIcWP4YKlCGP954Tow4K8DzOYpx3
wwF/nTK+zkNwrQu/Iz0Ui6B48j+KrOSYtXCLyRi+JNQwMCcB+ALk8O1AmBWmx64EfEor41j5NoMr
1eEmphM0sT51ZpXE4mo7GfoKs7Jo3nB8U17+Q8JRocg6pILtPEOC1KcTnHBG1p1iMo1yMzvEMRKD
oa71D2+kmoQQMDpBglOrgxeAgGqB+3jo0h7lQmSHUaOtqjOehu5VO6y/roUWhjTjvaoibEBl+x3o
8k8eJaemUp+dSIdjm4BXxWZ2mNHX59aE74Xw9hYU93oghMx0Hjtb7qWf/oyrDzkFIC/Ggl2RDeJV
jGY1zD1AgeEhXkICcosH27Wujml/MSBxtrUs0RaiZI5rj48opPujjdcb7WDiXEXiVgUhRVCAz0c6
py9wowdl7j2SQnyPg89n6VZ+U20SQ1yJnw2wl8PKugRsNlSPDpCBlZUXq9zlenRqfHKoV42QzMcp
O+wgZgGPH+gHvjQ5e774SJdvLJb/sQCVTAMz3vjgWBCJpu8gzn8FRfAVT05zdjKy0iJcOJBMTvVQ
QvOi4mvwSl2583g1p+g3Nrg4KHUVTCzt73wLwonnmA2LA2o27jfx0P5Qpv8djM4tLvbJko8AeuhT
ebHKyqH83ZFIirCk0rKHXZx+WNPSMjS0QwEDv9R+8kyHYq4bbn5DnWEVMCkmvRzOeN96HBxF29I3
InzhjGQngxrWJdMSsvbatrDmlrlMGcGAbVFxCw3volZLbNpQXpxGjAQmI+TzXEZRaCmepSDcGlwA
1KIwgUhtpyPgEscR0yKp19ccV0GJ60/AzCk8CIXjdZsav0dL0fM4GIJo/AV1yv/WBQi7pM8wPC9/
BY1PfIWEx+gbWCD47WtvChC+mqmXDeAg88ghVyfcxTBVhxmmqK6XgVeBr+OQ/mpHd6Wn9rOfsk+r
CT60Zb+/VZn/J02H+iJs92o2/mfk5oxmZyqgIemZxQfbqfQeXcZFROFBXATy28dF8Js0k6+8gpVL
Dqnd0dhahN85EBlEVeYMT/EsjfLPTJUkzjG2ys2Qn3XGo87np6g7FqO7GxiD1WD4YtDVOlnebuYQ
YmJH9qlNqPonJrOxgbV/6b44dn0M+tXoUEF2mRi3qjhqu6atNil1anqwIvV/BxiLu155DP8GuWVt
Zhv3g4oKNcsVNi4KYB06gRudM6SvD3D6gxHngKjFqiD3mHt6qtiqsqAmxFA/iLxfnY/m42AynmLz
g9Hm+c1fowg0BeU447lMCIXER8MrKhxBvGqXdsVjTsMpIlhs2FrO1ltoV+ex0z9jItx6m77Ug3qE
OTM0SKf6lDUtIfvalz/l61L2f6se/rI+i5z9o0z/YNCZGfTutYnu1JKIheIs3domhbd25qdRg3AN
LR237H6OlsV0uczJbSVoKsKgUEdDsYI1oQ4JcDqUx/HhZkdr0nopbbvfAOJ7P6l/DsM+sOP3qLQ6
3B/gFTl2A+dZC5zq4RKEAmJkkkGQR6e4SxktmS2HU6M+e1/rNbsTgTqMy1DeTRhpLDZs4YtqA8wz
VEU5yARTCfQ5AcKk3CSJVOFy07SUuKIJwdKNYzmZfyNKVMdsUQzGzqXMmJsaNjaJkc0eNXCQk6uI
R4ZNIjQtgWeYK2oTm4ALD7pf+CEUFsxFjweDgQGlzEDJ64Yw59lOP7k7OPoGEwZQHJtieIvj+Uda
zc/eMPw1ScXKhuzchTZ0DjY9u+bI1Wb6w8+K8ikI4HjOtouDxzyvB2p+1xrf4szYdg6jy9Smb3G1
VI+OYgv3WUCccMFio4rCw7aABJF8eZk3PpgKllLFVjkyoFkLAetv1NnJz1HYJGJWL8tXtt/TRpXF
eGxyu8YzVIPowwaYZg5wVyLOLhtsw4zA+R2i9zJ6ma1KEQw77XdL6icv+NEV8SCvumx2hduZr8NQ
p9dOtC99pEaTXOGwuXr9JJ49E35XihJ05St/3zvR+EM1yXunveJvpH7XlblzMx6pvvCCp5yddtdG
tlgZsPan1vQfYyPzlo7UwQePTYPx4f++OL39WCZs5ZafMdC3C4wGVfrd+4u3cuvr78ZbHMSvlaD5
85UZPGchWrlBVfHPHhfaagynD4KkH80G5NOpGFi6QsAkLErTP1pR9Fb5/ZXypThVtu9d85rAYdYy
Ew/X4dE0Z3nQLe1Un5IgEo4ShRY1lVVGyD6YmbR5gmOmtPSTFg5Eir7EsLHU01JH38bM5zDOMLvQ
fp0+ORl6rWgm21Pl/bcFzNWUfvBWNsjpJlU6UBUMEL1imAnthgZlhrQaywXMhmNiwsp0YJO8xb4/
fcIdgBxGyps5P0cJR7DyhvEWTSZJZp10TtCi7EvUWoCQU6qR3KiQuX1A0hI1MTMV660Jevc5jdw/
Qe1G+9bBazvvW9CIthffqeMEz0aImBo8F9IgFdjT/d4REnXLy0CCjrp/pnbCBcnOJHA3DVjcjtZu
zjjLq0j5VxW9Fk2OOd6YiOxpzkfjzfQw6c4ca9MmGTYSsFBOhGxdQ3uuz+U4NTCVEIgNrWm8z2xQ
TGTr/OzKAlf1yCMqg1BT0VTTqqv1uDFKUn8GpwDq7ZaMgdLo051XlaRapYiguyAg5ybJj+OcvQL4
p+9FnYxLjDrtaWhkl6l4ZUW5j7Hbuo9tOgNS0zrVPcdgGcwa8hIvrljmnUmSbk23Li7UcQBpbJuw
FMS3B8M+gG5y9MuIYbYgA5bLTrbOxHS6gRg5DXZNTDgTKQ+tlqQiHAWmZOVKd1H9IgPa4dJ+vn/R
euSeJ437G6EjadATVEVvALaJ34d0mD6dIV41nqlOXthzix0raLYNB/yxAUW93x6soizAz6JP9lPs
iXXJKjun05fVO9ab6tp32chNJpgECZ9k+y6snrOdUVVUm2HccmCQsm2VDpyhSJsE2IzBJVc8UqrO
j42BMDnpKJC8Phh90ptxmy5idZoaPm4iRKXhxFerHuKrrosWydryzMmxKTbmkJ0ydMFy7nysJrpn
xy/+wkvgiAwySN/VOIUfWSJuTHqnpzxygVQM33tb5Hj92JrU1sblflcjs4fGbkSvvdGRHtT13taY
mWw3kJbO9QSPp80PlB4/yymf3+aWYIAE6pnOR/+z8L8pX/u3Lh9Pg1LxJuzH4DRA2+vrMN3YOMKD
JSvQq+VBCcErzMnMilUIjqMbGP6lZT7WkDWyxvJ3wcwHE1c+DAIXV/Ww7L/bocp+uaH60L4F72yM
EaQi9SSumepmaK5TSF2iRnqhvnTnPcQdf2eLOOe516I+j3b64Y/oL5rcGla0Ms4WfU3xHAOCDWn7
6ll2+VJZSDPt0BtveW/TFIuKib0bZ2RjpP7M1gNvWjrjLWtB65GCtI+IuKy1a3Tp3kqBg+QgXdhw
Jkk7tnWux1q9TMtvmOqRyYJtYUjTMIxYXlqKrH2jjA/TtRqyrFqm3MufAmu6NInOQRw11GWJkVph
kQcxjx6mdLyuKw8oeajD6pxSPXlsOfsh93AA6zNKWCgxqa+oRabxVcuq2vjQU7exAXOha9hCtC2e
Fr/DNJcI+5aXVpHM1Usm7BECwKtj8NuqwSf4hvZbDmH5ZoxJuVGy3nU4Rp8nYRLTC8fOdXKi1pNo
PtQOFzfA+nipQnxnBpn/GYK/gp3wmdFtevJgfDwkEjV0I+ufKOdXfqbwCu9CefHmqcFooX6tvBLb
LKcxfqS+ZtTrjrd+qn/Gk6xhgRIaHrsatDFWwNGhmvNtU0A2SMOywGohaFdqdvO9YfV0Vi6wU23W
6lBHBPHMAakTVV3GN05B8cT1v1vdZDJ676JdSQv8RHdBEtyQS1rUyNpJiybfUPa0T4kBB7RLYYtG
ERGKaUvBlZA75sTmdcZS9SnJqNrNNqr2Xo1djIxh9XZZoMm4EP0j6pbgVFeQF13TibeD37q3oCya
nUEZ/9DPFZk7U5gREDlnKK9qiXdrS3RprNFPZW4WXO4vSYe8S3YQmrOanL/7WkhLoOaZ8lT5wen+
XYbd4G8DDFNZWGHOJjioKY3m+f6CrsViJrKocIHZQ2G9xdXCpxCKSFl4bEZXvKua4k27YXGInZDh
UJQwvRRUbpYNA97WnYlfZAyJLcbAY1INbWtI6IUzl1vlcXG9NTZoCMeXuPSms7Lyo8ir4SmpATar
on0OclkczBDWT9L6HOcdHNGu3OBo0JDpGIUHLVPzWzhQoXT0Lh13r5WvYN0l3d7p4/Ggne5WtQQ0
dX7905wz+FzdAVvl4CBHzBt09MfwLH0oRYmWEfbILfRTpC8z7zNzvc+pf/Qis8b0Stn/Xrwxf5Jp
i+uYiOwdLeGPwQU9d8hl/9GgbLJMY/qeJ5IvlVKr2u3lh1wM4OaiHM5Z7dfvPQ6mGCH1os2OykJF
4y4vesjewsjDg3eo/aOLacDx/ifRCh/dTZnupwA3at3BWwQb/PeSjzWC1CQN/3q+NV88cUIEtjd9
8SXHDlUp9o+s2Mg4LRkjEBsdckF4qafBOYO8AfsPCyyRzhhe/t+mQglMhljq0Ann/eIoY+AxOJri
+O8w8XCXwiBvnwUzXCcvqOOTqxPGNhoQC7sFGrPY6uXJCmx5wmNTnu5f6jSOdrWVgo3k5VktLyKN
UrC7CEJlmHUDHBz3sS8LFE9LwxcI5SE5B6VRXu+dY/iEhMkLdGEOhsJwAo1xN9jI2PBOS4uZSBZR
jme0EiPBFj6SGld70GfqDpEx8Qc92/XGwC3TdRRIfW64TzYe5csX4Dvtc9j3zb7Sfbwq7fFQ+m57
vheflZgd2HnwlljOCxyfERS5lMJFz4dbts+R6RKABfzkBg1GbnOBScOIdURXOPFH4aWwDaiTdyDn
bQlf0BE4n5Ua3dn9SwPj7UPfZNey5SLxpKSmWO4aPeX/f/n3d6jvnLaCtz4J/GcGbBqbMd3PM8I6
e2jnh3vZNNMfPLK5Ub0y8umwxMDtGo+aTOL+B0XUepPAX1wSafd+3hwUx/JbMQ6LikGdCqO7aThp
uzYrnXc3k+MpJbnqrF2UFj2OmSL1ecvphDNzguKt76Kj12mq4GIArY6jHNfBIPrNj5cPiQffNHMF
B0zSsDFNIWb/ONk+GCmm+qPs921VN9fEw/I5tcNLHBK6R4KKOBYKAqDfPlfzhLNuYNWMsev6ZlWp
jT09Bsd8EbATUBQZX1VeNPtZdDyD0Nd+FG5ynqtyG7dBhuwnl2+RIoLVsbwnCLAg8SGznF7hOhO2
HsFL+eI2JWd/Xxoegm0LmaqQ6fgiHAaErhNjKqaRkal4sK9DimpEt1fHTznDvJQjX+LJ1yZO9xo5
3c7IPes2dNAqzL4ud/92HrPnqUP604bhY6KFsXKrNtr3mclEywBNUVVtPAaDaTwa7hAcprT+1TZ0
KT51xGs3AcDbppeeLWVYiBMV+5Cg3khCfbQj7IeDo5tM8dO94iwk1pUgOyYqIdrnkTt3P7FdKZtt
2o+o8ktvMa7nLW0ts38GCWKYEmR054uESk0oFCxwwM1cBdDdRaP13lTqFCUFnME6JaIR9mecuuY5
nyUGg6lNMt9Arlq5fMm5Nz36s3wLavJoug4/pXTxjFZONpBB5PjrMOkzPAo6Ba1b4PjR2lmGqTKW
DeQkMO005wRphM3wTox+WuAlOn47DUPWdlrMHpaKX7azwGI5/W3lUl9FDb36fuNj0f7KhbpadmOc
RBRSYzvQs4aFQ450zcRnNEkq9PdOwUcwTot47/6GVTuhcFq21v7/9lcrkJ+9COCWVJT4hcQUddbN
ohXxMGEJzVNk6ktXYYh0rwfcxaHHBSdft1Fknr10QkfuM9t0ehGT9lfXw9aIopsoOwJCnH00NQWG
EfQiVZX/hc2n9wa1FxhJYu+0zjLuXmgW57wZN1OB2Uc+13//Wwt2iaQgbLv32MfUOQcZPAcmTVdq
VXJttxbS185lqlpQTASzHRBULrKN72DaY7U9GakhpklRrWmp6bB2DY/zcbQ9b61QEbiJQoprp1tP
tQg1YmYOod3j8ohFLkIm0e2iZL7SY3Y3M0WEUGTchhDyAMmUiohlyziGU/iFVyn00Syqn+Iqvfgj
YVQRB/C6G/H/zhZ1ZjNebJPFN+Zp+yWZovdI+6mxzVdk5elTjFBlMRQN/BoxeVfjGF+TSz9Pm8wO
HII3TE3CkGKyiU1wB+byhDnbz5Dm0wuqGgv/FiFo6g84dsFLNX0t30rso6mpIn9XmIR4KOBYdNuE
s4CNqcikzigCBzw7s1gRhT2NN4OCO84UCz2iInmQZg78aUuinyyq1DtsYTI88grzMXMlbFHGPQfb
W1zem9A62YltnrrWQntUVgmx8rNYTn96hrB9m4PwqhJ0Bf9+ClTic0zy/NZU/NvMlspS6yon31do
clE6cdmmB6FWd8q+AFGuEhMC5AB0ufrX3pUd/L77gp9RLxyBgQ5Rww6q7MhZ/3vsGzmu5dSrYwKF
+19DjR8JzWecHe5nSssHsykWr0H7QY9oeUorGm51BBvMivrPOGsUBxaWd1No4iptPTWpR7IJyCCt
+Ai3OG1HUlcwDXeWxj8UCZ5bTJJovAgN0fnkHjqOR9e21cUPm/DmQnXojCC9jJNbXExDK3sP67M8
4t0/PjoGSUv/Stx6Tj4iXb/9W84YF+BV0xAj25c2eXWW+waTmxRFjup/x7qJFfEYi35nWAaRqamb
YVfg2lsTzIzI2Lo5Apuc4aoX+6aj0L235WP/Nqd4JI79Eyda/RTRjTyaU3C0G8LWpsz+QVJdiD3s
wBqpG/WYKticaY9dgrZZ4zqqD+4wM5cx0TlqXAqs5QjyrJ5AU2IV0p5HySuS48B6Y9gdyAstoWBH
bqyjjmb7Q+WAxv50KPM0w7jTMM9mF6GdwusTgxVIfNAPoOPww2AKgM50x32btqd7c2FkwfnfueQE
lPSIETdj1XfPUwnx9P69jT1+TH0MYOEM3tPAIPJ+Lt9f/B7msZywS/dT9/2/NYg12cx/ZoWQtLXF
WQfsHoGH++2/3X0uIAr3eTgRwsdOFDrmZxh2/YuTJrd/t84adveq9b/162yLbqNGVdRnxQR3tDtx
7pb//P5SDw696xJN6TjJeIbDRVXnQbCcw7La3v8Oaxy5D6P0lrAvX0E+6k3cMqm9QxGy8xA+Ajos
7CguzhfMye2RGYGcKuuQudQfRumKnR1FqAS64lrnUfZkFTp51i0EXHplL+3zd+FQXoZZ22If21NM
O0yKAYiwxxQfeQWj3O1y1HiG9NqDOzGwwcoKF0QcL6aMrNVR69O/IjuusCudeGRrZbwaxewcRVGl
72z63iobNdnNlcWspFbWPtDMWJvZ/hH0AsV7XgUC04ksOThJx+C1ah/jigFDOtXynJWwJ3xGR5vE
rJ5D3X2nTNuug4XAo3HM7KtpsMOpmbZlEynThagOsfIXHx3/K0dowQiUXugOMFIkkqQIpe5UFc35
3tl3sHjuRQ5TlWFDiInemYgB9jPYzorHlP0ySwwAG03l7aj+UgEC71RhEOW5fCkseVN9PF206np4
bRLn5aiRBHCo7KDzxt+NBeJcT0p1ao34akQgJ5Uu/MfcM61nR1QvpeUNTIop3oF/UrBsMVwavMoj
NrazHvLnCIes5xDT5HoO5bkQvSYWusFgZZkUNBUS2GihtNh26D5E1ejgIUKRX88tCNC6qMiraEOH
qQmGacRQlT/vTziV64itgMLQLoX0lS1ipmXhhP0fXRr2i1FqWM0q8iDq+rArO0aA6/txPjsdRlIx
8qOi9GGKLNpgOwuczf25tJT/l9E3MuKiDva1QgNaECF6tQLn5OCFhflzDfncg3vs2o2JH1wuz8aE
kZ5d+Uz9bNUTakhZlKtZH+7r2Z5qqJhLNGiYpulBYVUzxzo/xujPz+EER6b0qIMKZDGHDu6rb5fh
6R8qbbpTvS1MtM0qHRnF2+FXXMr03dKwk1QNyd/y4frcUdcA8p016SVLxltSxWD/sPP4R4YVJIdJ
5uuUfHiSaatbgUGPn4r6cZVb6B1brTZy6uyLoYtfVjVVHAV8NJinXedcVTtYxfXOpB8/XRK79y+A
MTQL+iaFmp5t9AaMwhdVEiPqVakQd9n3TTQf5mRjDPjBA1GPN9X8Cg2Z79vJhHFqQHGrkVkS5gfN
t62mawbiha7OpuE1he0RDW8lRBZkXzTz2bNniB9JMhpblbn1ccZyPXbD4NFp1UFXMnvNGxhdQffC
VPU5l0StsFLx8kNq/yy0jz9zaPSPYd0PF6bBz0g6JuLClt+VBaKF2Cy8XZkEiK/FCD0shW2bDQGF
4RxnMUZrUKDnBdDpFnzn/ifPgqoVW85Nj5CzaZVR1/QWihddW3JTjJDFZo/8Cdpwhg7g05y7bHGu
zPYiyf31MCK6aZb2qo1H8gWASaD1VktBaCwF4dzylgi0GQe8ocWCS4FVDA/3b1Spm97SSBEVZHy5
fc2aGYCGNFqz/xxgdcmCGCpQDrsIiZsOHISWkPbLVdRVuD8oMEu7ZGZXknQeVeEVEBUucBZNN1u4
+BkVLacmODOyWEGAsGfDkvYFXb4lNr2sFJI0ug6r8FDB/btpeeFtrQlqVCh86xxN9QLYvdqh1VyV
ItHR0mm/rozHkFLmb+oV30FLYUHB6e3GLiMT2vaRHjWkUDVDfvCFgy8zl/eg+4KJI+DoZrD9Gn1U
z0YtyGYUYXUqh8TEUKoKL4PNqonZeqyW9tXNtxbJuI9z6iFImPxkjQmbegmQbzFxe5g897eH9of6
SuARxCLeCTdsj0zEcPjRFbm/PqnT9wIjDqbsLPP/fLCiDcQfe/EBCHPz1LOv0MlAmGXS2B2Mvnk3
hmz+NuKsfq4KCdtiaYgyLxbHxt8WvVrGyAou0UIbMezcxz4gwFKeTIVqGsaLX42HHvgAJ3PSTzzg
mTWVeIGHWqfe04RivvbpA127JBMcFH/jBKSrMmHpd14J4ODWGPwUfVw9T1Hw0o8k0EUj8wqP0O48
7WsgbsTefpXt0dSPN1T25aUL8v5lUHLnjJa5N5dTDxJzd2hcdYxdbjoAmryVQ8cgyKLql92wVtHd
0f+tryt/l2NiQgYcVvKwCB6yrogOaAMrxrMWARvYlBd5FF1d9OtlUXv0mmA6tUvcNgdkcPD0T7be
dnP/r5oOEpkbETM51SK+8EaQgxZf1tyDdiX84pwT+xhZ0rs1UdmT6+V+gvSmbzWTFUPF8boLB7oF
3AApXeHPe9Ah76OQ0YXJEhZhtzdiYixE7WF1bhO4hUrJ0IY6ValVXCaHgIocW17ZZ+3D/SOVPHpM
xJ2/VW2a9O4MxDKi8+jO8J4jP7Z59FtMppgOoZPL4vKE4eMP0wD59ioxnkmhYD+V9MYlMeJ56YCX
kZ4m8wytv50eRQgF0cyR9em4m9+6qSOWYrBPgbKdq+n4zznkONKXG+uSO3hz3q+pyFscKT06ADoP
+eimyFvmpVmVi4H/WLjYd8jaPEuSh32VzieyFOC4NjhBGsmmiaCLKqrdjxa3RrIu1TGVjb03Soe3
VdQjqe1kT1YeZizrLrOble8aLV6dVv4gk0zvY7xI9uGwKIyXmaluZbJrNY2i1bjVLZ3/oWN3TMwN
1LAXw0vi9M9TF3YEhwKdnpYvTZRWcyGR940jbK1u8fusyw53Tfw0nJJjRQ3dewWcvRBI/APMM85l
E5uuKcPbJOOZPlYNzFnfEsGhMsBZltZmGDBI6+e+gN9PahpL2nrLq5aZf69OHGeS2AbLONgWWurO
YownQDLRI2g2E/oJKcWlNCJyFpcpRUmxjzS2aDDIh1M/ANXDQgge+wDCODGONk7MA2Q3/MycQtr7
YjnpRoxQBZOlUy+1dVKO26DQxi46aSfYsN1s7jm/u2tDdfFuuWxsrYKU7nRheHHQyo6U1Wsl8PRM
0oJ9Bq6wGf8uK4Wsh4y0HbVPQbR3k+4InuLsajziTiCO7sx6BiAIoYfbQZId89o49rGX3fqFppIb
9i9jlrSUYv7wLCPd50g+2RQCYrk8rGBGL3lG+062rMc3mUskZtxmtymx9kNSpp9Vp3a162gUhMYb
Qk/o5R4hvcPcntk3QNLDb2wSABSoNSkfoPMFxODEBfquyjxiltWeJsyI19qGtTm18tktAm+XZ9iB
zxjnJnn5FXnGNQAhAzCLX3LTC79dwi5sMaztZCYkgYEhTPPfCz1lV6uAeDRjfEHrJY6uLJ/9DFa9
KN4cL8JN23eavYu5/3rMVbmPCEUkoxLG+zJD0K4lvgP4GGjhggocjJr4f0g7r+VGkixNv0pZXW/0
eOjwtem+IDRAkKDOzJswpgqtdTz9fgHW9pIgh5iatW7L7jQy4XB9/JxfKEW3jnzA3ih9UTKeDtMi
6/21NZUy6qTfpokUhBmIoPiFyTvFlN5K+pkCMR57L73dpQZv7poMXNmzf9zbaqpvVpnKHSo0DMWZ
nGGapjAUv/2pLnf8o9DqtYEjSRGVxdcA1CQS7HBdRtUgl6X1BrOv6VAwkJe1CNEc0+A2aCgwD736
LXYUUh5eOXwxBx+xX8cuZsdlleepuAItQTaUrg6Ffa+w36+AWm1HE0iQkxSoWUCd3elTcRRn525L
UEzZzr5qzWRet01HHq7dtq3jX4o2/2qNPmJXXW4vdEFitK4LawGHrdofg7sWTehDg+WXgdTwXYaM
9Lon8lgGQ2Hsj1eKgafo0rNdcBO59swQLQpgAk3Rq3eqBUS74w0L2lfBaR7O+KIaI0xvEHG/LK3e
BYYRoWwOiJryVoW9gg64qIzb4Vsr8Z2qQl4flWKvmyxVt7WwDmio+Xu9A152HICsUu27ZOByd7x+
6ZJ/+wJmPjOra9uGUHN86RlAjC5lXNZUTolvtO7RcPV8bSVBvdV6h7QvcbWCofg8ATYwq5W62roV
RD4zW3SarL55JrVMDhnk9WLd2XtJ16xMUPOm4pLpO0Z6g9/PDNJQ83TK2ZMXxw1myg/EQYm8xFSj
V+NfHV+sZEdDzT0OStd1HK1lNnTbRvNvxOivOqEJdPFcbKSDbPeSpBjhwzi9gqI5WTFh+NXXTnqP
YvhRluFXtbeQeZreDhzl7jaJsVAjOQVcZBzMla787ATq6T1+u6ND8JOS++dxbJcrvUbhK4/zmy6O
UH4BcEB1xQddPiEIwn70dgizksGdgIFKUEX3Rjo++QrkUfATJfz+jmd/p/G+OR6uzV7CFQdpiUiX
W+hPciQlwQqdFCIryr07VdoC7Odaid3kGRAfoNCWZLqVPedRsCAza1/Iorgu+zR/mtAhqi2N/XH+
SpRybR174dHqzZUx3gpZcTpyQfM85AhpFLF07NE9VJFq35IB5GPrLltlJtRyUGHjriNbuopG5FwK
mSNPUcJXquIAsdMR8KzhA/Q8DqFQid9JPZPUjN2CXCjUKYCpCGhzaChGhMaLBE2g20lPVQI/rXgY
UQ9tRnmwvYTSUIY6SltraMc52WKw3XwT+wravQhBro5xdeR4iIoMsJwU3U231vjDU/To5aEXFcV8
MDTl3jcQC9Va1VkVdnubFJlz7QcWbrcJyjLh9zJ1ur0sIJ+PJZgxEj5EaeCiUZEdkqXnBbDfG6fa
+TkxWUYW51AAJWuF6t9rGhEdoKG9b2bGGgAXKP5Y4M5WcL44BvYGJajNWzTr+8vKa7+jNtzNUFQd
d2EbKjtdbBpd65YUswTcDgZlygIqfR0f8ImjZWhxRjMPpgu2bXiOZ34Xr4IJ89HBVhqbsP/uWF8I
ipz7wfaYBNe8DlxqT0Io5TrvWuaVPAK+oOjSpZkN7Wja74AzMDXDFMY1IwyGPHAHZuOsrBFVvaYT
w9J1EhU06L3WxKSPIy2Cd4t8A0kAx3LmGY9u5FgJeEn/QLo4PmI9B3KypWbyOrVVjMF18lYeq9tL
JCWLCbnuIzK560pSYWRtKfSrHvYFplc+BmE2rpUOxx4Qa7t+KNxd4Der0Mi2LdAhYz1BGCuNNd6O
o7wWfdZdNlG3bKYChenV5cJTQcTLQq3XmRIdjAhO4HG3GHl76NSu32m43S5FJxDIMyAb+GG/rEhF
J7MnL4H+bNZxf+NZcQ1UDsHouBDbvMu+q50XXweoSk6mvscV3WDIujNTarwlOtIZKI61nU2jVnUo
Ik9RFUmQSaWn3hS+1903VeLNy6r9ZnMCzNOof0wDVEQHTUnmcR1OoqxWuT0u5eNF5mlxvmx5QRwv
i4gsYHxMTsGpfIwV5+s4dkyIDkrsMaYUPAUtogVtSz0By53prsyccLzUtWGn5qN8zPG4BDq2LAe4
SlMl85ggI7v4dEw2jtI354mZQiZ3Q0jSvpovSAhx4rYq6FJseNYpbINFFLXWLPc5aI9FoTQC3OT0
ibbqQxni36DwwT4p66pBhciq0dlXtI6HdKKxjLPhmyR9A9dueXy6KEOezeqCuPN4pPNisa8N276t
bYykFGeYhaK8ssG/bJD6KS/xTUFnhYpBge6ZiXTSA+9FgHzTg6qqWZSya/rdcborXYvn6N+Zd8rP
MDaB7KZog6sWuQb0/5e2qNy1ZsGdikOcVAh9eZ9JFGFrzVHmcSCxvTDrbyoOa3Onj625qzVyJ/Rv
+mjhGu3C6opJVWzlAKHK0OCamZXAoY1yxxzudQRkbMpHCLR+ZAgyfsBg8zICbl3ENpL2SbDOJtif
IiWPazvA5kNH5G4gEUhJo013SlaXF41v8UZO5csz1XRs7UA6AwKOR/AN2dnFYsJWACSuKfwqaBsA
WSZ/3AtUup08OuRBybexs3rDvhxmhundcf0VUxAR7GpzfO50BInHTMlvht73rvQM2PVL2iNtSuSC
la64G7osXfpgrB518v6hmlNV9P3g0mjD/UuBJjJgjCp4uYXC6be+q7roUThkjU29uGLJFXdVqU4l
Vvhw00ypIuiugRBhJ+jV1WXrDr+zDtuGARL+rezFg5mM4mm0FCrxgNHbZgIyxu6zSWDX9la7z1vH
3AcRXgWdCgJGMdWrGAeArr1vQHd+GVssUHrAWhdH8AszcS+RxaNxkzxSj36VpqoPTkPKgZIb5D0J
ui8MzARtGok7i55fSbR+o0GQaZtuYCp8KxmH3XVXJQN42N69J3kAgr3DsZnXRnLM/JkqXPigkS/B
BHVFuY+uBICiu479gCFh/qUzwDLBFiDYsLUpFNbL+jZBRliLILiFKfjyplJMJA1kCHNZR/qfbPsy
MqAWx4Ndb7McSv7xygRhiMis7SOQIQQKepiCuMhyBvoTL6mGyyKCMm8CYQi8fFx3dY8YuyMfA6X7
ApB5ASoAL6R+dHbu8beKrDC45AhwMEy4853uwfMQHUDRw7wLg3iG3ArloyaGtmtX/aZPla9621Iv
JwABXEKHelBx67SCgUodHCaEBXi9wIspG4sCuXghNk4fUt0juwKKO7rOKwjx8Wjf5RB1yr4fbge1
uPQi/DLNBvRWXnf68hgFp3ia50BDsbkjKzNmz77nbzXPQOYhSBB4bZx2SwwT84DdKGCmh2lV12gg
IKJQTICrKtSuhFdZm8Ig82XZQD6Ot1odW1dK510FlGjRH04ATE9xVen51Fk6fTFVNK7TigAaOLKc
K8rv2MI4KZBjhSRah4KW5W7bGLyOLozvWWHGm7QGMa2HwvuSJw0pCqTVFFM+FoY/bl0kXxB4xork
CJxEpzic86j8GTuTOhfZ4PtUV353FHmtSrNQ1UMD+qbSxuwpa5Ro61fVQymhR0ajpj81uQNuv69h
GgodyZkpTD2GDcfzUZEUlMfMTxam7yiPUaWTydf81cvm1jPUNMj+7+GUwGd1BSI/U2Wn0An+pIfC
I/dttHYMIH7Hpw5GY5CzEkcFTk//Yg0BOECa0gmgmyVoy6aNHc0HFxPK49NP1ZLnkj5sUhBCKdtT
jaJhLvqg+CrBy17sSdhkt4DKASWZUF1fwoYsVvAsDTvtNlTrTVlCB0f9bNiyK5ej0xuXKZHZ8rjY
ytLGsqMFJzbio9Wp6EShYnRdZ1EIqIZ7SPO6cTlO1fEssH4eR8cqSS/HQGZujW6y5jQJAo/4WFI7
+UsmyAJsC8YeS53jeV2FOLy+ZLwzGVC4MGv9ARR7dRHi1UjKRb2qPMXeAMdrSTDCm4KTN71ZQNkl
sKkDclBOJ5eiQLXA0uLosu9TY62ho3cNHHhYoGYV7KL8UCq+eRv5VNHt2rlStRrtR/tHmWpYOfUo
MCcl8iSdBRs4kM7cGSw8JpP6JqDssD5WYgGsbcriRir9AZm34VsZFI/oTl0SceVftTwHmxmZwLaL
hJcamjKlGbkPcA4p72MST/4QJlZnN9tqSFNizKxEtJSyg8S7NBnN5IsLZ0x48WUtQeEUrQ1NAi7l
Mm/y4RtE+bIFQO1GpD9C+IGrbmyVGy8kfYnwWdWYyiLXXYeqJ+4hY4KwZ6OWxqErW/h6eUEpiijK
u8nvJWbZO+QijYvWkoxpMTFi8jvdG5IfegM1FmDLRI3GTIqDNNwel8KIjv3O0inNq2MfX/ekCzAo
CC6LCuWnl/Xejb6yJSOJy4KbtEuLHNJfVzVIz2Q2Mq0FOnAQ+o6hA/d3AhxGBwOUU1IuLWIiwDtU
HlDa248IZ2yF1wCrDnIXigXSp8eiCMnHbOOHYl77LTRcYX2xxji6zaUZ3uKdcTPl0JMhyNBfLNxN
7fiMQ6riQaO3Tx6KjkPiH9zwRvGS4LoZYfTFESrugVGvxzzXZ44OnEbafnsHQ6SiAAVDLVaJuY+r
/OV4owAMghnIDJfIPWTs9qD4/aaLjPCmCsqFjlHg9fGPAERlbeMmWZEaXyRK7y9r8LjLfqybrWPn
2abLcFaRsI8ATQ6Xx3dGVrjrNFOKPdUy3lxiIEpPPGNjlNQN26r1H1S89VQALq2uZeSsiNhMDX/7
rKjJXAxpNg+wt1/Bd9S1EgnhQkCeHwwABK3SrloF7HlQIfIq7IIaZTcRTxI/Sp78NDvIxo/w/ayW
gQpqPg9C/SHKkbxx+xh0IVK2HlTVJ1gEybwwqOAk0rkJJAWeY0bJkJKarQfiCGQWDwM0xHTPFZuB
m5lPRJI2baF8EiQqu0mYNgv8+7RVHwwbx/M0ABIzA0yaDA9l62kHzzEPcELEEboPCOkK94l5pFb6
bQ/kYk3pNVzXukv6E4x4TuVrwSOgnvuV4tx6cY1thuyAeEGqvPAdhDkGgwxOo/vpDKEU+Vgh0tJM
FmyVnT9Y0lH3ZqbrCJIGtr3tov5GRcXoqkQos1ZUD7yPj/yURppPSvSYS6rJZGi+D0EPhQZdiWOO
G2YUemYp6umDUSOu1JEp8gNp7/1Az/d/PdtsW9sOlfMoZec9VWbez3lNcq1WuMYN44jwb13x1IRR
tUk4vHlOACAuJeU3PDDCAgfWotipkbrPdIHHmQaZE9endTciJWlipYPwtUQrO0FUc6oihLymIhsu
l6mhX2CjpUViv73nxETTrRFmeykmfzZgNGTY5RDMJdhnNh2RZe/HzdxItOHyZe8dYUTrOqYiIJvc
v4lbAJkp78EZ6fkR1YLJqyIX4rYPXX+bNulTlI7+xi3C7/TGvwNKVF+0oYp2iWXnjzb55kWv9ODa
W2IB0dQ4rmohVBNnMO+s6hBPEV+Oq9BWcTCy68rg1sGfZLprzFYYl4ANqhvbT8qFkgQ/HRirt9z8
VAd1Ea8QKeReTTN3VwfWMEe2ijqNiSGC2iYjr4cKAfuqGHfAC9HcGf0vfjgmPwyZffcCg6GwJiT3
IFqMWKqk3DVFZFyGtdipHUYJkPrK7w6l3sSPf+tRYT8ZoE7MNLR+2YN4nCoOuMk50SYJ8psYNXHv
Yg/WvuVdxUClIM3naslNANMaC3Yk52bqVBOEWhNh4zVO2NC2JClbg0wVsS7v3QITKD2ncjlWkbUD
uFVs+jJ2ntouArBseP430SjJVqoITLeNirR/20x4JUNF8zHI9uTRw3kiKOCzD0J8Qst7Z5JUbMtE
XRi91qK2rvpLy8CSp0R5261Q7WpQQLjE6UO0AXgNvyPN8LKIHdtGlldN4AZ57YNO9Xyn5/AgsGuF
A1wX+6B12+u4CtDuSpXxr9CjVICIHkt28J7IkuIst4LPisIUmSYsmYJs3WjgQRuhBV+0ziEVFSfR
XrbB+ISKKmlOImee5/N2Yn90XnNp1blJ2RxqSBRRLQO0cyds6CEZQNJ7R4p0Wxrku+rWMwCwZPZV
6sFImf7WJkl6mUawEXiamo8ZKNK5ZVBlHLIuQCgGTJALsdxwbOWvb2/5xmU2PdW1ADCnrjIxEQ+W
NLgTQePcGRhEBj5vorRE78+M+r2PB2mgwenQfSrNnk6eX2+abJ34mH6VqaugKcmGOD6fQsyNIcFk
CM0kgXfdC63ft1S+MH1OysuXJIQbP0dHOGFt2nh0yHhnNIm+zsKy2enOSgxNt6im7CPnM+JQXvOS
3kb6EBkKNGqqnvC2bdaB3ohr05CPIyXUR992up0K9wAOc39dKk1zH4E2uuiyYnzyIokEA7+L2iVv
x95TQHxWgG+klwLZrPQl1Xz1axSQjm0ScTl49ddxwiF2ugoMEIHFbW9X7T0MlucaeObCjivI+Gaj
PPYdYtoU3G9bfBSA2UOvKmvthpse9fUsprqeVMGNglijCwuLdd6UiLVl2sLlQ1ur6UHtJJvoCB9Q
ZYA4b4nChmbL8FomJZyXMP5S/STf1u9jABkveRh9jKG1JJm5JzmAv0OdKRuVgtw86uAg+uCNl3Ji
//m2maGq0nIjRaWG0qLn3XIxfCccg8hfFf3BgvcVRzGeVAyfOWXhQi36LSKYHVnQqfM+Hm6Phcqx
DuRVHGdfKb10l0pnUyzHuDgxEZNsByQ13dbaxIB1N/DQUdUa1yQJ4kcjp3petkm7OqaQRxwi2kZQ
CYwjRKTqvl3Zsd3PsixCiLJPsx8dSixu6SePblN9wQlgvDBbLTqEjhLsIb9Zs1nam8Z3DzmdlOsN
rX0sPJxCL/b4VWAQXlYHX1Tgcqe/xQKnS72Pt8agFQsOxZhLGhk5JRN3bp+pD8CB6lVNPS+WarJM
AhS1fWy/BsrPeMX2D7g1PUttUocCqVK1D60YCtTU4YtP7kvm6D+G3JJ9ubA4ANsAPfqH1gAMWWJ8
B5L5Bjwo2dTuPqHW5XXbOH2g2FeAmJmYMca8G2/BXAUOOOsrxGh7l0LztakgA7Puzd+Dcgf6eGGB
9SbHXI/1rMoBHkeonCF1RS6pL7D/qPe982sWXYflw06UJM76wtx76S/NhnHGly2wos1b89YgabQg
K0PyokX8oUTYrU4cRNJsmDFW529zusHxSnCJPGVCtIQayzqjrIpeib8MTWVdGqBszDKzrsZEazdq
3dypIZmJznDAWpT2UyHRIyhTjKdGnvMwh7k17VRHurxTZsiczP784z/+9Z//8aP/396v7JDFCLmk
1b/+k7//yPKhRNCmPvnrv/bBD9522e/6+M/+/Wtv/9G/7rOE/376K//lB01f59+fS/N/fb35c/38
5i+LtA7q4ab5VQ63v6omro/fgY5Mv/nf/eEfv46fcj/kv/755w8koevp07wgS//860ebn//8U5XG
caReBmr6/L9+ePWc8O8Oz3nz/MfVr+6PVROkv57f/dNfYPj4FFP+w5CaLqRpC13VzD//6H4df2CI
fziGytPGNMjzOAatpRxb/j//VMQ/gLBTIhJC1TRx/Hd//lFl6MPwQ1X9hwVqgjykZkIpNDX9z/87
CG9m8//N7h9pkxwyiLXVP//U1D//yF8mfeqkxUdomiksYfA/BpGow89/PN8Gqcdvq//LrvS6xRsw
P1AppUYBTNREbXhpLuO5vyzmPTYQ5Ty+yhfih1avECxfiHW4AhP0avD++l6vv4dKdz/4HrzaHE1z
bMe23n4PXq9tmOh8jxInggVQ3MtETAJyJjLsaamCduwVTM1tavIDRWALde1G3Bq95ZAEVFrM2jK5
sB3RHc58MfHBF3OEauqWEIZkPt9+MRz3NFGZTX6wJVpaPLFsif5Ml9wDvF/3cE36euuh6NdS9/u8
adbGuyF51bI1fbNXUwNILasTrcsPpkQWiDesh74zoF3hddqZ4bfPNDWtkldNpcPQARHu8wO1NWhU
w5VZ3bu1+pQFFbWVy8/7NY3Y6ZJzhAMET5oaa19725ifINVh84Q+qBHQFCgMFFPRWNjKxpg8zy5t
NKO00lh93qo6reR3zepS11Wb/2hiWoGv+ogHgTUMI4LV1aKfiwWW4S3eWMkiWKDVMusXFsf6qtgg
P71o1p+3/eFMvmp6+vmrpl1Fzf0kDvNDIa+A+i4t21tDCrr9vJWPtpDzqpWTLVS7DlVJnQ7qEFFK
ynJpWJ9ZJx9u09dtTAvpVU8ifQjbVvr5ofaQyjQW2SyZtZg84KX1Ta4g0M6bHTTNzzv20fBJdTpG
VYONKPS3jYYyiAYjwA47gqsr2ktZKBcSV4//v1ZO1ofaeG0bhW526EmZF7617ifrxC48M4TaBweK
rqrCtnXLFJp2etLFCmiiPiTJWC1UYuIZrMMb5Uq77g75U7OkHDbDYJAg5k657B/SWfhyob+5z1+f
tB+skjfNn8ygKxExC4ogP3gpiNsJyYh4/N8eyTdNnNwpnQDb5HgsEtk/pelNjaxbhd7t32/EENyS
um4bQpMne8o3QyuAopQdGgqcjQf2M8E5oDmzKD4ardetnOypWLZjJdH7O3geiejOQ6To3MH0wbmk
v27iZEIct0M1GBGbg1YecFFEAW+PdtoqRVROt3EB6mrnzBKcvvTJSfimxZP5GTSJT0qqZAfcQi4E
bmdO9jBS9xWgBj6fpA+HjyDHNnVNtcUU/rw+Lhz0Uwon1kGymTdUlMA4mf+TCTIN3VZZCBJU99sW
ctTITSsW2SGx7wbvJxSF/8F+MWwUgCyCEqk5UxdfnXjViPKe77TZQaAt06vlLGr6M3348Eh43cbJ
MBkh7E8LUY9DuDGXCOgW/QXU1NFYF7+imXGBFeTc+C4tRD0vxE58N74DPgzP3I8fLgrbIQ50TAF1
7eQ7sJsGE/5udqj0Gx9gLilVH7/OfijPhDXnGjrZUn5TQJkAq3EIamiX8hvWIJsg+xo48kzo9kGc
oRNP/rtHJxsrbHzXGWTNzG3NZbSVi25pLMPtuYH7cP++auZkNylUal2DZP0hgvEqKhtA4RXpdnSI
ekxC1FlIcvDzXfXRLaybmsV/DR4OxIhv12QfOh2qUTFztSgv/RmKbTfuHNuNDTD2BeSm+OytMY3V
6ZHxukXtbYsYEQMK9pPskLfYraIbEto7mT+M4MI6NTpzPqnTWnvfmpSWxtsIDMhJzG05ahRYKnuO
ssokrd1YF2j4bjD42+jb4r7bDHfB0l18Pqra1IdPWrVP4m2j5Jlh9N3UKsYi63RuzNJ5e49udn2w
fhUr6FFsxfbZfKTw18BLmCHIfmZqP+y5zknmGJyY5ODfjjMP+brOEZU5QDsAOQ4XvW1mmn4ujvuw
GYsmNFXCDTBOBljRrbQCFEMVB5VBs31MlJuGcf58QE83huReng591dI1YsbTWWwVFxhlVohD1wb4
uSHhTAmmq/1FlLmzIoPaNcgzh/Xp2UKTDJrKinF4V7zbGEGcaokGauIwZWZjbCu0AIAQqUe0PT/v
3HTsv14spy2dbIimLQniKnxNpLhru+cxvPr889/tgakBpkYXEI1UzVBPTq+KUADHcn04aKv6UjxD
xNq162Bm3uCQNo+3qHGszoWG6nRZnnbKsk1UWLjteOtOP39110V5YJiYSE9tgmFf5ctgAe57oez7
RX2jzM+1d7oK6aJGTECuXBNCo8W3zTWdPpLHlj0L5LI1t1V8Sbn182F8l984toGPlCalFNLST9qw
az0ne5kPhyJJIBdWVg2KV9WLWwBnuDfYSLyZMwAKwO+GscM6wJTJALkxMXIS7Kk7FV3sdPySVCJz
5pUeknhtkMjdJ62CRHjWNXqztOJJ/ggyQ2XOGqqg1A17vy7P3NAfLDksQE1JVsgxTNM+WXKtqlMY
L1IQBQVmu2o2VLsqzPLtmRH7YNuShJHMiFAFJ/D0NV4tArAsfmUhg3mQCeCkmaqbLbgMNtsW0rvA
kSvJlS9x5NfqDc6yla1M4k+h+RNCh8c7WqpQEavSxTOslk38paaQQTV3BFE1U4ZOoGmZxtQYUTbS
UGoKa++x0Caoqgoa+y6GNoKkS+DE9wo5tWQeth3qAIPM6+sSJ8dH36zC8sxBdXq5sUZIxfFkscmG
Oe9ODcvwNKBdXXuo1BtlvIO+MjeodlAcCqt6+fnwfrDmHeIo3bYsA20t5+Tq1lWJX6ywAVOYjyL6
LtptN/z4+01gXGWTCrDYy+pJgAXu3gbOnzaHXrsF4As6cGOY45kx++iscKS0NfIpqglk/WSZuDFs
L/yGG2JWfbLVmO7HwFtgzzNniwB4nNvB4u937HWT09i+WpmAyLUSiYjmoJMB02dG09W/St1vHyyK
JuX888amg+HkLJSqblgAzCzHEqcT1WReomRFVdO/YK2uy3W9sJbRslp/3swHm/pNMyebmqpuVnoD
zdSFcg3E4x5HwzOPMHVaU2+7Ytk2axxOi65rrPW344YitdqCTKoPlTPejUpz0+X9jYbucW9RDxbh
N+GgQapD9jPgw/SKe+bgen+iwAGwqRBKnS9hHs/oV/NWuCl4JEepDkUXQua6zSN/k2fjEjvBGcoN
WA0Y57r8PhCwyC6ifWPZBjl252SpAFOPrF6KitlriZDjOWaK+IM2S+wXFsMGp7W9M16kK+dcWPDR
WE9XN3e3anKOTmPxqq8go5BQBaRyqCycqXD2U61ybTrJ85h019DYl+h7LTKrQqqm/tJAaHccjVqo
jaFjamMyY1o4VfY3HL1III+72hRrZajv+4yUl40Qej7+tiNviU8r24zSK6XJKv/mV2gZ46YHCruJ
3EevVeay/ZHmDyivzfJsuJSqfQjIwUgvuYRqcGaC3x9qjLYjCLpMS+e9fXKoNabTtxjgTp3GLC0B
9QzJ20xuP98qx5DnZB07lCpIxktrCixPxjbyq0imZVwdXCifeC4VmrmAQeeE+xxgFDaNkazuh2hw
N53l22hXeEN4h5UczCUFLFlXHHzoAxcK6HYwsHs9jxc5FLDibx9TRNQq7H5Tk6gHnJ6MbTBonjPW
5SFXdX+eDBreLCq3mgko5sxbWp2Oh7dDYpuGoZMaJZ3IMp+utlfLLRl6LfNHquhxEV7FDea2zr6P
mpXfKtvGsHa+Gt4FjbGpQmWpA2oyMAf6fFben5N8AwvZDmmCuhLWyU4zKDdrZRunB7LrK+qS28Kt
4AR5YPbreaOhbtaW4SUDdmbNqad5VGnTsE1GmBqYbb27tYtKkSbRAkJGFcHC2C9hJFFMDnYKVeA0
UxeZqJ5NT8VUKz1zib8/0CjQGbppoYrraEzz21HvnSxFhB9+RwdhJctrBLERPWAZIrNgTA5B1s3n
g/z+OKNBCwE2zeExYOsn02w4wxDAuMP0mVK4Ef2KBEYb2Y0ZnHl1fNAOlx3riBqcpDZz+vwEOeEB
tYoPgRqgWDtGW09xoS04j3ox9GfOytMnjiV0DYEWnRcb0Sy1oJN7KUVMDLPe3D9Ej9jybTALRRDz
a/hd7s2tNld/KTCID/LM1XByVr1r9GS9IqmamJis+gezE+oFZVicu3Rn3hXyzN78qKEpTre49zRH
1U9u9qBrsId2O/8QOKTvyNgsRjP7GWild2Y1ftjQdNNp9pQTOr3eCfVkJQzVP6hhiB+cisgaEoZz
srl/M21wHDupOySPYYgZ7/Z64Q1A0bTCR7A23RAcrRFHXLYwgj5f7R90iOI3YEWSrpR8TrPGCeot
tcxjOhThxI1UQlMUyyzpnj9v5mSxT70hTCZKVuG+4N1xcmtFeZqZaRb6h1gzlqD8N1aQA0WEGdMV
8ZlT8iTMO7bFKSk4qxk+juq3J8ZYVQIGm0uIl3TrfKy+aT4+o5/35xjYv7oMXhoh0iNkIN7iSH3b
iF37uZWEhnJdz7tF/tXTctJHaG9v2h0KpssYjb9NYe+RMrqQkIPOHMjHk/6keYearnB0Zk9793BM
+6GLUrj1B0JQBW/GPO3LTUz1x76om8AXK8cx6nYy+HtIwg4vp9Swtfx6Aid1i6RocZ1IMH4HLDSC
tsVtShjhT3fw5ddYi0HmBLUFMNNVBOoHsncxyO1BLviLUM2r4smJ+j5bdYkqMN2K0wIMgxc6Kb7D
nREtXF/LEcmWil0/ojyOJlAvcT1ENTT6mciywYG3RIkZAWVDfMsqI242lmEAmO/NQtgXHs8tZWbl
oaVsA1lk3RKfov4J2LzEyU5SS7noexWqiz/m44NvKVgvhx02RotJ5XC8CtKoVneZD+0mRNfbzvVN
Ax2/WLeFavQ/hN9lQHlGpZfzRHdxAUhcI8+WWoZmuuUqHS4RCEK4+0Z1cvykihqJ/kcTbRBn3dfc
jpeyaUZj/vl6er8Np9QrpTXSM+wUcbJmpZF5lUAi4tqAsSixYDOFOCideft5M++3IZlOSyXdYKns
jdPdbmRiCAwuPUxVtItMB1FmJUBBjQdX/M30IBtkagrNP54E1KPkSX7Lcdke6FfY13GxD+PrrlS3
Bc7xqWWe2QsfDN00aIQGEI30dzsxD6LCgPwPdzKBghEbCzdHTKE7Vzh6f6qQwSXCPG54/t/JDCEV
kyDr6uHaPo5onrXXaoB63efT82EbJpQlk5NfADt6e6jofqMlnWXDu4rKXwWxtpHU+8+b+HC0HIc0
AhVxBuzk3GoJYP3SMq1rKWGioktfGtmFm8i/3xOSFSbVLc5H/jzpCewa8G/QW66Rg5sL7BfUcfG3
O8IKIxafYlOV0Xo7VmIIwfe7qXKtw4jNJ+PU39A2z3TjJPicTnnH4GDiD9W21NMJ8XW30nIt9g4j
ZPau+ub0EG7zcF5BLgGCi7jR5506rTYdGyTEJ2XFXcyr66RXpeM7JFbx5sNuSR2u0o29DJfOvO6+
mdjsrsKLfNY9nSu7vu+lPhX1p0S0ZkjrtMQ1umwg5Drda1EPuxgrEGj/YiXK67K15nDWKK313890
dFpnby8wlsdx/ohttPcpH9OcIvsKfO6m3iyjBQbVK2050wC8nWnpgxVP1AvijuZsWz1NTyCGh+hZ
QkvGKrhVmcaFWJjrYq8sqvmIfeuhrC6i5blmPzhpp1gbggqZIIThTzZAWMR5X9fw0H31t0+CEz+y
sn4s283nvfvgxKBcPVG3eaRPWci3uyAQgYs+hy+viVZnWNzNxuhMaD09d04nircXpw4CNTz9pm/w
6tUbjKoYolJ1rjXITRs7SK153MXyPglIh+TJmCx9GEvXn3frw0ZtSWWOaB51+5PsQ5uSKSzDwbkO
hY7RpoGMlGGCQIY/D5vc3vQFIN/Pm/xgmaBKJrm2aM8g8fG2n7WIvaLoHfM6jsQs8PHljp5i7W+W
YaZb0UaXTuclTb9UMX2LV6OZTg/PnNz4/yHtvHrcRppw/YsIMIdbkpImWZLtcbwhbK/NnDN//Xno
7+CsRBEiZg+wFwsYmFI3O1RXveEU8YjG1svG6sMqk4e3j4WFh/QJbz2y00WUMOgr0zM69aSh3BQk
eO9iONv2zpujzMBCXWYY1KSXjc0oNwPA87J84vN7ALEtVD/kfKNFsvJZTAqZc1sORCk76nrChM7E
IK/q5ZMqIb7UTG6RpAfNGDfGsnIEUk/jOmG69LkPeB1Gr6fUrLxIO+n0T9vQ3PEZ8VvBt1kZbE1I
Tk1QbYS8HRmrbD7peaiAAlrmYkFSU81IcHcsdDyFC99tNd1BFOmtH4koNIfpbs6faFk+iZWmmnTc
BuGuoOXHfe/pHyzx65uDWHNNgeedSoVmGQRxPUjzflSdqQXbVfVxyGEP4Bx7P8oSVcrm4dNwFZsa
AMX5SL/+SMjtd6PVZ9HZjD6qSfGpVWYhDOxosRrYTUHzWKjhu1T+J21MlDuH740p/VajjiszQI95
UusD+KJDI7VOPf26/9tuP+b1T5uvg4t9LdELLw0tic6e/tUQB7fHhNKEG3Y/yrIq+39nANi2JNEM
ukmqDcT8q0QMorOMOkZQig4ye9Byvqaj7xgxLi1d3P0SGmV0e9PCi8VAhLI5j/UXT1UfLN1T0PNA
80wQtvDTt/fQPP5/f9jilsBYbqBnCgG9K5B78xNXj3L3/uBXQ1gzwA0k4vyKuZ7i2sjqvAE1epaL
mGFErlQoG7nC7bXDKC5CyIsQaVY3Rsf0TkqAcyCKlFVXuomZ/SpM2hvhxudcXTQX4ZTrcFZuNklp
MaKixWAVX5EA5fggMjcmbqX2R9ufTgiZnWrNOJHrOEEmKx4M9uicJE6DZcifya2d/CBActoXEPH3
oisDYt6Eua2M7yrufOhebApLQ7hEGITwrBfhg6Y3O0Prnkx/Cx6y8tWuwizObqPR5LGMGZ5vIOCv
jA+oFmuS/HnCTaBug41TaGVQJsUTQ4RIotMhWUTzvWxqfDGvzhj5Yn/7YmWjXcXGRpSVxQ6qRhPn
ogCX+LKvHKayGIRZWJ0zOfwRdUhaJUL4+f6GWpk3gDvW3/Y4D05rcWZRJxkHCGPlGZpY8alMxd4G
Ld0d2gax+wmG5lGsU/nNCSvYE2JRraVdSBXjek10TWcUiI6VZzP2zT9Kh2uXPWZdre/uD27tM1kw
2y0KYDyZlumcUI+KpxkdbagOF3pcRxhdJ4Ubo1nbWuZlmMWJYamlXBQ53a7eCY/KnsIV6tfFrj8P
IMmc4QceYvDnYKDu/8PwePRKOsp3UGUWR4c5ZMgXxTnDUxB89w+JLL5MKfbJ98PMi/k6+edrzd1G
HXYUaKXFEkGfrOg8PBfPQwwfOSRF6p2h9hQkgyohU+3U1+V/6tz/IUwhd40ZdRuZxe0+YKOxSthq
sLOk5W4rqcH7Q6JkZy9DkqnRhh1CfluJ7EpiMUfR4Y2xMCkhzb/i4qCq4gah5KTPzt0efTaqVMg1
msozannSs+daTrUznoTwY4kwy/fQTRx5owg/T+NimnlzUF8gYQc2tXzu4HsWi0Eclee0kM6pFHzU
6n4fYx2WWfmbWzIAqyktQIegAEQh6HqoTZ2gmJT2xXksEGMSnnEkr8etssnK5kPzXpopR8huq8pi
dXYGhPNc7YqzwPkhm89Bduy1bGvvrc3aZZTFV/PxxwvyhCjiU/aKJvRLffzLMDpo6HY4mNhjzeBg
IPr2k8UyGNTcIOS/5W1ao/emwQItzl3z4DXmIcj+yVR/Y0XMV+NyRVCs4CmKurd1Uz4YM9qQlgFx
ZRrUT7GRfdZiVMEiZH16/7WWJqxh040jZaX2RIv1IuZyPoFW69MIW6Xb9zusEff5b+GD5egnuv12
9B1pkHIjAVqiZeZ8ltOFbJZHCk18fZEhiG0o4OUgARuXx4OVqvhoY5RgVXrkRqHndn7hiqDzs0w7
IiweA9fIvtw/4daW6uUvmE/Ai60vG7kixT6sCTQ63WFA5AXBm640NhbN2lrF4AKlAorhgK0XYcJY
xk7egDpRzFLMMYT40Q6qz2O2NaMrlzpPWGNWH+Hm49xejAfVRQrvBBp+MZNyYkudrT0EJ/hOEaB1
7Ltf+tfwK3Yv/mkTkLOyaEmNNOhWhkyavrjbLU8uu9iE1lBgOhK5feF7jlKLUezc/2Zrk2lJpBEs
VnBOxjwHF9/MjDtJxTsGpssk2LH0VQswqJ2yXYkc2/1IEHxv9yE9GV7788OThOU6lDxVg6THyENX
bvBqwrn7IO/Cp/BB+CXu4p2/Y3t8nEzMfezguTr0D/petgV3q0C7tkhBWCFGa868vOXD1zcaoZVl
Pz8rDbCP6iEG9adhNnR/sLd3LUzniyjztF9M62SGKIJ5RDHlJzEFzvH7/t9fW5qXf3/x2cQ0ywIN
82QMI1I77hG/H3un0d8X8qGMug/3g91OGaAlmeIrYFmgOktgEK7aoPoFocDQLHkqfOmYdfC72nSj
nXI7Z9dhFuvDVD1Yh70JD1RO2hcqpPXeRENx42i+nbk5CleNOqNmb5JmpHBaS1UNbgOcF5wU6aWX
ZKpSG3dxFEvlMjp4MtJ3G8nf6tjAVBARDry6zIq8VmssvYeN3Y1S8+JZsfXY1rK0cY2vfigTTy6q
2NI8vutVl4mIYuD0UJwHBU2wusXyDsmG6s9/WA4XURZrb/CB4Iw5lPc+yFDkT2oQ8ChGFL23scjX
hqMYc8uT8cggQBfDCfMhrAboxxxIqmNOgA0rnAlcbEG/3h/S2ufhIaVByQTbT3PjOtI4IYWYTjAL
s6B4IGH4IWnp9/sh5rm/zkKgfPKGomQN8wmY+nUILWiiUWwsGJmd90FNeuxQ0m+ZZvwBAXO4H2pt
3oC6qKL1945cZgKR5CMubhqQcUrzt98D4dNlWKBF2bv3A80pxXJMl4EWN3HfCGCRkOc9B63ltnG7
nxTlaRJQFEYXr0+eTDHfaGasfShVBhvLeliBiqB9GIClTItzjMZKpX61po3PtBZAA0DG7UC//aaS
LOTd1HokFme9+aUZ7/1xS7Jg7ePof9Hn81q7SXmNPEe9kAIcS83Yj1geeIm89/qtd9jaciMfpAcD
kh5OzOIoUAUNVlhBNmhUw6EN3k9psRcwB6i/3F8Ca/N1GWdxGHRZ41tFyhKw9C4+I9KbPJHQFLu3
R+HYpqdEURyWz/wrLq5T/NEMsVYZja7XT7ncHfy6e38/xNp3uQwx//tFCCSdxlLpB1h0Qv0gDpmM
IRMuNFOg/bwfaG3GjLlJMaO8VXKQ60A62s55rkGV07Vh3CtR0J4FPE03ej1bURYnWhdkozbC8YQA
jjY1wozPcdt17v2hzB93uf9p9MkcH+BgaGleD6WW/VgcMKU+w4ZyQiN5jORXM8fWFUEyYRQ37tAl
cpYXDqUF3tlAWCE48Pa+DkfWwdE2kzmRc5ZRiY2MvRQH7TOYP8EJgih+TqvSdwtAVFhpWsksQDJt
nK1r+wrEB4jFOX+kpXr9G+iOTOi+Bxx5WfY7bTEiZn6TWVRT3YtavTXDa6vysmazCCeFfafkngxK
uf+EOZMkvhvjjSN1GYLmKbASnlMUMEREJhfrsWmUvpVRgX6nmslzT017xoO1CNm8ba38DYM1CHUM
Dj5jWWVLqiTEWUrvARvndhO/UxGDHruPaVu7EYbc94MtV//fYLz34eHOgL5lOzUUDbS7c8xtPbyi
hAb381/3A6xNGrBxMoUZxU5id70M5DrxDFStGI1qvku8V6MWX3RB3hjGVpTF4aqic21gW9bjz/Ns
VtB6zRSFsa3cdLmk58niHkJbRqHPfVO7lgReRL6XDO/ENIpsLth/lDE9jLn8/q1vr7+RZm40PQZg
Kss0y4oaOud5iFwdFnieT7+NksVOmpQfb/46MxyLwhx5AkDtxdeZ6ALUgpwP73wMQBwPH3U3GtvI
lZG93DgCl58IuI0KuMJQAIHRVv9bCLq4NrxaLQNVjtMjFkKoAdPIN77luCLNht6G/vtt45qDUVFF
NoTuIJykRb5VFljVDI2eHDv0cnAJxibNcOS8GD7R5GvKjaNumd0RTRPZrBzw4GIVcTGLuTn2UiAH
6THptEnBTrmNImzKMjH9aUxlEf1oqatVj8qU12wyRYmQT3/zeEEiWnA0WCwaNZ/rXVZmAb14L0mO
QokktmsMlay6Y2j2kyPofOWN7TZP3+V1Ng9YtgC/EFBFoWVxElq4tdMgGOJjHQOpRdZPt81A1DIb
BcQmgvLVZqepNKJPjVADN8GzaGO8y504/wAWLhcLa3ZGalyPt1NbXfNgnB7zolLlXar7XuhETWoJ
u6Qny9qjMqdrGxnv2meeAd5QGqg2qUtdHx05cNpIUXzsJHwEUT9FaA/nzTqKviDsi4yg7Hnh14lt
ID1rk9gXG/fP2qzDrQOfB21cgot1PWhZqkRmtxyPYUXDQJGt17FT36tW4+SAOSIjR+YxrE40JLfo
MGvTDaaSHAwa2Ey7u46ME4skg2sfjgkowVMiWQlaFG2pWw+kfmrzlBhT2m4kMcubaf7ElzEXR3pQ
hr5VQ3g6dnluGxp+F3K3sYxXjiQqAKweCja0O5dwOb1QIisb1B4/RZVXeYBzTO9Wpv94f3OuzR5P
sLnLD96dA/169kRRyfUCw6ZjqjJLAY9e3MXzjzgbm8gbw0K/H25l4nSJFJAEUJRQmVh8LCwmSIYi
/I2lsfsZT+lk55GypQC1FWTxdYYk8xMur/4YdNpr0ShA72egx/2RrEzc1UgWC7420jjwCqk/DsWp
7HAP0s0/fae+hmX+cD/STRuC1QY4HfQzrG1aAkuEcjJMeONW2HtpdodxCBsJSoAT7/CGc1qANTsJ
P81NbvDKAqSZY1Azp6nPTbUY4ECKzrSZzTFPrGhXIx37GExW+hEzXX1jhCtzOXP+5xY4FEs679eL
MAFOKfS11hyx/tu3rb+HknBiDdlSsKXuMv/qxe1govoHmJgjWr0BK5CGCRwXQ3MUSMGVQsfhfHpf
WuK7KI8/W1gQ6vpWyXwj5N8H0UVygUCkhpj+2BzlbnzorOoLBrg4tFj72q/eGyEGza/3F8zal7sY
498e00VApCFrjLAIWLbhXulHzMGEnTpujWvtq12GWdxzQ6RmRqkSBpvYfYoQr5+lGFA1n6AMbCyQ
lR1tsizmHi3HLj256wXSVmMlRRWhJM7bcgp+hM20MWnrIbivKe5SJdcWaYOEfIQfGA2j4TU4jl9L
lJrvf5bb+YLDACZ5hsiQZi43FGZWQlBZPV4p4RC+YLUtuHUzYk8hpEFrp4aAt8/9iCsnB+gmNjF5
Ou/Cm0tkAoOWFElSHbu9+dS+Q0T+rCq2sRv3+r44eB8wxzA25nFJCga6fh1znuiL1Ud7SgQkQUzk
oR4zhJO6Z/8dHhmEHB90ceNCud1cJJawKpBKoD6GaMh1NIpUXp3jHH7UBPVTIYvvLK/45ev9N6E6
4ljaOO1QbmFAbpfKdczFwk9LXRHQZi+PFT1pWyRlT8doiy00L+nrg2oOwksBAhVUBGux5OGYG1lW
xOXRC3rhUakD08WtkJeP4asQmkPxKw6H8riV2KwsUurnkEY59Qm6rNFh7hsFhWwVR6kafhvqBG9I
PkSS5iLl/NDhNyCBXCv60UX/+aTIPzi393XYv6+95L05Bo9VbpziMHR1Xzx6Svyh0jEPBww26b+G
KnxsSgXnxeFVjuMz2/BP0qkHGCUYUCWHzkRXrk8Q//edAdHDPhu7D3ndeTgndv94U3wScaIO88m1
RoT/UxynjiUu2ns8vk2wnzyltPrD/R20+ql5GEpz+WF+P10vL9iGiDoVOHyXYdo4eFOT6nnNW7lu
bBkeK/9GWWwZoxkxOmy04phO+N6PeAKp4lNVVRvHwdpgWCIEsjRwFNoi1/O6qhnMqi2OQiB+oHo9
2oph/nN/wm7vHuooFCCgeIAfQsLkesLoDTfoeyUFlx2C6kIiZHvExUvXG8y31iHmWeOhRdVDhYrP
S+86VD51SRz6eXE0eeXYcaO8iwUPJw/v8/0hrU0bojnwnaiu6fzPdRwcVKNeg916FNXsp4hLpp2F
2Pf+hyBzTYBNDyh1meN1EUZNaBzkR4wNZFeRyholP2FLjGVtd3NYmsCF2dsQHq+HYshji9WxSpR0
etRxfyo97yHUBMf0vt0fz+o6uIi0WAdC2lK5C4hkFJa574LA20HLrfdoE5YbZ9baoOZKyqxDAdl9
WSY08To2qZPnOH9rmaOb2TGpzT2QpOe26H7dH9ZqLB0gByhAnjBLHJc8wTLWyyE/ovCCC0wwSUPl
WFlSfKy7QVYd3MQFfaPmevu05vgn1nytou1y89EqLNXAyGVHypXWmVmNPuVDZf6O8qg+4hv2QcDI
Dq3y3gxt/PLEj28fsmWhUEVDmLtoOb1KKPjYNonZEcrAp2oUQ0f0w6fCk48427bOm4PNBP95bqnK
3vA9h0Yo9dSYsqPmaeFew/XtyQ8b5bPn4VcmN5tnyEr6cBVvsUyHwPK6PGNwdRp8byfzfdlzx6nx
8MkUs0claDDYkdO34ko4uYiq8h9fdEW9qui4yHFAOYYRyGBHSnEYsnMcS7c6bmsJ4FWkeZteJGN0
Dz1esW12FN8bp+olOmsPwg5hfZgvP9Ba3/l7beMgu+nv/B0c77hZw4PH41LzDjvnsoEInFHexAsk
xE98l+W1+BRhC/kw61I/kcxntkdpmtRgSrqnpNPjDbTgzT79i5ygpIsSznxJLO6GDr+ckmsqO84i
D/8ktRzYYuv/HMGMPIjJILzeX7bzMrlK1ubcmh4tf41sDb3h62mmOhU32Lglx8rQR6cZ41dTL7/c
j3FzoqLqBEEZQalZ8ka+eaBEvoZJGDEyWf4dq52R/fSmApjQxCNto/S+Mh6gxVQRIVHy+lcXGa5Q
dFSlAS8fmyZwGftnz0Jk4P54bo41/vbMvqBjBaAT9Oj1nGGjZup4dqfHatBFwRGkOtecocFJhFaS
kKa7Vh+kgLxOrf5pDOx7bOTkoo2Brk4q/H7qAbPc5fKpjHOt2WXqkBzjCYejCQM+BbPhrk22Ovkr
o9VRp5pVP/7aXcz/frER8RwdisqMkiP191Gx0x74o93IoL/2ra8onZurZglvIpDiwRaQepCdMu7i
NxdLZ2mwf3+GstgX5USiidkpiwhfH7fAn4qMPrY81fbLNvs++Srqz/e/88pWnJ+8vPtorkA2XqRP
kh5miW5W8XEUpA+S3MdQm7W+GfedWc4eOnK1Jb18+wRlaSFxj1SRQin+pgUwWnIXxKMQUeRRRK7G
og0+SmJZf0tLX8bMehiDCER7bLaO3liJsvewrfsa15P3tdN9SXcUWL3pBm14ZQVQxqXHBGsA2ORy
6qUmDzy64ekxLbERUaoIK7yi9J0R1Q70OHrvYMm+8FJkqg7JUk+FjSNRXvsQzMtc9uKtDHn5egnG
Ydyhu66lR5Az+RfmL3RKvfc/iako29hd9bsR1E+tYwg6NP5TlcW5E8omfkKDeKwy/Y8hV5Gj6f4H
KTEHN56wCe0qaK4D9mWJZVDNyF0Fz2TKdkr6aM7PwToaGidQha160OoBBQhrLheCZxQXB1RGsSNP
SomGXVKP9qAngi2J0asXztbbuVTtR3K3pxb9KFyQzdIBgly4jeA/eZPw0JfTYysbrlUpv+CCBrac
pl8EL3OnIHkaZM/O8YfGuhI/QibIbUbxFMTaJ1lCgDFOf3Sy9ETF9iBqReDKmvfI4n5qkLosWuvY
BeG7Xuj3li/s4bM+yhGex7Xw6GfSE+bxR8xU8CtMh8e3bzLoILCPAdfcCnv6fYh1elqlxxCr93iX
isLY7uu60gc7iVNqxomfiJN7P+i8cxe3HnsMNBxlCh5HSyqKluBor3dlemymOkDNqveb7GnA4i9y
SHDqj1MVfh4br35rqxt0PO8XtDogauFD9JeCdHGWphIteyou6ZH3Ie6ifFpkRtEWcPQWUV3EThJv
4wxbLre/mJULOsxi63R6WkpG3WVnLexFu1aHB8lvN54Wy9mcY0A+k3gzA/Ui2PX27NNiCvu8IYbU
fa4N+VOZWS9i7z0rQnOQ0vqNXcq/4eiPQk6GlwI+/jqcItP+9JCwO5dcO1qZuy07vfRkW+5+318m
y4NvGWnOwS8+F7q9qYdnenbm7LfR8rPTWrUxGd6F5Ucx+8pkOHJmbXyx5cW+DLqYzVSO+/nRkp0L
v33GAd7OzMIupC0c8vJM/RtmxibQ4aa1vUTDF8YQT5NCmHA4CUbvjLq8E+XSybs/9ydxbQWyKKDt
kV8jrLvIMNvGa1XUPbMzciXvwkFxKb/8B+T2ZYj5J1x8JzOIUjGPCTFOGLNQXntR4XBvfJeVcZBY
zohtJEDoay7GgRSXLJg14oX0Jpy8/DpOG9fsyhe5CrAYRSf0njY2WnpWRHzW06eiKlzDa3c4Pd//
IitMxzlHpi3Bx+dtviSOaeiENSqVSDy23d7JOrv/rDvY2T9O79N6J3wnydplB+nb/bArC/sq6uLm
80eBiyk30jPSnm7adgcw/5hmbSFi1r8TVBI+1QyPWuwffyDXDio1PWtYYstyDbHR/Q8DmeEKcElm
3NoiwqgABeVpwEAkY5eFyUuQee97fwuYsDZfnKi0+7iqYK0s5issBqWYeillhzY2tW1bbXwnbrYA
wWvzdRlmsa51q/f8KiSMhVJ+P8HL2rr1bh7WnDXz3fD/RrJY2YWfy72KHtZZiMNP6D64yO8+xYq8
92u82TTNriRYqBaeaUO7u/+t1jYVVzy8NODvdODmSb44GiIzB1CS9enZL8+CUbk6BsoKPlj5uNWf
XbkFEXsB7zy/dldUOaMkp9gbpMj49Yn0Ka3GTHyJxzJEr0PRq+zzZOrNz6pRO7Tx7w9yhXtHZg7B
HAQlY2RRXo+yS8IxqGUOwDjH9k9NnM7PT6hp2LzMXI/rcRSn57xQnpIRJ9ho4/hdmWPOwxk6M/ML
buY4U+O8S3w2dt2DWg6/xfHgBAkSzeWW4vzKltDYCLxDZzWhmyIm2n9oBw3sPC8Ct0fV0oDzakXh
2zc4YYjC0QhyYamTFOcZ+voJR30qoQyNAjiy+1P7Dk9V/f8z0mJ5BlNt5l3M5iM/doKi2lkCBpLN
BsRqZWkyHmAy4IyojSwdEBJNDb24FNNznATvgxoxsFT/pQbDozQmR2jvW5tu9TORoc2YLJbFUjFO
z8yQyuQwb7rPWXXQ89dS+XR/ya+GMPhC820Mp3xRg2myRh4yq8LAU3+touqhFfe52GxkmmvzBtia
kjkGEqZp3ARBj1oKODwgTO0jv5BtLx84pUbpqdO0l1Rumo31MG/Uy4cJZxTJ2L8RF2e+iupla0rM
nGCkB10fDmozbCyGtZmjgULjmUvKoPlwfVa0kSYPdUiICRJuVUE3+9xtiQX/TYaW45h729AMZkTj
UkWo1eVISz2eBMVX7Vd0Vh7Sd/JjtQtfJac8b9v/zDfubTioqgiigCNeMo5qGOxq05DMoiujvQul
pnpC9jM8tcDBH8WUYk1rypVTDZKyg8LzH4RE0JkmiZ75wLMH0fxZL24ZvW7qCqPVFFUWz7LrRvZR
r5xEOxDAKdxf+GtrkmSavIauEW2jxZsEpvwYowGTnhEw3U2QJl1clJ9bqX/Fx/JPixjqRsCbSvz/
1uS/C2YxOMX0ey1ER/WsHpR9Lp+S1sbs3h2ccd+7uC4WX+XnLefP1X1AQQDkL8Xpm6aiitH4pPsF
EzpkIJyiuHxNBPU/RJl1dJSZEzl76iwSucQv6rjBof6cdy1kKD7w94LSzbf7X2xlLChegIIDCEQN
dXlUQfPUq2Qyk/OAf4FtVONTrHkbV/DKpgabw9+mrITUzHIBklc3RkNVmic4hbgE73GqKQnrr9tS
ZF6LJFG2wmNrpsEs50watUhIWiIFJql1GNrcLvZADvf2SYMRTiMe6WBEwhanFPBfrxkR8jvX9e/R
MHfAO9z/EAGfl/kVRF95WVSE/pgavQZLp8u13K6z+KHIlc//fzHmzOniXFDHwowCXUvOTSB8803v
3I/ZRo91bXUpwBXw38GI+oZAXyZygBB0kJ4bcmkkf5x+E/61cuToCncgpXCURijzXI9CGccuTnSf
h2nxTS4/hX394KNtokGfwPX67TOGwh23Oi0Wsq95uBczhrtR3fHqSc559qUvC0crtpKTlbuClO7f
CPMCv4jgsUsqNRuTszL9A5vLEdrA8X1vL06ZE5jfoD48NWL7H/bnZdDFQhjLvsoGv0vOuvGx7F5G
5Vz65/8ycxAHeAbAjl5euVqIo5bStMnZHNOdQCEx2NKXX7vVwfBSd8OFiQbpEtkFXN2ibVdhc/Cn
QPn7h4HbufdIU8jQ3cmpH9OTspUQrR03lyEX193U6JEh54SEg4avS5D+rroNAsDaBXc1rMU1AC8e
KjtifOcgt62PSLjtA7f6UuzG1plthQtn28LtLwVokbFcxLyhY1PBzCJv4muFfzRbT1zzoO4iV3Cs
we4cHnATgVPX3/SOWzsuOE+Bf7GPUetdrP4m0zIhMRkrcvi7cHy06nCjw7E+NFiSALWgAYD9vt5g
XVfWA5spOavv5KfBlV5quzwIx+IhfJQc7lo3dpN3W5CqeR3czOdF0PkMu9jVSTiFFGYJOhQQZtBR
eJKy8bMv1aMT9HpmB2PQuZ1g6Yf7u2598VwEXizQOK67oMOaDdWw4LV6rU75IT7oH7vPlZ3tYtc/
bamhre/Ci4iL5apkiVbQGWF+yceaU7SXz9Z3GElPInIlWEa/XckcW1sJ0QgcbucazmLJxJIXi6nq
xWe9wi215z2HmNbGLK59Po6sWV6cuv5NVmGOk2KWqhnjO9U8hrvhuTpJL5k7S3YN77WD9qTshneh
aeOTtMWIWbvdZggEAAjaiwjTXq8cM0Jq3MwEUJ1aYJt5fhAn0867b97wURe2Hl/z2l8uU3qoPL0w
EYVttLhKRfQxzEyDqZ5bx1rpaPbpKLd7jsHFfX9K1w7OmRwDUIf2NUYd18MCB5BHBs5P56K0GtuK
YxVuU1TZsjdunJ/rkbDlm7W/KTIsxmSlQ2KMOpGMePRf8iSzfHvsvDGx8a0ovvyHYdEdJzeY1UyW
HTRhnHzZbMHg5kXxO/CS1J7q4pOlJRtp1eqgLuIsDjFB7fxekMP4LAqhJLm95VffvWmqdHtIaEbv
7o9qZVnQjwRASSONsvLSDMrwMNJu0Jw9TymE4R6Z50pKsNHEab7ZTK1XFjybTKZ6hhIMeNd56BdH
JRgDDDEN1qAVeQ4qLoc8FWzVy50xNJ5Nuf96f2xr1d+reIupVGJxVMx2is9T5vV2FqUPXhs/TJG/
95LWjaIGTd/gBV+R3RBtaW+unCvEBvE4i3HzMF9UcPwqaNC5qOJz44327K3ZF/rn8q/HGerGvc9m
3xLsXvuWJn4uyv/23nJ6pQjqERd7jDurYuM+5Qi1+RzGxS6g23J/aldDkSbPdZa5srcYndFZ/tSN
LNKwknZp+70xXwVJPyTNxg5fSZkhwHI2klaCjV6WjBAghxcXT9E5qL9F/rDvaLrSe3mpxMRWms+5
IXwdJn0D9bGyA3lwAxqjiohgybKr7JtmNU1dF52N4n3fn6wqtrXg4f4ErmyFyxhLIDaXnjdE4L3P
dfMr9Uzwbz/76Uts4ce6eY2ufKyrWIuPpRiVx6FIrEGqdnI87GLopY0aPkdbqoZrGcJVqEUVMZpq
vOUaQkWPg2y3R7J0F+nSQ+3Zsi3ayJNvvNZXxKwBZf/7sZZ3gOoFwAMGIlZfg9fmMXNLp/uZeU5C
tlDY4NOc4MH8iWL3EO+0f+5/xNWFwsqEKY4iHxzi6/PMa81EHXiYnGWcmoq6OfTT8Kyir71xSK+k
zjxI/42zuFEtn0dlV5bMatb6TgMg7dGy4nRjSa4llKghUE4Eg4oi/7JcVFl6AXOl5RmSOPrBqlzp
Ndnj6uQ5o+IUoSO7ISYe9hbHa3UrAPfU5rIwCcpiFsNWhHskEjbO88FOPeWX5Wm/akt4UaNe2Ivi
pmj+6nxeRFzMZ+HxePCTOjr3/c9Jfza91/vrYm1EgL7J6kiDZA6S63WRpaqYpXUQnqkfpbaaT7ve
x1KqFL+h8fxiiuHGG3+trW6iZEIDDDooZIhFQHWMJh9b7ADRTe8Q/SqdNHdUnA0zB5325EdlU4H+
rXrP+paa/toOuAy8uGGn1qexk8vBWUc7zFE9aTxkSn1ss2aLObm6Oi9DLZZJV1cmOurq7D0omo73
h9rJztplfzrMPH6ZtvgiPnhbTLn14SG0iRfu/CXnhXSRsAiCBRO1HgOun8EORBRTZ5OvDrC2e3/F
rB3RvFcJM+tu3txzSiwM3l/HHjmt7VZBBbnPbCCgtjR1h7eGoiAMhADclMUrfAnz1oaqaMyAIlCW
j4UdyG36Uob9+OIZ6bTv/PrX/XC3e4EGIt5Ks62DiQfn4pHj9WOEtkclnHCa/T3bptl+UTwFXhC7
o9i39jC1j/cj3n40AKwc+nSjoYDcmCcbvhgoVjh4J3kAUFKoR2kId0ZXvzlPn8MgQA48eT64Fo9h
lMcxgG4q7xQEH7B4jwAw+NLP+0OZD6LrRxuST7wP6cvRMeMZfL3+qr73w6SqvVPsWT9zYKOdBlAx
Cv/Iys/KA42p1BurY6WGQkhydG22kkfKevGmMsiwyGcz79Q67W7cBaBzQDYFbuw0aPynZ0oLp+Rd
uYFAuoEfk8ZdhV3sNGQn/NEzCaseyh/W3n/CQM8eIe07sZs5W1fOymFCuFnvH2V8bTYovp7YmNKe
XNGbPimnBljGPn4yXXLzAZwplbcZgzQoOFBsJStz+nPzPS/Czv9+cZ5MLaYwOg0G/B6lve6EO/0c
HqTD5MzUYknZCPfXpvteuMW37MUA1HFBuN75nxYzT/GxcQ350TCOWm33+2knP7RfLMb6IYwcRbKn
8oH8E7u1+wt5JU27nvDF900aFWkg+e/IB1dFiMH/rXxodDfsHQy0dqkruMG70bcDf9dkzv3gt4cr
sSFNgHuGZXnjWtsL41DkQ+ydBs/bGaG1G5r0eejxpBy3Loy/DIzllFNKmjthHGs3JUi1zPO6HSzr
1AmCqD/HURMNTp1nfbAzA094AD6A5WvG+SfY4I8mYOvaKH/RKySiHhS5KyOYklbT2Xrfq80OPfdK
3IEZrsqdX/OA32VJ2wYfhIz8w/X7qlQcwUPy8FsnZVLnUnyNyl1aC6W/SwNlGpwyDPm8kLKUn33e
Feq7pKnV0QnFUXrfq5wvdqDQjNjISFaXHiyqWV+GPvyNwow8wWcPG/zS9ETadUr83PjeazD9E3ke
GmijmwuUm+Nhr6mV40Xf5TbfB175R7EwWKjiQyHnjqj844mla/bBk6AOTtebG/tj9ayjNwpcgN49
r4hF2iS0qgDpYTJP6cwrsUFxHrNT+D4+NPbgaOxLSn8JruTvtljFt89aUHq4D2GqNMvULDsmTRcM
lhlG5skDS5zodld4Thrmjh588rziMLaSMyn9xnDnLbZYmnASOdhmmvqt01ZuhVYXVIp1UhLRiTpE
hjtF9fb399rt5Yv43Ax6o7s91wAXB2ue54LXhQXf3VO6U9UUZm73Jqbmjg+k/uP9YCsFHir9vLvg
44EnAZh9fZ6mXg0HWIU+L2Wi3SmeLaanWGldDdPtPv1cll/1GBErLXszkoX8grsDzAWwD2qP13F1
s5W4mC1E7dXJ9avfWcmLCXPH+8NbmUsAJdhyILoIiXXZ/WzkXmkTPdJPMThsOqFwLDs72XQ6XguD
MjlbFcLqLWIGCAtaEIKknZQg2GPL4ZaRusN4d+MKWA1DJ5JiI0v/JsXtG6v1q6bRTrWSuGFJ6z7/
KGfxRv5ym27+D+kw6yZjGrt8kmuDTgmsULRTa5V2ATdV/5kWp179xHrfuFbWQpFKkwPCnGEtLG5X
yfg/pH1Xj+O6lvUvEqAcXhVtV9mq3OFF6OpzWpnKib/+W6yLmbElwfx6Bvfl4jRQ26Q2yR3WXovQ
ZgFsOuyFnwuzlpm2Ml6GtvGXvPn7c4X0DgtSoZ6Iy2NlbITIpbZApCgsKtOJl8XV4jgcte79vsvt
BEbWjZ3VO60OWqImY6eFo09bF1wWxK8GVsSx8WrhPgRrkhv7A69aupPBwi5mThF1Aqu64STR01ht
y67Vwvk3BJr7R9mRPekQufQy/R5cchn+wSARJ+jc88hrm6vbA6jUqk562Gyaj2b5IYqY8OUBILeX
LvIsdP0xsYzXcEOX2RpllEDHFocLoIVB+1eln/e/2J4XXhtg/34VUoqpKcgUo1ZhayVO14rG4wL4
vm1OeWLr7fwdFO+c8uhOkQ9rQs0LPRAUiwAJuzVZGGknlDRSv1TLVUSx0dG69HAQISj94r3ifCau
vdWbAkU4wPdjSw2jn6ObHqSD5Y0nJUDO72Ze7PJIxLn2Vn4BkJGEVxjrsw7Uj2GPfGs0ByJdAUsM
xNhuuZE627Lbt/l2S1fHW4waFCHQ4gqn0+QJNvGzxC7PiYj5uIt61ABktSNbPQhPiOVazTEUW/wU
OAnt7tm//q6rsw9KkCEeW6y78+qj9ggNdpe+9IfB/5JueY6QF/A+Lft099bNjuiV9wo9HQnBDRsS
zextdZS6MCs7POaKkCS/6opWjhKLoVvSLPtXFRbrx6SODafJsKPPcbv7LIG4+hUDeJAsKxGYQ49I
TjpnWIL5M1Jstf4iflIAiCjO4gM2v4fG73KAXK3XiXwlm50bid2B7FVB1XCjNxbnupx3ZGFfACP/
pyjoHOWQuP2h9nAJogJrp778cv8C2Um9EcXgPYZhBuBZY2sSPZFFEkEvHKpcruilgLU7adB7ql+C
Cc3JOM/mTmpwa29V1BA7cZpZ6RSizfXb5GAMlaWnOVIjuwijJ/lJftNf5e/CqX+WH/JX6EXYnBXv
bfP1ilfhW4WEwMog94FHTviunmLxkB4g6XnI/pDCHlLbOqHylvvcqsN9uxvoTdu0JgUiVA+V2G0f
RQ+TIFjxsT1Mv9uP6bF7qsLpgdeT2XkgQIiJFxWMKIoOKN2tcyeQ0TLEdtLDmFBV8TBhTDInF6WE
+mpH6HIwoY8wHkyohvN0pbeJNxI/hHxsIgoq3WvITxXN8zKNixyCtoo8JtmYPDRDVHhFS1KvsxRe
aXPnsWV9bAXyMyznXCsW57pEKzUzpdAaq8SPRA2xStHwaAn27klAKPCYW9hVxP+rJ3fsZqVDMqN9
lVVm8LVlqI4Zjm4vLuo4Z4sLndrzGwzvosvEhgFACXD7Ca0sB5lfZkHvGTNEaXEso3/pXzO0YQoa
iej/GFmtqp2RimPyWAtLCmoclCYuQ2zyIN3bgiajNEB891Xs2+iAj1hfL42iHhJRfIlV81tVlqfB
qh/FEtD4JqU141OOvPsHfucIgNIApBwgr0cveZ2uZWkWF9LUotYnEPFIM0vwiZn3n02u6A+TWicn
S6fyr/tGNx9NRWYPng/UbZHEAbZ8+9FmoW2HOSJiKKffOqCVk/b3QDlP9uaAMRtwdwDykQZv3gu1
zZWUigoN85qexWo6Rfly1vTlICfS/9HUKiiCeBrNckWi4WKNtjCl9th/CslxHnliB5tDzNaEGUdU
DzQRs92rUGiqNSVWMJYXxst73iMCGnlFur0vg3QaIwwYRkXmtvJ0ZKHSHPciDamQh5FYhFo0H4Hx
/37fAfYWooK9kk28AI+4LoUMiU6W2OhoCP5mezTkU9JEvFB8uxTNxIgjpvs1hr5d17FHxUyHeSJm
2MvkSDSUyYYC/C8VfeykH7RQ/WRBBzX7BqpnoTEvVTeHulgmTkOmwc1VTiC1KWuBi1aBuzMBJjDa
rYETWd30VWnkZpjPupsX3XkZH+oo6AlItjSMRkumB5gwJ57YFoHAPwoKMwmdErD8oBNze9BkC+q2
lVrTsB+EUJAaQF90r9d1B7Tedm0Yj7L+Do30JyHjia9vMwVmGsOd6DOhCoSDeGs6HkBdkUUZDeeh
fs3n9KCX1NFGMFh0xyzuMGssAIOgxL5V/4kS7dA2kt93PFnAraPByZiAAchbUOL+CriuwtdEFMdq
GOcllAvVEUnsFDyg8q4FTMSAMhRIpg0fjTznogByyyXUswRd3sSWNB5qcHNHq1jElYlVVFglYi/M
4riEGI2x9Vp2oK5jI7o4JORBaEdOAW87twpHQQEPWiZwGCAeVubMJa7ThoxSiK/6XWq0N702fZnJ
lGWin0MVjVE9VmYL1ldVDmbD8O9fDtsggv0AlN3YjAn2dI1VbjAAVClaISGIYK2gwp0PeRCfe89E
z6s9az8EjsXtVQE3ZYMNBgi+MMa1CnpF6NjJcl9KYa4/DMWl7l9SnqDKtooDwk9M5zBGeSaubqyO
YmJN8liXuPIEyY6eJT895Mgn5B+GM/lLZSeH+ZycePn61jlhFE4JuQQUFyECensIqRFNkbzAKKlG
e4AMzkIs9/7X2u7drYlVBYIqmGEd9Z6GRf2m9a/9+J4XnLtzxyFubaweWGWok1oUBlxjjXhAzSPE
zXNUlwF4t+ZBg6Z7OQ8PTWHYQiLbVBycsdf8kiTvxiIe7i93exbxUzBnhVcF/9tM0aYjLnKhwI3a
Qmd0iXMnbgevoolL68IueVwnu5uLc8hEwRAnrd9JSAlnkBOq8OCrgj2Kiy2DkhJ0cPfXxLOy2t4l
6lpBVwnil2WwxVlzFKUCYYfKeY12zSDXQXsHdwtq/rfOqGtV2yxQ1AsnQvEAFXYOaqhJC/4XiwEt
FY4ygOuoCt9a6atBV7ohpWEjnwX1J7QBEolTmtldyJWJ1QU5l6MiC2VOQ1yVnlrUbkVnvwY74f2V
7B7eKzOr/QKKIlNy5KIQoXgCj5stdLxsf3ch0ONm4R7uiXWvrUphYxmtJSSlCWf+xzR+x/T3/VVs
43AoyaIJhbuc0YStI0p1UWIJFFdzWFW9awJE3QMNMlQ/RbpwahfbEMsC1BBcqqgo49VYsyYWA7TI
oAk3hwUYz3LNOibyFLRxZZuopSSgmKbPMleBQmaH46ZMB/wJ6+kh10DzBsD+W3+Tm8bC5GhJQnDw
Kd4ixxCKE5sIBCep9ULMVjtKUaa4GLuWAYtvDf1o0PlthtCoHbXTqWmEH01PP2KQGwRkBJutWSWy
j5TPOilFAkWzPFKPoOGybElve86WbVyM/XicEeTqgEbjobj98UWi9fOoKRgRI/MD9Fbe66778Zff
/6sarn+JggAxvO5DAppp5URTurCNTZ1Rd4JXdzgprXqG+hLvitnczjCGz8/Y+kA3vqlyWB14dFs9
7cJpLmMw4ZOXpIoO3ZR+UwDStLSB8/ht9o/ZQ2iGsQemP7nOniurGxahhz1SkbOYCN90qBDd3z92
mdz4FzPBKPexIrw3ayWcylgwiGD0GGHSY1ee0vo4GyAhLA01KBJorID4SHTVjkcvuC1FfiUMjOcf
YqvmBqipxgTJk1InKARmT4Nn/owvyZPyOORAaADzpB/V1/KYv5GX/EfjjzOqrzxaW2lzoFc/YZVC
JFEblU2En7CcxsfBg6I2sZG+POYPXRB76Vk8gr++OhZeG8RcvZJt7XdlffWQWLmU6o0O66wECypm
O3NNV/OMoPIhg3G8/5W3IQ6zhiEP1MwwArJpYhbKqNYRjn7YYuqQuroDHbQ+jD3d1YLkwazd1OdV
m/dXeGWTefdVcqRjRG6pFNicHBCGvgzBeFAC8P84YyBw0eibd+BrgRpa3Did2qaLOVhjZqplm6D7
fMnNxi5l5QmtTQdRMQ9gs+kYwRSiJWD0WKqNJPR2XZBf0XNjZl/uVBz1oD7m1Eb5XgUAeAiEF6h2
ST+Tj+j3ooInwX7FDMrfvtyrH7AKEPS5ERuFOW7f1bZc13as8ULi7U13u0Z2dq6+3VIhdY7Z8ZQD
M2jfGhtim1DHcMGC9igu/gzY2ClN7OiFR8i8iRm+1oaCITRHGGni6skYlkKbihJOA7ls4KMqCHK9
pEAjcs7DnrvgO/23mdXZj01r0gQIOwP0mDzFD9pB+0yfgcw7l0c9tRsfqLgntPq4c5y7dhEJ4TkH
Mc8GpBMP4Awvu5hde+KfKJgujZO4IzBP+vcaIE+GucxDXh9i9/SDV+O/ra6CiDSBgDpdkiS0XuND
HwrgN5L8YbJVzGiIbo5S1UkFjerT/U3evl7woSuryq0P1Y0qWCX4NSE4NT1GouDn0ed9C18cV7ev
162J1RWjqXmcJHWaoGsXBeI7JswemlPq1d96e/SEk+z3oJ/pjg2u1OFQHdrH3p2+cRWv2PZtfgU4
sFhgYEEubLVQUEoMaivmSUgeZe+cMqWrwAhk91IHGuci3z0ebJSbYb0wkr86l3VbLUO5wJRBLdtq
ZWdZ/hmQ69zf192rG/C8/zJjrBL70uxI3dIsAUiXHA0/PamuHrLx9NZJXd5DzFnTmnGJqKMO9ksY
G61TV3kk/17z5srYtmy+0NV6VgdgsqqynlqYUAPz1KHfOPmqLx+ygLNv7Euv7LCpaTyw6BgBpbF6
GnorkgGXgMsnRyu0vktu58wHghaybwWFB8Ra8n7f4s4ZA26AcZ8jkALudVUeSQTW007bOIyF2BGF
xKmXt/sW9nwBUpi4KjG2A6jmelY6VvtslOQiDqXUugCBYre1hOM1VK85BPEi9MWy/lOTa3cUx0sF
zrmptv42I2YxIiOVwmIY2cXqgM3YgGGuoZeogUyn6lU7l1t7kXluv/PoMYls9KtYi3qj+C0TrVrK
yhIuk2LaWQ32aC00QMLaURl8zbHD2dgdv8fICegxWYbMINK396PV9G1qRDjL/4kAS6/J7SrQ3cGN
n9jQXuJNvc0r2e28BTqofFBbBeQAKdl6am8oRrloRU2A4JXSeSKK5gREkzZGVn9WiTuXblnbbVC8
Q430/nq3ZxCGYc9gSjtQk1jdKVGliX1qDcJFLx9KVJpnJTmlJj3GUKWyyHhEA8OudY3TPNv2KPA1
WfMWA2HodWP+/naXa7GXtTFphEvZph7tp7em/oXM3beoECAxcTGe75q5BnpKXtl3b8Gs/67jA4Mn
cd0dKYlhJTrVo0uMVj8wXY6cDY4q/CSW6aakgvicEix14d/f5m1Ch91FvQB5qgh2q3XRpVaVNOuE
SrgAnObS3nTSOn6UuvgI2Kw7xtSXqs67b3J7bhALs5ozgKwI39YV/SRPlzjLc9A3iIYrzOQxo/1p
kNJgRNEhannv7TaGgjlwozLCTcCp16qck6k2RpVAnrUoi2MaFw7BKAMIOTx5nA73V7Y9ojCFFAan
haE41v0dSC/GidxPDWYK/Gx40MzInSIeK/OOEVC6ofwK/n9s4BrUMIlZDAmSsQ7zJD5aAvSUSORD
RZrjGNunAucdxWW2a4BErutX1Gp7Sy9IHVZZ6Sl67MlR//zX28WoUOEKKF5jTavopM86jG+XIMWV
pe9TO7mC9KZ3DYegcWe7cFiAbUHfFbzjG/AvbQYQC6hVWCsQFq1tiQBTkMycDGjnGDGqM7gZ+qo4
R6uX3NKTDkrQYxUuk3kSO3R3e81JBbCqEjmwyj+1xH0Ptn6NLjJQC2iMoz2GJd7eVJA9jksjwn2B
vtR3WjrGQ+qNB/KpPE/AASofdewQJ3rhhV87N+StXbbhV7me0pmNBLWr6FJYpTtG4FaXSjui3zF+
+dSJlWsQ6YmiDSdPnLt5+yWZYRwv6DShaL92F6KYlYDAJroABIeEfXCtAUhEgafStO0Vg+CFiaaA
ZwPDA2iv3C4wjlCGtAotutRqO0MBUTPtIpU8MsvAcpuemfZePElHQbYOcT04U2T5TVkCSt5zSge7
C2YkMAgRwZWwjnQX1UwnGtEIesJDZ3fT0NpFn30WUcarvO760pWlVcALEv4kRcEvujRV9L2l5IEk
GHgSSBI0aeLeP/X7ttB21PAVWeR0u73CPBB5iObo0ualk+EpteizoLwZCS+83t5g+I7Qm8MDh/sS
PZhbQ6NcEouqMJQuuWJ3FJl6HfOULPe+EfBybN4ZRxCh0q2RuehKcdLHCDp90iFZqvNCH0lXc4I/
npVVVEJTmqBCACt5KTe2qi4HsYG2fKH+NacNfP96OStHMKOYojDYRRdhMlyoh9kFzNQCj6R5GwLA
DEiaZRX2EF0yH7m6Q4ih55IMgrNLZ/Xf2qoEr3FJbJPElh0r0Q+lmf83G3hlcOUL06zN0pQxg1Us
u2J5yKg5h9DoqTgPwU7+w95mNs+MwT6g2FZLi2dzAP1QHl3KSfGzhg72MImu2MdBHGvPdZq9kEpD
m71PjzWdj3KjnwjUcu6fsV1/AZITzx6KuBuuz0YrYnQkSngl8D1V1ca2mZjBnKqcms2uHYSOGOFh
XY61et88gaq0imLcG6Lwb9rpb4pavKWC9n80s3rqakj0jaSEmUGpkUJe1P4ZUtOchIO3FvbvVz4p
50JaotGFtZTzS94m7lQI507hhW97txKSRtTXMdeMq2llxhradCglwbpU8bNZ/JKEP/c//e77rLHp
MKjT4bGUV67e5IVlVVKKuMAih15TLxCueVByQLuKIQPbBCVvWiJmKAdR06l6ypud3tvHa/ssVLra
R5oLYm1SfCxV+pFBjmCSv9Hm71trjMv0fxa5Ch3LtEVwTTN4RD99F2Y0M5clOtCueVB16pbdzHm0
tvHdjb21vhW1pKwyxyK6EAujBh06sEghStdY6EdmYexq0L6pc8XTC+Bs5dcM89VWWnGcLxNhx4tU
jmBiznX6mXQ8tlOeldWdD4lBoa4GeGQjv2VZaafTq4KQ7r5b7t34mHpmEgtgUkYp/dYr0FjuQWFg
Wpd2alxDoY03KxUSTuEdQILZ7ilI0+9b3DtoGHtCJQrVElAyrA4aUI2GNiAhuLTWu1T+Q5XX+39/
1yWu/v7qos+TxKqIHLFtI+6sJUEB9TXpkkxhrU32hHHp+/Z461mdayHRJUBhsR5xTh8SoetsmUq/
7ttgv/m2IAk3v1rT+uySHPCsGjaUqXcyA2Q08iHS3meqHO4b2l3M1/OPwVlEgezfrzxbLecGpB+G
dSkX69mM86ckWjhr4ZlYfX+ZWoKEbMyCesHvwYzt4m+lk6GjgXoCC2H+s4aVAxQT6bq2xWYJQAHq
z1Ly7/092lIxrAysvjgdzDGa0EO4lH/0Z/Gj9pXPWbSLb4YDdFdzlB/rU/8uuNabdLxveXfrMHAJ
YVwkQBuURNVOclbPmnWZ9faQ9ca5nXmA+N1L58qEcusAeanSMe1UnE4zs+mY2Fbzbzf8fdwAwhfA
FeBhoJX4itWuvKwA4lrUC9O8RHJVP5S0Vt1lhNZ8MaT9X9ecUeu2LJEl/xhsWdecFypaVlMo5iWd
QAlcdr4uQGoPLHH3v8yWCQEkaqgzMjl1NOZRNrndNzJG6mjqg3mJPxg9R/WcH9ATDA0PSb9XvraX
3kl9HnPuDvbh1urquLYVyMllEVbVID0MgSTaVgn5gnP+jlHq8j0OlJPkVX7xjBK0Mj53WqByAPRf
VcHV1XSz8NVx7pdqaGQZPyE6R4H8Uz1Nf6zX2Z0fhyDxpZfubD7VB+scP0meeEDeGtmRTx3F6R3R
JgFvQmzHfaHjwChaFaCSZW31ZnZDJnSi3poXkrRPGGMP9AmhR6xxrkk0g7Y3Mgyh7g88F6Qj1oCb
WEPZP2LfGz+jb055RIbcq6VoRg8nnzFpqGmzGA5yrIinaaT6uV6EArSqJBsg5TNbRuFD0mIsXxsj
kXX8dxLrYVdKYkgGXSsfhcVoTMfsgRxyjSJJhkM8GEJnt0sniC5+USphkCRXFlCOmoLudeYo9QBL
ivrSP6a5IUYBKcYBBNhCCraSCdM0PlEbgTikT8fRl+RsAm11bZqDr5uFTPxyBOes05KojZ+LSu0k
PJxS4fViR3oJoFUlAT7N6A3qW4MpxH+0DPWIdtFJeeikosqOkRHHpdMqY1YdJq3slMcMPaDG72pJ
mH6bhdFaTt2TUXiqTMg4+ipYBspz3cY0Pxtqp88+nWJVerQ0ImmHeEwx6YAxtUn2hFrWe0eZ6+5H
A6403ZbFWVgcjRHfH6ZyWCy/LrX8R5pMmAlUpuZzzppIcnpzUGdfnmNjBCiqibOgNvMlP0hTgZkY
YWnbyB41oLrBMdpGjByZGGAOjqN/60Ud4oOO/0wDCcHeqyzHonQu2760/LGc21DJa7H1ARcfowez
zHTqLH0CURlQuAnyubRILtuWTqrq0CQQOMF3IMn4DIQ1wI0QjheLI41FC7BQijxOK+2RFJX8IWNM
TXKKUlQGJ+vranT6LlLpywzgbeWptdmqLtUyYwymJVaTAykUAwQrZFa1zFPTpa08C3mM4YtKUdAT
+mBC7ba1EKFW1lktSD0KNV/8eikohnTFzmDplJEWF6tCIwd4yNZSjwICpc/JyurRQeoFzZA+p8Lk
1K0FquOsB5gRvbSmVj1pifGHoxRjt4cFGnHWKcPMJnWbKc6qU5UsTfdARpLm9pTHsuZqSWtCbnkw
WtyRVrdQG6hHc7ShXKsunmaUbQsN9iqXnKStsjkYC7F6mRfay29i2qZoFoJsWcSYYCGBudgWKq3J
j40sRpNH4OEoHCSKKZ4IenJCgE81DgGlRC0fdWlIPkuzlq2nbuyU6lcC3TTdyYC8bDz0PBriL/o4
t4eyR+aFXktUykBSVyn6LPncoXWeZEAh6W3b/wRsecCgb9OW9VkhyrDYRSmLrVeZRQweqirJWi+b
UK0MJCnCmGY1k0wOSnFUCkc242LyMwl3wxOtukJ5ikwjdZViKRwIG0z0aRyUYnjuokSsjplqtn/w
qiCOTSh20+/SDAqySaqnvDRgO3iAaAkXGSrWEBbCQMUqaBonjPKJi25cKm/83k1g1wKVfuP1D+I/
Yux2R3KqLN9yeTihnWAdZtFKNE00gTBFfftsxgg1ZdKDTMu06sldYozGjaUKSagYOsXGxxRV4Dwd
eCqKO+E0awYBh4u6tLyZ5NBaKogl2h+XWPtOjKDPGzuTzgPl9Up3XiPYYYEOk6jZEHOatTEKlSob
FwPamc2QPwnpdEiExLsffOwuB/104C9RwNjQc6lgu65bhRqXjEKa+Pdg/Ymq70Xxed/KDtYTe/WF
AAbYEy/M6lspsWql4Ao3L8Jh9vU/oBd5AASpwYh9fICylm+BiEwIxN6r3mTwShRBzsMi7u3n9S9Y
Bd5FjA+a17F5aZbUxwUYJNCQU7U2uL9SnplVtiWlUEivMIUHzerK7Rmmeo5csag5n22jjc0E/66X
syqWKL20iIPK7NjiqfsVP3Rny3wWHP0xPbeecqJe47eBBZ2JzLHcwqO/xnN7Tl+7w18PEbDTD1lR
lAG+aIxWVQDoOvbdLGTmpY2J9dFh0P1fdaC8Ds5OzISqJ9O7sRAgA+xye9i1pBaWZYrgp4Z4oil5
xdvPySz24nDYUAFyAZ8wTsSqIo/7pEiM2TQu6NEHzUd16ZzGMV1Gk27jqbIze2ygtcC7x3aXdnV9
rjZwaQYtUgbcKJb0JIgg7Z94rYbtCMHqhl6tDBGJhqAPJvSf43fpO6ZB34Vv4Ps1n3S3cctj99b9
o/rGiaFOKrcOmgdex37vXFy/EavgmqIx0BgjfoEJJASR9F99MUOKrnu5f/y+KqGrlOLmLVrlUopG
0Z1VNQMdVNHp32THsEuwOmQ/wX4NTk3zNF1MqMSfgC93xVALzO+IfKs3cCOEfH5s3pdl/36Vq6Z0
WfDs48eYU+tO8gegWvb99fIssG2/sjBIctIbObY1Mh+yES2BuuFlp7tf7uqFWJkQgLDskXMbl+SI
3tFU2PQxP6Xn8nv2S/aF03Ks0ZPmUZLuvu1XRlfHHWnN2M0tniVVXwJpsQI6yl6vGAjtO1ArT8WP
Lpp5CSB7Ata+g+oI2rLoSKOMv7q7qW6MRT7jc6lG9Zlb46MyWd/6tHkrNXKS6+Hj/rfbNQfmVZYL
ggBm3fsuWx1EkUVvXATQVDmZQn7G0vLTGPSDMljPsspTW9n7kMAh/Zc9a3XPjFEO/AezV1rikxgR
wY4F/VXLMs66du2ACRuzUig3baZ7IWVB5UmucI3GQ+aW1qJ4baUbDnRexr93fxRNMH+OdhUGwNdg
S9nszXnATNjFSsHbVP0xah7H9s4BMxDZgqcSA64YVV55P/KkSVVKU78o1vA4Lt1RIqV33w94Jla+
TjIlnttU0y9wOeQlmQ0AKWef9kJ0ACgh3iUCzcJAvbf3hBZhxAidWO0C9DNGTRqney8D0209Vk6R
7cwj7zKnurO3LMj4ISlAS4fhjW5NypFgknpQtMuo15DEhHDLI5CQBcfZdi4KJhMB+Cc0mNn4862V
Zmgg42VO2qVoy8+um38A5fEtjorXxMrfUTA4lxh84lyJOw4OJTQ2Lw8Stq3U+KJVyoBkW7vU6S8z
fZKGFygg/L1P6KCUYIPcoOFYl4hSGrcSptS1iyJCdp7qaPlmTffXWogG0gtMwkNEEK1jZR2VL7Vk
VkYiYiFF1NtNJPyJMPv8v9ktyNtoIAViioXy7ReashhqyqiFXUrR/BZF80MpZues6P8+8DYADAZG
GNN5zNCtGb3KijaLS/UidCc1bd0qB9FlzqNx3fv011ZWixHMjCoZJAYukgCeoz91+6FzMcjsYKye
ITbDjwlzMMWj67i6p5NE7MYU8LZL1mvg4B4AoMjwKGi6gAdJ532evd7yjbnVxmVJNlAqx+qlokd1
OjdaEtL5xSwe6XIumnccsMNQ8lihd/fxao2rfWzoTBqtTtRLlx3V+Zk2n6nK4/XbsYHLBzSJgPEA
9bsGJUlqnuv50MmXCOroJXxb/TCqX397TkFAytIFjM9LaH2w33AVfy3gkp6WMunDuZyORjQ/SQZv
AnQbJoCqGI821AmAEgeg99aEmPZy3hhTGy55fZnkOYR231umZY9Rkn6A1ebvG9RwPgBd0NQFMm8j
RFJB+GBCJ7INtQEg1B5lKFuMFcOrMejj39+9raeDAwSExSYIw8BBvwaiC0XemUo0tKGZyydTi40g
URosTCs/q1h8u2+MPXG3x4rx3rJeNaOGApDndh9NrVmKVomasO4Tr2r/McsWC6sfBSgEgoPXQYnT
RX2S8/JunZBtIdiYkSBjQn3zPkWZCBHQpg2RDKQfdBaNlziPfhBxljj37A5KCabwIoHVBM2xjdiD
ZEV9Ic5li4G9/ih8QqDDKWzrOTmIh+KdBxnd+3TXxla3htKrqlYxY8aSXZDlnONOdKIG4sBT+veY
SUz1IzHHvJzM/o9y++Uw/awqfSUjQ1OJG5e/B0F1FLnmfKmdGAlmEEtA88rCF1uHepM0GBh3bJpQ
swcv7exedg2fHkYbDZlnUH5Msq2ipjL//Ztya5dt9dUdksldJmcN7FaoUivCDzwKdqq+3/f+neLG
rRV2zVxZKaVIiqsUVsCO4Ymg97UMu38YMlvzRk9EhajGxMc42by+89fXWZ+7621dZVWN2aStSGGY
hZ6aX/ixlzsdxvKo1wfDgTfnvA07b9e5OuZ6jV7FENVNyOaU4qGxl/aVs5XbmPPGxBo4xDBak45O
BkbJRtnt36agCfIzNWzzsfdkX3bb5/Y9e5f+JVz+zo1pwF8hlwnFSuSoqEKvHoNcwkilqGRVGNXp
IdPHY6vHPtIgL1IbpxrR3Wp0zrnY3GAMPQqGM3D8QG0O3MO3jkPVLpHkCjB4MT6T+GcL1ex64CAs
t1OcKyMrJymkthuGcqowxQneMK3zyg/QUEONwh5fIajkSC+UjXI6iWccMzuKzmDFdfvz9MBti7PL
5MZdV79k5T9EV5KGNF+/JHnqLvMx9yANF8zO7C2jIz4kHED4xl9v7IEH9nZ7Y8xYD0YOe4XW2pb8
rICtkOOvm7uamQArjobBf2Cn1oEQbbpoMoahCpPH7Cj5qqMdhn/RWMuD6HFsbdmPHlTw6X5anBf3
KzTZ7CUQwUwUEUKya4I8MHMIM4ruFSgHmo/sHwXCrvGh+UVd4mNAFpo2tY5BazD6YtbNbQPekPz2
RmcLx4gIkhwQDoJi83ZvU2OG9EkskLCV3MHDvPNl+DmhX/Nle5TOGvyJ35fa3ngrs+yTX121Shwp
UlpZBCOgoiM7umN9Rk8WxG1Me3rrYZ+T+mwiRNhD6MkgcawptZ4ihKJ9khbmQkKwcQF0RZD8lMrr
MC2SFymQJMsLbj1B3jklzCDLhUQ2hHO7xKpHuy2i+LLWqwQQamZjTuWh9uqP6h/lX8wHexwX3rn3
mA49ExvE19xAZEqwrWRaOhFcuYsHJAOx6WfUu9GbdGEKPowjOjst36CmU9s6j4Bs74heG199z4pU
VCr7kYQEj1eKaz7jhQC7FlCdgbQt+tWb8oyeQqDHQCc5XFT9kYy5a+EK5GzhzsUGLCb+PvDjIhi/
VhGblhvaRC0w8UTn4YMFNro7Ot0j9dhI9/+H1Dn7e6vDj4QI0/DoC4n4aCt7nZlk+mRKJWZbRSc/
FGHuqLYRFAcSNIf7a9u54DCihXoJyC8N5HorU0Y9C+lo1GXYmhAcr4P4HwXoldmIOAdti5mC/ANE
EvH8w+3B+7m+UHKlEUBnUobxL/WEiSXqy4F8Xpwc1CaJ+9sa3dZ0mqP0S31IuUTE27ndlfWVH0p0
ViOFwPqQn/KP+liC+199I4ttgpDKVpzMzt2Os7Vcoyw8uLrMSJ2WqdrDKGY6IfHyy/y3AAlI7QHk
MHuKBwxHduIZ3TkON9u8ul0gVdVPAtvmLv42to/VEnGexD2HMTA+iEgNXLcAe90uSm21uu8nvQhp
3wVU6WyitLagja9j83LfNXeiJ/Pa0spj8AIptFVhaeqWD6lD/0nrnYpHSbf30t2YWblGnHf5YGhm
AVKRvDiJgic7qted9WMFPQ/T0f6InUueicNLA/e+1PXyVt4hjdYMAiMDy5tQpgQjViVyJgS5S1s5
g5FpXSYJ2EFkR/N3/SS5/Wt3BjdxHAjnnPoKMpfI41WvtxylOGygM0ew/R+RmXXYS1JDLoT/R9p5
LceNBGv6iRABb26BtqTUTVKiJOoGITMD7z2efj9oI3bYALYROmduFcPsKpTJyvyNFnPjAOb6x9sL
HF/dTvkhP25ZoaxP4n+hZsmvpFRwBWNGmFW/NffJC9/ur8G1POxmLLOcVtR7H9AcAaJ/de5P+Ud3
TD+Fn4CuFJlTnpqd4ni/5EfhLdk1oM12W4211UPk3WTOa1iKmgShNrJM5Gep2uNtk3BgCvtiN3a7
qDpNFnTb6l7rW+//Tev8VvConEWjwqgp1u+UoPnQaeXnqIt+3p/d5cv6dqX8ab6/OyHrVG9NX/uz
UpSDke9U3RntKb+dNOkdobD1U/2K/OHWKbk1vtnRQjKRq2bBpCoiRDsl6f8duvBxtLYq68vC0jTA
SfFQAnO51PCrarGLXYsB1gextAHsoJ6Cg1wzWQceusctgZvV7fAu3GzDW6LUNVzn8dWiN+H4VmHa
fdP5zv3PthVltr/xlQU9VrI6kLmyQ6xOckRF/nchZvsazGYLyJoQfmLsxLy1SZM2QiwvMvoDKJzz
fyrIf8+FyIxcNwIREc9rTW81N5rwV9zVh1FOogtQiK0S2XLFoYEAA1FHxBj107n0EFRYszDVOrpq
afkax+4rUkg/Kin5cn/e/lTablPHmzhz7aHcK4Qm9pqIaoByKCp7PGsn6avLK+N782odpF28+7/7
yzomv1/bS4JYlyk5hXraOppX1v70U3CEkSYSDX6lt5mCl8uYN3YMeXKnmcR8Msd6UXcWGn3D45ZG
0XJNEkUkucSwgP7iPEWnC6CbgSaGV0GoP5VJ/VTr1e7+3K59wskDAj2fyep4rsfpusGg6X0d8pap
HDl/oZxs1+E//7sgsx3cysYQWVETXssod3y/RYV9OATKFsN9bSycS5Oyi0lpf/7C6GOjGK1UCtAE
+jn4z/h0ONEmDnMl/6AFS5YILEzEbmveN5BHUwSSLAiXctf/Eq5RZfu4bpm79qGMbf+lOGtOdNh6
8C6pEegtvYuqzcpCtREk8FuIWu37XfqWvHinSdLwObxaLzZ2X40tv5nn5tDtZDtBMA4XDSh4NoaL
ncANvqXju1Kgu/09sydW0oS1rrmuAFvEHWz0sI8/9QSyivHong0nO5cwmKyjglOS4sT74FP5UTXB
ym1mEivf/GZe5Nv9qKRZHErT15jSsvxgIY+0816/BmfhWB/9yMYna7MkOJ3Ts+PoJubsolUzKUu9
hphozZyIKP30UAr1T8LLr94htdiPiJN+i3YIc/jwEDaOeGkr/HRqvMsvCqCKqPb+GTK2oXGFkKb+
T/mpP00VNHQRpcGuzs3vCsX+f8rj1kpcefPefvnpi7wLj42s7OnWny+PVTOg3e/FK5lj8yo4raM8
dB/8k3mKH5KrcJba/dbkr+Sut+FnZ4mrphlqaox+cPRjovME+C47gNoPOjrl7Unbd7vSzp9B1okn
aMLe9rN7+ryLz4+0BdoWKBuhXXU7AWabo7tbMwHuxwHsTLBPPlp74eOwC23xsTltAZXXrhzKQP/F
m41YK6uWIgfx0PfzTvEhOeaPqWYPkMHEk3nBp/n+ab2SndOaJOECpkO7fNGG1fwGzuMwfeGu+lK5
3/Ve24HX2VW4nibmcxj8VMRvKmjJiYwhe06lHbRmSyJ+efdhTEoZE6QQKB5+yu0sx52uR1VXCxc5
HSMYL/q5GN2tBGY1iDIJu4HvWwJekAdzA9nNhYuSxmhuUCBKcjgb9+dzK8gss1S6rJGampFoxRvy
IrYbb8mtrEaAK8iVh8wgxMHbudKroLQSgWGQID8kYbOvGM39QUyL7HbRK2QiFAy1ybUJ5sttCFB9
bd56IooDUvg7SoVH8LtnJYCEZ+a/7odaHulTKHoTErMBkGK+vxAVy/OuQxLHeyzbL2l+VJWN/tLa
aCgQTlSRCe00r5DrSdZgSIaAhzb0duj+Mr0BTA2W8+ZWzj9N/Xze3keabd7GS2tTTxAVSDzB6f3e
CTrLBhvgAAFotoa1sg4oYWH6Y+L5Q/F/9sCI5CrxhZZhRV3xyfeGNxj5W0nW2oBUJO+n5gKR5qD4
shJ6AZYWMQy5eA4003/IorF9oelQIzVZlLtR8voN5u3awPBVBWI3eQZQQ75dfQJ4DDRdkIKA/+Ud
dCsLD17ibiU1K1cbCnLYlqAgx7JAVOg2TIUkLgZX0P0nSWzzx3jKT9KIBnfvSI7mUOGcakuhA8uq
Ah2+edCvrUoKyaBCJq00dQ5/qVKvjuIOvrR8nOrJ9bk7KqcewEHvqEi7HruzfBK2K7rL+4xRvws7
Tf67C90V86TrpHEadc+TpnA8bSfAv6G/eswL23raStrWltD7gLMNrht92dW1yDj7H54y3R+6XeUN
9HABTuqWl9HK2mEv4MwxyUhrCIbeDi8Ziyi3VDTA9aiXz7LZJ6dcrcb9/UNrJQoX5WQCgjDgsqcq
xKlWgbwHvB0Lnww1vMZKsFG2WzkXb0LMvpOXlZEcS7FxiRXdAQoAdfFD3R/vj2Pl8qetj+kz6GC2
+OLyN5VEH8uWKOpR3JfCLi1Q4IX1gkX4XnMsRCNROoJUuRV3ZVFwavHYBdoG2GZ+rtR6Bv+x9Cai
hoQRqDk6YW5PrQU8Ah+0h8a1lR/ZoaTFv1WzXtl2RObEBDpOe3gutpjWXZhmoatfZKHZqeEv0//O
TNtu+3tjapeJO1OL6CfiAZN07hx03QaIlQVg7Jna+jy8Jt8lAY3VxNZe5E/1XnKkff9Ry15y+dGU
9oF2zL7e/wHLNTrJAdOdpWuK4oM5HQTvNnoYFmokCzL0ejAVkvRDyDcg3stvqNL8BRWCch9tlPnT
GOZSVdctRPZO1L75je7UebDXQwPYWfZDS7Pz/fGsNNYpw/zB+U8i29b8vB4H0S9qXzEuUmg84ye0
S1zLHqXin9zQHQC1WJahmVh9ScGjBfj+pPGjq2zRXVdmlSoNODHyL7QE53YjutTBnc8hZqo4Zchx
yytE+uvkayo3/Rdi9uGiwJeapGCcmYSBJUbbamwPAs+8PN1Q0lwpXt+Gmh0yep/oKvkqo/k4HvQH
ZZdfvWdeAudq13yQP6in/KN72br5lhuDoJzMAEO4+BYa2YkQhGlXJsZFFtvyYgRt+tj5fcbZU3W2
mxvpsQ8HhK70ZEtwZ7n3/8if0PLj1OHFM7uK6kgVAkx4DUgJcvBPSjXzx0ioPSz62kmLHBnkjTW7
tlw4ZxjmpKauzGumuY6bptuVxkV8CE6V/0mpnPax2LUcrlF1jJ9Dz8kzZxP6Mj2XbvNQBvpf2HkJ
1UyEIkkxA7qE50i3J1V8fdcd8h/Ww6QqvVkkmDKle+FmmVSRZZAlAsKhnfizTH9nDT3/tHyqBX0n
haWdom5jdQ+JG+/qwdhYxCvLafJFAiA9gbCpnN6ec1kqUhQq+Kh+muE0ALCpexvKBJ/N3LOrbNzF
RvjX1z+r513IafrfHa0TC9wazcC4DJG6UzXEOaJv9xfO8vafIsD+5ivyCJu/8cw2DCsx4/LIfc/x
g6vkXQN5y75zfeb+CzL9+7thCOhHaJ4Lf6otv5Wy6rjd5yZ5c1XfrvqnpGl3/7sxzfqQEvJdplBN
Y2p5O/idbehf/VDdiLJyK01oa1oUQCEnM9vbQWW9prRKqhNFabCBi5R/rBLAkFQ1Mhyx+DVxqw1D
y9VvhXQdyjEGYkFzgJ2OfrnbYNVAAeU7si1nvWsPVlVsrLmVs4txGTyHJi3qBZquTMPE99DdvBTW
V6N6FkztQS9Tpyq2WmOrq2KSEJ/UJmEIzT5TG1qAuyyGUxoRPavOjnThzQMlIRRPXOy9p/y8vy5W
v9h/AeeHlRqlSeCje3yJ87feN3aJJJXotKgfsnw8gnw73g+3ciQjWPf/xmfMz4tk9AVLJPWUtW7v
FtqL5P41swEVIVD4kC059ulRTCN+t7E0tWiQ6IDTJ0bip0jR7ByteQ1RmrAcNpb76rKAFi9Oftca
sW5D1RUO20ZBKKVsTqULq7OwDl754BVf70/bH6bWzSEPMo1TFgieSA0FvYjbSE0wDFHf9wlnbL4T
VFRKNERvHhvUxp+6tjn5Se3Zhd44ohqeok49ClLg4KjwC0HRb9XYXoUgf676IbGNJjjQ4v1aimVn
IxeHoXUsHeLIGJ2s9A917u8VL34ZhvCQVuk+iNzPcPt2WRqczYjqYN1viXAttjBjosHD1kLAZGKq
3Y4tt9zAzaoo4R3X8EJVOn9nqZBKJaVLNj7YtH1up1FHKfRPOMoqpM63oVTBt2JJKMYrrwaMdqND
GKfnPCX9ib5ZtXJwvfqgN+m3+19vOUCikq8qcJt5Hc/TVjSfKRjGGH3K7WhjcuEYIBNc7pb7YRZn
ByzZ92Fm89hC/m3NkTCx8tsMvpVZ5GTeSy59DMPAdukb3A+37M7N4k17/d1Go81Zmd2I5adVGrvU
K459H9mxlR8aRbWFUUAttbeN0bX9pjlEUfqUtMmpqN6qRNm1vrj1QlmkXbOfM32Fdz8HGcehEyzM
W4XSfEExa6c09RktYCxVDafSjZ0s6/soFo91Fe0jaN9CtEWAWP/QKs9bkBLUP6bz4v1PqMpWdT28
Q93xu1Z98vQX3di47xZHzp9R/hdidrp1ORIMeRSPV616Tj1EkxTFlgO4Ofq4kdptDWa2VxIzKTq9
xOO7yH5rlmCL4pOKsOD/aBH9N57ZhRcbkdSEgzdeq39hNyD5qTy6u+FaQ8f5V8Xcxq6PwUF7E//2
+Xw7jfMeb9mlrVboGMnWMnWXMvkotCSS1YgCWm9b0VYl9/+zV+D6UpYgV5ljGVoxrtxUJB4SVLsd
h67xGO4QTaKLl7ylD6dtuspS7pIhIteuKpO+IZ2E2XEQN2YX074bYQC4g9N8cR989A2zV+ultmF0
fAuhWb1MYNlsI6VY3PF/Ak+FcdRpyJZmdzz+eL5uepwLetd8ruv6dbDyjc2+tja5Nbh2qUYgqzmd
Be82WlxQFw8H1qaqFN6HouvbneiZ5TEN2OP3V+i0oeZXBhktdTpsR5f+IFnYxb0QM42p8q8ydA4i
EXYKMbOTEBiSxY1oq3M3WeqiSIkE4Z+awbuBhXE/llIpDNdG8I3SzoxqgCURK55/uD+stXNEo+xI
AZ7qI5Wy2xnUXarBYq7jbJ/XJ8R3T5qvflRHwRmqpNrY5Fuxpq/5blCyoWDdUZrDdcj/9XHWboIH
oLj7ZgtsuR5nugPJkNBQn60Kt2uyNlFwPBak6Fi32hecor9lqvjQV+3G+bG6APEIIF0hS1/YuUgI
JRrKYAyYymd227pXRWmPMOw3rvTVxUe+TEGdah8vkNuZ68wg9RJrHK5hGb40jfClNtFBsqpfOgek
NrobR/6yJDVt3XfxZmd+BtMlx5hhuBoY1DhCYDe9k/8MU9u4/NKhl9r5xW1tJdrj9LylurZsvs+C
z64CbZRyN4zFAe6O/mDQjantqTOCReJuG9G/MbNzAW0UBFOrDLXhaqmCIxvknYZka5MjVR3uSlne
gFKvrhfqtHCDFcDv+uxDCkKednJRsl7GGiqbOeR21mH7HWXeRv9uidqYpvFdqNk3VNswjhOt4w7d
pefq0nlOrB/H7EQ1FiEYKGfZwQwd4am4Jr/MGjCNHZj2lr7s6lZ89yNm3zIwtBZSbzVctTo6tuk3
TYFb++o39eF/cIzpUDKh16HXMU/oM+j5eqJJbJDiedSLx7JD4mqobaP7fD/Q6sHMDUCn3MBoa/4w
7zI1S8MuG66dq10Ht3asfNj4cqtrZDK6MBDBpnEw654FZoDeZ5cP157mwVEwx/A0KHr4pORdur8/
mrXVD56OSiyMdWXxcE37SPCanHOldn/UkefUurTHi9rhEMKM5/f9YGvjoi2IDgnZj7xwSbRqTR5z
ZeBQsQQnRQw36K0PdZH9cz/M2pLT1UlFDnTlkvSUVV1umUE7XNsOPzmtdeLYtyWYC0WyBQJZPapw
wFJJ8SdS3FxaoM+7HkXFcLiapVGNDj+KnmpYBJXhlGIe1v9GlhflnR3KYJ1Du8sSLdlXo1mjwusm
Wbfvh1b1XuK0N7ck7VZmm/2vI7oBzFSCsH57ZSSyge1c7HVUCryzW/vHQfBfa1/agHWshqHAZ0kg
VOjjz7JLTk4zcBulvUrqb8kLHaXMD2q2pYC2FWWWpaiJl3LPq+21LsonuYUyV3aH2Gs/3V86q2Hg
yvE6588tSGxpWJalYBJGz8wHa0A9Vhcew0rb3w+zskJZmP+FmX2aShQE2Ixae7WSNwFItWS4u7L4
N+/i3f1Aa+MxaWOpGlxDCkazacv03NX5q901FqB4gMrR7Lb3or1lePrGAbz6spmslGmZ0TcDrnK7
3lpkeayx52bzPwQXZJwvzSudnMSRzzqUw/qljGz/+xbtdmWAlFHY6LBSgRTNQSq0OeUwaGOOSkU7
dUOzA6+7p7e88cG2wsxubTKSIgjLhLG12psn+b+KUXjedkNZPU7eD2d2ZQdu7FLaTrlc4GuGb81H
7aX7ZtqyXTr5q/pyf3FMH3/+oAG6Bg6d5xNIttnVjBpsgc4xYjb0xjpb6MPfaZGe7sdYu18A14Cr
wVnVgFB4uyhG3UemPG/7qxeKn+Sqiu2yaF8QPH9SBG1vIT++kShPM7QYlGmxEOHZgjCcrUIq5UrT
mHF/rfXga6v5r01af+0GHwl/OTJtaC36Z7nfMqNfWx/wMSb2N8XLRTkxNqFlKIPewTAEHlsBuTgX
UYeoruWnx/szunp2IKeEPQatjgU/QRgqMUhMgUKuiBq4+23MfScWv3fBX+M0kYaids5Ld0JpLEQR
SqGljNcZ7bWLon9NRQttI5fjjY21sgbhDZALUI2FOTxXJ9AEPXLdUmqvQfMzKRt7zLYUqJYr0Jgs
dtHdYw2SE8wXRNHLpZWrBbr8YlWePM8AXpaPXTHuWP1qfUy9vMzPJY/GcuMVtVwVk2sFwSdaNIK2
s1OjrMc66Fo3501YlzBj1AdtUC+tKW95ii4XPVIk+DKDqiVtZCpvd5nW5EOvilp+9UsQLKPZOo2g
lY7Z15odCtSaA1n4BbB363pZ6pZx+MLMMUAuo4myyDFqoyw0I8czVR0KKi9jGWMoDJoO/8hWCL6m
vVQ+NFmpviIsVYi24I/aPpe1YGMVLSea5zcqVpMMGC2f+eu48Q3BaunNXfus+yLW6W8lGT9LUvh6
f+stw9B6ga48ZVQamfks1RnVRjKRu0+vPW/vuKdh4vmOZ2zJXS6/JvUsEmT6IBpAmwVR00TspRvq
5Arv6btr5vo+88uHroDtlBSXLg1PDVLv9l+P7Q+JhzrhBNubEzXTZLq/2zi5SkP4FJpWZvud/irU
5cbbZrpUbs9nGHLohHI2T5ajcyA/+HOxLgoZsrL4IBWF3VkFaITRycV9p0AdwXGsc7eEq1c+HEER
lkI2ADmE+YejRYjtRgSXHXQtBm2jevT7/GvZmlsyL6uBaIpi965D0JvPIh5ccSOXbnwl9z5j+vE0
aM1plPzT338s2tx41AJmWcFgSeYAnEKKr/DUDq1CYz3o/EPs17//B3GACQGuhIUNeub2XBmRUKlG
6PPXWHzKa9imFAgUOdzdj7Kkef9hTU5cAANwMx/pNkxRpGZQ1A0k4byRnTYTZLhVb0am21mfnbTx
RzP+jFLTt0fKM0qsb2zr5R00kTaxsp4EBLnnZqMM4rH3VTdnlFE1vYDzL7GpCvv7g1xe26RaGvg/
VgWv3/kYZbmujDgN42tfPeu1HzlRS9MW8yTkje9HWhvOtIexTYI5sNAObDLdl4rEja65K2MBVbnn
1Ki7jTRrK8jsBVOPRYbdhRFdRz+sd3WVGHao+vnGYbEWBWA2uanGnkJY5HZhuL0qddlYwkE1hsyR
2qrcIcW6UcFducQ40N9Fmd2eOIOoQVUWTJjpPSJt/yi4RXYefKQG+jTfBVn7LDbCQajza2i4f52E
k8aBHED+lSuUGvztELFmLbskjqMrMpmarevpP5h2lRtvs6UiO0kpFxcgJqC+VMmm1fmu8N4WihSB
NgchLQsfvVhtHL3P3I+9K0lnQ+7MD4nrtTjMFFe/Q108KUkoS6ux/TZ+7CQlBToBEDLPUOXrw2rn
e9klG7JrAua6cZs9FVR95yP9uPd67ci5txsxuAMO5tu+MsobV9XKqlAp7/ByQWgJ7d/ZlHWm6ytJ
ZoRXvy6eRqU+9nnw11XaqeeC/RyS4ICG/zg/vJuvWKVVLHdDeAWoMNouxrQ29WhxN1rt0/3dunIu
UEYkZwOfsvJeybJIFRtDjq49GBbPphPZJqgnpeXFHFC9diLZTfyNs2jllkKqZ+I208hC0Gma4Hej
y6TKGloTwnrbh6m/S4dYGI5KN8j1dcj6Nty4rZZDJPm2AGFTi4Imr00/5104dVRx+wHNdJGbxjob
lT9+Hpom6A9p4cv+Xo2N/PX+pP5xu7nNMqazb0Jew2ci2ZiNsMikuJSTPrqqHfBrZ+Dgf5ZASvt2
gUyi5QIpsfx8l3lu7YI+arPgg14ZcukMvR7WqNGkgbLrVDODa16rvhE6ox9lje2WsOJ39ah44wdJ
E+L2iGVTC6k67agR/lTBQcjHIekC86AOvh9A64DsbRdVHGUuFCR5BJ0zFn7/KzNK0T+maCmPO79T
pK9mgGxRmKpCstdrITN3WuZ51U4fpTI6hYJniRc3V5v6ZKSGEX/00DIF2ZCMUbzvQ+qTe70vpMrB
JBZ1sw5WdvwaBkLR7pNBEI1d7tdN8yWShzE6eIUGZtvEZSzeqyOtLTCAiP3YCo1w8ncJzPBu9I0W
p+q47otDr8hT8Ub36ABlbh08ujmu32dLbFvvI9K7TZwewLbEvElBG9UHyazVNEGhMNt5lZV2n+PR
jLKELmn9w7Da+qBGWu19LFy1+dnqNeSNZEjztnPitqb3P/JH0m/gu035rPqDWn+OvLaQcydCjLn4
VpdtYuwr+MDdm4JPuLfPA6vr7dHMrGYvuFggfnBLsU02rrzlrmFNUSQH5UU5bSFNOvRJFXTdyJpq
km8iwsyZ2JwsK9q4EFZqQMSZNgovYv6ba7b7Na2gGvI+MkIILxiH6jgpHyoP6J7qu/x1q4K2Ure7
jTe7ZKMuTnxdIF61P3R7ubLj3UtGTHjNOz1Fzko4b8VceqEgZTnZ/HGAc7cvbj3Jwk3ZD7lyh2ee
jfvoUbK9bm/9Uh1UJYBD6MF+4n+l5s5zol1zkgCGR/stTtR0UcxOCdoeBuUa6kTWomfkgRGSajGJ
rvRrWzuMUAvM3NZ89FQvsfvBC89FoQjHwBAPbMWt5GYr+uwak1LYQKGXMu94qmlh81x6KL+mim2O
+Ci4tCv037QFjvePxpVVTFJIWkiiDXfqj+bBu8O4ieAZSEoYXlteYgcU1soDzmSYnRpt9rflj0mo
AXoskEjss6iE3J77pRZIdepF3lWvP/QN9rqPXKj3R7OYw9sQf1K7d6PBfK5UBzh8V1zMj2FQfgh9
XOrawVbqX0aPJYXEpwu2JPsXcziLOnuvZH7uBYggeFfV/Iaokh0HH91NYY3FrQnsmxqmMsGnJ3bW
rG4VSVIwBnrvXjzB+2xhGBek6oM4+HufruZfz+JNqNl4qiaKYhpU7qXvA+FgduAuXVP+lA7DQ+Gj
L6Q3JwGLSEezhk/3Iy9KHdMg4RDx+pqesdZsibhtmrpN3LiXOKyTQ5N+8luxeW3ZswcRg6m9YOTN
BwpIW9zWlS/4Li4mErdL0ythJOrZRHeWUpN0C55wE4gPljT8c3+AS/AVIyT1IV2lxgl2aJZ5N1Y7
9AaPMCh2/W6ctGuGB/h14cVwJpkONLcirHvUGhHdzeLqyu64iT072UNwKV3e1O5FV7KcnMB9CSPh
AyTyZ0zdH6o0d0Bg63ZeauluY9jy/Gidhj3Bb1DrARkzf+6WSRpKZcaw9cjOzzl606F2nLTQi7N+
Spvd1o2yeBP8iUcVWYIOKlMYuf2gbSy3RW4k7qUCjhKU5zL6fX9E01zd3BWzALM9UktmOpp+7l4y
mjS7tKv3qUjNxQvdB/bKYyJ33+4HXNv/KOZS6EeJiODTDL872rKmqZKhgVfOEZ07lSeffK/aV0H6
U3brLcTwajB4kiCYsAIAX3QbjNpI4ylhQIoefpWiK63pvSe/FOlWd2b51qb/z5/n/QawYekHoXtR
Y/qyOxke9x+UU3tS7dHpzuVxa0EsFVtmkWZPADXLMIyViBR/GF7aXzW2Pnbl+AfxLXh1D2pjxz9c
2mqZbzenLS3UZQ5HcCh1ZDk4oSzZUAX4wUpLCN4eJm/F6NndBcf6odn5p/wYbLkOrHw9Ol4Ted4E
zM6dffv1ynEIe1cx3UtZVNapCMVs54Ye/p+ujwieEEh/W5bRUceFUUFLBSmWBY5Dg+2il4aMMoBX
fsA62OmGv2YpAXVjK1OXkQG8UTC+HZKi9Ong8fa9eEy0nTYt+v8DDq6aVm7xr5YKBLNYs5UiU+0b
upZYNMdxG1AerZ9onuPMJ9W2G0LLbx2wUjsZr+PejnxbeNtarMvTi9FK8JN5keNl9OcSebfXJ4pr
qwajeyn84quRnpR+eL1/mixrrAwSZh4yIjRIljILja+UrSsWLhuvPTeviVPbsY1T8cl/3iIiLi/X
6dWtotSGWj0vpdly7IvILC2R5RiYoajssTOWFKdR3Th0iiwstxp8a+FIZMHJslB48M+WCgltU/tZ
xmqky2bnQ4drsnUJFePr/SlcjQOF9A+kf0mYHXwT6tyYupfalE9WVu608osHKfh+lJWEYeKH/Bdm
Vo3sXGyYZc4ORMckVPZ4j9XqyeJhT8bQ7bzf3OSajmZ6Jjle5Gw9iVYHyRUwSbajtDanyzdYwcSF
priX3Dwjk7f3ETXOmy1BqY0ocxc8ZBoaXIJVLlNL3hWDfJHBWkr5Fvd+NQwtUSipdBjUxVunDmur
4Q7AJliwzr4OBcRrYndfDJn110VkXLVo201tedq9CJrcHlh1Gfg1+ZB2oaunPMpVaWZHM5Sb2gaH
bLp7tWyN+pC7MU5oo+/rGIALFJ33guoVW728JXqXpiFewjzk6Hotn9ci1ahGzbCTSj9M0vfpNYh2
/c/EGV8myaz+GHuO69lqYm+xKdYjTxgIJIuo0c7pDU1uZBnFQOVS/sq+ZFjipjvBsLULJMbM30lO
eEoOwU57a7YUAZbfGoAJrT1SbUo0aATezn+ngUFLq0i5hJ0EyuPfBtnSNNyyb1xmgTKURdphoMqx
ajWmX/HuoM41kuYaucNL31oyeFbNyqXvVjciu9CbVmU5ZWYFFr0dPal39w+G5R0B6w88L4Gnl/sc
6RQJfeVKfeQ9aXFXHKncSlj9FNpGkWsZhW4LODH0eGgXaHNdDqzp82Z0QzwKm1p1qkHwsKdJ4o1n
+/JjoYaBFjFbkzUK4+92Gts80FtLctVLYwxvmg8jjebH19grtk7TteGoaFcZFED/QFluAyVNk+dW
TiA67bYgXlP3n/tfZW0koP6BnuGeR9989rwzRfKTQelUFkQbvbZJHjz12Lv/lMtKP98PtTYWZD4Q
E+EhiZnj9O/v1h6PyzLqY+45ksCTNeaPnh9u+Y4tX4zA6N7FmK3viCcA9UCebb2FqZrdihih1ENJ
hbip0iw6YCSGukitqVllK5WbPNFF2uTvrc3p+x8xn1PFyqpEY6C+bJtH35Hs5J+I13Ju0539Its5
2ppbA1/J2G9HPju/gSFF/tARtHO6ffConIJjdxCOIU8EfBmOf/8pAaqAhKYrt3SdFWtQSJpvWJc4
+RDF0SEbu42ey9ocvoswv2EbgEddh+E0lqmBk0TVXu+efCnYWJJ/cqvbVzHCNhRvJGAIf1R2btek
jl237hkorYVn7VvzXDj+Dl1Ue4xR7Zombis9Wb50iDd1k6bmH7pFs0dx6qfR2I26daHX2DtyKwo7
Wg3N51byGgeGfLdRn1qZRh1JMo5E8A9cqbP9UOhyaaTc9hdB7ZzEekwxehjCH/dXw9osAp0iJQaK
ORVLZlGacShSwLMm1Sg7/5We5T3GIIqd/er/rc68fpwtde+VaaQyA9oOlUdgD3PNuibJcrf3MFkf
Lal9xfMvefODrvzQQk/5GMuF+LYxwpWzy6DSR0VIps7OTrtdJ0kVh1HRYHssNsrBGzUntmI71/8V
I2D5kiA9x4Jy8oN2JwiJo2ujE2lebdelcuQHHv76x1DwA06gIfAMG2GuC+BK8SBZ0XQp2OQoL9E+
j5wxQ3BO0Ozo9yTNIub7Zkvhc7mUpqgGvUjme7rBb6dAcruxpUkK/q8+j/K1DE51t1FwX35WkhJV
4nWn6OiJzYV1AtXtSY9y8VLlX8biIWx+pMqxUP/68JqiMHk4/pIhzA2d4toaBtVLxYsuPxva1R+3
tsNUSrs9VCidTC//P+Ka7InbmaII2wMRM0Yq364OL2kQm7cySvPvWipiJSeK6CvIZdhq50pNlA9K
4WuWQzUBGcRSDKyt5+xy7dKIoRJBDXdKauf3bhj4OsV+ZbyMJfDypNl1obbx6Ft+OEKQuk6zOSky
zY61IW+1wVDCEfGcZpTs1m382OaXRBqULMn3921Qs0jv74Npz91OM/Ax0FbYr/BWWDz1EJbl6hlN
EsqsO3ux/Jmmse2lL7JBC9CHxNFuzeQyu7iJOL+Uepj5lD8E70kVREcSo0/SkJ1KId/J7lEAVhaI
7a4Tgn/vj3OZs4OJnfhGvGcnENGscptbpWZhDSFcTTd+pMFhGxJetB4Nak8KZZs+8u/7AVd2uoRL
Jo8RDNhB9cyO81ZT63gYxPHSF+4TcI5rrnjHvmk2qnArKQu8Xain2EnxJAF9frtPSDsL0XJ75WJY
XPBiD69Pxg85yXrfqQQxtalC9ns9kjNHjIxPfSyBCzZE95xh172xglfusIkFRbFuYjYuC3bAW0or
1vvhMv4CtyfvXWT9BJuD1ccYLHsTsd6QNp1vVqpaE6AJ+oKFxQgKTbNva42RIOdIomCpjhUTkINr
feoOxkP3Wz5pT/c/63IdQTIBVIfcr0w7c76OCiFGQkVOwyer/Rr5z0ZS2Gb3TVKfk78H40KVADoO
tBolXlbtbFhaF/RBX2b+Uzl0duHh3Ge6djWEGytoeewYIBqANKNPqCK8MguDbu0Yx/HgP1m1ge1u
4rhCejDU9LglNLk8Qgk0VT9gEphQq2Yr1VW0rjLrwn8Kh4OZZF+Drnm9/3HWI1B1YOMhgjjHhCmZ
4ZlClPpP3MAf1IEeUCMd7odYbmsqf/CeSdGmDTdHLiNeK1oNbIunsetPpZd8TMXoJQ238oSVj3IT
Zvr3d888TkjBy2PmSi1Cu9V/GLlvi8NTnWy9jbfGM633d4HiPq2EumE8fvQqAb5B6kmLtoqzKwWh
21mbZX5oPhv4/xBFs5Vf1Q9lVxzzn7Vpu+fAMa/F5wL+8zXYueLG7bY6OtpnPMvJJngy3I4uTKKc
kn6MfWg7Ko5bqh+7XnjO4/9D2pftRo4DW36RAFG7XrXkZltpO8vri+Bamtr3/evnsDD3diZTk4R7
gH6qBhxJKhgMRpw4R/s2CS3jeAFyGRJVqHrDCy4Nab2UDinBpVaPmpclw0+r0n7c9ryVyIM2Ku4v
Nt3MtJQuTUwTWhQYnqGPUqW/zul86IGMdAatNN1OAYytaRAibptcOU8XJjkvTHItA9O8QR/BCPFZ
WsuLnolGw65Zb9nOYcLh79jUtW5OmiRJSolMH9Vj9p6+zq/SW/rS7KzT3LuLb+3Eih4rV+alSe5j
VeCdjfIJJqGgARGu8WHYVT4q3EHjyjtT8Dpe+2x474BkE11VVCW5PZTTnFYoQdPHMKu8YQx3MI9x
EbqJJcmJqFAiai1ynNvjDnSJ8tREup4tTt1kmKWqvL7aFMNG3oP4cRveTSgFK5u28ijOn3/bYVaN
qwoSHhRHQVHG3SWNkedNkkz4mEvh5tNHSxOnGDJ3UUdBqrHmmgBKg1OGMQfjnXB5GvQ47mdDQSEU
kJXOzeLkw1gSwV2/uhqmF4/nMWq9/IXV1k3X9JBsfVSSBWAYNcHjlN6PVXnfKAIvWTMFJgGMZ+ls
fIvP/XUmbaNhnPQYT7mvhouXR6FTE6g/TCIhpbWYiJ47K7kyvA9fQkbnfe6NoaSPhYXKYU2HwSGZ
8lxYVKCnvGZIRdKNlwzSMrTALz9RT+1kyTB7/rhUT4n5YIMlRzMEj92104UmI+qgCp6i12+maIEE
Q5LD29P+N970BTjOMG0W9WkARLC1QWosEpVYQS9YAGKg3oXGPntRcC9TiwJ5204dnhJTuMnb2emh
BxSF/SswaK4RShs9nrxsgQxK1Qi8/tpNGJYZ2QdckiVr7FSc3dazYUBlAMQGx7i00p1uLv5UQjTN
BhMRyIFEBZs1a+x4IctBPQEDoJfWMlAXFLKk20cQ1ePJTY2HioTFpgmbfWcnmSAPvf6UmN7GDCjL
rdFF45uOZqmSrGZrwzihY1WtY0yyA+Iot4Vos5BKYG1t2EDEKlTsQfXGxY8kBv67ijL7OC4Nng1R
k3uodfv23EWOHtNSkIisNHSxOugDITSj4Hp1GLJMCQ1rMiyIWHb3w2Pm5UCCDKdll90Nh9nTXcjm
GCjmO+aP2yH5+hReGuaqCmMZz3nXwnCj/YqnEtqqmUe60btt5TocMysoa+HrITXhOQ0NqZSlaQ6R
y2VF7M1Taf9Y5jj7/A9WrL+MK8AxXNFhDSkaKome2kdr6PqNllXKPlIsEYnM2o4B6wRkC9rflsaX
errJmo0ol61jKbWDO9SF9qud484NbTZJ+/0VAQeFcq+CQ301l1yWJbB79Wwdw0H+Y5b9W55Igk+z
uhwW6VGwA2iff0bKDYWiz1LDBGja9cw+5H2x7Um2+w8rYepvQKlh1vnvE+AsNLVK2LRFV1hHqgLg
O0WV6td5NX3ctrK6GDwj0TEB2wOQLJchKYL4WTj3kXXsgVaM5XxjL2QHoITgs6xFBxRQAbkDFMfA
VPWlmTqaITc4LuGxr/U/miEhQrQ6xNyl50YBacvtNV1j7wHFYaQpaB8iZcKA+qW12C6GVlPj8JjS
foO26GuZmi+NTB5Cq38Yxvs++pxGdWNAWFIlYN+KxtK3E3LMIsvrwd18++esHWXAujC8itIV5iC5
Ldb6WS5nyn6NdNJAOge58v9PC1z+XWRRpkeyZB/nWA6yKPRBRiKIt6sfENcI8MRoYl+1SYmySMZQ
wITWocReJD4oO+60CWRpItkOdttzBVQCR/xfS8xjz/zelmhtVHivHe1ZvmuMn4q+L8FiUJV+OoaI
6sqpLr4PPYfDoJLCsIXgoOJri/PU51aCafdjMp9S03bi7imWf952g3WvPDPCtvhsYSSp7K4kMJL/
M23AFvkr8lp6SIHejZ5j6BMXk2NhTFtU+VhJA1BhR8KN8I6I+LfYd2bWqoDu6NrROuoToCntWL7E
OAV4bLgEMluDUYsG01b8HWAcAJXBEMFYFtn/PzM4tZgeUKA/cJzStne6MKz9KrRE9KkrDok1oQLB
iDSMa6mTWJNmEpvmMcwDNfxJo8bt28TTdMEVuYJ4RVKKiT6A7hiCi8citEZMlZmE5rHZVPd43KKN
nT9lXpa68VbfGpsehIv71Cv+QKhM1Jhd28pz21zoGLrSLmds9HHuIZtUjdDMTEUaZWs2QKdrgOgB
eipol1x+Ln2WIAE5JUikGmI6S64frBLcm7edf+1r4dUCyVWQQ+NhwaX4mjZLud1a5lFpfg7D6FAK
1XHT9CVVNPa+uhxgNVCCBZr2CuBNkOgqk1mbx4zqD4WVPXRz+XV7MSt3Jkvi0YpgADiQVnA7Nkbm
1GK86KhFE8g35LdOt9y80/a3zays5MIMFy+0NGyluJR0TDLhekqNJ7kA3uu2jWs9Yows4Y600NhE
dxOdq8u1xKY6VB219aNRj0AHOwZULiZ3sWXMadejEpVb28JM8lOnVKWx70PSha6Fl8VDIhUxdCpl
Ok+1F1eFEu0MrWv/jAVekJsMVa4fUV3k8mNWlUnygB0jUNbU+zxyGqLHs1cudg1J19wO8S+1TsmW
FlCUG5y6NxIR7//KXqJ/gq4G+ijoNPDN6ZhQtVpiYoPa4Vc0/yT9f8jXASLDBBhaJsBF8q14O1Rm
o1V6+0g6ZeycvsitX0kHaqTb32ulIWTh+kUfmo2BYMKZO0gh9kaedDzqtO3oL566y7f9xtzOnoyR
wkzcClLw/bnb+NweT+QM3KyKvj7sjdAoZRBnkMe7+hb6Ti9i0tAVzPjF6nSuwhEBxtwBVmNjaNL+
BVYro9kMsWMdNFe/W3bNXVpivkA3PXt2iucewnUiCO1KnLpYLtuOs7uLFMhxQLVuH8u0dQotBdWU
Aa7/3tGs0Lv9KVeiCKIHiKMZxS1eRdxaFUgNqlqKt9cw4jvGT02EAWNZVFxZcXzM1CIbBkUGaul8
N3NA3m13bWYh+Qwxdka9rrHfv72QCxNcCMGsklKXQKcfda3A6FVuNY4RLmh7VaEgIq6kMrCE3AKx
CpMZfFNAMUslX2LJxJTlApz44Kt6/auO9dJFxSh1DK36uL20FXcwQLENcDrLnGD50h3Kig590fbs
/v2S2qdRKnykAy5RBThndmq5U4ZiNjAKoDABKQcPqS6jItEa5DhImQbVm8v0oR3nd5LOd7osnZK0
35AIBefKeLq9vjXvACYeBRSU3dAE4a6YNFfVrErx+ms6YzhQS4fUuDxIp9tWVvrJTMQcPFpo4OOy
4d9jVp1LShfj9mfTeorbupCjvDMhqR1vIkGNdKX9AVuoQTF2MhOlE+4Ey0kW1eD/RqbRocjsxlae
QgxirLXQtcFeeojtCtK/UqE5cjqm/jAW0b2MUQppp1mgw3TTSFLeZrXUyBbiLZOooL9y6sF2hQI7
aqxMposrk1VoDFv9kBjHNC9rJzFsfwTNi6Oq8fb2pq8bQgYEfhc8Pvm0tYAUMGICNY61AsBA8hkq
L0kuKBavHA+mmvK/Nrj0tAW/uW2zDCWMouFZznc0tfJDZujzx0jDRvBpV5wVxVok4qzmAllTLlEF
4bjc9CgiH8uld/K23krpvPn+pp2b4G7XwaqrWqGKftT7KTC6OoZGUHeSS2MWPKfZb+UOPCqXAJcw
VBkBwuMysIBRJqxsYK1AVZpjLH0qtZeszFXXiGS5c2aStB9dqVYPZmSnb7fXePXRmFIKSt6MNwkp
i8pt4zzRxcp7agVLVu2kDGN0GIZJUA6RFxEx/ZUPwhT8HCENcAhABLjwEhnGoOQl8IkQgzXIRo2g
5LiF4PsAzjWrlqjg612ffcYNhiYWZoKB+QLF4uWuFgDuD5FVWUHlZfvmPnskDhs00xydwWVyD5Bj
wXdc2Uw0w6HEBX5shr1nO3CWL4yhMZMGglKBPHzNy1NBAM+ND5b1bao1rIxBWVFfB34PCKhLOzLk
quy4hR0ly/dQKPfiWHNa9eXbroGhOEa7jEcaekzc/oGNwe6NfDSCIhwhGVi7RfcPKDucPhHVCK4u
PBtUMMh52DQUcM486gN8MCZQxq0R5P2zRIrt2Pf7Loo8kB7fZcTwsoL+0KJccM1eZ8+gU4Y3gq8O
PHlowHD3+aCU0tiWjYEpsGovf2XU04FJ73adj1HEfqfsRL3BNZe8sMglR1Ehya1uYaHJPvwHuay9
CfeGp27p7/me+JhT34g0YK+xIVgkgjIrjrBiO/9EoHg4pmqq6EH8St6tQ7prX1DjVB7DDUqQj/N9
50KXSXMMweauHPZzs/xLIYvHGfzcRA+k9KWucyfviGNQEbPpdd8Hq0O54i8sHvgqvqs1NL2G5kut
B9pTdd9/xTt7004OnqmJa0PpGeQqO2twFBCMbURAS+b+F0GbmcazH8hOTEVdsSI3Y6nGRZbqwZAM
jmbeIddwwbUTTu2un6lgmOfqtuOMcWcxBsC6s2WMDDUJAHjZP8soYt65hm1wJvibQDeSGpx2eqAX
LWCFtZtbrQdFjMccgKUxrbch5jDTQnIJlIKaFMScROSsfwFDt/aUu3HLXOpKzMjrgXqUXc0lqdsA
mDU5HWik3OQYPmrQE22CQKcumuv9KftEjXR6qNzsQRTL13ccST46Rzg1BvcgM4ZsQJEk0kEIdWfi
IQZqee92fFVYfLle7b8muGt/lHStbbpYD6wHa6v45A45IKn8eDvtUjgvSEEgxkG94qDcZdvQHe+m
jwwq7bd/xfo6WX0MFR9wHXNbrkgyIAol+xHqk2o+xbOo4nxtAJkNmmOol0LgE1fj5WVVt0PTtoVN
gtGQwW781sTv310BrnlAEhFNkFqA4fLSAEbp5khGPyeYK0AgyJ+ufL5t4DqWXRpgKzy71vFez1I8
H0ggFR/hiAJv+NAuIlbTldvo0gp3qbdyJUctKOuD9jC76ru5ySyny53ek7boP3j0KApgK7fR37Il
wQg5o0Xk0xWQrhVRppUkaN7tY/RRbKad/DE9Kcf0R+IkeIo4omzzunyONikGR1EEAIbpekK+KMeF
NnYJmrWHGoOr2hcFz8dp2g0O3af7yQ+d6omUkEXy5v9AGAHtJTQc0dLBDAjKz5yjLBG4FUkeyYF9
Gn3NpwcmCZb+oG7jUmEuuOI0KG2j3Qh8MZIaHkFVhG2bxnoOgLqVOlr91aq/MLYqOLwrQftvBsiQ
skBoX2GzB2ooECnS5gCig80eBEYgVci3+ufihk5KvWor6kGsuSmAHSDSxFZiHpPP1VLJKHOwgI9g
3QgPVHcyxY88DW6qupLmdJNre0QAFPtLxnwZKIGTQQgGpAhAv6t6bWt2/ZJI+RjUDcbeNu0/bOBa
f0s2ZlDs5COmFp/DdyipDvCfzo09TRTDrkuRyJ5Azgt0EFIolEY417GbTq30PhwC+hp+MsqAeouH
tP5z/hOiAmpu80eMTVJ3CCq3eBAJHV4/K5DsQzyMkWIDyMlXCSioXGKlkIfACo0dXZa3egBRPHhy
njsq4ulds6Vjih8YcoD/8Ji5jHUgZqw0Oez7oEaBv5myyk3kKug1/SPThKCGlTNi4/pjjoQH2tUZ
If1UNBCShLHeNv1xqHpXpaR+NYpWxHVy9cRGtRNVQrB9A+HLiOov1zUWdqHXmdQFRb7YdKO2abiX
pFmftlSKFXmfFLOu/wDrhJY+tgAkish/VjwIEwCoNKHWA/fBc/vyByBhsilUGnSk/vWX5kbEKV/M
Z/mRIHl5HXwFAY/sCcaB0Q7bzDtRKXslUlzaZx/+7BKLy0ReCgX2W3/y6K7YxGhQuvNG2XTb/k1U
eLu+9C+tcfkqeOJbxQaSOqCQA42jeyrEkIgscOkqhGWloZtgYQDTqLVYblmJKH+uoYg48effjMuN
kqikVRwyG5sG/FpMQxLtlUO3FaGYr2uiIP4GOpUdbjwnroA3StklaQpQexDr3cZqXvR52jYSIPvp
5DZt7C3FKWNwHCl0NZFK9PWRx/UPAiDQBGAQBsCUS8+Yq8ZYWpkogSkhfGLur1Z+xVBGn0sRvnLl
EF5Y4hJeO6snWe8XJViq2pMj6BwPzUM6naYIKyyj7TTsbmdu1280ZLTICFHRZsgpPveUlCiOQrPT
gpza2yWavSp7b3TLyXXDD4Up3NpGYloT/RUGmb4CNFuU9oZOezVYUt0dNOK3yX2eqOiHfruBziLI
mSUumikdGFuTtoWl9mTSCBS1p/pDATX07e27BqlwdrigVVVlQeKyUxnFVpAuLni2QFo6Uy/ed367
zw7xyfREGqDXtwILj+CIR+UOc7y80MQUYjhyxOs6AHuwG+s4ddDITGIRZnTVDJ4jQAXCEtA+l25P
9EIq7aVQg7n+FWHmVYdOn9oXjmALV+IUyKD+NcP5/Iy5U2mssIUYT/Amz3DLyQ0xwN+jOJHsum30
JCq9rLrhmUXuCh/sUu3GDPvXg1BYLb4Y6W+p4h0d/ri9NtHSOC8kYINp+wqG2mpxJ+1dGgUPr3UD
IKJkg4cWnuKXn2hIZlAYqTn4ZrKvzHpvFAEmen2n/v373E6B8MyoUhl/PwqPsVl+JEqDiVzFAWet
oDey7mz/WuK2qonCTgYKACsx9iCedrro1OVftz/HWrBjhET/s1vcYV2mMjGTGjZIElq+bSTQIVYW
iMpjpA5KTar1Ezq+paDOt/KJABdlPOcgjGAw2MtPROtkUKe4xqsVmkwWytCR/nZ7WStbx2b1gMrH
iDG0K7hlJaBktTIjJwFwbU6kvWiVCiZfEWhy5TGsXphhvnKWH4VzYkiWlGEhfrgFkvdu2ll7um3B
p6QzAkN7bwv471e2jrFOopHMmnJ4hF9apGDXbns9IUGivRqApluZSF1q5b7F2Bwmz6Fww/Jfrr3Y
ZLI9ygYe+GR8k8IfMsh5NDvaWPY+NYyjMvWb259q5TyB6x4wJdBbIs/m7UmJMg2VYXaBPqB82Hbp
PWCiqTeUavIzT3LR3OOqOdbdxYw14Az8yB6piqRW2roPDLyJ1FD/rWIOPIQv5k0z/Ic4jkYSWsiM
m5yx/F1+LQJNZfwKrYN/qO9Q7jFcGf9JjuE1IGJxETR6zxxdUd7+VwXh8u0LerG/Lxe0lVBo5vJc
qY3oOGLoN9Bs6UelVH4K8cumjjdmsyB/oi9gGfHaDvhl8zEN7V2aPtp59mDR31mGdA50+3TqgkEq
vIgwEoAfEyb/KP208FzVqOzWg7KhzbK97Qkrvg32GBXYbhujPArP6YKhPKWfRsQis6x2EP/aF9Ik
yO1Wvr6KOgTm4NG6AfEA90FCW28Zn7ISZOHD0J3y8LfVHzJ1FHz4lfCDZh5oOJAnaACrc+Gn0kDe
b2mxCvo8wIyypxrdw7ARIdJWrfxtVYKdBjzpLLafRR8zy4fCkkwlSHJ92xump03EUQZRC3al/vZ3
/A06lXgKM9adSztNppSN3dZK0CAXGYNmn90z9qd+Sw/Fnf6QfYGNaVc9FQ/Ry/cdgk3DgQUeMCdQ
kl0alqLJ7Bq5UYI6fJdB4mUJgunaBmIKFARC4A0HcpFb2GKrg1LElRKkve3abbbJuydjLgRW1twa
AC0UoZiqFuFDNv5gTdukU1AJfshGDF92Im64Fa+GnwHQjloXKk28BakdDUgsWErQ6pVrZSCoJwSV
vNEbWpGplS1jr014G4iC8fLjtow9fNEXNJRArX8s4UckneL86fZXX2no4OAA+Y2uP6ANNq+8Y/b1
3Elqq4A7Ag2d2tX+UQ6NBwUEv97m7jB7i3sv36vb0Qsd2Wktpz7FnhDHt1K0vPgZJncRKrms48Ph
Z7R+sw8xi3yaIJqa7qNdexx/R76wtL5y82Ld7Dmts1o3jzBdRtIndIQ7apiAngFGM5x+iwbP1vCM
Yx879GMKytN8Z6LQvhWJEq/Vmi6sc3cGBBfCaKRYLmssES/bSM/dj8KjvgUCpnnT73OveqCudVf8
h3YS22kg5NCK0ZAMMKc7C2RlYxq1LcP0hBdHoiX4xqKsZi2IXdhgZ+jMxhA2kplr2NzSV7bTpkIv
Xfn6n+V1r8niJs9oEPr2Xsg5zcIUdxtfmObCmA0AqKzGCACNFzXegsbowXhir7rEy90sdHWmrufK
m8JPC6cV3Hj/j+/67+Zy3zUkS9VFNTaX8eehPeoY1n0J+dr2l/lEUHwGIwf6hdNje0foQVj5Z/Hg
1tr5VD9TRtAqwbq2td/zXelKbgdi8eFLE071r2Xj5/vMa04Qq5QkxcB1Qb9mX/U6yZX8ZWs4yXN0
l27iY/gs6j0LTXLhMLJVEEJNWN6wyQPQcrJ+8970K9/eZj49QcDEvx0c16orQAkxNUZWhLiK9f1E
ytHoSrahdGf/RKs7f4m3AxiIZc/alafoE5oQ37/BLmyyG+7s7JDCBPMwKHbAiti6NQZWMR3nCda1
doedr4uLAXjnjmVTwIayzfbSr+leBrH4brqz3crXfpHCZ3UPehIR4KxAXdSLtXFxgZTRosr1/93P
EM0oKFH9SbeVn++zZ/O1Pilv2QN5LAXfcSUpAJcrbje0Z/CG5FsmmW6leTVMSArUem9Ky1tF7d+3
t3TVBHAuYErAEP4V4EsZtTacCUxYar5RjMhtKir4ais3FlQQ2MMNynXodnHub0vFaAz6oATGrN9l
hYmS8++6HB1VK33NyBwZfD/fXxTggKzoDZMQYbh0xcKqTQKsI66KSf0TAaHqVGAauG2DuRoXs1A3
Qm2CvUWQfnDxOsGodLcsIQmqcHbwgAJfiEv0020ja1/n3Ai3EFsr66UYJBIAzuGRNPW0eHPbwsqJ
ulgGF3pjmlQ0tGBhnICGI89qDxXA5GdWiDRF1vaLkdgDdI5u6xWbN+iCZVAvwJBMkt9LpNeQ6mxf
ehvSk7dXJDLErUhtMNmhFjAEvRsnzH+NceHMmmigac2p/3KGM9kN9YpGMVniUOoliwTglN/m5U8y
P08q3SvaJ/RQXa0R1BPXHAHEWHBmNAHA7c45AtSsejotgHBQW/vSG/2tiGTRe3Tt1gAP0b9GuJ1T
omRAtWwkQQHil1+TB5GZT0typifpU4JKOU7qptxIe2lwb3+xtST63DB/J2fUQP9SwepAY+WWzyiZ
Ux9jj/vRG39DdtrTnm8bFOwmP6qaaQrUFLQZvpgfFAyH6bMI+7TqhBb66njOoYLEM9u1kk4SxvoH
1c0/bZk5Uxe7pWQKNm7NiokyHyRKDMB1+aF6yNNDFzRVUFmsiD+C7LmedW/qBZOp61bQMIEpaHrw
D8cQZ7o1Y4JqYvtjMj8N9JGT4eP2F1m1gfIXchY20su/GMt+1AdInSOaZrJTNtTJMYKVgk/ktplV
FwfOA9cQikeoLXN3kRHbpZHVLQE59Z8Bejyv5Ff1WHjJsbqzl4caLwtlw/Dbomfbyvou6qWc3R5S
jhkmIElQV49Rk210oGp6IlICW7XCZOTZiCAaG1zdt9TbsFhU1H3b7A0p9QaslQ4GjgSbuHJ6GJky
pj2QX14jrUww21VtSFE2b57aqXVHon3frxl9GQZfQXDKuJUv7++RIH43oFwIGu0+LqBsmd2ViohA
by2pYwRm0IQEvyj6C9wNTqaq6wuAx4PkXjqGhwLkk9pv0BYf5g1LI2Mve8jvyt1tD1z9RHi7o8KD
6aArzCId4iEvRl0OCvNXhipcUiOV1L5/YnGU0MZl2ZZO+Kcymmej1Uswki7DwQ4baC+rD0MsauKu
OQJgaChDgIgHUxDcBoL1ul3kZZKDen5Q1U8q5PpZOa5sVg3APlR5mKIvd2ziro1Bq6HKKPJYW/nV
viN32qNVbPpNuZfvq4cQXGmPoiLH9bIujSqX3jdX+aSBWQC7p90V8odlLIIDdO0DzACCHNOORqWZ
c++QYEg9zGRQMIPAtp5yV21/zsb3u9CwwiiL0KNBi5MPBopM405CJSVg+lKe1pq2W9eV7aeWFPvf
dWpmCmKRqEchtvLRuyZdp07aIgdKCiHX9KmDVIMhit2ruwaoL95CMiYq+KBAlJxCxBe+kGn3Zv02
VXdh8uP2OlZA/1gICpOAQCBLvUrq00LNlL6aERL28a5V79LDdGftB9dAH6b+qB/JC8bKsxf7d+Xd
try+uH8Nc/md2s0A3RkwbEE9dCmekukzKkXXw3Wuj9WBQA5inqCnveKlDeMl61AVwGdqn9vhM14a
p9EOuYjabe384BpHYxDgB6hws7WeFQIaQ5mbFv4dWFWxAfeSpy+i9GptJRivYROOCAwomF+akGID
LlcaS6CP77Ub96jukrccTMnf/yp4eaOHCnJvZHFspWcr6atiVjNLnwOw7PqprrryAmudJHiDrX38
czPcajCy2iVlSuaARIXTDJWTLPOubw1B2Fm58DCQxPQXWOgBjIgLbHZG4r4p1OGvmCUbjwUpuZX6
+dZ0MYXg6X+yJy30xp3oa60gBC8Nc3lJ13WDTVMYLu6tGezSy8705/fBp251iDeixuZKvQ3tNDxj
4OQmBnj457+eJ400GfoIhYDZTR47AOyyvxC72hs9Y3C6rah+yiL2ZTHg0iIX0S2Q1ZZpoY14ORV6
4k65hWnLBLhq8FiX7fLc9l2mOyAWB5F2snRTDlH6qk/92+56ffCYLjCw2hhZx7HgOTYgN6mnFq3b
AGOZvYPn3JNRNG+3bVyfPGYDUytg90dtih97pnE5lXmetEE+k53JSM+suH8IFe1+ykwRTFJkjPOb
KS7KogVTSEAbyPTq+y6lTlo+5eTl9qKuDyAWxWAMgPCzvjKXZuh20VKtYXaUuI5dTevt124YMC8d
l6QWtUpXVoV5VYiqIqNBk5mnSrASq5YtDEQF8yQ3vgL5kCctXfKTXGifeq2ngnHmVXMKCMkZaaIM
fdXLIEYm0CNpal8HbRs+9AN5hmqbD9Dbr1qyRZX866oIGn54fuBpgFYNrtJLW7FmFHOY9mMQtz91
oCAx6H9s5F0N5pbCdlQp3H73w2mQn2JTECDTwsgctzZF78DXlZcAz9t0qpwI6bwTlrGde702Z6fv
G2Oyln9RGuZV2lZbI+SN7XQIlgTs+F3yGtvaQ5sYglLP9ffCGcYIBJrNOF9XOYiRTXozy9EQyPH4
kFsGCiGyifEjeK4blqDOub2qtRz7wh6XeoTa0hA7p0PQH+gXuFEPYwDiBMf2wZcTnrLn5lneiUDc
62tktImYjwXjMOcnIcn7fM6sPiBQCFHzym9i1dOU34pkRoL1XQdFbCfoGWyMcWFX+TRY7nOM8qvK
ENhV6SgYUMVQwO0dvI4e0MMFJImAWB7kbvz0OeL4PALGgWtVN0ZABDpT/a10VVd4c9s1kyAnWVsP
EKzQ/YHUF7I5trVnOYneTsOS2c0QGEW1N+V5W0oil1hZEOoHBmDjAOBhPdxtRiuy0D4CtgfErr03
ScriMVotpylrEa5rJTVA0MV4rQXGLsRCPmKkyUiMug1b9MYGr9ujzAiFVnRz1AOajk+a4FOtpEAw
x+aLQFEH9Rv+pRIX8jShONeifz14euxM++okUcfytGMBQWFrY7xVL9QTzdmsVDgv7XKpV2jpVVoV
Bq7mY7XXfPKGnsf0RA6q27moEO6o4Jpe6WRfGuSuznFqlxyKHm2wdLYTTX2gtq910zhFPGx6XGlS
rTnJXLuL1qARk5xQNnek2XSoFR7AFvSQqNTLLOkAxKfoG7Db9DJZuvxpXFYttbVRyKWJT96C7qvZ
VZbk5s1XrFiupko+mD7u8Ox3NLDsWUb1dPuw/j88AGwCLIzj0cpdGdBcaZJuUdqgeFcitxucEQ3+
5GT7cwMqeaALtY2xw+SM5pSCwL7yusTCGdIOJxdni496ekJzCZP0bdAa6Rs4cTYtyY9do+9se2sa
sdd09D43lw2VXjU7dedO9Qa6HHpwyISjDQWRP2bd+7f34/qsX/4mLpwMWjtMIcGB6I0IZUki515b
zr1jRMJqznXkujTF7fxE7a7BaEMbNPZLNP+2q5+3l7L+adkcFtD94C3nZzLsVsK7HiwjAcnc0PxL
AER9bdgNslO91ZjvLp6XyZ16RqAvynyExjmvphGJjIpO2MjGCZ9mn9yDrvnOfEaDelsPoBEDHQKI
02qBU/3NTa9O09mi2Qc+uw/qUZ6HfpxZAF1Kh6ieemru850qO6HqLNQBld/gL35yVx2iYPY6jKRK
Xv/tS5Z92n93nvMiK+vjsSBY/Eh2FvkdxaLSBfONW6vkfMcwmlBqy7ENOki9qdLsGPlzFXabcjgY
ytdtP1o5EngdYyIT7Q7cf1ew8AQzgmYFN8rUP0PyUYDxK05EUCOREW7H1JpIWq7ASIhx5OZl6p7/
Q14CQOTZOrg9K6EgHOUhzpstN+inxFDtq5xCyJDOfin3aS7McPnjAj6eaq5hRq8r0Hra/pSlXpiB
GL3/dssdCwLQE5NkwOtftbvavDcXSjUsaHnUqq8K2PlOer798ddu6gsj3HJoQbW+IjCSNN0/xIw9
e1TcCMC6BnJuef251LaT2xPOFYDZirwB7dlBwdzF7Z+x6h5nS+VSsLzOGitlsbIdkCCD8bUrTkkl
KkSvRGTcN4BWAeKOAhdfRtN6pcmnBFYyPfPLyH5XIIMtWMmae0DzAM9qkFqAbZkDSDa20bQgUWiD
ucggJZ3LP+J8lCE/uxwioRTB2radP+SVy2DYEGQ8GEtAMIzCU6xZv7uhvEOxRDRuuOol54a49CqV
kM9RM0XAcyXimaUTsblb66PLvKrwo9xpttkf7T99L+AfMSIPcC0ymMvl1fJoGIOJ5dmFZX+Ok9nQ
Q5nWE9l+3/swZYFBQ6hkYzyGW12VUGsYY9ghwLbU3afVm175fcpI+Pe5Fe7GTCOtr+0Be2iQVvMW
MMRuQ5qZm9trWbk5gKdGpsdqEiBM4Go7ZYX5n2Yo2iCtSzdcUl+dDWiWds+Y5rDV7zcpsKYza5wD
Jpqaqp0Ea3L41kb/2OSHNYv4PNhX5gMu6B+gmsdKEVcZLM0JbTuDwvca1KoqgFyyX4W6V6Leq4EN
jcJXRVTBXTtX5ya5oGjqITTRDVT9wiJykJK2+eDYosfZqhFG5QKoGCAAfKGqxcBmY5RWExglvdfo
RJ2GcSrOeWkI/Jv93KsdPLPELaeScnVoJbsJElX+SKvlB7z9UTWqxxizgPIkneQunwVxcHV1yD9t
CzD/a9y2WZJwqfWwCSTppbIA4TW+5OH1tq+v2kBVBe0KrI7wzCBNAsIhqBI2gZaTfAM5OOKaBZE3
YAPqBGWIVVPo9KHOjDLEVcuvMcsCYEx8rFpTHiAjfkpCw5sb6z/kYkDRMLUopuPEo93b2kaMMI0G
Ypz5TzMuMXgIFrcFrRrB51kNE2eGOJeg6gjG4waG4ql9ytIcjH56/6GS7qdekMdsWkTYzrUNBLMs
6HHAsAXaXC6WV0qKf7S0JgghZxqpjavWd9koHC5bNWMD7qKjHIu7ngt/I9PzAMKzCbL3aUN3ybsU
eglGvCDIPr3i6T/6kV+2wuGyNbMwCLFoBsBEy5G7qYhU51PZ4ywnZePTQn9Mx/F3ny0iRYW1FAZD
8XjumcCiYJr30lAutbHU9ljfkhol4Pl9nS8bSaIaFczZXl/5TCMF5N4s8wShJu+KCQFAvgYXLMhl
ZZd1z2LdS92hga7C6Kn+vIuI4G13zd3AmeSckuiRkY1IsI8Z2tHFKXdB2blR/f/D2Zftxq0D236R
AM3Dq6Qe7LhbtuN4O3kRMjgSJVHzQOnr76LPuWd3U0IT3gH8FMBlUsVisWrVWmBl3H9e0x4IPBww
C3TfABmKVz61F0MnoHKNapBDKSjCLaOEaG7lElgM+FSBhkPZF9x2gieW2dTHjVs4UZfYfuspwbSA
Zmf+9skQyK0AQQZUCj7WSrUPBnKzVaBCwYrkNFD2GnfklZaD5AbZXMyFGcHtUnVxi0lhbqRT4tN2
8ccSqufSq37TA6Aug8TZQMEIldJr905G065bTgyd3rV384//YRkddw0EcmUesLWkj7ooGusYEltx
NJtaSzKTOBFFnXsH4ozsydMgw5ostivJydY9B3wlDFwDYsEbw4AuXi+rtdBt60vDjiDIimJNn+kF
RI9LgI2g7Owlf1iW038ctST3MRiLWZjXFvkeNwNqN14H4oNw1HJKT+rgGl8MZYk7XAuKWn3+I+N5
hHybzxyh0SR8ZFAWkimZJytiZPpmZ8aTZaJ8VMiQ0asQxuP8hRnhlDcgs9TrfLEip/RCxyh+Is58
OvvgNsCFxLFAXH1DyOiXwUJzQsmtaFTcB2uxCr+o+ke71GXo643FXH1ZYc8cBl1yOjp2RNopuXOn
qt+N6aw+3T7l62obHAjPE3DboImOqU/hXNhO7RWtMtuRoQczyL75VE3+3n5fMAqC+t54SAIOHP50
HvxhFphBjLmiRSJSnpYZ61vajHZEDdDimk9VX+xKVVYbWrMDcTOgkQMnGPgJMOJ4fTzMfHaqfm5t
KH8BwZnO6bvavb+javwQN+qBZK3ldzR9J5Mr033gvnaVGUPxAU0yC+gnsOWu5uxNA6oPCVhRI2Y3
e/VDaN07AmzzJa4gBq4PQMDQl9vfcsNjQPaGPAiE2zxJ4XHpooDpZFmaOCVzIrV4bJ2X2CgkqarM
gBBskHyh2b7MINdPjX07AnsxyQQD1m0svm/QgYFYGygPV6/MyWRxbcedEzU792CE2V7FEEAIuex9
fTLP8/PtLdv8ShfWhOxqbpOkMDtYI8QLbE3xgfjaGf3iE+tnDHi2lfy5bXANqcH6gOQC4gqnGzsm
VHHi1gaH5AS1m+HevJ8OCL3kPAZsZwXpDgQT2Sk9oFR22ygPFaIvXtoUzriVNmRy2tqJcg1ECCqJ
w7yAFshSvS6LegCKWhJUNi5AzNujFoaEFQXGj/bNhSP2emWbmdbY0Wzcp3NxbLMhQMYneWhwbxNX
BSVJ0Bzi5Y6mPffWCyt05DxZLYj57fQtmTELiE5U0vnUbCVuLzMknKsmdqYqVXI76tLli2JNX7Wx
xQstPpJEBsPYOmEeQGVgYeeHQDzChqGoOap8dpRhnDJrnvXh721X2MqDEJX+tSCc4TGrmEsWqAxk
d/SZfOEzsZzoiP4xpXnQuk0HX7+0JVxhadrNQGDA1hQs+wI9lTdahkj3f8R/kgcWpM9GQCYoQKPG
JxsT2PxmXD2IEwniOSNc06YyJYnDYqQC+RxM8+KnLfPTrA9UNZecro1v5uJFiMCLggRil5B1VJlZ
sg5EwVFL1MhW0j3ocD6f8YNFA5kTeBExJCWupsnV3rVGaD7VqB/29gRdGHXff76KjdwGw/Aoh0Hy
ed1WNYyMLp2iWlGu2qeSml+nXsaitxEaEPkAVNFxMzrggbg+tO4yqk0BbszIy+LmwOkNIkjTxoCs
ZOqdxNV58BYCxJVkg+ADedv30zIjHbT8MUQ78aDs1AjQH18/lifpbLLMmrCygplj7I6wlt3VL/V+
PPJj5dwnaFaW0qrAB0b71tqEmLRARbj2NFjrdvYOeBz2WN4tL8OhCDmPQBMkOzuc9sBa74173Yeq
+z49jjtrhx/8QUko69puHQKkV+bHUwT9D+GoZxZU3BynsyKqqnu9mQNlnCXwu63UAN8ThO4AQ3+I
0gm+Y4JlBwK4fM0YrWeQ0lJ2w35KwcKtH5VJ2oneSA6QvaEGCF5XXGfiO9tozH4sGxyHCtWSpwVh
M/WnwjW/4S6KI4DYssKnSa7VvtYUdrq77b7b1oHq4jy+mAYQUhNrIkaeaNhR28hx6GevQh/QDTPF
fq8VgGzmuvbVypUMvGx+R8ihoXCBuZrVq9+ihj0A8GJFpWv8yPvum5d1X28vbCsEYJYG+4lSE9SF
hIMymlNsZTZMpHHaB3SctdDQBivQ+lwGYN40hVc/vh8yEVi79hgb86t5buOxlteJP/fznyIr74d+
kpSXNs04KAziH/g0Phz3IhMpFKpNs57i6OfusdebMIF8F6QgJWY27jTEzH/NCPEMqIEWcyfEiiYT
9JhoTVh1G9r1mxU/f/4L8SoxqrioSK9QvE4ZtyTvEwRO8PrHo+vr4MdWR92/bWZrPah64yVtmfyV
Jnj4wvLSSllsRm4JcXVwWPr4Wj8zsBr7jman4W1rW559aU3YvZJpysQHiSK16UPd9kLozhxvm9iM
UGiPgewM1U2M3QmpgD41lpdNsMEJfLWwg0oAOZi+d6hC5bssxVl1r3gl4sKYUPdWOwq1wg7GNPee
MfYwUPVOiZNdmjBfVdDQ0pr3xfkvKlWgH0APEG8zUI8KH21sCq+vqG5Cetk8UeY9G62LsxXLqvof
qa54w/FREbxjQU62YrlurWx0lr41o35PX0H3h7kDSB+xcU/enbMTsMD8Xf2u7vj9mr3nKlBufnNs
flFoDNJft7/r1vm2IV2ictE1xBLhzebVbmEYzLUjl5lhWyZf8e54dhPv720zWx4K6WtU8tDMBU+W
4KFzBYfqjMyJlMU6phV5zIZKAvzYOnLI8SDFhakVlPmFa3oaFpWWOGBIi/d9ZflaCVk+oJ3MnkmO
29aeYQnQ+kW7EwNMfLEXMbHOZnOaEiQoYMejmDWgIFhqu0NMOhnIdmvbcAFDmcFEQW7lkQ5hmF5R
kFIOLtRPulRr/AKcsbvbH2erawE9XPTpgMCAFVEvdGB4lll2j8w1Uc37xoQCStENNKS5lj5PaueG
0BOwwnRe6v3SWcj56BSHY7zEB7tSIY6yaMNniWLQ7EJuANYMTo+7QjF0YHFpl6VAnAYursgg9Lm4
h9vL3thcDO7CG9F6QplQfGQ71uQ4iJvIN1z9vfe098mkn271Yxk4WxYw2EgL1tJqxcTikZhmVDvJ
u93oL0aFLlCpfP8PS3GAXIBiMk8h+dm48MjOGtypXQozArXO8wTOgtKVPQI2nB5KXNAyg1Ab2pEi
gB3dHgblqMyMUPr71hvZoz6rBXiRqeTDr0P/B78lAjBSNQubd72UAq3CZISob5To1R/amk5Q5hYm
uyGUaCn6d8tJj7kHQJ+hvN3ew3X8AMMNvhbkdjQueMA34GIPXU1BdLEbYK/Jg9p8YXH2MBFM9Bmy
6jcPRNfRH78dCBCkv7wYIjZ1e0/BVaZQPSqbJ9tGkLfOs/qYlf9gokOShmyagvAk0jdk+auKHHis
m6WyiREZcQ7Y3eTrxa8UfNPDr5KUkgxhfZywrAtbQiUu1r1l6gzYMvvlD2vtPUuXl9ufaMsELivg
Cbh67EoxrWhisGYTw4i8+a9KfgHAEN42sBEJMROPaANGDqh1Qx702gk6j+J4cQtt2D9Ye+vYnPTv
JPAOekii/pusZLC1IORTEDqHH6C6LWYcscPg4qoRLWN90Bhobto8qySLWp9cYIDQ50RHDuuCYtj1
muq0o83SNWbkZNWd683nvs4OcSoDXm6sBZNqwMNimhyzLmLKS5LFSDx9NqJGKUJW/vG619sfZ9sA
AD4f5cNV22GwSpdAZ9eIaIVZYVCJvrtOLHHijb3CIv61IXz/pirAdVUNRoQ5odBufmgEtNJWIbHi
riMArIBOArRAXJ1KCDUM0sHjOHdGlGG6RJ9cXwVUCuqUQZ8ScDXW8AIZkcVGdLsyKdwQoCVD09DA
5rn6CIU6UkBNdHHfSIJpydaSAS42txEnFRNIeA6vQPZVnPR94iCWDtopBqg4JafElvEvb/kDaiZg
yeCaSqu7tVSpbRJz1qOiSPWHFBIjv1ttGve3vW6jqswjjolZIKhErikFrDZVC28a9WjUwhpTwlxz
3OVDwly6UFZr2tg4wDaxJuQjmFgUYeV2V/c5pgfxBDH/EBV6SrYVGDLm7423HHIri/NKfJAkiI1R
ljUx9Evw/vC+tnfGkR1pMOzVPQSETokU9r+xJDTs0MQH7AVhQSQAwbhxU4yuu0SMLemXYlhIqBWG
9jCBLv7zkQ75D7I5jM4AUv3xKS+u8KHWOm2uZha16TIqYenk2gEVWcX1B7vLP98uRysPxiCcgrm+
VXt5UGc3H9SaRQ1LdpA43i9DG5ROJXHAjTscyAJMQPK2PIaq+f9fLApcRAOQ07kegYQt0OZXiAL7
TR2p2ffelDyhNj7VlSkety5MxYRpswV2i6gwHkl/MIpjOr3cPk6bq+FMzHzsnvcKr01A5rrLa9yE
kVJNBjTm28Qog6XW6j/M7iHAlCazNmDgLInJZ0tMEJ5WUf7nI5EghxWdnj8dZzwCtChPwT/r3APg
7xddsvOaTpLCrrZRsCTc6klKRoR3WErhhI2hHmnS7WglwZqtIjr8G/AClG/RFccQgXBVURWj2TXn
1M/L6TBU7lfIRO4qs54gE11L9m5jRVe2hBVhKsDti5xg78biMc61b53FHmLS7m47xyqiC0sSqgSM
t8+HKlYjSEI2J4O4w5EBqfrZjbPhfoCVow/EsSGiIzRp2tI+YVqkZfqdWmMMbE6AK/rp6DKXW60H
lhDLQdiNfi3cXci8Uju1atcZYGlw7+Za35mFKYkOqy/DTeDzQxgAVRygX6/PE9WyaaLALkQLJHhP
Ht5/xF+ypvmS6Mr46/bn2UhbMAKCtUAzDfndh07eRXhIRyObsqLToqwwUKgddN+pABJKSHKyjeLV
cdK3ojVlsyGbK0S6j1cZ8GB44F6vcK4gHN9OrRbVXl0jJ5sg/eoafWDFqcTL14qo2EzeEcHzjyt9
iAVAbwBumBnwP7AhNCDJ0xON+spYgG6uzWum7IeyqkhAXKtZ9mMDPsLAJU2ZPpZu5ZT3s9Po807P
B6v6k2JcoT/kijl8xWRzbuwdl7Ll3u6G7AEPUKp+cccSSOU+06blSOKk8ia/Tfpy2M1NadnB7U+3
elU7iH3IKyDCDOzCCkvnpEQjC6Q4orw1dtno7Y3EOAI2em+p/aGq02OhvbWyot86Ql0bFW4u1Y29
BLM1GuqpP0tv8c3M9fPhaLl/by9udcz44nhVAvO6ABOLNUwbEbzG8JUWoSpo3jkxLe6aMpER8Kzx
iAA9oTyMfhWuYXSRhCDY2FNptnSeIrT7wdYYH+p98qSC5/Cf+LhA0n35VjK/CGSFlzWsRrArHPEs
dbxlVpYpyip/eRsf2j8m6OvJIT2bw4HPhsshbGt4g2CTb/nFUa9Vta8aok54B1evMxb7F/zx/2DQ
IvuVvrp+eXZex2/9N7Bcvdz+lmvQnmCZh4MLy3nM5nlIjCma7qvzGFnHxWdHg/rasCdgIOKqxGV6
755H2XNi5a388KOoy/kMkGuJwbpuUYjsUwRrJ/vmoVRSGj9i+iOfZbyFm3YQqZHKQc0Tier1Ag2z
aRzQdmlRWYJMI43BCxw/TJwBy4wlN91W6AQRD6r6WJOxovibrLoZNAcB220Sf2D3jf0MKWFf8sV4
oiHUs7xLK3zBF1/MxdQF62NY4VgECLy/c9iNcwDP9g8Z/Hi1dzjpFnRQ+MOZU7oIbqkz1KG9ukHO
Y9XxDhMlcH81/z5PmCVWaN/sbi9tK2ry0i2fJ3V4vnC9sjkphjbOSjXKxgFD0qVzmjvA9ebROza0
fSJu8hNwk+q+L5Ln25a3FvrRb0WDHHSnjpA5ZGROc2JYcxTT6rdpzqdMLY4xSgkB0WUj8Vvh88KW
GD5zABO8ePBm3A3ul9ko33EXf9YR8d1QnsbEEd7roOwUl1MXw+BN2hypS6Smf5bu1ZaN8K3xsLCB
piFK1HjacvmH64+l1uOcp5kKG/XjwKdI7T+t+tuYOj/2CgyIOYeufSoUWalj60tdmhXiVWEA9diC
iy1aYpr9mm0CCP6UKzvm0RL5XlM93faMjdCMdWJkBtBfkBisRCVns6qqZprniGualI8MLQWfi2yQ
AzSstXB6qztomeRR8Z7IKolbnnJpWtjivO6aMWbY4mohQZx9sypJhrllADI66BTiuK3xZp0NUaXO
oTN6eHnxrEG3/c0CUeA/ki1cfzOu+auid+cBVLyaEa/NPqVzzKZIfTK6XfE4HNJwdHwWJI/q43Jf
PLNDtksi60Vil2cIV5ESS4KKFhobPKZgjubaRTOqIoEwmyka98a+j7KwU44cis4vtZQFQy2JX6vH
tmCP78NFZDaakpmImVinS8AppylRmpR7Q3EzaAxWXmjpgyMxyZdwvUQ8qjC+iHoPXvngL7s2WVi0
BE9ZiuOgM99jr06aBqrx8/ZGbhj5n2Y1UDyokoklpQaiZGPLbBaZ9BWzVYpV+ZkucZL13iFO8Yb4
/9oQnh2l1rSLVsQsypYzKZNdO7xbM2biWBwQGRXv2h9hC91dVEV4o1DsRJqlZZYkwXoWw7tXjSIk
vf1CFvJNVdvDf9g6aPziIwE8umKGSkmet0tZzpHXVcZDV7TLl8Vp56+pk8hMbdyevMgDyjV08Xjb
8NoVxsXMlHhMcK/og/XsNm76MHuFcpjUhtylhJU7y4nfJ0svD0pp96+3F7oRSgAURMkWbS+w6Yiy
GFpdmfOsmAwYsyxQoe7Q28XdbRObbnhhQgiHtQpOUVWxGKCr1jFJjH3tqEHsfb4qAu+4MCPso84K
WmJwkUXQt/xnnru9UkySitXG2+bahhApcretOiXDbnF0jxlU90keVocPvaYQsEoVEKm9DOSz/YXQ
90I0hEyVKWyfmddTPHs6i/qFvVlZf89SKsk7tpICZBvgyUMDFIyDYm6jTnGHVNxlEVP1XWynEL9K
T1lRvzUm+x2XXhs4zHwbIClse9l/2lQOGMWFpuloH1wfgD43XMWL4R/dTv0LnDaItHo/frEglqT7
4AhGi/SdRLIWwrq6j3I74Dz/Z1bY1yTpba8v4C9T4B76u+E9hd7vBJAse5dX97fCJDAjgAVgiWs6
UaXSlnagMFYvBg0bkim+17n5keolxnSS2L73qrr9+vmDB1p0fpdC7gvduuuNnWMl7tpKZVFcewF6
Z0cE6lApZUwaW2EZquQG3Ifvplh5avM2150FVwBxmPNe67ba3ZseJXRvjEpW7FRmFTI209V+4qnB
K7p4bKKmh3fb9dI8iqjZlJjOH0zi+bNd/1UK59Sw6WXKhh8AYUvC5Kqm92EP5Ibop6JHbAtPnEVZ
ZmOYMRptFEnmzyUIFTS7u9OWwsCE73ynVy4cddE/i/r/MAveSg75hECO8AVNtL0XFL7as57gqa05
9HnscxCiVHYmeZ6ugjS3xPG+vGSzFo1o9WExamXEAtspu8/MPt7FnlceHUi+SO6Dzb0ErBS4Xz7k
JZYPmQ2hWWa2oAdoi4AuQzC7X6xBD0qm+OWMo2/8uH0ONp3lwqAQYFwy9RYkhtqzN9PXFsDWU0/p
w5w7hW9XxRgqtYz5aHUk+G466IZC1xfE2mKRpMzV3EFRoT13gL81bvdbUZ2jh5k2f+xdyWNg88sh
boNGmA8Ai4WS2svBCKTV7TlJAOdziJepwTgoCtDwAIJ0wX/YS9yyCCng6LRE8Zyi0hhYHUpQb2Sz
7hNmP8RZAiTk8riY1lMdyyBbW9+Oq/WBVYknKSL5gZ7NQJ+0SYtCFrTzIEI5z75J5l0/Rp0UcrTl
mZfGBEexDTaqtUfac86SUNWJ6Tvq+KuPx7+sbd+ygb0mjWzccXuBYHxD5xIT/WKQVrXEy/Peac59
FWs71+tC0O8yf06ho90bw0tsKRLSyFVCAefklSj0xTCwtOot6r1dOtNkgcS4cb5RIznM5fx5plhu
A01fuAgwAeKdrlFFT7IFNtq6Jj5ZIAKSZpI+xPY6/rUhXOBg86IjHc3mnI+ZtsfIdr3XqNNJcqNN
K5irR10LvF5oDFzfNOlYVFnuwEod52GeAXQsw4xvHWC8sP/PghDku5kmyTDp/Huk7olxNlGjtpv7
HkFfEno34hK4HJBj8YFr8LZyZ7x46VpmXboJ9Zpz7NbGzhiUx1RR7qeiskIr7i3JnbKxdVxeS0Mz
GXHeEVkQNNLNNtAz+EB61v6y59Z6BKfdp9MPdCkxtg7lJjyfUA7h1YSLNaVkLmIwrzZnJ0tBJlKl
5peRK3u5etLvW6fQZFflxonlA3LYPmCBkX8IT960yZLMXtLmbNEabPherr+4JCfM7ykxw6KZGfGn
pU8k2dw6SUf0g+AwQLjg4uCytdcLNfqhc5WC0LOdL0FCtH1Zz7vanU5d1x0HpQDzzXKqNW+HO3V/
O+qv/cYFjBvZHfIQJOgizbrOPIWW7tKcjdorz0xx3pXCrI6qFx8HWumf9lJYAwCB5yLIEgwhDHd6
Oy85mZoz0AHOgRD0iwaP2Oex7sxdQom2u726tZ/CHlCf/Lbm7EhCMSYvqTqnbtOc2dz5VvrkyAAj
WwZ4QxgRF603oHyuv1wGcidtjL36PCdA5YFbnci6MusYgjlb4L95lMKkhMhJAQ4H24wzqz4bah5o
y7Pdan45qcHtjVr32BDTL80IwbCP9Y5zSNQgSG3v3CoAyGsH0dcfWpAEieZ7ofcgUxCSrUzwesXI
0Etvnfo8LW64KENQmofUlolObFtBd5SLyANSLbwnrKRGBbxFELGb4aXos9yvx/gha8nv2zu4dZA+
WIGgc4jatBg7JhKPuJNpc85IelTSdEfmPNCTMuwzWcNpc0mcgOh/TQlLWmaN1iWpmrPW2t91Q3mq
qXaos/7TTxS4xL9mDOFlhI5524G6g9+P2ZvmFX/BNnfK9eQ/RKBLM8IZLSgj+ZzUzdlk5ZE6Hrjs
CGi2DSP/2Uy1LnF0yd6JT5Qy01k69iXulCX+0pbKb9Jop3HQNckNuRHTsXsooEK8DMPdoEu4jgx0
UMu0rnPoV8zGP9BLSkJM/PxOzXpfsv5xyKw7u4sjTGM+9ItMzGIrKl3aFpKBxTKbuM9hG4whX+hi
f7FrKkk111fl9fKEq5IUbTI7BUzk8aNlJb5aP1vQWe8/iBaN8PbZ2vxoqHRg5ghzpat5I8NIFkg6
4KMZwLgena5qdhjNLe7HzkslNavtddm4jXEjI/kQzhbtqiR3swwpm0OD2vuBwmRgdxOAcoNvxkzi
jdsf6v+siUeso4WtTQYSDkf51bRPLnu9vXHrZw++EhIngEE5B6F436at0bEhwxFm2c/O+KrUIOxj
D7PmgTL9d5V9v21tczUYKELUQAlnNTugzl1GqwF7ZxJyJLO6s2jxdtvEpieA8gHJJ9IkXbxvK6hs
No234DZUBuswz5kbojw03Gl17+1um9r0hAtTfLUX2ScdE12lxVSfYy1J9+hyNmHeZ7Hid7EL3ssi
Y+q+YJl1uG12Xb1E6QREhCC+B57HQ/C4tjsAUF5gTrv+UFdrgq7xNRCSgz3P3s9HzQxloqJrwIlg
UIhUiYrSs5b1NeQD1SBf/HxHnmjQFmFLd0tQ+9CfCrzHBFrzMlr9NbRcMM2/wcUe57o6No3S1udu
p+3tINtD8EE7jDs9rA+tTLl3wz0xKY5Lk08s2ni9XBsDJ/bkJGVdn3UV6nHGnZVLCY95dLhq/mE9
eISheIIPiOlW4co06yKmFniuwb1dTLbuo/vYGn5RU1W5J2miQYSkiHWjO7KiN8wdzRBk1KlTgwHk
BwHLzWTf2mwAWKWl2vxXGwgvPmoDUohymlzOgwOBdRQw+pbuiwRvkyeJ9/G/UFwBsJofspugIBTL
oSqlcZuaSX32phgQgkyBzbac/KphJxAqAcU3gey4St4hOfkH1VjZmMbGqUMejdcIH0hcc7u0/VTT
2I6rs1O0vzoPwxmjXZtHyCT9MsruAUWjOZQseSOmoKcPZBteCQiU4tMZk6v6CKqb6qx9nYP4AKcv
UkiIZ76yQ8nmkNd+AbZ2M8ym06fhPPAXNAjBhQW/BCrRuHZJKABOA4YvqnPVvCakCJANh9WQBrjs
JKvcWiSAZeiL4A2BbES415qkTjFyPVRnu9YO2ugFivojzWQP6E0r0JhCLwTwJBSihPU0+VyVZlmd
y4zcWXWPSc8sNDLv7vYn23ISTKi7KL+iZL96E5mFOvSjSSvUVWZ/sr+OoGt1+s5fah0KUObxtrWN
RQE1r3JqGyBHV2JulTqpizVq5RncnCjguPp9MXkofRnk+b8YMnXoJIFXDiPp17tnz26jF14MQ8CT
hbNTFqHVdUZQun0uuWW21oTUBU0rC2zLq+y0cOesHYCFOOsgPfYXbfxpjsO9zhZJJW/rNvM4aBkZ
MBiBMP5+vaZkRoLsATQMCnhtnwZlyH5BtAYa6eWu/SaT+diI8FfGhIKRPnJTMdyPxVGt/9TKX7c/
0NYr+cqAcF6npcwbwGvheMDe+Z7fP+a7NLRDTqaIhzKmXwJpN5P/TiEiw+YH0RUSYAB9r3ewTkis
4wapPq5n+F13SPfQ44G2Lwz+SEIZr8rmJ0NQAgwcRBA8c7w2qA0VAW+LUkIYsn6ozgD53tO3GORK
PWjsFlnIkJoTPtoEyjJzHN3ynPxkoeIXYRVgyvmg7RhmsWTUlBuKT6heI9waNlSzUQ8QzliCoRuH
WjW3VsMRkV+hMOAnP/ov9a66a2LffMue1Yfl1J6s76nk1PFM6vpTYsIawHoPetOgzxODsGvO9jC4
Cz1PQxlyWruhfnOhdz8232476vp4XxlyhFVO1VLPqamioOgSZ9dSK99nU2HtMJJJ97dNba0JjyVc
YKAz4jwa194ya242tllMz0O5uL7Vza3vFtVbzIbTUEyy7sPWwgwwsgHQgm77KodjpKWDV1n03HS/
KPtObBbWqazktr5eUEoHMshCzdDmpcrrJekNSVPXxpKgL6jiEbi8WPHwsijuY1Ebv+1e8pTeWhPm
hbmSBGd+FvtE1WJUdABp0rnv7vPkxY1BLlZJbsx1ZOT4EoCgAZ3Em0KEmmRNNpC41+kZjSMocLQV
CIFV2Vz/litgt4BIQ1DHbL+wb8xyY8MuDXrOUusAVml4gjk+NrRLfYI37m2/29w1zKQimeE0GeJH
IoS1OfAD9OyS+a7pskNvTW9DO0gS4s01XZgRIv4IzYOGtBrMTA7d4V12BAkELv/O/sdYZCxoW46H
ajw6AUhFOQji2vFidVAwrNnRc5Xoz5COLZ/b1nrQMjAoZWYFhd4ykwVEfnsIIclAOALvCUbBuDTj
tcmxigdd6cFTargFpO2Up6p+ncZfS31f6i9aRX8orky1Z8MklgYNSButFoxuCVsK9pg6aeaZnM1D
coR6+CG/03ZAJkiC7cZlDcw/pqZAyoAcBzn29dLSFMqjuVuSj8elmvvaAtImJSDBSEOD39Wmr2Wh
vbvtlx8NUGFHr8wKO9rrVoKpqYog45l25fcB1JQYmGYBoPpg7thnJ0vKhLxOEa5XKqQIVjosUFuF
SQ5eG5683h+Ppk9eVDSacWcXgS1rzW2cvstFilF/tGjTDHpNzs4EaltyX8woTEifE1uegqkNMMAi
NmIkTVhXbaFnrxiUnEFb15y8JWnznVXZ6i+1M6rGd9y+hP6i3pZ/KEYlNN8sO0M2OLZGBgIoikog
RsfQ60QfRnAjjWYqmVmenOf7FmQFf7MxqPfNycmCMUClot/h4aH79eG/+O+VYcGRKrX1yiXJkrP9
FB+a+yrgYyVdqDzNYYuvGge15I245bpXFoX9Znaajwbkoz9ODD2SHbSAXsxofNV9eNGh/C05Khvx
7tKeJ+QOqFB3GA3ECrvZZ6G+Q1J0bwY8A+yP2hzwDBcPuh7dJ/VZYppvnnBKr0wLoRZ5vDUxk5ve
qQGfHqC78qE7p0FzoAftwBAMgSE6wrnD6iixvXGnfHAbA9bDx5LEw4OGXp6NS5qc3R9j6N7bP8E9
SZnPvrTH9Gf+Mr7Gup/tJi2YqH/b9MaBurIsrJqlRTZ5TpKcq7xXnHDuWdq9TG1Vju99NXTkOFSt
Nfq5x9L4G0idoP2pW50uk2DfjB5AGSH+Q1t0hbwojd7xpkpJz32zWH6cm7M/T8tTUg2Pt9e7ZQhT
Ig6e72C1AzLm+groKg01+zouzlbf/nGN9rSAEC1gekz2tw1tfFJk9cjiOA4UrRdhY510JoxoMES7
zM+tr15X+I2eByCSk3zCjSVxFB/qY2DfhriakGSpRmsqrpXQM7Pj5BRbRblr4qMGMOGv20vaNAQX
RSPE4uQLQvhxtSntjRRLYqWaH0GI+tNxuyfTIDS4beijynXjLIpAHL3te9qoBBE2KO70wAhBn/Ml
D0w/v2+eOx9RYecFkLD41TTQIAYZUQqJbxTl8NiG4P3B/pLuvDLof7dPivQ1LAlRovgf+FRSyF0h
JOY0zwJvamzXd7XMfhrynh0hsaSl/ljT7J/beyINxdzhLirjRd/biuVgT8zD9GodqyAPjCcXtXge
ipO9LA3ctAdaUFQY8CwGnQz3hgt7Y7+MZo9B9nN8clufP8P5J2BBYftGgFmg8PNTvbhXLy0KK5zt
knqTgygIYpR9Cs3NkOz0LNQfeXWoeUwGfz5Kqw0bTn1lVLjMe1stQekNo2l6yIEFaJpIr//Lt7tc
mXByzELrLb3CXrrflr362h04EXt97At/uAOyUsqZ8zEeIx6gS4PCvZ1UpYW5eaxKTYMl9FCw0c46
6BKDJui/lKDwopBfSvRwfC2hwBRDResrn7hSQutO4rY8+qz/EoQlkOughiSS8qZ9qukD4Okn+0nb
Ww9NoAS/WWD9RVAMZdxh29/yX1vCt5zVdJ4n21NOPfAJjE7vLO5/d6P19faaNkL7B3EAuqcoB6yG
61lWEEZdXTlVhfPNnshXo41DPNJNf156SQa2uSRkmv/flnCN2Fps9GgcKaeaJKjxJcUPrcn+1G73
5/aaNu2gXsNxonyOkj8oLk77jKyLGgx5QOydDeCY+/tce75tYuv5BbjNvzaEu3foM1WDRmaCMuIY
jg/6rjuMX5rQOsR+cdQhOyOr/m7HsAuLfNUXq7JYB206FRbVp2mnheh1h+0/hY8e5rm4LwNZmWij
cYoIdmFPiGAM2NG5wWvvPB/Qh0ghX/2YBnkSkBOQWhY6tsVzed89qkdpTZgnxqtjxqko0SPjzEvC
3o5sMXMnh5+kLh5eS4k2opu61B/0+alXAdEpqvoReO5TOtuH1nP+w/MPK+c4YAi5oJsqBJyRtV7r
xqZymsx570y4JqzSZ59mj+E3BFR20HVBK9wQ794xLh2NtDh5Wv/Us9/9IoO8b3/BCwvCF1QqkN6n
jaGc3G/2QQ+Wu+EpC8m3ko/C0pf/R9qX9saKa+3+IiQwmOErUHMqlWRn/oLSyd6YyRiDseHX34d+
pfvuVKKU+l4dqY+6tbtdeFheXusZYCYQe/9Y6WjFP5+Nb4/fX8OeRa4ghEzvAEeaYwWZTVgGMf4I
h+H/z0HObqGs0xmxcnwbHfYw6DbiOvcefv6O5Xeeb0MIRaC8gj2IIHm2DYqoCpy2xhCjofPB4yAa
Qn9u3AnI/uydBsLNGbi2F16N300eoOHQr0KbetH9+XzKc9/CkRgm7Ao6DUneOw9N5PyTtfN/hr+B
lICPwjYHn/5LMQ6HL1dhP1rQ79u28rXUb97w++f5++5qAa2KgBANMuqXzqI/BGZyuwHzBxgY0Nt4
dEL5Fd3fHOx5ba9+Hm0JCuerhalBmxs2IxBKOpu4UjYgALWthUcQ6lGEo7t/qQL8/RAUck8huAFf
OCQK1GeVKYkruRpjabeJlBe23HerDx+T/zvC2ZZrLapo2PfWsdBIF3V+M7T1g63w1Pp5sr4fB7wp
tDVsiG2cRQbOhoaMgmOySLl1a/okUBKt2Fj9P5xSlF8xYdhr/heEcqHdco7gMHMc87dykHE9VNDb
vLCVz5cFkq2AKOPlvzDNIMZ1tvJZNzjTCI7iNWdjEnQsFsXHz9N1vpP/HQFL7kEQ3AUx5CxxQe2x
y8fcMegvvDvNPdcwZOsOLr+AzjtflWWYpdmEeuAiBPgFVInMes5kb1AwKlaBX8fVrHeNdymLXdKf
v0/K/wyDXA8IFOgp+mdfwySfYcXRmuuijr29n7Sv+V7fQD5mjMutvc2S4eXn6fv+u/53QPI5pjka
ys7U7cy1D6flAABv8hLOF+KmsxyNs68C/xe6rfgrquLnSGifD0CyMzpeGydu/9h7yGb4KLbVp9CK
wyv9LrokkDGsZDbFeikuOhem9ZuPBL0MGxEeacAuf7nOBxPUY8VHIGLnuIfzRDeIOLgEZ/s6CoCi
4MwtJRLwHc9x2IFsSZf7crjONfiUpYiiOJJ4TPIpe/uvi7b0nSAgumxIdBjOLtiG1+CI2h6Khu4g
VTKMdURWFnGGMfZzZKLpz8N9PWIYDMuHsg/+D+rMn/dINYGdzjxGj7rvTtPIi5QXZR53mdcnkG4V
FwLg190CGDt6UYucMfRvzs8Ax2cXHNcIaEunIBuRCVnFnhuodQgRT3Alasd5MzM3+H8YF4RHNOkh
EEJxU33+zKUOXxWsd47F8I+xdFIU2dEnfsrqX3mB0iTLIQXUbX+e2+8+dsk1odawAM/Ot2bvgbtN
6xEfS/5UdrFuphAVyT6hSqSVNcWidiHY8PjzoOfZExpTFGhZ6oJ4AWHq8y+tfFlpb3ABNc6f8/61
fe9LHmvkgcXTzwN9PRKLHPVi+gXED/ray9f/9S7y+CAnnygB8mNBraSCmEKTyppkLO2BsL/E4P5u
OMQXyNjgWkPD5Cx60t7o3KBLj6Lrfoalui1FXLaXcugvuBGoOS9VXRcHfZFWOt+gcJdhuoVa07V3
O6+DdbcJVtHRgQwdjJ8v40aWH/05eH4e7SxCizDLc66X0Tb+fnEAk7DbWh4IGGvz83J93YyAakM4
OvBs1F2hlvN5uVoQqI0oFPA3wnWq/eS5htxAcZyJE9ybfH9vbHsyMYEMUriiHXHlrlBR5q5//hnO
1/0JgjNZeFpQl0at/iy+ZUNoxtafgqPXuevQUrveirYTL1ac0xRGwh+kde5EXa/DuX0lTrcbXD/t
sH97r3qfCv8GJ2qr2H+FruHmIrhCCDi1uEW+lNplh6hgB7l/RHyKBW0TL9DJOF6qSn/NmRZbKUQW
LAaBvMNZHJqKxmG23fpHr80QCzw8ZS49478eFFDSbMAx8LQFmv08mzFVmGtfOfTo9ezZYe42Mg2W
uL+Q/X2zjsgr8bxATP0mkouwjHraBvQ4+oyolW9PTbmZijxgh2qEMu927CYFrpdN5SUbzy9FIJi5
2YgAIHhD6g9J+1ksqJnLJz8n9Fg9Zs2Kzeul1RYKyEcm5NlJHH+9nCD/AjbkSyUIwy6QBigjgfzw
1RDcmgbl5GTyjuUVTHpTVsYK3JQ5bWqY5WXx8KrIKrpUD/pybpdB4S8AKBTgXV86Mw0xeTXavXeM
rOmWOiwtInLVqaMlwvVE6xdTbDN9qTr5ZXGXQZfW9PKgg4bSkjX8FdvDwWllOGBQk9MHVqqtrOEY
1WrAllnaMXLhovwys0ssAPwqBFp60e86DwrWlDeQAeXmZOdW0KSBq4fuaSjZ4APm7hiaFq5f5buC
RgzgA6gXiFUNqIt16HH3kG2V9zVZ2X7ROu/Q+Yft0s9B6zxJws8DVxiyISgPLFp7Z6eW92BWN2U2
nhCbNrj44oYOh4EcK6Uv5Cnn8WEZCcEHiviw/Fjw258n3ppHWXllpE6k6GAVSOiQjnXhXJjv8xCx
jALeE7YVpM8Rhc6Wd2pgNs+4p04QKKRBEvBWqHWOdFMkleJW8x9zzH+HQ3FggW7j/Jx/VEF0ULWD
rWB1mtXI9OCEFNcVC7e67u00twNz4ZL5OoufBeGW7f3X9h26kjIGIeFTE0bPoqY3RVhe2BL/Sqn8
fXXjo7BlUebGswNN4PM9AQkZeApQSCDxK5Ko6+C0AJH7124TrQJnBZS/F3P8jwBVUUMI4GXciEQf
xEXb2m/W8tPvWObir2+tLOpCgCky6Dg98ubZzZ/HS1L55DwcnH/r8hv+GkPXkcghbAdhuA1SdpZY
T/OW3i3MGvvBeYJFV0pX5Jk+1it2l8XtGiJMCBv7KIU5gDqoC8WNLynE//wcsNuBo0S6e14WGBSv
aSYx9TM8Szd0XacsNXAMQzDe5iSGt2dc3NiY+CgVlw7oV+DOv+v+v4OfndBg8jNVKgwOL5Hmn2G9
6Hp1r1k6gcL14sew5X5EBvFfL/Xlk3FwkDQhRi4Uls8rUGnuiHCGcHAG4T8HpgjocSaTuJRkf7lZ
l3Fwuy1oA/B08ID4PI7wi2mYZa2x0hKtosfubpncRUwxzDeLcd5l8PQ3wdUFZAPQYvBH8Jw428C6
mXoo6iK4Os44xeFA3J2IWsyvw/gReUy1+zmYfw0OCOYgfAIqCADHF0q1A7FxySyoN2pjcZKME+BC
caeHSwzkrzS0JcpCHg3PavS+v9BwOgWvxdnrFBRFgzg/qE24M5BannbyIqrrmyDwaaizOSQtL6LC
EerkRK9zKVZ+fTU69ubnifvulv40ylkYyE1W6RAMj1P+SPb5Nji0D+ENqGTsrnsp0npT/PPzgN+E
HWCKAf+Gwi3qmOfWR6qZ9VxG0XCymJIxBVQmbkQLSx/lroI6IDEYVl7685jf7EY0mXE3QvbEXxoC
nw/AaNUij3SDqzGXN2hGp2VVH1kVbSiQTT8P9c2iodyP5/Mio4V37VkkqRoMw9FhP5V+eNVR4a+K
vPZgOQ7g1s8jfTOREIqEtYCD5AWa/2eIuHpGJVrAhROKa93GqYqNpMG7Is3vVugdtCYufNgyR2dX
I4KUvUhxw7MKToCf5xAKTJxHlj+cgukm6G+nKLvwPd/dAH+P8C9N/q8LyQk7abIII+jEBjYBPdm1
v2tv56cszdbhKYv1znuKXtpLgJZvv8xHfxTZ4LJoy0T/NS4rNAi6UTCcQEqOJ5rFUN+5kAF+syuQ
TgCoTfE8hiLS2SEboRrKwOnzTrI92qbfSvIqWvfCUf7mOz4NcpYA0qJSvSNhyRo2cLBzVX0oIbD8
86b72gaFPOTfX3I2WUVojaZQ+BJr2/2x3p0rtclXw8GmiXox8H6bduI1r5JLYsdfNRL+HRc9ZB9P
U5RRl4//a5EaE0Swu569E+bXiqVQZN3X7tYehr3dD0eTzRVeis11E1n3hhUXEsPvphZewMurCYk1
6kifR69tY0nwFb1TN4oAqK7ZY1s1N+rt59n95kiDboTSLTYK+knnfG6nnmgvJIbJ299ukbqRgsCg
ijv1hJBzYUt+90kutvtSPgUP49974a8JDVoJvU1eAbLrfnTFVgb/2U8RK4ZuLwyEQIcEgfBsxVRf
O7ZFYKVnWsiJcz+eJAxm/Tti/HgUzgWFru9OGCYMVWa0LOBKdxZ3OxsCqZkQ2B8RHZM+8v1EzprH
UUcvBd7vhvIglIAyPmIGqrKfNwOYWZnnVPC9y/XdbN+WwdoUF6oS3w3hQ18PDDCUtlEi+DwEn/sw
7KsZDnSoLW2X5DEBJys7AObQXwi739yNALyDsoq6lb1oaX4eSlI+1w2cVrFMdmKHD4MDGEwIr4Ds
0rwtRcCzG+TTSGfpbm+P0mgj3JMt8xnEdFauZzjVrl0oJawlCadXpabw3sx2uP75XH03nQGIkQtP
y1k0BD9/IwE13uUlVsxQP66yLmHRGM+XLFy+S6VQOXMWYj+gAF98eDnJPAiRwtVzXMPsN+lvzcHf
gTKbTGnxPh2sCx3O71YOZHOQgNHnBOH4LBRnjaQZQP/uqbCDxArrpC9fm+quGYfVz9O3kOa+WbuF
fg6AdIBzfb4hGxlqMwP9cPK9OkxJZ334UX/nBoBVZLRr1jmfWQrtyQ+vUY86k2UqlP3Y2M6jmNmV
D6nzBAZwL7Xdpb0739nSBoA3ZB+W0K+eaP6Q2XiJa1qKfZcHsZjg/9SVhy5sNxaYj4U/Hvpouut9
9QDa2BWoyL/EnD054LEnrB5y+PMsVueMtYkamZPmUbNp+HDFouCADk2RqK7+x9PlK9WTSoupeCx8
yP7n+Js8sNcAD91zwAMQmDo3hgrvjnjDNhvps1TZlOTg83tVBtAUs+WKEZQJ20kkrKILITrc51lm
Yjwh5boK4F6WW26qOf0dNiRbCWWmtMnDPXDXMqFiRDIo7DbNZmnFLIAn1Dz0UNIQ9a7mzRPKx3rP
S+eqV+zVdZf5Lf1+1akGcOZp5o9hJuw0EBnL42ysghRXU3ToWhY+WPUwXVWyQ1ND18O6havkU6ub
MDE9JCYSWojol90z94G1/YcdafYMaYfsSBtrnLdBDb+QNZDKedxUtLwDdGJbWcKNXX86MccGTyjj
0O5hlU4sorchm3TchfPtILq9cLseTb8gkbpISTDeeaGVIrTFedSmcwa5Ltit9T4e9HWUjNU9XjUb
S8jYyWUsTZUyv/nF23lT5hDAr4KE+NlmyuhmVK8MypGeO0D/gqQI/XFvDwmU/dLMeqdzngrz2+1/
5wLUCxp+ZMZf+fJWOmxje1bSMpniUk9zd7oWzD8Ebh+DxHZQPvIjVuQCe+Woif2K5+rW5D6ELIJ/
+toCzlGtp8iOS2qt/bncBEWXOszss9qK8Vq6dXl222XRVa0A4zP2hky4pAcLeIlh14C1XllxFr4W
TrQVHIGGVtDQcbe0GW8rt1pnXZSU9Kktg+tWU1g1u4B1+fmWw5il7e7LblxV0EOw6vI+olC1MLkD
RT8C+YIsW3dU5qnOKEuaukRj9c3yehAoUS0Pg7U1iLVR8lAHh5FwEQ+1/ScLigRP4hU019MJWCtd
DisBQ/aYAkEdMnmyyurYTybxO7HJo2g7+ldTA7s/YsWwwlr5IGn6rt6a0BGpsIEbftH404jZ4TGi
Es4IEuIQH13lqbh3GN5XYdE/lmZADYlVvV752goeG13rXxK92jtWdZ6T1DCLvbYN9PWTGbsHpkme
1z8OunXy2OujcMvAxWjiMeLQ2BDWvENfYjhafSvatOhnJHtFZVnQu+GuGxO/sE90rNl6Csv2ACOt
4o1pMawd3+Lgpjjkupq5t85tXT8PWeTVqRDOW+6O1/M8pujebDuIT1geuy6EvfYLsnaA5DK2l/oz
vxNhVCcAEG9c0+9yT94JU+79Jliptt93w/AmQvvGKfNDiCq3hKQmOmFJ50Ot1gRXbo2t7rnrrAU5
SQ/2i6T0g+uqT9DwebC4eHIc8wcCy0fVj9fRAH07OkN0SUnxa9a5iiNXyZTnnZPwYSjiOuT1I5SN
rITmXb6pvAGpQW9zYGhs2O7Q8NETfh63KqtWohpbtL3GnU2xOECzV6k1gQ5BG/vdl1GxHV3OTjWf
gjQa2Y1bF+AdlnWzKoa6xQorP238ftyweuIJIHq3ngOlnSwayhiCRG+wkwWqxmtWZWBu4FKqwUwK
PzTPP6YuGhINLMUGctImpq3zUbD21mppnqhmuDccoIBCBb96Sd58G1rFTEU7XXlBDKD/vZN7v9ys
/AU/jI3NdLCt7OZN2vyVWv4fGNE3sSYAWjr+HMRlHWbxHAxjMqGqsIbDURajFQqcQ+/ax0gWattl
HKhTIkHYclsI1QRwyCI5jeKsmRk+M4KYMKPvTt3odVTwV1NXj/7YuYnP/PZm7hx5m2eA2OFxVae2
cobEG+sqNouijU/le0umNuaj68d0nt7BbWdxnxfbfpCQAYnQp/fqce3owkmpZY7Ky6a49NWQKtM0
mzkoBvxz/lIbr4sFNxSXZCNThXAZxJ60xiHp8fh4IkVDdyA4yridNI2nruRrBxpFKEz7EXB6WZtO
iFEpn0qCuzKrkowPzYHBYXNfZTNdtQObU8ilW8mEjk3qsSw6uGWRrbhj2uvQHp0V1G1eR8XaVQYk
77tA7rzJIrtfB0VDEiua202JS2bNc1KkwQRL2rozzRUPyuHXZAxZW07B1hA2euqDCOKQveb7sIYt
YOY7T0PPbegTjYASKVwP9/0wkh3Uv+ptNA9/kAg/ODKrjorWFVxHrd8O8y3AGyEH7gMMFBcBf4CJ
ZpGUSj3VPjCD9qiClKru9yywm+ToqBWdq+EmMt0c03peGtHTmBRjnScNV03slsGjkNjBAS7EBNqj
GdrPQbnitqapW09Nai87OoIT34Phc7AVROPGmLxIoeKdD2IHGeXbpu0FbMjsxzEacoxP9G9fO8O9
31Ac3dzPfs1e8eYEwjsUpQDdCMrciZEKHhG6JQcQtcxOl42XNnBWw3ehe3Id1QaFNuM4a1Iwckvo
SNddQ57lhOthsCoGt8MOCvdooK6LSjcb8Mf8a+JXZuXMLtsRKfFnbDEPYGFGIOchapTtaYbo3toP
0e3Af6QgV16OcAs63RtxGcKG3Zf1E0SFgrWM2gKBYoLKRRXcqWIAhMe2PzxXcXgvDHRdetivMKUi
+9kL+rRA8h4Df/RSiUAlztQ7BxIydeVMOfKVWWdx7vdIwEbzoAjrf43Eqn/NhHbxLEc0iyjSCdIM
2A94Bz83I7RJRj9cIb69KTfo9jYdWDy5U5/OdeZshVVjGVofbjIMxgVtVz7pwpv3TTjK2I1wOUsn
i+Ii69pD0fS3nYsrlPkm37edF8UAzhQ3Xl68h0oPSVF3/AqSWi4CIu1XIpr0Fo2np6LukYu5g9Ue
u67vHnIHsKw+85ptPfhVXPMORE8VAPvd4DusHBd7NUQyLgZonir4G2OL0vFOWkyvGz/gaZe3Mha2
Xa8FTEZX+eR1e8/lTgx9wjDGppdJDwj0ykIQ3GUMUc1wmKsi3g1p1SKIoH06rIVCHqIzfbBkYT+w
OWuf0Uq0Aaog+Bd03l7NRfjK8UJIIiIfUQf51XRuk3QVD1Yes5qN7n2z0p7bJwZqZ/G4GHkAsYq8
gxrnrZiZSMpw8U+g5rkOuh64bCAl8kHhjI+FHQ+6GTfSG1SsUd3CxTTbiaUCmkJ2qdzMIRdbhkwY
gigTioNtdEt5U8WNzMCAye14Fo6KbR4g3w/QhFRhC9ou6s1JGQ1k0/hhvlZT/aFE9i58X0PXvZpX
g1n0SPJ/ZDkWMC8N3RidVZK0UTlu/L4oV5lxIpBe+grcW/ZKR/nWZDilximbuCj7F7stdKx1Oa8r
4dQrn0BWvWM+3Vqq6O5CQGPirmJDPOR1nUyqDx6nttGoR/cFiwdTAork5r/tLAqepXGrezqMON62
bekWHq5uuZXDBMklSIVlcedm86tUM+6W2e87ZJV91pt9nUvAWrsGOjF6cOe4ILIqD5NH7zo5JaP+
PbhObFdDJ2IteXVdBKpZU7dl99TtsxQyN/yApuqA2fLrwxhSEVPcoPHc9yBajkD3ufC62UPmsmtS
j1vs6I6Rz7HyQS1SWGOIa0VmiAx3xh/xyBrNmEDziKWwIAEqKSDWJvRZG+vegVqFkaxJekAw2jjo
DWAyrcjcvXbmKMk0Wshe6/i/BdfdAe/26lF0SwoJN+VpPeEuw4IMBXQTIHQ4ISWY2/UAMv6b0KJ/
aCp/eg2k7hKnIIgRRZ6t3NmFNWwE2Y9Cjm9u01Y7RSuxhgZzvkY4qY+0RY4nC2ISgpcBsmuPriUf
wG73dJUAnDweaY8Vtwt0CGsjvbi0+bimE7JGz1CYK5Kp2JedivZCuujSRhZ6tnPdxaST7hXoaB+5
le1Qlc133TDK1J2dD691X4kV4V0muiFF2/6BugrSD7UP/n5VIpRQy42lytXNUM7TDobCcwOENHVv
WkLMCyA1DNpAHgtSR4oMSVmBOxNKI9azrwlMOWXQrEszt7e6pFAx9JhzXdWZv6pNke2y0tZ7KP3z
g+JFduojcGdi6DmjC1pMbXGC9eyUULuukqoZs5tSNEU6cMlSFD527lieAtGyXcOYm2hCtiCNQC6I
65uyn9/9jI8J0eizcFL/cmv7zqF8HQioEjhI1NspLcMukWP/1rnlya+iX4XNHyslHwhtXwRkVeOM
BCYJZ/5LtD1PfFpsXb8r4kZ50FqlLyLK9sbLNnDO7ZLKZEfTqisUcu+7suhWC76l79FOrSm6MBrL
Cp8RPBiU+AUt65eaW94+NLrDjSwPRZW/Qyj+oc49HlvVdAduEY976Zu46aajz+yNcdQDBLSBDhLF
i69DNIgbezs5Bo9SGp76jNmrRtqvdeOD41jr9lj2looLO7oqnQZkUQryo6JlgqvMxMgId/00fVRu
dj/6GrD6xoU3LtkwvMBTHXIHVQv6xwRzEYcACyUQorzmJHhTPMQzUww3uWWVmwWhl86Vh3jDyJQG
ebTiHUQDiKEHD84O4H0xaIlwsoMLdRBnBvee16cQHP8dVq6JR51da3gOG1K9WW69iE8+y6aMO6u4
Rzn/tQvmaycqs6Qnzar2yWGg3lr44jpg9TvIlFfMg+Myl+2edbUTC8u/ab3qRnIbwmMZIdAV6Uky
FBleK8OaWt4GbVMnRkH/WSEZy0z9wb1gWwhgsIToU1Xlr+2gfusZ7SwSvbt5/bti5J8I0jNJ5ht8
mjN1cePbJ2u0nvpyWsPJsU/asHyYAmhlwUnvZubtfeXIX8L0r4GeyjX4w05cw+87LriV4mG79zog
vGe4Kntzv5q0uDF1e1MHWVoE7XPjzWGCneOm/QhzXUqYf8Mr53eIymU8hMGVIOTR7b2rORNXpg5l
Iku9DvXcAnpsj7HI6B6MqffeY7uujN5qPuyBwkaB0y0/An884rWJTd+qtCMIdmXJKQ5Zp9KszfGy
ACo3QfVkAyf0LlWTchJagSRrQavT6ZGuAEIBfVd4Yg3G1biQBxj+Mn0M5/mGNeI25OH7VLMtcts7
mLLUMc4oQA2eu2uVjzw329lDCKeA3P1wzPwBeYV3NpdXVT+OKTg3LxLiksnoiXAVFPK16xvIkXLy
yofuYfbcZ9Q757WK+go3sn/rhUOHfESH6zyobjgfTz44V0k72QfElz6xLHbb2uLkuMCBW1mpU4vV
TlrA43o1Bw4sqQIk8WqyxtVc4TVZWhx1DTM9Umn2LopIKOEXpy7CWxSeG/nKbaKUR3g+5XzatnN9
z+fowNrmqu/6p8kAIjiGVbmG9MpLxu032AGikoQkY0AGTQu83mGAeGx0eaq0U6xZEXhx08pgJci4
62p4Gs85elnRsR9sHz424TPsiazErarqaqqb39NY/IP7k8VoNLiJqcFnbG1E3s6qcUsyVAo4bYc9
CTV8mnIPcx9B/LwescUBSnA8NJ+Vs8o93IFZY9ytnDud+NYYJEL7h6IvV6rSeVLm/VVLhi51M3Vk
Kl/DHuG+6+lzOYNDLZaXxWDnJJGqwDvWM7cRBzGnRO0o9XRebVAOIWtWgkmhhEENQFhhUnWAq8Pu
u0kCr/JS05U+NnM11XtR0foKIhvOnngyW2cB7ec7L1g8R6DOHW2ASsiSmRpx6vKpwX/OzcduBQ+K
8mWclIuthAyjWVUTXD4SC7t3B7X34DoYQyNiFKjNfjKT5ydRkDk3FQzXnuZJD7uJKUuuSi0yeADa
+bvJ2xYdcu0/NaIvR8AiR72HmhdWvVYFKk8BDFF4rMLcOKAUYOJyZIfJEPQNkPBoyFWdS1+qqeEJ
EQ5KJxR9DOV5WVyM/vBbOWN7O0yG3XL0pkD9dkpIs03cC/c9UUwia6wFKmfCBA8m0+ikT8bfzlCI
vLPzolnlvKxuI5sVd/CVd21kEZZ15wCt8YQaaI6SGbOrDaeKPUGFYXyVeUPAQhhwIURD5JhNr1za
bruisY4Gnp9BWptctqvaJlWdoJdeb6RALTIDnG4FcSMbA5r6qQZxiSbCOKiwDj284qRFfLw8eYeH
KMuxocHLae8gGQLPEa3cNaqp/p9QFu6qAxS5QkI69xDLsiDn59UzUolBhW6dRJ0PNUHSjPxVtq6y
YzcTrIrHXtqgBvsm+qUankHjouhw4sxEyKk3owac2TjyxcDSs0xwyOwodQggwa5Qqd0wbe9tzygf
350rwH18Tw6JGyjjpm3JAGlVFarLfaXHFLZE01XAZb8amMWgZAtBwAdVR9aVDrzs0ZotvIAy4qvn
IBrMDQM36DVUQNtYNv5gFHJ/H4KRsK0qI/ddaKw1C1UJtQtbF9BB6lwUTloVkI3MyLDlzKpPMLEU
V15UWrgrDWgT0BW1IjyIHFumIvKtTeWUdKnET6tmbJ2VJn2Y4GyGeBh7ZQrdf/j22m27kU4V7WhZ
qYP2UeVAe1geHdXWKyjTRPsoKMdjp3N/1aADfywVGxLJZZNmgIOnCqyYGzlOOoGllUz0LEEbsb0M
1QoKQEVIMO1XpZfRt7ps+vs5dPI6QYmOo8JTNt0aoNV+K/Iahdtythw/Fo0hmxH0rG1b8B7Z/NSh
cE7IKAGyBRIMhbwwfG2h+PALqbrZtyrHgwL+fDrty8oKY2tJH/AQtPj96HgW8M9q2Ni2Gh/bYDYk
rmD/ths66mw64/grvOihpBVGav4gOmr/KVoz8CSqEeJmNGdB26zdE9gPR4UaTdJLHsWGqgbvK3ve
o2gQXKHmAitfYTxAkJEwW4FbXpem7n7loBBJPPynVqQjJNp2onYCjpS/gO0dmKj6quFdmcBjLPwj
nAES4KRVt6QQ871sjMb1WMoZRi1CPANj7e9Cg/fmszuPuZ24dhce8JRFEaFr37gL+Wh3aeCiiGmG
1zaf2l2b5+RxUuF4jfQp3zS1YRuYijvpiMJlgpEHjtdGIa7tjNAiaTMmN8KdOVz4rPJUe84V7lSo
kgBPgjdihpwYz6Zw7TlNd/ShxxLb0NN3Y/zcV+XO1a2ZomGTz1FxmiuNopoLzGGndRAPeK6vstqY
Fako2AM2GPLgVxXr3vTNMeJRjuY2+kPoMz/XHtWwr7OyP3kFV20Q7sMNNTqDDI19z4QEZoFOboK2
EP5RO4K8V+HTK4G8GIwwGIca/LBSN0CdNmw+hIKj0vB/ODqv5caRKww/EaqQwy0Ss0hReW5Q0o4G
aMRGDk/vj/bd2luyRALd5/zRXU/jBprCQQdI3y02aBKRQV7PCDLW3u9aiv+kYAFKt8k5246Lq6Iw
M9+U3NVVMVL5a30T77/RwKQ7vpOQED65Th2DMvWhKpY8yCsSLBNtat/5A2x2egPsSzEPHGIsPmXZ
Rq2jPxuj+G+STcGozSC2isIL5DrooYO42E97BOxZ9Z+l9hO/VsJpvs1PlWlswZK5YK2ateyaRv9u
k/zuqkX+NizC2SVCgzkyrZVvJhFhwlrq6+XigNgpFAMYwD3GUqw70+7SwGxZAxKEwNFamVaIzOzY
aD1p2+k6n5U+nYFAXAZAp6P2aV9rQxWPW1s/SUX8eo6S+aR1HjdnO6tN9Za70jrIpUBcVHrzzgKC
w7ttk2s1auKZPlzzNCqW+m3PmfHVluC4pHuSqVOUKIOrpT+nRlYfkBW1XwnqIRar2Vxe7NKeg8Jt
mJsK+6AMTsY62szzk5V2C6D04lr0Sdtexg3tmlGjsGeu2eyG2aRfu7mQ4ViOxcHZJAuPNipHKbeG
3NLVDOqiWXzKfzV/WbPhiKSzCLaOLbyaFMXPvVnGhhwMOKGCI5rbIFq5z/gOl9pfSQYOZptnb+rm
zOFiA+sSfdkHwuWes/pKfW6Eo0e5OzCf2lOHFKpPk3SHFkhElt3ZgZoP+XPtcOkF0klHkuywvdfR
1FcuxGi/zQbcXVt9ebQstaG3DDlt8mlXfncu4LRP+Kvh7r1ZzLSHk2Ff9zv0qsX0d8hm/Wsp6uxn
TtpS9a1aCCMUcqzyUM3TzX3pldRVz7CWlnYoikZJYQGl1QPWqVSk8IdPoWCzG4hZHqfiuURGK54T
MLi30tRFccT+KQdwf7W/rtAkQS6FE3NBzed+adMoG2fy1BrQQT/vBe/9OJoQKqZRpf9xiqd/PC21
T6YiByZ3GLnrLEXxVDSGcYRvqsspO0itFtI3sky7PBR7dNMk27U0mvW/vE7sYPVaNVKmsv2zPkx7
ramn17x1jU8GjPLgja11wkQJhJtXzJlL22ZhQ/E0ObK6dcuNVfUrJ7OOpnCmyFPLCjhOY0xQGeYB
14tJcnmP6VHl5r/Bwel3c2mTwNZ772i0rKuWmjEZ8ve7QZYuwK5kMISuWlmdP5jbhOduzJF8PlKk
rjYc/cluy/VpLJftYiqDdZXLYj7pnVwZUtlcf/Xaa2KiDnGc6WMTeVO+RQK+JbTTqQPCcEbGKm3d
M3M0odWk/c+0LmQfinwbz7I003uGlosXH8Hyu9mmxetS2sYPziPjbM56snfBUYT625jOOGP8lRq9
ftwaiUICRjtZ+RObb3rLwYRFqKKWAYjP+U+YoSX4yhrN/edtPK9RZ7mZHTDJAIyXmZ6/VI7Veb6u
2QDVOBuq/9Y27ZSwNwW0V2p0y6tHXitnVqKvFPMOibIep6YBO9Vl+bxmSVGGriuce+5l6wNydvTz
ILT5T2N5VRHYyZrfeKnNZzMpSYx2PMAv2AKtDtJGLS1UPLnGpllliuU3VMhRkOBpyRSPitc08apX
2nID0BUWKeH9Y6vJs+IJbnVKdnXXDnvZrPlLIquuOKlg3mG/sYBLu5ATW2paV0GmE0UQM1mXzaFc
HjDyhPuGyapxgDuxWq6fW5LYvzNWkS3cWiMdg84qH97LvuYs3dZcvZReO924qIdDuc1aWLdMYGeE
H4Dm7gT2G8MVV/JFoeR980uTya32jabUkqBlGKyDuS4c0Ia8VUCMJkyZt5qQ59QX7pSCWlbqv95O
S8LCYPDuoL8MChBTHSk4dp02gas5xX+FMtuVX5fC4v1JrWoNGdEAfRc7XfbeOJADaDIVHNJVlR+O
XvUvfS/lrp10597CxXgBrzIUgwPE3IXF4pCJRjfam5BmV3FIlmgFEraA59RT3HdDbJOILVlm6UlP
Js6ZZmn0kN5t707Jj534rqPm8rihMCluC4vI+MvlOgA1VWPaIc3wzG7X8p0DEsq2+tfAwIT5lO7U
zWR2q+dLsbTi6jUGd4jQmqji6z3xa5ivxGhOkTm195b98NlR1mUv5toNk5nkglqOSvwg4eYnY7Jz
GVhONt49pD8h1qo0lpbkQl7L/+x6e08KJuAt7+/pmnRtUFW1daBV3iJgRVUi3N9ztEDU+bq5cHk7
hSG5So1C3wJTS2HJlKG6lhMohZ2hN/GLcZjjwugNP2f1A9ByadkI8ybjQumnKuqS+W1acvzs5fw8
yYQ7axgG7Y0LlZ5Wp83boESLXPDkQmbUxds8A96jhS6hpTv0FLVsT0nCTypEfh3c+trYGwOCQ06h
V1mx7MonqbI6mE6cWfYQLa29Zzp/rTMtidXB3Feb9wL1uXPX7Zutfwmyh2JFK/9C0/PyTX/Y/oCW
WpEAZrCV2SpPpNpW0eSqwH4myuyq1//YJqv7kkxNYNmlGahJph1W1sBoUdw8gdYV3amzO37tQcmq
ENGbEae9nG6WULEqWm37ZRmZGg5bWV76ligIavea13FMWFI4dv1lWU4yZ+12acKMvNxoI9DUlIaX
stwPVWr6bW3d2gWVpKKLQ+cVr201REWuX9UVogH/tB5yzsELJ+A0njo/pcZ42Up+dpK2POVohGzi
Ou5Grtk/qwMLjvV17ziCW0F3g2RNHHao+QmSi4vD6feFENGgVbucqcKyhvugebvE1s86o7zsmNF1
+8USzhFPVzSvNoBRMceOA90xdzutYrRa+rCc1tAtQRZIpAmVfuAgdf520j63jcJU6TwT3xx1aXYB
qz6p3nZm6Dq56xhsm3LeHuvD2O41I7nR43JXOlL29Eq9rRV6nqR1fzC4ntVtDWvde2u6Iiyd4Wku
uzhJktBum8CuZACjcVG0NNLG7g/20ag16thcuFyyCRWFh+7J/shSVoSVmrUQbT5/iQ1VPS7XBzCm
TdulzMp4UUFANX320ao5gcjnnULTt58I48mU+mmuaifwlC209fVSZevBSIbT1Fl8g02YDSywhTUi
ycEy33d8r9bwvZbG0QW9REWzHMZSEew42UsvsD/W0zDyB1TFcbLKdwCmKF1EYNtVIOYkLgrdR6re
Qgv1hyLhSi8zGP27Snl7v85Hh38EsLwszjtkcrwkbtBm5Y87u3vUvjumgs9UtUNFK+ewS1h413xs
Q9viL5Ad4oNadMWubdQ8SIr1lGTrrljtwHbsWyLGB39wUaxP3fm08g5EmS93mIuXrnVuqlmlfmZp
QecOhwfNsGGVBHS5Ga3z6hKw6XHMdXrLCbiXVX/YRHnoNudVb8k0nPIxXnjai/WCxJo/ON1lFlOo
BH+YzWlXAOAR0zy9bqI4FEJH65CfeSM+pO7tnf63cdlpoHK4tGbl25mMKcjQr/hFOVxBVy612956
r3t2VqKze3FzE/iFriBtzZyrQ04/qbY1+0x+FBovpef4oChJo++X+mXMp7iYl70LXMOtXEvsi8rn
gy9rN4RhDj+8zCJgg+dMj1c5XpyF1To1PulnjVaFE0ClD0LYIMHwC5rSgN1NXDxe5CVQfAm5pPxz
2W67Me+f3UocUMOAdj2waiDCfZXxHBkZ6BnbglPXH3VeA/QtP8qgIZ5JfUXi0su6E8XQccZq6hti
iupV6QCDSNjgv1A7fQ/OFrnDGFeJ8s6qd8xgROwK5AZO7Jgn7nuj1Z8DHYbj4N1qzu0QP6rLssb8
jtwG6QBymI6PNK+3oKCW3XN7f5qMUFeyvZW717lKn6si/VfOC+KYzm25IXp2Y3HW+tYnpnjP2HTu
CT4izw/XV+dZEcmLCLQYbHxdgoiWbhknW/nENhjWhQI9TCCAl1pRtyBgzRP9v7kGPJFpXNjjh5us
U5j2pK8r0nyHuP+qXCp2F/hVH8X5jTyD3dLWe0tp4XaM5G1BSAiE9SUM9Y0O71cejCfuWNSWySDD
DjwqUNL0ZhlTCsej/zea9ufCEOkPIisDoy4+E0c5bdn8DMr5pDcbMiax/ZtsjzuxUIejXMdup8pl
DIx55FNq9TtXTI6eSJ7qNM38seryY11V74WA//Ps6V7lUyREH1aD+GBCv4zT3J31UtszpH8AQe/E
tr2QHvCe6eon2eaRkdthaVZvXq0Bz+jflpu/Jqoacv8DIjzsj94b2TlHS0MFY3a0T4khC8mcJUfY
W1RUfl4N3PZQOfVVBMe72zqVpqo65LffzXW2E7p6r3M3Ro4T6QZge738cY0kWlXznqnVtRD1rqYH
sgCr0bzikm0rOxdzeZcu1zWX75U0oRSdJnT0/nNwhhMzXDjM7R+hJ3/yLD/PUE5Oj2KsyxeEEf0G
vzj8FioPjtE3B2tTT5ua/shMfjKr/U3S7Xtu5Mns3BOgJhxrL4PO/gtE+aP9v0hP2r/9XNwA3wKW
Tzj3P/gqnxgJQ9UZYqDNc+de8ozPPKckw9eQDKkQzbJbn7RVfS/qYg3k9jK6c5Ru1YsOpmDMfzLN
2rPsgrA1OzspP3Nl3hn5t22eCqcLG9bWgijWVZJwNJbXVZH7on7BwP4GIfruDPcWunvVb4tqxY4n
ItXtEAm+gbx8lJ22M0o3StLvVNoQ+erHXPyxXKa/nk9KqdE93rXFvq+NGjmLCJFSBsp6qCt8rknJ
pplTrQB60xq3Uap+ys8xeBV13dfal4cgRiIpysd/3mruNvPkGghGsieEZSeqqYJRy+JicS+u9904
zCNZ3ryBvOyxNewNRY4+O+er09tnHnGDhKXuP8VEzCI1hV6/Jn9RvRSoheX34NCBeqQr7MlJxV/D
TVukUIXhJ139os7K+9Dqrzol26HItmiylXNhE6SA0NTXGjQeFWef0K8rgQRBD0sf9DAoOxjhNNyq
+Rl3I7bawXUjVNsdwmLj2Ns6tjzrH/qLV0tNxE4HmnlyFlIZDHt7VXJtV4hhvy7jwZ1aYrOX7FMo
oMG27K2AyVaNBuhcb/z25H6rSdk006ActVCdLsL7VhrO+/7oWM+KVALXe2d9DyiQP/SodRLrE1HL
WYgiXDRamhrYJPecjpiPtZ6zmqLeX4XkdYZYdfvarHspD6WBGG9IIxQcuqP4bX6Y+hp4efHT5bvT
64/SMy/uCjGMukNpY6OvYab1O+78wOKUpJs8bGzatfImUkHLc7bE1pkujcFr0qUvtfVXzT9r5b4t
Q1zNdrjWxzFVj2OD1nS+Dsh8VFaA1C7vipnDWDMolv8WqEydjy1ZT3PztlbV0Z4/Hgdd6YWCrpAN
lCr/z1Bf3SW9CtM8NOqvWTZnR5F+0fWxqMu4bX/QbkQwx0GFZwcnL3JbfNG6cRpUIwIwMAXKk+zY
8dcldr/Tyn9d82/S7N3qqEdXKXaK0we6izqEr2ZILyS3hylaD6WO5zKetvQu54+OsbvTADIQtnyR
S/dXbqVASWNscNvLk2EO/HJZFmutHWkpD9iYMjpasTJ7mU/Z6xGFcpy4I6tSHRmzuNlWG6L8CVyU
PtXSsPK89hCIsC4XJ3FOi7G+OE37kk/OM2qLqOHfmtLY6q0DGOQDqg1056XBWKDrjDgVN1tthFWD
YMwzAgX4DwLQl2W1+ZXYgjlR9s68hClwYzDDqZuQpvVmBg9l0dbKva2XCP4wzzvtIdFUFmIRtsqE
kNE5tg1ysiZqXZeP9lqnj0q/CknThL6Eukdj8t3C8yva6+uq88eSPCvCaWGiXbwKVvJjoULLSfZB
W6A0L+noRobbAy1CoK3/ifSxAg4+Gtus+idK5WNs/v8qxDBqkYdyZeHjpKSMEcD+8lxi/FfrNDjp
yXGyMNfXOaRW40puVzzmgFHFFNdWHrdoBTdvifn2iL9K5g/TySJT/7vIeTfU+Rkg/aXjA7UfZMPy
2eQ5FdrqiXYORKuUBKTts1OJAAVQpLgPnhWV8ZLHdT7clnQJWeARns+yCHJHC9parCGlZlH/uI46
Q91h48EWkt5h+n+6dB6RhEzHwuu5xArOpg0uvAUe2K/2h6Er97HzPuFYTsm6XAdtjJNHj4tKbDmr
hdtfhPuTSBwZentu++8VzIrKzSBJnxW1vcD5HZN+vSzZEplMAKUtWHWzkKVH2H+V6TdtXzrngSw2
r2K7NPRNyuzuyPSmJs+dJvZtlZI4vcaKScy2jItaiWe1xL9wW7cU1f576f5n6O9NxxgsetDE4b7K
X+vx/VaOT0TFyVl19I4mEm+QznG5SCC83FXgo7pImGD73V5uDso5cbFYfnqsBdXgHoW6+Vo37hTU
Z0MHRqairBE2zYdop+x/jh7r68Guv3L3tCDsG2H0Fd6mlKYSxy52ZV5eKxvq2+4CoaFYLIq4fQxF
0jn0sxfpXcnYF1fKX895tuvpQjQiF/wGOrge0mkLyl7f57CSAiq3gcHq4OU9pzg34+/IxbrQXgX0
NU20uNXVRXO+SIXl8vl1vCxuB6gJIAYx3ecVEFvP39CeobtR3j1Sorp5igcB5jCqz8k0B+j2ggxB
frV1T/P6JEztV9FpTRXkRlvmnuzhu1TlEU0nlrPls7aZxJr0NFTNxV3KE76maMnd595D3mtbZyPv
Ym21gia1Lhgb/NlNorQ3Ps36T9Zbf9zMO08TzgIveVOgA8bKiNXJvtJm7E+ZCipQ+NxgwZKSuecW
l2obExjiCVFhk+1y4zEuj1H+EDapHiuzS29HiotnWtB/jlVxsFNrb7bIenL8+HWDeaegK7sw1Xca
OW+1zLhQpQpsoaDwNj2eUGtmuxN0Dux1Md7y1Osj0g5/Um1Fukewkd/01T+vxKKSWlhwZJOWty4x
3hAaODxnD2LcNf56RsLOVpd+5/SYcNyJJQfRySC2o5NnUWtZUcWjuqAPNYvhoYICasye6jQLtyU7
1GbLUKcdXGs7KgWiVNAZf0nqw+akud9RMyThh6csu+rWGHLLHLaKHCln4uw0OF4aP1vV/4r5Z5I/
6OM+vPILu+9b0opoUtyD0ii7VeXIdkNihCMxfiVpElYId+YZyeiQBgtKS1/psk/Fyo8OEtW14H/I
tOeN62crWPcK6Y9ijojCeZYaZqrGsJCRtovft5w+pvH0iNjlFVCgnFyZA1Gw0c62BvyxrARL2KsZ
ew4XYWXqf5jfcz8XeEtxsWn7vLY7SBZLOa3TtF67cnlRUI3vVI/PSreyP/la/SSK8kVf703X6ucV
Rr4d1ZNVQwfMqk9WwrFSzZPHFJkl2lGjOrcf0J519X4hRGBVvWMu6JoFXEAcu6+tt3Fsrj0mnx6y
ScnNqOVCsrw1zNDpbLVyqjrvoqKqNTDjJWmxt1p2IwQFdV3f9GT2e2b6ddNfkkn4XWftW6ML7Dr5
SNDvbXNxncbHi66cF+B6Vra7OlBeqRfE808FHhIXi02yG20oOV7RjHlVlEjdAJYqjEUtbXjGynU2
mDmpa5DrRCbucY9f0Nsc2OKPnmxvQwYnOJkfVTNMvjGbgZlq/1YxBI7BXSnKeCWrcm0RzBe2b1Za
VFdvIyIoHr1XBh2GyRqo8m9emm/ltDCd1cGk4NujaINUwdAYnShfKaNEv9rZD0m5/lU3JQYiqCbz
IaxtYkUfvyZ7YXVPyR4kCMavGOY8L78lyuwj/3NZWNZzVSFCFXkZl8byy4YbFxWUZQZrPjtXFQrd
FF0AyhoUifQn6eI9e27n8ZTMDAWzFjlJynNdnkymfz0r/rVbc1gIXLdqkCNw/spdGTWcUJYMBbJ/
xnGFdvAHreilcpZQnbEzL/O+M+ujV/Z30l4u+dqBYtXHbMj308A0NuL0qmT2rtsmPg2kdTTAiSTf
kfRzM8cxkIMalJ0My9rFp0hvUKfsLIyww1rxsLtfKgFcptw4nTEntWVA7Q4K4sbXEXJl+hj0if4n
McejBmcq1TzUimyfquiLmy7qK1P6YOKOXhweyl1zzoIJbyc2lcA25bPCjT+C5BcwBXW5hrY9vk/l
ui+T/DjL9ErPzqvsPa7mgmddDfp0PVX0J0BbViUDifBiy6pfR1XdGwYx63MbynS9Nd28o/wkXAEn
uukmBGu3OGnbxwjXL3pUrRwNhvDO81oeaqcMqp4bY/738CdmqnVRnOFLy1x4h/7odWwUiXUdxzdS
8HZO+c70GunlhlRWDa0CaA9k0AVZLDbPJ+0LZRW8rYufJQdRGtVYk//pPNWCODUk0xiNNxAvGXsd
jgbRxZOanwrrLof8BdlHSCFFylsDtgH43Vg5pg3eXvxLp7xwLr3GyaTow3VQ2x0zFNwEDSdrqu9N
pjxqcA59huV24fFWNLnv84fazIAAB4yANf1ttbWO8bneepHs8g3404bWkxua5MR72KH0Ju4V+2X0
tijz3OEJgTv4GizNtZqq7K3lSIBMQSVnui1cVU9sJj3j8QqvtRf8oCB9uPD6BShmSuWG3UlGClGB
YBBKHqmFdZyT8SxwsnMRwikjQu8OiH4nLJhcB26+Tajj3SqyjNI5THqq7sGastjVjA+MxO9bjaGK
ocQMXLaJYO0AqIBmP5SWYttWQzqadnRf6sr2Kp2m2Pcms31hbcoVAfwnMK/xC0nN5VvwG3pV+jcd
mqhJjNe+aq+LXf4djOSfqIoINiKcbZ1fCbNNZeuRIVwqGmYLpmI6Os63VTRaWBjlvq6Iqp7Ne9/j
5wNy5gja9SsKTMObT0QJfw+J/ZVuBjXMHgr/IX3dpjm0WpRbmsLSm+6GhbiMonl2k/qt5dAcLS4+
ORw4ImKy6Lgv+H8o5dW0J3LiUK3r0661xaFW35GSPy9b9rKmi99ZMJQdnhBAjVxxdi60j+X0lp/h
F/dxw15gWnxDUW6VnLnSWAsmeUnS6eY1DCgdMDUnSTgk1vPgjoFZL1GSdLizXCxOHAaK52/T2OK5
Ec8j+yiYVoi659iiwjWsLpjQLfl6Xbao8bPHR3EtJuuJiJ0JwrJ8Toviheia2PWwqNXtWR8JkZz7
47x5H0Th7Rda+BavvbrjeOaWjOau2TmJxRvN5Te7OJDh77NBe9eSDAtPtuBGKn4rnjkzVz8hKTBP
2/ct5Qnm3whTVgb0b9zHDZmueh2g/ordpgk9mfh1XwZ13oqAg/sZJweoBqq3VIefWts9XPKhdvFF
VDXWvy1KqvXbXerXfpw/JlveFMON1cU5ono56Fv+7SoobBObylLJq9AiPq4Qe2+IuVXZ760yOcsZ
Bt9aXBHJFXBHVH87bdTxbyWkHvZd3Cbwb4qqvIOz37eN67+qvGs2bisCJWaB5pIQC8HFrPi6gDp2
DmR3IIsdvpb0j9O8ZQ6L4LwpO+DNnb42ATxlmHXlh4QwsBsCMo3mZxCwCUZ7dPFYYx34shYD844I
dJXDQTinsa1Q3CnvYpp5lj5WR+yX6maoVOlJhgC1/K9ZLd1fWQmMYrpvGqkdfP3ZasUitc6PV2OA
bEu5sFyLQs6uPFku3InonX/GqP14A2lEdvZkdVagbdGosTkW+Li0GvHfcptcdwnG4WIBiXSDshv5
up2lO+AJjnPD/Ek8EqgG/WiIGd26h0Cj3BGVcTSynDfrfUCxT0IRdgY4/Az3OQbtB984NHHdKvtN
9EzCna9va5yCKVoASuV0yFygx4weI8jmlTI/UbyR5BGo8JyTUURD8rengjgr2Hbml9mGoXj4XzKw
ev1pZbMlvET1lB2i3TjHNV0z/02yD0jzCWT5T8waJQbD2eX32ibvWqNoqpB1+lohu6jalI+u1W6c
0J8by2RT1TdXKpjv1Ndm2Z5Ly/15mKpdb7g3Kk7YoX6ZucGQesaLw6pPYN7fbGCqQPhVu9olxZtm
znUXdZXKBQ5O4aninDtc+q0Xa2p9GCt5GNRfbDShWQKRlHvc74E2jfutcxg/b1QMzL6WOPSXIHKc
EXPSJx+3yvjUL/XTqEyH3MINWbXFWVElb4g4ZhYKmKxK2GXf+jk5ZdP2txztdecVfR5YzVSD8bnO
Y2JL4mEuYWjUtiUIgE5RW+JgKVOvuqqabGKnTnqmOcnBng9LWFVJxGzJzGh4MAvrbkzqdyrNXlTR
vKFnunZV82Zv/R+RI/Pz1OtoKceUaxmC6LtbrvnGw47p1xq2QAMPoM3P8wm+AR3u5QWC7TJW1d+y
1Vl4lsDRFmwYeVOHlbN9TZY45KUswr5kjstrXXvVc/UVxPKubiMIEEqdp9SRh6wSzW0eKitAc1BH
2TDqe4tAvdaYphPqyT2d79tbiYhbnZp7qY6/StMtgdi6/2aRTbGX63etorCxt3gP7QnFUGHXezIX
OOxF8x+JOTtLHc9LY6DQK9T7am0UWrZKEozG+l/ZqOgeqn8V2Q/Aj9gwZTYA09hHoxEHI++xq4m/
VlakYYpm28+Gh8ev7dNY09YTGTNHB7i0K50/0F5bTM5ShO0mKmVW72ytf0YLgb50TdSdtAGbkTWH
7rwi2tGy73ryMCBi6a3cPYr3szH04UTgZ1EpUW/ZVxav+yyzN0WrSIPq3QsJDt+tlAHWw7WxwgUZ
FNdNdX5o5HtN3GVvRJPVnhUnu1TuADhb/FXaHAUD/GxhHmHwvlSCM5Ktv8wuuglV/cG2EMzFhHr5
Q2eh7lDs4AxkU17jjMK9aUUL9VgbE1jo7NQYXCxZGbbqb4ZYwZfZJxb2CBZnp3kttJ0Ivbx5glw6
97g1vYWuA8QsfPWBMXhxP24+Ijpeejb03rHuvA07uWq7BFEVih0umwa1vyCIYGl5arD3OmYaj5r5
lafVdTa155FXoQJZWa3vudV8bz5YVmBsdpBV5YvINFQ6oemerWHndKDg7MkKA7IVDfnrrMRiQbOW
IDmY2ba67rRYF3iWAmO+nf1LmS/S+TkT2U3f8NnU3as3uc+UPT0lCbagjKlKHD28Xr5dcwcIk6gL
Nph0Gole4IKF9LenhJLq26MDyxU7KT/K/HOyPuv6nzTzju1T89kAQiTujEXW+kQGPMZ3tuF0O5RN
xaMqOfnqPQwPZy/4UvFvwENmbErUueNlyKe9aEheGZDP+FaHrqKYyXko+uNmvekV5YHpS24d2VKt
/rkGlwIm10khCuz+oq6AH+RVorDElx6gImXIK04pRj4hfxf78Z3x6C7ZERk6VVYjstbvkoExQdk9
XxzL2y2stzh6/ApMsXPtqF8uBVKVFFH56JcOx4N9gyxxVQzgixGj+ZzpCa4qO8qbnwSHCuHFAeyc
PsAlUICTubeis4/r/O4RqWJpZmwCHUnrp3S6PSIW3I0Mud588RI2vTch2ifF7b5YsM7LYHwi2d7T
eMMO6qS3zlz/CAVx4PSsESGRfhZ0umo4oobibVFzKrn+x9FZ7EiORFH0iyyZYZtgJ1NxbayiNmPY
Yfj6OZ7NSDPSdHVlGuJdOG+C9C/PXsaxg1mEdUnBEP/J6h0uLK7eq62DPmH4NZV0Y6k2atqTalwt
kHKavANsaconkvglsx+ZApP6BxEL9oA9FKsPSFnsFO5bhRmoEdk+1sjlJ+zMdKNzFSbUDsx1jWBp
NdGVKgeshZpbtfCdqQoEQX4T6kWCFAk36hH19rMsoUxIc7jIYYg5IhKPJXmuk5mD03LtZnD+RZ2f
o0kJqvDu6ck1TbW1O6Q6q3Ore2MZ/5Soe0/JyLUYwpGrr5tG+5ZN7ZONY+ylwppoCVqHupVJxVdh
dH9pY9KzTc0dmdYWQFr5rShwCcMfJ8QqN5T3qrEBrUzjNpvVQ+dqz5LKlxJOIF3bg0F6LOHFObSE
OZyWJlrusicjfdaU8epKKESlUe9Z0/pdJtFV7d5LQa94bjU/bSbuymz2kzl1nzUp8bF0+TF5kR/G
oXsKTUMewsySWzVtC79wmjdaxw7MBnsOLGt4YeXJp8y6R0rbEdAg1SQ5dbQ8rOw30YwNn0AgFN5k
eTZ/MeDtdM3Zybbb8YfsqkKlq+r6BUX9aq6ebdp0CHFIOXgXE5HdExWNdYZV3HfhnW2IFW5S+m+I
9OpAYyjezfitA6HzmnZEHouH4iY2qQ2yd6tR98LbEGe/le5MwANVov+cP81QYS7ounOTMRR5ThIg
xa0ivuDZHITfOUrzb6rHhAqYSVzPiNSHieyjVksQB0WgwQ4e5JuWs0koMt0tpaWtHhqfGv1GXtDD
tlPVC60aahUiveop3w2Xs5KlQMrdC0CLnVvUxN5Dzr76wyr7D9Ix+6lsgjBLDrjkXC/pZqngh/xZ
2ZJWL2ETqU+VoT+no36Z4/6cJNYBxvmesu6l0b11Z2afNkdn1tkqREqS/dATwM1bSs9TcQ1JjFGE
pnuifkRq9lUuvQsrTFfGPEA5hORElmc7dL8hMYlx2E+mjtJ5agkxOGWE+eC8FHpytIROx0/u9GmJ
mhCzoFeb8PilKHIP8+wuRPmcU9HLIFCkNkk5tVhXTr1JGuVEef0iNYKdTfScTBZndu2544UUNvYF
L/6A1P+P3BpBjZK9KvpGGMyCJO2TDpYIh61e+VE4N9dKcyUQfWX5Bc89i2ezkQdprvkDqw8p37Eu
UvbxjruPSDPXQSJ+wYBM68xmAT2JiCe2poF7TojC9CjeoiMclW5GI2bw6K4ZPyz0xKGykicbqoNi
1Nz6rooTxRmybQJl+CswF2pt9KdZ+EV27DjhWVnKYBado6Y8CxvU0dQGLNY7xFnxNGATJMVSz0W7
rmuPqb/fdZaxb80q6DSD5CsvJofz/1RjookJd7rnyXI2WX85Gu1WiRAQmBPVvFs1NvP+9Nqb2dpx
qETP5TrMrU3bRr5nHDO3eQv568Q07OAKKNtCs7ZgFDa9NgVVHOMlkELA8qxt69ykD1soJA00DiTG
Bjr/hP8iihBPyJgDxSxo0mbB6KnMMs65ksrzYglbwJFIoG2axI9kuvymsGi+KmWJ1ltknKt7MSrv
I6EfnlY0HtnIWnBno1MwCNxIln9W3ke/WOkjtiz6wRI93rTpv8S0t0r6Vzhi7zbD0nTwaVoRA6lW
TWuRYxYBuEpyAzrlXgzf9E90ODthbOKhfzSa+Jml+tsu2LU3y8XgSvHAZ6qtdv/IE8R4xdJaXoCN
n1I/jRZp1XNftcH8anprpYj40KVvcfMxttXeFI9cid+aLvyMyQer3IM5aZcp1H3mtR2cgFNo8Iil
5fBgIFqrS/sQiyRb1d2vCBF7qvgxigxSzS6PnZPdFH/AKd8nHEBUyNc6Nv4fAInBE6caeTS9jqbm
Zwu5jZZuZMXoNCa9R686z2Z7mGAi5GLEZ883E/fEvGhA1o3j/ioiNerRG+rnmbYDrjSx9ZjazcCj
rSSHZU3TDdj9OgUuFPFSU9kB0Y/1WuLhFIgoVlMfl+9c71BySuVSI97qwjxGYf0eq9EeeszJHJee
Vcc7KS/WRVzsKuNF7ej6D+XJSyrstPS5jtwNzeX/KSIrcFhv2mwR8VSeKQJdhWnuUqSsJJluOgF9
DWQizmOEtp6eh9B5r1XsBA41aoGThWMO2QJyy4tem4FR0kPunO1sFclK4cPQFx+xHDnmOEMgAR92
EUMfIaSMXCYrH9N1h/IpGNzkpHxWyxYEwxr50KgfNmX9R8doq8ftCfDOlr2d1B5Tfilrp2q3SNcT
Gomn3NH+eYhIRo5fH2kniB2k+UnNDOQvBmcCwmV9QD/6YlLcDkP3CeSZ9GR4jhKeaHScXxvH/SzC
YQ+MCon91uZUBKefkIuobq4JiweXAmi7VISm8ZRp7it5QmvNttVD0jR30d3sprl1erQtEJ21jAZW
JmENJWH/o6CdeAo0G88js4ojVM/ZQ5cvatId+57MeyWvoTYchpy9nqpzAklNDd5be56yqyzxJArt
KU4Ihis0rDFCNZWoq+rdrPqLgpi2ygY85xaSyZoFEGgpinFHXpV+Sn2JDxDQTJtRV4EP9+UIDuOt
Jz0XEIoankoya6fcMp1rYo2OP7virXBVn08djU1Lr2X11kmygdF0T1renrOqHpY0XNveushU+PVG
D1oChi7YLAJoSfbm1e4KlB2QwfEBBOaEe7BHyh5Xw8T5nKbGoXXFvVXdDy+D3EAbHg7NEH4qZfdL
JjmYjf4WT+O7jOSpi6KTtMUPWrBcJaby2gwp2cPK12bv2hPUFfCixpFJtGZiisfkqqkxhwP5U6pc
DW42V9tecKyFUu0SRWEvOMsryQ/DJew/cd+JYnKn0WGjgLsUfap3OqNLCIV6nyOX0j0Tc9aU4B3R
PdQZL6tCMUgDL8G7jGPCbiE+xuBcwsnD+nPjr6Qrr6odg7FL4E0WanUxyN9lmvc2R9OTkY17UNnU
ScNNbMSPzHjQcgk6jro21VN9ElcrIk490wOz3YNeywfG/Eti1kvKt/HJE78SlEBIvzYctoEXbLly
EZF4osCFCczMwC/s/9hjulFYCKa0X+Q3d0mU3dAyd3beHz34Z1JApocYACzLPBRE6DQ8H5giw91o
CLYl82I22drepjU+sktoNMfxOjpIpOrYvXqi/M6ibGO3IKbyL8GA2pDUHAdPW8V2fycTc0fdOrYi
9qvSvQ1lfm8NEpmmmfkWTSOSis3N67SDinPb0NVzUVc8/lvH89yO2jUC3CZXoeBUaX+sp+w2EeUr
NJxpF7GSZOCtcBIHCXNemRYBxrlYEx0HksQ1OhlhIO2W9Jswh32B1Jz02iGxsNfN/Fk1c3JwCY9d
sncNp3FEOodEfz/UIEz6ner85K62U3sYYlMLcC48IonwFy1epRVdtBzlu9OVHYsagswoQIt5T7EF
dYay9NV0kiNPlh317lfbyf5idw6inmpbkVyl+CnJRS7Km06ancqrr0gj4ECzc3oMMDQSlX8s1bxY
6jiRk/kP0M+zV9Q0DDhnSct7ZQU2MXsKHTq+XDhX73ZI09Ir5N4wjH0U9QcvHa3tINvXahTonfKS
h+SgxRgQ99qTjL2mU7dzTXHysuLDyDmwAsqZVp3ksJhX35neP4ae7GOX4ylF3fDasgwJ47fghG7Q
XBvPOHO7XNXudejcdBE95iXHyaCTCOWotua5VipkQqgvxEGcEH2mMulT5D2R2d595XsjR2RpnAs6
7ImZDILZqGLLKQeFpkc8dW1Wv+uf5ErJIdukyrzYBdXQciztRa1zBGZIIp1TDuk+VbyITfEdmA4P
5frB4fu9nSd9NyRSGznFpJw1UxRWKsjR54TnsG9k224pptxlwac+9hYOfS6I77KrkABjXuDmonZv
TdOb/4rBYfNIJMJvoZLe9AUDyjo2NJUdy1R5TJfuohTIH/P72MS70i4uvDbhs2T10QM9s3Q4pNkT
cp/6rQhntK053TPsbVqCtTRgJZpPeaYH4DsVU2WtNy/ViHDuNNwukk0kMLro7Ce9/YNb71PcwgOR
n7VGsFYM+ht58K9EeL45Qz60QuTpOdoLA2fEU43vlmxUy2PTyJPnNg4J67BDxU16riWECYtzT5+0
BzQ98ZjG3AnMlsNoEzVvaWxeRvACOztsd4baRxcgmMlGUbJDquDEylw/M7icWSTZrWOrJd27hN+g
Kd6jPgE2yXBK3M1P+wyVa2g1Kn514OUkeULvPrXA8RqlJJ0T00/SNGfDXfOmjp9qx3fQtV9LVa4Q
PAgrROuuq28G99qqxb6JKlLTjiN+y5rSWDk3z7hMryAJ8w3AvudYzN+4OBS/ZftEOy4IWTqHS6Rs
HQ9UQZycxFA5uEWTzhtw+KA8pfhz1ZGxzFB9prSgGlbHtNl1npKe8qpl+UstkR5WVMM0ykP8IJth
dQWiteCqnJczh4TsND3Y67BXe3NPjotGSBr6RYEYFJkUPSowT75isUKs062jPhOzNUbGn5my7wr+
ADAzMbTbgQuBKg12ozWEz3bNdU92472kJUqshKWSkRGZ6wr2IvYSxCn7r7fku+ta1FqYFbmeXcyq
uY+2nRfR7fiqmO9t+6Uyvd4fMt60mhK2gV02dOFgw5QuU7qsnG0zOcNBBy7nDyVvGrK09MtVkxAQ
wqOj88mV1gen6h1Lc9+dXL4UlXItxgirnSOdom2nOfFd4mctqliiS1+v0kdpxHerB0NNt2wl4p9i
qK4wq8mZpG8h9AOKNZ9gGg6GQ0VeJxhTKm9OR3LCUE+zrb8nCnc8S9DarDyAocA34BGHQBNPz0A0
ILqAybBD5nKnojGhl37G3eHmplgBtTy1nZeuJy3cqJ33iAzrbLf/i6lUIYr3MH9txpamALSvoSXI
WH24jny1mPbqyNirMO84QYADQsl36ttA4Eh1jXM4qxeuW27iGDuFhxDbFvZiMk5VE26hkzz6WD6i
cN62RvQE4gPibrvume2NkLlGn/41JipFlwl3xxPiNRrk16xFryU7pNiUBXO2ChrFWsslDOP0ezAB
a41QsRg4CUQcgpHZ67jaFKjJmcXS1vnb5CitAtHqle6podxa22hrQx442BLplBzHOXxSFOtJg+o8
DD3tinGv4/ILhFHBo8+D4jm0zlmdWY5q91vYnxtlBg4hnrzefrGZcuchDmq1Z0YQT1nWHXP6jJiN
nK3TwbsjNZlwf7BHyaDuXRWEpFIvkfkPsOAY/rG4jbI4WMUynuJ4qFF6UMP8atukrMGf4neTjZAc
rir0rvLYUZjNImxtbdik9a+ef2tLAbrYih6Irovr2yD+kYn38gcn2HQ19662snmpzJzk1b469fo/
j7vBdPSNXSuQNLBZVLCcocnOn3Jj9uO2S5qdac2n0jUeXhxvE4dcJFiyPhl5kKVvitN/Go2+hHlh
f3kNpvtI4Fuc9LDng6g4A0D6Zi9C0ZBuhVFxcMwCMLEy8QEW77pVHexqxEoUOwqrm0wmH06RBYOF
MCyVfZrQiyErh4WKqKuG7i2eydBWVvmu5tqTFveATvFjKjzjTSc5UIHeD8ek2rYmOX0HWrBCVCRV
zsRugiWWVE7dMXWOUWM8bObEmo7NhOw8DIghOHfOLNZR5q66hnsjSe7eTFWTUJ7h0ARCcoCO7QMN
3TpRvrcd0rUcNfJ0GVZFF2iRF9hutue4COHFmZ/jnAvHzsgALgmuQnM46MHfIcxDzm4tUbV1Tr4W
en6qAJg1q7NH4W4Q8cnwWu5JAOF2WnzQwOXo1codmRoA7UkQuSSyobXSJ/+MimTnTpqvjPalHqW/
dKDYlHfK8uGdQuBGg8Rt6wMv8Fxsk5rhyCzuPZCMunbfyuqfZb1UkcM16dGnZz+5mqvPtlG/Uprq
VqPRPceMcpUCTVFSsOxwQQv5BMtpM6ramkzrg+ryNuNB1M3Re7u8uG3uHpHAcyUbDTE9yAglz6xp
cb9ztfPr8hX0l+95b3nVEnmBs6RzjCftOvUTVTVlW8MwdtSMGIx253zmI1oGnf4yKFOAOLtuh1cX
Z8ITQBnqUzajrTiMu2wozT3C9Zm6CuOeYIMatEW7E/KzQP4sKeNJg1wwzy2qLTus9S8Cof8mN0bJ
KH2DUBVd2HdHCR8NYNfGsfdqpGyq4q/jGs7I9tG63rM5NdBHZCUStmwjDNx2uioF9O1S/jLyfreu
dhwmnQy4Pv6T3nSxebRNHnkaVdX9BJk1q8n4amTmdISDgm52Pn73bv1rmu4N8BvWRO1xtclN2lR+
pM/PWVwEIu/W3bKHJseZpevoJlpQ1A2eCKOIV+CGtIEuAE218X7xBLJM2bEw9CpsQFzRtBPN+GQr
2n3K0h1k68sgisugKIeuZ+c0hTUrSYJ58DYud7erQ8DkE48nlBRVHN0QVBPvM4ZlrIlhq5tM7fAx
KRdu+4RrKx0/zMhlwjBR0l88NoFaferXrb213B46iE6zrF/Hs7uPFJOL/yPPAYLxrwDh91WiHUOE
5raMdpOYT6S7DhRPjvR2zxXjqz4WT/zJiLnuZmJWnsjdFwTTbJ45gM/OYRY9l0LddbUg2SHIXJEZ
eaK4eNeqgtKus55NZ1sNrP6is+XLVD3anXedHZeSYOgLabz3GkhRp/UrNNW4rg86HgL2yGD89ZXl
s+/bH+19rtdnnuTgOUAPehaFLwpzxXhjyWFAWOeglPNvGIstsUTg0UBmJNdi2ZZ+NxfbOrdP9MKP
Tdle5pp17PV8T8E213Z7jAktl0vMMzJuIy14N8SFtPAH9JFqcro1q8xvtWjnlNo6wiTyZvdoWS4n
RHbupX+q1h9nmQXSsNYCESPs4jM/7mjE07XzsteYqaClm2DRaLZ6r7jNtWVdOJBNGw4TJuYk0k/n
2oEq8C2B6H9Ogv/LwchMouEPyW3tCtCRiDJxhTpezB+l0n93kuMtVDyIHiehCqgFNf6ZDN9nRdlm
uvOcG8pBhtM2JGSRZdOrzqlutECeoOsGlRame5Mmil1EctUa0JRETciQstDKq4fnsDC29kSZys0K
YyWxfXPoNqFDDznurQ02G0eHcLEuN07yqZvz1qttCjvqRS7tbVONfWmE/sDJrozSoCzxf5hOelNc
VPDWTmzu8lm9WZlcaIR7R8vIO9ylwauTXHjZyXcHb3EWZZAX6d3Nu1siPtU5gy1Vss7AkP+youIq
ry6jwcXVIM6wFOIvDaN35tMTqgepI0P70rvuGxj7j6bpL4ag+0BCB14ZX/Wqo3K/yjiXmzGP5tRi
A0WxXEnNui7mJ1cxmXZGP83HgIskiJzpBrZiE/HrQ0IKPyu+j14WkEZj/c3xpqOled/2jDStVvPD
afUT7z98bsK6LFPbuM23iOjjK7mfQR6eYVp0ufFBCPZd8/p1pdicfWd65G2gNLSZCSvkXvrszITW
7dLYFUm9mbru2pvpR9vYm9QCna9mwxZmwGUwjYdFy6Aqoo3gJJTqxT9ZWy43G0GXTI8Php69m8SB
zawISN3v6QYE8LFoec47XXG+M9VbRSRYEHDBMbJswnOMDC5jfIwwvuvZexf59JRX1VtMD3AE8o0o
TzGiJFBmnEreJpwObnbmbpeoHwznYDLibTf89NAJ3cl7yfP8szDL3QzcxZHKemDoTpXa11B/gawe
rFAQZKSLQUjAnH/U4jMTXyksRiw7CN0FkyRc2v7Rc05DgtjG7QR6eGmP5uitD+bRjWXWBzny6IRC
yRnlkA3VD03TY07qSWe0cw0ngDezMWIzqBI9oHaxjxtjD6CGmYfyENEEKZp1PyT7XnN4GvGjBOld
0JGyDU9w0a/TWPhKO5wcR6dW2LP5pFiMExggPgGN3VRxTgc3CtViO2va3sogU4//47eqLy/lee6W
4Up1u48pRVqJeet1YKFnfFpQcmMy7HIasa7QiUM5N06qpzzstoCTD7JApMNj6zgPax0ej+dsRg/j
RaiLQ174XVYs7aBLR41AATrBb8HVrQN3sOTJIEkp3OWQEJ7hwH3anQE/iX0H3geh8Zc5RmvOEPFo
+Zfz81gXCOpwySP7J4fTBAD7qIzTA1gY6SYi9pSKIhVbl03QGw1goXQIgqm25FIFJdjYlJjDn86E
3JsXR9NI/bQzfIVIodaE17oRF6VLX+pKOYZjvK2M9F0Bh5hzGzDwLSXK3k/d4gUri4NMvXKhuk2z
uU3H6S0xddAV2XowGhLz+ZVYy8bWaLHpE63TKQlMyzhEC9ENNDXHUpdQT+XbtblprJvr/IyAnCNP
9SV10iJBJqVuliTlKUWZcqDocO4E7X2q2xduNGKdf7KRFEDIJAFOMCOMuObVAPK3JCzR8VxqqNNc
E6Ig5+zE/tCOlKIBr+nsAckwPmBI7iSBGSvJb/OoEgQs1uQ04hXfPVu6jS9MXNoYvCMrEoeSoFpR
29gtZNxTTmdYg0OzTwfAYo4eeB5psmXJh4LalFovanEmPEDDTf9B0V5ncb4TdnpViIF29aqJPzlY
AF/sLuxz5noYA5VtKxVsMkmTTbBghiIhG00YmXAljwgF7nOW58TPJ+Vdz3FfAB6QxDhPgEH7MCTd
avHDUUnuPDpeVbslJOv9pobhl2UHYUWDy615x4nhhEPjzpXNS555O1udg6kejsBwi9WU55BFLD4N
lydQby9OImKbhNikm/k6V5w9HhTPyZHAVz0fh5rgBdCcaqOa1ZNZ8FQibnFNsnJfc39mBd53anwz
qe/0PN6zEM6HzEk0jgiQRtvIbQ4Ke3tBB9t7g60ogMfoRc6nYkZWmOudFyobXVhv4BDZxqyX55C3
sUKRh3zZXWnYAKN+DAPIOaP3hSAXndB2D7km5mLXVUkwSNhSuFMWmkDc4r8SRJpnNiZwAVguA4mX
A+GIWIYzfyigka26u7IVA7hhgVnvbG3rs1ejwzDqVy/vN8vmGs2AdBrraywkshf5kW5ZICzpm1YV
GOpP6dqHIW63Wq7camM427a7mqR57z3vhJXHMqIymFKH4gL3duQb6rzvSmiW9BQmPdw4ti14itzZ
3LCttOSmKZPvUPWPJ4SvxkbpKHhWGNTCbeYfDe4KfvCJWgfGrpxwR7pN0x5RqzZWMm07poo45nFM
DcQIpwfZ2mNq8Oqr1qpIL2FE1znLwLIMrPEgRmRZJguMEhbATtYl1st73Czv2Mp37fxMKvmWAlWP
wDtNZXGt0nlfcjTJoo+hI1Cut2udxTIAP1cqPf3BzODbAEgrN6I9tUXoW+NTZwFoUSQOMjd4Xu65
qCHOls+MRr6WMVqd0obtEk24I4a5VcuDiManKp+PCnXFqUdWtOHGEsxQyYKIZn4loLRvEyQVqd1G
0FTd0jruh7PBcJ2GBxvFfKaXJoZ5h43/GDrIRJO8FkxSNGmuvb7vUhtC0meH0973IHIHFPqk+e05
S4ta4wp0Tx7bIfCemUaGoCY3rBFNq6h5DhUsEuyo0Ch2oTkfgZNs8KC2OjHk1H4rtRhVkat8DPd9
TFquXY5wnDDMc6zm24JZImwk19tf0l0cB/HYPOY01rr6GNE7SDhFZwxrmsH+Ei7HHBznEvnugo4I
lQ4Mco4+cp4VLiCsaMq302gGVj98qqS0JC/Mhrj+v1IilGgUHopxp5cPpXl05cWLvHVeGudojnas
B/ctald1Q7i3Hw//rzCauZz6uwVytzb/ATBB5s2+ACoe9Lj5jhGh20KHEMCjgc6PoIfC2t1TBB8p
Qt2hgbvRBNB5XkQLkN8YMqZPYwf6ne8NvaLNVX+o1N9GbT7zwaZahvSLkin9OtOviKDgNCLlV01z
INKgaDQzZYiWrwA+wbbOGitokvqRiOGTKwXB1+jC7Wj0W71vIS+Jt8jTf3R7Ogo7u+BeveL/uYTy
BUr2zMsoZ4Cgm1WbTiConJpOvqF4xWfcLsAXQoGFRpuXB9Fsu0Ge08tyxuyJiv+b0ep/WEe8b2os
DfzmvRXbL4j6b92Uekya/UZpiLJLVmvMKESELcmgtjFg0CSzH42DpW9oTKnmnZjCtgwvEQiu2mP4
6ZmEZzjqE85+cnW4V0DEHZOGBQlEiwPVTP5VNE0No/mY8DG5vupnCgtwW8yRzyPMStqTJH7UTuDb
tjN7ATnPGU0Ig2eiQMXz5yPzZvgL7LBCVeE5Cm+SAiDUE9sRb3yx57CIPyRb3TCgBuDilpIH1TzH
H17PSCtZWbqToH23IKxDYFsobrXDhtKqGawTIm3xzm4PUrGSXnVRSfeQyqqDtcb7Ja1mB6UjfBch
ewG0UrzGCik4hk0WK9DbhOBdmLsoSbsDm5bgWXJcvuaOUGq0Kmc6szZhuf+1sif406vGDqrvUXTs
p6jo8pdotpmFwsxuAqixBzkww8gifUltaotp+mV0AHeN3juZy1O0rlE8Wm4frJ/3OOloBzLbYSej
Ec8qF4jO7rl5Wd2WOYm6AdDya5SQYofCfDLirPLNCNjdZAzk38cWl7kLh4umqeNualnMVqVu9lTN
HAxtWyVgZyubsRiJPxCc8ayZcI5rRfeh7rIdiI1V0/HaMORHWICWKIzFoMFW7OOedR+ttyyUjh4e
N1qXlJQuEHuJz8QmbXtQ4wOExUILjy7I00gpDkkNFbZEMWmqndnVEFZZbUOnL1PdO4IwmTSdWA65
U3Jo9PYVduM1esNQbxXhpip5fJoFiJzQbvZ0BLnKFQ7PGJ8lk6aTALukCOtIsrRmGN5zqGPqlJyh
kfgsRt/0tsDfbQ6IAD/JXHAwjBufNqHYjKbC0UHnrCh70ncu+1OZlcOZ5L+158PuV2asnotiUVhr
j0hw/UMo7qjFhYE3Fha7eOifkgQRMrcVgoPFgw2ItxgZJonx8W3JEiJMr856SNV4ytlXTVZEvkzV
gPtf3ibdPatNcU7r+iZFQlO8g2XRjYFsGXWj5MnS5QngOZ1AQvCjcS3U4kUDOVNTFyNVTFFiGtG2
q0i7qAhpjWOunZmKNMWu3jHP+tTwXlSWakfRIc1T54QNxQs6tN+thgMR85PeQB0uWLvgQIAoTe9P
U2COe4YFZ1DL0i3Xu70b2eCyAaU7knkhs+q1HKRoPa/YU5mxtk86gZ6M3murEW+cQan9NmZOGHpw
rWln2Jp2L4vc59HubcPB+OV5ChMHsgeGzN3K2kvYM9nKClWdvjimbBitrTahqS8Hm119hLCNNChC
tyADBleoyJF7Ik3l94JPrXYlqNKIF7YRiCk/qnm9nT3yUSXZvx31Q1iH0xidrAprhJxU4HTC2RSS
hTp9fHSy/g6TmcQO+zwcdB3DJfSs0pSEFOZiAYV8f3a+tczyOaoEqhOEcggrOQitVkXHIynDt2BZ
zwawZ9EqVoDomGwIaeL+MaKs6kl+F8TEAPk4MITEmwNZhy5tRUmmJq7qLeHEvmaiHr/Vubgbc8/e
MBGqq9aKDnrn2TR/jI1jAQRJMhkMNPcEsM+6aM9d5N469o4IT8FzdDhRKKg/rao89br57WjRR5Mp
tMUIOOqGgYFIFqKJfDdvCOaVr1GmXQqhwG1CHi20r1bt/kwBtEtfSjbEue8o1FRppkvalJvU7HxR
kC7syiPosR2ULXJDantGDlqDDqI7X+nvqG07deCDcePy0LH0PYX6749RhkekC5pMSX/3uOU3HV7E
VgkTcyfrXvNdw/yYPXqx6FZQc1MVsgWN0pxr5MBqBZI9BmguirbDnhxuf8hZFkfa2NSPQBsmQmla
b73ilLqcDOfPZJknZ70AvZu3LlZBdSDucmaD0VGwBmnIyyB1S7oTnJ9KlqhCVkYWgkjzPbUx0Ouc
17lSTXepsqOXNR5A4Sa/X0KGqXeB/pxw5Ctu+Lk07mmLta486W4rN/bAktWKUx8fWLRum/xJNiqh
KHf5QyXhpaGxlztRF1dlQWxHdfLbKzAObSJgcnaXLSavk919N2gp68EhPYcd3Hvdb5oZ61YI2zfN
7pRP2BZM02+5LInCE/+M7XJPhHRPctbdgcjFKI2Nk8NjcewHqi1L3FFtqdA4pvC9STxrOhBVXpwv
pe18Zd5wc0vvR6rOE9wi31GrU+cuO1q774w9nrBsaG1akoAswvxKJlwzFY3QmiG/B9e4gvnwPBr2
C8uizpr4l+i0NGJLPukdhIMSuApRrpGWh9h5LFzzYkCSypDv6VIPLOikiK3b70odP0v6nSwXJ8To
ODFB+4IgFiASg82iAnmqJ3wsGAiHEayXfcj5bDw7CWibBGNnopXJS9eyHCC3reX2nN7tajprg8u6
UYlQMCesyjG3tcmmSHqDqxneg2mwRiVyKDHZWfWW2ZqCdUloHnfJ5xBwI2zs2xNYO63Yo9gGeWnz
UFfundRwJ2hCprhtRfcfaee1I7mSpOlXGfT1EkstBjt7EVpkJFNWZdUNkaWotebT78dqLDqSSQQx
PWig+qBPoyzc6W7ubvaLYx3gQNfyEmvy/uTmmQSMDNtTXURbWW10mt0GFnmpW/8yje5XblFF1coj
ZWoI/h0odKWmC5n6Gp4/iOLSkEBJhiZswI16VavC78ynOYBBw7AaqD+hm2CcRRSmNwA4EbPKkNJk
FtZ4uEHPa+t2K+gIK2MsdaxrBL/qpFwVaQH2wX1zeaspg49sd5pgk2ulP9TauzcVHclSjdYbL00c
zvSipRocSFtH0rM9CbrCEwB8AvDFUUdlGOSt1MXVVwGL43cuqe15wEtUdZCZh/epJy8O3/93qpTa
EzZ1wRmwZEOpwOAohzJWnyqv0UEwpRAxc7/6XYWt+pYZo15MDdVo1Ua8RiskQzZJz6uuGNJyq2mN
+1IUtQauHY6OPrK1+L6N117wHKWyGEPikqTwjOflMUIyIUebQQxUDqf01EqoRvXhqyj6+0gE8Nbl
lIGNIw2okxvUBQo91jEFfMl77uwOmN4XYfQOeO/FwGQVVXAK7jEsIiwQ0r6HGuJyTErjtR/Uxl6U
hB+RYuBXn0nbpuleFCsQwd2ghiqpEjuObtHQqt8FEyipko61ukTGsmZ4QBfjl2Yaj2bV/OjHfocG
CM+UMX2TBh9BpBoLmsZ70NP0DeAxWLsqedGQR1jnpZBDAnQEsNT4ruUJ3Fch4MHlQ+EFsBsCmsWN
RlD/RG669XKcpMrOuKtKCxj3eFxmtmz2O2DoB9NFLqyqqDLqan6KdPWXKKfPeJt96aAbrXOURg21
aR6NHBKMFMs4Fui/wWONCuIgEFWNokPf9QMmU/jLahI4ErnXw3WVSOguVtVvtsODJhdPairccXYh
AYHX74qyxq6KEIuIMQfxaRm3avSq1I6AC3Ss76S0OmboEMG5iFOKZ+VLmgg/rYLf0MsFkGXkV9Sc
q5mbuqfScB+BBtxJgvyiChlmNu6u1HTU5Pri0lnKYxSXAOQ9g+PcxW1hMAGhpK1EZkjeaPEOa0/i
wRMkJ2qyL3Agz/3QbWRROXdRdiotq95Keu/u2wxcSCDRqwErIeMIEcVOcQf/21lFkmm7NehVD1x4
i4lY0J4bSXwZuGdj22JRDpUzNLrRQe80gBBccN91KwBHbNIXRyk0wSfC/xFalJONhnJv3oP190Uw
T32M6EDRa4jf4gKx4bGXbesBZQYKM4+YT78YYdciAeRty7Zb46q6C6BlNTpdC2ctpzKSrskpU8XT
IGbbSObmRm0IjbHAeVBVWryde/BC4a4K3WcDKl2GKlgijjr4cM0S5CRwPYd5CetD3RRdsVENbles
tIpC6+A1h7SKv2oUd9reO4UetK76uebkjzV30xfJRjKQf5Op8QKpD4R+U0JkdsClrugTYS+WPCH7
PZwbK30T1Fe/qDaex4T0pXwyabAUuBAwH90jb+mNyOUHQ6G9GqcbttimBlWv7BNuKykaYGgzkQu/
YABwzvBUpFV1N3IHWzyj0qFBczZDkdCBdSbTCgV6EWs/zVhDgwL5UJ5RFmTQQBYvYk31lxvHoOUU
mQvbh/fHpW4r5WghNRi9SvG5b8+p2l96KT9kqnOUpT94km/ZDjvsKzn9qYChC2B4aEfDShHid9pk
uxKp6RpNL998wedj3+k02sCmG0H3hTbvnd50XHxkbv7RtyClxFir28ZVNyXucoHXPKNEda+3nOqG
elSTn7mnwvRwLmpte0yN5kOm1Tc5LmapEZ+z3Nvp3IKrTHts6dR6EbAIPXO/6SluO17+XufOnWmC
gxUDFBKt+iEf3ivZvJcAyhbBsyd+aWv3GGYd5mS8282x3YzTrc8rrBxNRHDSZtFnsLUyp7tDUW7X
AKkTv9VudxZKXAHRY/FNc10n6kM4vKLPTmbPiVbvLZomGu067ENktMoG0jbE9p3UPoj5b1mmq6J9
czBfKvL4q5z9CATvKHfhFnhTJwOs8n4J1VEShl3RP7QIEYgDhuVUciib7UbYs1d+V+EVSNJbz8qT
FfWCcvhjW1RnFycaN/0GcXeVpM8p2sZGlu9cYEYUCoTWWKcDWtVacNeJF728xHr3vcGVUO+RaDFp
ZZrC0YfYkplQGwfxGajfnivrDqkZFCGp9bJclUz7Cl+0T1+C+kcOrinrk28eRkoqPoyJhm5a9ccX
XiTFPFocA3RceO6e3RCSfXTRzWfe2KsImZqGvwuFVMw/goPcmC9JR+FLrJ8xzMTBOz5y+4ZCnF0s
FZqIRuW2+R2Abh4lMBpZPEhSuSmk6FiacMzKEGK8S20RaX8JsDNnPoUjD/VCtLdh+FcIOOBMafZf
sLg6eI6H6HG8doRXPRqwpIbon7x1KBFAoS1oc+oAPlqoPykdOy98d9sH3EJewhQDrjiCjeogAxQ8
SeUFH+xtFujHQoeNYoUR3cRhrWf0KEZXeMhmg6ghCTas8MsGTsqq1UBz0971AwQjeNP5hvaMAMV3
d+TS2zWdXQewmp6g6wm5LCuRjUcykeYwL3mo+7BfO25CaVkgJGZceINv0hrfxJRiaaHYo9BfkyA8
qHB31XLIPqjdVaH8NfHin3mhVwDGwi+mlu8ziW4ZdQvYOKKG0kv8p6zMh5RPjcLHXsLTwtL0iyz+
rvp6B+ibOgXqIgFCZIZL3g0fEJs6ZQ1nl9nHb2TrlWpV25bSQ1+YX1Sz2Sr4QYb+YD00vXPvlxni
O4L6qxzEo4DtRYOpiy65m8j7ZcjiqYH/1RlAyuIGEe5yh/0mP8Z5KDoEArRmJUTccTxAFBJEYNc5
dFXAo09/MCpr79HOG9p0Kyn+xqR5FXJhqKgIaiKXggoJG458xBjyKAe+S03ADKlP50XyVljpdwhD
FMSf5NwChiNathZG9+Y4JXLBWxnwAOiBUg62RgAiTwCbnqiU0KGU1Yda8R80LOJNIT7XrXgcxHwj
KMFjm2CnnKCz7gRnpewoc6Eujhci6EjRPJoSCBcpvW/T4NHDUT4aEDX3kOh0y8cQl53IouatqQ+g
3u86Xzt7aJYf41EUpgkBPLb9HyVAOnw0B9h7QYWZvMO1uU1Nqv9eBqIbxnLqPLt++AI6Nidm+9xL
6iUBwxLJ+akJnTvEEb5DZ341u5GJ2CHEXejO77LlBpjIQXI2akphXVqkKHQUR4qa4FRLcAEZYNia
TqJo5r9SA2tPYTiT7TceZvCc52durhI1lYa2rXnXgxCuK+FO9GVlWzbun7QBZJAo5r5InF9OV7wi
dHZJVRXkoyzYcuxyp8oHdpr3bmQ0puNRB89otXfIgSAeRwysiAw65cN7LREfYO2+Gdbw1ODyAHAQ
yqvJ1YSfaa3wuOT3Z/6Jp8N7LRMlTn8EOV6cYgoJJO6to4dREvj1CIsbExCQZ7yGkFHWOhixbYEJ
69ot8vsEGIuB8Kephr/MzHz3ERmnhObv2p6WmMMTBuEiqwHr4WVrcA17I+h/F4A5OgR0MFQDDxCq
zsGTlPeyVb6iZYBpWuWdkPqkyCGgXVdpX/nwWArWxZe41g/0vo59qR5doCOZR0IEWMwhG2vvkqt8
lX18ZxUOZXht7hp9pN1gIM7O4rWlND9G+IWraW+sXfohSq98q/MEfe3azuLsVAwDXRm3eOyi+FkR
kD/waH0acbezcKiI3SFGipLaVKYOh7art4Yu7BI0btHqwGK+sV7dRrarzMXTFIlw1ay/KWpHxVmz
XtQRPZKhuSIr/qNci086trK1O2zDFlylnAGw9nWNx72S/RC7xNbASQPTpwoax+/Mou05PWqmxguw
uC1w4J+S5/0GBXGnpt5vJBj2jlRDkkx55JuoBgo0iYBdIkZAY7srojuQKsI6MtExDMQfuqpnRxOx
KsqcaBlSG34XVXQg0AWCWos5e2Ym7QpXZn8FRU/DyiEl15omrEQRv0nrlEYOmCivAcumbmVZ/VPV
6VkcMsC2unwScPZq3J5Pob40SB8h7o9wWoM6jj86HXz30y9uIlWX3Mn/BBkFWAlre6iktU8BpIK3
xPMiR54xyeWdLtU/fa74bu7fp6H7iifE11xHiVnkzosF7pteMSGFAtbYjyqdypx3FOHdICRowD/1
4u9mq56IhowHfYigjEMUadJHNYKV1GvgBf7xH//7//6fn91/ur/TB4wm3DT5DywmH/CTq8r/+oek
/+M/sn/+z8df//UPSuaGaJiWJupoHiiWIlv8+5/vT37ijv/v/4VDNZjREOhe/xi/+weMTC/4LyHH
ixj9Rth3e/kgnlXWULJeiCx/jmyJPJ01U1V0U5pGDnoquygiS7b1bO6hg+8Rndq6LxSg1v7G2CxE
k25HU8SP46zlRinTimjQiLMwPGBKzYHhsUwC2+zefMwDCtw1QiRHfUqeC9HNhejjr7ua5SQPLbVK
XNn2/5iP/R/pLn8Mv1tPwnt4xw1+nz01T9XvP/UhWJrkmc9rSRIvb1U20LNRjI+B6ekMtQYS087e
1EfLju+bY2VDonAf1eNwEoVTfwQh/SAdbw9YmxnvddhxPq7Gi94b1qqDI9lcQnlfg/95UhDXuB1k
blJlleKOpsBD4e7yMciAagPY7kayPelBqcDJGS9C+bPPn/X6OfHPt4NJcwvoOtpkJs1ikOQkLyQ7
whDpmOzck4VJ57rfwLLZLi5XdWYCr6NNJjALLEVtIefYKBSthw1aGelR2EJm2aTqGkzBGpvZend7
iHMf7TrmJBUYnoEooFhLNs9MOwhR16Q2ZxZfb0cZ52mScCxZNU1Vkk0Nw+vJVhDFQlEcMZFsd4he
Ug9DYkSJHIitXnosje+3g81P47+CjTnoah2KPOZjS0wlbuE/RYczzlpY6EsBlI8BvIrlKau5ZAvZ
N8PCsRi199tDWJqv8RdcDSGJBeh+MNLsikMNSe/UAtpZUrKzxzPndqy/k//p4xh8FUsc/9THJXIV
TMWiwhxQk7AT3kBHHM+2PEWTHYgozEofnYP7Sg98L+/UQ30Osy1kKl9cpYfbv2JcZ7d+xGRfx5DK
3UrjRwRHyr07XgdHgWOoXAgjjR//UxxT1xXdoi3Pn5PBCo5QBiliYYpt7tV1xJbOttk77XoOoKVM
LM9lKw1rQ0tFTcLS1Um0qvI1AW1M0UbMCr7UKtl5z9xXeOgd+t/uY7j3T/6+pgy9AsW2xxjiHvAX
7bATtqNr2Oq7eGEjzo4fnzOIADqvD2OaP1Xcu4JElES74T5ao06PKCfeCBk4igEiBvhFJ1iXDURG
bCv7hzBL7m5/6LnNo4uWLtEKNFX+++MHcLxwKGsMGWw5/xOhOFh7/cIRIc3ltOsQ0wQQVXTlS0Ig
Z3AC6b8ONvHeIpHWm+J+zNzRWtvcHtXclcq6jjnJCTrx4gJCsW3SuFnVQJ3XKAbfFwdUEC/tTzDK
+Y5CXLZVFpLR7GAlRdRUTaIzOr1RRarZoiZQiraQH/3yIaML2KCruzC88edPtw0LhpsheVWVpl+t
4QnnCror2uUWH9q1ch4OUHzX6io/NvvsVb9fiDc3KkOUFZP7iyya1pggr3IS3RazrLHWsqud86jt
lLO38y8DHlrnZktHYxXBtkQZaiEVfr44SSJ3Y1GBjEtD1Zh8RBCKdRsYJscUJnve8N0Nv5TByC65
3B7eUpxJeldpdNKr0jnoEb21UmB0OK3isIka//Z/Fmmc5+t5xBBa0UKDszD4ir6EDOyqHL70KOXd
jvM50Y0zp5BQRJGXmTrZ1RrEb0tm2dim8Zzp+Rl/7JU8Ap2Vn05iPJDcF1bk5xOSgMDZTdnikmuo
04EFRsZeUDi0imNq3CtSRed3ZLtJCFEtLf/POUuSNEjmlmWyx1Vxksb7NjQqtzJEzOEGutX6Sjb/
29ewDxGk6UslChzHCh3RHugh3nku0v6U+txDbvbpQqqaHQy9EkMyRVOXpjMXtbI0lJg92eO7M/xC
OXVhLcwHYCUYfB2y0mQXVbzvoLMKIhggAKzwzDxj4eNLM19fGk+v/x9i/AlXy1roJEurKkJktFKO
2Q5YJtIqLW6wW2VP92eNLeBv45h+hWzaPdxe6kvDm6y8gfQoQK8j01P+yEP6A+nT7Qizo9NUhXWt
iJI8vTVgTO+1Bfdl28+jh7T3wbI0F8EL99iD0nSOh9fb8cZf/DG5s/i4pkiaQerT/8721WyWfonk
W6eQ3L1iFWTQiRUFjK64uR1mbuJ06hoSkCZDN6ZXr9KrwHCnJlcv9bfVOKhQxUvrQp4ZCa2icXHL
JIfp0hMDUcT+TxxP/norbr3x5F/T/dijArwX/o09q3PTN8Z7s4j+xMdFqNaSaOIHKdrok25qvC8c
7ZelPN+eNGl21v4VRZtkBnrVman0g4gey8Z/77eogZ7MB6xy9h36XA/dBbnL7ULM2Wm8ijnJ5l0j
4xU6EFNbNZvmmJ/cLaZyK8Ae99XFWLjAzDyyJelqHrXx11wtvwiQe9aJROtP1TE8Iam/Hk76jufu
xtsvjGxuqVt8L9VkjSiWOf77q1iK07lB5OgD9xggoVQq1hiN7MO9/EzTDzkbgNbb4CQs3HnluQm1
LFWi6kXRS9EmKbGkukzZwhjDSrvqCEMGLAwtaSrZ3AD871wUz8W22SKeSYfzO6BPg0Lcg3VcrDGM
y2Wy12VRtSTNsnSuOOq43K4moEJbJI8lJiCyysFf1Rp6s5JRKa9eitS5RRNum3guWILApxYLAuAU
63T9bn+Gma/w4UdMvgK2NmIEZWWwlcRG1h+F5rsmr1e3g8xsHJlvLFMmMiyEvyYbJ+xojbmFNNiJ
iWqtHNf3/oAC2O0gsyPhfadpOmtKNic5AEc1R0YfbOAm90PC+kDJXNBZb7eDzDzaOAU0lSRjGpqi
T1/oZZw4jhgqvV2fEHU55PtxtdQbHEI2eOIuJNGZeSNx8jY2ZAmv9Wlaaw1Ivy62UnZuAQWsRa48
pvNjYUQz98XrINOshjhTK8HbwH5rN+zELbZRYLbddfUVTsWq3yGWscK79BW3leh1Kb3N3L4NylCU
oHlYkAsmm9EUSvw6e6y/EvmubZs9NiO7FiYKRKCF1fH3vJnsNoqwCg8ZUeXQs8afcrXbekNDkU3W
kFHHm6Mq5a0/vBY49pQ1hAwXqrsSPiuIzziA2Me+Ttep5yKUFrbbXIblZ1imhaSdROVU/vgzaj+m
GYdiow2od9X0yZupPnWJtNN4f9O6Wme04l33rae1L+FNtPCtZ64zBk8CmQubbCF5N9kjceVFwPOC
zo7uMOXe4vRDJTXYIbm6zY+03Lcczxt/t5TqZrYm5Q0DoS1LVbVP6zjx8gYlA0ya9PTeb78VNeJw
7reFsS0Ema7j3tdrN4kULBd/Ym54ss5cOC6AFP7WGlalnYEL3psLO3Qp6OR4NjStT6OQkTmI9/Sg
LGr9lxYqC99tJg8gw8ezTQVIpXJmfFw0Sh/0YZpZje2m1uglfQ6kYmFhzuxE01RMXVVlnowUhz+G
gO1mqR6AV3tQvXe8ou5Qo6SjK9ybVbzw5J4bzXWoyaYPByfWIwDudoOUklU+ZfVC1Xl2LBypVIFM
kYfimPGutrojmllrDkZjl4p1cPJurQXld0XF0a/oFq4TMxvKHM8cHcCqqYNy/hjKaxOMaxOJLxOt
AuAIrWc+C6Av28o8eg6Yh9uL/HM4GWdxUfnnc8s0J8vNjbrCzSwdEWxRua/7/oii0J1ZQMesABEF
mrqw8D4vb1kEXkt7UhK5oYmTg7ttHCNghltb8oEIVjReIRmkGgrxSAXdHtpcKN7Bksx7UTYNcfz3
1x+tVTPX6vXWViE3CVD8a73a8rhYCCN9Pu5kSZT4+yXePXyxcYqv4ug9wpimIZEm9Awy+1DQHIW1
VEMjxgVBMnetIBnw80wjFZ5yTbTeqsJ5FzIHu3T0t9HlKCRvD0cshXuK7W17CMO2zyEV49nXNR7K
Ccg4Fo+3Z2fm3iFLMl9B1NAlEKnWfvzZRpFDNkJnzVY6fAVP8jbYuerK2GohQjtbzo39UtL+vE1l
SVF0DXUiVVEtbbLWKrC7cl0T0St865xD0j26arCQdpaCTNIOsMfIR+q5tQWnQhe20Jq12Cb27cn7
nA9kmVqYztqiXmqIk3wgprHuKfip44IEK7ULUSWPNPBXGGC96GGkLGzSmQK0LFMTUTRLpHSI2N/H
b0XNF7YeEmA20sfZXXNnHMKTirN5tgXdvEqPIhjSA9asW/Hp9kBnZvM68LTJXqgRZiRm2NqB+tvF
2sqhcXQ7wtz2+RBisipyLF1DH5Cy7R11yvktYPMXayc8Fefk0O7KO2kLbfocQxCFCrZ0xI8nw8c7
HP7Zkk5OosRuUAf8OLGt3xR0/FL27gZxznWyy39b23KD0OA6efx3bqeEky3QGRSSRF2epKQo1iAv
CCYSxNZXBM+xoKzVO6dZyLEzCYniusnOlsnr2nRQWteLitSJDcY7qMkG1jagIIPJ6lnUDjV1VFf6
efsbzmRamT6oofEe4x/MaVKP+xrwqwyycxTLRkD4j5fqCO2r4v52oLnleB1oulbEtM39Vm3sPvop
918r88vtv38uKXKVHd/Ooi4ymnHjX+XyJkmKLhW4F7XrZjNs4i0iu5vsoO1ZhYtvlXHXThffdbDJ
wWEAcctMz+HasqORta9oxHoH8bD0JJppmckUzEzeyuZ4UE37O1Lmp1Is1jVx2m36NLbMnA05n5rP
CHbI7WS91Byd+1DXISdZWApUsUWLtbZF+TsStcisLqzxxUFNdm5YCuAOuqa2IYKp++pOO8Sv1hpp
vZd6025QIFoJm6Wqw1zavx7VOOqr1ZEJCUTjEKxeOBzr6Cd+KKu2e7Dwr7u9DJdmb5Im3DDqehTe
a9utfnSFTH1j6fE6lyKuRzJZ50j+e4NR8308JLodkPYJTDj4EOWA0oqgbkthqc0iL03eZLW3aBzy
jiOkuoe3qO+NZx2pwzX4SGTSxQtaGAdr3ayNvbBv6S/FO+UU3ml7xJgHav7odG1uT/Jc0rqegskZ
LuiYQMsRv0eBOe/0jy6uHmg13A7y9/U93ePXUSYnt9QUhdEMREG46Em7y9eYiZ/Mb8ZWttU3tAnA
4xx/7hHb2YtHzIxWYwfb2sgXZH03iNWY287G5RFZttu/ay71mPC5xuuYIlnTcn2VJj1M7b8fwz2U
1Ejbnbor9sHC8GcX8r/CGJODoY/dMo6UqrYTOLQlil9uuHSNXQoxORLKDMZjB/aY6is0gDXlM3OH
mdpWWZtn8eCsEdNfLHrMLp2rYU2yW1RrZWEYxAz/qI8ZJQ9lE5FSMRSVVsmXf1Y8FsEt41x9WklX
QScJzxHUIFZiPllwdPbaoTkUW0w8V8W+PtxeG7OH4NXiMMYpv0pzPiQkF1zueF7A3qP/xkNm7T6M
OdVdhNEszeUk1wm1btZpwFxa2pNXw//81Qm/FgY0O3W6Rn9Kp6/86SVYZGo4dEVY26bZnCwn+6VJ
+e+ezs5K1/yvqgXVMUD1Ne7iF8GPNwvRZ1foVfRJrtVkEf9deJE2+Cd5hYP2vjvrR+FLn2/iIxyG
VfKKy+rtoEsxJ8m2LBtklDVGrCs4DACFlaD83A4x8+F4xau6bIL6U+XpXdapJT+p3aiwActv29B8
YBpPktD9uB1m5tigKq5Q0dWoiABU/LgYVb9DHQggo503+R8oq8+mU7zCGNwKCCX+G0OiAk8zBx0n
LoCTZI3QdWS2ELdtKfbsBPVdWDqQt/L320OSZrKvbiqUGoAbgJQyJl+nDh13EIsys8U9EIq9hXwf
dzIEyPVNudFX0to5w9e4wES1l4HTM9+NR4EFNgCAwIgQ/zihXu9a6OF7NU0inCfr6gxJ/qzU4vH2
IGe+24cw4wq9SiKOlEhWULjs69w7W0b3iPDFqvNAvSnR6+1QM4v9Q6hJChHD0jN0xyczat7aUN+S
YemQmUkgHyJMtnDQe26qelFt57FykVws9HIsg4dwa4ktdhkFDAUREttgPvPwWViUM01iaNa8FU3J
5I316foe+HhYt6g72+qjeooe8nv/HG69XXKQ9uGLpq+qS7lQQ/kLCpicNR9Cyh8/nmqoOcboTmVj
pHts7iTgyuEJTNgWx+9LtxXvkMw61Idid/tDzi7Nq5FOlmZvJlGtynxIx0UA7MkSsBl08oXUOG6u
W2ObLEyhx0O7KFj/BexYeLm72vH3etHt9Qr1T2upPLg0psni5M2ANUzK1+ti7UUsjVPqe4c+WSJf
LI1qskKrsJOg+ROm13CK6JstpmLHfMh3PUQ92WoWJnF+VOTJsZcIOmKSwQLNT0r2XMWp7YOR+ZX5
X6RoIU3OxhjRvNxRZf6cxKg7wUo0WBZ2kD/Wo5oY8sIlii6319xcMoYpQzVv7Jmrny4HvSKWaR7p
4/bqNsMdgiYnaadu0TIBAynth2IV3XsHd50+Z5clfOdcYY+a8ciaAVRuSNN7+FiihtGOt16x6dfd
XbtXDiNCGz3ZPT7yEGe8U33QFlLzXL68Cjq9lddS6buN0CHkSIlay396/unfmNORf6QD7pQBXE4W
ve5Q8g7jtrL1y/CTOuUdipB34iW9dObO+eV9dZ67L81T9tgfgos6LHzRueHR0VDpD+rK58K2ZCit
6mtJZXtRti7jb7270A2aabnKxlWEaWMwl/HpagyUMMEDb5BDOulHJnIPrOWyWLwZU+00XV3Hmtx/
oixRHQUtFMqjuEWsMjteW+t2J22Tk7tY4JhN/NfRJolfFOmeI39U0fKMeGa4Z5QQtuaDeef9KTf9
pnnMvrt2fVhqespjZp+Okr4ahVEghbQjJ3tdlEoH7lZE3J2+R0JoC27nYhwgeWObsRW+CJf6LjgE
h3BnbdwfCHhvuAiub6/amXzDDdOiH8rX5bI5uf0NTo/CHRw226xQejBfSvdBxbH73wiigCfRuTFT
apzsDLfPkU7QpdIOxAezKVFP38fUP/5nQSaHQahUQ06vsLQN8H496iC584MO2UKUvzf8yUejqAgu
3YD8oH/CBVu4abq+0pZjV0Lfmyd93V7Sp+EoHYR7dZP8GdYjmtvb0h3hOvul3w1bHjuP1mYJoD+z
4z/8kMmqddUIzfKWHyIZT3737KgL7R553GSfR2oBb6B5xXgny7PPh1TUsWjiRZwd8Vqz2z/OHiGN
fbBDoOBg7N1vzb1ywpQKgJm1WeLPzBU7GeC/4k9qVabaQDdE24LtYdj6qTnGj6HKxlD2+Z120tCD
XUV79en2Kpo7GT9EnWyIXEqRycPqy07uOmwu19Q4vg0HXC5WLbnA+JJsxXNwQcTlcTkTzWxGxP2Y
bl0C3vHpdRkYlqM2tV7YArZOKmqrErIYA9qvC2OcKYTSHQbMqVsy1+xp89asorix/D7Hr6Hax/mw
dkHrYGkE+dhdG/gUDghvuNZZ0FCsReOwj/60g7xz0U8SK2etptlzgkfo4g388+9SaMqP9AhapbIx
xTLqjTWgt66lNr6osBORNcBjo1ynUF2CLzgqvOH3te0P9df8h/SwMCfjdvm42oltKeC7SYR0qybX
cJfTTcGXL6VSq+3CbY4B1c6HqChtxYMWbLHSWgj4Oft/DDju76u3YmkAEcGZLP3bhdPXWLFgccMh
hwnrxns0jtqv2wHH/Pd5gIZMi0eTJEWfxMs61HGdgnhekaMEEz627i+8jr6Hi5l4ZueO6DCONVby
iF2e7KFMon5Rmk5m93sj39Rb94C+2lju9Y/OIYo3wxedlk++VMKbmVEZDB49RhDf0qdHfq0OSukI
ckofCydaZrQ7IzKzLjdo9excW/3vU3qUD/EmMyoFEs5KgZLamp3eq2v0Z3c43gK6BdmxjTf+JlpE
aM9N7YeYk6MUr/fMkZS/Y2y3xS/8hWGcb7XH8MU7qHfF3tm2X5f6WjMX9nGgdItl3gxw3SfXscAz
0iSLxdTGcKXdmqfkW2Ur5/AVbt0+PaK2465oSdn50ot89oOiEUTZZsRUTS9IcSVWVZRj6tbsjJ/G
Lt/7e22LiR2bston+0Us9fjBJltEZoOA0IF5pppTVGqo4eaG69YYj0VbrkA3Qo+ud+jYjOCQmBvY
4lV33AufYgLsH/UDFCDMk71Cw7BCtT5N7fIkeKvoiCPVKt6GJxSkjriZaZfwKO5GNYFsreCF9fV2
Uvh84vBlgYxCYuDZgHYCv+4qCfm1EyVaoSd2gQlgYPfFYyUvfcWZrP4hxmSbRKUhBqZLDM1bKbSE
ADzcA1DRzljr3Pe2+Vx96d7RZ4x3/s77b4PkFIUVy6mqm/xnmomMvBvwHZYTu5eMdYUVRo6vx+0p
nHkYKQqcM4M/mEldm9yTCoSfqzJKE04O92B9dTYNKSA4JFwQFnfizCkF/hvsEvRbSVKn6GzO5lZu
Md6iRiX/CQ/uiSPqDT+PtbvG7fVlYWQz+0+hi66N1FpY1NPVYTaqJ7NXYnCu+t57GHHaeMmuEbde
57/C3eJemDmiPsSbrJSq7+oYF6SYthbdUsvbhBCnh4P+UO4MNHxXWAKmG/nw7yDEVfBy9Jl0MCSc
IJO3Q9RFbZAaMpWdIYvXieRGB2x0sqfb8/k5vRCF3SabcFt5940f92qzGS2PdNNr8AOSE2S/h8xr
XlLFi/ylg3C6qyVR5WtBSAYTTtqcIqdaBwdKrOrie7SU36OjtpNWwca/pHuQlTvvYJrwsJdA9uMq
v85joLAZHIlE0sHZw0b5ODi6kVFAnSm8b6Fh4NJRqAdTd/X9YHbiN8MZzEeOlmJ/e0Y/Pd25w8L4
YH3y5SAz/t2bV1Mq55iI+STXS89zbZ06crhtugbNY0vGwiA9paL3hutauso0fatn0qir54D+b77U
QoOTLO5NcoLhTCgG3L2CTN0t/MDpNx9/IKKbJgcniHFRnExLjrJHHqq5dpEzdN+84ilqEXmU++Au
rK2M7hu00kq3oPuVxUnv9V2OwZEul/kenc18JZTV0ur4/KH4RdBHRpAyP8mYHOZ14muDmgXaxfAL
5Gs944+eShhbgr6Vc3y6khKPttuzsBRysvDbTKqRRfK1i1mhe5jIl6TtDkopeBsQXfAdhaxciPh5
B3wc5ORcqxoh1Q3Esi4qkxzVuDvrb5iEb26P61PTePy6yPVTOFEsmXfL9Ot6pOkyMNVL5PwQ+uB7
ocm70EIMVpJwYHNHqxy5an8nWfEmS82rVud0k9Vs4SI6TZt/fwX0bhNIIZeXKUdwKHnrmQDPL2Eo
4R6mrVSDNV6/lQjH3x7w9CgnEuwDEdaXCXJQ/rsdr7ZbwTZsLKnQLgG2gbI4rLKqQCyPZ2GdnzPc
HHDTXbg+zIdUQCty6o0N0Y95RdZTtJf6VruUCM+X5a8ioiSGzmmHcViPKKGWSK+3BzmzWlV08cF+
80BmpJMNkvV4YCMRiXLlYDfCj0FuDzgXrQIp2lCtW7g9jCvkY9oc8eAU4jl2xJHl+XF4+E91aS3k
eL8oA0/dpBd0/JrNTFwo335aIyO5nCIfUO25xrWsB2HL0xfl5vReEn+kerCN8aghWS4M6NPsgbZT
WB4courYYZjcZ0XBdwSsTtXL0H2Vogw5MQi+yTc9zNGJXHq0j7PzYfY+BpuSzPE6q/DSrNRLt3P2
qOTb1aF+8w4xBdPu2+1V8akjiR7b9cCmR02jhrRDw1q9oAcJSjLaeBsxYEx7907c/T/Svmw3bh3Y
9osEiBI1vUo92pY820leBGeSqHke+PV30Tjn7G620IJzgZ39EiDVpIrFYlWttYotuy+GLVtD0S/u
JsYoAGcmBtrmUuTUGW9Uo4PRsWEHbYx2QDvuoE4Pac7Y62e68vEunpefi0RrBs1OGwmKfMBTc9TA
idHC97eg8L5JNuYAoCwwC5hK1r3xiOQLmiA/r2/txRnAzgreFBR8cMpBYXN+BqzJsueib7BIs3JB
+F1Pa7XSi3lrsa5TE2KfTwJXVIN0nXUwwVXnFVIZHybUd6sx3TAG8RKIumgTkKs59Ayb9A+dwA/Z
J9+tqdpaOlpUibFNOoioGXQb0/jp66sXKAoH/HHoGsmzHiDsrCA3jQiQcmg4GSPKbGvd36UNPjUh
eZGoGfStVVGfgOt0LsCUPv++vojPkyafRExWYLjOAHocBbzzDYYqgQqo7Uh9G8pSFNrrUR2BRhp5
hTN7aBwJTnyPj50LfVx3xbb4+Re2UZFHoRqYF4yxnNtGZlHaqYqQI04mQLHb8GhtIYuyyX6M7lqe
uxgH8Ez4P2uStzYUROUQCxPWVE/dokoAtOPR8ZxH7Y7t+tvhdXUKbikKnJqUvLczVE51iFP5+V9B
8cQx2YRXyibZgOydHadt+ZCD3TQDn1rlr00zXhTExdE5NS4u6JOjk0MF0IDuEPUTQGZGTIyBJeLQ
5yNk2GeoUdxBnsZT+OOogFEytTYa+jvQDfVTKKJYZPaNDvNetlCcbUBDWWyuf/vPUvW1by9dN1Va
EFUXftduc9TgmmfmeGAR+GFE7nCE8IvXHEQLJtkWr4Zn/8TTFcgKVOw+KoDx85Vc5TIfPN8rU4zU
nOxV1iRNC/k36mu4CWKt2QLSOKnzUTOU5ymEvEP5kbFHBbTAU3rspzW+wlX7UjbRWUYUAZIjfLM4
grXWeRc8B/p+vGsxEQeozPXdX4oreO0Bf0uRJuG6kJY7QUvGJjAHuSlIiXzX9LWp04vsT2wooJoA
+gJ8dIFGj0jY91qFz5sC2Fun/a6A0ym82VdQIdOcnzMk6q+vSQQL2aEsFV0n3H+oB8g3LkrkeFon
M/UH/W9Sl5uEVBtctisxayEdA3juPyvS+4RqYaunNu71cK6ecghAJhY5DKD318EPfH1BC6YA1lYx
7wx2CPC2SecXzz2IZIkUAhTl7BUaufZb06rOr1KvkkdlHpzddXsLG6iJUhhe5fhD5RSiHKCiPpn4
ZEryZCu/TWCkhz/XTSzEQ/HaAsoRo5F43UshuEib2hgIbnOz/E3iOyAQIeV5jO1iAzGDlQizuH0n
tqTYi/ejDfUiZESz+jgYtR/1xRYk5IcOBGjXV7W4ceAA1eDyKIPJdcSwqyzIxEQ4vNYeMgR3hUke
2jB/um5laT0OAciWYE4FU/DSmcUzgGc1/sYPnZiUhzZK9V8GmRhgg6mpgkk7i6Abf93mwikW7GOo
IqqitSbb7DrUWGqj1vw+N25sCDE4zQwAC4feT4wXVTegrVpa08qX+/Q06SgL8kfEJ9ReMEYoHbKY
l4miW6XmqzfskG3yVyj9bEC1vgEnPDsSr/NAOw8CXQgjreCZFzYZljFuSlSg7PBQPg+MDkjf06yF
ZUx3WIdRyBzVjQVicOhPOfrv67u7lHt9MoOhsAjoG876ubVaj3s1zUPihz0UWZAkgVUO6gVUUza5
3hwcDr3XyTT+QJfcg1jmuOK3C7cAptVsC3pfS7O12sQhZ4G/9BvN9HQIVoEwe+VTLppADQ3jFuKA
6NKXBIssWOswj+1P/KEz34B7X1nDwtnTQc2HAh1qpwC8ix9wcnGXtNLUHk0hf47im46w384EScaU
rzwil8ygvy/KGDoScrm0MINxroltHV/KGPxBiZAR2TtDOVx3iKXdstDgResVmD6M9Zwvxuz7DOCb
UPW7LP4zm+ZOSeqVYbelE31qQorAnGklNK+ge8wMqOC18LgEqhUonHiWAdG7sD1CyuD168sS5Hh4
nALScDGzSEfd5nGu6X6nNi5m1Iv4+bqBpVOL1ye4rzANZgGser5vaYpS+jwOut+E9pZas1eiOOu0
vzCRubtuafHIAn+OW0wgnFFAPDcVW6SYrHbS/YKQCgLtSO4fUf9xoC4Lqktm1JAr7DB846kQC/Cd
mege6sFrlIMLbxkEKGRuII/FD7mY/jJYa4VOx2YIhxQubbaNhvnjyG3DoAR1VW3ucuPvOO676cg1
0PY6+yL+s7ITl5509hPkEg6f8TJFBJv90XPua9ONntIDeFsPIFHKOtfyhm1/pIdsH0FjoXNXeaxE
5Di/I/A+AKQDyAQQc158iDpsnTZ2YL7RPUGw5twSKFVAyB195voY3qVH0XuNf1jQVz1Cwi/a0TuM
lx3WIpz44Oe/AxMTogQi2DohIiQ5xMQV2qZGq/lj/YsMkZuaoNTtV+plCw5+ZkQ6tXWTQtOXCyOQ
Hg5LqP+wdEOS0qPWy/XPuhCCzixJWVM2mbVSlA0Cdvg6QI7F+oeViH45tgz1bmpJK2F9rmqjxglU
OKvnTtcei3SaIIcIASabpdHm+mqW9g20j0BG4zoHdFCyptthphbmSHxcHzeks0YvBtPLvtMwSqxo
ub2SPSxsHvp2KprWhukAACHd56StVTbEDvHTTLUg5dtMrjJn++trWnA40RwUkwf4Uob8LCAU5G3g
dyI+rRxvDt8mjH+V0xqOY9EKqAsF9QXGUuQLD0CstoB8D/Ez/Y3ExGX1wW5XfGHhNQCuRyoqaCYu
VZnTo42rhGaxRnyLQ2QN0nJdgbdi/60C35vRrNTRL8MVppr+MyZPQYM9P4LUESF+DrSGCc4naL81
feyWZozpOX3PvgqlQPkF5V9kONhF5LFy6qOqQCxNoLP31RwjRgpUytSHSOdfz38MgGKhyWKbmLeR
PTwu4gZKVBnxQfkze/YAhcBiTj/iTFs5Sku+jcQBj1+QBtKL12jU1bZl9TaEncccAj6mA0lkSAQo
K1f5gt8B+IjhRuiuoIWjSle5lfU1H8NZ9TUaHedC3UGJZUv6efvlQ2QCQ4FGh1DPREP1/BpPI0Mp
daUUgmXtr8FAiX4oflTaGnZhIf4gHAjOdVTldUNmYqIgd1MazlQUyKf7oa09oiR3uZK/o9q0yjGw
4OGCIEcHxEX01OVXE1dmDLVVkN42/equf8PQh5fs0n35pzkMN/PO+Kt7GBp9Np/WqlcXnJJwdbT5
hFlzaQSz0dQsyVuNo1LhhX52VPeioEu9+bW4L/fmA3kaH9hd+Oz8IJ7hme8xuCZ/X/+gC+6Jn4CX
MYa/FoYkpzG28jabuF8Vxl0WkXgTg25k5bCtGRHOe/LYMPXZzpqec7/NkF9CoaKf082X1wFHAbMz
KglgznGksigth7IIHeTnuaJ7ZVl5ybhSJ1vwyf8s4M0pXVKMt3qV2bBQJ6Ffsy6wE4gtUlb+HSCw
ubJja8ak41zXpdUOjqL6cejz+U3tBpebz1X49/quLUSNszVp5x9mJsmAxzwjfhkPm5mwrTlDNdqo
d9fNLJXUz+zo53bKtClKpsXEN55nz9iN+zS9HX6GlfsLQnoY5ZpQq4bWEoS6cjcq3LVcU3x8KdeE
efCiQFBHw2i/tEx1zo0WGF3VJ3VYbRsDUmt4ajy1iQElZYquevunqtPWBQvbyndc3GDApx2AmgWM
WsSeE88fHQOqouLZWCvVR5qxe42l37AZj9c3eNFdRF0QLEeCbV8cwBMzrKZhj4kN1W9jxVNjUGhP
w4s9Z1AAWWUzXrMlHebEwsiDxrGZ6t5C6cMbQd+tb4SYQKhvwES01TbTH2V1EnAhhgiGDeD6QfmJ
x4tk1mmhAjgNBpbYVTtjokE45Ct51dLHEjUEcfNYGIyXTBgtOBT70VT9ECqByoThTYg+6+Px698K
bE2mKCAtsIqxnmSKARpwP6n4wzSSPxhSCKBqejPl2Up7ZmnPANvHDUMxEYp9O3eLdOhSe2SF6kOH
Yd8MyR6ifitHe8kEipzIEMXsCKjSzk2MRYNysTJy34jBaMvoL07Ctd7BBQcr7kmAxj5r38h6L+bc
o9hRY9Jl3Dd/CPYPor+WQA7kvaeAdhTa7/XrPzR6RGcaQGzM1qM+JgWsZKxsuwoNyPsNEMJif7Rh
rRSxcIzOLEhHtoZ4G7oSsBB2mWuFx5ppn8ItVr72mFv4RGeWJLeGsnubmREsJcWPAi1xiJtc9+iF
c3NmQCz1JProoaOFRgIDqvktmxFb+btWrtTf1mxI72tgnEEnaZizXyOFSBi4OcF1XbXTSry+/Cro
v2H0F4VlDH1d8FB0Ta12CcFS4vkdoqJ3GW1vSMHvjOT3V/dMGAISEohgcPrKWDPKklZRCh3tYhUC
wxSCtbqgE175Mgsdgc+CvCCCdix0jqQIwM05BRFEiGITe8/o5CJS7E3QzZa8P5ZoxA3PFh7btZ64
SQ3O5mzc6tG0iXX0C/pm19jQ9eXfrq/882l1fhuf/SaZ1VtRJ8ccUlsUwIZNc9S29C+U0vYAYeUu
xWFzywdwARJvrbH/2XW5MIxHOQqdaN+CUPjcTyE5wdOmFUdOgcyJo7Z8W0cdfwKq0MIkATilf8+9
EX3Pjc4ON1B/ju7KVK0xUmFl5j5Ec2XP+7Z56AFFfFAVJ78p+Wx9UyIFMttxn1ePmlOXthfNff+c
m+P0N+Zq/lIrUxiQCc26rE46ui9VThxoxkxJwJ0RlExqx2KQOKeavUlG2jpAo5O0felaHkOczEFC
VKi1sYlRyv+ddC1GHvNBSTDKZrDbxJ7GG+gjljcjwjO4tllkPlYjJoLNMIGw6DCprQvZn+mngfW/
kD7pd+Gcp9/o7OhA2k9Kmm61kUIe03aG/g2TScZtR028UsGUkH+MwDIAyoQRqaAbQ/qdj+oIpY7K
futTJ71vVYUkbp71ubMJM1RWfc3Ow5sWk0S3I+HzjJpm3OP/aIcF4JtQTFfBlXSAoEitPzSNYmi3
PAHHBnooWg5ag4omu9AaonIHfKsKvYSotHqhAFwYR2p3w5PBufWRQXnuyUza7lsHjiafmSwcXTIY
eVAx0MhASLaFXuw/+O1p5VQKc2YiCE1T1I577bGFWu0Y37Ppb9q95eR7VPpxd2N+UoW63Vw+QrbS
a4bB7RygjNNk5VxfhvTzIq4UDQcSGo0zoIgbJ/rtGLZu2Wdry72sMp3bkFLXCkq6BouxXIW46hvw
79v4voGGuAdlY5d4muZqbrIdf2qHtYO6tDpLYD3EWw5hWHppqU2aaa2ZTz76pea2nyt2G8VhsvKe
W1qfhQYH8iNg9my5+zyOg+I0XT35avhet9CwHV8Gfk8zAEExZbTiO+Iny6EHpC4WhSHx0pDfc04R
qrWawdiN5rVudi+mdPRt5a8lLovR9dSSFOQwUZK1UOOdfCH8IRQoR/tuMvZ5eisoT8VjK39u+k0G
WqzVsS2ximurlLImEJJgpEX/H9vDkbzD/yEFoG/T53/ykZMNFT50knNMUapQksDUwJxNDyF3texW
HGShZ0XQmfjvo0mJE5wjn4wumfwiKo6qzlq3gkARePAf7BRFBpXdZlFzQxXjcTazL7/okPNCHRWE
RBQCQvJQicLQYixGe/S1CXQQWeHhjbelceVy+vVhyXNT0kFPs2hW+pzCVARZrBy6QXGzue7/Syda
QI0/+7N4X0nxKmW1GrdDyv2Bguyhr90IY/TXTVwmiHglYCgLBxk03BjLPHeIIRkca1an2bcZx0vU
gE796OXNmmLQQoIoHiOYwqGoI6A5e27G6DPFyjLkoUmsvtJpjr4pVrdjCRn3Zh2vzeIs7BuaPUgR
AecD5k4uTc7lFJe10SMG1y9R2Lgt9LKvb9vSeigevagcY54BZffz9WgWmEDiNJ0x7WN5wO24qhZQ
xd5abbS/bumyCAP8HsI5irqAkFxgtKZUKbRStF6TIzsI0cz8SLbVKqZ1yQ/gBoAzUGATLzL4knR5
NCkG4p8Ruqb1XpcV5Lh/X1/LwtwhWgb4D9EcMxqADJ5vm8NUqy2QUCOHHbc5dwWRSefmEDw1XiHM
vHJ8ltZ0ak3K4uO+NxWAriZfZ4g3RMHoZ6d7bWppK8+fhbFxsMULwTKBprsU+ohsqKHZ4iMNu+Eu
+a3fWbcKXgsYK9WO+j7PvSrQt/SgdW7yugbNXXBFPLwwqYUbH0gtOeSxMVP02YlmH9MUEER475sf
ZQ3AAWtWVrmwneKFJyg+BJe1PE0XD2FYgBph8sFVylzVUp7nTnmu+lUZvcUVgW1CoBLBkSTXHUdu
U0YVfLeq1/ZVlz1DmnOXhPw5KeuVV9XimvDRQM8N7nj0Bc8dMptjs0LKNvl199NQf6X1izmv1WHW
bIjlnty5Md4xGbolkx8mwwavGtc2Ro+zfHv9cC0kZhr4wNAOxgmmF+iIjidxWgAa6zsmM92cTeNm
iPPB0/q4c2luPZSJ1u3+xabg3AdC8LKAWhclaIGGZvJBob0HLPIuTFLfDI3DOCtPU/P1igmOGRgo
0YZGTRPAsvOdrOp2KqsR5vJ6/FGO4Q8jmVvMB/bfry9Lvj8+eUUA1EPpV8x6yd3ojNaW3aaTGQyM
uoVVoMTw/i8WMAmNxwIUEuRDG5K+qlrWm4F4603289SsEX1ddMnEIgQiG6xtUBPBBX++WaoZKZkW
DmaQHcsnUJvjMYDUVRQPNEy+t35WbYB/AKW0ueu/WXvQoK4rES1sJFicKIDMQCWhlC9F4HBqJ6YO
RA9oVLt1gmfy2jCs7PVYJWYS0IyG7gxIUOVabcHqgfRGrQdNlntgg9w15jbRGy+1gARPP65/tSVj
wLFjEAqVW+haS/7ngBlOY2WmB9XM8vuumsfSTedOC8bRbrbgDa+e9QkgxJXAK8dDrBGdVuD4IUIM
l5Fh2mVRKGYe21pg0NTL2a/YpG6ePDvK2/XlLXytUzuynoVARRchSgtBVOgoTtxZ+SqjkBwLAU1D
kMXrkYJEAi0J6UGntg64OrvQDkZP9YZj8Ty9mw/zAzsmuCDnQ4RLE3fkyv5djK/BKqAHaLvbgOFi
BFWyCvxblang8wmGnXkzPhlAOygeeB62RVA/xI/Jn1WLl56CBwgcHkmokGqV65Sc4+RbpWoF8ZHv
RLEO5IW3/LYBLWl5lzyZu2w734arrfGLwqVYKbj9QDAB3gDkjeJ3ndw1TYZqkkkzK0hqQS32Fs4/
87S7SwrTj4fmr4MJwV1Ms8OIzmg2fpRp7fUFUAtx2kGch4LbzdZDL1K7L6Zi+F24mxAEAF6FzI08
N6JoWcnNiFlBU9eYJqs3GabKEvPr0eDcjLR8JZ/rVHNiK6hr825AExFFJG5sy7566vmU7VqMBl4/
M5dnE9cQ0hSEN4jcXQBP0sqB2lpLaJBS0HlYuyJJdg3F25P9vm5IpManRQLsIGC5AOMjIyLojEqx
J6GV0hdlS4N8jh9IDRxXngdx+FxGkC4BWWuDOdTrFuWXBzpTGLEAHhIiMATeJJZ+4ks29HfjKa21
IFeaI6X8F4F/eHYVPbWtfUAvrvUm04YQl1a8Xrd8UUL4NI1cVoBDgEaWF8vHjHFtVkhgQIrRDTVy
6PXC5yX/2aft9ySrdt3EDvbMnsaKr3ECLK77xLh+vu4efeYEVWYtKAflVSP5th5TZ2MlCnO7BnAp
2/gemWTHwobvV9Yt/unzjyxyUIy3gEkP7yNdClRpl8wm5zYJ4t7RPFBEP5rK/JFX7COqyyedJw9l
BtXbGN0Ia3ikGQiOwxSK8NNQP6/8lMvLAJmDriO1A0obg69SNdEwet1EmZQEgnx1hqAw20YgOepc
ZEOefaj2X6flgr+dWpQWb43JkPMMFqdBte7zzPgDORsO6KCSeurYBPmIKbOKVblbDAhU88BUb+r0
YZvkzd8iVdY+hlx8FE4olN/w6IYuDG6rcz8o0S3QSElJEHH6AAnncM/R7dmESoZQScw/GaYKvC4B
ytIxsmNG8jUe4cvYIn4ASCPwYhY075Ijzl2baGrOSaCoCs4dA482PfDwrlP+XP/YIizKbndqSPjC
yUlvTVoWajXhW+f5z0EdDjpD8yJ9VLMfcbemE7PoWKBdw8WIEXpMLZ4bU0ZiFzNWhixjvidadhv1
8fH6ei6zDGzciQkpciUM4YwD8B+w6VWzG7cxQUY4kt11K4u7dmJF/P3JrmWUjX06xVqg89RLZ4wa
ZfqdDprLud0U0Vdf35/eeGJNKp00KdpAPBNrmjVPj6yNbYCbpveur2kx8uLhLUbbUOHHqP/5onJQ
DdZVZZKA1vmdpqWBwdJdjTjtcYyjof3Gb0Yn29bN/G3i4xpH1qJvQCYdtU5B8HjBUNJYRpMpIQkg
/f2hdGyHiuX79RUuHipMK1oYJAE+xJEWmGalgW6lQQJt+LCRICh8whP53VnjnFj0jhM7UjRL57Qw
B6iqBa0JsFXZlK+QJ3nOY/KSR43fFeEKuctlfgCfP7En5QekaZAXoq4XIAN5wEOlR7GY/S6ZWrmk
tt5UBZrzaHe9Xd/NZatQxgT7F0FOL3klRvnAxYCBnSAajG1NjdtcYZab1uqNzqs/LJkKt9K1lbn3
izLi51nAg+9/rUrPyrJrc9wR+IbGbD/1Xfqg6WOgT/1HSWjkqmF/gz557TGnu8l7AEJwMHdTb6y1
E5fCDEiRQWKFoSeQokjxOWxKJ4wKDbc1H4+snI6loj2kuv1yfY+XDsWpGfH3J3GGmWlvNzPuxaKo
j6g0vjDACVfS2GUbyGPhQ5hLkieHw6Eu0ggaV4gu3d1oZzcFj75dX8bngIJ8y4DR7P9sSF9tZhrL
S7GOmDb2JgIOUY+gQT0QwHcKnBE1VjDlaEyRa+nlNtbSzWTUP6JsSL2I9d8h/PsT/AYu6LoinFrz
xlH7myGvJi+dsnQlDi5FiZPfKkeJhDI7M2PsR9SWHssttzYPVV96tfMv1yEAVUDzilnmi6pqoqqp
NtCZBKBUuVGHvIC3rjEVLToqYAFCqh3M85/kCCceZI0M1EHifnd48RJlpempqQUmX31NTGgp6OFU
/p8hKRxAHE2N55aQYMBhcyBrpVrxtnMCMj5x2m6uO9SaMcmfOEjmq6FCemQN8cZOG09vP5wi3VAL
s78rzrtoC1A/USVAPiajYDAhFJMhxrXIkhxZp5PcNUW8xSOWb6CYgdCXr70Fli2iuSQmnQRe5fzU
O05ljqoGvwAB8EfTWg98Sm+SsdsYDWQkSVislakXXV50s/7HoPhBJ04yRz0mZ/SRBCiIe5Oi3Y7x
U46HZRyHKx9OeMFFIICbgIsPrc0LWWUWq8ykBSzRJvNBpnRgCvUimx3HvrljvbVvK+f7dV9ZNik+
HKa5hKTp+eLUAsl6PA9ILCbLQKTBdI82h08qdz6isQvdWHNyt47pyvW4uKdY4P+alZKAuICWllrC
rBVGv4x5ukvN7FeoWIeS9k/XV7joL4gf6EZCcuRChZtPA5+duCNBko/IapJpl824+poxnd1UUe4H
y1wDQy+u7sSkdADbVM9oZzQ4FBrXXUsJ79QpeQkb7dCt0oUthjDM/aEeAbpK9HXPP2DY5iDQa1oS
5PXsEuslq/50xcoWLq/nPxvSCeAdZgtHB+spSdK41cDfmsF5V6BqNPaY5rr+vdYWJIXKaWrbOqFi
QZ2+tct2q9YvwPiu3GNrVqRPpJEssZsKS5oVZCa3pnOfDSv8/8u7hjK86E5fchjUdKwUs80R8+N5
01bdizWwXyVYN9wxX9OvXnJycUeC/B7tTuDdzr2goBq4GmgBJ0djBjzsG6r97u3E7XntztFKzFja
u1Nj2rmxVJ1bzIFXJEBj13QTsJPQqX0Z8mnF7ZbtIOvCGAEeJHJ53zanrnA4I0GYGg/mnN0rY3cX
kmgla140g2oOoG4oWapyNQG8j9YMeCrKK31HXa2fjkmvB2qFRODrng3ALTrraEiDGkfyudpspqFp
EvhcHrmO8r3ToY3Sr3n2gttB+MgxKFqCFng7xHJPrivFTuoRh0gNGDNuTNJ8c/rxri/IyxhWxy8v
CDmTg8kIhB6gOiVHGB1r6uq4UgNaWgHRo78zcXZIFA7XzSyu6MSM9JwYexVqWHGnBkCWetVo/mwm
kMoZEzHcLLR+Xje24A1na5IeFXOVpsMQNypanLguGpP5/QzS2ap6uW7nAoSAtxrI1gDpRQoDtSNZ
qCoE8WJMu1rFe9v0bUfZOlb3AEZZaxeF5U1HS0BhlcNYxbi0ZvN7PFqmCzc9Gk72xVl4+ZdIEbce
tKZUp1IFauRXl30jfQoM+FcHg2QjkvNrtaMMRC3UoCePg+VTvIa58W2K17r9i9/vv22lUkID9Wis
xMFiuuGbPs/uNH/0eEitfLxFlzyxIsXbds7mMUuxGm1Pb8iGHBpoY48QI458xxfy2OAHmKsbB+KM
2/9P09KhyxSn1EO00NBBA/KieskP+SODzB7dqL/47CZPncd2Jh5mK+Cfi1ke6QtS6RjWcd0reow1
t1uyG5/6fb7XMKv92twDxQ2SfwPGD/m9XW2xbPJwfdni2Emp8elpkYHCzKn+xzg37nLtPZ3DtU+6
ZkGKm05bWnWhYl8TSPMqrqVuet8+dlsAhEEl0Tzmz8WftUGsz8fKtWUJPzsJ1u1cEWNysKcdBBME
K2rznAAH/z6EHjvGTyHo2pPH5LVco0VdWiwwp7gdVDQfL9qwg0bHcEiwWAaQqzvHBDPEXbESShfa
y+jX4AEPDCEIOS7IC2L0iQj6UDzoNr3t5eohOpBDDFCfqcBbtspNto2e1zxlIQBgXhO9bGqC0eCC
kkVraEcMMA8FeM8BtWu6rdJtNUyYXXfIhQhwauazXnzy5VBwtsuU5Twg9HeDDpjRKNvaDF02Fvvr
lhYXhLwBoobI8NDFPveRaMRoaJzHPOC6fp825TYicMg2JCt2lj4XmAXQm3fAUY3JLynNN8exUZ0i
mgOSYQoRZVHBkGlDXDYHE2igbkB2vlllAxVR4/wEgMkAbHcgDQJAClTg56trcsLVtsHn0kO+IWO7
q1Tuca3yAKPfkah6Y9ObPef3ZT3cVjEYrItxMzr/UN4//xnSHTj0StFBfJAHsZNvQmZvikK/0fTA
cYqDOhdbg9wXhrmzMUVz/esuhIBzy9LFmEWRkxYGNkDbWy57snbJw7gPj9UtNFr/FoG9Q81xXUJS
rOfKtsvvfjPttISOsGrc4xax/+aHNHVNkFb8dF7joLuJXqD5s0nvM9MDIMf6fX3Rly59tmaZ3i3v
B6OvGuw2a7tNG9GNFhuopzgrieOSGRSlxLSkmOCWh5EZaPHBU5DOwVj9dgAuNrPXyFiZ6l+zISLt
SRyw0WpCoQs2HPO1RJpm2G5mrrQwLqM1RuEo+k5iqBpDa1JOUzf6gDmeag4gCXVo5vmgDmzFxNIy
Tk1ICc1kxjEPwfsS5DrCcwZ+sI5tFPp4/buvLUTKXXAVFdQAnCRQkqIFi+BwyAayNuQuIobs2qdL
kfIUAo4Pux7KORjQ86CJvu3y2rXrl7GZwWCy1iC4vAfwbQwwnYLGBJhiGYmT5h2PCx3f34hfu85n
dnzoqbUx0l//sHUndqSti9I242BOnoO0SjeWkXl2om2vm1jwAVzWYC6Bsh3uG/khbDpDwhleAoGN
7HXQXvO4d/O1ps2CEQ3BHsVGQVaCKYrz89IYZMzTqRyDvnkLHfgZ+zavKS8u2gA/IIp9n6Qvkgek
SVMWpWIOAa+/t10J5OH7xFYS0oXvjuFeTMHiAQzchnwr88Yu0MZXh6DXXhLrLw3/0AHyUmBv/PJH
AXRYBSc4Posog5zv18RrRmfLHlCduBnSl07zmbKS2S+cSijpoUtpgvwJMpXSFdwRTak7p8VS2tjN
W1y9Ube/vopFE3jmgkkFo2AXzAENmL7MxGFD4Bi/4wl0+JrxL/v0nwW5MQUNWsVQ4mQIrAJat4p+
F+u3TrkWiRc8SxfaFaivgB8Shb3zrzHPbcWLhPSBwz6AzszqtwRCqdf3SvwbUvyCDUtHNQPA5gso
t5GbJc+isQ+K/hvBGGj/Q4s+sg7i6W5rbmLy7bq5pSWB5BVkT8ASioHk8yXl6LproTr1QRxxNyww
oafhT2+vrGoh4RBznxrY36BJCszTuRk6FTUHSdYQCEdwWd6iMG6390xVbgzUYl2ukhy9aE31ri9v
4ZyiAQ2gJDR6EdbkcwoCF5B5UqcPwiwLxj7bcM12FXAEsq+K9HzKgwAU70DqD2P/MoandcJ8sip8
NwDw7sOiAqZVAW9tYpS3eFretsr0VR6kT4uIcRi0FGpEF6W+saZDBph5YMX9bc2tb3hPrlw7C95B
NbDKUCgIAj4rM8GEJY/Lym77IANveG4RN68hVgMI9fWvtOgdJ2bEzzjJomILI9ZZ3/RBRJObOKG3
LR9m0K7yLTGLybVM9oeH49N1owtDwZgcPbEqfOfEaqHiVrWTvg9yrla2l6i5nvww9dZ+j7RQ+9mY
UUhvnDzpk2OPoSYC0vSiNLyaO4Oz4QDeqHumx3bqzkrV694wZRlkDsMwBWV8aiX2Y5aR1YO05NBo
VgtYCV7UAFed/+hIz2mj96wP7KrZWepHVj9MrPQgMfAP3wSEadBNAasnZIuka2Gw6Niin9YFmOfw
bBVTMt19Fb7Pk+HG/LEef698DQ0/XIp7gIlhCBqMczg9hrSwPud9wuy2w5MkhaLuIQNpGnlUYm/e
CC3QtdrL5yNDsmfiPsKTE2VY4C8lnyvSei4cJdED/X7csgM/qGSnsQdF3fIge6uP0169bX+a9V4/
wu8BZ9RfctX9KgAUZ/jsV0g+SEM7Ngoj1oPceSjfYoiA0thbSe4XMmIhTolIASJ7IT117jLl1Oqs
akIt0JTGclGkv+u73VxiAirM4vsKePiVTyk+lby1pwalrWXmMDC7djTU0rqj6gtUweRxr3tq9mvA
7YUAhdAnQLqYn8dIqmyKVFMPpkIMJTegPMnmytfmjLgpTX9eX9TCJp4Zkj6UojajmocwNKkxqDew
k16fht9bRb9vePmzKrS/1w0u1GOsM4vSAUy6KqtFXwy72H7Y3BueGTYye5+gqhxqLq1wKlbrMWvL
lO5pUDTYhT4qWkB+cebqm+xe+w5GYwvzxl5VgzYwAbOzW73ann6vf7++4oVbQDRFUDQEweUlYRag
6E4a5sDzqG29jaAPnyjv2ZS4zGZuVk9gbaTb6xYXvefEovRRuQ6ikW40scWGsjO78Iaa+yZeo81Z
WpeF0IYYg3ormj3n5w8tvxHKcgAMRFYE5ZKpuEmbLPIyRTloaX1Pwhn9g7XbTfx06QyeXW6S9+Ql
pmcKpesDAxcUTf/MVu1lJYhRVls7C8n9mSXJZRh4lGquDX0waMWxYtFtlqy9Hxa+E1i+Ad1Bhxux
Wn6iOHptzsWU9kHFO3/Si11uKp5i1Gst2qVNO7UjLSVlWaHOUYFscT463WOa/wzpn5auwb2WduzU
jOQQk5Ohdq1mfcAzY++k5bMSkS9PHwhyEICfDVC+41b9f6Sd2W7cyNKtn4gA5+GWZFWpJJmyZVu2
+4bottuc55lPfz5q4+ytYhFFyD/QaDTghqMyGZkZw4q1Vp8fcmqdaYG489rwOagDehidM2YoDanf
3n2EVIYMeVoYFVavBuQja1SGVsRQXvxlFrmb+ZEjdO+dcOWZNN8coXVbj6zUbOqaI2T50RcZ0KFp
ZZ65O1F4xSz5asfAy5Y5F2YclMujKuVTFJRqIHvhY/DSMMPz0Thmh9j1Xf2c3433ode/hHfUw+/3
xYk3nA9IFHCHhSiO1a4uoyzTQr3rwc3rUeKoXS660qi6sRA+Q7y3Nzu5tVLkXgHQLQ7CQOzq4RyD
YKyCBhxd6w4HCTk+I3aywmHcO7Dlc3COqADXDi+MVwd3yscx3wkvN440o1MMcJIrKdeqz0hZIQZY
BCBJ5ftSh3R6qg6aEB/e7Z0XVlYHmrGhRGplQfSYNbeN7C/VyA9zXPwfrazOsz9ZQzYvVsrweUIc
JRQ7e/Zfbi9l42W2EEWhbsYAtkIB4tI1SwVmgbIWRS/IGP0KAlIxT8xiz5T+AWZ3d9vYhi9CsAJu
HsIa2BvWF25pwkG2THF68izcm9MXXmZXsKZjZ3x5vyESYmax6TiBi1ltnVXrCsK2vegBxP1MjcJu
ptEufeMQ6Ds34pbDkTRRdKQQQYNrFQVHVjzEuRZjKWCWNmEOxh786tmC1X+n1rFxvS9ihNTTlEWV
cV3jDKSIXkafLmt6kpunRN1rPi6bsnrbqT0uWkDAxhfF6EtXENUgQS5am5lpyD90PLm2XgTHQFZ+
GZ38cZjQBepm8/tkyu+GipisimsDQg3Ahms4fGqFdV3qoeglQnPfiEZp96VCKhFUO7fDlZAm8mEX
llZ+Eah9LGVNIHrFbxh1D4qbHMhC3eYo/ww+0os8+Ye9VOz6s2ESaZml/g230BrO1IsKOWExzV6P
3o9mPmh7KcSegdUJznMzn4VRnvFA8VQXCC4gXtvvON+1m7MKOkUcTo2Yc32v9ylDIBA90f+u0InS
X0pV+mhM6k6Kt2mFosASky0yWCsPjA3kppqxmj2zLQ5Spv+s6vprVVU7VfaNiRZWQ44Owox+PkXK
S09X5DAz57bA05dxB9VIo8M8BfVRbjoYbwvziyHXDSwb43hs6mA++dIoHKuJVL6YwvjT7btq6/uh
bMNrSbJJs2f58zf1osrSRqVPBBrkQ+y7BFidLSfa79tGtnaWOxe9Amq/16FuGSdhJ5Xs7FS8tPWT
CF1j0L47ZkMtmQiT/NLidl+j9uk1NEM+qJM3pf4HKEl+D0XnSn75/fZSrl8szEAHsSAXuAnXuqLN
2CeGGU70X+vpi16LqYsC7ymtUnD6gUkWqeyx4G58oQuLK7eMIJSRsqifvLyqlgxZ+jqW3U4hYMvG
wh2y6LRCp7a+A7Um8+MqoE02tINkMzX3b1IZP2/v3EZxCjKNV9zM0m64KltHNaNZI4B1rzrop+bQ
u+a9qkFm6uhOgCimXf3b3mmH7IzgiIYkZ9q7wjk83f4RS2x0+coAyEBsiwdGRXBrDSqO/TJJe0Ho
GTC26u+jJPZ2PyQSQEXtr1aaqg+djlzMOIl7E8YbO0y5mUIVTzVlgHWXpSpEzSg03FPK08Gt1Gy4
y8LM3+ncbzwxpORg5hfmJoLQNUWKURlWFUVC66WP1tPolj8qJ3SNQ3sY/9buAwjkA/f93TxgzLQF
l/SC6b91WBWIGf9kcutNwGsaKtzTF8N4uf3Zri+QxcZCdqQQ+l4dbj2NmQOM59ZLRNNWtPSOFogN
vcjOC7C1fQqUXpSIySOWVujlbaj6eQ5Bt9RAHjIeo+fgrj3P5/wYHjucgqJtWByE8x666zryYQaW
A7EMI6DwuA6tAMBWuthEjSfeL2Cy5KRA07NfVby+uaDko8lH8CYCXls/b2GQGZoqpLU3S9VxVg4R
TYgAogFdtCt/2Im1Nz4Y/oD4H1nYBkl0IaPKVmRaBe4qRpv4H6sajjR1bnvFNd546SBTKYUCZTlV
60OV+uDVpMSMngZHOhpHqutfy28tX4o07yRQ19uJ4K5uD+xRFyDYhiiB6H7Z4jePpQK0kYJNFoHa
12ytao5541m55QTqT8XPT2O6J2W8uUKCHuZ8SKMXgrRLi2oeC2VlIYowjumhlNWzYvl2Phgf0rQ9
h33oDPnfhV/fFVHuCloj20bY2ErxdWejl5Dk4tpk4bx5BGAK+8xAxuXPCCm6WRFsuk9JQFZLY3UY
y7MBubIdh+WhkPVvfUjpNpfskGgGAof7Nvx1+zcsJlY/YZlUx6Xgv0PhYHU0AzqthTSJwZPFC9VZ
Ly28DJ3d7Mmhbe046mFL2R1CcK61VcsmyQNq70YdPDWH9lF9aZ/QOXBUuz+EgT1/2EcLXp0UKBjp
RUGTtLAWEayvtta0FrIX2IPmuf6qCrmnFMP3OpL2rrar48/LTgTNUANpDmiFlSdl/jD3ndVYYPIS
r/LqXwxsDKfha3biA57HF5ph8UPwPf+wC7Le+HKUYwjOLCR8qI2sUgSpazVrTEXdi16Ez/VZeUyP
wSf/y/w838ded/Yfwvvmm7h3N1w9uAskAwYdxNmoCsNofrmvZmclRMuF6TUDVXZJ/JGPtEMh9w9L
GE7i4ajlDLLl7S/c2RnK+DhWvwWxB6MpHm577vUXXrBHC5iKOi+xx2r9Vh6WhUzu6rXy4zD9GI0f
87Q3IXO92ksbq9UyrTqqUzWZPMIQAGrPQr5X371OW0i8SP0h2n2d41w/U3rWVJYJz9JrcU0+pABp
M0c8G6ecN1HbS5I2FoSsK0+iznMPfmu1aTnTudms8PnyyJaOIpw080N0Cs7iUT5qDs3To7nzmbYt
kpJxwyyTsauD3/tyaWpxaHq+YB2S/HEaQ/e2I1w/HwS+nHOF4hNAmHX9Oi7H2dAFwfCU+rtclOeo
T2yBdpsyfNO6n5Vi7KTN6yO/8I7xCIPlItRdAvvLI5AFxjwllZZ6cuVHii10PSPMQREAvpcs7uqy
0cqvbRaLP2+vU1r3Sl8Na6RInD8mxNdt6DQNxaCNldSzWlpusSqfh7mzzkbXxPeFlWdHuIisR8H0
jQzETJGeEqaEvy9UfN9u/5LNHVieTaa5GUFeZ2t1LA9ZOoopfL0K6seoyrTfy9Ywv2uBOVZ2NKqR
b4NqoE77B4a51qkDLwJ91uo8jqoVSQnUVp7VJ+J3P221+zRvzHNfV9ODGQ6jBwGDtpPFrS/aZduX
cT9gLUTiCPRcfu/aiERUDYTUS6dMeRS7pvkyBap1X+ZZ/dWyhD3BkVdqrrdv8qvBJfYCaEcyte5g
tMhcjlbGdw4js7iL58pwa1n9ohrCHXA1hDECq3UsX7lPoiCxZyvKmEUMuuPIpANaBOroiMj3uj0C
7U0tPCX60J2sumnsmjTD1rLq3xn521GRzokVJXYjZQMEzIhSagEKxn4h/AXX36e6qnUn0wCM8CIE
aJhKGX+LUR5g76psX6ytY8zd+MHSus6RzP6AIs9vS8p+K3V7KpPpUe+lr6YsuwyX/JumuXAYxTE5
laI/uoWeBm6dSB8D3XpQg/5T6OsflVDz0qT+NJSRCeFKMthoSh1HSJUPVpMUB1QMkQ4xI2Z8KcgC
Q4Karq/LL2rcqc4y3GzHg1kdVC34NzTbl7CZxFOvDaadgVTlVBrpnUrb6djMhWlD6sJb1Uw/5yT9
NgvpIRHZ2Fp1s06fnETvflWELIue230WVg9oHrjaJFJXCsSXWpLSQzt17yUSX747peCF3Q8ANw/7
paMhNaR0vaWnXpcwWJdkwksnil/DcLR2brD1jflqCAAyXr00ddbqy1Ej9KlG3QBsIt+tbuAQoSLc
/MozRXAsKYruy1IOjlLUB+fbB3jrLNHDAYC2wBavihWVKCWIa7JELU7Mj0aUdk9FaJXnPJf6LwHn
8Hjb3hUZ07JUYgSK3/DBUZ9YHd6+1vOqq7rUa5U8KuxQE4v8IVeXe9owmBmRGEYO3bpQ5+QuN4YX
v66RE+nK9p2jw6+/A1TrggVFgMtcUoG3OY5fthYek3q5YmZfg1qXK8DGvWw6xLDNjnLq1i6zvdSm
uUKWW+vS2JQmfS0CMfMAoqhfEOjSPoRjV3xug8Y/D6W4h2dcp9qvi8NpoXMnnyKTu7TXCpUY1EWc
ekoUdtSccuEYyz0jaWZj/ZKaUOJSmYqzWNQ++sT91O1EAOsY49U+jFsIzdGGohd7aV8pjCHVG9Zb
DTOHpTCgijLKcdSdHW/a3Ng3hpaD9eYr6uYQhqBEefhO0V02HgLjcwSjH5Gw05tu3SDg4ZjfEtGd
Hvb07DfXCK8XlXqyxavmeTZp1UBbKvWEPj9EQn6oxD3WxmWb1u/OwtgDVI+kFKK0y9X1jeCD/saE
WDV57fSTbiSOH7b+MfSneXBMxj6+hDTO9qhNt9b21vDy52+2tUCXp45LIfEoVU2HuA6iE/WTeufu
WbzwanlL7km6tEixr7wE9hzZZNmJF8c1d7wQdSisKVVSPkO1UO3FvVuuwutGY5Ti+XV6YqpJVUGl
wx1rmrFoy8pcuw3Cticx8isCtyb+fNs5N5fHjU5UtEiRKqtN9NEkgfEGurnCiqbMCU2j/dFBuKTZ
CEzmmXvb2tYTAuSMBh9NDotI8PKTIcqdFubYYU0QWpeS60e/mZ7D2P9WVL7s6AGvYys3L7etbm4q
BFtgscn8rgm5JwqiWuQnXi7kWeKU9SRbBzMzqY4UA2LkyCkD0915La9StOV6gbxVAxxD5Ml/XK41
79RwnHsl8cxKAs8hReg+DdbwI0XL+S600uyxgBDqLixCyfGtBIZwQew+SGrTAYZt052d39oDyhqA
kReMJq/a5a8J5cgaqoydn/LGSh1YrSfryLdoAdQMvGmuJbdKsWN063MvhBQ8XQRWSKVfGpVTZL+T
qkm8vkmjB0b29JNSRYSVujg5rdlJh7E1eF/rTE92iu9bfr2o1QF3wdEotV6anrKxgZU/SbyxrH6k
jf9RKVrBHZpojyv0qka1fOc3lozV8JyQSCZ8d2nyOrbuB078MzhYjv4kHwOnE1zxbu+O2Ho3qV5w
XrlsDQgVL5eWWkYqmWOceIDJgocRLbxR6/VjJYmDq4Zh2dGb7+J7Uar9u5TU9/j+0/TW/Oqj0vdK
4qzME0rXUXtW+25g2kLIjoj+BA+iPHZ3t+0td8L6AmY0cWEQXxBa634zSLYo89Uw8RJQB4Us2zXA
zdsmNv30jYnl8Lx5SeZJG9u6xoRVpZILEx8JBJHo0ajK3JEjGmMlJXxHKuJ+p+O7eSwRPGWgfNEv
WV+IGjtnUMlOmCANUcuO+jSDGoAg/6NajP5Jk7P3ghBe3RX1U2AqsNKhV365Vk0eLLXyg8SjJ34Y
6XMk+R+8mFzt/7WwOnpVQB5lJVioQyF5qKzBOspmWDxnM9QNtz/cVY+I1UDSSwdlKeNYV9ORxtTH
YRSLCfwG6VlCFODZOkJW8UtpKBIrTvekP4jf9uphG3fLwoDJ0C+cPiq36eUWLjyOtabPVG7pbX60
2hiZ85YGRKjk3en2AvdMrTyz6TS1jDQeERSv8m+AAczDVHOb2mYm7pVJNnyRMeZXtQjqFVdywlLV
MWDSV8RTovLg972da9oxS54l4Nm3V7Vxg1EKJvCmAb3Mg65CxmlSklES/NgbdcnVBjhLjYJnObV5
LhypnOxB+90Xe/MmGxcJZFlorjOnoMCYtfJ8yUw76DdYX1zDXThnWvyYNqOy8/BcyX8sLvnWzMr9
kykWpyQpEqL99pwHbj6Mtq65k2rHT8IBFTu3elSPrUPxID7Cj6ozfT+fLPg1j3vielves3TWqREv
1f71PquTPMadwdNUhOVRErsjtPLHqnyvpvKy4qXBSIJBYwHQzuV5KOHllttQiL1WzR81QTm1avT+
O4Wvxl9Ny5Rwe/3mmYVShWG4JBkG+b49yeY4usloFT9asIX+Ttq98R4sPSDU16k2LMP9lwvqEJTj
9iRgNIUwefanXFbv2nxuVKQ+x6x2rWFWfgiFr3PLKLHx9fbpWN7v1YOH/LoGBARnBQS32k7Ll+tF
P4hz2FMYp71WjiGVNqbE7DmLhuTYVSpkA4VaC8YO/G5j4UgYLdOaNN55AFam9UqZUz/kbZ/MgMKW
JDXpiUcwkiB5a5bsJ2+afzQpRoFAL6zft9e9aZyBbQByAJQBJ13uutzlQmJlvIVyncRf5sCsZbuI
p/ahipT5qJe+/7PMZ8oTYbHTn9o4J8QVi0o7w8PXDG15qyq+pnJkxQYwzDB/r0sLllaAAjsX3+YS
F+g9AFGimXVUSgFP7YwoS7xMt2LFgT05AhMSdV1gh01g99zpidrpslv0o7zHM7px//EyLaJEVO8W
UMrl/nZKGacauqReloaUVRtltFU/2WMS3/TeRRANSJYMRfPyK97EUmGfWSKN8himQNORC9Htp+xB
V//J8+bjHLc7mNvNNb2xtnzZN9aMMaGwoLKmUM8mmirxU91NknvbMTeeK9ptFLx4NeidrgtVA07I
hcA12qW+QnQNivqHwbE4t1XX2X2ghU/CLM6f61wMD4aR7bFabLknnRuS5kWFiKthtcgsE9RhIKCq
gNPN9mwixe6ak5n86uZI3pPX3EpoloQJ+BCzmdcER2ITipPi6zGpoqj+XQ11qtldG4gPfp7Ogw17
nWHY4kwA5AhivAhkGtPQ2KEkZXeKkNBMmBiRc8XAYND79pfYOj+IoiwAWlJZRq4vd8JXklov2yn2
0kDuPTHUm89JnpWP+mREz6o5xY/a4EfnDETzzhWxZZk6O3IQpJPXJElCkVZqpMiELHMdd4fCT6fE
0QjFfhb1LP/s/VT/WObx8GXMM2kP773lAAChmNuQwH5cIaEa3RylKuVMlUUGXdhoVUFxjgtV/Drl
SdbtPALb1hahLWDYePuyFW/O1AJvr3FHgP/zGLmFkoHskPzBsQZASre/59bxXaaMLcJAemVrvEXX
lInSm0rsSa0iHPq5/jwru/p8e0ZWMXQ9oc4MLD/2jDqLw0MjMbtpd3ks9jsbt2do9YCJ7cQYkYaP
pFIu2krTfoxn5dftHdu6XhciBTA3VAmv6hoVV44mxlLMAFn70s5wKyFrnrtKKtOjU+cCWq1kPNy2
ubkuAMmknVw+NBgvHWIqpqq32p4N7OX4d+xrwqGLlHQn6NpIP4i5lhfDlEke11bSUihlBnvxBaGr
jkVcDi4yZv5jpGbiCwLGqXN7VVtNHrIAnn32ETTeunDdyNEyIlfFHgK/hRPCoO5qKQmJpLSBq1Rl
i1akLNqEfOA05cp8mgpN2nGZzbNGsXeZu0FyZv20tDGw9sksYm9WZVtPjMexlE6Mu/3JF3xjZnUE
pphZDxFcDWWG8dBSwM4Swf2T7aSMIb7KXXBFX3qJWoQFY/fMCzXgDZ70KVAccdIEG0Eji1vEau71
stYgpq/q2OZI9o5RTuY/t3/F5vF48yPkyx8hqF0l0qaM4VWbhvqcS8wpVApNL1sO+xExKcowmR0G
OtRDty1vfsk3llfRlSXUXJQRX7IQvhntp9HvXKHRdnx28yQiiAQKcSmrriGxaGpLSlcKEcgiyfrc
Zn12L7dj/Xx7KfJSslxnIAuqEpAGweJV+xMZmrTT25ioqh7Kc5ppw8da6gcvB911znUYpo2uV1HA
apveHtJxbu3AiBa9N3UKNFs2ZuGh0KUgcmJqWamt91HmifEs/iNreZc49DEDjytE9HI5zfdey1fw
7PrnEypRGwUHQVF55YlB1bc6f3nsVdTnEVqHO3XOS+OQkNm4fSZNtlrHsz1mneEJgy46NLTFx7RU
alcmIHbTdgy8RpipMxLckYToxr+3d3jrO779hSs3LZTGDxh6wU0NyqdtPnyuw+zzbRtbDslkhKwy
9cbNvUa9BBPJPgR8XC0NJThbifTMPMUMEc6OrObFe1kkKQIAC/+fz6yihjSPchlcauwJUfqZF/+5
0Y2nItujM9w64AQLBEEU/Aw+8uUBb41SGaU0iD2A2uldKYIntCBjc/O0GJ9yUx5tS4vMP9lKYDW0
TkAN0s64NCqY0pyLeUtarKfFr2AQNO2gtH71r9rUob5zkW5+N43kkAR8oVBdxbjxlEcR6mexpyFR
m9t1GhmwDHdi9SFJIgY0bnvJVm6zvOtQmVJClbTFU98Ee1NWqgKalsS17RQcQn0Y7uuy0o9x67cn
/v/pU55F6sGoW4RF2jbu/rptf/OuoRmI9zDeTR131T6xxLJYmsoUj9zRhVUr+xJNn+LqXvPdKHB6
0TaeK5eeORqz91byMdY+B/opHc7hTt1uc9vf/I7VpTGB1qpig+ANWNp9PflPaL7dh+n4BwkrKkGM
zEOESgV+9XUNIS1nPW9jT5bjRLeHGsy2k0ONNO982K318BoYymvrnzL15YctBq0kOyG6SWrEG+vZ
nhhhG5ppJy/aM7Pyn96KcVMDM745w5+ens2k+TcU3j2uuVwvb5ez/I43fipGclBMI3a66NxNTo6y
a3rUf1izLX+OU7uqXYmK6j6Lz+b6mDFb6F+WHHy9jWXS/ectGepeDB1TEMrUbQYT71Ryda+1t3W7
LeEvhT8IDGEUu1xlISVTnsnEaWXLzWkmXfTZUDiU9jS15ifIjpUPFCLkndBlK/JGapLHkLKNhc73
pdUceNVQ9DU3TtFOX9pGls96zHFL0zl3zb6T97C3m5tKER4IPNVcUVl9TDOb6iQxiNKiACixyQAi
xS5R2KsW7JlZXdt1bZo0KolIIyawBTG15yGze1CJt6+wPTPLR33jml2ml6JYEfklAgFmDxc14725
YR3/wAzXBmgWCo+c7Eszvh/19Mkbbo4iUApH8gPlMWpS2Bz6QBp3bo+tcodGZ4t3CCkJvOLSWBCW
mZylJGNmbIVHCoYqDQxBcGDWTZ8YMpM+1VnfOKGwy6e3tZv0tGmrwdRDsX+1TKWJK6JIDnrZqUlq
h76ZTA6siOAtA37qzmO7XE/rUJFKO+M0jNxyK69u/awqRkobuMg4ZcOzoSO7VJXKXgt7c03obxNK
yzARyCtHHNVKGFFeiL26UNy4S+51OX+a+j0k1lY3FMzQ/+ys9m4o5JEuGnunnhhes7PRTj9nH6xD
fTDt2lYfMtP2s12V7809BOIM+JRtvCKMGyOzFudci7wEiLs9V81DVMr/vt/5oW/4r41VwNxMBXtr
GpFXTNLDSCcriRGEbfVP/zczq9u+nOMyHGPM4G/HHlpfvw8cwB+HPzCzzJ3CCwfyag0ZIWtKiMbJ
r+RJZymUjO8tKKttv9SS85+YAnSP11FjW/eq41TNdSHxI6+Rp5+JIP3WzQDgN0nqbTubTkCL7v/b
Wbn4UPmCiJoOdqzx2ejqX/MYm39wKZHPvfLXUIVaD7eaSTpWLeqvXjKh4a4otd301kuqdi+Cnmu2
XrUPBYDdnet9a2UQsTJBISGizujU5VXYRFrVZ4EeeVJZmHcMZ39TjHCPLHDPyPLnb94QScjyHA7u
CCxjYtlEgw8Edl/f/4neLmS5pd7YqAx02MTZjLx6Boqf+RCfVeKf1ArfGln5AeU0BN9EvhFvS+y0
8KylIlLlt1ey/NL1rb1wCaOSS6BEt/JyJWJadXUoK5E3gpEp/N5WGWxNZWXnxd0sJLy1s3odDDFq
CgZqI+5TwbLTzNHAgqM9Yv9HtmAKD2F+aBiaS949ALXEu29Nry48BMoqoRowDXvuAx3uDF9npPv2
Pm563Zt9XLm2MElJnVsYIYB3pPpnHv1Jz5EpQwgGEDfkaVi9SEU1lz6d5ojhI0t3G0v/VgR1ueMO
28v4n5FV1Kw2hhXJw8jjoMfJtzRRp0MkanuZzp6VVUjUiaMSkZFHXqhkfJX6XCRTtbOS5XRcOTbP
KOkhqle8ppeOLYhi3zcWNuqADgLtLlrC0yH3BXfWw8Ptj78ZLVBE5PwwXYu65urr93NYx1XasKDa
FVKkXp1RtiV4cBAacXv5XqiP80G23z9l++rbbwyvLruqoTPoazU3alzeRcP9HDoq4z23l7f5ud4Y
WW1lL4RdCslv5M1W+1uY1M9hlu0U7/dMrO66kXazVJRs4MgUdBOpdlPc3V7E5kX3ZhGr4zNWnaLX
GosASOtEU+zIISCpaK8VsmkG8AOID4JH6RXS9OZlGPxG08lvIy+Tq7uqHp1ODI/xLgBrs7MMCkmn
9ClRkFyXr8e4mEez5sOX31tXOXan0JV/9E576B4Ld7rbgzpuL+u/5taU7Y2CBpo1LOaKwBlQb08S
7TEw/iBmfLOodQqhhnI4SAVWoEf4KteBO+mZKxbBTqFl+zECv06uQmmbfOXybshy6o6SkVAoG4/6
yQDmmAl3RXEEynYvnJqn4in/IMeO8NjsuPn2Nv7P8Op6nbscfYA0pBsg9gg/RkFwqPLGcADM7nE6
bJ4omhtExtxLjMpertEs/EE1Aqq7Q659HLP4rhzTnUD1ipdQRoNCZsCJcVzi7ytwV5kHdZW0fC8w
FFB9OkXllNZJC07ioTkJjuEM6qEZHyTtWP+tHOJD7jTvHf9f/4TV454mnarQbeDmPTe/69DNdLsa
XTgSj+2d+hShbywcxMJuzoxEnqxft++U6z1m/VzBvMm8yITRl3scmGEWiVIReV0V0O8YYY2wdpKO
62fs0sTKY5qytgQzwURErSqy6qOAnkg2NSdV2YPfXzsnpuAygEWBSgUF6cvV1JI66eGcEjhPiWDX
Zt3bY9MBklFnfedxXjbm8nEmeQdtLKOSBe53fZ0IQqCXXQcKo22KJ7qJRYPab6m2TjjqOQ0WtCIH
29LnnQr5xgoXyKMOn9YCUV/XBBPUubRIobzUyZH/u8k6y/wuNmofPQRqLdbvfnEAbS1cDZSmQVSv
OULb2WwXfB6xVD/L0HOakU/hpVCep14w5sNtV9zYUTr+RDvQr1F2XCd0Uu6j0zGDboapKvqeWWbz
Idb89BR2sfqYEfo8DCmwvJ3vuARqq+8ow4EBDQTcWsD4V6cPhgO9F0xGYXI0IaBonAcZ6ETU0hcb
NDWzad1WFspukyyerEEc+7Of9+Cubq9944zQdl44FiX4jZCRuXTcQmoDw5op9RZF+GxZvWmHQ/q3
kQa14wvTu7sODP0gZ87kPVsJncqlsbjtGHMPKHP5Ye3/as1AE1+KBJWfr7cXtbG1C3AUziYWxUzg
KmGqIBow6VIt6JRQC6Hu0sR7P9LmRzGzqoMQ681BD3Qxs1tB1j6Kajl/vv0DNg4LP4BpKz4vkshr
DGnY10YwTTTIBy2bHHWAyUwX+snWYqQ6/8CUuqx0YXCheXa5p9DCS5XSDRFTAGN96mVNcOayGU8m
zHPvztOoTtJchb6Jdi4l+ktTMlizIG/bzFMCdOJdf54nFam41nw/vgC8H9MUAHGY/2W+6NJQBTGE
mZfUOtLWGiJXzdR4OpnS0OyptS4vwOUZ1LCBMMJCCbOgcC4NKVaq8h5MDPUko5v6wzFnAK+Of1Ty
52GQD0M973jmtWMwAUtOTQkM6QcUIC4Nxo3cCmUgZ15qTHV4kCdpimyq16RVlt7Le0DfKzFTHgm2
kicJiDbCMOsxG2EaY1GffdDK7nhkkOc49I/NyXcrN/qinMSn2fHtvjrm99GT9eW2Y17fLJemV4ed
b2b4VYLpnsE+3iV/6H9HjRGfiloan6kfty+3DW6MPGBRhu2RuB5o5TqkYDorNpIUbpNFjqHV7mTk
QnJ7ERNAi9xVPPGI0np0FClCN0T6ve4oFXlltfN2XTsV1UGRe2fBkAMnXEU2qhGpXe+3qZdQNDny
8PSfjcYUGlvLa6YcI9nuqsygAA4vxM4WXLsXpmlb4DAgJoGUXbpXacW634w6k45amEEe30WWq7YI
OyupXuxVCTaNcYlzzzJ5DJ3spbF8KJJUDxhJrmF3lZCCaa3fXSM2pwk+wsa9/XGvvQkahAVrwZj8
MkK7uhJ8OczNOvZpoknQaqqDNetuNeo0Moo2a4cPwRTtzapurQ8qCz4ilHXXDLMohWmdoS3Np8r4
nVtDeq9oQmPYsaSn7x8iX2iUkYojHibjWGdVY9s3hd+SVeVd2ffgw/r4u0SrptnxzeuoGztIxtG3
kxZq42Wb36TY6qQqg6qTRKHqVp4bM6wPQZ7uDR9tWoFvFbI0SHvQjru00kkBQSJQLA+qd2i1haF/
Hpu+Pd52iS0rFPQ461SoLEYyL620cwQppEX5tW96obNF1L1fojxrksNtO1uuB58N9SkgwvQDV3Zo
knQmIOfIY1zRkWfL91Ql4L4eo/EhFFP/dNvcltvhc5T6ZaZi1fUTEZkZaKmc0LdvmHw/EI03lV1q
A6J1Rl+oyvtXxzQTRNAL8fDC23O5izkz3qHg1wwZJaMNouBkNAlzpt94UHa+1wbSlXP0xtSy8jfO
lzGOBhMwc9hRTxFE+6snVimTn2DAsjbHZv+3oo/OGNc7hjccBbvMEzEcRlixhoQmQjrUakSkLWTi
M32UX6JZ7lRfrlMInbseT4QlbMHnrx47NVPCEeMhDdxUdvNal2yNCdfv+qxb9zG1ZycyQsRsbrvK
htWlD79oyFCsuCKFmLQyD4chBSWox5rD/RGee2ZtT6055ou3zIYtlU3+8bbV6/OAaNV/NA6RUCZ6
uvyMuVjrrdJawod5DidH6bt7ABuH1g+6u5Ln7fwH1mivLHk1hLLrvlfcagKYCVX4kOZGqZIV9dOD
nintX42SSh8hRhp2zt/1phIoAbDDT3SAWOvqYFpPgxINBNTUpZ+tvjtJqgC8Z9ThRrSm8ziPe1Ho
9YnHInO8OL/Bv9cPaeXDamUULaWgchgfiLAFCKTNBUM/K+8O4TG18G2T6TF8ta5TyFXcVPrSPZit
rvkUItiDpLc1DzsotusTtwRiVNDo6ry+25cu0rZ5FXRFB0A4DF4g2SCbteSftx1j0wbdHJ3hceLp
9ZOZ0iJvVJ/qVamWwX3CHOSHwDSLnQ3b8gaGAf5rZRVRBbkfEGJjZY7+kss2tKeifuhkyK2q0i5H
Yec23loUEeHSCmG021ifLbEau3KksetVSV02d6Kcm/6TMc0Uwt+/e4z5ce0vxPZUdi6/EKIDBtNk
XFiC0DRo7AV+Tbm9p7P4fjsL+JkthG6FntKlnaLQx6FQFC7GDokIXZDkH82cFTulzOsriUotQLWF
SZFgbT20QUlsiPpYCz2ZgMOm6ncYxPCuVqLKjjt5x7m3juvSTCSpAjR2RaFIUE24m7B1QQB+hsob
kuIoYAbuWETdjq3NhXHXQm25MOqtI6ke1IZQd3NIj6qbHa0JkqcYQP5h0hShcRImo77c/l4bBq3X
qiKNOCo1axxsOxsjKs9d6HW+rjoKWZutdkLgGGFfuuPINMVtexubueT6IPyhnYBhc/k9b2KCKTK7
SeQse1rfB/+PtC/brhtHsv2VXvnOas7DXV31QPKMEjVLlv3CJdsyOIEESXD8+ruhrE6fQ7IPW9lV
T5lKOwQwEAhE7NjbZTTZlnkke9jVz7dn0cyESDp8UDBtTokJC4wsE0Bc4Il5O/i8IsmtAXqBldtj
4QCLlqksxEMArZ3ObGuV0pX2EJKbEZMLmwo1GFsFpdblTVszMrmBWUJLJo0OQXnJzNvbLu7qdttJ
XZeufJ0lQ5jERqUCZVjAJMXXO/k6ac/tWOdRdFPYqU39poxTdQv9bOXTxWV0mnEF4vEKDPgMUpOa
UdcyxyQ3pAAjQudWluwq4+vlXVtyNTQW8WDFxQfE0+QJWbSJ3ctVQ24wvn1vV8pLZEFZ1Gk/nR5h
LeJCQoAQlZ7JnoUOeFxauySAsqcNanFV4yWhbGZ+VvOqgcjF0L38jYWdWJycIQABRh2keeRGS5pj
aue+Y/Fhh1yCbj9pCEVVqAwDpw/yVDDiToJ5buZjYhadFBjgOtd7Rzok5hAUfZetnCLxG5/V5ZDP
ApQL9mtDVP+nn6qucqAss84JMBp3BDhT3YI569EsUuKPBmlXvFzcdRNrqJhg+g3rQoF6uqy2EWTc
EQjUWww1+iA9+NrV7Fhp3TE0gPwnGQqcRF5DBszcEZUhMWEIDVi0/2Ygi74FfXktD7A60jKQTZ1t
O9XByGGRrl3Cy6YQ0TGEg+bUdDtj9IdKI+6tgNSZ14ZbImFSql/pDM9ixcd6fhuZBCWUn+WkDWEk
kbk3jMRjxtdPux927LeFifvhvNWkIbAw1k9Ovo/Hx/HTnDpYBMrbSI+FfixeAecBjxJOlXaECTXm
e1MLfV7bvtbw/edXcmpG7OVJXOU5ZvS6BmaGoXGVjLma8lSsPg+XPvuplUkkol1rZU4i9quJru2G
vYBKNvPwblpZzUzBFYLngp4UeQpIA0FvN4msbW3KvInhyqDifRtelGso05ZBHBhBu5H9GhSMm7UR
heW1/TY58TZqZApGPWFSFVoLSeyqce2N46drgB8rA+AXNWUAL6ePQaRkIFhAATuoMJyEl5J2axbK
Q6gOay2PxfXgZKJnJYbkpq+ZseyUuLZrK8AL+MrKbu2BbYYm8S/73bwfgI4KYA0ompmglZmh94eo
CxUjK6SA+8o28uixlbzWuM2MWzFZv4Hw4758bNNNTe9T5nfctZuVO2QeJs5/AxGMT1x/HDDWDKVt
KWBZ48aa5tljuOKPiyYwJSPYvXGByBMTkjK0nRlmUkAV9t4Y6a2Tr8kxL5gQvDi44DEqDpHySb0n
BBmPFNtGGBRpd5Mo0ZdoNN4uf6sVE1N0acaYnjgFTCTWDztp3ab7+TcM2MAMGXhpArwwObU9Z31c
NmEYNBHZd5W6Seiw8rHnXo1rHK8yca+iXzjtg8YoQoAowwyDNm9dzJu5rOFuAjWlyyv56Oyc3+Dn
diZffFQgT60XdhiMPXd8wowrAmAEuL+lbTZYBebbsgNXwivd4q+azp7MPL42Cd+akuo7zi1X6n3U
Wy/coT8u/2ZLG6CgE42OFLoI+vT5i4EmtUCkCgN5wLvUzDxzuElCfWX9a1aEK52cqRLM1CBHVsPA
tGXXaH9yqfMNa40lY82K+PmJFQhLxgwlhTBw6vtQezTIvbMm6DKH5qH1cbpfIjE8sRFpiVrqDZxe
KtWfoH3f9qEM0UdjF6MyrGbk0HFjV462Z0FdOiq6PWfR1rLbv+G3p7+GqAqd/BqDxOI8k7Chykj3
RRpuTbMMQoluLnuHWM3UbU/NTN12IC3eqdjRsH8um3pTtIEJ4hoeDysRcSnun+3rJF5Boqg2tUYL
g+HYvEEitrvJ/GKnf1Vu4kO/YbEHynnAxx3ffu6sFe9cCmSYWQAoCogllEwmcUZieZdDEDIMsnS8
IzbZ06Ze+V7/w/p+25ikAz1mGPmgESlw9tYtAY6NXZGr3C+9fu9sdL/9Nea7Gq3uG/uL5K8NhCwu
UMOHVNGaBJ5vcjBsq5ZKq4fT0lHuweKr+OD/X8N5LB8N9BdEuRO56bSyMKpGp9WjDCFDT/a60dN8
cuyYC36HHebOezSy17gkltf12+JkU8e0A0XnAIsD/9lidlHQK10+AHPwtzjvGKhFamXi/7N7VOvT
XsuaMDBcqDO3LqldiDvsjRvdzV60X0rA3unWWmkpiGM1O3a/jU5vVgyZsjG0WwSy8G0IQSqXPJoO
w2RD7iY8uqskdcU9F8/5icHJCehQqM5UGatMLfZgN/kxU0sQkmv3pO5WIFYLufjZjk6VRGvKWwbm
bOEmH1hOv78yD6lnuoqnedk9RkM/S5hz/gmnT6YwRhO+ozAoO5hajAY3jK7A8gyepnrlnb7ojyfb
KH5+EpVL2mVJn/RhwJEOaRTXurYaSNZsTM7yEOoq5FF4GFQ/wOMqudq1srceuGsFdezyG+pLXz89
dDXZQOE9J8tKlA4qoSbcsefmXWNqt3LcrNSkxG8993hgtoRYmhj+PDehQo5j7FOYUABBd+RrxtjW
tD/9PBee99vI5DZrAOciZOzCIIaI1jiiKI4tGzt5JWYsn97fZiZXGYeQTYP/Ybu0yNWL72WEKWTj
Pg9vVPsbj9d4MJbNoT+H5j/QDNNGSRiDEAqCAmGgZ9TZV3ENpEudX5d5c6QEaWMxRi6DasRKNWUx
ZAgQEx6egG7NTpVCcyMNa6yygBgaIFvGtTFArT41VrZTfPqZa5wYmhwqWmUyyO+xPs4jH8w+PlVG
XzEeBw5CbWMtF5jzbAhnPzE3OV+dHGumGZY4X75x2xau+quv/YK4uQagFn4Bb9ja2Ra9G8uTjtov
2df3a+F/bcWT89YOKnBEI444qV+UlG2SFBrz4SGrC7dNdX/lhhOx/dL+To6eE+kxgMywlqXXqOxh
+ON7RHF3s3tGH7u2cnPzR8MhaDaWu8umF0PZyVZPzmONupLOO7hQEuIspvc0/n7ZwFzTa/IxJ0cR
EFOzIyMsiJSkeLCuIj/1tF39VNyufbTlDO/3aqYoHLy1IaCliDv0ZdyqL5S4tRcf7c7tv6Re86MD
A91PDv2S/N0mrrIGpFz2GdS4UJ4B7cG0wtVpSq3nUY53iRW7xU2CTMjOvhXjI7goVw7k4mMWfaq/
bKnnwbqF+ozKLbSzlVvp0XrtD+w2DWj3cYW3N9mD6oOqZVfv6UoTdTl1ODE8KX4WYwVplgqLVHfN
RvHpJj2Gh3QXe52f3kG35VFZuZaW078Ti5PgA9hrRMHXiRLEMTuwg+5BQTB39TuIUhyiPd3Ke+ew
Rt20anQSglICjD2RsUzltv4VYt4GM22b0Gf78nV4zW/KbbcfVxa6eP+erHMScka0gxSmMrwQwCqe
qq9O9k6cvxlbfzvOJNRgbN80mYPdLDfNhux1j4rBTVcOpFdrmx6tDSIcVV00P70sdXl3yHbF5nJI
WI45v3+FScxJkj6NZQrf5fxVCq+zcWUIbO3vn0ScOpdV8DPi75eKwm1q3VWTVeLZpasXqE/QiAHA
D03fiQ1rGCy5GbCN9cZ4ze6gFLc17+IdP45Qe+536hULuv1aErjolRiOwPMYIDl5htR2ap7mDoNV
7rf+6DvbzIe8HfW4a+KLNY/qF+KHKwn1klue2pyslJesGiMJNgfO3bC6oWQTG2s95BUj09fW2EfN
yNoEry2V7bTGfoPK+lPSYy7jsustfbaTxRiTR1YBTgEtMbMwiECaneudZ4FijtDWDQ1nZd+WPxZm
R4EnQIt/phkGTi5e1KnuBJrb+vQBbd3ED31tZx3J3bgx9+mW+NLfeGdBK/Yvm5MYwtq0JmWsOgG4
doqYuAWIszPzUTEPl/dxPuGJW/3U0CSMtLXMJQPYEIQRduiv6V5CaNw5G3IoVVyywyHbZPes8dd6
b4sVjlPDk+CRZWHWx9BMCBqkE71fu927SChAT+b3N/LeWFnoB5J2mpoBv4j/oYGFW31y3zHbrBSz
GZ1AFvcdBGVjw7VfeHQdjjs79vTnKtx2KT6t5KlP3daEWkJnHJTn9DWhbhx9Y6BsJF61W/vFFk/M
ye81uRUTLeyVESqaQVw0W62L3KrFEycJ/csfeimWni5f/Bon7047B62t2ipYflZ4o3lVrjbWl8/J
yUomPluZDqhSLOww97sNfWhumvtyJ4EIyDgWP7N9sR32awj3VZsT9zXTWIc24eAE0SE7jH51h/GL
7/TZ8cQX7HKUBt14VeJCRMqpKwkEBjhcIT+B7tpkL7XQZnjuouVkjOlVCgnZB55b8rUMnetXDJvf
KpkOl0ogZPi1bjAgshL8FvJTkDHjnYjuHthIpgqNkZk3/TgQbDSgfOO90w1Fe9DICJkRBoR3/Wjq
kkGvgWSsV3UFl2xjSBqjRrgzhQDO+drHOI84SQpHVJwwLfyL7DHADGrmnWK5uotCJRjx6K10x9rN
p0frgRcSfMKADkHZC2xk56ah+4rGUjfYga59bYcUKtcv6RoZ08LyxAgVKCqQPglBinMbetfrXYve
bJDHu1SPrsAat+fZXVTmbqf29589k2AngfQDSDcBsoZc+bmxptLL2AhtK9DS6xaMdGDcX/GU+TV5
bmFy5+dCgs1glhXILURhqqe2s59MvpdybXd5KQvvmDNLH+MAJ/EFYsc0wuATWtq4JMlVebS4W7xb
D+yLyGkA6UFF3mdBkburj8X5cYRpKMEYACwhtE9r5Z0eJ/pQ6VaQFa5x69wWN8ZWfS6/1c/tPvYa
P4w2+RuEfqDyCdVwslaimgdwdNcBfgZsWIVvTjPIETjNorQGJdDIs5y6Jsvdmq3cXos2EGqAxwJM
ZcbDIIdlLKlFpwSV8TAgHeDpowaGxsvfcH5FYCGoehmYLRDgzMkVEaoQy86bQgnidnRZ+9KWL3/H
gEA8iEb6rD9K6poRQmDAsRJwYz8P7UodbX56ga2CoiTcAdPNM8WetlTCAsAhOQhH2Veyb2YCZgUT
LHSW4g9rZdb52RJKPQhEgJKJXtAkHPWkqTioWOTAKlHUiu0rYFm3WqnsMbu2Nj4+/zTntsTPT09X
MzSMlYUc9LTfy1Z1XyvJSkFgvneYR0Dj2gJgEuMt05ILheadPkQqlkMlx3Cdhsbg2XYiM/QbTOvE
G8YwOA+t9J5+GqyrIivDRJIOnMoHHGuyur4aaqdIxOp0zGtmNAPX9xpqfB4lYAOfC3NdOEizQZaC
CqywLY9BJlcPchHGLjP50S4gKM3V1K3QmE0UIJ7NXP90Lo8pPyGBCR4HwTAyuVPaxBlSqzW7IMXM
y1WvyOMxskt0flPWBCDE0FdOwTxY4NkA8l3g8EGgAr2G8+1krQjGWdYGSWOnmzQrjIc8NPkdk/Xy
9fKJXjIluAQw/Ad4kaNO/FLBvA4Cb9cGBkdlN0z00KuVXvNx4a3pei6YElTYGOzSEDlmXQ0kPWFD
e7UNQOvsaRUmuMFgYo7fP70g8aFAYQ6uFkgWTWJgroSRSTKlDWxll48vpf6LyA+XTXyMXZ6njw6g
9kCZAnkIXp1pBzmRtcKhJWxI0uDsOIpid2M/AE0Xd8kGnW0U4nhVXeUDJQeWZRWBJK+NFqmZMhfh
D5mPQmm80fho/jDllHkcUnbbqNbpLpfkcmuWFd0KmWI3lVB+GuJe/5ojF/WTyHwaWZl5VQfDINUJ
D6E2ohBuFrILjRnJa+y89iWNs2Ms6QRYDC7f14wp1xWQRStbvZC7Yx8wBisGocCGOs3npE622qbG
F5WQ+txKLtvSY39lH8iOHJyddKy+xdu1ysuSF53anDgsi8NC4x1sAkPgOu2LrVSuWq2BZ+bhGitT
IRkE8hQcio9k6SRc04IZRlm3bdBHYb9NB0u6Jg3nK0nBPGLDCvgZgNYH0BejPefnvERtKQdyFVY6
w0cr85ro5itXKuoTnWVeXKyJtS8u67fB6Qxu3IeKxOWqDRTobXlW1bxLjf3p4qlYFJ43BvIQtC/F
ok+2ziap2RVliYii9gF0viGwqSSQZy8/H5TBnyH4vTH6gkg5OehOFSoVSixwhHF0gUwHPem9VMVI
35SV+tGSy+HuRFgBMA5aWpMVZcAeKEZlNcEo1boHmTllE0W15qYyWRvvXfpAgK/DEnIsXACTqpjB
4tjQW5iKCwi7OnSgrhEZj5fj17IRoGRN4KZV01HPv1DbapJZG1oTAAmTesQwxu91ZrK1Ct/StoEe
GXm1jjffLDpYNunbgmEtXGo3TW1/T8C12cvqymU5z+KEJPhvM2K1J/4GWPZgDzHMtKNmbEYaZhum
ZeV7Vwz1MXNovQLZWFwWnu3IfzGHNwsNSl5JCbJ8LCvpQfhFyFVd2MXW0ENlJTzMJ7DB6Aik9l+m
Js9LB7yoHZLkJiAYxt6ZdAzCMAtorzAXZe93qK2l9y0mef00HmSosEv55vOeYuHGBnkT6FZAH3e+
txpxMELChyYox+bNbssfrWJtL5uYZ3VijUhcdXSSATmbJOGYm8zRhYCGeWE45XXXF/RKrUHSSy2L
1W4RS86Nk5cYkjZ49QauLMO/bH8pBmNhAAwoSCkxVnK+xDrJ5AynuwkitRw3HWssPwEBpI9XHM6e
w0cIrkbditFFHzoxOvmwXK6zouxqRBTIYh2qMCt2bVkOvl3ztbLhvE2I6gQ4YQGJhzgvMqLJBlO1
lVq1C+GvvjlsVE99qz2ykSGcEXlE9wxvfI63fI0hY7atE6uTUymlbS+3uYT0eMjcCv3Xrn9ToWvr
QLe+qquVkzLbT0zwCRi+ommo52HqZPIRJVL0EGnngUXS4ror6nbHame8bks9+3HZXxZMQWkBGTOc
BnRnUz1gjKqhQ6JkdTAkRreJFYXtIkkCX08imfvLpuYVdg1CLgjTuHfA3Y/5tPNlpT2kw2ks1UF2
PW61Ld0kj9STH61duVW/h94aj+IskophKlw+gmgEDw9lci9IZZKXmH0qAzvO9NYzqNQFXQVWf8GG
AFi26rQg4bq8xoXtRCoNAnDkOh+SfudLVFu5A85VZgGv+SGC+KdR9ZuSrOkMzZsHMILmINIEzOAi
AxK/x+ktIWFGrRoZCwSvUkL8zI/QuHNcSI0Hxo19F3vtprsu0EyOrrP3BjQCHvVTn2yVx9BzDmut
vIWtBhcDQh4KD7iB7emLEpSVNXAeLLAqK4XCcm4NulDOZrIfMbW+V/Wu6LzLWy0OwdmrBQYx6Yjl
49WCCunEZs6j1AJzcxTEFt/pRnaN1/LKa3J+6s9NTBwWMTbWCSuiQIlzYMleQcLhjrzzQkq3HBx1
lxf04ZDnK8JHBdYL0wRC5HmaLTGThJbS6wU+avrAtulOPkCrwOWevCf+3zgdaGZhGlXM1uLCmsQY
WwodaMIZRWBoZQm85Jho0l6CZHfs1pGd/Aj73lrjRZ/vJ+pTMIdJckGQNw02bOSZZEldEYDF9wDV
2oD38cOYKPtQIz/jRlrLdOduqQhAtKAgg8gAxBHOT0kXydCBzA0UOmq6ER+uKZJgBINTWK5RcC7c
S7AFZ0TVFUPEs/w9JooGPbEGXFAv1XUjAO6e7euucWQv0Ptz41Xc90IMAH+pGBZEEBAznJObsOol
6K1ksChd9QinDYjVdmQX/rTQGBxd543iTqSAs4S513Uu+176zg7NU4iDgc3VAtGcq0gHHr1c9mJ1
/pFFJilgSmACQ81nkgx0LG9snkqQ3Iitn3nbXCeWvQmjAo+mKHvrZZAlJSoNwYuYB0UFXrDeTB4K
ah/NOrw3srzxq77eIcBeUVarrpVat1aFSkNLsn1j5re5lT1EoMr+WrVVcUs0imFtS/vWdYO6u7yU
hQgDiVF02ZHKgYZ3yjhI8yQczTpChOmJ6cktLbZgHVwD/a5ZEft5EspbsNaUsRmSAMXin7qDYcW4
WYlj86Y62BRQSQUAF/6Jq2niKiWxTF61+CbslTzoXnuHISDtC7vS3eRNyVzlrRKYnOh9rTE4L6lM
DE+ijJE1eRhD2CGw0ITY6Mdul/iV7HZftW+isU48fEFfW8PLzW9hLBdXg4wnJ+LMdOaDRbUBiliT
BnIOwFOl+pnNPICTVi77+ZdT0ZDD2KR4O0EkchJeYtYY8I6QBoNqvbSWcUzDcOV1tmQCiQQqjJh3
B/Pc5Abq+j5PnJbkgU5/5Br1oH25+ayTi8YHUNnogCgQu564X6dyJ2otmwZ1pntWx45hE66YmIdh
mED1BDmfKKlP+ziKXSujNFo0wAg98G4dQ5QyrAdq6smOlJD6uLyi2RMMPqdjshBpCFo7EFA6P1Bp
KSOV1XUaVCzih5iYIFtU1AOVrLsWqoIuzavIBdY43wCrszYMuLTWU+OTk2ZhSLzoEo0GSsNrr+jl
b4yyxAUxc77pnej98lKX3AMpNYZBQWAhZtPPl5pBOTrLzJ4GkSk/hQ5XvSaU1iifl4zAu1H2QBka
j/eJm0NDVAHLv0JRmWL9IYN6ricNUD79/FLQugKrO2qvQNqKr3oSBisABTqnrnFtyMOvfCCN2yOv
/T/ZmEoOsbGLMSpV0YCUkBLpWq9i6cojZ75Z4sqD51kAz897liaa23JaJjSIay7GogqlOORdnD5c
Xom4RM9TxXMzwg1PdqtjcmWVUYxTC5rvyGnxxihdaLO7JkTkwljeU/7lssX5qcJjFFVDA9wbqKBM
53UTuRg6nJc0GJwvGhRGOwd1eqCDVCr7Ks8PiaFeR9mwgrgU0ed8nTpCExKqPwPtNEttkiHVOF5y
AW/IeG2/5K3VeTnRv6JvG3pFq9q7y8ucF6kEhgQCc+B8AwvIjMTUYSU3CPiVglINi7vEHgBXjWx9
245KtRvxu/rwfWcXQ+Jsw6K09MYh0lecaL5qgdYFABQfGa2zaSOiiRMbqY8TBZJc+BWlP3XlG+KJ
K0UtjsWwsuR5yAIhkWDHEpRf6FZPgoiSJ3FS11hxLulex1SfR61vYFx6DFe8dn44DFkofX20V1TI
2517bZN0hFRFFEO/UQN5fAKaQttck6pa2LwzI+KXODka9pCxzFFgRA3lzudxQ1ypbZ4ze/BzfbDc
WsG/uew089OIz4XbDfk/aHdnPA09gZJZRuIoaHXT1Z3WLWt1Y4e/Uu26lLc1VOkv25ufxQ/3EMgC
XKuyPVkiUXRQcTYsCjoll7d9xq3WjXObemZkm5vSygy/VAZTPORedWONsF7E+/MzKawD+eSoACnj
Wjjf4LInRuXQNAosiewjTfbS6E1pVhKfBSNiWBeUoPBLVMMnruKobWfIvY2nd9qwI8pvli+ptPBV
Iq014he8EqZQvQD0CV2rKVwHfMGOnulGFGD0dY8ZVzdVhpXmzpoJ9XzLrEhzIF0JE4mE3mITWkcQ
PTbeZa9YcHxgjYCedRQkizNYcChlSWSEWhT0cu5JcfHExuhgxZUrsbRyTe3tsrnFLwTNAlzWyIFR
Pz5fUzfEnMrQBw9ilW5wme4cY9jW8ZoWw+LWISNAfwfz2+bHC+PkOOvOCNBYbWJV49DvK/D3b1PO
jZUu38IJFjTSf1mZ3Kexo1NJY/hASl0eGGlv60ZCcirLWxYamC0FS2zHNpc3cKHeA4pgGzrIgBBg
etue7KAU14OVdWqEZ3DoD7Lh1bF8AJMMQsftUA73fbMfB4gzqM9tgTG/bGXNi/5yYn4SRYoEyfPg
wF/k5DioENnO04M63hll6DqxsbLYhZB1tlbhTSefcSh7NQE7XhRERf+9ItLomVZ+A/FKTJDXdDsU
0ei2jbXVKr7WYl/0IMi3CgwR5nen0HzFybN+NOCoDrfu0qK9p/LaC2fpLGBKEjA14F/BpDrZSuAk
Wwk0tDgLxHpWLHYPuMlLYhcr2dDSSk7NTDaRVlZlxmkTBergOA9Wq+VHyYxavnK9rK1mchjCjkVx
LVdRUJvkKS2KNyYpV2T1ZC+dOQd6nKixQI1An7YDJH1oOs1psRrU8HyQ8PpMfy6ULZPjDUYpAHcv
1whOl1xeaDsjTQPuacb0p0ZEbaKyw8XJflRVdqTxI8mNg8oEP8zr5eO9uIsfxWkB4JlJZqZqobTJ
UEbBUEBXLhy8Rhv9XP40Vk2UwW08/aDKA0NT5a0EOcJQGsgFUOH51vflC4+rcMUhFjLEMxuT60um
wN5lMRwitwfXUctt0vKNmubPpvZ8edMWPfx3Ud+Y5BaS1oWhJGVRwJl6o5XjV4f08co9ufBhkO8i
8IF/Fvno9KXZWG3Nyx6HdWjirdaOu4bnVxDJ3l1eysKmCbI7KOmIV8QM+6kNdSLhzRAFWge6BfCn
NiAizkbJ5XRNGmXhJMEUenh4OoNXa1qIKssK8ha2iHBD7rEBw6n56OZpjWZF6tbkG7HWLC7uoaBu
0tHpRjF/8p0MUlCGVwO8LjK30UB3TNd9Q6L7y3u4ULjE2wQNAyHFhH7XNNcsam6ggohro6lcprqF
6ZJi41yVO9Mfto56tH450LXxUj/31jjeFjfVAXkwxHbx3JUn/SVTGsMGM2oR6HFuJR2CMxX7zmzq
Uqp/U+r6AB7rlWO24PwCMg6MliDJRmXx/I4sDQowdATnl8ZfhvkNoDj/8nYuLUnMGuEaBDHWDHKa
mDFGXlu8U3JUDJzRuepCLdt2oC8WCLwvUOi+RklDWfmIS76igkcTqty4vGblPwukQnUdOSTorMe6
usnpT7NbSWWWzhoEu9DNQuVoTlxdtrpdaZASCNKqqj2oPwD+gPmPkLR3plp9mpUbxUy8fJAuCr8E
oOX8O8mQ3TYl8dwLlfGtlgYf1aDSje36CdUfAPzLVQrNhXtL1MYEEBQbiINwbjHrjNKyc4MEjAEZ
Bmr/Gnh4/QZUTYXXltUrb9bIVhfqIH/WFFG6RXo/B5KoMjjUO7QlpM5+cEq6dQBEQzTGjI+26dNq
p44RVB5Tb8i1FTedT/YL3Q7UM//b9mSDS0snjdYT8Tk9eTDeBqfd1kr+osVgW3S452QGcKmYp7Lp
A+QqVo7hwtKRGwgJG0GgKxgRz3ebloksD3jlXzM9dkMLRE6GvOVtsc8wgmjL1Ybh35FY3Q2kerp8
QudpMpCTQCZpQLyDjngadCQ6mKTUWQHyQOvJiDNrl+YV9wC5LYFvAVuGb1tF42ZKvaaPMT9CiOWI
PQAfAiEKLMj5orO6q+S0DtGTU4JCI94AagGmULdp1lql83gApiUVjOkaepZoOUycmUnhmGI6jQL9
RZSncATPiCtlVHvWATBeIxhZWBYqCEgucU7xApiCA52SmfUwFDTA2HOzj5ldbdWw7HfDOILHyojC
x8sfcL44QCBwX4jAAATstGeY1WoBnmo8VzWl/VrZsuRCpTv2oQe+Nik+X9m5JREzTl5UtcWsClXM
KKi064ze69GLFB+l8P3/tp7JUSw6UG/zEnWYvn/MOS7hgbsNX7trF9cCGR2ceMFbPXX7sTcHo8Y0
eAC3gfAosZ7yTj4IFh4PIJ2VYsyCMQF1hKujRY1y3cT/7GRoUTsHcCRsHBPpbJa7RTV8y3lO3J5i
fZd3UOzQWblMiNbhaSijHW7ieShu/ZPvxFoojBcVs68Bl1d+ybFpvKaG3Tyhqq18GZDTXcWFlbxo
tDc/+1yEZcjXCXp7BFQwZ59brlJDKYs6tK4ZtHkpmKSp9K5XubxiZubyMAMoCZ69yCkUNHDOzdC+
TxBOYCZl9rauJNdmfOsk0Z/A2P/80f8/8l7c/bll9b/+C//8o2BDFZOIT/7xX0H8oyrq4hf/L/HH
/vrPzv/Qv27Ze/7Iq/d3Hryx6X959gfx9//bvv/G387+YZPzmA/3zXs1PLzXTcY/jOA3Ff/l//aH
//H+8bc8Dez9n3/8KBqcEPxtJC7yP/79o8PPf/7xAWL8z9O//98/vHmj+HPB21BwjnP751/21594
f6v5P//QjX8Am4hOhYz9RzFW6NJ17//+CcZaNHQjgSrCNSZkTPOi4tE//4DQxT+gWAFUtomuoXgN
o/ZUF82fP9P+gZ45TgaSUMCcdSiS/vfvdvaVfn+1/8gbelfEOa//+Yd27h42jpjohWnAZoONHsoE
Ey9ULKkoi8jEdEMBPbryi5GnkFkqrYNdpHvepq3LnOGh7bKXRO9L8CV4PC1HN6Md99SvHY2p66qq
20nmsSnrrYZmKhl2IPLdqu2ww116jChRXKUEFVb+jLQC850p/RUNyT1Yeq/1OrmKobhUWPex2fy4
fLa188MtFod7DHuImWu8kMGMeO77PMwUOwk7222UYd/Kd6DT9HWZXkdxch/m2paMqjf6SVb7OUm8
rvo2kPExksonmrKjXiXPUmft+yb0aZTtcItdC5638E7pVd+2O09Jk11lPDrqlQVwFM+2cZRvtUj1
NTm71Vh9VzfFcQDpbGnVrlX8iou1+erzhOTfCwRoG4V4lLXAsn2+wLKSwKrmjLar9NUmUeM7sF4f
TMDTB8055rG+Y1lxB5TCGtr+Ywjtd9j80zDAjSjK4/kspOnODYetDvGoHpgNRXspSLVT8Eiv6vCq
6yGm2L6MWe7FOjrsBSi7RpAx5fKVTElApWgX2Zie6Kqjmil4eN90euun5co9/wEvnP1+wJEjoIs2
oT4J671jRWSE6KBbWM3GqPvXMh92VD52KCwYw3DdW9pVb4I5oqfUi6MtSjgYUACmr/qptspuaMmm
6PkxaV4zjezjIds1hXnotOY15eWrQeJ7rGoMpcqN5HDPOHET7SAnumsx7akcnBuVAualgMCd8a9q
k6cYKO2PZSR9Qdnpqk6SnVpLfkQxXFXrx1a1rnq121jXkFjZyjcF0x4wO5y5BYm2EO17U2P6BZ3G
28Swd0pobTlmHnWpgyhxBkbAr5ePDS5qfL3p7kEQFPk1sAsiLJx/XdkGJWCedo7rjOWNwa17K8K5
j6yjlDaBqhRXXP/eyPq91MbPqpP/SKLwmzPor6RrbxXiaQV7onL0jLwc4x6HEbXDMVKueap+5yTa
qxwP2tDwZY1sK1P/ltbKLq5B7abvQzainwsImsw2xDa20MNwiTlc6X28yXi74Wb0JIN9SsPsWZ14
FFL2zBmfIrN9S9LouVXoFYqVdQ88E+3qvSqB8DnBeGqXjU9mkRwEI1cmS1/txt6S4rvTUb9SrKCI
2qAri40sGds6YTc9zY61GT+mcNWQSzvjWibW3pTZtaPn93IWHSj5ijcmRHfUmzRkdyFsPCiF+dOo
TA+aWX7//9n7ku24cS3bf3lz5gLBDpyyiVYKtZZCnnBZbkgQJEGQYAN8fe1I3/vKlv2sm7OqtV5m
juyUGGSAwDn77KYP07EONmijMl24JxCP9wq2C/GEmqlJJxLcMCK3SCI+hPW8DzU71KH7qhEkGdYy
bTBMiTqSUuKAW369LNMNH8NdNfCNOkfDfBwruZE1RpruuF30eI3BWAqHmzRiYaaDGgai8kpyc+wc
SAZLP/et3GzqmGfwmkrCRh0qd0xWorI1kmnL452CFIJxgwShFe5l9oD2Mo21u/9ql/7aq4cTBx1o
qWiCSCOTaDVdw+P8E1XFJ8S3dt21jvidU9GrlbbPk8eONc3IyKakkvKwumHqLO6VVOzYIBbLK8R2
7mD6UQ6HYlnyphl3TiFv+FJ+UIPI4uZqRXJcW4msrdUOY+m89L3N13bCyJ8EG6ujfbDYpzosv3VT
tCuae78PNokLuwI6y9siGB7q1d8Wtn8AvpFXnr9F4F2TzAG5KyKRCphdOU79BTLbfYX9J4pFjlSn
Rx36z4P7oez9uzYg29KyrVirL+EUbI1xNxCipV3UXlkF94XIjx6VCk415IDRvF71VnxxInW2a5Fb
yh7N3zF7YxrZaD+Pz5MfnnzoIgK3+zjS/laa9ipeyxPS/4Qs9/W5z10XawQoJPUSSKqPdbzU8Jz1
18tEchMpfKEu7FGUfICUvxrs1rQh/MJhiWbbK9f50LMqdTV79Af+qovuAU7Ym2gI0KKaJzQ+Y4LH
u/Enb1fINncceOjYNqksedLG30nVvjoRAes+xIuoHsBcysupeqW+umsrZ0dF8bjG/BVpNbBjbPNY
16+kDk+KdioRxaeyYI99OF17gZMHxr0bVK+SOBhPJbJmp3DYzQz7MEwr076pti2TDwPzTktZHGwo
PsyflgnrsVtgXqciMLFENjVV4hh1Ik2Z2PhbqNTXlsoH1S1PnYMp8IJJc9riXGVrjff2sXfE/XIM
hfO6cny5g3+3rs3V1CzXYxWdgkE9jK3/NHxFmBukowPF4O5YshPsXJ8Zj+9ErTNe6SaB5gCp8k3S
dOosefWlkqhuukJ8qCHb2UTtvCui/rgE7LH0+LdVeSKDPDcBN3xHfHmLRj0fuHucORwAq+YK9uSn
FpxtEeyHTj54U10lJSVPwhSPbUy3iLfayqjfO/7EsgiK+gTTnFT7qLNqS3kyU/KNiUFAr9u9FkMA
KNXbcKu6rAgNTauGHSFjn5NIMSdXXVemhZeBldwlM7IeST2phMBuNavcnLDmYRiHHfTloFdR/w7O
/CdJ62+QjG5IHz6u4PPqPnh1xnm/CLp3dIRIU5hv1sI5kMY50BU7DNpqmfLMHdEUhcF2YstOdgjC
kUviePc2NEkd2U1FRCqLGcrr/qHxnxHtfAXF8PXaO8dFNhk4KAdEMicz10++2+6Q27MHnf9ZOvZm
nuIy8UGUAjCZVCt7Nl3xzecq05G6G2L3eizKvL5eXXnflyqnZDBJ+ynkDcpV58Y18hHj99wJh6Pj
zXVi3CBbGPITPZFbG+ftTDckqHd8UdjGzJZX/I7wOV2bl36sdqvGO0bJAS45Kbh1iASdd9ZTWRg0
d3SOj66PR+tOqRrdq6CtrnvOdnMh9sCbiibehnG9n3q7dYr1kTbhLUToB41z4M8n9Bv7lO/lFxoH
sDUvLTdwx58PaHAWl7pr5jhpapIW4xNbWFbMN51nEghPMrr2MK4myRSWCZkRo6HzRd/55HVxHv2x
SvvyOw7xj7q/R9niv7cN3U+N4H/WIG6/yktrNb79Vf8je0P0S3/qDZtPC/+5NcQPfG8NveAv+GcA
TgwDnBUX0dW/W0MP7R/QiMvYENwa6BXx9f67NYz/uogJUPADXUHqKegJP7SG0V/IOUS0N1LSAiDS
QG7/QWv4BmgFSIYIE2hdwW7GTAKylzeLrI9nW8B3EEedcUueVKaUNBfGUx8hEhle1LpEISp7E11J
ItkrUyQqN0vjtU3+w0P7V9P6Y5P6Rpr29yeBPB50DFDHkJsXv/kknJsxbLXbITc38K5CNUEkom2x
3Juhbb40bSfupzKYIJmoZX/XTHJ8KKj2UK93lqetnOeHtlJq/+ePFb3pL/HVXR4zugugwUjNQQP9
5jUs6hq7tIVmY2VRnWIE2NoriJ3kziy2fQ6QvTckzazXHTiKw0bYojsotgx3Sx23Wcdoi8G9bG/c
MJg2kxTrYSx1iGwfpg+93xRJScY+awKfN8gW7YfEBLHMJbV8P0HRkokC2lHXbZYprUDaWBKQGvSN
IVVwy0Hful5CENA64MnbitjywWscxC0pvvJk8svugy6C9WERACZjMKCvzAJhc9JCtbLpfWfMGtep
sorCKhRfDRhsuE0jnVPtQZceyIpuIH7v9gTToxdShsDcdbsebaii3aQab4+gXC3SmrRcpaFXRVeY
UuNPB42hVlVwtSQkFhEqUGmmjws3iJ+aQAq8dwk8rlKxwLeD9s7SJktt7Hkq5+bQgVd39GOxHmfq
dluQT6f9IAVLfVD8rhrMKtEWBOtHoopla/GC3CmMZq56A04hQxx3VjS2upqtpM1+mDEbhS4OGbe0
i567cV4ueydOjMaS+BAsQ/cg+1ChGF/i5gux2t36YU1vZTC4/a23jgqJr6SUY3eNo91BqhWcTURK
wlUgRAM2KhNE9QXUDt7NPNhLjpdnePAZtWFMYMJKeIz8zEtSkL+Pi5VUH0ndhUubMhMJNBkhTIVv
Irdv1QvevGGqknhQLozt40tAwTYQ3dJkk0YtfQQCogKY4FClvWs/NFF98mw7o2Wr1wpmkFK3bY6I
G+ROrJitBM8lKQl6sK62Xj7W87wcg9rih5NwKBXM8MJlLG9064xDqrGk3Y2eQF/bVHKMSgzKeXjf
K6TCQtAYBM7JrxZENQWlu+BkWWHswtToffHdjt9ptuj+pSIBzwzryRnZOvIDkRECb8AAqTYtRlXf
APOj8BtD1+K76BtT75aprHHEzk6P+rFjBwSidRxY8NqMae0hdyUJ2sj7RofIPzRLWMKju2rirFNU
XPtjqL8UcQkzdD13RZRCpdyfPU+gVmw8p8kDAqVFYsvOPymymiknoze5Ce3WMkpYVLIdjCZo1jIR
Z66Mmq3rtfOXEi/dWVA1Fjuzwt8ok2G0Hmpi4Agi5ro3hzUg4mtFxviDXGO95OHqtlttV/AzEqX1
4OJdQiB3OkRmBM+AtXPHb8auwPAs0lB8Nb6/ljvkiQVxEjTGfuGFF26DUNT5CInTB9uEyJppHfHN
8YoZqcn9QPJIjvGBhLXzVEaVSseJqlNrmMpsP8J9yVdu0slozBsR0F0TB81+DatpTPw2trknYnRo
TunTfVDV8dUo/f7OH2fUy8QbbmhU+vsZM9M7cIGhRfPxTdgR/XYKBwQFlb4wu1jO+rnBKGxOKl3E
22qxQR76AhnnrVvbE0y5601c1dO+ljSWGdM1/Gtp3x8qOImmdF4NybxwNZui9esLWRZbe4RAApkg
TZIdOmywDwv3us+8o8OXVXXla12S8NivXTnndWnXHlgcDPrxzCxniac4bJR7TJWGzIcNKk8GhIhB
tRX2t6YMqj1kx22VYXRsX0XtNNe1acePSE0d4H/MgBdwU3QUPYBfv4ihhDhJNDDy7MoSfqfMkg/F
SG020Y7sRp8OW7Io7yMECxXal9jD6IXzuFE3rWzHOqlcYAMc5JXP7TqxcwSk0SaaeghAdEpD7x0+
8wXIIEynM/SL3t6NJDkz7YVRishibbD3NOJujdr2daBjBL/RKAA8QrAj3o6+ik6DatS6j8FUxKZq
vFIdJtH0UdIBloH/bINIVs96/SEO0A0igma+pdFUfI3KgIdJX6LI5eFi0aYLR3FY/vXoegsxZQjN
afSpEK3e9eWIWdlo3C+t1xX7wR/EDSYK/W08OPPemsbbWW76Je2pqW+jxUw0LebRe1q19regxA5b
icdXgcPF592se/HI+aCPQa+Kr80MQWKqcPojlhmPHqei5EGAg6xdnsgABVe6uD2RCV9VezZxaPVu
ZeO04X7lPokYl+GVaA8iKJ3PpjSQdEPShj2649+qdVjwzq3FwVfDehNHBT/x0nHzyRb2xrBgCdMQ
XKMKC46Gn/ugZmnpLIhfCVYvvgVZ1nkm2KogDQIevKIrs8uQjJ6PxdmqokeWKpTVPoKJy27eeAAU
FpyGA8zqrILLBHqpofESDK6Ewtpoi63prDTJgMq8vJPc9SzQSclYCpcPu8dL3E2Jhp0UsMSw6Xkm
ViRBXrogclgLBl8OLfQdUytbd4aClVkbju1EwL3rWxPH01MxoopLIrLaXGOy5GekFBbzwN4roKjy
cTY5OhihthXukw1MnFeoFr55OOnuDSPlq0CpuoO1LN6rqO16dR6acXqYjWGvVpT+vYaUYl8aueAo
owaLbK7K4C6YmnYft6Fu04ZZEA9KPhWJW7EVmSUIjasdKZ4N3LeuJo5n73sRr5LVCcK89WgnEhgp
qIMIV3UTDvGKiIC+67/4lVec5LKo7TB4bn9dSGK2lA5hm3elEC8gojE85qmxWwsiEF77YnI3Ymjj
15IbLyey62GXQPwUrfLwwRkVNoUIFzgU5VDn3IlgchD5825ymfiy0J7lUzyvp3BZdIBRHLpNadkM
vJD4H1ynhjHr6PArjYrZpLUAJLcW/riZoNi7CmYHzrFY8e7WWzo86sC17g2JYeAkhzEG88T19s56
yaA0pShgZYjjmID9j6l4uqzO+NIbEdikjkf5MeQDPa+FR8YEPNj6pq0HqAdKtoodpdWs0n6S5QEF
kstQrQzzXcDr9lQL3n6aB1Y3qdEDG5PJXsYzDRlfFMY3a6JUO+wbY8oN8+cujWrWfQwW2b4qEAk+
eij0di512oeRT9TPPGTZb2beLleN6e0hGgPIasqo+SBrN95GpC9w1qK7B4K46OkAvKf/WFKhvzq9
afaTEdhWaNivYGQI53GewpmmAQ3rPaWT8+S61VCnlkfhi6Vr/KFlcXTydF0fprWoMwFsOy1FbzLP
AMNrAkOTi4yuThbVoj51eFRusdOTY1DW1V0Q9cWHSRP2JTaOfBDw0t2wSpQPcSRd2PONeNVL+FBl
Dpn8resqZ0nCi+NZIz0Aq004IMlSEnLD68754DhOVR502/un0miERcTCNE/+EMIZVzpYuI7L5mzi
JNwh4D3YI0wZ3q/o1Aac55VdX7sL9h80M83XyF2AtVRrkbaLG52XcfYORb8Ax7JseujRd2HL66Bb
gZcOme/XLlInZ4QjcmKNtJ8gCnaOfO1dnSKT3AdAWq5HPiPSTgbNgqBtRKOnrcJRm+DliXZgOQIc
mpcudyO1kqSqpuDaIkM4H1fq8MRgZzoKxRE53UoHemJatex5GZbqNKxVvUeTarZyxWgLO4i6QWdT
QuxX2AymMch4hyXVuivaqNi3fh9tTa1JTjrscoXx6WdEIfvYnWt2KqMBdjazRz4YP2zjZEAhiw1W
F+GtdsiQAfPtbopCiS1VDaSXkvvtHWpT59ojzgx0kAXI4G55kTBsl/d+0A4QQ9d99dWbpvFWOkG7
KcjQ3/RaOngxovrY+FP0UksbbkAjl/sWUtd9gGL0sSmBivvx1F8jpmc8wbCyf5ReD7SVVf7tFFaO
lyySAWlEFSdxlqrpgclFbkpq9A5G7muQI+AetKIeXl9bGC9Ve1cwzNB9JUXmwS13TN2C6euulvyx
bVDgAW9Zwz4ZbLg+4STrd0Sz+ngxxYFrnWgmOOpZ/6inUDz73NpbtzABNjIynoZITTD1t31oU+Yp
CiC4qJw+wQbqJLwQZE1M6TAIp2rEDGCIcumiKNDRYlq/OvM4fZ6QIo6Z0dx550jZ4cxKz1dpUUM5
gBy6EBbmkN3aibr5gE00x1KgT/CZQ3JR49uroVza58LM057XbvgFIYr8GiPfLi0jE27dJawyTabg
BPsQeSP8hiQxaHwVvOYZ3dSVgWeUtuJgA1XdOahrHYzGzJpHBDglLIgwTY6xrAUsuB0ILy0QTMOn
z7Mdml03sPAY9mF/7qvCPpdglKXzGuh8DjgwSQzYT6IP6yONTHsbqRKhPH+38v8Iv/rPwKn/deyF
EADRnxCqaeD6U8chL/qBwHD5oe8oleP/BR4Y6AYXsOPi9BthGPidweC40V/gTmK+Ch0kojAusTz/
gqlo9JcH1yIPfiLoZl3Uq/8XpXL9vy7OV+B6wToJfw9GxD8Aqb7rQ36YVeI3Xdji8NPFFJxdPs3P
GEwXOnCGVNUphE9acAH+4yHXnmmq1BtHNn9zaNVhfOOLQCZE28tQ1ULNlGD/9jCbGwpTZZMKLqMt
VlaqfpzFFI0btIsdexr5wl60ntDedH6NN2CNIVDeEvTo8aZQUH1+kcOCoKG+l/DYygotp+g+Xojb
HjwXbuCJA06Ok0HbSfnJVZ4cU8+4qKAAGXB9R4TrqFzN46I+m6Fvw1ucVXPaYK/LUCNJC3spmOXd
zXO15l7YsfWA4xJeKRlww7D45ILDVr5OSM2677CJ1Dvw28iM4xHRhVW5d2JWqINCx1GRB5/VkANm
3ThM5b3TxUNQwx+0BT2P4FMOeB43+NNLkiS6YKDL9GM/0XqYrwLHOl2wQVaVDDDibWPP3logm35/
NiGaG+/OXSt/oFddtdJeZy1RgZhPpNSO0Tg5hDPEDJa5VQCvEYTzwT/Ln5PWRBbTKq+DNrqCmoR7
xJLNMIF8tBwdV8jGA2ddwC8WLZy7TGDtBjMqxDIJZDlX38hYxyVMKxTp9OcJSkz96E+GYdtZ7Mqa
8DORlevKpzgg0LLC2EDj4AITI5rAVIfekCJzV40oOPu56xScxuHXdDWVw5jAJordLVWHhG29BD2y
ZLy131HTyS9K+C9KIsDQ7caXcFD1+ZLuWSdRY5qja/WUxW7rD8k0j/4OE+gpQ9M7HAM2l1fosP1U
qhrdPTazHYlhweaNGOnRXqjPqhbiOJdVuMf7VCTIZqA6GeH7++zMjoex68TC57Ccwn1fwzECwFJ3
AXg6i6lG2RTPYxW2LxrPmiRGq/KuR28J6KdophNHn5c74FNtwNaXL7Lo5Vc2iulD4dYc6N6AX5vF
toADng5gI5sSlB1Bgv95DrZlR7tqVwLnWLcFc9YrPKeCpjUOq03r2fDMI8wKEbejXBiUaaNw2wHy
wk1nPIYTYIm72xrUNIyzZzqkil1mr2C9Qfjo+TXZuMJpgjTmnN6TYo021aQLsZNsFvigwLamgYod
F4We08Uf4Q/hdAyLuKTdaRwA/xVk5rceRBt9sogVtUOga3XN+4Zew9rBPzjIsRiAlVSoeEbB4iZh
gEIyr0auRYSpXZH62sPYDFa4+ijIQFTKtVwgFPaV3iHl1H+IulWWeTSwyTnCz52ncdz7T3AXHjYW
EvjE7QRiBoPeN1fe2nU8ZSLyn1fb1U1Gw9Y/dO1k54NBPHI2r330VQymOBbCme5Gz1GPg8A8E5Ku
MdMQyL1W0vhjVtqZ7OOOi3g/lqCA5DqKKtC5ce7CqnMJOghu56XcCgeFdkapcuH7UJCq2RRU0a+k
pxRz8k5cDQg4369+2EQYLMtWpU5dQ/nclAFTn1iofW8vCmCuyeqPgf28NoDhwkTHJfEO1BKYyKNR
WrtPunEXZ0xq1aLc4/C9XAdVAaGVMXBBZWEXR1SIYtSHkBADSS5mWY7HYVpBX0pH9DnhN+QlLs4N
Zged2LjAsOoryon3COcCHuf1ChOyTdggdGQXtsRzXvppkeWzU6K7yR2Qn9v9uoL7f8ULSMie0bRJ
GLCucDSbNlhV6zfNSCt3yhHrN1gSCSScOhRjTDtMvX9UcU2LjQk9TMtCbvgZYrMW0SYDbBVwaliQ
IjkL1hkQmo4puBtAgncSdT/2G+zjz1EtiEosbwe2n2cA74lbVtWQmnFiX5bRIexSHcGtRziSIiqJ
k/UVtwQqCJijbbSLXBl/xGa+0Az/96iS0kFoe8TxsiMZwzV+HuMNOltUU/dMOEzCOIIFM99Y1JoI
ZvUc9yG0Ff0y17Z7mAnpv8Yg7gE8uEgrgJx7xRMc0SBw8KcuRHUfNPAKaLg/NS/RWo4wSo89gSXG
RoboL4q+KM76pg6fVpAkAatGQcGvVAsdb9q2rq4WlJ+tnQEPhqt/KgYTuWmwaD+GnsLB+Qm5R+3i
GHImL7WT0mi//RjJP4LL1QPVSnUazTdxPzEh2y6VeEmGbOpHHV7H3YgAcu7OBsmzVRVUuwsTPSlh
FevjXAY3Oxkj4Od3Ep10iPE/G8oJf+3Q/mrEzoUpOZWhUx96Wi/Njo+iCt5hzb4ZOeE1viTSX/jA
MET9jfHO1MhuXUL6OG/Ydhnv+72HTOwYC/k52jJkz1XbH8qu38y43lCuINKGOBAJLUgSucyV3hL8
qcVLX5jxXMIXzKwqnf/hEA0kPVwB7hngc8EKDZy4N8MqWCvOyunMmRz4brwGTQrUsuwSW4aJ9ihg
O/ieh93bZ/jLFd9wS2XVYkfqzfkS8IOmxgBxzuwuSi3cHrO+3NBd/c5TfMOH/H7FAIVbhDyKXw2Z
miGocBzZs+f3Ww63w+allXSkGYJ3pJd6SiPUeW70eKwdZAjcxCPcEt6ZCr4Jo/z+nC9GmghnhZsm
HvXPBalvZFDo0Tuj/skr9RjHFWAHm4MApZPavjI6bbsamRwQ/9Wu2DlTfFWihCiBsTgsE/2Wzl8X
Or38eX397Ur6Q53896P58WO9maGCV4Vtn9EzBiEb0RSvUeyfqGq3wDRvMKg7hfLZV1MSLfzU8LnF
vmJzcJp2c7umnj1FC/o9TTKMnRW2Pi9BZ3ZCuDMgTGAyvtyP63vikN+9Ehe7cviVQ4cPv86fH6T1
0W8Prn+GvVHKcYir8L04zfeugK7nR/J/QJdIL9Y/L57JXf1lQsn156d+WeFvH/qPt4AR/48XQGrm
4kMwdi5B3NMVQe3xgMHDLgTf5M8X+u2dAM8EKxRENbCdf75QYTVpxi44W8hPm7xYm+HeIq3TZn++
zK/3E4FyAqFbAA8L2Kq9WdtlMYooKtyzFsjOUxGI3UNfwwUzwL2hNRveeXyXNfnz40MSBsFHDi6m
GZi1/3xXQcyBnojgbCKMfUWZU8RwTMGQ2nI+rvyDjd+74K+PERfExg/mBejiv6jCceKtPtXO2WBG
g/oUtT8DpPHnZ4gG9zd39cNFLh/iB8kJM23jlmFxvsTa8x2KsCapP9ukyD6HCb/tnNy5NlmTiweW
wjY1dd7dmN+7yzcnAQnncJmi4lzjlWXuk4HL459vEUSTX28R4jxwNvC9QTn05oszZFEzQnXOuqVx
4g8xxLjwZwQRKRKPyqoo8dyuy+Go+kIxcd573jifBGFP73yM390o3AQuUAQOc7RFPz/pNuZOYLh3
XsJ6y61ck7FR6jKHz+ceI2cQtBHfqWowluPly+oHQxLZst70nfASWC6xAzrM92LJfvuZYLYHX1AK
3fJbvIIsDSzIvOhsXHgomC54LFf68Of7/s1bGhGoMy85K/QCjfx82zwC7Me68FzNrp+E8XKHrnm3
aEcmWHrvZQ1dFsubd/Sni71ZzTzulwlMt3PsAMJgzZWZg0cu/fzPt/Sbp/bTVd4sWRz3ngpxlarW
8PothzO+2Hcu8d6NXJ7qD6+l0zYgvvLwHFW2S8TSZa7QL4vLdn++kzemm5f6ACE7FLwqFHmIlHhb
6Xms7puuZuclXUD5ve03xS2myvshX/P1YxQmLMjfL4zc32w6P131zd2xgVeQA1+uOmf6sdvMO52w
pD/1hzJ711f0N6//Txd7c0y4sNTu8DhxMXeDwNVlW+wB6OYaAAOyqf/8PC+/6+36+/FxvqlrOtou
RYdrAchLnPrzCn+FCMYUPbgkzv2fL/W7Rfjjpd4cshXMKmaBS5VumAlmYT707c8X+N0SpBFAVv/i
KooO5Ocl2FWAKaqxfmlLfYvMlBwjkL2levPnq/zuNrD0AMwizgTUwzfbg1fPGOFR50xJv4HhQC7f
tUr47Rr/m7+IOCmKauTNAiBgYUW061/mBou83JEPTpE6OcZB9BGgyp5kmPODP/aeg8Kvz48hKAm2
rwi5hCPNL/XCAmoUn+MXw93hWTW2udEItQL3C9ES7/qBX76MnxceLgZsHKaLDEY5b31TmeuIiC7l
xyJAjLY292BqnZpRgisFN+IVZIWwui2bKNXuc+iRvBwrzOu8W9gmA67wUngwAyVxyWcVdRvrvLOS
3F+/ZHy6GAxsGIDhn7dLycJM4jKU+qjqEM7O6oBi7r6Io9uCkiYpl2oD3sdOwv4ejLBNCPfCBUwU
/EAqw+adN/QNkfSy410sM6DopTAjg2T2TSGPU9j0IJp/rPd81920KWAsxK0O1+91f79ZdpcLxbAu
9/EvuLA/vz+mMnIAH/Cjv10aCBoTkEeuy8PFbR+OK8On704k77nr/2bRAVdBsQg9OeqdtyRQaUuw
Agv9sZtVMkxHpEuCUfhO2t6vX+clJgFufqhh4KIBzebPd7Z07dipuf0UPbibqdl7u/XopPOBbIje
Yzz5H4QG/PowccnLJgSsAHgaeVs8YXQQDIr0n/xtfJ4fILZIeRptve2ce0grACfj34mt/38K938u
S/7/PYTLvnbtp0H8OIG7/MD3ARy0wJcWCAUs3INgfIHz7fv4jf2FgCi4aCMOHlMZ+EvhyP/X+C2I
/sI2iDfhUnxj1Vw2wn/phwP/L1gfQFOM3R9al8sZ8w/Gb3+Hhv33JojeHDYcAbJQUMmiyGZvC33P
FwUW7UpSx1pzUFI/LTUIYSPQxDTuZhdwrP00Q3a3KQr3ALSuTKn72JVjtBu0k2lwGg+ayJtRa5aa
JUq7pZ2uWANWpB8B/e/gJ9IMrd2sE6IzeF/lqNdbmrRxuyk9aUA1xvSNqm03v1Z4PVMl2GGOIS4D
qaPNi/IZUzO7GadaJcZy1P1m2M6Gf/a6J9qloenGDWUKflnx0KVzLI+i7SCPGUOa+V4JawiQ4A8g
FkHDOjCTIg8G/MU43IIjURwg5hr2FEwPaKLGw7AWZqOiaf46FdBB9z0yh2t9FhAbHn1zirnnXrm1
c0KvuyZtA9q4tRNm3LX/2UzdcivsbRc/UcEfG4SUbHG8OYnHew03DAy/nLr4Shdvzz1Qs2lDh32w
jm0+FWkAdsUtIajnIH9KRk3fse/xf64dI3Kx5oAzvQfmPU48pG/+vPmABmwGY6FUm3p2BJRR7acW
pZwfbcsmrFLm1vVJSyHzCakAmATuQ1EkJhblLiC9Brwd6dRb1dE1qs4XxAdCLsU8qGq9j3VXnJXX
lsh/6BAF3FCTd2NxP/VS5zXTd65VYDy3q861qK9C0n1js/av4t75qKtJJhBK3YYW7BwDqP66BpkO
UTybYsQ5JqMTj5pnSGTfO/r/dqL+71Uf4XX08SRgtozNEXPnt+piLY3rIMlJpRF04+BONhruWhj2
NovzyhgiEqE8+srg+pXGVRukxpAWnFkzQzHMMsU0z1YR6P+i7DyW48a2KPtFiIA3U9h0tCIlShOE
LLwHLszX9wLYgyr2i1L0pAYqSswErjlm73V8BieqrEpJ9aqcvpTVONFMl9oUixqM5eRvYwrQrU7w
NxmTP9nY0jRlols74QObcEmi5+gC+2Vuml3Iwn/0XXU66wUbpIABLltftrlxAgNBNeIzNfFVKC43
g47RvO9JGiH9eTY7VDKb1XmFLjMIA6gNKstgEtsQaSkvNa8eN0byBFmSb6Fedq66IUDSO/3WOHIR
DYsGH7Ppfk2F1n9K+6EgllgxfPbLrZOwAMxyH83x8gQ4pD8nSxl/NUWfeqiwuugfx+bj+xv4p1FE
3UPXjy+G8heBOCgmiFYfshwdLXPZpWbrbVaxhbOVScHYvaTDvJ3aSsr8sRqUi76U6bXVhrMx6fQ9
BjyaRupESYqcunZwDDvzFDUlRCxaYJ0ixY96sxT08A3hAsehOZvoPau6H4P//vjKv0PK93V1VNdA
xelMa//APkEzB7MKCrp3nJhqojbuPOi5jzRYc7kjhqCLt/58LCUIaMv9rIR5ozmnMW053+Lqsety
4Q+iOK95EY25rns4SsazKYvzf3/Wo07x70dNJwFkioPXiFK3tR8a/0iXc0Tziz2J1ovLmd0vK65N
+wvvN8NB5dL6PBuK8JJhKAOVNoNm2SdL7b7GrbU84tJ5iYlJaXFu5IctEeEmab6UcVJLSenb6lox
Eg1JdVfbuWcYtMuMtEh96jWV31V+U5C0dLQgt/ZrGbciyuh4VUSFZ8B3uGclxvTaUiSjowtnyBzu
XAuvGAsnEuLHuFYItk3AeE77rOwHKbNhPokl21B2Tkmg4RmVjXS8Sbb12TQZxFKr+xD0pv4lAb2S
hMy8JruAO9UOfxtQ9aFwtq+APXWBB4O5z2Jq0h7W/+Opjs46DnGvT55ltpKXDkgNaHPczY7TcdWV
BreKKvw2ltqT5kx/PEMbnf//VWhC26XgToXKQo/7IT9EuJo0DqYRhk+uy/00WFVgaN19vJdF1g2n
5JxuYT8n31W7BHaldTkKRBqPiLN+2JWRB+1ivBnlIDxz31dZZUWS3qH5yv7Gjv3QazkeF70eumYa
DjXMcB82jA04dkrijELawnuMW1nsttlgNYrC28ypvwzpJU5tFz9O1RG4FivOIm37VjaSd7xaW+NM
s63tujkIMeq/zfv7YNR8/4AkYlD5id5Itz88y0w3lwSs+eAdn61j0A5HvK67sYQkQ7HonKiTL1pd
hPh5PTSbNFaYQHpxnF2pEFfUIXvnBbrc77LKvral9tczZz8SP+xjSvm0WDCyMZfwYzlKIFJpy6yc
PdgK3FJD8WcuspTpwosbT09oO7QAdiki01quqYbPRWgwSgyhZpxEmvQbycEaWIuR+ir2ov8+Yz5U
yo+nx8tlJ4AI0xi59+H1mnYWD5R3Jk9pujs+5chtaA+BLLqg5FgiuJyDTh5oQmnyW6b3muto+Qpf
YNS8UlK6UzvTOFar/B7GrRStpaX5CGWc0Mxfk3S6Cm3bO+Xb57987j0g+vBMgajpigJ90ERAsKeM
/9jFVB6aVkw913/zshhOFVkTR1s7wVMzcIObk3oZp3tJKP2ta7SohXQxs/O9fNF6aDqoEHq7LQHT
pG9WOS6PljXHl30hYDVXLtBksCFPHeH0tdyv6lEbKi/VNS8t/nIWHHzaf38TIntyaVrH+yj0j/So
TbHmsS5ZHXaunNPaKdykHhgGPVn389T8JDA+mzF/0I2M7NPrMTpOiN5Qx+D4c5QSsasnxuM8pW9j
YmDwTzmGm8n4JXF6M72dBEBtZ6ybMUGeTW/Wz9sFM1RfuT1aE08RDoM69Eha2p8jqY4rpzW+jdiC
RZUR2Tec36Wt32QpBaM+PlQKCJojliqT7qc+Jam3NXmISsvxmCjoRGu3vdBpT57SWCkCBpHrft+0
vyfddOtsGPysKEYff8/Lsf1MBGWY+ouzZae1K68dn2/ljsHLqLrSUuy2l3YLK3AUsWOHUPpUT9OT
LcTFt4UlXe4N7YQrpOYJ1fUWWsYYSimMWUlSJeJBg7qBpjxnyhZ/HZI4anTGaSQZ52Zp8FbzWMCo
m4wuksa742Uj1gYSsPFlHa1/alfH4Pf16l+23oF3/vDiVS4jDXT83n39mP3z6PMcvwW938IQnlxJ
zU3pnCu+DeVW/U5E8txZnX5f1fYPY9ZT2AA4HybJXTRNhM0wjIFBvyUW5nau5e0Fq9mGpnL1xMhz
y1RmiSnOGzYm4VUyr7HgGxC9zX63yr8UwZg7JivdrXrPqW4UuddN2wAMYWPAhrnGQTzHh0o+xJ7W
Ib3fwsZRKTHHtuK3qz7/5WkY/yPaoZJmQpykjkU17aN4ouSiZKhZMXlo/FZ/GdbOO96GY8+DjxTh
e6onD5sUnxS7L645NPrZoTFetxsLLp8eyqT+/n496Rk+RKn6NZSnI4vTtIkYfLszRdFHdVE3Lo2a
wtet9edCX51B6/oSbPKUhINuBSLuLBoTr40x8p0lGRPXkiAHYl1vVZtGs7z9SgxSsAZrlKtkrtbX
+oOUje2pMI3WN7fAHLBQDSuD253lu2mPLWwT0wK5k170WooSEoYI8b/FS8eVV0pNgF5oQxVo1bUP
+BvtUFYQlGEOHuz5SdZWfzY4eunozWcFgHdwvFY5aekOp6t0lxT6D1SXyARU9WGeF+W2NiGUMG+x
yuxGtN5HUEwDWS/PI5XEG7aBU79WMz4AF9e15Xd9zTjncrpkhekLG4hIYy7Cj3dct86RyKSZ2LhQ
e/2Ei83wN7OcoyFRvayz17AgJmiU3vQVtfiR5vtcvYqwUJR64U2V9I05cjqkCPTCkuCug9SxBoVT
yl5S/1EwE6PIWFZ/1YZnKvOEk3n+HffET5XoVu6FGXVltoZb6eQ4meaRUXrjF4Lw17kYOm9RFYoE
Wd8H66y8ClwFgdbUoJts5uhp1nhKjCG+pNIcdpmi+9LYJ1dzXBGDxPKLrJP1J/roI9UCc7LHArUq
iQiQVZ+I+HLkl8uWDiEiRsfIPE0Sy+csSwKh5kz9AFOKvsvVKo4sNKS5Xzb6m+g7J1IdTtkj/ME7
LQcjfRlkesBgaqXy15WyAxd+2C/sqGJsxyBZB9eZeis8lvyxX6VaAqOCtnPbT0Qr1p+6keNvG4Cv
TKm6M4XyLpzy+KrMhDxdqfqDVA++kKh4YC0cyBjJn0pDpT7e69ERKfbqyNuxCSSLKlgITz3b/NGk
fAJt/8RklsFoZr+SjcRaKSg62XJ76vaPOejms1wKP6uWLqj3HKDomx9TCUGkr5H5VSYHhLM8OgMB
Vm0Ivr5sgzQYeG1KP5GoyMgvi34M866+OeiFz50oeAZTWsN3YSvZm/ZKMIQ/zZwxnyzDz8m0vikt
DNZMyqXz2otAT9kGE1GxL7Xmda0nes3GqL2qi3qjtC4xLIgPnfE6UWvPzUNXaVE32w+FmVTPhjR3
j/nys1yTGzkgSacOnglj2BDkDuNZV2MzQlM8Jeum+XzxEitd8VbptRPZULoKMSmnRbcHrzdwKeZb
Hk11moRpZlr+EbEvysBcXzxnozqKq5R2D/Ww7D2zltVtYmJeyX3Wh6OwZS1lHTlxlntxArgp7mOT
cdHKjzWjyCCZrPPKbvEpZoywPN6rJMb0JjEYiYXK27HiLvH1HCGperCWUO57XSNpd/C/XqxMlaK8
bUOmqeruMiamx6HI71vb/YpOVn9aEIhpFFKon+CgO9YLDlu2SpudjRgtfIkryU9aXrZs/ExkSX//
jlObcxDGX7LBwdEHaLqI1ceatsQNF9DgxxPb32hmBrHV25O1bb+mFb7B8QNUpCBTLTjbEyeCfSs4
51B8aikbPZ9gS/TaNkWOPrZMC51IY8Nh34WzMrGqNflkmOkvfWW2NtOyWMJi+EFkxcps+EldulpF
HLZKH18ku79MW2tdmGVF1WYvwyCxqpm6OQ8PlSX5uV4lTxawB0Nqa1JSSwoTJw2NcdhOMth65iVx
QmsikKc2hkNjV6dp4rWIBtKNaIbbOjk6DKUMq56pcd6Xcn9TFu2TNikXftBTuv7TUfkBWSmIQ0j0
4Kr6rXD6e82mRClPbrHXeipOQUlGc033hqetrt+2SrKjsbb5TxY/O0tzTQ1hnZJ2+yqn6XYZ+0Xx
TDlZfAdRf6hIw2+7tp6zmY+hzOSCdjZ5uYlYFDDOl8zMvjHXEDcSD7IZ7DtdLfn+e1CQbco5UZUQ
E5kdHEn9cQS8Vz70h3pL7etoJa0nUsbqHTu65hyQ5mEOh5T9XSsw6VO5+nlUgmq4pf5icZLZmZ9H
9HLWUAJA+GPo8zFaNmq37PHjsDsOx1aYL/BSLW8uxMORBquVkUVlqb2VKRDmTnluJpu7oeBVKEbl
NmV8vxh64R8FmuPEYNIUi6ae+3OmgFbYw/eklryShCUcFEQnRmP/zPe4Ty7Sl0qQioz8jDyy4I6T
pMuI7a14Ib2pYhBuHY7urqKe1rVTEOdWxHaf/KqXPMNkcZeYS/zJEp8XUzTvp+37C96363FmIsAH
9KRY3vFAR1kTrrzo4Y69Om6D43BOTdZ6QrOwR+luWuMYdGQl58IkAqiitOnFBVdj7g4I3FEsDlfM
FimTM4pvx0M+ImSU/GPAgEAGiCrLN1wRx8VxhPnLqj0M8lxE1VxW/GpIRaoqn2yJFFPOc3Zd2lHN
bdlVecsVygSVGjs/p5xmWziaEcrnzFXhcHYTLYfIVSKZWEj1gV24MZPu70qnC9fSrm6l3dw4m61H
dVROmqCCb+incuaZHY+SksHKobZWgQnlc1Z326mUhVZPPIbRH+BGN2TvxWUsyrhKMU/4/50ofmjr
7QkuYSVpN/xr0sX/h3+NDnPc8V0j0v1SBaCmvFFoow7LBbbbE72kSwZvTpACoAvugzLPv0p5mnuZ
XaTubDggIxPpL9nrh3bt+4ei2wg1lRx6/3j/zl4BloBeFvhOBaVfT6H4ctbIQMIkgwg5UJPGLKJ8
Bj3d0+dhGAyXbvjfz+V/JP6mKUM6Rx61ixqPttM/Emg8moaRV/oISIDMNy/j62Ktf5gD9jSva1Bu
zOw4eifHecA5sZw28XlsWaebiDFOjtKfybbOADrPiT59Zogq9FlsQZdurS49crBna/vrGN+94vkh
ZaJgt3vaILUDWvzw3HAoYX9JOE6TBhRPZc6Baq89Rae0jSQFEQyjJW613PwiVUoIfUiuJtocRVJJ
3n8/v/9RF2NKxT6c0KIoRgnlQ9lpWO151VewQLJYCO5WdthUCCeobVBtZmWk3tDKYHns+jGW4urE
zu9vPXxLiANMbJ+KOzuDZVENq4eEoQqrXOCxl5fn//6cR5H4wyODzQroF2U6+/fj8FIscHo2ZSkF
HmvJoq0nBGHmdOUN5fCe7arxcGWhfMIFQnnEZODiLMQOb4yHEBfwFM1WK7kri5pmBEf4klJ5sBai
xanTPNXepnAoSbnNDQP3HhcOXbViaZ6fx44DQ2/1nx0wEZgMbpaASTtO38420EMUyns5ojWzQFPL
NFhiLt96Sj19WuWQoWPgUBvM6TXow0ot/E2AhRyGeIq0zLhYpW8hrLS35G2TRhOfdKpd5k276qRI
3rBx7zuC0Wy5FJhF//m42bMW9EbKDC7Xthtf6hPCC9xXwjDcoyfTKpOvtHEB7reMxJ5JHX9c64yT
6f82X/t/HU6Y+OgwUx2EUe7slcN/bMJ4mrM6dXg5R0+vwQyC3YdKjTbnxM/EplsyPMzWeal+MAfm
qkwcU3NHjlMUwzc1z/7ShvwgSDjOJY4kBKX6PthZ/5iD02urCqqEdNEYGAZ7Y5F8kjj8PQv+YxGP
bq/W9Jqn8TQBgjGN/vew9oScEIChON7NujK7XWq3fznE/0fTiWI9E/ZohqAEkj/u+84yu2WbKubX
t4MeSKipkqTRXZyYS0j5qPb6RvOPXFTW2y5KnOI7Tsqc5khZRXGiQ0lMtNemt8f9X8Bw8oWOLllS
TyErW6XSHeBkXROxMXKdQOK/t+C7PuXfe5BaJd5ZpDM6pcqPkOxuaNrFloeRJmTszjIWnnVP520l
srsOA2ujvR01P2oeMLI1/Xu2NBS6yvx53pPJwdSns1KP32atGL1Mqv0WhtNdvM5QmUSWRADhoswg
ilnmrflSaKSX/IKvZYIZlaat6WHKZfRWvoZz0Zhf+qzJ7yn/+coeCNl5Nfib0f+ZKDx577WJpH+u
yvVLmZPLHQsSVIXJk+pz36m3E/3x50pSL6h4V/gPpPlVx/DUPWbt+sFvutemqqrIWIlRjtxFleos
0vUvgOBfO1q7t1ptaN3LzUvaW783zA7BmM+Ti9+XQWgSTkScY3RCs054K8A3WyubkMIzGodiuOnK
AprXHvpzRaDtzfX2Wv4+cmboFlKkwUe2teyxa1Qr0M3ZvlmAFRqtp/xALEmXHyy50n7NkIkdAZWi
jzhfR/L3QpKgBNvtW78Wz/awVA82+ZCfGtr3jmYQgxeLX11MgN6lFnoIgD9jsXzVatxX/71mtL3u
/q8lw5QbW6WwzQ0jQ9P8IAgwU3NMUz3dQA73F0XLlrAqYrxcNfCK1qI2ZufbF02BTbtA4kDZ7zp7
+YKAMz5BrAQIpOnhEXLqSwqRs/+VCi5Bw6YtbDtkWXJynqWLwl4OjtzmyN4wfeZ+Xam+MHT+MX17
ERXd0P/+bgpyy4/fjq/EVFMN9TTicYZo/fvcM9ucON0GA1Q38meFopZD+Oonc2n6rW1PN/L3xRO2
Q4PRGX9k8lD4BjyM+88yYNB7K/smxzgWC2E0tMzHE/ay/AHAl39kKRpUCY8WpgPQRFrkMTi6nrmc
f5M3sVBgTs7TbFI97RiOXtCzOtQv7CVjbNvguOj6/g4EGnlWcz3qeK3iZ+ZWoqiMyUzzU7v3iN/T
HpzbvtPSMdmrNPlEdZtg4zzoFaa2sbjkNZ1GbZBp6SX1ee6VP03c2SAAdZo+hvh9pKiaqISfTBbw
E5E81gmFqiOcR/ddhHkyPwtnezgK97WuXjc7Gd10Wm604snH9oQ7Y7376pA8j+rr0ZLtLfk+y1r4
3Xu9/Xgsut3qVHs6MLFqcZ7zaQ6mZCyDGVJcz7A5NWtOMER8B1xImI/KV8YVfK2suvKElUAg3tsg
bU6aPSglSwafqqCyZVv16snUg/zjARzB5EaXfCGzcLeZwnYvwXLFC/9l6JXTnI13Zj5KYWoldxa5
5G22XGeRnCdGtwYg73ekU3wBqBu0bRX7R+2rNJE4bHv2oqUPZCPKTUbMUQG3gs+hwDsudibHnn/O
TnbJNvVGZgp+ppWoTa5htqzQpLR1Bh9sDF+Ozwlc67pohIeM3WxDab8+nERLAyeDvJgscxYclWO1
k/pgmlsdh2QDNc1oW99ox29GZyS+YpSLp8Dv8M2l38Kk3ybfrksKwor1TegUoxrGtvpNkgWy4awh
j3EGNK2Gc9sVfoam+lpkCUENApp2uM+eEiPvz0uTvspWH19LAtemEpekIE/oB4QdO+Uq0ZbkSSWR
9pIKBZO6kRnbArPboeDBPU65CzoTXmUmNiFJMOVidOtUuU+Rvp0zW9SftrQNWu2kzrr8rGrJAJ+y
CLuR2temULfeW89KKlrXnZytDHuNenSmC24YaVrdsrevhr5iqHO206bmLQzi4kahscf+P3mqxWVi
mOvkk0+6R24LvAmpUp0ymE/uAYOjFvCO7FDC3+1PIuMO4wZenEE5mz1pR7bR9HH7ZeSebmDVHTty
GjHw0QcqmWQAeg8mo2tLxqcVLDJ8E+84pqizoH5pQce3xujJ81ycjjVwpLp7caB22sIjh0Ex3HWb
5wxgkI+il7ROgPALgFZVV3iIfhVq0mUeHA8D6yAJR8FV9y4wsmeApzBD++zrsTxlu34rAM/52l6c
BOXEqHRGcVCVOhV6Tmlhj5rVug9LITvEuY9zKTv+qMoqfBgtKrQm4UPpISwxLDwSY2CdpSdMoOEw
7no32h0nBYNPhI2ecokunRt1mu8txzeGdngSzYXHNoDrthwvm7ot3PL4aSfYIu9SInReTGRT0pOx
AcZuWvzT0l6uwDYfXzpIVdBKieftmJqgIGzOJeCIuYzvCyMI0d8mnekChMdXjx+JgVv/+PsNOAc/
MRDkyqlPaMv8QSu7HjWxprXXa9b/GFZrvBk17NA9WzBqjmWnpwdLHRDFK8ofDbqyXtePR7vgKEHm
VdN56TJWp40WpZoviw+Yg4FviDOo49H8MmGnklM4rpwV7lT9mRZT9yacLay4NT7lNG+KbgYmQjHV
G7K0Co7nPxUysq1KfXEMabhJWYtdVNPBldb2F7PFjCQxXy0UKWA1glCqeFviH5fHcRB3ex903qiu
1/Xw2mhCpabdWJGcgVcb9qQ4Xe+NVa8vyWK95F3y09jM3u3HvQyujg1VLDfX6KFxKVoIvAY3qei+
gvIkL7RfCtnaXwiFPYdwcHGZAORc2kL+wcAi2Jfg1S/bRNUiTqrKP0LCNp6eoSaCV6VL4Kf5QK2r
onGrFeXeEfRXUio/bc2LqWYt3ax9bGldgHsdHxSs58jQ4y2o0/5EotWf9XksP4FTZCwBL6pVVNOr
tfgBOthIAKXrgZml9zHgxYKgubDVrwPNhPcbL1267Ly7+VudbhPOfG7xjNva2GiExc0j/r7YelyL
XyPjUyGSmMvjZA3PSTy/FtOyeRWmVD9fzBrKE7+tACUoKqW979qvMBnE6Vh3Ahy51ohfzDFOT6kq
tKvpDP27trPlJFfnqfbHvSaZZ11DM8uVZa/M7icQTpTwrIqXuqdVR4g0KPPnWVOb96bDcXSPdO+Y
s6VTDKeasfegIETNQSsXZ6HTxmuNQeE1S4XbqcS3eZp9j+v9TWWxd7wOSWIWBfpupo0Xj/36lpeJ
wwtNGi8xt5uWaxerZVIKWthfR+N+ltaXpGtf84rw5LidoYPO3mDmpL9d0/mGMyQn0ype8eBD8JqA
IcgIFpjQnt7NdVMDLJMv+lx159Up2zMFZSvQWrUkpefS1Nbh6vT/d6Obov6zAjmnwUjgqkzETFWK
9EWNtRV5id/OGmW5Mu6fJuePqGXWREKEsi7OWxer98NKqJM7eQWREDLMHBOX93ZZ9a6+t1VpWT7p
pfNWJGt2UZvXo1d03OHH12qZAuNhJJldY9PqoGqod1fSYPhwQRP/iKDEsrRnEI467mOsgMqAaFga
k8cYvUakWYl5ijG99ShXG84kXZY4n8k6JItWq1p+4x2L62aBkG3mwF7EHGaUFTZMKdcc6IhJInEv
SuWL5GjxhSl0yPmIINzjtaXZXJ3GhGJIxx23V2VjQwsae7RcqwcxpjDZcSjGqN/LxHOz+l1GeH2c
J5bDmztOO5Iyy88of3mwMuaYKPAIHY405zjTZuCtQawlcMYYpRT1p2OXOQ89cseoyYsKkzoECetV
Wgbz5zIvYbk6GHBTgkDaE0cV5SgNHI2ith47FwbdIw1XDZ+e/NuAc+4uSBkRhUozxhhk09b6Y7U6
GlENhexV5yUsvSZAqWoF+EqqfoZC/qdVMbBW7qENBHlv0uE4GuhySxvL0NB4To1zBXYwMHFAxC9p
jW6ybhqbiEO8iUkUgWVRv9QrOm3Hl8YQ49owls/LGn9FoZMG+pEDHt0H+MkLVEtP9NLn9Fj4TXvC
xPQ9ZWPtdXnb1ivCc8ZM2ijbjn2IoPZ7k0qgabv2PFSU9Nu9bzRVmRKIOT0V2mR58coorOWhM1HE
H/tc6tnCpEIQfIv+uZOn+V1K0KxFF2xvutn8ANPieHrNcXMc8Kk+PHTwEv1EKNByNTVSP4OydW67
XCjPZOjffmyRPcIgfKKf3UKfrqi9i/KRcskC7w8Nzv6vHd3CrHEeGTMZM7OSjkk1SJGFAgUgI1N0
k7j+PdKRGRtbOdV0hQJ5Nl/mVbmoEIRJkpsXU2ouGaV5fwMxAqOEQrRcMHSKoyTNILjYVXYSHZjL
CbVdeCwNp28gnYg0+r9vkb6XPL/mW5V5wFs4QRCIk4q3TDP/MxRzB26P6tiirH+mdFXPi8FFbsnz
r9qQoUBzs0QtrWevHttPypLfF2PGwSvZfBCGr1zshNaR2cjhUJzqbmRd7ckP6L2HpWaszrI37I4y
33sWY0nQpOfuPu/SYNgjmlkxfjSj6loKorxdUXhETsUuc9xP0rawR1w31CacbbqOdpdQUOVySCzx
ozOV70dJwRpQAAG+cUUuZA8FR8YBV/S4A9LqdJw9eeH8Mqrha878ijNnqeL36vT72JKa1P6wTEjg
7bwlWIpMDUbVQKGlcEntkjtM6hdKTshdODUiENuBUIqwGtvhi+YQ4RuT+roS+ZOv2T+P1gmy2cI1
1TrU6blLBlHYUSc4Tghtsm8dFcoLZ7Lw140hSXt/vEg1zO+SIONu4gbdcW26R6CxjgUS/W2MUit+
OULMbI8djmC0pVt9ReZE8ftbTh3JlkA57WHGkCGrBiR8WV1DAWvcWZq7musXGWwahZTiM350uDr9
/OtICU2rfYgzojxjsOOLkwokWoOJZiSpfYNuU0ytLGgySNRMt0CywZKxd4lcP+fPZUVKk5tUTyBb
nKe4e8vluvXULiUKMWE9mogVDvF2Vo1eq6kBiE3gPXszMWuDckFiOcyUbxiUwaSViTWKlP1dWNzv
1ZVyY94rscY1mW2UO/W4ePnYnHtLDSfbziI71kY/HQRaIbVvUf1Nfi7U4SErm5+DTclamyV/ybLh
PI1TkEgM6TV7RQMnN3+y4mQg7UcztJh3a4XgZugZ5i7J8SdVacV56Z3XbKLMDHwtYsvN16b+I+n8
BWleIhNTwZVBJLmKF6Ol0t9xXZ10PvOUIhcylKwJkRIiFaxt9/iHlYqMKMkW21dQSMLtRLN2xAAQ
12G4wsh3hyl5tVckfiCIt7DOwbFl2kyxU8gtMPb87dgjWwGoMZaU1yNQaqXpZ5Zr4myLk7rSRJBA
qvq4nvNTV1Sf3jMVY9hIv8cnYFaEhXvUb6zVfc0IsXkiP1RTxmvROXvWx9wzN/t7ydzGSLIr5ZZE
ToNu1pUJttxGgbnfSTrz1rAuIoeX+hOr+9YkqPgZR6TDzB6tO7lli61mE/fBxhIKGo0LSKFI5guT
kVTbBqq5mwgfViC2bmm3T4MwwLEYfesvpZpfjZEX3cOujilZwhNGqp42oxsvaChGar6qPXL2TBU0
6xX5Wg7y3z3O2xzPzy0xxKmY+uVccPg1aGYfj8cs1JFotjd/ro25rzF62QxaJULl6wWbJl6OuLFp
q09IUhJ6XvhLtdhcQhBUkO/1F13P2i+N7UDdK6ug21YRrmIRF0kyGErcNUwg22uVoLl5nRzbfl/Y
8H9rZkuQk8Nv0lHHYP1BG00fKRKJLflmU51txuR6VgPMX9hFFhk9Vq0aBMveJp93Dc8Wp7mvVGnr
xnatXHsn14JJXyDcpZvj2tR8Pht9dsEpkj4zOulWtvJ0Z646onZOplJkXZQzD+xhHYzvhmAKA4Up
/c6w+P9Vnj5am8LIxIzbtJjV4VYSPiS2fW6a7dcw5lFtx8ygYEWEctEpPmtXDSQrN69pu1x6hJWx
KMVlq1RGk6zJaVw3hZQ3+212TP/K5ZI+PSjuCKf/LZfJy0fmxesdtDYqwVLRPQJq5E8sJZxjFWKh
HdOllhYnSMT6YNfGEM5a4jdl8WPedeNKPjLDgT71uq4vhdLhBkKQfAGcwzHOqGHGN8GINE517JAJ
VKxnfaipqdXN/MCwpQAD1AYlY26uvGDs+XjSsPcZgbZJ5bWiirBoDjYvU06plTefyPhnXyjcV0rK
IpbsNie9HJ9mvafa1/czb8MBS1fUIPoykytvmM/W6vSf251iS2MZkMpmnwzyLsDxxhcaalXxpXSK
8W3rnNQ9LkZGcYTdijfZYRSTDrsXPc+0RCP48wDrM6d7Pp4kqStCq62/HR461DfBtKYVrSDJJtSj
DKXjq4jkvLmNTfoWo3Z4qvbCp131r5byZJQ6UJdtRuESj9snGbI+0v1bQVh/l8Zj9Tp2iAgtQ7qW
hZycwOjpL1t9TbachL7vszPjAoxP3L6pn5XMDzGF9X2RxvRJ2BwFqFZsDz1e9jgrvj6gHi+ZgnLS
Uw7jouBgzyny0G8U8RV0/89a3YowEXV+FTItwlQ0VO+X+8SZlGth7UYaRAh5TnXQXNKIUrX0Uioj
GjWNX7+N5ePagMdX6+aWiKGPypopIBujI6KWyq0LaIp9p8JHzBEouGIDNm8X1YbUY0TymD43KioA
Ucx3+SSjpJXL8XlGPmflZ01Os1ulODnkNcQinPo3Eqk6YBjLSa3H9KEEteLuPhpfEboUzgNWbr3I
l5PcjEDziirSrXnA5sLU5qXSPYcBQye6OOat/T+Unedu3Viarm9lcP6zwRyAMweYnaO0lWzLfwhb
UjGnxcyrP89aKkx3uXvGM0BZKNmWvCWRXN/3RqsOqfQx56fZmVxMEr2HurE7gFa0u86o/ZNTda9e
m/vPRevp+7px5oNfmDGhwMt8HlxaVzTXup8Bje4JhrxQwSWdOL1xZS0ZvoxDfImS3L+V8TpOAOYw
ggeXYUy1dREmOgS0a+yrjDlOguQo9TNC1eOgQ7aaeSf1xq2anSnS4UCXgXdqKAYjFRTON5nS5Kzp
S0ZTQptv+B6E54XyaKbqMd/D4PAwaaMLV5B1UD+sxfLzQx4lHN5NWxwtzRsvZR0/tgu2j5HrYVdW
efGU5TjhtMkbDtQl8FiazeXoaihBoKLkAZCPTC7mQ7jY4VldO4PdfBfmhIYzcoyd6PT3NiBYOtHR
jMC3u7vCM4itjJzxjvaL6S7v42Gj9Ffkbg67iWugJ4305rc02lE9s9ylKR0PZhg+Famvf6vhL4MM
FVYaFsbdIuLb2LjRccCLCZcttUS89NjuewxYnXPwk4UGoQqUP0nbG+DRczfzM4mi1Hy0RuSd5o8F
5cy9knf2oiaBSNQjsj0v/ELIolinxVOKR+KptXU2k9FI94vb8WxcGJXKvKBr0PXjc86GAkpnrBvd
N1+mtHK2UTMdoiGY8f8IWn3CeldFjSwo6ON7UOe1dAuewMUpemAop+tn5ydFvSImNrxOnn7sgjDf
CEdot0FPdn0t3sCILSwTxpoY8+TqVtpTXrkfcZpW13ko3Qe4MSDE/uoRNnQtyiEB6WnGrdOjqFl8
7ofG1s9emZkn4ABnV7Hv3YgmWY1tmF9K2IOL+r+qZPEUeZztSRNGAaTEPyOVn2u/aY2rQ1fD1Sye
idkV59Rxi8sgLDS15cRfsJrFJms9WjbdbPDsZh+giCjZoXZARODSpxEAYZy1RrAMoHY6DIJZPCVK
PsrH6ZaC0HV2dJzrLiQj782BSb7rM607wna9VL2wLwYamV2MyzmI+h+1vqT3+eCZSOCLYR0TA3xn
BKSB2qKh6qYPww2dYja3oDdd4GVHv31kDOgelzrbeNpWX/L+aZrQd1FAckRoBHHaIA5vq8K74hGK
ad7ws4Nd1+PWTohCH7VIahvpXxVOOOxZMLJ7rmpcabYEFJzyUIAD3yESCe+sgTLIOKumY7N0m85t
8psxdQvWVDc72xpKgqFyxp3lxcjA4YLrLPlJWjvQJzYG2HvaLoIQ07B0bI8Tbtdk5OLUjSsdHT48
wZTddeTADRlLvhiqYo1QmM0wwiSgpqkxqodV158xIwWsBGlNliIlAJKJlUUTVFTlk0udJjl7e0xY
qAyhwzfQxk55KaVlwR0Yh9V0qshniMDnZkydqz13d0sAaoYYT8OLoP+c0tr6OuJh1shRb3TzMXa9
fF0mtFxqQPJbML8LCZbTXdBkN49Npu2N9J2TGUxiqwuEW0Rt6muF2NX1/MP2B/+SU9n5Se30PODX
Iri3Qx33eQnyIHWFMLxasA5F/WrbpX1OiwSGjgW1msNjZxblD2jKmDSWlWgL/4Slfl10AcKYcZJW
4pSRvS0PgaYfOQ4a9jfQA7Xbzrr0xoCd4C5svkFT4ZNMi+OQIEnUFoTRRuFU6zo+9BPyzTKaoiPQ
70aRbovmPreTZOIDvT1Q23CrgHjWpX+zHsLO0O5788Pxn6zqJa38/j7tJoYqPVjNdhg+D763JcX2
2DtWcYpz2DyWOrQSNdAWraQ+ek0XCe2gfUVe3GyMMALIcJJHCJX4PvIhlyTrXmt8bblTBTwmuGxx
NxusBp2B868vaFSZsNvxCD4W2TPSmr2POdWazPLq+dOWvWPam/p4nfxybzBrPTS6PvMwyMNtNeiy
Fj2KLpottngl762gJQi0ze4bMbd7XR8+ssVYmDFsHBrwMLB+6zzUDcLpkAqJOQ7XcT2kayDCb/RJ
ETHbZwAjcTLtDa08l1GfXNQbR+McNCb2hiGDZkP9uus1tNXCsAsKhrEBi1w/R66ln7HKMYfWzge0
VkfbD7SswEs7YTHbeh2q/LB16lPXG198I49upPCglp5wZfRTn+yLkhRO8ljIWdVG7aYxOucvVG5k
WzNoyt8Fv6hYkr8IBXQec2SoSir9X+j4UhOojZpY9myJ6BgjyS9R0W/LAZ3v7OjHMKR2gb91azPr
6lVVveayoBbJTgCeKc6NQtIF7XxEJzXEaDcGGUzJrMnZXj6TUFmivrLFoxUniP3yrFyrPTIUg72j
GOpJPUncVP+R+8NrOXFaJeS9HgyjRaceNxr92jKJXDT6xs/yP0RowK/afXcqDUorhigED8wq8tgN
5G90NdE03Lf3Wv+NcQVd7MKE58qkXn+wtH1WlcRFxMariLThBGhwyeFaVlENYFsLmK2Cpr6jAt2U
7YMh3hxc8wXN/dAa3w07jjZK7oJdlHmxdG5V6xyxkODCoFX84TWPr1h4wlNNvbJVE/OYNHa7zzWs
34BuX2I/h8PHPzQLIUHTmK92YWhEitaTPJGNPNxjD8nZYAIiGla/T0yKnTC9kLark9CKAQ6n9YKZ
IuLwn2xKsnL73ispvS9EfkL/nfI/YD0hU+BOq9fdvEW/EZyVkqP1zY8kn7+pdwKxfLMq+0MB2WUa
PvfS+yIlmeg30RRpU7hRA0go9T3ozdGOiU+SJcqAXtzeptpUQgJu9eo0wS2bRXwYa+1gTN4L57GB
L4r2kMyaIZhiATnPXuCC5Jc1ecQtx2oh5dBJVr46xgxmL/EFkoj5wVTGhni+aQsQ+BRLILMJo2o7
FvFXas4ex9mc8LOYb1GKZ1lJKQav/gaZsgNmoagIsJ2SGI5vipd19oPMKZ9Hq/tkjc3S1g6e3b47
2mT/5m6y/klf6kIUWiROUcbALfWrqLOJISkSKxrXiTdc6zqmzS+akockS99DU+sPuvVd4dyKAlDQ
iTrKEiCVNaaMS5J4I14RF/uI8WYh5k498ccUhj8nz/P3dQUqGjn31LsXq16CpHX9Iy+HU7UYAiwY
9V8uOJNFMIQrWLj6d9kNUh77l2cFX57loSpCCm0R+/mLabaCpDDitoNoqucvWeNWG1OMsgVrifZ2
PQxcnBklXM5egS8KZlUaLo9IbsSbIjpmEmDKouzJhgrC0bpX3qfOw7KBiHlN9+Pbb8RCUgr062u2
PZk5ZUjDr/eLRLItioDnPdK/WHMOWbgc+6V6xrdhr7UgFwfiyPBuQM/NFhCjlvTBdrTn6pxrPU/o
mN2d7qjfCfqktveX10QMVUD8WiCl5YG8jP5BttmY+ZTSEo7wRS8Ictfv/BoOzjemWxK1wTbHW3AQ
oYm3dF7qQ63L1cwKnzUyfZFtid8lVxGn8C9ekEvbh8s3imtXXdf/8IIMr2vbFGheqhtN/DWds825
Y06Urp0QdkXwWl1yRptRrhvyRDeIQfSfKgFDyZtiZEHYYodgFzkw7mOMMl+Uwxd1GbCLXnMDNrj1
vlUGFaULZrUNlSUohVDMpCPhE0ZjU6XAJnQUk/aQSRWUFf6MdEbEPqnPmZhAZUqqoXEc6fd6Ux1N
o/xIRQQWJB8b/ApPCkbzCngymYuiBJEpmeYb6TyncOG+tprwfqKes7UQRZYasyyVZLjL4sJezQP9
zPBDhKbgoW2r7EdGYu55JBpolZml9jwH3guUBqaxJRwOTTq2X8t4fK2KsaMzihGvNwt9a4ANkhcD
+pY69T51HokX6l+mJnp3RFeCg6fV2eXBzkrondT3ziaFb9UPRg3VSxlC+xFEOTnY1jh8M/v2C9gf
z/P8qfEFGUqxe2Ul+WNi+KB1oztXgVUyhrCiUdTanAXsY5Fby2WiufLSBMsRS5q28+Y0Xg+LF91s
toqqQQRc9TAvcvIkzGPllJO1LYXgKK0iilgqBABMA292+yaoY7iKSMql9Cg9k682kX7QFauFLrID
OT9A2zp7/GjunUSGhLgBc/uMyBoh530h4N2Ngfoqd77FKNhXvIN0JYr8TZyQU980ZnJS5M9SCmrp
7RghESM5LmOz8+dPbk0XFuYQ/4jkdR2Lfj9Rz4phnRHSTNNxK6Xm4INSn1OZ7P8jXNrJxQdRSJKE
f5kdbKGEyXWSa4a8ZaUE0FTQY+BIh+HTmYRj44gUChVkQR2aVbzGLXJYxS8rafXY4sShWO86dvZP
o0rAa2AWJuZHEBbtYpvUjWYd/FlgXqx2O1DsAc9qMwlBApXQRavB/qTupeRFaV96fSDDgYMNd6K1
GUa3/dpwYPQo39aOFnRn80tWNICiUv6ThAjj1aWu1gGllQUsCfai1K6ZKN+Ega3O5ZegR3LTdhVV
AIn5MCykR9ZaE6w8omBop0K7gL5i7eXNnfrE2hLYmyoZTzyPdikVOxffHPZZ4IQ7RRxjd+arsfqV
EMtyi/RTYGLHggt6dSrXxdrZN6vGx6M/EJM4Ys7MzRtep/TOqZtb1Pf6yYixVJHyu9MhP9aNZgBa
Lst1oTVxX06us52F9dyY1T4DarxZorqIFgVD3VGMie3S3vWiOYxOM61dTMxH9oPD0JNlQwtBSa87
jlOYdiVaTEw7WTcREsTcdHd5b7+mdkA4Dcz/vtEq9AJ9/yWu2W0tO3wrrLu+mZe9GNpm52TAUnWQ
a+tesCF7Yj62Ekwx8SVCGWlsU9POSeNHy6tAQEOaVlw3IaM+epEZZcIej3aFaEuM/VuYFMW5X8qr
3SfHatSSY5pfGX/3dmNPtyKz+21B1TMk33iUP/25tS9k51pHAxeEU+wVYorr/6u1xPF9BR4f1XIY
JwYGwiFenhqDWdHCaOW3pb0zUxvHpIcq1bfDrwK1FyvcxRWEZyRVCIkXYqrx0AysBkPb51h0L1FT
nnMzih4Gy2pOBfZFm+yCIjYwRRvzeKmM+Iu+YN00wi1wISFa9N9s7cIAT+x/KqWv8qANUsxh4eN+
RCAM8iqdcurh3dXjz6G3WB0hDj8VUHXzsSz1d6sojVVfljS81clFTaJN6LzpWusiwnf8/aFckNCB
u/5Qg1wDsgL64mzmzK5Oo2xvJaPUqJbTbOj1p4cuTKQqociajcq/mnzulcTwn4nFY7OugdHjZEXH
r4Y7WhdbY2sUzbTXG9SDPV1qdtQdY6lMKvx8WrnNcAl9iibNCV57iF76Dr9Kb/UuLq86X8fpss3q
hYe7PKX+U0qijgB/9B7SEaZmsOEeeu4Gal/Xaor+k4A3DkJDktXKpxJEqTWSLuaioFKzklo8+g70
Xg9hQf0AlX2KdFUhCGpQBFsjRKBMt3HZ8vNsPrRiag+DdHsWchZPTZcUMp6Ax9KqvoeNTsOK29z1
QWqcGMY3js+dlbomoIFkJPt6ukgRMc1GlMim730jNmE4xWsjiq50FLenjqiLriuHQwxbPzId7TXT
F+u2yc+hzEmJAqStZKfRRiM2aYeIUcE8SkyaxBCUWRTC9RGnlg79qxJXNMF8dfHcbJTZPpr6p8xk
/Isj1pVW2stVVEJK9+H9EDAX6xZWrXwhnCJNKEnU5bdLYbNUwuzQUgJY+8tRPRtNQoVOrl15V2Ia
V2XeJ/cGIqBSmglkLiPnrJwhiDz79NybHdMIyydza/la2Ehkcw2ZJmF3sGsy6Sqt7HVSgb0ufvK+
9DYdP0vtkhTk2we6uX/OehasYxMBUTItj5mfHjTuch75JHbAbgRwEmPXFhuzsM6YzoO9Xg43XbOS
c54Kekct9Ff6QOxNmBu0iiNJSymjZNjP94qtp2AeKbqdHrvRwMzfQWP09tAcpKjIwiYDpPyHVNbg
Ilh2feusazsKN2MfQOYhXlbXjDPXCEmW6KNzAYy85yws6z0783uRRT3fDID6BqcH8o24BZnpX4jK
0KfBo4M3RmaMIkLOOkWBQSqY5uZcWm+imYqb/RA8LbpmXBpp/YSaeTbSkOQCKZRTByfVoga9kJpx
npN0X7e6QIKw0IsoLR7oeTeFX3y1GrPAJ1VTmnbvgM1dHX+6ZygZT4Zh00lqucXemEW0K80UWqFD
3ISua2XUaU63jHFHiPW8ocH9IAeOjfJ7h37+taX3fjshyUJw0h2aMulXNV6QSreaB32s3rS0PMpf
EkpisbT8U2G1PzN+NXo23fSwvMs51sQSmejBeDYQQ/Cq0ei1U0qSlBWfGBKKtIjYmMYjKtRgP80Q
7CkE0UqEZUgDLGS8k+r3Y+kvfDO3tJ2gyO2mj7KeL8pu0lVgZ3Fnsc7aVXoco/R5nKL+iODteWgZ
pcaaDKLZfu8Lw9yz3RfrxvAluLZF4DfdUf3a7UlgOrsmkcGfhIWf0K2NIF050pXlBUGAC9rp7ZR0
pR21khpthjIKpk/DvDyrj+u58k6oQaiaWrRrEvrmIS7Dgxor46iJV50Hf7/k4Jx5TBYB8BupRjpN
eIynwRYyOd6JGuu252E6rez0gfpfJodGbG0SInfUgyZXwpD9fRhoP6I5l4ExHak7Tu7vMifldPdQ
oClhi4umG8APuUCoUXe8NQjsvRXFcvhUdit1oFqj7cJFmIV4wUmImtM15yGe4+qOju1tMc3prvY9
zvIqZSzr4r2SuUwOYE3PNWv5Gx5CQNWSKo8mJKjkFlTanymQ2VBvh8nQPrXKQU2I6BI2+yScwa45
zo2hj7fq9jLJr/o+ddVBnWWI+PeF0aJ4QcBAhN2wSm1Qa5XpMfvwEFZLrzxFoY/FsWoYVCmCszbO
gD5T/XRKJGhJPLWft27X8xRJ0+Sq7mYeabBTFaD/wjEEtSWlLpXIMFgwbo7ki2yHnFnRa93j4qfO
2nY01F0chiIunbXeG8V6cr9jCYzWXLzkvNM1+um47Nhalhpt5WLjUoFUkLavaI/eudwMM/cOYWen
nqdZVzvWXikEE7t8iAl6uqF865ygI3OgpArbsb+3sSlO2HqZBNgD89ReewnjppqlkGM0Iw6HbIif
gJBWHS/9GrnRduqhBOzZcspV5E0mleLjvq98okDoVL9gawlXrp0XZFAVFXtCtUPpG39JA8DioWPY
jvNwH9rhVd1XCqMbdLGg5+NjSs+OriQaRgdTDtlyLFPHhXIRTEjUWdvaAxF2MqpEwJ9rx3zqg4Me
mp/Wl2nGUDAUwXTxhL52GrqH3TFCSt3AEhR284PMjOSkxbBGcGYPGXGcUx/xXE2Md3spnJvpICmp
vParkeGO8AI4aTvI37sMUje0z+r0j+xx3pR985gMbn8RiwZVJbWz6pZoOC72RsU55FWsauBmrh/c
Gtu7qAAmo6CS3A7C69BEj0oa5c/OV0Ez8yqW6jUUZOSwktFmWSeVejUB752IM3ka0ZAfk3q60yC9
Ya/jH2kii3XnvWgn/S7zMBzKAIyldLsVksqcwmQoSpmUqjApG8CkbbO7GOaQn3X6RDZafs6MaYcd
s1i7vfUA2fW1Dc2Y+RR9XBTMzTY0clbEpHxU1gpl80icmRgh3WFFCPmZWcsQb6yMIBWdaIZ1XZdS
C+2Tku5S1keoCKfibsAKtBOgNZ3ZTHew2c+Tm0Tn3mGhn6rhaGh1v9MyZzqqtIbMDgm2yuIXJdqe
bKPeh53nrV1bBMg2xmANu1xvwrGydoCz4yoWDkCIxBNBNKrDElgPi9PSX6zFI6/AyddaDQhLK9iW
PlMkA2nlkY4j+ZE+WVYFR49dk8EQkCrzKVaOzQiR3AjoXGqQ/jg5fg5kYR7EoO8HVvhLwwqTIa0l
g4LcYos8ZMMrAVx6GckbD+9DRDqHjLRQzxU9sq+lbp+jLNfYRrnBW7u3NmAD5zkk7IMAh6+arKAr
5/mqsk3UjFn6bN2Jk0j3BESSt9xyGdTUJ5BE5P4+zzbdZkYYnlXQRyawIkzVl0Zmo/Rz/5T0w7T1
h6TaFFoNnJdY76x8L4Xge9QZPModQoI3o2lnV/Y7g0CH5rEOWxbV0fx8DLgT0e9UrQ13RYhPI0s5
ZjO/oMO45kZ/kHPfnva/EXYsr859AnxONeMVFpXHQIp4YPLG+xy53brVDZeMtsg+uKH0N0olv4Gi
ZLckt2zgPEoyFnUTbD+pcUAQvwzv0E7PdA1a+5I9qJdtRWpo6Xor38XyLi97VvDxpG4dhT+XaYNS
JHmrQpbHuUrPOKyqO9ar31gb/xWAbBH54sLGmDr5Cr/EKea56IOp0zkNy3aLyZ+xJH4zJJWRkTp6
qtaTjLVRh7/KqoPukgc/Gnd+/2YlwWshU6QKAoXL9IvmabgAOI/RI+krmpliXCHma1JwNurR4G5j
8lGBxXN2rCUzV60ZQhk44pbPRXax9d86mVUm3a/IJzmFBCP51HTgEf8r8ml3uWuMjjmRu+V9w3mF
ID9fjvroP6cGBxXpnObO0IFj/YXsZkvPFhRB9lVRxGkAEUHawEkrXQFBlVEd6jP3eILGSsofqdBs
dxPirYcWJSl+SCJoBW2bGnR1553cATXZ3DnHOSY8sEmio5ohfHd6KDig5L9Bik7hX3RxThwTlh6M
aCOXnYjFwGyKR7BH49gV5ZlDs9rGvkRJ2Xh0GONNn7ka4dru3WL3iALwlTuSidWHgnHulnshaMOc
lhATerpG0LbKi7bfN4PNZBX1zTkrrQNZTxgiKh7uFXFcREUOxZm8lEs5QS8D4HEGuX32MLXausq8
lTL2DQT1nZrWfdbm4GAiOT8EUVOtW6sPVmpH9xH8OSHazKD/bsmgwCzm22+L2aAHvQ0vExm1yT0+
yiIYH0fMgwj3xKYOkFlHWXUx4zHbWnLaoY/1WptmQRM7dsFBIGjCPzxgWUwog/TnazwmLhK4ioZX
EmHRtgdkv/vOT3ypKJ7lvJqnNU5doqUM5Bnr0uvSzWz0RKymE6eevTetukL8VYY7ehDHfcqz0qsL
b6sPDNyRHcIa5O22Gq1PYDCRGYzdTAJDZm+aavqGbCH7jZHa/BeUjocBAs7DpgrI8n+9YgseQwm4
6WfgD9BzAcS2xFsq7xj07TDeGWJCAMdLyWQQfSwlx+qrNRCNtBI6rdAvrnQaqyuEapd0GvY5Zb2s
VlS6dmnwnrMqbAjraX4TDUpj1T/h+vSeyKIVGXpA6MkvPmnO/5Jtn/A0Fa0We727pT6emTqY71oM
NDn1xU+FzXTTa+yBHCDTmm16t1Qo3shn49on94kLTTsLQVF0PkXv2pKTBuZgrKTY+ohtC0dWjk2B
+HhvF5nNY5im3iH2joof8FsiuXs/cVFsEzFl2dMK5pZbaTklNbx3k5CHpteYjT612m7+XVvYbtke
kFK6+n0n88IQOsmxCx9rnk6ctdphbpLqYtvfTa2++VHxzRyzGYA8eklN/7vfIrVSMad9x5MgZxja
cK3vszow1nVLhF5H1NAfLoMqTinjCcPgVWa7NQHmwZIf1FJ8juN16doEEEW3iAkfZxqRRvbs5kDk
XyoXgnNuKRQX7gckJAju/AODYQleRjh19jVtRtaeozL6KFAkIpuyytDJShR619VBjCD2wQ2mgyJC
U5nnZdVfc+7krSNKD+fvyQyYgmSyHmgpXjqZV7WUuF6Q9X2uCFOTnUD58JdI6o3qrQsg7mfgW0TF
zrFKRbEaO7ryCpmJqiDIWqpeZLpjG/D4KdMR7KAu69XSae/WaHnnyoq9TRR/VJH3mkY0Q+VoIhgQ
p7uFtcHAKPoJrmcmqa0zekPbEV/jjBRqNVc7UhLjNUBVWQaGKh3kI/rElV0nj4plTk0Z81Hpa2P0
vBXOfMQDFAkzeQ2sJip6sHwBnEpOue9DwSfJFvYiRglhzedugfQFnNpZsfvQE39/UAtsa+1Ms8KB
Jz+8rMNyhzpWxMN0izkAdXJQQx3uQtqJsiKFfc8lT2R+99NR7NE/cNxW8Ul9dOM1IE5ieI7rU9nx
GQiuXc2d7tL2jC4GZf2CqnoPBQWwEocFZQY2q0ySGOwHJP47w4XEFlIlvfGIGpKTV6YI1HSR86x3
HixIFaJD8sdoAd5S7RWY8K21axVYuGvI6/ZieFmw4wa6qsaKFKyH8WMhzlMQuMHj/rMAIJUEumeg
V/+8DSHvow511lL7TFfw5lmKjlrvp00TEEuiHFGis2LCJsPXaCHvAZ0lKibdw+ETCpxQwojvmqWn
8CF4Jh3hzyD7UIaxTZ2jre0IE52a/l07Ps8cUTutHFCeAgYgRfhcVNVFoCBOnXhyKoz7aKW4Lh2A
u7ITKWiTnzAEtXEimg0kYmbrIdklYXcXdjxKQ7fs6GkOblOU4FL3xuHQWsVjs6AGXcrwRY9YDdsc
mX3rhteoQ08Dl4PveKjOZdX+1KYZoZnvYbRKZwB9H7vtegAVui0xeJ/V6NqzN7TvsZiyc4t2Xs0C
gY6LsCeN5i6O2teETsTPqb1O3KM+GeZj6ZQvZH3GBBU1wcaV2jZh4TB0Oq7eOBdImwawzkjHSNWi
pVoKt9rHadVtvIZQ4WLorlEZH6tJOE/EmOzqVIKPtY3OEvbwdzSzisH467QVWDodg45j2Y7u6L/E
XS21OZL9zvXaER6Buw/4Nptt487Qi2YzYIlnrwjaXSFZjjpdvsfI3J9dgDZy3sbT2LBURQnAlcOp
H2G/eTZI69Rawh2XojDYb1L9nFn2m6dNW/b36tSiJOUuRRZZ2geSo8RRy1geAjsJNw5mgo0/opzW
6NI4aG6PYqt0XjTte5QkdB3rsUdYS5zuSmCWfe1FaH+Lu4EOhvvOZFzJFu/UVWwt3uwbFM4TgEGi
zDGLbZsEBk+s66i3t2kBCyOREfWHttQ7RkMmTnVfPI4jIsVYXveW9ULRef7pmMEld8o10M821lKZ
Z5nvx5Su3YU1TWEEXoF3Q8t5uZa2NhL3uwqLQFZQbkKbPCnnEbZ52Sp7cJ074VZg7vWqaN6r58ko
M1AUiN+b2bo0g/uWVXidJrLOZoIlaL210hs1xFIi/m/X1pyJjYJZxtkLWTzzTYHIKVySO9MBy1SA
gVW2xdkJg4Wq7f4lSOvh7IVvvfHSZBweiTNYZNWsBhzw6HxI2r0v5VBnS1Wl0opUBBXWJrBLB1In
2uXrFA3N2hA15hAt2tFnogZIla1IdHl/nu34QdGPikHV6mHcmlp2JG3tZ403b102EbLWXIfpCvOr
M4Pq97DlBNPyKJr7rF2brTJxdugk4ScjB/MyYTFlVvT7yBbcez2srILoohF/ot+PR5NH/V3o1gsd
aWG+F3q1W2LnBv8L9JgA/ALsIy5JKAtVVjdUYkCxlnVpdGtcedJz2U7D+yQStByR8Wm5W8zJpTJZ
SD1ozItJgCPCrHln2oGJCBHSjFZfEQKzW8bJOoSmFxFRVBJ6XLvZRSlU/leVWs9VwX//V37MW1XP
IoniTnU+/f29a/IGrFP90f23f2v/Ud39KD7aX//SXz5z+//UH0cf1eZH9+Mv72xpku/mh/5DzI8f
bZ9/voo//+b/9A//7UN9lue5/vj3//NW9WUnP1uE+esf+7NMnW6V/7px6wl+LP63//hDJG8//unD
Pnu3LP9vOqZ4iyA/nZAjW87un8Vbhvs3HnoIqDwTaI3Yxv/s3SLA+m/kkwHCsGWbRPnI2r0/i7c0
2/1bgCbH8XRdl+XJfML/RfMWci/vrzFMDjO3jGZHX+/oAf+a/JL/UelDaC7BbYMJ7GRM/SlMxz2+
rvCpK5Joh93nqYqy7r7i/LqQmjFq0z0G/fJ5GgVGo5R+oaoh0hWd6b07It03qAZc6VrPKaZPgrnc
/a7eG+M0PNg5kvqkzLVDU2cffeyG+7EtzFNbRKxsA8Eo0YLBMies4ViKQn/qfDc6zTnZFaP64wbd
Wmg7zPyG9zpUGiklRbjcTaFsOJF9u7oorRctN3eahjvet+pntJrxE5gzJMhQVXs2nuSp1JEUS2A0
EuG3ThtzeoMrqC0ScsMjoXnRcxZ14d4YCc+sYRyeeoCirWmP+qVqc31FZhGFywj3HdJe9KZYuUvs
PqI+ce57MO5NukCDuPlMsHVG9oefF+klz4tDWlJvJoavhZVNZ1fM43kAJTonmtmc0FKhOse3hOUw
u5TO3OyCkdmXThtE9yaZwDxII57kmvMsZDx4p8XMurPznCY8JIbI9I6C/NNnv5v+AKwvruxbxUuJ
taXA+fnoi7J8GbXlgu7SuRPim2Sj7i1pY9JBeFcd36PdEPT5hvwEd5ewCz16c711HEJARJlLiHwI
DmTOUYMCn0kditGWt2Jxv7kNYao9NsEDq/4PxcB5koYb3ahGIqt7zRlvg7N1jeEpBiop+glXinzj
m8a9yY51J7zIOtk2nvgEvzlWWfsx7LvkfmzT93p5jx3SEbjkktO8NPU650sm79dGSisFLUMc+q99
/lTIKMTci/TtEBF5vYGthKUhAYEMCMu74vS/J/c0u/eSLtiEtZYczKmcvtSV/uJP1SMeun6ch0dh
u/FT1hPTZsfXSqdUeqmRL2Vum35r8ZTkZBut2LmbL4kxBztv0m3iN3m3wI7PF0lYC//w1RAkPtAL
UnknW76hAcc7aKWdaofaGJOHUiwt3wV3zyuev/YRJ6UZIQE1rf7HmGPAjSuwP/UGEq08M3eUZ12A
+kQLtlX5cNgGDt05aCaGeOuNVrjuR0kK/f39Vr5vjcwWztg/Ld0kburNhOOP0T+785sCKG3YRgyq
V6G5Pujo+DiH5niGWvjzTex047nOoomcZv5P/cHffw+/Xg/K9dEPBVY6AguIJg/PyBjDc90w2swe
27oTolUh7AGlMTvaOi0xt9iI2m5EZ404QLTsOpTJDyTG4RV9Dse7TdVF0mi3Qr5xcthcoF31OwPq
7lvaGtpttiYSE0p9y4McN3MKON221osR29O+Wdz6on5LvWn0rvl8l6sw33uLeIWAmsmDmYnF9jLq
0/toIuZU3YNObVXzjp3qezL/f6bOa7tVbYuyX0RrwCK+IiSUk7NfaE6bnDNfXx3dqrr34ehYku0t
ycCaa84x+ggwsqRD7KoDmUkmA6mzH3fZOQYL8Z+v9DSg1zIqGDEa4ALO42lr+Z7O4HfnmNX+81ja
+mINtyFdxZogtC1mF7qyR1pusSTBhROomE5a9VTAgdK1fLjpogv5qzGbTLtSAz+GfnDVBrFj/v9n
ccb832enArBfkRW/RjlN5ySX7JMa7YbIvqWS9W6jYl8/Ro8ZeAlg3KlanJHVMGmU5Hz9aBZn4/w8
R5Z5YIR3rJSUfZZhVms1ybmuo/qN9dD61oLpgGRL+ShKHIggx4JnPi2QI6RR7Tt8sucuyk2GwJ8D
o1SL4TYDwlCBViOlY+UZRd9s2zaZ1nBI8P4SB2IhcrMIHSsIwSNo9mxFNERm04/d0MemDAa+jg84
8yAYWsOseGUgebYNucps+ueo1vtnQmd2aDOS6+OhUs0lJxDEiQRmEm3tjM9/nu3o1HV5TPJWDTjL
blSUNdz97xNWUinbwu/P/miEh3gxBioZbgLnf77EBb0UhXR0tbRsLjFE0B169DfLZzIVpYo4K117
Noo2vyaoeV6EnqzgLNrIICbFRFoOTS2FAifNRfOR97ZL3e1/yzIzXUU07aW3qoj5im7Q/SnbLwv0
2LRmnA7lLlKU6Ria0zWL0a6h2VAR6gA4ZXsvI/eSNIZEKZ2wtm/NnDGP5u+XrrmOsZEvFUncTfR7
2zLI1dNCZDyF7Fv3haLuQ/ydk/t4zIhG9VT4Wr/mqgm4e/m+x02SIz5DSUS7aEDQ45SPHQ1hHU4o
qeUJIWpxbBiuaizbFxEXGy7v7b1f/KcRNcemNeoFX5SS7dZL4b+BgR0GWZ5tbHSpk+LTpArrT1NJ
jWc57uf7SFwL66n+/HhISWQO0Sjx0orx1WPl0peVS1tij4Vo6QIuq5nVLYPyGh2Bbja5E3Wz/MTQ
efIMO8l2tYiyGwayxdwynxIobSfFrNKbhuHGCVPoC4+7j5tsjAn2UKvJe9yNZpxFbSYf+wz/85jq
75jB+g3twc573J2DHDWSkjxBdMIUE6TnTNN+VQXLDsld9ibPSwWrf5++A8Oh+aWG7SXqmuFZ7qP/
PI7gK9hXeVK6j5+y+3pYVbnWHqqGrnqSR9K5qRMHy1j1OpEMylEmwdgy++idlNZwM6T4qu3Wjt5b
pf+YVbO7CmBST0oibWW9nvZBmVmMZAW6RTlTz22ipHsD+oAHDMi6W4OEWNUw+9+O3DA0WvvAmkc3
lxobxpS8S6aSa48yzNOqCGiPP8qqqY3s88CzoyjCJx1wiRsEus7GrvThqhXikAVFdpWtxsR9jvvF
So30ENgsorzkbjcFo4+2o736GvYaQ4YFYRYTZp5Rs85RMsHxXJ5Iyu7ZDgaZaBF5PgvKIIw8Ef0L
o7Gf62K+mqr41HNZvKR8KGtFR5ygLKYY4iul9ZDXC+WZuvC/d9Xl7uObH89iNNTvXCc2ORpMQkBV
Nm8W9Wpl2vHW9+vgLsu8BWw7/a/GkYqRZdtPikXXRyshxA2MIVsR3DtkWfAGlPJrSjuaqK0+XyS/
Fvi542PSE0oYETb3LvnGtVPa5B/knXVoROl3I6ZoFVlBcq9DTHVpoTT7vNnWmUE2hKETveiLYa8m
TJZEp4w7GmMtGS+FvB3rYDiq4Bs9AzH1abaYTCRs8M+qMFOkFfObbzKnEJIaXXwfghPxiPoXAqj7
PAYFqvbYQtlHUiKwzOYW6V26GeVYPcHylLdTMnX7CMH8AfWZ6hVUvLFsFXtBXsOhL/Hv6HiG7lTw
uL+FG1QNcrysFa9MDSkjq+w9pYkgGiGAWGjTO9RjMAvpKO9EAEIsm5emgqUxjEpXcFTKNZci/cMq
X3Vcyl9yiz29bXaoXcWN1uYMkG4SP+qcrc2MyPSqCJCcZmN9NLM4OUeTEqALifDpqcW8LRauSefn
2mocK3pa8GHcUpCoVCXBW44mcQcI4BsDDIem3xUv5QTAjmGk9CcRq96r1Wc/FJ+K+KWD1D/xi/qn
0gpgqIGu3z7uTkqtHhjGhpyUfEuU2quUHpk7mMZMLOTO6PgHErWLSaFMzRNDXp1M4vRfQusd7lbT
3zgi+jVwRPPCPL3ZgMgtzzbR7l4HAvSYJ2m/zTHoHmCy6pvIH7FP1uZFievu/LiZl6/khNOJA1Fj
9DZ9Crkv/3q5ojsA24GJRbSO5qj+5TL4NxEx8xa0/bSKuri5M5Lx1+ykJpzPTQJlhWtPHus4wNsA
Rpw1mwe9C2ev9zvzjG1rXo/FnN2LMvdXciTsFzugw2aaffBJ/td7Jtvdr7ASj+ZyETmjO+oxpq9O
ENOOm/EXCflbanQwrsAFkG1DEmdiT+g3dFT7YiBdzWf49mor8muTGONv44cnkB7Fe1Lj3MvMuD/2
lpKcQmKaXItr2Ec+DLuazuxvpcbf+tg1Lz2ZEZsQ/AWkKTSuTV/1LqSdzom1vvgcBq4ocS7sE/kT
w62J9N9iDAv8Tp3OprMojn5vDE9KLW70dYvPXjVkRqe6im6ml1+aYNg+Hq8S1HKhPfwOIRe7uPX9
l8HM9kUski/dhp/KUN/m0qdU91QJfv/zOINrGKOGftZiDdjCoBGWNaXplypLf0RWh/fBzLdhI9j7
+fGnVufqa1tk0YEmcUYzzFBe67mVvbaokTkvz+Y+uxhN4lL0eLbJUGtahqQeHndDWX8GHCtdHveg
y+LhMcNbSlhgTzdkS2ElDnUJ2cHoMnOf6qw+oaFLOxCauH6DxWSoq9rBBBu2leVKPXZ+pHgVfdgT
lmTGnzaLSPPazD3pnXIeHeDtUCyhpqsQV+TKukZqcqeTIe/CCgILXfz22BFw5kyqyX7E7+TNOCn5
C7j+n6Exh1+Apzvm7tUHlhEE/3menfzRbo+Tz9Qm6eX8XVLi04Qyya0RizMWzjA8BA17hKBVD0HQ
aq7JCJiT+jLYjf+pgclhmBjkuM8y+z6W4u/xPLomqn1jiu5GqFC0TipSJ0J+abt3hzCP1YNUKOZG
NnvlxvgbhTDYtXcs+y++VTTAtI5ZCBrNqefozUjm+T0UsroKe72+EVoVeo1fIWzvG/VQ8AdFuRG8
1ZJen8fBij0D4egJQoXwWvhfR00Kmq3ZV0y0yE7bSSPCW7tuxM43tWofFVyAaWwiHgYierCKxN6i
+wuOBDAXW2Jn8J2KmSQz8MBPog41bywk6DnL3cdNMyHMmbXmGmd6+mSZIcE2hMG7wVeu2/5TZOYz
0uvhWos2fxa2nD0rCC9y9kPXrqLNIyDTOJMFpAF7VF6jLxwCA2ey1Kv7dkiTrTT3OumuXLtrWZ1Q
2y4AlTJIPhS9/4AEUf1lBEjYZgEEquxxXxMC9Yva+TvIK+WdhCVKXAxwT5qtgrCZuTIm2gB4vEBy
LI9L97gs9H1kgTyRpz46z8zZ13aTGTd/qANXL+1zVCnsAE2EIgz6HzTasUvXpp2FKzMhHGtmmIjV
xbK57IffoLmkSzyHw7Ni09tdHu6SQN/7I8j0kVXbaNP+s7TlD73BFCwx2DpOA4V7q4XJZ3MvoyLb
a5CsFHQesRdif92yz7vZo2U3KOW7Z0PRZqjFc5i6DR/r8XFDpPR1MOoEQFoTwrqFcCj3xAK1Qu8u
6vKVofqhZzDkdx6P/fcJrqfpxpoCwmmWb/7vE1VtV+uqJbhNBodP2Y43BabuPZ/qAv2b2iPj4u7j
Ziqni5FySS2KIL+rNl2zUFe9Ri+4oi8PJQoV1VAe+IuzPjTVeE9zdbzHbGEduvLS/vFYLrXdOUOC
+7jXRdF0J9UCN4E0Qz1bfuBxU8TZQSJB/Py4J4Fb8OFLIEmy/GPjCKm2j8wK/f/c5FU8IedISc5q
hzo7MKzYJmlaYDyWTVcHnUSjtN0B/vpTOpC/duJbCANpt4+MbwCWj+0+S1vG1ZwJwF5Hp7fq1GuC
6WjGYAQVQmh1xFyihQwxvzSQWWKs/uElkg8h02q/+DQRwGn7Pt+b80vkd1sbAm8fz55QIrhW6wBs
8cCP2e3vogHNyyfpC3XlStJ0Uj+o2GXGd9zX9VuEtkxSP5EeY6q4W8cG7GvZ/Ctxw1J5oxxHO/sq
S5ikpZ403GGdmK+BRQdgmFdh9zoycCmsf4P1B/N+q8PtyceLzQu3jLVGvR8tWY2Tcm2dsf/h9fcM
d7T6Yihv6kiLoi4cE8WC1L6aU7pK5a/l5Qj/fVZLSPkpkt8vMX+U2e+jasGxOIbs+IlwKVKuMHsh
PK1DX+AXXr0gATpgCMWp6Q+tnqw7oFeD+VVXHd/+aVvFGjHTSm4+EMOiGf4i5mAVRSkRZNuC7DjF
+CBXxg3aj2CJbuJz7tvE5bMeeKE+mZI2TOuZtyvRCbkaIUPG1N/yb4UpKE75q+PdKjKKQuZ+/J5u
EqsZO33TcMmjWSNbp7K+G+IqD17JEqQqb7ntmsiXA/5QnWWvAusfpQ4q7b9M3LEPrOyBsgvxrp7/
TNG3gW9NgxySVV5d+G4svyS66foo1PjD6CpqBfbO6Xj3GVBxbKTD59AAv4hhBpUTImNC6czEzfxP
GW1RtxwAdK06cZXyH8He0a7Y32K5h1UgYqeyf1E9F5KX80vnWf2HvenPYi5K1MxzD9zED1OnlSoI
rAER8q91/4M2l48wBqCm5s+E3+Do0bD+1U6LRmL23w10IjlW1TI7EDYJDMvpfcVdDrcepUqb4Kcr
4J41Wy0+9tUP3A8s7eze7GmHdzJD4v2rtu74HVfrRUkLNBzqrIwAYlMOm5RQjRL98oqpOOJeyLY4
JjA7/DOeIpyLYp1IjpBxQ+1nDNax27Z4Fzhi6kZT9nbL8FUNXruyPtHTiVpX+8X03/W7DUSi2C5f
hbpTeM9EcoWriuRdrIo4rmwHNswqadZas68JCUMFSfZBv7aeBdrxHtLYZurXNTtLaIs05ulyVHvp
jcycJHuN00sH2k7bNn+SrrFEAAE50F8UJTv4TWO+Gt2W+WuHT2ZylXCjRgf2ZZWKxPuolU7Oytlt
7HpVV96c71ALF8g9NaetWIU8HHqytF2mbP42GUunQlA7IBw+YQYZDBuqG64fk1BPXFO/fjHk23VM
ZiHZbKBJD4QI4vsXgLQklz6yQKZpreCuqeAPkr1c3cBEorvp/XWvIy90CMmyskuss8GjO7gmitq2
32zlGefTXFyFsu//qSkmwB2nREbjt96oFBnauiMLUtqr0t4vLjmxof1XiQMrqW6LLEW7B9Wpmq8z
aSJ9DHp8VVTvKpe28FXot3biT4j/tLl0mptbH0AtMs0V596cWnJWJnr/0bMEFghYJzrVVnkxwVrG
3sgsWt+XkMKMX+YirdjhDcqbFTo8ncJBWBtqZmPct/ppCvYWTWeNub1rR5dG+ieLJ026t4iyA4uA
gU52Ei85lTLekENUfrWA7OkSc5jb9gaLGRMdbAkgaq81zsqY1oDD8Buym25c7G8jZPDpMqVZjuTa
45JvSM5ceRCPaICk7Fntgw+HuB8gT31QKC1OJJOPu1qoyPuRqyYdKxqzJyN/ETTsxop1BLQ9k9u4
IdyPSQLIUmmVy/eOpacFFF1EkVMakAQITrpoBRsqx0Cf05B25qHsVIedoT0ZAzJi+a41n538Pkwe
Tay2x2l8blSSXiLsUF/K8M/oLmim2Cz7iWcFu04cbAPWpwvKkdgLgI2uRD4EHGp2t2z0ym04XmvQ
UF0MFSqEBz6iwG7pl64oI51AxvRb89qY2ztNcmzsl0zak9clDwwUzkaymYyt/tnH6FTdpsKMul4m
Cvi72beRdF2uMkEbBAu5Ew8/nLszvW1i0eN91XqS2LBr4HqApxU8ZBBs48IFZtr4cOSOMp1gQg0w
4UN9KjZpWGLrRVQE4kvim3HickIzrBv3wAiJ9luOj/gnfmJF+SYvp9I4YDFUrOZ4OY5mXHDaVm9W
HcAlbGa17GakGpdf83T0d5k3kiMcbAE8gSHXPtrqCdoNObu8bsU+wASOQSg7wnYnsKbIbJBM14cJ
Br1F+dVKmLdoTV0GH2t6DK1z2jZlvTWV4K6IKVixXcrwQx37SQbe1FX6yRx4PVBeq3kPRRaebdLj
FQK9Rktrn07JggAfXLJF2qoBRsrxXggTamBl1k5uqDTHXjX5LDeQp+LG3tUV+1rJVHZazCAjA+NW
ZLj3ZzrKbsTMzhlPYp7FITc5qcfoqamqcB+TMqHSXzukTfltBy3yNgn66tiZ27EBKShS41KNdnzQ
4p5ehDA1Rzf11KO9yAak4PgYfwIr3JtslSkiYN8Y2mEcn9teX4UDAuwJZ/a+yTdJQNrMsh5F83gQ
+pSC0+M0jFaIH7Zm+6qznKaZtuskXA5Ke2V2Sqwi4w8Ked+gWPoiFiTeWyDy93pC/maMKuu7zYpv
zN6X2a4/CzDEy4IKlZveAhVah6Z7PeDAkPX8KlVNvX/c0F/7HjPrtUj5ew9wqQ9LeKHOprKFp8oh
Wp6FCa6s7OZ9xlo3JqhG2GML+Wsu4IXFlFLpcJxA2Lk1i+zcqwerfQ615aQjARLIgsllR+lBQnN2
SeSj1PAsfEneMyNzdMw8JIajT7T00eOTUfx3f+m3Oj2P+RCjWavRvniC6VEQ7oSa7XwKqj5CSJR0
RrCpbPGuy9201yzzeyz20nxTwudWXlERFOMGVYKzlG4WpcYorwVxMfd+G5ACHX/hGIENkHmBebSi
g9w231yKyW/TZN6PT8OpZ0rQfglagDh90Z4bBiOtdMka0H9nOquECtN4Q7gimQGc4N+STFiVmVuO
OtGSHJ3/7DTcybO89YeOkulV/cDu7LLX3CKaJTKoi87ald8tz+E2D+x9DWVK0veyUnCCdn9qqBzm
ITvEojwMdbOd821gBCeemQz/1bTi46Cq1HJ8i//8+LKa0iNt+CMJFixkU0Ip0ewqY772yotAgBnX
JFcZhHvx/74zLt30rhXKiwWdoHoWffBVGZzFo+xI0TPIxPTWS9hhC3STjsRArdd/aqQ+bcpEXwm5
xOa85aZgnlHV5MmINE1v+jSv4sHH2E9RlberJQAGGs2rbcm/gxqZa4sZ917EustlukxwxPl6bbGD
uybkBeEhIy98yPhw9VBbS5mFWD429g1lvgb5IQQI6MYx9UPagXpjmIA6AXBE3DYINAlUCMdXdPLj
KyAJYA91h1Vl6Pe1/1w0pL5UVVfC6SuVvd7x3Zqafyu5pIIjmzANkvqXrBNYBNJZJBxC8eg00pm+
o4RrfuAq3WwL+WIRmcTwxmb88BwYGtWpV9o7foxJPrgrdkM0axoM78HwUeU1n4rybJPzMyTDFkyG
k+efQmhrWY13qEMOZpS7yIbXeuMBn9SN16jLmOU9NfBEfPC5E56Xf7XyFtZo2TgW8EMHshdTrLfC
Nep/Vfg8RDMIs2nddOPHNEwQSRb3r+Fxyhen8AlqJbEghPxwuLuC/XjEFYxEWVod74tpp9j2IDgX
6jBejFVf7rWIulp+R5aniK3Eh9td0ewSFSMRbUAm6y9YOLvyTGUdkJpgosnfmgUa65VEvpitXSRr
A0C0AiO8afBYk3q0TTF4UiMn2C6nEiH336CvUOlaysHq16qxsnROAlZIyuul/GThSqt1MlC9wSVH
cOlo5CMpZ6k+h+LC5F1aURuTFwK821cPmHUjsscRaSubsXD9fpdzLRpfKWcBWSU6IrMVASIGzakg
rje8EWuDBUQp98o8ETxKz3RdJEj4ULGtgz9Wf56tZQBOAPsUh1ioG+/UFFvOA0vZpNbNrt5UrM1E
bS2WMXINtlXnRgUxNmsl50dtGFevmbX2tXMzbEmPgjvVSPdGc2MCM6j22otJCVS1Fz25DdLWNm82
ZV1THOUe8N1mtDaQ11sS29P30HdpLmFH5VzPMfPKAAk8RCDW7Nn6Lm9ow7i67vU4VIO9xifQrHi/
s74T0QZxH1kgQb/TngFce+LcblGL/M6H8WDetSsjieWP5MkE0YcDX4/xeBzaDo/mKsMFNlU40zSo
oLRYawF3Ow/X9IRums6fqtccg44p1DKoN+OB6bXI/53l8jQutfRzXvwi4d9JxJvHcsyfgw5UXlQj
bwx1X0mTCYm/8AykGWjUe8VVbevUKtaGyWeypaDWa07rb9wrCckjCqQKLC6Y6S/1dAliZqIX6vcC
invmTSR/ENVIfZbER1nadCXZ2K9t/GHHF0pWgOBRdZybtzhJ1/SJq6WTfs4yE7P/STJOcvLaai17
1ojG49Ga9kX+LSmrLvoLzVMOXXnYtXA14o9e7rn4bChFBa2JisRBtivNy/LpxSb78yD3ahxy83On
7jJV2RMx4k54OhEwZCU5neZ55INs6z1Giax9sW3TSYghlVxsuV5sf/a+6cjV3W7fgubKkgwKfav9
dRF1oMYR/ld3yUpZJLLeaHhAYknoQKsu/0nSM6kV29A6kScn+bcm/TUkeY29O6OVgL8j3HXAksMd
LCyqz2DVqz8y0JtwNpxuphZUtwqnaynWwr/5fKa++q5OH+PT1Mx0DVMCU12bOFRGZAchO2YtXGi1
pf0Z8q4TclYXMAWr/neFgrOXXI0PpOHLxcsju4W8D/Ifc/ncdh1Y7eyac6j587PKO9DkyM3US0Q7
KCq9//wuZAFuF6OxuCUUCxz1LPRadVDYmtQfVbFGACxn28Fmx/qTTTuZUjtO77w8KXvhpfD1xAYE
k7uyyF2UrWVsasF5yeE3uAzk8xw9O65SeWV9KcB403Vgu3XPOWOw1VuP4bnpCIuaD3EC4MQTw3ut
noUywQCxndL0KuMDAdQq7XYEOZJPVqlcOPFn1XvGxqzm5E+BqFHKd2vc2cCsmD2qzO+XyCmFhkqv
5GdmsfpmoodmhsLcmFQ6rUlycsDHIPleaXXnEnMQEn6uhzUWHisa0k2mTx8KsdNebems1p3Y5B+o
mAInbPR5NWYkgM8L4iSSKg4QC44chsJdoza0l9YTLlKaFsXKtAASdbPlb4zizxrFcYqo6lotHk9l
Ja9tyD+c+0QtzGl+K0p6YLkkL/QOb8rXtkk2hTB25LJdIGY2t3xHeJ1dMgO55nSMh17DBOzrjtQy
+AL5/j70tfYGpB70YfcbpYwAc1xD9J2Z3hF/4OA6JClbESwH3Xes/6t31hRD2Execb3+Eh1EhwNi
FpCigvThKQlvE9qXcqhfDRXPtSyAeNmMdvLh3tQ0pYLEWiWT2KTjtEppj0qBF3KFHsRIvwhAFP/9
v/uF2Ie0RbTn5QFCXEvG6/VGG+ZuabnD0AaStFJH/ygZGQe0fCF8hly04OBzNhUCpBJ4QhpnXegz
dcc3MNhnGO/ngVphzMyN5JMsJE/v5aA7wSw2y3PL91S5eujSbXWmMLdDkry0I0VTazVOxgG0tR1J
hDQoml1P0bBlHJLcfYuN2ouSLs2Fq2r1jiY+GGh14xckfdpR95ANIwpPDx8Elvk22/CXcglh7qXJ
STJ678GNCS5T8veBmkVTgAmTP8GXInmpqqvwX3SmUanDYW87u9Z/MRNSfZ7j4NxU14EPdqLymddV
dxQ4sovzrFz9FCbsC5L8OCtXCe9ZU71ePofco0wK7W1UnfmeQDpLxn1ai00lPbXSpRDeWF38XHUq
pwkIDTn0ZFc2OYtw70BEDcmWGLE87Rv7fVAu5ruWuV26o9V055u49DDaYbcY1ddQP7btTi4PdvOc
c7YaIBCOVrAhHK4LqhU5SG1zKwqGGreWJaeGdgYBvme3Jr9N0Uk2NsXwrUpnbYQGdu+rCw7PPAKi
tpMtVuifZPhW2t3Y3OTm14pORv+tVmcx6k53BoA7BBs7cgyG9wwoFapSf4ffo7VYRNTr3DskmVvK
Z9jvu/oP8fjE7+YF8nqVXdPAZHEKGuvSi5Jt+KK6N8U6Ocjhe2xB4IlBl0Sr13xXpMotNPJ/ptV5
alZe5XD+aaJxnQ/dNsysnTlSRzfFT9nzYVp08x43aW7tsIu9DzC81bL8G4jyLRbaHX46V0jjUzFb
h7gZfmxGiat8UN4QvwDWGj0tWAbLElIbS5628qxQHCoZew2zhzVSv/eMghqp/dXUYI/8p11Zqdl6
RCOtW826g/wnOZM6O/JNhFSTbuyUUH9J7Z6fkKIL4pPEwZ/shSKZdrqxBTk/nssymD0j70ueWo/8
c5dgqqxdHDb7EDoKBLR9QieXvmHNZzD2H1jgObDjaxLGRKeQxuCrQf9caYMnBfY2l30AC5h3u/CM
qzMhVaQlqCxll5Iqxb3tQSHYuQelqCaSVO0WQ45GV2OKUTuTAE8e6anT9Z8G4aOFZoDshuyuW0q5
rkxTxT+eBhtpYO2tB+ND86O1lozNa2RnBqZG60XuCQUK7Lp6b6L0jwpg28/9dJryhJU/whpsUsmi
iMkdk9ASo+yeaHNwBee3FhSjKOdwZkcctOWQfmgJsOhcpWfW+Mo6R+bSj08VrF0qP+lpCAQ7kAMU
G69Wqc2xkoZ7WI50SCPZpAusUVUj8nyKDBQxMaVb0znQ/FtXLpnJyWUp3Ws/Km4oRAiHMQ82WrSz
lkK6sxaNHuyM32QI/UsqveSDVlwatDSjOeuOxRIq9dPiZkz/hQPcwGKmrDBzE+oVFYKkjNVmmiOJ
UVyMNIOpYRsN+NL8YsLDmE442kGxNBq7mR5eQxGFqktLHx3eRKsyJB0ClOOXb8xIE2TWVKUDYtGq
NuOPQJE/K+R4Jex315Yb1ujhsYJG7QJvFgw5zKljPMSZH6npVYagFMmI1DR7oxkGlbNYSCIImbrc
G311m7DzIDZgRVVtvc4kEmrJE2piLviQ5zD5dPLRrmhi5M3bwPKjdd9kyZRrA+TblutdXAz3MDbo
KEJdQThBH6vatcI6RfNX0vX23jcDYB5Vvo8YdB8xlFsHVIm6iPknddbDEP8pRh8XLA5VQ2rfm8SH
Zou686BIbbRLEC1OMr/ocSPa/tjKuuxpCYx2GiXrsUwuat0rHkEd2RF5grSF2smWWQV2ndGBDfVz
E03ldiL0253tEZBQSxY4ukmsTaH6UhJTm7bA5CSkco5dtuPhcdN3b1oSFF7QFCeVDLKDlHf/e2MO
QcO0rUjX9dIW+++NGrX0Zh/3/+fLcB6QqPCGv5GuEckYjaSeqGxq1ZrVqNEABi0ttVSwaQeNlJTf
qpb/LiEPddgq284GmqkM5alVS4HVsX1Wkmp6jQOB6HRoPto8CVZdPg2YXaVsE2R2+TEn80VjWHYN
SaWCzbuC9WS1+UTcWF27plWsDBlUSEIve0onsbPyAtsUMRvkFfqwJdM53iit3R/lIB+Odcy6Kvcm
qZQi+kCphD7JZxjR9/7VbzkJi9neVTa9EZ+LgfUhEdR86GQoC0TFQnjNP0YcKjvuMJAmexomFQbR
8R2cG/lj4DDCp6jqciddZu9y7CuY+NEyim4X2Hr2lGYJxIqGro5VGCb7kQrHtW7cWyQLjlIlwi2t
EZ5GZNnuKAGh8xmWm4QrAOChcZABiCePc29kQnfbsTvO6HJp4yhnbaj7g1oBV46MlyqmLyYzmQfZ
485dBbUgVt8hV5V8aDaIdKmE5GrNexIpmu2QSNG5bVvFVWZtRWblBAmLxpA80tayBnKPeo18mhJu
G1Muc0eE03RI83QNzCg8M17EqcWWz0RCnWRlSQ6D8qH0RQf4CIF7V6CXJV+9W7eQfxy1o9FXYQok
grii7GlM9p86tBw0MuBWdNouOIOH0Zi3m7TOF7175WZoldkbZTFjif4JrpjspsHAwIcwoSsTLow4
2d7vxI+k6GTSFQz+zMY4SD57LehDHSpHsesqe4F/a6TKG9bPKH1zJQKTXvb3KArYterEQ8/5L51T
Za/1VncbJxbsppM/Z/Kw8NtEh95WPzsbfFsr0/Mq+o5JxxRLbhSWd7NLxW0YY+XsaxN9hpGJiqhP
osrCTZmDesui6accDaQCY6Xth3j6qdpwvNVwFW4Ra/eOHGXGSdADb0WWrUsCQGkd0boYxoJ9ndGS
6ao06/JSB0BWm9m6IUSzbnHT1GwOSUO3KEMQYZL1VkZeWtb1KrNt3zV0AhOiqKgOQsyv0nc8d61r
J9rGF+LX5lWE1nXSdEfoTAd8DEvsRm3wJV/msgqqCzySeVluP8cwkOTgHzHCeASXtBOGOzHIZRlJ
jX7O02dBfqrO1SfMbhOkaICf43yshhN6J6h/TGrzbW1Q42kMJ+rJ63q6i6NISXJq0O/VzBjUQxld
UNs7mM9pWOebiinrlN1TnPWZra35q/8fis5ruVEtC8NPRBV5w60SSijLsn1DOTU5Z56+P27mzJzq
acsS2nutPy4Cjai492DkvNzWdbLWieArXAnVXM99Xe9lqqnSQd+QKXmsCjouETJXtyrbjjwaOvQz
ijCMQ7260nmgrXtgvI+QVLo1LUvLx9u6pfiANxSwROF9AzIELiUofdGqBzMzNmV06AN5xymajUd7
mqhwG1e5iyNdL58h/Ftjfllxmm7zMsQp1D+6WLU3Wk42IJeWKF4jScCyfLCj90Ld2mwl2fCZRXtD
fnKo0eraWScVYCS+o9dfSvlPKpBeEq3Gz6GI6hQAEhj7IXurBG6k+F/Yv0IWHf4xMJ60obzu/XVI
a3T4TOKXRZZttCPC1De/I+XaRsewcVT1SNTfQrXdQYJksp5R2y4RIulkz6jIefOH3BOKSvT+3K8o
1EcXvdICSdArtBxw64UZc7BCXRfKNS/dIb5X9klAnMe1AfveruJdrdOOqpCQGe5Shn+PQmsRWJuu
apeViqSrZ6eAnvyivoEtD3iGHxcvE95q6tdK7QRzTpwzk22rWTNh2ipIFKqDyozRe7cGsNMGNoWi
zDfYsBsWuhZ6apVAV/Hw4Fk/pNmybvMFpw9B8Ugy37xjzv+h7Am2gyTybn6Hzu9QKWvJI2BAMbkw
xnzWEE4O4Wpnv4dvTDNHG8O5azpZrLVWQOj2qyLcjcmHJQNobJE4s8ddasnxIwfmD/iuhe4OCGeQ
W1cGOSOOB7Lk1vpo++IDuFM0/qvneuLMpVyNCCaCNvKKyKf3IdpDKy01hCVYt3eIdx1NIBKaSQO7
/fNqyynnVCH1qfF3Jj35AhiI5uhkC/2/eiIXcVEHFXonaF1HzfB894hLipc8UOKG0CJHcJHk5b4M
LgnkId+1+VksQybHUued4PMOziMgI9ep0mQQonff2kYtifTTOZHd1DvXTP+e+ue1aCEsGqqGVShf
6uCmsLaP1Mb3SwUxhUWoZ02moEPIPyN937r4OogclI5Be/Jb+pRpLzLchPWbNHNHkKYlqOWb6ptu
WW5ZyJuQj0r2ttnQ03K895FexmI9E++QM1jR9DA/wC90gDImZSwYtIhRQAwCHoSun1Mo3A7jdiBU
rav4zJV/pvyv7LQ9uGeAq6cHPK8MFCiZytwDwhW+Rh89g4YjJ6cuiadfSg8+dXOyQaFuAJ1RuIKk
ptFy5j+E/MBX/xTay7rym6YtGihK0kXIFUX8MszoxJqrpEjXPuARLwtFlegBrUE3dTpxA7sDiNk0
ULoqRyOIVqzzaLTXTCCwc3sii+t9N+34qsbaLwTgMlLIPjLMY5P92tlPWAI7K39SUq0U+4LKJqRj
3TSfUhlu5OBpZ9raYtQkVYLqqsFcUvqxCANrIXk+QWKfSqsubeU6GO/YS8lDAj0kEyJhJJrX8lnU
uq3qI+E93AnEVvAmyjZeVX1vU4KeEiAuKwZyxRgVzCe5ZWwEh1o7ado5bj4iqG8KpoVSfGtDzDEb
LfzWrdttbR7VUF0pBktzkTgEHgr0R3qVAqniXtQnzttPmTxzG/9PvAnUwA2zaMX7PvneeiD9IiB/
1IyOtp7j6lmXMs31BJwiQbBAjJieCmIJVXXlaW8DuR5q9eDVKsIA8ySgqLlFyUuZduoQrGamJj+V
u8A7ZQoMS0Rsxnvku5Z4dvBubPZE16jVen4pkYsCXKMBwmebc/LumnY7DqDIcD3W1ewWWFeV3E37
DdXGVN0Nwy31F+oYuUG1Th9CToD0zo6VBRG9eKVCBAdOaF6sfFPFj4r/HcaHrDloxT7AfKqviumW
VffwDx6C+rpT13CFKBtVPtS8S2jvqDyR7EPu/freLW6xBW6t4BL0I3i7W4eHuFnR2VVxP8CyBsi/
9hU5JyzRCyP+N5FqjbKBHFHNyZGlTYT9dXC9S9Pe1+NptN2aXs/SzTLHbBx9nid5Og4JRhObiKq9
kI7EEMfKX5MRrgxI9Bd4r1BskdaA7aue25PtBPQQPYfi92SNL807BcPTqH4M7SMqToxTjXmoyKhT
cur3iP2Ij2H93nXwmm+ZgSuSyAkHRAI8+ojgyCcvpLsSor+sw0s4p7mQ5w3R0LqZ4YbKQeFD737j
Jl1aREepW6jYDs1UJq6U+vEG8Jt60o9CGGlafqJhyjjg5mPeR++AzZIhl+ohwi3w0Cw9DRlP+xbM
FMKBdxiWv9OwTD2GbD+Yj9a+Sd2PrJ567RIWbkTtnMz8WSB+clV5Y+huh8ynLMHbGGBmBmu29S2h
znxrPWrMRN2GtjMUNGfN/0iSdxW3soVnDz2GlO7ifi/bNy2D5MQI6LAZinRbiU1Km49aXIPUwQ+j
VXjOCj6jXSt2fbmrU2Kh8jMFnKO+BmRniYpBFzz1X9nyura5+ubpNyPHYfTMmAHqYz0hi6G9j8C2
/NyW7tGg0KXeKx0FBznWcepAYwB4WG3vpcAiVzuvMha9Siv8Xz28UF8EDWTBrjHodZXnpyXKT/QH
MHU8h3jfZDCh+jK2Rm7SLYrWUTz7/qXqzG871fwuC1c3mdnWHZNLhkey3lvDRp9/P/A9c5URfKs8
POucKdeuPqbVdsrfUglp4V6mfNlyLEFLKhwNapUQsVZ2Geu9cdI44StszxnE6jaRUWRcFN5Ac9WK
JwoxJYKp3pvKMaq+Cx4yaVOsceoMn2V2Tm3XUo6BdxE6cOO6Vo9D+JpDMMLoOIrdgBqQQLSVXWAt
w73GBWdQ/PmKo0/oqtb81rx1GrIW3nmvo/Gsj6diIl/zFHRfKQ4FEFf1H4fOUPMR3RKxymhTUouH
zOfgXdJyV6YfiXGoC65HckN2ZXhq0fho0XulO7Fq4IG4ieogt9uWOHIEZcGZCzoJz5F2VqoDIoWx
33tH9FskTC2S2A0hB429NnwH/SfKXBSr/K3IK8bhRJZbTZnDsDbESTZJG7nnYscbJqu/dfjJu4DU
0Jc2/NZmeg6lz7Zw08aRz5XspPp6NJ/ofyf0mZL50dq/Ct8KfVY6gb3V4YlCGHZWUj7WU31K1XtF
9marvppg4yuHPnyDG1iQv8e/UsyrvU7JVLODc2VeQ/EmzTAXC513IbmWqTfmYuV6YTA1JtcLrQVN
l0CiO089xixPpUZ+0lX11719rtQHiyPv0qeWHQyDYLI93wZ+U4L78gkBT3307L0WvpL6hrKrDp4d
CTX5tYr/BcO5C87K+D1INH95iDO7N8yU5Ev6K0RY8dw2Xd3RNZr50Yze9MixMibGnKrPx5Bc0/pT
7R8wtpoOYuwjE3sm2pOznWTKundj+N5KvuXVMxv+Sv/OIQ9NWeIFMO6Z+t1Xz0JPoZ1KY515LWod
Nm1+ljwr5h3DWz0QChIeNpafZuvqFWGY9FGXbYrc7WxBOwdchCcLlMKLoCnynTzuM/0Z29ayijYV
+AjRLwpTJCLbBK660cZ0jYJxlvN6Od9oBc3aI+N6Gc65deZzLiY3Ift8WDN7DBEFnZABFAUepXKj
2/spnomJF1NNgXRAfMkK8md7jTinkI48xn3jFswyfbYJm4/cWLZEBo0s0DwL4i3MnrMeNv7HkRXx
894lJLpecCwgmNKDjKN3vAzZiUWhIIqU8UM/2AMJ18V1Qt5pner0w7e+uHg4GIX1IpkaSHdW2SKB
Vbv7kPxpNjVe+1LjjlsAqjTEQ6JJVuW3ltdZl7tJdkYwgO419Z/zcSIcH2bavvDjufJb/ZZztChv
hNoIWtC1/ML4cs046Qrp0kefJkmOPgMBZYyh9i9GTh+sefI4VXUFike5evU7HdGLwCAECs1lvI0U
hrWZCHEnDsHiEaOXD3fAgAgEBfQ1T6C39tnDdma2KaLrWHwCUJBmnoc/HdqH9NbUhz46FPaHrawF
oPRwlYZf9AtT/+fHh6RyZB/gCrEs9Us8AFs7U1abPkKkqHm48YuOMVnmFNTTwV4OXE0q96WdWE+h
O3rp3wpC2wmYPedV+J3xg/HTAHoSGbJQKOccyQyWu0030oMZTtsxxYxUWAcDuQS/gdxoezKWNily
pt6rnbD+FDR7UaXRby3FdzwoHswG70rTmeA7X7ONTbETtyGuqOfrFSPItYiKmoiGyyKbb62GYPRW
zdNwai1DBKwmDTotgnJQSyAH5EMy5NJXZ4jFRFYjwt0lEY6zok1fFqV3FZaBQlrK94oeyvCyRc1X
OiTO8YNi83DV7A1Q/LheTfKHEu56nvh6n9dri7LnUuyOUX2rJhfBHAuxLp5VtagowKmUj06hkPRb
9ldK/tbxSOeeg+qt21vmtkidsL9D6VcVCygp6IsIdExeg7XIO3SyWfOHXjpQ0HnMcpee/TY8iPYP
ga/DYABgSXe8134k+bZtzubFHm9IXrA7V+iDrSuCnp4dO7KKk2SXzSFJZuUz2Yt9u4Mq7yjwMcJr
qf3Qu1bgAVFUmagVInQ3AuK2tNtNkJ3q9zyBD1+Z9767k1q01HAQ0zRDfQpC/1o+5P3SICmmQhSX
HYvxNpV3UuB7huoaUU92JJFlRZztIhFXwHL+kxk/RJhHDw/c6Usp77ZK/J9H3iBZ1a7UXAwB6yWO
aXNuo1NRHwrMrXp4EePNGG9FsR+RufK4emxwxROxsCQdhI0/YTRjzCnS3GE9on+FKMiUijsx62hd
FzOVprHQ5Iieay18w5+GA1h5cHchDRfRnsW1WM46tnJF80JqfJNtp7c7raLyagdwV1Jno8MafJrd
A8Gzqt7HZJqF6vGwn7RdgnEL3uzD1pEX/3Y6qkhiA0BXqv7YYfEllXk8CU7Mye04CiWN5XqDh0EP
4WaoM9omWJzDDXMDRLhtbbxV99La4iNKpqcskBt2mTTgz8a6PDIQIulDS5dfMLXqFAbmTY89iWCB
M/g/J49FtGe9Hniu+ldGty0uL4IFkn+jvbeHM5NV3zicepl1nwGsKKOOAFZwBmrySxcTH3Hsq6ud
/RsT8MPPamZFYSoeSvXTTedGQke/SRKGNWfSrskA9nMUxUmZw3oRQMF3XkzxU+pH+x8Od/4dLsmO
3E9Ow0HgdULws/Fax6p3cUrYMuqrs+w7+JwNiQv83jPjqw+1f6FR9Up0HRuQuri/B8peBI8SGFx9
dcwAsWuxzSrrAhWX9Mt3wfaMNVWVe5J15oRG5uA+/pU7uuoMWneRtGYLqXsmipMxs8w2ZuNHr9+9
GonDXRk/0+gp9UjMStfOf6MACD1YL2Zzhmx/oeuulOvEvGIcWFd4B83hRF43M2H7MQtq8eIuC4M1
Y9j8DIrmFD3rAk7vfZKdMq/k0DnW3auFuMqi7YATYcSKeK6Vf7JFBzmELTF5/Fv1I5Uvdvflk8Q2
PAvjMYua45uSk1K+o2Mh/jGNXRPsQmNrRRtCepBOZOE25yoLt1WJcn5nlMeo4FByKMUguqRhk0bA
6O3yZhd7TnhpKBWfXqn3BHWP9A81PtrtTZ9LOz5InApUxxTbRLrQe1kVF8HI47lFvxLpgWuHMU4R
d8xDWIFMA+MdPOJGTo8+BywKEbVYYANVzJU03Eb1xVA5FFQhbPKhgIaEEl42+BnktR9egOH11h10
h5tD6K5Us3fhRdkhRR0pyaxpliCz/Tfzwm2MAmU5BhGHjxDP1DPTpdeRR1B6KxDqwc1iFkqfuyZb
ybUrihtZEuzKGSQaqljm7kz2N4VOswxRTdVEk8GbCFRWPw9RIqUfoBaCw9orOJtAUR9xeyVqEH+C
eBNGulwjMFmqU0nr3W+rIfVfWNWqrYq7ZwELg4H5drdK7XwrzH7NEKRFL5V2kgkRB5U1uyxlbToZ
+d5rrEUq8LoaK1/b2KaDalznMEbSEfD+0qiXUKzdEEGh0LZg9gcQVxkjViA/5d+0MpawyNXVouds
Wz6tWv7nSboDHjL/KCR+TRWeaLeg+sEld4IXQCeEMBYhLTaLQHmU4NOWyhqLudcPP5nqIMC7ZvGY
WmQEaA71ClyKa5SAbeAkaiXjreV/KSly8e8i++0hPnC6c+hyFOHc8DrQi7UfO8WbJJCCaMQbUB8j
pq2uYs4gXQfJzYbLu4baZSvji8zdQyz5j8TtAku0kBBnSX++TTkfEHyZaVQTELRtn1ucFMVJrtyq
p3IOM2txmTzMZ6dIJ3b5wjzUW04luwPK2TnSEo8umYKLkYgy37yV4DgjbJzZj0uFC1O16o2pUdoD
rKDwRUtigrb4pzcMmzCNlp3M2IoIpeTY5X3vTWlZc3zgHNmXEu9+661I4R9rNLLMZ8Vb2aL8vuCi
XmIbRoJ1ssWsR52QlVPLkW1Uvl+R9G4o/maiv4IGxLa7luP7hKG2IJrSeBfFDw3Cef8qwfHGOFsF
43cWu6X4ast3ObnFSFqB/3gAnVxr3MpnR7ub6XMki2qpDP3Riwn6B+zIOCe4CZBa2kDxFcicKL89
OsEGmdateZ9SDh15rCMtktOItwoJwKgUqz78LOFZVR4HMKlcrBPrYZ+SBnVawF3L6Kg7BcKyBYh7
qP9a1dak1jBN66XPkJLpDzQCBYx44GRYEpLCKUpcxIemvJThl8GhgP+FqZ9pmk5dPCOc0R6yzgBR
PTnE0bpEM+nMX3EWKYR5YhVhrsO2Oa7QeQSaE4IoxdKq0d5j1HZ1FGySsNyGUXTKAWeF8eHjRFuS
qrSglGz2lVBN1RIoq1Vb/vuc17MpmE4CAZxSrRsbG5jfrMOPLn11yD+81nNGyr8hZEh6JpY13nfm
Qe3Nu1kHxxKgswX/AAcHOvWtRV/xBCfeomuOgsLE8jQk28HkAXma5YNFe4fvi/OyKC9QDxhwAEdo
cilm40/KiGT9SOm9n71qwt4qoB6FIdZUeW+ShoiPetObuKgREYn+20qlVd48xKTBgac7vaxRpXmw
vlt5FSqvirzcIu7Wrf05xdZKMQlSglZiFRrxIhr5dzd4tDN7mzaFUSgRN5cVZtcBS1XCH5ejkTmB
x3a0f3Vh3ru6Z+73690QYsjMO4x7pJ+0XfgMggEfnbxO6uDT0NVVinJWRTmVez8qXHlhXD09WRdK
uPZRiSXQHwrSsk5xU75rhDLsiMZH/nCQs4eovE2OaiJD82XYO/5iraPPvJfLXYcaaTBww+rBV48T
ZbKNjanidkSxNr+0KSaF5V5Tlm4yM1oZkLsXr9iTQK5jhiMY2iF8KJmy7JhsGduSmWREL0lbphSR
wtejl2ZHkrTV7MOobWml0Ikr0SHBuKX1fDatvimZ37KdxvmfSv4BukGyWPURiMvKMhHKoW7k/ahL
nNc9a91bAtLdsqhVdNYH1Y8sF5hISCHMT4qPKdOiRLw3SLwnZZB2aPqScD0ghM1nSwCimTRkKmRI
0J5FPa4C2Es5f7eIxhbRpWt/WoHmklWAamnytbh1mN/t0lotdEP9M+XmwAnJY/7TFLyPhcNkV8fG
o5KoHmk0ckrUna5ySnksrAMC8hlpqzt7UdbvQEmVamzqRlkAsSkzHj+calldpAyO9fyVxFDUszGB
N2d/5FIsxPBt1fWylL2L3RagbDWa9U+DvC+jLViOZ0OH3R7RYKG4Fh2MjrTssFR2+vrocyQjstc4
kSrrPvvB+iQiE5gOyEBeNoZ1JxRtWua7xm55/1YBarOMlvf4Y0S3UddXHCRbG0+tBtsf4JrTkg8y
y1xqaxZ011V8n89TfzQIeoMmXQiK02p4VwODtNW9oq5xsn+GGS1Tk+BbwZERYvqn6rXvpKs0c+LG
nzAoYzBvUT7oEIAdWrB70SW3CgZSboMj9S9LFQ4TjgrSy+PSV6uzpdyLAzdYmFt8TNRGgVhr2BbR
A+SaeRnq3KnRDnveZ+QTUYh7NBYBZMJFqnFu9fuINMuVHUXKskFqm0V8tUSP/t1ITTY3XppXL4XJ
r+s1rjmeEqTKSU+KSW9SgwRig3w1kJ0SakADM83jt6JB5qwErkBwEs13mu3GdrLo1HRfI4lUbR3e
6DNhrg/oqEM3m3KWMSxQ39qvbWbilIvEU7ZM5UMW77rUjWYxui+QyBR0Jm972cwWtq19E565mmmt
GedBJfTlgbpGlDjNRl8/+mojjnySOHxwmOv8UZSzgQxktHqX9QlbwkGSH1rzBN3jXBQYfKysPuq/
QU0oJ1svM7q811SkmrGFZJO2XhthSbdC6fpXF5z2WlOhWCYVBZcdMBbp5RbekujLwqebnyv6KRJp
XUkvjekl4mLQoaPIR4MEF6Sxy/uCO0Q7V5pY/GF4WskGEX+GMl5Qs0lkmi0zoAAyCtAYLxiYs+bN
rkciEquFXj9a7tbuuxc/Yjq36Gt7ZNppcLD8b5nrMEleaeVGRs7OSHJ00FT3REAh+BLNNdNLVldg
c1AV6sAJ41LUsdS5HW3mkWA5ElMguGc1Vyd6P5ny75hk/6WEIJpcIuNcZjjf53h+6t4bgygK8T3v
5GBUdgoh3joGhcUKCxX6AO7ldN+3vCCmypDgHmu4x+07ekT6CGrgHtTi1XLoPil/W5W8IvZj5j/a
BZeokZCxnnL9WzaIx9TJzOLttntCpS1pMxBqQyUMgQ9TNHkr1EKrVq4I+gxXhMwvK4LjSDfjxKfd
lL8ixbwQ9aTh5LRaG2CGbCcyvFqMn3NRwZYuTBv3byP3/Y0wtp1tIfiMEoWLP4odQtACVvkIEfeg
Ib6F5JIZgAdT1Vdclg320wVBRAu+RI6dYclCD0yF09QUqyne6636ZRFPj/ueMKsqo8UoZXlZdzzP
ykRFMTJOG4QzYvScfGrhMMmHto5ZJf1J+xPj73fKVqV8T92HlV4zEwRMPkrt0ZQRHSRy+2p8vIdl
SGw5VbrrLrcBUYx4Zt7GB0HvYjdWbbisYmPf+Z19pXLpQe7rIaWt1eslugx7FA/5y44nknQ++d5Z
srUcS3WthdojTNXvTBUz3MxX35MqZ8B2h2xpUUTdVzTnSolWLDqZPSsahw8ShhZKQ0wXSQRmA1uW
Yww8+wwn+vBnoyAL6r+GyUcYc9eOtZrTMKdK37KXjtgh2DziQACCmGIpj3yFvM6zFxoZBciAQhxg
AHPAQP6mUgM8pGb5w9Opb/yaBsraqh5+ZOonMFrdRqilysa2HogysT/GBIVN9OcZW9kcePbeovIy
SCcM4IZ5Us3z1B5DP/mlt+c9r1zBo6bPz6SQ8W8Ru/nj+cOWjAkDj4a8LWZAMZl+aExx03K8MyAk
LZY9QoBZ1kFLm9Wkr9BFWf1bLH3gX1gN4XSyw9HpvWJTd4hTQcuNryG5ZNiNv+zklA1AgoO6EFUN
X3Prx+nN0MIjVSwJh3n6tBA5bAZNfldCNXf9OkODgIzki7AqOrmplPxnEDxblejG3yuueMyfT2s8
kHy7lGsUGzVBZaVpE9MXN+/yHP2rYmjvx1ZFflAUzDHDllxcQhGSGDmvDDxgTOMr4q7sB/mDZm+T
Q6wXK9MPd2r8Gfs6Xy1vaLgI2W66ivR3rUUZHsc4Xql9gDEc3keDvRXGJqyq33oI32rGrjZ/j8ps
29Kmq6g8dv4/v70X407paY49BfUPiGWnI/AoGXnqIt/rU+QWqKucVpg+1nB7RzIs6gO5fuW+wmwd
FXBpZkTUPzlEsZA/Rt3fpomJjlyhhERdTthGrfblK6dQOhfl75xNX3fltVF2feVPbqZZr6HnyC0b
A0lXjxK6Jn6sMEr6VliWm5aV2rK4nGpJfgUayc1j2Jb72GOu02HYWsIPeWXWAhPtRCb/TaKbHqmQ
TydI7SXLugIEo7kJp58oL5LxYaJ49yiuMXEkkJjK8inhYnRsZau2r4yjKp31yuWsmOkWy46l09P+
NZTvDgmPXnRvGycMiVGgqY20FCN2Sj38skwc7oMl4XQM2Bw76ZUO5VZrwCJxr7ast8lZ00DspnZb
s2ikevMMBlKRCb9qrVVH2Dzq6I1pE16TPkZJ+rEilnZlHumjlPYFBoJXRkwYHkCw8Ki8GXL85ff0
xeSdcMLIdhNFPXdyfUdfuMrJFPKpTRvXcljBFINll2SW+E40op8sL11HGQv+b261ggZutfmuo13+
r1fiC3245mIcy3CllRtZJ9azTuu/Ym4jeiPX2OscQ7sa3j3mb4o0vKyklYTmIufNaPtDMh9by6a9
tdWHFFznBttXHgzf02gT/CAtLf+o+S+zdnr5xBd/yS4NJsR0oEtnjbSuaLxm8Y8kjmGQoWzflZVT
twfqNJLyIttuyE+QnSDel+3WCn+UCNg+uw3aQa6dwDro4J6nCu8aHcpEZP6mgfgezd+KPUMwCJOn
ALbU4hudjWbJjzJhx/eZPKGRSLPc6L721zPoEOyn0DOjW3d7VJ+x7v9oHRcVt+G9JmiS8yeElAk8
sVJq/0uPGp08s+BLDrxqqVj6jwdYFQTHUW0WRDSH8fsAy6+eRzKXB+a1/XKKf4qEVJZNld86LLXn
kR3H8lY67jzkFxYbLSBu/F7GtL84UrA1FK7uJr23IsXELbVfGc8C2yyElNHywRqCH2W272zUTpio
D9Ktv6YK/y9J7wR5NB8BRTSJ7jTT0ZzWfXwRpM+E71SDcWgGyd7SbuPwTtLOcZIOqQfc+xfaK6kh
NHtPqii+SBlr5AgXubfjqz3dogHw62UlxHv9Bt3F894ClQAJRA7Gu+XJjyl20u7Q044QuDDcMN5k
AW5CFXFyzwFTdgL5qgcq3irL0J/OVS0dyMybvvCsDQu1B2MLRuM8qsMWoo0IKCoKyPdEimJt8JOQ
WvOOmRTKPKGOPCA5Z0eAd2Gwh8tuXJzgmG7MReCoNO3ybG7I3XovOvlPLvsbv3XOF9UkYoSoiWWQ
HPR+Q3VIjuK+uBTsmf6b8M+m+VWZm6L4J0kXNXrSCsEf3cvaL0yAFrnwgcOXfyk8XviTsuLceySa
k0pnZiQ1PFJDE3v7eEA2wWvctP3sEtaT6EQS3XkIKxoKk4J0tZJ8Y0EuQkkhWiD8i5WqTq00RJgv
VmP2FvjEvrmmAQ/jVAOqZwvCDg1w70wEFKjPKvij+UeKHTL9GmwmkwZWWJNPbCpfSYBZqwhGFEIP
Wblk7ZFdlwgI6EjEOIVGIMabGjh+QvPwKZ/X8OBQt+upOATVJVROjQzOtZWKZYhS1L/xO/v6KShf
mvTetovKRmrUGFRs4Knynsg/bIhzG2RkIsUvnrOEAInD/Bx5L6u/Gwj14m0Vb1HoyMYtFN9Q73p2
tuMXjJykXGtsSsRvqeOpgaFV/xpEI5DspFuhiWl7x6BeHTrO2MOMSNm+48s0R61rp3Gc7nJOjD+M
cvjhMdvFRP8UqLjRnHHFYwNtr5r8MvGiZejFe05CPdnHqov9V5OPlkQCtqu/Seqts9zAf6vHL9z3
cJ1rs7BXGlI6252qGx+7CvwG49WHeFkIeU11olMUtG58iFQGbipx66VLoP5TfYAVLUpfFiV04HfC
Do/EBsoLwsgflq9RaB9z8fA15AvnetEmmp46GTPlBlhfmAchwJ9OItz2kstb1qROERKj1I8IQNin
UpC8BbGBWrIDHtNyZKDzOJrTb2beqaVM0Rc8qWPlTpRS6mr7Dv47x4yJSM0RKknDEBRLH6SNKc6N
aJDYNKHmUpoNj9R85l4IJHEBdB0mMjj4mCJuASM+6fpzGEm5vHWTE1TH2Nra5jtfL2Efwij/rFLj
1wgV8AEwrL6hSXpKTiB0mYVM7tHn7xM7AMBVGZw8vpU+wQii/LXLX2uKD3GY3QphvukllgKlra+R
xMWPXihTdcHsoG47672M0i2YIfQaOqcM4i+ERJq0e0G2ibgGsIylfdBlPtutPxzH8l70D30M735Y
E4GGDg5v7Oh2wa7QKKrCIdKfinDfetdIRsyAEPE7mfkOfAYFsGVFLxINQwE6GBu6WD2u2z5BVB18
SmHHHkqIHnbJPSV0333ShBskojnKnQxfQua/qIvUlpURfUtmfwxLO1hKRvgRZYiIFJsDrInf8yKF
de6PWiraJTa9cN2rVU2wJlt2NnPXCVrmugDM9jRaeLifk1ZaCB080edBP4JTjOZtkKnVc4r8EOPz
nP8oVbpHJf2HUiu2djGKfsAj+HjEX5mk4wHu5XtgtdxnuH0XvV6ckFfpiynH0JAz5oiacCFFYYOL
/EpZRgG6Hrh7vtYWR1TDNk/xLs2VVCMt9U8RrmAJuv4hwfQgHSmQ/tr6ZWbby+Wk3vACUXxkItvG
H0pxW0zEzcYvNkQJtMpunMgLXfMLGq2bJ+xH+zzfmaw/Ovs+GN02xVhMLnO8BRIykMP22tGqtx2Z
hk9Le2rhvuC3olekRAKx4kUy8EG2G/I66t5s4hY2caGslhph6JMSIoytYXkI0cHzt/XT46A6Iw3Z
+kJtDile++A6CKwVvGlcp/1hbN7h4VCHBLF8TGvvQS0FYA1MoxyLryTy0YEv5H6z+JAt8yxqwKKW
8UTOGKbQJCJbMi+i+4wNonYRjkGJUkYHWKHpB65Zr8H0nVw97GnDiBB6o2hI3wfHUHeLgiaX5ISL
S/oW6YnfjmxLvUFfSMjhdoq7FbfHO5EEGdRDdCHWGpffSkvui+lQEwXwn6Pzao4USaPoLyICEkjg
tbw3qpKqpBei1JLw3vPr5zAPvRuzO61WlyDzM/eeOzULqUGdmxFNPCMABvGO0XMy++ltzF6JAzZB
znyx69xz7z6Ev1T9bJL2tgOq9XrDjSorjkdcsVSexdForzGSdcRsNVJZj74I4doMfsTaslbq00sR
vVczzCHMU/t3i73J1DbOzPqPxKSVTsnYrrYI7rJjFzYjAG+NHXuG9Og4t8+Bv8St1wQfOlFx0Cb1
bc4witYLZqqDT+/Stx8snodo7okXGLZlQSRG8YXrQvQ3VuC/scson5CTz47xfGb+88Zn5d3a8ibL
XyE+MfQO00954LhQ1P0Q/mTV2U+PbE04Z6dPyc7PTDDU7WiXUF7+ucqXceFAvKdlR4z7wgRsJcZL
1LCfXfW42n39oSCBrje5eym6u//ngxWjL27OUbONh/cMzU5c7ymfNFNZS3v4s5a9gHa60hhY8Cek
K5NUl3DcRvLPmQYpn2SJiDhedE24Ak1qaBCXwNF7G+E8y/Ioo72D41r8cNVFLbBA1+lvAUvEhDmJ
toYso4W/ljxpsCoYRRFLxtI1yN/j5k9NvtHeo/iYGc4vlcPMQrXV5avYIyqmH+fJP6v9zJ2nq/15
5ZH7TjETiNdcKAoRlMuem75ro0MqIgR2dXoLS0SHRv5JVM8GeQ53v+j3A++L4hkbaSAPsSEO1C5S
8ZBHQtPu2MkmFT4CSDTTq9+mhC73HmdLb7hNADEiUHWQKh9KthQdGTpLBgOtzzHUvCE/LXvEEcPC
jKd16owR/L2TOOW/JeYkzMDGvekuI3dguV/5+bawmCeeFOxEmf9WorYYN6OyFJ95yw4Rkb7LdCrE
xazjQ475A4t6UYELMRCpB68ECXjZveatyFlpjgsUw1bGxpjqx+oODNND/Ydkc3846AYiAOMWl6tC
+ocGrKvWB/4KV/C7a0ZbJnIfMn4lSAr0I6MdfSaKjj3VW2qvF2V37OpnASW4hW1hKwu96XxeIySM
bLvQgTHFWZiEO5lyrkUceDT3MKpSBvNO/WeF2lZhSpXiz6/HGJnrPgq7pcKUuHL+Eio6gpDUFsQy
mqZJc4WxRA8BW/gBfUAlWUiRWL7xirtlgmkORmfFFNc1s8U8YuNpe/0IairgbHIKZL+0SbaVrtXI
LN9Usts2SaIms7KhzhfrIDOqj8GJ/zGdWpbNd9Lbv5NbZ5aQ0Nx04LnC+sq6Bck/+SFeiCTjRXsb
yXlZfauGNkcwqOkvrVfSpUspLqF3uSpIQDVDFKiviMFkCEGH2+T2kc5u0WkL1FEaUcUYWAl6gyfA
jeag5JFWC9iO9E4vIb9K73DMpJh7sI/uCsNfovhvRMotlQJ3MSEu6qG9qvFAz6QO3m7wh2egM0XU
RsbPRe3F00w2KYB3ikqB02d5XzXbEj5EgHZN7syVcIfbomD+ZtnaXEBvb3CCMADD8Chsnvfmfe3Y
XFpl9owtZpUN0yGVgD+290wcYAt/SzqF3Gm/UuQaJY35gfoE75imHLUIP7UfsRS1umGVGNZTq6oT
nrTGGsiT9yVCWkzpjIVYaA/2rAoJAKvRfFrZNNHFcgy5F+VYApinAhRlSy710tzb0v9TYujaTV2z
lPTLdWY6H4VRK5ST7Wc90BPYNbCWfDboVTMvHNaGY6y8sGm+uxnqWbXVIzQ7YIsdZgoCcwYcIAti
aqHxOKj+h5KrzxhZIuFVbefcBveLZEIOECWZBaYI5wpNExQGVTaLFKCXL3NiJXPqE/+AzFsucAYp
MeJqBatT5TF/zxVnneQtTSBkIZ0dQVHX/NmNuJdh1q4dYzJGlug6fLKe9xEgDNcdyBbJGpyzBD8F
NM2zwspvjLyvZLxb83pg91Mk5KxB3XW4PSfduejyuVkN70qaX7XYIJ5e+38cUFM25KF65WE2VeKr
C29EQmrbO89BdkWeyG9XhwWzLujNfU5zR6zpSi8wLPhF/F7aT5a7lOkif2Rarq2ikaVoDVwritJf
HtUUG0iUHc3pPwi1YusKh5+1IgcOQ6csvArAYKH5GbcBUE7625HY3JMSqZy2g0HYsiJvRa9f9fat
FkercJBB2DvhEdwwDfDsdKCZ48ZpTGqhhNq76XUkN8Vb/mawjkijBngM2VqEQ1CQSv5KrDK1gI/T
LUOow4jqsZ0lRG6BRzH9sgF55trvrhBi3Q8jd8X0j3Ekg3VlahPcOzwUpAusFW2nauU3wPORKPrs
aBRf6CWbEd/AdyHFbIA3p14Az/Q4ai/1X08ECZYcx8iOLt9CYfya1rN+xe1L6mJm+8oyQmvYVn98
ibz8F9GxioM5ILdBWl3g7y5wcrCFZU5LPJpJU1qj0xK23BelWMro0LbfOttPM6SsytiP3xOHlQS1
TFswuMCRsQ9ciKlcUkwh8ZVk8HvYHiyHaps5LUhYsRhbZvtEmNI8gcauF5jcpkOonwXDwLvy7RMK
F6kXO7/zhyUsVDjmnXFb+QxiuGPH2YgRSC4MOtBKbhgyFUjWVeOtoZrqYuBcTY3Nld1SdjL1baHt
IYh2NPBKiXQOd2mOQPcvrqFVXdPOgrgccbvaNFOXqGMRp2yF8tdD/jT8H5i6/Mns2AmlJ9TnJdC2
6CbQLTtm33hL0aaJHEGFhkx+xbxLLOvhq27YJ6RJ5ayVEUmOorIXIypznxKlEur8wzCpZhRvKttK
OCbiR2cJ8o+PlL2nj5nK0nYIBijLmpwELL4CWF00lXg5DI8fyLg1ecAmZ0UUfTWlN7d51mN+KBky
uhgCUYGhNzD/KfGCcj8s/yFgnD62QPwWFt5MxhpLx4NMBcPZNFfIEr2Mla7Kzw8wcZ6vutYnUHbT
GljrNBba2d1nX2xQNwZ6jZWZU0bFeCH3/XjEKRRqR0M/GP2j4olzeF1E8A6YceY7N6oodDmmdrdS
BDOrVmyKdqvHy3Hc+uYetYJHRjtXzMHtd0rzZ1Z8SIDB9FmcfRQZtsZNmu9RXmbtrSu2enTrLCiE
l8J467o9Si4kjBbeCf+CHbnWvzQqMoVfFdMVxSI+5ScWaCOrfWxB+G6YGshrot1s3Bw4V4kom3WY
8cekQPPyclzU799aeRjyo7DPMr2TcT10aw1xvXpNwm8cGHl/5lQN5MESm2705gPGrwb0MF9QbuCY
DuKQSUSFEHaddRZMUu4ZiBHtS+1vkzxRvSNYtqtPd4RbAI0GMS+9d+bdClwOcXxzc5Jdj8W/2ZC+
J8Epcf4omCz1Gsi3ZZv+ud7LSv5SF+YtdenV74y5TvpqdAz9c2g82/odRxnupIITEnutUKb1KDzD
nsvl3rWTh+WfkFuX5GHjrWD/DiBgBoEd/Vcj+ISxmnTYFsAk6+dIWeu8qIXzGoaTrt65u5ctJoyS
dKfE+U2UNSsRx3iicdUwIft0codQrCP3KMqvzny4wUUXLx5yv/vgf7Hc/eTbnoi2kn9vYxcbplij
tsMVnjcriMy454R+EnjzfsNMnnk+pO0iKGqtfZ/+TmRwhP7IxerqLcFg1LxX+Z05dNJeOScN/+Tl
V6n+0qARwFMifEQNqbPVejkkCuevJPfoFnFHHYV5SUASN8gjooFVkXUVbBI+wcUjUrZZF2Ou43s0
rTtk8AeuQnbruktSz6aod6X3ZAmzDdKzjkY1OSTpa+iuTsdbgkneSlhzoY/WCCBlZhw566Dkwt0H
JaOpw2jlNOJnlmi4tqfjMY3BN1TWzKeZ9XQMXtnDt++93EHIYSkxC8E94vX3snHmGQ8yF9X8oGMo
aRZ6shq8mzC7WZih99laYpsjoWVaTBo4PhRzAD2/S7qtCbolO48VXf+u1peV8ghONrI/HwLJGbWk
mW2T7GCEeylObKmcZVEsAqDe1W4F0mpXo+f1dpnF9b8uSsZq6zK85/kDz0xg7wtvW8F2qOG7bsfy
KnhVdU73dW9vwQnV8UHr9m56uVvwVWPUmMi5vKMavuve0S/3tYUg+QhxoravKvtN3ztK/V+hrBRr
h/cpDzYMGZfGDLNhx1Cyx9pB+DoP726w1iPsbhQbw3rSrDgMepZ5wX7jrJF9ypnfomTNDqvEgXQy
lfv70L2CnUpIJpXHNLn6sDiSk+pgPFl0RC9GJ3NZI6v7d/ED4JDWPqSH6h80UP9Lwg3njHyXoy4Y
9h6pU+U2SZ/UjHuAb89W+wQoHz96BPrZLuvuJTvTYI/BUehQGZe++aQIxgQVNetGO/BoRS7Xz4nv
GZu1HZ5c+wCjrm0XoHq2+MZk+ma1f7DfaRMifhbojaBPBktdHpNdah11+97FSww/wt2gumNLZmab
RD68YdsxCIIaqx+kvej6LW4aRSzVdoNclpwtRJRNsGY8x4PJbElfcwYlIVuzdRhiK1uhQQEDAQ0O
JZObHvC6Cv2Gi60zqPo2wRJhnZjLodhqiNuaFvs8+s7JkshjgjetNDCy47nYM0rWdAwW3SXa+eBl
9JHb4TphSxpvNwX7NY64xGTDDj3bNdjIVJCMwHUGLcCL0rPhu7ueCAivAYAlx+Iz9xKUJHHy7HoH
XKi1tRW4NtAvMDKMLMVjACfBTw+XykT4W+7wTcYs5NqYePX4vsDWd66C99Y71qRSlMxmAGp6dr6x
pgAhSCrpIisJIGfL4Vfqy00t5P/Il4KE1lEppzy/mp9QZDhfpWh/e28EQhwpjDSTst31lX2XtMiJ
QPWRedAsCn5X73w3eDaRIlNxmNo6uDNX1LgvsUq019YA1H/JCe8dG20WKqlc9cKcToAAAFq3hrTn
LehFt/QhSv2nMgo06vOqYJtXn2kDj737GdsoSsOX02EX6rsBtFXkT9MffyOQ1zoWyWhdXt+Q77fl
QW8+SBZ1vV2b74Juaap6OstY9yd2WW7ykTIrvSr+IPdaukF/iPkAX5Ldtc4qtB3GFCEPGz6ybVls
UIUY7UZzVhoqaTnv3gfjhP67y8x+7TtAc7EBF6OtbS3o/bqxHrN2vAo1yd6MSkQ7U0Dlc38ypfsA
kchhehRNvMZUZmrdMR/5PTUumzYCZmx/k5e6RgqImkNTbg52uQWSN8el+PSA7cfrmsaKvKceRqMK
OsjZduavA6fGQ1JrMPccMMayUq2zUyQO+MfzYdNqL69kLAwb9SPD6Ktr9VuHeVW6w6wu9aNbrut4
L/ItQzuCj1GRwq1HAcZTkGc/INoYmOgTtLbGOHQf4jcpfZtJ6BalOijOikuVd48FtTs8nBFHcc+P
bm23ew/DW0yoqn42cWDi5cmUlaqEybwB2DwP8FWq9kfk7Ug25BFnRsjiqug+HUTfLEccGH6Oq10U
Q5Ffo/Zd1QGSpadM+isqh65gIwj62PtI62tUEz1wMWAK6lhG9zqBP5AM413D2NRAzaIw1jVhbg1b
J1k3iN6nPWG0apty5TiUZkAANROIucvRhmW/wAzR4ZsNsWMnwwNFbhe8I0HDopmm29hcm/6nzt6m
s5dp5COmvgSDt44RUcWMWoBQpWyGOHMU+sPxITysh5tC3Rjc5rCXyP5AJm6zz8FTXM9M/AFB8wot
vnkw4qTWZUH06EXypvTNW0zbWXSCdhZ9V74UNNjgAgm5eUWoBmnsGdZZIGSxth75MIP0QFmzCieX
ZUJGMFPi/q/pj1FCvgbVxcVvllX1YTU5pxjI0q0v2HVtrZHnVkneHGgumYNDEm94a3+yJ2OBmg5v
YQWtZ9vXl0L5KVkh5XKb+/u2ZY6zHryntJidAuwTNr1O5jG7a1wcsgbyh6xuthIyGNYtvdprnNxJ
pDNV/m7Dz374Tb13SKxkJpIVSgumESX7kyOVG0aUX/2qRa2owKWWXA1T+cWuqdyb2HxbttQ7Hw9i
zmR0ZtrXvFim4Ec6f5eU7263LZmRQtTNZQAJeqjSfQErVUTRqnygUNKXslwyd2W5UEl374z51dF2
AH+7kh3RJxeD63346aabkgWSeOVq6EEw/dfnKfGCVylsWeiykJCLIl7b2c1hio5kM9G2fnXVENak
8ZcwDLiNSB7RtHvHsmoOhdLxvfkWHEP9q0Zj0BBEml5D+2KGv7Gxdx1mtpuctDHUnyxRu4Q1nJ1w
XmotQgPX6vZVRNaSVXno9OpDnEzOTwdLNPZv7QZ3Z8ZefNGlb4qX4vNHFmjV6H7xz5rJvlOuA90H
5ATVrRlV7RJAm6r5w5KRvlVd9t0RBD6R7k7/mXI+ZYzLSJejjSTJjzUII0c3WXjUNIMJCJ5GUHp2
vetZ0ZimfCpxCmtGbMqAltLMEp5MtscJ42y3H75wnM3HuRF+WeW3lBtu1MTdUNKEOniXowqWSH0T
k0zg6hWc6De0r5aLHmbNkATND0SufaCv0SkZzlK+LBWYOQLgR2ofMwsq0TNF62Kys2wXY7mLyJFJ
EPMd7fGrHtN5k/9Ag/Www7hIAjF1avXaGSR3HJOzXVN9sxHs8l80SWnkoAOLz7WDFRYZP5u1EBJM
aT1EDzaqL5R55nj7XjpMxoc5NZPpPdPiB1UFEn+lPMTh1abo19w9jgw06DTlcN6ItFra475QbwqI
VkR4M09KCCOfgTuDrDWv0UfGfGu1cmi8f3yNCHTD4KABS16K+yT0RfedWRAQVPeoSD3VRnWR6vwU
gi8Tf9jGjtBKpvMgzBdDh9mKLBs3RuWYQxYKaXLfbWIMJ1hRPXyrHPGVZXKg1POIvx9uURkwxyzn
OmMhNf4oUAx1wbPhg7e8E1OlOaYzlvsQk9NlV8OW0rEgRBUsKtK+mE4H3s8E69EpgAQrqMw+0eGJ
FocZHYhNOEgkHzA781Yi2blkzb+YUMrY5WNJcIAZAZNqDPwMLGehbxrbIlbWPUW9hydWaVidUODQ
wgPLznmpm/GuAehZJRM4skQXD21CMd/CvJ3rT8sqdpUerz3vj1xMd6YrzsTzGucqd5lDz6HS7CC9
ptGMsKfkDuQFz1g1njyMMpgP6M20yXgO8jygNDTZtRIhR0qWw0jwaTffg2KuEr7fBDV3ycYq40jv
GTOVWAqSqqRiq+iQTV5wuYBJPm/HkxgRPAY8l2TyqdjLgAFUWsaHaiI99bx9R1gkIZtMd9OF4L3T
IcHbN+SsazCTC9J/FzAYgmHCRUJVSE3QW5Z5xG4ZoQrkpduuPC8lxVH7iWPbQ2nuIX8F06eT6dIT
NYXYWV3kBvDMj5Sxm/f/6iD4NEv8V3Z6ld5A5wamtxYKc3qKOk8/kY2nDksB/ZMVcrLRbJ93F05r
aMhtaBFUNKSfWbktI7IpoePourVJW34WrbrMcoQROcyNavD/hSrPscfN1TfZTxp2+1bWbDXrU1Ty
fNOAjcUAfsg+BFr0rg4ZUD7jD+Tdm4CKWoprqjNxIL1gNRNnMXHSwrRZgfDjwZy744fVahhd1ROu
s1l1KJelncPVbDlHkwchr0ABoSEiUz204LRr4MRQlWMY/CO//BKWSQLrffg1gl+1qZZ+cjaWas7Q
UbT8JFUe8hHTB+FUXctPa1eo+75+D3i77bJbDNW5Y7hX7UNmKlH8XXa/KKCUntdBX7GCdeOt3GXM
5aL8l/jq+cBt0PSEXrLZqfnl4xdTsKbUFk9PjySj/EDhmoE8HWrnKRCR01o3AXXg4O7Ya46SZQKF
mAiHk5+BxEuxHkZYQCkELWWpkhLBPKzTenrrfUcxoaKPGbbwRbwAx7h/N5FQwY0cw3sZYeqfhiTo
5dRpz0s7kT2r8dqMLxWZRRm/TPtncAxqsGm8dVeaZwPPVVfIcw9SagbvbyCxErSOfR2xeyc4HDzb
35owEVxQNi2rf8FvMPgxRcEzQteqRP6mypVTWIMLJizIVLAo8jndXEv7NC1yevSzBLQlnZ7RFxDU
l98Se1YMX3aYzaBpo34kPQbPfh+eAVjN9JDRwnFQK+w39hL//c6CPaBShxWMOqwwnd7B5ST8H4qj
n2lLnalulIWLojPx6VgQSyAi9LBfkSnYAHzb9zwnYLVMNiqVFUl+bbSDPVET6N3KXef/NM1XKZdZ
8db72JhnOJfrBtKDri9Kvzxl8Y8fnwvEzkNzHnzOaMuaFfhxEvxVht3sYfcS6qCxzgkOGv44Gfzz
XXvRx88WEF0AWr3dqDCaVOojjjHPbOeycNkZW9OUmAP6lnzVSLgaN8K7g9W7ZAXl7nyujkhHxcn2
y2J8mRhvA7GHyH3n5ujMdf0VopsoOWxdH8SUnBXlT0L1baBADvnenSn7K+U2ytHrZ+awOWbGtQ8/
XQXa2bQ/Jfkl8gCik/6nkSOSiAeVPfisWGgXTZI74f0rMc201SUbLirW0I7mwGt7hGzvNQvvwSOv
TEQfOqrYVs0XmRXMPEHlRU6BV298x3z6mB2MoYEtYN/8vL4QsHwgdnSt0deMTBZxnVAi76owXkzm
2QQ7U4pWLCWgsYDtYfmgs3Gh6sS7+KANDNz8FULFYdWZGuaxe96wim3YVn790zWVDFUXx/q4iIFR
EBLXYspw7b9SBHMLE6qWYAZBRVD9krYqTrow0duYC+IkO3IJdchGffsTFCTfWfbcVP+1EYEYItv6
Xr8eMmNxrrNnVtV3SnslQszJBdvR/ABbLACPCGVrYOYJBqD6IKJwe5tgO61KEEvF5daxHB0myxrk
lAdzXkXHtQGRD85V+hnRLrc1TmXoSLncM3d3vHaRg/xhxkY+mNo+nMHaWMzQKI6tYO4hpTPLdaHl
fNoR42weDzCYIrqonC8ddT68Hu42s36FCSeK6a44f2O/nmv4PwhgCvv33nvGk0L3q5YqswZ0XlPP
wpYkVzo+1BGz7y7jmQB7lTgfnYNX5tv1fzIPv/5HQqClCSl0MnOHv6VPmCQ0jiodiNwuFwm3etVi
k4uGK1z9uY47dUrcwAXHtuS3RwoCtJ80nk/W6E1jLgo4QBB4yGVfd7yjYIE0yo84Gledk1A6M97k
NZUP5BvhyJO9gxgKaVP6+wzfqVPjwGAKiiAh+/1/hsOXjYt/KoWmOxDL1t067VcJiK/5F8f8iw4o
AyIcsX+QZ8CkClQr84OKKK6I/26nt8s0NtNElf+P3LeTk2I6dr+mRbYynB2PniBsFiVyMCX+5Roq
tFtfHkZ1l6TvMVRJWEMQilBb8BeO/XFpkg4raH2d4Us15W4cACVT4hDSnLNuMnGf6fzoFdluTLY4
mTMpk6m02DUZyiuciCjHSCjsuh9+sU/id8/+Z7MsqYoQ0O5XPr1JbJAtr1vbxUT77HoSdEzWLleV
YbxIuWFQyPWwD+3+qbWLlFqjKxRMxeeCta3HHZMzSNJbd9FA43a7gSElTO/iZEfv7ODhf6L2ZOGU
bH1iVrL7iFsboyJO6A1pph4ll66fWwRr6AgENVCB/ofX1K8eVo4exWIvQtAL2jDG5zUqs4l8bNqs
aGCiRwzpC3YE2q8/Vb5I5lWXwZIPmIBqF9h8b5Nzk1NERg8nfLBOiruEJRk5XwyJ7Yc+HHH/lBWm
rlcjmVmU/yYgHE2iju+fZcnIPS5fcWUuKxcjYPXT+s/Ga9dKQ8jBmC49JHO2+EB9qpQ6VeQf05Wg
eOpkkaDoSTRkgsq6nrImE6zJxmVQrpBXPCqYxCPEk6ZDzjT124E1KDxSrAklAn2IiRwFBKoTOyfc
i44p57g28Hio1sWRv51/DRi7CeLpEo9U0J3tXTWimcfeQUDLB6VTFRd7liPA60r6rWTjmiuu70rd
qfqesOKVjX/eHl9h8/Dzgp8y6yECDT0M77cWAQTVlMzfGTc01kcurw3tdsKHy9w68F+BshOMghQ+
1mktGTngU5khrQv3ezA+yuSRk/nQOpghJttmCck/aVeU99AJIC2SbG8zmFOmLQZTnxDDkQV+jITO
mNrYyz8HgTQx3KpPm4PQbamviOa0VqRI3SGQD1PAk3NnVJJKjPhtt4jR52UZ2yaQCjA/oxwlqv9r
BWgACwh3AFw8FFYl9jjaYBufTZStLJgwbbJHdoguIVfNV4z3uEaw6NWkLk55ljuh4AOkt6ibL9ti
ceosUoSbSrRXqoZVqz33daJiHsQ39iZSmJGWkdpQ37eErQiU92zay9GaG6vKY+UDBhABGxoLQAD3
iu/eZCkO/hMqXf4nyqdWUMgweCUuYIGNf9bwMGjwEYN1o8MQdRZkPfOpAInghp+AvFSvyrAR+iIi
0ai9JZPqRvzELN8N8WsbUHoUXv48qmskjvxbpNON/aYejmg95r3isnTlQXHPbvCKrWEthlvykxGr
ELgvDGwFSp3pzY4SZKrp58jpYpnDIimuhspohdGTHQynEmXtgKmkmy72/kZqOP1OMWNYz/49LD4U
VhnwT9CcDvVOwZpe4kwZqHOnDsx3scOTvLasWAGVtMSRve3GU4zsVP9z+YRyJpZK/lFDUJ8WvVL/
4fz0GmsR61TLNrCA/3MKwnVTm3dNhr/oVu0GSEQkztJrtN1g/6O6fFhx6aBav2adYGH11bjvFU9v
z3lVUN0Eed9SnZubccD7gR0NYicIj9Bvb17evWVKzEQg5yHHxoPVmc1L1t/06iAxSUZzXBCzGHAQ
80yW7YBgVKEuR8WgRZMfHn2OqdFqQcoTKqW1Va2FcTF6EjWzbCNy+2wo/0ZUGe3eQN3PItpMmRkp
CVejTe+awQ9thfzQO57REkdtjDDPCdzvVKVuslwGUX1cPjvgLOHOMIhjcWl7odHBKGRFMllVo4fL
h5Ewoy8os/K8XLd+iiK2TfeqzIDlFPVnj8xamF6wNiw4s1L322Wct18NsmYYN4Z9TdkHD7T13BWv
rDr2I/cBpi2Va2RpBe4yTNnEQmNzWLP+qQiltA6NjvuVJZwkab1KK4mF1kfHuvIFXkZCYnLfY9s5
mLAQCDVACjzhFaYBY/xtuzgFMUrY3mcajrzElGtZwfwC/SxTRGaHevrKIHqj+FL6dmZPjqa8m49K
Ttm/7FW0mZYfv2eDcyL1RwHagb3NR5o3muCM6k6ZdRkz+jH8aTRMaEZCsTsRaOxkZai/2nCUZEEh
fA7gsCZIvGZeNMlc1DRYCNHATUjN96YeEZaVLC4FruPy2rkMpvpkUkqDx0ahEtl/0iOmNeS5bs+q
XxEc0q/DHJW0WxosV0H314q9yf1/fr+2YOxmqk96JVFJgGw65dOukj+LvEYjPw/Gu6aScloR0lB0
/+A2MNqGN2NDQ9FGc6mSP8CrAqnDY0jdAirza5WLMog5TEjL0Wrjhn5Cdcf3cDp2hDywwGHNSP4e
c8TUit/YvGiiwdjZyFUH1oEiS1slGrDtjgnjTHTeIZlMSnL8EI+uvllkQrjigkC6zL9jg7ktU4Ch
R90rUraDckToqDt0CU0X7dK6WRqjsdaFBl7AJ6AjkRrZKShXGgtieK6ww0Ti7/rfhGZsJK8i+ivY
P1pn7v2Gi1OP7VXUR0/bhqY2DPs0oidmVbQXFdbSiqQCYxW68cH4HkKPwau+CQeg2cAhGpek7IRP
TjT9zAqwNqXJrqB/kvhHgduzPjHmKZVUH5MFKqx/PQFRfFu0ErmGIq6cFmvSZS2Z+M0X+Z4iI/a6
9LpVVZUXrKC7FnchjkUi/zDNwv6FqI4msVlJFadu4XQslTiVhwkP2da3jBB5Dv1Iv5Fb8y4650kn
WELF17ntIrdcSgJl2P0QI6jGtzaMmIF9e41ySavoYejjW+YhZW/EKmAdbz292jvlneMfDVOjD1nW
OYedKJruOECPgqZAsauTFzj4CJ1JktPxqQzPkhGG2xzd7N2lP0m9RRdekO+lzHwd5zP51fgt/LX2
cQL1vo3eqpDeQatnqaJtlOEbXUUKd77TX+mAA8hUQHjk7ifIBcyj9T9WYJQ+HX9pPOr7KveJHqqw
pZYllqRGVY7GoBhkIYvZqbpb+Z7DzjggZCNDJAbcaqQLqbIX/XHLDcx3iRtQzHLgyMgrepqlpAmh
3NQfuwTxYCbXhXewvD+IBxD67hEYAxIWg59y2HV1vCpiE85NwsiZo4WYinOPF0HtL0OwKJKVlKwp
lxqwNMs9BS5fTr1AwPCThUSZrvGFOmLvdcf8bcKUQIikwZxrXnFQTHVGvM1bj9P+Ix6jDQRBntmD
QYWsdFujQB6OVihfFPoydA9O9U4lnFonvYUmZz0sAu9GlBTYSMRU9SEQJp43rD80yeDxe+gJ4YRU
EfIWZTiSm3I7Nm85BALKWjv8Grn9NO4gGH/pqeisc5sBSCnTmjIp74AtWAiBZEJZ1VLJYu77A++o
rdXhhOIRmHu9s2iqy2DVgJ4n2MHZKlPkQGAuOpkwkMUAkcZZwlSN8Wwsw3X0qZBAOZLmo/nQ2JV0
iy2XApI2iN/Q7HRc+BVuWZloR9diS55JYpYH5kJqtpF4agKJJjkukW6x1ylY5shV1ZTUls4G21J8
eUR9s+kNYrdckxYvxUIcbCLGrE0SblxpvTGH82iWUhYBCTGHrr733fzNS9BQVN9IrIRxaHK/mLdU
xNBvNiH3e+TzGumavVPalHj26qvs4D6z8mmx5OnTrOAZ9SXLRkLdIzrvsE/sBTVWx6EYS6q6oEWt
VFbjzRvjnZ4+Gj94kVSzq+E91HN0YtxvAWHDVjYZavUDf7HDGBS7JvbWKcY5BTVfpwxfUZHfAJem
cY7/EWODLbyjlAwlUBgMMQrowO1+/BQFZSrhHWmrXIleQRIfEGFvVU7wUN8hOowGZ2EJG/02BTZj
FMalFnJUx2p7ulGEOE5yDUZyqloLcZpbEEIEtGo6Pb0FMJIIsUK47CyakfozGiXAO5VVVfdvxFV0
sFxKSMKqgkXVMmaCnA18iRBxq/cIJUYgEuZ8Ii3oOcVK2A4WZb8oPQaY0rEMUioZI/5H1Hktta5t
afiJVKUcbq3gCDYGjJdvVMZg5Zz19P2J092nahcbFmBkhTnH+McfUslCeZcjUJS0lsQVBBalxj50
zfLoy0+FYw1boyNOLLCihhVrTJw+DA5x8T4RQ4XyAolUnr2XwkiKRfsyBhNRhvqLP4Vky+g7caE4
tD9RREPZSggrY4JPSeIOTP/Z4Y/IzAC3DjlDAYG3rjpsDKxwehKmikLcKPk7CevALZ9wLU8SE1TM
FUjuk4nsonYq3RA+rthqhySLr1GjHXRuVk19C9rC0yFlkPbE3JM9HkpruhpjYyMqEglJMG61u2hI
Pz18UbgNCiV+KSKwkF46cz6O+WxrOLgjejTwcdcluAZ1BSyCNUtMwEwdTeP7qFPxx8KpRwpP9B3+
efJzTt4rQkxiJ3pRzuBXQkmIklqfhFtOkBTiM+ARI0E2aFkvUpHK28YH8JLN21TLr2iiIYqJ2rfO
aKOCrM74nFPYb3wLTtL0oD8eGrzVcS6y/i1EUjhFAQptUO70GLhp2qDvKTB3ps/hYcO7M3hJEkSA
B7PeyMBoqadDJYHUyDTrMF1jvIsQvBn0rj9B74KL17RyqJmwxsm2JsO62IGANA8XGUssYa8K9D4P
0k4h5glq6pjaWTeM3ovm7LfQ5y26bPDdZ/xFyAGYNFAZXIIAWKz2j1n00HGVmc7ZuJOKHWMf7L8k
9WXw6Z6QhsiATv50/UvO+sR+vTa95Z+J32bHk8lAa4rDysizo+GXexjX3/NsPv3ZSO2CVdPVXMXE
o7kZMVswR4IfILJpDDEeRid2u1Gbv6yWmyAYpqc2HctnVX5ExApT5sFZsn0GqzVaEJ7reEbjuTcF
mmMnJCRl+oYoQu8VWOe001wJ7T/2nfNEAJ09q/uJNiQkMVjeYp+FxweauI1E8oFwxZFLzA/glGZ0
IXLEgoDYmdj+tP+yzvoI2bdpCwi5Za/sSD3H3rDc+N3ShwkYt44j9nxz9GJOVyMVjBOOkNgqAc7o
6CZU35RtZRAIIau5q9tcrvCvit4JYciPY8sfgrqBWa/XFOKnIs2jrY7MYNNFCaUBYoXRR+XDD3eM
OToSLo/JNjveQHdebvVl2h9fygjjGTUg9t236rc6TrqdGlNRaEO5NWLQ6s7g/u/vjPH2ynSEEb/O
p+4xytgNtWn2asB6IaxhYUvyBMC5Q5aKoQm0He1kjAdSVuDJcAcM/abmnpa09VjuuOP4bwamVrdZ
hgLhTKCmqjYO8GELF95aqepXHFZv2aCd6YecYDdHiEYGLoj5tmgbA9wAkBdFHoKWQXuVMsTBjmgy
f3bEYRPG9CPj76ALeGNL7kR6dHW3pO8spLgYXtRwN6sb1oFGQIuNgtOT1VcjRTG1zEDjV4SjShid
xIzFeyjiV+jJEh3uIMcbJXNBa2GPioSQsiCj5iAWI7PLFpwitDGkZmev9yT9yv5PCjAHkzQDQhsZ
ZaovWvnVjgfA6S5Q8RqCOLHS0W6lA/4j216+k9GcUdsPwk80vCksSNuiQ92Ba1lV3fDzlqjxNPne
y59Tj+aUnZD4xfkbnQ9g6JXXMJKXBpvx4nPh03YmZBMNv007Qzqu2dzlSGEmpr3REecY/gpR2RE9
sbAtBMjxL4vVynwm8AG0S/yHh2flbyjHCn9DUE36BeNOZRnF3/axxCL09igit8kGeAw++j61aJ+9
9T4GiNOnVmMc9BKE7uyfBDz6IBZn6L27AhsOc96sJij+BgUwvHaw0vhNqUa3FD+DEo2NhbBMzOjf
5FKc7Kx4U30vNNC08m7cVkf7Rqucmxhr2VbmYombCHTC9VaDzg6STXhNLnoBTqMqpeVg4ybk+HRQ
0ic6JlowxscLQpywdPGScXsamvJdNqUfq/yJsplpG0QCtEg1AO6HgFjWWo/JF1UcLjOYVDHwZBRJ
sBjAAyGrEmY9W1TBbJffFuVvl2UBRBXrwjam2UTwPoRa2uQ64+WgYPOSx5MymqCz5B52strYc0fP
wFwxCAjwvtSIciStRy9O5QE1SqxeO4z9tUlbKaW1Akp2tMXQYSj2mVy9S3l/noXmvZazk9lMXozB
r4khCTfiVg2vytSs86pDQpz/E4V6y5xQAffJ5Pwtl8d2k0/w62u5fMhlcBtIFxGUoyVaa2RHQmEt
8Ga9nnAt6FPziu3ISe3IlU1FAD8xWmK7IEtg4Afwco6t9oT13r7JlG0IhDikiTNSYGT+uBXlaaMK
/dWft4FakgJjRMTeX+cUYkvQt15gzMRnfcrUVmGC0l6Zv6JcOynIxXtUQO3kD9AXamgs1dDZbSt9
9Br+nqXqMGd6zwk4zsmdJ07ctciqQ4DEaAV5nInER6s3A+VGzwsD7KcmfR4FS5a+NwwWRfQ9Noa+
Opq8jC4X8wl8lWTpPmNGP5k6OPMpx9ZBTjOnXQwCcrZjmSXskgNLJOT/FWhsBATAdX8dsI9J6EuW
6dlyC4zijyYbBBgB19id2KtAkBaKJV2C59u6omp8pbpMzd8x2JVlYVfUMk4l/UtjpxmbKFZOTcK1
/m3r8N+gwdZP1JtK/RzsFfVAlDXZkSHG3RAd5eYjHfOXZQqcaweycgtaXH3AAlHZlTLqidxygy4Z
kDuLTsMvSYSnxVhkNNNe675qSOXQRpL+rHTrUCWppejQNkefkC8dmtpa+Z2QRbTQmIs3UM5GJewG
DyF5KjDYUzyBQkzBJEUj025xZRcPsq9vxMH/iYJhMxXdT6YIv5jV3DMfo85T2DAYrvAAbMSNEEMf
ViWngV6TGfvpCeJsJjsnYKJQvCXCNWYpG88tFVlKPgdlPh7oWHEqZ5+ZmmWVqW0JNMsxQa+aqtp+
JG1Ui3AlH1bfzV/jTMLzz0QBQNUcEzfhViSEGqv+BsmPsBdr4zOFkIeQztNQSHVYbNaojXTx1psY
l2OH4PvpHvlcTyuq/voRAJ1ab4o+O4SqYOuS+VWihQsS5GMS/lpMSbmVDCHT8SNyRZERYWfuvIYQ
z5wp6Cz/Ns1Bi8e7hRlu0FTIM7CSZuahQ11XwxC3MH8fqvCVcTQa3I4zaJZoVRqSM2JQmhRyI1mo
6mVWYg8/EwvjLL/2fyREdWoYYSDRiq/mJY9NUlrhzTdw7rVXloVVLHWv6pwavCH1O2kt9uXCGVDc
dxqEuASm71IwXsPIlTocuWHSJjUSmWFTpQYdHm7ZNM3h9NP5s86dxxYxoeBqIcvPsuWKFaqmVKa3
FQTBGwxWAZ7DERgph1I+BqTFjQAOgqaDw0zb0KD7MhLwO4wBgB2VEZAHDGcygI8JXsGAnc210/13
2VjUGJSNDeRTmBVtL9MyQgVJwu2cyhYu0hSRfiOgdRcwl8q9qcKwp8QAiZVFvk3TZ1c+64KQlNnz
qfT1JScJdwdVEtZlhkhb6HcW0ChP7xqNolOMi2f7GRcqb8riNd4zH6KC9bvRrupvVdAOYclj4huH
PB0ZhEjnoL5P7aXBdkToh5WnjxEs+pglkoIvxSk+NXz4Uwc/WOYZxUqvfg1RQlXZumoTvIlJtM9j
eOIKocOuHOK2HxhOP5HeB7PLwDyrza9ju6/nQ61timmrB/hOVf8InEOKgump9lyYKi1+tjXWFhFG
f4Gyk4A7FRQ/Ks9VRc9ol5JwFCYuav0asZ9k5b4uCERoS8+sC1t+6ogS5pAZfTEIhGIhM8dMdiX0
Fi6SJnpnLLIYkcHvRM1PxjlGosW+lFWbdSejLWziZzMcpZzoMhEiKetoaFi2XN1zo9/KISxZHyFM
c9doFULtd4B1FcvqS8gjwaqiwiyZPUEJsW6jd6x6plZZOX3l9QQQ4Qhz4OFMwRrWnC3k+QOiKJMB
LhL6GUTMxxa9zuZjbjJGzwd8XKpjqSu7MPJx3PxVn50CW0/9pfF/qMJlhgpLxJPTNcRX0Lm3mwiu
lT+mryI3uubPbtsRrjDvklmmo8IzWv5MNaxBo5pCROudQobMxa+ZJbp2HEfJUd3K8XfTv3X+2Uje
UBl31JGGTzGQyEQivRvtuzCcWusWz9oKhURGUTXQY7UhwHZ81rV803Ip9fIkjunKUwCSSvw/Rmur
L5PbvODcPFVSH1RjcqzqzSwkT9C61ySKVKdIEteUVYh1AU3sVHzWbcbFw2Aa7/AMDmwBnE2G2Qk4
GYI8IChXaCi/+5bWTHVLlR1pShC7DS8RYzw5FUGZm+aUYcyv9kP4maPFtwSa3aIJYBcZsPIqlQCw
aXzOTeaYcBZrFaOmcKWRDUszBnVZ16Am4zP9Ln9ajGgLNMFSeAgmwLFqU93q7XQTwuScNRermk/V
JNsJUgIq/xmFTBv+w0f8pSfGQqDEipR+jZHvWySFPwF1YBxm22ImWz0PNEiGyVbqzf2YDV7MVKOA
L1kI55nZ8xxyuxdUjCWaCaVjctW/NeFLqhhH1V8s2yipGtnTBRF2B5uJIV4CLNwWVDgmISjmfQqz
vs8QeU3nqXf8wjdcxlu9US02itatQQM3js3o9AVJlyI2+APR7QXZY1JLwJ2B2op4IPxSSgsb2TBz
o+pTKN3i14QkaWEsEjbvmRiL8DmD2uuE4UxGIbWAeMwMTMCMVaM1Tj5Qh7E2nQVmiZReBEFtcwna
aMByLRYaXjpIuLpGWROX+zYHMcN5Hi5O5iDfIgAXShS8sABuoETSldL8dhDhJiLHilWmsi3mj4Ie
HOrlMuFsDrKJ9ZuRR3g1rfVhfmlpGNDbv2Kfc1B8GtWwWKsq3WuOi16vvqq6CR6CJeQEh4DRywF9
DHstz3oxrAM84iFarZUGP4ZCYQYw8XghtQ2ApCP2rIocTW+o5X/DPFM85JGLv5bNYj5iCKnm26b8
Y56vy8R45E3zpS62dtacbpq+7xwUpet5jNcaaYQ+YVITipdAx0BAhq2TgfGq6qsvNRvaZtjQefQt
SRysphysPPxnpkQwDJhakBaKrhjPzFUF/63EK7GGNuzz+yjNUWLJsIMSAB7K8HwnibsGol5ILqkU
DLbV3QXGu30u/Db9PreUxlF/pkYjSaP3rEbC4UxjEaO2PQxwyTqo72Srg0etyMHJgreqJ1WdlpyJ
KZNtcR4wju0hBsjRLWnJ4rDIYqCFVAS2DItlUb40NNYpNaGu9K+DedH1rqY1uDRR8CKVDDPZZZds
taLhivi3bPhq/cGpEMU2Ev7u2TGeCwZjpov0aW2OqaPjzCEREGJE2Cghdsp7E3tilHK5QEJcci9o
+kvC1DuzmEmyatC52j79fYQHSu0vqagA41N0DGmjef+epNPK47Nq5G+W/6Yxsc6/dG5RKIFUyBfp
K2jBJIvJIYBsMC4+JvSlWexNhqj1wpfuuutAqjF2tsO6EPUPmHlmh68Hoelr5pFf/Sx4Ej00V7Kp
x0ujfMnG9D6ojIgavvNmqFdcsVBXL355rPyrkKdPivTvNEcbl0Gvjyx/J7bWS9Am8I/okYOdGjKx
/+aR62JghbGf0Yfgf/hPx8sJNg2d3Jgfw1DnPjKAf+sOl4uA5OpZVJ6TkAMloq7uO2/0xZOi6Sq8
D+1CVvaMFzw4d2m+6b3E2q9DvmnnH+x4HcmYXUohOmNWznhEwTj+E6gfFa9IMWPbZLig+AxsEHv0
eXOv4RL7TCb67Jqa1VfekYJUKOGFfB3ab/w44+xYDNjXjBmTAuGd3GyNF9tzDMwotIjHL0mcaiTU
yu+eOitL0qj7mAAOcgzPIbUzqTheMXYfWFi/KOzHvQ+MGb0TEYbTQOdICmhoFrsIbjifvbou8Cpl
ECB5vijCbcJDK/JGXUBQaZwpuFn+Y8xrIQuEFRM5UcJ7ZpTLz3pkOeA+qafE8WJI7wQthGX21mIt
m2P20/+RzPxdy1BcHP6lrKKxRJh0htBpyRGJCVvLagRAgk7ISrwfiwRP8+4ViwkqKLsFPMoxuSsI
evUs32BHSHYpAhW93ekWBEs61r2saVBj8DDSy9eJvUwLgeG7Gi/PfDrpcfudRbSohMNakXSHD2Ek
GYAPmp8sWdh2DBjgtRrFY/lPgXA5mdYNZkNx6Kjv6hilDx7vGNHglZts1CTbjUPL6NnH6N98BZ/G
NTP5SfFDbpLmO55gYQdUzRmiUG3ylujMeXwRc6ws/XZLQrQp4W9fSDscnB8EQUMol2Y37YmeklkK
7ZmSDKXOEvism8DtmGsOWq1iAY95x3PoVHcoBKczo3XVpusBO4yS0KuxzV5VqyO+7Gu20JqUGNKb
ESPheSje65xBfAe/Py/ecUR5mWU3MEW3xnGlYYYwEJweLWCMrOEdflYCzCMWJXsAtIY3CWFHCNkF
fFMHoyCbJlrnVNVFjEoLUtW8ZwzuUkwycMxtAMqMNmDYWBJkHiNtZmiShFKYFwsfnTLVISYzGxU2
vX4L4sxFVVzmpRtI6Vpl6snAflNALCh7wZtDbZNpBLWRnZHH/5g2LETdMEf8V47wkXqyhkgyzedD
1wuV0+ry3oPr7ngBxl6sOFKDNVPeRPlu0DSuWcO4MEsFGtQE46URx8uMJM6/77HY0Zf8ffr3wfqN
GAvvJr0FYkhlXGrNCVMBWcryHcadmFnlxns4zTjwCFVOfDOf/fdLo6rOMqPjQWIwkiw/8HcUfz8K
Mz6FMr/1C72gBbSOzHrpUZdDUuu22CWpSeTn8iXetyQeqBnHVbwQ3cC49O8VioRctgn7XPjFXbXr
m/R/PwStdFAkibS1clh064LON0QZjEhm/PL3u3/H8ffhv4eVGQE63sJyCOTpekjIgjh90ymcxBke
/mTSvvznPPz390ZFsMgnDvZZZCLBJaQ0QUvq9JF/LFtwWOYMwkReizBMpByrguKJMamkAyyZcrke
7Zg7Y/gVFUy3lqdFM+cCr93L3OJo0WYmcF0FHX0G6ZKV8XV5PUo6ztDyIRUYQ6QQUOKknlkbwRFq
NTI2TNWQ0FjRKdRIIawXeY5VB1haSIdI9andBW0jL6fYh1mYt3K8jWNKmEHoXv/O99+HRAENSfAj
QJNCe6QtxzKbUblDq4nqMHlO8YiUJdR6GdhQ/qf+/yXAcdd0AmtV7zoG77CI63L395t/V9ps4WxN
4a1RaqZf0bhLKmKsc+KDU0HZ/vfMZGGqu52ifQ1Fkkru38XNJTyTMwWvwcKJB7kn5rsed5WekY3Z
IQk1zYib9+81/j7kPdmZksXa9fcluTwmsOty8v8+6D2W/bGpDSs19nWueoZXzRiB16rWfcjnZieY
RrP7+yxb3grafKlKQzco9ZmdlW3LQpxvArNJdNP/eWpMneH4SAoQsluuL+q6dDL/874gUP3vX/77
88XcIc6zaq+MxP87bM00gNoSquy/J2nI60Pmz2Rwd0v+ZxBuRat4h/mU7SKF+IGsZN36e7FR3Ydp
tVGhW4ApYT0Ha+VVHLI3miYo6fpZ5FQmIkvbf9+/EL0jhvgo405y25qlosfyJwsY2fPkQQi9iJPs
kYtCqMC4ZhV4NwuA6KrHFSpKgFsMH9pbvyijJbBkhU9Iq97kNdy8v+Ui1rLJs1f1vt77G3wjmN8z
VveCNSJRCD2U+v223gTr0f6nrx7M+kbpNCnuWGI/Euixl/egbHF7FAfUEdrgT05K4PvaP86QabK1
LngYAeBrYAYuAn/sAYk1mw3HIAkbQlvtwRAxJcJTnOpKumsRuEzCCddd8uNoWWqnMtcYpREMgvmT
2dqgBxgTkpUnA/kxGiQHnLQxFZMAGLIENjiKYSOADqE+Eagb2kjOCdhrUInSrTX/iody620R6CSj
ELE1fKxcOcLgkARdU5g66CLxpQ9g/tHN9pPbP8ML72vhrjFhwfwTRCCFMmmnDG6pmJXFX1Eg2UYG
dsV0xi4yGy6c2q9wJNHY/Z3l39jVqLTogHTounAHIAPYoCLZz4RAH5wDROQHSzIk5BpCQ5y/bIPG
Z0W6RKgDuOEaZI93MqkO+ejIravwREMkz4GxHTEks8ctMTiwWA6JCXFwMIP+g6obKIN15IAHxGzT
M9T3AL3bUl1vIQFw/HjuxbMtcY4Gh3MdRCuBbhuzBhLbmOFSkdlEi9XUjXB1GV3ULmhDAq8TN2Un
LlpnvPjYb0HqhDmw/Dkk0/wd4zleyAAYgCmICvzX3mECaNMqx9cLvN2Goxf9WE8IaO19URRkHjpA
+mBsktAtkA/LGC+y8QSv75w6/JwEwxGewwclETyM5gftkC84/c1CJ4CsCltpvLcCmzwd6ITWLxho
ZbyQZLIMj+k6WA9AcxwNWuwvKkiF9L9bcFUhK+2q0iHaFrbWW3+TXsZXRpHxftiO9wHPzg2sYJjV
stcSPWhHH/klv9Py0tbwBvxHfTcfxQc/wIHmZ+0Z040QG7ecBXkhi61qnIMyOziF5/lZfPBVgWLA
WqWVnd65qNwJ3A/1fRknzXZ/YY4zIeteqQ/tJj/GejU/iZqv5OXX+Jn5Ur5GJ264FvAfI8fl37CM
MDGUorXpbIpbZr7lmZ/m8DiOZZgBGRLfrDt1Dd8OMfFDMDoz7V1ZzxyUrHVxx0cBduc3zCsvyC/U
d0JVyu7AawsmiSccGR4p9/wML5BOKYYYe7fIIl1FJy4O75TLz8Fz0SeOinGA/Wo++OXkQ4dRlK7U
K+Se/q48+Z965Q8EPzRK2fJdbpbgJ/ppLwPvkxM+wgO3aeo4CaK5rVsGuidu0oThCSklk8sneNrC
f0WyhjEh3bAGo2p5TMHs0oucLneygXsSy84N/YAv4UBJC2az9rBQjDvtFlIfWCvzPb0ob/xE+YwO
jOKaa3rREVnAMnb1o/kebaeH/s4Tz5KCifty0nm/0OQPsDDlDxNj/nNmrSZAVDTQ8NL3kYDdnF0z
rUX+ypn9x0YRPxPY9vlOPMXfOJEg8f80zuZJZTzF0A/HWHv6J2jok3B54GsAZIscPFheBcpfBbep
fDCfoo/bPUrwvSHSU1eNgSUYZmxTJJABiRWPPDLwbztznaituinyjjRYmuE14XLQWaxH7TJcQYJ8
JsvojTeBIITyDM+MX7QbDD8FaIuLSAQQESriqkpt3jN9gfbC/rHF1p4ZEwfAzbUiUwZ+JLSy1fSR
43T5C5zAFz4LWG8Ps6fgrAuowrCpcYyRVQ8OxErhylW2VQEL2FxdDMy4a9y4U0gpNH7DdkxeZQxk
zCJ5leoIMH0IOdscYD0kX0kDtJi1w4/VASHMLjcO3TJ3TtdhiszMxJUyZEJ0AjbtAiRjzIOwSF4k
ZEQQsFRjHYT2LD8udgekOzHYpmvuQXhsFRnyhBDGDZolQDvUdxpzceC7YG5R3seSF/w0U4sxRIMa
T0kbJHSzeXYbGM88i9GJBbnbGk/z2l9YvFHaHXD+2eKmftWvLaui8Qx+WNi5cZYl4hmfxdrxH9Jz
8fV0kpP6ACU4la88FRAMF85t4y0rXbIt+fzOAwQ5FWMWsjXBY2w2oKpGm4S7/7ITsTMYt+EaX6xb
FEKRspU3sqVj7Uoc9oBLBeKD+S2+pJdkS13NtjTHW4Zcen3FDqqdHABneEwTQGMk1ruImJn1O/6g
m7ZDWrfCTCIg54gEYy564uAPAASmwXwRN23uZtKJp54oi1vRoWt+rz+Rsk6wUQUHJrQBG5NphG2M
rLI9DQCl2EhwNnA8zpprAZ9vdERk0eLshlwWesJFurCqI00slrUIa+7QUb3s33D0QV4BrI7+V3Oc
P6VPzPoB0/NVd4R917CR4TdIbFDP7I8FuL7naOSXJVG/zheSYPFYY7njDUEM3UO97T5Y3fsAzkJq
FUjFkZ077Zlv4Ej5o1yEnXRpPjR+T8a8Pj/rj0FzWdPwdDsnH5zFxXvvwuOQbTXIoC6rjvxQH8EH
6xGFKxtDeB+nlfwwcQo7Mjrz2PzJ2WZVaSlY3vOngFgFVd9Dh6hNtBBjh2Ntqc02hEO4tnymxTXR
Xn2nQ8icwo2pFtgG9H31iuGLZ+Ql/h00WaNqnpSsKxGBzMTnmAT3yTPsoqJtvvWaRqs1xdhWlG4g
DxvzeEKlmLBsO505HSRHiLJ90BFHrG2kRp3XZsgjoWmG6rYGpiaSZu4L/jqbl1569C0YVrx0GwNC
bWETxgYdGqACt4eEEee4QvFD6vfO3AxbGcJmv+4/kWAByZVOnzgknpi4WiMQle3ogddq39xx+4eh
bemru5hWr0znqMDVbwWaz1f6BsgZQVn8Zm+WkUa7Y0ETyAgLBddqhhzDuvnW/46fWDKkbyK+e2T9
0FzPv807f6scVzq1Lbt/YvefvEb7qX9DpMCwlBsR/BFDEe2XWqF679/mX+Le6t5pb/NvZq78yPO/
g2t7I7NI/8q4qeOb+gXt8DuiiACbh7Yiroav4J3XH76UU/3JSeoDu/1F0EiWGn4XEA0xreeUcBTl
i/DPJ4pkdhAbFXirg4n+gm22nHoTZjAUYAR6MP+xElkOEOZD/Rve0BlQtPATjMQG3oAKyI1wEcoa
41jsuLkstog73+9E/jAXuWR6a33Bk6e2g3MmEnsKvRJWMLSQVX8VdwBtN+jKPK8USgjF2TD5Hg8r
mbQIIv5ZHz0dK+Y+iA0/alh0op184Tmbc2rJtfwtyN/7Ej6UhSLjxL9MrvwzEPcCPpK8MKzIfSAj
EmkSd2Cs4jrC76SfkuThTPLLj0BpKpA6la4Z/P3Iy8zQ6VdGaod/NH9Six2mFR1SHcEWv9pfrnX9
OYKwkPf4zc3W6jTNKx4EHWcv9KuDG+MIMq0bpCqJE2nbQF8rwxaBN2eTu6kS7ARj9umQDi5XRWb6
m+yRPy8OzJy6xI6ZFJdOB1h6I9QBNDUlLW+1ZPngVIT6u0eCjg3pysKtnX7TOOKVrtzFj2jexzWj
/xWE7AhhP5WVvpSrFE2x7rECxWdKseQnOqWvCUsGeZcolqi0KIHydEOtO2OGQPW4na35J0hvVlmx
cMjw+OJEQ08zBCri75HJWVy/D2TnWTRQ9Dzo16i1qXQ0PFPs4TpRCtYw93ZsBqwtwq2vRtk1U+W3
IXA4e4CjspxCM2NP4fjC3Kk6tLgeOlQqVNncmoo9GJuiA9s+sTDEjSd2KHWcZbu5cITZqSbtfikF
qWEpUvlEoR95Uib0T3Fiq16+QZE4A7BZpTd3dHvh8MxqE1d7T3v2VP7R8jOUe0A5tE5XKjIOmk9R
4oR3xDmkc2JhSonJ+wptzM1or7NuTY8EFjc1bg2Eoy4f5wkjaoc+hDRHvI5hUJZPVtigdtjiy4nz
5jA+pHKBeKVWjviI5BWSTywaDNKaeXWYSIvJ7KH23aULdPxe26S1QPJnAlkKDdhDPHbQ/d7DC5m4
NSUppwBivrR8tFSPF4AY+VbSgtBZTkeK+m4hvHKoHDn9GQe/4Ic11EGoOA4gO7svx8klE27hnUZW
GBexEKUjn+Cjg55lWtRKFIgDfiDa8rf4Jnaz1uLmTzcDpQCSz4qWlcREdg+qNrFy5PfiQTkZSeRP
UmEymJehtWG/+sMXmFGDZi4lacOziZKJm/Un/s4OZiXC6ToGls6ujqqCOPOHTi3oQxmzfWAjSylP
1RhqWylB4YXpGOSa6NQp8F3jwugP0ch8MGYZjGv83yKDP9IZiGslxjL5oU8MEtpF69Y2/U+lCs9M
L2XHHIR9ZUyioxmjjucM5gmKL63VGSVfUvfCJtFkr+pBarsg20oVwFUbwr7s9IK7s6MElJgOurCd
H2Iex7sy/ogjpgeCgapM0wJK2ISVepCoBCpjJEQYLYucda+jUPauEqvffQQ7Q0RvqjEALNXAG0KG
b4WG01AsWLYUwY0fyg6WK4mMc2flLi4CQmhCI65VIkHnJSQHsleUov6pZmrL2ieubqq4SdIZM/Wq
BbBJ8hlDxxUHHet7Ggl6BOhN9CrLXaHCz5tPzO46E5a5haV/nFryXkj4023MbFmbqcykDraGkEBX
yi6Q875asMOt4X/h20SsBh7NK59kxKbkPsp9tXZEQXmL/qwPZtxjRKzMGfRhFKFR6IYUXsXY0z63
sXWAEH62BoIVRHBvkjSox+ubMsIB8+FZMRGXjhpugGqjwUAg1s1N9dmCNeAP3jxBrQq5AuFMiaMD
KRuD8RFIiwqqmvdtvNjcZsQ+jlp65Z6bMe0l325FMcZKpzz5PwiWGOzr15DUvwm4bh/SYBf7or0u
EEuzUZGYTC7hGSSJWPNmwPOxW8OFV54sqUm4psZkDtjxWOF+iqvyuD+MkoqMtb6MBtRo/cE/0T2x
VNPAhY40ubqKEZoLvoRYecCrkZYh3iSL3xU5tR0IK76PuTd0Lhykk4ZxrlE/claXQYny9SRsFDPk
iHyqUzRn6O5CYddjHz4rFTyaycekRs8cIZCmL3mbZHOHq7OmuZGOH143MRTuUaggolxFCaXaGKhP
yWyZB2DBIiRyvud25FKRF+k3GAGkLURnqLKxIV07daZlglfoWMGMKTQUl8wH3E4HUN0Z7q2sDtvG
Qu4t1NlHOh9faxTnNJoeLTwdvj7uydgBXOESAPssLbRpB0s5zcaEAo+eXweLeTIEBYBg/QI8o0vF
kEvDJoStFrv4YIetgGL2O2kEhypUAtiNCDcukJo8uGcJRVWMP2XdiK1Ty1DSJ8auWmKi8jThdKN3
W/XYW2+zNjbg9/Foi+M+KP7JEMM7rklbASqKc4dUZMarMxLWYRiQXhH+9DVSdb2yXrMTj2FerIvg
dWa8hHoEktBdQkidoBfeV/5R0fd0T+wVpr/ztQcrLqomthUCsFitB8F0JyS4UzWxMOra5wwJDulb
5aZJSO1kdsdKrr+axmrI/DW8mo4ydJepIB2YuTSSZL1o8zH5mOJPv3HBHixwMY2BmMsd29DAxQcZ
mq/1Our7gOJtZFcgLRVpVPCC87RfcvGaL0HVmXDLH2MtkfENprcs7DTa6QT9bisXL73hYQ5Zdx6O
tFV7NJgOUCTFDmzoVhvGF22c6OddSgKfADAUQdauh14iIDlazx3mXm1aHOBKfeq6du4GaLllCtgW
IGuj3wxGlnAtwJnebJIR3oH21pPWoJLjooR4zw0iHh2qoeAGG7HTDoy1NU1lN72Lgb/TSjQcUVk6
zYGXBIES3rhnCHimbqgv7YXnsrwbO/UKyYftnTkcsEwp7+bBYT+sn8hPQPpCTFtgcu2ACAnnVv8J
5zF9iT515CpKMUfbQYg+6nLwRkHQ3HIsAk/v8c5IOeWoInEYAM7xmYjBtSS/jsJdz9poPYjGZ++T
x63qyM+Hrr9HlRxsRqn+zFM4k4hzOw1J0DwOd9U4xboMgNGiysWRaY+/AkAUURNoUNTt/1D1Xsup
c0209g1tVSmHU0DkjMEsn6hsbCvnrKvfz/T7/VX/PmGxMAghzdA9evQYUGpxLvhzDm+ZJAVWHawj
neTatUvazrAC1QU9UlJGEAkS4TLs6yVRCwtx/2KhByzQPgwq00tTxc5wntKKPVxRg64RPW3sXSDD
3y77dSWBqNQyDXOZPG6MdFiWFZ0pJTsEq6ey0Q205hXdXnVZ/2Mp5glLTX904JYgek57V/0olCpn
eNhYe+PV0QJM25XlInkF4giS/sSAbKvYyEfQglfvEqXljuln5h+oly7dKrldw4JgZAJwmvQHTmhi
kpkN11GRkZskVmoViFWlreGLU8bmJtclV6KmQlbzSMx7QGMs/ED0ayvNpaIRXGwhtIi5joHsdwAv
EUdlhB0ytcdcvqJC7bB/IBUXXQbTMNZexRQKEIHRpbGBdQGir9jd7FqpcraTfIyQsvgKbkD3ggiW
YbBS1SeOmbNyIq/O4sErBHWKjsDiovuFkqU+zRcMHoBVVrdjx+78iI7qE4QJjLJ7EISCqzxkuob+
P5yeBJ25IV7+VIBmQODZqVgsuesEuQS/PJId+98lThUPFJVI9UGa9Ge+N2/E4dKFF4ZfGBeg8rSy
zJRfseGhgEkg+Bfb2vaKd76Ibb1bropgmhP/LnET4GCcNmF80N+DI2EvsbuohyAhzTcGLmUQzpNp
BqgE3oM5ElBQ92j30yNaO1sgAnNJvQk0guiL04g+x2diLMEeRHWDmh/7NH1UrhNvQfSBBfI3/x9R
OeA5NqLogQEqE6my1RGIA9WGInx1ud7smxwOpRhe5ESpsnBteQ/4ErlFvPc3TrOUfqYVuGDyS8T9
zjILBAUoyn3iqzlnAcpdvBuoKb27L+vDudO4IH0Ozo5eJpmWCfJIEneaXxHBTGf5a/wGgpR+sAT7
Ha7e3j6zAwl3HLJObW1ckTzCQYm2NMkWsGOnT+j54aX84JoTuG75VqBfyPgQ8enYYmkScT7LDzcO
3qI67KB6+eZVXHgHJQyX8INHYR1nLIW0koFr8k6Q+f+mOUflmoHVMMa6X0IS7qr6/MtiYo/BwgVh
6LASMDZ5Ln1QJ6FU1RGCO4SvM6ILSk62IjINDkG5iitHBsCkZ7AGbF4wfmkIYFScxid5AELIlK1T
7eLo/TkhBTWqgt4I7636Qn7IiAFe152366H9SDPjWL3Tm5aWOFTMqGwi6CCRL4N5cEmxu2/E9h1B
uWCd/6oPvEPb1ZgAdUsFMRGa/2gTIC2XqMNBGaWyIv4bE9udvIYoHaR3Prwnp/QuXVM6Fwh6oeAg
LwdIXQCrincHNOPHrl5WtF8nhL1MMDMY7ujsrjqoMidFyZ5wZb95bi3sAfAJzqdEOYymZjhRp86P
rE0x+qeMDk6s49kOUOaaJZlEZYyGYtVs9xk+m37K+XLEuY3sUOdvPC9CfUzwxuAEYQ3bB+alKbaa
od17FUC5h8u6CRuKg3YBKXYsgPJye9PXYA0L0kIuNSA8ilnv6AFh+uL46/AtVsVskD4A4hx084uD
WNZRxUZdG8x7nMvml5Q/aBmi+KiM81qIGLfyY5Jd9pZ6aaHDt8soc8uytO47lQnZQHCM5XlzbDfd
5/BZUuwmMdsjwIIDnMPOcoRIy/Ji/ZJUU7YhO6a4Jeon334DrdWlfEMtkD8av3K7Ip4VxTBnxTvK
N2dyq+t/YRzTjKxTf8nsRheWDcbSr/xk/pntXPk1n/53Q5GF1Uyt1wKXCGfodgFn4pQU/mM5sQEm
xeJIqbBkBvACfGWxmXFA1hLv5hyyB1s5s4U/9jbWZHPmGUAD14ykh3x0RrfDGXnEaxvVL5PumLkZ
fA9d5tGmLruECsZv8en/q47RsXwDlHlzLuWer8zc+KS/wE2JGvrFkT50ikdULbEo/9VfLGnR5FIQ
WlZzoPU5WKf42BJAb86KgUs8S5S1pYVzLi89UVvTn/ozQbxwWR0N6hKYT/xVrrCOmQVXROo38RtL
40XbGqy4GcNtzj3/K9Y2LZtPHNZvo8Ii26yr0bZ3VtcfTEcqqNvXB1b30HCpJnTRBuUfVpagX5Cd
xxryJbSPztqnd6JelWRCmYb1mnKGV6EmhbAWBQmQNOrK0dVKtlNwcEgrWBIQ+s/cDqUNqlvWLNXA
/2bjonPbJb2kV+rq22nr3cYX9GxAjhcLEHfgvzRGfdLMsrh7Oy7j+JQ+1JuDCV3tsvxQ62JJYqPp
CYEZMiC79oJ7zBLX+oBii8IGLuIw49MjWibRIlrmOqBSKAYYcqCsd0TTAtee5lQLU/oB/grUjBag
piK9DXQvsk9y8/kENhlktxRo/0AvityUJfig8I9B9YiBXs27K+AZ05AiYXblrdKvaq+pgbbOF9IN
SKv07VaOzX8UB2LY5tFS6td6evDRggF2FaCoq/wA0smw9VjryNDRFOuXfU1qu/fiE30f/Q6ksf1K
yIfWfD38tatVzrQ7ND6NEIZmrWE2/bBooFWbQyrx5+WtRCqInv539asAJAQZu1vRzPhnX8uv5PDd
r7FJfzcrZgoKMTP96BDE/KAKTbtwdCeK7F29O/vY4NT3ePxxTJQMjyjzBlBGcKIM50ImpHk4BEbD
EfmLKmet+DZ3CctriIYAKC3NRmsrgZeIujJI0Ymeo5onwdFR0YpXsZnM5j4lRIhNs4zUyaaIGacI
fVk7hpAFxAU8Lx+sC3FDO+zUZqu2K0oxtXIeynPsnynRNB81XbjKld+fL+jKX1hb72U+na3mWkDs
0bLw9tN4kZVrzA2lUB7h7QsUTZsKqlQ+3qwz2okccN9HIc/rFrB+hlZdl7jYcNEKI/2yIuEkgNCO
/KZLqEpR0gF6H8DjuzvZIUIbocqKM+Nk/qv3QAQFkCAdFMK/8oJWBN4Gjs/9ANxXvxST5WXRO0vV
OJn52ukP3EKsdeIXABCdkfWb92QUmc/iM6KGbhjLgt/czf4RcqVvKr+OoIjRz5LKMCVFYRHlCZMS
yifNTVQiA1gmIpSZApramB1i1IPq0KjIXi7mOlQCBWx7g4AGgQRrIW9mcqm6wBHYS9jqwRqZLuCP
/JU6HJOOeI2FgR0D1ok3LMkRL8YBEIgQoPFc8EZqzBTloNIg9vw7CRrsnFChfJIz/IdWQkvx6VLq
gT5ELVg/6zTwszlTEqDVmoGcz9nkK4ofaIyheDcP7C7ba9wTEgAqSpq6NRBexBhImY+v1NPnfjbe
xpBbjXb51xSGpOTI6BB4qGvr2/lGyQeemPQWN7OBcQk79AtBXjB4XpBhHa8BXAHCEPIhaEMYR1nq
igv673fLKVqgMAKRNQyxMlg43br2SCLZQJFxmvVf1EpouCagcvLP2Di1BUR3+VmBqFJk8MH9xZgg
XKE+MS3Qxwk+mh/QegoljIXR2paqC5aPoEn2Eb9A6XsGCVeAH05HGQEOBRiYSqj68y08/jBCiJrG
G5or5/DFSEV1ojk6j+nT+YXIkByHBwh9N7m0wGJmhrDag+IznH/rl8WZwL/5xAIIlo2yUmlQdUn0
QJwZHlPqksrXCyI2QgFCPvJbImSGjNesSP7kau2VyAy4db+zbx5djqLIbN647YR0YNCF5/qMCGFf
MGerIAvOmIcWpKtvX9kX/R6h/AbUFXVjCFYUm7E1n1TqfhBi2WppLdQWEVAoCw8tnSHxo2pz15KA
ZiiXKH34JWEh+yYCrpcQSggkWIHBetiEYGp4L0AhUiCmBwkew59dCcp53a4gmvz9br9eEBtQn++w
BsCnxOQL6I1BkQAhrGXTIbGFE8sBiWhughG7rTSHrB/DyjQW3JOQotKhDqWFPKgfJvrfkRPcKoSq
adGWYQ3NgZQbCjzNAmtcqQHq2dH66FOEwYySRqFpoQByoFaQU9OgN2IxdJsodo2/P+FVTZlRIeaF
bIOduEKpR1S9JKoZP6zFGap9J2tjbEaUk1BywCWVzAJ4lJoT6g2007cLOjIaIlp1l8SrSaUfcpHS
WqujKbhv5UXiuKIcyLYDdlzLVP/nBrY5x8kNdmw2OW1IVJeRMUWJ3Z+j4KsNFNwW9nKa7mzcFC0V
L1v42lVHea2YRWuCLFbETHZR0ZUG2HRuZ/7TPZQNZpSNYORPNaN2xewkEJRBa/U52zTMMPwnEd0t
3yjTWPTOIHyG4j8dDvWaqhLwGyGfIjgAlJkoRyOdlr6xBZOPUFihHhN+U1Jii/a/nUtw5YMkSoz8
5kFuQ8DBqGa/fpLTkR0LcoIqmDkEc2HjEkMm8oaQjgYVAgI2lu4XCgGLYBJtWOlABqnRMBmIM8jA
yekQrG+fMqUXiwrHnAilROEDASxUQFL6vuYBWE817/8Ry29hYBsVGUmiU7tIDbJmSYq3ua66YCQc
iDlFEUb6cYoVtsPRV5EsWgN7vCig6pJ9cq78gvBNuYgTfKE8ZK9FRAEMos8JZ7neXPoaQTLaVdke
wzlXkUs7ABXChqPARnGsBDJ1Cbiiq8j3H+WeHDxdcl1prSSCYYoQrNRcSlLvetEka0QfWRw0+tcm
EZzBLuPNnQ0WOzecOdQHbkiYLWPiTXrhFOrm8A5mdATw5mhcQGngFJCLYnwgtZ7TJHVtPsPv5Jq/
1W8x2j+/bEfcNELZcFb+Y0yMt/Al4N1izq8IQAXxnCtm/NJGWfO8/juW3a3GemHr+5pecAdGBWnb
hKiaSqcQCqzIP6bRMpXB0+bMYDZa1ICZoGW/5HLrX9VPE7swOWzVJZKIkPKo570KmLXUv8x805sr
+KGsrYVNfxoUN1GOZnGmaJoF29I4paoooFbxztBvSnuiqRQTwUOYXlirxZvUHTVxeuydfJnFDzRd
mY2+6mbw0xus0ZBOcDWFKHqVGyg9oEL3jJzsXuV7yXKtZgEFlrGPKY3QSZ7FMgpsxAgw4hYpxjWE
yDVuxzPt3O6sb+p0KGNLZ+fbPNKVn821c1m42b1/l76De/LDasAi0L+bwJ79nJ2O/+Vf/q3e2Uft
HzVpjhfd25305nxDIiYeU725eTU4LDX38j24W0gxwKNCu40WtAP/cgRYVjlpIylIOYs+WllcLGrR
8i4plmxW7EwEToNJ1+OG1TEY2BvcHGGjAaqTCKvy5h2jjmpateYqjsRNAdMTN4vblJymcM3AMR79
nniZxlV/DrEAIgBrEsGY/V59QGdgEa5tUbgeWH5x2MABWkFsd+a/6KqEePEjZHppG2hp05/D79Do
r7n9R0Pg5nIAtO+R3FQABEAPPtCb5XOyPWMpJxiDvcDGaqPfuWOzZelDJIr10G5mBORa7PbFgo36
zvHgKFQ/pnbn6lhn/yS/c1wCZK4NZX3JX0cf8U3YdhNaI+T9xcWzznAD3umoks7Nod1l4poGg2B3
9F/ZPVfmrPb4IryXXzG1Dtos3yAhINNFcMhdh2FCZV6bmRZ1J8EuSN/jGx/iwNxgHSbRV8jbGEiI
a0Soni4IRBLEzB2wqHwQ8YiprZXo7ETUKpa6QS0IzSGoBukiuxfUGT5oLqVIizQRhT7ghmE+Ijqh
LuoJc7h166wCee1PwNMuXFqqcx6Odto/Am8AIl0sx7C0qJVDtszRG6Rf9WUjJ4Gq9QJZadFIYI7v
OurGcJaSI7Dxyti2e4E5skD9chbeuGQllukIovZO0v2LCCfrHUWxgaKXvyJwLcTSBZ4JnXfQEX1a
/Ve7ZxnHmyfJjkGFjp4ooEPEFHCnwPMyKBPEqmBavE7cQoRLjYRQN3uoL+dSPABP35LPfP+HRhLG
5m84dyB6Ky1JLUD9wvP0SwQMzYA6NK2HH8gujh9wc+m6iWeu94y/BTBxRhgYSC5bpBr7IU0zpAe1
twrQn1BqOgGhc65U+MdoTkD+A9NHeBFLEzJD8PMAqRTXegxwTRt4AuDnmNUL2XOXeHAgV+F5u9B3
xQULAk8weALSHpUFcEHaQrxn/RhszNgTEVLTxghQgKYtBQvEVH+mg4aYPpkJ7zMlMRXTjLbEpVqK
IFNBtTBeMG9ZJfGvYn5BE7bUZZScGfkQQ6JhbcWuFq/k0jVYGX8Qb6d6C6OHIZJ9VEwwQgfi6kJE
SKSZNi6csJbgk3DuPzGLjO1OdO6R4gzzHqIoE5uQmxnIkoHYT7wafip4Lcw9/M6wFgnELOdM4TQF
yUr82HLJ5LRJzVjVoSbzU+/el5BYakR6Ru4cUFLHVpjMzMQEft6ekc4jkjABrh06K8VOSdTAsKoh
ijM2AWb8S+IIVjoviht3LNQVLOuRzB6wGBHOMxiRKCBqv9RUvok89CdAEKIXgKoUqWGIAKGYL0AA
Ak4SLEIKEv+eT0J25y8MRGsBGZODUzCkqVRwmoWKmTeLyHtFSdL59Z4EMcwSsSEKpIHNchN+kwWn
K1j0zIf/oHSBVEPDexGHGBdwIw7vLyBulAuAPbNcxHvlArMf6IqmUDBpzFz7cO/88Ttzh5x7TkWD
+PwWUBHgYOhEi04EyNmEBn9lhkyUEAh5+Abv1ox47rp8I0A8RD5Ols9EAvdFwQJsLd6SelMP8ID3
UYueXKB6loBaOiDRRlAOjEyAxufJ0wlgQI/C4oSKhBDpBBWhbHFpfoFcqG1zNcBN0jOoDjgk5Jyr
tgW2uWKuQpsAF5xDcxHJciHpZxY2eHOjhleLFDPCf4sEcEHZcCMbc4npO0wkrziF/hHMMQ5dNH0o
m5sOHSCrHCYeSFqKqJi45XybGSyc3xEiKQlSDceHAivvECERd/LcykfYu1A8GRQlipOUJFSao2Do
uBRqYLlTPRZ4pP4qPgfMIN4wY3xRzu4+5RpTub8wjAwc4e4nY8f/ZnhxOwGyOB4/mhIrvxbiEOMi
l9HRFCk7w4q7YSMUR/4VornDegwgjEAyQKdYFHkCNkIy98a4iOkw+BtzwB4Ed9Yvqb/trxjnUI2p
PUMEKa4gr9IvP89+AXexutkv+Zkb1wEA5UWFhJ4NVkzQ/gK8EzdBfvyTYQ1OJtK6F5VciDxinCsL
atWk+pRXRlwZXBK95hc/NxACVVQgQEYpuQAuklYCPfKzSULDDW+rk/k7PSwBA/M3oWZKnBwvSQiJ
elmX36W7cwgeqhhXFgsVDAlU2ijFvbGW4OfZaoIGBFbREMBrKYoyHiBTSeoZDJkE+410rLdwhlf/
lXn3L97DDET7mqYblv5PfhhjjrNhiwDCyPd0UPIbLtORCrTQjS1FAA9MIQL8BzMC0s6W/3JifBSw
SCOYcCHwc8A9+wdDlyNl8h8SDP8YEglVOdAqDorDD4y2iiCdOty36B7hmCUW6q75ouxEdl0+6ZIh
m+Dqchk5H24AcAkvyi/mMX+pOJooiICPcDd4DdSE6y6A+AsSqrCgbqQdnB2fUVAaZFE6jS/4s38g
SvusflXIxemKr+aT4DPJp/gmli1Wqb+VAeqU8SGEmz9AbW/JJ3zoPaU8/sgF42fwnEyHYzfWAk8B
0V2R7qMH+yBFJnoeHvKrf4J9cyUGKv2VyNG6h49enQ8AFZ4ZX1Qh/4DZM4Ux4wOiFpk9pR8+BDQA
REthiNPhFDu2eiovM37BM/n0buE5BqMGXuICMdRobEBXVlxRZxZR3AhQJBIF9eLBmulc+MSJ/ZxB
9Zh+OWBPRDAuecInOGviBNx3LmzaaHY+7Fu/lF+ckHpqX4ATfDHvpD0ifOOI+isXI5XrRD+WODfB
t6cxbgbFjRKmuHVsC9ybGpVaUTacogpbZHbBCi6/BGFezFKmGju6yJR/CIaJBwlFA2Qu7iF8yUfP
ikSCfA2lAyukKMCBibEgfKpIM9ER5H9Hf/kaW4BYm7izYM+sEJDb9znuOAv2MnwqitwlV4PFbTB5
9+Ub8M3wYEnzniathd9EA0BL4dP6JGmSWJbQTNAhHrgkbHwux1zLYw3QX6JazLym5EDTM/VVw2VP
JMkb4McHx+bBDkiCRnIYXL0XCTWDnRnPdV/V++SIGEU74F5oCApiMRo45iakoNJ7gYiMOUCOkpMx
PZcOHS1G1SDVPVwaiwlk8wmUhGLkf/2FAUNhpk8seVobJQQjBGl+kR3MBP9yFTnRQau7Y4hlBLe7
I/dpqRBPnuqtkPmBW/SV+XU0r3xzkyajvjXNzkF5wi5PMc39aGa3+tskY67WcKxtGzgBF7T8CZTa
3He1LbraKU0aOr7zqkdxCmUsCivQ85Yx0rEYx9FD59G0DbTYGNtKwSIxa3E1xV9MOA773qWtHHvX
5TBFbSeuPxOpXjl2ID1So18VDUleOPTdrUbE8QQ1bFOoNl5aicIs0cKDAgqceyH4Xd4h8OnJ9U8x
TU8l0st/vlLTQSb5XG0VKRdFw5bg74Hmc3mtWnTQmNRwnCjFuThV1TvdqKTDeiNtijDS7nmR/++/
9JZ2u6oOQF/zEVq2H8kHydS7d5DEcDRRyhoG/4CiGo2LMQPPl2VM62tEd+3Accj8LYn2a/47Ij55
QZm1wO8ewa2/1wrxB6cmEC3sSFv+vfb30MhlvLDLOv7/vTalzriYYkhpfx/7e1+VlkDqsG6VKpGh
/gTGrY4jgUx1Xwqd19VcN8bNUJUjqv+NcdPM0AKxCD4rpQOjTsr+lHpyf/p75gzZP26VTH/H//N6
W5hbp0sbrCwt+tGz6NG2MGmRtWLPC8zwUbVguBn2sWtF/LUOeyi1hlwh62QJcLOlsdPSgmOue9hS
SNXq738DfomD7Ul3NYSdPiF5gFC0BS02KT8KPfT+9WFLN6Ch2VtYdbir9s0SOSDv3yAp9dKvIPH9
vQ0FtD6sAEHSwFo7fmm64EVAEp7vzY2mjPdYW9yzkjrBaJTFxlHo5PNzdWAdyPVbqwPBj1FmfFh9
fEQiIHxkJSRyS6VzW9wUw3Ok899D2KQ6XZLwKlvs+Lreqm9GFvg34v2//5hy1tyKwmEncohhtYYe
6Tq39B06/cmu99EdbOMCLQ0J+yF8PS6GEurr0lLKu1/qjzpPxmMt/hciDk2Xpa3s//44RTKrZIW+
0mQO+rpJ/XBj4ROA7ahs75Jq6FaZbMenEgEA1+p081olQMJhrXiPsEVcrQ3ROo1D9Ww55nDNEsZM
Y9NVk3uFSX8X3gfQUb/JCvJyIFczrV3RZP1Lg1JuRV35ofhjg7+iVr4DHYOYo0hDtRM6zlQWzqWJ
bLpdLac7tWVsLVmA8oOhmc0aFC7daWZJ47NilRtPGuL9FMPzlUpwD6/vrUvjxNalR/9RN4pi3WVM
+bKyukceIg8TttY/p6uspWWr4+rvvxkGUmhGJ9u0xVvNmdT62sYjuESiRtu//8ZO4KzasfvOg+rd
T9CdlzWNnoxcgjeZDMpbEiAqLvk9XZ/eQGGI8aJkMitIelLp6H+TsTrlhOtf39K83eTr44rm/qtn
8r+walFdbQq4uHFdHS3xkJp4rk02IFhmqWwx4jWzB6yc/f0lTbSdHlTRJ34lq84oRiRK6gpSqTbs
u06L9sngNg0CqqkyQTvosoua2PhFFWkJsiuehn1wqgpQQ6TZMAIui0sQdD+5EcQflgMrxEg0CV1y
NF2QC8gxulDvlKSxFipL3G5hTxwQXzA2eRWdkxa1J3jZBerUxXhExcpH+MyDaxI6GZpo2GqUOd6a
fhtWtyD0DcjfxcjKFnotsltygKhnR79G7xRfsJw/1VBpzqpGgjQmIxFlWcGbxFb3bDuXtMrRwhIP
gxYZG88mMa+jDvwTIYG/B3VAHUAWD3bN4GPOQpo2lyPUiiM6f9kKNZ7u4EmaTOnZsveRH96s2Pc2
Y2LL+5oftLMFkpQ58gGBJ2+bJgjz5BCNcQnLILZC7SbC8qe7R+83imemOgRu14XhacDAWy41+ccz
m5eJPSwhEdgZxa5ViMDRQo4adEscnyJwlymMToPY3teh2A3NtJJyyMJ9NKhYqxfPWNcKoPbaftgD
vua5M6rnlLGdmFi9pi0yYBoaq8u4VmVaVZxgTTuWuut1WYYeX4Hsj2m982ge1INSX5ttPa0Un3Uw
szC25UbmX6hkYs6ATQc//paFASpigbfWvCk4/T1ESviPGQ8XtjWlS1oTLHZean7378U4DN9dTT6J
H+B4GXPrpwlaZMhl1drojtEcdN2CBlEN5k22JLDoIVZWrLTlrhAPfHzXDOq7XRb+vXBsB0FJ7JXr
oJfe0E49WpQOaVliUXaCcFlocvKonELfBpWyq8bsVXdSdIyyURA5lHEgWCBs8SeK2nLRX1gg1XVc
NpqLynv/L03Ky6Ap5OQNrTvQeQFbaQqdDLM/YJ8oL9U86LdTp/rHxolucqb4b3WdrEZTo6PPAqsh
WjAeY5hvIH3CbwgoG6pTA6ovRVCNTdSbsrTPV44hS1sk0Ko9a0G+LIxGuhIFAfqEEfbKXfwvGosW
b1Zki5MIsyU9C/tz5ZH+NVIlveFIYazHIMW3V9altwJJ76T2b8rAdfZ7lXnJSMXXTXQuHCbboD/D
gQyQTrKxsyRoQFnKpGqKLD2a9AJAY1P6RX2rcn04BlGDraZ4kHttPJqOfMvUbNg4xUcK0TbFNiFJ
C+1pYIy+rnvTgWDB9ApKhbIJQ/fK9YSX3LXdykAzUfNbwm7Ls5H3kNOLMXTffU4DXEh5ZG1PKRQq
38LSL55ufw85gvS2LEeXsU8/4oDGwVpSGGajH56QgIdsr3Xbv5f+HoZJQXQnxQ6qHntz//eQTKx9
oYKg799/A79ylmkFQu7HMQ5lXnFPlDo7+3LwvwctaIF4MZFbV1nl7QzZmNybxyQ/TRW9GXByQfwx
qF2ZfpNRa0soKpEJaVotH9rWbA5aayeLUKa2p0equtLRWKMj0AzQA/b+9wzuORGvH67t3vYPQynY
/o7mLKWmhRJmtogyaEksBMTM6WrVDkxTyzipUypf07JoN+3QAwuKPyIrqC/MoZPmNbInO1WdbDJX
8XQSq1HeRrDgCl1Z+LpsHntLjzf1UGprszIvSgKvp84sG5rfGHQIC+LvqHR+d04m2tRG35e3hlZQ
wvcgUmXRnuiRqRt7yk6mX/ld6cCYWtW7W11Mv3EPLWLyKzwGFWDtzsr7TegV8W4czQHY3Eqh11Fk
ZPMYUNs06FGjAWLytScLeZbm7fsQqdJuahP8l/Xy6I/ZOuo97ZB31I3jkkYATR31Qz3l/3uIazkl
sMIYMgym7CA1gBu11tmbzCMdkEgkQkMt15UG82mcPGNHMIQcQkuAP3X13XHs6EeCJtrSAA2mY88S
naw2r8N8P8ShdRn0MlqGWthAADdPWhsUtziu8bos/PjclxhDqYWOxqQ+9soKAwraJUHFTGJWmqCq
fMl2pB8m1qMRDkdeHeRxMeiafvAY2xs9JhWZ/MKB6WJKK7T57KMfq2vCpK/eT8GRMNXuZ/+nnLwy
7gcLZYXBuSI6Oy8mmukAzgI5xBe8OY1m8FItLIK8hA4cNuJN1Kf7psK2xVFhSRftGuXEjIKHedVA
pjzkd+tNjt01Gj3ztlVXkhwbbLorVVJvhZbRb/vGDUFzoAf9UTXqisgB07ZZTdVvhzYNnI0JyJfY
KUvMz8jvvopWpxanDF9TQfHOBhclHlVQ/jzSuUMncGbSBNyiCczszic8iYd+p7TmDCBb+ZcAaddn
lK6bcpX6P2nPOnoK7XtRv4L6FaHgMLzTa9LG90i54KeaKPcwvfrdRQ0fGttrop2q6mqne8d6IwIo
oPOQU9DQJKBRDdrCivj3r1UR5O+TfkFgQ7XDkZcQQUibYGQPdOm3K2JacDoKlSA06V5EuESrgpRc
73ldEMg0AcNxtIbCwMaxFxxefkq/zgpELX+GoTg0Asz1XtbQsiYPnwfCMghgeoMCDSAMkNn4zU00
T3orxFyce4sHMgI0yOmhXUaXm7RFh8QA3qeys+bT/FFisTjE9ZMPszKk7cb+5j1kjGTYwxV5BTQT
0mE2ftuv4UoEewZRLnZaRFvJHJei1j5xOhmAXr131BPdefQJwfOXqiN0WajL/ZnvRtIMiMREMLwu
LnnkOp+g5cbo+hLyqD8gjJww8mzhHnYRWvWq6Ya006AEkczHb7QX6HJjRFFaO0jz4dpt+UrpB9Is
8nrRvNj18CfNuXNt8cbAHHumG/Oa8haNajIc/2X/BBaikoNCXX/mm2CL2PCoecZXoEFGz/A6/zHP
w7X3EXOmTjmfqIGGgk46cf2Tq/1Kz9bKOAxr5+r78+pd/Tdc8x/0AyCVQgARQjYLrueA3/MqR8aB
UJETRfmMhgTUu5AczNbhXIK9AjoDE/Kar8D0UV6bQfb1t5zW23AZv7VpQ4StHTrAJTtaWHS9ZCDm
MLRG5LRmQQHFBvGFxXAtPql9TSZGy4sxWeZPrBC9SZtnzs4MrihC8+NLbj6/p1szCiy6KYwlcF+v
Hjv1pNJHzliD3wBC5twU772iFwOpLPCRZkWfJseEu0u0LTHmozUeLizk6H0oy8S6+PoZ4jk8KOiB
0QIiN7vBPCwPWbRJflvEOGH8vKnZG/cmshYwwRj1beiO6ZIigRcj64dt5qYoX+Z07rbAkDglYQLs
+1srcdGVUkpSoKWDRzREFr4AR3GWhUc3EYncZYk+13lAmzWgZrXp8HjMl1ibtsnDM84wr+HvXQnv
MIpCTxLecTFcNdwZSlZEDARVG7QwPtCt5TTHBMXDbBM3Jy9bMg+YcBiRqrcZlguxOTcfI16Ns/zH
0leD+jnoJ7GSDSuGmqG4BSwAluH9AGutnDNt6Q+ojnAZmALDF2MfG0yk7VHWxdMCdjjSc1hwM4bT
znXSc59x+2k5BiYci7uRHCTILrIbVDsZtQBadx7VNwqLDBCcuVuw5xq7BpDCLWYbfn5HcqIoVkrx
7mjPQN9EpcsbGFi836Cel1s4uMxRVOVeMN3LZpVlx5FO+oj+Hqd4z5tTG8LQoc+BvsucpyZnRb24
PVr4nJVuD5+M8l600wwaiGbqsNaxJqSOMFN/uxAXs9kAQQqqlnUopLlP1V5xp2Ibyk+Fz38pVOT6
pRk/0DSfmeYZha24PSVU65im3pthniT1C748+r3EdhIagMi/gJnTMBy86xA4ZHeEXxCdEPsOB2pU
G85G7hBCnvaZDVk/PwS3+I51rwaq5SP7vKtVrJFrPCHmWrsLw63FoMusbWcelK8WNBqvADX4lvPP
IrlAFOWopQrk9E4tiPs6a8e3WnY7zVVtFzH8ClMr82MpO/s+eY3aDl9lMwB+Y7YaiHxemnecMORo
keinvN2oJWIiFoNSvpn7CbP27oevoCstz1HouzfGBze9GCB5XJCZjLl9ybXAjSP79NOrJy+l+ELk
mBfLxNhYO20P7S8Jjl2E4OGhan87ReOn/MvjL6v7afNPp7pxT3Rt1yvYhm6QVCwTRGG4RRoFALgy
lIGoQuNBV+8lqFYWMRCdaM7Me0jv7Z1LifMvDuXo1aCOMaczGBdfNUf9yfqXxJckeZrIJegzFMqq
5hLbT6P4R95XFmePMmU383f5Rzluu+oG45LeCRynsW6Ok2Ma/tCvra+ZvV2+bohyxmswflXWW2ug
HfA24QlqngGTbI8KCgr82C9uzBJhyMdUvqNV30fUJw4DBj/sli3KkKKNXJH2hbNr4gODvoSpMEIk
c+2TF1xBiakmRZ8WDYIf7CUmPmMHXUIi+N3SN9a0UMFLio2hXLXxJzNXA5TIGK+WzyHfoOSMNKfQ
2LT9nzD8lsaX3iKsvELu2CHMwDY5WBZscEg24HIkhJZhCi0aCkiIz5+nYGk5OzGdPMEKUZbMTiWe
KxLiWy42ZxMlSm6Dss4BuA9fxvvULQn44EWfo3c/os1l7r39X5bOa7ltdNnCT4Qq5HBLEpE5KN6g
lIxI5Pz058PsMzWjsjW2JBJA/92rV+ALZy8jDNYcc0zlTnBWIV4n8WOoftDC64YvSB+hdZyGl6q7
5ZlnDlvKBOHBPbGIxr+WZxljz8/0PHn5NzE71Ikaux74ZOmmeOMJEoyHqHG1Y57Prx4PinCHCKRg
dz/6Bnsd7cTl49U+yc+5xbSW6qWRvXqwy/g3HzHCyq/ailhtm4nub/zRYAPdLNOhM9ThkJjGgeOl
VZwRdJ7vX5cH3FHIxuXJNQc0O/JdEVZitkMen/AmyXYDlEzXo2NBxR6IZNhqnyKNucksjVb/M0g4
WwTejkXw5XDh5nzIcdDTNHKPR3AYMDLokbVssxPFkXc9LLZZFMh3iYF/gzGDWCGRpB9NBVtvA4IG
k5w5QvdFHdrMAZA1Qug2BfMUjIOPX3BNZzkRAmtP34TuxfqxU735hVQDBD7afEhJR4NL09kz7Dga
GGzuYH+T4mhi7sCuuV0ISUiHi5xcremfItktrB4ezDZ5T4d0p2mvuXxKB9KPbJH+WRhZlgBGcBRx
ojMWVM5TP/EumhGixaAfyWJzy/azH72ENEVqpbUroQOhBpTfZyVIsPUczk4UmsCwr1p/UZNmWyKv
1Pmx5OVhxJ0fTR6hLRDC8FsIL0V3iMsfrjZNImFHm/rFIbY2I3d+oFzq47bEOEcW3jJCbgusPIaD
AdEwt7wy8teRR1RXG0QOCzIoJqhCOspgoj6qM/TZ8C1TYCJ2iJCQrEyB8eQkIJ02EryIjX/GqYIJ
D44c74L40gxPt8IPR6jcJ3SjIntv5GuEBj2H62oVGxYVR/baeL88X2TtLpd3RE8b5N1YD/xThT9Z
v8goFBk9+/eyu5nZPazmjfKustCPILxMz3MhHI3sJuYR0d7471XizoSInGCMIKD9NqJ9PO9LDCZV
FlylLNgLcNfCMqmE9FGo3+If8En/2eIFtRnu83H5fr48/+I7IjDOafWjmXey3+wtW991HgKfDeZa
9nyafMMZT3WQvlt7mA4vbLVClfmWxnOjvGH6pfF400WQhApbMXWMN+17/ONSaG8dmt3j4i1v6TkV
dubfgCsTHaevOYO/MIcjz8B5169YNcHsyjYTLuaDM2luNtq5bMf36W0iFpmxk7jCdm3zkfua0t5Q
PI5FXfBM2j919zwW9FemrXOamw43Kb82By/KbPouvHbj/iQOPq0vfY6mYhSzK6DtcZTibTOirtrk
sOQnUpo8HjjLJseKppBIZosSOO/oAFX0SKmtZ8zf6UeluwKJYcI2xghhOIXyPuVFy7YAU47CBT8/
P5VJgE/2WFEn1o91dqEaW7DkSdZC2CM5puDWg0c6Ai7IscMtsuCM3q4CSGjT/ejS7QJS4HPG9F4i
UKI9XI7QxsXaWwyHMqmJGF3v+WNEYHHktuUL7htsChCRoyrAgEpqHNi7aEuhu6pM9eKxVO1na9ON
CuSb4IBE7p8UiCrpy64eBngaQ3UxEHuzigOMaOQzlvEf4h0EUsT2DY/jd/i7M6k5ZJ+wGD8yRcRc
d8iCoG3wp2AwaojzfYGOajxyCTl3+V/0S2mPQcM2ygEi164X84iBHgd6JN8m3rSYOWwRc/NLbiKa
EMSL0hvJJ4QItlxy8xAb5xjTOzbJnDpm4WrIaqmk1QeOcBp5CuYuJ/cQR5pfvqKxH1+en0x03NTT
N9M3ydomG4IU46Wt8GrGGzadT7z8ox1zGWA49g18BiMdxNyYH4BvMje0rQe1D5kU7IL4Pz4IrCF4
zTCIOg3B045Za50LLUwBNnTjXINn5EnotipbLbYTmolxHbL4zoxNjInaDSyPd4QUd13biSTNHeQv
bF8Tosy+lMUxoYn8i8geJTkp2ofCyeyIaiHdA1kEWtf1X9WytQNdjYnkCKIozlER5P/1sRN1zs1t
qF9oEOmWetBMbTdgj77jMCIlUsR/EDR03HJvl0BeCb0X0vddQjZl4eCVXnN7CyT5bruUCoxkHuFK
QGGggILR8PHWSFtyXPFYp5EWShoqG3EoCSe1cMO4mmfNClEubCN6BWVj/hbftbTXPzTN5Twzvik5
PBzWNyc6Z9wCjQLByZf+RTloLuG/mQUW1m8MkL1r4O+BCzqO++Muh7+NZI07GJEkjI+VdbnpHtVl
8UcWfI61bz+X1OkzzCW2HKdwwL/yYmvy5SowtzUyIdvjuj1ALAU5cp+kQdV2ltvt5HMVaII14IUI
BdKuw/RgtWXYEg8o0lXdhW9OI8AvJiRSBCai12gv0wgRAdQ/0Aee5B19dfouHjUBdfGOMFTO0mw8
DGcl2QlvgNCauBtx01SxqoQBtCl+kex3oLmmt27SyP8RtyiZ6XLRz+fKBs+BEYFr6Ubplr+dcHwP
uwIp3MoPtMtPHhI5s+uX+o/JlNWXQm0j8wiBTAn1axtxnkJEMFlG2rF5rTCiq10KDxMIRokd6t3m
3gv/TNKXNbdZdiKqkZbCApboxJorU5D++JyAmXi6XyTa8G1V7irgSAJm6QgrNyQzuggs4hRFJs+1
DrGPowhpxdqaIRWauPVCdkitP3cBJFm1d9XckeMdvEAQEehtYvjVmz5PG4yahxDabb46O0Gxg+IW
Wl+I1eHS4G6J8RQKSsyBAZgQHqxzduNhlEEJ4wAXJwfHxk44KGlAZWyI1phgQLqFcFgFOJmD3YIs
Ok/Qx9QuYX2DInK7IynpMWlA9rGhjGIj12sfosyZNjBW+JIcQKzRyCLN1oef7TkyUixmhPCtkINV
5v3DDwl4HSK4WaEkV1v8VA5m60w8ssr3Xf0/6Gwcxvlw3GOrbrQHulxeRQSLzTpjNpph7C0Fi3Ql
EDCbHdAC3I+fNHbUWBxddhCG4sxDDbQrIWwpW7AxWEBKFqjRV507lCyIQEpow1YrMq/EOZkekPcH
aHO2E1KKn5j2beYz02atbMrMSVKb6zdegIpQk9FeU4/ohNUP3EZ/RY4O6NFc4hDKIqgkt8+H+hH9
UbH4LCwJmmxOyzryRnUtJpQReMvfVDlmEaEhQt424WCjsYT9f00+03v91/+No6d810ciD5ozbQrP
/bUTHrxfe2M/nI29dnjSptgC4BKxdfRr++kx3qSDShDrtr1lxrZwqrvxXTikfXmTh4QdOMb0y8ym
6ZLekk+KXu4obwR0H9NzfcQWnZPcH97is35ZjVRZGP8B3MBw4+1KHnpm7nr5is0llLXetc7lE7M9
V80CUXIJdJu4KobXwMlsgGM2wlkHLWSy/5dMTAe0lM7S4bz+ndTbprU7mNGw8HDhKohSw098pQQr
MTEz21GE8Wx3LnqiJr8Y+rZDIv+Jlu6JjA9LEQmJCMD9pWt8U9tr5kuM1xE21ohDkOrapMYLytaA
9JQDHBWqG/NgZLCPURvvFv2zU77C4cgznTFkAJatKeoeSv/67/lJd0fh6qkMgKOwHBcyIl1BpnPc
ihDbNVuAPt67E2IveSfDuMOSGWtQpD28BNXtDLtRdwobDwsdli1J+xBxFv6CNL00O+UquxhpVAiK
jJ0F7IHT5IMlDuSTJ40qzAsCKKG//iPeh4RtqQkgo4grwXVk07hVEJdEZFHfKVps3nMB17DVoUzl
gAz3pbgX2w9JXO3LVAU6uyfgNrlsZt3DnI3MSah+oGLYewP1rJZnMNRAAH5CJ38DcgpheFKzOSLJ
aRgcEJT18F9vWxJ1bTGDrIEem1zlDc09yAU4JT0fZ1XLzVpeyyusoZfyNkHWE2xt2k8Rx9B5Mv0q
BmXdKD/izEp3O/N4Puk1NvonqqTmh6FkjYI1ttG/5j08xlgpYssHiZLBycQwxjdnm6kvgx6P6BRl
EwxGJPc8pFDNcN8AKK9ui/Vj3LD24UTuSAPhwCU5jMYBWPsv9HnemEn1D2ZY/u2+OZNpj1B+WtA4
uk19HTn77k+6HHDrLd+m7A7tv0TG/2iDhqGWA1XfYwNTCYHBAYpUgVGZ25ebI0Sxs+HmaPz6lN3S
y3Bo/OIyXLo7fTvYAu9Zi04JlOyDmdoExgUL+Gi+VxX7qf+Y0bBYq/z9f4YfXA72x8Ce+IKn/5TP
HNbHp/EivKq/NGDVd/mnfbPdeueIJLwI8EWMtuOnBDRt7RtaXdE2F56hDYcuNh9vdNO9BpKMudeR
FYCC9QU9FB4gxBS0UKyAzLz4TrTHqfypfyiV83vyMFxIwDAKWU60h+H1f/YtsPe0oHwYAVLSx/Qa
fSyv4q7bkvNZHo0/UoIhACl2jh/Rr/QKOxjqM3z1xc4e3av+w56Js4k6DA2VTjiFMH1erjpAHw/Z
g1YncpMjU+xigKic5A/6vfwbwEP/7TwJbBMDSwnMz+FNS174oF+67/jOyLT2gQh+PE31rJKyxDaT
/GBYBduZiqG7LQL1adO/SNVuLaN3+U87mK/yf10SXm0l+xSdoXJHzUrh2RO8CWmYpYa1GfkZ/3u6
/x/HhEoPgwkVR5AmJPbQNW4ItDsoh/yjuWCfAqBW/GqxS9eEkQqNNvVjRNTNhAfKWe1ArgeGJXqE
/sSwlNDH0SQiB0MQ/M2VaDkSkAZxbbiYoC2sRF6Y5BjpaPSp07xYXonW3pkBeCk6zRR+rSR9Djtl
QPO3pRf70ljZDfAqt+rCbHW2ml1xoWOaX3mtMTowQDl8MxgGts8bvyFxWIjt+kRIocK5jKNjQuTe
JiRDlWr3r4YQynYKX64F/7EtqGGDEb7or9AAEgSvR2SH4KFzig9evQhftdp0v/NJfenblxE8dhVv
rP3g+pTJtlHbluqxJqa49i/i39rSgqhAtQL7QpEC6AVOGB7gMXEHxzVszvUFKgWE0438R7+Z0KzT
XVY7lkqUJoackNOWN6b+b+D5zs/9S3VewC+abbaP9sWle2C2BSkVEx1IwBgK6puQycdyq4eI7r85
znhBL285SULWimcsOGx39vJ0YmVHH6xC94821SVnkbRRdpnHDtRyzFfpAaid/oSvTOOX5aG+wJUU
uOf+jG8u0qxvKZnjH79UxE0b+VV06COfezGmxUXrYh7gUNWZq4U7ylDLIKf6KqRMdHm8EtB+XPQx
pr3TeKfvzQe3WnMZp12ObzQShMPwWPz5+PSIAX1V/1WIR2D/IVrP/KjYVWxXoQK/8wnMqzh32TdQ
TZBhbkzJ5XjUgZWc3J+jI0dX4Ws/FFANScQ7aD1lFvyK0sqpzgnHL2r46T/ll/AT3RanfxXO3BwS
7mT+cEgvzxMVsHjI/8bX/qvB6QfVC2/aPxkuAhDz+rav+/lgJmgAIggv4yEja2FP9QsyxqhJ5h/r
PG8+5R/6K1OMjBOq6HS/XPlUYRDtLuYXdprcDrwV5mtToQcjdGu9cddZADELQbLB/NVcBr/6mBcq
ef0CepmC5SNu5zLgKOyUP9oxXdeUGs+ol36v6+FfHfecvxYIhivB4rNxmbwxEiMCi3N1rSw4oQDd
IIfChxlUhmIO3IF28A20mFsXRLi/cmLAMiXOTmJmQoDzIb4WD+s9uf23/gAMpyWEFA7hPJB+yBCP
ePBCu6HefWsPCDA6AB+WoiMO4dgB7eq3GjnfplW8mEP1Dfkeejwd9Hdw+KgQ8o2NNPigtl37IE63
E6pMQ6E3WNXhGaNJamMNtAZmgjfukHq2bKAGG+WlgNCPLSLpYs8NBhz8JSScMl+63f/yzcfkmAr5
bzpZTn0NofRBVH6NcGnotoByH2zYx/XXJrqon0UmZpOnNZsQs6zFjtYTeiZXoz9VH80HZ2n/AoLz
/APlTds9dZ0dowL/crDrbleCQaBKMzYsp+vhAWL2zRZNNA8mjsQ4WXDJCCTOfZJzDYykwGOgoX+p
uLK/juTSaJBWA8K3ntMhNQ5asn/qAXQY3JB1dPGpTS9FzHYs7rMnysU9VIx2OedcEdp8gVRClwIW
L3t4mYrlGZ1XJbuotJ8AQSp0eu73vThB8HAxCBWTgB9lrfU3C9tC7MFab2gJug56kNXVnt3VtX3X
kHBzUZKXcDlmGe7uWx1Qo72Z2CXlvAQMZNgXbmCwP1EVZg6fodNLcEJQWJ7vhs6WIPtDFimu5eLK
E3M30qcdw7TOsnPYmV/cXGMCtmPX5NZmROR52eLnxssouhPzIp0CmpsGg4+9JO36J7cxbzKBLlua
qKjGPwjka31oG7zeKRMGTgyOFbky3QuplZ0f8mVvywNMhIpdM9AvO8YUzuAFesX4/FKQPg4MOemW
Ru+zvrXRdVG4GVbX4G0t4unhRPkb70fhrtB8Zxc4LGByMdos7miuOehU/AjSVxAPLnW0ekrv1hak
D+0EAWA+a2TRIYOKM/qtpLKIFVxE1a+jeS9ZjcumT9I/Wt2DIrqT88ktOrLQRpRKQLIZ/6VVty+z
XwPV5BOfCjg6ZJdZx0FqznE4Bk1xJBj8b7GSk06aH3m/QcO+wKyRovPHEUGTKTFk6nGYB1t+skVT
l9cmxXGG/3CZTApi6dO/3sBPA5EEb5Kp3dVKQL+Y75+LK3KpRnv93wk41NQY0Fq/CuHB31laDjNE
RZZ6WstGmGyz/rNJTJrg9KXFARA7YIcUtAh9T4XPSm9h/S96om7sVtYEY+Eq6ZQg7biLyurb46PY
qHs1v83xj4QUdqC9MHicI3Z7CtHYRMbPSnYcTRrdFlAhoWAL2tHiuK+neuV0iL4xgwNrEgXJGv4N
5dBgY9KLFLigFuWLxXiVq9ajfaqo25RTZVKoGOZ1uX1lOzqQotp3UCKyLkHJgHoHuwClnC8xRFlm
uQbkKU3scUkxjsR4JQWKRqMeKdJ2EBgIm5Zu32zywakqIL5MD8a8vTa55TQJ6ENdTMCGiqszSYVS
dKtDQofzn3hIQ7/LEAihBQ2ZPERBdqoWw9mYnz+YCSJnlB3D5lQ/s2sP6RwTH+SOZ0HHn2ts2/Bh
iVmgT9lFmYtqJ1mORNf4FcEBBXsNgE0ZcGICx4x4ciZVotJHM6n2VW+XpuDLDf4HerP6cldo/uu8
e8yYoKdJf5nLAxxAp5ixRpPy85yiHiVwZ1YhnwHfNtJNl0W3VHTuG8SBG1n4a9SvJPbiECLVseMc
6JW3jgg9Ap7FW4QVBKcOoi5cgzTuWPId5D34Qp3fjHBvDh+L+C2lj1y6j8fKDMLyCzZcD1suFfbt
/J5RafLyT1Uht++s5tAW2/yiokCVfIoc4zFdCSMexh3skhHOAtTh5lx4wxNCug8DZIb5jbIQgAVd
xb4djnpySehROF4UL1ttDGyAZ0QLcuKFQK0grGDTsKhPpujRAjK5ko9qMPDmdFXgTIDSCxtmP+7w
UDlE86MWXhvWrC2Dht8+yRRzRbjNojeDGInHxvR1jMrHXQ/zRw500OTZuifCJTbx8RyoyfCmMdsu
Lx0Ie4iKjIoImQt7vAXJY0+evSmFUDYQLgFRQqdhQ7Ir8x95eijPq7Ku7iq0xLq76OcnQuCahStx
nDZpm0QRH1ioj9QnzX8W3wKJI+Y1NoKZy2AwF5EwzOa3HaHBAAe6z/BVa4BHY8b0Yyu943w8bVPB
jRp2XPfC8jHkJrA8jVxrPq208slO0DDO0OFYLDmVuI9iXA2N8wJviLfHulribcgO4zOlF+7Y4Avj
yShiAE8ZQU12TqR23mmy8JE3mmeC2jmTxarMyyNqAmGGvq480s6juRXFc/FkCOp8RT2UT+LbNjEq
8tim2c1Kl0czgo3oLY/uooiHCdei3CbknElJnK/4xMoVAfRw5pEO+oqIRHAb9x7nvEkzybw7Hfg6
0y658VurC9LmkTcPINmsY+MDD+WhP4PF8kbFFRcioG7y6GvdfkBBLu/Z2Uqlv2BCh5VDu6tvEr2l
hEXZrV+83iYdWuq2yZOUlnObXXFHGpR7zwBv1Aww9Pt6a7wQfUmiec8ubUoxcbL6gI5TA1ZaeI6V
svNZD0LwzrMz7bbJN2eX37gKt12/V+LDU3EVeecMlptk/hCxKoI4FmT6XiGoOjpq1UPN7rr2brYH
ugiOdpJha248eTn2WTBYZzHgdkR3IQNl4HqUfAnKgZBFrXdDOaiEY5ljU+0JxOi0TmX5c3iqc6+U
uUk8E1yhcfLZkcg/Nd1m3KfJIZd25tPTDLdNSSVxIokBAfovTVUNviSayc/0jmSIZ1OUXzLUZErA
4zbWp9jyavKnOAlodTBVkg8N5sLSo8XeXLoayaEwvBjSugNWEilMkqHOOiTr6Wtg9fa6FJ0yc74J
MDG6+8Bdz+ISQpK5Q922S3vuG78oPwzDj+THk5CElrzFLRnTpaT7XX3VwkCesXy+xiX7323TCG+F
ZL2W19m0FRhw2GAqtkjqFNZ8zNnAiNAPF9/UsabzkiyorDPk/HHfm/dKOpS9YxUsD7xo3UecV5u2
dL7J6vwQCR+W+AdGJT4X5ncYadcn6cyDa2FOxuKcdQQY0a5WWPj4kA2yyZvQiQ7INCePSg7/s81Z
zT0mjgsLIgzbPEenKKL8Bo/OPRgGixC0om9BjyKotSXsIMep9EPpCY/HucP8R/yo3B6qEOzwCOFW
kMEvwyBKfYlAc2ieEOcCLh6fp/7bGDVwHxkDR1Fb/ljETro6rKssjRfyl+FXW14FhXEGGt+A9SWG
o+v3ob9T1JfGpdIaegDdYOVWjZ4xHzr9GOlvonGBCjyiidD8pfL4OLHHYHQm3HgJX1jsLfhamJ7R
+FZ9HKY3K/tsX8XlPAjHRAkk8ZQat+QZiMIp1e1GdGLMb/WTMJykOtDQpdAAYhXO6PmT7FXbcHjY
k85JY3etMUhh6tPMSqLch/q+EIK6fo1Ez0peyojig63UaBFYjZ0Qnn3RsUtfBLr9ZboX0z2pfidk
p6VU20e1+Ku6oFi74ijeptN+Fo+K6YvC5QlpFmUq+QJEOewJa5yt09Da8JSqziUuM4YvKCvHPnZU
xYe8FDsh9uLKuR6xY6lrBk9JXC6G2B+1VLnWgWQcEzypyP6ij36OZyJ3ChXpBoR+r2vvlG4WrtYT
Mvv0R56s9d8JAV7GAQ1as+RHpfA7ChZ1ETJYadeSFwbIyLeljt8Mf9NBQDGDSCS53yQ7gyArtvk1
K2LyTdhFYKd8L4QPqYNu5nH7zQoty/U5Y0F7ECw3HcjOcomKlLA6McO3p3iUWFVnwYhAlgms194J
sS4X3xjeLIA+q2ZpapfLUU2DUvaEeB/+6dLsxaZwNHHATG/VvBfjI29jyGLWugvyQRnfhBmSh/uq
igG9yNLa3ItLc5W0X41FhG/m2JkeMgtRjUtNNswboZpiAu/9QJGpVNBU+CnIbJ22cGUsGAo8Mo0F
RL/hYA2IPrYIWdDstLNBfCmq8n9nEV976QNKM2SnbPZIWq1r8C+6vxeWca3xJoUQcmwp4bzAsswF
4AjZSlI0U36Q4vmpGb7J4F+hYNhA2WGOZQ5m1DMi/iDKPn+OP/KXMj1rT8pG25bwEsKMhOhq+wkk
1jLYLS7MEIU9O3xCeKL48Gc2Hd8DQQFEm5i9OXN9rzgKFBRUmazm2uuIR8LzULZfKeAmHvQgcquR
vcb20a4tAtjwSHzHK9hIz016NsTvp34x2ZDh28ZijWh7dhO3uoh2uvBb6QCjtRumr/NIygnchCRY
9qGMeJsHq8gfE83FeJz6k2B8augyjTMKHnD/FvlSJp8HHScn/6leRzRq5rpGiW4jHiCRG7HeKx8W
b5Tg6+k1Hbwa7dDbmDJl5e8t1modgbIs0EUtd6touRYxpqsDggttED463wxKtkxKwD54hkilCS9S
/9ZfGyBZsOYlP6f92zrQpAJAHXwDed/j7f83R/e88ibwl2n5pV0qQgfRHM1coRMr+kBfIuUHZbVx
uWnqwaz2kRpwIcrknYl+ztEWHsFFmZnWca3S8DtyMPBkcc/OPmr/1m1Ww5IXXnkTrqjcQmaaisTf
5ewQ8YGmzHJq9FvL8BvDm6gupsGousbbnWadlRw+xuwfJuvM1kc5p9ammMgOug3KLbHehtGVawcR
bsjFoLp+pOlBkw4GWJty0NER2UWUsAchCV0PdHxocuVLL27xghtmye5aeasxmWH5AbeN1TCsGs65
0KRRfYf92m6fzUFr3QimOdvC2xK9CqmjNDS6Tm+9asljKW1dPlX9axt6ueqqvQ/hYahdxh9pcMQ4
0Cu4wh6bdbSGIKGR4nYIXkBtv6oPsJHmToZ6tSsy9AYQBF9ZKGjfbO5LfccafHj0/z32BoSjzk3h
u7B2oV4aKZaAupcDwEtMUDSCKl4z4XdvYREqBWqCF2sPjagXs78yGOQtSART82xemEMARmb2nXgt
X8CQIYtwOQq0DCB9MOQbnJ9WcIM4hIHHUz3Gx1i7gNFo7QelZogYFlxhvPcAcGw+Rzn8ekbjpxlh
fQky26ofJWT1mMQw1divjDMsSXXuzl7y0xye4K2XPyz1toDj4h0wDi/a80OZ2A3/41PcCcCUNDbA
ImN5MqVrjocUG2LpOrE3sEC1+7BANBAf8/ktt3yeHLiEcrmvKEMFFlKC8mrhvkxT1jlwHtbWR8R+
EI8KEC2so1mNsr02twI6DjmIoMuDPp7VOCBAQNOOOY6q9KXtHnVdNl7hRY1TYBIZ+Hx/Tj5TBqBW
Ie7K2BsNW9YPxfBarLsBRF3joRkPqnyKjUdnXRTD0QgQ+SX4g4bbFWCoh49yumJR+52uFkeVPfQM
RavjRcTSGkGICh6+t1KmtkARffxawt59thW+cC8EAluJj9C90IIU6KBy+wGx73eukR/sZeSfQ4dg
nmVNV55V/V1R/nSd0fIrxm5CwNngCCylzeimXtons8Wug5Rq2Y3qTeaVkicqd7F60Y0DVF3Uqs+M
t/RWzsRh23EVxOlDEDGQ8eAy6/ROUyCG3hA78PQXBkcc5AEMgPZ0TleH6/cU/SEM1NSfpjdazbk7
8DMwEUoTDcZxlplyTgwGohSMi59Ex/EJSmOTvWlB+y0iF/UMmiOez52sMGSc09HvKL6idgytXYsL
XbEDNyX8ppxNLN/xZR2JFYPKJNewKvdyf7Bajy1v2x/i9TS22WbrEkw+50kISeM1jdcyEdOwAcQo
jLWBKl/N6jKQqjEQs7PC0XHoas3R7L7NGoC2XXxliiE8+vm0B8y6NPWxl9Zz17yW8qPlS7WBYbiT
cE3ZyhomuywtOS1shZT62rJSHZ9eWzu98aaNp8TaU0971HvCSzIc+vpE68Gop4YnMUMyexjwtky2
Ka0cuReS50x98BTslvTgcZ+HMKxdlJ0lwEoTL/4ArEwbDxyT6ctPVpivncwaV8qT4FPEB1Rh1coE
Db1APE3Du4B72MJWGHLCXDuD+dvWB3YzkHQl/Lrmg2JguUX+xv4JLTp8rbRzxGFY3mAyjLJjVTYs
mHm4PieXX0TppSJNsL1PI2WbkmJlD0s999E9gagW/8JVHYfj9HwfRpYFDOoEgsLoMRp3Tjxdc9aJ
qvE66wxyCH1gqK5pSINHbWavWcjLzlBvZf81IhBQ7EFwTRkbcW9JTqP6qRtXsfAnaV9EHs6GM2O0
Ti1mKrQhyCV/9TS7osX4mnXf8lcoux3W6/3h2f3MuScJZ5ZC8AHKcWUKGaYzdudcoaUJ9NDTLda7
5UvN3Z86DsitEjJu4NvpTio0LSqH2+aeFrntfxhHGtsajBzmIOHQwKNcihdanC7Zy9GHoe6QwmB2
eMqat5hGQ7so+mFlE6Ql9GaolDxr4uo1010yYzkgtZAW3GzgvOunGNmDcbSiQxPvl/Y4tNcq5bF8
bjrWiFpyoyFkgEd1IXL0xR8ZAuFwAFyO/waWfyAesrKfczetzxG5Ht23phEPHa2zJS1ZHrqLsNNn
N51/+/FDyx4SF2kFSIQ9s8qSX+co0CAGAfcXh1ncW0/Q8ksUetN0LkLSNnZF49RsViUSywDpd41+
HOpgJYBVLovELDnquClRmJf5bbFetNaOcQuzC56d578ueZGzuwFxOBw/MU8oxv1KNwRpDw+RWBEr
i5WLintOq292uek18GTgCQl2gmcRRCWVPwx85D5r+9oK2bE3xcsCS1sJQsE2xFOfcUBxtfD+5byY
VrVCRr43q7rUharObyluK6BAqJ3m8cUFqk2g5wH7xDI+loXdw07AAAyM6D8WJvrtkC9V13RPNaR2
r59OUvZPYqPWWfskhoGY7DXrQy/ZoCSZHQNoGyxurFz2ovDVyK6G9FIKK6upWD7TrqTwhCwCNGYK
AwbGQdY9pfstjKvZnePMkaddoa/xc6ypw/8QrPlg1HcDutuTbZuS/wtHVpjJIU7OYhTo48dEhox4
T2tvTetbfhPc/LAnQYaGG7J4gGJP4zL+gZ2wv1TofFFq6vvqUOOBukgI/DE1Gv+DRLwn2Z8jy37R
7/sXWX1ud6pBWJSHWFjH2Eg2Z+wGWxFvWQx/EklmpmLRnaMCAWt+jreUSUnSvyIYhm0SsMbvM7dr
6HD3fXloJHaQ7ABiA7weTBdqdQIlLuNK48V+NKqjgb6zg2RTQAOTbLZl20q9pzN678BCiIU8rT3X
3akDTnpypvmW4ZZPW+NWxM/I2o438L9kOkbWAeFBO9oQHJ+5z4qkbZ0nGSazvYQMgztxjUwTr1rN
LY5tcoWZH4e/gnL9u4Q0FmJLV3LwhM9vesHCvOnNb8zKjbEMmGIZ3IRm7nnICXtq/sL2lf7W6CET
vYMPxeqhqs5lue+64Cigdad1csrEb5tDXhxqvOlaL+sxaEa2YrxXTROU8zoNRt2jtcB7IERi4al1
KGDPYe61FnkA77F4hwIrCS9mhPDkoMEKr9+K7qQOvpi6ueqLyh7ZQS6cu+xFD08GXm/9AZBqjh6G
6S0KtNz9TG6u7OkTwqPH3AbSchxrD50ldzQNLKo42iCrZHN+qDDc0Rhxj/USSBbMSc+MPQ3fSf2t
V9ZFCQBcx7MTo/9G/owLEtozqGhBYt5V2ZsSdLPeXAb12xDeWl6sae2t3iP6wgTcmfEkvg4GNcWL
PCgITccqYdeZXih6tQmHGMTkIiGXbZaTimVDCPT/M9AXJP1Bh4S4OMNMVpqbRQ77KWB9EE0eFLih
EOXq2IdtCgJTS/6ymg66YXgqmV1y0uxsuMNgBMv4Oqqn2jj8H0fntds4mkThJyLAHG4lRlHRcr4h
nJpJzJlPPx8HOxhge7dlmfxD1akTUECWZWAogZRe+BM49syfJN3LoHGxTPOvMaLgPw3WXmBSDFco
iBdE1T7FTBuDf27g7zxR4RwqiM+Zn9FWywcuibxBSAdYhyGU21WsFbcvbhBKq9HJZ08vj2IWIjdJ
ylP3GYHIdx4tO0PJaAnSyp5MdxC/u4xsq6NkHGPTTRMXtLjFZp8Lf/BS5qqz3U8kKwfQY5U4ZARo
wIVguImONFAMf1n9h3xMFrftgBe9onVFjM5ADCJEl+66hJN6E8ExR6h4MwKYUBFO8wY8eBHZcdvz
8kvaNPyJSF/caZXbb9HjTjnfyhLXDjDqm8oAh9fXrEqQ2YL2iaSLAQRhOEP0Wnwyc2drIVezEo+q
LLMo2ugSuYkZnF4a4ovN26R/WplHpOM0nMmwwZUZc8ZeLE9lSaQue1ocjkyghsc2rV0eh3J118GD
ecVUaTmYvV2vT0IbKpgP68NJKn1pPqrQdgd0LDtUdkSBOsbgwfeK1wv3SFz/KnQ4zfQyJl+6fIua
V/IdZ41z4jDGIaVSqrvS8A5tranPsuZCu07ikKcDxJOkrPljTaQVvk4FkOxlWl5SrnuspRWIqG76
cKCFRGi9+DrCzmU2yoQ000+d9pbVfjp9mDhxRwQTlL6Y0qKFUnsU8ZBbPvP5LjQurQH9hYa3QUIX
cLO2aecF6Z7C+Y/IDr/Vxq5SOmVfqH01udfV+9R+YedR0wv3rhupN3MOQP+ZybCKQUulNdTyo7ua
jA6cGoaG6OUDLL3huQTaGEs8M+UrgZuwJzUIrMlMLEQqx19xO41+PT3nWYTCYKFbID1zLM1TKnvF
6nC8ZKtLS0UnpS/74p+s5C9KfrG0wJ3lp5yzGaOU1BPGrYF+/A6vdvuT8/qJVcGS2TgOw1lRzzbe
0JHCrZlxYjagHUUus2Um6UUdUW9VBnSgpZT+PcwAPgmhOU12mixgGReWjqXuIc2DVsFSNNG+gs0u
gJlOtdgKtvyxXVnnvjn1FVeFHYmniVTE9U7tB4dlhK0Sh218xktIYGXpLrioFp/LwefzlySACT+A
y07upLiwJPTebRSPxQQth/Yif/hqf5yi+1CfW8vrgdZhkL4i4UoVF01Hah0X7ZxZlBhP8giH1yOp
AFU1jM1pCmE55/Kx1kImuv64oIM4rzIkivQ6Z89iRkDJP0STprz94JqQV763gBb356H/LsrztEJ6
BagNlObUzsx9PHhBisnZ6rHRRnwrvxgQox4oE9ueUVLjiEOULsmOtZchXXhRIO4kwnDIpv0jo7U6
NEpgqux90gOAn+D2ayJ0UtgPSmFSk07VUTJ/0FUw51eADeYVQsJRXJhVvc8tBzx4uuVaMDAFEBQb
uVZJEECm/auGowo9QfuTcCw05hB7l4acH2a7JElsTvZoMzHp3w/qSVQuOTu3DY3hVKz2Y96LxqF8
0IizJ8iYrn4BnY1ury4ABR6MlMfjGd0blRvdJ9MNy4D9wdj3oK8+75zLt1aOACiw+azuFkGdp9nD
VxnJLhV2ZsPbxdOczIQKRBilk+kaqccMW1RRLh1ZboByqupWLW/zIHR2zq6AWgH+RzZBzP/hQP0I
OKTw6zF22NEDQcfbKgwIHJYOX9cV1Y3JsvGEiQLZDjk1WGO/jrkTV8NhBKLPP4Pp9sa3akbHUqVT
JLjLoLFTWF1Zc1M76+MxNFQ/EHdFcrYdQJguDdbBNybvlq6YPnHhgrn1VNceqL4ErZW7+AjZK0Oc
g1Jw4w850Rmm0fRvLC3oirEMEw9UasXWutC/1plx3Y0SCvAxE9yRkZNwUImYReWD8evy3mechIdV
vz5ArsiBWJsmqInColOmMnQk00VKoWNoABa7YYG79hfeWv4VFwykaB/4rpimBi0gjCL8DGQaYF8K
dfQXHG1GTVyjhNYPIo0cbusbc1DrTsvwrUsntYaJCAG/qpwZI9fVbrM9rsVyDFNlCJDsoFVDzYmP
kQsXELbnHD89HjAJQEV8yidVPvUzmeSx+5ivqFkEKLOP2yC9Qyydv9H1YPOKapEAhAe9cmz5Uvsz
EBUEMrD46NH1kriLy5xdNiFXCo6N+4IHlAdhkvmeY8ivvA8oEtZ7TFy47DXSSRGvQgRB7ZY+fKys
0pXEYIBc+k8Ykejdezi9pGgeU8kvoHnC74Na/6M/bK3BnMMuLNss7USGaHhSOGHzbaDNgAvlrP4P
yo9ADjmhlrWzIqWSQsJk9EMphdbzhBu2gl02u19dcfkiJ9Gvi6MhM2DAwzdk7NjCHRD8bGaeTUFy
rrGWV2RAn5NSXeixJMxucAqmdP2l1yX8aAdSVi1IRY6rSIaUgyO82TjYhmODr3/jXtq+4P2+wJRg
kKK2V7F3RRQLjJaArTDoiN3h4dAT5jlywARPHT9rkLx6yuPUL8eKRD5c7LsQMh65m4ANKPi6gDKB
gZQJoQoRm+yNypErhuctf3U3Nr1W+SMT+5z5KCM8kseJIN5R8sWix+AhK91MuVKVmulfrV9MxW37
gCIYcVz12iXIBpmh7KeZESZnIbNMjEdIGgiq9SL22Im+LiUkgDMwaEIoYQ9vPUgLp33HotSqKR7U
f9Gi4CcGJxU0xHw2SQE2jzRWMLQBAtn/SuxADMPBkL+CmAGsS2uDFLNqRt12szqoIUg/2xAuqrAd
MyykXQzYRtWBBZab+xkAOyPc76hBnJeu1nI3CVhFmCHbOpbB7w8SIrE3KDPAmw3aVbTjoN2sx0ux
2JzPoDi4FdKWtxB/c0SUeG0FE5J+PNulvfFm/nFf6tAqkAfiGE37pqMj3ivkbhMkUrPgyeU9ZFk4
6Ieevh+7iQEnTHj7eCWpT2n1uIL+Y6FgQ0bN1wvaD8gc5r6lX0r2Tec2DIZZ0DQvzPnxRkGGsFd0
JmzSnqnhFT4qPnn56utFWKOuxOrlYXf5gV6zjcPpqZqDbD3qkApw2pBdBd9dGPACCm6SDJhnBfQC
KzUudzf0t4KRn9fIgUqHZ1AuX5hpju0z1V4mXGRCjywraFdXrM/WQpyqY3C6Gb4uecxqmFKIpg2h
lUG7rtsPXELOFPAxKj9o96KTcS/Pbpo+blMsuf2m2Ix2lN1wbsXOTT64PU2RTFx/jM+AzI6J0kPn
TqK0COCClAxrykBM3H7TFULhueD3ChnUMwA5IJkpLv9wLlXpaSw+7b4HT3YTIHcYbAjE2ctMGwV7
pt7L3LUKcoAnVMZU/Mbici0JhgcTIALIRIYDjel9bfjuGEpDu/b2cndX5NDIYbISutgytYebLUe6
XVMBRtiIBVru8s5YG3gXV1y5xCecUuAV/BbhAraY94Qr1nGdw60J3Sjp+Kv4+9jABhTg5cLKdk36
aQBXMahEPxFJeXXhKiKOL8u9RBBNbcMGrO6PJTuLDlA9/EWTAERcAdIHGr2DMbopPiqpQwVJO+Tp
HKiYV8OWINucWKjcL/tDLDAd3X48UUse/V4av+vNa6seC8LjetfkpmNGYCBs9sH/zRd9Vn/6tgke
6Wcyk4B3xCmAqfuExQMWj2i9FtdarxoJlHqInyr0DAJ9GWs8YM0xROUGKTRgHjBoChq4MjoJ0LDE
EZNZOK88D+xt0ML81Cpne5LQTAlLhgBDwKUaHSciJPymRO0KNxLUiUfWTTYE4VxyNqgS/3ENcTe+
8HkUc7mCe1kZUGdj/XbV9Lc5dQ398jwd5K9s4P4CpfB0PMDhNJCUJrhzym+7X3C9FWEB7+Ckcser
hdcQniHSdNlEyehqINXHRcBmGVxOpGDCukkPFsWrC9TDT03/TQ9MybhskPcPWwooGyLT9EDuCTef
RIqziVnm+MdHqlBe6+dM5XTfx5zzcx8/CM+C8y2KzpD24ZQse2mlYVPnvHSxsZxxGXv8UI4X8PTg
YfIOJJQeil/egaCyAjTb43ZjPyTFxsB1Y8QyuMfNx1XwMdF8wgXzi6EvwBwoElYog+lAYp4Dl/ES
rweN0fgDzCTTxA87hmn6H0OZRAsYo7V3K0Quqr5W521RkvaOmmvTtZKcuhvfsIfxC5+G0o2/lPvM
lJGKgwAuZMmjm+snqjM5dRcsdagJQbAEwiCo6vY0ljPeZQgCVltBNNztG3++WiLk3B38bKZ7rYuN
ZSjGOkFJXewtKGTp0DlnbVk8iEUYweY0goGVjSgMXQ/6GazETxguhNW34Gt3/ivEXKQdK98ZMd7G
6et/sw/mEDwj9h8iJkalShtsyqu79MEQe36Jpd0dS2qwRP4hpENC0Iq1BXxbwN9IhVlfKdAA9T63
EVwwp17Dbj98TvTCu/ZOnZaG/fPwisztp/Ezag1O2i2ijl5fHdGbIpbP3eZcXgEwHhhAMCs7Rjct
diZHP0DzcIVzJFGf7HIv9ZRPTJGg1tbfGC3BdjMoN3bEfR4RF7jlz/Kk4Jrxs0nDICZ/rJJLGQOS
i68G92zeP+XcGvQXphedilcVzQM6KvhhPrFwshPVLujIqfQHEJeP5SO5TC8mPyTEb4osiZt8KjFe
2leOdTF+rDtcn/Rf4hnX1GXYEf0fvUc8n2y6FCW7laz0XfVqg59DiABLpRemWyLa4R3PklP3B1GE
nn1WfbiGtZv73RcYyHBYrzk8fWyqPszF7gyEAHspGEZy4KQiQB/up0jRmyfWnfraQx3x81t2wfw9
o+0jLRop/a5+I7I5Cqh4MEoooLPMwfIFmcnmFb6pVyijlpM6Vgj/B27n4LS2VbpgB9jMQ6tC1A9j
wpH/AYqPw6G0mxO+Q9BfjfBxzV+BvKMTWTvIHHYUJq12Uvz6lwlvjLNQvRuv8ovLDnAoHfz8FF05
bt3ajR31iv3vNcWneDf9JT/iCxoBKonv4Q/xEgLKzVkS2eANhY2b+rJDwqGDamv6qLIdkOSxDStP
8jtvOgG/fGcX0tsCspFP1cvAnzQn5QnnTDe6kM1zTYPUA8byxjuL+1f7aZYdQ/XnW/MdiXuNLfl/
jpR2nS/LU/GNpTt6N2j8oAbvpgNBjubjL3p7+D0JScpH8sJu4snwFysfCaL23l9V0lD5suIpDUFJ
jnYdQOCzh1B+EwLhaD3r5yGc+E9+X/zoTNVPY7Sm+L7ckdBdeGl+HcRP+VlyiWM7pDes/FzFHs5x
uKIFhGXxlH005zY4CRf2YnSDmHCd/9ckNefm3J3ZJQN/WbgzmIdgF31GL9HLq6hbyHm2MjnKb7nP
G8LfpflDXMECXCl5ucU1B85DRNuMZ4rL1tA3A7NnsJNZ3medl0wYpGE2B54UICJDuW9iOCvtp6/4
i3a2WrbHhLstZS7RZxXrRXLpQc3GGwV6Ti6cIuVaw5VCsxj8HEyuRMQL0asSHzmwsuIC2elzgROO
lBzjhQoZrzsya6kx80R9xEwS8T0GAsB9VPP8WczgYnJQSglv8LRgGmohxKniVt6hqUDqVq8mcBJL
qcLKcCHM5xUACUnR3DlzG6DfmDOH/ELjI35DUsGUdZIOffLEWNggEoArmlwO+QhHFY3hkTuuxCyo
2rnrO2JOKBuvtPv0rqt1SPAjMnbaM+42COtN+dVa4MaX8YorhbEJZgrlOFFk6iD2RtJC5iIHNP8e
FXVy87YgOE9AxznXiB+U7K2T9pgtowjIsdcgPfUJq0XfCvMQwpFTBgPEj130D2UsXFvYRSeYsT6i
QB/bEh91e7ic5Vfx9fFbPU1f3KWn5Va8MVkgam3a7vrd409Dtx1vOp8tRI0RHtgqhhkuobpadeqP
j2fx0L9P/VMcdhh7PSXPyVF/Kk85VLtOqDAdAMgz0+dqUgpflqZ7PwzvSl7pTpIynkwb4V7H5Hil
HLYf/R0TNM639jkP4UZxpM02A3TOMVHxTQiaMFVXWMRhT4kXKD/rr2U4iVcfp/NGE9hS0KNnpuCc
XjjaQINrnmyO5/6HMhmoojuQOXFBY4SbhfFdHDgeXoXoAr0ssxA+7Hr0bI75gSTVgyb3NL9LJI2j
OEuBjPfWpX+PPpfFQQiyGZ9Ar1vpYIPHc30skfmjrV3s4RtKzufybz4OQOo7xCL1Bdn+bpXIQyUK
1wadhi6WvDD/5UolIy+uDwLk+z98894av39Pjo0m4wVjYiczfhCzxShd3rEvv8JNSbynveq+olN3
QAmBPtOv7uoRN6xgaSIbUeRZ/hsDySW/6Ht6K0/iG8zun1g1kXCzjAp9vacgItgfkiQ9IdxY1hl4
JuUlRzPOGpKE0a+oHqyWzIPk8TPWCR44OpLDSs/jc9Q0jNS6nAzQF7MQTrXeSW6cim+gVLn00jef
jfnRVSRCcgLsM4l8Zgc26sSGoe3iZ+CrAtPb44UC9ZTafm6dlMzUn9LaIRfKFsBYDFIO2oZpnLMG
RTZMbKhxmIoejOQFT3QGbUoKk/8ycM5i8Y4AyLQZbucQEBPS3PaMXVivYjih8tG29GFslU0HAG0k
+xH/wvIIvIixriSGNXWEisFcCF9jZlT2YCa2FEl9Zjv3wnsDyFlVpeVnUogVEy6qFleJ1FlfLUoP
NL6KYlu1DFuD9qFKFIRUEFcjaTrUmvZGFTRVV2RRI4vD2FNuqQs35H6cD81wRRpHfGKPtPhX3NzQ
9jdVxvUpacvvBcIZldyy6tOZsg1DCdQ+V+SXkIiw/ibf6WYUn0w/2uUuKs+x+lyO3syvvSIQE/1q
gxCpr52CrFgHSAd9lo44LDvGeijV6GS1Jx40epYNS6hf0xxnyju8kzr2BJRB9ETWfJ/XM7BQVF27
9USTpeGZou3HjCflVRybJB5hcc0C3y5+MAAm3XXk59SRxZs1HcbSJYUCcvyYn/vJEXVapl13WbHD
qfad5S5wNtYnVklt0wSOBIpyfHHm/yCliZRjrbuoKXT1mBdHIQmQdo+pD6kQxEgxjip40nBi9Ckg
DQUV0Eq3Q2DZcG84EbaaW3CsE+2t3+atekuIJ1PtOLKxQGBMq3dMOS+xRmM4BoB9A8tC4Ljg3JB9
UfZljOgGlTr2QgukY2ugnbACQxd3eBBmjU/9xvOwiaq8qvJLbD2L1odJ5bQc8hSGyA7z3R2IaTJ+
KMqbkp0H5KhldaRFZYRL+W4J/oouTTsvQ2jNp0g8SoR1bZN67LLcTvVfhktMdM2EWP4GXxPzqAVU
D5tZ/Qjeip2jygxQQwECDoHrC4I2juWg0K4Ms/4NXdB0p1I9jI/goUAR90iNa547E/nhxVI+suYq
6OFcejNedoVT4h6Yn3LkcQSi4x7I4O8HQ4AMnd5bihqPJQjqbNx5snmGE9pxHW9cWslvq9wZ+GIT
Kb9o2TU1b83I2MHX8u95fDZSQMnr0J9NSuD4l3QNY3gmL4bpOH12rvq4XI95KDLfJ7iPypWGaCH4
+djIZ6FgLOkrHMTn+Bfa59Ys22psm+CBWGNZ80URjmn93JWXHPOR7olQmy3AG+w5xubrf1lndmWO
yPJESLpD717XhwgjQfaxG8+Yh4WYZfVVOAvXBr8YkgUD8NQV/gIDOmyGQP3Ii0fT+tafgHONk3op
ENuZf12MMvdVrk4CPkHw2woPJ1yjxPnAy8lWkY6aCAZtT2TaYDp1SEu/WyDhuZ0W0uprMsYUHZUL
QTnH+NwRW5JvJxZKf44xmjRqumrfuE194fWQ2TcaIWTZ3iREPtRXV13d9myOWxzawhXgYglnt6fk
T7qK+SlLz0P5OqSB2b/ouJ+xXKsDj5usHXM+Rvrt8fIYHTg85rlBtLQFtWGvuwX+EbBQuBHwkjOf
hA92zTS+9uUXnUOLyRmuU1vg6q4/MTs/Y6nQoFmfQ4La/+X1jkSjWsfiBtIqOUssmry+1F+mGWAd
ZL5PQXHHW+a8cBJzYr3rp8rBL3BHc7fDq+FMilyi/28lDdD4u9znl45OtbIN0h72tTdzuuKcHLsj
5RuNK3tXcRCxGYC6siNMjpFjYuzUcGVyqKC7LdNphXa15Kei0ytXJWmmW4jEws8DnfG+e15gEUEi
AVrlji+nXeNr9syb5eylMHyCOHdQ6FwpfOH8YruL5bp8FYUEkNCaMnudlN/HSW8EwZEqLDUV8dxz
GhOo1zmAAg/ECsrT3L6v9W2AoyrQTdKpE2KIzRHMkNUvwRC0n1S+Ifhp6Lh2QH8AQy29LBRh5HkE
V+NHvWdcCZmHyhHwabNESPbje0s4kryXI8pCtiUo1LQx0il1gYcfkENVt1DRKcG/cTDeKtJT0Zwt
y4O1DfpI3S0Q9csmx9HTw3dUrXAtO6i4wwCStx5SPIavhQ8pYvmH5yDEBigLhnSVFsRKm2rP/Noc
By4rfRn0RBfTPZUK/sDFGsoavupuhVlRtIkGgBxsyr4MaA+WGxUjxty+tJnFahTCRYzlwSG6KTIC
UCqa9mcZbYBtwQd7iFSXgRV0Wv7N70H1TM3efemFrR6YMJ6N+/jOr87Iq8QikyhdOM6wbI/Gr/IB
bQzL2B0h3ZO6l16SW37PTkpA4izsbI53+igaXcSwO3To5XQTawhFF073ziAw50yz3c5egtEDBi64
y1wnyWFmocIgjcIGKrZlS1flf3k77VcNPgnBfBe/p4SEqaFu7iIIRfRGIC+f8I+mYH2Rv/O7zC7y
mguxmAInHLmpWxyo+s0teJrP1fXxJPxjmTVBTjuPWI9l0ftseD5hhZA2u1YFL2lP4rAlu+QwGxVo
FM6Q9hzfl7e8hGG/H7iQ3ijIuUD8nPHWU/WmYRsNMFsd+G23OR6udiPDxE11b0ww6v4UcrnpTvly
1XaN+zKUTFwMoz2ArPp/eQ9Jk5tSyEJ+iPDRTg6s8/KAvT9NUb+7Z5+0BUKAVbP63f9tOcSf6Bcd
xIx3LnnldbzNX1T2CxGh/0j/fML2VDJttnOFUhiTITAAfha4EgwSt+tDIcYhCDtVp0TIjN1jbk+j
y1cvP/n8W/9HPBGHEL9l+hZhTETUAqzXJkhXn/ZzMpipHxcm1VQeGWpqsBT+Vb+XP9pdvJU/1JhA
b1t7+w+1IKA3lUp30ILE65j0bZ+cTEEybIYF2QuPakJ+gL+eZQu/bDCIQBJptnuYshwkFLDwzOnf
aYO2xYVNBE4HcKUi2zCwZgQt5u34eoONr5NRzvAnNDG/RZgcp1v+Kv1kKNVvLGw47JoG6cGJDYxI
dtaufgYx0zF5xtyH+gsaICOQHQseB9CshoT4S3VJ3coXYgBNs8z028Z0mXRlQpi3HOXxhHQHP6Hv
xnQprKjWQKsYFHD8igi8OFp/GyA87hoTi1yKGhwHn03k8TSnXvqmYQYHWfQi14D0Z9TVyuBIrCui
FPkyMJt+xM82fmJr8hjNU/wqn9crn+KgxHKW4HF+PCVPPUDh4tY2AZFQuEkuImUAxyzsHvd5a+Nz
hq7k8VQeyj8LNsBOe1ET20jo4c/cnrW22WUm3IhwPrFqolv5AcrU4b5tYzdn4drDlbL1WpMQy130
va0jzDWpQ+GPIH1NoKcdlP4iZed59oTrdM9CrI3wXKveB8FF4278I0S1xajzj63IQquE/XzizCiW
EJEEN0PSXBH+WzKRsH6K+QfhkawY1u0whXPyR7ne+YzflRTaqTMZbg62JyCaOHEEqvWPvLnJ7VDm
AQIoP0l7W906RtMiXBl8b5xoDIdRKHMTN16pMmpB4HMbohBIIOpd5lcygXTEmpleY4AoI7vGZ8mF
uGUxbSwxFN0TVwzN3vqXVB5tH846O/OtYrIIBaF/eI+qtMn4IfaNdnklqKVFkwklKNCwPoBuws37
wEkLl+JQAJEh5Cv/JQOJdGPiP1jCKjBI4S+yPxqvKdbs7CmcugY3V4Ji+JM6CmfgUo/MlZEBesTP
8iQWj2g3HzT4PwmIHxebugOT1sugmV7bnPJgr5tuDPtVDXqCqTnG8HEdHXb4gxgpDE8+QBp0mFkp
mlzIMMeoOvC/8Nkx95ZMd+HIGB9PQau+dcmHHu3/Qe9UkaBYLuVnZD5X65MZhQtu+ZmnwlQa3Eo/
xPph6Qi4C40sbIqTqp/yKgBn4LXPMs80qPp9NLqPOIgGhH87krwbvN1esT6GTylkB5KujNLGCgH3
dhxt8UuFKMWoBGxBlPCXoR3AFcKuUAoRStmwU4kuOFKmUoha+a58rT7Wl/X/h8HUBVu2BUMVYbui
ZtwWuK0TPCrArqG6MNPfAtlzgXIP+vJRFo+Z5WxrFPtw6ENYNI74jexX42z8EbFHs5FXB2Pw4W43
1OXFk6Wco7rd2SVL/nGqaWr7y0R2QB5GJvpJ38B3BRJ37cQKZDOX/g92Ce0z/gvQh2eAqBuSpbZB
aAgGYENwl+HVUYhggKLbFsBAv6OSBxL6RYPHcKAz3DQKkaeyWtIVCqz/8JLlkMB8nQ89udW0ephS
bEGUtorfWe5Eit+PviVA/wmy8YTuV0p/TK6cqGCWjOrY4fUBD5iVnVQuatxG9VgkXDB8EKOaaWRg
ueN8mHqPqFvmUVXsmEwfaD3xm8AOpvLBuhk4rS2Sr4BRBucnzixUloOMzQ4EozddsDH2k1bvsXqR
5RrVkwzjiQ2Cj4YA8mTPljPgD5yf6ezgfMH3UjFpxwNeCFnnPHtxhkaB6cyN3EgZ7mkW1ugLKujn
UOEureARZlghEZBsCr8xfRHiJ6mlI+GTaXExXKGNR68RwNmpVFQTB4VGdDgbdIkww3HupLLC47/w
wM8ZsbMBt/oDG+z/2zHqH52xEE4JMm2Kx+z2wUHPE8u8dHTZ7O2JUkRaDl19oLOm6X3AhMlDnr8O
rJckyOhvGt7k+qnQL/Vyw5iarPPO3E01yMGxx8ax8juNHumYms+PEbfuY0xls9UUTsoWo1Vey2Od
XivT5cZtUGBhbiew5quTvPggZmPCsOfQY2VRvhSEbaRhBpEjPqyEP/R2xxFiPufWcyazVG/VQH/+
1gic8KGIL2CE90ofLsZB0K/CQjjCnrwfuTrkj1OL5pIhgYH17LWg9Uyx9trcpPHStXmI1pVrPNHs
7HEul2cF48Yx+9cI4m/EFuhj2DEDcNwsshp4EOxL4DPrNmERsSCAk92pfJf1kxrj+2cetfkm4oaQ
cJk7omivkBR/cuTvzpqCfprZcJMrqJumSg6t7mTskocPp4lRvQreDyKJxb7k6/9jUtAIpskuFxel
LbwDFfrG4lixs5QhE9FIOgjZEfiFMmlxlypEBPQYDgqSIcrgzsnAcnS/xS6/I/wBkhRyBxLgPVYX
5CQeP9NnGYGy4Wcg8wVPAH89kOojBjlr4iRkmMPboO8xbdQGefUPCchQhlYO+WQPWQLUPRnw9Jbv
lkiEn0NQp5A6MuY/SEGx+Imd6p+C+A9vIaan6vZ3xU0eSNXjMHUzSve3IjmGRq1kUtOFpXbVVXgp
ewMl/4OjKlBMchHAd1q64vNcnWKCPto0NEG9pepEnlf/wTtWHycDyxOnwiUwc+rYp7ACheZF1Rkw
jMd4E09WShdb+TACBjDJqXljAur3LxwOBeNcZ3wRaTDnGcxkRw3O+AHmyDTjB72iI6tgcc4dQr6+
VntvXeNPpY0PpQdYSAgiPxCyPlVTdJ784nIv4HYxtuRsWfdU6KClzbPsmu54VsP5ZYZOxBn3ksT0
nnEwMCcjpYWGBHhMTj661O2+ua4sglGWo2BDpbCe4+L0QKyJz4c96tcCIhATxE8cPOgh3vpPFZr2
jrDbwQECw0n3p2egAFb/OeMYdOBbWPoO6ymX1gMT5dqXcY5jV2HO4aIzxKJUHOFfuirtCB+gkgQB
iLtDU+5xnZlY2G7iF+6cqj9sowPhurA4IKzBPTFXW3ocGpSwrW2gnxdRxmElcV17d2qZ0u74LekI
sub/XoK4GB7b40zVUKcIEW3r71HaLQZXua+0bg8mMkFlfIkGx+LF8OAIlRoOW4xqjnNeKVC9UV9W
C8raVj2vsJ8jyBfWn04Q165YmsO6qqE2ViGOBccuFn6irIff0TmaZLhRNf5CwK0DVU8/08x6/U0V
joWLrJIE+TKMr9ZwogpAmU+wEnNbE0sQXKkrBtzpZSXaAKHNKIUN3gbGRkujyytS1FUUdMTME5px
kMmxwZim8rnLZA0a5Nea/TYrFDDPoBPT7q0a7+f5ucwpWc8qx0m+b88LNbzoyfLZaIlBvxLuRI4S
3xlLcupKiVQSMuRWZh4cyK6OmwFvqHixoOo3EPmPsUF/hXE4cBc1QbLbgBoIeKptDQFsRFH6wo1k
jDB+7K/CECggF8VuocdVAn5hhAvSGJTMNRLKU1AOAqKgq3q4tkNBZcaQ7ysBZMVN9SDXAJ5OGi5f
8AgEdvTWRlD4bSRQhKSb4UCgmi7Zy5M/GAdx+Y0qv4lR6N8e1lHGuKfzWuaoqT+mB47GBJ+n9sDI
dQJlvkwYtqCa43HNW3IEQA5pKygKsUHy5YTEkP7QV2exfjaB8cvXxTpIbYiioYp95KcNbsXH9a9V
3IFJqCzYRnpKpw07bufnVZSP+I8QSYsjPWUBtY5Tp+cufZ6auzm+prixw5B6VEewL7kIevU64X0q
6Ef4GkL606hkRoGcHhUsbNFjiU/d4/lRfqdQ5YBSA0rrmgE6LBrr1vRvPWYe03UkPGE91O1eY3wZ
nfPoRQRkRRyBvP+nap1peDPl9Ck3p5PU9m+zgAtiGwNR0zwmaMkzHv7vQ6wTG/ANmxPCIhS/IN9G
kEJUXBxrAp6u+4Hx0GwXEfZ1mkOM+ex1d25d8v5W6ykpvmbsMJCG07z1pN/xdYmpIVdlPYoqSteg
aHxxfWXGM86nBN8n+DxFqG6RdYC0TPKMXX5P36mS5MTRNYeTJO8gfmym9/gZALlcskyjs8Myei01
TLPucV686uRlPcR7vc4T9vLFh5BChW1U01cszGO0Bwp4WsGufIuLhKoxajkQFIHqMIE7VrWkDqi0
NIIKQ6Rl8MhaKt5r84gKLquBHDlNZ3dp3kV9YZLuP17pvX5geS7D1YoPs9ee099KgOjijHRTuBWG
Bgwajcoa8kVL/MmhxZ1SzNVdBnlurn+H+d5gJgkXlii0h2NBQUCTij17FzubRIqgBCNMCl/USE35
sCC+bzF2xrrYPS4yjMth0HHBSi6aECi+MIVLsp0oAQQfUhYpM/Jzlr8hJ6TAx5ZbLy4a1FAmW/46
vzTqq1gLbHrfwPxofCohOOT15tx6EICboZrBTupfNcxYytResf9ml8f6UxpdquaZeG5DOlT58ZGe
TGw0SIRvK4+oL4tpH1c/bF6E2ALfFFxZ8IzZqVdi5AL5WU69NHoSiqDhAp9+1G6LeUd1Tec6/s7G
LaU+1UgHWp9a7bOhf50Pm8NCvNOPeaD//wg62wIqVXD5o+l+bOkT9dOcnXLGZcfuOBfQlPxc/geO
o2HJGmFIH87IC9iADLEfR23ZLXjm8sVSD4tyVlU5QAwksI8wxdap9fMyXXsccR6hBuHKefwzFSeG
rkrDnwuf2AOmbxkAKS7QBcbzzEopQjKnaQhkojsY0ut/pJ3XcvXIlaVfRVHXAzWQiYSZaOmC5PGG
h97cIGjhvcfTz4e/1N1FSsMaxURUVKhEHuIASCQy917rW0FzJMbDrXZKXpo5kiM53naNfmPI3lqV
Ic/YaJCpEk73VkuXsNm6TnpZQhhm8QiRmxoCeW9oltGkVesMwuhTdLii+EPZaWbkxUeqNNMN3apQ
nNsWnc5F7UKqR7KGh2+dppeF89DMOJ5VW20TF8jdQg8vDBdmFlmQFIvYL2x5tY4JrIgzOjc1nAwL
6eaZvFLbfjPejKjJkpXvLZvn+t1/h3bcA7oLKGjscTJ6LUVbugpUZp4TMBbO2sW+m680KFbkgVzQ
o1r5oGaQHFl3FL0KqtUhDaBDGd12HRPlS+NvaamGLF9p+b/yqJHdRrOFDSdW42wfyjUvQqO7ChlI
LTu+swGlIHpjF7T2eVaQMHZkIkKSxQqXomNIjZ3aUsEy7ELmBwxZGeq/N6qpzED2HMlDsW3JbsmC
5fBeVgsfgw/ySchdGH5JtZbHaNjSNcUBT/U9xU4JeaO5cWFxWSvB22BCZXdl4aGxjFXYTPejSXhC
D7lEkF4cY9X3VQGixEV/1Tdg54TD/s6akrNR9HSrEvjmTpXdGSXLeUNvoK8huqeOSTH3MEwLWkgU
bvIndzp3MEAMF9G4VuU+L9hOk0KD/WKnuyurXnPdx5sGvaBLdNJqTPYvfnmpcFWNuxIXX4LQdUF8
S0ghvDi52aqnR4oUiXce0jbeggGGPmojTzJ+TJpjL24ai5XOHL/Qmhc8ZTwZFqX7gj3PoQEbxJhW
BIsj7sVdcjW91s6CcJ30EA9XzDF4uwm8AVhZ02Oc5gcBjZph7kIHQABlrm0sWJafy2JOWGzw38H6
gL+JyjHeOmg6HExVlJFxfJ8z1WwHhDH2WuUnX+wdkrp19Mb0vM/5GOkKWXYiQDKTBA1sp/okg9u0
3sZEUsH3uRzSFYGOGi0bizltZYhNwUp7OngONLJth7tDoehf5GLOgGF+VncaMi+ucwaYkx3l3IrT
5FqiILUpfULPtZ0IEaGJiUZi2TbOU+NUTsugPNLrBDcEvDPahDGN/Zs8XbbvNlI+nHody+kLA7mt
d2ig8HlHOceLb7xh5wQAMzCCnDPr2mxCo71Xs3I86N6WlEelb3OoFyChukPJ2yTDiHAkQIhANWhI
hb2dFAZ57tyFS9JA+0Taqf4WQJiqof5vC5vCIYWCpaBZlC4zPPQ0hhg86EIQnhjrqtgVYGKnJd24
9OQiOaaSX68lbzLGM2PEkMs8Vk9Ww8ajCwFjd97MonXcrW/g0R48J1zUAX9yuAtK2rBn2MN7qpcj
6eprNa66ZwMWJTnnyYJsxQX+cfrDNCp4u7PAA1bJmgjWozauGlIb0eIg84BWFKIOPafaSlgQXPfa
BbIJMIkpT4wJRPGWBzk9OYkyVqVPYyTqsBh2Wn3MfB2ZlQ1gaJqxoabhv7klANrAw7mm2CFZAvd0
xSWNij4/byuP+w7jcar1Tzsfl1HiIhTsrE8Za9m2GkyUYrhVcuKvl1VxbETxAB8TX0StMBKy4Amb
sQZrW38UfTfRQQN1HXejtgxFA5Op3lWCUqhHzYe+79ZSZGTc54hzLaYp5OcN9gKkzZyxMPCa8OTl
1l5CW6BvxtizJrzahb5wieUbUUIUJuMLOn9eUj3SJr059Bgupxp3QZNqMZtvYx+kU38KRweTXLNz
O3KTE/3DIW0JFlgYXrNqishsFuo+lqc0f66aO9pNDma325wYBBUcsuqtFfdmT7+xPJTewR4XJH8Q
8ElKKQwSZd3G8kZzgWRTytZ3Nlks9YVBqZLJvLnW2BGJ4km3rvv+Jsf2yOqvbze9e10U9zwnwmJ0
ruK96V8Lg4LfbJxoMengVI9eoxDwMI/YqG2596Z1bWU0yLwXM6dPuQnkrQlVrpYUNde9c+eq3TBt
yKFqMtil9+TpihbIxM6kSDHYWrijQcImJGCDUfaPUbFySFL5LCJSz889VnWucSvrfYcDK3vPwfj5
uJs9d0H9mQLGeeUr5HRiy9SJ0OljILwqdPzXpnBdPt1jEvDMF7OgNeKlsOQdAI5sMHtq9mkFz69l
5+qnoqby98qelwwseDXCf+81iIujnF2jbEZD4iismI9HQYSQj3VS7KKaFjocEsIXNK1waBKz+xTB
zp6e8xS+PmpEcoypeljPUDTHai1sVtHx5KqLsb8ZCFogGtkNC6op1qvymYSKBElK4JL8KLD5v9bu
HSuW6djptwUCCt37DFnkG/27iBZBupHBQx+ddPfeIMe1Jq0sOHGDk/pac0+qwiVyLKobZneixPJg
WwPyQd/Ylu0MXWePa5XsO7aOzQu121XI9ny6dc6TxtIH/I7ol1HpsGtQxIS55PKFAgXHroP+0jDm
Wf59uJnGcXUYQdpsnaA9akNmOer5HQXrZmRBehUhZumvKgEUWien0YLGRbOpaE4ppqHhuQKUwdzf
YcUAX/TYY/jlEoY+pKT+qo5WsTyGwVvgnRxeLEb+XmqYOY6aXPJuDoP3UB0leto+59dv2+qZjNxC
fxVz3IukF66B1UQFYTmvHev3Eav1MkNnnOm3JS2qtHmiiFEWt6pcip5bODWw9BaxOmXyTuexDYNP
rFS5k1ZndOjDPHsIjKZdVw7dwCCgC64BXvHGB09pB78e4K7Wl0/TZ1PeFxFSImbTAsuDEk8ldFgD
3JH2htOABqdHVES106zb0abSfwGyzQLgGOh3qWGdhipmbj3UT/147IrjVHywKZI8A9ARqMzQ6A7S
VduvmoLX4DKKbvvutpw63BKfSUY+SbTLqp1AGujWL256zCANmIeeRUGVkvtun3l0I7FUF2RCM5lG
h0ZtjfBWnOLsupDNuuXvzqHx3fQKitK12jNlvFjtpYRbYyNweAzEiyvWcb/N6n0Lx6/aQVYIUErR
s2iNncPnk3IgfaShHQOsL5nOCvspRUwEjNMER9/TsLjz4vCOJMZBC28sUmXVbRpfD8bBSG9qQen5
JfTuYuRljf+Y0esDCdbcBtwHpCnTc3b0EQNGa1Kzp2N8W2A67jmguUd9NGO1Uww81cbYGu0djwPX
TcBVhpoz+i/wo+z2upLbIbxB1VEUBLCeZ0dab5Zz10FcQm2cFiweqKMuZ5iTe53Gr6y3EOyycmmY
OaP4JsnfYi8MgAUnWzvrCUPTAAxLnmRavbScGY8gHR3jFGQ3k3FI/R0b6RT+m6Q3kswlOfo/oyfO
G55Hr95p6tSyymIiHbQbo9glKLcHGm0ITPE5FocAzbRVHMzwzuxZhJwZaqsI+0JSL9dJtnHCV6JN
zXRPILuaqbab4Zz9TpKuxHvYH5L6IVOXGd54RR+83umgsSewP4+jgZqmFbT72w4UgAenjuQL+Vkg
a2/BM3KLhLzWPnx/gbda351ZQAAj59bmZvf91u+Bc46IZniPZk9p9GwBxY6pLNP52Uds07uHUV6L
bKnKnULmpk6ixcgcrbTw0hE3KsNWVy7r9GkYNw2rnqa9k85D0r5Y+jIO4Uzf8ZYL63JjkP9QeFSM
uuo6dVZ50s+G3AIVqBHo5w7szNJbuIIVjx44hG2gvQhHWrQZ1a06Aw/iZMZNIN3r2AAJp2vcIZG5
Wy1EcdbpJarXJ6MamMQy3GKi2fi4sFie4rkM9eaxsZa9v2P1LiHnpjdx+JLIq2F4Eck+xhxms2/u
IZuChEnFiZ2iMT7nI9TkpXpm3qrytzakyQ9XGGKZudeLTWOfLOugVYoi6hXvEnQWwdqt7mIUTgbT
jqdfR9Vdh7HATG6rAODZhUzWvrlPWIzv/ZoGJWKI7IKxQAWwKs4rcUsXMJdvpnY1BqfqtbSXPk0g
EPl081ZkIebqAiRJY0G5ezQmxOqmgUn5wR1fjfImrsBw9W/Kfop7FDBLaoStu87EIWxuTW+uMuTR
deMfJmtXAJrTVxbtNdr0vC2LexsEoUofTG+TdjtZ7lsY9sVHnzyP09Eu7+MaMO9rlm3tacWiy04o
boBYgHYDo/CzpTndJtTE0DawH25p+FjrFm9gsCQ60raPEb10ZzgxwxHBhuxXfvrpvuWZjpl3ENmj
5aGpWfjnEV8jRx/BwpFdGGnh+wZtOaJusRXmgsxFz1vD+SfvNZ5NsWyTvfJZiUtyDR1w9NapkC8o
Gt1sy6NvZx8BFD7v1KSIJdZl+OzBnkki/td+WpXeNniNC4IShc6iqA4XpnYQFesvEsGDl656q23W
V/Zjl16k1SE098q78cz3Jv20scpHD7pzF6HTrVhfz6y9jU+hmiCudKsyC7zAlQfkHIswZQgN1Ua7
5xyoPWn1Psc4mmAkKCekytTk+1Ssq9y1lq0FmVPrQhSYYv9rKPcpnbeE1YyPwNeuTuxZAv0wDO1Z
ohB4WN41oP2k2FEertlRaFuDKDsKZRaaF60iTNh7ooE9VXd9fui9VVOCT0cpQgYSCxySQ+BmTPs4
vtQusvTVMG/09Ap5acTbk/wRl5sMJfuzh1cTXFFpduoSuuXJ2g+CSWibRFddDYBevfIKCcvDg1tT
9GkDtvOO8FgngTSnqzdu0aoKZ13vefsiynRYw6vKB1362ZLA2Rcbp3gS+PRIcFi48ez+WXv5pTHc
WeAV63olh6dqWtFardVdrd1SNs9Z1TJLVBfGeKk0TAZBR4P6Sse4Kz9885wf9sZRR46XXXAypb/T
oQiDuO0oxcM/QZm/KHsIYaeqJ0AMPyQcTyopFeGAzBK/9shDfp9MMKYecxiO+SndiPqRue7Mnda2
e7QRDfkI4o3jVC4ZxlZ/46u3Dh9Z7xCUeT5YF2G/NeUpl8eANihqt6gFuK3DfTs3yzlxVMPSqZ2S
5IEgQQcZi3fygdhF9kWXo4HdIjbNtFMbIhmA/yG3fbqMjDUbRPeFL1lZGhCNHeJR3QEVHpzNM7iK
nqy2O9WRvY0v6Wo34CMwPyMKpl7XH/PgCGTUjfAcX2MALOL7ruAFrI4J5rpw6igiPxXt5Ti3hGgq
NZtUJ4gUeuQm85G5AW/FZ71gqCUVwOxzPbs1y4U1nEzvijVSJh8FfTHr2AGK+OTecEETse3kVURJ
8GMan6aKx6xlpZkdBJ46vD/B1o/paO5T5jICUWL1XMSn0kEfAvqDVXe4HaZtNFH9vRr1t47Mg/VY
ErCJbnEuoAl3ndjnzVU67UeU9iQa4bBvzk1io9jm8l3jAr8uTKU9A58CTochiWypaTF0tDDOkvJa
pCwh76uyFTg1Hqm7GAhAuQn9C/vcQD7R/6O66VBNK885JU0t+XRuX4+YKh5rE6jJaiKKKSQRYXEG
dTdsCAOjIQ5s5Le//Mff//Nt+N/+R37Kk9HPs79kbUrdJGvqv/1mit/+Uvz+f2/e//abspSwTVea
lm2aummYtuTnby/XYebz28b/cuzGkUM1EtoWLwsHXMD5+InnxEE2lZCDQ9QgyL4lTJI4wyxvgG6r
RnC3ZxT9DbKSTWQKJ3pQU7A21WVNkEP2WIyr+heoQw8vO2Tv+rnMYEf+yTcX6ss3dwxH6rojYJzr
puWawra+fnOvV31se/T746AswevNoeGqvXLVzEjpNNoOCEu8wIcl16m9p8FzE5MhH3XSKXJZea+9
K2k09BO7/srVkCLZdK705trmBNuouuxixz41lokyD/L8hSN9d1V33uXPd0DYX8+Dy26x2zBMJQ1d
2ZblfDsPh/CTIiU1qQpwdOsFRK/QRAcjgrQ79TYmIr9GTiCS3LwqqfbrVX9qZVofXGFrx9LxXNZ5
xWsZD9oxcJaKFsQ+scKbyHHGrVv7LFSlXuI26Xo0H+7aMXrtxrYy72iMGd2AoLH/5NYo959PSbiu
FFLYyrKlZX49pZ6ikpdbLphrC7lNK63rKrU6hMFmuPO9RH/QfXPVy6G9KWuixTK/nY5OUF8VY5V8
hH0JnMBGCJrGx0A/k4NhXv7Pv7I4gdIbRnelndxYSePuf/1rag1rH1xnNezHZDC7Sw8O00Xd9D4r
DBLuyrygPGgjc+86AKF9GmL8qYd6nRc18Ztpc6p0lOEmzraLKW/hQTQRDj6bVpvSxuS+sBk/nYm0
idoZ69G22EVylrkb1I6TwB/Im+E/7SzXKeQlW7dLaMakQNxT3DC//itRxJ79Gjz/8eX5rX89z285
Zx/6QfPtP/9+m6f885/zZ/77d75+4u+H8K3K6/yz+fG3Vh/58SX9qL//0pe/zNH/8e0uXpqXL/+x
yBpqZFftRzVef9Rt0vzXPDT/5v/rD//y8euv3I7Fx99+I2Mxa+a/5rN7/u0fP5rnLYuH/b+nufnP
/+Nn8/f/22+Lt/blPa++f+DjpW7+9ptmq78arjBdWyhpGrZrMXphA8w/co2/OkK5QmdOcZ15Xvnt
L1leNQFT4V9NJaTuupalOzYfZKKs83b+kab+qht8ir/kuEyjruH89l+n/o8p+Pd79q+n5K/zmjIc
2wZxy8gSum6Zuv5tRu7yyhvLCGmmN8TdXjI7LAt9Brczos7+cFn+xewv5rnlD7M/x3J1KZUubMOS
LgDTrw+qOYk+D0zCNkRetoBp2eyLhDZhGgEUK8ZyPwUQzdw+YPOdzpYf+7MYnKe8pEQRWf2tmxAQ
piHEaDy4AFGAFlhzsR65sn5m+/Tm1ZSlwpSkQruvvKvAIQoncEVsnOnCYymZ6h+RkbTXP5/W1xl1
voKuoTOROq5yDcM19a9nFXpWwL0iOrbvdbUOR4hHeqmwo0YGap1m0poPVTvB/uej/tN9c3QO6Oi6
kso1DfHtqLnfl8puMu5bY8SUoVIq/RUJtXluOYufD2V8e2srW5imo3Rl2oqhatvf3hljUurBULWc
oRdXSPpEu9BiaIV1RyFlHNGU+jb++8GsgdYnGE3qBjB1n7vBi4hCPBA/f59vF1zZSlqGxcm7wpLz
muLrBe9FHLaD0Ign5kW3ET0pnLqyyidENfm2NdoEC1ESL/+tg7q8WSyGrSEcyDmOIb8ddOz1KVIB
wd6O1VsfU2U0+9zMIXkHYzwig3ecsyr507v8/dL/flhLtxlbDhPE99tsN2PvtAlOn8DKehpjNUmu
luHsglqUSKsUDDBFjFikG5u0UD5QN6HRq4kHssPrfvr3rvz8bWxhzaPBsEyHf75e+RHDcmxIjJO8
jenOJyQB1LXzHlDX3niTtwoQ2/182b++29WvI9q6EEo4THr29yM2mtmRpoaPNm5potsu/LaprYkN
hBVEBUZ7jbOye23BsNIJmPT7n4/+7SH7/eiCw+oWT7jlfnvIElsOiWwihINtCgamKPueFqX0BAwz
B2//z0f7Nq7nozkGg8u2OVOXt8LXq6sbXRGptLAvKq+EfRkHcp9GTIy0ASeRw7VlKvuTUf2vxpfD
IXnELWXpwjK+HnOMw1xN6Rztphvhh6lGY5uqLNpqrdm9ZcXkrDs3LXdt31WbqhfJzhYMwbIrqttJ
+tbh5yvAMpTj/eEV8esa/PH7fHvMknDK48mwiNYFRzMZ2T7Po9m41PNCGpBFY5Ou6jo8k+ImJNG+
ZSPWp/ir3csi3GTjPcnoRvxYFPoxdViKZsEmGkF8uFrw2FDHD6sBSSkYNp6eGE6+XU+fCOLQP74M
yU3bkCtvdBeJ8UIuR+0Z57meL2qQzLmXvlmo9MqMOBiXwGR5m0GL8ikhdj2GKNNOSYPpLny/W0IC
RJVtbMMq2XRmjh6kvrbYsJd8txJ9qG7UxHJgFtCpqlbBeB8X3osMm02Q4VIsKuxlqgou0fi9D0Mw
0KoQSM/NRnFNME/kk4OUXIev4I90R50dYgGc6sFnSpNhxPMQjZSGTe+Sd/4qihDGpflGp1LSl8YK
BGwk4PZr7SIa0sVEB3Xo0mVo67j80NkGDy15SMq4bQv4nOyWM+pGLdXEKUNcjbe4Zv/ilTkwDR3V
dbyv8LSENKCLXFx7vnOZkxvR6YAah6QkCQXhapcg2dXBr6DGKuEoZui4tSq96OJ8XcUYMKcWax7b
zdGmeOhX9700TpbnPfvVWzbcSf+jntsFo3/VxvJSNfqDxi9wYk9Oh6zPTtAXxu1Ti5k8aREjWX5w
wev3+k9Gpv5t8fL7yLR4+TAXKcHS7OuTYgZZ3ocaOsa6JMCNTXsWpO9jLXZTm9GCm7dQvvYeCTqb
GSALyJ6NZ0LRo5Q9ImgWz75JAwh5lw2US2GjMrkBfXetNf7Oy4Nl2N027UM+48MZ/mGHBQfBqNW8
Re4OAXzUt+cKihFNYG8Ak7VI8RwXWFaqcueYB8ueS/DP1YgOWC93WoV/gbheCducBIa+uPeGNSVJ
smXrTVeQfhyizW9dCID2J0oVAZrSx1+dhQ5iC0/lK1j3mB2d9GPsjbd4rgQPTnsL0vnNz8tjO7oX
ef4U4CKZ64KVBVA+y84j0qQjp72MazwLBebOHsBaqxE46+J7MqqDLCJc+oO3nyAL2wHkN/CvPPTb
JIZUwnhz6n5fhjG5IpH1zqqaSlXRQOp9aAcUY4zZ8yKYoXf5wRpIrwjACrG3OoWNuCr15ENz53Qc
bfXzzf86KVms6ua1D+sey2K5p+S3iXmMNcIreuLgRwNrqpnTtInmx0ePmnbz86Gk8y/GGVtpFviO
I6VgY/t1nEW27rSMbIdbZSEJKsnoC42hpuUC2BH6dKPFm7DRL5xQW3myeMzrGmiAfePJ6K6KERcH
AD1yqamzHG+f3bMGLQrvSqTUj/sS446QTKSatTIy8zboSIDVIXy3dXo1cdunpF+1suuZWQSxgWAr
dMI/Jv0aMQOT2WIsbwvfImGaubQ5GP0sLEBIEMNPMxgGBmGAxAjnuA2dHelLZ4YgIdUsN3a5DaRc
eQqdrJeQNgc6rPyQ9mXSoRGN1gVTL3Q1/P6nyiaTiExDen3N1WQ9mKi4mrggUNB6zNNPzybNm1ej
51Q8MOF6BL7cGNohdUlnwv3rxMwx4BWzDrKOolLo4qRkc62lOIAsGtLjTE4WJwsbbTz5W4qa41mn
qNu19JsG75g0+HxkQ/JHzVjvDwKxvI6WO5nCB80fHwUZFh6Y27zOllMarOO8uQ55PY4+PWf0Im/8
oblP2V8ltBPMxoOPrMXEPLvGaw+Ouk6CPVPqDX1/Ohymee201mIayv4iCkMivVWPFdX0b7Qxvrem
HR2sxkWn7GXTZ9Boz7F6NzBsQpmgeFqnkDkB8E/NvpmbHQ7n0yAwwrVYaQX9ZlqH8IlVXD6zZAO+
4y1GNW6FV+8rb5MP92ZwqbiWkui6Btsc0IA+LAyEFPdYKiLtPkoVoi57IeHIF96MLmyhTcmheZxI
EYgqPIyAKroCm3Y5qWtl24wchVsDIIcJrY8ppkYSGqa8S9H3zhgMbembLdVKuB1yP1LKGIPkNsRC
XAPFU5eTq5FxR6/IGDc1NkKvIGA0qdl2oBNMXshMoa2J09pjjXIVEBtoE3l+S09kZZrByoJcqPiE
BWnchz/jtyRaSKiioXnswxLQMXJ86sWWdWQxCUsqouk5+Z8q5O2n86W1O9UO5OqQ0pok68JFGVdQ
aXfcdYCVjUIfwWP4+Ue06R4WOpzpYU3DYnpg54Sg5T1KH7lmZ0SHLg0Do7BairJE2SKuVZldtaNx
SKiqBwXWPSwi/qxisW6VAUlc3GvCOMshJ7WmWPn0ekFJD0Bh/ETfRQS8DcCE6pJ+k+HtFeJUE+v/
gFjRD+JNoKxTzYCAn98RVN7aT5r1HuIojNHa9eg5keU0Fs1suiYBxeAJEEDvo1RJkvojn57SBB6C
f1uNB6pUZ0qwzJJotprpvFfqKbUHOtdHhYB0yliRdojzzXZVNMQEWP6NqyhqlhBN3eloYdmSLasN
+yWlDRZADTET+8zH+DoM75MRP/h6QANAMXkA3KPoJkN8F8i6PMrC3SAXLZE/he5fezo96okk8VEi
c55stWL5TeJL+qgp8lzpv0eRRjAT0reRELtxFtEBfqbAsJBGR2lAFB8mliAzQh8YIo/E6UQ6r4tE
rHaWwmyPUWB9ZBgLB65DNB4UtVDVBFsli7vI0JGQEEzfI+IimC6orUseyI+k9IBM+qukBrLW9z6j
tlDPfRHhpbS0fca9jebeSNsgD2tvPJ8In0wNtyNxAEOFG9W07zskKgYvL2dKd/VUBhdZr5mEc9NY
SBCg/fxCMb/uKixpKjYv0nYdqi66S5Xi6/tETo7T24lL/wiiEfJRq8E/mzp+bIEGa6tsEyadgxwC
rFI09bMqjMmhMBPnxH6lwefaqOdco6vaGWG6s8rQeCnsoYPkEgHhlF7NKgHMTlRM6VNu1DPYoQ2S
niGo6E6UJknkgUKkasWxjpFeo6ykJwN51AZV/GxEWtuMNLdVOzfCNEPcYhYYeSjgONCHShKrf5gc
iyIC7Yj8pAs3v8k05UU0q9gWtkk40OEP7GUukuqDCRQzSmnWEBd+vo7G10XAr52oywLApXQlpaGc
b8WrtimHPk4olDVR18GoGekemkNwWcrZoF1OgNuiKV70BtqaJnfU2nfIFUtUMwAZdY2ZSB9al3HC
NW1azC8/f71fhYBvGyeXvoTS2T3ayvq+bBgoE4V2R9/N9fV219a1uWQegmDsV7R+Mi/bRjaiQMJ5
JaluQhKMJUM8BN1HEOhgTSZcObbS7I0fxilTpS/QkgoYXn0ySWLN2v6GsvX0Jxu+efD937+1rX9b
WRWEoVMPZcvrpQOWik5VgEDKZnwh6Nxk4RLCvo2SoDYxFPsW2+4q1P5kj//PX8HRDWm6grWWMNns
f30+gpJHgdYhHt+oLYg8NmGzo367kL6pb21DJFdGKZNHLSJlUYTQdH6+cV+XezyehiFsfd7026ak
4vvtCrhJ4WjWQEPZG1xcxI3uXAcmeNIyoxeqGZ+6H3nATZ1y/W8f13SkYxk05JRrGd+mhVTzTNPP
NVDKocCZ46ju2TZZcLY+ou2pdkwcdwGc0kn1j/9fR/5e0nLC0MSNRslhGp18YwmNhJ7JMrad5pYr
q6HYyd6hD96kHcYPf3Lo+Wr+z3j7dbVpQTqmEDQfdWryX2926mtabzlMRC75OrSLELXfJoiWNZ8E
QtvaKuGBMcZWAs4gqSL6nPGiTt3TWL+GwL50gicHsNktWyWjKBHSxwdpE8OnO4uGtHEPKoFXHSWq
kThDN+HhkYHEH9L78RdsX4GIW6RyIl5mjTkF00PdmUs3rJdSaTtXA98MTaAf3qPwKif1qw7F0U2J
TELAp0v3OHpMiqx/JqMGm9UjfY92fYeKmWyvQH4qNNhe4+4aDGp9a6K2MRB7vkd5uREljgIZhyxk
G0DaiOwVIHUEQOXeIsM9IZI4rtq9HdrPIJmpXxsPoXDxNqLM0eHttPbNz3fiVzHrhzvxvZ4qW8rI
oz8jN0tZgwAzJUHR7ii2uq2X79bc/VQDqClVMZXWyVAvKDfGdz9/i69z+q/hYOtUkec5Xbj6r4bF
H9rRsZ1aWaRRRI+lRmvcaatzLRCCwmqhFj8f6l+csFSOsubuMZ0Py/429CxN9rIzbPuiMOvqFGUZ
7Bte3kTRlJ2oECaTn8Pdlp/UpfAoOYlvCzyJCfGfP3+T+UX15cqbQleCJjzvMJ01wbcJD8Faa/rU
Oi/olMhDNDbNfZ2oOWI7T6Fz4WP6+Xj0o/7pgMKgWmzbhkv9+NfP/3CVkykVHgthwToUJGHSzGJ/
oaMxKVBk1lEFAMXLwHgFUUT0k99GZORpMYx9Vaf5o94QVnGobIzeLcg8oQxWktWikm35ZxdGzm21
b9dGslaiqybod1Dk/lYObZy0tPO09THwJMNGyQZygx43MfGbQ4t8ciSqjcU6sr9hhrjaJC5WpplT
H+tzJYB59gnSr2TqbvWwG+gD9xUwHpm72X2qe+N43hVe/VBXKKYtrUjenbZEgBy0kYvaTpqsWqsh
dSGYuzKL2F5J+Wo1fnybmYn3FtZ4NtiZimuc49NdlPlAynMP7fsg81mynDOwwhElJFbjEAO9XT9Q
SsZxaTs6kjFyYd60ovfQU4YmnnyzlBILV1PNGMPeD4ghNqIKZ06R3ThuQYtN8eZ7N4cCc0LnE0zk
a0a+HqPeO9ZeYbyaZPktxlpGL07hmHciUkTjFFISJeSgaY/Kyr0epRnfWTrJxKUPUKRAnrDpwnB4
yMvY3I8eKLbaMMlIRTuxsGTpfJbjgFLe4wLgoeE6n7s9eWJNE+aPAcqFQ8UsDggsywniNaIl0o3i
qjHdnMjyGukEq1qBLnayQSeFA0JTuyWfwch6UP4TR9cxbwTOjZ+jHUwLD6yHN+j6e5nISt+ZaoZt
Cj1Z+m6QXHmiro6tGaB9Vyrdk3uXbYostQ+2Fpe7XGPf3CYDTyj9+nHZS+ALnH8oL6zCyYMrrcdK
rWzXyJqNHZTkZ7TCrEEOZm1lTBck2tVZT73B8IanWE4dYiE1Dk3j7YUnrRc6Uv4sR1KGibvAbijS
pqHr9ZtMBmWAfyjX3oNcn9BwR3lrXMgixLVitAVRojpJr2EtexChhaU+mnYqX6rOMqPzasDGm1dD
eC8Tc65AO2QRJHGDiDJwO3dtMW4uBLKOZaPXMNKSXF9USR+vk7TV11MtxUFLC7REyq6xDE8+hAUT
4mNRYfH1qvjWMkX9YgRQ8f4PReex2ziQRdEvIlDMxa1ysiRbthw2hG25mVMx8+v7cDHAANPdY0tk
1Qv3nlvWmqKEUtHWrloCKUfiNny6goPvOEhnunKGm7jqw28NHby/h0os0GqfMF47fjYhtqhu/LVs
zRn3g26LL1tCMsmGqsSl2A02RWEPOG6IPH7NNkrcz9ZAlhm4nTwOblAQIa1Jc1VR0a40R4NrbqTG
Nk5kvWstDJysavuTmaaopqioWTeXc3w2JdEUeeBFQ8xOUeMEj9prwE3HBlyRSGtg4cqeKzVrezhP
A4gANyIVg6vf2QuVta/xUGCkGfg40iQiVi3xjWNcFeZSlb065YZkSBqqdnpte6/8GTRsPAuKQ5CN
IyULtvXJHI9jG/CAi1KgKRtrproucoBd1ZPol4xG9pJmPGdYfXSy3jTXehMdWiM11vJUJbL8qdEq
sTVqtNBEYIeba1JKf+1q/gCUmK54bQMYq5nroHKmFjm5ynABfOripehE/dJEzAIJR0nHa58X+s6e
Kvcchsh7lqklhxv5R+qEjDg5hfWUHXireICtef4lnK65lSNpj6mh+2s3ZLYbhTlevjJMkKG3flkX
eKND7avDh0HCOv/vTicJl3K7ZtUbOpdBUDMhiQZ9Z2Wa9d4ncfDJ4qR7yjUx2ou8YcFi9G2PnM3J
PlXnMuyuTLsHdx+ayG39CoST13fbIm/wzqFyQUWXZWAKEuikektKVe9qiP30wGdsT9Y7xggh/eIl
STxWFZ49iE97Ms1TKGSOMQpDQOrHwb4vtPyhmE8kEFJMgAh8MXD1svjuJ7AHglyCqUv8UMDQK6uc
xOcM7EfoFy4B9qxIq4m4HhFhvy7MiDFLEwb2T2dNGPjtkTtnQF2PfKK+KqvRDzEbEvYZouvujKS1
vciFcawSB/Cf9KcWlltGwnTS++V1cPPh4lZF+0yX5IGlF4rt/OQUdycH9yzLjB7UbhBKe+qlziSy
XaQWoMuCNADGSvWPm69xsPJldvtkVwMOp9IDW+EGPWQoqhSyU5vW3DQqbzd9Z2SQjXgmNrbwOwui
VEdojS/BVYkwLoHXjAATB8cAmtrnIAeVOVlnlnLN3eS/IipXsMPLWE33Rucnj+0pZU3CMKhnIDf6
59wfimFR5Xb8O7rGxN7Xn5BC8aaYC93qdIR0yaQx3/VthgZO7JGwKfOb0PIKbw7pwFVYTvfaHD2i
A2qdUXiuI2OT4UjuNDUWn2CZ0WwEpEZoscUCL2hJSvcinTQEjeiaSQbVPjaCnjueODYVtSERclAQ
6tKTNWMaC3VyQOxE4uX2qWvwp0a17j7LSVeHpNLzJfeevY5s33lMod+9uJIDtetK7+AJYFhiMpK3
0CnKt2QgTl5PhmrtNyj1e6MZ3nm1WdXFM7LbTFBEdkBFjRaE8phP1oetSlzEAthAG3U56coRTB1f
t+ZBW2DcJb/P0mgcPhmlSuurrXkJDLemnQ7LCEBePjA7TPkGyMFEhV0ztbJTOJPyEjikjlXE/ggg
n8TgCFgxjvPSAceoWRRgLKCN3sg4P4YwgFJO+IZbKvmaF3RMblYWfHublWIFF6N9KovLZIGdQuIY
IzS8G0m77LQTFilh7nOL3O8rM0+RvsKkrpHVO0DqH0l1GwSOwVXekhWND5VJIwSVQNtZ1mdpvgX1
H0yrlCkTAGy/vVopeTEvjg/DUT/ZkI9NfCsTHJpAP+nTX2L/FtOxcvdx+EP1CIRj2LeVsaxJS9Ed
2MsBWyWnfsfP0MPuMEmzNJ1tA700DqEcDrscTM187RNx6tbrnJPq3NfmMySIZVRhezPTZ2wnOJPj
YyTOSfCV+OaKB3vlZs0yBUFpNZcp5VUHMlvn+KEOddCRYWfAGTvEhr6WWFsq0oMMg02HUnycHwa4
Wpa06bwFt3a9d25jmy8AvXnCaY9qfsSL5Pfa70RZvSj1v5D0Pi7XPwMsaTxwk43k8RjPffjjJ68c
5x0lHf+cXJtavnE1++5hbm/77oh26BrBtTXSgMH8Rxk6myRpn8xGYXJ2ly2viw7aqS/XLa5S9pkc
WU+iT26ZJGsVqIDBd6NE9j6SFmToKUE2AliCOtt1+uKhW2j6+jlmUjr5PeTi4ZjUM9AMCnbNJ00B
P1btqSygc2RfWVS/Zpl6j6WH8jHfWhA6J/+u4tokElqdAqIYh/BfOuGLRjIsKPLcId4KcTZ85t54
S1Ov3XpYfdKQw2cqVral1oiTSA02wNZhMs5+YnUNsrtOvZCCKMrbH6rTtXQebRI82az6bYr6pgeB
O/5ZyXUUl7BgGYSxxa0cFgIKeyaJDwFz7Z7dje7sfRufnhacgwL4YMWVkpOylCaw5Bp49/nZicNX
PQuAdPKemVF1HUtzGefaWUzHjPZ20nBXw6YswAiVvrYdUrt/mvW4Kbxfq05+Q1grWAc3QRzvFZ9Y
BdbfJ3fD4CiMvKvu4RT1mELrFbuAD7d8rgnjFawWbEbRklwJx8zXMQDMImF1qdzz1M4iV7lwbDw4
bEfK8tuj70hMTqUBXqrhYMC8FAKARdRd+ZEXGpip+OGKxxBBxJpRuEGFQWBgkZteu4GpNXwUlrrr
idQ1c14O1GhbjfASWsCdQs3aRkP5lJEZbAQdXf1M5JnT78ZVlEKvw59mBm8MJp6biY1IAQFZjNgk
ux3KYTWCjkrEkhqANWSwromQYTMombmCadOaBtrINk2ghTBNLvzZMEsCGXaIaCJstIYQ4Ot8yIck
/Jt0iMXFLpEs5f+10d11DxkLgZYvzgAKAKQ3gETzkY20w29m729qMAk5p99n1BAsya4BTRqXIbtQ
7gUpAeA3gvzokKhXjcgdsnf7wHhtXLLqdWj+w9Gw+oXW8RH71TqbsR3OsFTzaQGz3STHtn82eLTC
GNg+dN1AgRF/zZr7ELmr1Pag1LiwzdjeW+kpNPRdpchpgiZhEOjnp9amp+an0VjXncJDpjHEzZDn
oSlnxzvIDdEEVPR4SutroOYQ1BZFIva5i+NGq6LEe5vZm5Eui8qSXLd/WTktpDgq8a7LZy8DdoIF
Cv95nD+kOPnttw0QCANOcNQw7epy65IP5agOGscazTO/dLAS3S7UydtgwGZ8yGytMUxUoO3ZCG8G
uMJ2vGuzj84ElnPwBwJGQtL5nofoqyr2OQ4prYpW4HEiEknhuyaAo/r4UpHm4e0CzgN68sQmnbA+
G9VKxtGlkJfYeTXIJ6zEi0g/C1bOIjwG+W3kkg+Im+ixjwSzuR5qB1M4jA1koiJP0MCU92G0UJy/
BT4jYfOLAEGQbKNcg9gAr+EZJNWPnqftiAP5zF2dpQf/Yf9nZEA9g3OawugiPGgkTCkjftWFd9NU
1dKBCeVHNzd8DdIXV39JxbVIGXVUiEfw4PLxDAhBfOhbJN662l1rZq+8Oob6az/DfXJBBfPozb8s
MJasmhbFxAnSvOrwwfLgrer+KbIi2ZxjuFqIqlyU3mtrR0d2zUB5P1J19w0Ylx4prWSDBhh1YMn0
Wb/wQmOTTQSWB+a+LKadha7DUzhSwCK54c0iWqskSN3A/OQFv3l2HEhL9ZktDJCi2r827oETRLcs
Og28tgOWEfBH2zqoD11PPGb9W0EPHAi80BQBQVSi9fAIidfNje9JcZ6HJ8s4C/aj/fibQXHDOVVQ
YA5wvXK2dK34nujESo6IQrhLF7y3HU1ry35LZ989yVqZR+wVKihpQAOS14qteaAD9YFQkUOwzxwP
DQvE7sK6AvMwzXyRIE1k+9LyXbMxIvjvbyBtU/8QvUR1Ui0LYz9YUHQnc+3Lf5HSIOW/NeWHJf96
/6eA3EUfvtCxQafTE5uJapi9uV9hA2ybjI1u/h5BisYu+uJXu3g3cZs5JdQZhrZdQdZSDPKAriIC
Xk2yQ9g/WuffvOdm6mn43wOxOY4L9uVf6X8wpoFIyAY4y57b2WjlBhcjHddumXDWAR3EYEgVTE7z
PZY/Cst0DdhTB1mnIypq8RPppKrOJTtHzgZTJ5Wqz+kKp2X4F0Q21mCMy2ikqZ8s7WEVX378knXP
SYJfFH4J5cxOGnMkKbA0neBA9UDXG4fQMiZ7pZs7DZUtG814eGuaadvQtDj1tI5xtfnmsSMphlan
RTtXeBxV9q9wvyxcirhZaxIuB5CPCYl46YyNWbbDk0E+MbXSdhKfrv0roYW1MEJ8DhCDYykKnXXR
vqTTXatZu7dxuXIUleZQO8hT6GTm2kTfeEzVguolFox+8H08z91XNY2HyrlmWryxHKBHhHlOwWta
5ytDijP+dJDS7rI3YdkaGinYAw8EpJvi063/VFo9p5BDJ1j0saYI7z2Vmbd38PiXUPWC4BTSQyHN
ZKSVNj+lAeba6ndx/OIBUAOmtUl0931IvwJb4tK62a1x6TzQbmCBGyYcMUmFRUa7BE40NfAKspBG
vQVQ8EPLJtiQXDH9HSge3cgGzf4ajkdYPvLKfA8L9TGWeyie29wm3LbGPFZnT7GAaASEObwNKOIz
MmCgfxaHgAqjwPk4sVx1QSxw6bDFWzQ60OWoewqiW5sCUmhd72R7v7Y/rAZ4Lq3vYWZkEP2sTTbo
nGkfxldFkmfgM9BjoWmIuzfE564BUWvr5yol4oXIK+W4bz2oEJ20MxPPu2hrynhMUGrY6KMBL1YR
levjlgu2mURmMuJ4w4kWzC5HognT0Vp7qC6SqPoabEBkwrJXnYjuTuL/YgQbh4s+l73NL/idPn+4
yI17qUELjHgeO/dLRxZV9N+Z1xyKniBwMBjl5DwRR0FGqX4sepuCHqdbqzCYef1Oc5wTI/dFL7gz
ydCoog49QjMdGEsdqhCcanDNVQ0ZSp5MsimMqDinhAdTeFNgy1d0jNvUiTE46QcTAHpqjfs+E4gg
RuyxxU7oJ7fu+J/xDstugYSV4DPMhOSBKIi6KVdljTk68fl2EzjKT0zr1504KyixDdkyuoY5ERGs
y2mKBPhQ1cg+Owo0fdrZgARt+5SOTLsodguLqjfxjmn2EjAqw/KaEvTcWlxhqRAoV2bZmt4GmzgP
SRnkGuq9CbpS+9mUD0ejL/EKvM1oK5Olj7KvMehWAvieorDg+/IqGldN/63hKuETnUAcjV1FqqjD
mTtw/EzbmFUhOtSlxYVuYEVITHeLCHPrMYVSJI+w92SybUAWI2mU4G4NKsoI03do2wuX3zkDLeMD
HAw9/p7hgC7sVvS+p9bt361guuI7M1EE4RMdh/uo/6HNISLAyj3ih9onVxLxRk6z63yZKW9AxhXS
yUvXBI+2wKDVi5dOOpwKfA1Yt3E9O6m0l0Efo3PlBoya+jury2ZhjtrfRJvo8QX5yn3rMttgSgSv
w845jkdXvgdF+KpND+XeYzLS8uYS6fG2B/ll+L+ZEm+GjqU7zQowJpavk4Tif+PjsS8yxwPtVu6w
wznxLwa3YUMza+pPYA1r5fym9INoCtJlpVqbckycstqDZ+4+zyw8r04Qt5n7hGTnua0qvWvII+oP
/BqqIR4HafBxzKNXZppbD2ySF7kMqYiBbAgD6cnhZgnzaecmaaKAxi1GQTUQIUqZaxbaB09PxE7T
v0zbvWrUEcME3sMZNkKR99ozgKnC6Zqg6kkDAhkCMgyimMA6kmW6+MMpo0+roWhDHz15yDsSSIEj
N6HeM14OAKZ5qN+qaFe35iNqkKbB9uHxwt6q2nU49U92Cbklnh4RZZPdeLA8CraWEbreL8cdeIgc
+JtilSv/bA3Vk0Iq0PfXOseUq1W7yjwNHHjqOJAdHvJ256O1cWS2TCrn3AQ/siWEsXogqjo5xHUa
BTlUyK5iW+5E/z2gkcipFScObi6V55A62tUuVl4diobrOZYLZpj7KmgfmV/uRlokY1DH2AfMWTm7
EvevBJrkDQXRDGZTHvICG67s2mipCtAUae/sU0DkFCygWz2GQ4KAOpiMXsrwztVIB9fItnH1iyf1
YIP4TJ1I0gq3ruxPeezuOWcWhk04hDUeJbuGjRY4H6HId03DlnsxuBGTmjxseKiz/Ec4hn4zM28O
m7AOFYM5whYVqEK0Wvj3e3Ux3aR46ENjwnTzvpGFxkQBF+mj9fmYY4lIWQM/hFyneRS2xpULxb92
sFEbmUkqR1T2b0YOIQbFM69ZZloMMzkNhDm2WyOIiBfMwhAOLWES/JG/wY6Klv7eLk5B2ptnC+X2
LQ9879ommvw0QETi3o9taE+e+135xr11qo1bZhd/FBu/1XlLPJ/SFTjWXispXMy0Q30azrsANvzn
0UpzfvVY3QKnMy+1a8dAH6S/FF51NaKB4MPY8pZ6XtxCi+EQr0uF+CU6q8D/TDyDl9sSrOYDFcNf
1N3vzoPUVLXxUpM4BrSEUUyTQIU3R0KnMIpagLZcf+lY+etI/k1vNdx6yXQMcygtHJ/5C9nCWAqQ
Vdtmf0kceawjIJ4JO5+f0ptnS0FyiDr37nQ5b0tQss3PZXdLA898w7fvLg1AZUu/6rwliK5z1xOD
EDEeKY0UREGajtsWqeiG5djJke0NR/VXnk2Pepph4XGzS9zgKYiLS+SSTxQ31bM1tSMzNhLpvEkk
KzsE4Fs68X5Mw4yY83j8mK0niyEIC0D1oCM6HbFN58R0fB5ZZOgvYe7TaGz0OVPJJHfL5CTzCWaK
deUc+0HR642Y90TavVR2SEpFvVG9f8ss570vnHMGbHmIrb2KjU/dTCGnB9yl1QynaHCtQk97c3JC
7EpaeS1P/zoBthUlBvS0ifZfOONbqxn2OhyNhsQsWmxVHzsn4ujS127rnktZXgUwcoJrtGgZS7IA
pAYh0BsGYgn6dloljXokDT7zKFIdIa/Zo6nEm3R9tUZlWa5KPv0sBrEhKxS/hWd9VCSXeSF/2ItS
wleD6NkN5VPKURQJRjFNAsXYZbGgRSmZo3nco7sCdcSUWdykiodjJpE9CtUZ+2nMyouGhnvZ0GVC
e3YZMucFosR8fnQStsELTdW7gE6QrYVOKiLKb8ZanPws8kY0WLExRgAfLGLKEkuPVrLMGeAVMwWZ
BF/R5c2v2cJ1sQVJNymd4JDGj6E38hnkLKy77cE27UvkSM9F2HuQTIsu+lL5nKjn9hZRUYOaSC8x
nQz8SegE+QhC1aFLy6z4T4nBZqgRptXN7aWVn/QS3o9FqPazrsKOoKcy4KzJU9nLb6+kS6DS8gIX
WG/uMPitZXep1dRiv2b5HZtd/tlHnv3AVYAzYSJD1WAMLTau6nROTUEXtJq4AplyNY11qgvJ+9s5
BI/IeL715p1h/NXZGegQZCPZbpBzT933lo5mxKWB9M10NUsR4YS6x8RKW0qy6q6IfhoNGydPctNt
8MAqceAhJnBmYabcxq795+QQFEabWHdnP1XDeki41KI8P1sqP9HYnrVkuAJfO7E5+S778moH2lkb
iiOrNDgobbhml7yNYO/yNf+LkTS2gJgYDAQfMh1spnDwvjzFMCLzus9AwufQ0vdOkHIy8HeMem2J
R8iqybHDo5XhB9KCEFAPnKlQGNlGJOiwOWoBFibTpnBnAn+WBJyG+aGs02tBwkGamms7ILnaR4fc
dUc5/tPtDM+Tfk3A3qdQ5kgEaO5xa/enrjLGnenJ37ixvyNMQEaJ9aQAzekpMgoCe2ENlF9R/dkk
1vfQtIehTs6YiNrvJI5SEmM81P/S7WYSO6i5nD4pUcMHUiyl1rUr+dc0G5JD0DRyFzMcPmhjZ+DC
KgjAHO2jOY6baMpTBvsszKJCv411qRGhkf8WhOeiOuAfddwJFIfnbWTQXnIGnmjRGyQzHFPnKquM
khjlqbzFjB8YD8eedqg9+TRVCmNq8k/GamPhjtxofnQSce3cmIMUG71qnVXrU7qkNsEqDkMqlCzt
msMivWg9jhQTwISSxpdLfKkGMl3SXLgoREohqZ1CfspW/HgudOLEzz4pq66xdMEJJ+jX3UoS7gDJ
efyLFbOkWarfK9JSlXeG43tuxnBvoThduYAYVlmtQwZiE574Z6/nuW5G91Zp8aXuEQ8b5ZeEo3HN
9NhG7+0rliqi/tYcAY25bsoQt1twKxv9HijYJ+MUwKDxZyBTCUugToNh/kvTlxmPNer6iKklDur3
fKaLtD30bztRaz/zbezYJstqD55O123gAPJByGyAwGithGQ0zaoHtaRvxZ8iqpmfO4zuraPphVm/
NBJ1Cf1+upuZ0ZKTWApAimW7pqHfF9J88n20ao4hVkHnEvljse1O33oKn2yYjr3xrLfPPoM0UxMv
fTAwlTPXLjo8Jo67ypU3USFT7y7QOnc5TjT4NaQ5cl+lesB8R+vm6p/tzcbuLfsWgrVcJygKuPWQ
uAyFg+adVfVacp9OYXRDi4ypytZRbSQBHan2LfPWfUtk8NzZAOgihNqeNeO9fJYy7cYZyMIJSdkj
1NJNuOz69gJ98IuWkvM324cshvPhC5c7Er2elpjpZxvvtSJ7tvI3jkZiTotz0CFVCe3I24vY33kW
qMouSi6qrI6R1WELc/beQABS0D7njBlHKMN9NpwioR3mFgonJuRCn1uMGQrckBr0JCqaez0QHYbL
PQOBp1hUNMZLGwKqzmA0eqV/jIZ0IepmI+rpVA8WR+ywczDnadL+bH0wr+XJxvefV9oyi62VjQ/S
wNkdg6ERlrEay2DTQ2R2voRMPjiNkRayFkK57SZvfVKfLfbb+RvJkhkZLjm05Rid1xiTFmzscvpn
m2g3UHpSfJLsE03vqfpsjFfP3FUzm/rgcVf34z7oDTQhu5a6mEhnHEUJWLp4WVtECJD7GLODUz9F
DjQMuVWVo2EbLknx1nHUZd6f5SBrpMvzMDHKft/XiGDoUON59OF9daWxEVQ+pneR5AhZAAO3YfsC
2ldjo8mhAcsb3gDm5iPrKo95Xag+iPNV03OHDaPpmH91xPqFH7WHU0VtTYoMvLULWT2MCmTc+FyI
t4GGUvQ1bbZ9sAp10PisVY1jfrx506uMqpWKZ/PUPmkoENW35b3afb40mZ00ib3UQ17WjHo1Ba2G
qSa72fAfTTo6f+UxnklvtntwCGof9nK2O1ZXJOsEN0TAuDZcmvSeUHEt7DaQk5VJeA4Mr+ZWAyAp
GrUQ7JST9964NEW/Sc1Dl7E6wbsexh9+opGh9UgpB0xW/aJ+KqOdxjQ+Y+9QQPgCqbQbp29PXFnQ
bLWBLnofMJCT4cFhvWf9I8XPY4Red//ceouse5cjltH5VOBwQevnYcONssjITOj7fF0yypHnOCD9
TyUrGezJepV9tbI0RlrMzKiw+HKL/lEMiM7kZxj/dA4lPbveNDllKSZajUEhiwCsRN2NYTR5Woy6
WbZZoIRaFBI5iR8RoiMXzHGKv9VlD9bwmzBNWGTVU1F9KnwYOI5WJXNeM2JaxPStoxucG4U8PWGZ
gbf0ZXSS6JZkHYzDqp7n2GC1SeJRzjmy76a2q+IGEBbWpWDRJ6+1cwepDgqxdO5y3OYTjxhlDAlC
rcVHh4XRA70+gZBqo38VI/2G170J933ykY8/E4eIXpCyR8xYfGi9beF8RxohjELnNdjpWDQM8y20
jq3D/ABijdZeE83bMBtmfJoQqhJzp15CM/km3NKb+fPZ3a6eKHo2eiYIakzXUSeYM8fUypukNjkG
SNrT0L03EPj4zSaD2aK5zBzgs+mTPyb7Vt6lZ6IzIVXkhkQAxJ118OzPMng1wfAJAi3zYFVOxrnu
QDVlmGaMXwHnzXXzXSzibeMuTUCBJrI3Aw3kKm+GJwzpJNSOHKp5ysi66Dqy1bC9koUTOvM4tt6b
VOhIH5/oaFZjCFGoZ3c8cHRUU3HsrOZg9Xm/z1R1M5CD2Jw4VTG/5IpP5ovCySMhJKyLpWRbaSRb
Y6T/d3/jnqhkudBGSkLCBRIfqzKikSgkm8qLySouGYDM1clm9tiFrO/HRF2zilg2DtEeH3eJrbEN
xzWv8hrJxzohRqy2UVjIn3n0rdfvklNc1U8Bhgopdn3xzUDyYEkAgKB4qZEAUKbAxzGuNOLbHb70
Pr+ZQP6ZOG3ULP1SwdaK3I1OprpGCa9nMABzmgn4P1EH1qTZ6oR94areogzkunaXWcqTmb7Z9bvn
DdeSY4EP55IgwzLaeDVkyB7YL9QlewicnCBS2C6OS58psq+x/0nhfo4/Ci9nMfiLsK53emRufOhb
zlCfw/LCMkMRZOA+2+mntIhPxouWSjqoWzEyjeOQVcy39cFbZGgSC0ikjCtWAaT1ItUXpXEyGvqR
ey+eE18u6EbhC+6TGlWjZfJjIOn9rmPUIyPCzJ5LUfzW7U5LPh2yVNic5TfexKzp9gWMT218b5N7
45QbD25/ED01rJJ8xt1Vv3S9n0778eb3m5108a7lcKo0nE3xc8/ie7DJS1pbyKhMM8ZQ96XDVApx
j7LOqcztwCC8IfdVDNOqdl+sALhkviGGvWqhrhGlSOgaMvlef69SdY45Zcl1U+N1ylCOaV8Yqok2
eA21h6n+KRRxhEK403NKY5V2zi4fGEwYahUQ9VuSUATfritALHKMCfdhB3uaQ9b8hNr564IVaIPg
z6y2qmVt6J3DaCOql4qJtz38Rqha1HueumttYB+tHv4kj4rxrY3FCK0NDdmi0DZ5zCC8ZPc+sXx5
ZQKMIJDQSc47nUhS03/qUklS27z9JIDLASva5tcxIp6kspYKObPVflZsGBzNPuTiqPND+faLAxMy
Ycn7Lw8RRGQ7o35PkmdfP4cNQ6zmR2LTZ8jmT941y5hZZYG/y5z+kNFkF6L+MPvkCkyGztsnQQKx
4Zhh0itId07cnW46N0f2OkvbjYcKvi2SlzyMNyMrIJlq237sQdFoqPY55W8qP0vzHtZkfKhN3l1J
5cl0ELXVZz29ueZLat+b9Af5ghU+6fOp23wN6XAOkl8cUQTXfToVRCHctwaiHHITHNobbug+ORXN
tvOZTpLVOrz1OUKdLNxCSOLzvHjTjZtkqQjYroA6696rGdQkGSI1aPD2B3vUCsvOJSL+6qh1xHdR
k5pXwJ3AqMzC4pzgLrF+J1j4dra0TeycfCVTCEFUEP8938wFyY8K272xmmuKskZIjqvV6jnUH7m4
d2Cr4RS2l077zZJdpP4sj+QSdelcuRbd12Q9FeWLnF569rxMgi0WUMzdl/Ev3d3SkeOOgSYdFScT
aBObowfsn66zZ3523INPn2/zyhwthYe67K7Ao1a1FBBlzxQKpHin7lbqmzytlsQ3lMlhcJ47A4nV
BEJWbNrk4ZZvlTgYZDUjR8lLdc/Gr1RrN4bxzODDYYtXV+ChY7KHmGD6D616SoS7qIGD+9qtVMei
9XjWDOATcNOSjZybaK6q2k6x3rEpbb9rI4Ov2LxP7A8y84Tzd2F5F2UOy4444LDyVgNDiTouOPKO
fkSmQ/YlyXiuzVmNAWGbghkn53YCwlC4gmcg3vgT6W/A6lEE6dsa1uqIMSujkE3BTfRiNTJBy8gs
cLv6EJJQbdtXGT8NzqMmdWIErh3myC1beM5CUSI8YAFvBqRIXblHhUt1eyOxhZxb5vN6snTQ5+eU
boTeWObdchlRORscWaj6OQaiiqWwCUY8WPYy3DaCVvk98oJ9HHUYkIHoo+cju43RbGBd8mEkJKam
D6EErQ6KolWE+bLreZEJNXDRZgcQTlJ/MZXnJCIMnQBUJ98ZwbAkfsGExe3HIXsRLsvmXDNldbx9
q2GRf/fTTSVPEX9dia/Z79sabxXd1QS3lkE3P90bJ2xMk+kMjzbcdF6wC4MDTkdmiTeXvDoicVmZ
G0h71PTpJvhjEYJqxRqz2yaTTwYL9qCjnjbAINP5BdXOAUzronLm1d5Z5Yy8u2nEHhj+qhB4r8qP
do5+9P2Lo4yPpHiaREbqJNFZFc6lyNkQ5dKoL63ixO1t8tT4VzQUjrZv9yg2kH0jTGa1103LJkfT
oVR+xBCwCY16FxJZ1AF/jrOBBLEJiKko2mWOGyyzcKkzY7VREjrMklLT3AvZPyofZccY+9s0xPgP
+6LH04YC2/dWeUTqm2kVn30OlTPvyY9wGQOvY8/uqQXrN9sHgU//vK/U6JNirTKqiqj6lcKds1um
lww8IYaCf7GlnwcnL56Rt2m7KZcn301fnIzxSYaBfkAQMIC4Fk6az7K8lynXnkboJHlavPSQm8iM
dsj1IcxLT3cR70BYEK80efd+9E5MXWXN+RahsiIrEiDARQvRtXYgOxBtobeaNsGQgdS2lyzKWA7C
nu3xw+ItzRuCuLNjmgIDqXR/4+Z6Sgnm/bmq3tZetvHT5kkRxKbq6hwRFckQal/znkSF9Y5P6cUG
YD/WJInolGaeemKdDKkgOPs1IssKaGIwmFzwEwEE0hyJdnNfs4hz0uBTR/WCxsr7M+vi0Iieo+Y/
YeexHDmSbdsvgplDO6ahdZDBoJzASCYJ6dD66+9Cv0m/LLPqHlVnVlEEAMc5W04fTdLf9E5TAJIE
AMivCetcA60seQpNfgGvIDJHLexuqzJe09cmebcV4s05gp2Q67ZF3knvIYnnbWfC/u3prhmHw9in
KzUFc0b+ysqtTxErpEwRBZVHy6A3d97lCcqABGHKo7LSs5acMLi7YitbyY7uchJd6dATeHtAvifY
+sUAQzN7EOr7BBreD3BlCTE/PqaF5pc341zQPjzkBnaHitMfllJ+oIDvUOXx1hobG3p/WRQPFT6b
nL45vuORXUCjjiKkB65Ty5ITmRygibjuD/SMYrygR7HlJ43KYfBblwfVv9CfMraX2j6TTJOH537a
I8ssk3sBxDluvQ5EuC63KQgT8oqqvabNm1+T2z4TTRtQMLo0wpT5/JZxfAW3ttsZ/kuHsFHRM38W
fxQ6tfGxNzYICqmGiuSpro8hAhoSI+qYIAS6YU61/SgJFuJHk+OCkSeAWUF0Oo0ndCEwe5NzAFzw
1SZIaZ9Fq3ysk/3Y3UT/VZaXgAgc2mqZ+r9TbRWh9XdIgIimP4WOgji5EeLLLQttahh3l9wFRqG5
j7Eh7VRfFR/8EcE4LUZ+Nu/4Y+ifM/Mgwi0VWwkbsEOrBb87Yuravlfe3gBKa1cm02v1qnVPZvtp
qu82vFBaDOlt6s16ildWqK/G396+697z1G0nhwGV876lmhPrK6onz/s1rF2e7zLziRVdKZaojXJt
uiSXXvBeG5dC/VQ1INp7RhdFJ7SlYSGq2Wf+Z4v+Nv6D5SO1nsZHP/Up5UIs2j9oSBVT0M5Pk8YU
kjn4kToxLWwknjZRCtHwK6MROTKigIFQZnsRoa0zzZvFaquXBmSnzvS4Nkxe1eu4R9+Cbm7MllH2
bdF+a6dnMv/xoFIHXb8gxvIGlAWfOdFXDTk1DXm2JDxe5k56bW/T/4PBCIkNFzJG4N/RLtPqyzHY
INdlJyU9L0D2kf1hhepFsZq7grVN2K1F+Uo0FGExIbhBz2JGC1ixFMmH6y695tLnxqpTH+SgogN6
lMFOF2fqE5PiTxiRoDXsavmHXwsPghav6CqiBNwrP8z60oqLqFd2yreK13Xx4BbniPwFw/kApZHN
GyaMHJ0Yjb32ueKFCmeAky/kKCDxhHcEyoNukkjyTtS0Asxo7dXJHnlhwMcg1DUllbLe2WcA/4HG
OJpQrm22liGZJYKe3fJehhCnzBVy2lvq0MYcmcYHOARxMJO7Q0YyzW/p4tHWV7oBbbAryZ4ADiYV
R7l0nXjPtfNughvQWzUENDAilrkRXi8rhDq0g7CV9CdDvQUcfaM8SIjn/jiJj8m+T801RsUBKJfs
GrVNkWZGcO8NNRDeU2oi0mCa4/+DkcTGOYkBYmhERdyIHqTdeTVoHzFbzs62iGnfi/SkJwemHNc/
KQR5ORVUIDNykemrcCCx+reAGy0QuyNF9ZzvTqIEZ0X33/NRbcn6WjbpkpAT3IqruHnLi/cYOd3k
n/TuS+stZDanBEWT3b0rurGLjYtzbj5qPFrdfqdgE2Znqvx680/MmjIU+1zIVVrRHr/BUuNHlDaj
5TDKRzE+hSO3dpRTOUoVVPLDYz9UmCD+WAzmYXUfUIc2aYfq/5gAL0fvc+kL8ECdfpTuGk4ym5fV
tX0SGYDdSy4L/AhYkcB1EnrQUOfRwGigzMYYI8ti6wyYCXaWv0PQoWdrcs6AMi8VFZTd1f0gVChu
bi0RbYRwVMUxcrZobxNeHnn1lJhrukttd+GqM/K2vF/PQsFqo5uoYS5FfcbptUoSg2Vk1/S/LXdN
ee5YPhP8hZLa1WL8HimJkhy+irb2KhiJI9kZDZPJuS4Az1LSTD6s1F4Bv9h0T4qRc4rnklfCqxcf
4Frs7qQsnkuHvBJ60ViWueW3FFcse6Rp9j63+UT0c6jvBoBUNmnXfg2Zj8ZiZ8dIjdE4981DMn75
yIpq0luTFtvQ4G2Tkuwp1S35wRAgEmcj+1Wp7MdK9q8TAFkRp3NH2LpCR9Q1ANcdHGhG5aWluYiZ
zbX0ravTzEZ329zJtDy41Ar2Q7sOhnRlVhQ6eWBgYSm+3bI/Ui9w9lS4stsjhpS++BPDJSNeIF2K
5tR3xER3PG27GvTfgorPuefMcpc62j7xXH/RTgr3P/XQgX+nq2xh6Mj2eJHrpBAOtM0ojMAipey1
Zl6FJi8iAXxfLbuWCIPKeTFM+8dXBLGPp9DGkxMRO0AwSqw/pXRQT7iw4W5Bc+N+1VDDgj6G6eNg
AOwXNgBE4Gwamyzz4dWV/iri/Es4vaWTnF23P0A8brJM32ZJexvjd1+8Ifi6xiAtCQp8Qr4ZWWpC
6sTZAbTW073Z9wgSwN7zm6CJJpFwYv6y8Pslsyw6+Tfhb4PpoJHD0hvUHkWXwCFGy6SyuYY+IQ3U
X07mD2tgUqtjxPmpeM4dO10F4kOoP5OQaxtwcUSHO2j3PqKutZ0Q+03HiqepdZGExslWaHhanPgr
VMnWKo6B+J4YHj3X4X1D5g5hbs6c1CVs5JYuGtZDr3P0GWQYuD9dXDzLlAoBSmoZfNYGOWhm/25U
+prm54rq1QF8XyTsPBFF5KBMBGfuCgtJj4BVSs3oyY77b/yru4kIFk8AO3pluiI0tWfjaNhhEHJ5
xq2w5E0OxWst68NAsFDWinMdTKvOxbSfnfoabR7pVSXCHg/vQ9Jv7SDY4U7ejLQ2DqQ+lZhJBQaQ
2kx+BjikuGE47cU2ZzfV9JtdpJvIP5XlY1TclI6ennZRxMTXMGzJTQxJjfgMZbucog+rpqk065cJ
hgP85dsyGzExTHvFNuKRdtNRdOkn89AqdiYlG0S0bwc0FUliHtOeztAuxcWrnxJCnSIRzCboRYs5
LS9ngwjAH+FTGru/iLIt/N9ymigZ7NjM6Jj80iKKyW1F52NzTeyXOrR3bQ1j2PRrdBkoQsMFVsxF
0d+5u9ziB5GhA0ItWWj0iopY5LZee5PGt577qANYrb2QIsaQB4hsCQhiBjyKfuBesf7S/GhaCwg9
HPPUVRFJJZieBxfbRKgbXyTs70s6hJOKoMsMhguYMsNWAafdeHffXQbuPeOao6vftllwTMPs0Ulq
3oson4hZ0lN6hRmHjP69b6mg209FsU7LrZQwDa5H7UCw1Gg1KQumgfgyEqCmKZeop2IX9EgAzWer
Oo72buDAs9gJEws8QUBfDDHwGgxMAgfSo+YK4IwwB9ex2AkBwwqgU8g3q/QfQpXucNYj3wWQ1ZuN
1cIKOd3Fn6XyRDJ4HiwohqwuEC927iwlmFLif2rlLU9f3LbaGH5Orai1Mmvu/KKi4LFcl2xroWW+
Z5n7ZHhwXj2nXOB+0juE+JJJP7DAHJNtz9GcIK0Pqa7ry2CbiGibauHZMqFKYpbnpAxfCmEd5jXV
Sc+mccesycPRbC0DQs3HiDq+R1OzisB4LYCnLkKjf8r6eN92RBPMWQal3+xMVPhu6AwLO+rXDpcy
plu8Y4htWn07Gc8y4u8c274nBcsAqAO50nuScnYoyAE65t5EfA9jaT70OQ0KFkAE4pzt0HRUCnCy
YHzQ0LxX5YcxhoeCQ9FlggDGZ4INdm4oVgPNvMEc4kNeaxhHG0ltCug+F5ROb5wKU+6dSVVe2j0q
I6QfcV+N/N0Ir0HJSKuvR76XSgWIOOyd44BDNORrjhtLNWAL4fuUuKjY3CfdcXeOxhnuegP/QkfI
GbDf0OJK15dZXjz2JPzLQkMDzU/gE8AVhu9WKt6C3n8mn4bq8Gjv6cHDJNn1pzLAilhfa7s9pdAX
EnIsoPqmKpyTzvFTR8wcNsJJruoYBmdNxPse5Mjxp7NuNk8hmCNunq1B5IygtscI9Wub+9saNZtV
G/s46InpC49dAfNJKZReR+8pvVaD+vbJcutDQqyd6hxl1cV3q1nRexeSByym4IZELbt99zAsIQnc
2Tr0nww2BdTdoNyFbVkLt32I8UXmajyPcXVwnPA5yqJT5dBQW/dbcDXIqXTOxl0FGr6WZDop3qiq
3VUNL8voZo4l8TkEzuKFt8ftBM07VjxffbOW2Ln8fty6Xbji/fZgZ/7WapqTjbttyN6DaS5DVQw2
ai8M1BdeuOqgRTL4GiemlmZuT7GSuy6NS0tObu7ZvA3ERqe3u540xvoEkDOgP+1StfEidPxNVhDh
O9VskxbyUKuHW2iieG8l7hdpQfQIMl/mXXO39JbiHe1mleApvV2/GTYHx5hlIIMWPl4j5Z/AwRAp
FBHGx7H7LpqSVlKrYGI2s9826QhwT+msh5wGCpMFmh7kzm5mRT9m3hUHwET9gNFYexLJqD/W7vyi
syEBSEg6uyagWY4S1XDPpqZNa62D7dSi8TMz0dGwuBfmdy1mO6qwX9IkvUaiQkLskaNvaBCNfcsS
mGOrTLXSWxaZibG4rd6lI+eY1w5YkKHDK769fET72nnImybx6/oaTSsh7c/9CMGlDaAEWpi4hwbS
KM07a5l1YLTOhDCGrHY5x6ZJ2C3/yx7K71o6OzOmN4gJqgrbw1h5ziKo5WscJxcgvWXYYDR2o/cg
pcEGorx2tLvEIb7wXUqamz6+jUUNDYSF0q3TU29uXf+laYq1n/0xSzj+eiXw0JsB7bMalTfC474j
KwLJgF0yXozxuXcnnArhx3z7jgOBTrkzuxVWJe7hIUZik3lrFf90g7FSQ7XzxrtRlA960j7W5Wfo
3hN9YNtAA4GZ0aUBZeK/LzoMAvJgl4cxBoJxfnVjJ1DHenNhzYciZKjL27uBvFe377VOW262Dgd6
NDmAMe02xdaI6WklV65ctjXz4TSRH8OM+pBEpCIW/Vp1ecH8N/6ifgeS+exl9KT0s2UdlEDjySSX
I+KczOY4dRDGabzWPYckkifPww0crQN8LKMkpTN/bSs0ytVzXj36HcGub1poYfhAxJ0eUwP7KkE7
hVhGIxkD2RJ3f7dxGpAt10Q5+MdTn2l0FzwMSbDX4plbLG+dHl6hjs4GCb9mU78Ow5HQPowF6dbS
s03E76/ZV58ueuTSnBlvoVuuh7raugIwPuvvFoNBG3mwD7xvwTdCEZ0xUmFtfSyG+NPg+Ejx+QwJ
zD+jWe8ChXrwjjA4MQFBI6axaXhymLGQOuPUg62E0NvWzhvi1NXQcaePH26wGYk7dj7lXAVIo09F
CxVokZ++kG4J50HHH5MX27Dv56uwcV+0lJZZB3szqGZLFCECWv6co61z8KJWlItPT0E/rQBqdkMG
3eL791ahN+C8Vql2tD2QacwvRRCQuJydpsg5RJhjqg71FCfYOGlXxQKhY9HujhrTcmg8pdqbb712
szPoMZoM0GCQkGiZ0hHfEUbfYtKfD2x9KJiBZ7fx59hnbxXCCDKMIYrfkzx8B8w+BjXUfiGyraS1
gcfAeRpsWpQxVpFI9Nkkw+/gNTjEzD1L1Jov8uCjut6osQI2K/zXsXO+Et71i9Zsfnu2NzcVvBEz
M1kXMzlux9NraHBZL01rEPQxVstZR6HX4tyROtDH9XVER1FV2sGboPA03LId06AUKPGx3mEnXsxi
00ydiPs8N7n1pAFKDN6cSKOImyjPTZZfVFefYr9btoz2o/auESldJlB5D734STmdu+4nwayuphcL
lL91z3ZiPzZ2sKoNGssbgNBFSOF9YyfnmlxgvQ7BlL4N1EV9z0TnhCncc6XuJthjJrGOd8NeYBri
6VsxZm1chpeOwb8F54mBM8d8OBAOsfECgxcs0qAcDyhfJ3pw7eFK08xTRsO854LtSnpWHcIUWmLf
St0+VTkwOkPSCNzAbWtV7QFx0iHoPNRV2aZskCnwjEZ9fDQt8UaQ0lsAn93hvDDCYk1TxbGU0bbH
FuCGpL3EwdZnuC1znnTkXXkc8tTselacXIltoMReADDkBgBgkfSkJQXgutodX/Pb4ABqGhO8F1La
bo0d4i1349fcKx/9il+pdNqX0uUtAssQwsbJO5raSxHNK4rZ+hvfLuNtza46r5oXgmOxqHvJ9zCp
t9Y3GM6m++AlS8JI+lVbJ/lyTFrzTIiHuPSqujmNfJk089K7JYWtxBKt66R/x94wK3I2Mst+gqwG
fp7AHDXG3JQMehH2sA3kFF2pAZRbvQRdMofiK2m9ZtFVLPH6lNyEN7yq3roNzpxTUJlbjfjVViVr
UzOGSzGoB7/BCBua3kurC+/BzZxnK1HfSQwsQhJJDasM1W9SxLPU++cc5JsTTh8wxIC/t19xMlya
GvNYk1Ixn1Q4jsODb+HZQ59PijfEf4T57hmN60mHlWoEwL7FHT8ec34ZZN2q6m6WNiwDSDQQV2FH
Sx1+o2522MEJqpk43LQUtCFfem3+XjdUzaafPQBrM8aHgRIxjkUVU4CjaEWMqM/TYE1Kao1p4CZj
d1CInuxtZQEaykRhiCCwQ6+XI9pvlr2FBznnGcG+KJJ1aURbvfCOdSVuGVhZEfZvvpdtao/iSrLJ
/Ab7a76vMih3sCnTGPgSjC38c0U7Jj/A71SN35HYjpM6z9UEHVuaWVLgcx2577Ae0uimszbW6q46
snc15EAV+d1d/Qe9cplyIqtk1dNKGWUWFApiX62/6ooAgNDXTtLyTlNNWKOO7C9l9o83XexT6Rnt
yNhf9tgqXG6SJpvjMSTrjDiG2H0zNAejlDivwiX1daAaOThBcOzEdc6074kVB6mtuRpzdJgDiYQc
ceD9ocJq3XIeqyCE28C2CRak6GGxkQYQVseNDWtPSlVt3lUOhKn/5CJdwapvLfVd2u0295uPynsj
bmHTNucUWmiYeRr/ZXKIVgDQpEIOTW2wbIBEbfOxiIMDmf5zRQWG6vCauO2mA/omz5VpEiWgLfZ1
juYzYuQIG+asb4W0A+k8vZakVEdc7UKcwfnLzt91c5Q0zlGDcEvykgCNeXMU3pKy6gghUMxNpuv2
Qw8fpWvowfnoi8HfZ0ocwA9ulA9dqwQlPQ6uhDheqsn3vOeTgjCfiTm7QfFaE5+Np/wK84l6kp8s
bK62OBsQOpPv/XjAp5nJk8nDGmvatmnihxhrc5K/9bx4B+NoteoaCKhv0ziO0YA3l5DcEqTYbtaj
ugfFTaPpJRyaRUnPhkC3JFv3EBpyJUf65MH8oAzSYDwOAEcxaMEwEpEjLeYb8LeU/DyAC48Jn4H4
1LXy6Da/+vATsr7kPe9S4tvR3Cu6p2QY8M6Gosi6ZaPFJ2FCM9NAFVT6Ab/QqxEx41kujmNWkrmx
yvBuVQQxErh4lUtYHTkNAv+hth+qck+CZx1++ASY5Vb3VHP7iaZ+CmioKPn3KULPCWDyU4jzunsN
5y+HzS/GZ+IqmxBmVo5Avw6euAYZgtC2WNLvzAjerDsPSsImktTXdzqhYxJJSZD5KxP3sqs5C+rH
NoWW7HwMCw6Yvaf3BGQDWkKEEi6+GRFDWH7/VEmPQAdadMpXN/gkFggS4yXB5t6I5ZTATKOwqvgw
jXn7wq9GQC4jbrCUJPPVPVeKdAybxmoXyLziY0mZ9DVzwpngb6CG+XgZzcNbbZQM4oAP4bhsyIOo
y43fERQjfgaUCoQ9r3W3oHKa7FUgCQNdxtQbHAFQkZAiU3RzYT3K6uJpFFeU4zad+kOPU8eBj8mc
CgbjhOfxK6goZc07rDEmiUvpvpThGza+YGkgF54k+f9GBNfXg93b7BBk2b+kTLS2KHaNY1OAigCu
1pcmcp4QcGMgwGFKSDq3cPYE8lezxE+jqYtjG3cK3i6ij26p9J8JnV6a4Faugf3e0p+1KHtP9XbV
VNSfjNZeaN8FVlvMPKwfEJGVNZxstCNk6xL8GVHK0SIhj8dNGQJEBCDDcWw/TkSyYHVv2M0ZWHAt
kPBD1GtgDTcHJD+EnVddsu/FLEd3zuk4p6Z55T0y+WxsDL8QlH7irOOoOSSjOJPn5UqipghFR1Ao
X1U74E78aDJkXJpLWeXOxwTeF7+tfKr6OyQvEroaAxF6ZqJzIv0EdBjM8gjg1iJa+fmuNx5moW2N
tDFuMQy/e3m+HBQDPU7l6Co8D9w+BJrTGap4GbNLpDpFEdEL/1XTfVnEqcuIbFNUOvq7LjUEQqyY
aOXCdoO9AX3kiSIPyNkPMi5WpYH8OE821C+fe6IEhvgl70o0CszSkmqmECQIYbLFLeqRlf8cyke3
5TBEd4jqpkRg5QEIU6WzkKh1qNHaoSIuAEEjySvkKEhN4HhhkKC1be1YcKfOa5p+1s7F4goinwqa
m89DWBKlwVgyfoc9pSZz3Yt4xll7m8rvDLm6XaZLR8Otm2xHEr7IWp8jzrcaT4ncJOoWSZ7NgiBf
GVLyEz0Y6hMsxUz3ImCiztOjxnY2ksAcyhFp3sHA0Cp+Igov+HDMORgi4f4EYZpMeGVXHfteW7KD
ri39bvv+ogtvjbML/Z+se8fmMrHV69aFgyabXmIYIxoU1LvuAlxQStfcneqlJHMsutn9DY9GV9+o
mmo0LL7VM2Ysz+KVjUCCN13HQqp+Kb2B7o4kfdRId4ChwKzH4q7Cl7hD8Apig/TDsj8nwozHXeue
gJiKLF4ThTVHJOnTWRgWEfjPhOgFiy5FnN35c1/5UuPQEbzJsBMU6Paq+iotm15egy+HPT+4O+mT
FtwM/xKRuFJ/2bjl1bPNodXR/e22z6a7Mrk+IxARnuqlYm9ILGqgaB1gDjFJvkdN6jl3hZXUQukK
GbUatAfMMbuEsUgf423FVxsbRBfvHJc7lbwFFVQiaQlF98o458S4GRjj24tTLE0Yk7q9JcOHNX77
474z0XrvxujZC5EgNxuFClmNt9mWFWr72D9To1v154QzcNipCV87Xc170qYmj333lkRHs/8kScMc
b6b3mvNAFifJ4au0W0rqprhK4DePHPRoL9BvBLCf5F2lq542325gvSk+opZeUnSBMcI46qptqW0F
Am4CAGCRjg0TfhRvHOexzJGw8iqbYOjrWYmlLTLkljaRT+O+tLf05i1SSPaR4Te/iJF0JPJuHGSD
L42no1rEdzcRf1fc3OAHP1SFEjrhCUe7xrEl2JpxvXIXHbT5CEc22Tzp3c3HAIv5iEA1YHdSfvaQ
OyTp9OQGvtKrgrjGnb6t/lxaxwkVmFEAuJjUW238WGxEC+YDrDNXfSOiJ/tpRN3qknYrdi3rteyt
/TjubOPF1k9j8ZSmFwvTYKxYBzaj+kGZ70Uvqn8oqksgJYkiB3Nk1GXEJ6txurXyYyCX22VIMfaq
PGRmvtGGQ44yzntzxzkfley07mYCkbR/2u4XadjGBCWWSO8UtlIuFULKWRWRLgwjfjJre2WW9XNX
WWsndE8DSAvRz4dZW8L9kKvprXLsa0YeBhT1a2XatNsYH3MvgKUlx1HOES/NwxCRbOTz+NwUF8xB
UWFgfCfEDNU/zDD+sKWmaTz1p9IMVmPEMf42hlhkWkbAxwl0MEBFVzWPKQDcRCSg4rHLk+OUzXPK
o+n1+EwfhuSuMTnPhUs6C36oYh7RhTk9W4B+XUgwrL4O+n4fBScN+iib3priq9NxHMVPOWbHpHoP
u89a20cQZ3YJS2jPmTTXqXvTJF4JneyJ4mwwi5G4ivh5WAu3XtX5qcv/ZCiBvMlZVeGrl5as9q/d
tBiN4pJn3I82Bm35gEPIhbIWCaEPp4yXczhRBkNrCddrdF5Uth9CnNJqHw/3xnxzWu0xphxGIYNo
rY9s4u3O45YYARVnLl5uQqYOJmJU68fp3036uQDICLhK0HCfsuYzCPhwMXZFXX02HHLStDPu1KDf
mZUDNUm07EMU6Mi8AITlNUTpmngWL7q3wOB1Qs12MK9XlJC4AgTCbp5Kq1hbsMEGzWgNGopoPJoz
rJzyQv+e21Uy0IGwoI6Lnjf/XcqPKt5GyZNJBnQO7CzsW4kkOONKgJitggTZC0iHdsS5zaLJfoa0
yfWezTFZ5uahhYhU8wbOWGOR9G6VCiNG+waNuaKaeRnzWea5txytRxNVjMJjRNL9wUjQMeJecNOf
ShX7sPRPBK4fEuOiab/CvNQwjw7bCbXiIBuuH/AnHoamQ4ZEtZ9zmqH4xdghPuS0H/Hzv5bexi+C
deU+DA3imWYjh31qInuKN/CCSP2fA++tr8uVKjjD+U2pvlwaQwfM5m3COSsvQ0hrNO+x6S71iNOw
75cOLvymYGghiKHmJK1QTKeOWjnRtZDtsWN6J8lqO8XMLhYFs0UOmUZsBzPWkIcLvXgi9+oYNFtT
ctUrNOYeJnGsWhj2vHQktsvckxN1HAjy08JmDb3CWTvrvZFVYChdN03yQAfXcow+dZ3ECw8ASC5D
PFCe9hjgw7SN8jyAHxXtY0F2H+CiqdnL3HbWxGJmNFPFCN2KyFsnWL00KN8SiXI/HSEKVq2stvPY
owA3J45sC4uADk/izB4b6oLsX4Y+YqVKzJzpk0+zYUqMThwfxpIz3AhPYZtuTF07SNNZW3QCWnMK
VamvcF3vcMVC6U3kdiMdS5DSt8amrrQzuVHrEv1B2Porn87aCkEnnVC6HiH2RfHUipNo3jKQAhE/
R/peS2FuU44ZwJTa/urx6Fl1SR3sOXf5wEwM00RdQYvrU7zO8Xf2fKXejbd5mR/bkvf5aPwpy/5K
HDeCQ0blaHhUoyROBu8aXQDHINXWrlksa4IPg/6acmtZgbZnMjpEBJ1wXO18XR4s/0Qa724M9rhu
IQV0Eh2bpaWNj0YvNk3mLSsuXKnY0kSQ5GvfcbeOzzznfRnJ8DPF4FhId9Icgi8yXfKeJoREUeZr
N9JY4VRMx0AD7PuMcgHdkn0G7xCYnnbU2ghXezGCZiZB9Z6y+R2rXPqXzjWzW5vkMXULlv9CKFz3
JfLSJRRVuCEcAE9xIWJ9aZGJeFVTlDJxWVwYjzJQzsIcMiUdQQPG0CYXNCs2VTr+0Tk571lHPkAj
pjORR3+kOxHIKq19l3Cnax11mHE4E/txHCULXdPohYo0z7ngL0NAZ0cWnK+G0YvBmqFCVaONJhdZ
TzMhTY+jqkfF3Pl3mQm1bdo5fyuLY06JvsrPrm5GMG2hv2wpQ0Xx70eHsSkJ5bfI+HEEb1EPq8PG
VBFJffGcG21kdbUpDCO4CqDXhR+Vmj9b1b1V6AbW1sKs+E6/aIZSZbDBYIa4vEWa3ORlein0kixx
AknwspbFA2nnR52+KC9EdBQ4ODeSXzfmWNvUsnGWhTK6L6kaEl01Mxgvsig6WIAsrXcmHd8gHhZW
7CIYAxJyWBgIEJ0S+i1N30bRbwY7iARF7lRTj7fBG4ctHkh1K+u2Peb4a6+a0meareCVH9eluDA7
4bAgYWStNdmEbiYPD1WZRmfdGUlrwGCcbYyQzyqLZbAiGKl4KjOTa2RXiIkz337kNyb0LyFYCv+Y
N3OsndU/+MMwvwxz5JbYPai9Grsc5jJuJ+cbRNXtFq60wJA7UqgtUIKkhcLqIAN5wQ/RIdYESbJ5
kAf32AZ85baAaPx/qWmFybZZyuIVe0u4slTrbweZQ7lGnrgEFt0L02ipW6g1EiqjLjyO/s4+m6Gm
ERvZAbemY8yrsPUbAlgbr27IuZFB2KGoDd3XAmDRW9RSxXsuQ3AXfsGMVYcKM2LuEfTnidptNqPw
tG4deApMlERl52SFBianLku2Fd08DwmI7/8o1jH+0fVi0eXg6eAQriH4319dDpaO6S+ZKPewBv8t
c7kx67j+M7btPqCi20urjWu2axPvZd2ojapDwn3wSCEoId327DI7iJo5mp7rZiieCNl8GdDF/Xs3
xj+7OCyBCsyxXNcxLNP462dUmT+5eUfgvt+ARvi9hxONU4qmcpSWhN38jyqOf/Sd2AKbqOmZgup4
3dT/6rDyJxVMkhNoheQqfEw5h/eZmPlrtB2bf//NdOvvKo35e5m6rgvXMU3d/qvvJBOjq3Bo0mYc
tbPVByP2Jp/wDWSkYvMgErFFoWSyUcbcIp11WN9sjfKaMFJry50x57yVS0fPg//xIfzjM+e0FY50
eTUTNGB4f33mOvIB0bh0TqmcyEdYYjJsmluSBlg6kbH8j2Iu3fjn5/D/fbv57/+r/cSce8mSCCyV
LHhJaFPWE+fGeYRPah3J8pEjCo92f0vo2DNNyfFpWYiZMyiDf78ifxXBzS2mlmFb9E14TOH23/ca
VSRVaI+ZxENQBGxI9Fpv4hgLYYmJ+2zkYXUraq7Xv3/X/xSP/VfdzH++LX3twiNHwaKy/a+iKXBz
acdB7a0mPLMTxmtH3wal2Ge2T0o/SQhOubed/ktLiWmX9r7yzfswNIcpmK7BELzpc4lh1BIQ0G5K
onFYRne0dAA9P7LP3aXINpY/HcqifbeHJ516wigGb7A3tTFHxJGDCzRIkjKtpHQrUNrEMbkqmT7o
H9rwWEKmwgsRADUXtzmDtiKka/AIH7YWCul/nT8RgrJxm6cG3XkC6l8axdoGRMnTR9dbyT6/dum9
4XgDdlspBX+i38r2ga36IPxdPTs8pwIm8zoAwFKnHOPajckUiiFb0oc2O+o0bBCs2fUPEUD+kBfr
QZMrp2j3pn8UPCcRHjkiIs9tvg+dI5QIIHSbP04wKoPgQUHRoxuIpFxb3DxUIp3ZnXLOsn+/kn/f
yf+5kpawOamkzoH1nyf+v+7k/+PsTHYbR9at+0I/AZIR7KZWQ/WybMuWPSEsp82+7/n0d7HupCpv
oRL4B4UCTuVJNyIjvmbvtVXo8jZPLPTUTGcWr6LChbsQrYYiS1aKhIUl+zLad9YwIiLUEQbVA5JF
4SBKSrrmD0fnX4fV7w/W37+d3w4Yng0tSSOUsWj3LOa8sltXI7s7j038vUpCZeXYTASrFtK9zoDn
ANaYHLX0V1pEGs5tBP2lgo0aaBTXW2B5f/h9/XbO/O+vi7gn8p5UsoR+f/DbmNGsbAu2FarB8DEs
aUGaOkGuoAhyXotORH94w8U/s+z+N6hYkFykkfZHneDM8UZ/+4QSJdRqmUJFHCq7etYDYBOdNyiH
3IRt3XiGc/ZKpyFHNUdJEiqkyk5OZML/8fRLTNwCXkL2gFbZWKhfIjr6fBjXStQ1SGXtiUq/Gt1O
ipKZJRzFII4YmCp2f84CnQGBLet93Xf9ZgpiPH2NpYC4goIrirlasKjM9H5CvpfJ8qOgHyc/o/yu
SxOj5jAf/+M4MmJOkz88KP/2S5EavwxCFnVyyefP6W+/lDYaKO+ER6iNk/oRIeFR8i4NoJddMpAf
6ltz9LAnS7jSEnhN11Z/uALmB/G3B9WQ2GOlbhmmwQv0z29grBQW/OVsWzQzbQ9KBMKHQuqurGJ1
+9/v6G9RW/MzZ/BqWrZpGqg8fn/mdNvEyVfHztLBG6UpcPK1ST1OIvlsGsIRfAPRRBRNn/8fX/Vv
v+Hf3kQlnkyjSU2LJZyBzV2buSyNF68krCFXZPUcMKfC4xcY4f77K0vtX261v//E4rdHPhr0QEpk
Zci8cjx7+aLSkP9fypHHTQNTlzGM6RmcD7ekdRjXPKJ5exjwbsDzWJiVso5gcnB2pkGzyGpGu00c
XdRcu8hC1MxkSVevgJu29l/aLW8hGgLv9V8tro4wzZkynUydIzh60cN7xFjBA488WDtytJf9cDHa
+iGq1YViMGyYUSKv5ZiRJFzAoyEjWwVYZkk6ffJnGKuztRAN//9wLM5+pV50WW+ikT+cFIXb0E0a
Qbf0RQCB79qV/TrGVEvmisksBvoRG2BUP0Aj7n3wXWsAB8WbJFejevGVd5/pfCIehe22/nOOmjmz
zk5N6tQxZPWb4wBns++xOyVbAawS/Bkm2wqlvT3LL5xhO9Q/cCE3dYArsJwOllG+pDbf9lh9VWl0
TDMG36CAZV+h0WXJJ6z6nbEiaJ1P9ONbNTf2Qx0cYkFXnpMSkQdska3nGG5VMiZPapw+dIRE1wOc
GF9bhYOOmhVHXsM4Ic7f41lq7LQ7L2+YU7RLDaqxBOSt57Y7kbXgOcZOb+xr1WrvWZdsGyZtlqjJ
W6OP7WiwzKfCrKEPR0s9fbMKmwQZ5uD5xzjOUrI3U//l2R47iK0DfjXKaKd6V8k/jfo1Ket9O+D7
omwlXMcdgVebMYtQdlpjHT5WKvnbXcm0isiaUAd/85Q2w7aXKMCbdUfOEFDhCva2AGZBHkKGtD0f
96RDLjT/RtATSvfBTahYUm3GMxNMxagpiV8MurygYCGJgMXuqj3ZlUwkewhkrcsucVBHtM4bRos2
f6CXMx0tWobWWYXh1Vh/kaBs+P9NY4KD3ebmd09g9YQOonmzxrvGh6tW1wjU9djvImANjoaBzg1Y
Q9nkF2TpV9EBiWf+MYEYAKK+KsdfDpVrjsfWmj4tCNsK8WkJY8jROPN9K8Y+xWrOOBWTJclNY3xw
xi+A0PHoFirvGOZyDloKtKV08IU9C1IIRHDBrLtIIjQMGH36FHkDLrQcs5aF2wJUZDELGYOfkVwe
0fOJv1hqeohRPyx6cmJIdy93JvsbrYZET3CR/A6V02Q/TXAXnFm3Dp2GVSq7EKXe4y0I/G3DuDKu
lkb43pK7gC251kGSn2W+UIenkA2KBCla/BTyZzS0c4ibtvHMcwN6wVdWA7KqMdlOCgN9yvVC/eoj
BmdlfGdovtQAdzhddgtBMk8TEj9wRURTiHlJU1Jb1ng4m5cpiYhPCBdF8NiV4jYqh9gjeeGl0FzF
gwTaHALrfRiRrlQL0/yE1bJIZ5h2/0VOF56EctyXOFidC06kMr9UZgIDfW3xt0/4I9DOjBwjIA8f
2spYmFGJOAnlN9Ehpofh+WYNbptM61FSGU1PEwWxbSf4Zd5HWS2bGjsmu+/ARCDXeAslx1OGo6Ae
5/1YzZjOIBmKVPusfla+RwuHglhqKWro8D6hqx7Y/Gn2nrduflia8MY6JSAx2bzW5WUsTlFzjJFK
y4YR+QAS4Q070caLpoviTIfIwkS+rJqMXA6Hh5o1xOhUbgooJvhDtfQv9awUmtQdwU2p2nRG/7yX
u2Ii6ZsacWlpRkt4eMSUPKpmb4oIw3JlxyyqFcoT5BaK3I0mBTD2Xz+44Z3zEVY0ufaHSuFfLzPH
ZiYgHWlb4rdKQQ6lHLuQClu31f6YYS65Gn3S74UdYnusCx5OP5ZP/32H/t86VReaThYw3aFGGPBv
/XBHaeJQ79tLFQyp681xhn2j3SNVGNsw6L7++6vRcf7fn5IvaJI8TCOKFeT3KhXdw5gyQvIIQGRd
EU7rKSDfAaexBNVPfxfzqrdbCTEa6VlJWvuh0I13SvudSQmdjqiWvW2DVQA+mh7hR2Wy6KfbGWbv
Z8OmsGGf48Qz8ScNODFyfNUeOoRyWhH+iKmDjA/kjPmhCR8TRPAaCoECupKPfEvLV4HEYh3qe3M2
Q1M4YI8Y5TOpqZxBnN6wVUqW3SorCzv61pRjD6YbVDG8BQeZP64dpDox80NVEizkISxGXSHmlQxO
Ya5Zqd+CAFo7KmPH/IlhKzQJ+91OvZYebxY3s5NQqHlPOYVJL8SiUd2yrHZ1E61LNViaebOw89l3
CT3i4CVXswK4xdrbIquR044MQX6DOb8JdOMABiIwABHbZBbAPhM+HROGHGiBbrOcUieJDsduSYaB
YJ2ZzFq3Ah//FVKBqjgcvtxAo8YwNVsDaVkQ5uCQleDwi9xpSHY0VVt3XHJow6Fc1IuEIKoqU1dZ
bW8FO+CIfVAR7FTjEObfNhEVKfZE38RSA2BmOBT+p5ZcNbzo5Ij1ccPK8g0eTdkfE7PkoxX4jvrZ
d2VC6SrN/jBoT0PzQwyYHfWIMWJAPBqRoohQx0WGzF9GXzOwJeYmd1isWRkKlgilGosNYbK7nmnr
Z5vZpAFX0IYw3GYg4UNkIyw3fR8ZeH/LuKoNZS0wipFCt7ItDlC5zuxhg04ZiMvniFab2D6w+CMV
ZaufshRnuuqa/kyJXZMnvCi1p8C/hc6xUXFE4UqP0MD0/Omu+JnSRwLmFzavmT58ldklroIZ+Ytr
60O3BCJgnYyBNXUi+3vAPWtf/EqC78z/lD1PWAwGxTWwP0Z7M6qh1CODw3Cn8iOTCvjQDJ+jffUG
iO3EYXRIa0bxkKMFMfgOYgnCdDxLVsiCSJwp+9ZZSHuz3/veqG+JuWPMXpiXsDsbyM5jc8HmDLg5
Y7uH1CsBFd1DiuPxS2P0nj3X2vuAYCSw0JR/CvPq4J9KKWVxPkz4nqMGfkbBMHipRPhrq4rC4Ypj
EmjNWcVzgTMEybcGzsFt81XUvVqeq9rPCeosxEd2DMYvPKb1R1VcUb9UJn8dq8t5DV0bBSRN9NGo
EO0UvSacu/xnLDe6cQJYqyJCDcftwJteV3evf7WxVSQ/gX/Kcd5bwQoZgI9jAddVWr0qRgT1RkCE
QW5oPJAT9BAh052S2zipaDSIOIHVHFMo2MbA/8yDu67zTwQYkb0RTDlgHFkgLfXEWxLdjPr5kLNX
jIyjlTyPCSt0FtJ9/9bmOYT+M9Kupdl2i7zvVp3Y1ymJa6hTAo+RFZZVlPrJSW9Lsi2fuIAeeudY
UCGWQ7oukMuZN5avmWITU4cD29jliFyK6CXUTKznC42SdpQZPtO71D8CFix6jkIVec4crUCuetWM
217f6+GxBhfTJUyJ8MhRYySphtVqU4p7TpXlKeZCL7D0Z7g6dJQD6GDG51pdqcZdipM1i+miFTVJ
gvK6MR55mx7UHFpngRtIeYNNbyC8YX1v1B8qihkreK1xlSNzYITgju1PHLD1nvF5HIxeCsnwPaon
ThA4Kt5D3Px4PDctyTXF9Oojk5xlnPGx8Q8CrmeCjkRkEGFdSIOqfbL4O3IUlsqnam7FcPOqN1LF
EVA6JDsRgMr+onOz8bG0bwxcIpFgNCXLRmnxfHYPHoJOoWh8lttQk7uwfiQAb92xpGlrZ2+wR3K0
taWT7sHrSrHbw4xX3rvoR0C1L/FWI+4shudhOCFix1wJssRamt0j8mE8ohy7sDjwry80g8YgZ6OH
11ktnF3RsdEPETHgkpbVtG66ZtupiARh5Q6hpHSCmwxnvH3SUUVE6j5K7gZ8Ctbg39IWaDMuU9+f
JkTlAUj2dpbqoBOTM1VGhbHs3GtWySXMMqm+SI5x21GumqlfW5q4oGkfLMjAnnXjideDkcRGRony
pQIWUznI7BU29R0PMe/MpP0Atj9WAn/gUM1rWaR6xlFtIDvo9IoUSVoQ78XEPlHr+NhQu8XQ4Nm5
hlXyog3pBlccUfKHnL9dxdzKx6B2JAygBCGvsmZia9HB6c2xnXubT8A3SDRkxsQqh7Iy4+IepAnU
0t+Ns34BtrTDf+eD5FvDxUjohMU/DGaVZaO4U3q3ujcNyUJX81AjBuOsF/2PGA6+8RUOsGkvmrdo
oq1NUWsExBfprsDRKLnh0SzllYa+CKoiSws/Pagd0nrrLFNosuFC0mkNTbRylK+suWkkrTEHCAyo
PyjIo+5HHQQsVpbH3EI0AwnNuXkndK4Sj8pcGOAzmWJQ2dyVo/JL0dxWRw75FNfwZENkdRcSXaZp
YxavsXY2eGOFuekIXJvLovJlUN+sjkvEPxkjg4pkOnv+L4/LXhg1XiDGDF79KDTyoEEGdh4iuhh/
UAvDi9NCh4PDUR/36tafnnzJPYZkq31rzBoLOBZahCWGJh5HMV57+C/qx+hjUavfCrN5tFB9Ffq0
86MPrSi23OnMNzD3Em2NHbP9CTROLrtCBlXIeK978bGbc728rP2OMKY0hVgaUNVLB19V96Jo3mOb
PjdJRvMFGwo1FmiLlq6CGNyHCDt371bq44gJMhGLCXU4JuX0Udbr2thFnBtliD1OQZWOAIq+wPtE
j4K4+YesIWKXoaM0eFXsMEYTuA3UdQbYzln1CJ/iVRe8AeHnkncD5Eocu9J/d4oLrpR1r0NuQUoe
wHkJEg4N77MHHl1L3Pl1uGv8a5IjUeZYMXJ7m2ovVlbhzcwXEbaHKvNeZAUsqVM2RY6cijuMtEv6
zLfQOhkIoht8EoW1ifUt8xnPuw3yLpJjBQx66rmQCLVlFR1EYA3nYQ7urgxhZ4cKTwpSROsNK30G
XGQm3rRxJ4P77G/Frr4fxVIa3Va1NkK59WyRAkg7GnPXOKcclFgEslXDVrOg1kWmsBuzny5wYHqU
aFqAX9L4qegS/WXEmh5HGJb8mGAVZg0dNSrxa0aydwQg6hHJaIKQjOGJOZDzE68bH/yXs8zHchl1
nCnKo7S/+tYGMDs/cKdpWAU9kIssZ7JCr0rYcvLuh++h8qNA+osIDnXOZPYazbdXXUP/sZ3fKO5D
rXbTWQYCpRr34VfnbGvnJCYmV8hoiOHI0NjY+GfV4RCFP1WJq2qblwdvKHmjtiMHu0GoEAbRkPJH
H+n83TEKkBVuvchbdai14tb4RDRB3tS3QCiInFK4np5twNzCE0EXOfgbMX43wt9PTXaJfFA5WtS/
anmPxKJfpzFBmBWjMIJVa7IbN1iJMfdiWZS/pmJjEjs3+s1B565UIxxS6H6AZbHtjA+QKytyo5FA
18GvNrmmyYsX/PKKmelNcPixj4xXBrn7rExeY+oMZ/bjdAhEzTd/fI7Ka1Y9Bw2hbR+jnpO5Mq0S
laLX8NbMBCdkX7qD0QSLWwVzXlM/0pGoNk5ZQ+irdkZL6fxd+WeR4r1N1FXBgcOKC1gYyI0ZzaXk
BSOhWWEZ3pijPtg6qtwZb4AQu0JoZrQACtBFhEF/AFO9T+otYVY4vYVz8XowjtNWI3GoGu2TSXWm
BmhUk/ocBxk/6tMAezhlf6cOX4l90sPPJuAxa19ALqP4/uzUzzoo1mWL9BXxtzCDp4murCmrhdAc
pptPhv3Rk+qgqHzUjGKfNIOzYB3rj1HBCGOZM5M4cQoMGXKGtYbd0HHRTVUGe7ZHYpQMC7gO4qDP
uHgR9kKBICuWOKAsxrhkfBewxjg8DIBDUBLMRXIPytfa+sXiOkS0Q7SVvnf6E4kPpfeMHtwn2BKN
aWoewpmtdIh4Kotpg1qNS21hJAvR3VTzoDOa9D4TdZ/FB/QQvEJBB4e6fmvNXdPcJusJuKTMTjNd
lEgwkb+HQAjUd7tjavKIf6qw7mP2nMRnA5AFBxtnofIa5i43pzGHKD7q8sXU4E7seDXIfgr1tRe7
BQm+k47I72CXG2lvVTQs6bBK5HvAO6K+oOgj4RO/OlCY0LpX47b2c3QaLjETBC+oYofj10d+FwTr
nO01dXqARBJORvIGGDIxbgncgMq6jHg1dddrKC+XJS5MjWMk5xkqRmPZ16+iIl9tW2DTJbGn995E
63rlqRNX0T/GDA6nxzpY1ym6TxV6rpuZ37p4T5KtDcOJPsz45skW7BsFaV4cZU1fojJaItQnrIQ2
53nAeo9EtqbJPyqw88lrlmds//kLXxIWUzE+aOhgSwaahAgUPN/GSg6wvVYyg4qNKfRowwLigB2O
CLQ8pEnc1M0JHIXHdQ66hpqLTHVoy70EPvrW6ptRW2bkAfbbZvgJwhUBqZFN+6tFS9t5N00Lf917
4+38lDISf5vbSFIiXdFyKRFp+2oCRHy0iiMv0lgcau7zaqfofIVlUFOmEJW8owsXCvjjLQe08haB
MsmVX16/MqaTV32o4zs9Hm1RK0gi2ZvDM55azzh18cZi0h3v6mjpT5daBftwZ4rPpT589NOzJl5E
uJsJEhmp7x+IapPE9b5bniTAfxhFcLmBvNe6d2rT0d7aNbvKSx3tbE1Bvsd9CKCM7m7tOczTb0TV
1SQJUXUIg8YfxNNK+4Voxovf/O6aJ/PucK9DSOqSV9iCScBFvGHHNhrPUNyKZlONh6l9reitg7Wd
w97+a3rMJ4Vzr19OqEeRZwoTfvjNgXXnHSToSLkuoT8tDfSdhDeQYiTjCbw4TH3IBm+84H0DC87f
k1dmtmCN5i3JBXDggLMPAVhwMLWbhXqUUVvsRvaLXz7b4RqmoKptihFvxUpBzJ7tVP0Ckqy2qK6h
gOsuNGI5IUJ9aK9SLom3GUN4oPFGB1uqxaxzCCwyL2lPBgGjpAQ8ir6wUeVzqiToiodFTLnWFadk
3OLn69K9N5KptNJG1HaLsdoCJjPsk0jBG7Efms7V3NnFbzYuR+TWw/CsTi7NU6FjWv4rsrMHY4oh
PLl6ebkytCcnX1KambgCk+aiZ25oXEybbONVquyynhmAv6/lL5MauPskPpnf1r0RrxERgPWeojV3
3of8LymrnhAJTj4CHxegN1qL7qDB2E5D8DAYEl+t6Fp1FCT0mGdmwCXZ4yoMHtqDbthzlqO4mEtR
VbnQ59vmsSiveXYU/llJTl6Q0NH9SiixmV5F1qYs5mbhISOcU3mkQA/Cb+m5TkI8wCbiHVJekK03
ZrTUeibD/iGyVxF6+6Z/Yz+FxWPJUU+oHDxXEmzNdubDTCAgRa2sSuOto6MbVyC1hL3zJe8/2o1F
yIYkxn3S75nQMetLq206C+a5BYJvtXwOkEynr4DX7HFpg16BiswQOgYdsOINoLQgPTAy+YeHo2x2
drv0Wzr7TdCDzSgeWNOBByG0hA5yrRRuATSPKg+lV7opvTfD51FaSbp3NJXM2NWDr7kCATndsnQd
+0EHgv9ViVOujg+gZMApV+892BAkBI8OzZC1Rt7fJ/vB3rB+q5hS4iNMdn29GqrXLPnlICulKRhQ
M64DZ8c9vmQOCgvBHC9SvgQATsYbFaVmI8i6AcQiNYVUTFVsQ+c6YBzVD0b/iQHHZMqNCIuncIG0
lwMrjY89vWWY70z9xXRexhxN9A5NZKd8aPJghFeZP3NzpOEm4gfi7qiOTncXRFjBthraTaGc6/Bs
lJey2KPeB147NIu5VqsWFUWR1S6C9jlE9m6bu0gyQFqk1tGqdoV1tJ3qQbf2WXoz4rXGDYZznPEk
7lJ7Qx70Q6uesc9SlMl4Z3CNTwiwJXpy8n0BSzmP0vxqIk7uxzk/2Ma3N556+WLJ1TB7g9N7BQrX
2E9Qy1LXo7GQt254tplFDpcxwXi3sZGU9yvSrDUemSr7sI1lzSiycfnwZUkyFE1z/5Uz2aL2Hu5J
Skjnu5Z9FuGvcPygEi/TUz4/vAecVRVU7pRUZaCfcuOpW62GJMnpZKzHaifLt35cqvo9LQhHTNZ1
/RqGOzZKubmN7D2Qr9kz6W0mjYUQ00uCu/AwUtngoO3odswPz4ezvBTTzdCePawkGu/LJoTXjV81
0O6e7s55cb3bK/h8d6z4BuUDbhgAK74jp7jV5r4znyzlfQy+6vgwC0lJgWrcSjtZ+ppMIs/coWCY
WLMpO4P/2p4msdQHl1akulcBtkFXGvyCl5jjpzOeflAnLXsjfFJq/9wYT6m1xtzFCh8d9trJP7t2
GznbMWW2/cEahuKnsU6VdsvNo16fVAb4sE1C/4VHnVgXnVMmY42eZU8kmasDVtyZMB0WD127yctX
McO9eRY0/wMJQhCceuY+Sb5sUsHYwh1qrMYp5kxNbh2ef7NeZoOk/3ernOVy4U48e4nJ+nhheu+m
PPfqrueLWNMuQbfm9O9krKXDNXbWsnv1jX1m3Vv1Koa9lX8SO770nR5s6GIy3W44S88HvH/NzR/O
A8p20TFWwp0xPrf01pZ6Nk1Ki5valTtj6FcebJiMmpnIoOGqKwfdmTlcC+XN76lItr52rZt76j8H
VP6Adsv0OU6hL7w2QKTIEEOT5sDSFyDwCVwxCG4k1pfYdE5/hMmMcbziWtObjxC1N3FBG75pII/l
DCAbskTBEqycfi/Bmk+3CZdFLtetTu+OiqAwcSlsGoNqYt6J8CyNHD6CRqTbMffu9Pc8At0E44lg
SUbzYCuyZVnDjEHayCdSGlsGd/Mau0Z7jITZtiC2gnnY13bIGNhtm+8kekKdgVbFCh4wz3sTK9ZN
YW511Y2SrdcQ9Xmd4kecoAmuvSI6+cWXnDYp5vc2uLfDjzbBUygXhXYoyhf6j4lJZiMIF3iY5une
Fol7QqxvuE9JsgLvobsEXJnaCsiGA3G88OiuzyAIuRd740RSaocRuTj0yUV2QM2XM4KO7apK8atX
TzaL6Yh0JBQOyyFGNb5g7R73a4UJRJGfm3AXICCHmAdDUkEvx3NFn1K7IVm0UCaDTUYKg7licwKg
DwzCzmpPvuAGcj1/YyLIgnswPPIjWThEmfBV9S0yfoUpV8iyVZca8W7ae+1f+u6TnMGVpNEnrSov
L2m6zrEhDsVPxKbdUlwf5m/PcBmDW/RO30AjPLHYDvZ1/mi3j76/y33XgWlnEPPYLefw8Ow1Z8I6
yxAt3CfwjaSEOchhHr+VPPzWujT3lQ3qAcytG3UrRhxTLR+IuMQtXFEBpTu1cDN7BTMQVhRwYOyU
WIY+SgNkyC6tXhyeRc9+mH9bzYj2cnhg6Fxox7Z9IwPsGQQS8pGVKF+w3xBvxIL4Vdc/DYZ74qUx
d1yZM3FDYdWFl5Dajkf0zMg/CF2kM3wYvroV9d4wN4rxPaEY4HH3H/xkh7MwG/cmkXDZJs32YMoq
cpisO546TEFM9m3K1KEecTNT8KwcIGlQtHrjIghayXvWIovGfywgbGhofTaY7wyboJCNzPeN2Gas
HHMeSDCdFtsduzpJpKDzGiS2jwiFJIijLLnq3ZqQ1ofa/AnJSR6I+gUloxykLBeZvtPtY6VtDGZ+
/VrNzgxoCi7KlpMpE3uko1Ut3iNwQSo6We9JMmvPwiu0gzTf+MJY6xMN8zn0LwETaWDBebCPsfAp
HNL4ixhZEpKV5zvCejEHLUGz2zXcOfLSlxqyFTzxHb1U8ehRgxKZ3u4SCy8fVke5JVqXTMAH33hu
QflbxQ584Ox2Zw7TRySZgv1hKlrYRzWlU//uWv7cu00fmzXXDLp6juiiVPepx7HBZYM7ymchlvkl
Y4N26QQ/qnb1ppNUbzE5IBbR3IkdgI2zl3kYrDS/xQH/3IbPWkuMHKD/KvpuS4zJPiHdbXcKGFFU
me3ySEwx3HhAEVYJ5vsoCCkpsZAsq/E6inPlP+W6S5cWla881qr96bc7Y27h2e/TFft3YhcXvskJ
1xZU3ujDFK4t782vH1X9aTBuQr+0jc86bMISHS2VmsNyOuPfB8uchR8+MzhP2U8lb3vj47cWxz68
NeWR5OWqeY61fRn+NNZTA8rYZutCILH5zeDkr4sOuzp8GG4aMsJNwLXwHtX8xa+OSf2rdD45IkYS
YQBoYmSVLGGvzI/ExBfM1gW8UvFCzA8JHuH4XUDy1A5RhZWnoN2xQOwZXPqMhc4hnXohWK1+U2hg
f1ha+g+5dBncbqAeD9AoYKRhTVrF8qwh3w5asjaN77zzyMx2LpYwn/Nxq5rBKc6lWzS7XofQkHCP
qD6Wo5JqJnTS7pqSFcrtwcf4lXoaRuOig74xNu19ND0UJBXyzIMW+JBV9Z6i0ZzXsnYNbirPc0Lp
DM1XIeOVJqkxSR93j7bSoZcaNSffVV1n7lv6jHb2qieucB5JkiLqMRE8jpKwlozFjMFcXSxIIWS6
RYNvleU3QMR2h/2LS6xBdw5eSJLGACsGktkLycqs8cNxOURCcnflFmKdZj2Y40kWTEmzc627anBV
WNBl2cxcWdhOsjLo6K3Q3KgJqwnjJ0m+AjT3CbaS6MFO4H+AzBIhizaStJyW0VODPilhUIaxaGnW
gO0UFDUC2c59sPYjZ6VWOXvR2ir9EWY1bONKa6xgcbUMyXyNYSM7aBbDxojWFmBhwk9p228ezgkj
cjZR+BUq9YandJVORLLzw2L+ovkmmS9f58K4NyHlk3+yclY7otk03iuLtmzx/zAgo9ez0O5rkCUC
oBLGqrtM9aejbJw/yaW1Wan5T5nsP2Uhv8lxAuK41MRj/m1HyrDK9LHBbwcfLogFgJARHk8R1vJm
KbwxyRDQeUUV0Am9LuoNJufZ6t9o1fG/5Sr/V7vLN2WbFiAp1cRH9Ju81HGszCYJ0F52NZK7Tjg1
+TBZ4bIxNv6gU/7NMIN2ly/lCCZDliHx6Mza3r/plCVxF3Ehc2Xphza1gtMohKIU/cd//0DaLOf5
/deM2kdVhWohi1Z/+zWDcZkQhxfKsjPxmq/bMlP8RaWkbewOUgueKlZ0FwvB9MFUWTQTjZ0t1TTx
744V6n+Q7/7Lb1eq0tF1QxeOZVizhetvP3KApzksC6RH6HUcGJLTBD2FjLpESvXhDz+38y+yo398
sd90TipgMcdu5uyigbm/1jnEz/iCmLeBKMYvCzNs1KbEMsGyyZvmux4rMk39Q5eYKxMKi9dJKquB
DSc7U6uyNvAtT4Smzn5Hzsk2IlSg64GJZD7BS02yNHxjZ6fUnlR9E9DX9EtjLjUZLSzfL9NkuuwZ
xE/5xJPG3ZdJeRc2oWv4uWsye3DSat2rOdhXKGKwYzWIeIp4IcqS0e6pivjGUdXX7TyEwvLiM3mt
aOB1iCKQvcwS9PJLbJQU6L3baduG23i2jUbVDToSbz5ON+KU1BQwJ4vDEN5fTRBO5phuph+7ao71
fFPRaka0mEEdrof0ZmEQkEO9iOkwTXZMk4EWhbKyQGESfcnCWKWEx2latFfY/ZlkJ4jhMXSCo60y
5KKUNx0mCIbElgMHBV/6El4fQBW6NJasNuqv0FZWrfctPHU1pOhFGfMyU4VywQ4phyMEKrrhgBgY
3RTVhwyGubRirjHQtO4NdlS6gRSnOevAhFdqjc0Q2X9vAeSokDvqsL/SGXXJ+g42JCOQKi4ZL7EE
EmLlU/8NYfoLZddKtw4qse/qVL3mgJEfFBWIL0C+OY1AAFfx6VS03jxVXF80neklK4ezro18RPGc
hpMCCSAO+WUKSVL7zDpnY1Q9TJX0UKsM0hlcelXPj2k9pihemqT5TFpt3tYvqy5aQS4IWlA/fMY6
NVqTtie1OTV9g2IMPSBvboCtJrvh913qbbhCMrvW+FUJW19HTKUTagaAdLAbSaTRnpJqo/AIxqwR
84LKfjbzEx7xh9frX04v9IM2ymCMv7aq/SZdpMLq7LDgoKwKz6b7jsjOrTBawlUDoNFMWkMdDhu5
NEb1Kc5gKnQNUEhDorvHNRSvndGvN4Ul49f//s4s+99OGTyghikM1Bp40P55yij0pznbOtJNI2Pb
eqwDOnEwB9Q6r0hAYVCgWLrojB4IwFMkGo8Bm7koSPlEpQ86JYGzDF6aaIZS21isfut5qyLwAJdo
Xt8U/VXVt14BrGJcONU2COuNTohFVgEQuKsUhdN4d0igRgmlZalLCBj5STCP5/BLb/4lEVeBCRlx
vbJj8utjFaceo7Em0dfITjmREigOa/7dddsOMkRGvEOTqWufv4lcdcq3u9LQXiTLpjPXVsWqgum3
UZ8VzVpTanhgSwWDkBhBz8zisGZQVqvuGEI3AyAjGNYZ8kRDXc8c/GL2QYcosll+lADGcqNd9AFT
tBCxTzk8ojnvknvlzdvXbNlV7H/bxzHHX5AgM/Ev9ngQHTnvE+QB/lAyJ0xgwYvwh+TFXoPTgHeo
GIKdBRSrl2LR1ygVZryyB5f9Icghtgu4qQ4ztK02usRuCuMJuziT92cLn1BAu+a/F4OzKsvn0jrX
JK6E/Y8JGDtn3Sq8Dzst9grCvyKQ10ha7Fph0Zhi0zIAHrIjMMNAsJ0mKyCV90inK4G7lOXOfl7V
QlP38bEzeCBF56j363y4KIO1KdpXGz6qbwzLTN2QQJKy6LY0wFDWtiuPFY4ihDH/Q9mZLEeOZFn2
V0JijywoZrRU5oI2m5FG0jhzA+GIeVIAiuHr+4CVXRVOD3Hv2mSKBwczGgBVfe/dey7HA4/JKAOj
CSj7MnQOmk0oHX7ByJz7yKPvLE3xHvlUvFN4VTBQKbu7qAipWi2U1RTAqMk7+MlYsa6j+jmlYszc
Y6kdRLrtomcLKI5bcob1nhvaXZYudo3tnqLiVI0jNKwCo2mwq5rLqpJ3XJEgf9SyVeFd93578Py1
5BP3FDIh5ypAF+QzxXLP/Y8MmGOZAvaKVqRKbysEeqzCoY31HMtAN5zmSOEKXQ2CDAuWPIoyD3VJ
y5CQ2ozxgH9KDMrw8dJH59ngrPKcu5aoYTy2JmdQRHj1vnLoUfZDDbmPgN5yIH9SS22GreSFDFxj
Jzp0ukDpHO4cJDJOD9bOnAdD2Sdm6EXunDIHTSgOG4mQT4i1RQc7yJ4Md2cZuGJo6mxbQTQZuS/Z
aPMk87wkl9DQud/OcvMGw4wefnpMgVl2TGWiPDr50xNNsomhVUe54ulLHXMqkVSm/W5a72Ri7xzg
5tS80OzPQJacxUDrBGNSrw8e/aZZWma8TiRBmfTlOpu9H9aSZA3AFuIcmgwrHXzbXu5idxuTVa5z
fvBq5IQecWR0WzxQ1QFryoOiTZAgCM7EZVW8EzC9IFNCjqsQXST6kSgZiGBF9no1ELxqY74pUpQh
/qw6peqpbof6JqfMGIynLsf41+ECEMGlBD9e0C22uVtt+GWQbEN0k3b6MulXFvljgQkSvcODAAFw
3fQv2EpUcykU0iFGUONSkkNQ0j4qGhrlBbvUY4mQT3Ak0tDa5LiXvYMbXPbNaY5kF7QwZvVTaMFU
UVTBQLRjZ5na+saoXqWXEmIolrN3xg+4rxgBR/lTml4ZyM5QM+JhabdRDUtOEsTF4AOAKcGjes5s
3TzH+NIrj0ngk1u8AYjSrB0hHSmArRA5W80UQ0JbAJHAbmt3h9BI57D6M6m9WCgO5HBgQwIKh29V
p/cf3ZlYRDSxiPKNhSm5PY4I0ksXHbj+MopXgcDY7y7S+Lwo9mLAb4u80eDGFftMy7Yyr+kKw6aY
rF00IDysx3Uq3Lt4kMdM3M4QURiYK7JWkP7S4RkBmFgoEOHzGCEYfEMi8P1saABBOEaCuq7So404
DHcnzZOexw/JCCoZ/pxQP5oO3Bd5GwEvVhzlsk3RHwyHGeVEPNQ6okkfumi4UAaobJV072PCbAXT
6R6iLJlJQ0ijgdYqUyNvExWbAVi5ZTmo1ne5trPCozbdVWjEY+tEUGGAAorOOXYxcxd1ELRGRFTl
uax3kubY6EQXGZoQhcZAq0KEz0/JkG0xvDTdGYHH9OtgcRB1v7aNEGO2sRI1kF9YOtZdhbYpKpjr
w7nFr1b0FxP5VGG2dbGNcimc6kjqDuU36nWm27UiBa8jC9pDPJe85UQExZwprABRO9PuLHnXo0NJ
tynHrYp9aFmFMTNCXHJ08tvkMoDKoUFUMcI3pdp9LB8TRlnefBZFrjUTr7I3LzK2FqfkjF5KInAc
TaTsIohL8SgBEeCZPXEyGSB4lA4dwAop9TVO6wWZEet5hjBZPvpSY2Ycsg0tQuqKsWRXg7kpEnZX
RDg6XVJSt8t92J0ahhc6xr6q/ajru8ggbyT6MEJ/602S3sCTyB/AM2v6Z19d9c5Vmz4KsC9dR/Id
cFi8QYwLwhmxiawuJq4nUAsVHKNoJ0gCDPs9WxxqoiFfqeaGxvFIIwY6T8z1snTzuvOrjWu+pZLR
hUA+A/As2cccxGRFQED6oEBiRAEiIO4AR8q7UUSLon5Q6s7k855MHzEBSRj1tgs/Le8QB5+EMOTZ
SwQodoIp3Ak2uuQu5KDczg567kmMmKnLoLxDNCWuI0NA/DyVJS5/xGRZTu7obPAhXavUbDbfF8EU
Hs/PKguuBG33hqZ6Vh0broiBFAF2bxDPZ43zqCRTKaZDFZOzCdJImTFlDnMCAkU0PdtJcZNBGw8w
rg0wnnso0PjE24Fg85wEnbm2sYw9IeVnqX5oOP/gSLQGsY8S7OvOrY9SdQ5aMEfOrwY3sZ0Py0l7
yPWOaBg5GyS5IZgFVnvHLiENRICdaNYV9wCyCZ0ADjqeuk7HR3Te2W9+QrIsnkuCJkT6Cv22aRTP
1GEabxHCAn0+6lmCyaI9INXajZEH3osEERHv6lR7DVTMWt2/9KV6N/rzwgOOZb2je8uR5occtT3a
ieIiZkMYxh3AJ8xf6J8iSfaz6732jHhwa66m91+frX+2G+NpNnUH25Cvc+z/Zq3OlZpqV6852Dkp
LaFEeFdNmDV8qEVyHsuJgLdQlNuy0szf0F1+Ni3h3TLmhpGuu55pfis3VNDVsJ2gVYyyR8Chs+HZ
Efo0W/rZtkxMZ/3rv/Tn8obXQyBHm8I1TMf6XkPgqQubHHhGwU6CN0h36BoXLGa/fhlD/9sXolKx
XIcWkGt/azjRok8sRaoMQdcc9J1pXxFxqUf4h13vgKoKc669TePgrc2irZOM90547WfqKXSYW9ma
OJp6vbTCObhdYYUK303DBvzX0Jegf9l37bWyvVMVK4x19F8ta0TyCOLRlC4sx/q1QaabNuXFQBBt
2GWXGhoFRXnSAFDww2pVaDPJNV8UdvsWRzzAYbeJyGzxXAJ0iol2siLiGAW0xkRdAPLUcu0WEehW
9vy/7AeCSZkOhfMU69SWaI3VY9sxb8kD57VIGU+xy0xOvAXu7ACUI6FyGuK3iHE7nwRmx4h9Lds2
g3VvxhzxHTIBsyu4qBtjmmm/7lVRtZd5e6ShLcNgn3rJjm1s26h+1yEILy0LzPqYrl28vlOSoQQ1
GGd0R2UMNzBjH5oGAt/kc5IdgesjG2in7uA6Cf2E9N2r8ZypGRGQ+dOm1rNjzqmuJms6tUtcj1RN
NjNP6GON/AiMbJnRDDZAOSkW78C/SuC3GoTxuLp2pjX3NsYsQ8/Ala3T+j6q3ddgYo6fpUuHQfdI
pZ4H20poz5ZItsRM3UaY2IIU0W0PUaT3z6V8DLpXFw0zSJGNHl6UGt4paGe4uCf8OwF7p0P6JGlE
aydNbzqG6qwy0WeWO4c85JMgxbuP3nSPCZ2/JUHqPKbArIjx0cqHKUnf4kyip92WWn3oxVuQMExp
9K1RxNcaQ9TKVSvp71quddd8jMTn9vO5DwmidO+YIW0neh+NaeCdcICFPOYgj82iW9jVXdg+9KnL
SBYdiQNaDhWO37lPnYtzpwJRm6GvLYzqEQvVoeYm82mppTmMOO3x18/cz31BHu2/PHHzE/mXJmQc
KuU2cYOObE4rE9RxV7peO/dKDcgpeoyaxxiWx7j69ctaPy2eLiBSUq6+lpSZ1vHj6xaqBCDQxyaU
jTa81jNMyWFcNjvO2gl4PMavKin5QAdq8sBHZWFaEuhYmXXGpis6N1mMkaZ29HLJUExNa+sPXvk4
xZ19KI02uXeNqHiw48z5KMoyo1tg6bALxp6ya9G6jjhV3khYnqUPh8Hs25OW03wouwJzVdm17C1a
F4FRdsms6lJLHaqqmw5eWVd3UVR2F1nXUidVtrxqYbZ9sBZMwZJWAuN0r6jRU5m5vvW0FiQdIJTq
uukqHyVsVrwHo8x/06Yng49P68e2tgU+S4C9MMFs+N/b2mWjDV3d0afraGdDop1dNouOebCldbux
jJmxD0RsXg8UVyAqx5bAFmagLicK9D1d/ZagSQvQdWhYAlssyjlTGhREQnsd0VtxpvXkJRqTRUrU
fIV+vmP8OzvTSXjvM6qyY4JCysNCLjCFm6RC+kTlsiW92J28N8fpQKLpgqUdGNynzcMxnksLqfeH
FmJIa0g8ChDDkd4caacaCZJNHVX17SIn13KIGFclzaIYm1VRHGrDmfW43vjiqwcTPqK0WE0GUIrm
lUlQMpnFLpO3kiRlqZikpKfAUMDqmKua/GfguThrok8DZ1VDj9F3YtoDhPN5K48ykRxFsMqChJJw
RKS0boPzStMObs0gEBWQNallOcG+U1hM4o+0xV2EE0p7TwzWWsyK8PGvde1iiB7iujufbHiR2OE8
gy8gq4VskUW7tpMH6WK/oF3umv7G9aESiLdBeyw4Sml0SoJCu6UJs7TozCcA6ZEJZkW57EDPVrTp
YkNtooy0UU45qqJ1SldcyfepMU5lTtPVB6UqF1PUb4POWSDix9YUHXJ46E2NWANFyhw2UDR3rniu
2/eKtplyuF+Mm4IOUpliiHDuGpiEU2mvqHhNbh4xwLFDP2GTZ+sZqCpj+t03CLYXUXMs/Tt6K1l9
lcy9HRxNI13vCyfad0aNC00uDTrsKugvmvHYuJ8a3WVTJ0d1G5Pbqdcr13/Gl5FjVYg86j0WUI02
vc8WaJJTk9NwDGYYR3nv1+CFi5CA7hfTtDaKuPeiHZbKBh8MT9ZBPI7EzEEc6XfjjiXgiAebs396
PSJUtAFxNhcq2WAjisprYq8WXv1sd7jNJo21QVzMUdbyWeKYld6GaYfmrO3+Rq/3MdVHvA8KJObH
0X2jBdlbGAynq0Db6pZ4ZqZ4IWS1bli3VY2mZhZNo5c3OlwGd+5E+qdqGYzWpFhQlfmheQEkcd9N
/tEaPwv6kH1VXHbW4yhvtIn6abDxFycXDoqbxn2yQ1KgC8xQc9Afg1VctkxF6Eh1LSARsg+cSqAh
QCcHd6vwYG5tLROKOmVN42YXXYzaLcoAcGGfpqP267Xc+LtTG6gnUIWs6OZPQ7UizA3Z5QoCDl0d
CwUsK0dkJfJ87IP+VsBY2SIl8y/SYsZ4GTMdODW6decIDS+L0S+s3OV5r/x+3aSivihHJ3lheeaU
OQbJpTXqHXtom44AkEebAmysFMFLyvL21aDs321Nf7OW2obrOrpvgCtyvk3KJq2cDOatoPvsoVmV
k6JuDDFs/fpD+5tJpEVHnrmqB3pA95y5b/+Xjdf1qsTwRwCNDvcJMxvXvBvQlG39uIRqkZseZPc2
W9WtBXbHx/U9JLK7qk1pX//6nfxdMcHYwLI9xrwmsLof30jSqqYDCOWSTJXk132ddcTb5qDDHD1g
Lyy73xQTxs+jbsv86wt+O3IMFJ6en07uMuWkxWW37U1mTdoiYzJxoQctZ7McWZVeI193x97G2qgj
U8khrnYzIqAgchNJGlyiqvLgFlUNEnKpEbjSzMGKjd4uk1i0s7e7PAdmq93X1iR+81f83afmeR5X
ULgmA9lvnxpj8UpDK+EvHc3lzKtc3uFcucDrKTKU1HBef/OKPw9yHFAdBA8Kk30MntaP14kPwi5R
eDDBJQuRXgOJEIuibWi3tlJ/+N/eE55pGQZ/HrxMx/m6hH+5OXWiTEJaNTMNmfDSyjZjRPPVPN6U
CC1rx/zdXP6njxMepWFYRLRYHF9079sfpxSxPb3JdtNoWY9nPqrtC6NK9Kt+jNInUwaWhzIYyQ0m
EC0ESGAOdNvG2NjHWaqAm+nIWjO/956IoebcI+yshqjIFOE3jLGfzsuuLXD1Og7vVLh8Qj9eBbPw
TWUlzL+aIMhPlJzGKQjH8WQ7Fb5lOrwX2qBp77++HOIbzdUXvCrQSg/yiTurJL69qm/rddxyK67a
PCKfWKbaW1kAbV3lhu5jUyTN1KBI2XSlBragNII3M7TF8Tfvwv5poXdtYLKW6ZCxxsnf/6ZYSFq3
F7xJZzUoGaM6I2FErxvvWJl2sYI30S7qxI9X5ZiSP9NnAPcxiCLWaWQOjSRPaPpmwswaziaYp0Tq
majOwPneTVVT3Y+OM7wHdqsT9W5qa3fosTsQfesc67xGpIcsA0eH73LIpC67bEfXPIhWGSh/qUs9
ncowwvqxJg+iP/J5dk+oKX3m6GWz90I6zVaaiG2tYSrJUyNF+Ec1SGyWWHvCTtYGpOwKmTxcrXTU
MaMoVpjEbTkFTG2CL6+2uP+hFtB0YWKUQbSC9+s/lHKCDu8U4b2nGdU9TY3kjg5qvbGLfuLXSFk1
x1hgXtVqoe3MfOgOk5By2Pq+N7PRbTnoKD4DDzP1GLjQycfxyqnrdgssJIm2iXRGxha6X2xUUQ2P
aWg22zBBNZhhCWcwaATWYShk4m0ynSyEOHYRsgm319QmHcC0TU1nEurc0U/fWeMUXmRBhJ2KDlXK
aSWxH+XwZkaG3GFWjmFSG5JBOdZaaaAU6ws3xwVlSGMRJEZ5TyoqnU7dNYgXqwWOj9yYdQ3lwFBr
6HIbWWhAeDHGGBLxSuXrFMN5tuq9gHkdHnqOQY0+EMkQmjAskTyHE0laSZ0e6sSkNsvicd1yQid7
LO23wK66XW1E3klmnHrLkLGN7Q32vvHGkUgrn1y9LJzNW5rDoVgCqKFXmr8Tn60/B0YCal1zIeNn
ZdIzS43sjTuQzreITEHXIp0h0tXUdpdkbQFj7kOwUGMhkZMQIYbIedAcmDZ1cBdmGeqzfhyNFlGg
KFvWect7MGCgu4tkikS90Ro/eMiT2LiJh9L9jVbo5/XxxyfvW2NMy+22KSvKZcMJtAtgkQbqTu0E
Y5PM0boUv1Fj/f3LuZ4+H+jokX17uaqqXTSdk1hZbbmpgyze9048rGhHEmUttNWvF5avfuUP5eu8
rggPXLLNPmA639aVbGZ6080zkN0PipJEztMU4cpH24MbovrGQQ5TDtSIsaEhwnaHtqeiGifV8eAU
xq5IfPlm+wWdBKZOTD0chUSnqKt4EeK1XgPh9E88RrkGESBqL0eTOb6UOc+DwnfkTI4NMiDQGWHl
8eskCUmNkj7DjwWpiJNzsSKUeloZocdvcEEWkT5b5iaAvkndDX3r3+OqbtPFrz+XH6+CZ1kcDS3b
hmbJjJVN/9tV0PS6Cz3JySy08QNpU73Ox7LdpDJAJqrRbv/1y/24uv/8ct/OZVUkh44IAKLVCX4/
iVx39m0exE//+1exfaSDDkdOy7O/HZxg4PtU09A9tNLDyc30j+FI6/7mlvoG4P6vP8YFBorYiTaz
43777IbM85RK4VxXXqa2mhu/+gXCJzNnpNOXQb3NK+5lXv2INJdiwkZVVIdavpGwWSHo0MLIMvx3
v/7j/+aK2hbKw5nNTnbAd0KpCAWRCLVCdUAM8J2TgQgiizgRRLqQmEip7Lu/6Q2J+eT0P8/W1weB
oBLNiCUcuGPWt8+77NDsgJ1ExRoF02s+N6OjyH11NLu5SSxEDNVQIIxpWmuTDFOyTIWfLMlZQcOu
KXn367//79+NTduPcZvuWd63d+PEMX1XA2svU6hiRQabtQhbfIV6hi+kFWk5nA26Ly5FooPrq73G
XAkiq2uiSqGf1EwHfvOM/diH/PfH43OgsV1BKfalm/zLSXdw+yaQlc0VoVvARDB5pkDtH0adc29s
esEqczt72XphevjNRzH/qX+9MPOQQ7cYM+u+b5ucp348ScbdqAocvEj1wBsoBqruyPanJXYFbKNv
4ewFDOGc0TY+eyuw7lHIuAi5B+IdSpcYw1+/nW9Vmcez+OPb+XbEbAisR0oQOqt4ylEgtzWjadqY
o/nee2FzLXqen7N6RN4icxsjIlwGThkNvBS/GesGoVQfoO8Jh4WjDFrYIs3qV0vNNqkyKWfLh0YA
Lt3xNtuHpcivRWVWROO2kWUQJ8UN95sP2Px+57O66FQTwO5N0MM/LQF9otlxWGv+qgg8wCX+Xot5
xghXxiOcI6nSr6d02KRjBwLA3ZQ+4dfATgOXJJ8v2Wi58mOMpRnKJtymVQIYk3gJYhXwk9ILcpxD
hZKQ/FPOnuRXYAhRJTmJOdkP08JFIcKW/ZvqY+6Kf79nPMfXfYu71RDGt40yTwEXpRJVURpCAlVJ
rqozG3y0xdx+nPZ8BvWlhDh/2fcdnrcmCzCof90o//E2/J/wo7z6r1dr/vWf/PutrEYZh1H77Z//
uojfZNmUn+1/zj/239/24w/967L6KG5a+fHRXrxU37/zhx/k9//79Zcv7csP/wD+Frfjdfchx9NH
02Xt14vwTufv/P/94h8fX7/ldqw+/vnnG138dv5tzBOKP//9pd37P/90uYH+46+//t9fO77k/Ngq
++PmJVMv76X8/kMfL037zz81z/0Hl4b6bH6sfYOEjT//6D++vuTr/xCcosi6oMkMjNvl6SpK2Ub/
/FNY/2CT1/mCMFGDM4z584+GEcP8JfMfkLFMQbXvgerU/T//37v74TL9z2X7o+jyqzKm6ueHKad/
uHtYdcF9Cps0Tk5biFW9byuOa03DaHLUWSfk3bRW9lpGmE+bB09zjiWxH1AJUE96QCpa0nA5QZE6
HgJ1jgnx0XGTpQnZRwWHeb/OiUQazJWfZv6mwbCSRaQMdhrrgILxBqaMGt3BQe/KaGRWl3aLTIIe
kBOZmT55Br3jaqR0EnqKJiwWSMgdsvPSzH6n/AaP4rvHQQtQrpn4PbzgqXDeJwsOYoPnCzG6ezv/
CWYp3gqquTguCKNF11SmYBqoPYKK/yECETWpiUSlMD+r7ijVuhPR69fXjDrk2Obu4mCWbwfk0qZs
QnSXYAy6oHw6OkxZ4tDinhTkWIJfwznNN6nEUpWIrDP/1huQEVKxQC+TvEecNIaTvsxva5gjB1Nh
76bJu81UTWShUZP5Me7Mwrs1yvQ1ERNNcr3qcQlV790UPesB1Ompa7wl1QvJ7vjuTCirSWQj2YrT
16hDlznBbmx82seaZHZV58+OM/sh3QiXNP7OwEwujVqRShmupd5AEbant6CANAkgBPwiM7XWkrd1
FT44PQJzCWIG0HHyrMXW59d/qf34TSuf0B0R8GDqjySprfNQnSBIkLMVlJsut3ZSA9dRd9mR/WtG
wh5tynU4+dJCnl7vLNkCwxLoXvsgXTuR/pj7ebZFIVki5x1cU2GiEmtbhgAKyQSryetAzx68j+Rc
h02RrnQ9uHLLN25g8gdz69abukeR1zvMdy0Swf5Opj2pp8lT7aHUz5sZvuH3ry7So77jGNej/Dgz
ctyCGTzG0R9OYQb+at2SRXL0+OzONNTk8bgVNVGRwuyhdc42iCDbFSqd2AHQ/pKwifiXtAtmtPS8
YLZC/dWsKzkBEJQB4hghMQ6Epx6aem/T4A9oMyAVw5bfVK/ZfN+nDsLaPiaFoyw7JJvpCe+ne1Bk
YOQ+4b6TjQq67hBBRQ1waCtEWpmG/k7YJPYl1SdZNTXe8FCuKJuelN2MuKoFMbtg1/KiNCDOs8tU
SllXZWPe6GOxk5WPljYhfiybxJWtD1fAwOSC6wFFQc4jc3x2URP2+A/DM9v3ru2G4FeOhfDg+wfP
dx6IrGPopkPBqt4TqozLCDt0sTX06N0QMH9Ka9rRdnwaIqibZhfsYgcLt5bmO2EFp2H033I3W6uK
0nqGixZuwBUnWC/gATIY5NZRZiyR+5Q7phOhiPoLN3jSi/6ablt044h+vGgqxMlOH1bnXHe58Adb
gyEVWtz9w1kc+PEe6U1+KBS8hri09kEQR0RDx9DNKftkkaWLXJEbxko0VDoSsqzceh45uIHK3/u4
V2utKT08c80yCv3wrkeQJzsEy7nlhluF7FcEAPHoak0bGkAcuGo8HSbUBZ/gGiRe5VOrxnzZhc0t
UvWe6HLuBhQHcr4gdmy4N4VedWfkLh1ImxnWtbpxVFktddU/NGnw7JqbqksuYzMLF77GotuWJL66
U/lUpBd+MjyPdvaEJ4CslnCpx0O7JH9qjahu5upPGf5A9E19cGsMuGaxU/uo6CMUdOMd4Zv2WWap
1zgs1dLWWMS8BEyT34EdUNWOMxOiV2/wzmqwmmdWjEjFr4YtHMwTpXmOLjhgnhqBs/Gwz3Wm4UC1
nJiOBjjCraG+LlwmPS3dEcvAL6JadIwCd7JHxWDN+sZGmeTTFXeJAjUnvPbai69CnQmdIqlkSa6j
2nXhh3LoIgXZ2oIsoWzz2Bgx417D+tQaJH4i19ZWP2ffZBNqbnJ8BWlalifPQgHWl4PwvRMZmLTi
oFmmdfzUFDaC8C+FL1O9tupwA5Q4Lv0svq5sJvmEk/mLylfdtsp0Eg3GPLqKR4ia+gjbbIxoGhjs
UGvto8xhOLykvB3NSMHj+8xwEQsgpydF3q78clHjBaHtxD06YzOGe1e3wn0/ZhtRzt9nADhlzHIV
2XG7bAzSA70KgZqvwX40ifCeVXuO9+nCDsYZ6RV7m+4hqGVFEiZ3ka5fjtZ4U9fFm9MTN80IVWsh
NHiFs/eiIlihf+IE2+IPnrzsTPplA/Cdo7Xw4WNJf0TVYHXwpPrzsCIePanCQ1SNxdrpFzJFk2jg
Gc3698o4tb3W7qh89XMPDFnYp+NN2fiPyZzAQ35VtOkAVqRMD08To7xFokiYcEanPKUh2bQVzs4O
YKrK0A7r/Z2DEgJJKRjrCgNnHCZEQrcahwG72Sk7z+596PCejQEDVYQn6xsrnkWduoutyDWaw9il
z5RKxVbq8lOGVblz2NQRHmLGniY4uaipDeVH29obkk3qrSguinXg1ch/moMvUYLqN3alrbVWFPve
GrCUsMh1nbdRNhul48Tnt9KJjw1S/xFujB6HFJl59NS6Xr2a4FLYvRB7QjB3TaVdGzHcPM15r3Q6
O1+HhMZaYtPrgLz3dLkDgUJ6wi4T36qVlZTM62sPQC0on1bH8kDEDBp8kFGkUahA7IWoL/WmXI4a
Y5UrsqguUyGPdo62H6AcCUqDeZNZ2Kga3z5veZDBxYS70e7ObZS8eE2i5zTqp4WqSe6O/a1fyfVk
+CuMytE51odNZkAOgGxGOVBab0MDSwylsF4dVV6dDKeu2I4dsSEhalfO9I1ShEsJ7qTBexaj1wjA
0PYAN0NHPaDonJZS+I+TBJ9ZnWRTswkPMVTP8aIIClRsfdOjVPD9OzvlEKfYij3Uqm4frlql0GkA
jRN7T5c4jFw7ouVatrsKoBgqVgQcrmYg0zfKGRVnkTsV5rD28iejxauQtRogSqqrhS4DYi67Gnsm
lM9hjNcohdzP2YLSYGLwcSSgEyZlIODYuIzTEG+7wkufa45+bsNW6oI7T+uHQ66zvrYlmpOo3wm3
Hs/wcBid954kXKawY1Wxj0M13oYFFj1h24dY6Z96HHjIbKHMFYCYkDzal/kgjl0y7XjQTl0VfCal
etDy8mkaUiL27BNTC4g1qsCVkxnvky22GoczLG8cOWz54cXBYehks+4y+NoCjFZvM8gLOcaqTpRg
ghOKZGs8GcoCHgB0LGZz6qHz+B5a4syM6WNbapW29aF044c+C2tOHD6LekWTHLTTIPn7m3VqWT3I
APPZwoMt9VtJqldg9O/I9NyFF5Q9pyBQ2Lq4cUf7Kory2ySfFRUOo5SYaxBlsBZCAb/WugMsj2Ek
zzOWYdiGCbMAqmvyFWLJDSHN1aj8Nb3QC8rSDz+9V+WhHGi9OQbp2Rp3Pr3ylW/xCwO3XyRRBcwA
7yc2ZyTiWoOO0Knvc9QsE9+NOMJ76C6rLn5yNXoOZubdTEPySqjreR+4W7hYZFpeuj7q4OjZduRR
89Rll7tHVWFPS7z0TnrZLpvKs0xD39yEnYX+iTcfBp9u0J6k3iLK5WhVNnONXEf5Hi7+hds5Ct0k
iaQhW/VetGhNEgH3i1Akzt71uZF16T6tHbDtUX7BxVx2Tnat8l7eBkzoN7rN4soc8NG/KlwJt8tz
5xtnGPkV2kbJ5r5qIudiMC0kbU6pb9IIbgnSO9MCVS59RlJ03A5O1F0zTl5rAj8hk4R4ETecsMiM
2mWpdxtYVAGotGeRpX/rN5yqeMYSklAvUFusVUb+vJ+j9qGe40Gj79KbDyW0lLlWMPo4WXjm+GaF
Dufz2UkTUWXR3+DMHuqvIoy4bDkPQ+ZEHDV6TBjELbE1Qm8gSxUWlYaVHytuHUAa9DxnGYRMr/KW
SGQemrvShLpmlfjxUGaxxpd4E+a4i/nwxw2PXah12Qd7dy17IjBUBWsnJioui6J5QAUXwJBnwlGX
UdP5bLQ0uTUVbS1LIkggw4iPidWVPzwR8A6tiKOT3uL19YkfFrWt4N74B06pH96x4TikYR/Rx/pl
iO6/vjcf+L6vTwKWAaKmYh1r9PsD6GJlf8Ce8RqGlHVOxRbuBqesoTz8+hlFuhjH/fg1d2wcCGPO
3lY7hKumw1HXBnwZhALUvf1WFaescKdrKYK9jbN2j4un9RSwHy0bGVdqI6cXQwc6nL7asdUha1OY
DlQj1lgGxkPXgk2aS4KgDttTx69X+jgnNVopEBDtij5pTv5uRFpydyGZYy6aJsVPE5JaXnj43HLr
PPe5CDrD1rzF+6Pl6nIC+m3YrXkHdoJghIqpazZe0CdZ1QrkE3muJDBzstVD7Y16gdbVmL1+1Zud
h6VlLqp84/O/P3e88/d91KGkE+SGtljGXORXLGCyBbSFhgxJ202FBbqqSdehPXheFaA/K4JXom44
jvY+1qNpl3TlCU9LT87LxWzxKlr/3M7khYk0FhYg7qswCJyFBeh1L11jJzueE1xdLlIztGG2itlM
e3M8wtqkxvCddDOR9bYlXMNFr8ZTEj46ox7sXefcngKNBsGMs0qm/TCxYFa6x+icDyccr8FFd0Ad
Cqov03J2mUTqKw0AvlnyGjcDT290ymhZlL5/G4blRWk0733yLtreWYGSZQc3jEu7d5/LnFuG4q1Z
ju55RPjQSDtqwb4Ngljn1mkc3kLQ6wC7HRh9ZAcnWruMyxiMIR91HvKoz5+zp3f1WVorPK5cC6jG
Q3pO+gnf6a5KL7rkiHZrBjwVYaTdZlQftF2OsBlQdfYFFtiQ9wTagf9J4MwmHd7x+6J7CYSM8BZ1
V3bASJ7ygChMWhZ2N+/c8wqRCP5lEDNAZgw4XRb5uWmRxM4RibIMhouvx0E3WEe6Jnt1G4e8Z3ZQ
Ouc7kuEJvh3+L3Nnshw5kmzZL0IJ5mHrABw+0Z0zGdxAyCAD8zzj699BZPYrhieF3tW1aZFcZWaE
OQwGNTNVvefSehpMPAZHICUTNTA6xnaZa5P/Nwv1n0JPJbWurKU4Pa/NjJz+wkWBh4A+2YDfKslP
Ytw1tNipx2mWejs0tC1u93jxPqUcXJbFuaxLUeZJ26C9jpNNHmAHz7wJ8XwM0MNUBdYqgc8lgya4
lRaQO9J6MkvLX+UH7RV2XumKPpc3kQPOXz/HnzGNpncYnqR1D8ma5goOSURYEhY5fuXmCFUSaWqn
oTOhb8COaQe1yyUgII8SQDFmNVrEviNkd1n6NhnQp4Jm3pgVd+4cBXMRmvMG7ALRfHrGUN74PTeC
QqiT1ecqRk4opsTc369DXX5zHt2rnfJamfys5UVUjX4vDQKdjoFL2deyC4lKVW8glDeM598pszjj
r/s9v9OSMZsHlcSVitVs2x1HbbyN0aumWbZTEzhK8ZNVJa/KXN+kEb22si7Pm9QEgUQ6HAfEYRRX
gyqkhDBOK2LS6yAtm94FhXYwRhaxjjJs3VjCfTax1pYA+TtwjwE9AT5cB+wFXdobolW/Xl7/7y1g
1FvS5YEGmZBfqhi8FdNsrjmOblS5MbaTEkyO4A/JTm24GBVi7CNcSConAYu/IZxjVCSRl1w+kxGO
gVZg86SGpMwW9wFlWxFqV7nWN049Wngy969l2TwkJfvQpwTw3ynWzynVswrDklDF4pci46LDWVK4
SwXiU/FIr42mDHxVQ4rJqpnizdBleyNBa+671EBtPUcmwoJTMawJY76u30nDtPTvl18m5Ph2JTil
LAbivFvVSt/NdldMqLSr6wq5fsUixD/4yG3EXdKZVimC+uXL1wL1GCvyLZY33z/SnwWGv58I2gtS
H5mSmLWUyz49kSrgWAQtQ1svOeFsyDi/kxnTIkhQkleM3bOeLLRhJMffj/u78vnvysZfA8t4E9Pl
RCuAce5kKOd5NHEJYirral2AukhN7bikgUFewBoAuEVYXqIIHvZHadnyuw5+5By9aQjg29L6oXB8
mMQ90ulHVJurTs4+1OVwg5UWELxoY9Z0UPPDKRW8LWeGCeV6XOgXmqSUP0u8fz0I7rC04lNOJNeu
/DmDSqyKYjjBFBowMOTmrh+X+Dck4w04VlBab2Vfn1jz2yri8zUSQljFuUOfIhJ7HD1UokPEz2pI
6xpjvY6L4xLiEyJwp5D7XYLcJP2cNfZMdIRLVxS9+v/nIES9kZDE39co5t2EYGKZvuVdhnyav1/Z
f1QIui8y/jmv7fxRE/q/qxV5H8VSZmnO/6r/D8tEvNdPa3spQ/1RJ7oq5lecgKru43OZ6Pcf+qtO
pIr/Mvm6LISD1Jt1dSnD/FUmUsR/UdOj/ZFsLD0Cks5/+btKJEjiv1RDNKkV05JDU8MCSPq7TCTI
+r+WtlC+G3qwWXN4uf0HhaKzBawvHa2L55lMuk+iIH4mLqS7NNHgrAgrzWcvgB7TNJLXcrGMW3Xz
aWa+CKBnBal/DHUWbWRZFrRJYCjALSn5GZJw5jhfqAP/hq98Ci2/R1GWmII0hr6D854Dn927aEuu
HSXET9hs7x13XKzZbAOwrTANWzUW7vSu/dGL1j4tuHUXmKkJanJMhHYjIx4rO+VqYh/5z59eEZc4
YSAHoGT4Z6TwG72kIk221cTxMG3lU0LZ+fshzvotgL4s7cn/HkM7Kxg3XRJKc8QYrSPas4Nt07rd
NGvLK9ZsOtffj/bV6/w82Flzh2rmrZZa5DmziCatpqqvyJo9fz+GtPzif75NkxqrIUq8zLNZK7ie
jBgzCqsRIVCNpQpX1pWQ7pohXKnU6AvKLa3spZd6cL9+uP8dVz6bSQzypqmTGFdWhAdrsK4z/VLH
wtJi8c2jyWfzp6GHkCbKYFSKkDtB0EnwhiyBXV+YwkvjnB1barlrxrZgnORxcnPIlzQzuoBBYyqb
NkkjGwtLTEqjE/CGC0MvX/Q/HlFaek0IfAZ9QH+u+cSsuhgnTt4elJDV6LCfUbpdSRvfkY7kt6gm
JFtkZTZ3BDhXXele+AFfPvunH7C85k8HHG2o0TeF/IDhJj/oHsXRk++QeTzRar42dq0dneJLH+Gl
h15+06cx275uhQLV+ooMpjMd/V1oN154l5+4yqxGG7Oa+jZ04dY24iq+cEY9a4T7OwJ8euAl3H8a
fJCaMgkTBhe91ukeVVv/QEkcr0nOes1WjtxkfRFm+OW38mnMsy0kzWdofhYRlwLQOthnbmVjIOLV
ruVV69ILTpee8ven8d26OttJqjlGngdAbRVus0fMh8ryJLvJTWZzxdokru9wQwfEYYtgFanOuCSh
HcO5sLa+DE3K0qfP8U9nJ/9zqltBnnwz0lnck/QkScIag8XtrJLyLJQZMhWd65lqPaEIdEZNv9Do
9+Wco9FfBPoiLShnwSPJecnccZiBIOM2XNkGmsjvH/DSEOdxI0TwEocMIWXFWoY830mb70dYFsb5
a0TJSk0NFassnusclDYegfhAXZ39V6NdrPsOunljdpsZTt33Q30VCLjo0Buqw8PjJPbny+olue27
nKFoJ3fi9q6lf10fL+yIv0/75w/0aZRzxUQGOMGwUkZRPYgGsovZkJ3+MjzZAf68FpxLH8KZrOyv
z/3zgGfLwLJqASkuA+Kc7eiPsQMB+mB4pOjfLsa1ZYq+e7iz9TDlTd8IEWOVHWVBt3GNlfhYveBl
uzadAWY6SWsbgna/gqNkw5e5sB4vvMLz/mjiON0GNeNLysdcCraR33WcI//zdcL1HhHU0k3MjfPP
dUJJQQpFsyV4C9dR8AuzixaA9vdjfPVhfR7jLHqZUQ66weqEVYXGytcfNChq34/w1Yf1eYSz1W60
/twaOiPUKHO0ZO9LGChUjmFYW1Hzvh/ry6eRDGSNpErpWj+bMb2k6StuQfGq2XHQHyj7X3iYr24o
3JD+d4Cz6QIN2QtQyGlTKMWHwgQcJrXlfk5xxBzCh+8fRlr+svNF/nmws5nrZdNPgpLB9IcSuzWc
ucnprUR32VQCz0cI8JhBiNia6/xKuQ6evh/+wlyqZ6fOOehCs1CYy5LGC+rNefhfDnAWL/Q5WuoC
DBCTW5CtBx0Dif/uEeQ/PyDEQJKJJoPTpkxXcIsbT3FhhC+j7Kd3pJ6dKgu9lGvqw8Cft9GGA+VL
ePIP5OIPKDQ8RbOlH98/0oU1oS5v7dOZqoKMkmUW41mhSdF6QlDuOzMVh74RbZ+WB5nY9/2Q0lfB
bmn5hfcjk547RzxI1SSWkcmYZFJ3ul3ezW8kts372p3dzMkHN7WFw6Vslry8nH+s/k+jnp0eE6nN
EZ8xKiZXLsdWW2tX1lrZ0xCNn2su7GUO6evRrdY4D2Nh54jmTUCFIXbp1ft+Br48432egbO4oukN
HSDLQlpOleZj9wEizdxxuAQph/mQk2yp8Njymqst4OIrPVrj6nhhy/l9vfznhNB+TS+tKurnupJc
DeQaHAnhAAXbBiM3h8YTCRLPvYLZH5MRuLONnsO1tjp+G4v/5IaS3vdT8fVa+PePOFt/iUr3ZDLy
IzCtXNXj+4BBmAFU6L8bZfkVn1Y5WYvQzBBWr+KRFiQf5ReOnr5+4Vv6MsLJKCzFBY8CK+HPUZJI
bNSpZxSBc4Kpv4nNhQj39WT9e4BliX96DF8AtyRKLBuJitoormfum7N6gci1rL1/Lot/D3IWgYRO
mQu6dsnl1D9j5UEdT5xEDvF0VeXWhaEuTdjZy9dEMh3ZMhQI0e3YLd3Klw76l6bs7M0LakOTpMY7
GYaHuHjuDPSP2oXV9WVaTv/04s9CyyCVgzjGPAdidpgd8C9pwnb7DZiM5XjsDk/VnbxO3cuH5Esz
eBZIYlXBUXZZckYLdtwEENZdqAJ8NYGoNJZU7oJ3//3sn9ZcqkmAfw2erSw08DDQJmkMLJr8wlL4
8nL/eZyzk1DVj9EULBvRYIu2bBMF3pC12mC97vV17aWe+l8+2NlpKOhoe4x9BgRwvqIffW3CQA+F
9kKA+3K3+/Rg59m2PpUE7IU4dQWvnd074qOWrmU3cgVXXU3VVXUf2MnFRM1XH/HnQc9CUScJsHeX
SNHIxdE0CtfQU6/C+T0MMbJvG/f7+PrVMvw83Flgikv6yAeZ4aIE7PZ0bIHAfj/Cl8lSC17E75SA
op3TCsxw1AYzX0L41vfy9biRvGqLXZvTXfiav3yWTwOdfcxpERZpUTNQT2eoqsrIBy5tR1+8HQsq
BZIuNj6SK2dfLR1Cka9NOMoUwXOvZytRvqtb+KGQgaL21/cT98X3+8dYZ9+VpndqjrEBY2VPcv6q
lvcGliDfj7EIe873jD8GOfuWSHDLo1AxCAbda7xq1irnq/SEDMZG/iyvsBl1A+f/IbZ/GhUnjD+3
Qz0Nhh6yAQqGpWkAiUXGtthj2fn9032xIP4Y5uxbkuZq1pSSYUb52kieS/K53w/w/ewp4tnXE8iB
DxGGAaLRsK0UVragUV+lgTqQve+H+n41oN39c8rMaZzbqGGour4RowU+Tlv2pePtVxdNy1QRtxpL
Oko8r4BTt8gq2qT8lXmFAYoDTwuWuZv368CTdvVr4UDDE3FVt6dN+iJcEPx/caP5Y/DldX7asKRA
0PDZYfBRecRYT8IdzZBOvuLlzVWXDhfe3ZcTqkMURT0gmfL5mQ+9YqkXIXowVHR2QRN7Hz4Dqvv+
rX39fX0a5WyF9LiTlFnKKDmNWK4CMfiaM4bvLJl+lLXSbM+P9a66u3xL+L09nR0HLcobUKQgGkgo
vf+czsD01diS6FuRJLRwju9V2PegcrqSnMTNPMWL9FuF5D+90unryP0tupiNlo3fRKDPv0K1gJda
MGpRFmpIhJbX8OmlalEczz392HweYZDjrWUKWGUqlTncpfS+EkMVQ7BoIDcrScGmIhzCfA2JA+S6
1SOup+MyJONRQh3Rbc1vADTIahbQz50kZWpnUus3Xo3uEevNjmZCwOCGPt+LsuQ/0xLdcA+eShqL
BT4exW2nSBUxD22GfFxVRgxSBEfLzgenTOseQpRVadIboTi9rsXyK4VxUOOiMrcakPopm02nGuqs
TwHml1Px01dDGScW1Gheow/YkipzALIcV1HBuh5LIwISChinBDw363BmSpkOKddoMnpmuNVySefs
NEGQhujjDTSRbAUJtByIEljngvRcCWQ1rUI7SbTnenQdYmSbY5to5QMwzyx570O9dbssEbHl6iZE
B6SohxkfFWkE6poC+Atq4cnCIUKq6P3KZfkj0TB2nvOHVJI9LpgIvcTrOmpOoVYn0OmGFwNzsqjW
ETeg5KkLJBGhk+Eo6fvGjQjtP1GSfanJh5yFPKlPtfUQ4fklZdIhw4guEHrHmFqosNZrVxarXMg9
OUvWw4SCIvQa7S6J3/RKuJHojynjxxDY+4T0fdD7RbXUO3Do0Ffx5lZzJ+xrGQWVfJXp4FBoT+ya
jGakagvfecqPEkTEJpzsMrE2k4JzLxbXkroKx1ffuqmsWxMpEJ6ZlvAoQQ+k313RjpK4bjuJb2Ir
YSMPIpo+U77J6kYwDtXws59BVw9u0Gxn475tX1S5x+jUGxNHra+wDhm7twjbSSjjyfSrrRo63iVn
Qi0kpJiM+IsEGv67STYw2ar5VVojFAztjFBGeyik2Rro96OfcG83HhIV37BD1EN6Vw+D+apG1zOO
9bO288fFAVeIEQkcojKgCgmYXNpb6kbDR23Kms0MTNv3b6sY6HfwQ9R8nIjpdqt3kGKTLlz/9qe9
KvV8o0intisxeC9WsUY7J9KccG+NnkZqIIU0q7SOIJ6AmW+T5kfv36LVsEeg97Xf7Uf/YNadJ+Lr
p/fP/vhLL7lTYiRKA3e1acNNZm67ggyIjCYHU3gTatJb1l0JBry4EIyCAp/9TcC0Pio6dxqPup+7
NYCyKdrLMqkbLOTAORY/S9CQxdqXrnKJds6dSDVE3Qyphz4zSXcT59MWs9tmK8SnZlwL8j7v+C/y
dZ0dCv8WGHIWX0/9S5/9ilWvkddzLDlySHfsSzA/67jTT++0pw4mdif+o7k0weFH3zWvmppS5iEt
OM+u1twbJE/q9MpQWgqiD1KxLfptw0c0JSKN+/CDIbCHyCx7ejMyfLEBy/fE1MokvyK5oI1sJDuK
kjh81vA5SY3BuZwNpGNi0xymyEMkbJUPckR7Qmo3+RtiJCy1lZFsEs5UYXMXtD8GxUGviYvmOpAJ
N0ejecnrD1Hb0U5vzwHN7CHi3GtRPqryXgIbysz7EXtLb8+g5eWHEY1YMu0QZ9DXjYpQWi149C7H
C+te0K5HmpD1pFzV/S1tfAgkFBuCAqX2Vzm/wbmxVp/Sdt00zTriAKj1V1UP7t/3Mtnxgewn5WaI
TkV6QlkSzyfwgPCpIyalBVUlt0dBWPPByP79LP7C5ssOoCNzHG/ehuZKwKqvRjB4yDBrFTcYuKHC
EArPFG2pwrOv2sjhVRTRCw5b/l4B2EDCBhjoYTlgW9Bic+VlxCd0sM3WMxpcWNZx7rUBg0f3nI2K
GO6mHcUyrTU3Yavc1lJqz62Hx1bVbdrgGJe8ACk6QtnpfBXyanMcgm2kPunVLWElxbS9r72qfRuR
APjZG+0kHyV4LAo7s3ls6Sj53eRPKMnoMC6Dl44ma8Gfd8FIA0h2rWO4XFKGqpu3VH/XMIPIML43
4szTys3CoYrkF2XC41R8SGbeTVDYQQYYPKzWUoPDNsDO+FEMb0L/bgAgmjR4KkhXJW3Cg381AQjK
ldpR6EzMcNuYTWSABgD2GOfQRZSaZAATMzfXD8N4VRLyomRwcnx9TA5tTbWdzMxRUbJN6REiRcqZ
NQ1JPqTzadb0IxYXcZPdZfQwoktKrnP/kQ7XvRCYTsZ8DUnszrqMM4/oqlKB/POZAshNrQ47YcIr
izdkxEYNTVa7HeZHhU1SbVNMd/3jOHa2n1V2MkJandCxLAr9eqUqW3N8qmfCgZxiT3Ebj085xutG
GLm6cZT9V1VB4lDIz1bw3vjbuGqfDCx+0+BGE8JVHV6JuDeJ0nXXQwnRSTykP0JTxLdI6Z7MuPaB
H1cjjgKoWgjqY7ptNNQoKwgB08r0Ffjlg8atHu37HmxaC6l4Sm474W6gMzmqxBu9QEtT9z+7tqfZ
HpUDTg6hpo8Yg+TVTk8qJMDSXSIOR9M3T3VfPQitvDb7alO1wYugBO+tRZyCSpaB9UjhD+DsLQGV
spGDscliqgCnYc8fFGyrr1+VAYPTITihE93FPq4+FS4V8wieO0UUpdrmgOO5kl9nxbLTAVFz82Im
NI/xocJcqu6svWqhCegCuG/EN8zf+6ZwK79+nZnXAQ9mYVSeZhllkRIfemHXQ7OrZozT9knmP0gt
82KkGx8bS8xzeUNj8J6Iyj7WSw4PIObq5tBEx7ZiCuKjKCIVr16bXLbr6EcuP7SlmwjoIjJkNKsO
DzIiDZ7UBRIkscbb14CEvPa7j1LB4yp7I+pZ2vWsPOUfQrg1cf0z8g9ZOvj6I/6vCy3J4LEfxw7V
LXpa3W2wOspf5x4h8TqkAX7qTBAwjqDdYEpJm3kM52XSbgXzjg2v7Dmp7IrhobkRohuhvJOiUzJ5
8s/8BZxnhNywmHmbD2wsc+ZZ+j40cEDDdn6dPiKrRnC0pDaRcxvXONd1vHo8lvmTfn4roVWD0X+H
9txPXnJjDxgypBFs3JfmCZNe7HqSjeoJhosuv5Ydll/frRcnuRJVf+3zbWLKttNdJfEQhE/Pco6f
4apBCNriYHwXVFc+2e7HyF+lojsTQ1EKckOO4k1WICRxZ5wG0OmxhZOxrFelWrqcqiUNMdutlj7M
Ole20I4qJIitHUo3vvoeditdcVOUSJxC+Kl3srSbRrevMzvWHE70Ns5Cuv4hoIvAKlz6EZaorF+L
GvQ7fKjhR1k/DGOG69lbyTr3b9VsGzduLCCBHYjY7HFzF7GZ4oFATJSH9geifgy4Nya1NnwN8Eqq
V/zblpmUZEzB1kZMj0jJocUVr4ggkCgM/yPoXlH5dtMhQR5ZUFqdXlHhkDdHonknt+u+ux4zCe3D
Opru5PkFs+ZB2KfNc9Xiz2t8FCH+MXTsd9QQ9QwhR4yOIE6AQvItwyUwgH0jMMB4ksoz1Iap3zeG
rXU3srob8sARkPcIHTaAWNb0iCm9UbI1CfOYlbX3aai+0l/6pgQzAslv3SWOVrjD48L7nx2U69wL
9JUEymPh8fP1rAqTbY3regvAybAymNIyWAh8DKnUqGAlajYAE1XBApsLO7fQbk3cNzM4FsvVVMHB
uHsTOSmzpYaIU1FHNvXswtLfioYXCFfhIG2qUwBXsvZwXIyt/Th74xM261J4LOkqmw8IdhoVxEps
kv11A6Sd/ejwElQT52cFzfd1K7yb8Y77KWb3PqgUT9+r9UavnXhwMu5kaG/ZAwiP9GzdKi/hnZpe
t7iRi4hiHKt8NDFgeBfnn31qS3hPKDY3zrBCBLROHzhy5nznZIdrF78VEdgGqRI4LSNR7XpG8Ivz
OnaeeMsUNj5vRvarzN0yvBnKU2ZtkhPvw+drGAonFx5T0kR0kPVY4WFwdWCPwUYHkpffMbN22CNN
wjPyCCtKgPXkCrjqKI+igIqAoiDymOeWraKUscTgU/SkF4lOQ3zU74pfPq6QmL+s1fnY/QhBwWAI
5W+meY2vsX7otVsWtQVzMt8E6Ur+FWhYAYKS2FrPwzF58KUPkOO6gdWMq8JPKU9tcxVIW7qXtUMu
uVHgavI9tsMon8Cyc9HiFopypQACsVMiD8O5ga5D/TnMXjUO8roPz9w1OzceHYgQN4sjRnmokd2m
G9zWW+NKlfaysu2twzAd0tyBDhhjIlpsyZNArOVDGarbUYX4ghmxE/0K22eTgGXw4XhMO/sN7TLQ
0V2VyRPvixifAn7CMQ+uo8gebvOBy9bRRwr9khNyXsJ4Fd6lzdGP9nG5qwu2UqgmP1TV6+STmu7m
1FW45YUK481HcW8cqLlzjUKBNeNCjnlhmt6D2o5GexpAn66r8r5qvUbsHG2+IjrW78qwL26N5ApL
5Ogp1u2g2MUB2P/r/mZRlOX7iA0i2YvwW+HoT7tqn8VPMjvb/YCKMvQwU6rFNcZ1db4BOR9cYYfx
qyu28E574nrtTg2CDXK1V/jCJ9A7x4Oa3IXynRK4RobC+oO/XN5VwDtkhOJO7FmUFuC+88WTqVRd
xd+ApWejpciszSfV34jitXT0i4O47ZOtmT8bQOwzfMWOxug2h2VTC5DeJ4CCcKKvweCXr3rlpeyD
5JtmnQ9cXEnNrwxMRzueZuuUGofm19Lok40rEYUXWC8B3oA9lFSY3QY1eyzt63qrk6ggCTdsEtZY
hpcj1Jn1YpqN0WCVbyTVmfDCQj0180HUGSSdKfQsAbHKqxmQKPGCwSnCqxDxdYnKMNSxDHuRR9Sj
q2C2sVDA27LlcvMel1uR1tB2L6uO/yhIToEX4nUvHlr1oSVrzGlNhkgLM+5e5lSeOkKC1v2jC7fz
8KtoH7rup9qdiLPSSyNjijqd6tLL+ZCAZovGbVStpxI9qWdqL8jtm/61F4+p+qHWa9S+UMfnh4Bo
WkROq1GHge37lrdguIkwa7FdBSIu7IvRLdwTLtjueNt8pPEBhECzGx5LSHVHAmzbnpT01kx3QndS
MsUrEJmWDZSRamP4GwUVYeA/dc16qm7b+iokHkz3sHPX+fSolw/a8BGh3Op+9CGEJdw/4n2aXSnC
j0p34uY+Cp5iLL3Tl9jcyAVYn+JeQhlf3RlEUJBSufneXJXD+yjsC4BvLVrlXYtvy8AZAI20PbGF
wEwmgyI0OIL1jiVeW3wYDaYNH9Zw0/jHKudks1HRyGMy4AmFq7KAcYnUECglP5uMWlv1lMNskDc1
IaYzf+rK4wykPMPyIoGHt440r9MdlrBkvZXGRg9PtXhAS6dxocaJeFgVjyLsgeQoZw8Km7F0V+CS
Xv/QuQVNxSZp9iINTtnsCAbdRnsdk+jp1IM0HfGZu4n7R8xVVirJjUk+NMNdjql6Iq+qfgFwOBMo
gEnfaQEUDnZxrssBmqdNPKwU4UOjJqnX+6TcW/jqWCsVlWz52B9jkzvUKdOXoHpjck2dyBpE5bbG
0ArnerC8K/XKeq4MVnSWHH1syzZtcQsvZMVEZMFavwVu1ONx291gZdAkV766tgyV3hEvCABBdDAG
7ThyOq4cLpfuhF3+ncsBbr6oPCX8De5itpM3PGG0g5+5IXFVdTCf0M0NN2Ylxvli1YGnsIj87HGi
I+fujH47+Fk1KbrefdwuO4AGMrJstm3vKe81f2Flx9mJ+hJO8PhUb6QepyTaZb2kP+jaKlic+lY1
aHnR5iKqHdX00HUeYCY27FS4X07c2Uunf/id3cXrsTrmr0OzK5r7lOPbMF735KYsGBQcto+m5qLd
WlpCSJMtLrM4rKKc7xHRtRsDfCyuFNFrFdw3KYraa9JRhbKRe8xiBSyqMSmUn6zpuoGAUxRoOANI
I/q2qF32c1qbu9lTsVZtn8PkFnL1krmKEjY2S3F7nDppSjPzt3S8VtnBloSp+h4Hvp1jHZpVNOeo
diV7fC94MMTR+zC5E0zxdlPLmJ/ysbPR/QSZrBY4DjlE9vxlfJxn8mWASdaJhpXSSt2ETxUt64zE
ETlUd4LwlA5O1G+YOXH0cN+Avtuua2ZUr+xAd4rEmbHFsG7U8iRccxDChxLWl8K1qN5F+bYkXXSX
LTi6flOR1hO2ibw3MW4BW0ShXrnvcid4mUx5q7dXHalQpXyMQnyz7dw6qCQrU2mfLdS6+qHZySAu
hGpr7jUEL2h+Zab5JZDuIB+gjD5VPjvqwqEWrhDOcW4GaU8+tXPxz8PbTmluJxyw0mvdcmIRnXOs
0aPADhfskuZuyQMvjV+rWnP02it8r+ydwexscnE8EzTIxcTFtLGSGR/9APuaTTm70c++A5mCrF++
aQBw63hxbxWW1riK8a2ed6l2kyfXJL9oLuTMS6pO2+NlKXUuyLUmcnx+R4bQd1vE9/2req1yO8/W
DcJa0ZvDbZPuCzKvNrd9neNstJlipzBIWa70YQUdKmDnASNC6hSoDzn9KjliKVjLSMafSYJa/fss
elb1OKi2LDhy4ejR8l3yQFHljvoxQs9e2+ihfelx4FZFsm6CyJS9C5aEXOVxarxh3mf1lSAr7jzT
iEuezVhcfsmVEoTq6YdGEo/sPGHmV9u/xDNGp9cdF0s+O/8XzYeR5rYfcOTZWAQO1Kpr5rix23V4
HDjw3Sec0/wWk3LmQXVDI3Z8zlsNVkdspF12L5ECM7s9FyopwxIe8Yy8GZ5YPmO57qr8YGrcmJ77
YtMF3MyJZFz7rsCDWJU3vNRY4FYQclf6rYRR4Ck2fwr+fSR24D1h+f0qxJXy0ypPxKYu8XAwJ6Ai
wOxLfI2cMXnMGlfsPdS66p0au03o1NioIjWobyTuWsMWrb3BbfCGThAs7IlelbWeCqeqtypr0HAH
+TQtaHJ7whIX1nt1hdt8pb3r4y1az6Qi6VQaXBEgkhB9wxCvTZhEMxndWcEDKMlxvMjtEv4ft/eG
u2EQPI4LIE7MVmMXku2S8vuujzZKyeFRnjJyDcCDhNbN1fgoxeMb2D4c78brgX9vinPmVFH1Giwl
n1q29I3aaDsrMd6o4Qx21zK3GoRRT0v6h8jEfVQ2RKxyCszdQBnJuAjrGcbJSTJL2wh+njehfr4t
gpRbQS+WpHI10cSEL87xtgXDNe3yNuZPWZRP8o4rSiqo4q6uh/Bq1uLg1PgqVzMU6xM+lhP2nFtF
bPrFwQnkiabFSMWHYqsB39Ol4A6dn3lMwD7LQXbdtiXceEmX96pIxt5XNI2ALtxreYXIHe6uWuAn
PogYkU2umFbrBHQhSM5jjT/dSi3MB4PvxejD3ZhFdwIYijSrnURhO5DJ5jcZ67JOxCsBOTdXzmrT
BPoGTwp5nSXxfSYl7SGb9RPizR+dgiF30+xyxd/WhXXT4TltJ7AVq3jYhhgJw8L6aJXlNJHUkBdD
HMYlg+a7VhF+dkH/KxLwFpyDiBS9JS6wQf6732abcax/dladrjMLG63aCk5G0zVPhlWlz2ql5wBo
uFEOfW6ukZTFt03GRlTHPreuYdI3Mf/jQyiwKvRoGE5KW+JtXGIodm9GKhA1uaN86OAfBTTIbIo0
/lkMQhQcwOUPxi5T9Fh9RE1R9LfjCDbclsjbE5hkn187pYMs3eVJN/reaOGXuC8EsZQeaDFLO8VO
1aourpN64n6C4h+spTGa/RslAkyDY0ECVEgTSwL+w69FO02TerG/FrCnEeNEfevTWOaeIjVsVpYg
aW+FoQhYH4tFFK3xxyCz2htaSZFkjppDG/XpcwQeAWe+VswnqGQWOBkwf/RPqoWWiL/qNI+pp9Rz
wH1JTAroJbosdC6QSv49pP0OR4FgxO1cTZY4mksDya5USkqJnaXvSkoh/mB6kcU8cebyDZL90aho
u0Wcmu6HoJ4BuHRTXZOY7PC+07F4VMRiuav75SBfK3Coh8cwzzNuW4Y1ZtapTsfe3xozS2WTGJN/
a1ahHL0hpgPZkMMx1Vct5Vr8sy3KmTQkj51a0hyfhzi0oUWvRze1FBwaVrLv8ybYpKAIwzEsRbrw
yMmOSlaR3EjnTNoavpULgZsJZsJ9SlAyLfwhlVE+3g6R7NdPgYH/MERJoWwaE7RyU0PMTSTfC6OC
xGoetQNw9bhvfs59CjmlztXoo5fi/lfTR1QI6e2BRZfoo5hz1QLhgkOlhfUQnuyCaRUkG5W2b96l
OVT6rd9KvvJuyIkmOIvjjr4uxbCMvaCzhDVmtpA2BPw5O4gEKkzQ1BCNgRN3bURrdRTico+lDCr8
tBcKbVvrUrmR6jQ44d0sW2sDFLXG/sgpTBxor4ZQ0ephtpIji4QCTg99vpZQMeIkXpS9b1cBE0Se
egonJ1VZCW4OZTL05naY8r3VznJ8r42Avtc1Vidsa00sR2s9iv2XLJIU439IO48lx5Fl2/7Qgxm0
mJIAVerM0hNYSWit8fVvIc+xWyQII273nXQPqqycEfDw8HDfvrddDJr7DWIX6RdMQdz8SZDK/S5G
1QZdN8lUkBzz3TA/KLVYyE9pWpknpeb+7odM3kJLGJyaJLBCJIAjIXHkIu5oBSQ1/HGj0BrkeW4g
N06uuy6gka4jgQ97dcidFkEYm2J68KVIFe9HrgwoFFmiG2SoUsa6/KtLzbr4nucyjQIUqzKo/rwa
mKzY8n/Hasc0frGacIh/WspIej0i7pXsfUMSvmcpoZoCgyC+VmGEciZ0YFpwSILY1+yk6JISSDSs
U8yMFcXnamji9i7VUSvc6H3VD3uIb7iuYIUssudGSSGgj9Um8ux0bBIQCzHzPIVUU771+BmMh8cS
T5DGlWKYvOu8tmyk0Si0lLDo9Du/CBCpbpQK7eWqg3qty0TXp8KaEReV2mi/iKi1ImgUw+am95nC
e7MsR3qdvpawIOjTWofGXX2M9LZExW+QHulwdUiqZ0reOH0xUtjVkgK/zkJQB/sqGYbSTkppRAy2
DQZlX44WdTyJAKI8xxCweAdDrvrR1gY1+KAJiU7mVbRUlYWmTAtuHVWDKrASNYiWxaQUILT188GW
0dul5Z1bwZcY9Y+G4jrQ8w/IX+TNHqL8k5z57VFpkKU8RD1IjE/lWMiUhKohpqNv1MOHFJ0BZE+F
Fyt0h29e6I/I48q1+9usLKbck15RpL3hRb641XpNze0BgcZ6Z8FK3xzUVG2Q+asQB3jRMrMvCluP
tbGANwYNNuGrVw5i/6fyuA2e6gh5bERvh5TzFMGQ1dFbtPQfvWJm/T2TfgivbFJvrJEqLBrS2Ewt
zQKsm2r0PEUR+ej1Zyvxi+TAiFLQfNOY19de9UIJRFtLRAsWFM5O+8Xwmiq4aydpKkhnEH/Ec8dO
cmAgljI7hl33g9xGBuUSthPWMrUmRxhzK+Gyjt2MF3XSC17viLLVg4iUe2i+iOnu77oerOyQ6uIg
bdsoa7NtmfaUKRpXjOHmCXuaEQ18zcBA2yA2NgUk38hw13XSO0hAxYMTphHMm5XiGspBMTuKrhLa
IegX+VB+HzK9EPuDV7uKSTU86V4iT61QIFICL3DgeBuzHfAPKQeNnBAWB8UKgDWEAyDbtOkSb7iD
vha5IsrqE05j8ABI/qpRI6lhDxn4e5QsGph0KMzKxSCgVRxPTsygdfCLbfXq76Yeeu2v0iCPPKCW
IiMLlDSpO/zuXNpakDAOUJG8ZJrbi+MuEQJTPWbFyP10Lyuwmfwsu5hydIrYj+HZWlSG0A5mvW9W
X1OtaAdAFyCAum++kGe/vEgXx5dwrFs6P1Ef5o5X14iJ9UqKBpDVZYH4SQ2VsH+BoImyV1SYSrjL
0pJWeGHIjfWVxqSEY3gAmMJNlgkJxfhYCwcYllx9sGHNa0LeRsgT7Gq4WEKwD23VfYFT1vosNj0l
OkuMLNTEcDOR/mOcp2+daeV0jsQIRBPq2ndZGkDOqU8UPju0tCLGRvgFvq0bkihuUWik8SV1Suxu
+8LUU6fRjPxHPhoiWo4TCS8diNjVbFFCHXcrqFrNExJKoujYQfZV7VV3pBpdD0UY2ink4fWdIptD
+loXSmQdYyWDezQMOffomYdD7bh+L6Ng2fBxtghotaY96nEYO3gjzTpAW4KPFkVhjie/EjvLEXq/
ATJqjTRdWj/p23vQsam2NwffSBzA+1A3iXXdl5TUCso+6NPn+lMhZGFx6MysEN7yEVrGrZl2pgmw
QfJ92ve1JTU81PXyJLuQoU8gS2M7wF9HUypMhY+N6besQWyt5gdye5m3G2Pqubnnl3TdxbGyvVAG
3+HW4ZQAEPOegrJUvD+V1LgduZABMNh2oyjtJoJDIXXQ7jIyezS1LthNXLZec28oXQNPnphGIhzo
FfTHkuxUXlh1vwwRKrvqxRpGt5fumeHtKbyO0LFCzCrr3lMgex09kLY0uxc9zEX3Y1b3pkljeFLa
kBpPrN+aOu2V16oOjNwR4QKhFQdvKG85U9fz5IOpK2LrkJMk1mukQsf1WR4rAzZsTXg04JcuyRkG
KXwY/TDPf+ZWYZU0VpmvRDqFQpHCCX7NEbujdjvkJFPezoOgynCaOlcjp+kFhceiqIqtHY5yqh5N
Dlh18jzIJY648eDeDYKmWoDO4XCLKSsMEJNL0dCHu4hLoNqPeeii4ytGtfDUGH0rHXNVEdC67yT1
NffM/NfAm2wAXKD+CeXubRxCbesHNahvmaoHidcubuB4OjBLJUWo/3oePKlh1nyw4qyTQL8ERf3H
j8gldxDmNfTAI7fQnQbaVh6afi+oXzoiTHRgAnjMHnhtGeV+bETojiErx200xYf3i7EASP4yUyv1
QzJIlIQbPahTXnmG8jwISlreGbCiDPt+zEmXBD6zeheYsW7cQxsdAQfqjIlv3Gt5cFvkusqxESM6
qeim9YPDqFxJAUvi125wbhTFrJB0mjKcWv7sDOQ1f6bQqgdcrhraZmLTGDxiOKClLfV+1PDRK+1r
1RaqvJc7QTO/yUmcK2DfhiilLFxXcb0HKC1admlWfU46IMXpiRTKCg5WEupcZ6kSRugXJQFCaj2U
itoPsn+WLsDglt6NHD+e5hESIgM0wUOs6pBzqgnsxZ5bC0G9z7WhsZB2LUaZ8v44+uXPPK7C5FsP
6qZ8rbx8bKCID7Og/hDBr0w5mjeCLnyBCbFu35D94Z/ZRiVSPR9TS8+pKkql0lDuFPVUP4ZGAc7B
LzoV3CHMyfLnMLSy8WkQZLHZoaUNzUcWDGH7OlR5mL3hcnmxFzMxjz6ImRH2PCxcX87tSmuQSel0
swL4IYs9b57/B5n26EZTP2EK5YPDagf3aA6FeV+K/NW9KcDc+PL/uN3dsqQAscGdC4vuu85xhVss
rrdw3CrWNghyHSJooqpgr2CAJ6DtJQQWDCysdTrBFQWOOQQ26JSmi2Lmntsv5p76d7X1nGlKMJBh
bZZthIeSFWzzO7b3yiQkTdAUirKhz2l9YtRvzWyaz4rBGO/0bQq/5tbdIQlzql/oVfxem0mcQ+1V
/H1ihfqvwTnHD6GUN0qOQdCkXmRsYY1bG1WYM1u8m0CkSJMmfROUHy+RxAi3VYo+QQFDw6CKrzLH
R1U6jZuBdCYQ3ph2agSKXqr0KJepR30xlcuvjZZE4+72F53D/iG2gMPMtGDYsOA1epeoPMM016Bh
4qQlwR9BXAnu8LWodR5ogwkRLCW+tY8539t3czpcHvqkJAT51uXCh1zkmE/mQGZOpQcG07bg8vct
ZWsM7geb0vtubUZj0Srke4ZINQqGihlwu0vaqK37DKuUpzvpztV/3d7Fq8Gx93WdWZi2+WwbK1JH
rRNzdYPOdJDkPyTRZ+4O+cmNFxr2iADvBqmW76XrP3pydT9WCiIZxxoscRes7fE0CnJ1YP4615wj
o4nHyup8nEs8BYfsGzj9jba3TrBH7PXX2+uejzngx5ZooNYrShqqtvrMj8NMVNKCaAkH7j7L81Mj
xY8WzOmCoBy7wj3J5hr72Hxq6T8Wucd0QPgiSlSXG93lPTJUnMiNHNe2BSJlEB9GcGHKJx09v9ur
Wwo9LO+vsdnYEih4RewljNElunf3cs+0gQuIobELAJr0r3aGfdvk3FPny5tt6KgCzaU6BW4nb+/T
GsRn90/H5DSGKBVVYybGnD6ZNNvBIBwyDSEugMKVYRyVKEruua7LlVHK+XearEDbY6oSysrQxM2P
XK/0TZw2cLSM0jd3+I4yvS+jRQMGNqJTfXvX5vMvc2Oz0ydnEqUHC2MdoIOAqrVHtbOjJXzbzNX4
39zObOvq2qTgMmCnlYVtJQMMFynTdNoxBbJCF0LUX+Hb2/v1mlb11fzm3PLcE3PENww6BMiBOMIT
hfptaE+MU8BqzDek6re0gp8QZ7i94Cu6AszK1qSRLMPzpyMyfnna3DQviwYpaUbqpnnYigVvxgPI
Yr90sr1qw9YwnQP3A0ThO3Q/1eOEOjuunYr5JTX/GbPvqxiRH4pR59LAh/N+TE33l2jU4l5NIwlO
a8nY31730nbDcGjSNCHpMFFxv1y3yLNQE2LWXTnKF91nZGtj7JCkZZCQEclKc0J9R8YDrua24fmp
ma4RWZFVU5QVGGrm8ZQ6VFDyN8D0mMlbH7sfxLb8baCwWafHSvl429jVKt+tMVKlGqbF19Vmq0xI
CNyyEtVNeG86+j6AfiFw3F/tadj5ByRR79YnuebxbW5y+vOze1JQzQ7uWEy6Vb8tKUPKubSSXC2a
MJnO0kyaQKY2O6SDpeZaHI4qzDIAhkZdBXSYvd3euvm9937dn2VNs51TtVGNkKFQSefTnKw7tk6d
nOyilnY+CV8PI3n6iqzjytLm5+Dd7FmWMVtaW2uhAnE0uk1yBurzuai/Wgh5p+bK9KIyTyHeDeES
OCM5N9t4+ZmqHFGopiFN8xK7c5JHmQrEA1TMb+6eEZpT+QFEEk1Qm/L2UXioi20OWTcVp63/fbAp
MbuS3TvellLR6rytvLD3k2KjJCp8W/1KgDWKefmWgouQwB/lp3kavul/jC+VMziyM/z2f0oHem1O
/wcsZPwK0Dx/pADjABCGhzHfu86wcmTndw9bZYhccJwiNACv+KzQker9ugXBnVblD9cM7abj1Zio
6gpTwNXlMzc0uwIy1zUlI8JQXTC5H4WnTLGewlR5Q57tLtGtAy1fgE/ov21MyVyzvnCqLpY5S0y8
qYGYMYK8GU6dAynQHiyQ9xuKt81ElwNuy7KND7cP2W2TFAkvndDllUTPCJOl/BxonythXLnerqOt
zKMHYRNEJKEjm0f5IdBVV+DFAEsmNUUwCS1zmT5Qh0yC642RmtvrufYUGZZVwrrK81mDxeJyPaPn
ox3AMOam98SDF0UHrYZEn6r4PzfD4TB0BpBVOHVmXyopS16M9FfB1OyNpNq58g8RNZDbRhYePFMN
QNENyDhE1dJni+FB6TeW3GqbsWSYCpzB10av7gr6lkIypndqJMe2xNCT1cqfg86izh//HLPgOQ/C
P5nVf7/9c64D4+WvkS+3tq7VKFJMhit6EJCR0W/AZezkltEOxr5um7oag9bJUc9XPov9fYBEDlU8
9hfU2R547XZi41QOoLTt7Bh+F+1y6+3Mla96fRhkXafdyuCxbMKCMvuqRSSkTaHlrLBFqqDKyg/I
+62RDCxsI7gScr13LXGSn8ttZBSZPmvNgYgi7U5uDUYDgP33/pMwrBH8LJmSTUsysUIFeJ7pqD0C
rqUG1DJTRaYH+62S/awRBwqeb3+u6zNOOqWLikyZg7vs6jTUqavFngbLCZNCbU3JypVkmqINQPqA
hHlMwCbfNnnFGTmZY1ZcYlCdryXPM5Bao7XutQo21S+D8Ck3P4Up0CrhHoVXk/b54Hs8vrKd0n29
bfnaSRTSdWo5E08+77vZ9wv1Qa1ThKo2iksrlmE41Do0YU3XXl7Y0/e0YKqQwY0690VDqFVk7QZ1
Y9c2MPsjNAcM33oHbVcCdtmYR2WvncwvNKmRWtsOR/WueE5sLl9IYn+tsJFPfn9e7GCvIZBAK0KB
Hoj/zE5jGYpdN8r8lj5nlEVOmVlEE8ehi55tuwE4edcgI2EUDHt6+j+l4puMyxJq55LOPlByuTwv
SGgqfm4WpOsMbAr1d7d+u/1Br0gs3i2oogz5gYjE/fwZ3ddanjAip05wYygCmL2W/S0I4e1ECcps
WGEXX4rSFncKHM/rydZ7MWC+vcSD/7E/HeOzfL0LlDSSI1aoNPS9tjQF0qOxm0jPUx8xya3809qD
oncC2zoWh5XFL/gZgQi+HT4wzjz3s1oaCB0+eixMVOnlJjig27Or78xu399FD0xG2NKWMYA3QTgw
onTb+PVlzd0mGQhIE+4nOdfLhdMD7VQv1OSNMsC38mQ0H801huHrEEjYA8jHW4X14UCXJjrUsIwI
VMAmVQHoWriwfpKr8lSr4cptvWgJzgp5ovvRryQI6ib0C0nEUjRq29DKjwCQ4Mr4VujKCmvyQl6g
TNsGt+s7rZA47euZw8iGm7cl+sYb5U3c9jYwrtD2YYtm+grOgA1kAfYaV9LCp4KkWYZyWOLZTEXr
0mTBuezblote9BjzlIRDwLs5XntWLuzhhZVZimFOKsh6jhWgE18NcdgVzDO1emxbNMP+se9dmJrF
NChG+sT0MKUNqFg15UaTv8tCsr9t5TpygmHjVJFGo4duzoviMJGoiWAlMjN8pyE9+eI9oipHref1
Fj4p+cNQ/vMtnCxy40OgYmq8Zy4/FMVvOUrGWOYuhpFaNx5KI9yr4ytQiRWHvyKM0alKk9hrksUj
QbkqpKRyFIcNSSiVWx/N8C2MDx+tp/pYbbOt1Dyb9kTziXBoi9TyqX6s92uVnOur+OIHGLPHS5xq
+tSSA9swKgiJBo4IZ8ntD7iQZ1zamO2nnBqDGE+LrByUx43dRIZNr8jY0552VvnCrt/dKBPCpaRb
nGyKgrNwVVLoDXSJgb4o+aOXz8SObZR+BP5pS8CBaJ+uLe/6xE1f0OSFb2oIu1iz2zUVxMoE4wRC
Gf4S4GiHCvoHsSOxCe5S2DyCKal71PX0t6G9GDFDwk3wwYCCoAWt2VjSynm56gbgU4RrmpCwAFFc
mrMsAR9qq3oEBajulZ0VbU3oWXbWdiov6ADzoShYZf5f2gIFZQfKsEQ3Y64dg++0kMBN87VG9gM1
Ohgoyl9jCxCRPvyKN12HUb4qUAGDrgDJ43sqcBa5O6uthkgDqel+VE/wZQlbCp6O/CQ8mBvva7+P
mBjarN7xa1ZnVQ0jFYRGMrAq73ublutBg2SAt9TwrO2nurb6OWT6drWpfL2xJk9xle8JXO46r6q0
uMsrD7PqXj9ZaMwzacIc7VN7KJ3eAQZbw0mNmuv9+je9jruXpqefdrbPMaqSqddBFKfu66N00I9T
tTXfV2vZ03RLXKZuJiJqMh1mHfmhK65CqBClQJIm39l7BzLz0La2+hOmttv0YS3cLS3q3NhsUZBb
qClVsv8u6i7Y146+Ew9rZhby4WlRuKlF7Q/m5lnIQ2zEq/wWO8N23KX38p/8a/bi73QbrnK73jfg
e471FugKzLHO7QOyvMS/pmcJQEUjK+ngz3rfz+gU7LsdPDm7NeW264vjcoWzy7/RobVIVcyYkPUg
/BtV5dpJXzMx/fmZB+Zl1DFWgIl2p+z87fCR/F4/ckk6ytbcoXv7Q15Lpxcu5MtlTXHgzCaDDbHS
DNgsHGnXPkeM6w3HKcAA19/KdvwY03GI3vqP9Liq5+RtjXl7cc0K3WqFUq2iz2t9KIwnQThOa2bo
YpCeo/7Pbfe4DmQs8MzAbFNjo5L6aFpgXwkvZY/qeg1TDJD+22YWEuxLO7ON1FPF70IdO9Gn3mbC
cO+doEZgE+kBbtUd47YrgWRt52ZHO4xKxgPfF6aQw9P6ZipyZU3XD73LNc1u+iJNumpUWNMUqsSH
4EUrIeZiNmHzH6cMHeGry3hste2MDUXT2+YXD/bZl5tdQXrmAVRzsd4MKbMB/n2SfpJ5kmVMRUrK
i1Ljrd9um1zYU1PTKNToE6LpGkYFaFqR/H7cWMZDAJuHzHjMbQsL7nhhYfbVoh4hCXCZTO5FXmvH
IPR3Zaiad6nc6StFiumfml00vF4pwdCwpO41f39JkOiJhlCNG09lFNBE1Lp4qJknaKW1a3tp284t
zUJwXI5dqIUoI4v5r0h5s8yVYuFCR5SH0NlS5sG3I0UyfQyUtvDmHVIbPQLxGO5QF7Y7m0G3fgO9
tb7i/8sbSFjimxCZ5nUObTBdqD3ZQLf4JcfUdaBXbJTfUpCvOMWCp5u6RCeFThWymfMn3wQyYBZo
olfqdSaclY+96L4YjJcyT619lJuW8p1f23qXfLjtjXNlV8pjbKxkmAZyCwj0zZ9+oqs24NdzHB72
QCZr0EN2ho/tMT1Oujo0ErkJQE49UCjYdbbyybyTD8JefUrv/E88MCZRrVfDFu/WwulC5DENxKVk
lcI3p3EWTeMxGHR4xMdNF0bCQUzN/C2BIeznoNXpk+8DLoWMBdnP29ux9MGhaRXpOk2ilfM6rUdB
DVinz11h6fWLJQnF41h17UNuiow7dyYDurcNTiFsfkThelZU3lJ42RzH0dZW3nkiTKOBZsGjwcir
BYWQwVCFvgNnjKB1v7ttcWljebbx9BZ5vKDedXnfe7rY+56ITyfhACh99I27uhfrxypVxT++onb3
pUy/+F8YpSPFCi3qC/NLvk0UeqN6M26kFkIqeBBL9a6B10dl5jOi/HXb2mK0MM/MTeHqLKeBXkwQ
2wxzE1v8aOvbXn5XRoP7YSrHht/ij/7DWrBYCuwmO2sqqDtYwMovjTKoqBUSg1MwHnTQ+BXGxuua
dq+2UATcXt+il55Zmv78bHn1qMldLmNpIoHKEW8f6ek18be4e7lt6D1rn7sn+q2A3wh/1hW9bxBo
Wt7ERAfzofgUHAoneswCGmvhznKmXoJwsqhpBFuFoSg2lun9FcdZuljOf8DsS5Yg5gN9Ck8hdHGe
eQg6fWUzFyrpFCjP1jj7bqrScf4STBhv8HAoX6JXqMm2glOEG9WGOtmpX3jxOuVqJWrRTc8tz74j
Cma++767E0gCuO2uvZO/1psN5Dg80QSbgci1lGrJSc9NzhI6PxqbTMhZbAyZgACHXK2lEIv/uu03
qyubZW5WrnhjXGCmQ9MAopxtdAKzIjjt1ty4m/CQn/KHVUD60iU6aQDQ3KMvQIv98lhEKXNP8bS2
Ui6+NlS1PaP6VBjJTybydi5Mx7GZQFi6xs++FMKtqeHOmVfoK85SE68BHN5NLpr7guNlH9sgfNHS
T2Ei33kg44M1qdsr7N90ZZ8bnJ2JPB3HpBkw2O4KUAT+Vj/p5tb6qQGE8+3Cbr64T9afWqeA2n0R
XpJftBdW8bBLMej8R8xOjRKMQx31/Ah/0A567dv+cIS3qzBW+haLH/Vsd2dnpPVAVHTTYiml3qe7
ZN9M4qWrb6ml1xubykw2NVTg7/P6RTuGQRWn73YkKNqcAnh2tGXAZa981z66kONt/+k4w3++41+T
8qW/Bk2Zu4MAQaSlwvs4HMJIXomey+fwbFUz35T6pDaVilVNF6HiO+WH9lm5o1e3iaFHhjMI/lnA
V2uw0NXdnLko46bQkU73xoR0F7Nt/Ga9ensG7Hb5Y3jnO5CEFZl9O+jIy67ydz9nLuk1WlCGJUbV
/QAvlbWtXlWnhVHwtwZzAW1Z2NmyTf0I0+NUUJmuq3g77PMH/U6+F16KD/23/0Wjdlrq1RV69glm
DixXg2tRIJ5+VfE4NcDffbj+lD8qnyANQN1lDQ29fDT/7sMsxtOLC/vIwK8a4XNqPMhGex81rRMG
5cqOLxTep0j019IszDcD88vd5MHug36K7oKT5chH5UX+Um7qbfxAKfX2J5bWPvEsxJt6lykxg11o
FLrfYFjeR4fxCCoXcj0HHtZ75SG7l/4IJ8ifPNv6ddv6onGatZqkUumkdHt5XgF4wN+SYLxtM3+X
Kpp8YNjwg9eNr0Fb/ugsJsGq6qnw65UYKE/H9MqHpucBuE9KE3Pciq/0FB6BbxEEoZ/Y5k/+E/yP
BxgToCdKvviPoh3Zgs1kEFxPBwBQT9oH6PrWCk4LSEe+99nvmH3vEWEFWTb4Heoeyk8krGj07GCB
2PsrK156pJwbmn1nCB/kJhIxNPodrDPe+No3YIIiCY2iURQOcrGmC7IcKv+uTZ/1BREkb/xk2uP2
S/a9/hXbMEdsS0f7Jp20U3gX7eIHcQ27OUX4G9/16i1mymkTyNgseWtPovWeox+rnbCPne6gHG+7
7/JpPVvh7L4Z5Uw2SYGmjo5HLYg0N9uqR0hhO9vdaB+D1Rxh2SLqIFOzF4ScMbt+9DFxuyDGIrxW
9jSlUGyzhwSs/qTTm39cqxks9F3J5Hl70ctmMu8KN99GSqAbeTwyFSHt8mflAPWX+DSe9B1limEt
+i1Edksk0dRoP9J/nc8KDmEF9g+uGk5lb7snOB2mQCRse2QRuw8JjJenfyw4Ts5ApVxkNBGECixR
sxiUN1IV1VO9oN1Fr9LmR4+KXI8UpKPRW2HsYSWBWHguXJibuYzGOHSapNRD8qR8sbzu0Li/R2FN
5lZaOAcXZmZ+ooIm9lEc4EHbSJvEhVFURwIke+jNnSg++v1Xw/gSo6IgYTqy1kQmF+7LqfvAtDuh
1bqq8rl+FTMrjddISJikCCxpRbnVJSArkGWunMHFlU7TK7QkNImW/eUdkmeRZKSTsoy8p7jjSAfD
Se7hByYb+ecKWO/O8tfYHOpQSSHXM8Fzw1Fx2TiqBWEF4F7Tvt5e1uJJODM080pZ7gIDbDPhugod
VCGgg1o5bIuOeGZh5ohjWxpdFWEBbiaoPzqone9G7+3/toyZG3aeOqQwNA2bDqJxXYIJfCUEL9VT
mN2ZLnHWco1LtII4U7yYZQR/ZMQ7PAci3Di6H4Rn/Y92SPaM/5M6GXbMew7a52EbyicxQ1U8PjWH
24t9r7nNLp+L3zK7zIde9TVt2lIDKJhs5zDx2mpntzso2k4GCNIwf1K13SQAPf2w8U+GDAsCVtv2
T/3JY4wdkQg4Th/j701Luhft0u1a9Wf5q//drtlp0dvBG8rpg/gFmigUmSr6n4wqr5zKZff9HzPq
7OqH1StC14+dKCD697Pf1vD99l4vGjBIGWmMU5t4zz3OCna+bIBLToIRhhcGj4Mk+Oz32UoysRjF
zmzM3hkTu1+YR9gYpO4eljGnlpJ3Et/aXCtar5maPTCMDPIxs8KUoCWfdZ1RvCTae+Yft+x+/t82
buajYVMMsSljCTa5hyyIHut+Lamd/omrY3C2bzMfg51+0JsCEx1tYVWsnBrGIC2qdi38iYUMTZu0
cvKWXscgIi0ZahQuHqZwLy8BMzZq+MJwaw29iE0P1iTZpnfyk77RTrA7vRjPa0jMpez2wuTMOwAr
9ypPtYG8QWa+ZRfvGJfe6E/xowzMRbSVj76zWgVY8pPzdc78JK2tNhAnowwTfAII50YHoML07CgY
vzTJlolNyAWUbbKK1Vgq6l6sd+Y4bR03pdVO61Wd8pju2kNwD6vN4ySJlz/mn0DFkzCFH8vVGYMp
WMz96XzRM3/iERckUozlKEi+MSoH9XUIWRztVyerYph/yt9QeH8RdLpq47/oX024Sl2DvE4FnTW7
wZQqsGAlxLhXlduGNm8wIvQkPAlrnYHFVPvc0hTyzkKaIUHWYwYQwGnI8fhNel+OQOC9exEe3w45
cKi9YUBvpdFOJGPtAC3dC+fGZwdoLBAbS0yMu9FG1Hbqn+IVCaxD+ln+KXv79LvkwK/zLyZ9gPqd
be7sDPlj2g3WdGz7YCIofmlhBL4d7pYeTBYW4G2wNEvjO17uqtkjvBF4mNDl7puQ1TulSo66CHN+
TLu1Vm0IZE55ZO7DIHqLQ9YIRdYWQod/PkDBWjXQhhbzDVOcuvwhqVl2kLvBmz562tc0aI+jGH78
N4tlcoKKClk37nppg3Miio3KYuFrdvr79jhB0nn/0tA3PsmHtUC/7LJn9mYxQR/litkf7IXH5nu+
g0IbcM74Cdrj1XHxhVm0d1iopUK/wcN33tdNFLiJLANb09uwec1e2qfICYHDISFgS5+kh/hb/nEt
4C7GW4Mxxv8anTloL/ojSAyM9lGGGENsF+mT6/0wuzVI6rRTVzHuzNDsy8Gd5YalR8IEAedJBqXp
Bp095qdQ/pDI6VYbVjgrFh+IoGz/Z2WzT2dFZsloFwYFI/1QQqE7wCxvSacRBRUt3pdwaFnN90Ia
YGW2Dlb1tOKqSwncuf3ZcUhKMYjl6XP2TyTk9OqCF9REn8mKt+EhdNL9Gipu+cL+u+I5V4wf1kwe
he8O5O4ROPnovWyEbb35mjI9be7Sh9XBmuXzYcLPyoQIY9zaLPjkqmDG0DkN72Cv7DT1P6bGp3pY
nwxZqiQyYqhijWrqVCG6PPsG7HotyppQLu/hled6rnbFcbIU/auQemZp9nIsSsny4NxBdOwBXQRl
1+yjj+gHbY0X7zl7/ndd3Yulze5goWDIcJi+nLrvHHUbfplqQmhpbPLHKdOKkMCVX1f8c/FAni1y
dht3phqIYY7NYNgYzSY/5jvPMX/Vp/7k3vdbeAudiQZkIKjqa2F8Meqc2Z65jSTWWpFMn1LkNfjL
9ylRKwfX7r76j/oXuNF5vDr1Y7RbrfZNG3kVhc4Mz8Idy3XrKsBwPb1ctykaicz79kw0adv2d/XZ
39/e5Smq3bI3i3pDrdaWPy20ARrQGJ/TBBYnI9mUMHsm7RribToBt6zNQl7qKxKgJ6yFx+Q1cdzj
z8aOX2GTWR3TWnOeWXADLeNrcYqlqnxV4xqWdISijMIJ1WHfwdHeudHx9k4uRzcTpBUUa9MMyez4
p1JmhbFGAieiOKE6SGneE+EcmXEV1D3wmWCjfYJO7mu3hndeNA2lANO/ACOZuJt9xTga0xaCEvQx
bLRDEZHj6epwgzG0WKgMzlCJqzNIE6zD7TUv7bLKW4/XP9PTTHddRjzgfRICAVDumyX3JkoZSqrZ
veU/9qBOAtQ4dHdlAnc6eHMPMiB4YgRXZlhnDu0zhSjuw1Yjv6rTFGGyhD76JiwaJiYb2TDt2+tb
uiLhdYFZilr49QxZ4rWSlUM0uxllAW0Nz73zIzRqbhtZTJBNBeovKrWM/cxBVq5cxYEe8PXEE3ql
iGzAi/MOstb+NEf383r/dmkTQXQx6qOpCuOTs8+GKkZj5DLaAGbhOupImhMj2hisEbssBVFOwnQT
QmtGPnzpHa1fyQKCm5x2C7F09UNrfhiiCrLilUxqaTmgDBVGxSQQcvMHRiXEqqdb8NbmKarompkc
kzx/U4a15P56PTRiRCYJec0wdTrv/AC/y6GBxU7o6kioNfkHN/Xa517p1O9Glu5W3OI6WGIOHgZ6
0SL4jTluc3BdJhZd5EghPt+CU9srj9YLhQXbd/453wOmoA+jXcDYHQwbl19K8pRIggsUU754GGIF
VUPhx+3lXB8lS6YaCebYVGX8bnajVpnWuv2I2K5fjkd/GE912a5Eo4XvgwkcG7ZQXQc1dbkKmYEL
vW1hIHBlKs6eATe1iPpPpUNwDSd1vP3nK9KnxjlD1YBr5qEoRLMjMRPU2YOiOZqd/gyXZr0SG66v
Z6AIBCA69Barmh+hMkrqtIH0B/6lH2L7EsUo9eimLbYfx/RffKBpHg9n02W8YbZ7DaS0ll7AYqKo
f6zhT9GvOdlCiZDFnFmYJXS5XA5SkmJhej+mgc0MKarIxLoKajcRWTnLWR+AW8jKL63OHC/TpCZP
J3YWOl8vmXxImvxukiOKa7iEIvckpkCIyjcUBm+7x+pyJ3c9qyZFRlK7PAmQ2WTwyVR2rmlX+2g/
5XLI8qHVpP2GiWS1InAdDS/XO8sFZKVuKiX87y4PDJXI4IT+YxZolPIJyVyIiNczrkVXPfu6U65w
ttw0HzQ0V1CUzLzkvm1bBHMTZC0HJ0PSQMn1Fdawhecz65wIH3VVYT52fvxKwfA9+GMQcHzHQ8NR
aG4iyIEtgAaDuDqQt1D9uLQnX65PH8feKLymh5Nvq57kSbB01E+lCe4M5VoGooB9+9l9bkApu1YE
ea+eX6Y9l8Znh7OKAjOydIxDf73rzDv091rq679EROwQpXIQYJk6WtM4qRUferDNzIKjxFlx924r
+kwGQ9prv2rZw88+wexAq7FZCb3BJ5g8vES0y3wu9aP0PpApOaP5HOjf/xdmp8Xe2ozZiU6hM4d4
m82YIMYSMvLRNnA4XLDAQXRugMldhWwv1BEuP8DsMKf/n70rWY4bSbK/0lZ3aBAAAsvYdB+w5MZd
TIqSLjAWSUVgDwSWAPD186DSdJHIHKKrj2NjVnWQkUzPWN3D/fl7Uoi4dTHUfJ/sID/GIqBN9vVm
eF2nLTznx4C+mFOUxDHQi/1+p6UWaQ1DVljszEjCDJpSne+5jbFt6y6/hE7RsOLJzp0lE8xaiAYJ
OFBOzlKdgKqIFJBOlZuZda9EHpE/QoZh22/XN/P/Yg1nF+8GE/8tbyhlTKBHg4pN6rLXnrl3SSoD
UppQa3Sh2QupzV5kLwyhd2hogoaZph9HqAN+fD+fuSfRnUnxWEKT0ClqoarABEOHFIgoDertQnI9
FAVYZ6Df067M7zlT6IACdscCjbm+hLqZHR0bEzptaKSvXGipFA824Q9A/KxluM/cwSBd+dPQ4g5u
EP+6cQxDFOwuTsOCxu0ueyjxNlQFhlOuRCdn3p3e3OWD4FvH/6cRMelVM/YMfWrfPc+HVqS8zS6m
nX4b36PCD5GV7AVPpoP1+eOlO3fxmAgl6c9GKlAxLa5DkXelqNIEsQqy7JoPkqLslm/mzCVAX6+j
c1h3b2cOpQlQFOh58ACwTli9+ylDh5yhKb/X+hsjA0Nz5kIDnI4PohmslUj2TLA8Dw5U6XOnGPbh
+xugrBJtVi5DAFvqYFyEZGXaqOTf2JV4cKJzCchw4yTgkyapZUmgrURLejS74mD2pt8UK6jHc3sf
Jma+SttF99viMisT4ubgm1C+aKVv9OjpUZCCtfO7j7fEipklLGhCkSlPJAbTZRC3132pD0ENifOP
rcznZ+F5zDeDcRYP5yER4ERNYGWQX7Pmi9ZY117SArvzmSWPajWvc27P2SbuJ6QeHGyHxdxBtjFm
VUeVr3EQDUrNH6BF2OfVFs5hZTOc23Go0qEbCg8adAkuTNGiyU0pETXGrguOHmgnml748eSdW6I3
JpbZfyhI2crWYcLToECbXeG14YOlZ/OxlZWBLLNwCqJnndMiOOAuYOJEbDuqrUX2p+Vwz3w7kkUo
yPAEzWWPkUC5a2t1/fdJL2/QYbgVjb1xM9y7dts8O0rsW1GtGD+3J97aXlx9U2fLzoNACZgFDxk2
umbKQCKmL81+ZSbP3u4eyMh+JjTRVrnw07IuZd2COhkcLTQPyMYKih250AKFTPGz/dwc6xu28Y7/
zvr9aXThwmxJSy0tEGjFgweJ4h2IYlYu13ORPJJ5oKJCp+hP//X+du0UHQoHsoy+fteG5tf8toFO
ly852CF99yW7HCK06NpQPCHBKhfMme35zvZi63TgEZqGcrYNJZtyeKrGNeTnuWV7Z2KxQwywbMm+
gokZjjmEEHKedQS8IL4ffrgAu90Blnn/1/szvHdG53G/ef2RjmvELuaYDqJE3ELFpvlsNxBo01d8
/9kJxGWIpAiIxE7ySEYSQxTQRYgDvcFQ2ZfAv65c8ucn8I2J+Qi+GQskaoFXoDDRhqB9uU0u+PMM
LSp3ajOGxTN5VRf/zlMKseifw1qctYyCBLvhGbIU9CsE8Z5aJl8Hzbgap+pitAFEQQGIQwrAbK6H
qtxW9oMyJES/tegvHz98D/D32HhXn+bQUs2RxVhh7MR79hCf5v23jw3MjmThQt8ZWGwUrZ1Eb4+z
AQhggRDZz3pgvYtkX+lNaLYQum1/uNYaVuzcroEU14xRBZfYCU1xnLV51nZQpVMctIAQgo7/ehcq
ktwOKncmSJfnfO3CgwreZG4vwFFcxRApUCgdoJ7Gfp9oyVc26MlgYAnpbornmoWG8J89Y2/2Zwct
QJS2WmhMdwUUEg0Bne/YPX68Tqd5MxAoILuJ1wqYA8Cit7hGHA+pZ9utgGPJrPuUaoFR/+h1QwQ2
dLAHZUZqVChW4JHPzXDF9vzZ7zYJbKPkgiwu2KR0exmNEOGU0CuFRLmyNtbBilD3DeUYqmfXl355
YJvq8WOLJ4EdcGXArYGo2pzxi0uDOoMuGEtr6vP0KaHfHe2q5q8jc2ZhRL92V4LVkzMAGy4FGxhC
YnQELRPVliXBEFRl4JaDCt0mYcoC6VgTlnb80DHnUPaQnhwTgd4gCozwxyM9bTcDRBMcZODpcpBZ
Pqk2TRNU/AoxuqAIVrcEol3DxKGm2+2KnB203sBw0ctoO5GTtdsSJDUg/gvN+HPrVFtHQHe8kWHS
9lHBLki8trVPHrA/vxwS3egKm9nSF5tOG13KmmJw/Zqb/KALAYUPDcLJtSXjjTuwfktsp1u5805C
KgMaGKChm4sG4MhYLn5mphOzaIb0YVu9GHp8gBzdYWAQrB1yrw4+nv+TKHg2hpey7VIkP06KVUKa
okeZxPFlR8qN1egxZEEzc1dACnXlCJ+ZzJlkBXNpmkgmnEBy3YJloMKA4GnNB35AlXSMEivPue+J
vmuDzkbzFHpKLXcNWmQszy865iwIuUA6wUDz8dJyn0KcWYBIEVTF6eQ9eJnwqj0Kt/VnD7xcYE72
tAmKDkXRC0hYFoA4NQPESILE1jIR0IlW4KqHKoq+EtIaJ5H7LNQNQvP5PjNOuWmBn52l5grT7z0Q
qlpav6MFOcY8HYJEJLpv0gYUAihL1BawvehruQE64qBS9HmJ6lByLyS1Y2955nzvEy3gOfvqZFnI
+mlYiVJPN+X7b7qIg1vbSxM64Zs2xjHNLSgUUrwvIIbT2snKrJw3BX+PMhMuwGVpDtqdEFxIYYoZ
2hAN6bSlMTQDZsnYkdYrxdrTuw9LgB6vOSGA+HtZrLXysdDAEAy2dyNBfM1zFAnG8WDWseWXWr9J
uQ7kyaBtK1WtTOmpaRDCohptU1wS8GmL1ztKrA03BqAzSMFvlM0hA0fry9Kgm15PH+uqvhhreQMY
x/3HR/70wYE8FTpjQL0D7TLzhMy0s6mBHTZSv6xT5OS778Q2P1M1XOexDN1OD2TqXXQNSpXOS+k2
xx4VerSi1NBgHW47XEzEWamenC75TFgLDhRcQ8gYLmGq0CTMdRetzqDm+d6jMci0QELJ8gBwihV/
cxKszPpC8yMSPYxo811ertOAVF2pJGRXs0ehfU3Krx9P7unnz6StiLhMdDDPld/3wbpp8qw34wK4
/9gkuM1qs+v2hKT/hpd4b2i+895EXRNgJzEZ8UREWM5Drxuvu0E9GBVNI3PQV1zSqZeAMYgHYpGA
msY6vTemsjHvS8ii+gWh+cVE7Pi2BUXP1imtNYqB02QqFDYhWoCYAMU05MMXM9hx6Y2JAmFRuldf
CBp2wbfxEIfPFP2sdC6mrDVgnvolKJIgww9iMHvm51o4eUl7AXFfYfiabQV1K7hvDbzykeHcWxoo
FKx4WCONmG/LdwHlz3sfZNBINUKtZBlxFXZRJlWHiEsk3jUV/a0AHAJIfnFJS/uVQ9OvaOQa2u30
kOEKBzSKgOkL79XlOPvEtQFfxr3qjEL5VltHVilDzkADLSZjz+sMfNT8c5pZkbCg3JwXZWQhFOjL
Muh1PIV6z77RrHYl1j3dWw4FozDiahPHBgv+fm+NSSyHWX0bskEpYBK6tqmKWGyIETcrd/3pSxrT
Pks1QtkJMDFkCN6bcjuTjVBlNv0Qly7MHMxw2GVgzGAvOo/aQPfF6ypr69nxvTE6L8ubg1onI1xX
DqPxd/LVOLDdnP5IAt3z02sSgLdSC1ef76cBz/uBLuaUTnmVDAZstqHj61+QA2FRBnY5a9O0/0Ll
9dzOmvsLoG0K3pyTzJxDB6h+zDtLb4zPFivroC4hcu8WgxmMwh43H9+xpy2e8zq+sbcIRtTIaqhw
wF4T8Vsg1odpU4kgHnZmEuUbLQL9YpQyf6giLwspSHqmgExRebdehjlzW81fBf0HOFAzOGqxpUji
EtEmkGmYaSPamXpkZmxw/f6pu61v8zttVQ/w1MO8t7jYT3ZfGK3KYVEX6NbGbVXLvx4gvDex2D55
2jCtLWCCaBv3GoXevUBiJJq5pYDSo2PQ/piiesMPq3jj8zvpz+lcrGxiiE7KGpZnUiseb2V7N9tN
AnIwf5jmRpiHNhj98mHNCazN6sLDGRYdeyPGjWwV0FJH6QQJk/DjbXvOBAgBQf+vzy50WSWMG6FS
bb4IuqTnfsmHzOdEl9HHVk7L2Tgcb83MX+PNfZPXmW5W82EE7P8OYmkHOxwOKpyVmYBxWhnTvBOW
jmymG0Qsg244QF/eG+NItDbThGljHfq1FIU25pWYuE/jS3uiK+23527St8YWI9PrnlrZCGNV/5SN
t1nyOit9fTx9JxsQKXhkmJDwmZmST9IRTpdTCFGiPqjwKr5u0yx+julg7ikYsA9scmJ3xeDJoH4a
xM1pQfQSFd3FDDI8K82xhEHX6XcuYO5pkwf6X35rLKwspo7wwisaASvWVu5n2Je5nTllVp3d/G3f
7YeFncV1WOh0TGpweM6YusQ30TCYBcijHowNC8ChH6yB+Obv/ZG9xWXYWSqDBDPsEbe90KB7WbNV
DpKTYG0ek4FwFomDGce5GBMCRtb3HDbYly6qPvMiIOEMida+UBGML9WlHhq7OCAvcjV4OLs5Zs4M
QCAtaCEsbiVUd0evAiOT75ra9JB4vLhgVifSwBQ548HHW//sXDoE7YgIxmYZtPdnmXXx2I+Jha1f
Jj7kVznweR9bOG0ZxlRCmA/EHHjlgTJ5sdlt8AyUKVSr4LP8tPfrpwmiJP1F/rtVbmxI+QJffiEy
oAHNb/HTx7bPHWwkN9FuCYgBntuLZ0VZZoPSbeSIx84ykj1tJQs015HNJiuQHfXBN5pUf31G8c5E
YtwCogcyR4vl62KQ82QGzrSyJAsNmltbD7pc+49HdmaTILmF8ANg2TmuX4ys0UttyhLwdehCOwCm
9NlOpv3klQ8fmzmzPSzkSGYaY5A/nsCZp8lItCGBlhtwGk+9Km7w1lhj5z9z1GADtzZwIEAZLPc7
RDiwfhVeJ2Vjiy5gJC18U/WgsRTAXCYgKQe8QbpVf0NKAdDsxyM8N5F4e87MP/j/hKQGDTrJoLFc
+VWNFouplcdmaiH9SrN0LQ1xmoOBkgxePDMRMjKAJ/KbCcs5A0i7R2Mu+rin0Irm7mr5CLcGrhrv
B/gkw/h6WEu3nxki2h8IiijAb5/W0HsPHIwSzIF+0leRXtfR4NDA7New6CdhAUZnoPcQ8HcEIyeh
TlWS0TRqmHEJumRB+8O131PD9GE9nNZUDs/O5VtrC+eGHGmPdCis9Rt5aQTZrrsrDmSnRd1XAnkF
clXeFTe/XN1/PA//yV6r2z+cTPOP/8K/nysxyoTxdvHPf1wlz7Jqqh/tf81/9s9fe/9H/7gRr+V9
K19f26snsfzNd3+Iz/9lP3xqn979IyrbpB3vulc5fn5turz9aQTfdP7Nf/WHf3v9+SnHUbz+/bfn
qivb+dNYUpW//frR/uXvv0EX9s25mT//1w+vnwr83f1TMYNE/viof/7+61PT/v03DaqPn0C/ADgK
PCaUQufLSL3++pHxCeIviK3gTXFfmfhRWcmWz39mfgKAxyFoW0B8bKEU9Nvfmqr742fWJ6i44Mdo
3UFdBAia/xn6u0X6c9H+VnbFbZWUbfP33xZlRBQAQCELF4A3Gyqj3kmtS8+SatRsezj2VpFCrqKK
OjR+pDW5ii2VBnJovzX2F6VcD8Bxd+UKXbwWT60vdupgoiF3InQ4eg1aAL+hHSSCZzjQ9AHVrWCo
2kvNAkvKTIWqp6G0uq8Smq5Vlm3frNivaXk3DbNP+DNuOv0i8z3x5pHQxcIwEmUNR/NGQTs636RI
Px26cCZFHp2Ve/VnOuudNZQ3wD0wP5KReYI46HtridSRae6n8Zju3QMJwUFw3+60KzMAKnwjrlYR
Ne9dFUa3sGe8t9cI3qGwB3sUoyOhd0H8ajt+s56tDYTyLuLr+i+1AZ4aXMQ1Jk9LAJnVdJyQjXCB
3km1e4oqzcqqzR/z0Twuto+hM5VncT8eFQSANB8+A7nKveXT7Rg2N+qRrEQWqwu32Ca4OQQolWDQ
vuov+/s0BKGMDwqdHy1aONeR5oub/HQeF+F8rXsdHs583iiQqwOc3g6abby3Q+jy3ZDARKO8ulhj
wAKB9Mq8zu7szWkY3aGoUAAejij1PktpOKGXmWIje++yYlrALH6RpziUMaFtJNLhHqHPE4kp8Q1J
o1z3bkkzXOiGvK6lW/h1W3mopZe3vWyjMStfx5IGeu/ecafcAWYfkbqB5BbKfeijai5M5txQhgd7
nYJ2wC63adc9FlrzMNoUkMTOBfs017em8nIUwOVzX8ovemGBs4QGbud+L2sgb8j0lHiTjdqq+F3E
zWXlVF8ro9Ujo7Ejygak7pvmJQYDILpx08+FLb5yreg2tHHETh+17KoYPBZ4w3gdE/6MGPBQmPVV
01kPlYkSdGnfGoW49mp6yUcjbHNwRWne17xNvppewQHUjfHo4/reasij6xQvHoufnQEIrEFrntIm
/mGTuNjYNhuDLrX3nKnAHik0CrOUbmyOkoXLm2slwG3hWAJotwqtDZoZQx9ZFH6Z8H1nQxRKDm5Y
skZEAoigWkm+lcykvplVO1tKN5Cu0YdjnSe+qzIVjH0b+0NRP6TQUvVbQ780SsgsjdbGKzozgDLE
Lm/HrSGcParuia+lfD+K+rtRancpmit3UquPrpJ3k2Zqft3Iu4TTS9olJMo9GTmaAfChyb9NRrqZ
UvuQTDJqWhLBM96mfXuVO+oZk1D5sqoPXupyLAOoZWvzMmF6HgwWFCeT1tzV1XjfGf2lMEHDH1ev
Y/J9ii+wIC2H0DygSbKFl5qcnfDGg2VrATLKYaLlgKRM2sYc470YrHumxiueAFRHJ+MmIwoXbFIi
kR+La1724F6bhteMcAWtFZtt647+UIWLnhxUQH2Hc/3BG50W5QGnfzTSEX/oAstTZo7r51MbgtEi
2TussvcQz8i2iqgGuKUO+1Z02kbqVefTrtb9qXHz0E3HKkxZKfxGH/JNXYALPx708qC8Ypt62Z1Z
jrtYr79pKq0DXhs3lfQubLP6AnG+yxxFbZfrj0i45HiZoRqjSi+YYm1f1iaoj3r1ODW41kv0iOZ6
0WNbJPvYcq6aunP2TABHYBkT1CBpi3jQ1C57WsigcngfDbLeFqZ7T+10b2ZNyNATvCtpF4KIEy0m
3kGPEzCOJMbvmm7dxNwDdBfsTmncNJeTYT/QrhART706jBm7qd38S8eYHYyF/WJXJOp0LxKD+t2D
slIAZj3iNx3fu850ieJuZOrprnF6EInqgHTmXe2TEorVOSWvhj5dcglKWgAVAsWcSGh4lRqMaRvb
Em5EaVOFEGrC7tbqJzGat7ljvtSmfol6Lkr+siqCwvUCXhVfR1299h4TfqXlXz3giObl+JK2fRFK
xzGjgrZfGt2wwhZKO7TVc7/0BDQdSXyj2PQlaZOj19vJTvbglR2d0RNYhOx7o3VPWj09NrGW+5mi
2gUZ+uu6yR7igU8bh/3A86nY1JSjvAokSajLpLyeDF5tEjWom1ynV5NJCzRXZu39im9c8/mLzHHl
5SDeNWbXcdlDS9F7nIXpkYm/r/cgAIdC8xpVxVmngbcU0rkIcxFMvncaaIVNpk6p4SgsgDSgdnOl
cveyybqV2vhpyDpHMygnA4GEArm1FD9IRsfRplQOR9Kyi0Fd6Op3E5tr6JnvsGJr65exXWxHuko9
PodJJ+HGG8OLcKPLshS3XoJupwO6/KC1hrb5jbf9Q8h4zQv/hAl+ZG0Ra9jD6KZtRfRjM7PJhemm
v7UP5d5+YtcG5FDysLrKIXIBvYB6P+5tw5ef5XX7hLziBnWdQ/FYP65sqffonF/RyJvxL6KRrDf0
gbT4Rul+jBqf7ORuJuvR1+G2J+H4YomXAchY2hJ9RdNRP8yihNVrsnW23kEG4876S0n0X4NC3xDo
HZBhwUvo/bZtQJEBTC22rZ0/dvZtwzufxJ9XZu5soAocBNBWJiAmS0aHWKeF3gzjcJz5eYxgJgKT
UR/hNY60xr9QhTu3U1E+BlUA0rQzFvX9oNqUy1jV+nCcSbBnLRSUO7dW6G0r8PGsknzPJ3u5U99a
W+wLnWSTCUcHazd9aB/Sb9YXB/Ls/Y58rtF2BirZaqMeE+LLbb6q+7DAjP2xgG+tL/aKraXV6Obe
cMwv7UMDcg7nOv8mj8SHGw3to3M31Wg7Uzf6BYBLrW+sNFCdu2fBezg/5Ckk3H92pr6JlRvw67Z6
n5Jj1iR+2ydBM67tnnOn4a2JebXfmOCmYDJLMoIR9pf1YbgQUXE0Qt1fr1+tjWbeyG9MmT3qjUzW
45E0tAJ981T4BWPBx8fh7H55M2WLezTuDJdN6DwDcdtURhkDspz2zp40fbPlhhF4CgxH1QDR6lYz
us3Hxs++qQAxAw4chUEIOC/2y5QQhHZ2O+JeLa5tNN9bKmCvItLuzAgitYFxlW/1C/6wYvbsIr4x
u/DHiBx11U1Cx1t1puhqguEC3TPbEkRu2toQz103b4e4cMXEHZu5YXi2ZSKo3yR3vf9cojoeSB8F
he1a1el9mvrXEfxzbObsON7sml7FY+zUOTladSOCVpR7kxWPxOj2ea9qn7X9DXAmdx/P6JrRecLf
GFXMLbUCvcFHpzYDXU/xfLqt6TWVedC2D7LLw4/tLXrMT0e5OIYmF1WsT+N4jK9mdWpywa7UrNYM
QoFVzv35gj65Ut/M6OIcCsb7uTJEjsMGjV2RQKohu3LgMmYNGX7Id9p+Nblx9uy/sbk4ltyzhKMI
bLbPeJN+sQNwRoXTrGZg+9ZmumKbVQGM8yaBvpypZ3CFLkxaorKAzTHHo5dtZgI5PMY1v/WzvfyC
ezuaK/TV7yvLOJ/v06n90+bCN8pWta2DWwC+sf6CeB5BFcqXJvMlAqnyBwn0EJfSPbJHK4Azw5gd
4UemF46y70d3GsyJHDkYXHSOfpdyalkwNr7lhbgMXbQLEs1vWALN+sG+sh1lb/M+6QKu0Xs6kQg4
ogKs0QJ8EoYG2WvluC9MMy+HIfne0eJq5PzAXblzqbZTtbnXea77tt1djEb85JriWAh1kCKHd+6z
cVtC1BJNnun9IBjdcC8GKWov6d41Cj0QieGFeVvwrSAaypITjSPWC9BolNqzaThy77UEZDecQZIF
HF1h2ivrx8AzM5S5vG4q6FXnFni5srIBIWmbgCY3Lr1rnpO7sqguaW5/AQXVV9stwraE6LOK4QQ6
z4oyMjYbI6/0mz5pyyvS54XP8r7aZxxeycTDvNPT20GCS0izU3tD7ewuBsrTHyuGZ7Xr/K6PE7Rp
emQjstHJQuRTXh2IhwG53LdAFqDIMzlNG/Jk+DoC8Q6kUp2HdCRZmHmNtWcpHSIJvpQtdu2LFs+l
tqFB1weNSTQ6WuHbPXmsqvwbqeQlKycG5joPfRoNWO1Vid6fkhkVBASbA2SgA6DsS7Bf5YGbFzd5
7lyp2AbHXd7UfmvndTDEtjr0TWceQJjthVkJBmWAqMARS2UTuYwUAWQVQFzZece2MUCqqNOtU8kJ
WHz8QmYiXd/G9hdRCHADaV9IDaKyAcw6LyXwGz7yBGk4tqKLGEUuS1G73CVDmwZa7zVhP7Q3g6Me
NWt4ieOCRyWNX8CUeUDx8aptCYpVrAnGMkn8MeOPQpY72pHLVtfw/Omy2q9JpvmMT+11nyQ7jVWx
nxsGgSZlXPrIBYphMvCPjvm1ScMG7hfUhUhGxA3e6Xyobzgtuy3o8QgSUiWSe3Hu+WDJUVFf48nf
17F9PWXjiMXLSFBzPYnwRqeBQwYSlVbWoTqqCx8pALnjXJTXQg5I6VQaauighp6Zm4PETNm9iDsk
JiCQiQof2kk1LQeOqkZKTii0ovcmEpOxBsXbNrl2cvC9OUgxgtoyTreGiUB2wuT4WoJ3e4smTaae
M7duQ08vSah1mRfkZnWbUf0ykfFthmgNjYpXjTN9q+0EekJFBZSE2x9LDokqYxIYEiCuWZbceqWL
qalk7a/cdLNDWl43Mz+BYaJfEGXkxU3n2kLppTOYiBsRckQz9qTDe5UB17mOGj53uaGW4SDVi3cU
BdMbvs0bf8zzWJeCj/qxrH4K1/HE9/YitO9GhDvVYaaAmbHLXPfZvo/kNd1OWx0IzH8FgHnGr1iI
7VAwnytboEZ//10kK6jXe7VxlIYNokM7UGTNjZyJsZB6QBkOjX7oVF6yLRuTVK02YLj5JdnMwJ7e
Tx3o4pBgfmPVu194jV/1zds/1m1RUF388/9ofZXMGK//+J8i5kl99Tphr/JtffXn7/9RXyX0E2Ri
AUJCPydK6z8X+o/yqv4JyHUPpXYoKhvGjGFDfPirvGqYnygKswAwzbANVFFxcH5VVwn5BEgO0PbA
NwHt5nruX6muQhj73RHEYfDARzK3CsBP4Bm+ZApBk8iYsLqKYpYbPUgJpwoBnD5laOWotdreNF2s
OzsTN0D3JSkQu97nds1nbUZgCXo3AlOe2QP54OiKfTfiKbUcf9RLHQ3PiO8HICMK6Uw0Qjoy9fZA
80t4GtcZHLmhnjQgXmEXqbhsGoWE/DiJ0bnsrDKz6MErhclvakp7/bWs0UhXbnSBul29JWOSeFuL
TLrctGk8QPWODkp+HUALiM77dog7ToJ8hEAOCjZ8apDeRBalmyDZJGQOQdC+a7L7WtpWvHHsbmx1
3KlSSLV3CTfuC7PrAXlKXLcZ9qZ0QJEeDImj0ERVFHBQELEqIFGP5+eosjzZTcxuzCdJa0dMGJUX
k52XNbZ+kzlGKe8ouuWS0BZjT0Mq2+5ZmV1mb8ep9czLJte1IppigLmQeKf0qfboVEIDWooDnfjQ
73OZtHdDNXLiWxV6/kAgA1oP5K8TLwt0klQthKh6Jz7QLi1/WBB8vckbj3PfNhUAx0XWgfxYZoP1
FeSqCZBcCle+l2b6vYyzMQ08Bm4XMAu17QWjLifgWwObhy+1Ik+DXnOaZMPAdvtSydnNV0Kvf5gd
a6rLqjGy6UllXiyQto3dAg3ucYv+yMM41A0AhLY+Wg9WPWbpJu11sAgpsPfiIxxdq55NhpJNlKta
xYEHEXvyxRgLiZoHVfGQ/a57khLoU8aGI8YAnzS04oI3lQdpV6KQOXaOLvKd6tJpPJakYdlC6dK+
M9yi8uoN5tTsqh8G6dCruueO1xVp5DACjpdQsEonWwUWXLGvbDC/elec2k13Yel1OzhRLMvBJdtB
z7zc2HqizQzjW8JML5uui9yo0GbVNqNbPaYC05Le56hFgkfAaFJI5V2DhKU1LdRrgAN8ccloa0fo
pZWyebLSiiGeYmUuPTTHWr0tk6/jkHV6qJNC5RCkkDPobUchC94nG5IUXe1ENYJEOUL5iNqqvdUy
3dDim3Scaj0HV5xwppcU5bkODfHot3PcHkXXqaSmbydSTRcW2hOtJrIAFcxuazDpaSogLeDBVw5j
LT04mW22VzomtI28Ke/ao5bbgrVBApKXNHJdFstIDdnU1xtoecf5tvBkr5xAJZPiRYZ9I1Cp2gqW
o84nEVohWpmMsVYvvdLH5FZl7tB+FWXFzQ2qgKl2UXOsyQXMJ9iX6ejapNrbWSebb5gu3viOSHt8
iDk6iR02oxiqIIGrtK5BhYi6UltqZnozVoYorhCR1eyK0bZIIFqKftIDjhq6vpkdKxZi45UyKjui
A3iWaRNahgMv1xrjwahrCY1XHgPGyaKpdVA9AkYZyKGbLm36bkO60lZ700lrC9TLrCb2c2IkabHJ
EGUD71Uzm/hqKIUYL4lLFPFLaiUy0kEOKb+jY0W5V1NHGblpTE2mvuZq+A5Tk1TpTR2TvvPBZpOL
XTGo6odjgTwMraslq4LCdPprAOraAXzPqKt7V8JJrIIFQCIbNcAliWZ940OXT9t8ElkRgHCTIcXe
VMqKfjqx//fnvwHC95E/f2BP5cvTW4f+8w/+cOgm/QQO37n/HpgVRG9z5PaHQze8TxTM0sA7Af0E
yOqc1/vlz61P6F8CkAm8Po4HRNOsZfpPtNSnuXeceB6dqRLAyPCX4FLA5b5z6CgQ/FQqoKD9m1O+
c3zwLspVOSQY0bn8mTuMOrtmaDyg0yHjqWaPrV/ZNMDlcl+TTgeGgWBjkcbeEbjHC2uyzTuLd/WN
nXTFnTHkxecRGmDfBsvtbqtxMI5xV7v7XuHQaGPrhfARCJSJnSTbJu/QSeRmaP3PMu9AEknnt4sJ
u0nmtF8MD/oAfpF33V2Hfs9gzKbpkJXC2gozrz6DZTW+woWA19QMEd/1xGmQAnA4aE4HggfthrcS
vMxOh/dzKkn2yMeuBXMWs6YaR9ASRRVNtMl0fjcRK8+S3nfA0GrtY6cf6uPUV32c+jwW4K0Oqryt
Rwjbo1x+0Y8Wi+8IKYi7sTI5hekg85sp9qygqwaBBjdLlZFiOe4vr+6hIqT19LOZkvYapY2x9TvP
rW51aYw4hhrRn3Sc9RA14ZRFrdKBW6BU3o0dhEBQetnmnpi+DXC8O1V4PBRaPuxcPYOKRVNmkTIA
Z1Mg3eN4uWoO+nmmVnuSgxxfWoPTNPhv9r6st3Jbzfa/9LsOJGp+vBr26Nllu8ovgmuiJFIUKQ4a
fn2vXck5N+XkppB+u0AXEBhBUtYeKIrfGiPieS+Oz2Pps8iUCGIAc3oZfOOpu8Xyiq9HZfRp8XOA
DeGqM4bOvibVkCWYfEBobjuAl1vmGFXEEltisU6wWBdNlKi8Akku4yLOvbHyIUuGbgVHigo1ySk0
oTSf8Fn0uT04bxP0onnjwQ485/JZAO45sriVpSYz/FRILsDaoMnQ1CMiVrFTRrLfcz+SslSZlvlZ
j7of9yzMXPPJwsXzJRikqlnEZgT5ii3YHjvCCabZmCwQFyDK47QMOXQEnMV9IXE8q9U4v6x0y7py
bR3HE8QEZpeu87TTJKeHUDlS+rPp79MlUNEzHZjooemZUa7VUBI+r0SwWzrosZBJjEWVDmJDH+QQ
sqspDQbw5ajAAyO0SIIKB0diUdEsQrfSHOVgbifc0CgD8SBIhA9y3a5mT+FxrhPxZDKO02/Uwgcf
hhCMVE4h56tY9eAfNnhtbnpm1k+I5t4OgZexpFzmaP4EKTz0GBA2cb+cx8R8lXkzxqUnvAStZFkr
P/k68vD801v3ygYLxGkbcaSpBpHkWWEiMd4sKgj2nYEft9R5wspe+eNztI4+IB83nnFqBkSTIpjA
JLIIAkTYrFOKfHXUYUL3MYadPAnbZ59nbtJSbGr+wIno99nsAWXNacygGILS8maCFhENubmXo6OX
twofE9v0d6Glvu9sxA8i7NnnQIrgbmnxSvd88bqvmTYzQXCCaLva6QRIA5IsHmCzGfywkmJrN1nn
Yu6sKR1cDyFSZzlTzaeV0Zx/p4PisVeQOdnskUKMgxQxxABgN5jDFKDY0tFCTAL9Gt0WaARWOs2u
w21FkwqDTgipGa5U2nplTKDbKagE1dYum6qFbLPskDSM2XJiev1ocrVNt6mwUu2SlKgNsnZ/2W/W
xdeLRSzzHsJztmtjf8PmxqGeeUAOKBf7uVu708yY+IL5A2higRN6k+zlvNnukOhlOnUiEMmum1pv
H8Fl+tXCRlvRGW0P7dbNptz0AAcivv5nO4bDKyI/p0NjFoUjwTIf9EznKyUSUw2O4CZfMbC4yKFw
skNpcltHpsUJpTem1n6oam/W/mND5x4lruGSiYugLHjzPdwyYIKD0usC9oFAs+NVth19pCc89slL
SvKvGD7QgImcIKhKRhQhK54spUGa/Idh6pobiM/W2/YiXlslyb/HIWdn2yInDNioPad23R5wKwek
NjK3Y8X8hF+ATQ6bmYwSjGbTGIMZhL27hd7Ja54hItzqbknclz5qzTlIqWCVVPCri7bJ+0Ikzt4N
Hpb17GXRQfqtvApFG33BQay/shhgIaUxKKkdcWQO8LUKRCT4bAD1bzoBEQ/Z9hB64i5XXbapwu9C
LgvWrtN3H9/zQx9I/WqXUR1ACuJwljV+ctdhd/q86Tgpxwxx822X+FU0ePQFj5LlkHZt+raZtsou
uazG69GRMUTzs/QS686ACW3d+O36DdV2/JTzWIidyRAQItvY3AxizR6cv4xRoZWbAP9uXoaDucSJ
eh8Ys35Hn8M0a+x8rLUvjafp6ko95SySRSPm4cFv004VVrL5jY0+u1uWFifLVD1nAs3vKdbIHYbS
YJe7Pn22m2OPXZy6yi45gzIz0uJxIQgvSVzq8K3h+U3s1NUbCelpWnr6DEU43HPh0H/eBjm+0GzA
B0Ywu5RMRs2xT5BrE4Q9DAJrt5zDVuQIhfHGBInoFkwJou3rxm7Dfoj5VKxZ3pYMfNGOOwoq1WKw
RMIi0N4kZfspicdS8B4ZpRR3i7G5qAjNkxoTe1Zbb0gAS6ZIOALQgtzbdUNMNOiBzFzWTARCwJhs
KSVcvdWaTNE5XH1EWmcsqNYhFrtcS1sBl44PlszrYQQWXm2ajNe9gkRRo5gDUR69X3dSfWHori69
0fEd9QaGksJLbKaV9uR3CazgY+o9ZE3OkevTr/7rtLXmbltmfWj6FHs3SccO4IdMovvG0uYxMCQ6
JLjNP5jFseaN+z60sIZl7JvF9+mKAU9pUFhzgIFjyzkiTVoiXmeZ+R+1GdtDu3rNfYz1cI9xukUz
brDsgGrwW9MGepdZ2SAg21+/t6g1a6CZWhbEPY/zwN9gjdVla4bwMAyp/wyN5nZo9ZLcrFsXQhXX
ittIzyh6yz/MoJVjnr3lKnPLUWIiQhQ3HF/flqDBs03H5OIgQi47EvMCnpTOpsMXyfAZrQgC/WTX
UOz1AtTHrgxZzzpydbJghi55y5Kg7mPlv4Lb8UF0iDy6atMUhblrb8frUAb+ztPLfJ/hF+Ph3uG0
Uy9r6NEd0VFL8QX27Ny0Mn2Wkwm+DqKJb3DuC84xjmZPGkKWkqJl+byhYvY+iaa0CjvWToXtlQe3
k5PfJ4cEe4yy6CeBNEL/3k34vzPSfwUpkMJfYJ7dT0PSj7/xO+oZ/QtyJTwp0MKYEBhzMYT8PiTh
PwAJxeEI0/gPk91/hiRYSlD2ksCJgmSJFEYr/KXfhyTMT7AiwAESAxSF3jGK/gno+Q7yxKvCJbCM
8fou5sYfE9QfeICRNlI3G6/AXiN/zDkehgUXs4BAPo35rxo4/uJqiGG/xL1iJETFzGVe+8PV2qBX
wzCNFbLcPhMx5ve6o1MdeM2vcjt/5m4vHzbMOAhfwueNP0jM+flCdOxcwjNRoSIr2sko7/Yu8oLK
zVxWLp5+5b17pzbA9VLgz8j/CUiGAPTofVDuqijN14YCoumyJ2zQQOkAOJZdKvNrN6nxiBy48KT7
HlZ2hALXa0eSG8zGv4pm/KGH+b8s0m8vBGyujykaT/IgekdaI/AoaTdwqDP2y+O6NX09Wv4yBL7d
936IOt1BwLai0NBto34vZPo0QPsrKcWTkIm7loPYgkp2QH+i2vbp3OrD6OkBSaQhfWwdNcehXW4k
EFhkKnVxCep1K7sWn6jfuhsW5r9K1PlZAPD7GwIckCI4Fz2Z71uxqJmoaJO+0hDyAr+dU/DNkgHQ
ldjhgCSQ65iOv5KJvVOt/n7VFFQR7lAkeufv6LHAg1R5bVjFeRTuhBP5KQ396WwoG28XWCOLcGEI
kNCg23vD2HHuOvXwhz3kdwbpjy6nP90rWFK49MU/HV5ounfYhZm72ecbqxbPuL0bovCOqtXu1ovr
659fKbmAJfDxIwT2fbSOj2jGDrn2lWwJuo9XH0+3ZZT2qc2Hufr7S/0sJvvtcwW5A08xrLjRn7JW
8r5vZ2JgDsuRSurbAeGTyDZjOP8ydDwztQ5FThRBCsMW8WICa/GrmP2fycZ/vwJswwkUH39OuzdR
2wzjAh1nyPtjQFV3QsR1//r3b/OvvjvwUf+5yDuljMW0irIa8OUZ+Qr63UBq6L5LPv6KNP7L64TI
doTlN4Eh/d0yXfp5g6i0rzIi8+OWTN+3NYgL3Pb5/n/whv5wofeLkWvNI9yFiCzlJ8voSItMUvTD
aOXLX6yRv/yG/nCtd3Sw6DCrQChSUU3kObILO4eegS3kf/KOACTkACH/3ApAcg2zdM+g8scgTwhW
ugInWK0OyM7fX+kv1/zFFQpfOLoO3mdkRCgXHQlur9WQsxwDpFHJYkk/hn5TJvq0eXuBvr+/v+Sf
Hn/YO1I0TyHvLEQZ3nsFs4f7zPIIXckbG+/agLOSzOPOBzR17Vl4lP7+an/1hWWwMKP1ILmE3r9b
hRZmCnh3+qrzN1cSDYxLANw//tOLYN9AwB4OPDC3oxf25ye6nGzob2lftRvbiqHT28fVhPbx7y/y
Ls/1sjvgKmi3jS7FLWhyePdWRtBb3hT31W+FoboMDmNWq6VsKuOj6xZ08Mk/kIsWp75HuNrfX/3P
d/Pl4qDAcRjErvdepDD1i08jvMURNU+pV/vet5QNv0gRu7yBn88HWIRIAYFAEv/gDf/8MTYmlnOG
CA7ng3/tIlfGCI70/QXqoE41JaT3n/7+Tf15KV4uiGNY4PuXFOzLm/7DkQ/snW0U68t0809dAPgT
7UkJilvAWNd/fyUcft+/OYDl6H28fIS46A864o/XilkbigHcsZuALJ3x9hgK5sOMmkcSgavd5elo
2AEKHv4hEXmsiy0U/vXQCAuv3SCGhzkTCm0NE1DzA5tpePT80TyZrk34bln4eB9gIr/ifbi9WJMa
U0Vkcc8tPHRVMsknXyzbq1LQn60uv2XOexKecAVETC+qMYcWGGLgOSCoKmxg1oONzLbuDq134W0s
lgelyIteupOXe6BBob+sA0b8fdxSvxqgf4K3jj+m2foxmWG7SiMAnKWUot8tw9SGpW4SMlRNzm7G
mbtXBXrlIDix18HWb1eZ5DPmepoD6kKv6MoCzkGYcXLAmLGEFWtmCBlQ+NcXjg6PmZqA9+WfrVm1
LtZwFoDbx2c0DTW1H6jpIXdKsipb+pMXjrfOYNoPCcCYZPTlgtF6hsBeAz+Fy6dNdmM2+ze+cBAq
IgwmA0Uy5Au81LprakQoswpGnX7X5eld1qINbGh2m5lvSMTqTqwVmcL7wRN3eY5gHsLL3GuGI4nH
Hbj9OnEqv/UQ/dy24kNEEpgGzJCdKXJAdl7qQ9cUJK5YrAIcsADqaJS8otsgrpCkCcfpJJAZDTtn
JPQ1+B5eb3JcXttUhjtj+Ye0ZR/DKfkKjcMDsXCyRTKAMArYfwnBej0CM3rsOPK1i5Ar8UUsC7sV
kJqdLs+coWziYavGMdx2wYQS6xw/I2I/Zp4Va525XiI3OEQfORQVhWN9HYD33yknEVoYNnD0p22g
oAjohnpITVhPmDKKhQakWBx0EVkwVDIjdxzHeLQikRt3UeAveWZuyJK8MpLm0NI13oeMjevJchLc
bmEX7ucw+gbzKEjYdrRV6OfzrerScC95fkZyK4rT0/hRi4aU3RpcxR6/T5r+BHHIHZxwsLoCe6m8
2D1NA0sKj9vrzWtvTMqAJGfbYQCdseu8AZq/GV3oLHmJGqjaeBYUUMDuKdmeRN98Bm1/i1OtdzPP
4sIZownmYfKHM49AdUutc0yjnavt0D23CXlzCooTerEFUp31ReiNHbYsOdbdHHb7TnTRkcsAq2H5
AF7rIQGHcwRpnBVdD2p5m448RQnY2jZLMUCBWCa4NQonc9yr4/iy+skJchZgyc1p1oxWAYZH4oux
Dnj8PWbTZynyDDl867jTzfARnOARMNNOKz3uxpRXYpYA9HS0s2Hj4EzM7zMEk0PmSPubZXXBHmgm
Grgu3HykhwNEgAino1leY6IBWtj7tnCdfuxAgtwiaWKoFhqSqR7J9Ll1yXeVRckt4IAFRXDS1G0m
3oIUvtVUAajXaYDJ07e8lBaIpkw8UmY9/dbEOaipHNV6qdmDWfjgRvXUrfFuaeapQDm2KEKTerhD
85ctb2lppzmqAD/D+xkMcFQycpM2My7QZLZil8gJn5E7HGhghIJd1YjhWSqT7y3Om3Pq75xL4wIK
zCPwhoeFkx1g7rHYPPtloMm3dAGRsgCqxirp7rRFl7OI4aec1boetz572QxoKqPb10xuXq0Mffa6
+Gnrya1Lkr7IKHQrCzQyaNhl8KnTICt9JL2PM0qal6YDRNYCaaSEZyVKcq+ndl0qmQauCMVkb2Yv
+E6cg2nMpXM9M++jnOegjj3Z3aVKinIDq7u3a4aM+jVIsN1dlmDs82fk0cwnFEdZJPVjaLhU537c
iOJF3HefOxqAU6YT4rlpf8bHdvY8GOfVFu14jlNsukafw7j9YrLpzE2u994cB9cxJLLlZiyplwzb
BCG4A9p1hAIXEOFhy+MZLKNUYKb4zNXrjP1qJ8B2I0Vb+y/4YhwoJ093J5EJCriykx83CM2fRZ/h
4MwJRMKBRhSxXUIKXLDd5qFkhiIJOfR8DfjUROp6Cfr+Lcna7KBmI77bfNTfAxTlPkpPtUcnua4Y
2IQPM1izE+hdJPqYJgCq0Xm0aH2LLzuIib5ObNbvIuG3yLZrV2EOzLD5O/jLYSvttvCsmlU/ejDL
p+1bhqia59i7sCAiFduOe5aGp5ahhAHPPK9prkU757KUCiKsSo2mPYSs/9Ricv0YhmHX7n0vBqE9
jqsBhzEFMP3jyRjNy3A9dtpurAC6hFiSdR57/hjC147mEbnNpA4bGIlLuyIg6STgAh4OvBEhdDuh
wu/Y5+OQ5mTXsgvV6S0CtLCgWPk7va4eqHuuRj+8irFMmk89NV5XkgUzUZmPKWHPsfXb7gUfdN4e
GQjIeJeP0AY8e7E3B9c9pK1ziW7lLruBkNl8oOFmvsTDRVbmU4fKoZY04raDfkqXaDsA5836WQZ7
bHPyg0iYtlU6+A2G9AC7QrSCJJdaDfo0zYtM0MqeKZwDgJV8bppsXKscxSZtRdOsQYAdYfF46EKJ
PtHND8a0hJuBpXBMoxnijIQqAFejpg1yVu2WRzu26g7XX2OTVpOezVjDoijimxCnH15trklQnLts
m/eCsDx1IY+goCDlREEfHXkett51A31X8qriUMal09my1NQX4n5BQk77sQln9AOuAc0+El9rUjkZ
pN2xdSNR59msPL2jRI5phRKQSdTgffzljc/t5L/IYQ3mWureBHe0E1lzUIyZvvZ0CMyvSOzM7Jcx
p4MtDbYUlPT1QwaJs4Uuta91l4HA5IqIAdscvPSIfKVDjmqRyH7NsUu7IllUtxUQIy/y0eXo2D2G
MotG5EFG+SNeE8RkeCLgbm2mHCE3fJGiO3I/oEiLEibDsQ7Szvlklg5ZCBSdntEuEeF8RYbYDbfW
+C25GUejl3JpNeRKZUiRa1DFPO0vm0aY+9+taxVyGaaJPuDGyrHBRzjV8gxUHpnwHCPCpEXLAhfc
+fixnUKvcbcUZTNQM8xzPF5HLgWbGMLI0JcZipW7y/9OBdiyoaHHWDQrEJ4cj/FiCUlvdjQz/bMM
p8DeJ3TKBHyZdgCJ4iak2e81WiUNHBORna6JTq0EmMqXia0fQrVlsKQMoRvc2wZdb5GmU9BDiOJF
bzSf+34nLxLJGaz7gA11UF+tHE1Tp3m3IdF3GqCtRCQDDeruIrnE8wrqS/1DiZldRJmQAMafNqgY
wS3jBXwy/tToIv6h5bQiQKkHDpfJrTIQe6aGL/6p32LIUBRUJA4b8jRCupuAdi+SVnpoULzIR4NQ
RlinWdMekU7oF0ELtWpFexK8OdgPkLhhnMkqcJoxvc5UGi17faHpIMa7qFYBHPgABpPesW+oplDj
m0ezeWXogei89IwpaJnucYJT4RuiBjLWHXJI6iCQJZte8Urw7IrtK+VJENqqT0MvXUrU3dhAnrLf
5LeTnVccUPjWRa+m65nab0nuIYcsMT5eQTH8Jua1sbloXzMB+R6/ALFQ/ULf65pXG0Ua9kikTkSH
0Y4ZJCsu5y7KkA33Qzs8/RASI7EpaG/dbwrj7YfcGAV8zfo9JLIHiRwzudU61gl6SrxghFa5+SFc
bnOsurgesDdC07z9EDivPYY6XXhTzicKBY5HvctD2UYhzls4y0Rf7YLd40RBfbK71LMZ0k5sYpa9
0Mr4pwafrYI2a0FKCP8htlY/hNf8hwgbXeRdgNAHpPjtjRdZ9x1nZ4H2zxh9C6rooWFMP8FXAa4w
FDTYpwm010W/uaT/GEF2ZfcR7WVak5nn3UH2aEC+ANaRCm9N3JHgzL1YJndtAxnrcdpGu1WNL9aw
Ip0Lea3QxD1dCZ5CYx1oQ7Yq76d+Kz0/afMX2IVwDAYV6dp69P0OsTTY8nBO9bNxqtiwbZhJ0mXS
ISruISE7Jlu45GfSYO1gQoAMnFaRMFTA7dLnpLAAZCMQtDb6EqZmmd/mJV/MrklTkMaB2FhcWjj/
XngEUwroRrpgnOVjDwvH2KSbuJ17M9OznvsUepFIczDK3uLLExdJgntA9EgatUHSXq0imwig6kyR
M8tBnJY0nLy2tjEPSGW7wdCPCB33sG/nXruL055C1kRd7g5DjpKRQk/gc4oIkSUapLlMeIFMGZh1
qOx4jpHFl1uOrHA1pChmSfl9jx2DlQ2+hhuEE/Qc/MEUcb2VfoIb70tAIBzCverW1SwHp9CmMpXQ
g0o8742OfPRcBeuAXTs1nS6TQYbzHsPeKl7wfXYR1t2ScpzfIIvx5DcFOT8OEgMfqdrB6+J11aAg
joggJD+Mg4uTz6nJ+2/I6WnHj3PvLARpWYyePJM3O0CO4rpN1n9oTAVNQADXZjgYpcCyQBq948Cg
PU8XyFvL/kgPOFWofVbhYVBD7E0Ov0q0/RMyB0wOWAghIE7SBPjcz+ALolD6EYA/hFtAQsjcfOrI
8hvq8r+s739d2qJBosF3gv7ogATQj/4BkPqT8+X/fF6/dX8Uyv7l3/+NE77Abr9zwOm/wMcjTBbe
dtB2sQ9k/XehbHBxxeAPwDM0DEAQC+jsdw44/xe8TGhGA4mRI4YTwqt/wgG/M9lDgRsAcSR+HEET
GV2wwZ+XyULjZvakeV0FzpJ15OBqmaCwwcMY6fQsTVEtMyZCHlvdNMUUrtMpVNCVdiUb5JQ9aBZT
3hTh5DgE3xCOTzAVzh0DQQfW2a20gkUySb/8+HT/0cL7/y6c8kI0/r+FBI/fxDf6xv+4iLDs8K9v
v2VQIp0yiqEWAC2Jlhbk6fx7FSG58l9ArJHLBRtVDN7y4h789zJKYJICxw/3FCg3lMb8ZxUF5F/g
qiMCMxZ+Qsb9TxbRe/QVRTzYYRDzjPWaoRANiYk/r6Kgj2NI/rsrTMVs3kGfmH40uDJahBWB52nl
6xHBtQijXSJPQ+pDgKaNA6RVEUSJH1BOIH3AAykisCNvsQj7VmFgD6uPA2Sfa6DHKgsfk2liu3VV
7qgVavQ6k6ADKPvqTbxF7ZWBLZigGUO1MOpspgdEjyCQUwgw8m6AmeHIqMQp1UECWGO2U2Wmoqgt
lS8AzqQqp18s4ERTQB3ndgZxZggo8LpvEYwQB6JwwC+SGHCaU173wrphuwphR0CUlkuuDIEAzK0k
PAacwmJFcCcF6xI9xU12mXJ1frC9Sc+YQ6L9GMTrcR4bhomgV7ug7S/C1z6/9pPOO4JLjndxLtx1
Q5i/QyDXetJto16QACa/hs4EFQ4+7rgMQ1RD1OEf/XSlB8/GwW5TdrmXvYYkTREWPOOBizQeGfqv
OSq2jxBiTnv4PFqU0zF9HfKhvwLY7eBMy5I6zBdo5fGkvPXSDYqAjQfoBww7XQ2AVKslWPJSjmRR
RYyDAzKc1mgr25wgGBPSonMTRkvtS5odhJIoBJuV3bemW66GpdMPa+RFj+1k4wPGCbiRoc0kn2js
ZQ9eIMlHzP/LocNIdxTYf66MWdbjMBhZrWSDhovHLR7MdP2yZcF0wPShzt5IEgTlTb4+Qkc9PqCG
L70aEY0NZaOW8FYtWlLoYn2b38D1h8KYVijkIdpOltBWe7eLN6obF+XqKre62aE0dPyS9gjhAlNH
XiFd9J8U2gjupJj6czMBPdgp47LDvLgeH5gfmDLOND0naoSxap7mQZTDmKznQRH1LYKtZg/7ndzn
6DgC1t5wBAUkJslg7w1SRHcDwUC64aTR2aCyWy+z6d2ULUB2WOQ3unaamqhuPAGo2mPpue3sUod9
TL/g23U1syo/uUBhwIYmpR6hAzw3m22Onpr7bz0KJRnCmQfyADRmvAvMEOGUneix3wnmZijACHIW
l7aBxTBpSpMgNRoMR1RnoBSuoWpvdhSaxgM10CCMqfb3Jgq66zgzYt91yVqtaWaukwB+gWnZpkPv
Ebqnm4+IDbjtr5dGjK8QXc53faL8ly5tyV73jb2mgR2vXO8bDJHBdIK3cFzR4EPjIwTM48n0w3TD
W2eOpiHw7aHFVcPUBa88Bp1wfspQ5/XQ4tZ8ZijCC5E0O+R0h/sZml2nYLaqBq2QSkMzl5y7edQa
7VKie4O2IPoMHb1advks57Ty9QD9s0jW9DrA639trO67vYXBEGf5aA6Pgio4BqmIxTdMK5jfKN98
IMCz/DxoGCmKeTTiHKczqyHMpzV3rAVyfrGag8UjNUMiM7Kx+xSCG3w5KGEWGgnSBUET6NO4kuzM
cWwDdOVP4nlLNESq/UAoBPQpZtzLoHeTDFnziF8b5YDSI/PBmSGBeJjT/ppGiBIIWIi2GiiTbF8D
0/Z3iDxyd+uWznuJxIAV5kDt1xNQx7pdu/EOkpLxYyYvbsw1TLfbqePuZtKkOetIj0icYR700TOP
MFaqYESYwOi1UAumuOUBlusRYt4td/cDklxR6DdMIdnJWIlvOHtPp0QkC2Tvwj0k3JsguMrj/YQE
Qh/qacFvAd1R/CrIdlFVhK0UME4wbI9wCq5POr+EGWpFo7onPXqiBcccEHnrgDeSrlOBmqtuQlMO
3c5eNEBNnoUxch3UJjNQV1AIcfRNs+UUjqS/5f2gz12cqE8pWK8KefDdHj5Ui1gKxP3da6Pm70D/
vc8xHh1PLcNe72mEWjZcqqdN9KCLpiUK7yEqJU8rHQSqThRyDVPSQUkazGlzN0/+9BGnHn2HObC7
spmJP04sNGiXD9b+NLej+NSYTd9jlS2vM0HMRuE75R4TuSCbdGK22gbkL0Aayz8PUKrU+N3qwYNB
mANkdwTaJj17z1vgwQ4nlnx+lLnoPuGDCrBbrNv0NfAEwwO1C7+1UrC97DpeyaXltziqkXOerNkJ
hR/2GKXUqSrLBD8hI9RUhIzozZMYzzeEW5xNqqY9FNv+OWARtuVuWmKHwMQ2/rBF2/yWrVH0xc6A
JcOWD19mGee14kqibQv1okWfdOZNMdLfcw2xcoFcLXHF/BQCkQniPtg3ELjql8Rf3G3IjZcXAZLV
sGabDQCNdfOTRtzpWrQO54Gyg4flBCjIR3MamwEkML14SM9jBqELXa+jK2LphbeFoeOAIOz2cRMI
sURgQEpvkbSKGkqxjXG98si/CdANfgrkkH4foIuN6jwHW6T7bbvngM4xpccA0wvioOot8MVCwtYb
b7SgPYL80UAQ+YDJFHdFw0mYYyOImgRrXlOQH4O3wdYhub8zHms/MBJAoNY13uesh7C4ghgC3lqz
TMN33GEQMgWhbj+tapQU42y33Oak9aNi9vuxhY5m1pCwQzpdkHiKWQlDtP/GA7SZAZic1js6de4G
Kl4FZLiJlkecaJI7j/punzZdC0+TJ/WdS9dkj+7hMSl9SRyaytcovTy7ZffQkdaEp5VB/XkPQFV5
X7KVJdFhGGkAUkOu2usQowfhF0wfGIjkgXoUvJCCvjBDW8ccjvNpG4PlcRKjfUH+B7lFuPJUeSj2
PrQxRSINtjyQYTR/zjvP3Ewy5tWch/Tgsg51RACxGfJBVnKndDPi+8T5C2dIlAm5iB5S35GdVcA1
ZtuwGuVYqnaw6ati7O0GcxYFhLLfhs2Rg02Tednztem/NTCkwq0Vcg13moj6ASJWl4K46ZIpq1Ka
LqTiU5bk5ZRY75BNaxPVgwV67y8+hG4GOtU6otQiO0fk18CjfbIjMFBkJYPdYqwWdKxegWvwzwtW
9Yb4nyYDjC7EE5zbQWXM2HySbByuoO22n1TfrxW07R2CHn2qqmADD1lNAvYZQxugpBbJcP9N3Xn1
yI1e3foX0WAOwLliqtzVVdVB0g3R3ZKYc+av/54a259bpYb6jM/VMYyBB54Ri+l9N/de61nXdXz+
OWryDOfPLKyfmWIJGzmhYOZts3IuyGB8NUBX+qEWFetJGItzMLdiZ1vFJP4IQ6l+jbGBbNHN9Zd+
qqKVMoQBqqJEYr7JdHdsWF55FVylKxmsy4jqCho1ugRFJxIENEGRVOzMRGHsD3G2TMtdOS/iU7KM
VEfmJJaTPzSBxvxqSvoLY35SuqReEZ6FqKFxbDZNULg5UWrXSXU/b8qU2a7H5zMWglIK00f8yNHR
iM3ox2Bk4JIqY+5Dv1WoaG1rVibNyehaGesgLjAjFTTUYJCIklBCMl4iQIAG5nFXTwOZV8nU5edA
NGnqhkZV5J5uoIAk2gvx6SbWpwRHixbBXkDagXKgiGTKBYLXK2LQzWw71ha6jwTx77MVjj1goPy6
H4tmYl6H2/FEz7FW6s5RElVq4Sdl1SVT2SAdte91y6ZyM4i6Q6v8NEtoZjBNNti/pCbG4UMtJRme
qaRaQKXVwe5RsqiSkWA0dIsZBTHUTbJk5E3Hpv1QGCx/XqzI8lVsE458fdAMMtma0e3bAQviUVRa
BXMHvkyiyANDHhxjnvtpqzFf4J7lYIkdZRp/YEYYdMfCEopFoDJqX+sNU9qIeYhVWuG5Gj1FCnBS
pdcu+aYew+ArSE1zczWPTDSv5fy5XgLxde6FQnflgULRNYqiiN1CYLLxkIoBG9cx7SLzRwR14FQJ
/LBRkWkITzTHDSXHtBnN0nou+F6K0b/7U0xZVclx7ZWLFTwunUW3Ww4F7TDPYkigUtuG5WLDDsCV
UGWFhU0iFYwNxrZ4PymdtjjIcYojSWbKPkQmsF9GXOKMRFXgDl3c8w9I8YKIGQ8ssY+8z1CRppbn
1m4MlRdUaFVakMk0GCAmNIFpZ4/ouXSrrEcSPSHeXvEvNQaqGUhVT+Gg4Q/qr2mDaxqq+UUXlN5c
J6IRmXxMNssETi234J/bsVSIvBYSE70VSrT6GIxjZO7GuelqP9AYvo122uCsSO/UuUA9gsPTiJVj
SOODxj+PeW0pr3CaZpe6cPBQUzZf265N3F6sJacwXoaoobZLSrVlIKhlmznr22/YgQiFQimGOZHv
/5WxlPjdloTLgYqVcfRQnHW1h+ZcFGJ5XT7rH10MJkorRN1RBH24U64Dc8jY8FjxA1dOMivJQQ+F
5C4dAvN+KDGYjOUYK07BhOV1CGMVp6ahruW4Cl6KaAnPaq5Lu2SSMFFiGUNsUWJaBN6rroKIotiu
kkB/zsSg9DtqsPsqDuXHfAz1HXFB4yO+QoHBAD1la80nWgFbHZeXLYO/3mgNcOZBUDD3tvWoHvOZ
+4XPtWi/ymZR/JBVtaaGTkPjUQVpQYCV1WefpB/8KhqjbQEFlC6ahvhZRv8s0zl5LxpLBRlxk6Le
D6hWhnnwomhcUeTSk0a44FTd8gkR+VdB3F/HQ4VEowYhI60c9eZ4Iufclap+whG878x500w0x6Ma
FcWM4OBd++gDDfmv/d9/Hgtdt0mLTwRle6sDbZkkdHMv0r9XdGjd2jju6tQyP7mCN8Eg/zyMcY0X
Q3+nKX/1Sd9fQqkdUujY4ilrXIbO8ZmOihP5tZs3cPLsloix/4uwtqvk+D9Kxn8fFMAA2SoWl/Gm
3dQ2khYg9DvN26V3RMONiSbND6pLpvDPCBuYi7ZmI3l8iJT7z/rqNx3T3w9+o4dmio3SsZJO6kr7
Qt9nPCy7+BDu1WO5mffmmnz4A5VZ9Am99moV+v2cFVlDtEzn97dnFU9JhuJHPuE0Zp5YO9U+Xtcr
2iiHytNttvmN9NJsl8fPIcUfPbUGomxEzAo2l9upxRRFgDoW+TQbiqPWP61ya07g+xPtb2lg/3Vh
3x3n+kS/k4vGWinyMSefIslga07yV1K7Hqikfv79F+P96dy8hBB6xSYb5ZMxlMG2L4XUKyQt+eR2
ffT2XVXYJpPHv5r8v55LJy3WWIRIF4fXXH+1wh9/Pofrb/ztBXj3x988g6mu9aqUKKfKULbACTmA
+WROxubPR5Hkjw6j6YDZ4HXQTLwRXs9jBRcr58vhcGWbMpaze7/cUEOBpfvMvnQTsfev2//uYNcf
8+72G1FVW0uhnDISVLKjXDp0DxBRKZS/DvGtjuaoPh8uymNwFh7+fKIfPuHvDn0zKxOoBdugUk7L
Qlen9ypzmyQoFVhc/nycm1ia38/x5hEv6UEbIxd0PiUIJteFj7jcjluvd6+rVeB8RqT+7MRunnWB
0AJBT5VTX9yHIZ/U3TVVuETpIvxXZ8YuYFmMpn7np1U5b0IkKCd00ZETrqU1yrZNtpt9NoATflj3
v7mS7453PfN3T0ucs3UqHK9xjTfzpPnSulv3X6+rfvct8j473Iev87uj3Ww4IpTmSbCUU4zHXVOu
su5PXuiPd5V3R7h5o/n+jrIiVE/xU7ZReNna1bSzPMOZv4wk4Oq7itSi8rPN+8P322A2rOkMjsxb
e8q41BbucfWU04etNTTWEDHM3Auy4ZBMbKvk05jGG6I15vn5gxTFnzw11+Hib8vYu+PfvA5yUUxZ
aqmn1Gzvo3DeBlnoR2rvdelVAbx4Wjb6I6OePz87H74U745681KMOj3dlLOuQsNP0nwtlAguY9EV
xu7xz0f6oL7EhorInG+gq63kZv3ECU5HMIfG1gTiM3OH4iGRq9nH5zLR/UbJB5mlKj55Na4//+ai
AjDExiIxVWYwqPz6ZqB+TgK1N05KMGUoHuPKW4SMbowsTZ+UmB+UJL8c6eb2iYVuZqWhMwQQsldT
UQCqhEYau3QUpR9qHBRfmyg33DykWfjnC/vBLdQUUF/0tw0Ra8nNhRVDvRqUxjwBEdLgvYWtnQ3y
o5pbnjkOnzl8PzoYZfvVw21Q5d4aiodYCdVZs05prXiJ8RZpj7SItpr+Sb7FR1fzavskk53AXv22
qEX/R9OlsE7iQGpYvvh4LlYMfHUXCcBzEc4P0ah9FgUj6x8sAZpyLeosEUAbXK5fnxa6US3uFhK+
isHJrNYHjbLOUQPJZrstlmVVBfKqkplVwAR0uBE235i7YTLh482nwCSROQiP80AOgKaEe2t+aioy
j8rKR4PkWPP3RlJ2ImSlQr2qJ5EjlT8qJH3YsrdjoXltX2JKITjX+hJnX0vhzWqAI5MiiGkBPCI6
1djjYtj0vVaRJTrDkNtp1fpNC0Vx6mB4NXZeqQ+ggL9EKTOYKt3k00swwJDRoM1nloMwFJNFdayj
6HFuhHNeS343UcFyC3yZX1klui2Kgk1atgOFe13PAKGj72J1V8t3ks5I2ZKctDDwTEjhSgoJdQFw
bJtpPtpGUyDJnmy+gJ+NJdjUyTc1/BJoyUsrxx6w7oMcECA10R7XksVlkB7aqi65SCuckf6A1jxJ
9LfyiMQIjYvcmq+lNSl216HQV7V6HclEEGQEifXSRU0es2FeG8V4L6UR10b3RWZfQl+vdR13NnFs
Rq7bSLgZmBmr2kBMi9NQC7h9eS7dl8H3gNlKEQ0rTYDIPCbuMlnu1CZe2nw35pQ7J6fnIC3pNkC8
BiwiDoaXBPWhH62jzPd4OD3U8k8D6f6cc2SJX6ppazlcT9KhMb6WEadH07X8qgeGHy2W14iF3TR7
Y3hRop+WdAHaWLdMSat1C5E6WkjWjr6a1Rsfkjg0uOFidV8rAt4fDHcoH+2KCQ1A5Hqx28I8QYxx
60w9M0S0h1I75qW67TrFtxYcFkn/LSsRqfPBG9hhbK6kbl7R4PaQBY7iFyHYiEW175XWiauGkqul
tqyKs9x8NcoFum2wCqUL5pgVqsFNlwVrU0r8nm4bN+GLEsmuzHStMJiU8DxtZGT0ufSqKiq07gU/
Z3Jqp4uZvvT0u5AXoW+DN6qpLt0gB3S7Cxlvo3e0pNhWK3yfKtBqib0nMmMPRJld93uZJmvL8LY0
n5idelGvOfgd19F1/IMfzSmkwJlQVLeZ7nYmuT5Ff8/szV2SZC3pAXOOeo/2bMMYwJYVBF8DEMnV
HItwUhUTBJHSc8rDUvpRjPg3IMktrCHX6+UnnY6Pdj5WZqRN6JfQUN3IipJIwOWdCadC5ICjNvSP
2FMGmss1KcX4gqLau1rr/out791RDfQz74vCSKLnVw3BKUisF6OW9kI3nbKFtenPu89H30UaTQ9i
ZPgmQip/s2gmuLmFJgzPnTu5spN79SFevZUbFCfPn7YbPryS7451UxhCxVHLCR1m+rP1uus3f2gL
r9PacsIH1qnsTvWHM9Oz499LBv3rU+WXc7y5g/qQqQwO0aEL8YbwNwuMYV7Ep0+u5EfFyrsrad7c
savlmgFpeBa3Mkkrs2oDR0y31+uJW8yJ21WynT+/ph/t6O+PelM+aIKwxDSJT60XrCAybZdd+pg6
uk3jz639ZAuawGs/K7Y/PFWFtG+0WgpyrZuDGoiWIkUMz9kmP6decB8eAp8prq/7FV9+6iE7JJ8U
ujfxoP+6h+8Oed38330kVQGeB1UKz8YlBVMFXF/3WRTdzO/W0jYjvvuvkJJPv5Y+vLzvDntTgULf
7wM1Cc+MEhUH8q9kx3NpMnNhVI+54/LnZ+izo91UobI8o10cwzPIQzcC9KJ0fH4mKTJ7dEB/PtRH
3+8od61rAjmhz/ptdF4yRhCopujckvCqOsoOUcQaT7MtrLpVLdr/xQ1kjZGQZrKIYvq9fWbA2Xag
wvozOFDXzLAJ2oZ/bcMwByGWwsXruEt90/vzWX604nCOsgpgHS/17UGVDPmHMhmnRC4jn+HhJlWG
+yGa7oui/jJYwifADPnDEtQCQgIylrCn24sK8zqD/m2eyAbGyTzbwapf5avlLngoXhmLivfZrtxf
E9hImfEtDD/30emzZfb6kNx+NKGDZaJomJT6V7nv+zfFVDvLHFvzlEmp+LUxjPLhismbP9k4PjmK
dbPaAbROzVIzT70sdajT2zw+oLcJPrmgHx/l2iQmwl4DpvvruQQo23kBrRPdpkcV3HR9lR79+RG5
KlFvrtevD+bNyiKEOvMdqTtny70oIX9p7UK6C8dLWglPYmOsRLnwQaG4nxz290eFe4OwHfEB7Uik
2b+emiIXeogn7CHaNJvUk57H0bnGOqt+7quV99nrd7OySKC2eBL4q0gisQKK59ej5bM1S3MtX6JO
OhRTfE7x5stdudW0/jM0zQ1FCom3DNOLVgEnx2ugazcXFPpDMCehckk4s8LPV1RNvrBilOzV608u
4s3z8dehUPxele0wlcBq/HpaUbhkRj6oF3WV3MOPdahM7/crDEL32YmOwSePymdHu6lfDK0HQNqr
F8t4DanBrS9/PpubFtI/T+aqlTcBnphMKH49mWmZ0XrI6gWN8Lo4Nut8w0f6tv3kmn14Eu+Ocv3/
322kgz4nMu6ui5QVJ5imj/pSR59cp7+Gje+WoN/O5Fo/vDtGH0H/AyV46b5Um8kP102/kh3JxcL9
nIYkJFZr9TjzTBS4btbDOWVJbOz6WDifBZreFCq//ZDra/Huh8hxl1QNP+T6rZoW+w6MLTjiP9+2
2530nweR6VOJNHE0nvlfD6IJXV2punKZfGAI6um64huPuh3YS3NPQDTg5f/HI95m3yFpLKJQU3js
Z89oD9cjjveFLTlme7geMX3+L06RTrhukHaCYP92X6Ptgphdti58qi9+fpYfp9YxngF9ejM5V1QM
n21it/XeXxf13RG1m/0Fn/nYAOO+dG610Y76drjUh8iliYwf3QE86ZK29ElJdKURvt8Jfjvm7ZK8
qF2L1eliXYgZe+ZSOhHBQfhxH5hNeoIjX4zV0trDoTowLHVER/Sih4F07WdxVbnj699s1f/r98Dx
gX1EiXZLNLOgqsMaCS6Y4nB3N+E60azX/+bOGih5r0u1ot2C6WJxFlMypy8Smt26e9KZ5GuwR1rC
TBRhlUUY/PQ3ItUIYCOOAla6TN7IJ7/hoyUJLcb//gb51xdoimqTKJSAey1vtdhu7glPdVufIGx3
fsi89NORywe7IZNnifrMhB/02xjYSuSlBl16YQiN+gT7ffMaG+cOqMZfZ/a3zD2H+K3BLPSz+z/X
f+2trOYGNkD3V/TQf/7u/zcLEAjvdzf5NxfZJSuHl/QGJnr9V/5lHJP/QTmHxQZkJ61Jmvv/tgBJ
+j+w3fCBIBlgEBjU8qz8O3HB+od+LZcsVVJFfDT/awBSjX8YfIPCVtRkin3ASX/HAaT80+Lzn+3L
IHQdqg2PxfVbBRbmX1X+u10DGb+xDE0FBSytaPlBvt3gsllNSaLfAbh9SMoEnUsqj9u6ahyDBJm7
XB/dcDCcKO0sCAOj4GcmubxLyVBGz9SHOE30/dgPX5q5jr1SXyYnnhZzjXBtgQHSdnetcrXGz92u
ECqIIEWM7NPUy6PMn28vg2R5S66JW3NRVmJHODwByHiSa0v2MhXXUDXF5gabDD24itBCkCqLuamn
cZ8BiNCbedxpArj0vgPggKl78fAFA76fBP59vVdJwZvFNWDKiyHeLXktruAwNy6jCegqs2v2wZYa
8keX02xO6xrl1lVXDHloatC1x2a6I+hpnYnhUxoUJzVLnsI25g9BhO/IneY0dUjwHN3wZSK+sZGl
2R74pz0t7XBtqJpbYlaxGzPIDlCb0c3hZR/DOXLASmFlF6SLhr5oTruvYdJ/zyAkh0r51is0rNLq
EFjRusASMublQc66c58D4ImmXW2Vj8aA1TYzzacwKR+r1thYRv+GTI9gxUjys6xDZ91AMKhSfxDn
exm4My36ZkSA9yWI43OTVTjxQ77ewvoN0eAZxl6lSndNDS8/BpDgACQPEB4PXiDJA0pGHzu1PRXp
2VT7o6zOj32BOK166oQFjnEWHAezfGh000E9+jWZ0aNpdUPwQxB6hjYUHlI+sgsL4VsaLPp6yKsL
qvhtzMCD2V4E4aVSf2ilpB9qQdhKQ8SunFngPejVAp/ObZM2hW/mNJx7fVahXXcwu2XVzYMMhTp8
jIB8gVVTQ0uzuK9jrQODw+vEVqcKbtRbJAf2ASBLcM210D9oy9w9qU33dQHqb2jMwOktZ2GFgF1Q
HRQojjF0fMjLM9BG8wqVaHNPLRJ7MZZ8lxYTSY0hBPBugJU1wxUAdxKWkPQhxldV+whxii1d62J/
wHUSIPzbhvWw2FnErkNAB0mH1ZcyNdx5JJzM7Bx1lGjfky8BGzoiFhNDm0VEozM3DaiqeAec/Goi
Z3qTt0xPCKqMBXq1UprVfj/lezUjoHQUA4XZwoiUszS/mYlhuoEwRygZQaUWneXr5TSgqNfPQSN5
Er4pP5w6TDBp+pjPYbWK8yZ0JhPFftfz+0OtspUwzn2NAA8nF/HHjwGAluxHxFwxUWJhFbXRd7Ms
w/WYNMcin8kOZZwxLxLa3EapVkqqfmkrfGnCyH2F9DVZdsMDEalMsZVq8hO1l+jOV/jTQKtosTXY
mh5aXiIKgq12FeptqH7ZXK+z+Do8CKG+hAOstAzWK+p124imx3FJvw/oiR3NanusX+iquWv3/IPc
E5jmcBbApgQWmClZ/zG31663jITSrF1eBYLkp+wogvCAwaNEfilDOggbecVSTjpF/tyUnepqDYVC
/mWaeoj2vazZTaaxnArtWkrnaR0aaD/19rU3xN7tk3zcWrLxgs1n8oiHSUHzRKsFWoHbGZxPn0SE
1uiRFwtLBIelnlYSOXJMAAbWMjnLViaekRjZJmy4Lkr3fFvfS8uAlUrArrFMJhODzlxh3UehgmrX
tDp916bqWrUCEo4N3ZuUGkBZc6j1fuGGlLY6z1s5jkBpzcXlGvtiJACVQpnLH2MK6Xoe2Vpq6pXe
AadqeZSIdNLt1owIzoshykGc95rCYkRB1AM5Y9esUMuNpYQQblxsCGlbkndZQhKzMO8KiWV/nPdR
UNyl4zdxbDW3RqpcdRZ1ppGecimWN3nALQoiwHyVYp7TOSZLrzXTdWVaw5ZyrXcDpa+dThS3JVbQ
7cDBanwXGEtIp8rIHBHjr0nNeMqwEAihlAizNZwwFK1a+qYs6j6veCcxWqhukbYPUdvyTJfMfsS8
GO6DkxWeZeRE60VkNVeixK2NYSuYzXPbNG6iSnusq4Lb4lRzQQwjrItphGXznVYW93Cs8eL1yAwN
Uq6YiqaBr6wVCYqDJRHPUK+ACU0uA94RM6adaWLt4JK9S4JRIddBPs5tspenYD8Bi/UadchdvVya
u6qqeHtmvEEVSbqDUG9r/rMfTYYYRln7aZ4cI9E8wFb6fmUnJBiMArTbjsSfDuLBZNsNo6OJ93FZ
emT+YS5jSTE2GjmmK22SvpfzrIEhUTCikYhGiIoOb9UAVSjip/KhA9IvjY8xtkDkVkVtmwPTx0hV
nLwXewcrQc82B9EMV+RrxPk34C0Ao40Ki8bgx3kheqMWv3VZ7+Hfmd1Gj9wC74+D2d2bujazyS2Z
8W0U2Vqt4ocW+bpkMWUj+ofMlwySaKdj8oti9QeibTJBO1V3eOucymheliVbfEGNV2mov4Qdg1YD
2EXVFboTdAKwtQousyKIGISIHs71onQbOnokYpCr0oSTHRgBS8kc3umtWe+a8RmkmHpazEeWWsuu
ao6VwWWhDOFdRU8aYaIgbW7Ri8aVeHz1lNW4jcd0FRUsB9TkrpwFuRdVDbDVfDYcIqAXl3QGzHiU
Zm46xAX0muWnPGcHofXYaIEppjgYtI5FKJEiohvrFMBlr3up3oZu10h4F6pw3hHcW+JhEiBvkfZE
ug3DbWkGsFNGGfZfc0s7vLYnUXpokvZ7LAetA2WJb0k1dgZQeHdESz0EeiIxzqbjX5oEuOmIGLAy
S4kF/YXJYwFej6cnfu0y8Vs5AHtumOPfx0u9jQJ8fG1PidZWb32sAQ9sSsPGJvhajALA1Rm+VcSb
34jTd7HWcFPDAjnmmLhc9tAGCIkBUS0KXFx84krNctPJppQXaLkLmzZkJZfzNTjcylbN0nT7vhoP
SVfGAFARnxfhnVDRzK/otnRuUzbFjj7BsdIIBLoCZ4V8Hg9VYjxn1txsFpG4o6y2BDtqtQdCH1xB
6u+jInlJSSdxn2YL+03HA7lg7BtiOVlXUvfNsJrvw9DSqzGUGMgmS0Qcl662tNIqj5NXGTgHuL4u
8gmD7NwA/5q7EKDmamOLHEoOegd/whV8hwOl1tEqROObmJEuzh6wmwLt54IPNI2Fu0VXH6ewzR0h
B5EGK1e0cY9dQWaOZYETSmP2KMV6IcQDyqGllLhqTnWGm4IvuszS7KRIU6/FrtkoMYAkyzipOpWe
2b5i3Bm/sQINvMNPgXWGqoK77dtkPhOVyKWFjo6jVbXl6FvdP3TqIZrfCCfUtGOZ3b8m6muSvZjR
l7G5X2CBKiwbcbLqcECwI3UVBV2i2Wr9MlDmkJiN8+atCp8qg5xL3Ruz77W8GaWjaLq55Si5L8mp
M6QqQEF30iJe9D3ggJ1IekiR5PwBmEdCnPWNcb9E5kpQah8WjKOkZ0bxdicum7JSDtk1/txEUjFq
mygdVqP1RaiwgEp3ie6J/BnpNWEsIogJXE9bw36qSZ7qgSTuWrxEeP5RSJi+Jtd+V4NpS166uUYm
Yrkkmnt4lDB01LYufVOG1RSsjPA16Vm4pG+CQd3ZniwNpU1M3VW+muKhBq5TS8f6PCoVtf10DyEA
Z/OR/Eh8bKVLixgyAaKT/LEYQkfNG5oLgLhzfxGfBxIaG8CbusB4agr9DnVHEaYHpvAOnDTHX6x1
I9+NTWsn/SYhjLu+bg+xPeWPRg/fUsL/bXwpxhFOL15KHF7VT3FBejPJZwKcMBg3HplVa4hSKuVN
VvQuf9guJz6n1BJkyPKm6JZNvFBUUORF+kI2DTeGkLskmLEq3scJ9c98qc8Yart79SeOoHpwA1BY
b1VCrA7+v3EFgi3s90NPbgpCRHeBIFI4eM5lw4fi1CWgF12Sr6prZAVoRvExsDypvlZ9irQXdbex
bP7K1rVHiBp8w1gTn7OSl8DJ+lWbbvF4V6BkW6+sSifZm6fiizx72NNGwbOCYygd8JfiDrPnYlWS
sSOS8/YiMVoEYms6prxNVPKz/GQzMnvDLlsmm4E1m/T33AQ6uxng3pZPxMK04WGg+qRa6YQVnx92
QP0mTucyOo4ziVxwzYyHMtnmZFlxndRii1e3kdyw4OI7mnCgIGh1Unx3sY7i6jl/4WFpfHN41KoH
ltYm8yPy1fJVna6VZl1F7sDO4OqnIN1m0RUw/hp2fMn6Cv6edN+3fOlhkfXN5She/cCrpHVDedWw
Tbd+XX8PY8dQfwD/UmQ2Q49bhp8tEo6BwbeEE6ab+Ez92AEHWxz8B+HiLZHX6OdFtisNluXIzrFv
9vWLvDVBjF6y++GYoYD5ysIaQ8Vgw+0cfQF+Z7NIhLMTmDs9dJAPQZxBinmV1ch2LRI8ROacx8oL
MpflOtKZ0if4dA2XPnHljJjO+tmBNzFZB6Neg7Q0jJWerPVi1+LNpcbV/DnZgNKe060WbJPBYp92
R2kVSFvRYKni+6UGVlu/jeX35Gt1LJkd1K5Y2zjo8eA9ajJ2tAfeEU9o1kPraapXBIdsZtHZG+Mu
ty5XYRkHC8XQTeUtj1XdvqaojGi+ld8rdmzWDvMUA6EMwF0U2D79Zr7+qqX9kl3zk+UtT13a7VUR
wjj6puwiE4oo2zyI3b2u8nrZ/be2pW/At5HP88crGnVfeM4aApMSJgQ03jToYfkuKO5RZkAu8AV+
TbEbl41hrnp62sRzMN6ZLvld29jYmef0svRA9u7b0TW1HSmTKKPS2cv5b7FSGtc6am8xbB/dNrch
kj4KHIAfPt+0neBSwpMja0iuPriNcjavf2WB/xqChUYorNkCe/9LEB40yUVFXIobszsLb2kOMONr
2tgUfx1PcO0q99l0Fz6FkdO8Wda2htnKA2a40HBrohKhuQReWHhs0JmJDXY7m+TVouN74T1XOnyq
XtRuleIokVnbrEnPneONXjk6YBfFSZcDnnLDPA4pAXPwC5zircvPprZtEg9zaiPtZ2z0xX0TupWF
t86uqXu+0DqJf7J2lE85FX7jixSuZArOXpjgoXT5gYrsYJwXFLdneeHux5uw3evFXRe788ssr+TM
hppqASiGaGlPLXnXq7Tz0xC2tWgvuU+RYWleHzvlHafGvdVbX9DgPrvki48Tdcle7/djuSqrnT7F
TsVjLzwq1oqmGoXr0Gy72BMtb9ZOMeK61K+zVafc51eeDemHW9IPJ9HPX7hxabWrZLQCCPq89BxO
Lu+RMJNmQit+HVAeLb4ueLz9oXCp+MXwXecOYLpwwFYqotLAEorsjMWiABmzTZXtYq3m5skyN7zu
ereXpYM5rNNVmXq4pYF1mMluFM4Y+5yIQSlwbUSVvXCfJVSl08VSnmT5wTTcKZ69KDQ37VPHtZRd
UiZVeSWyH0SrFt4nY5jcDhDCLQ4vKX2IVHRo8yTWVk3d5quo36XfaoX0r6eUlDvqP1CSK4UVpbUV
FNziJceTWa56tpXZWxRIBDT0BI8bYjyXpUOsaauzltnAjovA1dZKu+PvQKsDQ0wAQ/t01lr2GJK0
c8nP8VUKBJNtwXOnqouxTCwcGieZuubVmOVdrbmklLBm9LrTsbrjk/0m/9QpngpQ5G45HPLuGB3R
jzY0tSh5HUlweKWoJCrR5TtB48vW8HPreze7WXJprkhZb2gc2kmpYGOI7J5TgwpXATFKCbiWFnR/
9nwYZNdI9yLJbwgksFhCtOk8qqJW2rBzz60v6d81zUP817Y+lzefwFrbPrsu2onovhFRjq5ycOB9
Qpr6ioV3xndzn8obMuQIWCchDdwlQILayz0y/Qpr1VGmgH1dvCo4yuLamHaLsI3CXaL+HNpNr2zz
bA1g2pLcVjqRwlhKJyp0il2Sxt9wlvKaCVNKkOeRGx3kbhtc2Hta9uXOoxHMNzi9m8glDNbotqK4
Fssdm6/A9mfsrOAwDi91y6WHFeMKyb59TtJ9ufD/IyrcWOYxxSp+gr7NS+j1y6bYWIBxyrvrZ6W+
HDR9bXUr6oBh2nHagnAQpY3Qb5uZ5XOlJI8zizeARL6S3ngVKyg5peVkua8nd+APlcqbnnVzpyKj
euBaTA2JeY6RPEqzX7a+LFxPSOq8cHgtcxvkO48AfNM+XbNaXwkSykOZbgL6W43PkisHHjs2u/c4
PEoCEPqDmlNu+oPgc0p940/mioKm5BAkrKq8AV6U+FrAQnooJ4cGSuUT5dhpG61yO1CuxqFP3ZZG
jvootc4rLT9l4bvfyd7Yc0ULyzB1vcPSgzldov8FIGlPHB/z3dDnvWGj5Q2hQpCkNzgyTjHehfOh
ks9UsXauX4Rwr/G/6EX02arQkFf5U/+sh5vXxuRj0xmO0Th5Na0/FC60849ZuRkYQJr7Sl3X38Tw
0qJrTWy9flQrMJqXiIOnAOkfZe0OQmPK4kXn1JsVOKg72jGUa29SfZiMtW7dUV5Rm8AaZoPWR1Iv
3Xg4VuwDP0JW4vqHzIoqbfpD5avfKE8EXrIBD/+e2xtsm3DXaPtk2SndOlQOBR+P8kYV7nK+ymlq
VjsExP/D2Xktx41kafhVNvYeE/DmYjdiqwqFcnRF0Yg3CIqS4L3H0+8Hzew0hRFYO4yeiIlWd2cB
iTyZJ8/5ja+qNrdKVLt674TYrsQsx3YIWDlHQ2xbZDZrRBueWnKj+jAIdqKjo05VmvsYtzaQ5jYz
ali7nmskHexfKVSJZxUbXjIpKGxUKnAo0dt+8uLXdsq/xnmCCEq/4eQMXsHnCCloajQuHzXrSik2
rYJQgt1uEWu3ag7+Q5M6SbRTh1XwiHs1CQl5rJzQyH4ms+Xf4mGS86S8AlVO3MS0WuGg5nhRUsya
vncurWT+i2KFtcKjSg321G6ibsNyK99IOvGW/lkETU4GqX5LJyA4AMF4a1E2i6mJj5WIQAGY6UTG
xeBGVDfYtvndVou/pL8yErM6B6/DwPzw7c7uvjmr6SZIN92j/8xg41rD0RCJ5Vcj35AJoqKL9vbw
ID5SeD6Y2ZEaHWdiCDj82ngbA97FDRAZW8vYVTSbeDM8JLRb2GqvSRm5ZGROnofTAdLnOz07CiWN
AaPnJniW2ENGqSDltbZeG++NFg2SptskKIug5ryPyBTcoNrDNTdqu6kDcq1S3veCaTNjvrZGy+ZO
od6VSjWWnVV8lWJQr4m3cljtPaSRwU+jKT3Vhatxn2u6LQjqA/mXh0TBvuIKbK30KwttlWelu3fH
fYQSeupYqn3u+630PX5OMTNLbPkKiEOAtMRhBMIHQcJ0ZLLafM09jh0jEWwSfK7hcrlqn8PgHH51
zQ0XQYNMmGQ2nVamkHCpWTEjPrQ+dav5cMca/CmJRZebibxXqo0ZbRSLvWadKqgsoRN+0xZX1v1o
To9kunYsb4b8tvPUdSgjrqGgmtbeG+1TRr1RG7EIkX82keXIanDsNbRlmgepDbePivKGMi1rjU3v
GoWUHRr7O0y0V750HHIbQr85nNGf87HuHKuvJe0J8SpkRflIA98IFFJain4++tY/sfxAQyOlky4c
MtNFmAsxBCNaNRq9DC9O9hvYcaumDFeV0J4Ks7x2fWJ2RKHL8Nag4gvsUfuvIbri2ipDNkP6huxb
1xlfirE9ZtxVXZE08qaMT0iAo7s2kKgGigTTxr+DK7DuxGBzH1y7OcrhZnTA/e5L70obQ3KP2ni0
0B6gMr1vhvDkFeGNVJqrVmtOWl+eFbTdmnCvsVn3CXIGboKZKYBwpHxEQMTXcC4lvk9/FuvI2MO1
sAwDebNh31WpQrtrDO2CjFJLKeuUUZTbSj9IK1FufrpSVaLCcq4tsd7GhXsOkgSvbiphmiY8W/5X
+AkpSY4lnESPZJu0u0QgcUW3o8YsRiSY0rRZAR/VDn2t72WdPqwnJNirddGpUMloOhmCjQ4jDcPm
8KecK8bWyoVX/bvFXpuHcr2q2oBrE6re0B+/52ZybMvmNmuqnRD6D/WgI1ssheU6HV48rHTtCCWp
UDG4F2Ki3XjsOMUL4mdchgaLLFZGjYT6JWX+Kf3RkyOiNbjtPYRBLu9wvRZY9+2IfUhsU+DTjqNO
qVIZMBDKhpweT/Cj1SI2TS18iPRYQw/P5yzB6hV18XuEDW894WcZFg8GlB5fOaZ5c1U3z5qS3DZN
vx4y0KUylUm0uGSnwW5GyirpGm1MhzxRR008Fba4WldrdQwVrjx0W2vM//JEp7joToYTegO7xf2l
ecI2jyXAVowQmNfwm7QL/xbSEYzNNmjYx6pwnVjkwhantdmnOzl66xLd3OjMBE2yBpGC7z46NneV
LwUbJZ1k+EzKI1X0ECtkTHWQrdEqA56kRbuxMH5Efg6WevAwDI49+qXdOu4KYMGSADcJBO06i338
NmLzIcypoBYpqlk+KZJqkMFKVqk6ohY4HmyU0jobnbWniTBwt05wzoZjZvn+k+Vj9tjTPOKeOAzc
tMqEbLw9NHL4JGHUsxoEETfIJEdURKdtICdKSAdH/KIhIbdSGqgukVJej9ZXGC5vSY1msxpzI7PL
KDxZCnVvgcYcFC1KoGmI7Y6rvEiR9iNG6n1VUnanaZO/oHzOEYJQCL1dJNwLudkVeXunqL6/BlZO
MZemq6Aptj/la4r8TfPqXRKqCL4M5HeRhMMt8ImVFFLPTjGfpxEQuoeWWjWejVvceB8lJXsIdNPu
TBVDTACEK7Mfka73G65yLgXWzKLal1WPULzKdZZxYlAszevEPxR6xXkusJw787EzuS1YJWFWNNrX
zvT3riJ+EwOyiQEJrTwTsINAA1XQRk7QBhuPWBgxBgyRxdOlB+9WF2Lcb/qIXKOlZ4A2J99M5ngM
xaM5idy1wZhvMT7/okUuteFk+B6jL8RhGh1wOJC3kWQMOD0k3yPkOrdGXySgkPxt2w75FgF8coKG
GkFqCuguxfUD3i8m+aLLTUZ6NlAu2Ig0YLYoGSG6fUqaWt5UdZxuu64/adO7G335MiZQ4cuQszir
uHxwzEVt8mg02n2fKFvP4rDPEOOESRdsmrrYIJskX7vm8LMpuL3js83JTFdZ71KV7Q9dHY/JckEq
CPQfBjYU3a9xJRmTl0p4kLNoxyb3E9vvveQDshQzZLsLi51darmBebFCtyF0qsH70pekyWV4oyaw
nTxP30u0zm3UDFlj6ESJVKW3cdfemvFw07cUmSKDQi8HdxAb5k65k4L4EQmkmzi2fMcdKNG4A4/U
lkhtWuFe97LkWEvDtwFxyE5LfN5MvNZaj1LKEF0bVf9TxWNqU6seNMbqrI3hEeR4hbtFUGxTIXnW
AwoFtPTdQX+sZVsNQEkg+5TYecRO4tPQp75MqYkoXMG3STa+TLXYMMyt0ty6sQoBDFI4SnDBUZ26
mMkwPLmqcCsUybMb4nyD83bAAUhmbV1lruiSj1Xlpu1ZQnoJ/xCpxlNqoo0ySMmqjooGW4cqWyc5
iYVfrtxNEaEImmNTQWfI1/xnzZh2bakqVmJePuB45NSiuRL76F5Q0J/yAwq7aNQR7ZrJrhqP67Dg
DJT17mZ0dcqxHXqW+MwdvCF9rLKMsiBlmkbNtqHP4abqnt0NFI6ATF7jeMBVCRHDjZpReddCWyzw
GZDLocaAQb7HCu2lJnmVuXW7pARNoByiwsQDIlIfs7K+6RTpq183r5qRHEKx2mk9+RCyuK2ircFe
hqdcpFOrPJUaFeDSV2yhgGJp9mboJOlXxcBvPu/TlyaiKAlk49CF1W2Js3sZFTUqiTnykNr3V+CE
L1I50KWSvqZ+4HE1tzhm8+ipR05hneKElk46fyqJWuxRnsLOtKfLWjiTjueuv3MHxdpIhRWSLH0J
xDQ+dUH9jOfWaGOf9i1prQdPLoQDFht+7WIohIQaaBONkBHpNquaZ9J89/cSukIrKzH42G16ypTA
QFj5pcFt3YalTQlOK3eINdYbzcRtZBQ2SiZF+163vqXok+1o3iJ2ldlZV74Nblezc7fcocN7+pB3
3eC9GZGHDU9Mfa+QKex2aOqPtYG0jDK+JcisTU3tDUTVZi+p3mMpRdJeQrlxpavY94QRzsDhWK6T
9ibiwEDqipMUTVjq6KZ2srT8re/cfZkBfJIL6liJ114bSdU4KeGDEHO5NyaxevRGbqUUO3kZtqXM
jwIdFhz8XagmNa7B+sUDbKjXRiYhxzfJDJm4r4waiAgDYozrowqY4PzVuaBdiK9BvS0wXecmr7+4
qXDXKopTl/mT540/gFTgR7uiYQGuysTNfiigSRVK2a9H2jw6cOxVXNP1KOJ70DOUSCIATa1lvCa9
qqKA2FHWG7YlujUrE8mCLU33E9pf3zvNBYXAmxRriNE4p+J4stGRYFrVBs7Qta+Eu0Rz5Y1u9l8s
j7ZUncvfOl/yJ7nU1wJwkV1lFKqrobPNseLKVFHLrRKXFjq7G4ZXup2nQ0v7JH3EmkLZIR/5RS1a
b4uw8fUYZJyTxRvS1q3NMd+twQw+qaV6RGyaVokUBkDR6uaYJNap4EjbaWmJRxNmbKAeRGPK1+jb
BNYmRE92jdLXqhDch8Y8Zp750/Xi81j0J6M0AZ0g7rvukWoW/OoIkalcRegQ0+itx3XrG45KpTmm
8aJo3kucfk90PBn6ZO8VDzij+ugVF70txznIQOHRiKhZQhwZOWo5tksNFybQNKaD5iZuEXABG0p/
Xr/LrDhFXDQIV3jegCtJac4NGIA58Te10ZNNF6Q7D6eqtYiuH17hryb3XlmASt6PxK4STTgpz+xo
oXRbr0tzbPaeLakQVlnvfc8ViY/vKSINRLQoUop9gsCl5oRQv7cZI7IlpbZucUC5NSwPXlLxrA6x
ZNMY5Wapuk9mrl/ja0K9IsRR0npAfnXclnX9TbuzmoabTFA9jr4m0D68MY2BGqmc2WMv0zPHCDEc
d4qmsSL7+muEsxbUcmOnYLHC7U1qd4ZW2ENOvUkpH9q+OpWozUaBcdPh6QE06Xsh1HbnUuxPjzWi
futCpVLiae1j3WQBcnVUpr3iWTHJJsdIRmBTf861FjwPTdOC8i34s5wynGvYGspeayH0thiWc7tF
SxYkVKGv0Ve0KkIvLLsEFKJylaUNloUipQKtRR9lEOR97n/txmcpbHO7Qh+ATfLRT4+ZnNx5g0iD
byKQl7VYkfQq+0KbjvhMjLdCFK0T8JQo/iHD2JK5RmlVkrVblDjH8ctY9qeot+qNlHN5DvHI6XVk
tAMZFTA/P6YZlMZWkUTwZoMjNsp9M7ROMurGqkqo9TdBcY+C5AO6sAdf5spWqzSLErlCbyVWIpSF
00y0VSF/Mnvka4BWsSAQH5A8pA48Ud/neOFpIs2VsjCPRRG7NFoGW8goBuXIoK67jssELjOy3isO
/vObNgzD67ayOKv80k4E2jCaMhxaoSlPZhdLdK4EdzOq+i5BYm+D8Xe9qcr+rS4M1wEGnNJ3sujS
JHl11DxQ82CbDBuF9h96UqUH19D2UioLOzTwX8c2tzZI/tnRRHTXW20rSnBF3KQsweYx14iSC47q
a+Vx6IVqO5bof7d+caPrMdcK/EgpQ/jNceUCNOR+1odHsS/2CPoax6hOz2o27jWhym11QJ4LcdKd
3sXTPfyqkkYqrF77CvAQnZoKTUW/QfBU6YR6XemIQXCt3aZ4wJ08nwIdCINbdPXTq44qnWkl11Eg
Vgc0jgFk6R01lUxDPb07YUXnHYqGVpupv6Xo1x9ilNZ34WAeJYlbiK9Z4U4bJluocby3ks7a9h4J
t8+Wvs6Vfg3yttq1SgFZulfrQ9ZMGtxqFJ99THzQeAjEA5C0Jn7w8mbjqX0I1E0b451utnYLgWDn
UcrIulxFaXHodsCOkeBulQ3udcIV7jjWFoutcBUH3H+0ig0F5PxOVMB1ZjKwqXCMYuDEMtKFxo2r
0OGnEe4YUTfc5NP6Rip+VWJct2a/LuyqJVXE5o3LlqwgM8BPIP5cbrWAdiSXR2WbRCekOEfKryHG
R5EUodaRoohbSS9dLkfXuML9BI9/BqCpsa9xLIVa0m6lPDLIeTN9M4z0sSREl4lKNitZhxOs8l/S
0QFNJpZ2K1bDfkj6QzSI1j41YNm1Y3HUG2vjNYO2Tk2wh7mRk+rERrTTW/O1cDX8K/vQ3SKqcIXc
aLXOwgDBWcmoOZm79oSW6c7TU+4nQkJFsCuuQGbLFGXqbK+00auZUL6NpMSzEU3tRESfBbFDWzZz
rxFWoBUZleEW5WpQGDFQKJ9dz0j8fRd28T6b7mPtBMHFEhoga/EiYKYA6BVx2B63knUiuwiadD72
aL5oR5WYbYLK6rcaPqu2MJgAeGM336Q9bTQ9UI0vOB2tMQM8aIZav1ZN4BSd6yAirL/qCuWIVFZf
FeAISQlmrNKD7gZL5eSYe2XNFKVOi5T2sY0rEGtKQ/+a8lKcDHSRLZJSgxJvywi7uEqyTYeK9hrV
3i9DL7b3QQqpX9bIWmMgL8TxT6RzEdI2fsog0ndqvRMTxEqUsP6mC9aTlVAnjGVzAFetfGkL5a0D
Rht1qZOronHUeu/AHokDnR8cmETwBQXOy4XZfSlTvXYAYN00gARED/VSo+6eMUxKbdkI0CJRjXrt
Nkw7uQpYo2xVldGpxZkN/W7aeaoy/tTRmbX9uo+oN5I4YTT2EwMt2pRseluv2quB8KRWakgujXGn
15v2iD7oqjBUXK9k8P+t1ezqsvP2QY5Fh8Z76dkBv5uRYgEFsaCn0pCqhzynmRd3XrELSN193WjX
CQ/sjmN3E6rgkzCde6t8/llrKdQ5wp4E30/h9IfNdJER002VqltEiWgkUgLxKvlg4au49jrBcgTX
OHJBLvGCPhpqMGytJOl3tUWHJOwhWLuST2+nKlQcrOnyQoyjhQ5UuI6Ab9C11q2svTG9nhYKjdVS
ZWlZLrUNDCYpRcZPlRvvYIriQoFbYNJlm1igQ2C18e0ogDwLSu0JYiOlX1HfIcu9kXxObp2+mFtX
7i7QXzVxmrQsb1aZ555wWPmhB2K8r+yuSCIeH50eTPFurM4dbmIHRz0UPRJHNaibDnEg2DiB1wBX
ZGOdkadR7DcBv7hRc4qLYls0ytmyQEwKnVvsCiHfY86hbVXBYPUBPYtSMN2V7u9rSnsG7UEM/4qd
hmEKII14tHEokFfIYssA/ixwxtW41bwSDEqnUsHoUhQ+irGgbYiMut6Ph9T70WC5+Mhh5khFjzs0
DgxgD8V0p3FPleNM28U+/Ugj5VYaovC+Mrq7Vuq/pMHo3Vlme8fQoIRhXdHAq544970vDVVy1+CS
0WxSCwUX+ALpWoxpVsY9vVETCVp6GWKKOZ8bO3nFJlGLwb4c2vS+z7bQENJbIxdY7QA8BaN5RsA5
ornu+XaLow6ABKFdSWr11PnUyyNAjlzjchXFlbq0w456gVuqIPxzIHAQB8gNZUA+grkWVFSpJCAk
reJ/DQwdRFcpvPqIaa/ENndXsaI+sB0M+QiDGaVTu5BJJs3MAkkgOVpS6cBFOCXcgMRBK1kYQdBs
WqM7h76nrlJDPOcFF3VMVo6owDvAxgG3xn21DXiUGLrQrnK1VY3AN5tnci4NV6X8CHhVG/onI5EG
h9aB+CC0oo77NRMWBOXo6Kg7n0a6AGOQQPfAJmWL/lK1x1sN2IUF6QX8t7v99ylfX7KE/33I91pk
hf1GEqv++9cg3o9sYlj99jc2SUI93DU/yuH8o2rivxPK/vFv/n//4X/8+DXKlyH/8V//+ZY1KWjO
8w9E79P35k3wPj/iev1PWr+Wb3Xw9vov/9GP18nxSTKsv1kW8raK9MtTSWO4v9uGYfj0r//oH3Qv
QRf/xu1A+iXWCi8RNYV/Mr4EU/ubqCF4rEIeg3Jr8YS/CHW8/+3fmVxMHXS7v/7+P9Imuc2CtK7+
6z9/ZwkLjI2+qaX9UgZ4x/PSPbmlEqHWTkO3UU0EyqsgwqX4Ar/xd1rpP4cXZ7zgqAcdr1CNcWLv
jEY3GOProFDhCNzgOrsaWvUCf3WmZPDXD00P8O49DN0X3VzwuB9ANJLFF3x8sYCg5XEvs7UrlF9Q
eMuB/rz7zP+YxvfT9juL8q+fm5HuO64lQVWFjZP7HvkuV9HKYN+r9jSILxCPl6Zu+ul3b6T2Zosw
edw6Tak7Vo8/DYAKbNzAyaMzBbBbLy98pN85qH+9zIyqPlZy4klpX1G8KXcxe35Mp+LjeVp6iekn
372ErlSRWygdunKDCuXNevG4uUh9utVK6Wdjxdteiw8f/9TCShZhWv7+UxKFAqw7HTO/9eAsDvpN
J+8/HntphuTfx/ZRSA8gebWOZ92H4zfRu6CvtfTMM7Z1nEoxNCLGFeP7DORSgterdUGpaGnsGXsc
ExC0NwbGhgQoCudeeGqVCxqHfx5atWZRndGzyWSdoWPlVA9nJXU87d9SXP6/tQgR4veZJhMUS7iy
FSfXsMEK+ioWRefjj7j01POYxZG28QM0DvG/xc3kJU8kQta4sNKXRp+Fa9Ebuiwn3N+sAfWr0TiG
AtbEhvfJeZl+9l0guXgwBwWXCid09+5w7eWfihqIxb+Pi4S8WqR6y8pWD5H/2MpOB47ocxM+i0gh
CeMiCTOmJL/run0UPEBt/XjoPwckwnS/P3ZaJ0JHR7an0GjZahEDn/v+uZFnIekVHLquz0Nr7W0W
PgTR88fj/vnEUK1ZOHp9ZNZyzkkotMCNHQVGbZvZTfKpHUo1ZyGZI93amCoTUsb44mL3HpiX9vCF
lW3OQtKEewSWYjrDrb0BtL1TKA8/fjwrS2PPYhLCMrWKOOkd37zJkvsO6NNQfG5pm7OIrAxfihKR
5x6qb1r0nIFzrD+3AZqzaAxi/FOqaWXH3re84BaWPAWSciFsFlbKlPO9D/XByky8uEhlIvVLRUbW
6OdmeIvKC+fCQujMFTVQETAst2dapAEedUgfD6LTx1/zz6e9as6iElPZSMKdvndEI9zQx3gZPOHO
kMZ1ZmmPgFGuO2HMLmR8S7M0i9Mq13IllnkN07wXo2tTeVMmq6zzx2+ytC5n0SpoWjMGMd/AaxXu
cwW3e2iginThEy8Mb8yidVT7HrlMHj4MHmhri8Ld0H5uaSIE8dvqyYAeyF3ya9Wf8+7WKOtV2d19
PCsLS8eYRauUV2lTU4V1aEPQuVPSqyCV7z8ee2lKZtFqhrHctGjvOul4LVc3Jkbv6e7joRcuB6ox
C1cuAnkTRISrCSdrLRlom6X9Fx83oEwaBHjT8LJS/TyAmhWrKLoQDUtvNM3iuyNbGcMBgQm+BCK5
ufhANSNPLizPhcVvzE/W1MuiWuJD9J20cfOfrdzYCR3evP3ccWLMIlkMfBHHm5ivoeVORmR18icf
fRa3oumjhO2iWRx5V1SMjf5bmtmi9Prxp16a81nc5rpWu23HDqTn12H03CoHw7rw4AuLf66BqzWu
4Ls6W0IIKI7emRDDLqVf+fGDL40+C1t85MVGqJgWGWxSmXdbnR/5eOiFOdFnURtTC6NmrzZ4FXen
VlF3WZFtdUqXHw8/7Vl/Kcb8M2PXZ4Hb9pGbjyFP7k7UmeDQZ+m6Hb4J9WvYBxsf0UfoyB//1NKb
TH/+LqJaX+tatZ1+Svra5NssfBnNCzexpfmf/vzd0KJW9IgBMHSmbWEIRJeOxKVxZ5GqSj6a3AWr
Bgag0Dz00udO8V9C8O+eV9LEUekll83FPxvhQfEufM2l552FZ1PWpSHmPG+r13QzVFDb4oWhl77e
LDZLzUerQEMvQgLdB7osFwDLGxeSvYXn1mYnaigh4tFPyV4qiAIKJaDf78qoFZ8/tfK0WXjmKnx6
UWd55KgSKgCtERL/5JPPwrNqySUjnxnPQDDVjX6Vwe/++KmXJmUWmoKcFfpAJ9dJYlpEtnxJBHnh
+NFmcYivhzIardw6FmbKUn2Ug2/icMSV4uPHXhp+ep13a1voY7/sp522mVqowlOuPgDii8FCfTz+
wkLUZjGJ12AtAvYsHKUxNjoQ9mrINm42fnJ4+ffHt/rCNC2N2alBLHXhWxW+eO3tx4++NDWz8GwD
Sc1HRF+c1H9Vve/xeNW4N/5n89K54mAshWZRT8tcCE5GuBXRbvGtx48ffWExzvUTUzHu4xpEqWNg
Ru5gXlvSiur8C5vLwimkzgLUc8N/7LNtJK56xARM4UePrUMonARBRNnqqF6sayy9ySxikSLPs8bl
TTqgxHKGQyec7I8naWFpqtN3f7f0i5EWgiB41Kiac53t8vCpzj6XGs3dCusxS3Q9Twonx6gGlYoV
jSNkNsLPZRmTaN37J7c6sxsRnOG2PYLqQgOkSUQY+O6F825h4auzmBX8Tg6tKGgdZbzuAUEogC+u
Faidn5v3WcwOYtWHgcvkmMOw9VEZk1XroGO287nhZ2E7uJaguLJfOW3ytQjgW9ybl7xfllbM7FQd
xkRNPYmJMYbrPttF6rm/dN1bGFqZnamWgjpK4gJ9LTSuey2Q6nWftOUZLzzx5VMTo8zC1ozyPOav
xgla6QU8yFr10rvBlC7M+8KqUWaRapVjo2pWXFFf98EIgh7EOzPa+8aFrHFphmbhip60X7YJ47cA
oJOTXl55l8o0S0NPf/5uJ8gtvxM8vy2coUlswRzxIMl2uuZtPzfxs3DV4twsw4zhe8U8uV7ww8Qq
x1XUp4+HX9gi51rbftUNmMHmhaOir6FhGx9J3z438ixSg1LGlTYoiNTqTYcdQrXjwh4wLYo/XGSU
WZAqjW74uPIWToYMXxF+z0A1hfltWlzXlyJqaVpmwWomcpCYesXJMUSiUyUGlE0zPX88MwsrZq7B
PKqulZfgBhzRhIwHBBQ1jtFTNtgPX0rhF6bol3rwu0UZQmtoR69rHCvlTK1hp/cashHdfScHjqGj
hPHxq8z8aP95qZzEUd+v/k5XK3yOstJRX7yzsoVnFCJ/dOXtC0CO+FyIq9yJqguH7sJXkWdRbIlt
J2rCwMT5PXzQaABwa+qbC6+y9FlmgWyhNecrel464l0LczjCeHNy7Ah+CX7DtnNC+5LT59KLTH/+
7vP4vlomgNVqR+3Hqy4cG1g2pnbhmywNPjuBZTfLxMrzyd9cSNjBeIWP94UPsDRF8u/PncRZlsh5
XDqBfNVVlOn3VnfhdrVwAsizoK78EK1dz60dpTI2ivY4UAeRmwO9uY8/79KszCJaFGWlGs08d/w6
h9eBu9dFbeiFR5dmx2+lj3LduCV2MsnRgNI0qbJgp85R/KlH/2VR/G61CI3lZWJX5I4K4Ur03E2D
bsTHQy89+ix8UwNlP7OXMqdHmxQCyLoxHwYICtonV8wv/813z57A/1L1mLkpMKAbwlUOmaavswuP
v/BRpVnIGmHrGQGIfWfU3lzlFvjCx9OyNO705++eWu1UMwb+WSONd06Ec+ZeWIRL26U0i83A0LDk
yRm4Wzd2eKts+p1mI8W56W3Y5DYg689F6i8rrXdvEFuFWYfWkDux8NLWx3G4gqj38eQsbALSLFKD
KmvGMjC5lYcvBoQ63T+P+cPHYy9N/CxKPcMUxqgRcqeGKJEW/kFAf+zjoRcee45wGsFN0Ssac6fM
v8rpa1mfY3Dnnxt7lh0n6HqKQeDVzlAXO6mKt22uHUaxvfAxF2ZFnEVpVY1DJSY8Oq30dRwl102i
f+66NqHn3q90qVXGtEoZuireKu/epU7kCofyYoQubDDiLELDcKAUojF+LD8W8dGHjhHBWjUKy/7c
1M9CtXEHoYkSVmMTSnZSYZuoDwe51i+smqWpnwWsJrZpnWME6aBJM07mfxceW5q+3R+SWFH+feJR
8h992FosmTtjNeUb8UbZhBtouo6FVQWiFvaUc1zyjVha/bOgFXsNW8mY71Bkj/kkzZF97S412X/t
Xn96l1nUio3YqYHKJFW2tNXX4TantOOuUSm1JRuldvhG3YVQ+LXL/OtvYdv6+7xBFZY6V4im33Id
7YT/dLhGcOd6snOrLvUv/vzVkfb//UeKvoqtOOKFEF6ziq2i3X68WJfGnQWy1gWlVKIfiv4XEou5
acvaeGFBLQ09C+Qsaig3Cl3p9PFJ0VFSuVQv+nVk/GnGpyX17ijJcytBS1UkWXX82xyPpIgJD26R
H1xf9jVZaP0q/4Jv8sU4y1t+JdwHu+RQ78aDuhV33vaSMdKfA06xZpEcFq5S9YrBPd2oDoM/HLQs
d8IR52tZd6JMuZSTTAvxT9M1C+xS6EQlGXmR9DQ5zWN04Ew2dZeuDr9ymz+NP4vkojBVLc2kaaIY
fxO9CPACySCwQt1GN+46fo627oVF9eddA+jy75++iAZiLe1LJ4QMLdQHVYWb2n/5OBj+fDQocySU
EDQepPBpXdUQBRvUXazT2L94/tePx194+DkcKjFjQ05VxlfcK2FACTV5CS/19ZfGngUyguB93DeM
nenHtEchp7jy+L+PH3wp4uaAqNzXdU8LmXbrvrNRE3TSY0OGiMjiBsr3hZ10YcOYQ6OUVG1LToQM
m1pv1YTIZl/EKS9t0nNkVDpKAHMiXgBFbWeKgvpIRWDPluH8exZh/1d4UOboKE2BUpIj2+3k9BGa
REK68VJba2lmZhEcwdbItXgoHcG6EeiAtJuPv+vSuLPIdTusGtqAWaF1bYR3XnIBY/nrovmHLWHu
5iojADCkUlsD3l6ZDlXIZqVsjW28ke1wa25yG/WwxIaCrW9ZU3vhQm60EMBzcFRkxVZoTisI58OV
Ht/KOvUY6ba5BAdamK85QkqANS/1Gq+FsqqVo8u1+/g7LOQreJH8vq2xz8mYbcOlKDESnio9cKwn
P8PgFmuVdbPrby780LRi/vBhjNmhnCZclNqOL45c0bCu95VjXY9OtYnP/JBzaZdemqdpk3p3QGuS
TEM95lfgjK69hhouYqEX3mBam396g+k3342dpFbTywXfYFi3eC77a/iNR/ij9rC7ZJC49Pizg7mR
vdJ1Q53KjMUmXbqwjoMLe9zCNj1HRylegdDLtJHm6pucbgz3lHmfgu8pxiyYhdJQvCT2UHZXEdrz
73UxgnX5ycFn566itAipt2LuCOFDYZxMpISbCynolML+4YPO0VESnAABdZ3SUfTvemKgyZjuUNd7
aH1c44YISs4lzsTCd9VnSXSfNW1Ulky+KzpK4QipfWFNLkTVHCdVmooghwhpOP4+uDa2iJGu6TJe
a+toa220zYVfmeb6TxM1i93SyFqvL/kV96reK7vy2G0xojrE6/jC4lxISPV52AZN2UlCkDuoPU3m
JpqLD9RNU9x11f2Fd1iaqVn0RkHle3LExx7f8j1Ey/BeWJd2/5NMolkJG+PCXC2tqVkE55aFhUTF
z/jyz1i6lmCV6rcWnTwDZe0h++S2PYdSKbLsha3f1U69LU+qjZDuGpMwEl9vXa4vJ0YLm8bc7DZO
I8VXJdatafQ3WlecoIHakXzpsy8NP4vtsXYFN+tCijn6M2YBq1y6as3Hjz/4wthzcJXVRKmr46ZE
2+olHM9mfqd+MpueA6tkbk3q4BLHpW4djMZfo5Z48o380sddevTZmYwuoZ7x1xTU1s64MQ/Nlb8d
bv2f41pwFBsLCCe5UPNa2Jgmiuf7M038X86upDlSXgn+IiJALIIrvbnxMrbHs16I+TbEIkAg1l//
kjn5aaxWBMdxxBTqkqpUkrIybTkXkJDAmSy4K3Ggqb7d9v72/z/IGCraauo6hy8cVxMLeaPRWQCU
g87ezDOVeTr7SjRDcG6gfYn1T17W71sxQV/t63BeD+7FuYynGnsyu+x78HdV7FUGjT6LBfhYub51
09+deBXyv9t+0k31lq3e1RSpJQo/XBFgaGk9uUH/GA7WQc6p4SVJN73qzhxmHtAyuGO3BrQDOA8+
32lYiVxvDYuaBOitzxuQyEP6yx9HU52lydQq6MrtJe6QV7ibXbeSFLdDYHnHvJ6C+2zvkU/FXnV2
39OJ4iODBMXweTBlZrIl+g9WvqcEL2HQREV3/HZFBC7D+QrGYDQP8yR9hmzM1cJNTod6F2RSOMOC
sHtL2CA/eQ0NO6lmQalgrKqYxrGQmPGAeYdMgjTOmmIyr4bcpDO//f3deu06y+qmDqmPQ47mGKSQ
HUhDcY4isBbviggVkwW6Ii8UGTJHFD364lszf+vGt9umNddRKh5rzaqx8yh8U1zBK3Ee7wZoWUvj
MVx3lvKUYC6qwJ3mgcI+OKCO7XOZWIfqPognAE6hhpsdnevtH6K7VPCUuIaLNuAwfsn6N44ip/4S
vvkXmkisLFMho8mwnhLhUV2zKGjwY5h3KorzRogX3BfCgKHS3euoOC27BRvqxGFefgdn/NVB4bpe
2q/u7/LFdNOvmXAVqWUJKYdi20ghkHPNEwh1IIvsvndRkVqtC4nE2p4Qa2BAnu5w3r89vZogc7cp
eRdkBN3/1swx7BLSQwxyjDkBlYhh69RsCa4SwTbww31R44g5Rmk8heDRAl/+7XFrloyrbMp+OwCi
aWNOcxG85owe2qK78Nk6iSg/3f6EbvRb1n3nmgIsdxC0RsUIBk6guINrF3WGLU0XVK4Svot08qKw
fXmBAOKJYN/JkvTOPoMA7WK6JtLNrBK3NZdlXeQY/gJKZfZjsZ+Ccue8KvEKWdIxh0IdFCZAJxOs
0A4EEdoup6sgLQ5uXdcluPgY8JLVsyFesWxum9Yc/FRw1lKFImUhVmOZvQxFEYMA3J9++f63Kt9X
4aqorLSdOsvxsGN5ZQR0ASNg1OSr4XJCsxxVFJaf50FU1iiD7JBDUjUEaaptKIM0S4UocYom2hps
iwgmu4UiDT0LbzqQxeAUnXElUunk9E7jLuLSy1eSP1vWAwnfbs+ozrQSoRABnEq5eIhQ7x+GdwAP
pIwr8G+3rescrsRoMLhR7k8Y+Gp/C/zxCMDOeZ9lJTQtdIe4UBve3ncu6fDIfdNevQ3tg4KQKIHZ
Vl7v0K0q2G5YIQWFl21oJTza5+acn13TV7ZhfvAVFXgVgUs4iDp8pT9tT2HznfdP+TAdXSQvCFne
dpEuQ6roK1JTKC37+Ig82of8DgJFF3qiOJLmZ7Yvjf3GCLxL8J4EC14nMQ0onlsGFqzL7bFrlqUK
vmohmVDLYMHelD2uywOVYHeFpPZt45qNT8Ve2XkIMuoQqLQRvPJ5nbAJur3LfWGC4OoGr4Rr0JSe
W4QYvDcfXKc7eMuDA4bH24PXGVcCdqgHV3hVCKynlf8tSnLkIvhMq50pUkVf+WOfh5Fd4/7WnX9F
HIrLrQO2431jV4LWhuSIMzXb2On9Wn7P00smDDcYmkzz+3H+3UKsG0HyucJ+utjXMb/mkSHP6Cpf
FXxVSTJCIXXsLv7nGu/71Tl4htzr1+YKtrU7pzV4RjN8e7uffDf81ZqqFDsrrmyXU8Du59lUJW3L
4oNEowKwfAtyGqTZ/JKAbe/s3IE89nW7ecHBFhCd9cftmdW6aYu1dz9gbItpHUK4aUmcM/pmL8GD
PC1HKBGd0kNzMnxFs/hVTNYoQBRS2Eg34xkUm4f1DupsB9DTH+aX35Xfv9gPDBlIcxixlSDmDmha
ihWf8vAMDHKpy3T2zpBLM5zMfyfhjyZGieMMcicobGC/eqCfMqyrHAytdgy5v9+3DFCiuJC4PGZH
cW9qJdFgOF0VudWnC6f58vs3eckK1NZ8Vx7kaTx55w0Tkx1NiBXdPCmB7rSCeGGPQCfN/QB0Kwil
dz6t2sr+PEgXHOcWanIL9KMFnoFckht25Y9HTVSAlr2AmbNosYaJf2+359Z5E8uuLh6iwrKqfCm9
iWbtJYDu0+j/pM0/0oQ8/Xg7I9FWrL8LPVIVjdWvSNm0+x7a39vuL9e5C5nhJfjjzEQiJbBtAUbk
3pM4A02/ei8F9aipD1zz+E+ibR7eDVyUeKLtp34LMWg8Hpqf0CFBjfsIRSZEgXeuXyBwABmHe/6N
PpsqFt0kK3G9Vo1dtCTCRYmVuC2DUM9XdzAEtc5XSkwH0E0f/FICPOK+MPcuDAxzoJth8v+OWquo
S50Saz6HPCr9aYvvdXkt6tWw+ehcokQrDQpmcRd3eFV2H7pP84r+c8O2rLlkIyoOq8kpUK7bHONO
54ibf/BqH8LreMDV/6H7OUFp63R7b9h2yj/zKVExWSnOdX4vB+CvvX+6+d9UtgengmZF9YAW9cPK
B8N3tqj66DvKTl2tS+0189BdynbpIPg00OFXAeXzCHzJvHVjz1pnkKE7S9YbvqhZVSqYRI5WPwWj
C8TWb3GP57wxAf40Ex8qmSP3ozkbA0x8C5yT9R10ul77+fZ06EyraWMEfs23Me9T9A2Nr4dKQN7Y
lJN0xre/v0scM4QJCHEs3HD4Z+I/2zKJxpfb4yZbTH00v0p+KDw5LRPPhos4WdiXvQTY5nN3xy81
nuujpw0ZbB+7Q/EzSkjcPaZP+54CiAoLKyldwK2PD1fRhfmPITq4TEwemo2fqKxZmcfnEe3GW/OG
+zd/whXxp+jgfYZk7kNxhyLjHJxuu0+zVkMllcx5SFFlYNqhDyzaN+gu3bar/QXKtg8M+JAH0+9f
AMLo+/J1uuA0e5ih6PXMj8sdve78CX9gwzoIU5AO8zBEp7W4ctewOXy4aMPgd4Z8t2jXiozQhhzD
awuGfQ/sL6mYroRIg/kP9wiYV/YIkuKqpZgawGLy4dMgndM0RW8Sko/ok92zT+ATyuRmYCUQfLEL
CNq7j17aHJwIaoQQ6bs9xzoHKVPcs6nu3d/AntA+LN10bKsSyiydYWlqHKQe5NoJ9KqSERDZpOmV
V5/b7rNrO2BxqKA3ePsX6D6h7A3ZstQi406RTBB0Yd/ceomhj3EoIG57+wMfhlcYqKc5u2SuBfmO
6Fp5FpjGlwXydXbZHW9b10yA2lFDIYaWF6K1rtBXlHHreXfF3L4tfn2+bV/nnu277yKAp3LJZY0Z
KLwIGhijf2xku2HPPEhYmahRPjy3wUVK/hadG/YIhiKJyD8d3kwIJsEGgDSn1Yk1zwRqm+GYGiZc
5zGl4GvrOQvWss6TusnBVAMg4Bgce8vU2KtzmBLTYIWv5EbGfw3o+iDTv+v2SNL11SrJ4faMfFjM
wFlKRE8FKOchEmNdGRRWox8FmOU98TKzpOHS8Amdi5SodmbRppUNYcPFgniErCBsBo10CA/c/gUf
m/fVM5vl+J4MbWFdOeSQIMh0EGgXD8PstM+8EtF+tszBwHrrOkEYwoYEgXQgFg71wX3mlQJsCUSW
gW7HugJUciAQQVshM78Yn990ztnW1buAA5Ni1ax4fb7mlJ6ciT5APhKottpwqP14efrq+S3MZDTX
01ok3J4PI8SGLd7LWFQQFMhmw8vzxxnPV5troAwZUeY7LMmL7tiGPYQRyH+3na8zrQTvgPO+zKMw
Syy7+2vKZ8iAuhA1u21c53oldK0inx1uY2Zl1R/CnByHPD2k1LQudWNXApe1Ig1bq4N5SCPFrkd/
tBDbuT10nW0lYqHOM/psHrHm8+IhENW16HedNKEWuiXtdwsyGlbmSSjHQY67/OrPoEsKQvE0EfZy
e+gar6uNM6UTguJclhB77vJLzsK/wfsCvaLV8A6n8Yx6XgIPCxRf0eh7tYfuiLfzYxeM+/KY2jiT
Z6wSGRhbE0l9MkALiAkp3kaXZ/kPu19n23AhrIlZtXeG2R4kxSqKjCP+nQcIsDVP3fJGs79vT4DO
Q9vf302w0+K5CSIV0bW0on9ckf3KK9P5SGdaCddgtPg6jnB+sylwtfJcZ64hy+tMK8FqZyMDTT7d
lk3fnCHc9qPtatM1l25NKqFqgUY8t/oC3Qd9BWkwD+JJ+b2U9s6Fo0Tr0nSBnKI+vBLLPs9pcMSP
OYEMal8eU09DdipJkc5VljBpo/cQaGWZXeloyjUa56h3GwXgygGFYs4VarWXwAPrSgkpOCs67lqO
artMEAUL46nHIAPr4xYoElN+8TtJTBWzZuGoXTIjb+pGQvc+oX34JGz2K8R2u9Pzm8vehVLuTdAT
JAFLaN4e1rw/zzkEpixicM1WwfxxzxFCm+z/zQ8e540fNWUy8eJqdfM5sOaYQUqzZ9GXqk7sWRpS
jm6OlcClZeQUbijCawAJ7wbnunKFWKi3GLYrTUZTO2Wg5977i4dzdV8H17xYcO+HSpNl2QvcsItN
G95Sgjgr596xxw4LqbHyOzqV7l0JPVEIZE3FvkCmSiBnFpgRnQaZ2WMTVNa8YyZ99KKbAIKaWVC7
Z2gKknQ+BNh6p+EAberEHX9O/s56RO2YCTsygnkRgSD8tDrOgJYdhGMbNhXd0JUquWohP9uFxLr2
TMRsqe7Q4XhY28xwt6Qzvy2sd4HmNk0GJXKYByX1hVrVE3ERaM142pWD1GYZUa2RNQ1+eG0G+hQA
zhe3eb/TM2oQE5mmWYmhD9BIHcv1OI0OWE3anZ5RIrcZvNkpS2y5K4QMpwgCo9BXEtMu7tjQV7ti
1qaoasjr4rQJpFTGnHtrlfuCSe2E6WUKYWzuWde25Xe49vk0jsO/9mh/uz2nuiWjxKpD8QZgrzCf
+vZz49DzENhvIBs25GaNebUZpuhY2Zd0YQkHKQst+3MB3UPIK++6RfLVhpjGtyZWiyC8Rhw0HUGV
pJAe3eUYXwnVNq8gXDdP4VWi10ZmLRQR8S7pmwjCdI5RQnV2RO9bdRtdcXN3tC1xHksGwp3JEKo6
89vf32UC4q5kgGRFdA0792FtgoNHrYe+ooZw2kb5wZbrK9Ea5W7pBAGPrnbR33cDGsxods8hGylG
kyDAZuqjTygRO/aNsMMQDtqO5GUHEl/PNjhHZ1opkjvhBH5Li+g6EoEtFmKNgzA4Rmda2V0hMU4s
4ZfRdYJO6kyc01LtDSUlUoknWNtI+Hwc6xOrWqgfVk+ckV237r7a/JINJaik8w7Ktxv3WwQ1Woj9
dgGEfL/fDijNmlEbX6YSivfgCIpwJ4uetUtgQxI+Owt/3/WK2v4y11XHQw+TGqXFOcuAtl3GYufZ
QW1u6Uu7rbIBvmeT85ebOqc6s/9detNNr841SrSuVWdPk4NoHf3XvHyGNF48LA+paQvRLEq1s4Xa
le+4JaZ2GoZDNY3XfthFzRT6amdL7+RpmtM6S4Z8uvRld21pf7y9XnSjVqK0Em7W5l2ZJXzs+w5K
6T3gPmvQW96+WP2jl6WuAuizwC0lL4+F71xKvzOY1qRftYeFDwxd132P5MVWxGpzxCHlCKnww23X
aMyrPSxl2yzUwln5Oi5D/1IyZv1kpe1/qaei/3r7E/Tj9Kt2sDRCTM06Z9Agj8Ql7ZfYm5rXOkjR
WjEfu7Dcdw+ldrLg+sZlqFrzxPbTVwgu23G9QnX+9m/QrCC1nUVahUucPGQJEcANdxFEuE3JWGda
idgZl0Ns9RCxpPGWH0uwdYXgiqs3gJF1E7x99t327eYs60KKkadQwYV6xUE22bmOTM0PmnyjEg7X
veP5aWixpIZCdrH6T+NE7mXYQn/bP+3zvRK9owClLh8XcS3CrP4xL5L8ZFGU7ml/CH2VfdiSKCql
O87XoYvWJ9nkzqnyKm4Yu877yk6b+dGa9R52KhqxQxvld0GLe4txl7Ri6KtdLR4aE0AslOdJywlE
0peDA4lFK1vOtz2vGb3a2UILCcA5Z21S1eO5JtOjn0H9G2eT2+Y1K19ta5HSm1Mewvw8LAcXZ0sm
7ONt07qRb8v13apP/T4kTQ7TqTUcrUZCi946Q4hyX9ZUG1vmoXAnYjnRtUF3G9LnnUttEJybRq9z
jBKzNp9ZFtpOk/BpyQ/pitfaugm+7HONUg3jHrpgPoFgfGdFdpxxy4qDITqScjDsWLrRK/G68o6F
dPVR0Vv9QdjWdQxmQ47XTatSE/fFBOXwiTSJcPuEQ+NoWYpT65jEPnXmlWgNwSqMS2m4ZrCyS7Gx
Hpbt36s9fL7teY1j1P6Wqsf7hdNi9DR8dTInZhC4v21Zk4XVppbRW60FMMMmYatzDPwproksD4tN
cWjL/rv9Dc3dqNrVwnyOE0PDmiRsvo7OM3O/9MFDniaE/2xzE/Pqx0AFX21xYUsLNZ4BKqt+752b
5QpNji+utT5aK09QNMd8ahPB+L7cr/a8RDWzCBd4mFmg73KtUIk/2l2fGiZFN93b39/loKoYRu5I
TDdBVRLXRemdpl6aplxnXQljXBenwFpWTbLKxo2LpmsO7uBYhgSns67EsFe29VJ0RZu0LTl7hF4W
nxtKKd1aVWLY6ed6TWneJHkoz+OA5/1q/Sq88tPsBT9uL1VNHKt9L1Phl0ttWQiHTmJaQcpfN3+J
dJdIZeiroCmxcVCVwdwkHpd3y0DPErLgi5iPt0ev8b3a9pJ1M4EcGLK/X/sXPA5/6u1dmGmMfCvR
3y1Jb12GIO/XJulpG09VFTcMxWZ5qU1EipokoaKlmDOSLAeyJVmzV0aeAWWP2/6144kzXTOxL4+q
DS/26EOzj8NBsn/rAHUtnObttus/7g6Eg7Y5eeegOQcnu91zUF1UC4Q2y5eSvLnyM6DMhxntdsXC
kyatznb5wuW/t7+piQdbCWS/bOwAL/JlslredXbqQ7bwly7wDxMNd64oJZqh/EjnMEVWdesxruf1
re6cL7dHr1usSjRz4qRTG6ZNEtjBtXCyr2lhGU4uOscouzFxZOSHQdhg7Uh5nAVoEPM1tRPXKn7w
igS7ADt/iKp3dVj1K++bpOrFWWbFoRiDT9ESXGjfGX7Jx076Q1y9x2tHORQSD0FN+lAE0WNa7zt/
eWqfC12WNJ+CGssSDuH8a8HTK6lRINHydHuGP96SPbXXRRR0kHRCSLisOCyRc89xzig7+1B3/ARp
97ivH0dpum3WuWpL6e8CsMbdQxqGXZPUkp0qGp1AjmDYeDYTf14D/yG53qQZyT0XswB5h0MOXFm5
uOhJMEmIfbxcPZWQePAXa11crKOwzw/IgvEQfpLTr6UyXHrqhq8EcVq01gLhyTKJrDIZ6uyYtewh
s/bBPbxICWQSsshZM79Nxi691Kl8jopi1znvDwl2lss5agasUbtcojii03IeRLcPSvKHArtwi0Hy
EQP3IdSE2uKIPohztU8ZLvRU9FTPByFW28MhNZCnPtqeiulxcEw6KZpZVdFTLvd9p5FTnfTNsxv+
8JYnYVowmlBS0VOrmPqqQdtywvhwLDLcHo58V3noqYApnqczNq21TprQi/2hOy+Z6fFA55Dt17xL
AJ1YQ0BXI5bYFX2qaXBIhf2jEaYeep1TlN02qEcvc9ulTuD2I7PLc2FcKTrTSoA2AuIrVY+pHPlb
EIhzM+1dJEpsppEMJqsK2iQsyjAWbPraQks4JktoYur4+I7WUymHO1Ysbhd4dRK5r077o8xYXGav
Hv17Lv6+vY1o5lXFTIWuA3k/Z66TQaANI8U17SjOK1gqbpvX/AAVM1WyMpsCNEskvEyqnMdp9s9Y
31v+j94z9Bt+XNp6KmyKEgrpeLSUJrnzNnoHad0z+saWT7l7BHGFYY/SrCEVOzUAYFR3Eput55Zf
KrdhcZ/xb7ddpJuB7e/vIsv38Qi90m19TuxBokMlyO1Dty6nfeaVwB3mlg3Dggn2pvLkzvy+sr2j
VZgEn3QTrASuEzXSFRWu98PWPbsWv0wAxpXMScI1/xa4QWmYAZ2XlCi2lqkBjyFBQm6LeMqKOOIs
Dr19p19PxUzlZGlnt0VSnt1/suWtdr5UyxATo6CGbvhK0eyDJAT84Ri+1T5WwePc/h1ku07VngqW
qj1ChnmBad97LetXsjw1JhZjTe2kIqV4NLdQYg8w6umz6z3U4pus+7jbmXtUhmH0w/g0zOD02n2w
nc/lJpJ6vb3qNQGrqrBXoB1JGUVWsOqf6RoevN70HqqZSRUileVOwVsrF4kQ7T0NpvNkkWePirfb
A9eZV8I1szzKmUjbBByYJwcU3U7JrwMxyaPqZlQJ19Brp7Dy2zzJBPQ5oQRcsuCtFeWRWNnx9i/Q
uV6J1AFndVnbAWAGcr64fvalK5vn26Z1o1c23GWwgxXNlSid6h9Ted8IPxZg7Wi+3DavG7kSpOlU
lKSw+zyhXh4FdzP+0TxEfY124Nsf0EyuipWK8rEJK5yertVq5yAJIiROV+8/i0/Zzi9su+S7zcRy
gfVKhcMTvy2eAvZvMdtXt9v33Iro/H/rDExw02jD/27uxcKqDuG01zXblL8b+MRxG5K7CKuV0Dur
zU/OAmFL3/QK/bHwDbRbtil5Z18QOvm8wA7OpH8UTXumzXerRPO7ZHHWTfhU8GCxK29NInS6uVYC
OXQin9OC8KRt2LlDnxFLh6PwTVK+misxT2UOrl2az1I0PAn5cwdGrsg7le1wEiu7j8bmsS5oHJQU
dMLzqa0WQ2xrAtBXYpvljb/KYeAJ5eG/noeSpbsEBNT8rmt67NEEoa/EeDdOKV23/Dp67Mjd6CcJ
MtMzhs62EuDR0C5QaYXPMii85dP8D12dfbuwCq5i0JjtMoZuVw8tg0MEkUF3PfpFed6VOVRoFRDL
pTdDF+haYTVNxL6z8MJZ+yYkjmaxqtCqLCzyGk/i6XUiy7Ht6VWI/sKL1TB6jd9VcJW1utLzSMuT
Movp/DqZSh+dXSWolzIC4WhQC7S0bp2zNjpJiLOY8KE669vf36WMMp3HSJQYde0sPyvW5EefryZ+
ek0kqbCq1Z+HmQFPkli4kZdoNgWd0gCq133HOpUvOGzcFGo1hUiitUAjTzgcx2V8sucx2LfRqNAq
uyrD0Clx/9LU06WonOPqZS9R1Bl2+g99T8NA8f0823blOmWbREXwstInbzYRS314YIFlpQKyo7Z2
/TGVyTijI3215zrO0/4/tvR/5TPoB9pW7OoCw6eUbJlZDIysOe8SrCMbpxXw434dcjc63M4JOh8p
mRLUKn2W+pNM6BgWR2sAO2ARTLuwFBi8kiu7amFIOtmQZFlRx2WZpXG7HXyXMN9VTtBQLYdCu4lc
YvcyARJto6TBrlyH42h4QPjwYgDWlVKIiBoUEDj+JlWL27xT1rr5cswIW+qDF9TFm4TXwotLg4rH
a1NFzR4wBA1V6N60UBlgbx4S2lXRYWrTHmDV5prlfWSIPc0vU5F7vZ0OIIUaIduc8+Vn6I/02BOr
ukonDA6AeCQ96dinZs4qwwc1K02t+4J57tloY6VBZHQ6WR7QqxLNEDutbynyXZ5FHZl2IVuhe1dV
E1q+w+C5DdCpvStK1MJv9QYfRXc5JA4L7AS0ZiCNIq13vG1dk01UmDzZLhanTMoEh/BTlo13QAXF
XjWjQx4NfIexmrw9J1osZyVvzUB5FE1TimQJ8vWESGRv3HE6Q7B8uB3BupKqbOmyTQxpSNapPTXp
+FLUE4+XrrjnWf39tq8+LDLwDSVfdU65gLGoHZKqsDyQXTX9EcI8/1Q9ZAT2fUHJWbnMIeo31UNS
BqW8r13Zn4SzTHclrf67/QWNn9QyjxNWWaP0ZWJZznXNeMx9Mp2ykMd95ZpqA42j1GKPymblNeu3
JUuu1MGVTvptLYO72z9BE8xqrWeFtOsXPLglNWbBX/pkDdjptmmdd7a/v4tkt2woW5jdJbM1jBA3
Dtdgmb6WhHMJbtZcDs1/rM6ZeLn9OZ2ftr+/+1wQ1f3ihPgcLQC1LNhRUHnf5iZZM42jVOQyW8lK
6zGHo9zlmU7RpSGOYevWjFzFLXs8WP22EjKp7Dm/DH1aXNqCo8O9r00tubrRK84BHDRc0fklEzyS
Hay6/pRVzJCKNNOskvEHlkjLQgQy4X1xtUuZH13wdtiN/7SGpDO4SDd+Jd/VAUNFMy5dYjktfQXz
N0FOKoThJ+isK/muAOiPFFY1JEUv0iIuxSTqQw76v31BpsKXeSeroVmwY/og5k+K0raPkF0ycTfp
Rq/kuTRYU1muoUyGkoH2jfryOLaEGMJKY11FL0+DKFpkueDq07R5s+oiFfHYMBMWSbN6VPQyeFic
AeRNQ+K7LQARoqvPtkvYQwiA1QHNJX/tSg4qijkfZifPtkU6o7Y9h1YG5nKrv6uNBNE6NynJbnXd
Zpgm5FGwsM5xUaygX89NmpY640r0WtHgpeMA444gp4by53wwtbjr/L998l3WFF27lI30cGyY2BHN
vo8ZFV/GtX7h9mR49dONXoldnhXgj+2hZFz1mX3OLbe+9yxcdt6eWZ11NXabcPBHC3twX3iHNWie
M26SWNKZVkuUskrnlJUwnfb5W9XwEhxBAXf21aIqX7/T03DIIoodZSQytgR76klgsK2pRFUU88Rw
mlpShvPaAIGRPr2ikTuWVByj1Eom5r7edr5m9aiQZi4DAlQunM+H8pRBBR1Klj+mNP1J2a6rYBqq
iOY8r9YWUAORdCOBGFQYcwJOy9TU6aeZYxXL7DSsr1pZyaQJovGAJ3X5k0bExCWqs64ErqydIpsH
XyTzyOdLXTrlKSWrYdfSlA2/CSffhS74+UPwuHoi4ThZWmRKer86l35heErXjV0J28DuROP1Lc7j
5Xh0vPSwMHG8vWx0I1diNqodt2M5TmEtyOeGunyik3WJeP/ltnndqlTiFlrSmSecUCST79TxWIxQ
TFmevIj9N439vrSjopfRlO+0MvO7BApiw+NSumMWMxp1hl33Y1Z6Gqrw5ZVN2FIqhySyWw6kfQbH
RpzlP1sqX/DqdXKcF5v81QzD2QudSzgu+36WCmtmsobu0TqTpMqWz1YV8ocua4N9dyEqsLkO7WHs
A2xdEjK+sYu7o2NB5yoOFtsEDNBchqjQZlGCdSocVpK03vId3cEsHkh333nh+glIUQ8pkMCdhc1/
3V5qmiBRUc7Wus7zOi7YIlpy34S9H7cs2wVWxBrYPvouwCkt2ZhC5iqZ7Md6/Wtw8oTzFwk4xe3B
f/xqhA8oIc7z3JajjeLLYb13LRdhHaN8uPjSSnK7vWNrPsYWmmX70DsN2RKciGUSRNA5TkkB01gP
mRgdXPOQ5omW1bnDI8ztn6UJf5UasoZydre2qJYsRs7YAofejkn4i0jDzUUE9/8BUYXXlHp7yeji
QkIKe6vsnJMIyv/6Bs3Q4erEs+Xcjw0oZFgkzkEzGCbqY2dRlSoS1bwzpTO6qSwQ/MaQrRwPU93t
OpxQleBfhj6v8cYmk4BF/NUJmvDXAmpKw2Tohq48EjfT0A2gApV4ZHuaRHXCQfdye5p1lrfpfxcd
WWGThVs4kLfMOvk+mAuq532WlV27mMHWvEJJNmGjeCxZ8Zx1ppadj9cmVUkhQ3eewVhfoNxOowNh
d4tN4pF/HkfDZH68s1IV39yGrJxtGfQJCAWh9VkH3RkU7/YdgKCGjKf7ghK4UdgXFV7kQVxO/ssW
VHx58MT7fJf+BqUqwnmeQQTd13CQF323Xe/niD65ea0NlYFuzSih69C8cmTqofBg2XyKFoKSr653
nXOoShHJCA8dl2F7Y3X25EhJYjrN++6IqIpwrphbroThapmR8asr1zd3yI8kNDWfaGZVRTjn1VKP
zCvGpEDPl8dBG+Fab3WUGxLYx8cRvB/9f6yOvhWIdrGx0VCIxTpXnj/h9xzW+dibKJl0v2D7+7t0
wMQSrVNGhmQR/qc0eBpb/sljuy7Eabitp3fGg5Xl9mLB+142HoeCHGav43FVhcdh8v/alXVUFv28
n/12XcSYEMCBzqtvQ7Zt8eZdhR1VefRTu/bbhThDMm/ddl3/hCcjg2md55Vyu5+y1fNsXFCvTnmF
YHPchtlbNJsgq5qUqaKel7Uq+VpjaUKQ7zpRdpf71kMe1OcqMJ1HNGlBhT1bWcEZapERqNjOPUSj
m52mynRG1rhHBT07a+CleV6PiQWtwigrzoLVz3g12Jd1VMTz1InWrRoLd5dh9ldWt1kMnSTDbqLz
ixK2jiN9n6fVmNQ+/wo1LhTtRWaoonRuUeIVRHgQsOaYVpvx61y/Adr+FlimlziddSVgSVrhLTYf
x6Tn1WPA0nOeZvet3xocozOvFM6W16Uih6B9EvnBGI85ePj9pTsHbXi6nQx0H1B22aKj3PLrHm+s
YfuNj4ClhZF4RhOu6Wyhm1olaB0ANPzFxZKn64JytWyjQ8Xsl9uj1xlXttlcpCM4nnHb2pSu/OWU
s/svhJhMXQQa639AnGsGcnCGuQU3exlHi+iPfKW7UGGUqihnvHS2hVvjwV4EU37ibQT9lO3i77Zn
NBuhCnL2x6Yawm4ak7GY75y0eB7TK8AUT9MEgi82D4aTts5FSuBGnrOV8Nhvq0VeacsfpG1iM9GZ
3lbsu61wJFw2YsQ+C2b2Nm7nqY2/7PPN/zi7jiVJdS34RUQgkEBsoQxV7afHb4ixgPBWwNe/rLvq
p2mVImrbES1RR8fI5Mm8zPhmZE/0rc3lMp8ZXjgBQDsGPvAlzmlbGYA4i2Oo5bolUGLXR8fqSMWG
2MUTVeX7rwGEfhbbPXVV9dfym8P1X6OzkxLBIBYoG69EikirDpJgAWX7nqLL/fromvygskTiQYBl
9VrN57wiRzaw08K3VyFu6jNEECgBjE78reIFw15kWD+zFYkfABpD4tcYRsX5rJT2aCIoUA+3QERe
wu+LBZup63bRbBZUmA/jmctn2c7npuygBRaMoSP7Ly34ucLaqg1nWo0HqQAY2gYdF8ydz17qVlHV
9AerdT55Y3kmVoU29NqQRjWLzJQo7oOcFLklhnPpDyDfJukvvBxWQHtQ03WZbi2UYLZ4SYLWnQEj
YeRuybpn3zbhJXUfr0TzOk2WK2t7PsulOgdrFlpB8ANEjIbLb92XK1G84Ry3QVcXeAWneQomNw3H
pPp23Yl0Yyuhy/MeV1MJRXCtQQbBcEqOo59kBhfVja5UXtuth5q78P+esG8UoGD0Zg+G2NK5vxK3
szuX9uqiNEqP3IHQ++DVy3ng0Idoq91NxlExL2AanQKeYDtbMv69guOH3JK3UL34/j9QFz9YhjJH
dcwd70hYJbGX5bcBOHwV6bJVqV3lG1Z1YPRnbwkWeXy+cVFVTHPp5hXHZgcnCNeiYePUP4ceDezX
Ta4JJapEaeHIlFS1B7PYwC9aMqoE+0iFidtOk85UusisGjq7cdrhnPEfpEtBTyaPuN+MClaGs2dK
mhq3VyHOiZcsGVSy5nNFifgJsCr7gObnW02khKwtuAUELJnPPPGmh6GZWDgADb7PLae9raCrGGe6
LcJL0Xl4pq049Z57cILvt62vErXpQlrPSmCaupK/tzmLGApMWLU3Ubj5vopB5aB5prTAjgegTRbx
YCye3REcTde//t2cEzjqAXSrN/QyXmQHffFpnB5X/iNJj6ytDenyXefH8EoRhB5Ea4E1crwob9ve
PbP2xU0NjRhaiat8Kou6b5PxaFkHPHWFWQ/Tpy+EO/vrpnnX5zHB5e9vdrSBCx63KSFQbA1OfR2L
zWBy3bhK8XN5NjteiW6bNZ9FOEyNCMFD3BjSzfvPQvhsJZh6Mrd1dZHt3PHiS0ra0HZ/N+BWSB/m
LHack/fplmMKJlJKYTqJgOUCC+B96nFtZHqb1UkuqoIEQN0m7eZuI8S20UAdFWfvBGWnBxrykB7s
OHjOf15fYI3vq0dRHDsXkkId7uh5B9red0nclff9ZFI51ayzehYN+oCUqYSsc28/ivquTQ2bJ01M
qafQMZ19l1b2eKyqAV6/hHX/efOer9uEw7n/eR4LHLXZVgQJuIHXbDjivXdbAASce/596rbOr3ej
BEkl2KasJqnv3CoRfY192wbUrCEydEuvNuT66cJbMsFk8y+7D7OP7mF+guLF0fq0Tkd6KPfWztQ9
q7OiEt1+XaTuxtl4dOwHLl8mawyX7Nd1I/7HbveeFZUQl4U3OOWM3wGJk1f2lUYkLA/V0Tl19+6+
+phGZr14nZcp4U7KtshYjndfkX8g/DUzcRLpxlWiu4fkFHEyZL90pb8mXonIH8pbwClwMqVk9q5c
cgJ80zGwIsqfChNr3Pu4i8D553RagVWgSZA6yJPcs0N37OP0JHeQfI6snTBkWE3aUE+pQ5JnDe8R
fwU2dXJsvkw2uNcT50TlTeB3/I7LZu9N6Wnnsiq7AlNs+aeaxpv4ktJbLj8xtFKRF+rWaQe+3KPt
HO35I+Tbq8YQvo7OMkpJXtjSM15wZCYe9btpT3b1Tu6Tv3Sf7vOH6WtyWA/u3r5LouoO3NGhd++z
0N6Jvbwz9Wn9B157J/TULo5lxBvYAiKh49ev3rE/ZR/zGPrJ++1chxBQzh4Re1F+MKnbaKJE7eQg
WeF6okEtn+ZPpI3r8aazPZZJCWvIiZZBTSH37RCS7nwHT7S25NLgwu+3UGN4JbrHhlj2VkLJej3b
EY2Go/8oD2TvxDeBpjGBEuLCmWkxzXCFbDj5Tswyg/vqSoR6gmVO5rhV8Z8gMzlYYbmjURel+2C/
RCSanu24M8ykKRDqcbbMoCcNcjxsQ+pv9nZs21/ZYnj10f4IJb4Xh9a0cul4rO/X/RDWhyayojxa
D90J4t5RursJBBs46snWLuytcbg/HoNC2GLX2dU4H1kDLqn99VKnCQD1dFtWaGbC1hDrvNxNwTnv
bhz3Mt+bDFjlxVjOFNbPJDuJjByW21T3YBOlOE92M2xAEfTQtYcE+RDsgAYyxJXOZ5SotZtms7pq
ao8eey3zj5LeU6MKttZplJjdMog3ZJ1zEVOXf+vnIbo4TQcChFDu7F1xkLF1uL6oujqqKiLIFVxm
OcWp0D6irXK3xeuzh+03i4pDGZluLjSuox5sF9z/dSBhHY+0oXHrL0+cm27ANeugdlUCqIhDs4fv
d9MP3rJLyefJ9Hio2SCrnUQ5HWbI2mPvMlsLu+vdfjitW/7XmrMkZKRad7Jt/d260fq27b4KoR4l
HcopLbsj7+8d906Cn/+mF+LAUeHTSVB5nvCKDjycXzN68oaX6/6jWVmV9LnkvpUNg9sdZbrs3HbZ
VbVJrU6zxfgvON7khaFJCr4s+GQgUsJcPsn6vss+bJUfXv90neco2yNByzFtCgRZMf2Y2k/QYeLW
bedl9zLl208fcsmTIeiPHYRjCmd+hoCU6XpUYxa1jSt1mgqqyLB4MH/J5X0+n6z85HqvtxlFyZhM
pD4QFnZ3HJ3PVPwMmsfR1EGks7eSMWu/cN05wNAW4sj+W1i7cbrNC9W+LSvYeNn6OBm55G9S/phM
0gHk8rPf2WK6yt4GDPbc5gkG7r9Oe34mYRf5j+n9tCMRj9ujaSurMc0/vVuVM83TxTSsOojpM90O
5fL1+oLqLonUxi1HgsTWnfETyvvkyGJ+2o48dCOc9nbJbbVQbdpq5VKzhWMK0sqfOAyfVr7FYK4w
BKrG4/87g7yJptLLHSdYUcW59Zq4ebh2+2XYM5N6oq4EqvoTY+JDtWsVOFef7L8+jpL+vsAsBxbh
uGLcZGoypaNsc+TAcpk2mGVq810nnF3j30QfFTiOErSugH65hTeHo5uc3eYsg6ftJgF2DK0G7ZaA
zUziDMmGh2F+2fhj2sWNa3oG1jm+stFJm4EnpLvcAjG+Z4V3TkRz2GRx28Ze7dwaOlA5rRsM44jX
fDz09WcuD9fjSuOUauNWJRvWZ1nfH9vRlk8cN6R7UrrirljL/rVma2tAQWjcRu3ckqTC2y96FSGC
9UqHU2YiVNFY/r+M9yaoQPgux7RCdS3cb6XzqSibsAAS9rpxdB+teA0elNGNgmZjPDUMkVzSKKE/
bhtZcZh1laKTl/qU0jZ0MPqS+YYspvtoJde7Tc2h5Gf1x3TztjgJHPGt7zPm3mYTtVEoBxJ1KLEP
PrL1gO6MxbS31uxS1U4gdMv6TZbm3XEi38D4ES6kDIdW7ubpwyhEWAXe8brp331+DBy1K2h2WnQR
Lrgv9huxr9F+DTahMqReE+eU7vvSSCqnWQi1NwjEHMk0tiP2INbDkH9P+9frP0B3rFKbgPg21l6Z
YAnK+/xHGg/HLYm2Y3Pf3ZO9HbNTfbQ/XJ9K9xMuf38TXbMrM1FUS3usBd5LgnQHpNeNfqQke5xp
q7kuYJ2ifZ7Gp5Ia9qyahGYrMbuUHZi4GNy/n+o96NF/guHdjoaehHPfjgYf0tlFCd/RK2ne9/h4
NEBEdlXv8GZuyPU691TCV5bWIKst7Y6b81k6Tw7YViRIoviJNobj2fszELW7BxSZWVaucJ9pharZ
ack+BP6LKz8JacCzvL8ERO3wcWTO1xkK1MectVE5nZi8n7Y+9EsDbOP9nE9UeQMyp6mbZvlw9ILe
DoeCgrm/qCu8hvi3ZX6i6hvIvvcS10ng+H0bAm4bTcuv6yGls/7lR70JqSZN0Cm9QetXUBk55Wlp
vsxzBe6NQ01vtI8StTkNKt/LLeyjyD1L71Lru2Uq4zrTK1ELIcKhhwJ4e2TlDOXvH9weo5WY0Krv
hxUJlNi1lzJocWxrjwmEIXu2gKZn3F83u25oJWLLanRmGVyGbp9xuUJcQzLWLacSrltjuy0k0/Am
kX8ZQQgwPcrgb1d8H/PbCi5R23x6qK5bjCBcq4Hs0Se296abaPQCojb5WH03uayBUXjzbLEHmn+S
piKlcRS1wSegYhLlxc39/mGkR7+Ik9Hg3sG7h1n0lf1/BKFaN2gUuOxAntwDbrXu8pN/Nr8DaJ5C
iapjAGFJkts+xh935DCEQ7TtBtzXL6H9Chaeg/ieHkwHZs2ZjaiNPlgAOc8Ucw17nJf34hD8GL7a
B2e33rFdYthsamdRolYuUwPhDohQ47j5le6bYxENu/GzE9qh+ZFR844F1Mr/rwsjI9CcBLPUX72X
NJbHHE9oH5JnKyIvW9SGUfe7j+pj8eV6RGu2QYQrIe3WPKidAbYjr/6T/9U/5Ptsl0fgl3/AHs6N
nFgcr0+lc2YlyKdmwX7rUjFrHlfBH9FH2Wq419AMrbYCecSr5sVdu2PWQW0+3xXTVDMQiQ4LWb96
TbCkLzf9BrUtqJ9o0c0WfkNaxHlxJNAdyg+3DX3JjW9KWj1NnPkX96LkxXHuRP1n2j5cH/q/c9y/
N1dEhWMRiL8PYAhHsINWIbPc0OPTvvCf7fS37Th76XThOnbhxLwIkHfoxD8N28/rc2tKhgrXgtQU
BOgCbPKyxo3A4hcGjuHZWTfy5e9vDObnRevzy943sH/OW0Qmw8ZL50xKnAPgwufcw9Gml7kMAcOz
T0w0P5O5NcnuatdDCfLKowMQWvj0Yb/itbzDlUTY3tHdvHf3xQFtkCZAwX9XM++tvBLe41Y6NvSn
cSUfbYcitn7ZD+Uhx2kHj0iPzrP9i34FUuxji5Rix94H544937buSrTPcglKkiAkfaDI02Q5d2Vi
CEKd+VQAl1O6g4+WXey9z3Kfx+XBe5YiHEMvBNLtDoIS3v6mH6FCuWyS5EXXbkhZ1hMo2cMc7MS3
jaxEe5r33Zp4xXAkJEj3LU26R/zFNRx/NMVdRXOBHwJ4DHSOxn3KQwdCYuNW7EBkEzWLOPTiQfKP
XmAihdBNdomjN3FYQoR8di2Jx37yOa1Pm91FYImMUtzJWhD6KPPzts7RdbO9f79B/uEUtsWUi7Z3
4gBS7f7QhtZkxVkNBMDIP4BF5Dgs6+n6VJr0opIMiwRte2uBnwWFpF0zLQ9+Yzo76oZWwp9vS585
w+TENfeP3Uruvdr0hKtbDCXeE4fOjvRnJ7ZyEdXWvGvrwzw+Ul7seF0ft3Jf2ybGcd1cSogn6yyt
ocRc87qEvHyV1uuaLOHWQuDP+VrP32ZiOB9oll3Fdy0g7emsDAaz6XqecEdp//aL/EOZPC7+l7W7
8XijIrygGFHyth2ceAmqFwaATwhCmj/X3UkDvSEqtoumeBmRa+vEXSLDcVoAlpoP+bKETkKjyQdx
pP2VJEMUWCb2AY2bqZCvxEsrUjgIlqmw5902Qcd23kyYu0uieqewqJy8eC71rJzYJG6EuJdwhDDb
0rgL5J2oGgZOFRPSRFOOVWAX8+og67i3xpDQ+1QV0j2l3lAfk8YdDJddOjspBT/FNZTlBqsdp0X9
6lTikaG59vqq66ykRDp6vtrJmwGEsunExz+OrJvK2gdjQObkLpg87rwMl26Hrx3lgy8MxUVnMiUJ
uKnv1BXHrI4d/BpsmkfdltpRCZpjQ4HRXE6pMK+mnUE3MTdr7Axgc3kqapZbcVvUhf86QEvR/jEB
zO2a6v3lu9/xNfVFtyt66VRy6U5ewQ/rUoV298Gr2b6plygNiqgg/d5JrCgT7mkDj89Na6c+9zbt
BtENsDWfWscLxxbs5jKLST+GxDtY3k1aGQFRX3trwjbS8Lw6tSyb7oKCB4/BnFcGxJnGE/5572Vr
ueY5aU4yfUj5Z1bvqUmeSZP91XfeaoLuXJen/SkP7IO7JMcK/aCCJ2g/ELvUlae8+JZmBuSwbsun
PvtO6VA7fAu60+U6wYvKQzc+5dEEAJTYB2I3JRExbFx153z1Bbjw0FxvdytsBpDh2d2JA312H4Lv
Nt6AcfO1v+5dupW5JKM3u6ZpXoJLp2h7ysfRe2ySZjtLNMGCq6E0vQRr8poKmXSyfM0XyDjFLk75
vzwLTbZ7RyBnGwJEN/6lWr/5Ce0U4NGTMy/G/Ze1XwtePpRFMhtcVze6skPOmo26yewDImZnnMZj
PffyA8v7vG4NaVI3g3IFNniEt6lveTErguEXsKwF9nqs+Hl9gTV7FhUhaRVLtrZkKE+1/9Prgph4
ya6jwBXUxc5q26chJ7vrM2mKjNoKCJW+pMVFdXnKeeBGCx7pv/oWOPKD3GFRlQT1DrSwqSESNX6r
oih7C4ijnDf1afDsP91cOQfGxGkFv+fx+q/RTaCUTFcMm8g32M0Z/Y9+ALXcywF8Lg3G0i26Uhvb
gpSjdPr6NMoKNP9TnUFFCA01t328uiXmIKEmSyJOo1uc+Fw+LWl9EKBDuGl4FTqJlgrJ6ZQXpxmU
wvlcxARvQ71YDVVdYxsVPgkBjRZiK11xsvvWCpEwcBUf8NscRwVQNpYcpAhqfPvYHbpA7Hspjlt/
k7p1QFQ69jZZZev1ojglW3rOCD9IcZMMMoa+eOqbPCcGm/g9LYrTZPeHsnc/dStoQ2lpuMfSOLyK
4ZvsHFka8hZw+OZobf793G7ROJocXje8srudAtK3g11d3NGPmrE8FstyWPBqed0ldT6jhOvqkc1q
B5bijiwBHN8DQ94s/OKWEuP9006wZK0/de4AyWKv3tGVRFu7GIZ+1y4QOLvsa96sqs3TkXVdl5za
lNDQyof0UHiWt+vdYTVM8a5tMIVSIF2bdAJqNfDHYoiqGbuVLbkl0WBopTr6db20UB/IzmW9HLdh
jijrwZYxWp9vWFaMr9RG4jtD4KFN8jxP9qU9O1zAXHd96HfLFYa+LMgbw1ctd/IAYjenjTrh6ACg
4mQhBZ3RvMus39fnePd8gjkuK/JmjsLpKJhpRHqeaN6FgAft1qbbpVBKD4XHDGugW14lsgC96IeB
p0EsJvqhXokXuWtz0+YKv0CJqyyA8MaYEOtkQ1pFuNVdum6GCqszjlICS2qt6VZPfjwJMKzwypXR
mo/Js+NVf9etMEl76Myj1sIiXaq2ITyGFGDkdt2XQEI9+vr6vru58hy1EIKfm4lxgnXy4jXPXgCw
K+nRG0noeo+rZzh3/ocM/OfciVmU+O2abaEByf2Y4mQbbuDcDwfhbvcD2+zf/VB7B9Tj9iCxDfri
2X52nO1SfposNj3Lxv5RevMY5c5EhtCGiPauG+V6cv0svfOyxXvOLdZ9WFY+GEJWZxMlJWxouPew
Z2Jx2y8HK/thizHEnV/Y2SImUB3vrV/Xja/JnGqprbM5YIvlWidc9gB05FZHIgyHL43PqKW2YWnS
rp2Nde3znj6mA54vXrK69ExEKBrfV4utA0GSoVt7P0YTfnMc3AoqqHlPaLRUffnswmcNl0o6IynJ
YRqs2WpG7EXWvAQlll8VrN/XFkvHMIPcsClN6H6PkiYmewbFcOcmJ9uZw7wrw7Sh56miYc9zQ7rQ
rYmSLobVdf3V6/yYSZbuKDhqzyDrzvfXnUk3upIlZpBZ1+nEeZz6pfjYJxbvogoCxybgh2Yd1PsV
tKVSPnKSnAKe/a3z4h6omF9WXxgcVlPM1AuWIhe1AzY1P5ZFe2D8nNHsBXIofzpO9pM1mPQUNLGt
XrYE0AnMRdcEce+Du4ekBM2sax4tFh6lBmtwY2tOD2ww0h1p3Eq9bpG5Xzr5hlxS1Yu/hwf0UQEl
mQOD2Ehoud1NWCXPUe9auCyaokeDa9x3lfuQgbhm53bM/Xndt/7DX7+TwFWYvZ2VlW+vfXdX0Mbn
4ZwxaCtOgUxPNK/q+8wT9pOzMKsJBWkZ+GGlw0LKVvbqt3Z1qgn+KSF2+2UtrG0I8wzKZxZf66NH
Gf/QbGvuRhOXJu0tTSyo0P28X+Y0qDiLx7IOk6J94uPwet0U797WwdBKnkjtrQAvRcJjcL6+TChp
Q2PdbU6SXh64vfM0r/d0muiOACuxuz6l7teoeQMQzAS8x+IsKHjEfDRg43Ho+tC6oFaSBnxmoOhm
tU6JxOWZu25LWLjp9BSURX/bFCqkv9jY1NdQlgYzMa6gBujT2l3sipsU3DznHyR/hwfTRZTZuapf
/WYMaW06Mmlso/YNeiQjTdDO1mlqaX50QQkTEZ4H8VL4piKqcSa1fzDwGE0GWxRnZ/xUup9HaHu5
MRk/Ve7fht6z2bD/0iQhtZ1wtaDu0qVSnIstrtw72kPrtYrp8Pe6E2n8U20pnGnbNszrxJlZT9Tj
sfSZ4UT/fpsVVlcp/n01BUkx+d1ddmpP9idx8HYzC3H7urPj5SZuLkyihPSA+8sNGD5xLj3gO5yh
bw+8MhEcaOraf7/szQEKemRNQddBnFeKhyM3LOjzAl1pn4at6VH3/RdR/AAlimsRzFWQZkFcbezQ
VH+a6ee40khUY1Tnw0PgTXuI1XrVckv3jIe3r/8/FIL0ZmEoMd2dSIqwaz86pt5gjaOqXRcBrXEH
OibdHXebF7Qwhdhc7ry+Ow2dZdgmaTYAar9F1Vm9pIXFYx9yDNvEYrCmR1zQu7kY79siLDxm2Ljq
fszl729WXg7CmxjLynOS8wPr7DCt6yZcAhTGnhmqkSb01N6LrulAMtnAddNOhH5RRHIyYc51n3+Z
8s3nQ9x+ytqL4/rDQ4GlaO3Yly+W/Ho9aWiyqyq+wkXZe5Qjsqf6sYJ3Or0MJ5PGum5wJaKlPfjF
hEeuO1rW4h53uz8zK033Ja/l7vrn66yj1GRZz4GfMKtA2bHObWWHlRj2Hut+41b5lncbRJkS1bm7
0sAZRXnO0zGea4LSXxpc8337/NNz0fLRa3vgre/yei/F5578aOwgum4Z3diXwHvjN+kEvQoQPRdn
OqzhljY70a/h3AX768O/7/H/dFukzG1kEKzFeaEpTuQgOvRMPeC6oZWAhcCmtw6pU5xZ/9BDj9Sy
bIO9dSNfbPXGJiUb4OlZ0J+LC2Nd1vt/LAZE13WL6Ax+mfTN4NUsugDYjg6X9X2YYGvYrhtI2U3n
Pt23KyWY+FM9dWmanxfxYZvIgbQ39ZF6//RXWEvtNrbn9nc+m5Ld1g3gWZ5KKwyK1rSkOtsoYTrm
lo/+nyQ7zwnf16SJap8dBmaiK3k/C5BACdEJkuNVldniPOSnIX+4tF7Z6xfCTPfems9Xmy1Kyjsq
nKS/S0eK65U2+VO107rbuG+SV9b8ArXngi4NEU3liPNcb6esqp4nay7D1rHClJSmnfT7eyCidl/Y
edfzpS6HuEuT+27ewkYApVX6J0/SPc7b1+NAN4sSvpDlGaEy64pzsuFZrw9tIsPa/jhaS2iV9e76
JDp7KZE81yukBnkrznX7Mc/joP5slXHKDT9Bt95KKEMdyoO8Ck56bfFEoVDiyT+lSatNN7YSxzZu
hSCNgUPATAWeJP+U06eFfbluFU2OUHst5h5v2YEHgGqdPfvkPJta93TjKuFbugETg7uIsz3VYSr8
vbASQ0p+fx8IZez/z5oMTRT2tMJbKkhN494CMLsB6H17fXb6Bz8z3ctorK42VKCXHbAkQcS537xz
MwMenov70THB0jW/4p82imGa/XbqcbJbv2fsPs9/d+Q+p38L+TybekI0i6Ay3K5W4OVZWeTnsRYp
9mm9fcpLJp+vu47OQErUSjkTx8J789mpaxYK61i2lYDgJvtwfXzd11/mfVMd8baQLaRb+nhw29Af
0j1oK3fXh9YkHJXf1qX9YteTLM/cbaOBvpTlHzGWYVcd2psEzTziK0GbV7Ld+DKX53EUH4I8jXzC
Ikuajig64yj7ZK+cO1/2WNq8Tg8uRE5zx2B2TZ5UuW1ZU9PFpU1+duQay46/rHVwn2/ZaW1vO4Wi
e+T/VxYYi6kbJqu6S6zlk6zAn+uPw6/rS6sxjNoYgQu2cq5SeA30lx63tPqetL5hW6+xjNoKQaeE
Flkg8nNQ23eO60RpgzelUTz03EReoIkpleDWKeVFpaQpzx2ZQtCOv9pgvCKZib9HZxwlZCc2ZH7p
wu8zaX9De/v3NLiJXBPdZkq0NjiqNG1X55ANcUNw2YYsx5GcHm9b1csPepML7H6F3QVMP6/OMQew
KElNEDidyZVAhS5824Pdt4T0wPy3Hbd4kPY+EyY1Yt3waqCmSzPM5YptR+KEayv32ZChAcw53GYY
pc5arJlWXlc5OPBRCsccV1UurW88oKhstQmTHGRjGL1fqxj6DE+u/7Vep9ebvl1taVjXjMtpDLBH
mJPfTuPj6brA891tg6uH2XlMyrXiqK8UNyBt1Hbfrw+syQJqE4NX86wEuZs4d5n0d0Mx5XtagzWN
QNLzsPlevb8+jyZW1dYFXD2O6RbAOtUwhptX7LvNdNDX/QQlVlO7WFM0iQrsC7rPELiPems952B2
8Rj7ff3rNW6vtizYDt5xJhuZZuuzXeFCAL3ZlfaNplFC1srxyt+MPe5X6s8gPd7Z1JTFdEZXolUk
2ZAIOudnq5OnstiObm8CW2nueglTQrWS1mK3fMrPa4bukHLAIUdMrIK+TL1+bmnQh1UTZPvBq4pQ
0oDvJ5eYuGp0v0upuFWLdy4Gyeozd+p4JtZdmppOupqhVRAZnmR7XqVYDEF/S8sLC6Mmtm5kJYTl
3HVOwC5nKnfcp+kIfedxd5N7qtgxiDivQ94gKy+yi0bfi6DyFgtJb0s+KnQsWKAN3xAUw6FKDzKg
YMzsoutfrjOKErur2wRT0OLAVvpBVDvuyW25ochq0oKKGGtqC6+5a4YLuvWudtNDkD5hp7a3R5PY
jGbbrQKnSbvh5qjwh7gfWZh1+86WYcp+rdWhNLZH6n6EEsEgRRmSFfjgc+dPgNc1EYj47qXI9rw1
sV3olkAJZCHoALkfp8J7KHdDq3C2UPglO9y2wEqoura/QIC7KM7J+mNZ8odiMxFOasyvIsYGO00l
KMqHWI4/6u6prcZ9wX52ZRuN603qcR5R8WIztNecyq+qc+lYkdV6T0tx23sxUdHT0+gUYPpkMLsc
v7d5Zx37Ir3xcloFdOUpyQTEijA4+GgoVGzs7NtN66niuci6WSLA/dy5APg4KYpHwk2wac0dgork
6ktrm0bLq86yBFV3iiYOL7LyJOQkcp3sjqQmn9RUc1cpuNghE2dJYHq6+Od+HNDpWNBdw/zAkDA1
UesqUSuXFSrIbVWcs3X5kxTjAZiup3L4XWX9bXsGtYFuTjwOXt4ekm6ASPZJsye2qSNbZx0lYoGa
c90kb6HWsny0xyGas1NAb5L49f5pjvPHtXB9F6YvnO/1VgLkTAwW0Xy2itsahE8sScvinLYu+ciF
34lotkTThH2XEZMMkiZZqrAtwYAA9Gd2eSpgjGRhNrHi1aZNwgz7cU1WU3FapZe5die36mw7TRjQ
iE4PVvlnms+tifNTE2YqQgtqwsRzN1GdR3RBpusUFfPD4PyWBI3e2Us73tIdgpW+WPDNGReXONvY
efDQlBQH2q07uokkyrKs3d2UiVRsVcdwTqRIouec5AfO553bmy7Xdb6kxG/peozXlyTHKchoJ3rs
5/bQLr6hJmrSg6NU3AmNb4NXt8g//vANJDfhKq3nCeeJrjJlIN0vUIIYRJrSymmDApAd63kNq/KF
spfrhtd8vgqkElmz1laJSGsdJx62OeSpFVOnjhwIlF6fQvP5KpiqdRbXq7MBPspEuCYUhJTBS2Dh
ruH6+JowViFVMxgNrK3Cnoc19h7cIxHezm7b0apQKulw1yssvzpvWR2WwjrM3DJ4vM7wF2u9Cali
hNoyjs3VuW8+TnLf5HZYtofGia8b5X0QGFHhUwyPYE4CXqE7enQPIJmI3eO2H4+DYXidzZWqG9By
cwDHREIoAXjtnLAz9s683+HrERU5VbhrTrwCn96jmZhG+Z6f6jvI/R76Y7CrDC81OqdUwpb1gLh0
PSbJ2E/H/eaAiaU0pQTd2Eq8yjaZ+q3pQCvQFfss20IvWB6nzgSv1NheBUrlGctYhVuvM6GfM7Lu
iJEyRPPhKlIqySvPZeyS5iv0uK3dPXjo8NzJuKlpX/fpl0L5xunb/3H2JTuO40y3TySAlKiBW0me
0s6qzMoaeyNUd3VJ1DyL4tP/x417gfxYpgV4kZtcUGZMDAYjzkmS1lMlyGsD9rlb/P3oW48ZpA5E
2/aKVkVvdU/tdOQcBNoWmEg3AozBVfV+qGTumC3Ap/yUAyDLX94a+VTzOVrXhzrfKLlK651URjVa
xEJBAZef9RigYC/41iCaSeCanzLitsB96JBI4U0j6kCAsZuLeatTwWQv2tEKmoA6bxipwOs+vDbZ
m28jysxbk2im3665KJ8biTYRjx79zN+vqXtoNptyTBrVPBS498pekVoe09nd0XR+LdAA0aBgCobQ
rf6E28IhOgRtg6JlCpwPeqTV9EH2HwGHcUA/a/xIfCc6/iyKOCuIQthwntvP3H5RVwZAVYeUnqvh
WPif02kjUN7WAtGBaNEYlRf+ulRP1WQD6HY+Vf0Wmr9p6at23tn9XFp0TUv4rJt87Bxw5lRqQzom
2V///27lkbq8XyqYTp+3x9n1w47NX5UjHwo2hF839G55WdRiRPMVPU7KOthWFq+LPNzX623LJFxz
WLdxx6AZIBPmv9E5GuR36DOoN364aXXNYXmxNFQoAfypiT13OTtWoMpuRiJCUT+WrRKuuW0Ax1JO
0EH2Am9iGE3Bg8QRcWJ3X0C3Exuid0fNGACegA5Lj2vfpuApDF64mmN/GZ6mRIiwxV9A2LN0tnC0
DDLT26XQhEJFP+LMqq3lJ960DqnffUk8L6rl1i3d4Ah6v1SRzumaBqN9BNF1ExLhg9LJTx97biJ6
o5Q7F+vkcGSWVsf85yQJvJ+TXz82IUb+QKoNbLTQUIsevdIZPxYTJqzm2u/397VtEr7myDbPM9Sn
GbqESxIWrr33Vf7mNm+Nj0bNBz7hYDTof53ZwqDHikDEQNX5hdFnVllhJhUmqreSnpt7wAe0aDF1
0zCt/sIOdkuKCJhF8161PovIHLQRlcNGC8BNI8JntMiRDRjWRq2aHVpLRWhDevaGrSfum3UMLK2F
jdHm1OvlYl3KUv5b0Oop68U5aJa/+9EJcTGN72vCtAMtclzbNrNxgqDSsjpZHMjt2ev9la+6/GPS
DBvQznvKRnuwZ9z9vVlEWYPy7xTEgHTasFLD8nr1OpvIQDGDzA4FG55kpQ65QhHP36qzmZYP/tdC
JzrPdmFhhHodkxgcrZj42zlbHXwGoeul66Jap8ptK3ZwHRkv6b9y2Mrfrj/vhtD1ujXIG6p1lat1
mYrKh7WTfeAv5+uUeb/wKKjot6ocNjRg2oXmxHVC0SzhQsGkWUPcpeNaPJTkOp5eyQ6s/+++WRkc
R9pFyxL8VXL+mNHr9evRFnOdlIV1ydN5ONlVPR9nYALdt3uTWDTHLfOuz8sAMWH0+RL2KXienExs
FAVN+tXc1S/9hClLWRc6lrjmHuz1uyyzsJrWaMpCtTWIZAg+OtAbI1xlaV9nzwn96FfqRzPlIm6l
87Wvqg4jMP5D92rH02eR596WqZ3O1qXiwNeRgBzcidQdo/uqMDixXtIGQapl5ylJLtKrl92aD6/V
mK/oP/BP9z9g0LVezS5G4nqevSYX111fc7eMbLFFkWJQgV7H9rpFors0S58pz9x9bdUfhxKRP1/S
JfL6wPuIwd3v93dhEpPmyEvQl14nKihhXqpwdZcclw77i+21auO8N33hKr93yXtP0Bc61m36zBU6
T131m2RrHoK9/UFFa+ewyClYqNM6fbYbx9qLNC1CB+wGOy+n68YWTPrQ3BoVZlW2ckqfm1oVYek5
YWbbT6nrHtMu22fZ1pSGSVSah5MCOJFph+8syjkEtI6novlos42yh2l17VAerKXuR3CaPsuSfqtT
tg84jaqSHB6yJL2y3TPHHVpRWxfigdhH8aw8kNH5N0BddCO6GjagF7aZpdIZh076XCz0I/V/ocz3
nW2OyhmUrJe1l0zMIgMwyXM7ukdAIT1ZZXACp82pT/hP0mxd1wxhQy9x+6pWpJ8bdkDTbszw8EhQ
/H9MA1e5vfM0xypBW0M6KNgSL4Hq90nmHFy1fr6/vCGv1kvcjm+NSwfe9GcU0KIcdcoRKDzeLtlE
ATfpV/NkMCR2SbU4iBTViKtmXdhhqepj1pYbJmo4QfVKd5DIha41s8AMypCOqh1Lg9d6Cc4dS/ek
WPagRN7dF5ZJzZor19xWvTt4SDPmeucG3ZH6W11WJj1ofux2VYFRV9e62AJcJY53pkxG4Hvf1924
kd4ZNKGXvBNM13bOQsCxgprjzna6JfTrbt6B4vqhflLH02vftF1ru1kddrC8sYnUunixt4zfx9Ta
itqmTVwd/Z07TH6QuIK67IC+wB+K+Qm44+01rLP8930dGxSh18AbXA1ArA1F8BYpWB+Bhdexg3As
HikFQkTXjb3bAFNDlo+pY10cMUhk2cLad2Cp2oimBgvVq+BVThKMiSGdtNbkLZvtj1WzVcA3SV5z
5NwVeaI4TpoOjdoQS+ZGNAcBsp3wLVc2yV47kmegustVEuvSuLKKrQqj4FIBYb90D6ITG6xAJhFp
TuzyRg5cIl6gbPohTf2oo/5GKDItrTmxFPMAam5qXQbVPq05Off8632rvL2yq9fBxySwusHFj2ae
9dWmDYtHZpGNTOi2Zl29DO4US5elluefcVa+TUn/88rUOiztQzUVVy9+d20q7J6S9Nlf60+OM/2a
S/rpvlhuG4yrs68NpLaqNoezLsEQsRxAzeUYB0nzxgfr9/1PmISj+esI2mwxTPj1InhL8pfUGcI5
+fexta/afhcL8lX0VZogFnh25sZ52732ahQfqMy3aFhMdqM5bStQV+Qrygc2Jlv2fE74M2b7Nxs+
TctrDms1PijjFxu3V3BEp8NX4LX+fV80ppU1L3XqeeqqHNUyOjo8llU5fswy24sfW11z1MZRzTIN
cCerdOlTn4jyZLEa9+77y98srzuuXu325hSPPbVAV3wvIsLmMB33iZ8c5qw6FQDy4eIfQcjGDcAg
Kb3unSZz2eUKH1PSecLb0vfWbzZAXkxLa4ctBc/G6llV+uzlwzlHc5pTPdSgDRFdPfqd6Q/lWjJ3
yMFB75WH0v80i/lbOzzUWYHVNactZb3OI1gHLpMzvKZBLva8dh4rybk6FdtoOekaiNQ+uKT8tVI7
DoYlDhbyucOLMzBsDgmxN5IFQ/AJNPcVakz6amT9Bfe8EN2HIMwMa/l630pN2tWcF6DZTuNnzDk4
PBC/CzftuxB9cNXG8rcRgqAEzYVHlS1iTb3+wrIxXh3gdHftPrU+UPsLlcUrIM/DeUEBBEUJ5myc
NYYDQZ8drueyrQcwzxzWskh/zshPzqMjgX2bFb+IgznTh0Snzw6vzKpqZ2n8czas6wElr64Kkbyk
G+eCQTP67HAySN77gGA5r4HlfZATX8+Vm20xURpkpE8NVwkDtKUMnAMwUt/E8NUvgp1fjpd0c+Tu
9iiM4+pkbK5dr0tg2fNlxER7Xs+RmD/N47lqvtgqiwAGgDH3v+vk12Pa0Lyde53smrxjF1k2e+A+
vAL/ciMCXiPdn+V3Vx8kzluOccrJYpeWXOyZgDx8ibiI+pTFSm711N++wbr6KHGRjpNvlfhIYfVn
1w7dtg/Xevrezl/w1uXUW4zHpu9oDt8yVKEStbALG1m82H8Fct1Z3RwDTwjAR3XU1TJ+TCOa6+fl
kIO5jrJLLS0/FE7fhizdYssxnK76dHGwgBXXkYRdmuUvv6+OiqkdEH6jzFJIQj6s9hcuht39jRh8
RZ82DnLS9i24Hy7KzUI/r6OmzuOuxWDag6LSh449aafcnVDTKcS466a+izAZsT6mB33cuPRd38WV
3L0EVvE69cOEEq29RQRgMCedgY3VRJSq990LB5r4iEmcagx+ZQoIN+m/aUqeATYU3deCIR7qs8ct
nYpaDiu7qF6UYQ0CtKhWYqtoYdrH9avvUhFGrSBZPJ9d6NLElbd3sh+tR/aj+91JP07V1sOsyZS0
s5yreqxrO3cObTKG6CTYt7UMAc9xatkWVbohXfA0B8c8SEtZmtgHNilA/n5xcx6t9s/HlKD5tNMS
MYwigCv0+Q7wB2k45fPnx9bW8nFVNaglEbgZAwkSZlvS8ZD2lrdhPgax6HPImePKGgeRc1iq3+Xy
Fe9T6PL/56FfrvOpOZM7NeiMdw6cyZj6ZRjIceMtymAw+iDy0qzVPFqWfSgbvh8BUNct5Uc3pXvc
Xfb3f73poNaHkNtAFc2VlfVi0V8OeSvBkBoEcZL9UxRgipFvdV5GQ7A1oGDakXZQ9+hcBdEUt4Hm
P76Ny3KsRP65Fa+2u9VIY1K15ssYN8+C0oIHXPn0oqZpfgQl5s6l7H5vSOxq7jcyAldz48qbmSeX
1LswtsSD/FnRc0eCaLCAPl6KsGt+FOvXbHnlyRb+tSH6uZpXJ62L536AH15KEEBHfg9caresHzwi
9KnlgTXSFgV3L1POojpX+06xDb8z/XDNq8GTNLOll87BZ5kH+Nfm39lDE8N9RRgW18eSS9EoMjE8
qfWpM58t5dWfxrzuN1Y3WKpOa4Hh+YbOnCBk1L9mFhWZiBIORE26EUxN62s3a5lUnNS+4wBOP7ZB
LDgu8ZKFHWAiH5PO9bvvzrR1SYHAUlD8fr7E3Jl2gvz92MqaD7eyZssiIBkyiD2QED9kdN7fX9rg
vHqPl9fKkpfpgAvp2MT2nHwmAm3/9vygzJ3/lQlpUVdTHbqrMVcQ02wJswo30dwJE++x9jFX7/Ga
0hUzECP3zxOwmT7amWXXoZsl9Ot9AZlsXjuC8ZDWr60P2aNash/HaT9aWy+YJoPUfNVngNHoLfhq
PiqCxkkr9vPsu+V7x9TbQrQz/Hy9w6tIg0o0BArg4AibAO46F8uGvRtMRx9LrtKKTYBo88+5pz4O
AVxV1c4PR3o/HpK83uDlkY7YqkOtZGzDnssIATh+bGXNU5OZWMnkuxAKOg4pkPeAvrd7bGnNVRu1
SNCies5hzZ9JIQ7uQo73VzaJ+6rhd+GlrivV5RSarDo/pEEVTp46pdTfWN5kKJqnppNrT0hLnIMt
su/EGofQsR+acXFcfRJ5pEFfTGPjHGAlO57ICPyx4X2pmH625p5ljWG0tMfSVfc1VUM8061BBdPK
mncOXml7DamdQznzz3VVZIBP3IJdNqytd2yppEjAEIioq3pMhlnTcWBbp6hp6euN652Z+FkRrKpB
abpjfR8vHeliSrfQLP5rUbiRiem9Wm0hpn4cpXVpORNqPc4Ob+sU2FQTUMfyXsx0iLO1sgi4bcha
/O2tvaRghl9BtfJh4nyq4mpuLbDGBm0lwStRtpkq33L0GA39Y8V5vekrCEYhEk+Qf/3FcbxodVGg
j8nkJO1jgU+fXS7HCjAqgRC/VVHk61fXX207rts2q78uVLiPdem4+uyyT6Q7D76b/V55M+zEKpcv
wJUEuodlp78e8h59ejmRtBmXofB/96TO9gFeB54TwMY9Fgt1cgg3XzuAQvf+b7SLoIQwVu5uGoeH
WAUdV59ftgnl48IlWuG6wrdfZALr2lV4gXhouAEf0AIAcCqnAI+Q+IAHsppdXS7HASRF8UOi17u8
WlDathnPGmBIDg7g74qpf2sKK9nI6/5jM7jhqX/0eNmlsCZpt2noBz9d8amVS9TNTUjLGtiYBHRB
yfTZy5p9M35HhTLklhvzwbV3boo802cPblNLuv22u/aYM8SINi3jqa3jmm41OBuKknoHmN00I+ML
GqnCQnxb2yaykxWVvHTfLlOY8L9TkQEO56FpFMfVaSMWO6toNSNZDsusitxKxn6xtbbhbNc7wlYx
OaXA8ZWGVn/MqR+6+aH3NzJYQ5qps0bgNXpK+GxhcTyn+wzEWgLk8DG6hB+zZO2u3PWEolskwfou
UYDjVEBWe4gvAkLXj/eBJIXyExy+wTyFQn4RkhyG/nsKRA0/2YIuNZyZ/1Vq3p2ZqyxrarHrV7Kx
+sLQcuBsYnUYjFTvAHNIg5pjV+Kdu+dPQYlOBmfne6+1U0UJKj/0X9faKlqYPqUd/ZaYnRJPsHWG
+w8J5eCGvKeRO/2qWBKiFS2U2fMyJhsJo+GZRqeOsJtisGuvBFpnUtNd1VRhkBV733vJk2pvy27j
NDeVy/TmMEWJWzpA/gcCiTiAZDDquR36ttzl9i6AodWkrUPJpnPdBxtJ5VVgN2Kn3i+m0j7JSGrn
z0E+PItc7hqa/Wo8D42+LGoW8TkVW/Mfxu1dbfKd7ZVD5xJQtQJUwiFe2PvWPndegp6FQ2GFoHHf
N5RGEu+1tN5qSvzP82/tT8v1xxHUswkejLJwbl6vtH5OsIaT9cHvvH3FwZoJLmzunnGiRmP7dQCI
4ZJPh/vRwmQ2WrQgC1s8GbAVTzsD9b6OpHIwNt6Pu36YVwniTrz22c20bFipIbISLYCIQQnXqnx8
zlPzd5skT0nqIp3nG4/fpu1oSYIMSjb4S4L1s7J/CjK8yAzpwQ7krkL/5ZTLjQ66299hejMa0Nzr
PKAevhOo4UMpZQxqmN3Cg78svCi6wVYoNH1HiyFFJmXdUAffWdf5GdzlUbuK5y4hz3Lxw5TwwyNm
wPQGtVINa2NVM77Tu232V5s3AqmJlX1YaVHG3lB4H2xGtuDNTbvSLvytFbTj3F13lfbVzgHvLJKu
I/eCp1qi3TQTn+/v6vZBwvjVCt8781SvQ99djdumlXtYFDpN/bbeKIjcPsiZPr29chwYA68U3Ha8
ZqUWP852D3ZbdwwbPMje38PtU4Tpg9xiSVjdTaJHXAeBGJ/wOlGBuqSpI/Qmxb3qdpl6tYKtKVbT
57R4wBybpEnZtM8+eC17d1ellnDBoE7BLYoTS6RtSaOgKP2sD+e1WdVTtwwJGouWpa+HjUPGoDe9
bcauid0V08IvKw/w+j8qECEp19qwddPqWowgbHTtwquTi089clDOVP7dl63aaJcwrK6PrYN0Y+qZ
gAAdEuVNPHobMrkdOZk+r87hh8WUWOhbtOpiioi0fmSNUpFq2q1z1nD4Mb1pbyawaGtl5BPx5r+4
BPQv7+I5tYpwzcTf2SDOZADKJKkPgZv38X0DNwhMb95bMpDRg7qFfOrV4sRp532lQZNtLG6Qmj6z
3ud2L5XvkE8VdcrQdduTw4YX2WyhCJh+vBbJ7K5lWckJ+eRisDkMcltEU602DsvbeQ/TW/jsccah
pXLyife4No3tFDc+MOunvIp4EagIJcJ4cojciDSmvVz//y5a0lxVta0G8qmxh86JcrtLxX6qA/75
vqKN5qXlOS78rgvGhXySPR/DFvjDkUxzdHu0+YdkoEgf1W/eVtaBOu0cUrU1fmbamB7T2iFPyDIn
lzpLfwi+uiHOnocKfBwF3/+VWtfRLAOcenNy5VuevIzFhjZuBmKsq/3oqUTjzVQt6Ocm/s6mzwQt
El4hgRaRHZzCA9WwFYJ2Pr6vm5siwte0vGwKpIt+Bqs7jV6KVkSMTbry5bGl9XDrTu7YuEl3cro0
Wke2F0G6IaOb3s2pXrQBWttCxMi7U7/YgCxMpvznnDVdWCjVv93/9Td9EJ/QEjAKHBVOmqw/tVUa
BQkP8yY9Lzw5IFRGwLna+dv3gKtq/7gH4FvXdOmdA7rowZEOKBlPYN9tT9MByWtkfWVhcyJglNya
4LqZfOErWsjqLTwUu6PsT8s4HuDwT+KQnlZnCFNRbujFYE16bWaSTM5W4vSn0R6jxJlf7brfGBY3
LX39/zsZzSgBysz1m1Pp4F7dl6GzhSJ0Gy8OgtE82W6brlgtLD2su+RQ79PdGPZZlH/tTtUeUNEb
B/l/pnNLzZpnryUa6coggJqf2gsIvw5OHtFP3gtQy3dOZIfpR1B2Hfu4fCYbtxWT0DTvBjgPR8qN
L3ouica6j6thozv7doczhKZ5N+tQTM4XLJ2d+pNzyeMkTo78sLxZ8UPgiZzqJZslnwfBHHxC8A9y
eCFif9+1DRFWn9Try4Baq8S6AAo5Dofi4Bzorj/kG2mmSTR6Rab2ANpljbCn7DLH46k7uJ+CjyQG
p3ccRPe3YFCsXoxp2sHzEjtpTv1wzIcPNN8wmNtHNWR+jbjv3KxMKpvhLt2feM1A6cHOY5kec5Cj
ZZ0V9qhNB44Ki+aX725hYRkCrT62NwJFsR/oikBbzBFH+Shx9gGxQ+GmKIb/Ev3WO7lJ7ZqbZ2T1
6rQe+5NHyvPAAT8rnE8CzbNJkUcp+dZUddTaW0OtRivQvL0tS9xtLaho3q87J24O6xIWlyV2dusR
8BD37cC0J83B7ZKyZLSgrm4ZD4EadxXeRifuRR1G1jv1TzE5J+JsAbGarE7z+T7Nyw7Y5M3J9mPl
76et5pf/zu0/I+MfUHcAM6rTpUxBpvzqhyqeR4B28p2ImssaV/EUO1EV14c8BBZYvEVHZDD1PxDw
2Nx6c1Na/SnAjGvR/ru6r4EYMa9EwtEaLot8s9kxT9Pv91V1287/wMEba2eVTCX9qeyznWU95/QL
6JviVb146YudbvXB3j7liT4WiIYEdJhcxwGl3QP4EFOTuR23QXBYyNuaotHq/m4M5k30EsvY9iPq
Nbw5rU9g34y7A8jpruZNd9kTStz3v2LajHboW2htz8YA5p2lNZ5k5lDi4lvkQ9x3w3ns2UO5xR+Y
eXIca8oL3qP/ZIozHAw+Eaf7O7jtMoRrUQClm0EkA7ReDN5hXtsPAXAqHlta8302jv4UMNivQ5u/
ZBN8K2u58atvh5U/MPLaJhumpW2HExMs8urfTbc+txicp/YPu37l9hBXZAuq/b+LzQ3n14sPgqVl
3he4oZMhrVYg8M0YqNq5QzHwz4DfcP0gTLOhyT+5FF1yr2vXWHh4mr2y+qr6om5e5ZqUCZA3uWAi
iQa/EfSjEotrv81yGFIcI07CHBYyNEQogcQx8Oz8Q55neIDL3cROP5HcAjiJk9ktKzZM16B4vbrh
JrgfeF0ynuohPSesA27bVsJ6+/bzJx6fwCtiNXvjSWUoOQMg0XIQJq2ty5Xpl2v3hFJSjzYLfrk9
IxiDSGPhW2SopqW17KItK6roYo0nvvA4xeWqGotHym+c6JOJWVDhBlu446lZxa5NyF5w+6FkC7wn
/5sTUWAiUWr5+NVeFuYMTAIJj+/7sEmVWnhAujFZhEGVa7KAkrqKG9YeljY9Pra8FiLsoa2Dsr1a
Spqd1VDuQfAFDAP3QRvX8gG0xSx2njTTac0WPAku1/rNhmCuxnYjKOhThsNQOWlV0Qmcucu3sSEh
ZfllmqsvVZ9tWIxB9vqk4aK6lCoLv54kYK6zh9N1voBO5UYMNS1/PdPeZdKUysVVpZpOSYki/Vr0
zytei5ameajljhN90NBDmpcOikG5thWjFnVSm31xhnPX1/w0nxLAZnrOeCpEhimaeZ9Nfuj03j5r
fZB9phuPdiYRXcPEOxElqAtKwcBl1K8qBgR03PfzmW/OvphsSPPbCrDyfuaK+eT23TNep+OKFifQ
DkVlIB/zAF/zX5oMg9emxXyiTR5LPM7WYOx9yHd1rtICwD6LT7P5FID6erbUP60zRzYpX+8vbwjF
+iThKlridXU+n3iVR4oD9c2bHlOrPjiY+dIdkoJPJymCEytGUO+trwMtN4KawTj1qcFJNMCoKWA1
VsP6c7uUdJ9yHwPP6JzP3DmJkjZ5aNiZE32IsOuLCn20OcKQ5X93SY3hu0FtcW0ZzF8fIoRFBhQv
INMpzavDapFzi57wZPNp12D++uRguSg2ZOqqhqEDn2s2PAE/VgHtzTsqvkXTZPqI5sJpai905NmE
+nH3QaJ7Voj6RdbOlYZo4ygwiUlzY6Blromg5XRCjnihMogq3r0AQmHDzwyOoA8OOgAErgtqQwtu
xpAcrn5c5GXzWIDwtBO4VmA8DFYLIU41T6JyfzR9vXU7MglGO357x3HU3LPpBAy2j/5sn73AfvLY
+HI/QhiW10cHeyZZ6yfX6DyxHbHYrrHkzmsfzGL/mB5cuWi8YZ5PpEZDKqD8VFT2ZX4hsxIblmNQ
rT5FCAYox6tsDx6AWenQArvRWGxhZZmkc3WId2cXepmXKvEhnZoV6KcPwOSNo9KqNqzStPz1/++W
5yJgVb3CeamT722VvxagAUlou1HnMy1/ldi75UHbiKc4P5lOokXmNonnZvbxpJh+fcx0dJeldpV1
CilJ65UB8Hq9ER3aFbjnihw0U9OK1G6Lg8u0E+0EZlaWc7dfZ1yGrJNF7KfKHfYSXMT3d2KIb/qI
YO/UgrudnE8M1BoMTXbKGV76/uvMtrCfTZUUV3Njb6J5IAs1niQKoLOilySRn6ok+D4qK1xIDunl
ewryYzfLQgB8RPd3ZnAOfYjwinvb44EcV49KPS90/kRB2np/aUOpS58gHHogiS8DhoHXNY3r5WVF
g+5IAZxNZVQwH9AnW+ezQfs61+kwBvWK8a3x5Aj3a+/z54nWJ8vbqhEatM80JydtQYDPiTyY5NnL
MFcfFbCJbRckXe7cbaQzJj1ct/bOFfEkp+rVWq9XwObsyPaczlv4CibpaF6Oa2tV2gohNhiqHRAw
wD3jPANPduNBy/TLNS+f3aQE+QYsiJPsApqi52zxNuKTaWnNq8cMZRvhw4Iab9nRRu3ztojvG6dp
ae1EbscpI8UAHpLE9j80ycRjX8itSrbJYDRfnppqKIFtv6CCmBxo4eUxHeYnkEV9q1z+7f4GDPmv
PkrogL2iRkPsfFrK6vvodD+98hMYK/Yis55re8uHDbajTxVKldFUyQX3A3t98TJyUn1zcOdpd38T
puWvm3tn9awBKbErnRnOmh57JXcJmTAGuHV5MhQwdeh4pHR+XbWwn0JQ8Fw/8+wH0CzCauAh4XI3
tB9rzvePbeW6xXdbqbk/uDir51M2Yc4hF5eK/S7KrV4gk6CuZvxudRLkhZWvbD7lNTnLdA7RlADU
ka05SZMxaT6cCFVMhQVjkgAAwdj32c7mY8v5Echbr1vFHNMeNG8OZEoWFxPxp2ZJn1K57PO0+jY5
9sZV9r8OhhvFIp3/NPNwjmHCDpUQQC7xefni9M4TK9zzgNl1YJYBh6kpznTyj/ViHSxuIc+X9KXo
6jParPbdeMqTdnffGgzhRUebH9fK6ViNcM6lfG6uvG3soXYmTvRpRSFpSuiAXKTrAoynSPmlJBXd
CIsGHenw8lPvkLnvr/7e2zuA5zwVlv2qZufnfbEYAqM+sDjbg0X93Ee27yeRVeQ7ibMpypL1zEqQ
NN//iCHv0CcOV4Wp/0kRJGtg6VCD3LFk6JE6LbveWnbg03rmbt4d7n/MJLDr/9855uw2abkGMOol
d6fPnVXKPZsQ+fNk3KoumT6h+f7YdB0PfAuRJehek2T4nNTZEdR6Gyo3mOofHWyqBKny0qM+hlgf
TmJVB9Fk7YPy0ZyeNoUPpPRMnrqmfJYZ2405uAvcrTc7k2y0Y3zp/ZnnFpa3WnufiObMbX6q660E
xLS8dpDbyv9/vpYCSJu+AfcsGTbu1Qax681rYqiZrKxOngp7Cmle/INRXrGReRt+tt61NpWitsWI
s4gVPCIrOSTFEFk83923edNP107tpKUllcBuPs1tdmxq/p1MydZFzrS2lmtbjSMLx8ZBRweb/p4E
8oFRBc1f93+5STDX/7/z1oCWxF9z5Bt44YtaYKVwUDSRQj2WA+iDgw31Mz67xXKiXv6X7Q7kqWXT
N2cWdOOWYPr92jmt2jl103aSJ16OPM7mXh3XfB5xpS63ujtMDRE6mrwIxtwGdp1EIrOE1kwjPJ/i
VbWLAvuf3EWPRNeFy+yfHPCA39eKSeeaE9dFFVh4yJQnV6AxGFdtJE6Z/6AvaC48W4wOgvTyhAlc
3D3rlYZdWuC11N+k6jCkmXqHGvOA8iM8gnS/Rms8ZyGeYHhUARJr9FQ0ley8+gOJLUX7jU0ZzlG9
d23MKrhday2noAPOB5dxipe9uoyDfKN4b1CJ3rxm06KpawsfaJOuDfOSi1B63oPvnXrfGoBoRzKn
uTw1/rqGJJ3aUEys3ed4vt541jPVU/QWtqXERagAoSK4LvpjTcdoZn/nVO34iAqUF4DC+9LYX9YB
n5a/7tuxSStXYb6LLgOROKUDOZ06DA+zH2tuJXgmloHvqQ/uNFJ+XheAD365/7WbKgq4PhlUTW6S
14AZPZHS/YsuIIFbwA63u7/4TZPG4tqxbXW5U+W2Q04D2kXt9Js/YQ5wKP+Psy9pkhRntv1FmIFA
gLZAREaQlVmVUWPXBquhm0Finvn179DvDvmpUqFrrMIsFpJw+SC53M+JeE7Oo/icT3M4QL/vT/a2
y8FskgNoJ2dBJzczr+BaQSMxal/z7pLxPthoE+KhGA3S6cl222hhusqlN/cKU0puoQQmZGWWZLq6
oiLkw9rmfvJPzlq8bvKxbBovKAyR2IfAF9AQIjludJOb5jxMCJlJERhmFRmWjijoTT3A0NJW+dwV
2bi065WbJkSF8sYJffcsA+CYZnv2uP7GxUru2qzoQguCi8y16C6zmMMCAHn5zE7gdo/G7MtI28iA
3BZUGFY87tff6Nf96iTNOTMuTdNG9aTrUXlTLfGt0q5logQ4VkqWqwM06Dor4szJw2JviONfjSwP
6pqH2XKIgBs6sq/ilT0vFRn8Anx2V4BdZ4GZpSlANxcRoJRSR+bxdtU55tgvMa/mMMAAuhV8WK9+
6T3PixO1NQsb7sYElXRe6lwIr9/17CffZhBlmaEguuLhf/sK/thWTC0d48YqA9iSWGDj/U/B3+PZ
pUND5s1tcHtGk7E5FRfAyZ0qlBYBHS9qgJFreu9T76eVfzSSxD4lQsfh9Oa+Yim7lb6SQl5Xe4kK
JI1C1qAoKoCINJEoechYGvVTE2STH3THMtOYTjoGCgoMxqlu1mtveafK+upRJAgSGpgOf7fkHgAg
dYAbqg+TQkIzG9NqOf16bQF8n5vfbTd7sPo5NBLzZQRrC0Dp5lLHDfemJ/BxJ/xPKTbt2sye2dlX
jqa9/rIOtCxjb5lHze39zdMnxpd3CU10g9cb5tXg/mVG4xPeJNZ3aF7XHDrevLhjfGlbOAXqtwHy
vKvXWUHF1qADJdk4VqHhNmHuPfj2oUMhZpK2xYUGcIPm9pWYw0Nfmy9uRT9ZCf3nvsdU7LpcKtZY
ds6TLSNXFDU+EfKXRX+U43xCDVbQWGjm2esAW116QBU9fSkATAtljTfl5JqvZpTZIC5pf6R+dko6
FhATTfziytH9iByoJiCo9EwK10sJ3KnFEPbVAD5A0HueGdWC/XVfdiolkFw8LagjitmxrvVGT1n+
lw8cCdLSYPV5kDU3kw+aI86bUc1ncm3ZUuRlhWOahXar+rldPrM1ORkuf1nSbybVgeIoRCVXl5WO
QTjpfRt12EaU0/5h9drbfUG93UiED5DMHSjHa9U2y3ZNrNyYiiv14UaRGS6J1z0VE94d/rKZcEHj
J3qKuuagLfoZj4kWtYoW9Ka144Bg0wdhGzklzbRUVbgtW+L/cqeqn54BeNU5LpLlnPg4/6UVf6G0
zlyN+N+GvfCZXHGBVRqu5cPaaTBFW9SHRYTG1pMTsIcaZf6tpkVJsQNy6UUzACdIeJgG/MKO/WzU
mmcvhfq4kp4Crpn7Vu8U17QfwxydgT0i9MRjkA2L0ddY2r+ZgzditFx9sZkWwpSAJ5nD8TRcrQv/
XPwUjyLYO0iqB6BI9ZoLk0JOciHGQtAZYxO7uOalE7Z+exYVP2s0VRE45AoMYnp+OuE+caXvPRZU
n9j7/keP5g4jtJ4T51QCDycgF1/zaqg6U8mQztNAnGU1Obn6T+kzPVuXMsTGP8FLnfOzDgtJpb9U
ilZZP43JWAl81McuD7pr/5BE5AP9nj33aBg0Il3f9B5d31KBfcNenY2Ktefd5mAev/obvNB287Vr
Hpfsg2ZvVPsu3UyMPBEZXOF/fUZ6GfEZ9rP9vX63nYYQGbKo/np/KtWHSHHKy5rKKfuGX114H1Zd
2/GStC+rr2NkVY0vh6VWeKDSxPjb1AbOAM4h+8sKIkQdBIPC4uUKjToheZHmLb/6wJZHMaBlX30T
dC6oapg1wU/xCXI1xkxI0jgrpvDy2zi9VAPCdntKDmG4IhElXTZ8o8fTJ3I5V9rjLp04keHqHorf
VCNA1Utamte21wIbpIzJTBrElp0RSwiuORmqRpeUlJGiBnesV8bT5rtx22/AQmkBX/rrvma+6Z+w
eEkzmWhrIFIOIgY4DBNPKLENxkVHrvDmnmJwSS3JmGWzxc0y7lovytNP9jr9vVZumKc6ECfVDFIo
KhJ3bNEWVcasKU6OFxX0aSNmUAmN4SqkL5+URI2TsWBzGffjr3HYikCYWgoN1diSSjp1VRpulpRx
5nYRp1/IMQBw15SPR/lcDx7PjDJujRQMh/7VLuj5vr6oFr1vxCuXDPDfqQCAqYjteu4js7zYY3sI
igHLlsLKNFuLVZlDGZe4b29sClPRak4TqmXv/79atunN2QqAUREjpuy1SxypKJdozkOqwSUTLevV
MwWifCyqNGSGuIp2jo6JWzJPewJiwVyP0G+w6KwWAQ2EjsFFtWrJOPnUNWWOdue4Afm8W/YnZpTh
sVVLVmk7zdzP3ihiBpg6o3UekEDRCERh8HJpvY/Ll+FuUO3cEw8teW+A62TzHtZK425V40tGaRR0
7oZyH9+Kge2EV62gNZ42bb+Ewt/K9fTzkCboRXXJxa7X74PB36P02g1YdlDR5ZL6BPBOVkYpbGgq
fqz7s3Y2rH/f31bV2iX7tPzC4qg1LWKwGdbpL5T8YjaNgarG3rX0lYFWfueRjK9lvBT2xfdFASiT
6jE3PF3tiGoCyUjZNFhm50MnAf584l0T9W7yoepXjV4qrEm+0qFj0DRXmvLYN/JrnX0oxKTRSNXI
kp36NG8Kc8LxAj2JdrTmVdzZTv5wf0tVg0uW6hvpYhQmxL5yuwsa0dfAPWP1MT8gX+EAm9etRbaK
OMm/gvRvaI5cbMGiLBkpw6Pp6GZLGddGH5J2AsdIc7kvEIWayPc1z2CDlXn7gWIUJ9NLn0rwRawt
O7hyKXzynlbt6reIQ62zoOTEKMkN5ZKHOqIhGMlCcwM4xAvYNWOR80dvXa6VDrtFoSh0//+VfRYb
y/IedPRxL0RYrOWJAD3/vshVQ8uWCa7IbugWmA6Q9fqxezaYpbEd1W5K4ZPYU9XWNaxSFCnyqVsJ
0gz+5LvT5/tLV0QLuTi+BjVMkndJERve9p7k5EtR9RzddYDTZavmdKH6BslENzcZU0/QLl6ND9R9
YdZLt347tHz5zpUk67KO2WJdUqRPO/Nrvo6P3ASH6aiDXFLsrXztsjKSgDcc567B28694T/5pDxm
SnLlu+k0GwpaeB+jmjHkoETK00Pvii7aj/9T2cei3zZhQ21y8bwseIapDvHAYWTJQLN2AdZYlvF4
sL5kdiSSNqjTyNAxYCn0USbRMVMhbL/3inhykL/sh0QEBUo0Lm1XZw8DHQ9V/OIzJJOdiL0wt8G1
qMzn58ZhHz1vwJPncnBrJbMF+2nFtxQhb1mGPF6YRa9AQfh4X+lVKinF0850CPgj/SLe0O1mgdWx
yP65P7LCUh3JUtOk9IC1CB/JBy8ck+y0Vj3Yq3V+UjG8XPY+tpvnwxnweMzdm9/8Th3j67C93F+7
QipytXtRJWxrUGsdN1Z1Nkvz7FP7y/2hVevek0qvQse4emnvt9hNEL1B+0+jHzNHV5CnGlwyVYOY
Ywt2B+CGge4QqcJwATNVO+gaSBQGZe/Tvlq74GXvtV5GLgDHvg54JgGq0dMKmFue6l4DVJLf/381
BbU8UrTNVsYI3V+QMbEe8XByiJvCNW3JUFd7dQtz9/BwlWbUZE0O1o7SvN7fWdXSJTvtKEvxlNnx
mM0JT894DljdEiGcEKGpWlTNIBkrMyZU0fYj8tj20l5SwKNEiQlU3vvrV+2uZLBkTde0rybrUk32
e1Rh4VLGf0z+Yw3Ir/szvJk4df+oWC9G2m20ACB3Xn+hZejMn6r5XWt+KIxU8w0KA5DL1lN3A1/p
mPbxPHrh4FmnZYX7b2vNFitEJJetO2DrGPA6bV3s1f+e9z+WrQZGWf0zTXTsMootlmvWQdPYlF6H
kMjmdAgtQLCG+UwSjXhUo0sGzLZ1g7PxuzhBKky4edRWOvAPlWj2KV8Zrjvl7Th1BY8rBk7zIuib
F9I/tMPRnZVtF7HPG7YZorezL+aSnlLL/em4LLyvmirJSMabLuPgzRP8DgMuYzgMaE1cUq4JJyqt
lOzWrmhfNDnncVYXIc6vgWlaYTLqqEtVa5cMt/A42QQpqrjykwBQQCe7TKP7YlGsXC5OB+ZpZXkr
UHmGyrllWwJ2dPqSaEsWFCuX69Nnj68ewFSRKwTdzUbrx7IwNRuq8DUyiOq28WqYS6OI16E8tYbx
mef1Bw88ZIEPfNNOS1KiktBuD6/03psGNqNmsIxtb4lI67zPtjLItkxz+FOYlQyh2q8p8UfLty5j
4jwaNH3vbwm4DLpnJtbPx/Z435xXX4D+FDIXqLS5rCZa+gz2soksrBLz4BdIhmuuWzIgz4dHg008
NmkdlFv+4mVLIBC+jn2BZLydafRO37R4FM/mf8Ac3wSb95wlOtJklZZK5mvmqK6gLlwPOq7+Xo3q
RypSjZaqhpZMl7tJVrIKWBy+BR6dPXeT1Efe8V1TLkZ3G47SjxwpvmGtvhbjjJrMtf95X+B7aumP
p2iMvf//SmUGbqxNChi7eOzyqDHBllV028Pk8hP6xqKW2RcP7JbHgpZcgj43bdFMIKqLTWDXnjYP
iPNZWhzB+sOXSOZL/RzFlDbKNZizrY8jx+FqtMoP98Wk2F259LxKvLVEJ1gXLxXaJWbn3DMdLLjC
L8gwqVafUGRAjS6e97zwP4nVB80SOahtObZ0yWqrxSBD7W08bkWLB3Q+9VcxtuJ8bHTJYLnbtRmp
4DRXb35xNz+cfePg0JKxpuBCyR3HtC6u2OJyaf/aFl2PmWo7ZWNFrwJfMxsWxX4ttnixO11FxJtB
hP5RYMxI6fnA7hRx11xF89USJ4v9fUDUGFoy1cynGUt7gqG3L6DkfeqH/uOxkaWbLBlFkyeJh/Rq
8RcFkgB1rE/3R1aJQzLKwq2KIh18Ebv8YwJoRuvF7TSLftNuII59yleeS7jrnIsSe+jV7+38fVLT
wF6RNMs0Dl219F13Xo3vm+M6m5Yj4tYE+Glm/lobYMNbzZEbIJYvmWVWEESjwuZxPbNvG45OYZ7Z
5sMxsUtWWa0u8NHwwo8c0xAVY4cqcIeF61QNGk+uEo5km5Qt6PLvex4nJhCoQKw8+llIuanxWarh
JftsOxCAUoLsBzFtclmybXocDQfVfrTUHWbedAGUyeCkxdSymdb/yv892L8eZ18Hr6QaWbLTqW1I
O7Y4CVAA2udI4I7HACuxaMlQE75U2bxjfNlz/sH3CL+sSdVoEvJvVx1jdMlYyYbOegbgldgw2CPw
9YK0+mmVbphYfpiB8ZGSFPS/Y+T3mrI+xTbL1eHCbR3KVmTRXVBfzbkxh005XbzhWCkKvkiyYcIs
9HUIqKndTbdlol648PpQ3hKDSxZM2srzKjzXx0N+ohSHvubKx9+HDFguXyIz9wn1sjJ2ezsg/nY1
rfHd1mcHh5fMt2xbG6lz0sWlFa/WI4ByaX5wTyXTtbFo4MeYOG4s7Ykz+wX08ZeF+d8OCUYuXNqm
zTHcYebxNKUidHobfPHznMS0QpP7/SkUgUUu8B7EwgA18W80fNeQE/BSAmcvCRg1vnM31j+O3PSP
Im/fdipk1NMyHl0QqVrncvqYV6EY64B7bnT/G3YFf2sOyZQ3mqNdgLa4jvPPYAg+F4Scj4282/Kr
sOjhkE1wMkPYRSFDYHbCPiEfcohnBLLZv+fV6IWfd5udJAhcTndKgDTYAlr12MIlc21yfyJ5jcf1
jHwAZg9a2HRZm92xvyVsKdpytANZNMOiSXfbSLT6J6t/ztnT3D1t5Y/7q1e4Shk01ACn2dhZSDwB
/eLBXxwTDLZdIGpfx5Cr0hjJboucsnlwcdzxGo9dUA5nlZEnDPQG3v8AxfhygVOfJVuZ+njlAW7r
L8uovxjlfCijSMEq+J9aY9lL3TcU3pIP7ifXzh/Y+CtZXR3i978pmjc2WC5uWuwEsSO1yGUyRf69
Y4CW8odSnOY1NwOU32bRMmZtKHryfQVwSwhW7jEgIvu9zp0IqylH+Wzrf98cV4eypJKmZN9TCn5e
34MVdstvowZSADD/dA2MCv8nw4sWhm/bJSiY4w00TCRkaGaz6sdtPZQpwW7t3/TKxruucJocCAFx
i+afYhNlCLXTkSuqBCNZ+Soah6x208VDE5RYsrNuGgVWiUWy8mGbarCdIbnmm3gn26ewa++7YOJB
0EwTPFVzSHGZOAktGxeiZ9u57US0bKcm/b0lv+7boGp4ycbXKjOtqYENWtaXrr0M4H+0mg8d+oju
j69wUnJdlDnRdbPtvovd+gHY2OFYvC+07d2KnZWLowC/1LCeODwmyfTSTCsArUbddUYhGLk6qu6x
t54HlWQ5vfJZ0CBtlnNadqdmprqqcZV09slf6f2abWM3WagH6oykvPDUakFyPuVPxpAeIlaiTK6T
SnO7waG65fG6tvCuKa/QbmmLuTk6gWS7Oa8E54hDcY9DXlC5gFzzl+6fY+oj2+44r9wDR2k888ea
kBPok8tt1pzqVOojma+oGRAOigXvifkSdFV9cVzncn/dqouTXC5VgK8DtmWYF4BHhoBhDKccrY0D
dbHB3lMCaApry0OjrGK3ZKf7k6q+R7Jlgxa+hSdeHAiGNkIC9z13S83bqEJR5fIpMoyuhzIkFAck
YL9FqaoIWbXxgOWVjsVTYXBy/VTlr8JcHdy+OQFK7e/G+oS+xT5xNI5IIRy5hgoEMoTQnEA4IN4r
wEqJB2tNGFAJR7JiYmTjnp7oY2fmpyXtLtaAxHnLNbqkWvk+7Ssn0SFtPYOrvH8sXeqxz/069OWj
2xPUax/SG7mUCn2loEcpAeqwER9RvermLViSlv88Nrxkw0IsntMZBbk4i9WALteYorniOlRYlXQk
Iwbxawr6GuxrX7ZlQHjxTMblmINwpNhrIyO0EmA+I2e2BV7mfakMVJkfk4pkrFNjWlvJPDy+1vPf
JjLml5R72ZGHD8rk+qneM0Sdd8y8GDXgi6clQaKmPbhyuX4KlC4GEiimiKemCbjfhoTpqlQUm2nv
9+NXqj4RwQHkDYG76fxQOCUQQHTsaaqhJSOdUWWXLjZS5VVtnsyk+FRP4vOhrZQrp7wBLz8kF9YF
bLpm2NVNe56WY0iQ2Mv9g17JZGmNDVUpWHi6+sHcluE0H6ItwdCSZWYWrxa7zu04AV5BYk7nbl3f
97zUBG+VyCXTFB4zEoAV4eiROT84n39TC80I92Wu8LkyDCjJux6g8kjjraMT+fUYJI5xps5Blygj
e3Im6hbXXXKhtkNvvJqyj824jZrXW0Wok8E9E5HbQ13hGasZrID10ynx2i9m+jgtuhZThXjkUqm6
Rl4AJc/Wha7GE+/ezVv9z9pXmvUrshtypRRZyGQwF/cejoTkefABpNA1LfqfLKeJ3H7LQibmb+08
tZrdVmiSXDiVzxtZy3LA51jpz2osLBBHJxrrVeTeyC7CV/ZFrdIR6YZzh9PwoJ0iYv02889VCSIy
jTdWbff+Va9maJehbEbHsy5WV158ABdVtR/X5LZ6OpZTlXwkQ0bpnWNNqWNdwLDd/4U039wGnVj8
l0PGJtNU07F3bf9fbRrbqPONoF+sZ1TbaIZXyUcKsx73DNPd3ZCbimfb64OJmh9tvCyQRvdypxKQ
FG1X1/XdvkYCt6qm+jSh2fX9Rjfds7TC2uRCKmsBSoRIEcvXAtgv6fx3Mg5AMu81rzCq4aVcVr+s
TcUGZHaGMQ0B2XcbChBhuzp6X4Vs5GIqAsAd8DhXex8QC6bUP2dcV2GmGnrf8deaP/OBd+WEowIK
l+eocwFE8GA0yfrjkGLKBVQdCFwAjdL28Wb0ZyQAfpHCOQPyRJN7eXP5tiO/LNRmvllimJN3xuib
IW9GcJLO3pHDJQaXdhXPasWaNhi8BqzbQ+Eis+AyS3NfU61cOkhtucvysSoxuJtb71hbOX9xWukU
8u3bLdYu7Wu3timKHvvknV+xn/ZaRh3wlh0n/2J77CNx1xewtN/ayv+8ENEduWVhTslPu27Gccyy
k3fTasekBYCXkfjBthyqpcD4uyhf6Wpt2AaY2Tv6NUWnyn59/5gW1NC4uDcjJgaXHHRl1qxPijL9
2HD8fAYuVcvOS5rQ1QMe6tBkn53G7Bw8GnID1akZCNB1EMT/Hon+SFVjbukY1o6Z02TlZn/t1zpg
AJmrRWgbJNjwUCDyPuyrPkgMULUIEznMAezPC2hbnrbWu7Z2cynx5AL0ugtJn8cZZMM5f7by5J1b
t+ct7cIq9UKWflxsG67JP7V1Gxu4E+Qkj+ji5UduS/gGKUQgC8oGIzPmr1PtAuqbJMZjPXfJEQeL
0aXoMNoo6U+9tnjuvCJYiu3MvV8F18HuK2xRfuag2zoktdvhYmp89cD9W3o6LBTVyJILqRzH8GcL
I4+LA0RNEeXagKkycfmBY7CLZFrWuniem+HXOvhNUA0Zv0ygJQIobWzWBoi0GwPPQpUZpXzT9eoz
mNsb2ip3ddussia6dYBi9J06C6zpm4H2yyFjYVcMUZ1P50X8ZsYhND3bkV82GJtzMuHxIQu4BSjS
XnRJCLwqXXbibZQijC95FbwQmc1g9hgfD4JnOyuDyV8/EKsMcracjXSIysYOna04ZdMYkuabT3VU
pm8eGzC15HP8tRJ1v+XObduqq4uMvsXFU5Z5Gn+sUj7JrYiGAsUD9PG3pXHecWSufVpo7PHNAyFW
Lln7NFbV5k9Y+YxUV9j5UGzDfajaLWgqXZWravmSzXN0VqM/uXVuouyjDWCNM7ir7p9KFEPLbx7W
1mQenjadW1/SNQuanrZdiPRmrjn1qMaXzN4izFitwrRvpmHYeYCrRTEENLFszbFHEazkp48JDHw2
6qDMDP0GVjV3AUAo6k4EfmE31ntnSlbnFzBRikyEddt3SIlt3jiaGukpZpeTbsIZU3NkCb3hWnZe
8hnYSPlpzQrEp+zslOs7MjWanmmFIOUuxq0QTlqzxr0t/SXznysdapxiXDn9Rsua1C2Q+W50KCPi
kiBF7+Uh3ZKTbxaIuukyufRWJ8O5SgDg19SX+0MrBC8n31a8Ga/ACnRvjeefCt8GRgKgWXvg7VYM
XLl5OJaLxsAVrkmm7GHUMdJ6wFRT835kKIkbLqW2mUglfemgmPtpW9YCCjRM9beyNdvQcVDueF9I
qpXvk746JQ4rCiDqCV2pdTsj8+HH/mqD6LfQ9FOohpd8tpNluemjqvTGPbT/pdu1nElQFu1B7ZF8
dmcMnltsq3szcgf0cn5Qgkv9vmBUUpd8duvPvGkNRm/L6obdyKNp+XRsZMlTZ4xmBecevY2opKlo
d+X+oYY8ZPKke0xN6JAJq4A1kbT7ILZm+ZGj4/t8aOF/PL2il35kQtBbsbrA5azd5uLOaX06Nrqk
iYDabPq6x9ot364e294rg87odI9OCkWkkiIyux15aWT0Zldm4E3T0zxneDzWFdSphpcUsTA7dMu5
NQRfi08zmuaYtx+RhkOICdhYSRs3v1l9sFHS27QUaeAuIolqMumaVlSrlzTSRnsGaTilN581IbDa
z7VnnL051cRfxfDyYystLIOC8gHhYyxOgFO8Lu63PtXlHVRHUvmh1UYjszl0Pr31p+GdFYFP4rq9
LKFzLs9Iud3ua6dyFikDsVgjSVZ8yH/Nwk/8wfw4RvssTDuLwunI6BVlVs053V09X3L0nnXgPu6A
c37/E1TbsP//ytU3Xl63xCncW5qD56P6tbueERQFx0aXzBdVktO8AXLvNqafhi09W9U/Q6lrZVYt
XbLeuQdgRUZrxNe0iETanysG/F1j1JwUVGKXrLf1jWzKbYTvsW3OZZLFRaaDUlesXH4aQZUqw8v5
7Nz89tfMUK/SfipSXbmNYt3yqwgpB1bNme/cmLtd7Hw+ewf9mfwiYhFhObZHnVvefshWHtTJj5x4
wSFVkV8/7N40h430zg0342jqykcnRRdqOWjClErk+/+v9BxH1YTt7uxWkhdu0f0wliU6Bg7V4JKa
ewzk7a414po1zUFe+g9ixVO60Cm6akclRTf9ks0GumdvKYD3k1uW6ioeVf5LfvOol8prrAQj/38v
mcN/LS99lF04vKT36djOSmEKjX514zYpvZmJ/9A34sqoGaTsUDuC7RApTg0VurjaxHJuq/Vk93/3
v9Pxn/sL3w9Ib2Rp5BeP0bXLeRlX5+b5/DpYXbiZDKzYO02RjgpesbVy+zhoHu1yQ0f6jXY0aBsG
tLZVcwxWba785GGDD9lIKPvvzRVn/kA+9ghO3YN+c5Wz7MJ7ZViLWU3V4vyPCvHTcFlehtP/bRaF
gclPIBOaQ2di46TjJ19RPzINcG7Hbmky0ZkH2ka/o3BqbpOHpRsV8xLmZnRfg94GPbedfxG3X0kH
hWSLyZAw+x8Dmy79GXVr/2Vi7cXX7LZKQlK06nKzrrwC28BF1JSP/e9yvWm+YR/iLTOQ7LeoUT3L
vA3RyktDe63Ddv1oeyMAVx+T+a/Jc6I1+VE23hUVIoFjDi/351V9kWTXzpz7Pshb8EVulLkvsxMm
5o/7QyusTm4sn/Gw72UDYk03hUNxGSbNkUHhMOSmcsdoPJMZnnNrZ7wXsPJCSP3Jn9rHzl2O3Z3/
aCXftnXZ5s65NehTE6x/tPo6rEH+fF8yCqHLzeQDR1ohHXAjasXFHZ7yPBpGTR5KNfT+/ytTqKpi
c3PwId7Gzn1o+HYxe3ZO7OZ8bOX7Xr8aHryldUqF4dxo8imbWOjlF0oPoVLZjilF4IquCaWoDQWS
+RgUqQiMsT5lg6YlVqU2ku2aghd2W0BtbKN4RJw59ePylQL3Kql1uEUq4Us2XBlF7Y/o18EtfQgH
96mem8DVXeVU5iRZqlm5KXqM4HtsAMiX5RggLRgc2VVb5q3ixiImM8fZoUJvZGMH1P1kGR+Ojb2n
CF9pzOS0oAEk2FSr/cTpT0AUHWvwtG2Zj4qLhU6kx8kBqb96z0DlD2AY08hEEXJtmWIKtMYVuMtg
Sf97t7Wfxsh42AO7pZHO25tq/9Fm3i0FaukwiZs8k40GqO/RhCrVyJKl0spKsmKFY0/cbzjPhVx7
5Hlby225t3zaRpItE44JVRNMfRqYSSD8f45pi2SkTtp39Wg7uFb1lzx/Liq9Z1QJRDJOY82FM4HC
5rYA0m27Fp7maGPtA/wZuW2ZGbCjM69RlOXcnIf85oTiPFzaX8MJvIDnZdZoo0Lmcj+5vbWunTiY
IxuMMDNINCKXtmjpElTK7ktWSoolZ+PY/HeKZT/F/m+KRXdFUeyA3F/uGDlKCBMc0+zVirylP1XF
r/tqoxp59/mvnIyxJbU9dB29pXyIRns6FYd6mW1bbiIvSL1MCSppb1ke8UIENvJc/aTZVaXYJSMd
zdqtnRTmP52Hd+S03wx3sYNI5UGf2VLpjhRW8cpAEiup8ApmnCpw2IPwZECNxn3JqwaXDLYTlWcm
vMQLiRPiKJN1oVdqDEs1tGSwrYsORJ8hmTBtz4XxDaekTvcsqRpaiqXgqmdjV+8XQvYAN1Ox8OAB
DEVK/6mKZGKr3TsQiDnPJxBrfWjN6kTBgKYR+G6Rb3gbudYr89g2GTOCXptl3/L1R0PnM9gJL37t
X4r1iWU6BlKFjGQ6jLnxywKFZfRGxuTc91WUZvyxSP3okOLIdV/oCTFs9JPhDNw3kZmgTshbTqhv
0IQ/1er3/195hMWmtkg6bIPDzPNK/Ks3r+c+nzUXBJXTl0u8unRkadv8e+XMPthRfmIn42/6YJ3M
S3KsJseWK73Krm6BGNdSYJ2DdHhuw4QfIjywbbmQi1qOCZaZfflOvbfZR8V0VPKS2WbjZjpOgsMk
G9uwqr8NTRKB+0yj/qp9lSy3BP9y1RR7IMRjqcGcaExFNB2DhrFtucBqHGy0FAv4ytqrA6Rcoko4
4DPX4eQr4pTcSg40Ek+YGa5PMxN5CjhcFLCGQGNE0cV9q1JNID2V5ElrsbFBuEJ/SrAORZivv++P
/DZ9GUQjxdhkGMtx2CU/RE7shH1Yh0Y4xLilPYhTejY0Xl/1BZLh+gOqkYcBX+ADXrO41LYma6Aa
d///lUPIs4JttYlxwbDuew+A974vF9W4UnSd+zHdaIrMVjFNf6W+zYIcVN7HxpaCKzNQZl5TWGlS
1eHmAAujOVZ8YP9RF+XVRt7VEIc1tOeaJQ8TWPyWTucEVFKRzLQDjAfA//7v0laYv1wPVRrVPDqA
rr85DWheu5oV50JkT3ALvqYhRTWDdBJuMzFu3p6bIdO7AQ6gNX7k/qHmCtuWy6FIl4BZYUWyGFWn
0cZ5ZOa6xoG30xu2XH8wGWvK/f0mieNqaAgWpKbxsWkf0fT/ckgb5RqEGbgTICZGdqOxPlisDYpc
xzKjWrtkm9VIhqHqsHbSJlHff+db9n5by8DthoO7Kllp0nssq3LoI/HIJ9YmZbAAUbBZDpH8YGMl
S7X8fqSz12cfRwATZNZzI9agPdRWhMGliJoYPiCHhZF+LHojshFKGXdDjm2u0y89Sozvb69K8SWT
pW6zNaTj2UdneofyeDQ1f/dyHf6LYnC5DsFbQLBJRZ19nNPWCAaQab/fxuL3gp6LY3FDLkX4f6R9
2XakOLDtF7EWCMTwCuQAHsplu8YXVnW5m0EMYhTw9WdT3b2uS51Kzs3zaD8IpRQRCoV27D2Z6VqM
VZa92FApMxjaFYr6xqGlQ3Vmi2gdivUXzhLwNDsBPrhjl6o8UoYdFFZnihG9jJ8WU4Se+UxsEDUt
o++OYV8ORwrAYm/UAefH4iayHxOIlt9PQi+3E7chdvLPlc2qglHsrNS2IhcuJ3L7t9Vr0HSja4IK
bhICaH9cuRs6uX1udCNMcyO8yVRlIQ3LmTrNa4fmBcwu9WkwPQHs+IJWQbQc7dwfFCHJkhy6MI1R
y3iWPFf0Dj0IlsugcRu7xU6ZXrnvkk+785KOnQ7aZr9x3FNuTpCsT9YTT71wqcaALvW58qqHaR1O
CQgrQIa/4+aqHya5uTbZqe4CvPBSJsWD0wkvKtxBHKyhftAzkn++vkOK81+GrTZrz0ARaTcv1ZLn
HZqBoT9wtpLB2cNNqT4gHdPjXHqA5+jNi0Fs8ew2zHgBxnTa2X1FuJLxqwNnA8krgzy7+hKm1ds4
OceJ5Tvmq5r7tjXvUtGJuWM9dRh9SlIrMArgYr10Nnbmrhpdcu81Kye3GSgBpNs8Q5QPDQ97yvGq
obf/v5u4PqWsXKjugofM9nU0TuTFbZmu3D7eElObXNxFX+qFdUEDoMcL4fry5bo1brWXC2HJlJyZ
De6YDYlrPDut8Gd60FfcpzMgDMrcJyTzvRl0+8OeeILCw+R+cjZlXWNP+Npk5b4hPud5Gq7Zx2Zi
4fWfoyobyi3llGi9MLnp/Hqa+L1smIZsZ9EUPiDDpyyHV66zmuS5weWDsTcIrh1aCJVc/w2bn17Y
Ehk/BRZHBkkh030uBuvBZdbZQVHbbV9plj1rEwlA9H+8/iXV75BObz0hiTmMhffPcae1QbGHalD4
g4ymgghNSaFEiTABwrnhsdZuQm2ach+51+pFmXel9+yIL539seKvNXm5bTUkF7YcJnpbzN6zjXJS
dQ/ioJTu5DKqhTZ/jw4ZGkn+nvVifuPTELraA0lvg/CYMoZKq9jqQofSe25cbRvZuBEcZBLpJJ4h
xqWlWec+T+w5T6tAaHuYKZV5SEdtuaZ0zdGd+VybqU8y55C6N1ZPZdDUAlFL0KUApiZYtIxjSPVz
79xEiGGa/4FLddlUzU1OnjWqv4kB3XnTMJZ+Z7s/bjJCGTNVVaD5tFMsuYH7TFX4zo9m2Gv6U1ih
IR2uINJdmVmmybPTny3yiFeD0dpL2rbz4kLQkgFSVpXPC7qU3Hc4o39fyfbjruL4kKFSbF5L9Nu1
WBxhBM1Q+K1OfT4kYQYiievrrwBMmTJgyvCqJklsB1eAMNwenspQO/j6y3BYD9vrdnXbEfLr/HqX
LziFhuftQnjPbXU20uqRL9AkIXtYFNUx+Cu3fje86yZrxovp7+3QD38/Wm6/AQRIu7hK1XZITjyj
zWVqtAEH1WjcW0MXcOZ+GXtwG+r64fp2KExWBkoR0DcVYsGFbG0+4KELTYS7D12qNZLBUuA6sbPG
wk7/i2LYXhj/j/BEU8ZLJVbG0Y48YaMP1aOB15B/n4+Lw/5OqJZJ8mxWGF1v2rAmXT/rSe7j1U4f
bgMXm7IEB1JEZuVoFnx2RnJyOv7WOQYee/WdKrFyH6RzV+9Xu85Bj4Z9GD+bYXNiASS1LN/1zcNy
rvd4cFVrJJ3BHNyPJthk3S3ZccCjUO0nO8qfIGXRbUPnkZkw0y5E3374r7tZwDnsb7LizNSl09ih
rOntGesElIbuRC67MXbrkh/roMhdamZ6vxzh/zdYKNaIyEgqpP6JxR3iPc/H/NkI1zMLhOGXvhGQ
kJ/sPQKLy6tEZLEObaTmQkmmAQp/SrL7ZE+ATDWulCsLzeHW0BhYJFRfy6o8po57vB7kVENL3lvy
otC2dOiZWYAgNFmw9HvX0m12/z2WiQyi4hVKWgs0nJ+duQ4EN6KUn6hunUnXostmT0lH9QO2/787
bTityDpWhvsMhbkq8+lSJnlQDv0efe5l1yUyrKrWy8SdN8tH4jJNxf8lvBFP8l2wC4+aaxXaM8rg
HycH1Wm7tL8UXr7XDqqaveS3k9CXJBkQeCjlpwztTS3901yK8LrxqEaXnNdtTJdnzEb2X547sJ//
L5I6xdAysqq26nrJshVJesJ8s2ABM/8yrJvYxkwi46oA+8hWc+pRRrRQa1iN3vXHKn+6viqqaCMD
qgbwpk2j7v19uG9Z3Hbsbl0BW0TeS+KUX5E8F6/giZfiSf8XSOnfuP93+91+3Fdtw/b/d96Vmmja
1PEe/zwZzomtFO+Rve/0fKcophpecl43tY0GoqvJhiv8J3fYb0xSRAZZqmME73zDWhfZNJwYDMDl
+KnV2G38S0QW6xDWYNgCj3rPo+Wif34Jp93OJNXEJacdJrPXaK3Brajrt6sZULEHbVMtuOSxRJv0
3mxQP0c0g8dm9c3XMCJDrMaC0k2B6O+8fzP74fz/UHO3gRWJjLOiWS4mvSbIdpY7U3w3zJvuRESG
VRW4Q646hyVW1hwUXvlggOm3XrOd+s7mlBfOwv/Aqjqzq+wSzlokeu9n5nCeiu5lFfwIzO6OM100
G/c/4kZaz92h1TiJGgas0zJNWdDV2R4J+MVfgNGlyr7ljYZW9ukcdVlO7hy9qO6n0pjOXmGJF22x
zU/Xo+fForDryStViHrgzdzRiLRuuHDofRZv0wRZomIOyirxc/0tvQ1vhY9J4a3IyyFx+p5GTcUr
X5QALBVmtZeaqH6KFN0ah2gOm1saVWPlJ0kf1DrQmNnngn5lboUvHaddrh7F9sigtC4vU8ucXSvK
pt5d79MFz1jfvKl3kg91wYush86MZgzR9U26GEawblLeIrLVql1DsyLK+xOAiIGm94fVI4frwyss
WeYCYzYIG8oqpdHKyj9F85C11tfrI1+sb2PiUvyzByrWRMfES7wvOOsdm85t+dx4J8c+WtPn6x+5
fDS7ngxX65PBcGdvMaLsHoy7UX1kD0Msjks4BNnB3VkkxR7IoLXK7cHBsSCt9sDqtliPxvw9m7/t
/ALFDsjcYGbe67ZlVUZEXzr43nk8JaH+RL+vMUDQAUgSj97rzqe2O/B/QiMWa7PodynGkqzpVPea
ERXRFLGPybft5zzRk33MoHjmW5W/R/Z4GSuHT21L+e5T3YJkXsz4FA/X4xqyw4aVS46W752aY3rc
o9m5/IqM70iOn+cjb9YV35mOy2GrKoB8qryjp/qAJHza2X9FdJHJvwSgoU3HzCJqltqn85dqfe1I
6Tt1F5iTHdrdSeTsdH2TFNFFptZHY19jLsTLo4y/Vnqgl3NAkk8Me3N9fIW5yXALK62bOrXdPGLW
EhqLd6qyvVRftekyrkIkedKlRkeiJViCNewD9lE7WL7tGwGP+andgx6rfoO06TypvbavegKXGf9y
4x4eQ576nywix/+dxyhimAyzgBaza/VeWkROI15BMT0m65NZvc24wE8ClEXDXnausDAZbOE06WoN
aFeK3KECBxmoJdmHorf9tvo28xz6aPGavl03gIu1AteTKcGsAZd3pzWzSE/7aKwhOWgNxwJSL0b5
Njh7QmMqx5TpwMCgbAoQTBdRpaUnB9TcrvjEHM93mxodgdiorENy9rVffrbazolzuajv/oepf3Xx
KLQMiNPlPaint3L4g8195zCGS1iF2rc6ANrk+iqqbF3mDhudZBQOx7d0HhhfeWQFdTif7TeNB+w1
O+tne+cpVBEQZCTGonFjTLYPaaIOahJYrPIL89XKdwi1FYebTB9WDjYWssP4RLtv3UPW3+t0J5ap
hpYOgVUnWWEbOdxnyqqghi6Dv3VwhnNbN3v7oHBRmdG/yoyZgkB3Oz4fzJ9/BwPzkbx8MU/aaYsG
XvjmhMlO4q9wHhmlAVljmixtySI9r6IUFLAruDSrxgwm8rXZw5ApwpsM1kh4ZkHofCBRqz0t3kO9
JwymsiTpstu5zM6nqskjvXY+F8l3PvCHvBn+qodxJzKrZi7lfGyujMRjYxaRhYSJxe6cMd2xpcsc
qq4nozFobWYOLS0cXFMaL2nn186pg/JrI6YjyH8eK+tPHeCMtN4j5ldYrwzQAABu6kjhZJHIuxNe
kO6yrPouTPPz9QiiWCuZ5YZ1iY7XcJFGELI/623xpZrW27ZBRmVoPLW4qL00gtTjGBhzph04vU0t
AhshefWUOzlQ+EkaJVDmIUDOrZVx6rs91j7Vumz/f5c5Jrjvzk4zk2jO+w/Mq++b5OP1FVedD2TL
i98NzWiW8qp1/km1B9wWtlS7+drcrwcasBCilV+uf0r1I6RbWzLSxO3nOY3aRhwbINtyc6fkqRpZ
cuJM6CYgpTCbYqahNtCDluzRYarObJniBohP0L/zlERZqulNaJQT8NzDOIzNuerK0vk4AGHYH1yv
MawTABHcOhVjxr07y+OWOHOn0pyda6/qfJXxHdWisxLK5ka0mn+RqvTXoTuY5IdOF9+t+oMGHttK
/NUktj+V7KhDephWe7AVRaCU4R80tzif7TWLwGp7Xojmr6n1mmnaaTX3WHNUn9gOmHemWM1MGBwh
LQL++9R7073mtKfZag9jP+wkDoqcUsaBOLWBl9x5KKPBG0Dv7pvanTWnQZE8deZrRkN3lwlTcSrK
qBBBClMsWltGdf59tUVA8jGoh+owVvcCnLM3udQvp363YvUoprxO+zISbfmQCjr7xoLs7vrgqtPl
lxm+G10fB7bqWp+ciyw7d4V1EGgASDVy6iDkWDYvIxcBDv7j7LXH659UHC+/KhrvvogW/zKxmZFG
NSBXqcDFsnCPHkjgbxteihM1FLxYzl0tMvR1tfIAtegGbGFzWfC6C/vFTLVv1790OSK58osvS0Ce
U/A0jbopC9c8C1vu7mzLZS9BKfR3L0kXZyxF7bAot3Wf2V80/ePSvVp7BRHVzCUn1BuHoykuT6Pc
Grm/FO5yoB7rbkEDgkNo+1HvNhicciWZE6yLCxgyDDZorDm065s0+DaKot+Hd2ujcNd2ZVFTQMcR
TBQDOqpu29Ftvd7NvK67tDW0Lo+KrH7sm/mhX6adoS8HJdzRfh96SrlXgtimi4pmiMQKiMNCgmQZ
QxtqX01eBHNevAzGXpevyoCkcxitsVXRzYl2TmxUI4zloJlt7ZdrEtis3UPOqMxIcjU3y1LCHNZE
3JzBSePilrlHCKQaWkqop4nVaUYM7bwYbekLJv6YmTfs7IVicPnhl/ZUdzoHBpo1/anZMEXGHgpH
NbTkuFphlICxZGk0kjpsW+fA3JtwsK4rP/maq11M1gjSw56yY0agnZntNQ5cvku6ruSxRukNM7e3
Ol9VMG8NGn1mIOudyoqFDE1INpiBG2v6Qq2SOS9to/XVXkPP5QXzfp1L71yug5ob+s8I9mKo7zpm
nD1vL9VQHDQyuM4RdFqaFQcNRKHDUegHOvy0oChyS6zwZHhdZ9uk1LUSUW7tA51VgdftEfhcdl5P
xtSB7nlydFHhYHE+5cOxAvozyV0/t2+iF3A9mYVMJHPHmdWmUerSgEN4bSTWzvGrSIlkNB0xW6Bw
t2XhXuzoT8b0mA1PU5oFfbqXsyhMRt/+/85kTEMDY+xUpxEOAj81Dd9a327bUylIe5amrwlIwSIx
O4CrViEKeTvropq0FJAzps/1OiZZpOFmmhM7qNDJeX3WKjuXwjBra4CeDU0707k4ZqB4phCHhweH
14dXzVwKxdDncHToXuaRBfZ+6I/4k7N3Sl0e2pUpdiB4NnlJBmNJXNDeVIYdiELLD9fnfXlZXHf7
6DszgZS929o54mVnjScT7DcFNBSGmu9c1C47qStDP5y21arWwPDlFBTaiU+bGMtxSp6vz141vGQv
46j1ZY2iVUTmyBZn5v5Ih6D3NP+24SWbab3eEZxjeE8D3I+ebX6/WG+JtdMNqtpYyWYakZaLm2Jx
WrCm+5NdQhxKv4kbAefglmK921iWsdzOtrSjMMGIlX1AFL5tVWTkh5YW6H+osyZKE/ssiPO0cKhZ
ObM/i73MXmGVMgjExcOw1w0Nj5qZx6tR+D3XwsLbU5FWLLwMbejEUFcgFG2iGbKZXqLFzujcltbL
QIZMOHVKtplXkxeVw3TgmThBRuTGtZfclZnWODUOZr6R+ZvexyE1QkGr0Nb2CGRUayNF986a+mV7
UYisjqYBTW3hF90eK7hqXyV/zQdtaL215dGIxs6igwbb6Fv07bq3qgaXvLUqUBxpSFdG45xPZtjX
a+GEJlp527umZLhIXP+MaoEkr01Sc+zcJU+i0ltPzJmP1bAH1FWU2FwZrzBnpEqTJEsity9O8xQn
heY7enZaQJTZrN0hSe9Yf4fXpXBoy/Cm3yPDFwbNXcC7w3hEku7OsbXHcv1xfWTFhsjYBQPE1UZf
F0mEHDwJXBscX1wz9cBb91Akqi9IKfmIjGzycsx9KV9G7zMzZr/Mfl6fvWKfZYwCGdxsJrTkUT7P
vU+hKcs97fWGsUHZKgXntSrMBbIcOhTJs3Mj2sFnXrfXX3tx4hhcul3hRW1maWdasYAWllYPj3m3
V3e9eD/H0FJJpLL6hOVG0sdicm0/6/WYWGmAmHRqm/noTCggErv3Pb4XqS/eufBBaYOZ0zWFS8v+
rhzpowFFCKC4Tua0HuqZP0MF89kBBeZte7LZ2LsDM81KezRSbsRO9Vr0JIBG3eH6yKofsW3Uu5Fz
fbJKvpZGzIwxqrwXOt6J9vuQCD+tipAZOxXdi86AtZIit5ET3ZvxFBzbVQxl5XZE8X/HFy4XQDG2
FLjLpB31HJypcaYPh2xlAe1OJHlzMz1k9be0/1rmL2P/1/X1UhmwFMiLUSTOUPT4GP0T1aZA6/bM
SbVEUuzOtM4zuNOQ2KR/jroWaCnae8dbDgZqy5VOUvQQUobeVpzWA7I58zCS9pZMEUNLLk2smruW
2xlx7vaBR9NDbu8pXlxebFsmCdYMexpm8InFWaaLoPLSyddqfstTI+Ytu69eaBYB9Wu8MfStdnmi
yXy8xUhsucCpeywZ28Kz4l5/WARIhcq9e/9lI7E9yV0be6SGXXESV/mXdj00oDPNxE6blWpsyUez
hmBxnZrEo+0vUGOjTeAZX66viGpsyUehz+HqxaLpcQZOFBAx5+dZHG4bWvJIDSreq40CVLzwJkhJ
7ifLY7n3pHs5PNoyP7DWgtgf8o1W7Cb3SfqVN18151hCIb6Yvtvi7aZfIFczU+pg1c3UiL3pZcr8
sT723un60BeLOdSWAdkZTxI39wwrrsf2LuneWBrTaQ4AdDjw5fX6NxReKpc1jXKpLG6uNDbs4dDr
1belnXbMZvPF/8A+MX3JR5timKe+g4/W4iWfzyukWe0ainW3hQC5eqHVWkVTAwvfLceyPZk3FVww
bclLSzq3lgW5nvM4Qkl4QGrioxPi5fpyK1xJLlvwrquIBvBQXOmvAwkm5wWiE9eHVu2k5KWENlrm
WRi618awA2ehBQ3om4aWr/wpA/jbs3C61fNdDdzucL4+rsLA5Qs/KXTd5i6mzJpH0z0l1otPO9O3
pz24nMIE5et+ytHGD3eBjeChamWvM0L6GLl7QDPV8JKF262FI8iakBglIAs76q3rA4/iASl3fX0u
w8zRW7OZ0bsEryO5t5b9SmLt7m+Y+XRenvpwBkKbn5zw+lcUNikz6lLm9KI0sLuGDQXzO9fI/HLZ
GVv5C6RzaenmMge+g8Ts83BvHdLYvYfKG4vAsBAu52GPyFBlSZLxp+4MRU9STTHT6/OkOYFJIWUh
Gn7ijohavA5fXyvVd6TzavVEp2cAqMQ5ampgy0nzz6CS8vsBcKev1z+h2g4plUx6AzSYDmxWX7OH
xXbPdQ/lnmGPN1xhs3IloGxZVVXYk1irPizdZwJp4Jbdu3udEYooJF/6i2rUGF6rkOP07LEvFyhK
71WUVUNve/LOGTBxEF/qlR0nqIRPgiNnvUnlk9pyh4Jm9q3NzEWPHfNzYX2lxefre6masuS/wq7n
oahwm23cux4VHchK74RO1TZuX3y3GBXo5GiS1lNs9c/tEqfGX4SH/R7hisIG5c4DfbQdri2jHTv8
YyeeSv6zN/64viSKGx/e6X6feUlTMtVjv6V8DL3WJ+o+gEvH0L45SCxzsQK1CwDAz+tfu1xXsGW2
XSStndfoq36uzSqs0q91bn9M3fpgGwSnOsSxtT8zY9k53FW7LXnuWKHRXs9XPe7sn44JoXN+kzAv
tWX2XRPEOmjQQJpcFB9W26dip6ismDHdMud3VtQuVUsHm5HYHrzet3Lr0Lfjp+tLrwiVMuVuy4et
FafV4yQl0K0MvTruC903+HGtj9c/oXACmXqXCWEketUi2KzRMATa8gcfjmQPyKZaHMl5aVlquTAL
ZPZV0M9g4r8tcaWS6yaT0Qk7g+vq4BYSAhpd7O36eqhmLB22juvqnZt6ODrqxW86/VjPe8Vc1W5K
Xmu2g0c6A4thF1+Y9VTZi+8wf1zDAe8z12evCDoy226aZAQKY2KKncY5OhDh9ObmlGhglb1tfMk9
DRAdmnqNdccjJJg4AeQOXGvPQxWmKPPsooyiCyNnRjyMJw6JLvLqiId03DF0xcbKHLvgHJzKvkLd
fmiTO754UV06wfVVUURIufGrn2sQzKc4VdP6EdSAfp/z0LPSAxfJka6HrFlCALtP1z+m+h3b6r2L
N7NFaD3pph634g9eJR9H6n25bWTJWcmksaTGtS0uZvdRsHYBRzNovm8bfPs576bd1LWNw6qaz42G
rp56/tMT/fP1oS+Dw0EpL/mswUwsQmMgtN/nP8zjeMrC7iye1o8jRBS7h+SwRyupslDJg9vOop47
Y+2T7ugN6FA6Ggz1CnunAKXaWikzppnXjNCON2I6e3dtmdyl+o2XZrmnq0hoZYIyAdnZ+kSdbwvK
H8VOaVsxa5kut7JrQUW5mQ03g7UYftat8XlnZ7cdvFD/kFu1imxNpixPcbg+uB/Tc3/SDsm5/2r7
m3goMP87maDqJ2wR+51xdg2vma25SOgt51xY9FAse/xoqqEld9VXMvGu9vSzu/5gnH43K3svGKvS
QFNy2IIWlUgbasQraNdE+lUbkohXOXrMLN8AzGVE6x6HOE32x/XtUJwucsOWYbSQDx34FAvLw7vh
+FT12R0r7MP14beM6dJmS27ssoK7dm8ZMTfH+6p7q3jtJ84Puqaxlfm9t5M7/ELRX/qO5MWumCFM
YcLN7AmaWKII3AJdrvQnF6j7uvMxE6lv6qXPi4jnL2iXQSWY+eCi82txzlF/u/5zFcFEptrNSl1P
embYceZ+GrJvo3Oyx3iaPl4fXWV30kkNUSLdWdthiqmxAB6DerPXPd00tNzOZS+dZqUuqnvTSvIg
Ezzx+Vx8um1wKZ12qJswd9ENXG1+pqXji3av31BhvXLXlotXV1SCYb3GehzETwr22Pnn9Un/ape4
YFJy21bBO9No8m68Iw91ZAff+wc8AwXiWL3GjyxMw70USfUbtv+/C1RTC/W5vkSm4XUPJeQie3To
Q03z+q9QDb6Z0rvBRefZA6rwRkyKc47GW+N+2hONVVij3L61NkDBuxpeDb3xTte+gzRhZ86q4pjM
rcuWQhR1saBkezCOdlAchz+683oCKv2on9fb3iZtmWfXG/M170SCmnMdO0PqZ/aLbu94qiIOyK1b
g7tY3cxMRFW7fJ2H5U/ChQf5EDC0Fbzaq7opNlduyioGs67dHvEgQeurEM7RAGVFjubbm2xH7ruC
3ENa9ePS3nmoEhPzm7ZC57XcC5WqyUvnc9Hg3CkHuBflr8D88hoEmtrz9ZkrTFPutbJrJiyIGeix
ZmY+ekZfu3UvMVUNLXlrYzJELwO3pRlKzBYUUpNl2bF71dDb/9/5qtWCXIYnOMMYpUFiTEGe7rXQ
qYaWjmFEF0qI3eJuXaXQwTiS7ibdA4r60O+TXsWomfWME48MZcBLI2DrXnOKInf4Bdp6tx7pTJac
2cjgGkFCAI6qIj20OjDb1PaJ+7Mo9wCWKlOUzlULGie4SqJAhZ5f33a+Ts3Pstnjf1ZcJGXoETFa
AV68YT6PjQDpWMn/rEC8z5bh88JrgCwXqJF3CcrNeXnjC6MMSLIGT88WyHjGtH7g/aOpn4l5psNt
NxoZk+S1INsCcbIRm70Z4AA4pS3ZydkVGyGjjzor64xMNFPcmkC75L7JIivd61jcAsuF81zuAXCS
PF9GkCTHk0vOng0RwOo7N4dwTvRg9tKd1VH9BMmJDUqY5W2nCgUowDimy9HeYyxVDS05se2UE5vW
drxzqg8rCdr0WdsD6yvigww3coAah+KLq8cmJ4eqyo5VtyfsphpaugD30NuuPIDc45ScRuOl5p+u
x3jVakhOW/OxrZ0M2+kY96R9NsBQChK4m0IxlaFFYtbZOK9re+fOq68h/Ljjnl7q5XmjtvB7wPTK
wZ0JuDdiy3u08qequK+9nav15ayDytAiq0hBH8eIHYvyrxIP3cO3af3A2U01AchO/j7xipSlQXXc
TMfioZrJmVt0J9G4HCLpf6BFzszLcbuDTry+Y3yOGs072LN+8jzQtzhTuA7JsbhNiZxSGW80tlXF
0hlNXQnctCfT0c5uK+RRuZ+yF0PCxmVA3YTei6QM0noNbzF3KhPm9hVxS2oj17OW/Ly41VmY1mFI
5tNtw0teyjoyjiiS/KrTLuPHAkKje6IkinSeynijrMqI0DQTFv8wHtKzca6C5L6630iA6t3X+sth
hsp4I7udk4oiXb0rM/Cm9eWh0pvg+too3ErGG6Fr5J9sUiwfJisC3bI/mR/RiHVbsJGxRhNZ9AQs
0YBfIs3RItA7XJ+3ItLIQCM26UltT84UcyP1HQutOq3v9d+vD65a7+2j75IzMyOuJRJsalu+UP0j
29P6UI27/f/duEtb51m7IjyObRngVR6g6j1FSkWYkUFGfQ2Y9gLIf6zHOawwPdETCVHEO9y2IlIm
PJBes7KWAg3E7IPBvlCaHa+PrNpI2TlnnnQ8H/ECNFgHz139SZ8eErqnW6FaF+kk7UqWN6sH3zeL
PnCcytebRyCb/RHEoySbg0q8LeZtZiNDplzT1XPHxR5UOh7nie+1e9d5Rb2GyqipYfXarBnG8c47
U8M3jmYZmMc6LI5eMBfn9S8zGCAlclPbDgWa8Xc77aBzOUAQpb2zrSmw++UAfridg1ax3XK3FCgB
J6NxcIgQF0rw4Mn9Xk43ZadUBk6RVpumssM9UPDu+0KWl1EHREcfflw3VIXzypCpdBCQy1ryKc60
P9jchCnXdmLw5eSdyiyvI3p1zblEitAZ46nPvkJL7slLhwePWSfdpjtVUNXKSy5srx4zxIA0OJl+
8JT6tP6rQ839tsWRvNhzFtGAVmGKx6oLoLd95EYf3ja05MF5AxXycvMq1pR3rYGnsmzZiT2KLZVx
UaPOayMX7hqnIj/qhRvq5h6XruKND5jS331I1/IpTwxMWwTiAIm1sAip4zegPvVF2PldUD9oe5iI
ywxGGyH37x/TUl6SXseBxfvkZLYnu/3all9WEOLqr2x+qdevyfBaas/E/eBY5o7ZqlZPypmLpSkq
m5gov27NFQ+kuHFXNgN+d0omhIqWoxM37sblsZ/GO9fVdnxY4QMyhWvTl4UOrUwSr82rS6nfaLFV
fLtup6qxpRusAzFFPP0VSPSz1aeAAvW6EeByuJPwKB7PqIyhMgtPjF5iA4ZYkNonunhqTDMqbRM0
sWnowt9KS/s0sWb2OUluAguhBPb7XlA+NmXnODg+nVr4oxCDX83jz+srpjIgybM1a9EGCH3Cs7MH
anyqrE/Xx91c7L/FEFyCfp+0SAc8WhKM22a2n6atPzctVLoh41yIQ9U+ZIuzY6qKPZexVB3RE6vy
sgmlBe2DrXX+OJofSLrH27R50qUfIrk1b2vSUhue4M1fkuzNaz639UN6G9YJUeP3Zar6qm69Fgda
wr3Ury3tM0n1nfNAcaTRbcHe+TBJUY+1CQrgZnZo62gyc7xJfstA1MVve6imMqSKVcvaoUcQ4Qe8
L+sy+E3z8br9qHZV8uTJStoK5j7e5c3dOB008Z2ltwUJKh3CXpNzT6cwmDpxHzvOTym1n6CUtLPs
Co+S4VSeQZpiXeCueBPognLuKp8a607fmGpZJHe1XOqWZV0AmD5EYHnw8yFabiy1UxlLJUij5x44
WOJk+KMf+oCO+s4xpTocZSAV6UWdWj22c4mTEzkUeIH00/vl2PkNbkhJsEdlolgfGVUFrczJNsxt
b/Mf9tD4PPtaL1+vm6RiY2Uq7cGqR09wb41tcP7jr9DdLR2rpr39/52rzpMx8dm19Xi2QQJt5THY
cQKv2asaqYbfftG74bnGaZGBaRPgBeZ3Vh4K7Y/W6sLr66KIkDKSapnHfsySbfKopDXsLbe9x7EA
r/XUna5/QXGBlOmyjf/h7EqWZMWV5RdhBkgM2gI5kDWceeoN1n3faQYxCgSCr3+evapWlxIzNrWo
hVKEIkJSyMMdJE1jI/BQY5fLReF1ps+fHVLGnsevTXECVUUcFuL0+MdMn6NttyO6SWTYw1iFvDjd
Tdn5uV0vI9o/H49vciMthNXoLhnoPe6Ilahdr/Xe3cIwrg6pIq1by6LCvLGloxoDSgZ0YRyaso6o
8olwHcGH4WkNktG6WM752Lja3uouxOOtQyUanEkEHuSTJev08dAGl9dprvOxUJUnqLpOW/YlB8t6
g/ep2T5YRfoPisqpwLW5KpQzrb9AuBPTcu/kbZq4FqtT6blKzKG80fxT3/7fSK+bPOZ5Opu1x71N
kkJgGcMGKgP0Mo/NwZXU9tRpm6U32rCHqM9Vfwr2SqMma2jBuNRTMw94/kV/UXDq5ycOzSbcn3e2
alPlWNcVt6sp6316X0aAJ27tuTh7J+cTqlJnN+LnvUYvQ0bRsU8NkIJhi2b+mw95ytH6nfM54iSB
JNJjXzcc9HTmapJPlMzUQT3HO4OCPXKtdAk/kCHOw3zHdUyW0oFQwrLsddhgqflMb/zKT82FpuJv
em4g77HtnMwMKUxHRGWexWqX2OMTz6bvDsC5kXSXPeSjwZV0HuuOL3MwzQHAxKXEPcH7RqSMO+7s
nMxMc9fiVg7Bxt2pD27O9Gl2sGc45U4q+wfU884VRAdCjahoeo3fzehF9D9tZxqvL+3zeoLi0c2P
u4ufrGcwseCeBSjtH+uPPbc1GUyL6R6kgUMGkM5TWP2Yy7N/7ztQO9Yyja3F9VC24A8EHPDmizri
y69Jgkds27nTmuJB22HJHLjB4sCNKgje1IOfzK0PgmIQ8Pg/po7tRJ3hE/4Ljqo6f5uwKr596dwz
s6EKs5NNDR+gA6NCWL1tGySMKrv1drLN32vrubDjcRcCZ0hJuiA5XVCQd2Q1Pal8fe299jkURbLa
U+oN7U6xxBAQOkZK2WOtipGpqx2W/5v8RUE47eDjkM5AjWtz1rlANT5ZPXRnx+HSt3t4I9OyanEc
VnkhwJQK23fg2F34Dcp7362Cf32cq03Da/fakhfg/fCQq6u1P7VeA8lHHyXPeueiZRpei9m5G911
lcy+cT4lZbCC91Zd62CPKdg0vBa29tRBO6zHqzaf0IjE+CKjsR6Gkw/Zkh3fNxVt/6m9vbmseBYQ
79IHmLd3kraJaTzG+Ulcm5/8GVcWN+rjNt6T3jN8j46dGibCsqqDuSr2AoygM36u9iTqDBGmY6Rs
v5Yt7xyJcnDtnGTX2EnggIOYZS22TMH36s6Gu5GOlpIM3+DVoX0l+edMgKWC/miyP0Rgg9bjL7v+
aY3jjm+ZVkZHTxVDBlONqOm5EHWZxEtTlIiQL7a6KjxbWxR041uLF+AqomBQg9JIEPzY9rRfDTlR
R1fNdl0FLPcR8jb9thCWKgc8qyxI2qpJZ7nHo24ypxb+RdeKBRS68sZciZ3JYT9taJoUODKEdZGi
uPNt4uRkzevpcT4wZMn/cDyRslyayhvxqmJHXs2Tbih21ss0tJYL6pwAFmjj2X+rz4v/HO71UZrO
grpkOZnrskOHA0iX0O61qLQmQeSjhUr8UUJ+oJ//ssbX5f+GObuuy7ZjJ1M4aXv6LMfZv+tj3sAE
COa8G5+/0uLzpPYqVO/Xq6kOyFoXu7GHUQ1PGziNm07+CHlz2dQaeS4wz9hebiJfL0fWnOoILV74
Q99jZW6TOzwNpR21npscG/oePW+SZ9HzQaK2AKQp/cWdIrbUHv3w+6mS6uissmU9Ora5fUNv93nq
WVRZ9SXY9vpcDcmF6hgttQ3VJnuURfxvFQyeEjzWNS+AzS9dtCZVxJP9tP9+ZFAdoBVUjgexMjhT
4V/q9iOzjmHvqA7P8ixVDUuIgaf+az18CdYPCz/0sk51fNa0etRyJc6ElIw3YPIv1dZdQsgfHnMc
bWevq5awzsXOPlHQBS80BlA8Oja0Frr54E9U4rwAnhOKtyC3E1HQk2Ov3lTHZUFQuGwHgi2cghYk
qElirccKm1THZQkvo3jEwlGQb93LYAc3F6wgdl9eKmv5/tg27283VIdmEdxOljy0nJsCB1fXOCd3
/N6DtNkngMRUERRx4gJU349/zOD2Ol5LrKFTFm4Arbq1/jwHVZpve9gkQ/rUSaG2fiXL0MB9QOAZ
jeTFG9WzqH7mK0nqzr9WrN3ZB0zfcP//mwR3VwGE2nOIx9Ct/DPI7CVyGpygHxvI9BXk34MXvGbd
uG3d0zx6eTJY48c+EMlQZjipV30CR+MRFMEOLoe2P3ug9VRDTcan3mNZpMrlN52avXRtspMWz7TN
O2vusce45Ots/7K3z49NZNgGQj2YQ4Ju/vWehrzgNPYokjWAV4x7t6/3t3mqw7fswfIs4owoizcg
/QZ38ZA0tlSfQAD8sjm82RFBfNc6EH7QvKjtWJPZYdOnE+7Z2GHKHx66Sx5byDS25kQ8U6GFnAT6
Xedl6T8FwU7J5N0DMOasuUu+NJ6/BZizlQdhPAT8zGSGVkc8MgZyuIbjHlPRu0uMH9JcBzvN5JUL
PmBDQ18m6qRFoaxw9iAr7+PoML7mQmXpLCAN3sAH5s6o+n9f+aUImhS5KVmq/HOb9R+9TcS0ESep
6itePG9jhvqTU8YgLdvJI4aP1PEJfK5Xohgb0m0ZWyh4q3gN6yHKvT1FCNMP3HPMm0RVOk1NVmoN
ad6Tc5kNiSzKW49b4CEv01leRA4FPluCVG0c8qjsQcgpD8EDoU5wj803M1eQIwEbXCEgddrFaz1C
K5qcwnqvY9tkmPv/3w4/9u4WZLB805bXoQQId2VX6LjvGMY0vBbalvR6159Lgfsoepjb6mltSLIU
e09hpuG16LZrsVVOm4uUSCsJAB4o6uIiS3p+vKzvP5TD+FqUZ161zkGDdW1X59Vlz+5UxST4xOhT
nn2w0X9c3Lkc+ev9Mde6WXJPfMX0XVrQN+tMw8zFqlQ12mBZcQLT1Wm/u+Cfnrr/1LDxXVrQb6Kg
QDp6Wdq1IMCo2K1m/JRB3c/PL5kLTrf52Z3HqEVTxjzsySwbUrEOaKhGHGnBsJ+lA5r2y8WPldxT
hjXYSwc0oDU2cGe/FamqvbTf8mfUDc6Ns/fibRpeu8eRAdwvlovh+61LpowmZV4nk3XoFAWNEC3E
7R6N7SAfFKnfzwpU5av3aa7U3lOIafL3/7+JcNIUc1blAxJICAChXyZlCSQ83bONaVW1CF/zrRgc
L5/TWnjRmP+edlspTRPXgrubQzu0BKy+Fera0DZaoOUhs73akml4PbbrEcDrEYkVml4fAqaSbMq/
sGav3vN+XQarqsUwyYeszQOsKs5Nn325xNbGL+VSf27y9jrS4rsX/iy7PLHYnftKfu3dPUJO05dp
0c3rrKKCNSLNsNk5yxgtBd6qdulEDSuuQxusAdxaksOhSLC20eRTKwFzID92YNPRDY3DK3fuijnl
cjjZtbqioXuHNsQ0cS2MndHtulwKrLjyk6Zk30g174D4372rQIdHC2F/kw6YfZVM3e7Vqj9UwoJa
OEBVZRsR+oXa487r4328dxK3jnSwvGmjruhFGojsYhF2cZk8e5ACLmnx6fGmZ7KSHtB0o3nQ40DI
+k9F9bWvL4/HNXjlf/AOdufnNTAPaUA/F/NvztK+2zmMm4bWQnmjlWcP2yJSj4mv9aSex8W7WuoQ
nAKLq0UyhHjHISDwGxBvXqzGjWwohBwzihaqbj7ZYEIOZdrh7UOiv3qChL1PNgBmq4BMe3Vtg4F0
zIMKe3BRlZNIlzX7PNbk4ldhulnDzlcYXEaHPKg2rKAGA01JRzW/s4ChVBJsXx9byDS2FrRVRsau
JIWVNktYhFNcbWXVQHdwrKrs2E/oz68dmuZyfyrg8a0L0NNyVdUeYsYwe/3ZtbM6C5DrEJaBoiFt
7YTBfR4b5t1iVRjqr65D16BM7gdTOhffStpFM3q4K/n7/nbvhjwq8i/9uFePN33G/f9vzhA2Vys0
0u7wVuJZ0eDl3etczvZOXjZ5p5Y8uRqGTFbtlOa2mzhInXKrzpTtxZghN+tQk4msU1gSeCck5Ico
EFsSdl5sM//kMnqa7Tzxc3p6vCimT9EMxYbO63K7n9JyKs/DNJ1B/XxjFT8fG147EjmZ8mZrzafU
CvP2xAb+gTA1XEux+7BgWGmdjGeGLNjAnGZKhwLVzs0DoWg3zMcKPToHz9LJJbAchpWY3cvkOpd6
3QOPmRZZS6TgmXKgUY1A42DzqLtItSxqwZxm1eFZKTzm7Wm1mMLu/v83oVBWPK/nFWEX8r8d97sd
fOzXKQGxbkxA37Z8rSFB+3ixDUuh405kW5WyHTP4UljFhYB88bx7OL07zDvniH8uvG++AvBLgR3T
zq4Zt7wTQcdG5DbF5wySRrM1PFUZJLHpMsSemydFjv6ZwXHR3weSGj/8/Pjz/gGrvTcHbddW/roU
Y2e3Kfsi0ua0RUUSxDicnbrYin30h5XfWFx/V6cuKc9e6uLvvaWzuIjLeH08h/ffuZBEta0dEjKj
GoE5uC5O/+xAOntaIWSf8+lrUfNfpVulVVBe0XhfR+B42qLV9j+Iuv82l6Bekv1eecpwrNNRFmU5
Ts1Seexa0+kLhxJzVCr34obqBSrcR3pxwYGrOW4wlCx0ho1dC6uyP5RT63yy57HaaYsyxJ8OsLAy
5YTbSlA7ysmvroEq1lD/7Ie+ipo++ML6NbKrbk/QwBAZOspClWAubAou06UV581qzsBo7exFhvDW
URVWruysXyuJipKXzNaHjH+ngQBLNo3ptETYqKKVt8ciXEdReMUKbvgCEd7a/smq+osz7VGamNZD
24jauWsoXZFqR5AghyoJQE3h5m0UtBc6Pbm7bAmm39F2pKBU41AX+B1R/uFAm6yxhrguv0rnN+s/
9vLgEVxnrBmqJpgmkrErIYKdKLjrn/1gDXdubyZ/0rJABSIJGbj4iFWKpMsABq73GmpN9XVb25iy
oAvFWvE67Qq/lGvUO1nhe8mixgIMxhL9tdYfzdJw+UvVbvBk3cVcogltS23c5AORBSiqCmv4Y2wn
VQO/lMnMG5OpWpv8tXKdvN5x/Pe7KSFoquWHlQye3YPPJJXTnxtWMsvB2EnDuFvFL7udI7HMEfXH
l3rbu5W8H2uBjrxY85y1y4BfLFGnqEEQ6oVlPAzLyZ6qU2t9cZYmLre/Hqf6909mgc6WUw8O7QGp
nHF0emHkWeI9l4U798/3/SfQ0RhZ3aErMVNz2k3sAxSvnpk4xOiIVbl/zpuNuli3urJAB57ytojW
/lu9oKrAfj22iWneWpLo+7nIc4V556VzZiJM+F7nl9GbtLzQOVO/hi7M7VmflPrSe1vE6/8DA5Is
53NHn/3uWnf2zrHY9B3aSUK0YyCmUc5ps62XYimiqTvEwgX7a6kBfcNK1E5vpw4RV9tXF9J87Obf
j+3/fvIMdKqcoBm7bpOdnRJviZX/mYKujzCZhOsX19niTX59/DsG39dRGePGZJuVwk69+3NCUCQy
bJJVsUPbGPj1/+2jOFa5mR9ieHcQCS47F7clyeOZGyykIzK6YuG9LZlMeRBeQvD1tcUFqIAvfAhj
FwvdyJ2lMOQiHY3BZWNbbodCjF8AwAiajGH4PM319d6YM2Djp/zrAhK5x19lWo/7/98E9Wo1UtZs
tNNhsy4ttV8XVZ32i0qGcNC1u1w6lqIfZAbB7jmIV2v7Y5HjsTNLoNPqCG8blkyIMt1YP8SFBfKV
gVt7KAyTZbRIlgg2FeayTJeNgMKZcQkabAd8pGDwih4b32QdLaKBIIJEclfjA9xGRGqQUyTX5fPj
wU3z13Z7Ryi5+tNm47V+PTlN/rSt4NFA+9+h4XVARs99R9mzbac0W05+zk8eW2/SKQ6VaAOdU4cW
DetR+11SJtxTkFUpqaCLRPOdNG0wjk6iU4dId83QLWnVjxeKPoG8s08L2XvQMSysTqSz+pabb71Y
UgUdZ+qJj+62pzxhSEM6kY5vzy1zwCWVdjSL+8CNIMjx5H5UVKaD+LAJduwgoTPqKIbOfZ6VbuoH
zc2yexH51rjHe/r+JTPQSXUU9IpJOdMlDWV+akn/QrfuvMghGXO3OBZcgRa/rjeykQ/eks4zS9BN
lC7eng6kaQ20uHWDtmhEQ5ZU8r8H+4OQJyX/Xso+luw6yx1cp8lGWvwu4K4vrM1yUlp26rWuFUk2
SA6llLsMtA3hn4/j2OCqOs2OX9kOBah0QT3eToo1i9pmT6XDEGQ6yw61tw0dRGxJg9A/t1twpbYf
922eHJu5Vo7flhBK2oNa0t5bPzLSfxTufOwYocuP0U7xpghglKIC0omusW3vuaXJKPf/v9lwB2V3
avDhO+3CEoL7+wRVlCX3doxi8BodwLb5rPbrwF9SwGmjObypakoclODHnbqpafraYdqmsvCUwpp2
2XTuOn7t5uI0b9bp2JpqQeu36zA0G6ZfNN5F5He5m7+OjazFLKlkX5MCI3tbGW2biot1z1tMNtEi
dd3WrmyXbElXn1wmvjw17RhDtnXHJobhdUTaFuQ5XftcpXyjCVHBMy7cUVs6O7dt0/DakdlHz07t
EPj6IMmr49bXOmeXoDj27BT8F4/WWw1voPlYoydkCICnPMSXEAY6HA2PD00LBAxGpu61yMpnUnQH
TX631ZsgXUkXKurBWWbXh96FSPp7SzDA74990RCkOjtO44WoYGTYmrrthU0gU7WiitIoX7Jje5+n
Relo1evSMsx/9YNT0A7XHI2uj+duchctQu1RbHcRYewXQ3+2e//V3oZkzvZerQzbkU6SM5LGzRdw
NKSD+2H2sgRUbdfHEzeNrEXpbPMszCqMHCzWBxpaeZQ73rHkouPJGJoqp7ZhDdrrbfJbFMzNkq4J
QVr3eO4Gh/kPqGwF7/kETHjqj0t5pf4kzoowcr9Q2THvpnzn0Gf6HW1LBVlWzZSHVOONN+rkcbj0
URsibsnO9mFYBB1fxuvVt72hqdKskOKTX6gS0L7MpTtVJNP8tbglIs9BH52DvN2tmF3GHXVWgUqz
a3H+AfqZdeNFrXQDXNkfL4zpe+7/f5MovM2uGmutnXQuF9lFIdoB+Hl2snIv3Ew/oEVyVTjCluBC
SdHeNiQoyvNXGoR7lwmTvbRgdm1Vb/PWOOkY2KDn+MA86DS4J3fd2VtM42ubbs/tbgkYaVKUtMM6
8Vyf2mfqVXWT5hVR/Revnn2647wmU2kBrgR4Ud1arenQEbylZyer2WsyNCQ9HWdGWT0sDisHQPcL
UcVbq8LpXPn+LJOqsPkxiLKvV1gnvCFl9WR5KTh7WDK5xXLp1w717pLWO49j734J6tz3otMbh90q
WvW4Vrc3Rw7nnJAYzKwJBTnL43gwDa8dJspAqnYABOfWiPzke3OspvAptPfW4V1/wuy1/LRm3iR7
h8ubRz/z6bWx03arY3tPw/ddD8Lw9599YxxJ3LFjOZ42gFFN6mx89lVzpJ6BobXMVAS4TqgA7cPd
5j939h9ydT86zs/HVjfN+/7/N/MuVdtNysfgU9AkFSwvkPSODa3lH8ffVOXPYGLKQT6OuceCHRIR
gkm05MN8d3O5YzVgG5bsE/Or4Axc2IJ3/W7Y2fNN7qjln6xYQQs8i/Z2b6SamvGcsSYhVpc8No5p
eC3j5LITuOLK9mbNkJJ2+7RyrWgs+tOh4fUSW7ACk8c2xOpEOFI+jv3WeG59qymeF9tuDz1Z4DVK
i9mWlqKo67W+1b1dRnzjr14n9kRoDCbSC2150daNEwp5G2wrmsALiT9hUqphp3xhyAh6pa2q84Zw
gH/BUF48Bw5PPEV+hN4Ubf3eg+89ufwHHAL73D/tTXT5LAvmagXR57BaoLv9uQKeN9MSWtW2TJZ1
3TkamSylBfEUhFAdApnPjfhLjPbSuCRbIsBjcMyZtEBWDQfrioWvIMF26Un2Mjo8rspxx1dN66AF
M+nQzSnus1/7Og7uTPF8jCrxOg4/Hs//7o3vrYIWyoTIcRj5CsXdlcddI872IH/i1nfzRHNai2d3
JN8e/5JpvbWornMovLieujN+f8+7k/CdU+Y8O+u3Ue1dAO9r+s7H6EW3DXgmNWdgQ5/X4ZeVWTOk
TuVeh6dhKfSym9eRToXeDC5inp+XvH+ew/aLm1exw7zvj01k+om76d6EBFuZVwzzNt9A2XxSU3YV
ORhMRF7d6HQIbYuH7Ptvv/mNYaPtSjk+wxbiRTbtRfjFzjXBZH4togt0+8z1gqE9NDKGqngCW+3l
sWUMUazX3zKCdnBnQxxk7LWXfxfTX1Wx91xkGlsLYU6DiQdNKW9S5aew4R/XSZw4dU7Hpq6FcFAt
Xa0kps5VmCglLkqSk+DiyIMR1lMLYPQp2T31oSVBxfJMKGpMlL0UOTk4vBa1CxeicGw63zbbv9V2
FYWi+0DWvaAy2F4vwrW1u6Cigoht5yXiIT2R7os17DWNGRxSp6puCyAdpxIaO1Md/K/JxyaW+8Bv
09S1YA2EkATZeL6FTv3kAi/dMA5M2R5Bh2l4LU7RmOdPHsjCb24ukrJXUyTUdBZdsXcENf3A/f9v
EkGNu1BRFljZDuqE0+RGTZ7FrnuoLRuolvuavBk+d1bWoSEBEZsBzuVtFw8avY8jyrSsWsAGc9/J
HGyCt26WsS3qU5GpnaFNRtGC1SYLn8CSOoNg2/1V+1u8YOOB4LCMH0/dNL4WrZR3TdFbiFZ/4a9A
/4o4cwmQsXMw7HyBYQ/RGz+d0PY632LTzebWFDdEtnB6Sv6ofO49e/0uJMTwJXptzndDd0HFEomh
WE9EuU+T3UT+lJ0eG8rwGXppLpBbxvGIht22g2zgCj4a+dKzPuqbPfykwYt06uoMuMy5bhBgDJoF
2ehByHWvccNkGz12q9rJKMfks+oHDoiR1T4te4gi07Tvv/kmrhqLdYuysum2ru21ReufWqudTdY0
9P3/b4YOVzIWdoZp4xiSovacZM5evc1kET1kJ5Fx10Wep2X2p+O7l5VCgA+dDsljd7kn3XdOfjpj
dVENPp8cCEWo0u3i+xtgACqs1Z557M3NM8nUTqHHZCMtgCEdMHp8RqkktIaLN5BvfrNXaDO5vL7V
ymIYCd7vocxSXaw7aJ+Ii+vzuPfdnagyLINecBONTzrWImgbYIaBDQTbFo0E+fF4EQwfoDd2LpXv
LRso6dBr7j/NQfGpcxx0EWXJHPCdyqfB/ETbdC0AbQMeYp2BSn4VdfY8jDuTN5lGi9nQ20i31hgZ
dHSnZWwihwF1nh8SNkdt9v6zb2LL5SUwT/ZdeKIl57lqT+tQvS7+HoujyS73/78Zvtps2TEHoTv4
3oeKsT9tuSc+azKMFrqMbXICvTdKDRmw/rZP6LnioJvHPWWvQGtyHG3X9V03d70NqRjHs9vqNLG3
lB9A2n5aquYIABz21+LW8TYWkAGntbnwvi+FDY5aeqwappNaF6xVQjgugqrwoB72Ce9rr+sodvZz
w8rqjZ3TmnWToDhHgS9CnQoIUp45mhkPjq4VqXhBbHvLcP2veu/ZVsFPd2h3ulEMi/pPU9Abl+Rl
LzzawSUDO7h4JUuoTf8Yg+UFmhrJ44Rjso0Ws7nvjbKuoMpuBWiJzOS57LKde49paC1e/QEY/ok5
UD5zhl+0CO1k4fkh8reAufcffWMaUXSsEiucsZkGJ3GKTJ6WCWLsj61iMrwWsH3AUWyT8EdVufAV
O94WKLIzKGHzfMflTdbRAraxrGJADRWFisY9O379UoVqZ2hDutE7CGdHOWgWhb83C0vDqoo6JT6j
fJg8No5peG2TLUI2h0Fj49S3PG31y9R9XPmnx0MbjKITVIMUD6gJ756D0UnX5X0e1UX5+/HYhvON
3ilYQNERBTMcO7a6vPCRQU6g+zIt9fO6BRcbVc3HP2Owjt4nLUmtlDMhHczKP/UrTmhzdqbbuuOZ
puG1eG27phNBCQs5tPizVuwyQHpYZXvEEqbh7/9/E1ZkUEFHF+ijegs67Rd//T35QRdNrTh48/yn
yfDNL8B5wIe3NPJWOyKCjN65tefzY9ObvEeLWuGo0esL3AyHCf2Ra/FU5d7p8dAmu2jRWrlA7FsS
q5pL+n+qqL+ToE6C6RDrD/ontK01twLaoPNhgtzofK4y+WHLDvF5YGgtWsu6D+bAWlBdr6ExDLST
PW/HTpJ6s6TyCt/18ZR6kxQuXtkJoXtdT4al1DslgU/JpvpexvUynihBLz2wHo+X0jS0dv5diLUB
vx1ON+gDjoD1MnUWlP88NrgWnhmrlgpZZroVHfiYmwA8HvPOvA0uqPdBug60Deoe1u6VOjNGk8Kf
r8PoHNut7bu53sRlxtVU9CFemFdSOBG1JjzxuN7fx8yiRWYNRPVgE4TPVCCZZOPVgUbasaG1yJwb
YXdzh4zlKxnD2T+Hzt5zi8lTtKgECbrgtMcpYPC2LBm7No+BF/zr8bxNy6nFZVb7EgVbjtvMaseQ
YzyNYBFwdvWR3597qDcqctdSuarxQuvaLpBF7Qr2G7s8lsRDvSmxFnaO52VUUDJn+AkE4v/W/Fh4
hnoL4ly0YECbcXgRHfpaBs9zElrsHuxMZtHiE0x1KBHMFCmr99w4r+kSWb67Z5b31zTUUTJcinX1
BHzRYf+TNH9i/g+35jtlk/sU/1ufCXUG6LEWVMoFt+ucgG1XhqgVlkP3R6d++7zY+Q2TebQ4bV2r
HfsGv2HV7cX3GRgsd9zdNLIWpqPTNvOWI5Y2P/hJQ0HjrFKHskuotx9OrJEbSA5xA8tA+EFqx3lG
+bA+PQ5U08z1QO0EmiU7jL6s7H95m13yVR46qIc65MkXzCcgTcL7x7iImK1ZH4+MxrIez4fmrjcd
tu1k2b7E3HmRf/Np9sWBwx8bWttGfa9aIFy4Trec4eHDW50CSpp7CqYGm+twJ1YqNgWKoJrRWr+L
EvITbjvuPQsZAkkHPFnB0HbrhgMA3oe602BP37KsGs+U8OelOJjG9PZCQgq1gRVS3lz2w0KddvAO
7dMg2vr3Pl02GVkmgtMFWDyTBcRmdjh9fLykhvSlw56WIgu9gGPO2fYJW0Vp/W/bkxYxLai2lZY0
Y05gudNtI8+kAmXKduxYFOrszgMJINRJKFYTvQ6Rq5xfPvGfZLuHGzTMXIc6ZWtR5DLA0cUrXRYx
cF/7lH1/bHDT2OG/15Jl9QYJLmyjS8NQO7IG60RJsMed/v6FN9QBTsSvp8EDS+ptaHDL4hZqyOtn
wftU8Oxc9sPOnmHwGh3ntJU5uiHxjHgbrPlSFr+ln13AwpA8NpHpI+6/+uZYKnJarVs2wSc5SMF4
O0ZC0Nd1FT/YWJ4qJXd+x7QU9/+/+Z1ys4dyG5AUhpU3zziLLbfKPSSEEIR6UyHUtwvO3Hv9N0SZ
qqBJ67TXZg12thHT3LW9lYwVR/8QagLoB9kiijeEiGaHNDoxdy1ys7YAbt2bxQ298dHmhzdX7WH6
TZ6j7ayqW1D/mhZxqwQ7o7AB5DWN3OpYJSbUoUzKbjHzhXW3ZZExWjmfBAsjMYSXx55psLoOZhIu
rymkA7qbN3jtAFxcwJZkq/iw7qDGDfuUr+2wLqoCE5y9v/HFDU+SVxDPcIb1ZZlsAkRTuEfg/D7H
FDoe7xN44/sZcbKglPaIuolb189DE5LuaXS62edRQ8GDrCKvt4VNIw+tn+vTlNmZenHDyWdu0kO/
hatoLnuZvwZWN4vPFp0mD4dTaJh+9pps65ON9nUGao6aZ2hXdJpZcvCo1y3H0dvZVuGFoF+dlHpy
SydraMwGTPNPWi8V/yoaPPw8MZAiUxLVC3DQh26OIdVC3nbc0WcTTjA8E3O8VDKHIt6xQkCoKwz3
hWp7v1S4TqOTIZIUVFj3uDzkevpT7SLWYh2ye7kIgklPTtj1n718so6dMHRO3sB3R1YRgLmcsEgJ
c/p4nuxtZ+qGmKdazE8LXmgzMPni9ZHb0TDUHui0u2fS0GOr6msbBjgjiCpEN966qYBmyIjHB3EN
AxeHjgPG99DS8u9owVtVmEEGYL1aC2j/h5Lmf9ozyDYfj/6ufTC6FvTWVFFrdqCuIrIPa0GinP7t
Q6Xs8eDvpiwMrgV6LbmnNkupawm6dhbNqED8VbOyFOdj42u2L6deBpNdzMgQL716nsnOuPf5/efq
i3lrkRrYE55LXAqTr2g+Ycu5FHMeW1nw1NtecNA42sFa5tTxq8aDXCyz1Bkk4/XLBuDYt2Omcf/t
NXKZ5sEjtnzq1dPUvjrdjmlM/qJtz9BOLEt3cOTTUqZrd5nFXyXbGdrkLVqo2lnRVHS1xdPUzx8Y
ilWx8/+cXdmSnDiw/SIiWAW8ArVQ5e52e+ke+4UYj8cSOwgQy9ffU3PjRng0pdINXutBJVKZSil1
8pwMvFOP7aFYUjk52xRkEfWIeS/stJhfSivyluOmg+Hc5xX3XDk5rxka3VCq51eHdjFnXtIHb2S4
EabE45IY5IPbgCqyTSzI41TFj8ffpDCYnLCrYetsOo3jlUHxdjpkuneNf4hw7/i/nKD7pWjYuNrT
NYMac7gd67FC51UR8+xnPuTnrbgxtuJMULLI7b2oHUA0hzICOkucMuHrH/s+T4pudI90gwV9WiwZ
nopFA9Y83WOocr2kCF+HpgygxcSvlH0xXTyITk66Gk7iOEtc0V+b8ZpXT9bGoWVkRvNa7OlsgJtI
MW9beZ1DMXi6FqDbhrKs+S3TPWUqAlPWvgnKsWRQvDGvhvtj256zgIEPRXPluqWae/4gBT0eApp1
dHv773GtAudprHi1XpqMtGGZoBkzMF4ZcIX+q026jZ19u183HdJb5ePSpjDTZczJ0FmXnOdxUAFO
OwnNBhze/yoZyEz9csm4Ax+Y6VNlWwdKWNLXT7az4dr93pvf0Lr82JPvS3t4roxqRsMkY00mxut6
yU7dsT5lZ7DEQ6eVJrpErjCUzC7QO2wchnUar6DqB1lhn+MOSwxm6iAKqvFvG+tvh3ZCpjHPu3m8
Outxso6BDt+mCkVPDnPS82w0/ek6olE8oWfnDPW4KnLwWnuoj2FiaNLLffY7LMLty377gsxeW5LZ
+CPzQq/DyThUb9i4IJW7iygIfyBF98DLJWxrZ7vkfsgj8Ka0kbnlb499SGV/KaGHdCrIZjpIYPQT
zd8grfN4XKX9peAGUmkyQdcxXXlivFhJeUA+eecH9yiewsT78vhfVLOXwnhtTSdYIMF7MQYRi3I8
VKW55/rggaHn38sKDvdF5NtgXVDPtqMZXNzHOSuphntIMXEZ1Bw065LlrWdeA/6zp58Ktov9BtOW
Dt71bG/gF3Cnq++fjTo1skOvo8u9DXFnu5apBSjoESib6HBd1zNa29rmE10/jkPkj7ugkZi8FLMr
qahXzSOkMFvzG/X9j1NXfF8tnY6byui333+LVINMJoXiDoaf6E+X12+mowOpq4aWYpRxdBZSvkFN
kn8Jwqe11XihIv3KV+RxyxZie1hOl39YvAMrn8rstCt25PsxmuI6Dr1l8yKo9ZzNYRQYxh6IJdZR
CsvOXFuHkxC3vw7FFJ9ukcfQZb9r3jJyOfeyOncsmAQMAcb6knHNjVuRt2XMsp3bxPAAnUU1oouX
4XPt+h9z9nWzv00d9KvsPjJGXZlWcW2QwcsLmrLbGYi/Sw/UdQbuAUjtrdE2Amcc4Jywz1BSaqWk
YqtZYYEpmlLDYomIpeNnU7i7jGF2/dVvcA3EApfdeKBeT07TnNU7Jy7FqcObxUGjunUBdWYMfdOn
mevAnCrDS3FqUbAczQ3ilOVB5DR9xNdzX3ydd73heq4jpdPWL3p/C2Fzmw3f2haQiKbcF1Qybrmq
plA4eC+/LC2AfvMa574OM67YZWTcsrUY7lzbsErZ4PKQ2P5p2MUh5bkyaLmmZV5PHJ5Cxr+mpY+3
fV07GFkqYOGAwTMxQfh2mF/Q+x5Xho4iSWEOGa9sZavlFRRzNtinoPmwND8rtO7sCkpbCsp5oyMH
rTnUYRd+xGvzC1vEvg1d1j5xPKjaeqy0Ls1ytepro3v0VJlDCkeSufYC0VaMS87Am+brx0F3SlcN
LYVjYBSVI3pMue6ehxI97dsBTXAaU6sGl2OR5VnJVsu6UMP8HpTlYVvttznXvdjeF4yEA0onXOYM
47bxW6yfrKOT9KfyNIwJSvCJnbCLVUSZjuNB+VdSQl0gSDV3tLIu2+cxyU7TCfIZn+Zv9sucWAfz
vOkoef+B994548nI5aIghshqfNOYAC2eWFF+CNL61XjO6Tk7r0czKRPwSlszpB4OjyNCsSXLgOaC
sqAzFhz66okkoN04BPPyk9ZfWs/VicMr0pUMZm7NfuWgxjSvQ/k+lp/JED+euuLIICs+kZbgodEb
5mu7/FnZZ6glD+K6laltfFjJS9u/P/4b1fRvDv7budUxx3xC17t5yVl9YpC8jKZ5+vZ4bJVryUDm
ypq7DHhME661xl06nUBuczY/i9g4VQd61HWPK/9HCvUMJW7PGZC+vM/VF+/Yn4KkulqvSAzH8lic
bE2WVAT9P9fR32xFOmPgwe1kAgE6sM73cYfOjXDSHRJVw0sx34AUoMlL27qY4PzL6bvVdX+avavZ
wZVGkuK8HvoaL1bYD92Tc6wP7Fi9I186pzWBAlQKOvQ8ebzsiu+QMc81tfLGKUPzAinSkzNOX8OK
xQ7LNKvg378qyrhnQkVVgemuvwIlENc9dFTar5soDwFoYwIdTFERFrIyTOW4s1GaMFZZnu36w6Kr
uqvGlVK0BSSIgYZg5I2lS0xOT37dH/aZ/bYcv3kno7bT+ARFhWqtv9rdYPzBDf689sGiqQQrNlMZ
/szCxfREV5iAnfapv81PaONNjLIBQLzXrK3KPFIgVzkz3AB6rbiz4F2P/lkGe51SStgu6RYx3baI
3jrP7k1h9hSOnmavVk1bily+9QJdaDgNzIBCxezGRdDahU5kS2V3KXBHp58RuRh9tV8D8Dry4nPT
f5oHXR/5/YByZBy0DQbWilVwHL8aEo950QIFg2iqvWO+1d8A+Mk1W9D9mrwjQ6In6IQ0/mCtl6r6
vgRPXfDNap4N7wvtzk379XEU3F8KR8ZGQ4errVzgWy/F3FzdxYpFMe5aZUdWZ1mbsZmLAnuCt1k/
iMcvHiTzHs/6/hI7Mira4bPH3BKvtz6f34uxOy95/9Ll3iveo3eFliNjo4PGtxrfQwCQfo1ca0u2
Rqctc1/9zAN36b+3Hqv1wmAtyO1kZ/1hHqqj7R9IMiXusT66dTTG+dHQIH5U6yvFsehsm7UMm5AJ
7d3ONj9AgEwztOINEbCNf3+GnQHETFt8xhybsR2zuHiZp8QD1+zTGJHIxtdwcHMni+Z8pFp1KbDB
jOLUZQeHsi0vZt7BDH4Z/Q9Umx87lcJUMnR62AjphhFHO2cubLwgj+8BHqyTfYNLN2Ri5NMccNhq
W66D+UbtffErk0T6ExUMhBDmxQLhB1TrT12+r1zgyIhpcwB7Aw9RiQgN4kbOWDoRWo90VNm3NPvf
240jQ6YdMGaYLahErqbxoa4So30bOo2tVUPfFvi3zD53ZWu6zMEG3dZF5AoSJgFZv7v+skuMxXNk
xHS/jdC3xMPiZSrPWfD30vz52EsUqUWGS+ddPpaQMbUuGTo8+8CMrMb5gFQTD3V2NbSAJpWBpMDF
JWauBuhAXvqmgLSG/V4104s96NpKFO9NjgygdoF+K0KPi+twsI4k7k/8mn9Yj7frcRbvO145Moqa
t4bFOxu7AZQ/Py3LcChpnxQrO1WZfXy8HIoNR8Zl8dLkBl7414tnfxytP1v7g7ek27iveu7IwKzN
yse+cyxxpdlnNtjx3O4iTPIcGZVl4iFxCkpHXHPz3DcffPrUD5q8qLgXOTJD5GwUExr7hbguR+fY
X4pjd/a+eyfn0J2yeLo4Hx/bXrEbywAt5tfGZAZ4IMph/zCoD5Cx0Wz0CveXsdMNKpVGPnvrhXgN
BNzXeO7Z0egdzeFENbyUcherrLypR8m8cVCLd1juPdWV10L2Ltu5NcsIaqBgQ+hYYZ8IuRUZYI5n
xq/HZlfgGBxfTrJ9UJt0wtYmjuVzd1zO2ytUQaI6yZOdZxIZqLUsdLLQ/oDyjFsnJWh01oVEj6ev
sL0M0iKVKMGyvYlr0HRrMpA6OKxibSM/LIvD479QOKYMyfK7sCVQ7gEicTiP/UlsmtO+ateUIVlG
yPuqvM1dhBE9T6c6LmOAnpf4diwMEx2EQbGpyWjWBuhryPRhgQEiiVhxzNkbpSeWvT02j2p4KfnW
FQongvSoyszgRMl/hv0yAKryzafW133/IJ2eoW8I7cQOZaV19g55McXDNHYRoKmR0ee6grVqlaUg
3vw8c8y+RvVnzAF7g7gq3zu0lH1nFvio9GHbb5gpgKzz30W/6goxihMEkcJ39d0VnOQoJvHgnA/f
3QLu437IiwZaRJ922V8GVW2NR7esyrcL4T9Eftjai5+/k1xzyFdtQDKQClUZz+pHFG+bD3YM14lZ
0qHafcsvu/TWPEcGUhUjeKUCG38h+tegqqOanWby+tg6ih1IFmqZZtMAazt2/7YpIsGfSneOe2Nf
5voPkGrp3c5d4ZWCfrKHiObf0eLyeN4Kh5ehU8HWBCQH+83VBkILEEOdspdqXCla3Y0NY+6gSkvB
3NUvTkTaQAPcUZlailGa9aUJTUeUkezgY4Diad2TzzY39230sjoLdLND06hcce2nLhVB9rdLHW0J
4Pb5d64/MiFkNvhO3dqY+3AQCUoAyU18PTtWUZ/Wx/9Hqf9mizv/I0On6FoPIOAbxbWlR1I/U8jY
ohE7KYPrVOOND6fOWpxMr4zy7mUQPx/7kiqVyZCqyaJGLyx8XfXHmNweMoI5EpH1afzlHu3zug9f
78gAqwG4hK4I4VsoBmTNcd73FOrI6KrVJ0ZT3GI4wJ1UhN9JSK/zouPbUe1wMrSKi8WqOFjPrvMF
CndxlSxnM23T4EqTXRy7HvqY/n0FrkJQenu0QY6sT47zfco1NW1V6UpuQrJI6Pt1hnohT5bEjYeY
Huwi8UB4GYOvMwJz6rNhaE5Eiq1DBlxVIHUEUTCW17N+5RAtzkNdhUA1spSCDTQ5hUV7iz6whnOK
R8NSJ5OgGlpKwMW25H7bwvK5B7x+jluprm9VMbIMtjJnMoEdx9suFk89dz4KUydEp9hIZbiV37KQ
myHObG5Fo65LBuhS4q3i8WagqGLL+Kq5A6mHY2Td1QvLZkSfts0NwaO8cP3XFRSJsTcV1ktdNVt9
7T2gz/dt387tgPpbFaiDis2WOVhjew2ufP0RrmSfX8qIK8AvuGPUYrh2A/8A+DWQGKNm0ipj3db+
t0mTIhPGzOE9rBkSh3dRNj2NzYV6nzLyV0A0UazyJCknQzh646Xl4wRn2u+l+TYHi+bWrvIkKSUP
QwYlqgw+WjRGuqxDWs/s4Jts39Vaxl2ZAF/4y0BROB/DpHXE0XQ4lHd0j16Kw7OMvcqIDaH6wUCR
tmVHQfKEVMsX0DomJgEicGP7zC/jsDwSUJv3uP8OffYhXNnThEaox8GmWFkZiEXqnFWQe9suK9gL
u6ZObFcnR6QwjozEYgPqDEVeojxes7dCYImD7pmHxWXKybWFjET0+BMULiSjsorKb4QwYZ02e/f9
1yG7TERzYFRZ5/aXv0VXyVkmaA2/55X4OLT5Cb3VOw0vBa7no3+W3Cq3ZuV715a7QdR3s5U8toni
Um1LAWv1DXhwO2FdLPFeLklG3Dj/y6o+PR5dZXEpaDvfIngKB+ykH/Ca8m7ypPEPj4dWWVxKtCIr
RciGWVzrjDXHga30sPSd5gFK5ZFSqgXpostH2zEva/DZ9/82SBPR7MlyXzM8yj6ev8LwMgZrcAp0
Qnm5eXG7N2bEDvlS+NdV19GtOk3JeCvhWDU6frGuN8BP9YXFt9sucaLtVKd96uJA2L4//hDFQsiw
q6GpjQLMCLg5TsVzsbZPo6ezkcJ9ZOSVB9EmCNBhUzbryzQM8dh9KGwd44iipcexpJhdWeWQroDO
rHsSH+pDllon+0jOe7uqgFb/96ZQiKrxR6ubr2gbWthTp21AVPmOFLTQmuMW2zDw9rId1wOJt+Pt
kTQ/3C567kuAK1d0g1s9XmClL0lRXHd1S7MFfweehOcQrYHoQluu5EvW42WZHM3zFAlNjUblTFJU
gx1PdDAbAq8M47Wir1ufa5D/qqGlmK6msdocu53RtTk2eRSWFvvZAii6a3joMP57sbtlG0DIgOvw
Vh0paOB0Twr3p23LMAristJ2XaAPR56y7Cr2ocFtGUNR46xsbysylgi2k5mHaS98nEp06Or7LmrL
OIqlhlLfWo3ztZtORX/KgQnLLRAE6Noe7h5nQVIjmdsz+TqbrbGkubnEEwMzh+Oj9YFGfPtqZG9b
qCt73rU//uiWIn7L7AbfCrsLM/wR2Oc54SdrqDRHWtXQN9v9PnRVguqhJEuaLS75DHqZ+gUKSjoR
1/vFAMxc2t+22TJKNsFE0MCJMjqkFTR3fP5edf1FoITYNb986ymoUEAJdfWN+5sq/vT2rb99U5f9
35/yyX2ql6/1UqPN5pdHuqgIzJiASmUWJ6YVc1LZUNoKS4sYzlzaS0p5TSPHg2JswMVfmp3vtjf8
p8aFr5F2vs3pbcuEOmHqBFsMabRoYn+zdY1Ey+KuhFoM/dOraVJsNH78j3cPHvhDaf8bnQ64GhAj
pTxr44V8sikaZqs/vQJyPVqFKpXNpJ2w6TY03hOTp6IR5J12IJaJ3FzQvx9/w92sDQ8O/+0CYMOp
OmNkQ2o3WflGe5Z982hroRBoMF+zMorwl28jK4V0nbsMW0rnJXYcErnrF3cIDxVvT2P+1ENM8vHH
KGwl303cHM8pK695ajSAM3wU1MiyT45lUx0jmWLF5UvJthh4q3QtJ3WNPsn74dww/4mWdezX/qHu
21298FgVaTfooUmWCUgLpDa6gX8Wo1+wU1+AfOawz1BS4FtNE/RVlvHUMukYTx6Zoi4gOh2lu+kE
s5fC3Nwm4azVmqVjT9nHJXdf/CLPLnNeW4eZB1/3fYMU7kB7B06HPum0oP7FHAiNzCl4ezy26guk
yG79VgSLW3hpNq3npgHNbVG9AUsRi3YXsBBGkuIawpdlObdsTL3Gsf5AB4H/12II53XXB8gXFrho
WIsghKOiYS/idhGFffmDueyJ1p3mqKkwknxrIU3P0FYnvBQ6i9+8ejm3uf+TMHEM+l36GmjckPK5
H47OYooZ4tAZvbpVcMo8XdfXfQALxr591m/Jz7FWWoreHVK6pf7n4OQeimOQlPwcfhcHOymPuyqQ
t+6Tf//Rsk7gpQSfJk4OX43uLy0PiMr+UhDXDPB9smFcgHdjD2c2mp8LhFg7fnnsRKrzwT+m+81E
IaqQnE34h0XM67mEfGc65TZvIx7a4g/mAUgXBmXnRbXRuWbkhCAkqy2hQ3EotnO5cSQoGyMYKq9P
c+bQ19rzg2ejb3aBo7AsUoxvG4RmTJsTCI8bL+ZoHQbRft/4r8e2U81dCu86ZL41EsydjB/a/Orb
mpvLzWnuHHLkLhEf1HYABY4kDcPlmWztT2EGkHcOdBIc9++PgS/3ifCtzlw3J326BGtE5wmsj9sB
Hajb0kTEGCNLuKDN/2y4f1uVdTLKs/CXqJp26RXg76WI34xQVGyasrTKQ7+L7LGYxpch9MJRUy1S
GVAKe8sccgPiciRt8egpDOfgoRvJt3eJImD+crC7g0XpMPgpekrNCEjfKQqLqdDUoVSTl0K+N4a1
DSzSpW178urzFsaGThFbcUgzpaTtCXcc0AbrpxkoqSP0Hycbyz9SpziWG/0m2BCNbbUvc5hS6i75
WPWQAfBTqK2iRI3KxBR86AOAdKtdXQdYBym6V+QhSsXsp0IQDsEBgJhRZmGOoWv/UC2FFOCT0fOw
5aufNos7RSxY35piPpn9vu2JyO0lteVMpjXARpWP7sXp1hGQX8DLc3i8P92fPpErIKIyhjYgNvx0
G6BuUE1PhK/dYcl1z9uqP5ACOSzbxeV0FGlj5Td6vWE68oWweEKvRvL4G+7vsUSuirjhWA4tMivc
iBZRs/oMaZDvO4MTufOjBbqp9NolTNctRwdp/5IHtubieD9zE7nxo1lGN7gdCVLi2k8ooMUZ7ZLR
7v4E1bzmL1S2kUKsGOqlt5rOT9eyOk+r+4Qnmp2uI4WWyKC4yqotTA2ynQujP7PNO/QW18xc5ThS
YJHM2EzeYuahWX0rihmg1vajGOo9AKeAyO0dZUkINoPWT7upf+Km8YXTXUAFDC2XuXx/poJi7582
jpolLWhMDEtzoleYRe7wqDeULLuZkLQpt1e3zr61yPtlk+15jMTcpbTo1wxM59jU0jKcowpiaris
acL0FvH/PbIQucUjN8BQx0v4S0bzPGZDX30Az03/EvgLCuGQHj0sge4pRWWlWzj8dmJ1wmrwrcmE
lebmV1cOBKBN+q2qAKB9vOeo/kBKkws3OevtIEz9bjnllnmuQXdKO354PLwibOXOD6vvNq/PNpJS
4UTAFMRtodMNuFV07i2DFLZeXleC5+yWsDrhl5E5ovnyQmwU5cAgzNzOq6OgE/3ymjWWaD9XJR4u
3sYej94fH3+cynZSZHcAeNwgYdj2PPupDb0EYm9PjaGTdlAML3eCOBz3E9edx9QnnyzzxzA8df3X
XTOXO0CWcptqy8TMOxEmTksPw9xHwgn3OZXcAWIyyzK9fBlTF1B+0Cysz5n94/HMFQ71nxYQcwlA
ToOAMGYvwepemnbndid3gHBwwhsrCKtQ1rOrF9aS5bWcgl1cWAGRGz+abRu3tcLELZwLxyKLNmFq
zK2IBLnxA5fJeRmgC5p6qGDMJw52UP/c5KHh/B2SMK+L2N7AAlXEoTlU4lMVsI7/NPq2y/YAEMCK
LiWKbKl4BxElellHG6/sRo56dV3u28nlxoSgNuZ5HOGrzdZHjil+AaShu38ovEnuTdiY2WWOZ1Fo
Y7bP4G1rIiPUqvAq8oTckYCGAeabK8PTrj1MB18MZsKyXER0NW9UujXBSykosx7HhaK2QYiUKcBx
OVZj5lDIP7CI5OeBOoe6+Ghb704zH8vgqR6WpGW78IBYcilvjHR2Rbfg49p6fOUzA41L2OgKJYrz
pG//O+uVLndqVFeH1CxIVPhTVAd/QR0qpDvPwnKj0SByxvscDkuq7b1aCy9210L3tq9wKrnVaPE7
A51MoBZe+18zeGZZYSePF1kxstxh1PReFtQdzdLFB6vtgY+NJ65hL+xCc1ZVPNsRmYsX1XOzgtoq
ItkNUfvqeLJlXyanebWmLRqHMWrtT7VXnvzumeg0P1RfJSXyfupntMJ7CELPerGC/mS1+y61RG4b
CSEC4ZompdClQ5Wna5q4Zs2BQa9aE3aKuctNI+g4tUH5KNA+KWgTZbkdJD2kSzTLoRpd2ldZkPlO
PvT0Mqx1FDb1C+kaza56vzxC5F6RprONrZyHLLWF9TKY6Zp5yWpuxw5H5QUk4Ksu1BSnGLlxpOht
JthSoCyNhXjKp8ZO+E3IdPZrHexZ9Re33387JOetk3lNllEwLZMT3PdoGsYHuyKHXVEnt5DYnWU4
5YgSHitExNB614Gocd/Q0i4690Xbgq2GXSheY6O5JsPZQ4Vw58SlbbSy57UuSYYyy1RFy9Qc0fi+
c2gpZrmXgXuzNPKLmUFnQPyozZ3XZbmDZCuY6dIKkxZGGBM/jDrL/ShIpqk3K1KL3DhilMLJnAzD
I7IgvPK1pVAIdM8i1/QR33zuzq1EbhEJp2ZGmykME0BKxw3aD4FTnLtpF/dUQOTWENcbF74alp9C
O/HQ8+DEJnSQNTs9Ru4QKQrwTLtzXmBZy3ee1d/Lun5/7Ooqw9x+/y1IofcKfZGBBWlvBCcc2o+u
xc+9oRO+UA1/20J/G97J0CJbUMzcoD/41D0F25tpdhqnUQ0uhWnp8XXxpymHlHQRkeHo8E8D31cH
kbtBmOEPS2/casdmd/K97gCG/y8G0aleKFKITMELeIqoZ1EUF2FZydS7B9TO9mUnmYI3y8kEZ4Ev
Lpz+dMoKSgtLoElPimnLTSHUNotiqRc/NRfTSjqeW4cy3yUmFxAZvlXn7hxkfZ2luVUemnlIURPY
OW+pSowCgC1ytAukTjv2qQ1K3xc6z8a+goPc+2E3xthBNj1Ii8I4ey5P1iE8OrmvWVCFm8uYLd5l
wBoHDaDvRn2cRzfiOP/llq6CrlpTKURLsbTGUJvFZWkEYFkkIpnuHqeauRSgxmrhNbWEYTyLxITm
cQlvxyV8p2GkRBpmkGLvi4qB6slP2JId6rE+L2F9frw1Ku7vMu6qgsaml21bcSmcOqkh3GcXH6tl
xIH1Blv6arifg+lt319JJau6Nlk9IbguY/2twrMb6w9sLaKZfKXm8xzgoYx5x8d/pVhuGYnl3qRC
t6YtLq6xJnj3Tsfc1MSBamjpXByO1dLXdCkum/9Xl2evTWB83jdpKX7rauo9w+4DIDudd3sDObQo
pkZz2lN4qYy2WikeuzlZCzBDj7/oNkG9DUK5/iZ0FHGKQ70MszLNHOJmm1VcbIj1+I2VVPmMWtMQ
me03a/g+ayXQVV8ihXLPx2zJQ8dPi815oT47z+v42R51CBPV8FI4B7XvhIY9YRWm/NgVTsKxIXWl
7hqtOAPaUjhTtzfQrYEgqK0vPTuvpheNy8Erfjz2IdXw0tm4QsNMs+R5kE599+do+JDlqZ4a9Im4
re41WGUgKYzNyeILM8ogRYMCVtri0OZuLSy1Tp9M8Q0y3mpq3KmAXDGIeYEsIBRvG83HhnHQOpB9
24OMtoKmtV22w20Rwus2V38G26hDTSusI6OscGpuBifHdl2hSAIu/4h724feqU+P11c1/M1mvx01
vdJpB9bXfmoTBvkdcs7HIA58XWOpYnOT4VVzPTB7K5cgBT6MJVPBmqQaheZ6ohpcCtx5qKyJMoJz
FQdsXZRVF6+9oWODu2sZkPPfEtxvlsm8MA8aG21FFEqWlhg+D3xKpkWkjw1/vzqF8aV93wg9NnI/
2y4TmpC3mX903SA20InsLvPBJNXFWGmykualysw/TG/69Ph/7wYD/lZKCk25ekOHeynUV88rwcno
2+x+MrtdoEAML/lT16/DXHcThD1aGm/tkoxEV4pULcjt998WxAntobPx6nDNmjfxE7itpdoDTcak
JUeqSAOp2xl0QeuQt2jByUG87+d449DkSpXNpRSwOR4LcJ0zL75VJ0GXRUWHsmfXxm0wao5d9xGT
+AYpD/hoRrZ4yOer9Vkk3h//26YG1RknvnE8gljisM9/pISQkxzocDxaXcwWZIOrP/qxvYggYmL9
5TiBZkVUay3nhA7vI+DNRU/fGFxZuL5YIaS4K91x7v6C2DJ+J6vmnhOXb+dqdouDFxTWa2B01SsB
8OMk6iXYtfC2DFOpvWzxiQVpwKw6BQRXkNP8cdaRI98i9j/VGc+WgSqohfnCMNAYRILPOX+uGZ5I
TnnzYrG/Hy/1/UWwQ8mlOsLC3HOgZbY5n0DalItzYWke2VQLIHkR9WwXQlTYJogrwAO/JozMH92J
xnVAksezv5sdYB7JhbbVERYNMPus+TmgiSlkGt/8J6vfMbyMUlmb3JmKBdSJ3me0C4IbxkXLID3g
ISGej1vsxPymaRDx0z7cp2fL4JXCMrzS74v5ur5mr2M6gHeMX7Mzidizeyz+H7TzCqPJQJat21qb
U3za5Lxa7c+10WxPdw/z+AA5LVAUm1AKhfbD/MMfrqyk0Zh9nMd4pV4idJTDCk4bW0azGLyDrFQH
O93kGOw/B3Tq2il5sWIejV+db48dSxEWgZQtPAic8eXWSzuBiaOdnwY+R4uOuEs1uJQq2tYSjPXb
fDX7eJx+OfToTZrinGK/kOErZQbFoWEYxmvVdZ8nyIrajXn1RZnUnRk3le5UdrcAgKWWQruCA23A
X4I09pJdBoh8OCf3WF0mjSepDCSFdVMvE7j3JxAz1EMEBtaAr7Etfj1eWoX7yygVYVikAhk/evhr
EXmkPOA8k+wb+hYZv51e6tYaW0ieiStaFQ/AexxyZ9RkGYXFZYQKtykFGglDiyMHjxM21OOQjqdB
Y3HF0cKWYSqWBVphOmF899Set2N+tq5QB75MiZmIk6HlQ1KsrAxZWYcum13QDV88HIKJsN5qZ42c
YtIduFXjS3HL3f8z05jMBytJ/5e1Lo9vO/YzP4VJramwKzY7GcLSW7bbrjbsxaE6tbk34bUmeDbp
T7a5iV8QzbqonFVOz1O7oCmemyC5TEP34gtNblaNKwUwrczRGQkirHEMYHanaLJ1Iur/3FrvpM7/
wAlAnLy2HUxDnoovznGIqqQ85Yc6HqPxsB3YM4SaY3YIvzwOOsUly5ZBBsCsVBR6cWAm6OLsVB/q
EwqEFvuHrhOVT82CKwJQhgzlbdm45YKOdfdEz8NpPHsn68BPugqS4rAkg4Zm6rTl3OMjKDA9RRd5
NIxstDfqnvlUaVNGDo2BC0ajGX9QpDxtjuLKflgn82gn69lL6fvjtVC4lYwgGtauZ2K+Mao53+rm
hW2a45girGWskOcALASAFigc1qqNSpemnm9zoIZ0OmH/FCvuOK0MD+qyxpyDBstbGE9ieoYiHtiI
82jJ8GxxCKB62H8PqxO3m8haz9T402xxIOi+Pjab6vOkKDdqZ8i7EZ9Xiq/uAoXIt0wnn6NaESnQ
WRZu6yjA4jNnz+78edE90ykOGjJQZavbvOl72MuA5Mb4td9O6/Q6BF+H7dNjm6gcVkaq1F1hVf3/
cHZlPXbiTPQXIbGY7RW4G7fTnU4yk+UF5cvMsBowZjO//jvMU4/TvpZ4itRSCt9ylZfyqXM6LFHN
E5byp+3qPM9x+9ON+0sT67Ja+RVpyx6hTG2AqRhExR+2s3verkbMz/QGtZK41O56/1Yh34kuGbwi
6qwP2xK/xb4M5/XspeUz/WQl5alIXCyMdUxetn9IF3XIRuvjYwcqFiwZx+JWTduzGt+sbtkFCX/t
T8ZlvOjOaKoTg8yBatGaVs0C+95sx1XxDE65aCDXcrmXwRI74UcImCyobE0vxoYlzdNVn1S/a4/0
N4esaVu6kOwRDW7dW52O1+VMzuPF1xwhFIEtK0s34eSbTpWjuOVNIOGznHtvgaDN2KyoMMzYger6
4/lRJL0rJz33R+Fl8J+Vf6rdKB8vhqkxrUh6mTF1IF2fsxCmHecJdfDN0Ni1VYalg3nO/HwKQ9BI
2d2vxoi9eYuG4dSZX3KwPtfWlzW8cB/txx8dziLCg/OaLRGz+5Oz/qrqz9S49uMnCPYu1MSfx2gp
n1h2fuxPxdhkoEzX1F0ZTKDtDt3+UrfBlS1l9Ni0KtZlkExp2llRcoGYu5DLmvjn6qX66l6CyE5M
UCDpDgGqn7DH5JvQBiO4yILcZ9e8q0F0Fyz2hRv2oY4kFF+k+7mBFh6rZ6AM7QevBENX+KPfdLU8
1cj3IH8zcqvlRdP0AYMgku1dwKb1RERQnB67X2V8//sb49VCQMwnVvO+mJdtS3zr8tiu4swlc6j6
3RpMOAPDbl4nJrSj8hIUgM6LL749/oAixWWojN13gTALDHycvDhc6/PiDpHrH0LoY0Klvb2BRFqZ
5UF/nZdvxkjTNg+PXQ9kpMzUVi63wgx6Tn2ZkrAjiYdyzrHplKEy3Kp4XzBwW7MgKUAL2mkOiYow
kVEynj+Ept0L8+6AlHLqvc9lPmkiRWVaSsy2aYjJ/QLS9CYoUqvtNtEfj0NEEYMyQkYYtZtDWcO8
VyR/8Yn1XHvFuSCjHXHH0cymIgxlmAzPc4IOCjLikvpHnkc0/LsINXOpGr6Umv7Ic8t1hu66rCeR
x7wnERgXQZny2Duqu50jlcqAO4Ci8eSjwPtjTsoruzh4BBTRfvPKYh1G8f2We9eWiYtauizunOEr
/ATo+3DrrYjVyX5mQgPYFufx3FyALtJRxKnmQ8rbop5Ld/WC8b6ifOB+sscPdak5NatMSxt0vdK+
XoU33kP6vTDuJjCjzjEGeVvGx7gBDSlZxYgjP71O6BoU2evjaVakl8xPVINXEKg/1l8Jrf9kftVE
Vuh/fmxb4RGZkogF4A9HYwu708Y0z1vR+km/1n7Umtkfj78QYBt653Avo2QK1o5dtvD+GjT5Gbys
Fi3SpWcJsf8BWVRUDpbmaKpy0/4T3+yDpDOHZoLGxrVvkGPrfM5HHbhBcaj+98D3xrRH1tzwJ5BD
D1l4mRz7zPz5V15t16XNLsPqRw0hfxob14Sp6pdIaW3XvR9QigwwOvuU1dOJo+TxeDZU823/10l0
CwYeiny4G3mYla8+QJ9+Yjulzb4vuXlQPtmWha6FWTVQJcAvKI3wZDTzF9bSY8u1TEzEwKHnuna3
3m3ruzE953YR0/XXY+8o5lmGyayi3TqjbdY7MUz0czXMNy/hIpa42hgglHTMAS2yQd/G7Aqy5mEw
nR9/WHXRluEzjlkCLTBWJgrY85MXd5cBclX0tsuCT1GjOXAptiMZSDO6BR7ucnxkZYnB081Ba+Tn
ydMcMBShJRMWLYzNy9oF692Yv87Dq9OU0dwcy20ZRMP50lou3cR9dcVrF1SnouoPmt6T8E1uM1zH
eZmX090Y1nO4mImxau6DykmV8rhdLXTObt52B8+pGxUf3WuRjPeiibqbiZuRbsNULBf/fv7NLyh7
5qBVfXcOdM3M7z7VLEOqCZU2YtYGxMvBuHG3UKformjCYa7mxKi6Mv7b9vhmzH2BM3Rfudu9mGLn
m5Ww/fU4BlWTF3Vf9ofjo083MojJwmeMucOXzFcoHYiI79S2pzHFXSOLgit435PHOaxwl4xm6jyf
roOBD83F/9YNGqPXhugai1RnMBmzNPFqEVaDUOIn5xt/bs9FYlaR+XmN1xMgA5/bv/0vj3+GKmpl
/JJft41V9tsG5bxdFrE60wsIN/14Pnnn/jId6jh1bZmJaOy62W55u92X4HkIomNEFLAr5XM2iLbp
Stwqc/PDFpyr7GOjexb6F3j7zllGJiFC9YF0RBBMMWlLo4uDshr3M4xnB/W5pmVV/7A2iKN9W5jr
j89d39T+N8NYurqJXZdSPl+WroQgRjnjKpZO6M6rzZhMG63PRtGz9VPfDItpR51XjqUbTUZrgImU
QUSy7vBf0QrenWZWN6sT9xWArmgvCSs3++owxtGgOq1uplMZUMaBdFQww7nyPBchB8gC0B3N2f9k
OxF5cdP2tFyzQ1yPmC9plWmaoBrn/TPhkBT0hMbOx3G8z/d7cyWf9XNWsqxZt7u9/OTbEDWzZll/
P88tGTk1DFXr8hyGvemPwTtR2BY6gmaF0y2Z94iyoGQVWba78zmcIi+dLl2MkwY/sVtzGOSC68J/
N70CAgmksOcNm95r2z23uqrt+063ZMqjkraF0zUYvuF+yPgp08l5quzuc/Fmu2gqyHnWPd3u1hwH
Gfh5D11/LBmdNpZDNVaGQPBZRlwPcT//ylxdXVQ1aGn7DwKvCgwQ46Aschv4p5pr3lpVdqXEJCY1
PTxYwsnijKYJZ9Vsyu+ffi1ZKBvwz72KxveEB8Dh2l99vOGK67HyrfUbGi1YSpLVGPbYQyx+3Upy
d2tTh+JWOEVGpG3FjnVzYb0JPyzFNWw0EaKyu19r30TeuA3uUK0ORl09VeTs//14dVIcgCwZZub3
VTaFfrXdp9S7mCd+wYb+0f5CoiDaNQQ3J9J8aI+K39dBS8adhVPAjSCvMasX72KfrGt5EX8NpyVx
MLez7l6pcpOUoK5HLAt8Z9jNx6eQ3s0t0Qx/T5b3hr9/8I3/KW/qygxguAij4HVLeLxds6QDhOHV
Sa1TkTqae4CimGbJatklK6amWRqs66+AZcTWFSIgr8ZrcF2um+bRUbW8ywA0MJc7Jtho8I0Pwb+T
EZ7cD+7FBJ1rnuh0I1VzIe2o6IW0oT6Ej2RrStGaV2rWB+XopS3VDkGSvWwwXDbRdBpuzrW+bK8D
1PKqU3M5diCwZATaKBYvsyZ8pfUuS36ZdG/9in1bJknKHXT9UmEgk41U4HBuXt3loGdk/Fk1CVGY
YzXePbS4f8v3xx0T5z0zONWCsfVSE2HO/5vXyeCXta/6TyGt55rFTtOb1keKckLziZvUsA51ULqW
DFhbq8xnhEzrfcuGn7ysXkaz/kpzXYVKFQq/IdWqaQ25wKnN21FFO+LO/Gy9ei+7gkcVm0faW/Ar
pOR3xQABwhAYzR59oI3/PQt+aZYVxaooA9Tq1ZmAmulMrIp7Im7Y7cZTH+3AhjzRaUSpFnmZ+KaC
lDbvejyMzL+2Kc6v7Tm4QXOm+Gm8knMNtWTdwqJIeZkARzRTGRZtad4b56luX7Ts/qpFUUar1YAV
ef0KPy2pdSan9Ro87TrbORBqhaagt58531nhZYAa4x6aQ8weD1Oc3RZvNkCmVFzsIozDxjmtRPc8
r/CRDFELTbEWo7+u9xnMmXcIsMaOaWSa3UNlfP9xb7Yp2xaFa1b4ET5D4wwv4zl3T49jVWV6r+a9
Md203F2Xxhju1K+vhr9FRTFo1i3FkigD0nIq/IyAk/Q+DU5UffP495FpUle1QsigNNYKLw8NFBvD
NupvTpIDyeN92V7tc5cYCTt2FpaBaTNuwiADhN9D8UuEf2WVjhVS5XXpkO2Lshr6bY/KglWXwhrX
qM7bRXMqUzle2qI5qEnLKrPWe8O+jL4RgWZtC3XcYSrj0jbd8HbqZ9Fw3DtexXzr2/uka2ZUmJZR
Z30DsvgQEQklUugZlLEd/E3L06E4/01RexLtRMGzBWH5q8u8ZJjEQctScroFB3dwTfm92rpksKeT
0x5TSbdkGNlUC58ajmffsb/GTlcmxaBrL1dEoIwgazsOtnGysns2NJm4jEVAn7aKgxL8mL/3775Z
V6jo+QoVTODYQREK4umkyXXUEKqNT4aJgZl/oWLDjRcM81lwClEArwCXn//Hna+LV0dte3Kyp24U
sSA3Btn3xz/p37eGd/YSGTWWOz6g50093It1+dqAPJcEpzmsbx2x7rPRXyhlMfHrr5lrnyfDisfF
S2xqfPZR0IvZZLy0rY7sS5UqUor7fQYNUFbxewjyRgshdw9czUuLKjLkBO9cp7UrxLNhPYkKaFzN
K5TCrowRG7Ot8ZscO820TSwufYOiETTQXKRVG4KMEqtybw3nJUcW3vbmg/qUJcGT90LOe+OBf4Q+
37WIlOqT1+PtdEBQd7TEI3ayGoBddprwUvlH3onD0bLQ/cnvbdkC8lwA4DaMB6tFsty275OucXyk
DLQSwv5COk25cv/l76SErLG9Ln6Dp3HYJcO5W58ASA6sIKbi3uoIEhSRLgPFIA9bz9YCt7jt9zVc
Y4EHluCfxxmtcrm0DQtOeC8qPCpSG13g4lQ3hibYVWuUjA/D0g1KcwuVBaQ82s8TNDD+MGISNVss
kjrR45tV/pHStacBrXu7x8ZGPnU8iNbmurZ/PPaPwraMFtu8fmsLissyiMSifHgGQUskvE+PjSuc
L0PGwqwdh97BwE1Qt2FSdUmqsislqTUWnTBKDNpazHQm3XOx6Aroeyq+E+0yYKwv/MkDTRvKgFkD
hUAX/F6O+DgYRjJ1hk6bRzX+fTLe7JxuaKDfJcfTFdbf2b3ghfSYv/fvvbGLBxeXentNcAw/+O6F
6Ph1VEHi/NfunK/jsHFEOqA9cfXL5X8bve6Yv29n7zlcSlC2dQAkFbBNLlsZQcvzat68yIrnV/3L
qsrf0la6bZuLjikUpue6i/iIjoDu22OPqxYBWUu7Ih0t8hkud3J0Me+LwPa/ICERWsnNZIj1rX2K
3yDDw1AOZ+6S4TdsY3cesuW09fz0+EcoplfGh60ZMYq6GZBODj+77lJFpTM8tdT78ti+auhSulIv
d40+xyMJH9mVld3TturKxqqhSzuqzZaeExemy4xFBv8mTC/adLGpGvf+0TfpxEo+hswwgW3jruvh
MXWZ/ScrpGGnyVfV6PcPv/lAQEdHrL2HZu4pDdlnIZ4H7cVCZVvK2XwuS9Nf0Sg+bVfqPa/bh7rV
BP27fgmIDF/28erYGksW3lzOknqynvNFR+ny7qgDIm9HJShulqUCjXRo4+UyDxKH09PoB0cOYDAv
PcZQv5/XntYsJY11Cqv2aRHZ6UCQw7QU5DMBqaI9EJp2BQ4ypZWsk+5i++6eBNNSkDsoSri2j1EX
65qQoakjY2kSY/EvjZVr1mHFnMogZiDXrMwZXJo6U2eCPar5kOWHiosYvxTmy2iPCzrN2tQug7Ml
yNVbD5WpYVqKcttwe3sjENg00QRlzWVkBv/ziKawqApGaWuamZhnu/SA/Hf+FVqtKZThCl3L+bvn
agxd2pQaozYaCtHvNIMUrSsYZHGpOIvZSgDauOR5nUXHIlM6PvqW3dvOiKkNqvZz24DHw+S6NxFF
2Mi7UpVTc/FtTK07f4Pa7rnOLM21Q0FgT37blbqt7iEtUKd8AZ9QUEeibxPwnKOMBsmCKhbzpTfz
uGx1nW+K6ZahzL1Hp7V2lzZt2SsqVHb/OrgfD02BjGHuzAyaSG7B0mUYQDk+xSAJOTa7Mscf27bA
ozlG7Qx9tDJxa/NZUyZQrDsyannJmyZbDSxptot63SW0Sqigvw7j92NOkXJ3KPzGCYDKTHGwvmDF
PHk6/gzVwKXErfyAZyRD4pKm+2vKX2fDg0AoPxe6bUoV9lLuQiWnNacy61MyeZcy6z6vs6tZdFSm
pWztVqjpFRXGvrir/Vcz1Pzqg+vq62OfK2JcBii3OM+IbF90WpPd/K16mdmQ5NOh/oiA/IZCboHG
x20VEhe8OmUAwpaNcROW7mFaNXppj+W5YXULqN1vQz/HZC2uM8sjw9cBMBVhIwOQtwUgWGiV9OnY
mCfQIV160v9BbBEVY/HrmP/3X/bmxNcsZo02qrBPw3UaI2qC6tMW3WcgP+fk8RcU8fMvAPTNF/Ie
ete082nqlu5t9oPL6n4+ZlnKVy9vdrK6oE9NHwqK7VLVce2WurdO1dxKOeugB6CGAjhNB3d6Yu0v
0Mh8sDadIqPKupSwXUjpNvoOTa2B/p2N/vcB0qLL0mqSVmVeStps6/i02X6f1oFIcBWJ0e10GsWh
1tKAyBDkfsyqrAeLaDoJ5zTk1hnsxprtQzFyGXS8+nPRTTUWYTCWnPzcv5Bg+kjs8fVxzChSSoYd
V3nPgW/EJl7MPpoGTXCefoDkcVz2mqBUjX//8Jtw72gjOBh5s9tmWnE+iKSa+6RlOgJ81fj3z74x
T0onH4fAxXoZmGVEsyIZGvEdzTUQBtbpDe6Xj98qIJjdPZPffMPDu+868RA+GvfGuF/tIiBA/LW3
v1hFutWtZmFQ/RQpfauQ2Wbd4qeE9GWGLnoUDP9shP1o/GMksUTmT2SZ3ffDvu3W4XNQJwvvopH9
Cd1VTawqljYZ6Uvr0Rtzc98avfFs8CIGWdn5cZyqTEsJ7GaZ7/HF7lNhPGekOPVQJDli2ZHRvjXm
tg5DbCqu9RH3noQb9HTMsnSZFbyAMNnWsDRoPy/QUpm9WXNcfT+pHBndO0wZgOkUoWJR48S99V62
VUIqW7MoqMzvEfom4LuusNaMLbhrFg6aEcXm8c8+WTiPtsWzvx3yjsz352y92weASKXWXlZssIlP
h7pyA2gR/Xf8RdHTyTNCms45eLVZUd7rtvsWrEUSmJumNPR+QDoysNgu7a7hTlanVscvbQjUfq27
M6tMSwvBiHK/G250uEEeJ8+/Qny8bb8GRdaDgPyQ739jvSxBhGlllKVAVnwWIP6NMpH/PGZb2smD
zijLeghomtF8SlYTTWglxM81I38fr4S5lRaCtuFoNS0YTaHZmbSgfh1JEYnlZQE/a9MZsbBQnMbt
09tQ2qU6/u73awGODD7GdNSEFHAYAZ0IPdPCj8Dv1JUnGw2Dh/wm44VrfzNEDVRnWrL85LE24bUO
HvH+y2zgyBDhvLQMv92dVpjWUwnBgsx6GcYlHuAwXzR4+zFPg7XGC7WixhNxA23Mx79KsZTIbJVd
PplOvw0ZcF9B1LpZsqPv8VyhMa9IFZmn0oaYZ7Xu8+LRMfHwcBCCOOTxyN/f9R0ZLWyE5pyZwZrd
XGM69+XPjriRjZ3Hg5DPKr649BBrIibH/u9q5XuQH1qNKU8tb3aiqe37E1myQrO9qSZASsdyq0rc
BiBwMgfbmff0PHl2VNc6FJXKS1I6og3Kqhd/wYWSzKfFupVQlclMmpD8JxVl5OuIPRUTLWOGoR4h
eBZA0wtqD3FGOPhb6tPjid53td+Pd44MG3ZqY1zLCTHE8jXqhXWrRPWy4o3bbLdjDPeODB+uK9cy
OnAs3IrWPpVdm3i8OXm5TlpX5R1pwx5QvxJsL0ALsE9M5QSK4b8fO0cRPjIMuLfR2lYLnGGGbkoA
eH6eV+9CwRT/2LzK9/sPenPSyCD3lxW4/KULXuleqzCbktygEyS3qyDq+1BHyqhykLSlshzvW0AM
ZbeGurcgKFJWNJrwUWwNMgSY9L3NQ7tjKWVj1IYXw9lSAuaicRGnMfznmJ+kLLbR1u/6YOS9mXxI
jMI7edaWjPmr4QRH8K2BI+OAWc7DzUGLdzoQK8bS98V2iaampXC+jP/dZqedbd4y3I6bL/kktsgw
iQ5oqTIuHbIJDf3RbAccspv+1d/IEE1i1HGbK6JfZqU02pYt64DoJ74Zs83+GoIKoiaVRnxKZV5K
26rtIFM29CxdrTUSY34ZGhui26YmMlXm97+/Sa61HiwQIsM1XltFE0j/M+OHkf/1OCJVft///tY4
GSY77LBqlpC6LMDNGvBRU9ZWjVtK1mmC/F4Twi1D8Edr/+yKT2GrOZyqTEt7LQlZ3vgEUY4WzLgO
k3JzMK8alygWM09KUnTWjQvjWAn6DjfribT8NGdG2gp01RZ+d3nseNVXpB23ZmXdjtkAidRu/NUV
oBdf8+d8QAtKoDtkKzZ1GQRMcuY1IKnCjmi+4hwd1TZAU9O97pebl/0UjaYop/glMh44W+xlMAg+
s1l/t/21GnDVtBM+HnoxdWTSSWawvgVVD0ub/psHZnxREQ0GURH7MiZYdJZZLCaKlQGvjTyuQrxW
R7wY1y+Pp1gRpTIwuMubImDWTFMPreYnXphdBKUx3Ac3Laec6hNS+pqZBWk0s6/S1vewPrR3oy8i
32XJ41+g8pCUwqGDlymHQd3RtfZa3OpaqxWto6mbAVXoSHnco8ur2QbMLdTS44n01802voyrGTle
+eexnyBlczhBfJ072LU4w32J8Ms2DsdqB7Jk6mQJk27ojE3toPGivOLoVOmrY0ucjPHF1bSoNh/B
465Ogj67hJjTE+86zYlNMbMyyJeVIR5I9tIBDbpXNIjZkTPaOtydIip/A/fWoA8IPJum21Q9byV9
toEfdGsdnEc19j2a3uxZMw2adSkE8moZnFhAmSaxwqLQXBhVg9///sZ6Mw4kLGpst7T/0x//Ef2X
af7rcSyqTO8/6I3psgRQSBgwvSziWnCaFB2Y8HNTc/ZTZJOM77V5U9pVO+fpONg/s34dcMG1SYI2
RpRWRjfXrPeKbUWmgyynzhmWfMT+2L6A8dUpi8R3PozDL6v65aBr7pivpLxt24xOwYz4L4z1RIrh
bBnLyRnN+LF5VQxJ229lWcKfCGqjYiueF2J9Ae/nsXOPjK2qvHIpDMiepW5HPmXm9sOd/agfiWbV
UQSRjK0qWnc00QaxJ1dxqoowyXLjOjeWxrwiiGR8FSt4a65LhfVyNSLDpVEdvJDiEy90UEKF52WU
VWkDxSnyfeXBormBJXZaDp44ZXBVDfgg+OEJFO0J6HdCemuqJYZE6flxzKg8L6Xv0DrdYBbYSsKc
xhVoX/JtvM++TiJbZV7abGkV+FbbtHk6i+HTmFeJZ4Vfhkq3rqkmVtprqUD/WlvjElRMDAJJ3y37
JWi/O9Q4lrAyzqq2nRbFdMyrX6J44Yp4FkbUjr0mYVXekRIW+uFsbkwKsfmwSXzqndZNnK1Zx5yv
iEoZYGVsXZY3Dg79GcigcZBKNqoDoClGLgOsIInrgAoPpuc6uHb9p6paztT5+DgmVePeyxlvtpSw
IQXHgzjub2T4MAyNl9RjZ2ruKCrjeyi9MT6tLOvCjbPUNSAwY0F2+jxmOslXRTzKgKqWmwupQb4P
mMP8o2JgZ3JyKHex7MbBC3nMO1LGWks3juGIrWpaQV/WZK9TEGoOUKpZlbIVaoXccgKRpz6rxwys
sQJ4AaNrCT1Xm1kvx9YcWTMVjL297XYzgqfnF47X0rkisTvrnthUMyztsjlEiAOgaY0b5wH7Ozdz
WkRt5RyMHylnw62yg871aMqMfIsW5vzsDJ24n2LkMsKqb5cFT0esS+uVPwNt8tRZnw4FjQyuEqsD
sLvXd+nadKnJAkhlHBO0dmRiR9oVwm7dBVUub0nEFET+/m8dasJdEZMysIqbrrHOxYQzUxF84y7a
RG37YxZwzcFPZX7/+5vloKv4YPRkHtK+EKdpNb53yzfhiGNVNBlQxYytaKp5ZWnrFv/khf1l24iX
hMYYJMfmVcrYDGCeidZ40Rx38jU7c704Z6Pm2KQKR/u/vmndujUHiiuPQf2Kx57RmPMJIji5rkD6
vvN/0wicPdR6C1EP6dZ0L3lNT2U7fxe+rgfj/UO9Lb+Mtt68Bv3KhzSvU795arwPLflQDqjmPAOc
qonP9530mzYgTmLlVGwG1syFRQEY0zuRa2o5CvfIz67jPHoEAOYBqBu0HpHs7gA7F5Dy9Dh23jfv
/PuM/Sb03aZ0AsCGcPSrsrgu7MSBpJuR6xA9KvPSQtlv84a6k4XQbMgnLyj+Lvs5Es2mWYffn9zf
9IHd0Ktb3xSoIBde1M4ft+qV9q9rdx/WV1G9PnbR+5P7m0hwXZvLBv4tPF4NPCJZe3Yq3Z1EZVo6
5JShGEnAsDQwJxwiJ/SgE+vlNDk2cOmUE9YhB89eP6RtuMRiYKgm6x6fVQPf5/tN2FihE5S8gONp
l5/byotrT3eqVJne//7WdOF72yJwDaSoay2iuI7EP7aWyeyZcyOc3LVwgQV35mcmfB7VZvj1sbND
DO+dV1oZuwYJb5e1BM4Og589/xCUfzHjVogfXvYH6VNj+vL4M4qEkiFsBpjgaouyIbUb7Ibj8qF2
SLyGxSFIvWNK+SpEltVBtQyph0uyM3iRZ2sOH+8P/De537r1MlcEWMfW8dKEZ8gQueuhuoQtU1aW
AURrV6sagHiff9B5C05FYz6hPTY/dEWzZTgbK02OKwPOB47/R+Z8dqefbaW55qjcIuVoi1JoVRcw
ndspeA/4cBPrsZ1DRpm1m9vXm4DHC4gy2COasrqPjdBVO96/5fwmqxwOw2JXEwLRKNooREnCJ00y
duBl61rNvL6/EvwmrlwPhceMAb6hwJ2sPLyx6VhB5TdZ5aVhoSh3t3fzz6plsdf+qI/6Xbp6sErY
i93B75B+iazpn4KD2ojqdMzfdYrvyk++lPtbawaundp2v16H2gAd01roXtbeDUdYl8KxrHI/GxbH
SQVEAoWYEmOobtw4VEqB+f2zb9Z2Z2ybsrdtJx2rLi19FvnUf17nQ6UUmJe2Drciq23S0EnZCFFm
dmf2/LG1dJ39Kt9Ix+zeEGsLSMyaCr/70xutP80sv/qT9ceBlR2Dlw7alunbGZuJk+azAPyGfGCk
i+3K19xx3s1XmJeiEl39fTaC+jHNBi/BFpssXvjDQCNPmPEjFx18Qto8jMGgDZRC4P62TLqWnoCd
uW1aTh9F5Muvvgzs1GReG4IyoseTMudj3IA+SHOEV8yu/Ngbolnb9DrHTp2RXpfGu5q5C9xhdT00
u/JjLyBoAt0vSKwFnffLnMUZY0nY1ufH5lW+kfLWnYaQsql10p4Y5yUvT4516D3fd+XH3tbMKyhM
wTGBDVUTP0+ytbrmzicPqNzHg1e5Xkrbwa4CK1yJnQ4c6iw9xIqC7Qp4o8Y3757M8AOkvPWplfkl
M+108ooyHlaHRVNfdZG9juDfZ9kcl0sLbSS6rmdidq3m0Uo1JVI+sxynWHvCQk1qH235RdrPg+Y8
ojIt5TKkTXYpaxu/qHH3g2BkdzrdUJVpOYfnJptN8AClzAUxJeSirLbTHHUUK5D88At8p1+wvifp
GK7PW4a6WWP+meOB1g9CzVQrRi8//nqdoFUYhEs6tGfDsKIh15FpqSxLNzVuW8Ya5MaSTnSLKyEi
gMaOhb+s+xdmZuVzWmNd87Kom7obmuL+XErcww+ll8zrVLpGJkxzxdLTsBcSor+MeL/GUFeb2z3w
28XHd2V6JyEqnPgChuHnzmvdzc8FWCJZXQNgiJfCTccvoPqMlMWNW6wlo9mC1f+rQW5D+aV3v3Hg
WoitSVhVfEoJm405RI84fkg39FCnDsMmCrLqS04BRp4DnSaLKpCk3C3GHHgKx3RSM7debbMcYwP8
0pqpfrcegrmQstcKjbW2vNZKofiQkPkF+KIoZE00zz97dnan6tgCJL8EL5zlnW8z/IiBOxdwtH73
WLMmj+NVMQ/yO3Cfh00+jiVJWbn9tdjsBK2APwmfnp2j2Sy/BdMaRc2+7a203LxknsU5GA6RzPuu
/Aqck8lgGPyaOjWCPzJEZd1E5U+aO5Fir5RfguciJ0MdDE7aWe3VasofQ0kuTX5Izx6j36P2zQFd
uNCVHPvASTkHHWPHXnL7EJUyTEsJvPYOndwGPvdJ+QpoZrL1gWbZVzlFyty+anOP55ykQwkhz6oV
HzkuMUk/95qTrWLxkZ+A54A5YhbMSqGjmrjlH9z8Borde+anG+7Vj8Ne9SOk3G2zzKiWDst0PbMs
crIij0bf6qJmbXX0gYpPyG/BU9CVdHax9lR7d73TfanW/GSEugVUsbTJ78Eu41nJ5hG3O7NjMRtm
M6GzrSPiVw1e2oFLa9yCZsPlDjAdwA3ttGv8BHC6y2P3K6ZYZtho+7DDItBZKQex7NKKiHqfBzxy
iCyMg/7g/fq3t2HojC9Lx53UcRvIuUG3b/Fuo6FrplH9CCl9nVKAF4QjTmd0mZnmhwlV5RXiuRv5
nneHaE5815YSeRRO47oDprmuxmvnz+eiMD8Hwj92U5IfhnO07FSU5E6agXtgGYckA9jfqIVmrVDs
LrIwIBgThlFUmZPa25xu/l+goP4Z+P/Yru41ThWnUh4vHjib+RLYaDJm33oKSvd+/Gbx/3N2Jctx
40rwixjBBeBy5dKb1JJlWR57Lgz7zZgkuIALuH79y/ZJAwuNCF500AENFlAAqiors9AcEwonk8vD
S+VWE9YZO6hsrm3GHr1RaEyjmLlcHy5mSnNn8bCwnmNGICsSoCLY7EgwomPIUP2E5MSsY6IYN5zU
glRLNLHmzQjK9gy/0x2jKvvc1v3dDcYRpXJjYrf1vcVdSMs/zMxd92C2PSrLAPKtCdIsw+YU5mAe
bXQBJa7faG4ZlXEk7y37sWYLKJ0uruWc26INqT2et3kXhQXmLvktdwrPn0CZczHN4LRBvI0U5cOK
k/r+AaqavXwJBw1o3RiyP9mUPzl9+b1yFjRq6kgOVMNL72ZrEiLr28KBbJ59rIgTD6v/d1DpEiiq
4SWvNbfeyvxldC4GXy7WYoeuORzmYmfiUybgQL9CLiY8ii4Zdz+jnn4ZmoyF1KSf7xtfcarJLBxF
0bldniH/Q1FEp3OVGA4S2y2PPFCC3f8JhWPJTBz2YA2AUxv2ZWrKTISjGeRg8R08HTpF9QmS46LN
t+h5h91vd+1jORfnesiT0Z5PZep8uf8JiutRVvxrLTIGdETYUqxBk9RspCF1AOizGvFzrRErEbvf
xcvuUZmUo0AiOmcMK+4DEIbCPZtixx50ZDeqxZB8uaIFSJEE1ntk7ZVtGY8Kt9PVjVUrIXkyqVBQ
qDt4skuyIfbL8sWuqyaiWP4D7y3ddaP6Bsmj7dHwfL9FsMrBhhCnOevAxV683V9qhT/LhcxiDGpI
ttgIIhn7R0zTl37JijCfao03fGwjJAP+e82kKDnyGij9y8ysCglE8sCNnodWl3/KWK7JSHxsISIX
NlGLyWZ/7a3LUm5mNME/QhTFdXwuHxPkeUQua2a2oFsx48mbieEJ+z8qoeNYbyfByXHCC7gb1yij
p8LSSYGpvkdy8YEVRZU7LrkwqzkP3pKM5j/3l1s18m0bvLv1vQDdB5aFTyG+8WC740tjsfj+0B/v
JCITaRS23QRTkBJ0IVmJb+TJRoZLtlo7N5LkyQS8B7M34L0iWnatjDW0Mu/Jm+sEbRSam1llHMmf
G8cxXIchoUJB78xBf1jzKXZTpNTC+yb6OO1EZN0+OhnUGMR4C+3JdS0u1QZtZyByyrKNyjkNp3SX
Ziu2rHRNGxyvx34T1sUXa3+ccvcn8Ko6XU2FnWSo2EbLohR0QvGTAbQXFmxhTyY4fDXPO8WRIRPK
pKCS9y1nxu3jjOceAIUKRWFr7WPwy7/cXwjVF0jP620pGIhAsVfB9nptUqcKh4n+vD+2avqS886Q
6ZnNLaOXNQPnHDgiSbq9CWQpJov/uv8Tin0kk3EMFK0NOc7ti+lPUDwvo8D721yziCKERYWer/+7
/zsKl5ZZOVphgG4kxadYJbrzuuw4GDcanj7ZN7zk0p5Lx20i3XrZ8MAOrPoIde/LBOG1+8Pfrpg/
E+5E5uOYq3wKVtzDAAg3YYFyRNFBwO3H5jXhwvEQYA3QtzrWF9WPSZf0bPcLF7eMQupAcM+sT5As
iBgkgec1iPncRFX2q9bS2KgWRnJv32j8pnUcpODd8cwG8rSWVVw4OkVhxfAySUffbwAGCKz7NNHT
ulXPCzKc7ey93l8YhffJRB1rWZIJETS5jH75i2XTP0O3ac4O1cwlxw6WzEVhjuOWmDtQW1cJNYJ/
XHsXyNQjslgf9VckH60NN0QVPOVWEHUTe2LzzgtIJunogNGE8jRyLn0m/DQausq3Q2YSEsT3La96
ysg6fUUwOPNiYZtu/hZVPYUi9nfRTwnrfeSPIBedvoEqM7Q3XQlWtSCSjxu9KYrURCo1W9NDRmc8
LZ2z3euArarhpSvbCERTOjPW27K3QzvVcYfSuGPo0jCqnSp5tTcX/ciXmlwC2nuJaaIxwu4tXXVI
cVPIVB2+1wbGtJjkUgjxuA1zVM/+52WdwsLal/EnMmUHm/Kh4OPN1dwlclwvGgf7kKGX5/5+UnyB
rNRHmTGuYI6G0LgDLH2OFe7nOCf0Opo/7v+CYoFlGFef9bxqQDNycY0BYixD1FrtI3V2ofM8IuO4
XHPzPF9QLHA5Qmt0RldAeWHj/4JUxzim2EIylGty7Mb3akIui7t9zlbnk6u731Qj3/7/7i0/uKkb
8BSPmNrkP4veeTCpE++zuuS1aTFkdeAjKlwC94LUdZwVc1z0usBZtaiS11pDChqNBVwj25QjvdCf
ywxJQlunuqXalZLXzhMo9nzHuC0qMN0NDUHa+ErR3aS9f1W/IN2/LXgxhedmiJrHuQ9R0o3GtP6r
3NjBSd1o1xrIMK4FqfxuHm+XcJU1IQ+6A4e6p80czfiK7SMDuYx+qbapxTc0XjCH7ey7IShqNflf
xQrLMK4WgaZltYZzmebmMxug32Ysn4dK99r6OEFFZOIOXo2tZwywjWtXf7PBTkzg37mTPYNxJnJy
3eWlWGYZ0pUTyD9WaU4uw1oeNnSwDZxeLbeOmlQn5a5aBdmJ69FYM2OlF38u34JyqGK3svdV0YiM
6GoCsQVeCkeYG3Z22IhW7u5TtumggKpVkNwYulCjsM18u/CZHx2DnQIgWposCIUfJOBn02R3VKsg
uXMpNoQdXUsvfPgclBGvnz33wdApQqt2quTKndcYae1yLIA1hUY7HmcjiMaCHe57sWJ9ZTCX4ZIp
JahTIIRKWdigzTjail5HR/exKhKyBrcI8d0dQB2rEyAfoReor5WXbqtHhOPsF9m24DCZjhNVW9kf
m7UjaOVfvqWId/EkrnlE0mI5eBZY9e9/p8KMMuNHZwye222EXubJuFBnPiLqPbms31XsJDL2q5hr
cys8QS9BBWkQ+61Znwvj+76p3z7pnQ3tgdoTpDsQsHcBWEiDVzwx4q1xXu8Pr9oBkodDeQhROsES
rfkcJG7aj9DZ4Z/vD64yu3RRc5fyBZA1wBBX8TVrHXHMndw/Ao0y/H3/F1TTl5x8ta2W1o1ALjLr
CUkyIyNAXbipoXuCqT5Bcm/I+QSB5eAeGtB4b3TboWrrz1AH0SXdVONLDg7Vs9k1SUMuucVOBfhY
Z7EcCq7LtCmGlyFe6C7nE6sKHII8qBDxDzTsFrbFlZ9qnsCKFfgD5zXTzs8Xk176mV3ttD6xYUvu
L65q8lK4jHgTXAR0uQX6fYjI9uQa3wur1RzcqonfDvR3jtUOzByrDitbNF40bG3iuDoAh2ro2we9
G3pFNxciZRf4qyprs5CQkf/rjaNWn1ZlmNvvvhsfhA09qLtqoIZHceRp/2IVdjh6w07LSG5rWCUP
hhkYnS1gp453+YHUdrbvKHYkj20C1wCfNRaVD9lhqvxk9YfDauhw7irTSP66ZnOVMn+iF2jBQ1Oj
OFvAJMyTrmNSNbzkruVG/MHYLIQeK/TZneDYb3Zsd9m+i0SGdi0goN/mptyQIBriPrCOw9I8gL/8
0y6H+gPaNc6ma7rI4Jj5+NzU+bk1m1Pr2ZrXhOLFJSsnbQaheZ1N5GKOmRN3zeAkxGXi0wj59gQ8
hemIRsTJ0EQIioeXDPWaIWRd5qLaLmDRiEe853qyvWZ4zC8W2Xe7yDivsvbHZQUp+yVP3YRm1Skv
eHJ/KRRHhCyqVJbBao4cKIUKfdSRWxlzaBnrPh+TsV314rW+t+HUt6vOCmerwbs0QMuQr0OLq2Yv
OfGSVpuHmB6zH0ww7jEwJU9rqYnOVINLLgx2m21pkKZBr7ydBHZzqKdmp2Ek9xW07JwU1ZVL3zsk
/4ZmxaJN0tHh1qOfBQUJ7y+u4pSQy9a5B0G03DGQeGpGUBqj6L64Z7vTBU4Bjvk/Swd/aElMG/cB
SkZqxS99yMVtrE3qFvhwk7bIzhlOGU9biXWfeP8FLYu5xuEUX/UHZo0IM7Xh44Al1nHGX0vfPq+u
jmNdNboUKxBf9IMbtO6Fdt117X4Mi32iZF93BpGZTUbbmbrGx8KbPA2FC2h9+8M0Oo0zq+YuPSVM
CKaCfLhyL2vBHhtjjAqLXGume4MqTjoZrmaugz23qwfMTuVfu3Q4dtV4MYw1Mjt7346V2U1GlgL0
1XTuZRjTz0jYub3/uV93NS0SGbJWzFaVIr4EXJAbiV+Tl5Hk54msiT2W+6Kk35IE715ExkwyrwFn
yqUS42kl/OAZ7snQijSqFlg6krqlMEoOUm+Qhw1RVqyHzu6Tgu0sNf6uh7ybPVhYQehoIFG9ljxC
neA4CD/K/HFf2UmGrTHWI+fooy5Uc/otL9MX9FY9zI1OAV1hHBm1hiAf8JMFe4ea7qfJG4Hry5LW
WN7uH6aK3S8j1shkVoJbbL1k5npAiiisKpHYdXvyAze+/xOqL5D8N8CLN8js0r04TnChg4P7mJ9B
WnHYN/ztZ98tr9XZ4JTgiLGt0j+buYtnb/qP5xjJvuFv9+i74demKodyyV0kWNjFSvu4w7PCDXQp
KJX9pWigGe1x64ZivaTcSQrbCCHcM4XZPDz3U/N13ydI74lihPJC2yJjOrf1Yz9auCwhnF3mmvVV
vChkug3wGmxAowPM3dbToQcjKOD0lS7L9eHgJJCbbZySOc7sW/w6NIldHvJxz6QxrmT3fiyL2i9X
fm3580K+VYYmxlDNV7a11Q4FOvD4VYjGO9CutkPiU91FqxpdOimh3mcFDGDq6yISpKV9Xanww9gC
1pBebhOIBN2mgzXMtUHPb1gWT9R/cqsD38VvSQI59gLgYs19avJrAXkIaFVm9GfPXM39qjCLHHkN
Q+6LicAspdmAyviHa2ucXzXwzV7vnN8vN+oA19ZcmSOQO3UiY9vTowZ7SIfiunQesTqMDKZe1KhO
C20hq6zZhB+euBhcOhI3m1VLX2PwQhwYBrbK0N928Ttj8Jut3tmkbQKwL3tBcwUmBCIxDfnbMDXz
VplbcsoNkKPC6nqoF/JnO7iWbbzjAMSUJacMbKetAh/7oxVBaJBTltfRNO/cI5JP0hEXcjXA2DVE
MVifJcWo60r+OMWPiUt+CVEbY+0X2BqZb//FvwzHNM7NsDgva2gc2YX/3EVCBnTiLRp6t6o9NpHP
hNdc++LNJeAwOC+Z5oJWrKrcMjO6Yt4qE0MTeP6azKNmXMUul6OOkg686YXRXLvmKeWR8J9KHXRc
ZXiZTLEws7UuyOg82GZKvhAnt55G6OhE5QgZDpMVVXhjWg3Jwv6eOuuFm/mlKMc2st10ifJ+2yUj
h2WRPFnUZW7ODTYA8+vY6VL0m+raLVTLcvv/uxUHaDpvGqDJrtu0HFibJf2q6y/6Pb0/YmhMW3Jk
tqbNlN6Wxn9bL+3Z+rbFZZLHQTQcoEVof1tj+zRqDg3VNpCcuxj8EniFGjf59snCA2R4nHdRJeAz
JNdm4wYO6QnWbybviu0Weda0h3gKQ0uejejesVF85FfP/rWwL7x7aXfVhQD/lVzZSUfLQ3+1eLDy
9hWs8Ggkzk7tpGtJUNhbDkiM1QaMC2zS1yFjr6Jco9FPXyFmqfFqlevJEUklpgbyRbeTKK5/0EN3
zGPs+eWCPN7BfHA/l3/dvxQU+9+UbmDhi470wFJey/GR+q+do9mPqnEll3V4u6yphU1jO98WvP+e
vHZ1NbHmbW4f+JXcMOPNtsNNf0uPG14NU3a0xMmiZuTqtL9Vc5f8NqMZL/OONlc8dUz3cdXprSve
lzLxX+sPW9+Xi3gIivSh5xBaGboHYeEKK771YufzQQ5ESnv2gq4luGiC1209tbugIHAoyVe7xTGa
keKG504d2UZirzjOtqdmF18h8eU+mYqztaqMiV9nm0Y3DUw+g00DMsj3N/rHDuvLHTKbu1R27trN
lTr/W43PW/950+U+Pt4vvtwdw9it30bchmY/vDE4e5YujlJNWvJOW6yBO9AF3gnwdtteMven0J29
H3uRL5P+QRTG7Bmxmqtw0cCTX63yVxf8oFNy394qo9z+/+5iXUc2NIGd8WtGzdgZSexXusqAyiqS
f1Ymp1a2YeaN/6PKHnGDh9ppKw5eXxaURVmjNSy0yV37b83ZCK2QvwVRgXaqM4/zJIi3T/fto/oI
6ValkH2uhwUf4TUt+muvfj1FWnSeyviSr64C/Hljg9upRecO2thRPtlTOCG+3PnCaSEaxjFynz2I
8lV4mpeAyu5yz4tdF9ZctRsujBeALU/WyY+tpz7xwy1hSRYbmt9RWEYmSV5dlyzg/YNlSnpeQUK5
+dOeFDRMIzmrO/NqWwPQadu1eNmm+Uo7J9ny9sAcne6Mava3zfTOqUhWO1Pf47aezE9r+bPcBQDC
1CVndQtQRRo5VnVKfyzGN25+WtZv9/f57/T4n7e1L6vPNpUwysXAnI1T+kIP1ql98F+3yInqQxbr
xHkVh5nc6eJPgdFYdY4EGX9K24NojSgdj2ulw7ioDC9562ZPadNbOOLNKiH9edkFfoThJUdFjY3U
GcMzz2dLyO3HaXu5b3bFhOUGlhwcq8M8Y2AOpXnqe1HlsOP9oRUnl9y8wmYzN4JbyOTT6WQwkjQb
7jxXR8KnmrmUbULze2mPNvZLHxRRx6donsv4/sxVQ0seCjb2ZrNvj+rW/dVkV6d/uz+uyiKSW47Q
HrfdehAPniAHt/+nnlE5yCZNXk81+u1r3jm91zhZVjXY2wH9jCDJpiwMGl2Mr3AcT7pLh95dva3H
O70uX3n2PBqXynybiz0lM+LLirJVmuUOm7GW1nqovBfTjvcRomNoySNBklk4pYtdmPH0n2y0RQhf
0gQYKotLXimKbVksqPleB+9BkBq565M96WhZVAei3JEyU8PkfMXo4jAmZtLEPCqP5NU+8EN22FUw
I77cl+KtnZ9R4sI8y9/N+JStTybRhHaKLSM3pNRl087mLWQc7Slssoe8f5hsHq460I3CS+WOlHXO
N5OP8NKVuOeR5Q+VrkH7d+Lqg7tIbkXJu8BO+e24tY/jVyt2HtotJt9pkr4+OpGTmCL063DwNI6r
etPILMM1ulEFtL6ba3CyaWgd2kN+8L+YzyJZkvkM6TLNiaxaEcmJy6UEcnHBZ9FpjZbFO229k7iT
AWqSXVxL2E9SfmnaoDy1bivyZOJbG4xh1eVhMX/ddX7KjMM5NXiWmwgtHcdNht5EfTqNBdFpiqvM
I7mzZxGjglARXiC1D/mBQ9Udm8wOg11iAahjSammVBQGxEoQubrrcezP06h5UCqOIbk/pZyhsJHX
OJt9/g/xExY82enhvsUVPiZ3p3A2Dd20okBnsDxu7Ca2Ft39/XGWw5c7U8wpGzvmYNaOf+zYJ0j0
QeH+4gpgvnWxvGr20n2LXDCFK2P2eX1AOXTWEcf9Tml+cD5Q6aplHmPE59gp+dk/OjFkJC/83Idl
nMW6lkfVokq+CqK+TvQrNkue/ajL49B/G/j5/qKqzhsqOSnPDbMtMvhR+XXhYXa6FUqmCArO4ACL
7LA46LpCFR5Fpcu3IWwrAIVZH4LsoS2ereCv2gq9TMf+odpCksOOo8WDdQvWB6NrPi/Ovyn0GVyD
PZjMDwOQs9w3l2Il5MYUCO+wLr/5wGJ5Rw7+O5AwH7t9BH7ElxtTRMoKtKphL2XDz5zBPAhsdUGV
aurSG9niomgHbuIKpoeVY3Nm6GOeSk1VVuFecquJ0fDFrhtkELPRCR1vgC73vuhbJhgGNmvtJoqL
Kq3+8mv3S8D5X/sWU/LcwAHjl01w6swoDxmiiVa03fF+ie8P73+YcvZlXdl8EGg1nbHhe7uOqfM1
tR7mao03lobNkqzeLnU0bBrJg52s92H5GTVr66Wk8TBcct3QCqciks+iY3C120Jw0K6cIdxpj1M4
e8cUGVwtfYyi4uXLrMJ8JUZdgIb0yn/NCYmskMXipxvP38hhjrPodo5mmgVXrIjcdbIZ9TzVFd7/
qaDPjjO+pTXayxy3i7ltxyA1S+Zcp4ypcDe5/4RlqaiXm0PY+RL2hRUvQgAipqNXUvibzDE8V1kF
WAi8oufPYsPfaNemlQmGg8HMp6JAKrO2vqDydU7bt5RfrWZ46KbIy/c93mSeYRNyewGQWvyalq8t
Ko+oOuyimCe+DHsqLU6DwkPWZaavQIQlIt9F4IORpVvYStt27VaER01+9Mh1KncaQ/LfdumqtJmR
XkQ/aG1mIQT2WP6/+8up2iaSA6c+nwOKgvXDWkPNGoI9Tcjs4ef9wX+jcD94+sjgJw9ENCMKmv7R
41+K6szMOZzsfwR7W5fvImsTWrOQTW9p+hawMrTZW0s0KWXFwSSDomg5pLNo8WoZ3TTyzZNvfs3t
owB4TruRFIeFDI0Sbu+VUL24VceNJm7TIUSZ+xN6UV95351Z4CRrUSX3LalYJrlDZeR2ysoe1UNv
wRf07rfFs3RPFtXYt/fYu1RQ640dYg1EYRwiGxmorTQvR9W4t4Pv3bjMC/KshmDdFfWg2Ny2eGEa
h1CNfPv/u5GdhUFbzvLWh9HMYgfCTx2Cx/uGVj135RaUoXEoWfrbc7cP7aN/JMly8r/MY1g/kkN/
TCNdrUb1EZJXLy3aJ9FEiYxN3YSp7x6IrYMFKa4WmWQ4NwVxJ1C7XbP2HyBckNkD96CjU8xUTVx6
SA+2XYwGQI3XsX7twXnSrbq+ScXIMlIK3MitKAK8bpubZGCKFvWw9jzNdrxt5w/OIhkr5WcZaQH0
bq6GOE/i36I/gxPT6HWSyKrhbwfRuz1ZpRS6WAMOUo+34daeAoOGrZl4s+b9rFhTGTYlzA6ah0EH
VEtlhlZQJALdY26pa81RDS856yaIABp4QYWyvTbudRi+VbreQFVuUu7RyLJ8MTJUsq7bs4j783Ck
dbi9lOebP3nnWqOuqPoC6fYF08Y6LMXGryQNpkgEaB+ysx4dsrY9x5rDQbVBJZ/1gCQv1wUhkvMq
nGgDY2vUxCnAV7SKhzEyjlWSHSzNhlU9fGWMVJcN3tDefs3KkuqM834IK/xaepgPXh5VX9dYRHmi
C79V9pPcuq/n2iUeDg2T8HCm81vXmCFbx9f7tlOYToZOdYtpTdDf4VfurXGLGlrn7qzAyLApx6hB
pg6iuGs2k3jwyoj1+0JLGTDVOGYxuS6cmq6YcNdG7qCJNBTWliFSrbeky+zfElqpCMuqCsnWh1nw
fZ+xJW8WHkqXoG/FzjHzx810/hJmq0nUqyZ+W99351xReyafXYQt0/TXWp0rsAs0mWbHq/aI5MJ2
btDRXnD+d33/LQ+KKSI12aVcSHwZKDU6rt83ToGQwnfHA6HMfu7rRQdNU70bZIRU3q5VTgdxi1JB
W4ssWR2VUXbmj2tcx0W800tlwNRoNq3oLQTDKUgQM8MJJxoL3R3zsf09GS01t7lliQXfMKRVPPIs
soLk/ob8eNd4MlCKOgudyA3tT+YBlJ0L1KsWKBxFgTPpAtOPX/yeDJhCtw9I+PoiOObiZIyoqKdZ
mNoFdmcZFbpc08e3vBfc/v9u93vb4AIfiEeE1adj1A6We9xY35zWtf/pF0X6aZ+5JP+tNntoKMVC
LM0zlkHQh2WJ7g+tMpPkv2tWlG5qARLjOzTp3fmpYk68rO7Z8QpoxU27zjcvkFwZA89WW+K4n+lD
XcbzcGl1x71qDaRLuN9KMIRTlDoLd40JzZ7cHhI1djCEEPAj8X0zqVxBioudhbdTf0NstaxFQ0OX
BFSHNFMNLV20IhhzB/INqAeI9DjR7XXamYGAcN1/t2fne13RFhNySuzckkNXajaNYsp/4Kjy3phn
MWI/ohtg3bKz0ZLXXYaWsVNzYKabKGANMlRh5jdRm/97f2TFmSNDp8w6NYZ6QstLVz3UEG4rIj7+
2je05J/CLaopE9gdI3VPZP6Rzs6z0KUuVMa+/f/dGTN1WVNaKywygsPa7qu47XTRrcokkldu6wIC
9AaZJEiUnIwlj2vD/wb57l1vA08GTDkg9nbSlfGrf6Nvb39Q4YVD9XLf5rc9/Gf85vmSR9IaVg+8
7pZdW35YZT6EKYNGFfXDqdseCujLc3QjhcasE9xVvL89GUcV9GUK2pEKebdL9rkao+4riYYoP7jg
bQx5H/OzHZeHYZ/xZHCVv4F8hOcEjpCuEW2qr5W9Jq67aMynWHoZYCXarcghgIk+RPqQCrA1HcUu
SkWECLer5v2GHTB3F/Lz12r7xCjmf6E6KJtqDWRq4K0seiIYxvbLsPxqX7Z4CD0RuueyCGeEYFF+
ahFEBpoHv8pKkmObfbWW6JLDp9i/Nv97UB+J2BWfejJHsEsN9IHZWN9JnKYeSIH2cQv+ve8biiND
BlwFwjVoS3ucz9SK2tJKvHpI7g+tsoh0207TWLmFi1PUEugtACVnhvxDalaam0U1vOTVhWWThRvw
McdyIcd9KMsp7AJNPKE4MmQm4DLj3EZlAq81SL2mrTjVlL/0ZIpNt/rpmvlxrG91bCAs7ttK8baS
QVh2Zm7tYOBl4rVfevE6VD+HIIOE2zObdSxUipWWIVg1rbIUTaL4JJeFqfO/lGrmrhpYcmJj86Zq
LPGynew8upWjplbXDqdYYxl7lQnSkgBN2/BhPMnXBdz6TezZX/YZ/far706fhhX9lKKmfzXMPFqq
5RA4y4vVg4fb2BJbbPuOZxl2ZQKsC/HZFp0N3iknz1n6XDmaWoXK9NKtTGuQTdoLDp3B+ET851z3
UFaNK7lub7k9kCHlrfmFWAmjvnWYF1P3jPU/vo9lfJVZgTtg7i3/iNdb5G35izn91YsssRwrpIsV
VZ2uUqpyK+nBTJvaac3b6VZb47+0E5FvVHjvfyvy5onbjSbBqrCWDLjKCn5j9oToXwBKvdIvvnRl
r4F+Kj5Axlw5dVXkI8EhNw2X2jukXh8OFOUifhhMXe+4avqS/4J3dBqpgac/HS4QRUydfTeijLyq
ab0FUHnC3LPPy3B0OAvr/njfdRUHg0wEXImu7DrRIFwxr8by6KbgBdRE0Cpz3P7/7lRA5RHV+glH
/zqjsOiUZ6pV+VbNWnJX7jJWzhuOM7R/xdBg+hnM9KXfCs2lpcCTQuHyv1M3WZpxyhBszS/gh0vo
wfirizLwDMTmOa9CkRhH+1SUkbYTWhFQy8CrjK4OBOhwpyzr8u8wQL2txQ9X/gkgjsP9lVYth+TC
zsbraV4ZroD2YWn6yNTC7xWTlwFXtjdUIuhvTx/zL9/+X+C/OuVThULz/Ykr8nqejLja2GBUzErr
38Bqerj1WrcPXtQnw7k+pInu4an8Hcl/kREgS9tXwHteb0XH4sU9b5+tI0B2SXs0viwav1AUY8DN
/9/d1aA8NeQ0QwLxbTlkp+YwnYbvQ7wlVbKedCrUCheRIVnevA0MpwYWxfra2wnhL8GsuYcVO0nW
e2/oBnmnGWlcD8QNHc2TotuHEfdkPJZT2N4yFBh6KxJiHGxdblhlDcmhi5LmzpQhW8AYf4RC2Mla
uwReoPEtlQdIT2jw5FJSLjC2GJLa/bRRyDoZT93eJ7qMv6oaiFIZt9ztGBSPvfs1IDBPpSOBUsxe
hlyVOOoaZgNy5bITmU4Fm8IBRDm2TghRYXwZZjVVQEzmoPq/bg2LkYm0phYkwsn900GxGWWQVY78
QBfcmnSz9hPwyFOmiYoUDwYZZGWUgef1Nyf1rK9u89qQb4ZAdsyIG1dzrStCIxlgZUHhxekCAEp8
fgjwpF0m65B7xaGdk84yH50J8q/erLnSVGssXcaisPuSFUZ9bbzzFpTgMfzbtH8R/u3+KqiWWLqQ
F5otNViRcXSOLchnzTIc3S5K550JuT+Yf8cRWsQMq0GIeU5NI+rA+X9/6qqFlny3gcyrm5dBfU07
Hk1bvK1XM/tR8aQTmgNftUWlm3eaZz93U7++BRcmggtdc6QC2+XJCCuf0rqHINvtIvHAj3tpD8YT
+2mPIX80D1ZinoYHQ5M6UXyDjLQCk7w7Utrwa+l5idV1J+SJNQvwG1vyQVpRRlZ1qbtWKepRQOcH
z0EfkzdLhLeSfp/MMX9cku65eqPR9LU75MnOc0OmqMpbsUBezEKxEBnSDphP9LJrPkhlq5uTvHv4
0psG2DTgvVIGznGCEEHaaLxY4WYyOxXgOIXtp8CJpdaQDE4XpyBl7yGNcN8VVMNLXmwEjI9LjuGX
2XlAebwIaXWGQqvGD1TD2/+1C/fTJvdSrDOp66NN80NmdJ8CRjRnkOKIkyFXzVoZ44zM/XVuPgXd
l9b/7rUs9CtN147q2SbTVZG6cQkSEJj+EcXlaAB/gPdmXdxDiwJkyPc9rmQA1gTw81QDzXj1ynQ4
kAnl0zyYS024p9iaMgKrwn5xvG7D6MQNQfgRE7Tx7No8MmEViuJA/i84RwXeD9b20CLLxOfD/cFV
876t+TuXMmaI6TUZdmbtlIcayfMNspP7hpa8tZzqegwmDN305945a3H5it0uQ64EhDcM3IRoEgwu
eRG39qnSkRSpIpXf/39njoJtNjcIThhQdY2J+8s7ZUmQlDw0x8hCsDKeBk1KRvUVks927QCRphK/
ZDpm7E5NlLLPVqrZ6yqXkuFVKymbpnAxOnsEQPmwnSD4+VajppMnaaTzKNUnSNevaCqQFnm3C77/
aY7fS/uR6SqniqFlRNVocJZTkJdd8+1TaydF+8XTYeRVQ/v/3fFD3bGmznDh2sNncBI7w/85u5Il
uVlm+0SKEEggtJVq6FYP7vbwte2NwqPmWaDh6e+pf1UXN6UIbWuBqCQzgeTkOR+bbCOYTENr99yZ
9KMb9xdgQPVXWgn4MD+OW5w5hiT8D6hqakUmx8sFjt8VxVFMfeDagT9+vh2spqlffr9y/GZiyC7C
qVBp7tEFywI19GG7KWlnmv0l/VwNr6Z5hnwkZk/KJJzWUOZ4bGk+LP2+U5StbbC0zkfZ9zgmZ7is
TJ/8LQlpk1m0KJ0r2xomaLM+Efp7LsJWfCr9jXuQaWj9eIyO2jIuMeWiYA/ogPhTJeUjnqQ2LGKy
uB6cGckZ81AzLWR2gsyrkK8QljoW2VaT8Ps7B9cBVZYiMl8v57zEehnrZ3frafp9u3AdTmUN+cKg
EYbEuNCw8P/r1RhQtlGtNk1ai1DcO1NrVahvukyBPsQ6pfZwuB1B7xpcUB2S0fistDq76SF9wfEO
mp46qw5513zl+ZYW67umwScuv19FEWsWKsBmUUQDdfNoduynpJB+AJp793j7T7xrH3zh8vvVFzz0
lDPukj5y1k+Ds95Nagt/Z5q7FqFtw2uAStI0WlcCUovxUKnyWLtiI5pME9cCdUUopTXOXRGp21DW
ThgnW7BE09BaoKZdKmSmlj7qLDtsUn6nxmGjUmEaWgvSeszK3J7nPgLH8T2bi7+yjvd4uqA65KLy
/SxpJ9VHM/uPeeNjPYqNkQ0rqaMtvHGk+eR38JHWe/VZ/qnJ1Kslt3goDXGkIy4SyFZ5U7L20GkC
hdv8eyB/S+dVkT15EXa5fPbKw0e3Q3vRkKRRnFX3qEwHOS7dgbLysMvUz9tRZLLQ5ferbxRkjh1e
TH3kZuPdnFUvE7eeZBa/3h7e4DU62mLlVpHhGaOPQBAQVHN+yPgWjaZp5lqU2t485tAK66M2a6LS
ecmG/nHM/uybtxajZBnGYqjcKuLOENK8OfWls3H9Ms1bi1FnSJZ2KKsmUn73YlWfnbr4YjfdRnIx
ja6FqUNFsqoMVuEDb8Jaqs9zYbch6YqXXZbRwRUlaEds2sBhijQ9t3I5L8wLbg9tmLsOqpAJkb19
8XerzsO2i+/7pAvluMWmbIhWnduGdeXq2jMMnycfGxtdkEXQrXNQr1s6K5ed+Z8alqA6wELA8Eu+
2si+pHjmlZOEK+Vo5Ky7aLQjFM223vwNUaVT3ZQLbwolkYvTavm6rPPvqbQ2KhymNbh88ioftPYw
dqjT91EuxHGy5jNATWfQgu1zfq4F7ewBCmGh3h2tzXBIfby+F1Zyctd2X77RqWwqOa3SBQlQ1Kbx
Q0bjz3zmp9veebl0vbe6WtxO60zHksLoTvqFrseq+UjSD1R8aMu7ZdjF8w8X0sK3He3S7mps4C0f
g77tIpQRP92ev2FldWBFVo4pIxXmX8UvvXqxyd8i/XZ7aINpdGBF2qrWTl04zdICPtYx9UGy9rEb
xpNd+F+KWUY1iTeKEQbf19lt1p42/YS2xwiYomOB/poAkBSyLwPpKIt4KGJ3RlU7yt3lhRdzMJPu
az9vNa6Z5n5ZmqvgUm3TzAtYJqLVFt3BymUVOv0W7Y9pEbTIFRXriKTIPoLb4RpDQqe5gKPkcfGr
IAEpDd6uNqLYkOh05WWu8sYBXhzy491rn3+ulQzW6diLOdjSMzBZStt/XWfKZLJ2TTRe4sDzj0Q0
Gw5kmrwWx+XULJPX0j5aK4BWnfF1jtOT4+ZhOmAfTje+YthsmBbIi5xxOizgSVmXHfOkDJw1/2Qv
f6XbbuQjg4l0xIWXWnNZonQTLTGFekfzXNVbelKmobW6U7G4Q96WyKKeqF77mv1aWfP5dqpwLmZ+
J426l2W5igHfzXnFLHu6b1qs73fgfFNyKkuasCcwPw1TcpiUN7tfZFP59hIqJZh1XFgq1//Q5iMz
FMIy150Pq6S0PRcWbdYp6LhKs0jGfC2f+SgrKwmRkZoKvEV1d8wa3lZL6HFqic8WTywrokvXy9DJ
Vi4PSgIU83tGMnbqo70ODfiVqrJylvNaSgnFhXUmTfGcjoVT/k3BiVEfb9vCkJH15+XOUUtJkryJ
6pVHuKp8xw3/2bXbPXhGQfW35bHOqsIF7jBiffOIUsKTKuc9b1AY+uI4V4voTo2Y2qLMokW5h3Ws
DgPO4LZd3u0zjHZK4GSWOGNiyByoFWvMnqEvF5LW3YhNg9117A2ePjwyoQIatcvfyis/Zc3XVQwb
Dm6KHS3HLx1pOE88HBOIe8z5/AX8uBtnM0NO0TE3gk98lkCTRos3HSvIrFfOcObpdBjXLRZF0+w1
yw9ZDVkLhdl3c3Fs1/ax6rca/01DayldQFmM1HbSRGizrc/oCqJBtZItIRmTbbSszjjkVXnu9hGx
mruh+8gzFcwKoK0tBmiT02gJnTDfYQBTVdEC4eGgRHM+eCPOEuRft33eYB4dgDNN+QgNzkzdiyEB
j6Ezld587/pJU4X7PqAldTxvx5k9wf4qHe9nMGNbsdwIKNPctZxOpVW6RFVZ1Ht5c+wtqsLF5rug
Q0g2muP0S97NoiqQ36f8DIzksR1itP5scboYPOd/G9VVLsODd6HQE59FVmV94JNzFIN9Vkl1ZmRL
Lcb0Cc13liqG6ESMRE/JN+F8YtP3CarP+15dBdUhIFSJunZZn0XEQbUCvPPPLIvBSdq4b7ddx+D7
OvDDE5BhhiRsA9XTz7z7PpNveVZs+L1pbM13hOcrvHKV2D7qP6p7S9ivafp9e9oGt9ThHXmdWEWB
TttoqdsT89krsAcbG6BpaD3L54J7k9uVqGwDzObRdg2otwtIhfW8fPTKI30OAMDSYt5drM7NDEWO
2L2f0+p42ywmi2s5XiwLEZlXVZEs58BqkGuSLnAydro9vMHZdSmyYpLthGNVHfVTefRSeqcWvAQO
MsgWZ2MjNFlfS/ZWnq8LW/AP0pyehiR+rtQuSBBsr4VqjdOjDbmCMrIr2YU9TWQwqv5w2zSGeeu4
jtpd63YGHCCymNc8iMm1q6DxU+d13/Bahh8sAI6EWOqovCh2zwpbx9KjyeH26Aa30bEda4z8iONk
FblO+9gP5Ze6ms7Kmfed+XRiHbUkC+CCrIwSyk5D1p9aOhxtsm7sfqbZX36/iqmeyCkZY3eIVus7
zX4N2Rc7/7zPMJfVvhqa1xMpWNbXUe3wF8dW0IgZIJG7bLxhmJxGC9eZWrNsHfTXOEz9VznZObed
476Zazsr+uTQPl2hU4XU31CVDvLyU2ltYYEMeUDHdaQOqRzSY0FzPNOv/Rx4GQ89eDzztsCPpkXV
glVZ2Wz1jTdELvu6yr/Z/GbPv3aZRkd10A7UhL3ox2ikfyQ2O6v8u3ZbaEfDvHWmHEtZBQi3ObqQ
wAjmgu/flz+mzeOAwWF0thyo6wKOAr1aaPlWT2ulHup114O3oDqyI4tLjo77Lo04WQ48T0MRy7t8
Wg63jW5wGVsLUhYPLUvscYyI/7TSI7eGAGyBS7MzheniYnWZS9Fb8BfmNyG37aMDNgwwiG+kMJPh
tUjtVCYSiEUkAKA73/OSeff1NGxBD00+o8Wqa3tFP2SYe5a/0SQP6uZ3PO7Cv2FdtQ3VW1g8qaSp
o2Tq/KCqlyr01/nz7VU1mUWLUjalhA/iEqVTFfCuPAB8sCurEx3Y4fCRIOEWOaps5Fjl6Auq2tCa
5IY/vj9zouM76n4RBXNhlnmVp6VR587mX28b5f3lJDpNTgt+LL9uUhQ41/yr6zbnNilfpnXZeK03
DX+JsKs9SQAorwrUaSO/VXM4teDMwp66nGg1bBWzTZ+4/H71Ce6vhZ+PYoiS9QN6NoOheJzrrTuf
yfKX368G79eRkmUa0qhk2WtKvUc+bR00TENrUdrQqqmc1B+iOI1xCeNRHvvfby/q+/mL6PpiQtA+
Yx5MUi7PY3ouAY+fkh98WXYdwYivhekYFwynDRv7NVR+S9aEE+mPatjCrJumrwUqJQqvrxkso7z7
mIdc/JXrSbYbl0iD3XVSHPfCbVgtMA4FKLgDPcgEws3bdje4os6Lw6zR76ypQ4Zpf4k4DVLrhZMv
t8c2GEUnxuEz8PADXfJogrivy8S9nKdvGYhmZtptQZn+d4b+tyhOdEDWsHKv47GFW0eW4uE+5EvO
7O89xL6n+762bVAcTumQ8K+DkDGpApoNilvBOE1Zcuo8x26cAHehbImGEbxDn+sZ8PEsANDeG0io
citun8o0sziEPdCEsm6d8QyG1+EdTZI48TTkYxT78jA6ZQDi5VBMf2+b3uQxWoapqack6hpD5JQq
TNP0sCT/3R7ZtKhaeiEVp0nMeBPxJP+W2m8kjz808XpW7lY5z/QFLcvIUdR5XJIhGnwJJXshfi3z
MAd5Rtp77i/D+fYfMSyATvWztGXhFFmKBWj+68YPlv8mvY3bpGloLdkU3pCM4KEco9b7eQkqmn2J
N8+opsG1VDPGMfOcFI7jocrfpOLnLJtwBRnsLrPoiDInVhYUIJDJsvjNld/m4lMxbbiOYeY6pAyY
rC4vmyqPRgAkxJKHc9/deXjOvT1zg8/rkLJu5tDiSWJsIRMJpq6DTMAWtsA084urXu2ppczzsq0R
TtZUQ7DFeUqb4QHaVxvPTabhL79fDc+muAAXRYPDe5GHjJShBTG9uPJ21XyIzq0jvdzKXLEOkT+y
NrCdpDo2ltce95ldO13HHqgVcNMeIpHTYCyXgM6/942shZGMK5FLJxsBsKOBxDlsTbek000W14KI
KXuWaVnm0SrGY1vOf0nTHUu5pZRmcEUd6SWmrEpTHwuKBofPxVx9Ga0tkR9DdtSRXkI145SjoR8g
Mh52qOUHIxDUUKp8HIZs3wlbh3v1a1PXnGBJc/HFLUAL+WVR+3KADvSaPCkzmeNG06zlA2dukFHy
uZ/khjMa1lWHdzXwkjxekQOcfn6KJ7T3EO+rhJzZLo/UKXR44gzNwlB9iKdLD7Y8dHIrxZhcRtv1
+tqibWxj5p73m7sTzqdbtKKmkbUApXFikTEtRlx/05D7/QdVJS+37WFyRi1C294miesx7EWeOoLZ
6dFSfug3yamoxZfbnzDNXotUvNqiy3vo88jmiXzOqmR4XRZrp6fryC7UeSuBgg9sM1OwYZP7pvgx
2btY7AXRwV09aVrUZu0qau3m0LbqmHoVeFD2YU2IjudaLNJaY7xWUeV4x5Y7x2zZqmoY4khHc/Gy
Bp8ThzcOXREsKOL5kNUQZIvqxzT85ferDa9mEDVBWyb8Zqkf29X/lPX8FXTP+zY8Xa9scWcvFwU8
nnh5QGMS0noXUyCWVAvTluRL3FhtHtUTPbduel4hVJ+k7um2t5sMo8Xqogqrb91ljAbHvysyFcmV
nqGWte/Mq/PkpB3rCcsIHiKy/NG3yamwlteh2NUeC+Nosep6gyu6EtE0Ix20InnzV3ujlG8wjA7Z
QjNoSxWvxihv26C0f1bQKEjdbuMWbEgyOkWOmAci/ctJA/emgK4jBNzkvvO0Dtoa+qab2YgcoJh1
gshmmLfOaUzE4bbDmGZ+ycxXkeTyZqlsf6qipF3eyCpBXlA7W6hsk9G1MPUmgKUTa0GCKcqnprjg
lfxftPZ3NWkQHZTDGoauLzKPka8+2fRcpF4Q+z+WbNpYVdP0tVhNe2f0ejLk6B8uD1nhnF0AfioV
H2+b3jS8Fqt4jRwGQjF9t/xLcTJ1IM0j1M76gK5LVtCmAqsMUuREvmXWX2v+Pqk/+yauhWnlFo03
xkgyPSnONjjLUrD5jNYWD6PBLjocx5lrXK05kswAISHGxGnJcICk6wZixjS8+P8er+Y284mT4CXY
IeEKfgIiv69CbDxEmEbXMBV+4Yxs6LM6GnN2LktyWK3yDJq+4y7T67jFpk3tnKOeh6p7H1ZzdXLn
8tjLNtw3/OVfXWWDiaxeKcHNEVVWG8UWO6xN+rWakx/7hr8koavhZd24OSCkFUSW3DvVDCdVxo8+
33oEMpwmdfUxQExqf+DwS2kP0ORpAlD5H2vl37frVtuZaXn1mEUfwsQHbCMrm0JiiUPjuQBI1xsH
D9Pw2nm46EVCB5xOge7OD/Pshp41ngBB2Uj2puG1wM2chgIeeakr+TwoUxegcWsJSVXvTPj/wKG6
1a4U3oajarAAlURBMi8jlm8JmBoWWAdDZYMsxk4BxN8200+7fkuW9KGvypcx2VJzNGyHOhcOLpU0
KbwUCJp5AamInwxBR8ovu9xfB0UJD3I2dSbGyEKZJm/Ec3F5nt90HpN1Lqt+FV2uU0AD3cXwq8Nx
qSf37QSWa6nCirN9uVOHR5V+PS6Z7LBlqSpo2x4YJsjXFTuP9bryWLImQvmX5LmyOVi89AjKEfRQ
sI3zwrvu71G9LJG0KeuUm/IIAQxShEWuR+nUX0su5Ub+fHcJ8IXL71dL0JRUTZwTJ4JqbH5oxMJO
8ySLgz3WXjCSaYtT4103xXe0pRasblsnn3nUeP1cg+DI6de7ubZ28X1hfC1Rx10x5mQti/sybR7H
2Xu0rK0GOpOJtEMV5UUn0tLhkV86TtCoIX8Ye4mbnDX/dlS9dd43WUhL1ECt27GYEgZAQHM/pLwP
Jn/cJQYB82hpOivoWHiV7UR2UqT3ztCLRxuWOt5OE5ejwj8vUhhdy9LzOJTNIHs/Kv30Sz12ob3a
x4wUj6NKjrwYTrc/Qy7jvfMdvXZRUKfKobJS3M/eEDiKHIrumRc4Q/M67ConTGxIa4FZASXC2180
rIlezuiYFE7mCSda6/4n4ykLPLfLdg6uHbxYytJUAjp/T9Lsy1paPIT6q9oY/H8b2Hu20gK7Ih6E
dCwvv6e4fYl1OXU52IvpcKLJ+mbH813uDt8F4ETSc4NeQohlAaVZWoXTVIaJ/JyN5VHO4tHi9Vm0
KsxdMEbT8WOZVIcOrHc95CJiJD3fWcLVS+842E94v6U/Z0h8OstwNrO89X0YXqq8P+EQidaOYeRB
Uue76hoe1UsmLEfpkdetH41S/AE+97G1nDtVbCUkQ0zoZZOyc+bK7VIvGqR/76gpqJL8zNR6dHny
k9jeyz4P1bLGLGtLFhZzojnJ6pD5aPTwJ7lsRJxpGbS00eYQ41OTBxvRjyp2kyBVSeTijrmx+xjG
1zlnY7Q8x7OMWdRM8amZ7SDxuhNa1Q63jWNKGPp9G1BIFDpY6keNnYiUhchRvd0GUCLiEMxrauFM
nwbQ1bTPvO5o81eJllZhTLK1Gg5xzSdrzzHEo//Q1PKV1olTuqi6tgCU8SSYq7QJgTTd+KuGTKXr
hYNF001qhRSM1mMSuNIFDTEUuHeuk+YHnNk1QQXHi+pLbvXWGX0b7o+53noKMGyxOl3thXOnKluL
R+tkyQC652/ognwB+LwLG3dXbdqj+i3dkyn0u32sAVA9Uyi89KOX2PPBT7aavg3erNPWJnFbpMpN
vIi1sBKdql9JAr7pdOsgYlhjnbnWpzOxutL2o76oflYQFg2zXMQbG4YhX+n39NYSEyOx9CMPRYaZ
u3fgKnr25vpuEOMBVIbjxndMRrr8fnXgTLN5ggAt2vP6cji0gCXRpb/zV29fxtKbDWMxtOjiIH6U
VO191aOp/EKe0WxhBUxW0s6Cec07VE6pH83E+eBX5FMiKZpI2R11YtCiya1CnmmptbRO6tkhcTz5
UVVBBsKf6yXsCH29nRZNg2vR7CWF7c+42UVS2NZhzGY0xcoZrrWxxIZo1hXEJyeBlPfq+v9rSWkV
C5y2uUsmdujznRuHfm13hRB9lsc8ylqotRB3Dac6Ppe1tYFPuJTW3jk96fd2J02GvBgXP4KQe1gO
xeV4eTe19iG2xoPtQGB6ob92rYZ+gXetKWudvnMjDvYbvCH0ftBy8XZ7cMNS6Bf4oiobR9ZIGZ6z
nmJ/CaXbHShxT41Djrc/YQhoqgV0hzKqgnYpj4Qo7lLI1zHVHPPy9+3RDb6q3997lfU2tzIWxbLx
o3Vc45esTryft0c3zV0LZ4LKT80di0XFFHcPfF7HlzhN2INqq10wT4/qHU5+5UHu8JKQLLQl+13x
e5JxVMvlQHq+RcNrWmUtoFktihUvF+BzztUSOEPFD4uo2qBooQtUimHrtctkLu2el1Pbhdw3g6su
69QcsspN0ic/qVMRci5HthF8hjXXexL6xlGo2wgOiq8vlRcHuIPtO8foLQkoVFp8quGr40DPUrxY
AxQbiq1SnGEZ9I6EdloEHkozEeULefbzBeXu9cPkVwfPocfbDmsyzeX3q90zr9WMXsLFQ38PZBdV
EdOAVcuelwCP6mSTE8SjfZkTETVCDCpi6wilLRGj6TJKB+DYNrYHw3/QG9ugWFXQrk2cqJtENhxY
AWpEiAfEybhhJIOb6pzFvbc6qFXiiMFYy4OlBqS6n3uAXhPA5G6vg+kTl/PB1Tp4Ki7bWFpOlDu4
A4/K+aiImMNBdJ9vf8BkpIuPXX0gh6RFzv3Lf5BJKYN0JixKCJVb3S2m8S9/7Gp8oerSW7vJjWIg
w/4bHYZm+AwvBPtmf/nq1ehZU89l169e1HZpFeRjzYK1IB9vD24IM53L2KkIX5idi8ih86e1HX60
BYdMaPwN7+UbdVeTdej/n79NIGQt0YkSFTEBYkNFaMHa8BzT0Fqunge/SLtu8iLaVUGG04Rqio34
NQ2tp+dsjK2lwKEIkLCA2pArlN92mVxvcMsmECbMHGmnqPI+qMsSysP0M3DjP4XaRcqA7HM5il35
DJVr4bgT5RFz0x+UWncOWkdLNQY2Kku3/4YhanU58TIFBc6IQluUlGkwZHesBQWrt3HFN1hfb4vi
kK6ift6JKPaG59ifrVA53lb/jGlwbWnntSUyldi4rHhhB1ASXcC4m9Xh9281/3RGMepa1gLAPxrU
P6KNxnHOcv6KRabq123Dvz/9f3qjlroCYSVH+0xJ/M9O71mBijelsEyDa7lYxWPR5RZsM4Haea1B
9pUVG1CW91MN+Uc63Iq92M89Do2zuksCy2nZI/oLwE7Zjvkxtxe14Zmm/6Cl41l4Zb4kthf5VJGw
KLHIgg9bfm+ogxH/8tnr2MrwYDLmi4goFGsPik7rIc6g1lARsoS+ZMlhVTR/rkhdBvEMSvICNO6H
22tvsqHz/789oNFkLUfJ8IbF0o9x2qDwtlreIV+tMWgKmp73fUfL2XRtknrtEc45BXJPJtnduKK8
XS/F0YW80u2PmNZJy94pmf2il57AxlBmB9X1Khjb9Pu+wbUgp+5oC5bWbrRk/fjIrNWngQsQ0VaJ
5/30R/SmqsUSQy0GISI7px/Bm3ss2RK18RYBvcE2emPVlGX+vKjWi+zS6e4TH7xbg4j/7rKN3llV
Fi7LQAvrR6jdPRXgoz6gKcHdiD6TYS6uexUe2GiWynErFERG+cOprGPCkweWLB9vz900vBbcQ5oN
UMzK/cj2yzMd82DwyafUaXdt+0TntobIzlp02SSisgA7abKy+NA09taVyRC+QgvfRqRroTIUi7w0
cYI2Ft9Vxj6Nbfm54s4G1NH0DS10C0j8Nl3mC7Dz4sbhFuOdN/Rt2NXNibVbim6mJKiLkUPIpPYX
VftR3jD3mXjeE0jwxqOLctilpMOCufbLcGi/VfN/1Eu2nMv057So7t1iAQGOJaKVjg9gVlzT9CPN
qyAed35Bb2Aq3apzFSlRHmH0D/oA76pmTgOA9Z4HtSXhZ/gXeidTvBZpktYJXoK6+vMUZ1HGrEc3
maA5aZ1uh4khf+jdTEJUyVx4SE8VnuHqr420vu4b+PKfrsJbKHQbYfo+8io6jdo6Tg92ssWBa5q1
FtyAGdSAUCAxeb1HAuVYX+mUbN3SDJlDb5mkMeisWltQoFdS6zlb7DkacpIdvKXdRTPj/dsqRZzZ
8dFhHlV9g4LUzCoQBUxsVjuNr8U2E7lfjmhZjdJx+NF33MbrQhzjsX7f2mobsjcvpSKgRPw4rSgE
J3iwD1gz7oKkwjha7JZ16TojxHRRCyHPHol/dasPBJHYOLIYzt3/NE2hQ5jHl9xaKMqCJK9PJR8f
wcj924r9Yyy3jmAGH9U7qPp09YgasDNPU/Hd/zM3cmNxDf6p45Ncjy5qTXu8eNHlxWX5awfer6LZ
mRF0cBKOKarwpM8ij7gycCf0kYhp3feGQHRIkuW2awkufjxqKv/geOMdrea7ttgi5DcZ/fL7VdZx
x8HqXZwVI7tJyjP4Fer7OpH1y22/N+RjnRt7sNNyddTIIxvSen4D6XdbvEzFD4aL8+0vmNZWC9wE
jQGslT2PpDd+JOsSDJZ8zdCWvG94LXBrVSs+SLykWdAQQPUvHLPhYUy7jdmbrK9Fbtr6a0Y6lN1d
tOCGmfDiA7gW3m7P3TD4PzgktWTNsoz8oy+SP4IBQOOy7sftsQ1m1yFH9tJBUThGqWUe54eceI/Q
7nopm/rnvuEvqejKK9lSJpSuePEobX5cBvtUD87Ra3Z1I3pE76IaErRiFKQDYJE1R7TaPObZeuST
/Xvf7C9Gu5q9Uh7o2inwImABPCVx/5okoJJO5o1zqGldL79fDe8IiNZ7TYI6yOx8mCr725S3G6ne
NLR2jJbO4qHsDSQnOio/W4Q/Wt3f2zYRmNy/T5VElx6vprIYwXOOOOVAXmfsmIr8fnTog0yLh8K3
HxPG/9z+lMk3tZht/FKSxikB4iz5dGyy+ltJ8/ZuseZ9heN/+6lmVbB6QKEoodVj7c5gXhpxMt81
fb2jKi59q1hn5ExAEh9Wtzrzsf7Ii2oDCm9YYr2lKkNR160yHDN7L7NOVTb8IimxD7fnblhlvanK
qmqo/fo4ZvpuMkctI38cnzSn3Ms/xCJ+82T5ZqdQ3Lv9NcNCu9qJWXkWL1FW89GU1z4CB/UMgftQ
bSodmiylhXHTLaz0pfLeXAHlx1I9xKBt3jfzyyevQrivfAcvSXjDIlke8nU6eMD1l2SX8jVOHVoY
Z15fWbbrCvDiAgkvwCugWjD8Di4e44Zd5Lv4iLbzrks/Mpx8BO4rU0TcoTjGreLH2wYy2V6L4a6u
adYVKAVyd5CnSY1vSdKnG7uu4VSi47jmuCryWbhelKgslJl1pqn7dZLruSrrr7vmr6O4KlkPdal8
3Fe85I0tqx00nbvFJGXwex3Bxfq+GxQU/aKa9bhF2wdikQjUvhvmeXd4l+vl5KEVtsMkVNomcs7m
r96PpNiTezCyFlHxMheAOELUXM2fYufjEm8kgncXFONq4US60Vet1UH+dazykOT0Z+dC/YADIRmo
JPE3bnEmw2hhJYZ4aorcrZ7cvDrXnTwXlN3Jcd74F6bhtYCiadyv/lBBprhxQl/ct3INRnujamsy
kRZQlmNNTZ+09ZNFpzBdn6e4CTv3Y76F7DRNXjvJ5kCmLHlBmicowQX0jz/+HtjG84ZhaL0gPEwA
TzEfjLtFcedln7k4c/66I0xdrheDaS+7pvAgZqva6V5W030yfLo98ruXZoysnWB9zyVTAoLyJwv0
USirOcsTJCiCFY0rasMuhiXVGbYYR5HLn+f6CViLY199lRydDF8G68u+f3BZjqs9SiYTENsxJCyZ
cyy7Qz5CrE0cUvJIt2qd/ntnQthIC9vBT7yqjKl3Ti/inhO4ZOLluVrywxg/5+1ycACxBrJmI7xM
K6JFL+/AtkFtmGssTkn7kg8P6ZtSX7x542XV5KZa+EqEFxh3ILjcEPulWpL7Ziw+UAhK3F6Oi1H+
OUDDWFoA29WcxWODAGv4QzM/k60eBtO4euCyfPXrCrz/Fo6EbWRvNewaxtXLvQQiwiCEtaE566/n
mC6vybqlpWEa+nL6vPJMp5eNyvjaPM0kDWn5zaL7bKzXdrNuwGtNy71zXaQPdGg+ZJtMVaY5X4L4
as7CcrOqsxFNrojDgfIH0u56dXe5pwVq3EyJp6oO6rtLcxyL6TTkWwBfQ4rRK7vkcgaTDrJYyosA
Wih8TcPaOjJrI4WZrKLFZNu3orE7ZIB2JaEA/oz6W2hD09BaOLqtgxYhKeunRTU/y87/2bi7+gxg
cC0Uq4EWHeTV66cy+1KJY93+apMNDzQkEb2Um/fDDDHSvH5akx958Sqs00o30EIGVXKu13G7viXN
nEDaN70nJ3rMT1Y4fGNnfmrPZbjrFdHlehEXKlqr5SdIU1P2tnxv0GGQFxuXJoMz6mXcEqQxje3C
Nv7aAJd6JmMWxu5vuov24v84u5YmOXVm+YuI4CUQW6CfMz2escf2uDfEZ/sYEIinxOvX3+xzN2Od
URPBthdCXVKVSqWsTExdcVEHd5kKAby+NMkS+e2OUsBvCAPl5OdNIVwt5XK395Z5QpraWLOXR8Nz
QWx0LN8fXHO8qa2lrb0UHDkpklNjiPr6YFeP5o2+449l/Ln/BZ39FWcV1rLkS5vXl9JqDl3wFa2s
h6b/KdbUvv+lUf/giFOVDmdGm9I2lurSxRDDiq1wegAHyQFCxYe1e+W/8LuPvqH4LrEnXtIBTtD8
GvbJodmzeAh7J3TD24eMmKxUvjXhR202TdHutogcmaWTfxX0yfnn/hro5q8Wdb2ao7l9WvilDMIe
ILcTFJli0CWwEAx//GTG3YEd7n9LE4vUGi8DYU3Zc2xXu/0JlpAJHIV5+Xp/bM1eUimy7GpKoWCG
ZXDMbsdAWtH+yrsxtOWK+XVzV3yZe83iVKPDcYdl/wRBEzuM/K+BHsD96euGv/3+7jTvXQPyND52
alL0IXQYQtm1YQZxxfvD60K12vWZ0XKeb5Ipl5Yf2Ike/H196B6y5Qi667g5+PH97+hWQfHoZhy4
a5KSX0RWPcvE+Jq5wxgFNzq6aq3dTPcN5Rz2gmRyhowgLtX0+zCNYWMt5zz3vuMhc3//b2h8TWXP
mloBVrGbr9VE/BwCI2Jmv5YB6VZaSY9n36znJoMTLC5Wuj/MYo6g0HJ/4hrbqKVe8OUlrEjgBV1G
w9qMuv45tb9NmxohXE8t9c6Dk1Wzi1ghBvZ5MozQmINjPSwrs9eYRi32OuiKLYNh4heDPaIhNSRT
VAUrR6XOMrff3znYmEm7cjJUiio8DyzB/IzWkW9Gax29ylrZ/Jpdo3b19tlNccdzqotsvYsn0Ci3
CQUGu9+++G7ypZxbyKqx5pIIP2pKEY3FlqcfjKw4rGPX6VgNWNHZvEz0idYrttAtpeKkCZXoHoNo
JO76nxn7jDpdVM0rKa3OzsqJi6IfiNs6jD0nz057WLKVYqJuzopn+l6Z8Y5jXAAfKiOe2Be6VpjQ
DK1WbykVqJKRGomIHefp77R9nas1sIzGHGrx1qwJBDjhmJeZGNMzmCj9t/pGBL4poqjNt56RklJ2
aXWh/J/cew7Entc/8nKlqq07l9T2W6SvYhpyDG8fBmRoVVxHRtS+2ft6Xx66bXFFFflklY2rW2Hx
SzA8FM6rg4Ki7Dfa57Yq71yTIArazYhbITB8kQ8lLEPiztw8+2zllqXbOoqH2pK1o0Oy5mJZAO05
JCy6cjdmc3R/fXW7R3FU27eLpK9RRlhM/zAY4tAVv7aNrLhpnRtFviSI5lX6P7/94pYrsh26GStu
2nEXOi++j/PfJdFkOI92soae0Nhaba/lxHJZLlHT9nxIHYsIDaTguA3v28PSTFxtrs0XxyitDqO3
OwvK0yeORBsCnC/sW/ltjEm0noZprm5qb63RAeFT9DBRl30O5HcrOZjmt3TpQnMTr5HrqQ221ujS
Yp4rVCxGGw2qw+LNxWHOZLdyLumuJWp7LWjY8yEIkIKB1gEn6afb7Y3taexPO3NPomK/Ru74b3vc
Bxc4tdU2cUZDZLf9JM8mCYc6hN5U8TQeWBzs0sf6Me/iAs+1kR02URWt3a51kU+l0ArSjuRo1+MX
9jjuyN46phfvkf2pT/W+OuAR9/6m0+1oxb17V0AOKWiR95Ph2C81SHec1xlIkvvDa7IqW/FxCmfM
EyhwXPJiiVzxKKopdO0/trVx+oqvQ9xmMY1bDaJCm3uR85ibwzfT2Vh3U1syk1z2S2/1OBgkYups
Ht1enNrVApnG+GpDJiTRKjaPAFq0Mw/b+a00jbBdBWlqwomqNWi01F9SgdFp9QDqynStx1M3rpIp
L7y0eSNHDh7Y5nmgfkTovHKW6Ya+GerdYZlRk83gYqoufZ0HYbe43w3U8+9vRZ2xb998N/bQjz4x
BV5jJvNPXZ6RWIR5tS2BUFsvZZF1kzBxZzMhyA768NnsvgZu3fMjWACCFV/SGUdx1RYR9f+LwOhQ
tnZzV4CsRaxCqnWjK56alX3qtAD+XLx+eECf6pnwn/cNrxtZ8VE7gBaz2Xs4j7lRhGNDyU29cGVV
NYOrHZjtZBddaiHAlO2PQchIQLFn07T/03dJipKNN9+fcLi4J9NYO7lu6/XBeaK28VPCUQlORjxx
oCru7uoDCAb7vYk6y3yULJpXimk6yyhuKlG360e34RduBVMo6WKFgeE83zeO7nT6T09/WoPkf8Z1
GcSUO39fxtnePlkHe8/3aVxv2zmq1OAAXscJFL+wVLdL00O9dtvSmcb5OxRkY5POLENOLnk7hGNu
uJFBNvGWuJ7aTLtAW8H2JHYkHvYOblA8tI7cFmbUVtrW454/9zlOO1ntqmCJ0Q/5SS4r+bgupTIV
Ry1NkvCxR43xtqZOnO9KM3RPIhx2dlzsrTFc1nbPzdD/dQGiSg6yss0SnuBL3Z4e7N1yFA9WEA/R
GN+cABVB8np/n36c6BJVfLBvM3PMpg6521hfbMsw49Eew8ovvTDw5f8WMILc/9DHXVQuUbUI3dyq
0r7BHbLsgIBrSxeyIMRNdi5e2OLSFBcP5bLP6WD/zgaI2IgpX3GSmz9/ZEvFz9sZL6YL9MqQAuWH
yVwOdC5/SXrlfrPy3z4+OaHx/be7gNZuCcy8RtltpEeR9Djwp8h1uk2BiqhYKiQpJS1vWRARYxEx
aZCd1VTbshUSKL7e91CjHhl2gNWUZTzzMo242Fb0J6pWYTvLGxoUiz4lZZhnUHXeWdnL/R2lW1fl
QHaqepLBhNS2nJ+5+DnOIhI8LtfAIx/HQBIozp4aOZ6LGBL/aSRhTeWlgPDG/Zlr9osKn0qrHnmE
jZnX9VMv46ZGpX/bVlThU00BkH6dcwxdQQEmtLMnJ422zfoWQt7lhzU4D02LYGg+5A91YsRgMPna
BtYmjCMamP4evqE92thnxG4vFS9dWz0ykl3A+raSVehsrvho6kwG8xfBL2BpgqQEwF/BstEwtx30
zjCpOYjGgOzkpbeHsAUmS/yxlo3TVryTl8MwZS3Ky9LnZEcE/zOhLhH60/T1/qpqDjWiivvZmbRI
12D288vw1p2cuI3oqf01Renz7elyDTKocScVLIXnpWqaAWu6CMvGLbGPqnqtPf0GMvogwFPFU5tk
4AVeYeGpzfi76ux9M3p7yx+uzejiuf25cKyVSKw5LVUEleknSe20Rnnx2+owThyUqUHkjHw3jw92
s0ZDpAlsasvsPDVLYiSWd+DufFhMML92TpTPTpzMa3itj3F+RIVVOT7Jl2LEFRX4cPNA/B70HYQ8
Gc1YP0Lr8bWxkiGkRscjy3J+3N9pmh3gKw5OB78Wk40XVDxrRKVHY9psq3LgcvS3B2ZmUzuOg1c7
UDnsu7l8WLpfYIPZbZu44t9D69WuacFDZCfcM80h05yZw3Xb4KqDd6k3SRj6ArnQMiIsIUi8mjVu
HJ3Nb1esd6EpsF2LM451boOoWk6mu+IIui2qnL1TATBFIeDNC1BoaYn63ktSv3p05YDUTVvxaN/v
gjFrMG2o6iUp5Ete7xv7th8+iBQq3qo0+5YHFoRQasRQz/iMDrDQW6vo6gZXMJByaZkLZNutXE9D
388jK112dputnDIak6tYKxy+A/J0sjwMrIFOb/DmpxTyHy7I4tiaNrPG7ireyi/wTMpS5DxykLuW
0wsuDCt1CN30FRcFs3wXDI69PNRe/TBYeLkfhtNi0ec+t75sW93bv3q32afOLhqc8csDp2ZscOOt
Kq2HPPBW9rzOOIqnulOQLVCkWh5oFhzQ4wEGlI0RRoVZ2SlxOuxFnGCQ3KbcjOWy9miim7XqqcKe
Boe4y0OXkO+tBeIhzoCiu29x3eCKn5YVGDia2loecDK98nwMQhT1NrEWu0TFVU00qD1o6qEsNiTB
KUuZcXQ5XctmNVNXoVTQSuzGBGpgl8Ww3+ScfMlXJ64JBCqSKkg5WqXYuDyIhn9jdf1lyP2vfFqr
pepmrpyjVdL1BVtg9LazvBCUJBC4SbKVArNu7oqbFm2djZVtYrvk1SGdZWR6wy8wbGxCFxMVReU2
I67jAeZeOPMDpB6/zTPf5p4qb/4kKtpJCMheLNv92sj5wZ03XpHVTtkFOt4ZrRPUUJNLmxaQLvu2
yX9UmBQNxtY3JxcwqfKcJc/e2vGsW0XFLxN/Gks7xwXTSI1dBxrIZAAhejbH96etyR5VkFTKbL/s
0G97MUh6LFkfzbUIpUOjAoBBwcZDIZvQc1dODs2fUTFTSW2TDpzl/DJ0JAQ/PVQ7WNgun+//F93o
t1T/3aGRzbNbJoDwXLr5WSThUqMCX23b7Wo3bAbIxNiDg/tSmCdnPoLBZNucVSfldSBzigvP3PtR
mfkx6VMIqMsVg2tQv0RFS4mmc5uhR/l3mO3nshwiEwoHYxYyIj+NLdul5PMM/lvy3Q22hR0VRdWZ
AQGxI+pEC/1U8DB1P+Nz942lSTzUpliOlxXURFDmT2c79rgfOpAqqlrrUNlrPRO6TyhnbDYZ1ZD0
M9wNygYxpNqXiBf1/wKj+W6DC2PleUu3UxWndvM5kFaFVff9Y+ecOj+myYr5NUeKiq6yZjfAgyUu
Id3yNLmHeQ3brTGMiqyqytzChRkp8cjdiNo5FGbRhbCzNjVtu0TFVrUJIalbEn6xbz35n6T3kwT/
3N82GmuruCqUFm3meTDJMj4MwXXCnTWhKzdh3di339/FnEG6WeOVuFD6lPXQfJzM3cjpvMudpd3d
n76urKPqGdQD41Xu4Rv1H/tPerSOQIWNITSDdvwT3ed7ui0WqUqEc584WWLiO43921zCxMxCM9jf
/xM6Oym3V3cyx7qvsX3K/lg6JwaFtGpbtdFRXDZdPNqOFWBzU3Bx2Kd2hsAb/9/9aeu8SXHUmlt1
DSg9to5kBFe14qfjmfmKTTSD/wdh5VnFBDEddK2NX8sc2hHQlro/bY21VXQVByv1iCoH7q8MbwAL
q05tk/2mRrvSLKSbuXLSujNou90epcy0Nw5+mVnggS/XOlV0g98i0DuXGs2KoCyEgkQL+s7qMK+9
hN4m90HFQEVR9XXl8tmAUVJEsKwD+81XUT0X5hMogrZ5kAqfYkVVLF7P8LxjPrvNV27/8dha5qp5
hiYqSGpAbZqOg4uj6Tgh/OIl0YjSU/O/JGS7Kko2/gXFUefCtvzJR9eC79PdYPqnORk+V7W1cvLp
Fldx1tlKphbNmsgA8dKdfJnc5/s7Xjeu4qgovTlTRhr0U/fdrs3cUDK2Jb5QS1Vv8CmAUQuHQmXO
vpPqZNav0lg5rD/0UwytWAN1FMvl3IMmcZ0c/JQdp7k+tKth4MMzG8MrRrHaenJp5WPm0Fmsj4Xz
qxCgcPl23+SayauAscbLfJmj+eE8yOAruCGgojR/bt1ld3/4D92VWipgzPHkRIqEQJ3cHUKG6F4g
Rx6BY7qAR/j+Jz7cNPiEEsaSwLOyumqLsyE6dkpqUA1lRjBs2ZIYXYlj5SLHFiw04uzxJXISH4jo
dsVJNQtr3ZbkXYj0kqaSHRfi3OK10bSTszHNn5qsD5PM/HXfNrrVvdns3SfI1KCbtWuKM7fY2S/R
E1pZu9LfxNkI4zh/D29b0s2H1oWqrMh2pWQHPBOuHH66jaNEsOSmpygJhk7YcXQenAyEuMHngIN8
dRPQHbNX/JYalTHVOfQ/+9I6JNINjS5/c5I0Em3+zzb7K76bF0KynDXy1JRBkQb7Lk2MbLeYiRk4
RxdtDmLNXhovUCU/TMZcUbuIEkH7Q1AZG6a54sKabarCgyYBSsuqgwuzuYpK1LqhUxLm6Tdvreii
WWoVJNQ5pms0NZa67fKd2TKoJh18g4QiGeN8DRLy4ZsktVSoUMdQioLgjTinqSOiYGjPjecdgyHY
gQX+UizVQ10vhy2rbqpgoQJSCnVT4lsjR19GykLR/5zX7iofL4epAoRq3hkm67DQ4+TGTfDaTEaY
zV/NNQrnjw1lqrCghHQe70wbjscfSuKF6CJvhxfZvTnNP+74+76FPt6tpsqfNLs+xK5TyKXPovlm
l0URdp29VmH/eD+hUvF3VJJ51ppNj8HpcgyyZmeZTuhbByY/cZpvSidMFQJUAomSVCmsxMbg1TT5
YzkNbdiJNN5mICWyFiUYmp02lWfQNsXUHz9Re40TR3MmqADU2m86q87hz0EO3ucztzey1cDJbnvq
3XHDcnQOCROZUA3i/tw2QuYdrPw1yL+nOTocyClzVu4uuj9xW/t3X+LtIlrIXSMpSi90OPn0KZlW
unE+3j6WKi1VogQg6+X2JzqIipTPM//kyTashrjzVj7x8fa3VCwqaXHwW3y4bf9foIWL5iBdCda6
kW+/v7NL1hLRujYWt0uG3VTQPSi/Vk7kj4c2VeiYOXHSdnjqOLOufQEH8YuZL1+37XblJDZ7NxWu
aSDJspMpLJlPccAUxsrEdRFTOYSFGNM8B3r+LIzlID20FfbeD+789KWxqQWamiqAzCZAi/8bNE1/
fGbGuJecvI4+3d+3z8e73VRBZIQg6De5hd0O+pqBWoc04c+5KFbKXxoDqURcjDVLz/49G1uLhRaY
WKck3/VL+sNi9Mv9v6DZPSqazKiDvDVzBDSwhx+Wjj8Gq1S1uunfrPZuzwsCiTyXJeLcVNVD4eJU
nMZD59Nnr9p4oqs0XK6TgQTNQbjPx/yTNT3j+Pra1WsbVGcbJdh3FvGBj2YSCtP5jgXtsYCkx32z
63aOkkajOyWfvD6TZ/RcnmTah9K2nuZq7QqjG15x3ARdi7KwYXrpjI/OImJBp1MVrInk6YZXPHcy
C5klBTbNUiYPY2W+GJCExVlubgHzUVOFjyW9S9yxxfT7oIkc39lXXMTELTfdTE0VN0b9qnW8AdNv
6Vtain3ZrvHNawyjwsVI3Q85Lbg8O273fXDKkA/0Ci6VlXcy3fA3T3vnURnEQfKkhl2CxYsGakcE
jaly2VRgg9lvn303fJDhWlrflrVPh13g+1HSVw9j6a6crpp4oDJypVMbEN8IxNmtnk37gUIeybFO
vHjb5FK+4q2g/KPJUOKwaptvnf+St5ecrexHTSDwFW8dyn4A0xwCQUuMQ4oiIaF045IqngqqVWwX
87YXbRn6QFxN/NecpyslMN3EFUeFLBRtGi9HuprIRy+bH5Ok2d83t2Y1VYiYN1pVPuUowGSyD46j
F4g4W7o5Tg2vPU4QZF15ZNX8BZWVyxgXc4bAqjw3/RsFawTwUdH9f6AbWclVe4MOmTXDOJ39bWRT
1HqbRKyoqcLDjNLzeNIjDHBrCSuo69V1v2J2TQhQibhSu55s4iMEVIt9HG1jJwETritvo01utnoX
AtIpDWYzqeR56tGH5RlfpBE8bzO34p8E1LyGB9XHs+dlvxoYBSTVw0oqqbOK4qBL20kqRSPPbjLv
yv57NzVPpbcm1KDbKIqPelMNLfsWV/ticl5btz8gV1pJ8XQTVxyUoMNYAsGMewH6swNveu6Wbj+L
ZOU6rJm5Cg0DywINHAPLKbpsn9v23uNrdB2amau4MCQwXkpsmLytRQx+2IOdJGETbHrSpKaKDXNq
NvspRzS3LPOV9BVQnOIHT9zvmzajKqNQLoPpBBRRhXcdFPmoP8SsLtb02XVmv9nsnRc5OXDKPWvL
85yC0c5J0ecPguRN1FcwjeKjTc59kdSwvDmbz34zRMQivxfPRLKxSc8Gn1B81a7RBga5xPIMabXy
qWxy7ycHbHytI1azd1TcDBvpsFS0AparNHamn+2DIYmnYM1AuuGV2UNW2aeolpXnsm9jDvXpxZ5j
lua7+3tHM7yKcpsCYbWdaOV5aMljNzqntCQRINPx/eF1m0eJNpL0taRpjxwyaJ9rUFDizrotTBIl
2tiLl1YMhEZnT7Az7qmhYVK0AfBthlHhblPgVdQwpTyny/xgTuZBDM3nehpXMgGN3VV8G+uGuZes
LM42L4D/8OZKNLHbmZW4BCy11xjsNPZXucE6iZpBcfsXiTGcqQy6yBKFvbICusFv2dS7yNA5Q1A3
fJDn0fEeCVBK0cicNd1vnYFuv78bvBF157a8Kc9VN6GvBypmKNzLwVuZuybjUwFioO3P88xmxVn4
/Cmg/GC3UxZCfG/XFN3GNVY2v3DTuoSemYS6BFiCxqQDOWQZ/DY7Tx7uu5fOSIoPJOMszanAg5UH
/OVkpDsIIO4bb00r8lZS/Q8OAilN8PcaOEVQEXCnIzj0x86XYc36nW++OFMsG/RQ2ONKHqjZSCpi
jARSehlUX8+FZcd+mz/d+l43WUgFi82yaeymRQBKmiIcxj9jxiN3KVZ20cdlXFPFi1Vo4uGjRPQk
4I91x+7ClvIF1Kwh4M7PjmvE2/6E4guDZ/Tc6rHMFqf/5DJ4afIqasthE90N1vm2Lu99zTOWtCso
x0MDiSGBG+d1H2e5vy0PV9FiIEPrfAhZyHPVB3tIKzw4/tq7oW7n2H/PfBlS1838hJ/TYIxTf44S
X2ycteK9rZypkCN2TpfyEILRhyE1VtxWE3wcxW27xnXmDpyT54BTF8Q8lv2P0zTtE0srMJeMJaFr
oGHNl1TgmFFYaAWbsEGblkZdVRwaUn6vvfaxmeS2a7mKIAuAIzWnGp9gXnfsu5qHLnU3JlcqJVef
L1VAJxzy1eTEppHFlE5PBWUrVRzN9lH5uAqZN23b+khPugQk1g2fwoyt4fF1gytem6GBsPZSnL1z
zU8ZgDVyGHb3A4JuWRWHBRhQOHIYJYBG/rdg7sMp6d6kzA/+skljnJoqhgwU317K6YKyqD89tQkF
EH/t7VRnGMVpifAbgg6t4pxaQS/DbCrbfxzSuq/bjKM4roTQ4VSaSEusGZIfxbK3ew5mieK7Tbu1
7mPNwavipebCM2cgvvHSUJu7YCxeRuP1Jkl8/x9oRlfxUm5TmCIQE3Z9UsQtMXf94MegjVuJbLrh
lRfULjXnntaOPMuZgfE/exF5HdmGHd+fvWZ5VawUOjd802JNc+ZJa4CvKpXdNyP1p23xRgVLGfkM
DIpn47Y7LNFS8hPoiFbqlxq3UsFS5VQJAGI9fq4L0NdVaBOJkDJ7RzH1vyFB0a4YSGf/m+HeHbdU
0M53i0Ceg8k7550BvRX/UvvjttNFBUwJEPQnOcXwXtVFzHgpXOPUVj2autYegDVpz7+403d/oLJG
wUdorQItaEfCNx6L3PrqgkTAF3G1xt6rWwzFjYuum4d+SnD+WvlLV73MIDV22hnY52Z3f6Pq1kE9
hjv0vZU5qZA8zFDK6w7+4Dz59hrjpmZ4FQPBW8vNBEA/Z9M2T75vfnGaPAQEfWWzfsytQ00VCFHZ
xdgMAuvs3khUEzF6kRUMdjw4cjwxR/65vdODmgLkZQAlxYk1fL9vN83KqFRdVeLmpk0JrsZpEQvj
payy84xbGuqtK1m7ZoOp8Ajutr7r9RRZu7zJvGZ2CI889E19LkWwG+uyWQmFmlilgiT8IUlbo0iH
88DFGyRhqqiHWOI2Mylu7ieQHy0Yxk6SMm4MloOGLYkk7d5mIMPuf0O3x5y/QwmzAsKmwUAoz6fQ
R5Ja2VU4yDVGd93wykmNNmJAR1v4YNG3h8bywxIahra5SU0cO1hx8YV2jkMgNYPU8TcPgmhsjI3r
qri2zIIyFznkpTs870aL26ZxRleRGB86gB+o2LsFxClTQ5HZWcKPRzodB8Ovwo6SUwB69Psr++HO
xDeUQ7quW1skNjKM1Bf7ySt27bDlAMXIN6d7F729oWdicrCow1Lu6o5c7IA8b5v0zWDvhi6N2eOE
mCjRm1NY+CSm9dp17FZz+E8tArO+bdF3Q7OgG9xBuPxMQd/AQG/rSRLx5LNvumHmvwXUCumyhijX
GV9x3dRtHBuS0zh7ctGFMgCxXG40ay9quu2jOC2HHmXXBLM81wsQbEl+cN38MODJVFrzlkdeWEtx
XGOuxqDNLcSFZP7uG5KFPPMP9xf5w6CAsRWvlTS3MrtJq7M7QM+D49gXgMRsO5UxvOK6CUAkhBmw
DnZT6JFsX5c1XjWqZRMJgOf9SzT9bic5NXCzjejMH6mH/ozx2PF8y3USIysLm1dGnzXpYv4oadKG
s2P+cANzDf714Z7E4MqSVuYcUKhlmz9qyqIAsC9est39Ff1wQ2JoZUXHMh2JM03mjywA+VbciySq
qvPYrOQLupkrKyqWUuZtPZs/GoTLVMgH0033m2au5ljl5GaZmzbTcWxEnu1SGxKV6a5zEk7lLmvT
svvsVLJd4m2fU4Jy6tJR5HJk15SJmMmd39hhQfLQsrbEZs9TU6uZB7TLjIFdJwLi7DqLRJGvHIkf
ui2GVmJzPaQ+yKu64roE6ANDKchn9tlmy/G+aTSLrGZSGUSv0PVb+EfU0KPB7R+Qv327P7Ru5rdP
vnNYYvp271pTca0Z4DbQpoMqxrjpnQFmUXzWpklNAfUorlB6dbIxbPPYyNbqwxrHUtsa+iRL0t5r
2DUXZZjyc+m/LO7b1K4pEOuMrjgudNszj1WCXX2Qgpi8OlbO2h1PZ3TFabPE5ebUlOaPzmFhl5U7
2xCQ9N3Ew+v9h+uU1AvjHsF2gX7kziyhNcp+b9kt/yE3dTLcTTleeq999USGQ4dGkmktv/kwCcGs
ldRpcUDHBKwd1jNBW3UNHgZg0D2A8qX1pbEO0/jq0DXY48drS9T2BZm1g2H32Jh9i9Jk9TNZ1Qi+
zfY/qRT+xW3J3/kTzdD/2N5sX1oLKJOqcCb0CDHFR9ModoVc42b5eAf9h8E04FXVNZ4orjYSb1vs
e9uIFuPztlVW3HYMrN7Ak1FxLdLv3AlCG5qVzqZ7CQykHLUDNSE5X9DiKlgVNsyLltW3EJ1RFI8F
Xwpziswurln2VDnXPI9LUO/et4luxygum/RisUpPFleD/GJDEE1Dv+nsICr0vOzLpac9Ka5uVsRB
7u7wnrMTZBNKwAPe8O8NaWbGkhttUFxnhHXeQv1PmivJqsYmKuw8W7gjauGyq9c8oQaJx9F8ZWTN
Sqpgc7CY2WPq+MW1FU4oCXn0IMXodysX+49PDkIVH+3MlhZ+yewTUOC7ZkKEIUFM8/qxmozd/e2i
+wM3k70LA61DTDw/leV19iCkgYpqmObZ3hj7bS5KFRc1Owv1oQJb3bDkozv3kWCgXHfm5rpt/oqX
+tVM63zEdkdjwYUl1nPj558gJL4pocGT29/mSfrBa+p/gwD9aWX589TRlcuZzvCKn0ooNwHn7CLl
WIoT81Iw34AhddqW0RAVcC7lYFZdEXjHktQxsbwjbfp4Kb2VrijN6aECzpF5TaA4M4prIw4QAXCG
PbDb+QwRtJXCpsZlVdx5IaVswaSGdK8GIsOeAUfa9KjlEZWNtE4TMmdBVl7b0totuRdl1Yq/6qyi
+GvJ0sLtWO6eAsH2tnWda/eMLnp//LnITYQLmL3isLzzZ6dPXO9ojEbsdeWBT1k8T/OK3TUhR8Wc
oxreN5Q1xZXkX+3hYnkNEqfYyp7vu6tuWRV3FY1bUXMpyqtrGK9QVwZljL2WDXxcC4dpFGeFRGFJ
x6oursnS7xw3CuQ/bv6zndC38MmzHs3iE7PX6DV0f0Rx30ZUJm7nTXlNiiIGh2Ps+ZuUdTyi4tAh
7zI7gcQS9PTJKCKnSEPHXylOaKKOij2v8zbJudeWV56DqYpb30nybWrLbTFNJSptSD/WTSO8o+UY
F99YHlL0AC1dsLI3dZO/7dl3Z9UcTKLPx6K4Vs3FL9/QDzGwlXimG1rx3FlIXgwkYNcgfeiHF5+d
0Dq5kpFpXEoVgwYpxVJ2GaadsUekkAX/PBUno1pZUU3M8ZQD1kjQ7DYkBrvK+QRMfto8Nu5VOOeS
fbvvsjrTKC67EIcQ3Avs00KH5MDz9k2mqXxI536N7lP3BcVvG0lsKYKEXRP7NRWfqP91WXs/1A2t
uOkwdNBYI6S8FmUWSS72ABCGrrn2yqqJAioaPa39ysBDm3ccOzZeZp+5z0laiZXkUrO0KiAdtNks
Qb8evy7+KbXflux1Gn/b7h8qpt39tdXN//bldx5FfDR+D1Vl46UQkDinDIIzg0Twyuiaja9C0mtS
o47reORYTgkNB2C+jLF5BUHIPk1ovO0f3Bb+3T+YbrDBlKBWJsHvN/YkzKpqZWjd9G9Geze0Ewjb
KvyFXXnyRACvycQjGT+n7rZgqSLS09rNPRNkbddl/G71XzxhQRL4bZtVFJ9NaNeB7KLj12QEMZuf
xVWw0VlV4tIiFczLHEw76N9m9s22sxBvtNtCpQrn9me/G4POKB4GcaDmm02CkJtQTV1DwmnCgYrn
XlLSATSVFA9uJw6O+7+2tQ8SkN/7Vtf4qwrndr2gFe6Ca+boDGFJjk7x1tiAgVb7dI3BROOwKpTb
nuaCg3CCX63B28li2LsiXbnq6Gxzc4N3272C8SvLY+xqLp/aBvUgelrsdqNpFDfliZlTt5irq2X8
H2dX0hypzmx/ERGAxLQFanZ12+0ea0P0dBGjGCXg179T39v46lpFBBs7ohZCSmVqSJ0854YTOWDD
fei6B3ByWGv7lM76SrgCLmUs49xXtwoPau6SRKQtwiXLQ1F8E/Wnx1OsM5Ky25ZZNfRLKaubP/e7
Qj6VAThR6Bp1o24I9r+nIKm8zseDI1qH/5Pqu8d51M9IGk/NTozD/vEYdOdkquy3WZH7To7c660i
VeRAHGAkLSx1svMh5KD0J/iZeN/GZk1mWbOSUmUXTtLZy2htYqnzDlMVdSKNuwnUXGvta6JChajP
NpiCUeZbXjo2xmY9Rd3IV5JeuqaVrFSaLcJfKlHdAI0Og86OwLG0EhMaX1JR6RySW4YA/wpiuY4G
PFsveE9Kyk1aIq6jwtLlMJZBjcevi7/0Z+tz2o071xkPvrft3QHHwH9769iWie+nXv63LshL3xGQ
Cqw9selMo8SygffB3g686jYxPwQv3dEfII7B1sCJGn9Useg86QjydVN+swEq8qyoZb9nD+zP4xq4
Vdd/JZCtEuA+lJ4jwvDwwKeXBlxf2bxy4te5pBK+xCyMxYIe0K2cedx707Forfjx0qAzjBKoTppD
WYvB7nn3OWFDOJtfXWdXjZuq8Fygev7tMh5fmIuzH060JjCt4/haOFARedx3jVlUCPokbd8rA+zt
/jzyEHSjOSi9jbWzrK515aTsznhjro0iv6H+9OvSY4NvFv75cc813qIC0Kdkstq6LupbVv3jLXFL
fifjtnutSmJq1O2cTFATv/SzH1c+6gqc39AfW3EXzX6l8pfW/T01Wi3Fpc6+9GaUeeG0fALr2a5O
6con7uvsO89UKgK9pznEN/yqvon+DA0kSb7J4cqNszt+IOWnx/bXza0SrV2fz0s9AbxdtFmYumyX
owp9W9NKrHZjlbK2sNpLU/UHYKA/Jfna+q7zGiVWzVawMvDb4pLQ73b/1Zz2nKxVDGrWARV7Dk7d
mdi1rG+L/9PPotrgYYBTlW+u1RPrPqBsq0QsBSuM0fzE7Zdq/p5n3yy5c0W+sha8z4HtOir8PPME
5AdrtM+67764Qpj+O55Od1U2/L3zVNsob8rd5eQW8pIyhsKMPPKXtTODZmZUcDpHbVWdoVLr1kyv
gY/DaMHDZbVOS+OtKj49d7ld1nTE3BQmVMhoNMxrjwa6pu+/v7kCgAXHqY1Smp/S9rlqmyhI7W3H
KBUUBQ7fdmpMzIf0vzdSXN3C24ISxkwrwduPKMmtLWF8XvpjUH2vkD+CyE3Fv48kix8Hsc5ZlSBu
TRzQOrs3PzX+2QbbZRqUuGBUBxJsvDn+76T+xvA0sx2kAibsAP4HiBVErv/VxUHcSvfzGtmcZm5V
kJS5iKSs6NRcjGxykAYr5j3LzLWA07i8CkOH/NXgmS4GUMgxtEE7kA8/TfPXJvureCij7/suWDoc
1zqIjUAaml6T9iUZXh83r7PMfdrfGJ/nYE7qKfouewOXkukgmrXiX13Td3O9aTqlszShd1PfvKAK
+3pvOxvXGPP+xTct83QpS2k49a2eL1X2gQYHn21LTKlgqCDHriXui3+VFZFTWJFlL6FlrOVgNDu6
CofyazuXjGD9EqJFJZ+9H1yymzMnbPP6wNJsX9n2ynuczvxK4Db10lschGc3Tl+qRqD1aeUpQtey
svmiTqTLKkfcfeavB4aWdhulq0tVWDmxrFqaQBTd2LAr/T2rd6vSfe8f16iKJi9TWph1YjWXLu8/
0jrZW8I7Ol7xD+P9zlzo8XE8vb8WUBUflTqlYyQErjmWMuoHuSvbZi/TceX68/5qTFVIVCowhNJG
uArvd5s/i+pCuj+p/P2485rkCFVxUXQECTdvvPo2daeRP6E4MTTZ15l9sapnxv44U+w2KwuPbiRK
DHcVNIwdxvmtXl6TJY9p8rFO/9J+2y2UqvrORoX6wXSo8hvNrtLIwgIIgH6TYCD89D/7LrSpHVBn
X+pWygbJ8WqZorowcrJyhns/xKiKMIfaVrnMNalvbWXHI7F3dUZfVib5vgD891YB/PW/V09qgqvQ
rwLkRq5y5+yzMyPH/5dYhy79mtCIZgAqXgpp8q7EGwIcdXZRpODB+H8f918TYSpUah5k3biJbC45
NfatWUWGOb0Yef/8uHldx5W7bjnMrePxgt8WxvfMGJ7yao0cW+PyKl7KL82OSmHUt9JKQ+o++/6V
Bh9psTKxuuaV/Va2BRupYed/oUghGkB5eQLFJMEq9jWh8zI8WyjxMldmQWMmNcE2Fd7QBFbtnIyB
u6h3H3tkHfpN+q0uVbNrPLXzdGaDc6qz7sVnqEwfu2CN60HX9fvvb04PzF/y2XcN59SV8/csSWQk
mb+GQNR4p5pds/s8mV2oUpwEFstWmvvCTULeL/vH3qlpXmVIHapmFKwv+U1WR9v61gE5PKzMqK5p
8m+zVJPreUZe8dvIf1dpGLRlWGzL7VNVbDsA019KRr+++UWPlOBJGi/Z9Mq6qBhWcj2aSVWxas00
gN41E/zmNz+bCSre3iZ+KJeqMtueGyRp5jf8FpT7jlbhZB0T9/Pj6dQcSlSgGnKuQzrnNb95zu8W
nMxu/XlZjrNxkekaSZTGMCpYbfFLmngWay5pLT/IpD7Sqd92ZaYqTs2wu8ICwVV2K7g4uUERk5Gv
lIFovFHFqU2yMkVtdfyWks9DQkPKQmjAbdtdVWbUMfcYCIzRb7z5RcD4fy+y9svjGdWZ+/77m8Wl
D0yDoqS6ubTO5z75aa1hdHTtKtFJC8b6Bov7xS9fh/FLS1fO8jo7KycZ36Ven1hoV2Q36T1XoGCv
1kj/dH1WbiBBYWSDQdH2SA48OTtrNQi6PisHmNEfFt7WgXViLXCvgUSFZWeZwZcsy+bd42m85+Tf
OSOpMDR3bGpqgsz1LzOXvZVCPbguDwXn4ZS1EVQsINPIp2Xlpvb+pZCquDQ254ZVJym/md0vt34t
x79L/cf1j2V5ENP3xwPSHA5UdBru+BXFZfAeTz/y4Adq8g3rwKdkJaI0C5lKkVrNwqdeDh8y5ucx
iAZriIsgDW3/GAzl4fEQNO6kcqUSFCQsjVj4babLiHuJeAZMf+1E/774p0tVoNrAnVwkk+QXw+pa
h0XCKSoUhjT2YKcxbu1Qg/JK3/hscXc6NTJv9vXcZ8YrTtKuec5Hav58PEzNTBElIoWwSOIOBrsJ
ZNqW5KWGuklhPct2xYya6FElAEvDc5ylJfxWuRwwBCOupAy7Za2SQecJykKV93xKR3Pmt7bfU2Ty
lhOXKCAuPxcb8+dgOvn3GttWWVI5teWciJn+rYEeRyl3EwYDjzq+hhPQOZuydnnWaC0GEfQEljw3
JL7ojsytNlFzw9mUFYz1omyo69FTU2Xnxjc+yKU/5CAtfuxCmilWkXkoteOkdw16cmiDqrg6/wJX
bqIKBW0r8a77wn0pe7PN1Rkk4WvTxhemvj51lNOj1bByDyDwpgp0l6qUsWXg9H2+VNUldwcJ5gi/
Bq7BzftVDgPdGO4B+GYMCQm8oPSwZtH5owVgwFK+Guk/22bg/s03beMxYSGV3TunqS93AnIPE2gJ
gRpdMb/GO1XOWJQSu2biuvBOg7VRQxq+C2oUiz/uvK51JYS91KedD5vj2bFFaYO5M5oiftz0/56B
3tlYVbZVe+rp7LC6+OvxIHaG+qUB/sOay7Msg2Ph2SdSih3e9T8YDJWRo7tfsv6pJNYXj0L7VzzN
EEp63BXd9KsRjrUCla/MPS5lDVDmQK2Q5FkAHCXSLY8/oVnKVUSfI8mY+G6Jhcouf4/+/CFYGJRX
RehvPW+qoD5R5IbrJIlzHC3R7PuuKI6eYf963H+NiVRMH8tHE1wEjXtkUGuISTGXEQEl995xu5UK
Jo2FVEgfJ6lFR4I4WZL02JTLsZxlZINKDwU8mzL6VFUjJ6gohzpP7R7FMB4rZkfzQj6mabcyx5pg
oXfbvYn0uXJcmfrCOVE+g4fIPwqrfnlsfl3T99/fNO3yakqTYXFOWed00WI24OahcuWCpWtcCXLR
ZUk6gqwQJ7a/i5FGQV9t231UYtmR2n45Ltw9QQf+AJKskKT9pWrL/WOr6JxSiVvCzUCgksY91mbw
OR29c+8M17T1tyUSVLheVyRJleVFeyFWlZxrbwygayFAT7ap9ypab2pq0STLiAQOuwb1seEfyjUS
dM01QuWQXVKZ25WY+C1x9xK1PqJ8yY2n3t1BAi7qp5U1QeM3KnDvvv86OQ34rXNwdw7KPEz7ttmy
81BTfX3zsxQFkk1qH8rRCoOx3TnpuOKV7/YbTdv/DqbEKwg3EP6HfJafKyxqodmv8Vy965JoW3FJ
6EZ5zlAE1sEbsmmfgKctTrPBuxgOkn8b/AafUE6M4GcIWO/hzpbY8hnn36gH+ijs7E0ao+Q/hE5W
0veNOS/8OuY2avqrsDXXhDneXePRtHJWnCfZNd5S5ainW45J+bsch19u+3EC79Jj27w7tfjA/Sry
Zp2UxlBZqV9galEfFY6d8U/aBP9sa/s+qDdtp1Cna91ssg9G8EX0IgZdT/y45XedBr1WNg5/Stql
B0/hVRjsnxx0IZVFztO0KZTQ/N1Ybzrell3aTX6TXyvBd5INUeIbK/bW9VzZOtx0KMxigk3YYsV9
1x+n3A2XdO2ZRDedSqS6ycw6Oynyaykc4C/tcjimclv2H3ZRYrVw+xa6JUZ2DVyQxjIXRfx8ZWd6
N2mEppUYZc6I4y1rrUMr5yP0zUHJ8No7c0gYPVbFFwcFBZ5cyedojKS+r3W5NS3O0tkHeyipPBO3
TX4Og+jEylh07StBay/M7lkFM+XUOyyJszOytRLPdzMEkOVQwrUaJwoFNngm6BhrcW7FqcV7mMsO
hrnlbIMvKEFr9jILQHsHDwIJW1VMUZVtDCuVlYDmECnNB5ZfO6eKGzbEhvF303rwn6ed1CYZDmT2
oZMsNmp337R/5bRs2f5gEiVmPWSR/LYvsRzYxV6A8TYdN6WQ0bQSr8zJfZmaAsVE4KUrumE/NGWU
CHncZhc1YGcQSC72aB96kR9Q1oWc2PJK6zWexLtP/OdCit4rQesSw8wAFLAPU1JGtnShMNJdGh+V
30UaPx6B5hPqK4/Vzu3iGrV9cPsxYsIOTR48EfoDjNgrsBDNiqw+8kDVUwxZTmAj1OkJ+mXI5R4E
YCtnD81aoD7z8BFaMXSU9sHCY+YUZWYBBZwpC4CR32YgJV57z6KkZohXh9ghFBRF9RdAnWKN5VbX
f2WnRS7Mk4QTeSkATgXXcJrYwb4uS2+NzlD3gfvvb/Zax+9q3PIr++D3/t6xguOYJPFj02gWS5WS
oLFtM2knF8GFlFuUQ5y0yZfrOJOL9Ogemkfb1gdVEy8p7dbnvJsujVnImEHW4bkpPeP58Sh0EaDE
MOQr25wTjCIvHdQcmlFuZ5FVJtd0Wkvn6OZAiWMnL4MqDxzMwZifgJ45QRNqxTaa3quPQTxo/M4g
8P+MiXi2x4sAalp6+b5IyafHBvofgPmdZUh9A0pKZ6rMpXIuTU0iILa/ee10LSn7GeROTKz2Eyms
XZfSX3bZR9kQxEtLfyNHHc3ciOqEr7ibxorqM9HEUeI+5HP1J+9JHkHK04uytvrn8SA15yP1kahm
PaWJaJyL2fmXBnIGhnNcjGzPSP4Ers7YHj7bclh5VPsfBvo9iypRHzQO6tJn4Vxsm39gM4m9+ZKO
85XIIubAd7eQ/EaiMbasMVz64liyfvd4nDoj3n9/sxyUlTskS4YLTwl0v29138AtubJS6ppWtvEC
j2qWENgMG2N8KQP7R2OtPdxo9hD1VcUJYKN0wjZugXIfyn5nGyI9EBfZto27yhLQ5KY/WHmGg5OR
nLrktyny/Qi58m0mV6K/HBIzWEieX4ukPGSODMehWum4xuTqYwqpQLCHsMivy+I/AUB1pKDZfNxr
jcn/w3GQeSDYW9BrIewAPCfzR0Hps+2Iz4/b13VdOWnXxEzGzMLBo2dA01tOYiFjwH8/blyzKqoE
By6h3FloUl5tcziMQxlz6Z4NyLLV88ZLiHO325tACgy8z/RTYx9o0TIwvtrjwZ37NSy2zjr339+0
jvQPdcsKAzAmN2ogxZ3gvXebbZQwzUADuuQFq67cLPayW0J3qL9yqw+rcpMWLMHG9u/e0w7MlPOI
3kOkYdeyPOLN98ed19lFiVTp8xa6A7K6GszEidiKUcO1Yhdd00qYmr3nOTOf6CWXhtdCLK0Ykp20
sPOtfMC+d/KdVV99Dxl55ydyMrDUB+mh9pdPZlGdBBKUuUGvYA/eO0QeHKfZp2X/5BTNQabtDmTL
RVgn5t5DIiPriggPtB+Q2Y99qK6lZvpPNqxsgRoDqC8q0jTsth9m+2CCOalN2qgbNoGaSKA+pQQk
YRZgyPbBoWA9rCCSFbU236R0h9bvq8CbYCENyub9Eh3nlgne3xmFCpuqOdC0EuVIBuAUKP3iOo7E
2nFvrp5YjQIgSTISb3JpVaGSEpNZBAC1a0lY5NL6kLnWyhqum1El1AdPCjxdLkhZ1833NG29cOb1
JglGmEYNcgq8MME7+wFK2CdS9HsvCXY8y7dtbSoXAh9SRvCHYPn25GmQB1JIYwVYprm4qO8opG3B
0VbC5O1yNZaY5Z+n+mtrxs0qik/zBfUpxXctHuAVubjiiTUuq31DwIMjonYMe3vFQJo9Tn1Scdth
6Yyel9eMp7iY7vrxM89+Nula5ZjGedTHFD+tnaaSbnGdepsffDdZbqZdpCtHYF3vlZgNgtQnOfaJ
q2DkxZuCvRkYccb6n7mfrHxCNwAldseRc4vInv/pMiOLrbH7pzfMH4+D9t7GO0u5qskXBB3HzVqW
V5eMpzHzY9OjUZKugWR0XVcCtzWc9i4SUF5Zxc8pwP6peN3WcSVquWP1jutO5bXNi50M6KEehj2y
M9tWHBXAZTYsoz3r8ithYxKWSf2Kl9yVrutiStmgBR4/S5cBr4ncbFod0/y3PXdh6hwnsvK+qnFK
lQXBLqklupIicR00KK6e2hdQ1kNHpGF0XxoJX3FMjfOohAhz1i0pSbByTqUIeZ092Tz/4NfGn01T
rKryjbkDWq8MCTdII0aWHxqkiZI1AhCNZ6qUCPUATq/WQOOAzD/l/fwZusor5yNd00q8GjZOjG6H
ppGyjT0IBVDx/Ngiupbvv785IIxySn23QstpB2qjXrzS1dSObi6VSJUeitImpAYPidNEs+/FDRLN
cJ94W8+VcGXTYlpGieZHozwE4MZqu03cPCT43yn1jVGMMrOGMV1wLa28PMwYaoN7ZNa29VuJVTOj
iT9kC4GbtCcZ1JeWzdHjpv33l16VAgFn1JabqY2L42SEFhKxdt5/cZM+6oj8DjDKvm+ycpv5rXsf
3tgoLRnwCa1LDmzov3Wkb3a1KTaeLVUqBIj8GRKqRORQCfZh4svec5cPndzECk6C/5Ad2JOXjB6a
X3rwEMzjWMe08H7ZrNzoQSrhgQf6TNkHCb3QnAGhVlpT6e9SgqPC4fFUa9ZjVQtG0KDrcZMnWBGq
82KJ2MY5x3OKF0BfVt6LNUuDyn/g1P60LOQ+CRnpwrzr0ki6/cqOpWtciV6Uq3vONMN9fBcyhfZ4
yoDNf2wazbqjisIEcrSrBYQWBw6Rv7bxzhVLoxRPxo+b1/Vcid+WBwPpHG5CFsBjv3BetvvYCKpl
jblBE8Qq6YFfz2nTU5i9QcatSMZT4gBwlLu7aQacjIyfSENWzsmaoagMCFU1eDnK9MgBL6/7xSa4
3q5RLmr8U+U/4LkzFq5NyKFu8xapb6tzQ4Cni0/LWI/fMuquiTXoxqCclhvc/1sxpfRi+SVosWZu
s7+ZFOYUb5puVR4mY41ntBVsNNEqLhcagf14ZbnWnNpUPoSEQafWR+nR3kKRxy/Uws1xBhH381K3
7bNPm+5YlU6zcrLS2UnZjYsqcRcI52DNK6rIFyS2vTVSOJ3HKrHsen4KV0LTPPtWDL+W9ptrfh3J
17l7XSv+1JlKSW5VKR2YnQz5lZVmiFNc6A0sdNNPmbgE0D7cNtVKZC9sbjMT7yjXmkCDgsj9koiX
x02/vyb5KkMCqsukAf4zPJWKV2YVYZ9+ajaB1omvArWskU39tKDtKTnUxVWCYnpVB+h9r/FVjNZE
MseF4q657xJbGCFHFa4dZk5Ofj62i659JXpHOcyViSXi6iU0kn6wr4q15NH7XumrQC3e5j30FSg5
QATvE9gjGHKJCQkNE9BWwOZ+ovDpe10nK/cj3dfuA3xzHBpsUQxOUiGrUX1IXf6BuyKskJypsmNb
8b2wVvIzuu8oYRxMbWD0ncyvqfhZsXOJdJ5Hz9P80cXpN6Bry7fOX5WQTuaszRv/viMs9bFaPuMl
5QD4/6Yd2lfBXIwzZxh6Rg6J5ez7dA5HPh2A4t8Ux74K6HK5CIKpwN5TNn6UJuN+NNcgDxp/VfFb
i+FMZYGX1j9BkIdm0H2cZftpUyioBAm8b7upawsYxchEKCBhHrVDtbHx+7r6xj1F49ZIGfLiOuM2
EHjkmklz0zHRV1FbSMZkxAj6+Y9lf0IaP/S7NbF4nbHvzvmm02VQgrg5TSnE4b/1ThLScttK76ug
LQvqzN5cjvMf0fGjx16c3Nt0OvRVwFYts9SRZk4Oact/gJjyFtjFyhxqYlIFbCUmH1NUOc5/7FnG
jawOC3gKWncNsqKztrLFpgFNS2zi5ACFCB7XDTBV0oJ+z2Pv1nVe2VuDZRkMt2Hzn7qHlpFHwsAZ
P6auvaVahPgqVstEdYHswFp4LaWdnNw0/WN0I4lkIjfxr+IL9wX5jTPOtKlTD7pdV0mTCCwUkC8I
JxS1iWFlCO8fcXwVrkWNYKZIQCKfkZDhxBanCh365NDeiD3PEjtRrREZamZaLdI3g1QuVenbwL07
4bAAWLiNMw9WUkJ2kbgYiSUAZq7xqzhDevAofJFtcyJVR8Ytx7KwKFIn1JzBsZvgHGgBBxyLLF8r
0dP4qQrcoiCZcw1Uv4NzeDGhAtwebKcAXDSYDpsCQUVsSW46tfBg/ALKirQwY3H/72/LivmqnkyG
N9TSkWjenJJ9P7Qf8k7uHvdc5zZKCOfTbILa1CMHL5Wx75T7Xmy0ugrV8pNS8i7lyF+bAxA+Lcqa
il2Xm/HjnmsmVUVplU3hG03t4+6TyIuHOy74Xq5Mrl1OdM0rm6uNEjKwgCCX0Tgd/eQ6KavCOrOM
56wxyxXjv1/ojkSRclK+E3QC+jS5lybtfgtzzPAcXqFOVciIe8UpoeYTeAFOoN8YwqC0utBGfexj
82lWJrWCP6FYRq1m7p76JOjCrEqzE5GUniYDwiRONjuHoLXW9OM0XqYW9Ac5TimGWbmXMTGK75IZ
5GJWfF65h/0vg/jf1ylflZ4ps6y0BcH0+5YTuUsak4DExTzv/e7DZFl7QJJQeOWHnLCwBSlnmaSx
637Jx091D8AZSOct7+tjs+pGav97R7Gdrm6NLgmexsK40cb76S3ft7WsbOV2ZfiCgkTtylw3zJc6
HlZTp5r7h1oCX7hTlWLrwx1ZtqDwGqIiy8I25fup7SKW/2m9lWfEAFZ4Z6JU/NbCDK/K78UAo/+h
NV6n+SnJyvAuWwpaDz79Aeh+ZVfRuLcK5+rNpU3FzHEH9UQM+EkhwBdif+xJFprDJnZi4qtl8UNa
ld5A6/w6l82eTXuKy2Hwt61WroUaX1JRXVCEmxMoGaN5GwWczHnq+Fp2R7fyqHCu0aUtkFF4uJSy
3Y3NxU6gnD5de2i/9/bXBtyyYCZmww8nWSMB1M3IfZRvzlpl0EKWCBf4K2sdsFl98MufHO+Z/rAr
1oju7svme+6l3KMN5Az5YuETYK9NANVdflA7trcBEHwV5dXggcE2BW7pLL/5/Mn0r95yzMnr4/DW
hYYS3qhGH2wmmDyUeMV0UHKZTS8d70IrC6KRLHHOfzaAaT3+mM5Qyq5vU9+i3oSy19zgkbW0EcjG
T8I82Wuuq/mACv0CwDTBWZE6F9xPI8tIy9Dn07UA8UVflGv6iRqPUgFcC+vndl5QvCSg2DxOp0J8
a0QVDtg4+5UMkCYEVSAXaSaAoWswBThjsCcTIDPYMB7PgeaAoaK4iolYfM5mduUdgdYpCZ3UDf1m
bW3S9fz+2TfhBkGPoAa5HrsmZO98s9ZgSrqFQ4VvtSIYoQ2DdnGaPpA4PddHfsrDIs7ijUcvqoRx
SnPR5E0P7/R/Fn7sJrdmTaVL55fK9ty0ft3gQZ9dLfk6tN+yCeoveZivVja/z/dOfBXGJWxrFgXF
B+aDe0Ae7IBg3oloiUiErXTnrwSwznmUAM6ZR3yj6tjVLI513oZItPr5ykHjfeZZ4qtgrq5p6QBe
J/dS1/ltbsvPfuucC7yIcTf5NnRGNI/k5vsTtJfl8+Ng0Kx+KrirXwaaBQnGMzrLU9Z1cW9n4dyd
LOcFMlbjZMXZJgZ4jO6+mrwJDKcUeWEkjnMxCusHI/McLo25rSTRV6k4g8AtLHOu2bXvk5jy8WgE
26qCfJWH002dfBQemnaWZ9N46TcpC8Me7+3LS8kZciBzXC320XLXHsw1XqoScNKkTjyvL7Jrcyeq
/+uMVUj+PnYYTUmJr1JzpR3NZJqhbRwgx1167A8sDqJuDud4iLK9Fz/+jmYZVQFeArxBWP/xGW9J
f4yEnSaxBijVNa3EsAnyUMGCkV2zicZe4oQ935a9VXFd0HxgqWwxpXeCgsb85i3k2yZzqFAuOdd5
kDEXTpj1kVF2MZiot7WshKXt+C4f8YhwhbB15xzsdqMt7jvBm3C3q4nm/eRhm8XT0b5txuWw1P7K
zVMzhaqqDQCj9rjkgl2N8UCMpyY/PDbGfdDvHGRVPRuvyRwyVdgBzcA29kPqPYMw40vJkymunAQS
jWsqy7oBKFtt3ywV52PArkT4/S7oU+8gZP318Sh0jSubrczbfGK8YVfaiwUlNWCX8lFX87jxd9cW
D9vdv+fV7IThZ3KR58lz95ObRVhjDhVdK+56fxNE+4o/em1btT1h3RmiG0eWfBzSpyL5x6NJXHVB
3KbPzvgjadcg/brRKF5KzXxp0sQS5yoY49a+MdO4ULFJ7QpjuX/1TQwsU0dZZ8FWdpsdiQs7tWu7
0rupAzR9n/s3TddVIsamTbtzyrM44CHgUJEgZZiM7tkcXl2zWTmJ6yykeCpdepSStbY4895soswB
tLyZsn22KsmpG4nirYWfYrMiUpzdyYsgKb+vBvbHK92rRcaLl5lf+UBXxvJuYKBR5a5XNKYI8inD
fNBxDCuIDg0TXzlJvbt0oG1lV1lQe4KSTlOc/YA/u+1ycdzmYCEzEYIO+0JlvX8cf3fP/M8S5Xnq
HmPXFti8aCnPS99eMsjqFtQ+zdDtLVCW/vgTmilXN5tCVG1Hp0mcQae2A8lkyDPjY90VKzuDbgRK
hNdTVZWE9PIM/fRrbfZhF/RHjgqusl9jMtWNQAlr00p4sIytPKM67yq8JapbMLHSxNmC/8EkKIGd
NPVQ5m0jzmaT9eQ6SstonxyUc63dl94/ZuELSnyTwKx6QYL2DIqyyDOfreJjkV0E/YrD3a4OOLRf
od45Q1Q539lyE0MGvqoEu90ZlAYCWS8hWMujWvRlELOxBIHLY9fSzb0S7C6drKEsR3mGzsuZo+7L
c60z0vFxY69d0XSfUII8W3xpuhLuRbBBtQuEeBvnV+J8qdJqJdR13qWEepmzxhoCLs8iSxmendJb
60L5kmf97bGVNB9QoceJ6ebgRZrk2XK97z64eYiLpX1a1mpKNUvuf+DGWT/OUxJgFqZuN9lfS/lh
KVD/2bgHHEQcn8WPx6GZChV5nHopsKODkGfoJOxRarLPi+41EDQ06cZIVNHHaVlbBvD88jy2xl8n
E99kM2xh0MGrsBLk0FdqoEE6yLPXw1FZ6XqxGKc12M67N2+0rgR4YNTErjy/PRtGF9VNEY30sylG
vI9gsfLjAUqETtOsHNp0E6HEtWhx+05GDKXIyg+dV3zs5uwjGeirnW0qa8V4lMiWthjFnMFnW8sy
YkArQHEg7E3lIGhdCWqj4E5vpJ08d5Yhnhye06cuh8rnNj9VAtokWeU5NsyT0uzj7DuhX8pfLkkA
iiwOmz6hApGXpMtAColQwDvfxzbwdk437h0//UzLNSy1ZtVQAcgdI7bTp/hEBrmlQpofy/JPJ9eE
LDUupGKQhwCKToWBLVU4oKlweTvtJausL3JyZeSW/c/HdtIc0cz/4+xKlhzVlegXESFAQrAFY7tM
19DzsCG6+3YzzwIEX/+O36qubsmK8KKiIryQRCpTQ+rkOdfuX51rmTVI8JJiKrrU+rySZjxwTLzh
YKM5o6nwY38VTeZNOI8PZEt8/qMdkHLxp/xDXTkyzB2QdN/3FUpwz05JZCU3LOA+QBvlCp7F2fTY
orOQEsv70jhNQdb1sm22G3npmJ0CZ6YGE+mcSAnjqbHTnWRofXGq00CH0OH7aR5MhtE1r8TxNoFL
fvTS5cLSfpQPbEyXD26Z1/Npnlf+9x7reyq5WorHA7tf+vXSeHhTB//ZC29lfLttzf3UUxF6G3GX
CQg3eZkGNxxFGRdddayrJrRdeu5YDkUd0OvO48XfgvvOGyrvJaJAlBx1sZciS+Nqcd4FWxZ3nknc
5W2H8lQ4dW+3fVlXWDfYBMLRcj+3Rn5HXdNKsmDfUM5t9fZ6qaEmIFjw2LvSsDu/HcueCqbuCrLV
ZCKY5PbFcbuwrsBo2kZd8ECFwe660Str0VDjPJHbDq5aKFzLWH6g0sQB/nYceCqemmYLgOA9ViJQ
qzx5+3Z28N/iy/m2l+pGfv391Spa+HmwC0bkpZvF53WSc+g68tfttt8+uHiqqNzIhq1ap01e8l1E
i/dPU/8uFxrZM5Kpnh9u6xTW810C05AZUpajwWdAxF47s1s8NfIAEnYkHMbhuPOXTk4P932Ssiqt
TV8PtVzlZe6adxYBLEd2IQPSjoMiF1Dfz4P1qatyQ2+6yVFOG3i86WzAVdaLPzXDUy9m/8EDtsRw
NdUuUNd5ezX3XepICS4DeckmJ8qgyVe6X9hydDnAHnn2EnBU6uZzhPoJw5ah+R4Vaz3M7QAVd3yP
xdeoBgNwTe7S6YD3XMPn1bcQ4FK8XWT2ZRSoeN35eRryY1+awuTte5CnIpfnltkt7XCRG4cs6v3i
OIjuwZ32B9BlXZp1e0ft0pSS0KxXKpZ5sFGBWQfYlOb2Bef7yvrTk5/MeilBVHLbizVrigppHnKU
CDs7lqvKG6FEhRrVLmk2w5769gMrpkKJEa+dqDdnzXYZ3TKktIlkRU68aCJcs0O7GcKMeKGTWTEg
vbErnChn5GEsq+N9H6cGTU1ZVjiBvAyp1x63wLKgfjM3R0sKw8lT4wwq6hk8Qii8Ag7gskgoyy+h
B+RS6TmR7RK8uJz9rLov/lXwc0tBar/29XZxqdgPE8pZwRIvTdTwmmhUkc9D6w7pBqDAJWsguuql
CXglDQ6ma1rZDxuJ0oTeKSSUfsjF3tjL4uaGDUtnfCXQN7mnFNi67VIBBd4XHyZ53oYf28TO3P62
uiYCdF031y97tZ7kG89RedvbF5q+69lv8BiGG2oh5uETJ8+yNBxNrivtf1O0ngp77hjKWqsNoTKl
QAiMxWGoBdBvJGy8X23nH4X1JzXtxro5UTZIsGKSKi1reelbMHelk/U3YIvhOzQLigp/trrcKTy8
JV04GPFSVBgRW0Rb6h1uh/TVbd4ykxLSBfJy6fWadOHWeq4zcprIloOcrQ1nzzZcuzVToWKhN291
wWuLqeivMFTGIrxdHycbVN25F6ZBFfZ+gmJvQ4BoDKZCo+Uucd5yESDNViS1aA6uWzy3IJy5bTDN
XKvElMC4zqybfHlp/aaOqbC3CGnar7cb11lKCW6UGRSLkyEC8+4TOFsOBXnO6BpSuwhza4lE97ey
TLh6nZ2UaPe3zpXjVu8X1K3FrVXEazuhCMfEpqBr/mq/V1HOB0JSMXSwU+a+d/v0Yd7GeK/T+7Yi
FfVsAVFHgaLeL+PEwRSQhrmfPon5rsoA7qkclA4DkJlm2IdAcvMS2KgQMDLD6Qyj7OEzUqUt36/5
D6t78K3lOECBVzT3GkYJ6LUPrM1jsHtqTS81ak95OpyCdTO4v2b0KohZpHZWLHWL7QewJGqRKOva
xN9N6hKa5UhFLtNlFiCLbCTyKvtPN68PlA0HMnR1iCyR4RM0EawCl1d/sgWcEjdKp0wPYwf64sW6
M3eD0vl/+72fZaQX3Lcvg9seinK+ZN4ZdDGGsevsowStlPWWb4yul56Cw7G87mh2yCvwA36/vQLp
5vdqtFdhu6NYgcw+OuDlj8z6a/kfRWYqdtIZ3v132w7vF7dpAvvS2iIB5eJTWprEZXXDVnbgoAhQ
9dBj2FZfnDZbfsrT6pgbsdWaewNTYnYtm6GdOZpf+C8P2Or1S5o/lfS775n4InW2UcK2AbNKv23o
YbNYWIJvcM7ueseCRvy/rQ7YwO4tDPuhVXRHPsowtb0EF1HD5q6xvIpDxh2gFhbeHC50ogen2M5W
mb+kRqSLxuFVDHLdWK4HJKbEfWqC6JS9gG9peAmKIa571Cve5fQqGtlyeG11zYC9amgTOTDnXA/Q
n0XZq8k/NdOrUkv2O0otU4Zc9OTWW1TiBo1H49qk9a05UauwZK8Gb9R8PfJwtsS5WEOWn2qnCan7
j5h56JvOPpowULHJ3lplqOvDZMyjhS/5tLtngsy0m8uwdY6350JnKSWSJaBYcqtwIF165+ecBstx
8oSJWlrXuBLHOyqZxwXcEhdh113Y9G4Wefyuil3uqUSTpV8XJE19XP1x8InyGa/e/uT+gOiKSdBM
M3wVm+wQLprZxubLijEROPFE4FAzvS3pGr8616uVn+a8Khhp7cuSOmUke19A1LEVh7umVUWUMTYw
Kl28drej9UxQmrRBRO5205oVSIUdjz7vwTkD75ceSKO8/BhA9gOqrIbFQWeXa7ev7JJaNXzShdNj
crECOce23Qy+rksTqgAyy0l7Zx0yefG27bw33s8BW1c1+e+G3E2Q7IntID/4dnfwUN5x21q6z1E2
YRfqnJvT4q5KUCooeBbjnmywlG4ilNCFUq3j8QWhC23N2C/Ap78F537tHu4buRK8vPWZcGpMRE5F
LIfuNFqmkiCdUZTddxoJB/spDs2i4UsYyGxM3GkpDAPX2EVFi+07YdKt0ysCQ/wt+/0Ijr9HB8p+
d9lFRYoNlTOQkqL5evGmsCf0o9tWpjObbuzXreCV93c1JKB7gQN5tha/XMgl7GMaBgUxvfrr2r/u
+6/a5wstsxohdumG9Th6c+QVVtzVJlFMXfPX318138z52IoKCV+vFIfSQvZ9zg9zeVfFA/dUgFjZ
BU0/X89WpcW+40FBHNZ9KOP75lWJVCvNejGMOU4lQFpEabNUD9TacsO5TXOwcpRgHbOqtHwByyy8
QkXiixxOExLJsjJ4pa59JVodwUoBInByacHMlS9WPFb1S1tUkRj7+xZ+R4naljOv7j08bAZQNxxx
B0XF7mG7T0wHEDjl4Dx7TiuLjCDLKsil4tOnYuGGFUFjnP9gv7KR87W5rjd4qybZ87IEX32QKgWT
YxBi0qxoKuqrtH23AbuHvBT9uL/QnrTvQT5uonh/uxAO4hDK7AKTRYq2oXiIsPZo5dthKP441j+k
bgAkrU9Zh9PV/qULvuetKfOgOXyqIDO5gMjM3jDbtPnTNC9UPAr7veOf5+XPXfGmQs1s0jo7vb40
N+KfFM+qck7vc9T/wMxI6QuyLASwnfoYiCXuKYnSIjjcHrjOm5SFggwlpGPsCaFG90OGZ8V8yh4m
Bu0zy8Q3oetCWS0anMF7d4BtABkOpzVmbA/5+LurTWw6On9VHAqnftfpdhxtByd/8qX3S/bT59vm
0TWtLBM4MZMNTMbkMvnT0zqlblzmRWZYRq8byRv5cxVSlkFD1B9dLBJiIF+GhodtNj/7gXffkUqF
k2WEFwPxMPbKKf7hRRmX3Ade1zJVMOiGr2zvkvt4K64lPLNkp8m24sBfY2tpjrdNr2v+6k6vtt+e
VxNvbYdc/KLK4yLjTggwnIgcttt3dnHt+lUXhb+yPp1gobpuT9VKkSwf3jdDdr7vC65O9ap5361H
Cvw6uVj5cuyuXGYQtqCViO9rXgndtu6oM1k4u+UVP9qW/37y/ukhCHJf60rUVnZTjOWC64VN3Ovh
86nKIakWmKjNNYuCqjYc5AMpIAcMzFJB4skPwq2mSTtO8ZaaHux1DqTErsslmEwCrDsOXvD8pY88
4pxdye9yHqairjpup/5AkQoOeHameRO70nuoXVO64e3RQ57p385TuvM2OxZGX48SK+f8XWbz0aGl
AVD8dtoHCk3/bn7KZV9CSHq7FPMelu5fdxrDGiyii7WAKNAK9+q+7CQLlDgOROCIaoSbDlaeR/Vq
5+Ekh8+3vfR6nvrvEspUGNaeWZyktb1dHLzUTtm3UYxhWv3y8ykqkb3KnSyyMhPdoc5mSjzbTgDl
EuFul7LLooJ+d/30IK+skNPDnPdh3cx3RTZTEVrWmOe7Szznskt+aBorzHZc441MgjrXUkI7hQJg
ADjGFb80/xTd8MWVwQKUEWCut2fl7V2TqZSTzYiyQqe0AJWZi+JdMefu13HtWkP5kWb4Kutkm+1W
s3FcnDYbBXn2/qPd00Oxc9M0a0avwqGCGQoOOcXdiTAPtEcDG8IebOv32UbFtkIipbK5tJ3LWtjH
pu2fbToaquN0hlEibV350Ph55l7KRR5be7+U7R5VS2sApumav/7+ajvzpmmy7Nx3LmO9+rGs5gSi
6A0yHul9775MhXNVXATUYgCy1oAh+U0FOj475tKkr6f7AGXD3AJg3ksftUvFVf5prI+oNDrwaohv
e/3bWxpT4Vu2L7wqBYn7JRATYNcFHpHS7Z/RoYc02w2bjq4P5agLfvV0maAIcvEohFR9FMzsXxyZ
g4q7+3TfVyi7Zuo41hr0OZwInEwsZ1FjtcnipMfVyDeq+QgVqJXnbO2bDY4kyfCbrPWHVZJwlO5X
DyTEt79CM9X/gWgNlICmjToXN83OK8v/qfzxQ5PZH+9rXtk9d77nPuU7pmHt4m1tjqKDRKfVGTxJ
N/qr4V5Fmu3j1iGbAHMgy2+uv3zufeJGU2FSxtC1f/39Vftl1/S0sTDHUIX60IuvzZYndi6i28bR
rJ8qL+UaeO7KXEzvvLrOZaGTc3AldH/va10J4m7naUZbzGwugs9iomvUW2Czvq9xZWesSwrmsxYb
bx/4P1rwrYVLG/y83bbO6EroTtgVd9BLuFj4qy9daX/u8v7MZnLXZZJxJW5zbqHGHDU+Fx+cxqXt
JKD5AN7dhLDWTKqKw6Kwug1QKV4bBPK3wcK/VN5gKj3TmEaFXTUuoVXuW/AYyz9lRXFw5/rD7N9V
H8FsNV3JpTXVKJecroiuAbzwTftnt1Pvnl0XrSvzWjGZ7xkfp2SugqjGMXQNnsGyfdtp3jQ7Gldm
FbcXbFoEjZfrV8ZOXmV42L8uVP85NzNbzU8udLG9oeqmxN3X1f4uimCpH1BRmvJ4T7d9PMOfguo8
lbw3LWqaT1HzlvXO2NR105RsQ+Q6D+j7LhOp2UqsL3gHK9CuX55n60xNFzDdeJVFWHg7raUD04sr
gWDjvmtBeHV7yG/6O6yvrL91OzC36YYpqez3bd1E0H85iDv9UU0YjlWe7uPVznt97IOkbCDZZPDG
66e/5TXK2gvdpNLuZTcm47CGtvPT80Voy8OUGy6lb6eGYRhl/V3yYuKi4/V5mYZDP2CpLCPRf2zk
RwCLwtTywgoa2O5y3uz+y+250E2zEr4NQOMjWMGAD+/YezyqTuFmF6YaYZ3BlPDt6CgpLfz6vKYv
1XbowGHA1s/p+vuusasJxGYZpmUQaJ5Z409oqqOudjVsJ7qpULOHW94iMdaw+lxWzkPJ22ihTmjR
s/S/j6Cjqq0gHkgOQYHPgXvfSqpWqKKAG6ncAlNRLL97a4i37ePsmYgVNTGn1qXuI+m6dEDjKN+Y
odlHvtO7NJiZrValNky0NniU67Pr9pCHGi9DYbpJa9ZpVRRn29JurTw03aUvfL64gCTzJimqn7S7
K42L0StBDbrmEjmg6+iDZ+5d7OrjOr/c559KOGepi8NriqaHPWyDw3aXUhOGrMTsMM51PnC061N2
9Lf+JLM6uj1knZsoEQvN3n6mDE3jvW5xz016aa3z7abfXmmImjAMtkD2AaS6z467HdiahkLepfHB
iJosrEHKLgcHo6agwnTKDOxif+8b9NUxX10VUOQ4W/Tq297YvAPO7RE0bgZT6+xxXTRfNU2KBqQb
Mm/OtfsXO9apbkzPfW9PIlGzglBEZ3kOOcTz4nzxsnPmZOFWvb/PINeveTXq1vFk64MSLSnyAQ+W
DSpXS7c43te4Eouz62XdvsFF+gLv6ZMMxqiaRtPueg27/27fYED799CLFPSTbl1PCT1tsRd1p+zz
+p2GS+wcNpBhHu77BjU4h8IbA69ozqzyw8J2wm43nZvezPbCzZXg9J1s6bqxbM5T7F+aeDkDmHpy
zszwsv7/I9IbBlIzi92a2n2TXdvfIsgIHaZwPjWn7EQ/kt/ByTmg8sSwFmg8VM0x7jOELwfaTEle
83/wwngSIBzcl7syXYyoScZhImReOsxB7f5jd+ch+Nkyw/S+faQhavk8qXPOiryfkh5EX2sshl/d
dxl8uO07b293RC0XpdWc2q2Hq0EVWF/6fg7JaoWNNV5AZPpuFSaGIc3Ko+YZS+SivZbj/E0o3vwW
+7Abn+t15lEimBACfocZTeNIcCpQVs0gH2MzG7nS7/fZSIniPJs3Dl28KRltPHSjKr/KQ+EkmXOF
jJoKof5/4n4rFJQoXmYfaWqcL5NqDPuHJi6PQUw/0VDGblwZSUI1p0ziqxFt1Q73FnyMA+nh03zK
Yu8w15GM6xgQQMNZVjPdar4RApKbLCjCGuqOB7+WZ+4Uhpy4runrU9Gr3cBKSzxTz21zhkSDk35o
XcOlVuNGahHoUiO/CCaPMbH2PAp8SKby0AqegHG47US6cV/7fTVuRy6FMzpNc7bbDtQCfbQTE7m4
runrkveqaduuIPtUdLA2P6wF5FEMS6ZmbVDTil1ZrTJAvfKZLdXzinfWYfjmO/G00iO3/txnFiV6
XdemrPfL6tyAPG12K2RFTaXqOrMoYetsjO+SVtWZgml9B0sBNy32V197I1TVKk+yFoHl1LI+59vH
de/BsFCfcv69EQ+F8OMN+ti3jaPrR4nVurM9gFGpnYBq6U81DbFVDKHnWo9yrKPV4hGpft7uSWMr
NdnIWoGSHMu1E6u2P4m0LA9lwU34M13jSsi6S+lMVATleXDdKHBYVJV3EUMwotZ3rg0obffJKs/b
OEajrI4bNRWeaRYEVfBmW7grau5V53WTqAsrxfa+84c+BL3JEo9y6u5bK1V1G5FykLEFrDz3wKxU
q/3OcUyXFE0Aq1o2qC+BaMLqIUs3NM++DGRYF/LH4EZWmYU8LX7fdh6Nm6rVne7ChZ/upZMEnkD8
dkeHPLtXFRNafWIeCbFaH273pPMkJaTToNtdSYMci+j6ae2BZHRQBh/eblz3GcoG3I9eLjmec8/l
4H8A0qSM2qmKvEHakTdDKKtv7A8QhTnf7k33KUpsj6XDg9RP8/MIXYjQG/hyqnbqGgylcV618LNf
Ftp6VlachfQuvgC4cC2/0sCPO/suPmZG1OJPR5aj1YMd4FyxPA1d1l7k3BSG8euOKWrZ50irIpXS
y89IPFThIpsXW+YrZJEsCDxOX4JyCCAJjrLK3m8PpHK+Ccpfbs+M5s6j1oRarmyzpSbZuRhEmK5x
3q+JCBKvf6R7BvA1hE58UypI4wWqto3L0jEosi07506XfgCbmv81HyxhQJTpvODa66uDAV1G0KsG
FFOES1a4lXtcpPYWNnUZ1cKE69Z9grKDB02DKhWwZ59F2u0x3X36kOE93uAImmubqmSD9Lc7A85U
nMt8fBlq77C386f+3mubWio6F2spLFSNn/OOftj2+tnJZOJUnuFQqRu9EuQd5R7veJefp7F+QoLV
DqUPFIEciGHN0nSglotmrZW1VQ3zOHbxPO9bvDcs2e4rVWRELRf1hr4Qo1/myA/voZOP4Y5nTtlu
IXBAOyqN99n0yKz7kOsW9spVeZC5AO+XBSQdmsds7o+ytKqQuaaqHo2XqkWjfQeRcIKqyzMeav2Q
t6UF3rY7k0hqvWhlWTOZS1IgzsiD12e/68L7dHsx0o37+vsru4D8Lbc6m9uJZzMeDWyWUT2WX243
rjO6Erp7JtMdGVI85GVDSLf2fUXzEy2s4+3mdWNXdutSAHKyT2JKWAbJ0mH+Yrnl+9tNa1Y2Vbtm
aEqK+qncThaSlWHgN3+mFVs0uAcjy0oNJzPNgUAtEQ0y4YnKQSd4UXoWbnMeoWlpFVZUsf1s70Bx
toVhpdbd/tViUbq3S1o1DQ7gpP071P17X56XvH8oVjceUvHYpuMZJGhfU3c9zX73LcBF7LYpdTk4
VZ5gKQrWpOtiJ65FH1q8+G0LmOR5HrL6cSef/bIL7S7/VlfZcfTftZuIGlqElnefl6i1pmLvF2tF
8jhZpqxD9XOHq01amLCwGhdXy0333WlZRTsb2aHsD+988GeCYrTv/9w2nsYPVbkCaBvZW+32dlLw
6q9kY5jzbAcX7nAoPBOxueY8opadzjiVlgGpcQukbImawo7AKnFyh/bjlmWhsw0Poi6e6GI6B+tM
pqwKFd2yanBB+rBYn7uCx375uWhNEj6aK4mqhdOtVAyi9qdkCZ7B0hAOuGpW65e1+svKX7fnRLPs
qJIFIyVOG0g+JV5zkhU0y+5bDlS5AiicAox5DVGxsvSw+d7jyNoy9Jq9CieHWrHbeuk7q54MaUfN
d6iFqIE9AeyO6tlk3OTHHbR64DQnVnTbSJp5UMtQZ2uo/bx1BDQXApDTNdBzK7wnqLmEmQShwnbn
vu5c+3+1f3nlwsdlcEXC7Q9j+Y3MyQrM++1v0BnoGpSv2vZtl29jDwOB5XAmiWPyUU0AqFIFnjPK
wmsR1Ftjd7FNZH8okQ5/gOeaytR1XVw/6dXQu63KhrljIqkhueY+E5nsueH6optZJXwbybv6mm9J
muKr2yzY1y+SXdg8R1Nw3+6rwruwrXtN71wnFdWoC3gFrQVi5M53Jrf4vqlV7uLuCF6zEkQBSTDF
q/zWmSi7dC6jHMjHrfNtp4fd87wLheCha+SS1DT9H4CXBzG9qkTTs3PBhj06hjuErt3r6eSVq1i0
lS3Jrl4++7Ez5zEUAgwrmq5pJTj3FJi0imHI++acA7Z9CBxy3wSq9Z82tJQ6HFmxiaxf2+BluUsr
khEVyJX5w5DTHe1mwVMp/jiF6an26llv5HRVENdMah40RWsnqQzOXjV+q8VyWrb2YaisKE+nl7Rf
48BKn7wmB5mTP9yXB/o/eeir6W3bGVqpIHxOlqIHFYzX2SFYiD/dDiPNWqCiu7KgvyL8fZEIyEnj
VLcVp279ugo8IraGRVjXhRKpDIRFix04eLbqX8BNF2XuU5WdUHwSrss/t79C56ZK0Ab75paDg69Y
yG8OYmZmvHVqWlbhXD7qKNvKwuA9Pn63nSbyV9dkGM3RUIVz9Z7riqLlIqEOO7J2fN76NA93bwgL
4C4M1td1okRwSUkH2iN8gFiSPg0tt4iq4DTMf++yvArh8tp89bItEMkQFAtoa4UIZc0Nnq/ZA1UQ
1zz3/Tj4MNAA6uhgpIcx+1Y2Jv4RzalZxXFJ298rx5rtZBDii80h/4qSayhIHzJ7PzLnR2mJg2eb
YIeaKFAhXflerHQmk53MnLwPSH5YKHlapvGj70IuoehPt+dDZzLn33vB2BX7nFeIBEl/l/Q5GH+R
1LDN6G6gKsSLBaVTQx/NTsA1GXdOB6aDInSD+gCCFQBB+Tc5QjacumFdBifp7mexLgYv1oWhEuAj
XWqgG+HFXBJ6DPIgOAXu/PG2zd5snAYqCKzqnZGOPRq3hU3CymXfnaI3nePenHc0rmzODE9E1bB3
1mlp09M0/2jBiG2lQSx/+NwEptf1cf391Q4xtgPllkQfbYWa6SycoFvnMvfoCetQ2yas3Nvzj09R
TtNpR/MSUrpzUroABtAYVEYP5S/PDrsHOyZnwHRvz8fVNP/ZaNHP1bdffU5TuemOC/mcALT0q+Y/
RkLe9TPovRsr2tfgYUOa/3ZPupm//v6qp3xxs3Jv0FO9tH9pOv1NA8PV7M04xDcoZ+zZWSu4Ki4z
DdAyJbRdgiDKqGFdfHNNR+NKkC/d5DJr2eZkD7Kz8DOgxfriW7oMYTNmhoVd9wHKrl2y2WlyAtM4
9Jixj2n/nu3fbltd17QSzNmcIV+fO3MCoQM2Aq5exbupTFczoypczG3scQKHDF4ZXREBlxaTwLrP
WVR8GO52C+2gaJRYgXdEovhUTaYzq8YiKjbMxwsi3nRxXWqW4pzXqORs/OPYj4aV+82dDm94SuD6
te1tyIfiNjZ8I+lT3nzyus/l/NPZkrZJfPnh9rzqbH/9ulfRNCzQSmpqiatTz60+qZ129R5sZNfW
w30dKOHa7Xk+5NfJFXV/XeXaL63LP93XthKwuzttG7/aCPghCDkwvoagATdMgG5+lYDt84xkQ4OB
d0uRQAsoDOj+DoUU8e2x65pXYpWta9cDa4xcQT9FIBw9V3KF4Phd77hwHyVemZcORXqtukl5HxYT
6nNX09OgZuQqDGwdJ9bnEExP7BF7ylCfUmuBZKwwLJS65q87zCuP3N3NXW0Jj9z64lzk6ZNfsgeZ
meRJdc0r+y7rZV3JDM8XZPK/SwmMdz+VYzhW0qSdrOtBidwgCywBiBWSoS0Suxseu/+/rJmElzQR
y6/dvrJPTYsy3Qiq8FgwniDI89EVlqlk/2rjN3ZxFRtmldQal7Ick2nwDj2bwnLDX9DELXQs6q0J
Caga7vJ/VRugHaGhUa7I56ZuelzcMdqc8rzKNL6veSV6iQ+SVId2InE9Ec8TOUqnPfe+83C7ed0k
KNEb+EBJUIbwGvL1tAw9dLJdw8g1B0O1AHVcARixOgCDRRASQg9NMYESRZw2JIioiYNA04mKDPP6
gfjVCIXIYvqwti9BOocjyY725od7Zro+vQ33oIFajxpIJIrXsgZP6lpFQO09lswJF/LL5RS03B+w
ijxa2w4W3i+FMB1ENecsFTvWAa4yzm2G5YP6yQIZRmj2PvTSexo6E15JE+AqhsyHHO3UrdY1vzDH
S9bHvj3G2XJXrSqspgQ46dxUWIxOSUbAIh86LK+zyAXjuIH3Q+O7Kn6s8KGSQTpkYdfZ7sLcLfJw
7Qxt60yj7MjQQOz4XtYiCZYsYkXwHfJeoc/S37fDTje5SlRva0a3vUDz1higZsQP2y6/5DWN3MzE
B6s5d3lKZCNFXdHVxpkCnhS2EH1Ygk9lGYRimKNsCULg3UO8rpteiK+GeWPF9ZR92uog+m2BcyXJ
qo8VAwZpfrZ7/4DS/FO+OkneHHr/nSW2mPVB3Pv+0xbclaOkgYomq5g/723pdY99S5LZD0AVy8Pb
86RxAxVFtmMDLzeSgT+X1kdbzkfIOwBxuce3m9d4sAojm0s5WagLc5KywrFs3cJgMMyHxsFUlFg3
rWlllbWbsH1+5/sEVKjFOyunUVCY2Fx1g1fCu567oQM2zEWd+/oUrNMlBZvcfXa5dvnqaMDYwr2h
K9ykEMPfCTV40bIaWWh141ZC2xeoYBNT5SbjVD6Os32cWpNgly5LoeLBKpukg51t3WNwBo4+PTVx
d/IOIkcBg4iqo6leReeWSmxblc8ba5HwePq7rr+ttAzHNLvT+Eok85k0lG3FnHSj+Mzy5nHMbMNp
Q+OVKh4MO/+e94vAm3FjPQ/5eLT76YlPX6bON0SUxjIqJIzUALu3gYBlhscmLcLh++C9v+2UusEr
B26yMn/l/YSEMONduDtbaFX8EQQ8Z9wkott9aHxTxYGlYt832eVzMo4AskwlSNdILk+3G9fZ5vr7
66iCFgGww0v3yMvuggfkaJbucz2I4+3mdWNXglbkgImDVa97XLpnTj4tptSf5oinCgU4JRym6+GP
W22fC5rsS3Xw8jIa6XdmdHrd5CobMi+3VtANnmmhmMQpeeS3YDXYp6fAMpXYaO4kKiiMdEFXjnuG
zJMDynFvjDqIGLH+Cy/OvvjSspfb06CbZSV8nbaqbJtibRi6L0seEve3b8e3m9bMsIoCa6m9L0Wa
dY85AAF9vC4Gx9Sdr1WMl4uz0MJcq31k4RZBQS/ck/7MUWDZn0yHhP8/dL9xQFGBXGTCkr9BhODR
Oe1HJy5iK56OkFY4sg80hEr7cXysI5RGxv3pzrvbf9BdC89LCCl2jzUu0D0FKWQfCZPAnmaeVWwX
EwPLIauOcFs/7v0YSvK4Zd/vmGjuqu8GTmmDSL0DGWSQtg/FVNQhGefP97WtLKN9ysrehrzOhWPv
PZMtzd9vRWriQ3vTKhj5Nb5frXF7DvLiaoYUo2yqZHe9z6xALQkYw28PXtf89fdXzXetKO1s7L1L
QaYLTx+akUR1aaKffTO+MHhlBS0c8J6y/3F2HTty88z2iQSIVN5K6jCa4HE7eyPY/myKyjnw6e/p
/27GdLMJaDeYRYldrCqSFc4pRwt4ERhHmoal/bAaQjfSoVq7dO9Zl9w0PZq5Sbc6B1K0B7BtHvpU
16h5M4Ji8VIEJWDGE6IqtiTNgsggXdQu7a8azAqm0+8jG7dkpPDZyLwxM2obRG3smYLvFhe5F8/M
ft3fXZX+pdBZc/AVL2DFShoyXlKn+zwOupk8hfLl0kDaoY2/5qmTDMSPB897nYzttbTQoHd/6Sr5
UrKxCJA8M43cTebZiAkZz7hZhX6+j/rAkmsElW0g9dpXTsLt5b0QeEyu42XlOpANheLlGgHl6K9v
/XZLAI/84lAnWVxdJlClmOv/33gsN9hQgvwAezqzBw943XaXnrZlju/rXbXy6//fiPdpU2az221J
TYsI2BhPrvZZq1q55K8tz7hXj5OdsHk7zwY7lFvwABqEnSuX/HUrZ8csS+YkrmG1cVlQ0B7Mvo5H
RLV46YWSTmVlMTewE1HMW9gFyw+CWaXa0PH0qPQuueqQcjJxNwUog1mj7cx6Nxi+ZhRasXS5LDCu
k+/NFRRjrO5BdHNUT9tRgBVyl8XISJTTUC/GsjGROJ3d+GFr5daG8SHAymtuU6r1SwesGzC7WhiQ
FoO8Pi1lHnK3PLSTrqdHJV46YWfTLQFHDPFuWXzKU5Sr8vbYrcHxvnpU4q//f+NQpGDjNEyunVBj
vaQTuOH5eiYoYu8TL/lrUdE0qzwPdpk1CR7q6I9eT1Ozq6bvWXIxIAUtIciaU5JQan0b1uIrEhm6
YTyVZiSHTUmDE7zz7SQfly8TJg3bqizDstCRfSpc6p+xcdvwipLaOFzX/IXz+hXBbc+zFmqRvDUr
0CIQbHCprWz9owUk9lMq+Nf7W6pYt1wCsALWVl4PvaQmMv9OiukPYi06ug2VdOlgrXN0HtUr7LEL
wGXtAUc53+lJcoZ/sKuu2yzugC55LsLUmbIwMw0/8jfdnUxhMnKCn5sreMZSHNt+vxy7sToS23yY
ukITKVW6kXx1q7JlWYUPWmyyARbEYJSeN8+bdO1LKvnX/7+JBUFRcmL5uZ1UpP0y1rYTNsTYNXrj
WfJYeL5YBRo2aidp2BrbYJZZC3FI211zQxAve2tQtGO7YXP7Lc9f8wkdaUM66JiuVJqRjlc7FX7K
p56CyBvqIf7qvxhtug+wF2Mbf+s923iBni6opl3GDz0tv7eAGt3lrHKuvgYnwgrKazPJeiMehHEo
xJ/7khXvDzlV3+JO19gLYsxg26+GmwENm1xI5x/RVH+4/wmF1uV0vS+CtQ/QiYZLTXs2sit4o9l+
3ydbOlaHKnVnTIzYIBezz41hPua9ozlSVcuW3BTTn91iGNC5W5Uv1jR/NVl/3rdqyUPF4Dttdw3s
bLDsryARaL+ztty5bukCzHI02QA/F7ZSDO8EcX8THmjKeyqVSN65FLXYCDgRE9oO7qFEk99xouzH
faUooq48td0FmLmahsJJumH9RHELCDOe9mFj5jrkFdUXJAf1/L4Wa4cv0BEweZl9GMf8tPsmIKfp
ASpJUPQq7KRxc3DjdtZwnIZUM8qgWLucoc83EGCyHC+makFHLZL1Z48Ez12d7+NhsWSW35Gknuus
PVh2+uyI9NKv3nOfrADd7fe3V2E7co6+6QEIJ8Dkk3DeGe8aMvvvMyF0aEmKMCYPa/cNsQvTMr3E
cXi4DHVIAPMw+aA03NXvBwxwyWfnsSSju8CtSDbFxsCWsDUwWkCLn/v0I7mtqIXXuXyjoGAxI9Gx
AxNFfF/09QnzTw4XS5fcNlsBczNVgNnPvZ8l+VkHX2brPbXOVq+50ai0L52r6L6bVnvF2peeovzy
hTeH2U7R8rGrsolfIHluAxKuhiw4QmjeALDH6MIxqybNNVuxejk/ny3m2GTm7CUmYPpCTH9GaM4D
DILjv7ZOsM/85Vw9mS3Rbc3kJes8f1o7caEm++/+9io8S07R0wmN5ClG90Bv1MVEjHGvpQZVib6q
7M1VEvg1eYohdZrYXtm9AtVr+N04DJia+1YuHbGbEOs0WMIDc9skTl2/vgu41Wuqptenxg2rlyes
LeotRjNbXrJMjveAQ6WOW37FGi3Rk9L7xc96ocOhJnam+TWKEG1JHsyyrPItE2lW0aT1GmZZ2vzu
S7oeNtS2Nd9QbYjkyot3TTv5tYVE/fa9wx8hfEP3A1TCJTfuF1LlK8PNOCsN9+Na4nnF5238vG+z
JR/eOty0qwGbbdcYLOUpOua8NdWNPivWLs9Vu9TP3QpA24lZ9Cyei4KhPFjqOgcUIUIerDYNy87S
EtJnNLTQ8TPI8y4V+SWc7HBfOQrbkSeq6yk3uLheNh1rDUUDvPmGRt5OJiyLSn68mhmgICjECwAK
spJG9ciPBFSJ+1Yv+XHWAM9OdDgbUYT3ygjQ+ZV1cLx1G6LStjAEtuczVO7m5yMH+Jk5O0kt2E+z
KJ6twUDQ0zU23zYhKmfr+QDCNlBiuYmYDf8dDzA4FaWMImV0f/m35VsyU3HVES8QC4hs63SNq75/
2rRN0yrRUujJe+DI1BlEO2Bg7Kn5ZJiTRukq0VLEqaapo2mAoGCV9XhqiwX9m1kLwKn7SlEZvhRz
CMBpxMCFk+Q9Jg/QIzK8m6zSjKfZCDQxU/UJKfDwaiBlYw5OQoLqpU3X1wFUgKJ2NY85hXh5RBzt
LWhkoQsiz9xerGY8FKXxzp10GRFF6JH5PnJK1mEAOAXuhelLvyzAK1s/rCyNKxR87u+BYotl6g+v
rbulA7FIUjXAQAPF7xWCP9DdPlU/QIo9NGgNgTstUjp1fikrHkTwhJ9uD8Tvzs9/7fsJUgQauwpU
Vf5kJW7GDHEKTO4P4VIZmHy4/4HbtwnqSEaU5ekyFnMQgM1uPo6udTSDr9ayHbOlfId2O0wR2Lte
elR+RqbcDLgPWizQzs3Vc5ZP7zeggiYec3Z9AFisf1/q/KpdTc+c3GTzAEEcgFdtMWLf072yFa8N
efZ9xW2LGVZmgq6e5jETdv5tLDzye6sWgACBFu0/M+jLnfsuRacUEDrl2rJr/mfBabPglv178jLr
4/1dV3mGFJ1Si80mWheQA+IYEvEm4b5soy92Rg7JpoyWI9L5DjYiZSdn+GgawJoVOuxpxdrlMfim
8OjESuxDPXNx8cZp+0CMTHcjUkQ9eRDeMkg/g8OGJK4vntxuwtzAeO4yTVpPJV0qxo3msrDMaUmy
NH2Um09dY0Xo7Nu1qfL8+7bkEyauWysBuHvWnO2tt3hIAT9taT5we/VUztUYyPuip7vwks0J2oiz
dY6nzg7ilc+W5nGj+oSkoHaa53wYDfCM5FUQWoXTRsiouLjX5br5bdUnpLgNRmc8CFiKT3hWHvoA
mnBJmYFyvNsXh2SoAEy/CVH72GQGHsmZ/MwNFrX8w75NloLc5Br91KyNm2RsXh83j1lfzLTVAaHc
1o0lIwM0fQ+4zdxyE6teHtDJEM5Z9mrOuoZflXgpqo2obdeG6EBcmHI7SqeVHx2PjtFoVDoaMcWp
LAMD4OU9cCe3oR+XoWW2Wb9xUoPPB/NlGO41W831ThWEpBCXY5BlzQfPSsqp5OAQ9poIPROmxtFu
S6cyCgCIhLkNiEAE0AqzgqZ1GMzm6337ua0fKvfymU1t9J1r+gk6IF/8evjsmPXZ7dwo6HQ10tu7
jMX+fQ7bIEmkQz+40M00HwFMCJguY7Vjz8p0cCXkqud/kyBUbuwbmgHI9Bj1SIq1+Vl47eeV0+Mg
5pegng9Dnj7aPvmQCzwG2+FwX3Oqn3X9/5ucEbhRppQblp8Qbpyzyvzpr/mhD4I97FYelbv9lmLa
qpUSPxlp92LaxhmPqqcWDXT3V6/ad+vv1ef56nTIfqSvzfBzWN41ThaP7Z/C0nVSqORLrt2WY7B0
Fu7aK+q0MWAsAKw9137kVOt7m3P/tO9nSBeX2u7KOevR2GZWSLZY2YDE4JwwP0jqwNx1faEyjYwY
KIh6Sxf2GwR/tgHsQBghB1gibTU+qLAkufsvA3OaPdpovSyYNz61pvc7L+cuRkOyq7FVRQCRO+gm
5sJSr+5R9y47sbE3Tw3t+n3hSaZhaezB7dIUBaGAle+2sU4BhOl5O4VLB9xQ94wHAgfcCML048bw
HNmmNr5vPv7tsOFLXjAFvoE6PHfRrcTPQOJH/7UfwfMOdmqfvGszCieX+59SbbLkEBZv3cKdOvQG
L8UhHc2oFc3BrXeRynnUlxyBGGiIcgsDRXk65GGVB93JNTHRvG/x0vEGFBeHjBybMANwLUZnyseU
ZtWJsk+75MtNdZk5TIHRQTmNjew1KvKVXUSc7ytKULmpjo3pRDoLUWLi3p+KlV9dnn7et3LpcBvz
3G977G2CtM4Bb1jfHU609TXXCoXReNfo+uaMqWffAKVq7SbOaALPyGcgpu5em9LXUekqAoM8ZY+R
1Yp0To5wuTluWJco9QVs++++blTCr/9/s3rUBLYRfc0BeKmtOBXOafJ0x4tKtOS4ru+JglQVRJvB
594Er7zR7Kv+U0/yVOoM08y2LEhsH2SrjQfUoknkmmM9uB1x5DY611wHp8EsVNIM7ReO8fe5qXlY
EPYt8OaQNiLuvO7Eg329dVTureMV7cfGb4IEhbnPjBtoaUy1sVlhnnJvHc0x9B70o5ssBbEOJVqF
omlj9cHn/b6iJZVn60Xj9E2GZ8K7ofY256tgtmGdHCps4ocjC0iWhTAGY/hw32Rv/yJ01PxtstVQ
TTnzNz9ZfKsMfXOKeh9zq/40HO9/4LbhEnnoZ6hBCdGiKyGpVl5EtCcphldzHcSQavnX/7/xOGy0
CVJRF1k0QeIatUZkzE+Lu8/riFxqLKumNNYt9ZKZwVh5NxFwWtgaz1BpRnLpXgA/y2pnP4HYPCw9
8Wux5y/3ta7Si+TScznNVhss3pc0GI8z9Y8u9LOZOsYwlXjp8AVyZDUuAx5RgqePm/EZvPBo7NPV
a1TSpcNX2HRs61z4iWeO0eI0xyxbD8Gge1wqxMsVxc1tzB5oBn4yTWO40OboZXPMWbErgwN+gr9N
kuWZUVkuPMrEPBEJ0mc+5nEz6SYsVKuXHBZIxLnL6tVPMhsTgVXx2vPpuA466tjbzxgiFxTd3DKL
ss2xep6dGDON8yCKKtpaK3g2SKt5YShMX8ZsRi8oK9ag9JMcnaDnbQAz/Di4OnwS1W+4fvVNUHBI
MTNRU9jP0pGT+4M0Kw/LrDRDE12i8X0PU31E8t6hW/w2ADvll2lzfpfWGBtZm4dTmofoITrd/8Z1
T/995AN27O8fwoQxjh1Dt5Nb221sAdRvmiZAZPpP/tJ8N6d9NXZCJXdeVmuubYrt6Pq2+MLy2gPh
ZrrZutv07VcHoZJDL/3Upc3Q+UnqLIfcn6Jsro8WMsCi+YPh9LB0As2uKAxLrtlNzLMmtkFjjmMN
V3KJKkKS9v5uKHIuRK7YlW1XIIPT+4nNyNEXCZgQvtZFFzoEmIJIr/XdD7KtH6et1LiJQm//1O8w
7+6aNSBcjWsiwb2YkxnV209S/rbXx3XcNamOGdmrib/xF9HimJu82jtnThWXtQvocbrrPk9kAGgy
p8tGrcq6dOK0ljysl/dVtivNjCHuv5dtIBUMQOzGuiCbEKBfdeIPbAyykPnTz/s7rrImyceFRenK
XHyh7cBgWW6xED/2SZY8O0OdYhRpYV0GgAvWfIy7WQNvd/u+Tf43U/5mM+1iLFJ0PFiXeXN/lpV4
6C0fvCTjaRVOKAJ6WVv/S17oKDVUJiq5NlsGEAIH+CFTW4TEOdC8CLfqx7R1Udp/wNyrxpAUW/FP
0YuQYOg5fpYPyDvrVOga8FVOLde7ekBZdeCHTBOGXWj4ckJqNWQgZF/qT9XonNPViYvyWzW93t95
hcJM6fxGPx/LYbhp4qdTvAV5vOS/YGg4XL+5FQlpsYts0SNyNYx59kYFg+s1TcBDXNkwpVrMh/u/
4n8OfONokms8Gc8c4D5CulMcLecciJ+Oz0AhmPRzBdKIpyL/GbgvwNQOcYyEA3LR5Rckcd7f/7zi
YPwHLnqaA6e/Ylv3S/fSG+82m582dEB1ZuyPv+9/Q3HRkktB3jBg/hlA0ZdluJTTS968Wo0GjUgl
WvL+0UcbQFHM9qVzHht6DLoj7TQboxItHeWcUpItxWZfivEpnR/K+j975jt9UPL1TKRl4WKyDLyK
D4X3mTma6YPbVykAPP0dyK+YioXjTfalHJPNODkHz410dNy344Ypl3tcD9he7ujZF6Sb4xmEKX4p
4vsGchvdyDPlOk9q1p3ZwxEu2VPOwQI9ndazeBn7kB7HCDhfmlvg7S015VLPmJdlRScYojWequ1U
1o9jrjks/te78a8bmzK8M8k4cdmEn1B/RXsxfgFIeFjIn7ajfayO6UFoop7qN1y3582pFPjbXLVk
hcWzKqb19jy0eWRVtqa4o9pl6aDOaG8OZubaF4I2zrWsEyS5I80uX2XcUpHkrBjp7au5FrCg71vU
P9RHwMWH5ePyyzhdNbRpdlnlBJLjjv3GLVIz5wI0onADmd7y5BMaGpXmxqGSLzkvaS3Dsw3bvowo
+tvivBZgpqJP5awJyYodlms6NCu535oIPM56LOixM45up1GNYnfl9lDfQA4mHxAfkDVM0Fb+vs9a
TSRWib4eMG/sEg1G5UwMiO7EAXQb7aJJAqjkylfqqrZ5nUPu4GILz36jMXRVzJFLT5tjTmXgjQgG
76YDP3cgdgTuVuid6sM14rif7lu9wlr86+96o5e8d8dsvOrFA3ASGu7wQFutD7aOJ/E2wpFnynUo
Yxk6YjbcuYzHK3r9eh6T7iEPi3gJdY1Mqi2Q/JZl3dw6JhxqZOQjK+bq5IO55XhfPyprl7yVjRQs
tg5icm0cQT+f5efKiO+LVqlectSeG0iMpFfT4V88EbetFaKRQwsMrli5XHkSM6AQmwkGNGef8jEq
MdDQUU2MUahcLjsVXVs2BrcQKpHzjxlHbSswdnGCeqYnuSrdAPCHgSQEsGIOXa+L6PJ5l8blopNf
OAXAhQh8qn122sQe5rBzDph019ybVCq//v+NM6VuYY39hOuetR0Dw4bwd3auuTupZEuOOhb1SlmP
sOs2L4QcRP3aL5qIrjBEGbyBGx13lxU2zhsktbJDWT0Y7a9JR8OqCmVy2YnzdfQxv2Zf2v7cPrRH
UAtGxm9ni/4f6Uw3paz8juSrgthMmA5UxD4bH6zjdLK/Td/I++7pSpShJSdSbYTktjT1/CorcU0w
yBOhh4V/cnSPLYVbyVUn0qbW2IBJ/RJMEZ/fV/2H+3avknt9or6xS2DS5DRFbeaSTV9FVcUk3Xnr
lqEc6Oi3vJigjAo5PsRGXXZateKrqb5ZcZ0X/dBdXwppFQvzNPnHfZqQPHTqnW3uenhojWYR/mjr
1qswChmSGR2KTu7MDoyCfZrHxE0tkO8d7q9ZJVu687LOAFEvxlkvaGHOgPJN6tCxzbjvPM1dQ/UB
6QD1R1o0zXXxQ/NKjK/OcAwWzY1OJVp2yZzwcRpheXV/ntPYyhO687IogzWwtt1aE73xlxocP85G
vs61bvBQsWoZrCFdPHA5tLDqJT8XE9h8kk0HJakSLbmi0RtDVTd4wNjpF0BZhEH72Z5/3TcUhdPI
MA1sc9nq1Hi2F0GLsx6e09uak01xRMiwyiJ3bXt2sY+VeabeE11Y5IJs1dX1Qqnuic5VX28cnoFQ
ecsahD4Do23XM+IItjonNI80xohDfF9Bqlewc9Xcm6/Af0yXNLgTLUl6Apn5oyXC9OyGS1wfljN5
TX/f/5BqJySXBW/3hgFShK+cxh598ObzPrmSp+auU+R9h5NaDAcRxIBovy9XZZWSm87MalhOYTk2
SboGkzHPAddlHq5ru/GsluduunEd3F5gzfORHK24OYk+ckMR1Yft3DyWX3f9AnnmBgl8gF8yxLDM
eyBg3Ouf6D7cA1MeBqiAqmAOHlx2spqXykkfXePn/UUrzERGbABZQxEAqR5q96PMPmGg/77c29zh
nilDNUxLV9tTBZ3bz+57DPSH1mPxnD51v0RknPoTeye+ab6ksBwZtsF3cy8dBty5TKDLOkdyNoI4
/TiDKCheYhpnB7JEJgt7Hd6jSmWSB3c+8F+bwbMvQME8NYH/3PtdfP+3qERLTttYlVmDbMS+bNUJ
Pda+c7gvV6UiyWnpFIxBZcB+GvNj+oejcJUXGtG3a0CmDK3MBts3gNpHLj4vP2J095jWB2cia9Tn
L0FXhKI8AOdC48mKM0CGcOiHyhz5daur+uSOfrisL6n1NPe6bvrr++5GoJBRHEq+GCxvEDRp+pry
VzB1HgGnTYgVeRnT7LHqG9LxK0aTeZzhNzTme5R+mL+GzP6FzpMeRY37261Q0z+NVpXhoGEVGEyb
eC7tB1TB4x50zFz3ExTmJPdZ9UW2cDYiVpP1pe1i0WEqQHMRVL2gZGxl9GewSaD37NIiNRk5R+uM
cssElGhxQNSI7ct9FSk8Te62qqnde82G+xWx0/LH5PrDq5Hai+YwU22A5Meky2ozTxEi+vkLeolm
pw2RROh2sbt4piW5s78io10X2F+Oc6z5LjJdN4tqY6VD2A8yJ19y3LGo6RzTP8FkPSzi532Nq3Qi
PVoDK3OKDEjvl4o/rFVkjX8weE8GTYFesZ9yo1XV5TWUglfVFcXWJIfM3QfkZ8o9VgJYLoUbDDjW
86dpeXDW76WnyQirjF1GbDBRQqMTpmcu6E15x871MY27eL1SVpRIsepeyNfIciOqyX1WArNfVXfN
45I6OKJs6rSHWZSwSB+tABHZ+dCSG6064HL3jUBUAER9MPyxjSjdRTXlmTLqgWH2FvAUUjy0vAff
P2DK8lwN9cFcxzibdKMoKhOSnBZoB67rz1h/7iyR7acPvqsjalWJlhw2A0WPCGxGL0FFnhdW+kcb
WHPHXY4ld1StXVuzuoVyQHy+sTxkTRuu3zOmA+ZQLV5y3BUwcHixXFOWff6RzM4WlqTURRyFcLmJ
KrMCHqSYEf3PrWvk/YMB7QOm2CtdOmstNIMZmWWR/zA54EcuGDjCetbVcxTBUu6YwglYD0WO+77p
AU4k23IDLXPB+IwUKY/vb61KO9dY+uaxmK9t4bsZthaPOHd6mBrN7Vwl9/qT3sjtzHxKRVfSC3dj
wwYLj6YUpYjxcptUZ3lMYKIIKsmHEDxtE1jHVj8Kpp3rllx06mviWiCDSZp6QoWu7yKH4nKzT9mS
k7YgmOtBXYCuJbCFxFY3es/At9Wd2f/rcLsRheVmqaYkXmcz1IiQlzv/f3XXuPixH1uX9DzF5EDP
zhLqjhaVcUpOywI+ph6HcXojCSfantlsH+2Sv97XlWKj5RapktKmyUHJfVlGF/2IXTg0APnbnPHc
MLbvsi93S03G0PYmxU/gtAnXEc+4NWrXuNGx4yqcQO6OcpwKvHs9hkAtp/phpOMSgmNe02+vUL/c
EIVoY/uV35P/trQYjwC+ZtEkFnp0t84N72+BKpMkt0V1pgWkFRNXHvK/8myJZgEvEu+vplQdg7jX
HC+qn3JV35tY4TFW0W3FZ7LxjHbj0O8OjHy6/xtUWyD5M0l7n1Mb762rxy2p92DSnVlOU/LmaqAp
DdYVFZ/ghwMmFcAzlPnnfcuWrsmVkXr54m/5I0j9snB0Ai/0mkYjXKVvyXOpiT6zFOMhlw58d6mX
PgLF+GQPujh0U+VgH7++499s5zp75kgyPD+9rXnHGvKL5vzjfbXcDAoQLZ22LereuINTJH/hqSnI
40ZMEfWh28T35auWLlVliZ9NqJ0gINTuL9Y+u7nGwlVyr7/njUpKh071al7T+B6mO5cvfr+n9ACF
XLf4jWCg7WRGcb05zTyPMNQjso/O/OO+MlTKvv6YN7IXdzKHdkAEbtkUp/TogFtyyz8JSxPBVEqR
XJPNNDctF24veEXQX2s28TKPGuGqxUvOGRSBWQRGkD8CcdWZw5a27hqWa2ccHBBn5rgwcGNPiMEe
SL7q9mtAFoYQ07sPw1xHGBSO9u2A5KhFKrx28tz8cXDcB9cwL6ZJYvR9HCdeaAxIoSe50ckcl7Lu
bbw9rTwYL4OfNUccW5e+CsYzBp77+P4vUey13PQkinFqar9E9W342ZZ/Gl3ZXSVXclgg+1j2XFv5
I1vq/CCs7vO8mjrINJVwyWtbmKfhm3n+2Hqbnz21jddk/+WOaMmelIIbyKXwyahKzyUVztfNxWSH
OJBcx4yj2Fd58JI5nLo1Olwf2wITZ7x79Z3sW52PcQHwjn3mKXdvUV4YJHMbGH4fu9tX2/xDSYRR
ds314+Yx5QZy15ZRuWVA5xYtMnbk4VqQb0lWa/IiKtlS7BnsFUQtRXctvT9mzUNDnzqdSapES5EH
RA9mOxCcIUPxYZlLFFafF64jTVAJl2NNNVbMWLDuMfvEvXBFaa/tv9/3UZVsKdqINl1awN2hOlm9
86vLWp20LI8K0XKbloHRL0xk9Xi1pR84a2MKNKiFap5sKuHSpcCawQw8tLCTuX1mzQ8SvGTjPgeV
u7RAMp5bVlPAwn2gpBvmM+e7MD3cQG7TWjDrW9bAMbrM+VOzHqtpn9fIkAAbrbjlNLCQbTLCvrIf
xoCE1TBqsueKuOJdY+WbS4HZpWLJPWikZKcasxBVY4RO/9ktx8MuK5T7tDDLateBhapeYU/bT39m
2YvndfXPgRnBh32fkDx0aTd/JE2NnIdPMCo7PYi8OA6VLhmqODZkjAAMQnG3GuFHefpcWt9Rpdq3
bMk/q4yOmytwpSm30Q6rdilD2mY0QlK0Ot7/hGLpcqdTx+vJpwYOpIImpvfZcV7vy1VYjUxVM9eT
mQkzx2M++OL/BkZ6uBYPS/F+n/RrYHhjkz1za1bWWPVoiIiSISqYPYZ1Vj7y1rvs+4Zk925lddRd
YDMmwOWa8pHyV79qwlk3RHN7cgt3AelE6q3Npx4o7C5txaKtPk3zN9NxHjjg/qz5U9cdwJ4X5g7X
3PtUOy35wIz5ubr1PetCxWGazkQHA6DaaemAEsIhadEH1sWzD376uxVlRNxj1a+a8KCSLzmBIda2
5MNVTfypI89iBIcyjUBNdH+bFWqRm6KMbEkJHevs0R5BAGNitiNc021f3JFJbMrNnCeXwk4n86Fu
P0zjodFNj6rWLd2DAVbX2ik6Ky/BgmmjFiy7lQ79XnG8/tMVZXNny8prTBBtnC3Wc+OW0Wxn+0KO
3BM15CBFzcHs/Qgq6B+TFcxHy291+GIqtVz//zYy9IPt5JZhXTJxdLOXRgd+q5IrOSu4FTu2+XXx
aHr1WRR4JgHwnsb3bfB2m5gbyDzzk8eoC1IfDL0eMaGDZiIQVLAn3FLj7Tzu4ljERyRH5UszMF9w
vO7TsvteFQF/CXwy79xVyU0LXPBwlDTFIyvtD+BdFXHOVh2skiIGyG1QzliDx9W7XvjmR2HGYhzC
djiWxn/39a/YXLkVaqYbnpQVxNOARZwa55kOmq1ViZbcdBjBjdNRx7qAuTTKah5Xjo575HalF+Sb
V229sXVWZ0bvkQw5pjkIjQ1NUFX7jZaX0UVrAEv82j3a3vsNM6yVCKJMy1amiA9yc5SZruXau4j4
U/3bE5d+sACyu3Mrrnp885uswd/MpkBdGXVssIWAQtl+T/ty0RzqN5duO3Jp0BTGxgejBHx1OYcz
QAHTIVmdLzvMCMKlZwlnjpf16bo9DrwAvlW9OJE5umV4X/rtIAHxkil5vmEB7WWpn43BiUtGj+lS
AbL/3WKVSVc275yRRmXfRAU9OOmuJzk+KtlY3oie0byqnl0njyqji/L1wrUg+9el/1O/gvTrNr3Z
7cwAzigf1+qZOqhoLFVYdoeqBBUKC07aIdGbwQMfkUzKpBsFRfZQPed8rX+nTeM+tvU2fhvNOn/M
eqIj9Lztj/iQdEbMczquYwpd9WXUPlhxfgwO4iX4vh6amB9147TKz0gXuZ763ZjVdfU8Htsn79id
2nN/WGIrKmIe59F9a1M5inRYuAZfvHXqoDT7M/JIPSaPh0Xj40pLls6KZvXqdGrt6llMYf9QHbJj
/WVM+CuN21Onudep1CSXE7Pc7NHmtFXPxnlFC+dwQu/I0TphwiDisa71+uraNwxYrifyehGNWOb6
udy8OMiO7QQbNvsoLb9v9Rp34teu7ZDripTxel2CpXpubPIItG7w3E6Hgu6id7YdubS4zH5aNi5Q
/cXYjtG0kkvPi+1YElvHpHsbcAGfkFx9dQTD8Bt+Ac8i74M4ekd+qCLgObMH89d66MM+YnutV8ZX
GNe2wnunrZ4d3/4m/JxH1UhfzZUIjXsoApcMrtANnAknb6rnGq1DbZs9YNbsZVtJOEzVaXBbTe+D
wgvlgqM1r0Ne1PjMTCmqSOeZf0nn032Tuoa/W6YrebhYjcrcxFY/E2/iYeO1JqATMWFxX7oi6JqS
iwftWIBzEPGjH0Dzas7R1LfhWJz8QFPJv718W645dmNftlu2/h9nX9IkKa50+4swYxAgtgwRkREZ
WVVZVVnVvcGqq/uCEIh5/PXv0N9b5NVNhczYshCafJD78ePizjZ+yoLl3LQaH0E1smTGcUtoKdyt
uq/Wn9BSoTPO8eNNUY0sWfCMGkMxUlzLHp2804vINbruYy1EZIYFtk6dCVp8cTddhljFWlyHTSSA
c0Zs2T7l6xAi1v7r8Ro+vpJEzj+285LX5S5aeX/J2x/gP569L4+HVm3P/v2dN7BlrUjNFSrCFnHB
r2aquSofCysJJLvMa9+pXLRLvjtGDW6oxHY+NzYBQjpqPE12QWFtSCAZ5R6CSvzMhKSeptiKeTJd
smfUzoNjoTzrOBZUey+JrAhswyj3hXCzCklQxwu4fkbPSR7vv2p4WWa9FJ0aGKzA6N6M7XWoAOkf
/3g8tuJs5ayjS1m+0gD6gNv9laL/GXG1oBXFvOVUIzr38DQYsS3DiZ6Dn2gVHIMcPeTP6+cuyS+A
eJ+4Lsum+pckwkEHHnbwzYq7XZ0FzIm//LHqyBFUeyT52nsZd2MQrKPrn1b3cz98fbz3qjnv39/J
1SDaxXLXoLq34y8TkCrD/dk2Px6PrZqzJLOZD/LJAsV/kC2ON/kYCej6x0Orpi2JbbPTqY9Ilt5d
2z9nrpkEU/DJKMz48fAKL5RQSWQp37gHJke4uM/0vD2x63D1z6CNiY1YV/uhUgsyy/cyVFWa77Zk
KaM1Gp6qL0YyXHkXkxPq/54CjQH4GLdFCJVE1xqKLLA7u7rP1zFZnsXJSAyohpMVeafhnCbLMTGW
03rB1PCtbgdxz4wXnpuJseoCJR87DETmXnBIYxndMuIi+f8JDD/yCQmbmYRjf+wpS+TUXjObBgGe
CB4D48hHmk/lYsfr6mt8NYUkyOk9NnQuXkmQBCKSwboScn58T1XjStLrcrP1a/Ac31vc0eXq63L5
qvsvJ/b6wEI/xhHytbr/kj9VZ/Nv76txLpPspEsOqC6mnNyjBXXShWfiPl6NMUzP4zk/+S/r5/zN
PpUJE2GaHNsmSZptMAaXvZ/Ct2rWMENZknFUEcnpvdSg2RxMWMMSoAd4WGVDWNvfj01bEtx5Xceh
qSjcKReP+G68pNzSKbhdUf6vh09ksEm5jS2b/A4H/IW97QwV9VncsqfgviRDlCcHd14GnjAPHZb9
LRd3PgZPXhegLFPomjAotIKcnqyn1hcmOO/v4PhE5plcV5OhIyOLg8Huw0NHIKcqV5HNxNxdN1Ds
9slc1l+CjIrT48EVRsyTpFfU1moMLnyqJUMtxVuxXazpCHUKITI5Q9H2tug7B+5alYatmV/8bT2N
ha4uUqF35PSkxWp/LpZOALD+ax5FxBEtfbwnKqXgSbJaD+h2Ue0Xs3hmr/b3IkYg4CsN19gOvR/G
wSgA8SR3GXZ3AQQTfs9UPm/Ls9u+eK4GFKE6VklsSW0G9rDhzqQ9IHTgfWkjMugqsz/ODBMi5yT7
CdVVhYWH0OxUnxqQDSccliUai4FHJbXJGdSVP2kmeLLO0xaNGdcRIigOXU5YBsMcCCvHnRoaJ2LV
EoGCU3Pqii2TaRzAouu5Ww53i5QNygfS4ofv5l08597fj6+Vau6S+wzoTu6DOBvysPaJUdN41mCC
VDOXZHhbixTtZRBJzLa7vYSr+c+kgxupht7X8s41z8s8y4fGq+5W1s2RUyxnMlVZUk709+NNUf1A
cqK3hvvtYMMxLOav3vy9maqw1kWQFO9qOWvp9kicF3hb37t2+HMuQaE/pK8+QCou1MUS6J7Wu7h+
YMbkvGVDh8FBY0S8A8IpRtV/tF2ai392EnbSBYtVV0cS56wDgtfYcMLB9pmAX3Btvz7efsXAcuKy
Gg30snPhY81UjNgXdDKo/elQw0gCt/+/b09Bq7Wd9/QJ39x/SE7/CQpdqEFxtjKHwwTijIownK3V
3IsmBptjV7/x3/349+ONUdxLOXfJ/i0fNcgurAJVGl3Yku5XkTuafVcNv39/J1fdlDGn9XyofrCt
1GgbjNoxs9cYXoVTQiSh3Zj9/2165/6eyCdRXGvnmbsaUKZqdEli83YpKtvEdYeDUzhVuHaXYbqQ
XmddVFsjGd/JaoUzBXho9R1PFmP8RNBYIPMtzXNFdXEko1u1TResFjy2oGlP3iTCjXgXxGlP7uyE
jr9pXluqVUgS2/auIHRXnNz6tv7ppC56NmveuCr3RGZsGLIVjaAbnMAQTzGBwqm/B1EfB2c7NkPw
6RxbgiNJL1D+aCVE8RvqfKPp7w51e9Mx6ZLJGlLBjDVbMbSZ/XQX0D+/docS9ITIPA1u2g3I47pQ
DP2VWzdt81vFgcocDaQPFpMvmPLiXzl7ca3zNBzqGIs5SwIbNHnV8QnqPQfzhkHSFxosMUIm8SFd
5kgSy2rWisDCljROFjZmGTrWedRxUqr2RRJXkReZ8CkUZWe9kSV0tj8mXdpAoWkcSVTbFkFZB5De
u9kX5wD8V8ylPwFYi9G7dzvm9TmSnNIeuJp5gyIujSt6NYXblriB5pYr5i/zM4iuZpXZ7sbVQjEn
FGYaRKkZWrYGfvsx3xAhMk2DPdHMKXM4T0NsnbyoPfuv4geIDpLhxQxFVEYoz358hVSBQpm1YRQZ
ivd3RwGhwauZlDEISHm0RPyzQKec0Dhp/qNQzzJvw7ByXprBHvT5sjtT1nP3dXpiiRGxaEro1xr9
0+L1Rl90VeEqZSozOKxjt6GZKGSvT6xT85lfl3BB28ZwiQgik70V9Zosj+rVJBM6FOsaWMU2L7ei
t0Kxfu1nGgZz8WkmxnMOQF2x3BHyihqR/368mbv6+MAxtSW5t5zBB4UuujiXbhlVjISeraueUi5G
EnuLAk/ugL70BuroU8oBi6m7e92WSbO2ibsgProVsXD7b7N5qPMcbrukDqaJUvQKwS/9aRWhGFAz
Nzvut8d7FSj2StIDwdqjQd/gLTdWDrFbfuq4FQ5sPvUrj7z5ZWIsarQIU9XuyTAvbw4q3ldoMrOt
/LzxOuy7F9DMRjU0UIm6n14UcbBd+1kX5lFcBRn6Rbvc78H9s9yMEX0fx83qzg18Ko3DqVzPLs3v
3FluMIss1Zo9uzm/5TQNWYDeg2mRALOMl5aLaLkD8qoL2gFHj89LtaBd57774+jOeUBSxDwdcN+M
37dF4x6qxt3N3Ltxy8zkuL0Yt8gTVpznQ30jCJFBXqQd1tIFZ/md2CIcwKCfW5+WdNGEe1SzliR9
Dly3a12EOLs83qonJ9PkbRTG/V9r8G43hs6oOXAxgPTZNDG7z1mTJ4aj8WMVqv7fuP+7wRsgPEZW
YvABYXbRt1dQxjzZmfG8c9HUVLM1Ksv1751995uZWXMtKjhurRtScKEXsREZb0D1nNyoOfvxofso
o7lIv4igtPCXLjilVpxWx5xwGcAVcEadqsHJktkIBemfrDKIrNXUXHfFAcu4rbzpapfm+7X0zC+W
EFdvdGK7y49JqYzbCjpADss97YcuNj4aIC8H3REZrWVw+/+HjXar7UXFyXRCAj7RHaHXX9iPx4eq
2p1d3N5dHWOAd+h3+6Eup+J3gHYAOsC4amRJYJHXCpxlv5SeuJXkXtEnMmviUaqhJcvM+ravtwAO
TZOGlXH2fzmHCgQJMSUD7KHht4WCdcRE2ixBjfa5SnU1ggpdIMOxptrySBkg+BpsOVqwkWjy+VdR
FTT0y5vTjzofbN+E/3WJHBmVtaaAjHr0XxhMeq6S+lz8tX2ZT//HPSZ0lQwfH4Ejk0KYwQqGZKMF
dI1Np6wsERkPXsbgUHME4sh9cVASm81Iw+FhbgZduLDiL6uyEoEA3uNr/7Ev5MhwLa8KUGBqNfV9
AsU69+ows2kExGIi0OHd7daQT29VqeOP//iV5MiALVZVWUb3ZEILPI/pRQOoU/0nm397vBiF/ncC
SYitYQjKqmgEHPzp2Yt2VCd5yn/lF/OSRqbmKaY6cUmeiW8LizAsYuz6l4VXn508P6OFevJ4Eftc
P7q2kky3iK5NloUsXb6QZGd0qA81SsddkmTaokGBtg+IUxH3Z9/+OVh3pmMKV+2J5FKLYuK2SDHp
aTxP4ynoTqsOc6C4MzJay298XuUpYoRlxm9VXkdeIJ57G5wdbho/3nLF7GXQlr+VU4WwoLi3OSmu
fWr90VXrgF5sukaCijOluyp8Z1zY6i95u8FntkqfXix0yShDy2HO98fzVw0vO8i93a4VwcGOlReO
qOcO+KjxSVS7v2/Z+5mzLLPaDAD/dstfBCmjgZRxn+WXReuXqGa/f3/3ixQKs7RMJHf7bYm23A4D
HTJaNbIkqbVLCmGDSBE4nstmXp1C40ntUdEPRFRGa7XGAu4rG2qGiyqNioGdPZe8zeQLnYtTK3qg
2tZVo6A/tpaOjNpizWAJ34W13Jp6SwxAF5GvTG/gcox60k5XVwtCUx21JMMm2EX9lRkwNfnwx9TV
Z6f8PBsD3nQ/H19TRfzFkRFb/Spa0uwICh+sUjH9lx4e0DDj+x6AqU6ARv54/CfFUmQAV95nTTFb
OPgBnXjPufss+rnDQfVDaGSHWvgRR8ZwTWxa23Goxd0F4PZlDYzuE1+Zxsgorq6M4FqXzcv9HG7F
yi9+frJ1HZEUqk4maNj83NkKM9gzOs8eAOXoe7w2Xx/vumrOsiA3aW7ZO+wpb8zEWtbfZT9qro7q
QCVJzhvhoB0tdAQth0te5HHn1Z+LzQiZl/51bPaS3UXzn9TPLXhaZX8x1vvBKIMjI7bmpZoLo0Vx
wOL8p89e2TGEtONL4lo6FmsAwYbRWpu4nEhU105Um5VGxyn0jgzYAiEWraYAJRmV6wIcOqwgfSj8
v0Z0LweTlfWnMY2aJKPiSsqYrW4IGrP2cNXNuosLx776rPta1vRgsaIjA7c22s51W+AHCxqkiVN1
7lA++DzHe0Uz08FrFZdfRm4JVmzZvOK1QUr6g1Ym4uSBLuSjuP0ycCsnJGjpMsPeuAwtsn0rrgj6
Yjagc3MdHYJCdQyS9FZT2c4usoB3n/ydpm94c4eGf6htFxJ1kvzarLRsWsPD6tEsigGdXV5XHQGH
auKS4OYGWpG6GWDwtKuap2magiQLPDfMPKoLR6t+IXnOvES1dDHgcOvJBxdGXogkr8dvdU3fDikf
udMOgt3CbYSo7x1Zt5BY8xaRuTw2uAzhcvwGZK8WgNIjjdAT1rBOjyet2BUZoMVWEWw4WHHf6Hzz
gCqndfHSG8fCvo4M0ipLY03rGdOuus9bza+epSOPVciqTCpBzbYzDTtDdmEtkpYCY6+lRFQNve/V
O2fW6FffcSkOkvH2UzNN92z+/Hi3VSNL8ik2t8ktc8/sVjNY7Kpvtn/Qk3El6Wy31J3Qixj57t2E
UCemma72TnVHJOH0m2roBjAa3I0mPU+ee1mc5cnqdFZKNbwkmLW7FO0w7jj64mJViDv+PNYTjDhy
Ux1eBbmREyhdt18jihYo9pAnc1vFj49TMXMZjeUVKDFwin347FfVfM/rf/zq9fHQCnMhQ7HqtGej
1SPYDpq5J7H9PZT+U+OBGnwMksd/UE1+dxre3fJsFVVdL9j2xrja68+cP/n198dDK665DMYCAnoD
XRkm3wZ91NAg8ZgVHht6X827WXuIdJHeIwiAM+cPswauYKLGf46NLUknijTrJXfhLg3cPbPWvM6D
rtmGakck6bRq5lt1uaep0jX03QyMCrrXgGpoSTqXSpT1hGfZPUMZCgQp7sjXY/shCeaQ12Kx+rS8
l/RC2DM/RO0C9Izk9XbLVHdkxPuld81I1EPkr78OzVhGWo22W5oGx+ultqcrHPZk4bpqH3uf3QcB
AxleVbUZG1e/nW9iceO+/Y/X+gkKyhLfe525FzNQTfjUi23XSAT5Ccz1ud+AP3emJ5EZEZnQ68mx
ktGc4pp+IbYmtqM4fRmZVW3DUk5zUN6D2qhDF6uPuyXXXACFipCxWYPXk2YKHDgdQ9GFxJtfecu+
N+hddey4JGF2zXGZJ4B77wNIKVHR3U3PPZ0PNUEnjozS4o4F1Cmq0u+2bdCoLar0peh9XScR1cZL
Eo2eDamoKN8r16jvRoNYM+AR66k4lMp15P45BW05qOqRSNyqaJjeDPdUcc1D/MOpg+dHmno52RuC
OODbmfpraf9yuCZboxpX0kTocbwwML6AuW39UbnixSs7DWL+49oyTFlSRYJ3JtlqcE2ZX8ZkJ9/w
X3Aj3R1BeUl1hTsf2lz8RNJLvVX7a5a67GbC6LrgXd0jTl+MYhzB2Fd1a0rP7rgGxzoZgd+I/rct
22nlA6sF5drQPzXgTCjMiBPNg/xjrBkGl8x75Rcc/YawY1vx6qBZyVj/LkaooyB0UgKkD7/YHjJD
WZOg3YM79VFGiyd7TDV2+uM0Dv6/b/I7Q70JhzqFPYw/yfn/0jjZd+PNPYPJ72uJvmua33yoofAX
SYNMTTnOTgEOVI5CqPZcFk9TfXqsnFRD77f83QIsRvtyysChtvpF1BQ/neXP4FBrCkxbksB6WheY
QBzOuD2t7I2Bcq8XaE2hS4YoJFFWHsGUdsI3QSA6+k4XVzPbvjWV42rMgmp0SRjHaWyGNgD7/+i3
4eiipYM2VaEaWhJBjwBAsaAP1M9uMGIye0k16gy4QrpldOfgpS6ibCv6AyNvfXUICnpyFHneUnf0
Q05cnRbZpfd//AQvkEGewmBln5VYwrR4ieW+5vSL2w3ncb5ZQbQuupyCajmSfFtpUNur6Wc30+an
vDdOdjtn4djV4ZwJXdhN9ZP9+zsZyLs2SJ2sh4Lgp9E5rejEO/k3rPCg+O4Z7Xfj14OxpIhqjD/H
+jPJLnYO5+L1kPjKOFG01rAQevey21aszzMnX+rMAFPHrIEpKS6qDA6t+ikr0s4ASXJ9a9zbqPON
FVpHxoCOgqSM0xR80c7vwomrzgrB13tsS+z/3m3UnKUWYE+Ys91/mVeEHrj9F/e8+PHwqi2R1IIF
DMW6Euy42NBQ0/D6Ifa7djs9Hl21MZJmgOq3qo2AV9UuvDnsPfZUrh5FEY6O0F1x12WMp12Dw62Y
QOFmNKO4QIiXM1qF+K/g7P3VmscgVl4gIzvLZRgm6rD0Os3VGymt76mdalxGxQHIhH6gRYdJATf1
k9Nucdd3sesWyePdVw0tKYJu9Wmf5g7ONp15yBoQrc1tc6iFGPZkP/N3agBgVJRX7QalYSI9kbzL
XoBD0DWo+BjtiuH3Rb0b3szLZaMDD6728KvFg3Bl1zajMV+nqHdsZEJ+Bc0zmQ8SnP+bOX33u3H0
UHkCB/K1N7INlqUr0GEcSPIQbXO3KFvnRWdqVG6xjPecrdayiF8HV6NKz/WIorE+9nZGlqANu7qO
jAat9rxLAdgRtw/FdLGdkpyLFcxQa7m6r50B2D3g4qI8xIaDoSUhr1rTGPO0Sq98SU98HsIVWHuf
6GA5Ch0igz43H5S7Pq3TK0iaz8M6X3uzODX0IIWyjP10S252QGqvTyygocG3c2rqzI1q5pK1L7bV
Wbo+N66O6V7Exj5tzhQZta5MWzW8JN7EH7rC4sK4FuCciribIm9UsUvhm8lj/aH6wf79nUzQdpzn
ZWb5bcyDM0/XyFmclzXXdUdS6G6Znw/Y8nyYt5HfCEADeNRs1w19MUuPotxx04UeVT+RnHbHKUg3
75vEDPvbDCqZ2g3izeAXb9Jh61TbJFnomdkOK7oKPWeH4alxhnh2vc/beCg96AUyILSxARM0g3R5
Kjr0VGX9yWqshLD8SCwKw0vS26fr3IER3n0d6Qja1fpT0x7qg+dRGQcKMp+VwWtxX0vzDaURN9fv
vjy+mR9bNipjP8GBGZhZ2vBbutY1yOfK1qcv4+Qt66GrT2X0Jx23uslcml4H4k8AAy5vwnLZnp7R
hHMU9o3K+E9OFmYsI8hk/ErcUCAO3DnYoVrzxCzUD9IiAjFVOOVFaC9/Pd60j+8plTGgIxiVyyKr
jSsWdyYGvfDSuFimr3FUd632v08oKkNAt9oxiDHAkyyr7clbYtteLh7W4iPmIxYdH5jq5CV5Lnpn
Fm3mgQS8pCFhZ7/XRSVUI0tibA/+7Aft5L5WHugeiR1l2aGQKQRBMr6pa00+TH5+c6FTEe+13GRI
Zx1L78cqjgaSBJOgmJ1UtMa1pOKbWLIvNpKJZt2fPKs/pCSoDAUF51pez9mWXtGuumlDMO01Y2iX
Az09vpr70/GDuyPjQNe6yF3SBNltBRIFQCMittCoEYDH/UnnOczxu2XRiJ5iv2RMqE+paTh04bfV
BvTd2IbrAtg1D9IQ9u718YIUl4nu/35nOsfOHTcDXJA32weQby7q+hwwovO4VKNLhnkRbd10BG9C
HgwnlN2c5lVXTKJQEnL3LfT1Kls7xVO2NIpbsLSvwCLFRWdGj/dFoSSoLL4I1G6TQH92I2ffqYFw
cx+E5VSGVeqAf0BjHlQnLIly2aRUQBBgkdPhRii9VEOZgFsiBLuxRtspQqWUSjI9Dr2R9ys2yv7i
/M4u/Zk+ec/k9w6nhJ3QmCHlXyTZdngxgJMXEYsh3kspsqQYwuKvKQLTd2I8MV1PU8WFkvGhNpmI
Me2nXiNonqHDWE40+6SQbBkQOiMqMkw9zW7jYoSOa0Tb9EIQijI9HvoDi3glQmYcc4mpjAytO1a5
qwWP2+vby9QNCYNLxuvm/Pj2fhwlpDI2lCH9LoAp3PsZfQZ9UUGeevRTCPhXwkCT3YaP/6K4vTJS
NEuDqhqCIL2WfX3dIN2lPydEoCi7NDW1pKrz3r+/U0/+0rVGV6NT0pbXLc5EFKyObL/LNIE2hRaR
Cf9cEEeJqUIctZ7RpLXv6iDs+iaPzRzsBY93SbUEScbbtPCtrBoR5RTbnFT2Ii4jKapjNkLGjg7c
8Gs2oz2NsVlpuHlD5Gb5k8soej8xrpFu1RIk4XYrmxVFs3dLWRsjLMvuBzzOMj60PzKMdOzWrpzY
4L1WnBvfqQdPOTRAJTMdHH+XkXdXKJ+R7DRMmt8Gmj/NBtCdVHM5FZdHRo3S2Rxcx2rym/CD67rm
XxsERnpk6Y9tjGSalzRnbsUK9xW0/XvBTJe/BEvjaFSEQnhlxKhtgAOxIIv32qJazF/5NXWCf2Zj
vhai//54AR+j+T0qc/61W8nBGoMVkPOaOGgUxO6dH7YxaseS9QL29u3vx39SnYRkrScypptT+khH
2sAyueEq/igLHfZNNbgkwExYlBEUgr+abRGaBpIU7G5yjQegGlyyzmicLSyM775OHcpi85BNkZbx
QTW2JLZON81Ds+Hm1wH6twLEU6MRQ5dGblXqaPLIx/6wDBzN3KkZOyflt60BurMGv25hcl0AUjF/
GT1qDe22ZRUlr2ROZrQZh69Nc128RTXz3fF7pxYMP197lLtBLZM87Fw78h1H4zsqrK8MHq2CET0W
5wKPBPE2kH/MxkcU+O+6Xc5e0EWm4x+zLHJrss1a26UhA3S/7Rif2AR663Ad8NNDQuXuO/duh9am
yFZnQ/6+ZXN/9prJChdU/1xXi46anVKdsCS3cEsLv+grdgtmN+b9nLSjG5uZrluewomXKf98vPSD
lPX85nTGGBK8wJ26vZpifOmK4LxWW3xspyQhLurOtNsCLXX98jTMzz6L0uH0eGjVNZVkeCscZooV
YQRmono+3MZ67KPUAcum5hIp9khGmQqf96zuod24YyKlk5+r1fnl50OCBBiaM+kSpop1yIhTxFe4
6BesQ9gxLxKiwyIobpDM/OdZs2vxdi5vtGMX4gLiz8FZ3uteBQpRlrGmoIMWaNMOFYQ+sldg5G9W
XcRlyZ8q2p4mL3hC69c/Hp+06iD2Fb4Tt7LbaEPohCgzWf8a0G/AcudTWZbf/HW9lJsOeKI6iP37
+9+kxC+ZM5a3Gu29IzEsZtTbyOs/XoTqOCSBrtxicQYThrge+mvn59/E1kUdEbrYl8JrIZItTmfk
NtNiP25rPbGcJ1TkJ1o20ZDSy+MlqDZIEuataBoUuaz8NqAD12UJtjGeg1RzyKr9kcTZHXt/Sfcn
Ew+m+0oYeB5FEPfWqNHZilesDFEtmGGQjbPsVmxdiOKChIJbfAKd5ARKKeb/SS00nh39Y8pJhpgJ
k5WCTy2uLIh9+NRE7XCoKsCjMsCMsHRYmxkPM27ZcRfQPKk7l4VOTn8/PmbFScgIsmBubTyS4byD
I/BH5eQIMPPvxaSLH6nC5jJ2bKiZZfU1nIACIfPFDMK6qUD25qBGLosdkYY5GKsspw3h/mmsqeLm
ypBUdJ21hjy33dfBP1cclIFPj7dKoZlkPFm+Wn3LBc9uzdYlbUiD9G1Z3YRZ1ZmtgWbyqvOQJLuz
iL00Ng58Ln7wFTUDXTilr8cWIIn04swt9ygSeF1V5yh995YoNZCxyJyVod5pGp4CDmLXYz+TRNzs
LXDztha/ATv4VOTsqbLXqG1/knr+lmW6nKTirGW8GcqIs2WtuPfqpzzemuzSoX/j4wUoTkKGmLF8
sCvHFN6rgePubLRoNIeoW0yNiVDNfL9l7wyQ58P3yjbTfcWbk6UXlBQ8nrZq3N1kvBs3d1oUYDvw
JZ3KDNE7Aw0zdb1LVUPvO/Vu6J05wRd+jR0ZUet+a3Qd01Xj7t/fjUsRpnNRZcJudpOFWd5EZX2I
tcWjMtILQSDmjnXNbjwf4mLjEX5xMqu3HLbAINPP0bibno42U7UOWXaLdLaWvGE30pQvLaLjTaYL
gih0j0zzVzpp5pejYDfXfBvRunUCYpNZW+xbT7WOQlc1fUlihxrKYJsz79X2bsbwd60jQ1WMK2O+
PIZO0T6d+Y1lwVfHMoc423Ld00k1uBTW8obRrGvAKG42moOxgaKp7Y/HgqSQfxno5Qd5wbht4lnJ
6uUfQ+RLVNWe/Wp01vfHf1DNXRLVxUELEeZCnloP3RQKZDH7OX48tGrykqi6zBIgL8dZ9nUZpVlw
WdA4zWbBsXixDPaqyskAuyHi9pVbvhLD78IgnU7b2v91bPrOf2uE0jbyxlpaFP1QEfM9yZ4ZYDsx
j/m2MqLLRUvLXFS4NPM4/K4cRD4mVweiUO28ZGQn1xRN1uNQN++C4DlapYfoLnzMaMjQLWDsJs8y
cu/V4fYJeKKT4FwztGLeMmxrrEwQIaOG4Qbiwc/UMACnCz4JViWHTlSGbS1pu9BixrOuHvmvvHbi
bm5+THWjue8K/ShT9mV+Ww9kZhCl7jTyxLKbF5M8mwZ4ckadZf1wh1DqJJ1sNWd9vjkouDQZ4SEZ
1ghA0Iud0WNMJjLr8tASs0X2FqwgBdqmLd6z2+nKUD/UNMSR3aRgpPPcuJu4i8n/e23JGGbt9O3x
yX4c3sbgkgqebDb03l4PSO5j4pycSxVl5ybZojQcInbS8UYotl8mWza8NR9GQMNAfP288C9b+iMY
vzxegmpoSRFvIu8qamIFKb+OgN/bdlzq0Auqsffv75wbb6wYujOaqAAWn1BiNgbnYkoeT3uf3v+g
MLDx+2m/G7othdH1CF/c0+DrTN98noUWf0LrJY1K+FCoML6khdN8KoWV8vq+UH620jSubfdpMpdo
f89tRAdbVC3D/u9l2LQLiE+w+3P3ugTnxQGvQ4oCKo2yVx2AJLZZZWZ5iSqte4vutmA1+rMp2iAs
+k7zLFSNL7lNCJ5z0xxXsEHVn726jStwI2e68PwuQx8csew79RSUa62BI67XOhnpdJ6Jf7Pm4KkC
+jzr2pPbH0pAEkfGzJtiAR+yiVrIakbqf2NzEY9BrsseKTSQ7E2Va20tY47RUc4frajMrYWleaip
hpak1+spA++dUd7txvqPy9gY1oHO71aNLUnvaGfV3E7gx2Lj4H23LJd8N0vd4aoG37+/k1/uVMTi
AchSgoCaUWlX4mLM1qrZFsW9lBHy1mSvuUDK/e4WwXe/R9JuEv8xKx0LsmryktRSa2KpmFER37aG
m0ywl8lKbU0pqkLzyOj3qXYd3/2XWH/lz8Swrnnqv/R4g7PRvDS6v6gsl+xO+e42p14LJl5ypted
+BSpkeXLElmRSMTZasKDTJiycyUqzy4nFz/amm/W+Lczx/2hzClxZMcKWf0gbT1oT8/6VolXe/s8
HWR/kZ0qIyhKBN9husjyidPESzWAAcXVkQmQ58y2vNrHbqRITnPQ4+OwNcpYNbQkr5lPp4w0mHLZ
3xu/jwTwPo+NrUKcZPR7iVrlwS9AL0hy65yhOsr0sgu2RzO86i7KzenNkbPA38kr8ucx2fFpRtTc
3Pv4b9PZINbh4FQbJIntQBEDLDcGd8R+m8c/2k7zIlTOXzKzrY8SybbH/PtkiYEO4El+cl68r8Nb
Fg3n4p/19dg5SObWEe4IWuSiugvjz+J31wxhf7AZhS0D4DnQ0D7b6QD2pmX8kl2bi3k63rLMlnHw
udkie0l3Bq6hpLe1tfu98fsxojtbBsHbTZv6LABTzlii2QCPra4MW18jtB+rZFvGv08wTChiACfM
arAm2l9wjdl8C/I89LIsD33tW+VjQbNl2DsNhrHsc3C0diC2q4bnFt2K5mN9tGwZ9D7P2eDkVlbf
8/ZbV36p2vtWay7mx26sLTesNwfHs53l/3F2Hbux60rwiwSQCpS0lTTJ8dg+ae5GOFFUpnL4+le6
K18+cwhoZcALDtVkN5vN6iow+/bpwTTfzPoFsjm0FZrj/GPHNWWt+hyNgEnsgnWxi8eTn62nVGhi
5sc5pimj3fGqV/lJDNp12n4H95TrQLv7wvsimNJDotUPVZlH8lu79FjhUyxrXaQBnrAYevVM++Dp
sJ6KbSND3gFxb6xyE/ecl6dkAi8xhNiaf/bEHFOGu684Uep5cJHiLwcAicP+H4BMNIHf/zDDN2V0
+9hWMx58QCk2es8A8jIbT2HTg9HhxQ+o2+HO2XcPMmWIe7L2EwHrKPLBuQ0yitbSKRjN4z4LSedu
ypu+TsBl9ChS4A7YepfMzaM/FJotqtg8MsqdznlbQn0clKPeJbWfcGEPWfEYE0uzCArnkmHuPK8d
hq4t8O32ftCXfZgJTVRQbUvzvzl+bTtj7y4o6qAAE5W0uCv8e6LtBlcEZRnU7nTphCYehkM3f4uz
n1ZOw8ZKA2E/eWI+3F5a1W9Ijisae25FtpWlTCPkq/vg0gUYkORkZmWYVo0mgVAsgQxpL0sbJd9m
k6grjiv5kk2fb09fsQAyoL3nqMYyC1unTAJiPoEBZNKJSqimvFns3f0tJm4JOUMMPZV4km/sE7jq
on2z3hzh3dC898q4yLfrslt+mhnER1MfUi1W4ZiaZVVNfrPXu1/wc87nuNjENpL+IY4RbArua3IF
hbvKIvWkict83q5vm2G8NZxcOyxFAN7nfdaRClNGQyEwPsLwdX5weYwu7JAtheagVW0YyWOtwQed
VWqCQ9YmL1xcbav5TWzdG6risJWB6mliTw1ZEIWNwjyw8QfFViehaKAjaR8qHe+66hskn61Q5m1R
cEGykH2l0z8NHjgMHcWLItM3ZaQ6jZekb1MUYuMv8WN7qY5g3f5E3oqv9rE9JZGOmlyxQWW24zwl
Q9UuqNtlxs+5mbLAr2mrifcK+8iQdUrmyfc6BBtvuXD6qZhf60FTblRNW/LcwQHdBOfYm/5cXQwm
omHQ1WNVs97+/85l2wmKMMt2HzeMf4R1cEQeoOx426UULitj1CtztdOZIg1xQHLg8sPsFqeRvnBD
YxbV3CWX7cpm4PNGDJw6aPxwijczAQy7qTSnh2p4yWkhp0RzMqGkgOPwuORuQLl3bHNbE45Viypd
boclB4h8U7PGFT2gQWnowoFqYMlRzcblxE8xb1HPp4q2Uef8vr2gimNbhqRXBTTap+3dIenc/oFl
oK0c+Q+/4HPgCki4UzEdbv+S4htkfHptoz/ZqHHttD20j0dOaXRfVu77vsZZVePLx6zwWtG2YCWf
oA8YxB1I3Jr17fbcFftGxqjjUC29ysOtpCn+rlA/qJ5SHU2+aujt/++81e9W3+knnCPJuIKK/Jxn
dSB04oIqm2z/fzd4D3WIwhixbxbWhTkrDqDg3WluyVNNC/gSszWqR9a5ofDHU1rrwq4iyMhAdGsy
zQQ0kZBf6crsjrRmFkz++A8lydZg6Mefbi+q4oyVtefBDiBImYNuezTQcWMshyQJxq4+5M4vUbVR
3Z5u/45qESTn7Q23dNNle5F0TE4OtVsgts2pX+tK+AoflkHppVnjLrq0uNMCxjq17Ctx6ofRJ8e1
Xu7aAYjKXR8io9Iba8lqDu1N3J1/kTSyd3G12KaMSueNWNd8gXeVRfM3bgrnyEuyC5+HwaWDtq/d
qfMFnmbMIv5OY+MYY9Ej0Nrtkowzbcl/LROC3GhJxdMP8FbQ+EohSl9Yx30Wl/yXVdNsCbB7P07r
oYoPWmYzxZaUWUeHhvT10GPcajmu9mOhU51WBDMZcJ405srHSUDzYBi/lEP5QOueBW6uu4CrxpcO
WHAU09nhMHaP6+sCOLDbFYBy6Ta4ypEkTyWkx0s5agiPlvVa2ReGqpzTFEFXnyvGD7uWVMacxy0Y
/lmF2m6ypCxyheego9mavt0eXRE6ZYy5GbsdT6oWMQ1A1/YquvJg8qjONemfogol48wpXttW8BCC
CFeANmhpwoEdbfKH926Q+d/y9iLqfW4lA87jcYh7N0XJopghlc0P+QKQlLEvDZTR5n4qQI0rtiK1
NQaFCLLWCtpdCCnblHHlS5uiawE6cxBlck5jJo6zkYRTrWNyULiuDC8f487IJwdpTmZ2x3Eo7zKu
8y7V0FJ27NouKCA9rK5ZnoCFrXY1RMMiktei1teuLVp/HkvqvZk+tg4v0V15e8erJi35bC76YrRG
D48xsEfS2oc015QPFL4ko6GaogP90ABzTFl29az5nNbxySSgven2SZmaMiYKkHFz2HDNjx1QOeei
Mr9bTTkfpn2EJbYpo6GGdiorwwWiq7Enih4+dJ4kKdNRGihsLwvOxyR1nYyluK0ZS1iir8iiOy+x
MmVo6RewTYehV5tHzMItkOT0Rw+1v9vbRnGSyKCouEPLBDRScbIS/2wzNJzURmQYTXR7eJVlpOy4
tKDwnjWo3/gjSvUht4zWCMaV9uHt8VXTl1y1X0ovow5HWa6Oo2kdgz6pcN9Jxp+3x1fNX3LZXHR2
N/jbQeutUzgtfRWafb5z8pLLpn0lyJrhkJry/OsEjRsSz8FY6rDeilNcBkMZDkg1xgK2Z6TM6nBt
XP8sRFe/NfEMldSSGH8bS8cBpVgIGQ5VNRnLxwqxzTdLdF4ZQWKXkTHvauyyTRkPhUStrAY0gz6u
8Tqcm3z6C4TBr5rFupZN1fyl9Bh4qLzqY1zjXDsL+C+3/O3plvljlhtMfvvNd7fPOSej4Gh6e1yf
Ox6KiziCoCyyN0aDOuKH+HB7r6o+YdvD737Gzfx+7Tgy/AaN+lOOF89HINlvj63wg3+Lm+/GnrLR
RQF5s397Sbznxto5ruS/0yLoak0ohozgeaR3WpEd1d6X/NZqZwckM4BXmN2PvFgCD5fzNa/PBvTT
5l1NsVhXyX+Lma9Dv73Rzk3xy823MlpnavI+xQfIECgwhPFpznH3L1x+ySvyGyXYGBVAsLJXrfiR
OLuIZmxTBkQZGaRv2TQDSFOMgef2UD7UJMmK/Sjjodycxmnqwzyr96VwsnDgwcQ/79qPMiaKuL1X
g8MQUkSQQghM3v9Yi1XjR4q9LuvC26npTB2xgKioy+QpbcV6qWh23TdxyUnbzOnw9o4DBZSaZ4cn
R0OLiVLNWzprjb7uSYJXgEfP6JyQFMml7Cedoo8iCSSSo5aLA4VYnFiPDamibnrMwKTFhAji/tNt
w6h+QPLYNqWZOayoqHeIXkBoQ9cvGLxLzI+3x1ftRslZrREvmz5DirlYL3HaoyUMiI1in1o7laFQ
/kL9OusazJ5NoNZ3fvl+FrZM9xzwsXHo/wGhhMWIPSF9jecOenVVgDLXi9GiV2nMo9v2+Xj3UBkN
NQ7j3FCGd+tGeN2dFXcudKprTa/Gx8anMhpqmf0iZiYuJ1N9X5avYEUodLpeH/NN21QGQCHXWzmS
NKRoR3GxouSuOtcXM0A3Z6SjoFTZZvv/u9OvsPOMoXy8XU9EnYV+FxV+V+jyA9Xokt8uvUkt0sLy
3pAczCT5TSeiubqphpa81ih4uyQOrm6LRy0IcQFAB7ZOTW6sWlTJYzNvBYw82eJ719znjh+kUFbL
mK0JCKq5Sw4bmy00Mbd0ph4grZzCqc4tKxpNOFCMLuOfuqynjfhX3NOyTt3sntzs121HUphFRj85
fISUeYG6x1TyE4euH8vn+4YmOye+JQzv9iJfVn8kAiefn49BYzVRLHSpwMc5B5UhT9kKtcZkk4NN
6ydvPU35r0RUAaufrdQ53DaOyuyb0d7N3reGMuYVKou574vq1NktxY0qrsZ992UIO/33B+bZAmko
gyBsimckl0dO96PWwdI/1i+yKZPcyTKQK80NwnB3wBvhjzqMo+SUXNbQCtPvVehHdBeAizLJtcqk
jYVbQDO38Z4Q+w9NSoI5nUJ/Xy8UlXVh7a63entTQzTXC55+xbn0vlg6vInitJLfUosJCD13xFEr
FhpZxUuHp7zU/en4X29vIoWHyS+obErLBQ3q1aPlPaOGM9GHbl+PCZWRcwnxC4jwAEi0FugxAc3U
L5bar7enrTCLjJqb7aSsGw93knx9XpwnCtycMUUjrzW+pTCLJ+3Orl1NL50FMAlTc+81LA/twbmQ
JNcENpXvSpvSSovFRcUVMCL0tK1xEsVMh+pUTV2K9QuFUiE0MnCTMvv79vdSpqcy/nHb7AoADpWh
coRVs2cXKbbL2xIm5+oYR+5hRd+KfcwORlTvuspSGTlngFRq6DZZ4aaFSk4ZNu4Q3P4ChXVk2lcr
JqsHak6MTJ3jBIb8so1E/ef24IpVlUlfKyhCpW1mbbnN/VjdpzrAnGrS2//fRfpN1SqJKyzpBBQC
Jj3a5aYntm/S28e8GzzOUZEuYwxusqyEjNzw167HnWNLJwjL3GUeIbrzOBhjmHY2ntr3YQWoK3ko
5S1n+ZaqrnwFLzCy1tCes325ngyVgy4Gjj0TFThuxd+8BDR1QM7pmIdVu0RyUFo5y2xzzNzk4lPT
uJFHrOj2WirCooyPE5AwNFOBtUR6uhyaZvjsNF0fCN8TIZJAzaqqfsX7745Jm7GyYmMrc5gPjvPA
q98+PRuG5rxWbHYZIGeuo+tQiqxDdE3AfqSoIVKmmblq7O2L3u11h5FsmSycprjRB3EZ4bhbyL4c
W6ZzxdPZTCeISeG4M0+5x6egydZdRJzIliQnJQN1y4Wh7Dl7z4ScnbgJDN2F+MP9yDy5/pN2TerO
NYiMxsqpgjKpaGB6/rfbO/JDi2NwKXStxOReXoLbgRjJCb1TBz5Df3PSIcQ/rgdjfMkwMx0zdB4V
oOsI6ZGF6cHuoz4YIgZA6DyFjsaxVDaSApk79jNp+i6+Q8cpD/MMz9TZtGiKex/nwvgIKZYlvK3N
rhX56yLSQ1fGQVWxg2sNYED/OzQgZ3GLaGx+z6CuaR0jyu1zYidAhOxcIykZic18zZA0sNc2Gb2A
F7SMUlSoAJr2y/D2NlDZT4p5bWVZ3PCgD8SBx+bzGHWGTon046FduVzUmsk8gBuDgfBwwND+qY51
1B6qoaVAN/VrSSfLhmHQNTTFfWhqZeI+jKHMlUtEvBOjqMCX8OqkFUhds4BVXwbza6aVDf/Y8Vy5
TGT4cy6mro3vvDm5A8H6A8+Hb37df769oJsJ/o8dAPOX/ZrRcersjN9bZD1WthF2xScOJH9dDHed
/9OcdN37qh/a1uZdyGaF0WS8xs5Bl2eQWvPFdr+J1UQVZj443veuXE/7vkhyccMmrPFTCBAa0JcQ
2XIQBjTkUufSgyY7dtygnHRcOqrFl/x9NPusbzoP/E7CmaOK1p+hVWccfLcpn5ExaZIYleUkt85j
OsSm0cJythlARS6o1/EoHBHOEyjASY4mNR3Jy4cYHuwGyb2RzeBp3SnxU40fJfWftP0CFsygxFUb
1daAz49lvgsgwFy52tSC5mgTb2Svwl/6c2MO/bGh2azpt1MYTa44sXhw3Z4U/H4uu2gGOLQzqrDr
/KipxsCvflrJrnsavmOrHL3b2ARqCgWt8R2Mnnz/3iyOaaxR0lB9hJTm1KKbuWN1/L6znNAc3dDs
iueiF5HoHxbzZ+nS822fUQQZT4oCsx3XYuQNvyfezM8z+P/OvCuKcCxiXbas+gnJ/9PJt2M8CTiv
ST31AIetbM2Cfm3HfyZnBu3Mrg+Rq1FV61sGndP83smcFj208xTgIZKEkIbRlUNUHyLFl6F38MC5
ICCDqu/ZtMQZkmfPtr1Lrx7bSYop6TTUUMtekMXFKfhaS/7ZH1odF4lq7lIo8csFyELBwCzm26FL
kiNAu0GX7Xrxwdyl8FGtTU2R57u/m8HqDlUT8ydKFrRDjsukybEUXyAXLroqXWm+fQEBKC+vwEWe
/LDotG/7yPWKFIoZUwF9yPupc4PVHwKQdgb+rLtGqyYvhYrGafOez2V+T73H1UWDfdNEfFeVl7ly
0aLDxXaqaZ7fl4M42nZyb9Rp0CW67h7V3Lf/vwtzc5atkNDA3Bt2XP0pWP90sQ6npxr7/2IDuPcF
w9jQd8Hx/JInPwjT4Dm3MT5IcGRdmpj1gjiQz7iPxW/HaA5L2R9ux5pt1T4aWfJUo6YZYzVmbXQ8
4uwxzX4u7XlLBXVSxyq7SO6KNsIm63z8wgBOXSdzo9IZHkBOfNz3AZK7EkA6KR0yEOrRz4zhhF+D
mP4x7ZC0uou6wvpyIWOMWWWItcrvK+sTRF7CdNRdFxS2kXv7xDyaHugvIemWtIGX3NUYfcx/3raM
atqSo5LMH0rQF4BvdPzCrLck+XR7XMU112XSiY5bSF4um8gQ6P/Ay+ydxDGLUJQ2w/6rFbYnXffm
xy/AzJWrGHQtayiUe8NzLvz6ZLH2gcXzvfALkO6vkP5gDT9SyzjkaffaLv5rs/Yvt79RkRTLJY4F
xNmxzxCHrPhumi4CBZRZ3A+p7vxVrY10/jL0/4CCHeN7XhcStzg4rq5ZRrWnJH/LuOn1iYHsIZsZ
ChxuZHjdmWY6eLYinZMfmArLL5qWOsNz0X7P+SUeP/vOSzl/a5+gUrvrgu7K70x4jfN9vmCD5b57
TXs4slH732+vrMLy8htT1gFsKOZ4eO5SM5jb7NQYSXR7aIXlHcnh0GnVZ5bBhudx+YTKwoj6eL0L
T8dcuUFvdNHqVJRbmPPnV7ekgZ+IL7enrbgvyboxo+EM1ZxR9zcDT07tDwcfYEZWdugJccLCOmVL
FiZsn0KHK8vIJFDnWN0cRiqJFyGKPMS4EBar+3b7Y1TLKzlW2nQg5/ax+6n37LO7ydiXsskteyVY
W42kgP3T/FxmTybuFrPmcFdtG8lh0Sntu2OGKNd7fWDzxxgUAW68B6CDfSMdj8m8AnFIjeHZS/Io
5fUJSMMAUhaH2+ZW7B25M89oDLSkE+L+HqFtX4kmdKzkGIPacKjLo+levGmOskFo7sOKxf2//jzh
pHk+etbZLcy3gnR3i1aWT7EIcoveQteY0SEZn3njgcRpCsfUvIN+xb7tIzfpgdyqqFvQ/vyOM2uy
8BCyxCUL266ayxMnPPN9TTqkCM9ytx6gdsIoTSyI01hh3Fpnn7ggPQB9mh1WC/6ISXPdVmSO9rZI
73LpBHyHUz/33TP6D58zXh1IbJ+g3BeW1nRuGx0dp2phJIdGWrqmjDHrXFcpvsgAu99QQns1rj/f
3sKqH5Ay4BYQNs4KuB/eBiA2NR/WsnpeeaLxENWelbwb4M1scKzZ+10L23rLvD7mYdlZrNOMr0qS
bMnDC6ukLCkb6zIn5jHvftupB+YbE4BfAHXDklfoIWyjlhp/WbWezZnuO0jlPj9vcnNuVZ11oXNx
yCv/YRlnDUb645d95spdfkteJ8yaW+tiiCnw4m919TZZE6ia7KAdiq+Dxd888keUVpDV43mo2Evi
OJpwrFgwuQVQxGIcErFU9+sYjuTO1amOqMaVsuZEmFZnrxgXvH2fWz8ZAKszdJdy1eDb5n7njBVb
+z4rSHVPW+cBMmqfWUV/3PYP1dDb/98NPdCmdivHr6/jWoWF7x9EsU8oAop6/x06450DjS5eo9CF
RwdzHtogLXpN3VE1b8mvx1wYRUJhEhN75I1ncfWHFTXTRD/FBUFu+etyz29iJxHXvuXHaXzMeyOa
u6MzaA4MRXSVSdDNQphk6FJxZW1yMdk3yrLQNLuo31jdEx2fhyL2yR2AKbXGUeR+dT9CVxzyK+UD
6JCGZ2Ynf29vHtUPbMfUu83TuYMrXGv7jLkKuPHFoXVQdp9vD65IPuTeP5ovfPJyKK4t1aehPo1z
F8zVnZf943sRW361kyYiqD5C8lx3WKfZH4S48toORryEegPHi6h3uf0Z/7ZSfVCDkVsBq6qukAIs
5dXHbTppxTPJvyVZjoZAcfT939w7t6KMfOqEcfyaTiIYEtS3kzp0HR5lRcTaOUo93TujQqrKlTsH
GXCWJXCJmA5eTNJqClerC/z+fsYl2PeGSEAZsGhJ5IIhXmOB7TD8yAJSIOBiKVJQdlb3G2kqEpVo
PpMLHk+j9Mg1DqVaRCkceAZrHRHjJ1wfAvF+HozcfsgKXY1I8Wzuyso0ADRn7VJ11bVaPxlWdlzs
T271tMZPLBnChA8BLS+e/8D4vc1J2OIiQfjLbfOpPk3KAOYiMU1QdYmr5eE9u/UOZpycR21KqQik
crthJkBBNVlr/1qTFeRT1jHJ2sPtmauGlsLD6AJxmNZTfa0K52QjPeW1rmlONbR0Ga/nqXfbNK3v
8+KtMB6Ql96essLYVAoG45ylppVm9T1x+mM7+NHUVa/E1hwrqllvv/ouXtoj3n2EjVnHo/Wtir2D
EOvOd4F/d+67sYWXE5qttL7OaPFmxPhkVH2Q4Nlyn2EkH84Tvy3ZCqI4IxuTYAEPjzDYX4ONmqTQ
2jz1gyDxbzny3fyTEkTcNHH6V9fjd754ATDpUFY/Ejc5J35xGJyXZR7u6QilOMMGn3Dx3PlVd6DL
+Cftmwuas8KCnBsHfKvZc0uuG72l114rcgDqKDCT0+KI4zoAceQW3qnpDdDukuKFZ/kTxG81WYlq
+0jXAeDeKsc1kTfEeZEdqnb6OWUA1Jh1m2nspMgc5OZFmk6UJ61VXxMHpUWnDizIkBvkmsQ/+C5G
dObKTYwV8kGj3SKON9rROPjfzDLVVJcVh7rctji3QBN5C+1fDe8xt8RdunShK95y1BTG4o2WeVB6
O/NPuZERz+e2b69Ibbs1ng9k8qsTrss6PQbFUstQNnslreUaGB2NdYz8gZZbPvze5WsykK0czNRI
J+yitSFfi5T84lb9iHv32+3hFcmtjGPbwDS4UGDmaIkIauepXucAGhuzjhtQZRkpVLSscuqlRSRK
im+T14C08s2APtS+yUsH/VKtvlv7cX1dB/ogOuc0e0bQD/xpLtPj7Z9QRGkiObGYXO7BbfvXqR3x
/s8IC8rV+XV7cJVxpNO86RtzhIhTdXWzL4BIBbMfmuTH7bE/njiT4WlOlQpR5HP/6sU1DZwpR0WF
lBrPVQ0uHeYEKilstGfs9zrtwsQek7A2HB1RwL9N9f8f/pkMUmvrsTKyfoHRp39Im0bjuIB1ZgBw
KDLt4q5Z7vt+iowy6qC6HTtBuh6ZuYaD8f227RR5MZNBbMTJ6tVNrP7VYdAQGfkdhJiCuuvCrnnp
is8jMw9eN0drrNkIm90++uBtg7w775qu86y+G+pr6nwf6GPpt0Fb/UbTUzZfFrHL1ZlMBJ+vZEoG
0cDV++zkp2Vg1/8UuExRRweRUhRzmC95uwH6fd8x7f61La+cHLmdHE3qHyz0WZZTexjBjTt1n0Xr
hE7ShuYCJjCWnm4vmrl5zUdGlKKBE5OsSIzVurB0DRma1Q3zwR4eTbzR29WrKC+WB3hHG3b+cGw7
6B10ZcTLk1u99WIJOL8bWjPAc1QIUFl0e04fOziTeeaTnBgoTiCPYezeTz9PzQubNFvm48DNZOhb
W7a8chvk0/NqRXkLYqzhey7uqE4gTOHi/wd3cycry9JxuSYLuBwbNyDj311GkaFuGS8m21um5WpU
19L47RqfnFFzPVJNWroJgGOLNxB/Xa7Q8sb7BAkteNK+WW/r8M5FDUrbwYuH+t4k47nMJ6AZx7d0
0thEEQBkQNsEQe3ZtwvIBlvrcSZHl04njhahLs6Dgo6hMHSPuop9I3fHjSma0OlC+mu/3LN0CEn8
j5GbYW1pHm5UsVNukZtaGwoZjmldpjl9K9LIIj/rGBwp6Xq2WjekxcWbf/XNTrltCN7+d2EWZ3Ty
MbOsS9VDoCON/OGPMQBlWhR/6/mez+eRGBeSrefb+0C1xaSEgNecijZvzUuW0c8NOr3NVKebpxpa
SgfmtKmctisn5O9lOHWQtk91T7GKoWUYGtQKx2FxhuVa1X7gluzkO+u+XEDGoLkpnWJgvKdrlpz6
7hPXseappiz5cll2bDA6f7py/mT4ZtTnzvH2En58bQLY5L87Zq7YkgHfO12H/gdI84T9bLfP1vAj
3YkVxlvsf38hESCXt+eZXucSaRda331Xt99VZtn+/y4OlfFgTc5S0asvvLOV8Fff5rsurHiL+e/Q
rc3qtWMNvRpQjU5t52G1Xgyj19Q+FYFHbpyrh4p3CW3ptfIfi/rCpjH0yhDcBuHtVVWctXLvnFnn
1MmqgV6T5gl3gsDNLmurQwOrtozkmvk8xVXJR3q1xCPJI7v+MhNwG+Ohquo0sHnF/GXomclAptkO
E73a8VOcZGH+3R504DOF7WXwmdM3VhyPsH22sJBWELZwhp910kWOvegaI1Xzl/zVqa3Zzs0O8y/p
qZ7de7vJIjChHXYt7/8h0RxqtraAS5nxGwEnWTU8LFqJApV9tm9651TFYhGxJhg8Le7S/Am54krB
//nl9tQVLisjzLzFKa0k7em1TcjJXcczTvPjvqEllx2HtUMbUoposOGEuPvUL9XOWUvnasVRtXIa
k1xtkAFXThHlq45WVGUQ6QxdZmsZfcMiV2qxoBusqNSupGpoyVGpyJmxloxeyeBFReJEU74zwMhQ
tcG1xrUF4OLKV/Ns8DJIRvsx0xJQKvagjFYDNiujfF3otfE8EpWD/2sxYxLasQ3pa7vSbBjVr0he
2jal7cS2g5Op+540x7IfA2cEvP7v7f2oiJMydq2zcQMzmxoVV1ZEFnBlzp2Zflkga7bq8gLVT0i+
6jABUHoiyBWo17D3T4n/yt04dP70upqVykbyEWskIzh3HHKt8zwyxvGItuNfNpQ40kW3DIpt6kh+
22VJ0iFW0qsHvAvk5BgejShOlNursJnig5uwjGDzXJqBLRJO4CT1cYmNb01OQjBXaFJg1fCS+wJJ
mW+6RXBfez33/k+bzQez6DTnuMo0kgfXk9GCNQ87tJ3MQ1w4F/QO7BtahrCxGTS4BUgArwUK/jHk
+5pU16irsImMV5vMpcJZRwgWFBqqc1RTDumi0+31VJhERqxZHoqEbmYjtRHlaYrbz5BC0Dx4K/a6
jFYDBdZk4gWYXLvl2RBR7n2dm19QQdXsRNXMJWetPcQb31hxiLAYN+Yl8Itvt22iMvj2i++O7JWW
MwRbKLmaDvuy1mVo5dlPMMxrJq6yi+ygVTyQicCFsmX5a6AHz0pswAzoMdunsMKYTDBv5w3Um00n
u4+b31UeX5Ju1STyihBpSw7Kx3xgc4x0z5/qyISWU/YUYz+iUytMRs21T/Ubkptms19zj2JPtvk/
TXNM4vNa/bXz0PQ1H6FYYBl0lgxuAhAV4gBv+wvj9K6y7cDJ532xQMadjetgW/06mVcCkqCl8kJf
WypS7B0ZVoYdwjzuY2h3/DaPx2XCyWGGZJcGG46H7Wff7Xxoz1AyTj65OrmJ1qb6INK/t31KNXHJ
W1eomvbJkuBUsscgK4YTZGKeDPGjK9zXfb8ge21cLXXu4YlyLp+rPmyMPly6U06+7Bte8tqycvq4
pC65Wg7DaS3OngNigaS8VLX38/ZPKCLav0/W76xvWg6wsLmHR1YKdUNjPoCQcueWlNy2n6fWNUaY
f/EAGSRQSgqzyv6zb96Sv3IDSEvXLch1sJeICAiqpjoYkcIkMrSs8yo0Kq8VuRaDEc5xHOIZINo1
a5lUvl1cM68HTq+doHjdy8/5orsTK+KLDCmrRF2zfIK1rcYLPTc7+FVy9HPdfVVlFMlL04Gt1dxh
p1dtEqJGecj6Xbq4jMkgMqcCBZ89dvwL4P7gcc1CIEn2bUEZEOa4kDS1qhIXYahgVOVnKIt/3beS
kmt2qYUGeqirX63UvIyEHggS6ttDK4rnpvnfgJgaJrjFW4bcq01RyPZCqz94ZXOKxctEvpFad6yq
llTyTwRdJDMtDmwod54smt6XPt2X4f37pvUuqnjLnNuDi0+gkHtdPPcFEHINSEQxaxnTZcZza1bj
gIDFsm/m8ELX7vdtu6tG3tbj3aRX0S1gTVqdaylA7rmCSGLUETuoht6yjndDu4ldEZLBHnFSHGti
3TlNf7w9a9UjpQzror1nJtzFBTIFm1HNGTZ66K5gXCBhs84hSIkOq3UW1dPgpyHe6zxHc/gpUiaZ
Qz4hJC/aZWXnKV5+LdNzXC+PLkh1uro4tP5OKlq5NQ1lBHMEZxvYM11ynOMqoEmp2aUf5gc2lW/3
E1RObVQPwU6NRgRcoNonyuMfLetOVvL99up8uPD4CSkF8YZ57rIMLFxzT8E0NAbVTnJkuRuN0LhI
2hEjV4J+c3IPClSzxi4fHiWYtBTbiOEYdUzBTmiiZTIwwEg9L/kLmXSJgWp8KcBNeOtN4gHMbbSz
7uyYfPJM8w/IVzVBX7WsUlybPCcGigZEohapLmPmoxQxf4E4z7OTahC5qlWVko+Zl0Lk9Qp+58S9
Z1YZWYmOw0ExtHynH/p0rDsTtudAakP16pC3unNFYRf5Tu+TPLFSG5TRbf99JnbozW/2kgR5/rJr
r8vXepdX6wj2H2jFWfZGl5MTSOqN7ZzrSvKqD9j+/z/OvmQ5bp1p9okQQYIkSG7Zk1pSy7ItD9IG
cY7tQwIcwHl6+pv9x13og4VGBFd2aIEGC1UooJCV+X4XrR2fygbiJCFXu6UudlUN3kz/52T7AZPx
tWilYedlFA00F1KhkZG5d1loEyMxDX39+7u5D1Hcd5ARh0woWe9KtnxW8zZxAFdXjOMeWzx0E8As
0dQdWMHJDiRbli5M07y1WCUKtEor4OHY2bF5Acgv+X+33eXD9OHjav2/FokcroJ14cUFtaBdlr+s
5e/AuczxIWcWhzT9ghamUIEWXjG5oBKUfrybm859ABNKmWQjhH0jOfFTJ+m0v/05hk1Nv9+j/j/O
swNB4rx6bnkixQ+rbJlhDfS7PSM0zpySY+i2eAlrAUWkYLEkcUNM6Zf7OnfHZfRiUIPzKanTR9/5
3q6f1tRSWzVNXQtZd2SBn6VgQXH95hd0hX7yaiORvK4UB/b4SkQ5DC5TDuka3nX/LrTuv29bzusH
vYvXmUvo3EUcObARddLVaRJU0J/vBbFkKZNltCQbTKzOoEBQQsapIXfQms3ug9ZK92byRi1s15Bw
unbIUMLzk8x9KuXzqjYePfQOstHhOHTO4OctxtM0PaTjcZvNtXid3WHlnoByFo4fp1CBMIwOp3aj
8Jer3+tbjib4WUHUIK9Tb5/5U3ChQ7sJG+dDCuR/Hcb3hlVUHIzIEfrF/D/USZNwTm4bxhCk+t0e
sjuM1QwGn70/IgiSLPg5Lf8t20ReXV0rLixlEJQTKy5LHCS0mfbV1G6pesIqWkbltT+HXgw2V0lF
EoIQCaBTYgPcG0JIv93LMcrlKGAWYPjvgrnZt4S83La4IXVQLTr5KsKyCQVUWFd3F61DEganoP82
1OkudLcgJGAbLUa7tlMVn6HvVaUo2abV64SNYLI27puso+XXbs2nWEQQOAlFXRygEcDu+7Bonm8b
yLDB6Df8qUb3aBBDkchfzw1eXXuB3sLft8c2zPyvK767rMUAJeZLzAuekCqKE6ehv24Pbpi4rgqX
Tf3icIqJd/TYV/fuHxFafMY08tWX3qWMsWFjs7AQe+5cfPGCYreGy31db+p49V39ni+5R8Aojttq
nt916KIkz1YhIpPBtSgNClzEAjzKX8DoDvILvzwIRfhpm8GvP/rOLDlrZOxJzLv185NqyqQMlueu
JJak8XH7IuyihWo54AJWxzj+zp+WNpHP/q7ZzQ/0mXwvH8kpenDuIstZ2LTAWsBeJXGmqsF+I+vq
P6eIjiAze8sADb1tKNMqaAHbcjdepgAfgsU4qjLa5XRbsOqNVTkuwulylcprnFc2/sNaN2lszXMf
1598V++oylOgsWgKt0ffXJi05+qodvkOBPXTkR7LY3q02cdgfr2/anSdvCQCMjPX3p7Bf634dOA2
4gaD8fWGqkX4zQiMDWoS0RtJwcWbuZYUaBr5mtTf+b8oabo6Pa7dANzdFyjZJE0U2EopH/acwfha
5EpIGisx4dTRQrIarR05fkE+9/18wDa3DyIfIn3yx1SLf277qOEkovdXsQENVnkAAvWm+s3+sCvf
z7pD+fj26CZTaaGcDsHIe4GtAi1JVfDTqiJk9FEtctHGv5bLjIH7X/7p6qLlKXpMz+79CrnL4mRD
TZjmr0XwMkdDtIKU4DIUXuINdK/aygJs+JgsBSutHY79SlS9c91GKTQITtVxvlufcpEgxNBqzg5b
FsDRu6yYyvy2ktBryZby37LIoWMoZxuM52PrOLpi3DTyOOZX3fBWOOGRk+6F+JONzsk0uJZ856Zq
w8hF0a9aoKGSr5cWSku3jfLxvuPo3VNQ5hMUj6TVxXcgflQkXpOstraUj+PJ0fm/5zSc+ACOyUsL
Eb3pTBhJquwsiY2f4Hr7+As65Tt6k1SDhO4tZQebl+mvRThPUTnfF554mPz0U5u9qCCyWMn0JVrs
9tC9jb0OO0OeUfcuz8sJT+6gbwVN5PrYROOfbYuhRXLdg0TXD1HT6doW/Fzfve6xiDalSUdvb1J+
tTS4NmKnBsHeQIOkhD7BuFFR3NFbnDxU/kQApcRLDUlAnqP57n5EH95tuxj8X+9vKtUgcWzG2cS9
PjRE8tEbNhH4+Y7e4FROQsYtQWocq+UnKiEyUVByuT1tQ2zp7N1uGvVjCLnvywRC9Wj4F/SVB7Ye
tw1+ddV3mXekiyILwbHWl9PRB88Tq5J8WSwWNzi83uPkejGpWQSLM7f7TCk7g+V211bZDOkHx2Ie
06pe//7uC6aoG4nTX+9wdY/uvogEO68ZLbU5k+21iI1rUc6Bh/0YnBsLfQLYIR++37a8ad5alHYc
r44Dx5lwBaleBTU3dNx9vT20adZajoWz/P/3wHQOxB4EYglYNrNjOAvLMdz0A1qiLVlcFU2Dh7Vx
OInwALozZxO83Xf0tqVS8hq8Cam6uPEsXyIwkzy0wVJbricGo+udS6nHpQDOF4ccALobke7xAL/N
13W5L+A9xonj8fXiz28FiH7DlxHV7WYTURfsogWqP5cr6wWyFKNztW/maDkUNbG1GBkWVO9e4p6X
V25EUK7M299N15zi3Pnq+pvISTB5LUZFVaFdT+JyNfXRV9wPiyQaJufoecMmZSH8ghaogmQj5C5x
yMeZ6ZFnApefTeSgGFoL1GIsOp+ge/Ghr4Zl39RihkCLII8TaWxMOYZ9Um9kiivVrgpcOZdCyF3I
90HVJiF9kTbrXE94HxxxQi1e44bVVF11I/ssStRAlsO6+j+KPnqoczD3qwid9re3HkOA6S1NKgIP
+Nhhxwex43rnyByN2c5Ky2m3bXythCzHpa6dAp7EXD/pg/xAwfhye2hDDOhqYL3f8bItcIYV6I79
3AtWf1qkMyY0xk3l9k+YrKMFcQ6J5ahHGfNCA7TJQjKFnWsoV1psY7j/ODqjtmx8MkEgW/0OK5UE
hTw6/tMSxbvG/+PUIIf8tRSPNCZ4GqOWnzR9kBbYYQbOvTTP1aWO5LwP2kYmg8h/brOWFtMRSEoa
1WKtozjcz7X3hKPhn21DazE9V6GEDiGSb1cSkidVXBQ/Z4L+29vDf1xycPTXH6/mwg3DkZ6kVMGu
B0ShjB+iVv4Y+uI3qh0/hvQNDOSWkoDBcXU2wXgl8zJ3NQW+s5PgZpqTuFb/9rLd9jX6o9DSznUc
VoKCw4sf6ZI/yR7YqVFF35sq23f+8ikD+UrB5t+3rWdyKu344oZzXI6DVBcA+xIhwRe3WDzKYCmd
3hwEblE8htcLmHMHmYsqAWfck7/YhFEMw+vtYl07QV2tzTBxleI14TIL9yQtW4dpbG3jS8sqLEWG
k0sj7wBi88N/QhsbpcHeOnyM5k3sMbBHXzK8moMK3+I2phlrm11LFuwOKZaRO9ml6rJ7x+8fcteG
TDMNf/37u3O/nMo+dTrMeubxzl/ueTrsB1u/k8kk17+/G7yri6HO8Up5ibMS0gcBOMwt1UHTyNqm
xiBVTBSS5KVLs51TfxOpLX+ZRtb2NA5gc9VFODl35Flk30JbcdZwOAm0cIyytC+aFO/kQ5MnIZob
8EwZpSfH34QUc3QS8yt4ERhbWGSIl30ls5M/bNOydHSkWNvxgUwUJqnSctdTmRS9OPq57VhrsLiO
Fit9nxdrhSxSrXgK6pRq7/DcaltPg4PrWDHIWWZ+A0j5BbjvBew5YwJVxpdsWn9v2mb1PjC5Tm22
jCPGbwDdiOrglbSWKpHJMFpsll7uMuFi6pnMXoVTvSwQyLw9a8NRVicmd9sxi5bi6i0cOTQM9lm2
7KFye8nqfu9BLuT2z5i+QAvTNXTyMSW4EBE6FnsOClPI8tBw22au94FlUbbGRV6OnyCDWcx49efQ
43ubicer55QVS/ty+ytMLqSF7kxqr5kWRU9N3n4ta564Ib++a9lY4g1bw1/s5Jgx8arIPS1F9iWL
S4gXqvt+lfc4S1kON4af0DFjYew7PnQZ6akdZhw+1EsZhKdKhCA/tIkMGdZax47Ni7cGRRO6p9IZ
fw4yLJPZKyxQfMMK6NixMipb5TioCoQO6Nrr8kjCOgFb9TY31RvDRF4qQGExvEqLOxVl3zxIPd72
HZPhr1/0LgXKsljWasWddBgasg8W97lOi2cV8q91tokVwHe864q8+40BAIk8BEPsBWwvJ3Awj7tm
GDdx82NwLYQhlQD926FFJamM0Ea49vuB+bZ7rmldtWSr/GFQgPYj2aZzshRfZP2cbiIg9B0dJhWG
vjenHOf5dPAOEGA7urO07J4GV9dRUhVQQFOIHo4Tgdx1OO4Hq1KXwSA6QAqaQVR0YqYntwf4qmFJ
XjpJTGwMzKbhNW8sli5gufK9B1XEu3Ut7lIl9w0os247u2l4zRFVE09ZKwPvIS7pIfXVkbTiUFe2
GrUhaelQqTobVERdz3uQSj4Jb01SlL/bXv5hvEygSGgpy5p+RnNK1DTpLKaWnkY8Zx3asnqWYK9I
Iif7LwyKq87o4ba5TG6k5RUaO2yOU7jRHOdrAi6GP3VTbLuj6agpr1JcoKZFT6s3nJZyBjF+uV8C
WwnGsNI6cGqtRA8aEjjS4g3ngGYnlYp7lsrjbcuYhteuaWGsxkm0cCSJsoIPyjMW/8sGm3SWYYHd
69/f7ZcpgDyNnCrcxNm0L6omaeroE2v9w1LUB1ku207kOozKo4U3r2lPT+GwjOe4neVDgTrGbQsZ
8oreEtWNkGXPOM4klT/h3lbvhshFuTb4k1eoKmz7DS2cF0/Ebh5iBw3K4DHu83ugnw4ibO6VJ/a3
f8K0FFp2Wbg/jbPCTxS8eXbWz0PRnr0p3XPeH2q1WH7FEGg6K3auCpT8Z0deKscFnoHlzskrcP+6
/Q0fE/f5zv8VEt/5U62EKqeCTw9jkH2Py2APWeqTM/Y1ZFnc9XkQ5VNJ++lAXMYSp05tFyeTD2j1
aH/MqnnuS3nx4k9u8Tman0h3XNxvtz/LEIM62qoiAeX9rOTFof0XNIgfa5c9OmV7d3t4w5roGKvI
c3rRFBg+avqk98XOsSFqTRPXw9tPO1WC7//UgtG8n9tT1C67At2+2yZ+XY13q63GdimGADsrm8Cr
gPPzcJgFsb31msxy/ah3o9cZa5AUcnlpRror+Xwcg25bFOiIKmclcTcuhbx0RXpE4+8udX7cNsmH
Fme+XjrtRTDU3bqqt079iutzix2oLb7fHvvDHQJcH9fi8DuDTOBI9hSX7K7K/O45nnoQH7jNf3Hb
5ntWO9PBBxbKsrSG79CPjG3r1Pk6UvUWNp9TaIgoeZTC8mZq+g7NK0snb0pWgjl4Kf9L/eexvITZ
S8pPnrW7/Zoc/3qegqU0x5ymyO2rasIvjNOjq/gZZAv71BmPtIY2jt/tJ/SZ3V6UD70UP6V5ad+z
OujiLDhHvdpdycKchR1vD/1h0R9DX3/y3XrHS7TwPirFm+DhofDF3qnIf7NLL70/fRpnHAXaFKnB
1lpsWnItAQWUFHyhs3pDj/HRBdoEeuU7LmxbtGl47SzpdvNAiQtDDRABcOWyI8DqyWzTHQfG0k6Q
BXSgV8kd9ZYXP2SxJEzaxFevTvORM2m5pZT90BXSyd46934K9gFO2zJ4ajpLNBjsop8fG7ebaA2Q
0jll6nsIjVzVy2M9B1tu3czXofcuiNocygvx5jYQHqHh85SCzrb+A+EmyyXBYB/9DDlCrHkCUwWC
jQR4+Dqjc2Y30vtOWVCYhgj76/AImiYvcjH+qKZzyIODP/68HWCmkbXYDckKSoApAD0Yc7+J3lt3
sUMHS/SaBteit2yysAeTonir2bx3wBdeBjaGDZPLaJHaTEPptxN8ferlfbPeB+BhzvnrbaOYBtfi
dF5SwsE8EpxrNjwNrv8Jcm6fcD3YaBYtTgc1e+kCPvOzN3f0cyym7uR2S/ft9uRNvqjFajbxFf2g
gXoTvrMb4t1U+4kbf+1szzgG4+gnQScF83jmDcEZ8nl4bSEhtK08lh3aaSktBT7DJ+inwdGFYOU6
XbP8KA95hIY8FvoAv9agv49t1GQG5/wLee+EayfjKTiXzjR8LWgWfJ5U3Z5ur4Jp9OunvUtcDMzI
UUBzdnZy0uyqjIEVIw4tCdeQFXX0/VCEPc2DBsKIzrybgn8z+QX9CQnpvUPMvWQYd8ymdmBabS2E
5wFXVh+aOG8DdOiC7LXAexXkwG4byTS4FsQ+DxibnZGd5xF02nX5RVa/3CCyWMlwxnK0KM4c1Yxl
ivObE3Y71CheCg9t5CNN3Kq6b4PO1gthWmotnEfV4n7RdeyuzLxmv5IqPUUBQBu3bRR9nHp1/H0K
TUPJs1C9Rf1jKryk41/6OodE0WHmX3i5qS2YeToCf6hyvGv4OJAKxZMicB7pEG6pfGDo65e9CwX0
8eMUfWWgFIP8VXvAxzvrnB1um+dj43u6xonfQcazX7oKWntgkR7F+rv1t1FoejoAv+LL4rIwY+eS
QxU6IdNa7wo8CKSWpf3Y/T0dhE/zuWRjMQZn6nkoEyxd8diA7fwwwkE32l4LXxxJ4o4TpHewxXn7
xukhcruib91W+fs4xjxdqWT0oBSSCxWcpUAzeVocVFgcxth96CXdRZ2N5/XjIPBiLZQZckGd0SY4
F0V4XBqwakFYcl9G4k4KJAasCJWFJTubVkULZ6dAWa5tanYOy64F0WPwZZWiuHi+KCzb3sfpzdMB
+W3n1fHU4hfwK6d8Usncxj9EKg8k8va3w8LwETosH7q58YycGZzDMHtMWzrdrSH6PArObVIbhsDT
0fmU1ilukgiOBbLWieOiO3QldWS5e5tG1+7HjR+58wit23O5Nu5uBMzgKfVJtik5e5GWnMPA541g
YfRKgt9gMNlF8SbsHvN0cH7vo5gM7QnyKrNpv7D5Dg/clnRmMsn17++2UdQ/iyKoi/ot9MWPlXkv
tVB/tnmLloeZbAK/mTDrARLuDpenJjxGPrelMJMzatE7jGEMWqeVnUdIrJ87Z4K+TtsH+7b1iGUr
NRlHC9qucIissBznuBr6PXjaGJ7j3HWYNl3wvEg7VAesATCKEtwIFncfjuGbz0mapCwEezlOFLeX
wbDL6TD9hlNfRhTHobiSbynetDnJdxObKlzOoIyK0pbax2ORbuEBYJ6O2/fzbgT9giKvXZzumMBP
TWxHFtubhGHVdew+9xQaYWjKzkAut6BNGrPzHLIoYUNFD7cNZlh1Hb+focVrklVDXpdO7KFVu1+k
rVRjGvr6Ve+irZSLgL4Jzu80bd+GDM9BAbjA99vmff3Rd4MX3BkIExV5zbqZgU84jgAnXm3HCtPU
tWiecdxCQzGO7Gsa4dAy7htZWjzUNLQWycEqWwi6weAigF5opo4t3bjj/wXXXwtklKrHHpR5rykt
YxzVIbJz2+AmX9TCt1wHj809XL1c6TcRKTAZeFfg3bLYxHMNByEdo1/3VeHMS5e9lfGPWRxmdZ97
HVBBO9V8vf0NhlODLj5C3blrsxZOk7dLgs3ohxMN8B16jtry5fZPmD5Cz7qETYqxPnurS7ln8S5u
HgikOP1y19g4XwwroeuPUH/GmwaFB0Vruo9IdHbH9OxXm6gSwOmshS3otMcooi15xbZ5CGi/DyiU
GdBwcNtAptlrgQu6Q79kA5xU+lkSRMWPbO4T0WwiPcPstcgdxcSUC332h9SZABoO0t6nx4HPoNLc
Nn8tfiOXgRCVheqhjz4tLJnl19AmWmhIXkzLwNNcO+mEDPVA8u7k9J/issWpsDv42X0Z9Pjr8+1P
MPmoFsppPgQdbWuEQf61bHfx8lgPEIaiL1O1ifqTeTrkvARhulc4ONpmbkzv2AoCw0QErmOpdhsC
WVcoqaBCCxFJLEIIribOfq7jUfb5IeKW64Vhk9ah5/5YD5HDRlgocPZLWT1k0ta6aRpaOzh7YxrV
os3CM8nc/jAAoPRaxr1t+zFEl05auuReiPsdlhbPwbtGQIPOXfZ+1O5ve45p8te/v8u6Vcabbuiv
u1vQH6pqTlJlEeszjazFbdPHlQdW5u4tBQk+peJ70dvaTk1DaxErFun1PMfBNgB4BBACRoHuSKd0
tBQITDbXwrYOBvB2r0H6VvfBXQCdaIkGtpJua59CLGnh2sext3okavEE8CVTdQI5oXx6cYcsSdsp
ETG0Bt07TkjSUVt53bBD6AB1IZo5UJOXvq0E4NnpjsjPzvV/8Utpa6g1hLAOUq+jdorqcAjPMdjx
Lzwqp72TKnGHVpg0aYWNbN70JVo+5m40cDmJ7q1qzgG6A5q3anrrxMHpNzGPMk/Hq4+8ybqsXcmr
27wStBUC57HfFG3+1eHeRVsz9FM/VF391vJxj9h4dNJNYBFMWgtkx50oLICYyOvwJQRZbQKgqiUe
DPGmk5qiSwr7WQZ/zQCc9ZU6L6GNscgQajpA3Y/ixZ1XWCSn4hhlwbFMSTIyWz+qySe1SB5G2uZ4
6mR37hCUyZg+qbz7VtVtkUzZNsFqT8em8wFC59Mwk9cYbA9NQPaTdacwWEfHpKs+zJqiGuu3cXF3
oad2DGIieCDbbXJHHY9Oyxpvm35Tv6mcfK+J/5BH3IajNVj+Lzx67qwxbtP1G3eq5CqwTbt7KS/L
+Pv23E2m0bJuFQ6REGGUvpGhOqjO2btEPWdittQ2TMNf//4uUinrGpc4186P/Ecw/Hab71X2a9vM
9UgdAooHAQwNahZnIQe/PLqNc7w9+MetuczTweisFK6EQHv5kC3H+jyc5D6GiPphBreS/CxPt3/F
tLhaAiZtUbOVxeSVC3ACtid/dndDcIhsMjQm6+thC5ofB2rL4Rk75jMOPH5S1O01K7ah5QtMv6Cl
4Hjoa4cQLzyX/nAYi+mQBsvnnE2WHdNgIB2SFaZD5Y6chmfQQD+UQX3ncuBoh/YI2SfLFxg2ZR2J
NYyFJIVohjcgNneU14ept8WuaWgtxY5BxOSczeE5c5i69OBjS4iT9pajuMH0Oghrifs0QGWyfAhV
n54yRiHeHnhukscx3QQN8XTwlaplLbrcCc9F3O+Eh245x1YmN81ei9666+dlGuPwzOb5tV4Z9B2o
WvEOH9gKeKZf0A7OucyVG/ACEVw73wg68pxRXsJg3Lbp60yneG9UC0/h+Ryvdkdf5eNTW9H02+2d
wTR5LXIddx1Rj49wGaLUAy59XQAZl5/R9mDrVjSFlha5s2ra0kPt9zwu7JAW82EigHUXrXvXX7Ug
b3+GIQJ08JVAfxz4E6LgDn2Fat+3qrzLitEG4DONfi0XvEsu3RrjaWFO2R0Lxv+W3FnuvDxrDtum
rgXv2o9jlyoe3E0jCsuVT6CFXMlt7y065mphvpzDtCdnGn8dvU9TbUm3Jotc3emdRdpx9XnoeOTc
Fu39Eqx3dLXAZgwO+X9Mpe9Gxk68gux/JWfJT+v4q4vPVfTfbUsbPFEnO+WeTxwZwRipe2npt6Fz
ktL9krnBRifUsmzkp3EzViPBO3WdNI63w9vlxqG1MGVhB9Jw0ZDzkGW7YXUObWcTpzIZXIvPdJwq
1pYLOZf0s2qbxPvHIT9vG9zgJTrKqm543RNVp/edi9bJKDp1TW7JGNfo+BvM6enoqjWvy2aJmvSe
0MeUf3f8Zdf1hymuEpTILUY3/YYWmak3Fd2AV7i7SbDl3C3ejDKdM+4lKIuOpVCQIhxW2wHHZKur
077zexIuHMVULMMc5Cefqy6hixV/YxpcD9fM7QaSXte4/q9BI1uV2xrYPu4UYWiQ+t95z6C99IKo
gZHK3yO5r6tjmLvJAHIOHqu7rH0iskgKEmzb0Bwt2cYkj6mvuu6eNP0589NDV1rqX4Y4+AtplQNq
JYcuvZ/EZ+B/7r30Jaw2UbnDSlr88mAK6iZV6X3pjwlx252Pu2deZ5YzgmnuWgzPVTMqV2F9C5p2
iTv8bFjzb9fYKkUfuw/VcVWg/pqFdAEOA4fBjzXoXlUoLe+3pqG11CrbToJcEFtEG/7bT8P3bLUV
HT/e7akOqoryrqfhGJAzl10CSR0+/fTVqxOctuxtVMdVtTKuJ4pz8RkEbDsco45VKSwp0GQTLVp9
EKKh5KjYHSmjPBFzPCVNVh+2zVuL174lnHULQ+ZW5HPK+5032eiGTPPWYpPAT8pOIYK6SZ1Wd3pW
1brR2lpq5VPIoRvVpvcBD+l9NA19IvOF7m/b5OONnurcpXM1Qyrehau0NNsV7jNX35rCSarqq2gs
H2DyRi1CfdXOgRNG5OwMqGuBuSp7qNJLMVvurwbT61ApqNMVPY0ANvYIyx9YpvBaOOX1GllSoWH6
OlCqjZlbul5Bzq4nUI4+EPppdS6p7dBnmv51Yd4lv5UFAHXVfXpPwfIi5vKzW3eWYDKsrQ6TivHa
kymZYegh/+y3qCTKvlmTnogW2i5rfTc5dWS5KZs+Qw/cEnLlXjgiAJx0Lxuxo/4/tz304w2eRtdf
fGcg1ylzwQDXOauZH8X6GXpJu7601Q9Mq6sFLl8zZ+XBkN4Xa7+rwlPYpUmh/niZ5bBmmr0WvW3E
g1REhJy95iUXAjSsv9vB9pxtMrqWWlU2yyyYJcFhDJvk4oH2L+2qb7ftbhpcC9vOoWA4IyWSSOo+
D2n8FFrJHAxG0YFStHTSGQq/6b3vqSfARsB5Xt+H2/gQGdWBUYtsvKXxRHhXR9GLZFfy2zhXx01m
0WFRzohiAXRKo7s5i/5xr1eeEDLCligyGebqpe98XXUFANF4pb2/vgNEkZugXzuRapPiGwxz/dn3
wxPu05EW4Z1S8tGvvPCY9eMmxhgMrsWpH8mlIAOc0cPTckGXBE0flgxiMosWpKPXNYpEWNC46fOj
P7L8E+j3Ps8ZsYmkGLYBnc+0rUakWWCgobAe5OBFEUmaqodahU91sYlqGwbSolXIuaGrDwOFwffS
z47TYusnMdlHC1V0MAPjUFbkim58LHtwwSt2KqdNrcaM6tiouSl4Gzgp6hIuxYMXOiqryFJMMcxc
B0U1jt+0oYtNRqXk55Q3YULXbEnGxkoPcT1N/31bpjqDacxalUUrVnYu5Y60X9vuyVcv0jtRKM66
tiKc6Tu0wB3UCAquCN9BnfiOgzBAXv8VtgAw7MU6LEqpeu5FjBWgSuCURk75YqMMNBwSmBa20iPx
1JQ5KkOs3AX+buBf3PhZpi9OZ9nUTJPXojdvuCzjqeZnSpqTSOvHsA4Otzdjk9m17Kr8popCByG1
RNPBWVVS9RRv4Lajn8k2WsTmflR7fY/D8SoeobUVFj/99pOTPVL5+fb8TabRAnfogzjMM/zAdcfx
xiFZpa22aqhOUB0F5aErN2Vey+76kCft+BR0+WsEdSCXPLv0gTt4CsvaQ05tXN+GtdBhUbSGTl6U
w5F4X6WP4RTQJHM4fqEqekseMOzSOjIK9xQvlc7Ez147nzgjh6htH3OW7dDAZXFW009ogdxUI117
3qFcxIZDtqg7Zyx+jXGcDKVNksVkqOvf32XhwW3SwZ3y8K4UaPL2AbTYraKdd+nS8v1tvzJ9hRbU
2KsJVdHKz3GNQwRnuHz5LGiPdObFgwwFsSyI6VP00Fa5GtYJNKbcOVfhy1qd4vKf259gGloLbV+I
oJkbWImp6cjEci/a6C5GR8zt4Q2RpxN4OmzApgqt5Pu8O6bucY0Ot8f90PIeCKz+d3GbuYzdceDZ
haF0EbX/8uB5Ed2O2RLmh/PG+NqOUQ5VDw3sNbtQUTdJt85fm9G3zP1Dk6MfPf7fuc8OOAKqss8u
fq8OZIFIUBPcpdt6azC8Vu9ivV/03sDJI4nHfU76vfC+3Ta6wSh6+/5CIdQUL1l2kWCLScp1jXb+
yC1lOpNVtB0hguYfiViTQX6FHAdV7bMu+hoIGx7WNPz17+92gxny8f3I0+xS0vF+aotPTiCSFi8o
t01jGl7bCVy3b4F+wPBr9SnO0Aj/4JeWEPowO2I9teDHXiKDLODpJUX/CQ2Osv7he19m/pwpSwHD
NHltDxjHPm9yj2RXbeR83vP1gaaWncvkMlqc8lgGgP5F5LF3HD8BDAqFRvfXNptrMRq3fhawjqSX
tej2c5ftAholDdvUs4lWJi1MXRC1D22OJQ28L3kJVqosacpPoJqfrYUFw9LqT0xtAyz4OmMnqDs3
cbpj5D1l0BYAjZdV3s6wtnr7PniXyjDusLZ4Jttl5JKi2aVZvt5eAcPqOlrMSp4PVKkxu0zqWYoX
5ltc3jSuFqxr19AOdAPY3QMgnOfxcc49i0Oa7KEFqpiDDroTuQA98OzvuzA9oaG7SgR3bT12V//4
6yYEv9HitVeiGEaG1NQ75fOQjfShEH794kUtP/llFqJfISP3ShC1b0BAuru9FIaEqL8tDcVSOKWX
ikvOjvH4QOoDS6vEDZ5vD29aES2OWV4FvJdwozg6s/iy2N4KTMuhxXCBXROH/5U/Lh7onYavsmaX
NPqzZdKh/qikqjxkM5+zC/frnyNa1Pd52TXHbYNradYPl8pfxgKDN09FztFqtKmA4YX6s9Iy/j/O
rqRJUpxZ/iLMECAkrpBbUZVV1Xv3XLDp6R4Wse/o1z/P711q1KWUGdc8KEUoQkuEhztfKe8xcp9c
rfUnqT/en/G7T3SMq0Trllm+h3bJ7GqBobNdv+X00Bbfk2yIOvmcm1TC33d/pnbrdx5omTl6z68y
IJ9y62iLf+bZizL0Klh1e2rsEzRtwvtf9L7Tg4/5v4d6Ai0eZxYBvBJ4n9USB8gSRZ3PL9Vmopl+
X5sSVlPCOR9YQ7Khyq9183kpP1EeEvG9rKuP1CueWCPCPngOls9jV55BF/HInPVy/+PeDzmmNvMX
EG7tCgC4r9lAf6CVf26Kn/tGVoLZstLeb9Gtf12CEj1rJSsjmge79m6mdu2PI3iPx1Z6Z+Csw36V
UY6uhfvzfn+zYGoJqm38gPBty67N0p8Yu24WwXtrV98L2nzVgG7nsVqbGY7btaEjnONQkMP9iWuW
UpXR4yN4hlwOm/jdb3fyDvYaGLZ9TUyrtSdaMH+k9ZRfizE7ZE4Zyv77QA8TGnFL9q1zd13Omdqv
36ySZXRq4IveP95vKrJwdAz7qG5RlRiuBjcbBcWBDD4wmX1erIOzKwOAFVVC16oHSLnYLk5i3/68
FaADsIaIeLXhKqHZfbjz392HrQ0d2e0EyHjHsId2cyh5c8u75QsScJv34b736CykhGttj1VKBuzb
A0+G0LX9F5YnNHQH8uX+H+jcUzmE13xMR8Ln9Orxeo2dOrEif2KjwUU1o6tVKEDb+Yyur+I6Udyz
JjBglSaZF80KqBUoMIqKBJg1PFzWvzw/Skfkj3hoO/u2MrUGNYwgOSQTx4E5pSwE8PlftySGRdVN
/fb7m/doviSDX3gY22uep/zZIduHCY35SWAYX+M0ag3KTp0e9PxYU3e0Y9nIs0T1bEl9Q/5Ot6hK
1NIgK51kqpEKaKsMgnfBv9PI97mjqqdXShmMXcEycOh2RcRJvZyITUzFXJ1hlKhFb9e4OY6DtwW3
fy8b97Aj2O6ja1m7SpcuUwtQN5XaJkfF+1oV2RzVrfWcOmwXDguDK7G6ULQWOf3snhtgJAqnhCho
ffRnU+ezZl3VGpS9uE5dLjS7TvW/fLWPWRAc7m8ympNKLUGl6Mnf6nXL8SwCD20AytCQ2hPS1tNx
ybyQu7uAwy5TK1FNHdholIeFxOyfJyYvMuj3XUDUrvx+3NYEtOR4r28rDfu6byOWQUtprVITBYNu
AW5u+2ZfWGzSekjIpNfAky/rkKJe9Pv+AmgcX61AMbK0XJLVPaOj6zIs9iWjzkHYpWGb1w2vHLZT
HVCnqif3TPl6tER7DqCWIBLT3U9nFyVsA1Dne21/SwnY/oPVr5DxtOpP+yyjHLAE1H0sF356HTIv
4n83gTgUwuD2unkr8Vp4Q2vXc495l0AOszaojnmzToY3gsboavGJ0Qziey3W1EvzLCykgJA4GA67
jJvKTZr5q+WmpdsylDlgG4+C2NChUbckhmjSDX3Lir1x9QAOmcAPcXoX/McESv6wL7iJ3UVzvlLl
fE17cNHZI8Ej2hdh+6OcUe22jnLZgzdymdqD31l56ZEEp0hbd9emTw+tVX63etPDVmea2+9vTLM4
Y+t5A2bPu6/20l96b+erkiph2hPfcR0fRue29dgskOZMvtyPIp3FlQgFmc7IxwGeUpCpDL1kDm02
vZKxeyHbLjJSmF2JVN/KMhQgQN4/U6hQTDVymv4gyL4tTG3Cn4ldtGkl4JCj30djYYOme+XZoc3z
2fBm0Cys2nRf5JJxMtnYJekaQ8cHUMecm+4GmhVQ2+23ol08CZYq3OOHOF+LL1tOz9Ken+fcVO7W
bDiqMJysKhStBHHPOfQm+vSvys1OkyMNC6D7ACVoiWi7IrltNmK0yGEoQY1S1oexxAXQaU1cC7ol
uH3am9gaq1bYnMJK60QPoy+OLN1FE+AyteO+SpEU7PwtvXJkuqxyfRKdqeCpm7USt2Tm/pjMPL1C
RukCAQinsfdd5dV+exRn85ZK3j3Zk7MdBwnEMO25CTqim7cSsQFr6OoA8nWVs/2FN7VzAMrUOtzf
cnTeqByuLuHwj2FNr/X/sh8itG+dJ4WJPFszd7XX3tocNuZV4J7XwY0q0LEl0uTpuqGVZJPT9elA
Ctc9s6L+iJLkh3Qcd2ltuEzts9/AI2dJbqfXra/4oUz7F8mNMG3dxJUQnUUx2IHHYROwjnUbcCfc
VOjURL+rBCY0/IZ8W/DuAzzz0PHgKB1+AoT1sct8w6tYN/vb729if/PtPK38BQGKJrdOupG1JIa9
Sze0EqCl09u9A4Htq1POB0qxQ9amc0k3tHKyjpINvU2woP4yfmbuMIZoPNnFOglvUQK0AypezLxN
rzkgab7dP49l+VrtfVCqKidWNbkriBncc8+GMIVc7lB1Botrol/tqK8IMs2dB39xym+LvXx1EfiU
b4aiuMboajP9Um4NILzsdtI5Ecx/5HszzaoSnqjbzXYdD8dc9bXb/AhEhIf7G6Ju0kp0JhDsadvJ
88416Y9t0j8Saz3tG1qJzrFNUrthbnqt8vZxXdZjnyX7XjF/qJewfMynDvZosGetV9/Lw2wyZK51
FlHCkoFV0wKdpnuumvJKCH9NG1NY6vxPCcvZGWc8X2DsqvvpZ/GaLOG2C8zpMhXfZJXNXNjJ4J6D
Oo0sSU603sW9i6GVQ3NhrTcmLUmvVrVegsY9zs3PXS6iAps4652VbTgvF6QywVt1DOTO3VUFNbVe
KqVIYY8aBdyWsohP3/dNWnmFuhul+QTypHPgjocBxBmdmAyXfY2DqK3xSxN09lDf3s5u9nEV4mFq
itfJ3sdg6jJVzs4rN+5ICt/O0AYwQ1eLIU29zyq3cHpzUDpZLYKCwCrgzYgSZ4kcZC/2Da1EZAvx
Z9ZY2FjXVKIXfEGOd84SA2mgzuRKTFpAugiSTthH6udJhOP64pvCXbOTqIJ1bKTQzJng3T2QY3yB
eMQ+lRYspBKSWVkXuBDeTDIVV6tl16IOPvCsMhhFM3MVyZSjSjg3tz3Q63/lSXNgU7XvUFABTMJD
w5LjU2Qr00KE0Ar/JFaY/b6jaNZShS6NfIBY3Ii1zMvymudOxArxlbsm/judVZSzsq5nlgCc6Z5J
TqN2Cc5FMRuyQ7ch/oQAMVV4xCYdFDscDA1djdBLoxXabniSNyZtGd3Ub7+/iU63rJcZpQHrCez1
R+HXr9NkIujVTV2JzvTGDtLJyXqyhfNFSB6Dje2Ftn/PrDF4o+4flBB1C96nqcRpT3j16hRjRAD0
HGV1rKhJku59yisX+tb/NRDyOPOUgmn12oHrxBoX6MQGcep8oOlT6W6H0UkP1erGo3igueEZrfss
NYY7C1npCmuyWvFCeORsr8D+Z352uB8N74/vq2Am4NO6aeNJ8pR3brgm5yUIsAMdq9pwCXvfp3xV
fqQtfWQYRiy8LMEfAJZJSAcapq4bWjliLRcZI7FI62lZP8hBft6c+e/7RtGNfDPW20ComqIkIAM7
I37R1JGe6JYaXhc6e992pTdDc3/tE7SlAEad2+G8fAWtOZoTTr1rCAPd1G+/vxm/tgWX/Qp/GYfg
lK79jyZpX/dZRYlhlNutlHZYyhXiPRXPYl6ZVD90s1aCF27Z4iEKg1uyD91yjNbRlPO+pT7+3DQB
5fmvQdx8AJ/SjJSIQ7dT7/W/ebF+yZMcHTuldU4ZP9qWiVtY9xlKsDoDoTf6A+/MWPU3uBDccHbI
113WV1FKG0nzvFgkXuuje9qcLvTL8rBv6Jvp3vgMSjtL15See8bDFGK8PC5Sf+fQSoyCpkHOOSus
J2ZlMxRXrPycisRwEb4N8s7SqiglF5ymQvDNeqpumhb5+l2AcCxahLCPDp8/jg6AS/sspERt0051
60Nt58krxh9zP/6TBKYK5PvXEV9tkC+qRZBZwPj97QkCQs+WsKMN3YB9M1eCNoBELq0HB25TPVI/
JrZhX/+fXvN7xldCNij8lENjIr22ZVR8Dk7FyYq8z3kTpq/zuT43hvNPE1JcCd+tsiWaCGbried2
eejQhnuEJs1qWFed8ZWAJe4MNZrxtu/0QWivV8ChjvZsyttr9noVouQWAzTkk9U7F9C3doLnHorm
dRPlzS4gERRz1LiVgIVui3e2C2mfHTvnB1+SwWAbjeVVmJIo3MrrxhWhy9MLCaADjgfKfafUXKR8
VTrEXZaaen6Ho6Qf8zjv7P7QpX0dkzbrfvib11w7QICjVC5TvCStffSGLThb3Ngiofs4JaBzjqFK
Ae8FZ/5fZLRFSBLLpF6i8Sq1l77YWglxLHiVy8VhpAya7VYsUbm8bz3d8EpIgy6wYdTB3HNvjn0/
CLO1voh6lzyK66vN9IxkoJ4kyMhB2SL0RnawGNu3GakQpmYm7VxMwnqiXhCXiRdn2e/7NtGtpxLI
XodrDzhbkSMK7ChIlwyvRsvkrprBVfQSZFSTYqub5Kkb/kE2/iyDfdlPX0UvobPCklNArKdEjD/B
bWuFlpfu4t+8EVX+d3tIyNhWa1FbT864Fh+kT0TEUmnKruqMotyRWx9Jcjez3PMoCRTdk2OPXtVd
i/lHv7zfluU8YmgfVL9V85MTE6ukJnRUsNKwdTSdvQB9ISwPjhmqqqEN/Z8XHxp3hsnr/kKJTo/4
dd2LNnnqoRxVBnHOq2fLNel86EZ3/rumDLlbmfm4T80DNJFaN3Yo+SVdU9ZSN7xy2tpltU1NWiZP
ozOEtV2Em1eerG2vRypRagfJ4EF0wHrK6mAMLVr/qDoTzYVm6ipmqVl70UM/HPnnbYzS9HefNr9W
Kb7vckkVr9RMbM2TEdeQIhDBFFaFM34tVuBf7w+vm7wSqhSihwvtePKUlSBOo63/oZqLOnIrk3yR
JlpV3BJQep1LCsd6gvzXY1Vl/1g8M8EXNdccFbRUV14A8RAPKYSl+Srz/EGu5KFl289us0737aOb
/u33Ny+UsuwGvKw8bGVJeU4W+SITU8PV+41FvopcGtHq04wLEiAuGn08y4oBNowcdzwt7hV58A95
73/KZ3m4/yG6hVbil5OyamVWJ09eMp4qIh6EOHW+KQeuG10J32plZTGXgE+v7fjJzt1PbBvieksM
+Ufd8Er4TrguWxkYbp9ALvrJAzETSt4/5oRHu2yjgph8QI/THLN9KtPmFGz/2lP33DumBjKNl6oo
psUjNXI6CLFi9qZwpd2jVZfPmT+9iMJkIN1/qGFsD64LWi9EWepaUeW1Q5j3sziunhuEfkB/3DeU
JhpU2ZDWnQN74r57lhmUW2qosKfinx1D00AlMZ4mG5jyaSjjomcvdl8eGBgR7w/9rvdgaOVgXNch
4AXnIk6g5HgECL87WK3TndJqpIZt4l374y+U6IJuqSyktZZxVuRfIHt5KKQTD30fI69tePfqvkIN
Md9bwKhmkwu1+ceUYl3Z5l/bxqjp++7i4huUIMtIDp7bobDjYCFh3VWHTFTH+yugGVot2HRl1Vtb
Laq4Jl7EBHi+7NJQD9eYRa3YsLrekOTNqtgBOyG1x8vmp9DfM5UPdDNXAotxWQJiPpYxKiv9eRQE
TNWNqTlBN/ebN705XAhQ5RK9UFXsA9PokuVc8OREAu+v+1bXOKVatdkKxgR4XOaL0/9s5zSs6h9D
caK7cHYUTQj/nb2wUr8mzgoZp2VlEDMGog8ahWXw5f7sdZZXonYpA4YUgySXNC+6g8+q8ljP3OA1
t0TFHzkkzF2J14oUq+OAMe/Chgyw20M1NaFXeHEFAG5dHoW3frj/Fbo1UKK27JdhRn6tAun2EhXu
EZpbYcO/WLNhfJ0LKUELAKXn+l5bxZKSBJKEkwPVhgAdTFYnTvc/4f2/4GqhxhVBI+ctEbELqkuR
gAHe/wlY0mHf6EoqKRf1ZlW+DYgMWR8X+2vpnLk0GOd9F+Jq4/kw+6kzsLGKV0seO5c+JdmuthbK
1d7z5NZJx1cnj6uhOPeFTKPKwTfct4lu3reVeLMvNAlxZcka51J2/AnImVd0+ZvEhnVj335/M7bI
R6R6876L28H9y87zR1kmu5LVMIoSspJPdZNCxuMydjZoyZKwrnqDE+qmrQSs38gG2uC1cym64Lno
lggwPMPQ/1Nl+XMz4GqhZnGBiKsSieUbh++WL88W0PIW+o6rj2TowkBmoVd+RENjyatjUzyjMT/c
8sdUPjfBx4H0YZd6p7o+BFtwcZNvdVWGG171ffVjbv4uvdd9TqFEeuq6y+yg7hhnLQ8d/0ZrYwLv
3g6zdwygVnjANZttwYZ1420f2dWntPrp5D+LVIBbzIA+1GwiajM6EQO28t4TsQetrFr+lE0WzvPn
+6Z5f5Plajt6VYNiKfGXMnaY/VeRLgdaBC+pN52zbc/Fl3K14FMAqgVC/rSM57L0oyIjB9ATmvaS
9w8jrjajWzky0MzG5dFy5SUBTpg4h9mTYZ+AOT559tOdH6GEfjHUEs0mbL6Utg9mseaQC1PiWROe
amf60jM/WBPYpxpHCCGOB05NYjg6z1Eiv0r9FhgcTi5V0D8kU/u9nYOHzhO/7/uObnjlgG55Ptcg
fRCxVdOwlMWLK9uonqiBZVznmkrUkiEAFq/Iy7gbyKWlyeNC7aOb8A9+5x52fYFa7PH92q9GhucN
kMhVuMi/Rxvcs4tr2h00a/tHsSd1vDIt5i4W63YauvRMi1/3Z/6/x907G49a6QGs8sbbkcwXiaBt
gu9s+ZX4vRMGA2SW+59WwMMxSaI6h9pyPXxKhymCqMKhyndlNSlXy0EJHXKIuQQiriFqnha/PNzS
yK7XMga/udzbo7ZItoUPE7nkeE2FnZdsIQ0mg2Np9my11OPkbJmapOtiaT8TYBmH6ZKmj4P8x1s/
3l8dTWSobeuQQbIqRpmInWF2bjmFl7wpu8cSe63hSavzLCW0vUIgLdWmy0XOaErj7inoakNQ6IZW
wnqq+x4Apopc6iX5l0xzcwhubCL3LaMbXAnqaulGa/EXcuFFi3rPlDuhbJedo6tFH0oWCUHPAvC6
FV3BSOU0hzqfTJk6zdzVws9orUk7NVsZk7LLjnQT2bPbG0kPNdudWvmxuwTP5WokkAhovqRbGfXA
wvl2cZqMlxXdB9z++k1UAVrP53JtaQzh3bCtq8MA0oD766rxeLX8M2ZZMlqM93GwvlrlCVgdMy2M
Jl7VAtCG+olIho7GtfXXxB/L2+1Y/Cuz731LDdN/N6EMAUPl+l0stG5zv6dx3o4hYUALu2XkTl/d
BAp13QeR/ViM9Ni6VVBCl7TllLg0K+N29OuvTr5uH4mfrOf7C6EbXYneIFn8eZT4ErF9CbopmlZT
+7puiZXQbaqkyUC61MeO/TJ5YDQ+b8Xn+5PW+L5aB6pd7AbpIPrY9b9U3iPPRsDsvmTDzshVK0FO
kzkk9TF19PEeqJs8z8u0B+tCuUqQ7DZ+U4+3lKUF8Dqg2+jgWQ73raIxuFr/6QNwwOcsQ0xZH+b1
UYIzByTz98fWWfz2n2+2AsgqEUYAv43F+JFuT779OysvKzOVlzReSG+/vxkeVGU9LSarj9O5iN3s
saeO4fDWjaxEKui+0nYEhWuMRmY/dJzuF3fy1/tG0Ww0VInMIK0tj8xYy9Xuw6B9qPOXIRnDrHr0
jbT1uvkr8YlwBIMwJ11M0Zwayno45Zz9uj9/3dhKhAZZQgo03WBRhy0cefOAhgqDm2t8Ua3zUKcc
0o44fQyikLwnIQjdOuNVUvOKU8s8reWKgnR5H3v1M7EkGkF+pX1wrCtQKVqfrXYz+I5mfdWOdSv3
aMVu/+OTOEkvVSlDz/4dNE+lbapoa5ZALfNISinJ83yIXWdMI7GBw37iZbXv9qQqxDeVFZSZW/Qx
S/x/gJuso6Wrdz5E1Y51h/PCSzrErGSTfah5uoaN0xiyxpr9RhWJ98d06QLwnkJ57ULIz2p4of3z
1H7b5fhq33pe1GRlqDLEmSw+Lsz3w47Pu/SKKPeUiG1oRUVaN0M8NPzbXNPzKreXxZogi2TSftR5
jRK4zZraZS4E6r5tdx0Yv065IXGhsbvat95nnZ83A8WWUGdn0vvXYO2ecjsJO2qiL9NsDapOfM1X
C+223RA7y/gxaR/BPPuKFlGDy2tiVu1g57agDii1aTxPdVSOFzY+F+MQShHn3pf73qOz0e33N4cV
kD9Vt0qUMPLBiTz7EvA5IvZV7iIBQw+ectaOzVqmkz1R0OlVD021PFjUhLrS2f7mUG+m3mbYHHk/
DfHmJVGy8XAY3RiQtOM+yyiHbT823G1uB0oPAuGUvZYtMJfsMU/2nSqucuAKMDb0dMjwXhvA1T2W
3mfpyOWAtqOdm5ra0t5AHaPwbURW4tnHBsClFUxm+4yjBO2Y8j7PoTQQ943/CVmeg6z6LewCpK8d
y/DM16yv2tduldPie77w4nIWL7ccFQnWr3IyMTppgkttbE8tdyOkme14dp8s4GkL8X2Q34IEZeBh
T28L5WqD+zILWsgVT/KqcU+SQYt7cA2Jcd3slbht2hKAxrEGni5PTxZUDgX71tQZA1trGhXVbJ/v
L7Rmd1b14p2aZn2y0S5uQOVScO/g2YYv0I2shG8ajGTAudvH4LINN7FGojQ5vs44SuhuYutBQNPY
cdKJ0G0e7PU7D744zrHfmYJSpeKLdtqSxoXzSLQWUVCBbZspt6izi3LkJhXUJbKSOnE+twcQJV38
2gTm0tlFidqmCXw2S9/BBW3FLVYeXA9EsPW//padfYCM7ruM5khR299zZ+onP8i9eIMc7DB9pFBQ
XMWlNck0aAyk9sA7+ViwBVzy8ZDRx5zwh3J7uD9z3cg3u705UUZe9YOdO4DgkO57n7g/m3QXYxfl
f/TAV4Nnz5bnxM1Whb23HFDcP9yftWafVNvfkWeHhNCMO0gFHHzYN1eHrUVoMVNDms4qt9/fWqV1
xqTjOKimvueh1wX5ad2kKbPyfmsFLKME6zpndjG6A429FuSyFg1lecKb6ARIWuh78pKi856I5xU8
Cr1Jn177p8rhm0hof98EIeI5raKp/NXxf5vgay38KNjqA0Gi7SaeCZECkBtH+5ZJiWvbWS0wTaZe
vEB2Dq4WzjZ9HbPh9f7wulVSYhu55d4tKlrGYnJDIHiOID0zOJhmaBWGtZZbVbsSAbeiu9TjQVQh
Qbhr1ioMy+O085N0xjGG9uqS0Q9JZ+Jbfl+RjHK1bz5ljU0cG3v0gh6mrkpPkEyOQCowpf807cvC
t9ekfUnyD/u+RDmQJSOpm9keXpDevwOvLrzODLuSJr5VPFbQd05bBm4Zg1bECVc/TcMF+/ihmLlJ
W16zZauYrGkUgD+i6BQHwZfahZJgE47p94WYGMS0a6EEuSeCfplavGSCtjjOWRU2AiAqFKvlOhyr
4O/U/wpNw4PdefvuLSpSy6fCBzQ9wyEEpYJpmQ4k20WcB79SAnntqrVuON4aAkiHKqt+Z57zc58T
KUGM7CyUfHAIxfUiIp7+nkGqe3/k953oDw2QafGmUi54zdTV9jSx7byOSAAlwdf7w7+/RTC1a76Z
7IEEI/InC2i/zgP0auKaN//uG1w5llHpHbJ0xSax5eQsBu+FkGLX1vaHFgi188ArE9tFai875lsK
gbyqbA021xnlthZvD05QuVqOwAMmmaoH315A8AIyzZ2D3/70zeBJi4pE4cIoEiI0ZTN97at011Hy
h9SHmDOfjgm2Mo7GYV/SIizWedej7g81j1a0ZK6sAhs+XHuomgeyvEh/V78eZSokK+jXtiYVZr7V
feR6XzJoG933QQ3m4E89D1uwBqoG42P+tf08vxaHJhrDkYZrRCKIJh+ZFZq+QnM7+UPgY4MA8YZm
uPFxi8mpPa2X/ElGEOMIUXk1HCoa31SBVflW9QSqyX3c5ckxFeulQF/mfVPphlbCdS79zIF4OhK1
oF21iTxNleGMvY3wJ+6DqXAqnxC2bQM2sc2dQX0b/F2x4lyO7cdxKR6qKhGG2NJsliqyimZOMAGg
6cZoofo8NE6YuuO1WpzjfQPphldC1wLNU5uM1I0XtKIP23QYx+DTUIpf94fXWcn9786AhF4e4DbU
x2hKDL3mPHafxuqRlZ9Yb6op/u9y/t5KKPdnBgToMHF4KA39MzkB33jeXmUE3E0kDsGDicJTZynl
qBVjS7ccST6Qys0HS2SHPCfXHhJD9y31/rWHceW4nZw1pZaDLFZQIlEAkE0EtN5fOSmPaG073P8P
zSeoMCvhQ9vLZSDZaWWAexuE3Puvbrbt6XCiTAVZ5bYgASjD3dgGeO7WFe6vzkXw3OCpmlBWgVYl
7USzzPDUfgoO7Qi1IQhS3reLbujbmrw5vyAJ39pcDLjq5G3klfzcbSbdeZ3Jb7+/GXr2oaUz+Ysb
DzSJ+rQ4kMFCybTdOfPbF70dHle/oWuRegNh1rkP5JUM9mmfUZTQzVuvzhbCcB2xv8maH3snN+z3
OpsoAdsO25AuM9ywt/1jPtlRYwVR2pseWwG+/Z394I9G+SqbJtowL4a2WtQVD0N1KYYl4n12kPKB
DH9tk4nmQfclStAOQw75g0S6cTlYh7Kongs8eLvUMVxQNHuCCqPyraUebHRHxYDgRUsDFglev66r
E/E8+3Z/lXV/cSsFv3GgoRqcWq6+G6Ng1PoSbM1PTv19HEw64hoLqWiqyedr7XqIWip42CMV0NRN
aKWOwf9v03xnrVX1j853KJ+QXYgH8UlWX2bxOV2/l3hmEZJGfPnnvpE0+4MKqmJ+b7X+7Li3DE2Y
BvVx6OfjvqGVAG5zz6a8gH0CQCtbj0VzZ2pL0c1aCWAhaLL5GXa11QPPb8PXMcqDxPA61K2rEsM5
61a33HxABUQa+tNTbf89m7Q/NJcGXzlpt7anfY5NImbNhy57IAA9NuQT717WwMRdo3N7JXCntvDG
FYmAGBL39g8QaHdhbk3LYbtRaGeZvdP9VUAVpl5ADc+hsSxmQKmGkJHPojbAKDQLrKKp0mT1Baux
BpYzf6EOaJG9Xep4FBDZ/24LbZpB93mzvLhZXsianQWnhluCbtK3FXmz4TT+6A3rwoY4W7IDKe1f
VC4/7seSxifVXnrsNWVVbXKIeZvjAoKE/+ZGXreL2wU2UUI1yFOrr711fKzaEtUEKfh0di0nNdWQ
/1eUeGczU7vpmwA16QW9oI9LFLxkr/JQHxg/dX/5UX5cINJ8CM7IVhVH5xsEg8drbmJR1cSbCrfq
55J5/Qy7rd5HuX3lyYM7PtUM/UC7ymt/SIQ0WT24LKu8GNTHHxw5NmEnRkPpWudPSiSXjmXX65JS
qPem2EAdIHFSw/GrGVrFWlnJnPSJjWkz2Ry4mI48YdF9V9XsPyrSagWwuy3Egigop+dpco99O8Zr
QB5zI4GWJhpUkJWfc6SmaI2sY0+OLYUWkcj7S21Rg3V04yuBHEhHALbcefGYyxC5lBMZ0FNGHMM+
obPQ7W/f7BOVNZV1mjQURInPZQ1JmSqa84cCUKv7K6CbvhLNEsh6B8ke+4IN+hGicC9IQBxpshrc
UnMxUXFWxLUZbXnjxV31uxwf2oKE+fIp808k/eQs++JKhVuhI10C9GO5ceb5aJdFEovtQ7gxFWw1
lER6Ym29mFNQiSXlkSSbwfK6sFIj1vNBfzej+IRoDQs6hW779/011Yysgqz8udggVwVqrBTkERMX
USFMDy2Nu6jgKkBFS8E5LlOyWH4G1gvoEbOQccNC6kZXjlu2SdcC8tKLZ/QnEyDFp647ZWw437eL
xhldJVRxz5khVtPNsRN8G0kRLlw+jP1Ha/1SiOlhsg3m/x9VxDsHmAqwyoNCsGrp55gXMvIaGRWl
OE1QCbJlXLApvHVetZMDrV0STu1Dwz/f/z6d+ZRYbvGAmeYukRduMcD5M/Kj9rzmi9uhzXTfPyh3
6SpPaVNN8Nkqh1xGhqu6W0WeNHVLazY7FX8FmsaSLjyxL0NXXgW9MRWTp0zkx5WYbhe6v1Au1Wz0
u7lzUYRiaRsFTX+0ivyVln5Y8OXrfSNp7hGqrkjgI7+xNKjNVsNT4ByZV4Wie0gXdKaZ+Mc1f6Hi
sLaBu8LZ8BWuh/5pn4Rdx891BxQAOGnRcPp6/0s0G4mKx7KSqiF1z/ElwXK0p/av3tjQr1kHFYdV
z27TOhxvSScjZ184UWB3JMyEd6igmXJ/+pp4+F+X+JuzM13HlsjCsi+TC5ZePGtKlqBQXp/uD69J
sKg4LNlUTuLkM6CgKzuXtRuV1VMzFVGZZR9d50OX/yDMdEzrVkIJbZ+M2BmpM8Zpj+2kmb+lnjA8
YXVDKzE9be26Bo43xiObzlM7Hdm2S7ecMhWS5eRcjMx2xzizs0NdpY9snnfh+P5QIUnmHC/ulQKJ
uAZfJtKhTbakpnYRXXgpR/OwZvL/cYgreaqrOcy2DACh76QBrcWv+87zf6x9WZPUOpftL1KELMnT
q+0cagSyKKYXBxxAg2db8qBf36uIvjf48pBkd937CAF2Wtra2tNa68Kqn09kuS5ikRvW8LYWMiPA
RFvLr0Sklx79cv39ZvZBMhGuSo5TS2mhWr4rr45MXThRwcuC/fbo0W0MuuIoSbR8eKS6ettDyHYe
xyvR4qXHvziL3x6P5GhWXaCnu5j5opf3Pu6z2F2x80sPf/n73x5ezz4IyxiXSzPGeRrZnET2DVev
IqkP43PWq5CM4ebWlt4OKFD2zmYQrHpdpHg+jjUGc9mTaJ1uwTQeZTIEl2LQ8ytO8oIj/hXE/LYs
6OOvOvKrva2677r7aqZvZM2bazt6IeT61U797enJMIIhvfrlt/SxVvctd3k7P2+YfFYrCt6vG4j7
l0wJ9+tSAnGBRLJz01dwXyXgSBaAar4q8InOKaRjXwH5Hb5AsbbHYHoS/INhV66RPx9XSHuf2WVX
8QU5GLutl/imEyRnS3+lMvbnSJSzc9z6KglFr6sqT9PO3ou83lcH+rTmYt/s0yJ+/3dXdvEtL1/2
2yaXm6bSbjz59ZagqIuXt0yF2I8HefUtfzy++JSzayqQ1oPwk5cn370JIJkLCWd9lXD14iew//yE
IcbsZ6L++xPYri7skT65wu/sASHDlaP2x53GJ5zFnmXPIialLU/au6wyGGps1isu4uIHnFkR1+Xa
zb34P3tQ7f4/fMB5I0bXvU7naUhPsdx2vtT3dfw6vUx2DmZv19R3lDfkhMRCIGUlQ550r5q0gobw
2bWFyTPr2AzbEeVj31UZCd5ZzM3+3fwvGOZ570XaCVk8J8kpno6CPWpdOHHl/F569NmVxTfdVM1W
w+bnuJg1JmGNyKvVFq/75WfnNupWD4VSk56ULqf9slh2swSy2mNG73VyQOwcyO5p0oFdGORKLybP
N3q/BP2VYOFl8/6VZWNTz44sGkaTkENXnoa+rtRRrtDWyt08TeN+HLqkzICfp9NuWjCv/7r1Oju/
49o1nZcpzljjmjy14dOiI3kD7tXoyl1w6RhHZ8c4nkzYLIkCGdWufs+L4VChWZWJDANNxQYGjCvu
4oJhnfdjWCkw88Xwmv+5zf4xnuDoO/6nJ90oXZTd6vRUVn63lqEp0mXbRygZRyq5prl36SVnB1qT
KhbMjuVJpjlPPhOQzKzsUAbXEpdL6/Py3t9uNNu6JmoiqI7OybFXb0x9jF41FI71OTvTdtNt60v4
ojjcxenb4BpY/JLpnPdlbDJ3y9oI/Oa9PvHCH6scPEj/z6Zzdg+XcBqCBXgNTGecHlX7and33oAJ
QqtDqiryv7DKi6tzdnbjaqFuLhU5rb9Wx+xRFY2zKPM5321HcW0E9JJhnp1fhTs4ZQa728iqiAfI
VXXlUU1jsWzB/lVe6Lwdg1DdDa6R5NRphenVcd8Ob+P1GsTyQoxy3pGJNnBTjGFSnqqBQM3bMzUW
82bS6HWe57wdgyxJMXAdwUqDAdJ29ZHoNUuaa72qCwf3HO++ulS/lGTi/4UJXVqZs4M7L0IzqP7F
py3B1LCXe1G9qs0Med2ziziVqVbqZVES7fN4AQfReo2v94JBnjdg/IJGQL+WWBBGtsOkzBsaL+Ke
TqTLwE10Lf68tDhnl7FbdRN2fRyfUPDJGuiFe/397+Z+6eSet2DaYFFiMoia531/85JdzMftzZqT
w0t2Ebz9+1su2c3ZuY3DKAlto8nJgtWYP4gmN9FrmhqcnXdjmBz0ptz/ffRLYGuuxIcXVv28G9On
C4xmW5vPEQ0VzUWwJuwhDZv0GufdpRec37NhytnodHJyBpJ+65xXzStX5eyGXSrul2mZEb21KGiG
csd7cIQM1/zwpR9+dliTmKcWuPzk1LP5Jll5ISl/5aK/vPK32CBmDSQoUnhIFdgc8zN741+nbcH4
2d1abWu1ObAvntp0Jh9f7pL4VtImuFajumDl5/2VVfYLRze5/G8r/5+Y4qVHn92vtZhB5O+X8kSH
Oh9IV6ygUpPm2tDJBTd23lNpxx690rZJTinIXkjYZIlXd6z6rK+G3hfSifOWCoJ40uiyjE4anL1F
n2Iwu2KD3gnXgoM50U0emeoawvLCap03VqhTjMVkDk5Tb6ZHTBWRN1uHVKbt1ms8p5decXZ0+xa6
DYx00WkFE9rBaIzsxUlYvRWQ871yl184ZP/qr5i1dEnTRyeVrIkCTXAz4AzbpXnNgCxn5w0Wm4K+
ZlxKceq5L6CkumM8AkzzGqbj0o6fHWROWi0hFxGeIpVC6fUdMu37dBSFwQBHxN3pVTcLOzvTbhUQ
k6lScRJDv/edfdz68tB4+eHvj79wMM5bLKLvUxELrFE9DxkBwNEYC+XC6lAF19pol9bp7GhPXjPS
L2t4SsHvMWYbreVRpsF0oOMc34b9UH3oKatfl2Szs5u4tFyMQgtxUtSWmSoXsVNEftlYeY0F9cLJ
OG+9oEo6mZpF4sSdOw6LfJSje4QU1ZUNv3Aq/oWFByx7MVsiTu1MF/DP62Fflvbdq7b7vAEzzw1E
CzYVnjaokQr1XSX8fQKRB+R9V663S6tzdjGbwTkW9Fj/pZ+THzU1wU5hGk/mfAJl6N+/4pfx/6F2
c46PZ3MgiaXOy0xOOo/pU6zfE+ezkj8NEEHm7jayn+tE5jFI1ZpqV/MvPdktbMvHbTtAlLOwYr2j
rtuFMs4lQKtaPrirRMW/lvNPv+/MNSRTpTucqxJcdOyH58mXIFH3k+92JowQA7mbfpvMC9nVB8qT
nWzA2UBWnnETFQvnz32U3KQkeWhCvv/7iv0ZrcvZeQ+IV5A4mXzQf4W4RD8U3ao6yKwu288JWlif
IREgcEupmnxalV1utFP6oUR5+drAwaUo/Nff/xb1KKScFlrhbC/Qpx9dZkbexcObdPPlkhxTpkFX
ucOi9azKwGs2AQEp6z7t/0m60jSAIaUdwwTMwloGWo4kmSt5pRN88aed+adY1T3a11x8kVt/H0zt
iYoVoPJlL3S4D21UhKzJyQtRzVyjs7Xuyu4az8Ols37mrNwaMzfbpv6GSOfYN0mfJUtyTQXuwsPP
Mf6D90gMLa7rzG/xMGX4jCDMFOaQr5CgXXDs/0L606TkzUQGmeGCeqzE8pmR8qZpaVaGY9GWyRWX
culDzkKRrac6akhZwkIh41k/DPPqRpP11ob269/PxwWvRc+8lmtoY/tYwaFQ8ans9zS9FemVMOTX
XfoHb3CO9u+WEMCoaVllNtZdtrRrFn2dxzvW/IC05a3jYPZodorfBPS9Ye+5+WZsu0tonUNRVVVD
Xo1HJfOWBCh4fLWvYlbl7JwgwPYY3IBiHX6VHv+hAKcb+VrLO4tZOj/VxmuwBUJ+xx7anuTzcm3k
95IxnFUK1roRnfMJxbNp+s12qC91jd2yv9vBr1v2T3t15gxGqOMsBjO/eHwanBL5Pmxw0S8RaHN7
k6X0H8KX/WLrO8oxFdElw3NZNR4zeDZnrrlLdIv7Jr3bguEEcY0rLurSN5+5CeqF9JIBhIt7ekXl
aOrgrt+Mwyy3Kzb65zcE58ouLGWtVkELpqyYDOpbsHWG5bMo12smceECCs7pBNYhLNt2KvENGImF
LKpq0PsL7JYnGD1LEroeq7FTOxNBFBNUkC4nVh7+vqmXPu7Mf5AWQS5BcxbLF7EH0dNbJT/+/dEX
P+vMcSRjh8Hh0uPZNE6CXDMQdUPOOacsyAxf3jWRfKrChue6v5H167Tqg/TFjf12m2rDw6jSNFZZ
6kz5HtHo8CWWJLhiDX9Gq3PoTP3n88NEQZWDbAQrtshi5BOYaT9T9tRTjjOAyh9JoeSdkVRCXf5V
GGq89MxrGO14OPXBqDLWSwFNMz7tOzsNRRUk15qtv3K/f5/vID1zH3wgo6Oe4SWxphB0ITkPSN7K
LqOgtpfNmIkZUOH1gDHzpH4v0gqDYe8l+9GJD2k6ZAOYjNSxj541P4Yv9IHtcd3yWeaBevt3k7pk
rWceqEFDNWhqil9og/hTZ8r9aq6aa4oN/NPnn3mSDeYqErvg4UP6tt2erEqysoLSBcnH/oHNp1id
2v7dKp5HYHMGDgEG8w9G15LlloYV8GPTXtUf/v6hL0fkD7/lXGsmDbo6ntcNv6Xz7ctsZbbIPAzq
u/la1PnnWx1W8p9mPIwBr0Xz8obNQQ+jylpOs07vX/f7z9zK2A7wo27EIbF+fZrYHQdspjMOYLhr
08YXYtPgnB5BcnBAec0xP2hBk9vx5lbKLgexzz52BhWTbT933+vV5du6ANp6G2/XWD4vrd2Zi/Gd
ZrH3FJ3RttlLTB6HazbM3/++dBdsPDnzL0PVLtTaBhLZ48xBtRdtkJDKGlVdU0K59IIzX6JMU8cr
iy1eEMvPhpZRFlflNbu69PQzJ6ICLjgiJzz9RRUqWl3BwmuaDwH/tQp/OhhnHkC0ybCSpU8OC02W
3tJiEbXfaIDNR2MnBVh6vKtGDYCnfZpaEGjUUEh2gxfJin8TBhjmDsofELekrUqKGCI8lP7QW9xU
wUMpyDAofeh5H1j9Cf2dJXKfy1V2XGU9Jjfi9OBUCBaFzIeNmny+RKmxD/1a+6a7lRiJi7tcVkEb
yrxOh2FrD8NAGqOKCPpt8cdppiiEZV7UEyYP4rQ2CqjZlCWhKkywMPXAPap+I2baSYoGc1UjtftB
Vms2iIQHkFA+pE51wuxaqAnqtEjXvkH1tI0B7Di+/GF6bJhjcm9FBwRJPbeORp8S7tr2BoQ8xo1H
Pi8UXezAL/OPFW82zxoKKdtJsClMfjpgcPzByRQjtDkfx4ksMuNQB1G7Vk1o5goo9A050Yne9m01
bPzOAcOpqjs6mFJhspQGBkXq0Uf0e9Wh6yyLigrHvwYhrhe4M+FNcuhTbyufMQG4dpw3Ad/SQzhS
DTW+l8u7yQMNX79l3ebmD/GQ9kiDXULLR993qWRZZGnLbpRbZnNgW4NGAYCZW9UDaYCw6aEbNpbe
8wYy9kHRE+a2fGmDtHbZBsTA+tmTBcEJtHOYSG54befyHoj+WH8xJSJznumykarZT8ikkerTVpPp
qAeUbp5NP5jgYxCNQJ4kOp1ojVtPl+5A1653hQHQEexr4ThGmGLpYU6TBCau65M8GFRAviwjRnBt
1kPMqtEZDy3bfqaxIabOKjr0/d7NzAKMHIouBMaF82h+aNEgaizZdc021x8cRpsjlqHv6BFv2L46
QY1ABMvRGBaBxKwLaDUUto5q8nYGg0xw6qV1wR4A8PBrMgoBszdMDXXWs62LdD6opKruaomUZMrn
JFDDLlBG0kx2xGAofracHhwfq/ikRjeTz40yrMrFsmjxthbjSkRhy34zp0i6PrirhmkqTeZRh/fP
g6BgEC4VYMT/jCkx87NPvQEBcFqqIR0zYrZhvnGJL0fQM9Ax2dDgGKM+yodVrvXbifpw2HtgkMsj
IQNfj3UYQdwkY0DvDafJdE3806QlQLMvCXBH7/uYJw1AGxjM9rcbMWsI55lKnLR3GJJJ5/cujJc3
VkXV7RyOEWazOjP4HyTVtMmZkTP7BHIvaE3TbV7CD9D2SetvZRoCd5LJuZ+pPAqw79cYH1rgXfKZ
JUMaQWKF6mWnp0qOGcT3kmBPulpznQ3QLJs/gte37teCxUmdTjjXUZA88KoOpuO2zMupD1Hq/w4m
Jw1Oc8hOTwU0T2OxLyeordyWianEjTaEtPelBIj8n6qPAbIcbG+W9/WcRt2hntKG2F2Ykrk5SRUF
7eclYc7dRMol80FDAgZFtBl6Ckmm+9UcGe2rXTWOY1csc1dNGa1k/7gNLd1tvHHtfk21ht+DRrvc
wixxxAfPYc3FbLKg4QSZ34uTeO7syAIw2pomFk9b+VJ7zFCXHbfjBH2wbS9Y2NTPFF/V76ipynUu
QrRsAdClifQkS4cISvC8XUnybq2GGuAODGEPn8sEG7UXA8hNCgsyt6TcDZa/FDADCOXOBSur2d64
LakMy+pqkdCE9YTFb7VCRoMmVtcM6rYyXIHQiI69ZCJLwt6Q+xmD0sNPZudwnpEoEwIqK+ujwkYa
yuWlZfZTZFCidED+QNbzlk4e2QPq/8ubaUVJx2RdPML7HrzcXNcfph7u3BRz7CF2lLWCyOVhqQgZ
f2KDyTZnAUNeNWR9000IKWcVg54kS8duAAdAHNJtrO8x/NkatQc3cJ/yQxlhlv7tWGHeIsh42m4a
6gjCbGGhY2xLchyRg/SHtSTsgUtXE5tHrGpHitGAgZod3dqVt/mq0hD/s0yZ6pa8hqhD+TSN1tqi
jamPgWNOUXhBdrYAxTvvZGfGpLzFdJacyqyyvE92AmrNfMo1t1twUw4zaliiUYTvaTLb9aYRtJrL
Iqr6hh5wlMt0ztIVArTDfnHSq4elozYvaUWfopFvt4SuIaaCEhUG7w2uM3FKgUaOxmz2fbS9gxna
4R3I/aV8HGQkyiPGAnudh5We2junJ6Mf5rLz4sB9SusgWzaovBz0IHzLcuPKbbsdIdOobwdMrPPb
1jvZ3GFflXm3YrA5HPKx1Jv9mYjYVuMeNJCGF93Sw+FlS4yJw3xTJl7brO6Xstv5Fjc5PwKp6rbx
3YtiQndbxxNVb1XsynkfGIQK35zprNS5jSqsWc6l5yBhEJFm1Uflh1IjvV3N9i4idjA7ZZOiG5Zd
QKHB8GYY0IDOcGWZEBu0AGbzj5+mqdttUWnKb62A6us9Xw0Tb5qmWqsuX223kJvSE2nMLmhkV3WZ
DhtQEQ5uRl0pk3rhw1eaRAE4pktSyWgsmCItYpGgnurxuSKh6+sdhMR05A6zLP047F70oiBqyZsW
lBhUT7PKO9uBCv57MPFlK4YZTKVQnW3wLzI1hzUgnnWYVqRFroiCCNKfrhnLT6Hc8H/cMiGsyhB1
qNkUfJGgy9lVvFoittOD5qSYUAWtv0NpbvnaW57Gx25ydRaIeHlQjRUQ6W1SoHd0NkKpZb6nEA5H
zqWICAWBMObWaQw1VFK953ax5gTs7OyLmRCxrQfWGrHxvYxwqx5G3rN+2KfcBNVcREmyTU3GrbP2
U+ypCFv8IGHZN2Bv+9gUiAjC+WbmbWKaGwEiWOxL46MSma3rsSpYyjht0pymysaYJ5KbUsHRNCoq
y0KqUfMi8naL3rQjrpKMxXKIAUKe4untqMuYZXMDfDmuJ8Ur/WOaPA83qEDOs7lnHoMyD0ncdpjn
BFpzdeq+cSxZzO6l6FaJI+BBbSyhlRJuh7J1yyOrQTHykFA2LsE+QVHZknuLKVH2aFuWzO+omtPe
F9JNjbzpyjZt3LcGgeu8c1PSDT6TSWR4kHX9RrrhHU+TsGvzKtSSveVRlfB6b2vmVp+jPyHH53FE
FHwcps3cr01SM5GPCDE7VHTgQFiYt9tA5yPBaZx2EiMoItwZUYvoQ4AeS1lmEOOLOpKHXYCBqbxT
PYGNJuOQTGmuKB1oX1TsRZQurwPGZn/E5TAgQe2g9nYMN1xt06MeRTgOWakq1Mj8uGImYmcF8WFc
9BOiOpMlVPW6K9SCwDAuVFo3/JkksLi34wQJyxNZdAuvnCxb64ddQ1H9wnXBIJ774AQivju2CvQB
LDRrfZzBEqRaUP1o2nLIhzYl7Rvsidn+YTivU79PW7t0FVhM1qCXuUjbFfvbiXiMn1PkiNE/qjZD
8AFRXCQfEWoL/c8IwWvyblohUXMX8IgjWUrtuCw3Jk7ixuRj4NE8KOBjTRkfoqEM2sLO2yJEvllV
yuFA2iBQUTZugfCP1ZpA7RP1NbQ0gLpaE7IBqJr41e9C9FD4QxRv8wRho9QyuNp6RDKSO1kLEOrW
m0dP+DGZX+g5TlPVy8A/pXTk4YFgxjL8MPAAva9jEMu0H3DmZeIU4m/H9fuoqXG33/g6It1x5ojP
UC9388YdiolNmnY3OjYujPZmqxc6HaGqF7CXqNiKp8jH9Sj3SF+E2LGB2O1UL+BV/RmB78G/R/i9
KNSbaDlTUgzROEp+72pdV7uIbrHRRaghiglOL850ZzB/0VPpdO4mZMv0FkHpSIKMBWsdHaYY1BHQ
wWva5o0iUc3WImID5nnzOI27+Juvqr6HiK8MACXHhQc+jmPVThJBBKC0bPLZ1MTbi5gxbZsdjWm1
2AOpPR2+9prAWFtX0uHeGd2NQQ/v5OoJDFSsZhNrQImhSGgeK6DjQ5Arlk5+6mrP7E1TxhP5InSb
oIJB0gHws0YsrUX255NlqgsygVR5BgS5I5HL17JM1fs0hB8DdSvEr+1xrKpBPfskfqlElJw18oGN
vVESdchG6ScObibxE/kYWsK7IOgnH+aRn4yvi7WdBCqksUvDHnFObFe9wahoYtt97ANZD7vKqs4+
BCLU49e0XhNkSmnHV1Y0G9Hhc5gGsTguYkSzH7FLpZY9AevO+tCudTINN7bFlXPbMyJ4jZ6kjsmR
L0tDdmBbjusT7SjEwF1bNXm51iTqMijAu6rOzLa1OECQENpa/kChFYdoH6xMFcTDIcYdmLdLLFHr
AeNx77/IXi3wGk0AcpOviOimbd7ZoeYYBJzSErEGBg97dmTNqtrxuKYlQ59ShggoNRQwGlUX26wt
1NqnF16fe0mSmYJ5sUxrpIxmrd0HUVvS/ZgbReUPi8iy/rosk3CfujGt7AczW9t9JCHl/DYeS6ib
7lPM+VZvMHrnhme/9mm9lzi543pySllxPw4+mUm2NWaOf/S+7T9NtfIjwLaYiTeQy+71ojMxIvD6
Rm3yLkQshnIsVGtxmgALtTdma0o0xcuWyhHyiEqzBb3XeHbrPrKWju3OTGHknuquDxeXj5Sxvrmf
EXzOGAuGiMZ6E60KN+DNMGLjevibWOi0z3oF0qqPvmSJITtdOb12N+AIjuQtCSo+PGlf9/W4S9EF
Il/o4gYxH6ACEiXvhnYQa7mLkZFjfsDAiaa+ANd1Qvv7qGmcsUeKkkDNMhFunoYHARINn94g7K5b
AhRDp+xNGi80tIWycD/7WDPkYy6eWfBzhjQwR2Vdm4ZMOFGbQm4EYqSRpO47L/m27YO5ixBUtZzM
VT4Fqgn1rnQYD0K2MVskd9lE2ZB83FzCshaYA9Qn2y8Cv2VU+aJS26yZijGs0uapwOdPLze8Xu4R
lbp7S4XunyBj7+I3IbTF5Q7aXGgzFdVsUIaQM8YG3pNxZt3tsi7mTVwv45545EmBZoBJBtRFNbg8
hZuf6WyHVUD/BgK9FKMs42ntkzYGX0X1FNbK3m5BJNgnpVEZyWTZuCISYoSeeoJjnYjFtver6Gr7
tusFRl+zZorF4HYYRfaTLrYxGCHvN3fbJqCnNrhsbTcW7jDuVZYzmPd8It4vHBEgmLx0TdswXwPd
J6dyWKI6uH1JpoCy13OS2ujoRwev9TRFsGiWIaITTOwC2BGipmBDwSW8cZ3HlV8sA5h54Bg4Rv3y
wHgG7UUaB6MZ9gyZEEfcuuiEf+u7iLSPKp1LVAgGG2OeHBakoYm92xKIp0GGrB3j7ha20pmddWWI
8ZNyq9v0uXJIqn/2PEVhJh42Ofy0C68ccjtSh/HnllHq/a60bRkDP4fRvworwNMZ8qdq8Avc6sSi
SVU5KPLDbs5R+phWs99W3yf2VG0+WO+rUCB9Aj+e6oXGqANwc7HMaWeUqZ9C5WEdUtgeoj86PSJ1
Ytt8W1VtOyLHC+aFRSBZCFHJqNYWVZkmidmtD9jUhBlm560voIox/RMGvpoeOQqIEOEh03LLIFsU
HQFv7h8jg9oiMNSRZQcx8ZB9SdDuWOWbOPH9umOxTqt7HQ5TdVNDj6Uv8znipstQ7bFmhwFpHLYi
MVscVfky95p9iLAgqIAkEanjJFs1wqUa9am6AqOSiBl82A4UC3r7UndLMNyxRQVAssad/QEIU1nt
4T+jJGvCOQT/RVwjCR+jSH+XvG2/oLCmt/uF+mBBEoMrNXpGEQ4V0oxE2rkfSBbq+qvrBhs99pVt
sXCLJsNuSeE0u8yhTCZlEckWDDEsBVl4f6tHxA0236aw/TZ4i4DmFuXKtZkOIcFssM81yjq8/55W
3YACGmSw8JdPFKUIJ95GLCG+uiHLxqavyCppYN+GLQDHCkS3PsRJb/UcpD/Dynlg1FEMFm2uNa2L
SPvtYzRN/fRUSeep3C0+at3N5pewhwhiyMCGPOuZrbTogSFWRTL0KI8Wblpr9IFbbA9S36ATC542
lSgVJnkYri5kTy3iaPWhJjyqtywSdmxf9LUk2D4Gr5BdFSjAe8+KIAU+n+yiSfrN5WyiuB3zIKi9
EsXitnh8mEQ1Dzcdpe38FfXKIeE7VNlG8a5UCJbl3hEZw00O1ovyznRRYN6TFuXUT6H1c6OL1mrt
3hCdYvcKXpF5WQu5VnNTRM1s+m9zk3bmEAdrh4y8T1LW3UULxPUk6CuCKNnBqZez2wvnBrPtAr8O
7YQvqqzGpNQY9jtE9YPHXjJqm5dyjJlXdV+1Xq8jdInAVC4L3zruVlQzuiiiOe37DvggmjJHlgwW
3YTwXoAkvElnL9Qd2Hh9t2UVSivzXgiNLUQWtskPEYdu0MGACH4DuDICBCmD3Mxgd4vAlu0CO1X+
rao3hTYkRDit3y/SJGuYcW6MvlkQZ6M0tvXDmO4raC1mW5qm8oGuLtnu9DZCKD7zHUkgXEiQQR+j
sWmSb6npzFTnHXK0nmft2ofku+rjVe9qEEpCXjyEltGAAsf2MgQJnK2Ui83S2VGUMmiNoiE9rJ2J
xo9hCmwrCBiWoUo/ccwoI1ilkm9ThvuZDhiIxmW0LdATQiHnbu2SiL9LuE0NWpK+VLregTfOBx+r
oUVdp4AiM+STdl1IpCCo5/VqPU6q7tj9NJS8f2sSq5eoqLgKIRLf8aSdHyoO6O59NadNAnVoSjYW
5DH6JoglAbMiEd8hnaokPdCx5tGIYE26aCpwpivzUVEMjT6bdizL5n2qQH47ZMgItcPxmxFA//DW
Vew4NTwQHzDfs7SHKlyFyPjE5b4bSEJ3PNBmQ9So48o3uw3VCWOKGDO2Y/BfjJ3Xcuw6lqZfpeLc
s4YgQYLo6FMXTCfvtY1uGJK2Nj1BB7qnny+rarqjqmNi5lKRRplMAljrd+t+WXK5vDXVIObHovCJ
8uPHkJIW07p1eqPKKo8+aHtmmiAmMAXzs2SsTnaZb6T3sP8HNES/A3dU5bL3o9BW8y7wi24WOxB3
XXfxNi6kse0UxaIAFw01yjtmRHGy3OuUsuC3JhTC3rJJz2fhWVuPDy71+nBZbGXjPWZLr4Nnrx+s
iXbAJomy+8ZOSr1AfBT90W3CcIrrfOiXAXVnz9is2lma8KJKNfNxCcoqc3sM22mL9oMoO18eNFpg
/5FInRlDcurk2DCZAZxXqYrXJau8Lu576vpvTa58c7cE+ZTe1At18jeKL/r4nQbnSy6FHYWfEx87
BOJT5/OixhPIft+81St8zW2bkgNymAKzjMshtZmc36yFvKh2zmCc5M5SVbjHsnC3e39ylIkpMhP4
BBCLH8vYpT90WWjYoJI9HAh3EcNTIJRqGzamYT7NjiuPaZCMff9jSnSYdzs1LLY7uM2wVp9Nz1h4
75gWATNern0bZrUbzwQELOY5sYnW9cmum5UUVSH752FOirz6kl5bjC0jH9w2Xw/INWX+alJ/0E+G
rKbiq8rSTv9KIn/SP5sF3uEkfVW2D1uzrMFbuEWrPAUpu0d9JX1f99vVVBQhGNdYToM4jkOS9T/S
IXDCXV/Ma/6Sc8OGdAiqss7LlA3ldDUseFKonTwdBjsH6sS5yFZReAVWBosfBkVCU7RUWsrUabxO
pVnfS4/m47Kk/FfhpTMGpRTxxMyt4AO8zXev09rY6FsKQAUd6AiV6N35dH3MFff6PaTeMvac8Gsw
nZAbFPY+xMHiDwdXTnaKky4kIKbhWLzl9rMlQG45ru+BX/nLtjdGGOckitm5rcrB3Hd2nF7Ox98V
B9x2rwibKV0OWtKTBybogdKsF2FhN+qHvEgNYsiUsLUtJri8Ykx3IYv+2m+Nb/ZeK6ed240rk0VH
IgiR7BVj1LQ732zauwWaaFYKPmAD+QiRJJLHiAFpW1xXXL30pk2aiXAJiAx//HQLToN1P59deuJg
m3Rsfxft3Ey/QMzXkKlY1vFvleeX9QejHY0V+5xfvrDPPWdR+J5tW9WLXbr0aXRQPtk8wWmVTb4F
NO2Zbt+mdCyMOuFUX9FILpkCcw5suogsLgbHHXZ1AJhB+yxCytsYGZJHZeRlzVa9tm2khNmtQBgd
Zzb0LpyAcDSsCGPXa4SJWyIsAtiobgr3IDqUd3uy6BjXElRz2d3D9jbmOiV8hCHTPT2yPBYG+unO
aYJWnbbc5vxPdqcl2lXnyVCHVMykjlUGo8dt6bWlL08CWtBHSySnpYDk6gZJsj4bjp52+Fy0vQVa
CxfKqSoCfZSeW9lPpwKCsHFO/0HYsEpHU3knV9EyV3tvU5xcj14iZGNOKjN5Fe5kPfrVe1/ZCQjZ
jkHuHbiBw7a8xX6ii8dok01Nt+HiiIspYRhz3K8B+h46Q7CfTq3zBUCYN4j30Zs1TCybgaE86JyU
rxoPS1KPUzzKbKEEH51RwfQlNAW0BkCbKWTz5EbtuLPMc6BtB5Qax6sNlqt5SvNgHNs9sgLbfsuI
yPXz3cZ9Vy73uevNRQrwOm3sVJtb6BUlRjjoat43Ay/+SuvNNVWcR6lj95gTxuUiCdLMYdKZTuv1
WIxbxPnZrRNRcp6tCp9Goen5/3vXrHPw7s+A3Q0CRm/yZmqCqA47qMh57NQhx8v+1VSdn0bcwj6B
cfsiaft27/uuzruTifoUNE2zbmIBTSePTrTNDUHcCcrmI4hzh3YxjoDM2j07Qp68gBvr5gXSzc/g
EuqlShKCz1RYX56zYuXXIhbHPI+hH3pq5xfKWQbiDzniflSFIe/eekGYEtiVdMamMciCEtdjBO5/
nQ8p7suEAzm/E+6UtSeB9NmlGWjEdILbyZaDa3ovuqQuXJtLyIw5vJHIW+orLyEPDFlA6kffvU1O
PQSurzURXoBTGTdfUbe9T1M1YG+4Xpxw6u9Ulw0R6lbEOBYSytvW9WZlIxi/zQUQ0oVhpEa1zyJo
1vzogv6e/z+LcACiFMU4LkyoSAcqohLwbfkAFtgYXifEEi7yomIa2PywqaUqL6MwGbebcZrLKUL2
w5c1selE1NjTKFUtDpEtgx+axfKUjWkT3WRza96lL4Jjnq0so7SHPmTGeRt1N0M0Vp9rSFN7mPQQ
1I/hUkj/UCMpMAcA8rR+GE242TbOadGdYscBluc1Cke6RYS3g9MXaPcTbQfvdmUM9vDhVYv77iJ0
Dm+yCPtNW6r/lyIXkPH/IhT7N9FaE8qs6PKI2tMXUecZr6YjFXCEZ0VMzbmWl+gtvKlNWcyKjU2o
ngYfsCIsICP83n3Eqmz09wpNRFlctuqc6Y4CzjT2XYkqOlNuJRtqc6zyzkfutyQDGv/eWiXqfbU0
5Dcd1hZR3uVILbzdWWQfon3wsRjV4YuLySzizI78pv40aerRYQgMo+pHKtutlDu/K8vKO3hjrZoq
dkPbZs9BXTi+uOlqmobsYEOXjoidz2UQZuwlRQeBRG+Y98OByTJ98l7LCrDjkpq+zT7gE/08Orp0
M7QLMEGL+1JFrewuy2CjJoazwIr4w5d61fcuBPN65Cc2kdzJKSiqIC6KBbYjhvwKphacQITzDiIQ
IHFXG4Z4yF1riRFJfw9UB406TEMNzncNg5aXrw7cdG4PUMZbZ3duWMxbeppdWdoF1UsHJfHslo0f
OTjKsjWw+tA0xHJuR7eT6/y02rRYsr0m+t74u3TTZjl7bHFn6iNkcBEVF7pWYYPLnKIO3iKh/fR3
xabnMb2LVg3ys5vbEJKNpZWnQ3FbOYvp3qzjZIU9tG5QN96p9zJavotk7XvG9JbRkAdTXIk8dPSF
TUTE4LF60kJ6F8pW1bI9ODA10Q9iEtsguR2TubLqGzNBVJo9VFlTi/rCqXzfH2m2QHGP0m+25qlS
aa22t7VmLbptPDV6Lss8DhzUCNOtcLYkJWFBpkF/u8hIIrBwjeiM2SG5HJ3nCU1pdRUZs0R7Ic3c
P9AF0lse2nbxvTYu21AagYonrzRPm6zz2gIGJ2PcaHCYY+lTRH7S9m/da9ttrrhOxtHzod51N693
ZTsZ+Y47XWDx6s6SjnjBD+8lO6CDijapdJduep0mQUWHMkSGNfP75MKCDhdfPeuVXxd4vw3K7GpO
GIzeX7mB0t2BwsfJ/bjvegQFcSq6oP7ehHS+t5uw/prtim7pEfloGaRhdKxNXcOX1zDpTSw5K+bv
BBZm4mNKNTkU2HGraJ1BCzfP4bYMHT94E+lSp1+woma5DxZm4rDzdO6Y3TDiNnSedOcP2yeovhhJ
syTN5yvXXSOBmsfBpQYtF7mq/UrjNO2KPl2cG7hNN73hy4b+pywhFC6E1aD9OzFQwyu0BFVQvWm/
GeVlhRsn2PZJ5rbQIgxxSZk70zaeekQ/FTU1yO8oe/fKTYpyfehtq5o3MP7APi59WA2HbEhL+1KT
UL78motG9L8ACs4wSsVVhI5YehiI31Fh/e5rLId1ufI3VdcfRaujBjqMRDc0bw3073Lp6H70mJiR
F4t4V1YsXNfanYfyR+Y3q/s2F16SP5Bl5CaYIQKhJ0RHhNfNLy7QkH9RJdSu264u86xxjpOT1V4A
KTZW9nLJ/Hx5cNO0sOlRA0uk34KoU94vkYS23PFWYesxCXly5XZwwkSOc1yubV3esgcEqjwhu9rU
RUC/Uf7yu6KizrJQRM0VFJRqHnkr2zi7YeGbRDCsi25e+dIz5SVRURk5bF3ebNHJT2hpjp6cl/Jr
K526vZBj1NrP2q38DA0fQpJjhHbOpNCOjbMejJ089Fuh43qBvACeoTW5Kpyq6OGfi2UMdgGRfpt3
My0ya4Lb0C9dj3qYeJLsOK5qi8L9Fi6lupn61vOi48Kv54JT2Tq5KqUHd8kWzD6d9/km7hGpcoiu
c06TFidGKRgzb9Cbeu26YQnHuHKTJPnkkAH+6Ga3DN7bbbbbE7KMdv01dsANU2xV0i0RVhLwv/sQ
tVRAWu2S+D+pKVZOJOWv7WaOizIDegSFfsNbD23nNNVrCXUOFre1vnReTWG687btRrq9s3DF22lL
Vo2KWtPyCHNweG95A9+d+cBBYdrL8XJYxqr8DaiT+s+LZDQF97iLYO6Si+aH77NxCM0MN0mmcc5N
6H5WeZh1kPzbZJp4DVcG97LC5+m7OANF3q6nSYr2dgFP2ldIr5w2BsRE9bUrFjMQNq9E0RfPA7p+
ihnVa1w6Y4b6E3QGCWJ3U1fkTD+F7Zp0D2eQAX5/DsLiUQSpV77UUk/Lfgpy1/5kulqU/zIoqsLP
1a2T5rZp+y65Vqvj2+cQk4L7c9OjlIg+l1Y8bmwIySGRVEIPIOGcs2OiFEchZJEf7rA9KfoB1xfm
NReQza9hnwXRaTV9sSWxToOFuLFwlIVX7exWbpqdPNX6dzUSI1jFAxycf+kRZe69N2k70yBXZMYL
Tv0MgrJHniVvumWW9ltaRunKdmzU6u2dpVD5U19HWAaAitgS9wMCtOJjTusgqg5lt4T1Kxtq2l5M
zagtcZR6Dm5bp3bcN7AZSDVZc2bTnJ1xkvbgVORlIWOM2iTcjbOaRslQCCvS/dSCHx053ce23/Uj
TNr90s1dfz+e+auLbCQsL6P8NN78nS9dRQ+IJ+bley+cxjI1jQVPXeriCVr3jSy78TIBPEB0rh2B
7CIEgalve62mfNgZ20zrj6BZN/MGyqa8hzrd6szEScNt8zPJ1nB+6bYlpdKJ6nkDPdfJQiUXuzbq
t/u87uvbLLNc+5XhIOP70k+ocmOTdVhC4hmUUtzadu2d261BDvKzc/N0rEi6hJRPAAfSR1R+Rr30
C/0eHyFZ2u+wRYl7kXjsjcdlGqJ1X/hY3I51EtX56+Q0LWocZmL+SoMgucq3nF0IXRsji8VDlpVm
e7F2dVf6hVV/JKYoaMEz1sdDSZq4ogI9JlrcDW126QEC7xGcO9W1wuqTPw1JOS43K/Jec+030+Rd
NiK67OCiymJH/bJFxX6mdRd5HE6bJ44a4VuPA0V35VuVUzG96mLx2WpEVoVkE8vEaWW5B7yPwCVA
PcruEcGFDa4JR/UTe4BLavL7tIA/v9+2VXqP/tq3BgnBXPUB9U7p20OFFEYdu8XF5K8B1+IVrCuy
e1P5MzOaZY5v+WruA0qL2E8wwr3Nq10nG8sKq/L7mJoxw2ztuZi4oqFV3om2hFsXa8CUIIMU1lXJ
XZ6qEn8XKLI1FlVTNzMb2xPQ1Y0z2hh9xLRe1cyTnK8p6kNxAA4KnKvOn0xyvQaOT7XpAZZhOVJU
qtvKjOcYOSpIToaQkQDD0sJYUd7PzfXsSZ4TJQi0EREisTiBP5GrMqNC5/bre9tvDCfWoJYH5aoN
eoIWdGuuk7MyUYLQKGueF0Ruzi+yqmwgD2ZGmFjEeTdrf46jZgvXn6OPTXk6phwFVM1F16/qN8BF
Of0wbtOP9ypDMc6gHDwN4oKEzoaMDDFXMrvUCU2bvSSJgvV+EmatUKqmQaVQVQcQc+bFHYYKF8Hk
FNKOzEdB1gHeZkiopvCi5HOjwyiHHNVFVfY1nE4rw81tyXlqp/CL9+f8uuwV2+FjkGUrfs6Om2f7
bcq+3N5KjJj2uQvrYkj3Dqqhx44TeboLS9Pm/m/Am6DS+6VC8Pc7Emtp9hsyzem1Dxj9e5uHa91S
62AFSV+R+aFgKYJRMD6WHPGhbq/hDfnUV3kaJv29Ne6CLFmMNB8FWtB8atbk5Dbs5xWyAznKtzm3
cyh2BhnichfQd3Z97MH2GLSQmMvGeLJN1zz7BIZBEKwVHoVlB24PLB7XBWzP08AmlsudSSXqLX55
kjnd2EEiC5PkMvSxDw46ksBUuyKpnLXhrvN59b5yh4CwZkTj5ZDtF/bsAdTINH591qlGInpCPgHr
ddRtlSzPEwyUTI4556F7oRKy8V6s5C7YacgimIxIzZt/UY9luL5B4yxjEy+jw74Rd2u1lacCFFK+
QymWG+ga+B0OwcxZMyzmiNF7fRX2oWop+nGpyP3qpuXy1Sw191Vg9BSAVTg1QoFVA6OrvQXQDj+E
CDkeetCReYp7TArr+sqoBuUQZzCiVf8ZDFWuxH7zGWaN0iZbRPQNcq0eX5BHyOyWTnkJVdyxTn9k
a1KTYNf4ZZQ8+m5hF3Zgv0d6OARkI15wmUWmDtuAYA6eaOvK6TeoauAeEe11Wh6afLEbmcBDnzQn
zpKtpT5PwXQ0LHRPvkCcDY4dfmbZbHx7ggZKxs+1n3ReHKVq62k8TnXrWfmSpLXHWeONfOoLiB8/
eM2XqKhuMCf7RIEVfS3vfMHSucMF0AQXIXqA6qq0napOsxnAG2LPqSFM4jlIQv1RqIRmMZ6067IT
2bWqOc7FzPy5rwGBKSqB1sUlcILc67zqOqRFSfuLuYu8bsGjrbZfrsqJUsuI/IsIIu44rSi5N2Dt
y3RtkEcT4jAs/XO3zq3zqaezmikO0Utz2+UZHHUD+VKa6YYnBcsJG8+GAhtqa7XfauRL+YTAvmE6
QmzOgohveZsGNbkrsu1NdCiSeQaYtXmi47yuxvwbnJ1Hepb0QiseRQ0aT+5752+7hM5lim5szhXB
XtIN2PsO/cCBirwo78uFFvysLWhj24hsveyiptOf7XaOD7ro0H2tJQla3dglRyrRLbsxVeopvPVl
H0jayIHMgOFHb5thvikpseU3xAt0zqJdffXFh+qacreUhXDzXcRnYNnT+RtFXvSImmM+GI1nYLnX
bhGo7IwV9JIr2U1Sh4c6ZJzweom+Mapf6f5Nv4+cyal/TmOvqq+xYxU3l6Oben61j0buu0cWQ6VP
FD2ye4RLnEwfV9gv0udU5GkW7JNpCxC/hnKYfBlnFLDnUNcBMBw8NXSo7uGl88rJ97raqrTC/HgW
psZIiMc6O0xlwpaw8xKncxDFpu0gxI7NGn/ydT3NPcHC9BgrmRBiaFPGNuTYJNvqakuk444XLEKz
nOYAOj/dhWlY4UYxQSt+BSvQz3ObJvl2VY9pIufYTvWYh/uCcsk9jQX74Zvr9Yllp0oZYiP2zepH
+qM0Ydtdg34HgL9dVvUVflwB6nhZVa3fRTFpgouPatXFgRM7ymlNe6iLPJjN48g1KCRi9dHU9y51
37DsSPtwmtuN0ga6c2lGxxnQ8ni9ExxMp4rusI2sjPOicdsJYf4o0+mWHnopcIuUoU7tyTRJxUwM
lmLwhG3Km/19vlqnv/P1hgZkT8c8lzeylJt76NM6KtDTb8akloaFQ+sbdhXZ3iZrmrjvAjjaOsiP
URWg2IvcCU/RHHRnXqfvGiv3ytYLKmPIJsU8l0ZsIr9JA7fvk8csQt6c7TpTZQZI0ElKXV9EXdBr
cRg6QMH6EI0rpykHS9OEh61Qen3crOsXv/2qYrHFhiJef3US2wD+n+qskvNRClJ5LdPUlf2ui7QD
nYR8yWtiygyVXzKLMB/TS39c+qE8REbSZuxsVS7JS+SapjqKiX5v2kODhM01krdFPLuhbJufa927
Lr1iAPqy3W81ITBodYIc9dDeiHYb7vNSg+Hk+SKYDg5JDiniyLQog92QwnNQVum5ZygTMG70a65U
E0EWQWhvvzaKm+6eFDK2rpuN1/eHLgUXQ+Uw9DjJqH7HYXqd0fA0dSzS2h3MbpsQGYQHav7EvTwL
doMvtZBHF52qLfDXH403R2DVJK+I5HOgm3KiuIqqWcIXpzmWJ2ghLKf3UzIa0nMmTw+rdzGv4WaK
I07AMU1j6aWh11yQ2KM2dGIKv9t9kOQKvsBEdhjL2zJbSiQHOe+EbABVADKBA9aKGp/R7NYLkzP8
NnDvzNAs6tVvIMzDvdSDGuGAV7N5LImcRhsV1JjopjzlIyBVdocPAvz10JvRcbfrpt1IYEaVkfj6
GqKy0ttJ1yHa5P02qNCtDrUXOt5wI8YQxpAvuHrTla7Bs3ScjjKYCXXkHLXwWGIuuuZmoqJhQHml
wiB8GAwKAYO6wMngAVNP94mAcxwp0mJ42EgFO0SdVdLuIgIDHLvDk9CM5XeZOXWTHjBueNzsYs4r
fjFuxCXYD4sbesVOuKpaIWp7REhO7DhbXZ/Vbmcq+ixuRQmDAtQV3a0/wAR9awy5bVu5s71bVAQc
j0GCPGBjEtkOQ5oYOM+8oqgeaVhMiMGRuAs0CyHCjBrcuNAbWgGvmQmHjRCrlb9VB9ZE97d0rekI
cRRbFO25iZgMu6Ss5+R5hTMf33TWTWOz76qiCe7RdwVir+2qAYxaPGTVt7CW/mAPuppKHzVXQkze
9DBMbW8/2qWXEfAHpG11JVBaGZrwzVG12fvpqjBgRLOHjfW2GdRMSzb5QMFnTUv0c4OMehz7emjr
q57FLuZdy8N0jWs7MsxqB6AwFcO+d8kRgiMt4ZjzHUVNVLJY6E4s1sxuaOaryWU5EzEzr8N602YY
/Np9u6R99p1/2ie8plj04wxJNjuHSQWMj9lz8nnjG5UkaGks8mX0+J1C4TqsmVl5WU37lxqNcDJb
oUqQQc8RwEaWcIYNnofEBdlq0PyGdm384IivTyIZFpEUHZBFb8z01hsvGy9w9w1DszdTXkVOXNbg
6a95zdMI9ylk7aDxysBZf4UBMSF0KAu8rgN9c8YIXNuJothBCQ6F3YlNy/UTNZ7073WH9OYJF5Jb
bRAEiHe/6Dq5peLMNfPwgFwI4eUeF8qcPq5o/pEwR0FXZ/dgASX9hF9kSCmHZPaqW7qmNsdFuRiH
gV6dA+7Hhr2xzV4Os98Hr/Uqh2A+BPBZ2bSPiDOJLtAdECGPTaIAST6QXq5VvquXBEvwMugz+gVQ
ylIoGdtcXJdM086qS1X5F7K8ImRrX/czxUTMVZmch2ZG8Hpfgn+bR+JaIiKtiOKgIUqwpehvZQRS
dk5wSDnAUNRMawWa6Fnd/xr7yC2uxYgPJD3VQ+c116npEZPkMWrCKG0PpJdtfn9flUkVDDjgEFcl
7r6sEGqh/ghFlRs8MKzzaS8bAkeQHawJb3cKJuQdDiknzeZk+5VDhwZNaTAexO9DMnhjbLcwzSuI
prXU0bIvuNC+/pyg8KwmBgsdhFNoWtVRjBPJYZ7R0FtaMM5CH2ZV9uFbGk6At9dQlyifvwUD4H5x
U5Uu/cYT3GXi5tnvvzv3/9fn8h/pl3n4hw19+Nt/8vcn1pie6mn8tz//douLwwzm9/if55f919P+
9UV/u2+/muex//oab9/bf3/mv7yQ9//n/9+/j+//8scB3d64Ptqvfn36gjMd//5P+KTnZ/7/PviX
r7+/y8vafv35xyeg1Hh+tzQ3zR//fOjy159/AEX8/VL840qc3/+fD96917zuOf/q+/e/3HyZ5ut/
vOzrfRj//MMR7l895bmextylAGHPzv756x8P+X/1XTdUGpQkkhHWgj/+0ph+zP78Q/8V/Z0OtYw8
EtA5EP74y2Ds+ZHwr9oTAe8TCF9BOvOi//P9/+WX+u9f7i+w8g8mb8bhzz+E+Htq838nC0Sudvlg
6Gu8IJBhINW/xSMoZcdU9tWpYfbezz4qvF9aM+IUihCrnU/pcyirWl24C8p+d1BUy8pvf6RdIG8o
kAPYH2TZSGQ+1oGWaLMbWEtpgEwLNhpVDP1Fr2ZCMeV22QvvNCJpP567i2xKHrZWYk+oeh233Vwd
LB6SOAXe2U0szH1VgUR5yH4P+N8rbLRVvvPz6SM1NfhPPZPl19XfmQgRXEgzvWvlfnCcarwGDd4+
E0Dm2O60RGRP4YeQcZEErxS+6NSj4TEt8kcXu9kOoiPab3XJKI/AvRadNYzG8C7chHpFSBezbCe+
5UPyXCLTMkkSHBbXeN8BBcAzMDVS78H1k84OCHvYOs/51gdldDozODkuusKyb4hGdaBUaxRvERgV
DAB+q8ARFyrD13j26er31M8pNYfMk3dBqXr7gD5E/t5MCeUn6vWqczOzM7XO7og9b7+viESo6qix
13Edf7ouIUNoO1LOxzKx+UF4IfSaQEZwVOC696JYvU8lRV20cVBO2Xs36Mw/pdk2nxrahi7GIeUK
vBGDeVlDIjrR7m4fXT7lJCtSO6976W7OlWHPfpoRhVzXlWYCqyOEF/eJY15kh/sIwFy2dzWT4EKa
zomWO3JKZ0fDoe/TbayuMtR03d71nFHHs78yvT6dxX60eBeJncKKWgcJUUKU8/OKRRQdC8qmZDrk
oF6/Ctq87rg2hMOgQ0J9NqSQBv6Kur4WQKt0cdgY9UK9W1rE0KkGSoU/+64oOJ7nttSXaMqDn9ol
jBrYZBRPRaWCb3PebbcoEdvbwHYYL5Kmu9Rlrb5YO+NB4gbd9ZKft5OpvkAzL4FhsUY/OUBlt7TJ
IKkcx/eg+ehLRkijwCTfG+QB10PDTj+qenphBzrrg1Cr71YxpE94xHDXtij6ocmjQ+QE2ysJDhu9
Dgk7BZ6joytWe7RyDeYYP5H8zjzOaIe/6BNbdH2UhY85ZIMKmxB6z/5HWbnT12g02svBaX+JDt3K
TiDyRA4ks+Pako0dhxW+352svPTM67vesCNrwD/nB8xUMmo6LpTx15Z+GymAqR8q117kUxne+BXI
TOz3eXffb1F9ksvqnNwk6B6HKsXHO/t23+FeO1FC+fi3nW09Bn6bX9GcYuSe8NlRcnK7rmm2K/My
P9KophctH/1XVnXpDc17f50k7XwjXdc/qCH17kPM49/lmiLVzVUALe4tt5C6sog9HzAtLJbogQFd
c3AuLMFhQQy/aiFXIpgS9KYRgxqBaZs9RH76sUEOHFSX2/3Ua3O1cFD+8oU7d3vbl4J8qWY9id7r
rwupYRFMQNEwr5DBRempQ1Go4JShUobORKDo08s9TUX+MjXFz1JR+jO6+amMygjbwjTd0Jy1F2k4
uIcBmKQ/x1X4193WTy/YFcxT1iYk3gi81B6Ga0CTJK5MI08JWhymGIBc549rHv2SHZImxAk2fAR+
NP7tllFyor/TZ6SgA8P2sQuAwTcq2VOdq1Oqz0bsonQt5jeVXyEI0Q+47pYPQxOJ9GtpDxg4zUT6
ILqvWE4SqYYI6+dOz+jc9Db9znCwX1lqhh0fUC60/o2PjhLlPAKiM1k3ut8bfMuPUTP3TowrKLzw
LV6M3FnkfsN6dGWidr08y9wfcIbovYH6gKkKEQjQZ5mHAZy/QuibL3cU6IxyDrZO/QD8Wa+wn3sf
9PvFta/r5tD4fn6kC8YE37TePmuN2s0MPbn05wlmQLnMg8QoHV72my/u0dAAiBqOgQ+SJ+zDTEfI
Ki6EdygQOdz7UV3s/zd759XkNpJ9+S+0mIU3rwBIgixvVCXpBaGSAUB4bz79/qDu+TcLxSBWva8b
0xMd0+qYy0xk3rzmnHMbNDdobMoGYhhlcE83kJzKyK0YRHsBaJZzMk5OAJn4GaEb6ZY2QljQwDKz
2p3lLyKnmPTjgUq6+tgVWWY4NThKgxcqDPaZPwW3lVnpwy5UEu2hkVVeogiKdbQBR1MFG2jFPXAr
CKtUCLujeD9opvgWxJZwwyWLrsDVJt/KvAgSB3j/XETpYoFqeNJQDagASzcSpN0kC6+jowhsF923
Yl/6Vb0vkuOvNkLh2leHByGVDmj8ekKv2lmUUaAe97o43HV1/xZ29Euk/lBET7lYHijAHhj64uZB
8quFyBUON20AuC8vrrRJv/GL2snyV6vX7TyOdrRkHqe2o8SUAYdQop96Nrlj3ThlH75UFEl9CL51
+aVPNWaVNK6QdBwRmCRKSyF4jrQrSfmmM3xqM/qv0GEcv2eAXx06Y3Z0qadYV3UN8IeJVTxVCh9f
c6GO2bB+nbaprpup31DccsBRu7KluAY0sgzRSsQlAUPKtsZYrkL6SmLtFgm3VwOwVeUHyCmHFPh1
zMfWklcgawDW+3m++g4xXLtqEecAcU8xlaMiOmTHu2gqnEIMN0lVb2UWK2UU28N4H0+f4ghuUDc5
VdBBoEKNNvjZQ4nJzdrphWxTCCYDexsnVYstcZErZ4bnMwqC3rhTRZ+OVa7b6C7/wFXsE3hHAloM
DVCrnNifXiHtRxM4NnXH6OglEl3dcQCY+ysWfSjjz+bUeGZ2JD8uvneN9tSF5QMDlQu7RsjuqH5r
jcFBVgGwDgP6rOiuPhLFHd8UGbIH1eBmvI8gatSSuK8p0avGVwuHmwrCTVDqW12fNnRbIayZyb4U
J9i69WhsDXQTQboY+1RmqEgOOLtCkULkSTHpZ1DSvTbb9pcw+hD2dUYiD47B969CC3+gvVVlc8t6
bqA47Fud058h1pxTLINTRue5+tUqRmnDj2POaNyK0U5Rcsvr/Kh8AwAauZFcNBsL3c0bq0jl71ls
1degmOSN1FbpvWY2FGaQ3tGvu/A52g1OcBQ9upKOb0xbsEEBoHsvheSKt6P5Omb2sS+2qubfV+Gz
obRXXMlNLllOq/uOYsheWyq2CN86zkaLoBaafSBLT7JhOIUveFXLp4aI56XAz0TlEb7BJhOyh4GT
OYI60fXgW2V8QwjBjXqSY2puySPqBZtKeJp9hFQgaVWPblhrXs85zOrPWq7fhkW90TsFCjXImrT8
hE7ylX/kQEf6S9fWL2ZTb+EOmE7BzaSFFDxmdcmUYyPbyMRFQvMTqLnbh71LX8sRkeIAzOvKqXUY
TRqvxS+4ynsIim5vPPR+ygeu3Mp8RU/JBrNFOQy+ChURtS0OxmRsdeE5MMZtqptcM9PGlzOyvnSp
3m1Qv9k2wE5atQC73N2Dqaoc6s0/BPNepYrY9uJNqSqPKuxFITv0WgjqFBZK9iOi1hdJPI/XUn7r
z7giMCA6rUItjN2IDzXP8aCaNUqPJsrBInO4cnao8UvKU9JB7ivLbaPqquKjyaZ+NzNn9lptPRW5
fADu0eXJK/xUN7Wo9TbxdUvtSY+ZuyvGFPV8hm+pnzrA2Fnqu2FVvJSagNrttdwid6SQURu2yrAP
pjQMBGvDWzwNTmuNLtD1LfpYN5WePgQyCY9SbdTgFdzdzlQopYvGndwHBy1UPLqb903w0s2Vc+UJ
nbVEeRopmYcidC0peYgZ6VRqXwSl3sVF++xH1pXhp65EmtLpx8991u9ETeAHD6yn2ihpSbAhbAEi
oUStuBq51QDrKWmeQ4sOeJC62aQ4phx7ZZW8inl9dURAb+CBxyPcdwiYFCp0iyh5moezUtajcgPt
CJXxF0XSr0S9eImtBDCltJ2rY8gVEGH7n2F+vORWjg5afm2Y4Y++TQ07h8VCwyByJFmDRaULiBkI
dbNNhErdNBQebzuUvH4gKHaVAOzn0PbbcFKY7J5r5qe6HLypK6mr15qIi873Zqp+bXSzuqJBQExf
0bHUBmpcA9hclw7ssJUK6XMYtPKtNmqPpRlTIOI5tIGXUH6ufWs7UaPdkNhzK3rrfpJrjSZubz0B
uVK38gy/zw3/3kgS3/Ghc9gTwJs7sALaTSRByUO37mGaJLoKx1jY11ap7ZA3KbyIRvBVBxbigLR1
spXD7nnQe6q/KoFzRD5jc9GV7SCVO9ofuJ2KknAi91wHy3ySSzSiZKlGDbDh3JNwpqTR0dcCmIiZ
5EibjDeKSdtzGuRiU4La2x3bdJubpQcWBeA16L1a6p6lPn5G38wJpPG7iWDudoIfZCuJaEdx4kAh
c9rw6AAQh4pxgBPnqHXu1rHgaUjsER04rfQoyKVtkf4CGeKaC9BhaSBvp7C6V3KRul4kPMlUhzwT
wHilJQ1av8IBdSWvp+D62VIT0aRWFYWP8EJ1AC6+dUAMKH/SxkRwu66Zy3iMmpU03BCw4YzrNORO
N4iZrYc+L5zEz06mxqky7WcgIOoum5UG/y/7JSnjKyyNb4BdvvWa8ItuuXbARf/UtJZtAx8A6guQ
gt1XXWQn5KMaKg2OGPC2cS5h4mjdI063p/eg3I0VD3463apDK2y1KX+F1QSAOih2SHYg6xeormRo
MPDM7KaZcreIwy9Q9QjOIPvYaQYVAjok7F//tgHGBdjrU1AZtxQSNIeexnMjV9d+pryQYJLWZtmG
q7Sl1+xB19wp2kjglu+sQvVSiKbKUdvV0d2U5Zshq25QNrLpT1xBLLjxuTpNAa5UfBt8aaMFYM2D
LwB6QStk+2MYbgpl6p4LQUs8uei/M8vnIPjTiEAmmYwlbyk0NXY0jPvWRAjcUMw7jboGeaRAb2hO
EqrwyOxf6S0vqGT6/UuV9F4X9WjNUQbt9a0ofB+6dt+hp9A3LMz67KNabQslD4BGDy/uaScjt+G2
wBuoFTtHU0/IFOh8y1Gl0+qjJaoNw3M2qorNpO3rxGoHt05nMa7I2GvTcIN6/05M0mf4N3sBkiLK
rpS4BQ2Y0y/GDlwlcLs9mYnrIFB9t2sGHz/1jTTXkfPHSaO/KwvbJmqfgZZfS6OOtlHZvhhV7plD
/FkS9f1QtQ0fBrKrPLa7CLmaGLkTe4iRDpAVpCZBNVQbsdGus1Z+DFX9RilfK8u36+rzeEQchKlI
TwwvK92eHoGlKPaoHr3yWIiI2ItAzoBZhbVicN2Nn5NmzqWEItu1rbpDjQBPB/mmbybRDrkodlky
9NpM7pOj+Gmcym8aJwTotflNyY6vRRIC+RQ6yC+tcJ+H1WtQtLuqQZNFzq9VWcABhg++L26D4ItK
tIkIEVgscJ2SsTMYZxWn0rVogBhAqvEGyOIGYpeTiZWLUJ9OQRg0+mHqjsYWWJf+gAzl9BSq1MZr
v8IZBAZJGrBkMCSoYwV+tweTaX0+Bjz5BLatWexNeo95ixRiVc+hgqpmD1F0HIB4ZDEkC/T6hJ1V
dtZ3JdWO2wCEIxcyalTz4aSC+neF8l1FchaTfV+PtDSVAifMRNUCCrWoR+q51GUquH/N7tzJRaIx
95L+J8o3+25TPMrw9JxsKmx5RU991v+9ZHYhQ0u5Ly2U5ujBL3k7SikQlMSCtADo/nuCoMentqgt
wa764biiRP5e8niuv75f77wf3789Rlkw12v/F/ll4wucuxh9il1ct822Bmm9Ow7G5EV9CjD/8ga/
F6r9254uKxSPZcif8kJR1pwYMSzksafJiGelkjOM/tfLFs59QTqUMpOX+Rsf8/2KKEUBQdFTLxf1
R73sD5XR/oytaOWDrVmZ9/Vk31Sja9syyDw1RX4cqQPrSqRWeHkl576NRgmIFqAoSvJyVDtIC9AK
AAlEPas2vjU+C0SQhjAV3lSMKwNspPPG0GCCO2WYorTQkD5SoyRTij3EmzfzbMJBhh7bbVGpcsNH
3wYgVBWpnY/XE0HGisD4mu2FOvbRQpepV2MvqoD7UvYqYKwWDRWkP5vJ/dfp0zh7/13kLEZ+8tUi
LS5pInD6VHIwyQ+bndVEgmdG5r9yJCemltOfKuQi04qouPiOTKGcunCvPLgKV3AltWpLeu2NXuJU
/b86M/+zwuX9QtEzFCcl9iZK8VH4YCHNVrc0Datq5cCcvQD/bKUsv99KbYjQ42liDwLp14EGFwwN
IntYUsrKiuaDt3SNmgojSdZxVcbSI6MpAawlT8BPPx8JMyZNfbVyYkJzvEP1Z8X/n3NPp8YWfriC
RJ9nZeJpRfoCGC/d0MiMnMvX+uzOnSxo4aDCADymjMhbbKKHBa/V7KKRmhdKxv9vdhYuSuNNyUg8
PIkucciQ1Ly8Mbq1uQxnNwxHpJkasuGWvvDnk1EpUzol1F/t5hpBahDMjrXpHJRXEcyzs0PmqMHK
iVizuTh6dMuowY+JN2j9myRHCOjpK959zcIiCqimsDWgYwKgVsi190r+6/KnOevwTnZtcczSqQER
y64JSHlHOSAdbmsjiW4T/xvPemJocdYivaZB0BHIQ9J2xKi5R6wk3hxJa6Hf/avLgzqAIqKAIenW
4gmhyQFlJ4Wc2CfkyepwOyXi059vHEAoTZclQ5aluUF+6sB7WQIzW+ReLBaHIvTvU8X6JUTBPqrM
l8uWzt1SWN0KJGjd0Dje7y3JyEGJ6Jx5clzcatQNnbFM0ck2ipUvdNaOAi5DsdBK1JezJ3Ki3LIZ
c2p5gnZdNUm9gw4nIHVkHVeGY5071Po/lqwFedlEbyumiwNesrzOpeoWNObrv9gzVUKqCzFqC2Tb
+z1DJzbQ5LLwRhQEqahpgqvX+bYs9LUpFGeXYkj0+g1A6Yq+eMfHMAsDXjhPp/BH4mk8g335oxFf
f4UKoGkNSzcV/r4MvtoCMJbQFMAHzGvKgLHtg3dbcWTnvv2pjYUjo9LJyAGx8IYm2umx+DCN2sEw
QvfPv8qplcWdiUtqIK0BjwsUPegEsqkEGKupZZ8v2znn1E7tLJyacAyiom8LLwzq1yavHlEHvMrT
9gm1i5XY46wlS5YVYmL8wHJwvGpaugIP00uz6Q15jVdDabrNUUl++XPUenlVZ7/RP7a0xa3BD2W9
UJUe2NZfZkOI47eSU4pxtfKVzh1p0zAlBXyNoavLNSFjTNEJWkhVdo/oo/00wTOuLGXFxHIpdU3+
wOwNL4Zpi+B0mO0zxHZX7s25/TpZh7YICPxcykQ1zZAzRJ+x9b9CC9+DwPtx+ausLWVxc2IdxY1h
yDx8CwKAAq0gQ+l2l22srWRxbyJQoZWppR5ghC+ApK4hjX0HTLC9bOXsSkwJtWkJMRBzmXfVWVEO
cgB5UNYBLuZ7XSoPly2cXYcJxkoUDUv6UNLQsrwEk5J7SL16uQ66pZXp8EAuWrn/v3/qMlIHGmag
ZAywDB7Ae/efwG1oUyvzsuEWUbtN4WXTg5jeFGAtsuihR77DKgpHLuBRkuSVhkT7AHpKWT+YVAWN
tXGCZ1Pa09+zSCvVIkTqrcu8egMpsrYD8SuEdsH0ZPMqc8Ot4YzbkU5ShLjBdq2uosyn49JmLJ4o
im3+kHJCRdhpD4NaDzQIy+gJzPfPsUFYzqpls2awiCwiRxrFiJkw/LiEfddksB2Q8waW1jJbHuB5
NjD/RKqn9K0EdzmPNqAg6cYx1FCYtnLz2CpHCt+lf1Q2pUhb34BF/9x1WgZ5jsdtU4Gw3kQt6nxl
qarxLV2qTv9F/wnChwGHRLHzVKkPckn9+/LZm7f43S5IkqbygFLCMFB0Wh4JJR4QNGwkL1TpHQ6U
CvmfdhhWm1SFpA1RYUdZ171sU5ov/9Iow2ZEkzKTonx4HiZfj9OjKXoak1aiMXnsYDge9cYdAnVb
o8HgZwHybcmVYo67o684iEuvuA5p9nIffoIOhNKU0XBQl+tGkxmgrCR7R3M/Wc8mxFMf1nUHa2eo
Dp3e2oZQ0cxQNyWU7MvL/3Dd2XLNUJj8JMHQMJezxjMUSMXRlzwdisiVlpk9+IbYeg10Kf102dKH
Z/i3Je65iEqu+GFMnoJCRq2Vsqdo4H76uzgPHGTqnG4tifkd1X/YTUthOgfKzjL/ZbdPyjbmjNbO
VcrJm1i3u310QH792tgdmfazNTeXF/XRi82rsgzJ1PGXIut6b2zWl7BQAfW6rfEZ+Hj13ABV+6Fu
Bs9wuo0V74dsEzixi/jYypeT5lji4zr/Mb141aZCNJTEULxIGiFbGMWGjuuhDoJnKYcNO+6VDDbW
ERkMGhTe5WXPvnlhmjTHJJHnvPJ+z6fqZIsRaai7iYr9AAhlo8f+lzLEGeWS0jogOj8FlAbXNvrD
ywdL1NBNCgfiXDxYZj7lWPsi3FkPSqIdMvmhzClzP7c16AjxSWnuaJGMBXKLjPjpfgjTnilaK9f0
zAHWDfJIgmyNEG95S31E9tvMVLwJNGgtMmLqPtOuzOTPrwkoa7yACAhbNJentxpgoZmB5mmQLvcm
gkK3o1AfX5GMlUWnE4dmJQKTPzhdavoWiFuTUR6qhuzI+2+pxP2IXm/OdfF3csB4sNuqc5L7bAsR
g2dwcMvH/iZ5Cp8U2k03lXwL+DnZWhtmpTn9nhf8ilE5gntcCT8Xk2z/SqlOf9f8OU7OGFKrU9aU
tJ9d0VHqfflSfFY+Bx6CQIf0hl7Upz5Hs+4ZnXt7LfT96EIWe7KITTRYwQ0Ikd/lbdO4mq9zxHUW
RjvtHFi+rrHyCs2b/O5CzQYVqveGoYBfUhYGUbtoECnLvWMlfPHR33OLkDZfJfdrg9TXDC2iHL8e
AcJ3pF1yzGyBvn3sh+luVP21z3feDrUkxaAXYSxnRzM/SAJgXHjMf3hWR/GlRsgHwcUVP3TGCneE
SwlTDZXjZQ0p04yqntD885s3vd/XxlvXf7ns6T64HdHSaamIcO1NHpOlf5dge8EDLD0tDcaDfrQK
9PbaeK1GeW4dEpcdkXZRNaTlbvlWirZbUXtVkhwCqX4zFX9XJvrm8lrWrCxu1DFQdd9EMDmsBg+5
6AfLMF9To/jzdFsHUaPJcLFh+i47agiuAxquas9H0WsXMlc0tgefFwriLMp8PUSJlbvzwS/ziSjy
mQpBhcb+LWJnqqOqCPOQflDlHLPyIUzBrhTqfaH3n/7FBppY4MXT5A++ORU7bbLC1hv0LNzWMFA9
NNnNnzpE2D/9VLx2sOXE+a3TWN7CHzDhCNHXQvcA4+fbsRO+CG1Vu5rVrdQTP3q6haGFPxBM4H0q
8wTEnbkztvkuy93hQbclJ9v0HhhVcaVWLn24UNRgLGTNqIdSXlSMxcoCBZJ60uu4ViC8j/FVuztu
GQvhmrbo28iXuOWfnkdJMplngJugyKwpy56DlPqJFTKiUFG7L0UrXcsVLHatASGri+HD5QPy4Sgu
bC1CshA4/yS1PhKYX6vpyWh+VTIomGZtCvSHi4wZytmUTTn6pOqLE88/GZAWsbw6/RkljT1CC0Q3
dS2+nL/EuzfptxUTrySqBHrLIC9qGrTkO9+DKCg6w3Xzo3xg8M2mQ9DNDlNXOUAD8JobME7DitM9
d0hY4D+mF55KlpD8liofUvxWPUx7Blfu6Jcr4Dcd4yBzSAC+/rj86T7m/2yorOqkQbQKDP56H2+0
+hAeW4Vvl4NHtMtbSjk30UG97w7t5941Dvm9+pr8NNfCnPlIvN9lCHcSBDl6lpSmrUW2MqHuQRmG
Ss4D3OoOtfpteuN71Ytvqwxm8eqV2yDNZ+OSvfl+noRVUciQqwF78cvxOfwBSl3xjlvxixAzisNh
cKJxyDbWfp5L58i3WWn/caQjsV5NV6j4yASc4uLsJmUMvE4u9rNISFHqdjI9m2jaXf6YH50MeR91
JR32oWF+qC1paDgzRwPtOFDCYY28SnB92cAZvymLqsQ7QM9nzvzmK3qyjQN5nz511d540ncAuz3B
Sa5ql8LLptoJrraynlVziwtRJx0JCeZmr6k6c3vJjr/6e8hp22FX9Zv6TwMrvpKG0qum66pmkfC8
X54cMFRxYMQQw4wYkuMf4QbZish0XrQo1m7AfMKXJ5LnwFJ0jXtADvLeVmkMo1GHxX74Hjwa2/FT
cPC3x9QdNt0OmBmn8PKnO3c2Ts0tthL1j44xQcXesLLkGsAlTAqh8V8uG5n/Ty6taeFMMiZoNKjp
7Y22Rv8qLd9krb5DQSyz+956vWzr42tA1U9SFI24kZLHEvKQ5oi81Vm9R0PO6cd7X/iGHPrKY3Bu
PbyfsMNFmYR/CRQhTOlKkpR9K6Y201fsFq0dIzwwDm7F0PnF/GNodpcn96rUrJAXr97r8jOTyhn9
BclSXUl5zxRt2DHZEC2V8FT5UPQSAcYiIdfsu62+GzcMFmBqnlM66c7f1u7ogoI/JF/BBq+d9LO7
eGJ3/vOTxUUl4fe8i/5NeSu8xg91bKOL5X1PrydhM+6TB4ZvEjtsLp+P3x9neRhNim6KSJ4kccDf
mxWFTqezOuzFXXCb6rb5a7quvoDZspkU/eQ/MzBgWzwCuPY/H69Ez7yN3i7/gI/fFGldnSAWSW1z
jlne24+GTEbCod8Plth+LVsJEZ5Ate585Aw+Xbb0cYOxhEfmOUVk3VIX186nsG3FU7/3wRCnMQK4
CBffwWX9IuXV2iE6syrSQknVKQhJczj7flUycyMYPz3wVB4d5P62qsM4omCTEssiCKw6wN5dbf/H
6yP9wBgXRAcduwgWRp/nqMyGvZa26ixF8h1hjjcNxQu0/rs/vokw+YBmqDJ1KEqbi/Vl/lAPZTHs
m1Fxm+q41atwGyrp9t+s6B8ri/veqVKvoci2DwXJcLntB1MYi03H3Bu7zcOVC3j2k7F7uDGq7B9i
j0weEobDD/tOpy4r+Hedpl+L2vRyeUlnrcwQDVHjHCJ+8P5gMAysz9DX2E8weRiAwnBDRqknK0s5
48Oov5oSUTLBB8XChRXml4cKg4C41NE3iQmNt/mBSvdj8lpv0WqHmXBdfc1uzFth5YN9fD4pfmqq
Ti5lGEysWFzmYlCaVGvNfShWj2jdSI5QmcOfHz1smLxn7CCF1sU1Zmw5SdTEUEtBRQVFQti6Zdiw
mnzxkS386x7/f0EQBEH4Nv/7v4IbHwVB2h/fsvdKIPz7fymBKOZ/TAQ2LL4xFXc+M9fyLyEQWfoP
mpJg9wjhNcvU5/r03zogsvwfvCAwbcKDuYRtUkv4WwjE+o8KKAagBVhFiYEXhvxHQiDvb9gM5aLr
MJeswT5SklvmTMGU1HpMjGX/F37Myb81NoODJIRdPiW7fLOWtiwe0Y8253tx8nYzvQ+xvBqbjdtv
0Awod8ENJI5NcQ/jZIuw3kHdwsWbNtGzvh09WG3NceVaLFLUj79hcedHeczkSOc3xC/w1wMv26Y7
5abZSJtoH+wmJ7nNt8ih/1mu81+zJAE834ZuyYsrj7Sj3iUmZpHe3g+uujneIQZnT7/mxtb/RZh0
/vP+jz1lAaLxhUrp4qLQ7ezaPzTXc/V9vL+fi1LSTbrtvYcfJ+f+/q9I6JTGMf/+f+KjD+tTFi8d
kxAYRB2yPnVHyriLd8oOpom3llMtOs1/25FkAEcAHufs9/0RSpo+TNUSO/UmYWrBJjo0KfsIxBtm
HC2U1TbG/Hh+WJhKa5dgCGDi0lePxwxtZzpH9nFff5NJG7O7zuuc3k0Lu9mtgRgWHZu/16cSntPL
AJ64dNvarOxUyL5utwflLuOkxF79NT6gY7FRHiCsyU/WLtuMb+Zt/Hb5C75/lP62TO+KsiwlRd72
9zvrM+EUtWKqCUrCmPZkvDoO/R8RRX6bmH3NvDxSbYAQ700EoiUNPqBOO5RmQmBw3B8LqBxo7f9R
6v3R0KIiO01RkrTMD7MZTHtbD/mjmFrPer2G8zmzZawH3IOq0G38kOGnMfWLqsaMbz0JRwbRl6l7
+aMsGtT/Xck/JuZo/cRlBopQqw0UPM57elvgq1CnpH6nrt+s+YYuDrqKJBXiF/CEPhbR9KAotL7H
Uk+psr0tndCtvHSvbBCMX4n75+3/YEqbEymZpNtYOsOpqGc+DOJBQxLeWTk1M3MXmveZ/8SMH2ZN
rjjf+VhdMLf0hTXzfVKhxdwYxG4efqbeu0XDF9WH2EVh/Y9qI399McBl1MpnoQ9x6aGOMSSljHHN
9phEbqxDV131SefO3amJxfH2jbJV05QFHfeRN1KeYx6jIzeuthm3yCm4Lbpy5Y6BAZcP45k3hcT3
n5Ut3rCR0cXJnLIRTTJ6a2bMHlNmnVUrZs48JSdm6N+8P/J1NchpWrO6QFL29Si6fYQ45fhdp6fO
DI3DMXiwuhWHsaiW//3VZsU2oBGgmJbFOkD6Yi6UgF2gFj+Mm56OiuAgD+FOL4xgttehJ+dWySxF
+g8Uyj92BlCHYRLfkesW5P61kYZvWaP8yiqF2ZHqDTLnbjYEW61ec8Hnrh7VVlIq3LDyAZrYayOD
Io6zC86P8PmLrSVfI+G1rZleF+fippHXiuXn/Mqpxfkwn3iwmoEsMYqvfwV9w3O9a7x+S5z3EG3X
ikPn7sWpqcUTZjVJ3zY+poIjLF0lR3GpwfrK+TzrkxVq4wQFBOsfGJVhXo/IQmZzrFPfZtt4pwLj
EA7Vbi3aOXfhTg3J77dOYIxVTCYBracunb77MooRs41Wp6vNFY+lfzw1M//5yRfyJQkRJZNnLN9M
W20red1VdNPY4md1OzdP1tqX8nl7c/GQ6iEBx8KPpAygMJqMCy4/DNtZyP9rtZXuoltjGz/knyrk
QfaInOxN5AgPfkserjiIjayiY87v7v/8jCU7Q2c2AdhOPiP6XWDMbwZgsrG0uewzFzWGvxzLjEn5
zWr52EZhthWSnXMgjvbXcYMsOHBSZlUp+zgDSD0NjMaKyjFC/chgiOvRGG2pKkYvZSLlrq1k/0VB
uu0maSwNEbehfo6Yh0Z7fhx/Xv6h5/wRA9FpiJoKOaG2eFMGlM5aZQ7gxUPg1TtzH+/17XFj7C+b
Obsfp3YWH39MeGDUhl2fw4wjSKCIeVZOsdWu0MW3WzfuHBaJvt/Rbm7WLtRvDujyqKsWJAa4ytR9
lo3srMr7PC1YZcp/ir32ObvPXFTFEGG2N9/RvNl3qJS56fb4VdivAh3n+3rJ+uI+a3kfK5XB2uvN
COU32oi90+A78IZOhK6yc3mvz7nD08Uu7nVYaCgyzebkTqdcfC+l1Uoh69wVgoJIOsa0YvAIi4/Z
xTEHaY51fB0hpOS46yX0OVLp8d8sZG7TUyimBLLIG0Q96GS0xDib4yxz3qMQ3Yz1ym6dqwyA3UOG
ldQEFOqyGI20nSx082Lm6sR0HTrJk78/uohZ2sZO2aABeYRbufZmndvCU6uLM2FY4cB8KKyaU3ow
fdMDxmarZbm2unNn79TO4jAcB21iwNX8qW70w3gzXLVb/250ZbtwrP3aos6dvLkdTzKJLsAHthiD
TNuJMZAE+H6C4qApvJW5tBLVL/q5f3tWWaJcRqI8s+zeP1vMzQvHuCCUGQ/+btqXDsNYcSDDCyMd
3N5eW9O50oMKth2oCMmeLC0P+4hEoawlLAq9jT062bkDtnwuBPyodsb9KjT5nEM+MbfMWtRMLlJQ
htzenYnetd3gGHcMjaHBxpJdcxs+zu9i+iTcJzdrgJ+zbhosJeu0gP1wvd9vbhypMfK0LHa+DHVt
Zy6QYbfYmHsDAMnoIsSyS5+s+7Ua4bmTgxCIMRdNeSaW0N3Ml3rG4RIbZHr9JKQdbZNo7eCcjYHn
R06h+s9zszg4E6Q/43c+KO8QQNk2z8WPeBNsTPSLqI8xZGmXuuU9p2gb7i47sgVL4e8ze2J6cduF
iFmh6ODMmdtcJuuuptGdz1Dujt4Yrnjns+vEpek0oRAAWZZbhMIQGFXOXqLW9ZNhTj+mIPzchdo9
+pYSKu0y092yYoXzugDH/L3EE6uLQEIpMlFkzMR8csZfBVPOboY7ZmHvii2KVagxOqqdB0BkiltK
n6ssoFXziyepl1DgT+aojoEyu/Y2vupiJ3po7sJt5FgPw4s1uAyNQlZ39zJ6a0ikc84cxCFCNgq1
LBTTFrcmrYSCPhXZFb19ojU7bj8bfwan/WuDT4wsHUM3STET43AMDJt9MlF3gdMkrmEIzt1DOlPA
fkiGaXsvnouOKZpxb7KNfYYUSYMMnVy7K5fh7G6d2Jh/w0neQRuEuSX9nAfssn0fckbaHeLJnnJj
fTXvhk2yCQ9rpaezrzxdfGsGyoAZW14Ko5I7pYt4B2esPgNkdlntgP8rPG0X4E6DO9nLnOkLTLF/
s1omYBK/MKuLAu/71ebwTARFZkfFg3/ItsZbsLFSewZuMqZnpzloqCFIsVZQPvsd9d80CL7iB1I9
DSArR6yb26iZGySWbd9Yw7WcK69R0p2ZFr9NLEqUQxE0jGXBRFcwNZxJPd34VSxZkEbpRk33K/u4
tqJFMGiEoxRmjEZCvcxFn41vGH+NP1kOG7uVDuiuV6tV+XOO9DRnWVwGhan2YqpiUgpIUXqefFm2
lfLKYnzFLAm89tGkszfjJBlb3IzkGPtTNDcdKtff1Y+S11yhXN7Yc7IwupUzvvm37WpZcc3q/Ocn
97FTOxRpO+7jnJpN1zrUSIReoak0m2njm0iLVDvLXc2KzhWITnd3cX4YlcX5UX6HGgxOKmzG9bxq
BNxTaWfO2iLX1rg4Pcdeb4NxDvIDDUHjADHWu7hs/UcGtihrUIn5hy/TvZMo2FgUMv0pNRNrfuzl
uqCM3kdIUyboITNmLg22TKgbXy7fjTWDi8BGAKkljSo7OY3lbdLEV4HUM92g078yQH7NoZ27h6er
W4QyeVkWaNXyzvvK8TBmgxeGK1d99oiX9m9x7aasy0Kmas3BUuAp3lw3DL312y2vrWRx21DGZObv
nBp134s9YogPwmf60S6DrvRrS0SILniWO7tywo3vTHdSgbqmjaaiHa52yM/mNKeburiCgVy14nEu
QwtesUfglUaqeC8/4dl4C2tvFbA9b+GlLV7cvS4IyiKBOm4bd8f76Ar8nhO+Do5vy6769q9un8aA
RrBDlF/ED8pSen4c6nbkgAZMtMuzbwXg1HG1xX/m3GizchU4TrhAHxSSBpGEFGo2ce8+mhBJar9p
3/VDdS9d6a62Y4C4cCM5tG9lyi6jp6zRQc74M6KmGdEGss340BXUcmZ259J87YWgtQmu3oSEQcn1
xCjtLBK+VnW9FwvjJfPbz41y3Et6tMIBP5dmAOKjvPVbf4BG23tProTJ1I1skd2HqmNO+RcD1bws
A2hUKHZWjTZziR1GbbhS13nhkLiX/dC5Mhs5B6kjhBEqy0u1mBQSh2gEPpC+u/Ggfe9xefvgyria
S8vao/bQf0Es1beZ9njDmOZNvtJzOOMHNZMOM01s0ruP2Cex6vuuiQy0Twv/wAFnpp0aVR4qmZOj
98awvbzeM/HBO3uLlKc2paxvBrReikhDJd8Mr7N4HnaDkximT7rM2xkE1bfLRs+ccmBrjAoC3DWj
ghYvWa4IgVHHusFo4K+DONArCr0obmwZxX6w7ltZy+4aaY1nf8ZXvrM6/6qTGCFXlKqf6CIT7OEe
mr3ZRyuB8lkLMkxOSi2odCwD9FiUw4mqomHHjM5OPudIhV/euDOnA/8DEhtMB4z9JdZbKgRVG0vZ
sJnSzFQIAA9Rui/R59LRH79s6kxo/M7U4h4a+TB2Yh6ZDBGY5dUZNoAihGi+FVLhjsnzZWNnQhto
nHhXaAcoBCy51VltFWXzf9j7kuXIdWTLXynrPZ+RBMctOMQghRSaUsOGJmUqOYDgPP9Or3rRX/F+
rA90y96NYNDEyqptl1XdxU2r9ADocDjcj5+jFxYtoUVYc4iyIvzoylodbHH7MM2JoRAwj1zEFlBe
hGBzhRkOD3RzzXRK3dVMILkw7ruyfwsHCzxQGKv+mncDLOXc24A6bqFVziCj1No+mKuhn1jtyy53
NQI1VqQ0TblavxBZ2exKRL3LwLwbRjdQcJ59MyTBVTCZ4AsJwbhrSlCUZFA3yQiNM/kpUnJPg8Cr
xAw3auQ/jyM2pqfw4sbzUNwg58tNq6Ib+oTAMyfDa/Aypyk4YjNjononR9Q0DJl29RrrzlJhU9TW
cWeCDucSW25YapLhr0X4aiEVwJMHO6rugvJTBnJZNRmFOPuBaMX7VCp+lf7UzLVa56XnmriqAYUU
LgVc4izR66MoHdQJDcikJk6hRzFVymJn5PEK/mgBXYVxWgydioFQcUHN/KngAeF1+/XUyH9oe9B2
jzfqU3/gmxgAfivy6kfgwA/Ei/3A+9PTCdPwYwuoT9SP51jjkDU16NsRbaw4h4TADSNHW6o33xtZ
gDGYGsATSDoEqvlicHhkvA968RZv99PPaifAjdA0zp5T2nn9Tt6CFmUNzLxw2QvOAwyIahog9V+q
dqdXAoM6bZcIaCMKG0JEisa20+0E309HNcynOd0PdGzA/HMr+zrQjlA5+fOqMZhK8F5GEwAAlIuq
cVFmRdOLvFJGKamdaA66pZWdvQxFwgSgXggMKuBes7MJEUql4tWX6/Qe+El80J/nV+CSEQ3zcIOc
aozu0Z8nXuL1V1PmfG//8lY8Mz9/S04y1HwnA0mlmaFhUze0A0L9PzMxez2iu6cxI8cKGas2AIoz
Q/kPF6GexzewWJryhJl8RJTCMYtfacVX1rB0ADDDZeCAA1ctarDnJqDia0oB5Mu++haqh7FCCszE
lmyK979QBMpKur8Qu2DQFvQ1yHMvKKPjKUiGSTQsDAjHmFbuQGxmC1WnlfBxeetCNPfEzGzrNKiY
aRJGb2kKGeu4Vn8HkDorLAgMyBgn+94RLrMW2AIMFF0uTGBcjJdHtWlA6Fk8QuPoStcThyj2pifX
US3RMFojS7zMY8+tzZLn0ehaQWmvU+jjudzQgC6znQLEDaDQx/vkPi5K0NO0K5nF0n5qpoZlypij
vbhqJR5GiQxQBW01AJ9SzzBUrw6PesdXfH4pPGICAyMAkAUlCCEzj6zqKmYTJJHRppRqLzoGBfjg
IHMBKZdtCF6l1jXlXQWshXIL0VyhHvyFN/vztA2cqic/QwSYk8TdSDC+ZXWI/3UagFi8cGR7clRb
pbWx5j9LeyuoK5BGYZAM99G5KSuPoAFeKCiXFhPUb1vF2KUoQN2loaruk7Eu7//YX8FcIuRRwV8B
3rNZaB6TLmNJix3myXM66NTE4BPL7lvIKUBC7s8d5yuwqMAKCtKq2edMgkQi/SR4PU35qDXKVZSn
j+hPQx4z3H6/roUrxyC4zAF1B+fCBUWBWkRmlYYWToaK8bERyMT4OEFvr2AQrjZ/1/LT9/YWvhv6
PViSKgbLMZk9+24lC0vMruJtp+vbOOdeCy1IGaRU9rhWIVjIOYEzFo+UL0nbix5sPY1VFQSpSYef
kPPwstsK6B/rJ3GgbrSaHlzGaDGEg/QYc7eYqpHFn5/4Pvro0DezUY4owD5Ug122fzZ6dSVqLhlB
eqCB0QvTOxe7J8WklMaKANdugmwJBHhq8Qqdj+8/0UL7SjBN/W1lFi2TZLLrvtF0GjyZt4oP+ZMI
pcpMpqZnPOAIECeh2kd64M8rhteWNztkVtFDJQkcF1S5FV2Xch9701V3NfZUzL7mbo7i9sMaWuwy
6zlb7VdsPflwJp/asi1hNGv3Uvs5QLT3+2WtrOprYunUQM1tdUJKS5vYlQDGTfJ7Qla2bs2Geu59
miGHSZXChgW14yKM3Ey76+I1CoDLS/t8q2ZxSZ3UhnTCMVpI7vT5hmixY/bbcDxaweP3m7Ywx3Vu
a3aXjCqXoc0EW+D50FNHYNm0p/TWOhbPEFXMrsDBiUw/f8h97Wp8LjOabtbC8GVsPP8JYtNPPpwM
xCrInnDaDPaQBz/GeGeO14D3OWrvr3JqLiBWz62JyHliTSGNHfAB1sSwHI528wiNEI+Xjv3S38Re
7kAkcw9elU1+jH/hjae8xy//AlHiZWX5/GfMAnRGShWqNWLfrzFC5ohqqg1KVQPbvDYlvRZovijv
TpbMlaIIqha2ak/bV7s3CDMwyg7gcnHsTe4XT5GnPq9Z/SqunBdfzlc4izIYmbDtbsRGCzUgkHTQ
2AugCVQ61jE+gA282beYDJd+J9641V32HhzUQ/2cojXyvYsvBh5RvUeFUJRYZymMqVpamiJ5pFOc
Af4gg0Bh7bm1kBhirRiEAhAVOGiMip471QTmdmKJHU6up5fRG3bjIY3oAHAKavSKZwJcpvmQUyxo
i14TtM8Up79aSwsXHkznv2Lm2k0liHVEXBecvZBA7zf1UyRAj97otg/dzb81w3ducubGYQScPtId
cZoUn7gJVNpojDxY8L7ox7Wba9mnTvZ5dmUq1hBlWi32eTdcc6QakOF+bQ/TVfyko5rnCtCXSpun
7j7xAk9Hy3uTbpqSjuuHajFqnfyUmXsbeaeG+oif0rh/iV2VT2CIJJyqx8JDa8KP9vYxBN70Nb5d
q5EsXEMQ4UHZSyQoICSYXRBJEEPhjeNomeS6lbbZ2ELCfo3was3I7GZgTAusmKjYa/ILMo3M/uyM
h++P5lJkOlvI7NxoGcvAaYyFpNcFxNRfhh27i1zzxmZorFMhnQQKjqv8w1y59hZu2DO7s5OijqSK
C7GBFlTrCf65DbLr0sAY1FoYXNvF2QHJDVaB4wS7WDexw8v3rIXKXfXHc2pClOlvf5gdizoMIDAt
blCmDo4R4ZIe/zyInlmYeXsyylZXxbDQpKghxI+58fm9KyyF0FML1gxhgdBV2wG4aah2lxwn33hq
XAU5lo/hReCqitFJ3pOb5r3fAdTphO648vC8fDCdbeFcsUKtpK4qhSfGNUI28STjjqivZbuS9C+6
A7BVGIzAgxNDM+cXBZQNR2ZAKoxW2n0VgOAdYpiF//1Wrtj4mnk6ue41u61BMaPAhp5AhPu2zh+L
6e57GwuXKhqW/7OOr671iY1erbWwqLAO9I0PahRu4oQ435tYeFdii1Ah0lDmxyjrvLknZ30IKZRR
B4ACiMJqxz3hCVAx7l3Vjf21oLoA2MBjD8GU6OAdBdhgdlRLGSQivIQ9gZPWnNQNEmodbdzd0ob7
oIRdQ2YvRaFTg7NjyxS5UDEwpNPSCF2TBF5oHMHW7dpp6OXEXMNKi8fJLCFD2QryGABlg7RkjpWO
DWZHEoO5nj2rrPEg57pBYxY1z0cpRm+oaZ/w9/m5EgDpUOwAzFuFcyxkvYLRV4U4JCbwL6gTQAUA
ke4RrjkUj8VOzECD1LAAhCM/Anjv/hsOdGJtjq5t6oZbQwVrNaDhQEskbuSqD+ZGdQMQeq6Ofyw6
7Km9WaYpNQwPXHHw5MoXKCfI+DrFb1xkAmP/LyCMlj7oqb3Za7TMyiYyG3HQq504HnjCt5RAc1D1
UZhcB2QvHXqQn4AeH3MT+HizAyLZXApSjkMPDmAqAwLT1isJwULoQmMNM3aolYnhNfHnJ2FFsbsQ
rAIoJWVx7+Ix/8Oc7BLleG0ttiyEe8G9haEBEfYvOt+dCfndzIIh3DI+sK6SSktQProdrcG0196C
HV9/yvb/QpS5OPSCNRmvEawSAwsXA1BSSuQCfSk8ix6AzHQxp8sh3457x5Ocyvv6ciOUfgd3eP8X
OCnIPAbMrM9CDmdlpDRolgNPhaYXbSKMywm8reKMj8xvr9bawZdBdWZwduFxU6+NDuT5X0GVXKtf
D5LBqa81H6rFqbNKBCVWcBblzgza85HzruVs4BhK+Xp22i/TtTZQbnuJb7mCzG6aaHHfbbI383P9
437/bSEgce6+uSGNWYg3KPAGxsbuPidkl1I/unkPRXEIhfxpfBNLFcxQwBigxTPPWQJNDWogHER8
kx3ZywTc0RMTbgLx165kgItfEu1YPHEhq4rgPTv9LGpHqU9CDIKFrsBWhnuQUamPLAaQ2fCLTeoE
7ysLXPLWU5Mzb8X0hzSmEUxCUV33m52y5U6MTgdNbjKMnFSbVQDz0hc8tThzVxYYpW7FsKikTnQE
grlRaPIz3GcfnTN4aHn7Bd8L2p3QX6Mjv7w+8DnR8saX/FLrnLels9go0JiMDXiusYleq1cxsBjD
bN0560/3i1ALa2ixAFkJFMMlaZScAzRNEhQYC626RlJ6E8UF7v5wJRm9HOKZ2RGXyklIz6zEglwj
nFS7y3XfDr3q2nCgWrCJnu039QFitcpmVKniobbYgSt2rSqyts7ZlVLYWq/GYAqkWlzvlAgppNFc
aaW9htNc8tXT/RQ3zsk6k9bgRRdhP7NrVBU1L98wJ6XltSqAzrj91+aTLqs9s42dnUfLjIK6nLAw
5Xby85rWjmBb1CiPXMUh8NTQXaW+Wgqup4ucHUhQyKdpLzZTXJvkuopdsu22GN4A/dXd9WsAGqXf
6Sf6B2vdg4v7GotFqQOQKkgoiDmj893NYgy86hoQ6iIFcYKAcUduxxHCTuq9Iicrgeci0YE14MWA
oFLQ5b2YtFHJEFpFBRATmL72QwL0S9+8fh/b1kzM3EVJANIqephowvQBYKqKDlIqr9wQS7uGChHw
Z8DSACYlfPbEJ61CAwuJBCM8mfZKF/22p/QHpgo41bNicL5f0eWcKZ4UeF8IBn0bWMy5NcaD3Ozx
7XAdiZJ2vu/yHddd/tmB52gAoatauNyio+KgTb16HBbWemZ9Fmcig0SoT8C6YC1TUDFI/Kjcd2JK
USCmiBM8R81bp0N6aC3ELF2N4AS1QAwPCgzQbM+8U0MHspIndMmtQ7UT+t8TCLDFgE/8S7Czr70b
lYWYhgktBQaRAIAnffZdg6DOc44++tfoqRXtp/TO2AkiM8WbntqMRm+J6o+BuwZ8W7qixLNN5K+4
JS8AvSqzzKyqVfGJ83cQ3/m2o9yZmHjDlPbV6iddCKln1mbRZjAju64mWGswOhW9JL55o7nlLvMy
wUjsrLKKi8t9ljoaCj4hxgkBuoUXnx8XaMFoEkcIosHbENP013jIHvKn+KAeUcDfZxb4FBsMaUPG
465vMOS/cloXdxcBBwJaGKsQ7fRz+woZxjJl0l+Ap65zBORP8GjwX+XrerK6cGAQ3ghILcFtpV3w
ZxhJbbEaDMxUrn9K/T7KHnsp8gGr334fF5ac9dTO7JXa9nHM2gl28uiOSb9yckzISv3zMmsTjG1g
2BQoMeAGZx+uyNSxaQF4APqnGGimGrdoa2Jd9ca08cSR2zWAwKWn4NAJzRO0lICKmefCXK3UKYhb
m/aE37IgeB801QmKYdtX8W4oJVp1HxVwxd/v5OUXg1XgEaAXh/LJxRA4gnkYmARW06A46GZMIXpx
X6vmTuu7j+9NXX40DfzzqBUBgyNIA2YvGSUeZTuRTJsq7K3OPgYoQKZ8rW12eQfCCAZbxOg+QNLz
MdpmVLOhbXWb5m1DlSymbFWX4NIzYAKamihWgA8RsNLzIzUELJDLxoIJhdMq1v1OD7bFAGXqanTC
8FfFc7dknwAi0ZBAx2wcXKgKU9W6r3ttU06f2bog3+LeQqtUFirfwPXOErcckGwotoWAb3kW+Na7
nQleSDE8TDb8qAO9jCtjbYzmcoxIxUacGJ3F0rS2NUCAYLRyzZ9C2WY88l3ooMSxfh1ewO5ntmbH
sU+h+9IOsKVtjJGaIAuwrrP3DixhayOgi8vCl0VVDUoJYn3n33c0tLZmdWFSsON43TRB2LPeFTm+
ZJs4Kk82GYAa0KClGg+dSU1XEKOX8Aks1YZSCv4rgNNfmcFJhhUEYBFpgLL8SoiBwEPLdVN+opQE
RbYbvN0cfT9emxplL90hdlMnuWbPf35ScSeBfREFM+DmZpdGZSHpIm1j0nDy1CoDYhtkuys2lIXI
I9gxYUHArpCJn28zpKtwhZgYK+j8cnJ0P/Wbrag7buNPwJeRXOGFw2gu09UXx0KMOLU8l13Oed3p
Qw6sI/9hbabrzFU+GEAakiOI56QQD6s/n9gW1f+/F3shwmzLHMAbLLZCH8D0QZdSgx4GFz4QWcOB
+dLO3q3VyZaXifkYJFcwP/fjNsiGSQoGk8pZRFUldIi5BntfCDtY1t8mZhGAFxjF0kOYSPF4yqMa
UEDVGdYAnGtWZp6C11sDGc4RKACSbORKw238ivDufe/0Cxm3+Eb/s5g5mixpeQncEBZTe/rL9GL6
peDTuTN+RlsxCLraSlhZ1vweqYa4k4se9shDEnrGJt6KZkKZeOFjsB3hisjzVztSS06BHj+wsAA6
4tjN9pLrcTSW5oRTN5kuQ17astfv9/Gy6wpnw8MQAFiMtIghy/ODDS55SBozmADx0h3Yie5bp3En
13pvD/yTQEd103FXflF97hYHe32KeCmAn/0AEXlOAuiYyonRWfAXIeVT3/C9YGSGRjz6QasHW1z2
5/n9+WJnl4XVJ/pAKtgaYcv06ydQntLohnjFplyLmIvf7mRjZ6ctSLRJbsTGCgIGwTXdfgaueBIa
L7CHBjZ5/P5TLjwKz1c38xYyqtBJJVhduiM51RworT1UV/WLIIFHeL7rDv/WyxdoJ4hamvifigxu
tqWlbEspEm9xMSi+7fvTljkQeOA7FSxIGHb7fo1Lp1BMK+KiFSOfc5owO7OjoLElTLcZeOAz28nV
m8pe5VcTP3ruJ18yEmhw6+Ipdu6TnISSlU4YVSxHCJmwrfoEAGb0opYUmQyiTPhYak5QbeSMFqsl
6AXHEZBjAajGCAr+eW5cA4cGt4cWdZKkvB7HZqeXK9WtpdscJjD9BJnQr5N/bqKNStMgkNX98k0T
INZfKSa80FcnTlmh/QWJ5tvpmF5bK8+0S+ylmOiCpNxf5DIXEz1SICvgwB6trwe9ginIHQSSoRdm
Q8w++iqZdJ7sjqjYvHG33qmUPRR3/waGHD/jy19BICX6jLNHQdmZUj4mmOSWgxtNzv1GebGtNS9a
8FXM7wFGgFEovG3mN3rVdsTImI21jo2jhJxKXNn22hpF12WNBGs5MTOLM0ncGBHmmfAtC4dVfrZT
PXEVJoHXAs0Lrgl5/TJcclGcegBALJQWL8ZqeR9nmtrCJnCG1+WPrzqQh3LFDdmrYLSJ3dVK0MKL
ApNFAl4pZksxGX3usU1e5PGYYTM13LztwdiNvoorF3F7BZ+zlFicWZrtZ5DHemFyWApvemChy32w
+6uQJzjk1jEDC4k1mr0Q/rMAHBWYoPOFKQ2YqvOW40nfInl3tRFwS5Co6uwONW7Qk5QTZlG876Po
0hphDnULTIeYeDfNQgyvTEkyh8SmWWn6SDrBQWjLGyWvd3H/Wahsa5RXrazsivjBDEGdHdaOpq49
/heqXZAQBmYN4xwyfs28XDySPJSrEMuNdsZe9EuafQa9EDEytb7P4vKbhXTUauCzGL5BhW1+c4TQ
W1YNVmOfv8j6BP+M4jWbtTbFwqG3IO0CrS0IWF+OonURmMAnNNuQ/WZbqX2pw+GKg230+w+4cP7E
UDnCtwwFmQs5R2AKwFit9DbkHaZdaqpOqxRrPrLkmBCuwJsWighQSpv5CDh3SdkPAypcTv+7uO6A
uAppeZdvim2d0yjdV2DmhMiq8byWpi3tIT4R7nkbHZiLYp401omdV6MNkDTezWVMi0hxub1GlX1p
BvNR2DsdvXNR5ZqlS32VmCDds22Mi/SeJUnuwHtHSjX3+291mUvAjBiFR/UJpfp5a6DnBRjboCJD
jWRf5Ac9Kx1lVN6Hctwwgz9+b2zhTMGaoNsAjy8utnljADuW6G2Jsp2tHlOQYHXGp9IEd7UZPCld
DALAGvDQ1CO17WB+/ol0a/plIjyenzPB9ol+MgiBbCilzXY1mRpDijoc6qaJrifddKXC7p2QGEdZ
Ge+aPtmRtluJ2UtfEu0IC8NugLdf1IBIH+kAQUE/lRfvdonWfZ1ROS5XDt3Sh8Rdbli6YkPgbh6u
CKuiSJ7gL4Nt3NU53wHstSnk4NB3pZuw1SCtLuyk6AOIQ44POa/rhFNg1FKDTym6aaKnFLnhk7IR
UMT6eY3MdOmz2SCrEqf9a/T+/BqCZiZPR6DzKDhAPIsHTyE5cs2icXtTh+9hkHvfO+plBEN748Se
WPzJq6+uDaPFvBY+mZ1fZSnIjLpg5eAtZLnnNmaFMexs2bZojiLZHNm2ax3BhS556uOYOtZtHND6
UVRak6dVXM5ltnJuWaz+ZHVKU6ZRE8Eh4zj5yCAlzIh+rZcVheAejTnEhRVfbgvK2YoYy2XQPjcs
TsqpYdJWE2BtMNyjBYGDl497CB/QLtCd7z/g4mmAJB0EXxDcLvKWPs8kqRvhnbmJkzY2kWuM0Owc
M0eaYr9vf39vbvGIn5ibZWUxilcBSiFoRzSRF6NDZhWga2xWrCwkRmL//l7VLHqFpVTKWvp15qYG
3Pmg9ryZNnCVPqc2hLbXMZwLBwFXHCAVYroaDYHZUyTtVRKWMixYne6Edngwh2btuSf+jllMRmzE
X4/rTuBuZ14BrvBoikbYELlPdZtvBKRZcYKrZHXW6qvT9p0t4aEnHghKRDAWNbDV+ezecEQ5YLqJ
nyAyw6/zNxuw0WNKRUUiBR6gAvmO26LMar1JD/ouO0wPob9WWV0oceGLnix/lmLrIQSwghI/qfL5
CMqUFE8kOXfCvXnPn6ydehSbUdhOuo289DNw1khVFnz3zP7Md6M0KCci7LdsNwa2G6m3crrGKXJJ
hwMYIFoReEUQIcYxf26yUQm/gg7yNRWktJYGpkqI8lmufNv7gnOQYyAJF6NSipi3Eg2+Jgjnnx2T
dRAyhNqUYDw6/+xFYwS8Zwwi7W+tB1nuA9E3uoKaV8Oc8olZnmDGxWixb0B0jdHsYL5WG8BB9PcK
lPXSNhTqJNvvY8YCQAqPi79/1Lx1kARSrAwpfpSY9Jxwg8ZA8uN39G60NbbZJrghuxWTC2ERzUwQ
IMliFhCvjfN96NUSbOtliH3YVLugosW17o+HxAfi7FcOmsRGtEpguA/pKhvy0jEH1RqGJQDPFsP/
57YtXtpVUEcA7+/5DSB2W/teCL+AuO6ZrLW9lsLWqa2ZT3eFRGpQImJr9/nW2JAYgDcrBbM88DZA
9AFk71gApOS73If6+zHdqFv2oL/H/mplQFiaeR7yTAh+4ybHa2W+41ptt1ke5+Ijd/gNGwNzGyD8
CsBtr/4sPPkosM0owEAf+Elamaj4GiC4MC6YroQuMCi3Zp+7ifUg0KoCqQTIQJoYkQyM5B7bf9gx
9VOXO8YvgLoh2X0QIVcMYcav72BYBfXXpkSJlN+uOv1C2ghkPuKdLODz8IVzLyAWH7Bb+Eminp4e
QVu+146iQVE/hOg/fu/vC+5+ZmyWxg1s0OREhbFSek51CNoNkRNFYI7uKoy9rtG5LURytB4NMb9i
2ULifebhkdWPkWLDHKGto9/yCKFOoswLJNpCbYg53V73UHtOrkAdbXys7e2l00M0EnoG0O5GDRrN
+/OtHRM5MiMVXJdD+C6Hv83yz9MPQUeC7/aVUV28ubtBsU2ICgTQMw0qv4KogNCliICtNIFcB8Hh
aocJ3erZ+UFDF6UKUQ4GFhg60LOTrFkla/BoewHQqjUeo7IrwfodlkkiV9dWxkPzM5TxVgaXezbV
RfWmNT3EBrxBzkfzwPvQUBOv5NxSIgfCubwrd0FBSKPeEDxxM9XvU63uyCaPzDb3wiogCntIBswi
FW4rxVmPyyBIoF3rDBZJQYwXDrVlfIRBlIyYus/HrG78HhGXmVs1naLYyW0p0d4DOQh7Cnw4oC8b
HiUx8XC3tqCbM/UxLxMX9B2B/jSFA64lKrHE3DMDHK6p1wSjWrkSE6TH7gABuZA5yCZN+SClg9H6
dj+0euVYJhuyhyYtkMPThDV8qGgOkpN4y+uEFb8JEHi527ZFG9mQpgRrJ+h9eVFzB5MlRtE6EJEK
ZFw1ZlBkv7lcWcWr1MQQgRowa2V/jCV+5m1txg25ahQmtwAvGVZY7iCbOKLUwprekkuqq5lF3nk6
kLx169boMF9dEWuYRsqgQAEZPb3MWeJV9VDFkCJigw3Wrxrb/JhOkqoPbhHElW049mTFXQ7ZxF5p
H2MpJAMmh7GtDWVApLePOFbjpG+VytKlt8buiH7MepKznyyeuHHVlVIRJvhbtE7dhUVMmtKHIEwd
XUeNRjhxOqBLLCi1tFkSvOkmKBb8gUzDAN3fVOut+6iUguwpU+yUPfW1FueJMyZKJm2kTp74lZWS
DIHSQu2nvQJx2aB7qMKS4LotgID8oVdqhz3ta1hLqdVaaXDHzcRAcbI3leGmHCoNmWbOAs1lZqIJ
xQarzvYMAkPtJotQPXDSIVaSK7WXDOtNqwtW+GZVQLvMSWomB7mbESDVwfSalXBDFoVavTOnxLgd
qqpxQ0kOyLMxtT3aFnqYSaBvLCO1srYYxU7JgY3MnnLahXXV7KIyStPQCXv0+h/YBOyahj8x0/hA
qi5rQYsV91W2AedmAb/PAwXyaIGMBOqQqVmE2XV0arNrDC6Jms0E7FwPkHeXDYOTGGGgOoral/1m
rPVUosPAiLENzDSrVCfRiqJ5HycVqc8I8c0q7gR18TD2NY00s1A+bBT2JrbLEikUfN9pHFWguyuV
sYidPpdDNIUmKe9ig7/oSlE3O6nK+kGGuIIZaVX0aIRJhET0itRgtsaEfWNq7LdKtNBUIRDUDcNL
WZVJ+dEZkyrf9X0JIByLTK7pDvQSerTu6iSTlUMUKxrDcExWcm1X90ZtbSSikfC5sdJ62peGLkmI
HXLbO1zKJMipKZjqcYquG0FglEqNUiaOFciTOlKNERl+3ONH19j1QM3yFxQvUu0zL0ksExSEwJaF
VQYBL17r1m7k+6Kf4gBDMzhS0s/YquPQJylqSBVm2nqpe0wSVDnLSSLZg8oqonrRWAVAqDUYGkvf
SpLrBhe1Lak5VEOSpj/Muq1Bbjaklt4ApK6N47Zp22i8h9SmwVI3SwfYpaSrsyi9Kk1mQcTdBoU9
P3Zm07HAqUdTmlqamEMWHjp7KgEhVlgfbyHBJBlemCWq9JGzKe5B065Eek0x16Aqe7iZGR37oouT
aw6SePYbUkp12ngGT7cBzpLq5vVU17c5KSJyRawO0BKo1vcVbWQ1zF+7qatJ67Rtm9YtDaxkKiKw
s5bS9E/Yxv8Xl/9fQEOfpE6X4vL//b/zfzzm/L//zz/es1//OFb//X+zn3HxeaY3L/6Kv/Tmzf9C
NolpB7TU0UnAhA6yuL/05g38CYaE8MgC+AU8WAJP8U+9eeW/ID6KdAxIR4iDIUvC2/ufevOS/F+Q
1gKKBP8BcRxGqjXzP1CcBy4Uk0pIwQSlLgBLF5lKGxeZyc3XxsUNN/2SR0r8saZ832AWRFIf46Ps
ruM3NFE8+Dvd/qdVBemfhuIyivez3JbxqFEG47WY2m0AOQtoJeEEdVQin3n9mLKPQiH7SEuRnBgO
Gz5alvl11joBqW6qpqAjtK9k5dYM76XknZiVM+iN05FtqTZvuJLRa+hoqaPKk6BIDnIRqXfbfvDL
wXDGZthE2mNXvmvj4HNZc7pJc9WA+8TO7jKD7PR214R3Q/jZ8skptLUqxkVpCtHe/tKeVNErg3OI
PO6ksNL0thRMVYUwDr3e7s4aY6cc7vWEuIXE3ZYjcCCFSJuEGvae5A21C9M7cdnjXxt9qgs/z/a/
fgISRXgg/O+ilWGo9RR3KqJGnLohi3GhYtIAkKjOPtjDWknhonw7tzarJGXqlEqmUuElrfgjowbG
4q7EfK4G3kpPBVmVU98Cc8g+1pggFrZa9ETBC4tGHR5180o/Lyu5ioeWdl3ksaK5B28ZxgBjl4fd
seF7o4OEGt5vaJAm0U87+q0Ma4yWFzIWID44+wmzCnLfcRI3XftVuWj32W70dIx3HND73kBrch+4
pdt5Ffq218lVA8hEup0+ISD1xx8cv0L0M7EX4A2aFw4VqbKhd9pSxaxpBZjbBLqmCZrN4uZ7/963
8DeeHW7UkcWST4zNvnfVQuigxP0zSMNDAv57OZNvWKFc6amGo/jSB/qhzmS35IMXKKprRBh71QrH
GJ5IObnK+CyLAW5g1Hmb0NzCjcvRPiSPUYfEfvRwq3kVShR192FJ8XVmRLhRDa8ER1ATJC7Po52Z
v/Z4jwTNTWCi9VHErlpeqQloLiNKgncDqEyluYPUA40b3WnMfs96UIlzZVNWaMtUSCgz4oxW6cpT
B25ovMCV0jVTfTMUkTsRABMVMEIVEk3JNY/YniiKj+TFC+xha7DhCe0BR5uYZ0ugjDILDzLSjqpm
WyWKPaHAWJoFZfajiThVqTG1E9uTtF91+zmipqZm6r2dd9SW8RxnwzEzo12JqAbpFaro0raTgHmr
wEzV1lQLm7u06ND2P8YRyJPIG+hht6y6skEzPxjvGlLNMigopMs2jKtQtmOujUy56DBCnX40wc+R
TVSb0NWUWmSPA7Uk+wbEoJQF9keq8C1mE6872/L10bxRSO+WpemF6ls4YDRRMl7AiuOMUuGM7GOI
Qwd4Lwp1ZHzcHCB9zZFAozQG79gXGqS5P6rP6FC744S6fxLvQPr9A51EN2whAxdzX8nVXaxOtBxM
p6sKJ5KToxxhtL4tt1KhHDSlO0yteq3lgVvluR8Fv8Mid0zlmMfp1QDlrjGc3D4FI3rJI6p1YFKY
5K2a95/x5GIel6h421oOhAbA+2c7ZvCqaCXGSjriRdLbVOT+AGbuKgxdWYIYrTlcKUbhaLl+r4wA
NaTRjzQJ/Rp9mTaJaI1nXZ1LtFM61+4nEO/FB6g2P05dvuEWmNAa3QcNMQV63QmBnwegyrULJJUh
eLfjF6VOfVDsulr8ZEuam8WaF7eyAylwD5RN+GQPdbjHBZf34WZiL9GgOmVTO7mG4mtpH1gEmTT8
O15Hnm6+6qHtMynCBQdBAww1obL00LU5rpifnJi3ajHslVxzbAIUNPqBhmG75hD49tgdoijxlIL4
wDv4WaM4GpdoU/NdjBdS0IKbSi581Y7dgUXONMkOVxI/rW4M5bdd/xi5vY9IcQvg8/0wPBo2dwcb
/x+8EwbjyK1diY1mSkMlI95JcuEErLkKUE0ugnAf9x0+dHSEJu4+1/jWshhts21kXUmgXPt/7H3J
kty6tt2/eM5r9o3D4Qizy7ayshpVkxOGVJJIgB0IEATAr/fKc+6LJ1UpTj177MGNOzihYpIEgb3X
Xg1fb2MkQLD+fjFjGgfIbXHbnMkZhjvLUcBiAlki0ZP06Emg36+g42oXva0dTCEH7KrVXJpB3lhD
tWOt2nA2vCx0fJUB/UKaLvMCmQ3B18qxbyu3/7KudBcNazapdhM0N1PnwOlpTQWhJWwNt6Zv93Wg
Uyt4qTv/1sIiU7z/ulB9O6k+j7sBJMPhiLiKJz+ZtzqCYsBm+WrXuYD1LZ2aDevXBxJOe9Egz0jz
EiAozntSUE/jzrrMnU5UBic4anxZLI3d7Dh3OBGc5aSbtxpbycSskidsa8YfoLnlwt6H2OaU36cj
YhgacmiTKmtGJwW+lgrLzsbaz5RcN6s+YZSZqhDlRnVbSSuLqJVpcaT8KyYRhYulVaGnf+FOdSai
OiYx2J9BmDKPbLQN9tLcFp7X3oyQffoa2PtSb03ACtnTYqWfMTo+SM1xhIDHgVMbYwgwY94j4HZj
6moYFU5NwLAwHFSY7MDubzoiqQa2D4Uuxpx/oRqpgNeb97efeiS8R1+vbrHwK4fUyMVS/WCFS1eh
upZ9E4V1qx9xTj9OI+DnOrt6HK6fuel8rMfA8wivQjDQEjDoeAeH+s062p560xSnYHzbDY+TBfxs
xIRFfRao7H52rXcwoV4oHSL1RqE5KxJYHwDzT1XhZk0mCq9kpXO4OjPMeMRA6I79ziAstIyuMYyf
Bn9fW5xf2oBrpXCNA0ow6LiS1tEG/V4Ko3JbPLV8dzvkIYnzUNtlRJbUXehxYusuBMeF9DCynYId
/HGyf65T3I9ligvSLPyOQSRDEvx7Q2zRY9+Q4eXqaVkfqstaAo6mCu4tmG3yMQ+PMmen6hv43ZjD
8Bf+hXy3X9QRJURdfloj/+lJ/Ppj3uHvYRVM/hr8+8dMMA8mGwULUffwGa/tw3jx+sx/vdK79kP0
XbSS4OJv2hN6H0BQyPXIh1urkCUlGfqrDPme2K9SfvPZYOvTR/6uGIbUEpTi4DLnGlW/TMeDRFLD
C8wqNhzWh0V1jE4TqPzX1sCUmKQfMKY/zxuz+xwv/0Nv8PtzuA57f2nDgj4aaoMMvo1Xiqy/c/HI
4Z5zJeV0YSY/t/T843KLYRsOcP4q/Xw3c+gQNBgG1aW6SfKrGsnJQ4mqFKY9V7Ug3SZw0jmzT52z
Pkxarq8bU2R8alepKTa032/TiYAVjTDbu4ZHwrOVPbA226G2iXPIJqO7f29pB2Gnmhbebtr+81f2
x8eM7CNUG8ijxxN/1+mrcK6iaMT1481yvNqEAZ0sh9M1Dfxzh5A/Xw0xVFfGIfraDzqbqtOTM17+
JlqJjQyzOL+Oq4ciBKz4/KmY6P0g6a+nCy4G5MpAcT6IbppR28r/ew8h2zbK/sObSJyrwzWq77Mh
6fVt/Sdu8veGeeV+/Mf13rVWk6q5YwUXGhynBehJj5f27ZMX9tkl3u3J7cD9NQovPLcz+Jj7T6TA
xCgNH+jJHOesu1Np+ImY4IPe5f1TfHckOZacESh58Vs4y0xPFvxP0MZlMsjWTQ38id19vuG6H8/3
35vUd7e5si4O4xFRXCmI9l+FKOFrvFEneFTmb+5D9RCBYNKmzh4WF1vYzrJLVYSfhXV+4DX83SnD
Jw0oECa870mek0BGTw2ESe5loZ5WuCKFVppkwSZ+CTK4P6jUv//n1/txwTpQhKCmglbCBoHo3W0H
g5jgHIZTzn9U4pbr1/+HP4/TBRr+6DpefbfJ9RMNnclXKUxMc59PyEIp/vkCH3ix10eGwxqcv6uk
5gM7JpwlbdtOpZhJNBEyO+TXwYfpYDtuexcTelTcuhapNElu0MB0n6F38JD80ycYgxBrQ7xwdX77
fUMN1xb+INGraVRmJKgAcb2nM4i4q1UwJEJ0XG/aYYZiGXRFB25Iq5Mi5jCVCc4195mSb+2w89u3
mPUFIhCwyLo0XPA/DVoTTUpVXZJpzgYXfeEImXW7Fg5HTFRE81DYPywbGY283aGSzCbfYCS3Huvk
exzBhckyed/DBYret8BRaPi9deDXEr6NQMDMAgqhj6x3BJqwMYa9LNzFEDrNurOW26XHwK6ne3cJ
N/XkHKomebZdmlWBt2MUuCx+qJeAVOU7Ozc5DTFqIM5zimafev2mi83OZ/NdQN2CyRj9DFTUuOfO
wWRDNRdu7QYdPEJhvYuho4vGJfPt5cUfEsxFXgK/2aHUztfuORHIrrNvBH7cip8kB6BV8tGs31kv
smZWOYFVwtIDNItIPqBOa4W7a6Lhpqc6deDxhT7HG2BlugqAqQD3jMptEmbNsA9hbLQkZZ88qMHL
MQEqA/lkr7c9Rig05IU088ZDvrjGksHQZ6ucPaLt0mqcs4o+q/7khv1milm2IudjWr4yF8pezGl7
+AvOJroXq8wc0FWWqcoIGjafp7bfH2FDtpXRVCD38jwnd4ademIy3z+EzprK6Q3a13uibtuVpZ2N
q1OVG+AUgE+AAyj4GfJ9MnWbzvoSh1aBXPliChFcWLl3g9VlodRFQ90dY+hHwRNddcqWl4E8KR8U
pdDaO5IXlY8H4gHw0F8jDfknu04tZ5HCdSpNhmEXBS0ImN0NTM/P2u/v4u4hQIzkqJfNHNNSUQT+
kLNBF++FTU6box+25SqWVPLuvPR6H1rLy4pMGbd7cwRAONfOY/UyMnA4ZrptVLwVEg42iYUMxHvV
RDmtZR70jxVZtqQ70S4pjKqOhOuUgzLRV0NaWWeHQhkUu1mS3DLYcNhhfb5yEejXxr/BjDkV3qsH
bxfFHrF6CxJg4QuRD7PGb5PFKJNdYKDVdPc9IWmQyPM6XGCDsVlNeDtGvJym4OCB7mRZkKWRb3MC
rFEDevLDjSFs1w9W5q0/VD1moRmAxZ3oovNAqDfjdBugQ1ml4tzAJYzZbSYWCAi714YAMCLHZQZt
PXpkHdnMbpuF9OcQnOF5lc8qysnAAQzxtFK3w0S+YjsuQKrPEVC1m/VjA3tkkOPzln3hvVPQ+G5E
44t0R6ScY8AfYKANiKuQFiRvrZeGUXXfij6FRSWGI+ZRzH4um7uZwre942VXXSb/zsOCn+c6TSK8
HOBxMzzre34I4Znp1smm7l5AXc01x7bN2lxQr5xcTCbtkzVqwKVxqRPEmQDHWuIbFoiSNBIuziSN
W3aaq7psxu/dskJ+VOVJBPuP1S+9RmcxUpuWcMytSZczoEuoHVLPuU/8eVsP+gtgiUzz4TQly4sD
EeiKMQ5467t1ArY7txdrOSE5SM6qrDvwkPH/ocYT8DGaxYg3HIKSwpJ/DOwiMmtmB/zGatkmwQRr
jGDFsVjbZlJfI8CDbv81IOG5sZsvhAiY/yLgDHSTlCZ3y+TlOJaPYcwPtRkPNjmP88uCbU709tbC
ygEPD6Mn5MeABBlFcuct8SPsvg5TAnk/xuS3PaIZjfaOYnLzwJn3xBrzwFNHLua9suNbDHj30idH
gvOIAskFJz+N5jrr3BBh6n3JsdGtrD6Mlb0By/2GTON51M6JY4ONuzeh6w1CDzIa2wiJAj7bJCyf
7XmfdPjGJY0f4DiWm2gm+AYamhJX3uBcyacOokE9lqCTXDo7uO2C4HtlcD6pJMP86SuDijmBNXKX
pGwYARTB7h6AiwfYtA+Cowy8LCDP/eBtfEfcr5HJW5xmieVtBPYSGhwIjTI5NmXX4Y1Yy8VfX5aY
psl8sn1sLuAi0NEFmaR5RPGz6bAZYeK/carkjY5vGpkgkkOvCT5F35vTmph9EozfWyvZT0y9VTKZ
cuAzt3VQIVYpkSRFnXQZFoo8Ig/k15rWLMUYf7d65s1bq3sFnJID8ZrFfTtMTcGVB3/A8edy/e+t
ezsDfgSv0A0yopGdhM+hb8DpmTF/qlZZp0vIS9ht47NaojuXWK8d7DHq8eW6vlaCoQPOuqSR9y7v
dn0dv4hwxk8ZaDYs9snGrbAZU47J/e7qo6O++LLdLBg7MuIg2hnVHQenPoSzUAPJFcpOn4Op3HdZ
bx7GGnl4XVVYmuUu/BN9jx+bAZSpKyobAncBiOt0T2MPYZ/gGZRxKWgOgIcQToBvyNYIKKB017YX
T4Cd0s9pwPw8NkDrDzZwZMf+GqnpNqn3Lg6jgYi7moeF8bqCWiLT87BddEcLSgTuh28XTBtdqsuW
r3eJB/qVgd+TaorZt4u68k80GnfzmECUFGcCXJE+WtN4xvygfwEvp/CwM7X8eZlRWE+lO+Ekj2DE
G2D3EFjMMm1AiZrGV3Zdq/SL1LdUnDt5o9UXB5SVjtqFZt6upgEGKBTwaJzGjQ8XJlkMNcy7/AUQ
/TfunAmdAE7fVxBj8OaLlQzIrt6xQaOWAC+d1NuwTooIi3TSD6Ky93PbbYVDc66+DeKbt+ykmfLW
HD2grrFZ92F/qSDp6pGdpJM2t92haGqe9XJAEfYQzCqt+7hwa7UZqH71R/clJPxIKzvXlioCLnbc
0hs4nKS+QkEj5+NUyafFXlKY9GbRfNthU5FYDYJjEtNnhndFILdDfyIeqooJkEs9bnkIWjGy4EaM
FEh4h7Z+Y7mimIMp9YYQg5JzIOe8DRzsATWOo3bfIYYAYb3A+7GPmLlcF6B4EXwblTiSfrpTYvq+
VsOWQsXC4BPi00fOzyjT0mhFswGzYBVgmFLncQJOc7g14tGxvrIFSwmUryD+OlSI1UElN5sXsj7P
1mcIwR8bTvgzJvAOdj7KsRbidgQF9dXZ20qjA6xST1ERba5IFCkb+Ih+VsP/BSt+6KJ/ueI7GEr2
Pod0HVesNvrFKRsQjdfHa+eHVQrQD7OPdCjsb5/JIT/2XoBiwOcGMAFY+0PvhTqr81zrFeRQvLDX
iP1ft3YuCOvoSULEbIIZ/A7Y02PPuRSXkNE06n6E/u6fO68/4FcYHUPcG8Ns1gGU83vfIwNFuZnx
551CGdB252Gj1DZEK/DP1/nDcsB1gPnDFcbHBODdbfRDOIObd7Hhe+64+2B6HoLP/HP+0Hdj1PbL
Nd4tgDaeQr3qi3/jb/oTGHEZSuujKhek66D12nzqbfWHN//b9d49OzUnfKX6Qnf9Yc6tt2siQajS
OfU23k9r724/W2l/oFz8foPvcCKwX7FpasDJqqj2TRb+9K7m6KXeji/+i8kruBF/ykD+Q2v++0Xf
YQuWy2DRpS9y770EJQR6mb1L7v5rfjp/+oSvlodQ/IIGhYTXd0ADY0PCjQaSTE7Ry7q7Yrgw8znj
SH5ArWCO/tZ+rrL+E33qH9/jf171fQzBmrhjFC8X7WL6xEnBF5b98+L/ExT263157+DSDrpz19GX
Af32Wb/FGy8nBWx5UY4PqQtLpKtzQfD9k4t+xMLw4n65ret//wUK7zpxtea6XMU18O0B3rekwcWF
xqd++BQP/vO1ENV1tTtHevG7ReJA4G5b9mUp+5P1V0pin6kz1CW5+RSd/RP2DRo+Rniwk/wre/v3
+1ojGcnEv9h7BBXW8YEc1m2Yhw/TsdrCNEsuGdv7x7acs2kXlv8Flhv+/LtjBpeHUty/muqgd/n9
8km4ekjMvcQN1EPLmxhePnltf1qNv/z95Cpe/eW1DU3P1FBd6NEg7C8EZoqUkyXFsBf6FL63zv92
Hvz/nM//hv34v/+v//mm/0f9Y/zA+Pzf6w/+7SuhX4dfOZ74J38zPAP7X1dfrwQjTNiaJHaIFf83
w9P3/wWsFQa0ePn21aYDH/O/GZ6+8y8MDEAHvZrKQGEfAfL+N8PTi//1V6zKNY0NZQK8J/5v+J3X
z+mXNQh/jKuhIuyMgVRepWTvoHUwqBrau+gwAhscA1+VFphwsbUVwLQd+Ob88mDOf//dX3mF7w/W
D5d7t+S92BIUzuxuMZcS0+S2AEsIquJrYMN10jTeAhfov31y0U/u8X3eFJwK3EkuFXLFafxarSK8
ZaodULmrYnLcjayHrSfbjAZVNqx+XQ6rBAlqkc81EIzUTepnRhiYorWeMtUJ9+mff9+7z/TvZ3Kd
gEElDzj5r2f2y2dKPBmZ0R/g5oNwF90BPwnaTx7B9bF+eMu/XOJdfRHXdJJ8Stxi1fQ8Kzu506o7
GcWqLOjoxnXF3lRr4XeIEf7nm3tXFV6jgmHaiUMYdGTkKb9fX672q4DNFpiL488YlB053qkGDgc6
Kv/5Qq794TnilL/Kqx3QJK4+s+9Ojpo5SsPsECKlEUi3Chp1AxEF3UetcheYE64GNDPTFr478JvJ
lcsTFSDdiMFa34DGt4AfbQBPcByr/ZMXG31HAZRsmlZ1+2q1zL61ZgoebLDizzn4AU/AjMdviZDm
oXYZgBG3NdZhjIkLrCR0zWYJQoBAresvIVQhtvySVBiDZtqbVEYbHr627bhuKE2irPI7Cp2Zbz36
iRWfDPx8TNbaaPHpBGd6SNWHm4bGrFi0GxcB4xS+G+jW+nEe3mjV2Hf2oPkefpMYmStlh0sKfNh/
k5WejtYMXNmbQjCW5sVbv69+J/d9Ldi+qRT94s9Bg1QYqKUadPJSfwEZNNr1ZIjQ+/nTBm7VcNOV
3biX4JOJlGk/Og5J225kVC/l4IKBlHIl1tRdSf2QdGZ5Dj0gQoT2CXiknX+y61hgYkjjjuXY7yQr
eb3A1xMu9T+cAblQwuviopsIvjcK1nsexWr4Zjp/LS0N3mLoumZnxjUMDivGH4BIMPMIPY7pvAcg
p9Ew1FdqCLccHiw7eiVORZXr72a6eDt/meWpDwyU58KGbHUaBv5lgF9whsnJXPhagM6G5XGYQswE
7GBEvLpP1R3gcsC2k6LD6xyPsBAaHHjfrTb/Ebl0eRkn5mzgagTNb+TBhN2CUwhw82o7c38upKe7
B2S/mkM4Oc0x7DoEN8SAu4NG30Ni5p4ljNmKJCSYVjjui2oqk2GzB9uzB8h25MA5s9om7cbtGYYS
gvVHOkAVVwF93HBov05QmyTbJhyT3czqxKAdEiYTeCD7kUzsHph5lAtLXymT4eylPuK+fvSe3e98
h0CxbfEOhsjzcp6sEIylJtIRuKyedi/VMi93vMbyKxJm2BZqSOc7mGRQYHqBOIaiAgmcax+wxmDH
B0c4y5LOvewQrVsbAIMg9KDIVrItnHHov1pCki2jrnjCP8Xcwx78C1sNtII91C2gmRn3GNl9D8KW
fU76oSphK7pmrTFgrDFS7afFWnd2G/Nb1+pJFrdgIoLryLs9vFrUxQW+BWyiq52Xxo2qJzbNOl19
Hp99uF5+a9r6Z5UsmNb885YDw/EPR0vswHzHvZbHCHP5kJTTSTLHDsi6hT8mIHEitbR9mb3ZIMRu
NhSYOZN7rSd+nFQ0PfvwRjdpRQIGVHUFMeBr3HvwlGEChgEOr73C8xe+N/7Yl1On2NaZ62/XjSNT
SW3vR7uzDl40JzcBpoVbm7kRPgrYR93N9oDZ1rKIOyfh40NlB+Lg83A12eA09tc4aQWmF26rnGw1
1C/JCCspom1zgJ563fazCr9INYqffdTbD72hvBStF6MUmJEZXS6arTNAXJ/+BHBmEK3AyTfVBsla
+pavDx1YiX0ZIfwl78WIydYch2LIBs3MTzUjf67uTFj4ZAVfdE2iadsQktzZ1Szw6QibpDrWwXO8
ruFGVrNfzKuj36xaqEz62I3TpF0nkym7czeK6zB3oFsC9dqm+KSajkiQHqvFlLE/RVnSDXqPKSLP
pGm6kjtr/TBgYJf3xF7mtE4wh+1rhmSBqQlfQI2JM0mT8JZ6QYiRhSfr3eJIdhFQwoKh7MW3lbFI
EdqrzBvPjY+aWioT+IzhcKDBnsS2u4k1/RFXiExIA6fDV0RtNT13fgt1Io3R6+wsC4qswo+r4VJH
gj3zmLbfHT0Nr+sShfsAc6MSkkNepx6HxBXbEbjbDH5xbBf1IO7OU2gfBYjkIYGYLIYMj5Su5V6p
Aa7D4fa0DMUcQqyG+VQwH926Wrag1cQ7HxnmL3Km7qMT9OBVs1c9NGUQzTgmxjBIzrzuh31Dl+Rh
dejL6q0Hpmi/kaqq7sA3qaBtr5v2lWuJAjFuVXyG104L8VhA4LPuqmB6BfK7x3QoLCzly9wEjimm
alAopkIbilzMyvMKlVQOD7gJNkD+abySWWO3eum1gQNlAsALJ8chovoZR8bL6pKlkPUVSeXCf/WV
4Ac37geIlYXIuEJQU82XHAV3BJRTzbvels884Pt4ZDfwE9t6hD1rvz7UU6KOEHaidaugj+0Fnh20
p8u+twJwV6LB51fitcMyjkNoo2BkfohaAT5uAheYOP65NpLsbSN37Tpv4inpsZ9VEEBhOjEoxYpA
VZtkBaAwVXDbqKxm3KkkNiVzFlHIJnL3YnE9rLcFZBn4+6VN49lpxERYQte//rRAMXxyYqC+pBrv
xoE9QGN/oy1np+Nm09mkS71mzagVQ/k+IMIRYthu6m6500LXCGI+mySEErWXjZOC6biNRCDjz6Uj
CdQIIm+E/yJwaJegeT32c1CEbLpITSCoCCIAZ8leAJSGvyqGXpo3mNwJ7NsG8l9BRAdJsuXcqX7e
hAhTEQYLoLaSnQ7YcV6Hl3Bi1cYm2PuGJVc+uRlXfmjYXCaOn800RKp88ryQ/mACsPEdQjZktMNt
h27paFfIgKopGTJpx/NxMfChkvTLSAdM7py8YWERYCkcYGOGmjGqj2FLN1NFvF3su/SkW3yDEQo6
pwvggw7X8Aw+ss+Vmzxyz0P0Nip1D3puOCP5EAmEeIS2vLNm94GNFPq1md9bPuSiXmKOTet5uC+Y
0zAtSqDva87b5Ccn6x2e2qkezEMc6BYzie4iBDaYBqzmxSkqtWY8sJ/HZe6ydZ49DBQ0yOvr02I5
R9G2Rz2PxyjBeDz2DAdqP1rZAnA/Ge2tXWMoy70Icok4PEbE7EPthWkUSyhMlgKQwY3uxvMcsxO1
g20wQOq1uHiMUzNhyqsva7LugHytSPhsHyrIWlSEqjPiwc0QYwxnmq8Vx7QCuYd7fx4enHAxWWKi
POBJ0VSkQL31WLfxvpnXU+0vBxgHlCNxDwv3b00w2ecQApmyqc29FJQeqiiRACnWHUrsJ0PgctH0
kEtjRsPwkeHxTcj3s63omNjsQWDcNvv8pPzgZrrOZXl/GDWizTox8ZKoRJ/saQLxoEPhxaSXuyzZ
aKRfg9aASdsagrRtPC9PmuaH3/t034kqzI1LFf5k25QKGopdMou3WK3OOZ6G/WhE2Q31JhIm19Cq
9JodRBJ0Sz7BH+s7ns+Tl2AgCFP0J/CGbjDuRbEtXjwD9rYLS8XEbqrXqV79veMDx4YymiV7LcSP
HtZvUgQYAWg7dxY0qDK8GUh8bGtIDg2GmWZ9bkBQLvpxlEXvGXx0YPaHYdrYZPmmobkvYg6GqnY2
reg2MhB7W8UFmgDYA/os1Q65oLD3jq07fCOSX7QDowWHVxEol5V3iHEuZfOEaSMSY9xMTW1zoyt/
ytjAl7RqMP0jznJGJQuirkWg4arNqcagWCRjCWRh00xtIVl4FItV5VYdoNidpu9cObvWX569tTY5
zBDHVDUYbXmkGYuE65dQBgeUMKAY1IlKpxrsz9m2ysheIA4aplv4j0Erx9iU+oEDtm7rbqt1ulsD
MEMaeyM65FzZmGccZ8+QHILLelOhD0x1W9vHVY4EBjLuXOoWVgKO2+xrt+FQsXQkC/q+zVwIVyQ2
3EwtoVtwPa/ZgAq54H41gTsRH9lEgIH67hOmYpDP+TUmVIT6PGPNdEbT0967Oqz3MMJIMdMvCBmz
TtYBw79puMoqR56hL9+oGLr8sO0vSpExr52A3Ulhy63rSIT0MhMfYP8z7DHohEwD3LK7EUIhyhD9
IJI8lp57dhNZP/lu8zrBmaJRY+bF8hbNzYH2qoFvRXT2F7l3+gj8G6Soul63QZAjTB3WGCR+bSbv
dp45u4dHZPezbZmE3gfCn2hgODOq7tA63QADjTq+bcRQvfnaddOVTO2uszA8xzlsNT/1rCEH5Uuy
3DV9Y370fcK+wclC8a0kxOiCk5r3EKsuV0oYZH0gHYnWfUUKtpMcRFWv4a6NWzfeooYe2yNFXzek
yJxr3PNqE1q96boO6jb3UIzGOIcS5zWkKCFQrVWY+JI4g7Wfu0s8bpFdwFgFqoSmKHY1LAYeMODu
AuhyOGeIeyX1ExucGO5VjdvfdqYfo2e8MPG61Lre8mj10GSTKTiOUaUf8H25KEAjDGcnseZup/03
y527chitdh949nhYGIPx6iijFVbITNQ7JXzvjMPdOi6sjb9MlMT3cUf880oJz0MGc5kUaRPiW2iR
5CZeqvHVZQy7OAnUKYo64LHBAsFpoEi58Gm9NVNtUHQMPvhAsN8YHkxM6JMdYTQ9O5iBK3CU/Hyd
SbyvQ8t5qO2E7RcNfp6ntfoZrKN1EwfVdaf3vvR4DvVt5M79uQOXYe+uWCx2TZdb400DTHERWnU7
cRQFNvdQg840LhVxJFxEwRgDPOFHrwqyxzfW91PKbUzZZg9jZoptrhzQchdouZPUWJPz0joVsTM6
Q7uU9gviEANGtJdZiIMqOZu6HGYG650Nu/VshenAwTK0vRHwCDjIKGAPSVVBFErMOJ8mFPqI5oCH
Sp0CRmF5PNTAz1CDw+TDWR/6DsVPZ43o4O0B34kwInkaBvgheFVdHaYB8sN8dH34eGju7Yxl2LFD
J4itg3DI+1rDlqPpOkg58eKSJxgMDWerCfh57WaIHqUTddijXAHiyKiCxUP5FsASwltHHNIjeFwT
WLQwIB1E8hi3Dj846Cv3nqqDfbdKH35RlgPmkDPYVwGaT5C+E1vtYWgjhjE2i6NzCJrGzWzs6kcl
5+TeqtX6iuraztgKKlcSd9MmaftxF1HjoJankIX3oMGEoxeCVnKFjry4A40caEBa27bMZUTh/YTx
P0oOqy3gcENST1mmoEGwlHXttN9NwLGNNSyBth023u4UwQAjXM7K4DhHLvecw5MZGFIHNp+zxjSf
rdg6tkvDNuu0Drul9jhSRBqwoCcH6X8Nc+8pPLvLq8VHRoKRpI2H1bCEFGTwyvVO4uqfAkaHOkI/
M4Is1V81Y+NamCa28iZkCF9Z4BzLXFWd/RrpqHXHXlrTgHDg9agthYqKgei+bAfwOax4GIvJi9mm
Eo5VWH0FEngIDpKaa1i+16a+nydQYdbGG3cG3ItS9yEOSQXdblyTJFdyxj7oVpTmcGiHidwyIc6y
Wx+xqdl3A22/EeFOG/hajBn1Jt4iqhFszmquAFGv8JRBtLGPYmHhUGh0XB5AbiWbENtbEXYtxJ89
waOD5fZPNfXLPTJZIGJksclQblPYtId9JqiC52Og4LtDgSlAiMWLIPL0DqS/MLdBoMumkLiPOEzA
G60cDIdo5+MwhMkNaKVqPUTKAyeAy3kfxHgya1d3uR+CCKjroDt06HywgBUc4nqYSjVWl9xXBjUq
lqlGYSNhodcgpdEk1NsMsY1zI/RQYzhDM+FMcuiXWFry7MfWfDFTNT7ovuqjbRWuwyNMXiRLY1+b
V5fr5kYwZr2h3w4KbXEzHTrM086mV9OSLg08cLa9XycHjyt0IwuIuNvZNyjt4Cx0kAOMkv4Pe+e1
W7m2XulXMXzPA+YAtBtohhWVQ6lUN4RKpWLOmU/fH7V3nyOxFrRsN/quLwx7Y3trLpIz/nOMbxyq
aMxLt56n8gEqUFp7UtZ2EZpHM6pcc5TCGYeyphCrZcybkQGJ8nZK/FslHbBNN2HelW5EDh2bR5bK
Jqmmfd4bMyt5XFaWF0hq+sOilrSr1B5Xv24OyCkoo6AGz1nFH82w8B8bU4hva3+KbxO05CQ9VtZ0
PdUlG0oyn+tj2qNiAD6pbGs5bW9QnKqobZPyQmSQY4RuzLs6EoNtX0wTQyMbsmWkVJuS/MzHfFH3
GkbUHHHj1MhvitCbg6H3pDmKXWuegiNVhnAbjorl4JUff6WifjDigkMlMy4FDYPBPM71fTeWzWM0
xy0G6go9jQ47yYPKwfrCMTgCdDMibe6E7CBaY3EjllH20vni9D0w52DfhONoWyxbXjfj29U7geO7
RLIVyCZES30SXqDraR7DOQ8KO2nzbkeJPT4KXG5vZxGHatTUnAfkrKm9oh0ALBKpvoPQ2HuzqJDT
3JrsPJTZYhWpJioyiZCVt0M1Btf6iNS1pe/e1Qwqzxorn6K2mKT8XAPtppSgSySNJqSAPcVZlDnj
iB22waN0HABH7IQR9RycrCw8xImVbqdODL8buSHc0CvTbVyU/hUXYuHgCTllIIBLhWPpecBxbVCE
3wG/dzukZuJlwmh+R/eSXLahlHhxbZn7ZGyFDV4ByuZR2W0bTANXfp4Zb0NZq3c6ZdzYCSvqu3LR
6JexwGnQH8nkswaIFU6aaNXrxAR9Xfd6cjPmWt86RRPQz3O9K3LXp66GHqCW6utQ9dlaWj2KOMNv
BCeUhuFqCg2+aF/rQWoXSjveGFGItrRgo2CPXW7tU32aKk8JyuYmoopVLke50Ylan9nJkv32Qu/m
4KgLWMlbhkzqgN9vvyltMD2bEfosvxLyGTJPKu4GeGexPc1msJN50cC64/pVj/3RAlNVx08yCtZ9
P9X9Ps0tfT+WqUQyZdtabtrj00ThqVYokkSzQXoqJS/VjGjYiAT1VR+7ENBsN20HjuquNIZmZYdD
EDmS7lvPQ+2TnaqrAaXDZDDyu9ps5iMwreBBa6t5oEApQUcDL6T/nrS2kVAy1u1rjFr4RU0T1Q1S
LaxBSfXzrabN7fW4bP6cDnLIIp0LvnWiUTiziW4+acEYcb8mWzdovPKnYmjDQ2/V8rVktvXF6A/B
w2CaFW7jBCO37/cUNjmcpC/UpCLP6PLcTcup2gpG3d5blfRzNKrsVg0CvOrtVF0maVI/FGpab6eh
kg+FUKLxY6dZRxuJIuHoJJFvXkVtlt5LsfG70VlLuEeQCszQWoyTB4+5h7db3llTzDk1EcULU23r
naD6w15oy2wTW0kHMaGvGEydofs7yga+HZTi4HCLy5KulsqhKOr2Juv84ajGIuWxLKfCkZZVwwfu
OazHfsLaCyDtVfaH4S7JBNj6QhpzOW9m2Q06oGEEQGY1O77y8FM1BObGjvzHPcWQZGQGT0wwcGnN
TYz0GvUWqrtGn3ZmHIjf09iQjmbeMFcU/DYWF0nYdJYgHGc6kjM3qo9gPjRYnmsNd/0440Kpp3pv
JL5xLfoTSL22yvxj1kwoCbVa/A6TX8Z9Yvi7Jo2T+wi9/t7XO+X32Aclm1JjpmDZZHHMy86H59Aq
hNwG+FfeFFoZ3JrMu5edUqPoF4aKKLfe4GwtsIy+hEkUYWGC+nd4Lyr6iTp/E2PD2MizylajL4TZ
4yaoviqLqj5qbThcT7paHfKQT5sqc7/3E1k+pPGIKbM3RJcZHHximOsPDZvaR8pkIayKgGTeJT+h
5c7pmOSldp3IhnVXjzmHbFn2TSqo8+y7+jjmqR1Lersx4GHtx7rTdKdoKRXj8ZAgKhSpcVUHrejF
7Ohcf7nTm4pc2kWC3Dt6m6b7ucvGreErzbWV1kzOYx+FwAl0f1+IUXGpp1Z2hDHIbjDQ221cs1e3
DXUe92JQYm2IpPTVmgcAspNkPYbloP2MFioaO5vkIQEmdkfhRbvmENrCymim68wKhZch6QfPnEPz
0h9qadj7VAScSSzDy7oBlmZbjS9pdprOSK7ed+dUljnnV3Kc7SWW+l1pIqH15/E5ra1xE+lcblZj
+zOpGzTqWjF4bedHe6I9s/2cYXzg/C5eZgjKPaHrcgw6nLcDxSCfr57T1zpThJuS9C3q7/xQ/SlI
KwGbJVeUnM2zLJNsap515eRFbt1UENcKuxGwMJhdVRzTjDsQHDfaBmhjvOlb0Xgu66SyC4Dd1AnE
WHPJhmXIqRBCLCZZ5KhJvJt6TB9+Zmk3eqUHrtqEk6uFbWvLoSbeK5Oi2qGPZyGj88rkq7WU+2Iy
e+DX9nI02mrb6TutHeNty0yQu7rYqwiumWDIdef68JuYMuHY7ING1da0EhmgqVQQUKUxeFWMCN+q
IPMQdTuY+1b2R7fptFlzZ8TPe5F/w2xWdfCmuBAEu9YkTyY13Y0yA0aejUS8jAgFTNxcHqt7ec5x
8OSkJ12zryqdlgPDxg8TGZORxX6zCMNZs/WKqyVn5MLsKZ2j8BIfWnxjNWr6FoupdpuESvLb57KO
amGTlT/q0dQ33ERwVcKiq7nF4j9S2wQKz1Rb8blMEeXEvRiJHnjxNKzzqFpXshLB6tpWzgOu/QdB
ok5SKl6a9GAurDBOrnJjsu6KcoSkkvbaJtSjBK3cLF6UfXYd51zeq0j42RIA7RqGbToI0RZymlw5
y2p8LVe55o6i0NxPwqjvQ3iK+4kLGgi4Uc9VXxO11zkEQOpXE7dOEjZbAgguzB6AsSm/6f1iqxum
RXRPdxwSPd+2gZLuu8pvt19fEf4hf7BU9DsEhvI/BgnCK+FFnXARkwCl9AZ1OgrG8ov9694UNw0m
8q+bWsMSEFl8bmv5LR90JIpaZ1U/0BbXKeZ2idlR96hvxQ2BLmfFnMsH/KQoWTW2EltQUfFnrt7w
88kWbKa+M/UXbgW50ONGxrEKZQy4Lqv617zkjOaeeVT5TOur7tUG41zKOo/KNaZyL5MphAPDjYQN
ljAXZ4T3f9neSrZESUGJIpH2pPsloBzF/755Hh15k3ocmc/0mZOvlqoi9yAyKVj66uH6LugFK0EP
pFZFscsVWAGLwbK+peIWupIwBDf+rJjsvzBvfP2gf+iE6KnEDAFWQVfGH15pq2eDibAoO9FTwpey
0hU3Nzd+/SBk03amvm33HXWifv91o9LyV1d9CZYh7DECogHbm6tWyyyWBKPlgbnF2UgP805YmAeH
AJkiU+ZBeDjT3one86m9RUj0YaCUFGkMNe9kb7EUGBuWcIpcXDC8R6hZSBnO6bvPzQLLD/rQ4IIp
La0oQ37Vf0fe4IjG9KIkxWOtl7uvn+1PDdTnOWD1KiuQX7qqpTJ3K+WFmkfbMGifvm5imbJWX+vT
lLZ+e9UA9DlZPEl45lqcZEhTbCOYfn3dzFot/td0BvIGYK8F5XIti5MyU+ylpVc03uChiN9wH+9v
GArb1Msf9bszza0AK381R0MwJ2ELYd/+/I3KMeLMkNSSt/BeRK8h0ELeG1sFFPc5zMm7DPyPV/ih
rdXkKTVzDVYrl7x+aJ6oa0quCN5lq8qi5nUNVdhIczOf0pUZXktxi8U1ZR4YtjJXZHXwq8jURw32
ZBOKm0jNHlEPCXp/l5F9HfIXxLq6lUR/U7VEtIDonwDfcan6K63GyJ0IkXe+fnXrZOz3V7fIYBCr
wipF6fr51eVtGplyr0leYE67uMmaXZ0rwnWKW+x7p6TUXENF3+p5qm/HTCkuyklkUU9xmqphwAFC
7nRwY+N8mWIFu9TnPohdsWjFnTmpozNq+H7jOhhtfQ7qczP7ibkH5atBkAKGm0UKu/rtwqBQkQKd
JV0v4a35Jr333X7adS4eq82wk4Yzs/upEfqxwdVcMHetyjHU4P6YJ9K4YNTP5EQunWfdudht6Kau
k/IEWvbzE5Vmq6Ca8CXPwlerFcm2GY5JdstVjt1Pvf31tz+1Vn1obB28EZF7G6GP4ZYwgxnBqXqJ
/KzBMyKKcP3weqTO/XWLp6YfthQKaUQkTOMK+/x4HFINGeGB5CEp4vI4s0WqHInx8HUr0irY6b1P
Q+VdkDiSaMCh/dxME4P/1+B1e/G+3+f3QD+yPfvT7bm54OQ097Gh5Xk/rA1SrDfcQ9KQeOj3dWgv
MBWQjHvJA1t575/p76fenk4Co24AFtYNZfX26Edzm0e0VuMYr4S3aLynfHmmU5x6JlWWlzxdQ1eh
3qzmUqhZndijavGEnXqoDsEB/Ybt2xpwtP8602f5VKrMMoGoEx+juN5ja2OToqekNU0iw9fYDI8L
HUuG6uqhKN+AgTszhP9Usa9aXD1fAoFhthougYgR3IANvlN2pNQ/k4Bu11eZG7lnCTjLrLAa1J+e
cbVi1HGUcj2kvndHIuISpOzv2U7qJtt0ZK2c6SantmSf2ltN6X45R0JXK8sTLlyoHBzhrVIcLGdJ
7QVxl31vpTMD+9T5hTQdSbY04CREMa/6Zir2k6m0PZvP684LdmzLOI4Tox3uuFsKz7V24o1+bE1f
mWPYI+VypbDeq1vZEah34w9byDr6ZuTe7Gyu7YlpX2NPb8DygatsisvP+TDMy9Sf22EqRC7IBK/S
Ck9S6/uv56wTY5vZigsM1mGaMVZLWVmz+Ot1LnoW0Q92n+rY2EtUYVWTV+f6x4lF5lNbq8eJuKto
8pRvJWq2cKFuR1cFw2f3Syb4bw7wE2y6cqvtkY6MZxKJTvYTRcQYg8Qfa8HaAgcon9gBOeNVWofl
nLsc/URj23vNw3mP1qmRoCky8l6k8+8Uws8fbm5aLuqrVKSfkKKQBXbzRgLeL8ix0HTcluAzVKr2
11/yVGdBSqqy+8WSoxrLl/7QWczJ7LiyDmnTl4RtaTbZS9AF5Rms1slWjGWLIHLK5H9/biVCVpfp
Qyl6aRjfSpl2OwfnFNKnuqTyrybeV9mPDxJR/SA1kCa6xYwPRh0F7nBmKJ96Dk02FncVBDl8VJ+f
Ixc0JeoU+iLGouFWCuTpTpAa9+tPcmKjo1s6OH38JbKoq6sOr8RpHndROnpxL9n1BAxMDVBl3bP5
RTnxu277M4vMiRGGK9BYBDjs5bT1GuqDVp5ShQaHGH1kScFrBETcK+JNVBQPXMs/ff2Ap9pj5tUk
EYs4JrXl33/4VD6qkkoJyRIJqrC5s0Il9zKQ+9vaSCqvgO/hCORFn5tHlte2WtdwuQH5hJWFVsda
vdawNUZdkGk13Nd77WLBui1Tvv+93Z5Phj7xiJ8aWx2OCbyBcYDWkhOS+grCmvkxlSa77/07FsPb
sPN/ff1OT3R/DMjS4tIDEmOZq32CPldp2VQVx9eUAKAFHKTNu0qLzwzkU8+FvZANP7PU0tbnTzeT
UBJbWj56slFtlXwmpVNqLwZhPOqt9hwiDDkzP514riUVQNJwzZKOtW6wTzprlkp/8PoEJ3A2b+JO
jm2x5Urk6xd4aqf1qaXVHCVqQV0Q7IPv2Hu3sG5EYQfVEDmJs+xDmp/Rpsj3Zxo90Sk/NrreGkw4
fiadSzwPbg4czshLZzbl6PLwAFuao52ZWpZnWI2BT82t1u1YS6KRi/sBRNy9Lz31haMJw5VcjW6X
PmTyQ54EZ1pcZ3cuW+ZPTa6GHYFacmAqNNlCGtWdyCMkE9TogSO55sXX8fPill+CHCdMW1RBOPk4
C6yy+J0QbAPfduz3ZxG3J47in37UanhmITdJ5fIeFp85Eyw/SyAUrfYWPCdEpzOj5kwn1tX1qEmN
QjRoTgjuJD0Fvpeh0flvHLg+PdTyKz5Mq1Olx4SAAYBJuaZSG6Yc8oum/lwzp45cMBUVaNRQMciV
W80BU+mX7dBY/+fl4ex6rI+NW+2zjQ85xvl6iJx8dx9aWw3LqSv7XOCy2gMUNKDA6jsiZ03zzEBc
psc/Bsa/Wln71+dY4GS+PFOR6hcmu4duPw97Ju4zFZPTL28BtLKJMEROk58/ktkvKWc9XWEpCIfk
aebq3nKwT+z6R63fnXt7Z9tb9XQIKpEfLrPagi9fejrikmjbO+9wYRAVZ77WqT3sUpv75/OtunrT
4raYBl7k+Co6kqty//emuwjzNylCuv4/EXa85m/8NcN8aHLV71muIl0il9rrN+GN/q25xHuFWGGf
eMKd4c08Ki/3tgzPgtnXUIc/Wl4tum0kqXKy9BpcL5vGTonpBFlx00CNDTfijUlcaPjSXXT3ZmBD
Tz+H/D05ND48+GofZfUGcYkzzdedCsEwPebRfeCj1P96BC6f7I+x8aGZ1XhHgpiKxrJG+XFz8OtL
yTjLXTqx5f3Ua1aDvDYaTLbLi9QvJxLVczfw6t0YbZaAU3BSB5TKu+FoIX7anqs/nGoaww61eI38
KbaenweklARDZBk0jQJ7PqQFWDsVCVqpmz9ToF8TWLMJCNXXr3TNVnnvOR9bXb3TOCkawxppdaH+
YG10lF1wS2Hn1bQVJ3PTxA7O5ilLpya5j42u3nIQjMQwYsNeTtLSBslJss00N3QNZ3Yk7F/eff4j
HzxIaGd60JmG16VbOSpQOihLR9UQp2rhThsvzUJw5cK//frFrjOj1y9WW+1w9AykC5Huy3ZD2pjf
yM1IrkKT7BqXynF9ZPLzhCXAuuVMDTmHoyLkySsyY3x3Dt8W9Iq1j57Oke5PDaEPb15bzfrIyYtK
annzggXWs/fJrPDPrGAnduYW3dgkpYX9P9k2n/uxKAk+yj2a6MTdGB9Fy9NrnVhRAJxni5Knx8y/
2lo9DnrqThEi2mIR+y56uduM2LmJj8L5t4cSSBr3VjU3+S2h4G/nlrRTs56sWVRIIIBxNFgNncW3
FYIMGb0Sn4IlR26QRduaStrXPenUJ/vYzGqwcNMQZLJJM/6A4Nkuo4nkJSxB5ZmxcbIdyBUW52BT
1NeXgUY6JfGklqNnSW8RNsuiO7P5PLk+IjT7ZwurGS5ohQwhFS2Yj5OjH/JNuPGHQ/kkXU058+vo
tU7owTUEwTd3Z3rlnx9LE7nUMLH3GjI4uNXarCx3nWGKvk4Kt7IQuil69iF4/vpTnViHP7eyWofL
YLASQ6YV8bDQt0CnbKttz92+uB8PaMk8mQMcpWui2Qnk+u88IncQSI8Y4mzpPg+8sETr3qoqymoq
kEK77wyU1v2ZUPAT+ypNIoyF8gy13SUI5nMr+Gf1eSipoGn3OhQ1zBlPPlVQOWCDw4qx6XYpMOWv
3+uJzePnRldDDVSDFIkNlWTlWtpYG6ybTuUu15WBk7jauWLrnyNBk1RucnS2xoyD97SQD+cXPWzH
ScsSoJukVM/dkzzslhsqqBkbiZlTv082/t3fe6j/D5L6d7L1PnzuP1BSNy9pNtUv//a/2iJNP9Kk
3v+7v3hSgqTL/4B8yHoicmtNkB5/8i+g1Pu/kijo0kMsapXvtfG/iVLaP/AGiLLFNb1hEqVj8l/9
TZTiX4E5oJhj6giOINf8l4hSq6tT/gxzpsSyt1QR0W6sa3pBMqapXpbhrXW9YMYlclqKjRY7hvKg
BZflt/Fc/WuZ9f+1F/6zwdVxasJj20cTDRoIH4rrPiXpy8vCOw3yKcpPQTgzBFeZjX82uAyaD4OC
EK3Swp8V3krVPkwuyvaQhh5gV6l3Km0DoKTtbTDDQKRuOV3JkouD06/dqNkhIYcHD7vVHzeqRk7e
mQVytdX686et5vZG1hoZ92V4W6u/UuUbmCC47ziif6S9I0f7stkXPuVcvJe3rfJb717a6SmsdnqM
DcYOuzuDXy1qjkT4QAl+JvvWWg4qP1jCH/r1zV9f5yMJ7P026quPtloe8r5JIlNIw9v5fkITrngm
FRj7sv0ePQmuuqsfw4tmWeGhVJAp504EnyP/3IsKnH87/R08tjeT6aj1JhcobxQYAWVXFK4kF1Nx
Cel2W99pLyVIIiD2HiFo02hPqg0KGoT1m3jfe6YdH3Mnurd+gYGv8o30zfJex6f2oL+aD8WldolT
E0x7tRV9pwycJeH3n4y4Ey9A0pfN359vQCVrg3WYQv9q9QhNDVgkxIbbMr82fyA0aVIwCRdzeVlP
G3g2ReTEz9Yr54L+rcjt5Dd22gHNyA7Kh/GLqIhH7h40wDs4LmvyqO3JsBXM2R3R04TH/vIhUE7J
oe0tG7G1ralX3T2Q9gFyivS7DQYnCbcQt/VmM8aNI+ZXcvFa5VurPWCKgvmfaACbjiiQ5dSNLxL4
QqRF9E4mOkL9fcyfm8wjlUBrQdNvo9hJCYD5GZJ/l10XKYkl8SOxmaRKZKUdJdjnEfvYZP8RYQYq
QzV4Hiqc/uJQcUiXLRHHAVglW7D6QYANOzor4MHhtozDRZC9GN2vUP1eB7rNlW2NHV/aau1LnO6K
SNt26l0+/8hkDBJ0GcAV6Lyhk8NZL3aanhH692w1V4WwbQJKmlZqy9d19IRyhSRd1ZGanhMlqllS
uottJ97LFzPuUmAwqQ2tqJzu+8Ald1EuSLM78n8nWIVbuMcEX4TazWIwT29JfiT3wzH2c4RxXXqx
4uOCIVfGQxncG/uwP1OzMpY55qves9oGaFqPLURIwtsUuT9cmGmPLB+ISRA6ft05odC6eNi9hI40
iJdDdxkUF7m4adPbuCA52P81DEC7pp+J5I6/STkm0mu47m9xOIkClg8PhWsEMspWiLD8rpbQtezF
cI/7En3Kocy3AkUBlY/mkkRI2LtMDgIl5IT55gLiT3tVNrbj5KUTfQ9f8swOiMNAy/c8ZcTD0wAi
l7reViBFiDd9M3+2VyEYljODTFkOPV+9pWXp+DBTj5M8mlLMW9KSDfzy/N56Cq7I6enA1VdbtfT8
kiALrxh3ZX2XWb9GcjXiDGB6uKkekle2OKay0yJsAceQCLLBth6KlhxHVyKIRAbjce5q5b3W+MUv
Xl8+CJHEsSHiF1d3rXCkAxulC+Q9GR2xY/bzgFUI8q4Ut76/r+s7s3m2pst8cGEZfcswVwsEULr+
C0NYgsn+KmLO9b1mvK51eONuL5OgB2/DESIsuA63GQXeGgejZqFtU+PMBnl1BvhrNTLMZUshsRWQ
19IcpG4lUIkgvDV/JC/CpthFmZu9AKpgBVICz/wtBHZu2KMG1N6BXQNxP+WSXbHzx69nW1n8fDz+
86es1ptUaMfOsoTgdrYuCcVqvBCLPHCjgaOq18g7aHCQfUwAZi5WOzJ5QHjFDv5hkRjY1u6PhFgq
L8P1zDwY7Qn/GNVvg/rQar+6ejN1G+tGi13WogjMh3LQVIqL36QYPh/xwfYy4p6N6Vtaua0CjMGN
Zm+gvuGFEYA5uiOpwNOjQfhyFDK3UQeRDpHvJd869i9tROrjdFn5V1ZF+AoUkh12fbk8ZIqXDBsT
pw2mpeCi/JVOx1F22/lYlwdNOpTWjdXT6fVLbNbwHuyyPZK90c7X1sx2xRNbIoJZKSO2BticrPRV
bqEcJD+MH+DWkLe/GphulTsr4cRGiGwSepnJSpr8gBHSmD/i0cM8jYMZLpUpHptXPXpMJ9cYnocK
QSCwADt4JMi3t9O39A3ipto5huViSa8bm1vKQHQTxbZMZ6jdd+aCHUhuD44LcwfpNjvJcjprEz+G
b/wJ39yLHXr/RznY+dGVJHphewHqBrvSMG/khxANVosL1yaf1nwLKd6T5EAuQEgqDRVKPPTEnkbc
dKUgRS6V4ZuBbU5yZ1I7yl1XXUiizWffFt22rxzAUkrmVcCUM48frZke+AvUmtcsDGx/8ZlYdtzf
8yXkyuskp4FRNpA0euYUe3L6+jh+VluEMShSpU4ixs/lDDHrsnwQqwsRn16AGTVzAnz11fi9CjwF
0tvo1iIZZE7XYNrczQWRUbZQXPYsnsIOhyzpt6l5EYFcuSq1q1bwNDxb5yo078LI9fz18Sev1qU+
kkbBb8PwNvlWq6SVuiOQ6sAVZGaafpM+7wmWkdmKXqTxgWzYXN2ETxqBPU7H1X/g9JjzSYYm02Mm
f9S4L5FmcTnJ66YWbHdntsvaqVUUqRn3obD7dH05Sn1cHzQhjooKy+vtcIjGfX4tVdBvb9L2YY4y
pnnf1bpmC2XCYvMStBdW4BG/4jTNnVG5A5tC/5gMTnmbUl/rH5tpo6p3Wv5LISco4kI8JGzc7tiO
epA6GXNNuFWN3ZCxobW1ySNtOSavo9l3Cv8ProkXrHJYZCtC3kWEktZFnH0TF2DG9n02/H9wvr6M
XuuiKX63/2P5469FOUGKCdv/+fkfm7/++W848qd/ILk8aqfb7q2e7t4aYt0+YpT/s//y397e/8rD
VL79x7+/Fl3eLn8tiIr84xkZtdSHReGPs/WPl+xn9PLHf/DXoVpR/mFwbl5i9kii5DDMRuGvM7XM
YZsrVYg2mrLoTBd3yt9HasH8h4yOFi2aSOQBOo9FCPH3mRrMwD9Eg/M0x+H3lGJN/69gmvmrn3cy
ugkomgM9yRBEsaPuW6mc2nISOoHUGBvLnNrsQqKp0k0XDgstR+IsgRPX0AXxlyT3hSqyBW3Vnuyi
XJL9QwyrpTpYmSguuOXAkIPKqbMgC6/aTCdbN68T33yMLJyJqQurIcp+R1am4SDh+pXMkSyepl0/
xH65rYGERU5mVGlzbEs5k9yyV4zQk5QwaHaNWRBUYwZpVs12puM0ouynqAKm5tIS6yNZOGG8EbEv
5SwCOczM+ybFXfWzlMOCP67XGaEbBHfnl0NbRgIElCB6GsEsLVt0Ucj3RaMW/abu/CzYyH1tDreD
lgF7rLthMq8NiYgZQgVjEeunwB1kf5xB5ebZ7VTUbIdtf5qz+tY3elBcpNlYOgce0gJ7BJOwCrB8
b6xk6HwCpiJD+6lS4Rh2dYL+74qwa6HyTL0rfW/UjYbQhLmewH9QhpntURRD8TqoEo5uk1ziTZXj
loSjQPVhQPEHKxf3u3KJdDE1d9Vc4mn2jaL7EYu6fjureW44QtyGyh4bZG/aZd4nJmrDJHmWIXxh
i+pqMbvSMd/MF01QFdFBbqLEuFAjBGS7MC7N+tAX7MKcAafWszGHqkiALie7wU6zeSZPLC+g5ZaT
CUisHzrZqaHtKDujoJzIiVCBFjfqNVwmu8N1PLh5aIjPk9n4jVsE4Kv2zRSLwa0e4jCwSQ4saqoe
eZo/V3UhhFu/oCZvG7JkwpE26qr9PQQmzEuB04jmSn6cAZojrevboEQ9yZ1Sl6DjkXw9e/UjX+hc
8ov6htQrkpRuooXR7JXhoCc7C2aF4hiJFagPvFoQyG2t6JY9DkMXH6RSzdsrdF1dc1lbIqeMjIyo
N4rfmJyxkmah0ydpyRasTo1yryllMuIwjtpxb3ZxAaS0zi2cuSXsD8sGUNFmrhSqJXbtsjHaQxKi
FHbiYLS4/tMGGQxanJbmkfC83M3gXt8V3RBKbswOWPaCiCwyx9dzn20bQOZuL2khowNncUwOmm7J
8NKGrAfvMfdzAPhB4qAmUKSYLN/rq0wZyeZpJu0Ri2ww3xiCZCA0tdJx2kPsSwmr8wfUSNYwSPV3
2ZeDaVv0ycz71EdRe2lCSRc2IfWfcVtGeQGCqMZnbw+aAHdaHQkoSqZ4gJ5Xt+wO5Doz0TnoemW4
tZxNbKFi1skB1HlV1j+rRB5YwPAnddVVP0dwNC4FawCIZJlZNNthIiFcIABuMtlND70ybcWw76ob
jYGRQuCuFctLQMsUN0ZgRWPHzlYaJ5+IxFCfn2L8CZAZ+jhtfxL6RHfNI5VdsZkKZUPmXZqqrhqq
3WgDv+EjjC0/jd8M/fUw8vqaa8nHOtiA1lYa00lMTZ6PaqEDg9TMCZLz3CRFf2kGkgBsSYtbwZWG
JsL22/IPm0CYMoLxdIjWJNVb7EqVQpPf2ijwQU6WQxpspXoOITTMk9+Hl5bQUgQgeFEQsFU1nWoH
pgjPlRK/6Ad2nIg9iudG7YhgNIcC5ZjUiD+zLrQYh9FIcSIRBOmX2IL/uYRGkGfXkD/gkUsJNX2O
GabG2aft0qiiiCG1cevWYz3+NIm+7R7GNO9BCpWKRf0w5X4Dd5SlZdcqVFyb2CpQo37azkjzay3P
jpDf5ltieicmhcraTVYWRl5cEPC2g7i8VcJYtPVSkCcvFxsocpmY5d210BpNkz1HTVNCCGhUArB8
iz91V/U56LbGt/zGkQaZSylZjwMDSEQ4wghfoKZVIc/jhqJoD0dBCalDbmaGx3Mfd4Jug0IjCk0J
AMS4mlBCwJRmS7OcsI85eI2Z1kV3IezoN8BkED0VSBCEMpIYrbwiCisMct6jcXbaZIyLG9WYYXPA
ojFFpDNhJAI0HqSsvOw0REg3CaQByhBqUC/zvbAET06DVLh5XU0p8suJowc76yT6FUKPTq7D2hhu
jBg+ijNk7LjYLBKJh5lZPUpBp1nHGieiehylbJwvhNIYH4oq08cNmwhl3k+D0aZbc8KdAsh6lmV3
rGSpODYsrPd1NgMJUa0M+q0vCHqj27Af4VkrpaHSD/VQwVkhq8PWEnKOQBORhYqrtSSXMi0QJioA
Of0RJMhHa0VlumjF0p+B+g505tEvebPJyGeyZSRh/V7slZJ1RYzAlbVQPgNPLrmY9oysrC7SBhzj
JQv+yFHIrEvlRehV+BqzOfjqjTA1IkjSXFHYeAfZBP4Sgr2kuvE06hnU8yLrLjvZavR9JDSmSj2o
qM1LPlBNlEhbScP3lhXyzUpQLpMJG0SdM4d6Nl5kutgpRO/1bez0uk53raJZSFzuMSgERCxFN0ZY
NJoDv73xqlLn1lOFW1b/bMZZVj05WTJrF0Z8GSZle1X8b+rOrDduJMvCv4gFMrg/Tu6ZSim1y9YL
Icky1+AS3Pnr52Pa3W2pustTDwPMAA20XZLFFLeIe8+550v6mM5F0JrOPff6MO6CwKsYy26LmezT
emJkFbFHC08Bl+ayD82RNNg6Q+X3irYRO2naDTRIe5Q6Z7zRSCkESkzEbmrE1p6kTZ/scaNkXjcg
Q5r2eZNGjNSztgeAC8bU2Nkt27WN3pLjtmw0Qe8rEwTlHFE8sYfXdiWCnVOQ3PiYpVHg77TUItKx
tfzK3nUtU4/MemaifBR57rBlIxPIfG3GoDYv0rTS5dqxjaBaWjFLK92QyuvCxZj75CiT7GZC+un8
hPCCKeXlbHWhu0EL6uj05+zKbkvhD1AfnTxJKn3ja5VJqeGETRE2G2J5oFhGq3KyexbVyq219phm
Xf2epmOgXRFFMyQ71ZAfzKOTRX28YEiGsRJyLGXe3ZVRmGorlZTR9BQo3aa/7mQRnFBV6NOw4laS
Dh1CvsE8JSOT7CnbTZbLbTu2rLhGVXmAAAsrLpxbQ1lVt+kEJ2I9hHliPZqgCumAELphPRB6R4h+
VLmKPjYDjRsZaAXZ+GxWtNfQCM0vkrU82bRFKmjWIGjrxBK2yr2oJ6+OdlXnZcF12neduhpr8Cuk
Fprm+GSTNlN/kRZDmJsxGktxgEzLu8SNaa27WdBWm96a1yLSgIf+foynKFkOLTbuuzHuu+J7FJp0
N8xqan/K8v8LVdmpfM/vGvX+3ly+lB9Lsf+Tldlf1mX/9T2kARzXzcuHao5/86M0c60/0CsZTLCs
uQwj3uUfpZmj/zEXXaSM+Ex+MCnOV36WZkByLN8A7eSiy2PAmQv7n5WZ8P9g2oAsSHz5/gzDM/9O
YUYR+KEwc3xIdxR+DKgD+xaI5J9azLAmRr12tGCdKzXVSzmYJNVkhZ7Ch7Q7La7WAwlDfbaN+l6P
p7dS1GZNP6swvOBNwk9BYCF3r7xPWkThr06lE+CaNxM1WpZTsi2UGgKyhkq/r3dDmJJP1RRuBuw6
0gbwqJoPhve775GWdovXyI6uKXKJss89EoSfzcGynVuHvG0yT/wcXY/YRNSgzMwN6zCSxVSfZOOB
NZXG9zlQx6b7oqxF6vq1epg6GWl7FkhKEmOqaeC3vZbr7Fdr4vqIMCRZMrb1olwGEOz8Qz5a03TK
tTLLn0xCNsOXUo9noCcJdu1w6dY8ZYes1ACbqsyz8qvU6p2E0B5LxwCnuQWtFJtQbuSroufPMpqi
QxkZtI1Z4HqAxZpo/XVmBwTzxGSehevcVuiEvujQFwi27beS3bu9Mo1UeTeuTjv9so9oc2WWHmkr
eCxh+jVxCpJeim7Q5DuJ9018DKzaiU+O9CRSo9sP4cbrvdw5kacSJXedF9kttTQR/xvynyWQXfpc
36pWwdm0jc7XNwQ+9qiJLql82yGZ1EuhWMhuCOFMtaNOIjL4hiZv2j2ZpySwOVQHyFSul3VrV/UD
K6+amo4UHBl977U6CFYkTxUOwZjAO56jkbWQTKHIROyL2WWwQJGOUK07TQuiFdc7N9HrMFNehCpm
U95q5kgect+yyxzHvGlWBXdfvWOYh1es3aeG2mqWUUWvqU1mhLsMGdFRbCmF18MRrmOrW5mVObkv
tEXyGHEvra1dz0r3ALw+BTms+lo/kMsshqWjRcYtHjj0QVFx7pZxRcWLHDQJZgsyEUf0J3METs4R
pfHE+SWFl4UUxFTn6PYNA/8M2PkxQTIUlF23KXXLhXlfqbAE8ukEwVNt9yAkiqnI87Vyo6ndcurU
s8ynKKV3XhgXjiLubal0v9Vv/TytixvZ6KzYFhhjY69SyzM2sjFJmQ46rLOrKtAD51L3g6LehKJP
5r57G5fXZY73YumoqCvZb4fpHP1dqus46wfIALYflTufTKpiSzAw0mCNE+3CK0nKWtjZZDGuZ5d6
weBEPMT70B71o4DokyB6Vc29EYCwwZCQpdWqqtisXnChdJTQyLydIuJpl5ycDBsP+IV0kQgy+rZx
wCtwUbedsL6yjU5IivWKSB1gKPTFag4BKLfN4LQtmqRuNUtDj/LwPoQ5/z6h8cUPdGFMnKTE4Ls8
iCpFw63yKYT0rruRuwgGl2hqy2DM5kpPKxobkH0t5npId61OmfLIF5tKw6o39MYCY9OABkivvIkV
nRaIx+Ds1Cv/uczqnC1IVUNoz/JGH7YycAVDmZzn6UJvnF6tPTKgclK9oG2toVMUbH5BZ1/Z1jx5
CMhFyH0eZ2RSNUwfQ+JlgBdmdu3o5Oc5zlzEkzInl1o7BvayLkPCIxy76z3yzojKWnt5yvfLMKAd
K8rRtS56wx7Lyzgd62Jd+n443TY+IKKnUoFsJhyrlVcJXuPXTtPjB4PKuCFPOUScBm7j7vNKc98s
GgzfnKwMv4naKN+qxKZYTnmH++uEpg9iYNR61cbqSBs+CmUxa8tKBUHB7dPqq5kwTUjUmIqzoyJv
N6IID6gWRcHGZRsz34dxwattnAxlO7eMY0M9VwWuH9R8aVFYCADDbI0NNuduRqL5JRGBZXibQHdp
blt6Q8fONwfGtD1j6C6FNBt+Vq/nJgB5r4Z/mbZRd9fwwqOU78lyJ5x4zAT9uTAKnWpPLn7vLHVn
TOZ9jrK772SWTpAMwtihf7IYa8ged0kQeuKKjA9pkF6XpwS3DmByJS/2xjB2TZPo/YnQyCG9aXuG
u3fKV7446JNZN2typm3KIiKXp1uy16mITKk1IYJsrw8HOyOkesemtQfQo+WyCVakdLrUNOTF51xh
Qkv9Pbm8FcV/nJN6Jp1J8BQQm/1lsutBHkqPl/hJwkdZuuTmrRLGmxCWYhpnC6YB5iLGaRqWiox8
13qsCkShPB3qhalaYnCJZoUYLwhgpmNXtbax4c3lass8lPRaCB9NjIUbEeO41WlmEgmrw2FauZo9
wVfKbOAFJQGl5QvdtwT0iakhx8LlMh408lUJY4zkKLe0+CC1m22vugubh606ytAABF3H7BuWdaus
R3qaxeswusR0xsDpejwItVKvXdkTkJzFumRQPVKlu+wam9qwELKAMZolkXmZBCImDd2oYxOjr5ak
xivhFZJ3jU9g96Y2aU7MiZ5ksBeLRpCpmMzkGLDPJGPGamNbUhVbu2/It+tFQ3owd+7krew54H3T
kiv0NJRI5GYTV0zJy5AG6KKcHFw1pVdlmFW5OZttZZLavWdNl/0mIbq1XhRuFRuvYSP67CTqBinR
1oTb7T0obv2BREK3fvb5FjY7ynfTfV6kevYeU8kkOy8bCyBirp/Hh77rZQooq3f6PdHapr9rI00L
L+nAj/7JjEMg95qfCHVgZx40hOIVZnUoW8QoMlyjqiZJC8NttBImlKBpaaVugYmF0Msr10yshsB/
zRjv2tDUuM9IO22IDfZ1Ex3da+LJx8ECLgcqfEOLC+RN6FXcLbQsneZu8BO4AkWt1QSQGdBSk4VX
GkF0F5f6aKxyo+KjoNXp3W1N/8zfJZV5H8ZprfYNCbjJvnJSWoIrn6y0ap2LMmUBsXVP1djHchxL
AvYO7SzVpvZlR2+mWHeEn/mPMcGjBKB4Ibqz1k+oUl7kTyfGGNIREw8TxBiYLIszULmjnW/GnDyV
U10PDR3cXCOrM+8NonmK2OeXyYCPmf4im0idJ/tQVOGBt2rjn4wmraJ97qh0hjVaEXTIlvDXXUV4
LnnBthPmbwQAVQU5mMpMiAnjQbN2ZUGNtC4c0g6u7EhDKk56XWa7LvFanB80g+p17o1JgELdlMbK
dzKPA2RSPBVOPTMbMj/3SKMPdPqzSR6oDc8fVmw/yIEQWPzccSmrXjL+T9ag+SQZbfb2E1Hi2bZw
pZHcFQWz/dGCKNCy+ubS4/OfiAlkTm6h3JG080kO9nD0As8l25MMXGxHZe9V0AwcwpkPvR3WLTlr
sYmePGSlD5PWzICAJGHGrnHVToUTxCuTJEl12xqqnevRrsdgRCbhYJBQ2tp4mxRabfYQl3Fqytvc
8rzxstBkWBHoT3vwRs/8Bt2BSxccfFL4wR7lZIJz3wxKEdWd915XPSqmRAb5PSLnUEuO/kjQZfDi
gyBwzY1eCT/d/G9phP/fqlFew3+lEx7eVf0+/qoTnv/BT/MtaiCFnumTAOPRVWFq/R/VqCb+IPLG
J8jOdfCCw6CkEvxZjlr+HwLvtOH6REmcIbD/LEf5EoZeyOxUqcDM0R//Tjn6aa4Ao7blcxjyyzDg
inmW8aOg7TqqIk3V7egXYZOcHsOdVp4Sln5wQEAA3qua4kDsa+uOIHqZF4csZ+pIvzUJS3e13+Y/
nOOYfrEDkF3BjPgczGBjlNfZqX78PCJU+aglbCdDZ7pT+jGEU0Iri7DYiDB2YrvzN7s22Yzn7DSO
BgbBIkh3gd5fqyZ/lG5wmU6vROwSUe94e4Pa0x3NQ5zYhzyNbyrbuTJndBMAt0w5r2xNjpOv1jSj
L6rBv4k61B/1mBLoZXT3dfsdHMaChGwWafwIebvM3XJjsv3V382azYNQ+CpeYbQuAX/BX2eih4WX
IKb6sSVwPmiww9R05BjVshqAG7x2u46Efrn0mG/MvL1gGx6FAaGt2xqMm12Eywqxv28nPJisEY27
nH+HiH85AojIMKE6aomjn46BWreDRDySy5hg2iBhU25+A9uwLBEYY2CNcoSu1rarxGhWEXqFxubR
g7kg+KV8sD7l8C0kRxhRS7TNwnV3Vk+OMktJdGrrk5Pg/xgxKEEz8OOTBzfIVVhX2AmOxiNVHoLs
iP8oWYQ4wkw6Cz6FCFkC/E3plOQ5+ar+t5jUaGhnCMwLu3oE94NxWFuEBRCb59gbF1PqLyWHMqeM
JPqQhkEGB4ONVYwaTWSSzRn30scYJw0xqCJpl5r3TMTJIu8448Ujv3OQXvdsgTC4NC4xsOG7NewH
zFMEWxv86hpdSWcgFa+mkqWjXuJxKkeGyDB3Ks7ehL9QqWPcE3tcZwSqY5Yilh85p/+GOL6oyufR
/kYK5KrwzJU16mv6fYjG9cKin9nTuPYCk3VgWuiCqPWON3HbrYyJ5HoIJL61KUNzZdJ68Cxth1x5
M/+6MwRuChiah4AXJ3BZYyCluFGhT2XTsaif+/jod7dpdaPPi089g8IWA+3/mAZRUJ3KFlPkzEzM
v3VTszDwg7gY1ycvx1l0MjXMuc8QTGnQ86AE6WqqH7Xp2cjiRZdzJ9IKMMJ3g8vuNLDX7mpYFgnX
pY7k0jG5nAa3KkKgP/rLrGoAaVjnr/VQgebvm69D3GC4rZDB2ts6P2k8kU5wyy0RVPai9YMFOsUi
IRJKCyN8X/RAJ2Mz3yauwYNCz8G1mXtx6cjEoL28FOTXjCihWA52dmqj18pVJbWFx4nW/dv5NzSS
94irXFO1ygj/XcdwUB1uSz3bWU24FTTXM21jFR4ElmqtBL8PXA07Q7NM5XLELlSikkXJO6X4QtZb
rddmuia3zrvBbrb6NnBhdZo/MTdfwG3DqayifCEpEBlgX+R4qwONMwE4qHDLqyZN1zpG/cTKjpXN
oKKLoaqcHkpteGN1ZwxMXjZqeDALcJKpddmE1rYS/GghtjY9qoTpal/HXrmbbBgmfN75qzqWzZIH
X7lf+9JeRNyeqDK43d9TsoPS7DlmDIB284r+9IqV3jAg8mEqzIpvxIbig8ZGc/AMkqp4QobhxrUI
sW+XRaCD2OBD9e+iaSg3seLJjv0T9xRXCfTfoqiACxeLcMT/FiPCGQau6IafKJd8vtZJb6IQW11l
LOf3YoccIrm9url5yBnKkTirknvRjRegKImcfk8Vl9m6DcRzkr7QZlhSSABe815zZR3szrmaWl5D
vPCCkj1U/Qw7dIi+ZFhmkf/P9+78oPIc6JA1dEwaio80r05GwdtOSO5T5C8CmwXCv+Ie1pLHce5H
wS0VGPB4FjM2cuypguGxGh4VDxHmAQgY7yMPoOvuZ93Q6gFV6CQD8x7XI2g/4B8AemCV20dDsM60
cI1qAJuGiBmHNyAoBoJvFy3VvxinhaaapVadqjbc+BUgnUFHH41AEOmuvvFyhtmoFlU2vKmaTq8r
SAF2sgOjLigfWf3Fd7QV8Molzc7F4HJRcOnHo9yJ3F7ofNaY8YNObfuAO5iLMutt0r0ttIB1GRgH
p6c/FVj90xFkFkDdPlzP76CUa9w3064JnT3F1C4X6MB1tRpswOksQHlE4B1XLp01mUMLGbW0ueGR
iAo/3Dax2g/WgK3MhAuDmqT8r6Vdr/TGOraSba+Vzrd2+MNohhUMr9f1j3X+1ymP2ez3YfVnNzIn
glomWcbslj6Zbts2amy/T/pFkb8b2YnE/4nA/ZpVMaBzPN/Pv+zU/ofHY2qcGHTTZXj8c6YHJb2R
VEOALz85TuJbr5+m7nEU2LovOuyDf3+HfF9I/vdZgvlglfuPFroP37V9L65e5Hv9+Ud9sN393/DZ
YUL956DLn1x2/6Xke/7RZsf3/9g8W84fqC2463CwYbU8T6f9MNlZ5h+W5RomegwbaJ0a/F9bZ+MP
4oYtds4mhgAfxvI/t86IPB6aEHcY+9w5K+BvbZ0dnQ/2y93KuNocP81ULILm+e6Zhwl+GRZQTt2M
mtsSK4RFcFmFatiN5Jnu/KLI1nYFvmWhBYUJo8UHcSsK3AdEswHciSbxpYps7cIBN6SWg6sl160V
C7qZIjxVVdwcRGOae1EyGg0pffAfVNymM/tjxmLIcqClmDjykt5xeFOjdJ4cc3ZcFJ3B61NiD8eL
Mx37nO4k6TGwNzQHCgfN34QWAmSOqku0Hfh0HNdRMH3JZ4JHpHn+hXHGeowNXr9S+nIbCs2x6KAp
4BuYupb6TAXp5kR8mcvqKuwlirujgpV7BolEKhUXntvoX2j0k/3oRVeIvqxpXfnoOIm+SYAMw62y
gZMETpLs7TOyRJ7pJQXOGkw7/bDSvAHY3Rl0kumAJ40soueYlOG6E+Z4lZO9vJzOhBScCmwFZ2yK
N4bud0306rKcqSrdyL6/0bVkU425uw6bur7WAO5cEQhn0rD1OlwKaML8Miq+hHdnXVqG1e3DHrRL
aQXjLSXK7DmXw4bk9NxYNjMFxiJK8Esy02HEGRRTnKExlmklwET6mSWDdEZYcarucRtWl5iV3Ahn
yvg6mQAI5EylofWbs8pDqkmZq35p44hpnPSMsintHMxIqVV7W/QaLimTOYdA1A9tbGE3AXp5oMTM
n1LcgdiOZ0wO1J9mi+ZdLLuZohM4VbeP+8K8710Jt+lM2pmZO9EZv0P3FJeUOyUPZA0YJ9sayZZs
ZmYP59nGXXxG+UQoBvf1me8zk37cM/RnOAOAxMwCimcqUBR1dF2tAN1jkF10MUlbk4sxsuOXiZbK
S43etm9xLsIL+oEeCicf7IqsaBrpw3jvm8p8cXFaPcUOG81VPqOM6Kqz0DGCs+txtSZAJ4AeYcMs
prlBy9bVKpoHWWbjixCpB6fJxwhuz/ikxKv660F001ttQlcir54jWyHMJQBy4JfGmcRUzkwm74xn
KmdSU3+GNk2ROwtlM8vJm6lOk90iKtq0Y69DvVIn7QyAwlcFDKo8g6HGMyTK7LLseprJUXHaTK+9
Y7FdmqKehwWn0841Q+slE4G1d88IqjA3rVsRGO67ogF8pYq+Ra7xnQW9UG1Du9nfo8nBthjL7FLY
mvclDCDraTnlYdznyBdAXiBiaWyBmLKTwUuPZOWs0xmeRX1I+38GasWejL7kWSq35YzbCscU8tbA
K3HnOb19MQ42Xpszo8stB4lkeGZ3eXFVXqJX1a/ANVkSNTlUa9sxu1t8nP6WrNLuwjN7bvOiy67r
Mx9sKBLwRvjo2gOW53LbziixYIaKFbSil+YMGkvOzDGzoyUaVoDI8FQzJZh27S4+c8pwv9QPZsxA
St+0ih1kO9G3BQtJXYN7TCu09aRhtsAkGu6JsBFfmrxXL8YMSEuiIj+o3IG/Y4NPK2khkl0us9lw
AV4NphqXtZuha9OMX4vczvzuhxiayN5oD22LLIS++j566j7JnWUwGQO3gYceHIyYIUka9JYTFtIj
A9L0IaRuUL1GAgN+btD6D/VllkVQfGdAHC4awWH8alOBMdrj6Bv1VSbNdpvlObpEoRvTQ+b1417E
prmoO9L29Slz1picrTvbk8OaKen2Os0z/XKUQ39VFzktjH4IFm4S8WocW++lqydItdh3Do7M3Wtf
18Se1mB1XZXjsG1AqFxCXbS+FezQGQrNyqegavNr3WKcpopECVHFpnOQCxvPcpSLA4P8AIZ9+OFs
wssHox/xqBmNuDAKOWuUfq6++VMD1snocQVrUvLMTbLaJChpB6fxszWwi2E5hZjL3FiGF5UjIpC1
hHr7iYH6qvX9MzY1hn9o918WVhAf3QGZAIBwXV75Da5lgPT4oRdJ7ZbIBAFDHQhE2kXflcF+GKTY
g5l1NrWym41D73LLoelKWFZp3A5dKkACBZBqCpF5qBWmrm+RWe33dkwwxvUahWQ4JuDextoZcD86
Mn0uEmyTO/aGE1cuikW9MEQIrCkcgMPQnseCrhRTW9pgQBeECOteBGIIH9Afkq89CNAdW9juXbVt
dau3k3zNBmG8YKiPAEX2wpJHHMbVhYd2dDCZ7DyGSugnWrfhwdDM3FswZ1g8jGYvjsoNQCCCvBnv
sDQ6O8tw832qj2V5EUSiNZdDpupTMgzpC+qqdxl3UF61yc8vO5vhVmMy9ZVJL21nWeycBYZIzsRk
XcN1wHPrTvqMdVcrmTc2ftsgWgejXT40nhu8SKpbVC3SS1YqSAjv7LucsUvZrlnnpq/UKs2KTdZr
J5kGyxqU2HXoTxmpNGG/G9GtLjWvNe96ObEyJ4W3ZnU0wUFrMGSjQrvvgox2fSrKRixdtDPeqXZj
3wZKum+C3PFjpc+vdNINmJpupoech3oDm87a5QolpBVS7Z0yrx/KtDzPLShrBefdeNaGlqINQ/Rw
n3Q0trHXMkDmd312g8Mn7dcjAB1agYbYFagaGz77GVmPpxwBcunST98ZiqHlKWT2Hdjs8NXM3PBN
NTrE08CmC2Lr5g4Hdbu30sG59hrdgcfWRoQf+VXgY5+IxvEUh8bUrs3CKDc0aOK30DP6vTsppql8
zTM3Kd3hbVXG1Rbqq1pHqVNeBXGkbfEjlrtKs/1Ht/aDFUJow1Rm52AeGLCOxLk4Vb1TnkrPaN6N
SQsvemhcL9KHqXZsu7G4CYZouhgya4Ie2kenLHJ54u0+w3erKW9dMlNxGXaJfNd0o99MBhbizZR4
GVNDIZo20HrXvIrA/66wcoC/stLuCWBXfOOHhIVPcRy/JcIbr2KnaXGXsuJkZewdMeNJYBc9RouO
Legxi3P3vvJ95O++HR6GYERAMRs7oswM+uQBR1J5GK2sPUSe1L9xr8NQSixA9ZLtwxFR2X4bykYe
69IQV4WZRZS9nq0OZhfKV+V64wvec6B+tsdUHeDz9dANw2kuJHc1SDTA6MIZlyan+yoXSrv3rSz5
ju2BvaobTts88OyvWSH7Za0xzGyE+AFbGngPibA6Z9FihYlwdYtxm3sxkY5GOgLUwM0JDa5uxztb
ZcVrNHX2owP0DCBi5ET1QrhiPIRpnx3iUhbbqc6Hm8IJratSD+H6GtJPwXfn2vQW+mW2CVOo7xZ2
zkvfx3ggxTS+OGnPLGJeWvGhs6P+ktQYQFZof89/v+z8n9WU/9+EmZkS9p8ry02cxL+qMvN3/xRl
EDz+ELQaGTE2hcWICV/6UVgSzkO4CfN9EGSE65qzHvKP6S1D/GGhd7rk8iLYkMxOvffTIwisjYiV
+QdRpzIaSOzNP+bWfnYhKMX/YxfknG/2rzaIg/RBWUvlS0fCwW6H4/BDYTmVvWwGPRVPHu+2niY4
NqtiyzwBFGKJc/2gufWgMO3zRwjbasILFcjDYNhS7n75r3/xvT++K8596+3HH88/619/9zxiSBc/
fsC/jvvjYD/+wb+OG9Z29/PTnD/Hj7//+EjmgMH3/A+GaVDN3b//oJ+/95ej/zikW/0u/wzd7Zfi
fT7HLn0mpq0szq/LK+7jOY6kyuo0Tfqnxp3gq9q3bRJtFM25X+65f9Nhsj82Cc7HoUHBFAxlJVmr
+qdItyzgHd9UWvfk4Pa4Aqi9gcyIsqK3h2lkHxDZAtB3RyBHY5KqMRIR3oYHBl/u5AAUcYhJEe7U
40gpD9JXxxECsNibHAGZXD7o5nBPquMhMppH4riZxDHtHRaxo5nGaMvq4AMTZxvIOpc+eZgzllLV
MXqPe2MYrPeD8SpS4y4M2+c8cCWTIuq57r230XWuRFfucHa9ZfhCsfhrTzYmwH4c6XYGsYstu//K
nmaLBsfyPOzh8xxLzfjaB9mXQoOw/ZsT+efrNTtwDRu9G2/Sed7xl2ZLbkxd0YVD91T35SqNGEis
g2M4/K4jeCYNfnz2UFaZJPJsbHsey/PH+6JMBnL2cfmTq8x7Hm85cX/uS8Iw41JLwe8kDRqb/U1z
MZnhS+1WDCDsLfrZK+F3BEG61vc014Fnj2hgJMTTC+a2r0efwQbEJGeSTN7M0SPxyHwh6Z+IKwFt
2tRiRA1QOWrASMY4Noe1r+Hjxx1wSkOY6WlEBCJ/uIhL9a132ste1tayMqxnUbvJfqqo+cbhOhlg
DgwNaq2l0R1o08rYMoOFMZ95nxUot3rhuOpmMoq3uBYLU2QXjIV8DaLxsslo14/6sKk72IhKj4+D
FVw7fhfB23Zebc2/KnSmD2V1N7QdQynjqSOJEglPnqJQfM+6F7tqT81Qvw1BjrOpSr/4xUwbn+JH
gM4Pud1+/+u7Ym4If7haAgDITJISjkA2/vx0wSqto8qxg0cvT75GsWQOjt5YEOf20jOHm78+2Kco
NZ5ljsaiQMfRpT9NMNbHeyPreneiaAweJx/5aGGusjv/tlq52554kud8+zsO3Md2+M/jcbthEdBp
Wn7+7TLLZeOMM+jR7gbBWCYW19Y0Htg5x+RCiAev0nZB35i/6Yr/u5Pq/nLYT31NEWJrboUePDLU
9MiILVhbMtQ9O/gq9WBY/vVJPS9mny8h4B/WWiBDNGU+vSBBq6ZOQJPkMY1Laztq433VIX0r/J3E
XrAdpat1HwhnwKcW+FuvlD1vN+cisrxdHypQq7G+0O3pnrHftVfMk6tFZq/STGyd0lq3jDamJPYo
mwS6DMFewwcMXrk3qY2cleF2V55TvdhdcnTLcVrRge121qjJ37y//nzzQImbm88OW1OCBj/jM5Dm
csJapvpJP4hltJye5PLNPJjrcunvfxcq/MlGMa86HIz/w3XCIIT+GeplGCUOrkivn/pDRu7usidj
7G7albtxEy+1527d7+EOXTdEAPpff3v0+Qb5cEk/Hv1zVGzCi6uICqN+yo/N3tx5xIHomzlSNF6R
N/W7EztbQj4fDfkGlocFoupPAxVDR982TbP5xPYv5tHcOYRHNk9039Uu3nsLKrgLAPMHbLTutXP7
d29fftdfjv55zl53OkcA9eBMk82tr8u9s/S21W27bXbxmgCdBdNpX6qjvVRbtWh202EOrsUdtibk
YQelY5NfRttmNf1Um/7jJpIQvs+nhZAKvDS26ZsWjppPTpoIz0iMYTN7Mh28JuQ/pQ9mWwtExCRn
6GEeFBm709RWD1kybdloEoXSV484LJFvKZCQ170LRvjxgDto5JOQrxic5Tp2LEw1Ube1DfGsSD5J
LQLQpf8oOl0ccgGvKLLSjBQp5zZxCbLwIqJzenzE5M6k+cql1N1g5B0OYsBO3sV4N8bJKLe6kd2N
kWtv5rbgskgqHLXaiP9GDt+41d9FVG1LrbtRgpPVaC6m2XI4WMzxLiXyP07LFH+guJok1ptReS9T
X0Bf0Ex+HxVdYv8O8AxNt1UdYxIv0qWu0WNo8AktUzl+1WQ3bgqnGfER9rQZFPxIL8lvNZM3vG3d
um57Z5ves/Km5iKZvGmlIqEtdVFxZVV7X0ujx3ZuOt8CzLX7v77NPkWHzg+0D86RAFiYMjzY53C4
X7Y/ScCQeZ216RN5B9uZwKAuso229h+6Nflm29L6zVNlzfkQH58q9FeWVpot3EbkQ/L1Xw4YejZG
YOyCT+3k76yI65D5nbatLOZvyyz6Tu/FXKJC3wfJcLQZnMYFQzQzE1abPpV3aAMNp11jYDvxg8ss
Gqpl2KWnUiGoT0O8DiOZLHvP5wVtfBFm+T1m6HXRGfWFdP1H6uV8Maj61bGjDAvXtHKq5Gbqyhe2
SIe2IoeutgV9CHe6SVP54Gnlty530t8sTuLfLIUofPMr24N0y2n4eBba1nKryW6cR0Z/rkLf31HD
LJOmWurTFz8h38jXGXyoFrnfEAcFZ8eetvYYEFWNs6SLVnVNSJVbvOFiWta+YJYlu6gJv3O0lHwd
yK5Gv8si/7IyMMj85paZF84PV5CKgykann62yy4zbB8/O+4gPknZOo/W1jkYKwNUoH01g7aKU737
62NZnw/F3enZjM9hZ/eMPx2qEmPINqVInjoysBq2RuVQ/uZS/OlKfDrEvFf65X4MMubSO0cmT4Ax
OHXyOE0MiJbpyiOw7ze/zb95dTJzwcMmBEKy87kG6DAJD3HWRk84cIlP0pO1501EbSDZXYV2H1xI
U3wV7kx4HxoJbB7LWJeVqfri1MZipPUE0r29GBOT/ChZlFcMwTFf0NOoDgf+W1g0Af3Dcnj4b9LO
pLlx5sqivwgRmIctAIKTKJEaSEkbhFQqYZ5n/Po+KC+6iqUuRbjDK9ufDZFEZr58795zc0ljPpM+
NEykdjT0xlUCiuIO3Mg27tEFsynUvET9yTQXaV0WHJWEWUiPGt7W2fQ2nZEobt1msOZTQcfqwmAu
FjUkjxYIOH+Ux+82hr+PWzYhTaSGwUvJvnD1WjHPS7pSLYKL3GrpJi3nkkCwBCCcH6DP56IhLHcM
bO8TbYueIYCI5k8P6tdclAKYgCoBiJU+OHU9sU2L6DsSphtMdwtOy7Q9kOLuu5OEftESwxusLbXj
axAZMLFb9jwnOH41Czc7d21vkKsPFUeWO+lLxzUZF5Fhm9iI6tm05wVZ1k2rMlG3Y8YK5dXZyjqi
l5Tor10790gpVfl2yHmVBJHBL7pAiYQNDEbbZOwKp1K+Sy38VQ9cr0oLvjuoTvQDf1VmfHzJt2Td
OjfV7dCmjypWgMqMVo2I4AnTVFNSlKnMALG6lGJ8K/avs6av6ua5Hh7pltva7IPsA3JRqk6NqMf3
SbrtfsizcmM0F4tInigpVsPQHDLxLYANMdA1MozUHlJlHfqql0SKrQQNSkLMncETFBjE5BjOCtFu
aRAYyuxotJb1Hu1ZcWwrmfn6dPSTwmMk6cZpdjSnh0CLjoKW3lowYAesQDrzGAWtLn3TdSEAHij5
iejLJlLnpVmCZFG7UTPdyfLqrLXji1zWq8LEz0+r+pvVe70XwfLj/q5yI4Qtj3bkz40iMnvRoiaI
L2iJtmgXV8wAd/9+xN+n8fIMzmF+QlTTsJb+fAZTvLTAHRtzGjfn0ivWlgNYz17yxxMXpdw3G9KV
SpvT/9fzFj8zz9X/emkWcFASsV4u8qt5CjbK3vCIQICHc2w84xQcMUkcxL12VL4rO/7qkv354OtK
Xk+negyg0Vxqt9xiBDQ2+V2xTsi6GVc9KtYDto31d/eHX7KrP9YIbmsDCCRWK/LlVH35q37b67Uk
11nQYngJNN8TI0h24QWZA9TfwlUKHU2wcJ+UxmXGARa3jUcLBvKvwWBGWZdUknTE3G4a6LNodtsr
iK4xipKJONanysy2Y8VAw+qP47Ae1XgjBbB2Is1/jXAtC5gri/ZOkhDhpQUCVhEB8Rhsilzzpin8
IYTmji7A1hyTO8sszo0Rnn3VgDhIbIwg74QpXfnRRqMfgebQPzVi5hKq7PrNuJv8D0t/5hbrKXrN
PAc1O9LCRh+8WlhwI/VOy/31rHcP37yufx3PNB5pZdMi0XWFzIWrWm4h43Q4S4UzxWPoyPDo7CU5
2IMr3bnNlnvJAptxvqsKrpjNv17b35/7i/z92+8YjLlolRHPNZADC9CR0pzUDISxPmN2JtQon7A2
S+WxWPi7EvtQUnmZDNKxIs6k1J1RGm9nuLx5rTvlmB9SuD1NFbhMMZGBKlhtBgcdzrGJirVaI/Nt
yQyG8JNT5ctYopvhNNE5VzVtK5v5QSgr+mOzZ+pYroTeOqkGs3UoqJOfH0q1tsU48RiJxrbmEzo0
Gzs8sFuxwT5dp8HOF8fXMGQS2jTJLhgZfkbiK3qAu1KSPSpQFwO7I3Up48XcjXGAT61+AVVBz7XC
z5tgLmS8yezHNtAZY7uwszj9Zvf7YsFKoNThFRhkKf9Sv/2+dFpfylWdqw5Lh9Mv0VbZtCcwbv/v
N+qvYoxGGJh/LiQkQ0uadrX/+aGJf7nhh0XIxdUSDTiqgBr4dir/F0+i0AC7sLTeZPNqN2/KPmjk
TuVJRbIfObUSlEEBYa4teKN/f6ivvrrfH3Vd6w+hJSQVj1IHzB7FQ0mjWZ8//ouHaBqbGzQJ3D1X
S1Ei5UlNLYGW3jyuxYxRva7sTHaMfz/mixW/ZKtYSxYDU67rFT9huyx1yv8zg/JjnNXIzYvDf/MI
QBsLyZDY2as6MJghKE1K75/JytjSl0ZL9t3w5Crs6NcGgguK40/mEEB+ffWeVdoM+89o/HMLBng6
F0iYXaSGpEpDuHqTPXx+5Ax+F07zVdvV1Ji8qZLGZeb6NyqCThh0c/TPU40PhcyvSYE1Zqbrdn7N
512NifvfX+VVbOV/Pif5xAw4SElm4nf1lg9d2YtEf/ps0JJnbBZmr1e+d57qpZvEjWXPv/3uQ377
zKvXndGE2SVtvTxTpiNpeD0UfHLJBdQ4LoqSn4KLwP/fH9RYfrA/TnY2jt8/6NUPGlma36kzL00q
YsmeYe5sQTdg2TBw0Sx2KrVf5AMaVpZpGE0wkP1FXuh9bTW8EOSD+yepbsUqzu/QAhyrCnuDHrxZ
aeCvfa1571K6fOkc3cIAOYeyvA/UeJsEmtc3+rug+u9Ic9HJQJmX9HORIMuSiuZh1gptgy+AyLKR
2lWs/M/K5BKDdPVHJZbPge6DKkitPYM6xs46fk2hP2R6mQCpX5gOzZG45ecsS25oUfgrYUC2K0Tx
GRKZic61slx4GADi0cM6aWZhVzJryPXt1i+ChxhLEMOKbRtLXlA3n4EffDAqCra+pb2Nba/iY0g8
vF7EM2XVvujm879/la82vt9/lGUz+e2YruqszhXEpGdFeFEwR3X61scW/u+H/N3/Xn56+hAy0xNT
pyXx51NG6JEon2Z6OzZwzlXodD9990e2lV39/bvK4yrz+9eCwjgpicBPFXpY1xUkPmSpzSLZPCdC
xbEeVqFjFsFNpBO3U2r6tidOyQa/tqsTbQ+D75aU8Hz9zSf+YhP+449YTtHfvle16UQhQStwTreq
SWb8+BCtAMgQG+rOn/RVQcwLzndz7a/WNehXWneQIkREMVffc9YgWUapbJ7DavSUFOqhpCLPU6VD
lj7IdXKPS8nTBMxAjblvBfWjDbP1IF7C4Jsz6IvX6o/e2dWmBqOFiaFS6ee2Og3TKTLfxeybM+hX
BXm1n2ACoDunLVwl2DJ/fsVWISFal3vrXNdKRIcN71bYgyRNu/gmKLVHsprf21i2o8pYl0PyX3zC
359+tXBqP83TQZmW1ndwNGrFVrvQsRLpm+vmcpJefUiV89VYznLqrmsqfjZmvOeoVc5Wnt5ow7yJ
4aQhRHMGVXfksfjmU33x2tLesQyRuo4i4rr7VUBJKgRpRPA0bUIRm6L4XYPtizeDah49BKcrYxt5
+e9/WxhNnpkmmZvaua8PqUxnojm11X9kT//n/OOrdbAIaZYZyBIqdL0FZBacE3021LMh2eJudMdt
sw5dmEWSnW2NXb8WtoL37xX/ReFgyNTDKic5QIrr1hhRk10UaEl6QfSy9iOaUdPDXMOJK3k1rNST
peSbA/WLbxKpAvRnsEcqM9urNTbXugmXYUguWXLBCYFdz19p2fu/P9aXD7EYJrLUdLTFVz9XNE8Q
fIY8uVjW3awfWvkx6b/LDfviRsFg/X+fcbVXIp2T9LbmGQQGVOdob+zHi3GbE0k8uJrTr5UVrZW7
7zbLLz4Z81EEJQadFSb6V19fApdHEE0/vqi1sk2MxCkFayuP1jcnwXePuSq11BkwSakK8QXjioMc
G/N2jKZ7+uZl+Go3xJTClYz3wdT/Wrlp2qd8kXyckWqS5l1GIIJSGVD9U7wJVmyPRPc5iTJsmQ2c
fSULV/9+U37Fu11tVVTOoEXZQfjX9aKTirSeR6FILuo6WcahoTNe5MHOL9giHN9u77nLr9MT8ZwP
33WN5OVb/OvZyzPVBcxOW/nPXSUIRGUaGzO++OZwU2jho24itGp17SaOgeOINIfavPgQxP5CS/AA
vxJ/MAipMK9N6rg2wmyYPGdE0DRF6QowVDuxD/hHhtA2imYzmMrTN1/XF1stJxdSwmVEIxnXubWZ
GepwPJYfLFFxIcdQpz9JC6mzwR7ztxzIJ4btMZFPeioc+zzZGKHvBvk3G/5XW+Uff8ayr/22HyNq
pF2FZ+eiHqy7/DFkfp6RpB5FVCrCunAj77sf66ub3R+PvKpSpkLoZ2Hkx4ogBTzSc18lO4ROT5GT
fwrgEpxwL2604/jNPvPFNmPSs6X7biz9i+uzzajFLGwiK76wZZrpEQWmrZR0wwzru7X41ZoH4aFq
oq4zvL2uTJRyiOuykngbD/KOrvo+5uYqxoQ10Eyy+3X2wOn6TTn01etE7WvSM+XU+0s3CpRHV3uf
33GAYyA3lEHftZe+7nz/9oirkkc0pK4el1cFRPYmwcpoF45A7I0trPW9f1s+fXemLi/C9apm3k0D
YFFZ/KWByvNZTANF4d1cRxtpH62XG0PiadtvluIXRRatdZ3QBBnfKCjQP9eAha0ggtfCUvQywNEw
x27GB+UdI4CL5L9x4/s027Sv5TogluibZ3/5Vv727KvDbyrJtut8Zu3Fyj9gcmbGJb5pF+a19+kn
6MZH6c14y+6+065899jlK/lt2cOb0+egYw3mZAekXeFmtKBLDSJb/N1qYP//+3dcpJvoplHpoGe7
+n4hbXNXi331HLeY3Js6kuFrdKPb+cxzY8HfWG0hbIyOuX9YSedq0dqntWa6gpZDaf/QCOkbS+GO
y4DXi/mqq1GB1GVaMt6rPwog7kEOtLfIZy77s/Cmc0hw4Z4NmwoZcAtgUjLAi+1siC8gwj7kaJY3
wWw8yjI0vLiBkh0rsxdzw+6DKVxVMhoLTc52MJsSB7aSCjG64nqRqxjwDMGrFMPTp3Y3hfESIkC4
Gy6t95AgN6Nrn8U2AZsozw9jML6LsJWdOWPeKaRm67U9jY5Q03dD6ru0RBqkAohygzFVyDlAhcvp
/QKnahULxqaEMY3JMdXdSW4YM8v9viM4TuvzNa0rr0xCG+olRp+Jadqooi4gPQei2qkWtXWZ+AZO
lua2900XTtxTvSRH6T70koXi09EhTiumh1q/6o3IWFXSpABVGV44xzeVXN60cuQ1WEO8RGnvcFGE
8Gq7d1Btg9OZBRGCjVa4s7rMLqfqpWnTDDlE9g5erkN6mnYrPc3fW8UabVyAsgO9mxBLAXiCppVu
s/R2GH8CsvSSrHxVcxA4xti8DLXxrixKvlwfmafV411eDmdMGuspJgU4z/2tMrT7sCJ93EDsA0Sy
sjsuEyiQViMyO6dsALgo7Y8yhl+Xaxj1AOE+SE3A4FKWbmoNp6FJa5FG/+wgA+JOHkZA3LvUndPo
M4OrvmPg1nsM2V96Q3oXfXPfQ+fzysp8HwyNVC8138+WeavSq1njhxr3sjW9BAWjhX7W3DxoyFks
4OMFuI6RCgNrUUs5dXLAnJBcgNkXLYbrAE2Ux7jIuK87uXpMI3O0B0U8KLH1bEgt8XKJ+mYauJsA
qh0a8rjGuridl49tdQXiAzHyClh8QzhtFR+jp5GaOGs73+3a6DgFauC1snTAgEvZOQhEYQf5JQ+V
M98TFJOuB9bDSpq64M4smncxZqgpaS9iD9FDUiBhyDF/OZ4XfV0NvXGT+D1TLhP0uiSnmq3XYvoU
L8lclSYjM1RfJnwyqwGami1342oIhtJWBmAb4owZJ8vfqileRGbvqRmtWdD7tmg3uNP3odbc+7Pw
MzXM+jaXGrcmH6k1KsKpLEfQIexm03aIaKPhVl4yK4encAHf0cTNnK6u+XPb4BG48KsujaeZfrID
S+JJLqybsmiOaoMuGk9DtLgRADT5q1ppNr5u7jAjrsBjrQm9PIUGzNNktFifunwJovIcjlQoYORI
Q6BdJ+dEtQxaCr/Q31tqcgO3skPKEX5i/HkwpultUsLbKuhtjEYOvPAHcJlkI8TqKkzNA5DidQEK
eVvlxUYX0qdSJzhlhufY+CcVmx+tZnUHYfXRUPPdDEzYlpXEshUpf1Qiss3EkKBS+tZrOVflXd+w
INVQqTzfrx+KIXvjr/mEHndTk+RREUeo27IcYG+oH+At7mAZMJBHymueG7+o7S44BQonnFqsg0JB
ljHeDrj0bVVsVn1n4LjuZJZq8p5h07IRaJxLob4gR1k1jbo2Z21VtUSd8h2sIbivUpg0Q2zYQeWv
uzlypKRxwDW7Y/AjEh9n/ydcM7eSs0dV0BxQ1I5VMA6UO9Tl6M7ZefIpdIHAvygzxjT/J8Zbd4ER
0h32DDy9vZ6uQslAUMXua/UYRSFEi44aPLd1h+E2hICb24aKSQIE0TR/RPSEsDX+IJDIxp1+T3uG
5DgYML7gO2jw7xCD3GjCDwsdoNmZblxAKtJKRykqVyhAiIn5ia0etpRM15i1JYSk6Fk0hsdqXU/j
Y5AetDb9ESbjvdnXu2mE26io61Es7itJv9HD0C3G5KPlf6pNBM9ZMZman34JsmomfcJ/h8Ow71v2
Kll+iulNWpG56cu7qLnVpLuoq++K8LWNQ4JIeybbe7hlHjSMGxw5G7an7ULm6ZtpJ+TTObeEVYLW
0eiqu7Fka45qmD8fpdFvgg5tepQ8+Km6MtHIGHFxOxZYOOLnFoduQYuUCYydB1BKSZENR2OntROY
6OCh7w5yqHozkXtsLKxibdojXFoL4Vutt9umKFb50IBPPM4gfNJQXIuBf2T46HYmulZB2yoRUVJE
o1okFCgAkzor3rIZeiQ2rBEYebNPtWOqR+yt0Bs2aZ+4qhnumylBmNPaOJV7qLE5boi7WkAVlbkQ
BzyjByVgzJui84kOLB1D84/EPdylsB4iUkfTNsV3rWCwIHa0zp0kMDa1+sPQLTeLy5U8hbh8M2dI
rJXZ5Dut6wBaiHY0+9uo1rFUfoRBjFqpXPz+DpzI2znnigYvGGSenZa5q9fWrjdBANUfZqOe6u7S
Wk/imN6Fur8CfL2Kc2HLrA/uFCLryN+FUXXMGbmz364UwiXGvrYzQbqb1GylkeEYFKI7FxWMMiKx
Moz2UA04/FTyKohjlHgtp/egJtc4mGA6PY8Fq05l3m2N2wlpoRT+nHSZAQo6FOvNjN8U5tgWMYfx
qG7V4h26785cGJW52zbmJkkWdrG1Nor+rsy47KmxF5Je3NXTzQhPLi8/CBx2DKn2IrN95lckWZe1
rshrkh6AH60Xs4pRW7ed7DtFKXl1MBJZRGpL/9O3RL6C0TGE8tZAR1TyChctKzabQi9u9B3xQvwH
iqcq6THljaxhicyG8FzGyRoW5v041OsQMlVCjCQTFVvMW6hJ3apZ6GdjwpbFSKgz7vtQghgA76uV
tqoIJKArV+EY35HL8t4U2kEqC2I5yxW+1ocoOio+aU1Vt8fX/0L8rp2o4cGXpk2s656vp/uuNx+0
mNDxvHEFcj6ygM1dCR0p4s/0xZtpWrgnndsLN0WArLgkIpKPl4svlLxHgJxk6ZJrO94bUbHS27NI
yRfz/ozdRpBQq8Z7qzwFE1ujvhHSs5gZ/IQSLNbiGQSznZjwDqPFpOOGIqdlcFv2DIykfF8GxUWi
ZeMjnV40YLJIMNM5Sw6SRlenaIgTFHeCdV+g09WE3Guh0vWkA4YsWVOhfaZ2BIyQ8yOkN7jhbhka
v6v6EZNRoRz6SkcK8ikUuFoWxhUfUFWqDVWlk2WfYkVC1EI1UBH8yEjmpKpfh2GKKEOJbVbJSVW7
N9kAlBd/xFGy7sEzmyI6tERnVfE/2zWEUerRpx52Tpl5ptHZ+qCvUTSRmZimJxwa6WRBxCL7rAuk
NSZn4rC4iwzkewpNvLEiEbU5LdxhXIcGthSONeOkxiAYx+xlKB5gCDgRkb1iNt215XO92K6IRHuC
d/Hki+Er8QorTZzeUil7amczcNjdQbrBfGWFQMqeM1Lncf8ehIYQOT1tf6p6fQ/F92eqIwP3uwEj
VmC+RRXMndSyaPKjFsHCPdhKJLJjCsg0oecTq9sNBvKOIfiYCyo83iMCl97zdAQkgo2sM3e+1u6h
BDwYbUWoUbMymPeRjxZ8BKVySkGeoDXp3kdix9KsHjEAGjcltwNoKPyFQBJ0IkcyU/f6UtvHlJ5J
OTmtcsIW41WJuDaG8WhYmpcEysZXeJQ07hV9WiOpOXHf2Cli7o5IJDvUm24zVE43y2vZuKvVdC9M
5H3XsUmSKSw1SyNMe4KWX7K+K90ZyKVsx/kdV/eqjT/ytrwdG/meqC2vYiRq1jKV5vSkDgq5fTjT
unFtVPq9AAwx9kUHiDAw5Y+oM+0aISx4g004tF4khVyIVCaqmjulNbjnGg5u7vbDcGMIVPsLWyiZ
oQMGH7jiVyOxpEr+kOpHgem8pKR7Yhl2JWE6clkR4npIZ8KYg2KQ0OfPF95euLmw9DkL246cejHx
hEamxtGANrYzRry+lF+zxDyk9Nn6RvEM0ap4RLD3ezKXqgggGInlsg9YjzC+CA4cUjGj3ZuDsUcd
iMI1k+59M3iNpORFaPqXFMxFkIaVXQw0EJDQkjjW3Umh5oZZdWeY+X0ixCtfDIgiw0KwJkCm20ai
dMkmUbVlcfyRieZpnhA29+q8qfzo3UhhcbQiDp5ueq5E8cTJSYmmuTBwiBNGpO4w9uq4lJiqE2TK
u68YODB66hklOGej2HsxVZoFXs1RCXy6ES1y2aFx3jcRiMy8ij6rcXLpkt+FVnTozYy86mp4M8x5
Ey0w77q/5SZ6kpJoq3T1fZEnq7IpXkdBeM4t816MtBOZJds4jE+amp8UJbzJc+lmwAbkNIaBapsF
F5npbSf694ZSPRml8T6bxs+RbFkC6R4sUkt1sk3qJozWqTiBbNDexUL76dcDO61svOtiCBLFX8wI
GL/MlzoJ7jPuwHYwkChE2M9HVfaTE/nNwQrFdm2l4UPSck/K1PFOCPIPdcKVY6kHLW7uaJWFdt59
4vo4VyrrQTeL7RB394FunqR5/GE1iFUb43MytbdIoG2eY8W+1Sx/PYlQRTopuLQDg2wdEELbDaQv
dEnnDhbHgUHix5ooQWkl9v79WJucBUJ6L4T9eZbC7klXDRFuEoZeGQBLOMqBoyXxZtS5CM1Z42YV
SU9czrOMi2OmmgaLhRyEEO+FU+rqpz41+8jKn5JRO8oFcrKsivwD7kf2tTi9i5Feb9oKkSPs9wuw
kAvDtreRFjbl5XQssvjB9LX7MiQTjvxSwwbPemjVipLT3wxJflMRx2JL6PWcBKKG0xJt5uraSFpH
qeCsWoLhq/ndymQ3SJT7oEADZhHXZjM76jaqRLYrNyp1Bhnfx9o2JqOwDxh4dOnwSijLJtInbIsS
1NK8SdaJwS0i5farpWdOd0RzE0AkBXg9983k0wwXWs04fPRaf2y1fDsl/jqu66zToJ1FiNsEvnG1
QqAxzbqIu2hOnMEQdbdm67bxHDJ5yIAUGYpv0VnS6hX/GK8ytCd+tWZD0h7NDdZoFowmu7kU2kMN
MEYynquW5kRsNvdGMJ3jeHzOovxU1+CCze4k1+MPlYLUEoe1CsbeFoVqBwLF3Eam2a8sQh7t2Org
1Ef6m58oz3orbAqNpkYwj49mRpTHLKKwzlpyhHtpm87a85CKrlkoPw0FzSsHz0bLyp0ilXjZSD6M
s2TdivIZW+gNTHeBJOwSFBAYSakR13PNBUwS15DzvYBuFs09p7Wo56LghIzybe67J4hcO0IsbqcK
XT7ZCNxyC0mzk8DfqxlbnMA2zl6010dDtTEawHu3+vVQlZ+B1H3oUXFbxpBE+Sp7N+3HTzOmdzUk
qRcXiDrFnIxHKTQO/Dugx7L8DLj/Ri/CCdezcmri5ikahZsw0/aAoA6g8jO45+LFGnJP6MYT7IvT
mKf7UeOHy/Vyl8xFvEmBtakDbgAh5iI2FiLxR3rnJdT5Te7vmJffJl39UxUoz/UBqzKmWMnWJ8kb
ZmldYj92jL4l964H3GrWuSfWmVfSn1pPEQW4XIv3ohi9ijlHfEZ9wUZ+O4/+e9Ib69ySQI/hNSdq
rUDbiLoUdWUMnirZwhQDYxtaoRspJhtW+ZbE85HUDDp9KGDsgrIvy5RdOHMjDpV42xlcBkPd7WT1
QJYkmdaAJ9wmQqNcjE1lGxgCuip5DPrqWe9IOY+DmeIvKI4AbB6IB8BhFUl8SIOuQBP1nig26ygq
ZZt4WpCyyaEZ/YvYT0TbadlTWqmIm9LgAWOD72g+/qKC7d9NG+71ypj+HOpEt/OMa79Y88co4+so
Rw9W7/8gmcew50m47YN2TcDjjzmtMLQHkNPmjsbaTE7kymoowyWxeswr/VhhR897bF5yeieNFM2I
MMhe88XG9XMFvw6hT7Yk+W+0ET3fEJ782eR1S1U7W5KyB0BCWAsf5Ib4hC4aIeRO/hGwwI0whw9W
mFxIcN31oXqECwagiFhKRywSfO6JgmeMHqiDG8cbs1x2+rCBNkVuh5LJt5U5gg+d0icFBA9k6kZb
W+ZQuTBXS6/p1FVTDedZ4Xre1Rnslxk746xMe0Mrtz3cDV2vTpnaNPtCK3az5GO5Q6iVt+ql7PuS
QPThU0T7YcuW/z7p9V1iqZ+Wz52jTJJuFdTJc5oQntXNBkJ0o7xX5ooO1dBS1ZGckI++DGxb2EWz
cWdNwkpthQNKNvamLHiQ++mZCMHBVvOeWlptb/wuvdPG4afuU0NVoCS4WxTi0qLEp2k6nUx8QykO
rzWdAlAKALJqwiylZenGyVEAB+GUKJRplMxH9GWjI7Qm0pguC1Y83ZE5btzEKEZHG4V1bSnUDEX1
Xohat9NCwpfwRfmYnSR92wrzO5mJwMpRyY3D4FSRNkBM7pDHsSQWYivXuGaVaal8N9bKJWnz96bU
0BlZN0WaU1d1ecoBx2s+S3W0Rih04LAsPB8pPHw7sgG7eZ80xnA/S2CKZsBlmRyiqhPkxzanfkTf
MdhF2dFfEPikpFKHdXWOLdUNCvqBJJVW/TgQW8H3n4v++yD7F6hjPyQpJ+/RwltFJsU6m6VbwnZO
/mBw4yNVqVctz5Ji/Od98oOrArFB6WQHEU8k1CS3G1XbGmN4SAK45gHtNluqotsqE3EVyJB0xWDD
8Ru4CKS3Q06iUBddiMJ8DSyg7EAPoXy37E9CoiB7YZYBXZdrV6D0pA6R8iZL4VOXNdyYVbJZ55xA
JKWOf5Bx9dzHytlvsggEZyfZXd5Zjt5FhYfRi4jFgUO4YLq/5SW4V5v5syqVV9Ec6SpnzxJRTVYp
6XYh5ae0bZ5pBL5M3EEnE0K5mlKpxJn6mBr4G8PkzYorLxLnY9w3z9GoHfhy76WYEYZW8mVOkymu
S7N99MvwDkSoZRu9IkA2bYTNIFJ2RrIF8jQPZrtIGiK4osxJOYK9kKZFDIF0HaPpdnWJgGRf6Q2b
LfypImyJ7GRrA67sHkL5plS4Vul0ag2Qh26ljfpCP76FlIqCQpAOXaAdOCN6Vnf8GGvBU+eTCiBw
p0j8Q+QP91EznrUwANgURZ+FHm8Ls8gPTS7lvDXLglf8cqX0iLfqqdFB7wkrzSxukqLaSpXx0PXy
8zAZp76w3qqMdRzFuyLX3SHHsFfNT35V3QkaEUdq9ia04j4HYE5Xm55ZF+BBEx9No/edMMtPlV6w
J1LkDPN+SMgfYHlugoDWZD7lP4zZsNa9b1zIMTmIWbcL9HFlGsF+aowVMcaHuaWlTpDsqFT7cZnW
NMXQ2pmB18qP4tMoWh/k03hlD32tNBL1ptfklzBXOPZ03A7lVFOlBbMrqjmTFmF8CnzOfdIe+nVB
RidusEHxgpndj3y9kxWlm7BJfQfOCzHQBdZ9GfQrSQK3al9g2B2G+7LXXaBXFWWn/HOSsYT581tY
VA+LpYdebnVjaSEagg7qAj4Fjt7cODQhqbNEq4NeHPm/N8zAuCEDFRsbBmxH6qcbkmbPWA34Zf03
JegtJzAZtcYd51ufTY7WDjwpqPBR1srzVOorc2pP1eBrjH9IrQjqJ0KnSuiUBduFsQoDXOetP62N
lD1UC+Zt1Ai3SiAey1xbV5201bQpYFRT3zZW+SJW476theeQECO9MgXmc+O+1sXPFPUwRPTG6xOd
FnS5xOQJwYPiz6T2tLJBo2wCX6lcot6ayMfpuKAQO+YEqO435M95ep3jf6TGYNiWyK6QlDHQyblw
EAlzgqmyS2LY7BJvjCaIW66tNDS/Ih5ClyK0PKGiQlCUjrYdMdurf4+ev1ApIFNDPKZJ+oKnuJJh
BHmjYFQZ0ksHeDFHnpYwdhX7z//XU65dZCS3pSp3s/Qyka2VEmRW/QIkf2eT427y95AZKSi6RRkV
koWS/s+JttbldcJVCVVJA1Ed++1TFzTHVG9uuW4dDa4hxKS1zaoFosv4DUx8uQADkg6Obay+FoLy
tGDzWql4TmDgrOUuOIexSmYE99l50H80Uw/HrSZszAhSftXYorfZKhsxFZ5SkS4DCmdOqqQm/7fx
3cQkFWHoQQTmwA6WOqBwzCosnGY2I9ekHxhEuRuq/UEVU09SzDsuBa6hBUfgnvVa8eN1YyUJZZcw
raD/5zvmnuWuHyvdHRtLQAU67Njxnwj3ecpL5UmjahW1kVikxm+dCDDyKm2ANixQSC3HlJ7Fyg2q
o11XBp+GZN6NyXTbIU63CcpmFG6kzjQslab4P6Sdx3LjTNZtnwgR8GZKAPQSZUmpJgiZKnjv8fT/
Qk1aYvGK0X2nn1ESJhOZ5+y99nQrcPKpA+ueAugL0WGPsjEc/CqlHzDQjI7p65EeP/cSpPktVhed
pxBMaKUQNwEnKz3tDIM8S/4ymSlAnUmM//QjQV60UXvyBHmvJ5iVvWw4BGP04A3pSp93Ookh3DQ1
1VQcpLoc0Ua0+se27XdlnMIxrW/DclpJwBSFzrwNh5T043LCZJcmv62hXrVjy4m/yl7govD1jVZ+
rVPUMiivej30zy5VduRdvxul5Lu+EX8Egeb2o/k4KZoL2+/QBHG7MCZWjyGuNtbUP5Glucy1hA2+
SLh7OREOCnEVBGfzBgJz33nhUU/p7EYFB4o2DvaE3wUO8XyNY+XzIQdtCddZP0lafG+UyTKRlA+x
megrFemtOMC6hRq97xKqlhKNOLuh6pJEJZnX5XCjCRTlhsp6I6Y8pLPfLospc1nUNKKuaS9bNQf7
oTD3LLGcjtVbtmnwoaTBDQhcY2Orwwtr2vtJpltJs0tIcFjEEIWNmEW/rotjRL83TeLQoe98GygV
ymlAVlBw15rqPSVaeaPqw6Hq8V93YXCvWoWyhGt2E3UJxWfROKhluxpI0FAlc7ZxCDur4RtTDRRL
Q/FDToj7ilFZiZawaYZ2P0zGHbRrTJgV+iGtU+9kbdoTRITcOB2dYkxeAzmnTFhD4BpGq7SJhHyU
hei+N/Qd9DTIwmH3PNXtqteZhk2ckKUxtxfGrKAiQ48sga3exPd8tUFl427MKKUuQgBWRLD3VLf9
cOM1+VNZ1NzygkOELwVuZiUih0UCY0N9Pmum1qkQhFU6Kgf2rfelX79Wk0Q/5SGe6nWW1TdmzSkb
KxwngL+FJl35VAqPGzq9ClZ+yDJhT+6SKyYEV4vBlkjtNz2tP3Q9dZSh+qPJ1rrWvZ1Cw2oklm8h
q3S1EtMZClYmNWF3U1t7H+EoCYbLypTcYqwPvmF4bpHRaCh8Irjx3C/gVBDFI8SP5hQAeR7vCEx3
oaVxMwSiUcLnnKVtkcMKJUx3lTXma1b5juRzEsk6fwOi8liP2XuZxHds65dlK7tSNOEaSIXekfLi
puunl2pU9pWZsL0xUjJRI3YxRLawAbkHh7wiDO3UtiShI/v7Ler9k+KpwIUjQn2ke+ofjxFYlyUx
TgMLQlZibhlHN5ulB1NreoS/1mhYLE3amXr8Sf4oG9O6bICV6eZv2SrvalDzlKP1mn/c0yIk5W8T
d+zvuqxKXFPG5puk5COJMcU3fJ2xUwk0raUScadCkOSQ0umeLP8kqf4HXrOTpQ5A9wp6iVZXcrdK
0d8CacrXwtyEbWSNhhdZMFtVLNVlVIZUeEipoTeu3uILe1F84bnqGGEGoSxSjpxLX+poJVMcjOXw
jrDBw0TFvJ0KY5OiOeCYHoyuQOPFiEVz0dbp0xhXT5redtfUVheUsLBKML/jy8MIb5y5IlAqeIbF
1+9k/uocmrSreDUeMJ3AHLou5bywhUAuhw1CtWTArOc+wKiRAikXOeZwkDzIWrULmnyVWMr+5z3E
BR2gJRPUIWLyoAx9LtVuSnRNvieiLJ5qESFzu80wQgW1dzfxbQoFsXH7xgPyq1P3+HnoC7JKi6xu
bI4KFlS4b2e7iozQBjUKkhPy4W2amx91L55+HuKSHhY3qD67dgxZM84dgAU6mTaV0wRdZbExfxMN
sMLDvOewYcNfWCkbz85W1zyAl0R57JJExKISonH5HDQa6b4Q+oUXI0yPaPw1zDc1zt+tGMtHnRg0
DpSnSG/3gcaRM+1pmpbJm9kO0Iar+yjpoUZoLRokMtjQqOgfaq2s0XmRDDsn16hN9pnCzFsQvzY6
gyn/Ugow5PEksIcQ7+qhoJvlRS+lpZIAldA1yNEvJANmN0W6NxvjxtMM1mn6JVFU2sLkIefufIm/
rjxySDtlsvCrzErNbU2VGrTiP9QG5jpBWsq0SeJceL/ylC4YPCxFY18E6cYgFu9sYmGhJ2/U4CUM
9v4bVLU36tFo3PN7XWBjsahfotvhrX8UT7yi12CAl+bZ17HPlLet0kksbVJ84hjw3vjgHmQzttvK
v+K4vjgOPS7ec+C42vkeekJHp0VSFZ9KuXb9svmklrWqoctfmVWXx1EJ3QGkwcw+u5fD1ARFnEK0
kn1vLVGpmGr0+KCqf35mFycveH5ihUSoOOfmKSnNBXks6/gkqB8FNsCM6unPI1xamTCR6BCo8ZFg
Rv2+PMQ19R6iPuJTVEe3fjN+hAL5tmJ1R5zFtuTjETR01QkFvmILu3QDsUbPdn+TVeOcYDuIg1Qi
eeUG4qzcZ6aOcqgi86RSX36+wEtvPbYSDEaQkfFtzT/ki05Y1/i6WVUYn6hgh/GnWmq2hDohe+6D
fdS9/jzYpef1dbAzLTQ2IKkLiFE/1VAxZy1qRqmzff5fBjEtk/YgFODzeUzhqAgTDRuAB1KzRkVp
ZcaVt+Ly0/nPEGfTddLEcChyhPIm0csTzc8egE7YTM7/cCV86TVcPxgNzo3+UKSbyYjk6CQY3Ws1
WKdByd9+HuLvTDyT4OMGhyeJ90vlU3E2U1PqK9STVFaeJQl+DrnRkV0vyUd7Ary5Fj7rKy/2pVcA
TjEoMRoNpnlO18kREum1psSnHnZlL+2V9IoL5P9xRSxws1PPYFf9/Y1uxR6bj99zRU7nKPvUlXaB
Qz0V30l/aJ7/e5sZGyTOmwakWux6537HmKYJQKI2OrUlZerpxsdREGrXsK3/vnE4nlkKMJvwicJt
/f2iesOYCpzB3pGv+m0zhHfTUGyDMrmyGvzrGvg+jPx9GL/S45j/Al7rBIihEPaZnrs+n2b6C1fm
0N9dz/c3j78Eek/GGmWCADlbeXpfaNTQnOA/DMSEttqsQMoBL5r6zVAYhySGvaKEL1rarlPZ2owV
R0NYtfhrLGVLaZJCqY72PEGqKXXmb7K6G4qa6iP7DNfKUtBgpKweRD+4EUbrwyrEvR6NhVOFOpLS
HjUJwSZRW57aoXnqDHb/I62VkYQeP52emtl8YHZU7PqC0AeZylmYYuvOA1wLGNQSyprRhzkYsZNF
5UmWJ1QH6Z3kyflSIihsYUhhSmVCf6CE9JrJjeBYUzlyLMMcp4RvxIFu26A7sE96C9XqEETx088z
+9+JJvH9wO2iARzjY382DYoIM3HugYCYxM/CcpTk2it56V3h844fEUQIMMmzAVj2iiCF53YEBbaI
4oc5lSGgD2Mo9s9XcmFGw4GWgMCaADQgnp6NJPVcS6L11pHA0w0y6ZVMJMeUmzeIqddVKkm0OfJT
PiEJVXlbqiQR0XAMwyLyg2vnL/nfMiQ/Zp6E+I5JGdDOFkw62/mgJ7l19G6qPefYt+QzvoUybwvr
bI8Ea41Izs6O6tJypfs777HcN2/STfHLd67t8C8YMmGKmDAXoLLK6j+GTNkb5+jvyTz222KvbtEl
P5Tb4nFYf6DOBFC+goY33GKyWJbrK49kXgjOJu+3oc++5ClZTEEeM3TlIN17qiHiUn5zg3X5KDjX
jNDyhXf522hnZiYj9i2ZOD3z2I4CYmdtq6Qmrq089W4GNRwdYy4diIiLbNJqiGXPpM/KCqfXwuiJ
vMyaP4oedXtT8SHzSv7zGBCymqvldDAqxKw0sMytpCC/1gRfWOuBQoeSQPifb9mli7A4W7AlxriO
Q+nsltVNSJEvbwV4N53TxfvsLtIfvO3kr1DCtS4FEyfipWktajA0ql+FeKPMwakLH5Bzf/XIcWH6
4qP9y7mbLfTnXxQBhYwoejpEpPiRNs22hvTk5YStqNqVlf7C0/s20tlHJYAlnyS6LByJAXpg5hxy
LV39fHOlC99HkFimxKUAwBS1szekqo3Eapm1x26JP2GVrpKT+Jnu5WXu9GvlsVyPq+DamBfu4Lcx
5631l60zIP029AbGrJY4sjbZEjWLqNnjXbpBS41ca0Hy0UN0o7s/X6w8f+zPJ9/Xiz1bD82uF2sp
0Q3gr8oy3RI8c0si1IKS9zOwZxf9xGLc0X0+CA4q3nF3deG5NPu//AB99gN+uXILTdcQc34/EhLt
GMvkQHgArmbbWsnOuCa35+cLvvJwz+snUTIVMRVH4zj5t7OgFpXLyi+kzc+jyPPKfX5bDXjfQG4h
n/7DG6niUA3DfJrfoeDOf0N8Y/AypW5/tHblynCTZJG99Yo9QwuaG3kRrBt7xMf888+4gLeZYWj/
+RnzdPpyczMpqVAc8zMaR7TnVcHfihuCppbj+toyfuHGEqVEUspMWNepSH8fymwtkkPjwD/1Jia7
oJJ++1W7pfd6+/M1/XvIlL6Oo5y9L1Uc5Gosz+A6qzPsdpweW4N+vdY9jLLym9TD5TipV3YNF2Yn
uGJ6hVQUZY4CZysC9TD4NFibTmle71AjuaIvbJB6LcWy++/fT4aCKEzSzFyHONsSSJHQDSRuCceE
SlpAryuongfy2X6+iZeW0a+jnL0XFjyaQawE4Yj/4eBP7Zr6wJXndG2I+X358urpmQzSkZTJo8Kx
nCR0+X7oxStbh4vvAjF9CpOMwqR6dpKJVV+VKOYKRy1jKvkwMhvf0ZXjiK8OcpPdttcu6sK8phjw
nxHPvj+d1WukSnJVZJYmdgOKGM3opwEpSSQjMm0jLOF6tkmH4l1v534mqE89hHk7+Uloq9qEEjpe
52T2ThUB3QhKG0fCFbBIhPi33GkBaSyBrZXNR+JnoROixnDlkvQY30zWHBvpD4fiTg30+16k3ApV
XATKH9AWG31xGarSRhgw9kg61Vbgi9NClTtAYcW9HhL6Y+T+y88v0jyrz9a5b/fj7HXlo59PEkS0
o7jFSrANVz3ccHF97WB8adtumQTtqJzzgA2dP2nwCUFUlewwutrVt/Puxuttwe3syUahhW3ver/i
4qRXqeRTxjXEfyom1VDrQVRKwnFqQddCH0qR/FaZYQ+5/r+8x1D0uTT9QmtEk6NEqc1eOFZ4iGKx
XGu9YHeNsWg5K7LN28jT+8/P7eLs/LKBPJudlo8vdcjmDSTfiEXkWTdVaV35CM45Z/+8HJbEcRFe
Amah84Kn1+f11FXcQZ1MCRCKOAdl/9lEedh08QasNIIZ8qecdvTkfStGz2Eyulov3ubjsIwD+TQS
LcwRPdmaxrCtpvg5xehet75rmsHeGnSDhNFmq2FOQYWK8C5TUd8q5gPdTdcQO0QcXYpwXHhWrezP
f38Dv1zbeZyHUmaylNVsRIM2JQq2BEfQo0P6eZBL31SLRpKoUriT9fPyY4MYwVPMDi5uYpUOsssa
Am/3mGtXR/oLNDmfyBx8OPoRagcX5GwpLRptVICzCkchwtjqIcLS5BSUQIkvTyVzEKGCD2pwFMUR
dTpu30mFZDDUcA8i8YAH/2PCE8Lmaje1yuPPt+HflBrAKFQoYWjzyjIhz/YWuqQEfiPEwjGmiZ8v
FHkhr6al5CRLxV/oe7wATuJOf9KNZKevPHrn5/EvrQRfhjfPthxt0NStUSXCcezfyEy2R+OoTNGq
j8orn+V/B5LngCpLJyuVAvo5B7mPlCSVs5YyFuuAJj+gRFxEUbb0hsn++ZL+fbO+j3T2uM1R6SsI
8t6xBzwpIq8JjMeheP55kH8XGQYB/MpRSmEjfF4P7qoyERXi144ayhVTW0fRlc/xxfv1ZYD5B3zd
Y1idH0gadSncCVQpdoj+SZTQMJi//XwllwZSQK7SLMcZ9c9EDOTUB9eHr13tkhvFiCuSO4dFmuCt
SrVrQLpLg6ncLZKyGU4679eUeFG0qiy5bQssRksCzRPHdxGGbvBjLsyPxk4PBJ5fO4ldeiV0S1Z1
GssqTcv533+5mV2phEZmUhmL5PhQ+vpNSXD6why7K7Np3ix/X2noEHwZZ778L+MUMewWuRgItAVy
NgO6E/Fdse6mCRN/HC1/fnD/7hDnwQD7geE3aUyd7U+moEJqYrWId/t4BV4El8y0meTk3h+6GiJA
Zxfobq9M4wtN+nlUlgweFc6o88XUp7/WJW1pHWch+gdAzw3lJkqIS/8Z357F9mxRHqZn9LnXlqrL
N/c/I8+f5C83V9cL8o66yjoW3Ymg94VQDgtAVktVgE50LVHr8hvzn8HObu4oa5kvyVxmmv9u0peM
O4vO5ecHeGkysPtiB63zZv6zC0saqD1anljHruowubaRQ/vJzUZVc3hXr6yK8rySn7+bPDFwpJzy
ZM6y329fUbLMW3JkHYE73WoHaanayi4eV/oGRSjC/Ho55+IEW78Gd2LXp+jXNTTXxev98gvmF/rL
A4zjQohQ+HJP28rmEIXRIt575bY1lCtT49Kr8vVazz6qZi/XY2vFBIz4AqboR9/o3Erf9sG7LuTu
z0/xwv4dBvx/Luvvjf9yWeKAxE3XAuvY29NyjrVT1uGWYe3hj76MD9Prz+NduYt/q15fhmuayetK
geHi/Lef4r+KOltvniQxurKYXZzqXy/sbMJJfuC1XcNIaDgPdbWgiOYSSpbvk8VULTtXs8vDuCYv
2gqvDH1p9n0d+Wz2KR7dJxFj2TGvwFh0+kKPC1v3/z/v5Nkn1i+r3s9InjoSn2OX/XsY/A4Uf6P/
993CWRQG2ZNkKA0s3dmGxEeZ0U2hZR6taSc3N11ibZXQ3yI5vbKgXLptqM+AqKvsWuF4fJ9gFKZa
VJmQbQy5e0Z1dK+nqcA55BrH+tL0on4MchW6tIZm6vs4VlxZpld2Jo9nqSa3UxvtEqwzpUBo3rUQ
tkvXZIHinZHZOhl+Z9cUakMlUWkzj01jOH1D4rhmvtV4G/+He/dlHOtsIwx9ra/yvGIcCtKW+dQj
V4jGKyWFC/V3eo0asdnznpFwl7NXQVa9eKBDZx1bO3wb//hrwqtvyhuzoCo8uGrKjPIeru1+LhyA
vo96NpGDzMfjOI9q/hJtzP3rad3doSh2iK06JrfJQ+IWN/6hvKKiuoA7/z7u2XsS+4LuwVCyjkLp
VJvU9V11E+79p/wvvvBa6NGF/dC3e3s2nVMO/aoPJ+ZooQJHpZ2txW52vpvNSpzmMJW8v8s078r2
+cL7yew2mHAzaf0fYQjRO1KZ6Kl5lGKNsFXfQWy18THS/rzqX5hy5H/MkjSFcwcdnO9TDqkxnKYR
Ym0hCc4kvSvyTUv0Xlcseuvp56EurfuUNBRa4pDj54SO72Mpk9GkWqBoR9IN+9HRV6ihf23oJ/T3
lmusAFiRm8r+i2buzyNfeIKqqiNG0QE4gaw/u8h4TmvOBV0+9kiR0kH4JQbtPdpadyg8jBSm/mC0
5ernMee34mxbRPlBQ7SGrHbuOX6/WHLC/VLMFOUYibc6nlKvvBageKH/LH8b4uzFzCOrKPtSUo7h
BOkooxBa6ilOg1a4rQm1RiFdwgjEtt5nm1yuH5FMTditqnU1kPrQ6i287vyXkTXTotfk42j2jz/f
gwu9FH4h4hI4vCrv8PmeQlB6JKz4oNjCiLZ8DLfGrbaSXLL5bPPKM760KHwb62wxmpphCIaCsbTH
gk31AkCPozqdi28NI67Trn++tgsTh0Yn+gMyDNElnjfFTJx6oM865QhFRDEVVNONO0j3fbtL/Gui
rQvFHHob7K3RCaJFg37+/WXChUvwGkwnPLgglIW8zBw5AYIplf6nKQjrSjLuM1HexgBjHEOPDQBQ
6ach+69CJHZwiJqHPm7vY6zDY+P9CYr8gTZKfu0RzPPo/J1XkMXPAGAZxcDZz+SeaBoZIvPj7l3V
zhxprW7SjbkM7q8d2i7tjmn3UCCdK7L/yl/+dhDRASpHvw8e9EbaeYN13/SwSQrZW9McpvNKzpld
DkIFySgkurGc3KJJU4cIkfiKrO7Cas1lz3hwHLUER85vy5fN8xRPhLVjPD+27b5tskVXG4sYKM3P
79ylzzwvHEUOtkgIAc4bhn0QTXIZCixkpLlsiydjWduRYzrSqqLW/kRoLF3Ka7f64rWRLjLv/Sgn
6vO//3JtgQQLJ5NNmf7N7m/l28dyfnflyi4tl9r8rQMQTI34vF0owLQk0mOUSTDp3YlA1YxCCtkZ
r5UrL1NkvtnCd5Rro166NIgw8wRGPIiM6vulWcbYSkTbcD9Zn7oNWJF0GyxRwzmY8Z3MxUZ2/X5e
ulRe21kxxD73ny+DPFTlFPIgj6M0vrY+7a3IuDITL5zlNCoAc/EXGjeSl+/XNY6pjK6UIYD1HFJj
OKmR+CfXrC3WAcv9+dFdWgiRROIb0USKDueCLCHpe5/8HPkoyb1NgJAQSYuCvkVYvPr9589jXXpe
uEQQFquzHPNcZiLUxUAiewunZUx/p2L9PknNx5AUf34ehkr5hYeko0QQRZPtEci3sy3DIDGKQWHo
GJsY6mkwf8TKoMJCaKBzKB/Yuzeh7r1Zmf5cQVCztP4ANXRdNdNL3Da/4TE0eLOlmd51UgUIXWSC
l4ZyEhp5D6V2h4JqqUONSiToHuwiF7gcd4Xar/tK+qV7Bhm2fXtIY/FOEdJ7E94sFuJyB25lSZ/y
HeSGq1v08Yvups8V14v9lWjGr2NbJJAUJc9lyXuDAIh8ySjd1GvMxRB2a7WG0plZ9RMvT+4mQHft
EHHXok6rR78oj10bJQ8R/npXUwKJMo7mua1OyHHLH5BJxFnFSgoltCduNpKaFcaJjVb0PYMXT8TH
pQu964YFned3lfBxkMrTaqbNYXu/o0d8K0uJ7IpaKe+HsVahA9e/ZfZjqqZNSy9IlkblrxJTux0M
OLARnL62m9kx0Xiq/eDJLIieHWFWdG2Z0PFVd2pvLZUm2wwwDlx5PmSvAK6o7pBbI2A1fxVO8KkN
aytPCiuI18LPqMalZtA5DoTnKQqftb7+kGL/JlCyPRYcrsugN4r8/yFRyDDyNPKpg2qh58XJU+Ib
M003epc+EYL04AvWY9Qbt3yfiHkdcbEF8jZVkgctMB+EsXxLvQ7KlFEO9kiPGe5LKyzKnsV7LM07
Xjv47lNw4nT4XKCmp1uFgm7CRGnWDSeNAHW7GEgoe1LddPI2R13UEtghps8GicCuapGGPTT+EWzE
0hwifHP+QfEBpvnC4BCo/J5V3jhT9CKasLLbNPGTYjRvg4wPVp3U14wA5cXkNy89bKhMGQZY28Gr
3gbbCnxO7imya5YJqOgKNxj2VHsUJRJnJVKR2e8tQz+CuF+YsZv41fsQB05jZbFTR43bSPpj2UT7
kerRyAsLzgP+mFRrjh7lllPp07gLdXYwSdWsJSyc4TBg6BXjhRiKvu0FeK9Bp0Lv9j1jE9QFe/VS
wgaO51mRUoCioQY+uR6YMGoBKjnEHSv7Gh5TViFLK+ChNtqxVgOgm96eoEicTa3wAdT4VauhzAJR
vpfNMnKLwv8c43JyzHL6m/hzK2SEbCsifyLj/8ePLPk2FnNtqYjIjWv0E67SUZryoQ+CbFFXeWne
R7BP4OFO5iIrx1u46r/i1ngKZJGipLCKBKsHmkgCZyKBdUp1H/urqm35/vAUlcARBt23fWlkTBy3
q2RSnsdRBfSaZqMjkMzdaqScYwj7k+B6ppuZ5QvZLx+jGlR3UR8UpcP+6xP7pqUSZ9TpEEUT/Fch
JxfdZ03IhQB2l57B7gWiHcCntLp63wzpe5uvSk1E+NEF2LhDSL+laOwSvQwWxJyvytQk61N/KC1Y
DVIVHLOi3eacfQvdI4W+GOX1WGhbOq7stRp5V8XCDTjS1Jby+CPuzFeecGCzlK4DwiMWSpczyUn9
4B6cDD8UbavFxTb6Bnb3WX8SFAVHwGS0u3jaCEZ0wEb3SXIdyKNRu5VH8VEE34InWDYddfRXpYEB
qLEaVP9dL7gkGi6oqNsyB0xUa7FdmfGqVa09eOo1cJO7NpY2AGM2XdjtB6l+bIfEUbXmF0lQy5zT
o10F+p2gjgX6G2N0+gnMaKWIW9lXDaeM2kOsGctWlPa8AoRD69VjZPkggUxvwdM+qDI5eplSd1AO
p2fBBAOVcRgRdHG0UyzTAJfDHWqt37ExQ52nX/qQHsRGaqHR8vO1UAucJBWBmk8E3o2+BcECQYM0
hrItGMhspUms9mLZhm7rtY+hiuVdMNtkLVTFiYSaZAG3aXAUv7nzJn01CXLnWHL7Ssj6XTGokqPo
oOwmNbxROYsD9Jow5IcyFKIK3u4gsFT4ufnSxlm6EMRBtr26fjZG692K0lu5obmK9Be0rLcriRhw
zSR+MIzxw4wwIvfRGgsztEV/w/V+SoL1qUTFsx4VD6MVvFZtc9cYneHADt5aE57iSnmBNPUglJGd
B0zBMMOyLPbSrkMd002cqoCypG6m9avSS11rEG/gY4HY0oIjH85b31SPCZPKMyn6B5IarqTJfEpZ
wN0sHDFOaJtKxauRGnPae/VmBurnMLNgDA08KMxyuOiFmw/iISrCI9ZpZ8jHP9ns0JR91ocGy7bR
wP0NkheA2XyIVOjoXsdSNoXmuMB7di+F8UFo8tChQvSgNoK/HuGcuIFcCqu2MQ5FYYEwowCzxxP9
WpbdG7bMZgGh+d6SIaY3jUa4Gu7whYCAmkzkMV1E5rSj/A7F3HI8fkwC/YzzwB7O/Eui95vJs7aF
MtpBsOqqduV57U3f8W5FxvgieuKdBvbZ7Lpbonx0bH9An9ot8OmVr/hLfByU2QOBNPSue7Daajd0
TOQaGMOiK+8bgR1Dbr5HhvZkGMFb5xVEUXfFiqn4ok2J4IImtpayVB/hjNmpnwBL9taBYDoejJtK
9fcsyjC306VhsYNvQCub0xap7r1k+UsNU7kAH0RGH6/Wv3Jwr/hXdyWnWr4A294MNlNE/oEy3ka+
8EEqA7SWcq8MJx0UlKboO6NW7EAHrN2FayN9rqXIYd45SlstIXffepa6KHBCFEB5E6kkbGFwIpEd
PWnEHpnpOskt1rivOoBGsDljtnSFwJfxEOS3XfnHVA5p/zKUkHiLDTJnh3CHJS4Td+QHG5yYO/Ep
hklS+uM60SdXz+GXdAPQFag2umy3kUoP46GNqqWvVq8WBYHgVgtLYpO7kmjL7rnMqYSon3rV3kSo
70g5AFjWLMDHLSfiULOiWbfCfUG1UWX/lQlrghM2PRxZLYrWsQFkDvQ7YIfEVrqIgE9trTS/Glbt
CpNsZPbLUEbRUeOXsaqHJNhUNYqfLFgTy7SQiBwYjWRvGhhSqidB2CXhQbNozJWCLfqkjm8FkVoY
TmXLW8sWELoSJAZaxAS4UDVUdhqyovomHsXXiEnc75vRv2P7s4iGtxTSbAXCtlHZS43rMendsK6X
zRhyf+cwBWvhBTNVMPIXXv3SZi+NENBF8BaFmc+o/YVB9p6qkD8giU6I7VmCWZYsi/bZEB1Je2m9
5ZCfarZA7byVRdnXiO8kV/uIW0prLcyYtKhwmlSyAZFBIN1ngWRb0eeoSbd6vDPghpfjotCAEteO
Yp58sN4zSRdcqUHgRudBfG+QCgDZU1XUPCUpJ3Frl6O2HOThT1MXN1jlAWrvrfZPbaROw7G7h6Fl
JiNJHZPrFcVhQFAlE0HqJ9oxzTR76o6thUzbNGwBwpIZBjtWZ4f8onVs9XZmNoeoqWyg6dOk3Ukw
2NSq2nHOcsn6eux066SSui2p6T4RxHXM+r0YvXQlZROMPHHfRti/1XBnoXaC9b+a8ZZJyW4n5UqL
bK0mrTOACTbU3O0L6IEsB/NpwQhXBuIjbEkqewkTUC1wF7cx7rUZ0p+0tih+ltqNkiGwa1ZzwXui
TthKdxZLVTkfhQDRCMPTNNly8ZAY9+XMCo0wbPMtq5pbId8Nw5MHZDiCsC4Wa0HaDtNbE/xSmq2u
3jK7W5lwiHw1DuTdK57dZI96gQyaZb9WFLfiJ1VVz/wE9ui/lMHG934rAKuLu7hbVsNNk/+R6k92
V227VbSdPKSLoVz34UtUg6rKJEeVgjUU7smgDRKFhr+o+mVBKlVQ+W5QGX+sMXSSxnC77klrj8oI
mh4quN+R1WO5HcA/laNMVZn3pf7gm39kXbnLWu1gMW94grYHU7ZUh2NjeLeSWa67UV3k5YPcE4Xm
vbNn3aZefJDScVnlvyvzXWmEZdZWWy9P3TYJtyWCaILpnbFj6xdQcIgSiCWB20zrSr8tY7xyfr8Q
/Jd6gkw+1Nx1YBjsjry8QPJqrDxsz+LIG87sV2lmpnm31KZyKfHfqh1OvSDDxB60bCh0tllsDbxn
n5QAsSl3ZrIN9F/eeNcaL1UyrdLhkcoPqxT57E20y4th2SMUq4XcEctgX2ftwrIe06lbjMK0MfT8
GWzBqsiKu2qSnSRhKyEvBSmxc/NN5ol5Qwt9ZyVU2aluYteqoI6D7JeC21Sx3gBP3xdu5CscDqCl
ckiJRsKE8swO9edB+CNIz9JIrVqickspgXu56KfnMfowmn3CnNOQlVJXV6Zh3dQD/X42hCg3QEDP
wRWBDv62OikR5NfwoxY+clF3p/zTkFiks11ZLaVYtIvoWWzCZaxlC9GIHPJN3QqO1KD9mQhlaMPa
1bx+IbNf6bq9EL1Kwy8laFcVW2LvA08vQmRe1kTf5dm2sHZCmCqLUQJeq3R3vchpF2igJbzJsMLJ
oGIHuNTZYPewchT9NhFuc5D6A7CSXD2p3SP0rptMTG5TbTPU8LNMzw3VyS7xtDQ11JPhXlU7e6hA
8DPjIuldmm7iwQB55qTKoW+2Q/bQ6oe8q53WYoOmq7Zk9m7LqlrXBN0090O3TDJWcSCBjWe3uYhK
tgIBRCQSTHsZETYcRsmM7E4Pd9UsaOyAwvFgIy+5V2N+x0SWwPRplr+bwnTJu1kgO7SDOHJT9B0c
RdNKtE0VTWfrTt3/kXYey5EjWbp+IphBi20gNLUKJrmBkUkmtNZ4+vmQM7c7CMKI29XrrOIJBxzu
R/ziOrJ2tfNJTb4L9NH+4NOXhVUhNGu4rDaejb/VYKA5jxkYF1bjc2jm6tEdhYWFrtilPmpDlWWb
HfqHKl+xwgFZSPmxKLgRktLWERsX43CtkRQ2EbsUUw3N5CCP4hc/dbC9znfdkG8sxNd6U9ii/PiI
fOoRHdoteS0oCofrObEHMyGfZN4lIIclmfKGZudWi+oQMUnEwdR4pSgJQKDhatClXVujqqRYzqqo
laOKziAzQUwTnprBWclYea6cqtqSk++GwEGUOXooQxFnafcqdDxs/1pjTTMAJwEd5bI/GHysUPk9
KGFwSYtqL/Xo7nb0IEVt3/nSpkj5LvwWjwohtBUXiWnRvJHd4rLI0p3Zdxtd0jcFOluoyuVo4CYH
VI9tt0LOi85FLUl235icgLdtep+p+DAOvAftpVCdtZRYF3JbXMVV8FSp4mVeaBQZqnnSguEpD/VL
F1eClseTRRhE+CEq0/FdgUDsKojqnVTqV7GirIeiwcdGyZ4zsUQpuN8osYpPCTrWUXTrdOLGRKjH
8IdTrye3g9FuSgqQ0ClOlVehSYW3V68ayFuaT0JKzWL2zxKuL0rQj6JckPIkb52bMWfdrwjF1VFp
35AiPFLROTJ7ay0pWOmIBfJY4lrkSqujR1nPMZ+kBSajLqqGN4kRHLpUuKyKS92P1iE5SYY0byBB
lgqjK3MA49VrmwSxrdGTR0c7ua57BMVoQCc47qjvcurshA5AYZ1RiVeRnQ18JkwRMjS4Fe1NRQZW
wxZMQa5QFFW6UZ9xc13Jb0kvj/ixi0IIPj1Sqp6ugynfaN4vJiR2Z73k1WMZvOsRUtThbw1EXSZU
H67TIcooejeAQMFLmQezVnZNn+4aFfXnTIyPvZ+9CpX3yzex6hrQ6j46jn4cKpR1/f6AZrV3kIus
2ngpnqB99Y5xDl8U7aRaBQfGUYKNhK5fWYW20brXVI+otD2+hvRadvHs8usPqa6dg+EWmzigfLXG
f0S4UUD8vrnuehLf+ELIw1VpSLYa8kDAeLKH7LCRN4LornswFNCR0BM+KOqbl51oc4tUK6EUvUTt
R+xdokl31KphZ3nStuNLi4tfnt6NPhurJuLwPPr1Xe6ZJPIaLi4iXQOdtI5MXrXq3ZBHj5VnXKJm
3eI6gqdDoINtUNV167wJyiFn1xTSKQWd0lONSKm0UR1nk6CXCtYd9PPWzOSDDxwtURBWfgqMR3c0
1zAOJZLKbfRqRIJdNe0+Nlubos6WvOwJSM/a8/o7Ocn2SglpxgzXtYE3T5hueq3Z+S22UVq2t3Ro
K+EfoQ0uFcG8af3oJncupOA+4T+Wi2JfZimCcu4+7QJbBcxYuxepfBHivFQ27iqJGs72qyFKXuh5
7ssU9Et7gy7vQXTFY1pa25qcONP7NaZ220a5C0XnD34ouyTAfGk4/AX9Veiz558mPU8ukIDeW4d0
Vyh9Ymm+EnwTKfnB1p2HSniRjPcY/FXj3fXooUmic9SFtcDn01cPpXvn8CASP1lpuIlpTX6hidoO
S7QaQD3KyAK3oHByavUgox9gmhEOdHSppTi6oAq8bzVt7aACHPV0rHMY9n6L4uhT3BrbQrkNax3D
sAscFtZt8ZoZY4KNh1XKN1j31c5zaK0YdOt45bp3qVfNplLVX3QbaMUFqS3Voo1TyVpHoD2X/K0W
5ofS19eldpdh/hQO13oiHqryKsuoaK6ghyBJXHH98HUWmbLrPZMrXdgJ6WsQNldFr++1xn2qxHjT
yPlNmKdHtGgdJ39xdQUJRYTR87jQEJRG1k6mtlZsFFvpEO309MPqZRDnZGrNtVbLa2c8JLEANBKU
6xITDbWjhxhqVPi3ahzuI8qDFoejmrfroVzXXnqebtOSv2+Val/2ACVRLjASvDDgzzidc2cVhyY+
VjWCs/VtDkNDpMtYIM+blcI2kLGN81EFFFhvfwOu7cL0m11IJ9VSccWJni0hOOLCu0uTX6X4gDUI
HmLiFju1rR9qG4enmZFRKUxPva7/MIvH2n8KQbeHlbby0W/0LQSzMnSapcL25Ufc1RDbjKxb39NX
Wn3ltB4JqIA2rLctvWyn4+bEmd1mmh2Rh4Zhfm85Jif/HWMCSgVWXxYf2O16xXPttusS9WE0XVfM
5zZQOkjLuIgGMk+XJPk6K9CaTt4yFclDC+9CnUtsn3WPaHJvYnQx85r8wXXXef6RGh9uCN7Jvyzl
Vwa8uFWue/dxwNNELbhI0ETMsCdDnnAbNQ+DxVmne2+Ra1z0Yw3gdesI2T/66tg3MZooabMxzraj
JtknQ3jdoJE23hsvZgpPjPnUh6uO/5V4z8duN5F/IbTZJz6TSA7r8lPi+DehjPGN9eLTLoqZVyBb
YOeqiMddsqt69Z5W2HsaGIdwUNHv1OnFXVXRrY+5j0Ga7cf6KpL1hz4QrqUKJ71qoOz1j76Bb09V
06ojVRnUvasn6xDzKDN4yuIr5px2GCD2S6ZnJPUWIcx97ECa7VqYHsgMr1wvfq84DAnXfUYxnkYw
7AAHP8XuPh+ePfVGiZ8KCE4A1QCspZWtBBT/cZi8iZW2M5rPPHyN6teOviiqdVj3PMtCvZcz/XFI
pXXvPHSVvul08U1CwFVBwLQ1tUPbF3edlj3myq3EFRG1JycJbmOU3yHrAzU6hQr5lBhfjQMdXIZt
hFc3dfg7x+auU7UbgXZuoYSodg8rIaFN1uEond4L2anP9U2U/za9T6VFgpF5lN48lHKBS8SNC9d9
AHgnX2lDjWWH5G807aGkh+da7ZWODKncyIhqVhsBsc/GLRATUvg1lCKCuleDXw590lGYMKAzp9J/
SgZbjOg9IcAmidGuRJoMvmQXP+ik9VKf4Z2Czo35u0YYF7n9NkvXmhORJJb7jOmCgCISVIIVYnv2
UOBILUcbFXwG7tNrRLqqaIM9ju0Xph0iCabIykrDUUgNSPC0ExRilGeZnUTpRm6Y1+CkU8f5ezOE
GwMnsYJZh4niUjPmwre6CdPyjkz6Km+Kyxzh67gK+aXtU4s4CyndcJK9cQwUVP2l2NAg7bweMIFV
+RtXyx60vMbIvNq6eBvit4DPIiCSbttZFU6UQ1UiOVlEPC7USWMPcxwkOV7isOYPyozqLRqaK0X1
H0TJ8o/opa7jOr2kKHm0yhYjFO41U/Q/mlRp8TnAuAYdmlWllTb+is/ogjpUUgV81Dr5FMP60eUY
lc3gUnOZzDHlQSOrivkf0JM5KnLoYklEuqj7wVWuxkdZid4KgKq65oT2YKjXXdtfKWWyhw8prjAB
ZVvHOLXVVG2ehi1HKuHJUucZY9xYenKr7C1oXfQr5dHnK8vsOtMvzKR+znHSWKmtXN0z6HlylRrZ
4OgWiZ1bOdAMSle8Q7gKPY/zD7EJ7kgvs8YG+pVcYixGvlbaYoLBW9Ekj5BKfuUprJEauoGRFR9h
jbllWYd2mDCrw8elsSv0XTjiJFSLZX+PMX1NnYxjbmPlPnlrApIUMwjKVxW+S41qOT1DxqAZ8zud
OYiIz1JQihvdyxHeaBSqxZjChyqw2NVWy4gm1x+wsw0vtKJ7l8HfKWqDuYAi3yJeTRgf7ljPHHxd
6VjiJoL42KGws/a7HCtUMvRR3BT9Xyl4o5Zbp2HdbKJOG7FQjD3VrMXmdkn1Zg4CA9cGQpFqjryi
KWCxarsqUGNfP6kZxYmt74wtxDv/1XlxLvWH5C3lsb0yiltAVMwgD76EnSBFpEFPCssgrIlKJqJm
df4YOUuaTH/JahMA1Qj5RElPgdGOevhX3AZmgGafookLKNla67R9fNwaumTAl4mhk8IUukQumfXK
ursA41iMPYIoz2A+sePEpdopygmlgLUZtle48uBI4HvXdaeQK5sXKp60VYiVSOrfLwAuxsc3Wfgo
ZQQf3dShpk+hoUKY8K2XgBC7UsawUXrA4e0oojZb5Bifxyj3uxvHezGHZznnzmF++PMPmEGIItKk
wCP8i2GZAhU1EXXzLg4AAinKbghPESORpr3mGr1gOIrwhLlEeJoBmFiKiUQa/ExN1/5C/s4et9LB
tZA0VzpBSgep9p5FC0S/uRdKGwplL+iRaLtO5evEIe6dzpeZQBf3V4H+Z6BnpYUcyXzUNNQ84bJU
F0CRc6g8SjuUrziMdHin42d0tiqnVU18UmPxVG4w86q2yl7YFBsJD5M1FmQXy9DeuccI7g7cO70Z
Cx3ZrwHbIZCZvzjDSYCB5wi4xnXa2897Yw5na5kjsxBREpQApwwnB0H0TtDN4ZQptgSFNtg2FwVm
C4B21vrKvdW3OT3EZxfdFzpmCwfPHMj+S/TpdwliQ/UFY4BfJQH3wwSQxLDYBFtzrQGPWZHzIgq9
IoVoL/7Bqfcl9gRHlpuKZ9QSK7cGbgpFu8fD67aBef7zE56BkKGIAH9hZFHzZ6ZhPLNjKu2LJ73f
Yw8n5Y/GgKBcC+ajX/8cana//DvUVDpHBl2TGq4rnnxJPPRMfE2az/9diMmWVMrK1DJcfE4Gg6a+
wssD9+6fQ8xvybNljOfp2XemMfEfWoNlNFtl219jkRdhWkDqj9fyqjo2GxMgqHiNkVemrZc35fwL
syDpiIYJHG+yxLCHDthHvLCkE0B9pM8NZmLtvaiYsLybpcWOf216OVBQgeAXNRmx2cn2UHKDfqHP
A3VReuK+d4/KdS4B7UazfbeEdh3/2A/BpnwdLeh6FT9F8eTkwMhJGAdB38lduFFwCHApvkTIqC1n
6MIbnd2Y/16kNXmkit61Wh+ySGx93rwPLHk+nUO+bgFsrKwj7lL2EoJdmnuugIkVblwObeRgvm6i
LJFqLTJU8dQL8ksX4vml5iPIQWaebZhXMjo3DgISRp69JYPyW4rM3z8vegamivTZv3/AZBfLNAgy
K+EHeEMkreQOET+h/7AsAT+KevdzrLn3eh5L+bpYtYpro0XI71Q1yP2H1RVNHRB5OUr3ZfPSmdIf
5l0XvrqEbJ5JHGG6SOQ2CqIoEEK+xg1jBVvtoBdPxeDvUsfbhmr66mpLYb4vT6G7jJAUg2HqqKkG
klFnhdVY1nBKxTuSRsZl6kpjeJHhUFHlaPXH13rz+fMj/f76xphU45aKMiTp6telRUHdSW7MzSTn
BVN3hltU0AXj/iBYOlNn9iqxuHthxBoKGPvJ66tCTRdheAwgtTHVvA6Po+DhYHt7+WJROOf7K/sa
a/xUzw7XMmGYpWrEqtbtRli1u0HbmWvxoKEsaa6Eo7jH3KarFm6mmdxpDIvzL0wP/TsVq/W9RM7a
TkQXqILUFq29dWhHK2OnbmllLy9zdsucxZt+fbFWRolJPHVnHmFr3NDWtoH5+i0C+eVa3KbbVt2X
7/IlYIbtIpfh+4HHcsn42Tko+JB8f33KUj2AuJU88YRlG5vTpkp+CtYOnB3jLgDEBxFgXy4wB2fI
6l+DTl6tm7eBiHC0yDbCLP42PfqbbJtfxbYZ3zA9fUQpdAdcwQ78VfFLLmzt4+dPZm7R6InDy0cy
XfsmVWYJeRnUljyczA4/T+WtcsSFi2Q2AgAZElYNRekpcL3NuzwXCjavlVnXTqp+in2zsIiZGpxP
EP4J8sEyX/70w9dTyckHgcNmpE24F+GxJP1o9hbKUpKt7/OHdr+YBs+v618xjW882togeRtjHkfK
p7eNtpW0QVPH7kfaYLIyubme/8Hb4myjJycjyTJl1VacR6kwNMPJd55jAafk9urnALPHGipOCG1Q
7EOhmByhdFXTqk2rATVbaZttu325ja6LFZqx6yUHr9kH+O9Qf8vFs1Ot7X2QGzGhPOuJERb+lgsi
LHPHJgw1NgYUNYgnk5uuMaTck4ySDAbR1EEF/eVeYqVn//zIxr/yNT9j71ljvqKMQi9T3l0kDd4g
NRIFH3WQH58k6clUfnsWfj5gvP/zWDIkM6Jxo6rTt5M1TZ8jfMJFQN/VlK+gvcPqSlZd/e4tyeXM
rYvyFbU22gKcDpPjsEp1YwiSkO+WiiEAwdyb+VqHZqEDmxQBKfy8NGluO5zHG//9bDtkRuAXncHa
NMYMK2nrOTuPM9jd6JcdcPedwARou0SlnssYzoOOW+gsaBMGTl973nAaQM8q+LUP1TqmU5ni2Pbz
+uYeJwmXLsKehk023SbBUHc9pH/plDe1nSXRWncAbmjUySA2RbSVfg43tzDI0xr1CawkiIlfF+a2
QdnWRiqdShHcQlZuyoGJFdQJPbT+QSiUdCWVvT+jdtn12BW6QL9OeiRfWAPlf5QVsEyU4LYKaf/+
vLDZs16n7cGeRG3um0x8ooGmdnVtvDFHTifjGH8r2GN6EN9iI72tL6Jf/2SboGUABwlfIFK+ybcQ
Rzlzsb4ST7LS3vZFdkn7+8HQg6PlK7uf1ze3T0YFCCiH6t+D+OuLK4TcKfnSKKT9+sIyxI9S0C67
2LnE6+4yGPDs+zne90ajMlIcJWw4Rm+WaS0bZ1qmNZUonrAqfDUD580tpVulsIpt2XYXNLk0qA1/
fo45Q40GQ2VA0BsFxVRt2l1NIhxBU18fTok27OOwxOezjyzg4vrok3ifGvW150BYowLFJteVtmLI
YNZY6lrMHDlffsbkyIn1AXNaReGCwNStRB9eYMz/D5bKR6+p45Etfluqg9OvlvpGd2p+O7tR89K4
1y8HW9ilKCNLC/zRuQVh3gGBFHcaDeWSr5unkxXB9Vq/P8V66UG20XrbRfbu5uc1zeTpWAjgsaPQ
n2YqMCnTfUn3K9L4DqyFgXM8ooKQU3LnSXH+6DpToQu51Jce48xdTv6InBPamviBTXeM2apFLDhO
e5J+g9O91i4CayvFK/fSuqov9b1EUwt6kGOL9z+vdeZz5KIdK2VkIsbIX5+oqcRZpXduczKNDLYF
+ATzD+ZgcdnYDId/jjWzRmLR0+Uk1XR1SpKVcGPsK0g0pzLYa9opKcHnS7/+qxjaJGuVC6P1C9Ws
T0EjrdwEkwskil3wqT+H+Zv9TrIidgetMZJVkZ7K5LklnoFFbirUp1oGRGgEWbsCw3GBi0bNoD++
LUqYj3Eav5pifSHK4W3sqvuw8w65LuysKrsZgnqLmSGMzHrP36HglJQNJemh1+Oj7/d/oGheaAxx
zSIAUGEBlowzLMvBj3zGsnnEVL7bD375XKZWsvJyrFeR+VsHSoufaRneDaHPEQv0rhuY4VZFcpMV
ibehvfgCF+Si9N27PnaZN8neQfSND0VRLjuHWZOh1XBZh2fRaQ6NCQ6P+dnjIBK/gmClYgPleuYt
ye2v3ukfhna4hmIHV0rX0CFzAswAdYgzEdjmuqthF1kSTofCCyjFhVc9YzDAjxpbLyo2GRRGk1ze
xKqSoTXvwHzNDiAjwDwp8Mfs/o3ECkn80LZe67W6dX8z9PnVvEk64O6/3gLCQj99Jhs5/yXTHqZS
RoIZi+zsOk8ZJ59CEXJdgtpVcPfzvps5AL8Emmw7JtVhWhoE8oR3TKdb5uP/IADVhKgz3tGgl389
D6TQqJhjGfWpwqmhccCnL83h5hJhhQPnXyGm8xUpG4qyJYTyoD9lB2WNfQ19+4/B1o7yGin/RWXm
2dfDNoXDPrYApodra+VYuEoiixJeEynYdPJB7SwcW5emmnOByEolpLsQi/ime0OVFHAK5BBQKqhp
g418th3X6IpKbz+/prmj9DyQ/PU1ocCKdW9NoEjugAt+kLfambyUZCvjaTk95XBlQ4dMHLU+p4M4
34g1ph4QaiCr/HGO3hWOuDtgUBtvB5EGagINLCxJY7taqb+lHT6v1/ll/QiNaVchBdrtllW2/9Zl
334TqTiCRjKazd+++kHCPNfIGvgjNcaENWlUI8NAChNQII4R4Y9u6s+S5r2lXfw4SuLuLFNA/yZN
6J0EPdpmUuzhVgHTggbBXVm1iE50/a5Q2kc9xwFMYtaRtMUGM/mdI7h3etE/BkZtK0n3gaz6hZRC
/4kaQ12rUXAjWA6Ej9L6GBrE0AWVExC992NjSVsBVQGUpN/8OngUO+89x+QQWJN/KavYS0Hr+yNA
XQRWg2xd6RQPoW8BxMKd1A5K/UbCLwo0WvvkDBDCmqG6lBwAfmmUP4iJdpnDnuLGVl+wNbnolEEE
fKxAMjUrW4vEj0Rwb8tO3VWgyQC9yp8SlITEF14daqoVj+azHtoby6h+l1FxA0kKMKzg7KoggoGc
38R+dYH790NdQDT8ee9+O8NIEyUUejArw+1PVceP6KwmFbuAXH1swbTFKfRfJeHPz39f/vZxTAJM
zrBOS/Kh1IuBUlQCP9sVG97cLxgXwyZC5GELj4+uci4qNsOYox92b3JHc6sKgFRL0SmL9b/UYmCR
sXBvMc/3ExUXZv/YWrjsFm3BZjL9iy6sj33QddCD8FD/eQ1zB4nGgaWKY18ay6mvz8iBKz4ITcGH
10W4tP4J5HfPce5BqW1+DjRTHinngcaXdfYyYIdnRiiXzams3yUf8rN5n4GLDjHHkbVLs0n+wU15
Hm98d2fxMgUdgdYkXg7CFWQ8QM5sk+vp2nWXZC+/bQMaVuehJvssUWTNFzVC6dUlrrGrtBklARbn
iEtPcLLblCGM1KKtxjNy7HBHa+nZWTvb/Gk8Fettv3YxT8GqzRIWLY1mZKrGJeIdqZvIzuLE8fVp
RmiQITjBNaDuigNQhXyFUeedbHcP7sa4DhymGdYOf/VwbbV7YbHDObtLaVWo/ACLk3iydJy4yM0k
wouIq1AEriQAYob/4KgLlcNSoEnK0DmOK4kdgTDIWzXFjROJ63y4Ljx/4XOY3TOMvscCheH5tAGt
iLnQJALkxMa9DuQnN7g3nM+fv7gZVT5SuLH1wQwGnTpt8tL0OGn7uKbkSphgrqwQ5FMYpBtBGDAN
z8tfRVM9IOP2iKypt83c3lwng+pBsDPvLKnE6U0YYBr4eCib6f3Cbxvf2PRyPf9tk+MgH0JUjAq/
OQUHZetDmkIAe4VD4AaU88H748d2eVtAQaNhvjgFHNf9PTZFMKAwE4DlJLdVmja3vCHgKNrQHbWh
ZL0Pd969yyQeYOPeW9hT364hjgeS3H+Fm6RQDNthfGaEC9XHOH3KFq10ZwPwWSqjfhJKPZPyJGyL
qixjyhPQm8c4yG5Qs1zoh8yNMOlR/CvGtPAoBdNX9IQYAcRwNIv9fb0TBcq9lYXM74lXdVxCMchz
H+N5zMl78oxC832HEpvuEp4muXxs9Aj2YpzjX5+lxlr1Rupz3EAVgaUEuviG8nQnZcD6pA4uTGni
DiMGGyWijE0TXN1rtnUIos7uA+UzGEjIDDG6KHOPvBJQDpWn/Kw6iMf8vN2V8ad+23JMQpHytZg2
TK9ZoJ+FhxpMc/LiEnUTAaYFTj2Htgle3FB+yYrwlRf4htb+NiZN3uSq+qHJxlF1/G0MNQ5rD/9d
Udsryw3fQk29UXuKbcSrnrSeyrmoqWW8SyXtckz3vOsQKVN0bYpNBHxw3bYWAkaVLrFYcWFl84cM
OgB/iwQ6FJOjuRvSEusGpT75JwCs9yFCJ9tmH9opVonyttqFSM/c6+/5+89P9O8Q+dsTPYs7OalV
s4Om7gxsyIOzU21Q9TJ0E8Zr7cHadEfhrrztPjOoZ6/RVfAab0fgsP/HelmaWs0d5KNM4f9b/+Tj
6wct97gd65Ng6S7EHedQFRyppX63sOC5EgnnGLjoKPiD/Zw8aMNBBSX2+7Ga7dDGzY9xCHEXDsGq
vkJxfl9shJ15Acq86Hd4JiO12i0cArNn9tkvmDxydu5QuRChT0FmNlsTHu4qi4et2iT3BSLWe8dE
kuvnVc90SJVReRHkIJp634xYUqHrCrXr6HcA2x+M+wByjoOVIrD+oUIaC0Vbr17oys6+UTw6jBHv
Cn53cm26cRkavtDWJ0wVTdJ5aS/K+5+X9S0EhQP6cyotXwWl0enNXHhSkVYZYIVKw1JGMvb4Km/r
Rtj+gzBg+UAkGIxVpxeDIrtNWY8AU0BEq7CoSZuw3aoXtsX3UfffMgilcroRBiOXyQNzVPjG8Yiq
Ge9Thc68mdj9Tb9VNv1et9Y/r+n72GpSdE2idXpnDoM3VnVAFPx9tBafOgAKqM/a+ra8GR09rYVa
4vvtN4k5yVYCl1lx4TIAN26KA7TWdMeg7FdBWXyAHL8W90m3W1jmmBV8Od8mIcctdFa/cLLlftuy
zGLt3aokKfFV9Fxv8d3cFp/yf5yOTaJNPm0DUolruPUIjIIvCkHHYxDxmu7El99c8bW/ym+HT/XZ
v3HXi3Chb9f8GFulC0hxAVJ4OosP8xbyUggWw0jK+BCk7qflJu7a9YKDlchHU0HxpVEQ1knqW8Mz
7qRQvne466swfKqi/F7Py8dA7hdOnm9JFb+KVhT+y5ie0c+bJB+VmEZihA7fKYzlVW2h9rGA4v92
mv4NgJMHAJQZUEXXZI7hRUp/8hAuqtNNAaZYE18M89Zd+kJnQ+GpDBSbVqulTvZSIvSweyKNtRgh
Btn+bWHW71E5ZteqqdqdsZQVzJ1vTHn/FXB85Webt2phI/UOD8/V8k1RPTjKsHZjb+EomH1FBi1D
iwOOcJNXhFtj6+cQik+eE18FId4kpfF74TP8duvylkZNc8pOMJ6mOXl0tEd03YXadSoMwKyuom0q
SXl2c5WDVC72fe8z1kVBDEkh52kQBmVhjd+5HuMP4JoweHUIy07hn77b1T5ZZXdqM+82xEF55aXN
RyV2e6EbEBnzcogCEThQLUSorWmWPHHHL396DgE9pYEmqYYBo+Xrq0QPxmAqWXanSDcv4xiHsyF6
MDSIgdjPaGtXau1c48D4+bnPvVoyKmt8uRrY6cmrLTRH8HOj706u2e8rrb8pzWzp1Y4XxbeVYSjH
7B+YFn30rytzxd6j+ZWP20ehOdfTquuyx1qAqBnSDV2h0bN1Mhceo2beVGp7ciXrxXPo3UEH/AfL
tdBONS0AhN+GoxKXtIBsXXcyrQe/es3Nj5///vcsfdxFZwHG2+bsgxzCXBSUkADjpRlxn0Rrazsa
afm78CAUK80udtCzl5Lj2c1zFnZ8BWdhnbjuPC0Nu1NXOagCZs5jmCrvTRrvkLF/jaPYhA1ebn5e
7Nx9cr7WcW+dBaVXgxGnEiHfJHafrYA6lFJbvzVF2aaiukjsm4vG+ErnsKON823WHKZ654WDPz7Z
diMxYvLh57urIbApgLp4lJveRruwtzvN/nmdc9/IWeTpBNprMk1VEiJX4nVlvURhsPARzqU9Bu1z
2F58+wBbJ7WNJqBLCcCkJbHDuP2x3bmb0O5scVs/Rsdot8RJmnmU5+GmPYZOrELHtQgnRK8p1Oi2
v84rhI2XMBDjhz358AE96Uju88q+uwpXvtIJjt7gPt3iJew1zW+y9M6uwyxceoLjdzUNZYFXQcpe
EzGomJ5jVe2mZZC0YPH+1+kpvwp3vj3mxuLzErjqe01MVXgebfKVZ77cxEP6NxqKPNfag2gP6/Ku
ey5fxzfHSOZ39KddF6vRNgHLruhVOCyxbGZ25VgDjA94VA6fYi/8yrdqWY7bE6ND1M9KF/qHpi6B
rWYymvMo072PeLUjlwJRfH/4XdBzBhh07bk1sspl8gt22xJVaXZZqK7LuBcBQJoOKJXGrS21DWlT
Fu0jPLAPfLUXEsK5OgoyCWkwfTYNgNPkcyu0JJOw9mBf1uWjNxR7nvO60LpnEUhH0xufPeq5+zrD
eh4EBnqROsO9n8+Uv+v4tmH//RvUMR86OzzDoMyLTPLb/6uu2ie1s0fd/A78Nx2n6Hr0oY/fl2nY
3yr9ce+eBZ58KeD3PYPKm31zqA7JNtxJO28fHcuFynspzOQTiQoDwrvM+vqjv5f2xUW/9fbZbinM
/HOEz0JuIQN0nCYw+iAIqaUSp4Q3i36O9Vu32q3cx4c0l3I7FlWE4/Lw2GsZPfb+CvUFdBh1xI5r
F1PVoKsr2wsQSxaFmha4H/z5+UXPnIF0BMjq8EaYgYHVPvQeo6mbky++dsZjWlz1S9adymwMFPYt
euwaR+D472d7yVRYDz2j5iQ1/luQ5cjtZq6wRmPopk0YqdPTbNddFmwwB0Ng0a9vgi48ZHp/M6QB
8n0CMi96dy8O/kthCoGNQpKLgCzKCRY1o91rRbuJykbduDHKfyKGVSuBP26rpdVvmSunCBikpzRK
7npkkwAUvXlloG7aljFVH+f4kSuI9fynz5W0FTMiqhH6tN+YU1pm1rKvCtpJF6/KjikGCqSN6y99
pt9zV3BIFCREIClX/06mzx6tLOhB4Q39/zoIoilT74RrFObX8W2wT46JvZTIfR8AjsCns4Dj3X0W
MECIBoFDApab7NCatu7Z4yDQ35gKzfeVua6O5kqxNUQLG1tehVvj8J8/2PMfMN4IZz/AQ4BfytGG
Q3U9OMhC+5LISILWS2G+g4YmCx1T2rM4IZw4SagHC/6tekRVCPzDX7uh9LI69Qd0ubf/4MY0mdpI
FOYqAJhpv7HLYxfxQUbwjnCdaVcmQt0/P7q5PO5LhElGDI4A/oHBVLOFmzQMSMbqKsJ/aIKvTCX9
ECr3wivi17rs//iNcJO3wnMoj7BBV19w05lJ8RiEAcykqDYMMK9fn27deoNcjfPValQZ6vG9s9MY
nnano7QWync/L3zmsCcaXQhptCb7ZpZiaIIYAZZpTlp6g1LoVW0m75HYHxBRPuiBsW2zSEHAYAnN
NHeRE5ehrsF4l+J8sldRlekbAecUOAPpb7PkzvbUQ1qV+84yn0Kv/PQy8B0WopJ+8yDm/uPPy56L
z3pHQMdoc/KNKWakddXqolv9vcTL63LX7Elv1/UhOmoLn+VMhfcl1OQ+dcxWqlrTKU9lf6NkexAe
CIloK6d9yMze1irxH+zlLwEnJSUOOwiBJ2F1yjBPsIu6xSIlCGKkbxOmgjAJKlogLe67hoIYo+io
yPcluo+Gt3VnDkq8/S+f9eTb0mpVw3lFKE/RpX60YLBXK31VneTV/wete+broUfAVcokxFS5ur9+
PaGKCD5FCn99J23hVe7YScnqMbwqNi3oD7QqEN5M7EVXxpnkFwwVue8oK08pOHnmUmTItWz5FbmZ
/iem5R6s0dOGEwiWS14X9rIMwd+21iQPJSTdH93iUPxOn6v9wrEGs2S8px6bR0QFw71yUd3G8JAf
81cVQqm5RjZ3o2+jo7JJ3rxhlb+IaJG8Scd+LT0hHbgGzL6cqH7nXMDzOPtpU7pd0DWWGab8NG3V
rLNbbd/slV16cO3Chj/8H+cTBMOddWRj06KYXg666bhF5bK98iLcOHmPF1GuYNvRLoGYZi4+IsGj
BwnGafmtVI3rpPJM//+W5e+DbbwLts76f0j7ruXIcWzbL2IECYLulSaZVio5SqoXhsqI3nt+/VlQ
nzmVieRNTtcd1x3TEbUTILCxzdprgf5KceGl7WFL1oSQF8/VmUnOeYhhZQw0xeJaDWosIDOW4pXe
1LUFquIRwdAsBmSQu3E3xsiyuEPWJngjeOkDqXxqfLIyebxsAn6egsQC1Xwuyg3SBIIFQid4FRgf
O0EGV2zu3HYySyagXsz6eBjLv+qxa2kjGGEwCmgXAgSIeYOqfr1tYeHrU9D6YGQCglmYzuDLzHhE
JyHwM8HDhBuTacs30T68NzAOBqkE0W6tyF4rVyytSqMYEQe+VsNcCLdxs1yDpQJQUOhoKhAbAqBL
XUM3ytfPE0ZWVVwdLA3vMS+rB+b3IATMyvf6YiTmSHrZVCFzYQm6mN01ovS9DeJvoURCsP4NzymF
6scg/ATp3PeA6qD2DH2Q4gX4uz7Qj30vgyAkBZhCqsoXIRhBFp0OD6QAOkyviRsOk7YBchJR1UhV
i7byRyaCnD0MjMxpkxACaniI6bRV4EzNKjUwKTmB/VWmIBAGNfR91Mjyvy4SYgPQI2GQAUyP8N91
liep76vWx9D4CczTpiSs6cwuNGRRGkS+A+g2iiNXUVZGQgPqKSn2eDPpVrAFpXUB+SunsYHiyh+h
7RRYdJtba2PP168hZRqRGrrOYOG4mriXIErZARrrgyDKI5kGMmnwLg4Qe0D5deV2LBwjDa0XZHX4
iw6XcvnwMhx+n02BD/hjMJs59FhAZ9C8ZUfFZUQuoo31vTSH0s7dtcyL/dGXDyG9MM124SwfqUBo
m85j6HszEIkJuW+h8jAmv1YWuLCXGvqdOotXcV14di9pzusyzAzDIw/ZB3iw3sDAOv6A4s5RsrTP
/rEEFA8sVH/xCS/McosrSUEDiC4YGKKKHaVqrE7DlAElIHye/+YbohKDoVPUfVk773IjQcKctaOf
a8hg+8ictIO2mbedbEoPYWRBNVdHEySxocGhb0MntZI1D7u0xZjUxCwqJtMwk8KdoS5X1QR+Q2Nn
aIsE64G+60cA1fYgAXGbH+IdPaxTAyzUodC1O7PK7XDVxkhGZqw6PvpuNNnxTxArZy+JRZ4aUDpb
xm+wu8SnXrH/i6LB8pLBeShRqrBB+8stn2iPiQJcTU+lmx5TY4xRwql+ayClNXv8R9mIdgnSldQi
q5+bxQ78vcHANqPKwKwj/nppO1NrVS/Bj42YNf2WA5LW7lnlm8VowV9QuWHcEO1hvGXgSAB5BstE
z26p6iMNmvxI95j0zQY88hAMelReC0vdgU0ayVdty5NZfAMwa7V+sPR2Q2MGCQHaUMBHG9xSoa0n
ZmWS6F8tKMFszOYlcMB0DgYN2Sofos0aopVFTdzeIhIBcBkPqoGwgVutXvgY5M5xqGpZOiYQHBDj
Zjeo0+9CEMG2CxWlFfe0ECqcG+RD7n5Q4jqVYXDAyIlFLOJAfxjicFhh8axY42/cnJWHcyHMRyD0
Z5FfSfbZJ9XnBOROE2zKwE3+BD9ERU3xF+j2JUt8htDeaK4Bkxe3FREYJNtZZZaP9QsjFYcwDbFK
jZwiKh+jLvvth26SdbZApDWHyBze1VcEZBhVAgAbrjqXoIkI6wIlP2xqbweHyipcw0Gs77Snv1oZ
uBNEpm6MijPnewO1gmIXHVXPrzEaA4EqZYKyWKW8hb3kGHO6UpRY8Ds6IDWMcBS5DOVvYwmXAIW3
QfUonSUrTcDGHoh3k1w0NsB25dpJWTIHkgFW70UUpPB8R0HTZ0Mat4an3INY7jnPgbODTqkN1T0L
y3W6HwggW2Al7PEvSnuoy57ZZjfn7JQKbTmXUQfb0P5yVWs4QSjHuOut3ul2w1N+gqrmyl1kTps/
NiBqAS4DXxPpDjvFZxaLVAYMhskRUBQhZrsGuRQ0TNzRQQHi6b94wRYCIOjH/rHHYrMze4Y4QxdD
SAxv/qm+qG4RQGXSVq0YXBWYH5LjXTdvdBEa0muR11Jge2GZc3NVUxuZgTDdoz5yovgXQ01AGTJw
ZcWEaIRhIeV3/bu1Njj7Y29sME9kmY+d1OsZzLLRCBnVhWEjuOTfz6qi0M0mLZEbY77xKqZNIH/S
Djn21e9+JKB1S4TKEnv0i42/iPIuLHExiORrFLwfsCSAa7Qr/Q14D7agKHgh0OJYOZ2Lp+VsVdzp
TKNWD4w6wn3Ylc8ilLWsEahJgE9KB6pF38ir/HvY6s3apVj8Zoz0lxGO4NBwT7AYNSkVZJ89wSAb
EN5Ap/LQ/Q6+i9+So/FQQa3KEu3YSXRzMFOrXdvhpRAAOfsf+9wWV1o2TvkUYosDe/CoBWd+6mML
yghgrcc5Lb+Xv5MfK3u95PfOjXJ73cdipeYxjELNuHOgaTHvKjd5gQrtJNnpoXdklMRa6IVj5uL1
tu3Fz0wVtMqhrwlHxD0ooeQPwzTC9CikUBlIQNc7CZ1ZGdHK8M7yzoLFS6IKoKBXFMHG2MyA5RHd
G+/HTdxbdD8/zz8iC8oCZM8yBvBHrT0oi6vTEclRYP3RK+E2tshTuYiqDF8Tqo6TOXxoh+p3eR9g
K60ZohwuBMMa6BGvtvmW4iwUGgF5xVLxhHIeD5V1HarTBrTRMVMzEMWEr3duf7mlm6IA8Q6eI6D6
r97mARPVzThTJCQ7ZdO5OrgXm9369PZi+HZmhwcTVX5nCBRRO56paEt+s0dK2ie/WF0e0mArZUb2
QXiXDbgLLj+iN5RQuX1TgkZM+1jVPRGVD1kAUVQHkk4UopOPPCT27R38mk+7tgZMJkFPS7oals8l
3Rcq0LbD2Qj3EGBwyIP0U9pkTvIAnSX/qGRu1JujowPY4FvkO1rtaz3LpRPKRl5YuRjgML7oKdFS
EAVtwq2AOnJZlG6VYh41WgvCl87juRnOrQ34gkrXzjpUqLxcfK6jX7e3cvHPR6MMXOqE1dc5N5Ik
xYAeZ62D5WKvT5AKXGVGImTpaJyZYP/8LHwJxoJAwLn5JzmDW4QE5fdkr23LXxDURGeZtYtQCNQP
jMiIvGr9birs1erHQgEL6/uzUBbUnf0KIHWFZB473YNeGOS8qAktI7cQoATdovEaPKAxu/IkLp6Q
M4ts688sQiM1gOxlpXvNLN91ueCWsWEZ4xov/TVzBMIYYPlk0GLCaUHJ8tJOXKlNAulM3etCQFvh
UkBPj5YMsAnBPjlk36G87TTHAASvkuWb+n32DUygVuqyZii03XbrFbvFQ3X2i7hDO4NZXU8iUffq
Ebrq6lvcrdAxLhV1LtbMvQ9qOwpJlWLN6W4+thvdhViNOx7GwNSfhiNjnoldSDrZyoqbW3SqKrpy
mJkFA99VA3KC3LYxB7GOUu8Munx5G+yVO6TFm9zJnuQVa4v7eGaMC/whHJ9lSlXqHvgZJfo2IcC4
ffsXj+iZAc5rxxmdMVNf6MCBqpDKg7Q8gVgyXcPULZkB17ZuAGiO4Sg++a0wWgMKbpRnlDR3U8Ww
prJ7i33h/fZqlt6gczOco1FI0NRFBjOdAl1VMXsumztR/QiV/pjEK7aWPo2GUR2QkyFKuZq8iIok
lsdU0LwS5XChheCW4d1eDdt7/o3TGTcQ5jrgnfkJuTEU2liTR83TwuQwiajQxvmurxQ3aelvQGqd
PCD3vRztbptd+lbnZjmvhRlZXUiaGRXLWTAzDVeJoPdTlfZtMwt4fAjcnC2P81ooLY0JlHVYdJI8
AntcP6uW/Bo+QdboAbLLBSY7TSpZITXJCsp08UFCNxQIU1ADwG2ynT9zzKUsNWipNKgy7QcnBx19
9IAZUsRHexB1vUR71lYXN7IHYlwwxrilq/vWWviw6MHOfgQfnU1E7nQ64EcIW+ZIUJ+FQtR+omZy
Kg/Yjg/GlFsZG8hdr6X1C2cXRSjUaFEWF/FycM4zCadU6nMdslvQj+0z1QnaNUb6hcTowgTnudRS
FCqETopXNZDqZmuQ9iVpIKC6Vv9ZuPSGDHSlCEQIInb+9TOUrA3VeVK8NsognZoH33I9h2LwfEir
+aMZ8sy5fXIXd+8LnAxYE0pdXCCRxrpASrBfeRpm50n8PdJWEq41A+yfnx1Po/Vnkhez4kF5+qMs
B7dOyPPtNSydPuwaQ1j/swju9ukQUA0iNPUQQJdoi6S/+h0IJe1wE7jjvgUx+3500z0CpNf/T8Nc
aBDGWQ51dxiuQG1V76iVOIXr7wwLzLWb2WmRL4fOfzFiyXw/502xYEPW2FwM2AS5OJdCnFlQEmyq
uO93yqFyQ5sNIaib/vc6WctS3cz4IrQEegfyRzyJODrdQ9MIo+J1lH5rxvQu1Ud0RMr+YxxRAU16
0dMDobZrkBsEVHlPfFATxGX7PuiFDW6rwA1SYNxv7/01mwTa6JAuQjOIfXdUoS8PFhHB/zrTQvmC
7fTPZC+D+wMSma3ZfJQbBicSToLHWiYYwEIQJWJGojsE9/KwOha1FEdd/BbOQbRVMUTt0GKH9ror
HSGk9zxCgACalPtos+bwlrwRBljZ6AIagfjfy4XXMqgnJD1XPAQINnRbp/p+npy6WYv4lzDCqET/
McSd7nqSIn8OsMNQ17O1wMWMJKQONq0ZeuLOOAHrqe2HHd3G+2AjPCtrt3rpkAMrhmIMULSQqOLW
GbBpXcXHOmNQWZrKRtrqdmWnFb5o7ASrMgeL24qxZdY0l4Hc5TzhWEqQJ51SxfPxQNYNCo316JQB
VAL9fKUgtJC9ARsMvg9YAWiWv7562RjpQBLFAxHmZLJJVAyGP+VB5c0CJGT91lOaSl+5MEtPC2xK
FNS0mO3n74taCH7ZhKHihUjxe/nY65sq6S0tfyqrtYRmyenDDlDBaIxTFDUuj2gUTEmu+JHi6SfA
dPL3ygKtFOo1EJJ+EOE67HA/r+kNLtlUGbMfdhZPqMHdwTSeR00DlYqnZq2tyYqVZQ+3Xc4C7vof
pAFAW9A2UVXO5YySlPtKSilm+HHNMRvo29M7a1qylr+xW+PnWMD9XtrjlgSdGLkjmUq/BMXCn9G+
3LJJM4y1rcMgl7cP5wLKOoAzyOyfn73TOSV5P2B214NGsdWUpVmCGPD2/l3zrsJlo6ltQKMBk8ew
c2lDAa4Xkw4j9bQsbV01Vz/SyngZu+Ix7elDqNB6K4Edx87T6kdetcd+ju0CkukS5vocOvYtEEh9
ZjZJpFm6UYkmuvcxIO8EctrDYyhlmCaBWGady57UrbVxmLvh39zzH8/c1dkGdXJQYkoaP14cNEuE
WHdZI5NdmzBc8kIIZEF8C+lM/JdzerMvi3kUxXjVQDon9sNDkmkbtSbor3i3v8biephYBpsDEa+a
/iPo3yCULVBvUoJ9qoKMqQ7dvuqc22aWfB3mpjAFDaQzYze93LYkrxKfSAEWFABLnqfZR97QIyYb
HzsJ/YWuf82raU0OYjEihMISzjJOMl5DzipaxE2Uxgb1qGappYXKt+5SJ7bBqxn81izBd9JDtove
M7sEZZR9e8mLO3tmnHs3e6kVZG2A8ar6OYP+M5K+BfVfVCEwhwX0E4CkID3jE+pMGdoOxWSsENoF
xFetbHxNVWF7eykLabuhM7AlBBsBWOVjjUibM7EYUK3tGx2Nd7KVRRU0RTJi3DwERW1dWY1SvTEt
tpVNvH6umDwW3BFeSGAB+SpLEmaVAtJVzauC1uoxCyCDNABaMhDbrquX26tccOyXxri7HSN/oHUE
YwzLVW5YIgmBpUNlk820Q2AVFhZ9vG3zemfZ2tjiMGR+TS2sT1NIahEC4GrlSYrvxCrC0+Qlxxhv
nMqmoO3I+Ou2SebCLz0YxGrRgWISnAprgF1eRV9O+yoVYLIfurtZ1UHMLZG1UbaFegTG1L/IX1C9
QveUeyQVJY/6KcCjBfagwgwhgzkEe1YJAUrXjd5Cmw2f+mbzLbG7bW3HgqnHqyLAS1/04ldwT2cy
znMBTSWKlFDaoNG/afuvqVfBbV2QlzfiahKwMK19uXCuEDNNRaNkORZOvxcesfL3zNF380Nxl4EG
ke6gJwdacd0eMdYHOei9oVoBhE5WvvFCKsJ+hYrMAH0cDC1xHzkr51nqJxm/AkfZwDLtBiA1S3xT
N6VbFse1bGThHAMLCOlayEsyBAn3uasxamPSK7JXGjupGe0UAwZ6Vx8IvH05DLafGe8G8DL/+ihf
WOU+bx35VKvAMOa1jXLXp/59vsp5s3BbLkxwn1PJikgw8KJ5euq/BbpoJ5A6XFnGgpODDUTI4NnS
9atyD8ZiK5+heL24maxW9bRyNME950jSvVoPK1nHdWiB1jO4dVC3hjTfValn6GZdH6GE4TVyOdpy
37kQo7e1QYpNpaWvtz/Q0rGAyg7GpeHewPvCHcOAaokgZwjEBmCLDmHWAmOdZScJ5wU8EGlnl0kZ
m00lVGalkcG+bX1pqYB1A81E8DgC1Hjp6fBkZBjqzWSwsc6lGbT9lk75TjCSl1IrNrdtsZVwXpXi
iUTxlxHfowB5aUvOxcjQU2arrB8aOf6clGpHe1RI/sKOQZEvMoXVK3hfVjISuzLBeQzbPe3qHUD0
sVlB+OG2naVzjwGl/9jhqRhCYIhacUhlKD9hRKIByWZTrtDjLDkp5ivQrsd+YaaR+z5d2aZhX4TE
AynCbEPOVN4aTiMdOxulcpYdCoJ7e1VrJnnIadzndV4mgoRcKhN3gEVZcYgx5+oNlG+Ksw7HWghB
lfM18njTQc3mGozYEErf+JOj52C8DzDVaNeTk0HnJrD676UVv4B7Pv2+hs9cYJmCcewtRDcgcnEF
YKhIHye6DOO+iGsGPvZ3gHt+D7P62Q/kScJemJOqNbYaYjBg6pun27u9cP8UFeBpRuMMFnIed0JK
TYWgyYTvm6D1oYcmHVNXHo5UHVeO0sLtgyUDASqb5rgapepJmqd9MBJvqD9m6UFVtiFd6VsumgAW
FPT2GLu5AtYFcRHrBYWJLH2StNDUNPA5VCvrWLh1CsDm/2eE7ehZdtnIUjpHwUC8Wils2WgsAbQI
//6jQJwILJVIC+SrS9fm5Zw1UUaYU/wsy/4QRdGT0opHvKUrq1koHaIc/8fW1W0bIx8COLDlg8v3
MwwdeZMg/Uqs6mf8WjvFLvs2WwzCR8zQUVdaYotXzwDiWgOYDF0pjYtJ2rhViZ/GBCEotO3voPAi
bxkyIzt2hskAGgx/GSQW1cy1F33pO2KemaAThzOp8TF216P21XURFh6+qeoOufzKV1yKbL9Uyf5j
gT8pmgjE1QQLFdg5CdTlpdhSnxWXxXeYdlF2xkoOuHT+gWAX8cih+I/7fHk0kXqKoSAmuGIqNQ3y
Y+gUiFrNK+tachlIThjxLv4FIOulFVA4VbOW6dDlmwOHAFFJpGonqU/SuDbOv/iJ8KMRGbCRfp67
WdBKkLT4huTJmDFuFc2cm2TzF1ftzAT7CWe32ZAztEsAyPMiuXXHct6qQfSCgsQ2psrKVSMs1OXi
DwVte0QErIN/JTqWzBUo2bBQML/oFJrV8U71Z9DDqxiCVILE1WksmmpDkTf7xWTVYrnr434nJeoR
qr5WlqPaPWV2UBSbUTDuCx8CKRj1r4t5g479zo9ajKBUYWF2IqjX2kTYt7SEjKyM2VWlKaN/PX4L
z4HEGHAUDGtcSQNEbTWVIYJSL9V6B1Salj4MK0dtITaFCQzFYbwG2TAfsTWAl7YQQJW8dqPu0ao+
dABkt+7aI7x4bzCvgClK6BxgmPjyENDQKBslxEUN0kMXp6ZKPlN/jU9y8droKEbrqBhiEo3rWlSK
HyajAlcXtKkljJ+AVJn1/E7+5p014NFFBJ7qtb5BRAZDTSpcmrxAG79MxxozGJpqyj0RV/KUhX1D
TQu9Aza3rl2NyOtR0s5ob8JU/BKXu2Z8iqMV2pIFFDCbdkLcDsYdiCnwRYqh8Zsw7YnkZQAmfICg
ymZqUlSxBhkjHkyqIHfn99tOYcHvMOUGwF+QKABiyb1KUxqXNIhGyTMQROjqj0Zee+GvRbNlLAtw
X+hWYrQV/eHLI6dD6qUXhlTyQtnSX8bAKUFiIXqsGY7RXc0sfmqaVRzDRx9hNpCzwjrWeWmViOhR
kQR2Ft6I+wnS1MSlOPfE054wKk2sQnRAdGBrVpzZmCkZTIS9rrKSsyzcAkisIs8E+x+yPT7bBLBN
An8SQjQIfphkPIVIngNjCw4r5/Y3XDKEL4ggSgeJ8BXYZNRLZYQ4HmLBQDVzY4tWx94QMEYCb3nb
0hfGmPPrqOL8McWVODStFfxER8LSJOUOmpOv41Acy1k6QWWtMWNffy7Ke4jwOOVk/BhI5iW1K7cG
RBQUk06a3ZbAzxNoUMoIE3pUmugRilZiClVpAbNvD03WOrrRWdJc7wr6CQHVXds9JvMedHZmE2tW
1UJFpKgdEjZmP2o2qnoQJkw2omxDO8/pJQyFU/AeTpqpQyorAvYgqW2xaS1dy8KVIGThxoKxEjcH
c+8EOHC+3j2qWdVGUQNBPiiJUav/1riFG5wajGtDXNyiorkmQX/th9BBwAQIfBCEgq+ov6LMECZV
6CSvQAmv/pT6Dgiy+l87OxhBWqEbQHBh5J57JFKQtkmJX+HGFro1RIM1ih+qWrq3D9MCWAJaO1/a
eQCMkKvoyi9x0jJREFFhqo+RHOwiQ07NogitlgAw0weQhiyiTa4N6qPaAKwWBLrvdHR8bXXx26BV
sQ0BwaeMGPsgGnwHSvMphHS0aJd0xp6I08EQgxiaZf5oC7OI7mEy3hdpuOa3r+8fG4tRIGWPyOB6
u2YJyq1gtem84GPetKWJnPpBsOgv+QFF1Xdipg+Q2ApM7fn2/l0fBWYWPRDoy0Cmmn9lQ4N9p1mH
hEDln6gS7QhkIkyAJ1YHj9h7fXnrLy3xkSOqVk1maJ2nntR9/43xEpRO+jHZxJzM6bA2mrK0MJBQ
o0uGSgzgRNzxyw2ljBUFIhTxKJliclCjFzFZC7i/ukSXi8LpQ32MYR3wb75GDDQ32kejDJgDIN3B
QTukT9HJzzG3bjgU7XMNR/FbZgu2Zgtb3ent0aYuuRsO4co9+HpjuV8C6mtUyOG/GaUfV3gC5riR
pgS/RJnz58TXXoWofsim6nXKBtA8QeTa0iEYTyG2bNJK8iGNp8t2EkbfZCiqdlR3ms44CY38kKbG
hmZVZqEH2ZulNmwUqT2BFMwZCmpKHclN/EnPgWKYpMctQhNASoB2Fe7ElJx0NS0sP5++NYrqpKgQ
m3OdhPh/jGMlJqeGSHcRowMXtMJTa/EXVLbf5rwFIbh/n6r9o1zrAOqqSGDQI+utogQmQGnE0Bmk
xp37urTL3uhNsW6RfwPEY8m1vPLmLjR64BUZ7hJ5Beoi/Ff161bQukQCjXpk1sfR1g7GgXgQjIbM
1u6LvPCdKVnu4/1dexdYT+U67PQ62MBPwJwu5LmRml7Vz7Oo7ORIEEVvAkKJQDwaHgAIpW7DOKNq
w0q365NIyzYVPP8IsK4Rk5La+HPsQ9xPHSJbzg55s+YE2CG8OqQULDoAs2Aejvc2wVgbWhqOoocx
WkufQdWuKKk5xtk2C+ufUtfsaElzkIcYT7fd3ALgBPsIJ4fyL0g1rtrmg4Rub9pOvTfFuzaD44Eo
k9yXT0KZWL6vgqdo2PkV9jTzN73UraR+C0BDqNGhR6GL4HhCa5S7nXMKHctYEDvPeKKT6X+yiqkA
KTroVWhQs1ZAO7NOcLwQWVxY/ZpIOUvWAfIHqY4Bq4zxu35uocRXWMEJ44+W8PmFtVnrmf0/TIJH
A6TV8EP81WmRGAZdKHXAbxKrwbyjI8oYLi92aOWbBPzApvZerURQXxWUy2OFZxPsXICdYXuvIqgp
GqM6yjq2TtYSBcdR7HaI4fpNcgIeHyPQhR09tRZ5BR4j/R7lZrGO1l54cC5+BP++EdUYVdrifVME
p29+jBDpqrq1G7RQAWRrZWIfFMHOlcq23gF3ImlN55Uqhug7T/I7qwVPb0oAVwwhvoLOKJ3Asyo/
lKFgCzF0XdPWDkcQ2E/VNzLod5hqdG5fL5b6XH8A4GdB/wZKWR6p74eguJakrPPkPLCaEC+7+E5j
fPhkNCdDWnnrFpJBpJlIxeBAWBuAr3NptYwil5JC8nkXPHaOvCN7Nt5PwbUBhJc9FV9cNdVRctjT
uyoDQxZWe26e+9JlU6ZZE2O1NZ7zGuF64qr3AuaY8Eht18qu0nUV7HKxXCCjBvWgjjWs9W/Zxwg+
gcjJXMPS3N6MECH+1FwRxIYquj4r27xQ6r60zELWM/eRCIjYwgGWG6fdBXfRthpNxnjdvjIZIyaa
1kgoOFebeJ+e5JXexOJBP99ldubOrAvRDEr2AtZbG+wNO30fYuXCnWFRwJ9Hh6kZhQ4SvjUew4Wz
DPE7aKijxs14p1kce2aXyA0GXgIV+10YZiq6in/s6r2AyU5/FYe88G0vbPEnSajSgoSw5X8PT8Sd
nNCKd5MDwsxTv61+9iJOs+BmG4MigLx9ZRfahsj10UXACI3ESBu5sjQSfgL2ONg2nsAC4MxbRgLS
9GYM5qG/AWHCGuJSBkFGjsvXMaDr2UlVgnehjTtzTp4ESDD/zYLOTHDHlUh1orTa/752hA0svAAx
b7ORP8FWH29bW/D2AHFBDEqBF0ZRj9u9Vq5QZWiRrmmgzW475DCyaknB2ljx4gE5M8Nc0dlhDNtB
miodSVNBmsAZu8ANifjSKv22GOLKUmIN4ag4rrSZ2LHj3PnF4rgrIKpZrEsjy0XbAkTZoIhIV2Zn
lnwLTKBMiUwFSYvG7Z9GmihHnxVijB/CtvCibbJHtvtcuT66WR20SKZd8gxAsBXY08qnW+gz4Sye
2eY2VR46WoUjbDMCyeFOgh/tf8CvQBg4dfpuVcZ1eTv/rJXbziLLqTgVtPNoAXTYXNhl9/43p1En
SP0AFL+ado2GpGtiXDFPayvoVe9r1PBE8ddtI4uOEfyJ/zHCzurZWSz8rgfeD9smSccWGjnzZ4+5
uwrcPaK8Ek8svfD4RH9scfFykgphoESwBXjrhOBV25S5KTrtEQ7SFhwwfjc/5dpUNwkbvMPkIxHN
VTLh62yFnZP/+xG8woRWVbI/UcJeoDoy2WEhThuaCCwtcq/dBUfGGyKGJpPs7LZrTA1gwF66hqB5
QlWLyvjH3MvfTVo7UyYcKscKI0z2wY5S4qGvVP0bVN8eU1Ld+amBbq9Sjds5S10ks62Jet8m7qan
tqyfejmt7Drs33UKhg6tEE6GH1ZWHTa1pZTo3qjlDwNSD2053CtVareJum8FMTLxOALEJ5kyqQCw
yMFKLUUv2hge07E71Mr8oifdfVIYTkqHA80b2WpamWIQUkS6HhHfMoZ8N4fRpjD0J1Ea9p2gvjRD
Q0xVBTWSL913quwksz8d6t7HCEyUbANdSzfAuX+K4fjQGNqb0eZH2Y/uSEl/yIl+B+GNn0XsAzUL
BkyU7YLODMLyMCjp6yQ3kaWE2b1QaqHTBLNit3P3C/2+ZyPSCzMeI4zHNgYG6kPQUxZxF1iFUWy7
IrynWVZAa3eaQW0a/OzixkPJ75F0+o5IU2YJ9VBujDLejWO2k+fycUh1yQymiaF3jRlz2BF2fxps
NZbbrSHhQEpdB0hkWTzH6jia5VRtqkb8LMJOcZIq0p1YV7e9UWyKSSiAuNBG6/ZVvfI4DNCBiR+k
2gaQF18J09lVnUYjkpUy6F58ZXzMa/9eomvR4dUDCBOo4qNGgl6WfNWYSPRYAJrXaF8K6b01Qnee
EidFbf32Qq59NcwAQIgCMnoumETj3okexKlg3KTNy9RlJpqnoKgFBRzVQcaPowRMlZY8KvFDRYF7
ij+qccAc9L+W8GH9bjaIC81q6RpdTELaVqluNC9hTh9J3e/GJvrWBMpjRRSUnenvf7tm1ho5u/dc
IAOe5qmTWsRKjYPpt3fpoO46G14OjobY4mHtSy5lGLCHIWtkkyAx56sysmC0dUiQSzJ6PR1qM5CV
+85kesXNe37HmINyPMMP0lqEz969qzDjzC47xWenVAatst+r8G+iO77JG2WrD9AGRLYOEAt0OQSb
ZOZfbS0kD1hHgoEkOJNo36DyhSS9/aKFGE4gGW7N2mHDlP0p/b1WD1mq6qPV8n/2uFADjqVDLRb2
1LS3lbb57Ka0MAtVE8xSXq0yXV37r4PzxxoXaICJrVUFEdZEV39QNsNpBt+l2VtwW1b9AIqdu7Uq
+/X9/GrjoccCakbMxfF4R0gG54bYoxxB3Tl0okOwx4jwPQhbR0cBlxcrfN/+hItrZPRhsAhFRL6u
L3VVrbQVDk0XlXZP97RaE127+mZwOWyUEIg1kImLfDc7D2US07rpXop5lwN4ghIhcIaJQ9s1S9dl
wS9TqO+iKIm2OV/ImOOCqIwT5gUFmucgMOlLc8pc5RQ8S1b0rm7pq2EbK7Ca6+vOjAJ9QKDmigFG
3qUO06C25ei3L41D9wphTUdkf5NiqbllUoz3jk792Lq5lYCHZiWwu8pnONvcfRjnPI4LCa9GMM/m
93F+pMW9qhyVxDWgCXH7pCzuLkCiaKcxzMUVse5o9OAOgrLji/pQH8Peir+6ak55gMpRbuLtkD7q
h/hBWNngpfNzbpZz34VUzamQw6xGxychCZ3JF16NJDiSLl/pGn5Bli9cKPbz3BZXJEGMkibDGHcv
KcQkN7QSjpMA6Pswqiex849zCr4YEsb3s6pSmxIZ+o5RfxSLurXkRo+gJDg/6WMqO01UK5ahQ7GB
NuVgtlqJp6DpoaogGI+5P3/ERVlYkVE/5KIAZmbxiUxBY6HXqttZOwQIsMbaygBxcaDFONrhrGGU
eSYPRjvumzh51Wj7mdfT0a+TnyQuTkEXWXVGVPDpQ/xC1qPUylQN4A09fcANP9SToG4BdEc+Uxcf
t0/GlQ9hDzrgJGxUE6MdfLkyG+febzKledGUzzD/zIvH23/+9Qm4+PN5zhAjGXNa9/jz1b7aSpC+
S/zeyTOEfJ+3DfHldngnFfVWdL4pSlbof3PvGZDzeTMhDHyt02jfKDMgvK0dB7qlBM/CnNij3P+q
a8EqBhBKz4WjzcZDq40/21J+WvkpzNTZUfznp4AzFyMzoNu5osvLCtIlWatLr5LSbKIgt/KSbsap
tUcldIf+0JbKIfapKRvFc6/l7op5zrN8mccGIExExsYq0Zcvey0GeYTe4/wqJd1J1vPvNU6bFesx
cjbdyE0QQCKoiKPATsE70iX0bSjEwcqGPrKMLGztfKRAj7QFeD9p4bSlDo4u2V+7sAub9OdXogFz
+SsR+09jHAvTq44A2ipjcHyN2ssc9mtfg4ut/tkOJjmA8jh6u/wzOQQ1Mrfcn16Z0j1QUhs6uqMG
RlgNtMm5C+TM2K68zItf4Mwk5/fwM+SKiMn8WvZQMQIBwCny08OsFIUp+sKpjKWt7KcrG8oVJa7W
yTnAXpkwfINdfU1k5cMnCkYCKojmCe1AHKGpestI8mylm8djTv7XKANlAQ0iXpWIpzT1E5r10+v4
NnzSz/o+2s7bas9o+ssNI3BHg+3Ofyvs2kVQeae8yHtiE/T/b595rj5x9TOYmzuLn4WkB+FoiZ8h
7n23g3RWtxmO/8W8B5fq/WNHBTzSIPj7KxZHaI0UKdG66ZX+D2lXth0nkm2/iLUYA3gFEnLQlJKc
KfuFZcs2wTwF49ffjarvdWaIzrjufimXl6p0iOnMZ+9gvGse64elBiFt9Ed7Hz7KXls4tifaYz75
8Ukol20yp75A0zSbzsmu2i2LW9KCqs8CIY/e6r29WB6nOVIZvDsxw/IGNzyWWwKUQQcoLxhqXM4x
fdK+TUD/T/3w+S+jA36NH1mwiwMsMRkbhuOysWN4N9LIowk9xTom/6d6/k9e559V8paiA3slrctp
OlcGPSHl9C0G/fMo29th1Ddpz14GEYPe6tO8kMj7esxmcxzjBJmC8CoDRebUOIWF5hJy3yKPdvsx
8PWMT5vJBT9RY5NsUgeI82QA77fuDFQVkHXuCug7UbuNUBr39lLTVrpeapfrOXoAy/QlHUW5fqNs
ALSdO7Fw7l/wCD86kS7uSq7RWKc67srkkmD2QGopuUuufPBRyt4q96kXPohSkCKZnEaPUy3OzG55
GSYAdsfCNzv0xmkiw8EHkZ+OjlPiWq52ZVaOy9H1XvcAgDXg+6vvits4CWo3qsA945tBIM/EBC1s
I4o3gHHhg1Y0wNTwYrXqHFlKueu6YbybTfMHI8Z7tfQVASOndwq5I15vY4igiMvOQWeHwEbzgKD/
fAbiEvR9Ah0W3RLX+rvVI/BtY/zkrCgKvc/DuWUvozmCeOD2P+dZ7/73v7z8v/7dv//z2y5/Wudy
K5Lyr2+AWwS43jis+0kR2C++xAu6dhC5IfTVQAqC9m6+WaQhyP+gDpOfo5MKiD/idvemv5CYGhvy
AnBBQBQQ4FqJ1C4/z/5JLmdbZNJURaEM+VkrldZBDuClI7rqTkn3g2XIz9T1l4lsMecSbYxUPZgS
mFHanD6oEt31DbJFYb5HV4JXaoZnpMmL1TbBAAjGLGd3cjI33iwTUUr3s8bhNoszUxqq0qxi2Kyl
1TD5mW/Gbe0RZ/xe+n/PZfDPFoGVBpDeiJ9RVb2+mwqyx8lE6xz+o/Y2e7afo92udnI3BT0n4B5l
l34LH4RqlYucPonlbAbGkJEOadv8XP82bScxfkZb40A9vXJk8B41Xt0FRuPMm8btgW6yE5iQT/pu
2eKLRXMmBLOjIHdD6I5Fjx7bZf74o/gR7eMPTnHVCWXHrhyhp/MpcOKkcqZkHppkzmiVn8N71UWT
wz4NmKPtLZ/uiejFiVa4/PzCikhJV+RVhP1djtXYgZ8YErMXzFLRper6vnCmi9ji+fasT4fKmZEJ
5QiLLYdqOPMbGmDd4Qs7k1MLuvYUPXCDZx6NffMsO5JXHopR2NGxbOBVZMptMGdekN6Y7MTAXW7Q
+xVnTktFfcA8SuqnJXIapWZaN0sqRLB3zIYoO+aFQeWXQfFD0/16V6INKXTFgHmi4+R0glmoNrNi
lp873BcTzHmHSX387x7Fh6N+cWV0MveGnDQ5gp08dhVvGkFVQT21cN9H1wAeuF+CefCHiDfhs1Nw
fWofRvxCLqay5r5vIXfYg6WqQRYbwzbFeQQ6tvxao/1HSNz9OebgRHLaJ0b3XlWAzgABleGne7aV
7nV/uZaiDmPBuX2s/WJtRVNPkypDUKY2ThhtW+l7lwoObl0G9BmmhcE8wWNb5lKIHpu0xFOvl1rv
1xxUF90g6BThc6z/uvj/J8XkfJhUCfV2icE/vG686UA5L17p5Hd37CHb0I25E3mln5NeH8f0RyZn
m3RAR5O0z/Jz70db8AgdaeXpoC9R0elTgM3yDAjF1//oFfyRyV0Nq447266gpPXA2ncPYe1kfvgU
u+ELxrKc6qiBLdsRBfjrNh9E6/86Q74yZ/X2kOR2uqjrpStM2VbncNt5FHQJWRD/EKxx3RD9kcYZ
IoNFU70gc+P6x9vihXrv+S7ZVoveCm6LWvTSZ438RxJnhgjC2ylD2/fZijAXJIXOOFIXY1eOTDE3
YR6zQXMi0aMT3lXODkVDZeohw/qyTrKcxo5+my176+ryGMll4Q6Ebstx2MlyeMeS0fKqqgZHLgnB
h9Wp27ibnknIWvf2VgieKT/RX5h0MNmIy4xYxdHKtxyulTl8vS2ELNfz1oZz9ikicmupJC/OmERP
thZgJv2+Cwe3IZVfaP0DcFeRHdWlbZHTCOnq7C7P9P2kokFCaTYmTTy03G4w5e4aZfSiRNmRjHKg
zcpLqg9forjeApbKm7XRN4d0r/dVtqkldAT0NfjhGM2ddC5K9IrYh15vH1tmbu1x3gFBeQ+Ua91N
pLa967TwMcrnk6rlGnzN+hVYpqdkQVQf+/o4jaHs5jYoa/s+aZwsUd7qxEhdA7+3jY3XfIzzbTJX
AKUjBGSntG+8wgbC2jAn1b6vkHCwjebFsMLUm1qUMCx0/d/e5bWjBJ4bGtEJ8KnQU3ntXClZnxVJ
FxfA/XsdZtlNC5B9yaFAypqLfCmFezttlNfhoMb5ObG+RM3zbI9eMZUbu1QFglYt8KUk7r1kVayp
Wk/zc5k51p4goZLfFwclWCKz7pEeZZExWbullwI5Ry0ZAKiClFgGBdR9Z48LqsZ75/Xf20cxbzvf
gfhhuS6FcU+ChmCImAyc1uDCZcMSkyfbz7yeOXWApp/UCQEvjy7r72OAArBlOiLYTb4Q++kLOO9N
jYlUYI5+sSnDJt7S1/ShfAYflks881sM2Y0zvdBDFYhq6KKT5X26jLEwGosPq9172p2xxRR18A/O
dvXt73k/+ZXyvpyc2OVUTdjrxbLURw0hne3Kb8hWA7d/cY1F3AHLTeH13cXhfhjWCwdr7oyUMVnK
zkU8O52CgY/uUdV+J1AmtpBrRPDueW+uM6NkiFRaIDWnvQO9qnC0H+wAYsWNdpJfCzSxdgfh5Vli
0Vsr5JSNVoACK1Kwpaj2AoOmehrQMm7cl6/TrgkiTxgbL7/vljxO7cTtmFdshDxyDIMWnW8OsD8+
iE0xkKaiDWsTbpjAbIlkcgqoGaTKCMMIViuvv0px8tjns0jnrN0U5cLF4h6hJAM4GhuRn9Xj7KsI
MsZtGBSATEB61QdIi1s/FXBjcxGiwb8JGf/PB7I4zzmTDDo1GQQvfJhoa33PI4RV9cLBu/D/NW6H
isdBehI9/rXberFgvu/f0EDzUEX54nBoe7sCLvFSohWmq9bu56WYRddfvMB+NtmQm3Bdl9mz4aFi
mHjD0AiojfUezV2RJfSW+bFNPhaxuPRNZXSkpD202lLzlE/zLsPTGDZoX3fSY7hrNohJjtTBmaI+
WT+iEizw5f5NAPnnTLlHabIc9VEgAUOjNxiU6bfxTgoSwPOLhlTWXsbl7nKvsYjKnoKqJz8XOqAL
4ochE0SPIgHc09OkaSRFvtxO8z0rHrLs6bav9IG6zeuTyxVwtj6M5SHUl9CmklPbVeMYEM2Jojih
CRfOZA0YNXL8bWpTp6Rh7RZlcUc6tC7H6O/Ui+inCsDqQlM6r8njoDOYtUWraO6ExHxijJ0NG/0w
kfJAGu2tNu0NGIqpoygSoGHHccvs+QgInncyGzsDpSMnD9O90mWBHJuiavGaV3O5Us7RSPJG1WmI
axlh1BVNq8jwAbR1B/Bvr3ikPgFu6vi7+a7e5Y/FHhVOV2zwRW+eU3JpQRJjBPvY2VTQUL2zytdZ
EyxzPZn/R5HyTS+YxU8yC+HqWYU3o54KP00D8zm+Q8MBEjbzPSho3WGbJ+5/lDT+Y+w/jQPKAGWt
mh6mqff7GMO1GNRGmarz0k3u9iBSi59iDahRLuY+hRH6mvm4lM29+CEF6S9gExY1twDnLzlN7cH8
8aHrUDsev0GPb9u9+nz7+Qi8V/R4XKvXybLzggJKGrqONE70Gx36oPysvxN3oUxB4Xpy58ACvpBL
1IWyT8w5vKYhLlfOaYioliJ7Zgayqsh1xmibCXJQ1wEWF7B31Mu9QQIIj6h0s2o1L6VyaoMxipm5
EOseXHUPQqrJibeY+twwxwwKhClO8Qx/Xegxrz2gS7HcG5aHye50EuXnNN2pPVjL2pM6/BKcqWhH
uVcKmInKtEaEP72/TDsa6MOmXrN9x5D4kmSSvorAP1bzS3+WBUj561uUUT1W8pJk52zXEYwmOeU+
D2qMzCnEX1CU/hOzdSmPy9ylSjFqXYWX2hrabrSr3ZiF29u7eHsTMcF5vaSiyorInOz8PKmS4hhz
971OZEHTkXDfOE8jAuaI2QGI8cO5oV+pu5wUeQ0fiU9HR9Q0u1pAudi2D9V74UspY2bRwkI0Azbv
yZHoomY87SE8xUdwoO2VfX9CUQyDJm740O0avDvRwX0umSPnevkJ3AMwCUtiWV0CqujBSAZH7zNH
Hywnv6/h6ZCnmvyEHXZZ+Pu/Os4PPXixdFNjaANC0uoM1KqFp1Y41baaFbxYGV+Fn5ZxerpYD/VI
X4tX9mr7SwOCvgOamOUl2+b/YY9XjeWlUO4hdC019bJHZAOcIhKMoYOEWOksaGZxICtgeGLO0ksi
jW5xFIVyouv04Udf7CnwxGQVKbBFhyLzke0UnwA+wJ2R8Vg6nrJn9WXJBkjHyYP9+mV6hQinULjp
3AMai65HjhAhM+qQS7HV9BlwOLzR9orfyt4AXTVDNKQjfebcvk+LVeLdzsuN5+y1TUtzMIYlxTTl
mzgGyA17a/XAuy1FoIT4Zh0Qq6qZWcBcZAZ1Ypo6aitiyRCJ4Myv2SqVMWdwt4YqckoN4L2SwMe4
bfMACnOtSYekI52s4o4O9WEKf6tsBy5nwXGs1nIuz4PTK6lZSFnB0gJRcNg4erEhtWPITh4MT52n
uVkVzOjHEdpzHluUz0jxgCwA0DCqfMAFTHY2RXXRAaZQ8trskAGcz9ZOCRCn+qpfoZI1B/LT6M4u
8bM9jrIPUBFByur2jRFsNg/VolJWR5ONzW7z+J4i1tFLbW9GQrBwkRxO8RizPNG4wLpRBzffFaT+
kHC8T85KEL7kr+hx+IHc0c/baxNcVY0zyTNgncLSxGuwi2WfWwc9GKJ7tPyOG++a5ziLsxaTEA3e
dXGXP+hI4lh3xEFnnFPsY+EMkkh98ZRSdaoWI01wWvSufxs28oa+z9vmsEBDJc/5TzT8C0tmopyt
tpzshdamRZ1UTMPJqYH2lh7m7cI7ku+GuwZIGMCGE1xI0cvUOAVTl2BNR3fQEmG0J/qao+t3+DJv
kUC9N343s4Nxss3teyIyTDzIZ0xNholaLHHY18jHN56mOB2wR4wzzdw2aLaAIrPAYOd0pRMHmdNk
Thhjr4VRncBKaJxWwjyRbEgZvJ1200SA5TCNjf698PNfujcO3qQ69rzpntiXzBV26NwOKIFCcn3M
FdMjycQTPVv3FQqC1FNekb4GGTs6r3Der/C7tFOzx9SCuNP7w9e58Yr4iXdC6z6MexzA0h6Uzg59
QkgbhHASnijydzN6WICWDHQGghweRohg2H5QATSEYO91TkNlmJCQiwRx5Vx3aI5IIkzfWdoGzNQ/
h4zmgmsu0E06p5sM1pgY0cZLTumRYt6dRNN/KUG7PtC+TrS4AqTG2VLpEzLoW3RvCrTf6pYhwYIJ
TCCzm4S7ri0rY0x9Lg4dhqow5+uFlvxqWt+V7MftF7pqPS4EcZdTyspG0QeUkcdu9O3iDbVrN6t/
3xayHl39kcL3lLBW6mKypP3rzeR+oOEEpSs/wfm/o3tRd9pqzhZAOP+7eTwSiVXAF7CA0XFWwtxj
DaAcAG5B+h9mVmw0LfSBAbHVo9KxQdUpWOiyXZ+e24Vo7vINptSyzsa51RsrSA/0PQKP3BNgrBzU
xzYgmOg8FMdVRz4g0orFiMaruuZCPnc15yKs8l4KFxVfzy7bAVmqdmaK/q7xHAegD3EAfyC/tqm7
NUSklush0IXw5WVe2rN+VKqpxCmPPn3SwaldvdgP9TJ6McLIxLvByxNHssCHKjxywXsxOVNalVpd
ZBZESy+qq24MoHbSzikDgn7ayQOuhaeNiPpEiUqR2OXnFyuu+lBZCKzys2Kld1UTP00WZhRiyTFj
W6BE1z2Ui93lnPeSmeashoufdxq+q7hR0TF3mYOGtjdAf2Kkvz2LXNh1D+VCJqeGmhSIKVGC62y+
WEHydUlSKM/kBdjYbvtSBJIveD6LJbj1fDhtRCc0c5IRazQcYEIcFhy2wW934MMWUrGve0N/1sZX
65pY6TGcg7VVb8VufFUwH+BFG3VX45HCTLtoUfgqcsEE2pav1LEilrpI05FhTQDf3r/oMuwhE7Z5
LFrmxjZanBbKEtI2WoRtnPZsh2Y6EG6X6KVDP5A3OKWgTLDae3+hbvkinZmwjhA00J/JPcrlfgzm
5crRHmcfSG6APSsDrQES04yZFv0cv5VP0xsyWn/LYPBP+HdxnJzyYUpEEwupwrNSHxPje5PvcknE
+yHQrjzkWdfYwASrIcPM7+3Ws7unMgJA4jMYQAQPQXSCnGIZMepiShNOkKHgqbtdkDyyLUYfg/Gh
COzX29IEWsziNMuQRprMFAirpmQzDydi/iQY7KqyTLCsVdfs4ow4ddIDoqHXZjiCRTWkjjKhr0KS
0ufbq1k9JBBKAdpFV9C4xZmCTGbx1NsWuqlaOH/K5I/VHn6gb2dItA6CrVvXkBfSuIMCIDrT9QbJ
6QVpZexRuXVttJGCLshAsCrFbuqLyv0f/gv/vIHzByjjD5L7j6DrwurI7dgnqtn3Z+BpnU2tf66Y
kjlTLMvAM29yR2qzxG3UNnQAITBsKRgwHCmfqJOAFWUfEQbwvLbxh6n8WZPykLZj4cRRckhr6buS
T4/xRNGBB/ZoADbn74Qp5zRvKqfrSytQlaz0cg3N2+inDLdD2z7UIencOZnuLLM/NqCwcEg4fAv7
3HCKMHsai/hI9P5YK30wh9FZ15JvAEk8tSUAI8JZPxrV8E2v0TYdVclzK5v7qAPxdzUcWrP+WmQG
FpRVirOQkG66CD2D4OAL3axtZKfq5/usawEZYnztdeNNrrTBYzHQIFRpPlhGfqoboA83hq57tI1k
ry7BIZwRgQpctc2XJ7I854sTSdMmS2Kt6FE5s4J8KVbGo5MpAAyX7qc7MGh+Sy1fDO+86ldfyuXc
vZHFbZWEkGt2zrCJDsmjuWltzF8oGzRkeCJFsRrOX8rjlGwfj9oATKfybM82kH2K7KXUrQqUCiUa
tLtR3sJOvMtaepJHfdhYYysBCwtQ4oATB5ViUYwBbQ3lYM9Nv2lkZfR6tVccOVKHACFy4Sha+97l
pbX9e5Vw+dmcSoiKTDbj0USnkxWNeBTZI8qvmROrKHvYBeraAxXmwz+7MsCQX2AxdRW42J+Y2Mo2
wkSAlP9TUOoejAPb6jiY5rkJROQPn9XqtShOB6kzyHmbIQFkGuCWGLU9NRYi5y11w2udcy2DsxHh
qLDcDNPsnDeZq5m/kvQrwKfcocHsRvalyQ/6/J7L59vntlIbvpbKGYxG0vRhUrLsrETl61iDFYZM
8nZKFpSH9tkcclfvRgyTYGA3zLaE6fDdJLRflNpb3GYv6pwm0MHR5vZnifab81LVaMynLMJXhfZD
ijJLX4hAQj/7icu6l+F88ASCYYx713LagjkCg7pnFX3AGFb16havbBQBrH42/NdiuOesJDM4WRju
aDwlX7XYIw15lWfrPiYiysCVmPxaFPcEbfTqAIAU9yfZRdtyvyAuagHdFntRLWzFIl9L4l4DxgH6
XtEhKby3guiw1HFTgO6qb+rH6LGof+FzxH8tjnsY4MolAACz0nPG4mTTRybd9vPwnUjN6MwJnodV
Kj+MOPqC1mTRhPyK630tnHsfYTFUPVXD7kx3wwlEMzDxXv8jizxEh5G7JFTzXfmUQPU69FnbxD5I
98YUiQdZtA2LpE/6gSx4/AvHwSc2J7mJ9AozDxnMuyL7rFO2wE6806NmBwD/0e2U+DWxpd3th7iq
HyxFBjwMqDqWietruytNuW3UjYZAB8nMLfKanvQ9eQy97uvS076gaEdo+nQb0cNR11TApWBu49VJ
m0JwtiESqGpPGjviasP4K8mA6knlHF1JRjMF1LATz1RBSTAkXgS8IJAwjCT0lJI809A4KCmy33Jh
eyOdf9h6u0mhWvZhb6DJQV3IV7+mmrChcU21XH45p7ysLDa6JsKWFe3emjazV4CEwnbpSaJupznF
hDI12mP3olLA+o598FCBwuATXwLYxhVEZ312jgrqVLMdkKnw/6Pr8H8y+JJbDCD9mllNhuwbKDZc
xE3IilS+5XWV04OkAWmSkbhVvwnFLO4rmXYQjCh/hHNZbjuyupHhwM79u+IbbxUA8zwJSQWK1B/Z
2fcfCHqqp9SO1CC9sE02ohksa02fX34C54aCNAHwd1qbnUsQs7haLH8JlTIA/CmgHtRA17ZGYQQ9
K59VEh8aWw0sm76Ms4UQyXgBupJrZwzsDvI2NAZX16QdUelJGTDMlf0Cz487Y1E5KbfI4O/YbG7k
pPJyEDuHmJy3tNwDuylwqeqv8hjvKnuCM5IAf0WbH4dcubf7FP0loGOKFLcA47SckXOfEM8eEx93
8jHKWp+NAK9LAX/bmmg8CRS7+J6GnTd3cPXzE0EbYFqDPysHfu7sJFa8r/Vhz1Tz0MlsH4KnNXrS
7cmtZskvlOR+nKy7jP7MwAJodaGjmee2aL6bVurYoMtJqOqGICKbJ80drFetSx0zx9yhZmyHQTqS
8onElcB1WLMWlyfEGfZJrfD40nEpahq+dljSWzqK0N1W8BLWX/mfy8hZ9rIt67RpqqW/iGGrN0tq
C8mEH8YG7ECn3LN3w156FQhdPp63AZeL42x8lMnxrDO8AKmxtiprnUaPnahABD6MAVA7NhQ94zKQ
eYsMc2rpD/BSbRBq/nWS4fodcvY/M6xBTZIuO89lt5+t8sASQbgnUGV8UdMKtQykTQyqDFDFXXKw
6kbUjrYWPVxuJWdfoiRjpjHXS+Mg2WteuGt9Y7/074kToaLVcAaBpT0oi1TsF8ls15bRoSNic1kJ
U6+OhC9Csh7gXboJ3T9ivDfdRPtK2fSA1tE201ZJNorALRCsiK83SpRFdjdCXBc9Gi2GeKG6BFd9
LRy6OB++yMigO/Q+x/noAdu1gYRSLtsQH7Gd6CULdLrOaQydKioL8QzRJLB0ddWBhaecuvOxhzx5
a3rZnRiFYGWQ7frEli2+SGjU2jwmxQxLQtE5AwKeOvUqQFjMnvVK0JI7PiCTrLjQ6OBbNNwmEF4Z
wQPQOV0SxhWyeCVu5VIJYK8t4MKWHHL5pG5FEcO6MwcuJ6Dsg1sOzuT1YgmlWiNF8F2Vx95D0576
m7pLzUp7ABhL5tBH4yEBzRJzdGDgDrvSH7bmnfz/oGdZ7PMnBfrnQ3j/hY1gRy5DBJbsDdjCfhtE
XzT4sTomCMQjfGsXa8F/Q5kUAHDASLletaTB2NbEgCOY018mmQH4qbL3NLECK2/fBO9lZWVAFF7Y
fRRNAzcvd5z5xHoAFJXJR5pUuQP0zFK7moB+jUlMFGj/3gZcieNsQBMPbLSlIjkbepE7HclS8HJN
whalFUVzJYbbwqRIsri082VVVjDf1SB4XGKuwat9QCUHoj4KkTjOKChjrajRjE2M28i3ssRLcAkF
B7Viw6+WxL2FamZEKwrsHKb4PeVu+pW8mBszGHbNL/0gNj4rmVNAEf25GB95gwtF0yEFp1UD1sQ8
kJt78BkGn/ommvOgXr5ZDJXyyBNdj7VsxJVUzleX8oTFgGpOkI3o0Yu0dOIYQNHUzyKXfKXL+np9
y8O4WJ8015rdKJC06LF4u8j6wGBIjv+1KM5SNEkC2soaohZeC/3LfJA2y8ixtikLR+RgrviX2EBA
TSOUhMbk6+1629j9vFyTzsBkNQP9Kn2o2S/BZVy/8H+kcM/YnBETSEqRnsNKfqv7uAKKcf0QS9Wz
mgFdwgYsFyhzSFLuwWG9neVCd0Paj25SGr7UaZJAq4gWzT13BC1RVtI6RQg7u6He+5PeAp639G8v
e2XqEXdG13VzAQIGlyt3O1Wi2xKVMrzBPtceI8AwO8kcv+ZNjdZZgJnFHWBY9N4jU/IWE8AgTIrf
kOHBQIXLAAej1xnDj2pO3k3Nes/MCgEAk2BG6uyLFGaPs8ZEpA5rOwOmdcsGPCnyO7y1rgczJmM+
pudar84aAZbKoDSnuFJebm/NB3MyZyFVCyB/ZEmsI4+wfMjFc0qGiRRVxOi5GLst8utfakl/shA1
6vq5UZ9yqd+noKKSTmF5ljr5YA61m6sYJRqMV1L8LKZpM0XHnlRHSQbndA/ePAx97FV7YxjHsqNA
h+v8ZtR2Ccah21x2Zu0xTnMHiBpbqj8WVe2EIBsJ53PKHsx534EjSjfBXUZm9DpbaZBr/RecWGDP
ry0az5gZ9Q611c1I3+KuP0QD2NUomEwAV3J7a1bMOXbGskDItRQ9eeD5CfMOI2r+9Nx1GJmkR6uv
XbvEp7a/bwtaLMCnI1iKq8A3xHwRX1+1lFaprVpG3wSpVddoFQB+RzP4W1OgU0fh/CwryImNVegP
6Azwbgtfu2jA6DVNcyGS+0RxFqstCWeJxueJJV8L03YtjAgHeVIRgd+9tp2Xgji9vWTITJJmMSpd
YewVFZBKxgIZstqenLkdhJXxz/KQNlV0shwfCBB5H3TKcqUDfQYWRpm9z8sEOSSM4jly2x/6tnb1
spK9cg5RU0XZFVmEO1ZoHqOYiQxtjJum2lvGmq0xkldmtlumWrpjFlrlsqF+VMP8sZ3su8jCKFNL
/Y+UdJVXblLUh9GmXxAv0/uRlF9KUwLtkmIxP5aoEaSmpewLlpl3sQTsbRSen9An0Ad0Yo8kIspe
YzG+EZMX+ynqEpeQ/mspZ7/Chvi3D36l9IgNUoHcCJ4iRKF8SWQ0azTUqwZFxFU/gHBjy7wSbeHD
/cjgSy592pprHbLveNCOfhbT3S3O1fW1v5a/2KoLzdNOFbhKgbR7nhtpB62LHOKTJZ/tDPyndJ+Z
o+A9rwTN1wI5VafEfU50IK1/eA7dA6qUAealgulORv5exHCw4oddS1vu58Xy6rwnWpVY9Jz//ujQ
PHVBmCBzqSNPB1fMRiXBi/3WFK1y9d5fHCtnU/sZE+CFrdOzrFd3KbLpTpwQ12b0FFlxoGixrygA
FlEqlFaKvZZ094XZ+LMMDD4KgpeoeyyT8eftu/ZZw13vBednF/U0Z2DXoUi+APtjuyTp0Dy1FTps
orVzvvYMqpzYqiHH+qa9j566qffg4xzPZAeKhFN3R3wiudNWhJr1WYdeLY/PxsBtYlbXy/QcRkjZ
Ngel71wNxvD2JoqkcE4MAzHRUBo42HL8ZtVPCgoLJBEoBcEG8lmYaZhmxLYzZITSgZrD3rDxZzts
pq79a8OzbBpYnGD11MXKXr8PLWRyH0cTBVhKaSqO2r1YqsDk/Js3+EcGZ3M6wliUVsM/L57t6Lvy
A5jsnvwIIKganPOx321DWxDxreu1P0K5qEEOw0SaAdZ2nvrZ0VsAbWdAB2avWdE6bY0JBQxT3b4Z
i6b8rEn/SOQ06cCGspojSJwnyZ1bzEWiCnBbxPrl+yOC0515MrYAnMNOplgFy2C5LKToxl+3pay0
kF5fiuV+XijNBuXdDm4vvFHwz500pOc+OC+d6S16kgIG9mBR75fwjnD6smqsqpOXO2K+JAaqd8ug
co8/gGwl+yYqKG62H7aiLKToyDiNSHptaioFC6UZgJfqY/z34CTYSbLQoqK8glIupwrrro9bomj0
zKh1b+dS5tiNiCZpTVsYFoHvgMCK6PwTlvVeow2BSzdm0nkcyXFgxU5N52PbjoL7t7Zfl6K4lzyW
VdaCl80+odoD2PFvYff3IEcIfi4Wwz3bcbTrJi/K+Nx3Q+shSkYmA42PnlxEo6ur1q6PrciNtO6p
QllmG+utsp9nkDqWsSkFcmePBwD4poBnRADfEfWrxJhAO689wstPXDbp4nXIJihhIykOT5KkPVsm
9dux2fSYdhK8wuXK8/rEQBcBYK2BH2jysKjmHIL+TU1i5D3CAHQ0E3EAtSDDeUEN9L7fRLqrbWbk
bwnIr0qR0l7Tn0QG6rxG0IUAEvPrVeoxAb54XVug9pORMoPwyh/RqpudNmg5wXtMveQ+cwdHZGBX
AEMQMdgwcKBNsxEzcKpALwYkfMA6c2reUmdys6d8Q/3qYCVO+m1Zuw5YpOK5OpbohxAiMK9UCGAP
Fzo1HWD3BMhS1+smrKk1sx7jMwA4E2+oBhCHqhbd5RTywIHRbIraZjtLQqVCNuI94Bqje6NpMYUy
S9J+QBrBAePk6KZl8yqXMXp15wqURnFl725fkJV7iC9EJgXg9EidGJwxaNsk6Xs1kk7UTAE2ZDtz
997SYvP3UhCTEkSmKAyZhNuPogNVUTRP9mmsunu0te6TRnvtVVVARbZSrFBBu63j2KHGLJVHw7CS
Lunssg1PrWy9FBPDvknxLg2Vu1lOAK045MC/NzITE+TkoZhSd4iUMOhpvwMn551GOx8Yn79A17Q1
O+IPdXIP0KYJg/PoGgL3TuWO7Th6s64jC1v1o2CXlJXHilNYArnFmbL43mW7slsja1XrhGnlCaQe
YGZpXancLhe2+g1cFCt2lPvsmOhAZ1QFMzQravlKOKeWmx6UpqUR2ycNj6RpqKvV0d9r/isR3DUg
davWaalYpxx9x2b7o5x+3r5nH0P6nLq7ksCp1UFJm6nVqH2yJ7s8UlMDt0wyPQ/KiAQBdq1WHCWz
Dm2Xb8k4fI3Ba+LkdFA8ZejPWjVuh5QckTNNHLVHB8IcHeaafjErdV9Hzfd6Dl9iM36Qi3A39P3P
JLQ21lR8u72IlSY93GJiQG+gtmxhxvFaexQWHeUky0MQlH7Aubmd7jTQmsa+9FXZydzq78/FWFjE
UGsgMJy8g2H3ZiaXRmefIuWrDQrNBOAjgjWt6Bn8Yg3rshfix49mtQt7NxKdNgh6rBOxq199X95F
xXi0omlbktqzM8ANGGg+agcwD2snQDMfFQ3zMkswkVFnpH/fQoB1WohXgF2rLYSU11sMZiCpJ3Yj
nYq7MJh3INl2WwDXh0COEs2JLVeOu5JXojj3MAOw3BCGTDoN1ls7HBIi8HY+VPQtAdx1GfMWHTnG
/3D3Jc2RItm6f6Wt9tQF3HHg2u1eMMaskBQKSbnBpJSSGWeefv37UFV1hVCYuP3e7lltKk2ZcsDd
j/s55xu4cAbU1w01aQUvcTeWw5uwIY7qFdySgPk1cPc5ZRq5IziUAYSWn0T5l9yexqj6NXrqtlPB
tI4CM6W6UfnNaBT8nSaK4fONIgV2rD3kADDhuDCqDK4/fmKWGUrHYmFIYGtm2nvbgRZTFKVTJIJL
9cAJqnoDms6eSdouzHAMKj4yNBBBKvKgiM0pYeIa5XBn4PIbqYbQlgiF+EUPe3M9hrSdkPcE5eH0
mZUwG/l+PV6JtJeTMldva/qAKhMC/8y6cEugSpN3v4LIM5r0oSiXiK9XkKhYbbqGexDs6WBQPYt7
fpsKctDIyF1B6NaK2gq70Cmy8RGKA+DClA8+jzbZ2NtDHrQGS0XZZHpxGDtxl1bCqgAjFRpMP2ri
u0VdG34IQaIg+AFFXbsr/T3xF7bHlSaLjFQA/QoFfQt89tmtIBXyMA4jop3VMSMGTYJTUHYAb+oP
MJmbeCnoTPdvXg8IE4vYUx3SjddA/m0gu05WXa9DGTUMnmlb7HtPPZdFD22qPIrMukIqCCfb72fz
yha7jPof5+pFcElKWWxz0JrOVOzsVD4miyfXlfXyaYTZJu70gIAMjg8iJ+8hAJKIZmYM+3Yq38Xt
+/dvcy3+fxpstqEHpfXooHsa4r9oCrivF4XRTr7NZ9+E9oXbP38/IF14u7kmVBzmdZmQSD+H8qqU
d/lwW4xkV3q/cqB1BZoaLaQPpPhpZNCHbaJzpL010KgsUAzRoGavBjcB1PgY3AjHODXLhjtK3CHV
wM1b9w99UxtYPmZfp7Ya666YngTvrvMgAk0TAyU+kwei1cadOWa7Xlo1U8TXA5TrW5cwqPxRGDp0
N2xoT4mEtE3QbYJV+f03uFauuPzo8+ZZL/XQ5Cxxc2gd8UdtpcwglrRqV9Uz/SmGRgnl5sUa53Sl
mkVujMmYpsANGYbrs4luoqhocu7r52TX7iYVl9xOd5I5WZDry/T36bd9M9o85kVy7JWyhtEmBUPY
DaFPk5+qyujcceu7yZnv+Kk6iihrO5Gd75dRS9e36b9fV59lg3kuqGPR4YaZowcYlgK0opQ4P6fp
oB1pXMEuNW5MGirdPh+zxPJKCNjybh0i/cmS8QfNGA4cWXoUQw+QVfEAnEJ4k6rtfZX3gYXuL3TN
I/HoMS82QEGBGA4liVUlYWTkrHnlAdyBISdx0gN9nxRsjb4QMwRVfKhg92j2Pe0NSBI5lCq6pert
Cq0sAvPyeE3L7DVQNd3IpH7fNflT30fvuBjCur0d0PpUXsW4W2EyVjntnCbtcytk4l2slDdyDqCS
n61YAq9hyRNSiH7R50xLkfNq4gNc5kIjL0urBzTIZIF3ho/uaxQNe9SyiNGGo9WK9IdUYoMQfc1a
HZdSBZoatd3pECtR8xdh5I4mFY4ctzeiBjNjJSHw5BFrS4ArVxRn8LBB8mdUivKziKlbFcSpfV9d
VQEpVrJSPKipfMpK6SlIo9euS+ySFINBmiYzxFK8CVl8P/T1C/Iu6Qm+09zM6/wFiGZme74EzXYG
uqqmedBNK5TB9HR4lfuli5TzDDLmY9yxl4WtOh2X84UMBJ4sU9zeNHjb4ecX4Z4D8CBFMaoK6bmz
y+OHfAQUFIRb36zd0FrcplfurhCj/Hu82WXRR2O1R5NFOyfg6dnsV+eie6wa9bZ5VhUoKLR3qQYV
RFYtxKQPSNt3Lzo7dRA3NA+4ef8RnukNJF2zX1EC7j2Bl3nCAfFI34dC2nZw7MBpPvFG7USHBKra
1RsVdS1AfVd90Tg86Nc5wq3WMbutuOn38AdXoNzYp5Djq6E5oeavakBe8zDdqBUHL9fTNsko3C9M
3LVz5vJDzuKdqAtcjdXQf9TgFj4WRlSPTqVBgr+n76rmMyPpwDzs819hwp244nD4RoKVRg4HWkBF
ERT3M7LlZbIkPXCtcnw5xXOklShWuhSEmOJRB5fWUADnh8nlpCwrx85o+m++2d0n7hLh5AovQmaw
sYartUawkudQISFlbVPCYwQSUA08LQxAvAJj3KLTNY1NDXhCHoY1daRfigmD8ZtyCbZzhSX0+Qlm
m0lLZFgDJqUPWCXCUGcDWWlWPdRBtFNryk8UpF2HPurH/4u06NObzzYVUwMpVLvIf0yYZ0dSatS6
vrB/rh14lx93tn2omGK1d4X/CFJ1j6RHh2xgoJampr2PE8VefgYGw15Y41eDxcWMztZ4HfnNUPYY
dKLZDHaFFgR6xfG7d1L3xY4fg81IjH5pGhdGnet1qGSAcWWU+4+itG/8e4LTTlmoD13pEFxO2Bx4
NYZVkIpj5T/qCg4lJToIKnGHqN3FabaQnV2BIH5alHONjgyID8XXsR29ujEbXTQ63psyTEsCkUAN
LbIa0elH3YZO8dLQS685HT4Xh8tYenpZ+liXotugaJ2fGsjpw4qtNiRIBGUH8sLRa1wigF2981+s
VW26O10MO4gDwa0foTHZ5WsCtKwHXRIYzm0kQDaW8c3XIjFs0mQJlXmqifN2j8IlqYtDHKGh+oSa
9H2QnoIGIGeJb32lXX+/J64tTphqYiDg9Rgcgz6/W0PThgpqpJ05eU74kxjtKPKJ78f4KKnPz8qL
QeYqWpEqleGQ9+oZLvMmqEpGQOObKOJo29L7VMws0b9HbcuWI9Uzq3GwUDEx2zyD+H5qKPLgSrxe
aUNoVnriFP5rovxMApSBEzPzjnx4rnx76JqNrEC/JcLVzANjz+yjBljHysz5fRYswT+uoXou0wN9
Sh8u1kQrNUrUalNF9l6/qZ3O9jYwlFrL74Xrv1dOfhZc0HY3sJuWoRkKAMrq+296bZEAr4j1oaNq
J8+7GETohw7sfaTVA1t3Qwp5rMEBdsHtx2w1NnzhXvfVZ55h14souaL7B5HU+aKEeCzng5qr54Kq
Nk+HByY+K77o5NGu9+FhoUFo3ROUX1KVHIq+2JLqHpNnMzX60cbac+z1e6HjRptqZpXeAuLuJCHU
vUa+J1249loIKeo/kvb0/Vei19Kay8eeTRM01MKgKJh+TsMCILgxFswQMhdieCvoaC62isPosdPY
fhzw/ER0Am1EmSu1FAnYBWAMXC0R1xIP1lJKYzsLfEeUgWeC75UxojJr6Dy3UM0yKItzI8dyU1Vv
05ZH4H0tAMJM0KBNUXiWgnwDxZB6EB1KOIg9uZUDh8u92im94qEmhxHqVH29TZvE+f4bXA2aFzM3
C5qNCrWBYWyAmoFad9E3llr1JgfWkvRL3qNXD/WLoWaBkqqkkVIvRy1N+BEhY6v6Z4GkBgsg347+
exU9t1W7EFyub4S/F+YU4C42oodcskyhxvgY4ruSxodsgm75fmQoLNpQWi3Ey6tf8yLfmA03hAms
46vEB+qEWYH4XgDpHwg5WIHn76ftQ13zu6A5y8jTRFFYnWXokjJuKkphERAQmbTVgjs00Yqi2hR1
uqqh/dk+SFl9k4EBl8IdXPGPBPBZ2M/v+wpirKjhx4klNKtMvJP0m6G9qYrM9Ullxd1xrHTbyzQz
GU5Jc+jLc9Ple7F7UBRvE0SyNSq3lOVGlQQL33Hh3FFnGzPXyejLjYL6o1w4vqgYIuxQOl4sXRmu
BYDLo2e2+nHyiVXhce2M3qNL2sKqPfg0BJHrgcqT4QbdacE5Egl0FQ8c6Tj6lrbWKnZLpYWFuvQk
s83RyhkgDjLuTWiDGiErDa1b2OlL33S2NuvBK2lSJ9q5zk8BQU2yfq3E1++X5dVaHJBkcHHFp0O/
ePZBgwwOh7WMD8pteTPYxCIrVB0eUf1xAft7zNwlgYarWdDliLMPVxAljfj0WqLLbv1V5tTb/hWa
ykfiQlV5VUMEW0bXeIEre/XWdzns7GuK4TAgv8ew2a56UXDrE8zcTg7prre5BReuhQ979UZxOd4U
eS4CWcX8SlRi7PdkPQZ2FNq43LIzSrmJI9xNpNPy0Cg2HDNlowM6Hmw/QwLn1ZLvvp/hD0XhL4Hn
YoZn2Z/c+0TupxIOyyPDVwSDx8wUin00VjcM50eYyUamQxdTA1IeRTEZrfp2P9TEHNXcUNvayOPX
MgXnkUHOHOXjTvcNf7it+U3P1JU6NCZcOi11WAvoTgHSJCm+5ec/GPuZJcUuBjw2xp0wQ0s/Rz6m
td3C3WlxDc+Sz6iKqJpUU2hFFtifEiv2zXaro05VrIdTZFc419++/6pXqwmX0zu7aFdpPKZ8GjNa
12sYf+o1PA5+9pt0rRz6yaHPHG1vm/2I0LR7C+FAYH//ANfOyYvx51moQrKAjlMglJpNiyJkW+2K
8C0sb6uWut8PdYU7JkPF7t8xYp6OgmiRqzictLN/KNcKCvU/RxgQodJrLlFgrx3HlyPJnzcNy9Mq
LOFJcq7GPQNCoOosXX+K+8FYeKXpF32zKeZakV0AbTqo8uK+fTvRigGXPGDZQwOhukdVc+HUuhrI
L77fLOJ5Q+CLJQtwaOW/hihBqXeTBs/fv9HSGLPwFmS5wqH+hjiuqnbZRkZR5UY4LqB+rhbvLido
FtVGKZSLFgq36JeVoZGcoJ8x6d3gGm4CRADYjL6hq/+FScx0DH03X7MgpoYicr8W2025mUAEPSTq
GQRiBNdHA2eZmLm0DmcRBXA2nOw9YeeasmNLA1PzFQcV+m0dhAtL8Ypd3efdNY8kZSGSmuOT0n14
GC1AMwBtdflBdoXtpB4jGGQlOUALbAIHGf3PzqrW4VG6rXayFWy0Q2F3q/EFu3GR8z+ty28++ryL
lSZlIHSSjxjjrcf8Z+8vBNGFNTtvUsHQuKvTSGTnQIT7Hjz51HyEQtPr9ztj6eSf5/Z+UPUKdLhw
j4KGhWCI+0mEmu1Eh9g58gtrqT5yjTFzGS/nFLgi75pEJwBEftCxAY2eSPx0PThQm3hYqhws3af0
WXThowghlwqhDE1dh6MSGq7izcRqT0HfGHEMlZPN+kJIu4az+PSOs3ijFqJW+BU+ahQawQlamxLQ
nuy52EMtB+V8SB05iAbS2dsqP0ALg1xB7XqHoLW/n9yFjarP4lEcKYLna1McHyHuVSHsgTup9q8s
XCLZL22GWQRqmljjeogDV0/TWwYPoTRdku/8INd93XCM6EDxEl2bY3jDmlPQkLBwakveyGZgdvvi
nUROBl1U0Oi2UWA0ex/w3klfTbOYBCUKDwbEhh5s/CffKl4h/OE5OQy1F3Ukr7//3882nagX99m8
arpIyvFssmKkdxL8pDj6YoZw5mu5xeU12gC3uahvdj1E/D3qLD1JZAFK7snIABXora5ComXs63Vn
88rgKT6CZ0GgCQdBcUTRRjUbq2iN8A01uklcbql1dXWxMSppKsDGEljGnz9BCIPbPxGPnvqmSREU
bXUzqqGlJfz8fllf/dh/jzSPvCEbx0wbgZAAYAtGJMdyUBY28PWoeDHErB7RSyXOtQAQhUkwOEid
dBVupg8oKM50pi4TF69OJRBODFxNgMTnzFI9lPo+l0v1PCpvcfYzxopOFy3sr16L/x5krlzC0VLI
BYJBagVxidI16BdWQlszFl7bxQLZB5psvmEhXSKBMKuLBHzwzyuiVHUdQnoectkoPyodt3I4PcD3
eTOW0j6mE0oiD+6UIXP5ONheF6+CYViDJWAxFAiDUL/1EjAF9FpwPCW7DVXRJmjxZEV2z2Tf5GAN
gWTsCqSxYcjtJHJ0KDtXGuqN7sFCbQxXuUxMkvXrqV5JJEgrMu3Ol14bBZPqdyuP9HY0xndNyjZt
LNtZou9hBmm28nmiSUuoNJfDrSjChabzrWwkL6m3RBD4ihRWVfQ9ZBEdEApc+vwArmDQ1PgQxDt7
qg/Ebwgqp2wkzVskw5K6rSyWjWDDlz/4mBo8XJEqttsSKl01VNxG3/VBEPbTDNR1CA9l8FUDLkIW
WnusZBhLOkCj7b0kNdPAAz10iX/9Fec+e/jZFHetojVjiJtnz9pz5PUOr8kq1yVTAg8/VfhJg8FD
CHTeUCoWZDetCiT+si5Nue+MrMktv7qV41txbO0QSC1g2/YqElIyQVywIIecW/957Lhck1NsuQjU
XPflgnvYAlEwApvi1kDnfD/CFeFvGX0DUBmoougTzvLzEAEINRVNALKkIxUxR57kSDRK7rqKKICo
8cSJELNtyqL62FSqCOHrTrDKJl9pfY36JVUBYxWVB97BTzsIz2XoowEIwUCrKrfesI5ZI7l1j+ov
HFRWpPVzlBCYB4SNBDsPgl+BXZNt8zg+JmQ8Jz69AdPgAP+xAGgk+RGiDYqd8hYpAtFxQFKh2cRC
11t1LEqOFiGfxJXbN7q+u81bLEhd6HcZ8LKpL2zqAeKkdYYaAsvgGgiX584MSfPYMaF1meZBTCEd
a8ARI93twJRcjTFKsfDn9rddzTWzHgeUHwLauDqNOrdS+HDIY0k1oM4KZWSR2kEvN1udlLZcAm3I
2qR8+n6CvoRa6BJIwMESHTT+ryKobQ28k69w5dwhaPCRG6ombMWaLa2DL+pj0ziQqAagHSwQKFt/
Xgde6THOFc87RzgMVb0MLACGBEMhnFhFIfyMAD+FKDE3i1Cc4C/HpsFiiERaWzE+fUp836jzEfDG
nP7sgvgNzco3UhYqJL0DZuVgtzcUQGUvanIbuD7ox3D2Lsj6qYQ9qw12x7FRAXmEotNuGOSjN3Vs
sqF0Ic2xJqn4rg95biR1utNoF5l9Kv8krRiaSGOPniZ3RiVmbxDpT42qy00tok+iACJLxHCZbHPc
KNIS9IRqqG4aqTh4Nd2pcrHyUvnFF/BoclA51ZjcDkKIW8fo3bRKA95q0HYWoGCoyQxEM7U22Imw
9zDKPIMqtEcVA22MH7ymC+D0KSf9dBYhyEKO5CPOgmY0JyHnRBpI6LfSOey7X76f7goSRJYSju7Y
pbXRdS2czqY2zn+61j4PO4sFceYPfUJ76Vw3/ctY6xOwrwVCbonX9BWh9XmxzXFDXINY6Chk3jlQ
vHir5zAWrgpbqUYI/6RoR40JOG9A1loZY9hd/k8lybZcQXvQb8vejfoMoCeUETaNGmxrPXNIpWy0
rv5BC8xORqDNFWj8hSVTVB7hxEZoPlrSiHxbJpu8CnciZE0gxrKkeaB+nTlsIxWqbxooIROP7fM2
6ss2HjOIij5qOpi8KKtQ9CX7DkYbuT6aQhUzWESJaJ0T7Uc9LUYi46yeDmxl6m9yj96HVB2MZiTA
LgfJOtBhaaAO/IYQf6dmwaofR/rYE3gyNF19GlvlmffNqUToMMJaKoD1El8qvdr2KdyYEDpuqZZl
liRBbGtIPavjgONxNCNgxNCeGhF5iDZ6+gogdAhresqhY8MPCdvZ8rtONcRIeqwZnoWX2SGo2AOI
D4Pha3yVpngXAQhog9dN9VAJGW8UA4XpG6kcIHSnVBDX85PeKuvWlT1w5KLGA3ZVZTuw3RWj52rm
FkN8imRpI3jdUSjjZz8Zb8esvCllITVJo+6hfAxfhqBwIIcdryo/9GV0dEvA5/EbWjlPl7hQX8ti
H5cEBf17Av1Qic7qRSgmMtKREJUSEt6Wbevo0b6FClQW1VBHgv6V9tDIqjNSTAvULWmY2aIGzJcI
xcJ4SY3g+pVFUlT0dEDPQ6P/83oKiw64XELV8+Arm6wRLKkeDhWEcAZPMBNPeMiRuhXBVLJrLdoM
htSmKznpbZp3DhfemSBuYNXn+J22Yozfd6lu1HK+Kj0sgO6NqAu9mSvHFRCfko5btIrEd54ZNCnS
m0L3lbNX4ZmAHlP9zlTit+8D1ZVdhlEU0LonMzumzxJ4VDUzpg4iwWHFNjXiYIg1hLgPnJr8ENU6
Cpo/vx/xS76IVXE54mxVeN0YqeWokHOeRxbk9U0FIi06lgXlkvmfDvU5Cs+mvOmKNPIiBP+iA3iG
nFTokdX+jUCWMAFfmy1TGIbKuUQVXVe/WALE9UB6Lku4W5jerQjQHTdxJT9RqHF6sEQVLHL8/tW+
ZqqzEWcX2mgo4kCtIu8MBYgSyO2NsuKut8sVo7Jg5fYWbRZhyNPn+nyWfn7JacVe3KGZPHKeFaCM
e/v0rtig/OlmAIdCxn2Rs/a1uzJ7vVkJK8kGWDhDjPPMldrVa+/kC4qZNFBIgtCBoQMmlXcUoARA
W/I9fNJX/4+fd7YvyqwlpPdlBdCnxqa/KhNefaipCOAEggKz3A2ZLoXffdvZrmi8Km3iDguIgfqI
65MpQCQFVFz41CAtHgSr4Qche/3+La9sRRUBBp4ACiKiPq+s6V7sjX2FFgyoX5tSbm30mZ6D8Tao
b74f6Pp0Xowkf146FJcNrwZsBtLgSmOrbfAAIm5jCHL0InfRQU75EY5Bx1CHuH0KcTf01ZaUCKYN
8eULT7kZ6KUK3nZ2Le+HLK3zEGSwzCsOvY58O/bO37/mlZCN7/nXEEScMoOLDVK0gcAzSnHzL4fD
mAM1w1m5a0N5idD3tZg+bY+LkWaRLZRbknocLxO+TGbu3FVt7b6z/iTu2N+/1lctA4wGWjsBG08V
sVxmVzEJwP4hKIl3/pD7TR29smUzd7LJQj63w5MfuM06T4xJVQWW5UgPH75/gmsLlUqSCMIFZdoX
YTmddZWYDj269dKp5qCeN6EFTI0tV+LCu16bwsuRZgu1gFIi7dpBO+dSYA249Or1TxIvISuvj0Ih
KAeNALAoZtNHG44y1FB758x/lSbhTNDRiyUVkiuDfCowzQYp+pTiSgPUa0P1dRWsoHqClH6wvp+a
K1sb5x5KphApVqAaMOeteTILuJjm8hkOZL2hVOFDAvHbwhMNFlY3kKZ47JLKzZrgKGbMFpGufv8A
X7miH6VTCmcrqkB2cN6IH5Ighp1sRc9VqhY21fhtm8aV1WdK/zrEcFMJAjWH6CLsR7OmMzqdZE6Q
KKWhaNJt5um1Kal0S9optodBvk4CHbz3Qk6OwsBWot++5RnrD7ha+n88+n/97P/bf+fHP6JP9a//
wZ9/8nxAwSaoZ3/8103+nt3X5ft7vX/J/2f6p//+q//6/Ef8yz9/s/VSv3z6g53VYT3cNu/lcPde
NUn9MSaeYfqb/9sf/uP947echvz9n7/95E1WT7/ND3n2258/Wr/98zfo6F3Mz/T7//zh4SXFv7t/
eX358tffX6r6n78JjPwuA0w1aX3AHg8KtViR3fu/f4TArOASBXNpMNnwo4yXdfDP3yT1d6aI8uTS
hX/CQEP77R8Vb/76ETw9FB2xEFGB4Ud/vfinj//3ZPwja9IjD7O6wi/+fEKgJITi0IdkLnQIoEA0
DXQZvsua9Yk/CLIVrT3FKUYjceJ9YaXrcJ1CscdU3sP7JckowGQ/nUt/jYrmCcyIKGR3ZqPinjP2
AddlS9H3LaA5zZv3EDcPcmAGgxMXMZK9wmAaP4TNHbixSpuZAa482aHgB/U51gx5222TPbfDQyO7
DZLI87DxHqTj5COfPaP7CS+1X+LdkNulk+3EDdBlln87rocNnL47o3RIcCeASZzeT27AoDrc1eu6
NZRduMrW8blcQ0vdgdC8O+jGXfuqPJIdDNk02Y2SXewLpta8+qBy6sRUUL0FPlVbq7BvhlH8IVUc
z50MEpJt2JiBQyw+/OjRzQ/tenujOPwMiGB8HmzBkN9REDxJEIu0I91hzOSHFITUVLWLhxGW9OVe
RXvNMzRUPUerKO/lxObRmqbW0OySE8q5xd6HGqMFYWy0WjP8R829bjA7WytOvJEMsF4c1aDm9GtB
/VrDqtBRy31m8X3c3ID2BMeR/nW880D6R0vxoTnD/YIlln+XrFOjOOen1PbW2ap5zmCy6IbbxIGW
jtPIjreOXuFqWK+g8CEBu9euu9HGG+BUhjpwaLJjbEKGth9Wab2JcX7GIOXUr/1drZnEN8AwXrea
mWuw+Ln3hLuc7eNw1cqmmpi1bgCe/U6c7ClZJwhm5NS9ZPf0F1J4Exrjldm5+U518EEfwZpKuckw
WxOKr9indmHyvYC6IfQLMbekMbvb2home/lkXQxm+1PfeTZ4/KupRypY6sm7Sx/BMtMNmroFQ9Xa
SHAMAgDJNswcoKCEGXR5ZzYv8fZGf8qccic41O1h9fYL8s5IoN3Mie6llWdRa9gX+8Txf6CotPu4
Pt9MBGPIiOPBUyD+NAsiD5vsZpoBDbgcarA1Sez8Ub6RDgqkZywfnKXuBfxzFxLAg+nv0nXjVDsP
JncQhjgOzmjXLtMNVDClZ0aMSNgNOVDBBj31qY16UCjt1DvVhr8PPJ56g+3SH/TZv5XfJrSh59st
tyDLXMD4erAyD91jz6HHSDP8PYUZuG9qK+rEa92uV/INeLtYPmvhwNaQCsZHOoEnDoh89tiaqN0A
ZtuA7HEPTTFo16BAJiUo867CB3Kno9ll8SdUTXlk02dZMBhS+TsRWfb9pJ25UvjG33NhpUh2nUKK
GM9q0uQ1k23BVB+mnC4zff5cCjaTrDFHmQI5XlkZeeUM2kqP1mPmJtj6KOEHWFedNWKp+neiDpTi
SvKOtFxRanNqE9VsSzMVDCkym3dBsSEGrUL1HN4ig5lVDkntFo8draXM9cYPZ4MOOMHomGZ7pXgJ
5Jsx3aTJTtBMhqRTcGIPXT0juoMihA8X0PG+hciIfOzoLqtHI9R/juIPOX8Oob/Qw59IlfZ1vM7o
LatOMaQ7AhQYzHxPt5qT33lPdBeC06LbFMGnWAWJmyeuyozqGNarjDnD6EAQhMZQFjUlZoL0KnAH
POkIrW8YtucWUW2oLDW8NLj/HAmrJLbHaJuF28qud8Iqi2w9QGP8IDrdGmxGAEBCOJKynTZYWrYi
vVtVx7qBe/AN7W3c+gi4l5LRqE4JxwAgCiSgSchd2aw7KJFwCLs9fZyV/39fCHBg/ddfx+6X+4Dx
kvnJy9t7FXy6FeDf/HEp0OXfmQptQRzwU5WQTJnOH3cCTftdxH0S/WN0bTQdwkD/vhLI7Hc2iatp
VIWmF0TYkS/8eSWQxd8VSBDrkMtCFw63jP/oRvC5laOif63rk34axkHaAfbh5xtB6ssDCyYSzcAQ
FOoifIgjZqSqYJMBJSXdi6iTiX1vNx5CZa8FS7rhszKPSlVRRNo16QThlov25+wJMiLFQPhl/mrw
tN70Jd1OwzK4rSu4lDGQQYZs6E1J0AQ4y8JMI87q1iLoShl9pdRGJQmvF7P356Xp8pL0+bbyx/Pg
m4NEPQnK04/nvUhx5UrrcM+n/krWcu5kiQon6hD1+Fgq1pqqvooUliFNEy61y6XPGIaPgdG9ImCB
TTczaDh8noqsLYcxZ3IIZWk14o6Xlt1aH6kAfooOrECXnkiN4lvH0Hcm6Spvuyc04oAP4kjDi1a4
V4JoOzRN+3D//Rf5uBb+XViY+kuQdkfaAVkpSM9SZTZFAgR7azQXKwBf8siRtLa/qZnsjnkTbUq/
coMyyg85SlfZoCZ25mv0jo3q1oeMkREHAV11YjXgwIAAL4hcWFVavhHEZlhD9OQh74ZXVY/QpMqe
MhRPXE0SqqewKExSK2bNC/8ZIjouoY2OYvXo0gi4/awu7mRSSQup3ofpzOWbKmDFYYeiAICbKrLx
2RxwRYzCQk/5CgIWaElQ8UHRmS3zbriB3AV6/bLwhI6jmVMoNbRdV7g5Wu5mRuunAtTIcw/QkhGW
b33SZG6r5/4hrgrMpRb7rwFBa4KOI1plfSWvCIXJIdfCXStJG5UH0T4Vfd/JIMdgpF2huoqgAeFV
+62loa1o+3Is3/HYx5Uo1V/DtDK1RMKFooWjoxZHsZNMiIS4CtU1gXhCMoobOch6M4916tAevnVZ
GAKcAgu8UhU1O4HOlLyjY+UOeSGsuZo7sNc0BJ+j9wRvu9X3i2i2urWPL6tRGTAQRDrYx39e3WNH
i1jOhGzVk4w6+D/Ap6RMMYeuYqso5W40ZvGSyNJUAJhPJ0UxjGFYuHPO+zM8GIpkBNRiRaCD9loO
cN7zPC+/L2QKLTK1M+Lal1yieiEIp0K7SvxyNUY+7F9y5bGppWEd5tCfkCvfRAqTnAUallYVtS1g
MzCrTAuZ7wJtAWz9QdadPbWI9Yc6qEQAMZpHxLRReSk0Xrwq6wwpwMjUNdSrRrtCazm3BlAatx0t
640seyNkfJAgtN7gO1C4VOFN7KOBNwB6IbJxraIHlSVBYnJdDHeqV90Uku/oJYntWkFmJVmw8fCI
L25DMmxA7rW8zh+OJQUoV6IlzL06V2vi0qHoSO77NH9KgnKrd/n/Iew8luNGljX8RIiAR2EL056e
FEltEBqJg4IvePP092uduzjimRhutGKou2GyMv/8jXXxvUoG8BnXfSX6FyXd4rg2WI2JHK2LlzXu
SVnNX8uKEHLaEIe5W37QW6+8CLHt0KXY91OSyzitcW+xPAt2yAagUlUDnZJFR6bryo63uSfMPJ/N
EODujhifq26uTgK/bCmA+Jml1VS8y5lNfjI1yQ3PdI/EczC/wMz+6eHlIcJtlMkeE6FPE+yob96s
eUN9qOx0DKoh0S7WqJK4wlA4ZIM7h3lnb1986CeLU9Cmq0TXYLkI1+YaOPHpU63CdvtWbtWhLQjQ
HZPRjXpf8+LBX99y52NLW5YTUlRx1brrEeeot2lQ7w5+u6+L7jaRNRItUituYbP1J9PCt6Soqq+Q
vv/5mpyVsA8cFO4CL3y6iD/fbKewt5nUw+6AweOLkBhOabPthy64S9CVvToWZf2znw/pOrMzSjf/
drC+L74YoGGn3jXJjQQ0mBNK3Cj7PDiG2P176fkEe/z/hXR8zi/D9zB7vIKv/3Wk+xoP3qJ71cFL
lHPjVd9dux3PRUlq7zzaI8peLZpsSwWOrwqU6c1zo+rladrGZ90etRsj/coT9p+/0pVM5XDNjP8B
0jdbLnItk+pQD8Zr2eKObPntQ0+ecIDRRBkIvZ1CELvsgNznnRXGm7Ca/GA7amdnzRMd4xfrtt8o
zKeqc7VptK5NJwDWb775f12k1HGNCvZWA3fQdqKuMYZ4I/L80dMGGfWGr26m0c6DLGHBb5eu93No
qYq9OJRy7X7V/r6o9Kdi6YbLYFEaVs8xT8pPrMPkT3mYZ93tkCbpAeekBak1HjkSlCzm1xGoOpVv
Cf3hi6FORVNf6Wt+sq/l0B0lfvjwdhBaN1mxxOVgl6HYVvtQGnio5u3WH7aSUU/KsY+1sbB3i0lr
5rJ8CaoMaqCSWXHWzerVMBvtfktwyHMHYnq0VgGgFvOJY2eGVtmVMYyGJkD3YJyXZt+Lzbkjr1bb
Le6aBHaLeWbX22K3OpV5BxJ6Wo3lh6jd9c4yIE2wz8FLuF5uHRgax6k0oWs7bX5YZfWaae1XCZCf
dMW/ezJsDgEbbfy0+PfTJqaAoEhBMNpDO08frjciLHbdMnSwxjqmyjw0yZadtXWOFguM13eUdc8x
Nx57Ec3VN1NrXot19KAh2Oymu4cZZtOBYaEIC+nOFw1P91lkXmQOmQgI0lnigXXskZHkDau2+prv
Owmezk3BMXIZ7H0Q6Uupw9oa1dTcuuqQDJO5k0bbRXrh6U/5AMfkixf70/RybUxxfNSvLtRk1gCN
//liZ6xOs6HUuQjX3ieB0BNl2W5tfzitM+GjYNMj4SGcCPVOI2B/0V78Vjd/emUw+LDZLv7u2z93
7GoYDJDYrDoUvvU6eV61c3CWvKjEfrEyb+BYhs7SWrnCBFmNIaRE/+IkfCtWW89y69q47Nwi1JVW
Rp62LieRzRvyae9qJeoa+6wvIdK5dhppWq5FhA3jWrn1N6QN12dXPpG8U5/tQTRBbmGx0buyjO0k
c0+wsCbD4XEflvIp09cydrUyCWQCT231TR7UktgkB8Gm7ffZsSuGGRCW/OFxJbSpOU1JJx5mV+h7
Oeh6MLa5OBa9w46hQxxlqXRX4C0UEMTu/dC75mJ5nQj6ruxuvRqDBqOd7VvesoPK1HSfXxcldVPe
apl46jRNC4dsRjy6Kn+HYx6qHOFfbGfRD0UeeF3/Vabgn6u139Wf0B4Hd39GatLiPvX02jQnhdBk
eUg7bOq8fA3dEYRFF/R/U/YVcfjPNffvTzOYHHT8sSnvzNd/PpLCKbxxoUk9tCT8hes4VbEG+zTw
kqnYJTB3iPTytRu+aQK2STfx76/EP3Qqhs5a53oeU8N/y5P/q4p7y7Vj6Ph4bAbSm6X9Nq92zHdl
DrBBX8WXhegTB+r/fzCnPvwd80rkuS7p/usTq8WscSHoy8NUV8nZyL5n0r/3Zle/o2TixVd3+T4r
s71EILDvN84CmfQnf26YWBoPQ5hyetzEV4EOvye1T++mYcD4YYzDg4cguz+/FjIbXy+HujqU85Rf
NvvKLMIhc9PX8ZhOYNnTks4XpwADljJJQ8nTuWs47THZNBguNf+wRXt3NrqTKuZd5S7DxRyI7XaL
+j5XroxNbXOj1V/Ue2XkzmNz9b4y9QrzVh+WUWN/qXf+c935nytNuwCa5Nj+/7Yx2owNy6QX6jA2
wOYDb687WOD88NMIH5dhapbdUct7jL+J74uaFJPFdmTeg5R604+rtks7Ern8emy/alX/YdAyeMOw
t2dkYUP5qQc0K7cgq12ogyWtB0vTLvTLF9JcGGB9Es5dUZ2DQ7k6804TRvnVp/+51vrPhXEFUgwB
AQmT7U+fXous7dsKptrQdsnNOC6h1djWmbvg00QQzyYCvXK40X6oma04pR761Xru2BcpHzVERobh
v7+Gv5/6z48fRplIPGneuS6fvlIrinJzZk7BumbXqqx+h88QcG16pYNNb2IdcWxO78Zu8W6oJ3W4
eGVyI/OHdCihbs4qws1ypxJSM9I5OZnjnO3b2V8vxcgRnSokqda2XpShX0fRl7FLviK0/NNFxTEV
OqHwHPbDn8omnV0yTcJRB1vqLuAcBO51SG/YOQdZqW4gcIbpfG2e8645EQYx03St6cXsSDNJuoJ8
+1J/+Per+k9dM927Y3LgYqVOgMefLzV7VRJGe96AzmPpo13Ny7N+KIKpxsIfaqng0rBCKnV8DWbl
XHHDfgoNfQFU8+3yoZvhaW+aiP79e10vxeebTZQxbl9CIHT53DorowfgmeG5enVGVadbj1RdHUsW
XHrVvdYj7e3stV+MNf/wqeYVO4WXwIPPtvnPi1GhJHC2SioGK/WyuiWLILcgUavU/Khwc2Z9lCha
SsjKv//az0DldS41dQoRq244Cf7nu1BSxDWlzdSh+S9NCOuiK7Ax7Fftk5E6WyDHrtgB/u2VYba4
O656KPuRikibmKY2mlF90MOUIz/Ut/aj0/KvCsI/HML0HgCWrJyhQn1ujrtmLiZsmLpDr/X3SQ+f
uzAQKOggqZhc6P6hmsbs2e77s6/Xw37UqKfmgL58ms5zWVuXwnVurzEKx4a4Nxxxuwm3rDSLZu0r
q9V/6E5MMoeuRuCYSIEt/HkXNaq3NXBIsslxNfg4+kmSTr82pL5N4quc1E+sqt+Vks6A0FxgS5wJ
Pj+pE/bzw1CAcnVCDuGICdKhnjGU0sZbWXvPWaHdwS6ZAd53W62WI67qeFCPX8l3P4P+10fI1vki
SEgMB/+ZT8UFZ7IeRpDeAG0sZux37sl27FNHAGUsBn2OkpaMBM+234t0uodKzsm6WMMpLUcrTmX5
FY32H16la50DZiHNhnTH68n7Xz2MB9QvVrMoD2adpdEybfBpF5+5U6aR797mqf/T14viixf4H55S
clKBdlCW8umf8Z1VbwdIoGt5qDeSXkexPbir9ddqq7vOxY1u6K3A01jI6Quv17+/w87//mKboYUA
H2q7i17o0w2oslSb9SXpDrJdqzAZfFb0/hytq8xJF1jfpxKUNtuKH3Y/5hFs5sB3cuu0lLMfOimo
oVR9sdN1f4SKkOqy+l4SncnGxitvTR4p8FS93ytCMwM7cfUfKdHhgZ0u9SMRKC1OVE0SVG4/fdtc
snh+Oi0cAsVkmc5eetB6ckbz1kpi3+iKWBQu3AE7d29Em7w6GIUd2FkFJTjGfbFU9+4GuaNEKUYy
cS0eUKTFhdI1XlunvfTZrF7p6qyhRnfa8DdGnuPbq9mBWR/rRsyRGq1f/355fz+/f54INuWHVg1Z
DkXyc0hta6+9szL7HsjAeO3WEc0XCVlK+tqB42vBtqUe73VDRRWQvDNVD6gGoB1kth2JxsSktvfw
Xa6RM4/t5pwki+Qy78kX5efWtLvHAqPr0B4ckz6W7a25MmI09ZTurERdmD84GEX/fbGKm60e79Ks
sgN7ypOwMgjAwsLY2ZPFAPRLWk/D+x25GboaXRNX99Yemx+9Dwy5+ocOcnKaau+tbWuXJplvEtFv
+9n9cv2F7dn/lkLPgbfqsQyEnsSi6c+30N/MIUlTozkYGU2Gl/nqvhzYAG0E0s7Vk7842WNj1Npd
hvan61t10kcf5Qubsxc/eV9xt3Xy3vtmTc6MY4frhEuDwVI6yuRgz0Z/m853TmXpVHdg63Ve3nNx
ki4G5niLj6E/O98KPzs7Wlqe0+ytHSbrvvlo6PDvSkJCYzfVSfPqyl85Ehy7ahEsKI+GQnRn5SUH
OFxebFsUrrLxo9LECnrGY19MY0x3flNmy3oe9eq7NYtQW1AMjjkrzmXC+BTZiJItyFYJKyUx0thb
++cONU88GsVLq18NV6x7kJlHf9EZnRUsQNWaj6L2wrSr/Ltc4GTu+GEPh9waNQLLRXpJSNxIa9Sg
3ejvhnq298IuyCWzGB+MYh6Cwm6Cot0+lAZX0IIHGNSISBAW4SQwu8Nfm744wZzU2Jy32aHPV5zs
c/exF24eTnAF5K/OTzSoHN3fa6n9RBcYa06yL2T5t/Lk31OKHHYGWQuMto/qDuqOqZlFVOQdVUMb
mjAzkKspv4raHwpFWVxW4iNPjKfEq+JhIa7AnJMHO7l6ONaEvEvamnDQIaxj7BGV5XxfqQ5cBamR
JZqJ4oHl1iYLxPk+3sDj5gXeB3IuIwZAa2Lurai1BaURMZPZ4Dx5uHZjBnRri/FboTAX3/xR0Ley
JhIIB3kzkjJqjQx1dbOfqGDhXGYZyMH8lnqQjBbxIUFML1ljvrDeigdDnifyoaNe5H6Y6C6sogn0
BgvSX8TpiqDRkGu7hRbpa5+BVFpmOOv0+Z1G0uXKbjBWRg3v5aq4kiLMNANzY38bozlRmG4WaSCq
DkfgzbkphqYL4RNiQtD+7PtxO5lLdiYweUM8m3mhgVGjh4R1HvL2NBZZCGSAD35qxk2ZzrvNMvr7
ubz3u6LD+nMajikskTnPSI5ztyzq1+4oSse8Xx3/siHDPvVrKm60aq2DGhpBXLkjpAGpnZrGUnFt
NYdUGn+TfuRfzHzN48VqHVzB8um80O4h5vVPRr5Ye1G3r5oGT1bAOAgGY4AtZZlYwE7Gczvodcz+
MJKyHojUmX9ajXoblXSCq1kdvK5kC41VVKFayYlW1UiKQCYPq0IEZ9uBGnsZZLPB+rNqf9mdeU4y
1H96+jAvunaoUshk5Tp1SMqD1MvaW198N6skY7Mkbnm6U/h94MuaqRD76iIJrMnDOdTdJ6L+lZLB
GuYbJ81cD3ExF2uY1UVgeu6thUpwl2q4+a9eG/gbonCb7B2/Jl4sMXmM8r1vwbakI3X20zLFapX2
bdP299DooSx15oObjh+eaC9lv9y2w4rTqH+rGd2wG9O0QZH1DZR9N7T5i2cp9Izwk3qUpss8pnvD
y6ZdkqKBrnq4ARXhROYPdmvZcS7Xg2m+FXK1jtM1ltDMx6DTGBKMTP6sViKIPGswwoafUWRm3Ink
zveuGsJaRukK2atQ/XHtMUjF8uVse+pOinoHMo4/QetpoW43x25MhrPRu0RJwWzy6v5s0Nc5tjJB
GUs32DTnySky74ZR+cLiL4tcg3fHH7z7UgnslarsbsT1y8wjU15JZb3+POSDCmxPQ+5okWtPauc+
6aGdOTqSHNODztjM96a6Pt5bf3Hd6TbruzdrEYcq6cNtkrFVpmg22/Gn4UJxByw/qwXqHC9bMLsz
w+n1Lm3TfWJtb7qoJbyS/KfQ2M3Pdn5spf4gs53Ew27Q0p3nZVBS64lEuvLkmNrFsP/yF44WavZf
nUlFzvtK7iYSMMOcPj70GihjSdm/r5Z5MUkaY0lYlMFVBDygQiGmfkHzfiVqBUa91AGTwSFl0KJv
aW7cqsjgtqVpVPR2d9Ll9LZWWVgW5t6xuVuZ0XyQMvhzMfzQ27J7jqZ7ku7QQOr6Cyo6lb4gY30r
yC9wffO232BhsGGqIk12z1s3n/WC5mfail+5lYWm7WUEUak8NHClNidZHYeNfuCqxoaT/D7b5RMh
Hs9sKkOiEO7TGRrISOO+Tgk0QAKp2LkGOmiA1AUmg2zy2wpOXNaGs9C3EMPhZxY/COEmhze0oAfJ
gXAifXZfsCyYDpNThCWmW5F3ffKUV582JaOy6qvL1GLVWK3+0dcSsuUUgdtjZ2D7y5asL7pAm6yP
1bV/tvb4Sgf7rLU51/5a5yZJrSXtadY5MYh/vICfr/utIEXbqs79sBx9Ub/5afNoM+YEY/YgiaTm
9MocSqzH9rwqcNeVz2vXhBpMPJHwLFyvdJMY/IX16hhY/9XbhGy3nZ/VWH1jeOmDNcvPmSICvtZe
moUdHgjzT9fIDhQBYnyW7tlxuIeaVX/PVlh3ysOQsf4++/m+89nLVHxztepnQcGfibeEEDzi9HHu
1tkM5NJ/xw/tddXEUSNEIuh9+b4VnDI5lM4eYrIqnpYZprCt9KPj5bcOWVfe9YzV4Jy0dcwmyeck
WOK2dQ+2WnZzZv5qPXeH2ib0lEE3lfkSrpP1nMuCAd/grxJq+HzbbZu4EB9m8fTSCExbGlQGzY4l
SrnPrOJQG4a82KDcrgEMuebjwe7Nm7ZZvo3G/MJ72PLL5B5R9kUr6rAa9QfH2A69jdF8nmFknDZ/
mzUmCjONnDI4Kb0i6AmVxFoBAu6WUl6t7kba1hiYaRGaFWGS3sw6BX3r3jYL2MwpfDHO3bAlfEDZ
xJW4w14M1dMyydcRgDZOeJ2C2TFnUKH20a8XPewJ3A6EMf+yC+/cbn7kLOlL7qblHuEFJI9plFEu
a/ZL7pojtmZJKLFa56zgvJB4H+G0mQe+InjMnrNf+gIvoUggLG/raa6hlhTGAIW5Eain56NWuidz
UAZ/W2CxKQaagcU74eG3x1gAyYZJzWxrictRTXbvgDm/h7Nv4zKSV0J8t/0XpQnY1rZ2zVfwsNfa
JF722EsY8jYR3esmRpwVFm5jtr4yZD9u25KEtp+1+2lgTYYfD04/CSXY8LdgGKqOIJDyrndbM6yK
5px720mk4r5YMURXlN4qX/8aSoT3si6wxFPdEGz9RGpF3vjhaNKCt5wRGE6Ux1x5H2MHxXUcEhE4
8xLOtU6zVXhWKLPk2Ey+FdXCy8PUkazbtwHS7CB3o6DC9j5cVYco1ptU5PpldV5gRd0Kd75pis1G
WFOy5l25V8T97ScMz7K0jjeXlaPg6hx1i+agYJ9krMsYa4YerHIp4qzXmnBxZwysveR+rhIZsv3O
ju6MQem18W2NXlG3VkyDSwhUy5Jcjafvu1o1LOqUgQgfvd5CnxXSTtyoSp/P1+ZqQNfuGyuVCJOq
ghaHZswSrXroTBcbirblZnbmIxSAOYIsksam6ukBWn/vkljbKlrqZsV/AkXa0e0LApW6GhSz9M6N
QpygCig0uX6rQcM0pg0i9opFT67Y9NpM2256P7QbcS0U73ndsw3uzl3Cq85rW6fTdweu1Xlrrgj8
wDnp92wW9WRvuxP+mpb5K7MYoOGM44TQB4vrvRbyOnRNuMJaqXW7FtqvdkniLbX+SpvvzdTsOkKh
AjXUT32JWYap1Y9uXu3gA9BVO990ZsywHl8mGwZ+tsq4dbTjOJTv/vQjH2mUtE69SHPRY2rrTm6n
fOW7Abo1/J/zXs/kHS47R89v4h6yfc+uKaBbJiBxp1tVd5bwxOL03pQ/Frvzz4BkIyin/sw9tSUH
S7r9SmY8A9J5jHpo5Q7Tlr+gcJlb2ud8oI2Y6V27zbyZfAkvUYg33h5uyLlT8oRY6DyMnRZtTU7r
ka7R6Ck24zoVTLOCVunP8IPoLnPr+1i2O6ud30qRPOaW82s0nDpUWheZHQfTYju/Mt2iE6njcqzO
uqvF+tbElVccmry9S6G7BEldv6fCb8Pevl00Utxmu9jXW/YzMeoXLuct3sBAIXgkFc1wmzvt49Rs
1PK2HklWwBfOH7FMsMr8JiuFGWwJ6go5GJClLJA8y3wQWv0xDGsVKF+uselDV0jS+6mnlgHPbME6
x22ffABVQ6JyjW84hDzoKWkHij7S1cYnvdLqvZj6OS4yJDiq0MHixMmvmPw7epGgzxK+HoDGpE5C
017WZk8Q4V1rTiFAvATadcywVndTDa3L3n6JJTnpa3b0p8GKpsYpodM3O5qCmx5JUmA02utWEMbn
NU3UOcVfcnaettlkXPOg7vnq11pMxy29kvKRUnia/544MyKPpMujQvp6xDev+HGPGzFA0Sgq3Hwo
vPFU5F5MtEFb15hGLdsYu/5euBRYXugCD6qd4cvHURQaHhpMC8PgfgiPVLDFK243aZMR7G1nf3Kw
Sm5dDeHI2mvBeDVyAje821zEb2N/dMf+IzHYJpaGvLGU+Hu0hyxacmjEd2Q/KFCUlkzHpT51qk8u
hAEWxK6wgLQQmDDrFZN7wKJiu9hNG/vsiXYrVZnPTmkuffsMZacO7TwHyaoWeXYX52pk8rqlvCcq
59ybW4XsIEzK+sDm3th7AzOoFkxz/2GP9g+rdPC9dOpTaWTPwue/btb0tU4KO5qvXhvUuu5pSKY0
7pOaZWnuvhp1dtIG57kwpybAskMExrRCI+3cnxpmbl0lbeydizUYPO8jV0ZENBwy7q3Voy4baaJ6
/72WaD91XPw15MiO2e+OmjZUIO4tHCOlHVO8Kpi4S+iuVPQ57WgGPdHcJLm1Hpo+f509DsWufOe4
3G1b8+Qg7ZoXxAqZPQZ2TgNi9OMQrDxKavvGgtuJQNEYXqkmQWNmF19RlIysoIwz1w759FLYI9Yn
9voDXDfbp8W60+oOZdFY6PHqhno2PFadeVM59hyXiZ+E+LSMh9ZxHv1qjIy6SCIq/LAvaDukugbA
OXFd+D9axsgIwzMjojg9qBQYAUeLO4Wh1X7Nrsmsix2kmmeA6M6xkbJ07lwRZKnxmg1uunMvdb8i
X8kYr71C/nRl+wHrq2NfrejvOo7ngWA5oT+vZJsjqTUhGKzNivtcjUTLf5/b+TIrpqbpyl4GvOl3
gC6Eisj8aK7Cj7TS2cLccdDX9PnTQmpZ3EsEXPXCb3KmjBDGNH/0WHrfbmb9VlSdF0CtaMNMd84c
sgn1xQjnrGqOelew5EJz1Y3mx2a5WGEzO8NVt66BfJAwkZWJstgN0JivjTodgaAtkJPcd53Jqdn1
XVTTBPQMVBGMCiwdmGp2iWb2Z9HfJqkz3zqC2ivLqQlzcGF2AOVrlox/mwaXb6mXvZaZWpxmubHz
Zx1yNK4eFVubnQ3mluabfR4zrKYqb9P40O1+pFoznlvROmw3U7bG+VDawKa8Y4aSv4xcQtYYGQbz
rId+DrVnXywXpiB1UnZ7X24qjdOeec0XZnNryerJ7Jr+MWt+TsM1xLVLliitM+IWHFx7tZmsBhR3
trb1oSUnFEZlTUYK5pF17z7VMzOPrs2RhHsVYlyakKxhl+ey4kckDIS5h1Ug0BEIlNlHOK/dT441
AcEwBxZh9Si92qaxwDY4KxSCzlSCkOk8s/4kxNM6jHvdXNxoWPNwnhdANdTsdSK0p4wnJDcs2nw2
47AxaB8hB1WTecpN1tOQDlNy64xfMkv/ajfjYS6ramcYTX6nK7auspb7QfRt8L3MzOPqbK+ddhDN
ySga90V4wxqnzHu7Uo4ho9gW2DxngciNh7Xsvgtq0a5YaTzHoSeWNEWxSOFSswV2Yqynvqfrkd57
0mbPMmtJtaicUJs9P8pndCBZyhmedLUXCAIFYti39eZX4bQMOfiYezvp3AfYSx9CUyejnvzAz1aO
qa48EGtjX8qm5VrLGbPYqujQaNkHgOj0ZNLdXRYznKaxidtkTEK9S21gXetNw3FsNcvqwnHMqnDM
333Nwv5kW/FlTcHVGI558ZbbuXye/AVU9br8XqT/snk6gLJ/rPIcmuHgPoBdlzvYglhUAs/sVyN5
kXP7zYPQGyQDgKM2pijtjBqRRf69MSj2jlWOYTvYIal+NLUNblWim2+gTRkHlajsRmW3U10Me1nn
zzC90GB2tBJCESFkMrFbOBaSB5jv5AoYa/fNQlonxAI7RVxi909l5sO19sxpJ1OLeaZmEvaZsZuC
9nyySV50cdctdHkv/BWS49JHo2zqELmADE2dEcEizQvsUj2qVSSYo6Vm1MlkDstlcHdm3r5KfVdU
ib0bPQLGRlrczHLxbrvy6Z08OWH5BIbBViKFW9hf843lCB8CkPpKLTfcw5LzcLB09h8pwXGuI0iE
vKkdlyOYkXOxMPpbjOZFM+u7ZlEh8pT3hF75SdRQkdGA3y7DeE7tgqES8NawxkszQU0mkMq+kaV+
9tMl3ZXtcJzcEmeZFQJaXmqUBL8Uu8y+y6rsjRGg3S2w6au0n64v3Q9tGSjmJq6F5eTz4Dg4z5IR
SutYzexHFDKZkSxLY/02m+WtQQZ9UJSLF7JV3jkiXU9UjNPVJSheCuN52zaktc2zPtw1sj/lYEH7
lLml8Igz91Bxpu4DXRkscHuuz6Irb3Qg3SxjuuX19rEHCOHQW9HWZ+calQIY7cJD1KUrgkzZXwa5
nPQiWhUYU9fTYSkkK1Fuum9Vk69PZk5QcA7W1Nbf/G6gOjv06Vv5TZmTfbFH1CcG3kVTDdepx3B3
8KyTJ8o3s1121wzixPKDUpGVPdXYzqHTPAzeltBPddBTbe9uZML1GsxOdT25CG3PpsoIKgblwNac
fQY//Ro9Vx2wsgMqc+hm8DX73hmSBI26bQLCYNEagNo7WTXHNIJP7UgnvKzDt6kZSF3QATpd6741
zrAbvy/lpO28crpL3ovKzncdGpCdMW75faYV49Et7Y8WpRI7mpLuTlj1aQKu0mAKhnofV+BTsW7x
VJtGqfZr6xxSAPV2kunBG3m3fT39pnAoDfpJdTujHYaDEsVhGk1x4+dzEg7uulHR2/SIUIuzjX01
k1jKGGInp3z2D23KR4htfrd7Nzvnldi5EjvKrWPlu6Zbv6vM9jZNum/rGPdONj5kjfeqJDcmmZs7
002mU0da0bR4L2uV2zAoLRXJJsuOfdtG8KYVSxjTiFv4o52GcM9q5XFKEj0mezSuR+hPlp8D9xXn
sfC2kJ71YUw2M2y08aLbCKfdSsNsL5v3fqnR81TlTJLw9p39ORmatPp5Yt6kpgc2KmkWxaCiFhvc
zZHbDrv+22ZioW3W/QnOP334ZCaHuW9eU8OpznWFgIp1pdZ1KqwLEwfGeoyzLu12+MDV4awlR5em
KUp9Bh0adP0eD2o6UkMEG+Tqc1EMxlEnB4uYSTnsnEW4OMRxyJrb4uIku/zQy+qD5bbY6d3mHq87
ZC/X/BvXSKZLyRZl6yBkbVP5Y/RW48YxETm2OieLndGzwYQnooY9WDUY/U02y/6mq1w7VP4ad9wd
tlk719GyfbcYoHZZF8AySuMua8H1GChboarQYdnFWuPBW9oLeXY7CdLpGUt6mvzrLswFlmT1Mp8y
fsxe2s796nbN3uxtsmV5EAFLfPc41G4fT5ndR1YNtu4ymg3jVt9q8kqyHTlJaWK++TebnLCNWvI6
duY16KhgV6qvimenvh8ThSX7snTxWAOnTyCIG69yAUEp0Crrua/qH93/kXReTY4yWRr+RUTgEnMr
gbzKu64borsMNhMSD79+Hn1zsRuxMxtdVRJknvNafy1icjEZjJKCdRjeNBjvpza4F0PvxsKojz4h
KLiTK3jo/D7NmuXoGOkHNop6lxcgj0HltLs5M4nwQ7uWC/WbZLmKqqEAap6AgTN7uawSs7vhJyiB
0QoYQT3HZjaNl7VhAkPQSjX5kqNFoZ+11/1D4HCbTgOpVPVq7Xp3pG7Cy5xdWjCira0PDKV8L6bA
er5C381XpcSz2fmsjWKJaYRV9//9r8WsyvuUQNw5I6FXaY73NeLts57SwNf3elg/YD7kVYQgbjoj
0qEyiy6iOwC03jH3udGrrWeJDIk9JjFMFFCDKWM8ewE04xpQutVD89TaJIs+jMyiN+AWrGW3UPiN
x28jpBGeikxDgA5Gsq25jLCYfekVznedDSaiRHGb8tjd1JGTuqVLhNBRrQ1o6NTSOkJZRoYv9xTV
OUcGqa3OZm/XujjOE7PVO75zZ1MCzxmDeM1hA6CpjOe0T3eybp0THJH92n67XVvHrodVvbGMNMYT
0NnBqa56aPByvupiPVdhTZKjm/lcd6v9YC7Zp5TTlpHN3y3E8p4NDr416aZT49+I7El0kem986xz
NwXtwR40eBXl4hs0BNsqmpz6aTYDwgbbVm2tmksx0egtpS75pJSxd6rw1+zCLWP+fqyHK85GcUmc
xxHwbz/nwL9B6ObRYiTtnpxYEC/tsjmp5ZNZ7bJ2jMtO237xByTRaBSHaWna41QObwVA+6ko1IZM
SxWNE7Iuw2SYSd3ZBXfRzgkR2KlsmrtcGP2mkI7NyKN2iR1yo2EqZAbU58EJm7irS7CMgh8L9JMb
9oUsQTbQ9bGQ6tfmLtikXWZHcr5t1dUZTO3J1Vm97bvhEuTWip3H/YQn2KZmQS2mZGGlKfrNIxYF
K3Hkqz59Tv1Mb9K2tndTu5w815g2fd3HbKE4NojBkgso0egarHycqKtDlnRhvUxNYsepG36gF451
Gs5xXtQGMBd/TK+KdSduQeKtKhEj2Lu86S3+eY+4h67H7g0PZFT+eggG554cbXNj9UMBkI/wyJUA
xMSpcgo73+lIhUXP8J8F2o9k7X1YPHWbhZl062ckSbKokeAgh6308qOZ2zCluvnj+y/V4jI8GGrF
V2Ccsix89Mm42xeiJHt1TaIhTK5+gccEzdpC/R4PV8rUbhTqucak2gX6ZNnhE4KTbS1D/64bfpw6
/A4SKNw/VYsfqQiusmE0YHa4+rm8M+sMAEVBUVScLCwMcVi4l9ZY3/ny1q0zTx/2mj+1pWCrBDIk
ittZNhOTXwYkI6f1ZPb6STXw+hI+r735kXxdvrWOPHGnhKdlLHalU3+w7r4U9OIw/Gb2pmmLK27T
J9NLx8eqgZa11X7CnLkxfFJQsW+rbVsEfgwPNmzSim1e1RbrYB9E4czSUZGysZo/xVzddZpsnNLO
EK+XIN1OHTeGRRX9zO+Tj3V+aXs/jGv/nt++WW1egOrg+6l5ym8HNBzhBT4qizt38TdF1r57Exag
wM0vGeyP6JgctYGOq17Fa5vapIkE5nlkQCeI/W7MxdnOivHZ6QlLnh6Ldl624Ic4Spv1dSyhiEa9
PHZcW22G4KuT1bZJdLGti4uCu90ofzD4QdNlUVhnsUmCFXex5/EDnX4CE6+aP1NjvydeAVLlB9/t
ksSjbQ8n157auAeQG5WeTktuvk3OdPvXxQNy3JR0j+ScDswTiZ+8SKzN/Zj4G1VZwy5r833l/P73
6/Hu0x/LwcS9HD4MCmnF2pBlAouE/dCz0fG0u9AQE59dTiJQLna9/7jofmeMAU9wAVoQTMXf1VlZ
ShQJ2oaz7jSpTtvRbcx9Wfp/YMogmLzkoJNx3RQvKZaSOEtsuJJ67622F6PIYFfG/ZpWX+Zc/E1w
bn6Y1YmhV2J6dkEPB94qi60ZLQJZgMHq59GI/q+3/3C1E7/hj79JFfZnRxDto4PHxQTGc/R5mnh5
pB574sbb93nW7F/N6yiRydDCW2wSIdS+bezXEooSYn5s5NXp0z9JIPFC2cUpW8VRGcQV9RpMpPpr
jfosPfVj56U4t1MWKVz3p6qih9dogr/gmGtP+B052Wo0wl1HUSf3b/4EdkTudsIL0rj5t6p6cea/
ukECiHxchWY2wOID2EVDVAn8N4EgDh5AT2Ez7JanIp8JbPKqH8d3271Ma/yYE1UIN35xtb6oYsKS
KdwHPmOxaeXzlIz37qiAbRA1V6sUzJj+3mus93rOX9c0vyZt/5MVIHCBWf1AaD1IscD3aZAtguJc
1B8JrL56Ngp7jRbhkRbv/MxGjP9J1cm4c0PNplCPR9WYj1VFCk5AflOdti8o6F6xZWOCbmm5nDVQ
y0wQUVr/lZWuySRXLyCbm4GykjKx54hESnUK2dnRaH3k8mXmNYV0++BE+xzRFHHfeCvpLuNedPbd
0PC+Eq72a1mfpsW633Fub0CrW5RPzNKjYWIHtU4ukiciqgvMjrW+5uOiaUdxIbKm+cNQ47US3V4n
1W9R3GR+jRlPZW1vuyR9L4K1jgI2E+CPZd2ENmorjWA+bQtSg/Qcy6BEA0ow80YLzTtrwtAWj4Ec
nn2R7zznr4bBOM8DfsEAAU4YVptu6j/ciVG+oYaCA0AhCxuBlCDCmWA9nzChG2AMhc32sJaHsp3H
qLP4rKeuiWvTSvnVqo0si+1arH9yn/JexryHlUm2MrIxwjr7oIuCrCTbOma1TfI0OzhtCwbZ8Jk+
CX3Grh9uA41jvBwHfJrFZEZLWhPWo5JnGSaQUe7HOBrlrn4eTZtHFTEa01nkOEhFpsXc106qN1J0
T44NPV1UfcZBFWBVznS+MWCtpz5MdmuOdcZk1SuNDFraL6HwcFXNmBqxPeS8ZCjRBi0RzpjGVYzE
LIkiY/uy3cjpSRSYGBGxdF+kTQJ07a1Pnq54OPg2WazeRhc9URXK8dI0VQCpDuey9gnHZYZiLlUI
gmxiejISSdC9xJkKt14Jh2fkhkdXLEK+VJVB1K0j6CEZFpsgCVEW6D8gCHuuVSeGmedtKtcuWlf5
N0m8g7jJeOrwrWhOPo0WB+tlqawy6npHbIssQ9VBKwf2jnXvF/azqs0zCO12NOe/DTmWMX0dn/2M
ACKbGcUxq8OdjMYzuf5g7cNwCurqbz23DByefBV6eFEcJrEuHH4X2/2pXPNZtART+X3+6Vh9lBOJ
sreI3kf6ae9dl+L5oEsfx7F6axuviOZUz5vSy5EABsOFBLz9Qm2DbSHwytogar3llYQ9VhFvbY+u
6L66MiW2BoS/GVDJhg8i4YSlQMU+26PNBzr2UdPkLz1x/nbZXkF/eObHInbIWqj9wAXJI8oVEEPu
nIAgNm45PPXjvS76Oy72M/kfADTEPXZ0cTHQFe02HPTP4oaUB9jyShxsvRe90++0bpptNpNMJijx
nbzwU2fQdrlPQ2Su5td2CqktEncGMdZ7pO+8E1VebVQX4pzmmLCTso1NtuddnrWcBiZzfVZRYtYO
3ZYESCi3Qm5SgDve4PdKHBoPkcQy9IIhS+065f5OyPGKZXx2yVvz16WEMe5fHYfkM+mjIwQjwFAC
dHwTFDrb2//AcLUbW4TjSXFEJKH1ZWJl0mOHOtBDY1NwJaCg9J+FJlnOoac5xQge9MmZpm5x6Gae
HnnxGce57/TDiO0vMkmsKJDfPOeVdcddGake9a0Php2xU0lZXJ01+Mgm691AF8IoWDEiNP/s+RYN
D+mou5XZnFj4fGrzHdcf0+oVBUy9xTp7bodyPlnziRd23IYFX6dhkMeSjZzsVuJ92gmqZ/doC/cu
ZTvOk0fb7xGE+QCejWEAavhvrkEYWdhlj5UAU17slFnzpdHrXVPQy0dXSFOEd8PiPLlFgn5DJzsj
u91bg3/JCOOqyNo3Z/jxqsPNOrjcjbZZogPJyXSlsNm12+8KOeEmwbFG5R9nyYBJdmc0GYt26Pex
T+GJ56Q/mEKIenH6Lq6C5rVws2qDbRhHc92n+xzk2+ZT4TJreM09agKTcg8u5MR2lX0hL/eY5bXe
BUaJqtcIvoWBfN4x/GjO+em81PnRtn/80mLAUoO9+ZuXvXPU4z5MPZrjki/FoBy0NeO+STEKscWa
Koat4QojbgoZNWMHyofc2MSVRn4azWMDGOkYAu2bqjz3Rsd/YgywV7qXAAH8RhQjPbupAGWqLNZW
SYCeIiJOGR0tJe0UzzwPpYZ+z+50c7tOk51KJhhms7tz1+ym+Jw/R2e5D2v3kPsUIyXD1R7Tb6JU
PPhyE/N0CjWQgxthE/gc/fHT7SBxfPlaMZ7cPhI6Oio37lb3ZeloExv9kuaDXiKrS/2HtvMR2hmQ
P547cDiaV7dgA1fJiFXYGnfUTHzrhYR8TVsuK9alrkGNOteD2KKnoRMfWYPFTDfJfunMEwU1e9Aw
iuppO7KRdDNcx3PYfIqsfPAdVtNqCb+KicfflN0c22jbEVSTsyWX+9ReX9HWknen5MuCpFOT6C/8
uUJ6ARBhkeDTKqD1popcd94Pwq63HbCqb+iIcfljZBgHhJz4Tq0NIhRvNwjz1jHVGDsxloSGqD3e
uYvltdd6DiyIvPTDJPiFIq1vq4P5swooSjNMgwgSuKmnZ2eYuSzGYeuicejH8VObXDeNdfYMFzd5
eAGK2fZtC0I+imi17bfEbeKQtYhitvSxyjxjk9bkUJI93m0kaqqlAjRcgXOUWNytubTrofD4m31k
nV1a3g8FwEjf9y8LAfR8p4DFTOt90EaGXZMF3aBnEql4dZO49Kwy1lJ82QVc8zBQPCOXB09xbYsB
w0BV9NyKpUSbN6ePRoE0CA3OPROYweXVvOnBA1Ee5vc2c76cqn/XJSYI22imTRaGrHGdWji/nREn
J1CjnV/TMqshqda7LksKdteFW3DtfttK48pIpiMCDgYSPKI736wuQnqHwUYOXEA2X5Ib64YHpvGq
I4QP5wX313GhW0nBqm50O9AEUm60gyjfrb3vMgT9Mnr+I6METsha664IR8wb/fzRrRfMWznKuv5x
Wi2bAAKfUwnkbtEOnh7RXPu5+5cTWbRtd1kuHDwLCXXbtFaZfllGWPd2YgkA8LheY4wCH2Q/xLKl
osIcVBMxD/JJUMOlAnPe9Q1An+fup1W/j62tIonmKrvhb+UYLHvsm9sxgZ9Y3vi+SRgkPzkafTpp
2lR9uYVw9o5HhNqCVHwXWOrSGMPZ9RKPOao4oT2/m3M0uYnLwolf30mCYCc2GkXdHpcQS1tvns1w
OSgHHXM/LhcYbsUD1z47ln2TyVrMzKt8GOjF3eIVG1GiUDfVVlY8py6/z8oP52S0ymE+zHwPW2Pl
Y3W9NYhK3m07Dcgr6PQYL8voR5lYdwQrBxnZifWCqERYCWMjejuzVJ+2Cv2oZnjll0WlYo30fcub
8gRdYe3jNUjC8dWQv0Wg7Z3pm++SiMqqbkKav4t0ly762BelAdxr3I2d89yayatc/zPl6FsX0fi7
DO5brUE9w7b9JYhoq3y+H9bqrdeSduGwkM4gCodl0QcAeT6wEimZAhLZrLr5HVKkE3ZxLu3VhTwA
9LEWYcE5t7Fl5t4xMZGlNmnYRNaULadqrf55Y/Uqpf1RZeZ0al/rF4OmpMgoiBFTN9gmbWakdW2y
ZTcms8FH6JenI/LwEcH7OM1Pdt02l2L+Uw3LGqUwdxu9Wn96u10jVrtyK9bg36jAzQ1MYrtSJPA6
SYEDZW2Lbdfau3YihTPjO9a9++OaHQQvKt2dM+fswfIORXmPsXbG1Vmvzyg3if+1IkC1G4OeILqg
/Q5iaed7AJc6F7+rwUSbLqXNJFSj6LSjkqqxqBmSXTcOvxKe51CS+oWQ5L13mGhx9J7GjoPSIlVs
65vFyYHEeWIE/sJckW4MQaYYkg4yrDoDCV1FlDFnHBa/WIbeeZXhH6Msv0o+kGE25DG1HP7BHMxw
GginWaiSW1LunNZMh90yhK9wDidzei6miYjRinXCUB9URRmbzFxJM81LPPzTQ2+vDqEJiJw7cKNd
jS3OFp6K8yEl1aarf4bFX6KicY9MNPCsivb2aqSBrJVHcw1Bsqf2NZcZGGnOu+PB8WmWzNz4lGaU
myt5X3677I2qjwwH6slu1mPbC5c11/zwy/GD3Rd9jk6oXkJocFgzAkkmgEBp6mNSrfhsEMJHTPWf
WaH+eGupNyThia1VVO+D2XiRJ9MGkNOg3FhyGUyOPhrz8G4nCvWc8vh3rT0JeUz+XkZ3vPOYu+Xt
A3Pfqnn5x9qI8LVrgh0f+cUA8jqbjvvLJrfzQvRwPaQUuaxjK9s9paoIrERMqvjFy9bfycO1EQrC
fxUQLO6jV6IRaGsfiCH0pQs2Z5FUUjz3tMd5CtkbcRXMxGQ6iD4FQyGIMB74RyPPVOm2ahQRvJ79
oeBGXYfFdzDb16QePtYsu/hiLiNsfHuUVB+JVf8RSZeQikVoMTpEB6vpdsXjGKuum6LcyOLM+Wvb
cjlkq/05DeJpmufypgDl51vMlrOPLpFs5SQzn/KgF8dmnsHx+ssEL7jB4mKS25ZFZtPdm/VikL8C
PyRW3rC09kt0WGVxasz5xVLISK3EevPzdtv1/Pmzh20KBuIF9HTfdNDWxqiTTT6KY9aQAL0MchPM
SG+ctG1PvlO/emV3IP6iiucqRHRwHh37isWVVOTaXCL6rGBKnfLUWjruJrgM4nztHMCgQNGJA+Eo
mvW7qm5vFU4Q+qWYU5OhP/T29FmlLyT0fbkBWcD52BdbDLsn1wQvyxAPXQbqnW73QIpXqLszgjsK
wVq6npCmzu3yTX5WjyCXM2o4t464mgWdKdnN/m5lpBkWFtsyVvQ81g6fOhySF4Wq/hkJfHpRKylF
qwYV8N0RSjf3kaZO6177vH3DwlQ8t5/z0OForYEBh8SYbnlry7YRFjdewCNKfNmrCkjWjQaTEXZK
huDokqdzlvBatJAkZ2fA75nokkg/c6PdsDpYc91tXd2vF6dMo3oO3Ri/8LcfTAHtgtl1TOHs2zoU
8QBMTDbODJVkEGK84ibDebRObMbB1+S0TuyV5jWAO6H9FKeGmAEI6ATiUuX63Ys0FVEySCLX+gTj
mSRoVftXegPquC9MhrdsNM8oxw5miSxgCeVxMcSPlTAyVS7nc+6wSffVBiFRFoOStnAT6LpLmbrb
UFeEDuAYyhqDBSttt6tfN/vEdgyGDVKm0dDR1yj+iPyG7ck7qv8I3m7cD0SUvynMNGwTp/YosT9B
p+47UlbAmVGUtb61a1IEGeBGxrC2h3ped4R3iAsezSd9Gw5RcXxOdUOeDxle0Mny3DwNQ5ce5e1x
EaV5V/ZceKXFUOhOhowrc0ZIGVrRRDIBCWXymrhcN/kKipS725tft17eiX3vtsNYwcku+UddOWq/
zjMaL21eG3Nsabvz+dbCRyYIfLSkjQwt97E/F3g7JF7DujtghhoBt9SRSZwNoZv/KrfY+gVSdPDH
U9KJFxxPbuxW8jH1p49ewmUBpamN4fbcs7KNWhXuKgMJUGc6TG1dB5jy0og7QnXeBqNhhQtS3NvQ
vI66qxZ84ui/2VUMaOqZ4MsN58dHZttEdUBDKuT/FFLt1jL/002YfOaZZxz5R3Jf9u0rtcaPY+mJ
aHAkfrOr9oNrV/4bG1wkAkVD38n7xs7ucPFirg5MM9JjGZ4QDnB0FEfZ84Hnlf9lo/IHUlggMaes
3daNC9LrTRtGsxHALGBW8nb5vO9t94AGirhIQtRUyt6dreG/zgIWJDQgB5ShKCjLnhUvRKQKWwIM
pYduqt0IyaVkur3NEiZOjNx/WvrlI0QIuyXHr9pOtoqnXl+RlWNkzkMm/5XQ9NxOzgjwqa9SjglZ
zutv0iqbN0iUq+xfMhjcL7xO2LL56hDIFtHit/eMij/KoWAv798HGx8nlXrIIFV+Y2L/yBzbdUZq
ctEPXyN62tKYmJD9P9U8f4VNQz6jtA6Lar7MHBwaORNN2nb1M4cWwSU3jVKtSvK/iJ2zab9bk7h3
CxIcwX47XktQwfGhO/zXJZnr4TXV5KdDJTKo3BusdmL27+20O07siDfh+iOX16NMPDzT2S7rexTw
TMWsxp5kK9bEVAo73SuFXb5f/xANxMPBH8cy8jKJ/K5qbKKcPOPds491Ay+buEheakf+llRdIu1e
rmMXtmfLmb9Gqzx2aK9AmvufuSqYiRxwp7X6whoi45IFcqskJL5ryRO1SB4ZTOEYDwOf7Xw1kK/z
o0NvG+bcRKzXSgYAngbNg8p/ZvG49TqSUOGt+MHC9KEQltgizAAXupkDOLLzWRyEhoGqpLpPtHqo
ZmEe/O4bl23Cn1tMOEHM4YNMCYQwJrcfZz/iPP6fTF9fpi57Nkxm5pYjzi+nPEoHXCEOwNW4pNHi
DkAHxr9qkR9UTfabPJ9fdEjUpik+c9d/UmjkIRTR18vlRw6s0KI6e8lJCnaiUUXYvnnwMOJvtJn9
ceEVN/bQ4jFycf5lzjkt0pid948Xeg+D5xE0Gx4XL/1eF9ZjkFihZLtNyuJMq922ncsnp8762NYe
yzeVct704Hm0lOHv2dweHRCzidB+pGsOzzG4aTQbvR/POEE23TDflkXC8K1u+Xa1baLOQn2b5ec+
bdoI0pji2/kfCPdGD+UbirJbL0f+O2QKvmNFZCyyY5sirF3ye7ytMN7AfmlCppIcuHbQ2C4I0d1g
b0r/qUeZu3NsAmX1TQGCANROV2szLdPGHuX3RHEzYI6CfnazFl3BDteHNX1wb2z6sAfnx6eQuZPe
mSjmgdV/8W//Wsa+cUyksN5NQieuCQLIzTKrT3xGj7MHTp4giZnqF53QrpE5N16qxbOiDb9Ek4o3
ODSQCtl191O3kxUhbjmYjImRTRYnOeOditpiedJHnHgjgdMrIq7QenbS5rX6O3oNxdw1CKjoOMbG
VuA5BpKqFv/OSicjXpzkcVnUh6YQlqdojFhfZdywhA6hVtvQZt4dU43LgHbvxobPnWj9KE10BiCb
Bc8J0oj5Jv3IrPromf5POSN1bGgzqL0JTcoQ7G65IJhqNcvzkKHmz/7m/YqfKVjGrZoep1sVL9MI
xSnGn1l7P2FeEhBQWyUmiiHqbfOx9VbMvM0Qac/dtRkfx4oVJ9UWaNI0xFOHKny1N0HHm+4+ogl4
TGo+wpFXdck4Ri1dH4N+vpsxKfJVherKCjhCfRDIhAV4HuCk2T9df/pOhGahGNqAP/tqtMbL3CXl
LptX7H/NgymoWEkNwKAi/Mjzuj3PqNGLDgKyb9kTzb+9V/5kAYTX7O5Mi0jR9e+Cw2qwr5z1/m4k
k4DNVWT4kltuIp7BUPOGV85EfSjt3ZHlLcQKfBVAh5tFZ2+YW8EnYeBvP9r37LdG+ZdJdH68cBps
5zR8mEgHRHp19DNWgiwkItvqwjM3W4bpKvvnBNgPiBdJHYQ/nAjnrpTNTlSwufbUx6JVh74z7wbP
weqmXn2yRZGvd3heAMGhCEGxOzSivtn/K9g5cZm80goEYSbsN3KgD6Xd91HVE1nJF7LivNy1PX8l
690BX/GGv3uKRTle0djo/yeidOLQDtD/blAS8adfm9HSUY2Hhblyfidsnc8iWC0kBlupmRXGqX8M
uiaL3VtiiLxhTLZifQn63IwmD/lF6eLzS3G4yzBGUARp6HqPtTOLqM4aZ9NZfcpAE35Q6WptAlGk
eCr20Pf5Hm0qcR34TBFG2dsA4SWdkRtpoJy3KZQhzoSUqPpqN/lvWS8/yPbvpIvJJ622KMa7u34c
nqquuA8URScurrmQ93nj2JbcuPi5kSvdXneEy1O+a/yKtZRK8Jg/D9OJQJDm1HD2VLIs4SkwZbMH
0CGjdpMEa5zU6c9CP1/kp/Obm1NY3eJflKgGpqXYcxw9VC5R2cF4h6o+Qvt4nxvteyn8fVpL6mLw
pGxWh9+/Y6Blfcn3pkNwz1geHKNBet7VIu58rCK6VIiExV9YHZriCAHZt1PVxj5SpHyhFVYvdXgY
bYYWsiDxgVkJsZw5DhlPkA4vpRGFcNrErqhNoxwyP21RxJn+Hr31bwBn3arix3Ko22PtQSAkiBgL
NO8GyWQMey1ejsXPtu3UZzGpIaHPl2Eh143Y3iXBXKwBjXB/rL5EAlx4H96CkRblXbs3sTDe1Wjd
vcofuW6DIl6IhJVGGh6dVMERV8iClm6l6mgo7zQW2AjW7NJxdKWWIa91YyPi8oLsNLXu+JRVWHEN
qAa2wTA2tNntyQ45NprsgrDRYbR05ByJwXijphpoU8v3Xo7rq4OwhyND5g5jcGNPsQGMtrO7/j0v
ipORy+QjPAfkO+xLSrVPyymoovK5dZz2b1UED/kgi3PybyTtAscy1lDkMtZxEtDNrnE/E3DfSAMx
kUqqGGPPDpVWehl0uO2JMDi5Hf00HkEWsRLFXT3IigwFKLkMry1xNO/ZQLo+H7zDmG7cOwKk26rV
feoQPxcMY7YlyVjugZTWsoX1yrmBKvonof5MlKyeQz57ijrcspoj7vR/aPZDfifxyq5OogxUc6np
e9bO4B4L8WhZormkmMOigTxeAtOC4iy86qUXrOgzun1Zl/eERfN/zPNTq9T0QmK4tyXy3od6oiFu
yL3u7Gfe1WTzuSC82tYiNa5VyMwDdOqcW91HczP8c+gPmBMsaIEE0W9Had61NgMogicuxRRjPh6G
covMeL3aJiuFsS6vw/R4i7ApC/d9JST+GYgAi/IUXqSWPO2uscdhSo2hjy3K6Mt5n8FAz7a9bpde
9pfacr/SSboHwyktNJ6Je6lRAG1k4D44Lakp75mXdo+QKVlMV90YkyNOxstgVs8ZknlVCkwJ9Gk+
zazFuiLaQlD/e7Zpvox8PfMRdF12ri3JSTq95Gwx99Xqu3eYGE7GEFKHbZvnFaitspJDBZNN5jya
6CFBZ4y7cnig7U5hDYO4wpj0tyjme1eMM6G6k4wmicTnFnRJ+lAS+R2ACfJvyBbXufMqRzOGgG2h
AbpDUpGAQCVfwfApNKeDEfanmj1yU3dNeDQDIrRQT6ZxWVfw7l433SlPvOStSi7Syrutn2Z/2gJ6
iEhqdraVWKzFD/g3OxdQrUOy2bVi3wmAiYwEaFjI5YN4kocwH6pz2PdbJwHIMe4m3MF1aU17K0F6
6VbF1yjXx0Hq9VLUnPN9Lr1tsjhxjpS6nYl5ygIeSdvwl2PqEXkPcUv42i8BWvrkKbDdgUlxb9Wz
RIk/f7R1UtCGWEMjCNWRi1BXQewEqj/gnkXzbPv6ib0V3NUlgbEz1T/ySSaO5zC4262G+Y/kHHVW
JDkVrnK2JAp1exkOt7qBEHOf/UFu1FtiowIZTfcy8V08JDIBrsgsFS31zf0QcMImeerGqb7w2psT
y125zMZDqDBkmV17HsvsjiksuauSS06cwIWMsPKcM2zz/Xp0IdKabWafyVQ9pwOGIkoQSLgQBMTL
0fk16QqrcnN4c8x2PGfWR7/Q5yataXgvHeIVSjPB2gsi71PgVZl2fyWgNVb4jbco3PqjFxbsZ3Vz
UrUYrmPvzo9CZcwzRHtlM+N4G7Jl4pyFq28mEhpcKEpluuNlbPwD16F9taage8KCfkQ7dbLBOJ3V
qj/NbNn6f/zgC++Re28apBKQHGcdxqko7wEYC9IpY5G3Iaz3zJuqxDdh0foQ0kaGqVE+JUKpy4To
hgwJvZVAm2+h0RAB1xlr5NflshfT6t8HJg8kGTAWgTPrHI1t9zO61juEe3AUVVtHVgDKnoubML5A
6LWiyG6QuARLk94jN/vuE2Xtba+8Nv2a3vvLd2sb5qNRWxH9mQ7bLzhDVg/WuTXo+ZGMwJtV3jxd
df0IOPi9SOd/nJ3XctzIlkV/5Ua/4w6Q8BPT94Hlq+iNKOkFIUPB+4T9+lnQ9EyTuKyqCUZ0KFqi
VCiYTGSes/fayX2v+OzS3KHFWNQhbhZrJfbxS8nosXChtJRujSBcARvAu5M3zj6LX9IxjrYs/CLs
gEp2HY8Hf3K0OqZECMP69yLT/e7ajYpDrLSfaGe129AxNmqUunsxeRhdJOLs2KKFnoxIDgA1ShZ1
JY/c5lcs+4us0qkARj+LuusOlkoaoC0de5N7lPYCXelu0jL4pVqVvOpMXX2E8ID/ZNSphvtiO2UE
7ExIRxeULlkvWhUtRj0ddpoCv2tQR+3aZ7fUmgkGQfqlS8tDLmsggFnEFPXJMzP0G6tYNkMb3A92
do8/BuEoamaW5PGGiAaW1/9T1KTYNwlStdrHplt5F5qg501x6hrzYbp2HNidwAU6YnyUp3BqpY5O
WaGD410mpaFeSuemtkG5QJqCLhreSbt1b34/KxrA1t1vJ6fZEGIWKU+i5n9AanzjjbSGmOIsMkvR
17S/vwsC3xea1JqdCO1ur+roKIOgozKfoywdAuSxOm8h1092iL4TVqHj1Lvqhz1U/LWP1gmdj/4p
x/40qpMABcLmQ4Ooum31e3+wxQ+WRoUo2r1RQPpXYYmBiOPZHg13/AYec8rK8Rt6++lL7WLJr1oA
Q1alVXfJEH0qx+wiH1U4ZXTmF1bRfIn0/jlqPJyQuf3QOYG5H0ekCVb3AyXid3BQ6kajx3KBwj1e
RYlW78Yu2o5aau7xK2sb2elf+qjC0meThaczrLxCfegaTH5aaeaXtkPpVeuEXDmG/yx6kij0nAKS
SGlbpVilbNAhWL26mmA2lFsypowypla0iQLFgbNSPAZtgSI19yTlqLRCPza4h9+/YEpddTn0ZeH6
+lPVUNCLkza8JGF5XyQCz6CCDiMdvWrV9uTJqGpdcJTC2sUK/TgvMtCaSoG0Ubr9vtV2AnXK1rNC
2ncTD0V18bLmkFnQEFOhJRUmvaBS/GQlEZrMPrxtaqmRVaJQDtGyz33SORvD+SktXi2oV8DmCffW
7SoTUwF5VyV10CGTFjgkzDIl/24bZ+GDTJSCVKT4y1A1ym1ZMHl6vXfZtNmD5Y2TMLc3CGMIJV2z
2xB0mh+M8UHI7Ifj9Oou03wQKtRd27rd1i7wgaiFiaf7VOSzioYeIScbl+ry9VCLElWe0x8sSQvL
aP1DHaC9LqWW7FtR/mLObpI2fppijtdZz/5EGu6+97UXw0VpT4vJXHhuIVeG7Cm35te957S3MfpQ
nNmb0o3oTA94dmEUImpB7u+TXrMNSvOrJ/2UYrWqXgXIr0lnWGsJvlfHRHCCYDtIgP5j0XIHyH5V
M2mHsgPiKIcbfhOr7rLvg69Ss58VmyYMQVZ4FH0W9dJ3ypu0bZ8B9rFDMNfksLXfbRcdDpqW5DHF
6snGV/P3lppfRg2bCb9OrTtD7ukuY7Crosu0aX9YHdmcCaBQKsndLWrvvpXtY8d6diirvsNUqT02
hAkTXGbql03XHqIa3TxxGR2QmUZ/TNp9SZkarUKNzErrxhvP4Z2LbV9bmUYIolCrxNL2YEpjkESX
36vWTYa3atHjNonaWKfsKxR0qZZzYEP6XQM10uWNu8v6kj15o0yRY0rwrXZQyqBTY7wH9lWNLAvE
zteAgPZMympjNE67S0xagZptof13AIcnOjOP5RLe0dubHh0oWqqSbFw9vpD6nTqMoN1NCt1OZVmb
eshWcpDmsqVged3F+m3ahcYD8Hvasd14mfs1y8Jxl5a2vXRHrb+VppOvBWBEBA5IuOz4q85a4Xok
n4tVndl8MuEo46KAS1TzEr5A8HTTqUh382Gax9u22zv4wVhL+XtXC9bAYW67LkBQEg3XNISpClU4
WxTPqi5pru0rS7GWLHvLvVNCExVmmi5i0qmX4cBCFc9IedlEYb7RNQ5rFBpV17pMLsF6TCG5UbqB
noCIpteLW2Bp5W0f4661ffGgNcg6jAjnQxN64QH6HW/PYdBRI8TqAU1jA1xTu23bPN3r2V2cDfnB
VycbV9lMDXy5UY20v1DGTCJcfrQDMu5kjA7LTqyvJhmiTIr1nlik5UCxfWfhgRjTKD2wFeZxUZNn
1YYRYMbxFqR/hhyepsC0eLDGbM9WXt2RA6OvjSb9lmpmcmmZurZTOm3TdnQ4QS7RgLR6UusK/Gc4
O/uLJEMho7uXTQNfzpTedegy8BB5ELeHP+6KDZWzrFy/od2gjctCJ4yQjRROwZLNhbS/NXr4QGmo
WY+BXFS0n66wtN6Zhpo/sqzETatdIo1BRFFkiK6yptj2snjKGuJWrMFlxtO84BDkxc8QUzw0Hgga
bY+hItbtOwoG/j611C90EaikqsFlNCTloyWwDSCLzwe12yYKmaVtyVbIL64HT7t2amn9GOLLBCWr
iEcayuS9prI+tKO8xZgNHaITz9QCtxmFrhiPJ/V/gL6VZe56u7shGuyQl6SuDm658VnxLvAe2uwg
DjrdUB6URuxVrd1GQmvuUhap0tYe6qQ199oQ7/SGTYzW6RjeAxJtYxN8X8sqI+3T+s5CeoCPvUGm
4WHeK1yYCIq7apgjwEq5w9XvX3QRK0s2fXJrxFsrBdjWW9CeABkHezP1GaspZZco6B4trwJzUe/y
iMAhtdKGK8tXI9zLYclekNZBWSKL8vThEuv4RsTI1RzLH64TXW13GhfYQLeIb8lkKIs8vPr9i1dV
Gy+xuh0LkfQyykaUUBGWeDyWZC1E9i5N8dunQzosnMbvKb0nt9gbvEMTNU+qVeuXXtheDaRIbQ1K
tVtSAn+pRm1vkh48/qhg6ZRqVH6icMuL0D40fuF+bZpyuPD5F6GdHjw5CYvpwK6n9C8IzFCLC6jg
fcnKspuKzQAKVmhAqcwbjnZZm6RrDUmxF0VaURqGj2pgD8eTBRBRYbGJR7pbhPQNg2q49JBatJ2f
L9E563BycnfjZjB0PN99NGCtPsSKtsIN/hnZAAhSnFf7ygFzYl8QeKFeawrVnc5xxMUwkuPhIQhl
8mHfbk2m+NbYt4kX32s90c/0QGsKXoAPDCCGg8lfZ0XuU2nWiUIplWiNtyFY9rHxaOXW44Avm1hw
w9+H0+Zf7fKDW2kkk2eqtk4NvNMiLfyl01cH1+py/wLiWhjso5S00osMso+dQLcL7VrdsWwtl5MS
1MzG1Wgaj6PbDQ/OwD6ZXrJ1a9eY7z2ibj2UypvG6YfPtRo/QkfX7ixxwNJT770S9ijVv3IbW0xQ
QdG3C6NCPca7qUeCpmFnttxgT3HYx2oFrNvF9/BZ1dC29Lw30cOQfEJx4lamuJCWhRNep2UfPNRd
04GAA/Vb6wPKYxeZLtXSn+z4ta2rYumpzSZbijJ6oviP4i5Nmk8FaqMrPmIrzPwXDrd4DdBtEhzk
/XWS3VBgLpcQuRlIUTsS1mypSHCtyQViJjVJ6DAGkCPthzLEFGlMngDM42t1oD3Tjt5zl0yJr2UA
2D/FSSpqflFtu39mo8sH5qugNeRGRH36aNBS6gIerVzl4sYN3Z6ksFFw+hEsnkaD1TrlOuY4sXxH
5lesARCzb6pcoskAuILAvR2/toOBZa19HDXypQLqe5dymBA5A1qWCHGzRx97RYQOqXCDjJdZYPqL
Bubk3kt8UvF62AhYafejh/EQyTmpnV6Fl9a9GwLSsotiXbdW9dUduwoHg0pWp57XXytAWw6Oe1uD
ThMBbVsEEdgiX+97fK2a+RUTOxjE1rlTRyhMYgSj1DchZSozF4SqWAFisML6jP+sjKvyCyDcZmfa
cFN6Ypd0thy8au2RzUCJtNyhLdFoDD+p9KzKCu9FEC1pw2WnItBbuyQA8qUmye2QpcUNyH71zveN
NWWUtWt6xaPfSXbdk+6sRHcblXZ0r2CZyIQXweSiWysfEfyJLxDsD7Tc7UctVT4ZjfrsCqW+RcIE
PQXPT1YLeydzlKWa50aHogbe6ZsEzJp9eTUmuvI0ieAW0nBeqsFWr1y3bZZRZpJ/qWnACbvmIcVj
wnqUt94QKddhGDBJ1NFl30U4TRGDXzsqr0XNqVDzjdjJDNzy4w9TCG2hwUz60lX4rUPeQ2Gcw1ki
lmxVgRtYYLRAaRF5wycBYQRVVK1owc3vX9zB/eRpaILpwKpLoZKlxMt1q6BoZSXjLEEL0tlCurCP
aSDceKC9ScT1dl1HYgHupgjFA2oIhTbwqmjjbkd8486hA3XPqKBCwuaJdhEN99xFQEgLfyN1eIdK
w/ho2QnurAH6jGhfUCjVD0UAp49+0943QrE0uqL8QooBPTvHBksnBStEfE5l1zj7OhwVQNQvjW0m
38MgJPFuQh3Zjd5tLeIe1kUe4d6slXIVKsVPyhz1voudYoV2r731wRStTExbG3QgWP5jkT/x+MPj
NR8HPVVWvcVg7JumZ5wH8U5LcuNOw0F0EQnD3SA4ElcC2FJr5O5Bdfa6MehX9FmLy1EMWzc0kWU5
vEN9Rb8KdPnNJAfikf4Z7pZyuBzGzF3qg+bu2FZiq+2t70Nk62vV7+7tjssmrJJiYYqx1m6b79ZU
0KkyABBORCyAOYCNs2GBLGSZ9re1faWLtDy0qKRRs7JyCKiyIfd5YiH9I8VJs6lSVokQFzQ6sTdh
aQByAx20FJV6Y5SUpVk00KUlOFZ+ky+h2SEoZ7N3Zzf9zqI5fdUCJrpQ69s8ELCUFAvthQbvqq7D
O0gSw1YUGVog3MBsVK+1wYcKVpfsRkzyRTVAU3ngvphGZt23TMIIxug+Ium5UCsPdBPLzvWoyvY6
FHV30NrgNsujn4kPd30wHFYo7JixCA4IByp1FSEHXZp6uEvzgsp9VPMSRhWglwYd1N7ZoJfsUJMm
5LiOqb/Ow2ZLoDEKPD1KhvVvDj9+rvJSwiaiD4eVE83CvnAI2xs8NoD4Je+zJnoy1d59dJGHUpqv
DJbLdUM3X6gIKDTEa5Av0Yf0VNaWGMYmfRo2brsKxC1KmC2za7Cs+R2F8OIX2JfoIJGjXFiNCB6p
JWl468Enqlp87dimx74rSNf43VcNfbjfaxxHABAgdJW2mzrqB6UqUT9N/we897np6mi7Hm1m9E4D
bq0ovK/UBCRGgyVyr7JsZ9Hg0SXCu9iG6FmESVsi9kDdurDrtCq/wlFS711dcDvVHdSE9F7oObEc
hrwRIEIx2OFrHfVw26jldfGrLaLvsoeXbBsBAiOtOijtgLWcr7LPrHZN9XbrF0r92WyR0imjDvXf
ZDYt/CbbN2m2EnnT3gZdqODxjzCPo8YJdRiYyrgfBQwaN8jthVaM3j73qOfWBjgaosDGvd/YmFxH
qr7SiahZVlSDI+x0gjXCt6xCaiL7/BsthOwShUq5ViiMXoYMm0OkquZatFVxjwV956Tldwme5UeZ
XsVM+Y+qat2BXA1ves376qEE3RF08azkhcS5JOtdBLp/2bZwEcKqsqlJwEUwK7W+bjS3vLOF/hMF
u/aoevWOcJF8rWeltQpz6Ty2L8NoWls7SMILTcme8qwZn5Ad4BzL5dWoxPnaqkd/cToQQ/v3rBPb
ZKNlkaGrE5PkzrJsuXiKqjpOtjUF9sDSmFhwBcX7uBLlspTDszP60KMN/x6nPqvGsf4csR5eNNMi
1cUIcMmmmS54kdhAwzADNqhuWg2uCnP77+/6Hz/6//Rf8tv/iemo//Vf/P5HXrCt8AM5++2/rsIf
VV7nv+R/Tf/s//7a23/0r81Lfv2N8uDJv/SYp/w3/ytvPpaj//Xtlt/ktze/WWUylMNdw2v3/qVu
Evn7K3Ae09/8//7wHy+/P+VxKF7+/OMHKFM5fRr5u9kff/1o9/PPPwRZgv/x+uP/+tl0in/+cTV8
y9Jv1fwfvHyr5Z9/kFD2T+okgiAZTbdsbcpY7F6mn7iCHwjH0F1dJ3XImPIQs7ySAcdz/mkatmM5
/JzWJwu0P/5R5830I/efcO1o1tk858wKpmP98b9f7M39+/t+/iNr0lvCNmX95x9vk8wUYqps+OeG
NuWNvEr1wVfUV3rJZruyEkgheZx+LggfD88821M40N9ZL39//Cw0KIsKH4tQTECaHxWXABWY3JMB
fsqyzVxNnknseRvs+PdRZqEogcjttqjtYho4zOpJ7cjPQZqjwy9qVBfbpjRH81bC9IvPnNexyzYb
qqKPzNwqx3wbKC5+w05oxSHAvzcuXz0/f92m17dFexsa+Pcpibf3pZRRRUr0kG/7uHLbrWw0q96a
xlh8UVo8f1OIWPeCmcd/VBIc5vpoSVy9RRAVO9UQ1afTX+PYaU7f7tXToSD4MAyjKbdtwZ5iYUY5
fmzSQdNzkZzHno9ZPlvQSpMgD5vweV9vwT062q8oKR2DZGwl7888HkcOos7iw/oCHXtgsWVjT0dT
pggS54blOqLOtOrGM4FVRy7VPCxKSjbHZpCXRPpq7Y1TFt2tOWbicPpGHDuF6cl/dSPysJCtrCYF
RRUaT/GA/2kTwQg3KFTjZtucPsqxc5hNBqrvBsJyvJxamWzXY2nS5Uiy8P5jnz6bC8DyZpgGomJL
17+5K7UCn2lgV1a1Ov35s7TV/xsz6nRary6Shv/JGHj/by362R2BTuag7irF9/QVsnE09JDEcxYg
mAsp3ppYjYQSBChaXDtUD2YKWGxFaRRXHeuBor+QinRY6amx5Z/5im/f9H9/w9m0MYQ5EnObicob
HYVsuVytgxX7RSOlW6e4+VcyT3xEHF5W6JeWjR5kBTVEjGcyIqf7+M5srM4mFdMAJObEfrm18sph
cekZd8gBgIsPVnFQKLV+P30njj1Hs2mjAQIbR12E2S73s/tUmdIiEGwWzsdm33mktR8WY0w5rtgm
gHKIDNGy9MlOA+fMrPf+YCNw+u1zJDur6QkBLLcdPTSg02b0oOCi/8FqPD0zWxw7xCxartH8KsFW
Wm4VlvGo5ZB2reHwoXqPAtv+0HAmZ/rteSRjZZPt6hRbCEwhHihTp2sRpzjLz9yHY2cxmy942bJJ
8Xg9kFqp1StEagTGI3RGAxiHavR8+mk6dpTpz18Na5BvxpDYhKzS+wOs2SmN5tBr7Nrkuq9hV5x5
S7xN/fvfsam7s9mjcQdpe1LNtobdTdYxzYjlg00QhH2V0X8YFp4ggnKNDAOJcJtQ1P3gszCbFNpA
LTUdmfbWasPs0Q41WDVsDUsX2oQP8uH0VZzuyb+Pfd2djX1kj53s9Y4IKrCGbPAHtovKCtJgSsAe
vPOBspclh6+nj/b+DABA9+09I8a3EB7Nxm1TF0628ooa9/lIKeLpY58/Wzf0ZMrpRk6acRWzsMbO
Wec/jUT1nTNX68j3d2ZTAM73QsnKsNiGrhsia7FgCFnJuVDm918D+jxtPe8hn1QqVpBO45Kgy/C1
ELIBMjD7KRmN0drGYW1OvfmocA7QHpwBzZTbnXsPHBlRzmxiyATtBw0D5FYpWvezB9TvJ1wIEk9S
6Shn3jXHruBsbrAUtO5lNbAmJ2kWPv/YGTQebfvX6Qfg2CWcTQoZygLV1tNy64RkACwgURjuykcO
R802D5PJxBJiMfQ8h8CHJh7iL7Zn6T9OH/zIWJoneQd9GA+lwUJD9TSRLhGUBsE2ilHe3IWE/ioP
diDz/P70wY5dyNn0UCjC9+ws4VE00vE7lRP/Sa16bEanP3665+/MC85sXoD/pYRlL8utTAaFjir2
e3BUAJbhjJT5U2KFm9MHOvbQzaaElPCfhj5tsXUga8iV3rcNUJ28hMhGNW6Uy48dZjYzDGaKa6Nq
uVwq+srGLp8kei2ih5KPHcCeTQ164kUAhLn5mHBAPliqhv5Od9s02IydjL+fPo0jt8WeLRBESSU2
pDW0pS2VZk9aoBPY5ucpjTmJ+ctej7RrUQpnBn2Z04c88qDZs1khdUKR6xrrczXSsnvKraTHqC3p
p2eetCMPgD2bEZD6RLQc2cMUAxEWF3AIUVw4Begfetq9Yd5+7DRmM4Of0F6SnlYQp0h+qFtb2M+a
svjgSUwX79ViJE+rlG48oxGkn34g+BqPABqNx3zAJXb6BI5dp9mA9ywZ0rhhu2plBDMQylauTNk9
KHUo16ePcOxOz8Z8oBlOqRCwtS16+DKVTbpYVframU8/9v1nA71lRKetX3EDal0/CGaTJMGABaz+
3Or52PefjfFAEaWbAsbYhnFQfkuR8uZYaMLs04cuz1SOe32PnTKv2fX2rJvTIb/JTWVYlS68z4vT
H39kaFuzoW2NilYINpjbcOh+jV6UwyOrkUz3ZDdK7ypTgpvTB9Km6/HO3G7NRvSQxbgY8oz7nEW3
owg/O96wFk51W8fdZdGmpEiIX7xEMfSCkT9zekduzu8E41cjBJSlR73FpXIVhXs3Ur6PyBxOn9CR
J2ueGC2NWhIKyQwS2AbhJS5IfA3q60VFR+jM+J4mo/cu2Wx8Nz2qDPQ6OWqpbmPiHFxKvbbwkLvL
wjLKL6dP5Ng1mg1xmSstEnmukROoELqRvl6EeVouT3/6sXOYDW/bbcNKL1jq5yXgfAUsILzUaMnN
TnHoYE46fZhjd2M2zjMgvi1xD+woUP0BV6Pbe1Oyw0CNr6lN/MHHaTbWFeTcNTgeyItOtRJdA2Wc
1f/H7rY5G+mlXjh2UAvug39TaOMhG/QLjEf0iOsz9+LInf6dMf9qNJDRa7SIcIottm28YciH+xa6
v1V129N34UilGNbObLYyS2wQZZVvlXRUwIoCCa5gTwK/zQiFIL7hXodceOPUIN1oMVn4wKSLr7fu
n09/g2OnOD2Gr06REDlTq7KcISOLgUk/r++bAQne6U8/Mlua09P36tM1u2/aPOFhRuqv3PgRKgNo
LvQTIU+4EFXBzRhfirHHunf6gMdOZ/rzVwccgob0o4B4XhFrhDxgTYuKC8zx7gf3++Zs8JuVjc17
mmJcSyoXkWfmqzyER21GTrf52DnMZoAAa1FADjRldccCIFil7kUtM//MwD92S2YDX9JqrSI4eZzA
GD2k2BY8iedHK5tNNmTf48kOdPo8jsxk5mzwF0Vv48qruRfBwHTcjajzbL27lL7hP/UsKFanj3Ok
9mPM5oHcUAM36XquFyiYLXS+6oK9yufMQEgp3buxHGDaltI8M2KOzJzGbAWQ1q0ObxM1fRAWESoJ
MjIG8sWc7kkppVd/7CEwptv36kEelTZuI5+L1yu9s0A3bewcmo1n5p0jw8SYjXpZGwH5vzxijH17
XRR5s3Ml3vXTN+TYFZqNeoQlre5mTMx+A/2wySpzyY4o2NpOf24ReewQs3EuFOxlusbEMhihdmnR
H7iFOUdWXgJzfnn6NI5dpNlQh5xKhtgAxaiucXn7bHNXAG/qMxcJZwO38p3VijEb54UjkNHGdbYV
iZvdtabPkaIm3qaqM16KuKlBXpL46o6g8MosAfuJKnlBlm74rQd+OMW2AkVclnaFdDmu9MmtnuoG
0PISMmseOZOBWXrdI1JJciKcGOGXGcV7eyyapyQEUeSpbX8IEwPFiV2LH8hJqqe26nyTeHddQE6A
cgHxzo3UBWmDHh3ZRGmvQhFg6kiK0YYC4sMRWTgsiPZZY2C4j+l27fHrj3vhOfmNZpDDiLcHbBia
SGCbmkw/o5vSb4LOG0nqspRfBJiCyCFTxrobBNT6lVHECWhRG2h0X8pPzdjn6HV8Yd3E3Zg8+YP5
Faa3+j2PQ9zRkBu+pkPgPAuJzVqtTR8BJnUJM0PNzwmyCDRdj6TPTt0GcSU3NJjUQ26p8c6xEsdk
Sw4UUR9HcY9QH1q/ZhVPViRgQYRK31GjgvWMmZ1WLm4kHT+wYZP7EFqReWFZ8DDJTXZAjICzl9Yv
r0CtItKoEQC+HYIe9Mizbjsjd9aJmQd38ETIZhxC3fmUWqjRdkrg5oSmt6n3ksswOFcPODJA9Nn8
0deG4YxGkW6h241LJbOnJD3XX+lKLc+sv44tXvTZLJK5MWDJWk1Ij9IVc48bkOCFcbSTcqP6vUZz
DLmlvhMNuYGbyPGwPOej0vXbYMh7nlnIl6N+5stMk/17g2n2WivqXo8FmvUtObnyUWYivKaA+c3r
KpzdoUokUtHBfMQGUrrXXgXf7cxb7siFNmZvuYHSQUZOc74lK1jF8+KXyN6wLqZRUp+ZrY8cQp+9
4MysQ7gch/l2rGUJV84Xw1Kn0/nFqaE9f+w89Nlrra5UTAN6nGEKBTMrsAr99N2UhGWQMue6NEdm
VH06wVcvNdjrptIKI9mOVqMKAE92A5aocYovH5qx9dlbgRSlsAUQBSxEdWI8OA60jgCB6elPP/KI
6bP3wQAjubMHESPCNp89MaXfdG65lI6fLkQyge4StVnX02+TCNPJ6aMeu2azt4RnKKGECplsgbL5
GPqGamOClDrzFpqmg3eGjT4bNvi4FKvUGtQpZIj2iNEi+TPsSu0uKHUDr1gHh6rEJt6duYbHHuXZ
aFG8sk90MdZbo4/VCMpk2TqEksUOOetwSD596JqJ2YDRzLBDPhjUWyBP5sFL7OR2yjj9fvrTp+nt
nWsmZiMlSIzedNyATDzTh+PSot8mNjYmjyhuIpvkyCICF3T6WMeqQJOE7fWQydAcksiZKPi0Bbg5
vaAdB0l4TIJvfRI8QZpf92Fe7BpWu50h704f9shDJ2Yz+6jhTwvy3mNLkEAF9kHHl6FTnTmpIw+B
mE0DsVm7IYG+1VbFewN5PXV8c4X53CW+JvW8/Mxhjl67+XRQwNBxw6LaGpihDx34xfIbPsagODi4
PjyY9VSA1wlpWOS4hZh7dz18pei2CfpqPPMlpofinYfl93d7NeUVFv4kGnP5NquU+ms4jol6YZeB
v4IYTF1h4vvEliXXWGuM/kODGjHM22cmqNO+zci42hBQRGRHQmaABQ+SEKC8WVVT1gdW/+jMWHv/
Zmpz3Y5uWNGQsQDYYD5MsNgGIQmsaUkoySJNqvZcWezYYfS356R0Q8NCydc3IEAlAWvhgw4nbBH2
zvVHHnltLq9JwPaTtNLqm8oMh10RhQUFF8M+c0veH1CoSd9+fS/xeo3QV3ALeVys4xaGrd2p5Qc/
fTarFqzx0IUkxgZSLuw0EbbaY4+wpj4za7//7dW5poboQVvCIzU2AakQo52SVeDkVx+57iin314Z
xQxqLfAj9iZVay2G1HipJ1HNxz58Nnvmlp0nCoDnTReO0UGLoVPqVW6d+ervvzxV13r71du870lg
zsyNWueAqCFzj86CQ44MBsMYzDUYNPc5aIU88+bR3p9N1ElQ/PptgJ80bEbN0UFDhbA94raRRHIW
lQJvUpfaVZM7KUtdTMVhjYu3YbvFboXS1BIrhgFon5VvvYLJKoj47gS+qcji5ajmaoVswYtU8sCK
Tuh7J5XBy4fugTMfuXB+WvamYtMFhH8Mnmouk7Q8t+4/9mjO5nhipsdJG6BvOrxH7UVfEBUNgy0a
zq36jh1g9vVr0gNdaDRMPKh6l+QEYEDP4Nx96OLMhT0iMhRC6nhgxo781Epv0jszjT9WiFHnQh4g
FDb+KlVsEKqVSzaCck+aONayJBp3p0/g2BM5m3q6Am52mRti01qguhrAVgnBEdBdHr0sAUVjtGIN
SXF7+mjvvwUgR719/vXGl6VlZ/qmpB6/6xpFLHrPSLcOZ7U5fYhp8P77CxvHxttDtJEeBBWrk00G
OdleGFlcPLuql5cLIOjEhRiYn8+91I4dazY91dL16wYC+iYzk4ZEN7x4aiqGKyS26XeHHJgzT9mx
yzabqCxfelHvkbhdjyPc5RRmEvmcZADp8NqTuv3YbOvMZifEidgkp8etc91oyz7PQyIMJfb0jTky
EOe6nRQrlO3XpNUqqeMsgIDbZOkU0Zl12rFbId7e9qTu/doae7Gh1JotooIASLWFXR9D9EmN/cdO
YbYKgHMNMAPBFrSH3niaGCALohzyp499+mwoDk4QG2muahuritqnAv7ZFZ6qc12JIy+7uXKGlJ+4
H/Na2xCaBccAzj9m0lrxmgsF0NKjGpRtu/FTxTvTOjpyu+camlAX5gC+huN1nbUxgV0sStuVZ6at
I7d7LpfpTIOOZyS1TSzDZGVYxqFMzHVngsm1bf2D66a5aGYASuMkfaFtSsUvHwY0NDdm3SlnhtuR
UW3PhhvJVcK1U85hSIbwipAL56DmGmCiQZLZ8qFnyp7uzqvtC1CBrKeCIlh2+8a9X8nkqsDQ9O1j
nz57twYgagrWLYCNVDtZp2WuL7UAcOfpTz92fWZDWueljaXLAVZXE7makOdIGhZZrHs2tjI7cxOO
PabzIT2QztJojbrpgCxCuWmKw2i0H+vTEJ/z9vLbZuXXCbHrG1szimcfoMxT6FvRubXNkSv0b1oZ
iFk5XCbGmNlV1MFJuiYzoCGfIFLPbKumN/M7r9O5XsY2oyaggMktVgr7iWxvIqhamLWWAjpJgYFK
eZ/4uBr3+lMDcfbMTHvszGZvVkhiPnBq5sIw7QxxAdDC/O4OGsmXOOasvwyVGCPf998dmUXmapnA
qBVfHUpeSYMOyU7rwpVi2cq6G/1qlbWyOXM2R+beuXRmBCTMdkLBQh7TDtwSn0QyR9ZkTbzyGjsr
V2rSRGJZ/l6inh48R55razbwgenGLSwfEnXo3l6r+uhfygaS+cc+fTbwR9tuHdVPxQZou3+Tw0L4
lAxDd+aZO/bdZwO/CQnabbFNbDS7qValGXynBXzO3Hfsns8GvFmWotbAaGyc3C42vaq42zSLoRBB
yCC1Qj+nuD12ErOhX2aOjtDcF+ADyImkiZ0vXCs7VxvTgaS+PzLn8hnIxWoKW15set33Yfd0Zgkt
Ug4R5CKaavXEKqCcAEAjbsHvVwPgyqhUwvHBywAhLYfAg2BgdrYrFkOVpcQeUCx0Fy47Yg/JeBpV
sNHMsn4GXNLAfx4mfIKqAK3oA9KygkBdGI7xQM35S10NBzKv00Pnwv1x9GZAiw0hMqtsomTboIeY
jKt6kIV2oTgE1vm9v+/D+otWqoApXayhcQDkyDKHH0UMcwNMSkfUmptvujS/oq7TL92SHpgXe9vO
aAJC5kD1WWlOaGViCwimdAxJtl/knbshXPI5N1VlHcfFz1bv+nVDFBrdQP8u7MaXrPSmJoz2yRyq
Fzqqz6ZUn6ToLBLNm3HKLu0W1MmsRS67S7gkpAFreMQUX65NgdaC/uV/c3Qey3XjWgD8IlSRBBO2
NwddRUvWeMOygpnBBCZ8/Wu91VSNk6RLAid2621aBJepEY9hhoxDT+Ej3X2z6Yv+fuzc59INXiu2
NsHNEYRWLZS3PgIpHQC8AXe/fth06S7CWd7jFvh0pGgMG1e/xlX5lqnyYeLX97T2+93iLdOxNT+y
nGqFOF3iTOWkx8kt83l9S83gHVOfG6VIx9uSBC9JvohzttSPKssw/4bOU6FGbNiJfdW03UH0oXvM
0q7bxRGWlGHqxaFJV5ay13STAwTbjE6IJ7BOL6PCZ5ZH5r9mkB9FAOtfFd43GOQn8Gi4YJvxQoSU
b0yFncPk8tvxBHwftNxHM6lr0i6XalQXpsg+g8p+icE/92Utj4uPKygPK6bJEutBVlosgniXUcyq
mbZ9Vv7ti9jdgdVZNx3M3aMvSuwtEcrxsViDk6OgiWH2znZuzuqGlOwX5NndoFlQCo0bAFTKk6vv
Zf/m7P/MkSp9gl/1XLWqgAYcQNozUbdpagB8UdF9wQtZd/jDp31UOa9tNC0gVWZWECfUXqtqsPCx
6gSYZoih+1fVziW125jCvHnB+NIl/UMg3GizGGq0vEfx1vdghI9x9pLST2TWGsxGYNmVcqaRGNua
F1fqdIOsm2ZDZjGcRa6589f+xkv1HbUIQlJwPX2JjGdKvGjjsFG0R+84gcI3vyq/Jn9y288R6LM/
wALyx6DZpgzB73xUz9D44/8mXQ977ZTuHpgxAhk/a7ALlX86TzGbIEYqLZ3dDG5teOn0t9+Q56Gu
vu99l/2qmObuZM9rOuGFiMq7wFcHFuXLq+29dBtIKpOgj65rVtlTb4eHcsieYYY92/DHNFqv+tgI
Djz4XF9uitQRDQMirCEmtm0C+KJGHUQIQ8UVhd3OFU6itoUUG1b203iI6wUbw6ckKh9N57zmkXpq
mWTes7YT48rVAS4zJ9vMg4k2Q2r8Q5g0X0MPOddkfQTDLg+o0fvTtur54doRHZq3CrmLvdU7yfYH
rr/62cGs4wrZtG3PHYpRuswrOt7av69DxnGrMPps1vDN4JLbSBAjPCkjluYOD7zr4w1T8ZK/UE4K
Lu3IdDgglCT8r4U/8NsdejCWSUGHHJWZ0+Kw6/MnRYfR3wbsxL/DtynQV5QmvK1D3F/yURaHIe3n
577jtBkdOPPbyKeGvY36CuTuJML0wOufrluYcOIN1lXxEqUwyPkYvP5YuYt/aqdOXJyucU6Dt9aH
SWKTV2HIV5HY0V5gIzKXmLgcoIvTZufQ981LsP5g4BWES4CpM9CSsF2bO6ftqTXmaZAjN5gj2DBA
eNQ9ps3yH/a44GpaQQ45NFFzbGhm7nz+WdY9Qpldg9HDTWM8UL4uKfmjkL77X51NwzWJx/qfyrr0
qY/b4AWrGVJKvbjuU6qG9V4zvBqAEW3rJx/g5pe/ztOvVM8Rn24sHgDQl/D5c9AbsQmK67AW+F9Q
ka63qC+H5tYOge9tsyCsEZh4Ut6hKp5Pg8yX6pCKQZ4UoNmTNw721wTR/NUwanMnVvxrGxqMRbip
0yXZ9YBRIlZyAwvJyYs7/MOOMyJAWNp0s65sMixj8iLyoaNfstxnc/DZGZiNdYcD0q3warem/VyT
bn4u2yU9pZLxEpYo+8c2WdTFhtUNZOe6kd5yjEPvd1LJl5gHaKMsRLVm5nsSZAmYH7s34UFxmrqI
mvfA8xfEGnef+LQ8SFc/HUDbs73mgBX/BdWbhySM8otIsGU6AzdiC+cYgy3mN47x56CMLkngvQla
g4e4hqKdr3q95HAbQPEEWC07Rjmqzs92URwsHLt5/yj0BIuZnWVYsMHfocgfSkHVOuyjdhvPkXtd
/Z72chzarQyap6KheVo33VFBXDqYtHPugxDnL2FGtunoqZ6bqLo3tMBR8SW/FhPUDEd52MVEvzMj
di04ov3Ws/m68Qb9OaRq2gxriLpwnRB8BTXs9JIk5P/cdRxIaGew1dC0v6+swTIGJRLdOZeaVZG3
qxv5mlcrcEGH8AKuXH1uWFgoVn6WYfqjEyc6AWlnjnNI4N/Fg93mkD6wGXaslXX+r3YdsZtXtgA3
XP2NcwS3Dm7rfVu4b2X2Y05xXUhJRvu7OZg1xVKs3rXo/7AB89UlClZqua5I4sQpDFqY/WtZ4CIZ
OI6C6K32GNNuKu8ZYklz6XzVbhoTAIesq5ibFrHUkc7c7zQCzIddPUJMI2e4XG2JIl1yrpnlWKcI
lifY/JtZJrepXZrvZbY9YOjYgfoRZQfhoTLreozrSeYJavgAqFUYY6RCshIdUnRKiC4cL90xz5UX
nPJr0T41peC9QGZLi64OVV3egkbq/hRLUx9y+/O6kBf+TNWtafAolx+h4MDCc4E/a4ieecimnecN
8Znl1J/UPddfk4XWiTPTnrzCrHtoiP1fBy7ENmri8TGefMnEWR4jLbXNuVOBfXGk5z8M3tI8J8yE
gPUygfhI8qF5Xlw/uU+DJTwI1WXvuozTE53Z5JkJD7Mz1DseEpXp79nA3kVxZW/wfsw1HfN03kDR
oPKY1O0WtaxCiurNnBBtbF8aCZwMBFB9ndZpxoEUMbI2WwdGWZo4R4MYbz+zf4ZFCcjTqNgW5WTs
xhvPuveODXr4lbbENy2ej01cyPnoI5fnFQ6zt8LtUXdaUNb1tMZ4v2S15VMh7is0VbF+aOQ1FhZ3
dBm4PLLrckuHFkaUDPXr5ObxpWqCLAcHn7Xw0uYSfm/e5gcr0UOh6Yq3MoIHpqu52KkoTQ9irIMD
6Gwkqejnz7UC+wcS72+bCNTpI+Y3YIr8nFKJUYVBiA8G5cGkUxHkyRjLV+Sr8rmH8wWJOWn2mGIz
lKVlC5krUjcdad4DPwKHlSTiNCws7MOza8+F3+eXWYbzZS3jimDHuod+ZJYMYD3RTi8WtFO1j5/A
hteJd3cXD7K5byfTIRo1M32I2n00fVRvh9kBoFXO0bWqQ283RqF4UkCcTpWhC7WBAseRmSaJ98Zy
lmKfthFMGJrQoCDiyQXXVUUYSlU2OL9Dk0qqnitc7KKIxKV2Cij9unXQfSVT+siGbPBEB3n88hfj
vM1uIK8VaKu/i5e4vz3WRdy3PEgbCr5r5THfP6xIaaOSH+ahc1c0j4LBPO9PoaBhY31T2QfMham9
5W7bonaB1EsEH5tJwqkNxDsjBUlFfpKWv2ESi5I3maLNxYXVXO1zsF8JWguexx3ezXG58JhX3UXG
ft5svR7MJFBumRT/fNn7HOWiXNsNoMYceF44OUgJVYBoa1hLQRRbeG23n13FAH/ZZAAqYcp4LCxk
kTiNzA/pb69kzu46TGuBZySZYIPmUz79iRAVPZSRCeAPdlMRXlN/De2hX4RbbHLiPpj0q99OT5P1
vfE/Q2182cI8IE5q9GDgUOsGheDPmvuw6zljhie91gJ1Ug52hosjKpfNnKakSMw2ts5uXcClbylU
G+dZcA31+yXra7lFW6r00R2y6AtOG5TYSsduc7d6zEGgtsxUffHHMtaXBmhIu8F655qtavGl3vuJ
K8ujsY1C54JqeYNdAm+YX0mfWlKmSBmsCgy3ZoRgqt6LfihoxlbCviBFq4t9Ekj62jGytfGQC+iL
hwkr5XOSuUJ+jD2zgxsMHcxeMQriF/ua8L05tP4iyieWB+mj6IXRW3ROLsu8TtoVyKc8qJ/HxoX2
+eEUo8GoI3/gVK+tBWT8LDziQZCWbU57p0OpcYlH1yWMm41Xv6xltcQXwCpujRlz6PgQijovlrNW
le8iOW5NfE8ZAJTBphpmlEdwnwSMT8nHtpnmJPSJhvGpkH7W/VfWRqu+rUFg7L0XasbVNhbr6voh
NRSObSJiDgShezcGYalHLBPBCAGVrn8BFi3leN974JrLqzMAi96UIqtOnZewOwkAg9GdfK7BTVYd
M8L7CpNGcOQm5K1M84l7eJrp/OHXko54/xnJAs/vuQTTTllI0t619R/HZJT/IaCM8Q3PIk5ucvW9
apdpzo1TM9h52tAUr0ue9mLmocpTFe5XdDSCakegkcF504i6par9G3JwOIsYXnlpnDgwGd9T6+Mh
r1y1HpwqRerQkIdjdc+t6qZN2I1q5u1tQ/UfJ/8EsNU15t+QB9OH6W2W7OZhjZNToY107sNGePHF
A4mLZ6p3lmlDGCeXu3jNEJwJpGb6hhc3MNDq46o+a5PU7p6tN6lRivTt+AbdyZVIKSRnGLf5vG6n
4cf2DnM4gnwfSLzsvuA/+2T1B+8uZVXmaSgVfU3SzWQ4cCuT90k5lsWtEKuILiMBF2umqmTqjFcw
mpCnLeOvhNHt3wItekalxhuC7eQkNCO21iTpcCCTbtdPiwLSv6d5mrXftafd8TtUE19eM0eQ52Oh
8k/PVvqvG5AfonJURiL7XO103yGDBee/oIjZDmEci0eghv2wixMcgoRUjqZZXifzymXg+dwLlcX3
GEIU/xnKHDRqS2IZjoIRNumjTJj7fk+dMoovORrWj6VQef7ka6/ThzHoTb1vtK7MFlJDs15sbEqX
D6pHm0AZka2y1ZulvbdJO6/HqdaruFThWv7u0tykT9PcT3IzjvPcnnl22Oteba4APhsbLHvXzs18
BAno/pPwVb+HKeb31S5B4pHcboju+mgATMshxllk63EMbt1k1+U8BhiIL620iz37fdlPB8dPhL7x
xLjBMy2HkdpVGq3+dgyY09yHHuDsXTk75PKSV/0PUsVh/XacaKx/ZQw1WYybUKiPsQyV3ZTROK6H
qaqQpLsg939UwlndX32jY7tzXRPl+3Be2uEuCEckUjJEanSuPEDtxzBrYu/YuhPJgKJ4Q+YhBmBc
mR16uIwsfO38tgHc6Ykxq+7ocRt5GRbUzPvKcl/tRlHB2k4ii0zAQFsYjxTmRo76BPnfph00SWvG
TLe/j4tegbtuoo4koUCsvqGjgJB9rCjDXokM/OwuLUkptkU/T3bnjEDP9p7vi/upq/L8qNLaqE2T
24xOpYUZ/CMgCIsrUXNrTqSF/nCc0I6iTOfEJxOLljS/5tq35U7kCy4vI3Tyz0GFhTK96Dz0Ak1Z
/YdaIX0rU9MAmVob71+UMaEG9HnE0IQ7TnY7BBLyaSVu/f75n8S9sxOl+yDDtbYL/SZ9x2GQuBsb
hsF/eGfK/rx4GYqbHgA9Z29WsWq8ZYFS/vP9fg6wUudpTxqfUFXzZEZ0RF0wxY7RlfztkRmL4jgM
QZtfpiUJ+VBEsoweLm/2Cg5NBLebUXheI/zWQzIUz0sG2Bvjqah6jtww7Z9G1TKIS1PIDW8sXUTU
WdcBF9HWXxzZ642pq8m7kAgH0a6P+H6Zds49QnBEg+RPeVBaHkBLVPdzpb214Ovz/UjGj8w2Z2oW
NHVTTY+yJZk9oH7yyxeUJC72dVxtFI373IzPUdEwhhQEgw5+VUVQ9KcqlWG8n1RVFee+g2/w5QZp
7F4UxPJ5gzmzLN7jrGJDnfM5pOTYa8yDKy9ksxfpj/27mMcmfeACm5ZDAbC10ZuxXYym7LLS8L9L
Gs+ft2v7U1IoVaG6T93IkIF7lm2WbSkb21zrggTq5yRcs3obcn0hugfpB2CGaJOLu2iK+Yl00+MX
koLmzKGmmPhARNekh54Sk9mMwFLXXRc6izlnRIvuxWczo7s0VFb9S+1BRp9Wd7ir8L3qc1P9bLSO
nrSkn8xJ4xqDwZaeujaQNB2aIAEZ3A9ldOSvDV7m1bbE6VVThhRYAkO5o5zg/BaFh3cndP2AUiuq
xv7LBCPcCX6aefJUA3JgxKFBU9m02MS4Qqhywmx3QArQOMWuxkccFLsmtDkM57hN3nOu0+xWwlr2
SU7zDjoVr7K6D1Tehfgm3XbctCqedjL15isCqbnGps6yVoeU5ouKuPNIcTt6Ryrc/Iwyz91+KbsJ
MWjV2aefIBezYqYZVAKRP94izRZf1q1zs0lAsD85OcYEPQTZswpCeUwdZ/2MdJy+c62gY5mz7lci
WMPatLkGiW4tUo6mwOtIAl2rY1G76QF2XLQP/ai8AeBP2OLOJW+vz5nPOqQR196dWXqi/lhm+x5o
yEfRzdRISjBTdwxGu902H0VA+TBZnH2dOOPAHYt2O4/n8a12PT2SFPXBWzVQu0gmhj73RV+IfWQG
WN58rjQfAInz8CSKjj1bqv6+RHR96IJlJrdOp2JPO3Z8WKXXvSZlbQ8BNQp9KZN0PrHjPlJZ8oX3
jrPD6sOAIprOQzbEHknBQl3Yi71x/aEZr6fQkoo9tX7dXQKYvi9M+xW/RJPU+1DkxWOijTgvUBku
DQtlt7ScA/aRwhgH6TBD/w0L7d37OR2EdHKdv3M7j8d5gmL9c2S/Yv8Idpbm9zWw+Dw8/l3OmjZ7
QVAon3LlJ3+cHpZ/G2f4GPxlxGFbO6dunRy2tZ12pv47Kw4JEd0pIbmk6KG9ltanR5w5jG3rsJvu
bOFFH8AGOXDKNjio1B8+KqOHP2On04vxM/OFwJRK/BJ7ZgswDe/VEuvlFpGk/F0XuiBgzOe+OqxD
PTYUdjlTtmz4tYCtrZvQ33A6VKzrFHh2060AFc5jHqP3032yzOcmcZb5QDr/Wdj8tcj9fu9Gvbx3
Q1vFWxfz3x7+LwJqS752iNrGOHubxzwgvG8e9eF1foH/W74vUlY7ZdJon8ZT9qKEq/+BO/Y+Y2u8
L11ZgtelckqupKDfOd0ADKmvpv6czc4zfCeavLn89LiobwyP0XPO/fW3LPN+6/QKcV3lI/SSEtza
WKutCx/8VUa5AelWrnbfr6ylZRkWRrpGuLVwFp9Q0oDiq6SisNBRzaCCeVhI1PZKJ39aB3YVm3Px
AVs7TlrgTAfuX/PeJiXxi8jH+9Qmpwjf+B6/arsJhAUOU4/mpLCs/mHvStxN/NhK48zXCkHHaWQf
dNwrkmg6RQgmv39GBD88LTz8shbJ7DAWewbmgwMUKqdjjS+OPvEPI+ReC8b1OWP8fS/88W5MiYG7
qFEHk+NGdNlx29KH5E8nVXkp81BcwjGGD+362OmxtG8XIi2AB0uIeCVOXsNWsffqQP4mRyUpDwP1
OVJigndI/vZeCmlvrVuvj/xh+yU1h5WrSV4iGhwblc58VPlgiRiM2FmiiaOTkZwadEGPoeNDaB/t
cJQav7cnSv9Ba0bi6LPF7RG9wY83eAxrBiEa+0wIH+w0X/F+nCfo5aT04lF33YQINpXvYzaO14wk
a7tATtnMpSGB9gq9fNrYziddyepOeOKjdosIPVyy/NJD+hQjZrnDYF+cm3zJyYEQUuV8TS9OFaRn
FAMsXfZ1d2i7rn2nuh8/rjBQ32n6DP4unlADG2nWHUK/sN53wTQ4v5qi5llypr46xpGM9/WQZjtG
uDUapQDEA8GUv59EJ59NFSjkHkZfsmK0xJyQ2Aog3EdI6dQzkoElyMZf4O948t4AKodjN5f3FCX1
Ed2lu3PV8pfl0uAGCz17tOUkd+wZjKesR39Sa1Ib7Qq1ZZfiA6XnfTZ05DBuKbdls5TbasL17VBx
OfpeUu96U5TjKVkjKsU6obBITX2ls+Ggoxg2YuZj3Pl+FnzOnchuqiq9i0nC2aPs/FP0n73k4DFa
vMtpyPGl5Um4nca++OpD5IWhNOXb3HucS3SYzjIyyXdWuAicUGVcuuynA6cg8b5FOCHoE02k8tuo
TTMIZ7Nrb8s05ddgqZgbIe18drT034MgajEWmZ4wLpINOPDc++UWzUuNeSPbxlSLKHLn3XSm0Evf
JVo4XhAqK1ReqURHuoHQij6vr/zyuI5p/xXTK716U1HuuqUJRzp9g7MJKLyc+1gmm57r/JBN1Tl2
RvMiQke9oRIYPvKCXltHeLpDWs3Bb2txVHPe35qRlzFfQ32tfYEuaCyQ2AaGBkdJSebFR7zJVyiW
blfxVzPj0XfwWUPae3Ez7FMvfZFTrQ6zWPyVRmAcXXSmFMUIUch9XHnNn8Z3/V0WGLpeVCo3TRph
5ej4CUaU8j+tL5yXTsvw5AsOwn6e1WVKx+JgSOSvVoroRtlvuDXrQJOJrT1WVNNtJBL7l+oc8uhx
Kh4dWb1inaouS9GV9MqH+U/fVU+9XelytX33mDNrc2y0mM5EZOCWUteGh8L6r1h3100hu+SEsKPY
j2ry/suq2n1dSxByidOW76FfVEdduS6RMV0NBtDYR3UcJKth/G1KndC56DDIz6VX0NVR9NYVNoZR
O8OtcnEZBjN70Sqo5f3ICc/t1KTOqSiGasfATIJ5WYXtMWZo/E7DI7zauELAqpv0j6LI9TTloXNX
IrD9s0gzHfUUrC/xHLYX6xqxL3TePqh2EIhlnbf/C3NLpB77iOXVo6uK9xTayYZBj3wXC15WL18o
DGfE1Z7E7MGIIfaabMZTlaiPKMSCFjU/RSbldfNVpFF4LceSxh91myc/b+fDVOBdHnJH1ih12nSf
gfmHFF0FmjiMc5AaHRW1WOXDPmdV6stPXe9eKCUOY5hXqBMWRpaJiC8qcMPN4rMd7tKdI5sr4rus
nfy3NmPhvMIeIlfNceKp+s5zHclKRiXTTx3H9rfo5d+paPV9M1dPtbP6D4Vnu21PremOdkGw7+s5
O/lBErxpZ1J/Ajsk9ys77ei6u+a84DO9haHOLkxeoo9y9J4Rk+ixIBbEA9FMR1dzO268Hhmco2mr
NGPyXx0piofozr6ankLL4hfUXHTZU0oEC2d97e7nnvafzsx4IC9O7sg4oxP6qOzAe8HdTyHq3GXz
+r10Y8x4rw2uc00bu9Dc507qMxTQjSF+2lXTMckPU7dWh77uccQxtPWew3Y5DEX85oelOrF2tNwz
Sa92FhII253M3TClQNcmjlR8mJg4JG5cpxuFyOa+lMVwEnFaXqlTZBsA/i1pdIs2fKkt69xUVwc1
0XEIbbqr4674rwOyRibXVLhDCIA8F/PCvFJTyLhd7kJXvVYB5i9RDv0d2OLlBRJRgXRHueOdlyk8
CK39i8xDfBFg/otWd9/0KHFd6drzkNDrEJ4TwOJx6wPTH1TpLXFYlg3sQSYLJPzpb9eylssWkbel
Z4Vaz7bhPVsWgjpYObF8jCgdc0/4yUuDPpfW7J0anPFE/jUTSpTVkeqy/yJoR53lpGgfVNF7Gazd
OUFiReqQp5RgHWRkztrjpvlpbKy0TZZlBpYaBfAASPV/sW0OYJDQ9KxIY7cjtYMPake0i52c3L+M
yzc0nzjrQVRT/hjElZQDyTAx8dM8pe6552A6mG5gmkaQaGJTVsVTZa16B6uTP1YsuXK+M3GVpJ0+
0w6vbnnfPbhqYt+ps787AoE9FU7IoH0gTiZR9wMyvgOjMp8jStqdk1bZmyDqeCgDoigQEgaxMwLL
hRbBiYXI99Tl1U+GcfJ28BJwPNUSDU4suYcyU30zeNUfs4AelYiNOa1i5ppwKcgkBLgMDNivsalY
kc3omVzyWKHUwvL2bVt6YG6T6f3sgzMOPVMdXNqZRCIF6qeAzIB9v/TsSCagKgoxBUlsph/mUFKa
TsNpy/TWQJ1ORtsccPidToL+ri+q5Lwu03J0plgftc7YscOAdseiHQwgP6s2bugt2ykV7pFMxHm0
cW4wh4Vhu4koIrzPBe3oqNJit2T6t2XV+zNyFpFsFFvlV6ebY2ojwxNTLdEmrPC5REnwLZeEj9nD
hzWkaJAKwzFXxRVBKSoH1DpLf/AT9V8bM5HUF2reCnItSlnt+DD+fKdLrn/HeeMc4hzvdVwn6jbY
sN+GxtBwy21wUavzX0CqRG10oMCQ1GcHOO92EPn9GlZEmG5rdhI557Yok4XoTL/XMeHsaPtfPTXH
3TJTxWJ4HyGvzuu/fpc1D3GbIp6Op+UN6190dKXMLyU8sHMVl99eOIGz0+FroQJvH8lFMoMSdzvZ
UsmBuOXsvZZJPD3M+d2S4KuarPek2azdhaovuLJ41WYnxcG8cJhMU9hsw0zhXc9JM+iuIoVsp+yk
Ss/ldvHKOymANpcu97jjuNGResP34IoJZ0GcPrssJN4hHmK2LlmiHwVlZHYDEHRwJybdoT9t8B+x
oEOpNdzoqm4uQyKBJrUL83z0XDZUmvVZzxWIowKz1tC3LNroaDhlTvYsLPw53Jb9dQl+7M/LlP6B
GMcfnTrKbb3Ve+2nyWEuw+RtBP8DlzazXEPGPI1c45dU1H86RW/XGMveRV7xZlmn2rVdENKAiRFa
C+8jXILfMqTbs6SBi5OayVQGDvZKJYysMf7MXSHa8Fhpd7o4vgwf3KCIblNQereJiW9QWc7TUITT
2WfKcAfZGANd7+urcShU+CPCHpZKR2CciM/GlFl0vwR3sfhVuFG00RiQcPSZ2i6TQm5qNtIlRYX6
Mu0dn6kCXSfHcNZ/koI5BGbdHKy6rEGkTEhsJtYjcKwlIYEkUq0hH9VdwSX4UIRlcMqWZH53mrUk
lenc5qHOPCYV+noKOZxqCpltgH8ncnIytHTy9lRBnP6OwTv1yPAYQxiu10vqKDNQCLxFNPDWx8Sp
MyYnnQOzDP1Np8m/qXDTX4ziBLto5DKcPLe4wlduaDR2ZpuapX/OQ7VuhzafmeISy4HaZnJH09Ld
+AF9tdwVH+lAwW8C4r/XC270TeP9mI1HBxEDgxgfI9/sM2207pyNKULGzDzlPR9Y4dSv5Wz8Y4E8
CucYcl+UW3/pXxTbMBRXTGNn7reXaEZgHqvlT/4zujGGk0GMmFVbfmoVbd/AZ+iz+PjpuG4V42Rc
9eGfeO4+fHqt9zH4EAJQHHeRez/24WMQIDGoyvZ1lfbJGkJhb2bERcb9IRLm9xA5r50zmY2zEGas
Vjy2eM1ojegfLL0e73mkJJ0BKbfITr513+XHPhbu1pcUwktKxhvNWOSRPf9bveS/o5nUyE5YeSM/
bL4do9c7Yt95WzOHcS/jrib5Zaj3PWbJ9ZdeKuMw6apIz8qcsTbutN/uYIZj3E3dKahytaejEpyW
HiV6KRjCYGCTkfKtLW3+BSPI/dH/zgJmBnmzMJRIbZ+O7r1j6Jb2ZDz/aKu3t64mKtCODMtNIuZ2
p/4/LiaZrsrM1B8XQhhaTn64Y2zMo/4RpNRU28j8waNKP9iMpAernp4dpgj/uraq/iIU+7nqp/Da
p1TdGABMEEY2tSS4WZnNnNzB/1a6Lf81adPuw4apYC6wcHpzaxYwOGTEPG7FMHrOjrO+OSQ4ZGjr
T0G/lUIvfwEoRac4JG5BiLieMXYxpxMCyX0ybdjRqJ+7w+yX5TGxqbMlrqzuKHV6t2KZ89M69zUh
djkw1Vxjmju4Mgn/MeGQn01Jo6sIWxBNCq9aIdAua83R2pdKPjWE8pdlYMNzHpp559t6+hXOzkqJ
kn9rFwe8qoKp/rc+WLMvuosgaooaDycr9Db9TctGvw5St29OFqi9HP1iNzZivjqO05pNM5d206bt
8DUp2/ab0Dire5BrzsiYspm1+4EpVcGnm3f1JtVJdGK3Y/gUXk3Vlo+zJIkmGSOSyG6kZuIqklzf
UZOsGFgrjMdYt1Xe31XFTFw6sph3a1rmD1hczZZbp2XMgoDzPouNd6y72j6n3eBEqOhsREWpoM5B
tutt4kxXb0wjdZrefGRIxtd8qjD+NY7aUuJpFOMapZ5PNNKav0vqVG+NcsZbzqQByZ1lNPbEvEdX
b2lDMo8ddjWY4zpYFa2QIOqufm3IWmjeASZ3OoM47n+cndeO20q2hp+IAFnMt0qUOrfd3Q43hO29
zRyKscinP5/mypvHlADdDAYejNhk1apa4Q9JrPv5Pk7zqNvKQlrTh46hEBW/MiLU4Wja7HF8ISmM
CbVui7aVSVPXxpbUECMebU6eVb9Atrpy70HJpgyo3R5bUiwey70VdU61yzC/2s/kgbR+8o5KgaS4
P0q82V/C1nb3TBrNp6pghnUKZ9d3tzXABOex12lMk5qmPeMfp9T9TdP6eKaXERtYmUwF9k450Awz
E+GnJMwjc2sCVvuW0gAsPmUhWumbBv8Eb9vS9xl2Mq/tagdtcfAOo+ml/eGc6b20RoV+u2zM5gWg
u3/q2shFgBwRjWIL8kXzd6mhMSIWQ5KbpJNd8sPym8be1CTg5X7KPTUCbpknKASp0/onN0kcd94g
SARiAZGYUIYcb41v/gJa2mWvCe2xaQOMR1j3k1c5YgvEzBr2ISpl2P66Kf2trurSnikf7otbWrjN
/JT0WdUcgdjnakNDje8Uco6rneNUZvjeVaINP6vSm6pveM0jnQ1IYczTg1MyNfzKjFX1gYuAIXUo
QhcyDcoZ+4JdOJTJRxrl8qXqZvmWlDHerxpd+6ezsC3+7lpDqmR7sVvsCqOirW1K1XwwJzKTHV3P
Zj4NraJkQrk9/tqmhgi30pDRcCfHuJl2eoGM4sbxcR38xZjXsl5dw9XrZzPUwzwYwYF5gWwxezrr
iADZxCr3PCgZhcdlGqoznHsia9+aop7fLTXpP0d004JYk9bOEFJs8qT7lBUxb4Kr9DH0ywIPy7p7
c4GH7jpDvlJwq3snZWbfWKol4Whf06wKAaZ7WFHMoV0eVJ/qmxKs607QHNmedYO29I+rp1kZJBQZ
CnBgQH1GcHZtTBsyNnrOzI33TLTVN3saXrkQs2MiBvOttWx1Zw2R99x2fQR5D9eqZA5x6a5tjtze
7N5nWmwMpNX3XgcAFmUAk8t4jHce41dgmUrbxJ5Ig6zividHxD0zq6rPzKFIN60he1WGVu/AIwwH
FGTnncor7XG0apAaNmTscYBOqamzy2mdVNhip2GzUS4OcHu3EdNTR33xHPndOOIl7BrfGFXqnLAV
YywR1vJrl07DqQYNMpCjS/kATlJrtujxI3lFgl7t0r719ppHRQAThsNuk8sw+g7Es3lIMqo+EEXG
+ORbkwR4r/rm30SnZW6ArDS2ve8lBmSXHEJBnjQKEI+huCb8djyYrS2efaYZ9CnZUMxnh8+R3Xb7
oRpyHlhbYP/z9E30Mjo1WL+esHiw/8kqQVIoyvq5nOL6IQSL9dmxdedexAO3xijylkuNgmWDBWsd
I29m1dsuEsNhsl0KNmB084M2N+f0nzncd+WKjLIKg/j7RmGCbDW0tDb2hLH2xsYTfZcyxjtxGbZ7
apUPWzih3DUOTsogCvyfTQYkp64747NF5kl91Ls7Q9ntxnNBUtuR7n24dOUDkfRhMHXJp9DXviN/
kjGSy+KDVeVPRUX+MU+ze7IG8KOcjCcX2Nsu8bxwr9O5pMqrWLzq2W3SB3MocTbVARCm5QiATU+6
eyoJaBGGa1Oxmj+qJAHWX4kcK9MWgWGrffGtqt/NdZrunKFH8Kb3HueSjFn6UY7WoutsZYdrqta1
LiSe+snrxSPAoX2dm+Vx7rJjE4+71AX4VzWt+YROyUtZAqbWouQjj1EPa/PK+FKMxY+JWf/GGvBf
0vDCBbdhvzHnHPeawOa2i7IfAIsecbQMsNN2T7ZWP3S28+4BbN3MQjWMeuJH9vtED7qES9REeJrj
OXw06TGFfY/VuJnu7TF/67XsZxPrZGcMRHw87O0oPgk7fghbAFdw0R6ZP7ubSBr6ycN1itvWzbsN
M0J3hy6JxeDK2odm0pHqaS9nHCq4d0IMXrIp5amvY+xXnerJnLt+28ZetjXMKCU/qV5DBdmrimLm
oaz8RtFrZTzSxsUmlfh6WRJYHy6paK72kXlo2/PpY2d68kiG86OwEvpm3Cp7pncDKLTWpRNNnWZm
tcZtRfvdCoe7srEe62r84RlJvYv86ZsPSjBmcMpsOjJPaGvT5Rtd+1DGDQQOWdO3sBKJDa7RnBjC
m/vZi4t930HGMsfa/QeJU+eXq+D+VHZq3s9RXr/OyuvenCil2zWoZIf+S7+LR2sCpeo/ptU0E+xW
5H/0vv1Rm7n2v6KpP4CeeRh0o37X3PzRm4poC8bK39Ne179Nzlj/jL1oJCsrjUfG13n6AHeCs5CR
9INb2XSGNVLFKZzSgwgB92Ovu5na/EvrS/UC74fhMdiFrcLc+U6Zg3HEzHL6PnL6vzFEi3appG/v
J+K5h1XFGGzUN53lSsbSiQBgWcMgkvEPEmyIYFEbJ58aTTdgpAH5b0s3VtuxBNZ8T0uBaWHT/+zA
LN5Z0Pm6wfIOYSoAWDX9KyZyGtec907uClxEA4ieJ8S6y6Q/cqb+aI2y/adsxHysRXSC5/ZoUbcc
DRHnTymAEvBg39Iqe9fD+ltWRfclEKHAB1X82Axhv6MfPey8vpq+8fGMYCah3mkFopo7bGW1O5n1
Vb/RJ1s8VgLSYpwRpW4xAeAD8xA/wBcnJDsJtbGzAGW7+PPidmkfM220H6TnVg9Mtsny47775dZ6
dNJap/o9I6B9cnAAfXI5kbZQpowD0OsY7zHNoh/Z1w/52M//Jm6LduiITxOpfeoAcfAxCfasNPk+
lGhOlH1lQSU1q69FyoHouBlTM/s33IXofnKV+M3oX91VcZgfS6pFYJNR82CWDNM7FWdbWxXJU8t4
kkd62Jqjs4meAYnJptVs68FFstja6ElhfR/ETM4RR44bhF3rpY+op0b5dhwS/Xcxu3TbrGKU/SeV
NQbAkdT3P1TR2u+ujNJkI3Gcfay0Yjj6TBqTIJP0gxif68mLsPzyJxsnyu/dynQ/RW6kHJCGNkQ6
BJOfemeEsnHWT7nHXsp5QITMeNVB7lfbslAKYaJEH3e2X0oIBI72s3I0WHEQKCbqrcjO0G4yi5ck
L+LvHTX1cRiG+d92HuVD5mdpv6Ni975gxF3rQRpPE02GFEzsoLsvgk3bbsa0pz82QE0gHzasNxBg
vr2tytkAlsb4j1wtljb9gkY+CVB2b5lG48Vs6/wBnkJ7olcDegzu1KMMhfY4Z6MXNHEicZAZmlId
jDB2drWutQ3f3BWfSDodtfF0P/lmg5y+zy29PeFiOQUimwuQOZ1nPgLiLV7N3it3nhwhN3SV+ag1
rvFAigouIUEkAfQK4JgRriT0fL99K0lwd7Fx7uphOVy/1OAVs+1YD86u7bt8OwvBcKFLGNjb0zdL
UP+1ZyHdJPa0gz2lZ97U6L2mVL6UOCbDkhG6/KHM1e/Ukclr7kPeZaQY1v+mBtY7sHwoiBiKbdxI
l4+GsJI7O87VnS2RdrZRmt3EYaUeTTFrB/ZItrcdD5jyPJu7DsGZD8y/K6BkvnpmEP3ZNtrkCJJ3
BpaTtMYx060B9ipteFDZv3SrpMkSU47Ndj4iLUxPT0LE2Bi581mHvL+pBwnfb6T7Ik0sVAH22Kcs
msVnBFuGfStBwBvj0G2H3GB4FFvwE0iHYCfX0x6snEmxxndoaC+ckQq08yRvRlVO/cBx/TaYerGL
qxC4WwSSndy8IuVxopPBiJVDg4aqKYQ4hSC6j4WDQ0oIWPWlMWw1bQCaGP9wDakDLiTD3u4bmpga
RbqCuE9dkb/Q8/UOFGYtGHeaF0ijA7rwnYekpekm49j/ldT5uSsWqge/iYeNi6r5IS6UfkBnhSzd
YfQdz/1TMU8JYF6H5AFpn91YuCl1uc+ANTHCZ/Aa45aVj4M+1nFqb54ZOKe0Q0FgpW1Lyo9p+mfr
PNDLi+T3QHmzKVU27fMhNgjHNgmmoTA3OqSVLfr54FnGwdhHEBD5j9B5qjGKATLpu09jZrz7/oBt
NSirl5HP9x3sx2/zTFHBrA4ydKK/DHYZH1wXqB99IVqfVCwbQ3r6th2GaJ8C2qRg8DQ6Je707Dhw
vdIZDC3ETHkma7TGOG80mmibRmfbWzm9uTxFi9qpik0TjYGRj0dHAUWLbOB5hvSPjcr4v2GrXlq2
f1SRsh47rPK29QDR05K2uQ2tmuujdn9zEFhbCq3i38L2hgAPt3/IhxsMMbAZ7WcaLbAtuvshgt3c
ZPpL6sfesas8eUqSMMO5t5KUu9hOgNKJN54J9Aa6EwkRU5xSy0O2l90aTzkYwCAFz7vN1MQEL4/H
TTKiY6Tm+mvWF3bgaaSQRWm9dZSAbBAnDUY/8RnggMOdKZHvDOV/RaHQx7Ue0EDX9bx5VO4AJxR7
fGD8APpfQcJvMsT3DK5NQI8/4l5DKLyyO/vedEf5CYlG7ZmreTomTd9Q4coOFGOEnrU5At8qAQZ3
1OoB3L1XD7zQvWZ7OZ363CL5TSj/6LyeinEoPyngVX2E07ueckb4HR3ZfsYC0YELsSE/StDnsoEn
wKMLXC/WiF5fN784+lRsmXUQ6WWlmNZDG6hrvaQFN7vfB3/KjmM+OU8zgOVPKh/6nZYbxZOj3PIg
XGTeYVUYtBLylv+qnAGuVQG2O4ynrWWl2ZPS8cObrLTcCU/NaKZ05hEFo8/93Bo7XflnfYLKfrQg
zG1BNNM3FvDYKOvjO5kUj2Cnnu2szg9JG0VBHhrPWSEfNdBsW9OAGeepiouR5syp1YF3TYnXfRFQ
4xg0YLiFoWl6VBamnYMbTs9pWKWwPkvSwrHHLS2B2mDrw55T+3Esz81/kLVtA3CmLDL3vptd8dbF
lA35EMGNT2pGQ9OZMJ1VtLabkoZyqvUBXaouaEBlvZQOCiep1Q2b1OifQRd/0UZN37d5qG2AorWP
Jt9951rFXWXGX0C9t4jIg76ubdKRZuqeaLrNn1vPrR+wGQlq0X5Xji8P+O41tN3qhr4i3c/IQhA9
FGQfaB+DHAEnBi/kk+II3eqpeh9V/9NOuMWdWNUHYC/DvsyKITDz+DG0LHPfe/ZnO+oHKg8fl18r
38+Zrx90fGZZDvluufzvtcu8oii/NBmozNEW076hV2C7EOZk5zPbB5VydKcsAWObFaewjdt3dzC/
zs2cgWdg9lBaHeDLwf/H8J2QVM4ot5bLxpvmDH47/F7Y4TlHhB9hrWT59MOS5LOpVPMjtco7RyTT
D4ha2X2YiejOEKm3g00YPo5V86M2MkHhZjdMWyfzuUiq4WejquwwU2J+S3MTdxg4D4cKYuLnvIEx
ZzeAsiNNByVj2gI2hvWMTgAjbp/JH0N4vOdw3xly2IJWb2yFYz5TWxToLtAlHPTmADfp6ITWC7Kn
5DsqqHXxGmndgZPxDlj4R9PGD0bKHQd2Ltm2NbBjl68OtK7bw2//Faky4xItzjfVsEHau91xrz5B
zQV1qqdPArELCjkO1ho3AEaM2mM4D7s66vY+Bt971WtPOWCufT+0NGU7AXkyCrAOAYmX978dbmCE
OFy1n8g1d4q436iZcbHvpf/AnKKwz5GjhXaIPkieGdXe6KbsJUm6h7zw2AEWuyrS+BBwVb/LWbxz
Fn63maQewt6Hwxdr1q51epBYlLdATovkwD0+M+/Mon0U+Zu0rc0n34wZBBrRO2QLgiTv53svcz6b
NcYj0TS9GiDtEHSoQPXMzBznLMsp2aGf19Io78nd5Jlek2PC7oTDR9KLiTEnIAJDzKC2lfzmJe1v
5ETgyQLB9DQcGUAFRw9zCAEUdNK8hfwI90fW9dEVxIhVOqhpR4XOKJAEpsghphhzBbwJoNDGrPSE
2Vb7HkdzSidvfqIMO6dOQ7pF/xizA5jTG701H/IuajZxxgzTmbR6W0KE2NC1fqsq09h0oXg5K1zv
0ZUD4WlbsHBo0W2jIv4WMX1P6GhnCqy61LYJddfeyzzvAEC93NpF8W9YzR+z7+QHJ0rOA5/8Gbdq
CSC0BmqXgWNNbEikfoi3LDSIg2HN6tnPJmcbkzZ9NObcb2ttCImuKdqZknGv22TeAQ2U+p7JGlr7
zOoPdQOBniEvFEJf3E9R496DLBgZlMXJQQcXyKk0/pTjGEI0U3lgWt3HkOUvknbiZqApdmbjJ0ch
5I/K09/juIeSOMbzFlHOnF3NKHvSz7oZ7bvXuc3etQaoPmegfi2oq4uCJKmYP7wRAQgqvHLDsciE
3tabYAZptZV1SovZGgpytKaerSAvWjDA8AN9c6dNZAsbhckDgBUjT55jV2cRY9PJf8G6bL/TycKP
XB/sCOHUyb2HM8QJCD/S+JVwpg+7xrSaItB6qRm7if5UFQipn90gBw3FGa/xO2ZXdpmGpzGKe6Rk
s8SNwegoyTpqZuMHtt1X/pOFK4e6N4xm+BhDtu9b5gzATUQeds6mcsywPzAnT1omDv5MqNE/d+g3
64C+QH8k6ja5s6UjVtjbBoZUFNeOJoGJ+74+/fTgUf2+rAu1IttlL2S7Jm1WSuk2XGljxu5MqeGB
vl244btNV4QejbMK1F8UyeyzsNMfknZRLgZ4u6DcEh3DkiNJdWqw62hybScAfMj2VEnTMcRykh8k
+/WvppOTQ08vFMXjbPRFHSDXol4vv/GKnJR9/hJ//DWjGRHS9J6CsMIGhGuXi80efxXO8G02pys6
eyv6YfZCzEsjpcg8xvCBLK2C9DEMPwTNmmSTRzg7o1efEeOGBHt++aVWtKvshbxXFEs3A4o6B9Dc
aF5o+bzDA0R8vu3XF/Jehm6OjGebOSh76ewoeayjrlfJ7vKvr23Bhb4X2YAeidThW52NbsGc6vCJ
aHYiGJ/tLz9i7fMspL3yxq90D2BJUBl+UW8ieCiCnDCNr+hSr+yppSGWVholhDi4irF8jUV/zKx6
h3vFftTM2wTplh5YDFFy9LmKGf0285cMmQkaT9qHKQ4yaarbNpG1OAuAL/fgILwpaDKHHsRka3vB
VOCKkvBKSCwdsBTaHHatpzPJ2XnUbbdVMCFUEYCYmHZ2Y4RIi8j6yoKvPWwR5Bl4yQQX2CloBzsM
Oh2uS48ywt0URckB46OS1tUQ3aR+Z4pF8Gm4VukJptbHSKJBYkjmTbl/zVnj71uLPsd/j6uwSkw6
FjI+SuW4QO1D1D88M9n3Wfc50fwvlwPk7zFoikUM2kCMbOg10TGbYbTAjI+7b7ksRmsHa+maGO/a
QxZR6HW9LfAI9ANEEXiGzNGvyc7sjsK6pkD690A3jYVctTEWE04IiIKosBw+UCknuVa+++3yV1pZ
i/+JxP9xdagCYgEQnjAIXcP+Sp/MBaiRii7bjRV8wQO4QMacl5+18rGMRTD60hkyT9MZNcNSQfAl
tc86QyaoXXM4XH7E34PENM6v+cfrGGaRG109Rkelh3byrztksr4zqrocA+qnuttLfHz7kxpxJrrt
iYuwbIsoS6U/hEGiSXpeCEBRBbWgazaDKSDC6jkgXSo00JD7y09c2xDnf//jHQcFTTW2Uy1oMxMZ
n84bGLwUpt4aNx2a9ED++4C4UTDVQEcETUluvbHcjuZvoUDMXHnA2kZYHADA5UVTp1qISJPVHei7
+0fyVnXvpVBrb/tIi+iXtqhSNcEzaWVV0h+cjF3qify2JdAXMWnTl4HcopU0cfIvIM+xtwH4eJNo
takvxONnZn6jAHBGe3vqn+1p9A9t4btXvv3K7tEXQUgPKnOyEMNAzUVbc/B1/9h1hnHlwxgrS6sv
ApDBdWHr4VmUNXKKr52rIfRRV2rjZ3a2jSWzeMZQ5oNj2ghg1Ya4r+bcv3MpWo+dlyDVoaj+kLD6
0kTTla1wfvT/z9XNpZONKemWR6VXHDEP9QlONxx/drA7Xxl4OP/SH8uc7eVNt/byi8j08mls/QYL
xtqSjAaj0Ht0dcM66SFSkLc9YhGbZaT52ogo4bGw/GJjwWtjMKiLtyia29+3PWIRnVgyxubAyckk
FRvGznXKwyxz/Tj1fn9lSdY24SI6QzHqHsPO9DiWaujPQyMLxB9yTuLKLl9b88W9XDS9LWvFA5Ch
6z/swTGPGmZJ27rJ7Oec4iy4/K3+/iJiaWqDFCAyh0gkBF0G6mFjV2Jk6qrT7r/ypf6+pdAS+u9Z
XIlwgk3apscBiYd/KCWthz53DXxci9K58rHWnrE4EnC3rJ0zFQFuY4qWCRVtvoM7YU9UsY7z4/KX
WnvIeaX+uLXcJnIx9AxZEUgb3hYZ4jTZCXdKiq0ZQcLYXX7M2oKcH//HYyzpgtzUVXo0e9jw1oh4
HooZ3o2rcX7qH7+eOVYeVapJj7YHYawb5uoZAo3xmqfS+XrbCywCXAw+3MeSR6hG/JAxcguRtK7U
dGsfZxHZeTR2jnAZLJRtW794yhs2uoWQ4+W/fG2FF0E9qtlCusVJuMulOyMmZDUuHVnUIJHsNaCF
X37M2kssQjuNLGqqWkuOjg59aEM3Ej5cqZneNcP2v58d5Gj/XWTsWt04BWt5DCPrh9/OLeO69MFS
6mkclLhyVZx/7P9fSuAo//uQ2o09FJmcmLcwn2Zj/Bfcv7s1AKBIz/jSauCNovSzpc1vl7/ayuJ4
ixivM8baRUwPtB+cGix6b5j3OsOn7/qEVvDlZ6ysjLcMcd0WeQORm/64X24Re4YS1HjXTILWfn0R
2UqkjMXHiC5uZWhHo6Sym2gkXvk+a+txfuofkR1prhE5aG8d3VkCxa6U01l34Casnx3zGu8Jta7k
VQKJ/j7REJXpZvJatzte/nBri7OI+Q5sELgLqpbBEOokmkF77c587jJK3ffLjzjvq7/tt0XoG2YD
C6jU4iOI9n3juf9iyQEOa+p+ABGF+5GC2bJQcr8tSL3FWQC9dVY2loxHfJBBGWJv8YV5LM3Cy2+z
thcWZwDKeCZmH+wA+i7+vR2Z+DMPYfV8+dfPMfGXb7V0qVGhtCNZV9ERXZsX0LEvdsvYi3nAV3zC
vpSM3y4/Z2XZl+40taM6nLXog6AZWe3ajoaxDvRxj9CzvPKh1h6xCPuiB9vq6TrlfVlWFa3hInyK
pYaERFghnHHjUxaB31iWGOqmpdWi68x+pqrN9ilT7BbRXHC/l7/WypovnWrGuasHkwFWYCMoAUVN
PpiMY3aXf3ztOy3CH0UdSrqy1wII/sXZGRIOOC29dAqvxN/aX78IcYnoupN6PEC0FRNkQ29OrUK+
7fKfv/br4r+nF/rc4GpSzQ8AkiUPppr1k9TK9rZz3V0Ec6GifK4Q9Qr6rnAOrj056Bs1xZVPv/a3
L2I5KRwbn+gyOppd9dur8mrrOcY159SVH1+a04h0wLVOa7UAE4o4qOELbVx9SK5U6iu7ZulLY8rG
KPtw9gPQ1xp6rC5TXsCicNShD7qw2m9aXWcRxFiDz2PtlfQymJQzwB8jGNljf1tSuPSf6VPEu/20
8gNg+CiNogiE3YUorzT51z7R+d//uFcND15RF4YcQI0kKbCHtFNIvUkG2HHJtXDlE6095rz+fzwG
4J4Y4o5zzpnc39EAdFnUBro7aIzftgaL+GVlW1zZEU5r0izbGB3i+27o5Tf++Yv4Tcp0kFqNVXLj
GOPXzEIMpLHR4p5js3u57QUWQezOnZcnqRkGaG+d1YfqLy2wlhv//kUMV7Wtymbmx6G0vRteDcUt
/LBS7eflv31ldZcuM2GPE0/k59GxnsPs1OYivycHm49qmOLb7uLlTNqfIF4hqBQGZj+/xlN5hyXT
Ka9BkF5+hZWDaDmU7jwGUCZ8ZXRvUmSz0VbJQSJr9a2/v7iCpYnYWyu5HWWm7A94DPYnVB/G/W1/
/SKKS8sCVhE73C8NHk7A3eUx7kW6u/zrKwXXcrJceNOIuhp3o1aiRlHnGkOh2lUYKN6VkVFdOYnW
VmARwQLhrBHWBnvUTqu7Oq5TQEPJpPQbV3gRwwIxflEUDTd8mSWnMAGYN4Oevu0TLaIXAhflT8gV
YCQmVkAjKlxT6LwOnEhbK0qv9B7W4mwRxgLpSo2p9XkT6Rju1EYO2/bMxX+wKX3CK4fFykIsJ8sp
0CCEtZIwyDkttqPd27RKXXVlmVeS9+VUGXFguBjO+Ush+nRCkcF8lQlahihIgo30sndpeOGVQ2Ol
qFpOl+3CEv7kNmEQp0myqzWmsX5iaifIC+giGuWIsJY57eHTm1cCcSVUlhNnNImqAWZOGIBB/GSb
zJq6PDpAO3sBV9rctpOtRbS7jq9ncGHDQHiJ3Ce9kexyGzjv5a28tvznf//jqjbP9uKpFWvB0E3m
Lm2xmTTzzrySkq39+iLKK9SuzGHu+PWmhpriYJYyoGx301hcWIsYL9y5qZEnokwoQVIFdJRLgO1A
59PT5Y9jnEPtL7WntQj0qGitGE9X7qFwQG3P/9IBIdj72nyfj9PRKkq5q0fxNk3pnR6q35efuhYz
i7hHF72CgB9qQTFEFXr3iBZpuGplUbtLixhOCxxNU98Cn1DiyouuHDXmuQ/zxy4AhWujnDtqQSyG
7gXk/3jULU1+MoomvPKIlVgxz1H7xyNMzMBmWpA+7HVMtzY2NHCUKMLW+SZ4naexnJsr329l6iXM
RYYuPQTy05nsodLx2fgkJ9FkewOY1/RS67J4CTWrNk5VVtaQXEcXbG4rHAmiNTG5kFBJy/39lKEW
9gl7EAsNWydO9B1aOM54W0yL80f642OE3dSNlWv7QRl1zaYwFIjQZu4OlzfQymqKxYmhpq6xGSpS
CKEjh9TivZ70d3DObitRzMUf3yBv702Rxf7sIus75H2ZbXW3qz4u//XnPfeXmDMXf/1ZW9kwKuUH
XaTvrdn62bgaA4r0DakSFM2N8BUhk/pJS4bbOuXm4gi0cEQZYkuGAWIZn+dYPQHZexol0qeXX2jl
EDQXhyCiCkNRo1geRH6D0K895zA6/GuGxCuLbS4OQVnoXhuZYF4UqnfJ4L06ufZKZX2twb/2+4sj
sBUC5Th38INQ5p96ozhpQ3mww9vgocJcHHZj0nmF6WXkaWEP/XhAFxPnU8j5EkHBm76/WBxuDixI
1VW8gWe0vxLBRnKaK+nNyscRi0OtQ+NV73tOGi30zL0rQaMPVlnC8vWjK7vzHFV/CQexOMyqAZO9
UC8pRsfYfYPHmxxNV/Nf3Eb9RCz92rB85dIRiyAwK4g3YGg9tLcjA07doPa1HLAdEAiqiRQ9LYES
55W7YCUilng2+EehtJqa5mGNbSgHePET3Xz3StKxtiiLiEghkKBv7oeB7aJxinjGDBFXqwKc1q4l
fmsvsAgK3JTKEni7F9SWU79ZoSOeIefVweUNu7YWi5gQDqx+ZERY8lmO0bbuIdfADG7p4kbDLkP5
NN/Iyb1mOr7yMktIW6HhOlYMhGDkOEAzVc0JmFvVlej7H3btLxt4iWlDzcttxyjnPNer9l97RPHr
ZOmJ+nfOmBkc0mh6ETgioq6UvPimdPEdjMNJ2yp/EnHgO/MvFxuZ5gGCmo2euOF4m8Kx+m43z439
lrStZ135U1c2zhIRl+bK7mtVeJisacmXEc+Wz37htTTqW1UeL6/t2jMWlyecUWCiiRsGRWLhtGH1
NoJu0EqldhVTtPaI87//kVzk8DbScR4I5TFBo8WPnpCv+i2i9EravXIiGYujIvOserYng6qnifbD
mfFIAwWThWF47YtbG9FL2FuGygfaPzQ5XAPKOEL61Vn8Wd5W9f6PSfDHNxowbjOMAuQurQ5yiSLS
Efh15afLi7wSwMbyeMDPwg3r3g/Odq221sCyg5qP4Ays5IRCCLm+K8nSWuwujgrXw8MMHrEXuK7h
/UCFtDuIOg4/X36PlV9fAut6qxo1BwnZIIu8j7N63XMfevHb5R9f2UZLYF09WJleoA6D9QwkonJ8
ME1x3+fJ3QgN+7bUawmva1Fi1zyEjQN4xuLg9m39qObefr/8BmufZxHL5hALoaekXr6JJDdmIsjd
1KG/v/zrK2G8BMpBuUPkoUYQJwmH7ovZNdoPMffavWw0dGBue8b5zf4IAy2pZqcdfS9Q2CecqqKc
N8quekST0NS87RGL7DcrwqmsStujV5bf2RYCaEb+zS3kla+0tgaLy360DJTkutoP8tlx7yN4jaew
zvQricraHl0EsjcYjXSQ9WYak1l3ComFxxGxYMyeJsAuNJL8K1f+2mIv4nhMGaO6GlYmmM/+QCLo
q6aj9F0hHHV5Ff5eVBlLZFyfA8NyjIzTtK5xnMfGCjGERKLaHEC88f1tq8zEPrE+EFRDWAbIHpU1
vYbLj//7KhnLGT469RaKY4jSVoLs0kcG8aGow+bltl9fZOHYqppZGltucEZh4kCHr/OsZddoJX/f
A8YS8wfjmHZCgy5IhJDTpmhhMzNGKzfIK7wp2os3vYN/vkr+jMTegaCizV5AT6v5gTjGfNTnYbpS
p6y9w+KkKpQBodcjCBFnPkWpwtsBp0cfSf5NhGDElVVee8p5c//xDtOANqSVMVURUfncjP67X8in
OkSRKAf4d9t3Wp5YMTRw0dCuRpVQ4kGJhG2D8OCV1GZln/qLwwpe72w0YcthJSPFCLzAW8VJPm77
0xdHFQSe0SlE5wbDWLTZdiqQuwD4UaAtc9sDFqdVhMpdMVi9F8S4haGCjiN1XGTd222/vjiiajzF
0ISWXtAjw/6ALxgq/wPKzjf9+hLmR3dTRZj5+dgRV8khReJzP6LTctuuWeL75rBpe99hXe2myQKn
rUWgY1J0ZfCwsu+XaD5czSqn8SIvqFzvBSl2LKob/xEnqn4LAe3bbR9oGcJWS7aRSzeQGL19MerY
fB17uOmXf/3v94/hLUK3Meld1KnjBA7+sK+uiJudBg4Sqya/uXGFF5Er9F4faz3mhGu9syRKpeIP
p0AZ57bd7y1iF2o9hSYq24GHbEWEn2aDbjT4x+bK/l/7RIvwxXHScK2INiG2Fva3Gau7I37G0en/
qDuz5rh19Az/ldTc0wFIAARSmbkg2XurtdharBuWJMtcwRVcf33e9nEmVp/TUsaVm9RMnSpbFjds
3/o+FcR2r39vFE4WsIlMzdALgaMGZ+/njiXo5C3rFMJz1UeVp2d2OHmyikuXqUSiy2UV2mUN5nQL
RfC++ijyfObq7skp1hfY2drjCeCAFgDH4dHmZPpgfM+sMvdkATBnGvN0hOc8aIiIQmDJjjcJ7btV
CQwUNHSAwPqtUTgtbQNxJptJhZdAkHs9je5iquqvSjvP71/+3Dc6/v0vpyTkQnVushmuJ2nGOw35
dgBupN3kH5z1R6vnz/EW6p6sg3YG8NtKEZsSkJCyLLYf5PhSz/lX5KzXOZpva0V/0/A6WRIU8E6U
lUJ0DtWYEIt3rCbPPQC1CfnNoThZEED7oCMBDLtVDT6f18d6NVG5AArz9zZV92Q1sNEphm5ysRog
tQcykTKoiqorybIPXuDMYJ9WvHUZqL6mkTC83L6AACVx/ViBEPL+VDqzJZ1WvGUOqmQkFMRWSHbH
oDBlDxPh9+6RuvP+Dc6sudNat9bp0qoeYfs6LgMbve2hpCm2pRHOxprIB2fPuW90srChW5/TzCBe
ZWaIZzKA4HwSSvbBK/xoNv2L9SBOjrZwAFEDXGEkHjMVR2DF8bBdjZELPrqgUBbdQVOr3KNoGcwA
QMRN7BV1Lu6qSlnNd7Q32A/RUHXVOmQSLHtUwrxApEfRo7S3/r0+GcpP5iH6fgcDmfSjWtgADoVm
EhT0cRg+6m8484lPizymjAmI+aYcYaIMwRUJxcyvHeS3yOL9eXJuIp7sabXuQP6CUOqqKNGXGrgY
v84zwI10Xg1B2d/rlqTCebt18orOI1q6EK4o+vY2dOz+q54Hcfd7L3Gym8kGsd8osrFW6/iAKYOA
nZPsYmhpv3/9M4MgTjazdposAQ6yXBHooK3wcfRdG/Yf6Tecu/rJFJIUnjVBvdAqdmqmfKXSaICk
IiCuHyykMzc4LftLOmGD81cjllbH6hWG4fRFFk5/+/7HOTODTiv+8tQd5gnIIhDeZbV1hpoA1K1R
XhhK8Xsu9mnRX+hGNvoTYoTrQkCe0dCDwmyvzhIuP9iOz32hk41sspGTU+jZX5WQzVy5I0BIBQTF
Pvj+577Q8e9/sRui2gWwvUNRbZkZP4sAWGn6Y2HzB5c/mmh/sU2elv0pktudSwq+ouW8ESH0e+Pc
XrlNvQU+Pgriavg9I/dUScaJQWrpQ4uv0DY/rDRkyxYZY+Sy5RCM+73JdLKS9ZCCAJQ3ONaHvL/l
vUUzKKvXqvGwgVgP799EnflgJ8s5b2fXieMBaKOq4JthctirDXYzgRqluwD4Hr3Uw2d0doXeUOp0
+f5Nz0yx03o6QKJQiyJxU+KOSM46IOU4FuT83r/6mVc6raCrWc1G+1hqZuhdmM+7WQH6GiO03UPJ
ELlUF65tQz+s0Twzo0/L5/LJTqe2xO0g8DhCudUM1mUEoVzt6dplH+zq577YybKZu0YitoBmDKjI
90sAuZo1IJ7D4/tf7Iz0FGXH2/6yKiXSwAwcb7Eqp84D/Ws5DZC4y58myKgDcOXJju2MXW3mBuqw
UHdGWuv3ytQpOzkN9Qw3bkjd460niiwB+FgDBQnZtE34m9PtZCGJKcmrRjKxUihhQajQAcBPNR/s
OOeG/2QBJcapoWlK2QrCzzXIOrL1ofmdezhUPvBPzs3nkzOxGks2mYKLlcNDr47yZeiAuQZp93Vq
EyAsxoOaZZA4H4Ugzs2G0zo6GI5HvCtikohfAQGYZ6QoF4C1VJXnACadgmOdAT6XVamaF7JqytGf
whn9coLo8vZIDUXT2UDC6bdKtehp0R0Yy4lGpz1CjgLFfWkKYUq4nvr3ZsdpnR3ADxJVcrFY1UOz
xEF3l7H2g5DamVV7WmOGtmLVzxyx0lyMEDBWOcAbQNN98OA/VIf+4rA7rTETpKgnNsMUQw+b7BYS
qLPoaxKVEHCRZWJqr0ssegURxcbyQpeF4aZPCnfwCChLrmcJiwCMJFPKg2RubbpsYiWzVZbY3Gwh
qj0+QxHaDSwbzK/QgOI7w0ot/SERqVi8v/GcWTynRWtNgoIyCzjyVdnUa/BB7qCsFwN/xj+ay+dG
4GR3gYQdESplxxt0LxTD7CEm8nsNQtAXfLtrZsdQXTQLDp2jdg2Ex4ueo8+Kypf3P865Zz/ZWXLX
OEQ1cOt7yVv07TYDxIbJR43V4q8P/tOSNUQBAYNqGrEiMjaXCA5lsTe2rROUbVwuQHpQH0zTM69x
WrjGkzaFBKwLS6ln9nON7CPxMyfCnHz/M/2o8PmLZXBavoY+UdTEQspiFdm1SRcWL7rcp6jo/EKh
lnLQYz6xXa6Bvby3miSNoKlvF4dUYOcCzOsorcJRpDN5cTRJC/yYDrLHeS170HmqWEvPSWESBw1J
W+H12TR81OB0ZgROa+Ks2I4SFnK+MiYB6Di/O04fN+prELn6D2yhcx//eO9fDvYxCuc5KWx3laEx
CJhKJezOZ7ZlrA+Ov3M3ODFMSqdXKNxEvLo1jMGpctkmj23ng6Pv3NWPf//L44NqC3V0TvhqRmhx
rR0FqKUN6OQHU+fc5U92BxBLFY66o7dJ0ugFgtKIaSGWTD5SfTizvZ2K0rmYSqYfRo4zi7neUB/r
B3JXeTQEhvn92X/uFU42CYiWo99IGIB6Y9ghHmQ7i69xFWa/l0q0T2yPyQVXNGsNBkBH9cYB9Nx3
hSk+qAo98/CnNXsVa3oympajgc0x23k0QGdE4+81AdPTkj3wTHJASCSEwymLg9BSPJAz6Mjvf/gz
Y3taZifbvi5NgbnjQK4vDiI31ZFnA+wVbTPeie+/d5fT9TsB3dYOyJd1dt1/ZpFLblx7Sl4gdBcV
i/fvcSbU/qMB4ZdFVugOxdygN62axn2CMZfbXkZKYBhnsOtg2cX8tVNR8tC5A+0/uOe5kT/+/S/3
RDEc0uw4m0ERiOPa12DKZjCZG/b6/jud2VtP6+6svgYqbkAm0MDZlF7Tgbfss3lW34Rbsi8TihTu
3r/TuXlwYgSgrRa+UtwgKJkl5pDAonkEkda+CTNR/N4iPC3Ey7hww7qykRO0wJ/giOkhtUazDzKa
517gZIkXsmonTWy8wFAAFRr3Q3iAuJl8lLD1P9hoz0yx0xI8tJ8k4PLCzgMcxUUju4jm73FpMwa5
fqhTbyIwqqBk3+BBwAazAG59f3DOTIPT6rxcpgBaZhO2r4hdCpB+TO4GMw5F2MNp9MFOcGYun5bn
WQjuAeM8IOYkqLp0dMeWVc4/Kuc9d/WTHUAxpjGTYcHOHQDmkkV03cX8p+Lvv7+M/xG9lld/mEnt
P/4Tf34BB6lJotic/PEfF8lLU7bld/Ofx1/75z97+0v/+FJq/P/0n7z5DVz4542DJ/P05g8LEEHN
dN29NtPNK6hc5sfV8YjHf/m//eG/vf64ypepev37317KrjDHq0GPuvjbzx9tvv39b0dn4t9/vfzP
nx2eNH4NakTm6U///vWpNX//m7I/ARUkmCIM5USUC6zp4fX4Eyk/uVwSGykVhzAUjWIRFWVj4r//
zZafoDqLpLNNCFWgfOCX2rL78SPxSSh5/J+QVDCC6/33c70Zmf8ZqX8rOn1VJgCx48I/8nl/NnTB
2n67aUZhEbLRcHsN1YAJPGRS9WALWrVeo1Wg2fYooQXxvWsAYpUc7SgARqEW3kscTc1tAn76nYyJ
CwZnW/LvJhntu3CCHA3guE7Xortg4ACk6T4HtNTtQf+ZcVnwnEiuvo4o1QCXrRE3QHKRixIpQSDQ
tEqvFDAv8ZoxqohPHfR1ek5nRd8zwNIAsMNGH+0tNiBGDVobrTxkDQz1XERjuR8VCcNyzNMKJCUJ
VToAOPgx2TJPYNjLPBsAKACoM9w3FnpqFm4SJ7c0SsEVQAtetbBmaMv5LUhHPAAZBXx7TQfgn9GX
MbaBo3J4ZUWPE3oWxUVMx/yxF9GE8k2m9vZgJ2s9AXgIjMLcxR4Fsed5yHJ1CWok4AxxPhiPummn
PCMBp6ihvYHIKxr+Iq+munzViZXt51I1IJhUSbbKE6tcF8RRj21hta+FI6ILAdfhEJWOunFpnt+G
vQ2idz0A4MucFBiBSrrF5czB1/IGmfQrR4BJq2Vf35uc8G2dpw1YQblIb/Jyrh+LbuxucCiPX0ik
gI8lkrtgqYn6WcSV+MZY3kG1mcrGl6oEIw4uyw0gBB1FdcSQXs2GgxqubFZfIqrPAteSBDTPBCLr
BVDNGyAvrNYD9mQUoIQ3/AWmNgjSUwqoQSMALCrRsQkFR6gYxamaFu1M6cYVwBxDndYq0oBKCuQZ
iA1btK8WYLFoCy9pcVil0L+R4RCAHIS2jyiBHuk+dfp8DAhE2IWvRtALNGz979nU6DZIaghQruPM
DpEhYMLcG2LxbA2kXTj5UZhT5s9x7VwS+LF90Ot+sqBuUZEnk9uu9Di4h2iehnbmrog1vVAFyRMo
pfNxe2y3VeAuVpBHklGSu0tgua2vgDyzL4kS1rwCBwggn7wc2y21aPTdapBU1cFkK9ssrTqlxm+5
duwFq+04WbgYQ3CsgFXrM2jIeU0DKV2fOMeZ3CEDBGKrnV/nPHFvACqUQN8AwNp6Cadsy0AO3dRo
Gqs2x6qZNYoOkg0UF2a/K+34VSNh3ftoJulfGlhf945Uugf+OuGLAUhUs3CU6R9CpxunQJXUIQ8I
OUdiBXYR8BSClOZpyMGwBpNtku4i5BZw51MYNpdwRQCKLkN6ZCvFlZ2htrwbX4BjyjdCztByao2V
X8l87jbQHqgGLy4jAWm/KozQ6sTLS+BKrGvGe4hgDkCeAMURsYU9ttFFJSC/43XpgDz45ETdWhWD
s+mhMA6Nogao28SJ6KORaWn8Qc+JvagId2qAaAkQaIU97ftshEhGXnXmQhK3yvw8pgjdaEPVAhHq
mAP4WkUBEjDFxkGa6srk6XSBxmw79/PiSCDp4jC7Ua6pI98dB7aTWhtw8BzN96mlhfILnstlPRfT
VZwCy+JLUpWP0KMAL8OuO30trAQBhVngYYYiXypirA21+gZcl0ImOxQauwcip+RyQvyhD6iKAU5M
wummbO1bO7owsg0fSiTpbyuJ9dlrMWI7HDO66gF9/sPK/ZdO778+l98c5KvX8nj4tf8fDm8k9N45
vAHmfU3eHPb4938c3pTyTw5XKJHDEjue3Tii/zi8KWWfyJFBjVoeheLxozv+8/DmnwjjjCj8gFFb
sqOv+PPwxu9gvUsAQ/5pDPwLh/dJ/Qbu6xCYCY7jMAVjQZ5mWubKIjGD/vqmcJ9SN19GdHrWbi48
oNy/wEpGzyhJBWCgpW+7+W4EmZd0iqzyPMTijgv0i1WHSaX/Wubnx3O5sFDwqjBQYOAcLfdfHDJX
WeWkCMk3GVUvAvxKzzbTc95rO8iToFlHZQl9WEcGjQuiUTJWq67+yAF9a6X/+RmOCZBfnsFCIyid
6infQDug8VVmQyBTXoMM5fhUyutfZsxPs+pXM+pthvhPNzstmuroFOfgiOYbZD+fx6o+FK31FBcb
yOx+yxNx+/7d/uLVHAjtKuCxuH2cZG9fDUQ9tJCECfqO22KnnGLngPsENSbqWelHUvg/OuP/xz78
Y44hNGw7zAb8GzP77c3qNnVIrDu9gXjVfYxmFXu097oMFQhcbmBicW1Dunyoxm04QKKxAo0dEy7f
66x9ESlpoa0YNej4Anwxvec2NjYKdIeHPqRvjfyuenBvKgmqUm07d7aThh84a/yHW/b2BSDUzGwh
lAOLAq/y9gUqy4xRzJW1jhQpN6UDxrhxYoCrGydQYMGPnIMENlV6oadFiPer2k3WmTRA6cW06FF3
etBDtoizEvTRZLziaRLvIBUGPDHoebiEui3sbMCZmU2Bbmbp2ViBDprQlqnso6DAzfqiARSvHq+7
IWlhPacVyMXRTTQ6oKpKnnjzmNoeB0DumvUDek239ejUm8F1WrCmU2gi2C+w1+pDP5LsLmHqsrBx
RUrCax65wJBVm7Gpx0ORma+jFKA2HlgLYkwemX3XQuV20vM9A49rU/Z88FkBCI4b0XpX0rgElm7c
FvEEGjS1q6thhsJGB0TvshyaIMphTk4J9BKLGU2qamp9sCQjxLf71cjlvuqmCeTR6im2ZOi5gEWR
sFz3sELXgupvDIT6ZR1Wj3MMqmI3U+0fq8nCaLixMBiw6puJ53vGi28ZJEaXTDSgnFftEuyrEexE
VXiDdg45hbuaJVa8V9nXPEaTACrvlqSXOGAdmgep41lVFV8iYQrKrgX0q7SLzwx85QCWOPOsud6y
rABfK/9KinkjI+SEE7awJojugdr4AFuz8TBNQFbkzS5zWAqqLBiGHefzcnTXvVYtZEfAKMVp4Ydu
dSvLsfMJjS9GqamfW4AVOlC4uSHApBVObXvEhIEBF/nO7UB2nBOgR1uITIP4LRXCBkcYTn8k2N3w
WHpw9hRakLrRt5t90alwV5fZV4Dl/WmGfosM74oh+d5AIRMWwLcY6F74IyQnkKq7r2szLCcyPKKz
Aa2zUvcXHHn9EcR4bxSEwdS5gcQdgiGdcn1YICjxceBZ2dmygVQ08ifoE4Lm/KJqjZd2svIKDgU2
Xedd4KbjQorkPq76yTfF8Nh0SOKWk3lIS9rhi6lveKcJZjlYugUoYz7YsMIbMufL8N3lJg40aG5o
BLS3iQpHmDYJ1BhiFmjWfcna6lo2VhSwcf4m0rJYUHsAwJs16yZfNmbbtVB+Lct+TUkhvb6gDGsL
6XDuyn2IRXA88+rI2dfl8KyxzTra3o8zv+2rYlG0qP9sbzUA85j9+lGw+AEHwkG6IOpZIKFWTkuP
4FfluTVYkbnqPDdNnpATv08pWG0Vqfy8+hLFsw6ieQEAGqwAsyPFvm/CDAJgiYQ3ASoQgwjHDiGb
SweSyWAvynbBGjxQ1+l9rsrqoquHL3uwuNhVFd4PSZx/BjntkFQ99UNS2wti7Cf0zd0zbVvQe4Cp
r2pElaYe2VWZPYqC3QL8CHZorO5rfAXPaSXcufxzEsEABlVUA00ePVSiXrnoUpgwC52suyTo7Qzi
BnniBH4uJK4B2qPpBPdqREGEe48Gx6C1ujEom5BtaNv4VgYxqCmW5GFi30j7EBcu/4pyamvZ98Ad
Fy1dpGU4fnVGFihUHhdRUnyJaHEDBF7ul4o3hySrfFJQd9m5fbOBU5Ouox6ChDNLRaCa3mwTUHg9
WE8cwiVgklD9yM18IZp5U6mOfh3y4sASsNnnpIovQGPBcGNcAZRHAVmBxoJVQREUQ3LoQETYrYyy
a58MUX1rFtCeWBamSw7wRQpgaiezBDIbTrMVrduc9B5kTcjGJFrfzGkVLtDI5oeVjS1jINVVXJYG
iOXhZS54fQD+s1wezyOH9t+VE5GdjOxlQlmJtu7oqi1M5CuaqLWU8RatLmIbJVhwVQq2WkRDFghI
7UDCBhVvbTZ9x1EIKG/ksEWa8Rooe4d5wKPQIzlyP+sKVok9SFQ61HFAHWthJZZecoRDlhz1eIGN
Pc0Xur6GtN0YxIWSi7xOv2u2aWRoBdwp9M6RejoKwiLrmlgXTlqshb4I7bS+IWlKLvJsfhJh+1mC
WVhMU793OPeg8hcjnjl3ATXuIs93TqwZfHtxC41KtZFF5atGCq8NgUCmaSBscN0tniI3FF6HZZ9j
v4ECfJOMQd7WY5AKI/2YZWursu8KCw1AxGplIPrC9RDewvEDTmTUH1TC+LabrJ2TqTboDOIPQIZf
A0t6I3qQywU0zcv5oRhF5WVp2i7qwrmp2/CyD+kE18d+NtLtvSLlrZ/35jPQrF5BzUZV5UNRVZc4
ttSqhjfvdqHYpcO4KW13Q3N6qaKhCJxWe/DkwmvpdOgOT/IrUiqYICT0ZFhVe5rzAZRe0Jtzobzi
iPqEwki/cGK38LKQKr9h4H2W9fggw+KBlxVwjbralm27LDDqJeCSiQv3D7xrXAM2YT/vGTOZ39Uy
9t35oRUpVO5hMZoKBwY6DklgFQBd9/ailQ1Op9q9r6Lvsx3rBR/Vk64K7PXzZTj0fEMagFtnumTp
T+fvTeT2V0PWOVGIOtp7DKx2l3IwtQR2tBN7r6rrfFRdmWElIFJjCCirtRPeJCldhnlhX3NTth6Y
Gx6VduYZJh8kiY/eqn1woflhykijTLKPLzqojqAlpfMHlOd5WhfZgddywQT92qK//apm7ucQMx2q
gXBP5NTu+0nt3KmpPGZHOG1b8OgiJ4JeMwU+tXIUCOVWv4QEQhC7MfTbrTAAAAhas1O0xERZUD4M
Xhi6nwvQc8t22lEspmRON0hyDGv00oPdmbT3LsqOF3FXf3PLhzCdbEi7AEWO0rFkB9zkfgJ5eQvI
NGyQ2voSKe7LGoH+ESY+SoiBFjZRIIfkebKswYtMXAXYrq6cgn7WUbkOBV/otEHcR77mLe887Jo4
dJuFtvMH3nftAmXhh053vhiyG8cuLtXY9xubqCfQfy5QicT2dcpgAsahR0E291k7XFnVomThVnWZ
tUFoZwbSECmuZJAvdcbdS8utBr/TaxRCXJjjSZyUgHjqGRHEJF13M5CvFhk3RzuMQ5KFR8Wqs+px
OY0DDhxpLYDSArTVSnyLJXUgNfsuhuYmlmqESNi0i0ogEihilRFpqzXs1asyJZbX1yzAbLmIchhk
nZ2lAOBeOKGugXIeEaQDzXKoWechhs0QwrEWtbuW4VdL94/H22QV2/V89jTp1sKFlQ3mZCUdSAeo
FxwXsx/y9LGts8fB1KvMwF3Ul7oDlVkjZgfAKcwmijcI+nTHu+ghHMmam+QAlaQHZyb7vuWNh8IN
VF7E24Jn3+Z49gAK3EpqVlYj7oukPrSRhHBMDJpp1LvXuRLr1ta3sQhIG15Bl6rxSvBxvIbxa+P2
KzV1etHo6XmYYBxmokX6fciDAbFVtPqAuI7epcSzp/Rx7lFgm+U7RIZuSdg+I8ScLlEz9Gy7xQFA
POmFPXC2WN7rOoUaILckoqUhonx1f5mpbQVXoOxQY5qVL/Ca3I2I3QTs+vkZDSjfojgsfOidYrRB
ZtczikyKxJsoQqNoMUC0S7HXlAtY9DFOET51fjj2AyJmLxkGD2JizWEomy/W3CGI3msTgBuwEeV8
U8xl4QFybpZGXzEhmqCPIKwXt+0178cJwp5jvwImbQPCQH5rRfcwAGyE0vfwE9dtqYcF0hqRL1Lu
lyI2fh7Z3NdDcgXTVGCU8aADVFeiVlwBGuf6KDstPLsN78rBDRFlFxehSg9ji7dKwO70c64eABK8
mWOd+zaU/oIMP2pcAbSubD/nsr2B5d7tc4RF8dfDTk48CbrKeswJulm4/VrUyXcHLQZ+GWExVWnx
NesObWYyrEiIL2es2RACKWbXXACRFS+7BOVs0ZRU3qiV8ZwqeXZ1SD1WOVcFYihMdUELt2TsxZf5
iIhxCJw/8MqJYluEGpJl2FdwZootJPXgN5gbVCbUwLEbaD/32UvrDisO1vbiR0zg/zpq979Ly/0/
iu0xZJjPx/b8J/1cfkuefo3uHX/jZ3SPuJ+EDRkYgTgV+yPL9jO6R+xPjqOUAq0QHdbHJNt/R/cQ
9xNS4GeMK8TcEP77Z3SPkk8I+xFXcU4Fwn/o9fwXons/wji/BC6kROm0RKzQASqCoOrp5CRGxC6d
07E3aw3VsSDJQq/V9ZfRHdN917By0w1ITtCwJwF4e+0m6gzxRQUATE/KdYOg/NqiIQ5EOehFl5SI
ULRRtERHzxVvRnjQJkT2LhxxobmtvVzm/SqBx+WXxfxQjpm5RSkH3yH4uZjYqHZDhiKRQrpABxe9
8epU1H5aio3jVsmKAQxztMbyFWsRZVSxue8aZLBCTpe/DOBfhNp+NH6dfBb3GI9V0ub4Oqc9K12P
ZsGkjtu1IfzQMFGvoeMgA0ChYkRdugS+eJ/AM2NNUA+S7358K1SgcHCl+wQVqfUDVLm3Eakuccpb
XolyAV+b8j4Z0KXe5s22SkYHmiy2P4K5fYCinQkIV1jYNCYLRN2vYxPqCzChYj/VbQLWNWBqpbHd
QGMcsWXExUKXQ7Jy+ul5auS4jAbroVdWvlek34/cOkY/NxFDQlTZY7Y00etsJas0m8uNduJbYK2z
vUGb7fuf7kcR4OmnA+4Tk4rYyrE5ZvWvMVGMSI3aNLdZM+Xynd0V44LUsNYg3cEwjOBcMeEJacrN
VEz9cu400l5Qc7bsJydPyBIJ0AvqmtRvov5WhUN0QKwJdhoSxZjEnhB45wIuBXpsYdPhP3JhlccU
HWU0MGOZB++/0Nsidowq5UxiZTDqIOCOJNjb98lJB+ROTNs1zoNkJcZkXYvGCogNfFqj6Z2OADTX
HAD1pqcf1M+ciLf9uDnnCMs4+FacAjv+9ubG7jrjWpVZQy0o8cio7a02+ZfiOPA/Js40P/QpCtmL
GM6JnaTsKjIqCxAfq4GVg0uIAdhk9ri0LKu/QPk1CQpEyNbvf6MfBT1vBx2P6biCI4ZL0Zhw8pxh
OsLem/Gc+FC2PwzWvIk7K4hrARtqDnexkdJzIXHuFajoWFKtP08Qo/ugngVQzmNY+u2DIJGCbIBr
S8QMoGD79oOB6sQKNecDhPvyLSkOKFgYPauBXdchTbHALLxCrVPtjd24FRRyO/HcvIIKBKeW8gPk
eD9HGUTpUwR7LyBKItZZHwa1jWoAkTYPhbtJWb503OkxLgG7p3WFKslmWGqXbOA3PFiDc2kyse+P
aeQEIsle5/pa2PY2nyDY1jQs3o/FLZlDvquqvN+0lVjq0sjFnDuNn4/U3cSqvReQ+odXEcVBHKW3
daKaZZqaYRs22bBF/m/YVkUogV+q2wXs/1ovqrlBZhdGOuz+LGgjpHzR27Cpq3oI0KxCN44s68DR
mXNv82lZRj2M8QGiaFD7yxc1hHu89ugplDkSrEkEoZQwZtFu4KRfVlOcLcOj8afbnYsWx2s1DdFd
iXBehqNvOSlU2atOXkBz+jti/J+ZiK9m7PObjLDrSURX4Anohd3JxktJ9VU3QgdFMj7kJOJL/jzE
TRZMClkTJ8ozr8Rc9bW0wLcBuiJIS1BFkpgz9FDQBIl84QSAIexg2tfLGSJ+vk2zxTiGFlSCnAsZ
o+tnIomXZl0PAIbFPbdFYDKNVeyxFlGeiMvPurG/M0j2eaWKrhtjHnGwpasR+Vcv6UKP5XA9UDPz
nJbQchnrRY+e4BDKz1hZ1nWCt4NjOYXq2lL2Z9eZzCon5eAloN0GusdWzrLpwuD+Vk6dy6j1xVjY
i7IvjKfC9h5VIOE6HZpXUndPravGoM+7jeLYKO2q4seIDvFNaBDupNGhPCLZa8Huk3oF/1Id0qjS
nqvqwaN2c7DmqloYbX1mBkEmGyHmaUa9gENvbdrezhXfjznaqM1zaPMnrVTud6iNCSLIv9lhf2jU
ptHxpeYTIuoCnpKZU190rVjMA9iBIt9N8ZhcpGPxJJ0RauJEPFr9jN3bBI2Z9nR2rmg3XcRWg5oE
ZXxiJZmHCPAtFMK6FarXrSLeI9Cd+6nK3U3ePnYTQp6IH+EUU3ALMnaDGDYQhQgHLUQ1tz6aLuNl
MRu/7OfwAv8pd6jOQCjCeoSYSeQT2zaYn2181UOAahUe+4wAVqwQPW3oNoyHx6Fvy8s0xiGN3g/U
hhRkHSXU9lQ7PU4JSMtWhGAMi2Xp2Sm/qrtp59JvPc5Rj2hrxoJwL4Z4oAuIgne+XVsI06MgZpmh
IGCd5fAamINeVtnyS7Q55AhoukFhoUVaxvTARW72BArTfU06lAdS7vX2dAeZS+OPVnkRajyX0hFc
M8RevAphGNaXmJio1fdVb0YPj1QMoj8IrXZkzKOLWuaQI3EvQ6hs+Z1qLJ90iDcV5tlSQ71sUyTm
JkCYvXgzddEGATyfRyXSREnYrLsRxQ78Lp6yZMn66iWNy1eU446fgX7dQ0gSJSBkfoDU4z1LjF7l
VoYWZsH7R2sj2nKdtWG3KaaaB3bUZEtkg1FdRUbPidK7TOXfkVuY/J4hzdXJdi2mmW6Hknd4KHhi
Mi98kG+a+4w0D2gTsIPxvzg6j+24cSwMPxHPIcGILUNFlbJkSRset2wzJ5Bgevr5NMvpdo+lKhK4
94+CTaVpEId2881A+mPnZpMUgYWVQRY93rD9c4UeEmJf/kwDBW1NZz55P81d5Wy1EcUwv+YeU4Ox
V/iGRnFL9yaqAtQ2lPneKcVzM30QEgcuMxnOIS1I2uI8F3yDWBV8IzMje3bKsOyqr5IxtmXffxL1
vdys+WoTI7y2bljtT6ap6qQZ0iHaxIwyZIdVUlW+HnYrPZFkidCorbbIHuc/XWr+YAyw3p3/tTbn
prQ/xm0xONXMLnaxOlNG0pz67Kmw22e/M958q7gfi79Z7cVVbajjXNhukuUqErNNb4+pnrYNlI/U
hP1x6aKfLh9VwMAVbncIGqiLV3yVfiJ2RDXTXtMe61p8rN+MnjA9XXfvkfwOHKraaKFIr8VLIYxg
AsiwTsqohmjNpoCb0b/Vm9wP5GGFprv1Z+5KdbTM8jpWco9T4fCWSn1f+l2WWOXMPVj/vMgLMrvy
MHtBEbeV68SA079WOfwkbg4fWWLOar3AdPrwMmhQzMjocyroVXVJa7oCoKmEmb3RsB66un43ff/F
79OXRqa/B3Wf6aU8pbv3VfnyLFtZP3I3JOM8jrGV+UNM65Yb0akc5w+Fqnkx++1P0GP8rKfms94K
JJNrGm0zqintQoFVeaCBReRfs5ycxDJ0KBxdHUeW9bPV77G2YZLXYDg9NoO2nyRZ3u18cReUgUjR
4r5y3g3BzUOt84Pt/z+pRDRhYEyvrjfd8hSUzFzSjwGhIs7829pN5pV+wV30yVDj7Ma9Yx2MVpyt
wX2djMaJ68wBaF1aQr39F8feFiiE7rHavqfe8D92F4zdco2TKMY9zgWLxl78sUvYW1/sfZym+Q2m
Tx0CP38GHlb3IohduawHd2xV3NMoFeky1weXNyxS7jYmnguLh4t47+VX7o7qSODgFiOqwHK8qIs6
SERJd1ltRdjZ9rd5RJ4Fle73O3em6ylQ7ay5dXKFB2a6i3kApnNn4eweveao1k5c6X9HFp95P4fo
cZmFG3ZlHUSzpcn+LLO7ZQbpxmfAV+sAYAhE/Nd52Wny3dqvot+Lu9yb07u6H499tTRHgPs0LkpB
6bq2z5zr3zJ3v3QXkOFr8sS2WeBd5cTUtKz9d+2LpAIjCs3q0gnrn5HvQVSidAZW88+buXY3Fei3
YJmdKPCHOnF3khgtu8piU7s6ouPoBMzJ87jbJRwdeOrq/CtXLrjK877ssj5rUeRRWixDGJC2lMi6
ffLroLv1bR7zBrIh98u/bbAeA/FDoQLWKP/LWvV9YxhXnfVkPGsgvMrmkaXz5Uj6intpwaTfpfS/
xhy+28mMuwIT/WMXzPVRL4wVq3MgIezFk9VvLA0LB9kqQ9vL35SYMUlK80/P27O4Qid7/2xkmxlu
ffsFJUTeI5Zx6YhTv1792nx21nE5uSl+RdfNPuVqX6SqYyQXr029x7XedKwUr6T07SoCZPQi32rw
LxXnPd/cuPW7Key0eM9YAaLAyp+gp3mVto+SQWWb+DL6f8Fs/1KezqNF+3dkvanIR9zWeNbjYA4P
eSC+ykV+DkH32hV/Kqn/Wk76OUl74cqyqfoyi+ECK/pn3zu2B5u9se3Cdmydw6o+Us+sIpGWQVSJ
1kxwLf8zGvVt6umzyu01/P8dgcrwYpWA9FOOg9V11yT1QOn1PoTOutwbiK6SZYBpVgHD6pA/yCb/
m+4P1HM+NK3+D+NuGhvaCBILADqk08sKoarZ+5slj9vyfZDXfG7fpnKMRqd1Irerv9n5twD4tt4N
Fg2MiVUNLurxYI3AO8xq8tqpEAGieU6zFQkDDiJz2CLDG9uzO3sFWoNhvLp79WAOdRcDnMaiU8ey
V8+T1RWhW+mXoah4pMWffR6oolku0tNv5pZ+UDkMk5kioGytvQzH1aIoAEplDqRBhDBqkmA/oIPk
InUCKDLDuurO4dwMxvsik48WylyUr10dFrX7mKf7dV79O3RN/6XoG4vVfKmd5T+Eapd5Xwr4ifUy
NCnLhudeLFbgsNsqO6xzwF9KRhhxVruMLJPMpVozZ+ryc2rWg9byzreDm1Xaj55MOR46rlHegX/M
pGvY6+FGs/Qjmioixg0Y0La607IMQnK1iCewOAcC/9PdWHvKHvpbFK4fdaLaDpOBe3ujUDKbxZt2
hioZTYloI5sMhvH5pd+9XvMBIzClmxmcuX0d66lLdpbVZ+0sNznOFiqGcYjmKWedWPjuJjFGxWjn
J7lUJ2/ktK6rQ1BBEnWUHYHlOLHlQOkUbQNzSQNiIuU33dL2qf2DGPw6q1mGpln+JRWXNWnxjg3v
TugEP3lUs2HGKg/OLlz/UI/rbZM1NNNaxbbnhQXX3lii8yabHRI0E9dOoHPbzOAy8e8O5eY30dzP
aDn25IfTy/uG6zwIksBNvYOzVG6kbCvSPPf90IyHxvH/1f5wTecq4CWoy1i0BiKSfj8p1gMUry9b
Nvyq+vy+5HwNURs+TH77IbZXR7UwLfV0ETODkdmVf4o9qbzyz5DObqjc3AynvhBR1U3HwHXJE9D6
hsJ+vEjXOXbpXN/Vtox0X/RUApQXx3EuMhNl1NX3mRR9qHb0/OR1Y6Le9/86/gLLFMdtMV8yDbf3
E4bI0ZhYxDQlRuW5JKiOU0Kw8U23Vh8tSJWmAm9BZaFmqAN82C3MwbYs28EXJfXe+68psIKw3sw+
XuZns+r3x+bigYJJJclp9zMK1irUgRuysdki29SGxN1pVw0ml3F5DuKe42sXNma5acN1sN4bQ2dc
5o0p3vGaKSysCRnvUCwIUWC3h+ZPmW7Oga/w7NnZMauWO8Md3tB4h5V8QYvcR1l58wnBipsMmqMA
J6hywNO5vZk43S/WyFFrLzQClc+p7++HwnWTWrjWC6kjkF50QsTzD/ZQwIc/t61Yn509MroZinFu
66MU9YpBwR3PsguA/uq1SvyujGTGuaJMpQ4UjvZXyx+JZZBqjNB3tKe+HvvHtYN6UFl6cX5Ew7Zx
WfrFSALT82I6dBGCuPljtfyACjuce1OtWBTtBoVVL5K2RKDnQwkauf87W8zuUK7sWXiQ16Py0jKy
dw10+UPlaIf7TdtQMWhZeCFWKD9tfxNkx9lpTf0hsNStMaeRir3mtqRNQ0JpMdNcVD03c94fSAbm
GIe7VfvFB1hg8xXioTfn17r76GSePjWN1RIoUC6XvVlfHJXeA9yasWdvWVyBhC5rgCpIzP6zbZl3
ZvCDsk01PUnuDdZ6jXTxU6kOqasXln9OFBn5gBzJruYDQE2NVp5RuN+sX97K+bdyAWmgwcguYPVS
MO5JWkew8i20iyBqiK82Gr4ytxAZX3+aLClgMlqC0HDUn9aEmmomdVA2Gc3W8BOQ/+23XlQZowbn
KYP41cMeESpc9tyFHb4JgdBL7f8c5d2pArHBbDd8ulwp4bbZsKy9SjKbib1ujS9hDk8g0kWY94p7
YCzXWO4bXpQ8exXZaemgxus8B5ndL5CcMLGWeBHNnB4KZJm9VpDLHYEdVEK/5dCLRzXkpOj2zYtv
lIJbJv1SgOFLIIKLKPxoGItP3sg9tFNPx/YiWjAyVaDUmE954b6pZlni3Zwz5ujtFar/yibDaTqB
lI0M3gQMy3DsTRk5vqESD3VF2NR8xBz2jLEAxVTVOAcUMhPLXGWTY+K+y9mhUFUaXjhREQf9Dp2R
G8vLnpVx41Y3OjHAlGbGK9Y1rhP7XJtVfVnzqQtNe79ZfQXYV/tO5CzDQ9sayUwsRYjYyjymyH0i
z6rvK/W3sYQLyWzCrPIjbBZgffFYjqA32eL7Ybr3v+1vx+TpqMvlTA38ZS22kV/X5vg1Bs0U0Zio
przP3N7Vxcqqr1ngWPC7lcUGbAbtDZri2TEi3Q7TWa9thpAnSAQPw125lPqUZ8MUjvmcGOQgwBum
d/OQNseJVqWo7YqLTwAJ3/XnIKsq6kwUJd1F92aa0IDNYdikkY+TRtdwMghi2S3333rKGEybicl3
Hc+cDVO4Ov5rsxrxlM2/i7qBzrTzMWRfwo4g5g4+vv2HasjlBbafGjahGLBsDvtGfg/Tii4h9ya4
IRMeuQ8Om+Ml5fpMuPtH5pg6mpbtPd9tDonnZuu2cDaEG1Mve3b8pTv0pnizJseCf3e+sXu+tPWI
XyNt/7ndtUu3x2xbb/h0UFOiPIsGozmN8y7CmSkvCQx5P3jby1R78PCGeyGApo1JQR8j7l9z00Ni
9rWMlzy78Pbe59bg302d+V9AZoWp6yw2Mn4/z+WmwpgEOlnaBIlAC+csgsMUOPfVJs5Otf9gqhuz
6piBTqC/Xaw8GZrmGyG6PHhG2tPwOzkHySwR7uqAv5sRto6IOhxP6+DfjH2KvWKC5gVfbbuU6++E
6oABu+caaXtA4XlTB7eb+1i4iezX5bgNT1PumsASPIO9IV4HN30Rg/Ow7tXfaRs4Cgz+tfWcosTH
JzZsMe42zQxTJJb2Xx2nAg5u/NO+5MdAjP9hrzt4Qn74uZueTHFoRvbjqawBhpddh4DAbrh7QWxv
ikCfPXhzyqqLshWpp8jF/W7zNbfSkA/zVv63+ICvo4cyWKzImf1l+6zWHCGto4DPmqd6r59WkKAw
d6G6+/vKMxeYLZQHQW4MYcrf2nL8pjrdgK3kCs5TKuSY+atru8whW3mP/NQ45coy+cR2UKn2ZJBt
zPCUaWYAvjeDTalCLB3Jyd94T4wtCibzk2fHheZMM04YULlTYFf1iRLUe1Gt6GxlFdpuzeXcltnR
au2YjvXzaI8d4fZcMygX2ZIA7MiaYwz0S8Qc/nLrXGe/3zeNmGtgu2xq3TFs1gyaWfs84ymioGor
D+OYoRWtbeaTcY73pf6doZ6J3Cm9AwVAQNI5z43nvgm2toRBA1w/15Hd0gzpZRej+5lHvYAjfeuZ
REafEcbMIB88tgRy2XvDADdlxYsWuKrCRQzL4fjcWlsEYP53s6r7YJ3vjDUnVowtZTKe7L3Dwr7P
L/SOe5GmpDO0hup7yy5LU1zdU6EtBjEkNVNe3nvu9BdkoYtca9NslGP/rMUV2UEBBs/UteNrSXRQ
svEw1Ep+pNCfpuoO+Kpu4rJd4EGINLlUekfsLJw/Hso1exr5O13fokFtdmLXRxll2W9+VnxLfz40
FRLcfj05AcpziRFslyAXJjtO3aWkVqUBLfU60kw0gPr1X0+koay7vwWT2VHlYx0Goaec52Ds8S/m
aGw6cxWxe5Hl9DR3yor6kbHG8qp41iSfBnZ77BsCFyqjZz80nzqxzed190zMjuUek7DiM8P05xGh
0dFTJoik/4TB75mYFgIbFjxgU6XX08ATuS3zURUYPRfIxVgjNoU0OWXOfLB1cO10ccx4AoU0zGtJ
auGwbjdtBnxz5lvnDl2Mp6BPbEQhflaBuGH8QCH8kjmASkbLqGJg4gpaysoF7MUOT5hwlq6H1EnG
vowzdM+h0Dy6VTmfTE892QVrjRD9hj3uGdgWbqEa5mTlaZoDn2NK8eSnUnnhPtlzNJf6VSlpIztF
0gTKjs6Qn3dY6+LgbeXTtu9uTJ3zk1X4f9UkHrogYx5dvM9SrYk9LfPJtpfL1NYA+6kKp612YxNq
yxq859QpfqUe4NQaEHaHtmpVG2vdpM+b14tTsA7PZaZ3GCmG684Y70dzRhU8YLNMLVyQqu4SgWow
YqbHPaxCDrI54s3A7rhnBfyAxHFggGn67YYJdG6ueYkSnTNidQFFQLPgyNZCRs0wvNWWjmX5x63Q
zM+L3ce1nBXq2dqEtWt0mJr8DvNCFxs0JyzQlh5wNufnE/zC1yzL7cUtJx/45zSX9Zqovm2iWomr
VzGXKLW926Z84CFHKqQ4mz0UOpGuYUgbYputsUXhyIuDDrxsw9kXN64Hr/flqbcYKx1OwRR5eFgr
Tn8q6c574B9mK50ivfqMVg5PcNMESSu8M3aeR6Le/zKFbOjjKhmnlDbCDY5WbARCx7pi+LU8P5pW
PvDeKDhYgzlq93rgRypfbVaZuGBTsId6SfzmVEBpHarFfNDWe6ugXgro8KgtrXhPS41YcI6dwQFw
4UHwvfZjWv/UVnuoOyP/1Vb6sdfNv3VV5i90/W60ptn73g1txK7bIaRYjnVD0mVdWS9Cqqey/cAv
/toSPZ3Uo3fRwWxeTNBv3yFGrdDZa4c82NXDX0ZhpM0+Yj+neyxsCDCj4P8R3AeUn2RpZnP70vDd
IFRvvMTf8g+CTi+VNIyTuYAETG5VHhZ/mKj7QJ3HvH+mLLIJDfmjRBuqWLG/RG0RvCn7bKd6RmGK
qhnLw1x1Pr9zfVyt5QWpQ9zK8WkEtSzQizHi4fXuQAmsvXvyaKDyBZwfumeQycbF4byvhyKvXvPV
Fwzf4Ga+uxxyS4C8BjzMlvHokFqnlDkfx/3eXdV4CFBk3mUDSlhzAH9N3RzZI3BnUz5mikVCWUcb
I8g7WNJ15BePCtLVosk5NeYCz2Rs1VmU4rdpbbetqz88e/w1zyPTq7+QjSMgBnovA8DL5iitm46f
n5+7WvUQmkyLv34mOpFy4y1a3dJHt+cXyoucCrKW6Dw0nW3z6uYUJg3F8LJkEETwYKHU3pw0Wr7W
44I1q5yuxDolvHO8KN2io3byrpONQ8LkBqEktkqoD2AQLdKvtmld3l4wmxattJq37tPIP2XdjKEj
q4+6Knlv/bz8aei7SZm5REzzY/Su2BmJKJ3WRv4R9Pt3N4FrrQ0LWMCh1VvvjdRLHFCEHW4fC7nd
oVjUH9PI7kQ7moedISTsmvnAbG1cZ4HDF2ok9uQ5+9msi4WxWJjrAV9cfrANgbAg2L3IzPb6NKUv
fWD9A+zsL3J7oEn1pigTuKX2jvTds0PLy9BGjnO4OLN9y5uPwqgvGQmScY1v5jjvIISz/Z+gQDQl
zy7yYHuiPlhORS0VFGomoqCUZ25q6qKF/KRV4z/X9uNxnH45ACTmhNBwcOdjV6b4Waz1XVLmt/Um
mykSs7Binc+AIDFTQySqX07DKVbPt27C25+JSUQFORhg6ft8WkdgN0PzzGqCx6IdlvnoCQPJJR1V
NNCZDxsa5sxbulvVVkzq20Pncskz3xo+ShirtQCnpudByMs0exsPugMG5nbPDv69k99VzsEjNb3Q
GC9UNlUnOT1Py1KhGC6WSJTGy0D5rLWNC/6NHhtC5kT5mvH6NKubDGRAhHpeH3BHT0lqfpC6he/J
qGZwrTSLlLI/iXQMzo2uPXjakf2yRAmR95FPLk3oDYx3NoBJntsXcgT5NcWGuNUoc+hn2H+sNUZ1
BbebkxRV/OJzsvdNkWCCQcQEuI/JNYh9KhcAaTENpdZ4cKqhweeP+73xiwuY7XTordk+OtOKVyN3
ChA6828OaIKImqAGVWzoydLhc03v1VZ+9ktwJcfr2Q9Aj8WA8GRZZDgr8uVz3cba9ayowxLksn2B
lw1LYpOBGJaS/0mqwcFf9e/d5A92zA46y8k2kJaZZE5bRUMX5jn4qOVR75K7DQf/+uRhZrzs3gw7
3hSfPAV25PpLHw71Ftt4CY+7Dn4RTACI4oixfspAelnZ7LvMTQpHPbVV/svLv+lUMM55AQ1qNK9l
0H3kKS6V/oB+Ovacn6NVVBK2z+AKLX7W2N18ayDWo2kPljszv5drax6rrTuwi49XGazMddnvGQYk
LJxNxL63PevcPq6p+7QW/BZrAgdyc2T+Xj7Pul+f8/WNfFnE7puEvOb6Dd1eqLjjRYsI8bmT3dJG
lr++TwKSPZgbhoQqPSwlpj0MaF00kt9AHIUJXssD2dn57739M9acFcvEU09xx4ZsowsbfCKjwR8r
2jbMDMeKiNi4G1T7OrSTTLyKX1cV+2FyRHpymRBGfAgtyENCOgDtIgrhldEge1qM+b3NO1TrS+rG
qTPc7wUErckKJ9ciPdeKbSLAuTe2o3MuDCdxN3Xc5M/tN5i/stUCdPfkoSjrMikF9XHBjL7bSq1H
tIJ/05LsCLRid7iF8sO8WH9c6UOGNNgm0twoYRABlvYtu7b2+mgE3RM9ALzc2EhcFo3DWGBsmlDQ
dDUvvp39V7kZb0ruv5NGFtrzqrEFkrC69rSx9bVNmkBh/teZ+mg1pXcK2u6CCIqFHoFGb04lauXy
4JtyPY8+iIPfBocWp1WoxDgdRxQZXcHEYS76rgHS6yiVT2wARj39MfWaxjS98LnuJHtNUGesjnye
e0+CRccx3LhXVpQ66azH0VMroiuD2A/TvLj/Vzh1uRU1W4AGIeAadoevJt8uAeEhceGuJz11O6qS
7k7bJYTBCkCbOTikWp6mKoM9ySUQYOvdDG+ar1X1RbIIE7Ee9mgoffPI1oC93HwynPKuNgCIxDLn
sYMw+4xolN1HJe2q/9qz3x5GjfXQs8Uh8y3N46hhvIrx0XB4zpkeNo2xpW/rW90qeR2L/rRWy9Fc
QX2owBmvNjq0dS3PG+0TJ4lokW97fpHejONhacy7br93cCREemkfPQRnCQ0VkYRQOoy2/If9NJkL
6y+vYUhOKpx+VhnXPgNJp6VxdlBXIgX4zAKu0KGpMWll7y1bhpeTqmbugs+e7cDV5XeQkX2DzpkP
yae4wcVUtfD8phXG5HqnjaQrh+NSbMyb43fNc390aE8MpZflhKG8oFKoY9m2wG8D2IVsyMq3vvyh
sI7cSCQpBy2Iipd92VMfc+3aIIG0tAZwzqPlfpqbXKIg1z8N5W6J8EGmTza6j0XhgU4VcYL44GKx
yrfCQ8BE8Hzcyxn+EXNLmrVgnrx0PHtvctrauGoH8mRTxYTs+ZBakvUtCFpmNrP5tMb8y6yaP3u6
jKdRPQVtS6FrM0XtWDPfj/Z5yLtX1fgdBgLFnJU37rmqwCVX61+7PYxm6yH+BW31LVS2ab6hC1aT
Ey5Wg/125u+RTP1j1XvxYpDuLKbuAaxsDH0tZex/GTZEJ2EdG+6J5ZXx/QahYIefDLEOajvrKFe3
jQysdxsJhNWgj/RsVDFVFi88cF5YGRy8bVGxR2c2NtreS0ajfEh1C1LBBxZtysBjFqCD0irl82FO
3P3ZOlbnpS7euO9P0yjsW2nC6XUcC/g+uQra8WRMhD2swXzpe6dO7FH0P17Pr23pt7BBExMNzvdc
Vri4m3yNqvEM1f073dbqEuzZp10PTezCMBZtdWIWAw3f2/e+Rh7AVpDkG75h01s/FkAONNHNdzax
o1YElsXt8nsil4iLigHDBJZKGiSc2XgugxSb86xgTtG2hKPIfp9M1/m0/ZWACL98AIaGzp4nDSCs
DlA1Weg65fdPotWRpznG5pwlP1qTcNn29oANfAn7jglINpKBsoR1cJHfcWkjhaB/BLJqilRfzfx6
MKB5W/9m1Ty7ZZ6eVF1caWtHxUWcH3cH6gbYAtAePD/Z+LQulQkTgzLMMXQVmV36IqsigeneYwjW
jPgcRBdL/cIkF9xkldBkbx/2zbowvX+mJVXti8udwjGiLyyKWYIkyJz/0R1dRK1pPnkSSBip7ieU
Z+zPWfliY7M0K/VcKIxvnT/8GinlTkD0ztSBc/fPCTQozSFzQaTQssYIUI6Wj78QsqtMtqC4tcFi
H/h8blZmAB79DDVOgCExlRNJO4EitmBo/hbz9lvK7gwNgDTbH/7JLg33Lj8WI2XCpWemuOirDz81
kC6gmYf14jz/C9T6opb0N5qQG5kA4xElNLq8bSddOd2OvVV85qZ18ZoGnVODms03KAj03fQgUlaV
wsnf/H74vdo94Qi7+m/pinfTKepjI3Ocx7ZB9s9xaJdP4e1Xp29+6W24W9cONCAHqLHdP/CG6NX7
o/It2FyTbbP2cjb/kYs28Nz34DSO2uG9UPdEi0O9NO/1ZmWHjkWUx8q6WEJYIczFQVXTdPQbIMWO
o8BpCpyoo3UK0KfFazEdlw1NDz2v35uT3QFhrifaX0HC3EInhA5iCE3/G7DPUkgpP2g4wEcvm/qd
3KB0XEucQ4J+lK38JWeGARa9OanTIFrAuSPCliBMSyR9Bv9O27/lWCAs64Yvq/hvdThv8woUjpgC
u24ILsr5D+fCD3e5GvdeCdI0j28Txo6f5oT2QMbLEdcG72qAObgRwduU+Tyv1f7sQN1xlkJ44LJX
o/U+qZPdjscmzxg8BGutpzChizbRJD5UOBwOvMall5/9dfo5IliDWpFGJR6PrIf5KFw2UHspm2SY
joSBVAc96O6Ui+noYbrUg1ARBXwgc1bYF6V/JVrw4PaVOLu/BWZKVEmcpcta/N58IN3BWGFWRYEu
B1lN6rJG9njpylq2STX/CKbzI7AaMeLV6of8Q+RDIi4Vyo+1AJs3ysts9w8a3jAg7vOuoU1tqPPi
WloqiFKjPi1QZL255FHXkCrT9+nfYi+2xET9iUO9POw9aK+5lHWcQsGEM9kCHE2biGRaP+w9l74n
oeyyjk3En6NSmEymowe11aJFaHPESMYNEGW+WnUAKB7Auhdwo8i6du4nxj4kxoAb7UVk9bfA0B6W
4/6DgaXntAWB83fz99pQODrjZc6y7NMk8x/X5dASGFFkp9pd2TEoxhaLKZl6WDSck+ESFWa3oNjS
57xPAQOdoXhWZn6amRjQ0hqwSdr7vdn6HV3f1V5ebSXKu8Bd0EY6iN29ssETcwjIC0S5obwEueiF
mJAcl3TZcFQAN3VO/qPYaH6ZqOljqD5CjFP7whmN/oo2szu+TX5LVbcJmipkYgCD6V7MSWc41QHh
JYeTk710BXA0xQjIVmb5oAaUyoPZH5x6ZAZbQGnQeKVXyPJ/O3kx/zeOyGF9WLEQPdROP0UGsrME
un6JCd/K4BKm8qpw9Yr8aJiueJpuWaOte7/4V+9ud7/4U+zO4tXobPdarvrnCNQIAgpRICY8k5zg
hqS5NTdl969D8WMdX8RwnLKO5bqa3FetRCKrC1/zL3fnYsowqk7CVhAfrJ86727//7P//0lTCM2r
yNExzWSO5gVvBoKlkJK87gwrQmoDd0CMZC6y9IqWIkcxMC03MaIIH9Z1Oc8ye8559u6CVR+pzzXO
xrRDBeJRclYN7K438yrzS93q6dmceZJ/7Fg+0oZo2PPy0mf4qKd8PCtr+4OZVF6Mhc3J8dtEtQij
jNYhyu/Hr4VHFLGZyH55P9h3oVcnkRqwp6lAtdAkM5Rv/nhHHnOsBwZ4bmKE5+2ty175r5xjjuCR
GafcX1TT3j4qTCr3c162sCB1E05TUf5Iwvi1M+DWlWyGfSqfiMd7bnSxHsE6ISrBHpHuMcqMTerc
oW1rKTMbo25bg7hD8hmXgKRxletHa7LepOe8EX9cH431aq+rdyMzuE/WpVTJaKk9Es74P/bOa8lx
JEnXr7IPsByDFreEoEidWZUlbmBZoqG1xtOfD9nHpkkkl9juud2LLmsbUc4IhPBw/0XmDl1a2vTv
JZxlvopsHPQYKtWt++gnegS3bSkHL+gdfN/w/rqBGXEQ0uglzmF2pMgvPIUpmh5lkzwWVRPuCr0p
jrGXAiQIhXtdpTKSK4WCg59/MOU6OZSZZ9L8VA5qWSj33oCg3qaVSO+QI+RN4mQCnIl33lumgNDg
f36XJYZtNnW8NavJ/yqALhLlyI4azqBCEm/zjGFrlZodUqN3UctK3awVSxuPh2gnAa67ySQBdC7m
Txn2HKkISCOnbdiC7gc/lG3cYKSVljS9jd5DtmPyTAi11dtA4b83KfpVAt+DhKdR6ulQTSo7tW5s
7iP5XmyavRoK2nGjhjNeMWlcYaCeLpo6CVCCC0igDpB257Nf9iIX58QaEDHlYB6UPoxmnnx5I/+e
yi4Fi9jnB3Xm/I0qLbVGUg7l0AJG2ciaM5pD8Q0lxckOsVKySo7PumtzAOuAgNm+PP1UJzO11Gnm
CUUnB+aZWshuFnbf3zldaMbkh03kH+uJGyZSPP+5xa4WiF14KOUImgPKa7ZetvjQCY+cl4BiVE7f
XISajRH6z/e/eKgonuRaPuxysRicBgrb1svMcRdmXJJNn/yMNVLJMeKKTBFVI1PpkXsZ2RGI6qe2
LA/7BOLlFpGknJYq+iy8x9vNpN3moWd3Id1HkarRAcSlvi20bnDUQjzmah7dKTM9ErURMHJjzFGC
O+TBx4uYWsdzF5E3l+Eb1MX4WZVyezPw3PS9JnHqshoeM3RuuMrB/CrVs5nT7X+nMHq0lilE+vuq
4jw2mtQd5r3uIa1+kz7klPSdcchLFEWifL8pi1uBe9hS5bK7SU2lpAhnwi701b0IPjlK6Zdt2oj/
OBzGW0/r3UkL6WAm8bO2UVJLDQZhBguNSOB04r1CfTT3pfZea2nfh7FyT6nXERNNf2IdH/25ijd2
QKyGSOU3ldGvKdZFO51X12TWyjboPM3eFGl70BMTic3+MUUb5d4XfYpks1x4ocju+2IsBwVgdCA5
vzYsupu2zXdjPvFyHsxntaego4eveaSxQDZBsN3kJXds0j7qtSrdKlVDrxhozKYHgtj7vXpM+vIm
jGg/AkqrLcVkhXj1pt9XUSDwLBoekJKEP2+kimuU4yd5rH/kccYL0PsW05X+kxD3f4TtFSVlBdLp
/0zYfqnC/7p9y+Jzxjb/l9/vYsqG+C9DV2WYnrCiVQTd4ET/ydjWzX+pkiQYlKp4B+jmTHP8/3qM
5r8MWTWgtKKYrUkzm/vfjG31Xzio0DZCElSHwTn/fX+DsS3O/Nm/GI4aqq7z74KWjHiKZApLanI/
9UBZBvCmyk7/WrjDvtmObvzoW+AW7DUZ8oVSC9HU2VVFRAAQFiqyCgtiZ6imjZ/qSuVAgbPpkN+N
Vrivd8qj+DRZk9Pdk4+tEG4/jvA8prnQdwdYlksRNRVHf+gdxcl3IAN2ZBKMEHT19uTTX6B6r0Zb
CB0CKPIbCCWVExyMXbz3j6ZVAxGotrHN1bHCUJ2n6+zjqXCcdcl8XyqiDnn/v07J0UZI1l/rY+lE
B38fH+Nd7yqutI92K4Oaaa6LOAYSOxKShIBiWHPncVK654Fc16XTW4I12dh+k0ZYP1t7tCEW7cu/
x/99XyZn8RZinCgIwwUIlZx4NGFeSTh3qLHY9BV29Vqs+e+6NrbFksxgbwi0PXIHxZmkA1y5zezE
3VjZTeSi8GShYZVvQUDvyk9AY9Zmdp65K9FnoYfTL+iNUairBSOFSsWGQILJSXf0Yew/Q9PXeAof
+n20snDenVeuxV0sU+wb0xnWUjjaHZ4sNuxdsBEFecEW7I2Fstdn/w7N7wMNnmPQ2tA1bqO7f7JZ
DFVApZujToMfvZCLGFPMKeWM0Xeu6EoOj5svgPBvJyd16y9rq0oxzkVI/1xWyC/AVVU0UeOEPZ/s
gvRaCsUILzeqL7TpQsE/pmmc7/wN3n7tUKDAlml68FRWKYSugWqJYib9MTGEeAbaUmEovM0PH0fT
V9io6iGMICJbfTU1T1JnjrI9BXV4GAdZ/ZRStv+qGW0JVxYaF3hLuviSSUkCzpXwfawUyQKxxsvP
aHSufirbqYoNhF1p3dxIajbqbSw1QbiPi7T8oQOyU5w2EHsPNnDWILRUQASCaFRV9OaEENyUHk58
PlGMv4wMyPEMFXCiJI3ak2FMEKiktDHaG+pMFd2gME4LS/Em4ylMNKGxprZK7tRmpIDTg5j4oU0k
WnUoj499lTeoR9FvhhSdP+WpKL/JQlD4h9aQSamVDO+1kIciBWlqahVcKKASW/5oYzse0XwHgCoG
5Wc/5cLD8rLu+ht1FCpKgRhPQRSnjxZBihm9Pf3tRN/WOS4+Vg/paxfEdUbFUNYf6CxoCgXoGiZD
B6/tCWBb+DZJEiB7oQeEvu3yob/TunCoKRpRdt2GoY7Ef94p3SNGdMG3MG99sFcjwmBb3ZNpaIsm
PFALAnz4tY+U9paC3fBdVsLMRRQ5f/baRP7Uqn3yEIlaRSl9apVHTWymhwiy6Ke+lTDsSRV/l+bU
5MuxTKjHs6ADtDwylII6pd8iPtkcIWTE1pQX+bHClAeMIoXsIhYlO2Q9gkItDKr+ZXirFID4lUyl
0l55odUqbeWO4OiteQLtJq6qTxrqcE+NWRUPUdhqt1G7kZ8BwZSOJKLmUbSDeO+p9fTJG/1hV5bc
RNQuY6i4QmFs29EjXcVxmdJm6wGtPFQAULI9KijpbWmAXQVCvkl6V6xT+A1e3qsoaMSp+MvQUDix
xTht4y3+i6Xq6DJq6X+gpNHEfOF68NvXjF+jv7ZlGUKGU7Ui2PpmMI5w34QUahhGZJkdbRT4pW2P
QpkFeHly/D4xd8C3eODUph5Dj55PfjXaNE8Ji/d7NhZgYJugx4LAUF1pHBDxjwvD+IF5FVD4wEh4
b1Z1DWAniHQsDDWIgr3nS6+k7GoAo06dRpvdTbFvoKc3yj4IdjgADwa6FlsfvfetmvrhjTx6pV0W
auD0G6O36mbKaYsLxU4oMYWzRCVqZUCeVWHsIBL6im0ksOsRZ9Bp8UfKiy9HM/VoA74BZyT/Tolh
63ujODljZ0r2pNFgQaCs3Ngxr1tgh15JLQcTOtJ9UGHe6KZiXFmDsGlfa78sLVr+vc1zUkQKMCy+
YmThKdtOk0UH63Ld6cDUAlX0spuk/SPYPIKRnQTpzmx1A1XgstqHfduJL4EWaECpNRX6XNaZaFBs
6GyUGGdBKhTqEaQ+WhxWih7dbSkoAUiiSOq/eaKGXFQAKgK0XY3f8iDcbqaCCoLc+2lldWBkBytg
36OlLOjTpyY35CM6Z5qjApU4AlGBmLvhfAM24Ge3FDJninMz/EBcU4TIhXyHVspDCiwXixOHfVnd
eJFpbGxSGi+2tTKl/9VOSh/up3AAtlgVufJIba16znIqvG0jQ5rLKiZBgm6IUcVkNNSWy6zIH9JS
rkTY9JsadwdVpOSRmGnp1FXisborGFAyKpWPQwdZxSbz2fDlVARxWIRUvyxZKiLDAZSbfQr1cQSc
Z/YoJ4d9bwWa10BVKXpnRHvONU049CpwAryqwLJJU7XDUZhKKrvhG4/Q4W6DFvFWmLuZpjSxz+Cd
IwcIYivPhE9i7KffaWb5dlnX/ZE2yZ3cGNTpexBuE5vLLvQxuqvZGdsAN2QL5YxxW4FU3g1mQrsS
LVEpFQ1M7TXxZjCLT/XoG1bdSo9hYWg2dhhHqEffCpkGySjzxvZiBZRfoKQ5oAW0js25oCMKqXEU
NMQmmghVS0/J8X7XEjX72UFjfAzAuB6jyKRzrORUxLqOdNPUhcfMVNES9crJqT0ae0ohfMWwBElW
oybP7qkPK1muUD1LNi9dq3h/UG9t7Y1o/jGJwNJDBDd35bBJX9q08y0MDTKgUYGOTlPrbY48l2gK
UWZ2Bk80XvISTFc1eM8Us16xUAnxOShfpGYUDwMrYhsA/7NUxTeO4mzbrRoIkTh9AeJJlJAYVFQm
XgNU/K0LJ+qkmyJrKz5MRP0cjLL+2xvzgjOirJ67Ier3RtrihKhswr00bWj90Ovxfw1K490A7tv8
wPXSHB4naKTyk+Kn8XSbhF0K1H4CRF31wyN+yLDRujph4jD3knuw4wo9n1zSCjtGiMfp9Up0uo79
T2lH8ymaSu44gdTI/SH7zNFKeT3ihgrrcaaqwrU14752h8TrMUHuHjQUHrct8BmN6gkI6TI8VtR1
LcnohV0rooWICJRpdYES/xGyjyhZUI2gZzFymKqi/KP1x/gprGTvVY+m7Mvs3LavIflZXSc1HPEQ
POVyRsTKdD78TQdppJGLxzwveiD+VXQ/DcZ0k6B7izxVBsn6Ng9GL34SzSbtjv0GfxohGYovTZfB
BkRa7xXfc2iDk2om1V3ZUgYdKw2vTcTJEqsHKS3YTUXVRPGqYNyD5IjHfRYp8P69hvZMXpRHKlPJ
jwo52MTqSkUcbmHt1bfo0XANqV54B9jLcEO/A+mqo6ociIj20HAowvuxGIoVgSrx0tuIF5Ek8ayF
fGss3kZNktR8SpLK3grv9Z9zFruxFFQ4yKKRJ7bXUvfLAYmjafostybMP+jn2zNoJ8ySxP8GDQLW
p+xK3tCgTSx4KBbqE3iEbMuDgmbFdjXix0eKKpAy82QnxVIUcTHEDaJbuURhjhpBw0a7U7+Uv71v
it05kh3byWfQkonsto+bb2uPd+nc9WtO2QlN6cREvEo11Xfr35PBUraAuFKE3MMP7WvHKzf4mrjo
V+zE+3Y37H8C4b6d3yvDZ5AR6HHa0hf90QzXaggfP/L5z5irKCc/Iy2ErMAbJXNoj0+SrVmhY9ig
vAZbgpZrS1vurJWYHx8rKgkb0FpTNiQTxO55SL2XhyIGfOwIcYMkDaILXvQEweG119uf19/387vn
/DFIKEMA84fkGVO6+L6xPhjAGmeOCPKyI5VUWmg2p9vL9TAXRmTO9Sy8wGRJQSTwfEToelAcTj0A
d4mHBVJlw2sGZrkraKddj3RhQKahyybKAaxYaSkI3FayHMliOTqN+jNNb3SkLjbj7nqMCytzlhpW
kB0WZFNfvl2HCUMxRcLWempFsrc/0nolwPsXXnyWswjzfJ4sur4e4qoFWc/J4j9Xtugad+BGIMcG
W31PZ8wC75+gz+V6XxsrdNub0jHWTrf501/7DYulgcNnspkSfoOyozLCnTo6qYPE1bfS2lAc6RwR
36Jpa/4O/0nhTj0b/6IKpE1hDtKI2BhKABWicmda8q55Q7CJ/bZ2yklzqeV8qLogolGi66g0KvLS
9Z3LSW7zAVp6e0zflD/8m/xVb7edTQqDaCIWMCgqY3GduiQnoJ22mbX2Ez6W8/gFmihR09VkA+uu
8w8OwyLzi4grSzj6e3kPfplyXnJs10peH2q+6nmcxcQCz+s1MyBOclDd7iVw58tDPkIxd8KH1QLb
WrRFgc1DKF1TfKL11mBPt/NcDtvkRt8Bkfi+umA/ntQIj4ocYsygpqjLkqjJC2mEMZuxYL3dcBs7
2F1T2XKAJe6EG/8huLt+DFwo+ILCx9kQLyPU5zG5Of9oSt9kXavRxuYlaPN0Arm0xehr6z20j+M+
/XI93MeT7Sza0rU8jKOqyeemea7fpNKXAkh2/B+O6F0U8eTcCQQqvSAY5xH1jn9T77o9bf+tbEn7
/mbNfv3jMXo+oMXNGgQR3jobgkXTH3GqfQYe//v6lInzTbnY2KdfSF7cOy2C0p0XGtSRjsbOdIeb
2g2eYUj+Lw6RhcLmnK+cD2ce7sncYaWoa21CLHUrWFT4rMF8UsYd1m8Aa+3mFTqBhXZFV7hi4eL8
tlpQXpvPeQGd/ABuDN5cJT8AjU682n4hEwmsytUtwVWMPXVsK1xNVdb2gLy4qeDDSpvNvGLm/sA8
6vY36ms0kgw3+r52fF3aAnTNaCHJnGMc1OcjhP4l5V4BymqoO8tIn7Xwue+1lQzi0jSeBll8xyKV
fGSXZiiX93mIn5Lx28qivHDbyKcBFt9pCCfNSwQCzDk1OEULcce7YC/stRXR14/9Df0s0OLbcEIq
AfVFVn/2ovWYEfHCLUSrHx8NzMwVMd2tjOzSdjsd2eIWq4PWV8SWkfXW5EoWufJRvdd3m2PoGitj
u7i1T2MtbrJ2AkEP1SUDIbT1du1T8GJa8SEKLYQbnHLl7L3QvdQVDJFYduTJc3p5vvKQR2wwqDNp
V8gWdH7hVb0Jj9kX8w6viMfyIXqbHMCah5X5vLDez6IulmIalWo69EZOGgTukfsskvcqfpKio1v6
Dn3r3dDxZt950kqecCkj4n0J1tSUdAPx6MXVlkaDXE8jkQEW7b34VyC8giIHt/ekHRWrfgoeYit4
DWkWQzYEn9d87qo3ZMzWZuBjBqHMouL/7tsslvBEVSZr4vd2YO8gLWbDue22Cu9d7Wa8kR+vT/jH
DXMebbF+lcTLM7EUoQS3zzBNkCt/2zTeXlJ+muVjBg/perhLa/h0lpdXejNGSr0BN/9+eDKt2+GL
7gguGiSP/yQ7Oou1eFQGm9qXgpEV3NJYFV1oOw4fcYdt2bZ+jB/W4s0fZnHzKoosYcwiKBJO3Ytw
MQz/YWjBwlFxNLdJ+9lvPsUZvMsOCaXr0/gxlCEDXxBJwIBzI65wvjfDDnCSaMiFg/uJG9FhMEJH
CBMoQrl1PdKF2+4s1Pu2Obli01zPcWpUC6dAUQ5FzIOY7gWbTqZbeHBp9Qdkx4P2ZtP81LuVrfDx
WjoPvZjQQkAzoPQYJVpjOiVSutae3K8McGUq33vHJ+OjsYhnSsD4hCK0lbFE9sjXvvDdS0S1opXv
9vF0Ox/R4kw1PcGHI0kwRAghrtNydOR2xdxzbdYWJ6iYhDQ0WmatFkFkUB6N0G27viguFKrOx7G4
zwMebkk7L4oR9kq+NX+m0zZzeRwfZBepjePGQgnua7CHmuKgi4S+zUF0xM/ZnfT378TzX7I4LVHW
lIvJ5JdEh3CfP2E/Yqk7zc0f1vE8ax9vcVQm0zCpHe7fzlj+TobMDdJfVMZXDsi15bi448tqI9Zy
Ma95iNux4I54H3Tv5eav17/h2jJZHCFBBtBOAkbrjJq5l4rmUxKOn/6jEMuzXoVMrRrz/s0C8VUT
yju0927+dgidSimFQ0MUdeps5wdhHOPCXYlZ7YQNvj50d1GQVd3rMS7UoKk/S2j48N5BiUVbnENj
F2ioRaAWXzvGk3HsjC3FGYdi7Kf6V2yHD5vblYAfL+XzgHOKcHIm5bmXegin1w5Clkdv13zi9eQA
cqTSzkbaBfcAYO3gO03Vv1+HPY+8OKBkb9MmYUhk3fysxBtEKJHkwk106L9dH+N7VfL8tjSoPKmC
rlLsni+z8zECtvAMmCs1iUDv8KKB5vgSV1ttF3ybbvWvAUVn7DmRwLYm3b5N7kWnd5u3zXG9QjTv
22u/ZHGEmHRhM0NR+CWR+ZiiHLrVBhWtHf2LoAxwgbzp7+8LitySMRdThXn1ng/dwHRYDiqdIrd5
r/jwUuq365P7fv8vh4S3s0YuYuJ3uiwJdxklggYvQUfYqYml/5Td7lPqRK5/Jz4jTrUlj0Vi6Cg7
+UN2Fzcrt9zF8HM1CgcYRQHVuTgpoemIkV/GzXsSrz+MTnkUfCs+Bi7978LBtEs+oooOOMgm+Drg
69KONeZaNfhLUnqez+czLNI+RzKiaOZCroui3rCXvnWWuctR7t+KAGv+QTXTOI24xF2mOBN6ckLE
vtK3iQ56pnmK1VeJ/o12P8BGg2J1/SNL8zJZfuSTQZqLYynTxSKT0EpAzMT/kvniiyrEv0JNsTM1
PBaBdkOb/V7LPnsRUopYU2wz/yfNV8dUbnhH7mJRu2cCx33YxTtkIeTtf2fDpsY7iVFMtDL99DCa
qw+AC2cbEwX2iQOb5+Wy/RKpapaUWokXqAv1H+kUQDgYTLimNVjQmL73tm9FCPK4Kq7Aq3XvS+ms
oQLsBD/K2jCXFdPOU72RDmnjNOXwVgfSCxoqO8+s73M5+xX4wNT9TXmfQhezIg+t+ymG3ZevXPLz
8lt+OVgq873FP8h+ni/PjS81k7cZUZ3KH2gXx0xDnr9JGUch1ccKqRcwDddXy4XkhXH/FXJxyBWY
q2L1PPFlK8rDqHkOFjIA12P8D5P7V5DFvg9QlVSkRmgcaZe/6e60R4Fyi4wOex888NoGWA23yJWI
JedoWTdOYm6Lw3y+ZT+Qft3JR9HBc8W5PrpL18TpDC7OFF/u45a3Ah9NHL92hX8/GcYXxFmQNnCT
la91obJKc53GDDtFmYPOe/8kAxg2sKWCuK0dkKif4meJPlT8FP+WR3t6Tm8BylLaBINQ2JCWgt31
gV48WE6Dz6njSXDcpAAi+ASfr2YzcIra9g3aQvlTZleHwIKXyc2sISsBg9NCvw5JCuRhYM27axXe
CzuFSgjNIU5X4PrL1AuupmCCMK05yMO9uIca4sxlw7UhzyNabMizMIuEq0cEBqoWYfAw6mXEzjNx
ZctfyOvnww5hGABrkr5Md8wiiIWpn4iAHpqCLK3oP1QCiFV/ZRNeOF/PAi02uoFOS6qXAhkcmgC6
fpAm46apqxcjwA3aRa7j+mK5OHMn41pseTNoyGVGxtWn6q88S/dBrayUqC4cXSb3nCJCGyWlWR7Z
ozFGeoykKpQr6ZMZ9LugGN26mlaeEpfDKIaCn4OgqMtDWSuMQitQinRKQXuWEVPggYS20rd/MF/6
X1EWn6dXTA/BWVaaKUINQ8NgGwg4ev5nQRYfRYDuh+C5WDspl6ihfw7bw/UAl84nvslfw1gcveAR
UOCFwweSHxrB+BrfTFvv8JMrezcd/6SbtAdY3ru1B8qFAiLNkJPIi2NYF/tx1EUi/9l9Qbfz6Lk6
md2411ZOfPHipv0r1rvT4clBqOVRCCfpPZb8NUbmBRw6Z5/0CBYhes5KS3PLYNt/ke6zn9cn+OIu
pjVPAq1TTHxPcE8iBxmGW0Oi4nqLGdmUpfehiIRWP36KNxiF5KB/YWeu5u0XtwDeb7jQKQYgmUVG
WdfKlJYTzwa0Brb5dqYtqW57pz2m3OMThaTtOink4gEyw53AlagfYQBiF0sSMua104r+QZBAhdfp
yp57f298ON5PYixWax7JoZ9PnCDSrjo0t/Stt8WLd9DpnmAZbqFBsIO/v0qPujidJuoDGnkeLfP5
vz/5iL4p1FwsZo3sGwhx7IZzEW+Qvv4nu/0kzOJIyfUEpQy4Uc5m+iKAnPQRTLm+GsWLHwnTAU2S
FVmB4Hc+EkUTuhpbtbkgkSGLvy3cfJfddEe4nkdjX+x8W/1HJ8xJyPknnU5eEIUl/JXaiW7Nlw6D
hJ3k+EfhcaZ9RcDTjy19bdGJnI29xp25/N3+Gu3iuwV5l8uY2KH6NN1n0s9C/parn6/P6MWT5WR0
i2/m12W/EXVCtCijNmT7lfgWIx2aqN7xeqSL304VWB98PHLKZS0gqtDWyRuOEmUn9J+NY3yc2VZx
4kJURy57m9og9H+sBL2QLJvA7GY4Gn9Cojv/ehIEDDPmGew0LkYtJnYuqJpsEQDYIRo6+5nsRCc5
etbGRTdq7Y64tFoRAzNp5kEzVZY+lo2UQc/AtNuptfq4qdEGl/Ri5YC+tEZOYyyWJ/wVuURMlPd+
e1tDs0dwBtDFyr67PBCsWXUyxrkpeT6LldiJVB6TxtmY+1nzevBWAlwqlHAy/RVBOo8gVEGijjlK
kB3Mm218g1Fq5mIdZXHDwILI7WwXbdaCXlocp0EXi8PYjJVgYmrrKCgmNMX44lV40CXdE0ZP9gb/
OAUxTKVBVFStHzxdfjWTYW+maJrGWXYXZPL9kNVPTTKubJXL3/SvyVh8U33cRLBg+F1S8iXvn4pZ
Zap9vb4zLseg7gAolON0aUqrVQWAFRxGnUH5nY/5o9wEuyFaq7KsRBFnPMbJ4Sn4dbTRcqIg4biN
zdo2RcWepWL+o8G852onYfIWt4lm3NTOEFWfg1xxsDCCf9Khfns90OUV8+9Ze68EnAaSN+LkewSS
0+nQabiGGArggCT44QfZTYhC1krAjxNo6tDOQUfi1WGIy/Or8tVyg67j6KCmY3n6bipQQVK+XB/V
xSA8aAQRGKaMD8D5V2o0iJeFIMwKerWrIcZVgS0f1JUW2ce5YygaOGeQ1Sqs5sUhUsLVDHucVJwE
FYVgLG29j3FVHO0R4VEve7o+pjn9Pk+1zqNJ52OC4ZuX0YZo0tBaUfZWobe3GQzEZBRYN7j38VIo
/rge8+MxSUxdElAWMPF7X+6puvSBYRvTiEGG4gRFs21XUXUf7+uzEMsNFQ266JmhiCuj4srGDgXG
yqonR7Mit7qpHK85wp2ULeFTsI5KnqdsMaUk4+hOGhrgAnHpD41qUOpPvTEjoxtbr2zFmW50p/kD
y6OakssajOHC285E3VadO2rvT+HFC8sPu7Yrgnp0wmQrfFcfeKe6c0u3OdbQLZot8sQWVkA/EtLm
tdTrwvOO4Iqs6TM0meNxERwFNcxnh350+M5WPDS7Qek+ebJ5GHQBLtl90Ee/xyQ4tN3mC9C45+sr
6cLqNbkNVX1Op3Vt2U6cPMQG2S6To/i9pcJS8+VPStk6PXrS4hhu+0JyoVGuHDYXoFZU+P4Ku3xn
trnslY0ZTI40WiLE/F/1Ex6jP7IbtbORIfrqR/hpbZMdwjbXxyt9WNca8BEVaQoQ2KZAPfx8uxrc
/lhpQvWAn7DD7eKucXM261u8R1uMh9+IqueNgqo9HRvfAnwPY15wNRfSKPZ+K4Wej/Ow+DWLd1pc
g8GIeoX32E/9Qf9a36d4JmyH7YTO3pOGDJ01QWilW7C7Pg0fDpBF3MWiq8Qq0jKDHbbZIB2FZVeK
MPR/EoIK0/lEQ8XepBGlLOS4JyRsXpAbXfmWH3O5s1FA4TkPAaO8b/TUhI14FF3FGfayv8Xx4OlP
2FzzTVi7/j/WR+aI881lYuYjfChqYi4Et9tHHRkPmlfetbVV/k55XsT0cganLrbel2q3/q6+vE5O
4s6r+iQdUM1NkVA4gS10DPc6rNjvoVP86BHhdID1H8l1eFWMP9beFZdn+CTuYrdsFE2HZ6ON7BYR
oWcELGZiShxuk1dEqyxhL6z1OD4cSIsZXuwIsfOnum0ZaXRoDjM2Hb+DfequoYw/nvmLOIsd0AD2
pw453zFH5QhQ7ijeljvD7iwECtR7Hm8A4vHHfqKLWa0hsFbGuLxb8TlAybsltiAPVoZjdJ4cUlXd
6Zobt26Ib5m8Bkj+kHmdD3eZuAbwidVNz7QWeuImDcJv1H0pxNnXN/3HwtMijnS+ULNAwwMeC1XH
+D5xbSMlX9kovN/Ie9qeoTODSDwTiwUQvBt7TS/nfeLOEodF9MU7q/cGxB8lokeH/D5zu33rZvfS
NrTXzs+PNYZFpMXLCSP2KEI3eT4IBCv5JbrzzsDk89jbmluBhV7divN5uRwbz2KwwvCHDHq5i5mF
Fg8KkpxvSD4LhWR3qrkbdfY/MhxB873Ac6LCq1wK5JWD/NLSOQ28+KRJgjBmgRKkE3M9G8ekfRvW
spC1EIvv5rU1Qr6znpvpdYdGitKvKv6jVdT/ur48PxSZ+WqnQ1l8NQmdg17zSWq7+mkyAHSiBjO7
WLny+CIVMQYY7bfrES+eoKchF08ecSjDjZiyJIXCws3TNd7q3YZdoE970KUQiFc3wTxZ1xbK4q4I
AsNAdYiFMvN75FuguIGL5qUlWuYrzpWrnKV50j7GoysAOFemhrhYmAloizzXBzAveepoqeR2tbGS
rlxeH3+FWCxBv0hlNPAI4QHqyBu05YsbRX64/qnWxrFYhFoXeEEyj8Mrf9bJo4ci8/UAa6NYrD5I
VxzBPR/Go3uo6ZGjKBSfpq/Xo6wNY7HgutKImkrr+Rx9d4M8brdFPKdYGcqlGwzz+n9/88Ua2yhm
W8bzE7ucrafbZwHPBGn4rCXPwnRbYfssx2up8qXE/TTkIhVR/UETEU2G9Gvnb0K+q7/DE7dKDD5S
AYrsVtqvAy7WYi6SkSHXcLTJOPqqAbWsPPjiC114C6EtdJF7XynGrX24RUbSdoEPGJsB4hSNecW3
Wbbj+tK4mL6ezKG+yMkLTGA6OeezIVKNe8fXcD9+RoA/vhtlMslS2va3uTtrJq93MS9OpSHpCnp2
74WZ8+vLo2bRljrLkh7t/Sa10DCWn1HIsMfbtgNPQWHe4jBeZ69dnNaTwPMPO0mds1zqmBLG3KuJ
LY49Dh39yvF0MeuRTdjMCD1qKsoN5zEwWpRTLWRnC3i3blUaiW+qK+5j62fyZu4CrDDf8UBrR/3F
XXgSdrE84e5gbz2xYkiZjx3MnHLARi546GTM8HBjxrk3eR274Y/ry+jijJ6EXSzUeCJllfSOHC84
1A3WHqgY/UcRlus0SgNAuROLpYhpFPWJNRSfr0dY+2T64tYak3RUqzkEnpI5Pr9fNeRxtu3T9KW6
CW+j2i0PMFnAM3KsrBUhLiYFKHtQAQGtyb8szuhiLI0y15jBGW/kJVgpbOfnK3aRxzq19Ld/mBWc
hlxsgy5W0KuuWKIzCnH4lPfO/GpND7IjfRFxLVpljX4EVZFsKQLCpzB2FOmDkEnkxXnt/XlgY6vw
POMWECfeSb+HHyizfUdMvqi3M18Vh0ckim1gX1vz27Ryb1ws+Jz+jHk1n+z/vsN9r5/rs3SlHdn2
nU1+1NXj7Gul7Lqt+VkT6fR72xw79q1pqxQ0TRuvt536gvR2eN+EK+Xpi28Hqpo6tWmdUvgS3iOE
kRrFkA/oT+aZE2pueJPQguq2pe29YFePd9g66uCde7BM00yc1/kisLE+qIC0jRAWMS7HTnLbPw0u
Bd09hrLxPr9PnZoHi2fFW6TcZtRbvE3vQND+nNnMmE/a4fiCVYZNpXflafGx+MkaMU2BAigwMUQi
F7swRaPLE1R2oQRNVr3BsQHcBTp2h+i49mS7lH2dhlrkkBvEgZB/YM8hunzwfJ6lQvoU6/Iavf7S
oXwaZ5FG4gE2RnnDRmN1ddvoUBwG42C2sKYTN9wVf2Rv+aMo7sQ/8MHYracsF8+W0/iL9W5WdL+y
/v1smVzkK/8s2bT2hFD9dlb9XbuFPqJSNSh5BowU1dRQ+/xQwZ7CokwKQLwzjzRQrbmOUpOXBezq
p3VV3AvXzyyMTAGZgj0BF2vGFAqtr1UGKGg456T6d0HGqf769XBhsYiiaICKQ81mBvafHxpSkQdx
IxBD1KDXlz8GATXjuHy6HuXizJ2GWVzgOJKMPsbVlGHx8DmCPNphZfWsbfGOxxd9NQn7yGLjS53G
W9zcGuqhVC3msxDJL8jbprt5GOx+J70mdvdFRJcWGcv74MF0WhtlsydTteOf67WMC7ng6c8wFmlo
Hhu5mmH5Bow53pa4Sed1tkPgy5bGZH99ii8PWUEnCEEBiWbZYshFCnRumuVJJHXLnnTE/QwGKe8C
C0llJ3AVu3fTg4cEMI6/aFTnNgXcQ/7l+s+4uJ5UdHBnUCeNrcWFr2d1OYnmfCiga4/1CS6S+KqY
WOwYfxfUOX/ik0iLe36oMM/0fZ4suKABuXyL28SR1p7Klw4ZemXA16D+sgWXXZSuy3r6B+r8GBPd
6cANehPfVTd8QTd3fayP1zLsixN4EnCxUxDLMupgDojf6r57kW/8J0Abtwbdos0ufYhQ+F+vfs9X
wuLKPBvlYu2UKFzKsUnQ3qK/YKXH+cXZHGeUSP9j9S68ULc5iUaf4fzMSbFzSJp5iLOQzqw08/9I
+67lyJEk218Z63fMQou13TG7UKmpVfEFxiqyAhqIgMbX3wN232IyiEx017Uea+saFtMzlIeH+/Fz
DEglIFMEykCIx9mV5CyZnLzYl/Gh6KcZ8tRQyFNtCFpSdzK4dD2puNPIxQC1u1417Tq87ZrX3zgA
R6a4W0kTiMCIBVO0H23EjHZYoLhYhwsBxdzdAOXoXyPizpkuxWZaGEjwAVt/aYj0MSv0hYBy3mkf
2eBO2JAzKZFLBYlYn6ACBMy5T1eWBzAIuZvaMIal5plZd3lkkLuMdC0RwEmNuWsz0ZG057F9HsIX
bQnCNh2hc7uBO2JZBo2gTISZQjCvkPSN7FLGBZtDwBUYlEbv1lm/5J5njzUwDBbUCSBjI3JBWab3
UDQaYLOyKkcAXAf8oLZkSgvX+by/OrLDBWVKBhHUrsCaBfea4qho6AgTR3hoPWPLbvRd5C/RYi0N
jN/vpkE0PYZBGus2xJW8FKLsY7fUlz6zGWUd0oSyrFi6gfcENzCm1wNLcm3q++seMrwhf0yFSFxj
/t+oQn49XTA2RewaAnYDbv+zhxJbsxdbGQ1B2mWwyn3wxBVoi5n4GafHQQRyBIcsXJzzA/ywydfK
BJCk9nkmAdgloTFYW2cH6FRDI8hA19zf6bH6unAyJhKV3YkNEzwT3IQGXR9KkOXuPGjbgOQcHEsR
sLfd5rw7nJvJYyvc9kgivctSEY9w6CDaonCpRA/nDUxL8fkwg+oOA0CtaI5FSQ+TELysUov7Ut/+
WQmTfXVZOuLrFfLZDjeQoIjxuqPvdno3bx3Vy/HEBjoUmb3Oh34EZDiQs1+OZWde0bIhKyCcxDDR
DK9zrl7tQxPc49gYldGQLXB4hkNMI7IhxxI4eSh0nl5TmG4YOJDAFN+tWCyQW9AuJ35elfTeEtNx
bRZK+4/vIHChoNXSAA0mjL37oqOEg0oFVOpzsfd6BSKQDMq1Xl4pwUIb0tzBmK5tZWom179CEWro
1kEVSZ+ArPGd7I1rgjZ5E52H7O+88WbWGVIOKrAPaOZCjpO7g3LLQHWEMjjM2ik3ikupLX6jSPq/
ireq3SNsFjZ9jK55O1ymvJjZzKYGt4PGQOzoL8RMk1aWMowwrtnBNSBBEJ73qhuZIm/mSDbxDC9+
YQ/kNRxBYYlCwJIz/3ozyp/sc5tcCZOAaeDk9bTgOklD4J7B2E+yJ5LIjqyAkjoc/vmFNZlUFeDg
FDDy8okRq1Eh81XWLfw6YMqQ81sh8kQRT8H43l/xS2IdM34PwTxoW+GWDLC4cr4dtT008CcxGD91
bNocSlRECqEiypaApl+jGYzswxCf223LBCLwedoizQUZ2JxumWXeGWUx2qCRX/CCC4Pik7wgmo7H
jiatJ+gvVgddNWLa4lJVZfZoHA2Ii2HKQknYMMKIZEH4urgDmA+s3rdG/hhk9J/7lk+Tx91OgpIl
Rm1Nq9T1tgwZTzleqILOTZkJPidLRM0EbKXcQWdBq1A1hHqmmtzKxpUq1G6e5+7522luyo6NcKFm
mAulqTYwkrLrAADLvgbFdNKDiwv/jT+ftzaDnpLhJEG2jHyrCl0YbtaMkBIDOoEturzIDVRc7NA1
QeEJfmt/Em5ajpTmJ/HDIOcwAmjxQfECBmN2bVnX4SjYQ/Pz/KjmztHxoKbvcHTNUNMoVVOAjUIp
3UhMr0WauHGWP4vDuJCnmr4uF0xM3ciInzF9+hfoCRS4WSODKMWjWnWdMwWdEkXz/2mDO0WtmClI
BYe4YDTISMi1MwhkYdfNuXETMkQQIrKQvOD57phu5XiCYhhFoDgBpD06o92L6YtaPwJwdhm3on9+
ieZiFEQmvyzyfEBmHFKobcJiXthNCgpDBS/6wKcCevYHN9wxpxEXm4FmoG3Y7kdWuQQp0aVWhMxL
A9BeLLvvilcQf15RUBpussOUYR8dzYEQAKIFX1qIbGeONrDUiJuBJkYfIJ9v0wPL6MK86r00A8il
B5tOmNNXyCxlTl8UWF7oQS04xZl1tRAGopQ2QZi/UAfEkG4KLSmA+puVa5teSkMvT0J2kY9SvhlF
LXbbgpC1EGhL/TMz70rciiKaRyF5h//g82Agu2MlNDp7sBbUe9GDHHvsThQQUEB4aSGitphsnwmF
MLUaXDN4dPQvyH9J1jIpFCgMkmBbU6h0BFBy1YNoC+mPHyOTAjdsrddyhKrZ+c0849PAbqOogJ6h
ve1LgDBxY45KlfRQY9LdmpUr8HJeBMFi6n0GpDCxdoAwBa0boHnmgW5WBc1CSOdMmFN1W290h0IP
2TavJjrMwkUF4zJ4BKJvYRPNlKI+m+UckNmlo0AnsxPRc7uBRNvK8CaL4XYpnpzBKX62xV1IndbL
aHFgSEc0pQlN+2Q1GhDcYIdSeEr7zGlG8qAFwm0uC+vzqzjjyj9NLnczSVFCUimFZYM+GYHs1spS
rmXmXpp0JHDZwglAb4ALIIxR0wfdLFHSE4CDlGtx21jKdT/k2W6sUPH9jfHoE/ESCqooM3O3oBJ3
zIxkrFrZQ1RHbB8r2VjqGfxKlKorQH1DyXMCrkBRkzOSKV1XhFE8lfRM8Ax54x7iFIFbZkDqF1v6
Fh3ISrXf08KRDwDUcjF9ZsdMXwEUqZPSKIpt3I5BN44MWRABoGtJo3aX6trFCF3PdSpXZF91vXSg
gYRnQlFLq0YeA+iL9/0/vj/xHdAjgwh0yivwTwQ5NZLckjMcTK1pHUVFOqGLfBUIX0jU2GMC6ak+
pQtGZ1zsJ6v8e6FoxSpGczJq93bjTXzDkmhP3fnGatiwA/G1BYNf9+9ne9ztKTEjgGQ47NFBdTM0
FjoVJIUA6jFkOzWBVTq/gb+61c/mOLdTNfpAtDZB75Fp3JUE8udiFnpSbSx1FJ6YSFTBwMYCCkFe
AKFThbK01BywnYPxpOzBquDokEolrxNr+N8gnpof2S97vPYl6eLCgOTinw5VqpA0mOiRII1tOhT0
dhPplXW15MbnjULsBLkRPJ/5DsO+KZIwI5jOMVdQvhz30DmxrbDwzq/aDHxoWrYPO9MuOoq+q65U
BbmHnYm1edKLYdpKhjq5o9sTlER6wL3hKZ0t3uTdb+2YD9Ocg23LVoC60mSaPBkALU9qYkqlLliZ
uYY/j5B7o43UAheIDDPTfRiBkElMvKlgOmUhIGVXvuchciczF4Lm+fP3MTwuEVGD60TrKzjbVL4o
gnVBHqNQtEtlAYWzsFH4vDL0/UKLUBxzUO5uiWzs+lF3yZImztfQ9NMkvgcdR9tkjEWogxoYTAat
QSQdS2ccqB80wUooxO+pFrZOqy+xf0x3+Ofn2mejnEuBvJdAuhwr1yfRo6AUppuK6mKGanadUAeY
SjfIy/GVB4mlChtbTCDkW1Y6tQ1kmr+B6tApL5QMyXnmWBt5BRAiXTrj756DHyCe8+iFmN6kEJf9
fPiyAMzIQY3LUDLjZB8GDXFCRiDjVktD4IhxACkb1t6bU1oBmm+HPGwTR8mLt4KU19B7G1BiggJp
FgDpFBZ9cY0gFMKhErgARlW61anIXEFgkm2lZmfnmZFCnoxBRjOlk36bQByqq3diD0etpkkAVOmQ
PYbZJAQ/1v0tqIhHe5C05kcvosqpmjndEKNTbQj+hKsyEoSfWqlbCwHs14cXsjYQDAPCFvE5YvTP
kyKmpDaHnmBDJz9oEEAbdHAKk9lphA7CGhH0ggec22UgzTFB5vfO/s3Z6zBxo5Y0PUqtFJxIhFkX
TB6J1zOhuw1I17uarLTblKi6X+VDaNNpgmprMK8qs4IGct4Nl6VVkqVwbe5k4/EwkYGCYgcVgs8T
Acw6i7p+hDZeWdp5GWxIbtmFNi5MwOz4j8xwp8zU9QTKaUjzK31EodVUm74Avd0FONmcAzkeDBf3
NVpbShqRUExIBU8GDICWLxq43HXda8Am2T2cX9W5Q41WTcVQJ4DOl0hXaIwya0S592QZGxW0jCky
7H3s0LpdCLPmVgk5fd2UsUaIabkzXCDOpJE49B6RrsVUsamV2swcfuNQaCpQYmhwRqGE53dKogFM
t2j793I2+gakTsvhIKhITAyPJFuMsOa2xLE1bkuMzLSgRQZrk0tEzwVkt5HUxCuSANqpPkkOwBVC
v11qDZudyqNBcnvEaCSzVwuYDRWEqD2a5k3TpvnCTpx9gmi6DH4bXUXrNJ/ZoVCO7+ifsNUWD6BJ
vqrbZ/4y7fhXNl28t44s8dSyMivl0Yre57F3QbSuuOUtaD0mqvMKJA42UBautWlXUM/yiC/cnT8D
s6v4MU6eZTYL8iIWxHDwCNiR8bq8EFr97byJ2Vgcex4wRrAOaKCp+Oyjwq4JIPSIG2zaKRBN9svu
Fcm5zRQUV5Ffq26sLhy42aMNQgUDDtsALSNnUlAboesVvN5ioAWEdlxRZtzKWgAew2AhlzuTSwEs
bCJUE6GcBU437nBHFQ2jmmJ4OQK5bRREbCXLA3uoC4P6Q5YWrjrqyU+tDqVNZNXWjYADvK+EOn9d
mOi5WxFIazyZDTx6ZP7dLEaqFWWaiVsK2NThYL5oj77gtQQNzOhELWxzh63kyhApzhdcz9w2ApBJ
xI0M2QpACT4vMQaZFITClZrGEN1TkpBLq9HNhVWdZpILhYC9RTIQhGtIt37JtjAkAyVdBpCgk4Ir
aaDV92Ek1c8QOsgxaARAalFLUQj2TRA4aW6vCdRfmOLJq/FfAV4PgQduDMBQuMXOxrSCdqmGgl4b
+OkAymvR9EgWXMhg+cmHxO2hZQEBZb/qy1WkGTfQ2V6d/w4zqywh1QzXhKzo1OD0ea5pnRt6Gk1Z
0R7S9FEzgJG6KC8Gg+yihO3QU77U6Dzjcz9ZnFb/KLCvR4norcqQDRUeIcZrV/FNSZYIDpaGxR3Z
Xk6LOCgxrCiGm8uyVzXqiR3L940JggyWLxqc8REojCCrjAcEIDB8haRTQpCpajmg20PUe2VjtXuF
ysK1DnS3U0Z0SV13bhYBkQCAYUr2foFy57kcq2yKIfNBuAR474GZOIoshmz7+Q0yawg1bAMc9GCF
4/doiKFobQNDstCmN+jypLshEIrCVtWxXDgQMwcfKbLpQJjo7IGz/bw1lBj5KoixQwdVDCq7KQGM
yGHpfUD/9aP/b/JWXP15vqr//A/+/KMoBxaRsOb++J9D9IOB+PJn/T/Tr/36a59/6T+X5Vt+W7O3
t/rwUvJ/89Mv4vP/su++1C+f/uDlNXitrps3Nty8VU1avxvBN53+5t/94b/e3j/lbijf/vePHwVE
36dPI1GR//HXjzavkDgWMaH/dfz5f/3w4iXD762LnPxrN/3r9v/cfPm9t5eqxkdI6r/BNQadBXAY
oS4zBRjd258/Uf6NSiYgLFMG08I1+Me/IDJeh//7hyz/WwMnJ5pQRBQd8LiEn0MZ868fTTRE6GTC
u2qSb5D++H/f79NKfazcv/ImuyqivIZm8+f9IUzIIBShcb4+7wuRhFkXslbcZfCHKdGg9f14NBN/
WTr+5M+7/Ncn87u7HdA+T+VO3ElIVI66cKMnqjd0wULtgKujf3w+lwpqDSRlEnDV7MhLAzTjaweS
nufmnn3XDmJkJ2C9xYAgQfi4pL75+Xb7MMgdIVMsIegTNuKOktGjbHR061W18KLMrkdhL4BcNGrf
zs/diVWZNsSxI4duBJWDEaYEclFXV4a65Ho++9SPMUyLdXRDFMjCyxGc3q5uKrcTmG1p10Er2ULW
b85/da7M/GFiGtORiUgxW6Gj+O7ZQ7+vLxEiIw3IHlXFTq7SdfmsQ3e+cKTX8+a4csiHOe6WFeII
JMsQF9zpTbZPRn3VRta2A0pdS9rLBi8drQdAqSdrjPwbAYIIKkV7Oa5u8qiBZL26iavsNkbjb1mL
aPtAV01XLmzRzzfmx1fD2T2eiaLUzNYoRHHXa/HTEIiQmoLACtpgVb1cDcRcMHNqs3AxHaiypDoo
MOFh+KyCezZfWMlTn8u5BpILrEoruIYAcPKw/dlXD+fX7MS8aNMBO9ohBC1vtS7iCzeN4sdi4Sj1
Y4Fmo9QSV2G80HpinNjqGucfSF3IRpGO4k5T3kxlPNS1bIs1mgmTgxnGuAMNY5sMgmc0nWN1Chi/
0m0haj6RmvssgXRlYgG7CYLrQXRDBOLJWG2avPQFY7w0qG7HHRTtmnaVEcGL1PwQB51rmgmxg46t
e9FyWjn1LPEGjMTYZ6ndl/GemZqttMB5s4d+eDSFyKvTblsk91X1XIL/RmvDi0HMLxuhsOMJsRUY
LiKRi65HP3wuO0qjeH3QriRwShoJWxU1dYZg1ynCqsI8NlJxSKWdalyOEVpQ6LdCFu2eRas4+pHF
GQivDBdci3Ytfx+txxigxVphC8+sE+6eDzDyLtZCE6nlXTLeQ+1kDPZsCT7Mdc3+Okga5w7juGVZ
k+Ig6RRdoMCsW234U6qgZGu8aW3t0Kawe4qj3VR2pEIJVg79Ei0CkInYRAlqINmLpgx2bJB9XVJb
09R1nsi7xoh3ZqbcBL38TCTmDk3rnd/hJ64KjXOzeUVoUzLs8LaFzEe7zYrM1mMR0i/EKdjTOJp2
ohp/Rl+fgq/ji/Y9w/zx5vmYHs7j4pj2oyTU4k4xg8chlvwQIZ4QPweiYo+WsBnSNymGdHOjXQ6s
u2gzoF4ybUN0Y6dEtRsgYm9rApEp8VEo8mdqvTbkPiaFAyzZagxaX2mGb4AXO20EqQnZdOJ4aylI
rqvf1AKYnbrZJNjgQVY5ErDNrEVnko4O/OiOJJDBydBe3SPJqpsOEW876SEwRzcGzgfE9XZWL/FY
nXBXPJ4uEMyma5An3MmA9+hgqKuT1fnVfE+AzE0w78gliM5lgiTugEJzBrNxFIQ0lvoqxN8Ky43L
0mm7W5Xe1MMFiZ+kats1xLOEwJabwWEhHn/mjzEJ3ayOnYZ20Iq9jsFcWYySm8soB5z/mqcmgLsH
QJOvUCCRhh2C5jVR60Ms/Dj/yaccNncTWFHcBBA5wvnLtmYB4JhxSMASU5hbRY8WCEdO+A++fFJ2
JI6sDrdNLVxG0asaXAIZtzAzp2JFlbsLkjJrk2rA3mB+vmk3yjq+VK+UG+qOYC7PV5E/PFZL9w4u
sZm9ok5zeHS5lWmZx6UEU4kgOrFQ2S2kv3QR1fNqRK/N73lblfOIeppXrVTBSt0/qsKb0NzAl51f
bK6a/Mud8Aochd7pY0EGBJ+7botubbf0p0bKaBU5JdTfJoq9zIco+0Ltc3rKzM4Y576oBdSo2PYY
iwxWNFVY5QEaa4bUZfoDpFwPLECyNXlmxZPS+y0BajC1DkHyECW100eBEwmVO7HTNC11mqBayVT2
0lbbaXrgpKbhQT3YD3J5XYyW3QWGExUg0ayvzKy5VLM7Mc7tKnupROqa2V4fK1sRDC/C+YV4OQTx
Jj6h8xPLcVB8TCwfqrZGnw2BIe7ifXCYyFzjWxjPVLtGeIzyG5purtTbbq+v0wSojr0hrGmxrgIX
dH/oQltqrZOnXT+3RTl3ppdDxaIow4S75iq9ym4sdMsmu2ytrPtdvyOQe65WsR+Cd7DzZV/ed5eh
4UiglL4W16g6+ufn40SAxjMil2GQZiggjHh6Qn2uS/y2bXdS+V1Mdee8hRMekQd70HocBTlIcA2H
KyPbtOT2/Oee8Ic8aKXJohjnHPFIEsnYLm6oPamoFskmkptoGThv5MSXVzifpapQC4jiYNyl0Iur
dgysCec/+JQ3VHgXFbOykzPEC6VbeckFWYM/2RXAWgVRutWkGpO4ZGGNT3h1hfNTU9+aAUTfuNOr
0s9zw5UTYyer9+dHop6ao8nskbMFXSarlAhzBKKWwtahfmWDtgC9r+DO3AXbfi/50YtxG8p2vS/9
xIvAisrWV5N+p7YFJ5xHNumD/sPY5p6GDkVlS/fWtbGld7pfO+miVNqpWeA8HElE8LYl1oiXVGI3
FA/AAL393RIY9tR25PwKZJSIykDmvwMCxzaSu1680qLOVijINbrXhame9xkK5zOiQckao4eNsn3q
hMwmerS0HU/4f4WLW6IiZc3QwA8wN7moN82B4qZBjf7GxC2zdC2fSkvwqPdwbLPazGCldqktO4BR
XNxMF1rjQo3SF/aLqkUn9iSfri5rPOsoQF64PPXr9IpuLb9HG1yEnTV61WV9v0RDcMoQ5yB6i5Ge
pRiRTpF3t64q/R913fy6p2TOPwhyWWrN9MGEXGbdllSHMrs5v41O3YHvT7yjE5s2Q9S1HWZHXwFD
vSpW4WUKlmTLDzZsJ61iaOqGXnrAs9evV4kfHrrdb68M5y1kC3IM8bQF5Gt9JR6qlbZrwardb5M7
AR4gv++/nR/lqc32zv9xNEqSjRapS4wSDEL79s7yMy9bWY7o1xfhDq8lf4k0gatOf6wVd/ahvFIx
SmGp9w2/O+jOREbB9sGqWYHXx0s2yiq5am/G+3C7NI+n9h3nChKKOJ1VMJmR6155pt3b+Vk74SV5
iH2dlFGARgocnHSrduiJKy9TsogQmyZkJuh5zx8eLYnYd1RNC1wVw6oDVrq8re7JAVjavern10gK
LKpHn/DG7yt1ZCgl4RikrTrukDUDi1p3EzxYO3pvbvJ1/zO/QC9o9kM6sANI3he224lsw3vrzZHF
MOqG3KgxcQVNIS0Re+I42mCvtZlWOX1QOWk1On1uLDjsE+vPN+OROgyiuIA5Xbxs+4ckXLrHOCjd
r838jv48GkjZVrQFHB/vbLt2M/u1g/oZZO1tan+XALSo7DfkTRCr9Ph3bj+2do1/TBedH15p4x8n
XYVehU7b1xS8YYq9BHLlEBIfX4zzHFkYJfifMu6UWzS+jptii/cBOnyrJ/2pvSnv5YW30CnH8f7/
H81AI5RxQ1UY6ra9PxziW1bbbJfspa2+zu/Nm9TJHs+fNvnEtfs+1iNTyihRQUngDanHNvmVsr+k
W2Md+/qVdlNhRg1QysTgfItu42uw4t0vkZ2fen6895AfGe7qTGoA5O13D7vBmQQEHx4yLPNz5oHB
3Q/9zLG8yIHQgt243+5Rx3FSfIFFRzAlLWYcAY9+NcE6Dp5DTPFovQgGUl/F6NdgU+/TyAV4WYhW
qghscX11fp5PeDUe0ptI6H5qmYHTou2yYRP0V1L+/bc+mme+yGhXGnUJTxNDzGAMQJo47PJSWwjd
OdzMr00vcvFFkgVWKhLE7rIpOt+/jzh0vUPLdmKg95bgYiecicjFGjGaOsrcwGoUxO91V1Y35+fm
1OdyD48612ke9Oa4A1jUZsI+Cp9/74M5VzAosi4hksQHl1c5OLrqhbTLiX0y1ZuPnzJMabLYCLGY
ebhLm9AWgHOE6sb5L33qw7kogamkUqzJfwF9bMsZQSb3ukiWwEWnghCeMEcEjwUxp5A3C9ptrOlO
aKWOkK2bGhCfRPIs7d4ilq1lxFYlHGUQYhDpJpVWvbBJCdjdrGjVSNsoIgtX1IkbkYc5RU1UCArD
F2qsq6b4GWSJXYbyeiCZ3eW5U4iPtbJ4OZwyxmVH2yJSyyZLh51mZ9JWiJ6V2rJH86UGX5aErqBx
BTB9imhgwPMsl7bKykSbQuT+xtKigW/6VkfetG+hUF2CGGkXZdsg/U6aJya8/t5Hcw6grlBcbaYt
iX48J6gzP0tvIkFeWKP5CwjfnDv6qaErrGJyv5MZdksLfZk29IqhtGsgbaikoZVksAGh8xTxUR6a
ncjQuUKIB8Jot1OJXZcQxZDB7SZFF0UuuClIjaC3tlFDZWFup7P35arAN+ScyKhLlZ51OOuhiKpR
vOmHpVBn/shMfZfcso0GTUWGjy680gV5+IXqsVtjXR2SVWqvIK69l3ADZ255iBb8+fSl5wYzDfJo
o6hjEVRNMlkcLvXhLhY0JEzWWr00pPfn4ZwBzsnQmA25PnnGDns9Uq+1qnB7to71whHMwBbCamUp
yXchj+1WGiGK/DM37qTOl1CkjzLLrbsXs1U3CbmIkgMkcD25rt1EDVdUrzdUNA5h+52pC+HPqdng
HjFMjEHu1WXDbtBKuxjv8uwVfE6OKi3RKp/aO1xWAzXLhlaKOOwkkYFK4kXolqDP0/mYm2fO36Sa
VoaRmA+7xkFpzu/3qoMWKHfSUuhc5j3uFYetmt+5lkBVybmXUSoSMpTIFRstuoLa17B+CJqlHs5T
LsDkPEyUlj2A/FgF6jWeui03bBNM3axXyTryTJfu9Sfzydo2m9EL7Jfl/uoTi2NyrkeRtJGxRhp3
oiw7sak5przI7zEt8MzymJzToGkGUgBaYHmAoo4gxmR42iqwL8rVokTcKROc87BaVah0aIZh2npX
vJfvUe72RLe6le4t97zvn4/+sPCcuxAAhxgArZ1sjK7wWF3D8YLCbbwfl21Myzw3VZzHsGJoOyY0
6HftRC25kqEiLKIUkAk2kOiO3F6rIEQBybPf7PSYeblc+HJ9tdRbOxsUYYScCyi1ktSsBmKhhZMS
vrV57ZlsXC/M36ktxp3/Ji4jLex6OJhV7/euAsHyAKvUetuXxG3sJaak+acpRsF5g3bAG6DIYWfy
BpfCn2y5qxxkDwz560Uz08fNLJXB+YE+qAm2xDQcJ3fRpbsyHAYLYMj1zk/YidUwOFfQiUJUMhX7
LQ+vek1+pvpL0FZP5z98HiIBrQfuwDNd+evAB1XhUPObQJN9RK6lrrJJRa4LCowpdQi7wA1lN1bs
heZbl0BeHq1UAVpZLbQdEQkYn7sYzUdoY4nku7K/Hq17I+3sWroD34bNAD8xxGjXxz0k7IidmfkG
GadLEm10c93I2zQc1hURDgIL/MEwAAsInUBFwDNuhxYCndV9hssiAJtZJV4zcWHwHAXLXw85DJ7z
SLVmZMxsu2mLDCvm167oAHjhFStUFl3qJhsT0ldTv/WS2h7XnfNhkXNQBvpk6EBE1BLVbKsbtyRE
M6TW+Gnzowion4UpoE7PZLHAf+KwGZyzCnuxDnKKXIYpeHm+VoclXrsTYQLfT5pEnZirloDED/jd
FL9ylB0owbaAkLkQSHDUXYaX2ub6/C49uVCcR4IgSEICDdYKj3qDIzt4dBcr40b8Fvj7PeAkdrcO
D/T7eXOnThznoSCEKA3ptC1yidn6gLEVKH4nS7CkU5e7wXkmaAQT0PtiNMyF5JMbQ8kyvDQ36lW2
Al+mZ4E5hTiKl/npwbwJ3xDRFwvO90SExEOPdbXMdZmN/U4CrlMFmSWKY07H7lLppxZY9vnpO7Va
OuexrLRW8GpBRnlaq9ZVQVyuuMkakhJeDSolChWLfhXvykWG5BMLxgu6UAjVt0zFhErjlQGggkgV
xwKd/8J4Tux1HnScANiU6QnGo1/3br9HNvB7edmufzRus6muhtv+kEMo/rwx5cSJ5Ru/grQEvrRu
hp0Rv6RRsdfVrQJupmC4M/X7sVB9K4OGE2vs2ALrVq0fqJk4VNM3URiibxZ1jaxZZWGyo4OETTv4
dQ/NDiu7loEDz9iPME3tIn/r+7WWXxiyJwWlPea629aiY1ajq8ZLLHiQF5i/G3XO+6it1IKjCNmV
rNLdkXRgC0vcqBTdNn2OA8mp6GsjkxV45B1jSH05YHaYVk5g7YcBPdlNsSkGILGV74kcbULIQisl
84sCwZ30UrELkjRODzV0cXQyQ/PquLN7fdOAiazL41XIaqfBJ9P2jopXVpJ6Gr0VwdRP0leljWzW
iTf9IPkSusyJVNpJKvliBgIsYP11QfdpIAOV3zpiRK/AGWijK9+tkm9dtJNJA/4PsMW9Jv3gJmAL
07rLMngU0qsWs1vh5VhA4FOvddvMv0lC75T1Ps+3VSrZclLYbbvXIoAw65s0Le1GiZzQAPyRmo5C
AJZI70ftyiiQIzHJRdwizwte2zy8DAbTyYjqJaJ20ZgPEbnAnrSlMfEqyJAozUatcnQ2RyB5qNdm
rDu9LngjkZ2Sxq5RIHssPbSheYVeCieVjN97B+lcqDqGuhTRKRVgVvvWOET1U6UueKvZ/BEKdpzX
ByCfakMGbwU5HDuRRDzLwf5fHooucAYWumGZbTvzN/NFfCN6oCQFmjCGfpfn37L4oGWDbXTfzp/q
Ux6E8/imFJVjW+BQB2jvJ4XomsXdwKijd/GCkzphgYeOV00rJs10p1TjZUWf9WTTRS/pUlKA02f4
FbfwmHE5rwW0GcEFaihADc7goC5oU1ScYh8SPY7mSasOLBIiqhGRmzsdKkz5Yox96sLkIdRSGqVK
UsJ6uIeGFV7E07NBcATUQyyvhI6Btvo2QLULNZHpKSwsbO2To54m+ygz1Clyg05O5PngZ1x0GO/o
TbSGFIX9w3DkzaQ0DouBA78LGdHCldfLvDwnbuovQOmyZFLOyLBDptHtrczVQdswiJmT9zfxkEUL
2+aUi9Y4F82EplWRXAJQqH7qyDeRXgXoj0ShB+GBZjMJrULpQ7TEhnniouahyIWeNMhyIUOT5Suj
Gd1KLXwg/5bCxFOTxjmMZqBFrobVsLPW8mrSgEghKqtd5OtyTfbKSvZjL7hIHpW786d6imdmnn4a
FydKSaoMoIzsd9BqugDXx7qO8FwAZi9IqnWoEGcQ04V14nShPg4g50H0IqrbVIabNZS9iXtPsCRn
FK9yKjjyWPul9b3r9mZEQMl/KeK2wl0HaDIaXYFGjiJHG/xECu28K32xszytzXALvRptcJgUA3K1
XjFcvqC3cqHA4qXJvsurhYhmvkkBaHj+haz3uWICq7oz9B/gCrKrnjhVJoM2zwTz93ezwY3fGXZc
hk4LYdfsUi9fBZM4vQHB9wy9KWMCdBzdIS0JnbzeLRsvayLwsN/26YUOJUK0lJxf0BOxF4+G7nvB
ZFaNwp4KoB9YPxeRw9NlOLNTeOzzqAakQIw2vV/kbbCFC/Em3brGVYAZLh11oUp+4sLkwc8ARZqp
0SF7V5Z3hbnvRc+MnGj0e2ldJJug2PzeNHGP2EgjYdhr2IsgrqNMshtEOOc/+VT0+45nPPK4pGAR
6wSMwBCedfZiQOMNvXj/l7PvWm5dx7b9IlYRzHwFGJQly7YcXliOBMEcQfLrz5Bv3VurdSzrVj/s
7urVe4kJmJhhhMZ9zcqlXd5pXdBGoGLaH050mrTU7+IkLMWwKkC5GJN8VwztjhOMQWzOBKgWUBt6
NpS3qLUYiO++iCLmOtm+zAMTRt4QyGOGtuLiJMyJ9sit/n6Ma+voIifqDHuMJkWd166KpkkUYA7z
9w//Trg4C9f/54kUZf/3/VSeGqJfgfIxXXVrshuP0Decd8MKubDHcQwXobFTAP/U903g+O6NT38l
gF9Ckx1OhNKfs70++45a6UXVMu4Pfz/ctbd2EeKiDlxfXp9DnPNRlAflVvJF7PPb+WX7XcKS507l
/eyioG+IRrWmpHFzTOVrTvY8g/ct2Plz+V40QR8vIMuQVa93kK5XV7rzOBWrPtll1YnA6gsSTb0m
mHDpgP+yZxUyGSp1FBZP35nsIT31Brc6BpITwKYvY8fUomFmGrZ1KGIYqLol7dySJQ7suizWQ/n/
uxzWSfMAk2uqR9A9r6jTZttx+oqUjeOueHNHTAxiPFIhH11XxVadt5m57qavrllURkCUFyu9T+aD
0kKHpJHPtZMs47Q8uaQ+KHG6lwb3zTxlluUGpNvkw8K20zsTqUsrVtA20x4a62WSeyGeJigtg0Am
7k3ntWs2DfTVhif1AQEFlU7DoGEcOBP6tG4FMsHS4cAmYoN2xyQucfM7c9zOYm0A9j0GvN9brZdb
WzFarNNhqGq4tB3ApIpYi4Z8/F6ZBeXglSbdg+zWBqGy9pPqgJc4VZtaHucexXV8UIv7udjU0VJV
dmmxiPNNVe+n+j6pl1m2sbjiSQs2Bk4wiqWG1qvwBSCfrtynWkzn5jE11pX+WaAyzsRmLu7lUHt1
5RlnRmL7yR0/hR2K4TBztHe2IM8TKV659cRR9rXKHZ7fuOWs9Du2XHMvsWhCy1S9riQS9FULYUzU
6KtsPz5B6SwEvtrvQmNh3ioGrg1RL5Fo7TSKOZnPY36G8REult3b7/3X/GR57jY9jKGz5ivxqr/w
8JZa7pXci1zkynzQBemIjtQuBUejRtd3Qi1sxwkmng780/jn31HiSgT6eb//nhBSn3qn4xjru9Lr
p4IZyXvhnP7+8atf6Ryb/vn1sp1NtbLxlYZgWE67cpWvRmSPbqgzsXYW0yLZ8/Dva/0O98KKuDgl
lDKK59LBtVR2tvdUnmQIlBecJzncxOCNwQCKoIQ95kHhW4vES4LcK3z8g4JD8f6+iWtv8+I8GXW9
j2d7QOesemkMuAONOo1v1k/X4u5FI3CIdVmXKk5zvhnhXwgVOQx7sATZV7N2j0hDoT+oM8gag1jh
+MlTn9O/H+vKUXJJ5DByNLzKEReW2ip1t3N8oyNxbZR/SduoQSTlMR+xPkBRdJEmJ4IWxgyDlZzq
SErl9CDnhajvyUy3+rxR7BfF/CAz0JjqkpenGF1WVW12vADRzn7NSHuCjjVTGkiAlaGhNzcSqWsv
4Py9/1nHkdrJKiEA1+XjQM04UOOX/+7NXmyQek50IUCrXU+KC3m2HIqNtwCIvysWaJCj/s+bTmo9
7Zu2m9fKwqQmuAgtfT9jHgFjXSfAtTbo859NpCT9vAkTP4en31KDiw3gWEVh2BValKB8e+4zGej/
Sc8Nrw/qjb1ygnZfrG71mH4qid8ud1Eyphl8GH8wljGQyFhJfilfoUWbuPj+8PetivfKOCRuRZt0
j/eB1l/tldGhRM/UqhKa8+9I3U5jCgw4WOszhkfTRzXtRoHRkaS2xeHSfF9VW6XduRpn01wGCdj2
Q5Z6UzZv5iZfqhqHqO8uHRVmqFoojfdefeftYTYgBbW2472p73iCNOOWtMa1tXiR17mWMpE8OuNp
66PB12gY3tjlv3MmIO1/roP+WeViGElqxFjl5+VyJq8UXuoLr0SHJoL63BkpC12JcAgrxlcRgyQ1
valu+vu6+Qnq/1waEom6kp8ruln9KPnBKsmNnXulqXDJMZmcrFJ6JZrW+sdkPvUlMx0ZwqqwNgP7
Juj/Sti/JJsU/Rirsp2QjDjISSfkv8XTgEjxd4y4NgD6qV7+eTm84LrKTWME1bemDbfXhrQTZlfc
i3GR2vlCNxqSuh1qrqZiZqPTPM08W0CbplHKQ1dpdIqV1x4yZTSC/sDft3XtzV6ErhlEsxysx2nt
2JDItMFzfiIzyhckjaJapvd/X+XC8ev/dWp+Fus/Dx/LKDVMgmO9Ad1ED7p9s0/CjtZLK+j3+Q0m
0jV0w0+r9N+rOFpS6Q2uAiuLZb06z9aQZmO2hkZkoCxvJinnTfpLwNIuAhbUb+dJpMgk9ed2Z6/J
Qsc/8V22z7/ELj8g0V+MW3VRbe2l693SdryWhl1yUko9t2qlxNPVfrexgzPzbVikIAoZSIi0RbaC
+Xvk//3BfmrXXx7xJ4n+51UOqugr3uMRreYzGirmWtAiNqCStEntgVrui1suXYFWN3ptBr9zuOVZ
6ZczHk0MeeYauARVDcym2MTjo2at9Bh0k3FbwhTHbacwc54NGINBG0VRanSVEl8Wu654mrXdXB64
7RtQTyHhBA52mz4I+TaVt6A2VwLvD4LpnwfTS62y1LjH/KTLt1x3oW14i4N7JYD8tJP/+WkTw0XX
1JA3WvpLMYMFAeKOc2uAfC2uX+L3dbMwnPb86+e4PgZzAI1WSmjqI1Pyga8BWEjC8fo8929+Zg3Z
zVHylXd2ie3XKiPu6uSc4NUpxnYJa2x+Y6FdC4uXkP4kKs1Raj+RoYaUqOpzNi4cz8EkofUcujOR
2DfslirXlYJMvSjIbBWJml0CN9QFA2aJBURtMSkmt5Dz117UeWX8swJGd8pUq8fD5P374Oym+Bay
5Np9X4ZppWncWutRNCwhQgmrXiBfw2w9MHTz6DfGrtvId27SLK5+lIuk05lHdL/V9Hy5amM+gxnt
nRVeQbSF31i7bOA7pgZoQmOe9Xe8uQYgvCQFTDZkBnSozJ9JPvQhpkDm4LM/ytvQtytB+3+j/M1G
nS1c4fSq0P1INxUV9Pvv2z/nVr9Ey0vfa4n+/pwZ+G0VM8CYfr3sHm+ho36GTv/7t2Hp+p9rKmoL
xamgbLGWJoyDxNRSqEy+OaRncAM7Gf22Te5Qf/lOKVlZRbRogQWyIuo4hwoygrS1ynASd1w8KA60
q/Kty1/H6W2svbye1hYQ9OaY+9XkzjATU/yKIFobw8rMgccu5w5SxQkvWSrBgS7v4ee06EuysASs
6NM50GW3H7IAOhULeAFBuW/SaWP1SytGDzRHA69A82rWQ55qwcjNB7jcIymNCmtR6rfeEPl91znu
RUVN+nbMhcTbf359f4j9r6fNitP7/w9R5/Oy/+0TnHflP9u6hJS0zt0ES+f5NaHHMAw3j9+ffy+d
3xMwGMH+528bbeXW/cABbZldb3L3dvZcS+7z7N0oPuf5Rl/l9/iBl/yfVzG7SK+hfH1mfLVhNRdB
qQA4IjCVs47Z9Pz3o1zJvxz3IkolAJYao8CHWKNnSls6413NCFGrgt14Wz/Nut8+xUVkSklkGekZ
+FmaKoujPLCS5QCOfuYpPhEL06qo2kC2DTk2PD5+ItR/V91Aqvc/36HSQvDbUBUMUvXOj91jJawb
tcHviYPjXuSTdS+bUQXZfZ1G987oUMNsaQZFrRuf5XyDv72zi1oTwD1tJD1u3CJhHAA6Ypd7fp88
aPPOmoLv3A3/u86Zc4n/1+x54vEYg2Nov44Fej4mkrgxutXB+qlhf3mSSwZAHtWtLOBihRHOEGgh
X+I/z51BagD+KKHlAbE81LhwSV01YLNDHi9Aj5K+pUGFZ4xuvNDfo71zyQdQpnJMlQgT9ciBW/ik
egnMwUaw1YAck1h8liWCFhrvNz7fldVxSRGI+3K2BthPrDV9pcmJZjqntvKoKDabQVHL84bWWRGa
FbwSz5LHneqp0cAKcYKvx417uBIBnYv4oVullC3k7KGH8fy+fzgeXhz6eH9jU+vXnvAibjRiHHO3
QgysCvijx2hIkBPXxU4vnlX3aywnlnYt2DacFYYJTWfsjjmiY7ZXTI06xmrm0nM76MWCvamTk+GM
4NYtFflRiGM6Di8uj2jqWuuIDO9yeEvbe2ARVBCzE+l380BF79woQX96nr+s0Ms8hgPIH0WVK9dC
P+kKVAKBN4gc2Ik7n4OtQCNq0UD0kYyEFlghLgBpHQwktA7zI3dVpRbt8zehGUAiiDawoadBKg2j
GbEQJcYWmChhaFQXM5tA0u+qMbQgDFjpFXWje3dCV1MJM6l4VkcYSW6RVK4cUZeZUw1LZaHDnHIt
1AbDKYAncHBUxUFxZmqBTJza8w1Zt/MH/+3tXUQqnIWF5va4ktGcMg4Ovyj8/3IFXxwcItenQjcb
1OzkYGr3on7RotZregvtabFt+JfSbPOWsGYIe32ZaMe/r3vl4L2kjQhuQqNAoHTK+bbH3MdEZKru
M3ctnZtsi2ub8+L4mEzH6rBDIbtGG2/0Zvr19YHs9vH+7u9nuPJVLkkjTSPaLNOdcS3cCD2oY6fc
mNxfGck5lzyRMp4TO5I/d37O+4WHJBNZAyoNdCwtWvgZ3aH486f1fyUxBSX1i1yxhqa2AIYGkzKZ
UbV4G8fH8r+SJMFvX6SJbtwnVaGfqybzKPRHMT5a9Y387UqEvCRltFWqii6bIbJD9trce459hHa+
9/f3vZZU2RfRvc0bOZkajm200NEuFsG8cM64+/Dj5ZH7yjLeK4dbnaVrT3IZ6/OpqQaCD9ANK108
dNmy1h5vPMe1377Y402SNR2EnDErSRR4vOpn316qq6cGoiNzMbCmH6meQPcrMQKHfLq1wfKiXGlD
vy3JzP6+iyu75Qdv8U+xIJyYdMJCqa46z0p5ym/5sV373YtdnqgJcWOCh9OqU6Eveb74+34156fD
/UvYtS/CriGNAl4fBaA52H+wwsxDSBn2qa9sCKRyUzq+xMe6C2pzZ0SsGGgFW2AUliMF+MyCe3cb
xM5BF54GHBtfKJzNiW/0Xqa/lXWYbZJFKbfw+YVziA2ugxv2DosE6+IwTQIYlg0G/hBlIwUehHyY
MYvKhRB+z5ltMYV/NmTdRZ98oMq7I9atgFcn1R6FRrkWuNMmdx8ExFW+4Q1i2lC18AFi4inV7sRn
YzyWfiP9cS/Jc4XuEoqeLrS+a2DkgP+D4qO51MVewAIUKoa5Q1sloV0LT+ud7DaZwwYFT0drpAgw
CwRI/SBMYHqBkSDL+DD2hyKiVb9DB7GpVhn8rPQmnMs+VOagFtqiftAbz72LdXVhjJArI+VmOE3f
tj4E9jcghtpz58pA+cCMtJo2mXW04gLbATklM+dpSZoP2x2oXm4q6LOVG/t7qP1ahJlYicPZpzmH
r6c3L+0jlIPq+mBaHyr+Wq75DXR6oSX7UMMkBlJ9ytEp9LAw36qDdteHovaxIZoHUS6QtVomAPls
1ugMi0IkK+2rLoIUFRWSitrX8MvWfd9+OtBHhzEzlKaBqwH4lgJ6kh9xY3KHCQzHvDpjwwNUTEcw
ESBj3AIyvsxjX5M0z6Ag/CWl67n284htmWob+IHR2QzJd1qtYqDwoD8XmJ+khNYE097bQN0YKbPv
hM2KhbshNXULX0JnUtvONouHO1m/phKaF5uJ3w1t2HQLpYFmJ800ry68ZPYbZSHv2onmxzgYume4
umU8hLIDf4lBBoDXK/fm0pPHYu0+1c5eEHa+gzosct94Hl8HzhrFlwez2znQRAa3Qaux1heZ9Oxi
SVzPNvZAm+qmXxue+RRxSH7XOwOmnXlgw6vtPQGrffYnFKnpQh5dTjUCDTG0SLRh6YxBFzGoecra
U3YZoNIukxnryqU1LkZ3EbenAisoXbV46CPwp23zEeVen8LNj7mbDvac5WdariaV9qsE6HZvKk7p
2eIMCeApirbwzS2LrWPsq3o5R7DuEnct+i6OJ6Bin1ORhkW54ak3EDo4JzSPzCe07fmzBXW7Opxy
T3y0WPwxU8ATnn0MTWWJv4jNQ0m0j++anvHWq+rtVAPE4o1YOebRtanbhQAT4X8q8dEMgELiOSMi
rIgXxwH0sq237DmFyK29lGc/nYX2XUL+45DDZcxJ8TZo/OS+Y34eN8w2GchlkXtvzf44YDvhI2zM
9qHNfCxXDQpPn6VcRvjWGXWfZ31Z11Ttt835hhkuwJ8H8lm1i3kMo1OTBMqE19+SVf6VLe0kVG2G
EVH6eaZ0Tnf4FHX0hd1idmFnsFqHwMy9AlPy3mvIYzKt2jREfIoWDv+yoExd8s8RGqst1CZMmmCU
nARa2dMKey1hErArHijqzmhfC4D/YWJvbmMthJIBBIScNqxzBiN708UUc1cPDDIRWEOy31ctU0DI
wb9DKMRNoqDtz2D+ElhSqiVn78XlPC/bAT6VnkNgJCY2o3YH7UZTWZb5ne5AC23fynUp/EEs07v4
QzjMQYNQp4aOKBCaGzhc4jaqfiViT2+WJoJ9thzQal07OnMwYa+ZpgMuDWIPNafFJHZGGgrrM6om
lLfrAahR8HfQaa6fGqhoIhC0z5nu9Y9jjgjE7AjoIyg+LnQb0t+BCkUoh1pvDgYWMVW/rImRtWjo
+e89DZ/9KQfod4YEvo/7cvfq1s22NfHnjhXTydYX4DuJd3sdh2hBD0GnA4hIEfSU4lGFZOe3YXvN
vgfYqaH5wlDo8CFtn0vWgO9QrtI3vi+xstOFC0TAyGTnF+nKsMNchFOznwVsS1+ziHYFhbXSvIg0
Nj3WIJPLe7s55uMqUSC7/mWlqKq6jDrToXYfB7AB9HV6VDYwIXiAcAzDv5hazD6fkkhhp+ccBZpW
vc3ZpjIBMdg0jW8enbvhiX9O2roeF83n3DPsc0iweTK1PCWu6DSZrOjQia2wxvWGGjwFBQtSkE3v
qbbOpIkEBnu/czEzdRFeVNNPzkdD21CiQ/A4LoI2w8fEjWY9oqDVhBlgfH2CeKGNVNPWTZPSIf2y
62RnYKyWIJU3rbsZ8vjGEDErs3AGv2VjaHSJ1/XmAjCCfT55rerVmDb4wrivrV2XfCTpaRAbM4Y/
5n3cbZLoLsrDHgQrO/KnfleWj1W605wwz2BHuyqHBxz3/lwHg+o1rs96czco23zqWRzjXhEiWndj
zJ03u7s6g5ILzkRwq8ezMXnx7WgvM3nXohfHCYfoZYpeSP+d4f+zSaj2pZ+Uw2rKDmnk5/aG2x8G
WA3VqtSAkI4/kZNwtfci3JvmIOlz/Tzel2ARjwlk4rCtdHUXoRjPytwjziNGHkGs1IsUB7AdfbVA
lowQ0oUxa+Y8zNE21aotnyAmlwK2lRbLuT+quoE7leE8lqELocYhzKCvUYRdlbHSkEvDwDnyPpUw
E3DrYO6r+wYboyhQ6YzvUmmXaM3B22yf48BX2hWp1YU6diFENJZtAdyUmzPpmOGoNmzKrGXTf0V4
drBkqZ3sM91dk0F21IYaRWYT1veIu4YJfwyLNuqDHqW0U3QaKdbGTQ6msbfVQ0YQb3AI2IoDSZWc
8cTYVo6y562ycDrwDaaHCD3ITOAM6jYm1oHMiKeMy0YhjAs8CDRp8+qzGVOkAVmIGRFzZseDVxT6
/FBkw4kbR4YXI/EuTJDTFEkJkKZNVgSk3w8S+Ch0LcDfWVTpR0YMZghrVTfo4dUOlQ0+VZSzUn9N
FGCDs5La/UBzradOjGPWrJnebFI8s5u/GcV3UUpv6LXQdrBiZn1dJD8NMjvT/HZAOorExOof9DZZ
uP0r7/ZusRZFR42cMDHex8J5q/MK1EdC7Up4mSN8rXGCKj2lWukl/Z1q1E+JPbxNro3lo2zHKtYA
pHWgZ4v4hgMgavqFUDOWxORFK3RMsuNTrMO5bcTj91sdXEMeK2GVRwHn2GwpjeM0SNF+BzSmmSEh
hyfv64LVI1+V+Ita1zCj5qHVRL4SP5V5vRmEn6a7uX3QldeC38kUmxeMzCbPMbjBuUlW8Prdt+5y
1Jw9Ris+RHDwHU8VFnDWPGr8ieOZB/lotfCbj6CUEreeaT1zbFKNF74LXrA1KDTSK28uCNDYacjx
45GBA1UNVT2c252mgN92/gPyaP+0TMgidRxWgX0Zu2iixeVjor8WDQT/IWKiQqJI+YYgDy3rO6Ls
7fG1rz47c8W7RZ83y667q+KPCt4+kbgv7TiwyHJuXhXyNdr2mp8D4LCtLPzSUGC2dLL5mtjbBjMn
Uz8pmmSTLqnRfLrRypmPGipWdFYMZVPZq2y4U8B8gKd42RpUFQPNJvkBS2ScMpBuHwEhtYgnoaae
rvTqZRIHQ0MhAU57lL/3PWJEbcDg9Huc4f13Gshh6EYqFeklkLXL4nFZ6cgMOUKXu7VN4eUCCndT
+zgMGdUR86LhM4t3DZisYBcNMGkkzrYF+FctIUVJMJHDbL48t8dFVLA2ve9Kw6+BKsvOKSC+wDQm
m64/jeKYQ+I825AOIPI1HxNs+fO36BG/IsDxlVOF0TV5g81MHm+K+TRbB2N8TJWXEnRm5b1MYPuy
zponi7zUFkECsG0ICZr6RUIu7jz1m+rIj6Dmrn2pDad9b3y1MV/kPF7WeGtap1BpIk9HtmwJZd10
b/GgeGVj0DaDdpjqLhy8FZPneKH2UjXhowpQ0lwXfj3Xe9dB9xGTALiJ8GWnp2FpLt187+o9VbEE
42TEnsGx7LahIk2m2TJIECZThA55HiPax3oCecPGBnktOZAmk9+TIThH9inDDpbNroQyNqxbFiXw
KAn/TqM178Hvfp3UZ5GszemUwStXQVrbxiKMq69c3MlxO6JGES3rRh02T5taIJ5LvA8BO7BpJZH7
aF1K4bHt2YhcU/QpDFSNJqGV8V6l6OBBJLssVx3sOVwDVGq51aKn0dgnkOsol0KCWZTvjZ7AO1uD
mN0+g0eRNa2IUu4mvd/myrgo0RzWJPcmMKJtwT1SzkBvTpitdzWdK8xJy/ZYIZnq2w4dYDRj5vS9
G+vF2Ps26ZESwwskqje5lFQzPlwgYyJS+a050sZ+4YBJJkniOR2sRnT4LUdv0/itFkCSaR8aWboE
6aWxhZrnTkfNYkCdCePlVdcCQ1qNrKlK5hihdEUgu44RMjKRraG5Bb70hKME1BnrqdZ5MNSqN0ef
FpoAGdLU0sCOqk5WvSrKU2/zxYxaREV/pWnLvTyTxrsR3kO7KuLhgBJi6DBp1lyWVJqfW929Y3PY
9BjYiBqrUc3OnVxoWR1YWeeryBq3bQfipU58B/0G0WG0iFxh5iE6uS7H2Q57Uj5Aechdpf3WnLBp
5Ih8eduNj67cufmiayHgLOJD1sZ4qhPEE+EAgTpf6AFKvVQfNskcgecPFHmrbFBGx5gk2EtlLFhc
O/6IaRxQqig49SBVJq82jOce52iONodiWEg5pwIucmfSutdm9kGZNA9ToKg9GHW6tOzu2ZClB88V
NPBSMPta5vYbfRpRVH1MVYjkqJo6aJrZjMv9OECYHsdhjxrZLmrUWcOhLfO1jXcAhLCvCHBurJGp
YCfO4xEe7mHWxLg8WQ2GvTDqeTUjwy3NA2/IwTCLUKl1uFn1q7QwUO6gzoWhKLIQULIAVa7ZzEev
zp3laEHiOEdyhJmI0aDM0YQHKICCaCvOmEhdRRNB9fRokSWEdUp76B1kPrW1TWx40Tt84c54Tz1h
zuCwFt22uHBQbQKjhGREECBR6wx6lcXKIIU/dspKJtFplPzZltJrh4wZaQ8PoYyaONFJadO+1JYx
SAfGhGgE5C80GbI4Yy3U4dJq2Jd6BShvh7ur2NwjfsiI6voIxTr15Cr1s0RyAFM19GNm2uUIRs+t
jjQ1gVcukT5UTBb2WR6gP/GywYhmXaUK5TX0LJSnDH+iDx0W7ouGCFVnYdTB/DdZZdnworurcVpm
5ElRdN9UVu7o11rmTZaOyPLYRunK7W0m+YdAO6PLHVh/uV6euYsS0hP23tZRFs4QzzUcX0t1lJ8F
c1NITsTqYkA9ncNQHtT/YEygPS7r3YRQo8t20ZuDxzWIXJnaYtYLGgOYUU9BBI+hGmvFzL+cGEnx
bIfnMGCq6IKVKabUUTo+9b31FLdQaIdUdnRv1oTZWbfNDX6Ao6PnWM9FHTrVORTWC0jzhX2LjlE7
2Q85RBNB1N/q8R5fi8YzAgjeRtugjtfjIEL9RKpdAw6qqr6W0GVRxFiiKD4P6T7tBDiAEeKEIEqV
WhIM6MIqagaFAonHbUCOH+Sm0ZDXac5iiBAzptQv8NWq+bEokZu1c2DK+8zR/Lj86Ir5HrnYvQqV
0HZ02QhsrKXgNQaw5QM63FapOpCgGJeR20NPY2SmXOY2YHL2ZogGhECXadpL7aY+fGGZa0tWgADM
o5E647fNAalE90oZ4o9W0zcDemkc5o0uLLk6TVnVYOzMzdkaLglahftWYT0IZAeJ6u4jOTPibkW+
IZG5VktUz91XjeorUjpvsDI2dyhoRgNHfuIRWweV88WAllihsi4dNtVZWgONRje6a9BTTbtykemZ
F6W6V9aSQRhskXQa7U1zb/MTdydqEmXbzgarql0NcLAe2MUuhu4zGrcuctHkZBp3c/aCia2cjmVl
UW5m2kZUqSeIuZLSuJ8GfReh6E3L7AApcJDBOpqes/uZvDZR+pP8d2m81VNtaVnDswlZBq3H7FWR
MR2xIkmFPK061MIFqigBePgcNLBl+yoQhhKY5nA3ALiNK6NdCg5cjvzWjrYlRwUnfNJNG002TCUZ
M2t1ZWho95QoyVWlCEbQ8YzNYDm+VeGQGCfazLZHJAr9FDIXo4XYL/dmU25adGVt9GfmvSqm5YB6
R3cVAPpqpnbmXYZWgpsheyzaCpZ65UbVIvReyMrR651qWNBznhVkSfauwSuS8ZeLsoukKetxqFT8
LnagBjsvR3RIdGRuvMi2bYSeIvoQSrqyMaZVix6SJCgaIkwaildZPRY4CaYJdYJm+mn5LmBpKau1
SjYZ4uGcnX0/UaADPmevR8wbDUApc36s+JMOyRbROUyF2Rdw2TS33/Ry1w3ozFpvLWl8B1mgkiFj
MTF3dSFao2zacVm2itc7+tLqCwrjdGq33yMqLySmAARDqknC3nQuw77aZFBIqJQXTQOI8+z/lw7M
rHaYSjKChihMnELEP6bnIAsqSTAbXy7XmKNssgxcKxNtfw3E3WpmrgEdGsjv9GYZqiV61HdGlCAG
o2IdPlIo5/bgZY79lkdVGFuon5HQ9yQNMEhkWpJ9j2h0GfYpyXFwt0dSdUwa3T365Vmzry107uMv
x0b3WYWORKGtErNY8OFLI+jA8Ny3s29lDoULPkyVL/WyXnHVXkAXZ2/Zm14ip4GPKzb9mW/q4Cgr
ll2Rsx7ViiZBDZbzdoZZs/taEHQrVPSzKwtqT+gnJvFjD5dPs3itBF9YoPIMIgJddfJM+VQizLlj
8qTkz5GoEHUPg2MsciEwakiQh302kKcZEIeHZ8XyNXRblXSbIl3TxFNL1iYwMOarqW61BEU2Fplb
l77gFjXaYTfP30lUsdZwvQimQGNleAQhuhTBgOaey+ONKnEQFxLRWwH7Et6dRrUqCJpSg/RrhLkk
z5YcCVoGEF/e/g9n57HcOLak4SdCBLzZEiAIWomU1wYhqSR47/H087FiFjW8xeLEXXSouruCFICD
czLzdwwgdHC8fnQySaF80fiJ7Vwl7jIktEVvumnz0s3kTY7vWYtVrn9XRqD6+R2ZxU4RPVimzlgp
XIhMN6s23pm9iIyGgl4kCUPs162aQL2g56adt9rE7iXWjI/nIvnY64Q0zFj95c++Z5krs60ZavMb
GrBVR2afVkxhF5GdyWCgahkeaNtG9zdVOG1axpWRKbutmm7jCvQHTXCWaG45dkzIWcphsyyK0RYM
ydOIDVTo/EaU76pZLwYCK0cVnMaMvDFTvU5/0prMqefAaQU2grJ1xkE9iBXYifohzGw6QueQJrOi
FHYb8QwmDbsBMnDO3K1RqkWoyE9ykz7owZfJ8LW3IreANiJwstawzMwgd7Scgs/8qY33tnmNw3P/
kr7lSrTMCwwpNG0R8j1tY5yyLHbEZlhr7bBJGnOfUeqLuIwxS9hW2AIm+UALFe9LEcqSP65ay9in
+GbIwlrozE3hK04FFgbdxzFGDHHpX3u5AFNgFJ4F/X7OcYAIwlXbtm/iNDK4Tp5C0VoqFk2GWupL
ra3fW0PhcO5KR2JikcXjc96HNHnnXtDoIy9TZ1pLnKYyGemeSKKRTHxb/NjPwa4p+2A1ZO+DnK8G
uXEnjYzIZBkISbiQhNBN6cVKCWG1vikm1LulvImLrcXR1UrHvN8V+Vs/vqnNx1DjwhG8SjOmgoxd
dLRZfia7gpW/xRK3RVpoTG4Zb8R6vgz9JRz9HEAvOYyaZJfmRym+RQC4tZo6SZuiDayYoX4J0zoC
dJB5euaw9ceNBfVM9Ro5omVRbaMvv7t0WBa8XHgKdurJSrY9074ZwfNjoj73zMQl61XtLZJr8UkI
848iGG1Tl5hJht6UglmJo/RCoPOyr+qHSBQfRxyq5Ei415p7ieoz16Nl1KJlGA+CNOy0ol3l+tGf
d1Jmun4i/wqHXdrvM6Cvqur2lmg29iAXuqNq9X1A4iyI6JMxaxSN80+WhcaikZ7L0f+V5B0vXi/b
fT05PseCxQACUfmYFYeSUbaVyBvqNG5D5TY0RkZCZl36kPaJF+jtoQiZTFNvOoSgMjtni/YfQyFF
Anmvs+OGSrMUWqgQWg3uUIOINSkvFAiGVjP3Vgc3qAtPlo8z0KFVuiZ1em+J1WLoEkhN45MWJLu4
zz9M9PRj0rmhJa8nfp7/nWhPV/HndcXPNkQ1wE9RoMNnG+kI+Vzo9bbkmbRRrtl919q6XzzPUJZT
I/gMY20t9FSAbGmdmLhWgNiFST+WR+Ad0cdYGo6Pa4EiY+5QMv3XmX0zBMGpxEkC7GC2+JYhncom
d1TqB+zCvE5hlgiUSNPiyuV0GpsNgPoau4EzGmmZE2jMuPPDDipfjVNT9g6NTh9/IvM1mD5zoNCm
kdxWK1fZDOeU7ksNPgrpWGG9bfXLiXtZD3sLMEhtfUdBBmQKrsFfL+dvBZDNmif8rQ1XY78S+NXJ
TFjk/HmqO2Y+pADvM82wFWl2cipPAiCA6rJ8l7W/+vQj6ipPIbOwRZUF6msyY+tpliPjqKSHPPwI
OCoIHVmE+letTRThHXBT9iAFviMMVKmjHz32BnhcmQteNoeH0Fh35ZrpdQFqM7TrBvFSMNzVAkWr
aL4IEZ6wwXouvVg2Vp3A4CFonbwyljr4oxR/DVjuWePDyFIdMRZI1JdJPappd2fKvYcQxkkzrAwi
XnAFcCOKn2VOssW56jTibiklsbwQSnUxA+lKgeJ281qkEhDSTT9s+0F0xbHekI65YmsUunMQc/+j
s/cVTenN0mNA08LxFWtEyE5R90gPodKVR19mQopSrH4p/blfVHNkdKK1nefcy3uT7VMkwmk+4tQq
2VYdL0cCG9mxd0WbHAn+3A1NsjP12Qsj1nHfe+2wFWp6Uy3aZ7qyljqSedgj45Eufq5WnaqtZsxb
iQ5WlV8C8JXylEyUcp+N9IluKQCAkJRdkuxayBBDR695B41C149ad6ioA+RgvBNAaASQv2T+ipsX
a3pJ/W9OdBiCB7X3uhCh8p0Ggmf5az3Z5TjCQjStJZon6R7SgFSD31X3pnBvwimzxLXQbsbhmNT7
oDyo6V4K95G0F6cvHpMj1g9NFzmFFbhTFJ/C4j0Ppt0sxthQIC2wpvhtKEUCJL/06bVS0gX8yftC
Y1JSZcsUtJKpHxNA/VTVBqKwh8hcl+FGrEB96XTdwSToJnzQaxw2QCmr5FSOwuKMEsyjusDsmqL5
cWCU0ykb1q1vEbUQnNT4VDK0tqqn0tCPXSefAim7C1RPHLySv9L2CndRd/zsB/t+GshdJ34lU/HZ
5K+xcJxBZSwj2Y248WaRugrZTiwUZEK5T83zUyW7WTkI+P5Dm+iekuRXSWboHDDR3A4JfV1dryVD
4A2GIlBl/SaUILLMxmYOjufTUc8kYOwcaVJsfXRFdzeqNXVy8z7WX1b1WhqaSzClG1ggZ9Wzbj7k
Vg6c99mE2XEOLK85F1hp7pRzu22ykAhgcyPRRKnqd8FOSApzuzFEauLM2jTiwbQOfYxGbqAmEXGC
DkuMSZRHMW9tI9fcwa+8IH6xSP4IYk8tP4wGjpambBLYyEKRfXL8g/KA36sReda2uKpynK/2sfgg
m/f6j5G4+rtuAoEENrucwXyJzlJI11LlVcU2EyeHSIRpYKhOEWzXVcmQaptzCWN8r/nfcqy+J+mp
obOT70RMxJ6pTHrZVcVPBWqDSA+P2k+X551c+sAmnNYvHMTx02zB9eGUCeKTNizq5qsyOrtMPdny
0ulDMhzhJ1TdTLhrE6894rgpm1Tg9vwjQXIh9rSx9TtOD4HJYQpHwY5LlwQr/pJ8Z3KPySmHqMQq
nJHXcnY9TSuTpdvYsGUDYw9Plp0txUt7WI/oFgE8fmafSepSGLxEU1ZqHrNZ49Sx6NSl/lkp8iJo
bf+hZ8hSWs8ZlgUlyfZLKqq53DUFf4QOy9Bth3xRLLbAoNSw1JsJoZg6A7wXIXHn9Iy3M8Rs3psP
P9nK6QZStpbsmKx1wHuyv52eCXQ/mMqxgxOFNUNhOGG07YanFCv7ZJmi9ortUjoJ4v3YUMhhSH0M
ik1X0mUwK7WlBLEFpmbRSy+sjeSTw5uvrpyGLKjNWP4KztZhTE7gNtl+SFbtk4n1rPhKS5Dox3Y4
avTb/VLqEPZwvfLTSC9AZS5SC1gu22tSeG25o7TwYUkkNlzq6G58L/rV/GSWS9V4TDU7ouf9aXDV
vGUqIV2hu1268qph0NTdAN1t2vSPyRYIBfJEutUfwpO5FT9p3fWDdUNed+27LkihMbUUdQrfZTa0
Alshv0H+vSLZNfULRqgYRWKhTXzwsIkO5qa/hy/Tf5Yv0z3r6qM/UsJX4kL69W8m39V7dqElykcj
kkFzmfnY8Xom1jTbNKvQAWZbhFsTM8YbcrdrhNFLP94gq5SxBczYFgJJYyodCbunpINBE9rTBp0n
dUwKU9nNrG/THx+qiSEkg5MQrkvCCAk2Ky+Rekshcb6+v/AXLy11cbLS0vh83dOqWLbu6x3ojH3+
B1jEOYiL4y2p2bWFckEw7ZNBN5OC5ylmh1BdNcYtZcvVRydzaX+wRs1Zp27MMlz29iKEiXrNVH57
doVhRTpnt4b0RiDItXt1SSNVajPxZfxEejJ0DNyBFfMQ+fGiKm95819RKpv6BZ00EoNW6CNh2Br+
3QjZqSuklYCfAqGKC1PGNqiHbyhxfIzE2TAqZeRN91stB7iCI6yQQjtZZ19jObpTA+Gh8hmb1iXj
tXKnZje4wr9V839ZM9qFrJL+aBbDAJpuzG8otVimgozJPmp+8mqxkWaf3mPCGXb3vfYwwJjB1pjm
D0h7ihZmCfMObUKlniRrKUqt8+83+OpvdbET8WQKhk4WSsPfJuGbs8YbLrxL/U7S8mzfC/ZLYLer
cGPd+sorCgXtYo+qSDZvGhFFHdgsRYCLtTbS8tExFtBE1+nubPLKG7s6i6qa1/aHNss6mnfwglwq
ieW/L/za+tcutq6hqAujnvktnnsHDtZqRgYQLO5JO7ALt7RvbFzXmM7amTn+x2tmDImkCpY+breQ
7hbl+l2274CQFqH73S++XlSsUTjJnM2B4den5fwybtzlKxvHpaOsUatJNUT1tFUBBrM088hjucE3
v7pmLjalCmF4Pnfh2UcTwHsxnH3z38hlPLQwa+OD7AA2LbqtsU5e+rfshg3w1Qd2sWGFFi1y0E8I
MZdwfp2G/Tazv3SCNQ+t7d1andekYf9hJxvJgqFNBq4pKrpIJV5xokJNyZ16hG5U9LRTarHWEmFX
TbHXBeaXBl9WNZJt6u+Ay0pjWcuewci0+aXTF0dkBsogGY2k71JOIxE2RDaMh8CikhJ7/ADfZ6op
Kx/ug1peVlWE5V5B5yLdqAnOb/Lf9p2LzdGQYzDuAU5Hmb/poKaDArF9CpI3uZM/o1Krf8NR/36r
ru3Ely6zU6Jlelqx7HoH2wC79+jRtrHTrKIjBgsb+c6/w6vdifdVYxdbwbV2xY31cU2qeWkbq+Rq
l0tqhO0qkiSMHffNPtpUeJaMHnxC57v3spW6MHm/9ZeWgNtpe/arwEhyla5gV/93792lx2yv4+qD
rfy4nczeVow2tNsZROnft/d3rsdfnuWltayGKlFSNN48zZgYgpwgVYvqYweJoIqZO6hMjeP7OX4D
cM3J8s4/w/ATlJLjgzncmf7SAaqMLz7zTrX5NPWDGW/SyoLeApSmM18WdLKmomWPYFFiLKffC8aX
greY3jsFizcvnjQfH4AOTKz9VCHGhEBSafHaRvCUdpb4GcXHyERqcy/Mx67nTAnvIuOF0FwIKt9V
NtxZ/lZRDxWgvyzpCy1Cveq/+8xxpbg76Ua1KQ1zkURAL6knTeGvJP0gqQyX+VWmAIhN63/fymvS
cfViY9YjXWvjDjfSCjYJ8w2orakTZ+Iyar7VSVhO4WoIn/I5W5U0V6owOlYQ3iiJrmzO6vm//3Eo
gCQXwoAobDtW+8D3BvnWoXbeC/+2Pi52ZrkI1FDIyCzUFhD2ONfGBQ/WeasX4uLXv2+ccu2Xv9iH
VawXmqFGjBz4LyLUCNjnRU6QtDzjBKG7Vjd6TVe7qgmGNw1uX8YuhEMc0dZhsrZKT2xXWjotRRlG
GGbAaVHdxZr6ogzlyRKZqqb60cyppYVvk9hbqcls3RBeLcaX9Ks7A7DDb295lf/9WoxLqwuwOjT2
Y082Zrg6Zzworbn492269skXdZURSJGqZMYA5LrP+scM3vS/P/jv5bRxGUupW0ox5IY+bBOY1BlW
44UfYrmBX2UuOv/+Culcmv/nMjIuLSJEUHWLGzNsRTJvY7QRuoixYr1RY9XR4TPF0DL0WgNROrvX
3djcrvWuv52h/ngrAOGGfE4kTAnwG3qtiKbz1/7aWH6ZlBPxxlrf2qOvlRK/A77/+Ka+aYqkDvmm
53Oy8ydAyjF0vt4CO3FZ1jfu4nkj+c+baF7aHdfk9yVZxksOP8OYfyHd9/R6vDFAuHazlIv1FTVD
V1fSeftaVh8lHj0VqUXRKvcGV3XVXXz0l/F/JwVVLup12hM8k0q+amCnLAElWqVYSIN3Y7Fd2bOU
i0JcJEozEzvCuBjm2ipV3Tn0K198/H+seK49i4vNvhHkvElHHA2SBXX4+6dEqT8u2sXX2zks+pbU
95q6+PeW+ce6SvSgEfqGSykwljJXGEux/Y42/6A0xqXnpab6SNzbxhBXl8HFhq8PTeEP55v3/Kyx
lO+wGTp9vbDb4tJ0S+59pYBULjb8rMMiSPUzbt5Uuynu0gZMwOppKJ4MsXYr81YvesWzz1QuJgVq
LGDEmyrjFleds38kzRgO6jYsg1tbzN83T1O5qIXjPtDFyGQpl05nv77DXdgTyLuunNl+gHHghPub
lqZ/PwCYMvzfMz6rI8MSC9oVgg8dYF47dYrVuPiClerITuLecny+ckmXFpiyFtTCIMtAWErnWdHs
ddXdeNaJwbL59xt65eW59MJMZHEKTSkft3Dn9erM0VnI+g37iitr63fb/Mcb04lxqAgws7ZDVbqJ
+ppox0ltHCMLPBFOiD/6t+q9a/fpYguIU3XQxwQvGo4t0lSemH8jxwntjNfzpVr7yohz/AtCsJvO
QX8/RU35vDL+uDbwwb6bGol3c7JFO2K+0DNQ+Xi4mex9ZZDyuwn74wt0tSgCE/bF9pkKHuCDIfvX
MILaEct37oxxTXsSEHPlELWSm2Y015bDxXag+4FfS+c+PEq8ZIptX3+Wqm7577V27a252AJkS/QL
uCv4mulbkN9JuXEYX9sof88y/rhX5RRr4I48DCQDrrCY3fwxxMZQXdcYy2n2uMqXt9x6rqy0SydL
TM8qGUdcrkF+080K9tX9DAgsoNP790268gR+m+j9cS2ynpgBiPP5Jr3O4OTKdBaQnf794VeewO8J
/B8frmhTpQQN7m9xKkVQ0lWngA3+78+Wz2vkLzXRpT19oKEi7cz/tVPKd6VTbRuvdPyVumxWxRMm
0+vBnTfSEQ0QjuTZ3a0R8bWj+fe6+OOyTJ2o9GnishSOf8VTvNQt7BMDabth84e2YUPD2fqnW19o
nk/gv13qxduvtoNmJdYwbsUGMZ00OTHk4zHYxQF8w+g7NYjFFhFUgmW0KZ1n3i1RC+gKRBFE1cHD
nBaHMXm3kJVpDUYDMUbtUUPrrbt58zZCoQgHYTPLNUDxXhUwQK+ze+QTy2RK4dMgtZGMpUmcrHTu
3VXiWoZzbnGOGOGQtJ2t5AXhevBTEtnG8m/bIblIe2sd9cOi4Bfqwl2owPDQoX/O0GCNj7nDlV68
FyDaTAnBEbAAAvikIVZQE64CvRB67dlUtYfN3uzSYFqLfr7u4JvMAvKQJwsWaWb9KgrS/MRdzqBM
iV98/3Hqm0U30wnqB1+NMBv8/Pdqu7KSxfP7+ccjD+NAjBIa7W3pP7bovYQbR4l8bRmLF2eJoecQ
n7oAf7P6S4Fkm9bHWYY9b2SnLmNunlYbtYmcfgoQQRuLQAUeniDFNUH0qOBHaJ4Lae6vcTTS90YH
tVIzty3abS2GK3OKlqmS36nZV4JIsBlal35veQ7IyDWvaXaJ+S6e6ZbjL/Ll+gzCOXK7mg4waHaS
uEMfZBS7KvshT8wulQNhjBXiacAwGWaWhQy5avx1B0emNb5aEXdHIfFSHvPYFV5jBRC9MtTzP5Ju
2a0uLEx0GX5N9qEhOmr6IQfvI/W/QnTIMMLdi85MqeHQ6uM61WBH3xeZtlZDV51NL6wOYbHOR/Wt
TxQPSydYXBkCcaKTDyYpI5IEsVwqmsdc7R38LN0eWZafvxnKci63cv9iaLJTwNEzyq01+YtuMtyI
PJFuN1bhWjizfBEnJtNayTeWmkJKweQjnd1YeCws4T7ryG0Hnw+Jrxwk9PwYToywt3TFUZelhvWE
G6C0kgb0F0Ow7Mz3UYdpWyP4PwtfqtFNzcnJSamclNhLGwFKa/WQIPTxJ83LSkD2UrFLouE6lF9K
/dEneznZg6khSvZjrEI+lUxajigxVfPHCr9UTN/LMz2a2UeODt2CgZ9CGPJFxFfVqjVKx9SM71Ih
Acccl2KsLvJeXCOqdfxcWaZGvpSY4vU4BuQdp7uewcCBlhXgxtuP7lD4p3iWMZol9y8lEhgRTt8I
z1Y12+pYeJZ4V+GrEsTOSA03Cg/hlDriLLlp+xSopxYYvp7gJKs/eTmtZxECst7bBdbcSpy7WYfS
EzLtCKN9TrRl3OiPnQG5SeDBiG+CH218RExnlXStIc5Nf+Ji30hHv/41iNNKbPBHMcQbdaN2dX+9
6Hxw/ZMkevgBJ3u4lMLXPH/55XeID2kYCquhV5BRkMNmZouS+aUBHZpGczlZ5+wqaZOTxpaJmzb0
bTnhOSrtIvclBvO4RMgsB+soVCWkM+YD87uk3NcGOni5WM1Zj4ofPK45tPUmHlR3CNJlVjN87WEV
yYj1DBsv0m2lbueKhDUKi6T0cMvaCAHWuRam2Toxmi3tWW7YU9fZasMiYIJrjCg7NJgpkZtmvUuq
l2/JThhCwunesBD2VNFfltOTBlOmzz4K+dOHFRxAl+tZdSdpfFDpzcPqfoDHkwzoLAST8CC0CYXm
Jk1+N5faLogIR4fbSST7IpAsu8+NRV9iYUnWWi0Jto42cSIGzmriQz69Fo1JdI+/TolXUqOGTUxz
w0G/CyE8iwQxDYnygNXrYL5KEpDPiMNVobg65HkRbm8aPRdQ34uazDk3rpCml16HZhNfb8ew3q0Z
sQnYyVCajqXXOJ3UuyIpSWcdlL0Je7RD1KBOd332OeUBqh4vq77GYjfVz6Fo2pWsuIV56DqctYIl
9F0US9KLKLC9cvHNJDAd15/VSHCSjAsXox+h7VdFGT0SKko2b3OKO3g0wpOiNaepJ9cxNhx1MFHA
gxlE97F4GBo4VMLs9ZhXDFG/joUR057CrhM4R9Y6K+6tulr2ZrgZ8XJTD+qIBgvVrykJq7OMRp+E
hVQ/RpnCj3yVhJycMczUldJ2TiFmG8lvXE1/L8WHEr1WB46G6ZEoemmXLUMD7bKu2rNeAySwaxWQ
2fWftvfdrElwbeEVZtmOanWyNEBbcosCWHViVri9FqETftekxNHrHx/TUqGwDqn8qypx7inhoJH6
G46LIrQWccqObHTrmSE7IkRbqo5nImPfvLVpdqjFb2M6JbwaAkJDQdhbcbsvJeRp4zJTX3VxcKr+
ozHv8s4TS/2Q5f26l8tlIY5YPOBIHnnsx9aIZY6Iyt7wjIpnkGhA8F/iADd9+OnraosDH14Zn3q+
R+EFiV2xxeS+Lb6Eaj+U+A2zrczFUgMAF/30UWR/S8IX5P9LWSDuHlVdFj5awYfYbPSACkbiwx6l
ADpbX3j10LgoAZd68mPA5tKxnDKL577ZarCpSlN/mxNIoVG8DLP3MKxdvt3r6sdMP297BqsXCmii
rEthQ+YabkGTY1JFJfFP25zIQFoOcb9oS1cTj3nJeSKja/nuFWaWiJwrXqkhR2HaWraIf4mMU3HH
zdAfk3Rl5t9G7tU9CmXY/3P6KQvkuHIkKJgzzhkRZhG0sRR8pd/Kzc6wchwdENnqKNz87nEWyRaE
MYwOKEZ6kw6wtDTroTe2DcR2ZHBlhNrRU8rR1Wt938F8N5pXIU0gYEB9zKHM5pgljRhj6NFuDoLv
WEUh2D3HY0mB9yK1EIW10ssaLueb+AGsy9r78kxGkH9l43HEtEWNmGyhJRwyr5cexmCbBBmKi42V
0fJGudfC0DFGaV1OD736IVavE2qUOfy0dBXfDGCVTPdULPppMRZCUSyDDrK0ce+THAqZOTvWsMEU
7HVMuHjilG8jCZcGGc1M3z5BroVAbhTLIgm/U0lZ181DFryqOFK2PuJKdjmpfZnyDJemYJUW85em
BjAujG9TshaC1lJx+Yuh8eHxF4Ijy8gd1PeYTi1PoYxn4XYK6q8MVeSUZdhkICwFaPsMhg6/FWXC
OhC6SMqAXEdpXGjc0xY5SF6n93WvrzXrGKtbX5G+ADecqEm2eu4qEcjYZy0e5OpFlN6MLjyFcYZm
O98V+lcBmTa1qlUdvFX8Bkr1bCVYjPr53moDhKpALf1TVz5quBtNubEcZn0ZJOcFW25HCSq4vO/r
T7nfmJCuZxldNTadYpwgOzgUcMfH7ikqPnUd4XWbHur5sRbe8mJ2QCkX4MPO3MPa22NMsRglwmfb
yU4thMfWIwenJ8LV1Sf2Zl3fTLi8LFq955CT3Jh80EiOVr74rYbQoeIYKOjsyw2HRrceq6T+RDzk
DsjJdDaGrDS5RzMDfTip2fxjTZkrp+YigwOvw3QkjsSWVMpnXLxISfXz10J7l8dxH2H+pAThYxox
o2l6xkM99E9/F5RHH7sBXSODsVXWDbzIYi9L2h5qGkf2+dNy3tj2tZa05RhDMkneZpNCxZc+jabx
hhr2e1xtfBR8Wo+QM0mQJb9MheBKA6YOGgSVHCgi6nGMChGOCNtAI1It/LrRpZjX2vlzs/xHn1K0
YZeUISBUxZIN5dmNksda8R8mNV418CojKeOWCW5q3FXlvGuqLyP5CNgF5FQnURzDif4xhA9Zm5Jj
1IITIOpIc4tIc9jWxxnV1jAfONxgl74JHZ5aWmSPuJAJ2coS8yUy3ZKYPUUHjbWIM0KvkGG8VvOw
TfRlkfFg9du2q9dGyCwAZxjL+hB9jHqq/ifNByiMa116qeO3kRaomNdatB7wCYtaYtg5Xnizp+jZ
x67FKvJ7DYVwXD1rJV6M4ryICjRvHKqVEK/NztjHCZLZM47tSGdPrwK96JssYV5jwJYa7cY3eQBI
rtMaC6DpEIMssx8NVunUkKULOH71+8xMQdTcAnGjVeACpftPfnCmU2NKlWhOJ+wiEUDbzJDp+StB
lnZTHyxKSLeG+TONv1Jlp/OuCdNDUG81xC2aUHiKHHCamyh1jEU07glu57fDbaY4xS0Zh2ngDuln
EL0WKCwEf5dz1WIF9RdCr1oByqQvsf6udqfB+lagCwdS58RavYp5aRihCSVlNkrWKBm2irkSdLzP
FHEXpYeUDdHPML81BwdxuFP2pxYVZgxF20SbFcgrAbeQk9EgJEbeghccMdzGg8KD1FOywWMkIwg4
J/VeHJ6QCBn9pjFxDCBxc7TexZFKL/pse8tRZywA4qMpU09/pX2Pe8mzKB7D4FNR9/Xw4leJm6ZY
WLHPdZw0aoRU6kRQLJ4wA9ijR6qPE+JCE6OAzaKWrcwQ0Pji9N9bCXyWOnAMUiGFOFiyBa2aYWPJ
kmvq/ikS5GVExdfsTXYzSzFQ1Yq7NoOT1VtbGaVy288fqORoqA3HKJ+L5t3ST4L1IMFfr80Soy71
JS3zd1VNEW++pcS56eMR/jormS0wp3NmoTVBj7z/UUVYibflWcu+8VHBKJG89VFURELwkOcVWqbu
2Cn6fSTi72NJTiT3ti+dkL8taqply/DtVn1S4DaIM39bTHa+8oB8pElPLWYkjOUmoWXSk20HVXAE
SdknmI7MpZOVz0r5UIYEwrMLnTM1PdZmFe9zplH5g9G5XXgUhBc532nDoZkfaqgS6V2dPwTjRsI6
2HrRk60Ji6b6CNBc4obukIxQRrtYQocwnroAeY559OET9sKpa72quQsw7wr64mSowVNO4hLecTKq
AfwqNCfnkkosVhSMCZ99YnypsrNkxf+ZymOEgRSKswoeRCZ9+e2EGrifaAwoI6yDUm7UcFXnvEh4
UQAQ1xVWf+QXBnaWOKGu2WbzIiUNmKG8tGBtaGW86vvmyRSardTpsAB0zBJ/6J/TsFnUSMHDSmqh
XWKVojEnNzBONP0NgjUEjyFVW+fIDEdUi5FUQymCMxRtsFtl7bKHCwOlJAmolePe0ztrXdYJ1mGb
HsMM8ikFdVmMqZNZjm5EdAbiOZTYFqCeWPXS76DOU8+XjLPguyTtPTxwKFGHzEJcFeF14LYjHsGM
ylp2EHNtJps+QyKmA7/PIaKWhR9+NDmeaVjxxRR73UOnl24/JPT4I7opiOTovtK7qH9KzyTUaC2H
SwmTR1nC0gTVi6Sbp3KWFiPrKekofBix0Xrjp4m3aE5IETe4LHQU1gBiZfiEVZeDx8OayKT7OP2q
53VEZqPfQKF5rnJ5Z5o9hjfKZgwehZbMWKNyfdxBMkwRpdUgcpvU+lj40V4hz7XVDt2ULsnmXU4D
iKWeLqMhJIfOXKtisM4kz2JiMTd4RsQo8P3VoL0JOrbcUu9Ew1c8to8RnE1lrWQvvfEQ4YrZWPlL
26peWgTr0O93Mg34vw/LaySv34yFP89KQ8ekxeQdK5b5muWx7B+rk7+Zd/m6XDdLf4VbyhFFkC1t
kPicikdrIy3rQ7dr7jMnc29B4lfHyRdA4iD1+qAyIdqaXfukByh9MhmZK2LmGehV8ld5m9tmRj6A
+V35WHHU6KohSQ7ICobKuIfFcSri3I6t4GD5P/++O1cKCfECcqxnq0LZqBOthtFMLKMOtuhBg5uQ
5rXPv+AcqInZ91VqgJ6iEmpn8QkP2XBiY+Wi0vlBwQSgU9cqswJgyAar+7lmTw/eo+lGrXQNxREv
qAik6Ra6L/H4FQmbojr2RMZ6o1mjq84dH3F4reoOM3HM/TRXpp6uunqJ+wLjQroW8Qb54ur892K2
L+pTIPrlCG1Ixmwxp5utHtuowzWGE2Y+DeVrgKue8j+MndeS21qybX/lRL+jD9yCuXG6H2hAX2Sx
WPYFUZJK8N7j6+8ASndLW6d791WEEHBkkSDMysyZY7qwG+t6W+KOXqXFOgYg0vFMlDpaycsQFltM
EJiFS4PxZFN/H+mT/+sT4d9lvn/LjVVuqPR1TWeyFoAMLBawkP7DBfivTwHzd1uXdFRkc5jURwaa
VRWMWEMyzAe/8tcf/F+Xzszf/VwYYPvJiGyQIba8cPODP1KZwTUTN4r/8Bf+jSDbtH87NqFbI40W
Gt8g8mCYyJBLlT31ZqAR3oMS2A6esk6S6JvG6C4KKWarjDfNZCgeaCuwbasmh/QSajuwJYtIUj/Q
Em1rOIKUmByLwskg3k1V3qZDs/rrgyKmm8r/LiWZtvrnAKHwsWNqdI6KT5t502vHqszWdt3tgBjt
cGEmekvXqf4QDMFX4VvgSR5Eoz/Zqbmx7PgAKi/BCLzXkAU1cP2cCAJzoX73QvK90YPv285AKKlg
TmZNT4CAbHkJtqli6FTDlXFlp9RKx4i/mMNbJEjudMAUh+hJV90NDmRLDwo29z4abm5GF6/DGOrH
2H/hsfYcicdS+vbXx+HfnRy/1YaHiHZe+nq6gxLjp8oQvUUzMKiX2P+Y/8B/f+3/j/eRXT4PafXP
/2H5a5YPZeD59W+L/zwFX8usyr7X/zO97I/d/vyif969t0H6Pft9nz+9hHf+8ZdX7/X7nxbWaR3U
w33zUQ7Xj6qJ6/nt+YzTnv+/G//rY36X25B//ONvX7Mmrad387jj/e3Hpt23f/xNmR6V//3r+//Y
ePee8Lpd+i1LP6rg/X+95uO9qnm5rvxdVmxbRXBoCUUYnIPdx7TFFn9XZV2VLc3EqFbTJyVampW1
/4+/ib8blqzZNr5MpqJrYmp+qLJm2iQp8t9tWeiybSkq76oiZf5/H+5PP9DPH+y/0ia5ZEFaV//4
29xw9fPSsAzdNjVVB+qkKYapWdPH+zWGNlzRINO1e4gEILHVqIBVYCcFaJ0GslRdCser424ZxcED
Ho/FRc0K8WR02zSqvCchavW+z41D2mriKesS9dhUWLrk06KqJsPW42JfSXkE+8ZunruOfmXhUSbx
lDutlYxX7ol0wMVyed/yi29GmYpT6brurqit9M5UQScU4xQLfhkKYZDZUi9lgGPDH0sV0KufS31R
vbaeV1+SsML6bADp68XR8KKphIORknz3tARlaZL2TkZp4agG4bjD7zUhEleRFNtl4riFqd2LnkR5
bobkwSUI0Gpk9F8E/cZKOAz/4WEophvnbz+Bbgl+SBXzOcX8XTgA7dJoGBgPDmTJD4Tv/mmeWGn5
Y24gYW8r1pYhiqlvW+3Rc5Vha1EFv7YwzoBeJuG3hMi4SBPlbTAt2GO1UZ8owMnHuPBdhq+uWI4Q
xohvwpbctxjKY98b3qEjqLbNmOIoQc3KUBnNFrKlPuqR+zRorXlXTUumMJ8YQZh3UWbHR6sTE9bJ
x050IDlqUa7pDLJcIdy8IlKuxTRRVfjiUajLjhdbY8Ld8akWormXal2+1hQct4M0lMsq7erlLxfg
j3P813OaE/e3IypkzEFk0zQVon1DsX47qZucJr0Emo5TZufUUsdnbIUgD4p0L6ekKzdDlUmbcLCL
lSZ51a5q8vxZs91X3+q1c6b42lNirQYrSZbCQNis23JFy383vCWyB1yOMLkVBgO2P9b7teQMZHr8
0pAfQGmljqdq0T5o027VqX28q8TDQHDz0CRte9MiQPKQNLqjr5q0zHYDGJckKTYGfKuF4RXpKYiJ
ZJTIxDtbHq0TXyKCpd8B6tF0ZeXrYbwphQ68NTPEQ9iX9UVNS4efP1sSueQ7XwvaW1sYhyGq1PP8
VyW9AWya6eruc9HoBXVk8E9y01/NEVJUZsYmRgzwiUR2IDeUrNzpzFBou/+cWNMiHaUkK+ravvgq
7MBMtctrn/dHu8DH1xp8uLSQspYSZjHbbpw4eK6gdbw11Efs5yENICmieIIFklmTVkpjN6KwrI8N
JeYoOGrikIqqvO8SD8JjnyM5mn8zEFh5oLrAdtyvrd6qjyTJLm7TQ1WtzK/zOTtv/2MJ4RpQMsPV
NpXhqefB8LCozIPhzS2p83XKEEBgV1XYZOC5uU3mK88is07pKtp0lPIeJR/PCz9XXg0RuY5eytWm
80z5tfdRKDTei9QO+bnjtDgYXo39RWznr7ZbyAu/UiEBDoYGeVcJl2ZeXbRAFK8CH3OHe124nfcN
YCoHApeeMjQgQWTDHoKZuQqnE61PgHIXefJoieRajTHFGi2JXqvuqYzb4Q0ohOq4fRdtJfhj0+pE
T4OdLWuwEq1c2xa6ma+DJiBGbjOaGGIke6GmFTfXUjaJmrfPf33NmX8eMVuGkFVVVzRV4UFnKWJu
vPklvmzyWqKSHlJiSzEPKUtlmUzfo9IHDystejUMJdafi15ezhdSGoof69PIC+ktFe3GMMhYWqrH
CBHI8kPCzf4Yav4zcCBKh/PWRg/KjR5Xe6EZ40uPtbg2lMlXLjEN7Q3Vt6ys3IPRhDIIUgZ1VSaD
yeSB07vyMdOb4q1ovArjC86K2O6xJADlxBFqL/MJJLr4pP1pqXe9dN+7XHlOOsThOnVTnmdSml3n
OU8fs2vQB5iudlJ29aY5Ung5BQATXGsm6Q/jyMCSmFLsir4UD0GT2ls9kvJlX2lbqFPFpR6Ffe5T
gi2zam/zJCl7CEK2fN9Oq/QRGUxVBekhVaF1//Uvp6nz7fDnA4gDxwDA1rlT2oYwDIYpfx4DJJoi
p6IIjZOtjPdvsGF6sBxNKF48AWWwt0kgyop3U0QSU47oIRpMk7hWjl6y4ydZ19DoQCEAHO1gPkHy
hnoQSzkk0dFEYTIvA35N8CDAnSCUinQ/T6Jh/DGXVP7EHf1jy8/NwR/7/FxXeJIVLeYt81tksfzN
SmwYhaCJYap1Zb6XrSDfh5XuVIFibDKO3r5vS7JjxTT7uSxE8jkXKBZb+mk5nj6D7WPNGgvza27X
u3n1/IKwpx17Pb/BSKog2c6bCjlR6of5dS49WLxweovPP6bqmF8O3ohBwb/4HiNPlx/fet78+b2q
+dv9PBZp0kFW+dw2v/W86XN5fhno21NnyutULb/ng3y3GT1qOv64s2wZ0pJ6y71bAJ02oT2S0qr+
ZblcljSmLO9I/derNbR90zmmpbdGj2Yv4eFl20UBjHYTScl2h4vh5ha2huN2i53Q291tJ8LXoHlL
fDozQ578tZ9/GCOivG6i1irFym/t7RK9xhohlLe6W98Fvli+HjdqVSw2m91VK6Tldbe7teTCzo4p
xxTv86XQzKttWI4OA36XU9W4TRS05O52PtNJsf0CrOV6IiNev3BuUehGLJHGjIps3fFDiwdTQ4cT
7a1yTJuc/cGfTXzpsjZd67I+bigbJ87m6rvuF7iquBcK72YN5sEa0vX62FNBOS42JM0Xm+vVh0rO
1xzt5Eri8GoxUo2GW4EmGaMqRjnWMU3wH+JGNR53nq3eGaJa7W7liCPy+UsD8NV5O4X4L70dXmI4
iZ1+KDudpvQYlwgQj/gCrj0TnxrQOMguxuB1wA4nQm9C5hQ/n/FJaaSXdTO2r51EWQF1lRW0zmZx
LPoX2gimz7i73Xz3PlVCmhfCRrlF9wPqBnsAMC5rj65Ivl4tIZ9vHGagk8vb+e38luiD81YUndP0
O2qCR8xXzVXhvXRF6dxOQTLs3s6nLi43p9PLYaCO+BTwPA8plVHNP1Y0/sTmF98LyO6qCefb0uxS
GhnEcXeVm5gfFrx2dXQaaHvcNHc0Jab6zotczSktmPJ4Ummavi2rdrXxdGkrm9KKiDfyNwNwm9LL
F0Tl5cFb7G5+Ila781ku9eX5rQn7NT+85Z0AIx3A52FaZVEyHmGGQ2bu8+FSF/smCM6BgaplcUOD
tD6fT2+nNzWxly8vh0NU99R5IX8W0cE1DjpEzNVQUtwtd/ZzCdFsbGjInP6yVuYbzrha9Pu3t7fC
z++yxUusUg+rnqqsRVykbRILjrR4Uoxzq40LFGwt6oLhceOr9Xaxs11tveOt0np0zrezXKTO29vJ
yGD2vr1M3h1ohroKDmPj30pLrReDn6arGCh6hPiMguy7O6T3SvYMzhn9R7ap0JZcUkO531zdxH7Z
ITFDOVE5DfXbHYqIcHPmH0fo5WT0pXOiK28hY0TSJA+RnpX7qNYfKh8dYOfJHWZOHwbM9iyGbdR4
Fz3C+4XIQFIf7rffA6nebvcPd71brT2cE1LHBD/jeiYSGmiaug62AwSjGXl7D7eBIIRO5NMOS2vj
jhYUx0DsRMouBSYPw46nfr4xRQWvveReMzytjwsBdOx43TT5sDLcjysHKpajPccJ0kWWNc6bQ8F5
5SfGoQmKY+rBXizDa+ZWGDiYvZO48BGp+K/kZNw0Wbkx5XfuiufFVfAG09vdzkoktufzW1oF+7eT
yM6ep52AQYBMrj36q0fDAVphROHk16Gwf6Na3sLJLXed2Zgp2eIuKu3LmHUcZvCK4Iq4jlsUcqov
7iFAYpeT417Utf1CrpWNhkhGfrWaew3bmsUV6CbGPGaw4srLu9jhZGq64dEzXjE72Pdx/IXTLi2L
72sdWtYixN0JnjS+Kvph43bm4QM3kvTpekOeal3ODieIcz6b0rlAHfAGQBKIPkqI3oMa2jOgs7Nv
PgYDU52J/0WpPOHNkN9z0yL11lWLnTrYx9tNV4rN2Ys051wb60hku4qqrE3x33mLvHrPtWL14YYi
zLKz715WQ1ZsD08h6aygStajqjyZ01jKbysn0fInGOlf2hFWt671KKLx/em/etLVlLSjVWTXDQrK
7XyLUtDugJzk7tM3qjNdkQctxQpLGo/tc9lmjtY2FMsQ/WZBpS19rUGNWqEFDiOYWG1zMylAlsm4
+op44CEzqKLJZntWqtFavB6jsn7B41sr6/11EeAJcb31qbHecauWnr6MpbbCdWgVZ1uvUF/TULpI
UHvTTn4Fgzs1rYKk0vxoWGl5cwrQNORG/LyB0f9yraC9Tg86GIscfVnwBd5GKIXcGANwpGopLSru
f21mKqt4/CipKDlNGL9w/4BbsDt3SGhL9c45Q+hbcSeKjMh5OR0O9H0FZEwNOIRDujKr5gCC/DTy
AC66fPVi5eXypUQY1SAa8/mRV8Sh7XJFe/72ELY7GgrRjHZHkuCJZN78vjNz1F52/DGPtIasTffz
xLc7Y1FNgN1I6AwfiPTSPThrJtPcvM/vi3/s8rn1j/2Sz3fA/nZh1bibzeOPNLZ+jN0+xyc/xyvz
uOyXlb+M7X4ZtMz7/xzCIQEKKMV63joLZMZi2vTXrcBN9vMYa577uW5eNPkI0eLnPvPmz1f/3L1J
xRddiZt1XjVqRWjA0JT0hfxjdj5qLgXSdBsEyLFUXd2Ksmb4On09fwxacL+m57oMM5D9SRLQGz/I
sz2yk6TmMcLbzcteHT37BXr/3hZIByptp5P30+8VOUfRkICKV10dUdCU1ooyePlRGoNMKw2J/IKC
2L8YT3kjZ0CeURVB6eauPXiIHco63+I/EzgpRgLOmFfj1tOHdunlBBdu0SlXe7jqQhMP8xpyWZOB
QBzt53VG8SZbWXknkLUhNhpPOtzYMwDdiid1i+TXzZp1MiTRcTAxR5MrcyfTZlItLKxqN5IfYsdc
xSNKaRCsURfHe03P0h3VImzJ6wIO+DAUO0NriNdaEUEwVB6AdwDko9Nmodqe9lgfggDUfizq9BFU
q/8QpkUP7v4x8xRx5yoqahArdg/uqLuHMmt/TOZ1tpL1lKg4XIUGG14aPSTtU1JQTBPPqPSj1z0j
KtGQg6bbIicgSRKjfYiF7EL2R8cl5QFgOytQDoU/mnd9qMUnpCPfdQkPzDBM2nueafY+lAOQbYEd
vYfWvVl67RfJxPzMGvvhKAc2lm9Ir4yyoLMnjewbJB75Ltfth3lJptP3ocNWbl76nLjoc1vJvpfN
zr5ZUYjuuDKOoc69ZBC32LayZVBZaNQrSdxq8qTrEdMOB9m5uCkKIXwXlbBWp0XJSpWjz6AKDqHq
WK2Lg9yo1ffCCx29rVFWB+CfbZrMr/O7GVb5qriqOM1/avSNb6Xvw5XFgFHSVX7c3OugU06TTAqa
NXdWz8mC9s3rK/E+zYyxKTDcrd4yIzfeR2Z6r+hf0ylzk0z0oTAwzuDk3bvA5GFH+8uAhoQUzryh
mjbojbatM2lfGyaeUKlrrJHJK8eG9N+x1xv56ENzHTS5vkysx0BET0HuJxd1VLCZGLPndsA6dZCl
CaedUBzs23NvatrFtPpxDdK2WJG81S/zOoSz5j4wMKiY9miSFPWIl90QR94pSiDdt11oXrW+3ktu
mF6DotpCgdTvmtZX921fHGPT1e7mVWZqDdvO98Nl3wRvQhj9c1AS0MCg6s7gROWtZ9KZYRaZv6fz
6FjEjCLoI/YOrqqPR6saXdpxUvshmU5VvRDmme92s+2xVla1r5A3NfnV3Kz1iRkKuKt+EPt8EiNw
PEsH/j8t2q3w77pG20PmbIGzN9K6UBJ95Tc1QOgmV571CjZb5doI9uvYumQpKXs9asv3EddcBGO6
d9+YQj4Wo+KigGRDrgQHRD32o6mniGfpRBkQma6A94qbKjXeYQg1lGMBizqahnOedHdZV4lbWpvK
bXDmLVVip7t2wOBcWP1ZsX3pro4w7spttKidZGKgMgJtsMPGdXq/J4lKAXmbqMDKVZG7hxg3+M+J
C2JyZ2nuZl6PFbOPtN64F61vnHoS0svPPJeL8qnpZf/eGJHiGpqG/Mrk0tPjFhB+TzdBW2j+QzPa
0a5zXbR7IMwdO0ojp+fefJonTRe/lmZhb6qy+LFqXl+FSFNHr03WZYkcgZ4YzVyLySxh6PQSU4P2
jSaPemuksoR7vVQrp6B79sIIwXpd7KrKah5amzx4Zxvyqe3b8VoJ+yZVmvEaG4O9Ksnu7WXfH54b
uOTcPs1X+oZw3uwQezLquma2XaEDq/MH1ZLaTZGhArdKU98bBrkXx6uCeJt5kZWtdI9MascABLx9
T0CQFqefcxop3F/WibhL1hHEG2MjKsoCWp56h6RuB7oG8uFNydxTbUT4MAQ1piBRVq0it6N5rUQM
QysEQkg5aM6y1qCA/fMc7XDxSktQupZ24aG7l/vLPEHvXJ9gYzsTa/DSepGx7QIDjZKdcOTUJr0F
btSuy9rVT5EZD3gg4KAyYpB3h58xuqlWWWSdPu5ULo2bVfrWCnGE5MyLRVlHqIcs9KuNwtkVyTJA
HZy217aLQmY+riK0XhsLBEpeGQV0aOvH8SaOoFUZ2eUpQa92df3qhp+4+Roa+KogeV4aoy+Og1Rg
xhnElUPix33QyZVTvk3yg2an5XrsrcNQy9ZD1iBhjBoVVVMfFK+klZF5NvQ3yEX8oJLgcjo8Bl7S
Enxel/fFnUEn21ONdVUu98GLFlTFofPdbik3eXGVpPG9H+OrgqwLgzT1BMWjeBlbVUIZTZhGhW2t
h5WlOK2dftWNqkM3ZnUn7of9aV4MRPZ9XjVPRtfqt1JLnm8TVnKAIkqFikf/DF2J98G0oA01wPPA
uJ832QG3Rh+Y9kZOjWoZGerX3Ar641xTIEDK5aR4AHolHjoU7lZHL1BsH8Ooy58VvKfVzitueoQc
zYuyk2Vk2VUj5VN8gW2c7zwcJg1D177bPb09rdV/lQgRMaOwK2Le7EstgfbCrIBu++4jVtE/+kXW
3AbRRzzJdfMw4J2uedDW484sxF4k0bmTwnxXJDSxZAYOXx1hT2rEaNFjRcbmllSbQ7PycAnULDor
GQK3sr11g5m/WgHuP/iXDFuzy4vXyC4XdpgXz33fbSsRxrfEV79JIoouVlbkl9K6WB3ZBt1HWEoC
TTJQaQu5+YjcyL15Y2AspKShd5G1B6/RvjQVvpiqTYZbLgJIvAyS9o1baM/l6O/NdsQCafD3nexW
Zz3Oq3OvjcE5BKGf9PHaFCJaz5WgwRrVFahK+LRT/SaIemtrjQi7562wg3Q0iB5jJ5nqpGT12XuN
CFtXE/Ob4Un+JJuTb2Gv0QvL2GjvJ0N09lIkpaZkOYYe5M9t3NQrzreUGJNFO0zeXSgY5yhq6Ok3
7NdQ9fe65kOkhsnBQEgp76dVplKWJ78RHmXHUjM2moR8QWtb5TjGlnwcjJgRSkUqmGLRe5Jz9+8u
Bs1Ol9EwtIs+zald+qrU4bj/ub7QUCfCm7Tp9gw66cFNxb0fucY3yQt2nq6Or2bRUkCSfUQtMPJ3
YetOBpuyi1Xnd/Lm5gvDcpDKUX/Seq4rXUeDOS/GPKVV3U/389I8SXhKLHoKuOj1ylXuytiJkQJS
NwBS4ZlN5/XQIZ9JDEMceV5nz6hZVoNcxjfVSzGOKVA6xkkzrIkLtOOgQPZgqFA6Hv0IGJsHWIjQ
2CnUXDmmdp7ecuTAyybzrW2FQeitVHrqNRrORkZfk+SQkudSC9DPZoZ8lTEQ2WeZ3GL1kcZPUint
yqnyKkZMHZRe6xbEh9pjgtuROeLcaFYirVZZDiLNi2J71Su4PYWJOzCII1flT3PjtO7nnNdV49vP
/fyx2I9huP1th8yAd9335MA7XTlUuNCiHwUgH5q1eaK1Cq35NBnU0Dxl0lsWF/IhgAu6LFA0rMhS
MgrkV+Yw5hkUu354L8nXnaLITG6hbXjrou1lZ17sNXp0DJTa5JM7/TxPuN+8y9QqflmlBGVxtqjV
TjuZNIUuPTe3NmTCQFCAudoqmlRdqa7UVxxKsUBEPGlL8Fg9yEtmmRZUmgnFjTLN1gYZ+ocCXcsy
cDvjtVD6W2F78ndbfWzo8nRzI7pvQ7u8ZJJymsOXP5Y0UWuPZtWbjqcTfqsqPIzejrOla1LriUNl
QO0T+A+RrQT309Y5KpojpbynNXLeY1437wHyC85zXC5pio7owyWoyGXvqBIDX+aYQdXoUuzz2jvO
G6OAa36UzJGsKRFFXPahU3iBuSYkrUDvVzJug+5Yv3nAw45eKeNsWCvSU5WXxibX9Rx/NBaTOC1X
Rl7FE8PfOoncR5Eb+FvKUulr0ebQ4MOuOWbuMJ5ku2No0Nr2mz5ZzBmBRSjEw1qOUMZTt8+udpJo
W1MaYKMHuvLQdPgOWZUbfLNxctWHIHOEy1AgC0ROs9SgXbnSpHXUROlJ7cyJ2++qW0gmzR3rsnWT
63yfgI791ASeb0bFuQT8uhuUVm03dk31OPBRSc5b6/g7/dgZX2HADsICwS9cYdMWnGXAvIMCX6fG
7u9IEpcO1yZBSF3QYZFj79vmw6HKaUOfJ5rm5ZjAhvBz6kKcAzlJD57tW8ex645moTeccNNiGtXH
URtWbeHRBcjoeVnZPhbOeq2ap89ZKYZhTHN1GdTHsi7oFNTopD/NEwY7tPWOky19Q1EowLN98HXS
ekVWX+VqVNaCTPha6azqqtXYZhslg5hyLPX7NlU2YqzVRy/R9PsBk/dQeddNc1VnkXkIBj+7i1sF
uX+FFr5V/avEQPs8V8lliP1JZQzncZJvTKqOTpbu5+1zybNnb3vaO/SxRO8acTOwK9MlGeHLON4R
mEL57Ub1nsKPWBPkPDeZTlvHNAYZjUR0dHO1CsXAabSp1uk5Bk0nTxdkPl2QWW8Ix2xKTHWmda4N
KFmK62sTu99wZDRPpQGdPuj6YNUTjik0f2hPYh7c01bg6D49FLPex3W5JsOQVm5piy5YvlcUKX5o
woi2GQwtgnTESsGQXr1RfZQU8hUZESnpA9oLo8SZP8v8CRROkQSPoYuRKni7ZfWHarvSWjOM0lGm
dEWSwzCcF/3yLZLzlHYIfbj3qsP8+nlCBaVYlqIqojVlx5WaZwzSvKzXNrWF26Xw1epcFWV1TjXu
ZH6V0Yvl1WgFTjIPqTGE6pfFvXKzcrO7x55pPQoGgfiy4Rw2rTKhud0qKUkXKcnStYq1zQL8srQp
Mb1YxFEuzJVn4hoUc67oeUp7dlkkRyEG69RkWbbyuGW+F/QXSh7SIAyQEBhXgjRoEqhOmhGRi0Em
5YU79iUH8nwxyuFiNd0pod3hl4mMl8s6tQqSpkV95k4TffvTDAmB+HNNN5nnyDi/SAMnklpoEm2S
HE6iKxqpC0nahnGLeUdafDemC3aeNLKtHgyjduT5ep3X1RruLnlJoVDJpLNi6uG6mWIKA8XGxSPt
ARauuv9c1WLurTAMqBzqskzj9DO+pe8kVvWDb43Ri86TydeGl5qGwQMBP6A0xp9YicZTs7KPbcxI
Yb0Pc+05kcksYOB+S30cunxXElsj8tt11gfGMpXiQVA7wVxKtROYI1mqHQVK5JVl6sEXnToTEC7v
VVMHrOznM9gukm0+YT/VMtUe5ai0dvNiMaTZXaUSGbg2g8jEKtdmXRqrrBvK+5/rLDpgGi0CgZAd
xihNL4pS2PRSlnBHzVB1hixE7kuGzp9uAOUsvZHNMruTw95HMKZ+DVTZw+y86YddbouQ4qpt3JkS
fa1jjN/HtGpMZR6gfg/OVWDsEZmGfGiQ4iHpGb5YEijDeSnK6syBUKus3Lz0H/TUkvdqjmQ/NTA1
iKKypWfESi4ugTUeyPkV0El6+ZHk7PFqBAlgSIfCUk7uKPrLPJH0aEC35F0yyxoPVQBoVgwxPrv9
hFBN7WxFGr/BGYORWeR5r3EYmec0sfunNtrY3Ba2gwJDYX78+03xEWRlepiX2jgJzxLWeNK1terx
vVRrdRUPfnvQyzC8tjnd+vOGrKKDRctb/RLqdUu4VZdrwBLdaUj9noCMybxIyz0BKlG5o5k5bdei
3HaGnL+mMGr8xsQ6XsKFQbUl3GnbMr6rGjqty3ZEGJcYN30iisxzP9d1OXiOejBWZWz6VxM9i1OO
uXd05RrziU6j6ld7oDgqxVw2Ihn3uUyLom5Ky2wK4lUTUk3YRP5OKe3g3o/BHOCJBociNC9GNkqn
iU/OZauiWsvUh4wuYOyEceOaM3DGPE6TE5sShsBmaNSLI5gE5SWIApOxcZKdCC0wMcwx8bATPcIf
IKhvVmtObvFB+wGdhSex6wih0f4+gmoMCuXH5OciviHtnieHNECvLztH14fiHUOhr/OMhX3nz5nC
jm8R2SKlboKzqy7qvuEGmlbI1EbPun1mfLTG9o82GQCnayN5Z6gi2X1e+yJIvTsSdN26L7NurZlG
fleb3mkW4VDj2etFUp5nDQ79RtJKWN1TrOLNq/qy+ph3Hl1Lktp8PgTSadGHCYt4G/Nw8kcI2u96
MicfQ+1th2R03yxDAn1OZguxrnnxJCPdRqpId6qXtedGsgKal+OAgByXPU9CEjBMKdR5TvL0/pWQ
NF3Mc6kBMWTKIS2jQAm2jZ3Kh0HQHD1rV40mBzsxdsWhtvrhJbxPSq+72u2AV1xKpT/wwVBELe2Y
ki5Hp9IlfJQRLjRKweC0tXGoxXw33sWTqMqvIGWIcnxoZJzoiV/jpSK6Zq1nAcMvnBnuaYWb94ya
6YRUFaQXOU38mocdzuflmSjpzm+wxvzU9EmKfuhjdwLkWAd5GjPJtd0ekzD2aNCflpNaqtexRGjV
e+mPzbln3oSGmESb4mGsw6pz5pBBy89SnA/rQHKhoEvuyqhU4xtSzgluMJKpbHxyY1xclYsOdiw6
fE86gqZZBmwlmu10XUOeSW/ppeRppKpoYRZmket3McT+laoTMNuMfrt6/JY1+IE3OHvvpA5TlX7k
IVhXXKpjYQ9rXAdBNUzPw1AJ/FPpt95JEYL0yJR5agTsA8Y175pLhtXra+8sQ8rb25L2xigKjobs
x3fdYLnOv5rLYvXXrdm7rzf43Kg16Ice/vzeT4sdYYqCao1SAUZY9UlNYhOuBEFhOQSPshbE5zgo
uVqDDithxfdWYxOr5zqwgh2J8GrL81q5ZF7zxSrxaTKD6P8Sdl5Lbutsur4iVjGA6VQ5do4+Ydlu
G8w5X/1+CHmWZ81M7f+EJii1W2ITwBfe8OqV+YDFDme5jUZwWcx4bPbtNVqS/QEL4N2QTfNapf2q
AKCumRotqOhntTR9KiNtzpGPF6+V9Sw+cVPCGXLgaYbQ6YQp0wfqAN26AYu8bWcNQ2k3oIykrful
kiS01n4eIfT8KeAd1HbXL/tgTSJ48NoSOc5lHyxF1V/dsULRODVRzkEc/De/cdwPTjdePdNAELm0
jONQjP69iJxsLepG33kRC+ZKXdTxaZ6C4ZS1+iKPwW+v6wkRdUtqxEDgZtOuTC5l69AL4lOpQ5i2
e1a/7lhprXZpK885AMHLtzzN1YdzTYVPVSh+bmWUXBL2iCu1juZgL+ITKRTnoz6U2V6Laue50vti
1Q99fvCmrD50vY4bXhoHF6LeHvzwsNI7SmdB9oovvHOfIBNy9Nwo24+hcJ5pQ2z60nrxIul8zQh7
kwjmP2wYXOsshYOcUymCSM0+iYFl9a7OYNTW70PPeqnFFio2db8Y2bHZ+vzsXZ/IjWdrOftl09jX
PioG2o+65x3mNGs3aVMTxPBQ42lhfKL4WAOEL1DZn8ytoKhpYDQUOtuhtp4QjJ/RkVq8rJD8/5iW
KamV9Re4afw3K/lqzMLdeVWiHSE55Q+da5brrgv8n+6A7M4kdhbOeVv6RQOMP9Bc6gyEyC5pp/xO
hTp2EkEfpVK0nhADvrROjBQR/+VG92A15U45XgsxhGf8ykAeudouws/urdKd+xJX4aM9h/lO2MZ4
nbyQbs2SwznLMKziYwpQdaV5ADuovtWfXfegeg31mNk7bdbkQV027P/z8tA9eBSNHnO9eOnTOnpK
FowIkDNgZya0CIeikpOJyzhr4SMadDGlMx3VF7vT3mocLbYZIeVeDcucqKvvqv5sy/zQCz986AKX
wCTInK8UtEWCPfd3kdremlp0ct97VYuB5GAhHeHpL3/fa0JQZbMuvvupSbOZWu0ZpbHwObdRyaGu
ZG5y7gf9Rpo+fhZW+zlFTMKP2OPsgVZy37rNvaUaw1M83kX2eV76H04YNZfq1hmZp+hY5/2dChxD
YVon7Lgx2UbLAGD6WNXbESm2LYVP/ywGtCnQTnD98qxBn9jAT0H8YPBwb5zYMys/qE9qI66tuuHx
G2dY3zG4Ds2BJlU9FZrnvwYC5fq0HtwD2KuSfhrtz9Eeg002jyYAbaN7oLSxUkHsLZJlDzl2cUWx
fQlsbdt2qaFLfReOUzLhbEefJ46pASWTJT/DsLxQkBifyyGo73pXH4Gjp+FnmptI3JLggQEtnA8I
pxgXnvKOFEjPzOHJxjBOczTM0X0SXSOZ9Md5aegixiLZAmf30iwt2z5e1AEpDa/dIv6t7q06qFtt
+7x1wkD2llNYnv+tskyN8ME8TUmmnf7brpXEiPA4IV6szawfFDiY4jKWpXoG/GdBB0dLdzgyvd9q
JHEur0cx3jWZJTc13IntbdZXFvh8M2u+4aE1b6YMIFdVFu5D5QToxiA2Y4sHe5zd26F17Fcc/qLz
30sZ8KrEzvaJpSdfNet6YTlf+dyYi8lgv21HSboUheHGz2yUBYxlJpSpR5fIWvrayxKvAek+d033
6SVs6GM6D1eVJDZegJBEqqHHtRTZCPf+vPr3feotONkNt7eoF+AtYVJlVS6ebNRlEN1AeG6JcoYY
W/IcIIQaFeWc70KINwgLuPG4j+33scAafiUKrJumuP4doQA5YQ74PS4LUnO31t/b1OBFY3SepzEF
jpYD4vfyeN6RbheQECJxQC0GfREVDYytnmyLpcSCjcl0bWynB82dAQhwqu5CG9A4RBCwNyrWzLSp
3FEWZ92wM7QKprWKXlJ7zJ/NZFprjU1wORC9t3mbresQD8lyKYJQZ7bwzF46n8McPIoqkXAieMF0
beeETzWyaQsdytWGP8PA0Nrnrk7W/j+X1A+od/z9eRmiRwCBzdj5uY2xntUhRmRVr3GRFXRKlmum
03X7xkaQwraN8ImY+xWFmuqzooW/HVqcWxSnIaWxaY3DBmZY9x0cMT7F+D0+y2BuDi08gANqHdZz
WmIzyELo/Cz7+twIGX6MUy22oxWnZ0zr9/jJD3vHLPWHGdLsylxA/p7eIRXhax/4zYltlI7dzsky
rT2yPcFX/ocvJoMOr5Le+iyGsXlsnOGkPlnVxOlGNklwKkzkjSL0kG6MDTAgdCjRP0g1F6v0dHWr
KMQnq/D6Z2npCzdNPAatsN7B/SVHY3CW5Ae3QOGAFriVOboSnBm70UH9ieUyjHqxL6jJbO0FHtMW
tK2T0Ie6wEgdLEmgZJUaHreqfGE5Flo5SB0g3zhtBI0cQp+ZDbqiEpBbODkvdQQrCS360N4vfQin
s21NP1QV8/8saqpX7NC9M/AA5aYvzWamuLUcKjch8GsF0L1l9M9aQHKzcTqjvFOX9BZ6TjWjcRoM
sbePpKEffRd8R8WjvZFWM3xEcX7Mxt/CGrQ3qxr7kyhwEVXDSgND3AmcwtWQgK1cA92wD6aHfqbW
uNCEguSi0Dyhg1+hbcSo12Kk/FQk5UsvY1x+ZxPrebM2rm69L1ofBJCeh6d6YVNoaWUeksHHDXEK
kTRyhzfijPoxEdEEu146h9COWYeiZSwsUN26J5FGR4Q5aNIaKwjZ3KuDWGp2WYCS7T/XhaldkfwJ
AXiBySj6Bhd5T7z9RWjQVUj/C8ABa70Eq6GAHeodEWoLm86lc1L58NPLBA1a9OwCEiXNMC5Oo0MP
860HLZ+sh7Zz811iid+pi6xYYXTFK1hXNDjYhG5n6lobN0eXDQrkYkVdaAQJMPP9To6goC4bzEF6
2zNeHM9vV1BMvJ/IKa9dUYjf2Kreu6U2fk4T+Y2WuMPWM5HeiPFnuQPlBbIPVtCnU/b+Ohrs+mzo
g/3WoFEgdr7Zwb8RSZZu3NJBsGqpAFmenj9I08ateiZCrwgTWSumuy7SMSmNpuCcRMV8UtfUoQmy
+i5AEVQT9c7KqYCnhkM0mhDk3QVtvJlCa3wIZT6tPRmOJ2sSP2FXR88t9uEnup7WVhrkW0NzjPmT
ojqDWiVbJ6b0wmJFzGZ6sWrctUO2k1pl7UsSh7ssaQKYpEDz+kLOezX8+0JkU3TmD/EzbGYcddIp
f1ABqDqUnb2hnL7q01ICxyPcL4JZXuuxK8+lYa0luMGHwZIdZsTGUY1QHEOKMoZuqnY8WQVHEfm0
U9VzqNnaEYRBu9HafCGM57j6/U0x1ZnXQTCozFKs1RBdznOrZcGpBlwRzEaDjBWF5Vt1eejmTaT1
yAmDQFv7SRX9oP1Bo8LN3yjppYckHpq9beflehAyHR/bsD/UABHZewyqfZjOV4esHYO71M3+HJos
SXehxLvrtig1vbVrwqh/Gmi0oH/0v8+KKkCbIRqNA81USIN+5Ot7FH1eKVQsdW5w1572IH0PLA8n
sdWiDGjoD80oafxKx0X+QYuf0nF4D80OqMUyQmBgfIjQwlSj0TV/+cgb7KKoEjiGu/oaW5AJrqv7
rXHr8smqpbjUtC3WpU295ZajV5kb7Iy2h/Dql5p7qg1zpSLb1A6PfpuOz4kexjuraJBXNBLvvfEx
11IVs+U6+rruYdCvRmqLO3XDews5gLKb7I2q54cOFeE/nY/KqY7qJlYi+FGPmG3e7rO6u0hPWttc
r9u1LMbf0oN1OMQ2yl0msb3akC3+XLchPKxga6GEvjeowm2LKUj3aotRw3RMEI7yJ9Rz46D/EANw
dq8mcMkBqaVgZi/S0dyHBo/2VUXv5XvfWV82W9eT3VjWScu5OeoHbGPJ4qPXrMkvaV1D7IK/ecQx
M34tw/G+7r35u+t3dNtLP74rabveY7atsfvT4o7cPrvLh+Q6ZI71tZxoorqdTMuVQUTXXC/F18SJ
Jm2bpmjyGXboFBkylmdbYQ+S8ApS1H2cna54iRFnpUFZvFdB4F5yGwaftbzLzDIqoSW9DvVDUTi2
xLc9Qk0cIRFo7tFJRXhsPVFeEUKqKAz25aOTtelmoL732uekjkBggm9FYT5O2aj/bslOShBGoP60
d790AWoJH3tJOU4PnY58Ww5L90dS1/d+bHqvo5ais15VNkbPuBXrc/NqQ6wxTat4NHs9e03QS+kp
6LxLFBPuHA+N7y6vvZf/P1HPNP4tY+E5vmk6JuYXvic8HyTy/9BxGGdzAJhqok6pJnNU9CgxT3px
7VpzbS0bGMoVpP+uB+N3RCK91KKv0kYcsnO/eqwoKC1VqCHZ9UjldEHR0pg52GNMVGZtIYY3j3WO
wpFuWBnPkY6TWHO1Qvkiy8C9M9O4uAD8cRDxCL31n6prhScnKJ3gIWqjtQQ5+Fx6JYKAKkrVnHkA
rsEOnyEsdanJHC5InUXHFkC1SMAmVWIsm89bTDuBeUEQBk06WdTjdVyK76ZHv45Au9ui5Q7gIePL
6dfb9AaCBzDMb3aIGNjntohhjBRzs579sfy0A7e9A+mFaFZvvN1WX2vumjMSlw8QU0nF141HS9Vt
zfGaVYlFSaChkimQcVf3UtZ2vR7ZgXZ/V1zv2+3W83+C19XjnT1F0cdYZOk+aTX4A0nkvM5DfDf3
uGT76YhmrY1UvDMxH4vSry8uVMxV1/nErRZ6d50BAiDtgEUoVJfCcREwOwNleqieri4OiQwR+s99
/aIO3nIGIETueqOjJiv6AmB2zbrba119wXOm3FYZ+2fnPbfewAYzJJW8VkEFpK4KYb+nY4BN91CQ
FC9oP+h3/JJFIG35n93BcCmTRvuKyw+mVv+CjWOc4wlwlW7ZlA0swEOKoJuO+lVobpFsdd/6ViZZ
tB0Cu74rTe4A8QKYMs0KO5hVVb/LptLzVvRdFsDDkttEVR1u02DBgy4HYOQQd0tM7tTQjmgZZTUT
L0HUFQljozuqyG5Q4d1yLa3a7ti27rcWSN2RnpG4D4ApnexpfrGWkc5WfK/OZtOGwA+2dKOGQaAh
O61aTWY4ROu/t36u+naPYOa+9lJiCibcAzxYBANASU7g0mCjt5EcNmOqZQ+WE8O2LgmL5mWoLzJ5
yF2Xe2NR0aAElwFaZGVbhFat/GIh7niZFrTUvKClpDa0q7iGoo+mOFDWUSYPmmkZdxm6GCvDL9LT
bVo0LXMKPGKjm9MiqvwfxPiVL+df9u+yqgjfslwEJHzd0yEB/5v9SxvZMwq9bk6WaZ2TEPlc6m7m
qzrzNNHczZTIAfYYwNQrZOVFqtVQnkLnJW3RLQWMNG2MZVjFbX6eBpZbHXXql7kIzfu0za7qR0m8
UatNjHZh4iOqSlNVxnu97U4D4iEfVTdBcKOqB9URcKOtDdcaPfn94BfZukTJP+0967WU+JDMNiaK
ioifLeloOUf2fTzUxkNN5rhShP00kihb6aG5u/UtAq/q3we0/oqlZqFByIcHGDXPVpFP/0FryPCW
Vfi/3U9uJBgC17V0XwDB+F/+RU0U5lHVaeb5tgZK0DJrdjhquKkftncCU8Rciz0sYNuC6Tto+raN
Rh6nvEGDLWNW9jJPdwZ0xlVU+cnFIdi/uGACLnn3p6Pajd10V1RiOJKBanvTbYpHatLMLebp2SU3
hmZPatMusWJb83s6CtPbHNQWLBOAxMssQpQ5wMmXZjVtsrzoHhQzv2YKb7xsQOa5Qht06kyoFT0q
I7O05VF1Bryo7g6SnuQiBQn60zV/AlL+e0LcVO9Qd+qh5fr4z7UuRNHesN/ish2RjkKpgtzSfnMy
REIl0LrjZEbOW8WKvwI+kK/1KuARaw0ba2eEvQnRs9cp8L68CXuBoqmyre5SqJfS7a9FBcNYaMXF
saNo66VWS/cL4EEb++G2rYN2r2BclWV9R/O4OLRZ9csYYywTMp6tTehCzS6H5CzM2rn8PRSpwP8g
bmm5/vuF1pjum4Q+qmVSLyk8AfB+eVxNzUfib0IRg944atmz3r5XlvcG9zL4FYSgJaMsOcnBNQ62
YIsxAW3Gc4hbnxPqz2nWfBLLUITUbPPD6oZNDSbmB8as4WZoBG6vXoFIjd87Zzlkw7VBER0hiXI1
jFRWGiPGcnr51k2DIaga3soSjVjSafoLCF//yoox+JUmr4bdt19dSKupattPEnDcXRe4qzoEy1ku
qCW5dNd3tkHbrp5Gyh4Qg54wf06eXEHdqazjB3Wps/2C+vYChglK43sqPfrzTvebRS79neJsnwzi
9wCbYgYmeaCNZq3U1k63HjA1OtWZ3UxHsrlDnvfk6unEtzcdz9wWYXm0JX2GGs/4jfpCkZYaewIv
NrDl63rJXG3//2GWYS5yB38nsOt5SFlg3WjYrocYD8vivxfEvG+Nsmt5Uguyt70+temer+5di1FL
/pxlIaJdjUbMuCBo4EDCcxnmJzXK6hlZ0nqGhCLYaOPKh8q3IB1Cm4Pmj84ZpsWdr3oxs/G9ismi
JVKPT0kHHEUERv1h+PYP8Gjal04Z2W+8ZWKgwjDKpvrq/O63ZbT2uxEkP5pch5A69Y9WQleLAGA8
9zpWvoHb+ztKwOOjKRN9Td3K+bBl+Ja6bbK9LcBmgPtd6hjZprYaAypOZpBr909qFUjEgEguhQpa
AY7+rIftE/sqip0t9KNdWabvgCQKtC5iCcKqrx+9yK0f1bWyMH/7VqhjPBLehUtEOC3NCGkgq3tb
jnPU6gg3LQuLBxFe1RlVAVKFf1+7vSqR9ahYOOgAdtMOOOL0LY9/xsL0P+x5LNBg4DJomsucgy89
YcGEHLBIl8a/vpfL2aRZf87UtSlNDLofnX9Jbcr7ffLcUPB8qQOjR/G1kmc1bDI8+iiPFVvk3jHt
lf1bHk1Q+Y1CflNnlFTRAV+u3c6S8c1tP6OFWyeXgyr4t5UG3N9FdVxdS73iP8hH8UT+63n1HNu3
bF83TIOIzPfQBvv381rScwIKm4QH6VTseIEp78fafzV6B1zDf40UVEAnwT2Z0bgdALpsBzfFwc8X
08tUPPRRFqIY6PRX9c4qw1ijBU0BgCCjSqP15pdbTM41h06NdTHdJMMnvEHElSqeINKushc0iw+W
rMEo0JxfdSo8tXIXV6U6qjchmemTOktk9+fMy4xHWab6YZjsvWuMj04S/VTNaNV91vNyk2uai151
WR58n1qqi1qxL6f27raqO+W3xsjbO54387ViZC8A3RxOxkZzp3lb69J/G0c0VJb1dhz8cyrsYDvn
KSV4a2GsqaCa/t0jk688DEOfbYzMielaBJB+nAU50BLUYJFjhAdFFMtnIlnAyAhACNKxrfq8PaJY
6yh+9ZAYhNJLaa2d3PHD1pCsHGyUkk1UsVYLHSfYFSG9fnVoyOnedBdOddeea51HSaSZ2LlVhqHi
P0tyos342ZCdbG8h0uj5pwoWt9p34hJt/jZJfiZVmu3R6G3XVteQXbBxm/coAhFbRul7MlXha9oL
sS9hmRygDYdbs0tR3aawHNxqekJI2pUp3BOAGfGhjwTAgwpVw64XyAelU/0C1mVPyhU/N73g+8c9
QrhOTIyxgHW6MTgLiA4r6rc7LQbQnjelf7ydBRA7Jog00m3mndVN0z4churTlBhuxfn8ClISXzMd
CWNuWfVZJxp0zBB3p4Xk28uxuFMpq1VQ27w9Wq36CCyOw3OY6sdg7rtvXo5DRwiF8SHrtOEAKSU4
oF/3oGnwAYjilYxPdqcNvg9sf9gPgsLXf1DUoUjzPzN1x9CRIBOmze7i+zoaff9S1ZsbDDMglsNu
I4pb6uXwJkEy7Pxe+md18EaPiuTfsRDDJnLb72OS/qiWno6WeOldRgwQhY57b1De+Ew8kYA1cH7k
YAyfcnrVF9tiYRSNQCZPZSxexYpd9Mmm7Tr7LEI6GJ2O9dKixUQ0wsLAXw3SJ5knGnz3tGm8lSGT
6IcVBQ8DodxjBn/FXxZzSRS2LbJ9RDOX7pAtEIBJwDQAl3/VcueNcnpx63awBsKIX4a3oMNpug0o
cDANmXkExc6TCjz6FSWzdCUTGwzVjyzhM+oG1ka14e4My6y/2y3KTCL200fbIVCw4eg4ObrlCg2i
iqnCxMprsK1+p65Vw4xYgSYQFAnou41QoVVQ8M9IfZpl5OiLIN3SWvznNdWmQZl0lScxK9+I/Qjb
XXCPTIS7nb1wRuSlaZ9GlMDQ0RbBHcoH8jqbiJIheBYCEFGIqFZl8qriIErT+TCBIav+fReKN8fK
+1NHc25j5inMvSX5qPARSO26/85Pfgxj0K2A0AY7Z0GgEP+k5IXj78IOvEe0ci9jOCXrvy3uTC9M
mpJ9vr813nWABo4MqbcboXu17dg+Fk6brqqigbtDg+dPt9D0OyLSdGhOU4xcj63o2mbBvFIokC4w
tjJrF+MTHjwcuIFw9t02Avh2VawT14ppsXrFSprIfBRmVr10GiWZVLPebcT0ziG+POukqilIeoCj
tOyRIH24aJ64i4eSoG50xCdweONh0gKcEwhtjnRPozc3DQ9dl05ohC0/KKNJ33tq9Zs17QiTBRFt
4lFZ/rjNebagdqX5+BGNvTu9Gi4sm1bTdiMtgU1aQ7tZgfzrz7WZG4jwgfFnJizFFm9frPRmFOSA
5NrQjfk39/LfjQN5JpsKbTU1EhFXfyKM70csy1SqYzrvt19sQ86DyokKncxK9qtGOs9OXsanFLrV
qi66TVMbAyk7RmxumP/WcsQ+aLN7xvr2H5igzVbTlI4PSanRpYIchk77eDCjPtpOkpw6BEy8dftg
2ktm4sZeHokp6OJHLUYjns4XMm4AXxOxtCzEjPZuIO9ipH+p5lfBm1bJ6ogDS3IZI7lXH5D4tl/X
Ylw4I7n9PFsiOOpwjE0MfKysAlH8z4Ht7SWXRYbESVEfe9xRwfLhKjD7YfSS+yy6GpCLxxsga+g/
SQSyRwNIzsmm2bYbSsL0OSicXVhSvpD2mL0XHa1bcFY+PTWTGh84Py1siRct9PdsRXA1Yi1co6SA
v50/irtpOaAT8OdQmsPRytZDFzdnEsz2vll2GXXw7P7cl0ihEHtWZ78KqU61nnGXZzniEa1bINPg
y18KeJ0W1OIMNzP3fqXl75oFF90O0MPqdZgI6qCn89cE6uPM1knRL0CK1BEoMXG9uSi5xEqWZFKB
jn3GIuHoAsE/AKSf1q1dYiLXiXyvQpbq2+0WeSOxAMpglyQdootT2NBe7MJ6qdy8WMHg8g6l1gXt
sehk/Vq/K3IR6n/PfocnF/z88l1ItjW0Sw2QImu1/teEY2o6GA2OkHU0Ols1LCFI0+taqm43KYSR
5Gwbt+jQhV5nvRbmBP2G2lWQDCgO1XGzdYQDCmmZ7uNsIBjh1t2Z2NRbt9lobZX0aOl6GHrwt9Qt
SYW5PN++2DRZ981SJU4roM+2kd9GYdKSnsTzW9FV+0SW4nQrNmLTGa1VjKUOqsbYZoZ+ulUvLXwF
VGgWPwfpOH0JAEQQp1rQt6hRUhkmSAUhHWJwFts7movB3nWhT6RlAL8+oWy5xqO826GKuVUxYOiC
DqKpRJ7LY2/zSB4hThl3hY8JS0Zq+da3we/KG6LrJFF33vVAw9R9LtDYsM3ZfZGTTM4lGfvYxN0u
n6cW+Zhc/0j9HKgL6otO3f66EbSTgke8lizuSgKBnfS5tql6yVDcOzH2Ly4ONds0ITbsEX48B4gb
8r3cL63U3/Wiqt9scR+6iJZpSzsr0PI3o65eRTQ06xxo9EeSN++9T7OXhRslDDbMtR8y3vZdFkFd
0DGEcIpq35PJvkY02Mw8gALa1PZd7fSwUZvPgWbrpVhgMQl68kkyF0dYEPtWIUVKOmmzNo7HgY/Y
dDBBALM556iU3xZB3id1qAx8xbrC5j9jgYYCicqo4gWbVVQ+0w1TS5UOiR5EaddtlXyt5dZwZ+vE
vjbTSLttWca15dAhuYr/1mNrNtk1LAiNmuU5rJwou0qmOf5f9A3TFJ9NaRjadlioPH4iENjELmdI
eA4s0yk3yYLKzalF3A5+m/wQXd6cWjMGeOS348FYKEfq4JWrcgR3l6LPulZ1ZDt3y/s4zSkuTvWj
3ZTNoxl58+b22PXAYFcdnMMpHaYPpEL6Y2FQ1REUJyiOg4cF2drsfYtIxx/y/IUSdIRxhvGsiI2o
8BQrsALTyWc7CPOufK+dorxkLi5ewpXlux54zi6BNb+LLfdCAOY/SBtoQyHhEKszOZCB+yULbNCg
OZmW5DXQmGxycYpdltb/ypN6m4xd9maIZtggGOtckoyiXp1W/k7dbyfu6SFQXgaNSUZRliFKwF0F
g6APH3XEELZ/z/TaMg63rWomHUbhy3lRwGfVhlYH5JE/9DitrzTJDl0Y5j89A6Jn53TfyzQ2z8U0
DvsI2a+TyxS+i7N+3gRRBRYtR/QoZIc2IL8/REtNQHSTv3OgMvzBJtI620T+NDwYQkbPoIH8nTvR
phkM4yHER+So52i6qekXZNZem4nQXM3q9yi9iDuT2AcnBdN6H6H/70myQqj4gCGXHOEUyqw4TRDK
2eM761GGX76sqxen+1RJpBpE9Td71r8KkuaLKuMMfudc0BZGlLcyr7dobzZ+M//LVbzwFBTLqyKP
ua281ewFawM1gBvcx2+x4AtxMauMZvxZzffD1Lpfg2WiIDhO9vrWwjKMBoPWwUFDWUSPN9lTlza3
a1jjRg27fnQPt5VqECsNMOlqyFzY70sA4QzH1sw8UDdFd4fX8VAg9CfGtLpgNOI82aJ6V3ds6iz2
KNTwLz3OfE8Unm/X/dzD8CMaP0yDGoq6fxWqYYPp5K9FEdr3MJ5/IJvMzuEWzUMnEcRo0MT2kAPd
Bo1uXGu9Q+Z4OI4jGFwXJuxTDdlzBWtw/DnhsKSxILw4EZYvkx0N94SCxRoXSe8bvP1VGM/bwcuK
Fz3p9AerSN5qt7feA9AHsGvEa0AUt6sdop96gPscQbvCGI8h9fOez61FB1VaqklPtNZ8Kidzgwlp
elW17xx4IBFtJ3ZqGPl42uDGUxOjaYhTyPg91CNjT3PE3Y+ptN66ska1E20LfSQbVyLE5E0eYIKx
3tgKQ1zjYVRPLS7AY9Kfx2akMlJJLAIgXp412bLOtGa7vMJYTNpVZt27j07tmRVGrtSzrR5/aUYI
sJSDfVJIXdNKMdhe3qJeLWXaPbCKEkjXryU9mIc2htlWju/NmJfvTmukd1MB8SoNw+weyZZfXeam
e6hG806R3VxPfgZhjkSz9FF7yPJnuyynD/ag//kuMenBNZ6jGlEex8MWD8Wa+Z+zYtD/XPt7JvE9
2LKm/XlfESQlTWL+KJaV791ybE590oR3s0HeU2ZV9W4bPfon6FnrbBpXQMzdSXMawHhtk3/c9Cpy
rXw0QCIIPSvedY+HkRa/eRynn1ztrgrcV9vTO+VzfA+nggA45cssjQIMxJZmRpQS4zToWOzVUK3q
vUTdTy9fKcF6Zy8pa9aV7EXNiCpoo00QODj1lqU4QygGkLgkydLu8Kgsy2XKVxJUM7bHsmyBDutZ
+jj2sBrUmboWLtfm5Zo6iz25k+Fi+blgBe0RxL0cveykhq1ZQZFLrI0z0pyKF8ILrhTNPRhG1DTx
coLHP9KtFiGOeiO8Wh0Ncm/CkGYwZ2islY/MTcrqdFujJ4qSgMX7ZyV3BezuW427yiWEmPOsi87Z
g/6g9r5oYVHZBVuhgRmpBqIrGUIJRT3ZSoL+RykmF2F407xrwYyc+w4L0LrwxTotDWPfibnZWLXe
PGRple6DfBI8yJM4oa+j7UUwpve9m0B39MzmRfeNmm2bdr1uRo+WO5jncoitTU9f5oeWfojUjz6d
/B4FYfu57ZIJe0WTr5jY4tnMdP/spPqbLvrtoIXTqVyAVupghr2xGTujPsw05ItKn5d0HZ+eKLEg
z5o3BZSpBqfEcl6tTKAolxlnujASzveqGNfDAqiHjIdZTKWLvd4EpClxA5m4aoeNWu3VobPR804D
SklTu7vlrWWJr+3tjqPNADLEjb55bHandCn83zaKbMzQbow2Kq4I+5YVw52xO1EI6HgZxyFw58Jj
j9LpSv4wo4nfb3vvUzYwZRIUCgTEiZNMDFpqUo6rOS7qj3BAc0XanvuaIJaeoly9sYwRELM3hfA8
BCaiNqLiJEaHOY68Lb56cn2TlbMAIB9rrXlI2xR9+OVQz8GTronxUhvf46U8TSmjWkW+lAclB6eu
paLOVqNl5vTNUftMRNMuy4sDX2YhPc3QZtb8mgR31dQ+G0t5qaW8NJRu/5bK8Z5Z9aRUx22joA8e
N8POTrx4Oya0s+kibuwRxojv+NYOqWAXc0wvfM2zBV3LX+cm9I4n3V2xGJET4r4ZrNpozRbNKZg9
7Z7InO1psTuorgRlJVtmW/AIVdtmaZfNAtmHVovTqzl5zX3podJo1YvBpbSJxWYNJXQdJgUzM3pi
63p1h7L6pOphbJueWhBGFdF6WEK+js62Efr1S+nQAsSRVd/kQ/ai4oVhdrEVYNTapjw1ja9v7Wnk
j1a38nsQYfjlDebvDoFJ5iH+CFUiNpo5BV++UX62qdl9cgsDSO9O8TDgA6zWgjR0FuVRCyLF/yPs
PJYcV7Js+y89fjCDFoOeUMsQDB0TWEporfH1vdyRdbNulr26ExpARmYwSAg/5+y9tq+j4dHM/muP
SnLHBJcaLIMtr0SUm5NThZcE+MYL0totPaLo2DEb2Gk91V5W98pjjb0Bh4cRnxUc3RcFR+0OhHOx
dTEf7Cl8Lr2g4DumbW7SpNFPEaKIE8dZuoo1btkFXKl3mFMsVIy+e0MJ1fj0DZLBUS82DrOLznp2
JbnrlWldtYIFCLB1E0IYZt0mtKm/Ktpk6PmMS5ONTIoBlQTeMbBa/cffN8LQufhDEm0URVSTWtZe
vZzeS0DEzim1ok+bX3GWemC/9du7Ms+PBsN8RoCsBv0IyE2p8/ehdGrekVUcWFqkRM+ykg4VLmph
EG5jbjiYqrruGgwq0YhiKxTPyS35XBCQwKAqJSdtT3Chj6P2wwZi6AjzoWVdK8XnTwQa0CEOviVp
gcdN66+EKWQrebvRGOipXjxcJsOdHzLrjSwMouT0wHpyK2I3LViyn6gH712PYfuqqog3wym9ovB8
ouXgb1yE7UePdM5dH/v4aMRCf0hI6aZzSgvBgmbGhX1CLnSua6MnDRu/us6IgktCHezi3rh5RhYB
X6XlwDfubbvQcp9Rqme4CqPymBuavQYXMNPIHP6tMmoK5Oe2SY6mgQiwKrvmm9maq0lYXclC+mg7
23sNS+dHZ2koc/MRaq9oH2o5DutKo1uXpstPE3bxdcSb9wrrLtly3nRXU+AJpEIIrvgmyRwC9wrc
PvI0at1pPta2NiOB759hlpEbiod0pVhNdqP4tU+ZOxXbJteDT916M4yXIdCTDywdycGZ0HbIkpmn
ESimH5VZJoeCCgSwix8d7e8LFQNV3oUM8JMSolqqB5y5BkZmOoVK+uEp5d1QJt21KaE3Dar6s4+0
4RHQCjLRgP40FxtcoWSaUqCxNcstVBb7pXchBierBcnHbOZnPrbRGV0okZG9rRxl4xTbA9Y3lMMn
JwExaqUljcug8ECc5/NSeqJBKxElA8GVy1RtqtzjcsMJNZeEAGleoruGB7jqWG+sGj2mxOay9uRF
A81oxuCFh6NPS8ofEhLSoHo4jDV+UF2MAP34s3Fr7WL6tXUoKveGjhkjnM7YKHTScl2QWngMxqwD
gMZWodvtobXmLbQVoAXhoeTsfyYYyJ3QdDl0T/M6Ca3Vr/ZOGreMXOF6VvpkHgGIBrtm8KNdphIq
F5PC8jC0oXvOImzliV+mXyOAOamifTWxk3HLNIaL14zFvTcg9FleUB0OSLM6h02n4dacgmui1iUW
mBbtvOggxDkzvTScTzrTKZTVHalxzQGcZfETXuUfG1j8DrGH1M7sMm8l8XRmXaFWd8lz9lSV4WbG
bYUEaHtv58S46/l8lboZBEjNveYb5bmOwXyZLsGEMwpyWXPMTjjs9N7CSiWm26nhBk+Bi+nAwlYw
+hVogN5EQjbZiDoCHS6+/KaM2GzOcpdaWTtpA5w2+VzcgVqWHSw9D1sConHXDTlLwkd1UlHJxJ/y
8CitlJuD25v5uWG5TgG8ktyFcsbJuXIivvTM6m9YAOlLzZZBWjUPPgPxu6ZEW03RD9MvHjeEg5so
PNpfy5Seg+a0nKpG0hqwcmAHiN7K7y6L5Y/1yjcR4jkxk1ViHCEDiN5HHZnDObKR5C3ND5Z7Y+k5
F2U7Kr73pOZkRyQcx7hyW/p+Uxg+g7wq9rPonshXGWCTCJ4oF8dw+/sgbKBgaNqxakh6LeBzPIxJ
GW1UyCbvUx6/hkGh3EUVVqksT9/1RvWe5oogJ8gjcAqoIz8ttF60LEv8N6a7D6jqTxV92AUVITtC
FfNuEODQH1y0Emh2kuENtAOz/7B41ToXhWKlJZh4yuIsL4YAhk56mqSftJ1giGhEs1IWLAqrUsus
raGn03IOSy8JmM9L1Vv6ZRBeJpbK88EPEzTyck5XKsadrvBLfDFqi/RxF/VZt5Pnb49TiMQQy1m7
Sjdtxrall1ITVsKlp/xsdTJW9MDdLN/WIqb04COtPDhd3HCz4Q1fXVRgi1sWVCXet4WmUJdljFjT
gyZTd8fYCQ8ybMYlVmQ7dr5yZJkSvorne3S0eqE4byX2wi16IS5ourK81jESXrMojPYWFws+WDKz
LAhsoEDsTdYMlIKR+WAbyH5ERqwf6vH3KW3R3PGWnwlo0TfLu9Ycg7xaxpAsK60nnMZ0ElNhQisT
9JOpgrWRZUWh042XVi1ztHfREJUvyJa7S8nMYe0X1hvJyN5NCcYXBYTJV0hYf25UxRn8xSqabecH
XjawrDFD6pplWcz65zvxGV+LoTDedSsuGK9N7RPouWpreGZ3zn10SRlIhSBpbGKZlHSf81cjVTF/
bQXiuUi8+ufPkdtx4Gb5ErPy2vkAOx7KyMdhVg3hi50zJjHCRv0owIiEKvL5zNG2aKKQ/fmI73ys
k6vBDC5xpvQ7y2YhNXo6RV9FzelEdXtgdWEdQuZSD4PPJNQePPNLHpvUnHH3g1X4Z1VPOsUrlkfW
yv79UOfvhmw+6sN4nCfI6HKXpHEwloi26U6Ot8ZgJOxXY/wtstJ125T+D0Up38WO4abltRUou8pn
LNpYpX3QsZM+N0WXHeyEUgkcHkIPTf+iKzRBwkbkgyePOMSsj6rAbol0ob6BjC13KVUNuSSV1r10
AtEy24YCCi8P76XjQHoPpAuh8af7viuitSPdftT9i7Lml3k2/Kb4dnI3YH1YJOlVAQ+NlV54tgy4
U0Rfs3QezXbVQyG+8xu3elxkSH2QPUmcE1MB71pCiJZ7khXFMvCaVgqCctwNaxqsL33vJpdFAwe+
7CHIwL8hDbwUQfjTZzh+byRRspZORdwLG91tlA/DgO3E/KY9G37xjKKQwapHQJRTauHXXNNeCM2o
n50uro59PvkbWjp31dCXFO/c3uso18+uGNPKXaNv1k5jmWtDTNLACaAwEltxg3xYJad7OyXVLm8b
TCm/X0joSzIrTd/HuR/ulGawD42NfE4Cj9R2JISSPgci+WPpg5WzBsoAp3MVlP4sLAyxG803OhXl
GfpO9oyfZNjiuIp2cjd1kdQ7Fv7k2c6vNesDQDr+fIZ+W6yDjjaIAcx5a+fUU1YKqsyoLzHMQNTq
bhgfrak7UrjZZ61VcchkWJmk21Q+pE5tn+UWX3+xUvJM3Sq+T/rY3BvgvPvmX5sqp83KRs4x9n5+
yjIdcgR3tG0Y+crzFDa8u9QvvmsFzJKu/z44jvnqdMFtcsL5Ax9qs0a7nN20SsVA3GvxZXazHrlI
1W9H0a3I0MadnRK4XS92haFxNVUd3FcxYaCTvW6TVLmXRw5WWgWEBPM3xdaZpqJLijJukHphsCs0
CJGTkkGIpXwVMHtiHdM+2VHsH5uhc7dJ1BmfZBwPEZ9dayiwSrOjHNjLB9vx53Wv595e7npWFtzX
fXqshRk9IJaKcBT11njBVv7mWuyVnrKIJxXVz3Z1BkcQThFE2Gh6N8aw3lfDwJzLZsWRN416zSNi
bsijKdAnUNbmdly+KwHTa2WIjIOWetYWLNinoYT9z3jaA9nhNO+07BZhn/vQR6ZZsJ61o97PytYt
FvCMKfpXiWfft8F4lPIN+aAqxbDOSoJ+29o4/JphzshcepqFx7oJxBV09K5Jr+rbKUv8m2V72Eu6
1noPo+pzgkL7A67hiknC9DnSI9hqdXfPhcxYmsaWYRebUjfatTLScuo1Cw/TjO/DnwS6qSwec76U
yxTTFZACgL92KaD8Q9rppIl7rX0JRZZfpY/KS+EPZGWgyBzD+FlyaMQeJtT4meS/43Jvy2EM93Qq
j0VUextJ7qlhydPoJ7OlpBe2SYXL1U2n7Aw55YekbFkJIVw9WFEV0v6WgJaASHEhn3AKn3RIIBMp
qWY7+bPygS/jONRxeWfVNBUhvdKZVd3xobG0o0mz8SL3EgHFbRq7Jr/DJik9qe5qcRVX8aXchdXw
UGqz06yHPN4VLql13E+/LehbqUGrOxpcbUAixZgs71r+7smZW1GIxRQ49XBdrqlBamgPKOShsThe
Q8XFrwl0RGMgGYoNmogIIahw4lu+99mb4b08CqS6By8iPPURGDuiIQGjkEpKeMSKjpJdp01/l6DU
AVKUPfStCszNsdHD16wMyYzLPxjw0cTkdoVI4tA7TXU1Sta3fG0xWUv1AP9ezx5SGsoPhBpROQHY
xxHDQEVe6mgt0LDUx1+7TCP1YzkUhDBSycesyehce6JHxx+Tck9+QJBPWkqDFs5zmz3u+XgLxLvc
SeBUpKrRtbC1d9rBznH5bIZZxz4iJAyM8MITBTRO5MLsH5R4GLe/t6YmHh4CmMjbCcOy55dQ9kW3
EdnsHeok9RynxUS3lFgVVjwuqk0xk4b4t7LNrnigMu/vaMn1aMKq0KYoUAvCRdp5nzt+sk0ySPSV
2mWfAcAzL6CXpph0bhW3d25z5lesUEHCNXPz1ENhOrusOtdmPwEWtSDlizA90oBo3rvKezoY36yC
xbCVAV3mLUqWYDp4M4dKvMojAiuH3AvIrdPa4yS2FJM7SpAg7JS78gX5I1PftkdWUOF5EFu/XxVt
zeU/WH6uIxwL5g99gqB59I0RSGocUrfS1FtbEV9FDHTHX1GvdgcLPzaOnYJZcFGSty5m3uZk75BI
Bzc8rsPTr8bmyMjZcwT7orv7t1soTynlTa+T9kcUVKxjsLubPcb3scECH2YIhhS/MncwzBdLP1we
61GFWt2E1U6e9dFQBEfNIzuw74vhYCS9MNOw6E979cmjXYV1uaX3MQTNTwkYM7sHK+3n75qHTYC1
/6/eazsVbySFNveF6Kf1DE/erDb+QoqZ+RN8KTmLzpXkGvJeDMvYDpnb7aWBEorvsIro116lgZJO
AGUFaRNN7Mx7u1MbJPm07HqjT190t3ttZzv7Fs7ut2GwJ7BJDWwR0erO+nrXMQ9b13pPqSmfVPN8
qzXacE3Ej3j0oznts+gaT/3Z86PsR5CNZ87w7Efjt+eEL22xNKFx3dROaC5ov6quXvGuoaOn/fNa
EW4hjJ9jiZy6rzOEIsHtF94rUGFo+uScdTrZUbV+iksrh7rHDaKd6EyGkZVtLS9x3rUWEZPoE6ec
aizUsrMSh+WTAhIUSjYz9jxJASgFDFHzaxIFOdjtHhiZ+M1qTIvaZQ6meNH4akysnpP4RpcV4oJK
EKXoGfspBTJrs/gauHn3XA3aUZtL7ZHT/XnE5Ub+SUEFJe7+ZRVGJ3dgkSGvMxGMeoJBmPTJKzv0
1IwzeNCPtmBtD6ZT7WOQfJsnv/P0txBjzNVF/LVqxcA3A/qzqYk/88yEKAqRNltY40+56hRLzKx1
xhc0NP1+YkIDwl5HfC3uvKHSxee5QWDMuEXbYK/L95ML2iI0CacVnR65Z3P/6vRZvzp+T/CqM0G3
s+g0Jm7yVVW15KebMnlGWwbEwHioY9+9M6sMkgM5BhvLY9notmp0ZwzMm8ORCDrS/Mpab75G9ImW
HxizKqJ4Z/D8nz8AP5mB9mge//ghRdsladr+//+Xf/2AfB+NkQXX1g3PlNvxZaBTvKpgJ36Mpg78
TAuJHlHV+cnsUHuK52OiSbeZQdwIdA/zrcMdIH/eiZnONED09gyF2/UIN2Q7OZr3CLR/L4/IKJqb
Xze+goHLgOyN0lHUiWNh0/eHjzKrCm1TxBKXxKlh40y2djajiGW376YXGrPya1esvl8RLhQsu7PK
xMwi48yuxuw+SRGA1WK+Mer1XZg7xktfgCY0jB4IeeAvizvH1aZ9Xma/drPUm/Z1236ZIl9kCqsR
GhU3WEM87D9U13uLunD8YRpYd3xapauMoU5SsZiKpvHT6BTj3Ahs12Rxk6y0wgWkFflUw+hCcyvz
3nrVupaVBfWrc97UNPZevFZrMHcxaNE5Ge+TiMlpQtLSeoSWc6qg662rzs1vlmcNu3x0hBVYFER+
0+z5MKyHLsEinBdomATupar57J35UwNZ4HvtRS4JlprPsTmfnbwBNBisrNJsX41uLE9VDPmWKri5
a2eKLDlSMiqDDARvDs7oDZNtJ2aRrrMKKsuEeamV2x7HNJRV/qPE6yj3oyjeILXP0PKn4avcotQP
fm1RcbP6h6RVU70rxLJ+CZH4zrLQnYeSpDiz+a73SHCh8eSv85Ct56n8VKXZFsV1f1VBzSrFFvQR
9AKGkVWjXADfuQ/yofHcJTXWxV1zn2nzKRjzFvsr3Tm54Afco1ATuV+xqQPlkK/aFAsKkXV2O1/x
CxrLsTLTRlVaxXyLiKSZFA4TCqTmFLlZem+O2NSSuCu/gCfY2GLKAW4rWjlmrD4HRmLuQCyuMzco
yAYS/BRz5C9Jlb5Ye5SzO+zSdK+Faqu1PRU3MLtQgcgk6AwIG2P51EZJ9k0F9w53C7rcJNKgerCF
J99y6uVCaNtldJo749euRQLkcneIVOWLEifJo2rxhpWpZn5VsHTusGVjIQhtBLHFNUqG8m0uFP8E
1AuMjrhyFw0z0sSKll8Qevo3l/HdQozyq/mjgGzDnOuxy3yNEKgpRyvF2qlUgSqgYu1WdT5bx5Ii
6xjN2H/UkW7t8qZ8xCbJSGdUXsRVgvDO0d9304IGo1IQm1iG0WceIHhQMPj92iq8K3eh/hGLvwhi
9ft7y4u1A1CN/NjmOo1a0RczURDElRI+JHqp0CuY3z1Bv5Hr7cKK7TVnGmJhvAJEs/+D8c10//AR
ufgYPFRspkp73Vb/jAHu+L1ZZE/90epN+06PxeqmdvdGZoQPpnSTmNqU7BcaYGRE5VYZ43cpg1Ks
TsWbbEK5H7yArGpBC63K2F1ZUqyR0ZM6L1ONxUFmES5FzVh906y4PEj+TwBm8hLDhZGN7loZAzRb
dCTgz2+4LWLTsDqt2A7lc5PE801OtmFsiTCVcDrIGXeOiIw5ZbYbUwPDd2YXb+UYwG4OouIUiV1t
SG9OM7gP9ljZT//gHPzzE8T6azi6p9qWhXnQtAzj77aParTaVklC59xlIPEL2ZOflD6C0QFamqAL
+IBdxPAktvsEP6CDvF0hcyiHMPBMrw9Ci2eMP2LVjOjuacHBtiv1OaqM5wQMAocgAjbwGxQ34y4T
hUwoADRRpcUbL4k+65TxrXxKvugQvH4n/lE4d6LSEd7/3i3Lo2zTV/QdVzYT4nOL3O8ZB3Wwo1WC
ZSpTvxV94ByDgLCfpKOX4EqshJ365ZZiPN/UJeC4WoDj0nZFZML0IJ+xR0BSDLDedLS+p99PxZGK
1AHULhzyfEXZA5p3cdXW+sUoiY0f8mPuJRTqf6k+5JaiWrulzR1TyUmZQjCmxT0RsZEz0IBz9K+t
M5jJtbLCj6yErxASlr08EHhDEADjOwSKQbUlhRA7hKgrQdIyQzHU4Sm29YAs1XYVYVQKmIBG+qa1
QBZUtY0ctEvewxS3Sl0rX6Yxohtb78kbmX+i9NoHYmPiGYLu27tsciaYfhSYVhCtgTaXd7LSRPdA
UFk7AydX7e6eap/MNRG8xggMhiJprL+fsub8MYIB9tgX8BIz3+nual2DEmizbpF3LlLV5uqWax7d
b8E4RDTo3k8Np4AV0qY0Y8M/uA7TZV37sly4uzmJDnameguOyPGq+rKYPmjSWts6RqWGMVs2Bwub
OI5EiCiZ3fbrfzg53L9fXoSt1lENXbco/F3dMOw/UsZVPIAturRh50HjOmRavRttP/iYE9fY1sZo
r7oyMM5BW74kajOdUdU0jzT20g2t72JTd0pzHiodgIfYKme9XmP4FNJ7dl0Q/d7aiqeNKkc3fZNh
MYrq9/I5EzLqYITpoPaZv8f5oVxzz+g2GDkBndb2oYIyuUJI5j9GE3mpeCSjm9/p5Rb07i2ArHyc
/c44hRYdAbkln8O6Y5xi8VwwatmKm2bLco21beFW1qZm8ccx374NVuJ/Kk51QTLoJ9/K3Eo2HQBn
ksmy6QqmHqehqLhuf7ys9mjOugKEIEMb65D7LtwrkJ13GEqrbVvOw3OqmfOKILD6a1UY+7CNHhT0
yR+dY+3HmVmATSd2RT/Hu7G462HnjdahI+5Rzr8UGo2bPAsbzFf/UkmXGhFpMaRsCW9JEL9eZKss
wmA0zuUmDnr/WGZxf5rCyNuYzq+TL8HdvC0as3xm1mx4ZXhWolB/MOJvOibAHySD/OjyJHsbRxuz
MTSXhxIV9x7AChMOxneHBnj6Wo6iZq0lpddD2ZO3egr0xfiedqZzDxHnZy+EOXVDViGH1yqKBvfI
QJ8+ra75p3ww+iNKSbZ0lDz09NyVW+CgsSEGqgisvzI777kUorTGjNQfyJekLUzliOiAXpN4kF1z
1yW0UDwv9+TzBfKJGR+Cg+PEp3kh+uXN+MyCcnooqoxgBGpMH/ThwekHayvfJy0e8A2cE1vFEqO/
tGKmSQWnm2WGhAU9kdx1A3ft91W+rzuU731F6bhVca8eQMTEK/nWYq8Ztq3S6eu4dbK7yQrHY3oq
IOX9mjaUwaacEvW5Jg1tFXVuuB0GH82QuBLKh1RcGK1xsP/hnDadv60YOKU1TVd11wBIpOGwMP9w
yrcUuZrWkycwZJpyyHw3ofnuPeVckvAe2j9dRcgxEd/5efRVm3MVCYdCGscwTOimtnJyrmneYQSy
hqsYWXjaVD9nls2CC5c/1rhUnuh/ZY+uR4Nf6E4MxdzoXWzfGZFK9ALhyTup1KVZqD8U5jQ+6FGt
PzgUpFgZzj4O44tXSpBWTi9MWn4dAbpJWe37owWJpO10skTFndT5Xpq2cr9sp4jU/vs1UBefR5FO
AYmo3//3f/i8bNc1DVVzPVO1eAvCNvrtyw0yffO//6P9P6drSM2jHt6rNjpwUyfWAHz016Trlg3x
jDoQRj5UqOb/er2OmrextsdV7CCMWqGd7LFGigAWWVeU/uhsYqNB3ZAOP1qc2N96jWZOrDYvUzi+
1gNKxJs2jc9ytZvYdbA2rcbc//e/TtP/fjhgRNcgJ7CKtFVWj6am/sGn6mkhdsTixPusj0d/B4ap
ByNFl470s70fpsN7buoI7Cbhs0zxbeWeguSoUsgG92baYKnyZAZqt8LA6n23ylMn27l+EtKyz+P7
2LS+jQqVyET3+EtJ+1JO5odo5CNGG8DHS6mh5I9TRKRZEE9fpUqNa+5bWCNi6aze3lsuOShMcLLn
EGlb4duULpaXHZireveQe+o99nILViBYcUXCxLMBWDczX3cPPQwIfljmV3hid9y4MBHMSLLmxOhx
mAXTZxwG9wjgtxO25Osk8LxAarCRhxFoX7Eb4kGk+ksVWgns4txqTzN+pVWQM4VVGTyFBD9PK+wf
qPjN6IecjUt6eTUXhxRRKAAdmKuVR1QueCkNOltG11M34nnVKrmys3U/OVQiKbDuiK9meuFs5a5L
WEJuIoNWYu9LrqYjZdavDQwaX5WY0k41VXPNB43Cuo7SEV1k8pToiDPlzHLOhgfWO9WLxjrhkNqE
voxRO79XiYVrHtNi0k4Aa0wU0TPO55MZ+d6L7reLzmDQh27lWd6tCS3v4uNkxmYVKKRuFMxXB1Ag
hq7SaeVYCHoj+Na3ZbwurHp8LO08PXRYC44NjM5/KHycv69MOG5tS3VsVbWIi7C4nInj+t9Oy7au
G0NR1WI/xqN6KEUe05SS3z6oIZ4bsdukOnBjRyk/vEpH5NhVJrV+3t3XBcLWrtO9XTIk3426Cree
VHRAwXiItEPmqQUu+ASesSJotBN4JW/iJCaAJb+CTSe+TcSHzF6/rRoY885sB/vODq+ha1jX2dO8
DR0S/TEYwdTFYqtAYWrXkHWxoDdf4vFHN0z25yJZ0efcfnYmOoqlN753Zl2c2q69BGk2PGsUs5vR
YPRvIwd6C9PxTrVj8BuFwfJl8r/oAt0wsMgFOO20e1z0wRpjcX6QMwuzLwlqztV9qTLfyyp7yVxQ
FGamcjd3repMaC/cPUcnRctzH5s2Y03FyFc+uJ3S7YqS8Dq5i5lP+Ydv0hUF1u8LrPwmdeAtAoXB
x+M5fxRgdTgaqm/7xX6x1xRuMCOy0GG8qrNyQqWAgJyTBT8x8MAgGdpr4Ub/2ioG+LIvv1//vSV/
MhitGwoI/bUfMZ8pofsBprVel0RZXf1u7EGvhXjoREMhJUhFU1A3WUQBXJogOkuPfWkqJfOCfrzT
ACdAsXNE+ggu095S8aGahMsgyr5oJaA9NBwuhxIMg4TpM8MSNHsyiUYLXDxJUgphGcCiJGYiS+O1
oqXJa9t3JtGv2pcxZ/mUM/y/skx0j+jcwgP6h/qBOstf65xFdPSq90jcdJMEO003V+nBxOe4Xar3
kCbk4kYpsuxIBENwr8QYaQe9sA9KGRar2aLhnQZ+fh6YvWwb0Vszq31TI1tXzHx64fJ1zIWa+L/f
aKz/uM84pg0J0TMhK1Bye3+cr1mW+rbiqfMeiz5B6nVGiRvP2bcg6m6N6dSnRXo3j861xRW8q1oE
Ftqozze6VfnKxgnr5TEpATIcxBaID2cImHFGpASZAe1B3Q1ulasRm4NVSFyn5cW6HtMXpyziu+XC
Hpzivh8eoWQ596Hh/NTD2rnlk/2MC8U60ewLD8Q4CMIxey7a1z+2lL5RmXh5/cp063AttQHLPNLO
DSShaEGEDISEp4jTJkeQZBmsZyvLOKg6C7ziXDn4KXyrb07//RM27P/8iEWVZjELMF1HVf9ETdaV
ilmQEdHeC53gblS9MF9FgfuKDrS4A4drbQD/uxRfanEXGfsCJcmqkzEIut5pK2bQ5VEWFq1IYgoa
oDMvyaAqh4YoUtBwRKyJq02N7+GYD+Eu9OieNsLlZYYkck5E9AJg6KxpJZSm6DD1SIUabSJaRTia
ABBW83XldCIIrawOulrivxIqx6CpDUR1tMlwShm70oswBgvVxchlg1jUUtviXiy2/URRKVGD8V8M
wt80wsa1AfiaJWhze/A3XmCj33RjotNlavq/bWZdt+FUhXBQU7QEATTEwFK3S5fLmdBYiu5q0yV3
sACL97F0gi0dC48QI4Q9bkG7WWI38N5mC4nDzFFcMVK9xWAITkwSpm1SlBmgu9Y2DwyHi0M/+vMu
TDJzKy3ccleJ2Y21hrQfN6gOlUh1A6xgEwOMKkA6VXyLvJOF55NnGn4ekfvn2+lNapVTkRJYejlJ
Mf20BiHnrKbMq8+1reMzLVLvw4+48NXkIxAy0F21KgMuTSv1GukUVVEuQEjCxUydGayCuN3/8aL0
V/3+V4OYdqDJe0zH+pU1Gs2NIiTRbFBrlNexfgAg55z/fYup2FIbLH9DysCNc5ZQed6OeuFCPlMt
o7PZajBnzYMm8TZxT5qrgpJ2rxPafjTbJnia6/jVW9b+uFdk4YlV6Qu9yuIGC9q8EDGhrqFJVDha
BPCq6FicjOHEkpv8m30RueSP2GJwERa/tlBnHEPin/rRaPYW4PLroPvN3hBbo3iuQeo86X6/k4dj
7vaozElGOzfjxCGjVXdB4qmbIDTKW1FNbCE+WCz3DRAjBufO1K261lQvsWsNhwhRBKHgz1M/qzfA
BHCMx4HgythADJe49Yb4ameflbO3v4SJN3xWLqpnWlxUVjE3RPEQO/Zn2bUtFXe0bWja3TXF/Cqn
luAr5x1T0Pus1Dsm2tahUl39pfjbHiHa3SOir4MVj6sMasWL6bjEA/muuuCPGmQ8a+XTVbz8kEm6
G4083K5if6r0Lyzms6fR8CGXASlXfWUXkqCNOSIGolSCGee2BaIF0ssx8bWWbFxRsNUUCWuWl9ql
EQ9IJtG91Q3UXbFbcMXZcxxqFBTzS28R1xOSHIk17menI4aWl5PaqqbdUv6pYb/x6rHB15fMn34M
F0GrmlfsceZRPt/qbs9FQxl2i2SJDMusDvQ7uRd0Lo5cLyebnFNjHylufMUbtHasudPvraK3rjBb
lkJ+8rE8ZyMxwaUIjEwLczzF3YiIpDfWDLuSJ30GKxu4M7lZohDgCBpPU0unZlLS4CQVWxn22qgc
+sPSE9ezcj2XSvCkjom/IUsw3skPbvSc59HvBz7avoD4HtQjmSGIYiA1Aw0u8vuiHau1W5GZJGf5
8mHUUFB7bbZrbHu6sPanlShm2HLo0ZrRTNHT3Vui9pQVRaUG7ravdRMbTFfunYD+mfxYpKKH9R6B
a8zpeoYCe1MAI2SLNFY7E68mDWfZI5XlNp/WJbLLbjVwvWS+aX1KQiIlITeDwf/ofOa3YggQ8oEf
5b3SShMktFoBh8zliqNGhoOHs4edi2PyJahGZUVDdLpk7tNvoLCYYm8is7c2TVxq92RKyLck34N8
SLT0H3hQtv7HqtRlKMC9FMOryspF0/5Yr2h945QKSvmT7Q/Fhalp9Dya0co12uZhYXAtF7Ri1Jyz
04bh1RMPqdVlR98xLnlK/3qSXZEu7QgWVrg8LLgaitGJcrJVN01hbbUM2b1sk4yktEDUp+03kuZB
B7oamQajqQebPS3+G7nbit3QhMqrKla9VSvX2ITM6W5yK9Cy6NbQHF9rWvhQYkteQGEuSdYP+DC3
zLAnDGviMKu73uSkLJsLFg0cfHbB72FscSlHnLlwVL5D2/aeUqfsDlmVaXvugiZZZLjQWlOHFCj4
OFIxY7M248+b/qnO+w/SresYhmvQfaFGsHQUY3+v8yDRZBityQRH9g3U38xeWcyaP039RIg8tizb
BaWt6smXskz4lF2/enYdJ6MGphvjW7l2KPwYOBZR1GPpbjp3nN6zIAfFMpcMyGMvu6f22MjWjDsm
n3maAbwUhbhJWO0REBYxeXpNBsAUmauW8uF9yPC6B11f7BzdGj/F86SoElzjTcYBHw/CGbQZvpMT
BZqEP6Xq4K89xYefaiN4P9XD7J7nnjGmXDLKh75qd/B9+vN/XxuyAPzjcPZYe9s2q28HBbzAkf/9
YzQCtddhVzcnbUJmmPTGdJu6ZKsJs1Hdx8OBwIHzEmUHsvg1bq3mUCXZxrez6iMoow+k9B/jVARf
xYY0UtepXiMtNIYriTeAMzOItYBotH09doSSCpRtMeBdVbzq/wg7r+a2kW6L/iJUIYdX5kwqWJL1
gpITcs796+9C03c046n65mE4BOkgk0Dj9Dl7r/2o+FlzHNvEvepwXJcEWCvrvlKdrZGzNKrMqx4t
TDs7lH1i13YoWKMc2HeqEcNoGtN7pLfJIh8Hejr8XVs6AuVr2Q3qondc+wRptHgFa7PKAyN7FpSm
E7XlTtC2eCmUn3GHaFYgViCehEiUCkhPHDb9opzZXo0FViFAHu1L7eoExHewjR0gtegtSaNlqZTl
CWeutsEE0126MX7Xs2TcG0blbvI8a4GsVM5WBkLLGGhv/LA0E6gXcanPo3IMggiDXAFpQzUMpJDK
YwKxKYw09U13q3an9j4r7JeYneDEL5v0RWwN2HDq7hGThPaITXJcdZT7J245/u9xu0Cpvha2L26q
EnwE6FXeQtxgC873x0KvghenZCc/dxXH4Rn8x08KZvUWWXZ6sRRSLGRTceJqWuiFtvRK0juRfADE
lg9NHndHoGMnKSW9q0prNYQ6jLFnoRhWfFMm66tSecZrT9IhJpm2XKujyLcjxpmlXbVU3Z8MebX6
5jW+tQcVhay/H9a5nylkL0/JBfPT358Nok9nu6zGmJBQ3Gl+gKCp/sfq/u8muO1xjbi6atMMZ5X/
o6nbQpNOTN+wtgWcY2iYs9G0meADjyL6Hqx/tyDzeGWOiTgD6O3OPjfi5QQKlrQkvVWMsxyzhG3x
w5yYZd8Xivv9nTrxlM/loBJQGMpnOaSqR+4nWJLnZ7mKyEcitYE4URvoubW83waN+GeoZ+NKpdH+
YKTTodVKPL/WkJHllsRvmV0eQdT5j6npKLdCJ3krLKO3Zgq8bUQjm6JHj96imYWTzi7u/72Q/NGs
oRvuqBqZUobNUmzbuvPHbbFVJozXWoKNSM6bqPQY2fD5fdFKNK5eNd1Ky+qIRyyfWNCya91F3oyY
ZXySsV1O1W7dWsNwDm3MR/JZ7cFUr9UxPozdG+qa+rlv+Fe5Afp1pdpmsQJTSOBhd4JEAAxL31QB
DikTVoE1IsMqqg/n3vdXsouTkA+33oczUEqW7MBbbGZAzZO096lxeOzMJqQrYtn7uO/GrdkU1WMA
r5Qtqym+NySs5AgvlzagspVbFu39z+3BMZemlzDxb+cEWV8/gj/1Hgpy3Vkro2cbCQugsOp7F9b6
8h5HZU0+fAML27JS0jKVw6MSxj5xf4N+6tmREHaXVHtU1/km1tlWSmFZlGr62qdduMw1pz04FbMx
ibdVRrdmh8lEbHZ1YNlp/mPYIeUin724+evVLdu1kUHAUNZ17Y+7LREJ6hBDtd9CrapOWT6NJwcz
5P0Z4uf6MFkmTrD/f6nU83pRx0G2JOu5PgN/bu7dNGEGv1IX87Tt/5DqBqszgt0AReEudgAR0O9J
fP2wzQINLNyXMyB+b6L7Mz/IVwVIs62O4ncxtA7QjR8k0SdXKQeQ4AMLUVFUWvuG29Fhgk+gLuXT
rCyoB2EyrwxWzVSMxgelAowA4f3wk1mQkabTc+hExsadaY+VlysXL1WUZaeQZhgF5hoelfdDhNMP
R68c0KixWKWuZh9HTtRtk6eP9PLsI7F/9rE2CR2hP2UO3NZQEjlJOu0g/mp/K6rd2hvvr6ntLaQZ
+5GXOMWKwQ3fIh+VaYtl8SkU+OM1BNfXqCDiC81lfUQ5aB7EVHjb/30hy4SAP75ph8AuFC8gs03v
z8l+nHmB5Wh1tNX0Dhh9TUiZ1efuwlQHNmGaPaGhwqjEsLBeqXHscOPhUBEVd3qmmeuiNcpb2TzL
znmVdeP+bgQxR8uhrmQy24/IymaEma8grnErfzMFqvqFNKo7oatNjF/xrMkzcTFdvcIgoiGampc0
KiE2k+vyQ9WD5SR1enYQHFDbznsYWZvJh3iw33JhdpsspqFTdYjRBhd3hEdz/QKTsdQXhaqelSzn
tOVmc1ZtNH7jzGnx9BY9I5S4habijEWm5nXLNK/7Yya+R/ng/dKS4TbpRvZR6AFabLgGL0WJbSEH
PP9gWma2MeKmPxs1bhcnaaPd//5+nFlZ8c/vB1mSA4jWMG3PMf9caGmLKYyEQEcWpaavqrmdVsRa
sY875yOeayv5IF8HDaiML66LoXJm2HQjTZoRuzFObYbXcGLQxgJmlesjjtVlhWvv1QtQKARsQDdy
Bja/TkF8ibwkOThhrV0qEWgXJ9HVS1YVYCyToN7IN+Rr8l0rH/VzOj2CaVH3jorIK5g9riaYxgHb
PAFe9Mon5hkWm2IaJPqPXHPDb4btAgPESv3QxdrzkE9E9fra4Y8crwEfsV86+jMgFW+be8LdyKqF
YJPB7JLVUI/uVnq5TMdSlm5OsLk8ZBA27UlOp8Gcd3upwSE+AX2QEueXqtHLS500LeC8YPqPi8qb
qd1/fGmkVjLGcEyIpayi/6yy6wJnFgUVw9Sc5mFXGeGTVwfGBoQTCacS9hir0XuQGyYFMmrS2iu/
d/2zJB9JKEWVlQZuALg4RpvAJTfNM/er4eCbUbpUrDhYITm0jo5WUCc2dfTgNrg0fPhmg0qdMGLc
e028osGjPZV7PgDq5HZ8H+pSvVoDg6mxBK4VRWr8CIBzXCR50O7loXzAPscUNetvTpYS/QHdbv0p
75rmTBr698PRbZPoIsV8Qqs4OxGtbZATpo8Dd+QZ9qhvmX2lX+q2eQGMRGqj7mTXKhIAvJkxbq15
mKWDfl0gzG3ukGiJi64M9YacmC3vX/Bo2gHcCNu02+aNZ99s/FVyqyQtO0ORvzNGznZDMXnaBhX5
sgHI85hU9gclRX6RTZCSHAlPIB0IA+tN/cZcxvzwahLUdTCKh7DCQUvW2H/UmHclxefZgG4ASyL6
KdL7XB3hgPnHaL2ONZTqKTqDsWkFVWPWWPZ3BEy/Y5LKsbQXfQIQMBRx6pKmkDzfGwaFqYKFG5wn
KxIKxU+WUVCAxmV90q6cGyEgcoOxH1sQKD1QfLkaX7JBq1CgWN+KSKtpCExhcZGveZH7jV7GL022
p+6j+3zK6LjHxXDCJS0DsuWDjMujXbdoCs15ZPl4M0dHuxh9Xx3asK0XsiejhNazoSjTbpQDrlYJ
1xaTz3WXE5yuwR3ZtgDutrRNu3WXqA8SnqlGlGu5kr0BjAnXgZJ4K6WhVYV9IHzKElOsNStt17qp
lY8eNHjJCsV25fUkXg6G/wL5I92JrDEPegccyPR+o6amsst39+ZxZ++Ym/NREhb0DeV0Db1iOuU2
ir2KVve6d9O+XXyqDQ0npvMmm8WgIO3t1NkoXNM59ir/6yEcqjUfbbS+V/iiUj5g79jLUB/IDGC+
fErH4L4PjiT3Q/cx3DSWri6YrcB1QLTp3fL+W4Da/0H2+Wqf5Kq2dQ99oWSXpGo8CLw2OiAiA47o
Tva10xuvSto0B7VxAHTOhzVDyBU9pmCFQTR6aFzi2WWP1BLxl/u+4z4EbLTgpS96SicNz89nk0z2
7RDKHYOmedJtS2w/u2jj/OsFe4iFNvTBGeDV394MR3aDfRif5J9ldZ67/N83O+PP7oRLagdUe4Zz
Ji0K68/uRI4VCceo2u49xeyXtlOK5f2C7mM6cM0cFkDE51bSOEZPeA9lOmuabfFF7IxWhNvADeLn
ICQVVm7q8YkuhyYVDx3LN+Y+MhM6fY5WBORwQxQRrPygat7Mqv6S5abxS42/dL6g7PL38rqRm0/5
zB7EevJ02pOJHu48DV+6nzxUefUfH4Hzr36jq5G4xQycjakHGXiuB/6mZwiMODSZGlJGYc3yevSd
BdkKh5qZ0PIevFMS0B7UCOtlLE9KitnKUqmi5bvqiEXPqmtsLDqaWc/CImRN+rucZNlGuNNrhkH9
SE5Q33XDAoKwt/yUI7tVDmloVGYrKpqqtIIbL6+LIFLQVNb5ayI00nmJJp0Pmr5vvs1PjNLiMxbR
ChJ5daCTxyofCmfpc/Jic2tWoQZjesAFuZGqLqOfXHShtKrwhEK4Zl9Il/LBLHCQECeVvWZe7JBs
Nk3hVnrVBYmBmz6o0rXc8yReZJ8qxM5yP0ToIaUbvTn61E27F5X/JSEf8CIfVFuY92eW6/5HdWb8
80Y/S8Iom3WKM5umjfGvvCjHznRCO5PgYAwKyWteiMNKMd/VLAqXncF8RA3LYINawjsZfIJAyMlr
UPMtw33/gdVabPBvIp2edSryIe2an5mPCV2ZAdNaNzjgEIzD6FXt+13aqcTKMc9S90cktD0BdIhm
E9zDOBNxwFPC1m2KQU5VdwTWDqucOuK/UrIoDP9R38z/bGpSx9P5F2ua9a+TNHFMaseRNOF47KND
JJLmcRTx2o6GcWHkdbkpjCY8ygeQnrSAZIsDnGywHjpYLMLIYiavtONwTwCqqGOdDXgNz8WCOoc0
qf5ajOXSmKWfdsbkEoduf0LXm9z4IM51kQb2m6tdMzb4x0Esmrpi/0k0Ho/6HCsrH/jBC6RVsNtm
VY8KZoOaJ7tKMY8Ys2SnVS6hM/fRxH1CSyooQ+nRO8Vz8tNYhXs6o+Ld8Buc+7WLZFTj6kNLf2tF
Ei8HTelDlL4MBuWxFyrmBk8U2eFDThsUdb917OB/hnDulBmRQRDdjIZv2FwvWLqjkzwsiwrsm9KM
q7JkQlXWZnWok3Jfjv74rImQ8IJahZYtwI3YpH4uRetbp9wX8f5+ebo+0HRV66KP0AdjOht48mDq
lrEdH+73RC55sZXbpcwZi03SqYgY/9pH3WML2RSDgtCmmyQisQ75C7Ov473Uetah2p4dRX2IJySZ
y8rS/vEuOWWkz+CPT5TavcGEmQ6GAuWoibXy6EaWnpx1vOXrzAzzvYAcujXaxnuU+u2yavWX+z8k
FuM7MaEZd3itA92lZYySTXMt6mbOYR6OUB/qo+wDyAaAfJCvQw45fr7kM7m6lzipS82dGxPenhlY
7mnWLLzJfdoX5hRtXeH8qsvUf460adpoLWz+xIm9S29gLdNkSGOLq9PzprfWiR32mKSPyFNXV6Yn
9Onu/n67lx1wJgq/T3You0uVoLRHF5r1QpY+4MKnGLZuRy24UCeI64uyQeSVojBTXAD9Jtzic0E5
Byc8E+/yDUZe4cEgavPm6Ipz8qph2hoUbJztM2pQ8gd7F9VYxjBQoufiDuOmqWSYemYJypjA8YpM
a1vHo726nwwZfZ/FYNPNYL4Fp2D0HXb81mBdFWfZesHzvWIBKiEqwUAfN9miaCbiPHDlekG3q8vd
WGrRkySJt4jHlg2hrDt5MmegoFdhVB77hADjJuyMHRPR7ql3DBx/PuaawAUk8aUhOqO3p3zDnMJ/
NfRpL8X0Ica6oK/PJbehHx5Ag/lK7OshXBgKM2GVMMe1Wk7BpsjMN7lhqrtMOfh6+S6P8IPpuxhR
47IwamUnqpZ8z9CKXyaleggIbF9WVSaOsI89oFMUzZaigGiPLDbAdJnxUxYXP6f4Ub2fpQY+Xv6w
Ro1i3e/5uxHCt187FD3JqKDRluoYXR3VO0JU/giRapcYpKhj9KRWlg5Tho01U8rlG0bHPUpu8rhZ
GYsEtunWKqeJFJh8urDLbVdZBLXY67wRN2Sf2SvVac9aaNeHQA2I4XVEejZ7xlx+1JsnYAPGa1u/
VFx5L/Zg25fO+lkWaMTmvEr5oP71TAZZxuoStkN9gaTUruIh6FdsZFHjsOlk+MPEkIYldxMkAzra
3sf5qJ7lPfJInZRVb/Y6c+VCle8NrAXLKAr9LU7w+iQfAClTYide6x5jn5QlghFt6McaDZQdURXJ
JsWeq8fWcfLMdzn1lHpxTVQFOJBVkcXtsyA6aTka4GkL9r9LMT8b59fku0FZ/oIsNlz7Sa+eartc
3ol5JEE86ROYkQD1gtK7N7l6dbR8VwxPiq1dkm9VST1OMAGxum8GMPjUWy2P6KvPca+DmqLXGJNq
68++oFJvrCN67bOsinKtAY8Y6KvPFpQyoAghyENZg5qO9knnPX6uReqUVsdmcv62PD2adp5funlz
m3oBmhNHYw/s1R96rDf3j/H+CcoPc0LXeXL4rsR97MCpVWEoobfWMLM73u+urUdWpdwwQMB8GiI/
fmgt1XhSrWQrX3YgDCyS2GejYgTKCShstggEYmtyTQDQzJ0/J1V/ypmGV4pznMbpWSvDHj5rYfxm
zdFISk1fZ/XpqtMAF/nVcR7k6mgIROyDb/jLJrLDe2vPbr1smfVmdfIYjHKHQ4qVAVBYw0xO9zp2
u3ODwRyx2Rx0ZRfP9ZDmm6HGwRxU9XiC8aOvXSsRD3f1vKL4twZh5WUAabKZyWYX8FOITHL1Kj1H
EWKCYxCSOjdq1nAromRci/nZCLz+/ky+Fozd73eRSgWQs1Vj9fmL5bMxytxlhO5lRfsG9pUavrVj
au4iEEgbmWvATGPJsM3Z3G1smYf9YGYdzqEEkidsZGNw7bV66Xeo/irSyOcVRswPYeYgQqKIx+rF
aLpTCdf66xl2a20HhHTaOtXIXlg9utU03H+3pjfK75o8DbNqJ0F/Tch6pddRsfItw1wyAo52VRb9
lCo+eDrBQ6H8yMNKwAEjcm7bTD2Zk7Srg4HsHtBVyrZVgpVc+z5/xoB76ICeZtXZvbKLyta+Et3q
LR3bE1/rcbwXSRWtPs8+SzFbV+bKlY7Y1fd81Pq2Qk7C3KMsi77Yxmg27uNg+Roi2WHdO1NzJqRy
EEb6FmM9I27G7ZeND+w1EYI8zr84hi15QHubNVC+pPlMA6SmpBBacg7qUlmzR9aviULsRIPpiewS
Go8EZUsAuUw9zZotwKjoQl+4fOKGc7RLwOrzDnpjzndYNTGeWpqixAZ27ovKZX4AHuD+tm7cQ4eZ
kbdLuQzIB0R2h0AfS7AE7Jdy3zoidB4e0nRgYjFl3/mkjQV3HuSkpfIhP+AInsTGUZrZX2sxh/2m
m0yFy9GAYVnyDY1lph7VfvqQ3x49rvaxpvW3mrhiua937VmN6+/y3znoqX41RQS3M6+07f0nVIwo
Pcu/yc1qaLlufAiHKAGnr447M3acU2YeFFkGuU24ZVNYriIR9YzGu0U4xzWwFJBRP5/GuZ9yh7Lr
r32t4UPw871a2RBQgZ7AjAYiS2rjLh0C7Y5F8WdfZ9U4y6IdjEuuWm9xEGffs6L5IIgdkAAZyRvC
S2A0cHOBjKE91Rw181EUhtpTwRR29hLtIWdp1LuO+TTFzaMfNv5ZzDFIAYJf1qNIBdBrPhrS2Qwo
zNpUY0Q/H8f4E1c+g+U4eAZg75HVAKer8ZVmfz8TK/scqx7xH1P0nnnTsuCe8E59iukh18RRMZpi
kyeevijnB2j2Krup+TBI1VfXRt5h+NQxd91MMCa4uctsWvYIyL7mWnaVfYQmhUo2jcb3sIyBfDK3
edDUuFrkLQ0Nt43crWgduH15hj60tzzkilO9aRWRnnytFruyDJ1VW8G2/JRroYqdHUrEnTvE6RXp
MtCd9vTZH6WkKi6Gj738tzMKecraHdAM0sUh7JYM0oKJnVmv+9JAYVkp5TfaUtbJM1kMpDytqJ1y
5dIePzSqYAwQascxykkhZ8MXnE3DPyeZnwCdM61zn9OhnSkCjt4Hhwz9e9VRmaPjApo9W78k8oDK
8TJJiVHMpm1GYeNNMXx6dm1vzhM4S6NKSIM5r2dO8ELvpGzQZMN919TXTMnrVaE4yUqeIRgKEZZG
4r0D/Lv09drbSQG9QvYy42XxbHA2LoM2ypbuSKo7LgPnbOIwvj8bok5d32lOI2bIpSk3YhiYzrWB
ZHDQ2Ex7xnSuwsW9RZritb91YQR6YijMo1lDxvCU+uH+rt/H3cEFAkkM5STUkzcb02JgIUBbjGwD
kWA6gh2cyFfr+y0/6E0efb7+eUg0skoCihqsW03YDFLlYzJrmwPXUI91jiLTwn7ZUOUQHMYvkW9a
c+T6OIevy8OprzJQpCzrzWRMF5dwekR3F/nQ2IKbIiILcss1vd3ejzHe7/10ys9tUT1VrWIdpfav
nUMZgqR4soPJPirYv29JsVOz0txPKGc5Zclxhc9HlqzfvMjXzdAhjqeyUKpaymFKlemZ0C4iRqzH
uhXN/vM8NuZNZ5uMVHHM/Jh/Jtcpmp2g6HF2hSvwC9bgRjRnaD/qwZ+NwmzSRR7cwmmKmKv+IGax
uvn4Vm+esMYbQjcVh87e7nqE1XP5XsK/u3w28PDSioV8t2NCsVcBMttvhUZOhY4xVhjVAKW8cJ8m
ilQZmNr4xVE1ppx9gH+CdMl2V9E49cLErr5Jn2I9qHeX1kRVOCGfzSjzq7pcjSNf+ULqK//2VtYP
5Uq+qNaC22XJlLF3nOKsNMRPSVhzOaHtpAjzD9Fs60gTa29y5wLRg6sjaOYu3XwR9vJ6FJWJiXYa
xTqMIb+XQ3+yU8dst1a3tz0vAyXC8DxTrAeljsuHiE3tWOfVl2iwnu7N4Xg00k081sOmaV0wxn8x
2+Szzzckx02+hsb1sWP0ucc+7JyxsR8E8zsiR/uOBsz891nzCF93nYGoPLQUcduu/vYtuYF6Cqrk
IL+z1O8nLFZKcDLi9gpqc2vbQ3WVa4Yf0A1yTGSmOHnTYjmFzpYgnerKDTDCLW/pu3qaNJDewE2Y
dKpMFBPtcRqUdEHQmDZHdqiPulmFM9ad9CzetKLMOxLZ9F3HYrJ0GNnup6mYh45Q2yO0QWt56Dp1
fGhVSNLyUGcmfKVZfQVGpFGbItHLBvaao2X96g0dCzmcggf5gNrPsDgZw/kVd7DonUcjLCXXjpea
QpuT3EV1s7J6lRadPBNIQftS6xiMN3Ll8G0VKJUW+0TsYZVNO6Z4qm9V98OkdPuHYowXvz8h0dzu
10WWEexsiuCj9dTqPuUyB+e9bOxnqMOhGBY+WLiXBpR81OnqWwPt8P47+5CgNqnFdcmXWluu6LZy
SiYPKdK7rRUC0RVxF+wCsz+GBB1CblHbR6PW85M9Ti+yZWm73rCBad8t/nbya+FLPRGkEVYj5MX5
flBZunWO8vqq2L5xyqL6ej+XPyOqQNWu3Vp50zSj38nfo+mVOAK7/aUq7rTVp25gfIaOCrhSYsZQ
T62QzCqveqlYEQrmsYvf977UsZFMxN41CHxnP6rKVzJ2ICnL15jEOstuEPqa/X25AIAa7tOTSuLF
Qz2H4+FryB9ScEY8l6+WsE0fpsM0/4rcaNe+kUYnP3PZAsNZtTUmOEUzOAi1deUlGtNnOnH2Dy8v
TnGtii+mGqxESZHWq46/M0TEdr0yQMLr03uiFsEGMUVAYPq8uuQESi2lCtucGwbyWRViPSOfYktk
UYPRAuuGpCxFwPBds6sPfV/zBc7rau5m7joSk3k/x0LPqTF/zlBKp+m2ntMSiz23Xeebf0mW06pr
kA/T2OS23CM8OthB9lr37CWU4bUUQXYKQmCw8vf4db+O/Lw89CJe/bHEysUW5nt0ygkH0nynXpcA
NNejzONojsj8xWtSj/hLyUXw7fbhjrjoU9r63sAkKe8Rh/lsURYh4czs/bkLz59ugFJ8ef9W86ZX
Dq47PhAEG57ufwAtNmrawHumZ2yey9b4aZqJvwv4kLaS50dvRJ5KI/3XHcw44jyAQiP+JKyAF8yG
YJd82ClFbf8MAwCbfxksOktwQ5ZlipJb7U6eqLISQjKYrcZEtWaRtLK9N5DZcOeHwQed+L+HYojN
/91tp/2ia9I3Zxsy8/7vIyHPKt1oMI29ANX1LXnsleK9mbr2MqIXxBM0mhuDIJqFTf5qZkY2mIO+
WBuU+qRmrGTyMjPYZam3MQ0pPGBRXbOQ5va0KzxO28RJs70alGedceFNvkQvsNxoVvW1mbzpoAyp
e+t7VVvY8eR9M0jjln8qKMfg5CQFM/+iQy1C4SWFxPYsk81Vc40Thygtv60g+1T1QuOaWedO65LI
hd2SRALyFTNK6NphLkX/gWysYOmUqrok91DcyBz46LHyPWiRES+tIf2huHa4j1VsfhTV2a3IzZ3a
dfEvbio8sccdXWl3zW9uD2SPw87O2a3J9lJYmF9JPsZLOG+/jWJcOC6TCZTAyRMh7SzQRlhvbKRG
izzMpme/bp/dGfWs+EgsWjO3ucwQU+oZjBgZA5iUKPTTUmgbqbYo4oJAMfJCisBp7iEdZt6Xt6nN
lko9KSecJc8yJADVymOneNPVmxdeEmYcggTBAkAmNg50KM2ntsUfX0zTT3dK3uUPPCglSLCqQlxW
OO+TH1mwVLADAbQ/G/S1t36cAHYPQjYVRC4qePPWA8zlGvHX2qIpBYe2TKmqks19OpCqH0o0kikD
3nkbFWa3FlkB2TmG0JoxaCDCcj6TCKO3H10MhHGhFedSqd/s2XJZTY3HhikkVUE6MJlObisBSVq+
K5PWTbKCE10hciYm56tXtHEpe6BION2NH5Ik0pjDV7vjLsEOM1DXwMmddYGVdnH3ym7DWP8phWMF
pfKDakXbwg6/9lZt0lWm4VGPYX60Uv87mM6TATPxAtmJPy21cuMgJcsFmcLzj0n2hFrvKy0dXgED
KouRNILHtsUzjGLJXRYuX6xSt+2jm7hkRM9jpzTryP1OVOegJ4m5YKeTrko16N7TeNpk9IThiYMa
KAnbKVaKqix9GsVXKTwidkqllzrGG2boOpacRl32s3Ix0Wzt5IOklQWVWRDJMFKjeXC+D3aC81YK
WqYk2ZLgUu3sRsk3iq3mJDBA4KeRrt9cAfisISCrjK38PXCTeNPFqbanXyBuge4tY8YStPIN8Vzj
9oMXA9VGTKLam3bBVVZN/oZi5qc1WtzC8f4ttbw4RqiRngIP2KJSmNXX3PXQJCq9hta2SS73aVBZ
o/AFUhJYuvPFyyfoOg6DVazzmPudvaNMzoWIt2aTOPm0vDuMZvvERCeoqf/LyOD9a06Oe95iLTRM
HeLhfUT5t0XR1UWcTJru7e8rHvndT8z+iwVS+eGr14TZAnuLf7Fj7fc/he048yw8UtEWW86oauUD
UHBxLsb8BCI42jZtoGORGXR2j0Z36evKXkjxgFJpT1HURq9qPrcTSSMoEeNvGSkN2lJMaXQcGoNC
LTOSa+CW5qKY3wZWRCgVueQH6ZZl39iNrIFwvuIHFKX099OG7g+Zlxvh918jorpW0uPQWgbb7iT6
0nX1cgIgyS2cSu5UT8faspHxp6/QnrSry2aFvXNSfdW9qls5dBQOVqUraG2Mci1lmiOJR4E1RFQU
jnsCkOBs5bPwr2dw/RPcb8aj7F/JZncTB6zXZVwtK02/SK3F4NTNjhBIABzdD6b2tARSdSRCxBTk
ECj0M5K+xrvu/Zrk/sera58SwW3QUuILIZV6JHTBPxFm52zVxCoXsldPvShOqvfh0XZWZwdK7qTG
RlUE1i7FXgdh7d+fKT7UkTG37LUxGz4QKR7I17LX4Zz6bnYz5T9yN58+e/rSwYrGICniw7iRPSi8
drP6Z13NrufMUXJiOfTjfcGwsjI9AJvND75KtQNibWWInP72zGF2k+Cbxw93A8iYriooq1gAXE/D
0EHYW9h53pe4rvJlWOfwIXXH/aaBuqPv4AT7yNOjtSspcXI1jc3MOBsKJRenb/R9ArIE/WoxVOIX
k0drP7adAyHeQ1CEAAKixpQ+3H/ExMILcW/GVEnVb+SNWEH7yBT4RRniDFea3ixIIoD7SXd7B2Zx
utJdWX92iCxyCgdWuCPR4PLVONc/yHxMjjLHEmr9LjVSc+EKJEEKMR7prK1nT7Iwg24r2xWfD7KP
UejM37HQaAcST1h5x76Y+wVgLv93DWTY/yiBZj068yf0MDADLC7qP1XK8PQU3VLzdGuIS4p26V30
Xrjw4nq4xD48kxdOR449UdyUghrSHM3ybCppeKzoRG6yYqyeGg8+uLAbY21U2kjNYZNCnak51hl6
nLOOTC/mVKYmYkrk5/gDNsoYNL/53UpebUoV31Cj2dGpdbkETAEfTjLXWodEyhpHyEFGM0xtfIy8
r//7M9Ccf34IqC5sakAX0xD/Q3H5Lx2hBxwE0ZC9Vww7W6ox+KqV2pak+lWkDKl5nCxrzwpPMoQ9
YorCz5+KhQxmT4ckuegaqbblzCdPX61UId9Bi8c5UiJeR0HaXBxDpb/SwBy16JE+5Sh/Qdw1/jcR
UrLNsGomfl45WMAL4DcJLm2R5PlNPqjqUNNGb18Cg1QxZ/SG71l5CxPf/oH5Yly4NG/wFiGt0q3a
u/btzqU3cS0N3bvKVwJvBC03FN2iL51bFYiLTPNDKw6+oMyDq+OWBjFhTC8Ze4IJ84d4G87qO+kC
4IQ3TyYTBErU9I1MGPKc/P73s9JlvIsZ46Yx6dmIoG0ORH6k19QKxdL3rn4cBVcjGc2rqcP0BAcX
d+JL5rXtAyOs6gGa6stkE7VnF1yHRR309Dwc1t8W/vC2q6FV2AxZz0Xd0NGVZ2ST1eW1zzP/lEfx
SXKuElLTFoZpRqcpsOdCIHyqO928OhkWWHDtqj2eZWecPGzvIvrpRR5lzMp8+K8rAsW7F1E0x3DG
zoyKDXit9MQl6rtkYwrrZCEU566eJicgBFiv5LHVVs93Vjlao+qiFFO2ybGcXQF0TlVFBT3R4pTA
49BrvnUmQixbVaJb0NKhRRpL8HQUBWvCNUKiTNv+VDK5OzZ5Fmz71AwegZtCz4U1sQ2xCe8iv2M2
3vO1K9ovZfT9Z0cdnv0u95mDFfnODtXm1U/yjRja5sNsFGT4niXQMo/lo2UCNlb8+sOk7wLLg/uc
IYLvkcjOauv1pzHIh1OqVePe1wN0BQPK1TgNOtSaLFIL+Ws6iP6W0XytIoByU1R8cWpzOEQJJ7Fv
9ggdpGXpP65Oe7aK/V3l65k6OD5oG6Zjmvz3h8rXGEKzGTOf0Yo7DXt1jMxjih9GamNBDhTLrEJx
3atp+8gcNFm5RvD7UI0i5RBMJfLobuH8H2HntSM3smzRLyJAb17L+/bqll4IaSTRM+nd19+VWTpH
M7rAHGBQIKu7R1I1mYyM2HvttGvf1GaIE6zq7VvxiZFfe02VqLSf186QftAeq/EE423Z+TEcJ7ur
n61MPPpeoT+ZVlO89PAStGzKXo1anDR4LAcrGByoQT6fwhCPb9jYqEbKcPyL/TctSTd5UYyd2PSX
AzvN8Cxs4CVL1U8PjhNDVCpb48WSR5NW0pBw4RDXo/tJKS07HRJoXpWfuSwk9YOGvuQ6GJ4fHIPS
ossI+0ABEEI9fJ9D+tCNaNunbF6iR4D5OZlUD2NCSaxRskKCkDWGmvQFvbGrnDol2ZtbXQv9U07A
332W/lsHBIHxZFpDsSlELdrPpttdTRxMOEFDa90PhEaRyBZP1981QhY29H7G6JS5Rb5VsV9qQqRe
okT+g2PvySjz8f6TqpK5//gY8r9D3guOnhDnHZm3J2Kvmutka+kzO4hoFxr9ssnMsM/WTtcDRcuL
BaZ9vp+saHzx5Kh+wmd4cQw//3DztcmY7IwmrWRlIF50KDrnWpSd/tzY4tUNKvtzNGkJMXqYU0VU
6Xsvmaa16vqrl0WHl9o7NiRsOTVQLwD/gZKVJuTYJiPXRvWS2M4bO1vmx9m96+wakweXUtBPo3Md
Jwo+tQdp3cFZI55YjcaYXZOCPGFtdDMABBvR5mRNTlX2RtjWDyG9s2XjbRPp///3e0qxu/64pQJQ
NjBsUAXD3PvDZDgnDcUPHKFTPRQX1Vlw0FnubKNAsi/7BT04oB0RI79OoyxDaJqvR6vzziLwD3d9
3n9P6xpDr4sguyywLKdUzNdYvqijmVzWa0tlcB0cwhV5e3GGn70fQNoF+PUc4xO90FR5UvRW9WJP
prVzYmAP6lSrUu367x+BoUuryO/PQFY+eMSwZ9H9wbXp/mkl8UIAyWMf1/vYHlGuywijySrdi124
XyZ5ljYhwyMCqVZ3uHPd6fDTR3M+qL1zPxOP2vjLuAPAs65VgB0AQIze7jJdHUcbr20jrZVUHKvJ
j5fNksTdsxAlOSDyaJHvKUxq2ZF3g/XHu40JQz4JqbF80TzUGN63ShFh1X85bfyhPJaaDVprGYBB
Juz/VRPDTmlqpy3Z37/NJKB06P+AOFjrQkM8J63BzAOqfVuRn1dGfbVRMYiwapi90hx5qvXgNvYD
HUtnagy8tSkt7SC4+vSEV0vXeJIMOu8qr/ZvpXxhvoWy/Gta1zuvbits4rV+vo9BpqTHNyhNVWz3
s7XFgHentz3dVCM31qpIpktLst1QNOjPBGqxEIGLlZZ4L9JwncIS2SDAsjFlMarykfSuggKuFVuH
eB2PtnELMn8DXv0lbef5NYIouKmxxd3CtPFOS4HXM7UxQxITnmzU8E3dpmwLi/9h2TWsf26Z1aVk
oyvH6mz6roexk0vtb1tmlEXjRIMSTWweE8xcmxGCQY9PcJirZ/XCqO6nBkxMQreTVafpNNyAAhGx
wbBamMU1dTzrCWkmIb/xKTp7bHJvldxR0SbNt0uoI71tCcxrCS9Y6ri6ZXl/rJesJsEUejMTfGY0
WlcfOnaHvwg5opshXYzQugDQpFtFZugzKeFXRqnGKtegEMrHsDTKR3Vksmdf0+Fip03HWbA6IGSJ
kKXLo3Turc/0kXc2VKeLIxUgkzFrhKomH+oREgedfa1b/2iWY3Ovt4quAv8ODOaewL2gFtrRUPtQ
5Re+DEwf4+BilMk+DOTYO0BhOQo26l/1UIkMlycvkADibsubPSTE04M4pfuNk94CDnCZQptgPp74
60kSyRqrY7jo1a/qTL3o08XQ6uklyl1AVYURsuASj122In8px75e+VmDQgR21lPLwnQKXTC3CaDp
DQLt7J2o9I8IKTjSai3cLsn0EPSe/4HZutgQrCseZh8I8WCytcd9/i3xm+IKrlnHK85RaY76fhSH
hCCZw51tG+uv+mL5JCWF2svctDuIgsSLMxW+WQu65QTGDrUs4P6w1A322Pgv1WlKKg2Q1isecO9b
q4WbtBbZ5d+XRfufl7IP6g0eSKAbri1tVYYpt0p/u5R72j265Yb1aSqn95lqGmMGhfUGaseOdPMM
10fkvrg0w56I7QUigHRES3XnZaz1r4n3RPKht9OzSWewG9q3O/M0qsP0rGoO1VZVR36dOtvFxh87
ugDq2ywpP9d6ejPHOPzhOumBxSL4MlLgLkaUXlWuURD7wSkLpi/qLO6/3MlHDjRGL2jivbIvGlBD
RjJK//2D8f/cIwa2jQ8B36lh2Qa3+R98j7zAameaYUA7I/e3VUleYTqJH9CaMVaErfeKyqHZwdTI
gId77lXohrERjj99oG64BfJ73a69FhPanbga5k2SlPHN84qBW0xIawefrfQzWuzpHlOUI4p54yKX
Xs1RE24j3YquUeYU+7t6mmaNoH+APvKYOilVT5bzZTx3oLaNx2gK10NVRCu/qY9m7+UUSf+RkKoj
w2jszaD7Ez33On8QyIX2JL3Q6UCvAZuO3fIqwgh1xj4Aqoj3ZmZgRx+DCarHuXmYNeOHuqJnOiz7
xejNrRGQIUTGB8FzKfluc5XD55eOWT+EQcYU8e2fP1nWhb0PHULsFi8p8TLPhA+7llRGoRqUQlrk
OvEKO06zUoWAWQPqLAxJ+pWVg3ovhsSwKR2LLZQ72v/Dh8JA+h9lAr9nWrrcFAGwIt3ipvjDcToy
OQEcxnV3f1RN5LxetM77juebYT2j3o2WGTbyiFkjYKOBhS9VBrEBgctp62zrLtFmoIjdNzNBAU6p
W291kPw6VbXWbJUktpU5ubeAo5YVUy8eW3JEh07GOLBpQ9IwJU81XaU70tEdkkMfszGuxNcSTMUK
9KP50GqaT/4rN1Miovm5mDqH8jjKjg2Mwdc2jl51BEvfgJqYK6sX08MSvs6QubboxmCY4ebDBJxc
QwmkQeqW4a9ga9EUrrdJqhBFptx3INMhNhdKEa4DJuxqqtEnU8EFFw27OUz79YI1+RCkxEqqvXmR
4W0ssu5nFJmQ43R4Lo7XvzQ+/ZXMEN5enQ5zMl8GSq/7GTrxFyueP/ULvM18jMXeXorh1S4qItL6
2N678jTFr31onALJkTw19QaIZ4nwoxrJFzJcdJUdI2kMXFO+j5soPLQ62OTecsGHUG/dB6F90I0X
MYeoROSHzqjzMDTFfFJjyWpM2lXlYOwo4to8uWBVlFLAZ895JQvsIUncZX8XLhkGCZUGAnxKb7In
QZ6SaUDmpOXXJ08zj/++ItGP//PSpGEXBDAGLNfVCQj6o4rv6wYjFCSrk4Z5ZjvC0trY85vXVulu
UGWc4f7MJf5fDdztPL+ZVpAjN7DKL7PRHtMkxjUjRRHV0qZPIiYEeH52vGePHGcHojYi/3Y2SANC
AmZkxpXx90+vrUcCmi2NUsWFVs3d024Jswo/AnvrtsYhL2PxgTOVIY0o61PWZJ/K1hfbWgrdfSsr
VgT7LNtgbkC5x+Z0HtxwG8quaDrBXotTdphLzQWV9eFfEwdpEAbqAGpGX8XhZyPrkMU75D9UfRqt
0RFhwyThZFgHWd/uiPm21+DR2nMK638zp+7EIpPjAsZztYdpJyhHW+OszPukmW14pPmvfJgMLXV0
m3USOKvIwDU+xPWt0ykbZtfXHlo/r/dc5Q9q7JnZ5q4ghY8rLO3Ra43+2kyX8qE12nUk8d6TxfwD
F7uzVhwbqjdrNQ6YpJUgfA5LhhhW38FJDrTuCOak2DIixHLamd6LsLE3RKfGsJv9ZAwon/yCnB5s
jdXnJfSgY+EA2OF7DSUgsdtFGdmZaDytVWEFkqw3dkdXy/zHjjLddYr0nQLzkkyEj9XEoYjZeBMZ
keBTZIFOaqvgaDtVt7fQDErXvOVFF8ZaBt1/oibhyuqnLOrRwWZL84jbDN2g1rbvptV+7xZy1SJD
tIcx4sHg+iloiX3QaNXLaNrBmhO/qr13+N9g7P72LTDbBiK3IVkV6heoLeh8x6Wy+Pvwq71Lbhnd
dRKyhFr7a9MGzasXO+/czelL0o3eykhm/TaGxMbQMW5W/WyXW1+AqHfgzx6mnBhL5QcpyPU6eAy2
1nfHVZjpDCNHF/UcvdOCHTt0GJogJtrhRYzp5g6OdiKybnM/vCudDXrAF99gmfAYdCsdsBxZ0/NE
yB9GP9hVPzbeYL0TKw3nFVEwtBkkKYVGEzkh66Smvrlz+dXCSJAkSwvS1GMtBTGChWSVdCWPTMl4
HELHXI/6xANSnhYCgx0iscMgawQ9gaeVMsRUTfIFiFFgaM6zo+fRs6Y3t97A/NcUsRyUYGbwDNrr
Hf3COvZIoOYBvUmoA79MUNqCgZTltH9W60A5xMjtmsVdOXbx3SA6rN0YsiV939QxRyDSlap651Bu
bYV0QYXmWDyQvXmuSxKyZjgbd81bEIr+kFqYqx0RM/EJ5/pgyaMY58OW/Q3jTJykkZuGK692Eela
ocaDCXMO3QWT3xTdhLZvwKfSryoISAjAiWwbOZ+uVROrFdPl3n7VIw2Uf7wYh6lnSMsd/10BEIaY
APi4H+ar+pziH6HFAzWdkEgoJeYIm2pXS0120BGz6o7Tl9xhZIy0e97hrAyQFbg/EygixxYd+JZO
YbSp5zI4EBfcnWNdsBWNAmtNeI+J9RQUy2As2IkDLF1VKX4oMp3mklYozyozApyMbn2fJBjgvdz7
HvfZq4365pPrmA+jBm6Z7bd5/7UaVYamdDbcqy7IBMfwvkaRQsKuUZg7ldag9G3qJZ+m97a27Esm
PHSPdlpe9aEayYC1vcO4cIUugxYd1McwzO23uqU7XpEjUkx+d1Ru7AptEbN6PuPY8f/yAxEe4Hdn
/6OORl3z/55ato5iT/aeHB59f/qwO5IH26WpCHFL0u88y8ezgDe1VsAFq4n1dZ5ZH6FvhFvVmBJW
5q169lLnCYPu5R53blI7n5RSahJkcA+5cc0CI/vaFGJlSXeAIZ0lmf1wfw7aLmY7t02RQUup5++X
ri8/WYR0xIZM3w2CfNoptZeS0uImF1vXmout4WvkbCFLvgrcWGRnd2cVoD4zZNjB8oK3Nkw7c14C
BFUxwTvp4HySegKa1aRiNlQpKbu8HcvygP+/J2K0TZA3KzKrVcYs3Ym5gs5Yr+H8dFDP6WUPxYAm
oGjGI0P3/sEPh5MwtH6ji8F8/n0U5cHeb7z65EjNsupP3oXM6px+1v3fJu0P/50o1WMuDjFgH+hY
TJkUF6aX+pQ5MZ8rpybqJTWDrU6e1J4UKojMcKUoZoDQttUtXbi6VIcs8pNuO2m0ZQmELF5qpP7y
/5f59teSVLWj+hNDYaenwbc/KWUT7YTTEAXMe4I82cCWXA4sDcFuIIr8iNTSuahn3OwyKl2iMt6W
feOfQ9bum/oCINKq3CirO9ydfqXeFJILqXwySaY1+0hrjW0ZwU5eWi4IgZf0w7FYXXsjP0wGGpJ0
TEEyxTBcGREYm1iexq17q/MU31oLHa3JjHFt66VDk6WunkSbPYKxdilzIcxZ3pUUD9yMsmoZ5NFU
mymDas3eKmya+gJz0zTE2KqwQK62mrsy+wL+TN9HVpXvc6n15u1lRl3ZDhVRgF7mHuxqRCNZzFyr
jTb8FeT0rF3gpv3wUIc6va/Ex9rvpc9WahNaJkV1RaQ1a5/J/hYhpw2Tc353R708KvS3emkdXNGL
7ABG7BqP6olSe7O560yDKyp91kttAETmtM9LzAUsPPevOu5bBKmZubXD2Vnn6RQwqarDvR01oFGy
gQjcqFmVRuOcQzuoTl2h4aUt5mBlFdq472N9epwbgHWgt9p93W1VGjnNuumkBw5zYjht2Nzd7742
i1VkufYLSrMI1rxWvptyK9U6Qlvr3dLtNa3MbhoNtVZniDiKvdbXuE9okl+cyrQ/QXLCCjx+I4oo
u9oYoE73JziNk2ULj56e1xybR/XcJT+tP97Li5gcJlkTESu/9vI5/+IE8VPckYGUToAXhAxN8jTr
k9fV3snPXPvVKbSL+oViFzaQuMe/vEG4vaoM2SumG6XAUEWeKvwapHqbwTTLQ80gP0mL8Nz5I0MY
9jgtIAKffZ9hEvhuqsdty8Bn1YxFs1NSrGkAymvZYXU3bEWDx7M3iPgOqum6wp8TOM28Vf20JS3c
nSdPWYAP2MOCKzmD8TkEfAlPHfVaCVJWa+GtCOn7pMKuKLb86rMA50mEU/gD3OwsK2/eN3EYekNR
k0Zpu1stnC3QXjSxJrB5+MrnraqAyIvHR9f5ZEOeLJlQGmLe2/DoitcRtdImj+h1Ll1GlrLyfA8J
fTPAZWf1IZIH85a0pNi1M/tCpWJT7iiTnKt1RtN0BbT4i/qDamk9iES3c0HSPRV19jounnhQ++Qy
S141kixprrQ79d2qRCsrMjo1T8LnAVT89uQb8UOI4+WS2ObWJQGVgFYE9899fDL9Vv9MP9Dfp2UV
7CDdGFvoF2wiaqbefAT9gyo00zTheTHxSz+qZWeu025HyVGdctTne3yRzdp1DRZdLNswoPoA6Zj6
m8C06oH/wkAfq6I4+cMscBW7BqXiYGAK9dJ16/VP6HVR/Dpt8zR3RnAFj7Mb9fS1D0o26LIeNGkk
7AuU7WrFU38JcLjp1qY4oY+fPuHyH1ESRPoum/PhnHs0Geyu13dDUxUHPMVcVjmkULMZxRZgwHhp
zd6+lDxlt9UEwEVZN6PMfBVtH3wTs/sqslx7KUFknRbU30fh66dIUiZNq4+wqQfZMTeGmCnAkqyV
d9qYlmk7jawZrTF9vYeKNzkXjvUr/EQd9TQNGKnUt2LxyRSbU6a08fBtimZ0OihigQNUq1azzU1g
NGi1WbEvvnp+Dmzytj4d5JQdT76vLN3bQCxht1S5KJIm3a8xPOvMJJzsp+rLEAjPbq6CN5GNPwK7
0r6ZMXYev2msB1wVSkzI6EHePbDtYRSd7zGFJZs00NTuRT3g7hmW/L5ZdNg8ZVsmbeTQMDPB05Ww
OcYnaGofqkAJrIibqemcM+FOWz/JmtfaF84BLHa96kPrU0uImx1PxUOVD4fM8Mx748G7jMHgX6gp
plMw6qeZbdAq8POdyB3jirCA4WOO5z6G6ljpb0RfLx+WPkNcN8Z3je0kAtQJucg4NduZf9AYZMSL
2x1m9HG4kzLdWIiz2ej9uqnBf2YOTHZ6OdWKXgh/C+6qNf0HsEWDTWdBqub1hUjgJW7LU2f7w4ol
9X/xT+mh/7/60OEmcF0mcw6zOYWA+1sHOs4NwRPXht3UOkDxZxa7RHkd3eGFp3J76ksgZE1FeIBm
gzHQbTG84BDaxZF+PLhLL+XFKGmC5BOXX/fQhumLTWvDKfTnENTfax5O5k7Xpv5k2nH6UKFrDn0x
fs0Bk9bZ+D3tiYuYFkaafW9pKGvS13xwkqu6gFq5dSQl8Jso/eiil0u3G+yU+AI5hRHM57ZewMTZ
9WlkLOxbM/qwLll1qwYm3UZ1yhsBMiNkorFTp+jPSNxdgld1ad2LtEbbCLckuFiFpeJhr3ZdGc9r
VaSR7yHpqZOJvYC29GrKyeZm+Be8RpWJ79K2/ftRLN9bLFjmEffSMEXhzp28aKe8fRiLfpK67kL2
kSM4qlKIfRJqnpVLfI1inb5AH7jYqJG2RFnj7ZZO5hTKP9GsxErFH5HOVW98hnCbYQCNETfpV1uH
n5+2C249jsakdj/3mekhfJDMBOSV9xdL6xnuhlQpfm6PuPgc7743t7IXGCY6fy8UR+QjIvPry+7J
7qJkm4dtR9PEG365wWIMXnsecwj6WON2MD+IuyQxgMWIcko9h4HZIUXK3kBcFG/NtPFjTNc+h/L5
GQdrLYhvg+jS9yns2PrmOsuubC8gJH2zphoNU473uYqqm9mF/mdoWeO6dLz2STOWhq05WMV6Sa8L
d5mhyAyLRAqoF+FjG/CFCeSGawN8fH+dBz7Qxne3Se+FD0hovG0kq41/7wwa+j+HFQwkfQLJELVb
AY1B1h5JV/rbPWQn1KodeR4Hr+jDTec17YVZ9yqRw3eLD/BqyBd1pN6b7IBHZb5SWTNa6HweCmu4
qY4dbavPjajTcx6kBzX8ocxAo9YM015Nf2qoDecANDW28Ro0igJAxARGbpbO31LvC0y9HFGUlSSg
UEWKNvrPEfrwc9wMyR6c0hafbf95wEWzpQWRnOesfVpADZ2F4yzMAz30RRBSRz1sH9QRWPFllfnF
U6mjjKq6wtlrbiveoZ1wjfbhjJAdNEadE9HVxQX5CR5gx5wFre/89Rz60Y3gt/hqekW7WfJuONiW
sVAsFG86Zdc3eUDvPzgsYUUmeTU+tEs/POPeqR7TavlLRvNdsG3Rt+dXfHBzR9+lsn0W6B9iHpPP
KarPQ2v0bAGKcRvCXn5BisAWVT7W8LqthtTxX+n3k+AgV41W88r92Izt2p0q69yM3ptq9zizxfpF
P/teuTtVuJrZMb6Hi00ktze9sQ7Xp5h6fJtbk/8/Lifnj6sJDTi6APKbmX8gFtX/VItETW2XeE77
E8lBXveSasbwore+c8b8J4jIGlZe3zjbNOhI/VHzeXXOmAnNp+VC/HH5vqj3tmZKUF/WZrvGaP0z
Yh3pjoraTRiW32IRi9dyAvePRv/HTJdyqvTpL88EbaEIUYTobfkFkACgV8PLWBg8GOQaC2hem+Pi
i56CznWZsJwnIncRc2TPOOK0N3doN9rC8CzsMvpZoy+GtabX1AvSZd3MnTSZa8bR4ZMbG4v6Sfa1
Yoq/nZ0TGKFO8yrXHur3f79R1Sf3Nw0Kn6zrIzclzdODlO78GY3tLFbF3HEwT/ciJmvo8dRekr8T
hf4RiEj7weK2HlKz/3KfUmeA+6LK88j4nF2gO/85stmtQFh8Z0Vli1jnFjI4fYDM5/z0hyY/ObHZ
PvRwgFcxYOVtWhtr4Q6kykaj/uso5j2WfYQ+ukCQ1E/U/7EjWH8XoX9xpvDeic1jUa8jYnMeuiH3
zjSo16QOBCvNNQifWsSyBzHRrCfHQo9oWxf1QpaGfUFXSDCxFcByJFNxH41SGuDmr4VbTpe6BtTG
o0q/0tu7GqPfPjMwpHpL8sdaQ/xhsNafpyiuLqoeXEB8rZvZy54I/fUPbK/iA46z7iBAK29+k/ar
If/pUKscAacKXIpFdVB75qnzwjX/+E+NJqILRQdxsVXX7/RoGHaiy5BmOp129rLqkz6JcVsErfWp
yOjfOWX9PGrBuHK9LFg5QHK5NSv9QSNw99I3Tbzp8jj4+u9XCvw3uWb/vlYQKTN/xi+luwxp6FEo
svjf1vS2m2YEb1p0bF2NUJOpDl7LMPB3fcOUUc+t4DXxWhATUD7X6qsoOuZrVIRf1RdRrbhPtUyk
kD+pXlqWooU7Z+cYPCXUWwtY+bl2rdv9ZxAYrly7DU7qi3GOoyxzfJJa5R/3+09XX+0qgykCGavr
3mcAuIx9sI4BiD3n3mGejPJFvTRuxm5YK7ydOk0nrss0qg65Hov7d5hg97DUeb9+ipJmuWRN+PH7
/zEO6KATk5YgeRrihXydFKgbGzT1LVOfEvEpypvXuy+JWaOykxNZuF0YlXSaidQ3JctWZb8Y7uJu
uJDs7VBoBnlNgXce49I8wDvwzpN8D+Wmf9YbiznskB7dzgjdk8EU7RE1hruPewBNikKMPVkjTdyv
DkajY5GpdRMXrboZxVTQRGjMowLp1EbwNNBKPPZuP11J/ebhlEBJHeUptw7tJ6F92ONXxwvHr1RS
1iZCMMFd38wnUXufyORuz789tWB+ToX+oAwu5lSHK7Uyx1RctVsam4Io1neUwG9qVdUtgrVhbX0j
FSJe5/RYViKMLbjHFngLK2+xrJZYHBsNCadfBUCdpMyn6GCDRlhFLpA6t0WBXn3Jg1NPJ+WLPvQl
dVOYPZOAEuy4JbVdXpSkj/gn30tSf9+E4CvbMHY3ttd+Kt2RjRUtES0qw78fEVvx/9772/fJIKtW
dK900egZFHzrSLzUXV/iusm5ddtso1p9ORHUjOIjhrq1E9xaNawGck+w+wSnJc4SY2WkI5eyID91
yqhP4Dv2T8SaDNd8GUGuydmtWbEDpED+EJ5fbBwJtOkkRFgfWWHLuT7evbOix6FmOcW6wtV5EVZd
v1sRYqNs/pDJISkPtQaXKWYy09gok7fydgs//ODzDc/qLXsh+CI2jq1PFa7KrjGateNCWs29HVlO
lXYsqa0YNTTfRWZ0JtkvISg2Qiu3JKA4D7+PoiqRkBN9OCnvj9NrGXaM2TrVoCRCSdPQJFdD0LSl
72pVdKL+854HUK0t9K/t0EKVQj36uaZ/5mBQlXi+o0Kh3B0ukQe+uqdN4Iv53CTzDFGDo98veuNN
R83v7t/x+313zQ2iXdjjm5uuddq7zuVXwJOnbzBBRxvfwfTWBdXmd08oHmLi33CQM8KlquPJRZsQ
SWX10AnxV1a44j3o0xiKAoO3eoZvgMLO56LWq71T++0Khmf92feinMsEUfPS+t17Zpb39yvBNpBW
INw+7FIoqXlkt6/qJJ/eIyfKgYpVj1o6tE+pNs2k3QGN/n0bWkNE8qZ8L+u84aAlWs3Dl+bISDce
aGVNw0fe4TjVPt9ZGKnRFStRaRkdDTf/5AXJ02JU+WcqgjXZy87OabgdF9lABcM3wUsBWtEsJEqq
M/lSzQIxcUAmsBr3a2FV7oCu2zgopEAjcxjNetFsPOPP/blYc/Itm7uc7X2KeotNwhkDRL41MTfe
r+VUWw71UPe4UBhj2oOLcqWeX1Gwt49GGL4DJexvDu9teqjWyiEHxqnZWyl9yEF+vJWpn8YyLV+n
Vq+umUaZluJ9rDCR49V9jQXUu7tcLINo2ts8dQ1HP6p9h4iTX7eBugPyyX2nEbkRDtGJsAR4UGSM
u72hdk9KWOrY2q4TlXctC/hNRMLEQKvpvqg0vLm0QVg0p0DyHmmekwLnoNVxDDL2xtzl6Z1Vzk4h
fyK76qGI1t6RdsI+IxzqpzyIE/d+oMW/DtSXMNFvTIbAzfiXPQTNRbUVVW5C1mfeMR8qcxU2RbPl
4yOLXoUf0EBjdQXnw3TJ6zYM/cajsgmlRfzQN7H/hH4nfO4aQE7ptO1q178ptOqcFdVpnmLyPQeP
eCHan40V5StFOlONzqAOwRQouIqdiEdlci6D0juQJM5iLitZRovRS6Edmlpz16U1jQrVTBRS5PrH
aQhOo05kQeM8Gh7o1vv6OBiiXRm1xkyGu3pl4Ls8pk0q8Xd2ewmX7nNgmNxi6qsIuEguLVy7/qag
u2pJc5vcPwz4OVZqvVMvoO2i9YglezN509ffBiXsoubZLeqLsiv9fj8YnWCTY1pZA8bYqU9MxwWw
o2Zp9uo0MMENhGHu3LqodLcEsmIaWrZtX5EiH00kruGjWfXqVAge52XmbtRXC39J1wxX946A46f+
bRPaocdJBrhN8IODpbPRdfbtynUi8cNroeKP4Y9RguZrw23fytL6yNPGOibQU9QV6WJcOw50au5q
NfdmSWiJUqmVnbBPxA/yrHFibJVojhqwz5qxJozyhNX+u43l4WgJhxyWgGcKTYjwnJYEbMwkc0Xy
P3owSTH1/PUmiFzkArHXi7GETGB6QxA1TpJs1VCrl6cQxOJtPLBtSQf/QX2HekuJnLCD/voBN+mX
C35bd3im6Z5vaWdqwETr5obybTnMdKGUfKibJ/IuRrfbqjWwLvT41AiSLyLNXF4LoVN0ZdW1UQHs
pmXqB1U61HhmrlH4ONDC29yZD5npescq6KpLONvOJhdz/TVnrm37FQ04LweT3QrW4ZpmiWM4b12a
27clpsFQwVd8YN8XEM5cHRFkMXT1G4cg02HVGpX2xcmIe6ynuT/dEbX3KQ9I2vdWNEfbGOsnNTCQ
Z9aEUDq3aufYOCK9EjYAFKwD311ZebT9tTel47xD9bCqytTdDtIP7seT+2K39gea7+QbnvlhNbma
ByypHI8GVpKsg6VNjE3wXiMWVnxaTxSPhh4ENy9sfsKaqnc0j5pjL4rqdfKjTx2/uW9wiphQVk3/
SDBqv2EOV+07WG18EPHtN0i8kwmR1UL6TeW0R/W/p++yirxU/0aUq6RR1Nnj4AXv8QyqI4nJbFV2
vyxFE1eCBjiHxBcjehI86hM7W7lCH77rUc7gIWqjFVTJE7So9mvYz3Bdltp8qcYcD7IGbtepFu1O
NzYUn0lHMroZJzMno8o013Fiu1+9frzn+6r3IQLEpzJOPB7MbrezM/ThgJRceslQ8WqWmb6dXpVJ
Wr0oGVASB9dBq40z3hB31WSLdklytByenlpPJHSHVM9hxqc8P9oBktcWVgD70y5GpjnVb6WLG3Jl
Q1s4ZRoTOZHFwD3aydo4nZE++22zuWtoCUVQRXmcpeIBbsdKPbLxxXfA72l134tyOzGOltU62XWO
ufRGG0dCkXQkAS883Vd+ElwbCeJRurC5q0j7nImV0iaDRUTrjwreCwVBAi+zdK/QvvFcaee4Mg/g
MKA44vWBDrd1yUj60hqGRryBCHnUJo8L1HZSm4PozM3WHbEo/TpaHAQGdeOK/RJU3+5zsACNXx1O
q0bTGDUSNfPQeJi+J9Q8DL8lc7liV3FNoy56QR60cZJKuwHqAyCXkZAl/Kl6+OOITuK6cFHNS6LR
2Q1RA4iy5YlcRIE0B5oGHWTacg1jnGtlpw8BMw11welm7O56sE67zByCNxGFG2Gy74+S8ac8EEw9
fkbZzDvk6YxoPLa1A37KsCDdqH9Pb0U338zttRH3/dHu2+65c2ApzEHYPt7TIujHB+wrxLQecCr/
hTCwqoz0ezLTvQgRoT6SLJmzGiDoqfFmvsE7+NQ2VPaanGA8e7AOUEEby5Nb9sijCP1A3EXcgQEg
zYhs6JJNUeJo8OuVVRN9iOLslqTdr5dlBAeX1t0NZnl5Uu9H//3ibLb6qTS+4ibcq6mmXVndBbUP
3faovqlpqdVN7MFNa3zuM8LKGrfBNjcV7VPfzv9H1Hktx410zfaJEAEU/C1Me5JNT+oGQVESvC/Y
p/8XmnPOdzGKoSy7G0Btk7mSAIYaluGtEJCrcxdnfE+3fJCb9fH2g2qvOVuBAW5QTh7Api7GLUuu
nxi+aJJyhbhk5tDydEP1VMPqnBNbfI9uVUHTqx3w50SwC1vXgnEjCpntrHsachIWID1+NqsyXukm
fjhFdIUqWlr9iYXf9/9iL5IOQJZdKN4t/2IiUe0/ricaRhUGDs12VNTTgygscSbahPuWnEx/iKPC
b9YEZKfhmIcx0pNLVyCHdwVMSTUt7jEtUjBv5sKyQYRMjhGqLFWBhSOG9SFTO/WcK2MZinJ5+xla
gUG7at3zTTJoDkLz88Ie790SOrzaZISliGfpVv39VDbadQBj8Mh66e52tbKAdPZ9RurjbHQxri28
xfWi/yETz7nrFoJ90tZrEqv6mLVJbBvFCRtTBLW9sB5HxYrDDiXITyYeTkwFF1yMNSCKx9NAjRbc
Hg63H5pKo2jvoz28lvl4G044Rf5WRsgLVQLidhvs3te3gnec3chr1Ejshka/iNIgZC3P4VDVKhwq
xSUgZuDUoqAFtWQ9GPlvd5BoRWNThKn75I5r/YTW4GBRCsiqfk419yLr5XG2G7ZHorewDaxPs822
eqzdoCvBKde4wnH8HietTnEqWkuoT5xJw7yyJLoYiqsETQpgcGq004zGpZCbuH/QXYw9RmDqeQs7
XSBZcdwdFhAoSCpXgJDc3kY0PBNJwGRX1wb0MA+rcO3Azrp8pyb0Vbk4LKlm7oSbC1+i5jylIxCU
2SGtkX/lAmqKjWBJGLOzPqvoL7QEEOmMwh6DFIyFaTBpv5R30o8f86LKERrkNg4jYoDUuPpTm6q5
G2CctYl7oPEiMIhkPS9OdWYwS46lU9I6JQvYIuns3VKSvTyJHS3GaTL0+Wh21q5tKvwPFfJK5GGP
SY6yRNbsI5N2if0ZuIPHzfwCO27iViXCY4BblP8axK+686smy3eimn2CRi5sEtKgjZDfxs6IktXA
OElOrhJo6DKJtMdv/L69XyQZRoCTXMK2VKhiJdMWk8IsLE2KpJ45xtEG2BmAfHo0O+jl6gA7yVxe
FlttQrfunjl4vltY94GO8MCqvq2KE3wlzCTioAD/V8GG7E4JAi+ns+773vAyrgBtKi+mrpSkAisE
Za/TF2Mz2DjowvvS7naLibihWMgf6824OaWLfWUa8D3JCqWvfW17c/UcjipdKwS0og5Brz1OHtE0
V7TBJ1ATyh0umCPJqmgHWk2F9zK+gyoDjrLaJ7Up/5oNt/qk6wFmpd9D1TynSWWizNV2Jc4FZS2b
wHC2b0q3dsgZMLXPFR7WIn2uGs1feNDjeI5J2yKauI3agNTCa4Ze8djiRuUsy4jjofkncYVCs5pd
+MsReXX46TTPMbTIV5wOXOQM1phHWp/SN0mmu6PjoDRWIqCfaDH6hW5Ij7xJM16rsdOREsDAA2qd
k0nRC8+mu/CMOvk0FcO4OLoviNbwCE8r+VBhh5la+t3U7aHLy5lw97QMCw0dStI/O6JPPc5sI+Rx
/E6W8WdZToWnd8wHkN+HRor/Mav7znP4OxH0Dr/0wmWEz4hgTM34oHfjg2ZSCEiZPpHTUN05ffYR
oRpWF2fxrRQved0+Ut1/I9dP/DVdeB0YsrJV+5hT4wJ29i+VzIisO340rJEXYjP7guf13TdtgSpT
V7yoLtdgaiA6y8o8q87SsL1D1b4wfBRbkuZaJGFhK64vrIucKKrmRfmrtWvjUwNdTTlG96k13DtE
dHrsG3Ch2jrr5KzF97H+kVL9I8Hn87ZvZqZ+Pcat+FLAi8bzJK8LaqCgjBJ1Vw8EPqj5Gw/mB23B
zW+njDrAojkwZv2yjn65ZY/ngZxBr4i7lWu5iAOZVzKcWPqSngBBmFKLdd57xvQiiKVOQWtiiuoe
bLtg4Ss+FWuNaAfTN2Kn7aCGUeORqQVlrFw6b1z0V7susnOeZntrcCi5egVQo2Ixha1eSSnODwRF
1CirPAcG0x4V7FvV0JuAN/RjJf5TIkSkkd2l6IqmEn8J/7FZU3eRqD6A0UPkUTJW/+XfUe96AnuG
XSGado/qc9/IPr/o8YeM7HBVQH0D/Hf9Gss1sA0G0APd1WoVZ8huHIaofDwz5fuwWVyrVfoAS+sD
+kMfdEp+Dxku8hFYGdr66iDoT9q/Omu+vZYC6smTfiKSef7rxHoawMtMEvOLd5ZYlfptXaNLaxIl
a0xlqCqQ0yz5zN7tmc9yOFkJ4SBdvM4cN+WX1ATvE3gzyWy9SB4n/oFh1h5r5KGPUVoc2aouYS+T
z6pRJ29W9U/DXBzfjaIPGdvNvkk6Hk064z68b4EOAvSuxXaGtZFnD1JnTJWDBYgOTSHi/tqrHKYI
iu3EgZLqEwJzx0CJjdYHGVVegznSVtVzQBp4kbXC8hkIP3en59y46yYkHm6kvekNmtOSSinQIw0n
06LsVCvNd4glRw9PdfqQV8kZqYM3ASANDLGyCWmvDWR/VDi97RdKb+PRmLn8un8YEh7Xon/sRpQ/
Ft6LMakDpDF3Vj881rl5yGCN+HZtfUSmPTKC/dKUqgqbaaiDRKZsaowkqCblhXCDD7VJWOCvGZ0w
0BO3c3M/i7Alru3oTRC8KAim0zBSjS/QR8Z2QfDJ++bpw/RJtk24mGpMPWYCpQR4f6qj5jmKvMhB
JZoyOwTbnZ8i13CRyRd/ZxE/wSGcQjYSYOXUUfOmXl+hOK2xb+jtU47IaMhx79Kv8ADi02Kbr0hN
DRxZF3cI44/0r/G57xsRjEsCCTBTvslMeypXcZ3UZvOMi7dBqcrTPSPV77rSrxh7lztyXQO2cV+V
rnHtGE3YIyEAePuWEooiliVhesE3Zq2O4sUMEbFWf8aQ/rt2KELLpFeeBakrY3tBC8J2xPazil5u
MlUOwbkhALm6V9HbAclbWN6bPF+5idw+uzgIYryGNFnPbOMksE3ns9qCW8u8356KDhHF0aOtMrnW
sECOOo0gxnMCE+NrPrAHyzNtl3ekUkVOEYUjzZq3lZqcJwfKJ/sQp90j96AWdEA3AHzlmK3S5wE0
qN9XVQ/LX2k9N4X3l9TQmdvPtppARKY5aupZJW4dJa5dwN0xYvKAurjhPoXIH8ZZERRpyclaoGKD
Sr56mVgpqsvPckD2YTJlKnvn0ZSXTvuMo7ILJkGR2Nalj80mzMe7SUxUPA6dfAYUQFe68ZAB4yL8
Lqf+mD70KcuB4qT2XT7313YeHBJghzeGV2OwzhmDjSp2DktP1DDkruI+HmPHWzpHD5i5kwuE1B0o
Uurp1uSGjANzH0ROsYM2EpIAooQOYllftVn5u01Z+CB1mfNU9W6KZBKIpjQ8+K6cBFrxWzKSY8sx
54EFzhMLK5jg5sVIYeCqEg+StZU4UVTuVQNc2qInepgntRetrhMidvlIe/vbKLn09bVVX+Cl94sV
2mRH8uSKL7lAWdQ3+j+4xw5zN5MTjonkzEYhmKBBF0wqqcWZy5vgKREoM1rVAXgQsPioZsO55gzm
8umn45SE5CFdDRxIxxEoaNMB2bOcXj7MRgFclDe8MfAKE0wQ2A21mqhSVlPL4k/R+ja3/SW2yXMk
JJuLWVi/Ric+KUzdL5mb/qWtYau9No1nuLxz7mA8oxt8cZPN3/97rnNIBJZC+rrrXp1Suh4jN7it
qgmwHAQNEugAnTkpi6ueIk4XNfo1hRSSfngfqcYLoRY7Df2Nbzt/K87DAhQTbBmzCmajpTeRJeVR
gucAhog35djkY+MoXP3OsNg35bRe3kx4OsP6NpDgF30NiCqPXWL/1JKSuLBfOgPjj0Nmu9cBo+LG
7DM9BctktAHxYde0aMt3AC9VZsPzYwwzW6gq65GoazCOvDw5kgUFILJR4te4rD+yJd/VfKwZkPZE
RNrehu8D97PxXWUGDCkToBtsPUxBubCykVNHc4EU3d7TPrSgA5UxremXFixiiJLypvzjZGyoRNH/
YYDhnAf9j6nUtWfHiRYwWTtTUE3+ZFT3cRaQCKKXlDRxZ+5IKL+fKu2ephjRlNpr+4mV16RbKbEI
+eq7LH6gqPGIj71lss+9YfX8pKvcx3Pyx4JCjnqLrVyqPhJa4Um8dmQwDzsAipOH+7YK2MD/Hmw1
9VHjg0dY/gA7P/bcCoULMAxDFjeaAMeiPpO0zVHAMoCy0NXT+jSyTFc3HWBdFs/6lp4ygkPF1yYY
u0xvBbOLGiKOdRga7feNmK8wVN85KXZoRIyiX4mrFdys7N2YZ6jXAXHz3FM4yNBM7VdAsJE/WPQu
9uqSoEnYEuDegOcXV+N2I6vO9GeZygOIWJxgctyVViouNt5jMt5ZEJVr5RePi7m3wdX/6vXkZGcr
YBBqnhDWXIfJ8L6tW/U6duzJzeoo2MWGnYWOFFGcdcyZYz1ZdRwuI7brlcZqrThtMGFpnlhQiNEG
fstIDxqUo+eJnm+BlljHJEwsK+uMvK3e21h5dlsyETBnO+EydaVvYfPnSh9XmhJ5HhLlfWG7iZGd
sZ+udkDtwPh6ZVnr2zDJPhGHUe6sNPm0JkZQliuubowqLaLWDaW2aYBrr2yqBPxphLrXgf8kP5R+
8EXT1JgO0teoaBV/RE+Dzzr+ZTXOE0KC1mcYNxNCXDa7EW6bVJmXVcp61wB1pyih8E0qO8NMx+ZT
Rjz/p8jZQWA8J3l/XzYx16h6yBeypaQ+dSSs6pPXOLpkY5G4YVf1yS6PaMMJYD6oRUSGi9pGoUvJ
RQYlix0VqsiYm4OvRYR75LNOW8rDyzXBWBSy/eiTqkWIOLEXZp11GKuZMKFo8Yjnmj/s9g8PUg7Z
kgdWT2dmOzNQWcuZLpOVTOCXW8ZWCbvcMS+OSJt5nDvTixzk1TSFceBCwB1MgTY6oSzUa54oJfXQ
n24d2au7EqVYXJLnV3JTZOX8nMnhaamy7qRYHJ8YF0jlbf1US+c7NXmDLVZ6SLRYDDtDYJQSDGga
2R5+U8l8bD3LnDR1ibcfGkSf5iXpcq0aGtgKBoe2lpOK3tJ2n1t4zsfYAYhNbMf3DKSB1U0iH505
841I+YS9Jn3D2LLnZHwsGzXEz5Yuo8/cfPZWLPhsear3gl7Dy0EGD9s5Xi7Rp51uF61qqoGaDmQt
kOrBYNxzeV6sHINBI6psjyzR6wfEu2NtGRSg+aNbc9Ka+c4s0XyR0Rvxd1BZWMro6QBXAahurMB4
cI/MYOQJJsY/rTRPzTB8zUPM2pS2168KcJAKkGa1I9o0ixPeE7VKjlv6h+ckGdJWDvTO7f5VS/QN
uZxSVTOuapcVJ9YGBCARZgUbwA5dF8kuO2kDf7FCJMO6nJrYZpXt9v+IeaTBdI5JJN/TInvqlKQP
cT5dY75PK5nFNW1b4Wm1WflpSXpPQfcxayo2SShceiuzHYft755l2ohxhUsfSxkTH8bF/yrQ8gFl
fOxba/vtCi20E0R1AyfR1gabnRGH1qC9lynzODOO3GAozAsw8NcV73GmO49WbOeUhhElcKm8dMXw
Oqc1xEixfIi2vwEQ7m3Scc+gDi3mtOsjmt/zaFLWNVgSGoasZ8tmheCaJbWgirg9StH6JPGMQZ5I
eZ1NBhIGBcIkYYuOtfxa8NtCHJs8zN6XCnnPbm4yD8K5GiptvOwjQXLJ3DwWSgLAA/DDSCKX53Cl
eybUStavrAvjvPEhXf+FWHMqhrfUzdzAmfPIlymfnULUWBtbVZDptNDoVng/JvV5xGC6sxuyEkQW
SHU6bX87uON2t5onHvc5Q6iSR+oIDXRwOYEV1vY9h62JP30e9bBt5S9H/QfJk2nQRIrdsDg5i3Qq
1jzpCH+ksm6H+W89EsSJLI+0nARniZ7Y3dHaGNjbtDvodYpI9EZGsPQFFUoN8Jq8V1oad3nKM5NC
AcOCt2YGU8NhflVE/o1Tgyo2I+FPNvqB0wIzAzkDTCCzIT7RBtkhRkvsDnP8BXRD+GLouJzHdd+C
y4/c6YE7hdQXF0dRamovEgnRVCl7S+tfBcQmXyFfAoeP8ZoswInLTH2qsvV3Mq5IeUvUzRni8lHM
wAq2eQyCZk8dFT5/kjUU20xwUihJCFFFpVSLWXNZX4Yk7BHU1smekIACPuXkca3Jg8X+MjHGpQ35
dsfG9Ga3HwOzc0h7YpTuut9Nbkga8EfmO2yxY22vldZ86Cyg7JEOzWyyWpv1Ihckv4PplUhBVcvv
cmImwHaCBHtOZi+3LrTvMcE9GvtprT6zygZ5ut0Y0aRfEJfO51JrUdfHMKjgd3sEQtTewvgdnXPQ
ZNk9U4s1yNYVauxiHSHvfbjles1ykOSNqz+0JqOxucuCVaiC2ZsLeXROntAAEHDrPIA0tpgcul+W
PTz3dnst3ChQIpZ0pHSqvoE3noewu08QX4ZjrX4PYoUH2NiNz+QQK3OV/JoVO2QSwFR4rVG+bTkj
6FeDVhkOK+nKXmEnCjbj8dlmp+fJltzzgloa5ZMFKb/P9o7MPqB8lLQj5rJl831l/dA9GsPe6Mbe
X+rYrxjUMTURY2g57ASsEn1CQeKCyq9j/WBqplAlTm3zoFd0Aw5D3Qvzd+KaO/RrW7wiUe2Pq75q
PqPe1HNz+vjc/YN/JJhnjlZQLB5zle/R2YBL6WuGpVGBxYM2iqzyuEpfy6UhOjsyvbaj6EKgWoUR
ivyAmOg8zgBK8umQafGiaTDD0i0YQp0xiMVUGA5VfVINr2Ojs6iI4wmNoWmjjsmhbIFMBoPqx6SU
Bps8aeXsdEux7umDp7SSr6ut77WmbS/xKKDEqJsFpvtt4tDzZuLMMAxiXLQ5wjU7McI6K36NvfKl
zi4Zpah/xdTmXgFcBglUF/EKMIQrZnp2Suy8c/Zh5sVCvlaBJc/cm6uV3McafZ3WgA4GoTgnyQC/
oGPMNZH0PuCNyrLK1wU968ie3teoTD2nygLRyirUF5faWjMeSbDnxDCBNZdT+qvoos/Wlo+ZS+OQ
1iK0s7cF96+HVYsLfk12jTPEAGfby8w7onDjhsxUKmAjwSxqdrAqOXnIXX21T1/djovaMeklyz6a
fMYpAIGMXRdjlMFG/rdcy2vSTOKY6jz7hJkfnQhb6ODGcI7U3tg15UyeJhZz362tv/gKmkOXTh9m
go5Fj9VNU1sdkpRnTtv1/0rH9mKqftdVg0mTyimLgOgvHRj6gfYz6h4iYqzOWg76YlKcnEHYXskK
uUPxR6yMYy9InL3edItwynugqgmZXtFCLSFIFSnA8KeZFbDc84ukag56i+a1i/EZW1QPAy9Vqrww
vKRdgZPNrY5m7rylJp1MryX4Ryt2/LmJlMiNPqpV/wSBgeIf9iNn3GteOKavJkYGtVAzD53U4H/M
99VscaCNprYv2r/4s4/V1B7MQSpPEa7zfWX02Mwjxm14aEGnhXoh5xNVwGe8zKZfxsgvHEnGdcdn
WK3MuhoFM6PJF731xbd7tup5S8VA6e4qZ44JNA+LK3mpRyniX3Id6L5c55/aWIcOTWc1iD9ydg6C
NPICsayxzNNpRYBpkQOAEN/IdkK7JAu1qVPpPW8Smoqp+O6Ey8U/cBt0Jc95o1gCO2dflacNVBNR
AWcc/g5BA1hqP9rElzu1thVM1qUm4GZwpi8VSVfgLsUZxO8nXiOiJac4D9bKuBoa0tDEALIU2XPY
9CykGGz8TizR+Cgb6fQaY5c7M+l++cgT0SACvFVSNrrXSOpoO5sYmh3RrcQsMLpOkHWAOr0znfid
4ziZ239jVdhBlTJCaKrVL2oDk5leM+WI1qc2Z4ox9GBTZosqXZhopiw399qYs6zrRuPaWdG3wxoU
ScjI+IROVutxFvZW0hK+nduoB9mOTDoeMYO6iUIz+XamcgziLFZ4yvXItIzlK0+g0khe1tTAxUTA
gSD/lYm8YIa2T9Vp2CP0NFF6Ijie2WJ7KZo1avFLmrmvuJdBqPC2D3A4D8iO2MROVH5TVO2ac1Uw
0R4QJWJMil5KllEY3rhm6X33CefV0HMVD0NUo1eVv1UHSB8jos+h51LR6vhAtFrs1z0PyzXKrzZ6
LUC6ku5opPq2Q91qOm45Ww+jVgNfl1a7DFDQ0q0w+vXkVVoUKUQf7rlot3vSdcM0HR/RoY7+tJR6
YC3ZR0NlmaKHOI2Qi9a6Jve4ys95Np8XBDHqvoMFwQDXQPVd51D5diWhK52hQi7nGLSwp5OjIS9W
OxtHiM4HzLvOnnE/w1Xchl47tTucKW9mE78C/84wL+2NjKSfkhOvWQ6jJAHHmhI2AJFAF6WJALKI
ZwjRYuzKnir4Sxsa5mGxWSgRAHFomJ77jS2iIN7IL30FgXdLOY5MC0rZChup1tuzXooMG2nlw/hm
ki7pO0bmsHM/9YfIGVmqzIgcxQQ4jLgAL114qosaC7fTvi3a8rd5b5MxOow69KcGc6EnWrdCql5V
d7HdndZOtUO5lYRqddF6Jri4eQlaEYimVmjrKBJRodL2NksUDq6JKqGYh520T3ByPuCVkVSCBhqH
3bct780uxdbktF9Aab+RhexqHAne3DR7Zy7J6BSkAjmzGVqgSQI0lXthRS9avxwiqRq7uGXTl7d3
w4rPAlye4WljdOxU8Utxaf0d54JffmVQReKF2pqvedmtRK/I77lg5J4WmN4WWE69UQZZzrdO38g7
UxhQWqx/InW/s4EnnCEo7/NSuddbRqoVASatjGkr0B7v0mY4rsM9uSxRjjRYjXdbHp6MH+YB8B4I
S8dzpfmuxMu/oWVphY1LDRZrvBgu5YzZTJrXZkgwy+a1c6MkYLTyCzc81XuMnYg2csVC8aWY4tna
iLiZKmc+SWQtbv/ccSNROQgqJb0g2Wn4azq7AvDtK94UX9Z5fIC9/260qCzlyBWJ5bJhF16AwXHd
IFZQl42Z8ZojSEk68cGO4avuWuKEUiVE6GDglwNhtAzN1rDcdUX1avVosN3JCNFQI09Nf9VV+p23
3Z6SRvqIWVfELMz/57leAmFdK2xZQVI+ThW9y6SAEdSA8er1aiDGQx9GZtmZWAo6lowlTefskbSX
pN2q+9HCuRl1LM0ZVbG75zFksLCT5AS3FcNHcDJ5SLnppQk3hUH2sZ9ZvDy3RJCui/MoGR6Lgoex
ZG+dMsJnsNk1m8J/pyjp+uDqKw5BmZzTSQlLSAi7tE7+9GyJcQtuj/iUN3lllLpZ9UMVcY6eaglR
Geo5Fmx2yKO8A5cy+AQon2SN2b9iVafk1lc5NfQUq/GhdFxOmsNFg/IQsJ9KwQM7Mxbim5QaZzuq
X+EgUf9KfmMr2uxAu3ucez3eg/5lcdcwwp/cT0Cw1a4ki+/qzNBV6+3MIdh4Z+vKl7DrL1fo/yrj
S8+Zb4qJgC+ai2fceYFS8eE10cBSXO3OHYscfGZqsx+s7jlyieNuFZVYn3I8dPF5aAogAyVCglXp
TCb4Ts0fi/5sadQK5tS7Tr2fcXbjQbM36ezI58MbYVpg4ZZSvkhVMXapMnBrRQRkWV8Rd2S45MbT
mjXY8bdyTGixn/TOi73+rlvnN9tq6841vuBYQnmehicrI4S0QZUPcIoFfem1qkUwzfhQRMArwVVy
fXpZ6QjaRZ0cAW4TZppi2RNUsreFGt07TU9GF8VgvkqyIs36xOD5sZWwH4pFfVMH5S+YOyPAjG5y
KjPkjkq2NygJ7EBRlEuH0h3bos64y0C8NXe/hK6Pl9o22uf2PsEMcu5sq8SW1luhJZmrmDI2r8Dw
dIhESfXpROljhejwX50ZHjMP8/4n6bzngYQDbkBAVE6/ITwHRlJrx2TWj7cYjylv47sbYdp1uJn0
NmMpckv70FAUUmDUeZAvzoeI5xatJZ3alnY2ZCizu81vXXf5vKtaaYGpKIonrZcBciESRVM61nzR
27D8f/kxQ18MhxuQZojR47kKJePPlxsbqSnRRAMmAmlhK+qhbiIFrLUqLv/7PycqPi21RwuxAdOq
cY3vmR3dq0yUN+kpionYrbqz1ovlroAM6SYAwX3bJryUeLtwlNvtImb9fZmrDDFBG19uTAsHNJll
Oiny482K0rClxQCOxhw67J2ioGRMbxbYWegHY8nUuxLV4dCMyV3lpOmJhRl2Vj0xn6vaMp9z64Gh
mI6+yGaFkUtZ7Tefcde4M30n2kibHJvdqBvdseApF9jCnbni0+mBvh32sIEQ7EZ2uf2CsPD+5XgG
rnO5oIOP4OXl5nqfm8gTkCWr4c+/o2BpuIOlo4STBvhiWZH3NnrMe8LmTZA7g8KdSxbPWJq+4Ef9
+YoxFy9w+5MZCxslc4CQRoS/R45S7OxN0BFvsLmif/3v/U2V8VhJjdunTv/eAjExsf18dROh3zTp
JIm8pS25tMkG4qky2K99af5qEuXt56+ZwJN+lfoaQm9cf5PORVA0R9TzgNQCt4vTX+ahr84ICcMF
Q2pB18TqEcOxaCi1LBx2e33o7wrYrh86upG87/DB2BqetGSyL50o9QdU0fS8ILnDNosRZmvxn85t
7MdqNjIe6P2I1alZfm0/TwbUFVrNO0ZNF+zfqL+a4yR3SllFIVtt8ap31MCTnn9Wg6Y9KEaxHcGx
eODOzTjn1+VgbmEiaN/zy9qM839hImXU0GnePoTRHC+Ssd392C/d1Y62KE03PZGLnISp09ThDRuL
BL7cp8oEF3a4xLP4pWL1+bUas+ZHyWT6Q5vV/s27HLtlGTZjR+ZZTQbeaqgl/ap4b6zps7/FMKpz
yY7aTdZzDB6S2ShSUDDExJT1xqlSteyijMjFq9xUwh+Ff0ck0HWlkkjXjH2NzlZP6Hbx2iHQRY6d
qnd6VpJJW+RpkBMtsWzMxJIWRoPT5PDWtzvpzMvHSr5iyBrVOrBXxGGXkTxT1mGvJJgo3a5m6crq
O8isTSuyUlootRntpKLrJ4an6h1i3SRcl8Z8cwQ1VbksFz01XBbT0CSBDoxRds1ufEl1UbZZP0dh
ZMbLEa528BPcUExnVXXlWeSTu8+reruDZ+Vam9zpSo/6k6VcHBCuRRUsK1bdqnroFuRhc7xVOvGU
+GOLFosiuAkzGw+FPtpVMLmz46Mdju/NBMgAipc+AC7oeGxeyPBqmumQ18kXD4v63hYwSmk40CZs
ZHOTWNLJTsr7dfvq9lPlov8lybP0oDCLwEnt7nGQ6ZsidJxXeJlOTVdYO81dx5daRXdqRtbw4t6s
UHJKun2LppBtl9Df8XwlO5lEkIq3L1HTZ5422/k+n9atUQeBG+vZg0jV7Lo6de9rLXK6xIr7R+3/
UzZ+nnH/o26gmuEVqyok1DUPb48vzRL10bIxXTV9115+3vqpc+ezqFm3TVA9M6WhS2GFfzfkBSd5
2ZETuDEBculUh3jq/92eKHaOyNl2ucvwQG+RDGoNayTNGWsjbLmT0zicpn7cJZBgUQsOxsHUMt5x
MA8v0fg24sx4+HkrSEr6xz6TfQ8Y/hM2Af4vs0mJd2J5uBFNOh4mD43BpEif0Oz8/BxRcAHfpbsn
7Wr1SjikD2i29NCuW+boMwWMXK3yG/2DzzMefKr6YdPxy2xSvdqU2R/X+HMzD1nJ+j3pon3L3aUK
p6wAEIW6kTB6hNv6bH6KtBvvb7f3kDifpih7X7rAZExAXoSERml2VEyeI7c7VHGqx7lviqeSIvpq
tzVZxW99rGvXG9lA66sAaaJy/HnoT1O6PDJXn0jT84De1sLCvyhRGXRaeb8kifWDrFmK05KSUm/E
cvlJcJCVY50aa73yLEf/lyiOcpQWXSFOm/XoxjbiHWjkz1x3P4RJZ7MB1nVrMHflEitUtFg/YfWK
Q+Zboa1fetc8k53av6BvMLGJmmZ4+/n0PsOH/5VhTAiVQizHemFZA0y5O8IlpN414i2CcunZAWpq
wZxoIqF7+S8q64bQQRIHIU+fJmYM2p5TC62NlpGcOGOGo7sbnlTnUzd187kgG+g4xktBCfsCwlH/
cphIBJWM5ssUO0yEKYQON7/rzczUIdpF/zZ7WUJiU6bmWAsRSdhIF8Mfe4UjNR15e9bdK0yWE0Mz
GECM3yJe3GO7kAqAoMt6rDqyAY3FLH7XsB97exwep3TQvcyAJ9twilyAtVpvGP+8bBzm959jwUw5
xqIiy5i1NP2+KzFbzIn5kIq8ujK+ra79OH4biYUj7fZTQKIoVdZBPLhIXUJAU9rjiE1d26D96/ZD
1EP8lW1ln/qR3fPMvL+ZO/mk6kr/NLjZRWYc37evZnrAS8asqGpfVkO7uHmb/l4SNPwDIu97WGLa
3RCNDPK3X8jXbN/owG9V9nR7UnFAjilK/rb9ydtvuP3JykUKlkhygOY5fRpt5e5mPFV6Qz1mJctM
pXX19w6NTjDiu1Bw3QXyFldyoxqKAellmjbb3h7uoSaAaNrUbIc1EXfD5qn6P8LObLltZNmiX4QI
AIXxlfOsgZJo6QVh2W3M84yvvwtFn+PT7hvuFwYIsd0SSRSyMvdeW8Tsc0DLo28cq+6M390EGuFa
b9DWd5WWnHLWjmc8l9VzkUwnuSDaVWLv+0pJARsVA7GG/O5BhXyQGZp3YX1XrhAadmZRjOxHq35n
qVCCJb7UVVjFzKryzw6pFH0ZZC9lw3w+adPqNEdTvBD61q4zvrgboPPpS8Y7cAwZAUSG88GA0bxK
rmYxUu1P8fDUzTk0gUpVN/dEjcmtUVq3+ZfRP0u0aAZLhd8VoF/Q9+W7pqrvWZkkq55mz0XJ3IN0
FpWG96p3lfo2tKZYTyzSnul9DcoC8d/sN6znNS+fMWCKqDYoi4oHM0/alZ7lxc017K8p3b8f5Vtm
kNtjiuxFZ9Z9S9nXr1Th9uecvffRVFOx1hAS/0x2vhdvYwAyU1HDS0WvdJajTy9e5IwL8EfdZ2qC
4qkDPGdjUqxDPai+2Q5oLs9kzh4bN6xuBtSpYrrzcLvBahcBLOozMxaYdQnkA6EH7VogEthIz7A5
Py2VUqG/Te8LpYN/IFZPwydi9Et3ZqSlCYyV2DAZoLuRbeysAprcfBshkT2t4+r+RJ4hvVNb3P8O
3WZzIMEhht9Faz/3opV8Kh9UkzDSztV6MK/+cMQrm+C9O+Xg308TpBZ0gK1L4pesPoTaU5FG3LeY
dX7RiQ9hGFck56ookhONv3cvIoDov7Zvm9TaHYxYEhbnc79+gCsxrplzF+3wrcRIjGpkXp37wYjZ
vfjBeqidh/uqK5ISpXk+RRe/toyVZZn1rWyCW0zO2V8V3ilzQHMPDcGkt1ySbevl7t6o0uStdSGm
zzQEeX7m2ifE1q+Z8pjXqouY6vm03+TKKmtLC07SxEx3CvOvI6vl0tC98JFwA22vEQe/zb0E8lI7
K/Ams/W3ohiPFjvKF9dmkt2rubonQ6J7chvrRytmbJCFrQAFU9Yfk5mvXHWKeXAmj9nd/NQpDLwK
YzvH19PTonPYqUSISX6vm4Kt+zOGxf1HYrhhm8JSbUsVWMWxgf8drFVpRa60RZnu70Ds3jRAeGdh
+ODj1t9k/z0iwjG4n2u4kEhzrV4DKgLXj7xXNQiyBwY4aBkDM30a/dQiBCZFl9U73nFiJ7U2pgGC
lRXb1f0kakltP9JzCVVneFS68lFlKnm8+xxbxLhr1SCAnf4TSX2Fn01vWv845IP70MmHJJ4oeNFr
lan7IM/H4yjOFgkrDv/nq51r5Bx2Kg7s3MuPlSWcTaRl6TMm7+c8Dt8M0/VendFOl/KIKUS27El2
OjdILldxs/NLkb7Ih7BGpelXdnWST3VPtVamka4JXm4wkgj/HKg8yCM90N5KbJ/nTm1vsdqbxB11
+itDpVuPIhvdMmCNlH1yoU12DeMWC6VhNk9V76YvTc8QzKpvOaYSMihrTMLzg5eExsVyVP5iO35p
W/3LHTxp40lGq4IDO1RjRkfVlHj/khZi/jORwSY9xzSIVtPQxjm/pecQGuR74F6Ug+sEbLZZwWsr
U7/NB8LT7wdmVKU3oy2+OkSDZ4HWXRJdn/a0iYiO04LkZJLnqM9tkRL+5D4K2PQIUz05BgBUaSAb
i6LdMVf6625vBpa5NtWueqp83tdxFvcwYoIh0VZXfaZZKMWs6Q6ra2WDczXwjFCvjW+9Hg2f1X8O
cNK9oV5iCE3HcSGRdb7ec3OIp01i9/VJnpIPXWPXDyXnjSKrT44b+f+SqGU6/0hdgUbk2qhPhW2r
Ksd/v87QAlPoxHZyjKrhZ6SuXxOpEqkLyWy418M+GtCF25pFDht5CjcDM7+TUbr6sQle25kTOgbo
iCoGkszVMuUpsGvMfCElMfyVJ+KWvKdsarUdDkkMbfM5+eATSzRHmR8qQCnnSbPIjaZ1ui6Ju30b
pupkQWnQmqZ4kHcde4xepvlZoaAeyw3bpaU6r/qmHjkHT0/xynIncBoRnmDFSeO0XKG8tHgPNBuU
bFyY6lM6qnQhMtt84l7S7hi9ldssgciYj9Ex9dPyMjF2YEfsxh9g5/gZVi9dHw/StSwfrIAWfxRG
xGHNpUPsdysN4MDPQsJ3o5UN10fL9tLqOkxA91o7fp0c91A2SOoSNM+YgvQRoU7xtTa17Llp2LgS
LfYqa4WsIe7W5pdqLAXVDoIvRJ7KspHBbbHuryp5NP9UpPankwfVl/n0/QXzSw3M86soEiW2Z53r
Nm2/VjakkyzJ8iczopNnN/3eyMb2seyqOw2n81LaudhcHoMyvURd2n6fD6YgSraKSh9u6nI+5w7B
jqzLlDZ/cCirPC90zraYQ2aUsV1b2Q/9oFS8O/jYumVodOcorOn7FoTmQunZs563S8+x0cDE4mhO
6AGZ0lX4ztB/MRv02pUWiSMGk78mz6xXaR7/wAO5t3vlW6az30l8XICm/TG1aDDI9XEWluYiwBfr
pEi/TmEccamuFL3ARV3pbzgw97DYBCMCZnM+YTvKN7T73En6hHa6FXxvIwbTJYlgWje6By5dBSU2
EXIi3ISl2Br1wL9YuOBh9ZBxoEEFHBk4LXHjLD3VX3deu7WN1FojfW2xc4JnGUlr74Y0Xtlo8JtN
QWuFjzx57Rv3GpLYsouRuYcw8sw6QgybdHPCCrkaaFawkQut3DaYagvfp6WOXEwhxGsd9wwQY3UV
t1V2alEaM0EfFxHSmG2ZoIxiBcJWN54S1ydlpa79ZzSNno0+mQHLeBjT4tkj9nZDC+JUl8Wch5br
e9Pca07lnuxKYFWam9VoOA6B0w2HNs6GA023F8uCQUHPu1sZPRYuTLqB36LFibIBzxie1RQ6Khaw
fVHXX0qTebMeT6eiZKMVkwVRGt8ngzSNSf0wtEdauogywgVk7uyU2jWh92O/HYl7ajOXb3rUEq7s
uaQT6oxm7OkKFBMJQKDssk4z9sQu6czAadhjOmxfptw8jFkJEhaxtZYp3ytNe8SKu0B57DzArDwz
gjjaEcpiFblV2XE9Y6IjQEVBHOD64wFh69FVQuTxVbS2WPy3lVZhRqnwUiTIl50Bl48zkINIUvXS
KeszSTVXsydQy02f6uyHSgXlgXkLO/19GmMLZAINcfYlrgEgB1NxvTPmjYhoZhB/G5wctbrJ6D0Z
widTWZFz5qJSdlrR2hvhJPpbHY8X9HLfQvZS0P7ZzRTOpFL5qd01yvpDHwKkF23crLX5PkYcQsSg
EVav3TU0ld0GVmFePOEGfHOz/pJog3/4FVw5lVN+rEFdxWpSXIJ5je+d2SfG8CNPL1mXZqtmSudM
5MUc0zeIjxQ+pk4idwZK3Ib8ooGUTLjOGmPZQdXw+MgG3q6UfRUphnOSIZ/BVWdrFuCuhRfynNvu
BdvQkm131NK6YcSbQorKWCscwDvhR8GeTxPtPmpOtV1sg+IvQyBKjuCKP6jWrnZ2fsIYGz1+qm6G
Yd8xpUv8L1PL0Idqx70ypE/CL2AOGFUyt0C9prtndDdOXK9dDDII/PTwMKqbtDpozOKEA4FAVUg6
ewMvhGBGvZVV8Jmx8Dw48bOTx+OxbfGSs73rl1WhPLtO5h+9lggFT32MHNOnSY/jT8ucjd2Kk0B3
OzjVaiLk8ZgNgGx7I/3Lb2HsuJ4RPGhTCzz6Q/RN+Yh1ie4UUdBejymzY7gfgGxla9HdKr9ZTkz4
nzsCOwMH6Kqvu90h7t4dEylK63gvVe2la8wktxFBo1/nJeye7rVjfHROWjxMpWMfufrUfRiopC3P
qTLjlHOTUOEQ4JDYeboZHWmfL9WJZWQs6mQPZOXYZCVeGOyDThmEGz+o8rM1Gg/IB72nMsOQGn/L
t+6olGu30b7axtisgTMPiwTWxaZNHvux2uPnN/aJSL/G7q3xGJ84RvMtIN8e2XriPsq5B+qCbeNw
H47RYrShezT0uthhZUPoVg47y4qDk+rZXyTfnyALNv0OUhNBdtXBMrtsN8Uu5ZuRG+uo17PnNC/o
O9CuJstBc5dW67sbRxgxI71eXBAojBszt8VFROjdagPcjTwnf+q3Sr4iaAn6SC+il0HpT4pLYeTi
lbnYVg/7vKatvk7qkNTOsO5vtYo32S61rUyLvf+nGObanaaVuEF8kztDXtDyQ8jl1m6wY26XLqe5
8WsUDIpyPtydQZPeKgob9ROtM11VGT2YlnouchRdMtaoqZVx46YOA1UmKis+MsE+3a8fRsYky0g1
pw2T0PpBgdG280j4xBY1xztbg09LI0HQRyo9UuzmnhRKahP87flpHuOTROuDPsm0+rPRF94R0tCi
1pkj3mv5P+/qNG1OSvtftqaruaqhQmCll2oK5oh/Lzd1qmBL5Vt2bBgNLCRywnEaC3l61y9z3w6O
9/2erN0xeuxqlvu3qlHfizHBOe2itO1HBdoboC8mTd21U5trNtnKzjStkhtoRo8bEgOtriB6N2tz
1UZd9jYU2hmdJ5xwkX/XgmdZvNDKIZCornKoyqp7LDU21GGKVchTRu+KdCbeFoVOukrtmjs7bg/3
AHMIh+PON5SXZuAior/5NUDXg+BldF5EpE4bWwHBlAIQYF1yAvqMRAXI/QRf5RG9jvutn6wQtXk3
XQeV+ViORefapzhry/Km2BqjxtSOz0FriNuU74OytC9J2NWPo56vJIo3KSOstJ3D+9NlT/FgqyRx
tRbSRIrR3hMOEaeY74etXRo0VAgYBp0zQYDJsq3uu+VZtlOqpPyq9OgXRwKjrgV3FVRK3kTyTVBC
Rq6ac+s3jEo6p37ySowPYwiBPNOc4LOtzgVEAzdRKaSQNOEl/iCuLDjJoEJ0nPGD3b7ag6gvneTh
iMRvzowEs4cBZX7SJObVIfnpOTW7vWzqj2WN8CsdjOckyX9OSf/l6ycT7P/29bPgdFuWajKldU3T
+W23E2XCYJJrJke/bstXukkzWTD23+RRbpTK/Zw88l1QCU7wVaIJCUGpj3blzKoiNnp0HOsj3jVj
EYzO6Z5cwKQgWqt+z10vKPWt3MCF88aOoKH4kIrwKpunsqFqzG1UYqO9bZKiThXdREwN+F/6L/Ai
W5f8a7aXw/pX+BSCa81pLzS/nUPAjG8z2UH1Wo3ON99mgAdaEwuL9j6Eo4XY1Q4uHnyNZ62oX+R5
grsyZnRhu48t13md2dhx6G7HehiuXVyVT30dPMue8EgC0L4NtScyWLuFvE5Co2IUXOPVQXbpMNrG
7ft0b8OL8MWYip0/9Qg85z926HuQRZFS7no7u1S2lp+UXmnfMkQoc6sRQZZ1CnOKfeA7m6wz0mpx
313Tgpi1QxobpDK6/EqzR3dYbzHMx6sUzoyoGD4xwPKGjRZjgWd+xVAPdGqXdSQucF0hh0Jh4s0N
7VwNMZtDbtlgq8Nx6GOxwlG5ysqg2sksuHoOhOuc8WZORra8x20mqv1h223+CKWJIjkjXEUiyMJo
tvll4VUJm0eh9JjgJ/T0uaiDTxW1fj634QszL7ddZX30oVtc8LT51BLXNlLbcxsSeLccYNAucevC
oxNd8zgJ7nO6Z7s7PSucB8MytOX9TvLn7774RxrYvM0XtqqxyVdxRs0//x+qscNOW6Hhy8qbOsM3
5uGIli3mHhpHRtDzeVs90FJfvDmaE79mQSKYA6MTrCqwRPdPu88181QYWMtp7fON46iom59H93Pz
TzN57u+v80P2QJ3CDDrN4IjLAT4DqPgU193Dn/9U4x89DRvvqD5z3uhoAHj4La4zUDsiFYXTAcmw
7X2K0sSROoW0RtWN8A1qB/xFibBN50jJ2BEvZqT2JzUfFEJinL2iM5KZSJN5CGklP4CsnA5t317L
0Px5KvQhXjUTFyO3l/No0PggpGn8onUKdN0cokim4KOfOXU1MXknIqf6U9nH2P+rSr11nv3okBjZ
E/n0BUHVLnPi7MfoNLvMysKXP78h5u9Ea9c2dfLfMOa5Jsy/35c9zbRSj4WPhjlVCNVwReN2Dm9D
0bwnflq5ocL+qIf+Q3ZZGofpYpM8j1pUP0VmpR3swv1hsyF6EliQIVlWG6lS+rWTkEcpONJ50Bmu
R8u2yrXZCdgooz3iPKrTHX1oOqpGPD46eqdum8nF4DefG9tyOlaZau7RJOqvfC/ResjDnZ9VOTrJ
nNvK3AqTa6rfjjMIUhzl4uoVYwdFKZwOPbmbVq1b39WpviIrjW6pPfTr0K9//PntdP6ftxN7j25p
FDAqpr/fetOex/gmEJpywKfMFW00qrcSo5auM7D3OzlKo3nxJSQ1BqpcR4ZDXAlrSxhLshuVHlHG
5My2lKSY44uVhyDOyVQZiyub4OKa4SDEgHZTLLc4FSI+5FXFkEvTImWFgcRdSWyZl2GBBwR/9pW2
PdQ2VjpjHpTxem8a1FucEYPX6sNBKhiqDudv+F4wGURJheQpDOrnIcy8J1oP3zvkZBtuB+a2zwbv
1ICTuB8BmpzjQSjJzZjhAFZqNv0zcLkyKf1Nw9Z2IB8n9MZZtfY0980luOrUzsIxo7H9iz2Ex7Lz
AH8Ns+QLjsQyjpz8Zmco07RSrbbp/JT6nWpVq32Grk22sEFhoLwJV/gdkUiQD3Sdn8lhPR+Jf6l9
l/pU4CKVownkP3jC5Ufx5w8anPjv5aptabqqOZoQiGr+Ua4OaHZ7RW+DIy/K9yyE0zMs/7UKkH7T
I3baIOOVU5vK7V9VUmlvRgglOuvGW9038IbGUypq7yJ7hJgB03n2jjrI4X4/9hoRA/M9s9TVYJWO
SLXvIUcGfHdlshoUwPQHLVN7YH1OX/pRzY92Fz0XqndNcGAjteJBlrweEFiANzURSU2jszejM7DR
O8woclIvw2782DwSpMVLOnBcSOJBnkg2XsGuWHFDJqfB3NaaL/TWASfQIFPxmDJtnKD46iNeg0Pa
eUfCMLyj4ev7MamNHYp3bX9Pq1GzPnySpWQYZY/CQxiQDeYnOl0POVWDkMdUMm8RCmugS5Ns5NVP
jYtz3RhOQ+h9x8qOrNZQ+BvbcXxqUnxpXsv2TcNSIMtI3Znqg2yZTHmoHCehLjxTwFSHAO9vSJdQ
1llySNjMPQc5Wk5k4ZccSe6LHbjB0dRh2ISF8G55wc0OA85HxQxq4evo4lCbk0ljZxn0lbxY3LMh
5++yl6GMcE3riN+L2kEUWyXHjtX46zpTiycMxBfCw5S3KXUZsgU6yg099G+aokZbvL2kHjVt8AzC
4Gs+DRuyGsaPRoE80DBAGFNPfWuCbBP2pOTev8UK4J21/GZklWPSYRqKdx9+0Y5V/Ca3j1OECPrP
X3YZB/q32pjYEYe7AyFH1Afi95BrZoBqGNmiPxJ0NeSZh7V+dG5OtZE1oGp3NW51Btl2hR5IUsQB
7cZGUp9st6NrEmsTCZAiR1vtxFcQCYiT6zy5+lKmPB/lZALkDt6BygTuA6cIbp2NWi3DNbXo64im
0Cy3akod1EDLLfQ+bOmdlN4lqx8M05qJFE3LsY6vdIGVnep6Pj13hRAiPw4/h8jGYjZq11RYxt6n
/bkpXv/8PmnqP1JahC1A0ZoaWzvVZlD+90qqB2ClmWOoHXJ8cQ9Qj/Dbu4W7titI7bGiivicC+W1
QaRwSRR2rfIyDpgWLqKqVR/HuN8GSphvCgZ7j60AWJcqTUCg37dURQGpNhpdxzQcH7vJzQ9Z5X5o
VTM+ivmhbgxtZw9lFqwiZHNe3ZyiPM1uftdMm8ItSFdJ23Pcwpb19AZrQ+WAubGq72QerlytgCDH
5/FUO8BDEBmTyFpp/ZbWOMKHnM5cgbMAGuPVMNGIDblis4gLLKepW7zHIxrDIvP7fecagDDLst0O
OOiWSZrcjAYmejl5P2ROJX7Edq0OFa08mqXLggkeTUEl3cmCexzH4jwl7QMRmPtislQmnmZ2UGOi
p6TIdj4Pg9KsFONbFRSXvu2a7ySeXpDRuFfQ8tmirgKxKGOhQ1FrbSaYBbdGoVGehRaJA7P21CFb
QQ1U5d02tHQTC7XfO4hxl34SghSAo7rk4nTOYTFN+5/KnyAu9qTr0D6gP8t6HDTpRlW/NfocwFPq
3Xcqu+FfZt3iH00R3TRUSlYVKSuVuf7brrQPGNgHIOYPRSAeo4DWtmNq+s2vWlB7JRLBfLLDpZ1G
CaEyZr2TMhL5ICdFfYKHR/i0fiu7vfwaUUmmrlW0pI23lbWvegOXoWYpm6jtxoOVGs+5MkyXqg7X
9y5BYJPcQavaZFV3pumRWyzf1ElRVtUc4PPrqaze64l89z9fW+L3yt3hstJ5oEGkqwYfy98vrdT3
WivDkbhnNvfuFo5PMkMImQnNMZrKCX9B4yx0JQ6QwoTRCnOGtosT/6CpvgXlhXz7AtDjtIU9AUyL
XgyGAvsHeZ8/FH34NEUbXLsxdg7zs4LgIymFVpzhU9EDg1YcGAnhWM6Mb4SyWrLX+/MfyID6t4rC
cek8aOzAbNTmVDy/7U3g48OfI7fmQO4Cq6ZpxQtNiuTVJGvXDmEDa3/MusfamWA9tDXsviC/yGzD
NOiKLfVWAX/GhiylhcGZGm6esAdWvEzMGJU//D3gRkabHeXzzkzFvQSAEaFhEinglsSmuzFMursa
hfOVKF5nOaW4yNK2uP2665nWZ5FwQzdrPEMiQtvDogFQTsTGfkA4h8n3ZTRhBbpzfJJZnpUmEyet
gyJc0DU+VImPpHVudgq7od0Q0XeIAXAOEJ5AhzE5mot1OxDfIHDWr9aof2SmPh1kb0R2SQoaDzsT
RZTLWGHMCZhxbEscosxhtGW03NzzZvgaZZBrCAT8y006TEYKSH5CnRBFzCovw5znVFqf0K0BssKb
FzCyjgVKuRxjwvySSVMYCBSAOOTuJxrZqmgAYqwOilhX6+I1Jb3EcsUem2V3yxv1L6hO3RePRtBj
MWv2Z8fF2FT6yYqjYmG3g7HVYjtcZ1YxnBFA9ecifRs9M3iUxbijgueeTPJ3MTYtZcioU8U1MiWm
pIaJ/JSlsFadS5aGGWUa9TbQy3crGt1PrhtzaWGaDBStxh9ASEZZNa+F0Q7H/57WoxSpdKxi1cBK
5NNADWiOblR3HNZmn+0l7lfyjTNwS8uiV+hGGHCwkcemw7nMnP4szDn1USlXhM0HsxFBbPvPcRCM
NDU86WMxUpRTnpNStKgzxHngq63HiOb+UDG0iowY07YTd0AuRgAFZc1/COYBM3Wnlx22MgYfGAdX
cpGSa1bef+aeZS81rJMHp0lgDHQjNy+6Wfi20T/SdZ/r4YhBRZow5wmI1j3rGheMCNWVUZodhjs3
uE51vUYd8kpq3D1XxCn14iHJohcIrd1iSiL3s8shhJq9kp8s0oyXWhRp3UodjK7dROxmFk1sf4oq
G16z0clnuHh4SCOt3cr817KtYSmEpYmnzgZ2aC6HuM2f07hVZj+j+GRFX7r6qB4iBQ+7MoKtHVul
2EcEkODI4T2GNVmeNbV0PzV3M011eSB1S7zO/56h+eBs/W4v85LEOBsWUxKRN5Y1FXugaD2amG0a
GPaKWJsIf4Ppfjqgl/cyH6nJSboI8Aqz6dwnticuWOGMi1+qG6fOrSNOr2qvhN1LNX/M8pdB+uAu
0NiWkLvjSzuZJFXM220yGBVg6NY1qSwYzQlSTvLpiDolUnLjNm67o/en7XPFwXfMs18vU1iZEWXk
HbyfSDx2rn8yUehGJPr8lYMfHWK/BweFdWqoKe8H3XY+XYI+zzJ82LKrx76Im1NGlLiOReJRm2Wy
8aTYO+a3RJlUQ/IJaxvlHPtIM4rQRrcOCuRcWbdGne67CuCMlkXfCkeJXqqO9DZNIbx57ha2pB/y
kC4VfayOdgtBGGc/a0gAgH2ULoMoqv5Cih+RkPjF5/ql3vTCS8dSwBZuBBZJsEBeDum+j7xd5elF
isrbEdtiNM1lHeXxiSAohOIazkk1VINPRi5bqx35HncFifDy90h6pqAp+oBNZsE+G2t33Xtu9WSl
QESbuUGoCtzJwN/st/t/G0Xe18liVyWLKKey80PZlu9x4TbnGj8SOEqAa9jK9tn8y6HehysdmQ16
0vpTydu9j/XyDVr6f07LF/Rip+Q2HuP7s6G80iVCeJNe5P1SPgCWJgnWI3CUKLOtUzXmju+As7Br
f8vEs1kjG58VFNY6afMFAZ7ds+q//1Irsj6BQwkwgHZNjuAOMtjrIMgxyO08297bKC1Gg3Wf5Noh
YqO9Hia9eCZdYFPlbrcqCl/byN0+6hx1G9vpXjaDcsLkl0Nik0wgHiatb75WkfmhjU33oiv4LQwL
E7kDidbpGhX7LukXNVmQmz4mFURuPgTgS9wnobYW8bSjvc6cb0wwt+jJCA5/Mtdy1ha8DRHjgSjE
CpSQIBk6DOp6D9uAHzXVY4mKZh8NAzveoGpWciDoB9/V+fbXKGXJnDsbT6PiHe852PQ+hq2hZcNm
pCFOx0AMu9HvWIGp1/a5aQRLGWYgIwwSRpWBwy8ZVCezMfIjXterTwe87PzmKNNpiM8qiJfvDCxZ
uThrPZzl7sGOWmvvKTHGP7sejgge31o10xYJBJ8PO8TPbBn+uPvVx7Pqzjvd34N7Wq1ltRVIsXnb
TjTn0Tfi8oRzjdAHG2e+1UY/Wk2PDwz4sWeZ2L57WJ/GyAIlQfzywRBQ3+S5dv5+2214SQoy5eT7
apcJl9e8w618b9z3VLkoa9tyD4nEuFqjUu0raj2ocYAFLD18N6KA5Leq+jEfCI3ahR4NjOkEl77I
0fiyEWIOMxX2qsUjP3JtZ8E2j14TaO9o6rmDaACqmfFNu9SN1TdiFLZO6FvfC7v4OkYkhQ2Bm+XY
yOCnZapFAloU0Jabj7LS/0LO9TPr+nQ02FXQhnLyDyXAv62/FFM5EhjvFgtoqFt8Ud3Oya3moHUC
iJ6cII9GeQJDxFTaC9JDJxxCaHI401bnaUdF00zM/2KZN7b5qtSiPRMIjXF0Ahhyb+50hpMd64pf
/F9Kb8v9vTJ1CR8w6ZmDuENWieT277U3lcXAkDnpD6EtwsOQY/MpxwsZEk/+GIXfTOuAMItmoYB2
aDXZ9GhFhTsz1GaMfOs95rGy9QeGnmS2T+/yKA/V8X4U/Pec/OnAHPB/XofI9dtk1trRdumYDbpZ
LiuGUu9tTx1TmVl+7hUAiXHoEWKCaY19gvIGe304CwUKvnzakXi1Iz5DX8mn2FJcWG3h96aKsKfP
fsEG8MoK2Cyjn3k7g0qCp51dbrXpeyKDTApljpgto+wu/5UaYGbk1NZoRLAawkCXml6p7pWC37JG
LRvHIWr+Wf/rcokBSNW1fQLEZBUhNSPicEhfHKP391GV4+Wdn2aG8a5VYT48ZWX9rJVOdfLQ+p3k
kTMfVcwwEdhjSL8G+XDQ66w9K8NFWmT6xovWrtW2Sylu1JRaX04FdPAo7eK9mumAlXQfUzmqp+5a
Bsw4dOICVz7s5Gvn180Tk0dwgjSY0Sz1V8ulXJhqAEby35P1X8qUe3kfbGoO38GsNJLNaFjxMZhE
fvF6G4+sm7TbLgv0dQ2DZ92WCSnwSD+eDKhfT4ELe1eeC13Nhv/q10DNuhyUe/K/D02AL99r8oM8
H1WGWGRg3ffBVKMm9NOG1ZGNCXO7uc4Cgd/3Ez1jUOtq2sIzSvAHEqwG8ro6Kpkw31xcHLJfkYRW
zjxFoShQCgc9az+jloR4RAceHUnIfcH9bzTraP4ONX3yoDqhQ58ZOLdiCRpgXesd5RHcd+WoT810
nEFQbEkW9xYMq1r9oOXJW9OpJo33/0w4NCC5a8fSCFWbbDJW9Fxby59OLUoPZwxncxlratnFOvSv
8hFzE/yu4Wtg44RpY6c5kM0knucYo7hO9FPYZEALatQ3Vl9/yUFPrtii25dUVfS9rnAzC8b6S53U
3CvmLzfU8nQjRIJfuI6HrRsQ4l7nmPhNYjkuiqvGN5TicuBr9DmgOpdR+JiH4kyiLWRNEZXvCKsO
qBrVTZamxmrqidu2grC+Z27Lpyp6MqCRYLzDWj/mTV+9deC/pEVmsGp/pyBk3wR1rR1UpVBXSWBv
7MxvbtjTvW3ZE+yNVrH/YtQhkvpI/dq2Koz7MlSPuO4XNcnCiA0Dj1t/j0K/0CfGLWOfpic9EMMC
7MzEe6F5tBzZS4skw+5XgFvCyf8z/Tz3spVXK9oVZrWFiaZ3sVKX4qbn03VMgILcTQE/b/tR4R8I
AmWHhNiDThuj+PkhJfduqbN/pd/LuNgbYrCzVT2sLfo2+yQjYuPXD4YyHdbIN4yHCKM5QoH4gQ1f
BTBcLd4BrKQruy2cAxSI/qYBFIxbKPVdZWpHD4H3kxEjHpslBqPJ8Njpcd43KiRzTWut7+vC7Mzv
XQ+LEtGGlSiC/iwE2cBT66OexuIGaGUF6L88VX0AhHEA1Ww6ifhQBUVG7FnfURqf4qhmNGTsdMOn
AJ53Bw3uRZ2yoOoxBZW7+72/JrX16AjbO97n4jlJENzZWpSUlG473xbWsafQ3LlkkBqdzu5l3A56
bM49WvHqjcMWZfnJy83poNPdCBCZXRmZFytRasNPnkGqZo9JaxtrRkjdGvii+l6zVAm6Myvoze0m
h5uU4xR07XU76tlSBkARMl48BCVfsIJlKvH75gXRjPRgNRW+/1TDsewCZcB/xH46gOy3ABacL4wg
PdoOBCK5aaej6ByFyfQJioT34NeVA/woP8udLXB8BSAJIswGFqzcUhO6lz6M8JtTdq9GkhfXanbv
i6pbitDJr7KLUJlt9NNGGtQj1XAbAGNj7yCMBtQAl1iukBUilLeyA4L+f4Sd13KkWpd1n4gIzMbd
pveZMiWpdEOUxXvP0/dgU9+pv0/83X1xCEA6kiqThL3WmnNMva9efFSdL/Aity0t0HfXyLprCdhx
Vamt+wLham2RNXT1inw44wHl82Xb17zywYuTEBUAXA+446NTfE+0UrsklaFeCFvlgzAqDgE7eHXd
0BabdDby4AdrLgy2Lijlb7mltT8jBN5yJ7fyXQP7L4n15GEEqv4lrK2bGlXJI8uw3DatqzRH6T1E
zB58N6x472V0KrvY++M9VDI/2tuuGNbJZHkbKFzBdfTH/JJAmAStwqARlW1LPIO+CudBCMNxXoTE
JA8z49u4bzarmZ2MszK5yubA2FrN2VKEBaLFSR9yk1u2fdaciVljrqyzaYRHVdR/8mSDlIwlTCC/
cijvLOoiCtZH4luk7WFpfJnS8Xm+2L4yHoJVm3nhs1LOzXNgXhdXxQHQj+86xB/g21ApSqTiRO+I
YqFSzB929NrduuuM6i40nLJgvauvck9L7D978lyvIwuL1E+ead1TN2kNkdv4FuQASLXFb9sfgJpA
qj5aUencQ3zw/DC9+No1XP2pUeUnvfeH2zIVylK7BSyPFQuvECnvjn1ve/yoqZEvafUFaIur0UMt
kiJGkGbWfZq7ihA2AL7FTbtFm5PRsFDGjRytdLqnP0wdvcronYTpk8Gkmi++qvXbiNY/IfC2eBFE
/+4XNWAZKSjoW/S/pce8bd10dbi3NTIw5GgG7+8PP5lRYCoiMqVsx009CxNlpGiZdlhrLFs7Lq4g
X2/UcwH4r1M9Jvs80e4+FhLd0U/0GOyfZQ6m33d/OAVrMlxe7SbB3bIZA8d8jJX4itwKqMEEh5kn
4n6cjOZQ+OYISJ2/GZN781z7XKEIQCKvgJzk8SQSYIPJaCvgfUr+wzCln4Fnv+lpmS3uf4kAqBFz
Iy52ebQ9mIkZFwhGKOo9O9sqNQ8PJasfZQtlCSsWI2tcUG1iYIv1WS6IItrlleVe3B42YjgKPvI+
xWRq/+zj6tUsu/KwNHyryTTPGfAbCaiQqAq5scBoL9AKxxj2Sy3iltMPz3PmnE/us5Yr6Kw2rJh3
eWs8+tTd/o8/owrJzR7N8VZGBNjQ8Uh/+J240Dt4VrB+fMnq6NsYA/6Yd3wVhdXAlX0kTqF6IvfI
Riz4KLExbhW/GI6ovACTEH0xspPr9dNS1cQmMmRkd/RPqt77ilnpMUi7adPe0VUFv5vR+U493p/0
ipmMO5vjVD9Qdg79lrU8RAfH8nn+Qi+AXcTzgttIq4Ikx2E/Jal7lStLRkqETbQ2qQvC+CYXht3g
pzCf63aDNqB4jy2kzW2c2wcRUferpmfeRJV9AIksH1oeqa9tAic9KlgEeDyRZkCNGxvl2S90/wg3
YNc5CL5F2I5nufd3w/gXHF4b/B96Ek13/jUUcHWHoYrB/FWYxlyE/ffSq2k1vLIq2u7Fo4TYnSlg
Tvs5GEK60V1PAprUN+R9qO/l+rwQyYl1gH+qhahQn4zmRlTNG5qV5pxRDzuy3GThRmanmyHottEc
8Z7KVzHIOUUOw7sEdOAHSld+ppD12Lk/ZOjxMDtgpQ027GGEECh3zUV30noMmDhjYEB1VXgpKx1d
eGRZm0C96T05VTLgLcriYS2UTj13tWNtoqBStzlSbkiUavL2Z+/XIhmY67eX2Cs+zaAeXpEmqhuv
ao91VJpvYRIvapOoCIZjm++ySVOvU2j8lm2VYj4aOJLNB6ZAIYhL3zxjdTybcwFC0JwJJc1hlof/
bVc1ZU5D1NXQ0yvPUW37a6RrdCvmfmydFUOOjjvPNigbNubIYlVJYyAgAVrjeSNKj5lGZz1HcRwf
TWuwt9EIE8Txq3LrJKo6t5OHm6H1A0zE7CkEMXRDOj4dp4BUefSM7tEpa/T7ftFvB8O4FEPWnCFH
fmPRC7MUL9wGR/gh8F2Chi0irF1r1PamrRRfiRmY24SMEyDNFRQQeCvpbfCZ68u7HZs7bhDTfbI6
/+q3wyetK/AAqVqc5V2SmXhal/v/fZSl6f+26JqOoFUgGNOh6Latf3swPf5g0YSVgoY19Ej4Lb61
NRo5P/HIL1dZLfd8pD6n4WXyc7HTSJelgzNaOx1Cx77ofNSqgbq249R9I5tTnCazrzdW32pfo5GH
4xgmqx6t1ZkGd8vkB276zPQa4mFwN9glMF+mU34YB++mjGpz+Fuo9SZN3c0okj0jSzzSgsjQnEbT
Y3SUjTUPAeUm7IDeDbka73uleoS9ish6dCy0BgOBe4Ub7oVi5/HWoK+ztWIfMFIxgDzpC3qu/q/M
SbR3B8LYKc2QkChJvTPmvqZm5jh0OpNKcu6KWb765JsDfcKQlXVZltpjeZjSZKb94M/w+CYITnGt
XEm1ozVtAHjvY8W8IW4EQAJF8gUWgnLozTDZV4MZv2le9qQnUX4J8jLdtmaebuqszu8mo8Vjzfrz
kA9O+DSm6edy39AT+i3YTj4kJiTXpvrghBnqmkk33nEblOsibHkLk+CdtAkQPGHzJUksca2ukHcA
D129Nts2/6y/+jJvT5jN6ZUu/5ipgKC2EIRYrh3TLP5k2ZDuy3J+EKt6+zSUN6136ucqUmoi4em1
0u9djb5iPyT2gvLSOqplwdQn6K3/wy/MTOjfjmHHdQzHdlRoOKY6q1z++z227vK2G7LQOy6NtDif
e4DISp6aLm1OeRgGO1HbEZ4EhK9+msYPFg8/UyHGD3DDyU6dfH0vD9NERbfZxLOAW4Uer6cPCUHq
7QiX5wTUtlCH76koQDzP3ZBCs/t9ShwD9OScq4IF9KZvm+BiTdlG4k46LXwa4BZdY8fKIFQTSj3r
+EXrpi/Ej9V+MK0s4tKPcjrbdAFTgvpZHmgI11ZGHOqn2ugBEXPxnBpiPvEj5vomBvdygK0VbkJf
by9qkzI0VyuW0sHA+sqMWMTlXWetCNPNDy2zGMDf2KAzOw+OWhLna9mALtS0fOljkN3JfwJ9IxC6
Sy8LCYa1jTA2bevZLK7XrnUOEiCuthOQ6ailwGlkFRbW4pujig99ivRDP0OoNPyiRZONzx2sMc1A
hqFrPRhmMowe6NaiDVCT5CPopzdcIdazpwQfskP2r4aZonv1dlG2occUsISQEjmK3c+6BvJMebRR
sgHZUWe10QQ2ZeXC7tv7FW5LEsN+U8Rkj6wECtwWaYquDRgUE8pqa2ksn1SHkrCz+/LIg/A6KQ3d
K2WscKiWCoTmEgt4NnWITqqw7C66/tHq2ItWYaMwsGxVUN7caOj/zIsbEbQetX+MnYKjvxvLwIE7
aUaJnRZTXtQyZE0MDSBXI8SrqUzTLemdqwaY6HkyJ+NZR34qg9lrfZ83ZnPvmwYRVNbGB7ju7r0w
dPeegau4O8ZptCDYLN2TLhpQAIzGsxt7yZMBKfZFRM1eBwbx7qYmeqkJwLjudL4xt+XFLbbJAaoL
CnYF+SOu6QwGm2YiwmewXG9VOTDJck29K1wdq9C0uxcSQWg39dV0JNHAV0qw3EYIGxBv2yPzrE2W
iQuG0OyRFnb6ag4/WlPxVovAz+EJt1frornpWfkpG7eZmJYj2beVX0vEF41UBsV97RS6Glakn3Xo
SR++a1Dn2tA6ajvVbqHmLfK1bHZy2p5vr5SqXbhPI+rxXTTHJchy32OlvByypvhAF24+g1+66nZu
f+FtqQ9JqSZ7jcx5VvTmOsQwOfdTPLP9ZSdd/CVCo7SzHY0ZwyjctdthOMtAxm7E3H+h8OEz0sDj
TxiZSWU1E10lo3xk7dYf5KpLbhqjqvYxoeRruf5qeRCtl4IhCoiPduGJX+RGekNSJ625j6xy6Dug
xt59QzPOgU3CuiC1+mo1sDDkzanM6SgyEkq0moZL53gb1SRowYgTWJDc/M9pR7loUxGMbfTws7H6
rqFkz2ZhBc+W11JLnHcPhcWYz3oGu0pPTWfl8GUCbePUTOGX9bk11o+lfVRh9/T5VGhm8zWve6P8
Pqd0Jv6wT6ahvOZNRn9o3nPncyABbCJawAaqnugZJNjl9e83KyhZ9xBS/n7/328wrfw7M1M6E0O7
UVK7WCmFW96bNLafatd5y+dJQtUALp2ywD505CsCxLXdE3yJvSyIRETzCyWYQtaJ2Z0awNjbJiiV
i077bjUgdlijmBxpeiceCMtmXEvmURJmB32i8xIXaXXIyXVEYev9GtFqtVWT/ICLRNPZAxhDB6vb
y5tPOBQ/xxw1PCs4nFbNL1393npT/NMLiLZJjKB+GWNC7srBexJlHX1N6/dk6sdPxH8acPs8OQDw
PpldAUZZmzE0GAb3qUpyvXz9mwgpZOclw6EQ+g+7opT7+4AqI23jqSl28UFR73qcR0d63fUhUlmU
uCH/rqbNeDYZhB1KXCidnyeEL+ORCCV4gqXZjhdG8SsvLc0rz6OVhLiBaqO3aAHtrwzursAio0GY
j1zNi5sOKluKXmS/wbRL5Ro3NBb3ZAnYJHLKH4AmjtXDmNb6MdUtOv3xdnlDnbF3yFZEEJMo3XnR
5enYHFcZrPMZ81qcAj/CEjcP6gHeoDHvhX6JmaO9JWDTktaIXjLhPvskXG5CLWMpNu9l6aQ+jUwl
laTVT1U8YRiqCn88qx2YnOU4xc6wtc2iWn767wGT6IdX5eMaiy2mpcBtK9LvIEVLAXjXuRcoP9qV
lNfqSSUw5WTY2k8/wVRjueX4wrVT/XLxRGCKTqrb8rjqfQskQB/mR/IF3I3U1sd9OT88xB9ezZQq
hyqbSCcyFPWlIZ9uNzjArBRlDK6KltRbJr6fTpmELDPhu1gifyawbHhOJiwSgdV/Afwr6l0fdh33
SGJQZmeUzXt5ga/rAr8pxXszGohE7eq86MkyjCTHoq++V6oILsLHo+8JnF843txXH0/vysuIS9C7
kISARK02tpHEp2HuyJS4VieasitFpMVrn6TvNPKa70qfvyuRWn8TBkNb5XfM1UqqZqUdrKBp9wwl
vkxVHN7KcnQxMsTpUYEae9NUcANaI8KPprCwlWT9qz8p490Ng9/yNOG3ym4a7GFnzN8FvObYKi0d
qCkFeAcNTyr8oADsCzPsPgJXKNsx19tTUBfBE52M38hlCWeNuVEBWbm3RVjdjSFF/KE7LXqtajiU
RewdHGzZ52VYkBgkUdaO2LqRUP/ooR0tM3YJs4d1qpK2NKjEIDVWg6UDTqSAHPVuqd6p0fW7LAqq
Egzo5JCbJ/sPS53hMk6A9eNv7NHSvqStPVy1hHg/VKFMZCzEFRJWI8ZMXzEI6HZ+r20n3/1Nxrr9
gL+aH4DGMrwQbnt3EvSRDF0RCdmdffINeJipBmS1wkP6NvAqDyFsaKa51t4YKjQBddM9MEL0BzoN
HvKO1r5blFqkBghvTVxHyhqIPoGeqx+lVjUzja2lqM6Vg68F6CbVdtzjdvaWskceRm7Fc2augtBI
VeFEYpAWWHDJqToqURHVlwrl2gpqV2bJpz43fqjj6DwVkR5eM8vv1/F870tj8bAYHJxxw1Ska3Ut
cB1pZECQZ+09FHdfwhCf+ixSRls57pXKm3aGV6gPO/JTKm1Qe6MakXDmhNpB1hvyXH3oEi9fKHx5
nFsHO4TSjvfCvdLkkxJrnpYz48/BjrPNmoYsn6wl/wXZ/swOrE5R4xirxmjT1youi+ewU5cjBSnZ
8kdaYMblet5SMdimZqnAccL+StpIdGpGJCBVLii+aJapSENPxNC6O9PRGU7l/PMcco83Q2gl37gL
w5eYU5jCQbkX1QiTp/SIAmQKgZ2mzy5ZzaU9AePI0zTdI/mkbzPvETn3Zy/SjG5dZaiZC7Kyk0IZ
b3KG0STpV78zlLM/GAeG9946Yo7+MtSTt86dyUXGzzl/ADq71H1qR7JvJ8lhfks6j9/TbmeDeYDw
8o8oBNIwkESxobcd3nydaaRifSqQ43cTlBKYUWr6BTvaHSDi9M2aK2ThgjUIuqHkUT8vMMO0Ujd1
GwLPnwf+BWrJgejP14qn1nObqTDROG1hprwwO9ZXXRPWO73WeLrG4GG4+1Pyl2N8ZoBNgG7v9F8h
B2yl5+Vf34EfotxmDtHvXfoZEgZQIvD/TuPcJFdDs69y03jIu+QXLNNc9eRDfgpkJ9vKQrTUtkX/
ZOQO44u8vXTSrCIIfN+G3lSzZo+9K+T5s1SyNUSJXhuGhySm8NELzcDay6sMSX/24J+Rk/pQH/oI
6gWm6vpIBFNxH0P4mR4hDx9JXd2hDn8bBjG8YDFs+TmF9kps3LjVpim71twET22Cxqj33gg1K+cx
VdcUUH005z6U3rVMg2syKvGrtqIdgIgBvyoqcvrU58DtS/5OmqelmyhIBO1Z+e4gvHZB7i5rUUPB
yaKaQ0BqEqX8Qh9V+rcUrvej461eKb2lb8N2Ht9XpvHI6rrZhvOeP5+Te/IcCeH93SdsaEzniM25
Rykble6ElkGekwuboMRdbejeHMkD1VYhVfnhdqWPxLI2dmilVDhU1UdMm+kn8PoHgCFSP8xGPzP6
wlOiMGCPqYZCYJSb2jCj0yCcZ9qx0xvr6mzXjLZ6Mqpeu5sD8z7uTvaPjLxD0jJSgoOOEn3apFMz
E+9JImF0+PCj94CsrC82/AygPBOsqBwPkjZ5YBjCaN0Eqr2zSMUmPAlJ3EW7E/MB99DP+4s3b+yI
JOtV1CCNDCJiMuw4RN1ceIjnyLxD5XOTE3olmrjjqFqytsuh3soWGcqlZzK7rGe/Ty3QDdzQZUtN
yejJdHZbXQGYY9+K0bXKYeNVbitNyx9Gor3286SRdp04jfDO10Vi4/lzIXA6SbCPKDp/a56yg41g
/p7YYQAmfs9fih3fgpQ79Zdo9lkEFguE0mO+VKKp51ICDZBmw1OqvBiAlZ8sr3Xgm47nGMnFR14l
CZEcE23ZTAlBtkykwNjz2E30KGBVHbtKADRtarP81dVwyoGoNs4KKYgXXRPaVlUeYxGGF0fRDChs
/ZcJxgVFl7ZrqjK/1qw5r3Lv76ZqneyYdOIqwvS4LN3Q7qVvpm7fbQXlei283Rx69w25Yk3s7d22
vXir52l4YfGeXwPCljeq0ID95sVJE9QQqjIMq4XMXHjBoRjoKNhdoHwSUr3OCw2VlNsAxI/77DkS
OAtsFnp7NPbdTSkomjLP+YCwkzDzRINrWpZF13p6dUfEtcXcMZMb4lpsdD0VQ1auwJuiBruJwPPL
+I+6gVhL7ppe2ZPQ18553t491axZSTDQdAGm/DVIHKJYSFK99T0rNlY2sx5ZWE8NlZEIzfJrPVdG
0MXsA5MQ8yUk/2FCrRrGcU2f0RRweFpaUDOasuzhIv5zXouSX31ivaKLM3vkIWBykNGv1CQqgJeU
v7D+FfsUy9q+1W0CdqY/iQZOqBKM65bvtLfI9NXid/QlBfwpgL7poEL5pY2CRTIFfStV4I3R/Wrc
lCgnWzv7ingLO9d4KNn4ZzMUDC2C9s40Qiyn/d4sV4gUmrXVNu1RSlhrggxJovDy7TQAklk3RAXn
w/hMhyh4iUwPcNj8RUwM7cb33X4tJAnaVztImwPJvJIyUNiRdvWsg2yF8giKr0Pa7+RMmuwu71gE
05scKFjzVEFhCnYl8lCeqeb3Wp621PSHxoAegb0OvC6dEaZZbKOI0abHEBjEJyuIgGuPxPfGjMqt
VKFYYYckHqAS9aJ+lk7MYrZjyj25MfwgP2sjWvkXqfUYswKnnkhcvIeVsY/LgOxLWbywYtK3Jo3I
taLW3ie0uL2OzuZX6JY3cJDd3ktYp3mytWkn1ZrqbdohqsgeLNfvVuIoh0HR8oM5aIit07a/96Bq
MOiN3lOgunvpmpcbcMAwxG2jxYXyHzs9UXzNeVnzTqPyMwgIG5rncVysKHAbCmZ52Ag4SXowImUN
lMsw49uTup0OhdJ6zZEqld/qa6+xm7rfh8xYdrr/7MxfCkzqEHJKP///3xcQiPdVa6qNqkY3OkHW
z6kyn4a6aN9F2VZbksvqi5Ko7qVuAf/kVpp9aG1y6wM+VGII47sc1KM/z0+pKrqPJDkk86dOc2Pn
kKZYvBVmY6LN31HmFZumpjXetEXx3scpZmzXpGemVtumgnPVC8bQKHjCPjQvgmBfrAQcRizrGHiq
LK3d6tLBGTxb2ks6H1DfzBs3waztA770uTif83YzBH3orxydeHSzrp7kpkWKcPIa6BgSewEx1jmD
xBxXTYgA0vWH8aVD0rZIaHCadg4edFE7D6kZyboOWrDuP1h4jZuOiu/sKbV/ayYSm+q2F88YCvaW
hehobWfeW+kP1Vna1IeipxCeZ3B23BlfXVK0nEILvg+daDZOm2UXt2Us18QOHTu0/XTDmFA3BqPP
EOD4WObKRgT+aziQWVHZzm8DYv0si8rALXrJeRrJ5Gw6Qm2YgqinbAyYJyMsPg6qmz4jhMORat7p
Trjbf+0F5DYt5yK5R8tzA/y0PvBhO8vrT5DbgQyFJFR5qAFdR8X9aZUYefkVLKrp9tSWuIfwY3m2
WYcMHQBRwog+o7jnXa4Qw7PsdK9To+XvJEqtsGj4r1n7ks+zPBNrwXUaEpSDKo4g33lmokugV9Ff
GS0ieEuTyTtLWO3oJFC5Akyd1qCcoGjV91j4e7UJ5hh6joy8GTdp5kZE9lX5MXcBiC9mhr/HkYlj
TyhkamrTS9OF5UO+R4FGCtBS2taDvna87uRbZv9r3qlDc5A7vW9DW8FJt8K/R+xNmvHMmvfkZppc
2gHFzFXkPO6oI7OE+iofYzGRZISXGs4mhKX5nDLXg6uukjwFrhpjWd3+8up4xR2p/pFGob8O1cJ+
6pgM7TGhFkejIBW8z2pjPcaqv+87Td0ht/g9qarxWQ/2bwzBf3bCzOBKrB7+xEQsyJnrSO+ylf3q
zcZ765BYXhqflBl5mnwlY1Vl9s/BSTBjjSB5Fua53HWGOwSgXeGVLENJwQUrrsYwTxvu2IEiug2Z
Cj5Y2Zqy3utmVxRlbvLPoTcm3dPYerACmDmAhprO2cQcPNQY+KWtgcWonTDikIWpy6mh4tcv8mjW
XcWZyx1Ocnb6Ts9ePJy96ynThodaGOT60d3fQhqYkZDe2Z03cq8RHVdNhKTymMgum+N2vxu7fZoc
J7wsGjZ9Hxs+MmhYWKGFsF7Eof+ws+G8aA8wTYbrvoP639gGgTjSX6ig4F1Vpqcdi1EZ16PuOld0
5BO+xIDe6Oy81tPm3KUFixMfV8r8XML5nG1yOrprHUT/8gfKL7jQR0uPhdpsxFkEzQX+YwtI1TYA
8qbuI5SF+HvH9lcVqTnpZN3NVnV7L2Khnf9uJl44GHfFTBzvJmcNttQ7U255Z7knN5ouooPnJreK
QNN1Fmcd/PP+PyiReU9v2i9ZQeW5vGQwqbpVSKTylh48HukZKCY5C65B1FYo7TUo7F5QxJnbtKox
7dcIe5g0v7ROM32j6JrTpTSDVF63vimE5a3DDttq05Uzbi7+bilt9Dz5tnPJJ2tcdw6jKGZ3IAzm
JyQCorMjCuc8zkfBjJ9pDN8+pYH1pIV+iQJqdieUuj/Rxo6ss2kLc6tFQENocrv1rvhYLhwtIUxb
diMjsnG3VYlhhYCZ+kmeqzUt3uZqy7NWnqPH0CiVODZD3J0J5u7O9byRe/LcYOucCx16z0Q1kON6
bytPnP4fuYgb9CtF0euDHFzwCrJaFHq5bideTFY17Ub+Zg1F15UHzl6u0VVCM+HtE6b6d8ku9+Ra
3rXd+JwOiFs960j8Yn1dHjJQC/cqcHsA3z/Uwvs5RY7NHU17X25jzdRY3w1E7f5koGjprYbsxtDA
/5eM2yaekkNm9Ed38qhgWivfwlHZjoGoXj3LSg5ku7igFi3z1ayMD/lJYeT7TdQjrhdol5e2nFdT
GP3X4VjQSanUiMw0UqKCEOJ8pIlsC8HhxWXe88VrC0zyrqcdwoQusAbDeeXpbfxJUNVujKlw5k9i
k0JHqs1yeBQq3TryeY2tQqzD1/k71HH6mdlx8szL5ALKHduTjg77izEOJyOIja1V1ORFSp10ptUB
Wa39S5H72iEVavZh8VR1g3T6zFUSrvjwH1u113YjVfazYSOysCOzv/9pajOmXlGAHORfFcQp2tmh
GcluKglbn5vjBIJsldwtjqGZABeuDk0V1F9LH8FMyXTiZJW0ySNmyXiZ4qFUvk9l/6urk+BtDN2K
ACLcpO00my+TJjzK2jwadIKGRnVcJ+gvthhE4DSLWKs26E5KJAT4zvw5FUeHd3su07LYGT1GUynP
RP9ebhnWUbjGY/eukDBCu01CSAKhIpbks7t2fPNNUbxhO7C4e+XR+q1W3OYpadUPkl9yPpXJdyUA
cKEZpJ/FBf2PInW/5blh/YzCZt+O/vCOeGHVzRFnuFCHI/4ig5jSxDoYLHGXFbpUjJsd3ALd844J
1HRCPqt+341espKa6LIElKqZ/ZP8tdIGiAyXD4aGCqUUffUathZodv3e2i7peEpisOawh48i1/ZU
qwAlkgmgrkkqGw5h/QsMl/gqD8cyDc9tGVZrnhD+1vTU8jQNOgy72VwV6Hm0b3xD3/Rp5K1l+puV
XP4swoO4uppa7t5LnEH3LARhZmSkXAvR49yA3Mcv8zyuojm5rSyJj7NrmgbkDO+kYpRHbf1kVDQm
56wTN4r80/KTBwiNRHW6n1Ho6N/mnbptlh21N6MPXDcnC/qRPivepzZNn+cjSfuMqpis1SB4eDy6
V3WJm0CK7OVyVp6rWvTTIKq38o3um9x7EG2xdnDZ7ZcagZa4fYP9Yk2jfdPm+6ksQjytrg7xgL0L
9qV2T3qSiH8Jt+TtwnEMtgR12za1COy2tOzJR750DEPXvjJasa+kxf/Z03ICICIAZOtmVrlWvmYc
FpSd2e5K1+QmrynutjJqDZZqEj/Lcz3pmKR+t/rRF2P4oO/yDAjOWi+KWruYiJUGWIoketjGuNzv
vRvEO/I1u2WvmvdiD0yc1XTibaiGW8rE+gu3tvaALTvao7+jCJXSJaDA32yolnCjinfLLOxZx0Nk
+OygSQlc3NNpKbe6wMLnjYq/Vs3MuTHfWEmbjA7e/CH3ogmcTjYxH5rtM8YkchgkqV5+V8eS7gkz
CmrSZznkj0Rxrknt3qoKYuFgTgdTSKB9mHmjXCsNxYuloRRkzemuExYgGOPM+rlJ4EHnwlSfcxg7
/Nf/WNiAlWbuKlZ6KJ/bYbOATRMeHvz/7dmPYmIImCXhRoYtQ3A2qoX35T0gu17s/3YduFPbm3Fs
8rWrvkbAE6E0ZrS8NKVj1VFAOlIqpkVzMzKKySYPEhBGci8H5PkYILNFfTStpCCBsca4NwqRzCZr
w9p3baxd5T0HKwLdMXj46pgd/+qlGjtEo2Bqx7hzp32NAnVVzdeMEMI8Afb6Yc8sBEeBamJWP1ne
K6tCJVUO7yYZKIUiXgyN4RBwZmStJoFKo2l4f7iJtFIYrmTTXldT54IxERhK3ioKZFp3pPbKm1dj
JNt5vo1UwA+XK2ORbSGirVYGw5Kl2PRSowD2NIV0o5G+Z0GJWhzB+6KWJtbcXHtmPFx9i40hnP7w
52Ou8WNUbhtXkuRs2MZ0AWPL2rpOiHzHyoia68MDoBHCvlit2KjVFBLMw/LdjXuVYLJg2MpJcE1m
ws4MoZ//bZnUtuZfMNvRJ2XVXCW1s1uaTW7ggNYNzKN0wBLSVh0HJd+6qf5R0ux7FLEyPvvQt3Ko
OlfuvD61y6xr4aOFsdNLiHBA4GJhftnyfM12fpSNe/zZ6VoasXWTWRFqJsw+qJG3eTQYd7nXK8l4
nPklWP2I754l2eoY69eZM8KwNITaNkc81uUrTafuAFvAeBo9KBNM7cyfW6dufi+vm5p/nWZfDxJ7
ygG1p41BS8ZFVL21hEuS0zwOoBpJD4PdsSqdDwl/3i0jdLXlBlYAkpVvrckid621eo1anayxxdHU
T6MDiQDP5BqH15pQxN9xqRZXYWXVpaf2X+IWueu8uwMm+Rjw+iZOwd5z57ZPvKYNqSTlcMf8vw3K
Rr8tE0MrE1uufPUS4Kph3o7rJO+U4RwV3yFTPWee0b0TGkr3xc/brzQ55p4n3avFydCYpXtacuW8
sK9OaEb2aMYHc5XyuVzGS4Onr6MaE8Bg5PVF7vnFWF+C+RwOxPriYyv589XY9dbLxEWbLBRtLRGS
bqzt8i5iVAqZbwUhuji02JZuPSNLMgJKm+cUQbNerVhfE2N4FdmgIiV+bYpEeUH6SIdQYXja6sm7
kfrcf+R7GvjDBb8DF1ErchCasUXd4DnGzVFHbx9gbViJJhM3JJniQs8SwpCFuKQkg327WPNPWRTU
l3A0qkvxzx7p4uqx9XCPF88yUm4KrOHV154X0s7QyAP5FafrdVDleXlQsizdC4ND6Z4I5zZAQBQS
UsVZ1G6KPn7CI5YRsl4OW1GqLY4jJd6aGo7LqA26t1AlriiwXcap81cbd8hWhT/V1ynL2rdINLch
CRxy7CsTKaGrr00m/uuIROGrkjjDU+PFv1U/NN8WG4ASaMh8dWo98iG2Kr6Et6JsX7NktC4qz/Id
FlIHOAC2/IQIoo54PWoo7H4uQ8IGVNSsD+112rR2U97lUd2r/SH3nb0+pN//CkkUj8FFCKQ9gSL7
BEYUBYqqw1Qcw3ew3vW7H7vEL2lmeKsArJyQQffoqbxvetQBksCHvkpQ438vQoDuQ+/9CmIX6xrS
hVn6l2ox064pLS+G0REg5oufuWfmW8PH6NXOfUh8qNNaMUpjW0STdhRF+vNvgiSAhW+LfiUcczR5
kLy1nZL8F2fn1Rw3smbbvzLR7zgDJPyN6fNQ3tGTkqgXhFoG3nv8+ruQpdOUqofUhCI6qoEqqhwK
iczv23vtLlz5FtM/mccjbxx0v1djCdbJGrzogKRe3ApT23zP4EmnGyLhjWultJ6YLxBSMLT1TZGt
8Jt513K8DNOSzB88mks99cSxTflupXFe8pWTmqL2REWsjY30Jh8GZeX2mClhSqWPYPXGg03bcNFg
u3jECw1WO761vG5aOgJCTVzFs0NVQ/5jpIT5tBbDhfAQr8sf/PmHra1jddIINbTwc7MiAtFDKu6i
yZrhqrHRroYiCp+MdiIJHXHTl9md6WS+f+qV0l7Z5MOvujilQTNfb+pYuS3Dprtzm5480gYHI5eL
4hiBOVhJLlg52jdpWsWP8v5kvj9VRsJvfc1eJ244MfPvgr2pNcajXuQPktuLU87AbGYfG/z6shMa
ejk91Fw790XTTHk422zOi6CcE+ekEUFwrLPsHba68fhyk3TNj7vygTEn6NFM0UlmHv7ghtC2zzBu
8wAl8VhMqCLPVXerx6fcEfuzIVqAyVrmhssQdSRXxpxCqOAnPY/w52F+MJddj1hUDq5ymO0fbHPq
uBQGWGOMOti8OKdm6eSOSlO2gD7o7JLIq2kfAJTRshDgqyW6Kzl4vOzKR9Gpfn9UjFD9RRfQ39Ua
qhzgC1sPdH1VGOR9eZ3/PgQsv+8KImrko12SFWulP57V1MBFtF1TtlJs6xtbWx95K67PqduYJzM3
6xsCvb5NOoKZNiIanAI2Tvt5Rv5S5kC9jhqyFv3OwXG0oQjkLpGdqKCm50U55TW517Mn5iKZ3KOc
t3NpXGhk80r5PAzMYI9pD24sQddH4cJflRcEw6S+6ivDg7yfVluyKnLVPgoTs4TqZ+Udq/8b3QiL
92E9jIc+GPF0zLtRTZM/suuV0VhonTJBehCmad47b3jSveaaMwjwnN+2q07z/G3iugt7LnOj9K3R
LzGSIISvbh0Dl+qQGMrCqZTKatb9mPSMCsymYj0mWg9X2aJEmNOvzJYLSJE9QMLr9oPtm5DgAEmn
Y5uBB9EdTnPvMcTue2J8Cx60yFSXhp7dG3jcDg4K8YPc8r0FtpHxBrUMjeZZTENyIplwjIDXmh3Z
N03RtIuED/ZoWOWRTEf9/dA4z+Aao9tCpA4qKhzv/D6PRZA2S8IzqpOupRY8L8itYTk4mzBn0ia7
HErepUs/7ehiigw2LJk/WyfQ+XTIDRYaremFXKshPe7oopW0uA2uLLJU2Tphs2d163FAyCGw5og2
uStvPNda2O9iauOmeRX/fZbgGEk2xASQu9Jan/JCIY4jLoyDm3NhUZqBeAbpg/JiJ7kG1FQeY5BX
nJkoF1Mmx6YbXqlhQ5aE8TmdLyV63YWLKqyLFXEWH2R2Lgv9T6ZCje78U/8+hakoGHrzukaqaw27
zHZg6Trs3Obnt402/4tzwTVMkwKncHGJmeoFFA+FlULdjtpKnT3AbMm3Ly3isJ4vQ3Z0K0vrhoKN
lejFgECiiiIMC1rZN5AdhItegu5m0yayfRKMK3J+GB892mtQ4KE45d8KfLXXUm0m7z/rzoboVNG8
ORRTznk+Tf6xHpjIdbP3sY+ZVafxY17x60rtZDgEOowpeqjOurAZnNu06x6LkKgdM3JZF86PNk15
qwwmxh+rvyrFNBxYZm3lCsOBq0LbNQumHrFnpawGVIdLeQ0gszRE69Au6TCQK+QyuFcSz6jnM66r
gXjg1Ft3GDiLEPteD/jnvA2xZejwPaaMpZnj1jGpJ1mVBo7G7/pfWKMM9dJsModcCEOzdUiGpNRd
Eh3VKseGaOmEHlMj2aI3xBzhRcYRsOx0FfYlSM4MnGHkdyFBJ7PTdHK1veQlOSkVumrMcuL4DmWt
3ZWzmd7owuQ6Ltq/5F6XGfG14vR/ZZH3iMIxf67VPaRExmo24rIaP+et/R6ianHro9o4kovOhCyD
KoRAPNxYEfrVRBBghNTnMJXDJ3C0eEQaXz2UgQ7feaC+rYgNAihnM3Qxdmy/GtczfHj0IFioer+V
I3Kt2SxV69rcqYS43owpccYm+pjaEeZeit6aBgho5sId9ArdPgymSYFj8mbBQH6nRX32GHVKuBT4
pPaGiLJHLTbjJayt5q5TLH9ddUXHbBXVcowd4sp07WaB4Kq+ThtHfdTyiYnuJ48oyXtJUFMjHDb9
qN3PqiMap+h+JHWIa9tn3UmLB/TSRNuBfnqAtSg2VdWGxwLyws6aI3M74rwPWNoftNkSXBO3fjUZ
JBPNcikovrAWjSxXgPXSCJOXtcqOSK0JAjSLE+2gHn52JKyKXC9/LpTWykEYuiB82kxvpborHeAH
xMYQU1MKwiVCkXnBEuRXzB8Yxlx3/JCasbuYcN5cJaZf0QmNxaZVJuUOCsLG1tVhLxATr8POhish
0STt36SS3vLIf5m/BYy66VUmenV73lJn4aBkw7gQynZu6Vbb1HCzRd/E41WVOh/drK6u1Cmph4WF
DvbqvO822TEVyUreJW/E+U/QNxSVcZJdzCrEqlwSFxal47e5oXW0p1y9s4Z4Jw9LlrfmJrdUetkw
fSDR6OIhV1mlDI7517nSk4YuS2hSe9V26IIFEV/otw3lq1dE7wKnNJ6nOFYWcewHe4vmBWmBzTsb
ie8X2C4bBE9xuBD5omitIVzUfbBOhNV99QQXfWcsEffUGAPcqHtfKUq5hOaEG7F0Po5xFB7NqA7p
t7AlQvBKoWfvpllko4PcPoEJwbie2z5miJmvXRZut8UR+2yGFiY2GYUetKaxZQ5K4RqGJexooySe
Lh/SNf2tmS+nmQOa5MbfdgyOO/xk/UrOROWu0VndqiOK8To0jWfJMMxbsnt7Qtj2qpr2awMR7XrI
iZwIiQKVFTN5IzJPWxdq6NL+Tp8iP0o/j82hmPF49sS8SI+OrLWJdhkbBG9u2y9qOVSKWv1oJ5a+
mjzVPKo25eQiS5/hHTd0N6hxjxgyV1pH+qWpQzdT4D8Vxfihtim5Wu50rSplflv78XIcFJcxxkwB
gvpMdAu0T51dPnmWBzk6IiChtaOSeINe40SlI0Oj62pQ02I79GJCbgWdSan8GoQYDqS0bve550cP
fcWUS7hV0O4d0u2RxUYobatHY+YEaNZNFyDWfUGMpUrwXIUOYMq4u2UCguq4aRD7z1t+Cy24VRr7
OrCae8PS+xttJld6Tnff52qHzQk5fYqbbkstntS7ZNBPlGCdNa8cPBb2nEBnIG471xWVeKhONdXw
jESiv8KKEY/yskn+K6oJEoTuNYtqgTciUZFT7qbn9Je7fR+R4yzX5sDUi4Vc/p1hCMlEN4FKGxle
OJl6So47YyiSk9P2+4zsTkR6/AiLTJlO16BA1JNmW/7yvKoQfjKtZHfBypm8aM1YXsnflk2rfdEa
CRK/NMMqDL+N5cnXZKaAqHWtbM8ecWWs568ywfUcuUC++NG2CShomB50IzBWFLj3tgP+dRg2IAuc
uv9oOMu6yvIvBbEAy3RoUf4mqbGLGHvO8yMdnNIzk5JgOc4KDQ4L1rG51SJvUA1Sl2np4VggvhZt
nqg3TdTEN7T4MHvIrtWIOHaOWg/mkbOgL3fw/fIZqEkD+9T5q5+X4XItfjbNumQ70hWvN9Ae/JXp
Z+42Smm9KkaIX02h1JD5KIHfnpoJ9R/OfUwcwjVYbgqb5pB1MTerRK+3duwxKSqKiDrheKQ7BGEu
LKxVVxRISq3Whg6YPPqDt0mVojzKb6DC2/ed1w+kyb7qADr1I/GHg8Xshgp+8pgTVhhm+KoitQdD
wVYMjnA5eYl2BvcSGy1WokqajReg7iea0b1CC08FTc3qB3ukF+nEZNvVgWlrm5Z0uQWMNGwq+gjT
mpMyNzCsouxyVvqU64gIp+n9GRpegB1dewInk2UtnDBur825qiXrpXLLUZJ7QN/91vC625kZM2IS
v5fMmHmvcWr1Xjod5j2K3FsnMrcS1CdbPehWcDuRYY/qjcU18dGyhivpnzGs53SCbRUrLKsj3Byn
s47e4Tp2dlGN9BhhHxi7IbzWaJY/x9WwRNCvrmV5nq8JWiqXHpECeK2M4ot8Y53RE4LFntACsmik
QtsK62BLkd3Zum4W7n2Cmm8ptSI0DwBQsCRqT5UmhpWjmtFOPovcjVGloVQKp3c5jpUN6QwMOHZ9
xNU6IIGsxFgsgphLwwK1MtBzVbuWGkGwCs2mho1OGQCWzaQLZ3MGIZgNbRpdtP26jsW4JwZLe0cK
4EZOeU0YNtV87p2rukM0GQjUh+B94md7CRgNIyp55dQn1xFppSjHNXsz6b1zO6RRtwhmWk/Uex/q
ejQfCso5S/rQnfIwsVDtWpxlSuPHW4kaLhvtQfdSZ+NZuroCp6XulGiwdkqVB7e+q1iU63XnmZxR
dbD3DZF4X6OkZlGAGt4bWh28DbNOfvYfNNtJD17vn/PEdVed1RD9uyw1PiQouI55FdJs9TJnZ6ZJ
xNyp8/eSV5BP2cYqoXOnjX4rp5lNSt+CvNV7qZXxAXjoQg9Xk1605Ca1/ck3JsQOs0i1yN0Po+nC
+FHj/sSAYixV2x8/qkL5kLGMvG01gCcUHsI6LXejhYJE1iFiO6HXmbYV4yoj8XpEBCufUBXql8IK
ol9Q3x39Evqh2wBrqOrQU2YI0ebHfwhkUkk8LnWFbr/We5y9cZOuGgqEUJrs/BphOKDqzL3Wq9E/
NSHQWzmwxIGP1cVLH4gyRG319/3Aa59UPQr3rNnVMwPHhVay0N0uPciurOpGw85INUIW6uQBi9Wn
mo0lEQPOJp9ADTBsOOLESQ1kxu0XRTKl9x18goU5jtFzTyd74etcE/RhliaxV4v4+/2JXeh3JumY
yAmzd92gEfDbmMzB5t0MtNxWeMP1i2y3ZGm6o60JTGiW8tIU05ljkEGqtQXm+QYzcEewPT2wLoRO
mo+rEY/eSrb7zk0+zgb9GgOR4gKeSir7L7Jp5q7G9MXRYHX8tIHM/HyPxoatA1MbnVDBgs9HBUaX
nxSjqXaKr0aLty8PoOsvjzHMU31mu0D3Ny3NnR//4RiX1DAb1NTlMQ0wUE+ib45Kqon0qPY2QTfz
+tP1EGuqOZMldGkN+PtDOWnaE8L5dV99dvSy+eYn7ham5OpskDY8/bbxa+u+1xzyU/sy/cxh4kLv
rwawkYgC2rwbn5yDXCr6gf/ONBrzGMRzibQQ+amlen1y/THYBB4KJbXN3YW7rkWV34WqxSxZmsLO
Yy4JAfFeSm+NKQP9Ksa1n1vOyvXy4MDSV30fBoRJmZH1LOqcfMEmekeZHKCgE1Ncqts7K49JWg3Q
iNZ1fF0WkbYbHbU8czjKfDMEXXufGAjObKQc6Gcbb016Q3cMSde6KuKQVXwNEagwyIUVFlUHMQyA
peZzXVO8q8jK0/15DA2zfi81FXbZVzsMFn+Z85RDCrfl/YnVfTsPoQCGM9sgPGeG6Mstz8vi3bn3
pPcxhUin8VetmxFrmNfoHejPGoH1LdhkHuIsOfWUXULOwbt65grnRJufUGB3NMoK9VZuRfNW7hUf
SNoI9vgf97IhLpXUhHYl1wKyK1JQDQg7BOKhg6q8NoT5zahQJ6S9iV/9RQhvUwZaN1hcWfwU2riS
GY5Qbqh2hDGWdJ+O5BSoPEDJ49wHiNVe2QyjN6xkR6AykGK1eohHOKdRJhcMhTXyOaf2eNZMTB7g
UjnN7pFF7ZDN0K7BAzErnrVi6fT45WyfAwIVdziVOu9zVC3I9Yh4xBwqlkZol5Mk+Oh44bCBwIBm
JEq/2chktmdtT5UlsEk7zdr0kBoWdlqg+XPax1D3xtO5xe/hmlmcUcl496yFTPwhfc1c525gsQhP
mgOCtN3LAQ59E8W2J7rlC/Qcm3PJ0SWHc+aga8yAl+6cNiqfLeqIHC3RZKy0ChmCVoh6FY+ese9Y
9R2CVHzfqhMFI4yhr6SFuRgSTohIhSod2tVdXwQ3ipsae1nD6mZqD6bsZ+pMpz6w29uqB3TsTNGH
8/cgd9Fnb6fR38tLe2g2tOr0nmIn2dwPZdc/2h1EwAEuc8DUHAtNpj53Jj9optNrQLQ+OsOuuK+S
99hIHmQaaFcE9LbLiIZHvaRm5LHW8+rbTu2pI4SF+933ArXii5YzPsrcVaxwymkm2WVfpAzY6AZ3
3ThleL4CQcPgLQbxO2cQ7wgSJ1vJbp5aWqMolwffchatjv9UQonMtPsAOXi4duwQrYvqqvsCXzZX
AgaouWklm1Xy5xrlgdi65RyprQUjCdsmyH+eCGS/FDWTn0twR320M5t+MKyIM2i1h8RxkmoxeTPL
AdOWyAYmi9oNHyfeJFXkrcwp1YnPJJyGKsBODoBYUdrvblGPHgSrONSAWJHNh772rYdeUFMoc3GH
PiVbuFFV7mx+7pto7JwjrKXmpIJOXBOKotz3NtpY+tTVoxLN5tm+7ulnetWyqXPM25Y+bc+L+nm3
KU0N2XO7kusTL03WrA6NozuawcbDZ4ZHYlarYGdaBVo1nmTihVmY14FC9bmShjuCxNUlAWLpJmlb
TJ0MkFdxQABNWAbBCfGtuNWQxZx7DR0OM6Wj5a4M+qcsNT/KDSX3PmZ4Ne+0lOILw5l6slDWTWU0
HHqgTnyFSYTrM2SaKKNNw2xMTpmqkJzdcZFPqP49EUwKhZ4iAQTNKCrZQF2eyI2/H4I7aCb1o5a2
7WPZ49UK6r7eU1/23+caEj0+CvlDUXLwSsHSk/ruOp9LjVlHaHXhPul5C3p6luylQ2MdEfFVxm2j
OFfjLKCWKShcF4tVbwzRSv5WMKfRz4uckwfzgMxVdeUjSzvpsdaTORvgyaOL3KEq3oLmCECTa9eF
5FBEDion6TQsot68TfKN0oM4VlMrhSzPSJGw8MfU2zG2CaDuW77N+3P/HyUgTtZZgdMmlBsqr/5e
tsUGBE29rL2tObnm0mTVCoeEK4y8MagRSsOymcBvQx29lKJ9OcxKMX8b68XaqYYnlJbomBD9yhss
6c7OmZPhXu6jEZVcnSHPSkeysW9NBGqb4VlpLr+tlJxqbfHySMEHYm6ViqOfp1fzanibtZn7fStU
b6fItwBAYkcYrdy/grpvJnxjdWnHD76B8sjw3ehwnorTLj7vkmeerZKJhrU2pO1N2b1zZwCyN0c8
yi094GcCoSxaF3n9FHSdcT9xQb6vjFWs5fCQJhPgbAOWBKSpH7KPn9pDPHAt/zZOkn5TWWKjDMie
5Vzccii0apbzUFtTd3y5P3CjH+4vG+DUnJ3wiShkWxGWY08p4418/8a8645xvJFrCU8FXdL0d1jm
OM7YND5GX+VLiVTPiHExQZOk2XxvUmjKsukU/ZSErrqmDDTLJqpfzBmNf7QOXNVyXJ2rv2tqNpf0
n6eMIg2d1nAqLBbY1B5DPN5hW9RwRLXyihqL+Dg0iBy1towf8ggNcTmQe+nU4Kv6wbHXZ9QSYM5u
M6TT89mzpWCicLob6eeSExA67Zj11CTgdMoP0lrUyCqB5arHc8Mk68Eaxf6jgrr/s9xASNbVZXJP
tc8kekeLbnURmDsjrsROrgPnRV8H7m9rSP73SMXo7Qm19Y/kTRe9vu5aZDHyf+syeZNoVgDrlU0q
iUZToWg+ZH3Tkx8y4Y3Uenij5/2sRlCltBTKSZ3tT5gA3+EqawHIE91+hvvC/T42JQYQuUtsfXve
1RykhZb2kUgZ4oKg6N+qOheBoZ1jPGdEtUlqXRwZ1Xuvz5StEnklZUPUbZrik5ulOJm1GEpEpIx1
ZFfM5kLH9Ltb47Zb9zpEKdOnW52hc0T28CHNkxZAIon0FB1NAPGmWLa69rkThnqndGnKvDBSPiVo
nItZphLzD4PCc7mMaPEG3YLUTThVYZ1KpzEWyH309zqAsM0UpNXWxUv79hEQ4h/LVlYaqq6TrCtc
lr6XOcJRoWV5Uyn+aTR4e0nU0/O2neQUj5Sphhg2LKDR8C++33eKUxSc6aG/lhdtwmObQ2moX+We
nHP4BEFgxlGP8igYqrVHUJHdVcAGD1FIkbWngJvSsf6WufGpEOXR9Iz8U6Fc5dQ0WPSM+knhsv6p
p1rBBctuHzuSdNfMkZUTNt+lqhVodEoRPjfurORhfjq5KPEcpRhuFaWdyRj4quEjKqtRA8ojmzr1
PGeR2WqiTQgfnDvEAlklFxT+2BtCBa9Fr+0CHWOtU6h71uH1ndL7zqaJCpiG88JuGgiY0MvgDo83
fnB9uEPoKhZnYNZ/5PZLvs1kU1CmeLLz+pNESkWTwNGHZBwWLpoADKDMP6DCHr0uXSWh6d73XNDW
Gtr9ZdD2yZ6MCeVMqVFMbMd2bNwJ6vRdPUOnCciLh8Y4txFJDdomKTaWql1QuizubXWkW06reC1t
eXtND+vns51wjGxnV80q1cJMmIspPXMFG36CaxDrlMSEEXCFPyQY+8/eWADOkPNKPIYkZ7iLuqk8
kjqotFdOux/A88xxrWCcRi3b22NLcJ/QvHurshE/0qVYuDSrWdEL5KL64DrMEch/K73Cux3tWRHd
w1PHaCZuneHYz9SvoYeLJ/8gdu4jcHUjlmtvWKp5bqza0L1POFLnmBEjEPWNGyAynmoXUjCBcavJ
NvHyplC7UAd+My19T28v/uSyTl0GVPPuKyvbhcNUrOOoNXZJYDYPxRBh4jM41WRmSZP0t5UJH2pQ
lequzQJ3W4QO2DMoNdd6VpWrtgtvibSLl71GTcUlKvRlFM5GEmCpo6tXqt7GG18NIYD8veU41b0r
qus6o6TY2Sq6td5r911bGRuc2/AnsB2MGdK42Sfq6/4Xa4rHG5g63ZND2dbUk0ezMs5X7Tk7Zqv1
WbzWKEoWabaZBbAH6SEQnYmJC8j9QUpZMxOvGYFPzBYDcyNDGeQNdj1rTZKkWLzcJ7eMqi2PTBb3
mqLkV5EzYu3JEut4bnW8Pf7o/6iowMpl/YAPwYSTy4Xy58tj4Vj1ZJEdfRzUOltLjopLw+Wgp3Ry
ZMNZ3mc32sK193XSxjfybJY3DTqNXawagC5mSRJakkdQgjQ9bDS5x3DWsmLtUk+D+eQUjjjfUzT2
h9ar24M1k0NLspH8CbQrDQ5QQkNc4kaFOlSELAmlZFEiL0dmmstJARnZpUa2IxBHIyH87e/CvQSw
kkHNHMF1kBJYLKqci6lCTNpUS0/dO6JFuhuzjoADvFX73IBZqdkTqwStefJSxWC0VFXk9dw/CDoT
AFpgdOaAPdzG6Zjslc5eMtgljV2ahWZAe6UYxQe7YhyzyeZZqBZNMMxqw00E42yjFe1wU3vBDPji
Pj9FWBA7lDNsuyYrUmzHOksfHC9171nf7+oW3zMVK+s4qUxgaHGI+wKflrGL05yy2KwrDyaxZmmt
kHmaZsipybscnG+BwKVneAnLyAgRR9VjZckAb912oRVhrUREl8YBiHrukjdGkxdr20RD+HKf/JMk
1PZRNIGZn/9WLaA39W57JZtQJPYNH+PYQQ85d6JkT8rzqEJglqKsiaTPE7T156xVtUbD0CBiVCvT
Wsplrbwx5h9VJNIPrjOoexG1yZ69j7Fu2OoqtL92NZousMui2w4UWxdFj/LcLCvlSgnLw9s/DuHM
QNOf8nz5baiaqWum66qadhn63oWs3KqRvCbfy4yllHWQSPHNNHPnRk8BrmSZhmLBrS5hYLSjKQDp
KM6ofD04TBNXcqtPImBlhkrdiQqFYXrf73/5i5etGA0RNGIiPLiS5jrKCsqAJ+hlPjPUtr+r/t6i
cP/9Pt8sPhWkd8Lepbc30TiFcDmj1tQGnTxRc4ADO23OgCwAAbJllo/S3GQlxOiE3rNImNP91JCY
RoPqZKQuhKcX5DphlpV1hXq+rFU6+cvnmirgPvx3c0mx86gi9G38Hl5osfcsjCznomCuuhrRL3W+
xXSIKgR9wzb3HHGVi7nAqZIVUXv3CpMnEjsaUkNY0ZXHmUPVF/TuauIdntuRhDMzz68xu9EZLZR6
CwQjXMtCxRQb9TYh+IIq8JyzMJljsK6q+KGVLfsxRVUTj++VvhhuStOZ7kRYfpDIq3yI2zUyJmWX
57m2OhN6/ImGbJoSnQJA+F7OBRJf3XiRn4CwURSSD+qDFrj2vcA/fJeP3bVswVvOxPxpKAkYdpB9
LOV7MwXpDaVSKps8zPX7XMAjYMpFaRPAkU9F+LyV1xqHLAb3Oc97rYgUUF8lPq/uBfwGRkTBxYnc
4P8QTnD1f6J1Nx0Ti3ACN1VzgCFkzHs6lhvmceM1xRpnUbV85DrPKSaFWGtIy7bz1ewPoJZ+GqVD
WdN10hhrJdoZaP8YecFaSiHZxKdfsbYzN1w3skMwtMpSXjBn/heFUjKBXeA3izgcqn1Als0ho826
kLU+wRmC+6ZwlholIlyCJOWSO6Qu+1R7Hl1P3dgiUs64rwnJ+x167hXYOGhKWrSUGXDMqoorVUk4
7qVPMo5qfkpq7UnqVy3430u9wQlmocN+DlWj22Qh2Dali8eHi60MjKyuDeqJ7/9W2hBbDsChFtkn
qSWPDPItHC3M1lJWEDsjRR4H8LinmcyL0HeNu8kW73Tdu4+b3Hyyi6SisJGYuzLgyxz8Oy2bnrOA
sHspmMpMQrlHrui7CWHUgVy0fTf29VXYUbSzm89ySCyE/Y7af3d/7vrTwlN2lr2QXTzMBGS8FSVs
oyynwJRdIY2tn2ahiqwTuxUuFYFOadKpOFiNfyXfeYnQdyNGAluk6FneRPOVWW5Z/QZpnXI6fypZ
dJU3uQinrW4XX63UrVYVK4nlOAl/WKgzrve86RfeIbO4BATg/lbB2clt35oAkRGhN/VOphzrOSqk
OAD8wFXHn2+s6E4pwxhENjyJIA1NWgu8vSI1bqO0cO7lwP3fn4f/53/Nb88jdP3v/2H/c17QI/aD
5mL33495yn//M/+bv//m53/x76vwc0V8+rfmzb/afs2vP6Vf68s/+umZefXv7271qfn00w5Eu7AZ
7/DZj/dfsaU18l3wOea//L8++F9f5bM8jsXXP/9AeJg187Nxycj++P7Q/suffyCo/+EKNz//9wfn
D/DnH/vsS/jpH3//9VPd/PmHa//L4AqnmSguDQjSFvkJ/df5Ecv5l1B1JouOwZqVTaZIWU7X7c8/
dPNfSGldS7VRriCwnR+q83Z+yPqXTUCz7jq2sA2NNb744z+f+6fj93I8/ytr09s8zJr6zz9+rlkw
4Bs2fBvXvuj9uQJGaZ0QE9CYATL7aRrH94GwhusfvobvL/fj0/98mX95+gueeWQr8dgPmb2u6owE
7DrBXriw1ar+2FUQjlAT9XNlWmvsYPn2K/487Xx5RevnqbebTrHTwjyGetBp0Y1I1HJcBvr8unpi
2tX+7Zd57XubX/6HnmltqVbU+5m1DsaiMxZFOFGkZmaYf3z7+V/74ubX/eH5cTupiM5Ga91qhXFl
UQ1w7hsl04jndGYmsWJPyCrTEZjj2y/42gf6x5JFLTq6X9a6SwAcHqhcoP8wavJO12+/wHwAXmZ8
LwdG/PyJnHDq1abVTWIoCKd68sKAEtBChfBtriq9dEYaZljch4e3X077Oa395fUu1h0wu+vYREmy
bn2/IxNWOFsmlNWyG+EFPrcoMCP0QP0gqM/YUJSZ6+qk9PmOSE9vv4XXPvH8zn44hgl1HErePeYx
dMZLgpK+Bd24L1WKdP3gX739Iq8ct3lU+fFFaFRhQhgbc42Ezf7gV5WNKERNdm8/+ysfwboYHhIH
fl6tV8TL6mH4VWWsP9U1DVxVB2g9mwjHzdsv9Nrhsi5GCnjdJoHstE4V3wsW3mC9o/Jtg1Rw0yWL
kWLRIpFcJVbbISbun+KmW739yq99gfNH/+EoVUkfFdTszDUWhmlaUxSLyG42CbP/zRe4GCqYtGjO
mETW2lL9ZEAbHKfIbk3iSH7zBeZP9sMnENGozKJfhfyr0bZuG0ioyoOtGKr/izH1lcHIuhgbakfF
9juYnEA2oLw+DGZAc4eoeJFGZUWLcQhmFof+i5d77YhcjBRMjQ2I1zhVyeye0k1faUW3JmMIPPnb
h/yVa8SlHlI3WBH0hWJvG+a1DeGbeabCXdeSYV2ETT/84uR57WUuzn86aJTuhxSqs4inR5a5wU1Z
NNUt2dvBzW99EvPi7O/jwdF61XS3QhnCtaER5Hh0iV537lkrEnD09qu8ckDMi1EgcPwiduzCQWpm
jHsFLvmN62tVsvi9p7889b2QeOl4sratXVK8UQGzP+MdLn5x4XnlMJgXJ3jb2TmJKxYAhITDMMR9
vebKipMwRMj1m9/Q/No/nIJge2hIjwg0jbqLwzWEmAFMgjqG0y++o9c+xMU5HrsKxedhPgRlpbub
MmgjdR3il2sOsZKAx3j7ULz2Mhdnui1GOCDKAK4akwxw1qm8rkdXvxo7ZEBvv8Qrg4l5cXanLrji
qPU5+cipbBFBW31xV9WVEh/1cnLVQ6Ow3ocrD9fm9yZr5sVUwB75ylSiiokQ5DBtAxOM9SobaEP9
4kx/5TJpXpzpQziWViMqe0t/DS4JViqLjGy39ZAkpIgkFpTmq/AXL/bKF3gZgT0iVsBtwW8NQUth
b9QW+xCxj6KbITZIW65jk0L8ydEabXh++5jNw8n/MnczLgaAZPA9O596D/0xwWXXOULW+nMtpgB3
7VTl1l0cicRnnEsCpCiRKMQH4kV08+7tl39l/DEuBojRs5j+xgBzIAK1q8BIQOdbdM/ffvbXph7G
xQBhds0QlqJ0t7rKh1lPOImbteMTj7P1IQj570Gb9OnOAIVvXpOJJqj62qRefXBiYZq/OMFf+4wX
I4iTRWZBxgI0GNuDImhN7tdiGPryFwPUK79Q42L8oGFgaeMQQafTQ4JLRjjVyBGze8XJp+2Qeu0v
1i2vfYyLAQS1quVAVsJnpE7Rx8gplVuvS/xfDE+vPfvF2IG6JYsUxXa3ZtKr0bLVnHTCy1GN9W+e
WxcjRR2WoymGygFE03tib9iNEO/KQjfGXYbCIV2IySr8z8SY1+IXR+aVIde4GDv0Hp1hLCpra9GF
gO1gu1oBDNkvv3YjQ+Mvfl6vvIp+MVGgMB1jfGdxEKCfX1sIDVYou0jp1YrfnLbJptgP10DLc9Us
KoeZHOST1RRiF0sK0968fZa+cuj1izHA0tQAyVg50Y8N06VotGiFflH83g9LvxgCWEWBvwg5FUQN
TUgNtPeZb1S/OMKvvfX5mPzwxaDozIwh8adtaCvTXd9lQl91vgLX5fe+mvl1f3j+IGqbAgX+tFVo
Y+0VVS83rAeM3/xqLs5ovaDxivdy2jaeICEy5Wo2qrH3i9/la4OvfnFKO5mYHKx4Eyqm+v9zdmZN
bupcF/5FVAESIN1iY+ye052kk9xQGTqIWQjE9Ou/5dR30UdvY6p8d6rrRDKStsa117Mnoz4Sa7qv
qvQb5cXLxCBeKfxDICfchwcb24GVBfR8p/a+vXK8gttj0qGzZf7dtqCTAI4SeZwUgB0YgLd4byw3
qloLOyO4YU8nFvirjfFoeW843hbDAUw+Wcc9ZI0bTbgyvMw0bjIEQ50XyRgTBPgzh91m5NCm2Dhh
nJf4D5b+f8kD7wZXX2PyGxcfmdS0bSME4A+rKO7Gs+MGocjVgTYohBPkxmBb6RrXiHKYUMC2Zcl1
3CFhN2wU8fbp4h6RU17tkwav+lA2b3zYWrMZIY8VPykKgGihdAS8aQdRU7cLxFSI/eWoXOl69/z3
dw3n4RmhsJBzGSGxRt70vk/DAUoqvO0V9cZqtfYJ57+/qwIXtxYSxODUonQ6di+JkyJnQuq6fLvu
E4zQhygK7IrBhSNlqhfYxS6fg0DClCiBqOlyDWtfYES/B5cmymDhHAEZjgvaTsOFinO9UfrKpsdU
gRGZUzfJ2RAhJ/V7CgF2OHT8UXYA2kgvv272dY0QL+SCXO3O//9PgJWsG3qQ2G98wkoDOca6TTwG
NoVwhoiPHA/E59K7qxvIMfb1hT1IKBZQertAvOnJ+SmV/oNmhUZaA/S8V3WyYwS1gKdNA5Ee7nCo
+9aQmkUJtZbrmt8xwhgCvZJlKQpnHauihQrk/oy+2BAqrMxHjhHEU48br3Iu8NNdhUdb9QKRGpgH
FPxtSV+7AE5ql9torSIjlCsBL5oGOKoILxXx2NkPedE+eVP+SxBy9LNq47Z4bbk18/m6RfVAKo14
iQdIkiTTHSv4Ee/QO78AIgu5qWKgn/B6uG8TeuWnuf+dpezEU2QWVh9Nesb+IUeWLYVX6pT9pIXz
EvDpcLkJ10LFWNaheZpybNJ1lPtchD7YTqFWbrDxFSvT+b8GfTfXBiS30gx+vHDjt/xDaiE/o166
4BFzYbkx2FY+wASsT5q6NQ24jhcHr6qwTa+KcrdMAGXuL7fQyiD7lyf+7hvcduKVlukQ47FdPnPo
gg4S3KDzeHaQD8y9+2pmVXy5srWvOf+Id5U5GZRI8JbQcQr9HdSb8JftCtDAL5e+0h22EfZw9YZ9
JZDbgPKRH2C9305dBeIi0NnXlW8GPjRm1TxbfZwJ6wGz7neSpJ+A0Ny40VhZmexzo71rHJ5lVeDU
AQxPseUJkVdgI9dNPA8sveFFvqVIX2skY/0GGMRSnGkdq8y7bxX8LXEZ9dj70+t1jWRENl6yR9lh
jx65KovqLnnJZufV9aoNA4O1ycrMMmAZnNCwRZiRv7/YkNviqbhIYEy8OE2JDM8ctryJImD/QT0x
ZQsyArWqNuJ9rYeMZX1IPS0KlByX2B4+zHNZ76uRu0drZsFBslJvnBA+rodxY4HXcBOwQffTAIXm
j0UF0TKFbolI10eiDv97uaPWKjHW+YRlQHRBTg0uhZShoxb4E8ozLEg+lbD3uVzJxwHPuBHwvPZh
Q2dVfcyc/M0HfPYGE07wdLnwj4cy1K7/DRi3d3vVqwyzyTA+OF36SJBaA23n83XFG+EOq2ieJ6LQ
sa2Qfec2TZSMzY+yZVf+fCPeKfLBxgxwgZhZ4xMcKw+wZrpBFsnGyrHWv0agQ+WWpOAv9Fj6rE+D
DVcCzSacNCEd7Gz4EV9upHNH/u9REMeW//YB8tpksFiuhd3icNtXINcNzZckgOCwbR80sv4uV7PW
1cY6bgkcOWBNpuNCY0OXLJFLukMC3tLl4teGqRHYFEnRZMIjR9Qsw1GN7i3MrS+XvPLDTS2rnL3e
byQOr8SBrU7XHCtsFxaqN6bDlR/OjCDOyn4SWuOHu82LLfGEzN8u/+61go3ALZFPKpcC/eo07Keb
AK7Fg6tOqIwZYatbuLLNo99DZp07n5e5Rz6FJt3+8g9fGZDs3BHvVlEGoVVul7yPneSxQNIILKVv
mSvjwLY/uchiua6Wc7O9qyV1+9SS1LYizMefkN25Q4rBz7Zb4BJmI+PfKq8bmP+sON7XM7htW9rY
E3gLstrw2ocMxiEYN2bnf6etD6KXGdHLuiHoqTdY0XRg8XQS3ygNcSJOf6g+nB+HqI5AsSo/qS9J
s9+6aVuLCCOUIYZsaSvg6y5aoETt7AcMDUtkCCe/LnfNWvlGLI94R5znOukiR8hjhjeOfWLlz5mA
LdlVFQTG6qy0tvG8igpY6T0xWf+CbOOe+fy6ZeF/1HfUm22kdnSRqsjT5Ba/Sre87wJvo/iVwA6M
wHbGDCCEyeljDg7dgw/h/7Glk78RfSuLTmDEtujoUGIHbkVk0T08aTTc3AAuqK0vTka2UvpWejg4
//1dUMANDj7HHBNI4NpjBjNeaJ32HlMLfHFbIOqv7GcjxuVY0QSvY32cUvnTGodXCOC/IfdoY7u/
9hXG+jwgU1EhMceKagpUOEy9axD/sB0neuk3emOtCiO8lRgC3P5POFG44k4tAWAm4z1si75cDoS1
oWREcl4FIAkI0sVzS+5VbmVRRlkWXy587bcbYaxTBX2rHnDY8uY9tdWJ+Swqx2VDh7fy202JnPJA
4UxJ1cWui8xVV5EffIJ+/6rfbirkZuHkuHjqkSMxD7fw0r5pRnCvhmojhFeCzJTFwRgzh2LYUjHS
6p4FEk7L3P7c4OcDxdIu0eVvWKvEiOTGG2s+UFTS8gyugFweGUu/w7Lmj1UXh8t1/Lth+mD98c+d
/y6SNZxLCuGMKvYdJFB0EP96DlC6tPL+wFnjrgXpaQ8/qRMeZ5CHKITcZ7Z8gVtwGwNjvnVIWRlq
/3K33/2K0SKYcalGdwn3seu9Z4sGnztOvl7+yrXijUBHNlAnwM7t4sRClqnr3U9Snuxq6/puZcPj
G0E+JAwpXCVVMagYUQAb7N2QdJ9Sck6UZdl956mN2WQtZIxwz5Bs06mpgGcP0HkFnR8qduUu2TeC
fQTBpoRuRcWiGjwdqsDP71vYtYQwnsQF4VX9YOrivKKe6qLx0FBz/2Rhki0FfbVk8fly8SvNYwri
JghhSx93D5hRwOOqZhsMX16RjcZfGUSesWyn8CvAXsZVcUmd1zHPn6Hej6glN8bo2o83ol1MrSyU
LbrYczMQ592i4f0uxRNysfH7zwV9EOmeEekgoaZMI0s6XibrU1a5n8tWPk11E0+1ji53wFoTnb/t
XRgjvxyYlx5VgBBw3zKk5ujpCB+3jWPLWvFGGJdsTqp2gBWUIsFvewA8ywIS5JOTjtnGmrRWgxHJ
bjDYwJRggGqw6kBeATO6lXCkz/mVn2BEcDXBbwZgZ3wChTse8d3HRNiPQvE/1/WAEca9olqD6qti
TKi3w+zeFqKOWeJeN4ZMkRsf01LnbYrkryL7CrX5c6vkC3I1H5GqtbFyrwxTU9SGR35lY8+tYrhm
7ryixLG9vZtYdTcqdt0wNYVruHbtQW+04P7ns1c/9e9mPP2Dvfztqj4whWvJRKsilTmWVLRVyNsU
Hs4eA0mFdtfNo/Q8fN/FWU/y1srB7ooLPn2ZpuWTcotP2uJfLn/AOVw/mClMVRrAiWKuPeATGVKu
s1DkIKxaU1O9XC7eOUfTR+UbcZznHCm4+Yyf38ovS1A9KdbeZ1b3i7TWGNmN/yULXCACW+QR50Wg
Q9zYOGHZ5ld+nxHlQ+75MCklbbxw5e6cjj4MY7olCV5rPCPCtVWzxptAQUy9RfQCKPm2kW+A6RYb
91lrFRghDiyCzfFq3gIP0/UydhyY+IVJQtvrHnHYPxeXd6ML+pEZwVAiZdrPfwxT/cgd8L+D7Lrw
cM3Wx4XZVLqkicGQjzte3gQNjxfGN6aoleYxJXWwZ9VMwXwt9rwURh3FFIBeonkwbrktrUxQpqDO
qUBvG7mFPPJk/IN717vJ7+Gc5+QPtrLl4XKMnCP5gxAxdXVBME3MHsDWJoX64mUwu7P9Tu1gB3vl
Ed7U1vUllKcdqXEttyz127CAWuMsbvGzmKd6S0ey9hXnv78bSVMGy49xQlM1AsyDMwBHwrlhKp2r
xEKMnMfAu/LhTDZWVqBlrGomj3Nnd4exbMTGWr02koxpaiADmWU5njvaW15teMsfacDklrZgrXgj
DgjWCM+d0cW8TtoOFAJ8X+gljb91Bl4bqMZMhLfdoqnlIGMWwBYH1jWxUuxLU9c/vRSWlNcNVGM2
CorKhcheYRjR/gXcik8wrX3lgKhcLn6lkUwVHaxDRnicp20cwEy1bmCnIeimNdha4ey/w6et5oBZ
GjiBHqfsH5bvuCddVMN1w8cUzcm+F3lAvAaOCd4O99E2bOjAtbyuXc59/m7kq9mCYqRE4azp+zCt
vROcJrai6nyN+sHkY2rkWrh/eLCwaWC5OmfWlzRYnLYK80Yl5Nm3NVG3lkh8G3CUgM1PXZAE8tRy
15fwlofN2km3bgGANuXJOMfIUoI9/DjOufo5Mb/K9zVu67HMF32dn6oxSRW4AUjvi60lF94T6WAx
cM+J6w8/7L4oshf4BXv90fe6gMGWxrfhmT5xJ4MdGunq71NAafLUw8Ig/2UDh6X/lHUgcA9Z9G31
4OOCA7zULA/m25709RiNIFzMe6kc7j1zcGhnCJaTVh2cmgCCi0vkJT2OcL6ukdYgffsEN62cnxpk
aSfPepqEc2sDtwtLG6oJq6/szvMIfdedcGzX+OVYEy283IfNWOMydW6u2y2aejtvgNDHqXIZu5xP
YWLxIpym/A8y2DcGzMo0b2rtlJ0Sv8A7JK5W8hzwFaCwRusHQEGfLw/2lfJNtV2ODOihDmDwkds2
h/LYKg9IB8yODemr64LVlNwJP7N17fpdHOCZ5wQMroPTn6LPlz9g5YLIlNqpKh0GoIgQrZPKdxDu
5rfY8i4RoE3uaSZZe6cd+7p3WlN519ZZj6QgjsZC1nboFe1X2EE74ZzojY9Z643z39+NVTsDVpky
2cSqb710D1Pa5uRCHPwd9yPFlTsHxwgIsAadxSIYs35aAWYtrEy+SS2mPwHMntr95W45F/bBPGeq
7vqqHRNL9OgWWv6FdvrGs7rrMnvYv7PPu1aSelQDiJMNTsqN/7mWlf5WLFbzp6Lz+B3Qx+bv5W9Y
G1rGIj947UIGjdfVsuUAeZA0AwYXOjj3ri0W8AmGzPLmcEK8/Lxc4VqjGQs+DIlKx55SLPis+QEb
5THOsuzKNdPU2slgTIDCwrIG6rTace34WDlBobrqp5tCu9FGMr6X4cYLvonljWB1cdsXnf31utLP
PfSuxztgF4oEJkqxV8MaEj5P9g8ccueNsF5pdlNZF0xVu1QdNnPgH5YnXbMc7+n9lgRxZatoGzHt
khJWUucjH6vYDZyFH7ANgo3p/FX31dZj3toXnP/+rn0c5Ux6wuE4tuaavAkkFLwtlQYX8rrmN3br
nksARwbAMYYp+GCdCl47OzsZR29D57Eie2P/uH3vfj+SoWHpVrI6hmKrL57gdQ0+dgKiJ3ylu8b6
nHYVuHrB4B78HuvJDfNnNd8IC6ZpG2Pg45k3MP0LxwC2OHWl8AvmZrlL4T68X3qef6ZMuIfLrbhW
hXEo6XLYWAJhUsVYsx6CYblNfDcWeut+9eMxgJy5/46BdMIrj6+aOuYAuR5JIrJjKeV1Z5GAm1NT
4WdsKAjA1k2XxTNd1Ocmp8NRBHDX3BhmKw1kqokon5AAXdsVNgpgbrScHRMQ/9p5+XK5A1ZayJQT
KQnAccIztBAV4x3rOSzzqsF9uqZ0Zko3VQDWoc6xsx/nVrCdVeW4ha6ARSk3xs/HP5/ZRhf4Nllw
IMSylxCVV3fF1DFcs01tv/Wg/nEFgSnMXGytkMzv1jEBjBIb2TEfKS4J6cDDy0200sEmdgUWoYgw
FxV0afat64ujWPQrUnp+Xy5+7fcbq0TZV3PP9VLHUtXdbkrJ36X3tn77WuHn6f3dFJWC/gID2qCK
B5seSre4cd1uY4//8QoR8HNzvSu6Akc2HeFxFC8jpNGw44hr4X7yRXoPo9Lrxj4/f9a7OnpRqtRB
ImbMPUZgmwEQCUQI9ZWRa7Q8H4t5GGGZHOdEIIkY6FVvOYk+p/MedqxN8PeqDja1dTBMSmC6miLE
fMuS4VRzNu4Ky+bN/nIFKwPUlNdVVta1A8/ARSoBv4Fno+7t59RJosvFO+e5+H93xQEzegH2KICj
KnwAkAx7ZvEj2MtPLa0iG0z1tpkOjUfvZ5L8tRsgDrKtG421zzLW7zpnzCqgpYy6hThHUvTpYZgt
+VILr96YnNaqMBa3MgOby3a7Ms7AJz84IGnGsiJe3Gceu7JzjAVOLlZlJ1VdxsNS/m7a8ta1oPad
k2Xj8n/tE4z5Vc/wdtIzfjg2/UzskIkuf2SBpx6XkjfDdVOgKa+DNVICeIkqY9jl/4In56kR4gW+
vxs7qfNA+mCAmfI6OsDD10NKKRKjGwCCFJihnwPdbykZzvH8UfFGnGduV9ciOXcBAdWFatnezKL/
lo+kicrC8sMEFLmNEbUyK5piuwY+vdMClmKM3e19ngG/qCuFlD0Hzlgw+tk6TK612Hk0vJsYub8E
s9dhy++MPdhNmYb2NWS+23Yb6Q4rwyowYp6Bci2xfcZ3CBCdHLgOP3bSVbsFRgRX9roR37Of4a5+
bK196qRTc5Pbjv3gutLbytj4lyf+Ub8b0e1T4k6+rzGskOVQIZ+0tT24ksD7EYkqjjccxASUyB7v
73YR5yphyKvKmWhegVvJY1mmcgfeigVAFViTKpyhDOyjQHCr/CYb1xkPoxxFu9NePv0mFaW3g8z7
mzkTAzL2QMcFHlNkAiSYjC6fhYNUpU8KcM35UdgQxD7kUljLnoA2292Thii+I27SDBvbipUONAVU
dsKD1JVtEXUTgUHpXE49+9tRmGQfsxE5Xxud+O8+7INGto1e9JDTIBSpKWwq2Jtbjt4fOIvoG50k
/Lnphm9kzL9rqR58tczxGc92bOu+eC4gZQfGHeDOaW6aEOAhoLYI/QRchxvmvNjKbltphsCYfr3F
b4E19kSUJniPG3jB70Y/r44jtfPXy+vjWhXGDCysnAww7C3iPve+dom9Rxh+AhLlukg0VZE4088V
SJdFTJZOhiVAYu3Sf+Pt1hlyZXY0hZFwJarSpQNKIctq8ITKBrTmiIMVBsvfqrWWmwCp6+zUcQvA
4csttjJJmmJJB5g0nw5egctty49oMZaHtK0Ovg9tQY9MsY2lca2a89/fTZICN5wOUaSIW5lmsEy1
MA+7842sAQQdu63X35XuN/WSYD9kulC6iP1SZy+Q7tNHJtLp55Q71sZd9NqHGDEGLUeqBx/uPGmG
94+D9ibwp3IkNGTVwtwdGzafqFbuNAJTuZgK3Cslqixiu/qbsG+QcUdgTv6VOdlPSp4Kh0XQKD30
auuC7+OnpcD0+LMm6eDKpC7ipbaOwhF7eAXBo93eLW0PBEMVuWV7mIB+ujz01nrLCNaAJAVbyoDv
YdwT9CdediDJMw6phJ8Opb0x8lZq+R9ZI8r2M7jI7KdGy7upyWCZD0D1U4kTwEYMrewATGkj3N7a
LJvxSBYEXn+AEXW6yywQsi8301rpxpZpyHChS7QjYn8mgApnwCLkZfr3usKNuAQV1AGlukyAhM9u
bFCTaONvNPza7z53yLuQPzuqdsguSvawGUdKF04MThtf/tVrfXqu8n3RcDrMOrjg7ovMvVWiP/L2
SeXXrdYmigo6TzvAkEkA0xjbG+RP5gfQZp7TMj9c9+uNvVDiBfC0JRbfTxpmyKyWXUgs24tKS7xd
rmFt6vCMpRYOwSrxYNMDnIZ6O+MEkD/5AMuHT2oiQKb5j9MgQI+e+7dKbo3TlZnRNPRL/SC1Bldn
cTm75WFokunGaTE7diR1dngoYhsz8MosZcocrXnCE1elMjiRkltF6H0yJHcjGSOPEGSzyzuMuyWs
9XVOnvAh/+9gAxK01R0B+BG3HdZ4qM+ZNfDCZMv+cmetxIkpeBSQErclrTmeuoGZHbzD7LXfryva
iO5ZTFNapdhxlb1Gpr+uMZWX3vPlwtf6wYjvARkcS5M2wHjJ4GsyBjtr+Ma6HxXuUkjtPg+zBr5l
Sy6z1khGxC9w0+qGXma4G03tfS9m/TdRNd/SBa5MKNRY1Tnk6DQoPA4SXLO4Ye+I9mA1zl89JIu1
sdytfYIR9gBAJ3XQEo6c+CWcik9Os/Ueu6LZhLX9f4co9RcHRnKpiJ3ZIsNtVeQV+Rn4E2QgUEio
G/BYoTq2YLUOK+JlsvmnsVdAgwVIHO5/imVUNO6xc1YbbyFrn2qs7JPVOnCvAbsMjrd9eiqGusoO
eVACgXJ57K1UYOoIgdDofWBmgzPf2PJuWFHP0wEu78iiv1zByk7c1BGqvtDLkEgd6QaGncAuP4HN
/lAk6s2zx4Nut1JMVyZNU0qILaNHJKlQjwR/bILQoMjTOuy0daxosCGcX6vEmAZkMNAu6VHJoMci
BFvlwV2y07w4r9zpNlbNtTqM2YAKDfcYjWSF3F0Odb08denwLfC9N1z2/LrcJ2udfv77u1W/KRie
NEjSR4MrKoD+LDjuTNQ+XFe6MQWkDBxbahGY1SCBOGwKlT6UAem/Xi59ZYIxLfsorgKJ47d91INu
FmZ+AtVZz52dYHQrTWuteYxJIAN6uMHbeR8lcGX4IjMFxzHfXoKNPdd5ufvgcoEYMb14Ymx7PcAI
WmGA6g7u+bZ372YMuE56rFP2KoKt5MaVTzGFhUhPJwthXhdl3KkOnl3XO9w/b/knrsS2ac9HRpcs
JbAwUdukEXi+D5RACs679q92kE+Xz38u9/laPee/vxuvemxhaBfMXZQ45TNAkk9VIG5L2T7Sbn45
JyxtLCxr9Rjh7RXat0iLnhkd51HhiRtPxM/laBVhUCf7OdsSL631ihHi1iKrNikJfLCQa7XnyDfc
YZLf8oRbiRD3XOu71lqQGpNkg+qiQLq/spJ+ghXH30amG7vGtR9vhLeoRNU0kurI4yIAi5Iit2BJ
muhyV6/MfqZsvgRGCjlhOJ41idYimpWe4ROrq6w6zAB8qgNVEnC4y5Wt9bcR6MlAEurk+BQAJX6D
LnCP+8xvg+uluH1gJ4Asv1yuZ+2jjIiXIgl6YPx0ZFW47Wq98WGSk94VAuRqSP2uqsSUDxY5Jha2
uAqY0kmB0DdggVLtELLefeqqZOOBdGVwmQpCDi+KvvI8FQ2FHg6VYG6YWUF5l86Ad17+kJVeMWWE
cwWW46JGFTm4CwiRgvB7ofldlYrH0R9+OW2z5d63VpER7uD/0qXBdXLEedmGhSVvqsLOkcWUPgZ9
+bduh40D/Er/m0Z+dTAHfcASGWXFIEJJPbCqF1mHCpTAUE32RuysRKapJkwoLZWT+6imb8WuTAsH
7zS53tgp/ivmg3XL1BFqZ14SrQDwBXkyDgq8xs7kUKTNuIOB8d04Iqu9sKZXj04npFs/8Iy2Bxi0
qtBpvUPvTfaV48P97/yWEFSloQuPRNv/9QkDVD6XL2nr3EtYGPrtda4Dwb+X43fzKJ5U8HAxc36g
Fnhug/W7KevPl4f4yhbg323Du6ILB1jfgrTBofV1taPtCJLs6CXHpKv07bCk+is04aASV4k4XK5x
ZWyYkkOnhBZzgcveYUmm0tt1jtM3t75T1mxjYlirwDjcy45pnFUkPzDBoqZrw9K+ckNpn+P3XWvB
aq/tZxdFD64bL1m/50G3v65ZjCkA8JosEUGLZjlbkrEUyUdVq4ONkboyWZp6Q9gDIU1kBml5Qj6A
Vxd3tZJPth9sRORak5///q5dbA8yJFJVdA//kMPkuY+0zj5dbpeVGctUAdbSafNSNwHeFOr8W9mW
eBdcnAUKZae9oTAUebmuHmMFzqxCUgZK46EC6fOItN65fnM1cl+OabWM4r7HzmLzcO//u6r+YAoz
dVvB7Cb1kLdlJLpprKedU2alK6PGQ2pSF6rSczAKRIvkt51QLg9oSIplxi7dljRxoSTrW1A1mlL6
ojpIJ80L+LG2SeccuzLz2x+EjJBm4hANPm44q3RUI7IyMuLccgFeFXDgyej4pwm+Dy1UXd4oyy8U
6TnN58ap1RQOLuhJ8Cuy4UtK8spu5W5w+naSh3mRTpDu53YYgawDwRMb+SRrrHAKWH5DCtLvoAeQ
XzyQ9sKyXNR31Sz0L3AFyPAOltYKbuHQDTx4jqPkEvJ6cpob2JGJGzn69v1c8x6pqHM24VBV8QrY
1Roc+ezHyBwJ2HCd01SHQaOyG8gPfcDXaRlrW6hHt5vxjFZk0N4vTBSAVlQEjrVNMFcH3J7qdJdP
Y3rwrIWGGc1OpeDLN4FEgNfaUTs2pYfSr08NU955CHOyK7NxmvagwYOTnAMBzLS9K30aEZdnJxhf
DaCed+4BstR9Ib0/Us13Ajk2OyeY7snYHrwGKQfJMMbzUMaty9u9PShnl7Fg19k53uLm8ln47k61
f9zuNm/GNmymbkdhngwG3C2cYUFFOPBWxF1b3kzzM5xtdrWTI5vktmqwosGRWhRhpmFoOTZYGTSs
u4sfdCnjwrW7ne502HW/UszplcK/avtHRZdfvv7TOfkf4Bx+EesX0qbul9Z9mBhQ40W9m0f70Jdo
KxiHaWiS5I9h+IMTmz89j+6LmtUN/JRCpTJAN9FiUoX+/KXjci+W7o4NX8dUPKDN75E0cvKm6pcq
Oi+sgJMVas5CL1uekL3SAlcM1GEPwcZUNtkzdL5w+Er85jhxJCJP1tA9OADz7hhJmgfhpkkMATYp
Q78o1YlKj8x7jE3kMKc5dn245FP9zNHwndzPS8sf0LQ2oOsOvG8bvEuCMf+bzO4JePaXPNc+uNTe
TaXKu2SmuyAnD4MoD/bM7t1k+K6G9EsuhjfieyUss+UeOXcFMlpHpLVa4tWd08+67568BUOubUnI
8AgV1aX41SzeT6e2Ximnv7qF35dBtmvm8Vbb015Y7peR+PB+ruadbQs7ClrxjcEwBynR+8LtH8qs
wLioht/WmHchyGsRzdp9ol8qlmJ/dkglfJ8GD7ntMznaWfe14M4LycieShWEcyOfyQIjWz7de+6r
4wcHsByiKffuajfAQw3lX4axvOd2+ZwCSTLn010ZsMiTAygb7d6qClzon4jPD5bjPJSiknDY7h46
2A+JTu1TYZ8aOz/C0CLKNDuOzhTDreQ2FXXY5s5tm/aPSBRK92AOR1qkJ2bLXVZk3xFu4VImj2k6
vyZ2twdHb7c43/nMn4phOlgg0EJPt5uxnmIaFJC81fjvnPMHiaLlOIZO/Uib5tgvwCQWMoKG+Ul3
1kH78iHFkMpkHQH6E40AVTgdz/dKl49ppo66fAv83y4pviJNKq4zhuQc7MoK78ZNup2v6KubCZwY
RUiqk+TZi8vcky1Bu0lxbAEUIXapyvfI9btziX0owBMK2wx9ytRY3nWjJ0Ltsl+zA6j60DwRjZw9
OZBfsMrGJRb75Ur5sJxZGtNwkzr13cyzgwKgIKzsejzPGJ8B4nqqx+WYJu5LNUGsIWak8SG7E9tl
l6cRtYMnrEbwhBk9EjbEkwdf28kxECCJch+5GrKrACMoFwwKvR9wNt1P/pCFaQ9/OW1R+n0pkvoF
yDguw7qfliTS2q0/6xzvOSGkNMFT7zL6kk8TZ2Ew1vqldrJ534oG3V8A+ttnSLOekz/erNSuht2I
v8P/q5uXoZqtJ+po+CZnLWircW45iOvK7pAdL1gRxBkl4pVWwInsXI83gBaIMmhD30PjfOUjWKch
khLgI57lNKiQUS+TPmRgLH+mw1B/rXgKj1uHYkrdL7BTa8JByCryOzsrgaZQS3+rcMn/lMAal0Rz
Aj3Rjdf45U+GR+dvLMAtVqMUeaC0t+7dqQFdeSyxRRnaKa0PYJ0rK6ocDsGMtzhFXFle/5NY0PIG
M82+w8bXTXeQ2zbfGnCWY2T9g408LPVdMmZsN1dVfRIuSty7E6DdJ1K22ttXCRxOT34+D/xOVolT
vPmW1+lnJ6/oy5RyCDDc0ipJ2EtL/uwmMf1MErf+yorexjQh6WnCu+Q9DP3mKZJY9d/mUg7Ovu0k
v0dO27ei4tZtHwACGPVd6yHEBovrfdkxZGBCi0VuqNN4h6TXtTrkZc8xl2v3a+ay/PuSiAZhU2LB
fOm7rjn1gZO9qMWzf6cpDChAfBITuRsq3v5Nq47YEZBQ+jsywaa3rMrVPhnTYr+UNTkpy6cPoHC7
f4g7UIl+JM0xdez5IUMv/iig14FtXK8eBnBEf4Pb3dOnpS553GFheqqo3z7Ds6N+mau2PYKqrhCD
1Gf1rm983KElk7KPSTOx0yJSJxxoxV4zFIUoDRT2DbRbvnTQNeQ3zPWDU5u32R5cnB/KoR0Q8BPJ
/OeGq+z7GbHmhjbuHX/3lqsPneade+o78BweNZyGp305YCFuZ9ogviivsTDNtHz0p6aLLFDMPonR
G79VzJm+0M4OPje9U93ght07ZHU9xrIX2QEO3O6Re8H8gAlz+OkPluqAohjzfdH37EhT/KZ5hn7t
DETecf5/nH1Zd9s4uu1f6VXv7AMQxHTX6X4gJVmyPEiOYyd54YozAJxnguSvv1upPqdj2WXfvqsq
vTrlgYOAD9+wB+Ud+QxKwCxSAHol3iLih+fNEY658WM70TJdVenMR4xawEm5WuxY8EguQfbTEVoc
eNrN0EYf7b50Tn6SzBSRZy2NALNkkeO0xFUanGCosKyCW2jGoJb1gy9Qa7YR5MgllDhc07TtTaIC
OkVL2SL0zhP87O+gEjJ5EdhzzdMwjYqwELmj+tRqHTzmSUzsdQOzYgOCLrzdnkroUicrmCBSGSli
6LjLpsTn66lEghOH0wJjke0EbvO8XsDS8sJlnOoDB/63C+kkp26OBIdS2AYy6Zhm2owYE8rauvhn
joXqvJDkS94Y6E7KYRzWc1Gj5bfLA9cP7br2ocZS5A7oI20RIA4JJMeKKBOZ3gjo8ESVmFzRRjC6
87oxamrPDmEQcN9HwluyuyRN/S85Mx84VIKi3jRejIKuiT/A12ocQ85igdjnZHE/Tb4pkQAqY5qd
iYHQXYTlSGBiL6FryefeiwhS7HzPStbWqwFR8K5sTZxcuTTjkZ6Wqd0U81TPUY2Jh/cVCc8wX5PC
aP9CKw5v+ggMkTK4UtLp4ccwwDXxg8s8kI8c7Xp9WfqOtgGgO5BQXqLRL3SyT/Ihk8cqgGlvFdZV
P3RXbvTna8QYNW/8JKX52iWFpy+bwXFvBXdJRu5cYx2UzPCyP9do1SnkiP5IYLXWs48wDkjHyGTM
oXueF+lXM53Agk76Sl8ERVNWYQLNrCUkpV8+kgypxWqyMbyli3xa+KoLkDAWBIk84Jllom80NOvm
VRnXfLlOW/htHcY0mIZ1MMMUe62wGCe888lM66xQs1xZx9psW8bQ+F3NVZn8AAVrSLd1QdPmEZ/N
DO0Y+EkOEUssGaIYG36MSOMgpGZIhwSLAhoIHC2MJzPMEEcRb0D3lV0E6nLF9oHfq3xbgnQ1rGDP
tgQ38HaUT3lXIvjUc2qrdVkLrwjHGjT0jXPjyIEXybL+a+N3pCahcYxqmOVwkX9L2gbKRnBTKeby
AxjZ1XwNzlinosavvADOgJbqXQKmdnufLTBFj07ao+XTQMum3ZnMX25ANzLoXAVxdk9UUts7XYP2
cSCuXGDsFg8T74NVh9VLL03Tpux7BnCP3aeiYfNFLYrR2xI2ufljGrDA/wyIcqC/U5fFN7QavUtg
jJZvOqcQE3CgDhsSxABNwaTbXcLGb1y20BRln3I0yDDChtWXOJZyypcbk9TNsE1iIIcOPiGLfkjN
3FF+8gqVflRJmk0iTInuslAXohsvKSwXK0TxWqCQxDQp0DdllSCaRF49E4VsHUsK6W0FXO8ioRJw
lVbz4n+wE2m7CPyTYFmXODwVNhKuOu6TrNPxCkdkbCMwvyDonXpFTS/JSSlnW6dpPT9Yq9M6MiUU
DNIwm9taXuRpHdS7Li+6fjUOQiFBzBWTdoFpDDxiv3FEqU9STYgOKB6AUvRZI6Y9QKYSKoV9vnjr
OSmCewPJfYbG+AxkSIwIJFHqGjJFBi94eID6J8c5hZZHngDpky2YvTrIrbj7GV7hbYzKvZdTGdKl
doDfOhEnSxam+EXYQG4YGX+Aq2GLChd2zll2l5Kho/D2rU9hbfCangwbrv24/0q83k+nsHdBk+3d
1BmbhxOsgfUWkgjoa02QDjI3HDEzv9NmcOLaBWzqjl2Odb0b+8Xpi6GA1PCqcX48XzFYix6gMmq6
+6quYzSZZwwtGTQzcAB/s0lQiP0yVorcoCXQxpsy8PzmsjFDkCuUUXnv0tBNTGF1JybJbykDh3s3
AZDXXldO9AkY0PC8RCar57BxraY7ynTX3/Ku8cqvfjKp/ErkrEPXobRFbr/Xrm2rqwET8xzI7dks
D7FH0/6YZwW3NyCFpWwHaRWRXw+tDw/kdTaQXIBn4LH4xwIPlwn1RjsOTyPMmROkB4oG6aVN+/m0
TArmmxBg8pGsuxoyGOHYz6X/ofS0umR+wZodBoSjf03qBNbKUUu9DKcvoOxu1RQSIlVwv3A/UDIW
iIgwiezrsACHmSGuJn7+LfOLyh2DWsGV06gkpx84WtPkJ7aM9XfcC1Cf9S0iw5NRgIynocyqLHka
gZ31cLixJptc1DUyaHfUG8nyBF1i2+/i2vb+bbm4jl7A43Y6yKovdx06zOMV0jdhv7CxEvEjaTnr
H8k0A70Kj3BvwEt3zCzoddRLDSnR0Aq6tCRsytIrbpXsl+m7B3dCBjwCLUFmXcW6THgeSWcGsU/i
0p+fslbW5rJnCuQBNN+gihoafFbZpswTo37wfojpPaqbeNqMSIPGA6Ge8u5J56v4sinytL3WCc+W
lRwtKY85ePLI7wHngq9H2AnQAdR1ugySuBCSnfmyqhxZJh6pToMvMNHYI7s+7kiRYzBFFBzWFU7Y
EZUuDN6QDzK0rIKt4U6U2wng0mAlrPWyVUlUHT/lonaoQdlEigY1ZGN9HcLmYaoBlBO9yIAESmu6
5zQJxltaEuh+L7VV+n6qfchJKZrZ/t5jlcKyk8QDFi0RNoXwLGcLGlqZ7JZ9nVeVN6HrwtscYxST
pfgGHnTtdZ+0uJcT+C8z1w3cdut7JA2+qcMglZ2+hA5a2mM6XZ4igWnRpxIRjBAFW7ck9usIXhRD
9phmmI0XV+UQt7MOicLCe6ix0dhDm7YzQ7OF4ExgkcxZRR6hkTTnbGV6ydE5kmLMwY4gpEbDyRvb
YrzIJuyGz5y0btz4MstphFO2my69yvTpmqPLf6WRyrg+ZLQsxkuVO5VUUSEKzNMcUEj9iilKh63X
zQvfY/Qm+UfCdD2QcMhjOt5Btjbti8h1UA65Crzm5IuHCaOYHzOHLMhFRZynmNCxGabmFzi5ceCU
PQYAt40vYnZtmdHuQOHhngKowTubA+jAEFC7cCzrzGx0ahHdwf8x/Ze4yLs+3fCiTNIyjCFNgyJU
VUXJqzC36VzCi70TmQpFH7iGREEnvI6GxYJ2Lmr2bKDyMV4Kpi5xuhfkBr45Xb8pKj5k+Ex8YKw+
SEak/zR4AxLIMJhbUn7Xo1VpGaUpatk45MUEeYyohNQt/9oCmBG4MGYeQ48KtxFkNgShbsh3ciE2
+Q4v1RMi3vaK8zLMO+QBmL6ytFw2li6cbmBCm6RH5ymdw1hOtJpErBvn/gHl7zLcgGHD6Irqiesd
BQF3+pmAylXc+qmuBJRTsi6YPpW1F9ftBns3X/YMjdkeOaHi7U8RgxMJyboe+3RrS+nodZV6ijxM
laflQ8YzvQuqoYTxXOHkZ4tKfPyatWUiV+lUcZBrpnZJkU3LGK3TeBgzuK+1w4SGA1bwo3BQJ35Q
Dlv1k6oBGc1XHjrAPdw3dD66I7CcWfWwjJCKDXvwD4pIxyz3b2Z0d0mFLA9y1xuVTom5MwUaqvt+
kqLYTQWxDfq3okAlE/iF8T8KZ+Y6CHU2xwEPpy7PnUZKUmfxReuzWoHzk3YDjZaxxkewAsNx8vZ1
ydMmmsf6dDjQxLfsIxeqypML8IniwIQjT/JmNaVFJna87S1bN3bRrl01aHgXJmQgnEMFPfUNMLZ1
VXWbmUhRbkrUst8gPuldIiSk8beyyKxdL80cTyosZVvmD1pIWuzmqomvKuOj6sKX7lp/xpgSlQ26
y8c5z/OwhX99CAqxGdBNJEXrr1uDGumyqScYPaOp4WNE2w+9644+QyfR7udaswTWk/gA48tO6TaV
EWyIZLeB98ZknxJcnkCF3h+G+M5ZGCRimOzS5hIEpXreQn2RfWQlCKbXAa9y82VoSF08tEyly2bS
JBtWRgeS7IiP5irMeC1NbpKubSC6TdLKXreSxv4tKGUUvFhSIejBuWlJwZ8Is8EGhq2xfLm/m2Kf
iE+cpDBONYLMww3Jgsn7VNF+bJJokmhu/nS0zmf48Yx5YC+kG7n9NLmxWa4yW2X9ik41kBhhIZIh
6SKTZC64xLZwYt2AwJpHYyUnHKxVTJNVA5+R4MvkV8UQuaqFWwWCMujxoUUQt/fj0qjhIYbCjfpR
9dZl+LXIFsiTx+qymiNdofqa0R2GzzaQEScEt06n1rsGa6ZDE7huq7r4pJaK2dsYE3r9UZbVFCfw
cuAYP6wm1yN+biFnNBQXVW5hMzXXZnHHlBFfH8ELW6otBklSflZWmyJZe6LJ4r1bPFHZdTYbV4xr
D3r44qp34FKoDYLNvLQR4XnR7tIUnLpwhh3ih1lxGDKEpROD/OilY+c2JgYv7ujUUGaffQhc6ShO
bJ7dNnCsVR/RrzRYRtwtCrlojNpqOoq099oPdcdY+ZOXHfxOJmpyEgHiX3RpiLQpLr8vAKGJq3KR
qf+zzZcBJGUC65uHIJuG6mr2XUE/jqPIyOVS91O/rStgKbG+66Cp96g4oTDOcjKYB3+Jy25dxgTO
nwNaHv4hQDFYyRD9FSb3oPHO9cYxKEdubAVbqyb0RlWWO0x3BHIFPmIkJcMgj7Nkl3a9mL+No05E
F1aym+i915lq2NrAScANUNsLLOXSmng7B6VMcbZ50FX7CFkXXaLHzYPssrJsGtF/ws76qBXJizry
tCCm3GFgUcToX8+6v4wTJlnIFg56oo3Rdj5yUtXI7htVxAwdBe7LBF7DQZaW/roDzrPjN/lAnHbX
szYY8G06C23AYMNlkk+PXjGD5Bha2rNq2CC7GnEgV4ug2RdruzzFTHw0LLtO59iY27mgnZvR1IaS
BEyxMiS0EuOoSs9irdvF5BiqIGUAmgeN26pGg93WKXjwyKUGdZtrnTq5w8iurkS0sFS23cqMeiBz
iMaeGtK1k8Gg7sGcLAocs20wZA+1h6nJAclB2xzTNo3VD9oLPX7gWcL4R0t5Se7recjonSK9702Q
m4T4xxP0FONpAuOwwAEHA1PsMrYiXPRq7+pxMtjPmRJXNFiS5kjqAVo9OYKVW+d5lzcoHgmJSZSV
9dDt50TN6bX00eo+xrx20+M81DZFr6kL0E4bCoXuVdeDaVRwIsf7JQfQMzqBMfiVtcFCvit6wp5t
LXC/Es3EeG7RQM49zJSUP9TbhiU82PgwAXNPunNBuulLHQf7Js5GNJhr1nE37tAWNzrZzoLwOOyh
Mk9RC6AB1kZt3ZkpavMZVAgsDsyuLtHkDYbrGQL/pbktARvLriBFP6iHpqWQBgumYq7WzdD3bg09
pLJcl9lMrtB7JXcpYkUe6hZDplVCvelL4fUoXSeHchJ1sfB/xN5iPjB092BGMBfoS+nkzjNBMaKk
8H2HOVpJWehjTlnuTcJHTMl0M0OfagiyC4d13mDOAjDyJVI7lu9nX2XdJYIwQ2wUsd+vxOwwyJz8
2kOFlxvOV9kp2zu0PmLOjUYdqw91QZJ4REIFeVdzu3Aj2+IKGiRihk1BTeaFRDAzEN5H35npqc6x
zkRkexxDNx4nKo8U0oBqhVmMi0NPJjV8KE7rFEEckv5XqrILOwUfhRR7SAna3QJCqRHReEaYhpTi
+5hrQ47I3QO7yTE8etQ5SHW3Bq2uasMx5nArdIpLzBXbuQxC6NL7PvQaYx/t5rAC8r9Gp4AnFFl7
Pjn5RXObLR/REEEx080AdAazduO9oaw+ufRUB2007inoUulu0kWWasuAyU1uMMGWWTSWuJ2LhXVx
d5GlsuFXmcDzhMwhybuzJfXmMC6Wjmwx1K1hk5R0pQxN7tyn2gvi/DprYvrY5lKgfks7rwlTPx78
W1r1JL9qWhuUh4owmV6Agdai7VugL3oTa8viqO2Sqv6eQf0YldEEEYFt1SQZmBRN483X6GvV+YXs
DRcHb0KqEfFGOkxRGErQelVxqEJHANAV4G/GjCIIZ1x8CGpJPqOdWKTI8GoRh7lDurwaPED6wjHL
CI7YcdFpBIr8/CFQVVNFi2RLFsUd8qNwxiolu1nH/BFteohL2MBDDo/0m3obngkkZ6Sh46dSdsgP
bY3BhgxFN1ucxF2Rcv9iqKbKfcigCGPCJM8hTRk0KLY2FqQXeeSlst4FtCGxX5MphWPykrDkaVmm
qV6jTItJyEGUItsy7+vlG8JWGkciwBOvkdnpcQ+BMOqvTQYDwOu46vDfvbkpPou577J1zLFvclKg
DQuIA8HYVXoe5qK2g+8zQf6o1zg2JrmC/O2AtLrpg2t8apmNCpzM34OcQnEXc0p4p6eCZ34ETbq5
jBDeYsCqCuT1ke/LNr2cNR/kz8k1/n4QVuJcKRO0AAD7mMVRjYiGqyZwvl0p9BfGPZ/EZFZdhcR3
Xc1JsA+gNo+uWVYtwzXUqOEUMjAiKvTg/axRUV4uhcMNoyTdSZqLKZRIz7t7HDx+urKtyIPbusXM
I8o1UK4kLPADBM35jt0vXRvIqPALZ7a88siTyqvuM84CRjdBjrlwBEHCIVuz3tT7YQLGYFX13pRH
6EXoWwzrCi90dEl/DLWsijCzNSa9C8am32E14oqVFB2kwqIeaScBdx+pxIXVkL+5q8aOYGTnyYbc
sQJ0I+BWeIP5Pm0JjMByB3WJq8EXMwHKCOFvHSzxmK9Y39Ng1TZt/6W3cZZuGENUvJDC87/bCeYw
GD+7TqQXQ4/aMoKYgM73LbSYwSh2gCmtjBk8f104t6BAQ6m3B1N2rHbUePNTWwZIA+a5STGhxpjV
3iLG5+ayohZHm6N+IVcew5ApFGrKe6wXWU63nkugVFZ4GWZy8DIbr3ULgcBi1dq0Xb5YmYGHD3WC
H8JMgAOEDUC5RUQBxuy/Dmj+qZOGDSxBJrg7AOs9jJiOQW7ctPdjpom4jLOlQv9nKbyoTTs5ouuu
mPgAHDd6ahU8hksYxzRqqafP3oRzKfSQQ3ZzaETSxVdT3TX1w9QA661CNPq1W9OCo7QMWyWWxEPR
jPZKGnIcxv0SomHcFWUI3MoAjLUjQ9XodTkFwn7u+DADU1nRiiYNJB8QnpdVazBci2ErI0ePrlpm
s3F+ByH3C8z/EjMlzqWoBPK4oiq7fN1vzBaAz63e+A9k7YsoWPsXyPnCIARW9yJbjVG89/dqi4Jv
HXyrI6xwaMa9A3Z7HUsnzgWreM7GqetwG7H5RBRegN2PGEG9DUP7C2yrOLcPrSDVruNEyg3FPlsL
zErhblMlGE/Clyu0nugeMaalO0WbYY2sAUVJCRi6g9pKFUpM0rd9BiAshNnev6cTOvy1F3+GTYTE
Kcz/ZoBEURX73SbvVWAPFQ4IVLQ+UvjQ6WbhW6gaQgZu7I0cIrR8rY7QJKves4B/HQgozgWxzLT0
mI23clMhGuerxIrpWsbAKeA8DrYYigq1e/sz+KsP+AzN2Dbd3AWMic1ibCM/QAEmLVa0QBt3myVV
696hcL0OmhTn6oJoQja6cD7fCGX8VQ+prHWT1Mn/50OcYZPrlo8dxFT4ZpQFOrr0QTWmCGU9v8MH
/KuXdIaX7BtIStQmBrUV3kghwF27WKc30Ep6T0rgr17PGVWhBy4YUzrBNypo1oAHAxYAxP072+wv
fvm5qmA8jQlU4BKgqtBIDVU7xiFC+vhOhPir336GQPazmmHkjHfjL4UIZa/hP7tU7wBVX+cKCHWG
QRYtLRwIIVg2Vmr/e1cmp7NezFAPokgXgOIbwCfYgh3I65u3N8RfPc/Z/rfKOAntKL6BizZ/DJq2
u0mpeM9P9xds/5Xwci6wJtOZiXE2wWZI40auO9LoKoIIOs++i6LEQRs3yvRhpuvOv/VssqSfabeQ
GEowKTN7G6S1uQ9wW8kqsJXzzJ8f4399m/6P+VEd/ryF7p//jb9/q+q5TYztz/76z/uqwL//ffqZ
//2e5z/xz4sf1c3X4kd3/k3Pfga/91/XXX3tvz77y7rsk34+Dj/a+e5HN+T9r9+POzx95//rF//2
49dvuZ/rH//44xuatv3ptxlMyf/415d23//xBz2xmf7r99//ry+eHuAff1x+rb++/P4fX7seP8rZ
37UKMA7942/ux6//4vt/1wiHUFCAjybDF//4W1khnf7HHwH/O3Rgua8JeiDszx/qquH0JT/4Owm4
AoBFBITip/0//ud+nn0i//6E/lYOxQFIsr7DT5/Czb/XjoSOZkClpJgJ8ACYn3OhzRxlkEKdGiB/
lSvoaaBK+2aKYcV4shWJDDm/4s2+Dj7jf5P0vu8/4v+M/Zeq2NdqDCf74AMkoMophALMb+/uX/f6
+709P7B+3RpgkxwS5kpTX8qzDZtBAW9MRq3u5/5LWsxx1JSbYNkWPSlWb1/peSz+nytpn0olOKXn
MgqqLKD1ZXAli08lwghjmynoUQWgWbx9oV9eCmevO4AQDXpOinJBJXsO+MdUynhdPaNc6H3kgC1a
MCuPKm/LAeddot6niwlr7cor31qMA7OAHUylJHSmnb8mk/XXaFr1e9anMJQ3C4CDgUd+lhwJ7sa4
YIka0HkuJr1ka5dZtGQxpQwhfo0UCBOjFXB5aN+ZvMe8s46d/w6j8Dkb5vQiOVyTsdQBouRYVWeH
Gx6p4dPoe/cTxgohVsps060or7vuik/Xfcfeud7ZElHYNcBywvVeCuFrn58tESdr72TsSo/jFFxj
yt2EJVoRaJyFpCqPb392z8+NX4uEA9XB/QCfH8fjPf/oDEql3BrC7tu62KpJ7csxv6tLiucLBbB8
b1/tFwv6bKVwzEnxJvEifXaetjWMFMD2t+xeBy0wjQtP9mVlknWWj/qS9016jXZfusP4Dgw0DOtl
tICLdp312VKHI/XF1exKclk1o/eoRundGmhJPmGXJVGtB6CcFjvsVKf6HThF/R74kuDCb0qUhxXK
EWBfICLgOQ++RJM9gYW5u2uARLzPUBoBJ1KhUKDDe5JYZxvx9HkqeQpuAfGVCM63Ry2RAWBOsxxa
kn+AU8aO+u0Xaat3VOGen8fy12WUAhCEE4F/zrMY55pZNLQ1R7qMxYb2HlmzFF6Gb3+Ev+hlv32E
vy6jCaMk0GCa4M/zFTOhTwGyiTRHElh6UTX9d1i9zusCMieHsgPQlEBfLwLc4BugGcN2SbIR3G7+
rnHPLzLaixuhQgVo0XIavKB8Lmjp2sm3x5QDMRbWsNaoMXqxYan1uphgX8cxG8+sRL+yjN2VRqfi
nWT9TI/jz3euf7uHs5dhNI97WsIBZcII8WM+kmYvcvGdjjFUZwuMfz2b5ldVP3llNCxdf2CLgZce
YBSX7Ywx39ufzSuBA4fK/76Rc6sRkwPdjLynPgKFe40zjtinHN2MPJ7eudDrz80IFhsiUaDOlzSV
fAJilqV3Urd12Hf0WpSXFk2tC+xMLzygo1eB5x03jyKdeGjQdwI83b6ntHx6vS+WAPu1rTQEJs9l
UeYYUkFpkepD0UE9C7UYK+W+8SYawULnwU4gAXh9fKNN884ueG2vYTtrQpBpIFCfhc1EpEMMJL86
tCCahppV1yN9bz+fHTt/bjRQykArplBcPj926oknzjYzOTIQEIoU7XJMuzkQEQYgOASVU+bw9vp5
/an+fUWkhb8T95bZB78ZLe4DxhmPeiruRuG/18p4LRjq357q9PXfyIFoEBRonifloZuLaJxvpxTM
mPeqxFc3Aqc+URxnG1FnCYnyZ4zdOkKOsTSXA4cfBObroDCQpwTYv7df2isPdAq5lCkf+wAz7ucP
1A+DblzfkeOEbqgvvLVYyod4WvJ3rvNirQcEIRfNbAFpfQLxm+fXSRqvS/pkHg5t4AjmFbPY52Uz
hF6GaS7wbxsx+kcsFwMgRvOea+3LqI+ro8mnME8UTONGnl/dMY/mEBPSBwxYQFhwxV5hNOllFD3U
frd4+kh1/RX0v3tQk4+saN5bNy92A0fBICUnSJ2Rq7x4fBgj90HdlEdPDYcmWT4DwrZKMP0FeYyT
dUrmewyj33PkeBnocFkcL4JoHDCoWc5WUo70KOVBi8vmLIKMYXti0xwyV64BL48wnQEhlN9QkVxr
dJUBBPuaQxDvP1xhp3tAbgZN/dMaO/cbndtqAB6oqY5DWS+hx5Y+lH62Ncig/uMLBTRACkE0/pBz
5zHMMGsH/pp3VE2OIVyCPgi6iSCCt957R9WLXcMDrCJcC7WeAIfxLAw4FAo9a+v4sIjggntiX+bx
scM44J1d8/p18NqQcRL/hWkHBEF8UmI6cQQ/sowcSfxtXywgPiBbe+ftvYiep0cSCtVtgAIYQkXP
t0jeySqotC4Opa4+JbS58Xn/jlDDWbaugCOmp0pL00AIoMPOLiFyoJ/qtPYPaL1uG5HvSFKD90F2
WWGubTVfvL0eXqZYp+sF4ClrpnACncutCsUKmXkjWCZJek07uWmXJOoGMDBaelsPBUihVBxZo1e+
+8/sgZFanV37FON/OyiavigpYC3k4IbZrtgAwTaBOmxlGLA+7zzny1XCfdR1iCo6EFgRZ7F1XFRD
PeAYDn0ad/uG+Rj/mkB/i6lpHkGGbouwZ5avXA8atASyauWS1Nx4KEbXk78I6GnL9AqNCHI/mD64
f/v2Xrs7tFKIIgKxCOCCszdhTohNN2ZHYPl6OFplU4hCW20cLd7z4nplgaE9QwhaJz5l+PP8Ujo1
HZ9hgXJoE9JcjbGXbak8TY2Avuz3S9oAOQncefD09hO+3DrYM3DvhDmQj6c8P10KGRdgAC7twSbA
PwkrsighPX98+yovsgLOgf6gWFfoiKD9cnr431dUBrDjQAk5NBISqw3vtqY0URbPu5YDKvv2xV55
kzyQGEsJzITgl3h2YHqOk9nCt/DQ8fJbUAbfuxl7VQAaAlZLQ9cUwJZ30rcXGQKe77dLngt46UyC
rFgm1dEDiG21kOkaNJkfnZ9fVC55bPtxq9JuPUr7TtP/tety7nMFnzUGYsnZosEsA4g88OwOrWhu
aA4qhM2n6xODPUpECQjs6H1uMP4MlXxPUvPVSwuBlUqoEuq85m2WDlxHoKuPRV1914CcIpNeg+9/
UbFpVbXqExvrz9zM8zuf7itbEjYiiIyIiYHGgnq+lErgwRToEdVRuP6qAu9TJaBWp9PD24volfTj
VM8zChZRwLk8b88AHhtAMLkih2Vs9qB6w4PxG9pD0RT3t033ASioMJ/u+tKDUx9A5QB2vn0Dr2wZ
hH5JARD2ESLPQw+BE0mBAyc75pWxwHD716Dy3Zmq30BO4Z3D7ZV3ipKKKIl6nnC03J6/U+661CqX
+scMMRrmSNNV04AANMz197cf6mUqyTVWKSIOVg7SybN4ig5MC3Se8Y+W2HUQgGRYuPYLQBQZYLhD
EpUt+cKH5dPbV/Vfe5eBfzpGBaWnt/n8+QSwGCUXYOOQy3QsHmJL4xVyLBIKO32um+QzZEPHcIDa
caR6vlmsfCoWjSIpjg+ARECbycovVbb8DOBkuHJ+a1ZoXa4Bw7lgBeC/Q3pSgRjvmobf2GS6kTNE
795+hlcfASsS/R+sRTClnj8CECoZUWi2Hi1VVzlbHkog2Zw9URy9p7cv9XJnn3JuUB0okQwH81mq
A3hPmcUwpLmblsMUZ2sOFva8bezjoG+76tp08p0o9jJgC3o6YDWh2GjI454/G1LicbAgXxyrbN6P
GZQcM2YDICe7AFz1bl6PZfXOBO3lisdKQLMXXXNkHvJ8eEcxxB/TwRMHU1TfpsJb1d3iQmv07u13
+ct19FmfBF35E5UV5Rtnwf8l7byW3UaWKPtDgwh48wqA7ljwOJkXxFFLgvceXz8LmhcRZJChOy/d
fa8iVEShUJWVuXNtbf3eTBpmy3mQm6MAlvpFaOo7esM+RpDKopBtppJ2qCKsX1tE4kKfPCCTUWz8
2zemnm7wF44due4fOiu+kT678I7Z2lhI8tIwoq1r3nWYNr0pZIKXWAVSUfrYhE2bxgWN31lxoDek
h+mVal/4muZ9Lybz7sa8nEoYlhiTo4MEAScHtSJrPS9pbg0SPaq+18WcyEXOoZX+l+tTZ/ukjNI5
FzdZa+wSxdhxzf/XfC2D6wRZpoxHMj0yqxWuZUUXKY1lenmF3HBGrOU0Vl1vrz/j+Sd7OsoSev0V
9NBUrSESVIaj1RTPoVU7Y1LsxV4H4WK5/z4UgmiVSFokKbb+ZOuePkrkEdFREaOXrPS/xSHNo7r+
oMe3SjIXDkbSEAZtNyT/eIHrAzg1EqRFUpccm8msbKpfv0VxIiUmBHeT0eB1UR4ktUqhUchbeSz3
wRi9x+2tyteFyQW3xso1LbJMZ8djDyMpHTs/OI5xfxSV/knJtJ+C1NtNFO+vT+5KAvRnrRLcLZkz
su5I91b7k6QXpllxF/EmI9+rcbYZsMwxzLcs/Fr3qZ2iFs16lOafc7UNtYkAOkBSeSv9f+GTJd+u
8q0QppP/XP8KpUw0cxgnr60bGVyFkDyq88B+HEWh1xSS7qL0b+9w9gWLEU63km3nR7eumkvBmRIq
p8M670oeRIZXI83erIaRG4ftfpamg2Xqv2jbvGvqhZdzS7dxaUwLvDbbpyhTpF49MiYBhkF1tvPC
FocpU5Sw2pEdQzFQZarPRpW+zHiU3zhpLw6qK0t2ncIcj3v62eZ0tSYmR4eni2GwQTmiOfJszYc5
gmCrS7W+kxvF4loWhJvrC+3CocQ9gtK0ZPGiKfGcjoxjmm/VZp0eI3qK3UTyfbdTaGjNIQ/cGOrC
57MEtQrb/zK76ypCgtS7owVJ9kot/Ow06Elz2HxpVHHY4HN4Syp24cEAWCCRWf6xXG9PH0zJwI2o
Smt5Ig01OxOptS2IeXq/yJYP1+fw0vZEekZdAnfq76SDTseqLaEJ81xRvBEICcCbZtenGKBExd08
a29DFfwnzs2Puhq9VOMXyMMrBsbKjTV0IaIxyRaYqC0AlKnrWzXHTtJllTZ7Vmq2JgAw0QRn04cP
eVNoTwopODelB8S58exLHHsabBC/o7rgakTrEbSK02fX51nsRnPs+Uyy5hWJov9Qydi6Q6dQnhsa
dDdzWmZvXdYDtoqpZfQJuLJ2wtTyxi+5OAEc8Cqri3zcWiKaJWpHi3zUeVo/PWW5v7VSwQGJs+mC
AArtAskRYIGqKlyw6MEI4gd4AbTG1zut75+SCVZYBE8n9uMv13/Zeb5DR5Ox/CriTVlexx2z1grJ
IGiSVyn033URjY+lptzKfZ4n7QljdfLFhkxfHemj1SaiYtGaxWM7eypMDmg7XfiVvjfzUZgFdCdV
0DhTqrZvUCcmVzX7cgN9QXuN9Ky4sSYu7GZcIi0K/jw2O/fqc4iMyRQN+v2OVkkDV1r9lqyKfi7s
qO2yiR4as9sF2vTyz5PMUJr65/J8nrqP/Ugy6btWPEVOlXsALcqjVJvyjWvDpUnmQOZEpDDD5rI+
kir61GEBCa0HXRH1b3MQ9Pea3Evcfbbitm6Fu1I0HM5TB4DOjS/8wgZKKEBdxiAEIUW7bHl/BXeS
WBVpNaeihxnpD5jdL6UZ//D1cdd37a/rs3lxKK6vIlUI6r7rHc2wyiIfwk71sll7VuJmn8VtwQlY
7OO4+B/WC5gbUiucf5zz61T63JOzD4Q6fuH5Wq/r4mBHO5/4dcaGETH/YLwqyJt2qUrN98aUXoqz
WKUKZV0UP1ybVtd0gffcgRxUvQlK9VOF3ecPuZgwfCRe38VFrTp0FEWPcydpXiNLoAynat61WZRu
hIjYC/zC+Bz7fn0jur6wmVkWhyRbKzMjreO/fBIggTeD4qlWQHuFMuKRqJe2rBqfC5nSlufgxgXl
4og6gR7fLUHf+sA0wmFuzXmaPT2S79pUfSzr8EtQSF/g1r3gOBLfmPpLS8ziO+JbpSCEAfDpah4o
tc91X8heBFyRisahnJMfYl/u6Nx4v76aLz6atWxHBO8qacvToZZ6boIJd+dZ0dQ6HBEdVwWr/09K
1XmrZO2HCLrUuz7m8vNPz0Xy/yityD7jS4ea7HRMwY8ss9CH+Nj547sl1s8mPa9iZm2vD7P8Nath
CJGJVE2T/ejsrm91LX7relPTTB46EWBTQNQphEy9JY/yGucfvXRjnZzv7qDK/hpx+fO/diEQmkOY
yYxY5j1s0dluk8Ee68geMAlRUiesbuzsF2byZMDVTA5lI+ZjmuovStW8hJ2lvi7tcG7nt/9ml7pc
ugxiYdJdSAm4d6wLYCiqaGeSkvKo1pq6qWlj2dA5Ld74tP94MK7emUZNmz0cJROXvNWek5f00g5m
UB1pz0zux0b/Fo5z5mKCBNYw1KO9VKKbnHIhdWPoLoAtrGDap4M8vQ9RSEIWpdxWaIbkvpXG+oB9
4ewI+QhiifDSjsuueBn4wD/1Yui+VpIYP5pt1L9k0mA5A5AfUoslUjuzbR3wbaLjx3QqJjiZsNel
yraCurOthDKglywK98NU9Ie5wwxBzwsLFEEG13+ofipN2cEiaZMPC7PnX2GIkq6vRP9Z7Ptol+ii
8Q5YmQZOGr02RaYZmyw3zEdzGgvwZNDqalliQ8sr9SnQag3fY0n+ag5JtE8hqADcoYvviElm66jQ
uu7COqjuM1GZXvOupHlN1EB/DlHnApO5VVo535rId5JFIGPMZUVdH/JzVkRdSlv1Meq5jtUdelaA
HV46lJ/ACm5ES2uV5J9Vx3GuoaEmDy6uwyVYyuWQ05h5DKei3ehyUznt5EcuHiy/rLTTd0af6W6S
jfU+Jp25gzIkPstt1e7MUFfv9UYrsTUijTh3VeLpU2AcRqOVPys/lpdXKDtNGRnPID3MQzrBIhzN
JnzSJB2QmhKWTt6BGgc60W2nWkjeQtWcnaGRuTQNubzThsy4kQg9n16uDLrKN8C2RVZh2a7/2kGy
LqgSi2Zupldt7Fh5qWnK7+KdZk3/Xd8dzyNvzlCkYsu1jMhwnYRHrhfPACb6Fz2mMU2aDbye6DW8
sQcr58MQkREVLlUxRZLOahlGX+s+XJ8j0gdZg/sb6PCI9daOY7JUltbQKFv35hY+ZubSypDvQl+u
HKpl484HN/I4Jkb7xNU4f1dGq4lsAWbMe5HkUWrT8RQ9QKcVvKpIvgwi0B4/o/Mpjn3tDROy5Acc
QVAVcKb2QxWBqW2K6ddUU46Tonb+QSBl2eTWyr1iCsUXgfbjW2Kd88cn7haX/AHhgyyvPT8AOoZR
po/zsZXEbwE3jsBsb+yZF4ZYxEhEQ0j99bOSsZQ0MohACQUejQCIYpJtYEzfry+WPxHO6b7Mlqz8
ScEQDZ5lGTtYf9OUGfFLON4v2GetlSARTftCTB/N+iUVP4w0cUG1I06O9+ypdzOUres/4vzbMPgs
EHXKS2hEX8Xpt6GaSjro4Ale1AI15dDuw/k7TMwtJ/KX6yOdRw7EeCb3REoEfIvrkSKrmAxsscSj
UFe49wo4ZcntJ7vwR2F1O1pOHya8iQH7Zzce8exdkqVAcKQbmgTAS1/LL8DWBzGUnfK4YHO5P835
S63V8+b6451FDYzCGWNSsDUIwdbhpZaqPdAFukqm2t8Esrhpw/jZ7MobF8JLD6PLS054kQNa68z0
NC63cS0Oj35ciFugkLFHq7x1K5iU12He8jSUZqkaqSQQ1tWDIA51uo773JNhNrT4cTZNCNfRekMV
2rfhQ5PA3pMOrdA+KsaHBs08Q2aZUq9T9HYrBx+dBJc2+yIFBd2MIS0VW5FCHqph3Yw9ef4C8pH/
L5X33GkW3YCpCXYPrFZ7EJRnCjd2AqXUxAKg87NP1fgo9HcxKCDkRE5HHWlJP+dhvudvSuS9nih3
dfrC/8imvZHe2NQvvVlD4pzk0iYv5bTTT6Rr4QZVvWh5PW2pm2isetc0wECFFSz264vo0tslo0I+
zVqSe2tRbg82qwezVXtwPYKD2FXhPpVBtV8fRT4rTPF2kRv+af9YCqDK6RNVDWe4nzTRSxE3xBvz
CK41hi4jQL7CVfbDl9QtJEFssAF2mG1xUMaxd6OgkJ0c5dhzJIzB12YUogdBL327nmf1HhYDZHj6
42lVztob83K2Sy0/mKLpEiUj712nmuIcMqWCl4EX9hA22lx88Wd9H1ZIlgEg3zpfzguay3Bc3ijc
MSxFzdP50aw0nzj9fA9+NfX7QsJOUaBn86Ufwt9qC9gNQMn4WOt1CgZcGp6VMB1ekaaori8OtAlx
At/pUGDhr4eRf180Sfb1+ju8tFKYDephnFMqXVGnPzHW/TKZm1E8pmH+pFvSW2NIh+tDXJp0pnuJ
mSg3cH84HcJqAiuvk9j0KF3uIqvamUrhpRFhe8x3cH2sC4+jL2p3NJQUBc7SD2Cn4D0UiuoVWT3s
Vblpna5Q9RtXyQtfsi6i5TEQ2y5St9WXDGs0LoQiNz28WhNHBde4gZ+hO4Y0jzeGuvhAsJq4cIlL
AXY1VCpX1mzgM+RJlXCoERb0tfLv+xKvnyOHi/giLlyt0qIKLeixo+oZDZLtWsQrc872oLZurINL
s7aoSlDpSEtr4WodoNVLQT8hUm4igHnCFPX3aWd1j3lQ9O71ZXBhKIN0EGsALd15x4U6UKmPJUGh
/jf+CupiJMUgbk35lkZn+cknkRcnNZ81+WsOarh4q6lrDb0UE/hTXlcCVveD1tGWdr8sa7cTobAT
limdnMIB5vT/MJmGxJm66GvZ51ffbZAbbZ5Whe9Npp5tzL762lamed8ZZn1jpHN5LX1ahkwBeUnh
kj5eDRXDNo4mKjAe5CQ0rnBTQjhcjXxs1JizejaD72MxznYNpee95E/3LcSi/fU3ugyymmk6dZf+
Ka4i3GxXP6JP8w4SW6x7Zj88JHlDEc4C6UcBW6j7e7XPjtfHu7CCdBQfQJxFRNJn9cUOEg/oyNr0
VC2CRjJWHyGull1h/rw+zqXnQqG09CJzcZfWuXHAbqOAIWR5pNyH+jGB+h+AyBvyxuG5Ug2OwPUB
L+zGROk0L/No3PvWZ9KkyZkA1tfyrJqcYi5GkVtCYvySC/O46SvtVgh4lnZj9ZgEkzwhEa25LhFL
oS7kgRHnR1n+BsPsmS+hytvnscCEp+nAfSba//KElBQ5a1SN3Wa1ZWbCTFie+Toy3aJ6GbMCWT0c
pOPYkByDgXqrvHFpqXCCch2R2N7OIvZegF6LG0d2VAhzJAmgzdzHh1CpX6+/uYtLhS4uREgqx/U6
eAkVUEFhIg9HVWpfrLhvga4qd8PUP4hl8DhrqXzjwnNpwKV1joCJ7ACppdODm1p42dQCfWudWj5E
nf/UmTidW52aO/gs491ltDekVpcWJzUmg84dNhsEU6cjhp2JYN0KTc9XJwpS0pcm7RpMLMVDmnY3
lsnFfY2NU1vyzzzjOkgWyJlaQqSaXld4xJr3vf6jNAw37e4y6SMb3lqoTVI23XD4u/iIiMiX9BwX
gXWu1iiElLZhqfew2TmQPtnlCwpqxGZELG7smRcWJtlATnRJI1Ah/jydzUD0BZ+W0tZLm9gJ8zmy
M63zBMVIbxy3F56JuikF/CXfTfZx/cXFtFamfsExmPbYv9apHlHtqXJQqiH4+Ui75W/7p2t2dRxQ
dEMdi0aC51vLP1KjLQbfHFQP1Vz0WBmBdrSAOW9LuWnonzGCB3CKEU11ZfBQzvDM6G3V7Gaoi/sx
KbE0yp1ZxUAi85N0N3O2fxeVNHAzWqZudfld+IqIRaij00yOLGgtH5HweO5DZFFeZwIjCeVdmZYH
g9ZuG+eanRxjkHF9n7i0sJFSkJ9VObIJgFavwxhBdKlLPqixxvI96FtFANilVC/swz6c77qkTR3/
72bX1gGXEJli4EdZ1/6N2PXS+qP7lrSQSIxyph9YfAa0JiAKk0zjU0ukTzDyn0oZ/br+vJdWHyEQ
lArKjujbVkFYog1DIuENdMza1k2MaidkittLsWIbEp0T/8NgS6S8xJYUHVffFOz7cehiXfZwm/GB
O3TDrimtyQlTobXHlDzm9fEuxP8GrBH0dBR3yLOv9uBRLzJTrXXF64DmYAre+DtdbLt/zwadjLIc
4n9lthOYuW3XCKpXF71T1i+Z9nH9MS4Fyn8/xvLnfw1g9D4SRyPpaNFqng0DQ4aKhLCs4H5doowr
rU+S9nsSDTde16UrOJkn9Gl0nJOWXKfTIi33O77J2evgYhcOiNsMsyW22kIc6v90GBm7PPStA4A/
PJWUftokhVXtUxpwbL/HAyju9XFjZTmkQyxHXN0P638/9PhdyAXZHP7AZU7nRk2MoA7ivPaUMnht
yhi2yPiMqPzVUPob+bhLrwHICrUhrvuL7ut0qBGfaWxfxMxrTP9XJNdbTe1ISyT7ua2dpOt+jxgN
2FMl30hRX9oDNdKalJVZyaBPT8cFuSf0sNRFb6zHrV+NKGwa1Z6zMLDn2XrpE9jL1xfcxRGJNilw
cLMl3j0d0Q+g9o/SjKosNDNcTzBT+6GKOA50ouG7idngwa2N8Y3D/dL80vhsLIoQnnStZSsMhBhl
ZSVHNWro5FZBKxiolmqKkHMxfZsM7eCr5sNYZTcGvrTVLnV7ChkkCc62iTJpgJFMbLWmDwRWasf4
SxmOFEsFs7rxSV3abjnoqTFyQSIrsdoBMxi0YyB1qHli4/dA7uihimcTry8JH1esb2882aUNkIw7
hXt9kcetL37c5FW5NQfZw05adDRke4chC4YbodLFh0KxQq8U5BNy76fLZfD7WSG3L3kTEnuzwEwz
C0o7oZXbSVopujGFF5+JhOAiWVl6VFaLc4B6Pc/mlHnq4H8CzX9NquHz+voHJMVPXodIXLxI/tJf
I9Pgd/pISdVLforFnleqQuxkfWnZoElNB4sgcSeM6nc49pZbl9SjM00FkSpDJ8vm6Uch66PjK2Z2
L/eSBzm/x8tEDO5J4A5OWYDgrYCGgybn9lYlxTcyAJ0rdoqM85Hc2JNBibBXi8RJJ+GdFvD/glGm
Hzcpky3d+aUdBVAHAOSOG7GX34kO8+0fXwq40bMb4SZx10y0stKXyBtos/dYIFdrxGa5wcwreMBa
yFy800qn1QFwJ6WuuwEP6mA2gjHq4E+OViv1Bq1CbudZqMP1gIU4W0IO6jfVbBHsNCUGpXKwA/o6
6EPuWGH/sxW6e/oh8UEqm5G+xNJErS63Tq9n2DOSGUOPmNtDz3+FunkXp1HpZpUgOuOcCNBorZdY
H7xozL8OVfxSRrhO4tJgOGo/32lW/2si1DwYpSFQBpx+6n3xPZ04kZAQ/wSD/S0sJBo9IQSNvWU5
kHW/mh3i8UKreWWtBv0+Fb9MIWpIakeP5JzvTR2sQNkM1FQnWXbiono2MfXBwW7UbcEcarvS62rX
a+JrCXYKh2H80KGb+vY80oQtWPLoJn4gkPLL37Jm1u1oMAonltR+Y2Gqc4d4BSgKmHu71HkFrIun
ujY+4yFEHBTjYmdpj3Q9TPYUa7oz+fEbbSTvRY4RSDqQRo7y+lGm52ub0JJ7UOoxd+vOn8lWjc2h
GvPvJOXesfCZ32axQuIxRa+qNj0ITfsUj3P0goGOeAjG6dEqhTdBlu+HIoNdHDZ20yiFo8C+fi+z
6JuUZc3RH4NsJ4lJtsnqIH2RQivZZ4OJdVscb0YTV91Ii+5gAf83NsadPwjHpei1iYYp5Ll5CINC
2MEPldy1rNZYnBik3fVv8sIXSQoceYYpS3QPrk/BMIv8AJmD6gUjhX+4lkmBa1IJSTkGdG/UYO57
Dd+z66NeOBqWbj70YxaJGIr9p/uAj4WCVFhx7Wlmj8ymCiT8QeB+azstNpIbEok/+r7VrkNhhX4X
NiQLeNZqI5XMlp6kmXw1NlH1UxhXpTeHcvuRFE3439Sq0hOs8fFQ6LG2WZp+arupauUBOu/w2Blj
64p4rN5VPqymWi7oAxLmxC1bU7gb9LLcp0WNeKutQ7cftPgxorUD4xY52821T4FFb32H00J/KMup
d5ssmuw0x6rm+oxe2r7/3llX0XKGh5wWdnJ/bHuQyer4I4iwqr4+xrnAk9TyQqBZigwkJ9bVQplq
umWUgeYtHVHgae+U0XhpUMrpRfSFwjjtoKXpDoa4oegRuxi7PGMG8CJN4UZAJX3j51xaRKRBqd4Q
TS+UkdNF1Gh9Sh4t07CrbNndkwQHSC1FqpGk/r8fjnSwkC2kiWUBAq7Xq8JtBHfU9Bi3lIGbRMEh
ADr09em9+DxLxnVJ7S5t2afPQ7AxlnDwFW+GDQzigyPHeptz+e36MOey60XQ/tc4y1L6+97j+2bS
YdTnmUn2XQfvlQjzMfHj3yB/fiklLtoVoK3OpChuJDh8GP++VOm/EZFkLNgCCIqn488TZPpRkJNj
r4S/g4Z1EU3/w+dgUkJkWdBNR2l1NZfqoGlhLwQ5aabJoRiPmYj7P0wjI6C9ImFmyuvwTO+kCYfM
QDoaBaCwOD4iW585Mqj7S+2H2FTonkcbThNaqhsrZfmYVxvan/oora9AjZBMnM5gT8la9k1B8KQw
P5JdqOxpQBiLR2xRZ79kZfho6I688bld2GEWqaqloZanrL4OEIWksqokCeYjMnb46Jb0U4qizfVJ
vTgGlUVKAcAb6Yc8fTBJxxAHCF54rMM+2sbkjACyBePb/98o8ukolTgOKZFB7il+6aLRmIh/ro9w
4VNeYDYLjpUaynnoTqJcHowgOBJxGU4ZpcOGhDyCA2HWbnxNF4damKhL0Y309GrK9EgxyBokgqfH
eXQk8WreGbT+HoZcFW8MdeHt8Nmy5uTlqs7N+XTeJsyIc2tscm/sW3SrM1dKZbwRj1xY2idj6Kdj
DFWZxLMV+R6g2o+my19lztpimL5UstY7uTA6hXWrf/3Sc5GVpAmF/INxnj8TzVmEa6B7VVnLrlXO
hisZtXBj9i6lQKEPKX86MzSLjMfpoyE3BfTe8ZJKM3nAmHeHge9WqTsvEoyDbwZPVS08m4jrMf3U
fl9fkFQl+dtXe4ZFodLgbkfUBRHrdPSgkivdQlDhFZLYPuptoHzEOb4xBGexCwzssRWd2nxI2uoJ
ZBFmFKpEH7c5f4Ui+0umrd0ziM+2ucZ1TW/7jp0Ny+NZnh/y4jfSJNX6Npf9YJvBczF8zGBNbD3P
73Ow4E2Q7odc3+OAcj+GJr1TKsqaFAiPi7QSOl/UuGUU1LaqlMpWH8oJE8hKxrVqivCosDRodwLu
tVjdSV32LncIrMYwwQR1eAom3bpHWVX2ce3ocqK6klRCdTKyYEdPdfPY9XIEgEC220KU33xpEB/a
TEx31l4T7WKiYKWKu6q3fsrP2eRiS4bUSpy5oXzNfaXCapBeN5TSjUO9vNuWNLDaVeUmu8m0jflo
OMEsOFxJtNztG3ovki35lXprTn1s42xWbcyy0zexpQ+Oidib3cyeovsBxyuXjAWujNNjCBUKjxF3
bj5V4TFeCKCWlLogywSqaZ3+RRgFhXuTAkEXeehdZI2jW2aG5kxzY+1kHnAnA8zZYGCAiXKtFF8i
ebA2YlQlDqLE1JlkzNgw28ocauLYsk5NuBV0Ey5Ka5WYX4h4MqX15KAr+D6Rg3/QEuAGIjcgdy59
Gf6mGL3RYC/dCYra7xZnPierLOmpwtb7gMlt78ptPm3ADNM9Xcf6hifI3hCrt24l5vqjmMb0+tJH
tgHtk27NKvZdzRjmLTmbwUWAZVEMGCfagAomumjbZ6kL0u1AdGDToNU8zPIgbpsBR/eE29VrO5G9
MlQco8w2FexSgZUccCtbbHY0R5nD6G7IYtUzm4XvjiZnq5t+gcmbWTyleiCDVTUqN2gqtDhFo6Yu
PQP+5wIpdsfYauzWnOq7MFHKjTyNgSNVGcr5ED1ZhcX7gWI1HQYhtsplgV6vLY14y64ZHgLstJwe
wxJb5J7gyqNYbYE2VmCzkwpdYIsB2agK/maY9Okb+JjFwhFLYTk3a8eqEeDjjYa5I4ZwTgzDdxOM
WLwVlUmOV4kjWxZaxcEJpLAzIg+8cdKI5hTfcMXC8O14FFu307JwC4cKP15K30BdlQezRI8q1kX4
SqPwCPRPVp0oFQJcFLXuromkH76Vqe+SlusPBqlCm14s2heinM9TmikfG4pvRx02qQKJmV1EW4yL
S13zEg1R5RZyPjg5zSAHjMawl+EGbJdYGLkmfSxO14+TU6TCuJFHNf/ZkcLGIDuMN5IQRXgNtil2
v3nqwO/rNyWmym5tFuW7WIBHjOnd3kgd/kaqJqq7uTRpqu6a5LFDiLYHXBs+xWyz9ozVC/ZFLIY+
UCMb0qEFwKgPNiHcAbca+5llgYB8mAyMRo223beGiF1MNxQboNrjLotCbHAlUBJmZSY7E/qR7Q9+
4+Jrrx64EAYv+qw2+xwb9bCBhqxPlmKndZQS6fEyihp4k9VjjzK3Hf7vSbWZxcnYqK1CTyy6yw14
gnZTVT0LA8fOjWIW4qYoxMmNEytdXJCMPf47dJGaNWjEjF4DDfMzO0xC5fn/kJ4AipsouQd/XW9/
Yxp3/XC4dOYirEVyiz04ieLVua41cTZHkLO9tkgP1Bds0X+YxF+oU13LHGwhTjbXB5QuBS1/j7g6
5YusVTBXn6djrbSvmOHayFo8LH09TfWdxJzeMHO716xhV6WxZ2gdOzz38wUw55sbhS3s+u/5EySt
D0cZDQ/qLKI2ukdOD0f4f1GpRprhRRXKPFsVyVvJpF893N1HipGWip15KwKKKEQxvDdGA+O6vEvd
QMvmQyDW3VZP4SZbTQU+jHP5NSpGA7rCLNjShKGvgaT/oKTChK8n1rvH67//Qorf+qNOWEJOOk1X
L3Bh6uqlkBM0tTp+ruZ0aKMAovewyeTgvyAVflcB1q5jfGPci6+RUJ36Cacw9azTacOmeu4sq9e8
ds5+hUL+LAjFk5aaN9bnpRvrok5egGEiqfC1ykTWWzrl8jrjWiDNW4BhHV6qZYZ8FdulilxhXzid
kfl2N/TjZkS18KiMQ7sNax+LzutzffGZaR0GibZcX9elc6EtzFwsQ98LG8wn265W9n5pUjgSc/NG
xKgvF5H1sgReSLOlCVmQ4U7nF+uToZC5xR4tsneibYmodqElPxUqiUEXo6xKe5SjRPhZR1r71SqE
6vsc9u0bLqhxa0f4WNJ3FMOZSkc2W9M3n61xHtw0b/ONCkbBLjOzB3EHGTmPuxltuuH7tlWBtbfn
SiZekfVqL4CwGCUzQUNYtfl2mqIkssVCosW3EWc8RqNe8O0Gay237APhEGfl1xS4M2XLUCXJnVbS
XqiKPLDHGH2gO2hZOds03gaxw0YccpSq0RYjkvLYh7Fy9MvRAIGCJb2bSZ22r7pQsvM8EO51dShf
FBh9XkRi6DnKQnr3EFts46kYXMWfLDrFJ/0oSEH/m8OYsaZAuHH5XgfSiOS5JJBXWPTDSC1XFy51
kjstzGbdm4wSZ9iufhHz8Nf1RXZ2V1gPsrqikrkfddZueaRT4R5T8GOXlG+RNmDMkt3pZfAT8dgG
t8/7ofb/sbjF0NwS6NiEroREfP2xlV1dNrIPKCZEqJD2T3Sy3JjB9Se0GuHPw/+VgBqI7WNLga6B
JTVBcmRLvbLt6htKjwvvSUX9SvERYhzgktXmpMY9nTGY3XmktTrsIKXitiXJhTGo5ZIV4b5Fr5Gy
+kCtMZKpDAwjarQEM3CcSj06Qm7VjZfT8O9tgPnivgg+RyOJS9Vs9SRxW/phhHu7JyeSuM3iyE0G
s3KhCz4NtX5jTz8DsDDaH4QpQMGloWldESgtDimFgO4ZXOp9pr2pVvZVx9fdULpnVUUi1JfGYSjg
1leEoIH2FuSKe335X1ggyOURli+Ej6U6f7rvqQGFDlyk9OeBsokdzv5Xcege6q7793FwuFlYPTqz
eiYBoN92QuKiGM9DWoZu08mgPqTetCE93yKqXHgkrt70NELxoG9xfWwoVaTgQl1qz+rcmT9lICYv
bR0p0C+Z0X+ePWsRtxIM0HVwtkFJMlcnKIaD10Uq17Gm3vmB+N3sBunG9F3YpRDrwtdcyjgL82G1
FeJjFBGQsTCpy4t2qhkPOJc/VuFdarj9rO5UbXyVB8FJmu5Wp+/5l8fQNB8gAYUGw79Ol8hU1oVR
jkiGp9Ta13EEg+79+jSugyoqYgtKk94QdTletdW3bfZ+MUHexawXIKqv9facV3slSA5kDEnS58rW
z2+dLedfOmMykwTh6AfP/GsyMPWa3hLITTVekfn3XvoUqBcJoXFjjVwYCF3BEreh+FwspU6nL+p0
QR9wuAaSNarOlA/auwkcf+tjK7QnFtBuTOZ6+S+gQCRP9JvSeMe5uZrMEUtRMwaw8JQaU2aPQoMX
a0dDXXArHXoWK/LaEDWKXGSQP4OqWhXC8MUhmYetyZFa6SZu1EMfNPu+kBTuzJjmltMxo2CVpPp9
0eGvSffHjaldV1T/3w9YonAKHCiGV49aCEJT0W+XkpzXw+MQ59M9Ht/xNkyNkFQHBaqgb261uiIv
Fc8/iUXKiW4YcSPf4/qYoDEdLXRUG89NA+C08DP856scr2OxDXZlovpuHQdkdGZBeRygTjiL4duu
nOTmA0G87jaCkh4yFWBLKfbqbuzqjzIfFEcshKcqjJ6rztwqgfHF0GcnNNWHQqfumafYHRmN+Wsw
SHi0YAxitf1dwyi50+Ym3wxK0m6VsKYBw++bQz2Vr7nUxxsh1Ct7HvhHE+B3XM3RtqPoiCZEat1i
xmWb6yHN1kJGo74uv0xB+cmpR+0/ruJFHQDnOl4sTMv5fayDz+XHdYP2wjXexbPYfJSS9nXUyEL6
UtM7YTfvlSK6UwP5WxHrj20/dYe+zYE9+F1v101BjkYGydCFgWanfdrZTdwmD3plHQqh/ZHWzV7J
S1qRQiu0JT1tcaEl6jfM4LX11ZcKSAAxhuX6hr7T++7LqIefTWXs+7Dflln9EnXG/yXpLJYjZ7Yg
/ESKEMNW0Ohu2232RmEYSyoxw9Pfr+6/8njcIJWqDubJnIJ5nB63aryfq6KPBg/t3WTI71GmOCUK
V7Ho4gVt58+4Td/73tpZPRUm1Tw2WR4OJdK2+XQ1u+a+ybw96sotgFLvZZ0tJ9AGa4zGGXhFrZrf
Y+ndw68dwD33ZG7EV2PWPi+ZeB9VbfTNoX5rClo4JhMIOwCeZ1IQ4SdVGenmvIXGMriR2oqvTOTO
b6q1gdkMYP/ER28Yn6m6HdUkhUeh2uWZu+2WdfErSEUg23X5qo0y69Ux+/xWQgYaiVw7rV13rFQt
plDGBP9a0Kly7XOqDXpg0yEz7ea4jOs7oLTa56MDkdWvTP585WL6nY31MsfGfmvNM/q9T01Vn+0O
kLpXgJFEH6n2ZicAc6P444JkZj57T8OUHyoURUo9jjoEyqn13dVw/62TeWzBXmeDGQjoPIs53VHv
ve+a/LmbWnhE6+OkvwFpC8bKiJS6OyaTCEksd5rihKWevhViu85IqXlac1ab7IzA91lqyjjAYxql
OLZD79vI2hgzoVH9jR0K6QVqnYjklynZ7HdDFaiTERnVfGzJa7LxWEPnoRZSf3F9aDs3ykf7CPYy
smbligBWuGZGZFYG8VbzI6z6I8mHiGreIU1LEyWbTvPLzhFhp/9tGeQFALgHyuDbokVdU98xn+HP
jn3T0GCmcw3MaLO7s1bGkVPan7WpvAiDkqlLhqjbAM0LMR9mb7xZOvY5rWtmoZX+1s7Ze5aUpU9f
WQviRHiR645cvX300m3xrbX7Tb3lNJrjB4CmdzvvfHTZX5eifurYNuNiBA4DUol5n1pU0A03nPQ5
aNVk9meZcwoRbIuDHUDyah53CRHEkDZpADb0t0jf5yoNtla7uf342hnsGqtbvjPRAe1i2Je3D0c7
BTZktNC2F05Q29ZROP0TsgOngY4FGOlwMVLoJEZwRDpQL+sxUdpHcBlhWqj3o2iDFQumwg4iWuqd
edefVALOoaVIPcDOE3cZeMkKbarhoHuPwDvPtRB3WtxeRQLIK866vQcdhmO0x07N79dOFQGjuJBP
61tg5AXUX7LA2N8hoPYm2IOxo7+tWhmwXwtfH1/VHBiUpaSlXzdxgeSadbSonlo1LA2TuCzxz5wA
hZrPc2kHddNGQ+8eO3OActmM5A16w29TzmFsjoy0ikgVQ6C4IOPUjn3eRjr2r0qayOjdd3teWG/t
KaN16NP7BxO6WndidA/UlEHfWjdGo5K8BvEGPoDmxOD+dGI8OUUWNVBwdMuyBZVu+wU5d+poA/Cn
8o6yCKAXEVnj+9bPHGSU8JRX+THUGH0qRehp0wZy2QusElpGz4U2BAua2er2FpOgcZtm9iitgmGU
oZ20PjMKC89+TKdoUMWhSaoXazQil9qbShHVGF9X3l5oxW7KxtNUUW0W1p0h1O+YNtK0ZW2gzK5P
oR4NQII5Yknm79Vsp2nVxfOsk82V2cMvh+JQrZx2ewhNvrtiPYe2OAmt/Fi68eRq3XlIp28Dp6QX
5lMMXW1lw5SvQJU72OUlbrO7tBaPrlMhjOnRUoKeJKUtwWmlA4AEVRI06hCUqnqZobPLksaHOPus
Gu1j06lg7rZraTHKlDevVfLUiISIs4jPykDVEZEH1Bxvpd6w339asz3EOMZNoFPQL+6udxl6VKlX
+jF4Q5SuasNvnO2GMi/4/+Gd6mYZ6lpyF/dOsNYUya3KCkbbedVL7UzRTAFAUASmVV8hon3PB4O5
92ZfOv2RHs5bbbgEETAaePreMZXr1nbRSBmd4tG9PBIUgPZmb93rBRt4mct7dLZvOmAuMyNizoxH
Q1cKKPDRE1/HJSzQovWzsttRwFe1r5VzIrdl148I1BaRis/WuXkre0zqN4E+pR0bX3kGcdKg742p
2WfbeoYg2afJ9A6lwC6BQ5hAZH3otOWgrGD4zRwmZfelmNsdHQNIXrLvUlH3eef4qbaE7aqcraLY
d2oTrX3nN8vnlqW+Ieh9xN2+tpWAxtRpyo19VZWBtdoUpQ3mdStfGpNZMm+29glaI3qW/TD4ydaf
UG5inKa6luYY9mpj+XragqCp9qOi3ESNIND46GwiqjyGnurFOrPT5dUvZn7nVePZaHDowt3DWFLz
HkSm7WX56bXm3huUiwtPBe2fM8Aq6mXpmYLaYeaZyWsW6oRK43rvldPHuNI/Mj26PM1OcbXDyhZK
eD69Dj2IN97TJPpGpXmIJKUiqMQ9nFGEMV0eONW0+rRCji2LD3tJpcZnl5hsR/0uKLP2DTGT5eyM
DGeC5TptTXsRMGagTzj//3ijmEGIjTR22l/6oo0UHbkrN9ZCDzLcWM0CmpU0pDJX2zfLNgZ9tZ1W
pKKFtgAnWfTPRsvHI/C1vdngs6xZ3AOCAu9aAYZq+gPKGKcYvr67YjKaOwPKc1+QJc18f0SPMBoA
+9rcRz0+yh+uNz06ShF0Q3KNSyVQ8Xiq8m9NygK4MaEGlmmjo5elufAZwwzMKf1orWbnkRBJ/wRb
Fhhoc5/a4/tilbc1c1+NFDFzM75sQHpmVtkY613l9fdtPD04asU9I66q0W/ifbaaRDFjbakz3cng
albrnVnZBD2NqqOjaTf3hjY+a3iFUs9fSJDuF6doNL/jIgTgSJbAgfZIWX/70fTzJP4qiNdzHeai
lk5Quax5JNF+A/LNz1manEBjmMHsruxOnSqGl475PXHoYbFlBZUWxGTQq9qe1Vi704f0x5uNe6cA
ZpqMBpwkzUFV8L5x9kWl+HdR1TelzFgXrDEjl1lkxPCkpEu2n/smpFiVBXE5mo9gU65Zn9EBs89F
vJ70QlJnQNrEfkZ6KFpj41rVZu4PKZZswV9qlVWGTlXWVP/Au744qQPVXa7tTHc51Fm6X7Jt59Tq
/TQbfKNOUDWtE4ygUll4HfZ6pqHoOtq0G3U0TKStooC9zBA3xc94P1/1ujIAR/KVleprm9jHrh7v
VG9+MmMjGkYkihZYWYSj7IbCsmFqae9KuoR5Dc62s+TOKOkqZ7D3D9OforZBiuGohyxcK/M8eNUx
Myc21Boa47uH20pbDTmngrnsx1jHMGkkJq3IA9pcd532ZjdDEA9mOOY1BGGPVq+FdVUcFDe9eJ1y
LFfj5Gztq/TurWZjjdpjrv4w7fCZIstNuveWmdtzGk87RTFzRskIRzbOQBx7oRLnRE+67Ja2frN5
v6atn1y1OhhgT/vU9EEHENiNX25CBc1RgoSJxC7O9w7nox9JMJJ8ly3paVPtE+5XLl+ZW6ehXgiM
xrAckqN8inKj6aUx+TMgWahVdkk7/ExiDajhhdLPiFR51EQaWlN73UQCVKfeo/WyW5hUULdlX9ki
SKw+VFMjcPNqX3tbqMMlvLhOoFcZB7bQnxwpCbnYIThU5iExTLHbh25f7xechFxR+eny2yytemkT
/eRYrRWAR2CI6lGupaG9rXkXNN6voZHhbJXfDN5RuhiwS3QI5JiNBaax9kfsX+v9MpIQrp4dKB6x
pt2c15axnyYd8kCT0Ay1jgwg7TCLQUjULiynGJ9mRFwG7xMw3MuKm4D59zHtim6PuXlm6bn3yjza
3hyqpnEw8vrK1OuN2Y2IDjsag7FR+ZSmv5eWJnm2HhjFf7EzgCFJYS++yC2eQLkdaje+4gB15mTl
evYDQ2Lues3pdAdLEp/ajUR4dKczZAi4wfG26qY/xFvY6l1oCj3yiHQIFRkeM98k84gOsDl17Yey
6nflZAdtm53kT6cnScZwDbmxW6zk4AgGgA3IPE3xhujjL3wPREv5/3f1yinNVvd+y8yb9JyMal63
EXk467FIrKP0IwVHR+NGJqfbr0bzXWXTbuxXVozoy61CiDD28ezcus4Km3kJXXbcivd1xXNHH8lz
K19dhxAk+nHWloe0Lt9moEiK7fHs1msTa7tayV6NAlIk+khl3qOEmWA/2EJJdT+mtl8N+V6rrT/O
Y2LnLyJdb+lAjEM9YtJWvqkmT4UJSI+I+XcuRz6u3jQ0iYx+89NOOwDfC6U/QdFZpZtKmfWONl3Y
I3XMS0JLMd6EUt2qpcfWCN7i+FBofpmj8+XBIcNIy24jjKnoayQ6PqhZd7ioI3SfdzS3GCjRH7vh
wi7V3OyaL5J6qD2BSd8lk/mdl0wgxhSt3AFk0RB59vYRKykEF7E6Bo6ANm1bT4neky5jaGA13NH7
PWlA2J0qo4KdHI0sv8nxBY5DHE9326ruESB7qLYyCUwdcq2pHNLTULYE8GSfvZJe23LifOb/X0e5
SIPHEEdj6cek5+CsHgcTnYLZGY+UrP+KGPZzKQmYesOTlipjADtAHDSxwbjrQBkAbp1gWdabNGhA
WN8WK858myAGm9EeOrfZa/QNAhE3O7zTwXQLIE3aSy5ye1fWzknmAAtLzjJ5VYkWhogmBfIStz+u
EMfVTXfgtDAqFPeR/JCC7RVWKiEFmOXOal8nc/0UHjQnzvhNq/bgdYVPvY5MXItf3IopHWMkdG+L
9OR22We6LJ9da1uc/fwBksrHAquc9c1Or2pslfnrZWoknzMHf20g17XK0+yIl6QECsVjxpwGGOcA
UYNjrRthMqW+TZy6zctB69MIjgdgLGhhAjcV1a5WjSAuRgrJ5d7qlaOnbSH4wKM5u+T7/UVw6tv8
u9Eqskwv0BegZ1v7ULviNMXtzVnrb68Ygs64OPUWNmt/WcskQif4NI3rt5fXIZ4RZ90nHM3kIJ9h
acyBYb9qQokmDNhsfUk3pfVzFuhGfvCcCfmvCiO4+CyI8OUj4TwfVHs8bmYduFsOF6Ys8tHYJZZn
QCWAMJc5xq6/G1I3Mu3k0RrTY5O7v1m6vliE6mlnIjA6RYieBApx76xQVKmtfW52R3fmZDlMvaer
Esl0SalIb7zppC7aSboqFqBt1lsG3kNawJk/aVB0qAkncJo+MI5tue3jrIBIrb7Odo7uUBLOafoe
M0DjmMuLvFE1G+/lTeXlfJ1zN6yamUt4c8mQE3ojo9b69IfCzFge7bEO1HwYfS1fBUAi98NcmjV0
x+whx7oxbMV4FhnK6IXzQApZCG6kfdBiHfjW6D5STD70DWP7deAMzq63tXCy02NpLNEKctXOHaAl
+a6nFsYgyXuu0zTJ3hOGhAxGJPLEPmXOHlLsYFTi0zAsd3L3DObwAIoeDbjM/bPWbA7iPj5lE/mX
mTxvff5KM+QpU1RgAcXbapSf3ph8mbDC+/ba/m3NeKyKjImzsvzThvIDYnviS46MhsALhM05RVbs
aDFod2ljP03jdA8N8lmDIHhQiovOTZbmdrCV2KROal4mU3yOI5MdxniT3lM6KPbJu115VwROvo1K
fS09JQ1FhvIypVw0mparuc1fa+UcmVV/7QtjP27Lh1jLwzob145PmhP33LaLF6witXz26l1i6DcK
V5A2NodsGS/KvH7WktoXQ9+u7akanNdNrL8aClN+kVNa1LPmYqj5sV6XB2KC0q8cUsppowrY3ENE
ezSt9j4xctbCEJQmLD2gXnTsteW0mMVOHtHJVq4V6W7eZjdme3TQOkvlW07PqeZTzQlHZaoEIkZL
iOuOoOy3QRzLqd2Lbjp0isE+9MCBgoIMvLq4Wyt3r7B/Wv4CqJj0oekelynrH0rCh24riXE0osge
4Fc9b+2eFzmkjf3JLpzXwVqjeh4+daV5yKbqvc+AwPX5r9iMD3kOofg9Iy71UCzaZbPVx/9CJOWr
aQi1p5Qor+yhsp0Lf/FcfJTSnEmy9la5HpWO7AE+jDBtq5ci1u+ZB7zO2vDkJeNHZcUHr/ZubRlf
iqH4Gdmx7gTKUbT7NC08kCDJ62AqkKmux1pNwXBY8KuKWifMn5JL2fZX10w/qdOHta0eymy+2Op6
b3Tl6OvUnno30/wm0X9Hb1oQYta/xnV4YyO/T3Fj+2nKp01i/ldMnJnR2pCVivtvq3NiyjnOTQaP
JShg5LGeNii0fURtmEsorpnWksr05sGN47200ULr/hZ3eq4wuC0xLFrQ+GVV3dmJ9zZk+m6JaXoY
w62FamiDMl+GfXZTHoyuJVKoDSry+odnVVelAYiMusxlW5dTv5mnxCBKhN8+9Rtge74qpq/UmIhC
sqWhDm+jfOppGR2Dag/t+19ptqHTJ0+WMN+tpb7T8BSg0QKVBfZzB5YGw02jWRPYiuKPIaYg1nEi
6Wwb4RDbezWHWHoxUKIiYxsVyh9MZxZpF9TO9IgYWYl/iZ8LwMH+OOhHIcqT2XanIuueEgtYrZGo
z2oSP69F+zJRpfKdAdIcJbfPjpX9ZI678xLxq+fJg42TGm1IOOTLWwpNYztfutV70gFT8tXpkxDZ
PkbSLjS1aQdW7+gWE8Nf67YTJKG+k5VPdTqem3YNgFfvutmIlrrYYWz2fc+NKohpctL62oxImw+Z
lXigTgFr5/lNPpheVgGW7qlITcMHkhomroOvHvX9uvZ7ZJ3fdKt/me34bJbgXb2toL40WHRmMvak
cA4b5DVbSWgGGvTUtYrtj86qMWxcvLnE275TdQ0MWvqRU0aRsco/ZfyjaMNzbdQnURM6OwX5hz67
/2wEbclbt12BOIU/9mYSKSNjYE67rpEHUycY+kL1YZZ+a/FacFntx8ICPrOpPtn4XpDRxprDjOwc
zoA3zGy9WVXxMo/1/aJ5e9ceo2SaDo6KyxvcB4A57xAwfKSGdq29bsdI5pmS92VZSWeMivlS2Hky
e3zxmuahRjKK5lkedurckKY4VTiP2k7GGXUmnlTwyd1mUYCBOm9kP/jGxAMQGWIQJXImffs0CfMy
jNWFvIOQpTdb2nnQ14jyMq7GkalWdBRZaF0ZqctpBPgZBl9vaIg3eC1qlCqhsneKS4O4InIsxHhA
jAZTXYSb036ga7av28EK+wmZzTE55jaTDwjp+Vu/tmHlFpS06ziI8xmhukwqb3meX23Wt+wYA/Pr
XVqKFE8zInj5kFqvYRreu1GBvxOQQ/eIea9xcWgdQwRK5nD28uljMqc5SPTqnzC1TzsfT5tbHlOq
nq5KDSUbHvWeUlXZhdOiYDm8uwUW8MCQy9e0O03Vd+Xovi9J9SngjeMA3aFNfT/1/SecqXsGbJ4q
MbxiCqGoVhleVYGsCYWnlTbuYyfzhKW4h9Hz1KnrQSubX7kjacYdSi/5IMGmfGB/bbF1YUrteXXV
s1YkH8mkvsL5GfWtuNIzfmlmOkac6LvBVu+2RjxCHnFVYYQOhLmdTLe82srQ4cgLMsG+e+6xZ1mp
XMaugjiRUKlmtEDOpM2ivuvHZQ41W/f7Ic6CRq+PoOj/Vh36z7Y7J5QtYq365+pdZCRkaaKnDkft
Fz00a0l3bt7+KW0MA1xFsb/Ky8OkdGFb5HuUckLYo4Dmco2KflD19gZP9lddifTgmtZLHxczTSQz
Wir9CRd/TqRPbZvtW7e1Q/z/JybGbwJQys0jrUZ1rXx3JOJpGcM3GM5qlpi+RPJStM6/Rc+vg+Yd
E3NmxmnGO5TVb96XDRPkdhXovHxYxsc4W+8dq/4nA8fBIU9j3OTcSJIXKMeHcDKAuBPh/nj5Fgp3
Ok6O9liNVMkVTkErenDxI7P5tnPf9AMFqXiX4knQNHrQtvmS0/uz1vlBYUzCVpS7ciguKxe2EVHT
nN/JfalR6Cgr46CBgSf4guQoUzgCZVKEoCVuMjmCbX9fLM0ve/ChEdqlXYq/ZlLPom3ViNimCfoN
U2d3st5cvYk1Pcul0Jv8VLYwiJDn7MjVmNQgmIfvYm1SelBVqOujCJW+3NnZ9p13de0ndvc0OPT6
GnFaFsgNkMxklvUh5/dEdc+V1gXIfexUZ7qomR3qcbF3BWwLhexeVC/blB40QwtkrtxBB5O09evY
Dz/llD5Din1Y2u6lF8lZNOAGHU9nHFd8IbM3BouhnlXF+2sy7W5uFmarp2YJ1yS+txQN3gG9fmJ2
51h2zV/ZCkLP+XtQeZqDQ/0MN7/qeEaU1Xx9hfSwsgxZ6rOf0sz66zz7Jx3Kr6ZkUkZrlF1rJmOE
qpAVukN1Ljfz2VVUw/eGZOc6NO9HgPXKEHNn/S/U8e+D6C9wATxuOZ3zFrlKZ5mf1EzdI2r5Erv2
99aXc+DQmA1qXX93UKr5f4k5V/ObPKcbDYZgElbIGM2zSdl8gmyVtnv7u8SyfzVmP/JC2tw9J/om
i/oiGDOlD2TwReb5myU6IAXtyQZ1kwJhFas+BdY8UIZdrQfTfk1bMBa8+reMVd8omyfGbOC76J/i
vH1PSEmHdn4cTSroEzWSWulOSLKd1nQ6lYr5yBn5bOK6uZNO18wWcBBOsyNiCbVGq8M+z8sA4tvf
eeq+t8W8gkGEUQN2NLEWQQLVRTfjasT446mk/UXsUghljMbEt4fpkJwSTLKMmlNLZfDLTsuwFRYb
ZIQEohrj71wpIqNc/xW98tMnQvXVioBn3bKD23UnxhyOlpXd0FR7nHA1Ct6ktrTnbCifhRvvKj0t
jro3PWfGjzajKCZE8rbFhhXpnXidaf7PTfpoN/ADq9v2lVfTRXM7ut39r7z2vCUupAn40Inhzsry
kynq0yCs+7RoIlkGJ5ihgm9NRI+OGTL0uK8auJbMRAb7U/lg2+2n4XWPY6vD91/uK3U6IpXRBVVq
T36SdEfhzg+5Vv7IK1Zr+6yYS2Cu+d2k6CdpdrupuajD/JdZQKmXpiheh4rP9eI3QnKuvt1xPUyI
Gb9gyukalnTv88kfDGIKSVBMZ4f+ZtZfNULmWaTGseynqMqQLUhcf8rVgGKp5nuFeoMI45Rp07nO
GVsZqn05TRDMrcrV7qdPvZ33SW995npxc9yNGoFGMd0dfObaD3DvQT/CgJw0lWDww6RaXWaXaHwx
MXm3bs2dSvmhVrOoUuwhoAra0/Bxf1vLe9iwOI6SP0F/E2X5Bnf5FPVVHeBKKMIaWG160FP9lTQb
xUhHPBVIbuUF/Z3NI8yPjZ20Jp3BkTO93yKxy9BNCNSy1vxwJ4/3YN6IR6KN0TZ16vZdxeNPlV2h
gtohu1DW8R0tRCpUogoq1KmCxE1/qonF6xN7r8z6HSSmPzRF4FTvHpTSvc/T5sxIg1+OQjCuWIoQ
Npz7VmkjB0DMMIBW0JgqmPL+i+TgkIHwNzL1o5hrGc0S1QD1oZCSO+5+xmyCeMP5/urjOyYuKiow
HuOh5PLg34O7priOxU2us9yTsgSr0saiUETdkiJCuc+gioFW3ljaZ1k4k2acMrxL76FwkkPu9RaB
EjthfHG8Dy22qF+t+7Tv9wVwB939kqT1C+Qnq3HPF9Xz5DMSsdtmI6zhwoFl8aqm3keLzqlLVLZ2
ymmDuyHrzpWwIDZHmGt4M7AfaMJIdMpFVlhk8Y0xdgXopjHVBw0nQPsli5GTKUGF5DET59aw02wl
tDXJg4lFA6kAZdpd19xWQz/Ju0rM8TVZegqIaZDE8ylurnDTnJfVuMit1hQVu2CcgqmngWhf2Opx
+eTqro9AN5PS7U6H9wSSFEoqIbJiMM7skDyO4oFMGfkuVonlCM1FZ0zgNnbOEZYI2hDvHZ5DEo/y
mTJ4yFP33qQ3V5r6gXm2q75Nd1pGjSG/eVX+TD8SVXamuBYHecXqjgnOWDYahp0HA/s42yyyRlN2
DEB9bINDN5YOe+PQvAAUwrXMahcWdE3JdQz9MlRd6Ay7aqzwm8qjLdLjZmxEmeQKIj4gDQM1Dn21
YAAIVOpU+R+MzPysjDZUCbArY5DbR9arcN2OA27sqy1PeXyQingjTgKL7c1Ro+RBRYUjo+CFYC9/
MZf1fk7bW5W9SJiAMnpB6eycVAvNYZfY5OT8Npf7no3Sz8+YsJtcKCczmddb1ajJrH3pVoeVLcHK
6VZ54B0qG05eF1daWf8kWoWvkhvLIUFH3+NpLoYr+LtAUDEY+3nvMlo7d7o4VkYeOlMbycBSbv1h
Lh6dxojazfEL9afSOSP5hXPkOEtoUpAYaMj01Rx27XeiO0H/3yrU/Z+37abUhXYpo1Ilj9XrSn9A
1uEHav2GjdrCeOCS2bGE7CyVPQwPVbP8OmoR8Sf67S/8SM17HUEqUAcl6cvG1sMNGO6JW5N95rx5
k7tSsHE5BXz7SK0wxqDr1b08/vyPZ87/vVP5pH2ANkOnXkeVY6ADQHqq7CJo8bN22zFyGu8GWZEi
yZALoJX/f6QVgKZCrosldu0MWJC6ULKdKkV5lv69roD6VvE5By5SQQ/lUX7ma6VfHIrbBDKFa6m9
n0SYPlzCEWaDZZRlZHYWTUvOP1QXGWKKYnuSHRsJanD6f00JzShVFc6wtO/yV7tfz2V5VOBDNYw/
NuEKfY3iPhu92M3gzSY3QSHBoXL2lm7fMrQtevuR2jfX43KDyfLOt7OqciVlupd54EnZnKymmf1U
ypeSmgHq1WHKHzzCiWEufY8ulGwRbdiYGOin3jjRpo07djgPL1fa0Csh42E4nFupmmO7zo9J9tN6
Uk+9+Zv6cza8AQmN4PS/QDcacvuckRaspPxfeWqq5dZxKOl/HTnCOJaHeWoPFfaCBWodJrBBtDVK
8lpPY1RiFU2HxWGRqzdewD9qaU+rHTvyIKvcYqPQ3u76FkAoO5K7XZVP2r78wudLw2msZiD9BHcO
qW/EqEbEHuRCHTZrRX/Ncl4YuAm9OTtzovqVeWIutOPnf5uWky2vT1tQicKtY8FskZ/zOv0utn02
vlSy7W7em+O7AtVxO4+h/Pl/o0yObU7QdM2hZS+XkWfsVk9cGk96cv/hGmTrGZmrTtd2a4/ad5rS
ZP+iDxJ2yoyzMQ/povlyXQCS7AuSvW19lfzGGI2VTgEfIS+4dOo3r0kO0gxPVHGtHjK0zDBfZW0/
Z7ILrYyd9GLlwfGODJ7t+aUkJGE1DeuxohCsZ8w0Q0rqOK8KYBAt/e8I99gg2UKzsKbr6OxyZ9dW
Y9Qa8jizXJPNcKhzk9sDLprhgYrnrnBBWXofnAkte8zHF7kH5ZukoeJUSt+rxjXdd0ppMzRzGA4W
TyK7pCGae+CfmM1W/Mo3SHMgt7jymRI+sXbSpsv7xAp0nvSp9EB9pUgOlfdjiAtnJZlecHMYjP+e
H9dqE4lrRhZ6HNV1m32dO4p7dEt5QA3B+qqF1mgGdcwDZb2L5q1GuFW+yuUM0X/mUQBa5ZNgW3ie
Yk7vyLbUaeGDiuLyYNWPjIlCYHpNty2QjW3WWvBZk33KqXkoIDxx0/+ZLogL9jKLgycbUODmq7kI
WAGXSnrSPjPPfLIXwBnFjS9UPJDfPAQdDCNPm4W2Rqb2WU69GuHd3DKmO0HFqKRYmBQWCKvHqeAM
zMJ+9sqzhSxwSXluxaC2mnlaE/WYZnvUxHxTedWhNJD7CYdc0MnK2QKcWraHwE4NKlUHNnNvGxeO
05K0nzLnn+n0sbbDei/3338nzXrMARfBsaMRipvKXqTfmE/0Rnd52UZt06PDQ9cYXHgK6k4vDzUY
AOWV+xHkcNCrnsRUAce+Znkfyd6oXF2xUhjgFeMpn/OQ1Yjx+eVSh4NuXPqFBL75kFZf7lhEHbCi
tzkur/3KMCZBaT+4xzL58pJdgpXrSc3kSeLK1w1iQ7lTEzdsp23fsJyW8loTIxAcLOWyt7ovy6Cv
1fz7bzX+u8uhGa4eoR82QH5dPp8HceHsA3W4k6LLveXtpc2RYZ5MvHI7l9ERH0GuaPX//kfTeSw3
ri1L9IsQAW+m9J6iKMr0BCHTDe89vv6t0rlvcvuebokAgb1rV2VlZtWS8vbPMinIvwBdhj7stfaH
p/27Qf1LHM8PgoN8hl66S5Vwn9jPkCea6sOysNA7lbm5/L1ERslI2hSxnOe4X4W48JIB5YSfIPBW
smcT+yfW8TUjPhH82J+eAHbTazk+k+tJXYGbKg4a5jGQhVq4B70Cv1bcezt7a16lC2NDtposLtZn
wtEo7X/ZwCxOVY2PWCtvmQqslJeSJ2vPG9K1cwedw29dGPqoWml1er1znvOb3HWnF7QhwveCvS8X
5TjQW33tm2h1MVhdYHz4gdPK4IZHI9C3BOqUUGAGxl+Wn9YldIbV33RFm22o2/67pr/HXbG2YInK
ZxpGfjea6j0u1SeD91dmB5SoxwxKCoZ2xxSQI1eCk1LZXzSyYF+OI4Gyz1wOduXVbpt7orw4Q43x
n32tB/vBQs1GjuboVaVhq3uYN4AksiblnERgwmuaF3I8tGDopgAAVI6sMMk0KvUiSZFEFtIQiW18
CTu09mNT5bJTx05BsdDt2rBbpIX2RnvqedDP44xNCHlbU/kbI7/y3n1AoybTvlkaDXwhNc1kb7a7
mBPdnH36zhTbWXchvPzei0rGcQz64APEARg9eUOLw9hBOiFOvsaEesmZNulvRs/IJdDixrv+7iD2
cDW9RbkBfdHcNU52kNDXYErxX+Rhb7CnB5dH/onUeBkG5jYbJvij0PWcV6edMVPiWcj29S3vX+9E
V50eK7UJ1MxSH5dpUW6qGEikTLYGaXDIaALJgR3g6sCwdmorq7O1zEuVwHyt4q0cJi6LibRS66qT
fFY7/bG6dwkBamBt4/5PMd3lQLE4TGsleONm9ZaKnjSa35LMQ46OtPv0xPuCwV1596UPZ7XOL1Db
XsVMn7Jm7VX+vhNKgxbeJtWQGdesP+6IM6sS0iDZYVvTpooh/MkRHpjN1i9fIA1J1s1VOUp5w7H3
3Ki4n3TcM3whgcC7nYTMfhhvc3EY3feyC6+c81HxZnXFQj6cH0kB/aNKP/JZqlNsfSvA82fTMDF6
oaH3If0ZyautQD3KoPdyDE9D1tMmMh2wY7k8SO85o+iQwn4q8ArSoWkiDCXLJ8Jo47SXEM3H81+/
IYTF8RsQea3evKyQsESG/cuYabsfe8S0dP7qXCwmB00liDULPyCaT6cw9Tm0FHALXTJcI2q/5YnE
kpZP5Cc+3c+RlhHXoWUHUhrQ12tXssYQCNxppMsDU7AB5A8O7JSqKrarTxatvDv6M9Onb7NKsbH6
32OQcDs2xS4M8veqrlY8d2HDEFOJ1FlRbOSLsPyh35NcB+ZVqi8ZlRCr3z4gQyyRNubkV3QyRDoV
ZbpJ2psffnNcSp3C2lapRglzFAOkRUXyxUIPeB5k1V0HIp/Ld+W15+MfWntPQ1bu+L5I5ulDTsUr
yRADKnljfgk4V2fvEd+gIW/MdoqpP1rscksoisj4ln5p7QpUGXzZmB+S+2KNQSL8acrpkbnF2crz
tQbFeOxY4B5DY+G72f4qav7Utsfc1EM+1tj5EJwIMDMwfacmp4m6nKdRcXCCJexKyhUiEWDJt0Rk
Hu5vMsfAkQo8+/dGzcVk6huPE563KddsbGU3qmT21K+SLOFbybHrriS/jkALJazR8whpE6vUSLBl
I3ROknj8Pn/1kqsIgvO72d2Y17lSdHtf6v1fGOIByG61TmYGYHtjVcA87p5cPf5SM8j7aXaYAVis
CdJqixgmpMorK+1DS5ODp5dLZBlLBOlQrNTJXDATGD6n8AUgFFQRMJsKjCsiq0vcOmKTZAa7xq7p
NqjdXVecSz+ikzZyhVrQeopNmVFaQj8vITaF0KumMscHlLw/RX9lEdhDSIhWpn7lefWoc5rwauHS
m7FAhEhkkJ81xIUSYk5khmvIxTtYhbfJLVftVJyMln0X4h+8i/IJV+AoK/dTVe/nJPxrdoWyhjxm
HhuVRnfrEeoT1fsKh+xpjkZYgy36HSd0b1FJTy6F7w3FU9FQb4Gchr76R/FZkhWY97qFfXJHlPI3
dwvhsnkMCCys/kkHIFyKPe1ujpq/OE00i4IvdmeGhIrLVPeaMnxgEY80Bl3mFS0C15+OLl2nZdLP
AEcQFxa1qZPeZL2DksTaMUbpNkfuT20O1wrhA+yY7MNq5vGALRPQk3/1c7wGndn4lyM43mR58BFi
MEHbH82XNZINq/YUQzhTbrqPXASY+wDpTgME1o/dlB9wlENI1fl/rCmDMGx24zJOYabatWqtzWn+
U/gapXVaL7sqgNSvIotRJvycQ8fmuw/xdGJk9D1yxlcVq/g8jsNDaOHIBbyOpK6oPwofpH40rIPu
AvKVQfXESMXumPlBifyF7t4uUlrnKQnzgxsF8XaEsQ8zbkY6odkRETBGHaWOLhUB2n5A+2gx6SWe
Qor/lrlonIIy+GenBC9jwHtM2mGVSUcviSz6qljldHVyiSKF0UlzcnEH9bXle1ul96SbPVyLqnCv
UxPccpCRi2LmL0DI+26q9wP8zY3VDQczMy4mbZEVc0D3WjVeVIRqF+BUfd3yVZaDPW3MllgCrIBD
HpMcq9aWbH4I7sgC58M8adOptoD0tMIN8VXuSrQUPi96Ri/QRPWCedUGhWgLJ525vmsvdIYTprX5
UUcWuaLxEQCyVNVRbTw6Zc1Qkw1p2iYLeuynu+pTicpv+hBsXp2J2GYPhJIQuA2v+GGmCQmQNunB
SvN7/++EAGSlRg62JZph6Z+JmRbv3Gq56Y2etHSos2bb13lwnDKaSOgfzXCTQ9THS82lu+vYxsUr
YnUf8T72vu0YGzaqKSh3vBvTIborLVEEOiZtN21V+TD0OvuUepl9xiDY2Ldes6ta8+A73k4F1S2y
9DLlJFZQgQ6qDn+RVs3G6Lp2Cb70VcbQ2SAO2pqCcovDhkkADYsOEJj2SXLTLXi1rllbwLLuZjSm
bgUhBeWU07OPLcJGnHunxKAXHdN2aBOV1A2Kxnr0h/hFh1K7qbTshcEv0JDzfOeqCMbS4E9RNc4i
SpJ7lnA++x3xPtEnY9uw62or++jLJl0ASEDRbJix5FP4l2htmSD81PUOSA8E7LCC0jtbpMhW9zRp
8ZOtmBbDqPHJK3yAZkp/P+xPaWj/i1BUmjQFTLJyBr7eZ1tZu211ZlwV/FNIItAyLYDAorsAocQ0
6KvcQGNYoxuE9wWfD/BoRX/+uYrsV6yUmN7Rr6yGcKUPJ6BUUg2wSnTfbhavk9LaxIXLNk3Usz0x
gjiYxnM2jjAMfM5Vmqd7uZOahgjzQC4m9HoWy7IeotfCVCG0xuNNlLaBTt9ssHY8rHcsOuABET3V
sVCWjld9dkgBdB3aQJFd9WhW0PGoMJKD4Km1m6dExvl4ZrIOCkA9Rn0iX2PC5doU1n3u7es5RKCu
H4Fcrygh1u6cPsW2+c/qPZGJqXS28/RJVwd/VSSxDdksxv3cUcipB2ulFzpk/e6CCG/T0ccqKREB
UwJ0tdYH9PiLPhQomrPwLYrde81AgZUBDrMj/z0nLi54huNs/THdmOm01nh+Zl4/T252K7To0MTO
XbU8hR/w6OHrxZeiZinARLbBPKNfq7lBoUtLR9P8DYfVxnJKWJWAtFAKeuhWWEbfskj7wKDFWTkp
RnlVaHmb1oDxgfpqXNdeki1cI/uH385NV6ttVPcqMj8bUF6xl4FSfkQ40feq/ZUyLotZJ/PfhgZD
OTSbJps/qlK5ton2ZtSgmm7e7iCVQI/tKKkK55IOLRAULE0PaCxtA0S/eocAMtsYCjt00r56DC8X
lg+XILNPMS5t+He86fG4to30DXN9mnhKcPf76ehUfSAFPU0Be6QeqWhSG61xwQzxRGv1lYPjq3IY
2KROCeomq/+Gpr3xh5DVpDyGNIZqRhbRM/QIXW0VkrJCuY1m+0Ubh5NmoMG2/fZZC7VPda7Ohpmc
/dqPF31ZdMsZjKFv3Gcnd996ZWwWY8CqthgmvBtnLORSaNCaFW3TyPmIR2OmKYcMCJe+etExVsEo
mp0VtUsYjdrCzJKXpKSP3ta5umtG4Q/GXrjuKBO6KP+0ffzeU/QfRtY89RZphJmaHST2cYdt7n3E
/2mhF429yBQGe5v6gGSPPn0DV1TxNDDq4Fl3/SdHn145rF+qxDnmLcWtac1XTCipW+v4QQcrWPKc
RXPEA8jY8qQ5+ZgBsnj6ucM9RDPmdaOBQaPhTNX42Q3bgyUJYhJ4KHjbAqCise967h1cZ/6E254s
y7FpMLGnDOlD9cCkiZtKgKnxnIQPex7j+VS57vdoAFlG/Yjpn7KHF9Oc6iHct+WY4EsYPLp2eJ0K
LVvHuONAARtYmKq5qPr4QA8WjwxlB9EgolFqrJwJXrnDLGcRypd5sqZAWqZojBYoRk+j5dyqLIe3
MA/DEkerbBESxtWJskTvNuTt+xryuNKXH91QroeWQqVD0F33Mw0uxkwz8PGnGshANRWNkdZGz1nF
3DvVALjMlXNhoEOv1CdXo6vSxvBsnCmel5ZerTDSf81ALvu22leDf8VyIEK9SCbXcyUl154TWkVm
py1R7ZRYxvczwkYfph1RrjaedS60RtjKu3b89WRB6wt754Eee+vl48TMGpQJaLBQAGfPMFROpV2/
Ejd2yEbWMDufTOBjRwM40uJDNur5sktqSrfi4OPHgD8ErQm1XBVoi8KkueSW95U745dXlRDq2aQQ
zC5z4j5qRo3XjMMIU3tblg7Ev3w98fcKA5vntnpWYkRvSh2ATurrnLFBmWLsIqd6TntU4hbTFIoy
ZOyNdlSsYttCw0as/xxOwDsSz3M0OI0kpLJHHVb2lJL62ZP65ibTTzK5z2E5HLD5frL0cltRoAa1
9arl4T5x++ciHU7+PL40Lv+deCfT61new1Cs/Lk+R2O9a+mWr8zcob8YjUfXjvcszO/MStZ5PFxq
Rz8oaX+v4BfhdbOqBp30ixQYRzMnXAR+Tkcm24Sqe8B88gu8Ap871m6vBrS2iSxk7jiDocBVhDQE
SQaaXwK/HkbqClbZnubnt7wQHfqiq0f6Ao0zcuIxhTQ+/HGN5moZ/YYdf/L0lDEjEEBmRaWT0K4t
rYKmERzpxpLD05OJDAdSkXs1UE2SStOw0I5GmFygbm/D2L/0oNuqVn473XjOScDHXGWMRaJ8tJpz
wNEW3wCYC3hZHpohPGqDA0Tk7eUf+84ZAXjCbQlogeJsM1vBxoFMzwwqqEKIG4qSV2ccZNFpsfNU
hdMGg7hz5up/NOQUU4NlJA+LwQfAzOzAKrThTOXj3hiyk2mO6zQB1gCz1Ft/Dx8db/vEe68nOPvg
KDHGasjPFm6ClZEDUjxrB500w6msA6DAAyifiKTB2Ax3aolNZ2K9jJb+HEOYRaWDwI7Oby+IPpBg
mtYPI802YoDU2ulGBOY50bSH6AAWWyfdBhNRWoPIZUXZDthgkYKYhr3W21enNLeRzulbpcFi1pAb
Uki2YwsPEK4dlO5dCtRMPbKTk8VVm5XvwyNSB9AZYgfXSJPkj1Ppe51M3eHo13GpqyP7jsChp9Ye
fyLHO/SO3WxwRt3hF7sa65AENzmkeLqmMK28vhA1PliCll0wmEBlB3paD3vS5yOzfbEpZd1VDZrl
XNtS4a7kupomNXR4HKnOUET2B7dFkGFHS6MztpVdYdZYoMPyop3ehfcWR0pUZ/RVDX9fMlqBFmdX
r022Ol6EPSQdb4P9HvCTSgMBF4WeqRqNEF/DjHrTbXHpRNQy5sFG441MvBkHfYmepy95V+yRpz8k
glRssM6gmctTrqbg5DQzYuFkNbrx1gK4m9PoPoFQ4iO5tW3jjzXz1NQhv/Soun2139YUiZpbLsVv
rykh3ADJOtOwNqnO0xxyAMtEdsvQk23p3darffauSpOEHq7uooD2dE7aYDg1pYtaKie9doBIdC7Y
wJdlbDAni2/dSnvaT237itmFZSLvlTjXGvPFJoTKTTi19ELTPUY4p7kIX6MWd5w4fbikvy6kQAys
lqMTAeHUH1XFkeNOPtwOC6PaCAMJwGrAKQNtJbLhEd8E3lqmpAMucka0cBm3i+XtxDHA+7fwAEFg
2v+MtSb+y8nFjDq8IIfhQTtoLY/F6+Z1Gs5X6opDaOY2Uy1NWDGcFGzlV4M6vC/TRykA/QSfleok
7NS3Ek5RBMiuOjR/OyW7UsG+pTPPh7A8MHEbj/u/SqYt1K5mzrCvEsNiDIcVEqb+VgdKAAGRxwAh
Oq5qwBhY4wrS6dB8IHbusW0pNmFmbzpcImY0CLwdFRvsbikhYSZkOejO474+V4WyQ8iOawWvCZFF
vtFwpMDHwUIDZPOKLO0UsAIb3ThWlk0Bzw0bphdAfMI2YBpOLU9Sbciq5gfDYW89GskhLU4W/Sd9
fmuoBn38Vtz4T67WywDRavvD7kayoLv1Gi1ciAkWfEGsbTCzOtCi7g0pdSAfgIa3I8m2bW2aUNu7
RvdndKNjjOZWfCPc+WbDQGnNv749HZwh/TJa2pjTZB9Gs31r0/kAt6+A+WY/JEwWY4v4RIObMp70
ZFhRNePPAZOzso4xKZCKh7McI2P5UXTa++j7C3uIEDBB1aw7Zy0DhMPwro76waI6cokmkE6eWqqY
ToDAdmMG9aG1/G0Hadqso/tgZ08JzG87g2gD8YEAy/cuUswjbONpLNFvFt3Z5sMG+80jOpYdLSwS
WHl1mT+eWw8HiZGey3SoY5xFFRKJvjwIjNhQacmfVD13R492Uao/tZFNv+FitD9Foa+i0tuUXsT8
ohZ5UHLNI27cKPaa/iFpBIp2yVtRcZePMVJPWDktSahpK3xGiEsM+8zEjhYuKe+s4bE4Q7+WV1PE
Aw3gbtV19bsEUGT5+If/kfAp/5zgJdbglTVwQMlBnnS3SA3ejan+F7RvtAbInJcJyJomulMSPBBt
2km6jlvUYB47rSQlGu9tGn3O+EfOjXs3wvgeZdlOnnTiQvYFbq1QKqMKgcjTr/kSMakVwrTzCEE0
KIDTiRt1DxuXDQ8DdTvGMVwZBe+RZDsz5IXYQks7gT7S2m+hfySuXORsG9VsjyJqU1nVo6yND8NF
XIFbjlpNa0woVlkDgywIVtOA6YirrbGp50G1Y3o0O+xvx3Jn0mHGfx38ILv1dfM0s4Hjqd9g0XWc
OMxrqqsgKu6ew39nDj5o2WaMzYM9PwbtE3RvyR+eyUCvLlun5bSj1dHwWvQANkKxx9j+1cMh3B28
Ect0ZIt65oki/2gzytBP5x3928Ok9pQ4IMxMZFmOU3jQXP/kFlm+kJJUq72D6XU9Dcm3yMfCrNEg
bAgwnxAOg7ekgh5f1NsZu+YGf+/ST9ay7fPIOBtID+Xtlw52RdM1nXHsd8m4kQkrkA+T3N+Qae0T
Uk6DA8HmJJKXbWoTQMdPQ4NUF3aQdUyBP1L+xaCKDjGTCMC+RjzWw/A7nuKLFo0E8H5tmLfWZN5X
Wawy2HwB+ULFgDorvPFcOEM4aPHkxbhCukBecmGY7wIuz06Ow4Z7nERYT0OAtRe5GAb1zYtG+ItY
tKxFk4v7TXjzO74x9IcetyqDDTUwvMobt3KroT+s0QfKOsFWhiISYZdluutUxtkitW89iqkK0Izw
yWsy+BUjulVzfW1iZSth1uPDU3K+OQzPKc578mw6AD2+3iLzfuS9yaGbO9Ozprlw5qyNfGUv42vj
vsaLlyzJA5xiBOIBywpo+sGCu+df5PXxR+Imu8G/aULW4EurOB505t++E61e+tLzDu3ZgOfF+DnO
4FBHGGxGa1x0lxlTFmJ9Jy9mSGu+yrlhZ5EP4fHicGTvewYUCPwox3hHMK+8Pzju/S0ZksDhcqiY
G+FWJjjnY/Kc3zYNIiiCXTlHy2kaly4VWNxeJcnzIWaSojP6Aw3CdwrtLvjX9hSL2VtLdCtJ/WWL
Q2UZtU+px5o+wmNyWmeEjNoIAOOHhV2aV7hdoUkvIgxg95YrnXaFj/GDbJMQIHDs0rXnhRcMiuHs
QNQTThHLgwUo+Vs4mFQAX+YIWYIPVLxq0/GEitlYykoxrVNIL09SnAZ6Xw6q7VsJLiXR8jf7qiD2
FEAQSH/mN9v9LEA2gSqRupsogl/56u4sSmcRH3z4BRU771wBLwLW06anPsd4kP3uJubOtMpV6v10
wI26devc76ZgCC65lMnh2bvfnHA5n24Z/toEDP01Syqmm5YwhRbfMZ1sbCBzneovMKiNEQcrPGQ3
g0F/p0yOSoq6vwnGjVw5cLHwaM/yuA2gdS7XdBRGvbftpwPr2DDdrZHSc7faLdMJj1hEbiXBlxQW
R/99QzCNnZ7oH8n+WrT027yQGo4VKqM+8I0q+78pLhGyQPMKanW1kxXejRP0BB9WFbMYYwEZf9Je
uc6yLxUbqA9nRBChgaxSbRXI+u2W3ww543mYXhJta3+KadpiIVNOd0WJPyXhrF0Uu0V+iEwwB4V2
TGAcEpIg+uCrGs8nFSatyvHBsgwQa2BMsSRU51j8BXmPGYN+lMiUdTfedk7hTaG5LudwLeeGZM/z
bEHKa1/bgfEElNLyVnNnR8+zTadj6DzKEVeoTEXvMyzbCMS+RsqtbKs6uLloNIMo3muTL/5fxKks
699Nu91a7qfUKpmcnqnKka2sypq2MV0bqRlKO6uXLQegm9eQDexzQdHnIKgNcaUZykxEA7/Rw6Db
P+iIspxyh8zznlKRyF235ASuQypezbuKVMJSOp6Mt6OyXOPv96YYV92uT41CG74y1kzpPMqvyRuz
scJQwy948VeXrCJNKJB5LrY5b+mdBtgLSZBNSZlqqILyGwLx5IG30XJnI6HUOrlDs9TDYW2RUct5
Qdl7odvaEVRzJA8TEuHfiO2OV0472ZU+TD+PtDiu7L81LVs5CKxkOnX+RhYWYSC3f9BaLmMcmBlh
guplujGEdCfTLgwvu8o778xiydwTelPhRjNvEdZhUk4WoghF7PcUenW3VOhryorEcGfRDMk3fkXb
hDCal9m+KcZtyIxOCZ9ItyK2SoZmVUKkimG2rDG5Tj3uOZwS21l32YEY3/Ag5lJbBaghCvthkM5G
ZUJCA42m/RFQgv07kstLqMbFsNDivQ2pR6IIKy/gpdLV1oJXjrCFxXvo7a8QAIZb+70eOUpJ3iWR
cyZzR2y77LRP0qYAgxtaCQuWk24h/cJ4KKdEO8lDScPfq/McED6uJcXMfRjUnfnk4bglx4Vcng1f
dN+SYGcyycFl5D3Xx7l7JV94pAFnV93KA+Qyu4ukDEHxilSVxPZSUsDL2acEyBfk6RPR5a2S1kth
2ibFluDCmcRfsKB0MCkySoiCPWfK/x9/EokVhNQpVgBcGFfvZYRSxtaHDZ7CEgX14W/NCk60Zz/1
rpLS8XlSw/bklQVMJU4qbqqAljzBoZWjQM5ZuW3ZLZyrnOGypIpZ3XLU5EgykkTdlmwpXXvrCYvE
bjlYZXmyMYwZ0RFRB6caKEnDUoXiIhvTxbNQoubE348Z9D92h9/gbFLipALxDfTXI8nKki85Yog3
UuQ3cAbkiYYFPSvtGRP7x0znXs401rQctpIUSSYMErM2ww+5kqwN3i7TWIFRxxW3h4nJksjjUBdJ
jkwOw7KTHIUVxdfT7HAFp4PvKnCATnkiFwl4xwMVlcN24Zm55rSxVfOMsP2tx3c37Lt9Uyl75uks
Need6tFZsISoSyLo/7O2HpP5kvfKiz8gmYZeA5lvoQBUYtYIo+srkDFVYAcFjftGJxtPEKmynjhc
Bjk9GS9b87gaHVZr0P6AOXpLr1IfMrvE47mFtrqOOLwt7ANRjaGZR8gw57x3D5fO/Mj0oN86gpqa
LjzT4nj+Hmk3PgMG1Gl1PfZQfY0vw5EJwYgLaX1OZO2u3W8gKhEv+6vQdjUv2ea9upbNkrLkYz19
MwJ4HjzeUThZyQ2b1KdOLaCeZspRskIjeJ376Bw0AUf+uLNq5xAbiL95sbIDJZ1xfA4EKAFeheMU
OQf1NNQ2e69zlJv5lYyaNi3pTXsvSvsoG4Qtmlfdb/UgxY2mQJ+qqjXByOiSbUukckiRWBZGFO7k
Ti0y2oFeKGMklj0QOIAR8km6pdYP9EQpgCQkRNlPrsPS153tyFsvhBKaTRtiAg6SsqubKN46RrFy
Z+vOIpI9y5JChrLFaeIshYbZblXrVtcQaeh6qSFaHKY/IxXDds1Sq2NflEuk05sRTk7NvsYOlI4F
uXCe69cQfujg1MxkMk74B8FWaOAe5BNbsN7JQZtZEV598XZSsGAGHY4aoK3GGJeqI10cFGScL8wV
eW44CALfuYLpCDWtZFRSeyqS9KlqoqvkdLbnHjvVwATJvpTY1w5e+THq9XM9KUCr0ZWq5yNkP7iN
drQr5WFDcZMCWJ6CY7Sfvl9sm5jMr5qSiwK5yii/GSL81pbo5O2h+gRrdpa9ltCft2trHZZasMpx
kqlrjnTTbiA5dlcrSY8QHhfaMIBJMhR3aE4s3kOODapmqrcYdJx5AScniQ4chrOPfWgHTC1rQFqR
Hoi3LFgdWx6p00zAtzSO3pKuovhTTlhl4Rqn7FA6H9Qi+C3fJfGdKFQl02fPRFS5QagCIWHcjQBu
5TjTJYzcp9y03jtmpDKvaevQ3cIo7jWB2Cx1ezPN+67wvpuUM82c8DX1Y31hy7Rh3UUa7ucqShuw
x9zNb746fxvkjnoerVTKRDkSEUTstd46SD4Qg6k1YHEKC8YiJUXEdsUrhk8aqQWBr+YKxgXKN0Ic
fZ01tc5BwVdGbrgNp39aqr/wDT7SSYUSWqf3VvMOOBmYv8mmPAJMFViyN82LtswkADCpLPKbaeNM
bA02TU4TUxIYho7u3QwbmbGhJcTpgloMOyWuy+ECdwy+G29Bsgi4z1hRrQZCPqTmq6fnW46VDDpY
B14xGi6McHwdERsI4zZ81yU1SCDf99IseFGmm/O/c6rRvHtBP4EtDV9PqkMsdEQZ4EZPZAAFdTLX
lPNIcijuQ2A/OZUxQNhCe+MGaetJdaSFyS9XUYrXUjuQDvApsHoALShu4RrKh3ATjkITjxFdbPwB
FQ0AJslcCXKXPDdAFFwij38UHBKVPAcQblZkFBL4JbniEwsbIQk7PaEEIUCTAv8KTuTmiGmKE6y6
Qg4jNLu0JXNwdTky+Q5elZ8AtASk+E2nCY4oJs76jC85XEaf5yn8PGYM1SEaQnoqVgtzVHnlK0qz
AVL0H6hQSyrygZjtY9JRBj7mac2yrfxvv3BxL4EUssVpP+HniuhRtPuaYBgPJ3lbAsFyxHvzu+Qw
nC9+U7/x3Pl8+ULyqqlIyvgHhrc8ZQiBqawMjsliHJZCcOCBR/6R4Zwc7+OLHBvyKuSH+W15eSwR
NaC/iQGDeFFRoJYaPIef1LtolCdlNa2o4Vfy4PmBiKp5oPnciVyElFTTXnhCxG3BJNrixsqpubrk
NXw+Z7X8L6z6HmxQSv5MhuLKEmDWoel0B4GlWAm8JSlWpAIdOJLltDW5N85N9PkwuyEv8lih7OCr
KEl2yHmGPcrCAmfSSMMlAdFh8fBPVfT4bYVkfFOWQy2gerJJDEBbyMRaUh8gKdpkGvxtj3kuGoeJ
FgaglGkEf3T7zDijLQX0XvO7I8KiD/KmlLxpmCwyAB4IRZKpHskahKwhB6aADYXsE6o4ExdsXEVW
JqSQNrcu8jA7d0aLwkh7kjqsNzRLXw9W9qI4DJpks3AfNpVuXFdbCTg8M1QiUBMxryge0kqOfOpT
E3iuZLlH61F3rzArbxJdJG+MWe0RYYGRMPcYHxIepyTQckqiOGDtW8E+94t9PeLEjtGXJpAJ39zM
8wUDuihQbr9JJr6Pw9G2532T+EspI9J0PAeqCRpVem88VmRqh7R7oDdcSVe7s733tPf2mauhrRI4
m6VEn0/L8BiBvMph3RhP3FzipqJIZJ1QB/G/md2fUU7UoSOyIH6V++SmBaBBLcRPCp9Ez82DyUGD
xQhseBt1Y4N20AX23NiU+OPg3v0K5IMGfJSmb01MfWtxorO4pRFkj+5V6h+egiQFZZifflE4aDr5
XN5IyNeOSR8KFrNBmylgJBtceYAwa6hOkYkbG40k8Jsh2kYOnAPLXqahu5Q7YD0wDwnBOxkhYpoY
0o/WSXv+ASVXrxkOiCpU7fAFdq+2eSmTZz4oN03AMkZY+t8dTTscN9c2AS6w9UtB8zfsldMI0xbb
OprC3sqOfNkWvU33yGk/igGImGCWReUBq593ua5NP10YnspZTYIVrGl00Og3aR3yQgUy8xpAJboN
7Al2qRQPtqnfRweDm6YucfmYmJCQMHmLTVANe5C2RWmSqc1vOl4SqW2ueOeKRjhhc1VUDLVGdHWe
W9xYkVffCbv1hE1E7Z3nGkNdiBW96m2j8os777S9XjwEe3S6+TeWk7Tz7g0d2xUlIqrhU0wmzxvW
5reWhhamQFIqYluzFIiFTIZYESEPCkmGRGEjdX9DuS14KesG+fZOIHaJ5Q3kDvlEXqdoXdjcil/h
SdsCwJP3H5v4OaGqwSdBjgW4E9te28svNNJZAbPnFyVY9AMgh3mj2gGRMmUnyaoeGL8IXoMOrFWc
3xTE9c1L5Eu4PEfOI2imgxRLI+mq7Sn/ej84SuLuGf2uItA6+jfCpzjyDmpmfOEetCLvAJRX0JRF
qw59Bx8vpMEaGNEcETzjuydtYklcJpDHKPT3whNJvOhQxvbBQI3ZgxHiFI/dl71h/Bvy9GohBY80
bKQRI4FJIM5qRAyGpxJzTEHeb0YHQqt/osxZAUTKNvY847ecC7Dol+U9iG+yfokxvp61l9m89Vh6
S4CwY+tfBtV4bGs6jNhJIxwOwBk9627GEcY1DOpIInL4R8DWgHmMARTkRNoG2gsEZ6jjV4ixK9lK
xH8syqhspBwFN5FIZSiUwLKeiJydL9ITpzNXcs4P2kOjMRLyiKVMlQ4UP98RFAQMcSO0ruc4a1aR
jwSXR8Y//hduCHXybSbQXkE+WLAC0nJKSfUvcJzs+f/SHe6IFdey0vl/xBh+VhZvPpyk6uvrikwU
3gd5CYtCzhcpMuUZk3mEgNJJ8UXxyMFY1lgWwK1kt5JrIPr6RXwEZCAQcFvcHNXJoDElkiyVi3M9
5hUTV5vgn3QwCyfYaxTy/FQz7qse9/D4WUUqUKu+hM2weJV9FN0oqTvEOXReaDrKnbPRY1YJEBdF
BILSWsps/k1YN1zZhxBQQwcNMiZ2IAbGESr5EkAbpIJDhwnrlDLMq+9uUsNbwMbGCPhd1kdXfQd1
JE5IF75GmzG6ePNzsA/Z//F0HstxJEuzfqIyKy22UI2GFgRAcFNGEGRprevp/8/7zL0rzJBEd4nM
yAh3Dw9G3pJ6WFSuOFPEr02CYx+PWyl7snOu6KmqFld9nM8hXeP5Lb+pbVEmrZ6Gi1suf6n9Jhid
f//fD44oi765zSoPdsxUARYVz56HCpbIExOWoc0ylzf0PDoe4CzzWyHXCA98CDXLYDmX+/b9v7Vg
Wh8L0BvHkdhO7TR1pXjPp2jCMlLENNlKfCp7XtvZZ4278XhOkOWKx50B1PS/8fidRX/QLV9txJzJ
7N1pKbr5a/5Q61zKLx/gb6bXFHCGa+EvyIuW0L/umuFBm44/4c+j7IlXOTRPETWbTVmO2fZ5U5xe
a1AUF+DlXDztn1HzZVF6KzUWjUzVS0pJgpaCSPJMeIoYClDWgEEYGEG8dtAEw876BqIgqz6RjbA0
23Pl/NuhRYAAsAm3PtZYr4hrqNZcZ6GAX2X6WH3aLMEisw4oDK+krZJigk8mcUHqBQaaoA5lmfDr
JGYrZsQCIDMvvdQSU3rZTcXFYv/gQgUY9ZC22kW7pacxrQHwGWdN8s5GU17IVlWyyKfzgzSWVLhf
vmIslAjvlnUfku7uICteRttT9uwg3Ul4R7qybImvlDTC+S6qf3iRiWefMdbnJQdSS8CnFEzBJXSj
NIwm78So0viaKdNSKztwQTo6teUR47DM2zC4D5mBIcx1DZnSwa8rQU7aL/1RBTOoMi+HmbOA18d0
uJn8E0fFR0mTw1PJkScrYTfvUnQ2es2IHrgxWjAuGHF3tvAwdD2g4BuhBP0mghNAGq2/5J2XOmBW
iPyP8FaBrmupsTNZNKzglYEJCKjOFYUr6281Q56SxBH69uHZp49A6Bga7isumG6a83ZKzifAfz6Y
58qq4jLF+k52Sdf6d0EivTN7w/8uC+/CWh83wgB7CpyLL1Mw145UJAdxm3sg0rzX6cFWXCAa9ezo
vS5ymjzgTEpWWfQBXZ5AQk0wogG5jFhQtiiWxGiG+K+7kYDoFf0xS7A/oBXqlEZ3J0zM9WbEbNt5
QUIsaF2pXQXdniCzQZGlW83X4h//JfiQc6IqcU2c3gFuFfdHDwa/KphXxWlMcU7YtS0XpTbVQf1u
2cLpplPdxpp3sd+wsX0hefPAoQAZtHS1mgTB8Ar2CaCn9y8ZdHJd0o/lgQ5X0Lspra3EfIlIitG+
2Fd4UJjf3v+t86974NUTRuLqdxQ4Qi8JNvgVA0f51yd+Uqg5kJCWvhKPicNTQLzCuDliKcQpwmOx
SYb45dNxhVTktC7YHx1gdh1kL8mMPQb1C2uGHypL4UYvV94Jgd+d6k8lCeBHuj3qM5HoCA0qf8dl
jRRpx4oUVIJ9pjyEbP/MR3QWN+ZBd8lz29J3o13wWMRcBCZMx55XpvAf5XFN37WpWEjSVZbsiBqs
iS2UgpNrF8DmSe1WjLCEgHwNUzfylip+uFCmYwJs8JREeHZUGzrSOUgZecIssBNeZObVA7Vxm7El
9oD2kP7pxGbRcibsWYVYs0y3gpbYVOLh2R0Gsk8aaPEaO0toHsPOrdghdXaaccGP+UEM0IPiMcBy
KbNSpcwuBJjf61Pt0HNm6ItUo5v+JlBY/8u7ZO1z1Op+CNvan6SOOkr+f377P85be2dZyWorIS8k
tD2pq8rqoPwTgOxr77s7YvUMro3wVENh5phIBc1f0HO+R3sThjuMb4jXop9Vjum3VhOcF5WBMDD+
HVEQdpuEIKTkIRcA1tzI/8jKSkYoTNOrzhl9A+tIrL72L6YugIwdAV2ewuMFhqfXafegQkmn53/Z
0Sn1JLProKjJElg1Jz0Ka4Lt5YshIHQT9U/EdtG9cMXKlQitCkwlgaUekhPJz8Mmfq1UzgLgs9I9
8AmiG3hZZdYdCCI+KLBWoeRVvu1fB9PPnokMkHda+bwbZ7N1Vqo04XRXVkTKoq82Au+aA4OJGUic
JXza2xapWAUgiTYlwcdg9qOj4RpHf82vMmz44rhGCDNgqtd7V0F2LwkH38CpS3cAfXbTb7apxHX8
MMPoiuFMsUkH0nTYl/oJIcijXTRPdmBRvxn3AdLRIoigXazyJemxvWS972V7VlvophBVt+b+ljbz
nxSryXy24by84dPdKOSjPWFKhfFUuv1jv+Zo8eNDjP/1KUUaEMHlgFjt1L5UE2dDTIBAzH6PJPtV
pLwef1o5t1kY05SaXRVD8gdoHB9UhPpD312BIFUX45I9+mlwU/fd4zb31wxAuO9a/74f+itJpMoh
prJek3cozPckHV5EkI/1ertMdMby/UvgvIuLGEtcqeLhR1BGv1WBMIfrlqlXt2G03SVyBMA5pe+J
ArEnjfLk0LI5jcdmrB7y3r5jsb9iBMwcqjlhbzvEscj4nWP+dZZP5vMcp+L6DkE/Xq8jerYMi8SC
o8wzU3LnFPghnBI4MLu4UV04ztFvTn+q9+pSoIsL11+DnYkrCMsdtq+0LhEvMQEHNyrmsBT9dCsN
RNx1bwVpA8OlEU1TBGdGd4ishKqRTRL5IV05XfPMBIBrx45uORelonV8g9wEZCnsEVElXuudR6xS
291va1Q/0fTBJKRXbNovjYV+Np6zjuE0o81wdu/op2FcPYVbB4Oxu/Y/xb7UCVHu4ImAhm0YvaNZ
NEcP8/S+jJgv2B6XJb9dg+nOR/hx1mGTCwRyU+7D22R5Z93wLQXlTPF4olUQPwyoACb5SAk1s3L3
yYG0m/0P5bj0rkvZfKB4pc/5F9axX5vLrJPEYYJi/QzB/Y4D52Ob4Ftacn4NA2O0Fx8dZ3ljwCRW
6co0htC6SdEAK7MZCZgp2hYf3CHfd1FxNMLgX8A5LrhX3Kolw8XA/6YxMT+ke0MnanM8qX4Xch7X
w2SK8TeEH5+nYNHIuYc9FQiAXb6PvwfDpAgyhx/1yCxwEMp3EaJugRc8eWRLS+bQracY7aF7jLz9
yyNvUmVZ7OvV6dgmiwvy4BIkQzWGuEySk5eRAlQC+9n92wFhl3s7Modo1dy3jyh2L+k+Pa57iShg
fp8z3LDBYs3VOBfWyGFoReFltb4U6Bk2+0cwPPUEUVaJYqM0KJnfHDhHFIMJckqKpnK8Ewca0tcg
SEXC+9Tl0GzJFaE4KcKEywqt59IyKC0HooGT1aZIZ3bPmX6WAM3ivYjiI1kzsVZqKuGHlGROPr8o
NyOIlcWXDkaVbZ7/HmftYUBJpFhpNclTkxU/SR/CqlBhPQ7LuQsBk3MxSf171CJ0llcyKg5wPovr
ly4G9pn8TyU3l8dvc7QERXcneIXAruRgg1dgL25T9o/PUdaZ9sNRoRrNVDqkPwjhfdJcE1k5SBCM
YLSgQ1rIcQM0Zdrjl1K/iGE9tEBivkMXUeCKMqLGJx7Bxj30mKYEYGJb9Kx7hbXgTAFQUQHBEUuN
QfHAn3KtvPGt/t2bdxr6BI7A05Kbhj/DahrbVQ/vFspkn2eq805iGFwGp6NqFe4+Y8OtZAU6D2Pl
1zxQsqPTS2pfyow0s3pHD9rXtEDaeC3E8Y05RQ9CkrwI3wGmlMJW8A3d8oM+fwPLG0Hs7Dxen6KU
VEenCTzNp1UsRxeiviqQWU/Ps1w4rfscuWoN38xbKDj7BYpxVvKpNokRJx0pGvaMykhIC8vjHK1/
6DI8M/nbMWteWI9AqJtW71Qz2bC880LMXCC/PPhTh96sGlBNfLVx4I0G2LqqrtYFgtgvODSpu4fL
UX0JvY5zQU90lBKrxLSJtqKntapuJvPL6sKzBHtkQfQdUAPtk+8jlDcrQyiS0sA4TVGV0MYcPyhB
dOX0VUK6AN8Hb0X9U0CSiGlxKxZQA7EEdUkS/qBoKnmb3DUrsfK/taAQ9rH+2vYF9ZHpo28nz6MU
0YrR0wFHPGUvAy5H+GpbMYjKb6W0oDI9IjyyI7dNb/v1lzgVioFryVN1mvLb4q+4Kj5Sp0rI+t7o
YCXb6MPiyOPnWwU+CULVVtxRhnhg0LxakjKxZFwm2MEUkC8R4LXXbe6H1Uet0mZv/9tSIZmOjm5U
zn2Guxuw9AScv5DaUhnDe6HpRRcNzj05T1kwYd/6j49grlJem4zG+UK0cOkX7aUIHLkk8ZcjbXA7
frUm0jYkL/WjDVAW4VRJIaJaApxpIItr6R9WeQ+urahG4cZVlfYpnKiCxZNKpwVLR0KCMo4vldVT
RJhNc5kEb6D6Iace5TjvKCac0SoG9ikWhffEXhzG9h5MRjy+sHDc2W9tm36hDGUWXDd/NFrfFN4q
dRHM6loo0bX0gVudDcdCIH/+NS4a57m3XwliYFTCWYAtGFCtYtBIAZuzBsUruJACvC3emd6/pDm6
fAV6FjVXRHsgG/zGMX90oBZsAKQeyqK0oVnrepEn4RXuQ91pl4o05ANr8MugR5zZvmiXErM6d3kh
7eeCeRqoX6nrhHfgeCJ8TSKbwA1vmMud4i4jfbQWkRnT3WGe+9t+kkZnzw3GZfV6l87YdaJAGDjU
e0SHZMz2al0vBDszLOArkDdseJfl1X93JzZj8RD6+x9c9oIwuPX+7oN1xRvkNnM2Mj+4TN7MwJrq
ywW0lG07Xpg+7hrGci9ayUKWMVXzuTI1L61+mWV7MTjWUTjPSF83U3TCk3wpRj5Cs0byw8NTsmc6
Ba69iMLWlyrCGqUK0N3QabQExXGCs937/lUfrSe7RNPD2AELTul421nmZx+Ej4lN78aIJdSEt5Ko
jgj4dSnhnKbA/O49dKIDOIo4sgGTrXX7NouOAaB9nV1Vu/dnc4vtYmma+wyd3tgvL0loUim4eEoG
HXSvneD93g/Mg8lqPq9ImKE6wCHbWMT2zLWqH6N2+1lXkONuoBOFdNutQ0yd5qNAnKaZcR4a2DvO
8zQk+IzhqMbEVITj93YwvQvybeMImCPp4kOCWtqyAVjjxfncCxf4EW0ofqLbJ9Ypz1Owf7tG86PZ
fbxBTeNaEXhmjIIQH/Q8V05MJ2Ft5QnwZIo1HPb0kd/c2S1G8F38OPvlt+XadwXGIOW2XyzO8Af3
D9xT9gIBFoGJve8e5oyB3hPWKQym/mzdgsQz9+jBsKuzignnqMZUQQovMQOc7cdnZ94OmAoxX1SV
boteIg1e7O7L844V0Qg3zab5Q9SeYaj5IUz7pCASBmhOj2F9S4DTaQhucZVA5vTkFdId0VKlSEjM
EtkhIZ+CogJIjDqX8GyKaxTwOyztsTZKyGPY5e0ZYxCGBgQcw18xmgLK8Y2Fow8gaukyVEMLToTp
ZnlrWytHElLb0jy8G9H/0yALm2KcNF6boh8FPDNIkyKGKIQeU89DsZgL4SIXKrwms29OGVLxS1md
5MDsbJ4XN36KvcGV3hqXQXyUyGbDNU/weVv7JwiuaHCJcnpmxTdH7SB25Zp2n4pc7TFSSEuQu+Yo
k+eXnLYQjr4FNMK1cYbar9G1KZdgbgSZz+dqsAPBUFDL9dU7epJXrqVD/05Y42I2fk8ch0prA8lY
xpiPSDQM6YUeyW4wfhfooo1hsnDL+9Z5Pv2E7I/xTdNr9NsbnbvDWtwIp9OHRQPtLusFBwwWagBy
3KmYCp4Q4W1Dpelm6HSY+4a+kD90Bhfx4U/uUjCF1O6pndI0iW5pzm4Rcd87MdoZR6hK3K0MXm6t
N9em+ZTIRKcikFn/xGyHBwp4kgq1BXChK+d2OY0HhWG+lilDl2NIFgm867d0K3eQkjY+LHPAAFIO
BJtWti2or0lOWT0LOix9qwdWtVktnTfDFa5vNz2ZdjwU7yOBe8XgjAGZl3b/XXpoXcdk/JdMfK2W
AieF0mLlPj6oBE5EeBPNuS27BsbKuOf6JAJsniaM6aYVGPseOLBb9Z9zCbwdkKuszdtLHn8e4WNT
oaqjWkrQcrsMoyMNiNUXlaM98oAeQuoXI8FXPA4yXIT9kjkV0XVFlY6OB5+EwjiOKLRpoiJGw9eI
1anD8VoSDiqViwFwldImYz5lazvfI+WH2jJ1I+oUnZPxOgj9o3QFeQf/YBivqhFcalSxnmvbXih9
IaUT7SIQkCqf6zlImKHIhMnRub7MzOJPb6q/m71EZ17Twjz98saAXpP00jFpOm+YDASuR2LRUTPE
ZXiUPqHzf3OScQrpSkQoBaTeTB88B6zhERkjzkA0rTBNEzHvsCwf7oZFyVBep6pMCXcMSztkI4+Q
G40cwJzQKDAFBkdAVFxt9B737sO+vi+4yCi7cynjVyRx7HmTYYOMTT4DA74UhYSt+ZkqidLfLsWS
q0QRAkccgRdrEBKxyWiVwnjqzug77TUSRW5MtG92XaC/5QEpo1DNgxebcRDIB5PJEhcN5ZXeH8gc
fQ+LWjw+Y7/OY4qaiNTMR/oxoZgB4fZISfnB/ynGEA8bIPx8no5+SncCdA0li3BB2X5ICNUXnI2k
PGlQvxZVi7y8y68DTqol2m+jGekdQEJV+09mMPzkpz418kZUTsBEQXjhFb/s2KV14Iv6+CwPvgfW
RxQRKfI0v4kxsGesMWVZTkcNmNqTWH2MLldqwZEqY2Nkbl/BH2e3vCzFCgSSlKtPFj5PBVpIgswp
BZNyld295c9c5HlBC7eRhijoafFBGoscg3B6AtG3Rx5u03y46/pTTGMBVsyyncoTtTPTUBvgPg4S
fJ/HxuXg0WMIEMddLSA4C6NIPWDScCdOQCSoo0k7W3EBmxvaI3PhsDmeMBQgSf1qr9/iMYFzAhdW
dkVYTN5nM9CHXV96KrFA9Txs+wrmktBuRs5zuwXN/QL/7s/4zVGe/bf5EOLLvTazcEP3lpuFXjUL
X6bxWwR7OT7ydzbpWz0wEbLLkFAFg45BXihLqO2fvBBvQj0HadIySNJ5njF7RNSP72p74wOBGGmX
8fhBxP7T7KkzxAtDrCj965rFnFOLEp2rtBVh1rIjBaPyLfS040L1Jr+5Gld94n1GM37HUCHpjgSu
JvsXJz0IkI7UYEoOI/MbESHYlE1FxJ0DJaAQ0LMYHBm+XjG+/bckzeKoCnYOXrJZ9jcfcc9KTiIX
UVN5Ux5ULNRV+ijhFLkmzAM8AsByD+RJbO0YtsdE8l/BfrWk5TsJf62xBajV6RZ5sWAz1EykIFW6
yb1RHjP4CkkSmRVy2SEvmTzqs/VCKA4LgbvtmaSV4uajMlPgmU5D3QPHF8kFz7RuaDRhoxLd4IA8
RvEl8S1/PqlH2n/XGjpFvaoG3sPs+93iQesEjunSyYO3fsRrCNN0FDDih2e2QwCJy7ho3q95xe+o
WGspBMGAHD7FaJ0Dr9kriju/5xheEUvROYDnqE5SHXSk8fl0XGvrnVln5ybAYio4gn7M4EXnwQxX
rJPHMtE9asRi84igCKL7t44nsBenPMo4R7plD9F6Nf1BS7NwAg4Wlt0TSbzn3dB5focw6mkdGMFR
0MDBANTc9W9j+6vYfsniUEJvHRI2pmlDUJuXi+UQ7Z77xHsb/IZCA5CfNWb3aH4VwQSvbCPwyyhT
bFocPDRGW7sJDMXXMCAQ6lfYzLxZViWi5gclGmvtPMKNjSvWg/5bDbpSbyklAQgBQZ9HMq7bpTaJ
1HGyjui8FKhNnitseFK7uB5ueP1X+HO85KR5fIMCgOScvB89VwMrzZCxFQF9x0HT3fK6pTPUhS50
GFb7+BjS0epyShHJjvZgvPfz/JVl4a0+xafw6JAVaxn5m3NdkX5oWegmx8U+GiNTqvAr1QlWDyv2
azicErP1COvafx7G/WGniJGTSmLad6huHvQ54zpc6M8VGBT/BXTp4AMUS5f5MV69F45s8ATjZN4Y
kkoO0FZIntTpoewXnmI9TZLXc9jr8aEFhuxwDMiWO9y0wXJIRmxcQjlp5O880Q2oUz9hVruMHPFd
bjitWPFZTwZiUU3MCMmsPP49ZebtzsAv0pWyMm6AkemNsk5awTWCQEPrGLD0E6t663YaYVt1TBYk
z4rveq8JriguO8rAzC0r0luVmHm+/POH5mKG8pdh9c6q9T+0JKgxKI7UySogjLTrJuCp20bymEGO
eHgCpROj2WnXSJggrxyjx4F5ar0fHjNFUuDT2cPLZkiCEyeobitW5rmOZIkAbGN+tGmPmNxV2a6S
RwojiJ+QRogBDZ+DSfvEBKwBkwb3rLX+VHYHqASwSZP2cadihM2bzn1UC+AdI9OOyUG+yG1HlcKG
dyupKHzahAghNLaHjrtVU344QyN6hy4qmUKK6hz+wGW7zfR2dFZ4lF4JDEYcLSJ5ECEEWE3JyBOW
3Wqad/gkfs7G/mgROyRbmOc8OUZO8pfkQKCfIKHOcK+LNmWY4ZgM11C7f9TeJdkj79VAqk2fMNqf
4M1tqJuysjDOvcqlBwBtCfzjhXg30CJRZV70mRhECSKEJFaCH9GOfjh1+plW9dO0aSIj/THswrpy
LnCRBm/giOSmmYBwVs3usyADsh13ib82zl+mLS23E9txmiCowz9pS7yik5rTXftaqYK3dffhvJ/U
DFqcYg4rai0iF16RVzq5tNYRFBR0T5d2/EpXzFHIomHZOC8yows3KbupQLNoXZwMjLCbE1FSAFmo
43MmTurkU268Mn7GwSXWplBJsSxY3fgh6wc6oUCPlzuFqTDrr5pyO47BiDituR+Yex025ne1WHT+
wlFIs6vPbHF+KHKk1ChHyB/EK7vQJ/ongu196t3T1Xt3ZsqML8Qw1NIuQZwC4dSjBA7C3R7NYJEG
CE+3dz8A+uOjywY3NoRxqnoRx+FoQsZF6sji1RM/hSKK7NaMPlaOwJYTPLTnu4QqUnSvKlnfJPZy
EmBkKcCro9mGI4q+nXQ69qF1G3CKaJk6nvek0McMlYfSa9SAbGB3Z+PvrK+SoSenV4hDuJ+hsC3h
3MRBt6gMODoVpIXWBUB8gCvM36VxiGKiiBlZh8I/H+G8+ASKTxZckJuXc1nTUG/DH9EWNkw3mjLk
xtEFgLoO6KmI7oVB6+5T9vpad4j83qYY58gmvV7K7YddDgAq5Z21OPenZgea4fvYfMaFC+CmtS6r
Nn3wbOtpiPpXvwmfx8Z6yKeNgGPkDn4Bybsd2rS4Ea5sfDeKfTiWQUXiT+hc8/YAupRjuWcsB6PP
3mpGT10x3QNv+9h7duLqvm3sr7ykz4XaGgi6T0iI3DK6Lby6+pWT5Fa2cznFFZLRbT2Yafdz8zGr
P8vCGol4Gr6zp40zru7P4q9fyUamh+0Cok8T+9apbp3jVrTTJTZbF5XNdM2EGzPS4oc7up9BYf/w
6NtlWOPEqnaDaz+Ncvy39+hixU3k4MRuCAZtMBLXxAPdqk4DkuqCdIABhNjA9x05cWD0NlQrL7Hu
MUvqIHwLHju+esN27hiGSWsHi6dtSIGZigpgXJHco5m9h6jNUbv5d244U4gkC4nVimcbFsKPnc3Z
Pa02GDDgQVY0LyPuvHjPmde5Nd0arZ1+1S5Dxv1xgsEBIKXAGF73GlFQ28dMUB3ajz4qsQsq8/gI
DshDd6bl3hjrz5J01qqz+sLa54fWqe77Zfw5NeUxX7c/VPLfW5wz+xH9wGEH94voPw4rHyyr7J5X
3LfOPMPvWI0FCg28xfLFsx7Cwl5/m1iZMcrBe7ZIEn2z+gEtJw8CclOW1E0TbNWlE1SIOcz+cqnX
L5+ErXBm69xPS9x42/j3upP9jialgLs0WHd5MXN0cWMjBnxODpOT1UNqkHbRTZmWpB/eW+ONbNLF
OGI+rBnocB5dML1BgKTkatZfM0bhlWAiQcveG+OPH8fKzO88v3pm6nL56Lk0Iw0pr2dwUhsnXI+6
OJjuTSWrHg5xXmo6cgt735fxrotQbw/JRdV7uIHi1k+8GzjK2j+DudIKgfI8Kx1Ksqq/NkZU2Gyx
MPSRxBTVh8NbhVUr/3Zd+2uv9zvbir/Qu9MJOeChNS3PGNd+Yvh7OY8NqoL9Ja8SgEYMAYeqOhib
8+ExDbd2/V+MCfrhtKz3dnHiO69rH0bQkc4v7hpaZ7zZ7VHqeeVlFTq4kgfZeWVNn0lJgWgJt5fH
rNt0X3O3wgxE66tVF6iCmeu1hOsH9s4u0xPcd69hhirWMQwiSuk+M2+xmcbAZ9gRFkxo88vyOS0a
/xg7s/tWzNFxb+K7AoJj4mBvFoY6OGVmHyMhSkkwO5fNMFaoukd0Dv2FOUTNsevxnJns5dgzvhJz
Jqwao+FXiGbMyMmEqiahQhZe60/VcbXoo0tc5o0uKur20bnoTPqtDT9j+oiRv+t0yjJx/sXvxYvu
C9N/6aPgyWMxoYD9YTFRp0ewbcSInay5uM7H9auwpNSEfWRC7HnOmO06DpiE0T/5vPRkRbETOECc
pJQp2nTsrJDZuOZrQtmAh138SG7wsqIbMGI6FvXPtgHUyqV9M48oDTxmoFu1EZ6tmF1driHz/ZYV
kYZVcSqURYIgyyKPcuIZFQSZJVILdg0wEAQusufd79A+M0ODxoCZsY2Y6d7VTLK/3ccGPFy/inIA
bs117fMaffvA7EOhLsGIroV5SdWUfliMtes7uFyQoQMzvs49rq5qQvQijv/pzmX0GSwuvnd7itXL
5r1lTXLIHQefgT3dLjYnKX4xhPCWkx+8Kzd3BshtwPJ+zXr2CwZKtjHdeBADDbaOG/EbazTrqffQ
PabdU7wRNQv7Jsz3B6+iiugdJthmfpg/jPt2b7Yevt45uqjQWu3zJrI3xHzVoz/sj1tmdue2OwSU
lOmbhUrSSacNmY0BbIx6NspSpB0zu7FKuaTaok5p63pBpYVF1LDsBhIAN3nIl/FlCWx6Dsq7zi8v
px3IAUvWWwa23xtTQg2EffOFGSNHxT+HQvyiaxlzGy/+dAPlQftBxUCywPKbi6DJuY4WQL3bmOju
Gbgu+gF2xQnqLDNCDsrrHQFkbCNmbEkKmW2VR7Mi2+qDfxanPFAwQ4tgOdwhpYOgeQAZmbuCzo4U
xXRJ72jA5HXjaJnRtd4pikF3gjsAgSJXJl2YQClb2JKQ6AEYkjCGZocnLv3hOYqK2xwiTEgcZdiZ
8B5zRkgOcMY5SzfmdGiX/b7OkbCsJr5aTFtaVia8p2QVHdCh1lPW2ldJPH4UlftrJbsUzDqKAMtb
94LC7NowyYrT9qktJ6xmenoENxB3llaM+mHn+6z45EJis/QEv1j4t1oOblT1o2kl100/P1proUEM
J/NJ007pDcxPRSJY2XWRZPjI/Ok0dNp4F+WRYAZoYNXDo1J5N1XepwRjI/XySmJMTa0nG8RQKr19
PdUGBr7llcNuFT+p2GbTvAKi4doZmk9WTOK5bysg4EABW1kM8OX9ldgylUbBvIiF7DCEcJkw9k8f
CwiYmbmO7RidJ4X/w9P886aaGF7QPUkXUJDoi1mlgHlvrBUxePPeeYBIwCkq4deEzlGA2oAUTQ+6
4Is6hu90QXWc4vEk17bpDyF9Y3g7k3un+8zZXkk0BXOuHc7IHr+aON2NhSVoBWSrJ+0DToIpFiQn
dpwetRYHSak4aQLoCO7CqPqLHSZm2qNLLbcMrD7c6c9cs8skW6/9uj2U6fpUEnW8ZMJ2tT1ihC6X
khAuySuDi9rqPoqtQ9I6oobfx+RycBGOh5zitLCZ3d2pL2BsLjOK1bXlhK7Tgw0qd6bweYJxyJ2T
Kj3Cj0wjFgBGezeVOca61JZpcMWc4m8vbzi8EJENmJwNlMULYrCBFkYSppMXBNdU0qZl8T09KUFK
QUuOLUS3mfdbdZPJFVrrYVyP0ezciiWof1sLHrjSfrQAz9KqVq4PKc/SWTJQEILw0rCMC2Bo+9Je
i3PsqJnYG72qd8vFN6zEVy/zxoeqyY8FkE4fprMYbGEOdhBcoGMCIr5PSXinKn8eGCZcFhCXhPJ2
NZ/jCslFsf+2HHWHLZdiWXXf3uRcZhaW41g55xip2mWJG3dyp9/PWtJat37gHVSk98M83qdsAWjO
g+f/zGkiiRFeGv10VcJvTFTBPuxd0yU/sca/KoP1ts6mbzH2PKFoizxm8hBwzBQ1C2orxNTX2cTc
NzTZBa4u/t78hdmDvaTaKH3gCkrdycVBMUK8ASmxkOSopbDhNQbMPRWsrfGdAq61xvACSy7whUEo
YOd3oBCFMxx7JdY0MRu/XBAbj1tBtlUG4dPYgYlarblBxJCu9UHznZfjl9BvVLevUcm0bOIbEMrR
aYqf5GUPjp1ekewdG9ugZQlZv2EUmFbyGFOELqGpmp9rYayg8oNnUvOf8Byjmz42FNhz4eK6Gpy4
zz1gnjmjI3Dn8JvbzYz+DmvKtKGix/M2fRqW5pdckOJ0//k/hQONlHt21bF40sb61ZtIlLr6ST9Z
XzWgPOXymd15d2Jn8LV4TigLstWWVFy3gRIMroPq8Sbb6oNiTN1ErDdXDGDTyQWGzSR4XKoYXGRf
oMmvZzxKJI+QJmd0TAIY/0jJRdzlWtjYCR6NNHuUUGbhzi2XgOaC68yOdeF5gAvBdogZKORXDDo2
Ppquv04IWS2IRxqs0ALMw0sAoXmTFovY9J03GDxUHcP55hXX1Y4h5+jYYEfLdOphSd3vwsre0nC+
QYR+42XPVp99R8tmnAUhJpxB8Iks3idGCStQ0CoC7z0DQao5e6WCFV8QCPwHTUI61bXmucPpcJKO
zH9O4cRFa+CuhxHHaLinry6s6d7Nnmxjeo/w9MGe+6zjwGFNTeMI0vcs6ooglC0504n8Wz/P3qiP
FQJ5/Ox+RYmG/lv1iqgNr5zDiz1ChRt3RLqvAiyyk75rfJTEG74pQn5hVfutjxbLNN+0VTyqKnvq
byLDvDAd83Hsyoc4q45bEJ/0jvFANso0XThzg7FTzDFqwk13GBiEQfszLd1/22A8OgMjyso/cpnQ
1c+pvDSrAzi+KGhcGO6ZT8WAuOLCmWzC99U8D0zKpamJIa67A/tRG2ea15d2P7AQ/B0uc3Ehos3v
q3uFlCxJXtdifOgBrxUaY4JbvztfY4wLt5ndeev6Ca1wUpFxdTQmYeoOMF6/KjyY3nrllMl9RoIQ
bjT2We1J9EPjKrC4JIMcvVL08byp9M5HK4AFb4wPf2RsREuOgGEKUKTwuo5HXmfME8/HQ2gaz40P
ngsC0UY+wtKhwoeBoawxPszSBm7O3wXRpxpOUjO+MkwGeOK656fdRVBVG3L28tzNsFuijtqbEx/L
C+My9iq7RMf9XigvWJkBPxuXeboe5WQXhd6FBHcK+Vgl0NhVsFdpsIS4MQcmouBulk/WI63EG2+C
lqvFSu6YpaOnzQ7LjPm3n34qGJhGfrAGzH+DKCCxDrtXL5sOyHBodArundF5md2kPGtmrIG96WUe
5m+t8alxzrY0vvJgEyMfN+C+fOyaFPdk69MH0qV0QU69Pq5ee7MXNON7OdVYnH1MY/PSGuG1CFVB
Ss0KEubUaFU6j2a5/mhmEbGZJ7mCj9jrrdNbB2dNLvblRkdMT7ASuEbqCFSKvBFTh3D/ZNfYyF+1
5vWIg6k8j/Oc4P4RYM/FAz4ZAMbmUxp8hsH44A00mDO8xMc5yWmTZ5Yys6PvB5pHdRopPK49Iy7r
9GYKPMjXoP5bVDOWx6xZSFt99RqfNnZaz9c6vLcifSRyCOhwjPqQMERspglj0BRCVJvj8gNR0888
qp7s5X5IMKwxvpCQXBedy2H4Xhfuv90kg+cpmiMtKSUdrrpbLy2xZ3BwEcSJmaz7TjnsaoS/Ge36
Orj+z4G9iBAAtp/Xr9lFWnfiP30/h5pXzV3QbWLS6crdJp5zuzhMHBmXlTxdznMVXRB7+5Za9iEI
07s+Gy6zvHlJxv4yYeQxwua7ogxPVhlOlVIINdYRVtgJw8vJpH/HOdiMVhiSDGlucWtGz45v3S4m
ep/cPner/Mvd5DEaMwio/GmunsbogXtqUDwDkowFtNNseA743SLbk7iXaaAmm8gPi1diRYaiXSbJ
Zmshq6YkcMtba53Oi4Tmn4XSyTO/XQJQAmo0+IwWyGIGpK5W+Iy7+icvf6+QK/jLExzz6tEa5Rfd
8zZgFUf0MyyyCzN8YAUkcXOl16bTrmIs4kKjO916+TczKrCAbbie/TCYTKAGFsqGnGE4BvOh+x8i
xXlT/pLcpVtuvlROcMmIDaSIDqZpS3Ab5vgrFH47Pgc5kqtxtfG3KicWV77fO8n0o9wQwLdV9TUa
9IW0+HW4+cvcF59dvdzuAVhhYcZ5gDll+c+d5w9rs17y0blDzvSBM9ZbPUHdpYaPh/nM6vRi7GKV
nyZArtA3dMVByvc/CPPg+6zdwcdjLqcsrv3wdfo/zs5suW2dXdO3sus/blaDJMChq3cf2JJlSR4k
27GTnLCcifM88+r7gf9d3bHssmvtg6xViQcIIAh8wzsMSJYseAqi9R1cOGnfbnDIvLLietl3TvAM
fPquTa1rUlj90wE01iY7iJF9nyEC7zfhYajqr2bn46wVJr/1qHOnBWn8AJP75YvTe3dT50FOyp78
2a0v0sp/bhf0Azz/qYr62yLyAbVMFogCO8VTsil/2JS1EgKgCU0k/QvzrnxUTU0KnKgnpy1+51HD
7S1aVHCr+jjM408nT+hxmSVFDAOKfQomYazjr7lboYK26KoWeD8dqUyNuhvT4dEWkKxK3ATgds/f
Wre7hBGHY0Hh+IBMHPapH0pwTtl9KN1tI/pNYBANB+n3DN1gfYYseAkXcbMRzXg9VsQA0wCdOf09
FBbyBv4dau3bqJ7o3WTTvuq8+7GMnxMDu6GxDTZx6x3dZrgcQpL0rA0vm45WqQ714eUw6wxxMcP7
7prGwbQdLuT4vpjihHq8xWValIcSMf+Ag3P01bOL381K/2xcOU99m/zA1eeI3PlRZCOXGV8wPBBH
GulTxhsMTABUYlUwzEBAlhk5o6bC2gRUWFw6ewOc8IvCw9y5W9FUT+gKIp5WjVdR+ydOvtt1gmT9
N64qt9GceutgAlXOenWZSjpDAKMJj/WSC84jLVxS6gqNZiK0FFkxgaTzpr+r6QGzhIQSfEvoThcj
F6xdy622oXQRsNDReZ/o7F+souL5hR4HiqOyKMWLmRbiYl9HVrLSnU99nfGymy15TDPgxwlugN4a
2XYruvNWddsJqQE9ecO1zwsN/4cEraOsmN8A7FZHyxbTsHxgJPpq5W6KECWJOBMIqGSCqUQE+4yf
JHt5uYnyhUsZs3CuxBH+pQc5VNi/ad7YOGfpmJbmaEnFsgXNEC/hTjdZFsNd2VxlIqTtCso34RNJ
/h77B0VO9pLa7WcyhLZFMAy+wECorXGkioqM39BM4TXU55Mm7VogyHRGHFX+GgYrrZn0akTiyyLM
ymBhjqSWRI0gR+mxLXss3O6yIbzXuZWvopW+8JKaGLmZrtIaelNPeNqRTs8uzA7O3LLwvg0+DzIZ
hwP67HeK+o1T4/ZiumAY6+G+TJEB0sul18ZHJwQQvH4ViMaC3j3EskZ8HehbTdEqt8cvut9FSjp7
2U1ICwwH9N8vcD5vvlJD9FMHYwS3OtNoCWpHUVxoRRNQrs9cY7eyM7/n0JsQUEHYvCCJT42GKjOK
mom5VhGOKEgdwNDRCPYpgBtC3SaJ5V1PSBNzp2iY7RwbK2Wh+k+FEUyOk/3GnOO8I3tNOBvprl4q
6DHa4AutLx09vHxA4sLAHf6g3nGtP5HFYeb5E6EyoqT8WNovG48EUn9tbgJwcvCy+bucfun7102S
OyBWa52V64dncCgs3Teedg1tSb853TBsWuWupXPdDhTLmP2A7mMIOSKEAEZsIdP+CgDV4NPzQugl
/hGA2dI/pmEstlGfjxKWRXIdWIpuE/4eznPZwiKk354BPCR5uWqprLlBjy3hRrniS7NMdw0DQVHY
MIBhw9Fr0WJ2O2zGMJUheF8gDPHXtjYvS5tIMKAfNLsHdATS7jAEE3yBAZ4FwB0bhRXXAYKrKDbQ
8/XFHW7053S8NG5Fr8WSpreGSaFzCe+cib5F/AMnllVmAZ3pwfbEpkUXHbhpM55VFHLQquk5oexz
cgvTnH9P7gTdKxbuzZLpfcIm6fxsPYpUbMfSRSxPpLc6XVj48I7dXjRMt2v96yBMsJq0r6ZCq1MQ
bBkPkAghnxKZZC8SXRKjJtrn3Swe2iCDr9LtucuwauisTaTLJqTCEZkf8UhXy/XockJ1dkHK10C+
a/LgYumsK8Jt4pLS3iUtKjR6VYRT3ST83JjFFwMvFx5gQJh+9kwSfwGQ2GuN15FDcj531d7JquMS
+t+L7nbQHIpIPSqwP2d+jNd7wimjsRNJg4EO72Ubu3+wQLrK/RmNCut+MLvvlaUe83LRBsWN3e2k
PV2FjgEnWV1zIovYOxqdvNKnsDSAL/vDl8ivb8F/XcZYbmksqkyGnTHjNF2pfec2m0bikjYUwoQf
lD6Qj62jKLr0ymUfccnmpn9bc65j5GS9pNTfQdRUvDW484H6seDuTR4y6ewYjkIdbGn6b0XMO1DG
5Hymh59TGqrLp9gZqA1WV1ZYP3nUepYpfip8buFq6e69xKaGToozEpLrbN+r5keo17RcaKMbj73p
0KLCDaGdfrfOhJDUEUtO5BWguS35Yz9NG9su4adfU/ih0D+q8TI10vLCQTFtHNF1VMGq7vDyaXF7
sJx1koYYp1hr2+oul0ICPmEqeabo70tcecroomrj340afuuaja1alJPMBzL4CVAEj3rwUBVU3cZq
dAW2oCRDMZ/LFwNFwTtruNtAWcWD4UFDzzGvpKoKgsUSDxXIMiSsEB7CwCUW20rIrdOrb03mEThS
MCiGHyodBhxekAasvSt9/KthuDda1HMamR8B8q8SXT/qMKMJzdtWhUfJ6dDIZFcv4Xlqqb1njtvQ
6vY5oLmJfsFU9k9hMF3qU8zFEcFEa2bJ8beQ+QNGaNfo8bPVga1Uofc9MLrnklAHOHq+KylwnWHJ
dV8YFKGnQW47Tq2hN+8LWIFRJG70caQFKDyN9TWHq1rL+FTDoU7s3VzH08ZKwmhVh1mz6YOgvUhg
AyCUuc+SOgGLlq2z5IWvcMMhRprsd48yhFbQIZIP64A2IaSg5A+AFZCjvUkt2bwSmYMjGFxFF5Dr
7N+FjniKZkyg4hZTkD5dkHugU0qk0REa6xMmT/1L8s5rWfrdWUTsUGQl3ymSy4iKS03BTz/WpBEK
HnB4kVPjdmcH2GoNIGiIBdCe9roswsPYUUjF0mLfuGh9tgQ4ZlXu4ImvotrYWyZQaX4QSG/0E7OO
qyyjWTNll509X+ftsO8i60CT+Ic1RpswpU8YTggfsLL68Am4XnO0ZC3fWuM3Cud5ii+x2VwldkFl
oAB6PiDLmnTWpZOam4lSjGUH13CTNV3Uu2qsaKMPIhOAe70Y+7BEGKudL7vQQxPQvMowXuzL+nqw
BnSTY4wy23ZrEcrAgkE3KzDQz/ZSEvbsIUcE9CxHltPGsNs24e8Mi4sGSJRl58uQt7Qn6DGFBdiy
MCNXgvfkX0Iaf4SCQIF9GP7g+4GDVGHcOXV8VaPC0RUNoN26ghM7ehmNm+EeGUty3BhrWiGrfW3D
cg/7/GdSzl/RJybQW9LhsixR34MljHx2HjSrzma7uKZNRcavcdvwvzd+/iWOA/5kZ6QvMw1kHyns
ZCarQMhrgvplIOF21oTTHRavzjr0hi096QgRKvt2bDKYev3DslThuihAOCWTwpuybf5wEnrnvWrJ
G2sL9y04krTNtWJskaOKnPVI45Kpbqx4/IXrO27AEXpO/YxQ5TJQAY3im8oYLnXhKlz2OmdHopoS
Rkn+QdueOs3Kp53M13UlD7O474Nsj70bPcc8rckYb/T/h0A9Gy1c3uhrVGW5vqKiYj+3/ddBLVda
ZbyvIxgskKRYzpwspGNbE1rvwqECTdweqh7gPsVuBtKcl2xsb+puXGchJ3s3GRcOplQhXorQxWwu
WVA6VBIGh5q4m1/gMHlO7KAr1oRKUBK1ozgRt8GNueDDjNhBumz0sU85BbAO4TJVfodwQPMsNIB6
rMOdrm5QYbPB/unm1JA759rDmMIO1ROqPOwhQhNq9Xjs6N4fhoO6EKOvBKDtqwI09oSEp/Fj0hUv
usu43aGLv9WJOe29vGgvYyToMPNBkaU7rz2sFag7M5e+h5h3p6G9/GUx8m2Zp5cvtxQVcMWqNPR4
K02WoHTgAXLC0wa5RvLO5JqbnP9yJ523xHUz/9iD9NK/GLIj68AnhF/oxICvxcNAI3LgqtFFXQJR
8vKGFa3Z3bMMN9ygttq60bcKa0kzqSl9PvMbshGTGbzBqNHAeUKwT/vZuepYArrQ34TEGHmogR/Q
NJCXI4jHvwiYGd8FVCf+nV6ZSYalX3OgSlp/SBrdS+jEQ6MZUnFQ6PqAPuoM5JHP+BmYtxu96cCA
ctJySmzaAbDflGr5qNy56wmsw7Z4rnnMMUG0aJK1Tr90N6CGRW+1WiCLmb+gzYrwSluY8At1GteJ
8atsAKTxxrt04JsO2HfKgt6Wab2NJP3ICwBQ+slAs4a3YQoCkqVaTTFp4zOUNegyaEGj1aWxYPAT
W2wO4WjodEtvQKbQEwdTh9IpGguUZ3+MIFqhPYlVOTL5QQHm+QvVnaz5ro/8sEM+PdrxifFbUGLf
gbkmLtepq+4E5QQuIuKGgEY6/FRxddEND6yyTsf0nqMEAFBbk4rZtzVwJM0o1WVCwjZeAdP4joTo
mYstKMgDHb/p388wul8bH3Vego6r7iZZ33R7ISFri6h8G+V3QTeUeB9WhY68CcT5VMw7WnpgZRlR
wVfWVJcDc7QCSkbm0jY8qtizSzAkr0Vh7XVXwucCtnvz59wGa9ZjTEH8yHzVapUg5KnZRvpTpPF1
imCOidmfftPZGl58+ZKzI1yC/UMVt+eZRBEMQtn4wxJfYDrkvY3mr1zjWgWvidUj69CuNjWihqBT
19Q49eTALBGqC0sCRqGnTetNJ/iU3rXIKnPgWSdsuRZLUJZEAy1ZDH1K6NeFmK0EUA80NESxL8M8
rli0wBLk9LO8fhwqdI9cGCmHjC1HFSwnOQRlpX9czyN3+nVYL3djZO8qUpS+9zhWeK31y6TKL3q/
jChy6UZvSSqmY1SdgpHNMvJLXMm7N5rQ96Fv0osceY115TCDBOmE4zZ/2ekcQjeOP54zG0e8ZGtU
FHjDeGEGea/C/Ez/c2eGyPB6dzGC63wnMQZ2JRj/xNBKL+zyC1sH2BGU1RvUGNb6teSR5mCcGxoj
efEVqv1uxNUCaJXWCr4jeHRbWBhITcXV1uwIh/InNjI5Dg0ffifbhY3eJtOO8gKbdqi8PTUodIgJ
n/IQTQOvR/0B/kVQNBMA9RJRhHLbGQH+RhbGWOR28hbYzhngO27op9B6YcTr1EbvVrNRyEyWLcfH
hQ6jGCIw4xVy1zG1+fRXyWGmt9/kxL8tvdFIf+zYWoG0AsCHEgMPTANYhbaapP7Gc8kNb6XfO7v3
if4Qo4VTahb+dZeHa/2JTY5vvWezvrisqa0IGk02ARFkVMONIDBEW94Tl8adJehrANDSOYKuFtHv
vdbvYpe8wF4L/N0BulCH5LC2QGPVvr/hRNeD89ayhnOPlJcX75xIWys8mJQ8HeB4XaOQmUJaK5u2
I6VmqXsyTBI2od6/LLsBViPEJFCauMOzsfT96B8Tg0KYRl3U8iEZUDiPBdD2+Dir9jbyzUczVrvB
Ax/jSsIpD0dU0Yjb0nFhURa7bAwhn0XtDzV22blryHg1p1h8zN0B57/lGbnwp8hxN6HncpArcmCM
SpocHnGJxpwPlbFenpK5otBLlYjstKVp3YQZFfzRcR7mKESqulrkcDumDRLYKhqaDRFOcDVIvLWi
IfC2ieUvGqSP49u//uN//p///XP6X+FvXYecQfn+R9HnSIEUXfuf/1L/+g+Aofpft7/+81+uJz0H
yKMAvIx+heX4Ll//+XwXFyHfbP4PsfhuiD07OPayuCvDYDsMeC5m+XD5j8dxhHRcBcJLWqgsvR6n
SvImddJiubWTGfLpNFJuySQpdXL78UDe2wl5BJnC8YVrKkedTIj6Wej1ri9vhyw0UCMR5q1RgX+Q
Pf35hPjwvOs9uk1U89Una+m8Hdq3HUs6nmk5rmXar+coMiOMiiC0blOVsCMxmCc6T21NHCWMzq6c
1FseP57t28fnCtt0HcfzWFllnsw2pGkY9f2AolhIwdSwazSH0sk5LhUv7sdD6Sf0eqe4lrKEaXnC
s1wpzNezA4BnUDEzxlu6TNa+9YrQPpcDjrdyLrL1gPwyCu5xdStbwpcxtIjrP/4AUrz9BFTYbWlb
UtqC7Pf1J/BKp2pnM7Iw8UmBnPths0ECEQGAYS4QVxrU2BDyIUOwyGje0lft9omb48qxdCbKz0Ki
3LlENdQIBC2Xnw04pF0zZhL0k2lAeOuUtx6t+Iusy/wYehx7MGIUFOoWuf7O6e/mMapJSQlVuyU3
9ymK6Zg6qLbR1CaPtncA4+O8VBaNiaExbyfMmx9UkHe70M+Xi8U02BYtgQO1ZJGgJC3Bdn+8SC+b
7OQxSQC37H6XV808fUwA1kTczu5wm4ss3FjmkO+bNu8vmlHSwegaOzqqWiBA0YWk7N8np66+WnEY
bKqhzQEBZdLZffyR9B78+xNxunjKomRoKtfxENl6/djG1umqKGnam5nSyhevbbIHNzbymwB4JIjZ
DCm7HpmQjwd9sw5K+Ch22dJ1lXTFmwPH6zo7bpyou548ehaelliVEmTiePDAXMy9ix9TUFNobqF2
GXsvRGTJF3vDUKuPP8npK6pMwQ8CePHwtneFo7/+1wlrBY3pKtGrQ+5FQmNDvQcrNoED185y88+G
kp4rpSM9zGZdaTunh6wUaBhkCYZ0oRu3l/NQAw7hRbrMa7O5+niot2edCzqbB8phbjpQJ1/PyoT0
0jlj29/CRONSxMfoDMUn9yFvtV2n7M31x+Opd44fxzYdz/VN15JCngyYWl3beKGLP948Q1asiij7
UblWdR/VNTyDgKCw9lr8P/JtrgnveQNLxrbt8A8atdHadeHnqSZrbnLaatcqoji1dJGzjUJqGsES
9b/qtEjWY2kuK+ac9iRCzbQBTSU3i0W/NFCZfQlnyhar2o2j21AhMxgO0PwCr1TEF1MP1LPP7wPH
Tm/g31urMBx7YDWyfHZrc7z28yyA/9Fg8FQEdckOGCHcNN3ofQPsBiZnmgAJzQOcAMvrvqPa/EOE
srmakY7rrrp5trQvSvptVNl1NONyGhLVbbh2FA7HqDD/ak05/yhGr/tkC1vyzSssXTaKaQJGFi63
6uunXfUpUu7+gPRVPvuHQqXtYVaF2gMBwyRLzvjs4Y03qgOOuz9V0dO2arNul1ad1pBzQvVQO2F5
37mT2oWTm13RDULKR4T0Ggw5zdcG+S7MdNA4c9gu8CZEtIar5HwykZOjiM0ubIcgR/rSZ8+6JzdI
lxp2PruRe1/P+VVZlDtvCB7aliKm49JDmIdPriy9Ln8ffbyQRARS8T9H8f+T69lPF6fiwnJvwQGt
xqw1MdVdQOWJ4vzj1+Odt8Onb8Q7afuKUOBkoNJsLC8RCiWtCH9318689CzNAadbqYU0gVrqfZAl
5tH2BhRS2WyfnDzm27CL3eH5whcCGQgO+9c7BEtBVSc9d15SAm/zkqrd9ha3UNUPDeRQN8ObzXbc
u4Xa22U1SBxz8DdAWQ8iyWQVzRp8Gsr0w1wlIIk6NPeWpKAl43r7yI/MHx8v19v9rGyokqyXze3A
iXLyacnEW0tO7TGdZLOza3rVILCz549HebsmPqGKRYhNXVh64mRNoqFuUgOS/K1X+iaolLiiiGXk
cgSb6tlfSXDS9CwS3oJOCL2Rjwc/2eoeXmS2zdnsu4pkzVQnwWiqlN9m3AZACy26KVVKKy3M6t9p
utSrslnynaqN8pOr3tQv0N8bHt46ga/neqYnuYD9k1FxAuyHIFjsGydLq0t/GvyDbHzxYPIJt0gt
wgbMec5SZgFUfrT2nCiYNzCUzT//aPq86abJ7W9zCyqTuZ58kEClod9Sur+v3RZIznxNauqHKdp5
W1oCn1xOpvV62no0gm9hc6Y4vObWybky9lVeBnVu3fNEV3EH2t3ako0O0YMuLwzHwdqmxg81PKP9
+/E8T3byf41se4BxpbC4+V/v5CJwSO3KyQJXNhOFEmHC8xGfhP4nx5hvm5YLuQWsi+/ZkFRPFhN/
Hq8nmMiQBctsWklhgpdbl166uWWcfzyf07hCbyCbHeQQNfHHPrlpEpXYtDUXrBiL8WmscdhZbPfC
dpebBAjcJ8/tZF7ey2C2IjH1FQsoTo4B7IOXxB1TcSNzdLYcmX5psNQMQqjqH8/q9GX890C+4J0g
h/LckwWkjdjMmK6KF6WeuP+WBeHPIcaaKfYeYjf8JPZ9Oe1P30I2P2ccCTcDnmxHAWewRIxO3Nih
0hj+KgKFJn723fSFd/Au9tqLPoPWWaoHySIAgQKDOoxBAlvZuzHzCidleV4Il9KNi1We7+VnizNd
FdI4s7S5mXIR7jNNkElReOuZ83c3S3bmUv4StqQZ4MzgAwJ3XC/p/KNaFEhks/jaoDSCSMigVY0I
gOLNx2t8+hLqp6m3DS8i+SGn38nTHOmOGXCNottOQsIdS9zghqbxN70XeEir2IlefaSUhUq8K4e/
w2jIGkTsfP/GHsv+k1jjZHPpl8bzLNIQRwmSnjc3YoZHoEA54H4eZgCWjhFS5RtWQWpYn7wzJ7tL
j0TAT4Zhm4LSysuh/FeGwT229PEcVHfgIndLDpxTUM4TSkG3greTVJ/kmCfBBuPZ3GqkMryorstK
vT5zRvBxZuo6xZ1ozzzNaEeWnbT2zMKwjg5H9Mn03i4k57jvUVcRjqPehBbUP5sgsc38ri9AqQyO
B5Y9O5rZ+MlRaronE2MHgZhTXNXsIRO5zZOJOXUZ01nnzqzCsFgHg7prZiUeITCYZ0Yih59B2tPA
09UFcK/dymyC8llljvkVHbAZRo+Ul0sQBzeTwLsA0kt5MbYoCTiOg1B12lTreamt2zx0hhVo+3A6
r+cRc0b4vZpjIp+CQBhQ/PsYDMCcfMnmaPgW9kVG3X3yYYzhpYUQz5ROmnlhDDDn6+k+QAL8vFIe
/rRgQw8hXsbXQwoJwx8rdV0M9riKTHATuMOE+xY2/oXZlEg9T4D/zhbPcC6iMXYge/WLt7bKANh9
l8Zo/JfLSD40LojzkrNQPxbyl53EcKWkUVyVLQVfYkIwe/ZS7iplFpRb6m5LycFGeF0sK0vGCwQm
qsCjPyYHaPk46qQ1/lzZ1FwQRaK+lgTVEaBUgjJSOz52aEufIxLv3/eTXHT7CfXoMKDBXgv0MsAW
/jZg7kYdYgpiujUtPKUDYWFJrTVCk+Ww+NgfdKWkj0aEt3WWmWWxffCHPraTddin+5qi0LEcxvo+
y0fvif7N8tWuPG0VFeN0F9tITpg8gszp3T8UspK7LuuNterymHYz4USDwOAuBU4YwWeZisM4NEju
tZQzHVU1GzOjEwJaFr/xrEsu5jYD1td0iOyolqZSCYAOh1AYBRRnLitQokAmu+k2XLr8vJS2i3Ps
QG17RrrOb+zyUsLxhlEjl/mIrIe4i0xz+urVXbyfszK89irX23Y5TAj46TQKKWutA9C2ZwUt8J3y
ZLSvvGRc9TCYN3OdGrhslt05NKPubKlrrY+P3krZcEngCokU7jxYO0c2yZMTpRDqkR28LcZ8WCXw
qfdYa4u17zb4p8GbWo1Q0s79xslXMqHIVFG83tQS5ERbGuM27T0kqHs+FVRyUO+lNFBBzpp1Fyw4
IPr5DCqiQ9DY0OBQZzEBBavDx9eCe3I6/vul9oXl+pYlCQpPLsOlreY+G2lijua8fM3CxkARjtov
if1y7UeZBeayykCBduHGmzLvF7d4vx8bs9tjWU43pFnNeQPTxZQCQ49Nl9XnAjElKEjVOm1GALP5
ZW7baLd0dnUx1pP90/EqUAR1XqNYUmHbG3bVVVWn7tpcSGznFIUFh6bH+eAv+bU/GvfAfu2rKvW6
TRrBaB3CIqQLHE67dPID6gggaPpGBheIR9jnSZVDawugRc1EnZfIz85f2iZxL/wZzcG5Gp1t2yCT
3zZo9VRdNyITgUJ8EE7OanHB4pIZ1uijG8VlghTDt6GTNCrcUJwZnAkr05ipW3epCcZRgzaAx2PM
50/z15lcYN16ZfUoYk59w7AMEMO0G6Vvom8dGdU265G3ju2q+tLKJfjkJjgNDm1H+EQzmCxy7/iO
0GH4XxddOMb5MGeTPKjBl9toFh2NwHj4VqHXsQPNYn9S5DrdOqfj6eD7r/HGrpEtUh3qMKbLzxBV
2Q7RBiC/VJPnqf3djM0/C7Q9PaAjbOp3JKdCWvoq/GtAx+inJMxdSHxa1XLp5GM6GiikDdXm47fi
5E79r4GItKnMwhcRJwNFzqB8rzW8QzovP7C+vB0n8ZiatEA/Huclk/47FP33jP7/QPqR/jWjMVdW
6YO1OiQRbNSNOdc1IuQqvvRqy/yRATf5URn++LuyRbuP8qHdx9RLrqcghVeS1NmG63+5gSs7rRDt
MM4kBCY8Abv5kwLGSR71siCEy6YvCR+RmDlZkC4yAmmVFd4dTgx2g50N+hBZoI+X470NZSvSYrJj
l6qA/vpfq2HkZVtkozse/VLsrbmvec0ixCZc5ChlB2BxiT85/t6dF89XsZmoPZ/WIFSe54uVJ/mx
McNftUjuNPr/40mdRk36Edue7XPGEnh7Lwfwq0mZGXoflnMYEWXAL775Rff0Ko+1jUNNGKU8TBEd
1OaNcv3xyO8uJyxQm3OdzPS0Jtz1po/yviqPxVJ/Iw4HVoH+g1cR11jS+EnK8kkX870BqT0TiNIx
VYTar59falrKhDE9H5esfRils4IQAdumu597nM+FYf2zSPtlV/LgLItolNj0NLvP3XEsvaj3DrbI
fgVNfueEyy6h25vPCGO0PU6EtFzOpIg/OYjenagkq7Bd/rxJWEs5mqkky0KHAJwuNILkxiwDTDT6
JrtK7eY54J77ZB+9dybxK//fmCenbWeZCwg9Rx6cqnyMKncLwunBWIJ/WqPS+5U6KS0Zx2Kw011D
84zWryPCo0rHcB9Uebg1gFRs6qoOILWg7lT34LRnvnrmE99tkKjr9pknPpuwedrQPP0kJ4cjIhIy
JkvwDpYue6qy/ZOY81VTiydESxBnr342VMeCsF4XQRp/stzvXaYUJSkQ6tuZC/X1Xh5Hp/GNUJfz
58XfZwqUvjk6/u/KU9H3fm79Ty7T9x6vrrIoWHNUqk7jMCGGNLWF4R4GRMJ3SDB8HUIfH0Mzqz45
ZU/rri93DqKq9OF1teq0upv2WW+1KomOg9lfoUH+BFP2R11136tm0fL3j03XfP/4JHrvmAV14BGe
k/ZTdn29mLUiE0xId0DCOJgE2/uao/y/8cB4G2kmgFii53aSnU7ZODZViVND3YdfGqfbRRhQYd35
FHrO14+n897eeKkm2IrJCHk6nbqBVVUFyVGOhn8bOGkK8aGDNzhr/TAVBMePx3vvuOGo8XwFz5Ru
4sl4eZ7GI8zz4jCFz+geAb6DUy2eA6S5QZp/PNa7c5OmbZvUZfSGfP2ovLyN5swvomPSYfOrjDPq
SpAlZm+Xu9nTx2O9txOpv9Myo4BBG+BkXungjG4HGgdzjearF3n0mId2l7rLA7M9X4r5ghzzkzvq
va3I1peOpXRz47Tu1BPYVfPYFodStjsZudvRrNNPtuInY7j6YPvryh9rv0Qer23AmeCXUGP9QE/r
k/PivefEhgCcZFsOvP+T51R1fS8CW4CVDdAsDcjh91Ppn+U0grdpYqWf5BbvHU++YNEoNHFnntZ+
wtCfAfn54VHguXrRVDEJqrEoGsqi+WT13h3KopVNOVi43EOvV69bWivoJ6zeLQMBAK/FRDSvvvtp
8vjx7nvvrUK3ztTnESHE6e4bg7QCppSmdyX6NpNyj2aA5YRAMqNpLKQX6uWTYPO97c7zInthXjRd
TiZG3uhWYTJFR/wBvljLLOiPF0+jaO4CLGGs2NtFeV99sprvztJBYMdHMosneNIBKbFmX8q8GQ9u
iWxQrKp6n9Pdu/EbsukxF8uxseJy+/HSvrc5fU4rn+4BTcTTy7OvraLTySpgkvI6gqYUSbGt3WJt
DuaXfzqUCUgNHWlfmsAeThfVa4YsiVRTHOIw2rnCOCQZGk45DUUjcD+Jjd7uzNdj6Qf813s9jX4s
cxmFGAonkJohIt1ZDpyoKFPJZ8fUu2NZDpg1jmLK4ydnY2GCX6ZAWRxszXKMsaHrzyLE+iZs77mg
kQX3YPuMhya7w7fHdh9by7xre+9COyr/l/1T0yJ0oNB9x1IQI+UMEIVCfne+Rd87sy7z4cZsf3My
zbV1JuJvWbwz1dEqfIDL1XlELh9CO0dzHE6ktpvitzreAz6b2i60FHLz8ZN8e2qyupIwgZBEki6d
zNgyVFIodAyOIB83xKZb3zC/fTzEOyElY/imB+LJph1yisuprLmbY07lg5ehrHhGh8JD0TCxEUWf
C/uxjwdxMIalfy59invNHDWXfd3UTx9/jLfvJMAzIKVsXE+4YBNf7yPuoKzImeUBDkGyG+oh3pjo
cK+XoAsh59KBXkT4Gbjj7TvJoL5JWkJuTT/2ND6q22yuajEcUOP8JjxAKUOAoJDcTJPMPjl03ua8
tFqAWgAvE3StTy+nMkd92FHWiOcG6si/gL/nRa+NQxZEj/viawbJ5OMlfYN+BFZJg0uQxNNel7w4
r9dUDYjgSGeRh1j1zk1swHsBUCJs5N3NeSX6WCuQJA3eBkYFor5GUdHP8UCwb3sZa3N3zCZ6JDhy
+7ysQoOfjjFdsFRa3EBBmiDlCdxVvBbBTsR+kc0KBD6BrfMNIfr2exgrcWUAfMUVePHHexR44k1l
pRGehQ0c+7CzHofRR/7S5tY5a+b7OZTxH5HEwzFXff69NuASxM0QHgKzlM8fL857Zwk4P1wv6MDb
b2IFOWUWahjmcARosYsR4m6i8lfa5H/+G8M4GqvAmSUQanv9CFKMq1ivVBysqfo9VckPjEwwV5pX
/3gYIAue75gOkDfv9N6eEZgxo7CRB1QhdsFSXmD3e1lM0Scn8DuLRsELNJTH/eXb9snFaaStswSN
t4Bit9Sha+puj9/1gCMKEfjHM3rn1dR5Hx03fYU5pwuXzbS0YkUVamzL/s6zyvjCD+3xiZcMeuZU
RJ+8LO9OjblRqWFHvIl8HCHGeQh7WCDRkkIWghdWzdEdipr7jyf23nlL6EEpiBiL8U4rNJkVmlz7
RXosSnDtTmPthxaXG2dRux5uTjuCwbUh0S+lPFNmefHx8O/MU4FpI3UCmQe87OTI45pMzBr65zGV
0xeolJdWZf6se2f98TBv0F2cPYwjuaoZxSKmfL3xo8n2QwtJiOOYVRC7x5rSHlq116osKxRA7fBm
iuPmMnHq/CptBWqdbWxeYEWNBioiWqsY1u9qyJA8NULuaCeI062ijQqFsFk+iWHeuWX5rOTINHB9
iAAn27pJDNX1Izx8jmeIZGmlLVg/Sfffud/+L2fnteM2Eq3rJyLAHG6V1VFS227bN4Tt8TDnzKff
X3kOzm5RhAjvuRgbGGBKVaxatWqtPxiaIvYyyS4P1sl6pLbToI1qWWc/l1d6V+40dIct7EgzB5sk
SD331392SlxstkIH3Jb1yWfGB7KOszapz0IpQaQ/drG/P8LcPjaA93A42cQKk7r+wjpChJXRuyla
r+0Fg6h9QMxOHTTAnG8D9QxWe5MBDQ+1JaT2zFVKX1yAN0AO0tMRe/xDztnSX2wJBtE58JHrX+lY
mQMfhVhWrdgqRbOwljcQNbGXeRxT+iOhtm5Kmzgep4MTxOqZLppy6FUl+RSqpb+NbRw6XMzJKMPb
Er01nA/2sayHT7IH7zUKYE/9HxbdsBxZQMRV9eYV4SG37pWBmlPOPbRwzvgDzqMdnCALRuCTcVqp
7XBh1LmYIR65tgXfBwTk5EsHqe4iTV4m5yCmRW/H+qYffRQx0nwpNopt+aH38wf8KMM85ILh9clh
uf6ydtFbWhDX8bmrlX1WhSjh4ObsyG+DysfVpGgHFmZboqEHhf3FMbWtGbkPKNwvXHSTHSZ+B0V7
qoJESXAy06d9RT9RNzNFP3cGvgGOGn+BaZyhbhCvPaV6CRmQKwgTR6wZ/u4L/zc0JCt6bKRthM7r
JWgoQo11pMonUCXj1rYDbxPYOcoLflRswPLjztIq5cHXi+FzLsOerYzGW4jekw/+5zeAhbQBmRjm
LSazgRCFKuKoCYp4pBdbzYd+NsgL52puFEQUdBmEDkXe6SJrA/CWscZTx3DKVy9znyPSRNSiw4Ur
b5JKiNmQboMjo/8Cw2G6qWJfRhm3lApqDD5WqE7tfy1yaLjU7LVdaVrVQgtmZl5X44nf8yE8oXyh
V7HvWOdBAqgRFsgSIY0yNrq2sICTIP9nYjR/RTPWEpjxyZ3SIdILcmLgddjUm5E8nw7LwrU1Mxfo
abBiaC1j7DvFceYGFeMETYuTmmsvg/Eyatmjpiy0jmZOGxvN4a6iv6mD5pwsmKoMtY8NxnmIqhWW
uYmFSfGAQj2+6IIUqvQSLiBLV+TcqCZRTaPYSn4yzVDgl0eGnVKxrrLkNYkkfTWW+q+8lf6Jivap
auRnYxzxOf9r7B2wNEgwtmPTOOb2nBzwylDyqlBRILYy498ee3Z2LFK/efNvVci/cDcZF4LZ9P4S
+4SEAyaeSW+O3GOyvo07OkoJB+1kBfYRdvlaFEygpj/YibUfqvzBz7tg42AH2I/hTkjg3o9pMweQ
Cr3Ksx54OfSfyYEY7cCPB6RlTpFbZ5sIoZGDpnX13qrqAPWoqKvf7g84BXb+N+MPI05ORm3IhYyM
tHHqNVTpvGBXobdcw0TOhe+gNK7S8LHw3zMDzSr9fUSr5P4PmDs2H2c8+cZ1RgXTdziZvQcH2VQ2
UhB94VJZuCxmAoAgUrGNuI90/nZ9cEqDt5qstPI5ikf3ufYxD9JcyT3en4zN/2VyKV+NMvl8btn5
edgxGcUaD4aJa9NBKJCoeHqi+zeU3sKsZreLA8hERB7l5l5wkqrJ5C7uT3WHzQ5ZwBOdQMyhR+ez
2nYLh2NuMF6zEF0AIxB/Jl9KhZyV6JJsnxJtfJEwoY1VLDDMSFsDxP18fyHFrpssJIQbi2ctNXxB
hbv+XIWeth1uTMbJz6GcWkEETNLKfrVg6lahrUTYySzFb/Hzb4YksMq8AfhnmiobcmDg2B34bMTq
IIr69Rh/CStIpZaG8FuQe69j3H3KJf2vLw5mSWmNJzUJujytQfOyySVlLMuzaaCgZwebQP43a5ew
/7fTE1xN7ncqaqD1pn2REhdmnWVF9LS1BfDtCQzyYyW5bzVqQOStRy1WHqlO7//2Q14PK07Mhxve
T4uGtkTTno20ErZdn7Ey31JApl/BQ0vd3R9tfpJUdwyoFOyeybZJKlRdjC7pLlxjD208IKODrNUw
BA9ylu4sFbveprhkYbNwNG63q5glZR4qsvQt9Mm573MggQpOcueo8L/S/P8NLegJIvVR841XNUh+
3Z/m7UlkOHjiXFW8s0CMXy9qVUEX7FulvXht+T3EjQJR7Rz6YvmQZggW3x/sNnLSbaICQnOcxwZF
5+vB0r5Be77m4aoEjbPSCwqQprZEqJo+kbmGrkcRv+LDPmmjNjIc020vlR1D3kp3maP9GrXmoBVp
s3LM8glNh2MRGJ+NYXy7P8PbqM3YvJABp9kqtcfJ3QDN0o26psboasCXFp+6okp2av+1zPJ34syu
dxaLDnMblTEJ3eA16FtMpuu4ehIB5YjPGUSCVmrfB13/B+fTZ7R4L6T6uyDwHxGP/nZ/psrczsEf
RoRwOKc0sa+XuZJ6uYcnn5yl4hMO1tiG4a6yapPyl9qY/tYY3w0D3R/uyREdFJrv6yp7DkyE3KIf
bVN8p9609IKa+Uki2aKbAn+UVtxk9Y3CDTFRd+sLhkDpNymlEYWow4sJ7GylZX64vr8EM0fVBCRI
HOT8oKAyWfm+bMo+Vjz5LHUu3iq/O16GG6/BkSHsgUE6f8lQFxv7arzJ9OSuTvvB6uSzimSXtUI1
fpHDMbeCYOaIPmAEaWFMPqqiB+hQhz2137gkcVNaFefTCl8mL8azUFp4gogffH1PoojBLWVaoJtE
JnC9hdwWsFYc5s0l6kPMajVPR4c5QJy9xPDn/reaHUrU6bkdKXFPswBy8bZwgqS55K2fwM0wYgON
GxczUrRG2gWQ6kwUoM1NDR2YIZ/MntwdaRTljY6K2KVM3XKtSg7KXzlFZQNrxW3tyD7aJlJ0HvLW
+Pfvp0laJR50fDwiwvWKSrklSVqn1Jewal6U0DzkpnOqFOuvH9t8M1YRKL0Fe2raJ0CHxqgUn21S
e0GCsKhuolWPBs8PK9K0/f0pzW1JXm0MI3C/UKiupzRqeeLqdV9foGTjOavFKIymycmpq9Uw5r/u
DzZ3pP+caFPluUgEvx5M7UOGK5XyUtrmTzmjuojsBTKY37oef7kwRrbs/oAz+1IkpgwnqjEQHK8H
DFyFUj3d5ovRIHzfmXIKiUf+wv1o//VI4tlNaU2w3RQqQNcj5fB5DBzd/AtWCNoqCCRvE8lhgl1l
MC4Mdbv/r4cSn/TDDRwhZGKUCBmdextFycA96NVz4v3Aq/uJZ0yw2OW9/WrgtFX6OiIOw+GfBEZr
lAsrVzr1ZCa4gaHRhjabhL613nztgmYB7zQ3GK0x0MXUZ0BUi//+YXIhwaxGAy67ZL77AyetQ5q3
P9veQUscYY2VJ5frv90ipNkgiwHOiDbJNCYXFf2Z0SF04XaJwWX4w5bCA4LpC2Xg24/GNcYdI2uM
pN5g3pXU9PQafZZTmVvaJ82IzG/UNcqdUcfRow7a6gBR29/45lD+HRyJMaEqUryjZUUqelObCc3a
i2sUok5YxfhrwbnN9P6lbepvueHtXMPaZ2r61y8lIGuQjXgnoXeDAs/1VzSjwUS8SK0umC82m3KA
E4n7ZL/tdaAt97+fOFjXt5xj/UE8UBjg+Tl9SRSNbKSpFRenWk5+D1l2GfLo7f4QytwYhHtw7QJU
QWHiejpplXYePS75BODuSc5/1w6cp0HbCu3bSD24crCGm7711BZaWrav1eGzUHELlPrh/i+Z/SEw
wjndogA8TfF7f8iGOmvos+qR9qmNOhR8bQLa/VHEdKZLqonyqBCZAaQzeUiYatfJfZZF56LCokFP
h695mT2hZ7BOIW96QfSYKONeL5NqIbLdhmsH4oQQtxLSTbx/r9dZ+PKivNSVF1h57rZO3XGjNM4p
cRtn4TjeXHvk1KJhbCIdIGrBkw0a64qa1+EonZxxVygVk8rWVhoex87e31/MmzkxACUr0jCOHqFm
cueNYd12eeG4J9NCMbGJtXCvaajuKUGn/v1QgOMQnBBdDmDYk+XDy1ZJ/EzTTyraWmet0fC7I7v4
qnuyur0/q5n147yZZHu8UUhAJifCzqGX6IoZnaXAfI9dBJ8LZ4dt1p76yfv9oW4Ln7yb6VDy+CI/
odY0+VaFaY0+QDzlLVKCrRwqew8Dw8wZjzmCnb3VPaNptiW6Pmd4swDVwSq9XcjIbk4EPwGMmKpR
kYFZPr0CaX5IkUPd5c1Gv9SzgBRhB6sbezFih6pFtMsVeWGJ/xQHro6hCNukL5RIVIvJT3aO7QZx
lxlF9zZ0gb6pKxmVVT2S16adtNs4hq4KeCQAxhSn+0wavFMZBsV7DXDl4Fhut8Go7u9zDwoncA7J
fvmXQki8PqGW66pZ55XVW9gB2I1zzOrNuIqePcd2vwVt6r34oYVFW4ENw0JwuIl9olDk8Gzi9aTB
BppsOSUqfTuW9Pytsdo3U6OE4siHha0mlnSy5B/H0CZPplBOHaNBregtgdzu1fpWiaVjrPtb0NkH
1Srx02yRt+LPBk1lrcJJVd+WZfrz/u+4PV08bOjVcrFRAr95aQdwBG1k86u33FNpgWc/4aP7gDjC
c5FHC1fKbXwSDCAdmrlN7IXzf/1FI112BypXOQIN41o2/VcL6TJ3XGqDi0M6XVkB44KQAh7/Jgsh
hnS5FPH1igJZcUka9V1tpOrBinlpBMGgrpIy9hcC4twRImdlr1A0As0xzUOCCiiOnSGPZkbBY9im
j1Ijv4LZD7Cux2yVnPdVDtP3HO3XpETE2nX3SThidmY0C3fq3O4V2TOYHCqeNwdn9N1O6Qs7fwvl
AQ1up3mxi2LhU86v8f+OoV5/yrYxJSPynZxtU1081F7xs0DXtjy1uKS66pIY3ewu/TClSXzyW3R4
elfL31wrRiU6+FSpmDBxOPCqWHjyz64eu4aUEgG2G3Q7kpW1kagy59Js62ekH6CQ5G16uX/s5rfL
/w4zJXQ0AHB4RCr6xR8iHL0Vcp9Plf+eqr/1oMSdsd0EUMTbdG3BQ5MiTJXLbHP/N8wexw8/YRJg
bZh2rVQV+Zut4keClJleYL4QDgtb5U/xZ3IeeanSszHo6TmIMl7vlQQ1vQSz9OItqWlQj8HoPzlu
rD02BqUoT7Mr6Pp9KCweIOlLprKvcis/ej1CvkNS1Y+9FehrCdWerdtjoQ78MEL60MCzKBzcXaWX
2sbGqWLhZ99m4oQQ8n0bGhF/u9GzbIOAQEa3Geh/vka1QXf/Md0Xuq8rJTj7yVGJtxh8llszeWk5
Z0OxJMMys+n5AYZoPyPNRMnket1I7fG9TSvimBe/Z7L6ONrKzi5rbDxi9dP9vTCz6x1HaIWKawA8
2mSsuDcGem9ajZaiZ641KdunnrpUIrmdEC1CAjx7QPRcpyWSMm1CK7Oz+i3AuH0VqKgTmRnaFLb0
GGfy7v6Mbl7B4gEM6AzUhU7TfprSyEWjehW8dXYdps2uVJSbMELUvDGjfsujGcEF3/SfddUf//pc
Ab1Cjg0pNFokN2yjiLSGZ25SvQU0xlv9swFk3IiHhfnNRBCB8AJX9+fZfSNzqrhUrVs0qN/kAAc0
GwOA5AV5eTBVG8X7onFmlCZaZc1Ryn7aypfWX+oe/mkPXh9sfgGHA7ITrxuYrdcbtEzRJFJ6vmfW
qJem985jUCDElm6HxNibiOh7TrENUmkbFdkPdxwfJR+Zqjpah5F+iKv4kKVoeCjlwoPrNq6hWKHA
xRAlAevmTZkodm1SO+LchPF3I6sfjAZe1IBfyP0ddtuf4rgga0nVA3Hm2/eWizxyETRW9qaHXr0Z
ev9Fdk8ibS+6T6E9vFeW81Cqxo7W5v2Rb08r7zwaNryoYOEb04XP0JEIi7ws39K0wXiulY1PSD4s
cUpuTxCPVqiAJIUa7ctp3LZKH7XpSC3f1DJDqDMxh/E1xrdsbw6BMAsasmMLRnvnxZAS7k9wJvgy
NqGPDIYKJI2p660V4dhgZhrP80KvXjAd+oxL7sHGoJxq+e9GU3/USvjdydVT7BKaQ1t7GccSH0N3
j0LL2/0fcxu2xG8AcA6DiKRymrYmMPObpuviN1XZj5X/4IbpIR24E5pgISuYZFWoD1wjZcV3/1CR
LE29Dlw9j84KErm21iYrhFa8VWnjORx5sEbihax1clT+G5DXpqBxkLdOn/G+G5sFLnPyiVb1uI0w
X3vskjB60cNy6Y05WcWbocR//zA3qLrY4xklVyfdxI2VJy8pdkx4PO2qJQLf7DICf7G4PcFGTu8Z
OW/CzpOT+GIpxT+i7o8Z5RdP8g66MfxG3GFJVmBhPGPylNNCA857E6hnYXGFCeqDcLlRO+y1EAHd
yGG5UCKYX0pyE0o8FFqngPsQ4Ve5dJv8THUCz/Z9YAQIqGCImCwhNSaB5r+PJmq60IEJ9NN6SBdY
Q0X1sToDU5I3bmAnazbpQryenQ5iIdDsuUNogF/vjALzwdZsqAFKhByMUtETlHqXcku1j13teP8w
z82IaiZcMlFYgDh7PRhwUD1pbHp2QVQ0eC/gjz44WJjfH2WKGfyzcB+Hmez2sHKyvjUz+VTh6I1v
DhKbqAvV2yKunir0oRqsAjMazIXz3XSWVFomgfu/wVlHpgcpDwzD9RytXg3koIzic6QW9rGr7BGb
Sjt+SGRSAQv/lHUI4vFnqHTRwurOfUqIVIBCQS+JWuT1yPTXutZ3wujsd/2z7HlfjLR9HHLl0R+l
JcrR7Fg2LXviMi3aaYJXVJo24CafnP0qfUxyDceqYm+1eDnaxcJ1NLegtEmhqpO8QgiZJDoRepaN
73XZaWg2drgvcR0Uunq7GpSAu3AaZseCgkYtF6jpDeSsslKocG6injGWPsSF9kPLmy8JBmG1lTzk
o/+sekvaVHMrCZT3/w852az4pzWFpvTxOVfhOFpy7vDcGuinl58z1VwIXnNXDhROSH1UGxEHn2zO
oNfszAyK4Iwn9XNL2yKmvV7p1d/vRJJPggonQAjnTz6ZJ/lq5TS5AU2seajr5MVu7KdIiXeZrS8c
9pmQQq4CW1zglbhMJ0MlmpS3meYXpzDDrWJAWmOVZs5Ca23mjgFiQVuIkjAbYHpTOxiV1VwzxZnW
ZPkgIba895RCXzs2XVKtxtPRUlz3sBDG5qYGrEzoTNEkuSkllYXlSAnqtWdbq4wvhZoMj9IY2xuj
covdQG64QStqfC1azdgFsidvNdwH145eYFbUmOqrMcou2PO8W8CbzK0GsAV03nFfEJ2V6zgjW50W
O76f4RBYbFVtuCDJeWlMI1nRCT/Zg7K7vxBz60DyB4+Sghp1xUlcK9Wkki1cqM9O1/0WFtZVWX29
P8TclD4M4UySiFrr1cjpm+yMy2iKA7aZrtuCt35qpflmUIr00nN7LgSb2UGhvlIlZG/dyKU4cdeo
vR/XZ1NuMGNzH3FPxaT44Fr5L693F47+n0z5w4NRXExCRZCjz+UA5GRy9slsZWfQ0/qs1xEmrC+y
E72k7Xhpu+IfJ02e0O62zWRX9/maJ0co/nWEZfJaRYmzqXAQ78ufrhQfMNvB5w2XcgQyf8SR94qj
9Rs112Pt/yCDftKM9iGgU+Qa/ouRsIYQ4+XKfhk87TVVrR0+JfTg4jpfiATTF/H/myDTFEQZ+nCT
fZInbWlEqHef0fiRH7UwlNfYcNYbpEaGPRqA/QE4+Hs64EhcScaIgXKfbZsYblBT4cKgNIO1jvIB
R3p9QP7VqdXH2PL/D4Q0MM3kxVCdkd6bQqhqCYUJM0y0c+KX0sb0m2AjJzb1EQ9K3P1dPa1SiBUR
tT+cHyAGo7ModuCHtN9ThZZRkCZnPey3rZG+9E2xRjp9iyfahnhMXRNn6lDvnv/Q08b4YbTq50AL
t/d/iFj5ydYTMk70H/6AZqYsJjuQfT8w6/RsaejCpv5RtfthpeRJt1axBSAhQ7jZ9A7DYv935ozR
7VCof3IPibf09QrYfu/RjAjLs91+Nsvy2fV/A1dd98XOHorf92c5PxbtemRmKM1MAd0N4kZthTTt
GeNiY8PpLtfYrDV7N4m1TWlk8kZvg0WCpwhN07WldCi2E1YlNAWuZ5hJo2dYZV6fEadVdjjVHUt5
hFIqN08qhrWt1qcvtukJ4dvPUr8QN2c+LOUBRkVrViD1J4NbID66spHCc92ZD2Mmr7M0/RaNw0OB
WnCgy9+CRumwbF+CqM4stdC3RcCSAhzFgUksa3u7KBOuwHPoe/V7nQz9rixcKVwNqRdu8FzLsILW
rYXzNJOqOciMCJU1kMl0qK+Xus2SVM57jIiRaCoPmi9hXd+l6t4te55mAO8WLr7Z8Xj9UaOEhgBr
+Ho8fyBNbQYJDRzwvkO7NaTnynmV6yWOk/j/TLYQLTPBWgHQRpyYjFPqKs6No9C3wvYW7shofK2h
TH7rk3wJxTP3NnMwFKKixYUJen0yVoZSpZVBSL3wdKLj4WCctjX60HnOMkd6qhMr2GZ1Xkerth3H
T7hUJhs5LSs0xkdnSddr/sfQqeMfWs0wk68XWNVaK3RoBp/iQu6A7EeoFgwVVryFrW0VPR3BoUXa
Sitya226lfes1FgYDYW3xOebeXc4HF4ebeAlqftNdpZux1FbxKrPpZAZryMoOGfMXuDHtxvVi/MX
udJxqm+LdCGVm/vyWGlQXSPPpGo7yZ6Laqzdtg5RW6rwmSuSI2D8o5c5X/46MlLDJNEhCItnweRm
tuuAgiNOvqdcwxagCs9lhq/es9XZm95bSnQM0f6cbmfMkkC7UjME2DQJSgkegaqdlfHZKl37NVaL
dK2WEaJ+vWt7v0jIwnUU+d6204zg2BGYv1gleCc2pLmyIditW9k3v2KGp21dr8UiPOkqd1eqVgDV
KY7ko6wV9SZrx3oTZ1bjrfCggyhrFfHO7K36t9922mOfl8m6J299tFBOpfM2RtmvquqCepXFTrJv
PbkoccxOuIk6I1hLg2usGjlu3kyKqms9jrBJ7XoMeQcnz9YmSsIPUQqDGtHQdk+BoSdDxU3Iq7tk
pTgdZriGZx4NLFU3WlJZe4ow9UMdmEs4p7mg9HGriq38IaewLan1R83wziqOk0cRNnaRoZYXmiC/
qlTO9ve3zuzJwIeLDwq2ERGy6+ESKzRSSHzSCceH9zFzj7VRv2T5jiR3WFHu+AGKZHt/yLlDIQCA
YKVtUPw3hwLKkKJlfXCWtTJfd7gW0kiSBIvdWCrZzA9FaoR+FYdjmjK4fV/EjpyPpyTVf+KiadBx
dk5h7vzzf5gSdRrwtiDebvARvqpSXUipbYe5WmwrNzDWgypBftCVbikNFzFjevwEphf8JEWGm5TL
Musg8btCOed1erIqee3jlYzWs3mKk2Hn6enRi5VXmJJHFbMIL8mWvt+cfgvQfaRu/zh3aNMHqt11
tI/z0jnVvYYojVFj+q0nMobV+fDLaLX60ErG8OKrqbkaw8T5V+0Mde/wntmWclGsoyHVz4EkBV+Q
fJL2aiUnR9mTMFUutLheCMEzr1sq5VA3gEOCy5m+Wtw+qNW41KzTKPXJwXPz6tGkVX+4vwFuEyYU
e4R8H8wNEtRpTEy1WFPANJVnfPWKTRdi1ZG5jw7li7FPnhYFVm7zwuvhxKQ/BAmrSaTKbOXyHDuV
9Bh29TEY9L0bohJr9sMP37aelCz7Zg7okN6f6LQvyJtHDC2UHzi+qEpN7hpIFbY/hp4KkStZmzBg
uugfEH1rPOSH8Z9QgiDr5QLafn/c288o2uvCFQttE1Equp5xr6RwRmMHDaamEMX6Tls7+SL/5jb4
MoqwFgVr7cAHndzXhocRZY62+TmW021eWc9Khwt3ZD5IvrmwY2aHgswompBAdKe5EcmtXTRuG5zz
Bo9rbqe1jJPGSjfCr7kSLAx2GwdJCemikxqS0d/EQU/K0k7J2pBLRX11ZeuxligaYJ630DWe+0qo
o4hsh1rSDbM3UEs1DAOMU/QQxLM9mo+yuuTMNLf3SXZkgh8J1Y1aErre8JM02MMgN390dfI7TeTq
pMv9lkpWs84Ur1vrmr9vpfP9LTiTzorGigVfyqB0Df/1eg9GpJhxamfWyVakT2nVoZXgYgHshiu5
K74WVZttC5rHfWDu9KL+qmruwiGYiTIYTopCAxVLihuTszdaqku0Ve1T2hfrpv5lKsUKJFUnneNk
KXmfWeaPY01LdrRUIityE/OU4cxZYWm6ksp2I8jvXdo/9IrzmtnFJbed3f1VnjkXjEsVGB4VW3ba
MHOw+wE63HXnQIFtZ8J6G/vu6LX198FaKkvObFdubGCN7KUZ0laURl4QwBo8N32BxGBQpq9hjQ/r
/RnNhUxdYQTxDFLRDJokzBntd2XQO1wrTOCR44o/4n6XlRefSl0irCmkaJ2q0QLYb+YLUjUQJUnU
mWjvTEIm1pCSrJZyfm7Md2MMsSuOdmr1mzpkoicCax3ES3SAP2TS6+REsAAMUTcA9Emh8PqIxJ6t
VKkUOidc0+2jG4QUrccRkjEw9xdXq6oNwpLdRtaT5LMsD/KxjQtko+gOrAc/9p+ivERlpIraTVJk
/sFoMvPYcl1vMx2InKriOYPXq7btU+GFrsTrrgOeFre2spAXzxw1skZe7SjyEsim5jBA44xO0ivl
xCPxgQjzkIXhZy+WMfHOt9jPflnYI9MITcGSFjSVD8HXEoXF64UzTFyV/UjVX1Ivfa5FvU6HOeh4
D0P0ZuALnnjelji3AW77UFEHWzV9t6pMxd/oSnyQ62hh0/4hZH/8kvwgzOARRoJjy2U4rW12Jtgm
uc3K5yTpntIof8jG9t/KqLZpJvwa262e6p90XIvQyW09pG9V7GiRA30pZDqkUTmsNdfNNgItYIXu
V93X/B9hbn+BUvpGjfgfBD2fFQeccCGjnYXHl1dyp9dqrmwsacj2va0VwCaLs1PKwS43oh+RYSHl
bnwPgn5Nvu2tIHdvs9xdl0FF8oG8O37j/ucwtNp1lSs/wthaQkU5k7cvggcCLoNMK5Aoyp3T7KfO
yHs7VMovUR4oTwBL9K2FIpZAlmLiBN/u1ag8zB+UWP/XowAdHAOEDhNuCTP7JtHw2Xn1oL+MjRX8
6kYEjFa6qLzsotjqdlJajfvSlAdn7/RmgHSdpZe70bWsvdMovEr9Md6kwAbWhj0k23hs0D/iMbrq
dNoFehN0L4C4B7p0RfaumVIVPWa18Imqa3yHVr1Wmvs8L9tdT6rwivlmsW8zNdkrZphtKs+1QONY
evQjw3f+n8KhE9y4xfCVeWjjhqoFIsifLayZSwuftHgc12MYt+Eq83GoNlMvWQd+Zb4VYPe+dH5V
rgzfr8EVFcHGSAbl2MlNtR1URCP60qr+saLQf5CUIH+Po6bboYrVr3VPKd9qWvCrVkEGRfJQyvPS
JFsFlh1w9OzwkBSq+SSlnRWuTLVRN22l+Z9z2FxviSMPEZhbSdoNllMfzZS0NO/8OoDqrjmfStcz
zqMe+kf69eOqNMJ2R/xMVo6fRN/vn+fJcaaMCeGLNxoMLFFYNCaxF9cL1VdAIF3Q8jUb2k+5I60w
iFvCkk1i/J9xaDSDAKVWixDH5GrJk8I0/WE0L4X1HjhYjBhFGq4o2G4x5aVIbaPxXcUgrdol2flp
O0gMLTAmUJ4he3LJTCJWZMVRnYRWeg7s2lhrlWnuMrkuDqUJbI2aTm+9KFavEDfyeKd3nXJUw8bb
SHY7rIww89bhWA07I5PKjV6X7bo29Z8t+mgLKenMl+B6Z3nAEwLcsCZfwsq71hi7RruUuv9UYgqR
K8bvJFh6FE9SCSSWeJgIyTBKGmDBp4GhixJbjcMmPnmdOjwZKFDuSMOLhag8nYwYBeyXaICIB/gU
rddKHIMqVeMTV3rVHFCIdoef93fuDU3szxh0POAnodB6o64bxTzsEN7PzoXxCN4TFXOj+RopuNek
z6Oh8tDzDgaKBGrYrYJ2qd8yqUcRYGnw4PcMtEeIEkyp7XqMD1uVldWF8LXGi8lqv7rlT+yDUHAv
P0vp+/3ZTq75m+HEZ/3wkB4zy6/0XHIvmHic9V7JV6X80sQ1QaG2H5vSXmhx3JxXslrxfkZFGEEC
mpTX41klLNsq1ePLqPebukwQTn9t5F3duS91SFcpEUbP96c4O6QGVph4JLQyxBJ8mKIZK3mfiyma
WrpBLMdO9LVl+0e/6VaF86P1wydfCha64dO3klhY0Q7kxIkM9CY61JEUapLqSxfQmc2uzdphA020
gWgQPUt+toanuGnC4B18O+RD3oy7LM2WwCvT4/LfjzBF6Z9yNcnc9dQR2KZxiRnbxcH1Yx02zcFR
o7Ml/Brvr/E0xf9vulQMBIyKp/a0PAH+u3O4ntyLpJXbSv8EbW9rO+OT1wc7jXruCmHltY3d6rKx
yVzkoZBKh8XG9/1mpUv6kmiwGvGpiL1mM+J+s440NX7VqpzaYG+1jxWGqCsvKpHJdmLzNW9bKpOp
8S95jrOyOkRx81LD+bVQ+n0ba8aW+JY9JXXhXFIavBsEfMnREzV+BwDTkPUExk4ZWv0Ryxl1p3gN
/lZ6gXiY0zX+TqpKEz/a0aTlLiUrFxTiN8tPzGOaDP5rZ/X12qmtbpXomGPGenvCOSFYV/ikHH25
dbZy0LTbSKrx7RlFQUQf8oOmIvHot0SgPgNItFIbd1gVnS9vks5xt17S1/uM3Y/WLrgH5KU/jzg4
7OnP6xtdwu8Q1oK5sUK9WLs4tx66vPQ2Y6dJ8F+z9i9jCgGUs00EE8ki1arJjdM0bl6mSQw12ais
A3r60irKBhUP1qQAUkdDw099c+GUz+wCAeAGY824t2CXzE8dFa68fErq/Idu5dZKUvqFid0A15kZ
cjGABC2By6f8fH2ecNcxtcZJ83M8SOrKdUpMXqNAWact0Qy/luRYNaNOGh5Y2QpNf/lgGF7KwbOl
dRzkzSGoem2NnoG1cC/Ozf7jDxNFhQ8xDlpWKui00Wl0uTaiZIw2iQoV6/4pn4YTcTMZuJvRFqaS
fAOUSlopxxQilc4m6dROjnrlCXhF8Dx40ZIu7RRNhFwTxXXhBQHRG+rSNLGTy0ZX1S4JTnqb9+sh
oESeFXVBUS2uqlUE8fFR1uqcNt/wb66Nv3CMSdduk6avKj5Hu8SP9KfaUIKXoCqKnZ95kM4GFUFs
JFU+ozXeHWRy4kPUjtLObXSNe775rqWWvimtrlxX+Cx/kto2ebWtrv4UjhTnbd7mq1TRMW2lfbbJ
C6XbweGJ19BDl6wtxQf78PoU06dmb9NQEaDpm3JvgdpM48tecUq1bq0V1UUKE6zktS9t4i6USW6G
+iMliajzH0+tGyocb4jCMFLHfNVzXXqRcnv8ji9i+KmKk/SZxLFagKVN9yrQBroE9CJkGDxUNiYp
wBDjVZPIifUioYT+vYgxskioaXy5v1eniY0YRQgfiToMAgJT7Qmjsm3fc/rqHJrdOvaLXdRQKgj6
DQhYEp3GWrgBp2fjv/HoP3NGhGbe5CHiuLlcKkFbnVNenXaX7HqjfVaCbOFjadOv9Wcc6EECE0O9
ZIqwNcLcCuQIU3SeuzkywNglOKvRd5yn0o8rXsdDmq4wZUMtRdKpwQa+eUl7tVqjpNJu2MLBys58
Lh2rwaEn8B2warJ7iJrMOaLlbeKiVfpPXcqVtzLt1Hnocv9/ODvPnri1aO9/Ikvu5a3H9szAwNAh
eWOFkOPeuz/989vkkW4YEKN7pXNCCGXbu6691r8Ux9Uw1HurHcurMMq6y7rI/1P7bL2R1wbBU6WI
nrUoYWNvzbB+4tauP/fGitkx4rmcxkNjXJmxPt9/P8SndTh4hiLAUd6rxXSGIWLpf3a92ZpbFXeP
+hb4V3YZZnoVZEtW+pXW45atUpGZI9W6arJCh/BrhN6gdsoOrml/FeryelGXAuNN7uyiMxf1Chbh
6DajnF3YdMlyZoJ8Me0RSxcwNYEm/qTCMKVjR1aXCdJZdnZc1gjHOmW0zxQ6TiF59IlKxopziGIR
7Z3m6M00yVs8cdvbtjW2paYXLiqId/3U3uOFvLFmba/VmTfKoJiQUAerkLuNlNytq3VmmX81OgJv
gqqxQAiyJD6OjqJNhTk5kXm9tCOQ4X6xQ8B5poOAVpkXJNLyFeyWqs/lDm7qtCC/qkYsnSY5pErG
2JnR5MEQq5+QuLRJV+AUPvRy+XN18uqH04TzOe+zz0MEp1RQCxkfIWFwsobN2SjSOnPqW3OMXyJr
uFFizf9+zp5eRpiyBEQQcamgCBeyk05JlRSX3WyB3aOl+ms4GY3vkDX06lQqg6a0MMZukGNWMCXy
erWfzly/Pl1u39snBY8GEaTjT7MQJN/QmCQtbyc2AkPbStOuzy7atPULnIxnx96qzq2N3rdFyKxZ
c/C/f32RNoFCy/HOUvg4J0ynQO2nJIDq7T7e1KtBvXaYt/KqXivZ+DNu8Q2Y8RsuE9n7vuUv35yU
gbBOILCAr/6xaSnCRT6Vp/q2k9vuCrxT6leNEl0uxE47yc6we1LzygXHBXMIT49DK1mLP7Qlhl+y
vZ7piJPjQlSRBaOAoiQJMpFg//g0Sb5MubIgy2km3Ldl1MWXI1CfMwHryWHx3grlCOInkyfmCvyx
FUmTEOWbR+pllH1RinZqr521jEK1tFxhxpudeatTtVHRIO4jHLpItxL7f7prJ2Nfq2yyN4suS7d6
6cwwB1Ry4tVcBEaq5nd2asuekpvlg5xVtwXpgEvOzddIN6ddFwMdRkGgeCrWSj04pnqO9fpFh/y9
ImBNSdbutNvTVV7UssyHm9ZMfyI1tJeH9q0tai6G3d2ZCffFEMNfEu6XqqWjjHjS+VOVNJLa2PLN
ME3XhdbdGd30p7KXIO2Y9p2pvk5T78OUvnFk6cfURMfOUnZOvRDBOq9TNZ6raJ4ugffR4RYk7ufs
cqjIfZwOSjOaeTPNxU1oZzsryn84dfI0h+vBdKY7bQacSFoLZVZoKLZfdvM+W6NzVwjRxj+B7d9n
QPWVScJG+Cl+mYcUO8lcVm60fglvQet0/1HoNH296QaU6LvVHxugqGXcZg+DoYNyUEo9aKLFvp4M
J/G41cybSK2lF2uOkEczrekisTguing2UzfLQdUvpSM9r9Y8BtwgtGNbGeXFUqnzph8VE5L6sszP
clIaQUiWCjjiUtykS917YxI2L5nez0coptWmn5XmtiYGC6wlX7b13GVenFMGqIcVEOdYScOtPSlD
52K4kgbdqiTbdloyKJtjCW1GXvaTFDuXNcYQj3OuJZ6kpk/LmjmHBRkXkvKSsv9+0p2cYCKjRtEK
YXsh1Uqx/uR46aNKns2in6/04TUs7tbkHC/viwaQN+TgEPKUXIFPGhjVWKuKpBiv1mRs/ajRLL8Z
9XOmu18uHZ0UKMcEkKXTg5gsy9pizlfdxKF5yTXTCBxlqrxWyYozB+LXLQkFE+6ZBCknSwLzSkdK
olG7caTp15qOb2QvtsZZX4vT/JiY9h/KqSf9ptWWHaldk9+OMSwJHMIro7pgcyjdTlZeJSV8Upx8
XzjEPmt1LhL7NGj4tqGvA2OTexeZwJOdqFwrZ4zsODyqo7bXi9y1DcldhoQZjofAmm2phWM25pn2
r5IoQCl2aX/M7HPgGPUkt011j6MXOSpUsCnyfjodxh6vQk3SnWOumW6YXWfDrUX2s6Q0T5ttXfpY
NqmZ7VvzdBi6mFJK7aKvILGGi2e+m+ccwt+YRMIuT7LAef/3dSwf+UJdkV5Rzmzip/I2fx8ZuTjC
Bkgen6ALSRKt0SDJznEBXTvveUwhb6VXOC9lQZdO19iEbHLqbDzm0DZCDWLK7a34MDxZ+e+x2U2L
tNH0c/dAMWH+3Uff+5JBpTQPvoHn+7iXw1CQl6Fqw2MHxq7M5K2WRp5wa212KSM3g0spF2WzALgf
e9ktS+dnL8iE0dOK/3OHg0zeYuxYBukUBknzQF62dLpNTEEjSiyRps2YA1kQtaVbmW+1JPljdQ6t
Lybep5cgJBPbFpnj0wNJr+e+70slPCpmdJmg/rxpMWvcLxVJV6iJZI3DM+fPSfz9dzz/aVEslX+u
jNTJtIYAODyasODcJVoDNW69BJvRsOyOeW5ts3X+Rc31zMb8ZbtC+FbUdoR2wcd2gTJzj+7G8Dj3
8aUprYesMSCK97E3ls2DMS47qVuOpcl17PsT4TTiEfNEMI1J2RH7cxx+bFgZ8ziq6lI62gbcLDuB
NIQIEHFgbedb3YgX//v2vlwxaG+yyqlsUBw9mZj5YlvIsE3SscAfe2tr+Hny5n9Co36qdWd2o3zt
f8OoCi/6sBx2uj2CPifyBc2Lz8AaaUGnV+a93ufTa2eRCm+jYQySWDGv86InRint9syl+YvBIQh/
tzogr4so4cc+mrVKiSt5kI6cqbdlKF01CgpGbTUisFP9VAbzcTIKLzWHM3C2r9oVXnVUGlVKCqfR
aA2ivi7MRDomreXc6HZB5SHU061qddqh5sjymmYtsYtOphxoRxt734/VaT5brAbiMHE0GWJ6nBKA
qMORspJj6aiHzU91WBFIbg7zEu7FYkD2fYv/+FteATJga4tXyx/61C+60Uvj+MyG9sUZJe4NJlIR
JM8gJZ2MgWl3nTzJ4RGNth84Bh6kWDtzO/lqaoLLBJhJVG4QwZyMczrNy4THZXjMYnPyq0RVPLIS
k6cgF7Ht8Lb0LLvFHxaoKFplmRKEZQpzolSc33YRRzt03QwXxJ8BHANcQ6uO4K8GNd2pc0jgXFO8
UaNVP7OivljB74cmj07l4ZOYbdePZbVqdsgKltypRUwO4imHYaznZ7DNX2zH0HZBrgrhXBwaToKh
IamixelWxoDMAGiRQFqy/zoVGVBbCqRhOPNipzXSv9OPMEBQ3ojATsFyc96GxbwwHnLdenNheWYU
/gL6+Vz2FbAfjVxE6q/leG9U9kWTqGeWvRjuk9OHOJa9CsYCCjmnKWI5a0tSiw5hEf6JmT79nKWZ
i9lZj72vupUXFP8Rm3+qjabFoCpRNkQ3o9Hv1d5+zo3kqpX6B2kw//TTOS2eL5ujFqohk2WCpjsZ
Rc3uWzkFkgZw1bmvSyReU/PGLuz9KDl/KCSeqXS/JxFOu1FgYcCEUREjjv64codmVZVWRTaWWL2X
qsqgkt1HBcAvzK+ppci7WFEW1wrz1MvnOd91Rqa4na5Fl/h/mBeQiwZAdqMekLPKf0UN+OU0lsJj
o9flri7N8inr1+Smm1Z1X3AxhFo76S5LOPdxZ5+80F7r21FKFF/ObWNjRLOJ/+Zse7lW1u7cau3l
0pnwLDLkPXoy1hdRlalbtByKy2qw8k08RcSkKbdQR1+H38OCXKo763roywXEbVnJ7eOaFNW+ZLP+
GYFTPNTGYG3kWrIuAP7lQZ6ySUrigjjYneMiIrxs284MXZOoxl8nIGuhNtjeRI5zC36ueSitfnmu
rHS5HCSusIWCd6fWYT2ulY3k6plRbQwnw+Nn1kO3r9h4krmWyO+rg1/r47JRKc8EdF0aOLnWvZ05
GcQkORlUUXTTwMFYwHNPt0pLywfFhj1xHEbJLZp+GzdO746D7HdgMyWp8pNivZ96Y6/L01HYqhK+
38918uf7B/niyvDhOcTm+E+81sRIj0o9k9lezPDQtzkK6TE7QyIbgxfldrVRYlO5KixL+v19y19s
u7Qs8macFvwvdo9/Wh5yhIKdeLKPtRE222p0ZH8ak37TxBIjj13x/1IDhLNY5IPVdxEaMjwnyzZT
YQvktdrdoDOADQ4KhsAqEbYt9cEbiZu+f7svjlvGVaCihWwnhJKPb9dIsT5lliYdu8pSrpLGzvb5
MOf771v5Yodlz4MOBOAHFfjTHZaqAEiqGqmJEbFNrGmBjCJdWOFOQP3h/9CU8ApAEsYAHnbyQi3s
s7iMuvimM6OLtu1RuInN7TBaZ4CNX8RsqM78Tzvqx45zhihm6rFfVOwRXJ80tG6iJ3V9XnpZ3KM1
IL3fv9mXSwBpg/e7s0P88rFFPNcHO2sl54it7c06lAWJ6m5ntdJL0ep3TtYcxugcK/LLgUPNQ9Rp
bSbKyeSXc0o3yFSPN7nRNH7P3eUiVYrpQk7zc8yxv9Ywp3sNEFF8sUByCs3Fjy8IfRU4Yi/bx5b4
e28pxXDBrle5hlzKh6ow+sc4zRbPzpzx2jSb1BOV820zDpY/xdSUjKVcN2nbD14ZKWiqD5F5uVaL
cgUgpN70kNB8GQGDrRbO46aN0vG/WOiHKIlRBis6+o8jGoCFW1lh+ggbunBNPLR9p4nwVzdaZ5tm
znZs4/1UwLjV9RZxkgRIbaIHar5kOLPI0a7PtRp8kx1t2njt3UXGeU6H+utiVAzooB1td+m7hcTA
ah/CRcq2qj0l+zIbi0MdJeWm0Yd1X3UhTquZsWYu2AWLVgftIun1/Fad2uiQdBJ+8dMgccJMchuY
xaT5TeFMfixnqz+RF3yKeifcpZYRbwZMzi/GBY1qjK/Ky4Vy+yUivcVNHZvtBZiHwm27KL0ESZ7c
1EkFtFqCkV5NneSq89Rd6aHe+roZE/+tyUPjQC2WZUkL8sLKdvibK348rGWgL2uK4Q/8Z21IVq+y
ouYQ9TDa80iGHZmvEqxmOfeqcA3drF9gQs8CeRypZZDYU+45ADa8LnOGK8WOpN2gaDHMZvDeK0MZ
6OHSbZsBJ/hJkux91purJzeZ7SVDTyWxMhx3SGvpEIElCZbCpNI/2ZZbVJnkJkUabqJYtfYaCLVt
4Rjx1tS61XQ1OR03S51rm0SrTTeNsvlMMP1phxUcJfKwgDgpyH7i/itVk4GjSapjaBbRgxxW0/Po
EMpvvt8dTlbqpxr4SfRFpFdT/KGgKPXVccr0m2q2f3UxY/h9Oyf73mk7pwfGgrUPwQoiSURgsBSO
ZFLEhwyNZMf5I8evEPy/b/E0Z/reJExH4nNKyJhRnGx8YVajgBrZ6DINIm5+Ko0X3TiU5R9zvOdT
fbnOUufMMXJawaJRIYYF8oZzGBeYUxzz6Bhz7kRydEzGcbhpohE+mz6rXkQH7Preqvc9uGR/KScD
e+C49FgDGUiJotokc5f4SFRlvhym+qbOZUS+F60/84ifR1wQtnhEggWuUKeZv7KwhlWep/Xa6rZ9
7drdVjtbKTq5Q9ALtIH2HsqoQrXjNKa32QgqaKi4FZbxAL1o3c9TPrpOOtwUVb1L1m5XOJk3z3bQ
zKZf2/Yl/A9fW80n2ZxeY2v0rGbw0nx++n5SfPny//Ng73Pmn6isLhzC7zZbrodsrW4N0EMe0RuV
HGQzz2RnThbwaR+c4vtDY+0N9LiL21GpvKrVb6NZvf3+bb5sQvi/KQC++OPk5APOrqYSmle3ApvB
aqqbzv++hc/LloFEekPmQoiU4ukaUjMjTw0QPLdd8bz214U8uixU4pYYVgRJDM9Q779v8fRW/7ff
RO1GYATJ94sh/GeIsrkfitlGFKqa47tcyUMk1Zt9uqRHecB60jDC0Q1D7YoC5C4yncBBbe77RzgJ
3cUTCN1q2L7i+ssE/vgEzAVjSrl2X2t5Xj8uEJC2HeImOxApjb/IWXmuKvZFL//boH4i7zapST5G
M1Mlsm0FOmqtuFpRkksow//02rjKothHB+aXY6b771/1c28LNrjoabTCwd2eyn0tk22vRaQrN2lq
bAalRtljK+hzfLAWaYcoKPneNnMR8HNRDT1zKnwiwQDv/dD8SVd3oI1kZeUVLW0aXEmOssAypMRr
AXn8zuoU6X+jyO2dtVpuSfmhsZ1NqTSY9M2G5HXYNN2AD7ZuWi3lfrWgFFkjYfryfSd9WmY8JEq6
lJvZ09jQTpZZBTiWm0ijXqkjBVGtXB+71D4rD2efBOpCYAGpG6oYpF7I8Z8ekTJKC3kspeNVoVk/
plxF+Sw1c7dtu19RiP9KPHs8ymbSKr8brL1k97sKjHJtNXsrzG7SZjyElR7Dg68DbURoMgbAgdUm
egpJLSEUXe/0tr5qV/k/iqP346BwABiUzsN5Z5eEbhOKMtWgvMykuN1MHQPbqN66PvtVmtZdO6Z3
cWruLTBv6pAHiNheVrW+WWdtCHp72iQ5Gu6W/KbkEaTE/Ar1aA8S6OAm+vC8JtrPaVFSt7GT0c2F
4gaB07MzOBdmYqObymW10Ls7R4H7BK+hccEv/s7najckNmifeFOs8f0wl3eVjsSRDfAtNarrNY6D
cujuMUK7WsGAuStiZhsr6n6qExa8eqff8YZ8f20Q7fYXy0JFUFLkF7lNn7WpSzblZN7FE5sZUoBB
pIQPi058aE7mJuqS+6IYuL/Hz2tbkr2QtKcuA9sEYEb2ljDpA1kC8Dsn6dtazTdGL9+YkbZpO2QS
QflaVb6P7Pp312QvY2Y9S2Ue++vab5Oy8pcc+L+Mwx/ppLoH+qj10n4CP+5BszBddJ/MDVAb39az
H8SHKEJgtpRA5Xap15S7qgpxOZeSS7OVL1fFlHHJ1BUE3HSv6vRthWun64wqpVruFZZTd7AXM18r
DSEcufabLCkOlZHIbiVNd323gUgQe7PNrw9tfbv2qe7PQ9u7ICF6N4nko0JxTRpf1CPEQm50RRJt
yAI720RTQjdW+9Azkn44lkba3AHFsGO3MSqUqowy9pNURNDUQwLdWuytVMntbqV07kkmPkKuPpnq
Hywk56MlsfdDZE1nN6cHL6a5vAibxoGqDNMTuLy8XSE8X2VV5uVZ+l+ejFeZ3oYuQqfDXZXr53gp
p+ECxmIMJqLFBuIZIEVPQkhJdRBioVeu1ijOjo6R1T/hfKzYTM3zmZ34Y8hE9Ac2nnZIPRhCZ/pU
JxxWRbz05dJfTUqZUrSyze2C3PXjvNrOy5Rma5Ch+Pnn+53t5OARGXSI+3DVoD46n1PLAJFVrhip
dZzaBn7FdGPhqu1OPdKizbrcNnL6jAfJj8Sk6P99yyc9+7dlA5g6MkZkyU9TO2rXgfLlwnucu+Ei
DuPnWZvuqynv/nf3m7/tCHiGgQ4gyYjTaKKGU2ssmX2MHfevoXJ8jsn57vh1moDATJO6Bxg5aA0n
50PLzsPd2bSOxAhDT/3PjNL60qDw76aI9kBgxR4tUUIyua1ORoGL/XVflfJtDsFq5xCQP5lYC74u
Sba8NLozirzEOiCl1c7PUaPG5C6s6gIdeeu6BKUEH7loC7cxY2AYpWRdj9oo76u6rvdlBAmsHRHX
/n64TkKiv934zyuenNNmWEU8jT3dNKAZ/AgQ/GYc2tCbpXryUGg/U2Y/DUve20MohKyV4IsQeH4M
wVqj1/sITuox7LkW6O1Tm63boYsCWj0WtRqwq2/tpL835GifjdaZxfjV7BS3bkEyBCHxyd1iiiJK
laH1v5g1H9c79SKWHsBNhT8Vih76yRuOsMJnPW3MY6LKN7NqZa46Tg+2XTxL0UYfFfn/sOBQakQJ
E4bTZ2C3ji6CPSOrclONsYJqxijtQlxqXHIk5xzTRWWK8TldEkSVwF64zaLoe7IkEJRA1zRc1psR
kOKeREeCUdU8KL+lYUKNYbbk5Hpo6tyzJLPz6q7u35w6rC+6oZSu5GqoNytK14fcQlGOvFn/gJOr
etkkneaqq6Re603ye4zS5ypUxiuHNe62+uJcaXKJK5bkqO7Ym72rZHOzzVIK8XNfwBetue8q3aAQ
GvXt/BJ2lnQ56ErrA/Hjio5GteFWkf7HbnR+pBCG3jp38kaqlBcZn04EFSBJP6Zxkh2MddV2lb60
21EGBQ39fvHjWZUvRr4R6PNi+vCQG0pHKRk0wp6gXqT82tKS/lHOlvywTPO4xQ0tCRDtK/eDOXdb
RMILr2yS0C8tqd7UZhwFcdkspYuyV0QGEggN6Sj1OqpT7W7u3oUuxiUP0NFL/Lozfi19SzhINvGA
vnCxzY02PUZ1hj1jlYfeCsoHbqCa+klTpG4cDQ1wHTJxMl41bjam/SZKZfmCrMN0lNbVAzjkY+qg
HRYuoJ4WL41bL8W615yk3fdOdllOA0zNKUzvisUpPJJjrVeUIyIkkZrcRpGmX1hdoxxRDzMu2smg
NrEMtT+uYb01qS66/ZzknoERtxujpXeVyFNxSKFSulGptR50kSRYo26547KW7i1ZX3jgZt51hUqU
FEa2H02L4zlawwWhmdZdaK7FxrCrblPOZfVgpuOyHYzS8DVoZjmwIODl3qqHxa8ulTYZW2hRT5u2
94zlAMNOarNR2St1rt+naT8HUj68KGqs/siqfoaotzjIHTTapls7O+CSOHIVWcd4X9QUS9wqWV4G
ycQOvk3kZhuWVuiFspG/NpWxxF7bhxS/0PAnxF2X45DXSxCq7XQzj/oUxMpC1W7VJ+dhjQf7J4gS
/KFKQh8/Ib843stdCoggU3QGksXla8YsI5Q3hNpdXiOK3BtTfWki1LxBAUuGqRl1DIPeBGUa09tp
gVH8yLzscl1P3THLlOe2WJEtlDt1EzWShSpKmaYvpGb03dBEujDdTeR9Oq3Jdk5VaRN2TrcNx3qp
PL1bqoeygLzsKk1XeAV63W7nhLNLGTK/qFpWrooyPISpKL9s02ZbmhmTJ/bCKTkM+eCm4+zWMqyB
pqJCiZIPMggFohlQ9AOdCwtotNLexkvtFv0tyD40fwA5XpQSKXsIHeILs7LnzDVjaw/qOMteKaXw
+by86TMe3QKHpi/QIsg0N5M3hqkvLb8ERtDYk+5w+VaL8RwXCsvyuIGsn2aNq+kiRt4hnNQrbwVE
Dul3PgCsKQPKMyX6bFaChfVjkb0qaeFTvdrIq87loAoG5bEwH4253injD72xNkot+zWwRNNZ2HFf
+7G6yLv0yinA2dm/5wgTLFzSaZdnAoyoZtXGSR5V/Rac4KqpHvgeuFmv4YC6y2KS/H7qnV9TlroO
e3YB3gmgj9dr9sYsFHTkUndQfmljB9Ro1+tOEDb5pjLgcwLDCy+nRqncFsXcfOk3IY4wYZ35ZSqR
JkdwJYo2s3QLXs5JrIDXT1LcU7ucKvR8SYToLjbjPENHrhbPUBS3ahV/bXL+Dww79bMQkE+oSYcy
CS9V82KCMabw42Yk/xmyIcCvCMt7fH1CLKKYBDtjQsiw1bN7ReHaFKXJVR2VFWSjZfDD3oYdy07p
OijKueEwMfuiY7GyHFXBLWly7jtlexiz+rrRlCv4k7jBOG+y1bitwAk0c1e72BNcq1UdQfkk5agO
V5xKu4oXVqT2caoKP56U53zODwmEWjednLtMqfzMLva1Q3Z6YrdubCMYFeOeBEFJ8iG+lkbtYDCy
TphsZG04CEl8s84ue727dBbrtxQWAeQbD6gDKqClL7pQs6QHayo8VYt+a7W+lVM8XUEMUouSN+gR
HckSHuy1vJYbdkIluSl5BNbtzzAz7zNT2UxG6i9Kh3i2GixN4PC0hvaalfVlOGaPKIi7ht36A3qC
lrNHb4IJJcfVQaBzDewIEHLjXxjTqu+p0dBFjQzUVcLt7hm95qK548fkOvJTbvLovQTMPgqSg/IG
ilMrYtdoKrZQc8OvJvMH02QxZjw9Cw997R1cbpftBgIKi0BO94CAjXm6Bkjutmvux1kfVBXwjWjx
FGPfJqT92/Z2yottTyZAuBaW5htg147JpcXRtlwsxrLYYljtxfOyicZHRbliKbaABAoYTeWkXRgI
Na5dEQjSEU8lJiuQXjFH0+wVNL8rpv682KQo7e1Qg7bHnv1FbDzaZB7pjRkQq2gbnb1HRdrqWrOZ
ATRbKIA68nhjgcqFe+gDCB6kyBNYZxSDfkrGtLG6bsM2U2qzx+/JEO9lp9DUHw4KDSzjtOx3KDOj
j3wrT38yud2g5OPzfuJqvqRX9nrLvkYn0Rm9PeyAa+eC/L+xGdU2Y6/OlXJThHbDksOtfgJMvVbe
gJVFPpV+tyKpy55RlMg3pZcyBTxzRikIm8uu1X4YjXw5U/sX3zZ2UPzXmDxG5EoxU8Y4aP1bbYc7
poJs9FuzTEcXDf4nNlabDaUXTCJldDHkE8DeMnV+oP4iZlOHWjo4012Xc7TEatAmE3fyLKgk3SuL
ft8RbvApcKs3aYANyUjpuNMrbxyagWoTZEi96qUairj8ljWvfYl9eUkr6mw2+QMlrAOxT8rSAm+q
DGp+r7Z0t+y7kqECce9vZbnz0zHcmnj4cJvE9EL1I8fYiqknZoO0vIqXTjjYlsEQfMSDFVZblkth
j7nLK4azvFvRXnFie8PoSHzgxBj6zme+D1Coim7ZdNNrploXRqFtwMeB33zhXrcpY/Tpq+l9xZRq
6RnhiqrygIxXIpDnZYtOA59OUUE3wMqzmaiGG0r7wogSsWwEylt8MK37EM1BniYFKE3P9lL02Fbm
VhsRVCqedSN0Wx4hpIArhUFYx2JOobG3mZUCowiJ0+m6lgk8zcfOfq671M1DUH3LW9XvZ2SfOGW4
3zKfti1vvYYHSyo3awtBNwsmDLELsPI4efCZeFs2b7DxfAJtEevUh5YVGafGLb+iTZ6c5VaXL83s
ZzZdyuEhLsZLKSXosSVIvakngDyoMm3VoXo/e9A6E3OMs4dvniMuiLaArzta5eFMT+eIg+i1mh5y
1kxjzrdLPhzFabMyz0Wv8Bz0Ec9El/L3hTfmB967pCxfcOIUe58hwzZCGy16ohIXaMY+n/EF6QWi
f7Yk1vxxjV6mZAtz9GoIb63mDQChq6/PqcU2lYrhksqXUfnFQzp67pH79mz1Iqnm93OR1kt22Vx5
kuNk1zqqx/etUrhbVtmtWwjS7J9VJkyw/4j4ZAaixtKx585tomesWG3tKB5saHM35T3FfCwi8tn0
rCSX/ghCi6etisWLmutMeWIj2qszIldo02nGtJdUIOQkwVnULARHSoMxqVwmQVE+iS2Rf8x12Kzj
nzrGRwfs7QhjedTCHX2Xl0/8KXAGTvYnqWSmoLKXDDTN+brYJ6pFdoF+sq9HQueMEKOfzRfMN6nj
XampeUsMEFuE8jspjVwrM+54liiTybKF17xvlqyBJBsPQ1TtlrhGZLAnFttZBta74vcvYcTWpF1V
xGj8ZJWicoukmJ5tGgIP+n4lJ8J5pNm7UL5HYnczJw8i/tPy9odRxRd4usRSUGqBgzOLRrxuKRFE
35hvPwDwHJfuKE3LhkkmXkWDbya2C/YA5gb+CgGcvENf1dtq0H5Bb4B68CjWXXbN4uIvYovoGvtO
xEoKoxobs6tr8yVTQqzjqvGcQmary8Q0HBkzcRwmqroJc2zSFu3Wwd/IqaDd8PU1y4SOVKz3fzcC
0/Hi7C3M/piS2OZ5f3bUgjDSfBXJ11BCSG5VA3HQsc3Qx0xiEevyq2b5j95oR7u8XEPjoVrRKlwQ
mFj2vOh7ZGsEvKdi3IpnGYrsgTmkEEoQBoyq5unOIkJIq2o2fT8ElZHuMcMRCodiWTTpptS3yvok
+lSsVn4VkCs3a7NrsRzZxGIiTBEC5rO/WoEIxAGYvW+IIrIsZfOQoL2ThtzKMEikcSRT+fN9yWuv
dcNZXwYh25NsMgyqZ/FTZIsCHO0epej+PaYiukZlj5+ah6c5V8RMZtNeTT1YO4AuYtKzknA+0RgQ
PpMrLot8NMP8SvQloyE+q7VcTC1DWv8TYd//7yc+9FxflkZ1xRuK6wU6aSIQjogN+KotvYe1LRBD
V+qM11qvtqk++J2UuH1jBaiN34ufZOA0HZ7ekj6YCC+ZkEvGHv3BBqKLwzkOBIUHZWGIUYj7YXSV
sb+Z7Iz03HypjN2zYz3i4qKwlmldxDpNJR+kdbjmCyOAR4b8pzmHATf17ewMJP7fmLz8KUYRdCBb
cFf9zK1mm8/phdi0HYL1kWiUrdntbGHwEADx34o9mbnHBzGFWZ1iTdOrkSr7vVyJv4YgdUSouub6
H57bduwLzBTx/z2gdXSdmtldzoWNtWVzkrBZ0/tL+8r8Za3w/fQbwrE+m0LG+dnUAWtnLxsixhsJ
8Js+2XXJs5iBbJhaAU0oTV4to2UeFZdLfTfl6wW/o5Kc33ywEvVVRc077o0tfUFp4IHd55mvJHLh
j/+PsvNYbhzZ0vATIQIuYbYEQIpOpGypaoMolYH3Hk8/X6onYrrUilLM3XTflkQQQObJY34TDQ/8
6wh1tI9GTyvjm/89USA7f1/n7G2JLcVT3TNhgH8k4w+3yDflCcjzgwjZR5rPQufYkCtQG9ej2/ly
31dXfokpRNN+49c4CyxaQZn7U6tl+CXzEkd5ppn2Mw+X2+OEVgoj4PPTREFP4L4MtRtX/bHk62Zl
ythRdPE7unrElcNnRbPV2Z5h9WqpLxywBBS2vVxJpIBHaWUkH0A/7OTBYDmPJoZH/EJK/OEHoVr7
cisj/ldu+c8LVnGj9sT/IVbKtIn/NhLVuZNwMV/A1SIaaZIT7CN3OludCGij+m78i8/KhoM8MkPK
HPHGNyumwM5khjoS9Ho98rlX3i0fSdrwT2Utj3KE8NibfIBcVtB6CFFkrQjUQVF4Dgl7dvaN20N1
dyU0dLizT5P89Wr6Cr1A5lD8hdN+c9YB9NUveeDR4H+rG7mUDDLci8zXbWuV5SiX4a+5JKEVuLV8
JwYvIh6fMMeWCRB3J0eN0IzGBWgb2Rc5DvfYr5mX00pYwgdTc+TbldeST41cjzCg3lqk6LS9Jkpy
mcS5Vu/J6CHXKe+IZv33ARMxCu5EA6fdEKbZLOLI38u4McjHRBSVNAn+K1KsG+ZzlFeWl5CJ98aM
gnO8lctFnt/oIMTUx7Yk+MgDWIpJ/0OCbHoSoqrdkYOwImQAXTjpSgrndNKCcUo3MueVq4+HKu+B
b88uXvRHHo+sz6oUEQe+Gw9Jpn6iPsgDr3Ei+f7k8iQqkbWVPBorfSuYAKfL+NTTz5EHFJtmahQ6
UCciLc9TChQM1VmNCxiFd9o/S0K+/IEcgqtHLp59HOO9SEC7P/b9EzpJG2Xsd3wvHnSNkmxDWS4X
MgcM3yvjCVrVuk+0hqLF9ApgAnwBVoN84/wJX0Ot1AN/P3Spx0YakuTUx8jVkSIMCw3fNeC4/+fF
paQXfGiXRVeePG8mNcmt3k4bmc7y1/RWd2wLA+coNsxs7gYG3vJ28R7K1laudF4xvyGL5FwYm9h9
nUV1zMd7exz3yaz/yMbbNK3fTvBBkM01mnbi/ZRr/4RM9/2Q3juck1CY/amhlLtbQmbw03BwRuwX
gCvSeopE+o3chg0gk56RWlY+Fe47XTJP1pJCurvPA958in2mztnKu1Ybyvl5KyYRWIl1y+2xVoz1
CzUAUGDrCzkbCbtwHicYATwwmSRywRnNyCh+WFGKJeL8c/CqhH+eBg+pCgsPv8dzYimk2iBHCVD8
kaYUAes5TnWZPwCiBj2h3ciMlCehWCQxlD/8OR+sDNTSeb3hk9mT5vhjnq1bud7ImoiHoQgPlI87
zrSJb0JolQFJkZt23sodLvdLaOSYK7aeyL4hRCAfE335jZaLm9RwfptUU6EGSYPiQyYJPOJ8vJXR
3eK35GcgVSU3gTWXP8fR2maVsbd1+z5NDLpKyN2+8olZVK2eVafPcsESePXR9W3OeF1vycznt+4c
219+G65RILnX9+6lNR/U8HWO00Du1LE1YKQ254jaXnY2eET/u8RoFoKgooNJYJetDcd+kjVq65AV
9OAqXkej2/B8avppdPjuFZpnPABZOJUJGApTJd6+LTzjYlKPEuwcHjE7gDc5xtlediTlH9tDvJF7
A6K4vPyshK8ySaugEBFd5CvkNGHNt3Rv0v5B/mMCi7HpMuvJaC8NWRVE4tqKZB416ncWE8SRtK1E
7J24F1bIMTjfl6nZCWaNfJBcEbxmebuzUdxThdAIemCx8RpmfX6SJ2G9lH6SRQHfJEfOsKIFoZY2
rzakpeQcerDSm4GgkNO+28g7oc6q2u+x7njDaECyGd+qnYEgxhXztd1xyqJy9hMlfq+ScdBGrzbE
N4gyR0PcLqMHuSSFjN4WLSoR5gEWU49JlGA61CevQhE/ePMWh6us2lh1dikIy8VGxl2y7nqm8dKO
0Dmtm9DV6b3+7CrlGIbW45JRrFtPSqideAt2uG4bDHnKWSPetqdq1r2RrKxrl8fSeoJPtdGL6llj
FbEDxupMZadWXcAENnAq5ZdihnvgaPR3+oNdxt9lVl4WkjWDEdOgnvFN8rX4Vb5a3JiulLk3pZvd
SWqLk1x7whanoYxXYflSE0Kq6Ld8AAo7RtaSxGZujpjkpm9dt2RM9kQB+SRTJdpOBjFcqTDp4+Bz
LzIGU5HIfVGqHPKqs7dUcJLs639KisR1ZHG0CNIe9N03xZx6mggDJg8yP0KZx+s4+8DiB/Ea33Xh
a598YfC1kf26dGrBf8z2vTq/vRnoKyeZHy5zs5nptlGbeG46XwsdIdJpzLxhkAGHtpxiBohoBlH8
I0pL+q3J3aLVm6h5gd3kh9m6N2HemqRkIyFEoSPg8NFuQf90jc50vWQwH0hIbPTb2zXQ9PI8kuT0
y7TtCRMriXkux1dCBPIEJwD0awhy3vRDnHFkocerXOsJuEuPrDmu2n3mVRTIdp2lXkjbTs3tC/2A
iDq/XPZZzlaXe63s9V1Bz3XDYWi332LN3U30U4nNMYhxnmlEM6wiINpzDAg8B49jUHb3sKDpQkCC
fGsqyFDGCVZx7pMpeZ2uerXeB6M+7rRRf337fmINhiXyI9uWKfZKJmAvGRJioGLp8oxuIhNGR+3O
shZEHrApu1sZGmWskMG0C1M5uhgxT/XAClFrd7h3TJvJ1jC3jt7uFozgGeU6HgOlcKEo/iyioK8R
481+sS9lQGiQBA6TH3K5ysA9TddF5QyMftM4JSinhn6oRlR3snmnNNpB/lPeCmtHY6cQAOWOpmss
9OwmZ3LHM9XpUfbak2nU8jro8/ySAY1C3+mvvC0SDkykD6uJT0P8EMtGy1ubQnX6vVqC8O8d0Ibx
5PUiPnYdJSaAFBBbPQcNNmbtfV82+zrtzvaIcDtQf8Ku/BScVBFlzY8sHZ5LaHe+OTxOVXdns654
cyVzPEdfgjXmOMha7cmq8mPYCJ+O3jZWTG2zTEh0KaaMhVYkbig0A6dANyj7Neep3GtRmZBC/2BD
FS4cBffKMVSwYvrQvNhk3TGb1a0qhhr1Uaawluw0gEs7ZKRDhOehB4WXN+0+jO2NXgt4zzrNztZT
Fm3ayIhWRoNsGakDnRIWkPFb/lZuiUOWHEZ2mOyAa0n4NRTWqaedPlmVkE+ZYMJoi95ufxMW7nbO
nN8Gh5PB+UIlZDDhX+wS8UedM3TdTiA1sn6MNzX03E3XSMIF0GtWmjwU7eh7ARDA1subYqze2rTy
THA0+0UK11aauMpxUU7CNpIIC2feSUPULnlmUiU3tJnFsgyTVgIlqgh1Cqx/2cnTFHj/Jp76k0yP
ykE7a3C/1QYoV/ZLBh2klI8zdY1866Fu+VOGGwJmCEXUHOLR/s232+rGK8LgHnTigLhYGs42cuND
D3BbI6boORGCHaDX8UkQX+SJhc8Jk9cXwmqpPlv5umvi/pZgeGaOkBM1tVm/6PN4RSDuYE/fKqJ0
NZyXQdm5fL2OdpuZnGRonVVQbJ1xkMc+e4BGBsAK6g7hhXiUc07JmRx3iGjQgXcfmsVDHRv3Vexc
DKdE4Ns5raPttXXtIdPuySRnME3YLK6n2QlhIGHIDVzR1nCrWOBkT6hwjBfVba/t2N9FQwZrin1a
lH7vOL/H8hu7Aa3WjcJ6SxpyTclitDkjo5yDm9mIzExwqCaBpz4makcWc4CRl5+91uryWNOYL5kc
1Mq047BLl+5bFb/IHW0RcZxV3ckWmNn3j6EDSShshqBtCzgJZYD3tNFz7ketr4SDr04T/sTdTuY+
JZZ+qIk8AdN+stUp3sTMr1KywbKCemoUTMRz8KzrxqHPwkjz2sTLa9lY4ASe5d/L94CQz6akRWiU
RbRZlthL9GgnU648bW5T27zR1WFnrWQSmTHcdjYZVpZ37SbXGFXSAQ7j+mYyGPw5JDXyZELvyRA1
WllIPimuH8XJ3dBksy+zjRAquGOuzEjzp37RLKTRh+tqNV9qDu64IdlytPhLiuiNpBq9DprtZ5G6
B5gFy9y4nUizLDHSqooCU09+T6m1iwlkEDlw8PjpNBA46uKIQNRtw6vPO8YB+DfKY2mCMBQn2FVM
2QU3vdPA0tWYbJQaCFC3iyCHjH7DTkMuWvUNat8yN89rWjKdnmOTQ4FRQC3WQ8LjdfVlH675Xl43
zuIgsmAxtfo+r9ut1iu38bzelIOgdQyXCL/or1Kcx1nWB0cwCV5z9aYb+6faan9mi0s+jVOsHAqk
JmVcPOyVbGHpubifVt8bo7X9Lm5xyWjsx7XrAYdkT3bK2HUpDkhmy3cWrG7LxYk/ebHeowK8l0lO
uFocQWiHtEYErLNufkap0DeoydJynLTNPEGtdsV4sPC1kcELs1lfcLJjSMiXjD3HVH5mqfldHoK5
0BQvWt1T6ixf9Ha4CqPCBSXyXMaLMtfphc5oM/d5H29L11H7XWfzR9gkgs8hO8Kx/rbU06ci7K5q
5wS8XeGlncuHM7pD9yY6oob9DViTh6TA7Vo3GXEpLzdCI4GuC5Y7E1Q5jm5WUMqiuk/t6qkYxovb
xV5mfy8nhOhl1zFS2JycEhNYv82crT/nHHg6ya1N2NM4LVdd9aNOcGSrWx0TEy7+tojk3kCUfYcF
RVBbxULqGP0EZv1oWOEBdtsuavCtqqcGtni8E44ECvWvMDRGRFftmVKHKIwIFVgmVIezlDDjlHut
jcFmaOlrH087uaahTH4RehKYFFJdEe4SR/0aW8lDPCe3BSMONRdf9Th7qZ3+VMgQQE6aaegVV5b6
KBee0ptb+YtEJdjOoV+OyZkYLTPDtHy2cSqV54RNi7vQ6KwT4gbS4cykEtHqaTvEz/if0OwnYSnH
iiApnwuF1EDeZDGtc53+qLbrrfx3XGJ3KxxdECkrU3O2/dAMOCJRm3MyuIuxgcjAMHp5IuiXk/Mo
Iz3Q8g13+ytV5megSCzv0XN5IzIlUuaYEpq8HGMkvM7W3dRiiRNBvMdid59gBL/Sl7AiBTG5CvQa
FMnqW2GO3SFRcuGbWWl4qxGhu6IgB0nROsfVd1nGaXX9Oxrdl8zGLoAtKAu9HOx9skTHCYSTvuq+
SeqnRJJMouwmCgg0walsKMIJ1Kg6emEoDl1RPrTq/Jjm7TmNq11GvlQSy0GugEqqnqxcHFO++4yn
6WCKLU7Bjq+wUvi2e/mhvAqVxNnu5q+WUpxBOAcysop+ClAoeBjXWONM05GmKnfg2CG+5owHjKNM
mjJzPpWMzVW9PIYofJoRRL1JwUmmYcJLFdDfAzJj96IaZQ/AhUkaD+zWe/AKuteXRkPnyfrulvlz
Upgnzs0DeVFQMdFtDHOP4sKuE8NBhmqtCrdRyhRBurGFmebRxA2ATdJRH6C9roaLHZFabQDDHmc9
bKGjEkkzbShvxnrId43Zs7D0QTtFmlbijwLYdm3JCwYYNRu2OcuwHKr9MoeKZ5tzc2aL1ActV+wf
+EAaR82mLFtd5GA1qzG+wcpbZi8TVvYyoB7hd4pe+IwoNOREANfa5jQyKhsgh9vT7BkahrtZllEw
x6O54SUzgLby6dgYveOzWFGuLfUe7DxeAXEqU+qkfK1TSpIBLalzAarQ02vzyY1KlRld+CtV3e/r
1A1f1baFRSHm4Yh6zHQXAo25McuiPcwAGU+9Ts7Y93SiLAsWsZKms68NKjPb1ii9KBtDcBdGv2t6
fFum1XaAdScTP8j1IK1MKxiTIgpUVN8ZD1KKewCxq9ss6Yrcnxd249C3SIfbCXk+Uox7xOa+1Cqu
Rf405/VOF/UKlHksk3yjtbQOKmNeT3nMhk6zaLgYUWofmnlKDzEw332bda1fzmHOnjOdo9mHZM7L
Uogbtx+t7xarCkWOMMMAMDa/tHPTMnMTSfjklMt4r4LAvHMsJI9FVSr3SRXbvBHD8vVCzCctnNO9
k5eDnydL/MQqqIMlXNJNohXKzUJ2Rl/fUny0pZGDaamXJ/gKdzHU9JMzj7C7y9hGdF9R5/vBqUS4
7RRQRMCUnPreUmeksEs8kgT414qiKImZV0TFLRoBU7W3zJW+hNGnV95F7Y9Z3206DbqO2jo2Z+lS
HjBib26TnMJYSxLwIA70Lqo718cGMQrg/wp6guAiwsKGw2QPAya7OtCPWRheNlX63hzT9F4Lw9EP
qWtfUhaUBw6KgZrSZNel0vRTl9huoMTL5GHcIGqg49NzLVCpB4uHg4BVuDO9EtRT9E3UmS37JdMX
2nXudM2aiICKdDfuKXrq98Ch/WHIV79FFvuOflp3DW3APToM823dFPMpGhznaRljuOR1kVR7d8VH
aWPpofZrqpP8Li+r+qrRGjvmsVkGSqq9JF3e3Bl1KIJ6nZ4zowePaMdKoMEeDyJtRaoipgc1jMAN
235sWDo14x07q7ZF2cPpmSJz+Yr88UhJSmJgiJiJqlvR32msdpvaSeurM9YJHPzi0Vj0+DZHjB94
lUivTaprh0LAn4LkkT9o7F5vKkpBKmbWfinsGTBdqB6MIWI4k9JRToYEiOxStTDR1eW0uk0dMMnu
z641pNjLae4LGOV5ixDMa9mv89FC59OrB6SxTd6gN4+zusOauz90ajMfVamZt6rVuOtiUJmM4fUE
1c9qKs7J4qIJ4sDLN+oxOs9oPKIfyaYi/gCLxMzaXxE1O3Qx47UaEDfQACd/ccKIdnWL5mm0CubO
sUmBZquLP0W9tWntWuxaHAK2nO3K/Wyg/pCoYbEZtSaWub7L70HjSVPT8iAWUYE1+ffaNIZ9IpQ+
gH+7+lie2dTD3SgVCRG+qdYGF0FExZxh+TXoyuRXkaGjhJ4P90MWsV4M0Jnj3Gk/Qo7zX0wvom2N
C9pBzTA4cRCN9bUxeVJj9ylr2MVWUd6UaW0FdpwP53qp6+1oVQxgzIZ9ZzqLN4YxpKdobajK6J00
JfTAtSsZ54hSP8fTnPghcszbzBqEN0Y8g1UnQ+sjVjim5VQfbeGcNDHkQbPWztHIw54Jb29y6IwS
kW6mNFkmd/JXJXFvIqhVN5bJWh4XWqqir0wvTBcaw6xwRrmGxb4lUoi86n0npKsddQM7vbfoP4wo
HK4JZREQfDWoVldCmMLS15qm+m0h+OIXeYcWogK4G0c7B4RsDFawKBAb4ghkvLak7Ooi85eqc470
hbPNWoqEcmxtjr0+M8xyQD8j8ecGBV7JfubMBONUi3wIs9E+6hTG/46bbPMcEHw0ab0fGXV8jw7G
GuDUXh7xvkP8Vuj1Pl9m8N+FUzFlFgPy+lG5YLoDGMYt2a3RnG6n1EE53epfoCqmTwQjYGVqDExH
xLo3NWyaqmBhqu7Y3eSdTqEzp2QnuNT4HMvzRnGAt8W00Ta4vPdBBraM1qBuVJcBlTIvtCj0R3Dy
h0G0i7/Wdn8T2/14Y+PUfin6ksBRr+tNbVHug8f6nqb6eMe+B1udt+5jmOcqGXqkPhhJ2245d+fd
stRoy62cQYmzLl8SQu3XlRwMGKgZ+bUENE/uCMqlidtrlCjqXZyaDPc5tnDVNmoSjLb6NTZt6Tv5
+LBCvdqmOA9twl6AW0HQZ6P2VRJoFaixKkvQxhqcMRDtrHhLXuTRJp2NVsoygZA39SxoGeN7imXo
JFfusC9Rose9JpsA6NQxLAFksfwi6emJL4DRIR5rKHyM3WM606vKGsO6qwv8Mos2sr2xzt37SCup
ZXLeXUkeeRhjKwcuNBwMJf8NE5ympqJXt7ad1n7V2Oa+isbBn0My7mEy2u2gd8NuAhF1Qs8CzMhc
Dvd9aqmBXnDi9HBOT2o0zQ+xgDo4WwvjSkXPKZhJMyLdjZ+ctMkOjTqCvZ5E/zUeqtRXOwRCjbhU
ma7X1l4Z8CstC8289gjKbvts6A7GujJQXWPlJonHBWQRbC8vN5PlAoCcRv6wVF5ljxhxDhrDuiZJ
mJEa+V2JuxDWmIICDzUwyi913SQVdhB4V49nsY7Zw995Tu9FI/6h5fyLuPKO6GRETQu/EjeTNbEQ
mxTtUabFtZufrdx5rBz7uxkXh8jQCKP9+Ik0g/YhbQZTZqloZ1vmeza2lqfh4GDKcOlcOyZNU9Jd
ljBPNFXnp96aycGd7OK5UqcW2emy9nOaFSikwwqps146UFjG098fyJvM+HsmDwQeRJvJuQ2kAP5k
YkF9GYYqK+yLrs8uR0Eab6FQ4Mg49xM48i6nuxnq+W6dbfqRONbeK86S30ZpEQeGu7Tbjq1M45GG
d50YoS9zSFpeM6PhUnIcBzvdKUWhBHpS08fpkxruu5s/t53j7mmtfJ8S2MDKWqqf2TV8xGlzUBKG
6G/bQn9PQbRpszgK8pVXNhaIFN3NuR0NJHjnLLsp7dQvf3+UH5EtEXdUYXkLVPXfi2JUWmMs2aIO
16xdnG+1UVV7KVLL/L7JLsXcMpQfmOLNYzl9LdYy/kRQ5iPC2b8u/176ohnzZRzTwb3ArIs2+bQc
oTQBEmKYaiaPRvaZffI71vzbTgInD8mJmh2i2zsKmDY73FxWxdehH7LTZMQULlH7mW+OJtff+/UJ
Q9BG+kkzNbjzf65P6GRRYkRDeIlVUMH0jqQ4dJ3dl/hQu9ntRBc0bAiwb5jSv7/Qj+/w/y4tf/4v
pYrStLIlyg00TRgybjrb+aZhAfcJb++jVYqQFoq4dMwg6b7bf9FQ6VOH+N+VZP1RqdA3yrL7zFB+
wFb7RLHkA9YjTDw6b5aFljkOS3/ez9rplatxol1icsDGrr8hEb1bk/UzcqeUs3j3yrgOlgZINkN/
NN9xcrGgW0PHCB00E0l76UZuHJO+GvLRahSDytUfOebTzbw2ty1Ar7+/tA+ep8s9WmxB28Ib7N3z
dESYtvD8omtX7qqFrHnJ79JmfqyYHvz/r6RpmlCR2iHEvJcnhT5GNYwFwjVHSBvo3bEFEJKkcCJo
NP79Uh9FafTnLfjNqKChySdjz7+XYr/M9dTp0dWw6rjf2NVK4ogfzk6vXQs5LswLSjhhgZJDsGoh
eQV4N0TM82wlMKjSvEzXOpCtTvdSq9Pg9RnCDeVQGDdDYZdH6ibUrZMUtxnsaKEbMGsoZyWDoAlP
uaPLCZZhgtamiu6Tp/ifRQnBnP+pFvRtVF7fyxXhWVgnLQ3r62yotML5rZ+TWYSPMWpYnwjd/+dS
xOR/PUT3nQwLSTQ/1jvl/8H6/Wj1GewxlOosaRfwLlqt2VTaDZaacHwY5eTmqZWSxcp4MfTmkzXx
QbwnYvzfpd5FpyIKraFXXOUCwmWT27MfhmUgXInUAx3x9/WnffToDNXGrxQFPsu2391XZSax3Qrk
EyHzJKjkrCm98X674hijJhMIHglZY0aoAWArgCwtYApFCPoOK9O/fxVT/yC6/PurvLtvkz5Z43Sr
c3FCkd9ZS5JLOqjiFWMKiAjSOlSeNdo5Le3GCKFqYApgbl2FsX/rquU5pau4QSBSCdrRCs8myGGA
MxHcX7fSIPHq5PGlyYQ/1CdQ6ExlRhG5no3yxSGrawpMmJNHKdh7g/iF2Cpmq9+15uy8hk0J80V3
oy0wlcV304ncPMHjxm1atFJSWujNUtlBu1bVFhmPCXfICrJKDm/wk4f00TPiTeGjRPqDZfCf4WIp
0o5vb9iXtm6bjbRqsRr7k9Pkg3THRRsUCj+TGowG3l2jS0WPewBG6U2JZC2thLrZrXUJ9uRGZYiw
jMVxjRz/7zf2Uf7+x1Xf5e9pRxOLvpW46PCm9/3IsAaOJzYZE1ilRg1bv7bV1I8h5e9L3NnxyiqY
bf79W3y09fCxFmhC01WH3f/n462HRUd2Nk6vY1UeW2V8Yo4eiEJ/6cc0pgmvvv79eh8lQa4LpxCP
XnIEAuafFyyUoQo7R0uvihkBcC8Q5ofnUTu7Xmvnc9fqGQN0RjF95nhxO4FKLq3Rt0ZUFj/5Jh+d
7a4Oh1ojXJvkLX9+kzhTizrvhLiEoPcBNNf1fTrReBj8hjkU00zGliqiA/knF/4oAKEI4CLCgT0Y
ra0/r7u6mBRy2kbXqHQR03H7MEDFsn9KUw1e8t9v8r8rG8UGB2Ij71ZD2/fd62UIO2XlMFMjgmtR
0KyM1JbxgjjPhnFLlfs9Q6DbXtvmk3v87+Ehr2tLuQVbYED17h7NMI0KdZjTq1Mtl2kq90isbjur
Obame//3W5RB8s8UDQE0PNYQ5UbEj2v++ThNrepEl9HVhoXVb8TkVBtrLD9JBMV/H6QuRT4saSyD
kcH7xaKWrta2mhVejArXlgakgpfEfX5w7AHeUhT23jgRKC1EBJkbOqt+UzXUujOyX8BqJIC6cKzb
spjMXTQ1jqdXX7vp0QLyRdPMPPYIXW/tgVG9tRhr0GRZS/OudZkVVmVyHp0O2QgnZbahmyXACFgy
7TKY3tKp9Q5RNvNGUVPQQbWGTTLGF87UpSd77M6tcMIfsVP+qEKAWAl82hOVu0uTscFhphg9U3lW
nAhS5wB+R1UEZ58Kli0xxjTgeHK92gCpXNi4M+SqCfrcdtuvcdSUOWSp0AK2WVd+VsPX/f++Vuy7
NIFvFtLcAiufP18rc3jalrG1XkyBXZeq08bBY+3H3y8iQ+wfa8c26RPglO5iqkni9i7w5w0OyB0D
n0tSavUBsavqS7uA80DPJTv37tjupri18DvI3E825n+jv7y0hpyQjVcJfZR391eFatY7RltfiiSn
YJqQhXX8AYCbhESLw6SufswUaa6qTw67/+wX2zQF6bd0STc1871QVNW6Q1p1ZX1pjY7JXh1VPjar
UfD3J/vfOC9FYeWxTVGEL/z7lsWUx6yWNs0veoS0+xJuV9XeQFkj4jX51qyUi2WNj/WEZonob2xG
jp98gf+EINRU8dpBpwovCZSb3oUgIx70vlea8tLVqYZ6mGtBxZ8Jx8BJca6Iqz56YXjlQqFfxcFt
M9vZjZmbs3FFATBUReaDQSnI9brda8Mi9uGsxZ8cv/99GdIMCPEaQxdoFr+Pk3ynwtL7qL0bcZAZ
EvOuq5vnvz8IhGys/xx1NI04A1whKO9ICN/FyMlacxBURnWHRY6PQwpIK8ermGG6doQZUrzPYJMX
lXu17f7IiNTXEQIV9fSzXc2LqJbXpC1OpcZ81f1Z8Y8BvRMrbRFpiW7jovtNn35XJyGIw/SZ/Hrf
6ZhT4xwFZ6mk0dyeNOytO8bpG9edgSHUvxDzvs96d9PF+TZrJ2xYgH/l1SkpBuRPyuDtCzXNQWpP
h45U5Ru8BXLzBvWq+wiAWNRZHjP7gKd3s6R6sSFhwBqPPynBcEVt/bNq6qsh5gc7xlZh1aHzgOaF
6ped1RH3I6ttKxB/zcMSFbvZXB461d2OsfNCcvtkrpNfA0dM484vOnOP2lng6Iw7aTdkdXjT1aqn
NNU9C/w1B6Ev4jj3FLDA1Th9G/X2S67Fe1RlkcatLzEQw67QgilXgHmqtwlsvbVsah+LvYudFV9x
6r6mDgSCwrTRIKwZwZaY5pEiGLp7dNX5oQ6LRzBqx1YHfcWvcwzZ9wxSD+Nq7kwQRdbUfjGkypaJ
JR9PUngKSmJq2W5F7d7mCqggAAWBsHqErov1K5DHUz9VD7ahyJ+IEz+ZZZGNh+30EMXpSZQjoqUG
+P3padLqU2J3gJBN8PJJfxOt47cU9MVmxXxm16Wap8NBcowFx7cx6KvuOUsBuiS84UjEt6C0t1PS
ButQsxzcLxmcQx+h0rsO7cDYje/0ULyosXbQrSpo4ch2TnVWwAVMarQT1fxl7asjyqMQJmrTF6Am
1R6Fkw68Qbb87GoFfXKYkOOwb9PhjEjX0Sy661xG2wIeUFu2QQpcLENaUYTLHbCXQL40xcpPUWgf
x3g4srDNXkcIcY55LQsmynnoDZN9dBrYa0gQVNheRAjvb2YHrpndA1HTzjZjRNuuA91x241TQmYr
8PKZnOQyLcOPxax/diL6ZgGvaUL9ZW6K3xqE3Xiyf6J0f1nkYG92y33agx5p+2Q/6ua5BjQsQA3g
dvboipkWrBVoxvw0tL1s6nv5OsmZMkuhOeVVtGunel8hXmB3zkvD46x6MG7j1JLJh8GcAOEFU0Kc
x+t5Jd9cFIQRkXtUJp5wa13d3MJNDV9DspSvEJ/sfMP33lqpQ2qCIjUpF1RwJBgb67Ew19sxSe8W
QV1YG7vUykd/slNwik2DjICiRNpDlQKN1YAeGJX7DUmMqLI2/QgALXeX9MEGRn7OKHX0Jb4qizre
qIkLIXIqDtUwo5IBmESvzvIm24KDuIbHw8+m9CwZYQbY5nh9nZR5P69SH3NhkBXpzBub2wZqr53z
he0Qggb+Uo3rg2/1U9gUU94HUhgwhtlmhNO+6SRAzg7E8BJHwJYt42iIu86e+JLoTrS+Xv9amPT3
EDtayLpIT5wZO3cZ7AYIimgo6IVzy7/KWGqwzfVxBexDf3pugllHETvsjvLLRlIeGhCAsJ4pnBEF
Gvc9q1WuiB4jOOF+7TTTt+z0B3dYIYkv1w+0d0PXd3wVlainNDQbF52R8pbuC4DY+gcC96feSfxM
ZIHdp49qmTCoAmiqItBWacm5sbKgQAk1MyK/QLEi78xtHL6Ah3pp4/KGunZp0pusWu6AK26GaN52
8DW5UFqR94AW0NufpdDO6/JzzZODA1xkMpqbfJJMqTcCtHyqurhT8n0JrBg1FRSu4FnRpTRWNIpG
KBppex2Bh1bK71hII17H4x4ziL9J1wSWNngG+4WmsWQeWZ0NC7rcWAhSzIuQL1nu0lEZd2qJJArU
YtuInvr/oem8tttUtyj8RIxBR9xa3XK3Yzv7hpE4CYjeETz9+aaSc7G34yL4y+plrrK/L/zoRH3n
uh+SrWX9TKOEyn5GbrTJDgBKph78sUCsA4rH+pQfxynqC07nac6ReTbQivHMf0ggn4ZJIxhfqjLd
n1FCHhAPgqVguWbXgLz2gfcEft8ETNmXxU8iwBN8cHNKm+kHdvaa0rPp00XEZ/oPsD+2eNhkB3lq
SgI0iABQDNYAuGONr+PgxTVMAJ2edasjIKXs2zDAypj9LScDTjlTKruNGRvPnhE9SIY3I9IrBNuM
fi1slhjAgdibn8c5SAFKsfZ1b1EQSK2G4YuAGdezdrrfhQ8ggenc5BRt+iiyLn/peZiHpRflXznM
Z6D2fcGtQjPkwF7i8pXYyI22Y9LFMwf0UpZle49u3wRN+w7a7CZefhrnGumQuV9TV15o87psum56
SpPm6KYZLQivsAEdlzs7w3hdfqYJDX6zc6ovwakiE0Dv4FIENL3k65iuA7uvv2DKTeEB6CZ13jPx
y5nsO79pPgDK2og7g6G9MbPVbQtvZnlxXHV8kGK5JUDVeXe5MT7nhnFrASiC67epLh5Ft4xduVA9
mE67K29KcBjvLOgq4dmy1NKABTTM/UZixZRCsA8tUgFgLDsrbnSSLgFANlN11JIO41tDAtypqf4Z
hps5fY5hVu5dnNw5Lg3gAeUuyUnUmkLj8PGppiGpwVDIqWOniOHNaPpTMVh7i3ZwC4/R0T4EIuAd
U3o0szG/CksaLTZTiAxlVcGSamVmkJCTzF7C5Gua6Qgv6Vu3D+JuixIe2qMIyVFDSj8q0/s0toCi
tD3HI5nXx8OeyODO4mKp4vpiJbtxfgwnlQT8YN4KbR4U/ZGztliPjsTJnK++M28lPYvwV2GpojM/
5v6vwF9pLtXavzSHsLK3I3+Nbb+2rBgwovTWZjVRTAMuHBfk9ZfFaeB1bUSRfjRtrXP7g3db8bsP
U+mvytm/c6bfXcq4CmMAdLn2TwyhembxPd0odVhRLfNjdq19PDy7ouAFeBM/pb4uq29MXOC4pnhm
DB5J4WOuLbSsl+jSexMCoWRw3xbThu2/anN6KZCMj7DKRF/UmWQHjLf089FO2x2167SXlslxLpyj
c87+mrjaatsF4LB8ayixtJOGKp1nq6GJso0fL0v802Y3rCe3XkSgjn/fTfU27T/OmBx6ex3kT4Ub
biXjnLG+TU2ag/rupMOB0deNbRwKrlLH4VvpfevSp3JZ3TCGjuZ190rbYtquEhyPLTS1N47HaOLj
QnfybI/9TROeHxPGwpJAfgOPGf+KInvTqAHHsW7OafXbXD4QLBx5Qc/OeV3MxY27+iH2OKMBdG4Q
lEURMrETMGg8AszLJvAwbwB262neMo2BapYXhngfMvvgFNM37cej04oizj/6y3o1/6Hy/DRUDk1M
9FIMzV1DsWCjRpIs31/m4pSi1z0afuMhvG9oEjxbjwlTpZcioTkqevIYDL8BbOfJprSyXEZrk3fR
/RwOpAQq74GJL3/qkQB5M8afNWNGpMeNfvoYFh/KqNxX8RGjrYGkAyXC4dprDhVjdWdS6rlOmWI7
QxOUPj4UsXUyg2Bv0Yph+MF26KqD0w4pE9urAuU8b9NV/ABc0iNDaNbTmXaIka7ernRemmj4cQ7p
GGm6DJBPsNbCkMlgYfrO5IinKnS2Y9Hc6u2rgjJOmpWoNXzwGPhd4ac4YYJBwojs4kIxL4Y9fQOR
q3qc+FfkGw+Uxr00SXK9TnPBrLBa1PF00JFJ9/jD8DO5eN/jagbciA8yq/GtDOfH3rzcewEu02Ke
kUHDYfCaSbUqz2arpi6je2uq/BkSfCnb4Niby7duasbt6F+e/ACgJgTdCqng+c4ucpjvluanuL7c
t2P0MQXRPg6XX7ST7StrCkCZwTFaCpDYzfl7QmUqauLQhfFwM9Yz+ATloxn3R3dI9mUnvAWKEqNg
15f562qqf1Iacktp1a6ok4coavZW5zwDArrxneSzQ15Ru7GbGgYmc4jgPgXHzA6/pip6jHE253NC
zZ1/JJm+79wIzCe6BUIrOzUZ3G/SLy+SwgzKb5qG+MM0UiR0+Z0ztKByrD353oqlt4xTy1/HlFkJ
VYg50I/vVr0Cis+2H4opO0lc0iz6vUrdVz9uXtoye7iezgySOXUhTkbgzBtP9uIYa8b6PFBYCyBT
9ZlVNM2bzr4PAL3pqGMeCv8udMgWs9HF8XfVsjyYrXdLs+tNaDY0MSTrchX+aeLm5KGuQVLauEn/
krpo+dYCfNNpY6r74u8ipXw2twmkcomrW79IT5fymdIG0pnzxj3XuwVp24E31AA0EKIrV9VqKx5w
s/8Ia6xl4o5cSO3Pr/HyjGgl6m0n1mZM74vhq6GjGu4eLgj789onM+vPPh1U3lYCx8GedYAoXVw+
nwN9lihYFfcfeQ7oz2jdVTjRQN63Bp1rvYtpupsy+qKQNeVMXRTLkaDElqKxbu2XJx4qOSzV299L
lEiXUKEBhkO+zebVj9SxdgE3a47+fVSAgDtMD+EQ7NMJTBIsKDMJtudVfEOF3qYDU0uml/5mxgM8
043ao5mxIqQc6fcPIajIxMolFwnWHUWbUPWwWCAKJvvQAJ2FcCcy5kZXqFPygncJZaNPH/Q1A0SG
Og0tUA+nQEbHEp2ffNynKPmyLvj4CvXSOmKqjdr+Saj3DcOduVGfkrWyKqWl8xczfhc9GFX6yvZx
D2TQNPHlHvgL7YhbcIk1yCRabGPb5PZeLMePwaS9CcAcbSmPQcNzoBecI6veSB63sU10uL333HHN
/LZNezl6OA1W/174oKaM5xsbrcNpA7RLkTXdYbBtcf7GogjpnqRPiwsBzwyiAOgF82Gxv/PSq8nF
Yce0uA0/suTTgvwwbA1n3Jrtr3p6S4tuDeg43vvqaIDuVHPjKEE3/C7NS/bq6iexVx1y5E5XdefE
51uDXmb3j2i0jv7rOjVlEufIW3TUwcn+M5nKPc0/rqZ9r9Mpg2zNSNrStU5AZ+5ZHDO7mGX6QhcA
SCnm2kP0yycsYn9tIz9kfJhYeThbsvCoKRb8380Fn5AdsKLFiuhCe++j5a65lJDwi9hEDTfTREaW
81syi5bkgT6jkH5NwBcD3HEgzPOBN3Cm3e+2fhFnprG5h+zb2b/Nibc37uUZFhlAQ4u9M11I4yZ2
e/Xrzul8cFflNozMXZ58nvtxf0YJ28Y+pbfGSBhRpnvg2GQ2i9Xc4VMiMl+5uz41QJsxdq3Z3E/0
FFmiW6Dy+EsuUnzq+566fK6LHzkXgtokswFmYTO8ji1CO+2SrVce/D1PtxgDLgaVZBLJE6N+YE/8
v8MXdKACw14dV376WGGP5RmN8cM3iIiz8zFQxfORBUpCNC1Ax0Ub7CuIvq4ue5v5J5I78u0y8iNk
Gxpgk2b6uWV3AOkHQ4k45HN1FD87MXhrPMuBTMf2ZzMmezGNzQ7lQXZ8z+ldXcU0OOiMJOz1fXhp
Ntp6urzGLk2yjnMYz7wRrwADWw8RT0rYQjJ6XV0KN7aWCdg0EVgEuDRMtTv3H7JSsDVBtkZagXyY
mIfJ807ISD3Cm8y1Q3Aho0q9p7PYTnbtktzn2MXyhfHzGAX5zfdoXePeOQhxlei7ZX+48DuweY7R
cLl1pvQpKt/xf+6xxtcNkQBPSms800zt7Vgmw1AOetWVloD9ETBnkdw7+KkMIlhL2Bj9c8ts9Uud
7q52vP/i0WxMu8VNjTAvjJ/DimDrgwP6S4dGklG6SGpy+hVtkyvSnVr15Ce3+l2HWwRm5g8JG5Ye
ZeE6C619CrQgYWFdv4NbNYf58xiuQGqhTRPDDB5uzQdMa3w1WJKX09+yg37EE3xJuSPJFfpaTzb2
hySk/kq3rK9i0QZsa6Lx9kS4i9w7u5ceY7IYiBzNrQmQnRNWWpPv1zuID2MUYmd3Q+C/tHG0Rg5J
qlX4ZyVN3JP/AVHLzaGgeY20HCvrgac6zCqrUF/8xLMRRZDMSF/ylCAtJPP8d+iuZmxhNHxDSuvg
2AFvw+u+EYu5BPz8QDBgP+LpBR5I029JkItpfHQYstPFosIbhg2IlK0vMXITrSI5aABswUgXo3sY
XIozCCOwavGgb3ZHqlAUHrEHEAp5fuJ4h5pOBAJ0a7826JgmhGkfeA3ip60Q7qwJ0d/9znA9OEVd
fD0BCW3uRO5SWRIgQ+1Qn/uj5rYbpqssxOXRiazbGT71MY7UCNvHMxGdBI9ISgUqtJuYLkcUGU86
9wkHGHxKzuBG8wGbaEFmBeshzE/Xd2XnjRl8shanmPc+B55gnjbeyQlGQJyCrY0yKy4vfJQX8wq9
CcZzAWyKm2w/YzhqvaJb5DQxDXBR8p0CNc0ZzwVvhR/RoXLv4BUjvmrT3srpzw2aRBEC/YeZ2q81
8l3K/lJ6zzlKPMv8Q5gHp2g1Hs7dn8Hv8Tqi19FIHlKUeTuBwnuhDIaSo0v9LQEkwsJxaq3+qDsB
S2jdBEybxPYv++5wZuwHhygJR0Bmtlug9D8lciZ32p/dcO1gsawwhfIXymK2kcCsTAZrWKDalpft
Ge9w9mmjQj+Ax+wgYMTIshtr4Ykn/d2qIIY5DA+VMdY3VQEotD/fmtT4uuRfUjZTufVTnww0tyfF
TW16V87SwXEtQ5h+F7/p9zQUgjuLivfZTg+cwPKouJzhQ5sOcJDmlpvgehrzvGUvLKlzOaqF2AgX
w1CilkiU1/2Gw3T4vubudIi7+bEu8zvbvwpCDn2J6WbpkjuZfEUE7L/q8Mt5ExjJPiPskWTV0U76
pxzfoiyLNdNIKYjvr5qQ6+ekGmu5mWXX2odp9WkT0A7PTwBhrGkyOnUTpF+wnfyrQoM5jnlbXl44
ddnIRJzXKEXZfJIUUm0g5Z5EmrTiHtSoVIP6ok0FWEmSbIa3ADSsnl/CQ2J+qz9NyDE7+pT6YMjJ
UdxHgO42w2qlkXZDCZyic6IqXX4xvzJI9maMfNBK/U2OjXEBvcNhipCH/WW34W1MEZtejGEIe4pI
e7CPQdgxz/7O78pNBCZ9x/liMtZ1sKOZCkX4ZyWmyeZbnfzZzZ6RLcTyfPu25OxCgKKlR1v/x19J
jhGXv2gL0qoy26WzOiy+HM+VG5WFUw50GZ3LPSKmAb/UYo0ID6N/gvEl84s0JzY1EqMDuGn16RFV
ylyghqO71gs2vKoYeKORUzaw2mgPFU6FWPPCRAWeNE/TPXGFizs8m+Ygew31HkM/EustjfvnAAQQ
booWjTX0FigyA6H4S/3mdNWdYzLNoaiPZv/eYbdWyLks9kkuohSwhcI0lKVaEz4Ip/IQcQQUb+PT
gfOmozd+Rkb5jTqGp4uX7CTWDYH9G+9hQ51J/WIQy4ZUnKwDSGja6zlYo/zEXv3QPUXEnML8Sx4S
Qr8mhCSzb67Pu9IHVQuTwiKngc7dyxyjLHG7wneQiGcvitwTlHYs/wVpZK6srTbZ06LDhI0y67cV
gU8FLSks4pUxXTtF0t0r4qyjZ5XcX5p8lhhJMk5LPB8sa/aLqbNJ3YsELXq7hO7gTjtZmPFr7Eyo
SaSI0wX1YPjzf7z8PWpw8Y0txafMwPjJB6b2ZzH9MXvr0K/gYkgcupY9Ihcrj6LXqxkeA3NNwxs+
YFYUexfIZPlIMnLq7lUWvakxG+iuq4hBiYNPtB1w3lmcCI5aXsX+DrIWxGdz3DM4wZh3nf1DpgPn
rQC0jIJVn7wEsGRmhTvwd9au/+759wtpO1GMbHbsugS8eoZxrSu22FD9MA/AtZoPhD3FXIv7jL1V
qDvV+sklcgiyBWFHWVeyabFgbc61Wj3xa7yPrjrL+ON0XPseNEK6XIF5oLIL37cd8KF/avtLQlqF
YcgpqKYju9KiZHGZ9CIpLmpkGM0ApXM/6iRuUwxOjokXiv1bTOTOiTBGVldbRjHX1HqH6RBpZ+y4
Mav2qD45Xmzk6u1jnvRnmtygsyUPtm6v8R64qWRw6uBWLKYY8Tx4+wz7B3UpfK7GPaQRy4jwrnDn
9T64T+TSxX/aYXWyUvdOToR0F/4M1Xx76AmEnU13NZdi5TWwReUpQ79yJP36/Bwn/Q0Rjpvh/O6C
GVKCJqVFhvMiW0BWKM+EuUc6HCUyIDkMkJQxAbp+NAQNvmtzcu+ZsHQYOHEpvcGd5B5YEQ3EtY9k
+m90VjdnSEjxX5+J9uObT4svIi4E2oJL5sa6wb+j/3BTMVkCcr0aA+Zqy7kb83OKOslGqgOq5K1z
vKeJzPeqM9daloUH08i6xkKMEdoemKKl8UfeoHbp9Pm+y4IHmRMyX3OqHRbGmIyXYOsQshYpyx30
+h02G7kCVmUwHYa+x53R1LcByQhZ5NAR82k2JoRkBcCK5y9Zkt1X9ffCqcCNBActCvd1Y279BZO5
BngIncNfqRBAZ1WNwlTCy6IfszXahyS3FAPhiKVky9jbDo51xIDM64+cVsw5ZBYOc1YI/0gcwXQe
7pbr5Cd6EG8zQF/w6rdXrwC7QuMTxTgwnX4cLM1Rt00P6ZZIRI2TYIBurVSi+IMgNAjX25ZuFyLN
qzuzKB+ZrHeQmXChmODig9LLedXGl6SKURIeAQo5NztQG77N5DgVBUPSyJfnC5XKqiVDPUMRqHC4
z2q9g5zPbMLxJAEaT6R5Ant94eao+Nz5S/k+suHSiPcDYSvMWSxXlpu4f0TdWjnenIlP6vga1vLb
9AGI7ogXosqsDPuJ+/5Hug7hRkir6AnM4JYCOs3vZQahg6P+iXXxD8DGNgpy81SIs5xfczDQ+Bds
crbe+/SR8mI+Lf3FT1FxLIh/DEAjzR2IaMCN+VhUTUWjNqlFTBYoyCNWV2NUiI+iydnJsLtGkSwQ
kLDs+52MXeIo9hkPNagOssLNIdtmHgZx+igK5VH83ZwyduLqVjfkDaQnpMZhDH2rx0ohwdn8JJCt
jxclh52PyFJn4SgmxbV4VNW98kbQHAGAmSBsAvvKDg03vZXuh/yFGdo4E1Q39fcM/t0HLroST4bq
Cuzaf5uvs/LkAQgRwJKGppsQAcVIKch0Ta3KZXNiMP2E/vANCjPeuHUWgKhDr/F/BU14JuzEzUpl
IsLpCAKXgwo3LkFEw/lYmHwybbMBWc3B43bpEpH0xvjilv7O5Axk9OjIUWbXmAz7GeB7GBLDRY/n
d8xq3+JAyjwD2xv/WNYOkrjFOEQpyPxOwna9VI8sHb/bJxUz/PCQfFgX2MIckJwMZaRZw4qhnGew
MbAjoOyYmpQGQR80bxlnFAYAxNYfCskMPwY3fHRo6B7LT7Low5VioH5JTb5XiuLqQ+FeYXph2d/K
cHBhMwjSHb8X1AUojrHEDyyCQ6nLbh9XHz16LHspfHJy1ReNxjcTUkoHFLB56JJgkL4wnkrXJTNa
hqcT38Wxu15ZIwDC15QgZCGqtIPLASl7fa/9lsVnwTMeeMDZCQ8D5qxk/mWwt3IE8mpFd++yLtph
KwMu5necdW9Hd4RHlNeUNmMQJpdiHNiH/EgkmUR9OOf3rF02BXEWM9+WOUED0F2Q4U0IGkb42kCS
CDPpKJxwyjslnKSa+QQrioQbdC5vuSnD2IseRb/ccrl6wrCIl/9WCHaZJwpoJsOzvGR7uhfDSDIo
3IE8aUITwDj3xjOVsYLopMcpbeUbc7nsObTJD5B9xtV9wJLgT6RQxHPV2KzL6Y/vERmfQNkAb0fK
AV0RE3fxyYkppAHaIp9/Rrq2BOgYJyQrGk7kC2cCC8BdUJ7FA3VAfKd7gYb5LT//R3CidiVO+Raq
DGA41+pk/vH37tW5l1MqCykPwKeBcLhH1ur69QaIpr8P0nJ4sBJ5vNejvZr9yZDDuNbiRAJuBEoQ
yKbOsr8kJFvQan7wPlFFNmQvDc5CSsEAlHvBHRPTmGTza0IUUDG8wnuGRCN7333Hv/vL4qwixPQz
w+cuoWDQPJhuuQ/JW6YluH2kUf/Z8E7r3PgZ9kr/Tg8aw10nzHgynxAty5QSyR4oGYSfZmtZT1SS
1FAK5yqG5LBkCejoOBQFuhDmssukZTCZiYTAlnKqFrQSz8O0RMIJQs1C/9m05/NDGVeEG0XlqAnd
4lXYEHcb7TcokWdKprLLhPq2cb5NL+djFpBrNgyAkn6jwHiKV+PTQ0YNLXj/ZBgpnIfR/3BIzeEX
EyKBFH9nI9YDIGIcEEtkobK5aNnatxXiEv5ZCgbnlYDWwQpcmFzDiNBBGs+38t/79ISdsycSBT80
ZM/Egex+9IkLoU3gtbMNQBHpF/Q3gy0hHh2gLyk+2quNdKf48qpXZPfrqVSw3xihQ8rQ775z6nIu
ciy6xHpvcFgXBIYCAjCdYps+Z8+OaM3a6JKTFXBXOJjyzSWCwp47RbdRjoWGZcgLUk23IjWIIVBd
mIFBYdFqTogMDDteF5OnyhcCTnhwS1XcLUBrJ9jH5k73FERvZn2vPkfUG+rxRu4hugYh7iI92CqG
J/9HDpnWTxPMCd6u0LHseZxVm9oMSbeSEhC8H97HUcQhd5mstnbYP7m2caReiZ8iIPQsqE9lMkbx
KnXN06ABOYwyLlhQWkzrqV8wpYdDYZ+BUn8WBayKO75wAQBdKhwp+RgNOBkcMoE4Zbsxt7GXYV+O
n7IFHTt/yKe4kdBmgBCHrUeB3Svlr4+EZLBgPUWTFOrEDmFaDI5a8U+ty7C7xsUNkeElfxKTXI3Q
8nyQCUQx143MTQy7GxEZNNdSyEYUIUCm/aVetgg1XsURhwA/Rc7jMoPPTdRRTiib9314j0OVyuov
DGkl1m8zT6P/ENlhBNbNMU/2HQB2cnwkK/V7hZ7b3j+xYa5TEohmy9oC0ddk7AqAPTJSkU/IEcVc
JM8jkJsBjnl0m+io1DN2AjuTLMCgVDAyQL0opxNVGDHmA/J3ICHAgSP8S2IFWiZahqCbolyQSfXP
CmebwUzEAY5v/iaL4CNcJZaFaCipG+QtZulSnXAVX3zRs4Br3ql+6OL3dzxCpMmXqbyDuLnuyfom
L2T4wQYxRRVqFLH+U/F/Ny7vUfaJi6kDSOBBkWf2hdzhQzphaIjBlnv93V9y8BxUSm7vrv4/3U7S
NFCJFow5r+ngnLA0BNUScFVN/cbZ/JJPp+CCfDS5gxdiuuxJITB0zwXQfC4cJ43kMCBQKjTjAvUE
5gBBSIM/K0hJqUp5XkB7RIKwGxbEMas2Jr1PaEnngexKZkCZuMz6vlqh8I28AoIMXCWr/Hd2yqUo
dlT75qlMP+WxhAslzHC8xKysR5kcfJol8DH+z+sUs2GLXPhasgojkC+kwAa/3EiDJLxJ1q8qH9/n
PLkyDmtCBwGHf41MwrIIb54l+T4HbyloXPwA6kdO8EHdC8q29taWET7HKRWW/vuKDHKlZPgM/Oi9
SVVIiJQSz5eg66VWLl5VZIwoyAwjAB13ZQgOhvfFdrnGV16dyUjE9X4ILUlmmY3QAn9CmDizZAr+
8xGkuZkkIbGmyxTf6aKgCEmvv6sXT+r9rFjxA6fDXJVfCFWPNN0Y2DnuWB+ok7lG6v5+XHoMkPO+
+oVA03H69+yVf4h7QEu7RQJFfrT22x/kn1vvKLLRhcEBMAJx94MLsCs5iWuRD7ErPi7GB2qGkW38
ZnzxwGnk6aydh2GCpSpUgqmmxaZ3L90FoXUabAfJu3e65lEVV+Z5ebqmM4L+seyZtEKNXuyMH1Jh
PePpoLy/AlLLlGYRQ+HIkXdUkdGcVQc0v8SNglEcgktQWVkwCFIRpBmFjH18lao0d6fE+SPie3ym
HwCewmcnDcHD0t7bURODVPwt7zkLapAoP2S4wtPy1oeL846JHebpLW/hYBBQ/N/ElyYeG/cAGvYf
PpIEMSC2EZEQDgVSEHsOqzp7GOZHjpv1i6FhHtn8WjCWMGFjJJYMWxiFP+Ke+Q3iWBmtBuhTbDle
NtrmI2BWunglAEL2xz9j83KU+e6sLpix44P8JHavkJpsXdYjMS+xh1jDRpS1BjXwLwc4dQfzkSMI
0+RuiASYdlCtBG9nvOuecc/3lR0DcGEcJfUUYOCN19yad/qrszzqI1ChAFFRp0p0D0WnwH7LdAii
rssIuiOKSXHIpMCKQymElJUu+yWqnvK42y9LeOMBxCfbQuyv+LHMKRsbCbNmK37iKojR6pYVkfWe
qTnB6+LAkdLpcBQVVIxAgCJdBiSqO1lL4Jck1nCIAHu5SZKRZPejYgMetvDSEjIiOwR9lSOgjekB
8ZdZjB0iuPJ/B9IZplvvXyWGODB85DCl/uXfi+U5LVmO/9iXaQIvDXkG6E08y9+uEFYRJgneeOOs
NkrqSWFTdqyLHcr8FK7S+yAvDnEV3ywELPqgB+ZsJn4PcC3Ed05u2SkYR6e4NE758LUARsVreYeo
TB4MAQZ4TY6v3LZ/Zu2Koo/hTC4PYzivxselzu6G0vvNOOnPxqZi5ZLfdr6zl4fACYokw2D+j/6r
fdZaO4WLPCoOfOollUxxCfcnwS85BxJUkAeoeMiF7kH1RPr0ajZ+R6l5Es/juq4W4N2x88gNVGZy
NTo60GcIPkQHhUevFvROjo62yYa4TEkTmdUM0nFAj9TeuB6bvIBStD2dYUxRADLyEV4JyOvW3m9J
HI/IoHSaRfhZKPaRzYDV1Ru+p66HBIkCG5nxk+/IZXRId8PvZdlxpTRtPVQ2zTTtz9RkZodJZTSF
bSxeRgFsGFBygWfPXfIBCWcdKDIODTejtxRiVwju+jAyyLC1NHdM9wxL2XJOsIs+cg1mWkdZOvwx
D0aV4cFIqDfO8EtMoA+iuhJMdZk7Ujr8aZX+KqmLg5FZLgL0NcSYVc0VyyERweevDhJf/8p10SNq
mT+mzZVaMzmfPxh5feTEHXwdx2YUrMv5YVrr5Qgy4l4p1oT0DXXbUU2s+XrAEi5/PV32oSU105sy
4NjZ0KSkE9tunfWAzRyfv/iZwpl2M92qkkMxTCSEVDMVSBjIyAfohIXRZrxRXYQcBCX65YpDwQqa
ct8W1vxVzpjuZujCNWOOtmReLr773s8UozlfDlUaIkgjs3eoqyl6RX2T+0KMX6vZdBYoA3lCkjVd
s5nIuim8JxJRdKEJ8kNHJEtc4pNGtShhr0P8va9hbhXUw6S+MPV4+DJhN55uhFePKrZwdEFj5P4k
6jkf10vvVCjEwq/ynKvmpzyB/gG6cq5xPwS/dMqFTt6JLghOUGnIi8FoAKp0eboidaIK+RKE8nl6
Zl7zAmX2UlWgDRpfbECpD57NH557YI/r37xFhoxeTX5aXqFykpy53Qd38MjF/rBXxFimT1lsCrQr
gjL3T7pOs2EmswTHypr2hoftNNJwRqdbfSsbnaeYwdFsZ9bqMLMVi5x315QqOf2okqYEElfcVfIR
fJWt7lmHJ4r8az9yNU1x+y+BJfqXx8EnFZ6iAV3+6PUQ6ZVSJlc51KidNuL3JQSB/uqNslsW3V/j
ZAqmtQDlXpjYjWrhUdnlp4osoPx4Nb66JNUUe9NRQsvMs8bAQk3zaXFz6w+7KHyQVdBT66O0JSam
tGZpEOqG++BkWq7DvtzDB9D32FMYQ0zDXPyNpC1Cl0/wOLmtgx39pxqtziEcjB1eqkqiDcCTxjBY
rAN+ssFUcOneaHwhscSvsbf1kSzo9ykKQCehLcP1JMs5cv6kIgB2qYAZWORH1QRaoBkpJIX99AHO
Rc6odiTV2JgPErIcpmoL2x9BVkrls4hrewPSmaeHubEeHfeO61bmLb38V5z3q+TXxQj3ipgPIC7m
8Suv5zkF3X6y8aQmMSl5WEBglS++5d3UFyAi/Z9VXj55WIpA0IMYfYdCQ7zY0K8eAU3+W5Ie8/cR
ytkCXAD8Us64WIxa/73i1G2F3jSTN6JB6OjabJzzAE6BIpQCcFTjgSPjmYRqES8dsYCQJhgELWJE
7xCfXwUNY6kpZpHJK7LCGaShgzRNupapQCOE9Qg87fN86V8d2gTAQYHz5bTZ/vIZFP1d24YPkcvM
oiwmd0i94mrIn8j8Py0B+Oj5bBDTowlu7P3/sg7Oder01T5HHwHhLXkmF3e6l+KsnPDozssnxU47
ibyUyX2XiT7Mim49L5wYZ3Y+VnnKc9tdHk2vbjY/Ns083dTEuFQd0FzMZ/x1G0PSe+1xaVcFMEsc
mct8PgCPGaHr+puK5xfhsK+71c88yD6aLP+sqXczRlD8rMv3yIrebIOhfEWOOnTM7tEpl4M5mg8j
qPg3F8apMPko+4+qABoMWsAfW/A4t1OFdMxWyZZqoyM2qwJVyplxBV1fPMNMVvvrYo537tzndFl5
p64573EKLjNirZ+HHSMSQU1snG1Nhdo4vkdnSa70J8TMp6PUfpQ6vCJUXV5636ISdYUgwWkjgATX
0kK2vxSMNwEpQE6OkZUmzkNyyOW8MSiSW1+Z9KGacXCcTPdpBJDvqqxxgRVNVPwnjXDYCP0sHwgP
E+G+FNR4Mbqosv80Rn0r93A10TVXEEc+G6sX0mCTNz2v6vl76GJ6mJStXZj3WbafZ7o2Wnt8JW+q
e+tJaOPgTPSd+cX5B4H91eR9zyqbMCYtE0RvxoHShZlOSKQP59Z6VbCXXkLKKLXbMIxUmzVQqLDs
0oTAhCdvcUIPJbw9zu2t9qms4HmyvotDusnAdvwjB74gxhRnPzp62opOldjodyQv13WLpeB17S0T
LMnTnxTDpSD/zTmHmF10h+IVxrQBV863YhlP8J/KxCiQghaW54b2ZlnssiUUm5Lkai7eoVJ7J7xm
TqPCHEm27JTfHNvzS0FetMIsmVZmfsLuWazgzrbTP37ZHQOr/qHC5AUIIaKE2Talm7bB8loV1EEF
/lesykLwJ1RfGw258YZkyrjkMUm+GWefujZmdSLllAbq0+CWEni55hKUfu6ApGjUu4KqQdVpDDUV
WSyuqOd7lgqw9hEQ+xubSBzfqqhNMTMF6VV1wcYZHgcSAXHaepsYaUIjIi385shQY4YqEk+StsTu
0Z1l5E3UsqZCGbmjqGZWqpy7GFDtIaLmiYzIdJlPDA566JkA0OYey3Jfs+byZBJbVQhPZp182IW8
qMSdQUsIggkNCWL1oacmoGEQq+IyCFsxQkBFC1k5c2KAAHYnNKeMrIQd6fiecGi4jLdsELxH+Zxg
A536nKoOdLKPRTx1zYcZTRtFmIKl+GVbIGUveflz5Uejym+o67iN0cr/UimVG26VDkQLYQxbMJPu
i/RJELTv+URL+ECGYAeWyU06vtQU96Bqdy3Tr+EyUhEjRWiJ1b/4y7RRvjbq/U3kA40bRxjvc+mf
4YfrdHH0BomgTUMhkcJW5yVSGNM9r6Ox3qiySkQ4qzeWHn2OiBX1Y/2lEJYOTl91qQA0PkoPT+4Z
MiUi11c/qMk8dG1ywtGDYg8tyNZYR3h2qlNY9aA0BOW5F5sNXfzND1a3A72OHAZz6bduV71xkCbj
j1f98MdgwNWZi7s0446SL8XghwguH8IXTn0Bj5jizDLHh4gOC+J0w1eAfo/kj3UGvMOjUkPBrK64
VRRb72Aq/IdVlXerNvrtNsUmKBiQQGn1UQaLiDJqPdoNosMEiSX+QcUGPEn1u3zRd3qLuRz5ou90
0lkxvCzORTlhaFPHISWMBcIndPt8MVvL3JSWt7++prC38/QWe1ASC8XTzMOWppN6uHVTdz1Y9ZEN
mpQdeFTP8Ej1gwL/cewihtjQq0pp26lL3V3l3QIVoLh13ZdP52g4MrfiReHMaDWf9AnDpFd98kda
M38h/d3e34tUo+U+Drprv6U+RSxor16EtKB67jxri/KHstqkgqp6V/GRjmYEXuXWiTtdUhL5B4dI
CCIWSKrNX9NJm2PmyJUbzJ5e1YJADkfhmipdT+6ziXZQvAsKa+hV9mNkp06aIxrOWCXJ8AUl/Dtx
nzmlRB10pg4Krn7AjpDpoeoM3anPQIuWgdcpZdfMDzp7CVi1S/+KZN9J0HMF1JRu1CuvQpW07l66
hjEfgTc9TZTqyHmkToeFKxY/kakpquVe9C3WY9XWGDx7XX1P69m9speioPxSb92s2xkMgkfB2DhT
/rCtPf/DWBHkr8djzCDDXdVmp2gEZ5oEy5mz7Lpjj0z3qI6RPiKJhHTzAhDPMYKUfJI+W32yHCke
k2y7TEf0bQF+rFGOH55/2VPEuHUuvK0Lt7E3PMpZiWrC94SbVxeDqjZg7v1kp0tg+VBQ7zFRmV5g
nk7xp2gSd5JrlifJshClqnpRoI/vxiETTfMxpDOnonJEDF/SgoyOITahymzsoLEprmVZLrOaOuJU
YIO9ykqfcEGvQsJ8KLs/mO7I1VUT/CcT7O814s04hqF4IuVcC0KOOBxlb6xeCVq7ODPEfFLMhuWa
VfrIYvgmygDQZrjrNXZtma6JI38Muf9g2bkZNccjjfXDRPog3madH92Y6b0SLJBY5nfbriapAp9x
IPqp7hBDn9Po/Ora9zo1TSCXmKVo65l/9TXO6bINSYafme/IoZl+9IXaYkXndn75H0vntRU7sgTR
L9Jakkr2lfYOaKBxL1oczkHelkru6+8u5r4MMwM0MlVZmZGREXpi0pLhIW3KCXMLCauvYl4QYjGQ
qGvpfH3kKdUj9iks7Y6TQkt2VVlwoFb4f0xx3fhjMt+4L56Gg9gOlQNvQY9DAKO3zffAr0aN4MFa
V9lGkMAxzAu/K6wmOgV+SHjil3mHemfqNjbvjDLsv8wFMDiigAP2y7zyy2HL6E6qfr46tFd6Uhi0
Lsdtt8zQr7X3EGWbOMWq8x0iPgtvbGrgu0UeW0s7zoHMNYyn0KWQ+fNEwqQ3wdJQKdlwALPCv8JV
zv3kVeW+PIaVOnFseCAc3JUe2dTlpCbOajp4WkLHCFOeesjYbNPEsMtDfFdG8dTEzSMHsGkN76Kw
GFZoKA2H6gUzB6hFI/aJMQSqNP3bIE4Bx2ukIjTSDSOUXKyLgRgjDMbBrxvOxDFuqHWMgmyQU692
XNbvjAMlw57gJUhjNMLZ6urdISAYrWHsi97ArRpdD71P0WQ/xSWukfIHDtY1KfwD7/3VI7rpLYFa
+6nnJWuo1hrDs+4YOCWgSzfUh9iRR+WH9OFqcYyxwwhS6zsuubclQlxFPMoeAaW0dwHq4pBWTBZY
x2p0LwHw+pzM9Qs2N/Df0vGP3sydO0Edi7Phoi9ZS+24lJgM1TFRzcKsZoGsZExVWUa48BR2m657
Z7kgksMYUhBOzMOLW1sjlh2LEagFsntvqiueIRtnxj13jJN/GaKDX8CR7t6JoALj77KmjQQ3IvKO
HZ0iV1qfHqeELpxtOzV26Gz3K2sCulna6YLs74MGtcYCX8Is5QSNvXBchZ22JFggipKbTEv0jNfw
j1L+NkVUikCMZOi8mybjrwpr/84nVOvf8DkmcabY0rSgJ1aaCBdV7qtry6fZxNSgZ4hpZYWYX+C8
OZYBBGezeBFGcKAUg+gDRJUlOUZ+NR1TM2aSagx/Mrs5/+Lk7Kpgyrd5ZcNKH2C9t/uR8VUEAHE2
MIKQyik5mgvGRSl2fG2FTfScXGMcOFZNMjyHCaGncu0txfwOnXa43nacA5fPFxQKoXFY+a0iaM9u
uXVg3GWDw14kUb4wW3rou0ys0tRnkJ6eK7A9MZkJeQ1MyBbUxQekIvqhY3rX5kMIPg7xnS4w6hQk
rhC3W1R6yAdMhphAtn/RNJ3YzxzWgNA6mfMGBWgd+ue2pyGdO3pYIOVjGs9+I35p/pT+jQ4/g3SY
t/5g3+vuHi1DFcXbBQqKjhImY/eaPq55Zz6JuQb1Uf1FcXOrgTGFAYcXHoIgWGsNEeW0b12GHBC0
GIN8nT+ZSQu3b494PjDsRuzJmfplMkhHUyT0TrrcscX0SFOhi+rzohkb7S+YrtnHi7dVTHGAhFk4
I8jFwpdz+E38KtfdaXqdOfnnrFTrBUhO8/7lGP5mrRof1/10rCR4FwwH8gogX5MdV2dFnUoORBXD
g/iF+jxDP3oN3OsvJCZO89HB18ynGXgIqj3FJJDnymniPaDTBDtfN624hygilTCDEL47zxZfCe45
WjD+Gmy8cRv3KrNTzbc0WzasXh1pbaDINVAJJYkAl0DMrVzoLigFWhSYfLoTTlj/ADvrJlj6J6Ws
0cgo2WEGjzZt4k9MjHUzgxXScI7xzAj5uq7WoJSughYGLMV/yRiCSFtw1m0M0gt2y1/7RbNh4qhs
U7fikmm5kwwW0H/cI80UpskYaZpPciU7iSh1Cl61RbWkebx6DVE+UPP+aAqPPlP1qmU0Nf0GG0ow
ASHFDMEgPO5Vwyi+N/xNIHRYjsl9XXx/+Ef6dNJFoz7sUe9beRwAXjTt9KHEgaFB64qcbclLhFu4
d11d6CKV3UJ9a8TlY27Ux2Tu8CEiiuTqO8JNz2N6hWvRoZIfhLTEf/CEGwtJiMSgrmcYgzhP17et
x+cB/q/80dmlLoF1iat3mcb3uIIiG38xAOo23c+dl+WyeBAe5nnTJM4D/ysPq31SKNSWvBZUl8xF
zcYpjGM9jfuGccQxd+112IlPrYi9DZQ6zaX92jkK9x386jzkBsz4JTPjP4TlV41D9FKtcYzFWcbG
Mis1RLx1meJfC+LbYLZvqT1/uuwZCXMRFwB2v/nDeQZp3vtdO1KDt6NlP/cEapxiblHfH1WcXuqS
GW593YYsbmk+Xi2fQV2rqu5j1amnXvonGGCv7B30iGT54Re4QfoCZcv0r87zhrR/9KOSSaPI3o1F
ujUiAH20wGNX/iRTjXjbMHLFBAzppybGHe3BFdj6IKH4qAlgsmRM2rNZTQ0yEHbtcqSDitjMi5O5
XqYgekfCvLxL22mvExLDRqalseztJLARTPyq7+GqmA/E8+CW6w1JtTXXkjUQePluADB5wiroNTPQ
NkM81bzDrsjf9LqFECxPlJvo+UDjDXLrny8R/apjF1Yr1zsbmXOHP8LZr/xyXeUsgz7IwQ0Mjh+B
FkkAJ2mx73XcnbNh3QTuEbeBlejaZ5Qr3n4hQQy9xOIxlFFCTJ/nF99L5Z1vGNgnLjYBX+u8ZYQw
cR7bepe42RbhEucucecJURhnOkZjaR5HAi+AKvRWOuCOnR0GRtZWAo+luom50hq2txmxu/G17KuY
yYug3gRgE7Wgs92rGFGlcOdJ42jn9jkI60sti3eb8rj1PQafXTzjLfcAzLVCJfyxywNA5HKC8Sov
iXIO+mtV98CTVLpBdA7q6ST6KlzZY8WgEijwMEF2taPjFMLdT8UhZxt3FdoWHpUuGeuAykpDlusV
9Bo5NRZQD1V4J0Qt9/7c0iNXw23uZ+CaYO8CODG3fQmC+M0bTIRzurbciKzdRX7ylx7rfWdFB1n1
59lf9pawaXqFm6XvjkmveE4xBjjLvQHsTILygIn8Xib2AF/EgI3WEXR9FIrFfCo9dIpc6zkO7JOP
+FsStO1GJojWOAM+WgGWPToq6xeZhPDKTYymiDszKILxp6Zz5XTQOpUzHRK5bCcweoNtZdGswIL3
EqE311NClIxH0y9jTAUYulZ4siH+7TNmL534ugzRrSnO8DhlCW7gUy6K7glE+dI6ij7AcEiLml4U
8i8YAamja7tPlNtWjO2hg22OaC/4Gn5bJmt1GNsTZobMCSbqUyYtbkQM9JJWOQ0cjS5pEIiMDlb2
MOiCpI32XTytlrh/h3FY3w28DWuGrzkU+CbL+RjimGOMxb3rZT8c7HRVGYnVjRmrMHclY25mPZ8j
a8FLvq/+dWO87CKelF9mGhqIbsqx27XtMNUqEvzpW3yXqkH9y8vhUS/NZsqvYePFn5oFrRtVEz3W
VZ62z1aTEnRgXfb2N/pZxyzKdsj4McrpkahSfulFVEyptS895rdkbDoc8NY/VZq3lsNfqOJlocHZ
18GLJHCmEYoaPROq2mipacBl7DI/4bj3EuNxo4FEXYNZAjYOdFOdmqHkjRc0Ld453cwlfveqp2eO
U7thKTxY8dDTGU9hCLluYutdA/9YFeAamHjDyhbF39EUxVb/7XKw4lUlPH1n2OTa3FqUQq4foRXU
fmGvpIqHt6Zjalb0JfISpdwPvnu2vBp+ou90W69GRDsHJ25BsUKSLyBl9NkWoXZJ3siN8tyTDq/5
4j3qXtPvy6U/g9LXqhg7mCcUVW5UHCesXzZdGiXbEMwhcrqjQrluIyj17yYbJZ+53y+O756mAdkR
f46+dS0RTIW1iaSttrU93GJci5H5hvbWGQCGIy+kHh3OHSCDZMa1dowPA5WpsyD5Mo3fqQoe6xrO
bZdX4LYY6az0kVKbwUW/9s50GbqP3tJ8+YP4K0t4mPdpkMMBUt64SgeLabDW7iGYRMvfqMMpXPco
lV3e9K4f/eqR2gnlhyF4CH0r3IRC/WRz3SIcYo8+TX1MDlNkE//pXM6zg+lQ4rSFCGV2ctN2G/TD
YRg0dNnzAnGhhvk5SbYazi3A4QAftk+jL701Zk22Ag64sYseSEp24WSuQiOa3X3gDxaKkp3T6kYk
Ljh4P7bxg7+goVJwIJmdd6CLDsbB0912htyGXgARNbCw/pt7e51n5a3vgnJNgaWXwjY1+JAlUOkf
1xbGBzik2W2wf82QRQgY3iF8tVYAtQIcrmsR4sWcmhc6MCnB32TZ7SqCk8ktj7SE/TkJ7pyZgxdh
KaCrNn2ZklCzCqa7JBX3RTdcrQEDua55ZObnZkTLeorRqW6H11YJaKtik7iVcWcgxLWKh+xfnAGR
63Z4ySDeey1/4I4ju7ztYSDRz57p0hIE7izGlVOZf3k+AkJkr/kYQEFlGsDIU91NYnVWevZE+hnS
AlDPbDZ9JsWP1XBKk5LVJfIRKnmGEqNvpkhvRQYooKrkLp7AQkZdJTlqq1zaUFWNMJF9SMv2YsR4
nSTiSHfrwYvQzUKWidHEpIZ9ZCH4Hb6NY32P2SCEdIgxrtgvQX3MOrjyhreK2Np1BOxAZl+zQOnL
Xt3QYN8jXchlCNLhpjOP+I2sEpRNKtUmD73hiFslBZzsdNq2hWAQF0nPsKtN5vC3slNbviwjfRn9
rHMaj11Vr8qgTbdDHWDzWVjxBv3Wlw4H6GcZwqeXoB0yoEtqNDO6D6OzsTKRbDzjEnUF9QtZUucc
JKqfhXjORU4UpWnYUvoXSIRN4zM/gSo48/cCllf1OFnv3qK+uY4ay1g20cpJ1YPHo2SKp3ywLIAo
M0fmROAYE22aBt18D3p4S9Eei29fPNaJtZqb5rGU4a6CD837rOycepPQONjF2TWofKhNbPlYNPOu
DKlBq/eBv+QubxI/LvgLKN8o3rJ/WVAV9TqcANCgLB1rX434g2JVyArY1creLRIlKwPBwQyZxqVc
Nd3TUmZ7X9cf86UNyaR9NMa2Y/Otb54vk3sfZuZDjx1whAF0PqK5AjTVU3OW7mtojvvMLU6BUTF7
UOKV6pra8N35N7fkkLgnx8REfFVPAgNGVfurzrpNRCrpduc5nAluyTb2ho3BPGtsWOjcILRrL6dU
LFuMbzClme/cpsfVUsvAoi4o9nl6mIbumMsZnKT5lmHqbEyj3tDOfAyltyM4/z4arrCD7qR1QluL
SF3A4TVuDYe6mz5G5ficefu+vrids+lJBa0cM7tYT0vNdwoAPRlJj8BtOAVhZHnrsLFYATgxB/he
R41/MweD9kb2V8HZG8zq2ljtViHRd1eIpzma8BdU/t+ipv/pk8+ZSLqR4vtombv4pEbcr8kMFqft
XRvFq7lFjc7eOER0m3a0Xif9Mu94KY2WmE9oLeBoXik2YK/ecETfNnaGtCwel4r63VuBApLzLwy2
5Ii9QkdGrRyt2c76tgdd2HyWAUlLWALhJM6uGbobSfcnVQ9Tecsmx9A2jF6qzEfXsPqKhxjIVYtF
divWpBEO2yUq2PM0VTJklkG8jRq9CLT1Jp9Y+xwAYmLPMbTMDtHY4LG2ebLre3AcTzwUzVSxkGSz
jzI6+L11pSPxOc1jscH94r3XaZpfuafEYLBuiZiEjq9TnjDk7YONc2bZ9cFJnGuZ5R+1729yBP1c
MR4x+tjIynlcxmrXKLzs8Z3M3fA4RvmLjWH83KWrfG6AlttN55Ng1OZz0pu7uJGHwtK0yGHnKnXJ
zfgJP2PJYL9NO3hI420eCBa5FqVoqURhKE4cMRKUTaK2ZJgWPaF5bWdZDmcOvobfHRYzOJWBhdQZ
Q2609Vi2DIhTx6+mpDoU7XwWkVNS/S6MCo9vQRJssUU8uDnsJK2qg0y7se/AfwPKWKx6gXFaeYqZ
UunDwN01lvfWzAjdILi/CQfz0tO228Rj+122Xr21KvwWRH4/xjZ1dr6TaQyrVNU0SoEj7RL6XTYs
4Z0PDq54S4x8rYXXvU8AZqhuf81th5aBuUah8y1uy6uMrXHlDkzBOlxf3+4zz/1G2PnL4a5ozW8y
qz2GKt2YrAtDWl8oZH8ipr8Zk3hrsnfu5sC4lFiET7yEkG67kxs7Jy/vZeajyAgOFZZs+zymI5Su
Fqveqt6+BkGP4GjFbDGvPp3yW2lY/zrXO6ZaFr31rEegYzZVtOui7N6QhDe3mN/j1s4wIEXEtcRA
vi6YHC2Tn87/SiyTER1/xhICRqxTjWc7iM9LxKE49QkjE7LDaBiRzvYRAkkNtgUY5cNjjCpyMTuc
CGjFEN+Uod203MDY2RMKCxZezQHVFoSRbG1PwYsjYZz0pjx1EBF8R4MlvEHHLiG0Dh5TnK1ZvFl5
PlILow/8EajFxS5KZsfeNVuoC+G1b6t7kXTBrhD2vS2WryWe0VFO1iySNHdo7+85h5awB1hlQFo+
lIbxjuo5vMnXZTAY1f6mD7flp/VNJPkfm4ZGYD1ZRBn9f5bJQ9Oo/5Pz4qaC9CP/wza1DK3Hx7Lu
LLJeyMwwqJrvzH/qffB6TopMPPFj+pdjChoDXhxBp9Djbf5mMYHstrQ5oLrSkkCdZs6/9ILmOA2n
XB/SBlpDQlq7Hr0MxrIPA4KBfB7nzqiKbe/k+5LThF8rp1ZTJZEUvZj0taKGScCaQ5RL8BSdNsR7
xNPQ2uC4h9J8jTtoxCRv2bQl/HBeK/QywwA8y78ZmNGoGqTf2+uQ2wBxMw/CUyTHSyEg0rZATode
sHvPhf53NQOnrUcNySNmpn1l/QJMRx4F3x7JVUaYylFGoy84mBOXx18pJxY/7PPo3NLY8+gWht16
aKPHdKo4oWgdLWIz8+D4iEL6q6XNALvi7OZHzt+KmiA0zMOE32uPq61S5nGOuqujPbRT67lzq4fO
FgeA41evNPn8aP60aBFOHtuFlslZ/xUvNq9Ls1zqXF5Dp7z5CnoAx5RFQY3tpf3QDTxHSQJitNk3
Ddt0FWC9vvJMVR2ShWcUDwtDFkX/OqcgyGGb7JMKQphlQK9ANbPHoPDOt6aXCstYZsimZt2KjElH
g2QpqKb1jLM2Y5OMCPHs9Y7mBs5RJD/bpeRuo3S3dEgSYHuNxvaoRw3yH8Mqg1PTCFzd0+inRFiN
qTF2Rl6bL65APNkq0gfGCAhZXfs0LRggG9MqS4xjGKUf1qTP+jh98cfiEc/4L7rTW0pR3h9uILGW
EDJqaAXuNaup1cNaIh8v6AZJldzrEOfG8iuV1XmAO+pRo4lF/Svw152jjAYzrGXA/qWf6GotkAyb
rUqik2jstT739e+nqYNKGrra4xJtPB8C4UjLIoVckPTRDWWUazc3m9B1jrbZ7UEVMI/2EaFnSNIr
d2UHmyYMIbZO8zptLViexo+OvhGwQ+949z5dHGQzd+0yHXmGa/QlP5exFMxHQ31p6ULM4OlOfI4M
b1NlWkvXf8Ecbo1k5yEuAcuw/kLwUn0EjbrWTXIa6MhSrIBalvZT20WPesmgVXoUqZY66w/AGGu9
DdMo2DW+S0rIQsaLO46NlUPeVpSwnOzs9b9nWVV7O5Xw3WZSWJjWsXmOl26HqdlfHa58SFaLmaxm
igiTXALY7iVQo4UKaZ5ts5FRDCGvVuEGd4mh3qMl/fIS9YHD4bXtPRr247lX0R3rAzWGlsLC3mbF
iEhbDL82traSi6WMwlhHtFfcxq+NQmpETPO+WlKawaIkGjcUJmRPC+azluhRCvbgXLqR2HlZ85Fj
Em+7WHTX2XT0W+sW1OZGmATkEKLabJ+MhqTENK5jiTEHjx1LZXn12c2eRCU1qn/gPK2jprz4aXrE
7x28W50jNkBNYqJfdAdjUSzGqpF8gFCgq7wouE6S9hEUrzRCFmnYRFX9TLYFy4FSY3ZOLvHHzmEV
C+M85PJpGY1NOkSHvGFSdbD/xmb0ZDIxwiRreU8D/gJ1CYrT/D7ncmd03tGIxWMK4pAkjcb8NCTA
wLRbni0O6aZhg9oRakvQ5uw5RkIpuBQcBp1jXKPe+GfY7VWJ4iWxxKf+FMUJRlC4F8gYzKi+3sHh
14oDWt9JJsj2DXvQ4H02h1QIwQ3GPXQC+t13enXMFe3SxX9PCgQ1vPbazAQbfcwZTX8sZnWAtQpJ
nTm+aqqxUkM0zKJLkvYvg+pew4yBVwGQZhoX/YKaOXABwfpdl9RfOOo1d0s2XKdovOBu/hklPRXX
chwi927EbjoNcfwIkpUBEkWGtjcmZlKnhXHM4C0iUZVVwApu9wqHjCzHMDBIx2STF/OTScFb+OpY
YqPtdp2/srL2mpsg4QTbOUIL1aZD2XdoBcBH9/x9XBr/3HgkofG/Uxq1K8s2WW31cvx9WA71g17U
vuuA0to3G8MOa3RvPW7aaO8257bVKkJ0QZl6CD4HTCZCUqR6nnaqM7XjxbLTz7o0jZsoihEz9/bD
g5uJ1+cun1LSW1hdHMiucSE/yOhMKCh/uMbERJaZ8qtzqBQChrNYW6b1PlKVUWq4MPKp4tb6xHK5
gm6Z1pxyhfk6zQ+h9bTM9TEmkyNpizd8MB+IPq+ufswC1kp60MkKfzannZMwInDnM1ztMuTDz8Ir
v2C1AKMk2iwxpfRDS+FNybqwAMkIQlZ+PTx5QblNo+wYLjHSgDZNJfTPzB+9i7A05lJpB8BgCWDR
vHDIS+pdLD8KsgTHSP+YEFKmiQ3XIXfAAYT/y9A/c9DqPdTjRTH24p4bLYvojmN+EEQI0iEvndYU
obhPWyu9H/Svm6/8M6X+yf+QQvE73BcmRKsencaKGrinHmxzb8s5z+f3BB5ukh9r6uqBL/wHONCK
k9nQrCuUq0gaFlldJuTAlXrl2lvyGEn5oRNdn2oInEI8Ud7v6/xncB6k+zEtj3xOUOJAN5VrLkD1
FpYm5YE+2V8etwvGp5+i/lXk7UBVXcJ5B9+C5Cd0rHWPLcJsYfpoHR3qD30p6eCtswaBbiq8XJxy
UvGZnJaP4AKTtt8IJCOC+U8CQaG3bplCwTGAjzZYm8FWB9C5Fcldiax318NpmbaR9VVYD6oAPVj+
UsbrRdF8VzlGHaJ9brHN4/1NJTwlrp8B/fSNe2dV6Vtv8p8WajLfYeJynTb2neShaHRCYdMZJ8/8
AA9zoIvKF48UkjcyUEQpon1jiA/KjFUSRKukR5ewZBLiBa0AwhjyEsZnKSDoKjYEHfluF038WV54
CVQxqFdeGosaW3AIk/+c4S2vXulWrRQv0gMIylt/U/VXcl9+kJcwcaR52sDlBZm5ddAjJ+Xt5+iZ
SK9TSCLr7+uvVrL7ICOlQ4RBgITRwlBF/C0Bj0k7zegMufeAv+6nEdo6EeXDi3bSqW/sO8/wFlZ6
Df7esnlZGIQ1IKCRdFoQQ1qlabn9zs8RQLJuNBGOsV8jUXzJZu+UtOOTMUGs5zoax30BGKEFOH4Y
w3dOmq8f4YhaUPf03+LkHbiKDepZR2n8lMGOXLi3mV4NTrwhJ0nQwgmxQkr3/OTkfPPPXDDqrPcs
Z5WuHiRUzcaL1h2y15neZOkvJBYG02tX0Mqm0k45bUMq8qZy97KOzqHmo7BS5bQKmCPBzRKXmXeW
S+6AVcrljVXJ9elEyWEozh1h2VILtLY66VgUoueCGjzsR2dtL/ZatVpQtEYZVVP/eJPspMb7y3vD
HQPPstfBF6dIhVA+GDLJTcAyuVrG7tD2po53OuvXARVkRv86d6E4XcLwMNcX3pUc/PtiogSX4bos
mysvOjGrE18cs0AW8sIL/F2z2CQZYfvd5uE1iGg8mdHXQJlrTPM5MMaNF+V7fYM2ruWGKq/6MvXW
pdTiImgrwnoikRRLCUxCReCE8lTF5g3xY0d+LRGSoo8s4gmVsBBZYgfmemgDf1C36IjBEgqqnUaO
oGuyP/S/dTOUXvXK9yZyLhYSq6ImsnVMXuoAyf/R2R2f+vvM+I6OpL+AJhTIacsg8Po3cCU/8KLo
Mv/WmwawXk9Fy1Xrvcin61qJIUeX6Rz943q5h4wqyvJtQbycXek19YGP1VuK/+LR+bj1ATZo3KVy
40vb5xdV5Yw3dCT2/uIr2oSOEibg40i/lV6P7zFP2zYAlvlpQbzdiEKGpWxS4rj6KMZkfsjr8qXI
kcrw/fuQ5Bom8U8T548psk87ZOTPOqg3ZcXqKTvCgzteDC/raB+hPJW3Yb+bjKk9JB4PVzo2I0yI
L5BhPo4ivA4xIoSACHdVh762DaUgSNBusAx+Li7S89IxXVN4fLhtpt/ePOJ67NeMYA4aQERQPxSY
ppXZR9f3D7RS1gjB6Mk75vVRec0m80oiss+Haocq985w5m3Wz5vYZp6kj5fLzEh2CT+rrXEmriAe
txGd+vHUCTLEKQbWTI6Ym3GGPbJS6E4dm8l4jQqbKvSsiHczLLQ6meArQZGJzri27lppfPUCaN+x
wp1bpGvFsuCt2zWNSo9zxYqOBkOFI4tRmDihLeFWl74dMICTBIB+54kBUUG3H8mS9n7pA6CR7tzk
zPAA8OXgEpx8LhD2aP4zob3WbN74eVL09wjuPUEehsW6UQ2deheR3e/KguHv0A50fqw6XBtRfLHk
sLP8VyvRfylZvgL6uc4QHPivQmSbCrpQn3m7ni2LdR/cEcbUnG7jsB6rMDsbDN90jbi3PGj7LZUy
ONAc4yLAwoT8tin5iz1eO6xOCbTBOViBrMLsXxehSX1GMhmdufxiuE9mb6f3ibO8KVJPaiJCD1yY
38fgpvkF62GdNJDNsDUWMvwCB1L0KxgkU0ege3rwZ39OyadHVph97WtYR0AACXkBnqAQBJnMb3UZ
BykgOrhZuqrDt4mkipvld2X9qC9XIlktfPuslmK7BBpBxl4kZCKkfhQUCFX+k3CEEpuPrAaXmY+0
aCgb/N1sqD8AbmgT2HBgQirOFJoY3Iew3OOvvnLKAIAWs+aW45xWNI2Eyji6vJq6nHY47q5KzpCC
lJxjEg0GBg5owpM2jITNcP4jU5S9k2+TR10X9CnDtxgTLW0FTlTxaTpMv0cPy0+/Kf6Kw7sNe2TJ
5wu3px8mzzYYz2nN4V7EatypPpRQiGMHlZEIUVdlzY+4jjWrRDj5rgKj3ad2orZDk++y6d6pzHXe
VE8QqDbdfJnINAvZrP38k1TDmoPVkMO2BQSd98BErRCwP4c/YTv/JF64YQFyzzpbijvIoiq5kMle
2aLwBwDNDFp4xjgecDIjC0+gWtazD2mX9eLH8i/3o9es5bzgeXHnOS16W9Yo7pJmRLO4uOjP00eN
7ATdwnBPqqtP/Aas3MumjTGJo1jctYNemOk0O72pWHd8qu9zeMQxGh72Uyj9Z8iXR83b7EpkpoKN
X+VnHG0hC/Qb8hDJOD57eWTOrGXJ4fZNezTP6aH459p13jn7F3h5plY4zD9iigJH5UfJFrCj4ciA
CYlesCo4j+C0+C86dvSUS6Uw13N94zXxAWqB3hAsO8y+VqlLL4OmbNJ154JsGwbrcZmZy5vg/3O7
tgDd5bXoN5ua65IALZjY0p/ZjajmCeSFcfDR6y7tcx71d+z4Omp10HVK5l7SPjiXofMi4yXYlGPz
zoLibfLoTLYYtYDPQZmJ9IXTXjtNG+FpYanqXLOv45Pvw5Cg+OQIYroMgl0tDKj60ddEukDbZq+a
29AgscZzsd45ywfyeJ03uFwncKA904Mh4xAI98C4PAyiv7dn3HBMoYMPeu4uWtkVf1cgjjf+JJ1O
gHx8DMwfFXW7fm72SXqkrXxe+vRcsIN6BvgsHgnFLULxzmvdt+iADjo31IeKT4iCJLrt8HiDcPph
M6+ZtU8FJYflHKWlM4LO00lSQhHQDMNbWowHu/x2xDvfmphc1nFURxMd0f2sP+i3yHvR7wLzQP4V
4RWSatIEbpslRpgO8uhI62tO2aqlfxgYDyzMcmPCrW668YGf5lEHg0IYFD+W2n+pe0ATF28ZC68k
iWeWmNdMEP5qWfCt3w92fyENHQxMDgeSEOT8pjOR86gLKLsIEFn0Dk79pq8smU5syh5htl8lTuN+
mDnNZIjRJ3BBoOeu60tWq/sUe+FoHj4Lj3qobUcG0Nzo3S79P4osvcC6KDePCaHH68Y/tChTuz+p
JmtWZYjuDPgI1Ddoa1Wvs6qEdkEto7PT9ztW3RhQgNJUdRwmQXlqCdswpHM5MSYZWuJod2QpyXIf
jjNwLixo09yB5l+Z9Fzz60nr7fS99LAPnOAlZ5zEoYFuEhj8/g3vMwe2VActva0PcwvPSASAQHkZ
vM1D+yJVcM3abC3440G0bIPF3xE34UFFxZrGy8VLBWNk38JmHlmiCWQ+G6TjgOq7sWXAroHLSEPQ
ocGns5gYh6Q4U2d8uO50WGE2YNUDzZoMW0dTzpHiPcZDDrT8bMENTeV3sMDcpE9GJaRIzehZHFw/
3+oHQZqX2cl9Ptw3XjCtKFehVFmPVMgmLVUvduINg35rP+52Qfeptze7aOqslY5LNouPEzbOERBw
7/sEm4Lc/6mb4bOjgM6rDDbUMp0qtmZI5UNDkkVZzN2TA4YU988t9Plh+gflA3b8gLEGrbnuU5ch
/JwgsSakEVlJTKi60gV3wUbudNQzA/uYaYZjEj2TVDhkqLpggXlD3eFNH7k6epUHqTaCMZnjxYjr
JUyTZyeCMEHpog+qBQC345dy4IKiek2pckYiVtPBnTBMkxfjXR0mYnQEd0b/R3betmu7v+xIJgl1
uZfgFm4m4UWlcPA788yRUkxyN9J55LuWHa+TCteL5Bl30ZWGIsZo2Fd1tpAtVxv9emeMDXT1XybD
hcLGZx9W82GQKAaPU7kTmmDHS9PpQVi/UgmhmW/vxyXdWTRgUv+/PLBhwhTKEXzKSvnfBg1VXQ0M
rn3jON0vpIgcjHqXkppbc/biGf9G629YOG+pePJpMROhdH9p5j3oTFtv6tjsmeMiimPyxrgUKYfN
2FhRlODVmGi0T6axc2mXEg86YRy9nnz8Ccf7B6MImdLoYOrUsLHzQ1X/LI2x8u14B4pLb5/1RxXP
3RqOPPk5bqxYhFBq8AIaOD18Cen7IAQ4EuojhDut8lsfMW4yboR4J1ckaTOQTB4qtGO5aV39GkP/
wV3opCop32mTbmo/Xkvvjw7+zEsq9IS9RkOF6HVx05wevC1vsvYkOMxU0WbvniSR2XDQCyvV/0g6
s+VGdS0MPxFVDALEbTzbSZx56Bsq6XQAMY8Cnv582udmp7p327EBSWv96x92LJ7SoiXkQSTb6sbm
bDMLIpEfTpRvSkuhb/VfAmq5GCGET5vPOuPbHGDi7birrBLXhlMIwx7J7rW35+uy3qJieI7AZ8w2
xHJyev/eHLogMpGV7JPeBf1fDyMGdkHyHluCEOPskADqzCCpOUN+swB5AijUzCNscB1iWix72Zsz
mozZux4tkSYMkPwEakXKXDZ6aw4O5iluyzDZieZfZlmfE1Y4ReH+TI736q3VeXDX59YrX1uaeC4F
77zCfSuHBjIRCDGkdyaBI24gVvK8Gs+MGGQ2y43ADXWSSzIm8+FyehqSYL1xNWkUYH2lt35m6x9o
tbuR9x+d6X7MXjyz1Kf1C05pc6PZbD3QK1niW5Owu2WdjeMkk0VvOSmEIqbYjn33BmPTF630uz37
/2J4l2xgz3zKsPwa6vE5STLsB+ru3RS8q59dTUGy5OOLefp14Rwgfj5DRuh3VjTveChMCTs12AON
pA5glG+KK7t2X8w2PCZXTnnMLjdFi8aB4xPUwLfEvdYgTJyHPad6RQJAxEU1ZZXruw9hXT8CSY6E
jzIbA2Xu9MhosRnYpJt/U0ZO4vpQZ9UpJs9TcvSE48c61n9gCeHUT/xOiMyqn7DCrqGDy8g7y6gC
X4L/kzCjW6tNLQWKEeQg2p3ZT8rgYi/ZPXVBeVgHG3refGrL8WzXxiXL/44EUtp0OoWgCZQj0L1o
r2sMHrYrfO6B5dlW9W2awD1qE5Z1tj7akX6nUiC1jKxjbwnHnaxK+oCSPY6Q2RtTUJndeUjVvA3x
7D7XHF/M6JuCoFYGbjvHYZF1GeM3xBvUNxDzARoXJj5cDD+jj3ZK59611w/LzvjFC/xzDRitO/2n
y3Fj0T6DVjW0G9Oeihze09DzMGQRkitaaEzK4z3zEFymyWGIuukQZ2A3sbbx4S6NzB6Nq8xbarhg
2dl1QbfZJbDghvJXL4SQU7O4M5IMPe+ddXS2aVO+xFT/jpq/ddC8mkaqIVtoiqDve/GIqBSEnlJR
Hxhn4CyFMYMPDa5V4uI262sdunDA4WwXWIUkTXRPNGO9hU+W3lnZOt+YKt/MH7rJP5ryUQ8Cquv0
GPrwKGbB4Sf6P041fxOO+Ld264eki7dZzUXMc8w0pgRuu3fO4wkY1MfasRjpDAVyc9MT9iD8TJXw
bvBquFjLkp11q4xJc4GpBZvp0EWE3Pkso7m1PltLP3ddBxQQVdShfn9PmDRGttYaH0QnWd+QVPBU
R+wk/xPzIKFmfospUb6roUNrr6pvlgxGWFp0D2E074eweRpzYkK6eR0vnpVt237GsqF6XoWtYOql
0UPcGk+OFeFv5fRis5RYJlhD+9ozrgWkc3eZl97ZibrwiN15Hb5ba3q7ZNNvZy9/omy5mMcVPs5+
1DGkr5QDRGcSCdIcXZ05/k1jJITwS8ObQnjbYJ6g6BBpzywMfw2Swm241IMiYWVUOGxDnNv7Wb3e
4MDKEChwIVEs1Wc3BUzwFrnDjwFe0mr/aQMqfG2tX55dQKQQUIoK7cttIBlht1V6DWX81RTkpNvW
k89B4lLT1BHhCE0Y3S0lx21I+ny0kFccwktEK3jQHAxTzNsNUiB6ZRZd2d6FEJ2tZCnatr4dM9RD
CViwI9Zo51jM0xNZN8fah2iRUvkwif8w20+4ds81IEliTdxXF9NLiJo3hQ+tq3a4pME1waoaqjue
bJqVFuiBREGoVknwYNAF2XUnt89vHWXdBpyGZk3ldQhpiR42kerVt5erX+LM4iVzdsnroL9A0w4f
MLLGLY3OdlVu8hgFPhJ2GOSJXpBFtz18AmW4m4UpxOAUAtgxKIUkO+Eu4I+LAxYJKa1Lpk0zgSZN
TMjGlVjOVcZPdAa3iFu26zoSuu48JYa9OMg9uMyHHZJB12QvyZK9e6L4rdlpb4qmb35Wq4rwZg8f
5lg4uybkK5urUmVsdRRQ3hnu6C1KbihAxTYSTL0oLOAcvQhzohbqI9KsGTKq8UIbXqypzyFM9wx+
2YOtIcDGpP9hGHd21PqdW/ptxi3guCQ2Vlk5lgF1DRsFTliRtOfQBGYEDLsG+r9ejYa5UmxtTZFu
3P5tbgjn8yqaS8FjbBEKWDfDezQHb0VAwx1kjNnTotgxzXrsKzicMsdgfgjflIf/uLmgZd6yqq1z
FceEKhTOrT2O7+R3Bff2UsGZd5D7W83HbE1/fOW/x7J9ijXZN1H9FVHWCIqobqpYeDb+c7pz7tt+
+k2FK9H6TNV/u67Kpw8OnIWaja038GNyK7q52fuglZswWv5aeV8cDPgjIR07BE56skEQ0O37gCSY
0uuPadTcBnIlfr09eLQodaWvCFAOGAldl8i+HUEWZoci0cx+Cv9ECNTnDFQQqeSMuuAWlsq2Y/ho
F3AyGs/lyBmAlUv7ErgYO8nxro7ccziQLTc0n35IVJB09dnsFpX0CROD8t0C0ocSrv/YvlrYI9yM
vEW0Dt+9WsNNScgFngblDVMV4uY0BY0e8YhF22dQdcgrJWTHNcl2vZQvAYHPuwobB3h9M35sNRom
wT6YkXHdOhMdOe5EfRmZmQQsSHzXbajC/gDWk5EOtGYdjotLTrq0Ga1EE66/NkIw2XEcJZl6L3Ky
B1bKJJsu8mZtOTW7HilL5+3c0do4cPIYEj0HEp0X0lQwj8cZq60iiY9JUj1UuRfexyDN38GsLlo4
j5OWHRLvajrBUE03Liwjgq8/FKVw3qqXZVrUEV2heyGzuj8XIYKlfg6vplZYbGRIxQSffvEWeONT
89IrphKygkDXePVl8eyLNSTnEXr+ZVTzHefmfmCYlMwrc4j4gtKZeWOxK/pyJ9aKnWjaL4UzoDkA
oaQXLUR8C+eTIrvYuDYLEqozELNmmqbdW2fuGA24zqdGLYy3PwQECs/k1vOX5wq94k2Q4unYRml2
GHrfNNtdrK/tJOCluCgLKo0gtU3NCGrO5eNogLB1nu/dkvJ1Tqf+vff67pCO8tevi8+q9IAKJN4J
2B+mr9LpYc44NlSYkYW59dHYQG5GXPy7NAlh4eM0HxYvqO+CSfSv0J+B8Tl4l2HueIco2UMzUQRi
2us/Cw7LIQ2T8j5b4uzaObKjyhSzM+zCYlnv4wxJA7o1tmeJWKpyVxzPGmvZOq1ejlMsMYQfCGaI
XPUyh5naLIOAK58mWLPFXrIbdToem0KGl5I7eg4BxGAy5c1jVKOXEg20cVFmP5mn3L/stvU+UOjz
567H9731rAcvqdy9NVRymxBlDl+1KM5JdZ+1orvJoItv04k5tYOYx3dHQL4EZXaF0GlTzwnc/AiT
QwGpoUiZq9a5R8Za699Mrfs8Rrpm71peCXN81SjxID44f8qcVRjK9qR7dWK8EdwEdfUx1sM75e4x
xPiD4Xu/hxz1UfkK7wU4QCSMi+BiRTw9JULbMySWJyUiKlu1bSJifDpK6bhrLukUPIag33Pa7CD2
vQwZ1A0HySc2V8euaCFXgPEHoGF2/tyM4fa/tjBF/m02HoNdWpMijoeFXCz9Y1mtOHE2loGLhpfZ
9/7wFF98hDSYbknXfencbvzWej7VM8EfXept21HVFbPY+SDhL9m9hbVjA7W9D/OXyGNA7xhsIFf3
dTBpTIPJRanDe9z58EUMVTUcw1Ls+7m4OKU1RRurQ/MyYUs6cujgn96fg3BMkTVGtN9Il5223kZx
eBvyyxY2iDG0R+iqGGZTBGRJDx0RVcweFrD14EcrG3EgYNRBxz2E0ZhXO11CcnMUDVOoHNizaR7v
dZOkTFs1LkBln/zjwUPgMMn1XLp1eOeUaKbtGFRwToVC7dyUQ/i3TEOGBY0qbDywmiZHchNm/p2W
cwrbitCvwFYp1K1uYa3mhuLhad+65P2UcfHnKOZpHOzjnOHGuk7s06PcC9XDhUf/JumsHYnxTKd2
U5jBjC++BbuUTCkBFVZhuY9QvJuRGuIe3jN2oWCAzM97mD9MDaLlWfvbKmKqPGJypaaUo6XbLozG
/gIdaKbyVqkBPubDUJsoc+s2n4s/Cm65hydGWmePoe09+pgRxLq7ZK3VXz2rzY4psuh6tXazTzxw
hLrSU3RZblneV4tj35jchyRPzlNkX3QzfIYImwdQZ4oaYOeyjjHVb4Ot8OBq22H9KPOQEmGgbw/L
7C1HBRdx6LYyumtj9W8V3XNsC+ht1BK2H9zookX/3ar0uA7p95Q4L5ptCN81nxCwoD+VoKsC+z0r
xHwfCZs3+dAPy/4w2sMD7gVXPURvWRM/JTVBMno9TNgaLVP3vgxrSJXfRkDN5T36ow81oyBppmGT
FQs0X4RGsfoZtLfhS2wLfFOstnqzMZeBCAuVNvJKTAWh+Ogs/tI6eXAsCJs12hulu7/t4F9Hf76X
osSgp7zzPfEO4MKGUzrTWbnFqydxvRznrxpvs0YZL+D8OQCps0EiU+sQDyXWL/xSrgY1+KGInZ35
WU7EXFWL/Rq4UKQkiWSLF91BKSX30dMUlW4eMw+ksx3sCd01foyruLFbxGVDUt2ItH4uE3HAH2aX
js0h0s7f3lPVISCd+4LE9mit7E11hv42kEcrj9Fr5yehlYcl5wJzpYiASUomyww2CTdlpsR9nTPU
MaRw5thU4/l2U9M84jylGFbMct2stISuP25TnrY1WzdT1xw7t99CKYdnhjlmb1PZTzdxjwUGR5TT
q69CEZATDfGNRFObBDS1o//Y0S5nOtlBYj+45FBkwj2JMH9y2mWX2r8O3gRVAetnmRFl0Ypwt7Fj
Jq9n6QHSkdiH9kO3BlxZPoyjbxlkPpVV8VEWtFELuiD8CYcELRE+WItqd2VGEFjEjKIr7ix3/i58
+MqFN6F4KVYqk3ndFTVERG3Zu7ld0Ur7e1D0F5es6BoSHaN9YJjuXrYcLhCfTS4kqqlpHyvBAE2M
fybLuddz9tQlywkw6FJM/TEoF0qDeEKhHTPDNW9aRsCDZjWq+qLs3EF2ln0sFaOoOYlvXIZOMlEo
EwrAitZ59m2Fp3ZLR2rZd4x+X5qs+WhkCvlDnhOeb7/Hcjn1D3QPe3MHROU8dLYPhV/cCdt98jjZ
8jX/TNP1uM7y2uECbMn5OEbBrijUiehHEjIxB3DB6Grn70qOIwzPheFX7nF4Zx2Cc+wTigxQapkf
ZE+OUjj1G7iu+2LiEZmGda+n9F7E6Y/2YkpBBjtb25s/i05tw0xjhmJf0iTYZok+MiPB26XWb8D2
l9ley926YmrcYWi4YfsBDCzb3QTo+BgQB3JKfevWcxB4j/59vBYPaz3eEnSGp1JPYZVNxUG4Ls4o
AlijJS298ZnlVdsB8rnd6KNgC16yGp8RJyNfpIef24+IoFFxXv0ePx8nYl8IKu/VSjk6bDEUu9FG
dD6MxZdY5kfH898T6W9tO3ltw/Dv4tuHCDu9M9jHU9J4T1aVy32SnRbfuPKcPDpF7AMtKOAVxVD8
XkmmNpj0mlQBm6bGefOVt3UhC0OLPIiMDNds2fmdt8299V+/pOvGF1cS5Z1N3TYbV4nTXI+nPI1O
5YiNmet/JdGT36dYudjFYzcIxmGwk6tPfBR+6sG68CnWiWjzNsD7h8eXP5dQx2cHfxnGSOs8bi1H
YzJMnGdjH90ZrjLNXK7Ab9KcNJH/PqFZZDJBcCz1S1M/SErztu02fil2Ft7Vnl8Ra/yTKNppHC/+
c25bSk4292GwSrStU4lJwLijaqJQlTi2yB66SdL8riFB5JZZn+3etaxLOw8nkbvPOU58i3xbBgLX
1fuggMbd6qdZnUsNNwfjlLYgb8c92BaMv2mptnyvrNZMFwIYst1F4oae4PsKKOoodKrj1O34LqOv
SH9QvUlCPSQk/WLAti8XASMeR1WiASNHb9zh38hT3DTVri1p7n3m0fni4QJnpwjUkNuai5l5kJlU
i1VP984PW9EbxcOhyBW69/Le0WB+Oh545JN2kygQ3SxbUOIb7SpLD1+6zrwbU9y1C6Dt1ShB8Av3
U+LhPWJMfirru4sZxOkY137bO+E5VLOdZv0pC5KDVM2w9dK2vRMD6r5s/ZetwyXB4NPc5WH1nush
fErLVlxStdwpxmphHatNyWMks/rV78D1hqp9yAsJYjMrBkm5Arr2G0Go4vSc1d63gIdY9QGB7iXZ
iI2ew0dB0DJDY0gMbiswdlu3ODBtJ3wH3bY/MJndapH89BZMUA/mC3Xi1IATt4TcxSuC9nArlLxN
HMUx6SxEOk9ltM1wBfAZ5ospAkQabCj6xVlWzpPVpEw0GRG2Q//YzP620+lrkXVviRI/rTVRhTou
8SRwpe05fuh9+zrFUcH9FrfTZBDd8WuVEA1AIhDIIV0IOYJpEObSZ/AxzfS78k6B3KdxeBpi+FK9
bx2HBJ2yVQNeiOciDNHJe5QFIprmm1kjUvRFzWrC0SvzgCcCC6FfJBDrea+ybe7bstpyXJdc63oX
lLyohGxIY0hNFlhIplr0cH5IAaSsDIn94O26FPruRIbYCnOyGWknCgZemSVu3bx6dEnhbTsbejoZ
2ZbA/UQWu6XH4q+s8r2PhehAnjXaf9d5B1ZOX5K8q9/iqP0dreGldgrIkwEfQ7Fl9IF/lya93ONa
eNf1k8N0SXMkD9VZ4x4Mg+UDrc5FJusnZDf8gTP9Q8NxqtflsegTvbFH9S7U+q8Ouc5RKh+6sTau
9I56ycvMhmvrtP2nJWT8hi3Iiz+Ts9sUz55VPEg3gxjWHXIMaW4VvZfb+LvaZgCcygOUnmswrvQg
a49RPMO8CKMQBj3hOj52YT9C8u2Bn+aA5dD0K0RCeRihVTEGR8Lkr8NvBoWlxT4FN6JCpIjGezIn
6mjXq/Y37kbv4FNDFDHGn1Znbb3W3+RUJdzsQ2GHiDu0RJOyikuZq7PtJ48DTfoqgr9yKLdeDKHT
xm5Xx9skhDsn55mZQlfsYXwgg2a0rlqu86K8HYLVV4fODUfnhXAWdyuc7jJF5WPulXsfBrqp+nw0
m0rmhyi37wyvxovmzX+HpwcnaUrfHQtTHw917LriVKXVtVrbd9eF0rZ4A/VZjIU8YVZLwePB9I15
MrTY92rsz34aPwgcevqoxlQ6H35bOR7l3D/UPrxoCWax4XxteSqLYyrdTxP2QfPHgaepeVp1grDR
hs/AvezKG+OWlLaPhJ63Lv3knG8N1YOxtPsD6YWdz/dv+del9S2dtxXfLnY6N6h3qWu8vPAnyRN2
WcZgk7/jnL7yCvP+UtPR5IRM/ZQL0r7yVJYQ0LDCSAOP7gvj/+WkF7m1ORzs4Hbmb6AWLuwv6Rru
MsfCjAXztPvWvjdXb/BDLtJ34xMYTsCp99+7tvmj2QxhAej+zvwvvkTiP/DfcjyZZSMd47z8az5E
fhGtYar0NWOKyeTw8Zl4K+08lojbKggfP24gL3H97ZR4Z2JQ7b3z17mLx6OPm6l/G+hkO6Nc09xB
wk9GH1ltc824urlsyPkko4g5NW/LB2DcRN+L51h7qoNXL/4hVIvu7hmuF3/FhbU4qHJBcNtyChjU
cODk6S9W+twKM8QEXzCJD/POHz/44HGS7wbrI4jvs6A+DzPBJdW+nnHgyfeDC8NxAMjFPpwoZDAM
ZfhvZt3xj/7/25YCJitXu+EvzW0ZxB0mb+16999vuZs04aK6eTODXD4/VBloy4eaqsMAAXwkjgcm
vOaSmVvHJ+VtzZnAD4ysbgr+d9VPr34O2Fj/n7LHF5sLrOvD9h/hcQ/mwI6m5XuQMZG/M1G7r7zY
vJAfJv7QPD/mkcyzTRlf62hlwPVjgQgN0D8m3MlneP3cBcCjS1tFSLnts3kcqThaCmuzrgM/YVq5
TzPEtTB6FnMjeHeBbouHg6+qe4ov98wbG1tnBZJnaqSspb+jAFIJ0CKW1rwk5Y9t+P9MSfM+1Ye5
AuZF1gQbZv43cWj7K/UlFuIpGUeK9+Gha6L2bBYGv2ulO+P3m13I/PCzR1jIDV59JZ0HT7wjHjUD
TZ6RNpE8wwjZ873gX6uaPYCaxlwbawEygG3CX4/MVdLVEDd/pmKBrDVunPjBXEM+cqJYXLE0F4S/
MW6z5jtyo/kTBAnzLJhodks8hPJPOWLuPGAv48XGtCuiGsz31Xgy2oWCc46CjEvGvUaZzClV/vd+
mtOgW7oNFe+9x+bDS0qWRk74R0xtxZ3jOonxo1Bvk+VB6Ac4dQgXiXwgtmwbRmDmZvzEFm8ehZyP
rzoFDOKfG1+/8OJy9C/8QHH8WKc2elPCQvjoo9lO0GCaBcFn6Qk6HOKvunSfeuvj/zc4JYauSSm5
eXnCVzL8KfN48PJRfNjucumWiVHR2+zkxKSznzfNgNyJm8ED1S0oxDoCTJoOmhJUjyR9CSuJlXen
sV9kGS5mo2Am5eGh5tzpETo/X9/jtA6irzZ7mOLHXDK9Wdy/tqDccez6YWB3SPTTDBmpKbx3hXTV
riGwB9ZyWpqRTBFu7wQrq8L9Es/AEuPOjefcZhEuku7EQHfSn0PswFRis3B/zF1upx8UGN8SY8LS
TSlydXh13FHe5APU7yKo4b6g3Ge63dqwh0BGU919iiyOtlFPNzp2s6bRC6IbPBbRUjKVxdvmrx+P
Lypq7q0S0W1JYRJ26tfpe4byjvwTFSvmXg14YdRZX7MosOnn5O7mGrJA+q+t62ewM5DVcrm2DbPa
qn3VPYP2OXXrQ1sX783s/RkoLft0vIaBukxkbDGWwNCn6U7+4m7KpiRBMTktsjuZa7c4C1KfyPlo
W9DtwJ0uLsVMYEEPLavuIQ8wzsiwJzJj9lz2d7g1bKXWh7oMX82CHr34zhU5dsANjrPJfJyVfcq0
+DvG/p8BJNUwAbZqam+N5/jAbpSltt70jX5LyuTJntWftitOEi0dJWtGYlpRmN3a39iVB24yw2fP
PX1JI+c+s90zZfxz5AYv+WpdzYPkAHGMsiPJxIrP4Nwn0xtV8XQ15XMTT1sA5K3ZKxNln4dW4o7U
XxhzPI+WehINdhP8O2yUnvBQu0vi9tjr5hSm6iUxyqrSxcPQ9dNH4xWz2vo1aOyXXjMxKyp9hznE
2ZTbMmYfrcq3JsiudPEDQ+7+WEbJe4VyAOJN0G+yMX0CEnVhptH6Sa/7HkT6I1JQOLAC4GGW5kAE
SC3v8mh5bRO8/cvpJQbxcgqc7hi2funZoVLmwwz1dGv1YqcZ5FRJS5qQd/WF9e6467fKCsgaSA18
jlDc0yLjbndF84OPUMddc5+WJn9I2X4Hmd0VzNgwT0Ls39pfjr/+Rn57rwMJo1H3jwsHa96Lo8vq
W5b8Axu6jY/BW9Qlt37Y7GTYnddw3UjM9uqKZnfx7qpevJl9O56hUjXgO92E1CLPAJeZS51HpZ/T
Rpy6bnpEPQVZOxPfnqPPQbLcQrL554zFmx07iAEIgB5bEu/EbdLSaM0p8Gi62lcXVMmuqtsxaM4B
8R4ox8WxSdhT7BjzSArIbDhB8fqoUvsxrmw8yDrMM+YzDQzVo3comvw9Xpu/YzNe495ClK3Zn90W
hhF+wxOsZK7SIPCM9AEVpTaUiCdNQAUZApe2IFlTNTtzTeyW0Pa1uPO1965dAuVa61jP8TmaqPGo
EqZkfV+t6OBF8WMh2qulhku/kFCGYVY5UGwWHa4qzkHG02Xm5O8Wi7Q/LuLqRehMooQ+KY0ZYKSH
lV8lmvEjylo0xdlKMHsCFjnuzH0gKQtYY8OOu53DmZjsHktYftqtB8XB5MqtxyDocYbJEzAvVpS5
RI5vfTExGgk3hDLsD9mfZtWnuRnfBzvCJDWsvhiv3S72cjLFbFM65wB+VsbSJI7jgEHeTlB3k9JB
FxyuO135pyECUO9hTyRT847B/4sj0n3m19/RYu1N1dGlxb4OQCknLotw3hd2iyRi7mG2aDurEbLl
d0YKqcflEmD5iV+gtWVwfZZ5/1KK+Vn6/lMn3Ldmjs4oxXBSIwyzaYmYs+q7XgiCtbg0WTCBCoz5
cbZQYtqhOM9JuGlqjySr1YORy2MdtcOJzRnTJqt69XFXmVV6Cuz8IdTZK+SrI5v/L9NZ9ES42YUr
YEGV7dOpuoA0HKK0t268dOH/AhAE/nyw8/QKARnjAlNNIAraWq6HT1YZnBKP28S+h+kLDiowVH+T
HO+BvCOrHnje0+PePFChk51N8HfZy/siEHhIMAPiCsb8PpRCrDwf65IYhWsUs3MoyKqiudVjd41G
8Qtp+yCm4k7I+eIlwz6KuP1NumuAks3dqzuQujlKHoOa8YfvG6sdsnW40EMa0ecm8yE3xuyFZX8L
ppuY+FmXYPbIum/cezvKDq3I2M5TOOAutMuu02f6wg9TEJliN+cQ3/hj/9mv6xWzS3QBTfcom2hf
dNW1x+ndC8eDHO1jN8+kWhfZbB6aexUKtJEsRr8adkEOQSfGW1Cz+WCke2rBqJVfnlXbP9dy3SMg
C2+kX7xhvnBEm/Et7RgVW+fgrzbayOP5JCpMAeCr8qOywu85BelvPIdtpf2DNdbJdeTZ0WqnXFj+
FPJUervAC3GiyrC0MxTEha5jmdVXDRmNz3ENbZzEHBBlDs64s800bz9EZIVQkWY1k8M0x0HEnB5O
PTNObzjXZ1yKHOcU4W+GTB1qrcKjnddCcIdjag/fg8r+WCyLfo4P8VTuHTn8QNs7eQ3APCU5ynKE
BemrkBMaGMLd0vhDx7hAhojWCwgfYTj+q6irWjHhiKiHb/ThdK5kF5mDIBQuQ1l1MP+yq4u3mKOg
anj0oVM8xCNRwx6stLYDO6GxQzgl4i8AHJhS9kuOx7x5YszmsnKumnS9VOAKApoJNHaAyPPQd8OO
mMunxmX36PL8PCZYjygY4mVynXR6C+PoftG0ZnlzE3FqSAlfWOC1lQO5ORmpO0n8p+pmIs3Vacjz
o9mjLTFeKmvcJ0ANKT1DM1Kwl4N6k756bNzyIbT6r1Z6xq8UIyRvWzv6K0yGX2fycKP3v6eU0D30
n6kctqqkpo76EueaNTyqvDiQlEWA/PSvyuPLJNmCjNkTWwEkK+LF4p0V2t9FtO6zES1oRihpjdxR
Vf1uZQfsW+tsgYunZfg5RekHdEVScysCuJenjpuYCPGwhE5A9Zs949R2auLmgynnK3d1N+tlN/fN
eWXDR0e4bhciuIAjH9MFNe88UQs30Xu4yoyhKBVBRpGrZ6xNM+uOCmDPACRCHzztJM+Q5eBvUIWn
HqfNhtYpWNQpZDebV562bHX+NgGSAPoAJK7d9xpiuRh0hzZJT4Rh7rUazqGhpbV+/STMRmEBsrEo
MPB8Nk8kj8u+a0Ac7fA6WM0pyJfb2qjlcty3MFrueKOIc3/U4hTXAxkvNggKMTE3VaQBr8ujOST+
u0Oq+VxnuF5Bth4S1dLvT6B2jUPBXnKXFRVNU2QnmQVf1oihXjH8I5gACG3FcMt5a8bRuonHEk4d
2GC/7gD7/1aWU2OaNxF5jbWj18f0m374VKWm00VLrBZMOJy0f8Pl+GLLEi6iQ0hL5Tw77XxZlSQD
bSV0Cat6Oeu3QIB3S4eQ8S5MAMt7uE9MudKw/VtY/oNLKgYX510qzKUaneNVghtGIcV+ce39aNCq
MqhZrkw5zJW1PFrBvLI+IPCcg7h69k1gkIUWMtb5hXjZY8QuYtn0DsFSko1oVwAU6AZm/x2dypOt
i1/XnX4sz6KJGL6FMuYcpXlEiR7g5e3kXIQn/uRzvuvxLut8rJOViSxiRTb0B0RHtQk+7uE/cKC3
ulEXO7QOWT1sxp6SWvflk1klq5ZPa1/8ZtH8Fuv+hf4XyuDyWLXu2V7wXgS5C4DGvNi/mg9pVpWD
ftUDWO6rZg8UDuxFwUxHALF/67BRyITPZ6u/dht9TQSIUjwQ8C22ifB3mlZ1oSIxFTPHBw9vh85L
IxVmqUdk0y5kNvAkClk1N0VZ3dcxmY2r87R0LXExAQA5Wvy8Oi52DpoXXytwL7MCFrc4B9aIv2/A
6ZI+taHYhZCL/Qo+tOXBrOuQX6tL3+fvkz0zo+pf/tu5yZk0m8JcjBz55TUS+aduFxj3uBnGwPe2
4dCHQ4c+lM60QFzuJPfACjSbxcFlUXpp9qQYEY+YjodUNzW9hmyr5waKIh6WB9+ZT1bQ3M3OdM15
PjF3CA9lq7emNcuL6qdMgg27BIB9fzHfP9dY6dDtuHT9reffDZHHMk6OYT+QerKm5E+S41rK23md
PkvhfU4CbxCk23E23U1h+9MoFNuF3X/YHZ5IXjRWR+Fab4IqNu7bK8OWHwiPr/Svhz5hJIfn+j2j
mHWbRumOh+gFl78fjJlezJ1J8SquQvXajqAz7BNszqgnl4MIm7eOI8Ee2/eemDJ028h6KXP+R9N5
LcetJO32iRABb27Z3rHZVNPtGwQpUvC+YJ/+X8k552Y0WyK7gTJZWZmfoS53m7XxGyHpC0n1NsiM
U8PyqBLrMnQ6fibuW2XxOhrJdJXDYUes3R+PZdedwim+uKzgzEz3em/v5nh8HFHrjTJ4eC0oU4YH
8TQazwCsY1P7RsO+ImVXV0jZu6BtdnY1bp1xOcVWeQChfCt6472dOPEakk1POagSFdMppwEIlBuo
EWsVvYeNiiD9hdrZ8MpdZmSbIJjPXCIPZdke5YtRfdkMjIaoT9c4jabUq5SsW8M+28D74QaS0kX6
QdZfhdybXJXlVilvJCfmFPqPiZE4D1FeY/Xm3FVnbvPF33I0X3pi/GQZF2tCSc+FrJ1rsVB+nb8Z
Hm0p0j2yBlIkgUG8e1cryluMM8PPZfb+LWN8KGklJ5H7bxBuSB3g1oT7CmnPXW5DS2Y91THqUYOJ
YFUSXiiJ9lSk5Dyf7Xkt5qmDQt08H5N/w5hUG4motTZtArP9hq55l+q6nMMxmxZNl4dG+zMDIyyk
dMc5ObgsVLeWOxengImcQK2mXReKVlwE0zuhxU93QcHknw9iYzKQhZuA+juL8wjPE7Xg8GBSQP5y
qFTF5XirEu0t9aarhJOli9E09/a2CmGUd2e1wP1jXcidXraNPwqLst0anA7KAdlV/FiIiVM/X3hI
HOz2TlZ912RpvglIuAHmT7FcCrkzAUsm1LWqY5Zn+G70HxlSqrUyLrOtbgDrcTGE3UodmgHcaYX+
X64vVwiRXJVayKvw5WcqsGX8e++qGxg4psZ1ONvQH121XUCynm7pAUG7NxB59BDUvf/ecjyYfDyJ
XqdgxPCExn+mWLIHM3rtgc5IWBWwFcVnmGlPiVBCJOYMFNi0czOgUC6kCPMgX1dT+jPVqzzl4nGJ
YrnIKZDFyWMxpTt3HNHnvWEX5mcK25xmbaPfVWXLauLsapjrftRfpAws23qqQGnSmyPpOaLtRUyh
ToPIFAaMSFFTd80nOgrxSk/0CzXIaawfrIx9RMy2KLBU/U/hf7swY9C/BmecPtSTsYrCH62+ZdMd
HN8aTUdgwQuN3R5KHgRiJ3xkVOREkAFzKMwOlol1zl95ExuhBaLBCvjYRcoBJokxVUlxj/gNg3mM
qBa1ItCCYwb4k0GbW5NXwSCLhRHF2rZop7tFTiQ/1zYfvWpOLhfiucYlIJqP9Dof5AQxoxA/bEou
oPKZAn6yM7G64SAnFVp1sEgULrV5jlpKdpCy6lgA8bbLNeaaq25pfxMzJwpwM0OGBzOt3P6QXaP7
87qiZt+G5alHFFxWCbbjYdSdyrQ92AHCKKQm1D1lb2k5v0sbavmD1OlrtnwOg3UtUmvl9eqAqBBI
YGQNAzjRQ3JSY7RCKY8K+I+slLr4qOtuLQuoTedNRWVMEASgwR5k6Nh9IoOdGQbvik4ezyaiy6qb
9zKqBksSxWk3ggmHjQy9DhaVjJlsayLWA/omP3L0SpIj3ZUAQRl7RkKqQnGCnhUJruowMwm/5dvq
sv7LO0nORrXVjIZ9wyDLl0f1l4QNZLc2Jvs7KMdDbZsE5xCFA8T9a+/CLxZzuzFw3K3Irab0Eprf
ZWvgQRev6YaMkbEfeg3d25EccVKPkqnmQXFQXFTNEPg4ZZBA3RUrN8nVbyIbqrtshZ7Dss8ngBL4
T5fhoV/IAFmOvAHrnlgQownS7kxq6MDGLYNeft/C+Wux8+P26qjyHqk/fVtB6Rrxxvojs1YxHAAo
t9LBoQiKpCw0AKCCsiyIRz07vEiHba51/LevSVNpJdMkRUNZI5ypC5chD5fnRFH+RDSXzS3R0KKD
x31QVoA1fMa2uvitce0AXDuYxoTFhgUT22gWA0VoJD33aDt2AP6K4jkGG64+2nAiH7E2mY7IqtLW
AIkfJeT4ylsxM7KeMsM6yO6REEIzrGYma8g9mOyuJDD13gAU41PmsOUCPAKjhch8IaJAsbh3xY/M
90hC5pWcVOEnzUz+1/fp96Mu4b+zjiJqjbJHRfmd14mwlmoYm7n6FBucxqV5kV6CFiDmgrxEAr2J
HEcWr04IkYNGp2pAVygkP2UWZIPSepkTRXecDjkblG6Fxw3ETjqo0N+Q2R5SZwJayb2S8JNH2oMR
3FMtAmbrAj+gd0r3RcYgS46+jfypWElwi5WLkmx6DqQGS6nc+kT17SRfyB1hbbEs8LmRJV9xT5ag
tYyWREI5RGRXuBGKdrruHYnbVKPueHzBM6K+w2s7FBhkm6n6OnL21PqyH+fgQISA/8AJ3LHbeMk4
inYSJSyQGHo+PjaVfaYL9Ru+KzpvXPxkNebpTNrTXVi5ScUK0BMQCUDuQirMhKps8Z/kqsD6k+lO
OwXdCwo2h68c+zIEhvFO6IhKYP68RIHq6RiDlkQh1vpMGPymwJNB4hdbiV1XccORQyruZ3Y/xUYP
YcSBRrFEfkr2WzGb6xof/u+W/TpBt5PYIW1FZk7dJdrIHosHyOKsU/5W4sEi114cANUfiTYmnxXD
feAzGnJZlg/QvWPA0VVMX4PouuNB7sCCIDYMrFlZKDkHcA46JiqhpWkVDckM88Z3OE/XjOTaHm52
wU8zh8qyDz49PkGo/L9VI/GPfeBSS5f5MxwkIsNHCSYhCOk2jq/OAE8TTJNPqUFKCq7fPkAWPuuE
YyAOR7ezPjJ6Os7y2fayLYy8eyVmFbN35vlDC4jtAqOtvIaF/+iP1ffviWLUsOveNdddBQ7qmw60
OijyfmxefkOCcwY9urf/F1wtFYuYw7TOcLhDrHhFlYfSEtvNnx6z7CrJHGevEb0GgMFQsDrJVo/n
8U2F6clQrwR/HgwplY2LZnce9zvcL3+/WHa3HOP8s4yQ7MehyvasqsWqdx4YXqQSfuMAeScitAbq
8IiIawAZ+RlZjPyRQZiT1CDQY/D2IK4oR3tp+kRbmEDGR8cBJEXMGOYuv7YY2buMJeaDR9lmKUW1
+iZbVCAAZnwm2PArbCD4KEgC48pIRILLh6myRTXoZ8CZwAVYLfnmfON3JaxISGaXsFTzpLzZJbAJ
VnJJ4EQHYKMVCCtG9T4IKCHx/Q5zGA7uQW5r8gDOUq3YDlQ1oJozdVSchqHa8VcyKLyhabyHvGtN
TBR7Zwlonv0vABBDit4t7pOcARPBg7gsK8wJ3m04eHzW76pWr2IDPHfqJFE9mtrHnsO74rh2CClE
PO6PwUaCcMsm0IIfbXjW8+5u4/YCufPRZ4nIN4S6tuJ0lDgk56l8k7yixp7XqbvlibdrtHkbBm+z
g9hPawDPuqdglRyupixzccxJfMzDiMDOPP5asCWYS82QCaI5epxn5BUd5EInFHlFaozdSNBcBvIr
PL29YDvrg1whCo2u7KxFj6lsYTY+AWJ22qPYFsm3I/LHmvPN+C/KdXSqMgTv+axU/8vnZDYDJRFG
khD5DVsZ586Or4AyMXAJSvRpsJilNsXVW3irG/Csm4kl7UP9aacRLCWBikVnwOuoVbe2ZvulIwlQ
nLZMmKxDB5hA3xWPEka1El3M6lsOe8/hGhQvu4q7vKz7JPKuRYhCMOsffBh5Zz+BRiw78uKI9rt+
sLLs7KVIfLIfJJQmvXPk1JBda+cRQA0yGT9QAvh4kBgZONhYY4bGh0qoA3slpxt8xN9kZmztqxww
elFtFeE8Jh+WiJIaMemLkM4uslQkDtakE3K2SrggJskXSsxhfn6TVzujWQ1QVrJYoiJNy710o2Kq
hnlPraZMtw3SHZbbrmUj1dijTNQ4ZTVINE4H0OztWtmwrjPnICtNoxnnJ+Zp6aHrRsVvYoTi8ipi
9wYcGJl+byCa+OQdYHrINyV7ldhaAGWq+BeZFva8BDD5WhQ6YLGjbsCTS8hlRUhhZQJhzwDp7XLP
nWob6Pa2adAKZtFJbZXQP9Tsm0A/emmNuVoAgqghS0Eyq7RXdU/nrGqvRaKBjK7QHSC5Saf/uhBo
UoikJ9skC5c3bnicfUsAXr/4kRNbzp+lLrY12bjh4aLCqSm5BSHjdy2GPxP1BcFMldRTsXx1snfP
e5anBeJyrjz/KSU7o9N3lDTFpzgXY4rhWd668W6yWG0SzGbB5LHQoFyoW6Oh7sPqiI3ihc8TYKik
3hoWL5LYRIQ4WVAg0LYyTGzsjtuJRAVJGS0Od1mDrGlJSz0aIGqubrIEGkKYZxU7yXPk1KNDucbi
SkIDl8Xb/+Zs+LPUMDtI0zi+Gx9MMmRmT71ILGYHy0vq0evvw4wTPVr4qESXKP5SvXX4/Razv0jq
0kfOgRQnr7KPgnzQHWi7s1L/f2ySnNOJ7Z2hvL0Eo4kbu2LB9biDyXSHGt7zU7iG9YvHhiVi++jm
OS+ounNjG9RJ1xhBGaoGMc/Y+R22ypu3k14DcQ7JADkc5RwIymUt39CSjfKlrdBfi5/fQEjhmbNA
ErqlsV/CqEJ+Eu8+9GLwSJjCF8lRgiA5Zkuwj0xiduuQhUSvraUdJKCbKsVhez5xFQXO8AyZ5SCZ
syzsaKKawnmLii67SDc3YTresk6J1OaN5ougHp+87N20uo3E1UL3T5Jd5s1b6Gn/fF9HRlgb9h1f
NYtGqx+dJP2SUtDUKnYLulyAmiFC0hYUNa0/SUscaXU8gPIEWRy/0u6L5tBVLPprH0Sv6GVdIZgU
qwUQygqpQ8ggEfTR1olqoBLqHHbqLxpmxJCZ870PR+ehx4IIlkXGh8Py18tzk+QLgn4zEt9hpr0F
BvM01jNyr4FyH/t2AZxf1uTVHojo3EW7OyrRiVsso+Bi7X9RftK5qfrEsBnKWBkVGYlk/TYa7a2I
o3PuWBT1Q4R3xVKowK8BgbK4wFI0/azx70OTcmkfk7bozrED2Sr161PiTx7OtUh8zTsHlh/txTLh
O3WN2cMDMQjMfV0tziGXDVNOaG12XsD1weuW2ywIs6Vz2pWemqjvj0RpE5V+7ldiBSx+NfV/RaHl
QPOrre3/4zTf0xIvrFNB/BlNSOdDdFThX2hoakWaoYPcaz4qrTxNBJwKDJeGUsKqTpfnWkOje6yA
xDf/WmyrgX6RwtdUApFeUGjVulyAZrf6smwoP542AxO1Y9fdOV2+A66NjVOj8VlpNj/nLXML4v0p
CIEU9w7IwLy5NRGwHMlYew/jTxQBX7EGB3Rpuq+tAY6+GTknKtf854yQW+oWl76mCNyda0zjNli0
z7RG/1kbO4VULeqsNmQT4M7nxWfLxfPXqCgrTcmEEYebgppLqp3rA4OgMxWh/oDSiE8jvMkBsi36
Mu01HQGfUSOkd+pe1O1LH5QvCz4da+Qcz2PIJDutzkVcBc+RkJ4yKuoozjnvEIXuRuZ+FlX1UY5h
sXba0kPPlVppNe8qFb8hdoS7bTYZVMtSa+dDbIMo9pL0xSGz0v9my/9MRFI2D6iOuEk6HBME6LhL
IiKO0+E96tHsigztqTfRV82SQm1nDjG4rlQPTbgANpI0a6OuP5ole0VT5z9aFo94B1JR0etPzS9e
9SkyYRJNt6zJn6qM5kXRfQYzQoeGTlHTCZKXMUf9I9YTbtGmGd9iraANXTKT2WCrBwWWPgIGi77m
dMkK/ZYPnBqJUXM0jgi7o1NjT0HOOpvQG2vR5ur052EhTair/E9YB2csthCs0YtnXeGRF7d1fTRN
49baaUSOCJZn6Kv2qBxcE4umu+aD8adKoA9nZsaFCPnupbdWi29npHr+JTTMp0Ir4tNigYZLFdKy
6N4uCpF0l0J9GyvcEkHzv81NabyGExXaMaO2R+Hoq/Tdkxl1uIVN6Btotf0PYQ9uW+bQw9BR9DJD
xzgmJf2wrHFAovhIeKX+Ghs3+paLZRFMUT6ImT8v1sOHcgEFNaBaT1H8udWoZHvadJ8sfyTLW25V
v7zNhUbpGGbhg1NyB+gUZptNVG+HYP4uAu+UzCVklwDseAwEw/eXc9A7BtQsnbLggDZcEH9FmbqZ
o3tr+gWcqbinVVYzoHgDnH8xsJye4hRMYJlHFA4K/VjWLr2yvg+K62jj+eZV0IMKm3MaRyDKaCPi
znUTYHwEJ/rPFFc6kdz3jv1cXDWgO+jQzlxLgGs9YXneriaUIECKGM4aOgvO3HXi7OIFqkFZhPk2
BwoGVJx1mwU6DDjH+65bfBs0E4+UYJ7BlYLZXPdNmGz12ptEPcM9WT3CRAwrsm7IppHJ/WQNPdsW
BUEVOY+Gpr/jtJghoqWBtB+/zTJ6gQl/jK0Y5V8a702sc0fXcYPvrOCAcE2AKnp5bKoOmxPPunTR
VFJK51KPjAPCPL35X+uiMJJCI3+AWYPbTQ60QYspyy75Qi0dFzkdSb5123TI5QdGBrx/SY9z7dhS
Rlig5hg9vXBUnOCBBA+WMff7ItWevAk1OeCJuVGxmCcdX1Cdc5TTRKse0G+B9h47JwGqFja+klMV
ctjDw3c9MvVCH6lNWovHUToUlgWnOVDvrYdBkpkMeKsrymtBiphK3NvzraDLviWYqC8NgvO66zOu
hlWlGdvIG8bXdgl6Mi4dbbtkvJuNlew8m4DHlQIB8BHxgd3cuWVJwOjJKDHh0s8zDA46vRB1Bn8S
Vl8VHzRtymgmeda8mhMruxZdhbGFHbohMi+wvMHkWxytmNpN9wU/IcRiB9TaDAR97KXpoXsASIAm
4DPgWgqAoWvxZU6s5OiU6bR3HScA/poAlEHfD9eBVeBHtKbtuSuo2DVpeg4QA0ftAFbJuraN/7LW
RO4Z/OmuReWXol6/UPTT9KPdJxPtOTO+K71Sh0TXrZ0RVwt6OqmzzkucXRNKo4elllQ91YKz2Ztj
uHK6kr0QFGRSVLTaszemdQ0SYoxPcZhhu94U1Z5GJM213CxRjXWr8B57Rsq5lptQJnB6OLaZ1QAH
afSvwqvd59rpovfBdpevwNLd9ZIjlFWaDrfCbEj25jyALapLV/9K3Cz6rBG72buQKvEu0ErzCwlv
xIvSGQlqN4d4NGGDg76TpeOBBGrY6kyFYKONu1O4gLbaNvC2yZWiIHsqnBnBjXEQ2p+T1yNuhLMF
BLQsqijET9Wnwx4V5r/KRM6sSIvmyXZGZm0K8eFpWNIXOFTN86BsaCR2kE63ATwoCKXEfZ16rXuf
qRZfKzOh4t9r1qcaOFobC8q7P4EZMSLEzEcXlBaZ0LANzK64+XO//K1UhLhW2IUuWakTHTAFJLPs
554jwKYlyIAB00NVJN5bBopF7lR+N5NBi2O20FHKQQTbs4Wyezukz0aHWoCGts4qiUGkD+PyiJdN
9w8vrQwZb0eL+pUaNdhryoXJ7cT+aG6mxPTwNM1mMj7HYLHjpIWY7ljp+7Iw+g29YrAu7sC93wVZ
jTJ6M4PubnriVtZoGLCFIRR2NfTZdZ7MHxMrzBV2g8nzULsQT6bS+sGWdKLv1lOSnop8bfqmtzHH
5D8bdRxRIEMkJhOVFfASZNU65gt+rjzqSUNPflCDbKSBGw64T+Osk8e73sPMkkGrH7wsNdeTXWlo
lAbz49h9jK37Zqh/TAosxOd+BDrTjaJQ6cC941g+Nd3PnCO7OMbPXt9GV5N7F065XCixIqcGO03Y
ogumCLYhToi4fkETuKSpc0Omaz21hXowNRrZ5Hi1kb0Zbo+c6hRQXXvneyGev3UGFbTAfio52DeG
rR8UPRPUt1MEtViC34Xzp4G5v59jd81NfRoI8jwny+XB58hPzfmg5drWBjpmIMrCp1IlQBf2JWpL
VADno01vunXqg64wbhu8cz3/WMAoOqoVARKMA5udEuW71y6vUT9vfBsHCeRxi/J1IG+kezGIEAvm
Nw2j5ziYAXe4oyA9EKGqQHn3YUhgtlVY9yyZYMsf8JP4VQBDxLXicpi+moh7+yHwIBuhY2+l2ZRh
K5pGHvTCjwS+JvKrU4LlDZfuHqXfzLKQx6R27DabGRVJcvhoW6QiGl95L2l2NaL5lUnyUDECROlv
dXPYmLZ+nDx8kllq+IHt5MkMK/kTY8ZgRy8iL8Mz+BqOZXbm3SqUBh0Ns5UKEQNL/TNL2lO19ynU
IS6lr6Uxb7BXPy9uwmU7XPERIBDoPwybIXLfXbd9xvwIpVLrDDRuJSqYRq4AryeoZI3fPN1EuZA/
WhMHJ4fIhb8KWlwPSxxvOjfdyAjKf//Cr2E5oKva8p8WxSI9/pLPDNGoKGFoOYhLt3SxteGt65dt
H1LgRKilB0rGZZfj1toUkfVeoo6ZMnKDepks6JcW+hLBvNWgttgJihmk6COPFKMxZBRQkhYdOaDg
pmXNGvfitR3R6ygg4umveR6dghitZMfGSBmk5nxEPpaOLDKRXFSsu80BmY8zhjfko3Wzn8fkblbO
oXD8e6EPdw+saJkH73NEORRxcEgPfovkcNcgbR39SU3kQuygpi5ps33bsTlGMcpezfTXrJYXkoB8
m7RpsELLZucZ4TZA1yJPjyjdYFCApFs/ALSDmtFfNdRChsE/w2e5IIxC9ZdKKXp6dv9aYjRfKXY0
Momc/a+wgPcIdn7Zcf+olhnrh6HBcwQ1ij4M1wXTIz+dZNeRmEiUPmH5u7Gx7cnAhk9xtOnG5lv3
U3SzJrDQC2ICJmgWxci9kMWsYjLhwfX/KveOifGT1+e31OnvJsY+DLXZ2xvDye5NVXxz4V11xnIj
1UaF2kBBDeVimRKz2gWJNECaryqpQXPMgB5RNITSV6TH0q6fsRTdOS5UIt0H11TuJp92kXuYWuuv
TFHKZjIpS4ag0kfd2/cW2NCFO5C6UVHg/O/eATuuyDkuNt4wZvbe1ghLZjWeHyZNJDLEscKaFJ9d
xkU0aUVjkpU6euqJlVFjKsPqXKiUDVIyTawX3q9Cj85AeTxqvgoHHQXyMG4rD06NSIqmaPshickz
t4O1d1g5AcMh/y3esTW2SSNCCFjywlZBk4ZtGvQoczYZ06FAAoByVl+6VX/AulPW/IiQ/7uWzSgA
wSUMD5HRvXNEsNMyDBgmOs1qixDvifGSCOBWyIpDOfjdT1V5zuJnCuhbZVibSGU7Ht4FzswfrE0q
hEduo92jPRgXeRH+elbthj+81sNucGGlovdYgy1WuJNrf5ykpazeRahvjKC4WusFuWVUa9srgkiI
uaC+hYTlxuuRggns/M0KP+SlLYtrgNcnYsWDAcU0YkXJl2gkhTf+HJUm39mFDiqtVH69lGI3f2ED
+XgrQ/29tBpkAUyaT0aBMOoJAHd9daEA/BRR+zfFb8TL/9nLtGNltmmXw2R7yZB75Vdmr3jN9btQ
VwF+PAfpchwzbZ969Sf/CiPqwL8KbStHItZSgIbM4cZeu1BIRu6czFQvzvyIkHhtPALLFh045ym3
nHXH0SjbJOmmowvpTGfpo+3N75QOnnpZsMqc+b845jMpuy5GMp+Hqdt0M/IY2B8ByeaPgZv2qhro
0qbldEau1c+mlYfwk/gQy2ep9MPhmsoCWjaqUAeTsxcCOL3Y8OLWXzEsYdu7sFZavQDL2D15CN2u
w2p8ghX0mAw9DkvNdoyCF8eu0RrGOVK15gRArBVbBj2U0M299GhO40s8Z8eWNgS17zfwMUHID2Ya
pt5CNJZdPYNzaNOPofgRszfkaVc+f9vOaDx1L2NG3CzGF719TxhvBkTM0iZDR1QGtSTkLUW1lrXr
NvekgTYJJoF8PXX0TWthFsEPM+stK0QvuA72Pz68EcUZwUbMZnh8ob5HrttusZYdOIrzfwREmZRB
r2WuU9Nc+fk/DhZ5zJzSH9TpDZZNnAPGJouI9elRYkvYA72nVLZwbJhBDb/2x8q/ArTiQg4HJ+1W
8jzdTLkT7VeeqY/S7QB8pFQfvesJH9bsvHXMS9pNgd3GuTKQKKIQqxU3t/tB6o0DEskYG7tB23/0
pvG/AKU64gu90ycGcOKBRj87ZGjthla3lhnvDYXZLPQB3pgBQ1rnIfDe44EhxKsHWEYz0hTsABMT
PlmlTotQjPPjRi9j42LiAVqKxobxj//VQSuJ8UmUaUhxHuUnA3NBzQyhXNKFqTA2CHrDVDWXNw85
b5opMl2/M8x0yZ5lqCbjJse8mX/xAF7wY6f4ETV/x0y81bMNP0Hyy4fIVpPpxaGJK/6vpYjDrHQ6
e/XG+TJwgBfuix/pe994Nk3azOXW541b5IUcS10WF+MFxot0DwIDWt/v8sZh/QSx/5hTdPFQXMuQ
/DVlqSWdhrgVGIR52QMzfzB1SG22QVsaIzEI11iAbiXY9+mwknUoj8Y4DTHeCFm05RESnK4YJV6g
QCslR/RU3liGdmBVu0iWLjEdb0Q/E4ckITT2RvLzu6YYDs54Os5UhVm6PKa1LHSZAO33uAtGak2G
Z2C3ztZiZBiCJQT1Gez4o3RflKOtWfV8cSCZPpQn+RU3oMA9gOIJmm5jsIpiMlmgETwik/K/icqp
9HN6TSjJwgTb9Clt41jAsEgreuFjYb0Bao9xMq1gsFrKP7LpHdyPQz06LA1AUh/YJae+fi+IsH1+
rwyHPYnyhSm+7jDQbTPexYZ/trNhA+LtleAkr2xpRE51K8jOuyy5O4Bv4a2eAOajGp086aj7j5YF
+pSuLbmDhKfQLDCwozrbuJdkQcCDiMIAcqwZ9BkDu/oNBvWoQ45j1gl6EgZGtVCY7hB4krIrRidL
9hQ1mFLOFcx5TtQe9n+6XFLCrZ6G2nYmFYB+2NPEhMGE4SIeLvG6sdpTp7UXa0DPDZs2kdLoWN4q
oYWVhk8i/M6ostT0zIG++4eb01VmgvuQw1YAooaiMvcKX8kKZ0PHHqDQzDuHVPYlIvvKug31yFG1
rZsC3mQIIkHnl7YjgONlTp9iV9bEFz2rE0IbK6p2O7Z+QGQfGNjACKtVUCCKY9kIIY//EU4Gd9kH
oWtJpOzC6K2dZ8bLwWK3nq91nwRrvdRWg+Edyxi2HrJ1r+GAjWU9xtWrqpvksZ+n6nNB0wwDcq+j
p4YWBcX08G2keAQZexct8SmwkufQHr4lIAyQQ7izvVCKBz42b+FcfQSRR7mxNSncFwrPq1HhIBwf
3SwmjNi0UuLhPIgT8DIhZdfZ9cXMuh87sNqNr1d4ZNK8ou5mUt5x/I1fKTAJHkJ1xcCka9qMfE0D
ftImjVBRdjKAi+duihBo59FR8HDFALj5YPrDgb71K8Kcn5R7uCQBYaM6mVKaEMvW4s0D0azNCbLF
6HCsbFzRv8nhaI57XJZ8Cp454kNaeaYU+yYJH6iKN0uzDiXNY/n9KYWEX0HrQ/6dIta+pQB/mCwy
eSPqv0wjOBquddFj86kK1IXC/M5E+tUgN8ra+IrXXLjK0wCvZR0uv24ZD1NX+IiIWAes3LEWJsAC
4fRpgDlXM/zuAwhorvc8z1KVo6EF7g0p4XUppQFobJaP/pKBjlXh4l6L1AiGIn55N6pknVfxjU/Q
+eok6JmkdC3jZGDWOyCppcbT6OuvPe4PzAtgqXzrkwVCZ0AyBFVzc4LNF62HdobJmggRg9t3Qmnr
uSkQ/so17QXFnr9NYYA76MoTtRzopUVCT3/aU8Pa5T3+Ennd3Hs3fnObFH2D4ETb/r+8bJAk6g9x
PfSYBhQvQc7/oc7wUXoUkIyhvYQeglxd94Q72EtjLU8pZJR6MK5lj+YDIvYeV3jkcVYtQZfFfKXY
8+RSzgoqO15YUFmxbkzr6k35uu1tDHEcC4HPxeWehvn7YQbF/yABHoMivJ5sLJWQ/vAyCngKHFEF
qjepnHUNvigfcGiaXNq8rHpEGPrvyVM1Eb/4GPrgpqsYYAzSjYK0RfC4H51ntDRjSI1pZiOkF9Xh
P0hW4Rkh/hcLaZRRufRZAlz+whvEv2Omq8uo6o0Dfc63ZiQR+kMA2933nPCkm85dujh1SHivon0d
poDGa/u5YrTSfqig3XTXoGVBgX6n5BljlFhZlFq9z9IL3323+Jz14olS31aEVJMaGhqgM4KdHr5N
/fysOoHBZP1jWJEKVU2A47RrKuDrWOKYMP4bw70NOrWYaFFAU+yOO3931SZ4tZmhRZyPMZkc8laq
PBhlfXO5KRpdg3pOyRYt81Mfj9Mp1JLnvPH+udmwKwKRMQgnKq3o/OtJ+LI4/SHJvV2KfRUtseBo
5vpLZE04jHv/zUHxhrD92VMFQiJA/LV4P3YwZAdb594bFzyb5uPMA5ao1Qx0omFz9cWRRtfGbf3H
APMnjqd8fDAW++LDzl5o9fcVImZ0Eri1vIaA1GggbZ022cu/G4N/iiqMazTPAEAPpikfyhSZ6/lg
6P2pi80vSPw/vuW0N+6Ih8IEYRq0/Ztd2BfXYIgrHYbQBLSjQT1ZR8uYSe49Ywet6Zq4zjFhCyc1
ynMzOg9FZl0T1XFhwCHncaLi8ei0Xk0W4g/wi4E9WbrxYuMq8DBZowZwjTRT79y/XYahieebfwO/
eOojDxecwaBm3/avMWgsFCy7nefYj56FILbTJfoNhMp4AiPgUV0ybkjVfHZz/RTiAqj5LFEHy5bc
o8dUBReKXBfLm1/9KpoVFXNKX7Hl/ytsO5s2FCm1/yYr8jAZDzP/LUYpSTOXVei6pwZlq4S6SUrS
hNUL1SK2WDawtqjHuYlH9ASHM8W7kbWM7cDVs8Wpho3sVK+zCjb2sKzHvjEBf2IcJGqDpb2G6b4L
GM1CRza5jDHgMcDg1f0h9RfgqiTbykQPsnFMnk4Ffyi/vhi2hWVJH7xbrqg8MskiyBA11dNimhdK
6NsKXpNtYx6Xm6gE+qQdJ1S2sFboBI08Dbhsq6aDPNRFLyUNIHQ/+sepCRXmtEGWIxYWf2dWydVi
Bn5Av0n3k+00KxOp9hCpSVTkE4CcLZaEURwAhZ1JajE5MSwwRNzoSp36pN34oPq5Y1mMB62h4QGW
oOMDe+4gsHCufSlLp8YyiTuEXhogqIGLrQLNwvy3pjuCcQJ6FagwAk2IRnUoZw/mYVjPO78aQnfV
LJG+Gvwiy3Z5S1f/HnXNDJy2/mi1HrFtB+Rfr80TSUE6LNiWF1pNo8jzYG90ru/ewjzXLxCslumC
WT0Ky9oCyrUZuBQ4IEJiyKg6qaKWOE2zCepUN7jro3lRQKyut7XdT8U2zFIFoLbt9mNfWjsPXZw3
EOT1pyEtm3ViL2RNajY2FDA2AacgUAMDcQfk/F9cw4eC01k2iGrcE9htsBPBMPT1/JfinXeOzXDc
dsBfD6ixLQ+Rit2LGXc/Xe589TYNtW6GGTNo6NKgQSetKJLMsQLg6RrTq1W07qUOAALRPxjWI8p9
qJH6FYs2zjBP3MB4atc6opmH0I9GMANLYn4FfWB0CIe6wRb0jH/1fAsA6/+xdB5LcutIFP0iRtCC
4LbL+/Zuw1Ab0VvQf/0c6M1qYp5a6iILBBOZ955rWuQxySHEyOcnw7poSfbhiSbwbWip0dBFQ3tj
d4xlhkkxw1oWBjIE5ybic8rBbeOOVbEWoETXJurQh3lIAQRkEYMT0p1f57nnCatS+75kVMoLP/4F
2k866jg30GWjAvVNXG5aYNjwEKjHaMHCxR0RXU9M6Y0o9NZLE5CBHK+tAk9Y59kxPRsCkXxJ2syc
JN3aMxxUpmPk3hofgngS0kCwZETHL03kxzwJNAOOkZ5RzKALD/qQl9qgc3zRZocJEbicTSjqZWKw
9prIXoOHbe6GOv4l9JqpiyuxWo5gd9qxtH7soaifKi2umejRnozIwHGCbsnBvkgycS469kqfaECR
8Gh0gQhWtRc7v+6SB4h7eAfCWmcqbwbtIWok8jvgFquyhKbPO6snsyS33Fc+/sL7hR2/WtLivg4J
RiLvQz6TribXY+PYQLFGHGZGl1wr109p45Rxg8bFhvrs28FnkzXDEysam+uSqn0vc5/FVPnExPmL
orXpFD9OAF+qJVf5js4nIk+mTH68XRA66GHT0CCudzvwj/HQvtvote5zt7V7AO7d8uTM1rQph+ti
PjC/o43juxmIhI5ko3mUnwYYNRtAZb8aHTLgc65v55gFduKisu/TWjAHqYDw0AcQbzKMeHa8SYXM
GNqGscGQ8EayEAbcZdEPch7Ofg0SEGLpsC4hrW3WPnf1bnbz9Mlb5unThs3+HeQxz2tMVB+UnQ4f
n0FsqJ1NGIsmKzmoocoPaZJM+8Zzy42VjGjCjVD9yRoalK2D5CgbOdYnbZLcIsVEsOUVBz/G687L
HGdoRKt0dp8sEXWwVSdo1aNuuphNmjyZhtWdKhY2FIhludRJLiiW4Tg1Un3boHb9qahJaxviasTS
JrRviD4qNaH92HrM1CfPD4ZrkMTxsMtTUZerqFZQpKfWZBjCNf81KisJ16EvyVWagFluVTwGj4bV
yt9KpcWLOXf70F5ony8xHXq724RFDnU+NtJqbTaDCfqiSXvgNyaNB471FzUh2aJm0ihDklBw0/Zt
8NLj/bBRNSqbdvTY90Rm8JL+NoZx/uy7PgSKbdlA8zLiEJmwbKpiqBETYuH0IsvbsW1NN/K+nKul
fMYhZD5xquhp5bgLdAbRfrZxOO5nZ7HwrNWMJBMvOuWWZdJHsibShDB4rXI1Dec4LtEezIF+LQyz
G27KBpkyqHx/zwAcLngt+W6LjOn9nGJTF5FvchZMkVGMPmf3WKCFb0HfeEswnWImTrdp7PH9tGW3
7oAd7Dyf4ZzbNzUOAQywfT95txLyw3YoJ7xHnkUirEewVpX17TdpIYybqxwlckGmUEJ6Fk0XzdEf
gnI3djY9G05m63EULtWx+EEr22FUb11sHo2LgaX4VwLKh9zImPVktBws0x2ZlESiwX9a16d/v4Pg
eRTaNXxhYQTlqUqLhGNC7tD5VjAv0NhtjZjfQQRG8uC4c/qT8r1A5C6H+r3ximFvtslw9AO9f5Ly
ezXH5E/n+hVzQoGXfomrm8FOQu/MTjhv+vF8YEaQXOtu8S+JpebHtLXp/ywcbTcL3QuoArWyXpHO
MWAsSjg6vTe+AK9OT1Be5yMgyBhs9WQwPEXALpxhudmBF9N3KaivAofhqUUKKpM717r4Cxgfo3PE
LktneR9URnqxK2XtbMb8a5vna0XoEmbeBZVklFDsCDNCUyoJMA96hKGRaysyhFHqUSCFzE+L3Dhk
uYPPu8F3OhhIi6YFjt0/chDB3BX9Ki3bNVH3sL6hyLi8kbOm7kiIyZnP/uMH6VLJdzj/D24utlbi
FltR1CCpk9gvIMoypA8AfDDQYJ5mCQ81SQajMLaihMQ3cvgCM5L7lphE5nvzclI94TeVQoBFs6Bf
dyPNAoR7EIgUZPqUI94+9jyIxy5v1sV1CcogoQGBkAcxY3Ji2O9Wu1emRY5PKP4Qt063r4aIIFN4
udKGSUcFBFQ6Hwry2lA1NEE2bBuHrnjLl38aG3+6qCyy6AjK+ZHCt9j6coi2RLOjb9d/EGrJ1CLM
6h21o7f3hhYnEQ/SavQW+51HVqxNO0gORjOZ12pM1DYmJ3o92q4kGxPJmVNVTCp88umQYgxIeeY0
b7/iTGXPmT1EH6Ei/82LsDvLNHbYMqzgFLdJ8yo85I1GasOOo2UHOMY29hnO31XA6BeD8OyB9NEt
LZbn9GQO/nDq/FZiM2Kz2lvWDM+LDiDj/z5LNr3vGnCrZVU+IbBCJVRWVKx1PuySXnxo0DDSk13E
kDQh69ip5VX43ftMGXu3wICp3BYvvQt+aaoegtLfC63lc4w/QyvomSW8aKrJTa5B2sebOHU/zDD7
rBowM1ZfvksLPB+CtWdjgb6UdTT70xyKinmmn/+Ye9lb1/ifENKPyi0vnZXcyFd/LTknt/zvKHh/
e1m3tuzxiW+Vv1SRL0NGUZ8UJ99BJBgO2X1piz2XeuT8zlA2ZmyVqN0ymIQdBPVucqP7IuXNLd0G
63r/ooKUE9sMbiiOw5dsJgyjhT2fRtOrW8VfIpfP1tJ9aUC1tcS7bnAQY/q4yvoDEpqbGMvHkjEw
gCY4kdnLYkZn3SgJI0jrqM1QMzyES/Ceq/EC7/u8NCGLeboTfXPVZvHKLbXIvd8iRiJld4jesqg9
6gyCFvYFZl3CFaCwibZ9KtPmGoXVWSp5nsMQI6zC3U9CTFDBrkJ3fGf7FBceGcRdfJhtRO38M2iy
1p3FoIMUz3CI90mEqw4dxio16Qob81Pj1b+ZVz1TTGBQCqazUToPdlsz1w8v+i5NUXFvsV/gVe4h
T3QnQZ7FrJoLY8h92Lc/SkLtG7L6mIQ2NGzcNxA6C3KRexreU+qh/az7C4/lDeHSn4mNKK5N3inx
I5tWxLg3/kqH6tTXkmfK5QUSLHuN1c9T+zFXxsHq3INnLyjyyCNw0ycoP7tpJJK1FyMin/7JBEPQ
udjQNTKTXFmglNC5ZzAPCjWi0Qe3ovaPRKw8hDPNGLhN+Nx5sGMaW5aN+Zqcc1BB04OZRt+erW2S
zXtXR4cg7fZWB/y7ktjzSmB/Lc9vUnM69UR835HF6HXhTXliZTQpahi5bZv4OFWWCUcYhkXivcSV
A7B7eIOtQ1r2cAFeCN1Y3CrHfkI1DV2RHjk7TkbjPn+QpL3o/BOvpPpEHaqHwA4mDFCm5son7orZ
870Tp69dOX6mOnqsih6mIv4cu+7mCP8Dq9CxbTEYVtZLl/Vbw/aOQDIpFuvntCkuNVHmvPWIo+w3
+mLYVHY9wQoIAL/QyG+iNt3JCD+2aVw6VPljND4slbNxqnYnUSNOTr8PO+vath5nh4HuYgHKbzXb
4mNq8keW3ltGoQS/j0eTtA5b7BaOS1HrXcYk38l5PsRDcDNDRsfReB+K+X6sgEzx865dkHuD+gJy
vIFSxJ24SmLwYBvzElfur7TT5zkgMXmMnfscWTRvUmQCJR8iJRfPnSE16Xw2s3H3TWkwmEdprm8C
20u+bqr4yUJjCvTS2ejsXcsEthcXPyb+Jh8Xkag+myGm3u8/2sr6i0zjr9t03OX5RpIRYrWKnlIB
uhlGpvMka46VpY5HTE1GUsa+t4mlI6O2bFm2TfPG4O7WJTXvHndjl+MX3potrxJ1x+0cn1Ke8UNT
lF8LN7TKzF3S+v8+1WAVRM6TjyZY8vi5EH9lPr5/+sF+ZXz2BpY7ckoHYnuY1m9jMe87n4OwVZLh
Y9kvrW9hzQD+XS5fCVrDO9y3m1mauIH9jpeEdWWyiv4v+2UFjsilNQjDIfvEz59MHXSpmp0QI8GJ
fBl8LrecAO6LXWG3hINgA6l6kisc15dwE6AQdyY+FxRc9WFooW8JhDJEaEimMSyO9aLm1zBNrAer
HSV+RvoPGqid1zfp+Lu5noaXMK/eEtt6tUsTVxV2hBa5olXzKAGDEHPykGkBg2xQqctcnruSAV2o
aMyORf8u0e0p3y6dvVMV1Y8rZv9hkSgQOBDaRB1bzUOsTPVsGzScNm4YignRRTL+FsR7bfmVBfoZ
tBuxE2C9Fpx1yjYanyumLxCVU8ifbWOLc9H51WasHHgTjblsCKasiSmarb0vZ/vgk/FEG4SJYtCi
80xc2eybxGl2lVvbO9FGUHuU5x/opUR7Uqij/YwCYReFvkA36DHvNbP0QOxWsU2F0G/7MUNrWDEE
Qof9Gkk17rqEcn/qmwIizETKurLFxmcE/BS3gVoFQZbpqVSxtZMu3M2Zi+QmbVqdGf4tBWMCN/Pw
QwFr2emO4JMbGMMm7buUvTj5oQ7FThcP6bPlkZJw1+AOAALmoLluqdA+zZZmluE1/dr3HapvwcQ4
8Qmb42w7EBbiysJZMzCI0KyXkf2mRA4ZivfEzvb1jZv5tpoB11xmDQbcCGNexVrtpnJyEaN69I8Y
0clWjGwOMlNhtKeugCuwytoQJH4YxLm3Twzp7uccT3NnS3WcMtwMY7jY217amuNsdMfZzfJneEkt
KvwWhZM/ttarA6WKKHOMdszqfNqtdfaScnkm9qM4nO7M/o0gZJv3qXIbnZvdOxm+yX1du6ty3qfM
PXlemvmShD1twAD+OW3q+hslxkJCFtNSHAPlIjE9GPugC/+J3sBYqfSjHxFvpMyZmkMosiOyQ4T/
xPIJkKvtYxu/pcZyxUbFEvmc5bTzCHal0FzV8wWh/51uFRY+rWTG9NGTKKe1gemn7cnoRikSA24z
7BUfmP/nO+hpp01X3U8dnnuxl3B0Cu/VIr97oiveFW9uQmDmiUTENORA55JWSCByOoJPI/S5+Fbz
0+J+j1y7ID+OSIgVXIeNiU9zxDBpkMrKr0nFviAwouEj8BkJS+qhl3YEG3KXevEVxA+NRYzQheM6
bnPe+wR8kxdsND8iQSTz7z94y1vL7Wm4vfYCtDd+4y7n5itNa+KejkHz7jQxjaVvfd3zgvyL3j+3
a7Ygyf3LX2/462XxpPvDbnLPZFv/e1xYa1u7qXPv9EWUSX5t6HxLO9i2UQZSwttyE/lnEUDoK2Sy
Krp7SwUHfNAHYtyR57wW5l9uWlDX4OcfUd3dVRgmK3XmbwKoWyWj2HKNkiBDLlivBRPmP6oHYVy4
iMJAfThEa6vXl8Qt57tpOfg01aAXRZIc+Dnh3Lgr3Ev+MNDaRFwEMOVn5BhcNpbRiEarSZTS/KS/
aZYXt84DB2ZYNGf73dTQBLHeWXNa2MLK1FqFOPvijLHmxwoKff7HJN1IT0Pcul2xhFgQoPT4bmD3
r/ja1PQ7xxga0L7rf4Jbm2RfKSVIn1MrU9XQsGFPIXErRY54MxY+Y8+jw8+Jvf4wlG3W8rEQUWpK
cl8AHlkvKClcYihJfzaJRiXC0B7RK5nBnq9Yf2Vs0Dv9DRZYxgRi1oA9YoGDyl9IIx65ELL8AhCc
c09MrcGZua0DzDX8I2RO/XdHRTy/66/ZneEM+yAVzL/c5zKeUQZ6lCPXULI9G8vEyoSeiOMo4RFn
ifC5uUo2K918Xv+3eG3/O2Tz4o/4NllhLCF9d/lu9C/lYlld/CTPFksjswRfA1ZSMYFSAQjC38LF
MfSvi40MYkuViZAQkVn/akzFmaft//8cVoa71g7oIj9gvjjqdc+jYrV/0zB7cMDhqurWZQX9FGo5
ektzutH7St+7R307WlCsXs07ptnVcrjoXUlS/BC5yH9Jp+wFOvVucDnezV988mig1cNfU63ci+GN
ASDHs0cvdHb/rTp9a/XzwUVz+aX9yQ+ZodzoC48sC8EhtiHCCUlhtYZmo9f/Yp4yw9dM5K1b2j9R
u5/Ltnkw6IXuXfbFeSCq1TDC9WyFaLE5HJLL13/1y4Jbxuv+MtE8lCrY5UZ10DuHWeN80tmMCHYs
BoJQQ9qjng/pHzTT7g8n5S2m2A1/uPGTAP3GAkG2P+cJ3uimue/zmGeZKWtfMUMvz3XXv4URlTUb
WtAZpAchJZFEQ6aR2jW18ekn3cNcB6+Br05t2G3cLnhZ3OZUhsbVIJQ3Xca/E2tgKQu8a1XwKBUL
3HS6fcvtXvp+rUhSQapMv0oNV9VNBEH3f3rEPYz7Sfxt6z9hab97BhPZoXrF3vOtgoDwV6db62Vu
LSMNz5nonWxPNOOmVZz1uWLL67CgFedI2PeDU18NjBCEpF0cDmtjvdy3bnCfNfZGDS4kb/M2qfoh
5Hx6R7LkiTDQDQplvGAMk/+tADIHXGc86vtnE11cEUDUtP1L5TKsBCOwg8Lh68YrppiwWieJEHfR
sBSM+pnikZ/DCBzUhkHGXUOiHr2KPzJxblHsfyVSfWJe29TsH/jlLlGE/tgFrXKnCvx+9OgeYzem
I1sfHSZvVp6ihynOdp4TNqK2Jo4Pnk7mDkvouGim+aZGoMWeEjuyW3deGu/M2NEoF6Ryyn/2u4hc
KBaLVdVn5lu3IZVH1XobEpWZpOGMcip16puKNkjAnJlvvxiDLVZJzM8gdmu5cwrsrYCzMrILaGS/
Bso5FJLxTxdEpDrDjgnt5zBASNVkHEZQafHyiO/rzGHiWLfPYQsE0s0hjvoir4iN9biR81OgjN8U
s9Ka8G7260Y3LWMyp6khk3Q61VO7m1P0yqUr/4Q5ebDjWHwb+Ib0j81keFCDbRKjoclcbBXnvw70
SDTaV8g6+04i+Jtz8yGl1qC1YKzb2TgDqSdIynkrIZg0hvucKnTTIwM1xpAmPje0SQdrQOnjze8+
sc3/rlwM67Q27xFq7zr9fDbROSLHFAvusNa/PrQAk4O/avL0xU+QhM7q2YpTSL+sjkQw7E3TW4g4
uG+MH2KySHZA29o7784QbqteHcCeYXgjANVsBTYhXB8NLziAvAqio+MVz7M03sKi2MRSf4zgOGPb
AloU77yw2U2KgiDkcdMXlNnGze3Sq+VHO4RvV58ppxfA+PTL+yWt9hilLo70r4s3HTwIj7KXZ85P
97WsNJDmU8XG0YTn65M1GnP0riNvYzLOWeJ639flPhfOHzc3XlAZ/DSmt2Ywp8+yR6Z0e5H1F1e8
LvDuIiwCpWDaBm3DG8R2ypNtPeUFdrR+ZTugu6vlUPvtX8rdTU2x2HaIUxXg7FpHVbDWw446TZYX
PZlZ/fvC4xHMQ9LsKwbh4MG8rzEoj/ZA7lJN69nrko/RRm4Ms5COo7k2qLNzyTt8UPijaeN/CYPt
AgWhlcL3C7AvQml2zYHJ2WjvPNO8goqhWReap6kQTJAgfMdDfbIDjpO+zkxDHqg/u6QuDEdj1ZeS
cwjhbkANz+A+6ZMMCKOsW4Vi4M5Uy9p15wcvQE0WNSPCED+Fq9DUz4VB561wSV0mRpKm4Wz096Ub
7+s2uNpZzeZC66xB1w7pZMDOiKEgDug1elNwo4W1n2hMBiSQEA9Uv1cCgCguvF3mdsgVIKLGNHOH
Itr4hnNfGYh3WDlegvhOqR29U/B909Wb04+6zJ8Ti3alym5eXhEv4eTkukrnn++8XfVmtc+ThSk8
96knPGlGb1zn6Gcvedmh8W8+p5R5yOKhI/SCD2xhdCExkw3FY9Q/tIFFRwomeToD9S/cg3TVIcc5
WQ7Nqq0fVQpVk1/v9O+FYa9zVR+kfCZfGCfXnWL3rOb7ucUEiuZOmM21jlM0sfVOr5LW9BhzpCcQ
cjOVhAo+9ZcRQhdrTHXWy8Ug9Kbj8THAtEqcQGkl3paCb8LBHi/ijSnxkfn9mbhubH0kCvC4DR2z
hzFAlPxXpcYtr8YnNRMfJl78sN7q21gRbtEvnBrcDi90hqXT84jtjDY53vNqyZm0E3GE3nwQ5i3l
TV1b0dEVl6LqrzXBDg0tIaejV6I5PwEDgbwlDYGPaKbtG+q8TV+ZUAzA5lgo3sM4X5eC7s/QXeiG
n/16PIX1FffoKWT46bTjWefIUc/OiGNom0vOU56hNmbMfK278MBdJWjN3E82xgTygM0qWWB2kTl1
Z9oMsXhZREF3lWxxdQNPI0J3XdO5Qr7Q5o9FLAHGFJ91ibhXUzXD5UlDMBP2WFtVZ8sqjgzDP+xh
uZfL+Biho5lqTeuxvgqKpHD2jky1TrzXVlnao5fp4WUEZO9k6OUuOnV7NvML4b3nSNnX2MY3ywgl
qQ1eUryF9ACDeDGXLLa6eUq76R0s59vQme80gVAxoA0xXueIzPUZbQ3EOY8N1QDnNaKrcoLufuiK
a6gfB2ZAmyrPHsrp0csYBarmzqnJV0o9uA/yjpgRutiYXIp4g5cdxchv2nOmxTK19PJhnrDSNHo5
D4V8UQONJ4yWMapXFLC0gwIsVg3z1ZQUNS8MNxHyVneuEuTw0DSQLeob31Kf0KCG+GPTa2G1ZWHK
xP1PFwOkdmJgr+41GMqNIIN7GMHIGOYT2bw7VevY7YXKG09pOB7b2H2t4IvOgwsd+NG3bZBz1bbP
Hx04gAHEFJtOfQELl1zHZ2i79wnOssA2tlVQblF+0AknAzXxIWDoUwlueb6eEO8EHM+nwbHpuiUc
o/+w6g5l18Z3+rGJQRxM6XzNahhZvDTD8nWy32CQcew4LB0JZfOyI6fque+MrTmhHywschlRFHLd
utIwqLt63p4tQQDTv7Gs/wcB0l04OTvFENdlFygCBnXFhXfqumu/JOkbkOIAaeGr5yPGy1dd4Jjh
MSopDXI72OsrMb3wbpxfo8zbNch+kAVSp8D/E9Xedmi1hM6e98g/ch8p7I/etBzToUDnbR0HQNTU
5ONFi7H0fR6pZawu2wwsuwBB0R3Ta+KrCjQ5eJgSf5tz+Vjc6HXyL1Y2TUrmFQ3CChykE9Up67Hk
mlm9oJMP/27uEO9qUCcVEnuP4wYmRXMdLV9FE3yCmZCowhjE41Ct3OfEt7ZpUb3XKAF6pD42ux36
EALRSNao4bcuyGXlnzlrqBNjhW6se2NFK97D9KSP+n1sk59hx9ZabzY5e26mrbkzRb0NTUbSXrUq
PFjCzCgyIRyjzLLYLOMpenBQdlBCjC9MDrXD905/Ow4ZrPZ4iVL3TgAVr9BoJY28FyFGDvK4czHp
0DwCDTJMscj8ET8XTP1xvUBFMVGQ54v57Zdii21BAnVi/FcagpiKUZsfcx2NUe442ZCn6zCVNkIq
WQKEXmyGDLRm97FhvEID/1FT+Td1y4T8D6F2wM8385LzaNFsTwMe3QCynTyM4LNyJ//tO9CWMi9g
d4/3jit+SerjSGlKNBTNxihBr3JOS+Twxbf0GMWQgoaCw23k4mybcjpklqXoQjnVAVnhBT/yRmL1
g7NiIIcDyhTbCLDGSdFUxMkRRD9RiWQi4S6BdTjkRvHlClgV0gv3vmLqzXl93oEUQrAe3gLCjdZ2
UH01Cx51l7AKqBcm7eTuMQ/GWwgpftPokVPjPZJhvvfz8ZSl5Jd7RhISRo6KKI844Ch/j6v5zYvS
c4Y/CBQhjUpvrnd03z9g/72OZuuybZkNL5P5JxvGB2P0kfuoZ3LfQeSAombw5e9xO64rZb40ISLG
dshPo5ERfpFchGs+6+2UycJH2Ucbq3G3aC25GcPJyaI3TF3HmgxiPyou3QgQpmPSbCUkU1fth9Oq
Dyb1uyTN9srqxSpntFiLjqAKCmRqjfCkOWk+xyC3paStyoe6CVd2Y0OsZAJeKQ5RQ+dccURCGVos
yEXBaUnY/PFjIV+G6Bfu66w50OlmpmFRVyRbYWXEpMv9IKOrXYqPQbt8KqSwdw1c6LXpWQOWDNgi
uU0ggFbpBc5mkBkMOw6YdthLpFztAufBA7AalVeB9WIIB3hechSrlpNR3ACn6vk+XA8iIvWkUdgf
SWIiKRcB43IlnhYo15nVsW1YZNgHXn9uYglTJwCS6Kzy2X+2cVdbo/xbEg3bBT2pj9533S8HY7av
Hiqk1IrePTt/zPKgBEPifOcx5JzWbC5OGG88znTuKNfA3F/jRlGiTKULnS3/gWWgzla2fMmQY3bW
BmgB04bEXr88UQOv7KB49aRBhCukuzwjUBLpMIdsGl+J+dc0cUWiD+Eiol+THKQx6JsVWInHmvmV
SmCmgwkIBEuQ1Jk3MmQ/Fs+Z9nFJ+l0yel+OOW3jiL4mffJh3dQA6BsKY+YCam21mbwblfsoEYys
l8lnrhedWKMg2OwHpjlAlpP6ZHYNuwi98XNpAgUa6u47sRu5izngLj5t+I5JnA/3i5Z5Mxlb0DCb
YGqG0yKMtW4hMO9fjZr5YnfeNSjVcSyWS9/OTy47uxc0N1mjexg4ICFRXMUtGtwAosVoVk9jJPVr
UXmYuDLC2b3ksw/6T/izexegicHLFVYQfNohu/auffJgc9FhJJkvUZ9ehsWxJ/+BEKieMFapuh+7
I96NI1bOuz6w/F0XpPsIg2eSFICbwEV3kSPXjgWOYIGnJI2XDo8CSoi42nVaTD4R+3CnyhZ4glTn
kuq5x4wcVOJq0ldFZXvMwuSUst9VkjDVIBzfQrJb8747tW3xt/Iw4aa02SmRrdtYMbykmq7T+qVo
eapG3O41M7W5qvYhneYNSZIpSZ0TEBYerjmZiXVK2vsy9zCLYw4W8Z+szh8SvlQa3hzBLBxI3tgx
1zKnN9cH5RvxkPKCpeQiTF24EdQfYtiWNj6PzCDOlc1Iz4l/DArYNM8u9oRbn8OomfN+Q050ZJRJ
YnHdU6q6CnCxpchTEJ2D5mR6ElP+EGJWdDOF7MGG4+wuaNGJatR3dyjzn86NfmNHvCaUTFQMDW8p
o2DXr43Y5wTDUK7sbtbQPWNPBirXY4ibn+0svyWVuEQCpySFb1N6xDi5z5qBOqX+q74Cj1a2BUbM
aXCmQ9zTGFi0XLTI3R2JHScB+YuD/hqPAfVeeEq89o8uYSKRH2vgmQXqAacQ6OCyvS4u+dU4nXd4
OzZFH27i2l7pw7F+LkLd3UEXGFdiT9zHxgWobCX9asIcyOfJT+SZnYZYXlxE1lr3i3nPAG0+DAUg
EuQXaiIe2SSVNWMCJbvYWmU2e+jMYy5KuLFsBHHPeYkzw4KjAbfUoxHbsN2ZF6v4XZfIjuFimxa8
6maU6DnSBUxP0I/157BHAHCdh1aPdM5agMli+KZrfJVeHeO1iojbwz+4L0BaaUeFLItLAz3pNFbi
0WzyksNxA7xyulG9yHGkd4SK3XZ+UmoLLEbPwKHO1I1eVG3C0dlCd1/ZoKe9wt2XtHNsDrFL1ow/
AafwEVrWPPJ+kU2y72OK/7rbmO1P3DfQv3rmysE+TIKD5Y5b4BS5RD43OhiNBceNWpmcP91VY9XH
WYIk7950hUvxDptLV1Ux/LzswRqjDxE6W4f/XsK/dMJutXBAG03OrIxJhAFvqkwjdjJ8H/o8GOVy
46bDobTNTTk2H4GN0YyTShfMt6qH7cG/3nolZTsa6WVAneOsrKD+cROodvoc1UrqMt2HSChWc1wG
LPfoZ5LJQxd86hrTpjxrMBjQdwdH8YbRiJ/gSjhbTZxQmcQ++vhnohZdb9Wcg8n8y58RFWCz2Iam
BprsAEEx2TlyAbEpBMfCAwxyitrL7pJNXXnrgl+k/0U2mePMjj7QEkhNJn0Wp5aCXWeoi6syA9bV
cEOEU6wShbpEkzNCO2SYPZU+bg/3NSDp7M7QDFW5AAutKO+kgfO3Jl4LuV7tuNtysfadoc5zNK6z
CJM8pzPOKsl+mWqmxtpoLOPD1CUX+pzPeIjgHap/p3J9ZMMEfp05LkU17/I65W8vztUzhzOxImtY
EFfa/Z8ixRfAWbG13ha4F74PatXKtnpdF9OjzdJuK4n+xjyoeaK/4z1YWXjfQxmhr2Va9VrE1i61
p+wOHtJVYZ/wh+HqDaARYlSwMX2iEWW3XlHM5O9MQJdALCiMTTZyipOeuCkLDEERMAdgjlBQwPTl
l5c651p6r96U7DCaHXLbf6AvSlGciMe0yy6g916AA228pnjtABMWsTooAGJ6HxnCfA8H76eo1IOZ
lU88S7zUQ2LARmObms03fK8vYfNccFnwXVa8aNf82QqxxaZEYA7gFqHj75g4G6W8Y4rWgXOv32Gi
6bggAlUUxUVPfg9x00ceCZr7HQKhyKUhjTdc7yoDAt1t7/1LQO0fF8mT1bKyUtO5YR2lGccDqDsy
i13vOnaGSBjnKnZv9FWoBNTeLcaPrhs+xqQ/81J91x0agzuoXLXJKW5dERwdfzyhP/gb56x8y8hO
pQcTBCTtdlGpIOgzW7ULtnmuvZf4Uwvf+02mGp1jW3zHNjNwLyZLPVx6wKSunWyYD+OOax5CaXCg
ByPaJMlP39NBC0y2KAJf0DiRLcCuWFGx5HyTC5uvmZMZCYWPmNeNKlk6QLO+fOoizMX4P6uN1bvr
1qp+sajxTALfHVRylk5xRp6UUg4yguO0w7ksnMB++Oo3dSlnXK2vBDmHjSnqh3XvCZpPIGrLt8is
8eYy+qBtPPAt+YoMG18Gq1JpU81A4mtCTRH7w9bixCt50XlpsguL4NByVRa7gijbk28B+nElYOYQ
QBarZ1RQE0unveRJ+h0LjPn+YP9gItlFbI12T/9xjL7QDezHzLlQlK/4ChiyECXB1m009btSPWJH
bBxU3vk00OAOt8LttjTkD/q2BaiM78rQ2pqW+zuUAQWB5xK9hDfSHe4Zrt10m0u/9jIOnyU7b6LC
TZijDhAMphIcPSafXt8Hc8RM13nk3LgIWWuhGSv5NmjmxyCuTnntYeqmVxp1Oy8L7i3tIZUJ9Fin
P8eOAjQ8C8rG8jKaPTw9Yxc7A6oad1VYVbhGiMrhM11Wdck0aRwIZ4DyC6AxNP9H03ksRc40a/iK
FCFvtrQ3QHfj2SiAGeRtlaSSrv48Nd9/NsMAjUzZrMzXeG+G23/pLH2RBZx1rZVdqfswxSh3cvKf
vsug5KFAxELZxP23X1XPGM8Hd4tEet6eNrMVvhckBJ0YyFsATpcSA/paPPtojCvZ5T96lzUG74Nx
vwZmcbfU8CKZp7p84IzubhgCACkjQkMSGFyE+a+jNxi1nMzReM+xBgvS4kz8iKgncr9W6pN8RjVw
6hDuwuBwp3046hYQJdGjSdqu5FijrPjoKhABbK+WPgeQXYdrE8AfQN/tGwVtssskLYW098HskyIY
EauT9gThnIA7qz2EsCkVdGGxcYbuNwAgwy55g9Wz0Y/nxjNwKQNsF8LQq66pD8Oc/TEacFtsk6Ir
vkaHbJilaBW7N98N4T8k4XIq+5bcHzDSInzomP1kISj4Ora7a6FA6AyHR3ajxMDgTkzWh8mJPycR
BJDnhMcbJd/6qlJAKzAv1qlCTrdNERQTiFPbeOdumxA2lpV3GAaprcinJ0hjHzqZ6LS2ofcA6ZpH
0zAvSR1sm74jzAC3I3S2birWUxntIme6WXDrczl/hTL/iZrxS9fbUNS4+vN0DIPxCVm1Qw6Xu4nK
HcwvhcBHuwd7raHpCGFEEC3CTbOgipaynUbDycmLk5jKLUyfDM1DeLfhoTf7N8BjewzuIGraOP84
vXGta3nJe++mF5+IbYUZcRqdaFPKEKVyE5ujknNi4apfTqTPQWWjGkchkRVTz0mfxSVIzEd3aqH9
10hrlLafrY1lPnbya3EQ1lO3CVNcGpf42rdfppDVKf/KE4Qd0ol6pNFFkC6Ba7ACWr6ONSbkik3U
UFEqnturFWgrkykFbuEoMItwY+CBnTrDvuoWsKU8TEI96VHQafBdC7WFcN97KaJbECSHnOUkb37F
6D/jcLlBGo4ieBRvFsIFP84Poq8ublS+dWYdrGUY3eZlPErZPs44QHKkmsimzvcq6w9qtC1OIdHa
iYld8UGa7/CAfuhF825ZP6FY7tOp/FjIadTIShVUxO0QyXPrvV2gQfjJsW44GcXBB6xipKRrQjDf
cUF/WLiyDmhj6go0sUoMXdgv1R4CCbXh+h7x/5exGPfzAG6PckDczdepDc9xO15BCSwYF4hlOgxj
5K2RF7vrB8KnoAJrZDUP+VzcpwkisP23zWbR9bc48YHTjeZ9g8VGHGabsrNO/hA/zb23U37MgUls
xtjbTeZ04SRxoDEhiQwXx1ZvXV/sxhY3cLvct5DvPW/6CL1lAyv1Ypvq15nNqwuJul2IX1wn+cUK
rgYOgROjGz2oiWpbH+OzGa2TPDjxNBOm2aAdZgY70IgwI3cOaEZIdzdC/0lYCaNafZlWV4Nnbz46
yorSnN6EafwtFIvbWKZnCXynhbxwN5PPAk7/UNusNmTFXsy8OudSPHrIIkAMQScOyYrQsY4mjVa3
AMbG7KEMuvt4abZ9Gd7m1HkGbAeMYv4zN+U1SVBIjLtDn0dEde5fOPboLLgcndza2mDrSHjrOfeR
bI7gSq+JN7/kDtwz4sVoQNXKaV9nF205DvtgkVyRK+wFsnSjAVc92COsm0j+0gkOgJzCMI61PZ69
KiIbIJLbPBTaq0NUj6Lw7WM54JMgQKj1BJZe0z8LsNRVjOt4EPyz/rjvYswHQYEMbvEa5gYKZcu8
Doy0WjWhOgUzPnBLBX5XX4CV9dT4lVYa6M6kdGf+qtu3M8Dg0AM4d8zMad/1Gc4NZbzJjQHVT2AD
Qj2GsUQpRgKPQ4azs9FlhLY8QbVX2brpHc1Rj148W30VyfC8zMND0GevwyAulRNeEIuO7lp3PtdT
/6A0myNFdzwtd1PaoZFIvrguUGuc0k+4tjb5lZjVJXsLM3VrZfi3bYd1KnT6uIBVbScuWVF6dd0U
wO8VbgOtrCnp5ewwZR5+1mrepiUIWUSsRZWd3HIhCwmfrV0e8xjrLm35HgafLjpSjttuidZ2zYLE
uG0a2iqh3mPTsVOUbFdmtTwwuLAbAbwFOEgx3HKOS7VOGPsu+MJkb6j6ZBnL0SrJIBiD2I5J7mzK
OWowpx12HD62gfI2DJ7prjGds5js5Mzq9h5YNdR2xVnNmB4TRI2NpD9Bfl5bnXnswZblhj6QxwXh
SJU8WAszSjcclPiVnl2wBbSg2KsInXOVwufk4pMLunoUT70fPYe1uDjCPSZZ8MJZLLm4Vb4gTNhu
vdh/smAUwlI/jUPyM/fyZ5k8H6BF+FRbUOxs59tV+Fb4xh9qo6ccgVmaJ7tf0vhUTR7ypIiw6CVV
gnB46GLUYjMLbriHKxtE8+5DLsvRmYthvUiB2VkoHlCG2dqmdUC+od0ttb+32JiGBdT4iHhSieBO
yzI/OOcQ3MzSZNm26+e3UuUvk1vguTkvRzc2VjHS4c8VWb/VIsn2I/hpocXs7hJHRBQ+EDtCVfiP
IkJmryOuAgSYOsvnXAd/8xIl5dQ1//RIXnht8BgZ7qNkZYsKVBfj/ANk962pwKS0AM6QIoCKMOLb
Sy0MbEv8KhZxH9nZMS8drDan9lJ1mCh3hnzNs+HYg03SE3XwvFNWeL+yRYM+8VKkLPMBMoF3FDNA
fwjvsINRIK8YZO6oT+3YcUUZAZcGXSWDBjO66EyFvbH3gfXUvXea/WhnC4ApvTmsrMbZ14j4WBOr
DgIG+1wuhNtQs1dw3o4D6ac6KV+DGj9D16I8BOhM+vIsx0B7dw3Pbd68lk6DWu/8lDvjNY/KMwou
EpRlEUHCs8zDjNgz1F3Y1AZYv7J8LwN/OwjxHOcAWPzhKZFztdeAD2WXZ8GwvBt8/++ULD+xrC5N
aO09Sz5PLAR+jM6lMDcQR1/DYTr5kfEsqgB/tOksPA+zGecrzAuwEpCOewQEkmAnfImNgv9iwvLU
ymNnzKLxKKIyI0HAJ+2rMoNXwwoQS67+JGm9H+FxuqPasLisBFNnRuGRTLD/qxg2nUyPVoEXIaIv
66odZzC2PiqMLhrkwLq8VdNl4JHAPFUppV0bKSVQMYlGoNecSyaWa5Wav4OfrGvDwwnaRs+jMZBe
yQxUE7r22xkGD1VW60J9F52T0l25k+USSbjPdcBxI2qxboPOV7mZhaqu81L70aYoyLxAkQEDZKPG
U1+zxqUAxAqV4hvnz0jdp5a4zGboriLb2cErPMyzJufGJgdJxHLwAD3XafBG7QF/lRzGkSNfO+nv
u4TEbJw2oFHDi+gnG1ypt51Fj3bw1FKi8J/GOSKnLkYEIgcUuesz/NFl45CK6QcFHMfaKssEO6ne
5rF8XuwouhtBgwsb+xE9GKzOOBh2fiVo/Cuj8qja/DOwEGA2I6hs1mNZZeexJjMWzo8ipnK1dNfK
CDZhP52V7X0g73zo2+7q+JxeBg9hg+Jrio2BrL/zBJqBweCP33bj/yZh9AC4FM/5Ij+FVrl2YEvv
yC1f26h+GDAcZQupL72G0Zc2SRs4FcwTNBzK7D5TkESJnojL520wgWFuRQJeuR2RIwvDbQp1mITC
TwUnInScm5jGYI26+JbBces7tQsKMA/Y1CWF9YmqxglxX4Ekan0IoupahNObBe7PH/ODUwCHg5iF
QM18tKJu23odyupdestaxWtlIOZsCjWtTRjfHicb/pFGcjTy2SgAx86cUUafKmYeccYOhHhAEuGc
RuXVq5pjPpSHLKuP+n100zfgeYB1/oEl9mAVyVPcyxcs2Um44YvI04GG26dT+AdsjQUcoLmHH/Ab
EGplRv2IAfC3vgBZm6PVVkc1iD9wALEzINmFqBbRtFPW1yKyd3NVP2q4KiX2F3Cwzx2eFhSF8Zrl
tTvZcazHNI/afNWGKLrUuv1tkjkC5YTZlDQ399Ht2bUB/jWKqtnglxFqQ2xFat67QDG7ojyPWEwg
OnEp8uoI8eyUWf7zwjHJrvxDGLUXryzeE0XqzXJCaw2SACkDNbgo3vYaMnU0FopjpOCZA/ES7zDs
2FdQYcD/KpJwWQCjAE2+mhxaJT4X9IFIrn4zHzYDtGd8cAl7VLFL8+Xces5J/59t8+/sD9iutpui
FCvIYX9ArD1GgELHqH8ocuc3KTFxccwge+nqUexY1m6o181rmVhvLYqDH1bYepi+eeM6Kcb3Jco0
o+MRbxPYsEEscKAG1IhoWxgbxwrYQkH3FpO4nwinoMW7f0psfHTyI8vafVBgwQzn1jGqnWqJluN+
V6Q8wGzeFyPnZYGWllmc7AyFbnu8d+vqYjsl1Plmx4W3kVyghKe7cOwuhmntTS22Br9xLQOYrAj3
I4KqQKdnxWmsKcN7if1OUPOL4QPqECi9dv4j8g64FCgoBmBTyVbM344giGc1+rJr8mT4sjhAAYpH
wwo/QDz+ui2bbkIFpzLUymakAnM9qyncVWn6uRjG3iKtGOfJMSzKe5U3pwQaJjWjrb5rDmzd8rzN
IAC5h/UhT+aHUAX3+aS+JboGaMPmG32BKigurTVR7Sh/bIa/02UoiVaYDNf2laqsJoZSvTUreEH1
ixqYa3Hdg2YAmnQ34h5zBxX9zuujrRqy6yzCU8l+kLmDVvYlmRYOv8XkiY/aGi7GYB8kmVSo0EjF
2QAi0eig6FGGP1ZRw9Gcj0bZMfRSJN9cP78V0xJtdedV0FEGfNDGomDLT+0nh8RClaJd3akjIijZ
bvLrv22OqArisINVXuW8mHtf5d+KaUbieMX83y6Fux2yIbs3fOFhUNZ+EcJiSiYRNOgDik92g4Bg
/qkSpHiCXB7AjhxMyMvsNk1+m0Fx0IPVGhb/Og88hKjYCgDl3aLM+1oSzvtWYP1p+mWfgNGjxkJy
cGndCg4sIlw1hYUQBiDiEkhNAFKcahTFJDmAuxqQnplEe7tEEWFIjGNCmR1A/XRunOaZE6C1K5sc
/2X9/vo6Lbz0FUXDC4lA7pGI5ygNzoqCOFbOUb+ZOlR3RIuneb88+JCRMT3/i5pXvDNSakLkiPOt
i5rqqqxwl7HN5qdUDjrOfX/fZ3jxFd5KLqRxC4RWyOsBX+uzIAbuM3bYR6BFFhuQhRddLa4i+F3E
8qB+Ue2APAlIs61mcWxq7MZKYic21D7dArBDq6ogD531I/Vsc8x7vA0TRPj7inCmkzn+2bP9HQf4
PaAINDwNsYsje+NztidAFG9Z0Wn595waZQ/6ex2atsKMiK0VWJ1oqyu43nJjRc47VF4OksHifAjP
JGdim0jRmXN/EWSxdqFTTPDB82iDpRPbWZwrFDG67Am3kv5ULzW7mBdFWzdBeyyQA1D0McGNjJPK
bjShMw6mmZw47k/nejFi4FMNuR8P+mczkXVGVyXfj1PtnFIkBAmOGnsbpy5lq5r4jIx04bq3agqq
ClPbqXuWdiBXsYX2dGEln4007E3fkHmJuuIhhIxw86uURHbt+QVMfmBWk6cugTKGnTn1yMVbQbnl
NIdoxJwAvJgQZFyoLWHrNAtc0k1v4xcjYhA0LvCHMF8zILD4puj52Cc2k46ADugvMDmcKhALqMPi
3u/8eFVrU2lSf846S9BlXpZi2GdYI63LNELW3YRqEKUOlVXSBVdR1/gkWhaHgHzKb36ZBmgPquaI
bFuGKkE17RdXQmi1Yvepl1StiyrrbjjtOSitgJIwFxizMqag7yzTeJFFHa5IK7Sr2UTkgW2HYrdt
t9tcyfgSOEO/za25epLWGN08o/pF+uVvbNMMVR3RvolocaMGaJCgTbQdGruCjygRj7CzmOogBlao
4kIhkNVEKWGU496uMvdkt0OyX6LCP4nRzs9TZUawnPx8lQy1ta4wldxKNWXnLIRU2Mx1+iqh8+77
OoAu4A8grVv4Zu5MkKvGfPgh5zufc9ezD4SwRJHOhKyc5VIdclW+QTYBDdswm/YB6Ma7cp77+0qM
715M3gMMYH2gLMU5va1hGtb4iJjsLWvH7AAIQ5I9YJaT77opkYj9Cvi3Lf4k0ulMtDqSEsacME/e
ENtPkbcUr5zaoG5Q5UOgwhypiNTA+i0BfaVpAFFHUIjRheyRFR5SD2D9gsyApNKsDMM4NYkgDqxV
/ijhmN4lDZ7jJmLVr3ncOS9lY3Y5KMkoR6GP5ZR1oz6ijsWRZIAce+0m3HhWDgDHd2GmYsUp6E54
C5h7wNScKzrMzlQtxH5U8xEm4WPaNGD8cXwqXAQZZbd1AUSWVQ5ewWYnLVyUksnHvNmWupRVBzc7
J3VsLbsZU1ijpTQzmt5DgnoZ6pjBj18FOyMB7IUza0HAM7o95og1gTQ2yC72xFOW79kmrrKL3hdZ
fnQjqg5LQx5BBqBvQFogGtjXP5FsfzN/AeqIAXIRKigQ4LdIX1HjYNs1QhypOvPDKWNexcPcdyEB
INrxHkujnUvOmNPaLR/mjwASqs9qGiX9LbSaje2Vx7GD9u/RkEMQbyUYqDCFDIrVZNgOvzJLr3lf
nM2peEGg613GwTsCfzBXgniHXC+0JfdqCSyJJ7fCIXHeINF1ttv5inbUi+uRzSqLbR91R2X6z7OS
e79K3lIQ/4HdrRtreO0Ust8TmcCgNm8pxS6aOTU2jaWLPshyjp59rUXAyV2xJdZkEu8gn+KT18HB
y/LuI5uJdUyQjdFgbCqvA2CBwslftPUA85cwe63QwlSpgDmWDClADXScbQHqyKNwEXfGTXb+U9Q2
r2EZnboavqRpjp9zB5dmSj5Hi9KkS71dwerGrBMr0do7LUlMWbEEYtijG3SnJo8YXHYru+kR5dZ4
++gt68ZbmBgvIrde5mbEETG/d2R/8SWCakNLqhN9LMiHeIzOFjQJ6KH4S0QUcsCD9BNqf1jAYNNp
bsLlyymWg98v7Gz2U5naW4RMwO+w3VQpWa6iusddC8tPYIZe5Lzwoj8EbC+LLsalBty4sL34tBh1
JOu5pnC0QZWpRFs3Pi4GNIReJ3DgJePGVGIXzANxZM3sDcluEob+S0mm1w/wyDAFB2Hnm9OPvW+k
9RwPnmDdyZ/rAoVvBRl57Sq1nus6X5NvQVqjdR5bKrdZM5PnI7lEVQ6e7mjfaigwKHfFPfYnqOYq
sjQGikdYjf32c7UNY47XVmUDnuPmZZOZd6JDElgfwe0iJJdAfksQVnRKnbWKglb02A0+mOQKyGqb
wqJMX5qCdUe7MbJfrboA+3O7huXSvKRZc0HWs7izA+vDd9mLULaAOd8nzlqrnbct5b5CMdrqrr3I
sHoZU4SVSx8aTtGgXRkHHnQJ/8syawwYOggDJrQwLbcSADcAMrrJLLDPZDhIbjyowOBwCQk0tg9T
EK0YgO86MZ7O7oM3uURDKj3ZwC1kBg63VMsI2QtNH8NJ213hGYDcE1aw2sSYDHF9FfIqjgsztrK/
FvE15PN0MidXvBWcKB1v2mm1M516Jap6mEwFDrVabmVSZKsZnt4mZSnMfIjGEsXTzPZhnhqomUm7
XHPWs0iLZf6mUmJAHdfm8FZMH34oYJQV4PsmX34uAiXZwoVZPGprsIJcWS+Gp46VHMQlRz6Xq8W3
cEiIFeIegh5rlA2ACnj6p2VELhgyCnMw6B7sdKaoFHrVpgJnsuQKDUWwByCxEfVjgiaHYAzhlenh
7k7xB7kJInt5AXl4rEhcHJIC7WPdwq41rxwqF7XZn9BeeuxqiclxsRVy3ijLOQfl8AEajcVjgvES
9z4ySH9SpFxEhlmUM30X6UC1sTrRNW/CSJBPJyyygZvLENlEUek6wfARZ/MvxnEpu2n4yGp58WZz
j9nxb1cgcCPh4OI586cGXlwPBhLNg1qoW4ETyzm+dEb0lhjJ95y269S0n4p+xhfFeKRu8RRM8pjb
80D2P5vWrYuACDnHtVs5q4gUbNOVz2463chXgv1rXmNN1mjKh1kkJy/0v5H1W9uAzYD/de9+aZ5y
9F/CaiaDhNbTEj6hMXAvqBkERbRDJPg2CAzByUms9d4wwl+zy560RlD1+04SKMa99TF48L2J3w/E
ZYBzYJttAg08ShfzIWn7CmdkPt3n+zZtxVr3EaH5Kwjrm+HMa8taXg2K/WpAh0w53mOmcdSeJc5J
XD8nS3eLgvR9GJ1nTw2nOqjOFWm2cClY2qHVsF7UmJ1CD90TG19SLzzZ0lgtxQLlge2wg4vErN7E
MuZl9eYto4uefyx6ADLYJOf0nZLOrU88rV4cXUElvbkOnsskdtEoM7dyBC0lxwvkrb/dsC9847tj
20m8msIqU6NGE+cLaX9+h+9SiKqyBO3EM/73RUaIMjWvcCRvzTLf5paq6RL3w6r2cyABHP5OHkgD
Pd+4QlNhQc1puQZ57IQ/HaJ5pYlxLQWoGYhRz1QaLEqJ7N6owaRP+odZ3p5G46pKrNV5Mxx4Vf+N
CUYAsx0zzsx7kMgbFn+1Ywm3CFFr5QsSGfo7Z5JnPdIUMG0J2o2nhkS6LaBHjf13Ug1rLWPj1snJ
raO7agZdfbOir8woNtF85c3rmB0v/PrfxWkHj6wOBxPSiyCXv//XGFTnwQ4QMhY3roEjgVG/wszT
2tkoRG/13Ezlm61rhwUpgmtPdMNVC/L/fFGoHub1H37lIiAm2nxTWtMT77cgMwDNoidXx8dC1nW+
kFBmgGyJ8dsZjPew51N0iwN2gtmc02H8TF+5JtFc1YgbfvPYxKKkcnnuuIzuecymnT9I1aPw+LBE
F6fAk8jey7ABtbjXjasQIo/NM9+ZIvobxEC4WgNhiEvgovbCi9APhvPITkV58TrNf7qm+f9xwQ98
RIB41tpJ1nH/mYSSAzaSGiFkt3du5BOH/e8puSSdIqJHLE4L6zVosYcNCdGRmPivQ6ENVP4fPq2/
/6/rafg0mHf6C+Oc2ykoSYyYau7u5vpGey4T8qX5s+4X7t9DIrReBy9/1+3CBxWrsUPZgjel5rHx
xhd6KSAvSEs5vJze8jWBqdatohpoqGwl4/yo/5wOTjo95v5rKT0X6IH/vmGcGu0D/x/87qR73YIQ
0odP0rN3/NQgQe8MX/4watj0vpCP3vKib+v5+ZE7TfF1QkqET3J5XpXH0MNNT0L9M/nCvbkXDcu/
vP3gv/GRGagDPW+A8uRTE7mkIVBPfILqV0Edsm/IrBdbX6knXihNop2VT/rVM3ToG9Tv+Wm9+Af9
clxA7/4ZOV3+mkKxfjE0vHb6tiwb+ia9sDnqbovS3o7y2qL4GmGPABVIz1vdbPxydLK1jyEsncrA
D3IXyWY6vob+CACs/OlYlRlBVTe90fvcg7Emgbm7xj1P0w5/BGogIbIl9052tiMtW4kb8YTfDz1N
j2ZcBsu0lWDl8LxzUDzUijoxD7A0j4gdr4slRuTe2/17kGS8JFBFmuxT5NnRYgXNpqekQzic8BDq
Z/wzT1sneA2woKNxGQQ0Lrlt7o2kPhwp/HqCV5t8ZSH0oMiWfjNqqcPgJWOd0T1Ic/IW/CXjmfcn
CXrU+xe4OAaL3kH5sygs9g4DIvAIFlh29O31+sIf8gL8S2tNTBNnYsuX29orDmX0Z1T3xvDCNXU3
cBWr+q9vBkpqCHHQ+v1n43/JOdqP4HSD15TSih42uj9Tzsu5dUsAZ0NgwsA7Q5GRn+tXMvrxoAuk
/3sCI145dQEaG09AbKC8edXEaI3UT6DDVYJOovXqg0jRV+T3gJzW0Zyd9Mf1ioSakiJ0ZrtjjKJZ
q0cvuJeiBgt/46nl5BwGk5m/kO2FPDdMzmMAHsjpFuy7ENza1i4F9obIMYQ5Vzxwrpry5t+CPbyS
wrhjs+Ysi8QHQ9ABV+yHz3hm32ExnvGskM4B1YOC0OIyFDKYAXTJUGJZ3zBy+lNmU/63qjXmeWuR
7+Eeojqbky//luZD3riYQJONZ/rTQfqLXe+LuNr5qr9jzPCoem4M1b/eiqgMCSX+Tfr/Jo3edeh5
Vjc+lcwT7nThVi97euGocFQPCUeYq0VGYRV5FLpTz2XUm7oWNWnyPOWAuRcai2mnQ261K6azbkk6
Rw/70HlkhuhAKObgzn8ZoFzDE0dGblpGK9c8mTn14Plp5hjOQzAX9JBi0cAYQM8apgnfs6uVBGYj
jpitA4rMeeRlI/7l9AZ3U7+6sVCE7h4yF5VMRrUrLkoDtLoHnocfTLPzViIjaXIWQkl7F2qvRVGs
vPrL8/4WLYQLBAFY+/is3r8VSA62ZyxO17Pv6te23WsQvIjpu0ehkxuaHZB984enY6AECzzDesve
JChd8bOa7gw4uLLEjSWVE4CjTL0RsKG+j/ffWpShdAgKWsiHzLqFwfDD77ByvosdgOeZwJh5a04L
wRP6zcBIEmvPkXQvIdQ4/Mg1JRK+T/o1eY6FHBYtDAOGv6rYiIzmu+kAvxSAJUiMYVgNMv5eWQdQ
j2TUe/gmBLFVvynt5BgZu0pa+2h4/u8amdWhtG5e0P07R1rxlHhLj/GIEaN3CFu+6sloNWmx0a/o
GliSDU/60u2Qf0Wd/9xxSxa0dNr0LrW5qbYfGGv6cQz0glgOeFl2DysG54ijkyg512Mv2o3kY8js
OGgaTp18zTRpO0do0LAxifAPtFReS91udI8KWUjSv57dUCpyMXQJXxBAWNcTvtAscVNcPOToIy6j
eGjHgHwwHr5pP5/+dSczBm9MVh9egAE2TIQisICotszThi50nW8GJgENWK+tY5do2LwNJSqu0eOc
34Mb3Ogw0hMwFKt6P0QSm6FtiCNRKXAaINIqhiu68Seuo9cErq2o3A2CQIjBx7fcg8llBQKxW+pj
dGvZQaAQf/ndzBCBes2juUQ5PJQw9210jI0PEb4RWbD6RI0N6+YFF5R/67IkAcESpwM4PYCL+BPz
rTu2Jl5WO6JUxbde0aw/PGXUUSM7JCVTFI4c8bq/oKbMNsF0A+6tx6j09UYNE+kuab8jj7XB/tLn
RFGm1MSfWLH5NTQDSCagG/1vnYf4X7PiFbIfe63ti8IPIU70qJc8D6IK2aLPpdHbAn/Rl3JXEoeg
94bmDYm+f4STBepgfuS9bDubjgHpiwznpgn9nMC5ZooCoMeaMZFCwT1oZL7RB9xB3xqVrejR8/Ef
ZBYwLEYmDO2kp08/Z7DshqvepGoHdDzAMY/mof1bNPoYeHpb00seTa27deQBWhN13l1i4PmADQyy
V9GIRlifI6Kj7vVwmWsoo+BM7hpAa0osF1p3qgBMDnu4qjrsM1HodGnb1Kw2md1vCx/N/LaXn6O5
5SEXfh0FLxDAN9BZwHc6KKVT8gaoopcLXBaeF3c4NFbzuAzgXvUBZEqO2IPpw9R/0RyASewSxCpN
0AYLXj1OBNyYNyLCpDsdOFWJfFMKYAUICZrKIZIIfeoWZbbTwxoMMjYpZ90GPegOgkzawArDu1mS
6uA9JKGTbmZnhkgtCck4RzGguL4WB9A7YgaBpP+3ACLJaqF2Hw7dPaNYxx/ZdWKP6hB3I6bghNFR
6lGhhbtAQTJZPqFoq5csRhPNxkO4CueBEchrW4iTxJyd0aJfWgcAiPqitkcCClQtf6NQptA/JoCN
lbhjTPLZwKhPGFbDWD4x1Bjy+ojjABNmiPSpvQmgGIHgy5BaYE820SLjz/k7uoMRxOwS1DpDJB7+
ZdZY63RPWPZHkrkbJrVOEGjaDBoylK6QE3cOtDKhShrc9NzQMZl3TdCOsJSAeI2r2r9VWd/BuPZS
vZgQQwNORbwuP9STMCP20U9HmPSvzxiotDO/d5JXLUjKMokLAE4ZwcaCiCHUoaUgZbZakIMtrPgU
WFUtw6ttfzhSn8h0/KhbnYGi42hOMN5/Zxcuq0MFott/vSRBCS77GiwNT8LqzIQ6cltcx/eeklsr
g4JDyNepf51jc1ABSEVoUPqH2GqgtnYnNLK/5SzXsyNOakJsTG+imY30i5OGP2JpoX+Hmo1HFq/L
Zxwy0YciM5B33VGOBUJPpaR830foiOTTXkbNyezc1ynPn1vp/IbL9JZIWKm6V1o8KnQSnRPfuUC4
6N/OmYYISTMZI/K94Ivxpg+G30Q4Z6rMgs5jJwstkxIrJHR0TYnA7JM71xsZp4RX0zPZaEh/ATTw
wmlPnBnLO5sVSPbzroXmCo6/06YnuNGmEJYK7Q+7Nszi2Rrtfdm6T2SVH+uRyn88flDGOfSDIVf/
TlAQT5u0f5nahmOj2mKMdUFwmbQ5WrroZb8h4krY0h+csj9VBk8BAuigp4ceHWZg7oc8PvmuIq9M
mlhvmc30PBPQD+6TDgw5bwPCCi6DQ7XIKCroCQ5W5rJ60amYagTGxfmmB1JMMXbvmwY1DNwDrJwD
B2DN22gumtK7QZP9sfbacRVN3Ts6s9cWv79In5h7jtxVQvNYwUV3AOBuspvCXvtNehSMkikSZ4OS
G1R6WDmYuvpzfBc4+Zlt+84s80/pog5bTwdRI7wONoSl0MbKIq9YgxjSo5gCKtTZSgc06M3dVOCj
xeJfLF2kgVNWxclHr61lkTPWdJaMg8AIAB1ZyXku/+BqhFtN+44GKazPoH2dDP+nb2BuUFK5LiJ8
jpS/02NNP75Vw9//tyXPyU9G/DmbINvZf34RkYB9569jdua6RwoHjE4EZN8bkjfw1y86fm06cIGQ
+PKuF2j2+qcB2wbwv2fXgNXohTnCOSjPqPolW6znJpovUpcuogj+hAaajdCCknG4YL5FzUG4YOpj
BDzaEIKtoHyXziPbvoIkWG5MdGzwDsLSanTOCznpu67EVcIc03ts7dSFmsaw63zvSR9JF22p7BQU
jaul056yW6QZkFApOFZXj56TXAZNomPd9FhHZRnuWlQtOE0lz5iUcEZxmKR+t+w8lbarlmTGlHpv
QZT9BOR1N4QzqzDsdzVJMquQ37GRVCQn7bsBNlGG87jjWKylS7JWMzOOpCuoMNYYQexg5PELlJbP
SqCCVMzW9t+5DV3HelTbwB63evea5HSqCKwjF+lesx0vDY55+3gxkWms030YLPvFqT7dOKX37QmQ
2iShelGE2dXVEK47hxpnIEgolH2MdrHzMf4faWfW2ziTpem/UqjrJoZbBMnB9FxYslbbkrfcbgjn
xn3f+evniRwMylYKEqqmq9FAf1lfhoIMRpw457zPS/sxjVGbcQZQELf2bqqxeQnGt8DwUBd7Gojs
qMI31iofgfL/FH37teAb7vtkT6PthliKDBA7UtUdILTQw4IdtQzSBzN+A7KzazlHGimO6lR09YYc
QvCiCuWGRta17Hc5DL+bUffuPJ/wEl1mE0BkoOs5Us6d8LluAifgEM5uG1JRJXuf3zZ7tRc47NM1
oBKVPajofIxN7dXtkt8GQioJjANruUMIhW3IqOm45TZ0nFucGlahq/+OSFdmhgfnKN35AcwK3fmW
WNNTqjXf/Hgira9/pymFrBwGP+WIRai/b+kYoj3gt1ohSdK8WHp7SHP70coRUJbjHXX8g96A9jfJ
vNBYmWjZXiIOdM1oEyYBlxF3rTvmJ5NTJVWQVwFVF0k0QIUjZ9GsV+uBqpmFpXdI6+uCYu+DXee/
RoFiwEBZVYGVwrnuVvtzF+12Y+NuS+JntVx1tCoYZu4Hz9k4rM+xyP+cl7TBHoY5fuwaam4SED7B
R16j4a5YWQ59XzPxRZvHwJDbjfoL4zL40fRYcoXBfawaab1SNZ/BXtHUM4QVXw6Tv5gGneqb8Vnv
iGhSZDEWy7/hC3Oz/i6L5hVXwa1a22Zs3kWpeIpd5yXnn1PSulcZqIqdTJYh20b4I4+qL6NbrkMR
rShQrVWwyJVKW0w2WT6SL54xg2yuOee1pxExhSMo95ZQor0MEvtIK0GzVovYSbFYlNYxGIo7Wk32
Kc33N2TG6TuynEeaGOnk5voZuYhMg0o/qNfSxN5SE/pKBNa6pytggJ0368VnEwiXbYHdbUm/1/4K
FwDERnSZptWt5Y9/qpVhNq/Dutmqd6YW98jJnsrhtR+ChcO3WNh0gvf53mHHi+nkVVG4y9vBQ/C2
4+NvOk0Jv26yetiOOGaFubn782DsZK0CDKNyf8A1WWpx+E3tLSa901li3CLzWhpy3iahuPPwg4xZ
FW5i7cjOfw3ZumlDkSRyxKpt02OUhEAfu3vTEftcogET4f2AcGzSMpjIwIBZBUTjrhxesHci75yv
TNq7OvShPsQePoGtY1F8F+XS4QhUf6Yi3262HiwuZLrbsB8rIVi9w0ONbzTxf6mJ6kOwh/JwPzjt
swyiu6LB35I7Lmeosyyj6UVlMj1MR/ugWMvQvpsaTHjVVERJOkfEJDvynSzn77nvPURBuE2n4IiD
5U3vmdsy5PSb209W4uGJ62/UF19P3Dl00MM0h1AwpQYsd31IuDImAEBUehnCQHBDALHHKGlnIdpI
dBvEEf9PHGQrzxo5OM2l+g16VFEnxQjKSCBL9esaGAQdIV9rgPFxXq0NWoLHznrDHOE1a/AcnINf
aa8dgomWt8YOP+M4sIEg8dxC5TSlm3Fl6g9pH3xJaHbp6+QF/vyO/WITuzYyG4zG8BoY5/wFHfa9
4YhtQWFI7Z6ln37PrOiLyMRdWU67GHHKwAGpclVSYbwibqXVXFMhhFNRskIKVYXs9hTb6UH1ljTk
HrsZ46/aXKdWXuJe5dzaJTgRtUbV8WQG3dEY6cpgM/diKrxsWRGtmmFW3kuFxS4xSWr4Q4dFXljR
jwFDC8CbS7D40KerPUwthB5U6vHYciqk4vAWAcrQqlT/UrWQkNB9jMb1nKn2i/Fu6AZ1oQ9pg3dT
aJrNsEs5kBtfO6htFPYAOdBafGpr/6jeQke2re69dYAtyp8XafEl2ijWaOZ5cgRVkMIxd/3g7TLg
DnULKw7KX8QunWN5r3b+0vHppyERlVrhXZPqP2JeVhE6a9OgdgztIXOt1yIMv8QkDgPb6Qmawh1i
v40lhh8yd550o8d+e9ynbr232Gptzp+IeQWZtW8AAZk2bTrs7aMwnxCki9sw9bcJBgOUyvwHlQsN
WxPdfr4L2b4Cuzmo00HkuMrbBn/+BmDzVTrh+r+aacicjhPzOSo9dud5i9Qausa0+K8wTs0Ewcz8
XE0lddWfIfX/f/7jf/zv//Vj/J/Br+JY8JEU+T/yDtlDlLfNf/9T/vMfRIXqn25//vc/Hdd2hMk9
w/IM3bJ0y/H48x9vT1Ee8F82/gvIRhyNKFeOvEi8ctJSEw+17CZ+hMmWI4xicXlA93RAaTq6jeu2
ZaJS0vWTAXG1tvoo9VFOi2aVlPM6iQLapSEgzQi54+4Qm/W3y0P+Ncc/Q2KV65lSNy1XfJxjZVcZ
7SqhfsCZgntq+VUCwDOmCHxD9PP/byj1U949TttDsRHXuX4o5qS5i+ag3KdRDoJohqwSzpF9vDye
ffo0keB7/I/uOa4F0Mz6OF4TiKifZRWhWctgPwALDJeXR1AP53SB6Lp0XIN93zXkyfsiNmJ3MdoI
KCgs0iGlndmkg9kQdnhlKTrnRjKgmHlSmJbpnMylSmJIdYZD+3Y9urd03mIUL7VsE9rBtpQCEag1
1E+XZ/fX0mD5246tO7bhmPxw4+Pz650ilAn9O0diHdWRCxupq+ACY6ZJO7l8vjzambdl2q7u2dIw
dcy81BN4tzp6bv5+UUbFI9JYmkrmtV+LK0P89XkxIWEISxcuTRLydIgiapuhK+yU2xTlt+gmiBTr
4XtLzsV0N4j6ov/grb0fUP2gd3NKc7evhSbSI9meCG6AOrJpowTou+iJnS8/wHOv6/1gJ4uxyGyo
uIDxjo4vj81Qbn072g4w4zBbC9MrMzu38t8NJvWPM2to/ayd1i+PdQ23vain6lbXOhwNWgK6y/My
TP6u069MGPQ5GeyrQtdP1qE7GrzKtkmPiYzpVTQi8pPDnYVJuTpoJQIVFUioC5GhoLiAcIdEu/Jw
z/8IgYmYI2zb0cXJB6hxqffZrPSjTKb2qfHLcZsm6KU9+TJAis41WHBF/dB17e844rxMZrM6YA1Q
X9lyzmwEFluOFDp9bJYpTx4GSTvbyD2spoJmuLNTMGE9DnNJEfzQvf47jamHK0//zLKydM+zTcM2
dI/m9o9v2o3TOcmrGEl5W1V7f6ox4QZLsyJnXlC7NcM33dfINM1h+xbmxKOROxM81v20LbgGEzyU
7ZvrEYEFfdx+NfRu+Pf3eZJVFqvA0qXJo/n4CxGOdqVtBvERA5eVnpov2Df/uvIUzqx3i32JIMAU
lmefrsHA0Qx6RYPikcSppETbc6HTyG+0trGngK06KewyWigTJWomOhdvPvmh/q4qtFd+ivq0Tj4H
kiOeZVK8kOzPJ9MV6MRp6PbTY2An3i1eVF9smcidjL2Jmk6XU5MZsSAJPM5ZfR0atXvleRvn1qBl
elI9csdzT78FuoJhT2hZdrQm995rqiO+ULepBni2dl+ktL5Jq9tNIljZVNGVLXJQBygu6EkS/r1D
92GXcWuLxu2VJ6PW/umTESC3bcPTBf852QHtLOOGEPuIqyh/QYm4dVNaa1GhjsT8Zo3SaO7nr90Y
PeoWueZivBoQnDnELKnbDC0kEZV78gv6HBxL1ToOTvag6cht3HitLBeX53nui+TZe55jCSHN07im
JKSxXDNLj34MGFMjBQi8OSkPRTviVWQI5/HyeMa5FSfZbMgf2Qbf18kWgFPRZBvwqo+2WW0yOiAT
QZKVhqeRy5cdIDPzB2/r0uZ9/aWe+/AcXXcMyeZvCe8kLIiIEB07iEhRg1Nx2/lLI5tvE9Xgy3M8
ExrwORkE3XTSgYA6GaZ3xmGKs1AnNJi+zAh53Mahw6wF8YUabJA7QERXXuO5r4jAke2EzZVqwsl3
XIIEyKuwDx4zOdwaKs+ghw8F+4U55nRNIVm8PEW19k6/DpelaToInIRun6xNV+tiCT4+PRZt/Yxx
/GOUUKcDQPKSRMMnLTAfXbt8Vkmdy+Ma5z5LT7dsiw/CJVA+nWgeaLgBIATszewTfsPbBuaul8W3
QJEOvioXUKq00JYamOBN149utTxPJm4za4NfYEtXnIZ9Maj2YYi88DjXFE0momt08Fl9P822+VyU
+I9xqFIgsmX1YM2o4zo9k2TUXf17Yjc5aUvXvfZJnVnWtovuCQmZIz00c/zmd5EhcDraTymmHilg
L5JcfA9oIfMoatObewDmAkyUfKjWv44u8VWKHjbW210CEUPzmpcZ8ujll3Rm/duuy65lOezo3mms
b8yJm3HszUeddrvQvknFJ9TSJUyNsHVoR7uyJs7sk7YneHAEdBI+nVoy76bfVFkCFaNKjkqBYpjd
a+PCCLs8pXNjcF7T0E9Syfor2i/TpJh9pxDHzKyeQ99787MmuvINn3uNJsuSd2hxbzdPlraEV+vm
kRYe+6ZcA3m4H3vMpsfi5fJUzmwVzIKTVro62/BphCOSNC+MHO8r2OX5Tenkv4OAepzjQNSmM+G1
HpN4fXnIcwuCW5hh6wRVzFAdQu/eUI3deQefYD52FagHR7u36NXQSBkr+616Lr7jgHR5xDP7E7iv
f414clkKegHcDjjrsSbNlYw9YBW5A/96lydJRvdguFeeT/ow3F8e98xxahPNcLHQbdv2rJOtH4lW
W/jIG4819qSdZy7nODmMbrdN6/DKUOe2QvIQpkeQwGXGMk5OUrd1fVDgVXT0B2pbE00CedeuC45S
lcBWIVOOJF4l0G1qm6SH/4Nn/H589c28e6t610aJpjxlinG+RwAJnbbYEtAsy5adEahsGnVQxagF
XX7G596tZbG5ELWYBrHEx3EnJ6ldDFyi4+RG+3qcbjmLF3na75qipWM9x7mvEnuVub487rlVbAnC
JMOVhiVOt9mmywI/RThyVPUkB6uzplMSENRvBOpS+RPPzt3lIc9O9V9DWiqYeveIYzus+w7B4zHH
4IPUUYr6pljTSfZJJWZhH+3z3N5Hjvbl8rhXpmqdbKmmxALDwFP8GMacalHzSDPg3iALq8ooXpBu
InqFLw95bqqCvJejS5ds5elblaWGAhrX2SMtdRDRsm0HI1itIid3VziQ3eacW02cvV0e9twHKw3X
MA3X5gGehqNWSkUNmlt4NEruWWFF/BsPlb4eMCUyb/BSoah3ecRz27zkZkG0JlyOx5MtwgDTm2Yd
23wl5cM8md88sGUcYdcSzucibVui22P9kAL+K82HFLwuEbOxXsfuTZVjwxH3Ro7/Z4tsOSmOT3AL
D51jHCEcXXmb5yf5r7FP9gav7jDiKAL2pj7YCiv7Tffld1Ve+Q+eJWe+Kcj2/Z3NwdfPk+PAs6St
5N6eiydVX8KB7uHyMOc+BwmSXxq2YMs9Tc2m8GP4owj3LMwEa2s+Rp4NW6LMP0+T4NAccfRpruRK
zi5Mh/sRsQDErNPdZiAtEowVb482HyyJc9h6ODc5/ZJg59pJYrKNnAa1hB3/b6zTz72p4ecnFm9L
r1GlodyOYndlcYtQBShV0u6Q+7lJ86bEnD5qvLquruw4Z0+z979B/cZ3W92QY2HfWjxj9Ov3ZmHs
s6xdzo5D36cMqVXTD6c6wcoGn+MG8EpnXktDnkvLsQf86zGcLNrRCmfp1AlMidlFL6CEWzTF8X8D
2mYlHh/qn9XyDqgEdrH/SS6GKwW7HxUbjpfTjIPRdzl+szaLeTbd5ZyG8S1UCHQtsNjQVDQlFpp6
vpzsrtr21ZQ+DhEOp5dX+rnvlhsyOW02RH7Lycafe5nhN8hXQffA28CABEcSyrkDCe7LA51b3o7N
CC5DCeb88XWbWTC2MCr4pLR817TGOisHpps8jrF1ZaizS+v9WCdLC4eGKYT+RqBSu7DUnfvc8/cq
QMuL5qEOmt9D16/0MQWhP+454a7sHmeeqSAYJccq8ViSpxu+jEgjOsHMYYqAA+zTUk+KrYXz0+Un
em6aVCIMz7bJK3OMqhP23Rck3QqOY+rmjwH+3tMjzZ6qrRMZCj2XXKnhHk0o4EBZjlcesPouTrYP
SVZX5y5BxZGay8eBZwuPu6y0Cu7kIAVmG//bWvP9K/M7c29RdwdieksaXCXUY343vdrKhiERWXIE
ggHNIs/2+D3uORjW+KDTTd5cOcLOrFCu0gikTCqZ7P4n53SqgSPw0pHeylB+dlxwQKwYLcrucfGu
rjzBM3PjrCTFR13Y4uZ8EtKatU2zLMTQY0InkOq0qiB/0JErb9ukfCFvcOVw+XM3OHll3I4okLmC
V++efucQrTpngLX62FVu+C3xJoiwo1dAJ8gd7Rkf4MFHWqNxd7FxemkCC0RI71X557kbxWsftVhv
JlHXXTmJzqwkj52He7wwyLueXmkoEpZxMrfoG9gev2sR3mR5aIvt5S/lzAf5YZSTlTQmfQ73o9UO
GITra6cz5AM+De46To1gf3moM1Hth6HUInu3aAFz5HTe68HRzqINSK41suhPfub0eAa4bxGUE+wH
xhXy5qfLA5+L/j6MrGKadyMXRlZnlWuGR0i0QJpBoZT6AuHg0tVQKhSvQxY/ks1aVWX2+fLQ516i
NImThEMHgn6axzBgQfZuqbsHGxbXptATBwWdF195iee2O+rXhstZaZAyOb0wRI2d64GbugcniY+D
j/EN011lWrMyffehz6sXkBi7cQR5a1RLbI/+/f2IiJCkObVEi23v5Jv19YSeaj8fj5MlUcGld2mq
PTuOPIQKl1uV13bZc3uEpx6qRd3IovL88YXCkNKBWwj30PYlBG27frHJsy40urRmGsfC2r6ydq8N
qN7zuxU0wmIPfZSfxxbF6KyLoy3kQ170+6RtVqKdzSub4JklqzIZOrUg0oeq5vFxwLhIg0anyevo
WyXmSjbWxq+oo3LX/Da6ckNweFACYRHVV6Kev2f6YWBxcs32Ij33LPWVIsFQTYZU39ay3MEzVxqx
f/frkDoNJCwdgj0yGCevMRRWrg1pFhz10rTQX7jtHZC9fPHvjyJBu9GGw+VWnoZXPsQ7O09cLH4j
esXBqEVLXfFuL49y5huUcJNck+ssPU3SO9lkAENko7QH95Dq0L5jbRXl0WrAeCdpq5fOx+276Zc8
jydhDisp5pfL4/+9kb8fnr3m44IJ6CBsfHzujpEoHogAkTzTtCtrUV+Z6N/buFQtOSQKmC2f30mE
MwxDk44icg9gt26KknQPK+T/ymrq7LMbKf3Q5ampg+HjAU1IZTsG34GgZeY02sHe0J/x4R4psAS7
wkLkQCe9WRerQRrry0OdPkUKjKTSqOawXRMSnO7XZe3lWp9qE3rpmx6MM7i1a8/v9EhQQ7AI2aXp
OdKt00Wv09BtBnMYYc2ajmurbjs440CGL0/k9JrOKLTZURMmgHL5z8m5HjX5HOHWN9zDCfuWtfEd
N0qN/m5oZ0jGfjUhFg1R6n67POqZuX0YVW0u77bJxI3FWEi3vy+H4Wc3mS9gXcYrn/PpBvVnZipQ
o+xEafG0Y6CgUdJpXW24x3PvNu3oknTSJw2yue48ZHr+dnlGp6tdjcZFQl1GWfVUoD/OyNF6mlIx
psMO+QaxDxQY8JEWWuYa4cPN1eD3zPrj7oBbNPde9qzTe0tZQq00ELRTLoL8N0yjsSp9vV0NcBOv
BA1n3hVlZ4ermEFwRDPfx5lVopxTG33Efd0Y7nOMBGPTJLF55W2dfrs8P9UzQGsPK96gRPpxlMLU
jCIA9Qc0B2FTHdLTUbFT/kwNGtG90ot/XX5ffx2cRPL03VNro2OF0uRpKJQbdUrDdSbv+zI89AHN
vZiDLOIS7xWzcLylN1Yv+YTLFhc0Ramoxiuhwl/PldfG9k9l3bYNQveTGXdjHEfCLcz7sUZ1NGvY
QJepFv+4Mk+TB/d+U2Sekm4El+DHovh62l8aecUEADUS970GGDsLgt/D3K570e9IGK0G0tY30hjB
8GbDNvFoqGo1tHPlgBr58i/5a750FVLb9wSvmCrP6XkAebDoxtSHEzxFn7gNPdaueSVr4P11uJIX
4atwOQVIyNj26WKt2ynQY19rHwzfeE5hMkUx1sB4mA5ohAfSYBjRe7j1xTq6OwETQ7ML6Ff+l6hr
9qIJD/VMH7WZd6hGjIPR9ZheGEfh/rYQN5WG+VY3Ck1WmndF3kQ30gzXRg7DoP0chskyFMm6KZyv
c2NAhqnv7cxDL9Q/RLP/NE2fGoRaaTEdzKF7DcP6h+3A8Ot5KS5HVGKuNPDQnVU+TSJ7zlFLNrp/
a5Vio/t3jRyOcReRycqVGfedCF5rbp6yMh4xm6fZCBu9Otj3/vfWjzEsaTdGHiwi5p5IWGYksmUi
HmMT0zkKezgSLHrtp4cjGjAAhGLw8jP4x1iG/ICcsbTLABdUa+O4GY6LbbjARHUNKRNiGIhbwgX+
ZTnjBYK2pA23tW8vM1hXbgcsuflkDtFWYHzq2cbnwbS/oAi80xASRq5xk/risQc/5UfaJss/YY+w
0ep6T4/m7QxTQEw/hIPAinD1xhfWWkpMq7qvTt3cNmGzwInaGIBpIEK5qXDukz56TBdjwGha8VCx
R5e3FQ9ZtSWi9vyFIO/Jm9tdlxmrvohuwXRuKg2h4IS5dvWpRGTpo8cPA2BjPDK91zYjMzTskryp
h+FDtZzqw2BZm9YY15Mzo87vEcvFxue2/QVbfYtUft2m+UpYP0uoZjgP3mkjFAYMGnL/21A1mNll
2k0eNi+1U+Gi6ixdXE3VS4lYhpCwMYBNboOmRaNfLz0PmqTny31kZ9sgnJ0Ff0sXSuB+mC+ocqWP
Ht23QswIqNlVJgQK3XvMunIXZP59kGIQgRgxzw48+EUHR9ssvnmVg6+r/moWKVqjwvmNVSUo0vxr
VTaruRI0zhWcVcJ8GJvsaMzxTFOK/TMc5UpHjuV2UOIktjdTYexIoyE/ApXp9gv4fGsNxajABaV1
+5cZaRGNodvBF7TnidcwlQ80NB49d37SWmtR9kiDnGmZJN2rqO3DUPlfIP1/se18qaP1DfE1TTBL
nMacpocS35tyITSYLV67c6Pq2fCdxWiGt7ySUA071MtelA96lK3i1sTxo9wX3bTU6vyhiBv42n/+
jdhtVkFsAlIqViLVtl6CYMjlSeijMi43nW9dHYA9yGHaYLLsOz5wRA1HJyt8SBxJ03qaL505oS9f
LPQw3kBLmaF0p6hx7AlOm1OhuTX1n3RoHWoT172JE0Tod3JsQTv6toaGC8ZiSW5qnm9zg9J2sOmt
6gCk+cU3nLtYCx9KAwALyjZHD+GUwB7TMPOuG3dhsB1NOGPPoEWHRj4mQ3Zr2c1L6c4oj8PbJooP
Bf8i1ToQyYBvapogaRLv3GohkSv6rQHHIFAPdQkTQmrO1i2duy4J6HaBkc2ySqqejzDcRU5zW6WY
jdopBq/6I2CBBxNSLNaL5hf11esWftkGR0Vn3EzdN2FOCyHvB9zwRGHJtd3r7qLFfqr24w1G5KvM
lZ/avn+AtvDasXPDoc7gvLp0aNSlvtRr86sEMxOX020R+osyEovQU3ub5i67TuDQWZXF1isbOOMi
hmyXdO0ykBK2Owa2whPfQTisEEJuDGntOiRbIyLdzEyWDnZDs/RuTM25C9LauZGp5S/HMX6QmNeo
7U+2UbdMUlzLW2DsyHyNow8FXuQzuAUT2jepYD1FVJC1GL3ZDYEAXl8/Jd2Wy0AU5U6fqi+ho9N6
xz6FUnaj8NApAiTOYxzmMGxz9S0Her6IshJzg3rboL+6tTJUTyLDcxMk0myBfR4sBPutV73hecv3
nWi/cAB7i6gW0eT9PZqLY91hH17KQ2tOG99DM50LHG5iDYoRdr4t0PF5eglga9z0glosr1zHtFUk
e0+fNQAErbkbnWGYsTrOin1PemZt4tzW3owya26iCaxqK/l4Wwp5L3psiaVe5DG7JUufTactV5UD
uEPzuvvGdp+DIsQ9V3PnL7FRw6yaSM8CampmHXAZ4oTfBfREBUGKXkAiN6tOAHjTmzJYDKlT4r6t
C4xdWBg1INk+fuVc625bZX4TI+PYJ3oj4ZmA5SSLVd+JGvoSCBK/XjSjPuIH0erVJxqvYzpZtXk5
A+7fgZZoX2XSDD8L6pvGTSSSZEeU6t/QpwlIfc51up+NCYvBQgnfxdy9eaS6Nhq6ypXVd9M+9Ntu
bQj6KKGcajdYqYPx6GlA7HGMxThmIv1Xh2zdjR3hOaX91kfHvK9TQ6MtJ9Alhg4wVZ/wQ3H3U2R5
qOR1BwZxMN3OvbDnm6iryn04smnCFoB5HJvlU4Eu3dfXcQ8eDWP07Ad3zeh2dIy1siQYIrGKx2Qf
Gzac8Ax/gWp6JsrDQbyIMuD0A84l5cNoescBH0A+sV1ZmfveAOiAaGY5YezXiuYh8ZpfmkP3ratP
EEAM83fpdp8ar6CxzERhj9/srpb29zmaOYaM4jMSl985wk515iZ5vNaxKJZG/diNDR4XqK6qSsKn
QHmf22+W564jz3vWggC7cBrWNNPEqy3rcdAFOEVH+9asWzCo6VNa4nePyuN7a2FmGsbdV3sEPhRl
Er3eMB+6rof213lPURTSK5zU3+g6v9X14lBw61ds7WAJXAYRu4cBYtGR1wuj9TzP2o3exZ8ST+5S
zkrM6hZjDQ0rxFUJau9+wFqgNpVJFOWCvC+PzHYzYAekmc0xmH1wPjM8cM3Dy2qONkZQoKWL/Je6
owspalMo2hnJGqN0idNgOMn8dspLvMcx6lYVgTtPKxftaNxVkfkYTsgB2Fw4E7DqsRdg2HGdZEcn
vbTIFYCoquG9oqpX7idV4ayNzIaLaWzissIeS1s3A66r1pQuS6z1wmnA7YG5YMWU+9ZNW1TruCte
rRnNLGd9EPC5Thj7DN5nLwD4jugzGvixDS3hNrba6m+cs/pLrcu7pPfXdNHdFngUjbFYY1S1Uv+c
C6YKXbKp3/ZBu0iCryXchDqxQZd4bzYdZ4kNSMKHalDAX2twvSjgSfr9N1jZK/V6C9dHxwzf28Ul
uP8VmPp+EjjRRS8qGGs4jbQuXzftqAD7C60N7hGe3qiTC4cx/qoBnxodY4EY5paGOr0g1hnc+vPs
CPABv7Iy3DRZt+M2R3nOG76kXf2bpue1kca/nNx4zaz+yO9Tcf1gaktROjcAdDT+G5kHri2g9MIx
B+oaJsWw9KzHvvKBFEzLvPule7hrezniSGPhlZypoYcEj5u7rlffuSDsSsd77Ht/hf02IcEyrxTO
2/5kTpx3RvHbLkagAsFRBUWRNu/9gW7admsO3zob1MuIaTiGNjeC/ZFc7ZpsxYrGfdoUYR9bMPgy
o106RgQvMcE+K/P3iAKB68rfeY6f7IwZCn9DCakAbw1QHM0nfLBWRh+sOolsufDu1UtImvalToe9
6zbfq6n+2gT5pslNDFNe0tYLYHV5qFH7fQrY1astbkJ3Kswvtfh7omNRYTmTcwNqFzQq1wROaHtd
cSgrWMLc4EHnWLfeIDZj2T2LHvNu/873sq2AZjKK+dkU9UHz8p1FxV899BH7Rcvob0DP3jbNY4k7
W4XppQodhV4sa2LdDCO4mx5U7qg1+3niBOuCX8iapkU8m9aNZzrANJKDrMq1yfYdOfZiHEKCCTgK
+FymHbQGgavPMiG1P7jI84d5GWkCogFup3O7aAZjITBGUyGR5+h0Nr8Zvlw7GkszvndLfxm61krz
nSe9rlCfgWoG0V/I/jd+Y6tC8zFJ7paOOxL3tfljGnx1i3itsWbIDe51Y3xQV7+AKIr2JNoyS+Bs
rCJpmbD0vvXz8FBwFKlbZhu0B8wpdjk86TTBjK9qd+oWGmn9eqwqH1+lg1cksFiLRcknYbMPF1w+
sG5coXp6aPN0A44c75LxMezKBoL/eJiwoLt8QzdPkjC0h9PlT8aWxAj1REpEH5MwjiZMOZe59TxR
+CIcLqLv2IsSo/imVuk3vFDoCDpRZlBhaDJVwzGZRbbxhY1jcWnBRfSwAtwT1TR3tRiSdTb7Wcib
DtptXYG4RMGb3Pcyqg9xUNGiFrUhombH5NbXRXiQ2IXxmGTAxS9P7O95SVtgdkzzPXEw986P8wpt
O8MosNRfnGaotpOhvbmCa6KUXR8uesssmiu5jr+ygYiUTNot6bek2/KvnNkQDabV5BYEYifn5Hfb
79Kq4qd2nIlFw6KulzQ4pCt0282yc7AxvTxf9Z4+5HxUwpPeblKRCGms0/maVTRSENf6e2cK3xyQ
8YHe/mqLGv/QIX1o06m5kr07mS/fIhV4KooCNZTuEVt8fMBKskIhfEheoglHJXamvp2Ovb7rmu7R
1sd1Zv7u3SvdT3+PiSSO81/9r0ca9OSlakFuTBoma8+64y/0+odbJNwBuaoKTBjGVVmRTRm0a00A
J4lXZvpxVJVue5+5LmWut0S5zxVOPW2Bl1p5yIpNmX9SVGTHf6i45Ia/exuVPNQL0TwZkfmCPcaV
V3yav/zrh1gffwgs4CFMfIC/yUBGKSCc2Vk1IEL7SfTNjt43De+isPt6eWX9NX2XFicEOvjpIID8
Swo6R0EVo/mf2PDxqsM7rvV3mOwFvxLbGF4uj/X3V4v62TUlvSsW39OplgsT+RDwp6c/m4Glb2hr
Bo6PdcMql8CX3HKOrjxSiyLRxw+HDZCVTJLSRGBIJ8VpshTiVmtj92k906y3nR3jwWvHfZIO3IMT
YB11sqwIqG90o/wsu/SzpUN3Taqd1wAx1kQMeKLjBlftVLebG1BUSbrdUDgE0f5PUSh6lgeHIVjr
AVf0Ep9ihDnr1jDutFLuPdzssApdwoK6gRi0w3wC3L8yfBzDr3STHNQfGKO94Aukz0VgDjZuuCM9
eCL6TXLzzz0/xNq9bIxF6Gv5F5q97wY/27YKYjVzY3BUbjDGpmha5Np32ZUv0RjFytb6dsBcYYXv
xb1dAmcqrJesRVXaTvGjlZTLzPiqZz+mhNMVA3c9LvHc04GlYhkfotPSQphv5V2h4UbG03JkhckB
KPYRYPXoPclOroH3bPwyWvnYhFSuwlxby8bBw8P61uBDG1rtbTzruzR7C0hX+BacjPGrQSlFYvur
44brgWiK4ImQVdjqxm8RtGSivI3Rzls8EXaDbj8XbAHwjiDw1Z/MDNpT+YYj8Etn2Ju2nxaT66zg
E75AHtm3iYH7WpYdiqGihw4U1fwaJNqr6Qb3BtZ0SZqtmhB8YvAJ2yL6VR19oWyA4d4s264nD6k/
lO0zIIUFOWd87fCC0YiB+fDqsL7HaWw5N2Z1p+e8L3690ZHQqkGPELDw6z2QNCsvd/29qLFD0rjl
yHC8IXewaLuXAOqQwIQ9I2fpevO8sFIbV1ketsIEesSS3sTlTf2DfLL3AMBu2Xn+D0lnthynsm3R
LyKCvnmliurV93ohLHmbHjIhgYSvv4NzH3Zo25atKgoyV6451xxDIA6239KyjYydTWmRFtNDWUwE
ZfYQ1N0dW4IiKSy6zNNCRF5/t2p1jTgfDRvVRvvfgRldHOuXIYXdNjk8WUGS982haMaD2XFWIbbG
tQcSXo17scADUaV5TKP+6lf2xR/Um9I9MWqaLL6GJk/Z+pIa3maEiWOH5JGYPXPfRtEu7cYjDbGD
osAhpZEBq2iYHu3lebtKQZNh9Ik+NOg2XkzdTYeWJCi3AGFYgU5Slkja0D1gwLZJdzkvPQdCYRb/
DBoW+3kyitMiRfAYjHJ4ajJ3S00Iwv4uaJyPeR0kqUNcWtqCyQzUlRCmiw1xJ3Rm93Gqe3kjhSk6
cAQUvFz5o7zWPmtzw8eOXXrxBm/6yJWrb33BBMU0p+b7lEVNSnSruVQvG7npCks8fTYMlwRUP88+
3El4Cf2r8qiGxUlGP+0PY1TSbqf9G7uFaXxWNSMRWW1PSVc4TpLP/fLYmH0uYrc2zOdaj3o/5W13
NPyM47/MVHBnLqYVHFFRGVaE8KzzvaeD6dUfwF+QicpPd4lp/myngOZy32rBjtQ2bz6BS7EqTK6B
cNbobHoACgq3d26k6/Chw7c2gcx7QfCSArJ4632bJnYhhuq6VIWiEwziizN6PC3piwOeaBVTMmza
Us/o2tj0SAkgGmiou4q0TAvzd1S+2FF2yfLsXkpZE4BT/ga26E6lb/71lubDhdvYiuoCiDqRpEsa
I8f6zFa0uj0XWjR9TN0Hz6NVfXURzFNn4xcq+yNkcuXGQ88NyAiNs3bdPuhsDCIEiaY3RpiA2oML
Se/bzKEnTFb3XO+G8dWn4GM+/uA19Ho9F8MKD2hNdURMsfb/BBb5qumtzbCdbqIEzBgKClMNO3Ir
PP6wJtJGTsPN7S/Z/NyCGRmL6VOs5QN9b9ru/1Wjc+QPTbd9UJWi96D2DGHGLhcd+3FLB0lafPTZ
ez95sRHNe/rke68gAl9/Of3FMoIHo+wTflwm3IuprT3/my/j79jp/2xij/Z+Sja09I1HWU/7CBCv
i7aRc6bJ8DctBPLn4Rse1s7Tfycum+cr7u7XupY8HKSF94/4dn+nUtiU7AG9cGuvxMP2FpEsj7yp
xuAAF4jfYel3FHKdVo+G/K1k8Mj74mqM5mUmF7v1SUZ9jpr2uP3s1eqPdqajfe+TJMw7xWGWeC2I
UPdule5z3xYXb04pgfGk7twlJ2O8kZyP2guvigqmWMRbFg4noNCQqOzyMLhZiPfh0gh7uogsYJm/
WNbvMgzDvlVyH64mdVZAqmG9txxSDev15HHP8VdCp5xivt0D+7193brg279EpdZf1qZl5Mv6Cpr6
zC9JKiue+Z40MKtd1iyHjl6Ej3kzxmty6+qA38TAEnIu61k+6+DEX2qhs7aOTwypOvJP2W7/wsm/
Mghj4uoQPHLki63mw8wAn7U8b99bcxfwc/xGvPOHmRRnfgXt5tt2OA4qspz1lQs8tvlrGebA5gms
8qpdW353UnY7vlms7vZK88J84Es2b7g47jRdfkmgOpTffHGG9Fi3dJoWSv7RFPARUQW09W6UHkDl
LDGG/mJkIYwVsFoAJkMOwtIBN+PJ7WeQAnnjizH1Py2SiYuN7lH0Vg5AsBDp49TjCU8D2HUk5ZGO
RELaCmNW21eRTu9ZY/3xRjeMba+5MYj1NRS0r9JqerUooqxxgBOy2m5cinU3ztmfWkYKYtfq7O0R
20RtVGSIekVcajZ/sQJTKFL1S2OIFHBzwE1s7vxq/ZrYieMsYgW1PPoq4frCqTa986W3bH2GdTjq
Rj7IIuPcOg3jTm4Gh1iXDKNRB2k7WTl4MZtFEHaQ5ZfRrew4qheug/Qo2Iy6Ok5275NTrSrjiurQ
XlxjmUglVltmUh262ubTUsTEet1S7MMUZaBYyALJmj7dTTq9h47cP+vCcF/9FVsBE6wOiFg243Ic
noqw4j269b3rDT9NUfxpEbB2tl3KHXyxP4SHfeHxILJGMDUxN6kZl5n9VrfmuJ/1/IDQ334XUfUR
LoY+KoEq0G2jSk42k+Ze2d0xbyE9+JMpdqtDF2o0/PG8BIV1xLdHm3diVbe8Nj1UxdKQ90OUPzus
lyZgp16s3PMIpO8rsIhAWl9lr7/Cwn1lorqkkW0RHE/NlL1UmkXezeU3Yvxfw21/ZqsgxZpAT9DE
KnzQjtMsibWGYbaLesNuY6KcBAqe1+4dm9zRqTY+iNoM962/EkDY9WTNNlP/2Q3R1zDU4eeYQpL3
zYyK0kcDOy6Lugv98mzSNTx3HpLIrl4H5zHVtrpahVle3D5/R+unM2OIt6ZoSMZmT7nNQxShxG1d
bZPmhVuuwVc/ZwFE34yGg6hy56EM4Vhzoq/j1jLLOM9M57w4xvhumeJGa3v+jNw8+iO9kRBqv/Qg
MNOIP9WgwxLGGO5ymx7wAGd5k1PHlbC/kG+cvJIDd5llw4oCVnVgqNmX3ZGcryjvQUq7AW2C2CV/
EsqgyeFGBx5tuMyiRZDLllRgRWhrO5G3GBujhd9MZUU0kjAd5AySKnLEOzvV33Ua6R5EV6GO2HzN
gztofZdlta/3JPr1t3I1XgOvhuuO7Je/R2XpoyKRD1qotX3Pgl58iLCf7ia5evtemvK/sSlXnTQ1
uENKrbGt2EwNAumA/dlke5MNcVc45fjRdeng7wDTFr9MTNQn3P7lNV/zP/Oc/yM68m9nI/jR55cf
6dqEiqBA7gCb9t3fogZvFju+hAniE09SLAaJ6/kqvs051ce6GYIfXk+TtJMHNKdi37TtmpxV7bCh
grKmuV6ZxbFeA/rKTQ6BI1DmU5EPEHCyUjE7vSEN0zxgH4JQvVoFe5PhZr9TVqCXcLJ0bSQ2Qhq9
NENNkAHcX4ssl2hilUoj5cSpks8BOt013Pr81nIIQ8Pc29Jd4qnJAAqGPblSlXHUS39o7A0ZPbAh
t8fOJK6xMyEsm8Z/oLl3WD6Os+qSyqM4spt48RbKAcayIOgmDpwIPFg7xxkOqR7vcRNfRV5eJ1CH
DUTCvJLU7+SxTs14nysn/y8C0yfGlR3APY5hxa5vPOUwtaXlk6FaewiEdh6bTTvGgu4y59DmCo8N
LocV8U3Wt9+VP6mD4j/6UNAWzoTZjF1iup9ldFJdfSm97hiELXnAI12c4N4uXFRtgxBfo7tfw/xH
MnAXK1m+6GiGNaOin8H0yaVsvkGyHvn3gUj6Lpg+OQkWG0PYIEEc95aH1qfn0JJrKVxR4hBVk9KD
dLWur6LzPsooPWf8miFGBscEbbr1HQZr4mAXEa1PIqbxNM/EmdfhmZntHfThQya9NyIaGKXphAlC
B3If7AtUrp48j3qmuRrQ2J2GH9E7YWwpMifk8lWSmB1v75Nq/lgM1W8xjbdRZOeRjMedQz7yMXCG
6cbHgbLjhfNOzdG97+RpbGgY0rw4wkn+jLlmMEF2cBSCUSyfXTj98yOJxli53Z+GPTMOGBq8+sI5
CKZFYuEacElnboKFzXLtd6YQ+z6gsMm601QUkMno+Vdm/dBk1WXxwRzYzYQAEDgLMJAcGaslDtuZ
PffFWIoPz5+eSc8I48xR3fTUI1f+8KbBaaXhsVub18myzmGtb2EfJlHZnBty+nPmonbmYLxlDafF
SU6kOacTPpJgw3g5cKKn8r8FxqZhpoR7mkpMXmJMzRIrgsiRmvGJurZC0qZd3k/3cubxKaU41MSG
/ZZEQcfRWJHLNPzdJE2H3S+olpMJhqY39IWBzXty7Y4+A5J4pt9MqPcdzg1n7Z/MIHgtmIFQuXyd
hiHJgT7KIfiXTuLOw3gBTz4REdnxa/8/F82D46/47SUFXXaqyuwB1fpW5ZAi1XgnauQRIe5bs3kr
nP7v6hE3XosVP9Ryq9L5nK/N2e2CS9/hjMhHDuUmmhUKQCJViAw2nYYJtlfQ7WEBHlK7+MYSCH6T
R415Asvc0QgG8o03PdaLOAKo+ONkJPwXhEA9rGuTHmrZ52e7LNDvV+QRWQK2WqGoWDN8x8zEG5G2
It+tMxo+mYYfY9b8G9U8H9N1CU6L3ZKrPGbVIZKCVajNAMrkoXGGdHyoymrzzczgT/SD27jL3ZCC
6hWjeXCkx1jSTJywb3N2z3tgk7yiarOxecXKMQ5o+tCPn4hKr20TkhFKHt8F5iKzk617EL29H8L5
OW3CaOfPqr7MBukIWnwUhIU+F91ov+WSadNyTa1k7pDGbKKyKzX1N3x3dB36VpBjXwtCulgdwy2G
nWLXrQVrbQXY0kvIHjzQyzwEc/iqbLadFY9WU5J+zlY89ij2o+QQJpVE8AWy2eBlKB0DvUUQCyyy
juOhdcp9+4nmbxYPurplm4KcWfJs1sEeZ+K1DBDR5AgcO2ruHSJ72b3AbkkoCFMbdAczaJedb5LR
qlclk96bHgdrupTgythuN1lxxUiAt2Ra5G/Rm19R0D3lats9Q/dWAIEau/rcw74C4DDcAljTED7K
XZg7SUuITV34F1f490W+/PXr7jMw8J8483WtxL0Y8s+uH+n9YPmX2zMz9w4OltF7cZV30EP9bqTi
Gio7jNMx/LV7wChuwdUb2vI+mpxkUukD430fqsze5lz8G8smfUtbScjDzAK4jCzSrIJWLKWRVDwD
grgfjnpObPlmEih9mAU7kpOenKD6XlDzKstN2i3oPVXzRVY9xQohlJGVc2L0wzum6C8UnbfIL+Su
M56aOWWHpq6sKkTY8b7o059+yG94pj+XHs1L10gtmXeMeP1BkF0jmkmjyuKODHVKgDuZb/3zYY6F
lVLZFE/G2h0KR7xu1zwsdFwG/iHFouQFtNsn772bItyGBtad9uyMbdLwMC+5we6JSaMoX1ao0YhV
P2sLg4Gu4B6NkH9k3c/mEjMU9B959PH2FzJzHfADvZDq9b76TAYFE91JfWhGUD1LD4GFJCBeue1h
1dyQNJRyV07LOpu/7VlzeoVsZL5r3wdV8lEJC9G62+Uc8k2nSmbUR6yi2Jvy4ia7uwxns85oKRpL
dJhX+86a1DW3BNSfHLPM4gSXMXJfRwe44GKcaVPfC7yJRWDGIfD6EKpwUa+MF1J8bLeg3Cog9ldc
lffMlZwNxzvXC0VSOu7UOhy2zxaYyilk1QoX5F1vLfHngda2+jGxWUNTPHcN5Psi7x6yznmU5nQa
CdvvGpAYtflEFHOyOLT7tk9i+1R4fcC9wmuZFT9joV/gej8sqHjHifs9Ffmndn/ISeSpXMsumVcL
F9FcnPwF04VtfLujcVm7nvBzA9nUlrsls55WY94tG6dhljznzU7RGLHyj2AMjk1Y/cltG5WVs0tL
2JnWq7lDCQjIXsMyNcr6QADPY8FnNrb2S2nLXzIJNr5F/8fsqS5BUid+K+6dTACE0uEjrhNsXt2d
zP7/3lq6FsSeNScGEPpUpEkarGesPdXeH+ZXr8WtAsf7lDmoly61XlcBKi9rROewIS3VApm8s4Ct
r/OIM6raE3uy6yj3MZGgR1mxWMDCTHzPaF+CybobC/PJMGjhTl4aYgoQ174JfgvVGkcGhuIweuo1
jvRIL0ffK29M757sqUoWYqcGOHdlae4o3l87DJxliiZdhT8jg/ZkYxPrnHEvkVsvYpwXTMLzODXO
RkOE28BjRcL9UdrVU8c9YUU0o/U/lWFzBqy49jbtOOvXMSY8E1brQwdKyycGKd5Vlh7SUB59Vu0Z
k7gRuLeUa0W8CmuK0snAj/GknWTG8qYs7x6y8VePPDYY3XXJpwTgVRqvJhovgQQOTcA01F/CePK4
PQsionehCvIdWsI8Fte6YQedioxI+65vzhXu+z2dVTA31mTsAt8Ykt7GQouX84s79BP/C2wu8713
JeFBQJss40kU5HqpiDZUOvA+fPM1EryhORSvLjc+c8L7ge1xptOy2QvS1rtPMSlL2I5wkO+lHRxF
P5966uemXQBtTf7eUMXBXdN/nuHspL/sZ/Utt/o6DTH2+EnZ8HEUEKi3hcVubjBbrkUYXhjRu7dq
dRmN5sGqI/BMGnJ2+1NEFv10Tpa1+adCiIlNw7itMLbBqhHbGO4ET+BMqmWYuwTncC8FCDjAVtQu
oM988Ku/eYTh2CQb2y2qi9dQ/Jlm1XJjiJyud73XTXuuMK5ubShbBl9NuZ0lvPpnzceTD2Am6xsK
ECNJdfMATBeubd1RsyAuVf8Z2fSSjtW3w2uM/O6cFiwvWXhu6uriRONL5M/X1OKp8RYNcQDLRaez
Q+ryxG2vuHSbvQfSwC08AsDrK7rkweiDfYN9p3XG+xDXneKc7uNM67E8zV5+ooG0G9o0i/OQhkRU
zOEBJHyWBFrAXNCAcMyppcAsqY4tnYHnirYV9wQe68yy/ECj/zj3RCihs+jdYnroRea7xX4DAAHR
C4GDlD+eOO9A5+d9uxFdFsqlTBHK5rsqLc9iTu/GvkmssviH8+m1TpfzqN39SGc99vtuPwj/2ZPy
GPnWoRMEMprNTWTToRhy7NpB7FbWcSSf3HLXfVQHl9JhOR4a566o0JrWZXNMri9V+94hx+SKZqSJ
t8/0xLtL0YWVxcDg2lw6nLaTbJ4zoCI6975EiuWqkk0y1QX1ho/3ENV3qO66HpxH6Rp/Hb/ch5N9
CmfnzlmflkG9lASTRio64MD4N1brpwc9hOUbCGJrHlq1Xikyb5o2wXabtZXxp5ut3+2NFJ6LPWP+
bSjD1qFnShBPYf5RhBpRmXUgQKorh7MuCfc05IUzzr60xBO1B72PTiS5pE1QwpmhU3tqAH5SGODG
GbHSTF+r1x/ZIzsIqt0+ZzHzpHFYJ/WOqx2LN2MCGcu3L7pva+Baymo8V337T/T6Xy/pCxlfQYHS
X0vnXk/ikPsR22z2yKDLDiffIXfYaLLq1Rw5MbhieAgH40XP5Ofb8mQuLX6fIIur3pwTF766Zpde
lMUsg8miybnzvwk/LXA7jmnbkTao5zjktejZeQOpaKCOIvun6qpYqrY1JEXVHcVMhw4EuSyzI4MD
eJOq9a6JmvdBzGz2TFekMx8gF+9llOWpQdaaB9nRqZ5ptJJWNQBhyiL3PTV6tmT7MnqKJ817ndlU
LbP47UOrjLM1mrmE6cdqIgv6IgP4xvXafEf9FF7Udnhhfn63rfa+rv5kvXWeVwlsMqOZpNzqNNFA
2Fdl9yIzp6AUtD4inmB2D3LtTElHTgIHGcWFwWIs+av5rnxAY0FBQkZFqzRs6l009vHIe28W90l2
2/AEJxuw6e7NzKunISXpi3VqW02DOafHWoVPbc5+7qryUdQ5nM5e9zvtgImdVxJburKrgOzU2UPa
oKTZg3vWU7uBgWhPGxPt3ZJP2KvxrAfFyFlTKePAhae4ceEv6gmQGKrotOt8dWkC8ZabXbFbtoqi
okqymRTdqyoq9gUJyntvGD63VS/LsfkOU5ZME2WwyAnDcLlfZqaiXEYuoSC1AP00gwhNipcafzLt
Y09RG/rhcsxaUDjuyPs0grGjdqpvxOBcm845zNH0VaZDlvQdMxqjdE6bNURIWrKGuDYu6MupaHAF
w7ux+5oKjhlLtqrvoW0pZ2t5HWzW+sXRzrkr2O494TwZQfdmqshMZNCf8zZ9MDKNlmUX18BnkbQ2
FDNnzC4M+U/57zZ0jYv05j2Q+n1Yb/6xiON9ufNEe500OPumdwBUMS7EKdeo96ppv+aIBoSQT1GD
5Z6AF3akcPapvmsAx+szgBFkr+Zf03kvFegJjs3IgNXwW9gosRzhz25ePeAMv8uFwXLfvldLem9k
6T2t2Ks/42lw15Y9lmPlyjyC03SP24bQioYAVtly0W13bTgzNdb4uohMvsrAwWKKpXQRF5stZ2i8
i78gFcz1PjLcsz3pD80c36Gg4sNpNefMqPhD+up27Zcjlmf2ZtKQLKpMbO8UA/Ua3Rml2aIszppP
qHiNeu0xMVM8pp08u8VwqdoR085SH+HYHN3Jzu9zwmcEMVKaR7F0Qxgi0zPxzCcYG0cadAxWIM+2
7pcq5wSHyankSK3sYaWEJtIgBwjH9MndZI+/lZknzBt8giT7xIx3Rx4WEbAynPZWoEEV5gXM6qx8
dTGyHXVlepwEwbbFXVTjVwONRmh+Nvw4pvKexwm7u7t5602tvmq/xRu+klWxGH+kX3CfjyeZ5d0b
lr7xklfrpW0kGgcxYwAE6ZHbKcvl1oRHXX4y/f/dLTgRWJb6BNnkfiO5DfgJkjplJGCssTTVacqT
Z1XlyXBA55C3FOwmGYDR7nF1QnZ57vwu/BBFIUE51sUDs+G4XkUIGNB1MIPRHE/P20H0Dm25hu9q
wSABJ7Lh0E2ydiYHceHmtoLNI9Usq/bwqBlXxwmAbpRi8RzAYQ/NHKdYgTscWGtxhEmq9yui0GeU
eUxJ21XzxInLPzBS5R71GKJw+XoN/1PFOvmxH3TlW1vk1M2WwxO6Oen2heeXB8O1xBdXvrtCtVsu
dDbRw3qGP6DBc9y+kjnmJE5U1c+SDiJzIJl8WQNUiZzh1pMKh/5rNIthb6S0ddK+T998x+iPZWZw
qkgbfdJm1B26fDaPdVXrp8hsnW8aO7Qqo4knPsrafZFDhGrH9AcuLqAsA/tTuajzpA2YFk3fMcEX
0j6J9GzFaz4VryU3Q4ukRW+alSogdWq1awRi6XIwtIv1gRppvg4BXJhwch5D0bh70w7W584exK21
yr+QTHG45EX9FESrmZAmwa5C4Uufc3rvZ4MGdO3v6cD8KzujYpFfS3o4S3BefayL2WCWr6nIDB6g
aDvGNkXNcjc6iqyoYj5klltj/raXv12pSKQgIt+NHZdkgKTgGXwi8AGSkAno7YVJbaXuadA66aFl
SGM3GxZldUk/amSD3fsYYNmPu3/oEc1dl1nrS4h0y5yWHjmE6eF5WPPgX133ihm/YPiZ1zF3GbZa
BVTTNXooGnZkfA1gKJjCMXFD2js/slWdMFrSXBeN8XgK8+Lqm/2871Kt/24pDtahXnMj31dR5pyl
r6Pp4EbLx+g4JZp1uKrratsN7ZyMQ5TTV+CzuEkzijGfOZAp+Fyc1o9Twx7vtDPTpdsmDeB4S3SJ
IGvfdG2mZ8+dJZThdDSelFp1HFEe0vBQ/nT22pIRFO7r5XUL1I0RKtRbIzM3cdF5nr0M7bKMrHTe
tS08R1LnXmoWV39X9qu+FLionhqjG3eeEh6mZS8odqWcvJe2UfbPGoqWIYds3A+8sxcnzdyctmCd
9vVVzt5yncbpy+vwLhFEmY07w0t7KtKlk9VLQQ8X8rODgyfYBqpoShoxdiu1JBXs559utYafqsQs
G1cZyoYMzPat8qb/rCB3D8hFHvVI5e9HFeEOzwuFM7Z31PS56v53dQWCSSMQwVLlMx5Fm940ZsTU
Zo0F+fq7pqMkgTq7efNoYMxz0Jwqu+4eDHdLNJgy/WbZCB+xzitSypgZWOOabOmTSlMPwmrnkURt
ogBP0DhjoRQAVmPITzWhasvBSr3pqawq19gX6erktKecLeaNG804DSSy7zK3F89pvrrLdaYpEe1F
0xSIO07a/TPmdnrkrEYDgyLDoh7MRoZ8WlfshmJyPjPMLwAgO16HtU0CTC2adNUJ0o1EVZVnjxZF
Ujqd/jWlGcWMEL97E57PRBGsPyAeGRwvwizEdqGjYnjzxkkmmLmmQ6MGZojsfj2P0mgO4BAzlHPJ
TKsbKT4XZZ5dUTU/LTMb/tE2CycJrF7TfByqpAtSAVgOW9tM4ug+kmnwRBrS+LUMs/NDBFa0UPCX
mR9XFkgsIDjt4B4XkAiQ+JjQjOeuTRnnWCbMod2rEQ7De+bY40ej1vrqj418ciUH2Mb1m3cD5RdD
Qp7mL6adDq/S9adksWghzqmNCaNku4Syx6KOdaminRJWXzydHOeblQkBj+huX3PgmFVkxMiMf1oG
AVkELRyxlfs8ZPWY6BA4mDFEcM+F8zMwFvw0tFqaNEPGgSKDlGXosm7zq1NboJ2EbPxalPWxo7m7
k+VyK3zmgmuhfBQjxnPrcsU5mJbwQdmAsRt8VVH0j8gABNCK8Sc/azswyqt7m5z+1wzVwpxdqePa
LZ/o8v/XuEV2XPVIIqTmeGewFDNQuqYnFvf0Ab/DZvconL0hzOpqGmtEIEyEZSbXIjExNqB30uEM
bAaVi7Bv9mS5YMJKh+jbRR98zpWvkK+dcM9WkB6IOVaHNrRglRmteUWVp63OQoWTkQq7c9cJt1CI
oqsWLHUzsudsoFdmhSqTdvY8vAQGY0qd0YbncjuBOm64mTotf2+7mBzdjOlN8A4DxE7eaSnkv7FO
3zR3EQmxB0vZL7rA6uYbiWHj0cLp5ZXVnU8LpnctxNHhmrnzO0D2Jcam/4SgC9wVYB13aHAtW6Zx
LTPfA5fb0zH6oBO2lxC9qYWKHz2WD1aKYdbT52VaX/BVbXpGeB+YWlLVmCizfnmryGfc2b19I57g
OWBIxVPjO8r/a2lvYMWcA3jrX01VfvocoJFgzH3Yto+zKJPtNxhxvO9M+zefnVtOYrMHUDCYMfI1
2zwSTb28Xq+qrO+d3nmfQx4hqT5HpU88lWjk7nmakDzdtqPEla9B74900mx1cdp1iAPqF0z54n8v
AXZNE68A1JUhDj1Ct5zrW2aJ53IoMKUuPkPu+YToiCvUqv/ffi4H50E3xq3xQcbNP4qgHdrC3j9j
HCh5C0L+Ce/GloFzwvVespZEgkWWNpVE0Sa4h5DnUMs2Lw4p3M/+4v3i+IzhGMXOEhE7UJw8iokG
qxPd2kdumu8ypQlp2/PmudmVBk05tXw6rfm+kgyijPWJydK3Ws5PsFoRpa2E9N4/o9v/HQvjIxv0
eqyjOgnXZjf38kKB08b2aP5lkTkBe3tuhHGS5YrHMMC/z+Tz5mrPwXEaDOTMSHGF1gBQ1ydzZLJ7
W/4EapEmHyfZXlC10hUes0+qnP/WHFyMO7unUQff23eFq7kfnaLeT0aLtcvJnxgeR5alX1G1gBZL
fDut8US+QBINtF6b6L7y2kO50piSKez16dVwNf5rQH2NQAQZ5YXtw2Bzy9+UVDcd9ff+hskshvRD
TNmlZb4rNDgphKwetPe7LNzRj/xoWnXnBgEoXPbXMPrWIye/MPgZ6DvGbk8pEs4oE6K72OFyEa1+
37p5xcyRTHC+ksvQntrePLAg7IahS4yOEx6Kg+ulacyd+kTmydXq1UfkMR6WUzBWLiZnJw/2Vr2e
10o99D3AVrY1+xj0+nHdeh+2Yz5YpUpsLb/6iJAmdXC7nKOwEO+EmwqEhupzKOCP+N09QCYeb+sh
c9qL3F7TsB7JL7gqTL4y8g9Rhci/WbmHOvlfm77zD9NIMkfTdFzy9MM0rRccAJ+RNRo7nTm02HJW
epH69YG+QXSnXPwagH6e5wq68tSGHxmjbHtaTO8BXMIkcg3mwV3jgSkkGa/G+pM7xU9g6/40M22l
1EScer+HxUEqQvgwDxNLdF1OZ6y83/k4M9Se27fS9vF6+nURjzzpXh/8ywQFtWrST9tZMozZ3aHq
gr1MAVrbJJDFuZP+rbFDnax8PiH2nroifc/w1cV6WpA3Wcjv3ClvjtoV9alyVcv8mQ8exr/vvOiG
8S+ai34ne3vcHIlhblxbWbDyiKOJluGnH3Xj7EGUHzIWKMsDOGmPiYevMMIq2rb9frSZOHMZ5t4e
jmDQe5twitjrWS1DBjXxOLqM/M0sulnp/HTjtpHbyADFmf08wSR+1CXZAtULk2g8LjByTWyzuXPZ
bm8DMbeA8KmJA+S0CGBXJUsFzL1HuQ68/+PsvHbcRqI0/EQEmIu8VVZLaqlbnewbwp4eM+fMp9+P
nsXCooQWvDcz8AQVK5865w/LQPnWc+oGqQKJUKKAq+0GjmcYgaMUAF6V8yBuIYEOvBQhvIPOtMCn
mko471XnTDrWjnBNd55TMChA30EqvpFZ7JkxyTLm40iouXsoS2WWyNqLTdEDfGq4rTC6VCR7nzQw
GYFTtsaxC933As6jYUcLAsr14Ntr5DeeO43cImARHmwk6rt3I3BWklbBVDymqnYUrfGzpjN6lVJW
URHBcd5bC7C67BPYF6iWknd3SdJDupoZ1GmrttwmdrUaSY8Cy3kGbexaXObcUG8uAYaLNS0coBFM
rHn5Qm6w06zeOuuj8GFJK/WmilGHVpqZ0xsLjDF+OpHT8sjKMQ8H/QQOefxBehWC3bfqggodAKne
S06yqj0ovqdjWu49eFa85bW2tJHvqREdhai4IM+1k/mR0Bq2nZecDTXYx/KRu2QOAtcHRVrq3/i2
Kj2MH683ElovxRLJSXRuW7jqw7bJjips5dRLd3mjLAITHPgIyCqkb1LnUboOVrluf9dK9bWKsx99
aTyC3ORhy8yxMBhWWhpX2AiX5irRhlwhUMiklQUwfRP5LA+4FulMkx2YHt7zQJ17pGeS/o/QFWm/
yanzS8jyqqSaGZE9nI9DguR7RF2zLBZWrEJO7s65hH1UrD1pfbxuecqDZCANXNTHADhLKpvDAlMo
TFQb6dCjg8qliMv7Ig36dWhZ+0LKlvrAnh1qeeNxQ0VqsBYgBWCWO1vcLp6RWmSGRA+ioyVzDK6Y
bYJQ70aiRGyVxjK3AbdquErlmYsgQrCww/Jbz+rMIfPUfrisGvvglEQejDgKU+lS65PVmBNojHje
d9z2SZH+kO08nFH13sZsnq6zVjIZJK5k1EW759owFcriPjm1TNupY+qKL2n8ZtM19hOKljC8hgUY
cdiziIPwfxoe+ThvoVCHypO3mOeJog0PbZs8JBRksFVbSma4cvJ4pehPjg3L2MjyfWTbAJJxDhNQ
T7tGRljIsfwtrtB8KbvYhb7Set4qqKUVj7s1CyjKgXCqndiNfKiy8PYZr2KCwR0vk8eG6KUucchl
qVeahux3dGj5nTBHhoS2x+8a/1nnKt/x/yHbTcVI0UBs1kctCbYO46t54TztB7KRwYJ/bDj2krI8
+WR5MQ67ymAisE3ZBTJ0lz27sjiZST4sZfgbOA8jYaWHx4jzDgDEIVCDbc2C8umAJEfPrkVhKuQk
D/glhjUG5D1kyqpqkX/Qhg/8PA+CgK5lqgbvMwuG5TgO40jbUvSg6M9kpUvEZ9sjqDLIURRwQfdy
3PVk6/1nEycjiSSsyZcqKv71tbcEMweRNvy3RkEpAYQQhsabYIB5vVGAJoT30Iew/e1IQRgjr7Ht
8XcF1So5hxk/WrUqQTHXQVoRru1jWAlxDA5OJQ9AwoNwN4w/tS79Efkd4O5hQyiPgg0ILu8XoiAj
r9/B3zmsWpjQ3PFW+hh2K6n1foStt4WmAjDiIxfWcvyPR3ZyxX+FzTrBVkwE6h4jjiQcQka9Jl+4
y5bp5UG/dNhZCo+yyquWMgLwOKNT/gLEB7ELMhAYDJ2z158ZYLndKCNPTv7tMY8A9auc7bGIw1lW
xIDPmRK9xa1Z8nY8FR9EWMVoPHFs6/6D5BDxO6W3HfzsJfMhxmeptCsG9R2pmKXgYJerfgMokVSh
vI8Sv2H40MahM2zzaA9IQ5+xrWGx50BzhrqF+oEmRj14r6EWnRofnK5ErqY1lJNEF9o+/IUgyToI
3IeocnteS2G/DWDZpyQulgHZknkfa/u0M84UgjaIlHP7Bsljjf12jjzLrOjab06kOBnnoPWUA0CL
TemHmRVPeeMAqqSK6DLEgt4hAIM2QKNvg1qmaJ/pay3CybCq3SdtgF1W+EsNblhQNGsiRrRaKKg1
SfzhiFyfeVL7jCzzk9G6j1hnDGTGQpSUkvLdFvWszgi7bLVdOtB25rKBLD2J5GjTpOXbYA8fMVSQ
ukT8K9bUQ9Om33IEMjIehpk6vPtuggikRfHGLNP+mxGU50yAVIQdStYRq5pGZEfhSOuqU195PGND
3++IXai1FJ8YmyPA4ENno1ByjI12pxKlgI76tN1wY+r5h+7rj8T5J8xKzVnuQekI3Vd3CBeBpB3t
pNoGQbUm4Fzq6ChhHbYxk5ACUwd52nLyxzF2cV3wqgVVYBDYPKNEibyurRVHJOr31N4/mz56c5Lo
UKn+EQ3BlWK6L5FUb1sf6E3sIHglSephlEEadUD0jBui5dS26nqV1Uq+EnZBulBnC6A+ruxlNhMl
ne2YRJT4ubivT0Ff99uqahO4dFG2qMx2PaqTtSGndYBgFdozBpVt8jyzUCrzWRC5EXhPIDgoAn0Y
CVe5Thqygv3YAkNqTJDXifuCQNlZTVrAuiHacLgbJ2veQ/l8iBXkgRBs9fFLR4NCPkdw/6wW63Fh
pqRbonrElTjz1A63niHeYVfu3CpGqKZ/yjoem8b4tq6p/pPsVSygNmBt2qo4iqHbV342xxkSgKsN
mkCtTM45p8hnePYeImRKZ2mv2nPqaku/SA6ZLG9KQ/AmUw68f1ZI2VZgo+qTpiPNRsV6X8fqKZOa
U4YEhTzYZDO1TRwYC1XY3kw0ONor6Ur35C2euRBXSWhF1pJq+lpCz5IwolEFKi1jIjqInyrg1IqZ
HHrBtWNzeo5LzRfRJkEChtO0RlOIjw6zZaZ4v8Qgz3Lz1S7T97BUiL6ah7gK3/SweE1R1KGctOrC
8OD53S5DHymVAhRYHOJFpKHkEjxXZi944LxRxN33NfyJgjBQ0dVtywwlNvW4Mf+JeDUcQSjQdrmu
zQwMc8w5xTIAaT+T7eTcBubnQN5cklt/TqJ+64EZN7NwnQTGxsa8deWpaEHp0FVUF0xxqe79AFj4
1yTqK5Y88b5Kpk4TMrkvRLBhPP/BV1fc1swbz+7PgQeNcFXl/7geCNWhPI+98hxQgMU9f8xbbZqy
QEriP/GD8d//0WZOlcWD59KeO4Brfcyid6HAB99q39zFHmcD5J+hvsPenjqRwN02ZM0apZWREAUl
NVLX/2i1a5sRez3UZ1wibOU5Nz7oLyltoFv6rw5TFv6I6nO2qB1yyW9fD/M1V31snKqcjtrDaB50
2biFblTkxlp97gz3rMM0wcKsTYyXOuiXX7ek80t/aDv87qYuY+qgIyCNBvGkpUgvLc+wq/pMCFKd
eCEMu7Iq78gcXM8gMpp4qKJiY8rGlSpwGbaGa5C+PEPLUxKiagiDI50PWXwxZGjR5KCE73kSXmsL
GBqi8KapItZhKcZkAh0vpJrfNsU5kXxpoaWg43mxgmQsteHeYhlHaTKKBsqIrBVNWBYCrJfzVUle
HQvh/O6gYdYQEuvX3tno3UE1t/S0khBqlHVOnW3W6LMi6+98wY3OXnzAuKD+WK0BqPCm9Hy2IWwi
iGfZOTTDc1vxh6/Xy42pvGhoIs2hgYfoIGQV47YAtrgeAmQnFQlSD1Db+iAH+jIlDv260Wt1Cguj
Lgpjo1siAuDaZJXGhZpEQyUV55Bn6aw2AHNCnpC8GCEhed/nDwm07Ip/HEIc/rrtmx3WMcrF8GTU
QZl0WMjoqBkWHfbsNSg10hftqcrCfZzuwYc8dvzRAHD//2jUkNmP4wFk6ZP+2rUPVyT9r9Gg8bZO
HX1PwCqqDdAXDYyZ/11JyjtuCteHDgesoqDvi3o3e2fS04QUrsiifHjB68v72WsKjEy5bbdNmpjS
zMhFemdobzSoqaNFI4rhyuj8drloTXuIAk9tjJec8oJbdW8IXiHcwRPceft6PK9POTQ//mhpsj0w
QuvK3GyNF69J802Qx49SoMR3nAJvXBncipoumyQ2dTx4JhcVWcVBBtfRv0BkI4Z8lhNjF8v+Kjes
AKiTPPfpW9jPM7OkiOOE77D251939PocEAi8qyq3pUale+oD5GoWTlX4YL9W8orJS2dheMwHAsWv
m7meOctGvdFizmTL4Hy9nDmrg/Ro5nn2oiAXBy/VBrT6jOlmOy/1+k6XJpLy3FAY9LEFsGsQ6B9N
NZidXuHyJ8PxAkHWgv3u1PkGbiNv+u9aEJE7CZdfd+56x48NCrxsoXfYhpjsg5ziPJo1XvEC/sSy
MoCJ34Exz1qggJb7qEM6T9PN101er0+atLmFiXF0YU/l3mM9rR20JIoX1ft0g/QdqPg9L8LrJmwi
N8SfyPAJJLkmmy3vYhP4ChItmYg+nVFgUu2f/7YXeClyRgMSsgT37mSX6dqQlIWe5S9KB7KZNIi7
rsCkft3I9Qq/bGRcLn/cdFXf6HJuxvlL1iX7wQz0VaNHkMVUcf66oVsDBhiDioasyUgUTZaBMGSe
rSENtYEXcb/5Eaif9vPrRq56Y6smEkjoWaFNhMDGZCOZNX7VaERGr3JcfkLHg8FgdTJU4fDlbxuC
eWeMLjmjKTQmipfDllclYEgrKV7tvFxLg/xQBMM7CeWvW7k6F7Dd5QFr6JaCj70+9bEwlSFSmrpV
gLtKZ0l/oPKzSk1zNhh3pNmvx+2yockqyFBh6NSmV1765jfaJvyRkpaoiuCeLdj4QxeRnW3QFxVa
qKbw3BETf5NEF45W6xlqrdZ772jnppijRLdSwcyDc6Xk8dcDeNGcejlNgWa6Q5Ohx5nCofTgtC9b
P9CW6hBR4JGt4M45fnXUjb0Dr2px47PSlcmqcDrTBU7oZa9ZGaA2UD66EGOaSlsizpENr43DBYKI
4Nd9vL4naZU3vsYaMU3SKJNFn5QonYqqSF71UcRHvPvOLzfvGNDoFWGXmVQlP6WsQ3PqVyPeXcqQ
X7cvbiwei32n29yQeEQI7XKQUxTYe6UQyWselTB5EWmAzk2KHLNLR1sqI+FLkby5E/nPmezwuv+s
JD+d66JBwUW3KG9BCsncrCWeRxIYAdOVaiM14ZUU85DeVczuU4IFhSB8jO+XOWz9uEUYpNIh4rpk
ZBOYIGYWUSRvxGcof0rtWwH/Y+RXdnK/b9V2rSKYAtiHjKmH+m1jfihU4QVgsbniulRwUjjvyQ5a
6php4E1cqe6vUu3PbL5/YCKFurkZ2UOjRNII3h4rf0FEHpjUnxSVD46lfWscyK4RJDvXL5cOVWoK
ROhCVI7yLcxruCqlFq0BZ36Hi0UmOPsnz5ynHnWNJHT+cjtrZBS4MCzBGTVmTyfrsNORfIqHUJzN
MgLzXkDBBMCDau4IkP569q+OdQ50DkK8dgjnNWLCy8kvVCfAs4t0rRe61d4WCcLGkWrciQVvtWJy
m2ORgYb9VRzmp6DkjMoKXrMmSA5OL8HTD5NfX3dlvIEuzyZTwRzRkNXfApvW5IYaHAMcVlrlr77Q
3gsy/FqBRnlJTk5/MIr029etqddHoYkdBnGYasnq6Pd2OXKtkhe2jILK67iYEsPaBMgiBj+zjnTc
iHqyxSILQUmlnJBQ9CjheeTl5WODrgyGl/xtLCXYjnh0AdwSQlIxeQNwOQNfTSqfq8JokQBZff3Z
15udr9Yo2OiCDc8pd/nVudbZcI7L9BXTcn1b9MZYWQ3CddSjy/V1U9e3n6AhDjcVDADvp+m5pg4w
iQvTPsuZC9uw+i63Ang5BYsIfMXft4VXpUk4p1oK9+1lt4BqSYlv9/a5doxZFnvHMhj2GMXOOyO/
cyddzzsynATDqGKaypievmxK1ZUCQrdun1v0OqDdIZKGfFQxylkh4CchxPfXXSOTQqCCwQyvwukO
RY3fpXRWOWe/bh4rz5iBgFsORr0w9fDn101dLw7aGeMhvGRGYchJ19Jw8Aye38bZKAAZ53F1RLvk
qKEpfueivdWQUEicWqNeLPZ6l2Noo+Al+lzVzmAzB7QHw6OtymfoHffyM8r4yZeHgkXeQOi6zmuC
VTjpkqKGhRRmhnZmPrGnj9BqW2WFtIAcv3MR4LGlEtGS6hOMICSqe5maG/38L2vJQ4aE2NUWcBst
SRLNOpuwoLGEoFIjFbDmQAfeS7pNT7/xzmCZUKsdF8pVR5GfTcgVOSY7oF8jJzKuyYqyAUFSqOt3
YpZpv343xtuG7B7BEjfH5fxFZW+i5EpjwxD+06jbSC732BSu/245/r4GDQxvFUOYGpz3y1bKQog4
Szyk8iSH+jfuqKk1LxTt3mqc5tNGszRljIDGHIEwjakWKhusiPRcbU9S4CR4ysBlBeYtd8vBDat/
u1bX1iHSQJumENZZ1c1iXfnpvdD6d3T5x1L936+wLaHz8OFdMhlUzEEyWQnK8uTEZx3AVCOvMDOc
Uz9Wy2CeWqeRIlaH/d7VkX7qD5TQiJAaatFfD/vkgPvvO8bdT7ofbO7U5x1ZDWWo/KA8iRQPKTXW
9cegB7yrVSHwhN5KF9HAHGRRmt2ZcEWZ3Blj24jfjq5rXB3YMUzu8DqMI1A3gI/sTsme3AGzcSDQ
3VynwtfquoR2kJG+eDWCHFLc4KQiNeDswISq8BOhX2J84WrzFqHAreXi2AZTrFqE7qDMZblGN9GR
7U/YPXC7sipcRHmfog3SoKaE+Tfsf7CwADqf8T7oF2pTRtsUXO+88GJmPCqUNTacSLqF/JBfZ+WH
2Sccw45bnJSut37UqRE9WbYXP2VxjyqLBmIS3hVul36ID0GTZwcBnXSVQv9YoOtF6OgjziWwxsQ/
S1WesyiGtwihSJ9ROcgWJlqYmx6q19wofe2Q2g0PBDnWHuG8xA/kzZo9hDbne9V61UIFZDe3DIhu
VT4syib8DKO8ZJVIVA9hYMk7jioTxGsZnP1BgM9BoGyfBLDW0LbQFyFMmG0dkuHkHAk26pC/KbXj
L2MX30IGydk0Uojuu25qT50wsldctp0HEF9IsNZ9Dt5EJYyRXG9r13r6UwoEiEaprB4zSOcLhAKK
Ne8DkCXUd54KFb2k1kcHAckfbQkMF8ogQkWYZOX+rksU5tukZoFWmm/i3CZjHtfWGEjFILt9G/et
JOuctWXU/dk1SURjSiLFC4CI2itqHfLf5YLHZWmwK8nwmQACr8ILNYqEA6hcPPEyilZANuq5ZkjW
P5JnGYBYDX379Racvgn/2wc4y5Hiw7yOtMvl0dcjzycknKhOJo+ZFMUoL6BOVCKEVq2whE3qD8P6
ESv+IqJaCjTlTvuTy+R384j22xziOsn+aSAQ18YAmMqxjpkMuRJAhYatTxTN3byXF7HLyDt6VN4J
dCaPhN+DbAh85QihWDXK+O//SGXRXCJlQRCcKhOmPUqGyF3k6fnrkZ3cXP/biDXmMxFHEdPHLvoI
iJnCOjxBAHgAGb3Pgdglkfb2181Qq+R1IIgS0b2ezJ8G6alr4Gkey0q4+0z1wTLYpr7MDaW+E2bf
mCtieSoxeKUKgMeTW1IxW6zCzSI4uXU6R78EtYBDmBpIGmx4yd6ZoxvDpzNFrApSFdfPxRZVgAjh
QP8UGQY7VvNQ5ra9Q6LeK8TeasgeGyHwk1XZmFwErUCHK+wL81j0BRLdzVGKTRu1SOOfrydKGW/V
ya2rs87xFoVFSOZ8EiAmXi8cPHSDkyrCVe5IDFq3KVBcGMLR/+S9yEH+cf7tuubFDsoH23DWX3/C
78Vw/QmChxJLQGjTlyQsjgK+Hp/Ql4i5JLBul14G9ivkSJ4VeBnMA9XzV1aHYl6LpRHqoJi6WWlR
vrW6ky9g3KHsG8CI0hwjeyhiZsXyXf0QopS+BBzob5x8lNFOMgs9ScOcYVCerpECaB+T1ksfrVLB
pLhCRwn9TyTgFZHfKXnfmE5DI7IiQh1j/mkX6za38sTsPWwW0eEMvX7tR8Zejt3+zsvixm74s6Fp
glKKPFBWXBqnJlAfoyg6eIO0d2334OHjhRxTUN1p8Nap9UfPpiE+pHdFbnzJA26V7zyU4fQUgOLX
K+R3qWyyQgydnBDJE/YC5puXR6NphIlNQOqdWJynot5gfjUf/5ZWi/6HHMl7zTxo8UbAXWnrpT86
zkvfI19s+JtSvWXdd/1eSmc8wa4+SZFJkhIk8sCa7BtoVmGjOZZ7Aqh6SsHhAg5G+qjro21kxyu4
/OsmQDI1S6I7++VGjDjmKkmMYX2G+fzkaFBbt6n9IfNOnWzli5TxHuUJeX5zK3eNVNwJh29MMM3p
JMioSOnEpJdjX9mDE3qy5J9AQTtbOYuSvV9Aqf96im9sEFrBjFrG6Jj8+mQ4naisbC1U/ZOa9s8g
fLZx2J995V5gca8Z9bIzAJX7OoaAdzJbuwYdWHvZ2cbR7FTmSfaXNtRj0KTyILU16ujkyCYDB1of
sL6ReyfYYxWgrfCgS8ZfQgN+3+fcsEQMPH91dHkvO2QXpoXesOufRJwGT4jVuPMiQWJ90O12yRLt
FkLtkZbLu3ZZlm62+HrazBur4yIynAwoDyWz1TmeTyMgABR9gLh/B5wyba1mY2gDqgN9gsxerroH
3nwdUHb0mvQ4F9umhMQhULcFZRmLWalaERaLvEZgRWDPpKpFrM6xx6gXaeya69yy4WKbUb2OEBw8
SJIFvNFH3WqWKVm2ajK735dKDvg6j4GAuUjhaj6YfLOWO5SKu2JtukoP+NGXsR0M0oXdWP0O1D4a
ouyk0bcihSnLntM+SiPN/3FAX8ozOUI705BhuapdGa+LYnAWFt6eFsheU+WSwZAWRLwhV2upDgF9
mrX2Wqj9Y6XU+Gk60XooomIU+ICH2YPuS1t0WoB+LkXTlnxTLJ6/npNpzuf3mtBV7hmNpzwv2Mle
CsI0dWO75rREotRFFagunX8trdypCq95Dia3RWo/xmtOePJnoSd/l77/L8bkpLBUUxABTr1z4gaa
qSg9k1e6+gPOsLmUSeLNG12L/j72M8YyJqg4AAggXi9Xf4psru2mDZkRPf8lBPJGdbcZ5LXvaMe7
J/6Nc9eAHDGC//iLPU36ZOjujPYTxjEoSOgi2T3qyCUfdpT+RPToXubu1saikiKD+OGUJ3N32TUo
wArgkdg8RhB2UClQ1IUoZOvOAN4K/4w/Hx3TZgrLq3Io3iczas/gVeYORO/By1E+C5FfMcQjEggb
Pzfh6ulgjoN1k1dHq1fv+JXfuk5BCxicmCAc4cpedtc2+qgtheOf8hrQfRedomoRt81Dm7twCsUv
ocdHMvb3bMNvNEvYy0lNls1EgWmyVXzwaw5o0ehUqUhPaBZyKbGXzSTdh2iC2rGnHnQteBzCdPn1
Jr2+iHheqpbJBiWeIaN+2V9dtA5iaXp08tt+0Sg/ZCDmRDRfN3LdOxqx2YKaAuJSTHFjbeoWchPn
3UkzEXs2lbJ76NU6/hmFaBHYngz+CP1uZwclCuaF1wR3DoIb7askH0iqk9Ui8p1MqkoWSJdrIHFl
03+DVdHOPBSL07yfK0Gz5nVjb3ofUTqOkjtBy43h5TkIjsIkoa8Spl0Ob+HqDXafME/1EKj5yAXp
N8Hd7Pr1iUCFRwYvS1kCAIgyicRMBRyi3fjtSXO1f03FXZVWVM1rF4IdInfhnT7dbI2hGLFBuOdN
n4S9rUIHK9z2hD3mU83ewO8unjeFQSHtXuxyY/xIulBusZUx5Ju2FacihqpiNqfSk2FYNIhLoCAL
zSXt0jshxPWLRQj2H4kCIMcjqPJyqjLkoF3NHdwTOKuPTKgPGBeNHPZtl3bLyrtXW76RWhIkP0BJ
C5B52JFOlsZQDQbazthp8+odqPSIhdZ8y00dp+ssb9eFGUSLMkLVZFbgBpP3NgpDkkzirzSdO13/
vUAuHxHjt4Bm03DSs4gUL/sepRAawAnYR63yQHWAlE0NB58Q/AwGa1Mo4gAnF1uMOXL8GFwryJNW
tnfMbfhhaGgOawOBp6/PjBurzKJqyQlMSZrDabqmO8/Ri9Z3kPPajDUUiDDtwivutHJ9u9HvsQEy
bADap+euGQYNRAVVHONBvCr44IIUPvx9RyjpqwrZdIui+2RsAzv03aqBGY3Uz0optF+xjjBAF6yM
Pv37iIvu/NHW2N0/UnexlEEUj/zqlNvBT0UOtyGCSDM1k/deCDuedPMBEvtDGxafSmFuG0u7d5Hd
HNDxFAI1MYoGTY5aEdSyqidqedLdaNPpYh5V98pEN05z1gWB5Ui+GMsTl53UQD5nFXKZJ8dtJBeN
qExfZjFKdARm8PrQHt+W2GatVBe2OE+e+k4S+kZxZCw3U19ivQD7ntbDbDewXbMJgxMCpO48NvsN
ClTPUlwscq/YqBqyX2iA93j6uA2CY6RzKkc0s16XHhulfpYC1FfxG72ziW+cXyNsyKK6SgihTjOq
JiLuthU5MPB7P0VyBKMIR6LGCakrx1+txp0mGcI7+aQbMT4CbqRwmQ1ueLCCk8lwSwOgljEmWPMO
TWeUW+pBaeaZJekfFGekDb4KzaqKo2pvDYCmsoLPyRo1unMrXd8UIzEFBCl4CsEITBYe4aKiOpkm
HSmaaRvQuS5mTbz9Gl5uf98UFBryEBzboNSm7xqFRxOWkJ1z9Gv5EcOXB4BBm07z76yzGz0ajWpH
eB/n8hVYRyi8KaOYZpzwMXaDV1zxoNK/f3063ai5MoF/tKJeTqDUo23bqLZz7ErsNtT4G7QUxDLx
pe/D5VBrWwwcdgYwQ9O8Z315fVbQNLBMoJ8UzAlBL5tuTac3y7J0jrmBjDZwdI6r9l5e8PoeGRsR
4CQpHUHzmdwjGvugtnBuOUYyhHNZQSfe70qsrKK3ps60O0vjVmsjZhZ4NoE8bp2XXdLzqIdx2dJa
7u3VvEQZPtgWBUI3qvX09czdWh5gp4E86ZyCFGovmxK1ZYcoezjHuG+RF0AEqlblnyD9t1+3Q1GB
X7qMDqjHcxPDkyKKFfJkCHs9Yjs5NZGKnRsrLazbNaV5RHxqWI5KClrD7Hgh9fLOdftP38uihxKh
IeTKqn/joPyRBTAuzTr5CDLnxWwhN+IviA9J+x66xqGg8OO3pUNJOVtboniKahtHNMwsO7EwoWN6
g3iUnfpVYUESm8yLMsMlYYBUy+/ulFAmf1AGz+ieHIMaWbNIO3tBg7ygZ2wbDSI2poF2IP/TKCVF
Y/7QYWDWVP4b5uPvriNDYTXRfG3reCb3xr/CbGDR5MdGMT4KqdxVtvo+NOmmTiD2W+UzcPl1x2hL
LYVVVBeTGREZVYpsj507BAortuZl368atd0aJdhRy1oK3+ZOCp8bZXjqImlPSLmRFPcxGJrn2Inn
NhrzRdwj2dzHR8tJ3gYEO3qlOmkd7qdFmOiLCL6m6diLXlNR0quXVu+uMl07l5UDCknCF9WN9jlJ
0QZ6V4NgO5VRnFYinPMQ7lHbuW6bu1YY68gIl4EtvqcQWb1EfejR7tDz4LEfiu/JILYxJhNDXxy1
Ago+YkeNG+0YTpB0QYEKuoSJqu8t0b000akzfllGjCBv8aOWjCUeVUf0hhYpqntCgTKueTW82vDB
qvR10fPMww5kLjmFu1XVbFup6JupeIaJMH8e+6a61dZGmcdGP7LCK0VOK+S5GowNTM2cFbooZkk3
CkdS5l8ia7GRcTiaNXW4NSX3vfZbhLXqn41fKegFYwNR5lk/OtD00hK0YoJzX+UuyiJvZhoisagp
J9a6s8DqJwWXN2z2flHL8OTgOPoPPBNUEHLSBxrr5TIzDSRLAMB8i9sx6wZQZYYjmnrSnUb+FysC
fDpErGlzBff6ReBI2AN2A3RkK5L8bdJDrQEioTez0grrbjagL7RXBXIWVdJiajb+Zu7jP+VZYnjE
QPs7Ki/Wo987Hth7w9VXoTECGMAvI8iBTojrN26PL0tUHlLizme5HOKlFEkd8kaa/KIZAabvTf6R
UBVEbnZXeu2bGYptZMqLpsfQtHfWrje8GWa2gUF+rJTk0Krepo69tZpJ875QdvgHrFAGXPnFKAWR
rdOge8jCSmAX5X6onYQnGX4TLAavNE9Fru6FVv6bu93BwxTN16rXLhZHn6vF7duDC8gyhBKXlsE/
49xWtYKLI0x9tXxLkuaHl4anPFLXuY2qTSmGz3B09LCgraNmmaLkOJ4hro67SY6jSQmfmaCmWStW
eAx6E4Z4h1SFrj75UXyqdQrXoiPO1gse2+aoxGd7P9zOA7Zh/0s9E+EW2d1mRkPeoyrYtPYejYwH
C8pggGFUIg9vvVOzqUx7hWPl2vfVnaGkD4GrLNREP7XIp1VCfvE0ZV217tzotWOvh694ZT/iBMSy
1oOlXGJ4VpX9NyVHTK9ws0Otem9mZD22LnpgGorqMGMOQLt+4X9LqSbcUPxsZl2lPugi+EBzca87
1T991WP6DegA3PgJDVIYHzhOdKr5gNXtCabazkHrSBG+NTcbtDMQk5yNH+hijNLVyJBk2qaNsABz
i+9tYKzQI19qMT4SkgiAx/Sy+UKWFnQTqrh58xNlAyRqYnMubGtX5+b3UZNJeEjVaHn76vXBIuwt
ZPKztVYXqzYr/glZJLVfvniK8iSH9buXKNugcnZFaP7C3ekRy7Y3V3Ufa8YidnBrS+LnLO588Heo
81Yymgs15VxMrg4dgBrHM9u56Qxb4TS72Fd//z91hnuRZr5oqDxDyXymbkKKvxRHTJS3KrM4LxpA
OiUk8wZzirleowHFwltqeoTqurSL9OGoS94ad4xtGtdPNekfGSOUpIlcDir33SLoGYetaEfbjH7Y
Oi4EfI0NUineB2JqCePONm+SGmvi0nuqSz2f+RXCWxLPa4xDlBYxJ3Ih6O1uDS0Ud4KLGze+NnK/
wX4S4PKUvLzxqyrFhCcorCN22TstTL7jrrOUE/tOCvRmM9TgIbaRZtanYZnikQpJSkscST3kGriv
GSivr2OKG2ESbM7/a8Ke0FeEHFB5IL90BOSKNEG290zkOhNrI99lyvxGlk6iFwCZxNAjdnfE9F2O
Whri7tGkNQuFJf+ZRzGFdRxCd0Omm/OmSyjf6qW/abzUW6lyMqqphd3WCI3wW5jm8hppChNLk4IL
GZM71ARqd/hUET89R04ZfsZkwXZ9YCYb2SRh5CEweKj8SFrXPUJTmZ/aiy5v/I3Sq+HJRf0H5GQI
hsvsUdVOsvzOo+EGevHiHTQtvKd6TO/kwD35gV8deyQuHwyS1isZCtx3agoFlWBz9HJDqqdNzXIt
VAlaA/6aPxEHI8aw0npVhEq584Rc3Xku3lhafz7SpkV6gdpr2OWRS6IynrEHEWFR4zvJ5pttUMIF
U8TTXL1avgEw97AR0lGIiCKkGX0vc2lr6+Vfv7dJtVD1JndumQBGJqG+ZXWZHzbDcAS0FwLHS5yF
L3PNDzaaASX+qTPdqvL11xvnBgKBOpoKiZGCv1C5yy9XsyFA/ngYQJ5w00JI3MG6TwTveLF+dlUV
rKlooOQR5Da2OI2Olzs6BgnX4sz9H87Oa8dtJFrXT0SAOdwqtKQOaqmD0w1hezzMOfPp91ce7H1a
pCCij2cuBjAwpSpWWOEPGQruuekYCLV3mB5X6KeWWpJC4lGtB1rHMOJKeeFzX0kcNEMlsCQjN0Rl
6vLHalLVuy6a488+LrYtt7wTLVT2xeGdHm4DXqdODoua9jTr9wIdd3d63+KuqiEcoC614tHVFu6r
v5i36TgUu6Fcgj4gj5xcvaYT9LJWu97J0rrx2Fq98YAtUZKtUwfzOJBs29RFFhjppugFrIdudObB
cDJnleSWe++MGi8ocqvvt3fDldlD6ybbhHBBhjalBCdKjBdsznHKbfMU2PIOT03k+PXgFDXjtg/U
L58fTwFkQ7cBJjK168vvOXi+LRe575+Cwv+Wy/IDMpqPYa5vfJDZqPksrPqV7QMd7/+GMyavhJY7
XRmVgJXiwPA2fWtgFoct79KREgd18m2BnQnUggz2nM1yOauyT8Al1cwqHDCrHVWODZlo4AV7FIfw
WCdaKpWmWbnxQPVUpTWpdj9vL+y1mcK1pVUEFBuGyeQnhL09agX6ms8ithRN4+Vq0rVKHbcVmjHM
kcMyw5IWXlephmc9y7KnbM3C7jZBFFVn7AubjZth2YqYffcUNq11F8fRuzaYpBk9eI3bc72yaQU5
gu411yZN1slcO6uX69E1pWfqlXeZqtybLWlgVCIbhCqtMqBKeXvAa4eXei1CGTSSuOGmPc6iJGMa
y0FBQpjCJGBrnVyUJCb6IWv+V2qq/wSRsbdG687ApUfOowOJ4iO+OhsRKd/+MVe+NMIS0Anh29Bf
noJxlKhJWz+N/ZNOt2GFGiPiV7G1uz3I/Al0FK4pcLXET4CYJuc06LxYz8cSOEKnv4aZt2t95Uyl
b+HyvTIMnpI0Nuga8XOdyTBe52JnO5jBaYgU+ahgqX3wKk2/d0fT/nN7RrooQ14eUoppVJ/+7l7V
mq5b10SuG6UFGpy1lmxQjsUj3anRYNeb8UmTtB7f5QYzzEKt8fSIcudni8rVgx/jm2jhZ7VqhQ4h
XLKIrMVRfoh2WIDQbefuFZmiI8Y5PdXB+k+op+HTWPbwPcFnwU9CUp5CJV6EzgiuLbXjnTrgGoqx
ebJH8hPremiJj00sU+Kx6/ApKEOJRlU14ixlDVvPM8d/oywOgYcH4VFT8+BNyZ3grmzD4nB7lebR
AS0zEHnkP6I74kwv6DzMfK2IjPHUuv6hIzuDt5iEry0VjyoiFaNSp34XbWil/GVod9BQN1HxZmG0
G5l7wKfC5RMf4oUO2DwmhXOFwybHni0/ZwWiKeJ2bYcvUuZk362mME4VJMyDp+EChM0EuCbP7LaE
xOFjZkfKn7HPEqo/rmU9ForW3AUNHMnRtcq7KmzUBU7sdBcbIFsAJjjUNoWm1vSwdG6ippHe9Ud6
RoxC49yPpWiHHaWy8HnmN58DnQdoIbVoEvspsSjFMsJypER59t3CuWviDq23oXkYPfvOs4NdU3TZ
Z6F/wP1EEsdVAy0N7MXl05ZIPAdF0TnPca41+z51u7u+z063d534n1wcTTGIAK+ADrJBWU2ivNDK
grCTc/c5hbW/kqydYeJ7Q1k0yH+AgSrSu8/H+AzJASWmpD0yJ0hi1KXofpwFpwDc+soYnJ48Xduz
zb7dntvsk9FNA1trgkhndvAULhewLpM49bCIOrlhtEGTfJPVCthpfefX4fduxCDi9nj2fC2JtbmG
CNRlKCdis35o4HqdDzcOLNYJPa730HqJBCrRl55TXCg5yyFORLcHnL1H4rowRHUf+Ih4NC4HLKuB
CplnQPbAahzTvyLf9ZmbLbwUV0dBwIkuBbtEnfbAnU4a01qKw5OQdcZj299YEYz621OZFRXEVD4M
In7Eh7Wr1cZI0k5yT2VXrO0BkIhLcUF3QNkvTOfqSBaKNXwmFXGl6a4ws0FO4XacEll6M6SnPLbe
auNBzxeS+fnJAjFEZ4xED8LTDGENqhLzEUsbTgUC5Zhrv2Zts86C7KxQqa4dm+X0Xzu3WQjzr30t
gD3gpQQNk+xispBu2yBNOoz0t70NZr9W8tlwly/1cYDJl8JVT3VjiQG8uEOBDsbDQ24U5UIda352
GYXnRmHpwJ1NoQipknVRn7C1VVxW8gjxdDRKUxeXxWgZ4nZtSyACRnwCDssiS5ysWYn6nGH142nA
RdeMkp2MK7oFZSQolc3tfX7t84BSoukHcojrYLL7Gh15x7xhKAtXh9ptfvkD3ou3x5jfQ5CKiVLR
DBNQi2nm3kJ2DOPI7XmotT1F9LvRa3aR5Qv15s04PKPlcXvAeZDOngApbCGuCwWcNv7lAsL9SdSs
lvqTrRX/xmkdbXUnSzZl7KgPTRRLD6RP9XPYeThqOGhVY3/jblo4F/us9bJdnQf2w4j/20J0MF0I
lgCAENwKLkc0FKaLPRpWJ/mqWhxxyYzXo1q88CMfaMsemjjuV56Z3uGmd3d7MaZf+O+gGLIBeYPT
MdPZNE0p4POkxXHoITj21rBqMk395Cf+bxBTJSqD+k84crngciqNWixp3bGUq11c0WPpy/TQB9C7
ai9/iXpIT1hDLFHxr91plGqAdhEzAHWdlM18vW+1qgyGU5MoP2SHFqehbRSdAlHijwAzPfwRFeqk
u1IOf91e1um3hM3BOw5JgZwI+M50xomkdwNRGVtMhpRXR+1dqbtb4vOTLNPOk/3wHaXRP7cHFct4
GR39xS2SifEPgMnJvtZRhE5TpxtOStt99f3wqRnTEAchlLBvDzRHcojpATz435HE9D+8f+ZolyEU
1OFk2KO1cfTOPfcQN/c1NUHEm1V5N+L+tEFRfoVf3FrNmyUG3dW5coApvJoGtdfJt61abGe7fBhO
/VgcjER/GrCJWWlVvlBXvPIhCYIIlKjZIEgwLSM7VoHrjF+Np9AZUozZjPc8jzej7OLfZeur0Sqg
V0PZv73AV2aHIIcQXdME8H5a8E2Qpu50SR5PAbSKR8CExdlD5/l+qC194em6cki4DUU6wH4FZiR+
yodPSduzVYQO0skZelyvbevUGPqrZgS/9UhbG3Z2lszw7LfV9vYUpxcPJ+RiXPHKfRi3lH1AFmUz
nMa0/aeslH0tNuvtMa68lFArUb8h6hTR+2STNCbqcjTJEqILC0sDk2vcHFV7IykYpuQeNi2fG88g
COBjUHDCWsMGxHI5JyOTPSDLfvAcuuZpzAGaeI7zVtTmgykZ59tjzYpsYjDqLWx+3mah03g5GM0l
ANGD5D8bZHjhqLxidYTJp+n+spP8Ef+jCN+i8D3F8w+z8HatQfxaWN/pNhU/gXQPwU2e7jkEyQ9D
VaoaBXRuquyleHhtrBIOq+IsHIfpHv1vHBEb/O2zTGN6jE0lP2ty/7n0kuaxhyb8lLoBpKSCmgqu
ptVay2UMQCSlrN+qwU8WwqBZVYEfQNmb1xkVJd6w6UYKbW3EPswozxRFNoryNNZHHadLTDPXIbr0
Ff0P5PNVaLUAa4LgvbuLfygYh97+5FeWW2D7iZbFU6pNl6ENeseDo2MeARXRhAA4swhS1qZHhplC
9hZFCsoUAF8nWzgv9aSLdCM7pwjDUTShQmFtOhtj2PjnCMjHsLCmyVZmOR5DXL4Eq6rqfoFMfMRs
aQyAFeVnd8QV+b8qfeM/R/U+tb/X/aEyAmAjB352kh+0OLpT8Haw4gb/LrxD1Ves5Q6xpj/AvFlY
uGl4TvxBYAUmFyklURuaPIymHSK0glnJOVfTl8yFUoNL6xuItnbbY2ncD8Hh9peaPZBiRFpRqLXC
VFRn4DwX00Cdh6M8No2ZbBu/L7GvbV9HDb6sVyE9ajXau52ZGuUYSV5VeJzf/gXzvUK8DnCUooSQ
CZgmVgS9coIaanGsM1yaPa3+anbDzxYiwMLazsgFYqofRxIX/YeLHBpo1lqJ3x8lHwAZrUGo7KFl
nzDU89/LLlH3w5jBbcSmLgqMc2Hq/rqJvWHfYde6EELPdy+/hY6lhlARsNkpNdTvm2Fo7bygbbaL
gvvQat57bB29BgWy2+v7Nxr/GGz9nbZD9ZMqGznfNG2JlKhShKrysSNwLnVp7SivvpfsMWnaMGF8
yGh/O0fh/0KEeGfCBszgc/lnnZDBHaMV8k0L19S1b06bg/6SyGwoT1x+CeSwijEt7eI4ts247sEz
BW37qDv9Uvx3bZkpLfLKWVRzZtx0uzH7KAxIGuxA2YdpsE/lYe370cY0gF7dXuirY5FZ0wVEPYw0
+3JSplSijBIhzKlkhfXie6a+totseMilKKT6XpafzQ75sLTFUDwlchBg3skqksXn0uBoFSbIQ3wq
Wq2EHJhpm87JerR9imzNRVW+Of6g7KjYa+scxVdEWZx47TpIm3lq4OxL3063txdiGjDxu4guKKCp
oGVogkwuMTlw8zq3KhRK88HBqdouDy59yrvbo0zjXUahYAx2xUCjTSiEXi436lOK70sSPQgD7FuA
szG8ruAhHPsnE7gHGEN8MkfVWILpXLmiP447bcDKVqfqfZ8MR4D7ALJ+d/He8/RVFlZ4TCxRca7E
TheznN6OuYN1zGimwzE2A+WMLZK1toMny5VV+hVGNj4GTqB8yYvMeDYSp9wPFM1wjgeYtbC7ry03
pVf6TagA6BTALpfbpRynxEY8HjvVi3c5SnxfLPCR1LdjNO9lw32SC6ndsE+X9IPnMRWKzmT8MjIo
Miod6uXI+C4rdmVV3REcoPCl9FBejqm6xK3wGLhDHHmLHuXtzXXlgjJFBAM3EoGcWVeiMcGWJ0E0
HgedZqQy2Gvby47YEDkLy3ptIFQokWXnYhbdz8vJgXvUamsch2Nquyu1e4Kmgo7sUlhx5USKyiyA
E1EMnilKm1YZ1vAh+6MXeo/NIH8fNWn/6RXj9SY3s8hCGWpy6EvFV+0wUZtj2AKAd63AEO9qdUY9
4Pftka5NRhVVJ3Ht6Wy7yyVja1s9Bs71UaN7+R5LKNpnrpt+vz3KldvcopAtTh8BNeXSy1GSPBsb
CTzYsR1z/EbN37GBGFknFSf23O2hrk2I/gaAFZ4pWJ3TpTMGS60SIvVAaopVJsPcqtwlDtqV82sB
L0QrBHoAja/JfMIwLyRowNUxxM4ZTU+M072yXjUdHWADJbVaKxtUfNKFOOfq3ASJkCSTGux0W1CB
HGu7LKpjHdftvRqCL62kxdrgtY+lC5Y4KALwvtOPpfm4XqRK3R3xX/Tu6xoVC6p00b4s5X+axl9y
HVCuLaZIKEVnT7gOTU6tNraWXlhlcQwatfunsQPtd1UO2R2KnsZTONbqSqpc/aeBe/o6zQz0LCJ6
GgcJ0PCd1Kfp91p2k2/hOMJ5U0b3YMd2gi0ZSTko7t7A5vz2Dpusj/je9FgFroSqJtts8nulMm4K
ihjWq1nDOst/x90XrW9XeZ8snM1pOiFGEuVxupAOt8EM3WZ4UhuVbW2+lp2zwlbHSp+0Jr3LNLxt
1dVY0OHXn5VgocRwbZexycCx0EubY75Uh7Jz15fNMdbgP6BjuAnSYUmL/MpVDa+b4gHPEXpH02Oa
h7qvZoVXH2uvPDde/VxJL3rSvtz+VFdHocFK4iycLaY8Si3D0CWu4/ZYWLj05MIiN/IW7rbrY8Ch
Q5sN/b/pTNQGScbG86qjJs4jMoXDVg+7dOv2lvnJriBRGvcnYn02CCv0FCZRWh5hhJwPnP8KyZVN
1Rk/Ys97rlTEUu3AVte3F+/aPsAYR8iy2mRWUxZsq6qjkaZje3ScAP++2nCzP0qbLaniT44Tih90
IBSuUeRQVSyWJndpFst1zenvjhIPKw4493CxPTkuEEX7/NPASEJQClgYF87kaXBN3y/STmuPOHDC
p4G09Pmt8De0Ig1TeFGn9aImCCroQh0sR638KhIxS86/QGNeiA6urhiHh4wFqjNs+svXlA9WBj7A
yCMlBZdHp2jRMqn+jBkmwEosfe66+/t9PkaMk+8DqE82yt7ujrWRufc+PqOSs2qCGieNIjcXkB4z
5rPYDcyIPjtsdgJUcdo+lBXoUAOA6trqaHupdtStHFk7p8nOYx12B8XphBnnnwJLQewzbQMPcyVA
/G4sf8Vtgrd91Xtrv5S1baqQtfhBE367fSiurT1Af0zyaF6j4jVZjb4zkzaqyEvbAouxTrF2+Pxu
nFLbFn6wuz2W+I6XtQYI7ryL1B9pwgLGvlyLMLVcG6m+4Whhdyz37c71EG+1oLEY+tfWbheii/lF
xnDsX2xZYAwaf9/pD0uvJaqUFi4VvtZrjUNiefk9mBxl66veUnw7fdnYVBdjTWFD/VBVtV5KPR6k
wbviYyMaGdq593uaWN5daMbZSs7zLZW2h2CQFl6Fv5tosrAmmT6vt0V4A/TmcmGHwOuDekiSswlb
Hth49qqYgXqnNQYcvQJlRko8EIZKpJnHVBnWY61sUjt6oKr3iOn7sRR5TKmGz9h47SQXpfbcL/6B
8JltJdbKC4wK8GeWYoNZPcd1nm39pC9WuhV1KymznvUh+94oPQbiTfKSVsZOM9o/qKACt0/s74lh
PeDO8CUYKzJQaV1b7uNAzRQHOKhdCdX24ossieKS753j2twYA150iSR9awv9QU0z4HY1crs5fc4m
rg8lxkobI5K+aab0oKvFxqzVd7mpj27U7ONaK9agzXdBmzxJXfakSt67KXv7ITbJkAsNN5LqDfbt
TscYvk7lB9u2h5VhxvdERvEqzj1vjS7bA6nrOS68XWIH7z4mXPSs/9RRjteo9KD0S+2r+V4VuBEq
rMJ0gEh78gUjI3Yluo7Nkw0dEd0b2rpLYd48LKWQC0CBvYquxuy1SIxeS7XCZgjHyLeB33wfHelb
bdV4k0byq6sWX5JBMhce3Ss1Cp53zNQQJOF6mYl5xLWe4sHlNE+8vUB4s3hjY1e9zaz4BVW5Dbvp
UMhlhB8uHQhwzfWulhFJvn3zXInJeb7IbfmXSsEMDGs0dZDi5Byfrao9DV69z90Bb21UST18He16
G3TtOiuRnS8H798op8zfGG9u3z+ivnA2y0Rwt/NilWrBLjb9hcB4HpmIX6cDzeMAcztOHomoSBMi
Z2c4Jlm0QX/kRG/u9fYKzO/5yyHE33+4DPNR96tKk4djYx8142C1Pwi3jW4BfnVtIuCGwMyT+9D4
nbwmlUaRloJif6TLvJaghwOZvT2P+UERNCUw1ETzFFOnZU0s8Ur0SdT2qNMllNtfoiQy0Ii4PcqV
+xx3GdrWRKZ8EmX6bOOUWOZg85STof1jG9JKjzFbxhw8QB6xoAf5q6ulbat9FupB+/Ni2MlXUlB9
dDMdwKSURZ21Iiyon3wVAmoq99HTCMzsockb7Zst9SqSue3iJWEKhsjlU0IVgO+HjxQPNbCTy33i
jkrTWV6E32kSOS8YZXHbDZjAOVUsgdRCTlsRR2ZQXQptjto3uyxuvGMHAfNeCfNgQyQ17FxHQlYP
Nx730OVeXa7aUi33lakNMFDbXHsZuuZXadv1qyWUs9e9rUQPYC2kNwl19I1Wt/1vOxncb1qKh1Qc
dsnaTRloZfqW9EaHfcRlPG6OheI728goHQInXboLamqtCkVr7nJ6mZj+tr8kPadzonfx/UAus7H6
iGZVItlQmFO80dWuUl7U1mkhkPjFu1GP1T2/UxfeIe1mcIPkzm/S+g5JSWIkR8ijKFxpcML0bguj
31vrXVG8LWy/v5zDyWfgGbcxEORiEEIcl5+h5yrPKIwYT07leOuqV3Z5m/xJamXt4WGsls4ZfmW+
6TN1pwXVe9Rm/5hl11KsKfctLlAyNmCwm6VNCJ4ZjnP7LTT4HxVS2WwSq72XraF8MKljrcpWCldt
6D6YPdhcqppPcS4/Z3r/IkMs2eK36awwF/6RqCbe9C2NY15k6BFoFTQyy+3ERUO1KJDWPqCZvO8x
yfEid+XHyE930b8pbP6VWgw/nHZUoElq/dpzo27tE3nudE0K12rJi5ejNg5/QMYA3My3yOOuXTPh
97ZnfN7Dle9rLs6luHDbXo3uV6hQam6eyk6jYWXcx5bxS0ON4KAPKnoFju7fWbANV5rkvVn4CUix
/Mtp9Rd8De4Ht99AsdsaVvnuOejV1lXboj8RJULRAr1/Nkg3Zs+obPxIg5KaSxy9VXJlrj05RKsn
rsN1WIfWxhudXRVkuBCZRztXD67arG1jSBAda8+l2kmrIBx32KeMO/g0B8j1D7Ip/Qxt/dzV6W+r
cFFn1J9Sqf0ZD9m46jT7SbZHd12n2dp37Oc4zk92YR1bafwGEStYdUn0agExLGpr1w/WntLSQ+br
mzYo3ty0PRp2/JIZ49pJ00fZiHcNQ3q2V6zRyd/Zcrg14NtCznxrNe2gdcGr4Q2/Hdc4jIF9ADS0
1iLnPZTGdmsqTrCzPaS8W029i7J8H7ru0Tb7XZd426Q13/IYPmQqI3khh+HBdvPHWoq+dxZNcDYY
/KjQbnYFxZ513tQjfvFDvzM6aRMpdDJzx4k2mGU+NSlmV4FbLmQaIlyaHB/eBhAAMHuv6JKz1fF8
tJzuqTPubLq0q1p+tDJzPYTxqpXQbh2d7522JKh07dWgQvvXW4uMGSuQy1Oro/KQFn3UPcWNmt9h
qZochsZL10nhug+JYmEon6YuuVzcP/Rq6X+ziypbeCCvhHnCCfDv00VZYHpz+GGUDiSjyhM40PAM
WN1/8g0t+JLVJZ4bY2k8SnaX3UPJ/qTXOXElTweFT4jEVFkgsV7OvsSKJguCun/isRQ1D38DgmXx
hZonkRejTDtsFjF538VV99Sgpch/nNOmetXd5jHW7J3pfJLOQAcVmiNFMNvAFwgI8eQiTpQyaLLS
717KwPqlaO2K0uWzK2nfPCo6saWdb9/8k/BGDEcbS+jGUnsDR6xdriHc3Lg1/M59Cb3kl6/hsqYa
fyLZXYhvRBzx4Xz8HYbCET0SWMZElmKRP0SDet7XiC4ZzovqYGis+T/pnDU1NwyyQAtDTYEVjAW8
ywa9To0K/NoUzjmitOxbSZm/1mO5ypqDwQ5U/1GJDxLlVQq9VaBIaw9fOU8ptgFTvr2ik/PA8NQw
KS2i2aqQWk0z80xiDbQ0iF81uaWtwSP5hLOy8+AIVRBI76iRjLK06TJ/EVuhzlbZ4A9oXBaY9G5a
PnMQLOjVwE5fNfOAjdYKfE6LP1MqfykG4bzGi247MCeLnaF5m9vTnkTiTBsMPyAKQJckFQjNXX5h
NLUrt7Qk7xUE3cnyiHZKe6G2Nd+rYgihGaDAGZjlVFndS9louN5r6Oz0sfoSFYfAshb4WNM79b+J
CFAetGaZxZxs1TGVAvSLQ/eFNzI2147l82Tqqbzu9M4AstLjKmHjjOagR2PWb6G8JBE530AUjelY
/y1NAoWeXmuO0tXce/7rkPyJ0i98S6OtNuVwCKLnwbQXilaT601MlyqOAM4LV49ZS2zIKwoQ1RC/
pvm463N1H5s/xkpmf8LKQVr19i7R5lsU8w46Y+JOFeNNJmfkpq/jBppAwXfar6qnlbs8HLTfULz8
3TDK8soeVZNybDlsxjwoX/vezTd66Pn3BNc2gIpwPKQ0ftDBKZ13jM/cbR2m/RbEaPnSxla66QG+
7AIzD596J40OhpT7D5k7aNuaxX5xEt28KyXbPNi9oa0bxJ4eXBlmaSClJN0IIQ8LUOjZtlUF0gvy
LWxPIgRzsqE60+qUUTKHsx1R9aoz47EBoLrScuOf24t7dSAWlU6XQmY/zeotPx0Hqyqbl9iNeqpv
lMPKTC2o7FB0vj3U/JIl6QbYTcuRSekziniOFn0XB3b74rfKY1E5j3KlbXES+OP51qGORoTC0ruu
1Lc8/qu279EVs4OFbo7YK5ePisVVCugGUr54LsV6fHhULC/LaltVspc0rb/5zrBKA+W9M7+OnNDW
CPYaz1qfLIFqZ0+ZUAImT4ckRwt7VhCwWteM3aKTz6BTHivJ/pobZoX5dpKsvcT8dXudZ3cBg1Ep
F15aDAmW/nKKRlfJpWSl2ksR5+8afnJqGZ3UJv5WpPr7kCZf825cGPLK/OA1Qn4nKIAkMC14hJKf
yphX82WNsENeLkFLr2udbRl3Juo7gbu+PcXZBUSXgk4wf6hF8HBPpjgYeYkLaamIvEtZpXZ+X4f7
rkTdrflp2guJ7pUjgvoqbTJ0WLlZp0ckw4R2CGSteTFbObgzkGw+JLzEd26eW9vPzgtPA0qfogAK
s23aa8y0UELBTaPzEpcpenFycoiwWUVGvUWPJK+rH7IeJEv+N/OvJ0YVZSQsDpAxmDzDipbJQW6q
1Vkxu3JTBV959uXYd2DJ392e39WRaKGJ8JsYctrIsc2gspWy189Kod+NTfKWa/bGLu2NHDcLD//s
oIN8Ed26/x1KxB4fDnqoB6MGSzQ/1WWwqypfRG7rotmbBI/EO4TIv4x8qW2nTipTcFfEqCymLGqL
M8cIjK7roirs+uxV3jerLv4YKRJU/xrvRgBDtkTWeFDCbV+X6H3DugPBObjqIQjiTYyMYkCAqViu
uTaaniq/G/v/KNWimOm02j37keIrfViaRLIaPeqt5JxGjfWI8lqD3kKKfFoey7swz/LHCm3QA5L/
8rZ3ZWvVh7m6Rg1X3tzeDvOTdblak1dOsipqH4Td5w4JA37Mzq38tRQZC7tuWlj/b8IoKCDtTKVq
RuwN5bTvfbVOX+qGCjqPU75RHBeduCDkwekJ7SVd9iLmOfb/ZoMUeKsIhYl2zWaJjmmY929QoNOd
qUvofXsYWqaKU55RiBqf6iLFgOaz60IWRzLCEVFRnZ3iw9LQ8ksSePXc20G8sjvjO+/0D0Vtl/br
tUNC1kOrhQKeeDQudwLSMRUqhAYYtwErGpQZAbtwRgxnWKduL8AAybC/Pbf564TMB1RQ+kg0OWYd
Hvj/epT5RX629W+xGmDGgzF9cVS94D4z97q0ADG+ssVIiQVuiP4q7qfi7z/s9dGTfVPruvpM+U4x
zigBJeXL7Rn9VUK4iCngccN2AAwPswso1aSiYklDURZyJZ8iqaDVmN2hausn+TptzTXWmqveHO5p
vK+94LfpHOICEeZoyb1BXGeXv4EWMjNUoc7QSJ6i1PpBVRPEFZJTqagHJxrOKOMsaS7PPx1jIKgh
kFis5xSDFffx2LVg0c7N2LlvbTw6a2A+Cfh7tZA2ueyrq7Io1ZeyccaF23z+4F8OPbmyvACwjA3j
6azlglPmpe2KVpSLlWncPqrwPpD01LyF13i+pkJAitoDQjigIuTJu2g3VYJgTGqew6L+V0ncn2he
3N468/MH+Qf6mgiL0X6cdv+LUFVhOaPW1A40f2VTHL4IAZtY3fuKJN4o3zF2t8ecz+piTFW9PBGN
56pSmUve2e7cdpUa3o8c8djbY8xP3eUYk5UzCyPppViNzqODSrARH6s4fJPtJW/O61OhXwqcgKRi
Fk5IpusqVRohvtzvvRxHMnmpyXZ9Jv9viMlqjVVnjWYzlmezNn/UhX1fIV9tL+n/XTtZIgcj1wMs
NVNgQy6rNdzcLs94LKPPq9+hCOGuc7lSN2rVmRsliIZ13jo//38+0/8NOy1Tyv3AvmwVsIAyPa/K
hIJGlDSsh8D/JOeAJ5gdQREG3w/w24TSl7uu1etWavIwOmtBdu+atLtMxX0Fx7fF0/iN1kO18IZe
2Rv44lGc4LoipJ7C0qsOVRx0CrOzLtX5Life3ntVMXy5vYJXYimkj6jOURDh5ZoVXmQ50MNW65yT
3bYPTVCEmL/l9wN4t8rwj4UTvfqJkq/B6G992flZyJ9E8omF5fnhJwDIoJ0wzfayosI9Z3SsU1ul
L1HqfYlUn1fIGygc6sCjb8/3ynGgY+5wX5GfgCCdHGwoOHQbQzU7Oy5sRKsGIRMOwd7DAOrzI6Fs
BAYErU/IkdPqr2X5Rp8ZEhRpBZE+x1d3iuvTsUvTf25P6cpGQfMbxQKyO4FYnQShkYTtEepU9Ulq
jGrfyE52wPE1XqB+X1k4Hk0BVaXdgTPNZJTQkiXk0GXrRB8xPndKrh+xwfEOdWc1n186xFFocghL
LrDy03pZYGRmU6DcdY6MRHnIsGw5IBBrbhvZrQ+3F2+q7yG2HzYTqC5QTblSwu0VfaAzqZinjmo9
+tRJ/St2cDtMbLvYhjL65Cun9H3sdDPlEBVN+6gUZXhWrao6lJaT7lOfrqwWhcZm4ZeJqGsSEUEX
5FkFbUbFZWpv0MuI98ZuZp6UQlN/RHQx70dZdD+tqLoDUo+Q+0BZv80fkHD0TmbkWzvajOH69u+4
8sQLPUT8HFAbIQ6dnpg6aLCWVLszyhtrbzwH3WvgPpq1LbipawWfSrb37SGv7bWPQ4od/yHmTchN
6AC27kly5GBl5h2i9VX0tSv8petgXvjm83Oj42JC9IJ+wuRaH6WorVpo0ifk3Z8taXwuR1CEZhse
5DTdc+PtYll7THK3WTeF/n57nleCQuoyOqOz90j0J4NbGn4z/ughzuMCiuv1ot+GiQwjhNZ2aNO3
LdpyYVfp8wQfwWkeadSAKAXNapiKqZYIKPjGySkN65uRyP3eKvrh0TAzfdujALi2NcSg7ULX10bS
AZmNuz4Glz6AQPCcDOjioEXrUlXyQ9YCJIuDNrqTUGJcF0UcH0KwFBir9sGBj2feZbUWbaOmjdYZ
bqe/HT3ALq0oqp2hlDoUfR/hD3lwzLXfU8Uu0LIFlyJbjxH1l3xldom11WNL2XboVK8iE6nalIsd
7KAnr70sbD99ywnyKDVOqrzgA6f1q7oshrCInOyMlqL8HsEJfqEDkj9Itp8sJHYi4r883hBByHao
tUA646RfbvLWGcsS95L4DJ7nPc1wKg5RdTVqZyf71bfbG23+RDAWMsGOoDqTTE7OcG5acZrkY3yW
q+ELqvFPyejtbw8xP7NiCJ4fgHWiPD3JISuj73AfKuMXyQv8k+p61h6cVX/vRVa2cGfPjw1DUeoT
PC3xuE6GKgG7RF1hJ2dXrTDtdQ6h/m8Q2n8onEpL7bd5YMtY1L0pLaIKAlLo8iulTa5FVZVF58Ep
D93Y/VDlahPWxbPea68qlR8sBz/J8+RJYkzRRSUdpovyN13/cP3VPKiDzCxf4v6uyk7IZqzwTkmH
PRxLBDS3tz/c/H5nNIT2RGWfDGR6v9PScGW5JtXJOs/wV6h41BttVOt1gErOAX0ehG+VZvgauLrx
zQ7zaqGhMT8HXEgk40Rk4kdMoRQIpcdV39nGSVYqyoua/92snL2Uy99indr47cnOdykhH859VNzp
L9jTSjG0zjAsdFc723b72mcFFrWDma1lJXy5PdB83/DoquKP0HTAt/Vy33SW5nbu6OhnxDvjVZGd
HP93n9jNvSMVxampPWvdpZm88FZfqeQwLGvJDY8S+4xlyvmk7o2UzQlzGFSCW7jJ4VqTm3s7+lHX
47rO7iXjrcflQ4qCp8b5uSiqOr9qoGURuxFbU66ZGbfm/8PZtTXHqWvpv3Jqv3NG3GFqznng0he3
26Ztx47zQjmOw0UIEBIg+PXzkdmzkzBp9+xUnap9HLehEdLS0lrfxU+diRuzl3SA4UNYffw60Uvd
k1804hb2F07NMAbA7F3DDcbK69yCczuBDtBeZvyZ181LNvPTULPrjPOQWdpuogbMePVHZMVoJut/
Ir3/41X9Z/bWJP8TqsW//ws/vzbt1BVZLlc//vtYvHaNaL7K/1r+7K+P/fxH/35oGP63/shPf4EL
/3nj6EW+/PRDXEuAOU/9WzfdvQkA375dHV9x+eT/95f/ePt2lYepffvXH68NsJTL1bKiqf/481f7
L//6AyyOH2b5cv0/f3nzwvB3N4Bm5/84NN3by//5q7cXIZcLkH8ChgGGHsCUywzAYh/fvv3GsP6p
uyjsoeaO+jRIvX/8o16u968/LPOfYKfhhLS05S1wF7FWRNMvvzLdf6IbsdTscJBCwoJaz/8+/U8v
6PsL+0fdQ6GpqKXAhX/acbUFPgFOGoLdai0ORdGOmcrutKkcYd/lWVtUjv5eHPt+9SUS/BCtXQfh
U6RcOzVttylN79oD7YFJdEem6pJm1M/h6/s9VocvofceCN8su6Ok/eA60EU2iAKSsi4+//BC/xyy
/88QLUH6h4cwZSs5M4b0JJoB6W8KqY4axuHx7119FQzNQVR2keLre0YxBGCCHJH4XOJAnBub5a3/
8NV9e7ZanNyyO0vT07gfteaF9X0dD54yL+Q4Pyce34d/lT6NuIM2z7jFADbxltpwjFAGTH2g8rth
+XACu/hCID93J+Pnh/Fan6qs9NIT1ZttbrQ7+AFGuad/Bgg8yTR66aT18+b7/YlWKZRIh3KeisI/
uQMUDtE7DbLS6sKeTVXo5WTz/ns/92qWs8gPr0Y2Ss01yNvQo2vnI57MvgezWt46trhkAXHmQdZZ
NLQbTCUr5p3Kvr8hLU4GOIOMTg4THOsSyO1M/PBWKxwd57quAcU4kcz5pFVDBQ6L/fT+EK127r/e
xJqWSb2u7V3RDyfB9djgRQxUdOCle0M+evOHCqcwCks4OmixKyB24t6hs3lhsn3rIX0/iny/92rV
80YX1uyI4dSnPJhHudfY3VgenYxGtvlZQaBAacAmGzDk/ejCH7GGw3XF+VVKrhmgxX/+hw/28hmm
l0HaqEiN5U5rvprpRfjNufFfhQ/idSlT+TCcTC3fm+ZnXnyCWmeQmuqARr8+TgGDdLyGLnyRmVdu
pULLGvajeYl9vmqOfx+nVYipfFZq0FZkJ8KmQIJVP2K8IBew1Rev4jnE04/exxRiZtlGbxQ6dG1c
dl2YWmngtikMbkGYcBZ933wUF17eNz7nr17eKiixyaVFr7UF5BbHL7kNmzxFAHXGfDFB7JMVsHtd
YwT55G/GTEYQWtdBWlRDghLRI2RXW/A1YNMlvNu+nF9bx7mF2RJSwuKjEtkHl2qf9N6B2aO6GgWa
5/l0gAvd0e2BAVC52MP58l755RtlJJr9XKD3L6EJ7iE29toUFmm667zyKp/nG0eqeyQGV4Sk2753
D1oOui2IlCAOQDpo6LdQ2T/IPr9CAD9AKeoIJcYnH8K+aMvtIMO/zYvqVDh+D5dHb2NXRVQbfAwq
RePOLmHZN/KNUakre0BogX9eoMt0Z+r1HaD9G9WXPqyGmseJOxfC2qp49H0+rKK0DnQ+tyXlSTk7
JwV13xCFeQr1UmZCo7axo74y2BHhtQ4hMTZALgcePO/Hi3NrYR24FZR/wdxMwRKCeWvPopqz7fuX
PhOtvVW0LkejsGDh2CbWyD72jv2kSbY32vb5/cufidRrlzirYdRzWpMnnBttUNntfnLbLbSVY5jc
/K0yzl8vxl1FapAOWNm6Nk+gzSjgEudq5qkTlXVbcsdnF17BmXFa19vB75xcK5tEMsnqptPaw0S0
W+7kv/ca3FVQdlGd8wV3eaJxrQ9QjbyDE3IWZtMlWOq5778Kp5qtPK00M5GAaDWGGji+gS4o2VJJ
jPj9d33uFquAqQB5a7mjd4nUoNmqwf3T7OQ1J/kloMmZZbDu5PdAwNdDNndJXUGwbqpJCdwlvfQK
zl19tb6Vp0rhWZVIrLm4dxgMPp3s7f2ROZPgrSWCYfcJKF7ed4lfpl9TY4DUI/Tm0RhKhtz+Mnrk
QnXl3COsFrPraRD7GRGiqlS3Qqy7NGiAPX7/Ic5cfF0lLU2tBjJNQodJ+a8S4tIBmFUXwsSqMfnX
GnZWa7gyoOFnNYVMQAeXgwSRblPKAfJ1xzqXkWaknzPaRHx2aJBK+vn3nmh5XT9kqiaMcDlwC3At
9dNNK4w5HFMxRb938dWKzsxCnymkFpOS62rfL2YZ42BdEhj7uY73fbxWy5kNDAeSQsjE78H2sOdm
M1T0nlNgvIjzRDQjaJgH0jMUAy5gvM+9/uXffxgs4TjArFMMFrLSm1kX96MFw9H3x+rMLuGsshq/
AS12tGQHgX/rS1/3odW5X7pejxs4b79/i3PpnLNa3hLoyaxotRaZUFd+pJ7GX6FJyXZNL9KYYv6F
Vc2NG9DsuzTgE6xgqa3fkVSrruUwNQjFWRqTUedPUDmc961R6vFQKmReY2Zu9LkyTg46ihdmz7kR
We34kjJXKY3IZGzGTavxQ2rOt0VbH3ssjvdHZFlav0glv9GVf3ihac/SzpcMsx9p3y6D7htwdNqu
N93HxUJQply9OCCd/S0e+18zdg3am+XI/FrjMlEVCfSOQEYRNncXJtCZyWmvwgeEvdO66zWRVG7J
IkEFFJc9KKG8P1JnNrZ1F1w3NVgm95NMbC8vosZuSoyZW0Y4theb929x7gFW0aIvbQENA9olmVEO
AVCeTgjplerCqz73AKtokXKzlYXyROJKNNSACf3IUtMDx+6SfdWZ6Wovj/XDXPKUNrGi6LDxDN1w
5XWW/3nye7LzvJwehSXau/eH6dyDrAIFlC16ajpdl/DZfKhUt5WdTGa3Pv3e5VcxAjbeVtcxKROT
or4De+baB52DiOHLheufG6fVsh5TZfapV3RJ2ah+D9CSE5Rm7YdFq8PZxKrNZyhCt5HLeR6AtV3H
aNG0ARIGP9TBoQ81Cds323aArbf86iAHnR1QSG1CPjjVNSu8dDP6DBaR9gR0cArxccsU2As0Pm1H
YRtx3S7N7dx+4EPKIn0eeaRBBTou+869qQmk4mQlROSr0dxQ1+7A52fkumhT7Me51QW0JfZ1i9ZN
AFxXBXWTlB5NfXLjLk/zjd+U/g083068IeXWMJtsAz76dDVI2X/oQEhH086ro4HKLG4HPY+MFu0C
VCHlJQDcmQFed+7ECI35CS2eBB4l15D+6AKvYJ/Hwo2Xc837b/FMNmetJruTt5410KFFs0OUe595
1qG2zekNfqs+PAM6CmSwZV5YuuceaDXjfauCxkM1ga1umTdzqz6iHHMDycODi3f1/vOcWVRrndei
nYU0KuyMVpv6V7JvjcDPMvfQSeR4v3WLNWRv6HJLZMRpE+b5YitRMACTn2fR2IvfvMUaPgSmUEUh
xdgmhS5ucsvDJuNVD8qzP7z/COdexGqLkVIXnhgtvAjs9dAQ6MbQ5cDCoJ2fbx3lzhcSlXNvY5WU
qpmylri6SGB/duun1o1QJaxL0guT99zll8f7IVKrgiIv5CNP7M5OP+VKo0mJrlqcVUX9m1N2FeR6
06AumaSTGAXxryFY/eLOA+KM67FIm63xAq3z3AtZHXZ6rYfQxmQ4CdK2/VQXkO0XsbKmD6X/m7cw
l+z7h8GaXYcXQ4tbMFfbqrm768vuqFXpsTaG8P1pdeZ9mKtpRaHWkkHxx0nKKgTYPy+hSXdh0S3x
6BcJ3lrD0EWOO9kWhRnzPBwgq/GWmX7ye996NYsMpRzeCTgDpm7phaNWb6e+zYJyFJfkc88EWXMZ
rx+GvvO1OZ1A5U20quuDutGSUScPTDYbIB93k55fSEuXcf7VIK2CuYnaKLfhlAIitxY3mRen3vyW
5vqVX9uLCYQRTX76ewtjzTcEnxq2gAJCiCUE145Av06QnOmKXQN6adQL8xKI79ycWqUxxESjHPg2
G1lqb0OWTn1OSadfj5NxSQzk3B1WS1yDxgg8HHU7GdsitDVxrKF+ohn+2/vT69zMXS3trMBXbbsJ
zqyTjiYVzVmsbJ1feA1nvvwaRzCX0BfKpt5O5t67rrh93XB57zVk+/6XP1coNtZLOvcJNwsHZaqy
CSxubzKr2szjxp3h0C68LZdHDZXsNrt0+vnGsPrFJDZWewaEIby8BDgkUeV17XzImjYiHg2BJDLq
B5SZYKV5rDst9NIbxd4M83NlPhFrPoBwv6hSLD/xq2Kmmzm9EJzPHbeNVYSwctVMtGRu4qVj4CgV
+uPX2X+wMiuQXbMj6TV6I1Z/6/JyT4ebuu7CJoVKpiVCCusLgJ5KvvROuHMJaLXSDf3rBLomVY1l
2cwO5CITT6EWkz9oi3pVNgU529eAAzkzRJys55p3AU+fUX3YQnM55J0MW3ZlpZcMvM5UboxVwKkt
WbQ4rTaJM5zA80deP4dug/YazPvyMouM/qPdss37c3ElRvD9mVfpY56CiE8KEKwkdKjiTqBVZqva
KQPRWR/b2YQkIrcnGO21n/N0eBh9jwc8b6db2WVd1PABfRW7+WpU4o5lWhO0VTcGguhpCBIrVKXY
/KAY3HLsti5DWuLIrejgRHzIvzhc8qDTDBoSH5bXVWHxyEtTfMLuCqhgzu2FLfRMtFhTgxRwDHaf
dnWikfyrsfAIoCU2X9hEz2QZa1LjzBqHQ6aeJcCGZsFkm0hheRMp0+9CIxsvZGXn7rIKeMpoc4IT
egX/QX7j9/2bw3fO+AgXvQsT4cwYffPq/mE7nV3RmFD8YgnsO/Ywjrsu0/ZSWf7bQP8i/Kz5YIXM
Z55DXieB2oPc5wpOY/CZ6fauRjt4n4Av4DPRtuGgeWAMTzPGsK3M69Jm3ZWltGKbt30blNjpTzOK
BYdJdMbGK3KcVAs2HwYgL8NB9BYyjQa0onw01YVk+9ywrAJnVs2p7OuhSlLdDRtfBjhDRO8vvXOX
Xl71DyNeQGPerLqMJtmo76xaPtiy+vj+pc/kLGv4OoCrIxsrSZOqhbjGmIW6lwemLe9cbl0P5ZEp
+vx7d1oe7oeHIGAZu6RHvWvuuy95A/u9epo2ynOOhYBuYNV+zCH59f69zg3YKlSB0F3nFpTTkkbA
UEzPuB4VXLtUMP+WOP5qkq6SIrPW7HbWVYFcfjPYPDKgqTvakLjaQ5uf2QRe4cAtF2/AOm9T1e6p
Pkd5ZUcSXBDTefSgewd6IMDwMNkY87CBwBIpwjl/oCkLvPbJlRvk8gE1jft0AIkkLbcjfrbl5n9u
oQP8+XsDtUq+RlT3S92qKhhbks+0MUNBwGH5vWuvAlGJITLSoqGJw4wDmGgbV8kLIehcXrQW4i18
mjkarSkiaMLIraWLkKQJL4uAwzzTcbapc9v2FyLqmdlEVkmYmY0l/HdZhbwekpJZWWxbZV1ohZxJ
INccnQoGNTk4iCyxnT3knyDOBJbEb43/AqX8ccE1cHjXR3hnwUyU0tjH6O9alOYuvIJzg7I80A/L
GcW6muHcTBOz4cdaLxIwT19/74uvIgWoDIwyWAMmNK/ayITsZ+xMNY/fv/qZiLemMuR2A33EwUDE
89gHVGK6AOL5j72pjm5pXlOHvrbl37Mf/StlIqtA0TaGozm8LxM3bx6KwYfWZI4i7PsPcu4NrNZu
Oo+eOc6qTlQ3TvEAdTjTvSRTeO7aq7VLLQJ0n85pooOOEw8jNgXmp8bu/W/+60kPUsnPc2dGVSpz
dAgoW9x6YmX92bIhsA/B0gsjgw0EV/q/ERqKhz/fIc1aSnunLhJiaFu4cFwjGNjO42jsbe7tSdUF
BdsLtcevIjXLOP/mWBgbkxFO2RxNFol8pp2muQt159rsze2iLT2KLyZ9wEWqmQdmZV8buJAjBwR1
2C47EBFh0x5uyJOGk4dph1RrQ+rCBbYITEoCCYXdbk4Q552RbiDvDJm9AZJcCO1iMQpBnRv/MveA
oo0ESvgbbuY4TnwaHPuQutY1Z9ZVJ4/4jEGtwDW6aGgreC+kOtRLbnFIv8bG4cE3vdDvXCePsF+A
dhTA+DHkZR5j72h6HugQVMdX4K6ErigHDnXfselgdy8l2wMd6DJYkMPCZuLNpjNMMFw3uqKRlgKj
Vx7xGRDS4kUfUIfIKz6LcSQ8DQr/iXQmVMnaqBUCznXwirkp0zfH5rGrQ47tcSDtVVpZUB4maMmn
Qd3xK3To/TRbOvTLXjihgM+G6rbR+wMKHE+pD+9GeqT6nV5NkcHxk20G8PSKM8N5wnfIfJxDcxH2
nRcY+scO7Qmntp8bfdw11rhlvMbRIo/nTA+EPBrONdTCobJCN72oIBOrx2qGy0/X75Yh1BUJcU7s
yaZPm2C2IbdLNoX5aXlIMk5ohguoosK+cwg5g6RU/xHKZEeULwIyk+iiMMKvVx6Ixj/P3HxE+xqs
pTKBS2eBd2t/WliS76+7JfL/alWsdgTK8syHnDJLBst/RPl8wrBXZtRMNR6tdi6RSX4dYaFP9fMj
eA00RgGeLlE+d7amqIMW2fBM5pALsh36dkNS/UIkOTday7//sAtxylsKZVHkGHD+3nsNYHKWcscL
43UuTpk/X73tle9ky/kaIEHYbaLu3PMdlZeIfGegu5C+/Pn6HG152wbMNIHlRpCrPNS78QoLLu/t
GGtiyZkEPY1kk8G6tTFJosvH92fCMpt+NRNWe0elJHBPyCsT3lvOM9je7UMLL16Ep5Q/mICl33g9
JJLfv9nZ51ztJjCrhFeycorEswtyGH3bPhG98+Jp7pstBH9Ruyw5kBopZFMCp9Ohtrk4ArLKdwJ3
0mGD0PjehRlz5snXeG9o41VVV7E6IXAUPoIwUt1o2UzuJ2q5kWVNWdyX1SWM7ZkFtwZ+e1SznHkq
68T06BcmukcB4YyO2CFp8gtz9NzzrOIFjDRm1gGsk+gZhSEIwlNASssOBUTwEmPEGRcyXc2FUtyy
Qf9i2nirAOIqfUo9RXE6J/JzY4mb0Vexzobbzgfrg0qIGUFTnKXj5v2Zc2Z5r/nN4KkZzK5gjErH
5rmu2xco/FxQLj2ztr1V5DDzDiqEVl8lrS4PPvxydWf45DnywjQ7EwO9VeiYYIguS8soE6lbx4xZ
ywa6l1UG/3QUA2fjk19Pf5OL/r9pJvFWcQS2pZ0kjV6hO7Nr5ivG9zkAvvhPOx2N8ZU4qN/yi2ev
czNuFTv01Gv6CjzsBKKH7r09C+fVKWvyVas9puK6hAc8EhizALPFsMJc6HZQZAhnQBS0W3wX49ob
O5RLh2bewARniNLRlDKEM88lY+xvbalfzdN1wBHTAIEJP096VcPiBxt+lu1q6sFM4ITcZ2pnuOw+
ON2LZWXRkprZ9j5z6225FPJpMIN7hc1fzEmLE2WJ031V0i3+BSd1CYdt6rI4a55yCHUu+UWTFcih
WMDoXS9gzosOuxy+kP7j0F+gfJ+ZrGvos8Pg6GWXeB509iTKW2UIGa8LSwxk5F+v6jXoufObDmYR
okxyj/GjITmFWIU3hV1v7BwYLJwsZ/R2hkOfqSlgMAnN2JjqjMT6WGVbt7bvOgIecgAxfHMLh+4x
9KQSgSo0ADJIA3o1FjEsURVhizaLH0ttyB7AVi8Dre6RCQqdRXNeGoFbTmqTk8m7smD5dgPPORWU
NuVb2XjwsdD112ay6QFKWXrAW1vu/EZ8zkfkbJ6h6qtydIxt13XmYUJaECpLm6+kPps3A1x24Qku
PoqyHjY58JlXgNtpHyyhqt1M6w5wctgpyRnsJbdqUbWf8w45RdNvYU1aRmPho88h29izNTMoh47A
6qPMNsRohxD2sjlqNbl2cNypj+gAabPJqKFaoJfd52kgUPsnFjvCbbFswYMYshOpjPLOIelTlhks
rJljPpZMwxlIlyIcZ2feKA2YDJFXGnICJWIrlZik83gaa60KZzQ0g9Qy95I1RdyY5snOId6n9akZ
2rnVRwSiTTtYUtRXgCm6PKTZUKDxaV6BUpBtKecvqG9/oe1Y7I2iAjayNPQH3qjqlozSvPbR1r+i
rMr2hJVDCzudcbitSSW3o1T9Dv2ze+V4IsonuA3k8MzeWL3mXNF0rg8ljEIi9LX5I85gbo36eeu8
lLnUt3PrDpuCwbHAkr0VT7BaQ4+6mWM69fptKdHgHwsLICanQ3dJyqjOsjlux/JJ8/hnqBxB95yC
mwUzh0CwKqyy+kjcPl/sMiIwYPc5bD+Mwb0HsWXbF+WnUcH1FYYRkDnOlAxVxe9ds7zqebmbc9cJ
hDEgOpjFUzYMMYTG477iB5KbqLz5TczTOnKq4Ytwady6Xah8nJuKdKdDUcIr0gCxtaztjS/TuwGQ
qGzwb9JJwnRKaiHN5y9Af1nbCUnbnG4y84WgUQEpBxVY5sY0q82EAJlZLERml+LW3QimST1FJb+p
3WYnhBN0ICCY9RwW9Rzk+GRLmy3xq4D0TwoKmbV6lj1qilBkZUMXuzBnaofnfna3Go7SgU+aiBnW
cR7RG2tEhDzqbjT4jYVZ7HBnx80R+EyWHsxquDNQBXf8eoiKoZj22dDSKpjQPwtwNr1Oc0cLC/hV
WMrY4ak9HVJHzMyvrMwO++bFKqtnA0udQzR9xjjPQHTZ9QMRepRrElmdFoK5/zIMRbhYm/lTE9up
tYzfoONNFtNu+Sgm5BY22VAK7yOMiUAKk9FbRKag8jn8CcS2RUI6lQ4AvdAI1emel88QltqzDh1R
WxxROhuHLpkqIxKVEQvT3LX465lf1Th6+D3qPIu+eq5F0r2XOt4GbAIKtWnTOhAQxXTEfMJvoCAu
xWe/M0IFUiaeQ7KnzssPhL0pTUkQ2vIQdkmt8Uazco5QtquFvx0ccV17kLKBluTy9e0OGO1Zh2x+
Tm/x9g3Djfl0hNs5X/7a6N1AzMUcZyzd9TA2dDGhlJPeyoIbgcIAVnxPwD9sHCBFlzfmGEdPG1Ca
t7QY8xovgV7lBQ2suQpmiCiTWQZI4cAccz8NfXfdwV5ihzJ41OrWIS1pWMKZBiHZO+YWZgs6W+jn
ziHaCpuitsPRqW6hrdVvoIYNJ2ZzN3ljVPTFUaUeIpC+Kyngbz2CaGZtyqKLqqb6Kim9wvdsdXrs
0jZWHVa/2tSZsc8h9rxNl2mIh27EAeo/kcnlCe+Iws0Rp1oDugl7ZfjLP7mauMF/0tLekaFt79Ki
jUH9vtZJu8y3CoX7AhoIchT98sI8eF1Gbjl+kVn6FRXZCELhR2p+4UqCA+Ee/Kw7jAXCAiZb1mP9
FNo+Z2ncDo9zNaQBHGcWP7MdXt2SpWQ+Th5kepYcAltdHepGEUIzPi/2y5wZ1ShQDHBpkM/um2OJ
rTFT7PgsNLMpVIa2zAAodp9aeRrnxK1bBPHxqlWI3hCQdYqNiRHL3PKDhjSCVDSe0vvCpIEP/H5u
D9GysjG3xJzFNShgQ/2a8X4/QvU0QxUJHS9on0MGQeRRrfTAY32wrLVWPStmHxQZP9TYSuCmh82C
vCwTns8fBlvdpz7KUoiwFfmCy1vzEzU+gPIVNQz8woHcYPg55suy3JavstyEciRHWlRX0JL0tR3F
YVq5NqBp9k6wJ6iaf5RYJ3jFcnY+W24a9WzYl2AFOvSLQ6xgxhmgnD8t414PICy25V1fPeTOfAJE
eFfVxr7x3A/LK/Kk+6yZ84uhF9eZ3TrhOMGoSOT+yUQoKH0SF57b4jABedQcyoa9U95rKYpqaEoV
poTVbV5/rGFTM5Ly1jXq204vN0DePKLVg9K/p8LSoGhOTibcjSx5ZU3DXtaWBwAcDH+5whStab1z
6YjIYs8R1MnJUYe/kDalBA+N/BAqzUNA8+GxnqHyCcC5FXBq90HPEGh1nVcPdoaKUI75Z8yQG2GZ
ExWwkoahir4d9eEA16nIg/Y+LDTuO6KehkbcwbIdSN1u084Ex0wsX5rlyTgqrPUCZxzrAwpSz5U/
fRB5dgXZpH0/DQr9yq6/bh3vdWLTTZelG1brz+BJPkBYqwTUgYWD1U5ItarYhj1WCJSGe8NrRGnH
0QowNNs7uxWP2DfrB1Rcd/D+2qjRvy4r093XcP6KJ+WUG2qS8VCl/rxF3pS9LiZ9WwVWvxk07aIc
PVYs5r4LbJnTG8DCdiLo+WRsBicrw8JE+oI+ohN4dotNyuzaESC0tIk63x62gKLLWJezEYpudEPw
JuyrdnTrLGiqVm3ABbKuRuj8APKNaQv5msDkeiCNjzasIH0j33fdmEdMOeOOF+58r6PudpqqvL6q
/dl8FqQwjzowOCzQJ7+4AjzDBgpj1Ov7rGPZloyeQB9NuuxRH2rz2tasbtsUkBTnTjW5AZ7KBFLL
yp/cKi8+jmBMXNkNusmUSQUZyho1XkBn2U2e+zSFt1jtLOOt6EGC2Yt17ap5T0xm31ZpK81Ys7TX
uu5hap/BTjyAbWD6QQLkZmykaJx7zGu183VG86DhhU6CuQExeYbjKfpXHZvvJ392QsXH+YuwZ4VC
a9VOTiRtRaYN8mbQ+jyP6VbgeBqOKgb295PptFkP/yYlX0vNBTSCd3b/2PuUJYR249e208wJ2Gwd
VrWDYfYnDwe32Moyf4yhDFfFvcXhhYWjmdp5do26cjkShgVcdPupaSagLmjXbLiHuWi5AoDvppbH
1Ibolj7DF8IVUw4oK9W2fjvX22Gi8AFtPCLjsixwZJIjjfx67E8ETajIVKwHSH1uPgBRUn/IOiAV
ofP0BvN6lGjZiBBsvkhp5VATru1XlcOSQlSieslyU16XojciuKaM0eQAsG41nhWlaatXQTo4Ro0N
nvVfbK7ZG2Fkxl0qG+oG5mw7KAcv54gedCDYzjrx1E4GDK48FVX9SHZwYQB+fqi0SDmERRBS8PFI
xInaHA/jFX7ewVRDSOdGF40R2vi/n+Qo+6cResDXDPC/jWZy87boClpuQNjS7iFdacFFp8uOFuXz
gS3ih4FF8mwING2EyDQqQ6FWYbvQ/EoGeuHoLzg3GZ/6yk5DiGLp1ywj8OnqPC/uYZ5w47idDTyy
BQBsS8i1UlBAhIb6OH4enDrdELN09nk31NueNsbV1JneAbLrCnHHnO5Z3vM70HPArTZQOg3wCGYI
inYbTVIzb9J0mk4DjIJCWDcVBfyWe/JRdzUJlSxtgMW9FI8OBNE3JG+K26wkn/SifCXMvV3kwGM8
rLiuGmsOEHCR6Oj9iE+CmQO/UApJnQraHaJGuPXtMrIXvLYjsIWYlURbVfi3oJLeld4QWchO7BGi
Bd78QIwRGVMNDkuuzRFjepJ1jh+lHnY6rKLJp0ffajYQqIVosFOfYKCHHNLYphxHKWF092VvHXMn
jaHr9AAVq8CuBLKiGaqIBGmH8ncCyT2ByFzJ/busUseuhh5lm40nJDCfaqsZIM6o/CAn7tYwyDaH
BrNnTX5gD8j3dFj9cXgXu2JbatCOz6dNOnEvGP18KfugzePBiM4kHTQfdPKWtdYnl2gNmiTjlMD0
FqWT4alCIPApuRu8YmO5CzaI+WDSD6lcJtEdq+aQgawSVa3tbYj08NTmxvf8R59XyNZFPLLCBhXC
jYcacV3CnNfKdSCmrPIo5vZWm/Oj59YH2dIHMTYbCuHMQA2NHkGZud56lnRvptrMtpB6VrdNRrw9
Aj96VxC6IoFJqLmF6S2yBZlq+lVdk/bBRLuEbdjc31YujgyT346vA8RZb3oTboXMyG9amt44TX4H
KhINcwP7Sz4eBhRXobisHR01Q/lfFgcgTJ89s3it4V4X24XeAWTKvvDevp0UPLaFvXEKlPcNiLE3
hqQBseAnxloQm91+1y4oRHjX+ZzGCnuhnPrHCRfshv519Ac3thu3C0qG0kLWsDqA4cJXOvAsqGpV
Bm2K1L8uza8DdzCJ/puj82qOFNmC8C8iAijsK6a9ukfevBDS7Kjw3hW//n59X3ZjNduaBoqqczLz
ZC4Ptq4OdyHWNNexVWX/TJ3PZH1/zvT6OImUVdq5+/tz98quCFzCLYkR1L2Xwe+SMN9cLPjEjKrY
/Vh6rs/hSAlm391bjrfHbGEH6v2Ul7W7u8eHxhRKvwNaELPZ6uA+iu877rdfeLv7Vetm+1jV6nNz
mtNYsX5TUvyeGOzKT7j3O7+ubuYHPa3yFzwgReDI+ignbTk6yrsrNscX2ekXwstO2tgfsLv7xqh8
783TycHoQKWEB3YTXR41fbYbyWSMJisLV0P+V04T8am1OCSNxoagpQHv/rdnoksYFTo+9ApYIczF
F0HV3tlhsidK/FYEg3OPlCi9kMYmrLEPC+SanzWeF7ToSgy11cjA3YxLrxNlKcfqc67GY+F1Zy/d
rhj+H7LZ/lkrJqWsei96wqwHWV65pp0/5Xls0BbbzhbPo/yLzckUoC7RAqQ3X2XanHXUl7GzpYRq
tHUaTN7AZirucI6FmLzwbSseC88ONGd9aeEaMCTly7j7rR5OI1Yk3VyeC3/7luAjQ9ojTmrkzRvp
quy2mQNXuo9eN13wa72UvboKI7l5zUCtyOqzzPVWmcZJGvV9uuJ79bNDta1wF7P/mTPHzvkNWzrZ
tJ7VdC7QTgS8TY8KYGd1jGjuvcs8WI+mtE86E1jBqHnHUvM/3G27tYt+seT6mxvOy+KaQAHFdLLu
nhQMiuArurw2sruI2X5AI9ZiogE0VLrlMTPXR+vuBVl0v14D9KnLEZvQ5AvtIaMN7m0op0887s73
O5Ep/6Vy7YPd2MeCKjNYlTHz2OTLKvWbnKtDVhQklvYtmkyv36O/tFm2InZx9QRC6Z+d3r2NFPGE
aRoP3jz82EuxEqNgbWE9WsOhAqo6wDfr+HTCfaRdhzNIehpHCuM12bOiM3iDIa4Hq8aDiVLF0bDF
cFYSQ3mPK8fUWEuAraSGAA/VibwMjT8ds8muL2Zj4dg2dv2T5q92rDVqQDilSBDxnbb9Y055/Zx5
dhorK/9PFfPbtGblPem64AAwzXN9V6Bxlax1bRXmRZ98xtsmw+AdUfW1FKv41MZGfSxGhp7SV+UJ
oM5/6xaiBqSpymhw2unLrayc1HYiOPRATU76s/RLEYqK9dNaJUHBQFzFbq0SGxjMmk/dwHHpdGtT
EM0yT394qt13jUoAKoXkV5j73Oh2o6qLm91TxxQDtWdemTrEmcQ0xag3bCOGMZwQAsfd6NwH67xN
BpPpbdcRs5vHxLHahbx3S35QNszPnhoI6hWTCky2KzI9vW/KC/dpMmX/oU8b/jyLZ5CZuPRmkh/b
3O4w9rFFsgUMvZUn+hS639Jd4hJvJo7NflpCy2nyfWbUSNm6aUjPonX0U9er9tSOuXf8v9Byscv0
qnASj+uF/AI5zMW1q/xpZ8wt/Hrm9lGVb/p1m1o31I1ZDzm8yid/q7y/2aL/SZNNqbDx8jUkncTP
iBMeZ1LifbPf+b1ujVQsRrr36Nh8gN82Nh30xqamq0vq6cXBMEg7kbXPRrsueqwZbrdrpINW1M5n
9yCLKXvtGWrZo4ZUQTdk2qHf8jX2ihx9H/8ZNa6C6+qYSqHpMS6FsWqRNVrlUWRliXMRY27v6SCN
T6ezl8u0VOZbLpZuDLR8LR41t0nCJq+6q+rXH9GtgFhcQXvZdEIFB2YfPjFbGCJtXqY9bsHDZbRH
+7DiSXfte1ldEV3bp7wo+7dpFtZr34ztZR0yP+hlSeauNTWxZHA28FJOFn3sysgqagE4jAp786wC
sJ4ZNoBLNuguAT11mc2zzcl885Z2C0rP0S/1MtQxcbJ1pDIEKQ6ppKEcGgJxmTa5LX2Nht4axtji
FY7qnuq86pr5QLJzF+bK1YEpXVoTZxbH1O9EE1Dn9f+QKGH9pMZkDMZ7QG/sMRvzppU2SsOhVhmi
mGTZblaV6Ihghr4wAzPt6zXoM+JtQ1807d9cLg3y9t4LkU33kWqqbj8UcjjlJbBwqVtr7DZijgdd
mV3YL3PxLSbG6vRagxboUXUFouo3IoWVXT3XuP586I5r7DiKjFvfavBRbnfnftE1+7y827zvNv+/
JUmzuDJSVgkUQIQBdBMn/axYd7J5BHjfgm20FXhA20ZOwR2t83EKgTvutVHWBvNEXrJq1yb0HXoA
WJP+U5laFqZ5uvK3LVmkuI+7IWs95DabuesT1+aZyuHBnYm29hG4X/0SMEPTPScWWtafOtd2yajL
PSA84XzZywq1mOtFLDoqRTLVuj/t0KQxfgNqVw3LhHuKUhLeiLDJKBky7pDBae8xELEbMQHFFFb1
7Ml1Hbha676PpjaHU9uAzhLOESdpOn1VSq57w1IbLa49YaBEATX3zhro0OeBDtCVqrqPio2Z1ap0
/mlVPpyE0ihFk+RhGdpfSQub1dVDTf6M6xsPQ2e+ZNCBcbUVj22+nmjhHqas+sUxcySM1/gUBZV0
WSz4OneSMqK18mAp8zrSbLONsPC1gmZgtIrbxaFn6S80Us9K085DmmaMrBQ/pdcx75MOL1ticmx4
qREka/O3oH5u/J5JmiS2HfOg51MaGKW9Z/381aQdF765L4zsVvnqVnc2yGniYyHtvFRLelhbC04E
3ZE1b+8eMqY+bw8w48dEB/Hs73W5m730JaMRfpG9MbVyr3fK55YaRy/p7LPZ4EuP6SXZRoKVIfBp
4AZ6qPKtauWrNllXWbZvpe39Lp042l7xXi64HBSJhmm1A3Hcb13HCbW+5zUFdTfXAFNOQU4zezAA
Qksgreqxx6ozmkb3eZ66MdIJ4Bmd9m0zjCs+fT+qWL4auX5Majv2iziMG7Bkp9ynuc6vzJL9ylV7
MmcbZDzbtX3jvLr3g4PKWYW5l/3rjHoMRNbuNqpa0EgYEw+oYqMsGDzz1cwr9GjaxwiNChV4qJJu
Z+TJmy+yl1xAvyS+eWBVQbCKtiPbAzQdLb980HPzY9XcdzHk75YrFyZpPCdoOefB9U+iF5dkBnnJ
tk5ekPlVkdtUO7d2f1RNmlhJaRKtfc/MLm6eseoQkRFeD1+WU2KoYTznMx1pVdnhbDufQ6pddV3P
Qz81puOaz+OOc87Egsx+WhiwhwWA4/EGnvdIBnj7Irf0VrF/hOtQD7Gdu3vhWr+1Dz7fmiS969e1
BSzwW+dWeF4DbOy9jhh0d57SY5zBp2jL1q+7AjHNlts8iz1dB+oTW8Y+PwnuNHQvKZjM6VmTCZ2t
8h4zL6/xMkdhODY6eelV/WABagRk6ugR79NprOd4KSBbNO1a5jwgqMi9p5mR09RfmwmM6iw9uHur
RwBQLQA3BLK1pGz3nX+ycbqMfSWfMmf82Dq9BBBN7oB7tuz9lDNz7Cc3mhv9fgKnL0PdHn13eugy
ysu2Orusdtmht6vdX6dNT9LcXmHrrjpCfx8NWFAYSYnBif9olcbTwIxkaJbTV5JZbuCU2SN/2od5
mZ9aw/tOmWULcSCgAOurp362bk4BjF2b+rX0GrLt5fgfSBlz5ZvzuenSPYrRREevynFnp0kWti55
cXcBflVQRWSNyYk905+e19zwWQXyTeu3t8paczzpcUdMm67nxKUXKj1EiE4xFlerqJzd6mrprmq5
6SDvbpwmkBed68VLVvzqlflB3TSETJCW8dap7O/S5PWhSdPxitWqE4lxHnatPhRo9ictkLb/V4ql
P5iZeGVD6mmmluEmDbQZTa5Bdq33IQEn26JJptvraNMtpIXY4sXqhhfTmP5jgti/JK5LxtScDTEi
OnGaXK2OSsdGWIza8epp9a3hqaX0tsIOZA925YCK7FMh55hK1OeQ6c0T7H4RGqPpAnE3dr3bis6P
OJtKlolRvei2Wsk/7f7lqeRcnpNQLqI/UbmvN45w979RDfazW2kIfvpEVwGOY0XUZ157drqOnxVa
eRgYqo69knskTcAgHXrwSJeVhOQVtn9EpX12C0RSJdPiJcPzIG50F8Sr9VUE6LGcvaRsIspzuRvW
3n1oltIKE7P7b16Z/a4GWdGPpDXMRc42ZC7lp6a369WYjN96qRq42Qame0m90LNawu6Lbo7NWeiA
OcVZzYCVs836gtFgdbN1i9EOUkE+xGjTkuWz1R8QuYDm+Ghml3zBWR+rw3AaDTtkQ69jvYE4B+JK
4zQ12erxjssCvaq03egka9w17hxKD3NDkh6HJ31UY9RD40FtW3rgrmKN+s3TORlZAcU84pyOyely
rbHB3C82Wi5rXD+aAQFLa0j/sfM1WngTbLmHa0SvsR0FK/Dg9WSszS4UJ3WcAQmY+n8Sq3hey9KK
k3wagrIVzdGUhhdB0nS3jH8gFbBPSG9W9taaqkfhD2fm6Wd3H7HLjE4/weA5dCnTHEuNUxe/I9Ic
JELfRNQYNLbl8tQV8t7SgO6QOpjHNS5tUWstVrB6xm/XaxXSWlOE+Yg8ZnOpE0nwhu/29WuG/XLI
YfYk7VkEumi4cSg/wtXRrrnoVQAUh1C5solOyVp9V3GNnOLTG13md76gjLCmzN+h1v7jSZXt1ZCd
RNa8denyLSXwY6unbVhlLZ2yPzQQIilA5Dxs4UArHBqGu+6Jp/+PlBqIuBq8HbdrmspZxKmXz7Ch
WNrNLXRrT7zFzV3ptseZZ2yIxQiU4IYozbfCnIhA+uVpiEXfLOEgZcWjs2XUueu3yHQ7doUaAuz9
kv04aCtJFPprgbX8CYlHHclq2qJu4AKSQnt0OhPYAT+TZmfnXhoqvfub1d68x0ljodpWnF5+hpSb
0i4CLvmkUv4AIaJuWkvwcmn+NTTQ7VTe3aT0AvIeRDIwBXvimFn1Yezd91mNaWgO0wWVTB72dtGG
A7HdIO4os7GbR71i8GuGc22qPBi97EFrhmfNvp/S7XKwmhTYaoOKaQH56Q3mCbcH/a0oGxXXnl5H
fifPbm7qJ11p5ZGepXnsK+EgvHKefFvLYzHmZcyM1K1tnL/jKCiYcqWHownukToIMhIL29itWauo
aWYuwpACOCKHDVJ+uTMJQQmSqjRuhOoiLc/vEKKZizjbyjRYq05+Zr7WgqYLQJ1W/cttapa0VO+p
31aAvw2MFDLhCHiiiWpht2crKYHbZsPk1NCsqLFWjhMNaTz4wvpmW/2XVunGY5MkMrbGpHqsZovT
PjGnB8NNhz1pwGXkOs6475YUJeTibeRG+g25mtv8DFDd3zJM+/baUJuvLtAtxAc53Y6F14RGAPfH
kjseHpZI5yewzoceL5B4NCpxbMuiihfid8/MOt+V+2YFipWrSDY6L+xCDSib6Xnpsuo0LnW+mwo9
Cc01ZTFb2hCDtBWQd9IPZLX1kdtyFg/DYF3oD9cbaYUFZWg39+HI3XpZW6d7rBd9PBEyroVWYUrE
G253lMnof5gjPqR2MVhRKdN632xz8bqNlb4rpFfs5iYVj4luOHHPSOHNb01x9DWwNdJ8/SjFGPxa
zXyPfByL37RPnMBUU/c1QyPsUjm0zz2YKx5E7ZQHeAkj41Dkr3ZiMtl3q6XfdR3h3BoLYq9XdyBR
07wf3U8d1CG18dIMeBQly2hFyz2KBh4i/3aTHNFaZ6bRWtfzn6LQz2girsk98np118dOUBna2swt
8RJQAlWrv3K0/ZuqILCJPieeCUSVUmgqf+DEPXlyBnPx3lVvFGxrLnhqi8hwOtZNbn/20nfOYKNi
Dgtg6D7Qe0dEeuOIRzli7WbkXR85Pjq4bG3k0aGJio0mo1uava57GIwEnyaqaRj6xHOpYhb/6qzm
f5vkHbMN7Ip9uL6oGAUuCU2Od1hfgL8ZGYbCOie06BGblFoGdrsuxnHGtTFSizcHZDUsYSL6PiKQ
tItcA9/XoUWZuWjrEruF5e1UD0expknCDlfU9mWb621P3B+buj96EuFZvz4MJoq8XE/tP8O6Dfta
FuNb3vt3mCoR06Fulu3FSfP60tLk/WdsevPi0zF9MO7pPY7ZlsZUkW/lwhMuzKLaT3Vv7M3S3i4s
Kv9d5T2QhbK6/er2a8S27ZA136GTsVQWK70gVHTopsc5w0eDMhpkvk6n9jmHcXuqOp8EZamhi5ws
gRjGNvaGY4lvZdXmDmlhGktjzUNH0+h9a8zQBoinb1tnJ5txYY9yWaU/XlcPB7o2OypF2r42ft7H
CxAcXtX5/Jyv2RIvSks/dXcWNzlVzofKhuna+A3ZVl3f0FoLFkllaPFalfYfd5rdR0FIx0s7pO6P
VYn+O9lcAocRHzwurbA+lW8UN5U5SM0qMjW2SvovSTMOn5Yttz2ixuZA0AvFhp2OO9Rj80vX1kts
V7CGuGkpL1rNLbvo5dAfxtIyon5qho+GGZ9dP9m4cCf5sCdcpHxbdH04igSslZFe81rB6cZ43U3/
yD0ejr4D9pI4XfVRbZCv+tStkT4v4qkvRoCy1JZhKxYLjU6zRNJK2SaLNj2jligYb5oAP3ohP3LX
TtivFmEEMIX21R4KWAmmCc54H44nz3VkmJX+8rLobrNXniN5pxdNf4N+3y6M29e3u9gMJxiT005q
RoMFrzcwwJ2gf8rJjtzV+JtA846GiovWLQ7OwIjgMpY9fH2jPcyz3eaB4Do/zdpj0iipwXPMvJv/
1rk3henSz0cMv6FyBJZCR+zsuitcBGNg1M/iHcez9KLbzUL7KDCPhMTX3FCxD0UiVcsftYjtmFiG
8oK5WZYdDi/Dwyzy7aa3kh6hqLWHTSUfvN4zSMC28eIT/XXY5gx5YMucRVhnTovHYzv/DhsT0GFJ
LtbrOq75UdiN/88TSkQyT9Pz5AB/gdzA8GPkOz8oO033RH04yGCKPAZ84RVPNb9ikx2NP+lo+a92
Qq0T2qrhJumbx3hTnsvhm5xmNF5UOQ9WV2eXtK3bc5I0LsXXME3/LSl1fmcWrRVuUDVNYDoNwsBU
zO+5Vuh/Jp/ttdkM78QQR/tjeYv4kXSIcSuk/WzlrvffJpYxtsfcOLmNxIzt/p4YEptGALKqDtN2
7q4uvplAN0ayH0h1firZlL5qNXv7yvbE+zotw0OaWu1BDZN51tvMwSAZJ+nK2+YvOZuEVgyt3e5a
4aidbw3bK0aTdeTpZMq5PluwB6d4NjZbH0O/MlYvyH0ziXMkLTXEXFFGDkb50TaBJ7XZsJ40vbBx
4EzlriQrPbBMNd7AGPXI7jfkGM3m7wqwn1tXa9XexjAtwtqsQZNnpXtlcqA2q0Bg2nr/RgdBT0NV
/NCNrf+Tlv5esWkGpdLNWyaaJdBEYYfmNDVXiFQ9cnsK3LLSJjQt0JEtFBbdiY5sZ12LnUyg5gez
LfYevuwoNFkHhEj9JKUrvoYOMhx/KkT2s+Nih1Chs7CLbZfXBoAxjU4sc2qmRqtU7M9zB/u9OI9Z
ky2PziCmifaRyUcwiXE71tvsPucFclJyIkSIiccayW0zX0d/fe9y1Jx0MEhBav4SlK0UZtXc7Ek8
5LdQo32OpfuUbs1bVmXmExlu41kjJXS/SgIPs2apomntjzmAeVCVoGD0Lv8Jwm5SNM5YOOS2Fvo1
ODWgHE42jWeaX44DfoKf9LT81TwaeJeA20jNRrnXM985zJq7HOksGesn9HNCsIZy0s82CnkyEOcf
nFXRDqi0vK2qMk8GMTEnclB5AqTSOadyqw9EtzRkudtlkJnCDQwfgw9abmrNzh+MYCpFFWXeyqQi
LsWPeeJM/7g521fu2QhmNGcOWxvrGb+sdXJw0Z8AGs/Hwup+MB+EDlvt+XvZSC1u8+R9UvZ/SU1u
HQ+NzsSrA9spnKdp9k/M+b2ohhF/p/r1KXTCtEh2ajMfsHHJg3SGezSXqqOCF/jqKFe7Vq3lPRWV
MSCPL8ofOTVww7pt7X13q0Y6mQSMWt/wdsTePly6Xg+RuutgWNgt8s49yBEvEPtOMzQ/pVnvW1Tq
RpeJYNKnMmx9/TC65pGTTaMCRrxNUblPVB6aHVt/Kt6GdOOINdZ/bOLHPkdT5dXbf+vWRXiY7Iva
J9tyYgjoPs6LVFC4SZzxbzfvTzV6BzwrT7OePDfmdNMGp4/qwk6jvkOEKWEfmHE4ufkqwn7EdNgT
lYsDUYoOcNDZTX00f0d/ZEjYLt0HJuHuWxl/tIxhPg9LbG18yJno0X2a/gXqfLbIOvNznS9Re6eq
Sm9idG94LOz1xHrdHPXgGikL3D9Zg3HI0iGa2uxa1PxsE4E0kR80XROC2JbhOmV7k2+8luatwHq+
brJDW/dH2gBknBpq9m5X5QLUXMbmncwklZH8LJO50qm/ooHYLbxuW7LcjDWJPB8FvpmroEdSxNu7
TMDovrx6iq6sEdY5hYcELlhekVsx2bU8uA4zDjM3nSw3HH31QKq7SK4x1d5V+Wenm2892xHCuw1z
hICx7d0ikhmRwqxyAhgsahyAzyDp4Ghd1X1qDfuwv6ZnR6Q8ckzdX9sk9ai+k0uayNtm92YgUu9R
VB0ER+W8D2Or0Xi369OYOzYrUp4G10bi2207jtknW0mgvLYL0G5qB71giDcb495QKAG27ijIVIad
2h5rmcWb5rzm9gDd133lQn2XZnozs6GJ9W5hZAMJrkmZHPT6eG6b7TKJUsaNPcYm+1VgUikagx6J
yYpcujdwePns5OlbWfNNiHlNkZlW1VTB9TVTmGvzWSPFPBgrcw090z1hI/8um1qjgux01OmFPqYR
5Z7+VvfpQ4ZWmwH1nts0bWToqIvhIbYmpS3cTO2ksJ6yvexH5eaTN89f8B9fHKK71uhfV6zZafLr
mp0UjqbS2ODmfm1vQsincWt3c5d9FtqPhSUs97HevAiGOW4pyZG6Phjg55uhRaZM3wf6zn4zAXS6
z3pTf4SvwfgWvGi/nfW5tSpa8h5Rr9oXGxT8YgO72fb3YhV/Sfn5SYoNjaD12Xdil+U43qXtfuXR
jvn2pLbmq+I52QlQx6B+O4GtK9b9RVM+O3wGPPxpkuzCG7x3NqWXucjpAezYG216Cv3JxqHt7hs6
jAmkUm/stmG+2jIFWp+XwDU62CNVfzfAG0i6djQqF9PVMXFwwnZzAwy6vuyqfLpTde5khy0iqrRf
IquZ/jQCwY+wY8fe/rmDzBg6oH2mRV2V+NLqD4/8WpOZcmrHp9HNnxnqz9Z87+qodjQjZKp1V2Xz
yarVLkfFg/DtaduSZw25XpGnj9OcnTvQ5spZGeY1b/VqMsHxsjKUNLnwXV2mosQlMWksj+O6RRR1
kW0wtSHsHMk3Vr5Gsl4qFIson9YqeyuhuvPCP5gpg+p5/5i77u7+qDKl9vB8Z4/MnT6dKLW3SO9A
lXoRdNZ8Hgv7WJXJsQJCzezpqGzJsUbpqjVfUKfnjSn3+3Io8zm2PVwG8IvJdCYW1CqhOj1amSqs
xIYi9bnHSfI+K4/2IWpZTg1f+v54TDE8prWM7NR4xzdAMpHv879Ju7l6NjAdCcyS57UJ9TMPLqTZ
Ft/vmxy6vZlUVyy2ZdA5XeQQZLuwBIZF+3f/jkXp7KUm90rmsV67ry5bSmFlOeYxYLfp8kd3qpOo
hv8YADqb87j3vfJw/+BQzoBV6u2+3YIT79hvQl+2EWbwF2iqQJm01H2zLzC88Z38UA8KrS3BuXqL
PLU8AeD/3RLrsC4VCUGWHTSN/gfD+rBkNy7WdW/nlCi5ifwOKwHFIa30NOrW7kwoUcXKut/tZqJm
m+Zjm8HqIZQf5uSBk7Pn2/eRAUdWyv6taO3Hdk1uG65qwhIQuS1oavvIAPgIPPiSutaTssdXpmh0
doV8N4/m25J3hzXLNzCW+11q9MucTaQQWDrmU+5eIX4LqIltxHwlWY7o/JKMKR2ldZG9aeTkFgNC
dt0klk1EYGX7OmWGpfYPi68s9vpmCJ28jzY3fRTSO+RZ8kZNdksk7DUX8IOI4Crzcld2WUbLlPYH
e/SNcEEntW8LqgIHgfWU36WVeYC1bRYPTebFWmU/1f18rvTxobPFWyvIQVqWNu6V+U+V02u91dyx
7lLO2auoyvPcqW/o3be+bV4NWYog2aY3sg8ObOCXZmRsQMMFfrOSE33Jb2okv+TyvOja8rjS+3XW
eNU2Yn9zZ1eW5gOwJChfP3dn5s8eTMMz4eu2ve5uA+5IzBsu6C7uXxuQGhXobF0drUN2l1JoJPdF
lfWMrKySjkwtjBdNRo9SunlBWPPc2tufzpcouFdm9LJ12ueZdoU10w5UVteVDY5ZORv2sdjG87w2
x7UEX/FJ1PBx8ep439K+f+oWn1MORw1O5RBNOxrYjjdRc2CdTbnvq3S3Krgjr2SYIzGNCpUiv8Ub
dt5SnoopuQEtv6D7PGwcbzrQFsMycHKyMxTiDFhcfSLRjsXpTT5i0WI+Ofr61BkTTDLQK50Fpzdy
2a4uBFcozpamX+cNoDLvtTefedByKk9+0b9C7OA70iCkM9jAwYSeO73f24P53TFjxJYkliArU5Px
rux70DSoF84ocwBepGm8JCXv+ST1B703n4RVcw4v1i4byn8JJZFgz0k9ewo35aqoTjY9mIplp+HX
McllAzx2BB/oa2RcPcfHNnwm1XioKvMLDsaIU51Zm/t72JD41SbVoWhR14yuuEPb8jVj9gKj1j/C
6n4ruKRkkFRlVPadsTxQhDGtYsynZeqwfBrJRS3eNK1k+mL6m/NJ227O2BpE2Lo9zG2KTcui6LN6
Lday+bc3IMGc3D8a+fB2J906WxvRkJd3H7h/TeqhJ+y1c7VsJ1MZd7H0P0TD+yJt7+LhvTlah9qu
H4G6Dkyb3tedUQ+hy4E4ZcsJcvzZZte3OFHv97siF0f30DWh3W+1Z6f48GeOO7lrBj/0WQfcfYpN
pFPzEpakT2FAcrmbkdzLSXIsd0Ilj35lPTCjcDKb6cVY05hs1shGS4YqhuERN9L6NtTqJVqYt1rv
Fe9JaMlHgs4UJZ1VHdx5fNbtq77UmJ5UnygCYtXfMwech4beFJT1g4/OWn13tLnP7g8Vtr7MIdbL
KUWikjjZ6S6EQYuUjMDSZfLc0loz/xj5yRFHlwJ/lbLp31RhHMWUf+GocEjQNdUoK+qxutTgNZ37
mBg245k/Y/6Q2oR71UzQDtCAawc7PchzofwQZxmHsaR1824LpRQl6w7zGj8Te9cdH/jT+zJr7ouf
m8+We5hBMquOAx+NFk7KFymGn56anNm4+mXmiExn0s8xztBN5ufumtALIPl9ziMyDcBAjejx5r6g
dTdA11lFMvNCbe1HWNARa0nWcjug6JH7/1F2Zs1xI2e6/iuOvh54kEACCZwY+6L2hawqUlx1g6Ao
Cvu+49efB2WfMy12R2vG4QibokihgETmt7zv87lZ0S0SL0PDlxULyRtgcZTzqyOVvvoGbj/OHxm0
u6Adb30YHoirn91Av/iy53sUcHp1RNi3Uk35MP+v1NNtysaOPmQ10IioovgHOP1jXCOg56MhodWO
A7XRRiXbztGPDFLf2aNc1QqReq59SQye5zwyz35uZ00o/qs5vbAf5n/NIsbKuvxAbx4NSL8yKvMU
ds7BK3DlW57+WmTpxmzdVZFZO8cbttOQwhDWdgGvkCJkZr4xreXoS8LGMjhk2SB66AvUPvOc2Tsr
dZfL17Q7IQpBZ2UsJuPZ8L1bLfa2vY1MpVt62bPdUDQjy9a8fWnequYHvZNlRjGXy59w9VEHX6IE
X2XBDyCgKwzojzbd48UU1dSh3XXVkEB62dIk83LNcj+FzZWPYjc/muI8H+p94a2IjAOBdISSKtPj
eFPH8cWABCeY6Vs7zdGLBWwBdo2gaJBtxe668GP2rbkUZ440vWl82bEjbqieUC5Wr3zWwX6YR6Ng
Jme4GBK4kl7D/EbZPOGBl7ZhG/MqAtvGMrce6rMV3qucAVIod+k/IQeto6XH9MUk2fIVI7PLdaL3
P7pZz8ztiHT5RbKspIupjLjB582ljodE4t4CoYv6j8yfhgzB2nLUlLn2Oh+Fib5OkFd7CKcTXjqc
RktIg+GIahs5v4v6dFvFZU//KNcX1chmpgC1LnBKgS5wUR6ESNOIsrZhlMOgBTdHavhUpzZqIXwC
81bmghFmpMRWGTaOHWtr+dHTYJjnNDPOfJCBQMgOistMqQmSeBO22mHegHi5LLrYdRtudHoXTK3B
SY1hhoymNUj/7ba983XrAUJtwkQbx/ieUARGzX/wafnHbK3zKhX+QKFFZ/GR54NCHGfbS9/f+3ZH
MY46QZ5Tdaw+Ujkrswm3S3qg84bnnbinolDT0q6adCZeKbPKVl5soiZDdO7qzVuSpNPO6CM2hVTh
dilxr+me/7WoGo+eu3NxU5Sw+nOeQIACTXY7+iW/YghfdHZsZo8MiBfRuEWdaeJxzI6Wb92nOu5s
W93HJuoDV2t/qDi9N2aVd6g/j5PcJ9lj5bxYxve4S1ks8bozV7XZRXtJmEYdWu8eOkq/a43+w0M4
ARZUvtG+OyOVyFSbUPmNBf3jEeVtYtv1g1dm0bbq8WgbQfMkRvRyg2S+K5MC32lpSYSRTbdl8G7y
NpXF9JijCMVyX4zEGz51X3uQX+1J4S0RcfMmSr/8qskaYZUR60jJ/FansOJ25cWWPWWEomrpujRE
KqjAyrU+ju2R0Rr9YpwjExZgS6uNyRTRmPi7iSvfDnERorgtnejs0+LeNengkY2LlmZ3ThZmgbr1
6K2uHXcyADRM8tWnPBptaz833yezm5JVlQ3UdyPF1MbWaG5k1FoPs8qDM2hE4yJ8otBJ1cFSJhWu
R9N560K2zop5ioxQQEWHBNXPIkadtF+ZqfvueD6chYq4dNG2Pkhou+h/6AYDFxdFZJvbQGOSoLTC
bJEqFzMIK9bcprkV7RPHp9FstlCyFobvm+Uyc2P1pVRSHJMk5wS3/HiH8A8FZVAiU51GR2dfC3NG
p4xiiz8P+y9KA1j/nXUKnXY4c05SeFRhdVcXk/WlHLqQTlZGwA6Fde+4lbUzYyZazj9RrxiE4x/5
TrBCQJFsZN9TDBi8PLgdNSvftuxS/pC8kDelizofLlBgDgPFioya+dKKKzyfBq9GQYFvOupV/iSl
d5ydb4NXHDMi4IkKjVERCSv0p644Z44ImNCKtaZTxR0lDsoKjvOkBiyqXbKf30+RWS9miUtX6zZY
/7ZMbltZurOdKdgVJj0QHfWRfHzXd9aNZ/tHzXZenEpfu360tcCAarF/sXN7IXCqBKXxpbLVE+6b
nSnFyWySnWlre5uQbeq0t3ndzSUCFzHzwjAoxiNcq7LmnARM6Q38r5hxcAu5HGxuxBzQMiA6JW1c
1INqOZQqyvW6dWt0bXM2euPERJoD9ohky7z3TZ1UR5Y4Dk2rfO1CbSOQsk6tT1UvcPcYNxAWKT9f
1YH8kjgB9DyD4qgFaoDxGXainRsRkZOKcypBoJdoHUJ+trOS5qAz0GDPWUkuItvv0QgOpcseGGt0
D7YXCo28iyNq+c5wHLrmMU0GSOaEMyijT52LBwq4yVLq9TZI6jv0KghTMeemdbSdnG4DJcddlqNV
LTASrq8RmGne+oKzCp/FHij35VpS4GRPG3wVSUVXJjy6Wfro6sVrlyc8MN73MGW0TDSenfmcGMp2
k4XOvRe3pzkQqlo5Lq2hWUW9yNeD0t/mTx2X4tEcQekl1qs2JBtdZk+qnre/oLlJPZz1jdKgPwn9
4Jb5d88qL33pH/pIXSgKI0xJFBIy1scoz2WBsExQViDrJzIBYG59jNyhRFXPAd1s0s0LderbrunQ
4Ru7eizRdEgNd0X4wt3KwMIYOHibrdcbq2aKHiNOdEgEu5TFMYMETcg+KaoC8qsOY6f51YnHL5GT
7NsmfPTC7AeqvJztPtknAAFHskHUbPtYkW2r5CIatP/4UTCGuthGyIwMt3gvy0GsrJrrD6KJmk6U
LWmI7qE5Lme2uwpihLQMsbAFmhugHIdeTyjLkEm6YX2jkGu0DicyJ8K3wmnpwA+zEwoP+EL07Jr1
+NKN6gb98a5rgRH6/dp0tLPeNM+Cd9UnwyQepx2kvc8lGDuGXaOhVWuyfTUy36nxHIRd7Uvf+Pep
B54A+c1docHRMUeHhKc1d5SGEN2X+VuG/AAyTXyMEDEfMiO/NAXO1CEWNHBjJvSmwcWkRyZU84Lq
jrC5zO+4+RuELsG6ip34MuOba9o1PHGtWBRTgM26QFWLHQj7ZIjcMCAxn4KPxnIuTUDxeYLsVmXZ
oe7FM4rxbV6ll9J+I8SYF2m8HBCUDWNIH0UdeqF9xyX3OD9PXKL3GnsbErd2V1koe9JY3ckqPTnc
+nYmC85Pmkkq1n2t8tuwGp5VRRqu2YFxZ2ntY2qCAc3s1bwP+SEzn6nzCEz5aeW8BsGEu96NdkJH
AF9W1Z3R+69NFZ8Q0jwkZf7isHPNXxfcJjRsNyYoyhnoX7Q5fYdsuPEGd4W55OhNEgewfMnNEEbJ
XAGnHb90Cu3Dz92tim0SYygGaXHUyoaFkIkzdJdX7Afp2s3xRVVBdQiZz+1NAa9T2siFn2kwkLTa
wY7RntC70vur1po73gXmuC2K+qbwh6U71fO4d69YeoN416XtzjIgkB0e2nIbM9+cuIyO8wYn52uK
Sa8J233TOIdEWPe54KVGbb2wIjZ/WSOD09zpQpV/44os5vqDXeNyg+Ukt1UTooeWGKGJiOlqI1y1
NrEegLTTdwV2kvm32kV2T8F2o/mUXVIdRa+C3JBjVgArS2daGBhIJUDVvr4HIYeY12rPZRB8WH11
UfBKVRGvBtEvs8C7mQcWNWQaWWVv9THad/H03Zf2qzun9q15KPOeg2eIvgki8DTj9TMCQjaOrMnt
9qj+6IUiDjbMbBl54c6JFSXkhI5n4B7V2Ox9yvU8uLssiChVKIdAInd+mE7Wfo2rrHuYag+9iNXi
pAz3ymi7jV36FNLygxjLZFkb6ApzMZzDqV8MqFW2zjjFH46ob4zS37DLfZgpuU5bGucCvfoCAX+J
gqHd9qAWqty8nzoH/TlmvUMGzOFLVufqDrkmLWA13jUC41CazYMVMu9taiJ/mSqfOKf3yC9bgbGE
yMhS+b0Mu2/zNYCl2YaaugkEKhs61u8BTjgi7551VI3+KmTi9VQbJ8OpBd5vTPJ1MKxGP9jb9vRQ
s1/QVi/x8qAlQ7iCScj9GlrafZL2e4hHizRXdDvNk8+f6dpwXwU0ECuLsDvIHlUUYscj3xlTIC7N
PCiEbgwkDz9A/R7KNZpVRTXV+I4tZe2H4W1XtYc6/Fagp6xzTLMFGFxTaqd5R53YjkxkFjH7turb
TSPcnd2jbFaZdpcY3haCANUoI3qUWvKKufox61K2VYy/otqREZ1xRhz0lCKTXb1AA7ntw+bVTmk0
zUj9rZOwrno5AK/OvpYessfIRtbevuqJ16zDoLy0JZDDlgJH40cHxzdNsuBEbaM61jdGTYE8siVT
A+NjqRCn9x2nqdcSkXjjfI6G7hfP9B9blMZ0lHEyZNNtVZgMYHMKZgRUoMgmbaNl40swBk9a4MDf
6FZD7x4R6T/E7fTYGw6FmYlj2JRFufMyr6UJZixtyHWLnPG8vGKzgPzGyaDd6VTvqgpNLVK87IvW
VeWmo/G+6ixwPq2lDdsuB5g1NR3z0qsCtJfn5vbG10pm+3jFdPBw2M7eEchayE7x6+qWt1F6CrJI
6yhPjQyitxX3hjZ4gkOY420ip17iRcTo1k3fVEXZo0NncA8IY3r1Gxf5kLSADA+94sD2rEOF7O0j
t8z+zW2zcCXtqn+qyFTuwBSMOzuP60NX9VTQVKSmuTB4aBnFuQvqydrh56Me6NEF3dhW6q1EUMYH
w6JUYMUtktfO64tdqEMiYxxL061w5cAFG2lWZG2EO45MrXyNG6JAMmRJPFlDlDoUeIDIGTvc+iIM
127v61unDfSji/CAeCDtEOxU/r6gDvZCm/l7Z3f1UU1Fs8xDzTtGMSCZXFD0mIQffmmytr8ZWnzY
RdqgvUtpxlMxRtfRI6YiDulvQjabg55Rh6ed/8pocfdE+tSsJ6W0M11J8+A7fgKPWoi9XVYPlTUw
OMaNm1dEBcVyyhEL6sQbZwyIDFCo9LvRLGg6t+gJS1oji7wHzsWVk/R6dr5mmSG8121n6QmqZoEP
9Kbsi+jUJyYo5NxMnnXNiYikG/NbLpTOo3fqAKJDFa6HOvqh894u6IgND2RG4JEDKnmOC9Bft9AQ
5NgNllQhagQzAZXU1Ikw6jrQ2+b2jtHn/rJ1WprTOn24oQAkHiDJQgtO5dcrTHA0wrHfkOTx6pdR
v/PheCyHyQsPFnCPbRn28T6b6+nh5A4/jGKiWqmzTRJsBM5qnF1UhctUEDxxOO3yCoeUVncIGOoI
rlIYTPUOwXJ3yC1/fCamVkvN8l6EkNW6K2Nz7zlOgx9zANolIumupV1+tSjYrRDlRWsIRmmwkK6N
tn1MlcLMDO0wqvQAdTIcDiNARhj1Ic51C1Y9itp2UUZGukti417vLHnnCpBe2kQ2oMKTlC7DQYT/
BgrrgSQDe7hvPdUjhRgEfWhUCifaSL78kmjRQxwnr53Q5S6q5unVTXkf9/LN6tKWnRG7GfZBmHJ+
8WQORgTXQs/uYyNjusYU6i8jQ4oXTqEylvuAWiy3JFMGZeks/6MiI9VqWbQXoxB3wSRWjmXu5xoO
VcGdnxa3SYjvZAouExYJ6eHcpmtG3hyUPlDzePkfhVkXgR9jXBbCvJ0LQ+VgfbQUXys3/epQap2a
mN45Uek4119ZAfjh+vWQ4n5rtao8NxHiPLypT/FMHjPVk4mledHIql7hyUhWvkH93CqKx6CAnzDX
itz6NKYpBMJsm4XFg+Xm4DsRKSXJEuD7Gt3vY9y0Mx0MDxjSEj9axYivwSM0X1VAcxAkw90VnPmf
78P/8T/yy79wovU//4uv3/OCCrkfNJ++/OcDmqU8/a/5Z/7/3/n5J/65/chPb3C8Pv+ln36G3/vv
f3f11rz99AWHJbHZXftRjfcfdZs019/PFc5/83/6zb99XH8LgNOPf/z2nrccwPw2H/DTb//+1v77
P34TJjDc//z97//3N+cP8I/fvqCZCv52zKuPtz/81Mdb3cy/QP+7a+jKFkJ3TKJBfl//cf2OIf9u
o0hypE7/w4Gd89vfQLk1wT9+M52/28KQpmPowtUlCJLf/lbP/xTfMv9u6LoJDN2iEKBc5sX/v6v7
6fn89/P6W9amlxwbST3/4p84p2DsuDSXq5PKdG3D0j/RYa1Y2P6kaf5loCq2sCoq3qWnpvWQ18UC
D/jOz+tbg4R/XSvJeKmhwN9K0TKZAT1dEy77aCBDsppT3DO12XCAb4XNGbU1ZzWGUT5VCKifmb99
wvebwf+hFU17G4TByqwGcrPC3uUuTnrETc0W6EBXmCun6OKD3l08VyHzxF6+IwhPbwPz9LuH9e/b
8fuPfx2h9N9Q3OvHx4EmJWe3bitibW7P75jpVRGAhm0q/6IbyHNpl6Ij8mns2K1nb8D1gaNYi0mT
kCZCcaghsuTZUK9G5KOvZusczMg4DgZYiF5BvqKYPAsdhl/gaMXPyOz5KoWrKI+7/Jflch0G97ur
bKjwNlIloJ9zlAUqhZrI+YfvmVT5kJXho5VT0078UVt5AgOym0KY6cYfkx5oiM+mNw7VaoeP3FhQ
YIp+MeJR/kzinS+PhWO4gns4/595hf/+JgbhUJe+UeeXQbjjKbE61NRD/03omMcIof0bR2OwQVx5
N2DEhjNDIo4ukvwDthkEXLiNVFv6txZci9No5CECgU0X5fUNcZD/UFB6KfvsQ8IxXgbp8MNOUiTx
usL+HA3p1qWhU0VuedSwL+vNN9nUzq3u6dYxQ5Z9T7BAPyRMBYZnnRPNwu1QtWSJ9qjKrS4xdwgX
fwsBlXXscVeu3ckvdr7p/PjFUvuZKHy9S65Ox17ptgSx8hlwjw++HilUJhf0BeKkvOBN1V1OKlZD
EzFHwLRGhiQcstoO3baJZFTlT66dNxszTrLN4PrrvgUOZStgQj0jnJZRC/TJsbGODVH0C1a3Ma/8
n98Mw3UwUNqSfUtJ9xO0GwEIxmS3zi55imWON2fVa/ZN0wbdBvpEuE09jfudFOt0rM1jKBet6z2k
sfdDJCLftc5jX2jO89AkRwrtDFAkgrPtPqQ0zj22O/dZmlQN//oey58x3NxjU1dSZy6jUrZh6teV
+rsXZYqUW1hNHl6UmT1roAGxl0fOXW3Kj4pE9SHVtHUyac4xXmfiXgel+NAU1YNZJdmpM91XS0tJ
deYfcfijtcXEx13pCXwobmksZVY9BVM6vfUNs6tG9ZAURbjtR3mjjXPfxgpgmvFszRY40pTjuyTk
9KZa3RDZDEsoSDBSIw+nVe8tqiJKH+owI22vb/TSHu+o4G7bwaHpXVExI1XfMzdiwv8bV7+4T9dt
7aeHS0XBBvKF+dbBaeB8emPR01gIQBqH2qOOzkMMYmZqrGsX6XY/+mojRMcjzvp8Dy+qO/mF/Yzj
2ToaJffhrx/ap0kI80PjOgzHFJbrIDf5fASlRqrR0cDz7xedxF2LqaKoJoaP1Poem0mIjv9QzNeJ
ylDse81/Cm2Nco7o2o3S1Pv//nLmu8KBaHDCci7/vJs1SiBJ0qz+DLealxD4GNynio0soZ2IxWhp
AzTFGFoby85jkWQ+j0tLKekBWw23DVK6X9whY34cPz8ukz1WSscSao4IPs018MrB8bXCGSjdj/cF
3akTnLUD4s+kC7YahLitU6OFdYBVmVWnblyAKK/RvIwhUCORLTlnJxccpIUhsQdpUuP8hAjY0HRJ
CiWXcNmGRaNN+k4E6a8mh//JaiNSAWvMwaXPz3qOQX73VqasqIIzTD+reQOQDqUqqI0AR5OdVXsp
roQyXKIlTG6LeIAI7awNvanXXtg9/PWzvY4i/XQj8d+aDqeU4wjj87oXVus70MbkOa7s6MaSmH59
25A9oUxE0hkrZFs6SkfDB08IeUsGXbohoUMzZlvLPJX9OW5pQkX9yR+nbqdFOTdvcGKguvk6LALQ
JLRfNC0g08PIvTPDSF6SwPxVRPDHjY6ladqmMG1bn1tnP9/SUq/doC8NeVY407Zu6GK8b+LvE1Tm
degO6YZcZDeOefXFNB+Qa1Un30v3ygJ6O430P7IZ4EZabJFSeGJvOEG/+sW9/kPQYprzbTaVkFwo
Me7Pl6jbzHwcRSjPXMWq8nxmAjRus+tK65TF8/Qm75sSqPCIiEOGMGFLz+c23pjAoJleq0qOd8NA
3xULFQNW+3TdWZkLiSYvbgKf4DItHeD5vGwypHOA0NijfWugZ+nrX3yUP3n9fvokn4Y8tE6Zdrjn
5TnF5uYH4UG40S+iA/NP7xZbIZGo4NT9vDLZzKKKNqtxNtw+ueSBj72iFwR1EUk1zIhqg4I/pdZQ
fusz/yV2IowY/Kmr0QwyAJ8s/SBKF2gmOGK1vt4h2j6FNLGW8LzdjUiLbeTjZ0nNZtG5DLASvZXv
C1W8zS8uxWv9VMooPcqoqjYETbvBd18a04QMmWs3pfLoE6T4NlLN/MVLKf7s9vIu6hxJHNvUXX5e
KHVkUpu2I/MsDbN5jHT3i5g5sF2F1KQDDL7QdWZjVQpeQe1X3/wCom9jg8TMZymooYC8TQCYfjGE
0PxDVMv6JWEzSMRswrbPsYRmNQO2OZgbmXJuqA+Zj1BGfGQZhnUsnLuxsI0jzHigiDgaLmWMW4Fc
izp+ZgINBgJYtFI7+K3U701+bN76zHj6lthtdPFqxGdx4eBDFVmydjoo1vNr0IecKkwBto6UKxkI
PAelkeppMFRmunOccZ6ZifQqV777FDkEJ016+ev3ds5vPx825KpSmK6w/yQ2mCzX6i2jxlSeDADR
sXRtcr2/aUqdD9AhPmpTsQUQj1haBs5G+YE+I05dHLz09rXcRXkDRi+gnUnJrD671FKXemiMVISD
dWsI4ygkGGkj9LJdCwirNiA1Xc/TqIRt4/cUSrLi/XrHoso4pnA9TnYZ3VHcLzYywCD+1x/5z44F
cl9Hkv7arstn/3kF4g2EAhvzkdPiKULRu3Rdvd2NCh6OB454EWpwQTovp4mTD1/D1nmfNL29IaEF
ZheYt2Gk3uky7JWbB0c/6R+TSjrrbsIwo8+BVIehtKpzgXSkfAuFv2mLwjn+9Ycw5/3009lmS0sS
P1nK4QnOO8zvTtmkcCeplcI4X1cNT4sCXamloF56n6EPyEGu8ZyoFC0eL6r2lX6PLijfW/eajMcL
TGfAiBXjyFSIly6rU6i6gLrpD4r7rm1pdrQ1cpI4jG7YEt9syrkM5ZvnwRjNDv07KuCOPCQJImwN
ZPV//fn+bJuwHdOiDmoryoL2/L7+7vNRLRt8rCvi7NsvQTFrrAx4SyMTZpsJV3UwB2Tsr+Kot/3z
lMVPVdS6d21t9Is8be+C8teBzR9SOnM+fqngmNJQ3PlPOxcIatMoM/gLeM62tJr6o50AYtZS8BOd
A23FVquQUQ3/enksxKJ6k3wdJ17joetq0DOAXL3ueWxmvVxrBbcJwd+dhvHjF6vjz2Iwm4CBFF3O
seTn7LOz6UlHeNDBEfTWUVAqvxgx3v5B1smx9WIXqz0moCR1gYYBuo11PzwlwWxNsH91LfNt+bxS
lSOFRapmu/JzvQBVeouiEi2dsrVNJQZYUzocJIENxEvdWzVIf3N9nL6Mp11sVNEqCG34VfWEmnyq
3V0Vw/8fpszbRrlawJoEx9bqya8u9I9HABU2CrZyfsausD69UqqtWkUpeTqbVNAXIOLjbYlxeVvp
FH8pcKFVDmyX08cF6h0i22n0VJyuVQQB028RlszM9KfQ2Bo9LNy/fiGcP4YMXJ00yNAJAyVt7J9f
CNWjaleZ1M94Z9p12pcaUPFZ19IhHUADb644VDGAuq299Mr8vaGatkQQ5a9TJ1WHpPaOg294m6Zt
ik1uZu46VWhnzcxadz1mAAuKzybC4L2EuWZqongdRl2cUG+EOQwE3RzOpakBx6jg9Zh1T6vC6uxN
PkLlymuneL3+P1hOhCUYzPdmVFZrP2bqrh+/B5ReNkGa5Udyy51Khb2RcXUr7IzhLtdkLzAuWp9r
K43/LCJGHGOMoEQp4/YW8pS5aSzsZ94DhXmvFd1On1CsamRAPhal1XWrQyofX8IgunO7XmxUkRav
DmSUG6j3D8zFNJcddLJ1NY9EETKmEOQn6FIZsrPTSkg1WjgBlAY9NebijV6YWpWGuQVgY2+ujxi6
ZIoawZBrgdc0ChUdNKvyf/GYDeu6zH5+XyQPmX1P8MKY9ufyX5LRl/Hb/t87O97r4FTqO6koPljl
19qChteqotirzOb8bPDMAxyicBAXL86Qru0oKe6H0oaA5KuTb1ov0uNQb+fYWdc5mmCJQbbGRrPC
8lwzww6p7ZgV2WLoaZGUIyKX8RACav8CHxepYRGcMVZ+GKYq18SfLZN5SrWMHahFfSvyfV3g6ITJ
djTIPnPjtiCWueCqPLeVpKDgpel+NIbu6CMB8+PyhA+vu9NCvFw9oG2BQ4ryJsRS/F7MDNdSXBVu
TZIW++BTwDjdxiig9iBRo0U5L5VEwfbB+6xhIM/VDIVqWA5xdDNUxRpQvwe+oRgJ2spv6JlxOdQw
3iuVfEeFRTPIx6gxZYmx7WOQOxHi1SUdF6aQEHwZ+ti/y8D3+fsWI1DDEs20+81yswujWAA4GMNq
QEwNn80+ZdQAKksPbzlycGqlPkIq0+BF8q0Y4o3jgz/LLljO6nXumGgArhefdrxgzEOprPFH0WvT
zpHhOwy7/nawnA/N0Tajl2WPSaMfGpvfXEdjTipKUQ7UKnBpy4bsy2gSIJT42Yb+1oZb+ToYyffG
K62LLP1npXfOwlRKXK61C8OF8NjqbncxJBb4PtAfELE3zoBk3GufemDW6LLaD8clJM3kROVvfE+n
CFJLL7+3ysVkTzGZcVJVvkefxGwN6TH1KdSKdVTDNZr0itE0+rQvhnofyKm6SbFg0uKzjjBkBRMD
KKhwRgEhSSf+DHps29FWbKequFjpKiuH5hHII3nhvLXi/hanq/Z0TN9BKkDYQRggs44nRjHx+q7r
SThta2bgGhaogF46wM1sHkwiSBbmla7lmBgy/I5rDRcRUvfoVCYGYu5seLMRJR4zvxgIQ9k/myHc
MrTnbqyw0XVJBSkbCyEKA/BZvmsAd+w2SPXVTrWK++r7zlbGN3icHVHUdy1VRz3JqKkI/Tadz3MM
Uu6ySTDLOz2qjyDSGVglrCPglLzQmPHGKgxS72DMiKKioYDT6vjwEUI9ldY0LQPp5XsTSjlC+YrB
XH21nihEnRQWooU9tAxsQ/QvPDSfFAHkyoB1tUVs0NPedNbm5NHuTjrET40YnhFcwPWgoEsDsImD
b+hxrPuhqYO9lifQqGqcga20jhbib+oOFLl0juN8FgYGsaxX3CF/DSPAVAgG2YFcnRqlYvxcxTlC
p7mxjmGi71mlyHHKaNpossVYb+nPGc57XElOt76uwkKOMEP04N1ASYD8K4Yl4ELdoSKk36PtuTeD
4WRSINpOtmDIwRxW0gtnWoODcz+ImvFU9MkNHQWBVvTMP9U9GEJ+H2rUQj3qndJVxdrdo6Wu0XCx
xuePFdRozRoft8NQDrQDThZQO6zDDiq2ubbphpF/iJsd0Buc+IMNKhqCZD8V5oZXCn+hBgWM8Ezy
zy3syRxX7eQes1hnYsaEMmZeapGQ3jav9WMI05Q5ilKiM9JRUItS7f30a96+uBi6Z1XD7prlGDpD
9OIm2OfzwrcSkIGoD1naSoDGc5Luh4NeshF2eFPm0aGOSnM1zS2OazDXARpap2kFSqQQA3Gc8RSw
NTla+xTw3muSCUKu2+wHy8hXCfsepYLW20Qy3uoNu26PHO+62V1TPBRq20IHoqXV6akCrtlX6jEu
y+J26G20WgNgwsAPOxoXdzE4BWyLrBUQ5XNV9PoqTlNxSs1wnjVuqrtSl/KubrPn6/d6x5p91l16
E42BDugn/IC1Mt1GrX8cCv3bYBUMRcnDL8yHZzhCHFdfsjRIll1vyrPJXLzV9Uoh0Zgw1kjUJhwF
Hrq22+tmqmPE6ZokPVz/lhfTac8cgAEeE9tg0/HYjOKZqSDWHVCy7yWysXMc5R+U4jfUKCfc2KG+
7NB53E+Btb4+gkT3v6U2eqbCTYuTy8APVIEULa+1TJL2au0AzADNcVs5+sjSETuDlbRJY/ujKC3E
Qzk4CwsKt44M81/BYRCIWz+PkY22zSZzZLq+Xq8bTMW2QcOwrFLxdF2ufV5fihRwQt6ULxZy/9uw
VtQWJ4ODdBwfdTTqiAjaW8PiIhxkPF9ay7MPnUmJmyD+GX34UxqNxXHq4ITqUkMlPBjk6IZm7ana
+jipL7nCihdoQhydEurjUILo51ka40GyI02TPu6iZnjP85b6Q5ROmyBMv1H75O2fswkJ6gNsi/Q2
16U4xW+idKqbLJDAJZt75U/joZLMRe/i8KD8ulqOk0P7eNKybd0CxONNRZYABIuxf3BVVax9QTbh
A1eq65WRYniUtXMHU/FIWAHcqZIcngMtYqtjGBOEp2eGa7BeAm4l86nzW9x2P+rUEvN4CIiCfYdD
cEwHFIB5dh60JzkPIpq3Zl7ufJlZdXWn+BVsGwoFtX8XJ4F9HHMpbz2PmCrto+RghBX3tcMEIq1y
Y+ew5QdNYzxhnGjrAsnVuq2RYMy/OsqtYFP1WrwpujFeN+PwnKF9u4+rdC+AcsTUS/dpVt4nuCl2
YcmyRIaScnpQFf+/lJ1Hk9VKl0V/kSJkMmWm1/tbDgqYKIACeSnlza/vJVUPGhOP6AnxmRcPXZnM
POfsvXb1za8q7ypy54IfNQfNiWwnIzCjc+cNUa/jo/mTdwr7SkAeUxEpJGIoRBtk7nXionSi3D0U
ShJGNyEJkTmohXmJcOKi3QXFs+VlMPXotbGjHXHdBrfKU0R21NPGxjW5UkiMHqK46r83o7OvsOBe
Mqt/nIoMTa4dj6e04HNqDX+j6e5BQP7zhugcZsgHgwSCOX3Ch6rA/JnCzX1fnMz2MVdVchkKe79U
5Cge2ng9gS57JFzk67LN66W6jd4gbm7znbXAXPuMQB+X75rq5xiQEbpZWvbLp2czKnvAIBLAJe0G
DzpfSq/pfRli05v/G5Hla4VY54odFhgfcMetoQMa1nJUMFU//FgKjeXTw0eO2axW1RZ/b3QwdQtP
T//FDql23OUPGVsr0rdDIuOhFuvRYVktw6hzjiaSM6+kyLJK0pBUckz0Lr26Qb2CqeauQdOMp54j
N3s10ghRouNk5HqY3MQg1tV4Sz3SZ7Qe9Dk6nlPU2iOvEty3wqowjXmNRDscbTr1ddTYXd2wIOES
irKfM1lvvXy3bFxlJ4I9xCN4pBY8NCSamzLlVEgFiLpi1XVMjJbJs940p8hAGzboA6EO8FvPo7AI
CZ0nSPPnnMazZANX7MB1HYmnReFID8xV4rDcK0P0bCGdKs9AYctDI7IPaFFHBFuB2tvYPpHABdk5
Qzu96UjFYc8xkktO7ygw+uEaBZ+lNeNpRlCeLE9ipcv2M+fJ72IGweLg54slW3T0M4xT2t2vw5fE
rTtUjcbwkCgMCVFWIJVT2jVITwpjw8FMgh+THNSxFhmM81nCmNh8FMoNgasCyCWWZRyZ4rb5aXmh
ppBVKJ262fgBDnwcD03fG9DP1JkJbbmhS3sgUq17Qv7Ik+qB8ZdF8+S5B3xyolLJaxQbHcgjhaJL
9AwhhHrKOhuiu/CjHQQCzipT8q3UXicj66B05qz9kOTLSCPgJHexyGoErnoBiOhePOqWHW1V3XEX
Ife9v8X0/zVMBc5umueznEXMLQpLqvp5p9WDtmHJppi3XONNYiQ+BG1Jkqg5zOm+eOat/LFrnstO
Jxkw639A8Yz2YYl9qJDs7qgs3yDyHEMUAEe9b4nanUs3poQQYHB0MvUG3hKMyGXNZ05UCVJCzz5w
Mm/3S58eN0y1rQ24YDXUg44BylYRYLznyIH2Xc8wvBY98IlGDmfpJfu06YvZTOlsIxAzT5PTFutJ
gGvJWjXMUo5wn1S4LpRlevfY9T4scyGDPKyNG2f9aek94OpFS1mJBz3t1zE0nlUGJwMTB75EVozn
CTQVlh8O4BIDQVHbl/66VBxT9BS1cY+HPYi5OnMfBAm69Xj8oY3hj3TMvGMyZByjDOhDgcvgV/OL
fUfKFlEOZDXOzXk39qpVN0NIaGKUmyLrTkFyrmtaqNzlz0FsPseBeAXw1d1aMfxwhIN/1tdOZINW
uzr3bsIjlSa2dP3swxAqh8zd0wxDlGMJ7KISWHxpjQ/KjeZwujC6RUXSrHz/h440cWfpAMtzWXw0
5KfKw7Er7QMqYeJoLfPJ8YNuh9JXfdCiD2G3J348eg0t0r16P0+fG8ZrULjKp+XUWDM6W/UCQNV8
HAgSmHTAfGDMzr9SMrS7JQkwnrJI3iv20IofJJGRNz18jLyOICMaiVslkjmzbBp3I8EzmyYNv3mu
G+/zBEVP1XtMcwMDTFBYql2p+nALkrE/Lu8OWVH2Giu/XANWErtQwKns/DLYl7r1naSGbhfIDL9M
kDxOaWEdo4IvocnNT5xbiT2dB9vYsd/kGG7tdJieJmZdjjAKMt+jbYWJh5p8VpnI5Gs09HjOtCQ5
Ls0HhPMNwLuET77gTcDigMFW5PkFulN646atQ929aYqUEkZQoavpDyzoAVI1bcd5y6Kgq8UWBQqn
hhCKngFQ+zPqrBLCGPesiRSMgkx9M2Xl3QvpvyVC0hucK98+059hldb0bERwozQnPNvFERyqUzMM
zi7NjfqQwTvFSh09Ky34KqUcby111SohqoYbQJd4eYBtL78YHFwfg6d+dP2dpjXNMaJncFseYVDL
NUk548XpHpj2+4SaQh8w2uRz58oaCXAMt0UIRhVtZG5NkqjDTDk8H5TglJkFcOriItqcaSDZLPco
uZWa+5bGbvJstvlnqXv+WoxNDbZEXMG9GzdwdF9R8xE1ZRRfQokXyw6gT4/Ji0v02MooSZaIGmoB
faVzA7GX2ef3/RO6GzmMIdGjo/Ecg4daNakHwr82aZQYHwtRfyuSKXg0aWUgHPNvXQbKT8ietSjF
/BqQTPGVbLZTneGJGpJOYc9PEBjp9rde9JyRTHYOv+k+0P/meXX99OgO8HoaCDeeDKMrqZfOsUxT
Os1BOR752c+B2WBG7v3mGTt0vt71IfibMp2tG50821P9BirGqU37TTrpV5v9Qogk/aLrn2oYEQpv
zxuxsF8r33MfC1vbuo5fkquhkU7NR7WdVNjR+Eo/0fr0jgXqOFaUFL65Sg6s9e2uJQFrG5k78MsJ
702a7ZoYJW+mZdY2MUQKhSDrz9Yo3j+nusaCOoCPkChJiR6Bm4+WKDtBb8PTOTyqRIZvuHKsVejv
SAZKjg1ik3uMmhBDUo/SWZZUNdQ3L7qev02xPEysiJfGy/Z5xh3F3gTDoBxmQEtU0elofoxRwO/y
R53uVPO1nNtRjVuzf3TlxY+QQ5V9g7Ij9JxTUtFj6ob0NpnWT38c1CFtUAO4qQdbKg3uDlzZbdS2
6cWJvJnuZ5N21o7Dmw5jjWAvbNld5R3w/O59DvIAID3GJwANm/znlKqHMZYfIoIuYOIlGAwafz0h
0SoJ8NBs0jZLU/vGjWGXoKUBuILT8vjNIclV45SgBcVhhNK4tSMfdCjIEiI44w0dYghP4qlB34Ay
G0F22n9qi9TaMyzuEVE2n3NY+yvfyfQr29O0NsedLCLwE5kBPSlp6FTG05ZNGKI8rF7iqyiesyG+
jkb1JOoAjE+Jr5bY4VMlTRLvCdsUvr3xs/6OhdxkMSYnw8w+kJxO/6GF1WD5D2VDM6q1qFZSmn3E
SsA25xRhj/mqxUy9syr3VLsCSHKhUE3AQ6GfDJqdKd1kqXUbprQOE48sdUe8jjIlPMBIkYYz15ZI
sAjfdGEwpdRNgmjvODVdkmO+1CCP2chVx40Fgh5aP72CWaG90Wdep/C9XdfBalF8fPt8nF7ywcO4
pv2osCGvgVCAEgsywPWGv+7YwDbaxOCpQhJ9zHSm/rxpXiefB7rFYEdMfFhaxLsL7yyj2xoFo3Hq
4Iikprd3M2Ce6B50wC+UrmONhSTWDaoMF0P2qN883A6DZf8QPTH2I7RMMoDh9KeMkHBo7OyQPUuZ
OIgiDmWxa5zmaXpK0YWOoKKwAWatwvAVEelBr5ibEP77SPQ1bAezyDe60x99TXpHJKg/y3ACE9nh
UdIwu6hxdM5TKZ4TRcCTcvDRpQ7jP13Lrn5BRwpRX7YnjBo+TXYP3GMVhqgUidttEhhNhYukM5gI
BPPEFjizZ/nuxi36Fzz3P+kS0rKqP9mux/NIsIxT5h3rgTTQErDhOs3ic1H6CNBAGZAG6oNvcIvd
1I0vMkq+Ts7grTKPZ9xq3T3gYE+1ust5ddaeRvxe6Q3JGiLyhv3yGSL6z8SpvoaB8Uya5jpsgJ6F
evQpxjEJRPbB5J8kyzYwt5FlvHQoWle1nUv8xeHO6+Unu5HVFpYBOF1VuQc3xOUHQYcLF9zBp8AJ
Hbac/KH0Izj6EodaomNDNzV/M37iJNHtlOGke7Ie1rafPAcTmVZjOH6CecbOnXMqsyZH25qNsQpB
CSQJSDjcf5EUH4pBz2nzxBGTovpHGtdg67oYc0zz0+66/DA43VXzcOf0cXEabPJ2MxswZcaPckiq
wl6W7JrReHSz5A6HSR0HsqpqfLDkHFMNmYjDMWgcfezsvMPluIUAuvcFF2jQID4Vmv3dCOPuxKvw
VbTlFWN6qkiwcBgU7SHt7mFK6GtgOye9MXekzhBz0dYbvn9zg2y83a9RdetEfg9HkgrSbWDaDWa9
2dVnywqGVuCcQV8dlbo1iQmFlN3xwHh5RY9tZ2v4lBRONdBewl1lMvw88GmBmbDPGtBegrja/BB7
z5DOKX1qfK9l5WyQ/nJWqI+aGd3BkRKC6ffrxumjSxfKux2gPUnz8Wxn7Xn0iK6Iv5Wh+d1LITNq
vr6va/t7YIQ/CK9ObY2u/AztLtPCXZkyBe9kBxLqcpQ+pqV7Go3uc2KZya0nZwXhGYDkouiZ3yry
zETrnVtZnGI6FAAvyFW0G//BjJr+QWPmUtDZg9BmHpq6HW44uK6xloR78BMsWIq3mHvRY/Ajbsgv
DQCZwgLTHaQGm7f1Fg4d9B2PLIBBxRfqrPpUm9qz7Bv9BWxoTifENK9TB7HcKt2DJiJ0ZGMKAyzv
vw1akd0M/XPpE9Kglcm1HncGk5+TY3Tpzs9UufHoZxHqjtpCUfknjv88FXp6HFvoyLWU4aEXFS6H
hbzLcMHpigLhDAidOJPOQzhHcalBp9FdfQZ4C1eWzzmdHRM6omPXfVz+IDkt2LRYUXeek5MfNP8f
Ri5+2JMuT8v/VPl5s4m6iVAEU8nL8odDzX5pFCZ81/WdXe+V5SkV3peY6IwL7VjcYjRFNvbAZC8X
oqdh1GhUcUTXkHvHtG8cY1rehIqpymQwR5Bk7xTI5OdWQTT5NLipk5lsdN9C0XYvTNu8PiE8uNDO
iz42MUZ8Thp5ws34jLryOHsFVl1guysChdHzZj8DAErnMGBN88YHOTXmB7cYvlYVmjSFZ84aKMhG
vK9XzXw2DBAomCXS9dL5XwTXtd54B0h9pUZjFqdoSh0VvVYcqvE5m6XlHvJIqnWZIEty6+abEZVb
oyrU3q0UCdmxM1wFuzk9ZoP2KeZvJp7guruP7oisW0zboh+rxzYu3v8GWo3PnkLi6UoN1SF4zpWs
eY3rZE4kr9eqcJF9N5xszb6+m1X9rZVVd+oy8mcaEx24tG6kkx3JNyM/UBYvi/YLj+mBqCemzPOv
GOBLOq5WbfUO1EHis3qEvvuyyKTQh1lXQqUQANOjOBMJT9cYdIDWaXT1x5MP6EvAljyDLJ5Wy4ws
b8Pi6qL5fNehMUppQqmeR1ToK/5N0Xu/L4iYBo/J8CVnYrXxaP2c8rQJGeoV5SogfJCd1O0utse/
NqGtu66pUDfJOJFuqpnGigR2ANpTceQ/pPvSsLQdBRdjeQZk7eScZcuwiqYfmdJVU6RrhJvo5oVV
nnpgiJBpCI5nZmfNTVsbWkuZV68eyZj32EgeWqeFbFSiI7PdhvdmGf014IeD1rAv0vVuvYdiMMqr
itq04Jxut8kGZQ14+06X65J3AnWubgF8Fo+cqtPdMq1RbvKpRv63sqQln7VCYw+vzwLM/grSnU7E
Myd4W7ly347MyfsQz0027nqspHeaRie7CbAqdxhOo/kkk3vvPU9gVt0GhCDAXwIKbhVs25UZ2f6u
b9XaMoBu4ptgHmP3z5nbceKqO4jC49yonEcWmHRdsz77serOjnUlSW5nGU4JxBtEFGVwuEPJUVxD
p3xx+URsqw2fjSHfab0jLiTt3LmjHl+wl62NEI/0YCU/RNhUuybAdrrcvMABokMKtNwPoQge3+9e
mLj3PKsf9IlSTEWx9UEOyaGf+8f4LW7hTmP2wEYjS3y7jvrM7D08ayCxe9kSK5bQzWhET/6ZqMXB
bxAACGvaOXk2bCPfpn5O3zu6qkQEpfsfyrT/2GutxyyPenh+d/KquFtq+DF2+gA1AF167H9ZVptp
yl2IKSUaIBBqJbgRGgsO5rzWwHDid3Rq62znDeSua3TidBJ6vSZoHqUKkMM24d0dUhjYJf2NYZOP
HrCWbPriFuOHGFz3CsTrcFIj4qelVWByHn9sDH/L2Xde8IKJKLyCVtZtFBS0fHo0waOij9dtSuQm
GhxUmjqIv9lz1ZGAE9TaJtUvI+0c0H+MwkZiOc9GnL4Os8uJZUCea27RqkqJQnD1jHnkLMqNwBfP
TKzN8q2SlSLPAKh3oY9YpSQAoodTQ6aovyaPhg0Nnd5z2KBOJ1n0iho2WFuhw4OVNgoC0CcEoWDI
qhvH5WOerP3SkaeVAHFyQE41D6XKEuKXDOvdot3rORsQOpQbm+U1odnjbnwaL3tIpSbzt4GAW334
HmuwPzPrk21giyZwl/rJUSeTNi8GZpj68yQUjDDDB+LnYU5FBvFI/HiKbFhSwMhTY/pKTDNuVWQ3
nl3ae9MZq/3yq+OsRg07f+IApPuDE/hfNIKjlhekNQB0JrCOLhSO8Gu9QX12UtQfweTtW44sz6NE
mTm2TxbV5iGJ+xyQXuVssS19I3k1PStz4rENUIZoUHfdi0FttijvnAhgaqtX9yIHl77MQHhPbcRd
FvU/NBuUZrNECM5cL+0Hp6veloaWmDISdX2wjYEoppWpwEXort6u5azFKDE/HMGEWVRbDw59rLVP
cuLObALmAvNvHGNrbqO+QAqVUAq9CHwqgXD7qax2ziz6BW+S7WSWBTtuJUNtXo/ZtlajHB4G+Aig
DvzOBHhCY20jDIa9Br1ouoVkppCiyyTVD88S0jBDY5AEKqNbJPUNS6rLgQ+GZg3Lx37wXfRYXtCb
L1qmLsR2HJdLDyLaw0UXjntcUMW2yyJ0AhVGJ1NGxsYpP7B/Gc8yYGIegm6WNEo5QkHh6bR+q2aR
SzDh/+tM4xCbnr/SQKzMLz9yhO82WPJ7Q2N1GeqQZ/OFCNVmk9sAEvnsQEkZMF/KMeeYF7m35a/1
3Ph1Kk0OyLSN0WnlgFCVdiEzQqyxXnTw4Cd/R1ObgE7G4secRiMunVWbq2cSmlImtaSyCK9sPvh1
cq/pGp292o0PjlY8gDoYHlIhHsirTLDQv7Zq+mlYNf2NzO6/d/nwvSFN5sKIiNgHfsVExigglfL7
YCekDzCGeICDIS9kpR+prqlU/R0LV0KuTPQ1LNF9aAqkCO2FOessM9fvEy4Vs34FV7ReK0tVNuLq
2F+XTjueyt6171ENK2Z5WTpT6I81nweezvIFJD7KO+OW5mfaZDCTcz3aVVuf+sikPQF3OWXb9D2f
5OMya/eVbG2isWAG4LZwD7YGg6c1Ox4/u+K+RSz8nWdEZeZO/iEN9JuWlF9seJxMves9DsYDZP0I
lDcRPxRiN9N3AD+EbbcHZbVzfDvdF2nv7lBMTjtk5jO3mMlnaRrfncysN/x7g2PK3I/YzRp6AAx8
ZO0/48DLHvSK/qs0bcZYEQEJyvxGTDMIlRphSV76+sVOWk4ai5SlgJmOUA1MOYFTiEzIojlMXq/f
jPkPq2nsVfgE8bS7uUkI8poNIwi8btvOCvvBL9XncZrzJKrJfZmobA23jV8ZYljbdkAcYvDJbpEj
lc9hNRCW61H21Xy9cfiJeMV2U8NNeV+fh7JK1yOowY2jcYOarEbcU457HNDqUJRyb6mWZC6OuEdM
BltkxExZrPEwNPxdGbqdRRcR19+zvi0OZcuUJGVkcXTSU4lm7AB7kgxXtza2joVOJigaAWhWQWll
Y9lk5Lms3FDIvQl6FRYedapyPMhHnEVRAp5ds3s2Qpx7FsFwa125tD4n2ISaqG5aV39ctiLT71LY
JakNEXg85NPgXhO1dbyBeYn+MRKKMYdfH3vVMJOfz7RGI69FbEBd6bqY1FDgKW1hfs1tjrfWoBen
thpndN9ZFKl4X+MQhjHktKI3CMTuo523sBxDrb7ZvvtV9vm9C6TLEDd6HUNreECFeh4tcY4L/4Ef
ChJ9BvC0tXGjuSiAs8LPXFZeit1tTBmuHGbFDb9/5uRwVJL2MdfQOSRZY/IJ8tBr3sGbVyp5rggu
X7sBDZEAf2tbGDRbZYGxL0+OjPuQTWnOB17WZM9AMiDcSM0nOY6Q+NSYEmeQ0HRYKxxGrecGbO7R
bK1NYce3jNxHssJokHSJQXiXNL9PpY/cHwZt5ijmGCWpCiycoSXCtXJEvPMyzKJxXmvHIWIrLBFt
nmyOu2u6ptSVi7wCFMC5RLBQDuGzCCUJdtMeMJJHDTudXMN7tfROPy8bWJeDrqyK6miP7vtftRym
vSK+IBoq92omrVezSnl+sszsUdZozcGYWoYk5jH3bXFOdcQgSIRuzpelgCvURkszsWdsR0zivOTR
T4AlMU7rQJv8U2dXlM2s8qIzP3YFxmRcIhRjfgQe1RlBf0AThVJUzMXJIyHp/tkOtC+G53dIovLu
gySQc1W2wj+UPUDiWOn2us34WCJpZ7QqqQayIh6I4nDftcG+a+tEo8FDJM+oBX/vWGRNCgcPXLEu
Cy3d2VlabXBWN3yRVKSprNu1bRTenae3GfEInpeheexq0dFGuT+rpDQIyd1rPVdfyyG5dCb9YMmr
hVEFsVZjIuQAgt56IsaySEeOQ5fnONE2lWUNoU4dC4uEasTIT1Vp5se47dGzdMwbie4q+o8NzPZD
7YbjFrYwKo2mufQtlVxaNqR0hn6268s0uPIKiYZ+rGAPIaLsyISsv0wDUqXOZXFiga7BelKbSG9T
O+E61TzSgj0TvyqnSmGQjqd8hNK9Dp9oikT8SFYCtK+g2fN49yAPTjIimTKM4zfgi8OqJlz1jkQl
SBgJFXb4PVBuuikom0EUhihSLGIdypomr6rAbJoXMK3zbfA/+4ZBZ2QYsTd1+Vc7HN4ms8vYWfsT
GT18Yj49elnffEcnc0cv6/1IJqXtTMmltpNN4DnZgcBzRsB2cRB8au/26QCZNfUZ/eoS6WCpgd9n
JovSAyGprvYZ5qobjU1UEeIhzwr3aTlreiB6WpsZrpCzxCZUH4M0dM7DMEIldElSGYwnH6P22up6
ifItNDhl4EUlnis/RCbzFdQpl0UB4Q8aWZPzycxATHbweqLig1KOXFVscypG4WkVBgM5i15OAvfN
bttn9hwkyhjlaUyk4pDGx5g8Qmvwv+RWG20ik3LFVPCCLBhpE2l6QcF3M4ENss00JotYwb+rPLod
BjEhRbgfWnnGBP2FMER/89/egb84nrCrOK4rXcOSgD9+M2eWDSebsWiM+6I4TOLAv+sGBCZxIpWY
o05H4ebqNCRKCJY50NfDojowqsQBFEbjufczAvaYiOW1hP6UrEgnV6/2aL62Xag9NXpk4B3LacQw
MYs5pCfWP9wZf/sNWKJ1x5LCNiznd0MQaVp0eggruOvm5CBud/KdHRXqGpQzbr9Z0W8GtRSilvUV
BPQ6jsE8VoSLlc0gDpYfmLuxsYbPtdWvjgeXjFeKWf9n68R3Hw7HV02z1QpOWPgKvlsnEzj+h7Tf
mH1lvwr7Ya9AhDEdzzFwmv/GWIgqr+9aX3PfLVu55UMFrnxqU8NBRJZ7HhUyKk88CxMaARAMfgUF
MRHqnw7z+W/6/UpcwzY93cLbZjq/+Ym7uu5ilQXafakOtVxUH3MGQ6MFY7nM8xIJxwhre2ggjyac
AjJjoKNCuXp2nYGpxYDg1Ji30ACpdlV9SSO6Y4k9zMqgZt3NJiyYA+6qdMRB6rJ+/u/32frr9Uuh
z8Y3w7TM2dT4f8xh1Or0eZpJuytLbUfWz7uvSmtFaKQ8LAcOejubEPkwXQgWTy/UtO1S5RsYQOFc
OidNyrdA6dshr8UriOATMYfEvatXIsvjXe68elVX7cbeH1cO0epbr56Sja9YpfK4gJlsGPm2R7l7
DAqwhB1TdWj2DVVL7v4DWvMnmsNydZotGCEwxEGi+g1aQ0RvbvdAJGGR99R8qIxvfTydwIGpz8tZ
b3mIPlQdGgcGrFq33pIdTRpQAOoPQX3O/Hjb9qRmF2F8zj1MFwnK0T4Pf9jybalH9MYtjv94SH8g
RbhuaCKOYbk0aD3x26JDJ9NMGxeOegUlYFtG0cYpsM2jM322mN3AgURNLS1vH5hAeOMsrrc9WVzH
NEI6NtofF+HHyD96zE3mlFIkkMgwWh1nhDzFXCVR+ACotBn466TRz56RpaysjYynFplMfwz/woEH
OMx8DJMO2Exqzn963//6S8E16B6uUs/7nSFREOMXhhkDFHje1VpGiKmAfL+RvQm3opssKiNsoaR3
byFdn3RN9LvAAExZyyJbmXYJPnboabOw6KGLdUrS4zgELWJWurxi4yWItlLmlC0zkH88pT8XJZ6S
BI+AocXmF/z2dsEiUnau4afGs33Ri4gmYxWlRHOCQWnTuVXT9tklsdgdm6gptkEM0lfUFOocsoOg
aDexXpG5o+nyEtcpmXKca33mbigTia1PU+tpysRnpcqfSKskszosfDke7B0mfwKh5n5BKfCLFThv
6t47LYfQ//6Rxp/OTVeXJvZDqVtSwhn4db2YCR99oEXk1xGajaqmbD8baRJscVA1DH2hgwvg8sEp
rE33IZgN9+DwCsZ3hD0r5JVtUp2qRspNr0cfYEcnG2JF/VXeusM/tuq/bBIuz2Fe1Ph4SDf47avR
9M5gEoL7K0r5hJOWW4YZrkNb4forVm110sQcj1iOLesdw3BP5uDier1Y/+Om/WmH5EpcKYE0s2Gh
K/z1pvVmaU5aR+hfbSCeC4foZ+PV1tXaqdoiKDQ1XHxoE8m6EU1sRkvnhA25zMDOsvzbtauRkFMV
//AFm38u/a6OOZO31dQ9T9i/3R8cWTg8claVzqHhm80yY4TKxhBNB6T34NXnT83InQ2afcHJsy9B
egi+LsnMdwyrtwJ0+Rp/X7IpNELXwtLZQ3IbrmaFYrLQ3Z9Y1rGLcA75xwnG+MsNNbBr81QtSg5b
/23X4pBXSL2v7fus90e2SyAk8nuPkPLN8jW5HZVBieOaubP3o2AabKhIvLdW07p9LmavfFro//9z
icsy7eDAmg8m+IV/fdB4uTVBMrK8Lx+j6SjsLI7xc5jgrVsNvg0CzsSD0kCPL8ybpccH9fSfx5K/
rKPs51LnoKp7FtvHrxeikQDmzaOXezrF497S2HFj6xhzKGPkDg6DCg3SOePrYUo45c/C2ILTnMfk
fI1Sztm6memzXyuAc4HW7WNfmpjw1XXpVEhSQmBqOldRO8E/Ppa/nE5drpzS3DbAHRCw/eulW+AA
OYvY9n3Otj87Zf+a5oVHboleYQLijAGgiVFUmH3PBz08+y7mnBoy/9IO0tA0ED8fGv/rqBmJvdG8
tN8jmhSHpP2UmYXAlOX327o0nnOP4lWLW/00e9v++6v/22mDGy8F76fJWvn70UoJK9MCy3Hvoe5p
IP207qWtSW2dvZx5mL32bngPe1A0YjT3jB8cCNhMi4pr0WMoWSrpd05S0R3yNW4wbKZ2Mtz6s4O5
pR8S/+m/r/hPXB6HIpB+0JLgJc2at19vfTMUghZ6K++LWLKTaCNFQr+oHqMdmhIG25P9HYeCj3Ep
uy8vrx6Iaybpi7lWa5FKNcY3ESVHZpzJ9r+vzvoT3QNWzWAVFabwXJT+v15d26rCnmIRPSxazcJn
IIl6AMx4yl/vjdRbg4M0x3aKclNF/XOZh4dlNfCd8SMTxP7agl14VrbxaqL1OVX2I/JSgoNEq11q
JYe1Tgdc9zlxN9D2+Kvex301BLY6keOj5mggEeR+McAkXvOdoyzR1EkCSdlPtj3xfJHRukdnFtX9
94//C4ZgJl3OdmaXcucP638qe6GRaRzTtGZ/0N3gJcdpScfAJL4bzcs+1FtyXonPJK/bPy7DjzQR
3kMQ/4PvwkLLjf615uEabBsSlMP1cMD49UGggu3FVJvhw3KuCuiOH1UGy6MgxTjJ4VDRbK4seljJ
5Nzr3OCckKmQk1x0HZSLMQkrTGcb8Pn02RcZ46dpPvt8i2hnH1VbRkg/BlDn+sdU2f3WRli4W/4g
30XtjSYLtxwvGJc10VMuaOY6XTddDK1z12MEVHY5xRdzgFFbIBtOlPVC2rdxq4t0VU72CBQNy04b
dfTm/WEV6k6Dq46Og85QZmDJ0xLglFjmTDl9zEh9WJaW3E6+phGs6agyrmld0IwMso1VtnP8dG3h
Vkmh8rdnxyi+th3VXMsEYLV0UXSBxSouP3n2iAc3QkU7QW9YJWFmP0K0/kg7Bfkk4Q3NkL3lIr1r
KHEplmp6rPkFi6T1GJCWuij54wanbSxIe8T0yQylNWiRTcEF5vxT0EE8ljw5xhhIkjNMykeFnxST
sIpOiOx+Sr2C0ehTiHrhW5T38vL/f09BSM6+aZB0uvh9Z8bJkeDD4z1dOrAGSOpM2BxeQ/PN1QfU
TclIk8YYx+MyT17WELetq2OHWOAf1/KXBcPjjGqCNDRtVuDfzqqBx9SWkXr0MARhRuzMaG8X777q
dYK2nO6wXMKCcvlh4k/cU7CW6wpOu5dNLwPt3E1VNzs/mUOEDeK9/nF9f+I80B2aKN3tGUT2RxeD
fB4r7ysJA4nuKx2gdZDV5ucqw7bYqrL6aEz+NhyQ02cQIQ/WhDo8ZL9V5MyzVNnwHlzrW9hg4QgL
ZZCFFpI5E//zULNQfH793r2Z72NCI4M2Zbm/Lbxj53sdKPD0IbS1C7KS4kJ2ZnFxjPGh1m30buxa
pSy4WEH6YYh8AytHuTbFHJHujc4Vox/+V2Pc6mnTrL0WeONyQFpe6KXQ1MAFrWQH+kNH0SnHGuxE
2pqvztSLq4VF71ECU0w8fVOYyt4G9mit7JFwIS+PPmZe5p6dunrzcuuHwb6+160q2SoCYZ4tpChb
5U/BNbXNl8Gi/O0VtYbQakTbXcJRqOblGGlmkvEWweKPKuEeLRTVawO59ZEPPo1adbTb5uOivFcC
x6pGKAPJ8ogHyviDUTCMTHBYI3+u1LUiWMmxyDbniGdAE087eoANliyl/DMN+B9QH8J9FQ/Fjpk3
U5XQrq5h2d9w2nMThqZ4KkyEpaYXQ7xU+I9LrBDSHaxrX9Pf0gC1PrRMffapNiqyhASiZ/xvQ9oc
cvXwP9SdyZLcRrZtf+VZzSEDHP2gJtFHZmTfUTmBUWQSjt7ROoCvfwupqldkiJdZsjt6GshMRio9
EQE4jp+z99qN6Y0XATr3TVqXJ10hB85TDItzWJPKqaf52imyy6brSN6QA5Bwllilo2+RY8LRXg2Z
c6Xc2yEpjV3it+3RcqfXvEVlOS7Uh0K1RIIWGe3kBJOlNUr7ImjCu8kk7S6l7Tzl9d37sGPU9u+m
6BmE5vHjNL/MZgQ2Jwsvu2jAfEpJPDJ7P9LVIlUF5U6FOGdTM2rUZD9sgctP2Mwd8tzQ6TB1iS6C
JPa+igQ93PwRKVj89fBOQ9ECMhuALVzaoj++02JdOcyu8+o2lgadcDtzLk0xcU50TiNzjgvyuVyS
Cxxm77G4qWJI5qoKMW44XrxLKrLaqyYT+5LgSlkYD+EcrZmIkaFBM3wDqmzla6aLH2wgfz0GgRoz
OVgK6G/wE86OG16X1zN49/qWjm5Ho12darhBl5M1oWa0YC67SO/Ii0jQI6BedpSJc4W3FJpUSHbN
k3A7+2lK5NOvfy/7L00CRiwQngJqyFBQKZxtGBJNaF4wF74Dc4hMLWhXIiKnwmuNC2bZaLrC/tbI
qtX78zRkDRNPgVFy6YO844v8nHRHR73k7CM7cyGtcEy1GL/FBD8tfwstV3GAoiYRCCwIoYiQwH5J
YswLzICxs0NYkTCvFQA0kubeGxwYCR4ypCivdx20HkQp07t03br2CJUDs0h70oKm9MEhwPKXl8z3
m6fD+MyHPU0ngnLpL8WSz5xfuf3U37w3zt6LfzW5B87z69HVwzaop3BndNWnvkMzQopCE5xixZzr
3SxfFigvWj+565tVbd117Lph4j1Lmf/ZiJtpoV7IML55L8VMQoOcrju8b64yYk5r1ewDUdo6BB2S
ohP77njRUQVv8OAUV9VnHRFXu/i5B1cynPMbtNaBQdlSyhEjLiJwF/HVRRcVVyAE9z0jswdKObyQ
KQRKov2QaXSlf5NzCHPK7oCalQAy7cWbco6/aDGND5Pwn9+pK5P5qofuhBYwXBduz4w7r34XtvPF
dvH6gS6sNmY2b0UV97t341fqdzRCbDIBzIFarejdksZntQl9Ol3SDh6bGMmijXyQVKIJrUJg79tS
r0N1YRkEQOvKfHq/PwqyvnYcvZ9SxvzZEFokqzlERS83yfugwHOMo2Agc/Ve6U0jiQ5G35x8unSZ
mhg3Sv+OIWFOJB3JRQSRMaypr8wl4aJtJntb5cmb4T/Gtn3RIiSBs4Rq7X1aXLUF/UdnW3agWr3S
zzZuncmdjyOOmX8L1TNE1m+PeiWkWutY2zdtG8NE8xDJLWEiwcJ3ef8ptSAqBHtxffN+UVNE1RiX
2sCRUMFy4e4fOlE/EEP3fkSz0KVRj84K08P4GW+T2sYdahrRkJcADHqN7J4ookVW4QTxopzKA/O6
amveNRRvaHQRs4xTfnLAWR/MRD6MvrSO0K0B3YhbYfXO3m+6+75vDu/nVOl6jwKy+OOQvKHYMHdB
4RFhOXEH6pLnOe5PhlPBzBvLmxLMM4CT/FTidbssxUcNovMjCn1Yx7eghdseHLK/dMzdUJdTajXm
TdRreWh9sKdzhpqxdSUJYS6eYlu2140Fo5BXlD4Eeev8Wd79K1rh9s9n/CzD4ew//5tIh6uEE3Nb
fevOMx1+iIH4/yr4gTr8fw5+uPw8f86AxXw+S4vgf/oz9yHwf1tmNP5CtOasArnr37kPjvcbMC9h
+Y4XsJHy/f6/3AfX/Y1pIA0ji0Oyy0SPV+W/ch8c8zfXC8CAAdoPaShRvv6N3Ic/b53/bOgeVlyf
0ZZLLWxb9CEEv/j3E7N2nLIipUWxNyKj1siMfJodK1EAyDyFNjSlqxJAh02eKDPMlVGEiw0td1SK
6yuK5jsCc1K4Pvkw8SIz2sisdlobbX3qPQQhTyT7UN1IK26KwyCMuX1TJe9aMuezNnzD8duVF1iJ
gwDuvRNP6W3TMpzBEBSR0btxwRCZm6gL1fiVbgo8lsCsY2sr2BBp6ULrQsrv5EX5mHTkjN9YdtpA
sxsgGt/JSBfFxeQgGTgKVIj9czXNncmj3zV6nRnYoCEhAeO3v8B7M/wNE29SIWMRRNkpm93YBvyU
GN6hCBr0FYzBMTc+jTF5VROGYVFOf6B176BopxIPyo53hWqemmy2hq+ljvAWELLsFZJBf6yMzIcY
a1c0MOpsNC/aoA5RTfnFGHw23YbI5K7N+uYPaQZUPp2S67ZQtkfJs0xm/midoWb+FXsN/kt3KEv0
131vYiSIC11CXtPK1kjMkQ1JgBnZUDcDOsTE86ZL9E51iSxGdPVVGhmivIzCsYnqtV+OKXG6akzJ
NF4Tw1RUz1Ptpi4tB7up1b5uYu8mdZs37JiR8eonmdfdkzRXPWNWt0NY107OK9VzkiIWQMhN2X5W
CMwJiSWzbcaHZttGXq3ytjOdyypA534yunEiMqiqotjZzzGpkI+AWlDLoT9102Ft9oNfnRJ6DSPW
IFmCCqZSCFDmQWBJYC3hUivNZ29yZn9dEkiM3jGwa/ZsDAbuce6dlte5lQaOhSBN+oM9I34ZgLOg
miyE+ZUIisIhOAvkwkPZOz1aRHKHxnpdyDHO8evM8sHHjDEecAuQYOAJA8MAdLjBdgm2KAI4VJzN
++u+DlBjOzPHnRdtI2m6RG/lzA+JEzfzNxxIFpr1eKqMCldNLQdTbGYzHkIb+b/leVeBAEd40CAD
OkqG3LCpzDNV38k2aaIXFg/LQxcUM7jjeJmv0Kixw3pgwtyH4XVctlF0k5NtwMxnYihHq7Cb54jI
Ro5RbuHuwHqo5rai/oC/awxhT9copjjiDcHxxFgVQ26hjjTqZuSEVFl4WOjY6t4PiblzZ6hYBXCr
6C4d5xpKj0hGU6iVpWt8JpxTRekwosCa6yZboSpD1rgBfSPGAT8BmQ22BIy46cVSmdTHYDBcUmOM
IWvVjt4lnrwVHpAk2eEaLfHzqj7Lbq0eG9jG9lu46itRFWVTrjqFqfnTOCdTiLVQ865P4zbTE4Rr
p8Q+KrhkBsk9PDEy2Tzibwh+Gor01LVRqK6MPpY53WiSOD4RAW0qxt1OSnAkZT5d6dkkqPspp6iO
roi0yaZH0YwmiS8EpHZcXirdeq/jSJY0tNo52kwwfOiuldmk7vyM9jCjrpKkUELj5ipxIBUVZKzW
VakYEw5+Mb0q5rxQBi1llRsjEKXFZGnW/jassQotNJLqRoPclSdpRK77MomxB23GXZfxFi+mdGf7
jaB907gLBMiyAqgK2G97tNeOobPsai6LOb9v7XH2aJ2FEzUsjQVSGldtFgkG3jEHjfyxClPgPZVC
4w/wjaWwXZJYqia5LmfXuHPyZhz286zlWxxLXx5mzhV0kE1Tov+UbqbnQxNTwx1cCuIG7To+nGJj
1e0yCzYSD+hIozjhboYe38ENbQOiYMexX+qzSaC5AJqVCPmJhFVTfZmK2iB7wE8hBayZ3ZfhZgpE
kl7RoEQk5jDoQ1sRTXQuSLxEr9XXt1Meyba+FF1KOPtVXPJ2fWxaBFnBtaqdpIUD2MjIxN2oU3KR
ac4RbfaYqIziM5nR5H2pRVp4z6VpK+D+jQmLtY61rD4nzuxxv8+Op5Ct4Vu0Do0bps0bsMBlB1Nt
IhMwtVU8qkchFCqLAfnTq0vqsYCk1bTZTISNk2r8ZxxVOayFaSmo6s1K/t64Ws6XuVOKJeirKevX
bmp6+5LJWwLTSrrsI3YbM6gFzOlYe9jLbr7FNznkLy1PVniNkFi0z6VtwnZ1c3z+KxVQP3AQ7bMo
O/hNAKxVjQXRJbYRwFKILU3Dd3KdUjK+HsSAYTQNmvUwOIiB+VdAENxQRA4ecD+AZnUzwY7xNiUY
NyCw2oUvMyQTk4Qoj6BW5VZdXlZzMeD9cnFWUQm4NpGSyTD4wzqjaaOaDd/4JO9JeSyCl9BV5AIP
ltL6E0BhMz457uD0t04FDmuJN+8bRlyW2Z4chAPfUt1bQH3t1g5NsI5lFF6EgbKILGTSlRR3AQPP
4jTFdoKfOorH4qA6NqBdTBStfh7HsptMTBaQgY5+jQuToO2o75/qLCIFzQRkmn8VcZRPr+4Q0aE0
hsUMYmrDIO/SAsS8IeijadbSrpUEaBrn+QZIixnWfEgyH8lfj3DkCZ6Jbl2QqBZ+C81O+Xela+Xh
jSsDu7rqVFoah7ZFuMBJNSYn+mnMS398k0BZspcpFLV3ESZG3WOiM0KjfTQ6ZyyQMqYp0gg7mdLU
WY1phwi4TIus+CoT2FCnTtdp85LbU6kBCrVSfZrGADLf2h0dB91m59d0+CzkRpdJwRFnFTQN6TzY
1ZtybYMChthdxrwiocE2TYWuxCzlPTwgc8aZmFfpV4cvCIyZ40VGiR6UDBOLjddMq0dgeExAJoAo
eKe9WZvqqwymSR5S8JQj759J6uuwsYsSfsoU2f0aK19EO3AsnDlY5YOKihtpEO2+CcO8GjEo1qhC
ViUycAONlSH1H93IPnmHFYhNaxWUGXqnTUwUTHZINI7mfb1UNlmsIwSnlR88V2YyFMZaJVHknxoz
bVIUSyNuOipYv9o7hWysfuPpooX/B3lBMwVzDH+vK127h0rmNWHcqYMUVAq45tNmjNwp3otsdG2k
AWnT/66TsBjW0FIsil2YrsEGM0T+wlgMX4NWsy4vtBPn8a6bo7x41QXvN9o7LnKlaGRnPdV5V5J+
lc0N5KAwHomDJKAhfUiU5VlXpq4S/xaCRBms/DxE4bRKQsjLW/wItr7lUysRw7Ym/+cqxWsxXXnm
GA5ADGGvbLCUgxFNUbTfu+4AeQ5f26we3T4vqvtxHMn26JMxqF6NWRTlCzauPHnqPHyITwHDq/aA
Qcxut27REcnVgGbFMuWxNzEKwsKK08g3W3GaHb9ruaa0ewPO5c3Xsmx9cajj0PB3nVkkzlVKlov+
vdYQZHcNXSPacK6BJC4pB3qHwVzO+ph3WU8UHGGlnbWzKkqOS6QLlrqjeVlg03LxQBx9a9bqpplx
LB9aCqX+UhImytSxLUbfRSYNOeNV1RkxRutUjmnDYLMz2tcAqWR6m0SagNN6TmkOzvPk4Uwu6jBx
vrULL7tdNeBrq30nSxgKO0Ls0axPtPHze0d77sDwqs6UezHHOKpfI0u21snwwpEDvz8LV88nvwq6
YV4SUEmxWuWmU42oC2zVPseWm+Z3Ok68+XfMQ7N59DD4kLbbd5VmqkyFlR41JWhDdIAXhyfhJdPw
5FoNbU4Ic1Ibt0mZau/Wyj1LHhpd6/qgIx7g7ShG4BN13ETTF5gLUl03c080joU53r0W2ZCDeett
P91qzQ5KPdRV44NWnjTfvAaZ997hTYvZlx2y/+LZU6X3Nex7sIQ+M8xwa8h2yN6mJBkZGOiZ0xoe
4YmLO4yznRKfDDbXvTDg9E5Pms243kWTFXVrREEy/lRbwozBKsIkhuihiuEGgK4TbjqqxL7fKl4x
4YH6Wvn3deoXzWPbpF5waRiludQO2q2ng+WntX/NzuWBBpmEoDOUO74Wl8NcpuKYk33afGntFr2D
Hfci2sSe0TtoSkNVHIzWjl0KD04PpcQ1MNblcRBzHR/mHgVDteJQXkdr7eW2pjpTGfTQaQQnsXA0
p/zan8YRU2xXqrAF1CJ88zEWMVPRFTPQBNRLOdo4BpSazGafemw59wiMCGTuAlNCfNPQxtk+zZD9
Q7me2qt6kM4VgbvE1Ldoy7tLat46h7AxlxMC6YKjwG3JiUvfCdLcQpS9IzaUKxrGfXLZJz0GK1MW
XUo9aAXzQ91JUiIG16vdI7YHT5xIDfXnjZVREW9UVjbtZkizmtagLCLQ7QwNA+Oo3CoL7lIEwvSI
i5EFSCprMdt1CRNkJsWhcVuljJg3rUIsRfC1ry+176b93oX4V18UBgEt1DJaz1tCgZGzNnMhNKJ3
o9Xxt3ZMl2zBopBZA2RDtf5lj2NpPGbZbPYwwGywq9IOlfVmYsbKHsyS0NyI5NqJXLOE6FakTbyX
Oa9M0gqzHdJUN/82YlRM3NUY4xo6FSGokm3Rkgl5IXiBFeYRcHyRfBoc4lV2inqneDPyLBiOZZyh
/1xlRNHbOKYk3qBTPGFDffW9snJJqUStZOwovFVxIQZmbC+yEYslRU+dv1iwbWApEcYsu45eYTvN
88HQOLFLfJy2Oe/SerKKL4spJ2lWRj5qmVxVrWRid8q8QgAQwwHo4nSXTnAC65TGh2bQzLkNrCKk
pLjttBhPyprvdtOpoJMH5fHu3fBM0ZpY2drwF4esLJepbuYOswY4HGXINYZOT4kLvsYo8d5w+C7a
L9JhR76IqjpxHozZTb1rSZLt+BbLxnQ/j7Yq56Nbxm1Aonw09nIP0cLjIIoX02+vpmQoK7EyoFcg
3ppiaiigpm11nRo1N6SdDfJR+oXu17y9Q6g5nIbzT4Hg66o3A0Q+4yGr3IzEP05PEa3YQbjxelYo
8DEPK394Bf8Whkdys2KGGX5axjtKydoheZZRGPT5IfUvMB3nAF+wCNXVrrIK0/mMf0bfj56gNCpw
LpqPYYWt66EGTLM0pZM04WDoCGk/pw5yKMoT15POSSdjaxb8ORqsP9ykSZmqeFjpEU7Qjbj3HI6z
hBMkMxRN0wkm+9ZhwMKxkfNtE36msZyN09Yi96G9STvunUNJ3sl4aKVINb2MqU+uK6mHeWeOVeSv
pZDlsc24MUkFN9ziFjpRqF/0JDJSX+oqqF9ARjXF3krhOx5KN4+cU9q3A3gDJgzdnl0DHkaqjREL
E8+o3pRBl8MAwDMMvw1CF94sPSpr2w5q8r/CX4zKUxTqyt90dhpuZseNNqIdynzXjm7jPbdATzFs
R2Lqt80gOozVZloI7JE5LihaUANl6dqufbc41E0VzLeTmGdvDzmGkDUE6lCUUKej78Uuqei6AWfy
egWUsp2EBUK0Sdy8GzdzN1jd02zH5vRNduSYb8Y46mlaxA0NILjdg05fESsxCuG8Npf6Lm/MJnye
nFoGYDMbpzauC3MEORR4kVdHKx1os7koHGeqN+WYYEYj5Gt2/Su7ovuAe9zWDfx6r4Bo1A6iwUYF
vLKw/5jxms7bIvXZbAgv81XrrZ3Y8hXDysZw6TdllvslNGbG1Cumy2ZTblTVZ8hhPPBXciVz0eDg
4vXpdgPDuKFTEGoJ25ruSxKM9NfZg0Ww6Wa/b45phiHigjMxZE4eGGzd0qha7N+qh2EHoNt0vFzC
VDIyB/ckR0j/qbGNprtIybsungcLJtG6DtCht6B8yrDNN3mWks99WcVenGWXcxGXsn1o/SKt/vAa
sKqbOC86CVKjseSSlt4bHd9lmtLh2eWIAMvDzL5WbkdIF94LslQ4w3VSzupIY8ursQulwJH8Q2UL
ZmSruB4UZBSzr5o2+iTymnnM8zJp8PwLqnnTCZ9TtDwq/sJkycO26NTZ7PCdu0PT33mFN8Z66zqF
V0DN9ia3T+6Jmx+I3akDr7K8r844yDrY6bGTHoyX3KUJYgPhnqq9J7nF4CmANSEkm7Fz2+NCx5AP
dWom9ZoWDncQcZypJEF0U42zdKa97IY4TLbatJEYRhHQ92ZFgz2w22PYMvW7zZFJt2ql+UmofcnW
DBfH3NKgJK0g6Hd5VpKCW+HEKx/Nji324DUxBwawlMYcPn7X8v/XaOSH+OCzCbHp+oubwaPH79qL
RvtMQqaMHgkuSv0daYX7gSPyzjoQdzLeW3dNvCLZfGWtSYjcu5v4hQ6V9fXX658NZf9c3rGRFjCZ
tQL3rIePYDHvOB2mC5oeCi20X70nggkb9weSykWs+p9hAeHIXCXeIBQ+nh8IipsfhwUe8k6QQxbC
aXbwF9+2iTAAMA5s7dcXtPzC5+s4SHMYSDBP50P9cR3GCBL8A07ImH34iiM7ukQq+1umy/U6TI3x
GMf4c3+96Jl+6f3iXAc3Q0ASqo2f7MdFlSOKmg5zQSff5a018p7s6MNH8oIeAC8h0HvEpt/9etGf
XWkQustMD/E3r7kfFx2IsG3ZTvlEIX8domGs9mYvqmnF3hRd8AjJJ4Qk9fOvVz1XnJueSa5bsIi6
Ta4bhfePyzbBQPrKYKY7eQz2U7L22fw34wGu9bW1buSndIWfaZ1+8Amf3z5nq75Hl33nzuKFERuR
YFWua6uSbgOm8tcXdv5xsoKDFJwYWT5Rru7s4zTalHO5bvIdIh3ofjgv1UM9jM4pRLQ8bpp+wmyM
jlC9/nrdn1yZQ1CeT0A3chskxz9+nqajQ16jfb4jHy2+zDheXgyMwT64Wc6f8+XqFh2z6fiIZv9y
sxSjZ+ie3u7OLoT6Frn+9JUwAxcYUIESIMqt6IP75GcfZ4BIjkx6rsw939dm0auws/GhekmYuZ8I
DGGONcIjd3e+w9OyjmRGxAGHJHX76w/0XCG83KFspDh/TNtxybg/+yadOqTWBpS586Gqpkd7RzL8
rlsl6tHYtzfxpvrj1wueP/3Lejz4XCgCM8a1Z1s4bX9YCX2R7ZgujLgtACgNCKrLTN/ST4I5ackm
0hf25Jn+vcE5f3r5W7+A5fK9cnb2kIQjiObZ/PEWwlrPm2nkBZ/wHlxB1TnYrTjAUf3WL1PLob5T
HAZ+vebZbfvnmhhPofuh3OT19eOaNeykNJ99vUOSV26pVvSxa2TxwSpnt+37KoD8WYQATZ9/flzF
9gtPDIlFEU2a9mpSnd6rTCeUx9jkfeAcH7w9zr7K9/UICBSYQBF+cP+crafZXkQtR7TJxZ0EN8ex
V7x64VfaPq94XW5jhsgfbDzWmURjWZREPYtCAO+sxSPz46I1w9IuarGIpsfu2F91B2cFXPvY7NvD
r7+zs1rjfKH3X+T7TXSgxA3oL+485xOT6WcUPzcl0mwsVyusA69Jjhox0x98pufP45/LotZfvkCk
s87Z9ZlN1tGJ5PrwfG/dHaCDTbGOT+EejuvG/eDp/8kdg11yMU5ia+VlfH5fFoIDks2xK0pD0gi1
qtMQCo8OHlXfBZ8B+c/zBxe47NDflRyWy5sQdZaPk4gqyjxfchojFGWBM+9KTUI9Lr9ACUIXkg+e
heVe/9Uyy6/x3bdnd1EDXSgj5kdykvBbwRBQip2VquchW0Lz9P7Xt8tHCy4f9XcLmmbli9TCG+a1
DL1CWrgZsgiReddpx7y9DOqHXy/4lz1lKSn44gTVqA9a4OxGkQimk1IK0gc67ypNylOQlR98iD9f
wkcjytyWYvTsQ0w43ATwG8dd2oSvXq7Hiwjz/geiq+WHnH9TSxuDDGYWCs9N+XPGGbaq2bWq/CVj
NNp3dwA8PriSjxY526pS2+smbSyLIPOW8wkKzjYKLn79jXy0yPLn390CIM6hyFt8I0NIPEcyi5ea
BwxRfvSBl+an34sPqNFjTMcWeLbRMwF3szYtxx1h6vVRyDy7MVox/t0N8L1m/c8qy/b/3eU4JPMF
MbEtOxu6+8HhzXKcsjm4JTfU2HCZZJsJU8KxyOZNnKH4/vWn+dFFnt3fyk5Jh0K4QxghdiCgt/uq
xZb3v1nEMs+qkaqYUTjHvMIK4YZ7nwDGi9Zj9vrrVX52Y/iYKimvkJvh9P7xk8xH14tVCJexSYY7
REXb3sqOeWF/ACr4aJmzL4yMw1rqZWuVjtKr1DSvE9KLVqgh2g8u6Geb3fcXdPbdtGNSDwKV2S5U
XvppwDq2MtEqkAxsDvt46YFUgkSf/9WneM5QmZQq4zT35p0tYS7izzb6VR38/utF/vJG5Kb/7srO
K3EQJMPIsN/cWWa/j+v0AuvM44Jf6gL/g+v5yQ3u2QxZscUjlf5LJYwttpqZfU+7tomq65IUyENr
glH69QX95KvyeN3SswEF4dBa+PHe82Gti2YYpx0tHjKtJuTSbSw7IiZCIl36HLRO4L/8es2/FmnL
sd63OB5iiQjs86jctoPR0EcDHM6o3tv5aywFDfpNHYQbbdebYBgvXLHrgvLvHXyX4oJ1MVMjAeVY
c36xY1YXqbKKbpfZnwaJnbr+YIGffJo/LHD2lldG5LS9reEOS+dgkWFVleGuAbOgCKgKnn/9Mf7k
ecbwE/iYmSFEMET98avrRB9D2+dqEuO2g8xVdvcWTa/3Rf6W3vi/ExPfqLfyoWve3rqrz+pcdrys
96VSKDW5edAz/2v9zefu8w//gWI96aa7/q2Z7t/aPu/+Lapd/uZ/+4f/5+39pzxO6u2f//hS9WW3
/LQ4qc7EwWyA/7Oi+PS5ahEPv/+k49d//oMb9d9aYsz4v/HQeLT6KHvYtv8tJebG+o0HidqcDgEe
msUKXaL3l//8hxC/uZyBAhocIY1JM+Rx/5eU2LJ/C0Ev4qj3A+gDeBz/jpQYdN6PmxRqV2c5RzJY
/fGGIEwJ418PgKWeyTsww2p89JCKgY6qrPo17kR+jZY//ZJJoa8TWutXtkAtv0nLuR6OMzZRkLe+
D4O8n+LxlVEE3FYlyuqNmT78TTNYAhnqUkgM/khJjFQ6x6THtbtyusJ9VERVPHlJQtsMw24FTi6r
4UPHBfqbdRNX+TXQfv/FVI2+MDPQXXaYD9d1WsNhc2b97Ll2JvFZIJlZoYHoHoIGR3JIQX5qEq9H
ykg26cpsouxLVDPSMvtJ5Qc0VuKbQdi6vS79ybzqCWG6RpEZ3M+8WEP0f537jMW705tY1e2zM0mC
gd1eOQ+QeW2L0ZzP6FolwfCgcjinqejgQJLk0Z7SoLbv7CgEvxikjnnwijE8kbQdvEyBJsZBBp7h
kZYVGbdQAvuH3G6T5xqe5aujM00gW91eDlPNbBY5JTBs39UPpY0lBFRxPcDGL7RBYDlGiS0KEg8I
7yCwySDavUqqvvrDzrjkLTq/bu+g78jXgHi9HUN7Z1tlqMWGwCoImwK0G7omo+ewrK6hN1vbftFH
r2bhYQGJSmV9SsZG3FdB4zzbEJ2hhxu2XE3joJ7mwBjfcuL4LlFeyO2gyAHOpKUuCl1gWs8ys9+i
J2+xzWk0VhEhieu6j9V9rkoHOVlRHBq0PuvcGpwrJqR4/9KuuwsRPJCVCqjQVv58aSdxeUqKfpFf
Fo5NsEtfhvdNK6rrziEIgOHGgJWlMCErGppbbNUxTNz15jDuW90HJW9cu7hQDMY2GWOZk4R3satz
BwizYYvbeETxtUKS4uKA9lR47DX4Vy8anWeQJPFt1Yvk1e4d3mw1N93g1hGqhRZzK6P7aBuWaT2v
grGznkVXZF/5cgR09ikl5j4dwe45tRcdIpQz274MUNL4ghJ7Z9ujh5Yu0Zcuw/I1GFL5BWgzgEGk
RdHJ9/v4IP3c2i+PwCvyRvuE6rbY+EYIWrUV8TXpJwk6GLyjcd4T3C48aaSA90iEnWtXHmEGGN+o
EKy3ep5m8uHCtF+5YYPhtciday/JZ9KHvW4XOsl7YmaSXuZgXi5C1GJHRxUTGE8yrunUtUsgeOhy
Q9iu2oAd1a/4d+JPhbKG7Ywd5ytgF+PBLqL6EWpcekK9bj6RjDw8o9AjA0bn85tMegLlUiL4trat
+0tmcAifBc4EJKTOPdZR83NQMefCqEiGSd7U2Q6odAh11E8PGVQaEAhmSV5um193nUwudT5of++l
uJQYIAXyqZ2BYU9Edx06FxnuanB1iy58zCVmunCSwaqySiJGOu1fianVVxMdBSq+Nr3xJxdUa9ip
tU+skLdKdKg+V24BE9bNgu4WiT11Rc8wbOPFQXuYyJK81WSifOaP65c+naK9b4bWUzGRJNv4nbku
ciCw+IwR+ppNYBE4zxcW8mDeCLvEBMw7+FNGFufvggzrA43vAscvNPvToHp3i02+3YAptLBPdiYp
tAjH+M3w7rp+e4OSZLq26O6uXdRDl0IT9bqCDeydZgYubxMaj+IhKoV/hFY9P7ZVVtzOiS339YD1
eAZdojZSjxA+2URJy1X968j55NpXqFVwSvjjbRgY3qVwvGxtmUB3Ohjct71o2PAiu5nilW6lnDcu
Bsl9ZxUWCntu/B2GZhh3cBLDozkHzT3eFUxy5lQjMFP5SUFGeikZf1+0yvf31ZAkb1LXw22rpvQp
UylIhLTDl5vIYTbuh8KyXueyA6teuU0ZTdscbdAB2oFHtI5LLI+cQpzaStfWa4gOCg09mI2jx0Z3
05F0jmCmrNVb0RLZlY1Of42GoOv26BK9yxTG3YnWqrBXY542d2DXmmPjj9aDmmN9yKwuvTbcSd8o
ETsv0Rg0BkwGp3ysKFaYF0foDKbGKnduRhb9MveUpGGM6g89xPOpLPPwbjCcYdUQL7Jtq/iT8KLq
ARs5DCLQxDeGj6VGEMTwOqZDCt69tOKrZi7dL6QIiW0tELALx6iv8N4Q6QSTztmroUm/KCX1sTS6
Yg10pFqN0UT4MIlPOAImfZBTHj4h7uiOli87c4vOKyA+yAru6zzMDn2f2DsDk+fJyXNz13SZea28
LN5bhAITvljV6EsyvwovKzkCEPG13MRABb/W8djswiZIXiwmHFscKvVDgMjwrRJzoCDwRsZTEWEl
Yi7YfCZ3d9yRuNdu3MEqTyD3hyus3/QdGUFeDHLUpBrngXcVD5PN9ssIYQ/F4/9Sd17L0WRndn0V
PYByIr25UcSkKe/hcZMBm97bk0+vVTSaHoocirqSIjrIbrKB+oHKOucze689vcValhO6ISjs80SV
SamxsahwyoLNHqCeEGqgqidAnjOykawC4k+67yqaiQ7QIgTSJmGlGRYoX6+NO1E4IvRgruOL0kv5
T185FtrdBP29azUaUQEWCBy3NEbLy/rQ1l1SqsSjo5L+58hDfYw7c9yaxF9dlRigiz216haDQHxp
YWg9mHrFz8ILebXa4Z/ogRCtubrTg+poEUjhWFnXcrwkqHGk5UU1lPGl40N80yaLpxZ7OlufZpSU
awQOmECrxI6f07JRd4pWtR8JnxF8+T3G81kvQtBWrMp9C4onQvO21VI/b0J1J8VSg7iTYJxUiodD
loXNXrGl8tyMppP5jjxrJ9uJCMRCLAGhIIPn0NhVcdCBTOyMVF4+KhQ2W/gGHTdgpb1rGkjNyMym
1yZNjEsRF+22iEKxm2vCrUiiy7HoZ+aoKJ7aSgOExW2GJjhfvvM59aP94vZ1lXqNsED/jty7qUT+
/BIPERkWuvQcIf34gqCO5ToHFkV0e1oeLEkogTRbwAzLjBzKYWhIrkBQ2b2gzJIODalqmziXUAuE
4J5bL9KV0YtaxFkVFIN92A/FWuSqtCF4VTtElWl8daRJoODiWr0QgFjsbbuQ99xs6VvSq+KxFw6F
SjcSaVRFAiRDboUbK9dRk8/w0CaF3JQ2IvGZa2sB9e7MDtlgIAEDU1fYQ7LmtU9IHbOD3Jvtoz1k
0aMqinHby/HwOoZQRdBJhi/cZeXWWIwhctFCS7GrhVI4A4XvyZNrEA0R/jAjE7HsEJ4pj/oTFVMK
RwLxYY2dlLMhMqdL25et30pAQycV3jGRmehn3aSo4YnWet/4irBTN27Z0WhZ9x7nRJrlaSQfjEwD
aUuaNArMewKiaVbxS1dU4qXRrPlRXkbtEQNrslXlLHRc9FZmvHZy7SO0x2wz691LY0+kHaLjSXjD
fOwTAGZ6tVIebTnjuK21fFUOxQfi5AL/jk190Uf36OxSrw+LhG4L6b02bjoMIG5s8iRNqlbZXo8T
7gvv03i1Zjt/0qoM6ryq20eZaFMAqUsWHqpIts8aO3W/HcP5M5+l5Bk5Gf2qXHUjkZq6kK4yMtJj
D0m5c6mR54OekhsLXMdCeDBKCUBctRkswIv4l9xyBGuYRIqMmkcWQWJmRMv0hhUfK1OMl0qDLVmP
4z17a5BJNq7g12h2j4+tnOiWUWTNu0gx1dNo3dGzOtJ1FxEUGkIWIe40maaHAq+zvEkitK8QuXEV
LA35yaFdbMMyTrc10PJgqqPmElpRvjfLeLykBOCdKn55lVeTDsPuAp2vV2iaeB6NzNpDSJcOYEGW
73LATGWmOZjDNq32WgoRCl+zesXpmH2o8lg+IP4jXENTmLGDSANDTagjjMw4U5QrEmEuXNGbXgkp
ZDOkWvg84/Vs3QWc4pPZZ9PWGhTlODtieRWlVXwsHUz8HnFX6tVERW1sBDONm6QjD5MzGB+L02M9
bTOJoBVp/jYs6EFcasO3Pdlj0EZpdcDSLK9tqY92ZnuX4YYg74OJbIr3qQrrLf1K/zgqGDYUNW8v
tF7WSUK8CjIvJLgJt1G4NljRZYQhzOWmGg2DLs+av6YuNH7x2cYwCZTqscd79j0Qho5zQooOkGpm
9BCV8mHWfI4R8TovIuLD3d27KRALFYHpmAtWoV4AIB4iqNtSnyOXMo2ouDCM7lZlZMVPY1RFuFgs
Z73YQ3VS0ij70A1JR//W6WcEaKWfz2rm25W1XDE8Nl9DpOvPsiLi9wFE5bdRt90IBJTKsFIYULUO
7tAIE33gZGLkPOUwp8pqJgLqKL0nBYi0q6UqrCkBakUISY7dWTT6Hvd/f2mMmgeY341+WhRJ+dDA
PnuRbUdfdRzJ4OAhKniisCWCKvvxFIPFzVaKTubgAEV6wqdJppwhZzoFtap+NUNv+XOsoARkfSgT
p4hLt7dgmDvCHB85nTSaBxz8SdRgwS/StvGMqrR/9aqOvxfWeaRI8pRjeDUr25flNn+2zLo6id4p
z2GF+aZT0l54dk7FNJuL+ZOFc+/Z6OBw5YV8uZZMFmaYUs1xyc8iCWSrC/ehpQgggREBGOoCcCF3
uJDqlussTxLbovMq+mdmf+Z+bPhDHmm57qzSvJY3Ux2XK4HG6YxGHidlbBA6nBcD5vtWlsAP2HYb
5FafXKu5kHpPzeiWK1myfoU+UJlk5bxTaRF2uN8qJLEEk9lFpfApk9TPvtX617uFJWgIcL6F9pAC
6+LQ9I2lq3ZVrY/nPimajSOrw26ZsVvgGSHPJxFQoAiIUnQynEA5wWyRkG7Ws6ys7GrRPqdslC1c
iSaJEIIEAx/dcLHDKTL8Eu/UW6exCaXWVWGu8yL4P1WbqbjiAiov5HuusmV22bvINPxYS7dEq1bl
fJdiI19cPR2Ws4VLNdvKc2cf8TWTcsmK9g5sRZJ3W4A37Dmy8gPcJVJDOfZINOgFNsRa6kbnrM+I
xElu1Z5VSegoZ6XlQTbqmAbOMp/krJl2E2SblpJOp2DOhiZ6bxY5/ZVpGj4Tfei5SejYaNCl+4VQ
x9ukkeRXSYmLW9IJQUhHWGvPo5Z2Nzub7/EMRUySrLFIyoNUEs7msXOL2UPkNbjyptfgrJnIUn9T
Q/CLq4jffRk1pftJwV9/x1lakFGrGtn3EFUCSuDSs/lpWpzChbhHNmTMM3TScffsj60vIUzpaFgl
HuexNTmOhLXkXyGn6T7u1XiF6Hd6iZeKN4/A4TUs8uE4co3+FE4SDp42yRjGYQJEOE6LSUMYPtR/
AuKnQ8FAxZTRUGrS8obktKBCzKK3OKv63dz0o28MVnnLR/pphvp0OCA44oOpxiNRD3WcfNqL6Dzw
+P1BBZz8IilK/Z0K808BucWAiWqY6AcZo3lj0WAqDxEfJysjbKGVzFazfGbM1cxVLchqAGtnIJDL
6kEEIT6p536w8ilQZ635HnAxWP4QTRMkKjtiPmGNhsbOuS3ndQVruSaAGKh8QafzmsrSfCtMGXZ2
Tn6D4qoY6K6SgVg2G3uqppQdGz7heLBf8a6GoH6qWex6RyOfg3x5xxslrTDdDmaL4U2JLh+0cjYL
PjOF8kvEd/4CFjdq1kmUSaCekrD7Ma0Z5T0PT3Oc5ty+aENHgNEc0/J9M9QSl0oPp2YlKZnJrR0W
BuF4Sla/hx0jFS9pEnm/ID9ZE8kpN66ejI3qR9YSPtllVL2nc6RuunI0n6IwBdSGEHdvKBkzJEg1
qz6RUdrHDY4qgX/3YGqd/m7nLYPTZRjnF2IeGsJTkChc8nKO4exI9K20VWFA9o2h4MDW0sd8RmPt
T3GkSztSM3LJ1+25PCAOdTaI8mdvMKfuO1Qnad3gXdDR2kbq2kxaI1DmSX2qYDqQykWJTlZ89jGG
sb3RHVM5mIVSZK7ox+Fx0jpzrULKP7Vd3Vwo0WEtRbU2e44olmut6OM1lyp1lcRVw1GsDuWKJFUR
+0XXSzcjr5bdnBaK14OwDMzZgtVgTlm40rMRCq9B8OSuzLCbJx32tY7QmpTsNfXeysIYIgy3GbXA
7pfaIy2xeGQiagPSaexfAjalX8NK5LM03+Ns5bCKVrkq999FxqyUhv9uZSNwAUW2toZSiOcsksy1
PRvigIhL23Jhct3Z9mJ92HNcXwpiy1y1GKTvqU7otuUhTmBD1DN0Y8l4UAZNe11wbv4A8onfNKYu
myhK1yJUky/TKcQWDOny2rQlSQ+1M9/ZTnpkYivKxLFfpvBmVab5PrWSluJmK7Td2BrjZ1mA5BtL
hVQZgtc9mg+AcciXwcupDAKCfkjL38ypjU03IVen9lbfM82eFS8d7eYxcfikG3FtRW4pQvnGJK3w
4X1GGSq5gWEpvkkYyBjWvIh88gBTYRwsFZJ1MEyf5BtuYoVZZG7j12EqEknTRoqXjTozPHRb1YS/
ruXlg3n/abUJObYLPJ7cATXh69zUmgruoZ4bAc4DrSNZ3JX9qsy99KMvi/RRxWO/DVVu5p7DqeJp
M8N1oaH3dzlikkPXCBM+czubb+3IawBEN6ygizPcJ1Fa20fFCrtPSamYvmEh0vyU8dqWTKz5MCh2
vBWppGZrJ8Zo65H4bQTFsJBzXuZGGCx6TzKaJDPwdVMtaTZQC62dNi0dSeeix4cW5RORVKQBrmpd
zV9Ty2yRhcG4dIs4zI+immH3hbZyEI0pbSsYGVuYleV6SFWgaLIz999GpsKiayM1YSRgqK1rAgwH
CZdXBHCjbN6FkZBu/BnqDXzWHojdUD6JZZEZGPQ9YRQqU5O+HgNTlfpLFtYSVVlUbsAeMCs0yFWv
o3i6crBOAcOefDtFunaPzyabSlabHcYGQmMQ/7+oXVcO1KHst5WorDyNRedjnajlk7XQXQKhIJVb
ysaPeiKuJKSQ2OCDTwhrGij9bCZrG9St4WoErfEqjCUN2NZ0AZuIiAAak+wtJ8JeogEUQDybNkxX
x3SbKZmE51rvHoo6HQCPEQRKkcpzB5HlaHd1t3HyzgkqsnHucCnisHWVuzUhUm9ONR1gGsBCstyT
iGwz1TznFULHReqlIyM8dkGFJhSvsyrF1cy5fWx0AlR4lG3QwpzJ8S7HxraaAG3tnSbUHirCNBVv
AZQO7cnpCKKh7hhhQ9mF4YeR030X0Z3/a6b47TpQmz6eQZLlRWbp2xRHvgQzikgckqNC6xFYYnau
wF1vItzwe9OMsSBl7STV14kn86YPCYagdiLZao31LSMBWkjaZ5qA8W6WOn0FXaPNLoE95oXWpQr6
ObTMjZG1EEmkZBmeEyENz40tzEfgBuTBjCRO3EJNb+YVF2EW+nYy96/w1zvFs4yulQM9rtInbUrt
HaMcouWtzEqID61ycrwyWYr9mRH0F9Xdsni60uPrzat7vmVCmNGHMZu8BWQMyXhrxolbXgUlc1uc
0brGjl7jC5XS6IS4dwDMIBKCx2c9VxEyxvWM9SXOo8IjOB2ofB+KUabjCCXlgO+hmf1w7pIexiMo
aj+Sa/E1xzKgIBU/M1P6poJbwnccqbq7ppw3bAtBiecwWPZibEOUxdDEf+Ua09nDpM626fPOpU9d
hz3VTWMJZREnUj7RdzKQTr4qY+qXjcKjKgV4ooufZFq09qRESyjcnin49FWWUWmtgT1SJ0x5Ov/g
4Gpzf3CYBgc5byQ5gBH1oe+E98nrwiqXsqRSrK9ZxgAIodfGo9vMA0dIYw/mJjKUqg3MSsro9uXY
TAltLtWEItrSS7es00RFxG/Xu6qHk+1Fi2rtGh2Hr7YAWcuxDCYc+3avfIbwbm5yBmMDZ8z0oESA
Ssa8Hx1ss8TwQSOKxU6DN/Pe1nn6vbQDY8F0aS9k8VEFRssmdPDOwaSxG7qmkStQD7V+y3U3HBND
VilYzQEOMfA2HIh2IcWvnZQ6Px0V7c+kj3YaDL3EuQpKodMBE43NTzSBx1vDd6pnF1IBTnwmdC4Z
j2zrZCP/SJdRsAZkUXAaQsfeEy1PQkJT5r+WrffnalHrI+3vArm5JXOt5TME3AV5Yyct2Ss/mA7a
rtX8aVH1c9RGpAXJ6fCCDapdpeoik9NjS9KuQILNopbIZn2uho+exemdUKGm65KW5oOpK+U2G4/8
F/xR8VbZoTgP2NqDkmzGL9Enw6quTeme2TjFx5adrR+bk3kdIPStWqmjlOu7Bos4DTtG46nSbgWS
oId+NqHt6fawi2uzNQkNspNXU80qdg7E0FeK6M4FKqZ9qJp81KeMbRebTV9vLDuAMVhzJirzk+jZ
GQviS3fD1JvbDtr8Oi+TdgVLQ/daSxCnjVtWnNSUoKmJ9g2nh50KP64di7huGtNbxqf6YbSUlO+r
woVo05rmFxp508wX3G7NJslKYsSS4o7l6Tttk2VSFKTqoL5T/DsYnGN1rUhltHHCbjJJPMZ273WJ
NrIfl7DguXK3wIfJes18ChdDVH4m98WJa9k6m9kS4yXo0v7SS2wWDqyRMQ7Hd9o0EZaqX1TURtQe
JmARaLZqTQQ8lJQE+yhAijcCGZkbWvOAA0+2+aWFvOM04J29U5qY9M2U0A0YwMVc1rxzs24EqlIq
nD5RPv6FmfwviUgeq4K//lYX8kdZyP/4/wlHZyCu+MfikePH10f13x7+/fafFCT3r/kzjU5B82Ei
bsYjowE/sO4Sjumn65GZ8P9AObVMNCQyXg+Nr/kPCQnSDhmkM8p2dGG6+r8kJKhLFLJAdFkB2maa
AOn+JQnJXTn0H5rbvwhI0Erd5U1/kHRyDsMXAG61t0Y9CJ1TVmlPDK0gK/TudAl5RKYQRuVq2vcA
xB3tn4jr/hRk8fde9y5o+cPryrHe9WpXjWglVsuwy5UH0BynMnpS6Idk+rCz0bcfYU6wdmSSsjdv
oIdKcjDot6bf5PwLcs70YPmRZWDEeRk4glWjeZ5yVg+6vbGcam1nb1yolFJ7BCsoHz7/8P5e/vyH
/KP3EDfOP/il/a2CzhngXEXxuM+S7Sz/pMZnnrxTHOr3c7p8M+ZVU3+Vyq81n8YvheVH5C/TRQYN
78wnR1wmp/Ws/CS9JZ/8032YUZGdqh4U9XDspV1TPFjZU+awgSxWKi0Ljt3IK7somHfVe/PL4NxP
SajeVhts08fyvYtdguNWss+ydi02YWD4HFzBEGAk9eFJHBaXSjmIAttPPAn/QBaUZ8n9tFxWcUFI
U3xg8yU8CNdV+EJugmepKzV/RDM0A5xptqHyZtanPH9isFbIgaU9ZWgnJpm8rRfYUi7oBfgxOEwM
Px+8bjyjTLEh1Gu+yHfvLOqqHT4JIzljAW5ukuZZ3cakXqAQrVZGJ6/C8MROx89mottZY1wzAVjX
Z8RL4Za3j7zgyN3fKr6C47gOkZ/v9OYwFSe9f27KXSaIidwowH7jjaJvmJI3w9mOOPfW8rjVxm+z
Ev5deD1uiopWdgU+wTXELZ5CUGOYNtxiI7PZ/4z94anT1kZ2i5ejccyNFTZ9PciZuN66CaiuWwdz
7fXPkn40mQqTl6W3Z5DE/KXsqhgqV+I2MxP2N7YJrjq544f+JX8NGiHqiJUQmNjkPQL5ID6V78YD
o9xmi9jo3kWaaH5V4dn+1OP8rVyjqXU7cytRtD0kr7ParxpHeZlM2u7o1IVr0T2ybPEYtbvZ1Pgh
gaYZb7t0TAafyrzIQsz4H+b9CvDadW74/J6o/y2IS25qkurpx/lGs/Zl6WvPC//hBMysC9hV20Q8
DyJhGXUyTQY+zx24rpW6oj/fakG+y5+cjbozVs7KWMkBGw2ytkkn/SyTf6Jfvqvn/u6xdFfK/uF4
mE2liHvbQWzykF/CXbNTNvGZzMmjtitP86nclUflUvwT34Fyl0P/vcPob2SV6dxqupzxauWBvuDU
XuaH6j1+iNaoOU7Qst7EAyyOo32q/m9fkXP9jz+fCgQH3ps97JWzvAt35vOybdbxOTuSf3k2dvmJ
qOWN+mKftMf/+tBSEPD8g5/yb7SCYw7pC2nPsCdJvfF63l6eLzYpL84p2c1bc5c/kk8Qwzl8Fjtl
22zMYFllGz4Cu3Y17PjfViS6brtdeXC+tNV4aC/9uV4l+/KSIG3KqbQ3cXjsHZcxjJT4AIMB8hHz
Pa2g0EdqENHdMFylfxEeNC/4wDEJf6FLfaMeHXriT6X0pmsy+wC2HaTchNGlXhooAcBRyxtl73Cq
VlerW8/ZahBbo/eM1/qgriOZz9yhH69y68nNqu7XhrlRul10cqZ92B3ATliamzMS/hWI0fixnzPB
P8wFkz83rVzz16xgVrrFurjKR5o1to/2R3NrTs7+sVtrhcui0WBpXnkZBjOgOSj5hlcc5uIiiCRY
FVDHUfjxklte4IxGgBSwgBAI26+NtZ76kuIxfinIqO43QwQVZd0Uu6H5cTh9q/rXec26r7x+65nO
l7+RjJxlg7Zo/lKP0156u7f7KQB0P10X5g788CC77Y/8mR61bfLbGZBY/fYr+lzeJnhEqT8Dmfyc
L/IVJRyH1n7O3kca+MJvNQ+uKn8zIFkKMa5uZPP+N3VPlJzb/VqDu3wlJ3arm2jTPGvN1dHv94jm
8SY5m24v9jRh04t5k2/yNd/Gj9rrEDD2WjFRPObHajN4LR+i3v9uPdU3V2TMnp0Lv31l4nhcEUUJ
p3LkWVH9mrOXWd9W8zENr8uNcWwDFh0e/qUrmMnJswMawCA7VY0HJP8wruaVc5Z/48s+8lO39RKf
N8qdePnUs7b5axM45+HZzHn4XMVPNVcPpiOX3pZs0hXryB0/Yr1Fwulh89QSn5sbEeiLOCun6J2s
6d65Rjg9xHPH5wCNP9bzCgQhWcii/JR/nH1zq9/aNx6Chr/Qy6RrIGNtt7EdTw94PI2gLVzDi37l
VVkGyRP7YQkCzrhlfNU/sgT14rPSCLd6MiyXL+UbmKWH1ky5yeLBzlfaVb6A7LDLm0GA+03eStf2
Iz0Z1+ZVuYqzfZACTuhAO6Ay8sD4+AQu+Iv7aHrRBiD2q7UyDvdfpuTFXrh777cO/3a6arzSL1fx
KjtaXu2+KR4B9I/mql/Hgdg0q7fZ+5oDeyUO2Td40OSt/0gu+Sl8QArResh1DOKFL9muIR6Y76a7
ym7ZcWf5oHzQAX9k2pq5L6yTuPEZgHdToHwqBMb7cpDRz7HgY+5eI2Dl4pcbJDWUFwx/bjx3M3cw
HaRONec6rrMqV+OeT5v+DXWiepUdiFkkXUwelaKnlEy5ctdcdQ/10SQjQxCO7ha+tK4OfBKXdUHs
XFDHqEEPRiCdomsiPVfvMNMOI8PBwSsKf/qdGg+pqODBJ4xyXHcagBkPZdXsrFT6SUjn73oQbfSd
tkqplghkf1FetI0e9FudGfE6J8diNZyW7XBqTuaueJb2y2W6jl+kAs4t/BqvbXw+kZ1wY57kxpNG
N/2ikSyAT7lM9eiQS+R8kPbybSJ7LRrh0U8czHp7GDwTyfbz1dA2bbdf+gsSt0X2GvQ9AFWsHDHG
JRQnyDnLelYC7Hekoz5k+2jfH7qM3eWzqrzV1qeTvZvSi/VKeNZbJ1ubpnfDRAZ/X7ndYyR+0ZuW
UPqf8ms+949dmX8SDk7mtlcRrCPfT8ppkx5n4HifDuNl0w4EI4vRnYgf+pZex8fx4ryMeY2QrWne
K7UjTWBlImch8Kjgh+GNZ+D1U/zYb9ZNvcgXcS6AUQ/Ue/T/X/1H9NbfxiswM5h7U7+WzZEFVuPN
iBshDKGhGJpmk/dEq75H+RrMOoprF7UGWIgqedLbbYxdqvQTSqj2VkqR1z/YP/03+Cyq5gQ81ngY
Tv1ZfzMfKHIG8apL5tbqwdnM6lZB8iQ4I2bLFR9Jch5xKI1bR92AFdRv1Xca7kc485AYHuxnefzM
um+hbKXX4rl/1a8yT9xouA2KX4pb0PnOpzrAznVRv098xCvidIiWH58XkITlilkv3TfSAMihIQFT
86GmFI7M6MhYVHMQqSJ48+sJ6JaHKTt+qvORpZPu9i+6bx2JFVuEm3Bsc8gS+JusTedWKOAo9xpa
AmVVa+dBWtMZtXuq5y5zzYO+IZbiIVzdJTvPRuwNLXozsjq8Uni18MkH72tKvUAAB0q9mUI0CvRx
D92gJHRbZ0b5tBQ8YYknv3G78aOFBxJPr+FX9B2zz235tnV5EcUbS1E3BvkiGFtuR32FjwDFKVXm
FBGdwyTU1TggNLf4YbUVd2tDYep5NXpCdjzOOd7T9Pc+Grmoh/4qePbqTdx+aNo+Dw+F/uno4ON8
09gywqC3U9qnBLBmXcAHRubZe4TaF7Wfzh6xzYaCnGY/559KDBgbGstw98eYZIc9FyCDzPk7CR+5
Ni0KGPbIZ/HM2Xhlrd/xqZf22nAyhlN2Rfd2Qxp8rl+16j1/HWu3ekkeqrPGuAa2aP/MXrHadj6A
mfcLZ1LQe/VT4rNmqxs6LVB3MfFv1aYkNojbKSKqwQWuozskWvTAC9kkT75Q0B2X+wialjxC3t4K
br31EmSXlq2Q2IjPqLqqDwYktjHzYtqTqXwcHjC5mQwVX8BYPjYXlh81MeZsKJk+xx7N5XydvjTB
McEWym3wF+RbFIytx2CO1uCrCoiDhS/2Yj3aq+6SG166RoMX0iYgYnno30kzTeSVpK6dem/pj229
T1hftq5FVLGfdZt0U/jNp164+RMIGHs/PJTX/Ecif+TIE85et6IOI2PiM/lNDzPrcRfImfkUH7KX
8MSWWUKva3gKw7HUXb6bF4DceeSJ+l7YqOoGH0aO14TrO3bblXzjbbYJ/Za9/54Iu0mrMBv3SQig
WuIwkgdtY9rpVXqFQPWEQJwbIPthNOwMyJ5PaXeUiCm5Z/PBj+me1dk3qHJWkzR68VgGEuNbGRgC
QgddelOaD3J1g2kojmgI2YS5jvI63VGQ1e+fyu9/aSz2f+atOn1g1v6t/nZ69v+iq8qgO/svBmOE
vBNb8vGf52J8yV/nYs6/OSoQJ0ZgKlOuu6X8z3Mx8hsIXFOYfsGc5r/v/qm/zMUMhl8Al8gqus/E
QFvwRX9NaVD+Dfm4iccQRz0YLazQfzWU/WWm8+dsjein+jsznj/nIf5vPSFpTn9jaG3LgZlbQlyN
0AzEPhsgurqiU9claAXOaOoTO7q1FWEF5CUBkR/panqt8BEtJpLwyAcZapkTEB39sgb7zriZMPJo
/BnQyuiI4NnXs/o2CE8pKRKWKreIrWGCO1i+rUFS99SI6G0SARalUakQGrtpdTdlE4FmLEzIa/J1
GePGR5a1cnNLcalS5thE8Zlb6NIoQL0SyHn73Y/3/SxMeWWSuFYG4Jys3IdCMAcQ8eBg3MhEWiHW
Wki6FbC88ziiKllmeclpGiw703wSEYaaQhh6dsnMS4T5uWjTUh+gbjstCZrmEkbkV+Lf0BhI9JIZ
9opryNWorZYoN+g4AV5Ow+jN4MG4p2sNP1XjdrIsN0d7tLToKQMc2bwvklrXxMyqWp4965Eu9PfI
GkPlworJKM+2UCsn9xtVVhlRWqFhKFelrmZcY6WTx5dEGIY4sSASTUmeU8xUpQCDKX1lbGO+WdIL
rGxlirJOkdG3XgcLEOF6QL9cEVCj5qTyII/N9lpGrKrCuAYv822p7SW+2sPShhC+bUD2xwUSNAUK
9qsy9IvRidsGtxyg50u1wED8TBKE9UHdthk09bFwuKQi4Ntu25Wl8oiXDv+cp+ZWgyyN9WUUtHXC
0T+MDBcvUtSn9SbNxro9jHlhFBZzxayVZK57AK2O14HvzVIvHMuh6f1wYH2GgogY6ij2FzkOS1rn
AUQ07j7JqcbOJZUsmz8xwi059XuXRQC+uzbJJDoJpTZIkGY7obxDnu5iKjnA3IlXT5pAeWkii0MC
pxNyzzdxFo5OKJvJEbckdJeTUHKdW6pDlTDhppj43ARm0UzWQyqxcocxT2qlfBiSXpa+kPt3YeOL
RpMKHA/EsTdYa3oRsd+pDFY4LzVIySbe8Icek0fWzANrugS3SUxOxyiNpc+bRLSnZ5N8hATPJpHO
IadhtoGJ0lj2OKepw3NJ+cSCIsrnDgiybjAeZCn5G5M81xeuXJJatkdRJLJtV5iK9NCiaaD1s+OC
AGO08+27bDb20tEpDjrddKd0c/QMA9roD4vGlqshdzzskke9kEV3Uir89cwsyDtCG9rDEqu3fK9E
WbGPjpWbbiNh3Noy7Nptxo4TE6Vj50O779ANJh8OSqD2eZiMms9pjXhXIPCCbD/cP65kLn/ibDNh
vfD7skB/YrYpGp/IllhD1mFSUaDeMVPrIefNbnA6O0Z2ijo5qg+IsobyLVYHlEtsMNXsJ5ez2n4b
ZKOuGXngKBTvZQvCX3NbUhXkvREi3F+19ThPJ/6tjinmzCOJKQsYqVW5yFuHGY4pJww67yxPiFtQ
deTWVYyA/dHqS01l8EEMwxW0uR5/siy07D2OAs05zhb4zyDV24JUktTuK6YvrXNfQUpSnGM0GZBJ
7uexiKXPuQMRjj7KSMW+sYo43oAwhBdLgnRSrCUl1UgVTyd0i9NW7cCQr7v/yd15LMmtBFn2i9AW
0MA2FTJLk8VS3MAooWVAf/0ccLp7iuhCpjWXs3tWxpcAQof79XOBulhPqLjMGnUd1/c7ahPD/qve
d1F/q+pjTbAjjWStX0uwjnJrGS01/E2eWvVdGAWBxpDt23E2JaOIztzUo6xJyaGOVto7nL7D5K5D
Wj7eOWVi91w0tBZxAOoTVQxUe6lG/m0M9b6+qRC0FeQCRN610RZLhNC8ZcWKxVFpzJRrkB11IGB8
1QGRTHoRjudNE3TwA4dBi6xHI+sT1mNf6cb2MEC+tDi59xKL9A20giIEPTvgbSGNcnDcTYJX2/hg
9HVY3vmdJaZPPVY+PeE3s7f6Z43Z6O7aMkuqnZ6PRk52s3b7A8zh3iFqZk/uNp1cPyeHIH192GO/
EHafKr1qYRU7BgD4A4Y+UYaaKawT97fQWaRuojxLkSulCRUAHDcNBkdLyrlD6C1Q8om7CkU84Sxn
dJxf+izlx9IwHlSyFRPBlqm2RfSlDk0reMBZpgnu1HDs1avQp3D3RhcWeV5dIrea63lm355ElNUL
y6LJfQE/kmofKRiseEWZq8ZvcuhITthhR3P4JN3WGG8rqkl/B3We+L9R7+XNbWn1o7ymDi4Wj2NQ
kybehJhwZNvQtUvK4FK7LVQPw4VW7KcOoNODNbE5ooVwDbh81lCpcmuXGOjsJkd7izLxm5R9+j2l
1M4o90qvqvlD3Ghata86ahu2SRYEApB1BR8X26PShh1R2E13wI8hcnelPgmY4IYMrPJ7Fslc3vsp
whyCnUpfR9eh31jTlylyqZiUqRlmDy7CnPBGSEuMbCSGjO2XYtTH9LpXYrM9Ig5pAcprcadft76W
KK/YGrRpvO3LKnRf59R5chQcACCgR6LRm13i9lXz0sWpLfdG3WFsu8GLmEw3tc9qbh+7WlOyHTUO
evFZZ3gVV2LMc/+eTVva8D7dIeD+ZYWZeATwqqFJad0+9swJ9BFFF0Ifb/1JIkLbcPLrKC+c0hID
HKT1SVShf6PehMBlX3fTV7s0LeNNklk3v6Z9NKnXBmK28DAkgZ1hW9By/v9SlH7TX1NT5ogvoZaA
ukEkXCruljUhTd8omWnJyMEL1q7IIGjdD/TApXuLlEGhZ7MOwFQv+Km56knN7/VC1QJq1ILKUt8k
8sT6Le2AT48dsRtEypDILQR8G22EYS8PaKqU0jjo8dBOD7Io0KvvYinU9AZXHWGZW2rHyi7aJzag
3+tIM/XqOccdq/k0NFQ0Ui7QdgFxLqPKUNeyMfgWVV5DLdyGegHkhyYFwkLzxYZZneXfJzQpuX8o
Kk3jJNILyrfa7xzGQp2q/sQ1Ou5lflLj2T2xglBRVCBHBdUL2B5v5Gw2WgLsq1p53p2kloFq3mcT
9lvNrmiACIbbBmWCMHF1bVDq7WjCPmKFaslRq9ciL3PzN7YiQ9HslCKe1E//+6vQ/2cKAYvs+ZmL
0Lf02ygXF6H5f/l/FyHNnqUBwjDxcza47vzfi5Dr/sfsXgfgjnuNZc/Gc/91EcLijpuTCkCNEiWQ
Eiqpq/+8CIn/cExTw6kO5r4KztE2/1cKgTmn/T/uQYiYF5mqLGfhd3VTei5p2QmQmaFmz65rnt41
xQcXrb8xKv+pP+DnF0kpCZZ9youw8bDgmou8N7UurlT3C2n9g+tnF3hcNOGHHzEn8t+lEwsRUoAR
dY03RaaHDuMQpu4FcN6HuUO6ZnFPBH+fG33fNp7UOGFBD+eI1T5Y5XA92XeCDfJ8O610w9I62wYZ
j46tajyLNvKzah9OSBryen/+5z/Mt/IVCxmIG1Y6p0l+3sfb2YnTbSpuXTZIveBe/99D/oN+Xnv/
hd7DtVKu3hkc9vn+oBCeg3TIQy4Rodbef37suw4eQ8O3naZklHbxcJCgwjYEEDBUdkmAQTxSjuc/
Q1sZSc7893cP6ibb0Eq3lh7S51NMwLve5T/zt2Qf7YeNsQNKvm1v/B8twTlrA1/TIaEebvoNxUAX
umqtJRfJ6qz0DS2qpfSq0HiJFfmGvHtj4xR2/gvXWnIx30MXhKDKhulxQa3JJQb3ldVOJCXU1zZp
L0yatYcsZj1xgHQsikZ6GNhQ2BDg4SY2gfaMAeQ/fsZixgO0Cvqua6XXhWI/YpMureDY52KfIdg7
31Lm/FsfLI32YurDm9E5m9NUZaMgt6RMKjgi4Qabg0EXOQScWn4nYWzcq7KCE4HF9q5TRbSz1H66
kqhH4bGrgfmKFs95C9S23fZTIqDhZOIqllkwbJOotL+N/eg+ug0gSWWw4ichC8IOEYFikwP9oLpw
fPRG2QWmbh5gb6TU24DuiKQTSCp0Uu3UUiiNv1w27R1zaE5JS7ZuUCaS3yI3P0Vh3d0HuhteISgm
Sp6aDhleB6DqJi41+4tiKsWNjizxVg64VxDhteQz7gjTQ5UZ+fP5tlwZEHM87/20qqSp5dMwSE8z
EZA6FBj3eCxTAiQvKC5W5q29mLetPiLZ1lLptWiJtwRAqJgfswtylbnDPxoIiyk5ldgkZfhXeEj1
frpR+CvMp9uijn4liv2NQ9yTr0rPcMunf2useSt6twaJLhlrt2MNolSbdMOvofmlG59S65Ln+Fpn
LDaDIjXzMJSsMLX/XTEzL/fvQlFuqVvYnv+Atc6YH/zuAySVTrXuMzlL1/lsRfltG8eXJuVKVyyW
L2khZAdxJL2p1bdczLeueqSkdHf+xddaZrluTRSitCEz3lGDvT1jfxF12DhqSOUSunmtbRYL14Bb
E9VoMUsjpDx8KqgDVEY9vTAN1PlNPxiqSw6fpkCMwYWCoUrh777ILXjiNsn01ia7jz6aCkRXjFR6
V9G12tW6R2jI/mwQoriwg84z+qMXWAzeZLRqGDeF9MLMvKUeerYPozbK/bdzxny8fj+0IiJlJkVW
0stM/yCn4gVfyh8iFLfnB8BK7/zhsL0bubEEgGWno/QCq9h3iGhaJ70wKeY3/KhhFksg0L9pauAe
oRZCvAEFedqYhrvVpNzBCb9wjFx7//nv794/k0Otks5AQdVVgEBu6vhCw6zMDGuxBPqZSFoizBJB
i3bdJG/ZMOA9r2wIIJ9v+bXmWUxs3I2NbNQz6cEWuKGM61R0wedhUr4i/r0xQvvCBFlroMUMt4Q6
mSG5feRZVM5gsfMlLPr/Hf31vy871mJuq4HCbg3JwkukdSum/HGA4rMpSFScb6OVTjAXB5IUKAFu
yLRRFVQ3NmZ+fh3GlBSP932dPJ5/xsr8hVz41wjCtDJtQyIhnl98x6uGMqs3bg4XhufaByxnr15S
JyfYSBHD72PqZqMQnQHnJDeRN+fff6WDzfnR72ZA2RG/ki3TjAONJciRqeOF1l9rmfnv734ZhItG
nJrNQYsSEn/X9PWmxRH23957MXMNQ6S6Y9E09ZhyRWtyz5LWz/O/rc2T6IO1x1zM3iBpa9dQefUG
q+5wI8wRmQgVMvsmNOsthizhJ8wA0+8+Bk/HpM7EkUBsv1NAXx6J0nWPjqqKb6PTIUSKZbfDQ8jC
19EKdpTKZF7gq931ZATaDVVA0xWm5vLCork2YBarwhiFSWOZLPcyV/ecKvaE3L91ZEYoz2n+bWmb
Szre92tLfFLzMbD38vFFsb6F6kQQ0d1kjXNh4Kx9xGJZSLRBm2zkIZ7iY7da31lBvSMjSwx2vNBM
K0NzaSGQD71jxFTDUT4VOa95U6hXjQWMkTLM4Pf5MbQyr4zFujC0mlCxnm+w++wwoDexEfmmu322
O//zK21kLFaGnHSZoSYJPm72daeO2E5KMiKIDOPkcP4Jax8wP/nd9JVWX6tQsBrP1ua6WnMXi+7C
T6+9/GJlqOOxSMKJIJelVJsquyNlh2yfyYHu5/zLr3Xw/FHvXt5o1T7QgoAhJFWS+j6uf81GDaML
rb+y+RqL9cEhyd13VDR6Vf1dBTY3Nm86utDUf+3tL//2BYuZLFMjk12JdFsOYme1co8l28NkXPJI
mIfhByvcEpQ7KVFHbXbWUDHcjy9+lqhHn1zWs8DZ91g2qLoa4ZO/IO98YaNZ6/TFrI5RY3RO4XPS
DsLvVhBMG8s38ZkMKNOp1Es75krP6IstX21DfaQiUHp5raLeAhRqAUxyd7GJEHe48CkrU2PGIr8f
Xb4bADDRXM4VWj1uoJl9des+v7CxrbSTvpjZZR6lWYWBixcVz53x3En/OLRfp6C+MDXWfn/++7up
gWcSNkcpvw9igUJpI/e0es60RadK7Y/nB+9aLywmeMW9yQARQy80mPzFAALhAIkHOf3OteDCd6x1
wvz3d99hpQFWs4JnEISneClqv4e28M6//8rysbRg0adewRKb346L+xCAMizFrStez//4WuMsZnY4
s9cMl7VJ2uJUStKR6rNDSX9kIlvXn/7tIYtNOo071epdAtimXXp6XnpONn2vh5rq9y7/Ro36P57h
9cW0hnI5JEWqSW/s4QRQkEv+bafZ9oXZsNLLS3s45BPDJJFd0BPmjeH2p0LzLwzSlU7WFrOYcGg4
Fg2RqEbxScGi5TTrfZkZu/M9sBZa0BYTWelwzEKdwN04aeLXrkurXZzW9i4FdPWIZ/vOrCdEDbiI
u7hux/IKFhnAcOFfQvKvhOG0xUxXys4tIxi1HnxQ4xtF3aD6pswz8EkCS3zJtHCthxZzHX5wqdQx
JxHDLpwrDcHWrvV77UIrrnXS/NR3sxzBBiS/kP4f+vw6i63fSa48Vnb7+Xwnrb38YiN3AYfC5piI
7gewWLm076pytC68+8pE/3O7ePfuULPMEeYP0bFYBd/2yr6xKXBEcDXEQ2iwz3/Cynq+9ONQ+1aj
1tepPIyn/b3FVXqfZrZxbHqlgXXbKRe+Zk6hfnRkWLqLTH2qjfEUUZdnVqcCYBvctKOLRGoMlEM8
mHs3Sl/sGkdusj1dgqa5rV/d6sKC9scz7YMTi7rY2RPMaCctmahgbSi2BRSXxPpG1F24dws3QKEA
w9bctFlAUaRRUqaRa6j2oQt21yhnndfUMZM32CTOb3CmGSLIRnuADybus2rM9qMQzRVDmask2IAd
Kotm0xrd187Qq1OMhPX3GNeUiUSoDffKVA/PcHX0TYfxz6HrA+s50Ew04L07PZeVFnpiRIp6oYfn
BemjL18sVHltRoBBhsojMcwbFPXTmI84bw/HfEwepn64LcPi3y536mLRKs0MpHIc4I8eNdZes5Tf
KJQ/pbb6u5HBBavKlXnxp8j13bzwNUDAeMrX3mBG/aYCx7czkPNQDUjJyQyHBGuTXGi7Py/+UeMt
lieXcWM4kcg9Jfgea9rGd8wrW9c2gTCuQu72WkDxC12XyX43IMlB/LTtkRkbAUWK1DtLE0GaIS9M
opXlTJ3XoXefrpOXzcuozz0Iz8Em0JtklytU3/VaenHfWWvexZrWxnYY4lqTe1nWKPtoSNXjCAga
domlP8gBU/ehDeo9FFXqJ5E6bUxHTMeuTO19Lagk1fvc9JI0TdDTOdqLpvFfbm/Z3vn1aq0JtL+b
wGnbsZ4AM3mxVNptqUCareQAE96d9AtHw7UWWBx+uFdUWReNKWkJrey5lpXgD9HHzjhiqzsauVn3
6IFN9UKvrmXB1cUhCPAvStO87D2wlm+BVn5ukUxZ+heO8ierSz2wyfd44pzsEghrQWF9R4ELgBjN
Dn73eFpgQrIvhI/gXN9HCMA3ls2ikwCeMrGCoOCrSi7M75WmWZpDgsRRAAIC8Q+z4h594TGP8xN8
0Rm39yVn0TvfyWuPWSxZft37llVOGrE/Wyd6qWS3sdKU9z0Yzm2FfkdQUtJo+3972vwW72YVFrSJ
HGOheTFMwNtWV8I75LrlTaZa5o2d27ASMFEdLmQ357n6wYoiFscq0wXUngG29wYOd0dhZ29OBCTu
/Kf8WQk++vXFelWnDfg1EeuYd7v2MUQUQH20Aow6rnRqphVBsTPhh8eqsiJv0LX8KgRhzPGox7nc
z/29hr/5hmA6yvzzr7Sy/YjFmtVMDSUKstW9nBdwgxuhKb99yRgd+60ap6+k5f7tQYuFS5ciD5gN
Orm4+M4qHvUp2ZpGuLO62aPNFTtTSf5thRCLRchECa+7TaB7fUJJog2yr8ApnZsLqsO7obgQJ1ib
BYt1SGZ+neqhpXm4xhNZRzi/FZOFHr+J3/Sw/d5DRrswBdYG5WIF0kEK16k0NM/AVGFDxekMytYO
5zvm4x8H3PT3/GoigtthA8pJpxTgcxpM8bWLQuGfWsl2F2tF6KhAOjOSG3bkDocJsdJDKN36ZFU+
xhNDZT/pg8xf/u1TFkuFnUJ5VIA8er1/E/VonetLRpofn8Ntd7EsTAZOTaZV955iRBufAkjdnuud
UGdr386/+8fDyXYXS4OONDy18N/xOtUUu7jHr2gQVIRtlNT/OcFSfxLu5KoXpv3Ked+ey83er6qh
UZd6FlfoZ6bY8iSo1J/+0NfPFpZCuxn+fsQdq9xGcA/h9HN5PaWDTgV/gY8dNUlBjogXa4fz3/5n
K/2f6yKu43+/TS8hvYY45nhC6MrBT7SR46kbQ/MesqCerYRc59Zsjf4Rj66824dcV36YtTH9W0iZ
MrW/X0BRpF42ltJ4mF/jxlLZZU1huBB3QR5Vn89/5cdLrb1Uf1aKZmB0ha9iplNF5RZRcVKm0dyK
TiieDcmQEpQg/SwqZbjQy3/iNB+162LhSB0jzGJhdh71hTkgnLqssPMqDMpkGz84droC1HLodpPb
7nJ78noXlmSYV6jHKqV7pdTiZxPpVJVmZUR5s2UkQBmzeCsyLLE2nKKrA0dOefQ58e5sEx+PjEjR
3leszGt8DYslt6yeAbz5j304mfc6+MIArh5HtgtDZ2ViOouR4xs9UjNQ+17YDFeRoh04HT8poX0y
mvyC7ezCm/q/MtlQAP8eHBElIEk51YxOM4VzVxoRyAylCvwfMXHEe8WVFPty7lF/YvuhkzPA1wZY
7ajnRyGMdq92sr6wnK587lLREoq04HzXtaeqpwAhjjX7NtCN5mtpzIcDLTEvNOu86nwwcJZC37II
CgW7w9YbwKMf7SyAK2AoMViK+FIYdl5pPnrEYmdIO1NQrhK2XhKY33R7tF9l1F+KkK79+GInGDJf
6sieU8zZNHBVjPD4ksX2SuiPi9Xfw0GqAcWNLfrqupOFtjXifUqOfd/k0YBrS6hsnTGLD5zjjlyD
r5wSDnt1qV9W+t9Z7BIptYhDovh/Eo/1bUOABBIn3iPoslz31syGpL6wdqy14Pz3d8du33RV38X7
yRPRILCFAZcm4mE6nF8L1359cXhy86ye/DjIvEhYO7X8EXGkOf/La3vJH47duxePDWwUdFM0BMap
7u3kk5rCbYprZyszuaPiRNu2f3xZEmh0Svvz/GNXPmgpj53sGp/MiaMHqfhdVMe7MhgvfNFKn9uL
icLtU+lRYsEO8u1u31gOxZGjzA6YOw73eNoEF9aWlRPIko6oB1nRDQpns1wTqVeZFXuRnhafDX3s
QWZYcDMKrX48315rD1tMIqS+vVOZY3uCsVsjL5gVWmOLFMylvjgHI4E46UL7raxlS7ltkGmicAFN
n0L6CEpI0LWf7HYSz3gJpU/nP2et++e/vxt0RLjMyhzK7pSmYfmlMzVzO+JVczz/63/CoB+slfZi
l8MHLYtBxbLsU+23d1KAXl2rvI2Yox/U0VAOVgXOJcHL8lofDPXWnOHXRcHcwvCnP5mqkX7qcE3c
d/rQ7HBdpvQtUsN97lvxcYy5+p1/0ZWmthZD1WyoqG4p3Dr5zIbdOOTTi69PeKKZ1Bx755+xMh2W
osfOyosgjBk5nRsc7Z5aaUfVp23bSUBj3b8VHmAm83eHxlNOVbAZ6iclx08DAoetUKiqVF5fSf/C
wPwYxafa9mIVbHs3dEZsf04Uc1hXCeVS+0JX8isN2sBNluTJqxsCgoKgW7ovRmr499huCIKd+bSv
SkJQZPBTG4w9Zi7XA6e1PdQA6tKNDBZ9bOXi3yQ1oFsXrVEWs9EEbW5x1roig3rbRDVr0WgPF0bO
PEI+GOFLrWlPfaNbtJL1QFXw1B2kIe6ask4+heM0bNNCL/bD5OKjGmrjpdD7xyk021pspihq9CrI
2/YUq4Pyxa6NggixHteUCmT9PohV7SteeEa+VZNevXOUdvy3qIttLZYLN8uqYQjC9mQrfTFiwxHX
147dxHMVdsK85FxufHHKORCTxKge9uenztpJdilcnTkZeoCh26knFjni8nk9kzGsXasFAHxqaaRH
q47qa7+L6x3y3Hxn6kUJWjoHy9PhXHSht9c2aWsxvdKk7E0Zsqc5SFWuLYp7W9BLqgrNKLLBCo15
tgP8DsVJi8tgo/cZICYFrNclAfJKKA6nmr+HdCObUhvzqDv1fgt70pdas0tzk1pjVakBZSMQuHZr
w/jpBNzNt5iHDs9W16rpPnYLdQeapzsKlYgWpTySEPeFNWFlX1yqZg1yym5HoumUsjS/wNVOdpNZ
Gduo6MTO8KN677JFX1hKVybAUkIriiiEw6FOpzhRjOvSxWYWKzZ5ZUbBXISDyWHjh4Cy8GPehmoQ
X+j9P2qXDyb7UlYbt1JAWbD4+T4c9qWUzW0m3ewRyw+I9nZldtCNuUdmZWeDXGmdQw6z/6uZjPmN
LEmw+LHq7+pA5JRoh9bnNKI6WCSA2oMeelpSD+lVhi/BBvucwd5HmJE8D1E4PI++qz2Xs232prHN
4j5XiulhmGxoUXHmewRnk9uxCbBcA37iowyBxtfogMstjBWv9L41b+PUdy8cgtduEjNa6P2poe8b
KTCrM08JImMbMv3U/NAM/Fq2tZI7s0/puHOdwnkaLFlCjzCl85CbhXuV+ZyfLoy4mbz90dK71MO6
NL1pGK1xog7b77etxkRkxiUwdbJsCn5y+oySnUU1OrjcPoiPOiSAfZYZlOJVpah3U91F7naAAfSr
wO3secosbJ3aaoidTYxPLsYxrpbeYqahvfWK49wlfpQ+2g1rCjXCqRdGOuwybHCybw6ep3JXKC2O
REObfE+aNPvUdo5xM4WJfaFAdm3fNefJ9+60Vij4QhldB4a28/MfflA1eJJpGGLXymSKDdXiylfT
6uN9qWbC66NW+2XoSXRr9VPzqDU2cq1GNx3PzTsgQAp5nAHLLFKJpRBvrcoN4Px6vXLUWcq3/UxL
/YJd/CTwc4sH50loKVAcAzpMkl7o/rWzpbnYBfPY1nFINPSTUygpjEi4+dj+aRG4xbiF8WSJXoFu
YurPSQbuiaNcIJ4ctxJPxCEcbITD7uhUCYFppzHgS9cluKWNIuS4R8cNcEEJ4OER2Rq/nG+VGZb1
4YBdbB55Z4cp5imczZoiOpIutyvoIQpO8WMLut0dTRAKhqa89O1kHMkF65/N2UtuChz1E1UUxZVu
N/UN/qvOKe0r3CLxCxr8TaLHkdcaonjTRi355E/Y9cCCwnpMrShTUayJikCjj5ro1Nvh8I+dvNiI
fGVej2Q/8Xr68MPWwa9GwI8e8foOr4kSDpe2vLVmWxziBrAgVY9330nXJ+XBBbb/VrnSfyUKD83v
fN+sPON/aK8VM7KsvEN2aGPslE84T42GNW3aGMXmvz1isWjKzpfDqBvqEUKEfZwaqd7h/Zmd7CIK
LuyLa1+h/70+BJMdWqUj1aMG5uzg2GCWu3CqPSrfuwu9vvaIxRjmVJc2YVGLY5G0g+dK7MCIGLqH
Gtfh/fmGUvU/BZ8fbLRLnbozNLOhLJx4qB8Jzo+60b4EiGj3dl/7T6aTJYDBakPs8TJrP2NiDUYy
CqL6RxEX02MNSeTo2t2UzQXseObNUTUvwVkHb60yhMloumZ9k/ahou3aZLTBwk9KepvqrjAOaPw5
P4KaGmpQoVxQqMVroNJrOET6ENhAGeZ6SSA1NOMHU+biV2nX6qnz47DcKkUBqySUBiTQcuqGr8VQ
aI9akSfPEBosB2kloKaNKaf+ZOTtsGenRtIBu+GznxnAmtlCsPStnG1cJuHvCPrSvsEFhwO2HSj3
LQc51nDoXM2ulXr1FeB8luwFtpoCFZBKatIUcCfLZjQ2+dRSDqw63VNZ1v6tYsf6F+mY083YRvV9
mYhutu7Bp3wbTbqCZWxVd9elbVWnTKvDW16ifQhK0OVIoYV2qpL5nxZk/V8rC8LZFlvP4fdoEizc
DElVAobE3/cYp1Sl3uaB79+qAKt+TWPHtiPCpr0FPtPcD2qhv0jbCI5BJcNyk7Zure5x8Yt+KFms
XueE31/dOihf7DEvPumNPnvUlfj9tvVg3pgwe0CHSfWr1mn93jR0w/OzwLkzkkqvd4Ouyxtft+NP
Pgni3yATSHulzpWBvyyWqKWCuRSHs4cQn/qnxsT8V4zGs+/rAfZAJpiowE6SH6VGFUyku+Nnren1
GxtbUo4Mgd2fVCh1+4HQ9deC9QEQe136X/oRN9utBqHr0U0z58GtIuC8E9QJGphc7lUte+NUBa6e
8q8E6KpgSORtOo7FiR1Iv/dNHRRMAsZlH5pqbFLFqyrxjl06w+xbKdMD3D7jyodIv/cNRP1wSsW0
M8H3vdH+8Qt2jzOlW0MDsDGIZgDCT1z5zA2h+RaO0o+vsqjUHcjBLRhRe+ZbbaZQtzFwxSMSYwpO
rbu+cR2MJALDvNF1vHgQowj/yeqLsjv4auTfzrC/T5mOtd3GMkfcapWxke1OMwYLBmw+6uHWiDQr
2hdpVl81qmoNG+xDm1uiVg5ldFom8HPA1XvHeHKeHelgFI/fFKMbql55DLBkx98pHvzrSPrRm51A
lZ0q3Og32pDW2zrpgNHWg+ve4HziP0Jws2a5SHANHa+7hjyWnLQ4B5nUG01jbJWsdtpjG/oYbVJD
k97ZFqfF2G/Lb2Y3ofbgOKocIvyH5h7Rx5+aVSrPqCNLyoatOTE01LsQ0PHPukH9sIkHPdG3SZXp
T70VyW8ZGalgpypBiXVxEP8wVd2/ZthFMaayXEKSxrBv8QfK7uqpTIFF21h+JaPzAyWq8a2Motbc
BNk0ebVla0dTHTpl2yXSuc+IRX1p1Gh6NiL4DjZny1eAc/YrWy2YVBwcw53s0dlt8kFNXWQIcR5u
0hrP1k2EGeuuI3F6VKZIhdFsGYYLIj0Pv+NfWx1wEa4OTRao/S5NVDHzsLXpRevD9lfr4lK1M7sE
vKukogoCNUaCshymfW5HxSvxK/y38lFkV9lkdN8LuxpfTKbISyR8Bf+nsr1VQsN9AR8y/HKonzjU
XQuZfRoD9c4GaIKKbpw4mbZl8KsNtAZaAnLnr6DcHaQBTWLs7cF3n3Ibl4I6EjNMq0mvlbRwXqYu
yu57bOcfo7TDY88uW/fR6VwTol+hNV9zzKkOTTj0BKVyMTNFxIigNQa0O2EzVfOvfPwjA9ONrguR
qOmJ8hJqzjUtwIvcFuNw7WYEaqhLm2ZodInBAAVliVckTvlkZnJEIhSwjCZ1+hQPkV3vIE5Fz74z
9Q5uJ35+7JVxuha9HlZbTXMncwttGO+5NCS9vxFKK5UNXoJyOISGk9ubvsoEcN1BSGiEuIXGRCqy
4kX6QRcc0xZk2A55tvVUu4N2nEK7+OWYbrM3aat4I1HS5ht7LOSDleAJpnG0/OH6dutvnZy1oEzD
/k0WrvsjnNQx2iiqPzyFcDVuJY54P6fC1D5rUZvfumnPYiDVtibK6sT1nV9m0Y3WW1iBqZXe2zvV
ARq5q023+5alA1ENXy95fdqpzeHyDfRqQ1cWGyPJrFvN6qZDVIT4ZYwy/263iQVcMhcEippgRAXS
sCPv/GIMvFzjLTeZWpefK7+t906uNI+ZVUMhppkwdLTcYcKatdAfEjhjB/YI4z7n0HRKS4kiM+HW
BhGuG0vqFs3sE0Ij8Q3Eg3HkmlHspilx7tmbpzvHqdBVBpn6kHOn3kqcL08Jjj642IXRjaXG4jTh
0bq38iQ9OCR5rwdD0e7jvEvu6k5ga9JAO4X4VmXbtuiV17RCVqf2oxNxxLY7T9WQ226R9eHamIE7
vEnQSIEmd7TiELVFtiP7gdeAhbnoZOD7DOO13vmWiZ2Hq7GrWFn55FoYQR+kpQFAh5vJhZboVnHv
hwZD3Kp9qIqVwDW37LrGh+eWsCJagJjeVJWdcqM7yfRVixzImmY4oDSeGlzEN6lb+9vB9eP7MiJg
lk5TgW9mmQXbUi3119wp87vCh2y74bQy7szKNg0I2K5VAUZUws8Z94p7Oiv6pjf4zG+stJF3eici
B9Rk7p64YDivmemyhhepI++cAozjpvWBYW1Tv7Y+R40b7MWkTp9kqJHe1suIA5JmVjVeIYb/FDhj
/qVHHkZe3nSiX0BV86e6VPO9Oio1062Un7uqjx5ixemvRisdsh12aeN9S37puR5xOFYCqVwPMD73
Xenb36TL8r8BWqV6FTPwAK+3BRFL+2mpE0Ghox629g0+YFSDw1CBU2AHmPG+sIDLkJMbvOJmvilj
o40jHZCd1H1pk954rAtHPrpa7m9s0LaveYnru5Ba6VmDTPZOUn9Tndb82o+a4mxCDJQxxeIjacpQ
fLYAu94Fo1EBhg3wzcRvUt9IzAQxI0qNttjF3WhueL57P5mq8lBbWhV4dSHNYRMZA3w9zN9192RY
jXbP2MEpIS70drop7KR7iiws875gF0lK1/DFZO/ROsRvhR3oX/1Ks74oJWjSTSiawNiwuxoYXJqC
SIc5Mph3QGdU+/8Qdh5LciPBlv0imEGLLZBInaUFixsYyapGREAHNL5+Tr7V2NiMzbqryWImEOF+
/fo9gBzG5QQYlYX3KVoqlltmAF9N4Brta7AE8iBGXf2rWAchNKnJgGRym+KUrmqx3M3uFsf4tE7G
65ibRHcy4G3cd6Mlhvc4uSZR4uvKHEDKbkx7bxjT0Mrc13sm6a4S0zjFbTSbtyKMIEyEEYb9SLdE
zWxbT2UEsx5cS7WKz4lyeZ/Zk3HTmxE8B0yPyTwuVNqH3ZIOge0cTWicTix9x/tvDPIgtvitjrJC
l86n2jupZVjIbI6sPwrKPXzcunppVjm/a07gQ9D39s1xOtCFo+kWv0pH1o9TILuPTLfbJxllpBPn
VnH2Ai1PZVOAlFW1dSaf0kKG5W45u0s3/ek6p3zOVfDRjZH45IisTlIZBlMBLqXGa+rf49JsD3U3
r3uu7eytG3LzbA6yucy9TwokYPfnQIYAAocecnU2TvbJ1Xb+btNFvFtcdJwXq8MHqsu9WEZGKKtn
AZPx7PyU8wGl69iJeuez4itjogjX59yViv3lqtmgl3DUxsYgNmcXcYz/rCMnAnju5mce1Xrnfoxe
kzqjZe1c35svo1kWadHBgCBtXrdj0mQWp4UI9YC812Y0G1p6aTNE7TMA1hBUgGd0Z23W4miYpkDt
4ELEhlVLeSZB2j6vcMsfum5rjmqZPBfX1EJCog5x/hDuubxNUage+1Zml4qhE+HxuRW+NMvMS+BN
7Y6Eie19E17xyxCL+Va2VoRjqB3qxCM+7QWW+HDOCKG/NobuzsB8p5QraiBqs3fPoTGzGFapzD7c
r4ZTNOvh2Qdwm3KVqu+819xxYjaAMNlbCkUdXSDDMr0sK9wMpYLqZrmecVjbbEnLewRuzOkwXCEf
kCMt1qh98Jay3MvM3VjUHzVr0QOmWJBZ7SOYbUWCJOkAFzIDZ5LGm9a4EYApXvzBcS8OANcr+FHv
4pXCfiQXqdxFnKGNvoNq2HN/lZ6E5RaQiLuADa9nkrcn86BIRAd3SqdzqgLR/ojZtWA8rerbqNri
kxu7zVk5jdj+t1znaM+0ILOdh+dQ5cvHnaV8nCNbXFQ1q5dlBGXKxkqhcPP1xVwkZj0AmoCXG9wI
E4ADQoj11yyN8Ggwg6BWlithE70PIsRXdWsCj5gMKwauHv12FsO/gYFvCR5YQOJly10anjt4BH5v
rrhSMvkG5Kvbj552PrRvlAfaf5L+Wc04glLt/iCfVNSyomV9jAdUApGq2E7bGA09crlO164wor9d
bjhHwNebcY6EuehDbyrxLQICUnde4ebnoFyKqyIj7hQuo/wXBdL4G+VqTWvWdRIXaXs6U1/VRFCV
kXmb28I+1ZaOjsHdlcN+e/Ya2qJ57yjsuFmCrjkPa4uB3uin1Ok3teP+kkeXp+U3J731vRit860U
PfY2FW5iu1YeEHjXwHpn7efNLeb6MQPkreJMu9aSsFJmJfVgBCmqQgHU29Y3myjeMw9DSER5qMk3
Z/4W2libeKaG08JyY4pisV1DqLfEtW1uw/pIGS3vnWUUT1046Z0s/O4mOoPt1KGK9rgjrfNIZ3kJ
cp93sXej34G9DLBa/UpGsd+J1gLuhdIS970F2LjhooeN01p670hnftCzLe6YrLa5TsWG26LKK94h
bUHGrReRCqrtF1FsUMT9Kn/K+nq7lNSNNz2G87UjjfU0u5H8RU7+Ct/PYdfAsVXikdlz0EJYSWlA
K48Eo0zRZeu+6dvtYKPlHxxW44hZnlcezZrExZMuNJSmwcoLAq9NuxeHMIhKAFUGUbcmwdynqcvF
T+XP9KAsYp1zBe5HWXJ5qSIAxSSoTmmerRH2mzk8+oVcbmswuyarqYU81N0UXcZegB+r/eCOM9Hi
QrgEHa+fQflrMu/JGCWR4LazociuYflQY2t4zofMOneGgzulWOQtczz70fOU/vYqb6puwIbtx2j1
B1bjHO1/FGM1fLmWZf+dteqhd0f1hdMb8y5ggJYsZAAC5Z54qzszhCP1X7USIQ5atlMXwqg9dv8l
ebsut+bi9PZX6d+39XOkzeApJG9d7z3Ghz/T2hOtP8r6FC2oPlSJXuTHJD6GgJepWUnqjuo77n7b
SVVNL3QfIaCAIl/Swo22PT3lfPayLTgzfDbSrFqjsxtU81e7Gfkz1c6w31Rk7Ia5dG/boMUvVGHQ
h9qKdCozr+COFYyHvIy9tb6WP7oYQFu6juc+uBGR1dgitEu8bd58ug6cH2cox1tOWvCbWHCxkf3t
2Wktt/bJmv0aEprW9kNtzVyagW1cJxF0B983x9NA1TUj00TDI6737RF919oRO7i8S7yhUbKGVXRd
Td5jDl+XVOAmxDXRGgGrMA2Ec2PLx1SypMTkjUDYluR3JFD4vE3Txos5TMx/4REkc7DVf6vWaT45
A83HGQXt1I91+ORRQXwpSw+JjvrtOYwmK3VVFrwOWhozKMrQSSgN/PeoURAX8sovLk1XzMyxJZ6Z
ofFqVEbtPHRVC7EJJsEzNwygS6jQ/KZlvn4yMrDG3UY7lxRmoxQwuRz8VTFYh9mp4B8bS30ptVk9
yxFIUSgtLLVhrUE011bicUjCv1s5RLbSejGqqnwpvEZ+5zUB8ET/b/+IRKYn9pbNe50VxEpQtGtK
or0Vi27d/lFNinhaojmN8I2mLnLrTpoGICW/CbFF9Sx78wyfJ1Hic3UJ75/ZlkzrzoYgo3vitYFy
bA9FWOcfBucg6LexUQfpLNPe0Hp8ZGNpARbabKlWSwN6rWupuwr0YF9MYWqY1sAb3I3yQOI7PqGi
Kh+04ecc8mHxspBkBxDCd9XHEC7AbMVgvTbjwE8amb9Sk4XyTVbV/IC/qEebmohXrV36Z6awSEF1
vqViKarwqBrEubgSZfEW5cb4z8a2eAU51ApoCzyxtzUqwPP41RwkQ+sgFc4wxx+7jKo7qbg3eH8D
uR8sUbDO1wsOF9+sLoGKxvBiOHbg7trGha/ouBxmkw7LJ2e0+bM8C0JPkcvjwCh/jLWAWpEZw7x3
sto4VuYwH/vZwH89ouddFbKnkcxNtHzMhQmHo2ww3Vo68B7QeLNXSiLrBXR9ia2qpwZipm2lOdH6
pAgWPaTq1pfFb4RGwfOq1YSe5qvoYNrc0zthZqWF9HNHtOGOOiD+TcaFqMAoSMnoD/4u9+h7JzLy
kz1q59mf2zV6HAzD3FkTnus3Z/KNaC8saapEOrYDq4F0ezQ+y7H9/HUanALe17Yc6KBpuu3FxSFK
uHw4IO715adl+O4Ci1c2+TvL7H67mwrDQ80tsunm39tu7QIQqpnyxRnSeSIkG5ZDxH7wwhzg0k7l
vUv3PC8ubXe+GRr61hD0vpeaJMFPV9/M1uqYay5PWpjIDrL85JLyX8KQ5EXdmZ6BNjRj6gCg1oUq
ZqiT3zovyOoXy5HNe9aha+wCLaJ6p1YoNNChFBpjRCrhd6V6OAy10KvmA0JWOHfLylausxrrmDoV
gzT2P2ZQljgE7vn0omJ650TbLGObYf87up+ckw5b0HzwzaWez8xIYJbk81wZv5uqFUdtr9Weq3j6
Bv3uBl+1cob7EmlrVOwiS08dHF8Ltlytqd1O0zRbr5JKzNyTXlHM7IY05YamAfpv02J0d3LT9uOW
98CakFxljRI22S+LV/h/bI/KIJ68VT66vsUXv60RwaR1/SikVHvd89D2VVN/KKGKnYPIuQugN5zt
LKO3gaOwDwmZdJIpMNDMFxckT+xCISihZdrNsXKNLA2oxRIz9GHbtc1oV3G0FcW+11v+ouxedbHm
QTtX9zna4nNG6XYt96PlbfmO4fzw0AWiB9TKqZgIdGudVu7UffXBOvwgtPZ7u89c8liRFqeciQ+T
8UIiEtnFpbBtkF1+vgI1NDwwkmNekifpI5k9lHJZ/uvcJTrmYz6bvKSQdbeGKkiaGxaB3s7FgdON
jGZSZg6T2tzfYlbqOM6r/F2LAjOkg6/jprJ2/I2vpwBY1OkXEaoe4S/sfraiJ1xylBAKFwW801HG
F4cgnDDCaOd0nsziLHQIoCdgLPPbVez3bPPQ/tgbQTbox2egROJOSqFU8pV9dTtj/XFQeLzE0Uv7
Pigp9lO3iMOgRvmiXQTcIK/DM+rN9I/bYEYfdTTnCl9ScZ4Mv/sDJlJcCn8gI3+u/MaOXWHNv7CB
uIKbkKCKu5VSJBwNyHgjOxk/LT3gZnukTYGtBEtH0gg6k3XHlxnRWdvhWMG00+brUI8cVlnYTnDA
ZA+1zhR+Om9Zm8KLC9CG/e2lZ/J9XXE0/vOyIOeXrPBszJMxhHEnbbi3w+Lse1u3SDEZw7PaGC+C
DvQ/m7IrReK9X4UrkviQhyGgtbBs/hkgFP74qhHn1mjqP8S7F//YveuP3bTglsoyuC5j2dvh/2dO
+//wR/yfOVl51zZ+Exk1O1PU1lPbPfsgvDWVVQLW6fP/M0b1/idf6P82Rr3//f+bXwST3lBlZJGD
4FQdypq/PVbWnZ7aSGvdi6xzT1SDzfu4gdrMWb49R5Zaz9Kn7G0V2DePAW+fWDMSP+6EMbb91LCs
1yWv90tW7rP5X7Hh7KhzZHSBbYl9+amMLhWtIWCcA0giAvGPHBbpBj87hCcbySnBHJMGZHLbZfvM
ks9R6/4WZuGHz88gteGLzc+r0UL3rfOzyj3wWkQpWBBq5Zw6Lef2IH58h6K4bTP0PFDfzt0FWBOY
suzbFlTost3VmEMg6hvtUmyM6Bp0RX4G59OKoAnbpzxD6VPel6CQC7ySYKb+3Y9auuXguxrNa12g
grWYsUwOI+Y9ieGqeMmMvbvCpPXfAZvcXa/nYLVwJk9HQBmcAWSClFXqDS/lxqTN7EGsQhSLh665
2Nv2Fs7zvtrsR0L095l7LrO/lWM9Rd785fbtv6V5nNgzMmu9s8qnufzPzb4l0ixiLxBFdtuggpCV
yzjMmXdur5OcJTe7cI8619c8GH+AbMad0SYbL5aXHX2rS23vMEB2XiMIojAiw25XFc+F/GVMWWJV
j+Wg3kDTHPqNcYf95kCcyvWddjwmq/Ulg40HoWcX3t93XX1yJPtSsvZ3IvBO5BwyIZnicIMfXP7M
Ncgo5oNm/kxQ1L7DTNM23DcjjjcAnKGuwJo/ha59nsvidN9HNMblr2OZh8bsT5mznFSorwilsc7P
dv+rWafUL4uDDfKmgrI+R3/H+jszh11Xby8dsh26UCJIMOl/GFSgU1wGW57b+TGLCAMdK80Qn5GQ
eVmGD9+ugCbRnW2/S7t4cugE599oPzyTXFRAvlxp7Kr8sGIFYmMIn7BPKJF3cqxlQHzlhNmqMgkG
XtDxWQM17bIfZIlkyLxr5TXTYXDmk88j65s8KLl/DDMl0cfe3PGlRsXL2Mtj84q/oo1NwWwuGo9V
sDyh9j9vcnnUUXPtwiwxdOvHDeU2upzaQ2bbTX13QtRo+I+LOyHIiqco/I96JfZmlCvb2IW+xUON
FhS5iUvHbmiiEaTcGWqIK3cETHsgT4IzMTwwMxOxH63nzcu+CA9H/uv5H3o7nsIfzQ7dFG7sAZnj
m0UmZq/yHWweNuw8NCXje2vhHftuujGhmJnZBMBUOpwgGuWugJIWt566WIzdtg7FNRMHQcdDdfQE
v27vbXWSi7chsICVevW1dgmWapofkiBgRf4eg/DRbJ+b4mkIQWWVK5ObbTfOGzVXe1nCEWu1f8vK
jDvl1DD5zAYmaHnNDtPXsLhX8EswtUZwtJI7kNFVuxy66lM7+nHZti9rvlrcPZN/M9cnv3sYiiJZ
iinRwy+AdH8yo74MBt5pJzoHtjorENHGhH1z89KuwZ5gBzvssknl5GfP9/4ybk7/x1qgHwLvbxmp
1PDIep/+CgqvxnD2srAOjqp4Wau3QMzP9giFwCDIpxA7GDH84W7qBd6/rcbzVaHnmMQQlFVMMG88
OO9tlidmy8vj/fXl92IDBxti/Aa4GfmfISUhAsn9VixkjC3Zs2cEebKs3T7znQQ5aj9FX9OdWRqq
zylHJScafuHfGyLOZ+jAEc9p5EN28wAsl7vC7I5e84ta8bLk4cGrvkob87ilf8atOvqrPM8h4SRZ
ZSVDmKF1/eq68VBSNQzNJV8ezW16092thtNptDdjzn5P9Dum4J7x7HMdREnb1DcTSKhdwZt1OeVW
sHjYD+tZ7EpmUYWPc5lu0CESQw79o7FCd2ofIka6tvu1VMjlJYeN+3PfTjLZizKa76V8YjS9s4L6
Iy9+uTnA7AbmbOixPr/uMiaLgudhle3FH8azMJ39FLTJXFfwTct0FT+h5mMI/zSq/mhLG+yZjtt8
vq6QoGK85udW1Ek5Ak4vR15JO3a0ueNoOHQcFbVTPlKs/bHqYm8Lnm7aSS6J5WbgkQns8OLPxSkj
FsEpgi0pbTsRJW/oAtYdmq+Ist+reqt6PzEl9Nt827cdmrFHqEYw/LAxcSK2P5mm8RCVENA0e7Yy
Srd+iZXzac75STgN5vfmaQJdBUKA1ZrLyJMfZvACrCtWSHHoYEp1jn0ouz/2yORW7cVaQESnpwkx
xbDq15qSA+6WV/zVhfxXCGQB881uPRP6nqnogjH/6E/JJAaZ06znCyg0tLLZU5gnNA7ZS0DQahiX
4LYeWreyHzAtoQpPJh+hOXkeqSai+jGpVF8ZWVTwIuv2BY0i35eafwEDCcUGzLb0F5a4x+ti9B4a
bZvNL5XI1W0UIJ0Lo6DDsCKpzwVb1M1u7m1xlsxMq3gN8nJK3FXml017cHllP0VnBEgrXe7UuKgu
6JmtnnUPctTc/5RU0akc7Io3k4QKLzaVZHoPWco/Rab3AdguvGrQZ4+I+tiEPXifKE71n1EaR9WZ
V3+pTjo3yosGVLclPfbqp7UBgksKlXlgfjemOdn2qRuEYHYHrvd2eV8jcb8+ERjbXJ+60vk7sZN+
AY8q48bmZGokxiMGs0RK/GdG/oPLzDawmuMW9Jemt+g4ZL+f8Ja9A8+6Tl6VamwThP/6V2KR5nSr
5a88K+8U3WIebiaz8oEcgQe9zI+snbTp4rGWojb1Ch7Noevor3Yx7gt7VJcmAB/vdXYYW9iz8E0Q
ya6YKpMQjI+nG8GdDs9FFGIsarD5gPt599bQ3xVqni9F6N/KCMWgtjjgymh6n4X4lDoyEcxrI+ny
cVeFEFSJYuPtkgWQzukTjuxJlsPrGLpXdMeT0wTGnpjqXzK8b8s0AbenXyT3niRm3wRRzO5YHppF
bCk9Jvx2/IGtepntflcMw7Gx3KegqR+6IjpKx9i1o/k5dbVM6PXOFgGMiRWul2hbP2uLbCPJxHoI
pugkBG7VsDvBUqlgdFhpF1K3II45hdpLMVzC3rvUyLlhqetL15sljoj1txyWZQeG5ywG7FZCZee+
LkBy5XZMfA4I6ihPSs/7BtSR7YZtiDinWjir9dQQJzuB8KSw1WofbI37r2FigiI3yKNAo5WxjHJR
pIp2i+txCJUf21FLXWFkG2O3STlCpN44ympPAp1dv4x9GVSJEbr4VHuLuFejcdq96c+0yY7o1zdw
Z/Un5EBA0VY2rf5hXNky5v921U/AkkyJ+NvU+zIyrGczXJ0LA7RxpXHWuqPuJhQpHimv/gaZUxBI
36gu8fONcfm4TT7I2dII96qozGvYljSKEYMx/ObOwIAIE7PuQ/tlGEirnGwvSrA4NQnvS+Hsgyyc
2yPt9vzHsu8LQ5NahzUGGujv7JCxvV8U2zvRhH6ZGPMc6URtW3ToNeNAkNO9KfcIl8WZMZafzI4c
aNYzn/wqaRUBx2yu9QWCTdmmDIU0eS18atM/Ri2K0YDhkji4YpnYl+EGHhx55MreqMkt6g066SrR
sa9iMSuOvYnemyRjOfGzPpJVMVdMERdxU2Mpj6EYx5fZ6Pkcg9lv/bOLP4WKJiIHPAZ9XHQclyXi
OUA5h/m236PlGD3Xe9FlzYl5Fry+0bGL4TQtYAsSZ2XUwVENx2/PbG+rD4Hq6yHF+v8TlGbz2nL8
eLtopXnftzY9HPGMd5vRlrMLsgMjV+Mtn7JF7GrlBY9YmQE5SSoYCo3K6a4VuyvJjH1Ax/g68MhO
ROZZcViwDM48sTM+8rq1H/Bmds/T4Fp/hrEjB3Q1yAPvLbN68Txn685VFZVw7F2Xj7xkI+rJz6zh
6PI8HyJ6tIuXB5KaBbv2eQrcjaBja4wugpA1MK9avbMlFj5iLezTvFqXl5YvYolb112eCV4ejcSv
suaxafzo0RuFdRh800zbaOyP4WBR/nir8+D2QXfTPYC/elmmV6ktkczuZj7POY1LYnKT71GF9GHN
V30mgkxeKv9/VPOuNPZhqP2fWVnqpa6d4EHS//5dUL/ThqAE/k02Eqx9LyedydUC3LoID77r4X+q
7aHfB0QaHSomtJz6cn3IPFdfsFQOeIp0u9dmAD+dmYe1cA3gh6f2D7yORb0oKNrrrGCul3eXpjqF
6u7ngjccpvj0p3Mjuvp1LKbsmtdzvleVX156mc9vuO+yPU5EXK9mUfCmz2b9H/VNuRur/u9ajm2c
zcPTEjaCsp7dL88Yx8vqO2ddSw6K4TmnBYl9gQBfokrurDUglKmV/1lreyu8TfxW3vxnQ8fcZybJ
RkJnL7Y9drSx3Re5rXnC3Cnfz/7wbmJwSsKi7BlLRO1+mKKMr2hAoNtwZZv8HCe0/sTtcM9eqD8M
AHXHPhs9wqJ86hPTOjW97xxG7CpHm2nWLuxsPLAgeRiRLZcsw8jWhWZ+awIpEtVtzsGM5E+XcSrB
svy0Gffxz1UNO8PRRCS0nPddVlWPhbTkNRyye+Zry9w+siO8ks26q4x12U058E1LU4kP7fo6YwP/
joIqfDdYDNktqxs+8BKuO2n0YVLUKk+GOhhflzaUp6imNWy2IUy2PAiZRTp+Gpgqe8kIUL24PfYG
NfOpOGVdUor6n82oTYLWa+w/OIG+stw27s6Mbe+AT97bNZQ7Bs7HgqTSBFOsuwuptEeXxhPbRBib
0ttAZwNCClqjfpuYtd8GtdoHCBU1RXwmcMMwqWaH7K5GM5RiqJtdmQ/Ks93284tsDKIn8zBHG6lw
J/S5hywzbz9ryx4Z+ySfQ+mgt9Wqf21IJcP2XW0HGOcz25O9wWEPfQpDRHUzBuxg1WxOaYUMfppD
/Va1OV+LEi+qkttuKCqZtoNciOiT429XTMMvjI0BkJHuUd3PD2xzbUL82rTzRcCCVtn+wnIf4EEC
NdeJLodBqv1DWdQR8Zh8yLRhzoMzt+pmalbqh9rx0pwW6dHUkbgOxeJcHYTXHeE/eJj46XjzXMR5
0aKFa6symNH2zOX8+ROZv0q6eloAgUfc6kTUx509Y6Du6PTrvPqvrMy30RmfF8sbEhK3nuQ4/jMn
6aTU9c/ww3xSLcXGMmFdpeQlyndhRiTtYCGNfeW8l2FQv7pgQ9LeCqZdM5bPg+YWrWynOnho24c+
6t+ApMoEhR+JZebA5jvv0rWtznoYw9PMYIUJ/vTnjlXduW7Gq0uMW1wI/dfsxu1xs9xjhFP9MFd2
82EVWZf2/WYR1YJBcZ7yH+mPTI4aoR/XwTJfJtXU4NwJs1dWeJKEW+IIE1lqsklAqq9QrA14H4PP
YJWZXHOsBwt81NK5x8BqW+r9+UOTn8IARlFqMgqL1bRdEGIfFhmF3GL+eJzGiMs3M6KHMtd5wvmG
O601LjKay11rQ3XKmp885HsIq6m64kxnGSXquiN8HnvvNlZ4qOHEXrRxv7hDhgPMdUCf58MjdRg2
z+66KM4S8NpVjFL8jfVEP/HLP4HovdVWXxXHqWsoupRfhmnQ19Ujoo9dpG2xbHkSZsvz5OKIovNq
nx1vm79pJmwekKYP7MTKx+lPTi44PgEh+xOQ5DHtMPRs6eKHxM1XQfVsNti2QTIbP33HLE46pfuy
yQq+8JIbrC+INqUPne8R1vMp0k20cypBRRy5VmxjecT0ZImnxZv9S8578dqZ2/pOi1izBjKNBHzi
qbG+/TYgCKHLeqyvsngSzU8BmfZYTbSNxSC3w8KQmgvcchPA478WG0OQJUx654ji6VLVJV4ErzOj
j4W74c2giHt3+1rvlTWzhZsbUSy7cn5ecdLvbSXyjPF51/83sJu6A2DLWti6NIWHY2euLrPu6a6i
2ubPNyulvtx8wvHXt4wTOBu4TYRjxtnEvqHG9Yty17DXpDPrRbRV9T70XfAy9EGztxbbP+ne4HCt
DfsihO/tnGjkNJoZk5MliQ78QfUVkQ6h795VBLf1N6t57DNv0RKw0LL6yDfWlIE5WWgB6kKRBSV7
+rl4q119c1e2Ao7NNHqcHl5ztLbMSczFNW8gWf1nK+erS6MaZwdEyOHIqLiLhcVnfu/GxoONOf3c
Moli0Kt4CrHiq0trWME7FhpCL6Up0Q3NbOh+OWbjfjNg8sdEVLBYqG6Qv4wiL9Ksi8yrQajDewXx
+TbJJvvDbMqv9+OMV+BgVhJNrxMLt5bbhtUHlPAOM0HYUkPzGjMQhksz+klQwxlJQb2wZLG1uDOe
gQpKfWvYDGJyvc0B64plPsdSICXigiFRsZ0MdWCLGFbYHG740lav9Y8DjrXEVjKIGw4mTAYmH3Zi
1EH2MHVByWxokt++ou2Iw7xRl2py839yYtrrq6L5Kmp2e+++AFJvDYPRqjnL6cy1wyqM19wXKh2n
6BIJoGE32eAGEAtW30oLsrjquA+Mhre8l07wSAZM/rFutToNqxz+DaK03vEned/L5AQ74z4uzvK8
2eeim5/4cLvXUtlce2Xk0GUUldrhTF7jASzsHcyxZYfcCJydCEuYZKXvP7D6bb/5hlt+aM/004Go
jSuWCOezGursl+97zs8Em55hbOGUbeJs4TbGVS/9q280kUgzLwz/2Ri5cYoFxVO9OUPiAdJLZZFd
PVVvf2eMDReH5e/rlgVy53mzTicJ4d6Dis4AcOjLf7Ucyy8vCkN+g3zexn3OGieV9mjk+mlQrlkl
KhiMlVKvUMRxKOwb05L/lZCzd51Ry71PnMd1ibo5NaeezZhq+k+iWnCBAK+NJwa/n+zsorJxLr+E
4LmZu24nnHFiN3hVl0TLopH+1GeTrTxC2ecMpaMhwf9ItmD+IvxgZJFj2VW05KnBQlucl6UZ813u
CCuYSAMnDTY0A/6CKbz63fhUj8XFaP02npqZ3fJC75ldyno3zVw1Dc3JjtFulA7kM1zUZqLyF917
PWaHcDSOd/Ncymz/Oei6F4KNLHJXSzcd3Y1rDwviX6zOOyG73wOmkmcHIlZjL1daCUwv00Rx1367
0/plu7g1Vn4pu6OubtydFxbXbHavpjEddAk/M1j9Mxa/1CvkT2CpI143lCGUYzabJtawTnPeQgCs
q/EyVeoJIfxoB6q84tZoY5EVlLR25SOD8xYyimfyUU/urTR+d5hFGuOjEoLFMkViVpHfOUvyEGXt
70Blad67V4n/Ll4sP7oMLMY4XXRgVnAYISr503rghAoPNivQqIf/i7zzaI4b2fL9V5no9aAfTMJN
TM+iqlBV9FY02iAoiYL3Hp/+/aDbd4bCJare1PZF9KYpMgFk5klzzt9stTjgNpqwK2s3Ej7l6z7l
0E4BxyCox90w+E4ph8lV1dQXnqTa+o7Uavui6zB4j3D3l0qPE6/zQ0kwC2XchXykCBpklHfaUA1b
AZERGlkn3eve8Leizv/53v+H957d/qPKWP3Xf/L/37N8KLkm1bP//a/HLOG//5z+5r9/5/e/+K/d
e3b9lrxX81/67W9o9+/nbt7qt9/+ZyJ61sNd814O9+8VhMxf7fOG02/+v/7jv73/auVxyN//+uN7
1qT11JoXZCn237/+6ezHX38ok5DVf7spT+3//Y/TB/z1x/V7/hb/y+//wz3csv6EFqCZpqbYmqaT
A/ine7gl/yljGy4bqqGqsilPIgcpWkP+X39o8p9C0zTLNvgF21AnTbu/3cNV409NWJps6QZAGVWo
/yvz8H+IZ87rxIKWZnXiUEoGjyAs92asl3cVFfUbbhvJWYfuIus6cBBAQnVLXqMzW+Wpb8jDblS2
dZCVqUZ2RAZ54JaJuw/8gSkORGcLB5VcQxKQKdSH6FunNdDtI2QTViAv2/fYByku1xTVMrwCNl0x
It8pm+b3lJ10X7hhde1nLceopFafhUiyK6FoUBYahOUtrt0PY4yYkDcq8nsE0mmDpV5Zrko5Qngj
C6I7mx33vGSpuA67bIL95wWlr6TU41sb9/bvqQ4KJ0ywSxv1PnxVw6jUHegVxoaaOWAsJF3kVRoY
pGgtRC3O9VQT5ym5uHNSOupFSk3wufOV+EuhZtRM685mbRBgt8wNHwBypojN9l4dexFD5PGlVzUp
s35VxQovU3LK3Y96w6kRuJVy3fBn99bIxXeVqLr3pUnMmJJkVqKjIXxt/NpmdX2RJMDDV3GcBC+u
GcF0kIXB2lJwHAvY3561XiUJCBZpuAxF0vwAdytfkiYfszWLicoh0BsAqqvSLdkFBebOaD2DNiu+
DpC6psxjKECSKHKsA5/vwfrkSJhwURRmv22VQX0V5kAJvMmqemM1mfzVs+HXrdQMTDI54Py+5Xhz
28YyUOOh7iPk7Fvojo6RxKYJRbhGfdIsFJsqrKd4GGeWifJWoH0VrwbPRqNHtFMCR+3iZ2wVmvuo
Tss7V0c8ZDUqegX6PNJqp4TZtwkAgUQrzq6oa5dteZkLCUS11APSmWgdlJ7NjKuZ6rvDuWln3i5W
RJc5saZlytYnoZSvvcCnXiCVbVwjiEttKrJt+yUxoSsGdWG+F8jKRVDMhqxYK3DavI0rjImwY00k
23bs5Z8Z7HcTvXzb2LmKpt2EExu2t1KQZUOsoxPNfdzdmQ3cNyMiqbQe8s78BvhDvAT81VVIffRb
1LmZt7IDPbkyQV8B9iOtDfMgEcGFJkoSNqbL+WrNaXK4qL1AcnIUO0n2Nnos1pQXcighmnlWkrDN
1/FA8TTBSemiB8tOhT8N4xE1XA39Hz8aum2sFe1z5PlSti0mRhfnW4/r8GgY3o9AUwoSwarsKPXg
Z1tUOgtIvqUqZLQhZfFslqM5AJ/WyedGXijEGuAVVSO7bKJ8S4LAcjgJNK8WI7FPJdGO0Dx6qroi
RHjXL8hBd+R2lTt06aEhB31xU3a6/hiHWbCxIZwHF3WZ2Ne9K0QO0rjs4An11HC2puUpLnpOXf3T
LFUSZ+DSTPKrNoTuuAM4uZMaG/G6vBszCHBwX5DikVJ+U8YX7Qf6J226FX2gbLPa7B/t1scDugKV
dAZqDFIYmAb7OQ6sojqPSits1kGr23fGGJZwwFiaw3UOpwsSUgtxdh3EmU0FNrMH0E8tgD3LyJIb
TUc6BkQqCREIX0FXc7yDVVtguSpzdtK0tyCNui8ph/vXjOoVZX2dooVhWgNlDtW417M8fEiSRu/g
9er+Y+4V3J79qN2OrQTGvkp641zRZRIepq9Oy5kORFkuRESdXsoCyqaSFTljOQY+gHhT8VYW9MEz
JA54Jb3s0H8q9Kx8VNQ0e4ccU77UmmXdeZqnXYSpZ30XcZI8cZZMv2vUnziDQScZ154mJQZsaq7/
BdynbEMeWu23QdGOyqpN2v7S0E3QTIDCG5CZ7pTAgGwIfr+xFEAJIexIaCHeOH5XkraVKLWZ4hmz
Q4XzGNY2K7ZF84adQwaMqUUvJcoGeyqsHgVivyWbpsOneCsMPU82Phwb/4zjYP/mAQ6cILy5wk1e
VaC3K3FQk7wy9TJdWzq8cDeaspZhZrUVJc4WqnU2Vu1FE7YVTFQPs8JtAugfvAvqCP5mRBgYpHDs
omyUFTkklj4M7wMrTl+jetKmc3tbutQBw0LNTTl8kyUpTFYGM3djxyP5jX2GDu4ojwxN2mkNF3Iu
agnp7EFr0qZcWaFoewrQgoU0QyDrpdGr7KsOodZpTQUT4aQsqVVL0XMRNxx5mclOXfvmNzkdqzev
t7VXUovZzvA10Ncc5LKC21htvcW23T5QsqeC4JMzgBpoVhx6S3uwBWiE0QA0FFT6ayoydFrqhrWi
SyopX0FwdL+FA7oz12BZYUyMctn/gIFBBNUJbqHUB8Z3JccjhPxO0m8TytbbCELHz8GQ5CuQiNlj
ofWaI8vBgFVKMiFgyhgrocG1bBglynBVumn2pldibFeVEZQPFMVUeWOjpLYZ6ZKNbpsaVS+pBaLU
54bxHZ6ACUHTEMpt14ST7gTI3Hobj012j32Q+ezZDYkFGdQfzHvAr54xfBnDIv8GOAiexHQL34U2
woSo30UdZBrZBvYF/SlfRa1V8Buln6rA/13LKUyld0BkjecJ08BcSVGPIVZuFLvWE/6N1A/Gg68D
WjaKQQYTkinJyrWN5C3EVfzM7Mb+oqzJYmWaRwm+HgHIce/eSHw6WJkmuBSIbVwltS/dqB2IXVDg
TbjhEp3/GEQZbMh5KpvUKNVuVZehd6UbwQSS8qJr0wzkezPEjnjdodxx5o6pBk08y10SiWBLueeM
WuFkxUj2WyqTFw9BzTMl0PJdZeXqGXn5aK8jhHsemIYBHicmkEvZlXtHMrP+ikxCrq5dtYR87rGv
9chip813XwyQfM22WVPIT24EtLEvgkSBxTFKKX926gggqE0tZZ0E1bjTKp0kt2550ldZkcznJuQK
SyIRMbNULcP1GNnaWVLY7QUbjLHXZUmMm8rrYenCweuvdD8NUmhjQrmEcFhvfUSYuIh5JKoaK/g6
+LX0jqk75SRN7qWdTw0PhRtkv+GCBNpmMBAN1aNwvNZzn8q3QNdiBYVVBTii9HeZ0sSOSMvsOkMw
46b0gMFnFT4sQGggTKhD75giH7dxo0RXiNZmO8gKFMghfl9S1yR1Wkn+RgAWS1CAMLuN5k+2DLEY
tgBp822TwfhFwcm+tGLoSWCdOtRtQYev87xCUUXRmW/c71IQ4Ina6sV9C3nqFdNn89po3eZMcIRb
Mxvs+8waU3KNTaPf4jc9IokQ+bBXatsnzUW+46ZTMnGBeF/5attuOZxHFRTefUB1BbRBlqV3IaSg
9Blkgf8Eqaqothkwop8e/LOdAtNxL2fD0G58JY/cXVsrkQxcxPapa4uyfVJ1CCeu7XIJhKxAZXDs
mpxUiNrrt52ZI26g5RGbimoUgb+Pkzpn6eOYT7EMHkXqiDFP9p1Qk8sWMat1lMEBXEmWJO9bWaku
hri2HiFsRPeBj/hRESvNmkOyd1aQrL2yM4gDK6UuNOCGudU+5W7RnvWkurZeoE/awXXg3yH4XxRI
OdQiX9mGZE5vEd+6na/dIsbAwogfrOtdirZjU+iCHh4UkEsSGH1KwZ+qF1sY5hcw1JuyADFk1agV
+JXZbBo0Me5DuUBJiBRcsWdnQqE0IEepUf2vv8FsTYIfunBN1WFwK1jotlf3pEpkG6CnOrSA4IJO
f2rySn9mV4fBI0Hjp6LTsEG6FQVeWaouG6j8b1VdQ4cpB23dpEohOH6V1XtWJsjFUafbQi5LkN4x
BNnEJrrHKiZHXaFUqXx7dixeQPx0Zz4J4avCnPL1niXddMzQCypsGhiR1tuCdvMgXoaF+Qrhog6o
SSgSoPpgdPdoIqfyLfiMSr4vShCKdpgxDc263bmUIs6xhytV4NpoG7ehi9KQNgKCsKPMe4jIo7sY
A6bG4wg95Is/lb1I5eLlXHCwRRwEa7wV+Ug4AWWlr6WglzLOwVH1BV0DyhlVn8cvtq6J+6HOpOfS
HSMnSBPw9V5VO4XQK6IcPswm0YzhuUzS5BKKINV1cpAQo8wi2SSxJq9bQuNyqEbX3zZCaK+yb9nP
Y5S6O0Wrpi25jIx7L1PRDAV9M+Qr8qLBDoW1oVhHRgb2vtFHTEBtET4q5N3POEYEZ7quuGdVUsMp
kMy+2Zhka4B6AuXEyEG7SV1oYDZkLoCusXtXqV31OJBKR/KzTtjkBgO6NNCVlz4fs7NEY26sQ6W1
gEWp4NGoI4FTzlEXAwPdVM1VIPIOVhtVTijQXr7PCmQsgW0IjLinVW3FwUJcscS7nJbJ0jxWjVA5
zg+Bic6GBpYghB5zqXH5ukiHPryK8maEL6lz2pPN8sED8fXT6urhzCyL7psrKZzdYOrfSFyK3oCt
puSDdT3eaKWCKk+g5OZjm8V2t8GtliUlZnt4QzwQnUlNjK6TJRX7p4xQkLzWyH9SxYT9/jxYJbRQ
n1vl1VC27ZseKepdGCs9KrCKJbZGGnYvlAhM0A3sEiCkovLGdzM3uclbRArXrdRKoELjftihwaCv
VMn2r03cCTZW2Kfntuol2ygYqz16jeOmy8zxFu2C6lL06DbJJauWpk+X5195m/+fU1c22nnLqavb
tyio6rffs13Tn/wje2Waf1rkriBIWlgTqr9yVN17Vf/1hyH/aQHchoKDO4htc+36n+yV+acMNxS8
m2WBDtQnw5Z/Zq+0P0l0qYZt65awDZl/+mfW7re84v/kGf8tbZLbLEjr6q8/PhOkM23tl07uh4Sm
Qho9QuXUIB/fAo5vvLVXcFLIjPrsQ1/8/cCPD5j0+ebJsekBM1E9gwJpH+Eb7ChS8tRE2Xk2iiPK
9UtNz8T06kwTUUgR34kDEvyyV06ry2gcYZks9cxMoDFCs6vLmsxwLAO9fWFfBFpxbanjkeY/yyRP
/TKTZRwAAVp+6xmOXu572yUim41bDJdBYR7JVS98wL/YwnVhFbmNpJMUR5Enzx14+29V1xxpfqH3
5ZnouyekQox9Aopj5LBGHkbfANVKTpB7pHtk8/dEu9ZWEkchpg0npBhx4OysUNsvVmYcUwGfGvpk
Xs4d38BYmUML73wSw7+AiPgcBdFFWvA5NYIXkRIcUT3+TOF8+pBZxYDCvwLgg1HoQezLsbRO0u6l
Hesd6JwViUUKWm18JCCWvmkaqg/BbKplU4Ddgfas2Mp5lg7eqvejHZdRDDASHbhcA0bwcFx/qmI8
fdgssCvPN1oEIHSnKrlTxcU+7rew37d1dtVm13CXmtDaRv3WlNQjIbM042bxnnUjdfWcJ3pdm6+K
sr9KRHFkmfoVd5/Nh1m4x7BS8KKtICyo8a4W0llv5zuBFFojon2fpA+FW+91vTwry/r9cBcufc9s
CXDDpndLN+N7lPRHGBeXQVLcntK0Ond3i2IQlMq0NNZav9ET4XSVe8TR7/NlRZ1bu40iNypVDnVn
EFW75pY77HS37M5GxfOOPOLzjlHtWfD7mi+FqK7pjqrIZ35t7rPOODJtl5qe1WpwdIMKLPsYG4OA
yeP2Oce0/bQ+n0V626Kg6JF1gyUpA2VJwmhtjd4xd8OlF59+/iG2jSEs3FhGK0f4gtSMtW200/ZR
1Z5F8th1MKWmZSOEA2MRrpHc7Q/3yee7nGrPQlZxmwBrSUt3mk7hOGqFFM1NqfqZ5wbc9C7Wjlhs
LvXOLHrReGvlPOQ5VTi8JqlNSlU4p33CLEpVI2kGl9ycAxqf4od1jZYYVb2QlS2uT9pLf9UoPw4u
pYVUx8CXZ4Q2zpKkD4F/cZM//AULnWPNdmpE6gySfhVJOre/V0LhlEn5crhpZRrIf102VWsWqtik
jIU29AJpYbY36VnKQsfV7jSpQNPqCfz6pi+2UVptTFm6sFCDO/zcpU+ahXEsItCLAQLAQaFfiFi/
boH+Hm56YX2zZmEMDKiROFACAeFCTm4FVaE6vI47+8fh9pdeffr5h0AetMRuM7kTAMg8f2W17U7X
mrfT2p5FsiobPhay/VTbtLjEhrBSpWQ80jGfn2RUaxbLFQWQPKuRLunGYj+gsayCfLGzZl+QUGP2
3nEk2Bz+joVlw5qFcyJ6ZcQHcnBAol6TIbxGPNlBKuMe5tyRHXJpmGdhrYSayG0sI5xRxXUyMIZ+
TTEnfo772DotqufmYEY5IIIAn9rpNOt7rIsHBKWO7JBTeH0SdnNzsBLBAvLySNSriFxQKFO2IbOV
ugiiEOG2K+XHwwOxMFnn5mBUqAJNabPecRsUOyv1HmmjI2PM5fbTT5iFcOT2WOvYOQVu6qMRwme9
Re4K+SBFBwAHmTYJ2615bIX91PkUo8+5HRhFqbEoPSqMqio9NnC0zWqnUqOcFIjIhWnKeA2eZWVQ
bETBuS8NSgrekTvAUi9OP/8Q8qFXIlaal4MDheslhZCggPc+bYBmEQ9bzoutaY5FKdqAsGT6teF7
8pGdYyEOzVnIoyXhVrCCGCMDCjGZO8rrJF1R+EPBr/16+BOW5vIs2DVgsuDemGNjhLV9mjmp/gKR
BMqaCsw+OxKMC6vX3MvKk6JWoPOEHp4y7LPGPA8DFXhH8FVyEyehRkICLTqytiyM99yuM4z0FM2y
Gl3DvH5JAB6RfQ5OcCpnHs+91uJi9KlSTuvWQMFLdu2zMUDj//BQLIy3MdvNfdAtKWj53mlbk1KP
fmG4GRhSwzHkI/NVXQj7ueMXcwjqRZnyCOTM+8rfKJq611O4L6SZ39rwHpn315Y6of4io4s1sCik
PhgTrzzPuJElCCcJBG8SuYXUl10A8vn1O0WnXzcsGtgKnFsACzQ12PT1/QSMn/glh7tnaVxnR4MC
yK6wqOrCJksfdbaj0T/m0rFw/1Tn3mCwBEwS7wknGlX6Yso/df3SQnEx0p/U7Ct6PTHrOwvT4Q9Z
GoTZqiHS3qghfrEYWh60kmSdZd8wCqSOz0o/IH4MPP340rs0q2ariK8ZSCKoEW4N0rMtS2d1iXLA
SPFVQiSC8ZUKrCLCK/SJZaRNDBW0uz86cXxWpFsVxNvhb14avNky40U6sPSADob/gCwZwIw4zpIj
q8tS47PTBMdrYeGDPDggz38ij6sgsgJk5qQ316dR/LB9dDUFbE8LekdTWxD2XvpWpMPdaW3P7ga+
WvhdITM2vWgfUcHcdYZ0f7hpZeGIpc9WE7vBRxQ5pn+Me2HiIf2NTRf9rV8jP40xcywbNXRfLKSN
8eoCV1DfScrD4RdYmOX6NB8/9Bt15sr0BYZEsbC/YFOF0KOWbhW7Q/Eh2nYQ3NUakRRlOBJVC/N8
bqkEyC+vde5yKLEP96AEHks7QOG5PLNH+Ygp9cI806eff/ikMk6oYirslb5R2tvIK/3zDr2OzeEO
W2p9tiyYQJpCNBAQgYafRZaNa+gAsv60XVGfLQNmFEoYgRejA34hR/a2kF8LOwn2h999abBn4R0a
vZJAOO8RD8IucggwsJLXXfkiQXyzdChM1e7oirY00LNoh/zSoPOs6w4Iqm2Hk4ec9/cyZ4tSg6Bw
+HsWxmJuqVQhqS6XI72lQXjHKe0K5bnH05qexbykhqz1MtLAOMzcI374LVG60/Iwc2mu3OqrWqlR
mkTIYKfoHgp2x1zRljpkFs0GYqcNDNzB8dSJ0A9Bqzs1AyZmG7vXq55JzRmDpCaXHBHBpW516f1w
dy+cPMX0QR9iNpLLwYiycuQCi/FAXWA88zRdNaYbW6OXTh4eORouTEsxC1/XROu6VTX2iS7+YQwe
AjAFQMZuNxbFkSVuaRBmMeyDpUdDdCTBkGSvYzjuUQs4EsBLTc8CeBjDXrZHqDdNWN9WYYp/+rH7
16fOfxyaxSxgYxlZ33RkYTMk5dzTvmUuBPLSvB5weMo4NyZXWnfVIQhZb7XwoUNxg6OWObb7OvvB
CWwoj+VDF7bEX1JzH+aCNmoIOIPWd8ZgePDk8MoAtQgMzzk81Rb6cCJIfJxqyA9YqPRISHEDJRKp
8VCJfHu46aU+/OXq+eHVRZIbFkuSOtG6kKAS26zFSgqQgnCRUKlieLhTF8rxE0d3keGux2Fy4Ofo
qV6BmJq6VIzj+vDrLH3pbDVoawAtestqUBTqeau5955tbE5rerYY+CPVM5hwg6OPiK2U7bmBGdLh
phciVJu+5kMfZrFswYWDV5972lvFzJJC6ZvfIWksIvvIxrE0xWargBGQjjUDg41QUu9G1zhHaBi0
ri++HP6GpZ6fLQHeGAqUuXPV0fMeZTH5DsLAabvHxOL52D1DUOaBLJi+5qTMx9EDBwYThdrTXny2
CISZV4i8VwdnyALkVVQkZ+r7w00v9Pmvy+6HcTVqK8jkhKZhR79gNvJQ+e1jm9inLY3qLKwD3xaR
qhN6kOfQFCAdbVrN82mvPjuktzJCDGIAxYn0yHcQmK9Yi7+YbfXjcPMLM16dxalt4/TVR1Q2Sre5
0yK8kgwKAoriv1pG7Rx+xsKM/GUY+qH3Y1kRqepmqqMWKlZBFfR8aXu46akXPsmzqtMjPzRtWBF4
aGMcHDlEdypA9DEtFRCDUHFYFHRhHYuqpRk0i1q1HGKpysh4S23yJGJjM6B0MWbHcvdL3zELWhcN
S3kk0+3IZCzy2nroxnuY1RtVxg7D3h3urKVxmIWvKePQiVYNJzS/vo960HGZ/XJa07PY9QzMgG2L
ZLHmx5exrdzGaXGk6YWLwy+D3A9DHIpgqKqAt+aUsNKH+E1KUs5l1c5Fr2zS5CnGfZ5kZ4c/ZCEe
fu2uH55WojwJTzYcnSBEfQ/CQH8GXjnAV67QzvQO68HDz1n6qllYxxW2bLFZspTCvFtLTTLsNCRP
gWCjFptbVY00SYd7s9p9VeJC3xx+6tLXzaK9H6CNmLhLOamhfLdgQY+Qg2pV24GZfTvtEVMAfehA
kegYOUzXAD3DjtSyEW2snMQtvjeq+/3wIxZicY6J64WN3oVNqd3yWn+lky9ahdTxIbYfOQZM6/Yn
q8ocE1fVUihnrLewHaBmaVsLxcAs2LkVqBYIj3FYHZkFS18yC3stRtMLDWlKdrF7ObQAuW2rgu1e
HYn4pQ+ZRXwXG2DcbZ8ze/zQDC898FvMWrCup1jQK1+K/MhzFlaWOViOI0flmhpGAim0rFvPF+MX
OQbQf3i8F1qfA+VQsU9lLWc4gMhX2cbz4/4GRxARHXn7KeY+Ge45Um5AvtOsLervoKVv4w77xzq8
rFH2GJoWi7TgyEK2MNhzyBza+klcdFQdVLneIVqznY7EyNUfmbRLzc9iO/V1WQFmPTh9LSGiilHt
lRUO1baCvHna7XKOlWuy0ogBw5Nfz6KHUtT3sAij1WmDPA3+h3XDNKNegYTDBusm7oXdwbFO0vxI
CWtpBs12b4xehZfHFAZw733PfA8FqxpRuNPefBbEkHkrybW5TCHOhAfYmH6ZLo6H214qO8izCK5C
C6PMgbkpzOy6BOiv1k8ImYcxClrlDboJ+ti8HU2cLc2h2TbeS16KAzTrkRb176XSbWUze+2wSzoy
Rz+PNLDUvw+yGiKjbOl8TWWhPehGP6vk2aMgjgLlD4oJh/vs801OmQPg6qZBiBJKqFMk0ZNso7Ee
2esS88OiSsRJY678CwJOsuvWx2OTIy2i7YlvQxNTMLU4/AWfT1fFnoVy2JkYGOksp7pVXMhWcxdp
xw6aS50zjfyHMPNzreQgS2o/rDIcl5GuK6VrH5k/fGE2h9/+80kEA/b3R+ClhcCJwTrXycPeCsuN
kclrUR3b05aan8Vyh3LvkJjMUVXO14XdwIBvV7I2HNlsljpoFs24cACbwc3CGbEOhJc5oMBXTl6P
3qYW/f5wFy09ZBbVdaR1mC1zgikbQLkwcb0OzSQJBTbK64cfsTSHZqHsxcgtp7hFOIURfptqOXZU
HAEaLYzApNjxcQ4BL7UCu+DtU2QE1azd9wx0bElHjuALbz6HwylROmSZ2VFDaeRXBG/34HROfPNp
Xfow+9Hn602sLDn/oiFsp2hE6+66Ce3tSX1uTcP9ofnMrYIGv1fqZhIiUWR6LlqUqE5rexqMD21L
KK9pSqCzveN/V7X+AyohXw43vbAqW7OAdZNKEbLCFMlqlKPRsLiC90Y+sIfGm6Pas/ck5cisXJo6
s+DNBsmscxsF6USXdmpoIl3c7gvJO7H5WfBC0evt0mfp70SfX6N03p5VgdgHk2nv4b5aiNw58g0z
0VARAMOdMEKsQMho2SOUlod35F6fDz9iaf7PIpe7jVRgSMfVkJGQkWZGJPNI/yw0PUe89T51/qLE
WMzSesTky+bMrsWRhXOp7ekO8mGCWiEePHXBBM2BetRBdWEb+pFOVxZm6O8wN/Xf8wj3xrKecqY4
Ybo51sq68+9jNOL+qlJSdJv63kM+XsAlRkJypReo3qxQzJDwYhZqd1E0Hro0DUq06JaVEv6LBUWw
EhWFyLsumR7JkRLPwvw2Z6GU5+RYJEEHox14K1T3IkZBr2mPtL5wGlTMWfiobmuUwDyxcox/lsab
8OML3O52Q2vjMYdTnPLAiTC3xtNW4jm8DJHmNI+1pHVG+1teGHf1GD2eNMfN2QbYKZTguabkTlfU
l10rtiZ65qc1PQufuEdWJVJ+OdtFl3mhkQc3ng43vTC6c9yY1KKj4vbkv2VferIk7Qenv2CFKd/D
4fYXQmiOHfPNWpayaswd16yAUbkWzPWgO0aYW2p9tvmhpuHVqBShGC4nyRZj1I1sRadxfxRztvUl
OB+o6NygLBpkq661NjHavSf1yhwZCv4lL2qZhQXh7fJ757U54iLCGv4mxP4m5faRAbkwqnPMhmeK
vjUtuDj4NVw3Kge+BkWewDptUPVZzBZCK6LIwmnFkyTkTxO440ga1keWxoX9aA7XU2NXVtyEQOrh
n9zbWftsga+IVHObxKV90r1fMaae+7C0V6ZbZAClc6xnMJ120ERTEbFMIml3eIQXRmCOrcOWNkgr
9A8dBcnvGDXrrTcYiO3rg7c5/ISluT8bhMwOKxGhs4O/dxSvGowHEX17PK3t2aFjGDElVyPevtXE
FhmMpzQsvh5ueml0Z8vkiM4DKlIVHW9jZJDLuyj80efveVkdW+GnVfFfc1+KMVstE8kLFIwlWsei
mq4O6qaXfgBtjKyHqQZvByGpVX1nZdIa6Cf77db1bWQaNNTlMBMiV45lYnpfcjvyzOYMlS8DD5C6
vgp8BctXaW1H9TrGl7fVtUcbr8Vcr5w0O6e0WrjKj9pF5DVAVwW1aRIb+CqCBh0vwII5vn17uA8X
hn6OznNLHa1WxIKcMsWAtKP2QeVb1baHW1/akvXZsafAWLFODOgislvsTBDScLTsagfZMrSMPfzK
Ak6VJlXrw89bCJU5Zo8zTxpXJNkddIwugei/wUA/a0X283DzCxNuDskbvFy3UitCKzBBRF0rvGs9
Bf6fWNk27vUjs3ppRGbLicAbYqjLVHd8pIBWqD9flfqx+s1S/8yC0UyQM0G0RwemGzkYHWIT5k+l
lCPDvdT8LCCzAFPosBngEPrtbdvUaxMJHLU5lole6plZNOLkY/bChdPuYwWx8j373cVuwzk8tguN
zxFrIVRWxSp5d7nxzrAC3BuafuRgujBtxCwIUMauIi2CDV5p4bdi/NIrPjI3GIShiWJtDr/+AqEZ
zYXfdyERF3WTtLnheG2EWm/wBbvnrYoXcay0Xxq3v0Ye7BsiHLGJl1zjvhx+7MKIi+mTP+x90aj2
IHZCZAZ05QYpK/Sm/McutY8cbpZ6bnrsh+bbQg3zLgeqqOLRlURYXgfVRnA/kY4Bg5aeME2HD08I
AqOVse01MDAwHuIg+ImA6Eaj28ht5UdOIdM4f7KLzJFtYjRxIKygd5JuxXVqEpgLLQcD9muLc72W
5lcN4vhHlsCleTwLcXxvI5wuTR7mydeV2+8wudqeNtiz8O5YzHUuj0wxPVBwdzCRcx3dbCsj6v/j
8COWhmMW4oy3jBI5b9+77ZM0ymeGK+1HNb4u5GOBvvCIOYjNx65Y1Q1Vd0zTfW1GdWP+ctkYVuVo
3x3+ioWomAPZIOLl2InEhjNa0QZ7uR1uNBdxYZ62VM2xbN1ghWEVdobToPLotGV0V8fqafUaZS4H
7EV93LQZ3WP41ZVSlhiSaMcw9Uv9MgtnX9ZhbTS8ONKGGxcJ8TVuTTcBwpNHIm1h8s8RamaALCSO
mrD7+2ZtmOm1nmSnHZS02Rm5bnQj8RAGdaQuw/ZdciIzuD9tusxCFiV010C3UHfcENOWCs2N1dD4
l56Ma+rhJyysQHNoWo3UO3KL9Et1Hssb6vZuqN+qY7XJknu1TE6c9rPgNbAOG4TW6WRKXaxDrmo0
zlvEyw5/w8LkmaPUUNJVo66ll6whF3dgG1AIxHzpvPWT/LTdbI5Uc7vK8hGlQ3OmjyFjyfGj52m7
tqgfT/uE2R5tKRI+NBESIKjdXulxdB6N2BQyl05rflrxPuxlMkTdLElaw0mabNerAq0zay+P0ZHN
eOmIMUeqSQEseCgCRFeUY3YilRgfuuUOzvZ7MihfR7O7jgmKSFY2+iSJL2JMtQ9/2tRDn2yhcySb
5/lNHU4hMoh6q/dyDLEgfG1S45tmuNdp1HtHZtlUpfnsQbMw7/H+qJBJnMgRT8j6clFRMhcVj+d+
fNWkJwxE/CNPWvqkWdQrkEmCOkZ43BMNxp0VR4EyqHP8I4poXQpR490OA+dw/y1seups69atWkak
nJnXSN342LlleoP2K+Y1Xv8my95pIFWEs3+fgeyqvaxLyNAgV36P8LcTSclJ7EVlDnRTsAi1CVDD
QQYXV99sjTXw/nDnLOwac1RbhYI9J/PGcASnzFb1HICRm9OankW8TME0sEYGuUGJfY+SuVjjlHhs
Ci2MqjIL+KxXaxX7GNTJRn893bf8PrnPAmsXYel++AOWHjHbsnH7HNy2DAznF2TAbHctKYqgBotV
lFlyZHYuLO1zyJoyEajdlPOS4XlferiIawsGRTkEfxtS/G+TmHPIWpuZvaTmDENq9PEaNVeJckc4
fB8Cyf5+uKOWvmEWzn6GWogvUMrK6rzdjIOUXIm6cteVIBt0+BFL83QWxHmm9JDjGQslHPQtdtjy
DZJ0+rfTWp/FrttgNNMoTCYUh1OMnyZr8+G0AZ5j1Nyh9/uqoe0oc78Lc7zpA/886U6jUyhziFqu
pinq29xC1azrVx2+FAi66O2REFjo9jkyrReSKaM4T0JGE4GCs1w+5msKp972cMcvzJy5lluRi4LX
h6ZuQ2DNvXDTo++gJGJ3uPml159FMH5OqOSW9D17Ddq+pfd/OfuSJUlxrtkXupgJxLgFYsopcqix
N7LqqmoBAiEJAYKn/z36buqjKyrM0nKdBEg6OpMf96mY42Xd/fnp117+8qu/xBxB0AOZrXAmNRjV
CtmEY6mNNsd+Ybe4o679BP3fn1ASv2BRdt9BduKhSpezZuSuQ5P5z19wbX02his6niwmupx7Wulz
NrTkoxVz9fa+p29stsGAIqRScTRXOn/vhXdKW/o+j0g2Btt4LSIiCQ5Ga8a+aGuI9EWqb/L3vDgI
0v931RMHTboQbMm7COROcLZihMT5+vXPD/99lEW2IDTTtxMEQbCltK4gYbbYO3TzPixxelqR+ETx
8lrP5LWRkt3Y5N+fIbJFpHlGBkntoZDEAnfqm+4uTcaDR8fyz9/z+zNEtpC0dq69mbb4HtBzQO6w
sWSfjNN44+WvPf3yUb/Y2Oy4GTKFqnYcAzQergHgyZy9c58vP/rLw8N2ZULyS82Wh7zUgv+MMu9d
h59sqdka6MissUMtgS2gQgcLJlvkjYTg2oZurLbyovH/n6Ax6/Yeg4LOGBw6yt6VypJsY7aty7jH
Ary5meyj76kQ7GD6J9i7g3cu+8Z4NadqilpMd0d2PWV15cDCfqtNEfw+tSBbCFrkLV0H6DzyTOoe
zTK/9aGXs5EcJsg6I+nIM52+MChq4UxdjK72oU/o91AHAN4aGdbjPEFZSWnUOMhJBd0zDPFgDS4v
iLnkirk6R9iZ5FFrVQl1u+d6hsrnu0xpi28D+zqPU+BWdkMoQQYtEnuXGWve5cvJlvAtzVxcSwl8
DBTyQMulT5D6PP35xa+cyC28rdIChbIVj0bEd2Cg3oxrMNJ30w2s85VLYEvs5ifAXdYJ1iUayOMU
t58Tpm552GvP3twBBBIVckzQFqJLIx4QGUPQQchbJE+/TyFIuvHfEBWnFRig0ZRLxWlIJZDH2RFH
/yfkKW/x4V5b/M11IHnUQScPt1jUg86/ikJROvDO50Bs8xv7e22RNleCI6DeoDM2QDH+gwuIQNZz
Jd55LjfXwQyBh762eHiV2rK29D4V/Y1L+MrSbFFtqh45Bw93iB5KTSFLH6cQdGtJOwEtzyr0e991
/LecbotjmgUDfgacvRwI0h4QfL+ZC3/A1MKff+LKtfa/ODf///V9Y3QD+ZGd7cyP2JvPoU76vAmh
kkvi+ScPouc//9C1Jdvk1TwLIZc74HKG7ox8XarvSROXysThO59/+d1ffG6bKHQ5GD7kok7CdXyK
lT7hfN2Irq6c1C3MDvLRXscn1GHnScw5XeYn3fvf3rc0G2OGrgSDwDTHLReLx7UKSj1Oh4qm7/O7
W0xdQyOImsV49UwH+2hYw3ysKyja6/QGDvPaGdpYse4Br10gsLXzPGhLmTg+R8twSqa6tJOJSsiW
vu++3jK2Nb62dobK0w6qPfc9855jKKLeCB6ufMQWaUeCcPLg0kN4sflhzpJT6JP9BCWJi6/vsltk
bVfMYAu4W9thJZbgE1St70Xc3Y1AsKQSmsDvOktbvrbAhzh4GKLc7k3u0TXJW50lL24Z35nCbNFf
zjMGvBxYpmle3kCGXaKE+M+fX/3aDmwsOAo9pUEAhjJxe4AgDnA5/oOfPPWZvqvnH3/+jStmvMV9
+X4Ilp4ZN2oioQo9A5Pvgdz1xnV97eEbO6ZQ9IKSVhzuoqyRxRJAPx3Fwxsbe+3hG2/sV9qlTOLg
GFa9RDV7TCb3+c+Lcm3hN/aLWkDYR+bS4eNhAcXU0xClU8mz+qNPqqMU1Q3MxrWzv3HIkFEHxgSg
HhTMg88Z1KN9u+/MesPdX/mKLeoKEwXVZAxInknvox5ZVd0JxP3rHWvAHElRxAKj53Arcrz2Y+n/
ehur9aSYxVbb1oWQ3oqTQpJx2Nsl0zlmYCHpDeWt8s/7c2XrtwgsLyZSkMu6dUK/DoI/Qoz+nYu2
8cqeHKD7yWBzFNXulRNofw1B3gJK0QXBcbzNG3rtGzbGnXFE8hBzwt5X6hFT1E9rdQuyeG0vLj/5
i+f3IMwZiAwbH2vx+cK/1Sn1ptvpAWr2aJp5N5bq2hdsrFuGU2t8c4lVZ68EmP9+gRN63wZvbBui
6UhdE8RGjIDIqrMmzr1lvDXbd219NubdNixBGQEv7qKjt3onrr+EnNwz+zN5XxgfbQ07JtPaXPJL
0ncnCjpbyFzV642L70qqswWRIffxEh9VGmhZQSRy0GUnPxnPnld2A2t85VraQslwYxMIxUPZUGXx
39GyHnw0XcfkFsndtcdftuWX4zlB2G424JbeYYIzywOMZuD2FgUE6W+Eptd+YGPDbUpHCq1BKDrw
5BUtvT31u93a8r/+fDivrf/Gcsdpiqt+CHCvZpCX7xTbjQRCnZj0O6Zj/D4L2DKiVdk0uRj6BYBB
YXJT2rMc4/fZ7RYpZgMItwWLj/cnAGKv43IenL1RMbtyJ4QbwyVVZWhKsfSdbA5Z7YHHkt7s4F2x
23Bjt2E6CmioX+41oc0LtdP0Fo9++hRgpPmQgmS/YGbQ7/PNWz40bxI+oNFYpaajRcW7owSmsctu
tTQufvG/EACyBYiZiY+dDyQLIqKmfyWYk75zsWSntlKsXCbHChYZdg4g4nYrUr0CrSBbxNiQeaCr
DEm4AzjakCVvqSykhBbEp5D/WBoQjIpvCG5yFUw3AsArprIFkQENuoqUGiSJlrwFVfeUzvWDXsUZ
d/sNQ8muLOTG2NcoM05DtAvjjPpo+HBHh+rbIoNdOtbfZYc8gkDxpxQWZ/HP9n/ljNON/U/aJxlx
+KgxTp5AR3zf9O6G37hywrfQMqhqBxCbA5Id4oMTyQeIyZZWW8zNVSw6zM3ol1hO/ff7PmTjwNEB
4dArBWJQTNFPMIy7MoH80TtXaXMTrDFg8l0FzKtj0L+l/InN7xNj+Vcl7lcHYhz3ZKjRyVd6Cu7i
kZHCD7tbbeRr27vx3daLhZ2VCXcDOAwglxZG4IbLbFXt3rXqW4hZBWJ9QfgQgsFjTnOdzBCzTPob
Bnfl5bfgMlItK1JnAFhIq8PH3gMLPUbO3jdcTf5tBfziuft0AbXQiKWRE2gcIDKLhdGggvrzwly5
LLY8aIMfN3U9oEXdhuZvCl7XnIj0JHtxbGT1zk7UFl5G0KTushZh9zLEJcRuWV5ByPTGmb9yF20B
ZFHNTVoRzLn0Q3bIVnA6pusAYntMDsG69l5n6jvlVervMOS3ps+u7fjGiLthgI5soMNdCCh+BBRt
CL3OP2/IlTgq2JiwmnyIJ1/ayjEo0E3lf+J11+cMKr1/fv61V9/4c9G13O8CdH9pDSLi1PSQcyfy
ncWH/8DEHHHTnECyKU54EUMgJYlvccNfOan/gYlpVNKF8IES1ba0GX+IINbrQTtXQ83qxlm69huX
wOEXW+v0LASfAfXpGmTQYZ1Bhqv7JETw6E3k1jzqlR3+d9j7lx9ZIOaduTTB4SH2PHXjYZTRgXfs
VqZ1ZYe32DHZimSB+my8gwHLp1DycWcwnXbjwrj29I0j9oNhhCarj6cH1mBqY3rqtXl919ncosVW
6RoFfnqIfnaLu2sZVTkLwlvR/RU/v4WK6aiiDYXqxS4238H6sifsIcxoiQyuem9f/F85ql/2VjuI
s2gNHHzaTt+SMUJVxlXD/s/Lc+3gbEwX+XMHQeE23Pl44eMSLcnnpF7Mgxe77OP7fmLjhzPldcKg
4babGcQPKO0fkzm4q2r1vlRlCxdTMXRRJdMXA0uO0I8tx5uT2P+e799E91usGFOpbNGRRJ9qkg8T
6MwC0u07rFfuZdPnTtE967J9IuK8leG3hsiPoYMMWOUdkqk5xCbdmY68b7iabKFlFvGM8EdEyIxO
Lmd1S/YU2XGZTnx+nyX+B102DdxCDzvcjWNW75pYNwDzvBNXTLacZ0I7YbIUT5fdUGYkPBgwm7u+
37HQvrzrsJHLFfOLsUA5vF/whwH01YfWOuKOlrPXOrtVUrlyVW2VQPt+FFkMG8QEGLmvFvo5U7fG
La89euOlIZ3qsuhSefUZe748OklvcSRde/TGyjOeSWI13IN1WZmq5pGH6n2ZzhZXhtQz9qI5RRGo
X49DiyGRWX0Bc8ZivnClxxvn8rf3bJpt8WX90I161RZVlGW5l+xxdKcME8jVWO/m5dOfj85vFwm/
sXHUnA9ZDJp3JKBVEv8VRSP/Stp4uTWRcu3xl0/75WQuPSOe5xqgigm970bS5rVsb7z6b+NVvPol
9vjl2R6ZOyW66mK24zlbhF8MDKPSStF8HdKTm9uf0AHtD4DSyfLPq3VtRzY+W3Y6osCthGB3n8Ov
rc9JVzjV6yXP2iB5yJrOVrkW3fD859/7raPCJ16W9ZdPtB2bGj1xlHFSfm4zE+ZD1X+YACf68/N/
W8fB8zfht4kpRE1reHIMuJMPzlYzKY1KwEGdGXAq7PTsIi+XZh36QkjpvUv+D7y+m+8iCNaiofbo
Lm6AsXB0/A525yLq/Bcs5u7P33bt6G1uln7psqEGx8ouiqXJR5xsKJOm7+KQx8ptLhdSY4QeAle4
EoP4c2+sKHyf3Zq4vfbqm+CBjgaCNpzRnTZTk8sYbz378hbP55VN30LfgKvwapByweQJfQBh99nP
5MlrkSXNMYYXqN4Bo3ILEnTlBG+xauDCdyyzl09ZzKkKFXS9lqJm/vFdm7wFqzknQ+ldFE9tC85S
0YfuFe1gfgOgcOWG2eLV4ixKM9UMKdiuOLyTvWyErFcdAdbXQpE+iRtP53Xm+bYENU787MYuNTdK
uFcOwRbNRobesTZFfQusFxHkpkIve2C+HN41KgEb3Nj+mg2WJKxNdlR1wYcxitTZpcK9a8gaj9+Y
H5JiLrwaG5/EVTHwdM0H5af5+7Z9Y32BssHMOWwbu9CUS0XvFK+mdz58Y31x7GVtuuDhftboPfG6
b3ZdblVwfq+ykWZbrBlyPs9MHp5u4KuYXQu+rmckHi+kIy/JgLZ2zX96TN/ptn2xGOKnNXpvygOZ
irEkj1AOMJDIE5X3fZTq65/X88qVsEWmYXxTqwpwgV0/mv2/k8fGnhqmyX7ulgEubjr5mFm8YVZX
TvYWpDbMYDOpeRvtMMm+ADKf/nWZKPvzl1x79iYocL2/tIJkmDHqGeTvOPRs6tIPlX9jpS7P+U9u
hO273HO/eORBqEoQDytFuPlrYuyxioNyUOnZl/7r+z7h8mm//AQZMBK3TLifnWN14Tldg2tL3qqx
XvuAjdnHpMt6N+DGHL2mTBv/2V+nN6eELU3QNe/chY3xgy6Ch4GHnKeZ3igNDgETN6p6kBC8vOnv
tmBj/DxLV8In1Oa9MHWiqNNQtblHYx9AO0LuhQFhi52JKb2Ky9MC2CiYj8Ll1Dit9sGolyN0q9K7
1lvWj3WYiCNfyQCGmmR9xqB3VdY8CXY8nuKPvRq+LmQ1h2Gw9XldnL3nM8X8eT1N95am8bkNsv5F
NCC7bHjq5yFk7c/RUAHulIVkuUtE2j5Gk+q+hKZrDn5a8XM/TvAftg4Km3bugD5d/+ixdr0DWlmV
sWuGF+ME6tKygZQDmqf367SCnwtF/WZ+GPHWYDrCNEvadq7oYyE/+8MqnzjUGXIxZMjSpwRjdTlH
AFwVKQ8gfCpI9UX2l6lKGncCqpwYQs7DBDSsUIJk31g99vcigvJrkgzeuQ1rDyyhdjrOzELUPc7M
XdQMIq8D849PgCUdF/GdSbQW58Z5pRs8sgOaSRxU40eF8vT32FvXLyuYuHZKDabIqtWcaGTWPPNX
LysrrdrC1/PZ+qo7eZn0HxrfX/bGQipHe6J+9oNs2GUAypTBjDlfQ5MG2W10gtDF2QXQ7sG0WVP0
09zkjvd3WST9w5LG656g9fRXOKvxQHXc51OrmsJKoHrNRfmXrDE5O6AZUEEn9w1Gtctg6ZMSldvn
oPHeIheCjXPif1eJ+tuIpn9wkZiKQE7rIckWuYtdyo9RlC6lXljQ5nNnIWQ7IsNkJJKQ20zYUWt/
QltXDGUwTM0udT3Po2lRstSrafdts/zjL2v2HHRITsGTtKKikQVQ3KbqASRQ4tyB0BD22UUnk+ig
IBHB66NCldthAYoxw0AQ9VuvrKrUHIJ4VGXY92suIsx4UzWg5T5WVenW5tMaQhHzL11P/VlKp8pq
pi9+tFjg2ZoUEnpQ4S5o6w5qXUeXm8Dq+3WUbEGhpY/zqp84qDLFWJKhbvdq6Q3UmxG979WU0p1M
aoGpqqm3aV55NbIgwC7EJ0RCK39Yo9im98KTFX8WizBzSXuCZUuXOg7yZBZ2vWsSmU1lmtaL/SjW
1jpMJtI6G8q1I4Q8qMivsf8AYB9IFQSkFNq2DGsMWv1CqCSgZTsL2e1b36JBwXmtv6cD17kbKUg8
g1l3n1ECaNy+hWF/4L5t5v0Uto3ZiWWW3d0s1vUvrGH6KNcx7cBEtgQ8h5hj8DhUbdjcT8Ynfj4F
qX5eaMs+KzDFnGFeo8nDCqoi+bCAHiLic/MRyldrVoZkTKBXG8S+v7NDZ776c9Z8huiiPMrG+LSY
/NGk+arGGfQecxCcRFtBnnyCUPmyz0J/JEfOVIBLKesbtHdAdRVBEtQPp3Q3cTZXzxjRMknOjUlp
sThv7jDmWtFLtyYwB0UDGRYsiIdst6CGdYY4yPyMfq8/5N0YuwqC28mgnmqEl+Iw9nNrCh6xyc89
wCg60KpDkqbMqKbizTVZI0rRzL3Yj+HI1WMbqozuazYIJGurav0S+hzmY9DYoNvHa+TPpYElDSck
RjzNO9enw6fGtMu657OMsqewz1j/OVqHpN4BINAOQHGAmLjJhYH4351L/UWeMGsf/NWzKJ0/hDEN
sNZA2Cr2oe1iIx6rSgz4fCqGuc9B0z78YCiRzB94s+rkgVMPaNA2m9KPGHRlyaPOWM2LsNeQJ1Vt
NMszFaoOkNnSiT8NKMJDu3lFV+t+tHP80KSTYCOUqWg/PcZSpeoztOEGm4N/ZFnbvMHYeOblNh6l
+7wkJJWnbIFyISxQz6tTQHv5vX2w9Wy75ykdI7kfB7Gy6igw96aOFm7Ae878uY/nPKixfaJck16h
42+1pP1fep7QhssTA1V23ERiWUwJirjW/9CyigYlr5HJ7ry188VFo41EoNijCcVxbHlS1qwPP+sk
0E9xFQhw4aF78T1YBkqPeIfIvDQ8tGQ3MG7WItReAwfjRozMzbZVjzZJ/axc/Lrl5QB28TYfgH1E
0dIn5EyTEJdSlWg152aQoynTOqZV2Vpwgh3o4MCzA2yEdLkY/W7Y+f5kZU6CXoFcfWrxMNexPgF/
5YAzBxDknNz1ajX1o1Ez/TKbeImw0VEw5AvuDHbsuKr8w4XLuCmbsXLme1MPajyqZl1lPtV4nYe4
mnryzfVEmUKyoPLQL0bp+Rm2KuqTwXyCfZHQ1BoKYxcRlRiBSZPci+LxSyViQ56shCbzIQ2D7NPQ
EJLCgB31cuFc9FbpZaLHZg4SSIaMC7lfEohIlo4ms0E3VC6IJkhWJUXoBclSRElg+Wlt25G+rtZ2
LufdWKu8H9k4n2K+2uBIEchhaXq6DI9MOYkh5pX3/QGK7mOV81i1SS48MGXe6zZb/B1Xfee/EmUd
0Fm8GaI95Bh7XrSeS9vnJZRK7FQsmuQUuQQ+XOtlBpyg0VydFIj+2AeWZWTcEUHD8TVRmM3JcZVn
YP7pR91+yNa4JYVDvS8FY5yb+g4+4NJtRG1tnHFXh2kHE6rQnIpYBbHJavRVlI+Q2mjPM4/SS2g3
WfVC/cj93UdwLyXY18eoJKNZX8MoTDy400yJr2Nm0XUnKPjQspbV/MgqW4VFllrXopwZ0KWgZFbQ
lJowFLl3MssWnVeCge4jy7x/Qgb6DxDORDh0uVlgF89geCI9zljSecMTBatx9wKCyXE4ajJkX+qY
+MHnJvXAiVIITc38VzrSLINsBJCl7D5d166rd5CaMeNj06io20/NgE5Zhis7OBoBCTZwMVb+/CIv
uptnGjU9LQTn3IGRbNHNXmA0NFlKOBNfzeWlXADOQz3XgHQsmhldQkc2aYp2HuboB7ycZvukMR6/
QxCedTkD4YIPUFHfNV+jsDePM5PQ5mZx16V/t9ls1CHGCEP/CthTte6Zszo4rmnMTB7LlJiXxTcY
MaQzJoJ3qNphKjF1lIxF5KkhxZw8JiBeZ64TH9nKAI4zVYWsKw1PJaCj6RjqS5CIYKJW6fKzQ/N/
vaddAlwHJQbMJFHV1OEdrSdfjYVxZrEwfYLb5Oww/h0/ZKLlL3EXtFGpMDY45is4/DtUYeNZlWNq
aP3oNVkyFl6Af3gkCRQEjmtkMVYZWuXXb3E/+x9NjQDpICCu5x8yRXX31ElQueadCTly3QiRZ4kr
MXqNNdoQRax4Ct4Xb+gSOGFoTSMwS5tI72vaBEueNjOLcbX5NlG5P2kPDPGZyrzHufXVC3PdAE8F
Wkq5N8nYyZdljf30jkLCShaTU8P4SJjAoVUt4Je50hVkZLipu+FCFDiyLl8BdzGvE9FIXeUKUqqd
gtCdfqJTNY4F7J7yY78KD2XNGpfDnU3gdHKt1TT+Y8J4oUU7QryxnNqhncuBzWlbas0DqIus3qyb
fAAcLLzTfsrGsudQPcZbuOEDEb2qixX88Q+YCbH00AU+ztA8ptLbz5TZMO9tuHQPKw3Ws5zUpEo/
9oMftQqDHmLYuk+hFFHPfu5EwNCyCALcFZLbpXsGdcDUFCuc87B3ER3iR4CwwfI3gGkrOVDPJf6e
MoQnJwjptllJU8L5q7Kz5t876Xswl9m4+RAFHj42DQiOWTXPDNuF41QVbTeLZMjbGunKcVmB3D9m
Ud3Rp2SsvWWPd3PTfcwR6u3AnheAJQGUcF0BLjEP5efVR6kkCfz03LiF2JJMSZTcNZgxr3Y0ZQu0
tUBvUZ+8wFPBxR96wVc9Up8VCO0xyYpgaYjNMcZeiqQwiZ/xv8fOQvRmrdGnBfu+R5eDcZMjYKaV
ILUuWVdF4qEJ0WUtQo7ziKVIoWoPmufwoebSTScV1aCTzkGckqxlkyj3LQskeCtz0/Rxf/R5HxD0
hiwEOdJVWJVPE234XqFkGJeEMuOOkUwi+4C7Rbg3sGvWVTlZQH+LdUE4neMGkupI2gQSwiaB4FvJ
nL+msKwqGssVXD/1m06l6u8zaxd77Ec/yWDRfNJvlYGe5H2YmM78VFJOwaHHtAb/Zkm78lKwKKqe
W9Yt7SudPNweoI5iaSkbNHrjMPG/9IFvn2IRpOOPVae1D1STZggMZT/CAw+uQVoYNtI7ZRUgeC80
6+hYXGot5uNsG6seoZ8TZjBA6R56HXbxSbJ1XnKne6o+YlvE+AQqmKX5xCpP8q+gFevI2QcNBIPY
a0RVIepWnTPHeXOkLoBHYWaMux0ZAsDp0ZEEBWkNxQD3EWoBegTGZKXIP8Jl9B68JGb2LlQo/+Pq
8dxYzhp3ap46r0uex6HBhiHMnYYiCWQXFIbFIxJ22vviGVS/bfIMdbhpzsGBg+Oea9VUcbuTGbYF
SUZKXLEC92N3lZlxXeW0MSr8zNyqqschY6BbHVsvYt+tYP76I5tcZ4d/ggAGRXYsXRP63DA3A4+E
ejKAQ1Xc6Y8rEPEEicaSrBCmjpCa8WkZuT30bVxR/+8LucTs7lk46355RmjlVUuRTVTAyi1ATuAT
Wz0kRmCt1WlbBM1AGpSkkYqdwc4MljlEbwolnhqpwuskMLqPeiwGLLukxJQrtUiUK50oP0+ndgm/
II7kmuY14Nv8p6YOqeucYdv3ExTI+FHKYDhNjajiPF3g175GmTPZ16wywfA6VrVMXmWfIMUP5wXZ
s/AS/6tRfKzLGWrtXwAaNpi3z9ZPEvfRaZU4AXnTh+RvZae5HF3QnHQV1DF6TnF3iAYFr+gZdPG4
39AzV/HFl6llwvMRCRds8rqzhOII4nNsSYahSy97sw0utdwfFgrigIlO+uzhag1KsKlPWdFTPwlw
jvT8Fuix+ZoiGUFo1IOvcxAN7tJaIkLzkLYCMB/Kw2JMe1aBbY9TiwqSHVREAOvwvXsMhKeHTPT1
9yC25NkpHZ2qrFX3EErCpeP32QM0+eQPPcasxLRa+4TkTOx7f/LPmGfOXi8R5z+yWekxyi4sMQgq
fvAWSfYc9MGrgd86AcsGsUJceKRotCIYWFG2fejEko7FMC/y2MLqfkxktkfpaf8JqsxeudBkOMco
+vCCVghZIUss/6JDlOVxJ+NDLEbx6sdwKjJe088Q30g/qVlOJbiN/DMwSTM+cMC8OGtsdUewh296
kcuJQE7sFQWwGCRR0E72rPPfoDkQHAxE/FAekMiuGDzdPWaqph98tIjpWtPLn66Oq1NVxdNOSiFe
pcni7j5LmHxgHQoDCxIDhJ/eZA8XNo89ClPYPquWO5xCPeXN1Iu1xoY6IfZzSxBYYbAt92JMXbaG
OfgJjf8SKpetnOwODL6qLZuM4oTEl1u0WNBSGaBMVifto3X0IgMg9NiLDtoXgLfkod8jG4wir31p
Uoa7HdnIP3UwxDwfgxmlxiDSwbMJVeJ2o0MjO1cTRIHBRKkFnEwrI7gDr8UzKjPAoUOQGOlyoEGX
vIvDmtbILlBNfOlA6QmhEQ5fFIReidymeqg8EpwjEU85RFDCz15tTQMl3VCjWLDMYQzusrrZ1ZHy
eU6gEoKyV9RGZxo2cVdEgwTphNcpi9hPLSmKMtFI7ibIrX8cQxUVK8ykLZfZE0fUSlq+14ioHhDP
DQdc4O6nHew3FEXrYzj1zU4nROG02Y+Zjs52aNm+AePfnawhtta0jY+cBjI5OeO1KSyShyQnFRj9
S6Q7yZlKi13KANqRJ9QeDGjnKxoP53UK0IH1UgENg0rQplAzQ3HJ6S9I954dvO4pCILxA1/d8uav
7VsVLxaVlLB6jitUOkUwdPyrSzp7hzLfmBaDaWs4oXp4pXXUfQQUoAt2KGyPA4RbIu9vYqauGCvx
xAhKK12bkIM/qLXoYEAQNteW+8WSLcEJPD68zRMUhl7d4vd9TsD0UPaNn3wDL9FcYtgtesXWmCev
Zw4j1z19G+VU/UA7WeVGQtwuBtI0X1BrfPNHWVMI06VfocZJctFNHaCJQQU5YaTDfjVpXLFdA77b
akxLCP4hj86q/qmlDFmrGz9x16kyEyErhAGl/l0P1/657jFOW9bQOGHFpYRQzKtISmdDdGs0ypoZ
hH7icd4x3r554Eo9Tp2Alg0kOmCkPbgG3PQPIiWNYvl0V6XRi+vRvpQVQTLcDx862d+Ttrsn8fqF
Uw0B4YBCoGio72IUE+FYfjo+6gIH82AS/mYz90qS6gyjuwsj3CwNA0m/P/VvjW4fEcN/DNly5rL6
yiywMTTG7/6bVYzIL3FTvY0u+nb5Z6/p02KR2SvmwNoXeIy7JEKStwbzlzYCPS3Ch76MFwPmvtYc
ZtA1Fz3kXvSATN6zTUm77jJ2WsV3KPst93VKkpNrwgz0QlH0laYdavUmsq70mDqI3r8HR+YnWvG3
GjLeOQLnTwgiT/0Q/ehT5QMoMvXlADdfQP18yOXkQ6kC+Adn+UNNW44Opu3KtJ+PwsLS1Jg81Mv6
iPT/hXUTKmWsKsKK/h9nZ7bkKLIt7Rf6MQumAG5BQrNSqZzzBsuhinmeefrz0Zdt/z7HbF91W1Wl
EkEQsZa7L/eDMwYb9l1XIUtz0IN426nqrzXHr3T/P/EUk1fT9q5GuQDc/R7YynFRebyMnf7tSpjy
SN8ruvBknH0CE5/A2F+Fqp+UGVKwaJ+jEKpeyXPKyvgRZBDFmtwHqfhbRZVHqELgNY1yE+0ceTAk
11A4+6ldnmgJL8BO74F0vvu4+9RF/pKY4gV0CzN3+62LgeeVTt+n5qpNS27lUD077TR4uszoZgKr
IbODojow8m1hgytNUezFWbkbO+UTR23ddZJKpX7Uwv2kDK6hxycjh9xMGspSokqxUFntdOUaVq/4
nBF0U4l4KbUZe52aGb3qUGL7jZ+BvC12ty1Tw28wSy8z59Tn0TYv4cGdRDmAxm/NKdnnUbCrekJu
wIV6Nl0lcEu78ZDy6e5klKo/YQRVjEvL7tF85BF3JJP1MRmjfdDWT+aS703we/gUR7rTXLZea7XH
xQz9uS+3g9p9VbhSC2tk+yBNhLQrMY2mO5BiZGTGkwp8wC5yCUk3q4Avg756g875tPSSxqQTX7Gh
5S6NyD4s6ld6YOnWc++XfJaAgFNtC5fbZZdX/Wa977iCngrIOGU03LAan8koPE3I4hPIn2Qhm8om
amu0rV0bxMnejLKnpk2fKVUbj6mMwtWy7EslR7KXDB/ISu4mpb5aWswA8Bwc41B9bNv+w7b1N6RT
x8KOX3QH5mxNsaPB2xly3EdjcA7rOHUjOz+lYb4JrXxXjqE/RvEPHmRbqatbcO6T43QJBFLM1ket
bgbFPg+mO6WmTVZCsIlKe6NVNPEm8MgYq5+xqGu3yCXNFsI5tzTbxMWAKQHHG8uNqNoXtUhStuss
2jSL+c4hcDf1wQc0z90Q6eFhmpeHMDR/KZZ2hCgcosm+OnP/10moLeP4OMXt1ZimB6tcFteK5l2Q
0+NTkNhieBrMgj+L9so4XZNQnHur/J3aaINPxybkkKJ7GN5SI8RxnrIrDB9IP3xSZLGLs+K1WuQx
SZZN5pAz2lhk1o6Km0QcxGYjX0XZ7RXpnLH9eF6zlxNCsRmZPanEGgod0yhRyL+1muxjRdlrWbgH
7z6XSvSca/3RmZON1MqnRZd+BqsPJ7udWuuRrOIfy+l481A1lCgo3EnoN5Wz0Z0jmpBssL1Oqf+W
znKoq+UxiwbN41y7p31+VcL6KuZmb62W/f2SMr2hHLQGRILN7C6NyQdzu8TSTtzREB+pOt76tHoP
hvDJWIItLfE+TvL3sl42lhI7oDr5aaqMZ2CzixU2nZskw5+G9W6Pihcb09MUVW/FHB6zsPR7Kz1k
ibUN7eqoLbiXa91htMWhdvRLr7F7RJoTAKPnvqbFG1Mrd0tKjpQy3tDYvyZpC+cizppaMfVQKCHv
s+5zCJG326sE/lXd46gEMZgXKDiqasOj2X9cnxqi9AOO+NtgaS51DtycmP17J6bHJtS/xoqycJ5G
8EtxFASdTXG2U6FgcjNFmZTdcXp4L9kgJ6c7DEqzMZqA97+4WR0L1SrmuxUNJzNlgEQsUcLua++z
KTgx8LaB6dgXofU0h9bOaoPPuh8fFC0f3Lapz0o9XMImOwpDpZl1rjTL12VuvtYV2xaapzVDtC2W
bKd0gGi1drQ7/aVIOlA0RT1kZfKEAuwyj1HmmoVGKrNKD9lD6daqdiic4lWf9I/OVkY3FeYtKiOO
3/jVscJXYn2vDqfSNOmbRBuugRY+14iai04j0Kzd2sOwTynE1jE9exNTiJAqVTyYYfcb290nT+SJ
Qgcf284nl+t3LKPIG/PhoRL9PtCzxzF3dktv7BdM5VognrkszsTv/Ey17U2WgbURL4ZTGidtDltv
7JlxIHL92RwDsaGHfhg66wus7NBEQbpFSLlnBm4fBfZHKXn0tmK4FpjitoQ/dktukFo037MWfaw/
O+eYJgzzSbOMv5iFE2fJrSRB4jZr6j5P8huwzx6zmns7N17ULa91qVz6anXxEPmBtEoX61PdnZu4
2pgCeVc/P2tWAlLCTqvLsxUCimpG9Wo58oThvHQdhbC/kEyQaVAupjO8KHJ+aa3iL+ZZ19pWPgwH
+o4DIs+Sb7Mo9o09XdOmOoVLfZRa45tFeB+y8s+sj/c2yr+jcnq2gEWkGb/9s9DzuNotgTwOqrx2
g/WQjiw21Qhvo9TkDk/qyNPy5RX5QehmZbirSfjdwHVw+PFUo0Y/tSQUs153Tpteay08mGYQuLXQ
Ppli8UcRSHcpnItshsYtwVpNBx4mjcJNlJZvbAAXxdS+x8I6dYr6XbTZYd3B+in5dALHdGXTPoje
fs0LjCUCpAaS++aQrdp29llfTJqu0jP76B5FlNjOusf3acovAiaRzqbipJaWuotBwyxVc8Wcli7L
+tWJptlFK7bv5uEF/x9WYar+2GmmAUKj6LDSxK1LwkbSGpYrUZrHeKJvGslDoju742p7muuaXlRW
W26GYFt0PpU2YefI1KvKwdL1wtqgXrgpBaBhOPcumr6QEoReCyvuU0RJ3En5k3bmWUnM7pArlAm2
foRU3rZNKdzF0GxkWqpzsZvlGRnA394oTuvtKlpzJ+L0Sxk1x005r9tutP1JDb7Gzpg8dRRfvcI/
cIveyN+iOsy/+3J5CeEFeBg1haFFEat8AYzrX5TjJMjj4c/dpouG9U3j2B9KtT2WdpDv0goRLqD6
MR94akRKP6egQHt9VKUNVNoW30pcDZE7gHZ5nWPCrFelX3RG5BZt/hmapuUpSnWWpGjN3JPA1hzs
D3N7N+vLx7oByXz+U1sKJ0aVfHT5fNQT6JKukk9FJF8aEtA9baK4gOJxOE+d9w7JyFAV63FI9LBe
XOZkuhgFOxbnRVwh4bAiNdtOqXHQxzhdm9HcTUTtMVGi+LNpjT8LwkbbGxRH/MEiUfq6LIpdwHt6
NoYicK2Ztw/nU4VRfMXaU92zHFCUu/DX2hayQ3lIoqH/HO0x8CCXIIvjDDq0kihnjYTu1dX6fn4P
LSvZDIVl+50G8KeaTn4RJRTCMpcqEHvSzhvFQaMTIr8ifLOyn6o+3TKezWxc3cfleZiKxAGfGEFp
8eJ+mabZ0kEtYrkxca5d3MyJabUVO7cdd1yS8JqOZUlHI5IdPIXy1sbl6HfUyAc9s9CLJHKkBTKs
0E/JbMAAyK63zsIIXjIv5J5levJpQ8Q/U2+TclUbZgkRGsHbIcg28hFfpVqMXoyVkOmZk2hQzhhG
Xb4oydwvcFmTXYDgdfYdaQ5RDYR+FBvClpcj11UhB8rhIupmkuc5qHWkBqU+IspJpTC92gi1Twy6
k8rNJhl8Zqy4Mz1VewKqMQ8tFuHQV3J5DaU6HLMWeNZJEpglrbvMohGP0ZCG2iUZixA3Tb2oQrcy
2+YjSgDTz0let8o277rwGKNR2JohBcNQD2wgRhFc1Shuejcf7MpfU6Lt96KddLmxEDHFm4zxaftq
pEO+TRLduFEX6ZmXBbM8pDznB8Mxmu3YCq3GEa3s7+ms68e+r+UzLjvJZYLxvwRmQZ0wOsrRrNPI
Z+Wnm9oR9k4n3ci1Et6IRGO6SE9NiRYit7baGGlHR6V/iB1gx1DafEAHDlXXiIXcVV7hq7Mx+6Qu
KR/loMmPrhXFo5mpyRGgppn9QGtK2p1peEis3t7Vodn1brUkvTdnevi29IpluWrQO7uuq6p93ho9
aAYysDGf7K22JN2h0/Nk3NQATLiyWDGsCk0VZmPPfdbOXg7gGp2XYTbJFJsy35lpXRd9kq7BG+/K
PgENT3lPmeFNj7FmV55EjrS3S7mBqU6AF+q9aHoYmPEwGoU3rXSIQ34wpVRdbtLUrNw+115pFmqP
iwrd1FZPca/sDcvZ6pP1CKSrsizsNxKEXiyRvuVlT4FW38IGzhLblxvF5RU7rdTNWiID9R5gx7Yx
wapq/qixftTK+p2NdvCqzsq9MevuSjq+trmjeoWtJN6EHEqxxQXWcVflzrmXceJF8fTQjwMWh8n0
V7eWS242sStqseP5XhVVVBfIlXPCHjqlwQWQd6fOSuoRA6Vteqe3fK2aD7LQP7JEw6w13HWV8Gep
nzVsugO1uoIAf8dKeZhyww/K4qFoELGFmfWoRNNZdo3pYjuf7AMj8+wU0MFa1N2oh7obZVnjk/CA
4kmDIAVstOgWKhq9Vainmj3FRFtsETSlG7QZVJf1ptCL0rVSjoYi1F/LYPmzfuthFLuqGb8FJm1V
z6nMOt049sgaIjWtK3ZL2++VVt2O2ryLVOOIXTp7ZZcLb0QVudTiOOfL30yI54QdepMJrB+WOoce
FRxP08+o2LU7t/1rypJh7LW8degPy7zugJh7f5IQeOqaVdOHHNAj+fYdG+lchKWrhcplGMyrnCff
UrRdlpLbpdpskdZD1c0UP+Yz0vVPEcnPWSf+sbQEiAogY63767U7yrQrasljj/VDpulXxaJLmCPA
oKlMKg+j4bPOImuRq9lmcqm42zvFtgpfs8WRIWDA1ry9D87ysITRuUU6HSR0zKWhSnfUUvvCY36O
cVtpME90+7bl8eC6tQwBSYudcxv5STNznpbQfA51eElb3IMiOddRtzHi4MA5mKIwmXZgfjeFu66H
hasoOBW09gnLKr8T0ZeWK7coDghsnI7rNxosLNdy5z01+oe2Vj90TfF74bwgowQ6jlBVZcNGRiqd
sIAVTpONBdpiBM2O4AK3mKY3UK4QKQFS0crYUeQ+rHdU66qbLdN9FdRXI05/oanQry0btWkfO7kI
t0cVgrf8Lw7Km8aJ36xh2JVJvBcGOsKhD/1CJMc0mjz6530fPE5G+FaGSFuEIn4s1b4bo7ERTeMW
cfW6PqqUyMINkquNYUMq5z96rFy1sDipmnYzrEDQIak/hjps1r8owFUnB7DVTl3063tEtD6WlRRc
cFscDmfU9ZsumPYQihzOVj17AZRBLjgj9Nargk8u8THHlUtVXhUrOvQCacwEgExYn/6NsGqjF7oX
sgMIhWVeDI/rdRSyuaCKgo3PHuiUbrVg3eEeljpEhLYmZAZaju8ZO4/OTjaaQBQ8mV7S96cQuUnq
KF7Ytk+KZQeUTe2ymwrMnjUxHVnuW00bfLXrHzjMvWaguXcAVoHeKNCVnVN+EwPO54Niunmie41T
XKs4/wtveVez3jOcaRMlxdeaJKnMBdsuGGc0HGot+Cm75CKn+lhon52S3Iym36dC7NPly7DGQ1la
3EeGXRGCN+a7QgqO1am+UO19IOnY7Lp6cux8j1cd8W8SEsLMvPUurOsjHqfNEukQlKn62RTLrhpX
H7uA86rMf4c+e1Hq/KEP1pBVtdzTsv755ytgtefrBF5K0dPthcdmTHfxbH+weZ2YSPu2w57GQelZ
aFnSu12Subad/qKhqk6mOiW7JZH7yejf0eL157hV5l9Fi8LhCCqT127VxSiYAkPPeOtQY/RSnY9i
Cvp3lAQGGgG2GNVBLyMVtD1YgPttkyPIQHrpG12ynCh+nAcx1PmrPYXyYFdz/CdA8box20G9aQPb
iLCgpdx+iEavZ+9CnuOwQ8/OzdBFAYaNmleVqAcWoU5vIqRPSsP0oc+6mXqwirx0hKFJalygZtp9
N3LSYMEJQ3BTNEpRQzbysgRTdEHMufhFa+uHtokKr5p0G4aqbWh4m3g3agXjNVFkoiJL0HTQ9H3M
qmw8dVmGw9wHydax4/Zgx1E90g71X2ZltXshmnjZl3kQ3qNgeC5smPc+TK3eNXUFxG5NkjJB8rdR
i857zoxjp5fykCzpW6lqMGHBUr5GoKqkAnIeJ8Gb3VQvomQwtRhSXyMl1J0N9RYlferaWVK7tTOm
Xt6nxl6NSgQiTihcaXeha8U1bDtCmX3GbzwT5frQjZHYdp1e75xp0T1NR4IdmtqfOsHpRx8APtjI
zUOx6ArLb0pvTrEIgFVczMJ+yi9dYT8nunruTcS9NhkDIAJQnY3q6lyhOyXlqdWVP525jGCJubKf
SqXkkE2Lp6FuI78fKLxRQrfyW1L9beyse5R60300feJ4KEJXuS+edVnb/gVJ/gxEce27fIWS4H3F
bLxZlvh0Vn0MQ80g2FXV7PBpoevS6veRmCP04vYz69M6Qd3HRyM2b9M87tUi5y6MR5GOO9saDqYi
Xm0r7N0CveypNUCurbYvPAsbtTYxn0KZZ/u5p3QtHVmxaQ3ZRowcynHNPxV5/ZuJ1uLgWrpdXZjB
PbTMd9g75AptttJ5in7I03LZRWxBrpTLl64O4Lz6nI6sLzSntMnxKR854wqNafxJhscJpYhb9Sqn
5wK4U4NNe8skCk/LJr40zVs4G2gMJr1krGcWL4bMHmieiRkW4RduyJnXw8hsGzRSLso+Z4uO/bGd
psTvQthTtS0dppBt+qy5u1eWmXGAo8CxLOO8zNoT1FntYsv0GWpYAqxGtfQ6ph+b+lGJ4g8E3I9a
Lr+jrqgYXlA9EzcSsCN6zmVewPCj4TYX9XccaT8ItJ6KrFOg2GhJeGXkxnAqrOpG+z3S62saz5nX
GQ4PoEB+NxejesayQ/EE6eJErQAuW9Btss57VBb595okOjccN2jy0rMVUI9H6fCu0pBZ66qvrPw6
BMONwvU5ge5FvNq+5/gMoH5fbhjXX50m/MA1OkUda7+r68TZQu2gJfNRLZcLCurBjdPmGW1uCti1
5u8KNIxhEUYMVU/Wu1aMxTGZgSFyW4JHZsdsjk+iGPw5qg/M5dzTenk0lYKp4rExUNsV8tw66h8c
ARs3aHUHay2U7RkA4cZa66VOD0A9p30Tzdp2MiDRosDhufVAs7i98lgrMeXLzbTixXbHLEcgNTbL
dAeJjt5Ve44uVZheRzbJUk9D13b6jua19Ng/T6kWXUuoYcbUpMkcQHgxl+7NypZDiyjBrfLsx9ST
XeFwJ5OUbUSO4t2Y54FpABt+zVreghD1TWlYpi/oL93V63+0E90Fuj1oKiM6hnKUhm6D/lV7rSsO
wTSf2ybZV4Z91qJ0twjk20sbnjMzvBeq/EbTt8vsHutFa2pYXBabuPLKjn4pbHQYVDetkx/aVmGQ
2XiM2nHySawbWDWABkODeLQOsn1nQfAhSIHxiZyNFlo3xrpeuKWfWsyGX1XLJs/RC9b9tjINZgJU
5COjzs1aGcl+OE6KtDZIqoLtaiYdBvPrgqDBnRRq9ynRegQk5j20LUEPqzOGExdASMP0Jw+VbyJc
r4heXvMojNl/qb9bwE1bA4coEmALRH+/lmyPM/MgSaGelAa5zMiLts79yXC3ekF3i7PvM/1bBgJ1
70g5O2YUpeNHOZVvTlle7V5QH4jsNa2WT6eDsoDTaF0LG6Fq6m7mlLG8GCgsC0EZbHmksYLK3Zva
2tfwlsX8NXCws+NwgBjnhCwIA5sgZ37Ma8HIwDlv39YJRkp0f8r/dKlxReno2Xx8CcgyLjybyY8r
ytSeCmR2zpRwIfHsmHp5CLI3679efUtMmZCpHngxbuY4RRtouPlPlgxgL3XoIbZEoQT2OjBDwGbT
OI0fyuQc5qOv9Ah753ETdTPyiATJHSUs81K6pj4KAyTSfg7na5AmbPJcJkqw03rxvCqbQGm27fxO
unqmTVC9LOfBvGfkeSxaAfyD7zn3ZtELf8H3OTNfU2M8kEeItCD8bZs3vrJN9a+mhT+uUWBYboxd
+x1O2abJ7Wuf2qz1xuMqRBF49moBEzfHALcIwzToqufHqafdjz75P82gdldbGA64Ft2ieLlKkrCd
Mt1aSXzRwdIRxn1DToMCqdNTShHWeyhq7YcCfcVz1Uqp0RbBwUMxfnS9ee8Zd0m4M00H/g4lpMrA
HdRoz/wR+xyZjVAtMaSx9h1nf0GX3teo7XQEe3KYw+/gkVtQlanT0QY3sJR5AZ+6+E3hq0V6NZcZ
0TXF75IHDNZnn5PIf81eOwtOST4QKfN2nVFdZ/pb8z0Xr0sTcM41XlBF/jjmJ+Bld30LmL+5c5Lv
ZAvXFYnObXqnYvfI3c7sPHsZH4dQ+OmkICJpQeOrPWtDGPkeqeymNBGLwz5mRfKAZusyGPIu+EXA
MlOm7uB9z8wCbhxL3LRC2YfJsEvSzF8sGFwS+hQ9vRlacremEUySiXROfM6pZVPaPWBeNYV+oGTV
JlGUTWH0N2lkb4wCHMymOXMj0MOvmeFUVDXDH9ZM9BanR7tJxc7u0S3P7yquL26OGEPQsIEnMRAg
5xMPfJbFPczG7Tg6m0Wtbma26532c11EihpvU/DiUAejbd7jNeIp0hhoGv6sdi6iwG9vEVB73TOP
MUHhEoizSNWNhTXlZDWPxASulsZV/s98Zwjc4kAJA66xtbePcfuKseZtaJurHAqmWoyzkNppRPuN
7L3859VTDfvbUbvndQVkE65achoY2ak+K7YgjTiD1ZEs05R70fLKzXdkjjsLZxWDjZnR+31XkUYw
1POXkQwPqdnvs/ktcyhARrz3WWhIbOmi4NQuOa9bPnBOqk6Hx1C0x8tTKkxylMuDQYWhNd0m5dvT
xHgZ8OJUtlujjtwFRzpVM3w77pjoKNHpzYepyvcl7p+1yahl5UV0k3lwKcbrghAmWicVaQPXhcTQ
5T3V4wMfehzRDaap9RK2856qwxVd4LZMrSLaOZZSnIbJeLCkMnmG3T6v6B/+9Tz6RDNvaRRslKF3
07nd5z0lgqYSW34GjvrqhuWcc7kA/JS0waHFJNGIlm3RrsKp+TlYW+tOqM//vHCrQWtjpu8Wr3xu
PIop3Shh7ttsUoTp/XM02cCwCqTJwCRAjpzIYS6AQXE2rz6e/iIKAnQS7pgi7EMZQrm8r4Hy5tpf
fyjp0t1gO6dy1rfppF34ChV1Fw+ub+bdyHNaqSWkHDe145VzfgNnoDtomVoYD2uxEScgoSoQCJEr
KOg8cx587JE8Bg3fg7Hyay0/dkq6Wzd0EX3WocFMyO/6nNgZL+szIZrWs4DG5RTTC+sbVu66fayP
2Cynfbx8qSDr6++1JB3J+iMGIROTGWzbaPIdzpSp9tcdhTuMvHCTMhFfkm5X5Ok5rrttNZPaV7xG
bLMjdojrth3n8RXd4gtf12oFjDBGu43mTXH8EPaqzx6R5wg+mZA1OSBQ40GEmu+2E6DvyulbSqQw
o9faziF0LM+pLX8hBkmbbD9prA2iJzoyfYMM6MC36dGFeetxmSzJizkyeeDkbAH4gLuy1C8Z8Djd
1H6y5NO6v1b4ifZJ/Vsv6qmxkFNBRQZ3EcH/l9eEhcUeClixa2ZGbtvXtAge0oSg6H7arDe+hAdy
8nK7XkBqVBuWvNarHjujyX+W5l0Wy12v4kMCo8qfro+bw1ctEI3z5jQoE9d9bMGCao5GoBjdZSzq
xL9k/AC4pvQwRr+UlnY3aBK7ZADQKs4Ld25hkUfZDwpA6IXMpUbIyiNWCT6X0GfNBgiRlrERoE8n
W6dUdG7E7aH2qHlk8sFBU+pVRXAcK2ei9sYwOIc2dBkp0gF8GwCgIvuKs/GLVIoXu3X+sveh0VSM
1EuWDvV/AzXhBESUSl5mI8Cnq5eQT2pggwaau3JIIhxyWjC7df2k1levBe+akM91x2DPegNhbjZZ
MIh9AZGWrR8YRbS4tFnPzWq3qwTOo6EvVy0DXlno4kwj67ylnnnJVvXdugOvf09a6osYij9NMBY/
IhM3q5xgeIzP3GroE5qnQV0n+4Z7Oc4PONDcSkP7kYN6lErLqtBJ5VGK/pT1I2NT0++6TOBv/6bm
8oV5Lvc2sr+HQjwOhQF2Z4JtW+UT/p+lry4FsUQ6HVPiKI/raoTIfezy+DzkxUeaLB+x0VAZVA8h
CCuggs9NPITKuDVz52CN6oestStTOOfGSZ6EmV4s2T0rUN8GvAgCMuU5LQfGw6v4UQ2c+VSRcugz
3nvsqvo9TPTXMdU+Q0O/mxmFQGw6O6Hh1JobarTRjJEtx6kfg6G+5aNxXWR7tigN6CfwvK41fsnw
j01zYnXbNGfSxs5bKvxspm3V8t+iDz4R051pVxLUv7mFn5y5KkZha9OMxmh977tSTq7OfMCEYc2C
yrkCGCCwSXtEnIcAzfkD8kH8DoB2BOPIyIcDFpkbX6qIW7cpZ3CdqrsixtLd0Cg/2dqfNWIZtjyO
99aaazgG7b3V9BcK+Js0zftol99hOeMjlBV+vlhbvvIWr1Smr63nJNIfJNM1rR1vB5vydtQ+a2Gy
w7CbcYKC5VbZb8PkE+KfVt+oGulnYwcMRGjCMmV/B4FQo24D54RLznqBGVMkklnrIu4Wxn6haszW
HrcqTcPUJVvFqttzNhVfFTcjbbt7yXQfKZqBh07ztr7BloS2GYfay2r9baRiqFLamnUjWjdgSDs3
yHlzRnMsPd1QfvSKxqiBdkzr7KtCUNCM3WdsTqUX5+3nZMbfIDsFJ7cJAdEzDGP+FAWilM5miKwx
1F0rgxfHal5h/v3SgNkW7KrmVLyXY43VSau46lwey8Z5ZItnKK1lv1Wce7ckF4qzV1kFX4xW6K6l
LEfbHhAim09gK6cpy95bVEFouvd6Z52wDOHSuZQA3FzM8dEWHz28VfSaRo4fiPSlzNBzIRVNPHxh
mM3MDrFYmHpbKDAqLbqrOpsUZmdPCPcLb+nQHxgJG9sypFvRFe9dp8EVJk9ztvyx48GXyTLvlWgY
fcbhEOugLqzdxa5qkvc44ZOIVldp7eDQMdfA+9VbWDOED1KUYrcw8u537ZJtApXIZnMIYw8Zcw7B
398xBkxvABmoogf6jyQsxr0DwrNn9Dm+W1mMFKz+ozHC4yIkG9744UttyvBXb6z82CJ/gMZeFn+q
kaLJSjxII+/PaTAjHJ91dGOhObjaWPRuZtPkOomaMtbO1KpapvFOJPLPpHf+YNbfdWXf1Xg61Il5
D6Le3CWAuoy3tHnsagm7byglEzZTJvF1xwLQrm3h512oeKY5xH8Zk3UQBwfF5f9J2TPcHRhQeo5W
emG1+6mWEaxINm5YK+cljx6Z+95NWXqoarjA/KoZzZ//zjjlX8Y9TI6tYxkx3ixxbh9hZ2hTNGf8
PzxN/oNxyr8TpTLR5ZInzqdjyL565AgOT32gWB9F+v2/f4P/4C/37zipMCZGakjQhjLytlcldLsm
rxXv82r7s1r+/O+/5j+Y5Mh/ufIxsqtDnk0YtU+qBz9yEXn2f/iz/KeP/pf/jqWSqlLq6zcAuWEW
L9Qwr2mtzX934f9y3+mMtrTKDFfkDMWFa2PZqs7Bf+dK9O8sqXIRODAluAcoXfvcavZDifrxv7OU
kv8y3ckX2Km6z42tTb7xLp2izpWd+n9Zbf1jivv/ccSR/7LbWRDpJfHAS5fmDWyQ02gVFeZgYYUR
zWZdbJk6Kd4UI9cGVKwa/e7YLWO+6eWIlzhO1rnmjxUKhf/yMf3LoacejLhsZ8xNkBAgzKuq/+Hs
y5rj5pEt/8qN7519SZAggYnb/UCyVpYkW5JtyS8M2Za5E9y3Xz+H6p6ZMr5icaIiuqPbkg0QSyaA
zDznkE2EAocV4u15sS+NVjJzTRdj6FsJtH7LKmsQ/fLHp6gnw4mgYDHeXt9pC9Yuy081bRkjigZe
0ow95Xh9IJgKaID6rCtfr3ewwC1HZyquM5ancYwRtgsnEAgacw7nFe8XxAGC4oca/pqtPUXY4XpP
CyYp602VOR49UHQFjWjg/yj67FWr2Boh5gJxGJXMvc0tkEuHaBuPuF48TogcmyiCBo0IoCaFWyPj
eH0QC4tOJcuPwD9DY5RfbAAX/W6wxqZlcYBQ+4oqztIczT8/Ww2dq6PeKpA8CmcVb56CTadrb2Sr
o5L1g2gHmLU6x5k4X+zmOQp7oAevT8zSl0u2P06aBtj4jAKxlB8obW1cLUiN2+gVqWTIKNcbMp1C
56WGvIsLUuHqW13k5i0c1oxTyZABcLW0FgyOuEhr4b0G7DG4aIsVL7EwL7LOVFjobY/sGTaM33uz
TgXepp+vT/nCppcVptphUv3IhFCCBj350KiQvTNdBBp6AAVLCkIGQHyu97RwHzCkg5o1oiwUDfII
OKCzu7iKBBL4HQpL8WYE8tHKkeob80/XO1tweYZsy1QzofoQgpYPNJCQ1tFe+1I5GKoWOfNL7non
S8si2THqMGYUa0E3qW6VjoUS/BZyYyu2sOAkZNmpLgBIaYLQMSgt+VcFDHB5MN2FnB5u+3bJjrMh
AkjQglimiHpHiboHA0iL600vfblkxZ05lb7F8OVMi7YqquKA33tU4vq2C58h2XFVCIChZ7VzEMsO
DjijgkOYCuJe//ilNZXsmI0adEp9CKXHCGNv5kCQVk7m9nrjCyagz+fnmWemlJsA+IHoPu1bUSAw
7lP/WKkoYbH1Ikd9PqBqCeolTW0I/j2e//45/K/gXXz6912i/tf/4M8/RYFq/yBspD/+61lk+M//
zP/m//6dP//Fv3bv4v4te6/lv/THv0G7/+nXfWve/vjDBrJfDZTk36vx8b1GkclH+/jC+W/+//7y
v94/Wnkei/d//vVTtHkztxZEIv/rP786/PrnX0TFyv/3efv/+eU8gH/+heo0lNcUUf5e/+1fvb/V
zT//0oj5D1MlOmjPmGqCkwBOon//+I1m/oMTrhPGUZFErZkkPgfxcTj3+g+uI+rCTEPj0N6z8Kta
tPOvjH+YGrVAbY60g8lN/OO//s/X/bE+/2+9/itvgd+I8qb+51+XrIfquiU5Fa0yNfCH5fzAzIi/
DKaoH00GxjKbmFnxfjYj/+nzvI9Lm3zuY/752T70kxq6R0nZnUT2FKYvAX273u4lrzu3i7k5b3fg
fWC2Q4gqQsVA9DZsttAdOQwpezXjcE3JZGmCJPeScdIB+mpGqHpofdQ6d4i+g01tYzTjDYfHPAzJ
w9AU3FzgL7Q83Rw/pR158iOEwQHc+6IAabTi3y/5grkTydF0OqAcSLljriYTwZSXFqQeKPXdaNU7
rTLn+oJcOt3RifzOn2KNKVZKwF2Ys21QcicAWiRu3wy/3QGuiZKLp+sdLewo+bFv6mBaVChIEq3C
BBVNguwFK9o1Nael1qWrQwNtXkTJ0TpUhMJdFOJWnrK182RhP8my0XELjqEJFFEebavjaJRfdaTy
jCRfufYsNT///MzWOnA1aeCOtkBgU4JiFdk9g39WQHRzfeKXmpdMuZ4DVHFLTc8Q/T0qRXadAhhV
ydfo2y9KFc5bSLJppeY9iMMD0wPXOXIydgazgDCB+ZKVz4O26772h2hFrH1pt0qWHaslInwIL3hh
DgJcYmUvyIo+hL4PlBl5AlcXqDlZdZuRm5KRK9C1R17Bpx71eQFSrvan1RWPJMcwmyJYeRUsGLkp
GXk9dRzsk+hECBQKKLgLCRR2ab0GzA9F8LyI1iQlF1yv/Mav67hHwH8ejh5TgOqQ9PAZijGSMr+b
avX39d22YIjyQ1+L8gTZA/TSoELWHgMGml4ATm5rXLJynKtNiDIZ0zPhfY8oPEKmQEFtxPXWFwxF
ft03RorK1BifnqKOLkDmHmVbNjjSVtz50vxLZs5Tv9LBSGZ5QfMzN1HTiZq7KUQCpt/e9v2SoUPv
AhW4I/xILoxwD9xXgiB2XwAFGpgrF/elMUimnmdKgNs0x24lY75TAg0KJxSwMk4A+6oYWzmUljaR
ZOYq7/UOn2553J92yPI/pmoRrizD0ipLVh1XieCgzkW1KxiLBRCVe1CXbTTgLXa3LYNk0YCthpWo
A8sDrdTnPtK/lApyW2mdrXiMBR/4t6e+AmLsbFIA1Q3B5dB24GSvdsPoux3t7gvUuxvj+/WRLCyD
/PIHB108EuGbQD6gJB0EjajfC+KVAPTCVpIf+12sF5rZ40VT1T0QmMXXaWjAS1PNtWnK2rVgYbHl
R74CPqUJQFjTm1T6FRSVL0NL36YalnF9hpban39+dnSPIu6DFi8BL2pAAY1T1ahdo5v211tfmiLJ
oEPkzgpKTdNLrV/Q23zoW3WTgfTaArXN9R6Wvl+y5yQBHE7t8P2WVr0R4uuvmiijZ2Ahiht7kEx5
ansdLB9YgblUF3V2ue+KbiDu4Gtrg1g4QuXnvsFRsDzFGEQaP44M3M4pkrSgItFzFBTFwr1tqiSz
rkCbNBpmUZxA4QjyHNPXdzpSuDtuJvVKxOViZgM3Kfn1H+hNo0D+JD35YYpw0dCLLcqqsmJTA4j+
Kia/B0F/Xd6By7ADehbIQpQwqmNb2D2L2APng772KQs7Q1bFyywQkBElHz2w92/hH91o8/iJ2cyu
D76t2uluNZ2z4GVkybuxBfVyEqGnDOwsL+lrcpwASvpkbeqf+m9AgYEJ08Du9+P6Ml5UJMEcz0/6
c5PVqhjAlADdsTvrIbgf3Lh0QSeC8n/7Z3wPgvwtynBBebsJ98MN4fa5S8lLtPUIjkbUwuFiUTzR
oHsexvrLynCW1knyEVokUOaGY98rN8kjiAE20C+xAd6zdUd3wITrVg7bXO9rwc5kXbxcI+ClhUKK
RwblvimsT2OcoDaueTFZAdFws77NqaqSy0hQsWL6PBk9FAs8GGXxpetQYKQDw3Z9HGRuSE6pzWY2
n6xnXrv2VaaBmVqgsFUHsNMKKLLaAsTlIJUheWhTCP6hdtxCSRXQARVYW3qogYF6xkCZVacYn0rA
qW1EMMutn4BvwJpCHriK1ZafVB31vpDHg/YCiIs3IEABSk4LLOVUAM6zJuG4cAWQpdohIzBAZJFV
pwYsBIFTmCHoK1nVKi+U6CjrGnKAdGzWo0YDOK7MFCtXm4UDaQ6vnU9coYJtCLTpKCw3Xwqwtzft
BhJxxwgSAytLM3vTS0sjWWeC4w00fHl6qqpyG1P9QR9QVjoTQeu9a9Xgu2X8rsNso8DnqOh3TQCU
JSEgI5l2Vf+z4eMOGl92ZCqPQ96CnJeGa1ntBUvT55+f7Zoo5gChgW7hFHRgAWgMEF8OugGwQAbY
5/Xhf2jKXhq+ZM2IJiUqyJTTkwrihOa+92MlAOmYpQKvTYGYzTkFf6PR68094JXtHjXsLWqkMUFf
kw7RfyvVCOp8Qb58/YMWxqxKh14SArLV4VjxqtHrUQhUsJchWHuQapcXm8iKjz1kJet0iEav7drm
FZcEFCGW0Ki500nT3eMAAr5aBcNS5dfhrgzBAVgWVbjylFkYmi5dfcDDU3aNKJITzVFHGiFWDkIa
lLm1UKzZXJ+9Dy3xS8spebKsKZQOp3x+Cqsg+Q5F5cKyOW/FO3DA6Xf8CsQPAK9BXR6VV51fqVtw
CuSoL6/0rz4twTeoT/W7CW6XHFhioO9RKdwCTBBAV+tbA4qf1A6LhHoQCdI/C6ABXlB5YRzDogPA
IuTNuDJX2mXDJ3JSfWA1K8JhGjz1c/Y4Ra7/O301voB3GhLj0LsG9MuOUKHS2MpBWbmBXL4WEPk1
Xodm6xsRusxR5dAMDz5oEq4vy1LLkiGDIjUShI6DBzVtAD1AW/HjtoYl6+11NUQRtoZPpt1GCX9E
WXrTm4/IOfVy6AEaMsjgBdU9EIo2sPAi65yOvA0xWOCrlVDhhyj63zcsodKGHcGiWISAgXu9YxzJ
JnVR/u8qj4VXbcQpO4DWbRvfWYdywzb+ipEsrYZ0puhd0xhgeMGZYn0r4QVAbHN9NS7vWZAT/+mv
IddQqakOA0+rBx0IQqX7HYpPvF+LhVz+cFzr/my/ZWo962ImJ1aBmM0ECveuUsZiJdK50DqREoGB
xvjUxiI5dUA1OcJKN0jxr5WXzI38fZmRxPrz02lS9UWj5QJUzaAgylQ7SnFxtIBj0h8oAzceSvrB
TXV9HRYcLZmvk2fnphFAQgSofXEKAAYmabnJFQY8A1lpfuFWSqQbA4LP1giOEVzmqn2oQovmNBhg
Q8vscvp1fQBLpzKRHEbeR0PTYL5OmTHRt36i5a4zC+0ISgdlTxXgqIH69VGcpylOz4wUgWime402
4u9VvgDXR5WtPCUWNvXHSXM2mfk4zNlhIz+pTblvjfRTJuI3mvNPrKdrFx0yW8il7SEdjSj2heh9
C+LG3hncdFvucPHYGhtrq7kQYnMHx7f7A7RTd9UdgoDufxLRf+Shz3OOH5ZzqV/J+/hIa8LH4V7e
uOOGbn9odrsrnWAjnPfO/nY63evO25en3g43ql3ZxH769WtNfHppk0rOoipFo0OCSpxIr59AslGh
1CQB00a3vb6HlsxZchb+UPi6Clj5KciL4o2AkXfbiNZYcRYLu+LDnZ/tClRD+7gxwRUV5hefHJGm
dkJQDLWmvmJkC9Pz8Zg+6yBF5FoLWnQAZj7wmxtAcwa5hnAgEWs+aWkMkpsIoWcl9Apd9HR0O8Cg
9SHbNNWnvv10fQmWOph/fjaGjiGSVrM0OdUBiCxqGyz1tk800B+sVYYs9SD5CVVVEgFtMFwp1Xir
ZZqtzXxsiNL6qJy/PoiFfaTNPz8bREVNtTbjFuSTTHyeLG2vpJl7vekFR/rh/c6a7kPeiRD3ME+B
EBKk5iqww8XxsQcmPGSbVvGVldvkwunzEf0666jG0ynWAB08dU15KAxrl6WgBwF3pTaEoMsTgHyR
Ta+D/fX6wBbeGfpH4vKswyAD5XyipfEJ9+qTURMAw4gD0LKrtfEuQdxipn5SjGAX0nhlMj9Otwu+
7ONbzvq0RisPAo5gSeMixbYB1naTbbpDfd89pO60/wmIE7aI27zB0zjNe74DXZYDhNcmdW40WlW6
QjR+2+UJNAw8mo/3GVU30Gvf50LZXZ/Wy1uRcOkSMY6JXscD3oYltLie6rKrod8IFPZtrUvuIGEZ
0VlrgZaBdXZDfuhxs3IvXPpuyQ/4kMKwJmYOHpiRoG36HUCp65982UkSLpm/oVu5wQmu/0H57pe5
LfhPhTxdb/uycRI+D+ZsO0H9MFXyJuVekYJ6SQe5se+NSe10WYN0wEr4YakT+dwHZ+EQ+3gYmY2+
GUHaWUEIjWfb0QCCFyQftw2F/DkUMTU6Ls4I7zG8Zzn/mQHv1QIRVqkUzINipahiaSzSgd4BMDTG
E/aPViiHYaIZYnv1qUqKX/lYbdKyX4tWXnb6hEsne1fXuRV03eAZ4IVhRXHsa7E1wGCVrB1cCxtW
VrCH3EY80JoOXl0lbh5m0AZa2VUfvv3vXorIevVd2IGsssDjy9j5v4FI7u/EXe2CjOJ3/cw88bRW
g7L0sJSV65MWwLGiRkfhoQEny2Y6WVvoXrm5C7manXXnP9Bj9otty22+y9Zes/OOujQ6ydJh5C2B
SMfgFRRCMxBZbJRpDwGtQwGCtwzwAxM6Z2QAUyA90Dx+0v2v17f44rxKriCFytEsmw3fCFjtFpTU
W/OgHoIDdqCNNICzlihfcDlMcgsa6VtodGJr8GDG221LYHaVteLlhfAV+ZCkPnM63Sh0NoBSxmv1
CuAgqLxYDsIw0Qlkrf5hQk1RgluaEX2rqAKxpK6FHkVQt1uwTkEbFsSa26j0uzs9Al+CJfwE/y8F
Lj4l/S5TIYRDQiDpAjDPgGiFpDAgPXNJBXkju6IFkO3XF2Mh3E/k+iQzT2hXG1gMEA85+aE4sF2w
b3epC17QDYiGndrt3WEDIasDuM03xa5f24ALlisjldSJT6TgCNuUkOx+KT71d8kXchgfkoN1TF7T
Y/QE3a3ro1zacnK1Uut3Pq2EDue9i/bds3oXP5nYceyF7aGGDGjU7npHS2OS/B2BCKjGfYzJh1xu
F+abPlhNBS74UrlEqR9jZWQh2g5Pw9bc0Zdkr++DIztFB3VbHtoDGHAeuHt9IAu2I1cq0TYPiyDE
hAFoqmhvlbmtwl/Xm754+BDwg/15xJXcrDUrrdixD0CDEr0AJQ+IO/4bPHAUcV7v5OJkoZO58zPr
LOHaph4WevS7N5pBv63MXLCLOpERrdyU5s/9m/9ED5L/pDQdoMwOwUiiiR8GtN3BNVVuswIPp8SA
rikzRyfOu5VnwcX1QG+SzzSN1qjjNNC9qUNpWqVkG8VvMyejEBm8PmNLPcxb+mzGjDFhIZgEJq8H
W2YH5jw11j8H+fP11pfWQ7o9QTnVgPgJFh3sUHYm3nr2BuIoFms3fj358+sTPeGo4KvR/kjAMjMM
dhaUO6jO3/I+xvxLNyaoQieFoWD+oWavbzDr3Qnks0CGBWEJf12vBXyXVkFyICMYAM1EI5AhhdI6
Ch0crSq21VCvbNqF5uWC5h5Z1rCOQJzZgyjdNrvhR8OClxic29eXecG2/1bHbITtVMWEH3MdTKKT
BwkuhwVvYnq3spW760cO6oLhyYhlKzTppCZj7JmpUB8ZMth3Ad7noP4A5zUFd/YhjKEPAGfZ2zwE
+buTqmUDcJY/bcJOo24IrYgdSiPVfRynxaENQfY38trwqrzMnYZYmjdm7RdWIdYSE71wOwUPljAK
FLsDo+2eUnVyUjA6ubQ1THecGogsGMLfi8jn35MWNydwtWTAPF+f1MuLZnFpb6eUdVXV1qXHaO5S
o3IilexA4Lzi6i+bpsWlrZ0DBwD1lpCCvjvbQOsRwpztFnpIdgESqFtGwOUa8TCackFYz46RBbW6
yOxCF4nsDWR+trd1ME/dmfPSa8jrgcAZx5UBMlKaxRqEBsppD2O9dQySf2RVHSg6RXo/riHQTrCX
JuKWk7Fyc1iyHMlBJmPUQ+GSsiOzeL6hU5fuIWGgHPNE09whmopDCubWG6dL2lHIkw68BF31UaOh
PVMlhSGo2dbesAsno3zZQmKvjmuriT1e7oXu0VlwB8RgAUgg/IF7VTzc6M0kZ8nauq9ArsuOGaC6
jmWVj3xCkd6ErN/1bXXZNDiV1hwiDmFSQ9DSs4yfqEoq8FBuyCGiK4nLy+AAxESkRZ8oDpq+ymMP
Gg7+D4gEZ6+QaQ6+pCbgqttCMAJRwZaC7afP3kLGQFgdTogux6r55bYRSjshBSU7IQxTaIH0peiI
DWLP/q2d1soY5pm64Kxl1DA3lTQXtYolggZxpvHn3Bq+Xf/0BYuRIcNR0+bpJKD+3CO20GodyhS+
1nC9jD5EoMO63snl8ChCS1KcsFaGLIH63+jVafIZxY2Hsv1ssZdGT08kDpwA/JbkAcSdKzvusq/n
clVxr4IIMGsYOw4Dnt5W6DVJ8W5BYPL6cBY2tFxXnGgRT4oCc9aC8awZUccFbQt/OoG56HoHC4si
1xSbEdMnUQQ4+WMKzQZPT58mE3ztAnC29+tdLLgXQ/L1UW1mwEqV2LJ5BzSW2R6NLoLiR/SKlPY9
avq/1epalGRpvuZtfXauVGOYElBOs+PEoNFgJoMrfBBAmAB7I4i2sseW1lzyAuEwC7+AGt2LIAqW
HgLjcUpXrq1LTUvmTUgKviUdl/oA5QwO9CwPBYm81uhXorrzPFwwb7m6mIC1Ni6DiaOqphmfk8pS
9iq0CFb849LXS/5dTCKArg1mX2lBIkeat45kL4jD3lJkD7iqZNo5KDeqMMS8A4QO3UswQLqtArEp
FbXRx5aZ4W3DkCsqRWcxFrXh5AlEjUOItUwIJsYo6L1uDwt7VK53hILIABE/2HSWzES7sGvGbPBO
g6r+xh7mns+sIFJHZqX6gOtbY0FfE1RfYO2k9DnmX68PYWGh5epBS8t9VlumdUxN63vA+q8C6sGT
j5fube1LFqZZRVWDPokegUVneD0bd3kO0dS4iK2VHhYMQSd/TlGWDxpRq8I8NtDQ9f30SHl4mw3L
pTrK1A1UraEyVoNiV8FdSkBDos1fbpsaycbqzApUq+5aL25M1cWjpfBqqJ84ow9h4pu6kKt1ohJE
yZOh5R7j95x+8YO3eg0xvTDtcq3OyEk1JZxBW68rQa0Htli7Jc1tMRe5Nie2IHVVcTUH+flnNf+R
FvdkXNnwF7O8hMt1OSJrTTJFsYltMqGKN74HM/tzVia9rTJj0xYgVO5K8JEm420+SK7S8a0MhGJJ
WnrQWGdQvfMtO+N6BInDcKXM4qOpC2eBXH2jIaSgUQFa4x68hFswMYCB10oTB2xXCZjHu+D3GNF3
DoD+MRjAuFuyVN8oXQfMSwJMASsaYz8WJj/6uhLd06BgUESEzFc0EfMXwD41aKtTqFWwbPxER1C7
ZcyHDjurArfuUv58fbMueFO5jr8tSyUs89A6FkKLG7ssivyO9yVHeLIoviUjWQvFLHUkeYya4+CM
WOIfNS2EvFjp1iPUOmZm6OTGoUgPezOBPaDIVvNCU3EmiNE0EURFUfZixT9umiwi+dV0MlEZNDKA
HtoUyj2tkzbC6Y03Slbu+AsHw0fW4uzk0SwBSKWaxp5fND+UQvOPNaGKq7e03FwfwtIF/6PO66yL
OoxBhRkZo5dXVuMW2LdbOtbQwAA9hxNFIcTIBpZueJ9Fx6TWQhQmRNGKVV7GNCE9KnnfZNRAUDwO
1tGcwFZpKM+sJniDafU+hf6uzX1zHxaUQa+oPY5hBdUP5bmpyxXfv+Q9pd5BjOpH3OxKrzeTcVtE
SrRR/WZyrs/sgo+T667qWhTWiESXV5svkaLaDIq0wCyEYLTVptHNC7Gp1sgSF/aJXILVc9aFiFfT
I/SRDzmxDjXtvjbRuHKCLUyUNr92zvaICaWBycwteoyAQYCWew8Jq3y47Zj5KCs/azwMBK+KsUUl
isqhB4O4GwdQP13LUyz4GW2esrPmq0JrEjDcYhnA5QKMQGg6FvUDF2XzuWsVaxG4pW7mqTvrpjVj
C0VwClagVG1/1nFOTqH5rVYK9/p2WlpiydeUCNpChqsZvSB/F933JIWOR/T7trYlXxxCQySBUIt/
HHF1HhFtHyCu569h2xcerHKFFYpPByGaRHggEoS6lAb54EJQyEtCZbHeg/K7cdpY0T9n3M9WnjZL
G1aybA3CEhqvOD8axpQ8gp6j2Maqv8bpuGDZcu1UJXIKhYvYPxZQ/Siwq1SGI/gVojmOgeh7eKeD
H+D6yiwMREZaNiQoKgjxGUcw736a5QTcKUYI+XrjC3tWBlcCN8BjBL6BCclD1xjJKczvQYN8bP1o
f72H2UFcuBPJeEquxW2RgqoNpQ4IE5GkhMDpgIp1YQWorgJkPDPTla6WZkqy8wTqMDq3wJlXGboX
FspRM1eRV/O2uTSMuc9z42ZDW3fQHPYq8tsX6T5sqmOJqqRI6BBWQowymrNJVuPk9KaDn8noJ2Vs
zE6DSifoffyQO0qKfBJklyA2nU+F9vn66lx2KUwu0sOzPOHI/uQepInsRnwPoRFXrfmUy+vBuHRm
8LTXVIWlFSRo6Gurjt9x51/Zt0tNz/v5bDn00IBcMa+so279HNTP8RoP6VK70haaRj3MqhIvzaTX
AZOEbmq9spyX7YDJFXqAhWZ+mabmMYGmY1YFqS3U3oaOnGY3ffSeRMr2+pIuDUE6JUSmtRCqxmEa
sfC+VwkE0hOQJtzWOPlz3jXE6cwEb0KvCcb3yih/Qwl05bsvu1Twpv3ZtKA6S1sFcdOCV/sCZZIG
yIGzXD3lrX6Pq6jbozBPScYVZ7G086XzIUgK1B3Vcx4Y4htN8ixa3Rm1L9enaaFxuSSvhEBimui4
UTfxdwvxqBiYLNB6rlwrl1qfT9mzzV8DX22NBcu8vtY3IHpzmZ5EEKLF6+m2z5cMtzDTPFJq3CUR
yHYG7QuwxFDrWbuOLX2+ZLsDqP/7WKuEx5JvvUFn0GgNlvbrn76w+9nc6dnc+CEYHrS0Fp45Qk7M
1/tvRRJsrre9YMJyNV0ASdIMtiU8hZAX39TEtg8IQA5txLZ55o2QJ73e0cKjiMmVdXheDXGuQkE0
mkoFikgjBMaNqRY7E+qHu6FVAA/pKoTYjEbs1AwaBAM497eiY8pPwev2pjsUk4OSTd+RkWZj4ylF
/l104QnF8Gsx28uTqcko/gCN63ltpse4Y2IbgCvg55jTVHXAlJ9szBhp5klr+pUZnffW349v8DX+
uS2GZH69+L11SMZxbzbFSQ31z7TwN2afr/ivj6fQpT4kj9IBmw0xksY6ZCnwYLbfmdGPEgo3+x4C
qZ+LCsqRrZVmx5gWw+csm+sA2DAQL8gMcLpBv0t1GjB5b2PImO26pDJPeZPHTmbQ/qZ3liq/s6AI
33EIrpIjmC93QZu6THkgZXJY2bXzCfP3CVDld1YACXA2Wv54HMb4PogeEHCe7HpKNrlPt0ZlbIy0
OmhkugNRhEPA7dfzN7VIbvKKqgx9aZOoiypoHx/nuvEoJRCzaOwAUmrXR3d5v6rydQz1qZEJau/i
yEHasI9D4W8TXP4/QfYEMkKgfGU2ANDdSonP5f2qyvcyKOcFqW7SFMVcWifs3i+D+zGHkKwyQKCo
K3V1ZViXnbEq39EGtctolJrVMW/idjdWunADQ4nc1hLWTSctCI3/tL2Yd6lWa2p1NHNl5JDdNCI3
q8B1rKNmba2Kd2kckt9XE10bUy2okMXnX2lPDqkfgLOFmu715V9akPm8OTtXxrSpq4Ya5bHtIscH
qiJNDUcPHqbbEkAqn43qrIOqtmIrA8LtCBsppy9TxsHouxY5WPp66dqWDZZWtn1eHdWqfSgtozto
IgAPnKZv4zBYo9+b7x8X7F++wVGoPyfQSYMcqA/NPvISAe+K/2mCV8tUNwO/qTIX9cSSo+Wsbets
yLqjwDXXMY2u9pSkSVxTK6sVs7h8jUDG4c/V6H2mZXXc0INVEuhlgukIMoJE3HSuqvLxbmTBlKbd
GOOZDQ9pBpA4LwCiW7G3pW+XFrvrVK7UY5IddT+BLF9agZUGyvErnmkhWgwqnD+nBmoDkNLoYuug
V8OvahiojYqN+ySLfkAN6k0dJsjJdc/dxH/FCkR7r5vfgnkzacl1o06oPkY5BI6STR0Fh0mPDzVE
xW5q3prfJGfGN5phk6UNjY8ZH82HQfT6745qtQd6EbYybwsjkGu+O91XRoq3gBfS97IR9hh6ffx8
2+fPZ9bZ54uuYCNSRgWeTFO8mXSQnBWkSh4qM1mD0S9sKrnWW+95KGY5Ui8P1YeQVLuMJCswiAXn
JKMggi4zmyZIKo83uTfQ1inxZuVZ4qrWWvxx4evlejzoBSpK0mulR7VUQ8XyNAuHjivWvLCyprQ3
u3bUxEzu5Jl909sldNRcgEkLcEqna6CKhS5k4EOQ5FMzyx945RBtIz86ROB3tHqxdnObP/WC55ax
DpYeWLzzkUS2MhTghNMRqrsK3pQsHj7l/a+Aj78D1n3N46/XN+y/S2sv9ChX8+uVkU2Q7kXZTBpp
uDqpDX8SSdkDzClI+altaO4h6yl2+Jsq5MiGUbHHhkA9rkR5oJdFDXllaqm3dxBWNYVt4CIJ7VE+
gw+CoMtH0D7F2S+VmuUAtXitxz8h9F5oKuifVCBej3XURx10Tap8n4i4Qc4/tBwriSzbypGLhA69
/gTeZTHYfT9ORxMVwruCI2BJswlIoLJV73XfMA59Bk5NYeT1FrJeADxo+i4tK/oZWreQimjJ8A2M
b3w7gujwvuJx85wg6fmCC12QOgUteLpHZrqHlDUVbjWw4Rv02Hu3VrUSmBBI6RnhYwe2Uwf5kcca
RVhOF+kK2DjCcINhKtuh4KAPFT2DlLcYIaFb+XvMAhTPhix3eJjVW2DbQIPVpaNdhvq0YwlRt4jM
GdtJoZmtUCXcZHnGXSoY2yuIlOdjegzbNH2MWPtOdUQBKLSjG0VHdn4E0c5gapYz5Tne7/FXpR9q
t4qq0ukrpd6RFDrOJgEHBG9xBfDZIckgCIrkeAblPxMq2lUroMRnPmkp4s2DAWW8UAynilh3tEzA
R5ew1rZaFmwLXzt0sC63A/IfYjTqF5ar35UYn5GPbbazrGTXEyN0VIEBRiqzIBoLIb/QTOMtqcvn
eAh+tUXyG5rsJ0DXn9VYy3cMNCBtF3zJ+nGXGREUM+kIwKwx6EilNycw/Jog0KlUtxl8VIzF/nZq
CijVI3hX263fT89qpGBXUMiv6jlY9MLSFTzb8K4ebJW3zyQ2NyypXB6C7ijivyiJPme50dnRkEJn
HVX0bgvCJHuizOEqpJ07WkArxYAatA/thsDynTDXcfWPe+jA9p8aJPx3fZo/oda6vSddC1oohQ9O
pbavPBbxnlliR/XpqKgxIhFJMNqJlY7btjH3acC/9xagdYkAN2OdvsxO1uDm92iKXoMUya9yQoJX
6Ij/Wk2du23hQ5+PpPfZoH1LmP9VzeJjQ/uNYHq9ibm/M426t+uWhVua5pOjz4K/dVyZrkUyCxn2
couLHy4eNeoVTILQo9nHxKWd/pYM/Hea0Vfa6zo2d/AD6fOHgoPEsYuru6YRJ7+M7qoofMBRb9p4
Rx+KHLi8Tn+sI+5Nqf4+VOkPwoLgAI71wk7N5pGV6ik14gdipL+GtHqlXD1hDnE5NArHCg3qFrE+
HVq/feJJh6hugAQmyf0TxFjfTGHd65MZuCISP+OeaXvLqLF6jOf7TK8Su0v9b8LEhhQTgfIgaSwn
saBqX3DjNcrJMU6mDuKbIBZHnAnJn8Lak0jd+C1tNkpAfqiZ+VQlwy7k4V3dmvcowjv5sZ//zLpe
3ZhFhjSh3v+sohz5qTKDgqIKaF6AQjwe6pVNhpljWlNNJIzZM6o+oeISxa9Fio0kIgo1aLBGuxES
4nYaQfu0078DaPTM22LnI4Pvx8yLVAuAUkb5BppO/SE1RLThbRJjZzcCdQTF4AZQK4lY7yCj5UQW
+1Ybivj2vzm7sh05lSz4RSlBkkDyylJ7d1Uv7u0Fddtt9jWBXL5+ou6TVePqlqwrzeh6xkBBLicj
4kQ0pHXCYHTTkLPgh4teRczctHyfiy6PakOt9bKUWFs7jO6qAmZjBxYPndIOIoDOCQvsfefK89G4
pBgRoloHafY0n4Mo4ND+uYz0JGsJ1iltskTUExbWzDtqBPHFpGqe+0bczKpBQhQkllEv/R9uzn4C
3G7jJoU/A7YsGM4gxC3SfsBiudS/gPZt3XxcEpPOVsQ8d2Ob/nEi3RiNJg1ONuk12hGtI8Lg3y2I
mmNE0zoAf2EePRlDYjv1YdzXHLEEPvglOigcVyBjSDK4Bc0WtqasRj4cIrGIRGxwVeob1as+bAXi
Zx0TdGG9TC+EjE9WOdxX3nzqqSFhG/Qj8t7LMlIId4X0ZHj05sFdW77zs1f6KUOjAEYlhD204DEy
EN6gjIw71rPYdXs7HEf+MDnjahTzuC9ycXDYfKN0dl/BoQlBUhk0M56OvY69slk9txpB2bKHusjl
cxRM9qtBPCva//B/RHbuo0aHTjvIt9SftiwF4T4R2iKbkL4WKenhFC3fTGb3SSpLkahJLFsHXLYW
3s5u4bZjlsTxBDJnRL1KtYVseoMf1bnesXO6Y+Z1Q+TlOg/JEBynBpdHpu62N0B8LF41sXbQvotu
3gSaUD8skPKZAAT7REBAn9AFtpoGJ4jY5dkOjP2bjybhcFbFb2w4sLib5R5x3wyRuosVoX+jyVCh
9O6N7pHjAd+QLB45NetBzTA/4JFb4GCIzTaC7uKIAtBb+RxWnhmdkcJY/XbzMhln3cQtAB3o0YoI
gzyC8Scc8K1HT/t4GEV32BgO7TiiZ8/pXrQxOSJ15ypaUr9NkMbbbSxN6siljCQTCod13gC0Q3yJ
BQd37OHd2CIxmZCPqbaWRIhzy6IC6s0GpDb3RmVRmk/9ynGtuzZzoD/sRpgAtt5d2pY0HBHbhIIo
WzdT42BcI8wZG3XxxozEvjVKFTuT+1BPDQ2V18ALs6vOA6M2FWTg03xyeovtyYS338Gu9FhC4Iht
SqDtS9ya8eynMhTqUS36hvQkR/K1N8Zmpr8nkd4zBM6yvEAepuyOg2m6cO6mrQslLzbYiUci9T5a
x1Nb6tr9Df53MFnG8aMu8z0URFqgQbOo4tG2sTdT9H0HktG7XvDyWPZ2BTMHK4U3adc9z2Pz3waW
xcOyk8g1ahis5UjRHHISLPGkc4r58GOYfjdNnfgD0pHbyYQKu+XilXdzhzOoL+wwG1Oyk1W2RpMf
NnOnQyvaIpBXjk86wdYFCGztpI9Qd0ZVpoC2Tr9mpOwWlbptEdkxWGpNxwkJFfMAEZePGO55ui2q
Ip5Mnrh9+ZiNB+AbyFaWa4u0XmRStu9h8tzaHfwj7A/D2k1tkP87lSdHVLuqpUkP1bDOwbCOBBFp
8lBP47pkEzTWKZK0+QsDGg1q661yIHyZjI64r3EE8rMYahj8yEzn0eiRNZhtKDOW7IaSfpUh2r4m
43MroTPssg0KlBjSilNnNbFbqARhja+F9O4a/hMqpNC3i1OtCYyL4TybmepmyeaDgY4sRNs9Qjm8
u65E+5DGtuzMEPYz78c80yBxLS9G4u+yresihhPETdUHsSbOG5zfc4R+CQdV5meeITrYbVGiUmtf
FH1IHLQ/2iIezgkJ5WS9ge6MGmxN6BsrejpBZD480MJbZUWzYUM6xMxHBeQOy172ekcqBAPC2v8x
FyqWQkRsbvcTiivXce4g10xDl3fYkRiMDgnygCuG7XcpOsQkP7vjM12sA0N/XQf7gGSqYYjSUK3b
sE7rYde5NhiTwUWK+1Cv+iHwYz7QrZp7d+0NFl/PQtjrQJDD3Fb57zRDW3PjOfWuW+BwEpTNzVz6
2cq1ZwNHzmXjUYplYhk2Y52KODcLy8JskVWU2sRO0kmJBHHXP0YfBp4lxbzo2vcqgD2aGFhYlPwG
5H4iWW6FzoQ3Ny32bsZ632cWDHpV/SphRxOnDX136i6ydTHGnY03cm7yw3KDF0bZYK+0k3TBEo2B
M24Rl1ncoYMZmhSnqaN8cn1s6liEB4eNCVJBO2T1Tizs+w5lVc+yV95J8Tg42o88FzB2M/bTe0va
6mhZlH9gXHbbnuMngYtCUtrcQK9bteUBgh3rUJQ5fKACLrCkmsEJq3xykOoMN/S7IEdFqxqYaLgl
WumR4d1nzgYBWMiVxHEf5zQZYNd3WvAw21mJ/r3qVQAPQNGWt8LW7WoeaO2G2MKKQ1VbZjpVk98t
ibRGE3wDll2h2ix2gbvOxKvIuOD0PqVhk8j1WEV53PzwXlHKho4be/rfACB2AculMJVCFdQCJoBI
qEhd9N+iSOHfKZKuoCiXfShmnM4lfjbuFwnPBY0JrXAXAffVb9TN125wAXPYEBhysQBDGYfWRYGB
kcZx3tQLtui8wLr/NTRwBer4v5YUXkHAKAE0jVja0BmIDBQaeubh66tfYXEuG1GaebJKFC0AUtKH
KStRfH525f2Z8GjJ/b/d4gKMy4GIzsitGPatHU/9gF7fEymerebRZf/W6m8550/0B97nn6ez1dnB
ue8vEQSKoPGz6b9R5F77AOc///PiSmE9dyFCD5biOcWynsAN99XRcOb8+gX93eyHWs4ZpfvjDq2V
wl6JD+m2HMVYxnNlZxtYZXdjOAcKwNkCr7+Ta/GJI1SkqG5w9Fq2lQzkPRIWuEE9AN9ykzcE5Qkx
Cffm9hezcepFBpdCZeBZYS5k+m/Q86Ww1jeBh2CN3N41w+SeN2Y45zfTXdqxf1sYLqW1hXTbpqcD
jLlBWM7kiWXvqvuOZr/yNS+D+mAxZ1llqdNdKRYT26rKIu1l8CKgLP76c15ZFy4j+yAUxy7Xtuku
H9Xa7sybbhSsm6r5Z1qP3/lv/l0cZPkXi6csncXtyCz2PfvMRLMeSxfHQB3OOBu2WRV5ThV+q965
skhcOl0wyNtJx7BIjEukb0YaFWVs1Mb/zvf7Ck92GdwnvaLIss4Ndg7q8mZg+CIwVJxUSOnvxbY3
jRSrr7/NNdz7gtfgJssKlCTD3jg4dXdpnPP83z77pc9FZjWUK4Z2mrprT8uAsqVRCVDYF6O+Eyde
e/qLlVSLqZOMpdBtj09u8SjV76/fypU5cenFYMSStSkyEc5JZ7deINaVKB89rk5fX/7K8PEuFlD4
HqrO69IRsTxAcapjXpnYDHUk7A/mp9+8/mu/4fzO/lhDM3sJJr/Au1H0IMkTlCz9/Pb181977RcV
UcvyrqQGl87zk+29fLsx2vZ/suK/oP6XbgLjPCAPadDptiKEvpCgsRNKArIt1ZIh7T1HXTFOXVKO
tF9Zkx+oEPjGtO0QcrOypND70Q70LQnYMkQFDr131ajhSrcos1/coDwh8dtaEbuakE5vimTxMv/V
rfz51gWUFGHHsG7yjpf3ilbgXRcHp7aKyh1F98tqnFDJk7Y+Vs5kx4wuOnQRD7XG4plvhA7qqByY
n3jQzJZhJWufhsPC7M8GUSQ/Z+MXqzEQiKMxcNfVxTQcezgXxi3n2DDqysxWDBYHxKi30BOxx+oR
MSODHfqs028sVR7QEhhaxllRt1solfxdoQb9PjWsisANWx8tcEWsEN2ySh3lf1rUAFHTHhRTVLX9
JvCnbBN4o72iNW22VgsFDA7OZ0hSGBrOVWdu4RHTJkCVxweORMwYPmxDZITfbQGRifXsEXWL057/
wc5uq4OZ5tUArCfhhswxwhhgAWOQs/JIdFH8Ih7gk8qT1Q2iKMwrg5/VlpN2hKq7LeCzTf3UxpNO
ZRbm54iUbh6HUz5gAoy0nefYT7P0NtdFgBdsl/e6BvYhBCu8EC225dFH68ybGBrvxnfr8Q1hqvB/
DSq5CYIF51hXig/D8+UnDepmTasxhxGJqh91EOjYNlmAI7s33Khuck9VnpsI779ZBwiO+5HXo0lG
a1pE7DZ4MBchGRhNlnDsuOrpHFqznyaKpFnUlNxEggPi4zbyMAeChxh4Yf1wtOOFEm56tylsXKPR
Jl7i+mfkE2K8l9ILioiOxH/KMahipefiVnFn7GIwXstaMmjH5xFQPl8ctV56h4UIs7PWesrofmpt
HbtpNyMugY4boQJQNMgTBqKOrSJ/nxEZft5d+UvvwbCiEIKv3SBDNS7GNhmK8qkNLPqkWvw13s6P
ihbNiaVli8v7E6whQKSN8HG5qdrGJJgXx2UsdYycTHjcjmc0m7jZcOjtESe4sVGxmcAgMH4KqvkD
b2HaSaiXz2PH2cCDlazk0JAnlyKCofM1WouDNoWnQp//wAjMD5D8LGW4VKTpIr+QVhvTRlRRIcDt
Mq9xH3olg9ticdheZFW2Z3DGga1zUcN7mQWhWEBLcToC/7HmPJkpKK0St3gqAc/slRdoRDFSIt9a
PgMtCuj8nA5BsNVZx1HcF+WKp9J5nnoR3CJPIwUOW2RHIdsByj/wKB7i2XbB7LVrwLf5wfJQFgVG
lWtV6S4sjC3ReNb6R6h5EaZBVN882XlGHpB7Dv2PBZCiXkG47B3lAhmxI2b1QqxphBPL6Nyq0V52
eurqeMDw2osAvIECVLSClVkezYhWi7lArUTUUgEdKERSL3PWh3ZqmqiSZbHupDut9cB1Mmt0T2R5
0/xGRBq6JYPU3WXwscKy5fFYKt6uaKVypNVLcQSjQwEwojbSpO3X8KLXCZDPMQpaW66Z09ZJEwyI
VnexoFUptxKfDH3UEs/dat9F/K5CP0umMrJ2BmFiX4L7VGbIN2ayxg9a0io2tNGvAlv0q+TlfG9l
rEIAT9keAmtRJ1tWcE+UYAXy2n5GQT+d/ECodUoAOYes1WDXnKzYI74UEUT2kkZwKOeRGcEFpzX/
PVaavyO8Cu61PRoOc4aDoO/UwZqqciMDtmfgzfajM5qjahxv7bs2SfIZXC/4Db7OBzGuiYKtHseH
hENG+5yf6YwczHDcEOQX8CZt0XpC1K+MGaSTIC0nnH3qH2ZYFNiQXnH9wzBdv0M5YwG1tsChDAOo
id4Xq9bri+1oxmGLrUhsUKJkLTyj0gHBcsLj90Fa8c/OcWXEAV2+Wx2U7G0tgWs7hK0yx7Rbv0UG
bjGO9roaaoPOUW7BPKIb7IgJUW4Y8n3jPACR6PrMjazZTTeyIRQras1epmkpV3M/oasC9GfSL9Py
o0LK7RNsWrptmuM1IMfSWSFtF4fDfkZAFQMKvbjCi+GeV27swiljKrGXDvDuiwxqtrWS8JvO67YK
SyqyWCJcBduhlmGFJOPUwp+b3D6WZdNusgWY4rDkzroTMHTgpdZh3mY/qZPCOJXJPtFipFhkg2KP
FhD8zRkxRDYKhRPmjQZbAATWqfvmIZu1d2aAnkeev1DCiw00+c26RY7r3sanDEeHwPzJNvWvUTdy
PVkZ1PTIOxxkDvC/7lTU2wLtdos3IEUHD5mXNEcYTuWGAJ+xhHdqBtVY2Pe0Yz/B0J6yHskIYIhC
1/RlDIEA/s6ilnDkmm45DYo1sVzYDXdLG3ln8bjuaJvQ0e6QmDWStbCWKcpn9NnruR7vSyiLVyyz
ONBPT8ZZpQz2g0BgImVz3LfeWiH99MYbsSoUjlh7unf2s189BHAavB1FQOC77ZUhrRDW52KXiDoy
vcgGPMGkplOegmKpkO8RBg5/zFKE/SHM5z1YmqeyG9dsYB+tgtIdaxh2XieTKBHMJyIth5AR/lxq
cEtLbkDCTosX5kZMSVP5wUphqwaxM31UU/7LXVQTyv86ewtKkyx1fleOvPMD/4GWgb9htb/NJL3h
NsUuVKWYeQ2eCPXMUzdafANg1d50Ad5QENA2gnBAxwMFK8Ir9Ll4AL5+1JQ8D6SeEPkLh7kx1R0U
D8JEQEy70AwBKGAj3uSkX9KxR582NsnEmwI/Kr3imBHvBXDxq1r4s6L9i+3ZzSZ1F50UjcYSqJHY
E9qD9Tl4Io89x3tMO6xiAZbeW7gXB++VRwG+dwDO/cU7FbLG5GLDveelL1UOezuWgdRjZMbtsEqt
IOsQ0Sjdj8C1unXl8196ngscoHokqgpxDCgyjdoS5qzCD36hZwg1ziDg44+1HwWdxK9slQSxaOtQ
KQDqCJPyEShQICyxdU9FU3wupWxD4kOzogZlx6Ppb3sK22GHlEvkjhw4hqYAj/Ki22JG4BSB3u+1
XaHDPLDz37VOf/My80Au2tjUFpAS82jOpIL/I5fthvfeuWMgfWZL/eAxVI7KogNcjDHbqY0mPAy5
936u09jzF3Mma+9zpBHEEhRohAaC6aze+BwMd6I806h0O+JFRQ9thaOCOVx6yWI1wt8g75annlky
sWeQx2WBkgVGkcMG6wVq4ZL+dovA7KCdfkV0m7WqVG8Aeqpu47fpU2PxJvTlqBJCsh/awr1nIHSh
R6YiWvhZZWtZMl68tIyRtTFHNkpBmDZbYYtsFTCp/k1WqxlieQ5UOEDqRI540jMa+a4ckCENEqdG
ox5gvf5BEE4YMt/tktlCkcw1RChyxLaiavtkgxPc9eA0o7oIphDhA14kAwpMoVMkJIH5IKaZE8Ru
TyE0OwPK6+J37YyQe3nwdqTExe0heaGLKSMPK0nYa6ESP2262HhBGUJU8gqKr4mIxtansd4kSuAE
AWMZd4Wo0+4zL4IsIdS1DliD5YZi41j1dglOv6QP6OUe4mJGsha8PeRnJ9EUGvoC3BgkP+4qg9/c
oyzGQ9f3cGVvoF1BO4HZ2+P8zAtzC9vUCX3VgNKG2SEPjZ93D5JU5EFwDPSiZmlY2/zBZzS/9UEm
QkSki1UuyBaNp/SQnmmXqitWveRZCJUnLKtTr14Bvsdvn8mmMCCO4Hj3gejMMa6H6aEvPS9hdnln
4K12xstusgblDnA/us18cHLpsjwNCLYPVbm8FYsGpz4LG383DfbQ/ZWRC0qMs/5WdoD9u+poSgN2
AU23kOtkd22LhjCghQ1wwfSD576HfQDc5ZCV2A9xUooqQX5w2j7QKseGM2P+ze3YJWpu3dBrugr/
IT5Q5tRb21d+WMv6o+/FrWoIKsrUQoYMGdtVMaVs45AJ8Y0cIQZdtVeLCmKoP9ood6UGFgkxjB7J
och5mpDSenNAo6/6UR21qOaIpMjAdltQrsFgZyuBUg8mHhLLbavKCNo2SKum5mZcFrNqjQ0rbSff
uhV6QTI3mxMmml+B6XOkkMB5r6tKilUR4TBLlnoxjjMtENIuBZdTLVELNDheWsOwBGHbJ9Q69EHb
JIoDmUGqGUy207RaY48u4lx5WEgQaIceXOeFGIzkbHHxA2gAhULbQtcxoHxp+FCGqOVwHmbpu0rb
k0EmXgJWDOWmo48lkzQiYtIRIzUJYSBVnOjiQrnmO3yTTWiCDqT7JpoC7jqe0NEEl7p1v+CBmgUO
I7njmJUrmiGqm5mvtQ+/EZs5dUyI/5ohtTJyy+Zl6lQA7pliOcBZdYakZ63cYUQTAcR5do8DmGg6
HtnAgNd+a0+RGvgNZCpeaLwaUtIqAIOQY9GsWmc1F30dwe4THefwrIMhGBvvWCde/WUUx7aDh1pd
NOXaTVsW5VXXnIBZLFHqdPVDt7AZ6x9sdpYOQhw6KCfpG21gJOAVa937bLtAu7eGgfmcQDemkpnr
IPH0uJss8QBzKqytbvuaopG7nrgJp3lBFYGaY+tby4s03QNX4CzlMlqnpp9GbOg9BsmIvOu8rlXS
ihKBUm2/3Ds51HS9INgkOYjXOkXJVzHgHkwYstYdeAe4YslX6MutVScL7Fuo5jHZmhKCDN+CnKmf
1o7tqlCnejVpCQeTMvvVzlIm0/nztulU3ZRQRDwxiE+3Pc5foV0WSHItFaRtNWQ8FTrDAuYVsVtP
T7JjNERXwXBHZF/CrtHnoM+tB21kGac9im8HyZUoeTkJEZGs0EJTjmGh/QWpCNgY28I0UPBXH6Uq
Xz3HmUMx2f6PZZQnWL9OUa8cO8Fse0IiIjhCCjAircEW1iU8WouJpVup3WfDe4BtucwhCCia1Ug4
PdjS8sEyDnl8DvbNIlmkWbepuUtYaJVn4VFfpEtoGgFSHZ47SLGymP2AUC/nJB1tDnWv6LG05HTj
5YinCHGChWF6Sn0MOmvqWL5TDhpp4lkR9aNY/OLF8nSzgfV1u2qMXdxaIxLe2z6ZyjVsQJ59q8f8
qtr5AFsVJ2qVV6+5g2OLroiM0DwGE/OM9odWiXRFXNMhYH2q10h17lalqmDgzt1uHeQS6liLugls
TOsYivzxFpHPE85tNQPbrWug1uBLVjZMm+PZk1jpUESs+Hje2CR6wcGZ5/66Hzp6JyfLAdMvWmAA
fQaFg6HlnjStcxRTKlYjdPDwEXfTbW2lVoRj8nkvJlOMfJFq45MMR0vP4BgjdLMvdV89k7qCeYss
2pWXg+hPkVm5Zxjzce92+aZpnH7t6jOHbuplzYIcwFqZQdTGOVsiiuanGBvUHFeF1d9zeFCVYTfx
9kn5bQEcpjAHbtf81qA0SrJ+qaKhFPluaE1wzyft7EjdDTjeZt0z9h8ZoSFIYTWA1927orV97BhE
KGkwSMidaLFb2taHgE8KL5xEQzeDU8ANzx0gY6r8Zbgxbd3esTbo4pZy7x52IvahcFUV2rPnItdS
uNUtJdTBv5fTbplxPNZuZn+WiEhAbzoAK4+fwRYFya2LaZkUaMTCwlSQYuVNJX9Ni1SvsZAjhbAC
WMV6nqMKM+1OIxIBit+S9W7ULFMasy4o/43ocy9w3owVDYVTf78n0LWWWJ/wX23x62sQ+Qo+fZkU
KYq5toTl9HtT3IPNk1kDXO3fAPZLR9XZKJOb87X97tg7JiLZyt9R7x1GH99wflcg8Etj1Q4+tBNb
gmGvXXI21LlhgP/+6cVcuqnaNfr6zESGvc0Omtw31i2X37zzK0996ZxqjGCBIvBwSUV5MOn0zC3y
8vVTX6GsLl1Ti2HwYffD+G7Jix8yO/er0pMY5jqcOd10kMGzhv9bl+qlgSqHoB+mowAA1JjhLAlu
Q0T+t/FCV+jKS+9U121cLXEC3pWoLvRSxMADYse3oF7+RmNwZeiz8+f5g5rR3dJpkdNgB5YJWbxQ
APnKuakd8/Prb3Hl+s7FvIWe1lJVPTs7gSOM78DXfTRRX30XC3blBTkXVOtAEUmiKYdFXQa53+hK
nLYsz06WQqU7rt1/FTFc9JFVVoZdW3TuroVskQE5Pq/Bbv2djuTaz7iQq4Dgc8pBOxQpnM9c3vul
CIX1UFR3X3+EK3Pt0tGxLn2ezYViqOygokyHalNO+vXra1/5wJeWjq6tuy7QM91NMNkdpQfZuQJW
8N2Lv/boF7RqaaCvqoxndoPXHMEJ3HNSJV8/+bVLnz/GH0O/FOkk+3O3DPDXB29A7dV/9z2vXfr8
sv64tD+jcQAwMt35cINHxMEZ7SK/vn7sK2Pl0rdRobHF1zZaxwVUxn35Kopb7v+anfd/u/zFhLVm
p86YhbHiN2+C4bRifyJsIZTsO+3XtQFzMWVh/zmjl8mmuxaWYGDnAGx/OEi3//rxr/DZl/aATpD5
lU5ntgtsNBx49fBmmuWxU94e+fMZsFZAy1/f6do3vpizGe9Tzbhtdm363kgPJ7TvoguufOFLJz6w
s0Q3gUt3lp1OqyoHfhg0dDnai3STpkhxLPr6J1y70cW3Zg3SSrwOy44QP0d6S30U9TjLZ98sDVe+
xX8qxj9mwaSZQvcwMlxtPiWGQQfN3hbVx+P8U+sp/vo3XLvJxcrc2zZqcQKnTDSnhSJ7RMbXnjgm
LJGxmNP0m/KTnb/qX8QA/zUY//FbhNPOy8iEv+1JheYjtji7PEvVwRZBfQI7Se/yplToWgKtjlxK
9ER4tNAHKGelvVq0ZEfLlyJUObE3sJOx0WfWBntQw0jBAzJwcFtPPbRZI28nHPw+ZV9zNDrBxfK2
zc4cXdp7/Y3TU7minJRxv/TLGOFcBGRf9RXfuGk5Jxnix/HLqQtKsAVvtMx9huND4WzHlubLyq6X
ahvUDKdIQPnpN+XWlS9waS9nUUehk6FEe5Fv1p5xVkYHa9FCCVH3ofacf+tcvbSWq8QIasDY/b7r
b4nngJAFbbh8fj2Krkzm/zQgf3xe3gI8BtXe7zlDxwZ4CzH232wzV9a7S0+56uwV75XlgO6O+3PT
nURry6K+GZfXLn7+8z+eO2u7GhKNApag5LmcVczKBjDFz69fyrWLn1/WHxf3B4akvLNbs90ALe+q
tX+WdZPPf7v6xeJjtAn6WddmZ1B48rSP5PIwyu92mf9sYv4yYS8te7TQEH5ww7cF9N9whvUAPZM6
66PGB1fmVtP5Z7XqZVbaMqHdpPOvwkHsONHoi+2yvLsBL8XjvrJLsBVZlwiX/JOpFLTI54PLHy82
W3r0YXSdtSsRre6k8iEPsh2jzePXb/avExKXP//5H5dH3oJsfXTr7EibH5acQ/PvFvc4hMLJVVmf
op/+ZUriRhcVFMSrVZDnzNrxsp2TDl8zyQOyQ0PrN932fx2BuMHF8NZzidRfl5idky9WrDIOa56s
Q0dQAHupr1/W332wHcov6hEIDLLWGMROAtbb8jv1kt41t96Or7swj4Yoh7nr0b8F5BZBFPUKSN9b
kZ14RM7rN7vwf6r3/xuqeIKLLcxYOZ2Qr4R44BAgVYxelfCl3jZhFx4fk/ttEX7Uq/aowvXh9R2C
oQi5m1b4fgKIGp3j60tkyBcrEvPku+zCv66GeKCL0qbyO+YPQqi9lR5GyJb672qm/8qwv/zUS+8K
tCMSLjz8VLJBv15MQnfTRVlIok9wkUhrnRIe0rCK0SSOXFHrm0P6tTd86WdhtbNGkxtSM2VkVnMC
T+CDe84yxT860ZGMNP4pt1MMUjj0Q5G4McBzfAAR2mEdF0kX9ZtpN/8M3iDC/JkGoQvBXZQn6TfF
JP1rfeFQ/2LO5iwbFUh/tR8xAuwD/G5WOC9HYyLxTopDtu4TL0RyMe6ZxRCzfT34/1oA4q4XE3jo
/ZITa8aHrnaK7AvBQ7veSzAVX1//ykC6NE6YiMf0aOFzl+NrOq2pPH193f+M9/82ji62pjKdKTEV
Lrz8zJ7QghiexxKA49tik67fQEWHWQK/hAhec7+d3flj7eShDPsbsfnmCf4KMuHVXWxffITxQsrx
BC7una5pUm3yCPhuMm3SQ3rwoyEek+DGWpWIYS0TEqcJT5zttJqj5vm7ifpfqMTf3sPF4iV96L2W
zMPAvkO38Lo/prvlAOk8FpEaA2jZoy3unm7ptt+04TtUU1G+m26ARO7EkW6wD57c+JsXcv7hf3uU
i1VsGBZVCoIX4g+xwvqV3fsIC0YTLt5ID9eKMHgjb1Cy5Ld2pMMgRrvr47D57vb/IT5/u/3FmjUu
LZLb2/OIiFn0MocyLOI0grrqV3nKNu4S6lto8PbFj3TFj+KwvLNVE3crbw8ZGuJyl4SGJP7uu9hX
Bv5lcKMqTc2LHNM5R0VxnB57qFGfvZP/A3SFPIC7+xQf9jeT4Wpa7kU5AcY/QJIxbmaO/kN7Ih/N
jR9B1rRyd/SAr/zNbv/3VhiHehdrFF2YrD37PNh24HtOw61cd2v/Hi/0wV8jYG8D7VdYJvUawrxv
dudr7/FigVLgYcGU46tWxRAJMOUKIqqvB+yVte//lO+D/T/Ozmw5Upzbwk9EhJgkuCUHZyaey2W7
fEPUyCwmIRBPfxY+N/7VSRKRN93RFdVSomFrWvtbaU3I3EX2nI+M9Pn3sZ6tbdVK8FvaWVAtSBHW
4i6yxTLa7iGmRA6q9eQem0N8Xx7ssPnebK3fBTY0D90eqZ+/8jsn4FjM+V3y177mBA5wsTYpoCXu
DDsGnrbAFY4NOWrXwXgzf8zaGQBIVj70M7vozNzTnwkIjQ1BZxtl5GO/pz/je+uEQ/DeDI17tjPu
qmP8mDy39/wUrSzoS0NRfz2QRjt4UK3CuPmjxbN9Gpgv7lv5VH2PfkDIhn3RrgHh5iYKrdv4d3+w
j5fHzNK6oz8tMKeU0OnjS/OgDNzoYdyL7bCDOG07h/58M+yHbXJf/8uPMGb/icTiZ2sLngLmxBpd
aWFG6A8O5eRxTit0KUSg72UZ30d5srIb+MxpO9eP2nYb0rCJQVUOi+8dyOcBwUa0uxnuQO8I2u3H
S4IVBQriX1CZ3XlbGBxhL4rNZ9D+LXZZyHf4585/LO7WLvfnas/9HG3+IIbSUlk9Qjq8raHMY0Ch
NN1miOhKdFmqQFvDY+ikqlxM+F71cxhPxPudrJ1cPj1Vzv14bWUuAJngLMMI7TdgCzyYWzes9+PR
32cP44FuoYy8M08Kg4PfqUP5QA/tHVsZpUufpa3EKXDLbTOiGwe4Zxnke2n8rK5KDLatz/uxL2dL
G5xSvM7PUdO0tzH00FEtYWu99pa5tHDqGbUpxGIZUijH0H5w39sX55XcFd/aMNqL1/QPe8Ujt3ld
bNSza62oLOiUoaY2gmkRLgYgHN118Qcz7KBM/JULmvMXh7al270hdzECfwXj4N3afJhBtn35uMsD
7FnvfqWn/a8q2KfBc7LF+acIxo1/Q/fQAgT/oAnBWvAvfH0qNq+Xg9dC5NATcVM4wnl+T7AHqnBL
5NIGqfzGz8tlLx3sdPpyarjFlCoUXu2qf3aBdRq8lEB9B5vmGQiX++7Y7LMd2bpP40nu3A0Ns+sm
sZ6gq4iX8KZBPwKRFMDpIBjtJ2U5K7uEpZVGf8CMooy65oR4G31XG7Lr79IT1BjH6NbwcfqWO+OG
3Fpbjj1PIbbq+XJzLsxg/VnTVQq+T5Uaw9K6seKXNIKKy1y5U/kkHJ+JTLpBHXyDpFEoNJjcGw/y
FkbST+V373Y8NY/oo1P6wLbNyilpachp+48xrospc+fG83G/B617kf+53EL++bVBf9JsjL7Hu/L8
Eekzr346xmNqZVuBB5IcAKSe/6VrZ83z0AUbEpz/vU4DHVG2DUNV44P9oE710Q8mTFa5IQ/tLvp9
+XvOk0pRi7a5hvoIYm2FLq9reSvFvdW4AYB0G9O2j+bE9jRNINLCS1CxxtldGGSfe5wvodyFK6sP
As8Ydsldbf90zbtpeFn5mnmpOTPGPrfEX8qevKGUk4mVFUQ0F88A8JRS0W/QVOAs7SAv/VeRQFbr
/+6mlRmz2H7zEPxSoz10SISIxjG0BA5+HN7vEoLJrN2AoRJkhnFwchP+8j/F6tP0UvtpuwejTKyi
KhHyTGBUIhsMMlClvl9uwIWJoxupcc8wLZ+hb8AvyzbQSn7rjGLlvLhUtrY9iNsmgvSde0e3Lk68
RBKYna0sA0tFa/NdAbxQI42RHZF6BwU697p717TLlR/+ef94ZlR9xugvfRx5k1vi5ZgdBRJtIEhy
+g0zM5jl0Qo5PY2X/O0NRfaeM3o3uYjIW8k6a98XtfFgjGb8EvMM+EA2Ns7RSjqA3JwI+WeGbW6E
4ST4TzMHalLaIPybOR4KcjBn+Ji+Zz2PnkVksrDho3F0kqS+z1na7og/y8ApEhq9jpCtgQe8PTTW
QKZkPAVXL8rfhPDIKTd9/9A1DXlE6+ONMpc9YD8pO0jbR+bSBK0AHFbiE1A0BKxPjx7LNCdvEO9P
2Aj0Q/MBaXFSbRwZ+89FZ6t7eBtkSCUo2Z2amuyRtcR6gap52gAYEt9nOYClWzPxoCO08aSFPK3M
2LZ8MLbD1DQHtB/ugiLZyn2KJ2BseEAUe1Ssh1TU9hSyGETTCsBDk+FDmMgQw19wnD2kzaYFLWUx
3SpWiafUk+P90CIhMBlJ+3556M8B71wna+F2rDvLQA9hDDnTtszAYup/ICkESvqXKV/jQCzMXR1j
QXOkwiJb0zu2csBOkxbtI+CCyLTLqjVYz9J3aFcX1Pdy7JVN/xhRwfYNTboDaTK8zHpVv7GRFr2H
e8+4sglaugPS7QzyCYLbyShh51WZcOwbWo9uBVKlHghNoyMdWiuse4ivo1ThOUOOEOPjaZoDzgkv
jte0nfDuKWGwtIIJWbhc+dzef5mpFhtcErMiOnYVUoRAXSBBG8XvfEgPTV7WK5uzhXDz2RhfakE+
Z9b7BUMGrQShTYxHJL6uxJqlAaId35gTJZVKk+hYKXokQCAi5cD+W3vuSoctNZAWhE06wW9xLLwj
1MNjMDpumPP2Sdb9ZqiTlbPH0jdo0bhARk+XUo8dme/tWhMZP2N/MJE9eHmiLnyC/u4vqhjvKkYF
HBb3AfFC0v5r0VMKBklNntlE2EpXLPSy/vBPHQqf8gJ50jbgHWXs3ljRGjl/oYX0Z3/JAFPozNE7
Ri4FTTKu55tAat9I4q15Pcxh60w405//AY2Nmyb3fKwQw2xLC878rZkNFfx8K2PrtB0ysewmhz/A
wJOVC4Clnpk/98u8oGQC6lEZ7GhisxUhc8E3ZUByYNTWrMeWDhFk7qwvVUjD5Q5yXv1jLVl0yD3w
o5KhsHlQ1b77ACIAcoUZcHV2F6TQ+SLYuM2Bk0zIjcEYtC1pgSxa3Ema4x2fRnq4PCbPjxWTanuy
sUtQWOkTAAwVuc/ho3z0K9JtL5e+1Jda6dxLbM7BnT5arHuilm8iY4oeqka8Tc10pwy4L7Tj9H65
sqWxqUWgwi8yDkAsIgShx6JFoocc7xrb3F9XvBaAqA16HjLbvWMJcqdgf2kcbSoVr8SG8/1gES30
+D5wpyL34bsgxHsqxVaUqlsp+3zDYOf0v0MPaEsoTkUUHQVLusA1s1AkDABCh31c0zSQHfxvBWCT
sHQqYuNoQ/cywvkoq9IAH3Pl7583DF+mTkJAiJlslx0bpeKNjZeiwLMk3r0rkJWu+4I5MHypoihB
HJ3gAnTMBuOJJPKjAOMdwI6Vq7Pz8cX0tfgiIGaVJSuNI+C1AtK0xn12qsE88bjp31k3NSuL5PlD
vqnbEKYgKlGwpo2jV7bviQXWSwl8+UDKCVmKYmvApQK8eygK/fo6bx7b1K1tGBj01Iuxc6lbqJ34
OCI7s0VqoNHHV01s09cmdgKRNCjso4lh2wcjOJoDZEe1Ha9sipamhzaxszbuFANhMczBQy1d4QaW
SB7sjv+6PLbOT21wsv93bJF4TJu6b8RseSgD16pjwJL758uFL/x43YsQuRRt7SFfLozZe8fLQNah
Gl4vl/15eP7vUmzqsquU+oNAQr8J6mRXHmPQmECBzQEoyV3gkd3I6fbUM9S/rlTGfTb10wYo5Qai
qUEkjzaVzqOyoBUCSzupTwKIv73hGFZQF6V8qEB36TexP4cL4Qyg67SdhxUXJ0kYhFz+gIXpoOu6
DDPzBXIGVYhkUIokQblH6vM+4hycUrMOwF36A07RDyXXzLA+LY/PtZgWR4jh8wLNgharenYby4i/
lHZS+4GnSPPsm9CvwuoBpvXbCFcsASQZOENFfuEBb0LXDAY/VTrnfoUeboo2djwkdoYRG2AbCZIM
Q+5b3qVqG3UwG4bitf2n4Cv5i8ag2gQDM+EK4beg5g9KHiywowPwm5HFXrD+5NUzwbtldwNrxw1C
mRNUNHE2aWmKu2Gk6c+xNfKffSLkvcHc8SOmHPTbicGmo3D7OiQq84dN05kVckjtCTYK6PQTjaLm
yMBj2QEZSbEdFuUrUpbL2wY+8luzFvmbA4z7QSYdCXLk6W6dIgP1KzMsIG9nMFRplm/C4m5YYRuz
t+raAo1jdE8tstN2FoFBQFkP/s2AD993qRVt1JSBsN+JfGNbHQA/wi2Rcif4M5aXzEbmZwGNwyTZ
He99fz8YxEKytgCPMFc2ENvVEGZVVz2lwNfs2moa4g0um/A0ALRZoTZ1XfL62DTKwL1glz41SZ7y
gHIAtAM+yvb35UG9sJbohjpjEgm38Hsz9Hn9TdYdoglNn0iZfPNd9fdyHQshS3fUgW2Fkj0kimHd
0OjUOXm3S23sdy6XvhSz5lq/LLai9o2mH6WAmltaINvXURDXSCv3TXKdTsv0tI2nI3IXXH7Zhi1R
H8JrTtgVceC01D8QT1b2DAsdoesgfWl5dTyC2t+YP9phCAxsS8x/Mcb+5WY6v3k2dZWjPSLbu6Yz
arbwjK1E9KQjDCpIyk48PwjuvUxN9Xa5rqVv0daoyFL5AFyHd2TgNMVmBlLGQ1Hfp32+sjOZ92pn
QtJ/dIyT4Ysc9KVQYHHdOMgcjpS8KRNYTVU93gdotrLaLgwuXbnoww2nGT08PrS8/U7z/IArFFiZ
WCudvlT8/H1fxi6ugYYMl3hjiPCZbVmZTUdFKgcw63pYmR5Lk0/rC6Qr4Ug99n1YTf4xrvxb3zV2
l7t5oWhdvigqkvKJjbB8BbjwT1bx5LkomrU7rKXS5zb70jZ1aVBixGK+g/d+jLCMMaOrspkBRZ+r
/FK0D6gGwW22Gbpx9ggi5XPnQ7PVrp2Cl3pVCxcCTDagClpQqdKfqq83pry1+bQyjxfmFrP+97d7
SHadLN7aCKZPifxWA39P2G84Ta6UvzS1tP0rDhbI+QP6CXGoEdvIgWQXEpcAGJlDnZqPRrt2ilnq
X21gWg4SAVqClae1gROg6Yn2a1nBC9+gy/9smicVLiJEWErgDAbbygA2AGexHpN61yTZh1dwtb88
CRbiqs62Rcc2EnhtM8zG5mmMhR9UJq57igkaQIOWWwj5fre++Xq5tqUv0wJGCx6T6eSOGZIqJU9+
D3hl4SUfjj+YB0jdoAhsO7K9XNdCB+noW1GnEn5Zwgw9Yt1FpMBTePd2ueiFGaKL/yq78YyWYQJm
dl8dhsSbjqAKGnd+NPgrcW+ppbQ5XrV5FJuTMsNxGO/AmkgDyyyOOR1v2iF59gldu08420wW01O4
Xc+wuyoaeEja7AfgxsfCV4crmglFa4Ek9wyrVT0zTlX9x8DjLa6LCHgclwtf+t1aIHFM5RLP5hDJ
wc3I6U5suiq/Bj9bCyHC7cd26nL/VFRd/D2CP9+da/P8T1yXyZUtowcPn9Vd6wA8D6wjDtjFNp5e
J1OujJ2zwxPacu2Ki4y9CWRoEp1A9MALXgEWXg/reX+l5c+GcBQ/h5Ivy0+T5VmBOzv/5BpFgFcC
JBo+29E3+O2t/P6FrtVFTzbARl0C2UwY4xx049aG2jetkx6vGji6kInaflJX2EkgGX/axhSGipFr
XefMzXQhUyPBGTI91zuRvEMu+7u0AGwc1pxJzwYFtLwWFJDmAxe7KvFOFdBLFU6dUyl2tTsei/SJ
pi+X22dp9GizVqTjGDl5zU6TmNqTk0bmjPSutplZOita8KUO1uZuSowSGfPgMBHzgU935XW4CKZr
k6Yudaqyhu9IwqAaifBAW/rjfW7zlXfJs4sl2l+btt7UFRF2L6COECS5eE4Ju/fs21CKm35mM1r2
98wGuOhyP3y+Jv/nlGAxXaRk0gGpvp4tQ/mOy6T2h//migCWYvTWVgFAaPfkZfz4Vj8BVLfmGfKp
FzpXpza3h66ZJmXDWoV2Aj6IPUhXOwgBSB9kDOnQcNZqXxm4iP+KKgLLG3r6He7x2HMyzg5eCZyv
MqTD7ZoGmX3AHeY1HjlAVPnXjFw9EIBa/4J1DB+6oanExh9y8VBGqUOCroWcPgQk3QUo2+8zELSY
lCBQSzB0L7fn+c6j7hzOvoStCPxW13UTFYKfuucpgKgZpz/HIe2AGM6fBC9uejmujJSFEa7rsWiV
mpL1bR6WtncqEvMectE1n4ulsvUPoWQoi1w2YQmTiKIlb3Gq/l1uo4UA85lf9qWNCrz+c6hQzLAR
8VuvpHkEANvHCzyrt6kR90+5AYLw5boW4owux0lHT4C31eIQLIYAqMFAFf22yP5cV7o2kJG77ydt
jNLlxDcmhxGU8yrdq27JLaYLQFTEKKcmMcNcMmwsfQhyGuLAUcmSYmX6nx+u7DMz+UtXcK8uMrft
YWlH1aMjhAmrALnNEZRA+2W/kX9yg2fU7XWtNffRl8rqUhpySrwhrI2ueB0gxt33LXwEZo/X6bop
oYs6DEPFhTPJKaQT3vVG2LGVV44kbcUCPqGUPHUQKNmf1nvp+EeyJkVcmBA6hEJlpLVTB5fmuSlu
AD2A4oUDLpiV0S/Y86T4COyBrusDbdtpupIoyK2GEER4uaN9BavZasqAcxy/Xa5hIXB8ih+/9HKf
sgF2d2wI07j/m6ZGOENsVvZsC7NZl3PgtauVTWoYeMUD4LSqxOxr52b8mTkJvQ6Mw3QtR2x7fZUy
JwtpPO6yij7aMnm63Dbnn3cspos5YEUhaQKKfmiTJrrzMgH/bVmXMz4ymW7sHrajBrr9+yS6voCX
LCGbUvjpQ2u4EoAMkIUFp+U7B2DlBEvCZovsfOOmmh20g57U5dGWfvY8QrdzkxU9KKcwjn6//NuX
2n7u7y/96kRtYggDxiADQNvAwI9AjsJTAgD3xF0ZOmcfj9A62hRLbQK07+QrPKL0b33k4lWbNVPA
h/I29t1TNtjAbsJWBpbUa9m/83J2ZivyHwSDk5G+h5TmZGQfLpCGpvMe1Q85EKiXW+285hffpE24
IZaJoInLTh5ARUXibmKjA8jdCqzo1VbNjhXFU1y9RzDrulzj0hdp20cueNraLip0rGZnGj/A3txn
0W2fr2yrz5dPdWmD2ed1BHbnFJL6foK1Ciw7AysJwQFfSZxbqkBbVG048uaWk/GwzW9LAM4r6w0M
UdgvrIyypfLnKPxlIGfCz/oy5t6JpQ5w+L+U628t55fTlCvr3PlwTv254i8V4Eowiyqe85DnH3H3
3ZhNz+GcEJNx65FqZWCdn45U1zeo2MmcRGKu1PQ39lBB5PzxsHBcHkPntwVUFzWUDRKPQD6fEbYn
Kn6LDsTSZARA9qUFBctIf1+uZqmh7P9tKNF2lQf0MSDNcX2UczCf7NmEPv6A32sOJRhfGVKLs1Dr
kgG2x5iJuH+aWOFs0zT9x4YKl1Hsd1zF7wUn3+KYh3GsfvQxnBUuf975p2nMfW3DA38UXGDQwTsh
BOxgT3KjemczCr6DYRZMSYx8k3lpuU2LjMJaYsRhJm77lY3Q0ii3/rdtkXlqRtFg8JAN3zzkwOUp
WPyKgVhsXTkCtcjmFi7PwX/HYxkHPE66roBEfbitIHRdmUhLY1wLZY0aY9ADFD1No9GDiG2MN15X
0/sBAKuVKkxrHmz/XQGoLufgE6EdycDOLlVCT5nJuy0szNQWjHU4zsCWJ+hhIrObGrMF9YRGVQgG
tX2T9b17ILjZhoYwsd8z2BdvXVn2J2nCK6akZYrNOk/gBSzNg1H2+TZrGwdzB1BwPNjUwFtBwfWQ
Dp4MnIFHW1gX0dBp63QzKqc98nGm7wMSettRisNj60cvU+TJh1JBHE9kLV56+Co9K6urAdvw3B3M
HZJjWVf+TToZwK2zJt0AvDRswJ3vtsAk/YoYrIL9hmfHCVb1oKxDcwu5/Ayo5nlYxKncK5iif4fq
c9rlVsdPscMgnM9HY5PC0/q14zzZ4flq3Ff1zAYv++hoZi3E2xHLj0ZcotSWs/w+g3PQW1/48S+o
QTIfvtyu/xeU3/yIW/j4RgLG/SJsBnVlGVXJPq0cubdYOW6GZCrg9j7Jfdn3ZN/7lN/2rZns7DYn
L2mbxVuWlO4TnI+7Z6geYLcja/9QwNj0raf+P8MErtwyGhfcZfCa4ejgB0k58QPFExe2QwMJHYcD
g07i8qjg6vAGYnb7swGg/pV50gX2Oc4CX5GHpIBnZDYW+R6KCusAN4a/jRebhyIZygMHGPbIy05s
PNvjjzk4aoeUC+TKwvVqR0ZLfRNKoL9NVZjww4bzu1PioutyYFmIm/qbIjzhE+Q2uDX8mqwhCxwP
XyoJuGt+78RH5il1bxK8xa/EsYVpqBNSBr9se9CHnBOd4lOvyIFKFxYva4/uS1+jbSzB94NYOjUc
RMm0PSUWBCNe5cKy25AQtzHp7Kysy75dbrqlb9GWHLyEu30kbBWO7HcqgUpXoUrqlYZaiLm6eEsy
MuViXpNZbKmgMesmADIJ3g1OtRONe+XSr2usGrhsMDpkbTgU9WOSR4+xbF/zuNlfbqKlr5j//Mv2
pYgbEAGZgISrvu/YI++QI+t9JN7r5eLnbj0Xb7VF0e/7DI9LNT21GXuszPzFltGv64rWRlLdd0lh
wQ77NKGtC35q4eNzXcnasMltFWGnEtUhEPnfeqe5t1W3slAvjEhd06KKEj4BPa6p41oFrAFCxORz
9uHlH75Uur5I93mvTE8qiEAo7OvmzLJ4OwIOdV3x2gotphy+7RWA+pODdTNJXPivIjUqiBhyuS5X
sTAc/yNjATEcnmucnmRURjAcU/8cc3jJCgl0qrGWBLzQTLqERRp5CzMJm4eO/eJFzzgCjmylfxfG
u07NquFv2JSlWYEQkZQPXh6NWdBF5rTSwefPzJRpHSzcTIhyhntHHV4JFGN0h/O5u4cdbhBP2Qi7
gEacxmxkNzCzMVc+aqm9tH6PCz8dYMOowko8q+FBQXXnuiub9YWy/yNMgMEgL0VJTxaSD3ub/4JZ
2X1eqafL42lhudG1CFmRl70BM9KwHL/Ddw+Xwn8K2McU6TcCe9HLdSx9wlz3lxAqkHeiYKhShU1K
HywKe7Gque0c9/d1xWsROjcnCou3qgmjmN06pbppqloEozv+uVz+wpDVlQe2J5E1meIRI56TSB33
OxJYXy4XvdQyc5VfWqYy20IWrlfCeLYNTIbMTR40ZKVdln63FqWldGTllBZe/HpxqCK6yaL2ykFp
/e/vbttYml6f4vYLsmZof4IkERuKNP7LzbL0y7VZHKe9S1vpsFOkyvIOftkT8gQTY3+59IXjPNVm
a2bWrVPUrAwVPJ2ABTQOdpy8qTyDRrPa+Qn83ekw7i5XttDDrqYLwO016QbYpIdZE29y4OcnDiBK
uXY7uzB9Xe12aOiAKKbI7g1LYm2qMt3YYxREvQmxcw1bV7W57iu0Gdw4fkdzKGbD1KZIWM2H6tF3
sSktfNb8vFzF2S/Bi73WUJmNx0Czbdqwh6dS4uU3RQXT3c69gcPTjq6tD2f7HrVo7ZUJZBDLtmhD
Wzn/KqGqHTPHRx/HF1HhNqAbkVmVwvHn8jed7XzUpjVbn6cRB3TQBACZfphJfmfnNWhTsPdb6Zel
RtNCH2E1/OQiXBkNU7StBHxkcdKFLBQS+41P8pXZvlTL/HlfotSUj7iaL20CVdcDi9ptYgLrlNxP
7o/Or1cYJ0sdo0XC2YcShbkk7PMERpWZAUM64YZuY/60YQsVNIkBomfhrCx7ZyMMekaLjZkwgGEe
/DaszOy26r1D0vbHy52+VLQWG+OO131SDHinrKbdkIAHArLO5aLPbv7wq7W4aKVmA5s6aOB4dWc4
KYzB8FpY/lX9v8vlL41XLTJybxjtlLsm7G+x2nn9t7K0/viJWjmoLxSvQ+ekUmWPmxAUL6yNpZpv
Ik9uehgmX/71Cw2vE+aqxM6ghO5FKKLmR86s56KBc8nlsheGp06Rs3kdtY3vNWE7wVB5Qij33uFE
G/Cu3MHOtO2uS2TUWXHInE7KoYGUFrnALzynZhBl41vseWuKjKVG0uay63SkzxtY3ad9+WD75U1d
uysRfKno+c+/hAnZt900zs//UWd9H6Ps1u/dleiwNHK06UoyZRutC2Vm1iAVxzGR4PWLIwHzcucu
TCtHm7G1TCLYLsNtLkX+ohnIMusPQ0llWJQVOeDWsVwJDUujSJu/BLk6HcwuSJjmzqGlcEYeOySF
8FTC/ABf5TYjYFjpGmdrqUO06dwZjCRkiCDNSmFLDRscNa1l9C58iS53rFXLMZWRmAfT2xP4PXXQ
G+LVG4FysWmzGSqDIEW5XpkVC6wMU5c/dkbmwYjeILjiQ65GZvUODHklPLnoTK3p3FHeQLRE4O+p
1J8iTQgulSOxIyWMrCfYQe866k+vl0fLQqvqSkkpTE/VDrI1BxXdw037hTn+9rqi5wH6dQbZNek9
CLaBAbTxhuWN6nG0+lWmNkr5z1WTbeo6SZjElPABrUUomwdXviKZcmX+LMzO/0ok7bQnDQomJA2p
JPu6Hu6b1ttdbpWlsaZNfjyAgfc/2WbYZUeFu5oJW1uS4yK+HLemn294sbLPWYgDOsOtlaYjaTuS
sIQFLFEWfNpxPzR71/72/LVQtlSJFgPwHOIXCV5TAL+j3oaVHZhuaRvD5HIAZ7pr45WQuVSPNvnt
QaVOOyLpdxiNjyn+oTIvSOHR7K3dpS1UoEslAXTFOgs/5bCLHLJxEseHM0Ofh0lXFzuYpq8hHJbq
mYfFl0lR0cIFnADzjaRNj5c1QuUmiZBEB1uX6CRw5/94eZwtbHN1/SC8wZCPgbTPMO5EUHrusfbf
mgTuLPQ3lvn95UoWooeOcMsltR2jwgIvOS7FYWr+Aym4a+fmhYmoM9wSB27VYuxmA3jybtftz3xU
7yWpvl3+7UvFz9/0pSck7vMdtLwVIsPtn2nlDd5z+geDq7X8ggWW6P+/Sn6poSzccYTg1w4dqyhv
jSa1d23cN3BM5SDyWnI8tJkJOHmcjMeqI8Nj4pdsCx1r+eH2RvPutaY6+b5vX9lb2s6g6Cqcewxl
hx6LXwRH+jB114BxS+NaCwTtFLduNkg7VGP2t4u6XZQ7740cfjPhrGy4l6rQYoAvqRR5OsCxJBP/
zAx2hziLdg75kWTRypK1MGl0RWmfGtOI1zU3TIqPCtcavYxvEv7b9IEetn9dNe4+IdZfRoWfm5BI
l9IKGZ+vD+EIDQN0ZyXoL33A/OdfCs+oQ+KECiuE9eyTdKanghu/uE+Pqqk33Wz9c/kjFia+ri01
4C9LKjeyw5gCGTVJiP0jo5fXTU0dJiaqqJdZT52QAe4bJ+lWzf9Om5VeXpj5uo7U852kdyLTCf0Y
mcBtXvq3fRHFOxjsjNetV59bvy/9wHLL9UkZOZAJdUh1v2d1uyX+IalW7uiX+lmbyj6geh6st8tw
8lJjH8PVd+eQPLljgxAHG0nt+4p54spI/KmB+fI1bSebCBczUBI7SdDHf+PiA88PVw4lbVoDjiCQ
pZZ0SF/P+caBmUCIdJrrUFSmrir1vNGKvQlRvhkgcuJJ/FdkyXvduX8IhMSXJ8NCYNJFpTJqzcG3
cVSEygmYz+oJyn1rQ3t7U0fGWjLHUiXazO4UMRSwESocXPrsx4AfRt0zndJT3zfXDSodFWYJI1IW
hXY/rx+JwtE0uwF+JUjl335zuaUWZp4umvIcCqlF1Zih6Yr02PcAeSNX3bfeO7vPvl9Xh7aup6yH
rh4S3LAuVBWMzCM3Q8remrLoVhaipa/QtvAYUkbFkHAaIm1zm4zsKGm0b8w16sl8R3zmZKPLVvng
gqGT25C5i5YEMoJUhcftLbbxd7lJfrhowcAn2VNf+Wv9snAo0YWsppz3vz0IJ1NH2yfPn5NEu9FM
jr3HxIcv6umxHjscIWqv9v5e7qelOrV573bFaAlHTaHqzeguFb53GwMt8Z6OILBvBrspdzSRCd9E
Y0fXrpjPdx3RBa6T15mIjpYMcf0FJhwOKjSkTr+//EnnozLRwV3GNIncsCNcvYgMrm3Qj43RFLSd
iHH2qp6muFpZ5pc+QwsGlMW8RlSOTi31biOZ/gWJ9QYftnY1u/QhcxD6EvBj7rsjs5F3y63qW2wk
fwwunyP2mqa4S+qtfne5vZY+Y/7zL9UwWfJuGAf/BGJQHT3l47fJfbtc9PlwSXSVa9KSFIefyTiV
/r3ybyW290hx5MXKJm6peC0ElKNhGQpGr6cCv5zclpB7muaDJehViyLRGV20cYDxmFJ0QGr+qCM4
xOARwbsqChMdKJ43ALe4sQ0iRmrCO4rVcVBaxR9urPFubH9uh//GMOJrx4E6oxzpclEWmojGx5qr
bgs5sL3JiiF+GjP3GTo2EiQj/x45TbWpCLgEXWHxGxhqRzc+dIu3pGvhWmMAt3cAjuEtUbG9SWzj
dcR1w9GugWAqcnLrcAWHtCkpkQDIC2CwlbuNI+dfkzV94DrtUxXb1TGjRRJGifK2uI62gGp2Z4yT
/TOBYiBgXP5yhhik7sx3321B6m3eiGIzZDYNWOYWW7B7qibgosX/j7zlJGgci+7wl4A4EA5Mc6T3
d6I11so2TYpN5fl1MCWQ+nRTC5cd5Y+bMfHVzmloF3ClsgDJLumpSKvxJjPafyWZveGll+zbjkd7
1+7KTcxwELUgMd4grUSWm3nLivcRkHOfS79zn0fDMMpNJB14GdAhuht7Em1wJdI1QSRqsaUih9m5
AmfXnwBbRsLZ01jQ7GMaSPI4+c1wIycPwtAGlqARxu+2hZXsC+1T6zFXuAccXKsK8ORgdIEoGjxg
NUgWe2gjwxZBbzbs3Ur97pT3NTadCZsC2xjVyWa40Ypzv9zYRvmP2xUg1LZ0NoDLQ/2Xt3bQNDPw
ybO3vu3c+5Cg19O0527zD5ZqL7LtIMv0ircx72kwFH0X9G7K3ism/o+zK1uSk2eWT0QEkhCCW+hl
mp59t28Ij8dm3wUCnv5k+9zMp39oIvp2HBatpUqlqqxM4oOJD9p4ChhacPtEO8kt4FOz7EnOuevT
omb7wpG/uQSnNMS4Xk2Q83okoU98cLoNQ8oUCMoEzNJ9AmULoEH9zMhMz7UiHKQxatCKwMBy76At
16rTvx2Td06EEjQXDWiZx7L27Sb549pgMw0bedcU/SfAk1e9UpnXMLToZHn9zg31N0b1z2+iKts6
pAbsey7mNN1KFrb3ppMwsem7SP3I+g4ZctNm20yW/R2gbfIhNIA07Zq43E4DE0BGin5bJzX6hMGF
tQ3d4Yea2hYsYlG2hYs2/TBP50BlyB6SZPqZ1q06WsZg7UbZFpuyAmGYQ0MziHrIASuWJbhVYesp
r4ZTT/wty6vIJ3OqvMIokaof5swbXKS65hLXF4cypeemCDYqChKmVCqoiDfQSgXT0E1ulK+5Gz4N
9tj4bhxGfmzU3EMn+a9eliC+Z2O6tSsxvQkT3NlIe/Q3ptkaW6QHql8liefAtIS7sUSd+bQj3Ocd
6TaTYza7jE7yqUzpNdDEEqV/+gAUVAkwsQk5Xyk/aVrSBzRiGJsimig49btqJw3xg0gXXIMde3Mc
+ZOZmYtpOcyz6/JxOuXawOlVe64Rvzupeo558mabaeMLTBHDlh8Oaw5mH7bXgAE2m55n1DfGokMP
c4LmTMQNhrnnyQCSHPCjq9hvC2uaNkMVAf/rEiLSXVmnLraCGjj/YGzPr8OJzYcZOb5mM5HKfhOg
2N3HTlE94jHlHE3Zu9u6zmw/TmPkS/PEZh+dLcorwDbyBz6DZ3Rbz6w+gAedDl6D87vt4i7cqLGM
AhDrsie7H+UDuo6d234Gr3VPc3bVDkD1eiUdoEKQS+TOX8lUWA8ukzTfCMLjYwMHuBNp6ocEZ5h3
kOMCX7j7yHEZ/CbIgw4bexIh+tP4b7uc02sh6/wAz9GDUZD2w10Ytu0+7BwIrqLtHHjyIt7WeZK9
EjFkUCpFV3sgBpbuFOK65xEqtq8tEls/xDDNltchcbiNy4rJbcfa+sBCi+1jw+nBkxfm86tToCRs
NXBbRZ7H1sYwQYVpTeBY4GNYgSSvfwB5kRW04PbfUQ5gokK+OfJ61JSjrSoK9toaZX41z3ESxMSG
+4uBgUkz9Ow43RWvndtRma2nmklujQRFH8cy5D6RAFy3FHyJ1Rh3Bwr2PZ83wvGJXfGNDO0ai1o/
x6Dexw4Ywkun7CZUVrgHh30KDeHyxY0dCHOHHLqtVfHYnNgniGnYGzEk/WZI8jcsinrJjIoH6BFh
m1FM73FUgQC/ByUzOprfwEVXemOfmh991ZivLgX1jF2dWIurZIPeAtD9pTbanXEx7lSZFQE33chL
iob4Dk1sf0ib5kHNQ/vXySb8q8iiazGnNu67Pns/H1wtxG3/g4Uujf5U+0YpLnq0QU7hOwLeqLJf
Lhtei25BH2WVJ/L6Y+xar5EzQONLuqd5TyttbguCcaYuHEytaJYpFU4wg1LAi+/V6/SLAtB9k7yM
D8ZP+u68q2f5IG9QE3s8P6mFiFGXEo4bu7LixHECEoM4oMsHp/fsbDYA8Rd57PdxRlbCu6XgXXtY
yabgEN6jRtD0H9KWXkSMbZEUoAJFY1J9Yeyut9bkZlaj7V6BYgotkLus5+6zaXSSerlxGTWj6Wgv
eVKPE9K7oRMUhbyvSXETp+NPJvtHWpJf53dl6SRrcbysCYOQGHWCJD2k1XuZ/5mNcmUflsam/33d
DGNEHHSmWEcnVlfUjrfo6dtLXHrnf/rSgdJC7LFpyljYJ6zrBAlCOPLIq6WJCCtM37thTcttgWjd
/KeF8uWNxtgM5JJA/3ptNBOutfZwIozOQ7apKd8Is3xlPVrv+vBhdIonxqYWdPKgGZkjhmhS5F47
XMaqaOpocTceu4YB7YgyfcF3eUfmbd6hxdaQRbZz0duw8ro+na9vHi86YLwXSQNEAF6/Fgg1bwgU
UiDIDlz6+X1bGl3zbni6zxAnAilLITMEh38bsZKWWhr4dFC+7FQ/RwUMMA8DC5S/90NN580IKPfu
/M9eOM16o9DghmkDbfr+WIQKdBthmCm/643wZgZI+en8N5ZmcPr7lxmALY4hMIogJOvwYZ+2vDzg
9m4/Lxtds3UjbKuGEpxku+fyPm5qe49SSf73/Ojfrg+1+envX377aVXMLiPlMbde2XBfTU9p+3J+
6G8dOobWloWgE6yG8G2NHLb5C/XEj4lOwBBGg8+S7rq3yrVOmKU5aCtEIMvTz6NrBWXcPsQje+mN
dssKtj8/j3/YjP8xLExE84hzj9avsCjUkYexe6yhxoDovAqvnFLVp3e4m+N9SAiOrYH+89hSYHzr
R/EkJmK+uaYjDbS52Pajgpb6DqSe7d6aSE+2lSRM7lHwLn/FyWQbBzEC9Qq4anoTota5LTK8wEa3
Ez9cpDmvOxLme+i3un9ri7Z/pMS7pOdwmUjeDb9llBbbhjH3Og5zZL87U6wc76V91Dx2xpPGqfIM
aLWcHyHLCJ7k9Jc9oc+wBflZ5awcl28vBqyydv/PU5a5aLqr0LubvIKK66p3h00Vpo+IOv3zO/mt
oVJbxz5CuCcK55PmoVE1h9A0rpCuXistfpv+xtgaQsKJIgrmjLE+gtE8vmqSGFpTLJACAL/evipm
8xm6UUEC+ZeVXNvCeuloyE5OHAFhjiae9p3l1+3k+qlMvTH8c36xFqxKR0Gq0JrA6YGaLCNDt0kn
0ry4KOQchobTlcrN0hROn/7ifFyHx0OZjexITbrpitc+/iQOXneAN182B80FlQMIfaIECDloj4We
cob7dpweI7S0r5wounSkNN8TZRMa8fKiBT2zP+4SSDhbfufnGxO07j64HCa/2xg3w9bchV7wFG3C
2+INjfcrn1/6uuaZrHgaaZ6X9Oi4anpBFSy5ym2GJ8H55VuwfJ0Q0g4letu7rDkSiLvKd9N5n9nd
GCIr83n+A0u/X7N5yRtqQ+TVOpr5vJ3yEcGsuwLzXBhaB0dGtGUV3qP02FntU1zQx8ZUV+d/9cKx
1YGQaZOQfM4xdJWaT4MDix7KAWqJKIAhyaaalc1dWH0d41g3E+QJAD88dhEqMTV1gIQyE+OnYqdm
8Tlx/3KSrWmCLVi7Tg6ZWrXlOojvjmk4gZjhD15GaMD5e9mCaXYuB2g+Jj3I9agBVUYEAWk6ern9
Vqxhev/h3b65onX0Y01bUiIxgYPkW77zqm4Qyhcv0rufgxb64u0V/QFYgfVk7oqNcTB+9G/VW/Fh
PqLxUWzEIffzlU1bWkfNHzhDlc1RFFvgqJNXIpWnqGC4MbLuIvJuAG00k5e41WaKBOyxidzq1ult
EBSgx37laC9ZjXbXg3jAFiBfxs9nJ9Zx+dMY3Mfzh2BpaM3Wp6EmBvIGeFfipB1EaQ3PNpnCC4NA
HQkJFjFOe87ZsVBp4Arnj8ObTzzGVsASC/uqF59q0Du1c4h97cwKWegyCFnjm8NaCXZp+JMP+HIT
NhYIIUD7xI9NyHeCfBix8uvpwrhHxztCu6UwaMiAckv5ZwtdrD7p9ud3demHn/7+5Ye7OdKh8LQc
T2nlIdD36qlAoWqN9Wdp+NNh+jJ8a5UNkI0dPYIP/07aYuuAe2zb5qy+8Pfr9gq23TxNBYO4Db1q
mhrsH02KVvr0x/n1WXDi/1jXvkwg7QjlpgkJ1FHwaQOyvmBKzPuKjrFnVGPpZ5WxEkwt2Nc/ifEv
X+rtCFdS2HIIDLHCt9rJ8Icmuj8/jaXBNePlTmpCMSAbjmOqNqrCFrvR5vzQpwD5G9etgxfl2KrG
plZ/lIM8UMlQJFVHKMu807FBKjp8G8O1G3Xh4tYxjJErwOheKX5U0ey8Ti4H0MYe4o0z5fmmRUJo
e35K37dKUJto5py3hRnGoP87ctj1ARXXGY+5Am3wJUuvTGTCD5G0+6ssLehNlddkI1jaXUFJZAgm
o2cvEUGn8PnfsnAAdcijPWZzUTouDjifxC4WQ7UDGWW2byZS/JxGM9tTJ1ljf11aYM0bVG1chk2U
Wce+S7aOw31al14m3Z2c13qnluajeYQ5F+AIEumAhmp7E4sY1Qy1d4QB3qq/Iv192aJpXiEz52RO
Bnj7GlUVJFiN7mNGv2g79t5kuvvzH1mwKZ1iszGsEHCDmB9zu7d9ZueJZ4drycDFI6jd5GPciCmS
MCuTZdJXfJYPVREXj2CDoTep7UIDjqdTdOPkTOyLQji7xE6yQKASf9MY+YxERJGVK15waaqa++gc
CEYoxa2jNeQ3QJc/h/mwslULN4SOlJwsDtaBDDq9MeRAvUGAHrjrFNuWCYpoF22UDpQ0wrROO4Z4
P4+H6SqeoUtcjyZ/OD/60gQ0X+E4dgacAg40pA88I/zRFn8l6u/nB18wSB0bWcosRQEwAUNsn0Os
6maYzE3bfrrs7bLxNYMf+mGu0CNuHePmOTavU1XsTSv3GF8DPS9NQDN3UGuWBgS6ETWK/tAL6JDb
c/80t8kG0IO1RrqF3I1O8lnbFu9J61rHHPx0HtTBtyIcDtxguJ7z63oAmATUB6jSF9bu/LotbboW
xVdVSHjr4ovO2MHsTRHYBqR4inEl2F5aNs36wapcpaLGssGTMd+ZWAtQr/NEHbVrmXw+P4mlj2hW
HWZ5WskIePcqGv4YFaimRzvIT0juaa3k+f06ocfov/Ff6VLmgk7WQjsxYEGQWa+ywWs5XzGP7/0S
15GPuUrAtFfI8phm3RuJIAFnIYQ9vzoLHpi7mmHLU3Gf13B6YF27E4bxq8nVOySrB1TN4Xf70PHQ
W/wuoHUuDboL3eLJHZMNSPzWUoRL0ztt3JeQkOQJhBrQN3AEnoa9Q8Gv+TEn4Vpfzvfbz3W6z5OE
1Gi1CP3TenoieZt6FUuugJAmEObrV9z70hROf/8yhbLPq4rNuCRdh1xbEnUDnqzEtKd9+N/Ak/8D
AX4ZOmm7qAPLNznS+rVUtxxF4CZ6TMy3Ol4j3fk+tuU6HrIUE5igVcSPAyoTZc/9htn7PnVvAfO8
i4vpzpjs5/PHbclSNIs3Z7SyhSDCBWF3M4DcMInBKe/0u9q0Vp7AS1uhmXtvA0p1gsBgKz4K8aL4
CmXAwjnSS/JtFJaq4pkJHptceNDNmR94nKWb2WnTnZMVlxFqcR3+IawWJdEGv9/AUxVwO+52fpSu
LP/CYdIJ8DqX9N1YKsCyeyD9CJgsZ6i8hujOq57MtN2e3+QF+lauI0DiFEIcSQTaHOIKtqMsIjey
E+5jXSF3IBDzFNtcxUCHgiDU9FOz6ygwlKBBPUkUXuhWdExIwYdwnkMoN2ZR8dN24w8h1orBS2dB
M3eHF2DUJljGKQcrBbvJpttUPDWQIzy/gAtnWFeElIXKknzE+NmQ+DmvPTp9nh95wf50zryeMsdM
spweSZkUWHnJd3Pe1T6aF+vd+U8snTHNxKsmrkU7hcDpAyfXJNRLKvZE7elQqOsxvIysm+vICWsI
SQ8aVOipGihkkMiDQ/Ek6hkkXomn/yXNvvG8OiJibOoR+Dg49XqDCQS2XwTdi/hAbfXQbfn95Fvb
bJs/JQ/OD/PJvSFBf51e5Q/5z/KnTbdrLH4LZ0HHS0DPoC+SFpSl3CyfW2ZfTf1lQlRcJ9gD1z3e
99JE+1bj3s2m+2QosOkCEnj+ICwu4Ml8vlxdgLGZpWxAOSSjttpAt7rcAEAcP/Z5N/vWSRHdb9GU
AumSprpP474AY69Kbh03H294Zs1o287qDaE94M1xhHpU4hQ/8T/UwUjS3DfrufGMpqsgZeA4xGdW
L39m0CrfGXMKyWd3GmIPNWzu93aXb03ZqKfzM1uwfx2uoUazGYYwJEcj9Fy6naxmU48/4vHSjTmd
hS8LV0t07dkKRU0SW3dA5u2AsEcahlwCwQGtJ/vv8BVHYM9TQo+ujIudLSDpnlamu2L/Cy5Gl5As
ckrlXNntsUjMP3UuU98ppltTrnHVff8M4jpv45RPDQeRWX8klgNWBBukzIQSthVpTTdJbe1DGZEt
cyeC0za+nt/xJSvUooqGIfmnHKs+qpr87IrokyRrZrKwXjprI4atCmuGFc4Rtba5aMytWxTZPQpo
7f78r1/6xCnw+3KebDscbDeJ0RWdjjexTe94zW6UHH+eH37B49unv38ZviQzgXQx7BzqN0GX2Y82
iX+jKeAd1PF3+PtlkbCuGBmRhkUFPnUcCUmg6elmXtyBhEeh8J+P1RvQ1iuJoKX1Ov39y4QkLMIh
tgHAf90/Gt246aJip4pkJZey4D5szbxJYxtE0Xk8uiakARzlOd0PB0I1ZsFWXO/SBDQLr9H1kKGH
4bQjXG6qhP8xncHYTWm+xl+7NActNSCMxJrcGl+QMh+OyHaCpz1zQJ9D0BkRuFUHTYLzp+v7uaAK
8d/NaFjRdk2qzGCO5p95hpqs05h7I1ztkV76gGbbKodIELFcipahadslT2Vse1O9xhj1reeAcreW
G1CytjqjJzQADfseIP/fSc7Wuru//eUYW7Nr9Fo2I5J+FED01CvLh579AaPRyrov/XDNqp2olOh3
wbK4DI1VouV3pBzdlQj32+ODX376+xcLiyQVg2hjEnAn/6Qyy6GjVHyCyewqddd01ZdW5/T3L98Q
1CBd10wzkj0Kj5zZM9TsIdewsj7fej1MQbPirqjzLKwtM1Cz3NNReoBAQn6qOnU4+UP96/zpX1oo
zZJVhz5up2RjwJwPtBBtaARca9v6RbVWM/5e4gMT0Ux5cKys7VLKoYuE1HQYdT9R4o2uDaGgiTe1
yDdB1Bt9Szkwo1s3K+JHZRdqf35+3+Ye8HHNumXRi86VqRlYatqB59lTqvYVeWos9ACaTyE7nP/O
0mnWjNwdBZ1JmdNgAmVxYySejJ/Oj7xwzPTEQFgaNE/djgSKVsPW6OxfvBvvhSHEyhIt/HQdqR+n
Fc1mBDXgy+IBt9mrJVdpIpd+vHa8XEI7p8kiFTho3SlsC52N1g16Lbfn1+YfsuV/3lDE1d+bZlVX
6AMLgW+Zy8wfMxT3EtmwLR4j4bxJY6iwQ2C3H9FE1kynw9Vv3H4wntEZWezA1hxeCYM5zzPUpjbx
DCSZL2SFurE1t/uoDG1IT1TkppKxdahabv+1mzK7gg4SuTHQv3ZTtEaMPH9hyDuZ5vaHHZrihaBD
91c9Omz0s9RxXwBWHfYVOi5/RzPEvFfcw8LKCs098AjzcI2oDciI90pu7Izmr2k4u/ML+20QfMqi
/Ne3OdkQqgFNdcHUwHXOpacSGXRW94kZ3XNX7kAX9LeJrNfzn1vwdXpM39W1a8yENoFJIJ/Gs/uw
SF6soT1kctyTsFqLKhaOuh7bow0ydULwZwa9mVxV7nw/59Wf81NYGlpzAESNDZpQeRu4c3+V9mDJ
lDhfl222HsOjAbAYSMrawMyaX2Ns3FRotaxaZ+0uXjhMOvU69FiZUDSXEFubgOMGcazaupFBvKlq
12TqFvZYj+LRSSeERaMiKFSevbfEEGj8peNVBkDqcURP+5HbdK3wu/AxR3P7oVPkISAnXZAoq/PQ
73+XF2iQNUhzXQh+C5aulbfuwsrpeaJqnBJi9a0MZprei1jedJO7q0n3ef5ULVxfeo4I0JW+BwMF
INNGX28q1KK9qrTum7IKmJV8uChWbzJ3WLnEFlZNzwXxmsaDGbVDMKTsYbLFSz1W9VXf5iOUcqD3
O4zxin9ZWDY9NTTKzqWFNJsA0T2Eg2CWfstG5vHYXWkTXLLHU8DzJTojZpOgMx8rZ09xectqO360
+ew8nt+XpdFP8/oyehqnBoSO3SZo+/iHSLODUAiczo+9sDb6OxQIwQl6kmYexEq0myxtJ4/M1NkR
laxB4ZY+of18Avo6ExIL4mDXr7Hx4PbjZmzCy/ZWf35WeYduj6FqoHNYF/u4Mottl6bOpp9E+nB+
iRauJ1u7npSbgoUtF1lAuiyL/WKq7McBPSFejat425M8kmBz6EofCDM5eDOp3ZUvL60c/e/GW7md
hYJN4tD29Fc95S/opYYZRiundml4zW+pIaG4CVURjLwAE6+Kpr3pnrpc3XSNQH/h6OqaAwbvBEL+
ih9Kk8htFNpq36kuXclqn8zrm4BM584fq6aPe5YCTFw6oEO9C03uGU6NGGLF8pY+oL1JocgHEfKC
1UE3jF0Bj87U71J0zicndrinoZPsz5+xhXXSGfMnqydo9CN5YNdWswdylF8XfZJvLhtdc0+qHC1q
5bwKprSzt1QI4kM9p1nZhaXfrtl3q2gYuaB7CKSMbjNbPVtiTeZhaf1Pn/zi+dzErmQ6tEVgluyZ
9Cm7Roty5IMo5Fcn+BoB6oId6KT4k6zAUuKmQ9C3aLWGgs7PKM7e68hZWaCFe1VvZkOLbc2j1DGC
TibqJ1iU3X09zcnvRlnZTRUqdmuXpI3wzpbx+/kdX3oH65T5zVxaTt8D3CgzkMhARReyd9H4aXXV
EVQXOzp0/GoE6RHACr8lK1/Pf3bpKGhxaQ9qagBKEFp3fXNXJdkzyL5XTHFhEfVGMvBSNEYFNcOg
Yl3mFwkUY2zwnM3d9JrP4gfEvq+LtF2pjy/EJnpnWTFakWqcug1kHW9TiHGkQ7l3E2S0p0do10yX
Xb56P5lJO9mTCj1q0m1fI8F+RUX6UKBh1j+/HUvT0Ox+iOvEBD8sKk5IqU0gPUos7rGh8Ib5mYQX
pqYszf6NaTjV+TELMZQPVKASrqDFzRP772Wz0JwAOPCjNI07rJKolGeWzr3hkntC7Gs5AFsF6ugL
t0O76Psi7FNpYdenUkA5u5isrTskZMeSPFpBjC+4Gp1yv0SLezdbVhPEFiiijMH8bMG64k/5pVuu
3engd8rQOYbFsiDg51W98TqIAvBjBQ6SyobSi7NiIksz0Uy9znMnLzO8bjvy0NhvIHQu8ufzG/49
6QZx9UayzAAsxQD3UOAA/XKTT0WmPHsa7B3IWfq/A2uqjaSlfCyzmr2Hsz29oQ/M3o7WkAU9cLVX
PXpTdjG43raJDcI1ETuTFwkjOzZjwT7P/8oFh6S3pIXlXAIzHiJV5vYH6APd9pHxDODvNQh1/VrZ
N/FkXCSogwU5GfiXe9Cyp1FUlqBBATBTcaJcmgFqaufN+aks7KXeiSYhs4GuQMs4FH37lBfxK2+g
7dlO4+/z4y9c4/+6vL/8fBcUPLbTV+GhpX+EeKR88tLojq5B4Jd+vuYgnBpkUCkrw0NR3fL8OScP
Qv247JdrLuEk9igh3RIeFG/QYToPt3OJTEVO3Acj7tfSa0vrQ/+7vVlBSlrSFOsPiIxKwk0sP5oE
lHZr4PqlFdK8Ql8T5LhmtLu7g3sLJUU032XFsTOgZXx+nb5nMMcJ1dyBXXLDnPo5PJgQjDkairFr
msSRTwVqOl6RAAQdKSv93RcKLG44Y9vJ6bID5I2ah3mA1FWSzBD9Nqz6sseN3pyWZLRiExTrDn3+
NjsPNLxpxj8rkz1N6pt3h96Z1nQJC2nfG4dqSAsPV0bv4YK6cV2wUCjUlzrHupnG0vQgfQy809xY
a8t8OnfffVlzBKNlzHGXwJKKLGcOiAZd46EtXI4mdOXU910VWofYssVbBVEjqDCTDPC42dz0GVpZ
C0HtJ6sBYcb5dVg4tnqPW1S5GU1Pe25b822es7suN19LB/nnuL267BOnA/3Fc4xscuIIhJaHEFLZ
VZGjPv5Udy9lW67c+Qsh0r8m8y8fQFEQKGLQPBykS27F9GkZNjh00TyugBG/MIL5Jzr+5SNdnZmJ
1TRxABqnt4Eoce2CYWxv1ONtPoNhtgEr4vn1WjD0/+l9c0H3W7pVFCCQSa7YMPjKlsUuZbTenv/C
yal+dwI1V1LyzB4qUIkf+oy3B0CbQ6gz5xe+6KnmRpAOJIozFh6m9qO1/4Qh9Si5r9Ra7nlhu/XO
t7pgaYpGrxBafv1THEUFwmJab1QyfpgJC8ywGXbn12lhJ/TGtwxMapKpDJ3PQmSbClxeGzl3JqQj
ErGyFQsRiN7yJkCmWo8glTtkGbgXSVc8F9lwM87gUgUwrTyxPFXTyreWFu7kA74c4USVLa86LFzO
QEHGevib37z8E0HDw6Iv55dswZ/oZP5zySXHKwiXba78Ej0tmQ8KDL9SasV9Lu2JFiiwAqEmPIpz
IOLAkAXuisqDWujK6AuWoTP5p1naN/2Mn1/29MD7YZuka4IWS6uvBQiMtmUKuhMX9I6RvCqcdGOn
9q2d5k+d2/ZeaZOVLVhaIc26R1FX9lTCHdJqyp9HbjibiLXFWzjjJJ/f5aW5aCYel23mlqJJgsx9
SvhTUVUH1v9K6EdbsZVbYyFjqzeoRSYdkBakSTDF/Ss3Y78pyiuL2Nhw0XuODQWafJRXhisu4iAA
1f3JRL+YRxqXU6KS1jiAVEtWNxFEzfAaWTlYC5tinlbyy+Cua7B6AtomKJrPGfy2pP8QJF0ZfMHo
9Ha1OmfDHCtwDNc5csDZzmpN30hsr6qNlS8suCmdyj9kpFU9hDoP1MWrwo3Ei8n4r17FH3NF74nA
WmVufX/+dH2/VpbOSgHopwlAQe4GsSM+TaN9sAbzBW3HH+eH/97GLcb+uxV9mXaRMXbyOLY3eCfR
6ff5cZd+tmbgeYZiWAwPchTK3TiR3CvWbsPmIm0LYjHNrMUEUa9iBIzdBkQBcHOftGxDS7FrzDU6
he/PkaWrSFmpdaIHH+XRnW4t0Xhqnjd1BmGc/vX8Ei0svR5tqprLZiix9HMPRT/joRh3lw182pMv
5pVOMSihCUhE+4gciJyfoXq9llJaWhXtxumbWI59BLXYsb1j/C6hKFC0IxiB1wRXlj6gHcgwyRpX
5Sw5AmT9lHfsr1WdRF3rIxjmni5bH+1s1mq0Y4VmXDQLsWmb5TPbWsnAt+dHX5qAdjRHkCZWRls2
QQKC7W3Rwb8hl0ifLdemL7Mga1WKBQvTI8sUyFcXjf7yyDrUioxnWbm+aa8kwxYmoYeVAw0pJTSB
hNowAJqXV0ivRs/gcdopBRjY+ZVamIEeUQ5hAc9m45zSdidL8DDXkR9eVmq09FgyMufIFNSEiCyy
T56Lx60XCj5srDr5ddnPP63dFzOjjTPHtQM9O9eeN920Z23lk/z1/OBLG6DZMDXsmRQOVP/qaSfm
XTttVLwt0t350Rdcjy4DpYpmymIbvm1IQh/AJI+RlWBo6Xdr5lsTJzc5JfJYNg+OuDftjwbh/BpO
8PtQC2Se/11yhnrTlM8ZjqWh2p0j3X7Tu20dVHlUbqy0T6/SqZWb84v0/TVv6dJPaqZqkBYWibVT
vUm7KdvGnH7OMUXVboj4J6u6citQTl0pqy3tihZIMlB5VIMzY3ZJfRsbRpCIy9L0lh5AVjkQaQBx
yCOYyK+SjiNjpfZ4n6z4vIXqnKWHi90MnW+4NnkM1aY+seh78smudt217HZVjCKnf35PFlyGHjmC
qzBSSQPRTQXeCa/AlTw3HZheVqoZ38fZlh47UvTedLVqqmAs6ijII6M+yISbe7fsyCZOe8u3IhCn
mUNVBTab1zRt/iUV/zcHYekRZQwCuzZqy+joQMAj9lhdT3+cwo6fQ8nMyiurIoEcJxRGSRrGt4bZ
cUBku6Tf8qIzgtkpxT5rTPCIRk3x2xzDSW6g+uD+ErZZXYlKlrM3c2cKOCiN32Q5DL/yuqh/5OXQ
RcDbFskNZ7ClyqgMH1wew0uXSpHcKt42B6slyfv53fveOTAdlN1LPlgyAvxDxfKhNRKfjT8nl1zn
3YpL/n7//l+T5atLdrpqgKqHfRi57VwZyhJ7NwRuFmQYBH2IVnaImGrew7y1sLH1WoP59/OyTC0o
yqSwu5ZQ9wB5W3Nv2VXyPNL2JClhNfRlmphcWcAF/6eTTKRmRHg3oNk/a1X5BiFzYzOZifPUDU5t
eMVkZglSqKK8KOXMdHzwaIMUNx1t5xCRUgVhlLvoRx6k9FCLs9daMP6xzv3v4WfitKpfNq3kNJli
IgXkIoqNG34oNJFEc3SIbTD3q23IY88kf3lNfBUbPnV/kVT5Jt+YotzPLfcn45i0N477RBuUkmq/
6V9Da9uXh4miw5DfpQSdruVzDQWCkHi9EBDNWdmP768IpqNcFGTj6p4X8/Voq4Olxt8O6Pr8tIdo
F0mtA59yZxfO5sd581lyftrt56auVXJOykBEnfPQQF96i+IN385Nb16045bezjMYQ/V/nF1Jj6Q6
s/1FSAYDNlsg58yax96g6gkMxgxmsPn179Rd9cuvs1Lq1W2VdCGxHXY44gwLLDHKfdW2gB15QrSx
SwqZdpkXXhm0S59xdszpYcrtqHS+j7Liw6uylDMXPLFBXqsA/D1K6Dmpp7Sak4AXHEqgfEfEo2V+
MrQ2rvOXAHZCX0/G32MeCiL/f9W6vJKmHgO2ayEqAROQGDTWtKkKHEb8ymn0d/UPl56rf4QjfLi9
PseHLFb5ieRDn8jZltsRap6JDcPqyBSxadcTd+2OIlyTYqBraIsiZ890lfpQ4f/59ff+PTmh/8MJ
msHTyajDdvVgb6chXzXeNY7L3xcEPRcBabQAA9gtgh1oofeZaZZkKOGH4pTmn2oo9JxDk00GjOAQ
iyEzUJ1bsriVXgw3qCv3mEtL4ezGRwY/7Keu5ruKlUlbnaLROU69WvvlNY2ZS284C5kCmVqWj5Lv
lgrCFqFNXRbeimxcZ+ZqJ+HCBJ8zZXKkb0pxwXdzGd2psb8Fjfrl67VzYYLPVTOqHlTfQEd0lwPY
b2oUkjP8k6f/9vSzamI5qiGbR04R7pCPJGFcsxP8s688/QJ2g57LZQjKdRnwyt9Bih5+WEUvG2fN
S15WiT8az64kwG5jWheD3AUmF3cNL1x3HeUjXMgmbwEV3ouyNm1hHYOeRlXiUKvyOIdLT+roPliP
VudXBvrSHH5OwB9Hacb1mI2FT3eVATSZADlqg/Hh62G+sKueE53CuvWUkgHduY23JkYkUfYOEMSm
c+YkaJ//7SVn10cDo7ci5x7d+YOXgELz5sPjLFFlcOcoKAn0bnENonDpc86CdhDgf1BPAIrce+3b
Iu2AlmwzpjLq8x/N4g6bupHlFdmbC/F7znPwnaDzHc78HQd0cl1ksLOD/5Kf1IzCRlXrawfG54//
Wyr1mRf/Mf8wBit55zh0N/fAx66Aji3KJAihHYW816jYHVV+G9U6iFmV8TKGs1KzpmGgHj2R1auv
5/DCx57zIHJSuOZTImpXm+C+j8JN6dl11rFNp6Z/fMVZyAPRCqgHBm9XdtBfmV39A41BNy5mE+Gi
cw0n/3elHJeeK0mUIoTQKpDRO8/A1jr2uiL8QScCG0CblwbXpTCAzsXsrvtlHFJKRffYeowWMfOK
/N8wlfScqgZjecXz0gGFzpDhEXI5znocSpXClsT79vWMXfzQs7AreNgAqDIjGCzbuDD0qihdedWw
Kdu7XsIX4r6ZxrQcmx9dV12pdlxaJmfZbIP7Uq8cAuuJwDwUdnhzuVgXg6oAMmmvnMyf+97f4uEs
yG09Bd0AasNuGsghkmUFmJYVsfbz31+P3KUXnB3MHoRGZscO09Fz91F+nILDwK4kLRf28nPWGjN1
xjPocB2VfWxaknbNP+kPuPR/+GpuNIg6x4/2x4fO7C256Z3t1+NxYVLPaWoRlA3qytHTUddQVWW3
IWzyCIy+xmW4MqWX3vD59z+2uDwrkKQoDAsVD8vyUwuRGP1DkOzK1vIfsuQvayb8nOo/XpC50OgO
nGY6Sgjjc17cdVT/aIjdQvgJiWOX+KU4+aZNBrPE8MKOGUNSI8HQAbt8hjKB6/LNHMxQ8PISqX14
H9crtKbShc5XxuC/Gv/ffuPnmvnjN7K87jkT7Xz0qsK8TV0UpAtkJtEORkmvaFAoCoxfraDI06zh
AUA+Fng1plkZ+timpJ1uZtlCQBXM/yVuigDqjmMjX1D+GswqYlkH9BU04je+5tHT1wvjr6uZovL+
/3/xAlfipVUeHJo8mPyJegJqryjTrx/+1yjEw8/CnMusEzxi1cHUYZZGpsl3YOeUK2VsdeUEv/SK
s0CXYs7m0mnx+9slcYsu/Zzd4ZqOwF/rCJScx3oAd1wFLWJ8wOLB6RWpYeyb6Mj6HO01ar6LPsti
39dXivQXPuZ8A6hCp5usMNkeCglJPc0r2TyG3TU59L9GKD7m7HBWfjQ1spbVgRYmCdVDy5CGZsDX
yM0/Tfc5xc+pZgBkAdQ7AC6dUIKEGsT0qf7+9dMvrNTz+F9a45qpj+aDMFWXBlEIlprDMCNfP/7S
6Hy+9o/QrRxRVUMJ+2xGXlr7O4IF6jC8FJm58vxLc3t2lAclayhvR/ijA0puNbkXYXgH+6hrDeBL
w3MWyC3GJtdOlO1djP7Noudl5ZDhmprCpdE5i2SAF5El+5CDVdKBdfX4LKS/n2snJcPy/m8TcBbJ
uChOjU/AFCLLrSZvgDFupvJXUAbrr5//14sFJeccPt9Hob2N8mi/UAnmvylvlqqIB1qmXidWaM0/
ff2eCxMRnBWgRmWYQLIJI08bwg27Cbx7MnjiykF+YRmdVzZ7QYdMNDNijJm00tCBbH9R5E9f//ZL
Y/Q5/X8EgUaX32Ol9g8O7N3J8BMoPzV+qOKtCq8JwPy1FYBp+PywP14x5EFYRg72uMZHNZY0TCeg
0OpbgkJEn7KyMScnUvD51Z0eUr9emivfdmlePv/+x4u5ySWeOeHFIXrCrrnLbH1lyi9NyllstyNf
yjbU2f6zwiSsKuK8yHUsi2s2dZd++1lw47ycUKaAJ2hXy9MYet/LylxBFFz67WeRDWKr8pcOjBU+
eajZK+2kkMz+De0U58qF4tIbzgJ7qiCgasTM91n2SoIpKZc2zUG0+acle07XQ0h31VAMfO+1zY/P
eq8IH2sg8UIXVGPJ/skLhZJzol7hsSIYRrwGVnCbJSofG2gIaDtfqe9fCLxzgh7ayy4pOaIiWO6A
KWMhJH3Usx99kyDSfT1QF7bwc8835xPX5LtBth+lu86YLtYZ0etQ69coq641nC+95Cy6m9GDVTLD
XFuQ/7g4Ca5h4AA+IBTWv/6MC6vJPwtjSSbj97nD91P23botzLGXWFZXdC8uxJl/Fsi1q6GoPyHO
mDf0MQTI3iY6/Pr6h/+9F48ldBbEWeaXUkF/Zh82ctvquoyj4VNSaXL2te022BjRPSsPuUQVUnXX
VNYvfdJZfJfL0ELUTvkHz1MwQ8G0BDm9lnT8vQiLbzqLbQaTzKWE1/vBgyvIRkNof2dD3z7JQBcr
QIghuTUWel11XB25DNx1K31n7bKRxV1U1JsI0oTrMOC4gvUdxJQoreuVyr0Jfu3qqvbEhTE4p/nB
aMDJXOb5h74zNJmHunnNSpf//HpiLz397MC3WRdkbdtE+xlXj7zicWH/qYNByTkdr9TQeCCEmcPo
VR99WB7UoHGx7ZqVukqlvhBQ55w8UhaMDwPylcZ+G+wLrTWIRo9fD82F+9P/8PEcsmQ5QVLqj9/7
vkjxHx/KFTnV6zF4ma/1MS7NwOff/zjaq2Yc+wDVW0D7xjfbmUNrvCs7woUN7RyHC5plX+fGj+Dh
0KOPSGybmBKGhkFN8xszA9V8ZV+7cAKce7/lJREwMW79Q0YmyDLLe83tqYmi9WznnV3k+usZufQ9
Z9uBC40Mg3fhuByh7acFrDNlVAexC5uHTATp12+5NCFn24LnRAGg3vgYN/TX6MduIBp1ZUIuPPqc
btf0oJrNneH7sjUAj/vznJIIhZGvf/iFYDgHF+dQdjcjxGX3eendUhnd0kzsCKtW//b4z1n5Y6E6
NM96N7TLYZDkFlXQtUfFrrL04evHX8itvc+v+uPxDfFor0BGPEAv5KBLAhegLktIV6yqpsBlnxBo
SdvMj8voWs2S+v/1D/6n6EXJObNNLVNA26VdDrMLR3lp3fylCxd/BwBJtZmmElDespKHsJrz90GU
YAtZVr9PTh+tMhQM+xhdWqhP+23wpODMtKP14uCUWkbzLcp1uauaqr8dg1C2iSt69xaUZHNc5rFK
cidzDozVFtTtPtoyyMusJ1JlT7SYRqhL9mJTO6xLp7zBLWOp+VMIytq65H17zALi7LkL9KbvFdhT
XclvFKp2O8tIUyRkHtsXF7VeNyn/44bPY58qU8sUmlH2rrWDhu1KGA1dUvi++0mzn/fTAHvgiWu0
kerOW258y6ebjKrpF49y98WOvNlNUrgPI0RReNLNuQzhtw4+BJjn2baTLrtDv3LctrBfWdmwd98G
mrUbr0YpU/iwZ1saHT0Exq1FkoWhMolDuJOvhG6bFbcooZe0Rv8zK9xDEc6ohmlYYzZRAbwcZzyd
I88+ZwpAsgJDvamyQTyIvoaCpfFLL2192ty7EHBJ6pmlsP977FzxS8KKeKNI/+KC6XIjAwlccI/u
aahpbCwKydLR7c288CbNIE4ksmLX5MVuBChokdMElpJonyFcbldFO5YQHKc0kbgtpVJWy5p1znen
cpxVtDQdPK+bJ+oAFR/19GGJ2Ar2WV7stM2wLqr5V6D73+jzLo8kaqstXrnsc0JIPBJebXjpnRwz
fgSZ5AkUSR69hR8a4z+TqFo2xobH3sPpCdtyFU9lewK5FnxFuWFc3xthYecAUy3shui/VbX81pre
T7IeV9GcmDFZaAswX6RvJgYtORzLestcGHG4puLQh9DNmKDy671aZYL9BK2rREsv6S2ZoEMeQLMJ
d6CYiYo9uY11NmCO3JqSBN8oa9u1WuSQZlUkD10b8biEf/XnOI2JH8k6UROadVL2c1IwOqh0bosJ
xTUzjDo1DkyBP7XgUc8P1LTmtin2s8ncjeKhAe25n1Y+kuYVwENmS/LFS7OiB0Ep6+SOzFW3zU37
KXvT9DsKJWpoG2TsvoSVxos7uJONB+s5G617JGgN9bZZJrK479sGSNKm0w/ceDyt6zo6BEryFe09
eaq4mO64ilAAb4bEqdoeNfc+tYI+u2VFUzWXT25XrRy32jeF+2yMbJK5qn6Dd0ueaOcCck44RPVp
+Ns2au9AKIcr4C972O7F4cTlKRdmX9F8jXv2r4ZhM/UW9QTFxzHhpdyMjQUNixL8Rpatyq7ekla9
+7066Ymmtsg2suhulLWHog73YcdPfpk/FDT6MKF4HEh0VxUWroGz3baFX69ba5bVRO2W9howz3w8
2QwFfNJ+kNqsjNKPLmPHxcvf5nHaiIWltHAKeBqpPdK3KEa57zhk7taY5ugLeUDyvxtpsOtbULcp
y9M+qF7zHE1S1wuTLIdMv1M4D8C5noz1djxbHlw63LIhfKGQTBvLIJW1e08Ku1as/D1Pzr2gZusI
eusz57Ghvklckp0mze6cJVtnbn43uhDVmxn69GjWn2pO95VU2yZvgFXJt02dbfrFAnCO/SZGKgWD
2xBkkjb7WarqW+5Wz2LgN9Ui77C+V8uM/6XxgAwUTwKlRxj1hdjHIXiLQwaLu87W9dTdjNL7GTAN
Twvmoc5crAGEhDQIgRoAYzoDlz0cYj7YPB2qKCV2/t4Sc3R8c2pUv6dCSxilmgRj8OTx/IRsWKBC
we6ME6T1Ur86sDGPVdW/htZ5rgPnzW3bk+HYFSsKO8TgW9aqmzKAx4U/8F+1Zx9L4z61HpI238e6
ZQNftU1/B/PI1zywa6QtxyaYyUrn7rvDyyihFhIGnROsCx6lIrJb7uiDynXaT+qB12xTBrjCOU64
hUrpzlPOzUDEnbe0r0G0yFiR+Qfs+FQyhd2NA9pGQexrU3MRt625k7O+c8vovjIfBf+EHnT8blbu
uvDa7VTKI9BFN1WdH8PIJHmBr7A1sMQ8D59rvzsFkj8XOT3xGSrKC7YprZY5tpX/GqH9mTQh/8lg
Czsz70bBESFtePBIuvG3MeFTjp1D1GGVNDx7j/z2WPI5i0N/vm18/gAvAvjNqMdZAe31nyjR3B2E
O97CfPS5cNy7qOPrJcIa5tmbVsNxqatb5Md5XBAFmRTyC/2ru3BWJ7qoXYcTOC6MWnV+uyb4ZeiD
qdgO/W3mTVuTE7j7iVMU2FeUVrwkEnzTooWOE1T8GKcO+tnqps4mefQKhW2iQQndtQG7CSgb9mFQ
dGu/oNNB06Vbh3lGEig7AnjbvQwCRSYYEt64hQdjsaY9eAIv8+XrFFUdTFaiIfUqfR8gfKyu1Ep9
b6eQ3nPhYvVXpbedAXlZaxVEW8PYTQ00XIzyQJ5aWb64yzQeh2qwW1vBGa8cUPWrQ1viFGBtMlEw
7Sc/HIH3syc4Nj0G1rcxVeRXWGPlkdzCx6cWMg6YdwvkAsQG8q2L/k9MgYntZWljPff7wMOCjsp0
CMpkrofXKWz3mV/58dIGJGZtD6w2CzYAcilQ7TDQjiw3RbncO5NZEkGGl4WoPYhbt7jGPDmUvlpb
Po12Plg2rPy6AsFH4Gyr3wPVlHhl/Qb9q7uFOceANmIjpvbULAwinUORp2UkcDl0y1OQd6tyZCKm
4bgxPnLYBWLkFZqxs1bbKOC/WBek2Ne9NfV8dPfbCh6lpDgIvNltl10HFLuo3FU1QKjPKwlJIlQ0
QW7VMZ+KnZ8p+BUsGMyAPviKrXrH+YVkD/V02z23lXiL8uUpp1BAHUnAsLzsEDt1cOezepvT7hh1
2HG7HqkfL8sjjC+XlYrEvEfehYO9fK5me9cvbF/Lejcb8awFVwlQ3DchFkNu3LWAaCGCtPvWLP0z
s9NmceV26pz3dm5T5CzIA6nKV7xqx73Lui3t9KaAuS2qzFuZhyeaQwkriHroW88Hz42eqnG6n+BV
sC4B212hUCY+fYpYPBZ0nWlzaIh87stuX6rB7oqizb7J2Zl/9lyr97bP1+MI82XbwbUBWoo3VRlt
VBCuszo/wJb+1TQZ1LC6KksWhuDsVbQkVci2LB/FU6FJveNtAbpVNGdrt1V0ZQOOHSMqgxugV5o4
gE1XLAm8QEpPM2gbRnAt9fm+0u6jYwJ316nQhzQS8+7yXPd3blsuSeb5y6EuseYnWO2mQhOTyCIn
STZ3DniZ3g+X8HFrJIxiJYVDRzDqIoGZ9EtGOhbzVr97gY9Le+0BpdvLtIRpX2qEMyReg1iXZaZS
tx+QwThYXn654Aht5Q3xsy2h6PIXTRjFUqNZTkXfxlX76WvevKOh36940X9kOf9FJs9gyGy94spZ
4mHweMyzGZs/gQUs6/KkY+a+L7DV+cX4GtDqBZTuI4T2O1CISxGPtLiD3c+8rkH8QGBP7NiSBSur
Dd+dqH5SdpIJbgdRXMjwjrqCHrLcpW+47kCuxW2rjTuhnGtH0Dykei6aEgVLH8U4t8vfx1avqnba
lVInHco6Llv2y1iswNfahnw5RnW0IhXmGvySGLneamllipptzEZU1WbEWgjKSY2Krlp0SnOaTI4P
mn79e3YXtRqacR9M7Sa09iWYl03kza9BmA8Jd+xzOYXHaKTrsQlvIHR2Gqslwda/iQr3xLh4ZnUW
pMj3Dpz2EB4N8DVWNhtPdVk6j9jkeA19pa6At20fktchK3QcfCYw1SC3bgi4FZUOiQGlXBXFcjsv
uoorzE/SgS0Uu/P0KjIYQ1H54c3Q485muxphFPPeLGETN50o03kuw7VZepa64RTusmryfxldOPFS
+Pmu7ZxhazO32TBthp11cpb2musDjCVx9gZdpe4IKDe/DPELmVjM0ZrXJFz7nOTPwDYHJp2dETfD
duy3Dh+6Y8bq/jBVTp0OjRpwA4uWDUS1WYoUHppYFh/dYg9MZu4D0grE9wZ5c/CI3m5zAzfLcaMD
T25Z7ditQ3JsslPZpJ3N6+3SDXbjzlHYJaNowjTiUf+0jDLf1XCze6yMrR/zoTIJ0NxzKp3RSbmW
TcobjzwH0HB/zPxZr8JMNW9Zt7BDOMtgSQo5e9+YO2dJMQDNtwTwryWOO41xPQ3eDgax/RMjfDhC
pYCcoMdJgHftW8TX0CQttCNOAiYM6TR084mOIRpXbkWfOqT3N8h02nVn++Udt6vwFqcOakVTN5GT
O4llz8elS7Q32njSxEtwndbbgaL/hXxWpQGY+PEiPY4+jO99ltKjYAV0ExBfFYseR4yXb3KzHxXm
NXeq/hHKpLWXwMK6qoDGHYZjh7bErZCNuy1V2RwHPijckfgARD0W0R3SiryIR5fbxPWKYgesxnAH
Byi6K1wxR7GQnnhyCsS9wG3pgLsZLnitZidLCj0lOTz09EoFOW5WU0ZXIhT1vpyCLAVAp9oAVIsN
1GvnvYSfQ5qbIEv6LEIFQjO5CR0vXIPZw7dQSZjWMGHQLyIT/aqKuukJbJCPoBlhUDML51HXtUoc
00d3E2P2iIx6AWQMFBoNOeo04MZ/sEwUz6jKS+A+ge3Dvp3F1MIWIedtfgMtpXnVsQ6gJrCJYu7V
/AG85fExbwYP+ROseSkEEQ9zbsR3OVIHIn9tu3FrVTWQg+GQ8kfUhXcRoWiVlPmMpITlLR5XNF4y
mkIko/LC2GcYBvPp/4d9tVAahKXZSWogi2MARtxHEA2CN6RutY8YGJEWFG3zFlBdnwrsE3qxHsI3
u42C7Naw/DuAtS8iz6tV5FXfilrN67ABUIvM7Y0s62c6s403uckiTIJZ2c4q9BIIaIPIFNXq1tEz
AF3G/axg+HMalFhsoPlsVWA+XCyr2BnYiTlDtwnV6O6atj8RSVcgOwbwr+o5iKgyQKpC54+wFxgm
yz/dP8LmRjnMS7wcDEVPlzgRSTvEbT8mfUOeGhF9LDV8QtABzVfA/Qyoi/R9XM3oUqOmYnBOlm/R
JHsATef9yO1HXyEybbSyem5gWY6Si+mXu0iZeetr/QNdkSJuehOuJwix4oSQNwUx34SH2xyuhkmm
a8TJOIikBPsGdCixJJY77/Vk57icmikRbLrxSD6kIuvvIc2yJbXrpsL1qtivs9vcL9IB5IABu6yW
7Anp3SHTNM2RPSTI2Z5VBZ0wZehnsTf7pqlYg7W4DiRQyNP82o/OExmrd6sX3JTaAIU3AZjaVivy
FuZNqrvw0EHWaykMi5Wf3YYhEIOMIrlZhuU4hvQNuLWPitltt4iD6ar7kM330uK23jqfyXiXvfp9
ALsFA4uFrF9iTsbpCRKY822Pe0meSAWqdr7MakV556Pwo05Ozk8wQ+JrGZbqBp2bn7iFON+HTM+p
KmV1BE9wSaCwo9ZzZMk9zr9u7wTzBJ20kN22shm3oikQ2vjW2FFelAQim+5hwx6m2PZ/TK7ZjM4M
BTOkJ/D9XkyR6IasS6f+NStyH5JwE5CwitW4INcOy1MPqHjaighc++KVTPIGtYi9XfqtoZ2J7TTW
q4C4v2YiN74Ra9tWd6LlywqC5DaRIr9x/aJOkb6doJfbJ5Pb7YDOqVPq1yg2TqjVyn6IYl4FWZyN
KNFS1bgbN4cYNK4jR41MZDUpnNBLiYuz28lw3cEbKREdB7O3mLwkFEhhvMVxl3VE2+bZZrV/Yk3O
VvBWftHMRrHh7NQz/i0XiHcK/bx4Anz/Hu7tLPErgS4A9Cxj3WoCfNX8rW9AW2zCbI3a06om5Y6U
7ZMO2482yz/qMPpODCqHTe+iGNW2L07d/fCnIjsN8HRJ/MDfgtWlE97yddP4945yHiO4CsSzX9/S
Kk+WSGGBhXCWgeYhpmHcej12iEJqsWo7lN2t/zZKtpVzDnebcbL0Z8nRDPH8MERdULAwbjufx3VW
YW8PYPYAVA9shONp8pujg6vcfjKwR0X0qZcAGp2HPq+zgyAWhUrI8rwqQac0Q2KD+ssA94mxrm5w
/Kkt+IhkxUdRjSijTKCHkJmXUwJdQw1C3Ej8IMkqJDIlL5BjlS3CYvSmdQ1w/4sL+7ZlVeMKjlIV
LxrYBS7B0+gLWEIv2stuArRM/STKffujrOX4Xjc1+z06QflBolH1CYtAVutgL/qUVZnahlObpYrK
8FZ3sgNtdvKfAgHpH1S75GmipZMyBscXOnVYr1M/kDz+vLKyeOjI8rTYduxSb/LEyhWOsElRhF2+
NqRyUiTt/rPxAhQxRWB/9/MsU58y81aNnXykk6ohuYbr6u2S68KNc+FUx8YZu2fkG6g5tF6G9VGQ
+oPQxvVRu6qrH4sY28Si8r6jpu9QDaHdbcjKfkv07PxSuO4nfVBHXtwwku+82ek3bs/NtwJO0DGB
bNpK+Yw+Ssho7Jye8iHuPOVPKRyWfFTVg4CRbcXkWKYicAJ7ox3IC2cAWPXA+pb9oxN22xFJ2AvK
Lp0AQqqrNzYQ5ZPyuCZxw3G/8zQHo7XpZQipSDSo8I0kDd3eOfqF9maoEkVVnxDkX/hJg8xeGFoJ
a1f1Idj/bTfEA7QGVFy3vrk3fWU3E3TUf+mKdR9134LZQZEHpYFbIKqkZzfITHOUNPvMSYxqy0Pd
QFVQ6RrXEWEGi1PF70S+pnKUK6+PajAiCV32owi6Q9W4wXaG/GvCdOfCWbyvji2OqO+NgRWeVzT+
rTalWXWBUic7FMvWAcwbUzvwTS+HMVXtCLu5CkIVFY66FRrg051VNkx80bgHwkSXQHKCbzyto5MP
0PzHDKR1B4cGVYuYW6dfg4fe3Hccnp3+zKYwgbt5dT9HPU5YW6nu0Gnl3XVdDTlRbHex7JTXxGEW
DrtqZP1PNEDanR175xGJ3rIpFBLOuVbLM3J8DoCFcB5sVyCLj8rcpONQ8xRqnfkmUwXZD8uoNp0M
zBMWb/SmNSkeALZqq0TjF6wrz+Qszgl3JZi9gJ6inuy85UHP3qaFmlSAPYGGk/YU9lFvHlcOGsV3
bVaan143Cwxg0T7MnEa4/BmWQPIS2Z3QyydlEJqJLrj/yThH/I218GRehLV7N++6V7gw9D/a9tNv
B4LgG5bB2ou0TpgqVBTWcxMuO4l77HfC7CdBtP/kOLp9sQ3mfDqC9O5vBTy9EyIIkkZcnDcFNeZo
WObQmHPhPbtknD8GO6iPDAkM/tUHeVKGenoc8bLN9OkJpYYe5VwpA/7qF32x0dxFdYCoaFu00fIK
U7tq73QAlFewXgXDuocKOIsr5ppsp5GSPTQU/a0USBShcHK0Lso8pVs+S9u2UzpTDxcd7VGJvIZO
8VxEbb2VXgvhAz9yvDfgrme+ngPfOfS9b1YVRA9kms06/zk7pXgnGbSIOrcanmw3NBIsoOG7V+fd
mjdluQp0Jdd68LqYhLDRGCb3M0OM2DdpZ/QItdNasdLKhZgRD8U0gAmF+/d7AXkCIEsGhTru/3F2
HktyI0uzfqELM2ixhShdrbspNjCSTUJrJJDIp79fndX8bUPSbHYzY+dUdQEpItw93JlYfA6GogdF
ukEgdQU+JwN8SEI5ahFzpWD/Ze4nstdEHndBaxxTLFBYofxuQKk0rc92fasEIaJCOCjtNfANGQl9
8U7TMIxNZK3twMqrA9qm0rpPew6IiOFyHIT0VSruh9oTVpgt+Dpy6m1XnzZytwTiu2+4Y9yMuGvx
wNZQywdti53KwxSoy6zCivkvYa751YNYpuZzaa32nV7P2tnPV+u2r8x7La0pSWZy0fKmWUvM1J3G
pWIt4Rw1LXuaqgydzDyaCdvpBRs41ldqvstsOyu/+TwQUBwXC/he0A9dNNbGvpq7BzlBAS3WwfGW
S2YpgOuCyZti/bJIbV81lFRpc+Agxi3Et16U7BbwhOqOuAtxrfpc7StQE4KI20dtCJq4WrzP8GrJ
VGhnzJHXUNmiiLHPbqOg7r7acvpp2xTMS5ozQVQFKt5E+ksg3wYA8nZ+23uJmbX09PZcgqASC7Kh
SKCxdx2O2KqNWx2HSauuD3z6FJpmftFx/jVrk3wGR41J6a4Pqcx9joFFxjmxtthGBTL0OvVjQWy9
QDJH1bY+bz2nU6Zpj6U7lLw586s/eWcD/Ja2TgOKk/p77S70AjmYVqOCrxk9H61GyuFZEAdBd8eV
0WlptGXGp77Bn79b7Cqy8pwyeHgjFPCkcs2KMnigmN34Hf6N4KkAcqPxD4tZtuHgcxdkfVuESokJ
YVxKr64zLax34w/JFRqiUdXCkWMF2AtPp5lMltCp0uWAq9Rr4HX5XreRRrmbfWyy6slv56udmVdr
yL6PM1FKhkFxSJdPOLw429jS5eSUTOOuznTjwAvOHhR7+QGze+doTGI7uOMAh7FRKg1W+zhleXAR
VDmJmWvV3svBZG3DfihKL56MWo+yUY4xIVcXuwHXSu0MuVrBJ9hugMeJ4UWSnjImm3cnAjWGttJP
OFhHzOvWCTlSXQQB7cJWTlPcaHCxTtO+05nTzJMPBGm2bhAdAOEbIFg4B0s84RqAlNN973LzPp19
cXZlGbxkjBsmGIq3YWXPb95A/HWNmqCsix9boLm7EivUI0PsRljqooFE74ZjvWmMgmvwqW3T+fcM
sYqjGywnNXh4aHTZ8JP/axUGvY06j2485AeJZJI8w8EW5c6oxgI3feWE0PjebjIcLerzzYksQtgS
rvRTLSfSxpX+LPzKS0qnDK6Tb4HEOtV9JtzXdivng95J69i28lM6aJy0fS5iyA8nxrat58oHgS1M
Y4nMQV9jhk3mqODsTQzZv5hVoYML1CnqytZI8sKc4jbv2mQyhzaurdqnRx6vnrkEu4ouNpQpo05c
WbFdNEFUdXhzd3gAJjCXsBy9L0N440upOihqnVVpCjON/C6djsQA1ufZ6kSYGygRSlt5Bzcvv/Y5
wQVwG/ve6trXoffyg9tkJgRp5sQ9KS1Rqbcmb47c0zXv96mdrpHs2i9DtvXhYqktVEEPQ7mtMhGj
ABjqHRqGov6hF0MGPzk9+nlhJeyk9jlQUIHYuHznFWnh5PkGWI3+Rdqow5fZs6LO6n64qWHHQ6kR
DDzVT2YlXslasRlnsodoy70udnsJe58LJr9SAXou0cBkThUJkMnEdiyeh/KgcqlGXumEqrOtpd0P
WtOLo9rPivwUek7MaJ028B/6Ej56rpLe8rVD6thzUgb9LY8Yhh82XTHzAhtgVjJIpK+++L3eXBTT
a8fMzObvmie4ezy/xBo9KHECxr6z0Gs3YlG30eTLT1TfXbSYc0aR7KzcydO90TEGPLXd/VCqHGCJ
fZWqHLbe6J29ac/XVCfdGU8ig+1Eidv0hsfW1b9R/3TXTavEQ0E7EU0GWhegprdGY4PbLi6Hqb++
954a77q23Pa1DvDViQCjhFzxv/R+LTKz75eMwoiYR4s6oaAv3+CnhtHS4Xh41f3U0x7Myxw7czdG
Ugf0cOgsOXduJ4Sb0Z51+rLfkLkkymu/N2nhRqycr2bgzZc5YOysBgotmqqJS0388kxcThaXhYXh
AR3AdOzH5Zqz0bg9hjmpOVAgq8z2rcWyedfYRh6rOXvNF/sqzK2L1IT+3rHtn6vbnpXNn8eY9Ys1
i51fN+e2DUSkp1z6wCevTV610YbvbFg5zg8exXe3Zkf7Pt12UTQ/+lbt06yKsCn6WbYuQOCgvfVq
nMK1WWDxpPkeGFtSzP2aWITJ7Su7v3OWmu/E9FITzqOeped6bZqorvti50ppxi71wLnrGmgWg01u
G9sv7Ih+5VJdBkUZZbf+jDagtyoZDnNh/IRyn+nN9aDMQ5P8whcsqbKWdF7HSPgE875zJnIr2pmm
vklp4BVFuBaobK+7mdHtmNDnarUmNE6cH6PcwqCkSou9ShkXasruXAiR7VxY6pe8wzqnyDrvMI12
vvd0PUumwCYyvsqnb55pLhddIZIrnHp+3ogfPQ0dhRglVIq0uBpW7zQWwu+jafDrr9IS9k9NjPMc
M85MbqGxcqFvw/S/EfgimnrWOxfh3NJnz+8teaZrRNRL9pW9Me62tW7S5xIMH2SrLOrDLB31dW5T
CIbFmcSROFYiE8jkEfugx3EX8nTeoZv5UeaOd15Np4l7oZtXr270i9tM5rtfDu0jONeU+G6J5Ge0
mu9wuutBbJ1MxsofEnfejIMBrnM0y3TDN9Y3YtCxYDfbXcobniwyC4PU+5xpgzzASlaRWrpsb3fz
vPO2We3Xsrfe5bioUzGW+b3SJrEHmGC4by6sL4q74Efhb/kvMTK3Ps5rn8hVMw9C+t2h0Fr7maDq
CTOlBuSuRdESBgOy6NQVkgrPmLKomTy8vn1XadBx6XBox9WC5kAFUJEYVwwoIDz+MXWKYlffoDV+
k7bzgqK5Cj8jf6+UXVHiv+tnDBoHeZx6xbQj/dn8MrR9usQZ1iBRMA440pW9eoIlrkuMm265Ptrg
mHtLG0fxqMM8MUW42FY4TF2T2PqGNK4ZhbXhD9Vjfj0UmEhm9YZZfJprX72uHZj8cbTtiprFiJo5
yJ+DAr6tmuxfqMLnX6zSLQQ9lnGdgYakg62HQWGC49ZrF7W3qTy7dG+lyKLvLL8Rn90mzbFIm9bd
DMj2ElRZu/PIFuVyLMprsPjVs6TQxo6qsj/TdduHcpyKqHEwq6pXX7ugxiz3CBAw68y72OLCtMgg
z+Pe2bZ4Q+V1D/akQXY7rn1Y1s58cwcXDnIaoZeuCAqCG2IuUU87QBnNDcYZNrxymIOu2yk9LoEH
yDCpOnFKuewzi0LJAKSIV7Ni68xV7h2zdA2OdjP1P7TRnpKtFBwUtT68kfvdP85mbh47OxBvtlzl
Q+UBoXuLgZQ6HYEyK6C0aBO9vXfypqPUX/LE7YcBwK1DMLQKdznqXOxROljlu9iq6bxYOh5JhjG9
NP6ax8R0TUm5deahk+0YT2IxwkDNh2npcK53yyZy0JFGWt3KBGnR9kyViBCx98b5MJYFSPKWeZEL
HHDXV1ww4YDnwq+0afKDQtwkScZBpuggIY1hW8wHd5QmuEOW7QLyMy7+lhIvkWlz+eI6rjgteTHu
mQyYjnKZ16jIkBgV1rDeuapz99aWmvsC67pns0mzZNmqMXGduU3GrB+/lmNmcC0EzZ2z5WZCg1Lv
BEBw6FtLyc0jUNUhEgoHQ0tjArYVlN5QH4JCdRhTA+QUnJRXc6PLZqtn5xYgY2fznQ8Iu8jd0P01
7FauOdGZYx8bc+Bil1UsTO3iiyLGXH6dzWyIArk6YQ+KG+e+zVDsqAE3Zc5CAmZmL9h9kLCZ0fro
HGv0Gd/8oWwueQCM0+MWnDHJrHco+TYtMjLUw7A/o0hkkPsMUjDq3ja3WJAqKI6KXXdph6x8smbb
ppDp1LkoGTaBXKhPU1VscZBL+572ZoL3H4lqKvzqS4Cm4lz5qRstvQJSX+cCYtuxaUJgiJRY8u8g
RJy0+TbmjzTP1Z1smjKIXWbdo5wg46SsnfUoSzFGPHge67q2e7A0lDxVJfYe59U5sDv7JHLZ7x1v
7L42DWyjMW7rxbBRRIbenBf3BdlJiR4489GsAvmK947Vx+7WNFcXUdhPV6LNhDvEwM1b7w3SYZED
ggwjWpUVnJ69Q4hIuW2JnaTxDc3aiCqJBmWzYt9m9KDHwVajEFmLNirTnnPcANy+lbly7HeBXt1N
Nzvsdtb2Q1o+lsGyZ5ngBESlQd+HShQa0JxGDN3HREh58pD6qayKrWo5ZRVkdT0no/BP1gq2tplQ
weqUbtVlyPVhr5faTRndUK32x2yxImfwm1iW1h2eD8PO0zUcbgpKO6+pHplnoxos3Afe0P3QiHtc
f9l6K41OZjUhsVt3VV8/5KseGdryXOX9Y6qgOPoZTwQ6FWfs7wJtnJEiFZjdNVkdi0b4u6IM7prN
HM8eh1iyjrM41nDFUarlb+Cc+6oortWAQ0KKDs6y8qtpN0bY6emnZZ13uuWPsVwBsSAOE7N0ruh3
s2Nq18tZQQUGiN7gba2DS92LzjPq7e7VdxDirJZmnJhOznZ6tRgcJ0FF/1j5rwTxek/uTEhC16ny
UcrGep2dVMeZfNmGd1y9jfOAbKjYWQJrGXrDXkpAE8S/PJ/Kf/DawUkQKhohJRsuEHMmohnNcjS6
vrfrK3i9TKNdEROSSsnmiaXV0mI7c9XHCPS8veV59W7uM/vU2LN1NE0iJZsm1fblFKxxRnhzpNcV
d2ODkgX/qCGuh9vYme/68rCkroyAOuxdOcj+MpaoXC2amcs2NCt3bmUByZbVizlvX3snB7e6qefQ
q7uvqSX6Z98x5d2g0CGMHZNTBeX7CUO07YRLBypKgO/EMCi8l8axv8BQC9y5PLE3Na/+Dqs+nT3n
hqpgCjpGjNdgAYXCDfzQ3nYT8Nm97U/8GHpC5lF9+9Uuez8Z6K8NmNFN7FVRu9RHtoJ5des82gpz
2YPvUXK60lQHTE46ZJX0SGT5DePyWDO98B5sg/FYFsYIo+w2l0KYiE/cpfpWF9J7ajpTnIOgqZlj
I3Q+NrusscIC21JKPl+rvbAZJzt2x4y96LVKuw561p0yQYQaeRANzEx2JfWFU6FztpObQ0cXRvPL
THH0SKtm+oZ9F5pV1byZBtQ2FOlD4FeYGUwQH36wqKtVOpwVrduPuxHBM4e/wCHeXrqTVkAlhVJt
8gnUq9pvhcJEYNhaFEsdKBrC/3hNOWzrFkJuCqR/z2V3GyY17e7aFnQFk1kxKjsE4BrLJqIivwVw
022Zcd7N2l1LIt5PnzsbDZBI93Zf90fLnko3FEhsIvZScTfWfrtDbIwriT+nX+d8OjNt6+7B8YOC
sc9yfUWnWb6bpiLPpZgZEVDwv5UlslPeer/GfHribysPhd1+LYKuAfOtg8vGSrnHE8XlMVjIXGKN
5/+jEN72BvD0UNjeemoCLO2XSXQHNWrDyVdVc9Rdn34p9zNKP1skTObWiaxWudvSPDuUasFJbW1x
z3SD+qh8kYWog62b7X7ONY6A1zSz/IUDZkAXsA3YkGV47sz8sbTPQ0KgS/+GraSerMYmMSt1u6O2
yTdvCZxdQ7+w72yzjlBavgDWI7b3KW0DXW/uGsJmLpBn6SMi8OV+qGT7azNRc1Xl7EbroNZ49Bx/
37YdB0bOsElLWRq5U4NUhzAnxP39ureKzY6Uvm43zt591kTBYHbAGHLnQPZjXE1wQEm73fVmOFVb
dddV5CTO0zREziIcgE7bAndQA3y7LOx7mY0efXlbJCuzJLfmNvgxFIMH/F39pJylqBhNZzxKcgQv
9tQjSgCHeYYQRC7aj22MNqk5aLZwQ21ZGRl3mvzBq5UflXL0ogUA7W3MffHkjbZ+0A2/vPY/wInd
ndmzK/wRFMS9WV2PMIxPjshkOPf92RlhbttpqzkN4PY1K4fS0CcZz57DnzpgwrJ2qLcqo7ka9jY/
z+WKMKBfjafsVqk7JXorvWGrO5vxijhw15nDk6amL0W+Pbqt99g3LoPPEuyirk8VymlD9a/DLdkN
3OhuwtL47CmrO0hX15PWsCGPbmQs7YeRuFNwsibjwRGrAbSV/lqHYNfwmEKRsaA8/QZxztaexfdU
a/mLU5fQRhB+S1V0HLsU/WKynGvGvGgy24gB3aZYrpak1LFsdWh9DZlj7xwoBZsY1jc/WO78nC2S
8Tad0zxtSOGpPPni9dbPrGmfFybes+02xQJnouD6bkceRL6aH13DcWNRy/yA07sVQ0Vi6oXYJuwL
6SaCzY7synzMUGobjZs49dCEZm+WsXLrL/rM9VJooCAeDF+4FdAHWQlvZZrsG/GswVeGaTnnO2GZ
dTJsJSxB63sxwJYVGlb2bRCzANvo81u6aZqgz4UJZ9sOIsC2wvJlYlkaB0gPq7AuM+CuswCWoiD7
jOPinMgCe10g6y9M0G5n1MFNtIw3ym3M231bQc9Wk5PuFifIgBo9lFIt4y2GewuQMzPk+dxiVxx9
14M3IVAYmMM60CLgV91aD9zViJHRGPAw/WuKlB2taaZdRJ4WuybzEbFDUYZFUX0y53kAmbDetKkg
E2cSp9Q3P5UFqpfB2N4nc/7m6AzuUeYydoDAJ6GAcY9e33KRm83yWHrNS9q5n7OpsMOuWxCRmt7R
NrM7hbUXs2NmfjfLsU0qOTjQ+rwGJ2d40l1vd8mtJMsmvPXcEsnkSBV06vNZC9Ek/Eprm5WHXjFG
5amoHcoU2270tWtV3KVlDiI/o9/SCQCNIM31KEcohi6iwERKjo+tnT3jO3Snac7XXBSPqrJvE0Xp
xezTkfoAsHswkILeJokcJh4u/ux499T3d72tRZ1bfVbV8IUzaQBkGu1dl8rpUmDJRT2/Poka/Sf2
u/JgWnpGrW7Je1bkF1z0k3xzX6ZcoSFxX6zRuQsU5wYbFD1otZ3HrT3OmXtEt/GMsdUFMQl/DnEU
Ee5fILtyKuNKll8Qpx3QNxLMsjpt3OXLXTkN8AOUDDty3QBRi/WoLGUiJ5CI3aqRhgds1dR6J5p5
i/ArHc23PyajJX8MMoVN0WX+lX067XGH+YUSnEAK/2272e0Fen6v2c66Q/BShiZtXdhY9isL4dV3
WWa1Lp8NOKvUy2GQJ/dJ6xSJUEaaQGnELsHFYW34IuZdx2vgvI16e01nhNB9x5+YGnW+Yy6MNe+1
P2/8XjRUmeKHZtyL6b0tcPZc17mMAjN/XjP9lBnuPscZ1DW1V3NGuo8hvosYwQYUizzVfOu1PFmV
ndA3c7BVzOjMnfea33w9ap8LO0Wog3Sffxv8+4ZJNYQ1krqi7h9cw3tImUvYZn2nC/2Nx7JGpeF8
DmS2z4PpwGQWruf2EQUk54C+fe5IzIT97OdoUZlPEZ9eRxHQ0ahu30HunaCWKTsmhMB4QyLzG+pX
SErwWfk4jcVX5VZbtDCkw8avf+kC5QFOiGCTQ/3WddU9BDQjoBZoZDZMTOHU+Ylt/j4ay14a8nah
I1LmkmMEyM1ifKzTqEaMmpSmCwk+0FT3xH+4k2lEPlJnwn0pcuvNGiNEBT6yOQnqLRrtWpY9d2fF
y7L9e0T5M6CZ+2lcELhhYbtcda2T9+nqwMnkYko8e9KOuW8CMTSBjlpEzLu2mTlwGj/4jkbGOBTp
jOZqQKXvbc1pWXnGU+D1iQrMT9pQAgqnojsFG/xlBbR7bHrwGGOz1G4qdOi8fvjpGs1qh01Qp/ea
KtjvGZjGZNUooynbZra8cLT7aQReM0o5X5mveFqbEr42gAdE+PVWNmb3dYTkOsKEt6cxNb4WIxOM
s0rN2Kc3Cc1mkAkCFONd4Nbog4YDNshBH3Yg6p9Kq9pNFHxzr66qp+sYkB+Z3vZoSZx7Aju2NRaY
rsYhBPB72TRj5yNw2m/rROKvW+qXVm3OSRlUpMQCEG7lwpiAHlpRm24iMVD8mv20R4b1PHjdcWi2
x7qFN5xS6jpLMsdWaOKuMayTRqOUICr8OWoMbAZZ9iJG+7upAQVWM5NFwpPbzqw4TXRt/pKTaRCb
cORRPg64AfVFGbk+Q565M33D2gigtwB3ndLA2ht6C8suX4DkidLzOCughijjJFR1j/JtB+wQi1yt
EXGiVTzibHphsCJDupv1p6C1jnBNG/MVmYx8Zbr7GVJqpzHgUKTGPakK3w3lQ3l6inJNHzVwE0R2
QZ8bv/J+vcHejL5mwZpFfZmNSSaZl2VGHFhNgCpn8JSRrRvoPrGvelwL/kFM+6oVD1st3YeVyZ6w
yW09It05ixcE+fuAQYOXzhZENeqli6m2NYaOqV1wHjluVDSau5rxJhldcwdU8N6Q7qm577qlsJPK
VdfOko86uC9JnNNnv15IZ8yP+RbcBFTHAGmyTOvEzcpz39lZrENicYhpqBR894Wz8qkO7Kdc75wT
76QNe8v6KUzn89YPZQy8fi8N64001nkHHfOrzRRFbMO+RnxfdN0zHdZDhf25HwD5dxyJYbeJXTZW
VDmA5aFZzgsvZ/zCbBzvoEc85VdGpBs0k0pXD2XVgZz0xYWW4jqPOJlPtnlEsvPLW1fwmO4nrCqi
/IXrbCjG5zyY+7DpqJONtTgg+JvDqXHOuljegdZvg0GZDfCSPXkazL3Xy9ds4aeW3R6zkKvrsGIr
PNIt7apc/4s3QUkbvgOGM2lhJtCkZpp+KXX52OLFEOpmd9mEPGnV0sJIA8QbXnAqcsqjVoOQWVNy
q7tZjyrdezcK8aW9vUEzhZ1iNNnc7MeiRmy2mvPBYJNEo9KezU6/nz3jBUHKC/FNsPHGhvp0Pt0E
kqHRDWelzMumtmjMipPVV5dWtgbjTx6e71XMkPvVcG8q//pk5NZp4/AdMw+dgFjP+kBUk2obtGlg
SXaPvQuOY8/lrN4ZkHyZ7I5JrlbeidT9MbnBK05u1PlBd5eREhJ5qX4t6wxExbvNz9yNnlnF2+3e
ajwviyoLBt1sIaN84ZwqpSGnnNcW9b1RFs7TgFRih2POetBKzwhby53e3Mrr7/usZMwLXRXCtwyx
2+bldEROk8gawbM9oVKf0QO+wXNMF9ctjXs31dtf2tgJrI8opxlXvn217I36UiuvejC5/X9ojRqe
jJViy5GN9j4tYtll/QrH17DA7K51E21JIUznFqR4qvKrsJhr1rWWUWqXifbjMjjiOKHj3nmF5TQQ
8J62U0tZnFzyIdsEjLrNmfsNpzvZ3UaNqVdAoTEdhXK76bOz3TL0VsRQoLybdA/OtrSZ2VL6ODMe
X20OX7H9Ih2VWsY2mnNX9sbp//XECftu7ohzBpf1kxhMVK0IEDhuy58MBN2VafBtdj3vL0YTv7H7
+JjUW3nVUHt+Y5y3JnBDPcjfV93uogK1HzS2H9Iavv7ZFOJ3hhnm/zWFKFTJjxGKb2LuMGvF53Jl
MPrPn/0bNxHzg5vIOBlGsHKjnYueKg8pcFFzsUP0sGK2vUMr+hfbkt/5cnwwFCktw/ez1VzOIn1u
t8uQ3q/lXwzQ/j3NAcbj5qbxD9cMuarK8KV/c2Gazto07RZVosm2zKioyZcqhhM4bYiiYm8FzC3l
FNj5A/q0739+hr/5aR/T1rC4UGNfOwRJNq+j9zzqQCbv/+2jb4vvn7/M0moSwpm9zDnhx5aBtvEH
Ax3/7eUbH8xMUolzulVhvZrV5qlmew8lI3zL42A8/fnP/83q+hjT2zOu2qxZkZ0946flvnuDF+HK
0i4vf/7432xB47Zh/vF0BJHl+iyH+qwG6HkhSCLSxcEzsx0hRWi+9daJ/ts3fbAVw64MLxxC6s9b
+8sDaJtBNlLM3uua5nj6b86QHzPY3HXsDOvmjzowpzXXV5DuMOi0v7zs35wi/3Mo/8fDGjbBvNY6
B+ib5A7PisS217+8h9+YRBkf9jYSS4d8Fgdf2krcWWXzTjSpjewN4ZFyBfczUn0klOZffslvVtXH
yDWUZj7KddLcXOOLMdzbzHW005tap7+87N88qY+RawCWBuqzEQ9NW6lr7o5g5Oi/v/15Kf3u0z9s
6WxGpEiV6p+aNEhce3kMSnn8bx/9YT/LBfFTUKoAD0Ifb4Y+0Vqv+stD+c0h9zFIrRtsSGRMPU5+
ShthL8bZMVORULX+ZRH97gtuz+sf63McWuVjPyfOltBJCve54ganacK+9B/+/Hh+Y670MeNrDJg9
Y1C7OafbllNKpvkz07L5Dxfgbq8DYjwFpTs+dKr3r6oDMf+P69X8v78M8c60KBd/Nn8DJdVN7Y4U
DKjkfFjiZv3rsv3fdvsXGyf9w10+ZeM8IS5IT9LUKKGqvZW2F02X+MKpzxmqW8Oq34KuSEZGIv6y
LPzfvbYPex8VRGtq9NXnwJPWXTGt/eu8OCPtOTqasFNrfUohFQ4psN9LgXvZrk41BLqMnke16AhU
oS0KNVeuSYv8+96pNMxhjICRYcqFPtZxz8MF3l/XL4xfmLuqLyF4AfeB7r1ZGsiaN+0F9by69IEx
3vmI3BFGjdmZihgcYWbkm6hJubOZtrozVbo9N2tXTVFAybvPUUYltlg/zVtlPi9iRbHu6JSQK2F2
yh80ZsJXHxRQ9i2lQ2c4+QVVADCIs1aJmBmJl1ILThO4+ncIAxuptuUYl15lSDUtOv5Ms7/4NorS
oMnHT47Q3VOgzBv5XHtJl092iJRHT5pJ347BthbH1eoI3qiReXQeCkn8RrKDMjJmKIy1PzLZoB00
qyMMTXqiT3yrdS+2a83IrW0GxdhBF7vOGJorWHVNSG3O82iQWe9toK9dZlfm1cd9Y4r/vKn+9f2b
wUdT5pycHpxAmBxUAZovEHjG8LInBba7+/MX/Oslzxd8MGdEotqYo74oTvv6aYO3noDA7NdKc3+4
Jm3/n7/lX+8UM/iYbGZZOtXpwpvE3xaYoI6s+qdOvVUZr3/+gn899vmCDz9j0bPFH/C7OkGok52W
F9tzjlH/X07+3/35Hy4V0RVjgPMAJ//yaetxWsB+Zem/m9XnP//1v3nLHzPKNK3vMVUz1NkxxINS
cl8zsRVupvv43z7/9r3/OPyDEacaX/L3N36DY5BKbvpepnT+26d/uFqmDjM2TBRwl2w+TTh2jM1b
bv/lsw37d8/mQ22ICFUvaxNZoOohL43GEvfrsu0CtPOY8DQLwp/AvCV+SubpN/WpWpb5rIk63Y3r
Zr12ym72ypqH7wGpmkl1s75owAhigSgesyk33ZfLMl5SAjoYZ8029zGwujRkqm46db4FPe3i4bIS
axKD4tjHhc6UPnksgkNXrctLjyc4QLSmPyJ0MYEbdfenzUF4p/dlszOWmxBfGWkUdJ21Hyqji5Xa
lnNrMtU73pzwrBlghvChPrJJ50J2K8urB3gKtTHLGospprk9U2g3GV66R0fPiFI2laeUT93D50jM
MdyXuTSw62u9AOvonjk60wxiG2POb8xNKaDI0u73mHeln01wpjPKZ+fVSOv6ngAQhI4EE9wZlj4e
DDwOLgr4sUbeP1j7DuHD86o4+ZFrIuFmWh5VjiE/AXjZn7UqGO/cLK+HkKmP9uDnWxXlCOnuhzYA
RtsGB+cM0T159UzcQT/cMt1tW7VMlerAHcps96jt1JO9FePJHAwTHDY1T95Wf2cwi9TL1TV6nCO0
5lCi+3wzZ6O7um1fNxA6yIlRLGKVJQwM55qBkTITtdqUamWsmYFguFcLEMXoa7CbUFvc9CfN/+fs
3JojZbko/IuoQkHF2z6m25yTSWbeG2uOnhUVFf3133Ku8jFtW5WrVOVCGoENbvZ6FoqeGig7wWzB
nSTKGRyeZHvUPCMLTjQ4FCy1JFhJKfSTI/I+oR3C7czB9GFW3iFRl8SQto7+SXWoPhs7GMorhVt8
v6isrdMloFiVIb2NKgHgAUF6xhI8voUGqp3LJusNpAtgP3sdyosmifQrjOLXWLgXz1+I5EaQguAp
yyZgCwOSfZFluW2yb5H9YtPHjN5b3cOYrHkdLMRaxzgHW5CfeSGwg8EIVuamp2CKV3H07Xow+Zvg
+eeYhW4YsaqqHRTNOqAFc1xJ3pRkLFCq7YGI1XBnhNSNurdZp8vnMI/dPcrP5cEhtbqTKHpGvQgU
PMJD9VPkteyIs0X4s+MQ9ZaWhPIlKyp9RBI5vcUNOIW/cGmRbUNG4Exs3jbWJzc740Ba+dFYRECZ
nF2UF4UeARopRl0t+ADeil/a0n5kHEUdX4/OiDKwM++/pNmw6fDNkCO53oUrXfj72XphFHzj3Jm7
Tj1hmouz5QyvfWt9pzG7Qen1T0KbamPj0ncne3kSpfWnw6LcJV5yc30CLMwuZuwmuL9SPISQNACg
wsa9C4SRhTetnKcXNhPTKxJ1MvVIylica5xDFEQRJe7egWRaeW1LjzdOIRC5KOiRsRN2+XsBqZ9X
39v92sOXxkQYC3yciBriDNCpShQPSZQ8WA1uE1F19U0NqHCweL1D/fK+VhVKQNKTqMPPDYnpJOlk
KEpokdMHMlfpU0lkdKORe1pB+//NJ12Ya3+/fT6cToALLSBpsvxzaMs4YHafvUOLGr9W8ZyRjmN8
zHW5tLeFgDYNwhig+sI0PzUWBMIRyne+oayp31csCT/jmWT7wpiC1MmngRXznQnM83BtsalQrJOt
prYXArUwTjRI/cZZ2JXgoaeDgsuY1vsht7BBjKhvKmqLH6kzDueWNO5Z0bqtV2bnQtQwXbFtDtDR
0Apxdu1XIK1UCZGAOJf28MnnG1GpGlvNiUZJtUWbd9GgjjeOA7tOQWMcPjkyRlhyIqsTA2rBzrhy
3Yla4psb9TOzBPd68Fl4Rd48ZB+m4mgXuMOcXA8GU0SWW1nV/ROS3fV3iQtIaDJQIrQSiS6HOWEO
hkzr2Ndz1qIs68PgQsMhyK/rnVh6tDEOOWAnTeaqNOjz/ucY+tskxeX59WdffkHiH0NQWBkAE4il
MYJBXBEUMVfdtzqeC00hoLnexuUoKsxByBOllYNj4rlFxcm2GVMLyB/UiklfrZlNLXTDtPrMwPPo
IHkCW896TZAPm5mobvuKOoSVPiw1YMRqWLnlIZO5iwbA8ozeJ8hirfEpUSvJtnlH+TdmCtN7Hq5r
k1VzVQEvaFeHaITKpep0d6a8h/ypIwxUNS855UAercyqpVGZ//9haUDImyiu0CO3BFbe/0P9nzhs
fvJ1zVP5w8OzSAgJEg8/02yELltnEByk+55gZ3YGSXafm1hm4OWsS6nlOud6AIQEtc73qZfcltRe
W9RL78j+/26g3AIEcN+FlqOSh9bNbxvXv3FRWnD99y8sbM9Y2FlmT8plWXhGbe997cq96urj9Ucv
/XIjsPq1nxa9D1ZJDPJahKKHDgV9qFJbGd+Fx5s+gU0iC5X4Ez/POmS7rzZpCfkcff7UjzdtASM6
cebnIGVGydem/WOxQ4VizevPnhfshYXmGgt5FDAABqqYn2v2lDfuVuKGPkTB0/i9op/KzdvCnYPI
h9nvhGUOyiBcTHIvuumG6HWsLJAPPPoZSwg831i6cVpFQ9lTYG6Y9aNB3nUT995nzKvwbGPlokov
DEcqPaQU8odiYiEUOulZRNCCXx+Ay9fPaMFYtSMRIO/kcYlKgAxVOVas7wj3ge6bsDt0EepgYp1B
685IZEFPKPvH3BXObSRF+uCqNt03Vp6t/ZqFuO7a/z9ULAQZKSpoEWj+q+IvrPMhDfgzkbXLt6Xp
ZixxKGeQj49CHkCAis+6J4nTZ28XM0p00yJvev2dLi1HY7VrgJNiGQH4BcgMUmqoiXM2ibNynl94
RWbKuo0GniQSXWDNOQdLxrqvsx/N8OP6T196uvGJNQ71mCEJxAK3fQa3EGz6DSpqdPnl+uMX3oyZ
RCmtsk9iErpBmOSPhYjv+6mvN2Fcnz73fGOpN0WT6pzh5SSA4hIALjvxPSP25xajmTuZaNx0OUt5
4MNeIeNsa1X3DqoBr//2hbnpmEudQKij5GgHABvds0n8KnKVAWNh+QfqshTlUWufhEstGUueNgNo
6XbjBDDG25Rg30if/V0GM1K75t+v92dprI21DL+QJI1t1wV0e7wBWts7KOKhHnHyVpbZwn7tGIs5
1qkDgejcjeg7WNoZ8LGf++XG+pVjHsUermeCBGyYU1ux/NCw2aklL+L99SYuX3fawszDKI6cJa6f
ZZDjI+hXA0IhSnQVdLfd8HsiNQW5ndhlvW2gRXpALS5MDqypg9zwevsL6/wf20LLhaKVDzyoCXQL
DbdgYlLXT1ArIQeo/1xvZGEGmKaFBXaLyLZaJyhTQKFR0NZCRxL7a4nAhWlsmhZmKBIMlVM1QRxZ
3hOBNvQRRSfJSVsokUeFfBLunIqTlTe21BkjtEjQgTTQZV4ALtymrdybEGq5sl2r0VmaEH8vaD6c
UqgN8epEPEDBoWJRIFI09CihWux63FygRBPMf9eDF42/dppeSAzhi+//N9uUuTzksfKCCEXKk/dD
WN9lb8OT+WVS96z9ScVjmbzT+kEDvc3IuwuPhusTw1oaOiMCQcGf2SGSzwGHFJ2mKGtVxVs2QRVH
q1+1yoC6a4McZctV2f4ExGbY2bZ4lUDzV546ZG12zCb2JnAVf/0HLf0eI1Zx1ZEq5LUF+hmk8UP8
NXGSU1SWR9tOjqRwVxLLCxGLGxGrpzrRXVY6AeYObDzKk7D46/UeLE1PI2bl6cTKjnhuACuPjewh
X4MipXz+1MNNA0OSlWFFCgVjLwIbr05sxgFGRkhPXH/8Xz++C18BzDh1AMzNgGCqi8CH68ODxwF9
qVIb/MbUdXdIGUFc3qbJCXTC+tWvFIAYbQ5Ot1QKZe8Z1GvIN+QQbVPITPIU9dtMgXIGrzb2axhz
COxAHdnnPKYvJYxO3yYwPn64FkGZ7mDT5kuP6ohnnnvW1yTNUIvnp/y99SU9gnNlPRAwfg9QJcwA
thgGQWHqgpmpIZpby2YszD5mrAbltL7b2KMMrJKwO7DbCCgyhci/TlHCHiEWy4G/7YDzvP66l5oz
JnvJa+p5zFfBjPXAplycSty+bTsSBqFE90n5dL2hpZjGjPkejQrlua20g9DJ/PtItQDn6o7dW21O
T31Uz0KNFgVwlM+0gAo2DuCy9PHavFpYE6Z9JU0Ha2jDigaSAenoMvo7qqJfLLE+eVAwvSvthg+e
0wgnaNtuW3RwEWF8Qz938S+YsaSnzJswKekAbw63Q7lRArElXMigsfWi1VC8cBAw/QyJVmXeppkM
xnhEqhfKTk3cP1M/Y2Sxr64E/IXAZxsLXA5TIYCat4NmSoE/lT9Kl6wVqC1MZ3v+/4eNE/q3Mu6H
fAgIQ2KF2VDoEQntE+ju1Wh/Tetu5QSw1AnjBGC3sk9yEfcBgMGwBGK7JgpXHn35zkLY8wz+0AfH
oi0qDNwxqMQASOF3uPFg+4OVBXvD5eO+GUDxyeqVxuaHXoi2pmEibO5l2rCUBbhLh1lF+AB/g5+u
h3rd68t+qTNGOItlTksVSRaAqxluLRAVnY0uKn8vfaDMOGCuwILGMXCWdrcJlQvvnOsNL81lI7AV
rpu3TpHPYpl75e4BaX+FrP7GwlBdb2DpzRnxzOccVjxAWwV+Dc78IzCCUHes3L0spJxtY7WP4G+K
ild2oBx59HvnHXhfqMdRm6ay7ieb5H9Qwv643o+FmWxKDvoCmDWpY3wmW/IWXNz5lLnWD74wCqag
YIS/up3GCQ+gv+y2tptAeNZz+86pyXQTxTrcogik3NVtBsZIO4tmwvQtzCDrVE2fPYWOjmE9wJtt
4qJyB/+D1UlaudBVN0BJAJ12Al+Znpqw6nZ+VyhUEXrVfuQKUCIHdSaOCwtKBgOtTTnmUA+65A0K
B3rC7cP90AKyktT0Gxwt/0vlSA8eD2/h64bFnGX0BlLK3xPMKbaFX78NRQjPDiajDYch1CGFHcdO
9/CDvD4IC3HLLNQu6wmoE8CLApHAum/vDUq9tm3avBWW394CYtocfVUWx+utLUxdakRJURVJF0WY
ujZjKHWC9RgOiO24crBderoRGseonoQHZjDKn617p0atWuQDo1K+Xf/xC1PKLN/u2oLV4aDqoOlf
6llhBkpOiww6HNSuN7CwIOj8/w/xt/B7KD1ciMBrDUZnPIa/7JiuJXaWUqx/v4I+PH2owNcdZARF
Yp4B4wW0IsC9yLtuGaqwwC6g7Tb1av85hgz8URFJDpFKyI66Un0RuifbFnVtz9d7uvQqjeAcNpCb
g2lCAz7m4Di7w42gvZqVhK+6bVZi2dJ0MAIxwNsTcCSNFaTiSyY45IVvEWo6r/dgYXsxC8UpAFzW
CP/JoIXN00xnh40MB1qt7+5J/6UoupdM3lxvaqkfRkyOnAnmF9LCouncP7LJflqxOjdT6a+cxC/H
fM+s2y1noXTTTC7clLwWxMbqXSn/zvf7PZGxhGq2/e0O8sf1zlx+b55vzHG3V6WM4oL/zca4qGjR
QOSlMFaQ+qaC5Wjtb2a7kuuNXQ5unm9MMxnpEN5mhAU9zeBgXJ3ayAsIQc0OqTZ+y1cyshdfoOWa
d9mNT3JVKenClBBZEgDvxgquSrCNnVBIyBJwKVx7f71HFxcOmpp/wodFHLlAfFeDEwcWIUCBENnB
XAUODRNcdM+uctcy8BfnHNoxAnWZFB0s7Thq7Jm1k6g+awSEKoAIXe/G0uPn7n3oRpYIlNRDPBzA
xfCPpuSr1OWLDVb89cdfnGT49XOzHx6f2B0vCBy/AxyUt7kKz4Jlj4PSxwrWPEmR7suoAeDO/X69
uaVBMeZ0mGbJYI8QicD9ajd6uNOp8JWOmrbJbVc2zvlR/5yW0SNjJkc08nJSVOPZq8DfCoE7QE3G
Wiz7qyW89HQjUo4CBdfgIZcBcJnFAYYU2bnGgQzICE9g5Jn1xymhat11aWKzDYpYkLEfRgr/9MaN
mnelQ35isD8JHK/mX23OV0tRFpaWeWuapbDmwqVfGeSxfRjKcFMVwMLj2K4rGF5Nt/AfXZkzSy0Z
cwbZHh9VQdCt+K7aWy4YFTnfx05x32XynCrxDluadCUuLUx/8z6V5Dj7Yv9LIeR9b9rj1D5bayqG
hYliXqS2vUNHiqIpeL3ltzKi77oGAeL6PF/62cY0AZmtFHRKnPOg4leV9M8olP7F+7V87NIyMr5r
wJVSfTO2ZcCl9wfEWnszgdhNALbd1GHx+3ofFobZMzZTXnn2qBzceKQWKo5qd8TVE9AtEN7AbeYw
MYFd8PF6U0uva45OH6KQA7I5OO9RhQOX2rH0uebTASf76w9fGmdjIxAd8LosFdCMATC6bXHTuBsB
Xb3+8MspM9zCGEMhoG0SADSiil0Bc+24KRadiGd3kxKMv7pLXvjkwkK0h2W9h1TonqLo9uZ64wvT
wDVGqBqsgkNWzc4qB2jHVbtWPo2Qj5W1XunewsCYl9cTpCBZODUo98gmH84vnNwBB6EO2MSTlWiy
0AlTcYUDW66KNmTnFjBU2gID555s0JTsJl3pxMWzDeqZjB0aCEFQLqgDe6+4A5ZNZxlcEso8ewaV
BiS/vAdp2O76z3xaobW5nx/mspqaylHCqoJGVueu6/Z+796RYU22vfS65pH68PgptcGxpLZ/hraj
3oa5H92CA2XtMVIjrFbsfGUbXXpp82r60E5scfQtZfaZVfWuKGB2x7rwFaKhkwqrJzfOh5VJvNSQ
sV83GsYiTLXs3HkMbtGAoPSw+ykzwKkK+0hy0azE5KWGjJgcjfVUQB/EzrIiT5Bnnm34kAIa+V2X
4xsFS+v6olxaMkZAgKW4BxHNnMSOvkMABIYCfGyAnLr+9IVg5hhLfugBy5ksHAebpAy8zDoQ2a8M
xMIPN6+YZQ9FD7ExEFLEb1EElmXSlW9siNbODUsNmIG4j+uwzVoasN7fZONJtwzGFitFXUsPn0f9
w3x1oVJzU4fpAHyMjaNBNYd7V+euRamFc/Lf5NmHx48xEuzjVFUBZpBzX8TIbZB6/CqBGD4K+Mvv
oIXPD7ItomOvq3ilUwuL3bxjTpFqyGC4B0h0TgDKHE68KwFU94qvNrwUVqbUUiPGSmc2EKfwtG5Q
41MewqSDt4LXPfa+/ungrvlT05Ybi7yFyxW8WtsqAKL+xa30XaaTz50duLGsnVh4ArbhkEuwCrOK
QtYEI4xwLWosbfDmHfBow8OotHoakDj5olme3MJY8bdy6j3gcDeyLvDtn0NMDQvRxD5ef11Lk9lY
5V6Uwliu9aZAC0DKQa9t0vymYNnKiP9lfFz4ijHvh20UKuV8RHAnUwkeS2/FNz3r8qfRY/xBpH3z
wsDIvJOeDcOHzIuRa4Kv9BuwS/kjgBLlSmncvPAv/QwjIOCetmlxNqsDFeutw5t97ubbCvjAlMBE
LNY7W699Rv9Ny19qy4gPHe2kT8rBOjMfmFXyDvX+RjrwUqwq8KDaTZ25+2JIDhSu4yOoYFhs8APA
d90DdJFwr6YBTPK2GOlYP+fFp25ALNe8kIQliwPKPsh9YPnC56h2XfhEeJkAhruHBSQqH+X+U1Pq
71X+hwDGqBp5MUrkEQtQNUVb70cWfRu87nO7h1kf1bZeC/spyzrD6cYDRyFNnwW8yXd1LeQKeWlh
7/vn2j1UwNJ1JU6KGYk3I2wEAFVcSUwtfdgzI4y0JemQyS1QTD46v2ukdFPywOTXyaagGDLU4Ken
phb7CF631shvaFbeqYwf5WzADQrl9UFaCMXm/bsk8BeLyTgFCp7Ndge4oXiA0mxfO2sTbuEQZN5R
Q8hMYNqbgTxgRXD99MCwrnDn82e2QOfWWmX+Qj/MS2pcslfwBtMAUiZ670zZr7rLHyCVedBjnK68
K3semQsr2ryjBtigqqPYaQIgoYEHrEG03BeWYmoD24kEVkcQs/+p4CP9u43rClnTuDjDbSJ+hvWp
zjdlNgyHsCXsBIoJfmnF6WsxTAO4mlNW/ufBdush8sM83Y4u4UdcdcnA1r335/pQL4R4836HsBaZ
t2SuIYmmeN+V4IXDPu/ZBkdk5SC6MAh0/v+HFZ82NBYwqIYlfecMD703Rc80y8adtoj4goIme2Ug
ltqZe/ihnTDyBMwuAWrUjAGrnNzaPrmts/hAIOO6/rIWZq153TO1ekrSKS0D24djSKX2cC57aph8
pbZ6Hnn481PNmJUJXeeVAHNrFSSePHO4k2xIxM7gzRYbqMhqoMHpyga/EMpsY2zC3i9wtSkkSmGT
/r5JqgnYhbBYGfmFuWVWJ8DPihF3YjKIu+ImEuFrmdrnHtHs+mtaGHCzHoHGyMpFhWoCQGyh9IdW
DyjZku5dIldez1IHjOOiFcFXnIKJfLYjeBNbiCF9ckirtYKKpbdvxPoBjGjHpb19tmy4LLoR8/dt
nCYrp5qlpxsfgCJVELvrRAY69vkpEXF972maPl1/+X9xeZfCnnE2bDSck+xe0zMcKMsbJy/cHSt0
fYj6hqNai6f3lQO3tpho9wTgT36ywyI/Vr1Vg41J5I7nJD3nMOu+K5lK3tq8Ea/Xf9rCKjWrFAjA
sH3p2vSscVpOpQ8w0hmOOYcuAn8/X+n/wtQwqxWsqKpdz5rYeZh88i1WtA8yx+3hzJz1vz/Xj7l/
HwJaU9plVOgBNhsSrllsi6zXHsZX8Kzfh3DP+1wjRgQApB4ip9zV564cDpX6JcdslyKXLtp+6/X9
ykJaGpL5LX7oih7h+D2wyD5Tm0E7zge4nYww4k0OTQ0HP8G/Xe/N0qjMa+FDO07CgKcHlj4om+rW
F/QeRnk32mlWvoOXHm/Egx5Fezi6duO5cclhiPPAZ+VOgsN+/dcvvSUjHpRiilHljnR6Dk9VKuUv
OsE6I877X7Y108PAWL7e0NKZxcQijsQlRQ+nxMD+T33VB/d80KfuiDrdYYMK11f+4j5Ej/Q2DOyb
l/wu/pL8uN7w0gs0ggYfBUUtA9pt6CPPHxMFr8VJ768/fCHgmYREimobzeu2g4eNfAuZ/ainYmVk
lh5tfCHaWkBjwZDuonn9ULfTS6SAibn+s+dnXAikJqCPZlXmxFUDYJ0Ef8i3vw/RCMi75k8uCofa
TMB1SkFncb21vwHqUnPGJIO7rZezrsS2MLCdlYL8pxPcrmqQ1fg2CaFgLTQ4PZD7wstuwJF168YV
lNjONoPJe5ZGWw8IjSbJthTW8td/1NLrNbaqcmirJCJaBh2se1CTcSjzceXRCzOOGjMuGvKoq6H5
Dugkn/2SwTsZjCbBn6//8suPd8xKjIhDVtd2UxeUqky3nsW+jMVUwRyEfOrI6ZgEtQzun8wjBRrw
fqLIazvCsAV+g4dwhLE6iVdOau7FOej4xlYTD1lklTXu2JQ9/GQZfxtkc/by/usUrw3E5TF2TJga
H4hrh5ygYLgaDyxvQP9eVaTMg/nvnHb8eXQ+hH1b8bLPKCiaFeQnM5YvVskXZORgOSzEXa3gWhCp
1wbON7zK1iTIS0M/d/RDoySNU78toTmFVRWMmq1zmUm4Uo2fyjI4ZiUMSeB0pWFjEMDe6zgULdwy
qEVXxnvptxtBoE3qKocZTRd06llqgN2rb8Wafu8yEMdyfGM1g3eVoGIfQb7rGMl2gOD7Z9WU5R40
tRFOARRuhqRkt3XbxzA+gMlsBzDWr0I5+crRd6F7Jg7DCXFdOCT4rIHxrt40Lax5dKFB/cqctTi6
MJ3NCqKwGFVp67oLbDrcjy4756NYCdELv96sGPKLruiLyRqCibzafryZ4lOGIo7rAevybuOYZUK8
gJtFb7VFICDJERXFZep3Dj8E5t86Cs7IciVuLb2fOdJ8WB1d3ou2yf0iSHKw+sthr9Nq5RT2N0l0
YbmbxUIkYZqqEjkLuIt0sFXLMyhs8NHvItezbTpi3cImCD5Q3sjOoG+zm2xw6huRwvaR0hZegn6j
jgOukpFpjciPGMgRuHA4yR0fulkwUagXOMF37z1J0xsY3oKdCDuDk8rgfVG5Y36oU033TuzJwxTB
favRifvseHRN/3Lx3cF7zXh3diHDAQQ9nAZCx92k01BuHX/t4UvyPRNPniRK9QwlOoEvq1vZwdve
SkBWZGGdnZIKltd1fh/y8jdUUIdeOD+kbgdcTKtpw3KYeFt+/XJ9Kl487qKbRgCtc/hIl13MAlpY
8JmsbxV8u2wFH9K6qn/Ujrt2z3Bxd0NDxrHdZy5AVg0SBUQg0+655RleNK9kBIIXsJbPfBCiESOk
OlnJylT5deCmebGdBvs16/xdSdYk8EuTwoyqGtM3Z5mFWY66+5HxO6VhKHd9KP6mx/9ZUvj1xjHJ
ly6NI1bTAFRi+JVt27vZNepQPDnv9X8uh4Xl3m+hpttaP0AgP/FdcVuf7APbi5sS5ivVc4mFGG+S
l/IL/jRfEthmbdYIVhcDoi3Mgz2+UGGdJxQLcu7lLxZo33fwk2YBaFOTXNkRFwCHnnnQKoDp6QYp
ddA0pDn1ba+xzB3A2zIRR8fU9+Mv0vP68XmCweVzlsZ+t4UYWnPoPn1UDKTcFzsE1mhLy1xunQGu
httm4HAe8qTVnVwV+0fRsua/QtDZsq9uh2+pJybg4jMeVvvrI3n5XXnmSc5mUJ7GCap14/RLLX9w
DgFEsvJ1fXHvsD3zCDf4KivBuuNBFPc7DwailpOgKPd90M5N63y3wj+f68Pctw97R5GFYaQHiMzz
9NYbow0d2A0Ah585HKAXxlQHzS0H9oaWiAa4gJpzKgRFiqC9Xf/xCy/JZBlSz9Ft4QIlAR/dDQx8
4ZzjbXn6nwUnkyzfUW9tzV4OCJ6Yf8CHtzS1qncTzL8A29wDUCq3Q199pnbI9kykYej7reNagxt0
I6xyAISmEH3UaiXuW5fvsvF8c4PjwDZ7BMKGWuH6J0I64jFUFPYruENHppKPv4ZC029hOke4yoce
DDZMTvgIMCh+Tw8jaTue4DXWOxWQuvAB5o0/wXWcj/oop37acSsdUmhh4QacJqBYYQrx8pDEsThC
usDPI/HjOy+FHVDOYILYTUX0PVfJuLf8sj0m2ezaNcDT6tnx7fIAAhNcTyWpXzQIpQcQT/VhGrl3
TPop3A2wvNsrUapD2Mnu1OtkPLWgoaDotel2jQh1UOnBg3i1KU92WugtTD2nc1Pr/OyCoHDTwBJ+
wzO4duNCd3yA/Rb5jdz5m1P1wzcNc+gjkSGu/pzKPoSDW5z56Gb+Jq0hAiFjo+Fs1vdgvo+IxpHV
76mnu3sPEKoep+vMu1fwjnjhDa7trY7j5xewIwL/ACqusr+P6H/+RE8RAfWADo5zbP0i28EQapIb
5rjhrbCiP11aR/d8Gpxkh7rLdqe7ie2VW7dbqPJgfhh3/AUWndUTZKaJte2l6iClsgf3exuJaE/S
PnmtsxyIUta4yQhz1QZ2oEUsKUz/4EtauFzvBuWSba843XA/Kx6BNE7dXcinNoIlsJ+tMa8WJ5+x
/lXftbmEwS2YWr3Amky828gZxq9FmkDwRxwL7rsoy+NPNQEefVOCgf8ltXzvU4IA2zNvRSKwcWgv
bSvI0mEbZbA6tuAYEMTxWq3y5eOOZ96L5BXoclaPCDT7/jajAE4t+11YmOfl6K5sBZfPbp7pA2V7
DW4sGUP9OHt2o69RBgpj2m4F1qcsV6LQUj+ME1U7tY6TTAhwpeb7Opm2EbV2ac23FqpBrgfrBaCE
ZzpBxSqCbQMId1BndPxkNchIx6KJ/iuTKv5R9mH3RBrLPY/NAOuBrBH7LMfl3AanAXoWSSyDygnZ
7Fg8wZAbOIzana2pB60/t1mZEFZga1VPU9HBo3igsKOlAlKzzD6MVe09Xn8HCycGE6tK2rSEw7pX
4d4U0ucGgmLgW3N/m3aghl9vYmG2mGhVn0jtCggvA0v0e8vL37RbOFu7JsnW1uHJy3Cder2lpc4Y
c0Z6oo6ShOGz3Ff0NMGe/rEdYwbYmJjerzexMC2FcRD3eQejnwq5k9om4y7juR8AQ6CeW5uLWzWM
6sf1dhb2dzPDgJgaS9iiy6DuxhhENXkQmVirDl3ohJljgIGtj8gHpjps1h5TVfxC1XO/GRx9TMt6
Ldew1IN5Onw4obgoVHTJfP/bwTASbh4nEacrp6yl3z///8Oj2xg7fEhzPDrrX9w0hJmeXfYbuKyc
edRnu88NwTzLPrQCbxc3gYQKq7xCDpy4dCcG8edzz55f2odnJ4OlLObgeraNC3svEtUcgHayP5Uj
scHl+P/HNygRaeA6bge48kXlbyUVf4eVhfVbMzHd1NjA7+HQ2T84sIjehnX9c7IZzGd4S59IMvFd
Wyr7d6tlvSVt5bw0McwpGfNgrECJu+MoqLlr6IDzQ5nR377deXA5xWG3pSk9dc3AtgRGNNsqdBx4
ztoTBILt6PTIl0TZyjpcml3GUk9kXhYWLHkDfKv97O32zgnFzfWx+Yvu/Pdz2DORnmXn96SgE3z1
dH3vwBll2E5tBf6HhLbqVCibPMGxuvvjNl6GogyWtXcWiFv/NaH0bnP4Ihyhak73ooPJcYQyoKOF
avxvjkrjO/hoFgfZwG2z9MfwYAFmnG1bIEeQe+fFN1xPFDAAh6MMwwnxgcZlt4W1ugoKKxmOUzTK
Hak6fHtlA7yEElvgjFQVcg8lDrBATg0HsirXAa+z9AyFlHyE12/6lmUNC8phjB6SGEp2kbjWDg6k
8VmJfvrCODQOfWjTnQqdeiOU39yIsclObhyVd1kqwhtgPLstRd3OqWJgtNt+4rzBcAPGrN4Q7fO0
qMujjzPBfqAj/I6rtoNJvYuLhnfeNRQe9hXkiSethKfwxdgBD6jiykfmCV7Ter2gdD7D/Ttu4Fr9
/6zHhtypcGIj6lnyblcnIz2ifEPD+p17p85prK3PE33s4yi8CZUtn4q+JCtLbmGTM3VKoRJDA/nd
EBRwy2u+9QPSIQndjEmHL4E1/tpCIyax1S7tKJrUOAQWJtMelgbDg1MnFeBC+ifwpHa0kaiKOV1f
BgsrzAS4qjDkzRTWQxBFKZLFTmd96WFpvbJ+Fz6UTYSrO8IHRmYeBAqD90Rr/wbgv3MZNs+DlxxV
Lv6MMIe63pGlt2bsFmUjwzqqtBUw+jjOLqUVxMUaalzxDibYSunmwpZk4lybeBJapzhK6pB+06p4
HEugbwen2jjZqnhk4Xxj6hBZD1u1LIKhaMNgjWl/6bNTOKypSpcebuwZtZOIaEzhk5DDf1lyGJmx
aIPv5c31UViaTsbiDKUfurAs88/Yqvm2isTeRqXryoHgr4rq36XvmQI4DXcwu2gSHVjDhBqT3tXj
ts5h95znmn11ckvs1IS1nycN7ICcAdI78BSQWJrCaF8z3LJtwjdnE/KNzbFiewantj/pyO2tBWeZ
vRzrstw4OPPvYVsstn1feIc8yvXR9l363LRM4ZjTdHsd7vtQ9/dDNJXHGKKyH3AVABhkhOszLMBh
kJAB1zh0BFcNZS3l1yjh1rcuydInQHOdWzcj/NSkQ/au0zC6jVG22mzysnGPtqjgAqa7NtnHdUNv
3RZ3+ZupdbunAiXxp96K+mqLTG74FSl+/6BSQR6mKpR05R0vXB14ptCvDV1UPjOXnFlf7guZ7So1
yw7IgSdnSpwvXvgeJfrcS1QufklZvWnSZCeclQW2EDBMEaCuQiCBqmaenvq3Retd2iVwaXaOZd29
8ibZEl+vTNWFgGGKAV0URoYdLC+CaUz3NYn3JUrz8UWYWeOm6H5fXw8Ly83UA7YlLLQA0wjPHNRO
JIq3I6p9WJKsfAot9cEIerZgGhJ0Ss6oxdsIXLhbQCgQq7xJxP84u5LmSHkl+IuIQAKxXKE3N17H
nvVCeDYkVoFALL/+Zc/JT59pInz1TIiWVCWVqrIyz0u7VUleOfVMblvieKH0JSYhrfMyLDsmXiC4
tbP6cMPo1lbJiJMHNHQz3HNuQvPh1a66MVp69phe0u8f2wbj1Cup0MFUoHAzANLT+tDHqlVcZ8/X
R18zWuPQ83rX4qS6KOD1qY7LYFmg/ciTqWh/2M74AuX3R6q6jSt1ba2Mp6ktoZFSKG9JZi+8bZri
EemDsz02H5yLkTlziaIjz9AW0Fwai/M2ElMZ18US88COGwXikWlLmXDlrjCbAC3ZNnhPOAtOc2vH
tB+X7UZWaW3ky0a9eXc1uHsqZiNzFSDPx4rmOWX+j+t7vTb0xRPfDI0XdIM+pqFN8kp9paX/tUBW
euNEWvEzs/FP2S69KD0AoheUNlIncscb6Z2mLmV7p58+lgsyG/0g9FOz0PJb6FfwPOnrIn0CzZ+K
oR/DTtcXaaXpi5n1l4YPQuZ2B8x58HqhUhePXjDeUjAtEpscHHe5x9Pu3KAJRHs/bWcLDv2uIxJm
1mVmCw3e9SjRLznhnQqtaTxtl1LvK+gLyiXK8vEjwSY+ZBiY8AOn5EsN+EsxkieKLo69ZpbzC1cI
Oy95ZsWAWn1ItRkfM0xuKnupC+0DVdWm0TKHsd1ugd/ftTgMbdwfgxeWSIpiaNm+lPn3Kr/nbhNB
D3Pj3F0b/3KIvfUWKSsAnAFEJG3BXi3t2ycmKu9viGa/HUWP9MZ+vHsoYh7GBVJS26NTBXAYb7xz
SYB4QRZqRNnkuj2/6/QY3rg+bEj8FkGPLugLyzA4QqFG23zkOMfQxt3RtOhSzblTJZ7rHCG7u881
/YwX9IYnhljo/0TMGN64LZD+m9A/fwGwidE7jEuwS6El2U66vM0WtKZraOQVKW/2vOi2+r5WvNA3
NgOpJD8H4hUY3aJEc0DGDy1ABak7fveVl7CC+LhUyOv1rVnZeTMHxusLbcSyAIMEZr4LC9/s/IFK
8P766CvLZ+YagjZ3myrlQ2KTc9v99TyGBk4Q07ZdNBJ+yMo7CYax699am4mxVSQQ7VTj5Exm+bP0
jm52rPytLO3alhi3uk3crHKZxNgsyvrXJmHhEElVQojzxLaI8lYWy8xbZKGb9ssokBxRP1Pxlw7O
S+eG8VTOD53Uu4vuea+WjZ1ZmZGZtxBLReREZhAD1b2MUmAuomzgv8DWt6ul0HjjuXdFLV6u783l
qH3Hjcw8Rj4K9JQ7KDng7owngtsEeo+pZUHhFDSW0xbn24oJmLxKY+1JVGZlDdZ1Z08UdDIvjTXC
2cherRxjZvYC+uKjC5DmkLj59H2wuqPtBIfrC7Q2tOHzc22VHQthvA7YHp/R3UlLMPo36UdKZGiY
Mg7gSbJq9hFjJxRYAuSrTl2KLKvVfvDXG4ewpP6MVU77RM3OcZT+Tovp8/WFWdtSw6t5k7ZhWGVj
EiKMi6lTz+DrLu3DWNjZBop4zTgN5867Hkl/VYzJmIEpG2LJnHeQVPiR0hkZno17amWDzYd5MZV1
GICSMMkzdWJ1+J1dRNivr9Ha2BcffxMlwHfdZRZFlYzt/QLdSdvZOvdW4g/z+T2IKuxbLnDudYN/
rEZrfGlFKPcE77OTaIYtA1rZZZOIZx59opQd9IkDqvq7cZqLF9CPpImWXnG6vkhrU7l8+s0ikRAH
HdNgZtd190R1v6vtnMdjVn8CL8+Gm61thOHFIUuLfIY2dYIK5y1P+5eg0b+v//y1oQ0PpoUqpyHg
Y8LdKfKGFlWkTx8b2XBeMqTlPIMYL8khPJB5eUSdj/muKSLTBMWIMKbXiVUMaAdrD01aPeZq2gha
15bE8FvROX49ljaMppennHnfWFotGy61ciaYb2vXDy7iYLlOgoofi8k+Lk2GLvU88qyXhW6cCStW
b2q4eBBRANB2HJKg9+/BP3SC4MqPoss2LH5t+Mvc3lh8IaH5mSlXJ4x2kdcFRwrS6wk5tOt2szb8
xdHeDA+mNrfUAjFRHgobLf0ZwLClc29D5vaDX7h8+c0XQPIwcU8tWeLw7nuTzadiqisgn9qX6zNY
ORJMkZYOGuB+32AGLJ+foWP7oCg98Lb8WwfW9+ufWLFRk0wnKLxZoh8Spw59bMt2r7rheH3klQDO
5NIBIkoJSjHyRNRzn9uHNtCfVLYcF9e5t4h/Dhh6ea9/ayUyNXl1ytAZC36pqIDODLhqPR9dMiL4
dcRD57ZoyoNgCHQ2JuQLui22vjXzMrwb7Qfh5EBCAcX5SsSTzkbA7xcAppt6a1r/0F7vhKUmt05h
jV4xLp1KJO65C4n6fEdcjdyRFmHzdYKMYTwMT5MtkMaftVfLKA+D7iFre1ZEtgx9Elt1Bp27oij7
Y1aD6mTCQ5HupB6LV2T+6gdtg5cRSvNew+PcWRDyeq0nzm6lKj+CNN5WX+yKLZsyLwrZTG8u0Fzt
iBqhvHK/LWP6qrXaW93HOjyZqfmhJuKg5wLfYNm9X595/vu6ea1stcmsQ1EWRumIaUBdwcpYRUCD
es7G+3ZtXYwzhPh2B9hp1yU+1GYl2LJnNHOIVLouqLOUd65k0x2uT2PF101anUV4JXEgYgDQItSr
+r8QAth/bGTj8g80YVlLMPLY/pnod7WlgLn2i42rX1iNy4t2hF8v+d4GIVuTeY/Xf/LauhtxuwD9
+thluED5BJJ/a3AeqQsNAFjPjmRblf61jxhnBDDRvHeXPD3Xoj529hxTYj/w3D8V0CS6Po+VJTLp
cUg9VtIVwGaVkEQ7oRxBzwW0kXbXR//Ht/DOCWQS4wgHsGndDdiBavBPGqywR1G1xX6xSR9BrxOF
eCS3xr0ooCLkll17kLMWO+ZW8oaQxYpaKuvdgsbgyK1tINFTWVkxn6wArceeew/E8xZAYMVLTcYV
LmTrhkunk3AI08+AH/vItCjrpAVlH/Mgk2oF7LgdADMZeOCrto9LtEGip2FpNuLFFWsxQcVkzkXV
8Ukn9kXGd6ynWy7CLxxo7F2qtN4wmLWvXAzpTdDilAz3gKuBPih+0OqL6OdY+EddfbpuMWv2aBwF
rp+FnWPBYIoJinK/1fyhahJh/2gQ3vzutgOsYXIwsLTucmA/OG82wri1FTGOgnoeupS2iwYIjT5T
G9Cn3ArvOFf3eg42jvm1ZTFOgiYcFtsGpACaO+OLCOfbhuiX6yu+YvcmVQoVRYYWJBySMuue0Mp7
lDV/aUtvw15WYiuTJGXx0SFdLjZoJuz+C3fCpE3T+4LYeYQG5G98KQA9y39TjeL09fmsLNU/mPeb
ja59ItASVY+J3d5X2V8n+JAQFWFmS2bX22CeVj0G5s8eAI98K7O7YkBmNyZBkwh37WZMagaKw6GM
R3GfTXwXFBsZoLUlufz9zZKkfTfh7sYvr9pP7vASQhby+lqvPCPNrspyDqdqcUdwaZY/hrmKi7IC
RMKOc2nhHTNtfGXNQo1rvNYhz0KlxsTNpkjzWyIL4Kl+X5/C2toY3psjcyXB+YtG27mNwvRrb325
PvDa2hguW7sc6n8l0UkVqrPCaQNS24iPr6pkO51uNYqv/HyzLzLsOpBuA/gJtOf43Gmxt2m3YTX/
+AbfubxNlaHA6UeZz7q/SPtBhZUpVcX+PGQxMAAs5n4X7HTd+7vRq5E9QDZdHTPeZvsia/Mdp5Kc
wqxRgOGzZWcBTbOfux409BALfGnBA4cGVjCLFDZt8Z+rCzK89P9MXQlsHkTpD6nnhDcLKvN3OPnk
UZV4jQ2yIKgYzfTSkZbFnIV/rm/W+y6IxtH/95DBysBMEeIQVAvuzpzqm1lDumWZXrNhC0r5vhm7
oWHGUtlEWx2cZRTOl26xXgMxfBMQobo+hfftDe1z/z8Fl5LZa+RSJnYKaF1vs2dANpOUFs+W4Pe1
0ltC6++bnGsW74EzLyY0qQ2JnvNDNczH2uHfrs9hZWizQN9LbvmDwEO8HNtdT77b6c/rA6/sr1mQ
p3UzLgu18NqGGEIGKNRU7xvJhnOWd/y5GiR7uv6hlU1mxiZ7M2NTCIHmZBr4zramk0JPXxVupFv+
XWL/dUnXTDlST84KzZSoo7gDB09tA6YuX6Ho3LY8shk0OYkCL0Ef9tlL7w/pcRnc+tEXE907zPVP
KRmnuBwhW78Qd9nrgY8HYWX1h5aZmUySddgzJ8hVn7CgdqIyVM9KqhewhO/1JDfC3PdXmJlckjgf
7FkFqcI31CEt9J0v5BfQ0G1gg94HkYLb7/LdN5dlELSgqPFaZHUnrFXnFu4eUk52PF60UqKCOwRA
+YKgHSft60O/NP4B+irip0Dt6abiIz/WF9HjYWHlc6aqBl3fKAnXtgKqFPqYEGTU2dO0sPEzyZd+
P0Jc6a4ZKhID/jLttNc6N72Pd4cENPoe9cPugeLd/SXNOFiI+UTqv0z1KXJ5oDXrm1HfVUuIFlka
oJNq6Hy5SzvPO5BGOBHj0GqrvuY2pFR3Wa8btFnR9uAsjrqlwOjf6LThAshSsCPgFy7Vlzx3+EM5
8hpMssizBF4Z7qssK2OiG/WYCXt4CFLRfizH6prQFVAEIh9SIXR2+2w/q+qQ+TSSDouuO+O/OOQd
dzHxK3r2Zk/YSKHL0S5Y5Fpg/kBJRJ7DZfSPpHLsHR6nKNQHQ32Phsn8kYKc9BhCsvipy1lw55XN
sBEPvGu3FL3T/29Xym4bG7IobhKSUX9doCZ8SF2VnjW6b75uzPcy1n/mi28YMQcDbUhfogcgUZDO
PVZ2vew6r7O/0qnxdiCQrSN76uhNXjoSt3aaRYhpg7ibuPPp+i9495ylzCwDpqIRA4rUS+Ky+SsB
qD+ogaYcCutRNGSjTP1uZhjfuPz9jYPmRNCZdoKgH7LzDr0ToPG56/lOjzPZ97QaXoJM2/vFsZeN
SOh9RmZ88nLnvvlkZiOQacPWBc+TF9wowapvxK7zh4AIdWb5Mn8mnfd9DjuRtC1kPiOSV+F9jULr
HfRk/Kcc7IeneWrAE3Mhpbu+1isGZRYVA5DoWfkStAmz9K7LnV3gg5B/fLk++rvhBKZsHINF31dd
SzRJSuevBeZBjX4j2mMvvVcn3WrhW2nEZuwSCLxZWLS428XgICEahOJZOVm7K31xkt3wRCk7Muru
qw6MoR35zalFP3KDYGpGsDcGoaRpO6AVhHvNXsngcfB6C2nZctiAqa9tjREFqEE2Lg72JYEk+di8
WvQcfnRfjGNkqQfmL9KawNMIQFiDNpmpBWNO86q8GuTc2ts4O9c82ThK5toeoIUi7KT3XgP3cVbT
Efm3XVpshHorS2RWID2bzjDfzE48Nr/4ebefa/WioFt83XzfP/opM4uPWQHUNZDW6A7VgqHRjVU3
4cKaY015doueBGTHIOj6t+jUeG9D1vXo5RW6nJCYi0BQmZ1yp5pP13/L2lSN06NJvansPFIkHgnR
sQP1IpmDT6cL8s/XP7CyVyYweMoB2KtDu0jakRwbVx2c3P/m4FolIf1Q/gzreZncG08NPFJSl6V4
FBX0XA8OaEyWaYtA/d0kEQY3joEKIibgRLeWRHoKNB8AAFqfZOUcnPllsvwIzJi7km1YxtpuGN5P
ICyfBtJeEluMMSAHO0l/0PH39Z1YG9xw/Ja6lh+Iwk7AIrb3NVqcLLGbfL7/2PCG83u1K5nvAH3P
KLAdzuHSnl9sKZ+tuozh8sJpCwXy1C7hmfA++wusFmlkkfE4yMPybqqUC8YOa96XzayP0GQPd0Wx
9OjqTfle5bbeUVd97HgwS5ekojq0kEpKHKBZQItBrFuWdR8zAbOYmNUoaqoGUQoF81Khfui+B27z
g7/c8HbQ1SwZqGBsgPQ42TvZGN4NaNI6c28iu+tmcHGLd8I8s6BY0azw+pEtSVHrXSqKCAzKH7Mw
U5uDhXMT1Cku5GXmO2GjVS2YEwCzD9d/+T+Q73s/3fD0PivkzKB4moSpmH+TXoVdTJcLT1bWK7oH
l1HwfXFVWMRMehO2JawqN6ZuxhPlTAOao4YOGnas5+yQpv5ynr18BJvfmN5lqKfYkU/RSl/7fhuH
6AH8nA/BVB1LlGDvXaLVDpqcNpqp6/lEQP2yz3Pq3pViDF5TN02/u22XfoJkHoRga+rd6LKtogxp
vJOjpzqWtjPs8DYLs6jDm7aMp4r5caubFH2ESK9+KZHzOw0db56sQnUnCR59dEE1JbiGGjDPatRK
2l6+oBqf7aXy53PvN+kX7ejuBuGliFWITheZh/y2lba9o15onRjAB79R3B0OXlWCRBN18L9LIPM0
Du1GHYNGypMPOfI7T/r5Q3rRhZLF5LxOfumqyKnS5VyWvJ0jiK0oGY1a1M/X93Ll1jE1UEJwkYeQ
ZQRtDcS6IvQdFbEo0Me9FDnoQzyx8aRYM3bjSO1m0hEGeZzEdpDy8zo1RWWlN9p11uZgHqhLg4hp
wOALGIfT+QVsFUcxj/E4/bq+SGu/3jhTS8KhFQCZk2TMgdZG+/lwK7k/bTyFVu5Ns3qbp6SxAVog
SQsN1N0A8ZE9kJL0kLWhl2RuV0MLrOhegrka+kiAZOr3h2ZllnW5w3y02HKW9AVeWiWKtLG0wDbw
sdGNE9Rxaos649QmZUkzSIypp3aT6eZ9TAxlZg3Ws51MlgoSIcB66H0HmqRH0Q3LI+WEf/GAm/hR
QHZ8P4a8eixny49tLvW9HeT1CWj1Be2Bnc+iHJlK/DKLJkuIUI7Nk33fEdntPJK6p3Rs2X2g0U7U
8XnYAU5NsfzpJs3ASpTx7wJ/E4upOcOLmmHbF/apQiKdtV8WQJSur/6KS5gkli1g7D7z4NaV4D9w
0QO5V6WRV1e3vNnq1F77hul2QBa1aMhADKYzDyUAt4vtbh6f01mG+5rZ4KW9PpkVB/n37nyzUstI
Gk+CoTnJG3HOFLBcRY5TMbTiiTkkgsbgKWitH9YwbaQKgvevZrMIP3ts8brSG4CnyNpLMQ+ILog8
Rj5kXERZK4DKQLCPeH13fYIrpvDPzN9MsAJvRwehC3QeZIC35mF/n6cijwvRbpD4rn3ACJc5yN5A
Qj3PiWitYceGgMZdl3rfc3DXbAHV1r5hHPEgwZF2AMnoJMw/sXmJvfDk6632uLUdMWwta2jTdHpM
z5yCv4tlUcbu6bD3sDO6/yXUx27Df2JvbzaCStALdkFfgPMREvKVG9kQ2qzycteWW4WXlWUyK/U+
dC1KPY/B2UVYwrpbq7y3x417as0jL6v39ufnHtR/UO8C2rVPcn4RktQ7z2362K3n+EO2albmK+EE
mWuB9W7uG0gneUnr9XE6+x9L65j1+RZdGlUoZpDqpV9db4wsBPfC/fyx337Zkzfrk1eMNfJCdtfJ
8B7QbDdqNfviMfGx5l5mMiH3gKjPQUlA5YnyznEOhxcn18NtBRLHHQ0nb8Od32dmp8wsGCtKcuEF
pE1sgGh/LHICBQ+icv/emyunBLdEU39euK/iPACDE7hL9mA3K/ZsmLZIclbM2Cwr+0FY2Mj9TEkt
87ixs5hmPwu6bBjZiiGbJSgHVXexXDaqrdpXPLnIHYgd5YFNU/ALoIqtI2vtM5e/v7EHtCm34L9C
OqTsymJfqKizcLto2bIEJr6VH11bKsPqqpZYVpAxkkA+LeJtv/cCFYWOs7FWa8NfgtY3k6hFX2d2
UwVnpcmpgJpz5Kd1uAOv/RZF/toyOf//hSEgJfNU4J+JGiNXPDuyi7VzN6Yb5rw2A+PmyMFwpouA
hWcsFao49b0M7WM/lBtHykr4YBt3B9RoXT5VOHEb7rax30MpuM9StA9CB8U6jXZbHEH/4uKV6v3u
asfaiFrWZmU8GixrIqjs9eG5qJeviLyg2948kHB4vn6Wvb8prilYMqekHtyJLIkX7iV3I4dWJ6uS
38c83woi358BaK//f9/rTpU44AlNSqR3d0DNzyc1X3ixB75sRD5rszBeCU1defWS58HZ4s63PGjb
mISotZPWPxEp/15fqpUChWvyXXueK2BfHdI3Gi0AsT0fG1CbiQhgJ8uLseNwyOufujjdfzMjrilg
Iisycs4uTFv58NAIfRcs/tP1odeWyvDzkc/5kimFGE7OwGc5hyD/ATWUuMnZBzfD8HPpZh4YHJAq
KpvvhPBdx6abcr4TIAj52BQMRx9n3biy4nMS+G4ZjQrV7bqDPnQPtJmXAxh8/TNrm2A4PAEajGU6
9c6+QDgtmZuhoyj7dH3wNacw3LoBXRQNBnBrLeGDDSre0g6PNVhtPjS6iZ1J8YpqsnEKzn3xWUBF
eQG2ugi3jqQVE/oPgMZGS37B4W22a6efvCBbzq2fOre9am3IakBd9/osLt77jheYiACZuoTLrA3O
ntQ3Lq3/lF8bZsX11B4Fp3xjm1d2wsQFQFPNnhbwVie88jMQHCzFrtPQm9L58rG71TVZe/PKahl1
eHpusDaa4PqG1ojlZBtX9/uvGtdktECKVNNimbFO7nwY/Vs/d2OP3mf9XQkAG+Ubz9kVfzCZLXIg
CEgT4jNTlh6bhdxXzZZO39pOGx4dZEXaNEE7JynYjZ8EGntPTVeIT67GOcvGyT/6KJx9uW5W71/k
7n94LuxAd209hmcu80+cQV5vDG5TuXzzxxaNvgJFP13k4M3sN47ctdkZvj6XwipnhyFyQJmG0gI3
RrfEQN/EsIfPU5tuSd6u7JBJEbxAPZd3MgdLkrIaQPHV32ZkX6+v2trYxi0+l0Ha6xll7NFRF70R
8hOk/RtJvhUXNEWI0AjBuOPyJdGF9Z1x/XPm49dqFhuZ0RWeOte/HGRvYtvFn8eur9WUZHVO8PZn
/X3p1Ppn3dv9PQua7BbMrOHOzXJ2GxZLdq457I4Ww3ybDWmwy/KW771Muqfra7nisP8RLKI28Fsj
GuRF2447MHQGT2xq5C81APStbNo8OBqFnV1YNc7GWfruEpPQlCr2dSCWsFnSGzI/twD7LFCMtz5y
l2Fs48IfsypfGJlB3D09h/Yche1vQX5eX6p3fQdjGydDBhK2wuoz66ajfzPAVt3yZ8fyGDhqpNG2
KPjXFse46Wu3bny/a7Jzrr6VFYmqQt2Wk78RYr/rOZiC4f5h2dpj6BYWAMz0aOfskJEtDOj7Pzww
o/fetpuGKS+FPk19F4gxQ+2JPunS3Yrd37VUEpixe0HEIgp0iN+k3a1Cc5tTA6Ctuii0p9itrF0n
t4gd3t/owBSqKdHEwhwovdxwu4+tfIiyEdu8oNdLNlGdb7Egvr8ZgRnDz4snHElVeiPt+n6GSDSS
+RsPxHfDIqzVZZPenDJiBJ9oSmlwE/iaxjnNX3KAf3a452+arN34yNqOX+b15iN56gSyJfj9KZTs
oKwXl34AXuGttNza8hiuLFy3tDng7zejQz9BS/vM7PJ43ZPXfrnhyX4xeUi+BhYWw/vRsmFG/0Cb
x10jt9Qb1n684cboevDzVpTZWWUdPQCz5N4tdtltXFJr22u4MRkqpwXKML1xB+vI4AOD+9iU436w
ycbernzBjNr7EkpHC0Lqmwz8ibR7DYt+V9B7GNL1HVhxZjNuz4VgrJZuetN3IG9zul/o5H4A8PXO
seojTcevhbOFqlibysXL35gpy+B5s8uCGyg9nKGLAMXK7JOewiem7MP12azYkxm3u/bi2yFx0huw
2kNja4mWi4Ih9uX68CvGZMbsMmyDxQV88xyMVO97LxVA1DUfQtSRwAzZp9xrShe5qXNtZ+jxb3iv
D3g2/56DidzmjG6VT1f2wYTOWBKUG2WXwiWs1kbv/rx0X5HGYEdXkfqW6JqP++vrtfIl83VQVTOo
E7TMzqy9aVtosX3NdQlln43i/D8s4H8eg1gx4/iALkXgMUixnL99e7ix9g93eB0c3WMyRmlcRXMM
j4mbKEnj3ywCr23kxurIY6RldiJCp1ikdmpHzmBc/ALk+7G9nZtIRjJ+tnbA50e/ry/C+yki/Erj
CJKB5UDMJxVnyYvwnM+NQuEna7MDqO/1ObVthizbnBNgmFiuI29suy7yl9z74BFiHFLNosEiIrBK
kEoL6p8eebyUm/15q4C2ckubL4xgVO2IBGd2rob2NMoBDDpD8TiT5cCG9A5A4a0+v7UPXc6wNwdI
OBYuG6mVn7PBt1WUOt18Q1LoQIMROaBnGVABEYXR/3p941a83WRTa+fUDjyqsnMzjI/osD1rXm+R
R6+Mbb5urAxtP0Wns/PIsk92Ze2nYtx4Wa6c6ObDJvUQNOW5L86psvpDbXtlnFVD5FfZcOhJ4++d
YIrzBUJh15dp5cw1Hy4S6bxQdDDvIfT3ufhOOD0DNLtxhLz/TiPI3v3/pg99OELIDcMvQbD30BBY
Dv4fkikRt7ULpu3cP/gKkr2t7R27BlnYMqheJ9f5XXdgpq/S7tv1aa7tmBEF1bQtJNcgMW8LHwh/
9GU41sYc1+zaOMYmImZIbrQCxqBBr1hFEnT9DAqe7sJ2Vh6ers9gbaOMc2gJx6otaSlQa7HPwzQ+
2UL9AQh9Y/j34aHYKeOckXqxKekCGF4HQvzyR17S26AY4rwS8NXiR9W/oMMuQvdTjO7AveUOiQdZ
3g9NziSP9IQKBg6xqPPYgLVOfacluymyrUahlc032SL93KpVwYg4d/X8h7TdznLFz+s/fOWO9C5G
8eZQm+0ygMZAXpx7ZwwOFit4nJYWfeCKO0Ckp86GkRFnhVUZV+P/f8qHwEyh2OKccdGE30M1zZ/s
cRSfSjp6Swx8XvXLJ17WRbR18z4GH3xwQ8NGd3Hu2nI4WLVNxAlCVu3nBt1f4PRGh9rOmfjyVGYO
W0DVgWSJymhxAwCSvA2mgKioQmgx4MLz1bPolGdFle9Xvypa9Pup9EsvWtBbe5oanR55TpefVS+r
h6oOcI8oIuqDG0qu4j5cmp3TpnzcAXAyqVhT50vvyHxfQe/k8+hkesdd3R4ou3BBKY/Gdc37o+ob
HfsBBX6/dPwonPLusHQ0+O23g73H1VzvZmaNOnL8VNwqUBEkIVJDh74cMxV3c+fEchjpDbDt+mWR
VXUs6iyPlqHu4iCFboEInPpXx2V1m3WL/UNnYBAenLF7AjNvCdSol4G60Yd+uh9W5IjaPUVfryT7
JdTorMrzYV/LaiSxD0HjPfLB3gL5ZJU+0KJO89hJvQyNkkM23HVBKx89z4eBtP0Y/nE1ocBeWX+b
1oIgj8InOjdA6NIP7r3NgYdfpNbQkF1QkQo83/uaBrnzCyXXSccpLafHYKH6T4OX/Hkow/mmc1og
xvkUahT8eXdExZrfuC7j94XMQIxrN3qIC8ZkFo/zXD2lflDE1FLeJzEhL1o4tfzhsqY+pCTzv03j
0Jc7386Lnd/W1SkHoeHPMOB+H+WQkOoiAA8dZ0cKUkdFz+y97UkawwmqNrJGWT1Rr4Y4Zc/qnTcW
oNuHHpLCH2eJS97WEN+c02X4jIbp4XODkHXXOXN5AzNVQHWQBsISVU8WEI6181Nf59UjlI74b1F4
9o3dhCNCw7QZY6vniuzcXnAdLzDqb2K+KC7OYO4DtRXxHkiZTje4NtU5sIryno1N70V8qGExPjR0
b7NKoMLnQExcRtVoczy++2Z4VUo3Rx7mYRsRTxHcSrPKH1B/ES9z1hY75GXaIgo41jRCeNHB20Zg
KkJaulHtdeNdGnLGIwjIu3yPhvjK2acTH+f9hLcZEjqBC+izKvyTL5vhZSnKCRrcy7JnWd/96UZ7
hJBjh2WLwoZlwP82ToTWW2gOzxAAwb/ZOj2I1E/32QBeCb6w/KUKA6hcQoHzMQeGWMWqqjtxQDpE
vvbSv9ylRT/8BUDVFtHl9D+wwnPPADOwfUhkCmaTJbsp0qz+IbJRn/KafM9VXT/0utKnwirZ09xY
7mOXpRyKk5Z9crrJ2U/gxb0Bk3Bz4PCrXd3n084tHHbSwGUdXanog6i4fVNYQse06vkRlAkz2mBr
7x6E80c9WmBDTaua3Qtbd7+Doh53E2Hps3TtOVEjTfcUfT5H/E4gx9GAeGCqEncVBeQZTZZNjEbp
XdiDX9jpzuHgNmfS9JaO3CHsjylETJLU82seczXpcOdowPXtcJB7bZPnVoJirkzz4hAIfzwEVTXu
0rl3/ViCPBWw+15COjgfB2i3qftJiOFPQwJ2yqj8CwSus8/Q0zqe0lb8j7MvW46TV9u9IqoACUmc
Qs9tu23H8ZATKvmSgJgkBoHE1e+n11F2/2l3VQ7Xt1KNEdKrd3iGbu2JkOw7S+fdzFvIq6EOE08F
4HQPTeDR311mq623FHbf9WFnUjfw8W6G49+vmEfzq3AQF6ZFifYx18uWR10JkjdI8nHtqkOtYAPb
+nNw32qCdNBB4k2D+wN+J2Xhqc0qvfFQfu4iTGmfCXX+C40IvCTLBuYEox6bdy9TaFtlxtvouV7W
fl5QDoB9HK2YL2RSQLopEeTcLiUhXGMb2HyBNJ/DtLbnTbmxM2YQiUP4/whk7X+Nra3uCxkWWyum
DEzQqoUijgkPM4iUD9phogT/kSExWeethHH5Zsx9vQYRqHrQXtul3cDpGl9YvmtR+kD5EwNFCNPd
LRHcU5OqtCwdRS9XzoRstWgNwfJxkPeG+Ig9fhaQpymM3Y5VRbeFjhZI2pove2+sypUJgAF1OVHf
8UzQUzXoBvA6r6NvceFVTxj6cmwbZx0sI7vyhdYDbOhZoYYUJrjeQcBr5osqg24PCYx802R+tYlY
zlMwr+LXfKLNc4ew8eTBmwe2vUO84cx69w4aF0c5zF5i4fOK6S/n49tUAMKQWmnKNKB8+M/x0DsE
USneII7VbKgp87d5rsvERj5d29yW9wMDeiaouAL+ZCp31l+mr3E9N5j9FezQeqr7lREtH0Kq5Aca
qdXBm+YQ12gebB2SnD3o3STJZrgEU8xbdkN89h/vPGvui7lstsLzo2+kK8dx42lnuyTSfnY/CmO+
IQHTWzGXnoIkV8Z/lZL3O0mWOG3qoHywVdvDHk8z9RTYMX7o1QLijlb5qy+KwNv19SierYW/er3w
6Juh0/I6NxVCqLRd2hQsfg0lhViI9It5XsmOoxQM6/KdnxUEsghaBSGBukEMG4V1BV0u2HZ70d54
pNhmhQeBTs9SfxOzalnNIvwJy+Eu7ZvzIEHE3YEtg/df1uOqm7lb5sQOEhZgzDQbnku9Yu2IPren
RDoUGiFfw68QDlHhl8VTZNPmdjxUCg6cOfSR3mhNxKHxm3EPP6Jy5cCb2kQ87LcU0LNUhE23KVW5
rEHUHE6LxVqK2fRp2yt1DwqGNZtiiKpHGYV6JRCjD24syNHAzX6Nyw+6ZzWZkB50kzML5FAmncRF
Ftw5XFTrWQLJga+LHnkGlcyjgnhaC/FI5k6YASI6Ejan55Tk2eZiXGUmBtDZ9qAeioGpRyrAeWsJ
dEeqoip/Ky8D7S4o+mOYEyxKz/Q9cO8kXcYgyBIhGvkAQ8IY9Ag2D+F/jRyWrSi13bIB5iOu6NgJ
3rcGSyeGXT/2fA+nnhoBJp92gACJetXzKfhp8mo4QdoapzOcabz2BtfiOocESheN57gQVfV6QB/F
TwO/humVz/gGKUf5zKeiqcEM6hXdoDgbVi6Uah2e1eCWDHdPY6GqnKiosEftJLRPJqHHeTVGs36f
aNX6SYbwVSRVpAicYJFnRlGPELvMI65NqFAtPzMDc+sG0EFgvDQEaGZa4m4dRGnXdS3lA2aslV6L
LGi2SLL6JikV62Qyem6Oj5qCdm1Qr9YY6o5FF6X1UIldrdtcQbEP2jarppqI3WQS3YCNhkEtSDLK
FPlqYU2YZhWvtsROEH3qWPxdQsb2JzprasUrz1s1ITFP6BADZXFuuajF1yMkElx4UihY7gnNoabH
y+ktHMcA3y9YXA2b0sp/kNg2FJbMTL235Sy+BD5819qw7l/yclQOqwCcb+W4XCGj7B7xR/Ojwdiq
XSFV5q9+6MHUXLeTfD/POPwVi7xmHUMdcO94v5wE7MF/UeNDsrYKdPBrNBN7cNmkzu9vvLuAlEjS
+5IGXUKHIcJNCsOmpOSL2kbOLw4dTNzXsF73tzEsLo88BuOsQEBcjU1VHJANo1KO4ZyZYHquTowB
mpqWASTqk4HOFpabxUJ+6Was7mpZvcQkpyuVB8HJw7Aa50HoCBve0K95MYcVHBqmCTlgbejKB+Dt
ZAXxQCxHMQEfWQgIa8fLtewF/Tr2AXoP5gA8rr/rRi9+95ocklO6K5en3Gr+XnfMpn7AyRaoEfDC
VCufeTeqox8X9iNC1aTQj2mgGgynyQ+GpnILSwu3/ERuZKfERz3wjVZz+2G9smQJBNCak1cTcueP
gXtuhhmucVEQPs9U+oeiicpuVbHM4S8qkD1TyVg6iMqD22lXPpBJ4DP1dkeiYsvJoKCO64mHOK6G
LQytMffFmSPP5cjzFcY843MHoMA9r6flDZuBrmF8rjcExkK7xXTugEKLrZBVt6nQ/bDREEFZD6jZ
7owdshW1jr/Ok3GPtaj8R8yOpn0dzxDdN2BZe22lUlSb4cHjMn9QYVOvGmgnpD0KijRWZ5oQPD82
zeITaJWCObPLEeq/9nOdP1TN0jxXOUiloaVAhcS5WSP8wh2kRd92wZjkFbJQINzwMjtWzMTvfV/l
hzhi8Qr5RXeIadk/kXqat2pi2aGMFV0BSmngG9Ut+wJCyx+88IYvMPELyzOKttmNCwrjQQd2G8MY
9AcH9MhP/TgceSoG1b+ALDcfSRhOJ+RDLE4gGGCChLphTP0ZxWjNSJdOrvdE4nsc+a0tKgZKrjbT
FmKPzakt6+DO08Lv0JJrgpOYzxkjzs9rZAu6gYjo8N/YkvyHGVvUA8Y49aqFzGGlV4LYQwrLzRqb
orizfq9O0oKGBIhzhtwzQL9nnU1SzCjtzxVuMHXFFgZDxVbGk3Ur3wLi13ayxb8l5keZa/XKTKiR
swmDdK4NZF8iA2sLb92jMPvZwFTvmTZtXW4H3iwdUhtFXrH/llfLIwXz37i3WYqp+RkMK0yWdh5c
afsJusDQ/u/3No4gFIF33HoW/zA041wm07QooLm423dtPiMANLF3NzjtVk7AHCXOM/3WaBiqh7zr
kZhQvz+4FgKEKa4n9X2qgwDgHKFTyTJ9DDmL1rA06IdkZKBt1XQJHgGkI6k5twphK+lhxiinky1l
D/ke0sK7pu+W75ky5T0fS7rzpaAnPwjE9wHRE+MXYx7qeRo1FH1mtYmhxseS3i3IL0QDh/tVE5AJ
Te+8DJD2AfidVoZ7P8Css2ozQ1wL6ksZ7uVQLpjL8hbfKDWxXb6xWliXTEE/YRQwLFUKkUPhJz4U
UeEwx9SDRVmRwnSn3k95B+sYpqvDTAp/O6my2emKuu+YEokEBVsTAn8Dv0oKrudGTHWzMyDN/kcs
4YAoKs2PeR/U68hW+cpCFGTTmyDeEgSBDcD87j2zSIMQJ+shyeMuvKuhDrWWAdrUCUjQbOfnC8MV
WQ7DCWmrSguAd1dQice6Frx6bBmY8ihKCi9MyZCR7wV2aYq8VqUwDcn2JeXdvvYwP0vg7VPc1Vk9
7YJK1rvaD80zcZ09QGQbwm8LZEvSmUKswlfsHawfteXNUG4IPBJWPA4JzDRJkKW+1wx7CKhADXas
KvolLLsAu3mSmzbL+0coesmtL2v5WkbQ1AFJttypPDev8GbP04YjSiuHFtQ4jXw9zbM7aN/WQBZE
VK5QIMq7XIdig6K7WzXlGIFNP+rfMQ9B6JiKTG4qk4EgBjUtlgL7VqFHMEF9UEOV6Z4O0n+yeiIP
0iAqpkXtuo8InK6z0xdJkOYWTdrLCe4/tZlWjQzjtUHhvo9xOR7OoPt9L4dqJcVZIAD11MbEsfph
jJhV0siSv3RZRKCYM9OvvOQtmgIw6O4HBcW7BpDdlprlF83ayUt93fR3jfDyHdKrcBMbr9rhdNuV
tpA0BB3XvBWVZF9aqOwiRyrh742BNjzMwTw+ytEWD+XAWYrZLf8SdU7t0Z8Sb1Ax6x5YleeHwPTy
iQVcffPyOXhbIg6/uWbC46dOrHRPvShB923ZmPacARd+sSYmmjpUzS5/5X1jDtorm69FFTYv/Uz1
j4WHds8nW+0WWWC+WtLoaBYePEc1uuGA5fX7tnPNzi91lE5GBXcEsjEPILkVKzKa4hTkHYj7jUXQ
irv6QcBNo1gp2LB+w5HOHhx61KuG+a1KOtajII95dWzIwnF+agiG5YVeV7GxO46yZzNpZI11pH4x
XWdgDPWAULaWbGnF6Qq2kN0HfCfrjder4XcV4d7terjKVHMpUbYLcyjh3nkiZQ+Mu5HmhweLm6e6
5+LoM+F2hZ8hGVscRfcEJnhjgvPiP8etESdSo5fdB46DORL3BWxkPf4KuFazc9yxZzDUo7SZG6ph
ITS2RdLYRflpUZrsi0Jx9VsWbfPsoeEPZRYGLYiK6lcOJfcdmpRhOjeo7ip04DbZNA7bpgNTOPFj
Gh0oJIgDVKA6O9JaQeYQlSp429PS3bM8KLcc6u27MKqwcFbEX1rb6FWT46zrrkHtV7dZi17vyNas
jPyvy0T7AJERba6UN0Q8kqBqT77SwbEBMfngQ1A6Ra3n7Qt8lg0JdLzTti8OUR2hYA0cvjH4ku2e
STvdw66AIeexOczFWw/SXMrHHaQ7sQ4KZDt9J5r9NPtlMjPifyinszSSANPVdd787BT3dTIuFf0q
OibWLVo5q3EY28fWLfkj2lB+ta19DKvDYfSAFGEZFFg6HSSQFTAtNB/nZeVHZbCaobD9lhml7wNb
eltgfEYvrW1OkyBfilUYxoW7gwgBCxP0Qeq1E8Lf+p2ctpDFx+XbecKl2kq9xklcknASwzfCyvZt
tkiLbRfm37KmMC9yjnP04jx9b0xwDu85bIOhs3IP3QDzBbdbgVqf1/sZzZg7SPjBVKxSXQuoamFb
JGZtuBtBStvPc243fYjGd0zibAOTN9SAtup/+FON5MeMZZK1jTx6cxU/Z1xDvXYac5EIgB2/tK4H
dZn0utuOMSAIJmNTl1IWqA9LeQv5FZxrNXbNnQhagCTRh3gEF6x48cawPGmPxvuIe3IDOi18FGWE
xndbtfgkbfu0VLDX7AZRPNS1DrY6noPnHm3c17Yyfiqa0Lw13oJP7sHxEW5mU/Ur9JBKo/IVO3Rr
hruhRX7FTUG+ltHintCnNkkbooWzZFV2j1pOwhF5WjZ1T822r7LwRyWyZWtMj7arE3pvhz5boeIq
n8upy+9yD2kp6bx4hcvbey3n0D5K6bUbi+9dbIloWL2BfCMCJCSckLJqFHr3EYxGDmUfSLZGgst/
CJVBpDcaDftofM79R9pggdM2bLPXYG67I1e0ekcPxgFz2aIO2da4ABlUecboPXKEaRzkKaZpUInp
HdbS7EWSqPfT0dblD/Qco+/4fPlXOKIV0KqELOopjI0560nQr2VAKcYBuiCvPoUgtO56uMy3xH/N
FgiPVZoljCHTAy5DqN1QTsWxmv3lvqhabwOz9XDvsrD5DWIyO7YVreUqlNmwHxaCgSTOMdnFlWMv
SkT2i7JAFWAreW+T8Zuvw9DxKqGMkScBY4kdc7b6mftTA6bEIhbkrEOI6gaj9Hqd614+xno2H1SF
1a6Sc/A7yuM5jaAdcGMyfW20djE6niDnxFrelgdfRCfiwO0bs1glOLk8scTeIhpdG3xeuouhx+KP
tvXQRpqJOVikk4AKhPWpV63FKCoYN3Uj6nUGuY4kUH2xKkvlISks9M7hHkxY1Nya8fLzMPcvkBh2
MUt2U9RjxJc3h3LyxRev77CVfVZsoMUaIdGRI9w4Mo9NbyVwxk+eceOrpra/z90UvgykCB4AuOTb
Ehtso3SsNq5ayJqzBqKW7RBhhDF6RwQZDAZR0eECpg4FrE8+qprVd430I3uQRVDvXJf3987PVLgt
Q7SKEgGoGURVUWEAeJQPI6qMAeFygeTkN1SDAfYm8p/HvBwEHvoCAZuRHniZz9W2qyO0QQqM+ysM
XyHFA6G8MiqHncsL700aqbaLq5odKOfeWhAKeZZFxgfryvbO2oIf2JDVbzmF1IUJoMsCRwP4tFcT
ZgFl6OOGqec70wbxKY88zFBclm8q5kEmFRO0XedI+cS8CbU+KGup583FqsYtmuZ88W5Mr68gAC61
H9HqQVNZFoB+UeyMJYB6VuZlUIYK6LyuQ8hQOt20N45FfGWLXMzpnTdA5VWW9YGQIaTpsuR8VRgm
TmjGofMncl+uJvSh/URlXL3UQLw9fz7rvjaBvpR/NJ2PpokI60Meka0emiIJMHjDFHTTzG9tS7Z5
6WH67EM6GONV2vwMmL2B5rmCfrhUhRxE3eRZZMsDHcPpaZj4B1g+ZF8pQm+s67UnXEzy5yiYLEw+
ioPXkHJHQgjvAuwQ5Ws/KzOVfL6EV5AIl6KOYy0t8dBxBqEVutjwv+53GNMuX//t1y8QAjizkYsk
UwezFHkazB179iGYeYNzcW2BLuKxZv3Z4AMzogDTxKrgKQpD6d+Cpf9dhBNjtAuETh/wWPnTqA4w
1Gl+NJiSPESNbX41ohNvTSnIvoAzZAprZ3EyhYC7XuW6lSxDtymDoX92c1tvBkGWPfcKfYN1d+Ww
RRfx2PDQDwuOBn44LPcu5r8r7r3MsvoVLfEG6/vVDohtM+gM288/4bVFvkT5LIMLOEIdpkQhFDnJ
GKainf0EFvb96t8ecRFAckjAwccUAaRCKwN4Re83bHS+kbi+gar+nyLDXy6xS+3HhVE0ffIiP2iS
s18C0/q7PhaY45X9FKKpD1wKaMMS7VPcnrHP41RCrWXtyXbZtDCqlRCakhiKkcWZ57gYpv0EgP8N
k8MrC3wpHElgHpF7XQP4LMqueWgTqj6KWwLZ1378IoagF1bXyCLqA/q3TSIZXE4MXcL7Ko5vOd9e
iSCXYpAAnlrTwM1rj6bCCQORo+q6x883xrWfPr/VH1im2Qu10BonsEPX2pFHdctq4BqG9lIA0vAC
Bmz10B4aSG1vVNTOBzopzMqjfnxiBj2TxMwwaFgsUq6hHuih4nXwT4GdX27HstAz2hNheKgLtx5m
jNHiskcXiN+4/f+O2OSXO6rtqriyA0RgYS5kNZp6tK2n92yG2kqnhnYV1OepgKvhcPr5d7qynOQy
Y1W0IQ0BvvwuDMf4I6M5OoNobb+Y2k24kysfMjhCePG3EThxpM39PKfU2uD3589nf81AyGWSWshM
VVx0eDxwCv/VQvGdBzTTite6eKBFdgs8ej41/zeOkMu0qjJID3MzTHfazT+y2j7XTQMgTO4+ZjAq
At7W/xQRyaWudt4SN0toed3NQS+TfmjHdQjdjx3j5XDjEVeAsOQydwLUocizoLN3uaJuWUPXmn6B
lgligy+Wr3FcTA8KhfHRyTJ4VxEJfwcBdXcGM3uR1Kr1nwUgfviuQYTU7vMPeWWBL5MqjPrzXGaw
G4KmVJGM2FAtz8Kk9XKQF+s3XbAbqvvB3+sacpn35ENoe4oh+FFrs2vKEEMrDZEFthoR+CFn+4Cx
wbZ2+zr/nYfjLUjrtadeBDQ39lXRo394BIwafXC2h0J7EiwZMIzIYX0In2pILAJ8NvCToNGNMHrF
xYFcql77pqsA1ayKo+UtpMiCpgiyHfKUwF+pwutQ8UTdasYAUa4qufSA+tSMfuQQjv+ZDyW0MsEt
lNNO+t58UKiJPojLp3HdTWx+ENLe0i786zEO6SU0OwMmyVc+FYdoeStgmRX1DD1VeMTK5sZde+0J
FymdYRzPCHV5dK3e1yN9kZEHjUfGHhV6+zcypr9uYrzGRYo29TGE16scYnOhSvr2nph208v7Dm2T
WPz6/KD89V7HMy6yMtlqj2H+SKBmvTy4/mzCUv8ISHjjePz1BsHPX2RksAyae4Cd3JF7vH5k4RyH
gDNkBLJ8y7gq/bp67bM2epP1TG45C/01sw0x3fz/L/uJFwsa/ZM8ohF/B7HcCvCw1TLOKZFPYSO/
lrGXJZDKuCW9cWUvXGKwy5q1OZo4ELXFtlcA87T6C7BeUHW5pZ587Y3OG+TP9IV3S9CMcQnEzExK
2B1r+47jBeip80adZKLi9yDVuqMXtd2PMHLjjcLor3kTlvL8yn88OOe+X/bwW8YcojxAk+qQ2+Hl
nzbeJea7XAAUqjBcPDIb7yY77kkGvbCA3NB/uPZRzm/0x1+eIQOn8wj9pqGFeoHeAreRBuI9H25k
KlfOzWWiki+9xqSb8QNMbR67AngQjJUCGtwK8Ocz/n8yBKz8xdlXNujLKZQtVt6e8qp4kGDJeFqf
0A7dqNB7yQ2wHxaDhQzFRGq87qM3443FuxJ4LtMTKGf34cCr5Zj1U/FY0VHvh7CNNmMkYaQb4oMN
LVpWn2+Ev3cp8aoXMYIavgTlGVgJyAHZinwe92MJNSyvbgATDlpxP9bDsPIdBCn62CMrHwAFNL4n
TGgkiE85bB1uESn/noACO38RPEIBwDSIv9ADiuCkYuSxavzsXVFGAdtv5yRmOtuyLuzXpqnCFZxv
ohuf/EqovExZMpeBQwBg1tHGJ2FJUtpX4sfJVM6HafiRt7cIKVdOxv+xBPHUOJkWdIJ+4nXiZBCl
BEOihMXdsZPN0+df9dpTLiKHmgMRkxGiPqR7mvyfwBompARU+5aYwLXfv0iAGLT4SC819F0YSDwe
1gmcGgLwSOv9/vwNrsS+y1yniDJgWAsjDjJ3p5hDb9Xccjy79qkvsocRPcyWGz4fqzpcPtik5BPU
/f2VJ3rxvnhD+x1jxOnAwgVY8M/f5tp6XcSTwYPLsipDceh9IHrcazz81oNLAIW78YArMePS4CvI
AE6BEif0xmY6pDScN/0Q9GlG5Kb0eJVmcWY3n7/LteW7CBhR140hBXQeBoVv1WJPDFPshdqUQ3QZ
TYS0AXPi8yeF5y/ylzB8WWH7CE2AxGIbQ9kXHlfG2lSWzqYoBZuNAOBmS8FjxCABhQX4ye2RLRQI
jQ5AyXkqzS70gvrdAgsMCMoMiJG/mLWraQwsDWvv+lnG63rypu0E1EiKfL5cF21h3j7/66/s4Mvy
fVAUo9YJOxiC0V+6Qb9kdfFPLvAhpZcpCVQcBLdQ2GkwVE0aiNpPMtj7Zctv7Kf/3XR/W/rzTv7j
BgfAh3NeNe4I2EH0ATQOIsjgsaeqmQHg0cCsleBanCKKSrYvdbbKF35aJshycrtYnKVoWsdMBtvS
2ChlBg7vaIN362iKqlVgZH4ioEF8n5oM/wekQtaRBKcqA1f3m2KC7heGSVMZnRX/lWphHXnGtPYg
KJcTgEBwvAd0DlCrA2vBaPIU2Pauq8Q6H/rhCQNyuGhIrQ/MK3hCQEECuAvswwH96y3+RfyVeMVZ
SG1ku14WwKFF0diuaQHp+6JBnZXASqhIQsDGFyT7AD/DTqJu3H8ZC+Zvbebbn5oHgM0WmQewD/HN
em4rlvogMN2iAl9JcS6NU1p4MocO7K9jNMzg/pzBuy34QbcCxrXdef7vf3zfc487azzVHymgj1AZ
o9LddUVTffm3zX8RYynBV+fFzA5BlT+0cf1WgCl5Y29e+9Mvgilg0H01FXl49EQ3bgbYmEJf0ckb
2dffh1E4Wxc1mc+LAPAToY5C1fdN5e9NOR7KudsbUx4XFrvEgXmVOOeDGyJ2Qxf3KxAG/y26XtqJ
N9DILxaQ846AcR185dRuHIFwB6XoIWQESOTFuwdmlG7/7TtdBHMZ6UAwN/OD1wIM7xioLl19Iwm5
soMvBSXAYJFARhJ3HAFRlcGUDgz4gX9Udrw0YxkzWkJNH0NcAOrkPeSH57SEKfq2bSLAVaJWrT5f
oWtvcRFqiwz49DaDkicUq0YUetlb7n18/tNXsoJLPxavBSATApu4tJcezJofRU5WAEGkJpL/+Mdf
5GmA/xvhWR/HsBNAsdavZeZt3VTdmMhcOYnk/N//CCLjyHrNI1S+A+k3HeCdtpY/P1+ba8t+EUD8
Bi4memDuOGePpn6I6bts3z//6Sv1/P98i//4q2vI5sBzAUa0ivorzLPXGnjziOwIaruSxGt3ZlgG
z58/7Np7XESTapoi2jao4QEtTBjmEZMEocb++vzXURr9PUUiFwcYQdxFgcCEAPCyHm8hl61d/Nat
YMbj/ToTq78AYzYwEELCvAU89mz7tgT9vp4q/S2mS3Ekcr/YJdw2Uf1taeLwfuAeAbI9BJY6AxXi
KFvIfycgVHILDm4kgzWEsUabMHA/dJJ3RD0w5dk7lfn5dsaw5yP2TbiKgqp6qZjMNywe8o2E3cem
nKt8LcBxBjGjA08ITAcQXlHN42+JsiYFINO+ZJ6nz12wj6Uex1cC1YY27UVGG4DC5+V318byzvbS
f8gADUmpAF7dGb++M5TqzZCjF4u2cLVDcai2FcmDj14R4MDBJgOrySt3bCxhfuP6/4IGoBLIM4db
Ei4DOHHhz2qhKqmDQSXAn1d703rfDKf2aVLcbgg2zhf4Ab9lUwcGhFe1vxVgxSnQnWpN0DA8ESXx
vxu3NMfMKfhfGCzikCMtdoXzvpMa40fDKwfKiALeNI5BRmKZvw554cB50M3ajL5I66WYv5g6/AZL
iHjvQj7cU9BRdr7HGtAlTLvvgWRJazciGZO+SyFW5tJANz+LqAaSO4BvSz5x0OjypVoPZARzyF8c
IJCY8cApI2wPdccVFD/bAZ3ZeBoccKOLi0+FUzVUJgYg7fRQxpumJCQBe6YFvWammPbU3ylcpFYk
Gijoy3NNwzQ6m2PUmva7QnXuDTxuqIlMJNqDfQl1HQ3vWG+cIXoMQnazWXwEaApFOGB/kHCdoNkn
QQftstNU22Az97BAW3TdPIDd/j7y2e2BiWxfwTQNNmquhmfQ3Oet7visE+T39kcF7OcAuqEgiaDU
rJG2VaBF18u30pt/kxrktehM38OngQkQTJvImnGkp1LAxDRberuewBnfUArVo05EAwDrnuWPeWfK
B19PGsyPCOZ4EQxKsRJF9EPTwSJgV1lz1F40fTQSnnOq5MgH1RDsVNm/QxIQpktaZY90DsJ2u5Bi
PjkQI1e5Pi+4HbFLpnq4m+FLuvGAjE2Fnw0pxCXF10kCsT9lqOCTqHR99TAv5fhYiKb+mHMx7yvI
3YDVb8IB8gAWiH8lBYYdw3cWdR/AzrXQ1lBZ2o4wfspmeCRCly/Y1hhIiNTL4MamwqFAjmto3KxA
Rg9eRuyfNims5c9SonmfgoxTz6tgmZ7LLuo3LG/6lcEBXWn+RZvA28Z9ViJhUE39JHJ4Gfu10rhd
5Euj/XFORtBGqnUb43LDli2BDIUZMNQD+GOl5rclZAtbiWLIT0uj4WsPDz98zIVBzw9WWiS6o3FX
rIaBNgVo37lp0s/j5ZVoeeniM6JrR6EBICBCbMJE5QPEPUPIHke3FEGuPeD83/+4W2aMEToDbB+S
R/O9amHqLEJgdNvwRr527fcvblwHpRZDpReBbwVBkzaa4xNmtdOpjAL7b5f6/4rxP16hsY51+TKX
R3AX+X9jli/g041uXP3bJ7jI3qUfiM5CieHY0SpcZw2lm1FyiZ4F+ddHXNy5pmUaXFYeAa7Ek47D
O3P6Abz0P77AxY0bR0rYuonooUbvq8g+ZGESTd/+aXUuvVoW3cFlXVTZgfKBAWOMDw5TyyJLJwg/
/P78GefM9S+lfXBu7PzxgUmbn2HyaB6E0TIfGdTSDoOrbOJAvEyGBnBKZpR/YwR15WGXviGA+6tc
RBwvBM7yIVT6S4buemrAylrn/gzA8K3vcqUvdWlqthStmdqyR2fVY8GqtOK99Fyc0P/H2Xn0xq10
W/QXEWAucsrQUVmyJHtCSJbNnDN//Vt9R3r81GrAkwsDF2iKxWKx6py91zbjg4pFFWLXLpUvadbO
3NY6yWxoll5WjcE6hOnolsMvXC9eYT8OdcuyeqkDeeZl/68P/OlB2XYn6wwUzn7kfIUyTdTj299k
2j3920RY1XjYh3SB1FLjgQAvNgAbMrzGYfJYZvlyyFG37LAUzrvvL/Z1q17V/9Pnfbqb1tSiDJth
fDSEFWwB3qjsf/C1SRaJ8eRyx7aTZGP8w14abItaO2yZ97Y3NM14YS9+Zob8J6H49BfMk73ojd2f
QPpvdveothbgGJUyFd/1LLwvWt35/l7PXWh1eFHDTM+bia+vGlhYs/qC4mUrv81j5XVLSGSw8SPv
2uDC1c5Nk9WKWjLxg0kDLFBLMpACg++yZIeo8iOl9r+/odPn5aslY7WiUulDcUCaKwZdxevbbG9N
l3IazxyC/2sFfXooWj4lUVAyVrjLH2ZJvdYldCOieEmU6N+6hevkoGTKE0RTWnBQO+1KDZWd1lrY
2JcLaoQzg7OODuIYEMdmg97BXiI/VJt7s/nHPou8ekOpRlNeGhT7YC004zLs4LLpmvJNmFyodp37
209z6tPo63ZYTbUlW4eq0n17jj9EWygX5uXXylskzqeLfvpxS20VI+PYdVBoHLpCktQbI0w1T5vz
1FsS8Vb3enNlNEbnkawbuC1MZyevdfU/lfu2DNRgl+o11BBzkr3vZ/KZ6bYGkMdDodT16WHFGhmN
U3DAUfwWRvNNR3LrhWuceSHXIPK8PTUuKk0chpojV1bFhF53+UsrVxeEAWcqGPLqdaROBDuqia2D
FS1P9ZhWXjlWN30Ub8JwuAkHEqrnYn5M1fT396N2rii6BpP3KPKUduGKEybbDUbxTZ7F2zI0XnHQ
tnQvB0LY++vEGm/RnOyzdLqLguBSatbXA6qt2eVmDxiqxkR/qDrTcIqosjcZKfNurUyXntnXH3Rt
TS+3O5N3oWjLowLsVpush3yxfkmN5MO5+ZUrQCG+H8mv55+2Zpe3GgyybMj4BrVd7YxT9yRSg/5W
feSgpV24yLmbWS0bliRmeS7t6mh3J3uqPjcfFGOFVyla/Eyg6HBNAl30+v0dKfJ/2p7//Txoa5x5
UstCyfsxJE92ysAR2GUxbysMX/ijUU/0+xLY10ve97ntlEqDY0ykQfGKOrK7wyk3XIeF0h15xMlD
SeTCtsy7ec/uVH5eekP+G/MMniq7yp6BoxNYymqgYtQBMPoMGHG2SO6S0/vCsluX4Lb0phR63jlR
iBdRFV3vB1Wpb6lVFdd98CTpb4ZaXlVD4Q8lLqjp1ykpOqyWg74ke/LGfE3jcE9eZZH96ARIHbP0
iuHPFNbM90NjK66GXLLBpAcf49qquJzqShFgBPpGhdVglP9tY/9P+1dBAL00xVsylf3FUrxSxVZV
J/M2TPVHuAq/0yIBbPA+JDq779sg2QfDT3z1ToU7XyTp0bCwD2NqzuBpaRSSasWPxtAx1N+I0nzz
1M7srNrB+72dcUDbU8jmHaAATABtk3TWrTr+lDXpOKgKftpo34S2L6LmR6vNW8FeywQuljcSfip4
ZtIIF3V+QnLxaImXIiUUW/ai6TXJqmtJRJs4tzZdFHKjY/VIr2yTpjivtDLfDOlP6Bqukfy0UPsb
M8qGPlt+L6V2L5YRf+II1sY4iDi7AyLw0MGn2pDcgh1r2vTDs62UntQTOxRTVqkHxBBystWLN5lK
VFbAeQpSvh5wQe5rdPUcgWGPGYTLL345Xaf6WwjVBT8K7KXdpB7VFJFbdCgyyV+0m2am6DndQXlw
GvOnDHgPmyKQQQALE+Uk8CGE5G2n2nasWuwX0j3TXnez0xClG4ERbUzxMwoviGxnlparWtQ73AZ+
koceyeBuaQabiq7nYPVuNMbbGFAjTmW36YttKmLc5vOh0f7Gmhw5wXNdvVXJVTWFbhd5VXosSoCO
N0jSr+f3PnOUl2mkOS078Q21H/2gXiu7SnsG22TwJzuLaknuADZI+VDG5K/S9MdgeSpJrgskMBcA
iiSgkAeqo3iWMclLtS9rL+DOVcMNnpv4xkj8KtjVt1GxVaqryT6AAqiezGKXP8QJEZUeDWp+ntvD
WCz2en0zJZ6I3Ep67KKDWW/hUMMkXB6lyJ+K+1nvPApRAQiz+qZQ3Xq8LyHitBA3Zb+v8Q8TBL9Q
4myfxYsglJwXJS5SLxHWRt8i3nkWZDfo0Y0wG0957flvZNxGEAx2lv2sTrv5YOhe0htOAxxIf5n/
SuH0KrfTr85gZmQJwOx62msxzm+hMB9zOGb32NfdmQj4oNCg5fJGwukyHaV4lsfHaLkObhVAcEuh
+DDdfE4cW6qZxc8WxSB1VOU3hbFJNnZaLjzNLF384T4vUbscAI7lYp+XDyJ27Op0KvdmeFT6m94z
TI5s3RTyXQ+IL3yUi6tF39iigmrzFGg3anMbj48C+EZ521mxn1eulDttdgM6DDycKW+z/HXKrkpy
zwAnAGzMJ9VhxiXSLfMpmlzbdqjrzrArpM2y0203GpyasnXCdPa7BxLNsvLKxtN+KJQNcKKk7oGp
vA/DVuEmP5LK0x4NOOfpTn6Lll2j+MXbVJJW4yLO1d+avwFLIvzaGBCJy63Y4oO/LZ02c+fk0l3X
H2TzNZRuTnBU834C3Nq5w3OEX364IpsclncUbhIL/M1eMl8wlioxCBf9wZTdgGiFwXLM5brpd+Wy
H6OGAsNduPhDdZBzz6BFL3jx+bKTeyTnta/H7iic4gnYj0LHJBmoZWZb/MCOiG+mzE3wiVndlaVN
7mD6i0QNXfVSyRf5yLOCJOHG8P2j+aVKftXmfTA2Hv71A45SV6Kwb5jpbSWre+ypuyjHeVy1bhHw
eufHOf8jNU9l9dYKHVfwQ4YSbFH/yPl11H/I04mAALBL0VwbeHE7RECjkkMmXoAfbtOBNz85KtGf
sSS92Wq8Qf05absToCdXX7Sg88dUc+SGGPBwBjDXedZ4hz+dMviPDqSNsvzM4tqzqusCDU+m/BDW
c6frzlDUtDYexi73Av25KZ7jet/J29Aw3aSeXKOEmJfCfAuO7Dr5yyjXzbfwFR0YGUiMADkR6WYW
qZMl2KKk9yzcS9mHiI6KHbsyTKJK7AoaOWUXuWEje0b8hG0bSpm1Kw30rfzhunQVGMw9TLELHQeS
AJqm88weyNpVLhNk2rdsQWMPChvNATcyCAmcbgs582beQlt6MwnDSINoExRbDchalm9qpXRNkLlG
8gCLEhLHLrZBg9ih31boMaLCL2J/MGenH1pHn+Rrsi1PRKIHDfKh1d2BPfXGWD/BLSrXnHHvBtuC
MkZshIfF5DEvM0BHvd629iN+sOOsAmcUjxT43QYnadaq2y4c7rsTnGPCAT+mV2IYr0s+eyoILtsA
LmzYWz2vQbMk6gmT5RBq9WhGLbi3JHzAou1J7V8xl4gRB+gqrzFUa5NFRINf2GkU0Vtra/a6z76H
IYmcRn5d5Ho/M4UzvSTD9hfNWSb939h6jbJwK4NuqocHbbg37Pekkpx+FjSDyQ2RfnSjBU0zBOp0
Cr9NWXSF34p7mU9TKF8Fcn6llcVRy43dBJzepYj+V1ZyPwyILGifs2JvyIbXWMPzMkn3gR5k7lTd
ZsWV3SReyPoG96TJ7xL2SeweVFauqbgq4ek0ihdYz5jbHH2YdTdVoFPMW+I6nM7WZIxV6l5P2FxZ
rjr8DBN6QknTQA2bHyGx9K6to8juBH5iptNVBll2afttgHaTs9+9UHnKjX6dFxBs0ry6t7OfsHK9
SNGcvvlrSOpRC/kYFZUbptdx8CwbqlcGN1J8Z8CyUtM7jevDG7ultuQEpuXOlbUZRH1Iq+FGDbKf
jRndM9beOLzYC0zphverHv1O7fxw6Y7z0H2kbfXad41HF4A2FKIj1d4QKMTTmnwh/ymL8Ecqp7tJ
WH5+kpcP3V/ApzGkNdcm3DiA9DMM5rGCYUFIO/dZ3HRVcU1f8F0b5n1aaC07G0z2+XQtBQPk9vbB
aNtNPoOLgN54IoAULNRJW96m2biTumxjahXkoDx14kbajy0cEVHsZIN1rI93Q836C5jnrjXRYhWR
+Zv+k+Zn1vLThmbsBYX5NzQEK1c/qMjkeHZKtoD+MMVv0JOwVWXJ2NCx1R2+p7JjYYe8WXSFQ/gJ
cPEopvo9sFkv9GiOmT1st4zJl7vlPZHZAmSgvOjWDCBQwGi+xGwz3QQlDEiuOQIikWxDtd31ob4d
w+axMiXEh2wSOBdE7XyfLBJb2eGGaNrBx/fLB0wJJkdRhjtA3B+mDaFLx+XpxUXsoe1S2JoHtmvq
8j5rA2DM2M+zqfeToOBbJRGRkNZ8xTDGQHBozHEjQbnR+dikBslWHOh2sR6Vbpq31xpx8ftSlv5M
Y0gMTApjJ4wNkFFhWh0jbsOTS0P387bVvDaVnmWl4GTbUyQMtN7H6cBbB1S4a+x7W69+pONyJWBR
YUE8LI1IvLEYd32a/JYjqCS58Wha5ZPVDUfAAU6Vcxieu8TyTuV9R0/4fhdZkcFxGh7sShE0xYNh
q5lCu+Z1eS4pyfqwc6ZDqWh/opBeZxNF7Y+mCXsvLbPek/AeOqGZBa/5oKkOvguAlekgnHQafmtK
eDNNLeF76cguqKHlaEwyjoUhamH/cpdWknMkSPqUBbg9TrkCi4sdziymyKln4won6y3Fm52mwffK
c1Ja5kHf4ARnuRDTmz3LLseoj8BafCjwLqg8r7Oz41S0N3naeyIxt8YoXO2UQK3lZK/WHKxdWmMb
ENduXgzl/uReTER9P7PmDWqw6Y2Mdui0m/pM2oWQmjxR5Vs9HGx3UQCq1mbzYNfBdWlGf2ar3dRV
5S8lXwOzQVVUwYeH45McNEyhzqka5dvjaWcUVPsUkrLbQvv14oZ5uNRJ5UyBeZX31DGUtOdQatlU
2LvtDE7FEPPvqIcoHXV37dI8a7rloKlwYm3AzCAXD1oTbNQ++FtLzC7IMbu6nfudLQ3RlaFUEV2h
2ch2jZFaXo++Z68vuXgxeJ93sNOtq2Zqqi04H4twJdi+yVRxaOzMHGiLXonm3ra0tvd7OFdH4v50
Akxs/hijjH5Gmh0+gWXRftSWxM6FdnioOCgsTcD0OrTIBlC3a+iRApmxMK/1gDKzU9Y5izi4vvdp
sqvfkjSX16GpE2fYyYgqx6RnF5DByZeM8W3u2gJmbqy6QkloddfAkVFuQLnI2uln1BjZLR/65c6y
85lgDbW9UfuwvKmhhD9mQxs+TOkU5G9D2VYJJ7aJTnZZmerL97WGr8uVmrXqvU24bDRTr+RjpC7d
VWfHyTVYQ+lC3e7rshqO7f9frzQkvdMTy2KunxAm4jVI3mG9OnrPQqnyYRiVUyLrhYudqWmJU+/g
U3F0gYZl87XC5dFpTqXenEBiAwaP7wdKPffzp9LQp5/Ply7vJlrxR30bbOMdUJ5Ddztynkw8SrEu
QkJX3cxX5oaJeqhv5V2x7Xfgufzvr3/u8qsKlBFnBoQjvT7a0dugvZFiAujlQs36THVrnSwzTFlB
86Svj4Vdc1aMXU1JSleZgod6kJF28L37/ibOzLa1kdFQiUY26kw+kh0BRNu8M0p7//1Pnxkf+3TJ
T4/HGDKKgMgjjtJSH+f6IVTqY1df6HecGSB71X4KlWYJOqnujqFt3cKF2qcUK4Ypv2WjC6/3Uljl
f33Ir8p+6v+/iSCfurnURXbMaXjtcNZr70U56HiUhLYR0yh+KCp0IQF5T3PnAVnZrspae3QyqRFP
QNXstzAuVah/NG6x7U4JPE4A+WMBHNWSL7mKzgyHWA1HkdYBSC3DPkQGp83wveN8KYrOw9zp6LCJ
/+mJru2iMmhUgK10hIW03LIBIQyk6u4qs7qUasagfjXY65r/BCtKLq32mBrtgKD+VBdQ0t33f/yZ
lc9eraus1osVzlN7DCHuOkXNUTJtrlS5elRo+lWUKrFeBXQXjH9b/db5hWyMSWvtF+4mA5mga9zL
r470je9v58zbtU4vnHHuZKbR9IdA2D4RtjU6E4LcMD1eWBnOVPHXceOJVcTm3NUtKu1WPRZ8FakU
FYn5Q5hF+VcIQhn+7U5W6+gEHRgmMtgZiEEF2xTpMZa0Q1lnm3/7/dMIflqH0iZi45GxVDTTtC3n
zg3kl1RcCmo9s4Cuows71ZT1fChLJBkGZSYx/Gz79IKw5NwzXr3VoMSJ3wBAzsa0exRBeFVX0YZu
w4Wm7rknvFrbmtm2pZnQyEObzr1rLfVAedu+a5XycVAvWhnOXWX1UpMRAzy5HMsj/ZrjGAf7drY+
VGN6U3Lj4Z+e8NpiHgQtGmFbAOu3PiSrJ2yDUADEov/266uFI9XaSs6RgB8ntuuwQygLFNOPUgQX
HsPXSgpt7SaXasC5VqlhhwhuKt3eDMiOhXiy7dnrOJQX/YXrnPlGrF3kdT4UOWzC4rhkv4JQ2xfp
NYmznjTfT0124ZuvngbliyXcPF3808s2T+YwWMAbD4FZwQjXAof3z7hW6lD7Y0ty+rLIdnOrEJ+C
ntmu/T5BnI4x1HbHTJ0O8tIRYaWX/Z0sUqHQBqOSiyrbvNf1hbMUlYcXMiX/sVO5dp8LCwxv0Y4E
YTbtk71MvgQRK6rEVYcY/PvZc2b6r13oc6LFQS2z+sBb9wtFukr1/jExpF+qVL/92yVWG600wfFc
tvZyrMnRsOIG5iTZQbUQOzTWl0y9/4lVvnqyq8UomNJ4lieg5vHYv4QC5nAl2re5jN9TZAaEojyd
ALcKNK9IlvULK+C5d2O1RFlGpitBjQm+TIy3BGlbQYcsr6oE+El+RefzPa/MC1vKMyv52pNeyxam
9Krt+NYVP2Rx6vR2/9jdXzvQU0UmZDtOen6b6o4+h69dZBxbm3r/93PgzECtXeV9aMvIARv1UMvX
dX4Ho3yfCp9IqZNo3RuqS0GkZwZp7SFPliroULWeiknGtV7ohzmQPr6/hTPr09o2niYVdegKzeaS
1Op+mCVCUMoweCHBtdy0oiB6SarUx+8vdmY3aJxe10/rFCDGJQnCUsZ6acmPbdACx8dbYA7w1JRx
38jW/Eiju12onI9L6lCwvxQGrZ4m7xdvkrHakHTCCCKDmuOBmvz9EovkNe8T4ROkUriSAlUa3D+5
DoNSxeSX0VwtBkDbPdhPZ5qW2NeMedp27AUsp9cy7agvWUkqT0hZPlrqbp9ONpTtpC7f+lDSr1QQ
6Rdm2ZnFbG3Y1OVeMo0Uy2OlKq6efbQdScPSbTtfmAJnZteadaYFkTpQvlsORh4MBxXMGTI/9ZJm
+sw7oq9WMBXLbK5MtnnI4Mq3tBsD9SXVHzQO7qTYsD0P/23HoK9WrQwQkaKlbGKVeqTLXhoZyRkz
2LkIC9b38/fMk1izA0pIgIVesBqP8UuOUkS1DJyzPRXUSyvKuSusRksJuoJzr7kcDbWmukjSmYai
g68AOwbrHz/Aa0akMRH4KepWPsR6oHh1BlSxMYJusxg9LTZFVi6s7eduZrUJDSsY/104yodUCT3s
L3s7iXdxOzgLaQLfP5Ez+jHNWO0TC07zXTv0yqHIhwcgH09qN/mzSbpXP0HZ1mLo4W1ZgUQehn5j
x5p6B3vf8krschc+l2cODPpptfu0qklpR3W/D5WDPgYfApWXUdUSZeNLIfNnlui133+kelpKYSgO
4IZJ7Hoy+XUNf1pMHyIZ2n+8i9UeMqPozS4+ko/grxzb2Kn42GXzQmXt3BCdZsinIVqALlc9AtlD
nOalZ8eEfRlVk/pCIhDs+5lw7hKryVYSbaix6Z0OWfUzWCrXktAQhZcwuF8jQlVNX82zQB0zZFgK
LKY4zM1Tg6h4iQl6fMsh58leW1j1ezna5KvU/aSjdtESfGgLDa2GlpohbiEQqn9SVdF9lGXKiwUm
MHHiRQ4uuGvO3P/aFN00mjFVVa4fQlqTtL2yF9oo24nQwH8a37UtuoizIh2JPjqkuvaidmPsyDHs
MqE8f//7ZxYLbTX/+MT2kkyA4LGoSClStzMfBrbWhJyFF+7gzJdo7YqmH9xaIjbjI9naR7meNxRB
AmcakEUsde7MeoKvTLuEPf3P9fLFhkM7PajPc77rg6BSVeUwjgmZCMIvamNrGG98pPBXXpF4d5tZ
rOuDcNMFaRN990l9JnBTbzDHjbVTa78kWb3wep8b3tPH/9Nfg2LDUpEOT4dEGYjgkYnXqpVTIuip
mZ5aevSP03D1AVtUOZEiguEOSRdvG94/tceOKf0TuFzV/sdiHaN8TExdOxjDo2T+MQ0LWNqvdFEc
GGoX9lvn3qTVSpKxI66ykZ7jmIDZd8s0LDbqoOqk906ldWEynlnU1/ZqJdXJcNHmE7z+WluC20JB
h9RAXBmcE0vk+3fqzJ2snUuqHFZjMejjIVgW+WBBdNwGyjT4GQ7UC9/4c5c4vWyf5tVMuoupLSHM
I9GPT1lUSz2CqxjdCytGf6HAcWbyrtkVXUjWT6WW7VEPhOQnZfw6wcd1xgUJRyRdGKwzT2Rt4azT
ObUik1wo0BL6Uc4xCmPmbcGdE6O4TIhCDfTO/1YW+q+79mnYqgZ/UJXwOnI03YwGEjN8GGV3X+aJ
30qv3z/+c3e0eueLLOsjZapiQJP3lvEoVTUamswpwtoJu+HCRD5zeli7OitypdugLsA6B6dIF/Fk
6dWFx37up1c7+sVMRjIcKFAtRI3GQKpxkF/YN54bmtU7Lkt1bBaohA9p/pLXKA3/EK7AgeSDxPAL
y8i5S6x2DChAiJrsjepY249hHJPNI0HqxXUpXw2ZuDD65wpEa19nZfYkp5Abd9DqkGwd/nowNj1H
VrFpCMh2gkE7VMpQeSRIXg3CuPBozryRa6tnJ2ozIK4zOHSkS3mWiqy8rO3Jt5paAuIg8u33U/jM
N3vtVBwC4pLTnmCOQajDI++nfM2ozjCeNN2rtbBhd1UQEC5r5tv3Vzzt2r/4bP+3Afz0ZnZdxgUt
oR1aY1IX1y4Mi2DjqPBSHN5b0CGaT5Kafmg6of2uciBf31/37JM8rbCfLtzSeChmu1IJog6eOltv
HH2M/YJ9ojMGM+KX4JngXyjqQY4Au33+/rJnZunaupjUsUY9oaUVXQwL4dUEudsWUsV+TnKn1LPU
b3LE1N9f7MwL/R8q8tMtykavQAeFXKZ33VWeGgR5XtrfnOsZ/3dA/PTb/VToWaRyI3HmiMjPELr8
CH1c/h56lvCDkzSGirvphiig2+XCKnJudq5WkQVBChv4qTmOWLE2TZZFnjWj+6zshuNZXJKHZ+I6
yAspvvC+nybDV7NztaioMYiIpjLKY6Qnw97MY4tcW2StUj3aF+ooZ17ttbE6hkIGu0ZTDlli/mwg
s+9iC5ZLprWbgXy4C1PhzI2srZNRtpjKUvC4FHLyloei/d32F57KuZ8+TfVPM0Gdp0bSJ305WhLk
tyUGEUOGaI+GGL7o9xNZPT3hL57D2j9pmG2v5IWJVETNWvS7UT6/kwRaPCfZYBzxdWD9lexZX9zF
+gg7uf4Nvdgr4qq90rWq3ySJJVdeNViPlaXWv4y4QtYujdhkHIPIM68n6c2zNBkQSFa1F/7qrwdG
XVvR+iKkUCVnyoF8WDhjLZcEyAo+3YiiCwbCryePunahkVlpwAMy6Io0CwFOi1dTPzXqN6B7/vdD
f+4mTlf+9HQXwwrINcUwmCWI7Hjn3s0laDeNHl4yWZ+7wuoI0xCpIwhe4wUYU7TVer6vqvQmmi7R
uc79/mpb0yIGm9sTwIRWTrKX7DTaqGybXY2g2t33g3RmoZVPl/40SASdSixMqNHTcnkhjfyZFMp/
mkTa2nsrwjFDNijo3plm67TKdLQ1CysE6sTv//avh0dbG2kHRZJrTQYDaiOW64gdn0HaTIl6YXk7
9/Or0ZftgL08mVPHURkObahsiwqIUW2G/zg+q2+CNi6iTwACHCfjYazfsvLPdMkse+5PXy3+qTpF
YT0U8rEPScw19aDZjiKbPTtUlQvnkq93P+raEJsond12JbnsOqneXgkpCMvEuNgHNFYJQIrsR8oH
QZYV6lx6al8oTpxBOKj2atBKYOSl1kE2agp5R81qv8jiwchNNwsb38Z+iRzMCRq8GgQKQ4buL0yG
c7e7GlGDr7VeD1TC1QAnXBDmN7FdXIdJv1n0bpe3EsZAPuCGeqmKpsj/zeP//XSoa08riWupmIyc
p4gC2ycWr7uXZ4IygZxG4mcprEk4jHtOtJBSTZtI6vFUiMic6AUAlsscBkp2EkLD2dIUBf/TLKnh
xHWxQ2md+qbVPC71ZDqkzEvHIil70k279GhG1AU7YXXOqDWqF4PD8Ps0uhvtwCA9mw5pLNI/fdaY
fmXb+VVFSCb59gXs2q59gv/20NXSz57syU1QV3eG1X/YDbYJinQLWCZ5cYn+GGGXQ3KoZeNVDfCz
ybKRcfQIvEKdScWzB+TiQPE6fYH7NeF+qqOnJFKeEc1LsEK1AS0/TVQ+Uy6ZHB8hYaCOnMbXOtyP
/dIvmMYii7OGZE9O35c0YuZ7085iP5Yg1RWptdMHUW5NJXtIdOwqQ7fsA9rLbh0Mvznw6U4+zA9K
DX61jIgFHudp2ERQOfeI1Odr6+QJUsY58Ey4Dt6o1+FeHqPabRZ9uzTNXdmLj77KiBPTw999Yv8d
lz50tD7/1Shps42FQHSoLM1OySHHNmM5bLKMhnarp7mrVv3sG8TKu9KSHRS9O/bWYDodIfNk/WlU
PkOiw0kBXuYFdTANLUebU1xdxKkzCuVvgoFe+5QY8Q6Ipx9n/KsYrWstNTVPFPOfXLHxvOC4ZNt5
HRhUwNEiTBuyUiQaHnnsR6EccM+t4pRo4b26A1mMIbH2sEBEuE7KxzRINr0+mb5doASpJR4EsOHZ
gVI3eVqKXb1cLByx+pRulEE9IX2y19aoPpRlfMm1jsFc4JMlN4GtvhBQx5Qz6j3HjIdpViPIuMPf
sKGAbskK0zcxH+Whe7cHcmMyuoGIpH9h/ryHGXqrTmDykyAL3bKXIbC1iXCQ+24g/m71SjtFkYwP
Wmj8LQl1nnN5b6bRA3TmgTTv5bqYy0d7HF6Hvi3dMA9n36Zw6FZx/kyA2Am1Wnlz2O8V1Xxv4uRe
J2/RwJxB8UpVoKI2uGJT6dXMAC3YQyjv2UaCBy6QaWvVrG5EFu3lxf6RhW1DQ6Okcaa1tz13Dgxd
WxxjUXCKG+GtKtlXckv2XFIJX16Inc3M3FG6Bg9ipPzo4+ZYSxIOv4HxFpb0mLezfJBjtXf0gsRv
SV1sX+uGypU7PLFdIm3AJib7NMPek2lV+SSqloZQlhm4AeVqF5ZYPEOtwNtSleWp6px6YQi2zSpO
DtokgMijhwm+Ezxiid296/nymziP2FHLjMDMzjjqsf1zLrudTCy3EwAY9Aib+ZiwCvi6QYu4Tl8i
Md8XSXAIoYFT2shvVf4U3xCt7VrRvCcPbZeUy0MoaVe6Nf7Em684uRVcta3Z4OhKblH4X2N/QXJg
qaDY+n5DVgAmmKmhwd7VwpHAcm8YT1JhpzttpHISWBhay6h9DuKRguPUq7usx9ckM9R5m2KPGMfN
JNdoPUr51hg0ki17ccqC7YFM4s+wgPs6lohwTFO8cI0MLxMF5dtmChtUwiwK5jRvkeHFbqZZ15ai
4KEdFDiFtTzsEHI9MxXb7VIJCLqF7bU24WBBgIemjcPanRMpxJ+pozGwUABEWYYjcClvpMVIXtO5
2VVYGJ4KnUcrh4DUddJDh6wzfMrv27TE5klu8HEgCMvLgTM/mamyt4V815ntoyVV0Ijjfi/0znLC
PnwhqKZwubcfs2I92GAmwc6VozuEy22mKqlrGsZ1rpm/lFx9VLLiY5Ii0pLSPVmoWFA7Vh+YL+9V
DgSYtY4pN1r93kiCV1nItdtDotyp1SBYMzTV7dA97GyTWn5bxyANx8GAUoBHI6oKDx/UO3TMxpG6
9DFdmKWCHqvT9slf2K26w2x7TLK+3IBXDjFBqs9a3vyAXcAhxBI/Ce1+7dnMnAx+t6IlO7Bvpr95
mqduYsd/pkgVeNr02CnNGSDdECxOMuIQrhT9xNMGVMf5NEak5rcTUMoijiVPtwrDW6QcqzxIgMBs
rzSUlwejNfRdH1gjMqppH8TRVaKUz4td3sqh3DupOf9J2+mPpA/vy9Q+GjL2PaVLDp2VvE94f7dK
BEtxDCxfXbDahpF2J43Z25DmvyozfKslTGadPG6LtvYJevwYlu4GdulLl/dPStQUTtVPR6jeePHJ
N3YVdLfMx//j7EyWI9W5LfxERIgepiRJpjPdlpuq8oSoznQSQiAkwdPflXUndfiNifDsHEcFSlC/
917fAtHUgsfTiGqiVKnwxdRwFAR4+uRXyCGWlmlTbL9x6rX8WxlhrfChgYHoy7mNsX3tYf9VQVOE
bVXV5uRecF6T3aldo6CdmiLzBfobnhRO8yqU7WGotl+LGTDRiffPLhdWigocelSivwMX/Dkm3UuZ
uzpxQ32YWjg9dAqScBJcgVtaZziSfAtCVGxHwbMOnOfGIPQo21uY5X13HSyqkjN/J0AoTJ0GwrAY
BQCJVD0qa6BqggDzAm3XwAIZy4ZMt2vB3J/vXCO+OBVRGUZPfLCq2cFtiP62Gqh8TIT/EwUI9CiM
sK9MWKgbEkOiTYCZTCqsJYnAEgHhcGSdS42ds+IoWix8jnNI1N5D1NhCXgqyto7bs10TbJ+svIK2
/6bX7CHM/TgbROnsy1iyIwrIVWLa4Be26K+uze6BWoC2zmAvLqsYWFPzdcjn53IEbggO3nkaKudh
tnoGu67m3tbdr4no9sBt3t40HSp1xnAMz34JHWXVIaUeAhN6z2gvjwrnCdBnXXLf9GBcsIgDY6ch
F+9lf4PVDFLvobp1Cv2lasSz15XNyUKKN8ldFIBFmKhp4fbQHTjGQxaETfAGC17yKNKQQVCbnEnZ
F/d92PErA5nyfaVroBe6Hs4qdJweaJwPX2Do5ScNgptXc+uNgIZYx3Yww3VZcwfnlk5lg5zpnxYW
hRAeW7UHW/dq3PFZ8l9OCaamLlV/Yw3DBAz7RTdTNPZdpy0wTlURfw1s60VZer4PcgU5pAoccSAj
n67ccsJeGnQvY8iPJBynrDVNnNXGcW45OJ5ZBQEIUKFkvo5jeLLkVgsTxmF0dqXxwa+1IYsWbUDS
Gb5jgB6bB8CK613lDC+GMyi0S1whnBoUlsmq7GMpfSg2wwjiTgSPE4Cfqh3HKdl00ruxW98+ahX9
qSPh7/tx/tFX2ocImeJkJoZi50p7zMJaPgekgx7U7vIsyINq76F28fKjwDK2dHBVwnE8yUfS7lqc
pbM8kn7WChtg1KqXJ16KOLNmaNutFlqHnBfNDgjdPJ1C3z/UesIeqALM5Q7sx8GyqnQobbD5LG6/
dojtXQeOIjvPgpo/dAt63QbafvYHUxyhpQXW17f929CAHQBvpzIVTkR/MBo38tD0Y/fVFj54hV4I
aGWn4rcWhbb73oMEXrv2G4VJQiKaHFCffMQ7swICdbCldrBVq1M79PIscti8g2O62eUh/VNq4eyK
1itOdRT89CBXxUkGdAVYpNq/3Za4d17Y/Gq6vEoMn1zcqzDsYOzd9wMWRYAVREVxDrfsDkdYSNaJ
XTfHusqbNOYGaF2v3el+MlcDBdZDuspJzUQtVL75Lny4anET10GzixyPHc0ECV1czzpp4HoL969J
J7kHPIlivb1zxIQ1mvj93uFBnc3D8M2Pq4eO8XKnMboAf4CsNcaxPOMSY6L09I9wtAQsJ8x9j5tP
wqS89wRmABYoVPj1dpIP8lHC5xHbK2N7SvkIR1/x2BBcbQpuDfsIKsZr1wevcYj7L0EVQhNpJmxG
jv8LhmwAe8jQXFyvS7jo4WCiO5RSeLn1jbD+1xTjFwfKe7JrkC3CmuH+NwvULY0IydMiMqlPYtzd
VP6HlxHs1sYQ/57aUzZMOHuPwEvD/Rltl80AZA7IBMNQvDE1+hleBRFGn171fLD2UoKQ0AigRko6
2A81kp+wMsFRljlhcw5VJMlOosAjnWrDgVuBJBg/aUgix9QPcQ5UUAfcDYZrBa37XFe7GZ4Jd5BJ
V2mEZfTG5B30rjGK/Dgu9jA2F/7Ri9wmsR2vv8dyncNQUQPcgYUqDkAGrQvxMgx1jvS3qZu94IRk
jXZIxrh7TYqx2fscXgiVMm+tC/wEIaXc90GAiT32X3F+6Q9BXLCMT118CwFHm0QoykoqyX53LRgQ
cw5ERgERDTJi8tEIHXWJR0BHLmPvFbYH5k75IJqUM7YwHy/4dVT0UXguYBed6VKUdaEl5lcgkrFy
R6i+siZgxVvfPNYEqnLqlkNCYH+GDvV0CpMydSjiFkndtmgT1Fw492WBbQklKPcozME2hkurY2Dp
O7oNDv6VfBFx/qDn/NG9ONHotn4KQ/9HwHD3CxUsQbyW8C/t7KBRDfm8fwFWVZ36GVPOwVwgMVYq
zpKIxmA7WAL7deyW97VrkVPXBGIHnhruu6P1JkYEnOEFcZAhruq6JDcD9MJZ3/Zvhow3FaE/W7i2
QVjNi7R2g+E3lI8qjfDFwYZu2G0H9e0OmWr0ay85AOQYhKjdkZnjF2rvE8/bWT2I48rrqqSFsDwJ
cyiH1dgNdy0cFpNicl7HvhOAQLWgTXUuXLhIcRlE9QsZIgEIjgaWDaBJH9W0EItXDq2zoYfVZyNx
jbXAmjiA+6khvR+tY09ng/Fov6AUIfraN7p+9IB8PgaBjPZxFMFGCCfTgwUnGUC3vPKGGSNwzMcG
ZmPHyjqXDM9tUNjhLu5hg9zaPYClHTMYZRCccIRWXhGKhxuZVHG0A2E9vwZRvfgzk1E92eziUURh
IN/7RcmBXuPmW99bTubgMz7aQ4vcoUHRTQsCBZzq6uq6IX3wRVhVdB76fjqQfPa/1DnopNSH9gR4
+O6tb8dqBuAKwBY4d7NTqFogGerIS+1BoluAQDlGQ3zRe4/Rfm5kfygZYhmqYN1pbCp1prpE/Gzi
IWA0o4l39uA7p7ocWphqAa8vEiWjooNKP5/t3RRr7+Hj+O1KCmCpwJvo5Pa6QZQSxPOTbNqrsGgG
UKbElXb93x+38X5821nq8LiETdSEMX+aPJyEhQLqxYv3n3v2In3UgQDA1VSTE9fui+hDLKZOu+U8
9X4I14kW2QuBkmdc0AQArgYJ7NgG1gjgDIrNNRg2fv9aE5e//xP7FyoqnMBuyQne3jjkG4PYkXK/
IaL+yQYunfKfBibeUAYPxmkM2wyq0fpoB20NcZbhG/WiK/27VDF7NgNbBVfGs9dbr5Xt/JJ+tPHo
9xPeTrTI7jDsGa4F3TUKhv3nmvK7WXvXzdy92m5wM3fzn49H0fupYSdapBmAVpokzmzhKUaqTZdX
Tf+akyPEwolz8fgh7Ua6YW22LSLnRROoSnBlnxyYyRr71/CX7IHg1bTFE1hrYREjDwqCXz0gqkc6
WLsKL2PWnwjIiabe8kFdaWGJR2AavgScCftc0K/O+GrC8uC3II/07uFTnbFEIogq72fGCvcU+lW9
R3UwZFRz8wZ/jCdrUCdLYRFB+GPLlG9liIWLFWRitAGoCkmUQuftWfjRYfRYGvQ4DXSG3LlT721M
xbWWLl/0n6kYkwHp0HhC9bvx4hTlAMDZOQFONgiA7zl8pW5FAJbcx19xrZv8/zZGAR/y4sBHQE5D
Iz6qqkukI56iBoYBEOVvZO/XXmmxupAqQnqoLXIAMe/aLgLRRh5MiZCGglfosFW1ttbKYhXIjZKW
1rQ7e82bKL/p4D6STzin6S0hx+WjvJPlWar28w4rMJUWIJA9P00BchaIuoNe6W95+K41sJj4ZIp7
MRHfPhk3AgfKy19kiOJv32z5H699osW8h9GVqGIQy8CRKVzE/2F5U1/QkwIS/vpsNl1pV15kqcRt
rXnU8FSxTyJH5JDr4ctsg1eqy3YjybeymSwluA4OeyzQKMSmtsWvxqi+ZPgQ6vl4Vqx8pqX2tlCI
vuOaTk7GKxLbBy+k/jaAHFeOr/AcTD9uZO0bLeZ5B1d2P24BvJa5ulPR8A13BNBM52DjzLb2/Mvf
/11HXFH7fgS5OC6bp0uCKbzE+yCK+9zPX8zpwYbuYZxtpFlBbooA8qCkSEd33ujglSzu0rTZIXNO
O2eGL3zMvQy1WPpUgQa3E4hR7SDjuwuLLqtwx0u4abdE12v9vtjgcUhXcMKaAGdXjxxFpEWQwsgH
XKwugdPJp2ohcGz7b7840yj43KFgbkZYqEbwvOv+XNDfH3fL37q7dxappUC2L9QYUgfusZ7vXnEW
HNrR2rEg+N768pqIaBfU8b6GuM1q6x9azwefyUyb3x83f+n9d1pfqmfjsQhMN3n2qfbFGbCnJ+Rj
topvV/aqpWLW9LOiiMhHp7Lpn43HDgiTXkXVgMzzxphe6f+lcDb2owFUFjB8KoekuKahTsJBZsby
gYLrkZhAuORzjoTOUjZbIQYAm5x8PhOvz4jdIU0IQ6fwLWefbWEx/0fdxF4ovPochQ04hTBOw44L
3FrSFY8fd/bKCrOUTraNV3XEjqEFzCEynEp+YZcCxjo79uc8mBx/saePEMrVpjJwHaE+3TtO9cAn
4Hz9aatEd+0dFlOeQRg9MDD1TpGwTh0136I6zBw5b+wka49fTHZvdse2Gy8ofN+7pk48ArdqgNX8
nD2Ps5RK8krNBLnh/pxTZIRDGe+7zn9s+/ixNDkM4FtQXD/V2UtFZIHKk0lETJ6RUgG5LzzN0gf0
jP34+PErYjxnqYjEbQ1h8pZLlJ7loGM7OFg1VlweQ66uek0OocVf9CR/h3B8a3GDrK04daPiDnpX
hDoRHYqnx553Xz7+OX+JJ+8sZEvTZNITsPpQrXZqAOs+Gr9kSONhJ+LA5D0qDRfRwVXdIdaUHpsx
BqR1CGxcDlzxipCQ+8XpQ/BxLElOgcntI7XD9g72y+HRwMPkThowc92RmlsfRNGdHBEdtBC0ueNW
0F31TRBeCOzdMTKs+BKznhxzoGPvNK7o154BrXduAFW1hiC/iRnkh7EwzbUyqs+ws+gsqqL4OQgM
240oz9nTrtWHqujhhoCcyh7JQrkbNLwGewC12h0sIDyE3lFgHUbRcEI9hAfy7azToQKp0AqiMEVe
xIdfpK4yT+rxXFsM9114boLGxORVXHiAt5YVnMOhJnxuK91/zbUdHjnCY6mKgy7zbfg8OyiAv2SF
ohQFNmPmISG0/7i7VqaZtzhLOVEeIdgI1B+C9Ge7iE8xGzNS1tnnHn9p9p+jFJuQQDUhCpsFebWH
c01ejdoozlvhvDhLpT6kNrZFPfzs8eQduusGyGj4E16HR7Yr9u3RuWuu8jtkxPpbnpkbdjduiLxW
9rqlhj/Gva8AqhjZ0wah+xQZUZqOpJv3ZdQaJD0dd+80kd7iqq0cDLzFOhs1AZJnMVzX9SB+4B7w
w7qYan/cPWuvslhkgxaV2Y0fOqdJ1d0XKioHW5And6Mq9I2AYDEtCzl+btPzFlcoF34EMcrVUORu
mvkViWHVJqwHcGKKRPH1Uy+01P1ORARtFLnOybLb6MDg5pbGLqB/Hti6V0FQVk9WHsSfu5wvRcDu
NPqNich8DutnO5SJbX658+tcw7ai3DqVrhzd3EvP/TOBkMbH7Klb9xTMLkvKYLigo+FFEYn4dYph
LPDxd1trZrEMeGxqUBwIcEDHYQjhosYhjNSpK8lvHjgb82blYrKUAEMvPsJOR8ZgXwRIhMlETfoY
u688fDZIjTUzsj+t3mhsZV1beiaHbT0CR2jN5wDMYLjNey/+3D0BD751SFxrYHG+8nEHCbEMgELT
twc9l4AFts4vIYcNEOHa8xfTvvRoXxc0QO1xZIGp2I/1l7CLWmTMx63g0srK4i5mf8FpHU8WLqJq
RAFM1PU/kXTbCCyv/fzFZFd5mNs+cq4wNCDN1dQB1Z33Eptdy4eNJlaCyks9rygoLUA6RkJvjL/D
V+rA+QiPAqQTPAY6PoWZbC6nLYjWylL5P1aETPR+pwg5ycH7Ukfq91SFP2tNkEiPH5xKbuxqa80s
5jsqD6Oh8frh7BEXxstI7PHgRcjx2CCFLAu+tfKvFZkvBb5dripYwk3BCQGhVKKINOTJACC96sGO
hi1DPAACVIb3FNUlcmg2FDErhBKIX/67ns1BU/mTaJwTuuZOuKjbyFHpkRoo5ZGeq4KnAniIxEEN
7c+iKlEw64Z9cjkgChRGbCx2K+Peufz9nzX1knTtXccVZzWI1FfI7W6xwlZG/VL+G/WGjQ7qpM/Q
378FgbpDhgsmGxtjY2WR/gtz+ud3T35jFQLMaJSZsiqbtXoq1YDyx7B/47P16+OdYO0VFotCgySr
J/wJrESv+zIG+rtm3dEq9cPHj197h8W6UI/ca6qoyk9jqXcEZQQXfhPuArBv3NiVV15gqQH2oige
p9GWCMwqswusqr3iEzL2uRj9jZVnrYnLivRPR+DB0NLNeQBcQT2i2C8HFctlbJe7qOz7+DutNbFY
B1CsY83KHb1TK7+5QZtJ1HeNzpaqce3pi+0+CkAD6qFbOMNxOpWOPnoT/OoLk33ux1+a/ef76GCc
hEX94OQaCEwL9xeN6Ktv1VuxjZWVfynTFbCnhxoYhm60Dh+6vL2yQwvVWFZxdj3vV+vBt94hG329
siAvVboobFVuDOHFuWFVD8t3Bb8Z+17W4fPUzW9FJDcmxsqitFTsToCUw4Eh4GdPu09eCCobdTbW
jbXeXkzpzuK45fUuP48zPBLCnF1F8E1JIlRobIzWtR+/mNWkoH2kDUBdou4PYKpcNU7xuTjQUoA7
9FMF9SoWa+kPqEo/TrB0Qn3Hxg9fGUlL4W0xmq6FkSSePowwaafyxa35A4T16Qh6R9JimKHwdP7c
oXRpYUqo4RVsCQhSu+wKrMeUI8qBqvmNfW2ln5cy3MYwrVF5TM49PpUszzUiHXnzuXmwFFHygRe0
CUEr1LxK7OI1UuJQRo8lkMzS4xsLx8pk+x85ZQhEkJa+C8dN736suls9NEgThsGYdgRLCSp5Nzp+
7SCyFFb2EG7aMxX5KXZ+zXa7D1z5lE8NrKq+sTyELiA+xDSHZqBCzSOsmWrzuYP90rZU1bjyBgSz
MSDhTgPZg/jRTqG47OO1d2WDXZqWslK3o+eO7qmscnI7F7FIbRDZoASzTKa8Pj983M7aYFtM+cbN
VQ8bmfgEH9GngOTPXg3sReHpjaHw/pJiL7WXUjutHkZEd2bXJEH9mscbC+37H8he6r4RV+6rsLZ6
mFuI7wzSiQOKBG8cplTqGNFtiTgd7HX/Gwa1l9pv1DYFIetwjrLDJg2ZA3GL7i2Ulnnt0RCUJCet
Kb27gdX53mF5kDhkYHso63DBl67YohuufcZFN0nUb8EsNO/PTKgblNCj5i3f6KH3105Yt/x3l7ed
WVsjBEbnKorucSv9XgUEBopF/W1ChBlhe1R/8mrj4vD+cLOXNW4z7VH1zqh7QkjxqK2W7yyZ3+Ac
/PTxcH5/5bHjy2j558iCCisItz0Y09K65ymtTPEU5TC2xIW+umo7e9h3jW825s7aELy85D+NNXbp
VECl2ieUE7HUnnz1a7zks9H0kAW11260s9JDy8KxckQsyplbDm2Tk/aS7YYCHlCqS6jQGa8JvBGj
jfV0pX/+xwxjxIWyhqfpmasfdgDVCo72fNNpd+2DXSbZPx8M/roQ2gs8fSIk1ZAVxaCwqPyxqqaN
ZXPt9y/OSDhNUmAOS7iE8Hg6o5SP3ShRzo+TkPbGSWZliC3dDEw5uFBKMPskdUFQ8W+GXd34j709
XDPWoPxf0J+fGszLusqJUmEFhjonld/FeobJ110IDLOC0xn0qR+3sfLBosUYrsaqIZIhHqKp/VqF
w22p9Nnmo79xmFnp8uiyoP3T5ShGnyqqOWxdGaRyLaz91IseYIPHNvaBtRdw/9sApFcDKnOB6Wp6
eT207tcKUEu4q1GVffyFVpbeZdEjbAkDZPn6+eQglOpB1eEbvf/40WsfZzFaMSZHxJ4j+wRs0LlB
mVY43GP1yixrK0ayNlgX+0YJyQOHYzw8y7z+qKV+8Lhz4xT9VaHL7yODeO/jN1lpZ1ntWMZOgUQy
HEryENV69lfbUqgJha1s+XOOPlfzZC8rHv0G9Y5UYKzmnfxl9/kdlJwb+9IKqMpeljeGYBPgyOUg
LohaUwYdJQ7hB1r7qM+DYRcmxK7s7LOpQmgWGhjYfvzZVsJ3dngZGf9Mj5zCuoDAtfFUDvV9U+dH
axRp4MG3BLRViL501x0n6mREqIT6nyOp2EtPKDPHjpAl5LFalLeznL4UUm/M9xWIEJRUizcqUIYf
zbE4QwwvDh7h9YkP1NR7p2X1zViYmiYzi+FgBHIp7SEE8NRZRNLe5yHH3sb72mrSuW7Cl86TfQSx
TjD3Sa/g9pjM0qkfJGTmUG7EBEGPbpybXSvptHG1W5mRf7Ph//RHRXjOL/LFE/Ugqu5vHdjvGe/B
mjaW27/hq3fOk+FiQirD8wZeT+ZkjW2fFh3FtIxa574fyuKIZM2YkjYfX2KEperEkxWUd8wxmR3m
9CpHoP+BQeS8d2mXpzqEG25vEZaFIahHWjrOVZt7w8ZP/RtHfeenLjOWTkML4445/CaOKpt2+YHs
yx3bu0dIh/QNUjLpvLvW192tvKXH9gEE9LsioxvjaG1Ceou1URWl5ACIoHUYDsJ7skkavYfxBc+C
KPFRLvT74ym4sn8s05kgkIO3GqAdL74VYxog5xykn3r0MovZ0qkzarRgA4HSSe5Z+wLIWPLJnTtc
bHwWc2Ezz0NIOpzhweSyShQtMjKy7x//+rWpsDistQTFmUbjnAMqgDlbTaGv5mYM4HIcDPewESzv
P25nZX9dpl9p77Q8qtEBwC+/sIKglrLYCHasvMKyCheYmk6oBkZdqopvZwGjtLCpIdSKT7OzFetY
GT/LQtym4VDExTX4Y7XMWh9BACKj52HY8rJY+TzLUty4biM7mjvAIr3gkbvVofGaDazx2qMXm08c
G6wtA5KrrDTiVUbKuR25xKLycceufZnL3/9dSwcDcdpkGE5m9aMk4bWq9WPv1xsHv7XOvbzVP48v
UPflYH/W57h4BRxv5033Qpc7JLo3lqAID3pn/VtW4EZtWygP0rNz5/8eWiCK4IDXjD+D6NpS9hGh
0ezj7/T/xWrvtbSYalDQwtRonORZMO/oAooQ0+vRYRnYvMAAVDCAhRj+uhXf3Wqf018d7PKqClzS
CzN/FkeeH70KFvDsCcJdKCcObvTU1PTAzNem4nsTdVD1f61VeYrL4eh6h6H3r7V6zKEbDxDVQKl9
T3+U4tQFwPvkhw4UPx/a2FJmeP/7HLbpLQMORIokt9tkcmGdfqu8YyUgmIDnEgzmAVqAlW4EcsVX
iFx3Of4zfwkgrfVSLt5qcos6STz6QeKyyhhAVNncnoAiPWrw8v1jjgxlpJ508ebz+SG0550PME1T
HOcCNtSDSUDlymWXKf0Gy2rb6KyeQPL3fnMPQmDQkHS9J5Sm8RSlPugS4pkx/dKWMCoPU2O+A2YP
3lIlpgSKkk7nsEneo7BE05OZLuHhFzIfm+qp4WKni+/iBWghfOMCDrgweneHxOr7NIA3s6FDooAc
CAzqwnIURk+QwKgDA6FpFMkMa18QlUfySB26m3KZ1Oy3cNNuIonIM5s9Fj1Mt/1rwm5a59Gxn3wc
kS98ldA6oGYsk+Im5935UjlHzA+ntrMGWGOre+gihMohJGB1iF7LyuCIeG0BnIVzgPE2QBLnKrji
VQu8eoojRMVTHFRTKvcB0sF2d4NTq4PSBl7cTwrIGuiuUc2775E9GCnbCW9fljqpoX+xfw7+DdRk
mYUNl81Nqis/HRmAFgOBzzcY/PVz1z11QIEyH8CRkqYgXu4EUMBjuAun7x4Dycfae3Bd7HGKEtcC
NFumr3PzCtAruLZfhLPncZh4c2Ym9A991uU59B8xl5Oq1Qkj2IYTEFvzMusBnrLMa6Tv4ceewMBp
F6G61gHHAxTlBGAUcJtuJDBK9Kb77dEDbZLymzsmbfzWWX/s6g+y0do/50KldenuP56uK1edZSmP
4DVADjXqQEk//wzj6GkUOD17dvVDTf1DZVs/Pm7n3dUZN4PFSVFAnebIMmcnB5yNG9iUxkcU8jQb
b/FuFQ9uAIuoX8VhZF1ZTgsG8XQZW7RmN8Ar2oeeCZOySJVgifn0VY4tjHn8Tm8ksd79emj3stj+
s2rLfiRejVLRU+ghgUKsCQbd8Or5jqyiOdb9aK7CTpONl1xr7PL3fxqzldZcBHZw0kF81dHwEAep
Df5w6NIrzKFP9dOykL1ttchxWJ/Orgs7cmYCeDj3fnv18dPf3eXwvRabKLLHnRdagF4aTgBb+UnU
44xpEzdbHlJr32ixjQIiYYbRAG7KJrZnjbWT8Yx6PnoSHOWyW645K60sq4mhpiMIYaL+w0yBSXw3
/l7GENmr/KBQekVBTvj4c621szjS+H2Zy1FCuFRJ+rWi6jRGwTnWUQaqyNWk5uePm1mZm0v3qrLq
Q39uob0cEZNPCrs5YAR8+dyzFx2CntVKBx0yJgpLJTAMQCOFtr1x5ruMm/85auB2vrg1sKqMct7g
glvR+YZwlfZkusut8HOTYXlnDCw74rglVGfbKrJZRufesTbuCWu/fHEhJAT5b8ltA0h5+9z1egd3
mJs86jZu/u9fOPFlFutt4wesCUtfn3Dr7RO3Voe4dd/mkMESy25vYaDJcCKICSAVUWaV1ka7KyN2
eUlE5bwAShLQfmwcARggJVyEvW8X2wxB58PHQ+rvZeGdXl/esaaOhMDzAsEnUGUU7HHImBF3j5td
l8/6bsgn+uYDonAIgf441CO4cDjZ+NdUj+YJmfp4R+N2PgVAqwItN8q0tZR/BP+h+KEB1d7PrWVf
1QSODENlV5mQnXWMqBlkMrRND4CQch+K0C93EhXVB/Cv7MwWSC4FwPXtpWsHqQN9wL0GC2PPI1Ef
u7DaS7/9NZWxyXwa4dxStWCFRnHQ5xDaxPVBG8O+FY4hh9qRaicktcFIEiY/e0oXXwk4EkcqYjuF
l8CcwQYPVKuQTDiu8OAQwwnySyvd8KtDgmpXuT1oQVq7u0rW4mCTqN6HlR1hz4hUCoNkSBTgbmsB
WajljUU6DDySb+mdV5b4ZY3r6Ay4kXbGnIQpnoewPMO1CjAXfmu8duOutDJ33MWs94eJyaoz5TlX
sHDEDcAe6M4at5LVa3Nn6WAT8RH8piIcz12pgQ5i8hrWVd4uBv8qBPoU7pe3QTW+1XaJNDatnP3H
43pt7lz+/s/+zi0CDz6Yv0Cy4Zz73IUfusFBUQI7lgRI+WeslPHndpal0VI1l7YrjDOec+39ZJN7
YB24KJGNMgoQJv3d1OYbW/7fMOx7s/XSi/+8VmWVNEYpankGwpE+Vn7bsV1YO+WBNMI9sgIw1QFf
MgOiyP8TEZNnEGcUh7hpsCjavvU0eKo/Fqyzj6QfxJ0jhHoGliO6r0dpop2bR+N9rEqAD+O8gDmP
KD1VZTZ3ov00NWESgMQGeUszgpSj6hQ+0c19MTrzPuw97+gTFyxQCwyrA52i5rqqVJPBXyE8eUa7
STWOLIOle3cGPZPcsKAf2S4WiN5FAUJIo5dGoZUOhcNu4SZWnGc/rI7RbJoUcBhEue1aH6dLEdvI
ZL2nBhcR2gwGBTYBv8cl1oNuhorMqdT3ms7V0XNzDh0W5QftlnyHInvvCtU5bcp0y9LCc/kpxoqW
EuxNsLYEgkqasbgrUewE3Fk0ACKLC6wFuFM2xpXZGC4rJ4RlUfbgBlaZO7Q6V3Z814N3ST5nTmOH
S5claZocTDqpz7RQiUueVVFtzKeVH70sxSZdDzpSzqrzKIFQLnHta5W3ZWW59vDFyT/Oa9j2DJd4
zXQeANgc1Rb3YGV1+x8nJVI6lhU6qJQKxENTVcdGund5l3/u4LEssaaFF869wOKpifdDh0WqCco+
iIQ69lPL2LKYWlqlE7RWrOA2VDwYJa55PQ1JR9lzyypwn2F3vtHS2pdanC0J8JrgkXnl2aj2q5it
I7ecIzCRnzv9LeumHYsMpFB9eSY0GIC2gl9wDGjXRo5uZZ9c1k0HELiFDfdLyKqBdBtfaXtbY8Xr
Nh2J177O4oSJhStwyhLDn/M3xptsQv3DJmgkfF+Ybod/BXD/LOtlAwqxGLz8FNhTB6Q56a17NcT5
UcK16R4lchxn/rBsMhO54o2iKodcDWCC/4YyFBor8CqNSLADdX9cEL6/le0gh6OZuVfD2EZW36Yx
0q8aNHWoU6Om2VU1MiW1QJbM6sYLO9TnCvwZ4t3Dzi7MJu44x1CIDgG83rkuZmnuAVYP7mVkV2eK
QfncuY3JhsYt7kMvKjI9BSwVHrG+hT7hPxoF361AEmh6L7vafZt39V4pI19KymQH7S1u+iCzNsMt
1GlV6k1wUKrsHtTqsrQyz3carI5V/Z36TrA3I8vBJ0OCLKFW0B4qZ+7P3tRMdxFtzCG2JvoHjFrr
DrzX6Z4MANhScKb3rqBxMls5qPCT5z3Y1gi+NK8Vg9F3MeAOIvRtTahzUQ/1c2brnGXBJJs7CzX+
e1147DqYRv7dSJBwCWPlmzMNzrVL+5da+ur/OLuyHkdxrv2LkLANBm6B7EktSW3dN6i6q5odbLP7
139P+rvp4a0kUmmkGalnBoKXY59znmXVQPiZ5s2hn/I4hF2AGWaGFiHYXMlSuqhSEo+Uoa7du9hp
9jwSqFyZ+o2ONg8L2Z4gYw82BtQ5Ybg0Kr93oTVNaA7pyKkFaZabemnH9b5A+u2ruFyTRG8mW64L
u9uUkO2Gc57+qAf7gBr9c6OKdMm4DVnhBEDXMooKaPGNBm7l9ASh8hYC0yjqqRzay2XiPZRenfuW
471xq/xtErtaVo2wwDqjaFNM6aNxFosmIMUGWVy9oIMBuWnQHszcyQKr8qYwBcUd6eeE16gRgim4
0QWAw/2Gt/RKU/XZxvYPHssHiFFAlx1UWNDhbd+I0w2lFg25Z3YQxjbeW69G8XyAdm9UD9izmsPE
hhS4RqCbHqaJvIeEvBXGhjhrXEOnz5rAv6xTezlBf2saKrVH0P0NwcOj7KqHSqL/CfYw/nVG38FD
3qO4+GQ1Vn3MTPtdEQqtAlnIoLcrFKhN2NZOFXP+mKq4ZzyG6QAFsTM1FUSGDGFgjFMIGzkWBH0T
I4imCn5/PZch1IZO8G5HLWyqNvDvMNbDWV2zLb0/43QuYsb10amMn2g6jAhE7Z7b8btnF8eRiQCe
KM8gSr7knf0BB4oCAlnNnlTOx2hCp9I2lRckKbTIWxPs4akzV7yD2mrlRlkA0N0+qpM4JBaqMiq1
e7/m5Hc+nVG6gFbAaSFDWiXvkmra2FZ+NIZsPebFK+RNsoB0ahlL71AW+sGcxI+q1IfGgjB6Hffb
imGSXSvfswS9MLhi0YVnIaD2TsxCXGRVyBLrTsbJL9e2jyOnTyK2No0N+Vvd1ZA0ZAfegymR5dC6
70dv000O1H0hbV9B7rjVB15kWxG5+MJuWqcaSv7O+CQl27WVt4ggA+xm0zPNcK8wBW38EpKrFq8e
42YEPwWZGurbhc4/Wpwlgd3USyok6EON+VS25p8mI29qbODixXMGOWWF5dvnB+XUCpq76Ic49gAp
RuBEfKmgmt9RChVsL4jSTO9V5HVL7k3AdHQstBx+guBbWJWVAs4iggppTRZFG+tFZpYfZVLuKaC3
WKpoeQwlCOmW9RqXURhF3tI7F+ZrIlaRisG1pQ/upN7qDhws14XHSCPgXWDF0B84X6mt+qOW+btK
RijX2jSArnpY2ONSRtpca8Whes0BI4aNQoYEu20HiNsVJdS4ufVg2WYUZKV4rOKEhxXSG6QC0xpu
Wb8lK37pFrnvILokANvsPWLkOWPoUaSKAKNKxveMRPBuKGPnXNCIARSAI6NrRkhn4+neI8lGIFJY
SQZ1a6nB0o/g1RTV0SEVHlSjtd6gAzwdnArtr4K2D5GY7g3mQWPX5C/CwAIqK294kJPtT3R6MEwP
KtYeRn1aVBE0ZRn9CT1WdmqAxHwvK4b5AWLSb2gGedhB7mSf/B7z8RhxuspA9hPISTedit46LBA/
neRhRIDESTL+McziwGP6PBAC0AiNVpOHhH+Adabi9k5E/GiVYwn7hpj4yBSe06kkEIPVJgSPi3Lp
DgR6/cahS8muRuUiSG2y5DCF2VMr1wuSIm63sbMQGtnx0Kl7CcMLdMHiTdx4YRrDp7OUWIjQmETw
7XD6wT/G1fAOUWTfW+6HJvHDqK0NAs6vXMKUwAQO0O3Ui9c5P0zw2xdW1K3gcPbsgTYH1w66sqBu
4Ddmdw/+sRnkmb1hAqVEW03rFqezX0nVrxxYFMMxQ2ICJnZHm2SnPQMW81K/R9ZwkqaXhXJiGwgR
P3i1pH6UNm+ArYD9DZv6gJX8LS/1BlcKuCj25t70EPS42ZmhDVHRZZsVn6zJoIojBtg9gB4JCxLv
kygG+QluHLiDjrOr964RfWQGZMR7s8HdPXNPvZ08guz7qGz8tjgCwg+CyKGAPXqQpQXbqUJ4gR7b
NtRFdB9jtUAPN2ZoEiW/7B5iMrrBCT+5xhBg8C2/LvXjkKG/2HfVG02t7MmYLOCBkuEeDtBv4P0u
DdpvaqyrkZ6lFibJYdWUYlULlHl6Mz+LZVcu2lbRKzRc4VPgomQ3mOUz9dRdPNSHIsOJpupjIooF
6VEf6tHREqleZ4ntrPOyRR5o83cntZ+cdliVZWbA5CTLg3aCXYBK48h3BVmQMjqWHroK2MCBZaYE
zqP1XcsLGTbQ5EMT1BwC9le2WHTwPBG08yECDM92T+glFg8wnFP8OhoWCO1AJPceOqZO/TjhciGk
9cH78VgkBsQCB6MNcgE6bCLVk86Snauw+VB4YH7RWyiy4CBJNJjRrVuupE1AyNbsRSTkV23xnWjq
U9WfNX4Thi5ot6Y5R13Og4E2SwIFrTU/HW0WxKhsDWijwisIcjwm/MGKyPpMmhaXxg6tpxpuMFwJ
XHXyDgK4oh4Pk8GLO/RTiZ9G0KNtbBtqCV16V0XyN528FE1Q9O4crxSflk0GO5RDrCA0non0FGVq
6QwcNai28ashvbMdZ5mU3StL+JssgLNPtT707fAqOnqSHJ9vGtGRWKUb9NbwDGbgj4ylQxCZRVjz
AUgoF2YhTQYvUkYVfCik9w6ng0MFs4U0YvuM8y1VLS4baWtDot3iSw6ju96PhF1x3H8q+VhFBG5C
eYXF4ZbNKjakuKcO4QO8exAuYWeDOZJQioRZCTd+V8yFIEomSxWFqsK4JxPkUgLTsOC6oHuY49iV
yl49MkZn+Teid5kw0R5uuhSeQlAydcpA4Yr/6kJKfww5VFBgBTIk9WrKdPlY2H15oBZLj3lbxQeU
fepTIqH4lBt2ekSvkcAkAE0CKOwbDnDUFqS6HwrtyteexmJvsgy1V4YLy6o0WPeQWd7wwfPYE2FS
004GUDvXa6KI2gBiDCljkwBvtnOQoA++MCPnnmkEmriAXRLsRqbBPrHGgK0BQNXNSxolXiC1C0JH
oQGF8FuFNREmLUnysLI4PDbdCM5EpNHdXSQ1xPsmaNU9aPzSV1u23u/rafOFdG3OEAWr0kobWaMh
UNgvaY5kZKrSH+i/3VJ4u1BenPvBVrY5wHSuBA0YCVFGrc3kDEfkKffwZgoNZbU3svILlREyK2Ny
MBBLy0IZcyDmY99aqzIzmxvPPldXvqglzp1fY0eS3EB1bWuda2BT5VX+kEKgeyTQ4Det7SSnt9ru
b5QuL03J+c//SXFpolwBMOKwHawnrCAo7t170FH/3nzPihdR1Lkxt4ZqR60KMuFeXiSvDHdqSMP0
Mr3Rjrn0BbNK+TQlmjQAvm1pnYdZvBdGD0X9enH9Ey6UMObs0FgyGKgmudx5RVbd8TFpd3AhMPZN
ND7Switu1GH+Vr6+mvVZJUNAXNtokZzszEexua9FcM/McMPr4B7GEQjvu3LDIdve+dsp8QPyeeKv
p/x0ylbRjQ+9tOxmzTTBOk15B1mNqpsCrT8tdy+RJhfRKcc1A8pcN9bEhQGd00qhp1MkDjyDdi59
mhD48nzdQ3na1u43X3D+wH9WNGlRcKnBJ9u13iEDDnewzgCeGvCob62IOZc0gZdElgiBmcpl/cd1
UEdo47S9t2qcvmVn3JKTvDRQ5z//5zvchEJQrC5q1IZ+9J5xx3D2dvnPYZKv1z/kwsaZE0sjuyk0
BPirnS3NtWE5uGEp6HT1FKZj19/wNx5+sarntNLW6XvR5iN4UGMfbROqSqh2mSjq4+C8c5zE9MG8
NkJVjECNt1nQJPAV63IZL0DIngDYOt8XIMocjG7t7XOQxe6sxGrC6z/v0gDMIgeKn85Zb6nc9ab1
h2O1Q7DY+Ric7nj9+V9vKe7Nwl8xDin8GuoBx7S1Sc4otJrGR7Ns9pWZP1e42oNcN91Y9l9/DJ/z
wHBPKymQByipV0n/LlFqOKWCFgvZ6GR5/Xu+PvX4HNjKjcE10RwsdoZGV0sx/HaZorJ1/ensL5Lp
q9VC/7vi4Vol874maqeyrjwpxvndEGVSAIo3TUdd9gMoKqplqwaKRhCHhEjvsqLU+4EeMj21EGwT
uDmqftuConFfny9jgycjeBXkE3uPuVmLsLM0ejAJYFlodoJytB6kpM+1ncMxB7BdeTdoCcODSo0n
0VhTG8J1DxkW3FnaJhCNCTODDkYm60JI+Fh6pd0fGXLOR+E5VZA5IPrjMjthibvIN6DzmRCv9GVj
pkshymQJVxkRsNQyf2LvuT9Trytf+spuXgt8+UfkifpFIYa8KM0KEAcBRgd5zENRVJz5d+YwwgfN
KLfMNuQeDp1iZ04ZLHeANt7Di7F0fUph+xrCgsFBGQMNeRhfUK8NbduDu4UcTFxTcmj3/ZY2y+Et
XxdBBUnrfV86MB6reQGVVZYUYs2oAaXSKDGPaZdMT/DAISGFO9/ac7035iA1KtK8/6xIIg41/BtX
KJOMD2WuT7DHeh3Y1G8dBhep8Zz+VAmScTNmBqQuuo3p4SWdjmgYcUBl4ToBqz1dGKj/JECzeowt
cy8tAk9X/bLM6rsCNp61rWMUIIxHTSu14N5whD0yLkWlidQkztiB5HYVEq/eOLISITCMJBQwAQV7
jbihScxz5Il+cl7AKjQjZ1SuARhiDh/SqSnrBZrFMI4D/B/eK+zVqIDCjI32kHCc9UYPobnWYnfa
cqdVBY8gvywV/HlQVwHAFHqV8M9wAvw//dlRrwvRJB2WnZQoBBruRzUJ2x87++8HGp+6rcDjh9dL
MHjpFhoLDupjCew1G7uFvjVAn1VvQ85kUrgnDSjDw93OYRueug+F7FtAQYxoxV3DXSQp+QAQqPyZ
OUm8xRW3WIlyjIdAqtG9h2mbPtEGUzPW3NinWKZ38Neq11Vq9SvTjD+z0jJXcZvdjZF1X54NgGrP
eExa9JNTC85Q5gRCLI1RYGztOF/FEv0zcKudVdOYve9WWDcutSEkSYDXgjCwzaFc1kEuwPJgWjLk
5ZE1/IDpaOBzNdUHDVup4vzoVxjOnVAOhKhEaTQPTg47WS+Jra1Rd0IFoxn9zmUZo50DzcncNab3
3hzfGiMRm6lw6XOqS3S7UQQDgnr0Fmjzo6ePzWcFWUcEdB2lejRsZMzmWfmq5T08EnuAjWXn6XVi
GYZfeEBSdwRHCXw+9aYZRxt4W/5a5UUWRmnPfN3rF1bHKJOxKT5OJcpWzJN6yzgQxCwu85XyaoKz
U8PfzS5eG6T+K4rLDQza6uKUIQQFZc/xNzdpAw+hwy+G9LOW0dHw6mZNhZsGHfhqvgOqOOS5Ymh2
2+JliuQPnku+jhTp/JEbSDtpA/1YWziHaYLmClo8qMRO8uw1Z6VbxGlprlpdSqA3bCewAbHfj5JY
L0xqiYpZV6AKaZSPdQyvD1sB71xF8Dh2ygnSloTAdx2tIJg7wpenFAgheW3159WPNnwu+/TgguCF
jpNr/RrQEfMnEDQAniUJAAW1WoAwUB06JPfvlUCtpCryYps4PfAGIGTpA5nK7LGxRpimwd4PSMI2
Jh32PGWrCky6s/y2XBvO8Cc5e2ubEOhGnTouA4RxJ6DWQJZuL92N6pXxe3K94h7KoPliUlG2HdD9
QNNjRFUsyKbUPlmDKqq1Hbn9XVrArhulFSGgQNpmp5FQAXi0l9ertHUjmKfq5KUdDfhK1gWEgHuo
4iEatStYApOQ8dH4bHqD1EGnBzgqSUFRzdawOjZMyta97RjvDU9GlOzQ9XgqlS04hEVHKwmqxm3X
DMYHArKUDdpppDaqfd1wc2kpEHQCD4kj/hb3D6zlqAYxhzswl6UZ3B/66OypNCCdUSgax+wezU3v
p+mM5Nf1Q/brI9yZi1SgEKkahTbLTlbjI8Rd0EmbbiCWvmafEcecZRBJ0Xs2PMmgr/Go9um68Xmw
bPwN9tMPjjM8ZI9662yNVbU4Jds18Cr563iDNnTp8jPDRlcSrdm659XOIKPvwNK+uiutW7fYSw+f
JRRTpppSJ0gwu5EeG9a9uSraFSX/c31Kzr/xf289fK5XEbUNt8wY4JsRNEEJE2w3Z3fDUC49GzX5
vn2cOtAo+Q15jK8XAJ/LLcDtzkN6hJFq1YDgpzRapIXl3rghXrrxnofw35wFIjJ1khCxI1G9Hrjp
e/HDQNhDNIlFoSFLMZWr66N26U2zuyK0RLgARLCCirQ8Dn1+b+XGC67bCwibbkEcW0tTHq+/6pxw
fTVBs9Rc9nDIGqAQDHw1bnz2M4vgHDAUiE7a/94bZjsn1RPPIhCwt7SEM0EcwdiQlv2298ZnN4aP
6vW3fF0c43PZkKSXpUjjYtp6MH3OcAAU8K0VMfr4v1MVra+/5MJgzeVC4O6lTWuIxm2j4NmKMq2i
NvrJ9RY0oRtL+NIrZsU3V3KQTEcYwOgqC0SeLIAQCDWD4UH/ef0jyIUtP9dxyAiKsLJMIej0xt7k
nX7Kt+Ar4fDr3sb35n7rgTXjmzd0iS4EgLmgAy68GVXEBOM/QhXZN+Er2MLyzaTrtHKy5QTL1RUz
PKCaCzb8zejG7kbMvhAN5loPbp2O6WBKZ1vCAjvlbB1R+n59DC+ttllyTWDXbCXecJbqe8t3ZfOz
Ap5AFLum/RbIi89VHiYKEUvZaTQKqglnc/VJe5L7sfyWkCrh7mzbR21hw1sQGEne/+y7Nl7B7Z6v
NbVvyVlfmvfZrtdgnaZp1EAHQxvOqu+IOjJDVo+ii2GbJwDLNmhNAXacOsAjvTy8PjFfzjklfPZd
jSY6h4AuFPFjSy1aAGgeKibZjc156emzj2osKV3Ro0oqOwAcEmlGIcr7t8gKX+5LSuYcKCPChbmJ
nX6n+QdwQ2CcFaEdJTdG5tLTZwf9mBTI/aid77ouGVFfsCKxcu2uPAyNdUtd+MtJxxfMgpfKGWwh
mqHdQeM7W8LrcQxb0rMfMUvRkGyREUpIOyRAupTtyeCRceMQ+xrwTeEi99+jGToMsDvmBrwXcw00
g0ZShDZj1Ea+TlOAGqpav1uM5W9JRw0gShqUAqlEA+/6qvvyvMZ3z15vQxO641MWbUudrQDZiXwA
nbdn6KRGZx2SXKMFy8r8x/W3fY3cw+vOU/zPRaSGlJOHjli/UznwEQ6sGf2Wea/MLE5cALfR184P
krKX2HPWsaaHtEyQmSZjAGuKG2H90mo675B/fkIkvKLiiettlcjC1jX8IQJ3h9wqXn55CuILZ/G1
YJCMbjIGFYScvkTECb3R3BAk9DT3bnRWLuxlm/73C5ypzxHFsZdZS9elUgfztq3XpZ8/i0JliioU
ReoFaIcXNOoFCierkdzbaAXcWALniPM/1zYM0DwS0dEz7QlxzpI0WgAz8KPr2o1KxDIhzoZ0ehHl
Q2hALqE0qht5yIWvmjuOQOTcTYHubHdN58Kau2yjE8xYCXCYxg+c8O3i+rddWFpz45HURF9tjON2
56gn+NajLTQFqq5uhMEL0z5n/tUKF96O4+nSfZvgGmxEf67/7EsPPo/aPzvC0GlSVC6smvMpetck
vbdAYrz+6EsDP9vvxjilbkRVv8s9860exRH1EEitVB4EZ4bu7fpLvrzSUDL3veAsyRQYEu0uFSqU
WEg9IABkBK8b2ItbdNtLczvb1+j3eiKTSQfGPmBLgoR5YQcgDNxIAr6+2uIcmI2UZ4PsQXkRbSZC
rDUsquFdbRUlO5okKSC5gRMCCpMG0GWV3hi1HIKJ8n5ZF3J8Uco01cJ0u/4Va1A/gwRHbyy6C+fD
nFI1QOnPNWLRg7KGLMspHEiw6LuiMwC6Yc8ZqnHAfnTGjVG4pHk0p1flsouM3FPRBm6FgJtyaR/Z
KKjwgQ+aplQuUqUROUYDhcXKLv7AY81XNl93k36w+qNsPLIGTZk/Mwb3TpA2NXjxwC218EO8S0sR
LSqR6RsM7At3hjlIn8i0h8BR2m7dVg93bZUlD22tnaDWdNrjUJerigv1Bz4f6ikC6Hx9fbl/zUGk
5K8E1r/71UxjSZWltpSzal3BrHwtNUXZko0w4F5O1tlx5bzzgA4+o0f61F3ESTTsWy7qnyb4gtsc
XgeGX2UZ/XBt13yULqsCdH+H9TBa7NGCHerOzY36ty2mMT7r4JupL1sGi22ISHTmso5TElgoefsZ
NH9g8FEIBXyqNQUM4rHrnFCAaxXJmvWAJssnACbF7hyC3+okheJAV0HYwZdjSULwf731ZPJmBR9W
pO4ggHtPJB+m3443MhKYHWSUE5dwdN3tfGWBPVgAatYMz2Vs6bDirbPoXVGfBkHGB6hIlgtvEAb0
h0oV5M6QB0w0Guhk2f6Ik2yArEXk+mNa2LCVV4145oImodWQJmgd+M1bhFvfi35zMl/PEwo/CbPb
Og36CBoAqfQ+GzluG903t+fsuJ7Qs2ekYGorG3cHA7u7aPCA9Ou9ZWomG5mPpxYclevr7lIomB3c
MoK1vR7rZtvjOrMQ7vAWddOx9drjNBhrdL4ABdV2e+Oe8HcXfXFPmFOogCoEOC9K4l0U2f0UxBpt
jsVgZ9MfV+oSmDXeVn8g5wpEbpyR/IfSFYivcS2eutjK1zwh7qq10T4LO/jpSJ9VlvpM27Rbww+n
eBxSbwAwLGt+0KlsFq4rrd8dd/Rv6BzANP76kH19sprzEgKr4DGvyrjaalvkG1DCbLQII3lj8r8+
XM15ztLn8M2C1j6qeqmzrGIvjJwyhKgRWgGv3/r98+yg94rRc2QsIamYnVKAWG2q364/+uvz1Jxn
AolizG5Q+9pJ6oErkQAVPEx7mEnfOEq+HhwytydpDLsCosmGXylaiE+l14tQC2rcQb80XvN0oN98
zyxxTHEVSHrgFdDvyaxFPrXOShIbAjA6G4KkiIzn6+P19VIic+4cS2LeaZOqLXiY7L7tIWvo6kL8
/t7TZ7ePkfHS5B3cXdH+5lAXhcUcIeWtyHHhgva3M/HPgVWqqfDyKJLbhItkJZHMn0jeZ2vYDeJY
p8jpSzb2N3LMC2FqTm4bOpmnIOh30J9EfwqA/wAa860vouIY2eav0faO2u2+IwJByd97zD9fJgRG
zRJEYdwaAMI80Hs8kKVCR6W3qKSXvmcWdrvYhfc5fJW37ZRBlwg6VMYDzBGMPyllOsFplpsPY23U
0bKSlfrzrfUwR4RCtQTadIYrtyw2VAAmwgCpZPrwvYefv/SfQZviqADZoo3R62ABnKKCprkFVvn/
S/8Xx8YcAhqLhA6ZjYfvfhr+m+3bful/OKEbDIHtHw7hz9RfSv/wttuFhyX+ut9slpvlIQwPh6f7
I5zy/M3R/71afa6On5vP3v9sF/uH1WbjrzZPG3/zuXf9YLEq/MXddrtYLJ7Xa/zjx/YUrLeru22A
54Thbh3gv1kE22C9O4TL5Vv4eP7PgiB8C8N1+LaGsdeN8HNha81RqY4TD2wcsACzOi9+1dXUgq8L
qAPMRdow8SR/cSFQdItf+3XQJn+Tl39mDh33KEml6WzazFy2miztqAUwerxx5v/1K/lq8s7B75/n
N0NPQVTkDtyG3eWYGn4PqzpYVS4idKOnZKuT8UHhXsudZ7Ahj0Okl2l36tAwub4yLxwaf8tW/7yf
VRqSF1BxQjAv7PvRgVqpIEaJO0HerlGRJ6vr77k0jvS/32lOFICQ1nE2qUTxnW+9+k91K/5dOCj+
Fhr/+YY0HROaiAwrIlHpQ07dfNFVDb0R8C6M0BwmyntArQY1OBubHSW5h/Ne6MWPGl6T10fmUoVw
bkACMS0CMzFhb0ZP3mVZFSK3X+RpC/4NKGFTvYmhgmzU4C3X7CFWDNCqnIRTeatRdmH45jBSmU61
2ZSoRNUFGEDqPkter3/ZhZ1qnkf0n3mZTCBeAQXE2prMamUNul6YfBye06zL9rGKrC00vG6ZRfzN
Bf93J5n/01Tk0PTpMk9urcL6nYDeMEhzCYPJJetg74GU3Te1gBpgWya+LGm7yPr0Ftr/0hqZXSZK
lui8rfNyOwqe/HBJJR8akJn23pB3T1lVs/D6iF7YRXMU68DB02wd7WxMuZT9r1SP/k1D6ovrkP13
usZWR13tyHwrWjDB/WxwIKvWlEU3+T2Dk3fUnWVQzQpYYN+McmCMpUtkFoxTIT9pKpJFK/phRbgD
6MD17/16BZnzHq7ZiwIyPTpDvYHtoVvyM0mh3dg3yXFMtQdOqvstdQMAf8+/4J+12uiRcwLC6zbT
zQoQvwIewiBIgw3453ufMtsM3LE4ZxD/g+QuBCRRCyieaMVGgOi5PkLhtHpM+hF6h9ff9uWCJO5c
qquzAXtEYIm3nQGNymp5pn0P1r7hN4Li14sFL5jF8xY+sZGMldgOFch5OkLnOOibynR8Tzt8VUSs
A/4MtDYrHGMGmQUF4EK2jgzPgVdqNr1T7mbDLmMojXzvk2eFAZHgLgpPswpGtmSVZ+SntFoKTU0Q
rAbS9TdW5KWBnd1NYePM896o420R8SWLIBppjpvauB+6b6VXxJ3rbaHiVKhIiXhr2rtY7WnfoA54
JoK9XB+nL/cUnj9b6V0tyqbyinhLrbgNY3N47cZuZ0ZqXbvJUhSduDEhXwYrvGi24lugNKU5WMUW
5rWQKZ3Kp2zSHx4UuW684MuDCy+YRd10IoXVAjW3dXNv5aB7zK1bLfcL0zwvAgNmk5cOG+JtHY3P
MW3pnZpACGU6FUGnquxGPL/0mlnITZUpJsWxmjxnXFj6qR+TFZme4++B7Nx5OU61DpLOoYq3Y/7T
hhJMD23U66vo0uTOdltPhmIYJzzZI59F9OjVL8S6EVsuLdDZFhMZj6vGk/GW1x9cu6EBbpPprlgG
imj+nYSMuPNSG8zYy6yDP/w2N+PQy0jAodZ7fWS+rJHj0bNcjxKnEXHXZ1sIV4IsxwGo2XFnitcx
YPgnGNDzfVRN0eMQe0MMhqhb3mj5XdgOcymjKlK1SSIoNQtdQwyYJVEA+ZVbStMXJnyeKKTQzKOG
QkZCIWNYEn7ntm/ZQI7XB+3vnv2f2xtx5+y2sYYtQTcybDhV0q3npn+oYYsldGFwxFC3DSPLWdkZ
ZmuisEDuO/Y+1QZ0iKsKd7pB3INCExDmHUHCg5JZBya/PfFj2qi9SItFTRlwYGKTjMqCqAlTvlXa
x9zNwA3vYTXnQAg5tfYySz9LPoYTqVYwfbQXnoaEgNvat2wrL4zivKYlGlHzNnPjrXZMSDKP4hF4
ZOnbTXpjEXyNrsDymwVFZVuN49k8BcfpAwyn0EPFAYLWGBuyTOLyAMGOJxCmoed8o/p0admd//yf
m1Pfqgh0EMC/G57uGqBFYzO9EQkubaVZePSmbIKgP74FJf2A5eYPsElWox1BB5D6lmH+4rxcjVF+
42y/NDn0v18iWpy9rmLptuqNNan1sjTtMAEk/foavzRQs5BpAv0NjXY8HmzvpS0TnCvsz/cePQuZ
wHOU0nGmdAvp71a9DjcpwBdmYF4VMzxD1OCjpFtgOUqUMB2ofcRRGrfYGZ13DzUJMKFymnY/nB5m
AGkD/6/w+jddOAbmDGoFXLcENDjetgri+X3BRmQa8T4xhgOTRhMyBcX+66+6MDPzCpppG1xkmcTM
lBH0nwQLbIS7Gw+/sKrm9apUDFnqAra95aBDeapbkf6YqVsmg5dGabbdh7Q1Si4F1qzLQun0e/jg
aF/kw6pWRYZWInm7PkaXXjTb5pUxtpAKUcaGDLs8/0yVHXAG+hB0XCBPeGPOL9A03Xmjl3SW4jHB
YNmqKmFgaidhM+T6Tg1edjcgHQwgq+CFyVkFaaqtT27pX42BiKYAaenk6N330MQP85GdCg5L6VwA
Hvu9AZjtMTHFuPwPEgOQQTbFyDvxaORTvgX/6Sw2VnaneOLm+vrLLqzIedEpssFJIr2ZbEnZHbq8
g/50dwMXeWE9zstNcGjs7bbAoz1LBmV91OqjcG71oC6sknktiQIRAB0W3BKabE21g57Qufv8HHVx
IL1k9b3BmSUWjkOddHKLdNu7oz51ujFb30q1ubn++EvfMNtShQMJxZbhQFPqMYmAuogeiVv5FoP9
Q3aLynHpJbPtBKEnuGNTjcCqnKe8yu6LCGrHnbYOwmanNGlvIDYuzfbsCDVcCPQ4wFluBX1IO6iD
ydwfzVsGNhfyF3N2YkIKy0WHpsHZb7UfTP9K+jL2MTHE/GZWP6cJlQ0ajXQaz7cLteHJ51gh7R47
n0GN5XvTPdvXeT6ibjjGoK91fbPCLMOBZ8zGnSgIe5piZ4RjRFXduuh+PWLO3NM2BjVSZA7idReJ
PUBom//j7MyW48axdf0qO/qevUGCIMgdu/uCQ86SUrPsG4ZkuzgTBAGOT3/+VNU5bbOUyhOO6FCX
LIlMgsDCwhq+3xvkK02xEsfiUkz/Y+MBGYlf/Rgvnwv0B5rGdq5bFLG4us9v6IQq7s8H7NzlT1P6
J4ePWdWkkXIytnZa/DCT8SUj5e8dK/myKcjOitRF2j/ecpp/zZ3420DRFIoe29/76IulTYVrz4BL
xNvGm0NE0fegUl649McLjS9b7FU6Oi237Hhb2wzqKVVojxOaLekFm3du3izWMSjyqL2qXAxM4l4l
dbcCeayIDOHdG5AtvrDFnXuGxXIepcFauzPibazfyhOaUwJI9O3zoT937YX3K8rONQT6abfwE0mQ
CLe/l7mwb0gHBvXv3WKxkvNGVh4OH8YW0MNtAQTbmHi3XuZd2BfePc+/n1H5MsPgQDPNpE1BEW+i
9c3UTcXWgq72SuLAdaNn3FjFSRv00KYJobhM4a9O4LdJs4x9U6M6zDQKuhktiDUlwiLbweHuvhgb
6JvnXupcsPhnlqezeIkdbaZ4KHiz05JNoUKFJbp1rMfPh/hkQj4YgmXLBiABnUhrVu8gkM5XTKOO
qARDAAB/Q99AO7ddzV3rJkGa190F+3zmlsscgDuiMSWP43RnW86hRjcCpA3lVzMR38oY2Dwzve6q
S52jZybpMgswOKIaynhECKX6mmRo3SvtlUEuVJOdu/hpaf9kN8cE1FYn95IdXk8e9m7f7kbSVGsw
OehvHZj5svpq1h2tABM0toVJt2ZCDISn9RtusIO29ZdBi007DWskS6PPp8MZq7Ts2hpky8pWsHg7
tps5hrvXfKXVs9NfUgQ9N2QLq6c84EJNB9cvCxd+N5hsaH/dKa98/fzzf+yF8WXnVubOIBtz7AeV
PTo7NlBxa/SD3CTCTjZDh2ZhgA7oBftxZmEu+ySy2AG7t6rI3lAdVLnILcpAL6G6zgzUskHC8dLR
RZ0oTuCg6COP5cNHgvjoJbf+3OUXxhs95yZtS45eXaECVr7EHFo/OKB9/hbOXX1htxECV5XbGXzX
Wel17A437pRG45hc2Do/jmHwZfscsuZGG7tIeFCrvcsqtwx6i96SqT0SK38F4PKY0OEVDLVL/te5
VbF4HsgXJGDdCWMrsBLuHFvSnZlnPAOkJbXCkqDm+LcGbqmc7CWdboHWgc9RZlunJFCuSJMvXHrR
59c/8yBL0eRZTIwoaqI2Xeitq+RLas12UGcA9Npx/3sJL76UT0av5JgXYDzvXPc+FS+j7la1c480
2G8+xcLuNmPsofYKqQoV98GsN65qrxWD6FxjX1jZ77m5D7ZFfprZP5l2B8ERKglCe0PwkuzVXbzj
qwLUiATcR9+OgI5ap6tyZQOs8Yym8I0X9IEZNHfqSB68H8gKPJ+i2GG7g6baGFT3zXrak+dLZ6gz
MWHOTxbpp4+XEwrgO+rXd4bL062OiyQo7az7NnGrglxwVd4Iy+i+oS/WBLazli5qm9En+/kkOrO6
lyKnZGglVG+gcGLYd6ZzRZoHzS5Q/c9Y1CUGCi1VkBaCiCpy6mkaMLfPvyXO4Dx9/sHPzH5nMW96
O53d1p7ireh14es6hkbQPKPeHLrkc/p7brGzmDml3YPfSBrscJXVPqbDPD8nrDxJO/LMu7DLnXsD
i9fvCKselZxccPtATVLPrmcHTumFvzdMiz3aJqTOEANwtmhg2GS0exulfvJodW+3vynSsZQrHnja
guuO8LYJXK1jGxBnOtbWJUXz9zrZj1bvwmPGoTAHrnqku6GcSBlAncmFel03dX7HErlx+3kKBCjg
h/gEvam8trrKeMI2KBdWjwUZWGCgkngnSNkdIY4xhgiDWQDmJH2gULLvG1b21mDVrSrw+vbToC8J
MZ6Z/3yxLQsJ0BHAwulOVPZbAvx44Hn18fPXembS8MUm1nS22ds5Inl2kwC+7AaueuiKS4y4c2vr
tFf/ZJG6HNOmkczY1qR6s3Ttbkah2xv4SMXXeBb8wtz82L9jy3opJ/UUQsVovhVolAsMabyytLYC
Mz6YIKKPwrxgKj5+EYws1oBDDC+bzcHblaC58yew4i+4RmfqbNgywsYL8BZm2ntgDPnpdyRCJmjb
/lBfMssvr4svVARx5Wdvn7/zc4+xnE/AsWFZ4WZe82WE7jJ7/vy6H79ttuTxDLFNTADe0Ojfbtws
Rf8aSHTjc4n2589v8LGLZy+jaq7IjbyzaLlPtHczMP2lpMkfLXRngX6CMkRSbJU0rgQKFT6/38cD
Zf8twpbFIMpmut935k2D8PZviuzYSwQPoXMzgMnV7z0DONKuTUrfYmO3jWX74/OP/vG7sJcRNjmU
rbRTFyCMct71UM7YazmqP5hbdlesSi9VRJ4boZNZ+WmBowxhJq4D3qau8miSbFMx7/7zJ/jYMtnL
SFtjejK3TAw+6Zp4zfMC4n5pKRnzZ6+r80srzz7N+r9vC/byMF1JC+KccJP2cQNZIqNJ4gON2/Re
jwl7mQfwzms7rrYg0lVPiIHYTzU4+m9uybMY2EO76f0hr0oNUE/SoRzDhfhT4sQHCcnfSKbjGNqV
LNZ8Qh9b5xWAKqo0WRM+wwdDnMw9ILOOLWhMVHN0gAqLci3lNyRX+iYwSD9sxxid3YS3Ljj1xnjI
9WQc6qmlqwQu0dEc2xOwqeLHuWPkaz3ORR/KjHPE/00DUtdaTF9S4bVH3WQsAgx7eEpRvGIA9yfc
Z5GTUzMlJBLnGR6cb6gUsnBDkif+6HpVZCtrvEbncbNJRzG+pjHp7lWeevuayPQIUlUaDhXKU3EG
zfcI1NQ38YQa0pplPa41xVdQqYSUtuxHhZJSyv2mA+yvrvNiXUmWBenUvtZJo26h62xGQNs2r3Yv
ZRTnFAp2aNlGCaWO1zWa9o9uo4396Eq9EUzZWyhGNgHGWwUlMaGIpGf7OZUpxFW8Gv0xSctDiOPZ
PiCc8Ur1GURPhrhdTS0Ra6D6RGhCbG6Fbs88cIx2eMhogY6advYCCEvgfQ6Wl0eDNU9RPGRtaPGG
RXnclPcI5lQg/JI0SAAnxI2NfIudTgWxaBEWrKzsMY1NEfUetY5exi0IlgA3WycttEOMpoko6V9y
rxdrKqgIR6zGFbqicUgYq3yXj2l+M5iVF7lJWUFJpEB1eN59HdxB32hEyaBaI+h3txXliy5i+b0h
g4yacuoocHPdJZrBmdW3DPlMA1yxBDQ+4HMOHZK/tdaQv7zUbnHGbLiLjZSmltsShrU96W+jeeuO
Fzboc5964eIpaBVN5lSjI9ebk01qZEAlGil5Q9mmeclinPvsy90TuFTT0hWw3PaXjkFJZI6Dzy3e
e+3YR6Zo4YzRqZBq6jVoDtG8arf9FjpjO7p3hitkXqpHN5QhqH+R2vbX0/342D/ab8iJNj+SG2Mb
R08XBvHMLrsMNwyxNRWWgW2c5wcr/0GABDKa+6Qf/BiF4SaBitglOMCZ97WMPJjYsmtIefV74LOh
6ZX7vBEALF4KOXzcdmPay5hDXrYeLxnHgNJORtp0ycuYdNX1BA2C0DBYHqH3DAUVlPGoTOUUijg2
wvoE1UUHw/w4IqADEQpRXDjJfuyoQj7o1+2yKxnoviYYKjhsACd8WxtdKIrZz8oHt7rUYHzuJqfB
/mlPHiymTAbljL1KHQzqG3igYaNg0LI3LLlL++ZpTn4wV5fBBt0kVuxahtrjyCa3tZZqPbnOHOQ5
0qvm3Bkrc0IXH6gW5HruZgBRMygqfb5Qzj3hwnzkfd9qaFCCadTW12alRDCAe+vPbY3QmJnsKkdc
uNOZxc4XBsVF58GU5DCDkLLx47qBpMaP33uGpRlJ24nGBswIhdbQFTfLAvzhbESrPnTbC0zQCC0K
lwLg59bZwrCgvTbrOy4xYM6Y3Sai53tAiKx9lzXuhSDlmXfiLI56VV7rScZE76faiX052+mVp1po
8bEaanoJ+LxWWjm/91qWwaaBUsgxN5DDHFKSHWJAazcjG34vyg4E+68LqCih/FL3YLuYLYc6msAp
xpFwovWlLeTM61iGnCZ3SoSuR6hDWbeaPmr+AgGs35pWy0BTSmXdl3Ot94M3hEn+h+7/GJpbwLX9
hv6eTKvtnBbLTwZGTo7NHFJgg5hKhTr5ttomVpZeeIJzg7NY3K1B3SyhJmhATh26yG0U6YlJbgWf
D9CZ3W2ZNy1bbc4Q0sRSKDooqOr+DvIjW8exNqg8FQHTCtiFVh7LWlzq0vk4tWkvs6mGbCU3xrTf
O9jB/W6I5jmao+ymkNHnz3TGSjmL5W3Kdmh6BYBSU0HLDF3nZv798yuf+ehL/h3WcgVPEPYvJWRf
9dM6y+SmaiyNumnOwpw4OzmMv1WyZrPTh/hpXg3pjAC7gblbWwKCZbeQrA6MS09yzhdYQiVaUslc
C8AUkzhB8N3oBgQpPH2oqVJb+N99wGWenCS8XL+Ft39DaEeh90xkOHVlDwqRYA/Sg97Y50P7XvP+
wQ7KFs4AZ2j4tGNP7UH8g3wXnxHfg1Y1XCDo0eXfx8xbCSjlGVW1Skt73XMPNerKUBfuf2adLTkV
lmVNdkZPfqx77xjXA3vzfi+/brOFgcgch0GpBhMeASY5bMW0Uu6FNMNpcD4atIV1cOwaSHIad/ux
Q6tbjgL/DNICaOwYLxWnnllMS4wbVMkYzdzG21XtsWkhD965F5bpmRFfwtosTDwOmoy3Q+oQqTWh
IlHwt1k5F7bgM4t1SWlTmmRjfYqYTF3SBUOe26HysjVj9hEwflCNnOG14cYfF+bvmR1/iW0DNV1N
loYXFjvgvJMRUl7IJDZRbxX1zkI44aC8Vq0rPlegxzuIFADrtMpJPQY4GaO2jzrDM4QDIUaMDR1I
G23djEk1XRiNMzPFXiwv2UFRV3k5yKY96w61lUZGbZdRY0Hzk870wl3OjPlSab11dYWcmqH3fVjU
EXTF+BUQ7LoORX5hnZ6Zj8seJu3mUkAZAhA4U11nrdym5FLi98yHt08T9SeDSx2cNQFY6/c8vZOV
9kuzCDscR2hy47ptWGeXNt0zz7AE2SmLkLkdMUpoE2yH0LnUynEmp2MvG2BtPZlernHhLoBK4ra4
S/b9gxnWYblKV73vhMNKbL2derAP7r5d18GlwOfHFCdQOhYnA6TxUEE0enqfHugNgExbtmpWOKhD
peA6u2r2agWv6Dgc8n0dWft0F0feg7hQYvQnHOcDM/gezPzpzRU4acG+poiEg3iLCjTUL/ez1Ba0
DPqu96lpug+p49ZHa5QIGUFDHJlnUTHjOncG+eL1oOEEc5FPN1Dkk4dKZBxayqC1VkGhxyEN48aY
dj2+R7asqVBdOnh9aFWQ+IRWIzBnrbYixqvG7zPHXRWOZuuxrPoQmcE6rLjXBFUuSTSbpofDrqt2
tfTIdQVCWQA9jPo4csX/oHU67aEMSF8mN81XNi3tY2LzdM8o9EzyBKoY5eSlt8SyZaSS1h581Ea6
mxacvMe60d1WOiY0touahYZbljdQTUz/mEcgWPzMAPodqrVAp09F9qCo6Gx/Jrr47rV1GlZmm27d
fKwgAKPYcCwYNV5jo+UHC+rhUEKvkhBbpH6aVV1Fg+vk37PaNnxm1f1jN7L+GoE6ZMyUDW1eOkDy
Gi31966CMmYBhv7eLBO9K6DhCR6k0+YhH0qxQYO1t5kFRKANG6iCCEzNeF2i4vNOAjgXWVI4Nx2G
7QoIAzR1gLJ2Zw+s3dNuIlCrBtrtZYqhZY4oUbFqLdNY56o09mlFoHBaamtPRosE6Wh428wwzEBC
LShB6K6zo9kQChojEKN8TrtkLsC8Q79lPKVjg/QnYaB1uNMYxZUYrgyLFg+N56L+g5ZluadKPsc5
YsCQr/beiJdM1R4eCbS++7kPk3kwLtIdzlikZVclMJRQf/GqfE9NqgaIQo52EWJy4aNk6Be9V4Qh
cjLoFE17PZnZa0U9dA5BMGnW2XPV5Rtq8OQtI4WpfA+cbmUXw6YrLRWYrr4Etj9nzhb+Nh8SzEoV
4wDkKt9SL9Bw/3xPPeMh0MUhmiWjcNtB0J3MMTGhcf2mMhOcYMW3v3eD07j/ZDcEzep4UC1FoSCi
pHltW9pXcz5RH0jJS1IJ555icX7mDeDo6Sz0Pm9vs+y+bKBiIu4+f4AzTsey2zzFuHCWYoJY3WGk
c4CahyCpjE1uFet8qlaf34WdSQote85Tg4+ZaPGGB62yB2ikZIcmrsxtA7u4cVF2n8DGIm7ZocV1
l3W1dXfShHyB9ji6Su029wcGZEZexPqmb/M2LBWjSFDG1ZoYTbUpZgLxbVk6K1NCv6+pJvGQZrax
ntsh2+o04asmc9W6bz0N6iYb/NKBu9h5mbvSNpSNkq7WEMYtrK0FpfV10Zf1VWZn+lbhuAap6/RU
kmSLqFZjck25ZLvc7N0QFnq45kwZK9DsHd/1BhINUsgNUBkEORg6RnDPCsha6b+q5P772/g/yQ9x
/HNTUv/+X3z/TaCWL0tSvfj23w+iwv/+9/Q3/+93fv2Lf69/iOvX6oda/tIvf4Pr/nXf8FW//vJN
VMPjnG67H+1090N1pX6/Pj7h6Tf/f3/4Xz/erwI5yB//+sc3gbE8XS3JRP2Pv360/f6vf1in1uv/
/vn6f/3w9AD/+sdD+pqVr/X3v/3Jj1el//UPk7B/OtSjnHLuWZ5zKngefpx+4vF/QnHBARmD4pfs
958g2KBT3JL803ao6RHCXU4ZPRWAKtGdfoSrmYQQz+HEYpw5yNj834/2y8v5z8v6r7qrjiKrtfrX
P94dp/84Ftx1PDjjnm25JqGUW8v8D2k69E7AY0MSpfRQCzgkq7mfIHBsFOI6sftr7cm70URHE7rM
wAE1KbSoK0z8AjLBT3NhXCVFsxNFQ76OSGoiAglyJ+vT7WCcUOzohN6Qrn/UWWYeOm2Tgzu1IN7O
eTA3XKyhQzeswXOVX4t7VLn3D8i4nCTAWpvsZmuECzAgc1an41VuNZCNGvMdkkrqZi6nA3rv8/ui
1WyVFajvzczhQtn1u8v96+BAGJlT17RN9Ho4y7QCK5q0h/AWEpFo+jx0TjdeITQ8amJcybTv/ATJ
3Z3d59MxM+q1tmaxRqe6uis05MGZPXQrr9XVupUFutRzb7pPeZyv2KDd1Z/PmeeJHbqDm1xBPalc
q9420KA2NMGUjHk4xMZwXydWHk7v/6VE7P80U/+aDj+//kVjJiYXSlAIt5nJmUWgtHXa+X7aJyAs
1/EeqqZrNuMLd/rmgKImOAAxbBTJnuHJNF/mku3ht4jAQXc99JVQb95CzDk0ZppcMbdq1xCyo0E9
OBYScsmFc+ff3gKHYrjlEgBBMPORR1jsZYXnTVYtU742PYTMZ15JHwRfdSOSsj80UNvbSq1vUAxX
XaFjFhpglplCV02/trT2VpAP7CAoZnJfnn7Vm9Kj60jvsS9ABGzdfqWmsozygsBxL3swFoDdPOqR
yC2CMuPRyU1/NGY3cievW+VOad9+/greT44/TzI8ns2Z7cIMuI6F1/HrK2gK02WTRdjayAF8CEmu
cEauTBG2bVbeq845FQ+e1N1No70DHoFek3pmKO4gJIBKIou4yuetRYYMIcH++wSNmX0L3XVfWVVz
jWKsxufaK+6MUq0g2FfsTWbRLe9N4Re2l1xNfe7sDaT9T7l14e0zHOuPSRbbF861iz4bzDXHgh10
UVzOPIJ270UmJJE2s4Rb9GvXaHZQFPU7SdP7vM2z+06Yc5hMw7AaAJtKoE8fQ4zaVXH2vZv5TQe9
iOcZZZURRKWTwDRius/BEt+lGfznz9/HO7Phl/fhWMxiWPHAKniOs1wSpldTx25kt6aJOUSNObGg
TcYeKf1Crt5tAPx1qD7AM8ZcA6Xwawog69BiyedGD4Dz6L4laYZW0HdTVgO8vpZNxKHI4SP1WF4b
LFG3HUOevRrme9PyxsDKkmz1bgfUaFrRhSeimEG/PhF8FMItj5ke9cgyG2lJL4OuUd2vO6XrA8vI
tJYIU0OCzqm+zXs0tqGzek7UDQFbw5+hBbm2oX945c7pfdutJgge0zZwFKludZmkm9lLnPVkzrum
ddtIji27RwukvOC60l99stN8wQ6IJgpCUAFGvGWh/8DS1upS0q2hYFhfG1ThuGb0h5hxL6xk16H8
uUONrTPsLFLOt8JyntqxRpqI1W+xYcow94z4kHYz5CfBG/0qQFImaJ+yGZgDwh5SaNXZq9TB20i5
06xYZdY+hIWerKmtviGaFGA33EANxnw0JWB3sTQvzLV3WMCvbwYbuIO1YKFIl7rLDWbKqrmZp65d
0/e5IkEtyemjV11Zw2Te4a9UNBV1fZSTqre9qqZAe5DYmhL3Fru0XMvaHa7q0nwc6aWd4Ven/jT6
mP4WZaiytOCmLIv8asFne6CkXWOzt7dDVRbbBE4yOCQdRbNIQfdgw2+pAd3PZKq70KHNy9hC3XQc
yzgoXaDuiT95Y/Pl89n8TtBfjBk8KcfCaOH/vWWqNnE80+x0rtfjYIk1AaH9Vo018w3fYMiw4rwt
DtM8nNAPljltBDwunxLfEpzfCmMg+7LIZjjv3vzKEQfrS8sLpzqugxGiHgciXSBmrHYO0krUUddX
DvS4resppeMx96x6q3LdhblBRr+GmsB3276ZptyPrXmEqGtJLpxMXEyG5fL1uMcZp4g9Ye3+zQtJ
B6RbqSv6dauNsBvCiU87HFoqvyEQW6uBtevZeJ82HdLjAID7MZ+eqgJBC0idose68ADHOTpe229s
Mpi+nZp90FiegkRTHQmB3m4Lx1Cf9NMTVJ1eUhv5TzPBxjJId6VaNgSggNRronqQFjMLkPSUcx+h
pPtq0GQLttkPu3SBZZtcjuJoDmMCOmhIPZOvek6cUGk3tA0rvxJddVcUKMSySDf4zEPGNevlc5od
JyrLcEyNmwSrxWdNHgEgpIPBrr8z0UCHttsIy7vp+nnwR5keuCnSKEZtURQ3EjoArskOfGQjysgg
Yx9PEBHNkQdaGTptIb+Tlajr6kJelmzlZckx7XFrVqnvnjZu4nreJZhMaKL47lCRQvDm2UA5ALSL
jU3GB/uGzUdToMUjLtQqVQXUE7XRgPPv0LWbmsfR2CV3tAY1rtWBJVGmgOL2eJtZ1b7TuDUb4wA1
vyTKhNdEjhX75Y4nYj5pJYmgipvTZMvWbYve9JRjv6atta9xVlfCga+DHlg/T2eN/leJ6F9tYdAy
EkAB/VAb+WOm+rdhdmKcGiu/dxke1/T8nGY9FIUHEaTtKxRfwywD57HOeLOiNd5eTq7gzK0AXXok
zHvTZr7qxA8ZJ12YWKb0x0mipqN7zp2UAMcPWQO78b6VY+sD1uNBGAFf+tOUK5TY5Lx+dDkULmLR
IZzWGhYqA8kfI1VPpGmtjYE22qZQDlbJIFFNh+CZC/gTEka5n071U96hsrexIZc+PEB9eYPd9+i4
XPq8s9Fwk3evKYqxwdCIZnaoS+CW7TCGylKAttEmsgC9890svuK1G+h4sFZA8GLSlzIwku6rpUjn
OxTB7xIhb8JWpdN5vpE6yMU5yGu3pp8B07pSAGER00AkCZlbs8kqPzbolxiyrUGGkJqZSh0k6e00
sTpglNg+tcXXKZlPOmqoWFXJuBFFb0VmW6SBI1uw+cdnBcd/VN9sewLxiLXPEsYo7tqvma0PrWRV
qLP6UZrJV5RqPLXTvMVRLPJMVq0aUfdIW2+laN6SomMgCnTPSUkg9aTdjTM5WVhLhDqRgYskyotR
tWcMISkM0y8qDVo0x1SnLdRNvA7hAXjOqETYVxlQyl0cXyMKoXfjCPL+zHzPIQ9l0qUhagF1YHQ2
908iMa5AuBO4gc2k8fGho1ygDhMS3qOOSNZc54LXa2XBPkDg4sUtC/3gVE/oYaChGaPGlKOYLfNe
aiN7ZjYrIJONjKfT4GSknG/wSEc0FydXnqiP2ohllA/edIf6mI1sBHuys3E7moB3ZgJ0orE0+Wt1
RaAJ8YYkqog6NfNdBlf5QJFPhSSFERhDYt1obWdbsyVqU8cGOUplTYGqCXtQulrB0yVBl+h20558
lqJ1HsyTIYLdMO5tdL34tlXx7wRSUaWTZ29yvI3bLA+dAS3EBW2cF0buEEqbnkVmmXvXFnPgDdR5
6bNRoke6EIcYXRZPHeI4E7awlamzZp2Ae79pytmIkqwxv8w4CBtdnj7IKeUHqoUMxoQT9JVLLPjW
AjN4NqBmiPD3BGTFjcuR/4y99nZq3H7vGupZ1bo8kHZ+aWRh3iWdTe54Ku1gHFQHfNaeZ4l1DaKD
ujEACVwhgfCIY0Lrv48eyiZfwWzMb2xpj0dkCxgO79nTfNqoy4QqH5v88IUbecR6Xn4bOCqIG5Ud
gMYhMAgA5LChaEPIFlq3yi0jiXfnp0JPkTOCJlTE5lvDql2dpexhYNXV+xHDAcB01Z+i0Yr3oQMc
JlIOXXuYBrs9GGUEaijOvZZ9N8H83ivV06gaadgUImTCKoKi4NWDBPrkti3aqPVkseoAAo0G2zUe
DHtNU2I9Ctfddo4Yt5PROiFVxHvWQ3aHfV7/MEy+GRoV7zPbFj7a5BDbwMnWR3aEXs00hRwf5JY2
Vle2OyvG1B/KEtPajp3jPEqx6cFeDTDlsMmlRfVQuOaTC9mEN5aZk+9OfDy6Ni8OifC6sDamOmgr
Lq682NpNCpbBJ0MVDChzeMax+VByWNOs4s2trmux8ya7WHk1BNY0djcUIkxBZ1X166QgyenC/dx5
cHceasO4e/93V819kFcd5ObTpEOxeKxu7LJRN0NW5muRpbafejNefsHKAze8dZdSfbQs2QQ4PTmr
NG71cTj9m4Q/sCMZfXZnOgRlI7wol4l7XZ6+vP9Xs/KgK/jTP7SzUUWwDw6UUjLXF2ljrbSI8xtJ
5r++zF41RFgkZvD+AzRJGz7EesZIuvN0wHyfDpbdSuAoPAY9mRNF//RvGsv/z5/+51sGYrZXDs2V
4a0SpcwjL7HdoqDOPDaa5j5cZ73NC5vEQGG28AW6sMgLFN+cvOgqN3F0aOo0EvAOrgsm77ms9ZWy
1AEaPjwPqjJrENoZADNKIJIOnoW4GaDu47ujlYGBiTJoWVXpuhDmifvY3jYG9qR3n3YEM+r9vMZl
lV4pbVyNsWy+GAW5KubaBtIbExFUZVSW85isMfDUQac1ypRlF/UFn79ycEcBCKr4A8TIfRNanBtj
bCBmTtz6EZ2l3dTXR9N+bIVStzZj83We5iE8xHxCQCIULsmv/vwuH9x6U8ET0FUHY2E4FPPctZyt
obHt99xpfSpYskt7J4BUo9xj1ZTlirvIMKGPqg3dWMj9+5f3H5un33FbqXYJQL84yvppX5mZD8Fy
P0mL7JuIgdgJEEs45h17Hgaj3qMIgcOnaX9U6eDeSFHD73bYfTz1fsUg8hMOEFX2LS+hjygJ94tk
Su6LCbX05vynJRL2NB5jJFxWNbeTK3jJdYQDmQ6t3rEeieGsakOVETrji4BT2vhGIuk3pADDBiek
uzp322Cq4eJ6MtRAL6VWgXlWqLuOWfmdxXECEKPGGcYDjT2WkBcrx0rdmiN/HJBw8nndtfuypsNV
2z2iRwLHB2WUOPUCfHyP0k1YDaN2/Ap9I9G7uYkF2JJIUG2aznTWIpf3ovHagzuztShPR0qIA+5i
iBMHeUnzKK0GxDWLydDhNOO0MgjZb4nSj3ar56PQ5Idtyj/AwSxuph5tCGyy42skY5tgVF560xWs
ipBAJTvhifLetK2vSZ6LjY0A98bp6T2kPdMXo6FDaLfm3YyIcjg2vbhmFQ//vLdEz/9u+D9sncdy
20oWhp8IVchhi0hSVM7aoCRLBhqNnIGnn4/yXc7GJXnmyhQJoM/5Y9PQKqfaNdPyMr3W8rZZZ6z0
GFcZyt2CRoJCpU2XzeH32zmrnv/95wahSZG8vGeDs08RWSxG2E+oqfK+2BBVt821GMQ3aNec/H5H
mRDit7U2yVNWl7AeK+b0sfROhrsqMSmARljV0/hQpNWDqk32eUS3OmjuPvvC1apjiauVpKi32v62
1HRPmqa0D4yN4i53cVUbY0RSXH43W9CdUojr3py1SG8mdAG8Bv8ievKzNnVvAG/+Q9AIlPlsG8P+
NtPed+ySoW9qdy3sOS1u7ldhrw/DmB3ty/lQGLb8751Tq0WcF9vAAW6P9q22YQnZmyMfjP662/oa
kM1dJdZYmxStuuZNXgOrXA7UmW7llOZggyRgVxxrKyuStlvaF7Nc74ZKNWJzrsnOl7jxd7Pw+cKs
tUuBvXqQYvUJSV2eZ6UYrntuSl9zuGGWrEwPQqrjw0AQuDvn3nlhynfGPL/+/cMyi7t/cIKjzbHk
VTKoc/NZuXor6HJKzKmsjni4PgvP4j+2XZnMoGyBNmk9+j8gwmspZvU0gTpitPO+Ffok8umtXwzx
PqR2ebByqoGcjqS5brNu97VII0Ru2bFOt0dm+vK6NEsakx31/Pv5S139qy/XrTPqLz3l8zeGOpYs
aSXWHOBlpjjDV6fRl6Xs3h1NbActb9FFE+0PRFsvJ8tcrVhfcyPcez3FEFXIEMNNf8/cQZXasFjH
329/L8/fv9N2xTwanm4GHfKNY2ooe0ioP9Vfyjq/YsvmPVm9txZbz1KPp62bq4APxngmMea/b/tm
LO+HjKKthe70IV3Kp//3FdDFs1XVDpIXzmADovDg5R2d27ztiGXvM625trKWjCS5Zr5FbN5je2tc
hi+5WNmVSQ6HvzGdXu0EP+LWr7TrqtueC0Mx7lYv7RJQDNsn2gLTkuKYz6tStwHLnfm8NEMbDJX4
76vf//X637O57IjQ1ow5ZbQyqtM//Fi2co30em/ivKllklVFK+PWtBhBLgzENneu300SK9aSbgNb
RAVpmIiKIaPsDT5LCkfPGHxfl2LuD1S3OtdVOzjX2On3I4G/105uzBSMb0WTiHr6Q56YALJjFb7W
RdBOanOjdfBLukkvii675ub373QShk5Sr/1h6w5rsXXvFeQTtxPN2J3SVDFsihr+Aq9k4cigJjma
EqF297Wqq+8sV7IyzGwhLWtzMJiGdgaHHR4st/lgJV5OJR1577vn+KO0spsyjVfX3m7SafnvD5E2
wAMXnJx5wqSLdvv5xcnrvS+S1S4Dj4n7ceVZFVaDLBJVEAa9L9tH3ap1+O8KZ2e8r8dlDEFq3JBR
wD2xiUNiN69NKZQb2Sk/atUPviJd9XqzRH+YG6uOthz2ZFWxl2WFqZHQlZdcHAOMympNYbUYmb84
RXtQoLhuHH1A7kficKT3uaP7GVgDOrtcEFDm7U9eadx38t4bhm9ZbTbiGo4uOZvziVadHrEz/qiV
9bDYWvXUOW5+jYJfA0CpjEOrWugQhpzhZHGac2nmdfSPj5DkrdCUs3tEGlp9suWz5XcArjc7ZIlr
2mvcLU17KAh8eTPnn7mqxVPt5re71ulJJXsZy83b43IcOCZp+ivif6ClQvLT+Mt3LW6R+mi7ag6m
nA/0IgKytMsuj0ziZi7VK7fw6ttSG+uTCuzu/84KmdM4MXFyd2QWuZyDSxZqy7zQIaVvHyUJ9VRd
nCRC4OeiX0W0G3Wojtp4Rk41XLc/KqH/X8AHwVLN43kxHQ58K52LuwkDyJKO+ReH4B66g3fTdKKO
3MvjRhmVMlRLcw1brseRIMGZ0a3hhpwvL1Wu8+M/Co8+xrq24eZdWdztZtPzGIJ8qqhdT1hRt2gB
2vWHVon4ePRnPs4fJbOsx3opE8ZQ7WT2iP86Q0yBnIr0mLvkof770eqyL+eeKlNp6ZjDLlOnurtV
Hu5F4VeysU8aKbsXe0nxAIc8B71e7nExa0X4e0Gkdf3x+wbS32Ke69HT6FOgZgG4c4j+Hb+7KIdI
eutD61DPUVXdHO2/KLRelEfRzXZ6JfFVSs1pJNf/cCx027uG93ipm1HCg65fqqEMD1q5medJ2R5y
l+wEo5/7ZLxsspamNNR1u3/ny3c7MCTa/0Gnh2cixjTlk59SXHH9oNysavmdauBwdOCtp/X3Y/ql
/P5dOmmz1hzyhID//ihKdFlGJzc90DG3fdDl6IVI97Ca6av6PtrIIbJMPZVzPt1aNKLTbSJftRQ6
oZD1Y9oYD/OS94k6pXksd9143cbiKt9cZg/Fe6rS/aQvpPCu07JcmcaivKRmfWtXaXk/25jfPae3
/QEX2ZVZtwt4R9G/yr94fHIORJi2RhZfXZ4WpzwbzCijIipYL8jr724BBLUd5nJCg1byFK2Vykha
/bUhEpcPyO4ecNkUh7LKnmqeKLECUXbaHBjnrOfXGmr7tGz7fvz9qnad/bhc/u73K4VmLd8Z9jQq
VfCvTm79AxbUkqyBbk5mFcscsA6H1+X8YZerIEmQwpTPwrj84/By0dZi2LMHynkhvYfTMtrb2ZuW
jHu2VpcXL0u142jPE+jmp0jV/YFe9v5YrqYIah5BflOX6vH397SrkZ7XUlpJ3q3PvxyrYYm73yPo
949F8i+NVXu9D30EK2mcs91eE/pS9WCpJ1ZwsPKbbtSUk10rsf67+zvWndcUJVsM64qLkiDuHcc9
i8E1juVO+249WLeOXfcgOvUH76Jxq8wSSZ9ulSw1hf2umG7pKwT3nfdCaSL6ECg85SFvcEXEjgWc
hQzh3843Icg8TGv54wod3KI8KYAGhRt3OJKDOstBelgkXvBn1BIquq5aI1Qap/jvq0yzAtmmcIuO
vp6qQtmjlsPow2PzbODlvgqpv1tCuAfhGn8VShPjtsiHs9qyRoFF3VRlMd4DwitBgcMBmRDrxGKd
hEgrHCEmY9VWvbZmPjJIu3PgThd03/HyUJjaqSl7O5L9Wvle7BRVH4J3OoFnsdyZvV6czeUpW/qr
3ZheeMh9OoUiA44hoBs1P1ideHBTrvIUt7NZzyZgrjYG1iE3ewDORfUQs22sfKt9mMgyOXgc0SFG
SC3MM6KsZuCS0csxTxufSt2vUU4ej7wAGsYCWmhk5Z/drE8aYkBXL4sIS9BOAO1FbOvukV66nd8q
+A16dCdNflBrJJzeYF8yy1Ui5J0ZqDpPHG+o/Jrv/DQtb1dl0wMHSJTTm/wFbSl4hrdZHnCcFbGW
awBuYou6Nv1pebURJSd5sKqFryglNcC9G/RlLjDCb77n5TmswPq4GO1tj4/1pFWBks4pu5ar48GP
KMuFA1laK+zgplx3Yqj1+Jkig50CpsgnMj8qBfB28zYEj0N54LL9tFQGG13JtHD8ps5dP06WiMdh
cK5Kze9TGAWGwD6grCzS0imZsJ0fQBGoSlaTomuryEatybmIlLIWICuFkwZV1uPNl5PP1Z0f12/C
cLR4hh1ZhV5HTv+66Tm8FVe83ysdZQwHEBaSD8J0V7vAmnBxanJ/mDKHmUt3n9kTRDjvQxW6pZ2s
TVXH00xGmTsPzw4qCdVbcZcIB/4B8a9J83dU791JEJy1mR0EnPhi6f0g/rFPZuOzUjiR1MI+my6x
eWtpjzAhbsDaNUfp5bSCVXudhc7bSX5vrNRH9KLlSwex4Ku999YD0iTjluJ1FVC6ApC7Rq0nem09
7GZ2bi3rz7oNMH1iTDzpEv0/03BZ6qgUK6D+Ou9vjFYdk3bTY13XNX4R7dTSbRbknpPFata+DEMb
Z9l4M5i6edyPaum+VMKiioIWLV8t0PEpGnMTPc2JZ5UHtu7vLa8PGx3DIfTs2WqrV4Py503f3gHi
Gi2/q4n2CzXKpJNsky9pNX1pYt5CxRk+CzN/JpGi84VjpbGr6FFTTatPE05JGbJ26jTxXqzplhjb
DlPHW18NKb4LZb6ei5yw5uZxy38u98rEgeimiuJLQ77xyExD0RSur8wiaYFrd238m5GLHeQDLoN5
+1xE+zNmiwwUb4SXc+lVm8bVJvBMUcK09q4bdzHi3RUweGsRYZoyQrvakmJZw2kW5tOM1slf9Smy
esYR2z2Ou40Fw+lei75vSZXvH8zKO9L+UDxuNeYJy3vvUmK4GlW9r8xGBNr8125ip3UyME+4/dWy
yMMtmiLcm/Jd3RiJ3MKIUxm1RUpkrlY/2r3wGYayQJT1HqYsLlqTPlrKBE2RcVBti1QD1MRgMXn1
3PVmCaOhfSiFm2QLMvmhFFd2kacHQ9+Pnll/ulmn4VaB6Wsyc7zsE05o5+lRd9su0cvqgf29jsYy
ZfjaWM9XkJyYtwfCE5NXZJJNwwE1JtpY/eH2Jjpbjmzo40S8nm0HpQPq7qzlUbPM9+OoZ58rkhL2
YCRuSicW3oxjBT/k7ooaad0FWoGgCpz0k1DuJVSGFqTDqv7M+uCEQ6O+jYst/H5rI6rQObsg0nKl
Jqy1lgdzReAOioMbu3jXpS1PeV1/DuoxN8o1mApJC1X9Pem9hDZoN6YWB6JMb4NRENTnjeup13Xm
pmEeDrMKHo5FzshgwECLTBZUcWDSe1ZP9DhoiZ5Vx6nG5TjAGOHOVrxgRA8DkVQvDPbFbd7aUZ0Z
PJiEnGOENLBz4JK+h74NCasMS+Q2+0rMbjU8rBanaGvqiVSlFTScyY3hF7oJcLs9bZ29+XR4u8H8
h6iPlKvTHPyq626zXgzBAI4UtqoMelWp/QVP43koVtOvcksk5HQ4kWFMXAbLZt8W3q3Wm39VE7xr
mizeGeIOsPg0vDPdUzUYx2YoebwTRBKwbt7g4YX1Gw7Sab7RqX/Uqqjf8QY0l6X5Yj7YTjWZsNFQ
zAqFE+wbRW49o/WZwD3xSvBx0Ou+gAqAHXeeE6W28sxBsoW9hgFCGdlg+uHQNq1yj829iFypqhBt
eMVl6b6LVVfCLlujRrmouLsuxMb4seRjF5pSAICrrZaMuflRanWgpyojD3cFNXicdgCxNrqdZt8w
NixzkWQenCTU5dL3Sa6T/JnOvA4mu5tW6apgX5godMf1vayl872o/tgAkUPnAKfs5hY4gNXrJF76
qoxylwrkbHDe+0If/N5IE48tcgcSh8LWFKgPCfpm/Fj7GLlrhv+gtmVM8W/QKS5Q7NRSgmmqgend
iHJRCVHXlQgYAEGDZyWdk44HLpjjPithL/rhSrU6NxrHNVHH7tBuqndVKtW13ZbG7baOyc4RCGw8
3IGzHXn1U5DvqU4uTBMVSt7EdEb+TNoQzbN7NuRS038x56FUUi1IzeKMfO2+mLyQUVdL5mzeA35z
uoa2jyKDQt5J6/Z46eoss0NfzoFiLC6GDSC7aiMrf7Ha8zhSNZNb68GppReW+XZqu/Gj4gGZWuyb
hlPCjHgrWDrNSCLDSuYSm8OYfW+6sop6x75qpimPx7Y/L5CK0Yro6mK0D5p1R55FwDZ1Fct3oYdL
roDoiN4vans6Uy0fDJ76ASM6Jn1v4++avHgoWqrjvXI7Vio8U6YW8d4Vd6vubb5qtier6G26rGZg
DfWrKY0ZqB50bscXHekzSjzjYv4ZvJdh540QffFVD+ATGgJDqdShrTR6vHVDyb69BLvX3dOEfVfs
W3blpTaksVKEssoqPl9ni6ZF+150PY+9WT17RcnwPIgfNdXupKIq5OTAV+cFg585pqw4GmqVTn1d
PcYBc+NSVcxo2FUT9SIjXw91664ILfYODY5QLpXlw82QSzsspp6HbrtxwKqCoLhdOyycgElVcar0
tvZu1vmRUz09dGKPLcno37IKR9vaPqGWPje7pwUu06BPM4nmYyCHHvFz19j8eVSIbIOpCxX9O2vl
p0tQGUMtI4VLY3G1sSjNBYWb6S7T2JmreGDr9/HuvLSLWgfCE+dswsvlzQ6R5pQs+psq68Ruifj1
vOe91daH+gmE7mVb92stHrORuT+17jHDJLbNNm1uOieoSWFnmn26Ls8HVQ5XxQaw50xq4vag/tV6
rjRVC6SrP/cemX+6WTBi0vuDMJlft8y4ihr0ydZJmao3XameMrFhCpPK0cr/oB96ZaZHMBW1tXU2
L9o3U5jlvUb0BrpTJ33V57pPyCMKAalbfzBHZGGVeN/s2fYt2/ZOjbLe46/yVXvmSEmHPASFwvci
A9XT1Ghk7QrTfm7CeW3CWq6fm6bFwjNK5JD74BdmB4848W1NJdSIODgYc0xnE5tGsSyezxF5YChl
fFWHh7JMr5Ssei/xc4/juwIOF07bTlzXsLoB3RwALCyjxmWsaXjeJoPWjDHhXicy5uYg66cKa9fI
gEEAV423PvSWAdmS3YDKcx3QiS4i+DwsFISC7focNUNTXl13zYbuU6MttXKQD0LaXkgy46SbO+Uc
RZZQn8rS0uY8P53iaBjDE4CKHbjF4B4V23rXYWwDCRsUrtq2+p76pmLWjsZ5vW23inSvaqW3LC1Z
L2yTC2R2o1xwjAgjC6c2f9I5ZC/HDYip9VBzKR26hQsSWPTNbqRJqeViHwqreehzcwFDsrfAbhRS
Lh5W3SJAd8qrA2donOl4WdXttqhlrFhLc73a83nVUvXWapjrWE6CTdNBcHa9DtLJyS/AFwxw68yH
HKtGoGj0c9ajObJ0zNdGBU4/96/alnKhoWJqc0LwdhDmbTGgzBW0y+vLUjscCDBG+6jkvpFnUT+M
ryOhPdbgfgnde68y5CRO4R1ThPBBXno9dO5ysAhKDjyhW4FWl349G19Ez1zJnQwxZd3YNpXylFVv
oGvGtTHMXIMZFBSp6YwCWmLwNL22xu7a8m4JkyZbXzf/Wt2TZGo99JqJZZJuXppiwIEme4s7onaO
S7cLnHYn4aohrQ3omHRdAb9fYqVYHd+oBzXWlOw81dO3OSPIEZ+yEY3PI4jSnFZ70V0Rm2u1cXlV
fpF2I5RiUaFmXjkO64ET11Ui/PRjWB+tTS5hWsBjddx6TBg7VeKiQnjl7ai88k8chaiRdWIku3b6
UnRYzR1xnyDiyBemuwejav1VNHShFgUG/rTWTnj5K6TMB0/9aY19JsyDxlDNXm0WxvLA+baeMWR+
waf4dtro59z8M9gNN8Dl5+kbXvNa0wyGWSOw8/2S3Y55cSh4SHrVRUlk3JH7jSIBQQncy/xOe0KO
sQqr+LjmMEQqlwACDtC9gnLZzn5fybk2hgrBQve+ic2LrHM/lnqcGoYedFZGTKvylyClJqAHnmeo
Sin4vMg3dYXP6hk7yX/eb6U0v0W7arE6ATZ3eX6Qo1H5pVf9rAXzi9tuPFnTJRi36hk9A605g/2l
WM6HWLQXK61K7rrWutznUa0WSujWK4D0kmi5ugUL/z5HESljF+g5v9QlmqtXherE0CtKplHdUiMn
E1ViLBscwqJzu9YPlN31kVcrIRsiT/1uOA9jx/9brH80i0lzyXKqKlE3M/e9IyTtggI0Ixh589VS
YfZfLwbQJWoY19tljFVDVWKBY5NbqTkK7W2a596ncmhIOqOWiOk5kHflg7TJzve6lSff5Y8+tVDW
q8UYoR/jIytX3xI4fexF4dLD6zkvVYXcRbMuyRRPXgusbdnzD4Jx1be13WClcbiYHDQtbX+wxmU5
GGhaLhOVnwn7zEzGwwpow5lqA/rDDukRe++8DeBpX19B48F19OOgcpg3AyPpUm+xPhDJB6gnl4w5
Vqv6uF4KYCGN5ictd31kJfAPAOy68ThtLazcoRLuCwpCxbFVMOWb8cLoV8gmGXDG0+71/IjC7ONU
u+4NI6wvD++6IE91Sm2V20LdwtxLOQ0qLbLKagyHi1yyVzh+G8PSEFF/NBMBe2bfZ3j693hwuO+W
PD2rVftZa43j5/A9vkYtQmog8FIV4Njjkmu3BA57CVWTUc2KGbTcbeqiJqq1y4NSOg+q3u5ojvfE
aLXLyMYBaqodt3T+bZDoEo159zzVDzs4cQwKJzDDUlttlS9iam6oJM5DtJbPFt2Fc7V5D+gaWHiW
4riRIBLLpklBODSdlDF1ZLRhpqDd2b23jS1Zor402IqNfI7rqvlbdKsBMLM6SDw/WrOLqXVugo4k
Hq5Pg/GpYgbDpOUEJSJvNKd4muqnYjx0sOIPe5m+eDi0gzRHDTg5oSVT0Dx7JnDRmJpI1I7jXzbA
0NTKa21Xn+FC50TvR1RbmYltfNbDYoRonmUg4BEZANeKrxqGChtpl71HKxRXUE1ZsjTrRqTfZCe2
535CSMtNPxRajRZF8e68ki+UfStwZsgz+k64naIN7X1iMu4Pa80Uq89TuFnKY09JZ1SZ+p3St699
ZvMcXXUZNk3xUaX5M6o791js5aFN0z9DcTOjLffXnCJydgyyns1EzFx2ZTldlTpV8xjpnmvP/eth
BfdW1/WrcobIasgi4OwwDf28VdV4njmj3Ix2RaAVz28954NkhyCX2SMVi+NZz8FdJ6HfZzNgsKlt
14q70U3SI51K5+nIFTpEpIiUB1ZVJ1pInMg6J2l5LkZWrn8Zrvo+LSQYkU6Jk79ez7kqp0THRzf3
eVQ4U4qqkQOm7e77YX/Ydey/3TAcdMNmJ9nwzQ+59dAuDSaolAF/MUyAwWaGkWiMmalxNSLLLTk7
QYu9Lj20q3SuyIJ62suWLsLpbQMxm7KliDr7PHSWHiF+XgkbTdsDeXCPsnS0JFe7xrecYXj8cXa1
f4RYefbaPj1nlbuHjqIddGeERRQ3E8Kuq06znoce3eTA+B1W7tkbxgKoXHSngcXRqjwRIsPFbmzJ
4wRvdDHmtFFKk0ykLVOasAqFiBUaX18cUCdVKxODg3jIIIubvXAgN91ICl2PGwlybgzGX9JUycLO
EMS0DPqF7Ajub7O7TdRrrJh853jknEpFj0vTHiLKrGSyOrT9UmEKAixPJK4wCTlKLPGkxFb+LtGZ
K179qHtof9LMKA/D5N43tR6aFotc601dPBbLq1q2LERj/a11Ap1RuuuIovMD0yF7F9aiyVEONa8l
yReFmRWRz9F04S9m+ZCKQUEe0XPej6N9Xlr7sLoc8MXoVPCLGlIk2R/3FMtxDlS3O0iRWkRsTQlI
v5XuDWxErG7c94aL2NXRS3kuiR+it8FAnTYsQTPg/GC1/xwyhnvEEWM9N8fanQ5ml0bMiXW4kLEU
IEkBryzaLek8sPBJyVow6SXMl8m7IwChwmnQ8yi3DuYGRGaXlP1m+2ZcoQ99VFSdpFVp3DM2XEEg
T/HcW68NQTLIwtznUkdVq9g7mwQQ7zpN8ymbtLe5qp5L8u7Jc+BMsmknKpo1i9SBl9NYwEOmmH/y
jorCvVpuMXVYVyWmgrBryX10LdSYLvxdrPZYzva8mI4tlzwlRNbnXqSENHEmEuO1MVxrd8iogEvl
th+qyf5RDf3B8/iE5AIjhGFEEItYtj7dqflt6Sx/bGT4SDmNq26e0MLy0fSOMJIdp5g/lsoS2Yab
bLu8S03rYXSwtJfq2kT8VgjQunxhiGRJHmoF/UQLG5v3rKywQmkmfHvI92fCnlGuZB54cb6HRF2N
GFF19n/7onXybKSU291EOP3Vuqe30tNj6qttUIGaaJLGvt+nJUCbsCTsCSL2Ni/o9LLGnLBVkYHO
Fe3GKxPUfOc5yAZaHq5SQwgvvHZ/IomxujxZXpbZ8BJzQCowGWrYZIsVtal2UBe09J4y3mXFH1my
ktnzoWjzY05n+TMidJoQwfEpCYtwperJ1G/NcZh2dGo2j52m50LtsEM/7qMdy6Jh5ZrrE1C1fsd0
4sJQzg8mYC72zn15FbZ+3j2X6ZZK6au5um4omz4XZpW0auocRZoj4Ve/JNKtsGB852Q0XriUcnzO
2ctSwG0LYw3rvJXHpVfnqOBnLD9ZCceXydw7OC1DqvSWHNphUv3uXrb7DTeqetu53JykU4ir0rsf
1O4RIzTbUs9zZJA3LqwuOFC2XdWK97j1g36DNObogJqKUf3LCHG9tVBmrtBMigVS6ZtbpuH06MfT
3NoYQRb36OlwaJ6jBZMrtcOaW0A5JNw/uW76nNUYs/dxfZMgzDEXPQz9qIaK2hy2ZrlPR60LWk7i
qVeUYMJK3GRHVSzDFW7D+9oCM3GkuhOEhjCWLsn3hhHTmJX79dINwEAQV42WJlnBvW0OO8KTnDuH
HHEkm5d+0fovYwEhn5b31KOYZz3yXly9zvhZU2go3Vuq14CCoxFLA13EtnfHaXBkuCKBBfldCfAq
z6VSwzDVjNqjdJWY+N5zn2HDMpuHrSXJfy9ah8FNCVnSxRU2n8AM7alwAbGZErfKYkTTMaja3g5U
PDkrsB8iYYRyQd7MX64905SlAIcabffK5fwxzO8wAubnPt0ZvVmhnLH0q1b/dKS2xZiY4J4c6wyY
2IeMCn8c2+h82JrvGZ0DWhQWhDpTH12tPSCEYYFybOmrnJDz6sXeZL1puumPfdUdV9l8t9J8rEHw
rhSLFAenvDeHZrgbpmsTOVcIZ31f9QCGf5at387laoeu31ZrH+TpUAbCKDHfiPyuX20nHuesOTnm
aZk9vxKo1khk5EeJhxXiFB4Hknot5vEyGcEjtHT4rsOnPTTGnbKwl+1S5z8t2ZmseHIqJvxWi+y8
/NpIKi9ExZundGa85iKoejb6ITVknPXzLR5LLjuG5x1+O9uGV8QEd3Y15L5lITPpWB9PZobcqt5d
pOAzZkBBgyT+0ddmu5naJr2rTG0K7Nb5TPUSgbX4aFL7HtMOD6AV7xAb9xYY1DQHTr0/QaVmJ+FV
yaaIcEHZgmb0S9iWTMp64jKGZYg9S8Wc4JZPnfy8mKMuKnqjTS6sUzaWf3C6H8vxMhFVU2T0mINs
MVisCFxyS2ucy845D/NoHAlj8NOB1PV9GvIY0xpRSQ2ON5cmCXNzSRrJrKQcxzt0S6HbNjGvUosN
dxEHZvZ409afDLlHaORCvfJ5g8CLCttEwikPRUpWEaco/jzs2HjHr4hbMSK7bcFVzPfWHjtKJBsJ
MlsljAZZYJiKFm66k0xibmKzJRPdkM38uFLsqpRZXA5gw+gtvxoBLeKNLaUsDd49b8wfSHLZj5rA
IC4yzsKNAy6YDXFLrERoCujvWXlUpVo8Dcon3cbQgTV+m8XJY3d1jFDfS3ahZkkDdZpshGX8A9VG
jz3dATdy3yA2oHODWlXzo6VPHENrd+KpiBMhFMW8EgtRPfbicXchXPQK+mIfYRk9QuNJagnaxaGa
Q1UegLLy2FCnZ0My3eOWujZJM7q1vwFN85gQJRbX5QBhAtdTUysEfZfDTXSDx51geM2bUjwYO+VL
3U3vXhdiAio7Gm776AFSJKbOVYig0DJIODLEpR7RLn9INQjSi4zCqVjcSsFhWmmnfLDf9tmEZa7m
yNnMmU2dKRk7WCbda0uBqVMLgv2t4uKJrv/H0Xlsx4pkUfSLWAtvpiTpM5XybsKS9CQCH4GHr69N
DXrQ3a/qySRB3GP2HVHEvC8NMuwpifVz33hPQT7XkS27r7gwTiTPlq2vNd12yJ5NP3PICll8E4G3
ybkmPTdzel2y8q5Z6LC0Y8mvl5hM1VXaqexJwfMB/6utvj0bqniB3uzsYWJ8mgQ0Is1Y6LmXyy4e
dH6i6sszMefqzCZWq/sDUg5etxird+52OXP80G4zqV1W49u0yJ+g4t2kh0HhucvJaZG+rRlTz85e
McYYgZZhvKCx3/Wa+4pCU+ww0Lm3Gy/e+CtJlLpFefJFk4Q9U/2+15O7JDk4c0dPz9CjAnsHQtea
2C00AmL2HIq84BsiKLYwEzFg8C1YOzGbPlke0R8p7TKRBEuzdbzuFVsx3eWSWX9uIjeBPlC0aEBd
t+cUebKSne8mh86eXpipormIIZKbNieWY/x1uXfBRbuzmvnFMQt9b9SYJlQE+cQXlG/suN/GPIWb
gFy2TemCtU912HTM/45t6YcW4XhQCWqHLQ1GQf0JasWXO8x3Re1dZhrRoYthJ31OndR5tjLn5PXJ
F4Rg+g0Fp6Emu+24FLcgl/su4+aiD2jEBISe3awgxqnQTfRa7ekh2nQxMrkNtrZx7u1a7hUwI8u2
3tLCuAY5R/N8kUqy0WGYj01jH+wl28aLaNcM7b0s+mRbmMWd6PtiW9hciArv4rD2AcUOg17TyOXO
hEYNU3y25JsVaBUi9cz4OEHXdBnu+8mu9jA+yOk2Jt4xC97daQKg5yMVDgvB3nRCLw7qR8AWmKfV
A0n9hy4zPrPXjP1nuB/Lg5d6L7k7zftJqgP8hvK0Mv7CgFx15OnZSZrafpDBPqfXRUWWNq6Z+F9L
Z0J6FyxsiCHGGKb/ZHrLwxxkfwNsiG2LRJwKfRvQq3cJtArNvzczb4kyH7s2dgXl6hy5XNOLqGpe
196yAoUTojnwBCj7ObcLC16WDVMhn996Y7p09Hp6C8BZ4plELXiBDyl6W50i6C35EVhAxBnI4zll
x9rJe5yYbutpDJZ22R5akf0REIGkCZ12Q1h12Cj9VdFIFlZz1ioqnoThuDxlyaurEhTltieUOPy0
84Plk/7Hzu7xgXPdRT6p3G0mwCuhT0O+p3FZC2/nltF6baUD+yLMlQv/apnTLTCNW9WZZtgayRxK
RVU2WMM8A6kmZKeXH0jeKEqL4hubGxpJysEUmzem+Jf6NIcE1WD0OT4LkklUb4MPYfvJfjFIwLHd
0Rb9w2jHZFJ6UD7zyUR17Ah8xf6yb2X3nhXIs2mfvztl86cn954/Mg90rJQz5c7I2X1sk10Kcveh
bYeXfDLenJRw7dgUjG/pWRGW0NL43feS38pRzo5H70TH89x7BBKb4IVFW8VBoLpYurMa9XGA3kZq
1rzp5vhTpXSHkTFLpb3VE69DPUb+JuhIPz8l9W5AAUoWWrT8aNhNLrYqGDdp6p0HXsrkdY111mbR
SG41b/PyI1I/yth4zL1ZdjilJD54Dfs6gr7XAUP7WphimcTii2q8fw0QhMjWp/PI2q1dI7Kfytd/
Ea4+s6A44haLLctK9qacrvEure2/OiF5jv2OnRo/8u6VpHqlQmYkAtRUe7t2riV9084xTxzIYe66
7Yb5HIOY4peWYJEEJnOyt83mbFvhttnr8LzktGw7pH27Sfbt+JGnFRnNJdmDx2b1yNztGvzhaP0V
WMp8SUy4hFn7ZZfJDzmk3ZA1t6QWwRpGPrgBmoG0/uIuQQdMrCPrdp/WT2mm3Pth/gPQQEysC64L
d+GZlY9qYg5UQ/c2aTTXG+4cyEu89Tgki4lnxckR5lWxpeH74AIji4AC5aEbqFcvE/d0B4jRUDuu
iPq82E1vhh7qs+dmE7IsrfeKKxYxGTZn01rBREqfFWujt7gVPQeIH7amiZrgoh4shbmthpKCMNpw
OOZDFWkkaBDBCeMZ4iU1BMe4XT4O6ehupzKdj6b4RUx5XVz3X1vxZ03kNEq6G5YVcV4G4BLmS+9l
vwRrPysTKWeaaJH1+b+FN9tGF8ENGqbYuopeajq4FKe6MBmEuPEvv/mjuze1uNiMBeOYZfAdJGmU
FlttLXAOiCaqmkPHbn9VJk5Ln1aEMx5SjxlgDJLPOHZf7Ac70ONHvfn26JnulxRgj20Hx6yY2shN
y/JSsr0sVOxWCm3XNNcRJ+TuhwxixH8LJvJOam4XjXZ5ASceyLeBwGbUZkQTYpgCeLiECQFTHsFE
ZizivjZzztakxcDMNu/gELDhMHXe+g5DPdDWVyK5jZ76FR+6+pzjQhyKe9eheB7LEZOr+sBaC0dp
OJgFXL6sCRE9tTiMSxdVPK65zfbD3pvrQ8H+lRDjRor8OIzxtpIJ31M1AQoJ+rCEEBON5KMnPf+n
FAMxyEuN49fZeeYjQQLnbIj+zhv1K/+Hwr9rGyIoCSs5cv0WB6hGWTlzkR6KaMnFuXNbgAIuv+Hy
HYIO0lj7bfiNHbrcxHcAJSLV92cWFyuGh7TaTz5xHdzBQ6pnUdnxfi7nwgm5eNtREbi/MtafDK34
qjms8ceMp5GaVGi5dQnBoP5S0n4PqoNswJyl/VhGmTN9QjoB+tORDZljMjcAoq5zuWp/ecw1F+Dm
2Vk8eBL4SKn+7nnjoQ3mXZEQimHyPBiJzB5YTPiVVdSLrVj8xkv2VGeWjetqHZtS79DDB2JcRLFD
vdybY1zfa86PZxQ/fmddB0uL9JJ7kpET/DXMZU8u1DuNj8zb11HmzoEPJLxTLc73cVLu65gpwPB4
U6gJuUviyXlDfypNXR7oiqVbsu8vBnsVNq3lHq2hX7Xo04woU1nq0vfKvgvI9+a0vbeeaewkntmS
VGeDBhXHdHxSAbDlKKhlesjN8tZYfPFl2/oMwu0XH0D6FMUOWNuP4zQzWhnDa2fmx1qitSt5gGlo
7gJ3+Kdq3kZsHjJw6Cj+DSdvNq6I4/ivc4oJ2tTUh0CidzZt4GQpngsz2xEveikH5o58GOhLa7wa
yi7YCErPmDpecrTM9G3Wj+nqrjdCd8K1cxPKNMG+0Qo9zBTTq9+SaNWIRwKXS0LDmK42xz9ptOkr
FQlLBbmnWP5Gawn5KEbCUFhpvHHNwotMdqEpcSrtMdnLnpbLbMn1N13pkau757ntWaFjzh6uHqVe
p3fZyzDpG7pRd45PMBfVQJ7y8QoR8k13Nf1ExPYO6A74N0c+uW1WH0edlCpaFGWj+VV4GKcEUMdt
n9pNFOtxSWghgVw25eTGyFWTUT0HiRMcUqc+ipqtZRR246ju049UJ8VsJZrAxXUe5g5bJq7lqVDq
fpGrqM6/N+wc+wDPKcE0IMCX5trZyQuSVuq1V19u5dx6mn27vpU2v6b2ZINpIB+WXuylAyVlmdZ2
9sobCpPGHUUnq4bcEUly4YcegABDGPbA0m7FaE+bBbIJnukPCYE9BGq5ZzAmbVjSZKrcYWe3DQ8y
HU36FyIMzCXj5NVeqMRxoiVi3Bi0I7de8F10UCQIUZ5Z18vG2DhBwq6MfZkUm7KM75ges13ssZNE
8d4vzLWgUsd7uGNnvOkuNILpw8xqWlkn0fXw//lcUrxTG9cyxIbFM1+FMfzqVSV2HHqMl/P8nDX5
loTGl4+oxW+I17ytHozYPi2Nfm3YHhcGdb6n0d5xT7f4oqjm6Aui1pqlnSSGxuBCmjBoGlt0JziK
2/We4WaRTCSt1dwMZ839yBEQEKV0ou7Z2aYeQ8AvuEkgRiQo1IPmTGJv5U/eNDD9IKVuyUfcs+wR
ooirPpulexyBF+LfTSQP2W02zDrfr3V1fQZ8q8/YcGOhDxjd1Zr8mqMRXlCjH4YyrV/6Zim2KTtU
r7xJ30a/H3aDO6ZUaYqzM1LWmHmwFyH2de5DZzG5pfB6IeJk2/tlrPuNr/EvF3l+K2oCdnHB8UNI
cJK0VXzHnk+zwY6SRL7MWpkT9QouqUdKcvJ3jVYZFxjRH1pDotXW+XaoxNWIM9y6ebT8snzlWH3y
QNuGM7/KibUh2SL3gpEE943rIv9YDtVvCTKEzXQ7xSRCvcm6s9pk23kpsQXP6qJsKckNcgGKS58c
fsxHBJG1UV5yzoIPuGbMr0FncXfhb2Dn2qvu46tBucwjO8Hrae9zD26bJ/A0Ee92bROvTQyeHpiD
p4ktrhtWk4JRmZV38hM6ZbV/mVY45uDgXY7CffSrDsRjobgVx/WzM/aS4HmyQ43mRxFYfjgY4zFw
f+gXUWeHzhSxQvgVUXzti7IDx29ojyhbHKbBR3Ao2gczpejhB8u3sUaUlWoCPk9tvllScGa4/hBZ
bHFhK/S9euUoL7h1pQan2wNqb32bPIPbHTqSwQsqRlvgRHb1fTrz4GXpiwEYSo1nfya1bXYNFVSu
kqzXOsX9d6sF42U2fIkd/MfVB+PeqmBHSffoS34ws6Qo1Jv5ayPMS+FrSL5rQ05vTrN4BlqX3JGf
5rmhxzsJSgmE28k8qcoASsF/7dqFltfAA8qCQfM61D4guJRSEc0XJscs1BsAuSCcdklFlxSswx1H
bHCUvpeipBT0ZLgzhW6OkDukNVtm8CQI9nrPbSm8sPErnMn8aroLPoCWbKvAzCAatMA7OMLauP9r
pQ8zO3NffDaXhAWxWf7ymc+eAw0HmJK2d9vlKYZdGNgGN8niLiXwFnELKAlyMAA7tf7jE3HqJu1r
0ElV+mOjIqqOXG6NL9hRKmSv89WtKEXLai1T4I+LQuMGHMsjvkKbO9zJs9VDKl7dYimZq3kw5IwO
NCFnEITjfbRcEuVmG+nUHrrJeahaYrb1QpI+Ud9aCSXHH6cfeKT/0KQJRVn2xu9ifbMAyDzN8D+C
Rb+X1OBTvX43DMWRvuyU7f3L2WuzRrdqKIUjajgJALMuWy5Xp77sOStjZYakYpYh/VdMscGVLv72
rYD/gda23bOPDAH6ytlU3jCAo07agJvy6o5cA/MEdmTi06xb+KG1DfcbjTDxjqWs7Kw0XXqiVbwZ
JzhYupE8ubNgic/ax2l8CMeqQtKJvZioDpjQUIFcMnI92VDfx/iNmcjhuLXUZ9FW2cejCNCnW2t0
3YPXdlf2LjrbVOdOnKvu0dUUVwrW4oWjfQ94aJMp8Qsf/U0GO2ca4VaEngcGKv/X6PVTJroCqaD4
zcZ2CrVYv3OdjL6+c+LjuQ9q876v268OiWOuPnOcqGnKt13d3Q3D8DzN9p4+wYW7w32VjO852dC+
19EC3Zs/mMfZXG+syrsmA0l2lT6tZZy6YFjWChpy9eAS8JQbv+rfXYvCTqmVH9NkoGZ4/o+pqYgk
3XZOk1NC+kZT7ElgwWSpL+RZaM0ZjXYRZjdtRt94MoZvNfKIpWKPG/uet9pDTkLQRIW265dBlEdC
kdwjvWM1wyzHio7GNKmjtHG8sCirU2cQAmKQ1sqFCQsqnzChiRZlzlIVZOgEL+OolRqlwOBm+/rJ
0YN/xqST11/etNX6mBt7OTqdd4ccvo97RAJDcQfwCsQIIk/7Tuv56wKIWLoqiwPVPa4FfakOg7X8
Gmo39bgSWHLMbthf5sRaby9R+zmRBRM0JUUj497mGPpmHRbGdmmjyijYXuxtPSuoVqHKiKbc/g6s
9oEVrmBY8Qd5sJR8TOBf2fBOapQ7PuLclFjmKTRCXShadsTHZrdMoj9wI5ujrt34Tb+miI5eXhfH
OEa3WaZ2iHS78zblQh9nMU++52/dFbjss+EgyoaLFjtXqzcnuKdPVt4Hl9oOnlTPfSvw8yejdC/m
wPU3N/jVD0YFnLQxP6aa4HESdzv2C7SI9YkibjLlvFnnh0JHtfIC+IY+jBS7ZA9rYARRYDuhk5F0
lvVy5xXy5FXaS2yra+ezppZqUo/sGFZ9re15dXCeKySWxuVXZZnBQy5yxiU32RqJts69v30yXBK9
Gc+9PkGAClDVfgKkqggQabIdmp1juxc3gTwrJQFbfcITMmbxXjkmDYPFpNc0q52Ml98e9DDmFwtV
+A/BjrZ4LnHSedWV/c504KE3wth5Vqr4xJkzeyvQRQLqiqucPQUjFU97wuoZDp2jfpEUvhrk/Kvn
pVuMwx+iRH8s3dzOZR3snfa3qvvX1p3z7dw2j7B6KAZLuY8hFVXqCm3qnrOJUcdhFmd/VK+ac9px
aZbJsKEc9ly1JHzmb26n47lYQOvMuDS0G/BBcElBa66b8YyLGOgEFI7z2y4uKZMym0n8udhqhG1c
sFPcb/VnMXkCDFzCJlATfcjXSJtjliLQtj9cJ1kkvBrQXgNQIi8+EDaBJfI/iFGgyHKDSZwV3de3
lzg283D4jFmVR+BtkFe/mLKw8GgV6rUudiWsHdPly+uM915wSaUSHAY++z4q/WQOVB8TDnmXUsyR
wMgdzDWgj0lx7BR3gWCsxJ2Wqou2KG3nS4JjfjZGJuEDejDsFpb2mxuDGuIvt/QX2n/D3q12CDU4
fHABsM6/04E2o+2naWg4BKhHskFV3l6K3qx3Y2GfusrdEUfeQjDS8ZJCS2v0XVLieRTmcCxZyB5W
S79cxqQ99ZiD11xi5XIz3egp/Fa9A7bizHSDacDUdXLtuR8w27y10zBGeZsBCqcmDgIwxX5csqOa
zX0m0Klr5vpNotlz1EbWkHCd1JJPh1DOWOLzUeGIcr7EoSUoTl0Em3Apir0t+YRU8Tv1JDRAHpb9
2Jn7ogHJL8p8Rqzgpcdm8VAMxqFE5N5BF6NKSCJeg+OgxvZRNvPRdzVoLHm7FzMsHPo9gTESaZvc
qyaCt4B5DQpyRfi7s59rXPklJ4rpanS20makv0A2Z405ei30m2xB8hGzfGPA3rld+jIEdLXRU/Ys
e+FcVawRwLul/8Q/nqUcc33pCLx0QmSkA/qgoSBWxJyyPAXDMlFsc7xhn5pPYqrkwc6Ml8I3UYJc
cFBT5V5TTdaw4Fj3FARFlLukKbvB4rHmAUh78IZGSwK6yY6tgcA56NjmaJUER/kJEcuiR5cTgFiG
ZmPn2UrNGr5iZz74XfeWKerriMPc1uL4UvcsSJhsqnOZuY+bkpuGh1oT5KQGWIWdkmEqn7PKQo0y
Oi7K5iFoi3Y/UHqHyvxuFeNwbZ2fcuS6TC87I4DrFebDhKVJatZ7qpSlDvwwtkVq74qaZ4Gw5rRr
jAQOGL9/JrFH3SBTxMqL/RxPX1kxe0wfH0bCh9ZZxk+CF9dZSNCqS3vv2eaLneASUA3615sxegGl
sLpBMegCoGOVDzlokLihWbGtZj/yCVPs8CteWnv+9BKEDXbvPbaFgUNsCif0E52QXlnsY13MGzGg
alSjnYRxmr1lfD1hbwOwAB/xOKBkElDlhyC8u9hV8G5xWM9L512UealIXWzFMtp4Y6uhWy0EnLnq
teK+H+tbGWhXx1Rr1B8VsSatUCRszOUWiDBmXNypabbSsn87pnMyo8Dshedz2oBPjwKBZBOr8ebG
fbCJuxK73DkQJqFbvLCVmR27PpMAyUQJejjySFi2cjnk6Vc9tTFnIseYzx9m88tELCl5gqKFiWtj
gOqe98saMu/AZS0sMs4c1w8IugX+ibEpNBJ1GEkc7fn1AkufMN+IN61BoSI0syU7UIj1EKSbx2zC
DxAls27KEvDZ8529bU93LtV5MkyUmMp42qmkeOK8XPZZO9Gs6JE5dGGuAaSTOxLSbUqmgjivskgY
gL2VPnALIIyEg2Px10vYs06MeSCW/qZYeo593y9b3czytW0N/rwj9Uapo2wCOwxgLJDKLGp6mCbf
rb8FUPSu8vhlynyPvDJLMTurOozGTHyuscpoMNpTXmu3fnKZmcpCHWB1hwayUSRB2YfykK7QW9Ml
dGYY8F4ksk3lMfZ0g8Dmryi+NS5IkTSJdEic0m0Qfzx5wqXZ54nr7gn54t05wbVNrEOquU9doNgN
jRHA2580bWzh+voifwxc8xHJm0JPBj7ASmsOHnKRhE3rLL4XXADppKv2IZYcubI2h1AkhbpM/vyk
reWvfhpM7tU9orWm7+cebqxGcoZC1lFziao1pbHz3TaOjIQ/zfAnVzJIFTbM3tel9KNWX/Z9YOMC
WcGDzDQIMhUFJyvD9FdIcvFt1tP6mUHaLxnJVT7BUyMTZM9xfUIVRLGDwR65cxn1WvXp6qMD+nMG
YtScHCtwGR5ksVNTCpl76e/0wfnA1Hqk4J1t6kAJul38TMziM/Pr7thQgEnz5N8wU37mhbkrDI6u
UvjHYc6LTdYS065B7G3i7NImy19eoc46KP+h0o54+HiZVfytK2BRPRsqO919tNh0sJHDcBUxOWIB
u3HHrnPdI+NatybzWumSVckJZannuGE086TgPaBjabgOVIDsOTa7I47rzQDYTLC0xgKm7IUXkt2q
0YPtLGZIF3PMWIZ10zlGzL0t+yYhmlzIJgkFmL5oXQw56voQl/Z9llIUdz8NCr1baWfLKlkfuGoG
Yes2FXQu7TVJZj2ccG2PaKCRXFvlOjGDcPRAQuvjL9BQsfXJuoypdTe56dXKaEACHA1tRhOupZlP
pcEMyIlaW5k4TL1TFmwaZ76WLYhhTsp/8NRfbXfx4e/S8TOa5VJJIMnCsUkaePa7RmRk64n8z/eI
CAF3U1ulTqgDLVRSAyaElRwTVzb4dnyALGTKxEVYtSWqmT5fxzS+tyDHNTn9bgx/1l045aV2HMDP
vnUKciCD+upbDGxs4Pj1MrRwzoq2GORXV6yLEl9HGuJbmZdPiUm/pBiJ/3rpr9m1uxkoPar2qa0y
khsNiz3yKv8obQyIzrrjlBy3xImfl278MVNj5/rEmG0LWMHixHeyHqxDW/K5EX733ujg0yRrMVYi
Qc5hTVBGQQLxKShjLNI9lI4Gk4zEhjbHm9mlcz2NYH4NdAa/aQFf9jdjQA5tKoh9Tt59WwoGki2f
WKG77hIziBczxgFlIDSl3QckcDdNAxM5K6qTDaSi5ETnyl4TU+Z9ayV/nPek3Zu+ugd4GvVW+Ux5
ZsMGxenkDTXsPbHiq3IjBINNaY4vaVAgSAe/QyIR4BQDB4IvXc0qIUEuM+9R+lQfqv7BHpE0ghwp
xRgLk4Z9zrCd4QEZ0PkGTNhGO5S+8SaJgve5gmJIDw8cVSB4OMqmxPOjyRnM7l1RkhtQLvjbW+9S
VA+KLH5DpAKrCr5vhlJREObKB2opJNjCrEGRQDZ4sVkGYiUDGN6eEqrmQPFECTeCBj4I/5ALa3Kr
NO2HPO6dI5afUTGEklk1I1b2aWFBuIHg27kKvD+yWbyO7Krf+vZrS/ElEpXzXecx0WlH38UNZZOW
g8wc9GuZx0/5pL4dT1JVa0MMxJfGuQORTG5c8vhQnr4NOezRzmCjbC9Pdk0fFUNqI2Z4Emmp7ryZ
9IQ+xLeh0sjUFNnZyMD7Ff59ukhSL754yPhm0UHnPdvksDP2VFT+rJSXkOWugY6DEn4WDXXynMz1
TET0DQm9jsdTXy+oBz6vx5ptXSlb4zeQBF7Keez2Y8CmgGZAHbNRjSMnzj8nekEbO0O3Gig7et6K
TBUpXWcQERubzMSd3VH26fWNg099o6OUI6RxOaA92lfq39TJlgs51oZ7nWrex2OcfnZTh705HDVG
zb61P/zhr0M1xPwLyi2HtZfOcmOvVS9hwf4ZpHHLDe0bLncoAmp+4N0/R5qTywq96BaI245zSPrx
zAvNHkYVteYM91BImpczKcKuZvsIQx+RynQ5L4yX3dJuPNSjSRtOptX80it4dsgu9HP+Iz1z/Yc5
nYQf56AugmvemzOCsLUZVPzZWhR0GUT++oR1QZpv3SuHnkZtEDry2pWRoqCqSrAQS/nklS6bKGGM
hcl77PAn/ID1hbyFnuOUCl7ZFDvMzZuDq2CBzXAlRBzPzF7BRzAL3lowbpEd25Egp4EOCOvFqiEC
JQeP/yekKOcQAEBd6O1fpMEB14XCxr85V/c9F2usCuNW5pIi15ifCsiTpVWeR51GbdsowkTqriq5
6IFB2smhA+pP7kalgY44Ml/aWnxraGslFVmSwOfcfJZ2CaCOoNEgKT7gTIbsUPso59gMiXNfEilu
MV9oTKBDaybC3iyvyXj/C2qlETnKDXswhqhkLwlJ6uyBpeW8KwjH5kBeCptDpS9yDunJuMFreAN1
jtGUdN8Vb4FukdEg9Gs7Nr8LAzx7M2nPGirgl+L+BnP2L8hoRFGXh58UICM78XdttXdzoO+IXp4G
sK5BObwv2ZRCIeY9Z+xM1y9pFFBU7mbPCq12JuFYNRBSpvtGl9daVvzomwa9t3wkGwAcRnFVFfE+
53O4nbLxnjrPvRKckE1jaCxgcGjQszeBCqmnE2ZGz8LN4XOJ4O3snbjj2OxsBgAsQHev2WsJbUjf
uQ3dqgLVktfac9z7L5mc9K3U53hLn4JlTf5pSPWjvbwac38sAl8wqHAn0U0U2CWcDXQVUcAQckko
gti/5wrz4KQTiq7HUDKPxxbA3qQaoPre2TTMW0oBIJ1X9L7VPJdzd5Va9Y16/GB25zIoXmLVnFht
iQ+P1APJjSzx29hTMdCsQ6emXaewLjpztzRsfuDLIKB5bUr3z/W4VuPBb9N0/FrkcA164i6dvS2s
5bmCf2HPhMd0A8KD42wrM0cHEj+BNr3FQOZ1Q+MvcxjUyHyb1ePE2TbnDxQ/jqiXY1lHsl49msF/
bkV61fqOESMmFYOrpc27rF1OfeG88BN/ydB8J02u2NEKnnKZvbqEOqC0cH548mPSbKomcQmtarHh
5XbTW4fqASGU+TVbCFXSh1R+O0UalcUxOLptG5HcjcoE/FvFY6pPpLcXaioO0FUs9vWL0xtKq31w
VbG3SRYkfztB4vTpvGW+/+5O3mccJNxa0/G3Kqpvo/enKEvSm64+JtgHLA/ZlK1/yNvS2jgmkejB
efcGl4IpFDmbLTlGZZ9Bv0S4DW/B0ESNmWJ8HEZ32c3x+MK60Ps0mw4DRRu3c2ryX/KdliPpV+sd
vNS11pMfGpzruevssSG50eIOEEtqIoxQq54+5cLzqLdXHeeHzxl/YhR4Kl7ytY5TWHYODDCqkQtJ
gJnDytA+AwUEdjShPPR1TV9ONbzb3G1aNFudNBVn4rFlQW5IAEgI7bHMYLuTKz9lJZuom9x407Tx
4/8f+IBRTR6LiGsOfcPO8AnM9bhoSPCYyFB0BTH1XxoWaVUU4jz9kPZ/CzSWJKufbFXA3Auzkdbm
JGDt2h6y28gR0NOh5iSOtHG5NKJDm6FLbInsmA24futveizTz3wSLwMDVig7Ckj9neh+TKhJ1G/G
qMvqV8MeDqxl7DY2EREdkzTqRxOAmZIns6we+zrbgsE6JMO4sSaLd7d6shnjmch9c1fq+ndMqIoU
ruXumqnbObiYV2VNFxJLZISVMyJAlw91DYubNikhBlvbAiHBSqfDI0lpKTXfx31J3bVIrqIbd3MA
BEYG2ouWYZh6to1VRc41e8iHeT4ujbzZgCe5xfU71yY58b/CMXblh27HWyGsOycmSoaud8Xr+e4D
HoCxfm9xm8q+96AABSzO1A3gBsX8jKWV+e1r4gyg9L3k1V+NoMaCg8niPQKD917q7ikkTuFgzVsR
93QN/qfL2URCp6NK3IdMsCeXqcRygt+k5YGpVZNufN/+0RoYB2gELzmjy6bFa82BNVr9VZg+KzUa
0t+Wld257a5p6MpMXvwkwcmgITNAifgfq9UIgZ+ZitmzYm4aNR2wn66qhHKXioexaIpIq6a36rl1
3eOKgmp7iBay1c8c2TCV6xL2H8sksGXyL62oHirXVQcve/Tq6mHUWayw7J3MvtqT/z364Owmm4K/
/amzfG7LagA+nBZ5QT6w1VQ9F8bUR0YDrCVnJYAuVCQ740U5JTashDzBrpyTw1ZgKSowvuSGye8Y
z1IZ49llk/QWkuIcWSWXNh5vggl1ap2s0upRWYePoZdHn6QvRFjWy+D0BEcTPsFiLqBNwCKHxsDF
qtTtP7PjxwOx07gQCA2rYD43M+kYKElumDnWAV7RxbTGL+JX3DdF8yvn52DKUPMRswhXdH9unoDJ
rgcs6KcOVWcjdNGeiYnoyvznaNORjDae4NQqImzyl6XlPBBGfTdSlCLpCr2er4OAvIFRUq77/dDk
/f+lZnElnq8O6WI8m+2U7AZamWZz41j+j7nzWpIcya7tr7TVM9EE4A5F48xDIHRERmr5AksJrTW+
/i5kNYfdZZXV5H2i2dhYVVcmQsDh4py910ZZH7BbrF4CuunLmuVs1VD9dnHmPdUTlivcnI70nW1n
sznFw+p1Q+cmrXc0BYyE1ma64FwOPSLYJAnsZYKuIqZDdFmJ9xFIhgSSw8U4UNP0e/pjXkyJ2qz2
cVUZQJiAx4y6cj021akzSmXDYn4ZjeEqsIxzpay6laYoT1OXHKD5PhhstHFXlhbHdesMjuwcugVF
r9hIuz/rhYEbKa0PXt8eHRvFZF3VeCCwki4S2ulTr67JKmBPkegvY+CzcCB8QrpBxjA7CzfL2mFn
ZeIsL8n7obO65Q7EKkdFqUX7hrY6qhk0dxr4RbsJ9eUUbi2z2zBjJovSqjAyAmcKVe/DKsiT12mm
bTSFs1M1altDtQC31AqGbUkJS5aWeVKng9MieQ/GcCkExAhGFa+BpokdkoqVE90Y+9/HLNLeC6En
h1T05MwEkSuo5i9yE+s1vbL9qCrThl0f4StqgeUaWY+0KsTPkaT6BxIJWTYNB206DqwZBC61OG7d
SgnTM2SQCIroeAFDoKTBOkNgi1vbjXnGNn1f2qQoOGbDCDf650DVb5oGX5SoklkUP7MpzwVe9L2l
s+FXjZ6WjN1PePaaC7UfBsoyVr2EgP9Rj8M69zkbilzuaHSdd5Z+zcDXgAlrOKTT9BouyEuuqRvI
EBSWUmtYtSykizqywy3WUPoDzQkaD5tRFcYdLq5zWzlXVQ8+6Kgd28l/EXVyqos+QjZGUCeNbXeM
aW2ALn2VKCaksm1rAo7wuFBaji6aluE1VUHthoZzCFUO/UU/x3mZ8kOow60Z0p/neIJkutopGHQX
ZpKrm8IODt2Y7LBFuLWu1KfB69YVVWA2omlNkQoNWoJYJ2N3mtcl1drMk1QFMCbLIb+HMtptaiKn
6GfRWvQVBAZVYS9FVp3jFripbYU9SU87NZJBvcqDC+yU9AZUdP6K6LjrBdBehjR6sAUZXiiQpPHQ
qsbJms47HHbkeJTRsg2udGsGR1H9Zu/SrSQNQjJpNLgF8K2Ntjz3kpT0ZWfYYRbJUQoqijsdYoVS
gRf3btQAP2gSY6THq7wiKie4znwKQNis5CwRNCUK9ZS2QWg0yc6G+kf6BC3RERakqyTFVQvZCw4I
SWxRnfHzrOFYzNjodKZ1HwmwH9lQy3XnBefUTq6N0hLuuFFL+zZEJOd2YCoJHy2RNWNbYG+Awqcv
raXqJPBvAN57pUDigAaicmrw5RgSiqHHzmUmwRoIICkaM6RVUZgagRU7qRatVA0PcJKfkrpHfWtZ
T1TUdbygMfse2WQUn2kRGbkNlgiiTm8cRd0G2wjd2iJARhuMWOLIwIqxqpdXpg6gjnxLLcJoVWTW
sSg03DsONQOHTkYfp5e6jastN7rnHNXs7EU6jP10azf6ZTuVMDK8dVPb9YbMwI+x88/7sWPCbh9o
o19qfQO6zWhcbxTZxtYJ9IVuDAGfZ9fxo32H/qnHTOsF1VXeO/coaWEydoF0C5eenUVhGCoN7ApE
OXn3hpeAwhjde9MhIw+RlGQcKC6bupjLOc6aPi1ZYNiNRxNuJ54FacP1tGjqO1eyRJIfMNMiFDdo
sk7Kh26Xz8JiQx16FeJLsdX0+rZjjVp2ktTvwKOIRvG/r3sMvZWGM81/xzGO0ih8bgS8FtZGeD9+
c8M2/42O1sYoo/1Q9xclaV1QyuJXOnR8G/LdStLztLFKOkHTM9pCf61wSgdsFoXh0oEoeml4dO4q
f5vYw5uh+f1GqsG9FvLtBsqdWpTwuQ3HnTr4YxXEs4UolW5tOnOIOI7fxazgLI3wtVaby0wRhDFj
fW9MSj0oriy0ohbGktzBDm/qT53iHaqa0eXT80SCJx5arHp+Al9TxKhmSvqGi5ByEcra4RpdEETd
jcNJm/ZfPXFrWPBq2uzF6LDqIMyn37L/4Mx3p8wW6lJ5nOLhiimHSDSPVs0o8GsO1HB0XjxBFmP6
HjsTu3w3TeWZpROyqf5akZK+bjTJU6EHG+SmDxkFhFRDkpUpLawM5rjSgE9qtLeymeCH0Ob0/EfN
q286yZHNYmbAGI20O0ze6zIBWc8XVcWAwTjx31aQYDw7fLrNoZsvHAulHdKExyo0W/gM4apJ56LP
AATKN9NdIS/KgoerGuxNBiiVAlFDbTRiOsATSDvmRg3Lg+E01rJ12DaUqb82Req7lu09y4IhQ2bU
h0njntuS7tkXCwduq95zosPwwnGGtZ0hcQE5oaJWL9HPgplqM04SSjy4qZh2vo2CtUt7Z52A+hrn
U1BJHc4yiifT6om8szxmCM/bdBO2YwSP7HlZXKA/U9eYJiT2QXDKIitdUmOBraiRYjjI+IFAJu7M
SDu4aIfzRqUPb9isj0Rm32oe7aaRdWSB//VDk0S7GCEmcfwBbrCprPHa9IdN0CIuGCebztRlwCF0
Tc4bAgoZPesqDaOpCB+nmalH5Y9BCoMgDeOjYbVU1nlUMpSMqd3taFRdVz1BerLLLyKrRP2ZnxyB
iJbmF45p9c1jDus1UDeTGSPetQnrIon4GNcF4zbctkB79ukrFpJH0WKDjay5RUBPEATj5K2ZAs3w
RDjIrtIp4lKMp5iadw8z151G/4Ip4cYCR83mgQKdzxYi9mhzdIU5qyacNbq6cw5+mzI1L5IEoIHH
KOsnD1S6xKzXoe37PPDaxJjT7KXkpFAl1NuXdAh2ZdFA6SycbWX2wwp+4gxSpJBDB4Vb3WUuUVmv
baJDzaJCADpMf4w7IVF8PIWxNq3tGhdV2TzmYfXqzCtQICYBOHY6lMlTQo+KjC7WRovK8Aol1DlG
20G0S5S7QD5K0mV0+eYLDW2GnZw8/0DkDCFV00RHXq83Eex8javQFjF2GlXONUD1dxHuqgR9hh5T
Cld1Ay5J0++15mpkcFJz481GC4tnmuO6lVJpmjiZBPUFcvWDOcHgbnUNxwN7yxALBRVu/SXn4MVD
0zbUb1L/WGeEJSe1gcMjTYHlKciHrXS4LARskURKAC4N2y0f52/Jpgj2L9DWuSGLfDJgLnEBtkSY
xLhp6G9FxL1TrB6ZV3gcnMBc98OrKjC8K9Fc/hRsDB1Toa9uMBeNMrktRP9YTQMKaXt07aBHRjUQ
w56gNUEDyNYRYyDsu5CUjMFAslQ3xywO/dWoZ/dYxpcm0hq3vUfzfp9BAIH/NwTL1q8Oo0mzBvIX
+MOyBcdN05mxTq+9tPAKQMvEJZMgXgDtsZksuDbdfHLiWKh6kLBth5p7G0H/jS25zatxhX41ccdB
T5fMVrx0hTA3x0bUyGJbUbRha8qgglnWV+Eq7YsrAwqOFvsXQZA/R2XMvq0qXiFkTdIxVoYa3WGh
no6YzZaJzgmECGU4KsQ1jBGSltZohKsqVNtlTsRn4T9U5G2eD+jLdVO5qqvuDZ/4tKbX1ywbeSKs
O132o/9MTeTOcN6mDtZq7yGO81XZEXmC92DwlAtLpTmnsZESorlV1eqqNwLOe7OXTPe6x3nSkCmU
wDGwrpMoOjf99FUJ1LcJ8OJCxDS0aCc1Fj11r9VbanH3WkehLAET7IX9rY4RfzmU47ZMyrcElNkq
E/mVVSVPrR0aFE1jmIVkbS1jI3uoB2ECLKtfDIq6KOh81kd2WgbVAzu716ygXtomHqYOqfc43hIg
NrCFinfB8KwxD4dZd4nv7wFp4N6ba/KVnj97KY9EJc27zhhYnhSbgExOJJFh7f36Xp8V4WM+WOAo
qTPNbTZan40LnCQ6xki61Sm7zxzojWxJXlK93EcZTV3do2llc49U1dZdHkWyZxmmJPWmanSKSW2h
8kmxpcO3ZOSg7Dll91OYIRUH6SJFeCUcynC1ljwPwXga6jRakDnH2XWyZuNWvPIaXKoiRsZUmsyJ
uV+vZWS+EVSUbQIscWPabEcbyutY4xShzo/34yYU0Be7/FWmcMFyDUdGiQ7MatUlERCQLrLu2oA1
Qh/SvvL65qGmcg8Gx0IY6BpFaHHoYCQi+A/dslHTFTJ1b2icBSXTj4IQzzjrCuJIeLLZWDeLjo42
nHLBtxW+ZuwKkcrnXL2qtrUFPJVmohplz3pdXZod+R6h8lYnUHWokKw0k1ZcXnRYCHMoQhZ2y7rv
Xw0oep9/6QMDnWgFFG7IDOqm5AL4sriQqFeAMaMDDYtjLjjyxyOrmTd194QxrsxOw+Nalqh8eWsx
oPUN+3Ga9cmmyND2K8J+QdK1jGpKTMLiOELBaYAXgEWJTiHHDnpQYnohs9JFpwWVw6nuKjDJel2/
Tw3d/fmNygInmh8XTwZbhOUkmWeVzFs5uTirarr3qPQVW6WkjYtZs+A8xtT2EnT7EOJQp89vWJX2
NgfHj/1B47fj4iKmRZ/o+8Br7sb5lX2tTFe6oVhLq1tCIVh0+nSdY+mBXkdflEGxT0FrjVjEV2Wo
XQWcITAk7wwB3wzHrIP/R2yEQYqPX7ybnBwXZs97iCwcWEZxSEa8hVa/1AZWZXbhqEqcxFULedcj
j6dE2J/bFX2T6tQM/hMeTwhxUrx25KNMGfgmLzVQtQztPSCYFUwxFlyKeIpXi41OpKRXzVRFWtOq
z7lSKQu0oxL7qqd7BypbOFN7MJGZ4tPOoHnM2tVT0kXuWrvqbHHw7OycABpqveQ5JDHpkt0cvBPi
BF0j7V9YE0db9kUKi49xLIWrq7KggY+S2/NzGpURVVoaiWKt+PqHI8Yt9SYIAm0g1/Qs8WXDz3Fo
JBpAbyknaJB88SPUMryjLhQey27TZ9rNJDr0Tc1wbeTmsvUSsXEqJ2X1hds2ANbzM5yiZgE5xYj3
ajYkrsGGVjKjL0OKmRtnOjcVg9xwjuwgyQGNYh9YDCT6gEjhLjshm2Eps3uqEeMJVNCwqKanKu+L
NdbJiprtXEGe71Sa3Ds94n6vmTuUeHXw2g3SxST1AXuXk3EkVtVAbyfPH4Wd7zyVEGHWk6Xf8O58
AieomaEb8CGrwF2lHA/aCCUkp0+knBtH25NwB4+DACLY8JFwJ7VaqhDtFk2Iw1VnGoBK8yik17kd
dWej5bvXrOY+txMViDdbl0qnEKBPL4WRno/RVC7VVkCIpt2plCOT9PCBVuklyErK3kNAHAQFqqbk
nTqEjxF0RBSSKzHKDYO/K0t5FUfk01LLJIwLJxcqDQPXd0B2VZVNz+BojLXWE44i+/dC7Yutj4oo
Vye4M7LcUWTKGOuYRDNERWiKqpeaPtZCm5xszZzeKejqhN+coRmCSESnjZ5zOJI/mvTNgT+cUaVC
hQb5mrXnVBSrKsb9H8hWArNg0QZEiswn9dmwHUqbgpjMcRh4ZarQXpvFRonG3aZ6HyLYXThzQ4J4
ohuRfTRtZtCtJp0oIMoPLSBk8GGFzXJaW5VD1xU8FZQk022HCU8FT5JLzFW/CgVHFYdVjBXK2pTe
bU9lVLQgQsJb0do1jVh5rSP2El2wajMEPVRl75Myu+ZcghqWb4FsqWG0ZtbF+tO3FhF1MhYwDrA1
oJNttWMYoI82BubywmA/bFJ1Z6+1HiafkelYF6mmrUjlpdyG7d5VdEq4qnY7peo6MtNimwoBzaoz
Fk1B5jp92nHhNweidtH6hfdtyMli8t4zvWb/0LgCv9+R4su9OaP8NXw5i6nJX6mQvuTdrCDVwV0T
EZjiBVgj4G4TNODh7HfrBhr2HMdxONWLMaHDRX/C7nk+fY4DSO1J4QZTgO+H/qA2W62mWKFUFYXn
SQRTWceh7FqcHjiu9RkM9lq7Knv9LZU8gXY6koEzheWFMBNrq04YwswCB7lWG83BdkR5gUXuSolw
zpo5/aos8ujQEuDQlhDP05FJZ2TGMUeayli7byml98su7uxN6zuA6bzwmfiru6qz2xt/ol3R2Pq5
7uXdTdPGMY8XCl4UjDtOgt09nb1D2ygNlS4zvI6Q6OrJ2PFd9nDfJptOQgUwstT1De7k4YkI22KV
1JRICOF99ObotN5q5c4AGsCghQaLzfEQm1F9bow1xcZuNlhMgBT2qhk9aVMbvVWRenLIjrrPxunN
GegorQyD05iFvuHWN7u56NVcOfYALjEJYaIWXVGthNIYy8wD5Epsl9hjSyiuJtoJlkWnV7ODFy/u
2GyBbbjigz3PGbaOrno7+lK0pCJCbGmdRscc9e8xGMfHvJtIPigbezdmkWPuFXGw57DEz//TpP9Q
f0bYYcdF6mo2/lmoQyvrRzbkweTTM3GkAaTOUqhkqu1Em+1B6+0aJwzQAy+lrIMinYKNRi6nV9Db
jMJ8FRhpurG7/r2jmrBVJuGfaQpYkUpiI05KcMTzf4p1RdmAuLwuCSM+VEMaHzKDAjUS0YQn8dKz
q62nTfg4WrmRGrFRRp7vvZKIqtGEu6VIWI26SoShVSrykgnQuNQt3XH9MNTXxLDGAOLTaiXNsTsl
mdOdIuCbgNw89vb9HCQYiHnH8Xlr2GEUG4aStW5R7++kRuRtWZu+oPYIG9hLcu9QwG3BhMdZ/zNC
OfMh4GX83pq0xuLkjaCcJ/wmbmw1848kKLNN+uhYQ8Ml+UjhS2bSKpdwUr9/6ZMux8OnRkZYVnxy
CAIxxmDcFo2y/UwCrTJSt2O9w2dtRRwzneCsN0zQ7/OfpJyAp8VNhqtuBD+tQUUiR+MuDoJmWQrV
P2i9OS9ICeBdSycOwArxVZOMutWSGbEwBxaLOceTWyOOATdgY8DkoWZvWKzQ8QMLU7QbTGW6VOFC
bkOpoBSiuOlrNgfUCkHuCA2R/k6U3YyG49+kV+W8oNU6cVlYpdr7ycC0ZhFLb7b3mj+UgjPkWpsz
U33+iieDkejrQXyoa8SRc8CmD89smVaR3KmAVOFoIBRv2HjtRZMiVFFqv7yQ8XjXyMzbN9/Hbjp7
U+ZLxTj6toUjr30zHs5kSAKdOY9cZCvRcTQi5ZQM1R3S6PEiSuvwzLJjuhNiDF96OiyLsEC3gwgw
33ZhXR0yKHY4Dbju2IGMTbGV9GxTAUULsBqU/th4RMH6+7MPHQWkvYYOicpwxLSm0jb1u7PvbxGq
k7f6jI3UdL9YRIgF1n6OEAik/1ua6OP9CDtCLQb8tw56mBq/yNnnQKyMCnGQ1NItT3OHynOIdvSh
KCaZE1gX2WKNzLM3JWqY5dVA3vz3nzI/RrQyf2s8ECSV+TP4RM+bbV+Xb1YgzFVKPJOr8SkdLARH
1tqMNNKqdCcMkNug8u29ob3SxBjORlGkhxQ8lsiN+jzQ9evPewTkZnZdU3kgtSI/Tqpq3MQmArag
0B47K2+WicoxMkQCKJsDIyLHnGl5u+g26iq5IkGC+yUjAs8RES50NTNuhoaYPwlpFtG6RymqATcV
pLpr4oo+J2yBogjkVVuU+wra6XnasvuwnfISk8oVG3XzIjet5rbkCBqkxXLSKvrNBh06OKrV0bDV
5Eg4FPiicY00GfDnMJbXJmmmpVK8hI4zPpSqqdJq6Um7sNpVWPsU+pMhPhiipAAj6+jScsqT3jnO
SlO9/JL6J94AYmmXfj1/G86EL1L1wXlz2nURR/Vn+EgVPA/kFONRDq6q3r6sOrK6irq/ggxo7jiy
I86K++I+HT68YFpJWCUD3otr33OMa1PaHFiM6An4lepGCkdgvylPtob9XkqYT7I5QnpVzjPmzDl0
ip5+pAO9kVp29AoPQS1EjROsUPXCxzjNxn8SC7BZnbcmeuhEuYMTiVZaBYD21z4TwW6oMCsVJl7F
zie7ycTPzXkUDp5q+eMTjhK2tkG1yW1YcF1lrfSxSl/7BKotyCvtTGgZiTJDeY/VDwBkBGPQN5Dn
R5Rkr0F8EAGgpNEbvYPNOAT7qinM2xJ1rdtA27ro4/ZyVqeu4q4voDxh17fynETNFH7N52PR63F4
9MZJPfaKOtCuISYQWD+DppPOVbhU8B6BZLfjE7Uq4iUrIzwaQUJuow1xsBpJJEyE5PTRW4dcsofG
f5/uG4otezEipgluVMpkIJHNyp3KvtxZhlVtsgLirZHJnIkSdRlI6Q29QmM7xba9MnyCmTCQnbUa
h5so0JjmMQ9GdgQpuoOomOoDQbAUBHpAf0HWnQ8oG0GoIpUJo4zivHTIZWVSR7yonATGHkPELtzs
s5hA7m1CDAjCohyIhnrsmC82TdOr8Dync6HmPY8hus2QZukKDTMPUw8JoB8mECqO5ZYVQbw1icSr
Qce/ZeI2i5TqwopByttIcEEQQ2po2m2Arh2s4lUFXgLeSr/sgWgc0XA525h1lIw5QkvQqpN+GeL3
YEUNoYn2RxtKKcDwJF6mtLBkUhGGo6fURCCuUsIJSLItrK1OAmk+VGxqU5ujUOfdtna6sj1vXp28
F6VKpxmlRbGsrVdTaVxVwvE3uukYC6fQN1ZWW9smUR8zXd6xj0jZuha2O9kIBB0dUq/g0cCZAkC2
i7cpgzGLfO0sHEh0GVHr00yzEXSqB+a2nHMZ8qJMCZ9TViijRhdla2zruzrdmAzKVdQ22iZPcvQx
4SN9sHDBpI5HCcMl5OnrNlWewnn+G2tx0TGJU1gtz8fYPAtGGvpqoE5L0al3gmqVizp91n5ZMaTF
I8rj4Y63Q1cQtU5O8sUIu5N0JXlhZSO0BXPPqYYOjOSiA8SP2RxDpQjBIK4eucZzsPQDGe8SptwM
542VKh+5ArdQM0ogIH3SrHIwAEODElSECbklnb8fuvCxYKOOOBqiAWaG26HI4c5PBAbG08egpRZx
lbwsq9ManoW3RLR7pupYyWbEB/FhwS5UezyF0zq3eo7ttJ1cVQ608Eprrsi40ouqg0Pu86BjbLTV
8qoU4owNb85TU71VlOutxKCqhhKpMBWs1PyYYQQ2ydaptZs0G3lr+SBz77zR+jevx0Ra1+aTw8Et
to0Dd7TZeDLeaoNA/m2Nd4CwiAyN+3Ml68pd2BBe2c3dyibVqNeiCK4oBDcGaRtRh/sAbHnAab++
1ZrcXsFtzol/ZdtlasXRtu1g0xkqcaq0R+DGoIUVNChqEVPlLNIlB3qiJeaLNuVwNwiFQ3KiSb6C
Kid2jhByMjcrKbZTVuCYyaONSJq3BkSW6/tXqTk0xyGUxZI2zlHmGQkQPQ0jxTx0MbTubjpPUyT+
lTbuC9quGyeu70Zd33++kXiCM0M8w+KSjYt65mVaupQGIY+kgTJNLMIEcz8lWXLA6+7SivmWFbuC
RIkmIC27S8z4yRJ79p6YojsNGMRCdODOcZESojiq15EYH2sG8bKZfStWhJDRpiCGxDB+LFv2RnOM
ihFL1P7B5Zir/aMZIXjJXiODKmAXQ9yyJozKprqLle6OBLE7c2S9DM9sANiAwAu4XCM5bczE8+r7
QCeAuvCs2Z5CQN9qdmjK6LW2oIyN2lr22DWk4ty1ZJRtCyY1xPO0QkoEG0EbXEZT+yIrilqk+SVL
XMKPmWFhEku1C3NUb00FGSoHKSo+efKE2NFcEQ9oVO0uY3ewKHMKQrlO7coD4WYbBgJom6I6PEeg
bRHF22juDm8Vr3qtcZL4o/FM4jzElPrz+7MNDWV2WK4dgfOs5rPGRUlBygL/Rd/l8yHLq/KSHgoc
jyklWYL34wTqLsvQNRvpuKcW61351I4aM3wvJGcIp/NvClg5RJdzBpG5itiPoNdvv/37P//z31+H
//Df84scb0ye1f/8T/7+mhdjBWCv+eGv/7zJU/73+Tv/+pm//sY/z8LXivSnj+aXP7V5z0/P6Xv9
4w/N7+ZfV+bV/3h3y+fm+S9/WWUNsUqX7Xs1Xr3XbdJ8vgs+x/yT/9N//O398ypID97/8e01b7Nm
vpof5tm3P/5p9/aPbxqgRdNy7M9v6/uXNb/IHz8xf4p/fDs+F03wnPz8196f6+Yf32z1d93QdZNy
pqqx4tvat9/69/lfLOd3R0jbxHDJPEENzPn2WwbyPPjHN6H+bttITB0Mi4ZuCtP69ludt3/8k2FZ
puYY/IOmC9X49l/fwV/u5X/f29+yNr3Iw6yp+VCG+e234vs9nz+komuS1xGaw9sqXp+v4FjOP/Zv
teOIuCtnRR7IE1IhCoSpdsxYDXfUvHo2KsFjD6CIsb2Qo/aomTDubOWqTftjORQ7fKwUzKJXjwgI
txX5o6b5hzodHivFRoaqs85dA1gLN1F7qVOTpsWTfiARv1H08QEz7k0zVx07hzwC+DvUI9FKsBkG
jyGCU+75uwEYUl5xWHIa50TuB8s1MRQJvRSQ3lmM77MG4t3NSkPzOBUoITRoQlPy4fCO/ZytXjc+
URHksABr8FMZaTqu0MhVgweFjN5wm6i7yqruyteqhwBX6NDIR7yT76gWDqOOiSbU9fuom7ZtpeL4
tl+SUmEWHPEheIO1UVvrPLKT5SwCy4sAfDXvAnH2oqaHV6cs3Mj0wJdoN77fA7w2qvda9FfFSLSH
lYDC9dni6kMGoxX0Jad/QlVCmFxYSNAt6rRsx7I7qVpQUBnTaByH/lsYBkjtZ06HgkQmnmbbTol2
IkHsggJ8jwEkWHRmc2lPuUMt4eQosbYzY6TFqhXcxs5EgpjzSEISoSu6tkis6pSBguGkGcdLnWS5
9TiOzVzX2fojYotBbW7IVuzXwtE78mH9XGxKa6o3IbS6Y2A0EMLreKN2KdEz+BPOJ78y3gYbBEgk
XoOhtLe6I4lV9mlOsgBuHc8TyxBdd1KoF05dAc3WG5pzCRBYe2TnQKMk3ueeXm45vpHs28TmBydF
dkGjc/rfz23/s4nr5zPg/8FpSxfMFczvX8xYN89YRf4yz33+wve5StP131UVaLwldKlrRFL811yl
acbvTEYOd4qfF6rkRf6Yq3Tzd8FhlBOBYwlTkAX0r7lKV383bMMxVWHbSKUMR/6v5qp5SvpxqrJV
y56nsD9NVR21Iw5sqnYsjtr5cLQv0q1+wcGF5I9bZf2nb+OPCfLPEyKf46evwSf/82vA9VcHkoqw
+19iVrhbEHD3+Osra+oXl5Z/vTQm4ZBnlUuLo3XlHbv7/Jiv1Rf/Q34fzd/v5E/eu6Z+9e7FX1+i
7w2LiMJaPdqNEl/aBVgMMoLLTQ5HaUnMPea9sHWcfYPifjEFBgk/NmSBkk7oNmn8bFm1FofWIYHl
Icb4RNLdMbANc1XCGFy0GvNZptFO8ls7W3UhXUhN6TCCFzGIxzqGNWQF5AZ0aNQ7A3hjMgSl28Qh
hcFEsTYSXdqG/aG1reI5m2saKRrEmrhEju7dx52n74JoiJ7IpQbNQNPxlgoLrdAsgxhzOSkADafK
8VZKOACjKNniEH4wtzRVe4dCWG4VFgpEoRlSvIqmE5qPyHXyliboqPubIurpawZNuus9xPFosqqz
NPcQHOj1eMsuOD6Y0iqucbSxKx6q/CHAVL3hbQ6ICNr6ve1h6Xtz0EoFKRFBWMDsFmD02yp2VnOm
HvSVqljF0TRJFpEFDTKIN8gvKRDg5C4BtuFh3NvEymwsNSeevRoleLKwJ0oxUEEdoqU0DFpqEUV4
gGCtuZpm/kQlY/kcic47AWPAbx6iDEOuBqFyKAaCZtrhRvrk9TkksdFtgWDQ4DLfN2lPANJc2P/1
EGbv89OHQ//r8GJnabXtyAgmz2VrLlUOORucveri15efn7GfPd8/bEWallKZMT8gulVQkXmnMeQ6
0fg3V2c39dOrz4/ln2YPzWvR0g4ls4d+LMfaNcrzio51XDxSRlsI65Ch9fj1B/nZnoqJyprfwp9e
igREI8iVRBwR8veuDyfRJXWsOuPzKVs0Kc33rfmXD/wX98Oa//ufX8e0S8NRHLBmWaUDaXqJ6Mlu
ilJHeUdz+eCT/eEmNY3SX3+uL26QNU87f3o9Ct0Qk+IaCDSeoYJGbOZfpsnDry/+1fxo/TC9I0iG
/q/705HDCyo5gkbl1iaQVpoffnnDEZ35IBpufv1qX32UH+b5uqlzMvSU8ajg6xfOE1FfUCt2v764
/GKlsn6Y6jU2yZqWxOMRgfEyPpwj/jyObrQ0TvFZtzPWSKVcEjSXuduv1BWOxoW6HtxTuXQ2zmW5
vkb/tRtX12yETns68Iv28Hfr21ef+4cVwgbSC0CddzaRcJB1YI4H1xOV++sP/tXA1/86QIYxz2ad
LQOyfp1gEWEAw3j8kAfD9a9fQJuv9JM5wvphjqhbJW3qtpiO9oZUUhfL2CJ2HWYhsUcw/jebAP2L
pdr6Ya7ofCMJbHK/juYGYu5dtquO4IrcYutdO7fZttvbCGdx+52xFu2iv/nyvnoAzB+mDR8RA9rP
BvtOiCZdeZzthvWFXp0gyKA85Jjj20tL/7vdwheD1Pxh9jBp6WVel0/HZkjmerNXbxS21tiJUrRI
rUNxKaDn6tTE8Dlh4oGVUP0N5oH+6tc384uxOB9u/zyd+FlHI7Di8zZArRVPP6dadkwHufn15eeH
7SdDxfxhPvGwn1Z1MoBM62Oybo5CU/5mHtS/uvQPs0fM812Q0KMfacTJNzGgLy00US1nViewDIci
KFqeTdewzaqiQd/TMtP2XlW2u6CjWEyfqFrIEs+eRjTPgoiOcB2IHvNAWoNhzYlDLEytWYUGMJ0A
RuuVxKfWHT07QkL7//f1/DBHTVQP7cbn6zELfWlD+m08/28urX0xD5g/zDKDnbQZGMjpOO77k7Om
hLsCa+pW22alrT6UNz7tPvubx0b/ahzrfx1Gjh3CKiEpgykhPBjId86Sg7aND23oZhcaLzk926/q
EaPXfXPWX+vHevvrb3B+UH42wH6ciwa7J4CEF8bqvYlG+nfldYpULOychaqfk3n169f56tv8YTYK
K9wYVsm3OVlkzWX2AF0bHu+uAGiw12LsEL9+nS+eR+OH+YcJQfWyKhmPNhg1ZNUfjVefqrD4m93j
V5f/Yb4BWCmNZmTpwbbZB0ielBOBRX8z5MR8t39yM4wfJhMHklviZ/Z4hHbyhDf/8ZXU8uUO8vHd
Ot1bh2gNtWAxrOxttrjAdIle+JXE6Q3elJf4Bdvk26+/xK9m8c9C2582SfhlGrrPFqgP/bGPbjrz
/3F2JcuNMt3yiYhgLGDLKCE0WJJluzeE7XYzzzNPfxPff+GuT4iIjvDKC0o1ZZ06lSfzV4TKE6bZ
8RwsatKnpLh0KOh43NrSmFJAlDEyoiYxGmHfB45x230okX+ox3T3+POLnaFAovRZIYKEKMIFC4JK
zDskQc3U4F8Izr3HTSxhqURhBa+SaUo7MrqBCw0Ztz/X+9LGy0S2iwwUpe7Ja3mKNtAk1CHSY6c3
yQCH0uJOj5tfGkAKPJDQYLNkBAqGvnKF+fRFRXFTmIruv32eggiJTEE6KBKsDgtQepgUQVeX829M
AAe0xy0sLnwKHTI5U8GqRhOVNRiKCa0MrTMkDbRlbTIaA8XeGtEZDbLTGipWt6AUbolhx9tQR1Wo
gzBGa/Tk345ckUKQDvy8EcqpE+zV4JTWpzDag6yEYD7u6sJciRSAQLQ9wSGLxag0Z7jbjuCtJ3hW
e/zx+SfewY85sfUzGCFpp6bVxHAuWJC6LB9hGT5AwLZpQT3/INUrScaVbnBL/aACE6jDcoqnoCkY
0xmgfmxkC5U1uuBAd+UYG5kTmNIKpPPzLrrXrfk3/EAjERLK4AegrfDQbEUHVO4rniudFKcxo6Pw
UgttUcMb5Sne4g1JZ3aqIa+0vTSiFHZ00ImB5RSaJo7kTjscKWa0mfbyytbiFs59kQIOKHAGXVfi
+yqnNdfhIm+6F+YLui7cPobW+0qYvDRZFEDkSCSBtIlWivCZwOMs73cdO60suoUI4vv++GN2SMeD
6IsqZ9fnr2H0UXfvgmIlHWjMpNDk7PxvS5tCiBhKpxEIk0g84oEiCm0FTGSu3qUD3OjhvwgtEDDt
V3q0MOkChQCoXm2TGsKbuF9+he1xIC4DVmXrHeXI7sZNDo7g404tTb9Ao0EMpaxB9DD96jtbf0E7
zewlHPzgmUr7VP3gUoBfDQ01ZOpWmlyYrjnD/nMzhUwp4HkKnYMSSipsi2TvcU9ydYk4K4Y8J25H
iPChPZXqSXIY/bOC0FfYctCghEFR1K/9jHne7uxpgcIPZPaSnp/3tHD0ngujfec2IOuiJu0QrUDU
0ixSqMH3bEt4FS0oT5xxHTTxCMMtU1mZuqXrtUAhg4zCCRjt4vPRFqJmg5vvEnuwuq1g1HtYWyQW
dHqgKuX42/HEmQkqfT8ez6CwsJsFCjNA5e95NUbLI6gah/AmWOW5MPA0b4M6a8A23krfkxO3g+3C
jdmDEGiHzxCMuqkOlOsOvg7bG8vfg/y/zS9rw8HN3b43n/zfy6qBhow6JfhR6gVScXKutQeiI6uB
4+AVHuNbgPOx3TwegaWITqAiEnCeczafUROCvwwMSHX1XNxAm0Zp1T5cQX5+aaNQiKOgJpqkYEm7
nRGbqOy2eDO3E6uwMkOxITlrEC04j9tmJxqlC7HMfWOzO+k02r8Ss3j+t57yNBT5FemqHj8Cdtwb
1vyS7c5UbWa7drZy87a/M2/fvf+B3j3P/g/rGqvU5n7VNvysr6GOF3GD08EgMRjrd7CyJ5dao8AH
dk2od5onrk8vxXAjENOBvnrtwXd3uzJiCxdNngKWgImzvphjIP+Wv/fnadv/GVx5Qy7sZ35l7Nqa
bu0l+Xrc2vdX7w3fvEd/DJ/v1aNSiWgNXmQ2ca7nSc+QzjuDWonIlbOOeKA/+jqexg0Y/5k3SK/r
yj8OJoVAkcork1qhbVQvmamO7W6uBQzfMHyvXxTGNCOkbMi87mDSAIUeG3XquGyyWmlWW5C2ziAK
6DCvN4kubQQLZWRmhH1xIlr1DvdJy9PYo7QfdsgIo/LHYFf25PcJfO9nUSiDmlc4VP//nmRNmBO4
7Q2ytg6nTW6xDTegnZqiDRpqbNY3+C9ow5/c9Y6tlbqD2dgbXku3vCHbvIWbu9lvgq1vySsLj59/
w73fRoHSlMRVLM5RQ2X5m85tzdaeNoUJOgHS456h7qtDeBJfKz3ZBzaxFT20Hi/CpRVPAVWRhJB0
rRCAQVJrwxXhr1BKzDqPwb5UXx83MdN47nXu+/8/1jmUdDIJkinQLtIlKzmWNmeBkmiikMd8QSLC
BgnSgqyFU+/WttbSnZCbcflHk0zA1XLMoklU323himDfOAxsa3YGrwc4WuCHYU7aF4fXhtooTFQm
26XZGM+DWdicXm8D7bLS+YWT4Bs7f/ySAjnOfBTwS7gjErEmsSFccyx1lKRrqISCiEG/lZ/KU7GP
9o9bXGqQwjCPz2uUMqBBZAQ1tTxDVUHPCsvLP1IY0lXt2nPi0qn9fbv70TNWKCCRNk8rBCHN9ACq
ir6VnkzeSMzL2sZYOq2/G//RSNCGE/ilaCRWD7l84DILNFk97bbxCHqReAnlcwx28OOh+14ed7Yh
RyGXDEJkyA0Kxu6TeZ2ukLpseK36HVnFOyr+xSOIrKBQjVvh0m/Fj/LlH5ulkIlT2aKp5jUCB+/z
+GcyCuz9YEZETi8NFJ8aEXI/MHpcWSLzAXOvmxTaSENTN74scy4jnZXqV8ieIMe5MoZL36YAZZqi
LByEeQhR8snDAb5nnntuLUmx8HWWCmlg5uXJRSPhgAbthYNhjZx+VRCjXZmIhRs1S8FGg4JKueow
MBL8beE4u/fPhRXvxQv7isoe7va4mQU8/Cav/FjTw9BXOUkINs4IL1GpqpGWbfjXKUO9hAr3bsQg
ehrhjloM0UqTS7EGS6OCLGUQhkCb8G6G8fuhPXi3ch8dYwRuRnuFXoI7OVB20SBht+E3EB+1fLs1
mucAgenjbi89ioCw+RcoC2EEll6LpdH/kQxvj5sP5GNPUaZN9gB31j+CU5yrQ/BEzo8bnPt2Z5mz
VIyD2sSEQOQY8RW5JPWhwUOy9xsqzubjzy+lllgKLeDwmEyhgtVy7C75uZnHsn5Ojr2Rbqc/quNf
Mhu1E/wuN2PI1OKKVR6L53zzuPWlnUBhBoRFoO2aiAiy0rcMTOwQEufJWnS4dEFlKYQoe7VsUB6L
1JUNEv02NKGVqM15VJSY6MH7+ztqZ8zJnOOgYiU+Exdu9SyFHPB+9WGkhR5hLN0A5l4TCmq0FJdU
f8ef0l+oH0WOTu+P7Iv3Ijuor86KW7iVzn0P7WQ4xEN1C6p1+JHhfvgj3OCWXDjKB4ju/QuBXtEu
eFp7Frg/+GAD/r2S8wjF6KOMn4r3NjO+hisHwdJnKfiRUPbQRg0+K8sf3OxFKH9m0LV7vGC+r33/
3Q5Epe5PvpylDFw2AG6f4Zk/QKsO1moa5IpDDRbeVwE8wqu0V44o/X+GAJCGwAhpiEOJSNhs9rnF
2IwTrTyFLVwdiUrh0aQyMBStscBGE0wqLKtAZ/XEkmxPI8aXoKNO0oQ3/cpmWXgiRcnT3xMG95pa
GfCi7MpaaIaIqScLxacgNxLjBBEhHW/OmmoQpzMwFHt/ZUl/53PuDTmFQMlYiwxUOBH5OnCJQCzB
o1YfsjAHSO+EO/Xc7Vqb2/Fv/JXZhyfI/T2haGIX/CqecNdAuQjMpcCge4X+wL46Qpp3B9Onx6vh
PjaiAvHvASGwx4M3dIODFK8TAbRtSxx54LBqBIJHj5uYV+29zlMIhVeQQBgHDgjF8XiZ7hPU/sBD
QMtlAe6eJKuPvZRKrywR1ZVp/o7T7jVJwVZBApYDQx7B9qcIe/rCYD58lDFdGodvbZgfePoEX+CV
3bqQgCUqBVhwB1KCyYPTXzfAen70jTEsNIi3axz3xJduHp/h4ZZDCUmYnh8P6QJAKBTuDJkw5QWD
FoW+MItSdXIUSxWo4H78+YWbGlEoABr6HAY5I8avsiDdZ8YbeKvsm033wZji9jM6zxejxOZ3zBWe
PittLvWJgiURtl1V5kP4Q7RHEyKzO24XXWCqaHAOsRobVkjjLrP/sTEKdpIg6adCBgey50cUI/C3
ohW+ShkvQV15KQM40va1DaWIgwgRCT+Zzmkdmajm3EMA7QzlwOPj37Gw+xQKjlJQksV2FNDn4tCG
sDJ5K1hI4XXDCvDM+HJnHygU7vBpE8WthzGVmY+uu0GFZmWFzJNy78MUbMCxi+FR7I2bA9LCJXwe
ooui3lTeQU3CyhwtwIZCwUbMqLUvD/jt7ZiiYA6yTAJjxtGZKzMDuuCz6dna0pt/9b3eUHAxNdBm
93KsBuSdj/l76fTP/hMc796V1+nW/YpfHs/2QnYHRTVo/0fAr7CkLlMJoyba4JO4yRZ1lIZioAIF
Bw/B+zRi4E6DFuGueIZUm8G+rJ1AC0+tKOP6u+mOGUiKuhns6BME+KHkOqe+/F/yOdsMDv8pvEMP
1BPXKXwLs0czcrkqHCJp7mqvM0fomprQt9wgMkW6Y7QKOzTeUP2iQ2xoZaUvtTcv1B9Dq7YonfVG
tCcg0aNq10Yr3TU69kLygdCEXBFurFLC4uMNXqnHA9xctWgzgI6qrvz6hX06l5n8/PVk4juGBDMc
MQcF7LOuW+PFLEU8NAM3FPOm92dY7azcGTbVMXUgHWiAZ3jodt0ORc4G9NU28IN0xFTrd1G5squE
+3E85E/+7hRMAvsGLD3OxYS8og4CCme8NkGISEKJ9WYqNgynz49cGwYVBMU5Q76x0Pw3v9f81hx3
glmXRtngPQpynqysy0Z4FE6Pd+LCFZTIFLjIfVQW0AfCNbjQYaymK1vcCCGWd1YP2U59goTivrNT
o1ojqC/FuTRdt6yKSilRYenmt8mNfwnw+sXznryfbFSvQ3FhC2tDcmjs8C21Vvq4NP4U2oyIOmGI
hiZL03uKN/NsQ8neGfb9P+IZzdMtY36IUXPCAcmQL++fmm3qCC/DBvV7bmU2m2IzGpUuOcl7hgsi
a8vXf8wHEpqzC63Bvi/nmAvGGGp+zW1Yu2SwSt8NkRPsgpXrycK+JBSqZKmvpmyFqxKBEGA3Vy8k
K6m3+7kfQnNyg4KfRC/EjYBRGJ20jdVVkDXor7POdwUBxgEVj013/belQCh8EX3PRxEjAAzuh7i+
+3Zk8Vswy2zl/LiFheCNzAP4A34n1P70gpLhnZzvzYzzjTiHTQ7EjR5/fmn70DzapEQRlJL32D7m
VJvdq3zknfjcbDMr3k5Pwc27NAf4hhTv+cruWThPCAUQo9QhscxG8720dOA9AVlcPNB/raWklu4M
hAo5RKabuDHv5vK6+AxxHrx2FXvY5z7x2u/HY7a0dqntnzAxO4gK4HfslZc4gA1G0j09/vS8/O/E
SzQ/lu1iqFVwPhJqMPP8k1w6mHnp3crOWMJmaZ6SH2uJQ/1WUJQM607H4ei9d1vwxJMTee7PvoM6
bM6GBwPsmqJJJx+P+7OwGWnKrAeVclaJ0WLXokpOm9XAnHzbhHp+aleSngsbhCbDRgqXBAwM80Dt
HD6SXbB2vi99l97Zsy9bXuO7oZDD9AVWDPGLMKzM8+JUUNu6YNVCLaBy78KAJD1kV+UJJXmeqz7B
5MPlHMaGhcSRuXorFLOlXUFTYCFh3RQMFGtRl3YM+dCUxNchQe0bl2pt/FSQbcf8VmIUx48r3Lml
lUxtc46fulCqMHygRjyLp2pfrt8x5618b5dQW5xRJD4dPHTGP4y36JTfBLznCNB8eo+Phf145S4B
o0Tv8krlIilLODfYimb5LO/k12EbO3DpJCVyd1B9DnblMekhKwSryxU4XgBHmt0q+5AOYVmMWrOd
8zjPnJ1s2g/I4D7u1MKk0PRWeA1EcA1GWCGryNmwkg5PG/GjlVc+vwCM4tzsD3yRGaFWiwQWOkkC
gRYMSiytXOcXnkKJSKUVcmkqy7jHqSEze+5D2veoWIs0fxs8ealWW4qlumAw/RukiNTWHxtIo7M1
jpD5agVSyubx6C8gikjteRXm7YrKeNiDKAhuxtsI2YkQatSPv/5Nr7qzK0TqVpCnXaX2sYyzwynw
+C6hJiF0mmt2kncgBDjSEwwhjzWYKHD81VnQsokVGgHoKaDM3pRdbbaavF1931hIwIj832sB+Xso
vkdzYhYslMxiHd6GSMXWuxa71kXWW4f/gtU4wYFs+k27YQw4sBgieBfS2+PxWBptCiS8Xuz6dM5y
MCoiaKbWEnhqg0L5+OtLG5VCh6KP6rBkciQ2NMFlDuFW0ZiTd3788YWfTjNcSZskEgR4EVT6TxIE
gaF8YQgQ9Xn89QUQoFmtI0OYCsadiCirT3AntLK6KuKmn7Zq8m8LnSaxQsI6g10r5l6A2EZO3CZ5
YSCu9PjnL4w8TU2Nx27KCSQngQSKOcr5OwPOALyq7UxRDEgl7iaVWwmYFgpHyDfH8wegNYzsCbmM
oYpclBBaqHLOz7Klgi9U7Xpr0IorwgPkmMhp+OO/De/hsYa34q0+Pe7qUraYZrEO/iBHfttz7mCx
t/bWHnxHOOD9yJDM3I0cxhA+Cfg02Zk11q5PS5EJzV8lkOsh8pzWmPk80g7yiBYChF2IdyOYmr+x
u+YJKmfm4x4uvPBC0+NvmODlUoWGBKCWs26dhaB931xLOzqHe+ljcL1t7gabfJtayKBUNkwEDtwq
R3jhtKJpqnkkwyAtwgEfqrDvrlgrUJOV42rp0xQ6eBKXF0mqsi6fXTzhM8nXFv/C3qUJp0XZenJd
Y0F4vYF3l1GFHvXZh7GEv7K7FmgMhGacpoUPeY9KwoQY4vO05Z9h65Xa3kl4meNSJG5Abx1BPRU3
Eda/E82TYv+C1P3H2pV0YYPzVBTBSKTsYIwjugHk3WGFfiiSQo8Ag3zm7yUJrlrT+fHqWzijvsfg
x/ZOPTiDShL6WrYDBjNvITUFR7ait0pIR6+M6MJa4GeQ/9FIy5aN1KQIiuLmuYF3VD18Pv71SzH9
N2r9+DIsCXqBC0POZW/BFfbOyA4NZt1pyR5n+r+dc9/79kcbeU1aCEQ3SKyTuDBSLzIg5bWf6v4i
FPUZWtU66VDdsdKjedffCWG+0/s/WmszRQqaOe1FMhU+2EQv2mojq8MXfOkPSeDPIpYpLAzj6siN
o10yoZUO6graLtxVv/O8PxpP6kmVoHmL4dSrC3G+OidzOjuyH/dtaRlQkNDzBQMr0wppteGFYV6z
4PL4uwuxwvfR8eNX5wLMZXp/zhQW+wZK7jnk3qPr428vpedpkudEIpjniLho9TAd8Yz0uXMEhzOR
QBgQ7qw0Ityf9O8L2I8etEMSMXKHDFdndZasxVqx5TbpNrI8C4kn9ZSsrK6lkaKuEFHGsTC1jTG/
MQiq6ZsM3wu2X7nuLr1A0VxNFe49sF5A2pStNO7IwTcFvpoIFNJNtQUZYod8rdni1rXJbqA4Os2t
suPrKtljATNpEievQOtPzANk8bQk1RGniLdsp7ghijDnTLiqh/ZkBhBQ1dQ3eSXAXooUaC5nHkcB
NiyWdLLtLM+GmYMbXcMdFHMNyVYsDuYUn6Mr/+s6mUHjxzoZRxb5hAz7s3eGo+LEkBnVxBNzTjRO
Z1/U07hyKiytE+riEPalyEOtloVuyy/YbGgM3izbtTzMAsJ977QfnaiTks+TAHgaFwrkaSf+EDX+
syAJdjNAOtfDEyU062DPakwwkc2myoWY6soaXSJv0NxOr6pLaYpwr2iM3qzP7T7df0FYG6UDyqbb
BytR88KpSlM8U6hsh1AIwz2UTXZNBPH1AbnlVr3Ayn27ghkLw0gTPHuR5ec337m+VXSwmx3QJzSX
sWFNbkkrjXyf0HdOI5rRyec8p8ozgyfbQiPWnhvxzXjPv4kGGE3wvdKqHb+Vbf+S2NGzfGK2gaqN
iI7VlV+whL80nxNECryez92EUjVKOkodtd0aqrX0NfBdOJVoAqdcytAb45FWaSDAPTQHRV7ZREsJ
G5q6CQnuWJEHDB6zqTXve5agM+2g+ANF4aMRH9cYJ+r944Odl8iPHTUxU6IKPIC3qc2Z7qFNuI2H
p+opfXm82BZibpqpKXle6scyGiBOrcF94GnY/xvFlLBUUFBWvBiGOT7d8X8k8qeVe10aVhbPfRiT
aAYlzEg6Bj65OBISJ0GWqSu/gvL5X4YErid/j3k3iVIAPxEcdiE09pTDAMMmXsAjt2q2oPE/bmQB
riSaThmoaVOOHFopi12THnMOxELmMxKfPXCjiH/gc6eANe24kVEtXcevK83exxZoSv7dudEL/bTo
0ex0gavVLj/wZvhkc7YkwShtrdRuaXbm//9YtVVAGKiV41bgd8ROU8lUlNYN+rVU430MntUw//o8
k8myz8OX0k1H32yk+Hcpi1Ymw25IhffT44G6vy8gOvx3G3AX4SDAijaGojaC5L0PILlNQLsMDj1M
gB43sjRO8yT9GKcsVNJOns9LyPPDNwyKLifZW+vB0sepk76d4sTjYGLlZkNm1upvBi89gbR21N+P
ayWavJiVHdOoM3ijDs8uXDhW74RDp6PozgQpAbfmxyN0H/8kmrHIqIRvUgXNdFb7LoLnO1OKWXft
HWQhsIV+9N8z4EVyJ3LztWg2fT/5l1FPjrFDDPk1fe9e+FcZHnQGnBv3nJ7Ah6vSYmO2oJVXFsDC
KlPm//9YACFXJBCdQfMxjNS40gm7PXyNtVI5F9FKuv9+8CzRoq8JhDb7IJx7iBrR8oBTVlfwVrly
7Vh4SALD9+8e1JP/v5ufEkNbXutvmaVcIG0JLzOtNSan0eUrZAtQ2bWWf12ospJodiIMgac89xCZ
870BhdBww0EWQYMpJA8vGOT9+U0VGQRqUnZ8gk9AdRg3jxfjAilKUihQ4LOGDXPYtLvDJ6pgksrg
wL4JdN70bfGYWIwe3VCMjZ6q+/gKzwr8deZaKLBAwJdoZqMa+uoYQxwCTyD+rxyzOVkibO919eJv
PGN8g53Lvt2DCGiAc5+dmaep0iLkS6IdsfINJGRhTv/1eCQWsjOSQoGLHwBpeQHI1euZkVndbnqq
LUGHYYyzpjWwOM9U/FBxkK0OJJCt0oP6CrVy+DR3LnbjzTNKPdmVrmdJpmh5IIihvGRluyygJk14
hJVQzUbDhDxcyP9hGrCslBE6aEX2+XjkFs4umuA4IiccQBMcTyvHACVStbvGTVtI50Pb/u+dGPcQ
yoN9OwJ6l39H+hQ746X5FKyU1Qq3O5X78BlL1AxteBm4fLVJQj1xpDfeHVeG7n64LdF0x6gW6yoi
YAux+W/i8/rUrrEVFi7jEk10HOupDCoJifQO9sCwE9GLWvd+sye51iZngkXjJyTC6pfe6R2ylhxc
CPIlmgIJSwnWG+f117ymtxKMcqgofxJDMLxtY7K72FqtbJtX9H/vYhJNeewKeJ2UAx7G2zODGn1N
tgecpNm+BKat3FuX1jUVarTK2MFFshFcUpbpJkWFr8bGoqxxXVqunNULFzqJJisqJYFYEmybXf8d
YiSM2elQRfT1Z/hsP948SwBM64qWbToGbVuyrnzxz7AZi679H/E2PJVQhkVOu5yLfrjT6GR7OL3D
t93I9mvi4AsDSJMWYzGqUm+mfLTqIYnemupTjVaSPwuYQJMSa26IkklsWbjABRpcHDSugI43rzHZ
Wt3rQhBAExLlSK5goIuZicojPHfZ4QodWC2AY1PlHUj09Hh6FqIZmpzIlGIRtgqwrSNES8drK4s6
k1xCVH7JsvG4jQWQoSmJ2ZSwA7zNATKKqjX9pJXFWtXD0s+nrhViCiUn1isF3MgK5hdRYKoEdxvf
8rOqudQJzJCLVF2TuF4IbGlmYu5x8qCo0G7tJtjTeYrVde89Tmp1G0pz5dxvKZDMx0O2QOKXaFJi
X0OoeQq7CZ7W5x5aQSi8KNp3Bs9q0FFQ3dTberVRqRkc9hzeDdnMCkR/JUBcWttUoOA1cqq2YweB
RdxHdAnmQrOlTwEHxhiujCm/svSWTghCBQshK4TlEKOPzM5z+D/ZFS+fjqyPVnKoNtxTfoW10iV6
XhnRhdmjmYyhCsEvWMlPSF35Gxaqb71ZgFTqz1IoEBwK3pF2hERmpffayrpfirhoemPOeQrncQL0
OaPJGdrkCE8/IwEmaRABNqUu3SFnCLodX92msfmEafc/kZklmuWoyHEzyUI/ubIgdAcJM2oNXu+t
xdRz7Hzn7KNf5PsAir1+UAo75AcYz2gnle3MuvLlRkO8SzaEFyPZrKWAhY2hSnoWVs9CA4xkq8Yl
gsg+I+3bwyI4AWjmYYnXAVkUti0TN+8pLPYUbQh9cDJhRtq8ieE4woK6TuA6l3ckMjOY3Xorp9NS
SocmazKhXMaNBH1FFjdizmDO3CYzkBe8ldsAPCBmJdO9sKWk+YT6cWkcM3hCSxK4jI0AfyxyHZsI
IvUnZlo7ZheAUKKAMOoYRh4kKGKm7fuUb/OI6J10bBF2JSigeryFljpBXaXiqJRjHwWesHrYdcNX
nh25cF94X4+/vhSKSFS4A4fkhvWHiHVHrgD7t36KJ/x6qYQtZ6h7TWSqYfvkMcNXOvaXx20u9YhC
OqWC9j4nIzbJBcHyFBXeTSEc5xsN3kkrW3HhGKdZm1PRwPaSRRMQHzonlr8lm/q0dvNZ+P00OzMa
MxiQzFTjtvmMfKKJ2SZW7Y75fDw8C3Qf6T/0TCKoeVLPu+OJONGbYuNdYc9tOSN2ul1yTPe4LTMQ
1El/i7u1K8k3KesOutACkV0Rg56SsZB+Pgbu0Ugdb5ak0z6MW72JG421IYDPai+MDkrnbyR7nF67
tAbkEOxQ9+0/vv4JjdQ9EsBr1EFpXg73fhF1UAUKw9eM7AtuPhUMKvdSshND+PhVpRqf84nBqTgA
BuNS0JEeRrgO4fVUNfK2dKdcMnxV+sWw8C5NghESl40CVYUIyYiOxLIR5eUzJ8zpvgauKVwlwfgU
HDiVzVHtQmow3yP+4mXdkyR3DXQyZ9usONjFXfyqptEmJIIh+KM9tL5ZeO2fNJFDeOqOpVbWMPSW
wj7U/LRCUWuTbhgySjAy9CN9KtS9AHUMppyifTHBZMor4Xqa8WtZMk5cHLUZqn5gXq2IvtI0POAC
ovv6hGLOrSpFHQs33VL9yKSKZJovNtDjizvcC1BYolS6EPHRGS49FZSdh/YsT2N6KmaLmBL5MBG2
OJHUOV3DD/A5DzMPFTRyS1KzDaAwa+ZKgHxWpg6dHkat2mhwIUWdJcfX6KUHR/PCRJUahH1qfrxM
ZZNaae0jgSjjejUGAQRvmWw4tWXED0bMw+NGk5mB56FpI0b92UtGOHjhU29QFuU0kQ3U1y6eWDuf
JHitCgReoPBAqb4keNDCWINnP5GNBgWmwAKAI8ps/p6h+Qx27n3BmlXCDecg9qAOFUJoWogA2MMY
q7IdBnX7ApqOyJtRlwebBr8FVmFC1n5xfARX8WLyQ0kb8TzzInB5c+nLODgPTC4YalP7epFOwV6K
Bs6Ao/F7MJEWj8bRRBItGD0czxBGFeC4OwxnHBnch5hFqaynSoTdlQfxdIEzYC7vitxvzyMU8ltN
6r32IDIJkqgoSM9PHRiV4L+pIs4WIRuQV8sgmq23EeebDHwsdSIMrRER8Bq6MmStnMDoF7OR8igV
QqhuifBq0buUYRCpwzZbrQfeIEqCAn61HLQwg5it0I6eOeTww+lDEYaUolQ8kbjnISGTZkVq+WyE
9/aACTlek1V4h2ukYpP3tmMQrmaVqnlMNupBneGCmcF32RTVGvbxsHuwcmVkA73lUzSIe1b8W2Ez
bifgbLM5xB9miSoRbWhhbMuWffTmtbF4apS2uCRxOumMJ0uwyQv9pyybeF2ccyZRmooHoeiEF6FN
BFZPm6A9yiFGwg9L1hgbgd3m8JDVMpLUlphw8BP24FQOSVDvnLbVoKt9Lm7xYyI9TLB71UEeLcK1
HaQ45Lw0Bc8PrYIBxa2ekEFpvUkyMxaelloQeaXBBuW0FRoZSrpsCTpoMvIHdmq6I5yv+ic+rNtT
GcDGtuPgMgjRFQQiUkyOat+WoIuWbHIelDq7JfDU3Y6QBscayRlzEvwe6wKSi5U/tJ8yzMiOIxND
woLjUAWYprL64rMSTJe9stxVWNUnLlPyQxLCRyuPZWmfhTUD8205tvJ4CnLNL2JQVQGGei4hRJHF
2jsMalDuxL6rtKSE63mJCdFBUutsWHiD6CMwELMtsXpNXxZzVCE1pajz8LKGeUP4q1fYlzCFpWgS
xWysN0xdADLFKoSIFuo+9xGKJmylFeCtNfWtVvV1nGgyz/MbT1AYKxT65tTEQ1boajDVjaVWKEPi
kJiucv8atwL8cQkKxHmYHQSjUU6Qt8zJu98lnV7KeF2IxksrNZuqZiFNGeteCQpw7OnCwI1WBh8y
TfLUUpPlaLpwkdcadauOJssqvpVymR34waZsGz2Shkofi+zXhFVtApghT9z4G7GSAmj5Nn/w5i/o
bINsWZ3uAyLkVstyvp6V7ICxl7ovJekHXBB5bNUqUjXMh56GeVtoedYAXxrGJn1awd13+JNJeQVz
oakwq1E6ynLyxBIlAkiORhQQo+9Ko66REs5qPQtHuGM2x3BSYJhGJkhVwg/NESswrsiki3F0TILc
9ZvBDYPuJnMwgpDF/jVs4T4yMOUm7pHYDn0RpRF9Cc2DqnitmNFD0ieEtRpsvcOi0vKEP4DgWd+6
Tp7VOvxmU8Mn8SVWmD1fjJxWCsRsITQ8jUgcRmDXtHlnBblsxumg9cOgK8BQWDHv0eVdlQiwxxFg
pZv4B49l3/KBxaXLK2DM3l5jBiJDESiVMeF2eZntGL92uhK7WMlu83GcEN/yVHEwg57N7JT1kKYM
ORzusmdW2Ik6nPKsEjmyvOrsSmiwzhWRnKKhn0yccDuMi2AnUWWFTGHyieowXbKBx4sJMpSptOEp
qgInx4oJ68wcieRIPvQdJ/9QZf1hDKF96bMGO4SC6QftJqpQ7woFS60Kud4QWH5fCP0AaeWAaHkD
P85OrlnNq6MYiiteeSgGD3XNyB3ouO1t4d1uqyp35OHGpTH+ZAOLUflNdPDNNmkdO/DsRCq+3sIU
XINGrl2X1beXm6V06mFU48aIZDjeK0CBHsTzDY5Ql8RxbAtwXRXJdCqh7j9puRAX2jhIN5TDSHrZ
1h/jVGYHmNGjEKklBQQc4LM+W80zV+THsEnbfKOIisu2Uan/H3Vf1hu5jqX5Vxr3XdWUSG2DrgJa
S2yOCO92Zr4QTi/aRS0URenXzxdZt7vyqjMcM/kwwAAFVGXZ1kKRh4fnfAs2kRRID5CWsrLsgmEw
pyu7kMBqWQbSWW+6r3vRBekofYBtbRad2shffI1DQQPvxYCKPF8TzbdGlsYKLpprPbIqIqZ1VRvF
BqKQU+QWWPW8pwANopB/Oky2UeobV+7kIp+be7p2W+cWzst3rs+jpoK7OLHnXeuKdDWcWDFcDV/c
dvpKCPKpTHVDWI/ZoYJ4plBlDGu+7JGSyt1BhAMiy10/B6wZCwjhqdssKe5noy5WLr6JG1CTbWYH
vEZUxfoVPOhBcpE+NK6aCT1L6PEfuF3CyqXr5YtVOv4qrSEgmTVxaSXQh7a4FRpmgd0OxtaPjiv0
YzvP65LrVWKQ8qvBjGFtoxAWpi0xQ8j7Q7FDwYdaKSQBVHTtTWGiX51Y9mvfQ0mPOmtXqW0/1s+c
uYfMSDbdNOMlFLQ4bD9PN6kLiz9Mu7hq+lXLubHL6nqLdNRcF56pj1ya9+mYHmntAJwm8nbbMM5x
/M9Z6BkdVowLxzkkvVYn47K3zF1uDO4bjIMbWJ7RfoPNbKtqL3Bwb7Oqbmadq6BqKvQBq27lTLBm
4jJFrJ5iljpPgtNrz9FV6APGVXjN0+Q4oW7YK63s12QELrtJpzocTD6G3Yh6bOLxPHBc2GCn8wOr
y9Vk5TEcOPqtLXuQjxJflQFYwIGXIQJjDhZ1YqxTOHVHhJIx1lav484Zk8imZhWLsaJRPWV5nJvw
qjWegXZ9VfN8IGo8dmqI6qJalX6LLk4xvJI035UTPxq8uZpLcTDxsn5vxn2u77iJ6g8ywHvb8DP4
imNTmJGXkA6x3v6YBG0PicMinvIpmhIqUR8HBE9nWygWGlvC/XKLfJZtKSDHdT61q36oSJQIvz0g
DUkiaXZvtgYqerCiPLdXIk+s2CD23dQYsejlFLhd3dwLr7dvaC6ixikORuVfOXrepgzZqgcirgcV
3Lp/HLIBINt6DBXO6bAsttqrQvbwxhyB30hUc6oF3dDZeGBzuubwvZ+GJp47J+aTij34Fft5mwWW
Mx6gxc3gAgnORg9fyM5+YIbMt2nnPLDS2mO8SgSjYV3UfpTqPKpcGIJTfzW3ENCexlgKRBCk7sg2
dGDSsQewFTgM303gQAR3T+I7oVnk61niYfFF72BIhWBCVB+o8XvX1O4mg3Nl4Pac7tzeBAE/BQmt
ggrWEdneNRNN2GX9Fa2K284Y935NJfwl3SNEjsNEwBU4NZHQoqaFpB3KSUgKeOBL85sy+rWbWQEs
QnczXDfV0EZFjQrPlI+vkxZgkuXtl1mUcp1Oxo2p3ceBACWajAI+zyqCbUVUDTSskyQELjKye5hy
+EY4SzOmCqZ5Sfo2w/4wdMwMZW6YpTdp890xcC2cH65z4qCZbeYrRr2dV8giSCgbIm6BptIAoFA0
7N3tMSaaTcbOmPK1rty3nrVPVdHuutL+qtzy6GXwkkgoXJdNFauiR8LapwEb2usctaRphhKPwkmx
7IFVhlV0SL1+4440LjLzmYHnVHYG4AM0mVeG103rCejOldBFEmZFet1NdRYJt6dbL3W+U21p4A/g
YOpYOAIL/451wkJOxFik0/SmIPMR/uEH0zEPo4SkbVI7eLlaxtyElZJvm7sGRq7U6JqgKdmNVSRw
issjU2JXFda3xh4Phi4OFW1uR1XDtZGE9fS9w2SpJL1N1XtFgf4DgIfSbzJ7BZL3tjZfbP5ucDUH
je0ffGJsrRYEq/p9UN51bfAn0VVvednA5rKAu1GeXSeOWQJaPIH/lArEHoIyfW/dqbadIkeZpz3Q
SuyIJc532EJ0x7E10AC3C8sD0Vnld+y0v7fVt8I4Gc22MKM245mQdWrg/FqSW7jV7gy00mt5+gPH
DPyEHN3yDRXVp6whB2/SkabZmzX3t1mFMzbAT1KjnNlNb00NoJqQcZU5N3bhwlxNF+sChw/uwztp
MuVupGQH9icAnJWzqRWJNC8jV7YrPGqoZRJPGYtAO18xUlyzlm50365Z7UIadfLXOOBtS4HUDi5a
zRUtC3utJzkC/4bpao27WeVBkcOB3OtlqLpuLeond4TlbnI3zkl9yD0sVIISCb78dUbEIS2KOCF8
RcF4hRkIhMA89DsFNAJNLQLe1msYtEfUeEQmu5GmDSt0egcBReA3zSIuhunN5Bq5lhMrO/s2IZkf
E/doaRBy6by2yzcX/1UbNLRL+hWbGw5kSfWN8uGtGuyv3Tw8QTfvCRjXkBrWQw34fJR3w87hKD2I
9haaVGPShIyn10k+3QjJA8MZSGhKpFxpiiVRI360Tw72Z0E/OpY/Wql3T6o0yGUd5c2TQg+0Uh+s
+9IPj31jATz2PPo3dp7Fhv1lUm+FLQPdwWfReug6WC94IMkWgANMtwOky7LHPEmDFrGkaaZwSv3V
NAPRLof3dKav8FQ/jPUL5OJ2U053nnoD9/loNl1kT+nBtcoX4RsTmg/uvpjqowbyGkxx7zv8dsUq
GeHIi+81TtD3YscisarINZOgxfm/764yx92YzIIJFvue0I/Z2ZRKPojiMautLx0MHDIbhQ2c7xWs
9aSH03jvRzb+npA76t8a+F/2cN2ZRYggvXUkxKFEtsaJACO4c6kdwx4N3skDWiIi8AW59TR0QAen
3up5ihIlKcIRgEoQHFFpEov5KKa73jqMYAF1oO1i8JMUACK5gzVY2ELusv8w+IOwbnlTR5BOiBKo
EeXiqh/ZVig8G9QGkv7BzVhY0mZbte62790gH7+W6fxiijTgHbI0++b0csrHxljFE7lHEylSpbfp
ug9XddBflVjymRWPWl17OPmlJ8kKHK5YOe/t2T4UI+pqcMQtlf8IRGnk5chgOarM9HtqjK8FtmZd
c/zKmwImNnOqaAIzNetBzYKEUgdaNDHGoPXrZ/TRr4rywHBu1KbEygCkotKRgw6gh/ag25bRoLLb
mlY7o5+RiZVYjTCiMYvd3NVRS/JVan8Vvh82nTZCe34m7MOu6n3vjVd9198PUx90qYYcpzY23JJb
y3VfFGo+CC0rPbpHZWNal3Ng4OTWaFiSSUi1sa9miScd4S7sfsmyV8F4TKj9IMCIb2UTT/CW4iWg
yh1/rlT2kORQfdLGnhvmF1PioNk96epFuNnBgg59OjmRpI+8wUTiCWZPiqQ7E/fwZ7+iaCT1pdwn
rfU0ZdM3GK76TbsC8TmWbGe04kvOrWFFcUhPJEcF0cacsykPq8FcVwmATvxWSYb0AjoXAYpiTygs
wtSX2eGUyDd84KPISzesDdsILdOJayUxDVJH7We4eu9Q7k0DqVXQTV00kAnqIcNOpu/WgC9mJ+lT
jQnDoRSL6o2EAjZVWweLJx/mKPX6cEaeUMLk20G9RlUYancI2hKdfV7CVsA8jtXJySeL2Vii+Anx
nqkL+noOSnU8TSLPaCMLVkLWLCKt8VgAyHvOjWPBjhs5r0qn2K48cEY9ippFvXI8Ho5ivDWMBiDV
fUqPeS3iiaN+NlRIWoZA2MjJKVkXhbupkxfY2K5dXcTCvnGrBnUFEhLzXdP84PjZuq2bja+8Rwmn
2zHTsdFVEYP2kw3h1sQ6GBzfv5MhU6+549/IEuh9+wVnWFQJ6oNtdMhr0xrdZOTt2Qh4bgunO6MN
7cpBKawCgdhFkEOg6zO4mSekXWORHIS1S4u3UxkHaMERdYeN65kA8W0bt488qwzN6qZPrzlWdu9t
gf6FqCPQn3AZLwh2phETJMtfdT09egl0t13/g3TNvSZgS6ghQHFqp73upYABlY9RRc8R+iM47MqO
POJgVEVoDMJVi1ZXbsI7nCOyIaIl/TKjQK/FdYvPPoxQisJSVii4459jnaK2b20y0T3JSuLjp29G
nWFhw/I0b5+M4XqooS7fcRsSofkRVq0HDYfpEMDcVeaXINy8mTZOp2b71BAzlqXhBElixNKYdgnT
bSAp0vZCdFcGL/qNat6yfNrBlSUuaH0EEDXMeHZbsQJ+ImjQ8ZreQ7Dpa1r2e4/4KLYUduTAybr3
YJ5kO+pgFc6+qcdkW3eQJFAj8zbMJF9tNrdxIepnr0oM9F3vnNTbMruI24Eg94Wgmt6ok8mjwEkn
EH0a5uTWdIcXMpBXLsTXFrl74Nn1gx5HdmcRHwjPG9XuFGq5UARfu8VWG2XMT3L06AO0G6vRoes8
wNtx6wEXbvB6nUhotSQ1CabRWWFOP5rQ39Yo30HVPHALk6wKv7e+JJXto6AwMMNaFfNs21tl4UAa
+jAghMpClnkfVTM4co+sWF23vTveTJlCQdpN7fLZK9r0JWMGCilZLWlg9Ths8MJoVt4sra++hlR+
YhjPLk3pY00mIgPPzbgAtpEg0PS1dQnzcaatvpQUwZvOqKiO6OEGJPw+P+sAvQuAEm7HACHzAijh
1HEW5ZSIevv29z8My0RL3SP2/5ASEbDz8i1b73X30KoD6W4z7xKg41yfbNGEbllKppJa5hXKJBA/
JtTqDpOVoi+S2SK9MUeBAuEACM2IMiVsJBDDWPvuzZD9DFsT3rzh533Lc+94GuCfOk8t4hSauSaK
3Nm+Sm8txJneugQZOIMjWeqIdJI6s+O6NuqII0cF2223I1SNvxDJTaQm6DSg9Wbadzj0QFFElvnb
b73UUoNj6JO8BPYd2E8UvGBV0NJgzmc/rASpL8yNM6+2FOKoyQllURqQOSCKr1qKDUoNHt33HUky
2C4pfczc0gm5jUiiVHYJJn2mjb2U59CdV1rF3Ez7Ya6cIdBFPsWYos09TzPjeqDdJVDqaSL+YvIv
pTqInAtiOz3dJ3ayq+X8APzY0+ef59zYnebiT3OurutxcgeXXMmkce7druivcXTKzShJneJW9X7y
CKALorA/TeAUS3mJ3XhGuN+mi1VHjBm+LPVEryTWWiAbcd84AIaJnr75ndoOJ8E2zFTR1zvRwc1x
qOAyVCRvWVWuqqTG6c6vgCkc0cmbn8aWvNKUVJvc7y9oT5z7ugtcx4CWZU5qoz44gzNsHKfS6zwb
kWFlE4sbj+gLSIszq34pn8FH8DzdwheHYqYqGHvrCq2TN4MMz59/4R+w0V/NngUMwJrMVswn46R5
5a/oBvXzQO5PBEhI+q2N4MED0p2Fzg65LtyGfFQyAgNQ+2blAIgMlzQQUWBeFqG4uwH3JkiBM6qD
EdIVWcgQ6l8o/H7lugxBD7hG6epYrlGK3PMAKrHp2jtxdNbDZrhCH2EFF4YLoJ4z2q32UsHD8ZDa
OAJvBQ5uiBPS2lqTWx1lMWxmu80YZaEbO1t0YWBRxiIJuuT710eoPq6QnV45VXBJsP8cLWUp9JHN
Q6Hn04OMIVvLyAe18TREDiR4UWhboVm0Sh8//5Tmae794lMuJT260Ucf43QvfjDu6+33PLqZXlVo
hnV8aaM9g8haann4EkX7zprcPfflemiL41w076Uu17M/b2a7vrDpnrvNIu60Y1f3kDh3QRljsYWj
feDPyBAp6eMikfe0Ky8ZZJ4dtEWgMeapIM44z/vW1CEbWcimx6pAQPFdtJ2/EhSgB742sTeUFdTQ
9IXIegZBtVT8GARakjhAjoC2ORG2hdBAzddX0N5PoTmDg25Vm7+XOPygnP0UxCmZbFaWwIi6KDnN
5IVO8OmbXz+fdGfi0w+A/E8XbyZKrRL1J3Cg+qNqYYLHLFTDvEsL+dw4LcKT61Ye8qsBvuWdMLZz
0dkgP2Raf29bj6EulEzfUOCyYu0AO0DcLP8KkFUSO8Abof6GwikzrXbVytQMGg/dYCST0PEuZzvS
avYiaXX6K6QIxhUyOvu6AlAk4gVIHQ0TJHLk0G5ne0x2pZeSKypqvUJJdz4kbe19ZVbrgPEBYazn
jDpJlM2+uy+NjH3A3BoloHmyyZ3b5uLj86E+s+X8AOT+NNQDaCcV6gt670BPmq4mM3J4UOsLI31m
oH8AGH+6usMGneSnq/syrAgU1mMcSus7j4UoUHz+AmdusRRG8NzObrrW0vvE3BV1LOBEZkBK+wpN
ZGe+kO2dSYaWsghaud4MSQG9V8U3AHELHC4/f/gzE32phdD1UCHHAUTv0/5B9vBre52T988vfe6Z
Tx/8p6EnldaYWnhmLUCILO7l9PD5hc+E0R8IyJ8ujBNnNzMrBdKxc4Fe2kGwOSqggCr4o1FYF8LL
OUD4Ur4m62wHSsm4i11J9CS1l01rlKzketRuf3CatDjyKU32IEZP6F0B1gDSZB3m2Bl/L0laattQ
5IlKakfvJ7cHDmC6Kvpq01TqwuXPLbzF9zEcoOCITqa90R6AE7D0yvPXaKZ9/pHOQYSXmja0E+ls
zQTrekKlecjR2KMODFOJfYVW+F5ReuRZC2Qch+sjQ83p8/uemxyn2fjT5AD0gdXa1lgpo3sC/vnf
QJFYg6h9bc/Nihbi+fP7nFk4P0DqP92nV5wJTZWGECKEHQojmLxDAijk713d+utb1NWkE59j7XB6
y/vrZNh1+e9tbUtZkLTiyayA+tozC3R7dA/VOATe9PFbD77UBJFFVzXarsSB9BP/XmN/ObiVTK7t
sWK/94UJ/evYpCjjTzOrxUHyFCRoabI1k2O1Tgz/K8lRl27c7lJ14twsJosP4QyDKLsRkFSgNIoj
eZwBpQRK41Y/0uCSpcqZqbTUCGlQ9GqA9MoPc5skAg1PnkWtCUWMXDfZJULA2TdZpBzcYmaZJzI/
2KUKaH9bZk+uvjLQ8S/6L4k3Ry0tQioukCh+HfzZUkCkrYySsa5CPTrzikclU7XnLku3vzPL2FJC
pKyBKyzrDl+FH8vhRlKUKi8pL5zG438eN9hSOGTyTKmmEk+ei6DrInTSexRuWCCdYDB2fABJ48Le
++syBFtqhRSZLMDpPI0RvPJ4kCNcoQzbo+6PdPMil/zXs4stvdWalqRNZZW4SzqGFl1Xro7Q3fv8
Q5x7hUW0HV1bGqC4As73ZAPkmgf2FKG0lgBDDsRo/ZsDtVjxNuDWWTLjLqoMa0D53nQfQmd+4OAe
hepCuvLr7ZD5i5U+mOmsnLasDkMHWdt516EzAMhPb10iiZ67wakS+9OO4ZpT2lVFVSEgot6qD1Y3
BprtfPXw+bc4t+QWC5xJAJChhIcXkE8pICWjvrCWf53gsqVISJ2PPbVGXJhhh0NNOIZ4dnFDWvTu
o88f/czQLGVCIMrSDLWBO4g8NbdVmcVDkUH4AJhsnILEhWl0JqVjSzmQ2hm5DZR9dZhuQf+t4Pr5
XjUrawwAY8rKEJicTlzYpM6sOu/0pj997LlUENgcjfyQoHto+LcjfRPD/eejdWbRLTVB4Dk55nPa
FoccQHygJ3HoS4LCCqiOWiAUL9HUzr3CYm3bKegMozvDYc56Stq9m20Vu5AcnvveiwWdmjXrnGzA
pXWKDdXsIDhggOBSHu3aevp8lM6UQJi3WNBQN4W5T55Bc012E8BDQBremUYNokqSZqEUVRXOoEBu
el/k8YBdPh64nNeF9IyNmajxwrueWZZLKY85bw3A5JvyIMc2mKsPd7qQv5+dzosF36dT6bVlVR6a
AeAzsIsBdwO2Lhhe+ZdeBHoO1UVa1a83xaVsh90rIPDqtjzMlgwH98VwrqR3IbycmWdLyY4Bet9z
6vjFwZshl4+GcZu/pOOlRX8meC1lO4aSdUZT4+rIpdZCvwz0hhsfvfcyaydKUWv/fLadmdFLcY4p
gdGZaWfloatFYBsPPStxnALeer60fZyZR0uNDlJmBWBkeXko/ddiPlr84feefLHMaT4YhiiBbM/H
BDmtj1YfuP9+kOpKBrO+5Ht17jsslrw/9HbtJRggH0iAB0gJAREPQqBA3au78A3O3WKx4Ot2NmCh
C9gNYI29uIJvwI1fXzUv8oLGx6+PlmypvwGYSp24GV5h+GDxvMmfnFV6oTJ8RgyFLZU3VCOyFHp4
uLYNS5f+pYE2aU8D+o2GyVdvE/IYIuaff/AzE2mptAFQgoLoISaSBKchgKfzczldEoA/M0RLqY0U
alh+ByWCw/yqHszvzQf/4l/qfpzZ9pYiG9A//nP4CYbfODp7+6M5+NGlU9i5YVns2Bw4jNbWaXlo
TfbaIF5D8Gf1eyN+inw/JQO2MEWd5jXII7YVyPx2JPefX/jckCzWLgAxI3ZSXBhBZ/a2w9GBV3FH
tvPLJSOMc7uos1i3lYk2NlqWGI6PYg5BbcqusHjpncViKBx1u/R92Hz+Mmf4/Wypo1G0hunR0zAl
L/q1fi0+2Ed/a9xldijNtfcqD+bXz+90btgWmbghRj1mE25UoC/21D0Yd+QagHcowF44Fp19lcXW
zP1egDwoygM+uDhSyJjZUSVCkLy6j+mB8Si3I/6c/ObtlnoZ2MasqTylaqlR8MCyq2TjtH77te9r
P7an1lzVFRoJjgSDt2SljFXdDVcZWJU7QNwFnNTmS6YMZ5bRUkcDcoLSnBKzOLR9H6QeC8Cf+Pyr
nQnvS6EM5vRC0uZ0ZTBAwMX4kjzaaLoCs39piz1TI2H2Igb0ZHRY7yAG1K9GGQI9WHpB+Wy9urf8
Cw60n7/HmXxnqS9hMsNW/BTqSQraWqIEfNR4QnZOafS/eYtFXPBb4RKS4hauf13wfV8AC9pdcqo/
9/zLiJD29FTKwfMnEGHxv1VuDGOiC09+Jo9aCksI4lZAyqjiMGd7XqhIiS6sYXM2XrJtOPuNF4u/
8yFqktMSW1QaAVwOxfMSjGsdu90KUiVjGgDF/fmHPrcUFkGA1aOeeI383JBAdj7Li1Z8p0f9RYlq
KSWh28w2PEAoDhgY/aBuKrj8JIFzLb/11+pb//3zxz+zly8FJSoC/UE0HBH5b7m1ztZWF+mX6v7z
i59ZzEu3L51xn2ccr6DLFaq4ANInw3rkQfbaXMoXzgz/EqJngbPNZIXnn05n4/potL9ZIlzi8soT
TbYpcGWAqcUcA4qtwG7/Ts111gQ+C8DY/3yUziy1pekXGCmFMReD3pvFN4JsuZWbZHz6vWsvl3HN
BQM5F92lYW/gBF4YwE9++XHtf3/V/yt5h47hD4xi/4//wL9fwV/vsiSVi3/+40FU+M9/nP7mv3/n
r3/xj0P22olefMjlb/3lj3DhP28cvciXv/wjrmUmwap476a7934o5Y8b4BFPv/l/+sN/e/9xlYep
ef/7H69iqFEWuHtPIHjxx58/OqExMYH//eer//mj40uFv/rP+g1x9GXx++8vvfz7H+bfXI9QnJwI
aspQ2j0d48f3f/6EWQDV+j5zfcun3gk1UQuYLvz9D2b9zbE91yT4EVQp6Alo04vhzx8xauMoZpom
/n8TyvP/9Vx/+TD/+lD/VoPqKwCM7fE07BSN/hVMXIs4lmtajLqO75jEWs41y68NyboCtU9jr0su
DlDssEDPp2wtUtcLzF5N4DbXIpzJANu8roTqbL9zDfAYOE7uYKTJTd6DtGg7O2ZDWoC3zT7v0G/v
GgcqCaURT4wBIZ1cAR/fXJFxWPmwHwIL3QOF1ERWWY1NaNhwmNQdU2Fiz4cMbO0wmVugvpmP7qpW
r7D+/UZV992fj3lrPyljAm2kVFD1qMq49EcH3NBNBy6XgGHHxsqPfLSh4FQXAih6TW4N0rx1ZvbN
YLD9cthqan0djrAzEyOsStbEzcGyT+lKpOxWDTKJeNtdmV5lhC0TO5hnhw3EHo7zmL+D1QmCD3pC
IgEqvoECtAII/FC0LK4sF+VEYyShD/fM0LKEXGPYR6AvKqy1wY25p0+6KN8LeA2v4TxbbbQ33ZX1
GxEq31OanSgBHcRJNNS4HONq6vWal49lQ8gxmT2415hTHqCiOYfkTfNTzZ0lUaeTIUzzChyngUfF
KK8g9HplErrpoIgHr6ehjkvWxpL3O4wJZBjGLokzlz5l3kPXw6ilwXDBfLFau1MOcg4RdwDc35iP
ZtZ9AGv9XI8DPC3zIccv6CHsM/tj4N1a55PYwhtuRAscZfnWsu2gcMeNL6xyA2dKoMDB32yqBoxL
5dX/rK79P4s0f4lO63dxWs/9/wfhyDoBf88HpIehK6p3kCPky1+i2I8/+2dccpy/OZ5PiWc6jk2o
f3Kq+Gdcsq2/MXTuXNcDMtqG9jTOT/+KSy6s3OAeD5Vm3wNN9b/jErX/Zlo+4hIFwd/xUKf6vwhL
/9R8/iksEeqYtuUyB9HRdmxziSjLDTCIOm72q9RCvhCOUFBBQ0A6sMIMGPVnE1YaGl3TrtdSQi0a
/98170nhBkKwKYtBmq7Avhl4A2kSBTHtAyISbJcpVj29LmDVCeYwhUgE94oEiqesZ/7T2DejiDmh
kzr4s89UwDEUEAog6PbfuqaCnEugdYseSKPICNHFzOOWePfbWfarktr+Cb5r8I0upkbeKZFZWG29
By1Nf4KE4H3BZgO9lE6ynEcgEAMYkQ+yZ4E5+w0M32heGONLJRxbglclauoXYdcYbn2TSdB3Nn1v
SgI0cJWjicShNDvdk3TsjE0Lt+/5GvC1Ua2t1oQYQ1ZZfvnUeyUC8Zx5JI3Aj2rn1SRSkrdBMYO6
viswD+R1AVMBGBD5rf2Ypv0kgZUi2V2iFGv2oBbjoNIITuS7m+vM3zrgB9k7sKZMODKDu3/iiUxt
vYEWzzjCvC7va4g0tWMajV5ZQVk4VSBmUacBx3RidUgnDn8BG+IWUJiep1ZvS225NfQHkvytSEY9
1KEecI98zWyj0Y82FCFPiZZNBIFsDgrSSWibs0bLP2Mir0Cnawo4WKnU4OUOA6RzaIXwZDSDnrCq
1M+FMswRsc9RQ7auoJyUgLSvZr5q0Ijle1cZWbErSt0m0dhkPnvh9jzYD70BRp0MjAEmqXFSmcyH
ZJkAubMGkaAKB0xdkFul31nxAL0I+ztUvki1k2ZSoI4qrZOW1ZAZyESnuj6KbC7YqiPa1Fu/LVBl
KgfQme6bqZWQj3VMMUI72BhVMPVYZc9zATNA4NXgVm95cZJ1o7eBYBS3N15LcHhPm7wHHNZWJHtT
yaQMHPFdf98Q17iHGI7YclXR7KMCpiSLetXJ5pCJgtAjySGdFw6Ql8hCneG6OPF25bju0xxWpwOk
0KvQHSr/ttWEVFvmCG4fh5TP4NNbg4BsjVXwZ4BgxLZMIYAc2fCzd6/ylhWQZMgLCnUVi/S1CSZT
i+JRb3TJeCxt0eRRKbPxrixMp/uS5Vmv7jhKF9MtJWlSDHFTOjqFxJl/0vrJiI9mHXjBQ2Twqh83
pnA00BEdEI3ivkxy+76b6FQ/NXlO+wbcLotDw23y0qPl6woUjxkSWFsD9HVvJzDn6qukwSU2ClmK
Xoukhq7SAFi1uxq9Eaajapr5SS4I3NVA82Z+UZnhbW1mlSYEpXyw6RMHRKmAo6OUhnM1OUlIXHcS
qzQZ5no1Dai4BEXK5udKEpAUIRfVa5CbSPU8FZl3Zbfcc7cllInqLfPnGbWnhLW1PHAgPuCjPRey
6yBqMLjuyoHgS7VmDDS7mJb9BNXqmWXItHjeOKEnrVJtM1OZ0DiqmCti30UeF3mdn4IWmClXHiHD
pXiQQsSiB2UOGSgQx57U1FilyvAl3nS2VLuyM62uLCu309VMe1SfhyLfVGSGxD+i0Qz7gd6pNw5m
VRZAEI4dymHgtx74Vfu6dnIsBgxhmKU8WenOn2+V5VlumDs1bdEANdJ9Mnjq0bMIOwzK12UsMz5h
XRQQ1BmzQU0cyAq/zI5DyxjoeY5LdBmNfglAKxToT+Sta/Rv8SxXje01crry8El675qmoO9/h54v
hRaoBJXiUNoFh6Yggw8LC1AKAZ4GmpQFwrjxv7k7ryY5lWxt/yJ2QEICeVu+qr1Tt3RDtBzek7hf
f55q7TPTXTIde39X57uZmRiFRAFJ5lrveo0vCnvt5SYcC9Zxc10GRSZWoWNm+zZBP7dJM9dEt8Yj
69mNXRtfPuEROG+wm4vGbK+QS5o7t5u6XeZL+aWCcTHBd3dqbMyMIJ7UF0tps18fi94GOS6iw6CN
xb3I+/xWEGWFNbxrgjyMme4+9SEivBXeM3AC6iiLSKnBsiRYhUOFNlSi6BTXJr6714WI2+tk5lPh
kDOjhwieyn3QI1Nh84zCbWQ57RM+5/OuSpt+5J35dYGTXNE+OYPZRne1Jyt1Z7lB9nWouYd1oMv5
QtiD99RgmWGwNrDyWPiEL+svU52W05VRKQzEutwN529u7bTXgZfl0Uc2/OCxamMMTqbaw6rK9eam
xaJAR5ezcI5PHqfyT5VdmfnajhuEZXicKs65NLF2Egtouv0Yc6VFXg9FvlfjJNx9pRtxO8eVnheI
lCnEnUKKo5g+Mc6HwJmH1Tgb+JC1Gi8sQJqq3zpRautNnLfOippVPVRJIb7ao49BV28r5DM2G9fO
rBvvSRuye/L9FA+Ply+4DyJxqxKru2uGoDlXIxrJwMVYqPHQkS6iaMSDpIJ48lQnQ7HheJsvgjqu
rmDiNiULOvAPjQUEkHPuos70Jm8zuXX3DRI25Ldqyr+oPCNgXJr6k6xH74CzaHtvtbaxh+ePiU2C
2/XKstvphj+AOUzw2bYeVHAn4rS98wfovstxDMadXRf9RV1F6qtOPeciLwv20mCejo5Ac2Xe4POB
y3jZM+2mZeo5wevRMD6LoKqq/cSuF5qLws99kC3lokeW6cD6itzAf+RZDJyRMutoOAqNSVqZNzQr
fq8hO+ELEeG5yFy+s6LVBKBrLPRU9HdNbk/PfpvRO+FS+Tm2Hbfbsgvm37shMJrdjAmZsTKyRlAZ
uAoHOSxuMlZYKCBgW3TAmK8PVGerssckDKckl03ZnlQRb6kyOF/i2UnOA92NZ3VQ8q3KuiPdLiox
jFlbRR42K7uKq3uMPtSwlmYi5EIWGbs2kccmATK9Pz8hsnARLdsmefJuahREs4zaw5DGT8SDz7AW
C1J3yh47ts+7vFIlTt2Z9VnZOcGkaEzx68tVKuWNrdDv0/sm0tE7UavBOAz1MJr3VWq4HiUU3m/V
R0wmarybiMAV4/cg8qZHywmKx0JPlYljFALVVdGQuYq2eAxh8LNqE9SvQTUU2xJgxXqIzCONMfYG
lLBitiebcN5ihMOfzjJASx569hl27G64nmPROftBBj1wf6PirluF9tz3Z2MW8f8tMHWb3JyxSd8f
HRoGi7Z5CK2q285RELXrULbdkTCAzcgmz4hGOPZ7ZXBnxKLR5NfaaYrcbJzcB6uLgYia1sUew4/S
6C6fOo1/jeViu+X0TvboGZYZYmBcePaWZz+N31Qc9O2xpRymayP2LYOmdHa6tcxax7udksAPVn4b
q2lZZnVbrCIrMJOPUx574VJonxg+o7qvGir3cyTiab+bcjU1V6Gw8naZpW6fns3F7NAvW6Ksv6hJ
Od3OApaWC3ea6mleNnhIyK9CZLE8Lwes2dehLq1vXVk40MQLU5fLckxUsoMaQrxFwh9Gt3WFOeEK
T0bq0dlKU7GZlF8YCwcTnWyb4etHghT5i8XHthuN+M4Lx9r3ae/bhOO+O+YmJMsudVpBkK45hMmq
nD1RoeHIcFSbTRFzIg/UJWtzsFWzbpFMp3epGAtv67ZO3l66IESYoOCcuR6jXjWPckwDvXV6q1b3
JfFYbERZb7ElRG5+jYdpRjXMT39MTQ3EtMgl39GX2s3CfJ8mXS53Hr5N/gU1gWVdhlPakYpCjYzd
XALv8J25jHWcr79u1RAoC9/mR9rgUso/zazChCB32dHx/1wPGDdu5h3JZFfW0lo3y3j1zxIKPFNK
4Vr49Xmuj4/tT8FL4dTVrT8bam05fX6u665ZDwlGWq/a5b9xsje42FuM/cdl6IIFraxtSnUqM6JV
IgfP7dXai6rxHJ8ncT1qZ9zVieLpyzxwPzljax9Eb5ifITkPh5zYqUenC713U7TewsD8FhpH4XjU
VLTcuD2cjKcCr/CnTNr2ullhc3B1Ee/GlV7PKwy4dsmG6mdh3U5f4nsbZ3xSr7fIsFbR+r0HfxIY
xM/geSvl0457Nrr0U/ZtakjPqItBrlvifD5noRM+Ci/om0cVxq3iq8Tgzsfq6cG3qwq5Eq4k2srL
nbTS+SGWbs0QHDvUuybRjrpqpxB8vulMfK8qaTUfxzIQ77zFnx4ca8WhScKCCpTDPhVLs3skNl7O
mK3mZmYvcE+ASTqXhuNTwVCLvgPX//wlvFzPVhYrh6uevqjKndu8GSXXc0dra4dJjxnkPGOBoMIt
UbTZsu48BJOO12+7OdfUE1OwoixlKqyF95746e0E58caBjtRrhI+6O6p6jh1slTMkVJrPB68+0bG
3d5LneKxm4vwrIrm+DolAeg9WvMvrupJYQlun4/UO33osdlngStdHGYGM9zEAfmmni8ktF0899ow
ai8COo/0nWf/dtrDvbomX4aFXYKQlvfTJjRFMjSK0PHXnYmzyFSglM3gCv95VwDdervTvVzExzqA
DwGiwvHWXxE6QlUlrhPQjZMkiwQeA0wKepwPjfK2FtFDkVX5opiL957oL+/NVkR98hKVOrUVkBMP
LPG5LLjzGqugKXTf2cN/emfHG/vvFV6GBK9uzK1EjVUpV0hUr7rHfB6zWysZeu8QYNmWLFN7Hu1l
cjQEZwryH1zyFxvtT5+oazqWRdIox4fnWqc0dd5YIDtsMNaV6VCTrHM/22jvHebWLx4gwkjXNsEt
FSjl8b2+uj3cdJloFRJ9th24GLcnNUVZWMbveRac6PtfViFAo2Nbts0ZZZ7KRgoftzd7ItEUD+R1
fz5cqi/Osrmqt+E378FdFM/xtVzmV/qxvPM+vpeo9XZ2/uPijuATsCxTmeqUgtFr12BkdISq5k9J
d4cEdDnWZ7aj3vnUTkbof19IKlJOfb5z3tzbxxkbIptxQFVrh7Q8Uup2EAaXxrZB+v7nxfHLO3Ld
I5wMVu296OFfvbeom9tg6HD7Lhl8Yx8c0EWUscEAo9UMHpr5Ha7ui4TwTSnDajxuRh71DGvxlJDe
eHMtTcF34N0Na7Gut8bS+DCmN8Wdfy0vHeLYkTNzysZ3VvAdd60/3+5bXtKP5/r66sc/f3W7LvhP
JBqunu3jHcFy22mDi/NZ+85T/eX7e3Wd04LNweyhafXxOjE2bgu9RUQJluEgTidlHjfIP9/Wi+Tv
9KkyAHVMDG3AAU6lNV05OcAvpk/94mytjbXCVWbVnbkr9wrbuGW6MlbvyngEz+rkmhw9vEUKRtfB
f/LtszRdaWunSjiKL/JLZ11uq124j27lMlrj2fDOHf5iE2McYnu+67sO09mTmTokYCOvTQxb/ewu
oGakd1oE45c/P8afDx8Lyxrb9vjwWJmnxQUWv3OShLOBLS3OrVj5Y2+VBXjSQmmpgoVdh+8RzH/e
Ni2mPabj8l8m/3GybXZ53KfHMeHmuJsBWlvLkcZj4y3L/XBP7ZZukVD84yOWDcyh1MUUlwzS05pl
yCY/UF4Xbtz8EAUHZIULWenzsVCYMpjMeaPVnx/rz0Ub7YTizSlH4HakTmV4nt+rINBJtME3F28Q
XPhwBvHW08ZeJzfvEel/8S0Im4VJA2OywbywAV5/4zqKwmBws2jTrcxlltwKGMXe2qiWMt1JpLLk
murFsARMe+c2j2vw7QchXAZzDNZYouInfZs3eANUDlDadh1dz6t2Ea+DvX/ubcWqvMNQ/Z33eEKB
PG5mb693sniiCN9+arJwI27SS7mxdvnySx5zUFjr4wdfvfMaf65g3l7uZO+Ms3gg74DL+ZFYVAUO
aa7cQAKotHev5T/T45/enDzNYGc15YlAUbsxMHAE0F8Fye2f39fP397r+5GnqzIROhpRtoabvmrv
pTFdVcP0+OdL/LxrcQlJW3CcsHqsx7dbZOnY5K8wztoMlTjEDP1dqHGFbt+pLU+47X8/rFfXOW7V
r441TSaAYYF0seTDYmsuvY3xOV4Dc5PhlK8YRIjFtFNfX27uHxEDfssvejP1v6q+FXdd8+1bd/Fc
/R8Y/XOIvnrPR6bTGy7SuSZd63Opm/A1HenlL/09+P8LuIaNwDyWORTENuvi78H/XzT2kpGvUmxS
eATyJ38P/qX5FwXtkank0twxLOI3/C8hSUEXYAFRoMHFof70/9Hk/4XP+3qjonkGaXghPXmwE06/
ramSUWjr0MHlj8n+CO63Aq5bdvhgEUxTn8UiLXdJSX2dYgyfW2WwLtXjWA0YYjVBiwV+TO5F1K+d
ZjYWc+AUm9RWX4ygeYysPFmSB5Sv2wAOpW4zhpkqgCnUEL5HF16WBAkYcyKA97LP2mtvBhIWZiQI
hCMNA+byLR5r48dGVNu6Mr+GVU0cYRRcTvBthm4TYci28WX8vTCbM1fPO+wMy7UVVR0JGXgTOP5n
0gaXMWX1nqiBGzyxV+hzyVkNofzYWMq2OCfi2xYsDXKOljLApVZPqyYLrhnJXgZ9ljD+F1euM31U
XnwZZ2rv6WKb2HKXMy8YC/dgzKq4AjcH7iWxWuAYvbSC8KNu02Q15Ti9FmsSgqYFXIRukcPsInyn
rZclsRRaulSE5H8bEA+KkFOozwVz2aJoFsHkYeHPoLUqva/WqIKFH1rmypsjoiw6HIcDH2w4wEUy
NcrPemAK5tupvVANvrOhLG8x9yXe4HsW601pNvdqMj9HtjNsm27YpyK9sUfoxJZeDrWVb7RynWXv
4fxrRCU2eu2QLshN+prpsSVKCp2YOYzusmnCpZNPD047nGfJZQ1/YKkK54lUhmWcR5d9U8/8zhbn
nOi755mfQyzoI8O46pvyPI3re09m86awhvt2dD+YechAfz7mN3h9uA7DbJkIbnRo3Xkz6O48teav
TVBcxU67a4Dr43kUC4FBj43bdplLLGtd/5nsleCrwhRp2WL/vvK8ewbXXw1STggOwInbMv3H2Gme
EV3xeLzqWoeVs/KZhC2lwZrPmR5eFA0KUghwzi31EjZfuqM/ltAclNTnQSdwzSSuMYyBHMLBw/US
eb+PsKfGsWRB4EmyaVKCmWRjLyoBQj1jVrOo6z5fzJ61dlt4WTxz0/hkpU8ib4rN3M0fEGIYOxLI
rVUQRJvG2Yf0sn4QczxMw6qV1a0eYXOVxLeEHWEEBeZieoZyohib2eawncvGImoAV9XGeahHTPsx
yfmARxMhPT2JKMmXAptsTwy7WNUPdoJAc0K9mIELLU0tP7i6vMfY0F8yDD0wFjv3x/Q2I7hG2OXa
H5x6ZTT3Q3XuMzF10i9yaK0lPJVwM5NvYzlYg2IussAD+6Iv2ke/Jx4srz8oQS5DNFmL2Jh28dGz
2AlyHNus/lGiClmahrPG/+iuteoA9kV/0Tm6I/VB49gFScZqPxdHe35Pz5uqsDfy+LMxNnm2mv46
gBW5tI+ii8DejqTc1tFlZhLaUvc+AuOUyAtykQgsg83nd59CKyEbTa9mGT+T8bXAvj8aq2CJbe1k
7kI/P+jO7mFLom4olPW5QQK/8HNmginqp7B4kCEazyCgD+3r7aST5zKFMJON8kuRRQQ+YYYKTSNu
1pPn8t3N6spJm6dG4IHapumFLHtxZg3tvptjCyvgGmLi9BQOYJPhmJ7jDI0ruIOkdMyeEyuGs5NE
j1E7Mhr3k3atGv0xLc1DLGI8fhcVRunXoTNvpFH3O1g2sHA8c8PUnH1kms9p/A4RPAceUAzb0JB0
mYNzYThhdGUZDfC1V/WLmvWHWe9Zp3APUyg3eSSS7zjLWO4RU6T9MOMmG435k3EBlclZ+KOF211n
YOY5MHy0MrK5HGz33fqum8dpRbjJKrPjfVOFhzAwLvLOizfdOO7zPrkeoWgtG5/pVzu44rLJmSLN
5dZu2kPRlDfatfaOwfsohxJLrer71I07VRfYO89TtQ6MeRn3/qfWlB/TMPzMuYPFRXxTjl1yTE6+
b+Wy5WFOHDVtULl4rThY3jre2jZBfDtSjgxoPsu0cVKYm7DLytY7M6pyZtrpBsskLZLzpdFsuJbb
9P4+0h3kFhdbc4DeVR8fM9pL89Fq7K1hhJcdwm8budbCSKF0tF6794t+2SuTQVFCXkod6EVkBrdd
xIZszc9TMt4TDQYWH6PqGjU8rSLJnmKJpTV6/HTB3GPDDhRs/KAnPaCe1sedC9JdtSmlzwga/saW
fJsc96NSX7IpGztZx+dOqtsVjPJ9ECUrSE3zqpt97BXt1NmmBNvIWMebusryRUVMgvDCbMEM7BA1
w3Bp555/sMmeW+Smv2NonS9HHwmIz7iRFKZukeRDdmVkllzNVCcr6xhAZOGT3ZtiaWJ/3Ziaptiv
D9pO54WoomIVhkxGbgI/viZXOMF9vvoIvvpIgBY2K0Ubbusw24tKfecouDTL1l8m5X2QzzjhFhEq
oAwDd2ZMYinUc1i0V24cpVc2LhEfyiw404a+lkHwFWD2pkvFWs16G8eq4gBLnkLYbxwLQcdEdn7w
sqABX9kPRFZlFC2YVHOSehGuGZX9JW4daxVjIBYaR6t2qW9n0803SNLPSKRd5dZ4RdDctmbXWjdt
8b3MIDT7ZHiQ2AQJxGhiuWUM8yXxDLmq075cetNzqS0yuLox3CXRdxmGTxWcmqR3P4RwHjmW+4tA
5WuhuvNyQpA7KtrsUrUfVaAn2G2eXicuPC0tfmi9/1FV/v8iDHhTuP9fouv+uWZ/mD9/S38m6x7/
0o+a3bP/shzXAQ856r//rtblX8dpnAQ//8Hfpa/6X5qu/EuC2HjKAjkFDvb4o7+rddujkBf8X4wv
mJ4Cefyjav0NqACbxwPuBmx2aSM8R6oj6PCqtUOcEPH9ZtFOYPQFmUAWd5Xh+w8ikNM7qpu34Ojx
UtCUEV9zGZ8E01Ms2O565SWOF+/sKc6alQGob62GlvABzklVekgJRHJfaDHFeNf6Ym36fvceivIW
g/vxIwSgIiFSYCjUi2/vF2oaHJTCTHbkuW1j6tJAmNUinAVesHbzRRXhddNC63vVwP1iRsKg4qfn
jNoWOgwNkWlJMM231y3Hsh2IA4AQmJpqWpUBgarEBTWY6e4j6VpEvcR9Nt2FujUx3w8DZxdkJO/c
CSheNNewpodi4ZUdGko/zagVpJzyp7kg9/XKwjTfehy5CRoDL3OSlVcHpotwwDTUbT8hVzzM+ew/
93052+d56LQ4qpFQYK1KIcvhbHbt/oMpIdSSmNa40Zkfwowla6K3BcX2RNAjLFimcb0qBmM7B2nq
rhudzeJQ9lZ5yHsnAFN3uxpr0r4kZ6uymmN4WJd53o4yhrwOIzapIf0WZ2bSWi2yHelOIuNyjtpU
72F+k0VO5UBsSeGYOD7k4STWMSl95JIrV7ebXFnEEpVe2a6Z3DIJhZGx68oA85GaTmdeRLq3qP41
BT+eCMR0rGAmVRjL9x7HqD+k9dJEPz/vYMTh8VjCGdU4b0wAGZGvE+9gwsrurgQMsnTVpSmRqzqs
UamUVj89e8bkgbYnoZ3cCbzyx1vGK+a4y9I+/KwVk+mLekrMaTvbA+LdjrXnLy3cd/zlMHCI742R
aLAlhyj5KyHAzX2gSn3LkuVwYRQfOksL3/iQlKdeYo9GcstHvy4r+yoPUv1pNHFX37IAVLFPGpJQ
N86o4GlmczGZmzA3OLk4cH1rWQ29pGHsdTbwj5mz21y4MhuvUOtMibOwnZjQXj+P8Bx1nHTqP4dU
E+0dtZom5lgzwisM3zxnbthRx5UoXKlBEjK3Wt2W1Uq4SfHJ9jJhL/iEXeYcA2ZxW+0GnbFnOZv+
CmkWbbxVZsN+cljWhwpGUr/Ms6NzrhYk8S2ImYDyof2ogZPZTsNZ70Li3ogKHe+6i9Kye2yq3kK5
2Bp+sO7dLiCgfpRm79yVfTvfKBhWJbgCngjkgdimrrfUpFmyz5oqKAknMGbDWA4sxofRTe3sbpyV
ylZxIvx7MxfDfSDa6ElJc6wvexiMBGqlbgUSEcVSAKJlon3MmlJEELczJ7ixwzxv9t7ooHi0Qzt1
r8ME7TaRIEnr3iml8+ac3zvlLE4tihsjVsrYOH1JvmIhwvFmCAOefugVA5E/k9HSKRtzM617nyTu
tW6xYaceG8gvzhoif2mMyQJeZi4MTJw2VBuspy7szoXf2ASDuD4RTQ7sgwhsBNYC5v+K0Ji5n0ip
SGSrLhlDhDezowNvb+g6Gw+9XYXmfdv11K5iCCJ9UYWRE6Htaoo7Z+wGyA20z4RetkBO5ymNBiFZ
MhBUYcrQ35SZy2ZVN5F1FdRS9ltZQYokPq6fPpEFq+vN4MzBFxRgkXiaVdgRt23XSFyzEvreuiyV
/wRiNVjbACbncRThVhUUVKgWuy5RxbgqisyaL+GNDltzaNmc4ZGb142W/dpISivcS1hqzbaF8dZc
Z/HoAm+EWKBMZ5HvpuR7JPVwp/1hsp8C/qp8TJuKNlAmxXSdyqy6UhR70SqFzjZvwizznjtloR12
+04meMoQO03yLI3qFm2ICVcnsKduaYwTVOAGQXN4za938x0UW2quFKe/YNl08HTLed9VtCJQJ12L
q3bFU+wmCuhj7LS4HMZSPHiUrDYiNauQ69lr52abSlE6izHMrkkzPs8xRiWme1Aq3iN6gOAvEI5E
mywfDL3uUtnf1soxINlGkW9uid+kRK5dBBJbY5hwlIpLkvvg4yivviZ5Q3hnKfN0Igbqie4YUvpk
7IcxKMgEnLKvne/a4oMVeVEAKNLWn/qhcvyt5uB3zmxBbyXdrl8OfirIeckM/7K2pvG2JSc0JPLB
7IhSMau6XmMSWjWH0unKrcO2jtRvSif/vMzKGT5f0fjBGfmoWbsXzlgUazkb5RNgZAf1C4fwfjVb
tbxAeQNO0WNnQLZgZRC9N7Vza6wsFoR5SULTMVfbS+JjmrrfeWJbGrzyzwGR2PNaD735yKLt55XQ
1B+LcgI0umT2nXzo5dEXp6zHar5O6tnKrpRZh9Zaywxc0EANXGxCy+3ZkUqlk5uaXpEERZXEnxxZ
CnVRkVWd7/Nq8NsP9lirZ8XSHFiZXk6ki9GXVw2OzNO61gI250ITDTTu+9GmfPfZXcOVTxq1YGsf
IwbtfDYYqVImkBdqyKPeqVXbsYDzt/GKNp/x9iYElg+kCnmVpQWCmEDM5/PO3f5TzY7erkTk13c6
jNlFXRXZBLcgE5kWU44jzAKm5ZAcDw/drEonAnxYRHAZ2wslXP9DFtq046Iminsh0yLz9r606ec0
g3r256ohxCOcZtwZCs8pLeiYYW0tROk134FASROCQlsSAdcn4CRlOMsa7nWf2huwrSxYjaQ34tY8
R3Ow8xD+ggBEPq6bOsypScbO6Uc8+DXpTemiTUoNryirLLVq+sF/mmZ6Yjfwqk+9mcG1z43EQgIS
2GW+Sil7ntHmFqC8RQ02VbHty4Xi/UW7GdVmvTBb9rsLbsMcdkPPS7uLZD8Cdo7w8cfrXqi47vYh
fp0Qf4nWKGjlp+ooE1pW4xw50zZyi4akSStsXGNtNq0I88U0t8StLLtASbbkAcVInoBIx1ObrZGd
JbqGmx3o3l0QYCtRcY5jF7lrPlO38gkA9LQqD7DVCeTZKNn63UpK8KUS2zoRS1Yaubjl4F8MMPgZ
51OCNfpGVdY4Ez8UicpZes0cWs2m0cOQVLfhyNSKMCUNk6fYUVIxH3gohjYu5xsncCI3uipZgaCI
2stz1/B2OU+EeEzxQzgSYKndwzaMCpWvRnHUl1RFJ8xLW8MjJiiqDrqVW4QyWjm5IOKphara73tV
HVG7HHj5DJyjKTe1R8u5JWTcBy5HclXudBk2AeKeRurhZtSRQaRl77aDv1dGxyE0HgU0OLIaD36L
9Bbw86iwiQYdPw9ygKYdv2hw/Ck0yw23dMwlhERN2hSVM0HzL+z/DuIZweRR0By60ZmfK53xGeTa
icCaXzRA3YseqDR6Upo8Ow7GrVEeNUOxzPxi25iVdK6qF12RNpOCUCTrqDciGS2+4WMKFcYyYsyd
2zkYNP+7xVTuzuQfOOqW3Kkbdnl3RP9kVAUM0F+ETpxEyImmtLXbHNMWhBX3rpHq/jZ9kUkFTm5e
NSWPdtW8CKmQyVGBdWE/d3IRvsitSLrN0RK/yLAaBACEaWdWUAEkH+VasKWRwqUCXcxlm8Ci36ey
zq6qysZ63ZJzUlDVlQW5ZKj/fE5xmKDYGospWpGWiWAsz7SDznoiBZoU43o477thQnss+/4yJJlr
hRwu/BYDTNRb1iB6ND+skB2CmSU3ahiMYKvaVMmdiwDc2TAZoAhkN/MRryzHv8VuR+Fb11fYQNjV
VExMMvJ5eJB92ZKJ1zlC73VXWO7G9caC0MGjrK6b7KFaty9yO1jVs73qfcuf0Xu/aPKgUPgJaeRt
4NxVsYlQGn58Rp6i18DZ/sArRunndXL6ZOsJVV87tJO9M3Te6r2sIyNBRWHl6DZyjIf3sNVRNIPb
qjLvPlQoxWEI/FAZmi+SwwLRXextg5ke6CyEzK/uUUWo/HgMAQGlSwiXDRoHj0aOpMUZTY1TbYdU
aQVSOPbJ13HQfrF0XjSRnRmScB9qiP0rHUdUTvkkuwPtQ4HgzjjKK60XqWX3Irs0BnQCu9qI42Qn
X6SZsWOk8oA+pRa7Eimi9zVxiHpdoWZE1ukbZXzrjOHoUJJ5xtfkRQLqZXYAsdGqCUhn7/EJpRRk
iF4N0vHx3VK1H+0ra3CHfVZb7G+DOc/ODkppVq9nvJXec3R7yVv47yyQ5sVXhMrZ8LwRArs/MYfa
lFTSXoXhLtQ6QYY64gFPVWRbBDjakdGsk7kKiSGkMENoOriQWfOZWAWOCYZkWTW0CCib0m22tG5j
8+wGjWmvsEET+mIMqaYOQTTW58Ek2++OV6B0FaFdGbuwre3kB0PhH2Ff/39OpGHcvgI0fppIf4i/
dcVz/noc/fI3/vbHMJkfu8qS8KYArFCQ/C/AhS0CqBewFy/fVHCQgMP+BriE/ZdNe+qYEFngdTN7
/g/A5f8F1ZMZtkPypZLk4Il/AnC9pWH8iGDzbHHqrMU1p5Io8PHQII6qjvgDW8Orh/ALVOeI2fx3
bf/3nz4hxoyxazWk3g0Hy60vGLitUN18Merw07/753loryG5KmGKStc4knPvzYu4tm5rP70CZc7e
Yfj87vcfSZuvMD++U0VETjIczMleZ5ZmiFDmV1ka2O+w6o7/0K8e0AnYRbGQIoOLhoP09Dm1P14V
NjGKYX1HUso71/jdTRzf+6ub8N02KxvNTWgZWhui0o213djk2/eF8c5z+t0SOsFGR4IKzVq0/aHE
o22RpC5pSTGBAf/uNYPwvr4BZH9k+UhCIeLSqdY+ch94AYzekKyrHxsXWPqvPWJ+dwMn/CBk+rEb
zK4+TCaUWx9owlDbP//642L81Ss+wVEHQKoxADw6ZKI0xa7HyaLdagv+9rWXc44w73H1uMwjUaT/
7m6ck7vxEfEnuYr0wUY9v4X4VG8Rrr5nN/ub9XRKoBdTBwbUBN2hluKC8OqrXjDFzaBu/PmBndDq
/rNrnGoA3CwgvzxwuoOuJ7XyosJZ9To9GJZcE3VLknh3bTfVc5vpZeEZD/Ng7v2SUWOSvvPF/GY1
/GQ+5s8JIa2jPlCWre3Jua6V+P7nm3uLrv/n3k4dx4TICQHNbX2wVBR+NTB6WvpJo3DpydvoIAaf
NKKkba4NreL5Hffh32wyL0z+VxsAgGkYAY03h7z6WgjYD7A55vkBO4p33thvLnCaVtNhiYQfwtgc
NDFfRhACi7LQkayFRbH/83P7zSs5jaopq6oc7Jh78NRM0kZ8JiG7/Pmf/s16Ps2goT9Jp0ASPl+G
8lAN9XXuKgBu+x2K8W9++XHQ9Xr3UnwqXtJVmoBH46I1SSJLvKd/9cud4/t49WItbekCFEcfaqwZ
XCbyZn0jok4y0ZzCf7e1nxrBTRWeCVNbk86C28ZNYk3Bzs+c94KlfrNyTh25QuzrItMo9cEDGg6q
+rxmmy9VdcRGvHeqhN99cieHU1XNoTuH3IEXOmkJ92i0MEPsgg/EskKMAwpnEDDhwkGp/fznF/O7
d35yYkUegX6VyRZp9UTr4fIxkHhOoZi8I+L4zS2d6s6qVEO8E8R9E9B7MXCI7NzE3hjSxz5h+N5I
EG9dvZdc8LuLnSzgGJygCFKTJHuzrdYVcXErx7TPwYXOIRPCwtJ7+NHvha++nYH+Z4M8zUQdzdn2
WrTbBzERut4QCzSa1pcpUmfKr54Hw9pPrbhzKhTv/+pdHSmi/8PZlSzJqQPbLyICxLytogaq2213
224PG8K+vgbEpAHE8PXv4Ij3oqzbKuLVwgv3QqhSmakhT55zHURl1C9BPrr9pQoj1pzQVdV8mMpw
uYciE8fr/6D8AfJH6RbmKwO8Z3cjhJ5BJVJszN6QvFzNuWsLdaTBbnokrJg/+KCzTCo2W9+GsY+O
tw1k+oTmzH2saDlXcOaFhc8d63+tdHAQSPY/3h7fECyudlohNZ/ZmIfykgNto05t641QMEWB8tdd
46+XrusFXsIeXHR1KS5O5e+BzUYhZKtf2GCaPx0QVwm4jO1scfAYevG76n3TNa+zqk7K9zYyl8Ey
f9DmV8MzMU9Wl6NmMBXAVI2gGDoNxVAdbtvFkHt1lMEYMHSXe9iYQtZ+wSv6lxaoqimqQM2FN47b
3zD8Al3NVUwV+KgYjnKsGT+B0ORCZ2hu3x7bYHxdoHUcRioYi3rIyxSPxQB1J2Lt5ybfOLebhtfS
HvBTLcZH/vFmmATH82/jQJ+gTavunL/ml0UYrzcbJJ4YeJl3o+NYR2637kNO+v9fD8f/JVPwZ/7l
+gNgY4Dq5fISixP6YVCfqDaOBSbrrAt+5Zo+oSB7gQbnhcvHunqp5Jhk5VZYGTxTJ8RrHeTRAhow
F5/LUz3PKIixZBHFp9xqNs6TpvlrSQ3IXs+ibEE5rgnprra9bz2oQ1jmfrntnKafoCU1G82NcyN6
hO5gvS9p9wjmpRMNyOsg6s+3P2GIrT/Xp6slYIQEBZ+Q11xAGTq0gg+UnG8PbZj9nz6yq6EVGrBF
01bishTu+4I6R0GdaCebGA3F4fL79kdM89dM5AdgU3UDuBA6jL8Xc/dMu/9fs+L/+f2frtCr+Xdj
1qHKneO2gNoIanDgPnsprY3Dl8F1dDFU5kYoT612t5anEvjqHC2lePs43GUVXQY1kmHe5gyOg6n/
4m0JINDs/3Pf2FpKm8cJfBRuJy60xykkmoKfAO0nt8c2WWV1pSuTRx50Q3hNwZY7k1MP2P08tQ8L
aqW3h1+n+MYrio4KCyRbQYM1zBK6L1nuP46hde7Y9LEQ0ylw2EYXvelXaGmNRZYzsRB3wQnVJHtX
jTYI8VinYnr0aCQ2cH4Gz9flHS3CSogA+QJSe85vZc9fxvrbbTMZAldvyo9zkHFOEqsgWTDvwLMJ
WtCAvpStel+KaiMATNPXAhegfLufegcB0BYPYPr4OCt534lHb4gaQURKUUYSl6BwfotJ1Eg6A9vw
obcvMqC1+NtFOzotzZRZ/FJaHxqgsfoROOHPU/3Kp+8VCNtuL8Hb1nF0AoYm9p18KXEmnPKlhTB4
BW5ARl7vG1yLYBwZBhkMSGxz3R0ISDLF1qubadpa/Mp4AaheYORgZAlqprvaf749Z6058n+z8X94
Lxhv5wEMZ/wSteDf9MvDOEcf8qVC704R7ZjV7LPwCHG6xv3IBvfIxwXIsHBHwKdzewZvR7WjkzjY
yrXzYBrBTxsCl06EyofvaJaNu9ds8MPPtz/ydug5Oj44FuC7AV8V9kwoiA+ug8BzdnZu7Ti4wG5/
wvQ7tENLI+1oYnHMLwIwU18Me4Vjlxq2bsKm4bW4riRSXk/QWGBz8Ihd/PGz2hLKNhlHewQHKEna
3YKZe7J5BHnq2V0Jwas5ier7nvDR5/53dHsDBUEb8DcXCKcCOzkDOMCFONy2vCE6dLIMXEnHTkJs
72KDbjXNh5LsFS/V6fboBsNHWlTjqTfOoAALw9ugvsz+pc53sJFuOI1p6lpgW0RNY9HB9KD+Onh1
dwT7zUZcmYZef8/Vnl/RsLfDEIHdtz7YObsnv9pS/jOZZP3k9dDSDcaJBfyCR04IUHzzJURSmg+3
7W2at/v34M6YD2HBYW9QnSXKFaeWbGmqGxw90kKUhEC82iVMUqrPaOBlngANX7xDm8nGJmYyjBak
9oCMxVyfX7Is38fc2Y/83Rxu0XuZLKPFKQe8oepnOAvwD3uRV4+gJN64cRmG1vUVSzrylgYg4s54
676ETQDKTjZMG6MbzKLzdzjVPIZoBUdq9BzgYqPD7ALBG48bj/hvHz9BTvK3x4STLMAZi2c2dwI7
KlpbLfJznhwXPX5TGP+yF9FW+wrwzi2aJcPv8TQ/alVZg15u4ZcAAMQi+E7b35DBvO+IotcHJctr
WoXwIdk2X5HYDqBof70rtHSRSLFkaCVtG6SEwEkiT/7kBNRht8deM/l/7wCOLg9ZZXzm3Tzi2Jy7
r22PRkq8HH6uufrkjtl3p5Tf3QWI7aK87/UK7Th/rzofHCsQUcnBdM8uuSovwJtv/BZDngi1FDTT
tQDsYWgnt0+FVZ/txX7whH2My2Cj7GdwobUx6jqFNqKMnaFykIrIO9COnQOQOWaNdby9GKbRtTyE
Z8IBRLS4wwANH08Ap/cN+kH6bOdQYnn3JTu9B2nswFw89ZJfQE8OxtxYPQOZ99EH+G5jGQxJSReK
LIVn++j/xzIs1AMPeyVBUej6yV020qUihYPmIrdhCGIHYg0z+j2wF6O5txk2FsHgRYGWlrxhmdBc
iWjjsboQ3qVh5zxRCkEFCA1v/AiTidZvX+3EeGaqiEJH/YVPjU2SMct5eWoXBkro+6y0etjVB4Zm
Jh5tsMi4WEKqRe547aET9uPt0U3TX/9+NTqUJMJgoQi0Ja6SoHTe91xt7Dkm62sxnA2M5jMI9i7Z
5J6y/BJ2T5Ar2BFnS2jQEGO6WiSKxejm7eGd0rITPDodoFKeCNodbpvGNLwWwhMamAk6y8Rl9NHF
DRx7hU5eJsoDn2X57+1vmMyvHShoWVA/q2d2mec6/8TaWT3IJfLvG12HrkUErb0F5fzCquAfy5fP
VkC2MrRh5jrF4Lz0AUFrMdJnEP9kZfSoBHr077KKrvNYFjWoGHw4JXg9/q36bM/IsKVpbpq3Fq82
uBE7L8CqMg6u4gOgqll5AM0FOsFuT97g9jr+Jx7aGiRHI3ZFd0ohs7DyTviXXvCPyzzc55r+6rJX
Ucv7aGxJjMyJtvnzELEv0AE/ddL6cvsnmGy0/v1q+NJy69npELmoWzwtvn/pgi1+RYN1dH48KM3U
IDrP8djRNA/+DMYxMiQijy6D2rrRGQ6jvraxF2ipszKQh19A8FbxP3oE/Dw6LZjxFtKWNli68giK
DxO1po0nv9Xubxy9dBCLWgAXBwgEl8jK21PczHZh0J3Q9HpfltaRLJlkGa/anl9mWXywuPgRirtP
u5ovQQKmKFrWYUWi4AyK109h4W4csQx+pMNXAgAfeY8qzCUKIbnTeSmR7stdLuppm0tvQSeiAr/u
xc95vsN/n+Jx63JtmPYKab52f1DwuDV6KZHaRv57jDuZUOGO+9sTN7iKr2V8C4SbvZJrZTD098hB
1b6GYVyIdSS3P2CIMB2dF0F/LSYCvtLw+RUwoQcGWZIoGH92qr/rgd7RUXoUXX2NYngpzkCrTYGz
B510EUT8vvcHHeBYe80ESFiIDEryD2U7vm/baqOAsUotvhWpOjSo9qTsFFpML+iTTSwyp4Ms4Jp1
wsvis1VOH0eHXRRzPkJaAe8S7hbK6k/Z/Y0U4WpnURwkvHZZnw7KAG19zDu0qoiAnszGA4TBaRLg
8R39vc2wD6boCSD5Y0wzuQuWeO/K6WHx6aEp4++gmkrcfnmySpSSWpmga/uX08lH212+RXN4JvW4
7+Ji3zJ5muflAdy2x9t+ZSgP6Mgjb5r9cGzxKkTLAc1OIX7IozN+IyHopzwLzPsb+6fpO1o+Kjlx
hLOeSOOwBuuZm8jWOtVtBKlukJRVNAArixVsBIvpY2sKuNrpPCcLPLQzw5MHPwJEPjqWzEoWhW2v
71Pp2V/QkrNxHjakFR2LxK28H1xh84vFiwdR8Pdohv52e20MScXVtrxh6Z02DzH0bNtJ24AXwbE/
gI7nvmSrQ5AgXqECPNOzS1QNr3HtPBO1lccN2UpH2aDh2B37DG8tIGyCmLH41FDvszVEiRVvvXwb
PqGDbCYJYgUXJHRQ/rILyDvHKR2hnBeTD3299ZhgWFsdbCMJOvRigZSFpl+0xwVpDRqB22trGlpL
HF0po3Dq8dQLUuiDXXVPyucbxwqD25DVYlfePy2yp9SpcPtQKx9fXL4f0Txf0HwjlE1T10K5j1DN
ihdM3cP923WGQ5RvFbxNU18/eTV1q+8LFkUIXMHFByGhLMTGp26qNh40TTPXjhcRm13o72CbcAf7
c+HZj0tQbWyeJnfUYrWLFXK1atilzqLvqu7OReE/RRP9BLXK19suYzKOdoDpJ4hnVesVRMnsBPkt
0OChvXlawg2/Mf0E7Qzj+x1vaCXwLITt6OiD7+x7JkdwgbSN/RxV9hbrjWEVdOC8AwaB0BPYcgrZ
pqMangKP3Xdi1wHzjQudTvQRsUvH3ccoR7c68T+7mff+9gqYZq4FrfInyI8t2MQCn0GRl/gZaBJD
/3h79HWUN84SOmTTYxMYFQqCjMaGT6rjB9UXB1Xy02QNkNz15o0dy+BHOn4T5yTHLanPLsHQfpyj
/H3FIOjY2BtoBtPwWgwXwwiOFBCvAhNT/Woa+ZhDWUKC4Wp320wGN9URYGBPoVE+wk3DciXKmV5G
Nb7iBnUImv5w+xOmddaCObRqhXZprLM1FSBVJEkTORuLHBsWWQtiit662QKF1AW93sMOFASP1Cev
VmE9C+Cwnc4556xM+vw+SJ6jg8LGrIe+gj/j0o835BbsAV1jnSXYsziXW5hOw3FLx4ZBq8GXWY60
Sn0fGojWmarye5gNEDtcvsbgOsCJu0xuL43Bu3SkWFASBplyrL7VyhMLypfYrj/xoNjYlg0xaOsR
XlWtikscXNB0nthV/rXHgXHh/bvctZ6dXN0XIzrVfw4tkwD63rDYGI87JweVVAVlwTEETd9tOxlc
WIeOlbUFwbhOsksmQG+b+99BTbNFlmYae/371S492hmtlwJYQDA9KH9n2QG4UmKQGG299bz9AXRu
//0Bdx4slwdwqLxD2rBikBZIVDr3t03ztgtBZPbv0eu4XVSFetmFF9NhsrMDNHdfVOh/vj28afJa
hEt3dF0SWDh+jfNn8DKfAJl4vW9obYcWhJAWCElxwcsO+B5coDy39AsMs9aBJDRC2Wbx8Ope4f30
KexdvsPv2MJ6GHK2jv2LJ+KBetRjF+mBERdgKNG7L6Awhn682Nj6TUlIW9WxKfoAuw1excfyJJc5
dZrwoS8GMOyMcQTG4OqRF859T2A6s35R++GS4bRxgerYO2+YLmHgbninyVT6GvPeteo6gqkKqLe4
xXIhdQVaXvYOjlVsbHCmEFh3p6sIziZPBn04sUso6kPoQ7Mhl8c533pUMA2/rtHV8K1Hudd7QAOi
G+wIWvNfuLxGqJEuGydVg7PqejNLqHor6mCjofUfrKZ5Kmlzvh1ipqmvy3I1ddRVLL/lMd7gS+cr
+F5+k0I9zuDCuisvQ8Tp7/EhTDqgfwP7MWi+oTEN4b+dYEWw4Twmw6x/v5o9eLBAgWZTcYGY5AVV
ug/Etn7cNoxhaB0MFkMzGLjgETYn1gldEP/2Vvjl9tAGm+tIsEk0AU4l8EbaQ9G9Lfektg6VuzHx
twPKjrQVrXu+tHWfY0Wd+VW29YeotB9QAnyP6tDrfT9AW1TH7qqpJ9ivUF38VbnFeeyLx4oEx9vD
m0yvrypq6Nls4eUaErao5uYveeRv3Ij/NDf899JhR+7fHkM45QSAyvUyVlU/o66nh1iNLoikBZAm
NpGQU1ADQNXiKaPKSeqZoi+RT0d/8IaNQ5fh+dbW8WMOrpkxOjv5pVXgYBqtH8HgvKBYCMl5ehJ4
/6w7+zv3uncrdGrpvK+37WryDG2nBn0D8RqFm0pOnovsE4Ti91HzrOyt14y3D5Ngdv3btqE3xBCb
Ry7JW/Vjad3+GGfVCxgsIcRO/wl5uJVUDAGko8xikFStVIbrc9twUiUUuaGcAJafjfUxDa+l8zBH
Xw8UplGVyY4BqqtQrn8ZHb4R/YZV0FFmRSsF0JpA7NhWvg86+wN1q1M28IeA3Pccaev4rCgqMu4g
g+Fx2x4SMrjuCdWIVbUXHOXz7DUbgWoylJYHcp+wLm5RGcNLzaOU42GoypRZw0aZw5AHdGRWGRf1
AMZMFBvKHvziDVS6vY1tzzS0lgYyW9Ewl4jAYSLgVqT7EA3it6PMZBTtYIZzfEuWCd5Th1DCapuk
9fx95W/cpEwT12K4IX7eMmtd2riEZEhjjfu69O7jAbB1KFbsICEykF9d0PC6FwF5ALBpI/Ma3F4H
YeENtUazH+rZC4cSyvcmVMt3ArYj9erVuIvMtudusW0ZbKTjCiYL5PCg+cPDIdRiH1rCraRqSrlx
ojGsr473ytwJut8lViBm9EM/hmm8CJDOZhue+edZ6o0dSod7FXEAiGsW47mKuIcyoqkfho+Nlz3O
HTmoYn4mYPyqsvEdz6CMXiwgdiwfvCV/yiS2K7D333ZjgxGDdR2vjlaZV/dkAefeJbTVoYJEC/gB
NoY2uYKWNrD9gfNS4hc2AQQ43OWhcMgFAhivYSWS+2a//qqr2YNtc6h9gUWCBHWOm938sUdp9E4P
0JJHXhTgACy87sLsYl+3gXhRLg2+ZPO4sQEZNlIdEoa2q4ZAI4FdLLeFAgxYOOMof8zs9uSjyo5C
0OG2ldYN7S1X05IJHmUggwPWLjBMkBbkd07/7BTdnO/AgsUkZBUCASY/r2i+CuFtCeqZVl87JZSZ
ALhNrWCxkUOMnJ5xzgbOPXwXDv1d79Zoefh79fuhZTm4OdkFPJqAVbhY+YCX/sbyGyJDx4x1pSgz
KVEla8fA/V2AqhSQYfB23jn86hRXrgvB20mEqEtcqIqaz9JD610H/OpGYGhMhP/bpwVVw7+HR9d/
IEC6zC6Q9d4zG2y3wiqfewtMygW4gmc3O4BeNhkHHLtjO/E42NRH6CU55crnflBZcEST1ePQTc9Q
KT+BM/YEQYd0sMEce9srDd7va7HruMVIhI+b14SnW4sVaVUnY5CBynlGu1h1V1XA1iFceEalI3QR
cAIIe/5ZMrdKOETmwPMcV1tdgg4hb0eYjuJqfWimtyVIb8WillM9sPp1AS4gaStO93lWeoewnuCj
E/o5H4EwZQer8PyflhVmeLGOwbglIRsWZrE8sKJb9qAcbPYVwar17YQLSxOTA+i03WSyXZ54Sv3b
eEV1qlWbpwKwg10ZLMMrXj7yQ1NDEW5nFf2UoF4NjZQiK5IwasuziK36YRnIkgSgEUvAOJvvp6aE
XsFcdqklAfGxnGHaESKGIxXQmJtqFa/SCPOu96scIvCxlYKArj/PXtfsQKsS7wQuWHupQOYflfk/
ebRAi6EM+1MorGIfWoIkkWrsXTcUZbIsUHzKZ/ZVtENz9r1GPBFw1x+KYer36LouoNPWgT63hJgL
dkZygJhW/dyKcX6AJqBMpMW7wxTEA4Tpi1cqC7YXxHOxoCTbS8o+gt3YPdrSE0fbw6dAvlpDUklO
O2Ty7hfETd29X4gccnlzu5fgRD7NVP20VbS8ZCRTCQqd4F2BmO3B5d6vPIpQ5Rdx+QThBvnSSK/8
ytqYnaa8I++4b8tzW+PLUNewLrwsqwe05sYnGnmfyKx+Z5yGYIJjw0Ps5SUkAC0IEVno7mGWqsGM
DYJuoOGzT5bPp4MXQFCJWlCxKqndg4x31dUaQO292GitvB1whoSmo9BANytqlbM47csfUra7DhIH
t0c2nJX0BpeMjiwOsi5OW3kYyYPosYjtFmOgadr67lVAA36S6+CEJyie42TpbRxWTfPW9qjRbX0+
gKE/ddAT7soliV1rN2/ynBkynA4NK1jpocNLxamYyFewxD/P4KmAFkJ4krn96lt03LC/6UPaTdYH
xDsnhMdpWUwAXNX/VjX9kQXde8sfvg48fLlrmXWoYcsl8xpnaS8jWu1aK0SJxH5sy27jHvin1PnG
OUVHG8pxaUNUWKtLV1nyIxzfvkDXj6SeamsEnYgfmg4QQWcIyTcBJY4HmofzN4cP6sdchCwRiNoN
i5qcTjtaEN7gWa1EpxDH09FXL1jmdgfGdbpx+l+HeeOX6pjEchqVNyK5pjN0r2TRXJbOSQi4zIqJ
7kGKDdXNeI+i+cZWa3oO0yG/ddy1Iq7wvQEyoV+Gp6jetR8JGL53/Jt1cb2dvYEXMUWUduwAIWav
SoEPMQs7uf9eusUe5dM7V2X96tWZSWVOGeD9IU5tWkTPjd+SF7zz+d9uu7fhxKoDgNsOfcY5lCjS
cfgh1Fe7gU4GVEPLX7eHN7iUjqmk2QDZohBB6lliB3RFELcbZjEYXQc7OrZXAqWONGYNpxqO40fg
+qf3rahOqeYvwIPUThunXcB2TpmA0GcXjxsmN9lk/fvVglI6jZGSXZBCPaveLz1eaBzw023YxTS6
doHz+syqw4aGKU63MomgYb5biqlOb6+nyerk77mXg8ogdC2C1Cr94ZBDr+IlBO3guWBdtVGPM3ik
DmWc/NAK6pAFKVQhihQaq825tcCaSjmkggMw7N/5U7R9MOYW8fC26qc0gzqubx2GzNpzdec7ro5p
jFtOWbEoPxVtcCDd9yA7RWyLD8KwyDqYsQQXO8RU+yBdJBTNgp/B+Puu9SXaBc3LBtsF51aQ9kgD
SRVUHzzm10noy43IMqyuDmgMoYzFW8vz4UDZqYF0MqXsAWT+Hwe6kfdNttHy5ewuFHz3vp8OROLG
46ENY+zAZHGfgbTgzSHC5vnL6EMRejyyjD34aMAR0n+5PbzJPFr0QhAh8u0Kww9sPFL14K0g8QFd
PndV1u0/d7mr3DMqyiLgofy0mEFKXM24+URe+IuBUSEes2OsoKmbrdK0t3+OIV38uahffU6QEMIu
Q4zVhlxCsgrNHFdJnf3UW1sthiaLaWEsZ+pK1SDObPLce5/rvEod/rK04r40oSMcxxH4Z78d/LR1
f0HOZQeViH3pfb5tH4Ov6hjH3OPUWcrZT2cHlN0RHexD7EBA+r7RtWBmoYUa1YDRqyUcD/1Cor2N
29Cdo68LcrW2FsoMkoxw1anwH7uBfukWb8PmJrNoIdxD4qWQDZJE17X8hzXnCupUklryeJ9htCCu
+pFDw8Px0xJI36Nfl+1xbCEceHt005FeRzUukKsq7cLCzlJ974oFUQUxa1x1S6Qit/pCudg1VftP
FBOovZF0CKo9r6yN7dNkO/L3skS1AuqE4OPEKaE4poJuH0RVvPHbTKNr99KYQ6POcSI/HXPIq+0a
T3ngIgbo7fdt25nG16IZ7eAh+sGhZd5GKI8DFZVv8rsZEoWObISWDHqbu9pOO2gl4tCymxqQ/C9h
IuryPr/SAY0z+jtGdL3Z8CtYHbeaicSHuwyjgxmZU001dJDtlGf088Ltj7zZ8hhDktYBjA0ElCtW
qCUtB4bcuaohL3HSxFByvj130we0cIbgKOvDJZrTQkEgMwYfyNwM32UZbZwpTOPr4dwItXCIXKb9
inYo2zLHF3i0aiT59Nvt32BwTB31Btm2ibg0hGTpELwL2uYgY3tjaJNjahE7F8xH0XyZUrza7XvI
uXPIQ6KPC1Kc7HTf7LWwXTKr8kQGSfVgleMa5/hTMN2JstIZ71q8+UY5nlDTyWfFoeAQbis81Faq
0YqSO6ZPYp33Dr3UcWFB0gAv8SDGgjBgW2QbIfum8TG09ooUxKMjsflCJEm1BzJ6P2icnxY7fMrm
9ut9s9e2Yeim5rkNWfO0dsRjVE+nbriLwwSzX3/V1R6cEYYiqbSgqStEEsoCGn9LAm21Dbd5M7Aw
vBa4eNEfZKkKlTrTl7Z+73kEOrAfblvFNLYWtB1ISKfQyYZ0Aam1Dfy8M4zH5b4HVExdO0hDPgs1
BcCa4DLj+MLRLnySIurvuWNgdC1k685tJrewh3QUYZiQqKoO7rjF2/xmqsHgWrDWA/bvkqohlX51
tHgDfTJn42BlMrq2vQbUm8qoy1UKDM0JzTVpEQbIyv1GMBmG14HHyuXQkuadSnkj653X/IMS5aVx
+OttlzEYRoct8nHiEC4OhhQXiVPfe0k45i+3hzakAR22GMUqYlkJb5w8aNFaRTDjOeC1Ep+ARIk2
jG+avhas/kSdXtjOkDa+z0CGXud7CgXR5PYvMI2uxWrDKeRF7GlIy9Z6Weh4LKvg531Dr5+8yjIh
yFsm36ZDqhYodbDwEi31xpKaPEYL09lDX2bp91jSIvwA8quknOiLyra0GEzDa3Hqs1YNuKgMaY+7
w+TnRzmg+bPeYoQzDa9FqqTFPI0WZu8JjtKgxc8gi/kxocR42/Cm8bVwdWoK9XWHDWnsl6BVjPau
SkSbH26PbvB5HWnY9nXvRygsplZwBkqpjZ1TWaHaRLe6uwzT1yntSFt7UKQakeJLogQ0StgEly9d
1CFRvVTBx9u/w+D5OugQata2DUHfIaULCJuFe6zbrXK9aWgtZOngxcXSZH0aV2yPmurRFlvvg6ah
V6NdBVW2QDkTmtB9KsKgfYVkSPDgTTi+3mcTLWSDgIfYoqw+naFmlNiRB6KbqZs3zgWmuWtRGxaK
DhTq9ulAnX0duccqL5/vm7gWsa7tRaM7wixjH5zcGGAMuQW9NrmjFq2d16wST5ZM7WrZc6h9eW5/
YIO/Eawmo2jBulSo1Lhj0afB90gd3O6+YXVsYYhrZMxq0Hc4ytr7IU2nIft829brGfc/BTkS62i/
OKQhpMthkCr8ujRAGsv+PYSzUf1ZkkwGO8iYbPwIg+l13J/rTcouatgm732WZFPJUltZzpmpe3Ox
julrpgAaSHUoU0H9zx4X7/pi/A4KlK1LbGwwlhavEIHkYAqf+xT9sGeuoKxcRX4SO4BSWNVHG+X6
/TxWJ267d1W4sDxaDBM5ujFoFmU6NSSthuopdMUx7LY04t5G6mN8LYqLAiLrKm/6lEf+vuUCbRqf
go7sbTy7OPFHZtu7eoKqbF3tbLs93va5P82qbzmdFuDQg4VSTkH71BsySE4DcQUd2KkRZ7n0h8J3
06FcdlnEH9uMb3zT5H1a4Ad9JCJa9zLNI7Vjbrm3wboyz/el2kCLex88EiTrsUwZMEyiCg6g4jrc
NpZh4jrWb5xnsNkFVALiQLyzbUF3nYumT8Kq3RJYWS+hbyyHDviLrRbIAlDugHiRupcRTQ4/WhnV
Ba7ZipODSzMInrsc1YINcxmSjs4cZ8/diCYVBnMt0Rew2Ve7Ju73PKDPvOCnyBKPk2ffg5UksY4H
bECkbUWqlmlrLew48CHY25TexSiC0bWMUFn91AQCbgUpBHvnB9F4iMphS/PQZCct+gtQZxRECpFG
k7XzgWE9uJ7c13P9afG9MmmcKImqLT4nw1FQBwwCUwBBEMJFGmcXKH2jYJaDueAT+I1ebnuy6QNa
1OcT7z00AYvUrRQUv+cvnfchI0Vie+EGkMb0BS3I+6KcRIun9bSZIZPthO2uAi0YY+xXOW6FumEP
0LE6ALnNPQ0jAUVtCa35MAUR/LEIRLuj7viLxtgCFifcjywbNqLFcKjQqcLG2unKBRzcaRSIB4vR
x1ltvQWYhl4d7+oA6kZuBMKODkPPESToJZgzt0hpDXlLR97giRcbL5COqTt+dRZvn0Eyaym2GKFM
E1894Gri9hRBP8KOeKqcOMmCKZEFT267qWniWkgHuKgUFlgCU1G1uwGswJn85E3/3B7cNO/171fz
nptuVWNZeNp0ef6V2HUBeqPa/nl7dNPUtd08hhJFBs1Gnvru77ypdh1nqORuge1Mc9fiN5CBzEqK
0VUouqTP0FnUR/ZWjdU0uha73dBZ4FbH6NyhwPfW53zaajkxDa3tzlQUeR7nNSQPGtInXpdPBweE
dclto5vOUDraka2ttO4CQHIHDO/kovk6RMOEtwNyPIsvNaSY+c/JKY/eLO97RdLp8cqx8cvMnijQ
Qw7qillbj6+NXJotJey3q5ck1iFbSDhZJgHJS0P+lfZWSnLyUDN2lgQovab5OPLoDNmBr2Ace+cP
w25AGc2Npo2EZ3BjHdblFZEL6RnLP3v1RzxQPvQz2Fkzcri9XgZv0HFdRdksQnlleFbdAF2tLhvO
bmY1L/eNvn71OsDBGTVAKzA4+26wm8p4R8vf942sBbfdlx4H2Fqd5VzHRxDeOQk6e9sNqxi2NZ2b
DvBFEeZ+rs6T1+MdGywgTrbzgscsqHdOIC9l/b7f6ns0ra8e6pF0oPEJu9ct6Kh8To/oNnkmPv10
21Km8bV4r8dREgAy1bkU86eGuEc2hi/MivP7/PM/sC4LGjZMwlZ+NsTQTqieBob2ShALne/6ATq0
y4VkozdOMRxzGVTSWfKF1FCCEbx+vv0Bw0FJh3g1WaGsegqHc9/7TyV5jzbLB8/h+2zcQCAYlkCH
eImGtXJuXXW2arZ3aJGstUz0Be/vm//62asocwo+W+iiGc4xGj3sOkVj526oH1m4MX1DjiBaFA/C
aZQXzOpso3hcS5p29riBvjINrYWxX4ONtehGBFrEH5zWOYAcJLltFdO9Wkd2MRRJSVFwdXab9gP3
5WdeyYNs1mjOO77vPPJjcpoiYSu+l9d3VZZJrCO8Yg8dP3Lo1LlYpmPksPfcWTbSqcmPtFBWTYW3
KeDc4ajOO5Ln9b7wgOz3xdfbJjOkPR3ZhbuCwkuxUucgmI+TYvth/q58PHhY1mUM+gPAxXCsYqPt
wrD2OtQrbO2y40WlzqNc9jmO3T3P7sE/kFjXf5fCBg1PhaVv8+FQdC64yPhy4CK4qy0YH9BO3Jai
GeN2rc5eOVqHmTaXuVqCA+Rjft1eCsNS6zR2kHhS4KBo1HkprGSyvqr2H7cgG6Fhsvz696uEYUd9
h0oEBh8sCnmGCtAW53B73obXEx3plQln5mGFoW32C+zfuwVtV2srE4//ieXW6diQsHUtUzFwSKuA
netM8Wy2a6z2XQYIhLD9H8KxN3Ydk420bZmjp9QXUwsXovZ+YDwhxbyRr9f75BsvTDprHfXtXDn4
d47dAm234mPnqb2yHklEzrnXHha19bRk8CId4VV6MSpAPULMXbxjZ0PnuPbzL6zfKswbFkKHd7XN
LEGmXcBLc/Ikg3En+fMQujgfbfV6mL6w+tmVq/K2i4ns1mWYw4TiOlH5chfG9i7n/0Pady1XjmPZ
/kpHPTd7CIAAwRvT/UBzyCMvpa8XRloagKC3X3/X0dRMK5mSzp28EfWQWVISJMzGNmuvdQ668NIk
7c6yPbKyLmcsR4Vs8rqwhAz95bicg+O+9PjT/3/yBbWD9DgBBCBZLIWGj82f+q+CnCuGvPT03VHu
iDdZqipxJWw3Bo2Cjt35C5okXz/NLz19dz1rOtV0sqwxsYQINsZ8wRd/mqszB+EFY2HTn6fGbrsV
8tiwok3Ll6C13DdoxDysZLvPq+ZoiPz6+me8NM7uLHtZKRTJ8Bme131xpfXgzds19dorCB4FfGzO
+Ekv7dXd9exqSIjVGsNAjIDIe5dOfuteL/L761/x/OPlHvOlSb4JG3R7icNqf+K3mn8spgtTnnHF
nl9rucd9DVku+LBgJ8kq9fuiO3GwBFl/7pQ9b0/lntXMbkTe9UaOSXpSvpF67YNKOefC2JdefneG
c6kEyFIRI2RC1OjSqN+6m3fbO15xZqu+9PqngZ+c4lNqwZ07vD6a8+Nls+IZLuTr6/rSu++OMHEp
XVwhEH7Q9lPn5OEw5guAxOdYP196Pvv51dnIBjCYsDFpLBft/bKh15C9bNG9Tc4ppDxPY0KB0/55
DG/YJIDQaIVu+/G0CunWNrd5441pwMmk0ze6JKVMGtXNeSwkbdEtXltgG8hdO8sPKShQlrASjRou
lKXcHGhMb0n9QeXOOZfthRXcl0PTFvQXLljREpkVBZYxh0TP2P7u03f7I+9YjeZNhl7w0YJwyxZW
Tfdbnojco9/SiYvJmKVPhGmjTKkVU3pWeeOFWfF2NktOtuxKr+8T4kH9a+bWUYHiJHx9Z7/w8D36
ragyDpW3uU+UPUazRMVsyzp55tg8H6zIPfZNZGzMq7TDljN5vJkUNlGYqw4NHkGZpVdy4zW4vJwb
bdu/RTtL5R4TB9oSuwJm7dGdgqBEUdfD57ZUv9U1i8fvjFhZVrkitumTDOt9LMo2v8pWnIg6neYz
udIXbIHcbdPRm8HGC3p+1OvfFXnme1kTq/E3rxB52gdPjCTXcDWnWfdwN/XXcSEPeY80E/SHv7y+
n156+50lm5TF0wpS4snWVJ82h11xAzKF7feKy3JP1DfVzMldqvqkbDUy1c0XEB9ez7KIfu/td17I
tlWtkmjjSUohB2g6ZF+VU0bObJ/zBV86bruzXNtZsWzQzEyWCTLljrM1qGBl55y1F56+B8eNU1v3
Q4vJnwVd0LVjuD8S/lu9U1TukXEjqupQ/MS7pzz/aA/zkXVW/Pq8v/TiuxBiosWWT07aJSPNQgf+
PURazhynlx69O7EeYlBCBuyYybovylEHHkfJ8/XXfj5KlHtpVHtuNC9gixNO6Gc9vjG8PyKxesjU
dJAFA2TjXHvWC8dqz7w3YUFBcqLHpPQcc+lBuPE7ZHnk7BvSn9MSemmmdkeXILdjDzbH7WtAljub
/ms6NeeaKp/37+VeFpUVYsx0Q3H5llXAxftyBrGtDkExk9efX1+Nl+Zof3hla5mtxRCp577PqfgG
lbz3rtOe+4SXnr87u9nQkMZseD5ZlgtejzH4hC/o+HtIP2BYf7bMYlF1zUEQkmQEVr8ZLUh4ZeqL
garH723XPXSuEg7t7BkOUDGrynd4+ZWi/8ihbazKPnCNV6OlXPzeauzRcwObt65onB7SUQCbnNyi
yQoJYMevL/YLm3WPMxO1VaLVHq6iV+g4FQbEqeJM0vOFdd5DzOx6KcQ6bH3izH8qdDoOk58Xv1eK
kWLnhfMFOCUws/SJBodIZa7AauQuZ178pTnZHYDSzlUjXDy7tQW/MeiWgndOzxnSF07wHjJWeqO0
GR37pBOWanyt6wk8EE1/5ZZreSRFnl6jETL/PRCJ3MPIKPjgZdMPfdKzMpYZvWbsXL/6Cwv8C3yM
N+1atPDWN13VgTPUN6lc7yrw1Pi/tTn3cLG2c6GMOsBjV84QD9MUZob+3k25R4dZRKMrUePR0EC4
0AULq6U6A0Z6YfvsoWEpaFW2iU2YccvLr1NbFAemLXHmxU9m7NeMqtyTyJ2aAkAibRsEGtZNlrUf
oTf8IRuRR50kuaC1+NAb9bGSg/y907CHh22V43WkbU0CrjWb+qMcFfcrLtS5HfrSNtofZWs1JdeN
SSgtL0xPP7rdfMjL9e3rm+iF87bncKoG2rWpavtkrSKntXygAS/JWgUY1ZfTudTnY+HouXXZ3Wp5
2Xt9S6o2ySyw+ulvS949ZA1klZshqFfvOiOX2rGBeXuXybeKmAjEy2Gqx9BtvqyVupKWE5bApa9n
xW9emNc9fGxFtnTooG6e9A2J0VZ6aDJyL8rh97b5ntFpYxbvVLMtSZFKGVJCmsNS2+fi6RcygHsU
GaDpPbB165JQNKkVZLoZlzJEO897w8+pwr5wTn9RbVUQAyK0XZO8Z+ZgtygVtJY8p2/z0tNPq/Ik
QARNX4c6eLoklbsOlU8sQ3Ugc0d8e31bv/T80/9/8vzc1MWkkTlKLMWCcS4j0Z5DAb3gju9p82pF
xgJx1ZIgvm2Ub7GhtMJSbRxSIk5XbUHd52R4260pMEgDpEy+v/5JL23YnSHYFrtZUe9YgAD7zNfU
t7r3y3Iu6nrp4btLfTNV5gB9vCR1iku3+NS1JTgefw/0KPeq0tbqQLFBYsqGyb4kc51A6evegTjo
6zPzwmLvkWbuulnVUJAlgQZHAbdfKH/uvDPT/tLDT9vgyU7KnLSmABsvid035TuJRCSA8gZCCGdu
cfm8uCqVe1RZWbXoP1dekxhwAThvO+LmF3LRfLhCfiBt3swuoeXbPlNFwXybdqsufQMsjyY+5wJb
zofT0neDn0LuwRydXNuw3UzW7kOVp7N3Erobi4t+XU7Yx15P5Z/g1RhlrCVhMgJnJUebHqkGeVX3
rRkOyoamRkTm1m5/oIAOGl3bGcoacq2wCeHWQjkkmDQYHtHI3ntTnC+NZrdZ31h97NFlM8eh2ZS4
nhvpBBtflyVCNfhiqqjzvqm38YubS+c6f8ClM9irv9hAvh/W2thfi9yqFxRiRiYSBlktUHV11Zhh
r4/oIqyXjmXh1qA2BO3Z2qnfkJJOP7YFdHZ+MZcbGg3tflwvZqdv62/MJtmAx+SnBODIiqa4RN+d
lpcVdFvWN+M0Z/UbSH2sYwIWEGmuxrXVUyAmjQg4b6HJdNeoJs3u0q3sVaRqNKgGKvOMCCrmpfYB
XWQrv9jSXOXh0iu5+QhAmy2GLG5z57joiPkOukKXBR4sXRY4SrUf+oqk6UcooE+fCggy2Uc6yDYN
ixwphLhoSi38oRbT+KOd0A14V6Lpq76bIVcsj1U6gRJaDcbowB1raQfLzDfpi0EYczClEFCS6NJh
C3XaOhxcBhZyoQ2aX9vDthaOCQq6WMDHL0OJpdsYpAHseSAE4f3sykRqYXdxVZmMxznxehF6mNrU
z5ErX6NSp2Ua8lFsdWAD0nlTT5M00QjsI0zGlOkyu+jRaCQP4zqkwB01TJoQHSDdFLTtOlxxPnPq
t0PRuH7WkeKLDb584MRKd7sqa8A/wpSCZfENHbWlk3Qu6tF3PKMb9FtYQEoXI3fJB3epXRvT2kxF
YJXGw8f2bukcVtPl0oc3CUJmvmxbGtSmRi80V25PI84LQQNTSYYTIOYlDaap29Zg2fIs9weXo3ex
Mx72WM+UEqG0lTe9XTc3d/1iAcAQHZrc68DVyXMnasQ4bEljry0Nqorm5Z0Z0YnmQ86jnWLXzLhv
PNWN5q0lWj1oHzhRWycbsXV9S1YvX0Cgi6aS+rtbeJ0XDsD4rlGBBUR30YLOfHDM5zkBSj8b3xBp
lAhkWy9uWK1ClAcwR222P3TZym95PkOFM1BQ7tkiULXPY+3rzsz6aDIm3YMF6ip5YSoL3BmpZwsw
7ZgCf141OiqP/SqUfbCVaT5oZr0RLYm2lHlIC9hOe+nqqcrfDVJnb8ns5F82e2jUx6GRlW6iclh0
raK5nxx9X4hUmx8oSxIRgVaJytFHzzgTF8vAQNPpmynjuQkUhG8aEJsP9uyBvaYcyVUjbGeK1Sw4
v5LVoDTEmRWahEBRPm7vem1V020G5vAsLipVpT9oNkKnANPBquxbD4mzNtyQFlsClfcTwLgVAQZB
A0s+XaQDh3w0OGcmfqiw2fNPm+pUe4WbWpaBw7FV39Sdwq2Eyny2frQ8kRUPQpnURGuOftPryi09
FVdjR9WBD5OaVTAMTKMDaOW9g8oOV6AyBl/hzMICjkwbowelqiDtQkBZUjW5O/vM7Yy+Qh45A4Oe
dDMWUWhqibDduCeuS8uaPwsjTXus1RYyaJEX/gyKtjUolgcKIugVB9ygROX4ebr6G+tutwyk0EV/
r6zO26IS0s+fCrCu8EAYIYa7hdX82yzsHnQg65YrkJeZoUwyukJIIOROGTA0Nb1XzmR3gSCC+qaF
srDrFVARSOFp165UkK8uKhaje9jTRz66BcSZdfllXIprbxZFf8w3xztSp+U43EvFet+TlfkEbnGt
D4WjCA5JaemP0HJXm79OdnHLy/4b3kF9ISvLv9LGbsx9raQA5egmIHoHajfbjawNFOsXQyHHLUDw
TNZwaMpF3Wum7OZmzQrQjQ9EkM5PU91C2qSWIruuFs4OkOo9NSbY19D1gBfmLmKbrhzo7Hawq2tv
cl8N1jAfoOqXtdem7ghmb8ZlGWzlpJTf1qRlvgf6qdHPVZ96gdmawoZAPBpNfSPqPg3abAWErBvH
rLponLVbL5kapsa3N3eE1Dk6f73DzGplYq/S1hpQXoBuPbck+nlcJBuWC7tm5HplagFCA8RCIpgR
nXIoYRI6RC2YvJBsLWwxXvZLBpZ56sw1npJDaGnrvDH3M7atlV+6KaPHKlOwjl6K+lDY9n0mAwEU
v7wuKqvFXtlWTIgjys3xRVaL7lOzjW3x0V3zmvswdrw8NKSrnNAbZ1qH/aaJCgzzdPegs81ur7ZM
AAFgQUqYooMfPdJXpb2lJx3nVJZRa9VN6TPtZkU4bmpkxwItfhB9R7vCrWXnKQm4Q+kaW7SQaZA3
xirjFhodxK/RAmN/cKSYPnFY8gbc2027BPVsiBOuHAbkbsqruo6KzdTkouZVyuON6gYQx9mZA+Sf
CAlzVA+ILwe66mDJG6tKACJdy9YH8/FYXdvrPE5BNU4A4U8d9N5Bmj4PH4sGHdlX1pAV/Jo00hsh
RYEFBsABhKCfJ7fnVh4CEjex+0wgDeJDOslj8bJsPOlHOEmfBs361AfBcmVDwKcSBcg2jImXLnWW
GygXgpRQmmZkoZGkg6cEFr75bk0h9ORng4cZ5SmYHe8ts5jylm00F9hqlR7XICfzrIOp6ZYhrkF+
ml90LijeQoE7H3dv2axLCHtWrB81YNtWYBMgTAPspgpSJNmE3mTTCp0m0JGACUblXLMQoKyMH6uu
6ma/lQ7Om1sMc3rNJ/gLpz5m9Gx1OEsIvyC8OHxWzSK3uwoccCLEKc07ECBUwwoy+rFpLhGzWzTq
aAcIE065fo9OWRB6cTiC6uh4QzpeaYet1d2GW9n6YQ89kFq84uVJ8EqjE6NtK8f4ZHBQTdssayIX
Tk96D3CrHn3heJvtx2gYasOkSGmBNXbldhBNr4uIbBDzu3UrEJcfVI0dgxw2abKgsKD4AdZGay7D
Ak0f3J9SPv0JqHVphyWxC/egi0msD+B4YU4I6mY1BWRawC9iQCBdBIUHycTD6HaF9vNt7q1Iu2rk
lwsa52jAU8fjoaq91vPXnNYkmMeRLuHcelhROFqVOKG56u4wWty5H6uVLddtnfVZrJ3SjHHTDBv2
vFnTISK4xit/o4XN/SZDJS1W1aKdMFXDmn1ESoJCi6EeIJnlbpX9gQOGOxwKl891BIWhHHAFV7UG
ArrzUF+6GUQCnKrkl6ig9Cz2gKLKjmtpKucdXbMlnNh2uwyYkJpCM35MneFmLgCCwvW6Vd8YdDah
CmqKBsKR00Lr/nKAoIxzSGEibpjQdetvRFM7sRwoWx5QA1LjRTGBby0stT3wEDeZerP1ZPIuqaBz
5Xt08Eg4rOVWRgudWhLAJcihbgB/qopYgUDhBpI82o3lwFERLhunLuJiTfX6p4ZiMOiVt8Hit9Bu
XifoAHhLBgXhYabHdnZNB4XXqh4OkrHSubWomGVo9fP6vTUTA3FgsYkEgUoPi7sQF3de6Vl151PD
iivGMxsvYBPnUE0bmPMgHS9TtIo0lYgUuE/SADfNkEZDg1vYh4CTpIe5zyUM7Oa432nukhw6z0Nq
R3kDK+H3AJNVge3mgx3xtQRrXtV7ziddddaXtIXv6K+lW1vB4oE59zJVPPXCmY/dFVxRO4bcB/b4
NqoBuhsuaNrdVAGrJIcCwmN2axPfI7m7+E6XQ0OgGZeFXph0dN/mPTTyruWSVyogUrfeTQaXS5M4
x3ViPaQN4jwoErfTnXDc/IRuJ+xDMSoNpKSqzC3XljN8HTd3yXypHCHCClbaTlCVc0D6h5YNOAma
FFGTTmUJbbwNpqFD/ge3Mo5M7gMcTtvAQskXcWFlNEzhhGr8cRtLpgPlwVPyJdyjh1LqmkJvQqnP
HI70R5mr2UsMrzodaN3MTpyudL7ux6m7q2dVWzGsew8xc/e0zyY9zW6cucJGcCXLPItlXTczbFLW
8huV2VN/43HHcw9kHtf13us65Xw2Wd5/W3BGfiDBB1GLGbsQKjDrks1BuzLZhH0Kbq246YD0vGpH
V6iY4fW9W26v/MZZGgajWIzswa7T+fOwFYuJp951Fp/nyGKisbjJSWiQdzcH1YwmO2ixIBbh2wZO
SbuwXBKs0tvmY7t10gRuUTTknemKjVyzcYGmAOImoH1zr+FNkJUzdjjuTXNiEhDgIQlrDZJZ34YQ
izk4qnL6sOsqTx9cZvrips7qVIUgxRNNJEhJ0sSGSGV13Q/kdG2BHpJdVh1l61uGzp71CMzXSt7S
rG37b/nar+27QqvejSAmJeYYcQQVt3BjjPejKzjeEm07hK1+uS6buBV0RMZh1vnWvClt1XwhEM2l
fy6tGNillbeu96leh3qGn4iANuC6tL3Iy+rcuXBnGzerrqEDGtSWPYOA3GwE/ImWyYhzZ3mW/RkB
JUJ707bKi8re2O0lWOlHOy4ByFSHpQTL/oldeWwTeyRFB/1iyC0h8DekCyx045fgRduEc01aNOUl
G13q/qZZEOEjpuRVc1g3NY9Ibwh3gC6uGFUIWVJlHash28C4PuT5h21r2yVsmIeGk3EAuDugoifN
jYSVpGHKHJc/LMa2mgB3xzBD370y4507lm2EP4CZbWKiUodUFsT7gUiNz5FxNW8Ty5aA7rXzRPTD
ggh1RsiwpPlx0sTlCgmb1RoODAy03kcGg1ooH9klOGrS7Srq53pl3xvomXfHtrbodqxgiMCeYhmv
WH3XqfrpahOmOTWMq3adv5czAa0gW8rmYYBSymdDNoZkSL7km99zJ/825aWsEkdk9jtVOh4NrMlO
wTVEVsTF9Qg7gjKhuwHTgaF0WC/25EY9ZF3k+6YDUfFRNxxMzvbAchm7yqLw2dLMOO8lBN6p3yD6
L8NytXO3OImVOF4Ps2IW509ryBX/IrcWyYN1akdExsOGovOo6FJESMSQ2l90xdczvAYvZGf3TZJ4
P1UWaY2eTIitJq5btWGLBHnQu5SDIIo2d6beRCw9dk7J+KUE4Sml+iRB2JGG1HbVNcmCqCsEuzY4
OpbhLzjhf3xd/k/2vb77rxpJ/6//xN+/1s3aFVk+7P76r7d1hf/+8/Rv/ud3fv4X/4q/1zefq+/9
/pd++jd47l/jhp+Hzz/9JTJDMaz34/duffjej3p4fD7e8PSb/68//Nv3x6e8XZvv//zjaz2a4fS0
rKjNH3/96Pjtn3+caq3/8fTxf/3s9P7//CNYm27s97///XM//PMP5vxD2MJxPEJd4rnQK/vjb/P3
x5/Qf1DhMRs8mC7nKOdikRDJDTn+Ef+HSyD8KhlKuvjT6Ud9PT7+yPkHF9QB1ZODh+GP/I//fq+f
FubfC/U3CBLd1YUZ+n/+sWt4xj4SyHA7zIYGL6cYcYdwWdG9pi13YkEfpbEJkdYrQzicQXm5JqN9
Juf9c8L+r8GETaTklFCxBwfVrljnYZlokPH7KkXuq47X4n/H6P7rIDt00zqDxjhfOQW79xJs6XI3
Ex05U/G/atL672EYlgIeNVQqdhPnNHU/0g7DEC1Bz5z7yGpDZOocrdizC0Q8GzuEUxcghT0GZlZT
yxCIB06sbpwoPW5xfYRYZ5iF59RAdzjo//omin3octtm0t43AdrlnJqF4ZvmwA5okAe4s0JcSHlY
BFuwhss1qLfCPHLDJ6flr135dBf+bI1+HXdXLcpaVi512sPQ6zwUY+P34/vXR9iJx/w6xG65VqQg
uqUfTp+Wcp8fSGIFA1hQ/TXEBR2eEw587NX7d+341/FOn/zE0EIuFNoOy+NULuGCqDCAIplvGwTM
xzYW4Rhu0QqoAnkownPY4rMfu7PyLqW5p5DADqYDO8wIflVoBaBeD3mwWoH5/v+7frsjZ+ez4fI0
nsXecyQFp6k+U3B63HqvzecJEvBkPpGsJ9SusEXmYI7s++yGxtVN7+uwirdLK3D89WN/wD3+ll41
WM/2THsJcU5Fxf0LILdCPVSSHcr3DeN2V7gQVC1pIDQixYqM3Ru4kyVoUUtkPsdMgGlnQ6qv4fJ7
5rFo3mzkAxHE+cJyRVDrUyshcDspnzM/S+sfw+o5lzkq1ygCZsu3HgFyVNOy/LROGsmxznIPNhzN
BGWbNeyHyg5AZwqBO6G8t2RKt7gBnAOWtOgDabkVpJrdj+k4RwUZS0A7Vjj7NlRQ0C2ATV70ayCU
LO/0ggoZHP8qdjwNzTpgASH0N7pg1bQZuM4LsLE4+rjMtTrVdrpPci6KA1DAacBYBZkbkIcgBmb5
ZQPYABr/Ovk+dcUX1ldQuQImbAV9lm8YWEs2pkAsiFXSmt/rbml8xcbO79O2RoI22+K2ZYOPLB9Q
FbkDc1ZTE5RmKq5cTY7wckk4NVNIijYSpX0BQUvcUKr46sqiQEmkcn27zyNvlUMiW01uXJt9zkfr
qDvvQFIrMaI/2GNxt0kRFKV16ECM2c6WDuy0etNXmhzgeAfA9ySY+g9rhtpHP1dh5tjz523t0st0
6KJ+6o+TbF1fy/Q9GJtCtdHLfJ1uuJey6O+OlY60gaY4ckX9t3IdfvC2QoaQwEee2uPfZ0fSOXcz
GnQamXqDGn82PYDLGAlY27kqWFmArq8OOpm/6zdHBgXPrhpGPB8QMtAGsOobRFZu/9417gxEhgWa
xh79qaKEFGQqnc+tWAvf1AaFuGk8h5l+9j4QDPqbNtwQ4opdof3fL79R99bgXeTppQhHJazEey5j
Z/kwNj8EaaL89CkU3/RYMEnxleu2Ji2++owlPxmT3UGUcCHgszAJJ2LfHaom9PXPnuFB+ie5g7I0
j4rEaf0i8qIe/EcX6VcWVCHynGcuKXq6Il4ZeN8A2/amHBCf8WAM0muKqthBxk5A/Oy+uihvRQgL
dGWHc7hdLBFIScIx6a7lua9/5qp8+vWP7sITO9hCrBM93Ph6MPhqHyUg3CvovfKni/UrOIMCmvTJ
6xP+jNP204i7y5lmmqHa0PBgc36sIFUutULSTJ+Z3XOj7O5np0nzGU0wHPv7I6HRMlW+zc/Am87s
HLK7k5GA8Oy6wwIaWJLGfSjz23IuDqZ9eH3GHjkAXtspO59tnDuiHQdsjCv3ixv6g4QsUUlxgUMf
y695svzgF1lw8jvO7o9nrqmnq0V32LUqVe5UpRi6j/hHJ6pjfbkEqT/ennczHhW8fvlMSiRKvZzb
3p6wt9CkrIcaY2nUxaIx4W+6K33XXbWJes8OY1yGXjD8KOLmx9cssgJ1bMPmsouWiIZLZIfVoQnY
3etT/zOU8tHtOvmt//NKewAMoC7NVng8GPolrlaS9IuIxalhfTqiuoaU4ZjU5JxkwrOH8smou/Vm
nZgrlWJU1303DNd2d444+tcBPERqSG3CA3GRyNmdDjgk+SkihPdD78n8bZZ/vj5tO5Ko07x5CCax
jJ59ijcfvZ8nZgVUl43UfHGCIRRVlCV9nCIMREaWXawhrOnhnDV9Jq7BiAhiAS3iBBto90nIem0L
WXDgrWQ7uIc2hm/s+OUNDe0E4JQz3/fcBLo2NimaCBxEzbubjLppOgz25Jzc/zV4/D7mO2+Qtk+a
ACYgyqNzXvizQxLu2AKFaSLEyeI9mVJenQoCBEP2+mu5vqu6My7ps89H1QMK1oIhiN990ql8onk+
Qnm5v/fct1qfA3k9Xmg/n29I/hGbO0zYLvP2bXcFL6d2lukp9FwjfEfcXc4HcdAX566YZwIWjIRU
iC0813Pgavw8V2D1QKyUc6AfL5or93Dy6LOr9cCCMmricwtzdrSdkUDS2h7SBqM593NEwvW6ilVA
R78/OpdZWH05s/d+Ris/nq2fPu4X6wCERWYRFqyxcz+FSygCfauuxbftAZCBU1jGInhKTbSei0Kf
2SLMJY8JJFcAWbLbInyDcCHcOxrQ/HpO35Py++uf9nib7HeIy7iE1XBgQvbHCgGFNs2yoe7oz5HT
Bl0oYxptiReUP8wlv2GxG6cJ/Qh36CCATmqiMy/w3Ny6DoDDFEpPDLvn541Dx65kFoNhHDCvVeZ3
xxWpC35A9JKWfu+zDxDEC6rjcCMTdTjduUg7NTEUww7NPTpkgjPvc7Jav0zIk/fZba0KyVzZacz4
EE5h+zBH6rMTmHAafILOE38M9Yc+JEHngzMFLmL3Lo3WL/WZHffrJeg9XhWQHDmt7v40zespPGwJ
YoUjP/SxinnsHOykjF//2Ee6oKcfK5DHYzA9yD+DkxcOwM+T301sdFZGQTQDZ7gLs8QcUrii5j21
/CIQOE8A5dKwic9dHvsP3A+8m+Wy6Lt8BGIK+Y3u2MfobMYH0uSsM7Vfzf04u5M7cqi0g97Gxq1h
jhX2EfwpNxhDyNMjsA4QrZ7ZP/sDexrQ4TixuIth2vfX8NbThqQK0eRk3K8DaxZ/yUDg/vq6PTd7
TwehPy8b8VLiZB5Kf/qYJdXFkAAMgdk7J035i5l9/Bi0cyFHiqv3F0ox4daypShuB+vFKZeIwll+
8IIVNwhUDIvDubn7xYc5jccdiSS2CwUlzOPP3yW2zlpGFJewWlPYvK0fegSF6roP7YOY/CE+t/8f
qdj2+//pgLu0V7UA6AIvhgbyHTjT4uZgjI88zHURydAkzpsxpEguesfc7z63h+a6v6RnktD7iObx
k/GxlDm2S+19++K/sw+2ByKyU9ZBIP0wOe2PBumI17fN3tSexhI2DIqHuBv57t2h+3cGgp9abrqi
E353yj5ULQWdwKpCdcpMvD7mc3sIR8F2XcrIyTc4ndAnTtRoJt0wC7C3PlojEZQH5MIcH4V1eInW
27E6N95pj+yW9KfxTgf0yXjQOTL5WG4kkH8uoR2hr6gMT9lvwv0t6I/tAXn3g3Ou85E8yv79PK5H
ThlhxlDUQQp+950oYObNmEIYGZSgH9rSu9sG+TAO7geA+g6L5Af8QkDWxfhdvbzpdf9ugn797VS6
wz3nln25lEXcbRsydf+XufNIrlzLsuxUagIIu9BAF+Lp96iFswNzKmitMfpa8EyzCqd7fmb0qvHD
wiI+CQK4uOLsvdcB0BirQroKkbvxFec/wqV86UVVuSNKNT3IT2IejnHTPcnS4nahfV9N87wNC0xg
SqhnTrDYg2tS9tsaGHNcFdFZyeXpR0ADoaMd1bcyPhBJKt/NnIXVwBSvae2lY4u9CWHA+I1ZHtWq
iA5KAD8Kl6tyFcZp51Z5jQUpNZenuYE6V6AsenXYPshl9dEsbexEvUoLMRok4FIN/EE36TUT490q
daN6tjvcq4lysgf7YTDy3hNTY5/LsSkpXeY7obQXC5ONa2EKcTpjeMN5Tm24GGbPzq23xsxg+lq7
zMbUa6LmO6VJGHTGDLxtkP+v4jSsN7g66ZBWCvuCTB842RLtItPctEFxv5gcZDN6HCSh/Z7JeIak
etovqqE7adPMWJU1bdfG0U05jzJRULU6K0p4H6jzVu5m2ZOwSjthpX9HJvpzxAIK5LtcdSiDndiX
PV6StnLBf9BSu31V8Ifb7Wv/XRfpv6z0v1/ky5IRZXoQ9SUX0WbK7zj3egezjptS1nZpMiw2OvZJ
VsTAx5X+zRTw5yL8+7W/fBpK3yUF/kL0JyrVe8XXaC5FJUWEnrlVPK3icPrdvvnPqe73S36ZBcyZ
HivBUi2uJEX0bMiBfJdOHHwOXfcW1sr+n+/wu6t9WbcaGTRZsD7cwdwb1S0mbFezHi17283W9p8v
9Zf59Pc7+7JkabZd8zzXF7lVN7j219mtOyyu6k4PceH85xu13y+33vq/TaeL0LDPrZcTB32THuIt
rUF23+9E/9zR/H6ZL0uTmJbeKtdvIJTjKykbti1CTFujPsxuFt3MjXWrSc/fPMr1w/o6ZZsGBRmh
mQJF6Mu9NY0uB2bJIGk85m26r2yLp+AOLPmj2H33HP+H9/b/LvblDi15TpVu5mKdp9tOvMvYaWPA
Qcv438mX6wf9Tzf3Zeer5RHeJ4vrJft4R3+cZGN4hsOWcadJ1Eu+3bspv5Dd/3DFr1l6yZBjKcCL
6Y5J8xIq5Y+kszSvNXqR4faRa9qx1NuuELQ1UlusWbF2axXSazc0CR5q5nxlbg0/m1MXq+/WFMFW
a9LDGKQ3Ka64QsGkaLXwNuloWNKbpkmvimKcbuxxtHy9zRb0LAzaaw5ldabtKkvgYTaeEqk4SlOt
XS2ZPWO7b6dbO02PkBwwEg+QcIa23uZlzS+J+p2sVx2u0OSlMpbbVjc2hkaUKjL8Dnc3Oj7TszWk
zqz0qTMY9mGItJtE6/cqNmfX1tLbXFd32RKe53rYpJ1+jBT7pRR9slN7sTE7XN1JfKrGzB8SzcOT
S7k8L5wumzRvjW15JBtAMzRhfV0trDcEmKLdIGZzr/dRepETBEQowta+UDWAnbkBvdOq/XRUih22
3Wg7BhJe9XYUu74uaGJOaOw6plPGGQnrddbSS9enqt/U+rwBsLi40SBu+0SM14USD/4yj+Mh0DvJ
L7RY0Kkc+GhXEu7QCmMvLTb2w+Fah9buRJpV7bQ2jfcpvRO3hV7P110K6E2GFLaz2tjHCm86UkBG
skTzS1bxz0QFVFADiQx5EzU3TxI0VFoFw3yVDqtVRCSW1bmzYnRO3BfL1pqW8pCssmO6CpDYJinB
oEmi5O7zVaTE30sj3VW4XESx7Uf7dZSYfctV3MTVKB1iNWi3yip9Sn0TuMIq481k5N2DFsubcZVJ
+1Uw1VFOu4GaUiMJXJ54ob1QqiI3WaXWMg/8cV5OUCLcLg0xhI7GMTdN7IarOpuuOm2SpBZvtMFX
j35LysG3uuBZKYzjUt0ntfpmw7F2xy5o3DgElNQn10M7HPVcXbbqqgnT2BiDgRERESmQnmk6FTjp
EpKssYrIzWr1MzObz15I1yHf2o8K2w/RHGy01jidxjouT1huLbddZWnJLj/tVai2Vsm6QLvG6/re
5NY90UThlCW7qqDqNswTH1glGxInWOElNfP1QK/em14rXexrvlZUh3nM8IePB4uMKNT1n5ZYLvUk
LYecjnakbTf22L9M0DntMuYDS44tw6CP7a0cZM8Tluhczt2ijDaS8d5QUGjb2Jv0kh8b/KCl12w2
HUwySMWo+p0tcP23vhI/N9W002RAfhMqSBOv+uymTRHL7HSfxplPmf0MTnKLn89vAP4VeUsiavbz
Xt6VIvJZKu8KPtheFnTrEffZUHbbZiIAF4ZnkFt7TdPfi0g6xhN/U9bsapDTxMT93LpdlCVxzPCp
6YgM1leiM19srd/2dV069kS9ZCq8ak5RbklpQfYMnFmb97h36XQ9H0EbExrJHyvdwhDQgBm0MNq2
8KXix0KaL0Eoe1rfu1O1XLcDCwBjcA6lTbTMDi3xbuLY2KulsRHhfVHxP2vBPrKVnZa8QTNyjNE8
IojUTl2kBOPEIcJvI9qJidE6LmMub0jsbbTY3slJthd17Q39nRXZu6VTNrbOLmWAIZf1jLIXoWce
3dOw9cOQUjrHUvIbKMqNI8d2QjMw9aDoOCbx8Dftj1h/rTv50LYtUdBPIT2lY+Lq8S27121DFwfC
fJsxvzNj00MEcYfeQpsPQXbRwwDspghzT4r6rcA0lg+YcKWae/lpN8smNfOJkfoQdcm2LPFOJ/Yu
TJfnZqTULxJPs54XuLtVQxkie+mqcDdos5MHhjvTcZJQjiBPWTp9apyMLt7OuD+jQWdWxfmv0rBz
5B4mcz1ab7pBVZzFkruA7notW167dAOFY77FLiCJd3Ticw3lWtGuLaPaGmPxypvyokVi6kkpAlY/
lFIXjmKFuzQaT7qQBZVB+ifZd1GdnyUdj7HFr7A++O2jDzr4RxKz1ZbM0GEm4ug7TT/kNLoyoQnh
AIi1XUJ3540x2gau5Vb4SlFax67S4t2id+EOZSJ2kzzsNqALSizWtn1a1Nm8IqCYuroSKCQUFGWf
KUb8QMyRky+YX2yxaeP0Qd2Bo1pyL43kT3UyMjdugQxXkwc55DqpCv5SQqn+TFbRT8OE9ylH0q1K
ooIOdO14n5RtczWQrbjkZWzjkYui/Aq7eNWsKLYK54uZb4KR4xPnSsMJczhkzahveyWtfVM3O9eQ
4s7PrO4uk41X4tIPmtxUrg28LAiWyxQ34fVY11dDx4+LMjE8sg1XUUgzVL1QicAGm3gm9G0l56Vr
Tn1vrDxRErJScJWZ5s85DJ7zoL/rlSCjS56akF/L9+WgH3VbvmSStQvy7DMIM2IXAi/c9WAFhr/o
+SPo1o3obEzoQIAVNdspPQYM22QRwY/pajXEqlgrL5Wt75seo37Ume9THdHqiKQueSc45n39GehF
RzZR4LmW5o2S8VNiFPtWDu95pYLcTXiNFd6PWT5I8h/NajwSRo1cQ48widBQjjHbXJKGVTYqlmFb
ybm80xZ9bzXdZzNKWyNWD1SpQieii0YmSzUhSMvp6kpyiFbtY6vYGYOyI/y9ow1u6yxJ4Kdpui3J
3MJohnOfpKdIxQYTlEctrMmbxMl7rMwFB3abb9S6w/L+I+6Sx3C0nUarHsVSJtQMYD7Ehgfg7yOt
rec5Ni6jLB6UST2U2XJahuSdhDYdpWK6z8Tp8jEGxhu4r8xpFmKKJqM3qfn/+7TwrTLyQaWFDj1B
rhMNAGoRdr4VhDPF5/oQqpLsQ93WPa2pQsJe+YJRSjxKpnoKyhnre4nrj2yAqw3lfS0t3q99RDnd
yGoo76vZyp3RnI6wOH297h66MCAWU29ty94Ra7iRh6p0ysVc1kT7vrWUm6Az31omhIIRNpXRLQLP
WSZyb4fBmX/7FWDQbVRmF/qYbCTLPqOvPSl2cgALvk+n5EKrNhLu9n2qV5YbWPJ9LFuv/TyMzth3
zzXxQz4JAn1JlGmg/wJM4fLwWEnsmsICBkkoJ3vFwnK66O1FzRiblT5bTivH+yCaPXkZzhnt5aYl
fcjS9Mc4K9t5YoHN58YrBnxjff4RStZtE/HJWZX8xuJ9b+S83TKVwEtXVkTJojrLCrWiuSEFUM3F
E/kGMlv2/DK18301qtvZIA5K2wXSUDiepMQvpoTdQFKQI5/1HNdU+ZjEjcdAIDE5rSH90KHX8kdh
LXdwrEeyyM2FmOgbKbVztvaQJJFXOpjqDrnI34WYDrYRk63UUpoy0gdrUMMDLUGPs6oe+CAOk0Ww
KjAXhOTqV4AoIFGXVMze2mttFB8D05Jj5b2rlioLU70cMfidtBHgLXWhzQIlppn5eGQpTggwzSfb
KIG7THSTyB9W/q+TRv1RltqzWeZbXcrOqflJ4hBCqF7dZ+2yiweJs0CtDo5dKRzfrY3Z9K9ybT5a
InyLQtxqJMeZtFTpkXD0wrENvsSknuyxPEdh7Saj+aKz+qa1+kFiTXLkVv8IxPyz7ZOXkbyIk8jU
lMhnPdCYNiYjFp/LdZdA18e7uk/dyLCupTw8VlGcekmn09i0G1s/Z0Q3vWGSO0trMAbKPjAJlpEc
JF5VZTS5GvvHhEVF6otNM9o3iz3dNEN0rTXJS9FnD5rVVOSu7N00V0clS/1cqF4WG8ewy1nflRYD
Zmb9MEttYXUMtqFOxK+Qn1hMig1JkZoHrz8ivtMhqMMVQjtzp53ms1Ek92Y7LU5UGdtJyzdl3DwK
9vlOVtTXS7l+50t+y1R/Kgppo8eDx5JP6TUrjnMtba3BuhKW2Ms6+6xEbxqHFaeCzTSELklxChs4
bdjeLkOwS9ThmaPA66yv2T15kxYtJ7FyR8jYIafy1Jn2E7q0J9e9o/TlsV67JNXKizYSF1etLGH9
ip6jZMj9jvwK+FxpWwsqX72KgWcONrU0DbC72TdMxbGW4p9yH+1HoV6pRv/WJHrh8p0VbpSqnZdD
yFgZDc6iZ58RCfHtJIXPVjFvGq3bJMwVWkE7IjOgrq5YGsvrwJ87VWO8K3nkbiaFOF9n6QduURfg
/6UuFoOEMrQj6UesRT+SImVYyR9xGhtQxLobDa9IRv1xA+dzI+f6IdCygyhGG59jHWysWSpcuxpr
TJG14YHOLC+armBXLK2N1qXbalAfh1J/meXxnvD8wCkrvli1/oRRU3KlMddco1v5HUF+n9tqfhSB
/KHwGh2Eq00cZye5xS5Y2fQ6ZWpJWjaeQVPctY2OXAspori2pZY6RjxcjC5QnaGfo50kWTckNy0C
xJxstarN6dodv6ZBXWwqwQapLfhaU4NgepNEzSlPih9z2JMyHwiTczCdXDlKCgKk/DjejOpKj1Fc
OTnMi8Z3hnUvjD/JPj0xaz7llX1eSiJQfLNnYSUbucf0kCTxrRKHL6HOwQDrgmfWzWYAx+KMSn9O
yYI7Zm49pIrauqTtSkZTDyW8jyFoWe1tb5KlqK2T4A5NUIBb8k7XYRBtIWoELh17ibVr9hWbzy0p
6Jk+f9KNaLsjfl3VT4Di/tRzhiIh1Oq2TRMwOkKs+6hpeRGWzSKj1bd6Ne9TdbqK7EXbjZYUupE+
Lkx9bFJFh+A+jNa9EtXPamfAkN11+hyDoChiR/S84z6R8NtmkELoEKuM4WaaOHNbltgq43CCsbRn
1/E8hMt1qJm9r0oWQb3sEZSAl04CZKZ1SrL6VkqM285mXNKwKJrSnRQ3IP5t29EVafbIVf2cNTar
BIMrZyrKG3goPqj1DRnhW3OwjpUGus8K3rrBYqlUQ1dJ0euSIdvLvXyTRHXqFMLy5q4+ZAXu5UhU
WzlnHSEZe+rL9A760BZ+RcUalVpOapovllxfBxachMaMrxq67PmyTOhvqAj1CdKzdU9HiLwsDkyT
p6ItN+Tg74pAex4ruXNmU2GjoAa5Y022cOx0+KmV8mW0o59aWO4Dvd8yo7o0NjiH66FP1JsJgom7
NOnNUEDQWTheFFp0Zan1fsqm/dA1Wy2bTsOSXheV7ctas+nESPrM1vZRVtlOoOJLYPN4r9vtk5yW
N5k0nGnfGzInjYdILl6LrDvNXbRv9e42q0jGkzcq2O3PqNO0V0KrUE5ByzHKtLZUeG9qWEeJWvpd
qO7DcDG8qtOvmzG9xGTU58g6ZeBFrEHsDVZQZ54YYDCJXmyzveV07uGpyBzJDsh8V9BQNE3yh4GW
dYb6ZoX6Uzz1BEESLdu0RbgtM3j301pL0DiouBiKme9Gnkgpqr1OZwZ/sGV60FVJ7I+N+ZlZ1s6Q
tOumMX+26FTE8xr0PLkA6bDMqpuxwXbanK61S6/xws2cRPmMPjWZpb2n6VLoTo32gVizz0r7VAll
eGrW+2GHlZ3gA0ByKqXIl/o0dMALvfZ525+zZWjdcG4P9Kmsn+WEAD2UnsY1+dx9ws0Xkjx4QwnI
OnrYflRh+9AsYPxgGHDwmwLl0lPOczI1Hx0pQtBKV2lLXkUuW6PEkqwzqNYXk9+uWlgZ1DSXQR1T
4VwtSvMukM2mtL0NCkU6WpUWvNYK515jVdpwvrLarOpbtOpwWdXM2xZpTmeVjpDqrKA7Rkh3AxJe
t2p53xSz/17vJaBGUo146Vfo2SwLtZ966r2jq79pfr2VL4ZjOclOceLNty6Zv5bOCcRh/jPg8n21
rqlla2RLZQs3pu3Lm3RlHSSHSXQNqTxx8vf5Z1d74CiwraAqmT++qzf/RTQjJi5kemBppmF/lVsb
qlmWEtgMvOI9IZBjvyvFd/rAn9q8repIAyrTsWwqX5mNnYlterCz2Z2xI/QXcqofwRYHiZu7061+
KGAObL53kPzhqzQs8lumik1U12Wsjl/0QNpjVLCqueya4QqPq/0nQ7se9823Boi/OC5+v9YXWTCM
inGeTDGjJuUXtPLWJdq0Hzd86/ajcKB3Pf3zOP2L0EPdzQQVYulitcr8riclpkrPSZULTpvhVGzy
LYmOfXYwv1Hk/vYQdTxNuoUXEefK11TkECrqYlX9auMa/epHu7X27Chc9WfyvffxLx+DrvHhqdio
MXN+zTPIUDaqJcBkVJzW8QHjc7O6w1d70Xe65t9kJDKE5OV/xS/Nrw74JrTSoCkxTo2u+ssdLvaL
u5BWaNzQ++4j+8vL+u1iX16WFJp480ZNRvxTN5wHduFe2v4vfEZ/EYi5Dh5EPDDMXn+wixf2pX1O
PmpNuy37YG/n+14cx/Zq9ZqXmxGoceH980D8I9/H9UyZ+ZLimLWSG7747OkxVeeRhblJO0/PymHx
6kNxN7wae3El3qJb1e220U3y8J2//a9vEJ8CTie84Kv79/cvgJgZhssek9Oa123d6mqdT9SzvR22
4sn+piXUX6/GbGJaeAtkoXz1ow25ZkXRgrC6pu6Yo536YY1NlvvSqx6+EzlXVf03BdDmCto6OpmX
QTp80RyTQpkDO7EXtzYwghsVeIfv+tz8+dq4BoAusgqaUHC8f3l80E3A4eWE4UZ32bQX/aTvko3l
Nf54Mpz+2XJUXJnk3fTvFth1PPx+czKrgYaL2lCI82pfXAyjkZiNrjIta9tunx7WSXn0Vlfmt17q
9Rb+6UpfzAv12DRgYn5dSd+c1Z1ESDL0U5dp2U983XWFU2y/+9b/fHe/396Xb92gqC4tDRctuieR
XwEt/I9tIJhZ//0BfnEuGDV8IFVwhXVKlr3YD0anOrKj4pa0Y+Cr37XL+etzZFYxjF9g9V+L3795
F6jLJqqouSDAC8+KztFyq46h18i7WP35z7PJH+lWg5vjKxPEITQFZvyXm8uXVujxCq7q3fCngYVQ
3ZBhPKaUMY759m1yp9wLnOJQoFWeVD+90m7/+S/4Y0PEH0BwRtjkFPjna7YtBNHV0ScIqlfy0mhU
YMvruPyPd0S/LmJhnlnzBOrX1RuU4xTNIyRLDsv1iEEa/gafeuxLt7Fr3ijP3cV4MxRH2/W7X7f3
HwEpzvFbU7bkar/iJn4jVFxVH8Vd13x8dOef1dd/8/9DMIUMtYGR+z+zKfZd3/TV/9m32c/i/d8R
Ff/9k/9FqZA161/0PzPJq7AZEfIK0f8vSgV7yH+tbAoGBgAC9Zfv878pFZr+L6gEjFuiwZps2uuM
/d+UCk3713qMWE35NI9BqLD/M0rFr3Xt32Y1ttKYX7iYgFTBN/I1fl3NedGUUmY8YLt575fyrCf6
vSGa1s1MqIBBzH8byRNjnYrOipF8RnUR7AWaSiiQwLODPJWYZqKcfCohxhiSUZgeNNEtG3bpN62h
SN4sg96VyuXcLBczqORtOCleXKJFTJ1yYwCJAwdqWXspshPwprAV9RLDItaKLVTnLYslaLImrzdl
sdAwcMVtYsV3LAE4d1srU7RrI/NSqBVJ6XY+cb+nKk3vtSU/tUMK1jKbWq9N+iu2OUBJg+vQtudj
hgNl1FU/E+qNWdGGex61G1GBS5bTjVKmr3qgHpO52KpB4MACup7lmPOxBNbWtqq7fA73bWL9kGEE
yr12m/bkqgEHkdiVSajmnJC1ObruoQDjJbgBjfval9nLQj/UoVyuZytOXAoRe7UVFAXN1pHhnzth
ErzpbeUEGXRXijLnMU12QRf6YlE8YJqOYbDIzIuv1OGD1DuJmjyXoT05ZmXtlVz6GcngkvvsM2mf
DXv0+6CA2qRd4iXcKJLa7Om/VjvyXlVa3KK4exKh0vNaMw6BUp7LMtY9+lK9IprcA/7Z5ZG4JNF8
JxT+2qk1LoEmHSCTArvr9B9qgedTTk9Ky3FB0n9iOn2RmIe9SI0/7Sn6FEX0ksfzlVlexfJSbCMF
SCrrmd9H3F4igzabJvEYz7RClZeXLA/uewP4sbzYnmaY6IPWjyhWkW3QCuEQerGV3YMSBor4UqJh
ufOA6p0b3VsunznGJ05eiRGUpeyMWvIexpQVGoQawZOlV2YFd3cTTvZVl+avgYm+0ejFdQtU3YFB
zeScTJdIow0h4ctLMtCJS4OkG1KjdLqw3pahWlMbtUqIdVbLTmpuVtjxLX2q+3gI9nOE/oV3qsUt
UKQMkjnxFjDkdZDbXl+zdFOaeqNETMhYyW4EpzwI3cqNPWk35ZSNnrXEL+1gXWrVFMipZPC7pdnb
IVq6xE4bb0HcdamPoVun0Ml7BJQA72tUn1YFpU3m7aD5EhVgpxNy6Eqg+nz6XR2gPu5iM1zcwOg4
93fEQ9XoDjRZ6xkifpcyjaCbdAjnW/ZZmBWjOHelMvospOizqeOPfhdXo+JWOtlrY0AOoICs5jzt
NlRus6nYh8Bk+a7WNxcNaKBTjT2wuG7idPZpb/M66nLv8OXEbifLPJ6YClmcfZq2cqNvKGAXTivQ
EENhX8G93c9LozokkCDRPZaynR2mIIGxj3aUy/qGKQuK6zCcuwwOVlQUVKKT9kroxyQRPojbx4Ee
AtuhlCy+ivk5ulfbKsLcJIldCPTXKgShqbAIXDO6tcvWm0b+9WxWWifExpAP5j29kSNvEeNjIP3a
GIklpIhSFzfxrtUQPJOpuG+Hclvq8XsGWTIUxmXQLXUftdZuoetUVEXGtWn9NEJGQyFRtSe+lCAO
kYwzLI4XlbIXpnyTlsn7oO27LrhJ6lCgCRu3wlxM0GFkASxqG6hdCg/fnxdxSrR223W25BhmWoHt
2qpLcW8YAyzOuT4WydT6psFlqri8xu8S9O051md7w+C5Bp63OE0lF5sJMLJTN/HF7Ga/muVHWxsy
ZN/gPqiT13Qk4T+0WxpXoiskvAjiJo0D3+nwa8AI6G5Joz2y1N1QWKSnrdVR4ayj45hW12Iczqw4
rpqasDvlkkSP/iPojDPYcGSAsdgHtoJnrGDmaTvmAH3St3aR3AKoc82+P2hBXDk0tIy8sus/WoNe
UU1e+SiKexxieNz4qyQq/8NUjn6tW86MXD5F5anWhuclMS4KA9dp6PW1UzsMUtKAMw8YMjJPeTeB
MnOGrrBAfpcvdbs8UsPaUHK/zEJ5DKD6O/OIBdvEXmQMje3GXQGxnCtYBp7epQQfzEKF70NDSMU9
JYXg0bXEcKo2NRxMXg097L1Iyx+knC1tRc16GHXhTfSmdMOnVgdL3yE8WZLR48CYUqhn1HYt3c8k
kBjirCxI9o3oz6GVnZaKsime6ftWqa5lGfggymke9u8kxi71wtMTI6I+tkAQggKVrcakqZSK7KhT
UXk9aE6lG9x0gGrEvlOq+nOdMd5VhS6ANUxENxEBZoVGisEtlpcIeIhbDmjB7I1KT826xiFzkHhl
C90U20GLho5eoMlXKGyG2wi+MBltt3yUjBnZPa68OTIiD6r6Q9zKt0YdVfC+4WaH06WmE4erCaYu
dhTmWP3A9XaSx4sGa6SduhdO/QyzwbyriRLLQw6WtQBXvgGuO3oCLqFj6CAiZalxhSTo+q02n8JC
mZIAD8iNeQ+CxGToRzAU+3mEdd1uglrY+ym5o7/NtK+q6KCaFTMKP41ZNdgIxBIaatIsNHJye8FO
VzfPgAWf5bFjv4wtpedvjdWej7agRcFc3JlNVYOHzWIn1IYrM2Iw2MPE55M9re3PHZrKQgQ3NrqY
FF+Kc8sDdLKZRLcxB+3OGmzYkcZ9QHPJFRfNsl00z3XXeylDN6qCn5oRYV2ZSVGgEYMnvYmG8tWs
BvzdkI9wWgCkNYy9sg5r2mnsB2CgAW5Ef9aLq7bNCqyJ6euktmc5YdnKQVK5ir2KAYPD6X1rLPxa
sEJEOXAZFNH8GMTJ59JEL0M5P+jmczUFk58V86M9jOepRstOpGFFrkbOiI3RCcdNGWUnhtqpzvml
7FQvbGaPqeSwT5p8ANU4OgPlUTe9Qmueexq2b+3Owj6Y77o0fRTS8li1mKeqgccuwK648XKh0+n9
rNfBboI8K4ftldFbJ1Zgcw91DG0ACuU2wIfkWbOVeLXAcWElXeK3C1U9m27BIi6hNFPO2ulpvKuI
q+3bsHV7u6UMrUMPnSw81tWwzYIlOILfd2RMLr6m8hJkTVzsaKPMZevSyizylQj4iZiFM7J8uhNL
slqxSUz0XRpKBxFWd3ZevFiqdtNb4Avx3dIzQ3O0lDRebROg6DsUES340JTRk2lkCRk0BXGTGRdk
XN2TzG7HIurEIsKMJ3gTtc5EYsy+0qG3K5LkC4W9VaHodxhDQlshxGOon2mWfmLy2odNgx8pU8Eu
QN6y9QarQUzthTzboQqyl+qT7pmhFyra5MeVtCtxmnhGnXh6iumMojqcePuB3n+N2y3aTaq/txom
5VgJ1J2KzyRDZmWOoPEsD0Ra4V5o7FNg3ONRHpr+SmNdn7KKISWzK6R7M5vHXYeuuQzF3aKV15Oe
vlSyqrGF3c1hZXmJHr+GM7+uSegcYXReUs+PUmewzRrOyVTPXrKbhmniSnDR2OYNDkpZ6gnztTGe
A/AzOUZxcEMsb50lfdAsHkUFBTMLzX1hZy/62DwPyc1Ytq+mZt7buf0WSNE7h573UMVIi8Wl9WaQ
AaPSHct45N0meMZw0xWOHfNRB1NxnaXz46xM2x6tusvwFAvBBnfoF7+dVdNRi3pw9FalCm9IH3qZ
7K1RvQquaOf2LglYnnWONw74/wsfr0tbDhfzSuKW93R3fZdCJlze7n0g4UqpIoIv6FX4DtvnaYSh
nubPXQ56h3e/APnGl4ktUDLnxynNrkMu4ZVlf4CxwcFHSZ71toQaJKZ90d5KaWjQviM8SjVLmKY3
bwOjZGvow7USdzr4Xrt1WHF1PX3PpvATEO6m68L3pcm5vdypAvkGa0GErT35pFsMknhD//GIp1Ib
Qnf3T9oUXK/fFX25ncCwmBDoVcLigNetpf2CsyvN4HVYJnJouslMUDN4MeNU+DRFOGre8BHYceRl
UvL562GTJcHtFeIbGtmWVrFb9OZDX5YOoZAfCkcDm+pQts91pi87J5Cor9tz0T7GIjku+voaDLYd
ULD4jqs4dcP/y92Z5UaOZWl6K4V6Z4AzL4GuejCjGW3SYJqlF0KDO+d55lNvo7fXK+mP8oh0d0tX
qCKABKo6gczIcLmMNA73nvOff2B26PdsEtlIsyibFTyJYrjpx+y2YAll5gXhrTMNHFs0OVrLc95U
dpeoOhEebRUymI8gB2y6bPJ3WPLTdCrRU3nocY91coxqqXAIKq2HahFQbg9jE1MOYPhF+p4bsrtv
4kiCfUAqqOsFIQgaLGevX9r1vmsO4Oi+00jJJQWB7jA+W1ZaBaspotjWpOEuDltMttVw31rKeZFB
N68wnphJOSJ4akIDNlDRnUFw3XBR3pJGf9XLM6vVVlNpodD2KNcjOV34ohaO31BgG3p8bKDLrAqZ
tIDB16HU9eNq3v2XbT3cGSHP90gzlAuvcvK4OFSdKRaE/T2kWflgBRTGAtphxKtoVJSMJVbKipML
WrrWy5cUBVxpxW3950Jlj6NcNgkqsW/61sTsOCfDDS1L1HPZwu6hRCJI1ry/UpPkYJbTHUlD+Rgj
funyJ+JvbggaqpfgHW6MkZlDArzTZf5bGNcP2UC9h/VIznUKFsQDXJVqOS1KnyY8C1W2SYZ1Syxy
45VaH0PfnMmqlgazqbgbvQHo2aR6IwWMbogkGsgP/E85J6DQG+js20zarZWF/7cr2dfFAO20L5Ga
dIZ8lCNr7ZnWw2D0vRta8VOfjw8GZmZmhtXJ3Nd32DouRhmn5qS67m3xHE6QLvGBTmt2lTCY92gt
fJms5MGXskOCNfhyaAyJFA8cNENWbdFAcfMVAhMSK7hORfU1DS1X0aXHsWIhaOYwvonIjLliMzX/
LS/ip7YmO6LRvmC7hlrXjLtVyvyJPD3raPk8L2QcLfNUZ26ua9zSswC/4KU3UEUFnkBuiSutXdh3
vgk1Ww81MmKSCsmNO71QNFZYAMDDoQAxTPh9vV00K5OtZlGLxpks+OI6ctOF1Dc843VMyJBOZTXv
5Jmf+8sxD259T92lgYF52bCLOlx3q1aFfYhvUNSMd3qmCSp4CsoenpubYMisC1IMxCTpS1hGC92v
HqFlN0s6OeyGRv/eDvD3RjJCsV8QFiPJK6tliw+SI/nx1/RDO3u0bpREuWimGG0ChVzsYfhr6k6I
HzTrprIMLBYCyx/2Wn0xGLPN4KpkIOqG8hGxwq5Dm+L8q6DR/4Kj74cY639H5NTS5xzbj5HTfZs9
10FY/Qo7/fa7f2Cn5m+zbxK4+Wz0a2hMeP/ATo3fNJtZFopulaG8ztjkD+wUG18FENzCq0BmkGcC
uP6BnWq/mXyIIhSi0FD1qupfwU5Rkf88ELJV7DkAYDUcotDRA+7y8x8GGSWpM6qkRNWt0dHAVlt6
m4dGzYQb+JZCg5i8mkb0ItmAj7bAz1tnBxxj9OYoovCz7PXclYNjIlTInZF9XQeeCc9ndGk4mEh4
zY74g3yjQoPHMHCiKIfjOPXjdQM5ce1H3bOR2E8cRnY6m4AWSNLvSEM8lTKRBgh2Aog7dbplesai
xbqrazQlXjXAr1QQccITaaum3UgJcpxeGV/T1B/dsW5ulYogLhv/RFKUyc0gmGUpCPFxtHah+aN/
yMz2KLEkTZKZLpMstjnnJybgDMRq/UiFjiZeiZ/n/xYmKGsWAxFoNZl5JUnENbLOFPLIKvDP046/
m5rkDQwtVvjkCjuCVkrRaje1wGnkOj10FOpk+VFu9pM08UEGF7e8CqP8JrPf4HBhopsH+6lGUyMX
91AC1iRNPGfTq+1ntPl0Ka2o8Ko3813HpxSk2m6gcswhREcxPfp15GI0vLYDjyozfAktUA+RpQfi
3e70gGJDqtO1yKdHmu6XcIQlGZfXrZ0cJBkc0KiQ5FECOLAmQaal/MmaVBv8KjlD2sRJe/obUiID
xpkgHqwgD7sW+vEbgFbODF/iTCHVfVWFt2sxa1/KmL6kkd5RW+VvUlrmTmjEL8SWYK8P5bcO8mvf
6s6GAggQgSNsYDW8SHVpD5Q/b/DRi0fBoYT9Mwd7CSllCGJTNgkCHauyrqwOEK+NrU1WH5Wckl7V
C92VGxIeeoNIH6v3YDCH3ZagPZZjZR1Ant6kE+4NmaERqpREX5NAviuiFT37pTl2BDdR9Hd6h74v
f/FVNJTtNN6rSpY6kFeBm+YdAvhCX9Mxux1VZItlPSz34bIon5B7DHTk2dOgCmKwgzPM+ReGnL5K
VUpr/xDhLf7+87ozVqL2t/1YXWejv/empoCqx28HjfrmY41510qwS7ROen2Hn4yhusJtnwcK97iG
FC17BuiK4K1VpH1MxIHR3xF6mSxEYN60GVioSaFZV8kT5vY47tQIAo0ej1PQwfNeYuup0cePjVEt
o6Z/M6BbrTNJvwt1b3LsUTOXBSFe7dDQJpH85Gfi3KrxKExoEZWwNhdmFb/JPHZ6yQ6YUiqUPoN5
v7hsia9cdn6OlnG8U4erokJMUMXR1xlxj0eeSEMyriXzwrYJGmTFXEzV+JDK+SW2NvkiVR8TNUOv
lARUYEmw6VX9ZRg9gw6nrzcdXMKKO6MA4mkKTD412hR3ykBlPBkQ7OXBuugl9RjOqN+MHtg2Zcpk
+bVTFrD71AKRboUaBzSc1tvW/RrAmZMgVoX6aZSRBekJ3xPfC6vcVQYM+bovniKELq4Jm2kjl9p+
UIiD0PEYAlisEXe3DwTquWoIqDTZ2gbLXQLQxnWhUIsGvr1mKuIMgnLQjwtUuUP2BJ/xGn8LY2HJ
t1oE25kLFJXUiXJ6Gerj+WT4qyzrVsKk3CEcDBprEC0jNX3R4L3H0rAoUu/eVrs3XccSO9Q1BGQW
Kq1ayAsmScxcOLmsBBeqgdcCwcKZhC9W5u9Rbu+CirmP2T9KgebY0OyVsbn1w+7YZPEb5fkNxJaj
l9NYycc8p+Y00pyUIlFexhWGawUdhBari7FO2/VY9Vs9Va9JDaidXDWSZau1G1LkEocmYlyjnm3D
KDtkBOIsLLKZlmllUa+qYb6T115M3UgvD7cT3K8yNg18d0fzs+tqZEGV0pWI1K1Vh/i6KEf0xY9E
hq20rr1QOj5Pr+SVCLOvRmFyl9mS+Jadq6v0lgixu6UhRS/oUQ+6lm01i/fES8EIazLY8Pzoz6Qh
vRB1v5hMRjKSn+Uby2wuyqm7CssEE7ZccdUBk3i79R7alDP18pi/OEVuUEQsiFhahfyp3fS5I8os
AuO1iTMb9WsTbd3ahNy3is30ciijw2SzqA7G/PyLisoxwhHeT/0MKMw7C/VGOUSp01owXCljWX64
kGXXp+4jK8LcYmdHO+biFUbto9tgZhHCZK1yeOExrXkPHw4GPHhEeiBR6oU4i7fI9pWFKqO0qSkW
JV6qDKb3DA/ELHq9399NBkJQ/eizHhcyKmavjp5oHeiWE7EtG3rWd5jQkPPzVrvy5C+jAQSU8IAu
PSn8ir+wa3vG1gqKg2K1TlZM96R2bFeF5kcXk9STJMX1j6tu66PR1EtUXFV2hSQmc2MmuIvgiqyO
GlMZTn7egVR5IgYMXC2Ba5+AGDvwqs7k1GeuOlgutw1pseAWZN5wp9PtBoY6oU0lESTsz7quv8SO
C3k/897GZIPsuAPLJAKU0IHIvJrVF02DAAJO4erRAkur2gbR7qOGFKrEMNAsP5KGc8fOECwwhH+I
hf8ix/lTfCNkFNuWJx+5Ur6jxmB2ShpuoNIcyHg0GRWyU2n8mh5TH8R6TpqmWXF7GwS4qfWYwzta
ihDDV/y77vJQ0FMKGswCtHCHu+19Q4Sa0w0kLgq5UhaD3uw1QI9V2d4ayVguY2EnjpFx+jGLOSQi
0lO1fHBwMeBLVgDNeMo7DF+1rRzeFLmJqC0sgS82TWkdNJMh2agmxbwW446g8r75uM77y6hDI+dN
O6NUescfrVdZ4emKDSNb2VJ/kATwoUkIIlup+dXQ22+eu/8C5sX/pN4BM6qZM/px73BdVM9NMv7e
OtQ/8i5+/93fewfF/A07VygA8G5+p1D83jsoym8zKwjmHY6YKpSHf/QO/GSmyfFLskJCiGzA5vm9
dzB/g0NqQsWg2scEkACRv9I7nDiA8pTolo4nrHZC56oAj7pRb62txujYyF49leQt1bvFk92VcL7Q
i3xn9xetb3/rRn8KjvkxCWImOn2neXw/II3Sjz0KUowuUWsVQyUUZiUhYmorUy9OIUP34uWHO3H5
7dN+PMYJbfn7QU44eLJPplMi+2hm2qt+QleUwSUzTMf3/VU3vHgC6C1U95U2wyNAzg2JlKSffnJ0
7tsvv+L85z+0YYmZKiNpo9KWmA0cIWZMQlrmFbtznToWM0mdVEPS3BjvLdm5DtlnLsUnrObv3/uk
AdRsKbSzUqq3Eiu6yN2mCrcGee++P+5bubvsS2tvESRcoQ32hmjxyRf+mfr4/bAnFNlYLwk/Q+G1
HYeVfQED/qK5D4JldkfCUPDJQX7ucf9xjFNakKQEKtZQubclVA96iO0odu+O1QVUE6fNbSdgnPHJ
15mfkl88ou+J6D/cv3DsZbtEfr9lMu5OIy484MuapyIWCS8Tg1aMTIZD2gEr3BgaURRptfrk0PON
+tWhT1ir5iTRbjHs25J153byZdNbrlH5m5Diz6BSK2quqL4vBfuU+Vmezs807u+X9oSTKPB+yZnx
w1YF6C4QDGry4EodNQGvDEC7602IQwjG+5tf8mTNAcocRTnTq4qH4jr8Ivkgb0uoGt59dYYUC6Xn
3zzQyVpD/x8RrY00y2YQm2s3qQK8TTEyPz4TKxq6pVJq10qk3cqfLnAfXc2TtYe5d1ODHOTvT0+g
KSS/NJftqNyW80PLYjRE8UtfhZd/80uerDZKn9qQOkeVnFN5Jgo4PY4QVuNhmtFFl3AlHIQUqGrV
heD/M0T87OrOt+tXz+rJYiNp2DFAVVC3hKYtUGbBmLLhL6kLT30KELnlnbesq6dQUUhFntyuKS7T
EHE6dJXm02fX+uiNOV17TELNcEL0tkLfy1pO9qONUQDoMxL8enrXYCNQTe5J3957KYrL3PB3U4CI
vK6JlJy9gwuFLjojExJN/qCDi1HJhsyqBxKmmCh09rYMyytCLyrfxgSIsdmuF0q4TvVwVSJ5Z7Vv
nVJNLmjH40UvMflQaQPSvgWLIX7UqLtoQXYsCc/31hiuGnm8jTAjGEIRrMEH4WS042OYBRf1AEje
JIyXff1yUIyzMTMcrJfLtTbrNcsJ3xlSlq30POgyR6LRSMPgOg/qjY+SHAcb7BFJmVyPWE1BajLO
s1y9sLN+2RQvvnhSmk/i7D54xpX5z39YIduAnEuDSPKt4pUv8zOeCbLGNTYYz3JC39pTJEPj0D5b
MT5Ykd9jGH44HnMDO9HLwtt6GK+UD7btvwgJFktI6mHBDZtWtAlXozgTOONUPGAsaH9zN3gXGvxw
bL0SWBrIqbcl4JZjGWCiBQ/5vB9gj3QVdOOiDq+COdo6As6yPhNLfFSavVs1/nBgsuFVtK+StyU+
+5LknkVWiNlu0gkYX9tRsdenfWccs/zqk5Xko6t8si7rWtrVmlFFu2zLtHCX1NUtOYmb+SpHOcIC
6ayrkktDYQ8y1T1zSXv750f+YG8/FSuhTG/jujCjXSfsfakzRAq7fW2jOzVHRMPq+wb/54f68Kqe
LM+53OMxk4QqAz/5MvBk3KpuZsJUiwhUmBmrNrbhDaYiQfLZpj6vxL9YKJWTFXqY6iqDPa3gq9Ls
JUZyXn8lbNIWgngF/XAfshp6GPXMbThOdIt4tD5bpFXx0cFPVmm9Hk0tCSlmhm4fE3TrJcVasDkQ
6IG5yIB1mJYDKicsUXHcHLIg3qeJfZHODhrVeTYN+ynpt0npPRZaftDUZR2QTctYssRCR2o2qrkW
9TrWdrhu5fl+nFiK3LjCNM4hvVpqiFhvO3zwNiPFthpPUM1YZWUA0noTcGc9NNoDgwIzwFgKMTGz
+/5Km/Z98aIzn6b8Cdyucyt7m4kNhMTB2pAHag1rGcXXhlVRwr2WUoVp7AiNJn7Q1PM+3aPwNvSr
Vr2xh/tC/9rod2l2rXRurLmd9bVrNla9JfBJNtay4qbxRkZhOMwnXQfranCVbiN1mwCmi7E1cCko
1kB2i+idmQCHr1APnRgpsbtoWFqZhPeEdhFX7U2kVgcNUlCLZRHwzd4GfW1BEs2xhAg6LLUQt7/W
3nY+xlPl+TDG2ynSrs2qcdtxK2OYpot7zbzt8gwPi3GT+OyhvO5Noe+jxFgHNliJGN4UkBRLjNck
e+FJpomvUqZcjbW4JUtbyautlpg3tpadEeX02tjB3gqHK0XvZ4hlO+KeGCRAXqm+CALimm1ppYz1
ay+JtV1gbF1XThFlz5NsY/SFz20oAMYn3HUj/TZNIncqYUhFXAypBpOKhHyQg/gGPgIh3wsj+RIA
POk11lIl8OjX0N9U7TqxnaQb00Wl9WfBzFEyKlfOjXmI1C/y3tyUPu0KhLxhyiAFiV2vqVt89Vap
CjW9lJcCMAZVP2DH6BrmDvMOlNV4R+DgmDUD4AoAaBmuMOKbfNb/QN3gLXwNF/gCQg+8NZ3yRIbs
mQNmud5Qzpfmgm7pponvtXjEYwCpBDwpQakUXcVp/1pkTMIzeW1PxdbCujEp6jMzkVcjfhEL3RrO
x1DApxquMc8p9R4JPC9NHkMDslLzrBs3qhzueh8i/qCftaN53fvWi5gG8M3GiWVMmJJkPRrGoYHD
PV6WsQRzyzh2co9XI04IEwJbuXUNOnENpyfJIw2S/APPQlIfXKYj+d7Q3ERT7qM2XgXqo1R4vL/D
MfBhmYceuQjQaPU4fCb3du3Dtp1qxmXyAyvr7J2wxGAJz7DP9uiPFpqTQkwZ7QqsrG235bid6mEj
yg56TbUKA+EYcyP1FZn/svEoqcxph3/xny/o7yrrX6yup6paC2GCzkij2woN7xBMmfyGFzzt1nkk
n2utwfOcLPWaSIbivMakLk/hwXiOT8Enm9clrgrCEkvLJ7IIqFguZKZdrWNlTExSbIbwlWkZMkB2
xX/RSaBrx1aMzeVNnT3KMuXHWwgZGvR03Ss6eyTCASG5Xs7shBJtaOtVS4IYljt+B9vmKrZaePjl
0rpJ+2n555dA/QBTked99cdKgYh16Od+vNWCjAHI3kt2iXqTyY/sMIvZOUcM7UowP+l8BGbjZQ3n
1aZmlQHbZWJ3hy2RPEMfYe5YsPmFjq1qB0qp87Q0V8cg9j+ppeyPTvSkvdUVPZh0I6626Qg1nU3Y
khroNb0L6bTRr3DjriZ8EuGLxOqxUpUDQ098P5uD6jXrtLegM+OHWVyG6lkHv5uHTN0ncrkrcYJs
g2oJQ65t9UWV4IPC4/bSlrDSE+SzMlZhpUXrZS5rmyz3OHNMDxNGXvG6g1mPU19e+oyrV7WBVM1g
OsyKUeY3qb8KmYelGiIB7TVJv84tAO75MLFnljAetPhuKshFGh0TkUoGu2ee2zxL/ZNCuHtPSKUB
4VUaj402gjYzoKqOcbNFZ6NGF7P1hjnFAEM8hRLC8yw85PcDfpu5KtYC4mYY4eJGhuAY1euMj69U
YzF4ycpPTcYVjxnyidS60dm99eHFYtFtp+qTx+pdKvurN+sEF5AYMmmYjtfb6CAixUXrJLsYPl0i
8nD9GMpyvDWa6xZaFr6J5fBYBkcD36CZXjea7Qqr5mXS1Dd6669Fso98BxdY6JbvTdaut8ZrA8N5
jPKWflWdaV68auHsWlq7HG3PjeLqwo6zQxTmDkvfIjVhVsOWU0XnBGJ0NCLca3C8vsFKJPZXZTdt
dIifkYmBf5LuYtvaxGrpRCn7KhD4VOarKPRXSuY7yNkWKuXIn79+79lcv7pOp3WzVynIb7xqaySP
c7ZtXJpnbN57uZuYVzSbREA2D+2j2upvhRTeECYfWFDruXGxn5xrVbntzPKoVFudxzwapYvJzGEX
xrd1oN+rab01scCDWOtIuK2aNm6OxFEsms6nJ3k06+rQwyMSUr7RVB0C83NrY/XEXjr5sTOMuGgh
Qwl4GsdMwjS7vCh6c+sX0K9KgozJSVPGJx0afjpVC2QMK7MZzgqr3Y5hsQkbrApS2L/8E5oaU2QT
jkjrRHclBEVz7pjz69mFrasMpAUIQcLVJMdubAhnYDzmMWP588v83vf86jKfoDm5j97bZjCzC3Ff
EXZFnV5Dd4Z96nX7sbkYJP44IZ3DN5yytm9TD1tIqIsJ+Es52u7ngNm7O8SvTuWkiZjGzsNuS5G2
IrJRplTaXh4v6jFHMVwjgIin9kWDWphY/Q3l91abrputH4u9AfGLG7Kwy+ZYMTKGGDDBKYY2PIt7
WOHSl7SdtkDVO6ZqSy+h+hTN1ZQTP6uVDM/sTW9sm/iTcJGPcHJ53st/2DisQsd5s0/MbemhrB6D
B813RWE6DW4HcGQjc581/h06/n0+4CUrOVMDMfST+zlfrF9dxJPOBFaQEooKK3wNkHOEOlhmYp8X
9nOqt/ugVGHOdntt9FfzDcTuZ19xQ8lI/ez4c2Hyq+OfFCxJppiSWsHWjlLroiq8vQbn3cPu1IvA
rbGhfEetegObuujuz7/zr3ETYZ/gJlUs2bIyjMZWAbHOGIAIcTl39DOIkVCU9IG8SIy/d3dhDf58
d+VQbsRMF9tGZnlrsiobXrIujDcyo/eGuElRx+SIIjBBv5SMcW8F096gA/rzr/rrnh4PjZ8P3pUZ
MXCJamxNVI19arpTez7iIUnyOPuA56rlp3jyvAD8842EnffzodRuGgM8X4HpxgsFPWck0luZ7zhf
WamV3OorJkDLQYE+qteak2FVasKuNCLts0fp1yAkNiE/n0EGHajRMJLB45xuUtWdCG8rwlPWJtcT
ArrTNDAQCHuGn7uOOa0/v8YfzHvwA/r5uEnSKVWvj2Jb22QuWw/zu1t6d7VqUdpMe4VLb2aSMxTx
ZZl/er0/urUnq58dKnAjmUpuh7aFSoEEMbsTI5BABOonGfgnQ+2KKDZtJ2r9XQa3bPAfeq95arXo
0geJ1ird8b3PBjYfvVUnqxiG52FrtHTVRaI+e52/qnVjH8qwt2e3vVTew3zaK57xWafz64Xjn4JY
Si1lMtoV9rZXoxfUUw78gF3Zv69XQkOsg2Y5z+9D2uC/eZ9Plqra8H1DEjzhBm9OqMuOahSO1j8g
R3YCtb7sR2DiAl67K0v+31urxMlalQY45/UIDajVu70/IWZlAtTyBs/LosisvcwADiO1v3lVxclq
1RqQ8atYl7Y+oN+8YOS8p8OksW+Pe7WSFx7scb1WHMPwvh3zL1EX/n/jPM9UgY9ZC2d51tRfKqgL
PxIWlPmXvtEVJFP9jdeYgDr4zKrONsHa8o2vMP8IgyDB9mVopoItEsvg72RnSA4wGAj3tC1TyKY5
+wj9TljgR+bs2iRDVbAVBcrzXyIsvA98v6/2fAYWJrLKeESezxBzip/XPrmTCwz0IkI2kWDrfrvG
C2LZh1irx9ZbEKDBVmO3tqNtWTULfFm3niquNc0LlqHZXWMHiWki3rZNQqKRpUHmaVA0RNq9HyhL
1e93reI5Y6imCESSTT9oKzEkT3lS4BkxuZMZuEJkt12sr/siBpJUlhH9EvIO/9yWEgOTZqDsocc1
X2ztzjymtrWrRnHuw+Wa+smNKmK+cmbLUDgTxYLCedGRXKIG/m1eEHUkwfvz8ftv+vC8UUFp070B
iCvrmB4/Ntne7hqkUlVFsNXg+EG47EdtQ7gCtqpIUcMvY+65XQ+ds2nPsGREiD9uGtO/6iUcwWCk
JrJFiDFuoCVgBM0LStpxaaHWGlSQoTJtsMlGlmSR5owyDDOHdRBfT22yrMPOzfF8xGcBmXJqf0Gu
cTTF5OhKLpZmiLd2W9FJy8yvgRjKaNnCNbWzcO+H+TYy6PeQDO9xa34rtPFLYWT6IvfLo90AC/TR
NG8ORzOfbiUE51Y6utNENATV0blC+9gza1vIeTMg3C+Ii8m4cdKLbxtvhSE2P7wSl9+epR/pIydm
Pd8eMWj0ZF9isMd/TpbA3sNHW+m6wQmfO8ZaC8KLBZGjyqa4p/OEN2+ug5257pYrsRDreG09fjr8
mZ/i06cccg7WY7ogQPl0+uQHcSup6BCdYV2Xy5Bh4n7a9I880trZHI4nQRnG3gAHvuBL/Xsi119a
Fz8ka/2PNtOZFyhL435+vEReY6GdN8/ZL0Qh//jt77IQG29LgRErSybL3x9L5WypY8xZlbJlYbzz
k6WO9hsrKEoNlkLjn2QhtH4kWAvd1DF31K2/slJ+c1v6/gzRE6Mt0fk8FcXKHOx4slKaJB7kfhZO
t2NRXtjqF31Ud1WQHaNKeY0k+b63ptfI0PaK8Nd82p54RobN3niPJp2/PF6rUUDchrJqNeNMmYm3
Uc0ARDoLp+DKm7q1j4FHn/WukYR3cT5Bj5Rn2kGgLk0v2iBGGVZdToJAnftMQ8Zr1HHEMWV3Mspe
O04cfLDL8Unkxj4TiO9gGQP38GTbE8NOUd+30F3sPP/SxdBsI2IwFkZj32iRcp1K5So0JejksE7z
Erpl0z1KQr2n9L1oG+3AarblrbrJLekGYc+FlzJHFeGmbJNNK6RNNaSPKUhhloOZFMlrVlcEOKiw
Y9M4/zL2M4AKSt+cl3bF9MesbuLBw7sb1a8RWuVCRlvWd0mzLKurxlKu8wzgHW/kR5ayVRENxyFk
4uIF2qJBEEoO0yVQ8jVOfOWiIjtoiXjX6TvgO7OXbkEQexlVYSsu5kalJmNjQRrYlVQzYVLqdZ9a
EE6nlzgigFAvjq2PyzFSSJdxx1rXvY1d8Ll1VWu4zfTXZV25atTeSZOKIM37qvb5VaJwCYvBu04x
xsA7zsNbOXIGRjNMWtpyCZN1HevRky5jFF6haI1j1h3hhdDB8zIhmDE9qljtLEriR4exvOsSKDuU
EZvRtDhKTrSLVOwatQEbnH2VdescY/aNqtYtrQKgFDztmSTBDhgoFyWWOXZHtCBzqGLAzXF6MWdP
6y5Ik4Vm1ZcCAcLgq7OgkTuMouYu8qf7XiNNmeRLxjH7JAIdDCRl02JHIPXyq5HDExaDjquQquC9
XVdXSmveEP14Lhk3SVOc5VPtwNpmsHYZ+uEjaaq4LNbZF7/kG9piHdkGDHORfpkQMjqJPj1XaF+A
thrQLgbTZCFCwE2WRt+4faOP6yEa7+1IOzSpvosl1TFa/5KLu0D54iaWhEG2Jn1tA9SF+XTt60wh
6rEunKSWYJCIZ/wQHV3KSJqBr02XLiGMxTUtz9alIm2UTr7vkvIuVkCDrPwukZujN7Vno5pdseWy
J+bpXWItbGU4qnZC1JI0XQdd6jYCnXauOVOIkiYh7IZt/JrGpVuaATOxQI92adI6HTnWC9XzNjIT
KCPQD7bKrMhDY+WUUuVoSocZAk9QpaJYio+d7a2YfS4tLdhADNu1ZfWlE/EmFgpZv8GoHpSQm2d5
4hgS3FXMN6OrVtQYK0l0WNUw6+ys0r1tsv4QND3Kn9a70ADSlrz5j1LUuJwvDPvxK9Rot1OljRwl
GxlCeFhHj14hP6ElXwmg9bZPjkSlJsu+x3ogb1FQl9Wh7PXXotN2dYionEyWoknfT9TPs+XYY0Zl
iK9xoO+sxNpWSXtIC/9B70mKsIOXUTZuFE3ZZ53+0oXjrQcLYBarJXK8sbXZn324lktpY0TpZhQ8
YpIevEi92JXk+cjq8JT34msHzIpD2Q5fyr2unbXNRDyOuY2N8anwA7ca091QqEAwsxFZ4FoUnj9s
VL8oXN4JE/+04uPihn8auxz2pT/XxlCGQ8Pvh+kWWj7mKSaeAGXxECmwxkWGo1nhv/YD2LplricP
N9o+2BnejJV3DrPY9Sdn83MN823/wfLCsNFBMq20TvrzFDJlWVaVfCtHY47BIc+fIeOBjdVLERub
spOYjScHzNmD2ruIivQpxTqgGL1dXmlHQnsuexTqTZau3k/sX1DefFgEzcd6Jb62Cv2gqf/z3UbQ
/5I7z83zT/+yypqwYZL2pRqvvtRt0vzn//rGlJ7/5n/1h//25f1Tbsbiy3/8+ysGR838aVTN2Y9N
nCULOOGUIB+XNmfPyfP4/G97fASS//u//08dz/92Fb75X375Qd+rHMoV3GjhiRu4XdPafRe/Clo9
24TdhG+gRRf5h/h1VrjKhmrhnIse1TC599/Fr5qJky/TVdUmzlbof6XK+Rn7oUnFtpZ4etpO1SSA
XD5BSEY7rpCbydWt6ZWuUcr7VMcIv55DiQjnRoAZp4Ub5eMnBDjl3cryx1dtPrBtKybvmk5e9ilZ
GL9PtWwarblFjdUH/bJCuyTGCoeCYB3a8UpKEGHISrp697mTsHrKUMpAmO5wAWBlITyL4DvikHXs
BtClOrVe7/TBXKtB+hRN4ypgCpOp3VWERCqJWlxPmmWLC0iBLYxlTk6fv5D24WKbuDR945gm8U1e
vFA2rYkxO+g5ViGpeRON3VmnlAfJUlxZQ8005FszMx3ZxhvMZ6+NzMcetqYVXhm6fSM3eClqpVwt
PBsxSRYdAr1w5To5tyeINjoN0WyYp+bKK8yLi64SNziCrPyqeAz9Zl8RmFbzFyeOoM9JZ+m92V2m
cnAfsMuNcU6QmO6Y1XCFSy9UB8C0ZVSJcywDbgr8E+xxcOcDIvTZdj2Dj1oioqoSF73dsYuNQeDU
Tb7VEStIwIhpdEBZtpTimtgCg6G7tIsAYRt8K1dDaJPHg+e27L2mRW9hCwDVaJi2WZ9tCF96kzOk
/YolX3pJfcH+CRrfE0LtkRQwxU8JRQ7VjijrYKkl/4+8N+uR20i/vL/KYO7p4b5czHvBnczM2ksl
6YaQtXDfd37690fZ/W/J7bbRGGAwg0FBdi2ZGWQw4olnO+ds78RN8OUD4vpNej0hphR0jA7GEsif
4EtW9TutRudiuOYCNE4AlKWkdDHRkn0WreinayAnIEnbqKCNTMHT6ROokjvwymfyoNLnv80Mn8b1
D+tTFg1AJ1Ccszn+SIDfI101b3BUva4rLH8wY2zaJdNG3+p3mle1R3Utv+mbp+jrvVzkL4ueXjKL
Q29onLIy7nIcBbCAblPS/Qj0Ou+FuFX3tyMf36fMB9wf7tR2QSZoIUV6F6QgJHxfM2lxNSTrjFp+
LCxkQWUEOBMr2kmeIsdR3WVGNI8rjGIa3/5aI8GdZSywQr9W4xrv8CNJyUyKE3oUapt906BAA9xp
g23wYDNREKN2sdyP/RQ10AFt0vwkzgulZEUD6YRwqZlAHdE/VBnKqRWp4IyVCJmeQeBeVtq1H3E8
6mbys6oN16V26lnDjwX8Nu/dh0ob4mMp78g7hdOAnthRhBb4v1o2EELZ7lOkWLq+f0YDzK0q4ZJI
+cOx3Gc5JVhLfl2G1JfwufakfjDYwlum3pXoO0LwcVvSz0BxXL2uH1I8b+Iwp0LwqJcSr5MmX6nq
yGzmmN1wzY4k/sHM/5lj8L3X8I/LQVIsbDS1YAX2gZ89g6UchrpZ9fF1EK2XTkdMVEQhM/WmvfP2
eXh/SNWXdsGUSdt9vmleNxW3aaUrZGifEhI/IAwTbbsv9j4YAEPmpuWJbep3EP3KnXzr0LVYm+5B
T4QXdZ/dvDKu3UEPnML0i42L0tGzIG2Xoe8RUtUCFdR4DV/jTig0GatX9TNK7rqXYL3HBNOkqAFq
LW5hwB6YfSzNewRRgqQaYuArrjIUvxL4bOJlHttw2+b3YgYXV7O+G+Dk6maF66NLMK89fYTRbJp8
ApRASTGuG9Qgouwv80KGDN687XwcEKgsTVjs6y0vF8SY9CvMjGx1WNCnhh7q8ZYqy30NJUxBl8cp
uiUPh1dUSClmDyh33WpLDmASRLwZLr5+oBV+Zp221l3Wv1P15T5Zu7Atv1imgS4UvIGbYYso1svc
igyoehjieexCaRNuxB1FBk/AhOPYwSNbJMLDX6+F0yX4F8sgkT+VOC/xEWVO7R+Lvzh/tQ4tzfiq
p1XY6u/nCXOVakEKy8moNugEjr6i0EmwaiGt5k42Er8YCT2ZlicUXTAJsytszOu5gmgbkLUy6siD
GgtyiTG6r3fqINNp2IbdgZ+pDEhfqWGiEzpYaigNb0v62CVQ7rbz20h+VlaU1z7JP58bTMYYENL7
A8QAyW5Fs0EPnvI2oDX017PwR9+U41tWyM4AzANEp+OE/DQJaiX3hl4e02sjq6+nPVQYeZVnFzg0
ZIhJ8XcG+U8HBGoHIQgMzPCC/DzgIgyoIq34C2o7xcCxfQMtdoUEipFepl57hQX2si/adQB8h9aQ
vZVv1jr4+qzdSUtC1jFpfnOD/y0S73TPfloI5IfOOzclS9Lgq/9jpUfR6GFS1mV9XREbOoo+Eizw
PhifQ1fDvtHpdYVGoMOnqtRgMBAilTV3bJ7XSQPGrPk1W/HgUifhbaCtsDBzzxSsS5N4E0xEKcRJ
UBpls3FtgS1vTfNQgF5H/9eVlyZqrfkmL+2DOVYcJKYHvdObeqSXpUehJ5df1WLgZHb0CSh4s89v
9Vzc1ZoVZ1rtDJVyhUcL6pH0S133wULnh7nPN5H8O8T+hWZ+GvFMZH27HwuGxB2sytlrD8mDwACm
0HQnAdWcCnc0F5PxeifxWuhxuw8pDMmQyg3w3HLayMLLKOrXTckuXQWQ/6/X4LnGfrTJJOVk1VQg
jxHPXOAfG/07KYGIJWP+dUEJqecGSpX89oz/Xw91ZAR9RHbQvw91XvK6HYTr13H6+lNs8493/h7b
yMYvEJsTm5qaaZroRvxXbCOrv4gybDjK+Xx+Y+/5PbYRTCC4WE4LlTxD1ETjrIP9HtwI1i/AraiD
sZuIiBA/+o9yuAgm/bRGIBQD66uSwEU5RjfhCzrdvB86dTa2vTqRHjoFGdfYamYtKHTBaYxceGo0
HNhqR1HJRBJ16iH3R019s1sSahL6aofaPxzFJ2BITrcX+f2aCaDE1u7rkY4rtR4IcShbj+4wxwqu
0TZbUCAX9QU1U3TmEpn9xylurCndQNkzG3dzathU4XGdaHJbn9Bw1e/3pPh1zd6Dh7Icqet8FKPr
eDYWxELB89uzlUI/ig6bPkcDXH1R18IGlyeIfS4WaeCECF8CJvFKG1+/FHkAJ2y0nxWlCkWzHcsU
j+mpyi4OJpTWnd0u23EbBel5OmYnF6vqSZhpZ50ziCU1tT9JKxK7z1bBX2eKZtOcD6Gwmw/QIww0
A/bwGBT5uzk/vtG8h5CaBY+pShfFlm5N3JXD7pbMjK31SGiKy1tXlZ8EZjJa9iGaKvgz6syf1WID
Ur+jTztJn1BY7L0mmEo6x5FAE+XkUdvV+xSW0JsoN7nPdEHducyutGQ4oGIVQbcOKAK2mkTOS3JF
ejgSd1P1blO3t8j+ZpkIzTdcpFFnGhdqQb09r2V/A6/xShMCcnSIliei9tbjLXkT2XO0lDevWD78
sGn+xHGk5PuvC5DNRnQtStQkKHL8vABbApljMbvuIiRF7890b4XdAlgjh7Tbb6vliPej9QSxm5yE
QInsVg+dJiBSJbdeD9QgQhmG57I/y3cDvZijOkFycKTpk4FLLE3rSzOvirOng+i226nLfWDMTfFx
mZtveafDF1mYpTeShYAypYbWJYdxph2yNwHYnO4exSK97NK0QzqfBRWUnIStniUJ4vNeQW6KX81y
h0RP0F/BAsqBsLUdwnbUWq2jloOC5ICtzIU3V6byPmsM2bVo+Db0rPBMuU1c4+hPJogeaqlDB7Mw
FVnYbEkdsDaPcM9SIOYNTZWG8FFjoY4y+Vb0yQtIRyqoIOS5fDwggbSEqQkrvGpBlAlCde5ZT5S3
GdLgS59UIm7myQ1uJuD8eriKNOKrSg8h0YCSLm3F0CrgON4l4UERSQSc5EJwVBUQ8NA3e5ys5xKh
+zplsz0VUD4Lqlj5+k4ELG75Z1QZwbpA2X+fbul1HAeVTl55OXk4QMkLUkmKV3sHf9TTAV8wMrFz
gGpVHSK72V1KTYcmRgMIo2xETwcZHzghEb2FzAh4RUanbbkuR9S2344xkYF9qOu9sNBVD5+gb0j9
/qBUyxDNKkCWcfu6IUl8q8aeFH51XNIGBfYSpl2/IMd7zc7/9K30tZWP0idau3XzOF6NZRefZj1/
Lr4zgikSsKHG2DS7zZQB+mkynNYmQ7157DnZXe1jouQ3aZjpj9WPZ3Fg9ZQQWsbHIISmRUe5riKW
vqE3Qeu/rIZLVaxIJg8QiIjJr+Vx2GgwVe/lFcHnQ8jp0JOExyHbBJecyFCnrTvq54oFaInKZk1U
7w9nVXaX302WATltLxLV0EDNu2PYIF8rAKtXpMs3p114D4RlPrwdxYvS6ZDL6tTN0p6G2rm+W0tV
C+gW7CgjbO2jOAiJS1rmXk8H01skufO71to9xZrhft70zFMLuIqgrnVWwypCdTQTv5HMqyAsyv16
9N5RyDJ4m+QVssacnmH17DwFBJTK0uKbB6ZIIxftZkJ9RGUyOrCe9NGB9ioKoVZqI14A8ZjVN8/1
QgqlaJIc3iYkbstK3NxkUuVYMur6Xb7mfq/1pjeNMAOvdDRAViui0mCaHw1FmryGsoezj2vv6Rt4
CbjLVCieoGYfjCWQS4UKRFe3TjVrVwgbYFZBzIySQw7PTKLDE6vkoSZNB+h/y7yumhoPvarRdCtP
V4mdCpuvUZC8KRJ/HgzZ1uc2ARRqqk+sKYTRhb6z1zEVgzTFwzcT7XlOzI9wfCRgyeCjqxsdepkN
PhxVr8MChrhLdf7HylAQWWUdLA887mc2qjfU+gK077UxmuWqJdLhaNXgTXXWAupriovYuwJdKY02
Do+AmnzFaIaI6f7cl+OGaINohEvZ7RQ5MTCn5K/dzChUazNlh5K6VpQrowo6OHeWpExDU8WMLpoG
YOggW9Gh1x5k9RSaSF6oDWoLU7Z9A25yp0J8Syyn+kM7Se7Q0c/bHNN6r0k9zPXniQbFEnDExfIq
U5TcWU4Xv5C6uCoRCRcmHk1OedpjhtnG1vyps5ZbeXSHhzTB4ZuisN7J2pPRQG3bq28aEOUbpZLa
p9f/1zFHjzYbmytk/DP+gfJph1DuTnkyZzSLE6H3DSVlI48jPJ106xGjlhE60V3x1vcQ/yXWpD0a
hzA5+k5qZzwgQANz84y52S8m4gZ6CxGxMdYfYa8do1zsHydrVS5nZWPmcB6O8a1S1YfaKA73kMbK
W4Ac9lm2v1agKrJR3W/ikkE4LuCHQMT3YuWlGMOWjm4s1VAbEq4D5HpxSwzlI11n9xSwN2A963tR
fteXWqBLh+gIWS07stxEmywvXpFa6GGU6KH0xYFtzDgiDnljZVCZkpZGRxdAGwMlyyY7FdLbArHX
zAZE+hD0XXIMl+xkghWHJVgmuXIX7SDRKVvPpZxadp0aIv03kofFTuJC/DCBDHYErezRw6nrS19y
FuQtAXuvAO6bFNPTLUrUq7UjXjrr5MJaZbHVA0UdAl5nFA3Fncdj9juYmj3o5mt7HXaYURW0IOTx
fddO17Ldop3A21lagRNixn00BtiK0/ImrMbTCmX1ZUax1d6LDB67IrlHeBrdZyjNNMPpSrJZwjgH
q4payMQzdoUW9E5f1aqXomMQpA3cvK2xsD4bsOvtgAjjcHzAgQHVgTvLdayuushvHIhHDCKvtGUD
V1Ko69xWJFnGxH0wq1mPJ115yWRN8AajjslFk+SF6F030d0tQMOTk4Qrfy4gQoZXq1lBCR1Kjko9
iZ6to7sHQxfBHP26l+XhNvopCz+197SBV7euAcRQNBkyJrnkLU1ZOkpy14xrqDRQqesZyjx9ex1N
oY+MZO5sOZeP2FpS+s8UsF50K8wXYmoBOTH8vDKZYBuvRh04H8iBMYXADC7+/DKrVWdbcw3VfZEm
MWlMGV92JrWIWmsgbqbsaBJK2K20J8HWq+BvJRjLJqMVyKf2y5U8D+DYWQbkCwJKHkglS0qWwuW1
gaelD1Ze8XAH5W7FGtjKnqg3xGtRaTlNkr600LHn1lMrFeAW5Qerl0tPm0YZk6U+dxqcU/0SNHib
bpvh90iJr2fZfV/vt26XX2kwQeOgcUTla2OVj9VMKVjSn8W9v2moIzkjIgTlpJXOrg4zxXo9bEye
uS6uc9ANubcNCRX4ebrAVb/Hag4EtIFLuVuqxecAuurFdCDCq1+OZL5tC/0RGnz5vSQ9iI3wRTjU
m15gsxDejA9lngkKSRmssiTDCI7wcglSpsvw9I5URvxZO+xRT9g+EvDlMs3tvEq+NI22BvU82Uci
NVdwWZMOmXuaPaLzrqhoeyyZ8UVaZVjIC1q7D3BdIvDAcXwPaVwk1qVkzyYnaAH5V5rOiwcwV1l1
qBTh43PJAIDxrk+0abPFqblssbxbcbkJcOrPB7LpZW5dVS1a01aOhr6jj+8Yr+Qm0Oquu6fs2ON6
9GoFoR7INfGas8MiatqG/apuwHEhXG2UUyWlo+tggWzTTLLmqjQIAI3FqyHvBD11TttGmvpEZXeq
RJmsti2j86u9a4BFVSC3ECy6VDkZ8/QaFU0fbxMc1H31KsG/7HSe0Bv2sGUQJB/SeaTucQvdnwPx
pe4Z0oQeAk53kXb0UaqDR8c5nBqrnAdqZ8XKiDZ31iuwK/p9mjPp7Qj6cGEW2r5McFYn6h/Zl3qt
Gl+AugzueuFzraVX1lveS1jRUY+aAVkUuQOACcfskORe2dWfhFzxNMmCd3OGkXnuG2/VjI9lmjq1
jEA0nTVUuzMEpMtvkI8gNyIeX8VCuVizq6awxvVZQ65JWtBLoJxW8ge6YrHA6vw3dfmTyeuHTA9R
PK1GJAoU+L+IoP6lSnmI2lANWk8/dVE8F2ZogDjJT5JWrYMDcJg/lgtAw73HlI3pc4ZXmKqiv539
Rc3pBIxIlktm6dY7wheDo6wO7UXEwhvhUdpxnHyP+v6jrNH/Sl/0j8Xx/y/42t59qr+O/xdI7Vmc
MfIJ7/v3eaXnr035qZz/Qfv2P2gBbfd5+pT/t8e5+fKp/THZ9F8f949kE4zQ7HfySf/VFPh7IV1W
fvmeE9ZVGpppJyRT+3uySdZ+ocYtGpaINJ5J1zVX93uuiT/BrGOZonxqjpqS/h8V0n/rav1nOvI3
GihSVuKZAfghxaQdq2rkS6Hciii/9PF4B1gwpM4MGYBt3uT4/FG9M+/Y68D9fDRzwj2WniHClO6T
x/xu8ROvue1ve5h4m197xT0s9bHsDO4YF9fyUxXB765YNnDoLgJKcCm8lLZWokM/QYtVdnVPj5cI
hbBQdWa+31w56NzyKYllrw+2S4bAdh/2l9FTHUTqLzQHRkK4O4cL7i4cot2bfDFQ4x4l7MLdPcFv
Qz3untNYcSW3vBsDkmLzTXK7iNjJJ3F9l94trS35ijuFqivcThwrOi7X8maE/Z0cE2wF/d1+g982
Ut0jru7yaAk7vw4phfj4BOEcm3H7mDwId9VzGVt37a0O+3gKwb07EvdJRdITblpgODAUQT2AJMwt
u68ARoKVpLvuNXkgSra3X+sY0i+v9Ao+VvFH+2vkjW7iv8Bt60iBjgwqTNnfdId59btQ/34ZqieF
fILbBzR5hbRRR6PvUci+bnEetAHNB87Inc0Brqm/+gRznhIMFzyDYAj1D8MFzKdP/sFV4vJqeKtv
BGUkBetDEy68a32qHzP/CKxHIswxwnV+JL3hlAGJPaK+gO5Fpwl2d3Gg87eLOIuLmBjnmxSXD9DP
frY+TiGSZAGZRXt+cVJndSf7VH3X4vG6+vo9FXw/sRevDLpQ9Ik8w/lqPCb3+3V3Yc72RVdx8Bhd
/b54Eq/1l+MdqECKYim+oQyFszPcwcnpaXfKnXUbo/K5e228Ptq+IZjnQGfq1nxI/pBdCCvDItCi
wps8cv9+cVNvmlsFCSj02e1QJn02HugGYzQkXQKkgXE7Hpo4dwGsBbkrvqlhF8uX9Q04jAuOm4sl
vv2c8/3uiqH6VF+UaCY3g312zDv1Cc8kUIOEjrjK69knIr/7Ml84Sh9g78XVA2H+CGFGkI+2HquB
4Of35XNxK65yjCbFrb2YT8XNYAcM1yLK4iZWL+PlB4v1J0k9KOh/Oo/+udUxJj9u9bWd5VZve+mG
RA+ODbtwcjuXpFWI1pjdcQ2D++0bjXi+wa6soi6ivd+D+gJNXuEFQKuNL/Ipe1idyhFtwZ381YNy
2yntdzmiyrO9OsRGnmXaeUj8GbHD/DKUoCWzi8+5B0GzUzqZ2zuSq/iGT3TP81ZY5dNFTeM6KB14
Chy0PhzoOIItbB+1CwwYHgyOQRrkQf4VyYfKiLXRGb8ev9avSzhdAB2/mpRywjzY77uQIqVTts5y
eRIcwxHeqe7A76Yw+ZD5elRdcAudxG1fzQ/pTY6kuzS/mqylm37PgozSSH45nghxvdFfYuNWG4ia
L3F6rS7HXeKPvnqvBQplK16d2JCv2tJtC9D9Ynlv534AFUCejt9/m+3K+fShsj83WIWVvbDblM88
MZ5cxf7yreD9q8ue5LWJA0uYs9u1yyd5Y6TF67UIl6DAsJp3fTj5m6v5C1QktoQ48syLcx/8xB4i
4+UJl/SNFed2zidURyJI6B1I9bi4L9jwqxrwUG5Qsl8Pf3FnD8ISb75YD7Sx8lN5d/iTb3rmk2rY
VQBHHktPDlBsc3MXBkuv8uB6t5tIuN/jc9zqtv+akouy6SdGWM4p0F/PPLZA1IetR1oxFL3NLW3E
o9zhjujUpYjnDe7qqA56xx4NgHYOZmK1V3vw92DmqBk9ghl7tr+lnAj0nXi9vblNhBIVCBfbigpe
1YfiUx/C0PxifECjmeWXvx/4dM1VIoETSGAZo3DkQenhJk90mdiKTbI3JM3rZnH3mrp/59Xhuf2c
HP/nPvpDVWY18pLCkSneSGXdIOF1oJMIELBz+7CmvM8zGdzDH1zT4Q6YytkxrhlPgoYHJgc1Hldw
n6F/8GdP49uc2XjX25q/e7X9pXEaBx0vO3NA8jCThtsFVbyH82VmG07+4p9bljSvu7kfzUAPFp+j
2YaO2Cfjxqk4eoNP++e5bM5Dkj8gD84VcrguvFsPyFVGZpxgqAafvjTMVcUWFj/OMaUJPnAMddaY
6NR3m9/zXYbR7L2Rr9kbyKgGswcZpnP+ihX06VzPYwj2kZ9hqojKJ5UP6qFpslgSMsMUER4rN3t+
eO9JEeCscHJ/u5ECR4FACWOA4oJbuQerskBOV70Bm3UMu383c3cyy0fnZlhad0wah7jiY724c/aG
334qXvh85pXIz0k83RODyT+YT2gYvZwv3cGriPk8pps1JTxUr7Qzez2XtH/jsTidywb8Ffa/9DlJ
7ex1vFDocNXgcKEOcSgrOXpU85yhAMJ2bn7D47RYppYPp6Dkqhg+qkk8WwTg+Vn0Fndn4+yOwJM5
/3bOGXgoHmbqp5wddM1xMMKbzUagMZ7dyKaL6L7yz6XcejS1s9lbBmm4hxoE0FVC6D1xk+i8ndNV
mvz5sodYAp4etb+ACeIVEKmz9OhuYvKa6Hhv3misYjpGrtrk2eNPBEnQXbNojPtzobp6INyfTxo0
WthgAwwWcOoPQeUNzjOkhtwDOkN243xD/NS2uNwMq1CyZ8+5oLWbiybu/j7JExdf8k/kHBDxaEC4
HyxYLieUL1Ogh3o4cSrnbuJZoXDBBl2EhzUcQzRj/XMsFS/v3CM0wnjZ94UpcVSsXCihaDDojhBB
o8toskdK8PuSaK7YprA6VzLWRWSJZRiPxBuCiSnG73A6DqzRO94f77MIogsyrwHmKhxR5eWoKwKD
9a0GU25XrDyRU7n/FdBtNPj09fCbLFhDgV18rtT8zgzkePHBkPhh4qwXKxpDUIFsh4mXQGVmK1jg
xYPozc1wdTHRjhBm0fRZxQxb19NWVcHMlIKT+X6r0Kq7DTMKfIMhDFaVzFzuHjMasKUezdf1Ub3D
pvGsUc271e453x0XozpliPvr8ml26a48ERCNDj6SP3AdTVCd8+EgfccRPrIhMfXBynNZ7yTefRp+
hfd00cxOSLBFCle1cFCwL3CjxcC8aZ91tq/4uAf0aGB3d7f7JAQtZq3lPTRVvGMF4PXTi4fhWbHB
JksaSh5GBt/jI9mHI4H/6uC2hYnbuJ1vcZ9ww2AITM9yWxdnzqmY5MlnYl0xBjTDRkcU5vvmlrBY
58lz7tbdkU4zRFtnwE51FPzPjluHX+w6wsTEOQI4z+mdxU5cQJWe5EPXs/K276cel7JcM3yLxUZr
0S6fsi/t3TnVfaxxoRXTgPXk7+i84pKbQfGS4GJ393XQ46hkroJ96oPjcui35r5+3L9u4ekoTHg2
Oe7KEGI52OpJIPEy6w4tgeVCVOIhnxuUtzRGFbMARsiPcePDVROncYvg7xUq3OyedsfbeBu/ZnjL
u28FVKwcnCCIfl4rn5Aq5Fp8wYab2xZ9FpiduWvQO2AAb0RFdmXPeElt0Pl5eOBB4dzi5xSEFLlN
ywxe0el2CcQnvZOdX/5ki19QbCVmsEjynH5L5/GA/P02321X3Sl8COi8w7MCCt3uFkJDOfLxsgfn
p5dESuJYd12oBIfX47KXDsXqi3aXvND4O/GN+Gy89vorGSj9iiPmZTQM2VRECSVIpSsOUYCdMy2Q
Wnr6y4IxiaZLErWvzC8LRXXl+5kopLnID6tgmzSSvqoRChkX5aP6xXxRH/KA6eG1xXPK5egf8q/w
SF30hzqAO8SvSzsnkeeRDkofBY8kcVgHHJG4macfKpGz89IAyA33CeDUSfk15We+B+3kzG5if57C
Ek9KC/iF3Tuj/YBv+glJKfLadFJf82sKQtaZfSVY/c7DzQvH6pPah4gq5ZH1UdPsjLe9l58T0dVY
J3zTvvBifL7z8cL75kMJrkG5yEo2mcM2OuMw6/tzs/hAaqKf1O1CZfkGwYMrjNckHF3TTl8QxJGj
fIiOIPNbp3GLDxLr4fPGQ0w+r+7qb94nGrYxCoMNSJWdyDWC/PVUG+0XVtfodqzdiZ9293RD6cO0
1e9eIx2SDEEzYw0bHTEX4SUyToHsQ0jHb3dhsqdvAKm8qUdmDQFGLkf+XEfUXb0M4RN/+7b7g5cw
3Ondwgi8EX71jFDx+TLb1mQkrsK26PULhUfZ1324a7mMCT+5IKX1pXqq7vY0UP2Ww+1063CCMGsJ
a7oLCURvhsdqx6ynfuEheMR+AHPsg+DG8WwCzhweHGvX+TQ5CgctF++cm6ZjdKqA351uJElwts/F
fcSH8/qtCE5/9pyuMwRB3YjLoR+QIxoNzDcS+XzkEkPcZQOa5szDjXb4PwYIJRW7wCDhnRMIyPxO
4tzhkzkXDew/WXg86dOrEy6Fw6FGMEoLsuzCvMYxap73waQThgaNN3Gxs3twIZ2TYORPdxASRVxd
GhL8/qXF+FtRFWzBwOUfHjwnvJLj19nugZ87akhmNSpf+oj54lBavfEdKjL4HoNjcvYW3hKYYUe0
wUEanPmXKchOM+yds0wIgFHGLbguMDl/G/EYBb9joMJbOVtwXGzewAXjSPlZJMb5XRGdPjbFl9yX
bSIQ1d24Gdh5ve4roTYnzBkuCngVfx3G0qf5b8JY+q9+DGNhTMvrve2kG04qnmZ9OA2JJc517wt+
ikeReucMQfOaAIAHYOBZrcQVBJ3sbxNL1eM+WRx1lJ9wVA43DauH09/aIuTSyHAgyMOpIJFLwjO1
j/vkNbklt+Fq3Q+R7C0RBBhkONAN47Qgx4RTvcYaOaPxXfWye2k4RQn+3uroWGzQG2eiJqzj8Vb5
ywXeSv5BOXkeGrfpokenRZx98xl8FMdW5i9v29tmPxgcQnUwvh42gsq34nn8eh4D0st5vkFZ4FKo
CSW75QgYH43LZn9e2NyAM7+bKqCHfImnnee0ow8K66CFJzSDPwNBwQRXvLhwMxpP8DPPc8V0h4uA
NZRcM9a/STi+5I/cbsJoF37D5JFYIkl3HikHgeWKi8r4DpkTB5kghijc8XRa/fNQ2thvq4uZ4DWn
2548bv7p3aCYdHrNtvzucE/f4EzfyV7njxiycyI4SwMh0H30oL7fDlIJOIU9ZoonMnKMoL/koe8b
N8rjqLPd7ZZUFsAM9uyKJ40l3+hRCGYSREBhnrl1zABwV295JzxSlsEeAHuIc0J9tJWDJeRgDnbs
peKxOYizEAzFVzIDqGaJj04/Es4mPMTTxyZa4B7QZHG06d566G7iW/FYQ5cm4uoVt5XtfRoR6HBS
x6lxwjqH2idC9u7gnmty5fuBUOuyX1L/tcBTpC3OBpqAjageN93J4uE0IOEZ2hJcs2fB8RECYmC8
9f50EWf8n9PFU7xe9FVQw3HlwR7lnI7hxsTNEUcrtoSGGC4di4BbRiYHp65TrmdQQpcQJvW0XNix
a/K5uksfVnfDJp0phxozAzQBf/avdyvV+3+zW//QQVaXnVZWmWnckq/SvRojoUoa4vT3Xuk2etap
7t6o9rmnI2tiGk/XUvKbB7CUZJmnD1qUP2sP7YWs2uPxGam7+/UbCA1fCTnjPTOG+M3P7hPyx6f3
kDxAPPS8XLqLFCjx8a0lvwmVo3N4MlnO3c8jHcdwuhJA48YQGke0wAQEcf4Q7vcVvob+MFyMV9ra
cEvHiEPTK+OWJZJf6ytYZuv2gcMR0++Kd9SAWVce5ftIfpA/THF95RTCoZU5y+hCIcnZk5qguy+y
Hs3UXT9DGt5HvY+Sw8W6ryLsO1ac9DmZN+VevhsvRkTo7Z0BfhFYv/Fa/G8r6/wfCHqkcf2HZXiC
Kn8HS54lp//532+fhilv8n7+qQn4+5t+q8mgoveLKVqGaIBjpMWR+sw/OoAFXfoFDStUnSgVq4qi
nUw4/6C7UX8BvkgbhilDRQPbAwWb36sykvqLcnYSW2dLvQXzgvSfwBv/gNsxFRM+HYNGY+Ws/8jm
OdBPR1215TkNQo27xmqMYx+mgRIseDRIZ7JIfpicP0kMSz/ns/51tBM68mMpaO93Zcqy5kxTfpOu
BAosYyIbvBq8trczLfzXI56X/8+a0/cBLUU5cavQ+cBi/IfbW00wlNIikPc8Be7St7qVvTbt7L8e
Rfo53/2vw/zhvkD6KFaiMEz3fo+Nz+un42VMnT4gmRKWmSc8GvHhzc/ZR+hv/mbon63evw59XtoP
U1qqaZ2N6fkAncNf39EDE4sRbOj2GjVUCf7OzH5vCP+rGf0DnZZBZxUv51ZhKY+ll9Fpg40EKSy1
Z+mBUH5/l5HOwkL+SkMpuXgXWuz3Kaf4FhtIg+JxV0H+DN/x366un4FHv08FFUbJFFnLCGz9PBUq
zMeWNTIVpP7cZKQUJ4VUyZw0ov604GMml4FMb/s3dD5/Oiz0J3TsA/xEUevnYS1UguiSZ9imgkRp
5RzcP4957cMG+zcj/dn+seBIhvVQB9wBYPrnoaQDM5KcQxXkVyE+mT+e97f69YtO8oBsmhge69+s
sD/bQj+O+ce1vSEvNufs2XL8rHRv834prZe/XsR/OoSuSaBIeWzf8Q4/ruHG0kc179rGHfTPcnlJ
zde2+JtG8/+fuvNYkhzJsuyvtMweNeBk0RuDAcbdnIaTDcQpOOf4+jnIyqp0t/B2k5wWGempVZaE
RKgBUChU37v3XOncGKzDn8eoEZ96gcgYyrH+lV9QB15YjnXottlO2iqOuJYeBffny/pmtcM4bpoG
VwV4B9zOlyHLOjaEqGTILhQ4ubMzxDrw8xAnhNV/zvnPY5y8jiXIEeyzjMHxjP1usqxzW2CHOm9J
Vei1C9M5M+I8nU8XgM8jzo75TwuOImBY7VpGrKl+ZQTuHhpqBjRWOafutM3Po83/2A+DzV/jz4OZ
w5gDrmWwUS+P+LMX1vii+JJdIPcaOkoISG2noj1zjfNN+21UXmZSTCVZYSn5OirATbXrxyZbyoNy
MRo+U59emKTbTUrvHjOtcgal+u1lfhrwZHJWRVeIbV/N7zW+Y7ej6FVv5tby372bhiiqBlHiGIgM
+AJfr6uYZK9SEoahFL2pUTP0LlJelsSfh/n9VWMY9EhYH4EXzJipLw+N8NkkVKo+W079BRmxErgU
ZKk/j/FHNM/XZ2SwnUJyLRGcPlMivg4ihKKgFiWhDjLQaW203DkcuYGDrgFmUAL6N/RstbhdKViH
YSsR8E3JIAxuNfTeqR7bBIserfpVTs9MWen378HXX3byMC3Iy2NXzXETx5HS0Qoqz1zrpHv8EPyC
QBNdD7/mj+Bw+fMtOTfuvFP49GJqNTlQRT7fkdSDuI8eGGp/r+vECJ1lG8+P8Pe7jzKa5Q2T2mk4
QprPNiR15BoX2qt6FT/768wd7gWqwsGFZlD/muszcx/l52uU5hf+h4H/+PNPF2kiokyEGsf3qLSb
vEXpkvmuQN3bTx9jJBxqLz6OFsymp58HPnPB0sl0S6PAqouMcfv+adD0hURxUhXe+rbaDnF8bnLP
U+SnqzyZQoaVm2Y+J5aE0IuK8UHsntqUozgBGx4krrz4qCF2tCoJ2JFqF91ZWOp3r7BkqMa8+s17
qZNXuO1DXdcbZf6s9E70pvJhKQ/dS7EbkNF4rZ27vqsaZ76X3z9cUwIDo2NgxsbydQbjUtEQLTEq
qu5jE+xi/E6wtN2hedcGau5+6mgY7OpSOjetfv9U885+Gnn+80/Taug55pWY0vmozW3OfEVCTHiA
x8nJhLImdaFbEJg/T6k/Dh+/PeUZxgc/QxL1U3/05CG2Jxd1HnRyMZQQfSA71U10TJ2Wh/wu7VKb
ijuGyGKhQ5RbhGi71slWXBuX0Zk78P0N+PdvsU4+tH5r+CL+M7pnTCzicNwIF9vP1/v7V5V7bLFc
z0dd9IYnc0ovm4Jjkkq+XI7RcPJXiV7YdXmcw0GC7jrJz0yn7y5JFjW22Ywma6fJnnWYExgwMZ5o
7hSTgB9fOXPTvltxse7KusL/EHaeXBEgAa3JfJOtsX8lih00NvUi8YxtLjVn7t231/JppJNtXj2E
UVGJRrYsy0sLLl0cnVvSle9WVkQlEg4AKhZECn99BSqxsILA4mKk/JjolFhT2lAxnfU6uTVi64AB
jKTHFwhxuzbOge00RzNPcW9dhQAaSMZdwAYDiLsX/XSbDxdS9e4bL52GwE+4gk2AdScGwmNu+kRe
hUput8qZNfrbPcHnS5jv4qe3WFITnnGKYWZwJXf8GJ125V3ik5kbjdRp57aMb7eXPa4SbANnXudv
J8On+zcvqZ8Gb4YRNGPH4GVD0yig1J5gG85uB/T1P79I3y3OQFYoGlEdQtd7Mu0EdP3BaAY5Hozb
vtsLwA8j/RxQ4qT5MZ8s5jPLX6OcTDkR903rK4yCXmuLJmOdLZMjBX5dXVhu5FYv7C7QgLqjO5fT
Uzeo7pghqCrOvGTfnNy+/pDTXauiqELd8EPmIw5e8VuVOj09yRd4nfjPnNQNYS6e2cN+9zQVGGJU
50TopsbJoLWfR0pfeRzqO3CleGby1MEGv1Xyl58fJorq+c36+h1gO66Dr4Y9jdhaPxmrq7OowVzM
dwCvQ0hlvxZQoCUwmnFg5FhFQ9Fz8EotgF2SfpPiD28XUnhnwecN6KApC0ye9sjKAGhqOkpQp+Oy
xosIbbWmOW8W5MMJThuNmzBr1lpJsh1AZssLbgQjcUZpW8XtLivCSy0Bpjo9lCI2zBHDgBE/RyIO
mUiC9fwiTgxrwKrEcVhOOJ41+DyoZEjOibv+0JH7UIbKjuQypRgIsqQkMcuyAY2CxXGAaCw6+TUp
jjWDV8Hek6hYa49epDkmlo1WtNZ6GSyYykBsPmJhXw0sM3oCx5QYNT/Agmx5bhB6Wy8ed1OnO0p8
1+o1HWDTyePMjTTpom2QfgzPGVDUMX/3cWlPNICVRyzGxy5t/UWUWMQ6GWtPobfToWTxclrOqJNE
5SIfa1srEG3HhZ2Obwo1QyCWC7150JpkEwUbI1btdBrcEZtPkMsuABpHrJJ1IdJZMVGQm9rKjJOn
aqCfZIxgrkmsyxDj+qUTQQgvGXTob9X6Vogs0Jme03b5TqgitzOQLBfog8RmaXbECWNq0iwEzHm5
HCzjKTL9VSEKTmbU2wa0WSibZFlhycWIB5IOh+m6LFAXYw1LG1qxCCgHY1iWFTMmyvdhhnXSLxw/
mshQLa5lVViF4bAc+nypDMkyQkKPmXmZK+q2yfDnvMUaKVjZtAkMaemlwqJH0KxnrPfpL0OY7J5c
ZRzjdqJ+6BUKLxVFFgrPwc+303hTWdWybV5rjs2UwJ1OrmzL8Pd6aJBXDhlJld0yRtic0mUkaCfu
3hQMmrJhuL7vrQmHXAiI5IBvrUVsAIFMe9u7bRoIv3Vo17q4JMrFKRXzuRJqO2xVJwuos8Jcqe+C
rHgfpnSfDPgDkmCZTy9mx7cpfRWKxBUx2i1UwgjzMccsM2dDojNIZFforaVl0CFvfLsB2xpN9YWf
yk6E/KArHipCfYO23OiGd92m4zKXL3GNrqehdfvSPDQ+YnIG7EXPVru13wZuRv8oDnZtIS/zWF/4
PY5vWSH4T3dx+LmVUi7Ihl4pxnGImuUoBzdK2S0nBOt4QtWkxp176ZFFJJj4lxTkv+3NBK420LpL
ERRFHV0GEsWsxiPVB9WPny7KdlpU0N8HrNeuZFwk0YOQIljTJzQUhBp5wzKYuKujugQMbytED2aa
vxzxlkYQJqwAxYn2MsQ5l0LjWXntms4JsU8NdQMagW33ZYAVSIkRToVY58vYTXnAVRo/6RipkX3D
NtYxlxK9pppLsjyXPjFiRIo6mEHXOD4XXnltZgCVQ5r5ChQC/8ND7QFHDWTVPRENZUX8pNVgxYuW
soh1MJK3UVg7hbovjdyttXRZ5jX396hqj7IQOQSWXxog2gxCI+ObxrhpAtOuffTdarRu4nSZcOAu
4ltTavb6aK6qfl+wHApVttDqcdF4zd700FMOg5NaH0GPu1JI1sT3OEN7lUzphSKx/a9eBEisJX51
Efgjp+nJeNNZj0k3sAXoAkFIjnuA6JZMc2F40TzCCkW6pDNVg+U7a5EI4VYHar+aDJDTteBm5Uvs
I9DmSCMN1qqrwuUkI8Kq1HWfVSCGaKyHT0P/UPrNqi8v1ObO1x5FdbJVhQ4ubjyIyW4maNdmfUPI
qj3FKumU8ZpFYAhIxRE/Iq9zah5GgttyGrWF59P0NcRlPw5Aju/LruTeZgAJSI1MPLcgw68wV4op
LXp2yzHphCK8EUC0mNbhuwbFIeq8NfjhZeRHe08k4VMM1yLhIC1OhzLGIxfi2RlLzIA3LNHLpJVt
SdjlVfVgxNJaMzTH62/0DI9jA7kW5O6+78RViuFClBEQVDPnY3KqHJY1HsRYXkrDtIwa9hzF8DxA
rBBgX8BrXYHcIQJO2ZjaPk0KVp9h2aTpqp05VjrgEpV0Ru1Va9/ZKZGnEOzUUeUdkVdK28x8BFv9
gyRcrg3OXLFJTLcRLFUUXUq6GYxgOyAqywn7Hv1NVPYL6NcbUoxdo35QZYIEBMSxekpVSSBlb0rg
R0kXQioSEFSzKIItqfyHTEVSRGAQxJyFZiGKCWu76RLIvIeBNG9TDS7w9BELWy2GQXfM7hcu37Xg
v4ZWuh25CGImsONPfIFYGT1lRVzypqT4aEYwpFMcteCOtdCp4qMRKZdRLL6nsw+qfveRZEYrWWU5
JMPOsu5TSzziIHf8SXQVa00BZaMBxRQq7CZ4h3Lgla0MMFqK1gULWths2xhJpSqxtJaLrvxovXzZ
lcmBztnakIQLs8CxoMSOlyCYshzTn5zYVFZFjEFDoceT6gvF91cWiYiyhr5QJ74Oi4RHsK/ou2Vu
Llr1uhzKZWKRyRzV9hARv5K/9bLbWMdQG0mRnI5++wIFFactkmM05c3gDAI6PzMBCBmxc4D8EGIE
Ic0hwbXow+HxhZTJn+zqeA0hxxaKfGEK1yEyPaWWbZz0KzDthCHiERHfDR9Fn3QFmHqZ9i+1l+xC
uOapIewm6zrTTXuKsmUbpCu887heb9T6Q8pZ9sgl0ouNEqpLZYpXkOk7/V5UVDIyLBYNstQKaSml
6oU6vHlJAylGhYERHoN8sMsUBWx+1xv6WqmqTZ4gzcARXPMQsiSyAUgvY9lY61h1YBUqLRCg9qUY
SWpM0EhL8q4O4aFY4RrQ8rLUHmmcbEGArf0hslOLdzCsFoQeL9oZGaiNrqGDHR/MteixmRB1V5ez
Q99Z+9SPdn3prQkXdLuRmErO/HI5UDR8N7xwJecwSVGhTOK2zSfXm25ayVqSqbYKel7GbHq3/Occ
Trw+EzPFDG5rtEgQaCXRVTmitB7upniEqv1WBqyVVYz/Pl2T1lgK+EeUXaYJdpiw18mfoXZE/t6j
Yuj3HVhXTAoDSsFBgjzSLmvSrgBULTJoHmXLBO6Udem/6Oy6uuHV6pgnwqPGP13VC2iEy6AnRrwL
ndp7Svt3qDk28KoyQ71SGBej+SrU4U7WtPVQaw+tclllD2XVbfURpbTJzsbobQXpUYJiE3tBxpba
ChdVOQsV0+emVW+4V3xBquPYIFiXIteopI0lP3bIvJvkil3kUgPOPlPKKwihyesYtItJaV4Gdrp5
bWwVoCZJobK3rlwPAqI6kNQW9tfG2PAV9PACQg8ZSUf2U2RDk2InfFTEyNtEc1CH/qsd70wTMSX4
/IEcWi4s5AMrVsiKAeVXCRSgXmCvjxU+pBMUTM8dDLoq717iMNrWfJzzvnXaAamr8t6QC+qTvwKW
YrAzH9Gf95iV3UIUP5QJSw9hqTqRjwjNGuxDnbbUjfyWcqODMo4Am8ZuNEIlxXSXNlyVPOy1Ql4N
qfSMB/6ulUX+8Yc49uHg5aRVviYqqAthBwWalRX7SfKmZ3ujOpSw8CxhV1LClYF9Nkw8y5OBGQe7
pCxccew3ZipviNq8aJp8HabZqx4m12TwapMKyLd2ooDypBFyp4+tuRtAqEoB5rAhJGmcu9Pjiibw
dCzf1PiCatuKiOlbUSehRgi3NQyJutvlATnZJrCfatjmueikBnwi0kjDQCGaitiZcfQvBdk4mH38
oFIBSev5q3jjqRmXLF+FfHGZXNdVoD8H5bQ2RPrhcqWv5SR2FKX41ZakJEu4YPhaZVJPBKs44Lef
XBJ0RvNZGox1pDbLlJJBppb3WVVuA9/fcf7m25f4C9NAk2cNlNYRj7fEwyTGRyiM+yyhLNmqBd97
LBkc8owyuS16696XroWK8VptU+gSHLbIlePhueCz5an5sk3RK+tXYy/xGuEg4tAZRdLC9KXbPnvO
gnsikBxZTpy+wlOYbRVSakL91Udsq3tHbdgL+bUl+Q7g9VXvI0pKjoLQuE3pL2XzdTLYFKlGe2F4
xa3o9WsAaKtJwfoFSWDykftr11YLlUZs0Cf5484Sx19Q7/eGVV+LIowqRRQwnOQ66wRb1qLGXFpO
12bAFiUerou+uc8BwSQD7s7cX8uCuhYFTqYTqNioy170WKMbj8GM6pSspwWFLGVYwMdBpUHmT8GS
0yY0gM1uB7aEjZMeo1SeuQTXVPpsszSJVoZbJKWPLT+CXHZSxmMmX7VOUoU8VvkxsLJDwLpjeePz
UBpOiswx4CAmyndmPywlo1u0HcJUKb5sdSSBMTraggCLrLc95jfoiEWnfKSh6hg928M4XmlqvWx1
UjTSFzGl3s9WmGTBsX1vEj5a4UOZHk11cMrmgzXuRdRwROSwhrt42SqoD034p5Nxo/WiTYDVNvWw
zOrCpvew+kjetqFmILbiS5zLVz0HHQP3dZGs6uRB7Z4FGTsbGZFSREZThvcKcW7tmzb1wGMAnCVS
kV2GqNDE7tZiT+ClD327iwmaDI1iTw6HM3LuyBC4x/fDcNNjoqNEKON3sXivJ+Qh4n2u5osI3FMG
SSbBxcc3VNxp/S4fn1PMF8Jt1B4UQAmCRcE7Q0XB/OgqYprya0C/phe7Wp4D/iWRyKeYW1fOOHGz
NMI3kL22ALtRu3m/pEzbTzo7XVmDK/FmZHuRzbKhXHF+zb27sL3Sk4YcGITxXsvnpcGFAW5OJVGj
rJ8JzIi8vUEGPUd5W27uiuROFVdTdVl6y4K0FYUCVHub5CKRsD2TQl32snkxiMJhnKjRK/rO4qPh
V6Uzl2BiqNRjlfvsADO7xM0d+dRllN6JKayWdcSMeTda0dbyW7Z6942xbwxsT3zyJqJbNf0ePGEP
QiXWEMm2LuRhtkpM1yRb1e2+jS7rAc4f/6bPGMnMX5k8NPSUOVmfjAqruoAZla9nbt2qAUrPNrPl
kZIQYVkSZZuy0nY+djltU5suqceH1rodeVomHLOnao4T8Xx74jZXTOcsemPXuwyUBz/UHD1xNS9w
5YLJ291ouJWCbqmLe1ly5BKjM18sQeF0GDzI5hEq1qIfecwq6xgxwAB8xoVE+6xGd56jX5nINJS8
N1lFCt7eBuMuw0ALOE8Ojll5XZeIGOtm5SeHVPwVTsKitoihZ4rlKtcWXOqaw3HWMdTHSS5XJvUJ
2Z/YBV/K/T0HzUXOOpp6MW9+vLDku2ZCvtTPAZL0XNZTybnuzvcexzahRBMdWq1cyO1mUq588U3U
r2norgVJJdBEWzVTQzz0baKpvPGpU4EXG6augVbVbBpgxRmk8ajk41LPJ5jgrjJAtE/VNmQj2bA3
BoS0M0z0URL+Iqh7AI7pz3rkfDxJyHPVXtiLPOlGxPGKOUpGiGfejeGH7t1Xw5vGSVJuQ8eUimXb
efvII8E7CCjxeIeuuqTUVYfFolYEu2WqjHz2iLh2azm7NYUHWO4Ehu8ISLLluF+QqnFII1z6RPB6
8P0aimMxeY+NkpInru9UWo++mi0G9iNeZRzkhgO7cmnCmyfsxxZJ1xn5erbdRTmB4CwEyDOqYxK1
TSoU+9lLGGvHgcIX0etu7E2bhnYPxCNKRinUIN7G8qHVdEcLW9KBjBUwM7DWie3LuV3JynHoaf7J
JqRM000tXtvo2cxCeC/9ldEq14aQb6i8gF7addDCPLaWoVEvEu3ekHgfuA3zCaiRHgvSCQoPNx5w
pGmMoA9RNYtedf+6g/DWUGWFRqpOqh3C2wSctK6FepULz8QAwuoRgO5jNxtuyonAubTfhMlK6LHz
17fUuxzDgCdDESWHNCNjuTfD3KmyhHlereWQ9zwAQZdrThZTadQtSI5Uu4SNJBbARO9E6ZdWm2sv
vRdpn+g8VN/ESQILytBKEh40/j97yVCn7IPzuG82qKScmvZZpj5XJr2FhtpF5a87E6n99Jx676rh
LQb2FhYZSameXgTCoyE8Z1nIZQaQeTi4XPvjY4nHaOpx/OiD6wX+HbBGuy+LiyoU4LtRtO28VdId
K4nyrLWk1R6MaJzTXZJX6wAfmxAD06QKnxU3QKg4EuxVlvc6uex7wGuJtICsSuk83JYtzrE5aCG6
bsBMWRx3U16vsXqNWsICODBr0a0cXo/De1Jclj7OEvMoTvfQPTeVJtOOFPdCgWHPDFlPCrthVva5
xKkYoduYUmKOi11umI4qBuuhqzcUHqgR86XKHK0n/opWo0HCXh9cEkVhl/mh40Tql7et8VRYANjF
d8G6SCe0i/VH6lHUhMo+spssu/sQWGvo77QgdEBm8bXM1ymFOZKedl20tcDUR155U40KZpvymHOM
6JLQbpT2UDQKrFdhXpQO8jjtum7aW6aDUnAZdddxLSzlgG965TuWJVJygZGRHM1UfRSgJQko+ic+
uuHUr+N2cqNy2kad/FgDhxRY5WQWMsvE+CvLS0+JdmGF01aEZCbIxCzUK4nfG3mIYVJ/67H5sgLz
sqnz+yatNn2cUH5MtnpNZBnpEGaMbaWCpz+BRxmnlSjBx7ewSo2bqhOuuhBwWQw0iTSCduvXUDKA
RfqZfxx1MiSzCj9kGR+SeF9Rdxf4PmsIH0MdFY6CJaeB80JzV6DMXtSPlfouW7/yjPNUgTuAM6lX
w1YgeKNrcESV6Q06wLVX1G6W3U3+x/w9CyT8PjzGYsAmll011BuJdiLcLQVayv6APV+nrboA/9k4
zTWrZVKu1YCtky4dYsVzBUogspjCa8OpHb4T8LWsqltNeZPYhFkNK8KSwN1uoOGh3vgJZk5KuQWV
8dJUDkR5cPZk55scGyGz/QZvY/URxqx8gPc43IdcXUr3TXwtihsre0ezbcecI0oD59QQUz8JVh3b
9Sa9jXPP6dT3TrgGJ8mZ1E5FzCxtTmzHndc+5/IBbGvKLk+edwUI+DgrRryV8PbsjI+ESZabR2yW
pLOizgIfnlwqyNsciqFsYWvOti2nSNnrr/iQcKhbZgIsGjpIMmi4NHgiKcyL97zDMkLdgBIW8QaN
1tvAynrIHARaVepzLzq5hE8rgHBHrUEJ5eVoXXg5271LnY5QZtHlNhU7TQ959VgGB6G77dmhhxbh
fRnnyIFAJR1L+dA6Vofxp4kuEoE1v1dIIt212kOst+ytKIYDNKkykDugL0RYh7taYX+odU5f44Hu
XC2jUI/goc0uy+KSvEyOSxyQK2B+EY5kYFWTeZeFKzGRVjluDr+1yxrXqvqWEJXsc86x8hARGMaW
Gnsqum81fTDwFxqsOUHyGEDIZ48lGCtSBHUYnrRxrLG1Y8zC5dKv8gVnIYX8U8PfFiXZhRjTh/g2
mcZnz/BdpTddK8BHESdrs2eHJaupO+W5O5J1ZWnjoqJuGlDpUmL5rU/rTTXgk2bWNAPMC20m8VIb
MhNyffhaJR9DMNylUuyKPMOa+gtITj4WZPURZiVNxMZTM6vvpyS6VNm/mR7hYNMC4D8Ix+gqn0P9
itTtEuVWRiTZUAeVZeYJJSmBmp2UXZfCo2CIiza5EpRHHTV0TU8to/SrRhh+KDVI5CJqPckMpUIx
0rMlSgFgelm4s1U5QtXpwd4opS0kbHZ8CAWkpoBdW5SUdwoFpiadJ2bcoshzJ6waN88RnwXXGsVW
S9AWjfE0gqgsAu++yYdFRcOvyAxuHZX4uh2vsoIn00pXvfCUsbMo/WdVZP/ZNQHB3qbtZZjXOMcR
NrMoQt8h//FmaOpfhZhQJMa0JBwQhnFM/1Co/aRA6aKQDhwTPfulNfVLF4lXAP+WOR9z0eqWRnKh
y+K+oqNSet3zzy3d3/vzBHl+UmmfKCkk+L9JbiKRr3RlSwt0I4+7pj6XEDUrzk67xp9HORE7xATa
xXKPFlxvMZx3iq351z17XVQYFBpN+i6DK1MiSzjPZbF0hvHzjXHEABlOZBeeEYX/OhEhZLXRe2EG
p3hWiDWXIAvtbDfLpTyQEeeU1PK37XhZs9ijGihK/9AIfBJXCF3US3mTUoZ2tQfJVTmiA+RpdgkG
QnnjbUoMrXNrxx6PIr7X4CqxIUIw35bsfKi8/90HzLUjVsdPQr6CYZ48YL01yiEtaZR17UMe/xqp
GnrCObnUN9JuRiHPw4LPTjqafiI5FCwEP11TzHd44oqhdARrnjTOX/a1h6Rwz8mD50f2dUYxoDHz
A2XRlLXTAUctr+qhQOOotXwD1bm39SDIuNTklzHVz9zD7xRNgKNUnDmYnCzl5OrSdMpjdZgHM4vV
HIhRcBr7+TF9q8RVZVmSFJMUOeOPO/xp1uSq1PVUy1Ax4uKbluVV+gQE4R3vPyyD4mLOmbmcLYz/
V8OSPEc1ztK5QO7zp2FBnary4KGk0p/0q/5DOPJl09zEDXAGtw8Z/3kx7s+ru79xh1BXJNH5X+PK
X8cd/d6vqhAFUh/gRvZxBMcrRcR3Iz8oDgW4S2sTrM5c63eP8fOYJ68CU7fWyoIxYY1W+3it7Gaf
L60Ozjub2UUWQif5eczfl1cuk5QpVKkYu36LrtYGBR79LJvsqX2OxbWl0on1Hn8e5Nv17fMoJ/Kn
VlXBxZc8RCIloO3FWKULrMO4KtYzMeDMaN+9eqpCpLOBilCRzPmaP00ZTWumnqRuJFbKvqQPaRJA
bhgHNHhuZ0I/akDb6fJrVV4MZQ1yQt+SE3sYog8DSQaoaTtij37mN30nCMRiyDqHDYKV/uTRpqLW
xqTLY6eS3g26u0oBY4FPqj7NCb25LUn1Nuwhv4fymdvx3WpPJAkaRM2kdXbqqCJC2OtDlW/L0NO+
uZdUUFsZdFyAhmeu8fePKHOJDFHMgXxVWI6+3nc46wKgdoFX9VBtWmgfsf0KgmLfwKg6M9S30/bT
UCePuLSSvA9NhsISvKnfZyDlbBymor3gXDFDIPwljZ2fR52lY6dLOvtxXWQVwuN56mSp6fvrHMPm
QT2QMPFq2LIVXZ0j/s0vw2/DWBQ8dDYEFl/or7exCSWvbGQe2EgKJBtEUi6QMAD2jT+0IqZwKh9+
vq7vbia7gX8POM+gT+/LKBiFErRoAtv0Q43eq+6uT86tAPP8Pr0oHbo1+eaigq3vZIejWdD5tSzK
l+Zh3nHQpQbX0ro53IsIxFJ75lF9J7icdzgyDFY2F4Snfb2mRCiktrHCeY+DcvWJdoOTvif349Hc
cOh6El16NA6k+nSBShDHvwXySgvO/IpvXr0vP0L++iPSNhwHhdS9JRE8BMxQ+buUqScr/fXPD/A7
8TsDKbpK0pJu8tX6OhANJb1Ra3Z0M3QpvkZt4mEorZ+ZqmDayOjJIQ75QBvAEzvB2roiz+IAYXM1
nHtHvll7ZwsLfFuiUA0Skb7+kgzpcpaLZY4AJADp8z5RgYi0LcH2iCfKc6vqN7OK0dhoMRziWu3k
Katqn3StWM+7Olqku+QGjb8G4ogaBxCwcx+W76/tr9FOHqeCqF/EQcecQgTkC7QQctpJl6Wa8kjz
M3NHnv+1kzfmy7WdfDHIvZ96ueLa5CsPkhZ9X3wjmgG5I937e8uBYQii/w8PcP3C7pxokTXcxDM/
448X8+Rn8L5qlq5jJpVV/eRnTH3dFGU/MIeXqDebjTKTpTIkBQ4mZJzR2bVmd3ecz7tyYWx+ntd/
GIF+G1xW8OzPj1g5/Xb1vagWhS8ym1bJJfrzTeu2+xlLFC7Lc2ewb1ZB1vS/xjp5uhgBSCnTphzh
Gekw7DFT8Cn567SVtuEtZQJ5Qanz/P395jF/Gfbk/rIu+hCjGRYeG8UnJ9xatrKKLiQMyGQHn3tj
vhkODyH3EmvCvOafvDFEmysJG758yVJ/pW9bkCrm3t9Uv0bIQmef3zf3FE8bhToLe6H2m7NNyXIT
XgAShxk+l15ork61ukTpXi+pY/X75ppF+J7iyZl5883Cy2kBqflszRQJz/y6CilyZUQcqAtALoxL
KpV1F06Q7+oVmVSL7FdFB2HGVY3/8tj+LWzHsXjPbprq/b05PBf/X5DUdbIuuUf/NUmdnstb/h//
+z9un+P3OgjT56/o9D///p/odEUCuKGgzVdpKVFlYA72ZPv95/+S5j9B6ga2fNbn42f9N6RDMf6B
PwI3LfME84+qsCv6E9Ix/xEGW5WMG5xHyPr1/wakg/oCJQ8Tp4cpYsibfbVf5wbH5ymny51f+elH
pN4NYrWo4npJaro9JJmD3NDOA5BZs54M+GjmVedm59ev1u+/4OQdDDwEFFbFLygLj9TiYVFnNL0I
w+0PI2JC8mbKq7B9SnVkQbqEoOftj0f3t+boIXyt8jr/aE7n55c4gP9OrsD/RAANM2gGxPw003fP
hAyG8ef5Lf37r/1zghvmP+DJ4MmWVRXOsD5vx/45wfkTjlrspEXNlERNnd0nf1JoFJkJrisGBQVU
+qo1f+//NcHn90W3CLXkLzIxLfPvTfCv+5R/gY6l+To/7+M9IzL6vCZ6xk/6Q61PICMF8oCCLnmJ
u2Tly9CHVUoJHVmMobEJpWyBBmErIWENzEB0AgrEWzrGIMATGcipGce4vqVsNSWYKftU3g0JaWj8
h6PU2YOutDdVYO4NqVrFpXA7yFV6kEx8AEZ87IVsdAJqJ9TebcW8lrXgbdDRYmgGHWq1vouj7LVE
/uNbUrQcAmwV3LgLXar3TYRwPTVpHERpBPM1KF1fMXZRKwwU0SmhRT4GLZH3RrJGZDVJ4ljN3BX1
63ehooSR9CuvgaNYxBRSi3DX98195wOGG/V1Gbyh+bSFTIR4Kxo3kzeRavLgBR9tnZJqbT70AWIg
YwjvQ+lYKpy71LZ71rwGJmF+V6nymxb1g01y95WEvhqwAb2ROrqNU1M+VBoZVYM2HklInNNBEur1
GXpuc2yepLAD993kkjPK/a8UrQ3Krn6r61rxYIwjLPU06lb0FasnojXtTh5It2yqir44KSyYVjWd
WG9fRx5K0BBNySpYyUapAsGbavNy6qXyotUBR3APb9O4r7dqpBIF35c7oA/5++iFxR1NrvCOKMRo
LeXiPukTY9n0bb76f7vA/M9dOnjV/uuP5M1z5n+zbvB3/lw3yJuFDAWZXNexw/3BqPr3umFoIK3m
fBBWCRyjf60b0j9UUxf5H9QlMj019jp/rRuY6miP8JGVlBne8LfWDe1r4eGvdYOV6fO60Xu+yrcm
ZN1gX7Tu/KZcNWQ9rWI/QAQblRoijQD6ZG92dlYNgDb9sFpxEa1d+Emyj8hjpMEu/GpMLXJiPXjK
lOypkJG4To0U3eedLNshPnU7FLzUlbSpcQYW0UVlIiMZiKOzIyGxaCYFKCDLxICI7svFBZK//8Pe
eTS3ja5p+6+cmj1OIRNYzAaJYACjJErasJSMHAkQAH/9d8HdZ8aWPVadxbeYqqlqd7ttkUgvnvcJ
d8id8Hw5LyX6lN8Uii97HM6xV9WwtYBk6f3r2LcAq4uEeSA+pK6Z3kAVd1eiFFF4Wc/6u9FIrpso
U2unNTLzADAAGIhYgkfXNRH3j75h3jfLy/UwK/WHOpYRbqeF7sP4Mn2DDNOrTKxMYVoMC1MAjyYq
Nwgyidkey0g9Azqvx4fYHEbrFkfjxwyrR89sZmiEGsATCxHTylk3MFFSzNzvm1DwhStvKS4ybO1n
EcVHcJ/fsFgjOGc4KEIF6TSp9FL6MhO69+qfo5a0VZcKTNvqG9PEGSgfuQkPmcrsM1LAod8682IN
tTQhw/vvnJuBgfwNbVZ44s+4lc3gCp3HuV72t6Agx4IHpxXrIr70Xoo9mWcY18sSiLZf6PKjMaCz
JV0iNDfVDs2EVgS3elYzbwSYssyEZsBkVRgjrxtmj1I/3EV1MkdeBjgK1EE8j0HFtwh9ak2IwjNT
C/+qZAGPc1hUI6ViIabBWaq8JiyDTj0zkOlyCdYdwLxLA1O6u5F8dQoaMRoY8GMe9826a4t0rzet
ZguXCyKrbWY+X5QWYhBAvmU4kEqptxJv0LNYPVxnfXW8XpkeA2+c4bxn6MhAwu8iVtYZA3ScF5Mh
bh66DvO7GUWuqwp67pu5nJ3+LxaKRIj/OQzOX24v/6D+iaufgyEf+isOKpO10nd/Ldj+Kok90e6v
OMjfIDj2XeTJJOv6LvD3r/xJ+uekdIBa14xWhKTIPxQIk/afiOAVUZAoyXjv34qD0zf90HlBo4N2
h0Qjm4oVTgztw5/jYXFpYSZWYCDkWad60NQiV1TFqzMIerg0BZiCbZnDmjhrGaECVKE0NnTua125
E4D2a3BwIg0jxKpJElcGpAhhJEH7Vm/Bp0SvkvwRdp2nmvCXRs3mXQMQafiFVm51M4fnB2Utji7g
Qlpg4wWq/eq4Ssb4FF0oES5K7UnDKR/yudRhm6Qyt6kqrDPAUINi6lO3uoDXSKd5vTgQrq54ZBay
+q0ZgPJB2cJlYKY9ZVWhOmYm0RZMogvEUaG2kS+pd/WtArKOf3d7AdaG4SE+UQbUl0TKP0w5eRwy
0rExdsdxdpfVyMFeaxruM4HXMgSlLeJIK83S+a2Fh3OZyJmwHdIH7Wr0eN4JIsCbqL+/CO8twgFt
hU8vqBgNLgdpahUFGLbaAzTrZKgcwRAXgpgvc1325EgIkpm0BQ3r12gujVXyjhv6IpShScAL1m/1
0rga2EXM8HhklqXvyf4QIs8i8bGvglovhYWpJuFp6DMpaGIDUjXzP7+Y3dXquximrt5pdiP6hn5Z
COcbXptnCQX0i3zsor5amZl5C8JYnc0viMFf2nQl63XjddElSiew4X7MbxKpdVZ9pbzxaXj213Kk
Z8PwE7Q+ynifOkSY8+UJhr5X+xxAOqUJGHnqQmN4Rkdq9fdk5f9Dbfi/r8vxx6DVveQ/hqupcf13
O0NV/0luYhBxmCgyKCUc/N3O4G8YuCN1zUCIiEFj4l/VnqT8U9eY15oKOpl0LlS+7l+aowrtDMZw
pkwlOiN5+7eC1acOm0T2hw8djTyd4nEKjj/HKozuBTO/ZvlWekvpr9Xz5pStgHKskEmfZMCBkNjD
7oc7s/ur//qPossBghXt5T//Q1emCPhDX/avo9LdQdABMb5fpsaVgkyePprZ9mro3lCqXkoteesx
elZlR8Wd+AbwrhDEp6sMTb5kM2+w1lAgi2F6W2Z3VygsJWTiePJYzUNLGi7gjyE5XCWQm9UihLwn
lphggm/MQIVfe5CLxkeniv5EpwKD7aiT6kIIoEtVRSuNcicH165UxW4ow20kQ4fRZ4C/cK4eZmz4
jD60FPQ0GleCME9FkQ/PTP8COHDQXmQd6HKtid61LBYX5m6FpHs0peym7gItBmMrlPoqjm9wi1s3
y6j7lEMX+eGMru3lETkZq8IOaZLWozhWxYsvFxE2eufFcI6e6I/C1wT7CbMwq0F7J8mcJ+rSigoG
GVUK8+pBStjWZuOZ8i22ulGCZnj160K5l6/Gk5Lvw8i4G5WnqyTYFRIlpv4y9FxC+5hKxjxEFaWM
YIoUPonswmxne7DOq0rA40C9InvQb/ui8+q42t06AiwAfjMBNguOPDZKz8jDxQB3flSFVY4bvRyh
OQ3qTiy70wi1Iy0zknaZYNzAcuw3Wdps8qTsrPoS7SBFWCoQyvF8tRVi4UWT7zCm9Wr0SXNokG2G
dfJsGymH86b+1rfkYXl/6IGadQgqAkE8mEURFC2FaO1r1TwXNklymXe2oOvuJF7QCIdS7Cwty33y
UHfUgB1WF9PTc2l3FaJFcVMP4BrbWj8p0rBsqwvuwDlNPQVLP0Hz0xrZacRGWC934gCZvesW7eW6
vtRIfo6j184Ku087L8P0HePjxRnQq4H5bUxZLIBbTqAsiy1I+rM3yBcvlRuP195Xr+Y21bNDoQ5L
pZuYta2dYJgctVi0yoV1ZWRQqaGlgK8OMxkiLtrxNxCQjWYBUgJi+J6OsSN3xbFJsGpMRkdpbiAG
keA4mxC+AGkidAWDZpFAMhhJbUcERbK4hdyhiaOd99p+ljyPJryQ6ykZMSbBR7ZTwTQBYygUbQe+
fTugRk4DQtsP+GzXaB3NhY8KverNyFtwF97XoasoI1w7cv0h80kd9nhalCJC3OcL5NXbY9Pq3iUO
QaKo0CWjRER+Nr0d5KoDb3xRI+CgGu49kXqnn9tF3rO46LC9CQB37HCs4dvCmMLHOfJEU7duowjR
UhZXJRk5qcOqYfG3quQDhJjg504+GFyaZCVRyK4Pdhx8q9cCK9Uu4rpsAY/canC7la1BLWpXZWi6
ZXXZztreS9RTpU3Y/crpK2Thh48by9S6XbVl1sMprBie9U/R8GJcilVERKpj4z2slb1E/Vr1tU8N
66SK9BY3iV1r7Sbpu4MATuJ601ZR+TqrTZIrnOLCesrFOEItH6vyCondhBKRmb5SF+vmPJQsqNnb
GDUbjED37YiDYyFQPEXLmxS7YVsurwL8xSYnG9JNZrCpybus1vPLiDiarL6WSKhECygK2VV6zM/m
s1pRc7ZF5UYlav4IuzTwlBRBgIlDoijTjrOKYvY8NKWfUlder++prDlqcZ1nhvp+EdtVnopg5dGd
A8qaYwcnkSTG8brW7mNcVoR6L1bYqyDMI7eKU2c3xxgz74wIFcbDuNJoxyiHWqRKQUtW2l7h6EH/
MKuXPkTH/4z30mS0rj1mM0gwueRc2noJzOQ9zK6nFgkWYON+Vg/bVOHblX7Rnq9oOeI3UeAsV5Ig
jw8ig7dk9hJeQCMmb23ZblIEF4rs/ZxiLqi9ifLtoGCXEaYPKo3FVjKQbpA2A1IhhllY9B3gXNMN
M7UgglmbpIbdNBAUx2dDGwIV8PK5MR7PghNdMj4xsyMd/gjc1aikt0A3Qn2OWypj6JybqtWOmQZr
UDVyf3YJGv2MeENrS4TFm/IAb3J+vW17+XEU7i89gvw6Bg9D6krqQgBOr8PSHFob4+h50YOulzBa
VuuljsrT9VwFly5/rDsT9L20vwC+TPrbQrzuFfmya4RNqsOXrERb7YBNF8+GmgfpGQtq7JrtmXxg
pdvi+SUTex9dnpug7QsNg0sTXv6InP0tWUm1vk41464Vet2WJeElmd2jTI57soFuW0JjF3hZK1hk
PMvxph178cXUPWl8LHm0FQ1FEgpPRktE1dhSL5Fb0tyQmxkUYCgFY7tsJCm3Zrdukenwr7DEQ8lK
PS8nUp2U0Jm42OTq8FPaaB7NsBvV75UiWReXD13F50OtdfsaSq7Ce0njwKIStPRia5YvrfTcpOyt
lBgdIV0xoQlda3mlicMEWkb7oehO3bk7XKXhPZmhdFG9f6faG+NLMUzdkn7Zn2dUA837rchWZtFx
w5PYUZj+yfhHhyiB8Po5Sh+vm5Fw0ATNJMYi478gfINftC2uzzd5E4a5j8vuUp0hHhRF8PHhhV6R
He1yv0KI5Hw2IAe3jlRgTpmej4LCS8C2HHNDcxlxFHNV1ZAGZGFplNVkCX3SMukQD92TACb+ersb
0teWE0gUhY7N9YDm+HMu36kDI+BxfVb2uJ1b/QCzs4N/2JLd6NWuL/QL3SelRl1o9pJFM6DIlEZw
K2fCvtI/qhZjngoa9G0G3r7wMp1wNuQkZnjeABu/NXCfy6+0zT4jJX9JBqdy+gf4UCkpl7g+kwxC
xtVYVA5iLuXzeTEDXDu72cDcr0xg8eT4Igv9Igf9VKUnQkTXtDDIQfujCGkwjL4V8AqF7its+Kdh
8t/XBwACoV/R/AVOeG3EJKpkYbq+HssxrA8NTFb+Qj+Etu5XkwPrQlr8+fK+z6h/zbH/+7DTaf1w
WzslTLBj57DiHg0gW3xIrhYcTNNmL/KSV0Rd0IXF0uJb+nR+RbTt7P75BORPkMW/rhs4OqB00IO/
QBYvtdgngq6hU7dtnfgQ+2QmiDqo2wk3LXvjArEWklkr9Mz1RbKjZ02x/nwKvy1ufjiDTwMt8SrW
YxnqnEFyP4sJ9/p71dy+OMjvahl6SpTW6Fsyz5tO4of7zFTklre3S7atAahaoYHKU0KZgIxJF69a
FQGLa0SmdZa+WFc/d5nY+KncGEarJshbkdr+8xRYSdPxpkT5Vs/7+Q1NFsgV6h3SKRa0s9n4+O/f
yh+PRjPux6uk5SZ3UnrmVlbUEgv1egrz/Z8P8VkxcroiendM4FAMoqb5bH9xRuOkakhFWC4oRt5w
KhyyJzS+vZsv7y76vbhVtx2WKwISFyn2Bn8+/G/u509H//S+xLP0rLZhW2yb5GA2MBkGumWznSrK
llS83cCb/Pl4n8FJv1zup9I7lVB2amQOOMnc9rguQViasPATPHwYvri637wK06393gPiMpVPq5Tk
RjNLFLq3A6PAi/Qw1Jtb9wUOdHqdPkUckyEULVnwGVgCfbqgOBWh0YVlvh1kjNXY/y/j+s/37Ksj
fNoqUjLeSwfKeivc6JOid6+Ref/5EL95nX+6iE/bAqJnem4wKdqquBsr/qT+HvnN19Cm6YX59Wap
cDsAmYJ5/vxAkkokRepydgVMkLHuyraNrxKTM1/E//jPF/Wbp0+YABQDpgbMymeFcMY8qlgKbb5N
J03JDpkTIvFwvX5x76SfkSnfYxKvr4HGr25Ixi8iyqEc1lJKE5olnWI6imcTpUwPZIr2C6qkseml
pz9f2W821x+P+FkqOda16DKTjGnNDYgkPZTGtytSBZ2x/PNxPnVRf7k081O4vUDOVc8il4ZwpnNd
GB0emTSu56NDj2HqW3z1yH57ZYpOlwjlb/xFPrVtNaVMYnEc8m2Ji2wkbtoRsVUdxbMWIchBVQAs
jIXXa09t56ezrZIgDEETfnaTyKdvG2MS1opWl2Jj9LsGAUchfFWMQEUG5awgDnE1PaNLXhsNY8oY
vG/SHEsY6WoXATAecB1tc1Lcwe1uhSclSMye980k3VhhHh+nkK1SX0Y2K0ontEMORbXMIZqo5ocW
w1beXrNj0oXiin4D6p4mCnna9VEXhKDJ4LLffX84/9d0/o/vPiwEbp1BkjqFbYOg+j+PzjZl863M
0n8ssB4t3n/sR//2i/5uUOuzf7LzQhsEoktLaAIP/N2gnv5GAlWHaQqNa7yp/qtBLcgGH8JGC9bj
34Ck/+pQC7L5T/AEjLaxxjFEsr9/yxbrExb/7zNnwsrl67SpjU+5xzgMclidi/iEoR3+iuE+c+IV
MzJsumM7ja3+aWIcosYybwK0elvHo0f51b7wabv+5f6ZnwJ2W80q8yzk8SndFGCoA4jwZ8xgDc/Y
1H6WuD88t9/0yD+l778e7lM6EiJwegY3EJ/QzMH0rvFvc/29DIQXYYOSgFe4VQDu1dhkgQap3/vz
0T+Bx389+qetPJHTWBjkKD4li8di0cg4Z5hvoS9hGFxOjroQf93ogV7HVvuGh+npW/FFdiT/vNX/
egaftvpKyLurWfLQB29YYwTvZMEZp8YzntFIEG5yiIPJq7j4bjprZX53xGTcvj79+T58Qq//ehaf
sgEdHVZBbXgKmAguq/fJ0KtdNRhvP4Mzm+PrHoSv8Ra+/BfR/9NO+vnAVKI/59tqFAqjoSegyB6i
J/HjvGO5CR/hGkUPVCAQbcFchcntny/3k5/YX0flhTdgZ2ozJk+fHns2VvpgCH180o41x00f6ldx
o+/RRzjkz9FRxvFiYW4OpqtsCl8LpD1jaKfFUDfdlV6DQPLHbCfcfeVyRJr6U7L093nJcMKmoRcS
4J/uRinFIe8e58U+6ypvJTLNb/UmsmHru8OMlxH5v5VqNwtz26Pm9yxBxUkxBEVUFrpguUQbjY7l
SvNJQBBNtSYBODwokXVFrTey0HWa5/7lwE63ul3sPDAPEckLwote52rb8IBROEc6E3BS+7rkki1z
E3mIYc/RCZ9HR211W88eIa3tJad7YZiwQ5kIXdIX8RsypzizKmilDw40+AoeRPumbRNbPyA64tDe
nqMOaKGV4Vw22PfCgE3mFEA7tMOhHsUHNCm7jeLh0/qt4SsfpiMhfO12QYzLNhqcdhpMXs/nne6c
HSOx+g8Rx0p5fl3grHXXInJp9cDnGyDzmIFOv5E3yk4/UXdjzYnLvUfvHr2YTereTkikMA23zcf8
0LvnPXOhFerac3rph2YJ52eb7JmbpR7THw/pirMtrNDh2saH3FW2wgrdh5O2RLGrwhij+cjuhV3D
9GBR4aG6rbCju6DDtTIW5aHbZDtu1HZYzBbDFqlmGora7sKqpk2QWz5zDBD2EaSJgjkkLzcSla78
Gh9Npz5Ji/yknsS1uReWs6dsT7m9gwb23u/NI5ipNwXrUdR0y5foTl+mdMewHS2RzzWtap2/5Idm
nT8gkbIibUEgRNlqkiVujMPMUYPrG2LozwAsgVUH4wvNzHt5p2xa/7oUZlblnz1zEy+FzbBMA1bQ
E9MUD9TUC01ke7YzHZxD8DTtIA+dNwX3TVirwQxyBhKb9QPraVN5xbG+L++Hk75jI5kUTVws2KcI
e0xfsD5FFj3oX5Nn9YC0zBFBiIcx4K3HEHczZlbPe6mjR3No3xUU1+6MmdMhR3hAr2SO8h0u5vcg
4UJXfure5AXNWjyJRXyhb9Nq67EpFpz2uz8zyhuGV56Zbdrihsb6w+CRs/PTNN9ZlAyv3CG0OsSH
bbGwyQqZIJh2+SaIS3mLDK64vS3RaLpafeekh2JXedW2iqzBSu8vGHmDOOHH1adYt8Wd+iQG532B
oerx8jAsjDWyoqiMLrRNtj07+q5lsLlC4euOma7+KK+Rl3SVgHajvMVLFdEmDL+zzcS2P+Ourdi4
suIC4Ojv5gGlZcxdPUj/kMqxSPdYVry7kxVfsSI5uLrImq/PNA6qmm9B2eLmSt8SLzk7yiFb6esK
x3pkoIlpexRBzkfzmeNItIqX4dMs0O9ohhq7867+SHCeNXazQ34fIglrSadkW8+xPCPRHk7ZOloI
jHZybpOtuuoc3Qxty96FsTKmgB0wGpp+zDPT5V1KYNmW3/oRKYFoYexZrc9GgHwIeurFU38In4uV
3NqIlF1ZnPPZfpJfPJ6PyabYMHTfaQ8vcHtWQoBM0fpiYm0fnbQD7eE7fDXQzvlmHOOdmTvjesa/
oLvvwzXOjwdsRO6IHfts0T8or+U+3SeOcBB3yICJO4NhnoAKY26pu6vV+PHcWOOg6F5pfFuiE++Y
W6/C+fmOCBPvy4/4Xtrob4Yv+61qldvIz+86tOzubg/tpsHXGAnWO2EZ+eh60Ks55At5G67Fnb4o
74ttfygDouar6BZ31d1lg47TMZ/PDtpBSWyNU5KP2l6XnGQD0DAo9uIqPnav4dlJt9J+fFdZFVUM
bMp9M8A0r4el/lgfB5I/Ikd6fGkeWKHO+Uk5MAzklcHi2NK36Z241tGyw3a5PvJ0EflaldvYuZyk
HS7Nh1TgBVYPpS+iq3nMpuZk5F6fznbs8UovoowbSXeGUYaHe+XVqg7oEx76xwaD6Ztbe8oHOoTH
eq16E7/s4l/8cmpuRkt84T80hALTVe6Ux2rf3lOORR/hUUHGhm4Miz+l/VoEeDgfGK1NnuvNpnjI
HoYA9SbceBqbO3zfeNJW8LRd6p1X3dWulvlW2WEVuy9fzvNil/rtXXgIxQXhgbhhy5vSl3aIj0i7
UrKNQxuoa3VVPVf3xX1CYD6fSj7Pwf0mEBakkwvwUDZTJxoe+lvv3F6QD8JpGkG22Bown5eADx2G
GjPDZKWu5JXx2iN15EPcaz4gEDI4SQKMIjyls5CcWZnvnR+CAkJ0Bk1HABIyk08L8NSca6qtaLAK
1SpQGpYvdurwe4CVX2SRn6r2fyUO6EtpMk46tD9+TqNiuU8MBH/i0/mDkfeILknK6AplRuvyhmNJ
yICOvfwrJvt3vYz/bu58PixGIj8fVkwvaF0kHFZ5NOb5QTmzu44E8gR57LtyE6/QQXnO73Fb19cx
477HfMetaZbJ/hoI8/xO+Cb76TH29MOfEzxYT7/LpJA2AKJLQ0j+fsN+6FZXepaLEE7j0+NiO7Ni
6/EYvD548aa2UtfHet0eVqX1ugheZ9YKPdXJLN52Zcs97iprtHYHMg97K8OW1fzcWhWLZwwE5vn8
DuP3yDu4qe2vBXubWhrftzhZDEmdq7XNLfzJj7mFc3fGLGJFlUbOo1gBisTWxQpWgequyvnzPrW2
Nyvn0x5TOKKoaO0HJ1sPXrC9snuRGji2avk7xX778HZPhze2CUKW5t282HJeOS3840trRYNjueVL
n0O+nrmLhUmHFTwEHPXuAVke6w2LdnvL8fUFyUZp3WWWt3o8k6w9etiLIz7wmluI22Al4mzRf+dr
b9bH9plk09qXzoO/HK334PnGJTir2HEXnvWy7q0ZuY7jvS8fyLmsgMv59jL6S/8dEyJOLbMry7+v
HNN5eOTXMx0kq7R3TNa80PEfbvzP1qrtcD/loK8Wko8Wko9Qr7ERtRaatQ+OmOkGi9a6g4j4bPrP
K/udthd/9DxwPcx87dZ5bhFOiBzJ3z6j0+Vwi20vt+doRHjXVWsdGL3bxO5FzKNUncVge3x/a7lX
7qww/Wbnaq47NyzESp4S6+guNzq4j8WbN1hP/v3ZPir2vHYWF2sX84Cv7vy0Oa56a2Pt1jc+v/ah
oAIzcu3leuke1oa1NJ3H2lr5nXVs3IXmrvkhW1uw27qh/e3FAJV4QNGQuzNHf8G6ONbxjXTbN6z7
wg46a1NYrq9ZBk9Wtjt7c5Qt371/v3kat1NZvkXOvHXHtbIkNL9Ym/txilPWM+m9p3Pf3I+5blXW
MeSxJdaDSdYK3MFm5GXNP2a2u0SOJXCXks15uR+l7bFEBW6HEGzWm6UFAq6yA56Q+8317fnH7mzl
nvseKNYSXTXrfnN2SXsO7ABzCEa24dVu0C33ox1cyfuQ9PN620ktP0itFRiH5UOAMhKlS8CSvTok
3yMp+f1DwO8efTBn/KExb70NlcLMeghW+8paRq6TWG7FeUfWqnO3D6lDOvxNsY6P+yC23MhmZVKJ
u/79g+3uWJyZvZk/3YdObn1b+Y+9xe1lu9q8rGnNW8un0H4avYFHKwWjY2Bsf3WFecaFJCvCO3eL
Z8FOZGVzn5tt+OBLnCWqe3xfx78Rw/Q4oXv3nrNr3WVmH/ePr731IFOjo/9nTbXTxWoW2xUGJbY+
Jzl29qR8x4r9ptokhIDlV0Wz+nP7+e+w+0Nwm4LfD8FNFQw9VmuCW847/ygHjzfnNcickrtYObyt
h8h2JJrt6Mpbr3esmXzxtgbXtjgZFrRwtqVpG2d9f1FX/7aZQ0scRz+THjwOxD+fmDiijqxK5+hk
+sl6XEoEvYcrEifGAjABuXQizeMFzk+baKkehPUofrEPfh/v/LIh/XACn1poRVRLYhsJ0WkqACkN
nS7gJrAA68wayfj7g4Dg9Crc6wSXevQmx2LZyb32Y2Bvjp4TkiF4Y/cxBPapavzztqT/tr7/4fSm
B/vDg4vq6hrPmnh6cOO0WEaLkqI8qC/oeAPmRoPiAxxCfW88xUvy9kB/Mt4FFzOhxU0NRMlrVtJG
PiIWSOI1nkgDUcTDYsXqVii13osbZQE+5/yB5cUTwtu0zaDGSa7fWP1d954cAPtZ/Wq0XkzNCncv
PZHmzxeo/Xbb/eECP63MsWkk/Gi4wIdwoy6jJww+5pGjL4bD1borl4kTLrGbIE01Vg2bKLHamq0k
q11egsgLg2FfvJ6Wb+Ixw0U+Q/GI6hXPpVMEv8ohkeI6T8h8L3qwcdt+9aWIw7Q8flk+tIEnboWu
i9qnfKaSotk4iHJ0Ch9A0QyilbQW+azVvETP+WuCvNuf75c6dfd+OSCyZ9gJI+wGW/bnBdGW/VVv
ayk6Vc7sLUL/J1qksZ0tsvUNjHIk28pa83BuATHlZ9+bkr2HomHtIDj3ZkjWbdl5M/LywkUz00se
Rk9/rA6hN8OK3up9FGrnNG2xFMAqx/5StuC3y/mHs//Uu1SFvNFC9Rad9DmaDPRfFK+hPs5dxijI
VrUP7Utl2rJjfjEe/W2P2qTr/l3ThGHQdGI/vEdilMSd3ky3TbGb9W2VBvWbfryss+Vl9VWP+JMV
4PdoS2aL7aGuI5SFZsvPB4sjo8hmGAKdpDeElBEYKZ+prU4zTMAPJbCsIHELw720lvb+59UhM0n8
dX38dOxP8Qx6bJLDgItOqxCPj5cmnKfK3S0CeAjYcpdmiIvvr2+mdGyf5GSZ3QHSFDrSM8zYcKLA
1UK0bkAdQ7ujxkUaNnPTVYTU/hxMVQ6cDH2r3q5XiKbmlo6AG7ZSOWhfC1wwXfc2cajWpeOoWSL/
qB6C+9gS4imXHsDiRhlAHxRu3Wp3tqcUehrwjkvwqtR7FFzRfXaPlucKEi0AvPd6tKKrBUCWVNnp
G0tYJfcFO3HhiqTcql+xYdPg8kZiY3aXPFY70Y4WomUuStpwOnELiDUpc7EA7sUZiDSKhMeSAQEb
i8VCsIFwP6ceYgQxH+hWKPDClaStQdX7rEDN48ag5kkBQvMQB6TSAnvImBNkpYe8712/vD4SNkmZ
tOnsg4QEQOSL+YwzOlSJ/FO9NNx0qySdhH4D3k/fXXrr7Oekf4jd2Mh2zwUnCWoUkK2sB7ht3wTu
aoAP0YyK1QY2I3jZwqS3OW3P7apOHGVDB6p6zRxZt5AjchPbvANaM3MGDOd34gE9XcaZHecKBhJa
S7zWQKthTwj+HBzhoimXAA1l1qLd73ru4zsd7SlTmuF60NvxeTV7H6Zeq5YdYoMW5yzagF0fntTN
oNkSSVHJ7HMF4pMR73JifJ+KIAnMu/AVrO62WPN2DzzbYdFuw7lwylfioTwJ790KzmtxL55ojVBf
tinaKMaq3g0v5rxane9mqLTk9FxQdgwpPERsc+iy4ZjBrkvDAkPniJqCTUywJhbZDm+mh5LG4qO5
68AGZBrN4+Hqx4DWoJcThhHu/1YWG4S++DtknOTRxXnCaLyydxRguKjgXtwocXQaytTxyLditEcb
kG4zBIRi+sMb4Wh0gHsr2bGEzuiK0LjmGkM2ENyuBFCMZOHmzmicx4fuhsSsozLVdYCa026wcDZD
+C9QFgIUBmTi6YNWjxRd6LSzbNW5Cqv/LVlgQqHOc25atpDns21LN6omFmPNQXlDciRYCeVJYmNH
aCUJTZSyQtbfujHiupuhLAsWkc0O+qYTBYabPcYiokFQ8AFjk2EuZlOHu3yY3ktbDrBDJ/YYdsjg
kC7ZI+Wk3ZKdKxbNWpcCIOh87hyTJc2KN/ryvIx2UxFVrVuTLLegIb1oPI2MZzsuNYpYcW76vGlP
dHdWaF+Bsbblw6RnHYy8zuaCN6yj7SP47d5ccKbF27gcFvFyAktZYmCestY2N1f2sHPQ2+qzqSA8
hWDr2txelmxNbuhVwZkeLd6DNGExzdo291OLHs1dapBpBoYqVqvbZ16F0FFX3Rb7PMpJrn0qUul9
CvgUObSZL1Z9uO30ALHN/a2kXdy9qFT3oRs5zapaxXbzkKINKWwY562GBSLODrFN3subxjnvb460
5pcH7+KOT1P70sZMnDRoVv2TYGPxsQac76YBw5Ma7EpEaBD4b//Ca+hUK+i3l7eLo7+JuziI7wX8
nFwU/JFoNnYZgeTY9YvM3Mf7AbMhBLFTB1oLblbmSr2HzoP9NiRkMkAE3DW3rzFVt9RlcsdKk5f4
iLXqQQkd5XitnTg5XgdPDYp7g6FGS7cu9OItKvmoFG5Cp5ijKu2oG2SQN+Fxxo3q+QF1I6yRbKOb
2N4Xy8xHotrBw8HVv03KrjRFZ1YfXHeSUzKJiRZsMcqiDdr+u0aW31sC32OucZh0pzsTUcARAdbI
NzOiPNMxa6zCB1xptZPgpltRBZrbZH47kpTuefD9t97+PqGuCPioXNgNthSMr278D+3++YWo4mlb
PZiUZoeFPofeTRph6ffdkk/uYZIyTurdcCP4U4E5uvgl7MPQFg5hoFrjW7sUn5hSuNO8q9npKJux
/L12zfvnES7C19rFB0pkbzK9aaHVm96GM4+Ku3UUHMbNi3oju30gsG4wELSHfXu6sWakeU55oFv9
Dkz6XR+0i9fLB/SUFX2TNWlYZL1iKcS7XfAF02QMSxqGbNURcXViRL8J/XbNCI+acFxhLrGZGhYw
dHxY+7CA7m9rkZvArsAHYj9dhdPnJPysnOuar7Jua4T2HeNUHtW9vITY+oHBKT9gevm+XCq0/3mV
0MBC0Nw3kXMcvYodkCnJtp9rr1jL3uOMREERu/Bv7IjNET8Eh7svMWILp3Hgbvw2s8ZlvyQBePp/
zJ3XjutYlqZfpV+AA3pzOaRIyodCCinMDaFw9N7z6ftT9gzQebqmE303VUBVFipPSiK3WWv9ru5s
051Wt/SsIrVFooV2f7ZxMXs4Qn33H8oaY9Chs1PJS55QiiFTwNgNw9D6IwRackEZx4/xh9UPztMi
5d3ILoLXG0ch0baf40El4cCrn5OvbDUxEFReMTXc1tdu3TwIYfjRnURXzWzVlfbciQQxeSXmXsQ9
2TyZbBOeCybN52pv+vERa2X1WT2Q5s2c+ik9PlZyDbJpvAyaIzLZQy+hoUh2dPPStJvEOCzGtmjJ
WHVKBP8lZ++bigd48dw/Ub1Fn2AgJrM8lC4Y2b9zEQP+OFynoWse5HHFkFmCUA/88wEYEh9SwS6/
cJZDjLJ/ZHuXdG4g8sSbhV6+F56Tc78ynBbotP9SwW1E1a4uLNGdcYxW1vkvgNSbTpPHpoLkUfrm
ikPK7bYTNtblE6JlpwN5fVA+9A2lRbj/US/6EyT9xzF0QedT28un9PivmiQZQMzTwjSOieCjE3ic
esJRJCGBLxCS23eUT1y6/Bxz06B3jEkG2WHIQOCSjSfxe7bqRGzG8oN+Cg9oEvB8ZFRIwTP5WnuM
Pi13PgFPNZ/DbhH5Z9RfLYcsK/cX2KtpbAKlZPAclCjMS94Hw1a/z03lto/nyPxZ/eZz2i9rseeE
oMCbSvQEsc1rfldBxPE+Kta0s9RcJLFwlOKlDrT04B0Ur1SxX+Ta6Tsyn8mmXSHfQmfYvhvFlsqH
vmyQXLOyjb9+nI7MhN/xEAYRieYEMytdV4/hVY6Phpt1dkkpUqOzw31+G6oXdbT53RInNI+BHfmX
21pm2pzdavX44imCPIFkNJdlz6fAIpx/GKlLtF40YxNJI671qXQE0qPNtKeINeI1lKFvCLHGjxSQ
bV87ZDZukUneSFChbDMcUMTF7c/ZE9+jf6+/eNRi6Yns3F37FTy1uRNfv0reAfPykM0NoOlIX6x+
LBu2bF2/9pUGNppdnEyiQ6ijjhgbUo/O+/rdugJhNmv9JJ9Y1rTWfu9nLxHT3HA9uinFCcU3xf2w
H9mc0152H+7pw7pa834DMjRLW3J0uzgeF6dBqcTqcpRb5gZAIPlJ2lbIgtBTR59+9WqdOR3f2cpu
fc3A4t+hP0prrGVzO/oewDwfYNed+Con2HxJPslzyDEc41l+KtYYhjCL5j7l8qu+g19C2yr6lK/i
iUctowN1x3cQWDTpA60BEDwThISNY1ItLKucWS6LR+e7ojhxLF9dfaYOAcw4per3cbKHNdXf6jWz
DT861y+Siz2sXb6zj21xU3x2NgQCTz2h0ttEF6T81PecyoTu3Ea287Qd+YdfHo//M9iSfB2d8Ah9
DNJYD3ZZ4hfuEJ5xa/cJzUr6rdtf2pHad2N+W+Dbdv4xrLWjuRHfjaO6wbHY5mUyfSOC1y03/R4j
KS/bmftubTAQATKOBi8Ha2SLgkmmAK6WYSutw4/VE/Zl80lR4QR83Y3yml7Vd+3IdtNH7qqct2e+
k9SK5mwVo8ikrWqvHPFrFt7W+ixWXEUe+O6uvnIQaEf99CVxD7E02L+VK50rQPRuVyHSeMbVHufs
+cX4ydzGhp4d2cRY7iZ/csdVuon3ya9s2V/yU7XuQEyb3WC/Mp86WlfjEOIBeYBE4CdPPAPjiCYQ
C/xPThJX8b84I4p19ht9hpsQJdW52wotG188PUyqnpVjuxLff4bP5GJuLTqoyXnsolV9BTKoScyx
QXpz55HDwGnYuBZVxDndWB/ArNDVebk0tF5z12l2r4CdfJL5tmwZ4++LnfIh+dK59X408n5c0inI
jHB7hd9ekEsM2Ltp1uJGtX+yT5SexlkKeZG8+kO10wy7/GF/4E1xkXapO/rKa1nyOstu1Vf8g7h7
3MwG5SIqhKwTp15ZjnQOr5x05ib0AZWxzzXOX+ZGMr3lNTjhmfVqvLaO4REldMZG/KzfSq5XIudy
T7zRx7iV9yKwybkwH0wZgKof6Kor6Sz5Vb+WzVXzXb3LV+219AMI4TSA9BeclKpv8NkEH/0OkGVK
Ulbc7M4kiG7wOEKOEA4LR/Wv5GuuXNlfxSvxRaH9pW84dTzmGbSRP2DqB04kZgRMMRgnvoMKy7Gt
3At3+um4Xi3vAXzmDxiXsSKjgZQ7x6ZpXvfr36Cj+jDIjLJRAzM4xZrDu5KeZ5M27FD9BiTDk+jl
WDeF69lO1iSS2/P74FrZAx1lFm1tq1tyNr2MUYDpibxacH9jK7ndvWZezOlzwxyMG+Tx2H/5r/A9
/iKrJbrybaJ9v1HcgJgg2HPmejgk65TspqNGyO2L5kQM9tW1vIsgHNmrYEeCsU/QGD1FsU226deQ
rUPukdhRLFckopENLrnDDU2Wn5/AhJn/063a8ptEnUW0RmMrz8vxZ/5mOb1auGSyqd+5qbLfB0VT
ddldKi3nXabpOQ0zokZb0VDY29NvdWQe8cpjBDBnLhGKNg2+cqG9Kt4eP4QLhn6NHDguNdScj0KM
+Gj50O9oBGztpXQTMAa33/breTdQUG51r/aGIyN9T3Ezt133DgZDLr7iaI1MgBjykMI1VhuzyhRx
qwaneDmk3Rki07HYd4B1XLmf7evwjFdIc+ZE5vET8+OKJN3ttB9zd7d+yI53sWXC6RGchMwVArQc
creaI0FZW7b3tnuOv/56ZWtQIZvii8ND5BSJv7Np1W+WDwhOG/MN1oBdnoxtsh732DlNt34TDzZJ
1SxaMmnC/OHfH34DzJwZ09AKKy+zvjIAaYDS8XwBvbkrTI5xLla5AVhLp4QzABG3vG+eKf7280py
+ayX6jgc2ksBbwMZjRe/cHYhaH3ix/EXNqSSgn9DxyI8hi6GJgpVs51sYI0fMv4fkVVMVp/HDrgm
bs+K0bnByv37A7lL7F/9KG2AOB15PT6V7+Sb2uW3/oYzw0aFMWHanEaT4BJieZa/4NhQGFDSaW6F
E3C8Ny89ne69sd/LTWBf1Z2xUb5J6HIKtBeKaqNZrn7M46PXr/96HfK6XHFLXRuuZZKm/TtgFXBi
w+5goLGKLyPNPa4RtGvvyDSfS3pldW2+yoxyeuhL6+ZjJlwdLtvw3G+YfG2IO3Tv1bk4U//8JKhw
Qq+81MLqvrB1ao/b/yQz5XxJNTd/YTXcm/vC1uhPiqvuccS+44YD3YZjZXLjF23LX5u0Ym/zGz4K
vGTQiTeOZ2Mr/DIzI4/pNj7hEUMMIhTSz4JmsbrCGHmaefzpilIsWsOLcJpr0DocVbBRrBTP8WTL
iz8UTneIXP4sEwHoFTLJWhEvvHDry91cLzc+h7xpX9lS7EbQh5Rtw7cebvyP8FRvWJ8utI+X9LX5
Ej+s/XIxmW7ll3nHlNC0h4Pk1pvutrjE3b0qH8SDeZShGHM47Z6jB4fsx1rRj+K5ZZ4ybxuylhis
1xjipoxpKuc+HXgjkmP8ihQFoH6cSmsqxqf0JK5qjxjoDxH22yY4IrPG6uu3/Fbu4dv0Q2ANqnbK
ZmWtuPVT5aN0gMDjq0emO7I/P8u+eZXJlEkvSuoXW+NnIA4ReHJe509J7aVf3XHca9t6U56YKGw1
h2n7Xf1q92KzEd/SzXSLzu1GXfPQ19cG93bCUznMquO4Eg6s2b3Iq9a2j80BjmAy1TTtdvMqOV9c
6ThnH4YttG873mS/BcdCR0y3S9giG1aY3CSzq1vDrTsR1t4Ts2WbDBb5tSlx58xSe2f4GqEQ0Uf6
lHhFu2pO5ZnG1ctf23Xhw+tm7syue2a9H8xzCb0yBOLgxnfJ496Hu8c0iOERz2N6UjbRPsHsyYFa
Zz7rPhMuP4OOLfJgEyrsSGZG8dneaEnZDA1ss4b5l8Fcl+G3LazJqlBO0U+GJUPCVkv8kGmJeTTe
p6fqi3rlq+SN1p/pJ6FXn0rsa3bkM7BmSjF4OCOQbvZtfTPEnl+bn86XmJPg+kHpvZ0/EZwP7zDc
uHhPNaOfZ+tdY3bH1Nnp16Nj7KXTY+JlbWYGKlBSoY8yT91SiR3iGxOXBz8j2s8A4cqpxVzfpFV1
km0CVB0SFuvc2811fjVWGexUJmnrhrt/EzLEYGP8xF5+gch0IByAs3d8KVw2ks+iij4YNV2wwrA5
AiJX56YhxBNhus25iAH6HVzg0H0IW8GnWTiNZObiVXoUbvXb7Em/1i+GoumX8lNedNxR6WVhD30r
l0d+Om5KDMAKwLfOe9whjSecKmf8FveIsqFxOMZB+li2k/u4v+VV/AX76kNqHof3D3So4srX0wDT
WfwfEIUj2X5QrwgVJmDaLnztvV1nVwjNnErd1ThFbubknyPHuIcm6L8HWKR/AVf+DV75A49tUM5b
mT5Gr80bMc2Y/79T4D1aSprRl/E0XdPP9pN9+Q8f+y9gxr997B8o6WKOWW4oA7hZg9GArd4pI2gD
2VN88ONq5aQUnOGf4Hn5gVT9gTbCehcVIpAImNClP35uoDVmP2Vz9NpvdR+xw8M15LlYidfWL38s
lwRYlzKHqdy9Pcm7xq+IqfsHhFj6V7/9P3+HP347LhRtFCY88nEbnin6PWUdfgSecatfiDHe/MOT
fvDe/rtf/IeYRZcaMTcMfnFGTFC8bl7y9QITzW4/ikt6kLYyDSWU/sCkjEm24T9Il/8VHeFvD/wP
nLJq21kslCl6Fdb5MQTLsGt44esAOwlbn2yZ026jbLUtE58N9j17qI7fMtWml26qNR4ku37DzZdo
K3FHZjWlgnVK/+E7/pFX9R/wJjLkhws8AifzL07Hf8JS66xTNMKHo1fzY7Hs5qSu6mPNSGA1ct+d
KGzzF9wJZu4kxAT/gHD+IYX+Lx8u/wG4y1k/B7LFh8/P+sf4LJ4rDr4X46v8pcHp36CMRDfhQ/0W
v6c7Z9Bfq+N/JKf7333bNfcsvhf/hrnWz73/t/IXU8Z7F7dd/NX+6fr9/6Pj7uON/r+lcpvmXvxn
gZz0+Nv/QxCnK//rkfpCXAXO/38ZdP9fQRyGbaImGbLxlwP33wRxioWpN7bw1oO0wJ8WOUT+j2Ob
rPGnHumAqoKGDZe1/5Ec7u9nM+khQO4k0ugmUUL8hfbH0kjHGQseaaIDxUilyFeZ/E9sFdnS/34a
/dcP+QPb15NJzsQ8IkK7YQDZzaW2DsdqIT7UIAtzMTPYrJizbgM9pklsA7HxFyMzUeOFk6/WhSo7
g6wN13JQyhc51OrhPFvTSDhYm4cKFoRSG2+C0Jp385D35zA1GEGUHb7fpdJsgsqaPU1CxToTXdu6
c681p6w10l9YKNG3mmaDZ+hG6E1pru8iXTC3WWDR/gw9PphqKjltUORe2Uyjky8jnNWWBxVgxfee
L5FyMOtIWWdFl33pmCfgaca7Y1K5kAoyK/Vl7PQA5NMYn4dEGM6DHJArLWbii1B01mqRsH7aZZI+
/YZShB9T32kttUom1tohrATFOBp6tfReWMsRZkuaQmVM/Gp0TyI9AO8I8CHKiqVtHDPV8oFpSs18
x4jUFl2tlmeZ4c+5Rdpn3Qk5wHAhZwIAYhoxWVJzEdekJFiot3EDI0ecvHPy2LVcD1dJhI7zhkjZ
zL1wKKQ7KWXD4AmFSea4ZglN8JD1Wkbs91IQ1I68jEHjlmad/YaaTquHyUQDjGPOofhS45EM8yGt
+Jdpq8mA250qdl16HqK+Gn/UtoqYci+RRjMaaVGkrjKtTfJ6lY51mt4MozAkR41MtW5WSjTm9Jg6
qWUY51Y5I68+TxqyQ9SB2FNRn0fBUZuoYUwmi2B/0ZAz1Uw1nG/QdxSi8DNbrdYMXjubgVSTf9aF
xJT389QRJmhF6rCtxyLUvELS0gXnH3yA/BJF7XxIqjhV8nNZmyHl1Txy5gMa19MCLqQl6MexnNNK
pWKlBLlIPzgNqWh4JEoL3E1dK2CWXCYVw6xJC9t+lRRBPPFpZm0ycjWKAKBDziVjNVR1s9wFzHuI
7V7asbUI/s3D7rUoMt38Lko83+k75zg3Dac2rFT8CPShMFdKrZVIsPQ5BkFq5DxjxoklX87AN2ib
3jW1SICimhVZus4nIgqYFC9hU+3brpyT00S0PTr0aLCa116e+sGNq8YSX5DTYhDvYJ3UDj+LOWQE
3RP7rqID0NNsgpeA0zuSqLLBRSl122AQja9pCetmuxTSyNhfb8Y+eMoJutf2cjAV00UTmoZwTeyW
lel5luSy/sIvrEP5ES5F0kMEaoAxCrVLu80gdKofjHPt6FVRhAjE2rCovwuteYRIq4WYzOuCWHHz
Vgqlmj1lVjO190A3BxnwRORRJC06sXEw0Xr0QjHq11IwwhE4GQfs85zllbIbZjNs3TgqxprFgZtb
hN/KkOIwbqsppuSfWdflKnzLSRLM90EIJbSDLUubcZVa99IG/+6gu5osJJaFbA618XDJ0vDfFhKs
/DBSWiyoMUEUGc29leJKDtygLSX1GAWLGEe7hPjuLjoWZi/1PfM+gectwA9iY4jPtYXFZIHPdZGM
mtummE3rlLZaK+t2ryXZCLckirJKXWldNZrwE6wqhL7UKHJfaqsyn60OpgZn5ltcmWjFUlw2yEUo
P8c4HRS4talVIHASegzG0l6N+m8hzGvxZ56sXnwRtXQsDWdcxERaYw82m6QZsrPx1dJrQlTsdswV
RBxljVBCw0995qh3sBzThIHtQynA/2dkRbGJa8GMn3RDjaRtFwo6SFE7FJXJ+EIUZX53q/Zpi8vA
JFaz8JT2ZgdzRYyVlmlGuoCqdEMM7TQSh9CfMABl9pdmRvUa1qqR0O7lXetgHiJt0szUYgRHbWMi
rhrbZOL96qUchfY0hY3h9HqPC6aNtxyGaUOtTClEZbmOkEcP+Sgc5oo8hRDfz7QpdoEklsupS3WB
wyrODNy7AJeUgDM5DdPUBCCRrW54EtvSiF8XIhl6b26xIwoEE2mioOCLVo2zRsRRVSXTJl30lClp
kWOurgzFIlzldtLLbVFbsYTEhcB5eT8mi1D4OfUFMHvbErp2iOo5mbkuGwO94ihbbj4YgnYusx57
wnAy0hlnyr4zbzn+48u7LtT5dK5VNU2cEX/1eTNarRyeOzMY0s0i6JO+6huVGUktEhqNDSQuU7dB
1Krpp0r0pEQPn066eQilcObpKjLbUooNc3DFfhEYUSV98LgJcR2TtxkHZelwxOcmA3yLeJlfRR0W
IqQ67uM1+dvJ9BQn/aK7ulGoAty5odFeWc1hs4N0KBbbR5JagsGlFDNFrOKme4oCSZA2SE3C9K1O
rJCRI3pmGUgfZcqyLQLRENfLEEuwtjQ9BNQt40zYiklRwTweVGEeOK2rSnVEpRfUlV4oFVS9ysxR
3clT+5SYUfjTaalwihSBw3asS/IxxxTX9m6Zgp+ghpJk1jH5IH0ha34bROaTOBScuGNkiutgkZpr
rEXBRlXDXCG6Wi7Bejk29l2V4XMm6zPQpDw34P6ZBaUmHOGizGYHO2nQgLSnx/ovhAgmiJ5kVyWc
UTmNixpuljAKkEo1heFoCwkozVijslOzvCkdUdObnVXnPCixrnBRbKfirpdSDiOqW0BTMnmED9dK
jBhLeaLQwsgxRZLPyiXDACoUTi7g23LUcI0aBm1blrKmnLqSVTeb8u4lMVpwbSM2YPIJ2ZaVWJJD
rdfapWhyKd+qg26CLltCYa3ruJxFvw+UbJ/X9fRiztTEOPNFHaTGmlbNzggcLXgaMjy0pgz7TdAk
4oFyAu1WkTTKqwDZVXCNaQikVcVhoN5iU7TEa6HmMvTluZx/zVlSNlXBDl1N0yBB7RHzjdkkQnxU
iyXYYDE5r4Ih1t8snIO2qLlEqHjF9KXJPVC7Kohelk/JQVOIQ+/IMnT0bhk2wzAIojtlk7rqNX5M
TKFynAgY4EhrE+gVtYAc2SjB0xN1fqaAk4+SMuhrjj/0OCmWpSLWvERS5LrianEerjl1ILHyUnzd
AO6vNILgQ21MVpnaDX66zBWTUHzzurHmu1fWSqoRslgCAh9dSHYixgVrjS9E0HsoX5S4oOpS5kI+
V12WbJu4Nk8mavYbOQ/JTmnhM05t2CAXN43aD+YaP8ZqGYWz1vCfq27UA+4KjZIaD8AkM4S3PkwB
APswC0uAP2WkMCktIX1ejFaCm2U24W9ammzxTOzMEmZkwH2xTuBTr/t5pNHO8qD8nOEBxPrQe7ow
q5eWuxdUYRE/xympxdWSaKQziIO6qsrH3htymVetIjXk0vNHsu1J2Gknp+W+2lUyXrkvnaKEJsb1
aro2E0JOhWkE3EV44Om5BmlGSNtuJSeYJJd9xl07zBq05K4eD1lfWf6ky9OHkgu635YVNCUBT2Y3
SPP2KszB1DtiTeqSLfXmvc7h3wSpaewzNW9XvQLKIsOEJ5YLktoyRydVYnBH7QK+0Ag6iIE4Fs91
XpYraVaA7zPIUams+LIy8zSi/EeIiu+6DA1/nMQJI+EgeQtVSfE408unvg5bX8+64NdQBO2Qt9g3
lwV2s6FaTq2d942wauQsOUmDMnp53INxCHrl6WMJ2ydPPqNJG59SucJYNYgsw9ebBfgjVoeNUMup
j13xYHP2UF8PhbjKYm0hwXzEzDG/UmTnp7QSs1sjCJgEJnqzmrqSq0yYUeHghDm3yMaa5K7j2uxY
eXlJUw332S7Y1rNRA3CwAlo5/dEE66OX3g3hVs2J4BPDguxMnSZnMIggymamaqPWfDw8eDUwAuyI
AUCrmBlpoPderszXjlTjrmrWxL/f6saqvFGCtDtMgf5mjDkSjKxQPbVo2ovAQfSRCRAorTK4Ck0F
Qyhvk3ijV8qLHPONlqgyTvkUgnBY5XLutSVdl30kXAMTsaSmQWVpMxFFWlYKezp12HammvgZAVgu
NsDvUru8xIV8aaV0XlmhZK1IFvHM4lGPJNNRKILNuKS+XsOVypT4m5JiGwjylxKCYIo0Unp3ieLy
3JXGW0ud43ZZxxn0FvIPsFoyE4aG3z8qMkCYiDEEtllRO36UpvRZRNZzA/HdNuE/xUG0KkP1lAAM
assPQQqnRMIbYplWalusOApXjVAg49O13wSQMlXvcVoT1oaiXZu2pipec/UziYCMlvTM+MAJzNfF
Mt6MAguAVrxGZvfB5oNqmjlBw+EpS3YZPs9ktgTjWxJxL5fxeWqqNwpGV63xJVfg5RozgHFwzIJ9
A31G0O4tx10obzoWmGwdu/ZdMuGBCr8WxhhTdgqNGXbmr5Kbq4xC2xNyfd0g1a0NTBMArIKvNPbr
AjxYKyFnC4PXzLVf1cqFyupIqbZr+lDB7RY/FjF6onV6X8QJbNYgOzcTvO4RwqMXocuO3c2tcE3z
+DTX0r0w2lU4qTei//iCbX4iKOGQKLIn0BKFfXqPS6VGHFxmvqbGYBvWsDUiXCX05tyb85ZTnXMc
U3JZjWn4MSDIcnkjdvjAS+GtLuf3Jukt2t56n/SVM3XWzWzUY73o0c4URRAJC8LeiJ+SHoj3aJJJ
kLHexjR1CfKmFuLwkGLwWN3pTdnBJcuuMhZbgaA/e8EgezO0flu1+2qsSYB416NLIQGb1h2dyUmc
cECToUwv/kx8b976Y6F4avyWKqAvVgmZvgQs1mIPJQXyAnMbNOqqE41vRWm9HJ/DBpW10DhV2q2j
NuBpXQI1xssWUJOKJ7TuuUjPB1FY121dv5ddzngSTJbg4jLq7VBA2bl0p7Zt7KRkaInKUtUc4okA
ldPfghqEMc1+gD6t1MK2GvB/KGFEKpex5k2CvFB/pPXnVHtt9TIYr5WwMQeAN0Pe1y0sZfmnk6OL
JDZvMuFL8Kjg+lD+pHXpBgKBUPVvrIROnGiDI3VTcSDPcxWkfWAv3U0Z+X1jWqzTSohBMtXAkekh
sHf8qjMIfG0D4DfDdrKqbiMk5XkEWJ4hrk+WK+OokLfLelwGf6JTXSbtgK+yYJF5GEA7CrBni11k
4XAtSZNrIkG084z3zp21xLjA658L/H4rki7VPDtd8rJM4irt+3Vu/Y5qu5JS+JrE1jrVmKxLKqbI
Yu5ULGsxMdbzwLQgLZ2A7LWz3gbjVefe5lNqN5QOCVF5Q6BD7aPYNVsZmqmEp7NA5sg+poTJlOo1
DTxNqc4S7BGpt9wulLdyCnLeDW6pf4fFr9R1HrX5qo4KVxOHia94TKeNNMu+Ps1rtT/NA4ILIMS4
QjNK2rc04M4+Z+c5DF3JHNZo0DHyniAWy8jL+naTwn+jcbHnZYxcGReXJkWq00uoNXgxceGODYIY
uZQxekORT3dADJUvli1Sk1n9rSx5rWoCpTCGNkp5HlrdDSoJuFLr6eO5HyKuXzZOHKoeHScnBFoA
DhBVbjc5gyO0DN0vAyY7KsKdFuu2EL2RLv851xBAo+qpi4Ba2l229DYVGR7Ykhcpyk0p4M0ov5I8
gPwZEB+q8KyL+UqqBC8WdbeK65ecboXMCOgjaa086o2vWnjumV1kKjoQomegMtbkK+SxE80mlBOl
9Ea52nLK+nxlu8ExOZlfqinbNHGBennYaWR2qbgsyDkmHZLsBdB1BPID1A6Ar+pPYmU4MaYqQkem
sQlgmekEDGctTvXZfcpnO25Er21bh0lJ5PSjxqA2ZnWNh2TCd6XUMUtRDTvtsM8rNbblsDd5i4Zu
bZtA31L4e5a+bChi1pqoHAkhc7AntRXRH6AMRfOyExiyWtYU2CgnPaPCQ5uC0ymhTtYFIwSrCzxZ
yzy9fJdy6clCvDFM/CZB3Zlxd2gEnIGqeCUs9V4IZrefWahzizQnq3jjgYHtizR4UW3erOwSkWqW
p5U7joErZqNnKAV1vNU5IkYt3ePuJs0HCVaV5VC0YJwLCJ0Kajc9Q85BtMVgfald7rfdkznAZJC2
YxXaGbbrUpz5Y244irAdYWRP0S0VeRwKVa3yqZvPNTluyjpSGy9BtNIrP7Pma5CEmvwyhMp+4cEq
leTjz8r44tKrGE6SItAf2wIanHFqkmPTPls4nYc5yiL4oTrlRyf3NsGSq2o4t+XXMF4lCKttVm7T
4a21jqHZuAxwXEHft21s815sjd2phCmFFQxUwoV0Hh8Bn05Iw2YKImlBEA/N7idv1HVkFHuggr2k
dzuxhzvZxNuWRVDJDydH/Hr4+0u5uMRz/ypEFCFtvK0a+BR5g+UO9EOD4BX+iIIBDHbr2mIexGL2
k6an/oK/aVVrNSqQPnAWxNlTWKf7ppB3lVRcCKn4HDjw81ldGQO8kNpKeJEDvMPMOMXNfFMVCw43
zvQYs78u3CBxzohD0ltPNKez1SMKxjbcqm9Fb74OZII65Ww8N5P8ksQTZDH+5BgNkZt0OJVMSgr/
fsrYFTcTarMhTWtZDmCVChdR1/zRkLc4ih/EPPjtBauh94X5JJBLi0BhNne51fxIQi1x9zVwC+ih
LLl+HnThsZgOjcoVOstPgtr7Y9XtxRg+Ft0YgQa+OqcrVUvXadCTGWF5DNtWpcyFMQ3TayKkH1US
MqwQXcYIr70oXBINPbC4aED2XBGdqdg1EZvSGJ5m65OwZ0fIGpqkN6oWj9BBO8gwsO1UUsulfhfn
GVrAiWYI6Y8M9TVgnE7qwhI5fOhaY/XIY+U0ZuyaIrF+BBEMeDEr0SXUPisVpnSMsLof/EJWDsyg
qGPG+EREx3VRRWSE0k0xxtg1yD5NzfBu8kblWt2kjbLPI82xiIig2z5WvUZZl1FR1NlZNiZ4bBKB
FZGlYUhoJHT0i7xuCUyR63ibhNKVbqu1u9gngqOeCKGia6c9K8JqI5jNe6ziyTP3q7rfTgojWS2K
qXSNQ5K/LQUt1xzBxsjYSi2XrjqcBi1/LSbYObQNr1mgfFohbKQYkiQOO0bfXqpuWQsLlNkRTlfc
JVc1ycvDULSlH4f6nfnoW16qL2kqv4VT8DT2KkN/ThyyAa+Srn91U3/EfHcVaL3b9Yzal+Yw413T
WOq+i8YjT96XCNwTLZjvDx4m0IJOs1KJ1lOcGg8UeXkXeE9irvg4V57+nbTzWo5cudb0q0zMPSIA
JOxEzE0VgDL0vrtvEE2yCe89nn4+tDRzSJDDknR0syXtvTsLQObKZX4zSJ3XYQ079vUu7AIvKX+M
XKylKvZREt3YSgKqvQ4PfsQoS8XXtg2Cq942nCaxsaytivGg4tBKayw3rkUL/4j5U/2glcrvqK+u
pCi+akKoUuBHIqA8vBcnlV7zEpblvHBs3NLYp7ARszG8GcR4KPr45yDrQDB/q/W4s8YBV8zprJwb
xwfwYTUQ1qL8PEBwJ8ouTOOeexGzgfLCrGifJ/ZWbrRdEYLiHa6ysLpuLfZ0Oe8SP6AH3GPBssyF
qq2uW8jxJVRxqHVbLwUWlXopO0EBEypuLyIsCOjIE/GAD5cDEno4zmpQisyMZFVwzDtzXxgS0HIz
O0PYHkcc2EEluhp+d1V3wzFqUIAYR8/opa0QdGmmZ7mar2yruZsk/54qejvL1RUFNv0x2xnliQ4o
3e3I3AYhwd5CW6mcHzq9vZT69CCnnZvl8v08R4csGN8y82hKvlu0iLpJ1t5ozaMe2rAgLKjn1UNm
AQnJ6NNssT/6kyatq/fFk91BJMz6YwxbN00Kd26TYzSIt7qadoKrRa0OldRBT2WoZhAuOpwp8oG8
sM+9aYAPIA5aHWHkLW/HAdyhqMk7SKtNf2cN5U+zaM6x48JBr6N4d6hwRx1NrPIPExvH0uxjZ7Q3
AgVeuS5hC6Xu5Ie7gqo+Mu1NMqRXippuG0qoXkGucj4vYyhXXbyVrXYzTIYX1wD64ngfJ5bTLCQG
xcf+YHpthXZYGp9K/sOMf4RI6TJ03BVCbBv5MivhHmOdBXxbpYL37Sc73Pk9AOwCWc5cR0EPSDFb
vo9Ccsr+mMwk4NarVc8bM65uRq4IpQcXpYVbKi9spGTQoJLxM+tt10egYsjw54luFR1KpZ9f+op/
JczQrW13DKFe8LvlGRSqHu36Kj2jz3Jl9PpFzyo2jpq13G+kFPWypDpWmgxAG9ZaJ+2GCdcdAWkQ
UgQzJEaoyAdNtHBn6u82AWIaRIutT6e6pvzWRfK2oDLLG30rYjqfXerJbbG3IflGdQmEmpko7MVO
hZ8q+Qesjqz5Jja3Sf8aJr9oOpIgXysmDG7tKjT3lDuUi4eSXuyk7evuvCATNGiJgzGT7dJJh8IJ
4XUUUJXbCe6w5FQ1mL4yuC66nQTLs4bXGk8HTKYZydZbaXiLpJT5y7gZTdVVStJ1dnmfgJlN6ABb
0iZPgbW0T1X1O6n/VDRAg4oYh+yhpN0XgO8k23JaRk95g36MdjaDks6BkwcNlyxXjRo8B/YvOXmx
9TdJB36UbEz6PVojXURpvLeyg567SiuI9qO1Kcviusk0r7X+4AK7GRVlIzd7eibnzArPZhtmOtoJ
1AbXmv/iG6lnlaGTBNa5b4/nWNVtqwK1BY0BAB2vbdtMP0wd37WoPKQyfVeIeNylyfyiMpCqx8XR
ZqmsLYx5Xui3PzQNHXnZjXAVG0gS6sB32yjwdJX+ZmZvZmM86+ynumeWDo7AHJ7KllEHRm+LXN2U
EFB03mN3ppp4HzlZ+dtXUX4Yhz3Dgk1SQAgzqitsc3d1Yji6Dyx2RJxVATCZy2dJGe3wh/UaJT8W
ob6JM+2YxMpm6NiKVAmVwqxUT11T1ZywJasCnUd2etQFRlmITqaR6nY+ajizeSm0xi2n7DjR+cra
2JsAnLbmgn9wur+PfRYYvrOcaSV/ig31PNN/hdQEdaMSEa66clcxXq7K7syc6LvKCccak8DrODEf
IwzBNhmNq3xs8jMGtT8zyYeeVAU/R624T6caBEHf/BYGgPe00IEHV3O9kXs4eiEqBxUEyEg/lxFp
dih3U7eoG1hJXTFuhB3ZO11RMb4tclLp5nZM0/rcyIvIGyMaklNsUHrbFDp6Lf9WdPh6VnYWqEgX
Mq/t3HIGTTAnyYU6m7+JINusL4+tAIovW7hyJX05Y1uT9teiquCFhp3lisGGKaiP8I8UCnmSJTDs
wo/Vo51pd70RXIRD8MvOOXBdvVCo1EkvtonChaN2RrFF4hWxgKFv7v2hCc2dbqZhdTmqWmFsepHZ
+kEppI78W9KAQqnlLO6ycDYeZrkw/iAQzXSDqyvrp4vaL7b0bn/3zGpq08g3ElsqIH2vSqLrnMwH
miuPNhCW/ZDYbzauQ1lQEbo0Z8jpTltCgVlXLRn5z5oaMRv9mzBEOwkAwyQbN4NacFmPR20GiN6R
KwyBvCkl+XbOy3PFTrHES7hao9bzS4JTLdeX2Ce72JDdK9F0ZwwJQpHpS1hqL3bZvBgdVnRdexVV
4bmol3Zy/1onb+OkkaX3F1MSgfyCqF90EtIOlAQJjnuzonllhQo0VrGMmxwgMF6gPvextnzAQ6wN
+KwmT2XzEwjKld+iG9xVZ0mtMkUez4YpeQnw8WCGt3QtpUfaJJ5vl7AjsVMYQ/1eCXoZr3haa0LO
dmEBhTnoLuQg9AZjerLwq91IJiayevus4OlUA202daBIMtQuvd9rON6ahQUkvL8aiA1pTzuoFnvb
Ek+0R6FlZ9UToICYmQ7Z6WT09O4kvfeUvua0+XAJZcAeGykHGKsYg2OzTXQ7lLZ2UDohf6cqMIY2
ENYMgXQ0FfSDvt1L1XRkDL0dLGTQwnZXK4J26g/Vh6wQhbeGBg8IP7k4jXZ2L7wZBtWYvrUSWZ1E
tsX/pbbljqEqT2kRruwrSWTePPbb0IdUr3cXSqVdgzTYRkN4NhXgJlX64ypEN5AyBEM3ZN7rk4fr
te2FaXKjNMo+DrOjIqGYH6I70T/PGVIYEyjGaB62akSHKQi4o0Ol5E9BVJlTgl3cviugc2XhuSrn
P2meXloLyLuiWVgzTepiWq76VR7BpfeZpbYFrljc5sKAdJ0bXqSOO78L3F6yGWEjsBFLhyi452W5
oSJfTVBz9Cw5UzLmLmFqvNGGpgskta+GxYgvwss27W/mMRgPYcUQklv9dkBOmUvpF22Qo62WsOts
677kMNIW0B/ksGIuSclcHqMuHl8jLfAAWdBv0+kuqJKHIyWiKmbs+NQFu94KAZeU2iFmO25rnUFB
tPzPOfvJx6K9YqsXNZAOR+BZNJeKftOYdCcSOVLoXvvPc0FM9JmFeUyblpnN1mrRWcvhhwdjB1Tc
yu9ss5f2FXOoYsLwvYNtmSiXranbZ+GYak/B8i/UNGDMDEplZ5SkBVQsjoyV6Aao0EMvkDAzldIp
u9JV5z8Jm6rqGI/6Eh2H2Pil0c5yJJ+en537mDqF+mNrKnf9FD83PpM5NDVyWb1UmOWW9MoNPWhp
Nol5TLa21WUOnl/C6WWBpviQRoGjpOl4qVWNtrHNgUxfU38MjMQx+6plZ7Lrc+Ae6aNa9AYymhrV
iRlmAkWbRsO5UJ2zYdtirTdsfLn3DyrOEddmEQXH0R6Lg9nU/nlcG7wbQQMuHQljvnSbMbR3olbU
u6kaHqo8Rr7WEPRw/dxnEmFQjio+QVcMWQdXOnwZdH3cB2n2lKm+f9CrAcGavib/DLSrWWDJp85d
s5v6APpKkN4FrQ9JAIMOJ5vC7ND4PiTuLO22YVUBNwuU8rcpJuWoW/6E9lYB5WkcQFUF2Z9OhTur
8a2FUdc7vCrFTY0X0nWVDspWEt0bPiN0ke15UeotMX+3G/NsUiUQcWKQH4qpsLZxYbxNLZluy0Fw
el1kT3zZ6Yaf7NMTiYIrRUu6HbgYAdin/sXADFhI0JFJ0NEutlHTyceiqek5qiODeuA16Eg0qXpR
xaK6mueYSkKPzJIOUB27AMJoksUq2iQkhl6UANb1/dJNlSB1DL97DYoK8+3UrB5Kikc9CuZr2QSq
5ORtbTmFT53VBjpTEymbMtqWIjiYIJouzFJcywYVRDXNFHCyZd5aPRkznthnTNMgGpQN1bVlnM96
ci5rBkTAPNDKW7LWzpUq4EtR1t0BM9CdTo0RDJfncJfGS7UlTTXdHQVNYz00Lmc9sq9HK+WTDFrs
GQa8c79asjsz/FnaoXkutUaGs+EMHx/v7OMwm53sSVVnOubYCLCYjH9gg8bCmSu7uJoLAd2wNdrs
Z2kGdxJOx6RbSVft9Nqw7+nqPzEeQvinTYtNVWm5iwW5dhmXc+qOcj27eqdbmy4i069aG3GPARpg
nZgasEWfnqYFH9/kiuLz6YoLKgMFLFgU0XxDyjKgR2RUfXKmt+ME2TFOJ/R8IkxxjWzuxXnL3Kq5
VGK7qw8TjVdQFlFTABbT1Nm34m3iNwn0Y3kAteLQMs6QcmYLyG6Q5Eb73Jf0lwpnlvpwRiREBUry
KOFRGeArOMr2YwOeJ36Y5qbS0A5KwMtu+j7kSFoiBC7AQHwgA8+iVk1ujFgO7b3V2+HkGsAoLAxM
BUagBxBdY+vW8pRoV2ZXVIRLIXCbBVrSWZfjrJaR62daC4gl1YijiTkMo5tKdnxO1G+7XZkZk4WJ
7YIpUbvGr59qqW4shybaPB5BnZS1l8t5Prmy0ujnhZzhNK8KGTmXbKifU+Ai/Hs0C4xagHoorFi9
xUukxkqdOgsgHT6whZxsNaEHF41tpCQoIVpBhk5C18QzRV04Vts8qOU7GazYJtXzCJJxLUe/cNtK
bkiCIHFpWb9pWy45P9f1XdoQ1+OIMeOklZY3prjUGLy1BpvgYdFdSCrNy7MCR8UxqDxJBO02SWcS
s4RiX8EI61y1ZpryWheQ1tU5E/vluiCPVq9nK2Msl6lM6FuRvJnhKPYdOnSOEQAJ5rrrM+bd1vSn
GxV4v33etrctOe+N1aSkt2UwHSccQcmApZLugVQoT4mchwdFhGTVbN3Elds80tzZCuILJelHB4SZ
Rg88CiDdaYz0adK1CASQ3JlQGFPqxpgC8KGLoV9ngF7JS9AizxIKSDOaYdn7YbGtwf5t6Q+/TgX6
OpmZaPc+er7Xc5y/qHWku7oAvpWmJAWgkENPk7lqjHzAlW6IaoaWdXrbm8pMAj4cx+CvVAkAZS1M
oaqlw7Nt0DHSjSRH9gpwclCSK4W+UC4zLQmdQFK1qyyvIbESNfdyaJQkV3MP69V4BJth/AxgDblW
1tL9JRY5zLUErckgux6FL0irQT0NoTpbblgD4apz4zEpR+TJYjn6kdqIHehdft9RlWx0nwIjMvhx
fV+9drPc3Esl3Wer9e+LsE6upcyEeAUMiVONjxruD0OU7cOJPmqpdBuceiPUaMZjL+PBqVQxA6Zi
ZrYXpDcAeQ3dmTBqfPPnVtkV9HxLAVy0Hn24srZe4kvoA3pPfODXABX8pzaTojs2406flruujeVt
Hqbw8Qv796BN90bBtaEU0XQMANZ6VVb2JAbji5T56AP5dBIqoUGW7EbYhTZoMV3niwdtaLncu6Dc
Qg2y3hjNP/xUTZCcADSDhlUbbJtQF7uE2bgjEtp2c3tjTcmjVamwU5XpobOG4EYqIg0pJ8HQILHh
6oBe6kVwblRklX2Bqbmm+j98nEy5dZWfohAPmpYm27wWNIDBIbRx+YrpGYgUPRywatVuxiwbDk0e
as+GokBd9TPrxQRxjBpTUIbn0mjet33Yv8mQAdCmaKaahkEubwM7K68Si5FxpnaAI+Z6nK9jn95U
Pfj6bvaNNzOuFSeZZYNpfoc8gEi0xyBts4PApnFjiR5egdzJ5g0IwugVTNbvjBqODoMVtm9qVg8X
UzRCFDKjzmtkCYmFVLuTpJoSD/hyiYdeA4YODHc2jLj3lcHWMnrlUQ310imUma6jAvTEWWwpbSe1
ZR64U9CYqprEQgVHNil+uWkfwyDogwPexGzL2AjKH/TE0HSykmGZll5bk/E6JgtTKei1a3+CBVQX
6u9MgTA1NWBJt11gwFBiwGaFN6kUQRCcoUWcxe0c4xigWqkTM7rYYaOHtLQZyurBMjqIt1aedds0
F0wlquty7nl/QXtbqLL+NM+jSYmmNFSVs9Q9t60iHyStKM9bbahuNKVNPZHm40404A4mNcWzXPZR
vqjjEdI0Z9iXSmTjUxTNekt6lcbFCbhK063pl1fKjNmXFWoXrcycJtDwqk7TVj5EU4xjRaeUwB9b
evEJZog9/YQNmMKrufPhMlIpHIVZTdvBz3JY3hXSYTnAe8LUhd6htOAbl1VpIW8VY/Q+h6GxF3V1
H+J2i0l0c5+UeeLGRQVaaa4nagUJXRg4AU/z5NNWa/Lxzc9zJuiFHjjpNECRzAJb3+rN0mae5Oeu
ZfuWmYRJhDy8aRQV+9oSv7kl9GvKeNUzQm08V1qc30Eh5Xu/Aii71cskDzyOZnoEDUXBV1lIM5Qy
DQ6FFq5QyFtNKg1H65ecOaQuKvpIckSnI4WXqcrBb4C7b9Ka8UoUadpDnC/NmsGIGrcLJvReOnpP
Oe1fAp6AOAAebASu/WMyLf45WDQkcQKoF70d+of7RKqNC5wNl+4/cJhXJhpP49gmAGNievFTA9B5
CvFEyYsM9BJnqzBepshEwFfWAB8Tk+7S2TgrSoFyZC4CDWyZbb5lhUD/bUL9CCStsR1gghwr0SQM
KLhRTKlsiRpqvJ0V5a1LEx0mgy4cvNtnp23pUtEkQiVk8Mvnse/4NVoB/nC0CqiZ/iRnl0ZEM0bp
6gsrQvKiGTs4CZPFFq9CGxhFWUn13dh11SOdclxIyGK32mQP28r3QfWMEkVWqAziointF6sDgIfz
XXHI+gCMc6+qf9Cl1Y4pkGsSq8hHk4lDdVdJFd3Wjj5FU0HwDkkdhFxfNdZ4HqrjgyJFD5FfaT8l
s/JfQlMFGpspEsQRX0MWJB3L/aTV1Cp52CmA2OjkwrVCeUSt9MZLels6jEM03UuiqK9Ss8fDwQ8a
Y5v66n1n9q1b2Iqnj/7P0tDvpDl+o9XGE7XazVxaL1XDRRMM17TME485rTpQJwRAt5R0BhFRhHL0
ShG9oNiLBrifSXX4zHhN/GqKUHkwgyK5khmgbhKBlIlVWoHbTpikd0OgP5VV4x/qSqJk7/3wsWzl
BolC4Dbi3EzjRCbIaP2+aCwQwhupNauEOgco9CDZ2q3aLDh/NUgO/CAK/ckqNe0f/MGX8X8Ff4rr
f9BI/0feQQCN8rb53/9zxWX9B3vMxkWKnNnQbU1eqff6wu5NzJwQK25rB+VrBD9BQNH/qNqJd3SZ
zNKmDfAI6eVDYx5U23vH5PtPfsBKgLdsfVnoo5EhpdgQqZAMbiM4IIheIBCxzS8kPsV/c8mV00Te
yklpwJHBwak+5F6/xzEY/bIZ+RH7kLaMINT9iSUXku5/kXj/vmZLNTRdYLCn2qa9esqmIp0qR15z
i47govc2D2+SWyG+FmxngJBATvDIoW499ayfF7YNoRs6Rq+mYuIUxg97R42dJrsoJoOFG9c4Br8X
cUh8wSZsnWWM6ZBgQaIIvZsTj7uwsD8+7sdVV6RhWW4l0wiDiI86oHiobGodz6MIXZrCMQqER085
hH9mWrIgjoO6sNFs568fH9OMWjmKUwnGL4JXGbaaEI5PPJO6fiZF1vH3lA0cPk1TLBzU92+ylA2r
aHPbd2g03NI3cy0HTxRc1pmCITMZn2KZf9RNZsso9uLzaFiGoagWHiAf1xsjKTd7aIhOxaaZnUU4
McDMSjuAJjaubOQnhrOeTuStdXlSnHo59R++32rt5V282zW2XaUBA2DfWfwAwHZt8ytavoh77ZAa
HFCIiWmiHTu89ILnE6/5I8H/n4+tEXI0jYOPheTHpUdFn1q/mnykKe0fCHHv0NZbxHYR6PTkUy56
yqfjsTzou9VWoSAVVpKEOas54s6+g2m2mL7jXbS1GUkixoOM0F4/xeg/seiaFqzGNCOqTmMchWSW
sY3oStL+JI/aLKQ0E+EWZBQ97lsQOyfe7qdzsjyvTo5BUFCgxq2eN9YqRaq5n9hU8lEh9XxEUhQH
ECKRcSZQEmKofuLgLH/kei8ZMgRslffMu15+0ru9BEyjmwBl+462G8+bHU1gT/W0vXnirS7H7/My
+Bkv1skyZPCPy0gB9L0o46V2iXTptxQHQc3ALmPQdyqYf4puvESuhP+31Op0VH5vNLlk+U6Ll43u
IbG7Nw6VM3gaxsnYbjx9/9HUrz7a+/WW3/PuDRpmJsax4NEQocX4bcQYAzHVpzEgO9kPu0UEsT5D
bQ0Pt820CJHgABKcU70PZ9XZ979F+ep4vv8tq6+Z5QVdw4avGR+iffWLWTRKQ8iKHZI73z2x1ldR
6P1aq6CeQPOLM4P3PKGMnNq73t4tRtUWlxc4RwrRnYKbV7sLj6dsLJWvXrmt8B9ZJv7qxuoxa99K
wj7llRcIZ0foXQwXJd72ZLmOiVUgmcnpiP/VDoavtVzVuLLbf5U43n1m26YNVwWCC4b/5sx2oe58
szH3chaJTQED9sT7/SoMvV9vdaFR5OJzYuq+o9JKq3QBftZCyfvl+6/4V/9ifTDfL7PKMBurlwOp
5lUituf2aOfNXlJttbfAJg1CFhMsPiNYJDr86S68XYzc7IN/6jL98nsS8kBELPFPW8W9dO6lIhe8
28bNirOMcfOh2fV76445fRW6IP4hwKMH/v2zf86uWY4P+X+XXUf6qcnoYSiE28Zd/Kliz7qefmrc
Zwr3in/KOubLw/l+uVUMnGPbiPOJ5bQdGF533Cu/xDHYltsIybATj/blbn33aKsgGGWD2ZU0vkmH
cjyHMi9+1bHNwAvqHPUy4HMbYJXtDkDeiW95auFVNJyLtihUm4VjBaV7H6M7GRcZDI8pK79/xq/i
z/vXuQoCcoa1su2zEi35Yw7BtA5aT0UPEaT/DsbPCUuQL86jQsYn8A9H24h77GOYj2hRywpsWEfM
2U0WIbyVoUaqmCe+3BfvD90B3VxySlso6urYB7kRoFURcZuk5qvNUH8Tq7hU9OFxEvOJ6+KLY/dh
rdXZL6RUbxWt5KYcUOOKdXW6bEdJnLj6P30nFZ0Mw0QSiiv5s/xPjGwELGs0N+w2vx8VLDLVu2Fk
FBzUBzoWJ3KolSISGSrL2aasYZoOedUyVqoukpXXcdGy3KxBQarscxtswIZ5CsWcXe6MAM7fZMBi
ac2OVkWnJEdL8veyZe+6QZ6RoJj+2IKLi56gKmEtVP9EOgDH7FJ03tjiuWiDduxkJwaA2+Mj246J
Q6/rsoBEr6rqC1zkXVoGqK0Hg7GfTG18QH6mPZ+GwHz+/gh8jmB/H9YUy24xkcZZpePtVIPz8w2b
CFY8ym7iQgxABA4HssxrkCJ2vl/v0xlYLbeK0xEsETJjRsBmojj2GO4kiLxkrSeW+ZxSqctRk5lu
cNxUdZ0t0uUxBrPxbYzb5K1X3Ob302/QRnuEmlU32o0YsE0kGpCLKNCRNE9QegR1uPv+aZXPO5ef
wSzctBQZPIO5CtjTlOuI4SwT75f4XvdKb5FAFpcSnUpcp/FswRJpX4AYf5YvTyy9xOcP1zKKSZZu
WIQCW/8rdPQhqSzo9+kGQH8+LI6kTkxP9a5yele4077u6Td6/8GCJOYaVpaIBBjmaieV8zx1QuOV
o0LJRRF6enxTOSMKoANzC7r9/90FV3spzxuJfuPfBQcXTwJXlBgNACl00BoEonBiT33eukhQgTgm
W4SNSCj6GL5HrTOHMe0ICwOo/1DuksfSiLpfdhGdOJSnVlr+/rtEMcziQQ1jLoqyuEL7CN3UaCtn
yYnbb3k9qw2CloQJglNXbOzwVrE7leswULLBd+okv5h8ZGXqwtj2DVQRMCSAO6f5segi+2VKQu34
/WZZ3tV6bUKrZVKkmrR0Vk8IJ4q2p007J9G14WhClWsjfzixQb54jWTZ/7XI6iIsjL6s9XAmkWjz
H4aNq2vTp8+isk58rs/FhErCSQgVmsW9S3H/8XslkzyOJfMdqjc8XyC2mZQSNgYLKZrSqH/8S9XE
57x7teoqtoyg/AajY9XWA9WNv8dwoc9O99CMwHrxDDfRglaBsoB+c5nJy0+ICP/bFzNgcxqPliFs
5sjy6kj0MlMw9Dw4EgzJNwV6XugfZNeMcWJAcGN1nspKdWLbfvFVP6y52jqBjsjV4PPYCDr9CsvH
CLXqQpxSHFw+2WqDflhltXfiHGmwPKEMTtGCN+32wk/a3WBIx6hsLrpB86xu+pEH3Pppd6KoWOLk
56U1LnpBqKFr/3E3gYGxc/BL6E3ozA4HmKuekpGJ9BpsubpVdaeKWtQOy+6fYoP/32HB8lDrlSmg
iHI2fVBLX66Ud3HHkqUIiRUOTG7Fnhj1S4Bct5Qch9CUT9yMXy6lqoYQNhmB+lcG9P1SUYbclgor
dYCtt+mz+TWa7O7I2A34quhOlcKflxOyyp2kLy0qYYhVrNPzrpMLoGfYZWAIEo+aZw8gxCQZ2iQw
5O7E061MRpcUkoRMYWDM6dBs+2968u7x9MRsMkCrtKtxgsIRyAVHYjnlYvP0z5SDcdABWJM3PPuX
pyqov63qjx9SqJoiW7JKF0unXf7xQzaB2kalgkd76y2292Ra3V3qSW7tqt7onwevAsXqxQf5+6j+
RTJJb15hz8ooM5pCX8UDpW1KK/SXdcm6IgzDPFxtkm3nLF0cszg/2UH61K3iPb9fcHVWxDwZUVn+
fVCL3hFQNrA2lN+GV+7K3v3+8dTPKdXH1VZBIUgsRANTCoPFFUzBrEnkB8kdkZCjVYfzw26J9PkF
svDViFD2TncSeQMCf+7xCPv+t3xx53z8LasdrYwADSMJXhJWV0f5ODrgzcD30yMcPIhAi6Lyqdxd
fL61WVOVhW1otsKkd/W2oWMAHQsIvWheH0GCyAwuBjedPRNPH4QPMHCatkzYwa9cRkegmjsp58P7
d0Cb9+kxh7S5KEbjDw2GaYsw9smhyvIL1hvflFWLOoZxkf5puIACoDolpu9IaS/6bTU3suyUzCJs
RwfkXTrff4Wvl+PqBwSoUEKt9vsSBaI58+mRIEyYqMFm1p8NiC7fr/JX83j9VJYQGgfZsJkxrt57
FiMD1ifWkl8o3U7LmPHRaXJQSqpvlp7+6fd4csnVVkdGKFW0gCWbo7WzqWFZ0XDGLfy+fy2dObni
akMjLqPGrSBkojHqSnj7hDfdLsPcHAjl9FBhV3FycvHFrSBIotAT5pZF0GX9XttRm6SUvVHLYYjl
XGkhH9UJUYIISq0Ww4IWVsyJr/nFIfqw6OrNSij7FFNDyNLHP9Li/3Vq5P85r0fy9t1TrV6kCkYH
pSE+nelb4NlfZ+OyT+xf8Aq2MdJREmD4chDuiT36RSQWQqHOJBGU6dKsstEpmpLWot/MHrVfVDfA
H4yuc4B5ArjJE8fui7JafFhslagYoLzQBSAQLUMKMBMQ0OXkjJRwa+4KJ6uOwsAUpWDYlT6cXPyL
W4AXrJmmwthWQYH44+VK/VD4yEH4uBH6wIH2zQ6S9337pmENM50eJp5aTnxcrkf+p0ZzjQCGw2d5
Lc76PZ5ejGjHB2SITl0rp1ZbRTRVypGsAnJNiId6e74ML+lXXuJ95qa/TrbPl9++CmwfXuXqAFp+
ZI6t+Psqy4OCd3S2Q2z8Av0QN/OGffZ8YpOeerrV2ZsbLrZs4l1mbwNej+QmILUc9TD9KK7bB+Xn
f3O51UnskIChF8zjLdfkfECPBEss9U7apW73fHJfrgMLh47Zkqpry+xS0KD4uFEQiEXXMIKxjD3A
xkc3FrIRaBvbBe6J4ZzqxFhrhrsTz7j8qe8/4XrVVapZhFo0tiGrQrbbK8/JDnvQq5YGybiXtjB9
HMZOG1jJz219chyyjt9/10aUVqNUsS3u4I9PXKuT1qPHZjnmFUizxQoLhiITRCfbvZRviy8MdOHp
7OSbXkfY9brLNnuX3Yusy3QZqSPQEzOmnZmLunJ91d0uNm3BDjEdbmUEXECQyptwxLjy+3e+nIrV
KwehQsuGMs1SrXXWUTWSVc25MJ1RgaK6y6sWMHOI0qiyk1Vgdt+v9imp52ltiid6G9pyS66zvtzv
JfSXF9DkeeeanrLHLNlbJlyLVeup/fQpx2Yswkx2aSoI5P5VaxXubKnMRxX17L/hLtqLPe+2uTHo
pvzKfsEFhgWgu+gWond1ZqG3tR0fgnJ/GuL0+TTxOxTCvI32LrK5q28cxtVkNUhHORZO4bVa3XeF
fWJ48qlM+/us79ZYPSuIMTgSOWssHVOYTovH7HKbaLlXOcZG8xgVWJBLT+6gT/XpsrK6JMmkk6jk
r7FOiHRHgFR0VI0BaiM/mk9KbVWwFrTM3qeG6GasovshxAFvwOnL9vW+A7zy14ZxNLR9b9mRoW7z
qDOju1kWRnQrwSXHMlbMuZOgsovzmTIX1eDDBG+tadvUfR392wdB6LQPmeBjVQLgZdV3a4E360Vn
YTwTns9Te6kiNRwU4eH7A/A5ynxcZR1lYPqozeybDpgT1NRvdOsHYihnaXH7/TqfjzWzQbqIgPls
nUbiEnXeRRWArO0EmtZw5gC7b3jsi7aN9uv7RT6lTnx5khebeMn+ZiSxehrJHuQi1mSN1CkgPFUR
Q/rINSCzboxNfIuqw58Q5T44FyRuJ6vWz7fFx9VXpwoMeZfm/qw5o9c8IkR90UUv2MtrT1nSbqId
Znyu9ZSAn57DV2j2pvX4/eN/8Y4/PP3qxBWNoL3v8/R5j4OjJu+HPtgjxrv995fRFUaHFn4OCnYT
Hz8lXfUsyjvJgn2oelNXbwt0SaTgVEPiU820fExaWiY9NAImLZ+P69jj3A6hiBgveRCxS288W5ot
FEy3/9r3+yIoflhv9fkSvW1ahNZtp0Rzs01+lM3Df/Di3j3Q6sVJ0PSSEnywE6QYDz3ojCSVafP9
Giff2irHLRMR1XXOIktzjmZF5oJSuZ1xEyVZSVpMyfuTdkrLD/94Z/OlrCXamsu3UpeN+e5wj5o9
GFpF5jlsw3tagjjGhs6M/6vh4Rvtnczjvzpo79dbZbox7NYQKeOlHKOavhL/h7QzW47cSLL2q4z1
PfrHvphN9wUSuZKsIlm7bmC1Cfu+4+n/LyjNdCYyjZBqZC1Tl2WRnhHhEeHhfvwcRMLhfiSWJzfj
1YiDnYZ7bdsHGxDhq1m5m25yNljx5c4G62eoZUC9K54sxe/yRlQDo608oHiaPM4/17MVa/YWMaiu
hG1s0GfpQU29sZ23tvTtdZe5ZcBUkRowdEISgMCXA0p7mpsl03a8Lps3HS0xRfz1dQvXISVpaYPa
KXljLrLlhRzm8wBn4uCAtjF2zb49GHso3/drBelbbnFuZrEyUxxWVOBhe2mU9wZCeSZ86mGunrQB
3fBwLXK8OW1ng1pMm0Ena5Y0FpxTu+Bg0dLlKs2G8IYELYWiD32Cxt3aFXNrIkHiGzp1DMKVFwjV
me9NDBCGqBEM4a4F+y/QqDAsr07kjaiY0oWsUk3gvxYsh5cuYUYZ6RWV5t1+Z59Ehj/0yjv7nbpT
CUaTT697xy1ruqyih6bDc2Ap2iLSiSEXCuHtxMP32i6xUIUOPSSaURI1GnQTVx/mN1YOdDbqayYo
dRJji1ikihprmAIaVfudtkvvRw9JMFhkUeATNgt6/L21I0s4w+KE1GXxvgCzYdMovhiiVs803CcF
2us0adppdQ/Z8yYU/DVm5XU+CnutdHh9Wm+NEvZ6jmOTZI68BGQZo5JQ4sM/VYQ7q+JD4R9fN3AF
2OOC1tnXju3YPMiJBC69JE26OBj6WAD25C3MR+Eu/1R51ZFM0eytbe6rmsDS2uL2nFNEG2ZhTaSK
ZtastdFIizbTZ/EILzfor65i3W/N4fkIxedn+01H9anqVWyKhBEq5DSoe9IWyjQg/fNv9CVTz/NW
ZvXGZco+IO2uUWkT+JZLm0AKUjrVWLe4ps6kbvOd7/k78y0deEA/IGBdMXhjjAa5FYPcJsgw3qWX
9pKeiHVGZQRRahlOObpot1UvJX8TE8Hq4YumqOqTzqCd99JKEMpFoGhYAXpm0ujYa9sklIYVn7/5
mjmzsvDITpJS5tSxvBhGeYhmuvBOCml81oPx5Dfw77y+VjcC7otBLVzSyWa7bWIGlcj+zo8jT26t
t7kWrWy0tVEtvHCCurxVLN5os50gYQJPktTcT8m465u1s3FtRAtnUHwjt3wVU6luPtLJWXtRVb/R
tX7lzL9th8IE5XGyPcvGrjFDgymnUcmbJ8ujM5qXeArNdKPBFv36GomranHyskb/sbSIFavcAgkE
Z5cXaeZ9NOvvmogTvvVjA65k84fWKB9eN3jjqL8wuLg7czNjwD0GgyIuTraslL81Q6x9wjPTh5wi
PlR9cn8HfnV8ft3yzUk9yxgsvZ95aayJjMFY++8gmtiEprGdk/zL62ZuuuOZmYXX16HVtZmPmcii
JJpF3uQ3e+gCNnOsrCBVbp5NZ6YWno8ul28XDqYg9XIBxdIZ/vD6YNbmTHx+dsJPgWpVY46Faob5
q0lOeWG5WVyvHEw3zfBiJnMN7JbCyqWZWK6KhssLNhTZrDeTpXTvKxUmCdEq/uH1Ed2aM02m4CXT
+qGYxmJEgBjzoXNC1N5UZfze17V1DJU2X0Fg3nKCcyuLbaW2Tccjk6MPrMtvkOh/n6Bcgu6nopO4
Xzn/bk3eua3FjiIOJnZSsaW0ULRJE5eT5JQZrCqc9L8weWBLCLKpf9FZfLlOOgRapSJO9En6PQqe
LXrrf8UACUpUNQVkZ7E6eVw6UKRgII1k/WTPef0dfqlyJRF2a8Z0qDJF+wbBprFwt6zzqxKkt+05
CFjn/cdsfARJ+AtDEdkZavZkKXmSXM5VGoZt0eeFDZIcAJ75bgT/8Ppk3XIyA7yNaYNsoiticdJ0
GQJL/oTiYQCb0aauh++QHiHr3RqgiyWUkl43d+uqODe3OG1S35/DccbcRDfeQ6qk9RsUkqJtYNbB
KUXN0ZsCM1uZxVvXBbGXQVkZRJW2bJRFwGjMg3HmACpKf5/WwbRJU6nwHNt4gotmV7aK8cFMk2Bl
sLfmlrcBTfOASB3TXKye00ejZVUMluxNAaonBMtsjnCUop3W3QV6Kq9EgLd88szgEkeaV7o22g0D
9Udz2o95RT+gbgwHehzalcPp1pzyvFN1kQYWtexLz5xUdTJJ4VNmsVrzAOsn3Pxa2H3IrTz9FEBc
5I1OhqzkFKkrsypcZBltANnCYSncaVedWk5b1FHfE9eYmq9C9WlC6witzYrP3HLUMyvL0kAzV1MA
LaLlgWlEhscZR7fqon6PKg1cGEMcuw5Bzv9taMszJU/l2NQSjBrtcLSH8Eflp19f34A3XeQ/s7eE
aDZOo42DxLrFaZztyjhH7VPtpX2bIA32uqmb7n9manG02Inq5wFtvx4U/vuhq6hGDGz3YvjsIOe3
sl63XsrG+YIJtzmLMmxlbDsHlLU3F5H5NYSM9sHgPLlD+C9+KItZu8tR5aTRJgF6N0ngzKy2PFqO
pK1U5W76Jzk4w1TJfdjLNgZ5IH2bvRB/13rw3pza8BQaiMn9wuSeWVmcLbU/m41qEIIMSiTfKYOl
f6QqhLZq6wTbZpij96/buz0qEygq9ERCG/tyeschh2W34VI1nOStHcvHLrV+IRI1eUf8j4lFvAM/
e12PIjAYB/8jVPHKht7TacVPbjolkQ7IG4sjeRkl1qhPDePMvBmR6rjRVI3PatzJR9tpzNqNLFNP
Vl5HN3cc4DCIPcgnAo2+nLkizexwhDfCo4OiPmUzYGEjjXj1yVW20iB481CmBEgbIGVNjF2a6uDV
h3/VIM/QSua26oIR2tN02EZowRzVNBOaLYq6hXxHWnGPW6VoA1j0/5henpd+JyPCiBgyoCYbcTEv
J5J0i31vnkT/9wBcsx0pCdr20xrc/eaKwktDtlEGTbWEFyBGIUmzCCnKXJlOUR1bu3pAMkUfp+ar
08TJyhPw5k4gkqAOQ9oWpMzlJFtqio51wnrKJFgyMJvqWP2Ky+gWMByZDhuCv0sTWjTUjtMzmRkN
Ej/Lfki+o3ZsfJupPK64zO3R/MeU+Pzs2Cw0U0Z1GFOObj6ZuYQGBjyvr58dN3fAS5lR4CQ58S9t
wJeVwaOBW0JHXR/GtJTQO2qHt/Q21ivH4s3hwFqhUCejj9tYnCH0HVWW3HALdK1sHSBdHjYz0vEr
wc+tCiAdajalFlv0rSwTiHmmIQRTlZg5mfvkQN+/5Po/EJjTXcTnad2urZV1ujmH+BuVfYFrcRYD
qwv4K2Spt7xaHbVnlcZjr7JLzZ0rP/jw+nKJU2IZYDE04iu4uAzO+8vlqgu0N1WZhzRRFTxETpKc
4tC2D/o09m/RjA2QHq/6PTyw8n1qOWuR1w2EgU7+kHIWqGqDVP4itNSb3gAwHQEpKFzpOxDJ+v2w
D7bS1ngYPCQPd7q+pfd1G57WyCuuvUen5dmU+ReOBTbf5ciVObPg7FMVbyp1aE8hzQ40qBSnOfFe
n+Lr1aS/gWIgzzp6K0GaXxqa1TgxTTpOvE6e/J6acVLaLhJYfu8GUm4PK+ZuTCn2RGsZ9JIWV8Pi
YqjnjGRtpahe7SVv9E23h5lW0LrQyTrvO6rWDqI3XuBJu9fHeaPuJBo5eF6CYSAUWoYN3TRClTta
KnQy02YCMhm/te+nnbaNdsFulVXq5rSeWVtMK+x8dje3WNMfpM4NH80NSjDb78ZTskev9DPv21+p
49H9COIM1jlFvNAXU5skWTUjZqmDwRKTWkCAtOs3ok02fwAjkv3tA+7cnLqscun2RBkrxJxkWw+t
I52kamX734ikL00s9l8DiR2IFkz0u/6e0giM4w3dKaIFpzv4/P8VHxGrcnneAMKCwI4CiU5n7HIz
6BDuUwkNVE9mr8PdsIPrdhelOdq+wB/ht7ekeaNq1qnv+R5lcp/pxe+TheiXrP5ogHdkTr7mt9cn
AWesOG6BOoGRWfbQ6VGVa0bUwCP80G0NMIvZRnmj7Sk7Z95hOKwVnW9cKJf2Fp4bmojGQyuteTbS
dPbe35d0W0UbpCCgrlfA3v5KUUpwoZG7ojOEVqvlC34gYxnCuwIs0+qPE1odxhoW80ZQaMCmYgrG
BYpf3CeXx1wxmEk/qQiJq08P9h64FlXn+pDt/8Cf9x/+AuzyRg1T2KRTnrQZ3dbOwqZc6+iGBxLd
VVuqzs8CMz268jskPDnmYOU5Ft9W/FdEYwv/vbAoovKzEAp9NmUMoMP30nv7ND0IeH1y/AO3HG7T
vba2X274pgM/F+gcWBm5Qhb7U64TxQw17NHNg4z8FpqHl/olOiE0R5UbeRUafuNchdBKgwLS0rmX
lh0LxthMbUYrNsGHpfRbxxrrERFNRfHvjLiNmpVYRxERxnJGxXHKkSBwpsszNQDiF8lxyIlwEu0R
9jE6hod6D3xmbS5vrR2lWVh4VJ4QV7SAFFmC1AqZSwt13fnRf4oO+Vv/3njSEN5OjgJBu1plX7O5
2OvDqCt5KGz2oFrK4INwUf2onMxd8bYZH9d3unL9LhRvI4D9gL1hJFnWnzNENBR7aBVQBEbtPTQf
RW1/vks/DTsRUdV76xT8qEHZr4312nEwzBNCkLuRAZXF52dbgwxF18VDyWZsQQ65mebU8taoh/ZT
EYdGt3l9J15ZI6DiTa9zK5JGANl+aU2W2qqKqIF7hHfJJpYK7ZDTxrpRylFec5wbtkwIQsQjAyis
vTza2BHmYDc+ceixTD5QOdsivuQizrsX4tTf0B+mq27VXa+uSsH9dWZ1MUIHbThEX4TVe9GXK2+R
RHmwtsOuPIzgJVQveRt41eH1ab0O4hZWFyGOksAe7ExY7U5/XIbSxtgmR3GcRn+/B/iF3+w/Y1xC
ldK0CRz42+WXphd9k3rFTzHC6qgfpKP1fmVsK+u4PEzDEQGKEDoA4Cfwhz9Hd+bP5kGAvnQoCLt3
1Y9yv1YAuw6wxHyCnBd93TRYL4kzdDmONCcxZVpejF2ylZ7VH2IjEjHu4R1+fYA3x+ewG0RPOSwy
4jI534G1bYEEUGQvjKhQ7tMJWRCg+bKUmgeBppK3r9u7dhZolsQLyhYFPuDLC4P2nBmoCWqcMH8y
mslfRLcHLcUHfzOupAyvRrcwJj4/H13ZUcBKMRbn+q4JU1QBwkMSrqWYri8kS3BGAq2ECIi3qSmO
9DM73eAjTR/L2Dmi0m3djYceEk4SJXSlH1+fwKvbXZiybFYKwO81ci4s08nqWCYUBAckJz9bur3i
EtfXAYTNGmkEDmQ4BjgzL0fTShzXUevML5CrGY40T3lPp8xL31O3s/blmwjhyF33bh1XfHWACdNE
1ERodCPTqXBp2qlaWS0miYkszPDQiW5gRfmqaaNyVKrxw+tTee0dl8YWF21l+lI+gWjzst5mQAHK
kLVWu1O3tmbXTs+OZiYpdghmUbqcLoclWiLoYrPEKTJ69aP8M/SsbQc3lPah/bAGILphDXQqNzYZ
XkugAheTmKT+1Ksgh7yiTd/n0h1aRAfdKTdBb3vRjC5esTXHYymB1qvj0G3Mj6/P63U6gcQa4wX9
IPI0pMAuh2v0aTVpPYeKYGyMDkbzTv6Qf0G+TpA1IBl89O+y/AGKUcTC15xX5XdfxIbCNllRKgW2
eFQsBl/0wTz15owA7tdhiz7nQXsj8svdkcvI+4Wj+tLawoVKrZKGJqIs7T8osG8Ve/9QHA1BmLgK
PH5ZttdGtni5xLMW6QjvykS90aEsPXoz7sYCJrUtByjU4+Zg7jIJGd/ygHDSWlPgLa+6mNhFbEHj
VZcOFUNVvveesYtI3Fub8I26E8TKqxMrdsTVYEku0kLGIoLZuXQhOzPnfrAZLCW5fX8UL0PdK+4F
m9pfmdwrsiOSC2B1SBxCbAwJxRINl3HP2ya9J1xL2s4hVPq6yx/VwRs9QYMZQXrRA+aaCaEGOhwA
s6/70k3PpWEKBjCo1gEjXA5ZqWozzWS+grpv7xG92useIP2XAf+FUFHswcsJppfeIuvGGSHaIBf7
xOENbNZ6Pb9geYM7wassktPDcT3KF55xbYqqoAycUKE+eDmwQDGzyraQ+bF9/UnphsYr6AArskHb
VIb5bVa/SPHj60fQDZMOmBsgK+JhQ9Xp0uSEmPsQzzm3pBEcMuDKvr7P6viY58lGrcx34TCsPUqv
LmawPhrcdOS+VRoGl83CSLo4VpHoE48o0RggP8S7ZDN8tuEoUA/hidjUe32MN+LES4vCoc6iDiNU
1Bp6h8lrHWgC8l24a5Fd8PKPIpjqh7UnzdXd/DJAHvmw06mQhCzmlKNuLKgwTX9mMhE/+hl0nkP5
DhEgLw02/Qd/K+//LgeYvjC7uEz6nj4Snq6IA7cOmrghIg8k3BUvzNEEpY/5FGXa2kPq1lC5OiGu
I+FPAL7w2DFQZFIa9YSEnoXmjU+aOAtq1y/Dg6Sqa55zlc5ghEIPQCactmgCWqzjVA1Dg07L5Emj
Pm/SzBg2EVjuuxRVaC+vEiTZex2N7AgdNcdN59j/Ylu5/LTiTmJQl9tU9BBwFPDwIEZfNiH5qP9U
iADiTnF+rBT/pKbRRqvzz05EY1fzuxznW21+k4T3bVu4FvT6zsnOFBeto7UZEaf71VcBOURnuELy
d5l71Nua/WuNkyc/qfpurrfGj/zYH1MPrgh6gGGel/fZUfXCEzxIayl0Ed5eGCfb+dL4ThQlSHeW
wVrgzKmVmBh/aZVyeFz+pTzP1XnP40RwC5CIJEhiQS+3L9lJZdRTzih4PmDXGw8JjH7O/q91Vl5f
cFjjcrO420z67ZeRtR8ODQqMjTjviYvoowhp5azc4tQ+lu/CnUWMpG2sn1xt8ZP8qZPXuyqu/Gvx
DRaxUjAEYaO3fAP7w8BeeoJOawOb1nH4TNu38YQQPJz+a4t5ne9dWF0EEnomoWYnxg0HPAxezd7S
DuVdfaftxaKa5smCJm1lJ11t6IXNRag0Gpmiah025dN8rx3+6EiTTu1qH9X1lIoXDExodI5ALbLM
Tmh2jjppHsneWA7fUYg76r75mEx/GwTKqww0MyVJ8cq9uk0bVZ/0vPBnr6Kk8pPKaPClC/VwmwSV
vZcirVnr6rgONoVFDl+oAuGYhZf5cm+EpWL0VsCDGia0whUFFqjt7o2978Z369HmrWk8t7ZYLyWh
NtkNSGDlo+HmXXuUM5A4xtqotOsdfzmqxcM6rmWetSp2RGNwSOpKlDtEt2JIsbX9lKEQYOyzJ+sQ
e/W3/gSvyrY8lcPBGt4TQLx/6YAi8vS3f1ubhsbQ8/m2F3e7hIZboxl8M+kgvRWvJmvrUE0ndPkL
JGq3V5cgicI2vMWoiFyubofwYQCSAclHeiiLE9rwaKX4cAKQwz+u3eXXYZIY25m1xepqDs8WNTSJ
BXfmyaC8VG4pv27afbpZtXX1bFnYWqywlDsg1CpsibXKnjui6srT9tUxZt2Gu9VUzYo9c7FuUzto
A0GMyKaZe/WFIa/40B6cJ3NHgvlxtfP6pgdDeQ2rJgVZ0AKXKxc18VhMeSXD/bXD4FZUlhL/UH22
9ho0zPqq3szNAZKchGWSQuFVG6ycWEEozaV4l+knId4hG2QQaJKmxTGhR3ReY2e/vv3xljODC28x
0Y8lLsSg6ITVDsm+3ja8if5+kkZ4ypmdhackkxNnUcpMIs+9Fa+98dl0/RdCM2f9Rrp67V1ae0lg
nj0VxrBokqnEmoI2+0moLJTf4Lf/LHvZbjXbdX39XQztZUOeGYM/qG36AGPh0Tyhe3lsXZOkj3pY
y7tePbkYFTUdmINAdNFssYgoslopc1UPyTP5doYSe0MJK05L9Mxfv9Bv+AR5eGRVCZt4/yxfk6bZ
RlFjc1616FgnJXKk8JDeG20Wbsa8e18OxlNh8qKcumEFznHjZkKKUMf3ZcTf6NW73G8tIqQ+FSY4
JuV3cR+6bfVYRYb7+vDWjCw2dR9ZgTUhJuD5OUJAtva5lNtDG9trsMVrFAPPY4FnAhpJwEvV73I0
YRZavZ9rIi8oROzCzVDuyIRCKaJtgsqTjtPz6yO7jv4IWMR7nHge2jLVWniInAPhgJhbvFmFjpxx
F536O5pfcUeUue6cx7V9vXRJmkh4P4myNHBqU13W/XJfSfRRJB6a/NscOptqyvavj+mWBUNGlRum
FI0+XvH52e6CTdi3wgC95MSQzcybatQ4NtJQWPXudUNXCUcxFqA+tHCQR9Gv4G6drkqymUbiyaCe
WjAmzF7YuiKdan3Njsq23JQPayXhKyd5sYoUn8nTi4T5EqQcG1ofGDGJqWmo5k3t+ObTODrGoVPT
xzptH1JURF2rnNAHrxW2nFl8G8LwnWW2uyIw1x7Fy4PTkHl/isDXECAYRFUWsx1ouVz05NLNZN7k
RzAqEN7Z2rAR45fv1iAx14t7aU5s1bPFVdDglOeX1P1YbavgaVLWlCSvHoKMCHCIYM0wGRdMTZcm
hhFCKwnFFi8MdTfoUXJV7Y2p7nwr2/RmsUFs9kOs9se2tjf6SJ/O9Cy0t+k4jdxJqkj0lK41+UiU
y09WmoV3ftGunLdXwKCX70iZUOBYEE2URVRwNg2WVuhZm/EdfXBBFjXQbAMB8gEWzO2mRMlP/obA
x0rSYXkKLm0uVrrvokAqJU5BK3crHxhCKO2MtH3/+qYSB855cmFpZbHAmhYoaR+JkSlPJsGLbR2L
6iSnf7OnFjM4EhlQTdDLEa9dTmBkRn3RE3t71hDc6aVyp5vSoaIddWWlRKS+GA63k2DktkjXXOGp
WwTP+7R1ZM8JYPKo1R/QXZReN9uNS33oqSjXEKM35g+DjEvluhd5qsuBdYPWOnopURdQ35dtvinG
UzhFm3HqVy7Fq0eKmMJzS4vLKk5GMzcFWkR/EsDUaJt9iPYGYW7/YZ1VZm1Yi2iwCuVMjmOMFdG8
iSq5dNOyP8p68Whmmve6C149iMTIhHwTDS50IHG2Xc5hSwuZEUihgMCJopVysI/hR6HHg/Tgt/+j
rcXAopIWhTzFVnzkqfcknnoaZN350zr5240NLGgdVVyeEwP1z8thkWxrlaIkMzyoT2r9W599Cuy1
K/HWOp3bWIRKQUovnKnFCpmd9ih9Mj7Bruw896fB03fxQb9rHxzJrT6tZZRuXAsXQ1uc2Y6fwkGl
Y1bL2wfJUlx/XH3ardlYHBlK33ftbGCjR5RSIIcQSnw0j4LPyzlVu+lu/LLiG7cOj/PJFN/o7JSH
iUgeM1hFvQSNRJCKvwd32mFs3eDBQBPjNwM/sQ/zQ/HOeVxVL1pbyMU5nCpTbg4StgVmCYCD1+0B
Y+8tJAysvXNSobcPdqtIqZtzLG5di8Q2IcXCam7YsTVUuGh6nD72zUGwnbaH6F79nJvu/HXcp6e1
gPSKilPs9peb/k+bYibOZjk1Zo0ecWwKnabGLd8Vz3Sk3Hf7GdMNZH5Z7Gof7bv4NNyt+e2ti/zC
+OK4LmfNKqiKsf3vi4/1EQ1ilKneoa+6U07Rl/SjRi+Mbrna46+4lkE/HclKWJ+WTXUB0ueVnKLj
LGBbzfMYut1T9WT/FNFbC1Rdvx9aJOvA4P1tAIKYb1L3dMaIHqOrtL6UjACMrFTM94RqFIB/ybXf
6+4fyljhqizWtU+Rz6dkI17C9MMsSabqpjYjawpmYiV/j8p8EriO6g57dOO347a075QPf58Rz5DB
l/C2onTMwwCGq0un6vIxNrKEklVl5iWdQKqT2m5nNP1KUCauosv4Amw4Lfm04gpQxxL7b1qFGsSj
Sk1qqND8tJv7ps12so3X9ugQqbkB65vz/Lr3LJ/7YnBknh0CKEhsr5Dvszp0gkds8lJ4u3y3N9IR
AGebatoubodietM5zZDdmUTrM5qEQzzcg8gam7Ws7PWFRnUIHA11cwUwyxJGE9pzYmmwEVAu/zHM
e7kyXKdcTVlen4SXVhZ3i5SgABbkWKFXzXDRl5LJ6knbrPWanbGXgZbo99m74dNaUuXqbc40Xwxv
ceHkYVc0hjAsKCQbKlHRqf1mowEh8s75b/kHc60t73qrXFpcXDi0Pvd9UWCx9pRdcki21MCEGDDP
TLd6K7duul/r7r3xnL20uTjyTTsMxr7FpjgOVAGrFinhzuvubar0UryuCbg2ysWBLxWVP1vCbcIj
+P/5Pjo5b6wtsuDT7iWf/yV8+LuCcn8spcWWQemYa21hchraWMmDim1q19+MSvs9663edZx4rT37
5nlAuZQjT2iCLZ/jSRj5fqtpkwA/PTf6kLmaFUEa1PymF9mBAPpYq7Hlvn4e3NghgmP3f40ulrCJ
Y1PXfYwqTbmfKAvpzjGlRTwBTPK6pRtLd2FpMY/kv2XwQRx38RS/KXT7ez7kwcpobpwqQBC5K0Qx
mOtpMZqwztu4KuPJQ1O02vhD21LBr8y90kF68PpwrgM8gfmhURKOR9ZreUvEva8lhoFbNL38FBPu
uVpYhCc5zj5Q8292icxQXzd5Y3T0EcnQZiq8Sq+K99C16LQZgonx409yeKjmhGt+LSl0Y5l0ShEq
yCKskHxe3H7cV1Nst6SoJoSK9C00iMG2DVzzuxDANNAkCcfNGgDvxmSeG12W6MKmjNrJx2gBb3eZ
3zWBSf/3W9/+qlrt4fVZvHlq0chj2XBUkChaQoDzyc8dK4upYE8PqQoKTjyAne3Uf5o3tlufkt1a
3u/GJtOhQBBdPeLCVxdz2tZOV9D0MXtjJB3GIN9nnfyxt3KvS+Zf8BFicDJLuAr7aXHxAMCTyN7i
lnJV3Zdx0u2iOZ/c2lfX0PW3HIUpJEh66chalstMeUaCfuYorurGVcv3Y7omqXfLK6A0Y0ejUUFS
ZBGIlQm0bFJRcCBG0Velm94NEGREUgfOzvgx+fYvTN1LHcQGBMY/i8ODfI6WEvJBg2kITtMk79EP
kCrjuU7QKvwFJySehR8J+otroi5/DqwhTF6uTmCYm2SrDy53tFu8F2Sj6b5fe5CKUGcRbVIn+I/B
xfGbBGbep9mLwWEbf1ZQGBHp7uDR3NUf9OfXh3fL4c+NLZ5GCrb0rseYND/mzq7xf5doRyzXcqk3
XfBsTOJGPXv+Rf5clpIkjV6WTbs2Ovr1vLZOt87c85Estm5Xx5leixCn/T5sFa99l0oe/figmeYt
qt3j7MpUv5WVN97K/C0vl6Swh6kWYY5ZRe6gyFsdTYOqeF/5azIQN0/DswGai6xPn05yZogq0rCx
98IRg619rA9C7VA/BDvnx+uecdWA8RJO/WfNTOGnZ2s21FOFmgX29H1w6N9JOCEzWLnWVttL++ko
pBMUBAA3LXoUu9XHszj/XtkGy+RxzrMjtcQ2mN8iw/cVuRuydo1Xmi/V6XUplBsJyYsY2V44kJRD
0yklEC+V2nfJOdZpsct8+RA58yarf7OKj5OCVkMzbvLS2L0+17d814FKgkcWlw/YuMupzn2d6qfq
EA0lFbkJGEiKzxlIKtuN2qrxV2KvmyMl+OJxSbqc9OvC3FQZUTENYAvLeqaVBi7CN1bR+ZskV/I3
Eo2t+1btUKqQe5Ilkk86aKTUEob5WiZTbPvlGp9/kcXpUyIXkAWVQdMzcnFu6Vf5Vkozy+1CM3hy
1Mz/PVLU/JQFqnr8hRmnLxmsKfkZ0rWLGe+kMKF2watWb3QP0fhtkFW4Vr92zQuvuRgi75CXZhuR
aBPgtUtDg54PltGq6laTfsvSyO7vsrZznhyl1N5MJqIrh1QCXfI+qFs5eq6d3InXbucr76JvXgha
kH+jIYeMyeVXiBvaGHJRTNKUFGb6PA8+VaUJBEOV6i+vT+v1IUWdh6IwJWcq3aK4d2nLNkNV9Q15
3hruBFF2uLHbBJnoYG/t6fuc0t06bu66RrKwuTiousqYwwAFsm3wsfeCg7gwzfs/Oj//Ql+k+G0X
C8prhcQ+SS5IZ0A7LmIdPbLthL4FkgUvxXw6IwOOxHEj9M7iyl1NXl7tEfohyU/b0GVTzwfXfzmj
sh5OENhHFfYaJFAN1W02sZfsQ38jIGTKNj/BmLJxjs1pLRq+PigWtherWchTroQGtoW0m/2xQtjN
vC+O3eN0cFZybFewREPYomUBuWSAO1eMVV3c0NyThdU2vZfJ/uQeFAXxJkszNyqk3/siP41PAqIB
9Tncay55En+T3WnpZn43Dc4mfjAfBuMUKjv7YU7LtyEqdJBuDN+jUPnb5ydlRh53oHGI3QX29XJJ
HCmYOqCh5XY65e81b6YzpwF7ZmzC7Spvw5W7Xdpa1pMyK8qLJhrKrfWORPFn0b1dH2yFRK5oiYfY
a2UD37YH4kGHM1g89S/HNleFncUy9pS3884qcDZ4T+GC80R3LGDb1R71q9DwZYD/MbjwsbnXHbvN
xnKbd4YHa5RAfkL34WUP8Td/ig+Dp2zXH3rXsJKFWTEPZ9FNEzVO21iM07c22o92ZwMGdz4pO3UL
T5anDvlGRle+3P+Zmf9/F/Ljzb//mz9/L8qpjoKwXfzx3w/R97poit/b/xY/9r9/7fKH/v22/Jm/
a+ufP9uHr+Xyb178IL//T/ve1/brxR+2ecuD/Kn7WU/PP5subV+MBD8L8Tf/6of/9fPlt7yfyp//
+sf3ostpOnn+GURF/o8/Pzr++Nc/uNzOfE38/j8/fPM14+eOTf31Z3r1Az+/Nu2//qEZ/xRUqQ7p
ILRV2f94wfDz5RP9nwRE+ABqMdxjCMb/47/yom5Dfkj7Jz0EGthsMAaiA5IfaopOfKQ6/+SxS36O
q1f0u4Iv+Z+BP/5xmP+xJkzEn3/+r7zLHosIaMu//sHVhTecHfpiH4j6Av/jMocianGLl4GWVBW9
OJtAqwuduMlPfh+lMXmOTUn+PPT5PB+l1hmJiG0OMi9LnPJZ9634K7LdjbJXqs4GNyc5HeihYtrI
ta28iSS9/+aEU39US6OnQRUt3inJRk6UzIx2EmzBlpsrgXIoDLM5QTbmGFTk2+IugP2o3Kaa7n+Z
QzMpvHD29dJLs6oa3V5rG3XrF1JV7PqkLQ/xVDVfOuooJE+ctvdyTfMdV879yXMqJdkTaBsH6gfh
YxHYmdcnXQbbf1l+IVTNdjnNTsdKntqvUe4TIkVKGIYet2B6p9qBfOqHorjX285A/nJA0nBTZqPx
vR6lIuTvSiBlZ4BxmdtkMnJanWGVzQNKE6rilnPRdXtpKpS3iTqpkhuZ/tD/LJvOLzadppXZtpTq
+VHuYPs7+o2TAxLAIYJNYaacfDmQqeKx13KdG7HsdF4npa5Fewj+g5RO7TzJ3VGbw+0Ut9OpgQJm
E/hytFH7snuqkx7ux1YoCM9aQwAcOxOgntjJP6uz7X8Z0rpBIC6th9HtZLPYOpNsMbl5Mj2C8Byd
TdvkVuj6dpP8cEof/t2oTqkMmVpDrwATXbpakEmeFs5V7oaZMSduRitd5qZTEhgbJZ3N56wrored
oDmw4zB8E9d0MpnSYH1KVa3dWUEv7xqyVO/jlsG6xjj97IMEaQQIz6f7rNCgQ5PSYtgYcQmEwi+z
jQG2/wsaM869JQX1cxYHebu19Cl+7zQ1SvUzc+nBDKx/GaPecZ1A/+kHhfxc+EW2t6XJ3DWqNL/t
naZ9CmWbWkESS+N+mJu4dONJbe8lZK/eyU70pZXk6aDnirOVOrn7WRb+D6XVigd5rIwnXwvD95Wu
dG6ptb5rTCgJ9n4d7v085vpytBHwZTao29Y3FLeAbn1TZ3Hklor2g02Yu4kZgAwbESkr+25wdb39
6ChDQQ+cH7hD7TebWos6rx6s1FXr8FPcWz+6hET1ZCZ3TQermdmEb6LUR5pU87VtnHXvJkN636dx
4iYtvfbsg9Id+6o49XZqeHJsOMeEHNkmzkOgwp1luKUdSR5lOBRmVA2Gpmr+pDeIYZTzLG0Kw/4W
BiXbdZLgtJ36zJXm5lsSz9/zLkrYUrPmtk1gPaEFF7iV4bwvGuUO5vf3bEPN5cj5EhsNz7BuBkfI
um5LJWmAwfW5C1H4/2fvO9rrttWt/8udIx8bWKZsu2irW7blCR9LtsEGEmABQf76b1HOOZEo3eyT
Oz4Z+EliWyBBlLescjSbCj+XTCNkSYsuJEM3RYNpdiFlgDZ1jD1ZPfnZjZ7GfixgTD8zeLYYmf60
aI+HZVE8DAAqJn1XDnvVV8VuHHPoTQVekw5OwWDbWnmnIbBZ2A7S2gWoie8bPnnhzJH1dsp2IhE0
BcB52RDZrZR3tpGJC1pPVYrdAC/jVqI6ZfQ8ze2Bx1bhXltwq7xyURUBfSuYrqE50COtLb7mRTlF
tajLUHmcVMncGN/squ/SYZnG0CsQb0XoAi6J31Aa52wSz2U3jn0oSxdsy0xjYYyS4Ii0my6pRjWG
jHmPs91OoV9lzhX8ZKAp7hTT3lrY8lw7HY4pxI7xPJR1qljbn6ph+AWjkTw2Hae81I2hYj4yGAhA
BCLNGnc4mnaLfnk/Pmvf0FME2L/YubOYr3q3Gvd8cOvL0UY3LVzXyDGTXvbDFyQzAUocwVPMO/rF
0u1IQ86mOVJ52SdjbehDbuQPQY+ItK4rb6/zzhvhLtGIkPRURsIzxsTBDw6Njv5azDZLCMDyJwjA
i1ve+PccNGUa9mrueARnZ9e+ArLdjkQ11SfpWCJPTJBLvnClqwtrCtgFWDR9xCE3nVS2rmLLE8VD
wQoZWVXNowV6UmFPZsjVmLC7mP0Ol0fPA+yrCT+A8OIbDFOb0zhoc945WZnfLlam833eZgDahT0y
MpFapHKWZ1sZ0DFqTdrejYwVqNFYKuh+Fvgciau8G1PhLqP4EUcXGsMRMQcZNfZsR6bFYPQyW12k
XV19KXphXKqqhQ6bVVC8ulPNn6bAhr27ldt5CA7dQENtOmWsPcWDY42sOqSN7z4HGFiEwqrzMirN
abGv7cliJoYZ8Ctniz4qCq2uOyma+VLOxEL7DF37mSS65VV+rCyjKZG7Matodyap7DLqJp/pGPsj
oFFJi+AOArEN37dWTvPPSlUOTidLjYY5hSZ0F93IGGbfil0hTTCpnMXuQsUV8iXXV2VSNrQ816bb
tq7XoATRDXqQSJdsABM2kbMYqiqzKhs2IpGKje/dtbpgl+QnpAcP0PCHTk92Dra7qSRgxFW/GB93
LfSDnbsJg3gL8h9Rto7aoIdy3ZQXYR/MqKxiB5zhHGzVbDAWKBWAQKAshnQb//Y2QO8Ga6DetKjI
2XlfV2JqfYHM8/qfY2XWkYCUAXgUEg8UOqCbWtDAmS5tQlX0Wz5D79lhjFcSzCo2ehbp8H4OKQxp
4XIHM19077bSIJl2JmeGtRfey05F7O/YxUp0W47qqKCM5+7/OUHr5Q1fj7kp+BlT0EAcF2P630Ca
xg0QVrdwawtlF4PRHv8HMhKbste7ETeVvdGsKXyKuY4g/5cWEHZYa/ISGnLN0+qtx+NpXxzMaIjE
DjXkV3nFR+H6u2D97Qxv6l0tsReYguJtDW5fVj09dPzz34/w0eJ88xE3FYAsVw780l4+4toUWtX/
prQ//AfAuU0Z/GUiIYiL4uGa6kCG4O02UCWgBJUSOlqRGybEhkW6cgeLGzTQgUEX0XkI60ff7vWQ
m5dj1FuGasGQECpHNQ3c6NRNxVnymbXJ/Levtu2dWLgTunbAOCs8jqDSkIGRirJObCWTjlbpXw6Q
CuSJIoiByRy4mDaucR2GrRH+n7YlUkVg5qBXCSmEzUsvNkziZqNb59lMXRQ9pu+rr2bwzQMwB4Kq
qUBOsv/7ZfTRUfBqzC0frgIqebRexszgqInv2dgEJSs3/fthtkVZTDSEkBDCoIEJiRUgk9+uIVPa
KFhBHAzvBgd2EAsi/VRFz0tkFKEN+BHC4TNbcAu5fDfk+u1flVcmOAjUDAcdhoSCotUhVsMHRlUH
vUxyS7/NbQgX4jKc92fhre9n9e3bbi6pHIUdjetyHbq4s8BpRKGu/4p62anbFTAtdXb1pXn4+yk+
N+bmgPUpD6wKgI+o8L4G8PYek2I88xXXH/G2BIHXgi4HADNQG8W1/3ZGnb6cNPMCWIJA4vCKQGV4
kVdVdYay8X5PrqOgAuODSwH9qs3k1SMdJsvAKJx80d69HM5c6x9NlIXXgHDcKlL3slRfrYveNiB9
z2CYUQ9T2JFbl03wtf/H+2q1fvxrkM3iQ94rKWS25yjPspC0bpRRNyLyjLfWtu/wssbR6IA+FD4I
5EM3X0SUrd+XHIyseTd87Q7jbr3drOspng7l8Rzw5qPPD6rdypVAscv3Nu9kLmRkhNlLNLQs8r35
gkzky7LkuNDtT3+/mLdl/5cXez3WZhEY2dDlYrAWhChsTwEVtHeraO/aPz+7W9/fb0iuXr3XZucs
TBWOKTHWylUP2rBJNaSJl0h/BtwhOo8Z/vCrvR5wE5mYnuzMwVlfDowaK2FHmvwWuDL+A5GBc19t
c3v7bO6nXmCwZunTwXQeBq/+xgKYkKJl8fdfbV1t2/PBNdFFQa8Pp/3WFmDm82zVVmHg2ONX404B
GDCezis/rkXd9+OACo/iqg380rZNztWsEcJ2RtTFKl47fHIHf5/8UKZoE0Arwl5wyo5f8uRsN+qj
ycQdhgJsAEkcVH3fnoCVXmbX8QYDyzIYox66LajhxC3As6xPkFVmz2gxplnil9E5PP1Hx+LroTff
0epYo0HshpoCuZHkGVIYf//xPsjlwDV99W6bs2SY2wUNaAywinIoRJRRfa/25q2Pa9J0QueUJ2eV
u9ZWzrsV89eY2/grM0UVyPplPlfRhh4avasfu3Fx7uz6cM/5JprtEPREi2/75bQjvcFr4SrfnCD6
E46XJFkNd4BlTcpjfuYK+zDceT3a5mOVlSzYyJv1+FKnPPKeHJW4cQ9D6uyibUB2DM+xNj9YHpDU
BJLAhkUhWpebA7OZOqGJPxmR0OC2jN+ppGd297kRNsckh3/3MC0YgaGKVgV30/T1zAr84CB+8w6b
3aVQv6zcThvI2Nb+64pzi4Kkj1df+eaBPv4Zcf+3EfY/iM5ezf37Rlj3Xb5pg61//HcbzPH/gB8b
2O4QRQQyFJ70/26D+X94L6UQXJag2/srjuRfbTDvD9tHhA/vLjSlASLC2fFXGww+aBQ9tRX+AQEj
+x+1wd6eFwYAYRgHVWmwYBD1bGNDMNCHAdYlaCCpHbP8qDCG+NVE3Pw+e1432raXy7shNsu8lllZ
sQpD/KYtsUTDBhOB1cNKAbR3Kw3QTlAyIPS8suna8X11HL4be7MBKlWzAEJo69jZrgF2sA/A7wZf
oUnmPZQbPdWf2dTvm9CbGd2cVEbRdkLkL0PaSDrLNFieBvVzHfTlNRse0jIx9e4cquQlW3j/slgY
4IdBuWPrNqpzu6BTj5F5KLq9BIpWQSTdDl3xDAvE4aQP9h7iqpf1BT91n4sytOqo2tGk/tyfnMWM
umRtj+fJ2atic8n/+RX+erD1K71KEMBshSGuMf9eAWseDgbZjB5Q7+MMf7me9sIu4xIoqfY8lmiT
nrwbfT0kX41OJXNZ5WP0LpjSuZ3Dol4B2sXNmXW+Fi//bvrX4/7VOEiAKmNeP/zCYnEA3AEqnbYH
yAFauecv+o9X9l9zurmeMod3rrLwVmtw4a6KX+X1qndiJt3OLq/Ocqo2V8m7WdzsYoNVsgJgXsVt
HlHdhXURrkpjK+1Ruz0W9xqnnV05H84pasUWDry1Vrb+/qs5FaqdTUi2QRYYui75Y5OuHifgsT/+
B+JC58barFJNqhxWJGgfrRnSfMkSFfr3q/tHfXluq25Dw9+zCUnM1b4Zp/sW7Q7peKsbIC3wIunq
/NRP3X5Mg85DL3A/ozJXpQ5ENM4yPVZgxfs1CuW7FXcBBe13qfqoaw/dyd/vCO6qvAyugKszvdSa
nCCUt/qJwG+IVqAqJ3O6GsrVxXTjQGK3YQzqKGcuhxdVhXeb5tUDbTbNVGjTJ+XLMl6ryXVcu9+G
6/J+2KPMO8a5S+56u7si6LCjuQzp23vrRiRT2YsVDZ76j/MNibQf3DfA/Hh/PvKS0SLRBVYqXJnD
fJhAawHX5NzDf/gV4ScOCRsIygA0trldNAmcrF3WpjfK/t0J0jzYD5DM6UNw91HYLHV0LmFa52M7
X6+H3NwuwMKj7LcOSWQfZ0sbV+eqOdtQ+2Vtvh5ik7aAlCqaeh1i9TFabTCYSINoFTZCwfRn7Zxd
BOdG3MIhtVS+o82XEe1U3VSJetKh9zAC5c9THzC5M6tum7u8vCJSFjA/Vn1ce9uvEQukJS2OVadS
N8CRclhFqm209Ms9uAaoUPzDXBMDwt4PVWiEWzCGgofn23OMiCabwLBCC2rwOQ+tsmj2nUv6c3fQ
+5sW4wBABffClWG8fbGSy3x2C3OE2uIAbhVN+2/6y2piMj8XbdgeWkhhEft8xef9uYL0HVVG+CcG
wMG8bPNX5zSxq2WqgmCE297vbYzONOKJVfpjvDin1PLBvns72mYT+C1C1tLBaCuEdWVNwKpt2EvA
GWcQfOHPeHuWOPE+iMCQMJlFjRaFLWT1bz9gNxUGMwVZX3BMvC4G/EWkZerGyxEYCfYjv+DpfHFO
YmHNGjbbfR0WwE2UR7B4tuuGLWWQ5SNb9yJKJJ+Hk5UUibpod9W3PB7Cl5bmVzOp72xc+ywGa/VM
UPPBgnrzAJtLMc/LIS86PADvwv6z+cz21b49ljGIv4DFRWaOKUez8f7sFv1wwmE0AUAunFvf6bRa
cLCv6IQJX2uI+Q/AUjDdwV0QQc4iKi+yASSVc7v04+l+NehmYdUD/Hw1qrIYdO1eNbFECI2ADgd7
mXpX7icn5rDman/AmSCuI3FOCX39+W9P9wC7Ft8aJqgAo2/5gw1UMMWosbAXFIQptOZDqgBrCISz
W1yKPpJ2bwEw+XXmI38010j9QF+FmSGq3psTfyqt2shMf91Pa5lAAve0I9AredlNYHbjC9c779Pf
j4oUd/u2UBZGr9xfcQeG/w517wFfWGfKwCzn5EWcyDGHnT1ag5F0uVzygzJ44P8iKCZr9AdZnd/S
1rK7E4woTecZUGfAi1jfChoafT+IKz4YAb4TxM3Zzph6DQKVLADpyRvKvaO79DYwYHaHhOCe0KYI
vgbAdIEr7HRlSED0ykIAN+2whCocerIwAk+nwoHPSKCtCPifIGwmA201n7befTCJ5V53svuugQ8B
TL0FEKj38yLlQgD4GfiVPkjdA9jXigJ9sVEbHFoPAQAygMUu92bDs/KYjVn+GUr7dVrbPc/jkY1B
uIh2/Mb8Ul6Luihu4TIdhJWu8WdmlR1Bfja6sBSTKcN5ZnhUCGVpL27NIftiI9VJpKMBbFtGwb/m
4Hvbp3XWhmjkJfce+j5TRThkJD/WlW3cFHVrXBiiy0/W2LgHe6ROOrtSJhW2/qMNb0gestrNBDb7
OKZkmq1UADooIm/O273hCX7hZR1glG073ZpsNLoI9YxuNy+FcdMOrWOfysyRftrNnTfEALRVwL2N
1uxEGWzPY9kaFQIlB1ChMcdbL2HPzPHgNfUETINwvd1iKn2nNYRX4gUGLE+W9AKR6ByklF0maEcF
8rqAVLeyVZP+vCgYV/tRDRwbz3e+MzoQYRAQCY9xZ5QX8FPVnxvfkXdyqMujMzfWnQMcLLA/DbPu
3Vo7e8Max73rkvJCYaPGPkQHrkZPWqnpDlZa2YPaBVI6kdX7dep5k975Ra93AavyL8M8gFvHXTsx
0acaEqpFvZd6gdahrdw9awfryi6d+RYQyGafSUKPrZ9XbkiwPZ8UbYL9rODw7FVltiSzCZNMjYZK
1OQTxs+L/NA7xEhdGPHcFFOjn1cZz6scwNujJSb36wDU0gqSG/kdXDb5AebJ5p1sWsUhHTnYh8l0
9K+OAvObluiZG2DMT45xq0pzbncMMCeSTJWQD44EnDUkXWlccpgvj4fR1DLuc1H4B+7mQx4FM8RT
Dw0Ayp9AyK9PHShoxs4MIFa8p8r1x3ChsDY+dq6k941n4VAL/IwfKlLUEWlNqIOxZfhUIPxLcmAi
LVjMeAUPPSvvCLrLI5dhFWA/hWVpVW1Yzc5wwMtC8kc1HiBnlt1Gs5k11q7sdfMdTiuCh5nkHcqp
ZQ9MIx486ifZ4FlNv9mB/dh40dCw4kGXTAug1Mr6wauaLtauQ9adR7vILsSQFtgzB5h5yAgocSAW
/bLo0Fl35yEZRd2WMS3xjU90ZOKSWF2BEQoNrOsIFsKDzn1j72cN9xEo5P716I1oowim4Z8XBDN6
9bIFAb2wSR+ErcWXG9ebp5+5pftr6XO565s+h9t1AwI9NnldSxp3FjL+cBYrIG6SWgaho0hghINy
OvaJuENvxhmSnvbCMASDZCVwyUHYGcpr0xZRRpNMuSX7HZoSDUAgJltC0NLsYCeXxjdS1hA3g/G1
7gc4IdSqOVRicfy4zXysIWxGJ524PnaiLL2EO9z8UpKuy6LaGLiMZD3WRWr3SuO+rAhOn6yqzSoM
vIDxqFvgvBXaC7RFv1guIVUkfLSkk3FUmYdgOKicsOvN8RoY8tJJeu3MfuiZjQsjoG42kIWCYdn8
auy2Vte2oBOAXO1CzJ2eR9ZEmDFLpsRS1rK3i8wxIGS2sC6qG3sUu9rWw3RE8sqgWdSOk9wzN8hw
VvfUb+OF0L6JRTNCEZ6RwvUjY6ysOwpPWmwXF9SCkDrD4iSzY7MiYm52P1uFYD8Dv3O8B0nZZe67
HMth5SXuOxEAdTwLv2RHmGJxcjviyoLBBfiA0ej7pImKDGhl2F7DtQBSEhVU3QCNljgmamaSkFqt
AQHQzszMBEpQJN/zrreKRHh12USqdqDsqGASYIWlabAxAqJ9aK+4O/v3pgiEG3lZI4xU2VxVIfXw
8yNzkbAdGi3VD5cOcOufqW5bnYAtmfd41Amb2nIqWUcKLICvZmbU041pDy2FVBoflL6cg4l/y9ui
KiPY3sKe1KeTtNOMLYZ/a5cr8hjsigYB/9IA/QpwsQDxxmaghs96GfUlcyBWsO86YZY7v7HNcVcP
jqsjUWj6w2pmHrUO+ApRudCa7mAJYK7O5KR0d85U+wqgRG/uftSdH1QJ3td3f8D5tvFPi5xGb9d0
S5lfm7qZ4VFvAMsPpRZjAequFiMs8/KmfJCOzMVezAxA4CDTJfzz1GxPfWQJa4JIWU6J6Yat0/gL
O3R5YEwA7+EX61trYMOBaW7XS3+3NNSElInH5cw+s1yWsoiU0QlsQmsYAAdvTZz9X0gNEPOPxWYZ
hY88wcMEUBMfirGL/XJYlL51TQhSyAt/6ob6mQ+Nma20DtRJYRlsMWMW39SIxz8S29HZL6dqctik
87Iyh1u7sthy35rVoh8F2gtkviS9rRs/kiN1W3rFlGvOMp1g9kroBXFbYYgotx2pqxPkHHy93Czl
FBjshhO/UNAJcguLeEaKmpThYqGgT5AbF7yoRnP8TQj8b38I/SFkTv/vX3ykd/2hY9v9+P6WWbX+
hT+JUsEfK/UQdCRAYtdKEuLzfxOlVqtEVA3Q6wmgYIKE4V8dIvsPtOpxNECt2YQeNP5O/2+e1OrQ
B34UfiAkJ+AJ+K/nuvmdbPwdT+od6stBndCC+TLsyIGghz7q28zXh1Q/UYA+o/MqDk4ExkqPIqXU
OMOiIcn3oNN5ECuDvC9qNmcKNWAZv80RIG/ydvQ1dXlVWFC6AKUPxHXcM5llHUc21OO+NEBP6HEZ
A+Meln1vq6hRxfxAiJkt123BmyzyJk94h6WdCPIL+Lv32GCynHeiajJ6zAhCoeKqn4pSwAfEK+0p
BuvH6f3Y7p2gAIcm90kotF2VO8dkTVWDRjAM02EI4HWTRVNdZfY1qeFHjeKimOr8mz/ZY1Y+dcE8
J9KnOFbNem5m8n0BpY1ZUeYiRLwUbdXpq8ybRpzpOWTCSjmZwTenl40VtpNyg3uPd404+pXVAXbO
rVraxinnCzqLuKLmZdg7nUebuGuM4oth5tLBhzAQBH2e6zn3DyQosjucCb4O0Qxy61AVWXmfk5x+
4VD6zEK/D9hBAAYiQ6uqxu8oMSz3ZJHMvgB9oY9V2UNNxglm947ZZfZpmUz9YLgS3BmQgiov1PXc
gaNrdZYOg6oyjnbQqseyogicaT9dNrPl3orKAO9F1bjh7izW+0tqDwZgHMHsu4dxBuJtHtopDXiL
CrsDDvFdXTjwYujrAsRrAdZUyn3ePfNaeD99lVVx4JH+Ngiy/s7vwYpLKmjNwk8POoVj6E6jamLC
y8wNPeiF2UdnqZHG5s4AwgxuXhFOIx+XMGN9nkobIk66NCjUASZvuDcJa772dHKcSLmdD8SGnOcp
cgj3h6gnTX5ReiW9H311xeZguGu7NvtsctEmVWt/twGVTwPYiiaGRcxfbFI1SDQZCvoCQSpW4Bwx
cDdSmNLzz8IIhtMMH96w0RNEcjP6hFJku3f7mS+hbRWI4q2+SdTK6lmGIN8NK9NH4LxHQJBlBzg/
OInFivwEmaUldsbB2AUWZgZXXxFJHdQnaOcMR7fKyY6y0Y9zHCO3bY/Mlq8UJs5IG44BasfFSnTS
RQ4I6UqAaojjnRor5wkYNjRcCrtNl5VANa5UqtrP2yNf6VVFbc+HoKxZynEvxR7Spt1U6T6RK3kL
9zkBI6Ul+zKvuxQaZxHCGxb6zeh8mvt6PvJZiGjwiD4JsAPDqir9Y4s1eVHLih3yzjav6qVuDnWd
tdfUYH0YQMNpn816iCxLQtefTSQpsfeS0odux5jT8iCzoE4yf2lShzh+qMG9Cxs/h69bDV9FAI8E
0NUjLnm/hwJ3bdCDklT/BJHHeHIbtGMp68dbJFYeKJfEBYtO9Xe1A3UbOgwp+F/eJ6E4241Ty491
mz10yzA/zGyCjmHNh8NM2DdOaRCXk+leSoRFyKhcesp4Vhw6pDnpkDXBhZXl3A6J9ls7yqCSVdxI
1x7dZ0GHGZUWhcPlsnthVS5S4hUcEBKB0HthXpqsoM/I9Ml6n+emF2aqKlCOZ6Q5ZaWzHMuVwEl0
533NuMFktNgDuRErzbMDlfMgnSm7bRFWfWWZBbR+Vec3RhY4e/+FMepD26yH7lkMhynPBjkrWApE
3prEsqf0lzW7Aush7zorgWidAZ6PsqkfkxonIsiqMnsk3UphXTy1yo/bRrVD/uulDQXRFTVOY78q
YXghPFSLtGiayY6DyaBXgtffhQtR6rmS6sn3tXklVz6t9ubxxngh2fIcc3KcAYVDxeSFkotjR/HE
rjDrJJ8N8DtN795bTAeZ4BzIXa2NCoICztAeAL4cnynvhv0SVEM0B1Ak+ClKFnB6g3qD4Z5RPVhL
wa+KeLiy8A/og6stJXxY3E01zSegG/cCF2ZAn1dSUqvO1es21fbtCN6Gzw/r8KLxZoyw9n7XDk1G
Qhfylmu5PQNdKnoVqvwZErxBcGzHW0lJUGuDNwTgUKjFbt7IqGnta7CkAQ+cIGm8FkNJVJwCqGM0
uz/Ro/+NEf/nRVTif48RTz+fvjcb+v0qQ/FnkOgCRvRXYEj/WAM/OGfAhXsVoUEw+a/A0PkDlyWA
eSak5tCpCNCV/DMyBLkeOGMDxdYV4myDTP+PIkPT2tSrEZgiPkPBxQUQCatjWzh2WW8qCPSaUVEs
BTiuXhur3J5YSBpS/hLg0+2qwTWhk0ODiKqO4IoY9Al37lVrqn3TQvBEFbURqxF3Zr4SM4N2xM0L
U+tnFHfAjoEaYmy02aUAITWcTealYyuevErTiMLPIp7m5RnOr3LnIhoATx4+l8oq88sScXE4eq4O
85UvWq3MUZRC3e/z4u9mJi6cinwuuDxRxVavj72Q+FOzl1SVtcdDXnAFiaoWxu4+NPMLRm+mUpzy
Cr3o3N4tdvWpt5AmZYY5HicTPPB2cOdHmpHhURCnSwEGFintpk98akXY141E6rqSQevqh7FkwbVX
i0qHHRJLiG3RBzXKvgqXWQaJ62qnDFlB+HFoLNQ2OaseLVuaLDSBhbgnAWTQFt8zcfXKJVyInR/k
qlVmLv0SAkjRHrrShUx0Dn4pvH8epi4fdjrLbqG7CA550KE+KcqsBsNzvXR6pPRkFk3oSmWEzCaP
oAUfoHd5mlA+DlFwQoe7cwAGbivr1JtkDCufP+aQwj72UvYRQvN74gT9ThnqV04mfRiZhWAR4tIR
z+T8vFTOsarMW/yWTEen5Jfe1IDq2uUVrlY8pTC8/JYHY4ClM5fo5A9FHZp+nv3swQP9askRB06v
JFxaKd0xXj6VFBO35gEXA8nEjcoJ3+XjVCWFrJEOGDju+4kgJQm87IoWHQzKHfLJLym0zQSjiZo4
XBPzmYdmgz5OsEZfXaeqhGaFui9rzJ/vTW7cLo19QH1ERfMiuwPKRSocZsgYtJLLfe5SCMXq4AFu
3c2u6hse+RXKnIs58yM0GsakKwb0s2tmX+IKtsKmwRez9NyfRjNTj8y1vgSFHMK5L5yHTE7dlQIa
47bnPlDX8yo8l1l18bMtqEh8CGomuWtemQJ6ypb2H8GKayKas0vQdVXEMcx+nRtDVU+IXQH69S0o
+9tYZ2qhA+hIcHnN6vFHQ9shFIgqYo4qGC7WAdeyDWYfri37QIfevmRmZ0fNXE5xWy5PplqacM5L
RKPCzg5rMeoz+iVjZEvYY5XNECrC7ajMssciMPh+RPR0sfQdiyrF7oqpsK/zwuc7ZkIQDd1w7xuo
1GAfwMgIwRBmiKNUhUZLOYUltx5KKr83oob8gCKgjffLzulqOA/3DlwUS8+J58wYvztCoMAxVOBZ
mSxPFtqgJGz28OwAbZtJpwpL6EdkPjqUPbkuwBuGFlh31RB5EXDvZzb6JyhsdDHaX3dOCzUJn6ZN
6V4EgY4lcU5mb/aoYwXgrBW0jiQcs0KT+VDGm8Reu97JG3OQxKFzEmVD20aGAg+rGxWN/My6csCW
Dqu6+zWbooRehuTXFvPcEO0i0IjLCi0hK4PhOsV2bZahhD6N0YRs1cotGmam9Qhpkr5lq6e1wv9D
LzgqwLuGpgGDgrYp/LREkopTE6hoC++dBHSm0Qj0AcQHKM6KGn6kaCeEAkXqsM7GL2CAVJg6UofT
NIdeJ/uw9/SNJbkVjthL4Ujkr9rPbqxBPEF7E/V7SU7CkpeDzNb/8G6Ebu7qmt8yHxZK3M7L0GxX
k4VRqoRnJot0Nx1J4zw7kAwJS1R1r6SvgBKDAEfsu1LvDGbfu97ihhyQQ9VRKw6UeCR19sVs6aEw
ikeYLoGLj3O1J+rU1PP9gpp1ODb9EFUZOfGMXg4iu8t4jsygyiQUJfxLaElc+E4etwb6aRQ9KlLM
4HePfE9L+5PTNSrkHrQWrK5DzZL8RPb7WM39E5pcIKbw6gDBjCPpoG2BasfnDHqWss6+ISdEtN77
DwxV89Bxp+vJgYkRnJSjirV3+CgqYqDthwXqndE82l6aFaaTgrn/tbHKE3yXkU9r0sduhrmaUBCu
Z8jweVADDXlRXCxl/YmYJku7Qd0vUjfrZ9m3WX5dYLYnv4XiBLmpUSYPLHHkln72R/o40OKubxsw
8CBpa/dQK6sa9ypj7Krm/qlGPE5LzKFRl3cZab+5BR9REGlAQQB7lpdg3pt964a51fQnr+9uGOLg
VULihhF4GKjhmJVGFUKJ4BuC3F/at+8dK/8ulgkyLbZ7HFifPbQdLuSl904M7K+LsSbzjddP9M5B
KhCX0HToqA1OuUosvz4oqLlSbBeIEZhG5OVAYrpM4jhEYTzxh/IOu+IC3IXUavWFndVXlb8cO539
mETgQhWmtu7sHIIzTPRsVysVJDIABMOF5oqsWRmCNAVHBmFccVuNCDJIFw6iVGFL2091ARkACPI+
jY68QE/yyTFF3C1+2lb8XrpWvCAJD6EBF0Gg5eDb0NCodZv2XH/F/IukLDCfInNYlFv1JyFgKYo2
pmzBEANNfqLqIAP+QA1srbq/y80e+rFmsae2f4+md7Q03qmC/ymbIUo1ZvFQu3HQwWbAtfaQocUR
YVxDcBSO431/2Vfiumykn2iTxtP/Z+88muRWsiz9X2aPNmgxSwAhUzEFmSQ3MKoHIKC1+PXzeb6q
ZiQyOsF6vZ0yqw35jDfc4X79inPPMdR9Eob10Z7VHcTFuOyo3uaKskud5KOR1/iRonoMonQnK+nH
eSS9tYbTrmwgKid7x+vb9k4r459B6twmKUO4ff1hLOTNmEU3mZ12hAhQiRRRj8QC78LOaFpYraNm
OER6cUDM5wuseE/dzEzpcFK+lC0CaQF9VNmu7lOLQSt93jXScN1G0gOUMPshNX/Os4rGELQdeaPp
bmP2UJIQ/KDM6tewKFV9fiPT6nW0aef07TPYwMMJigm3kmiFON38C2UPXfTgPiKGULipbMZemZ8A
J072oem6wC0K+vUGz5jaStvWLm6MAIavLvpAK6zbtvX0ifLYY2jUe6cCsFNIz6dO2uUQhJN7OtVe
Hq17RdMnFy5MGJikXRTXsKFBPaxKvmJIeyvRcebxbVRq5UafpHu8N9ncZ5Ij4gnD03XNTRP1aKSp
N6nPgUTXSLP8zuzcAWyB0XeGZ8rFnWQ/h5C9uXCUSm5Ro0bQ3BXW6KUONUkqillhu5GTbR252Fns
UaJ/Yq5sE0LYM1mfwmR4APrg603kBRHMH6a6G/THYZZ8vS0f+cH7JnyYyviQFsmt2j0HjnMlZcqH
pIb+P4KvxAn6D3od+EU9+iZzJlMDblD+Eva/IrPhRaDrJkWQzWehS1ftK1W6XYTOx9x/ki3gRElA
a43NH0p/Jmoph0/m6WGoFC/KnJ0B3GEq++0wEcRaDWUSxTPkb4mWumbBxYuiL6hogpVoPb3/EkXq
UakzuKq+dHng6jRdTmGKhgiz7qHh9+H3Sra3UXkIo/owFr9aeodaqroKitNjp/FPhNddljyVULkq
WeYbcsclJVjE68tRcGUN2hNblicPSvpsT+qtYwxfCt2kJfUwwR808kYOhrJpVNPTGLPVkhhAq+Ib
trQPtPyBMvNOj2CJMB1PwrEAGfdaleLYaPr6PPpJb27VWd8mqUqiUe+pKnsDiLqgYhZJOh3T9FeE
Fw55dqXks67IbiY1lVub80840g668avgC2qCpSiXCSLg5dEoXTan+wpnPOlq4GZT65dRddRtwicp
fbKm0081xZObKhQkUvkBLhK4TcBjwHCVfMxrEy4UzTeMidJVsVNluspD7EaSs0HP8zlITl9BQ7iZ
rD8p4XBbhnepkiJqMPtlioKCSaRlf5yTyg/h0Drxx30dP/V6diCcPWhV60E76knS8FxFbEoUKptq
tL4BSNs2Vbzrq3YXTcbn2WqP9nTa2kl6SDtrT7DjDYoktP54iq2rho9FJfJzVDLLpzhPHQRco5Y3
uCZd+NmeKbUi/DjE9dZO2w+hMk9e20IX22gdWUkRPiuO6k39DJVaSAlw3jbl4FUl2AWeFFRu/wJL
+W3I8iP969swnI9Q7J7cJpgBaDnlc5KPn7u0YvqCthZRtn1Dew2WG4t5W+1qbC0vLqvP+mztFCOz
j21PtXNUN5nc3qjR/JDV1lHqrZK3QhOMTacvc6D63Sm8Q6im96Jh9iQ1p5ma6jSyTQl8pdIc69o5
tN3pp5zb0PREwc4otZtBj7wm4elpUtkL6qvM+Shbhafa7WPTyFeUssHS9emPoEzJQ/NNmVif1Km+
TkOpd3OVEitnLVHCfZFZV9MUkaiFboBAjJPpblox88HFkqfwajqdIBQqIiqBECvpoATHR5Jar2hT
z0mFawUeUVdX1sQuj9Z2rE77aAhuZI0Apfo4ZI1vNZpX11dRp23sHoYpGi2EmF9htHMLGK140vYW
bfPaudW0bKudqucurq81adbcWokITeQvFVj2E3IQ7kQV0tXzaA/O5uccW16hqo+nRjH3iTb7pp17
qnwdEBjaxPopP7dAXFCtfs3yJNwdvOn3AaRmc38vI0/A5dtZp+EI0GsDp6sLLehG66XnXjuMTflx
lusrvYCpKQo+5U1wo4ckq0XX+DGxu2Y+5pkJg1Eb2q6ptI7fyxUVzoBKprONBn1XR4MvdRyW5iYM
wY0NJ4ICs7ktCsfP+vwq6HPCPQRtWsZXkobFxIV9U5JK8t6qRymVtvSMJ7nbSWnlzqdfCVnuYF9b
NvM3/QdW58UReUxUw80OCxoRz8Y2CHL0o5EEN1HSbBXjM6VRuMKsGAbSiMpeP8mPfRJuJ6XfkLaX
rtnLH6MBtidEhQuXZG1X6D+m/DskdRtRgVbswQ0hBks0G4QExN5xdxhQbooCmW7ZbT33V3aVeDMd
M2NIb1qIlTzFSp7icuro7Zi5FxU14VRRQ4WXRvGmTekHFSi0uPFYln4Wdp+bhOyktqbnqu7qOzPs
k21oUo4Z0+yveqzBSVFVKea/QnnYD8O4Nyrrm6KVXwOa6+xc6SdWNW6Gsg1uoMsrnzqZ198GFHNU
0C0CkJEP+AtQZUNy+pgDc0P1MYE7cJhiONPQp8iVdGfilmGYq/ez0nkIknI8YpST4deu9mmmPQ1K
oW9BegfuXJf2c2Cn9cEazY8JbfwrWCbvgZhFPtHSTTnKf+kyjt7RELXJceG1thtqy3YLQeMVNBB6
kfNCLRdE6s+kGWG/ixtrTyNqckN4wOB/HtyoHRA5CgprE3T1ROpbcbgzeid1p8d+W2s/64QQGtn4
lLpMKK+pEC3QwpTjRIkWKKUp9FfeYGYzCm7VEEpiXFxMuxW7jojqZvBVf9qr8lpV+JI1JhDp/1JJ
lN9gzWvVCINoLAgHDkSZfnjM9xSeXNThVwmW3tYZAc+oOu1nsTzNWHaBTxTurKpTKTFm8MjQsnWf
R/2pLj82YbjSc16W78UmntuisnrecSZbKKI8xdYwgKCRb3R5jcvohYj8vEOwNLGYG0lpAuG3MIGn
6gDMMz19H20pPUL/L3kdytUM4dwD9vJpHX06Xcn75qrM177f26r+64WKTT9rrdOHtOxTwa+YdvnB
2qJf7Rqb6jr0/oiiQaxpuWYb+g5K00B+aSK8ttYXoQpbDdbkI+PiXsGCCUH9wI+94iBIecFrff1H
vEfcB8EDxqSt8TLFe77IxoISteRYeTJFzhxC+jTFqSWf2+zWlH/pMgG4Pa7s7ALX/HINz20uMPO0
4sv+FFuqlx4YwNi1ezHiWK9yLSni1C+3lKliWUEQ0FQZBXy9pZZSptS3ibuVu26jwonHfhYe0c/o
jX+ZW/tKYNStp/ebQReNgk3nW4If1EVL4nxDZxs8bRTYincaEQvNHiLwD720f9/IC6jk1dJM3WZ8
BQv00Sw4el9bSVQ4pKSwNb2/JzxY10eJWdFhKybXDULXlU+2HClhAxEjZwib3ohC50RdDOhkoxCu
tnLTG450Hn1BVFXcWLetqx21TXKXr07rXlyi4NWnRWOzkcuv11JmtnVhUYw2iqZaabu2/0OMdPDl
8nX1tjc30KQnBIuaibwirRzRFzr/ckObGXVfBRqvg7LV7soD1T+v/x7uQAEy9NRx8xPI8da29m2T
SNi18XmMszMFv5xhURi/U8Ja1fiW6E5AcVrfT8lzMUpHGBrd+U56VFNXqEC132ecnpY8T8SOetn4
iuVTzN82wBf1DrxERnTyKH7rfz5PywF4/SsXlzZhRF1rkYj37I+tH+y6XQ2TsJvR5CygSG9WKJPe
uAisqQC9eNIYuEAI4PW3YEx4COvGpMxw1Lb5VrC/Wcd/Quzy2o6z6BQH9knNaHTrL3SS3TfTS+6t
h9ZNDrY7f+p3pSfIEKEaPqzc3zePqLCLw3VMMcjyRiUcbcmwIANgNmtynR8vLWNCWi/9K/omNBhP
G+e0ChZ76w+FUQ6YrtmcN8deuCZEPgO7HBibFdM7YiyM0ocDJYnihV51IGD3HV9fC4MurdSSNXi1
xDgt82+vv+RsJWo7DKbhIWx2Y9t3RlKsDfW9cbmsy1LgyIFViUHoF09y9lA7sz2PdBcxsTN38qbb
td3tfKV/EDweNPzNo/ns+GsSoZdOKFzbpqbytOAyFg5RLkBU0JA2vCIjQoi6bdBRXG96eGIlL7c+
xHKzyam7rRwcje167fhFUKLIMF8QU4J0eL2dZBQV6gisdThmpusgM5J42bWFdDJ+6+4PpD8ubu5v
g8byhkSKzmTzbECRAs1b6jV/hfuUCxmL2TZleOHSlK/WgI1LUowXd3O2TmOxvf2JZQ4F6wRt/zmz
PTFbsBUMT6RgDnMJmwG+VxGKxetD9ZceAkuFEI6gXXjkxT1hoiR12gzbYmyZaf7n7jZ6ofGbH/oN
SHRtQwS/j661n+9/3Jc53jcf13RgcVM1Jr+WBBVZNKqFlNM7EU+esU231FTEzLeF9/Oa2C0+Zl56
1bHntZvdGacPa9PTFx5djtfZL1h4+cas4COPc44X9LoSrw61CYnZZp4dz76KNtXz+0u+/J3PDIrz
fnZ3ZyBt6jAV4niJvQZ/CG5qF/nhafdj9AKXCRshOcfoZnFcMX3xZFuQhkH8J6SOF+99O5qd2TBE
ie9Pw536QKHiUG7DjegjbNr2JdBfZ4l9ywAqvNWZ2UVa4QyG05kmZvttdqv42TFXPMvL/Ybekad/
qDfEq5+Kbe6BWKeqsBF+Of11ul+9Ym/y08UPWbiSzDKUoCsYK4ihEOdBR0iTAT5kyQVB7So/hvAT
b842d4q5a4SdiXZef+gosu3JQJOUBmO8h6o8ooRUzMgfxG5OF7+ar0tDoFV+vP+VL31kG0yPpQAG
Ut4wxHUGpQzN5qEdjQe7u5urT2W0dpDeZN9s5LmNxdJCGMCs0iSIENdWXJpKd+Mr4hY/YgC639RC
vq2ATVaj5LcWmL/JUjHO4SU6F4S5bwjiaqWaCvAC4lEHD+vTwt9IGwX1aI7QbnWy/NKZQZAX7U7C
VeooC7c8jw1l4NHWX2oaVH13oqahumiErNY03jIyipWd2Vr4orSl+EbZzXiJxwVR0Ey/hRl2fStT
6PbfPycXPd+5tYUj4gDJoClYmZjxFQFZ82u8Eq7P2fW7mkbdSgp3KS46tyf+/szx2VJWgdHHns5Q
OmOsDPA+vL+kCxGKmMYHYSm4OmEvfG1BYXqNVk2qeeO2PrwQOLyk2atvxoWbLQjZsaHKhiILlq7z
lagnw5TSAbwuYLYHME4wtQzXqDOunogLd1kh/0QOjGkSGFsXC6rzBEpvG9jNIPqYSt1pSIwwpmem
jrp9f+8uHT4KdyyIARJZJw54vSjT6LIelL/msX/BrnwpOQFJUbdUqNcjjosrU6jAkkMzB76MYFs5
0qinn1gZlzhzRP3HSz4mzI8gSO2iQHVy693ah7twAlnib6OLExjUXXOaExZlhk9Zft0zJfD+Jq6t
anEwhgSVjeplVUBdkAHa5S06dY20YuaFc3bxtOAAidN4xzkYSxZQq070piwV0ZLZAwoHIpKNe0YH
YFWtfCOHbqbQN7Z6DaTNnRAQTcl4Wphd13P5N8NAZMnQ0cEdRFEGnd5l6JiC/rDzQlS5d9YPIehW
7OwnlX7bViRZ9PZCP9oN+9VX4NIdPLe7qAfJAAyqHJUC73SAm+lWlEmH7fipuLMO73/TS35SIy6W
cSwaEgLLQhC6GGYYkdniJ+trwdmZKJ8ZGPFlKOPk/PM6ee3Lv7j4vK8sLt6BgXaOBXOzeAeG4kqR
2sxXDtVG39kMXKmbnFcouYmpEEg3stzLfnOw939AtSW28L2fsXggil6dLERZoBI7tAdIRr4rCLbV
yCtRH/pXKgJS67AaponlvWd3cU3HJLXsWmS3+v3oC5vh13hnuoqX7tP7tVfpUo3g1WYv7mwhpwFT
Xmy2eAZPX8J9tumR+qs/lX/Bb+TnO+t6VfX24grhaSerFUy+S5bv9GQ1hRISGkbXLVqWOc62t1xl
F+31q3Q3f1g5wRc/5G9zSzHLtFF1WtjCXHWPDsPpoHqMNQHZ31T+NN8qD+VfwWeygr2xZlkckTef
8szyInqaxrq3y4pPaZJqKOiNeUK5U9DD24ziweWEsMr/crGLy9NAJhEDdja8cHLza24MLDH1nt7C
tjg4N+NG9KPi1ZrmUkdZpO8aT9m/P6m2uCytNc60mjGbHhA78kXqDruED2y72AU+WOEtL+nOPP1J
prH2fRcXxiqgpdcaVfgL/YjEobpRKJKkrtt0nrOToeFLvc4LNu/v9Eth/72Pu7g5RobTJA1gSvua
8Udv3jqPgh6spVLt6x9m6sjJDSktCj0MhSQ/iwMQST+/ocv9/g9Z3fvFW1Aj7pOX4ocQVIIG8rPy
oT1ktM5MXwkQzi62YURxsdpEzvU6R9ClJ/DVp19EaU6iVgq03OLTG1tL8WDRE9KtQ0Ivq3/Rlei/
SsUDEmP+ysIvBLyvLC9iNtuKJLUQtbHSByRzbXDwJkL5+cA9+9p/Pz0zGBZ+UW6SLR0SrVzb9wu5
0Svzi3x6gtsgYF5LnLv8EOy0vfOgw8XU3oKjX0kelgRty/uli3jgLHuA7NkYQnJSDpqM5HDj5o+C
78q+oxmzXSvSrFyoZYMisaAQaSeMSfAfzkzhNrLby3vZWZPGFjfznSukL5wVRAUIMTkYcuQKgGAD
BjZaOyTiGr6xQbcFsQdYfZF1er1zJ2tEFVrcDsFiKRhNqK+hfvoUXgviLBWoHdRVq4/4xZWdWRV/
f/a9mL5VTzUFEL4XOhDAUFzzOOAJgTnVfnWt4PvXwvtLKQzZ0u+VLhzSUBeMS9TMAcnH4CiYQXX4
0HQEBhJ/7Txe2lSKKyJXYhTeWL7gSpepUWqK4wggbVDknR01d1FUfV654Zce0DM7y6e7KqK5lquX
Yy86GGA+dTchR68OFesKt/OXFYOX7rRiUWChcoXAwPK0RFR2unbAoCjtBEdlH/gAgG8BhB1XVSEu
nZFzW4szUvajUTYttqB/Sg+zH3n53bx3NjKUAjvpyEDq1VropQpnvLwN5zYXZ6SJ675k9lX4rGAH
dEoknswS1AUxn/4I9PwuQHBJCFCrV/kvx4dQ5dBvjQ/qQ7OXr/51ZP//aOP/gcnt7OT5S53gu2xB
fiH+87/nGg3nv2h/I/iLwgVTs4bD3/xNfmHgHv8106ia/0WJ86VcBtcF9UYuzr9mGhXmIg1q3LRT
uaAghP4jtovFRUe+zdJlyC5AANC81JeiBlk1pkHZDnSqre9tyhRzp2/bbs2dLLMQzOCdKfSITJrZ
2qU/OemRNcHndoICod7W40Tjqf4+W1PvDqpyVEIgrqdT+kk95f1NV8OSPQU/pbS9yyNpD1Y1csuY
6cazL/Lh70txPuX7duk2HgDfxrsm6EMWD0cVqWYqQU3k60w11CShZmK7TaL575tZJthi7Y7ga5Lh
mIUKddkwhUNDr6X4BNPvAfSitQ83IkGY6dBO16B4V0kdl+/E0uBSkatvIHRUEwxaj+ax2817aRMe
qsN88wfv4IVNhEoLtJFq0LB90wXQlHw+TeOQvnDnitaWtjX29kHbCR25gDryHyAXuCDnPu5lfec2
F/Hw7PCRQEykvnwce1f0eKK701+mG7j5pr0ZdxC6e+9/w0Ug+sbiIgQuBhBA9YTFE3HgQEW08uMP
6+iFJU7ubzuqDBkmVV4kuhdHMoNrqrHMKfUBWZJMAvJsVRfINVoFGUz2kocwKbWJIHZ1ldE+lKDd
RExnbtB2A4W4WoVavJYvv4eiqalrf/+mRX4Lp4JTN46WvHCuixp6cDBfpuDjrbRCInDh1DJZjfwD
2iPw/ryMfp9HVBWDcHETGxlfNd4ji+M7G2MXuCdX3ke79z/nEvzEuhwadgJZiUFx+V9Hb7Zq5dS9
gsyPDoK9FyFh2YWjhZqe7FePTJh+WG20vL0omIQ3G44SQBO49NcmJROOqbZEmVyIQoyH4JMY49sg
OrRNH9qHNnH7m/Vzu0wd/17omVVxlc7C1Jlm7NjoFqEGCBHNQKfahQ8Hfsx7+2Bt5K111NtN/TDe
WpSEdqts9m9v6utFi005M9+VVRdYlSnMK1trm2yQMbNuaScAielspKqCTfL8/rd9QcqdRUD/WjI9
b4cOiXC8r23aQ1vJucZGi3wAEh0mbJW9ugt25iBQZ+SugS/fSeCvvgA2IMfCEz81P+EbQ1ZnWq3k
vvnuFqB0uv88fBYt6eUr0zUlY0V1YPqciQ2Cm17EGDfckZv3l/32SAs7HCzaosAc3gS2DLx3SnOy
Tc7XgCJYtofG/L7di/oE1ErP6yoTb77twuDiaE2dHpp9VTI5XNLRYGxKk+SVF3oJJkBymF0BQStu
qdAfXmTgTpFIABWhTG39+bMJ8Lxh5sTlGHn80cZCMz1GbNqnBOT/wTsqstNXJ4kDRBOWbAFEl/0m
szTCCgauMjJ9+2YkeBf6qMQrW32rX63jdt/6v4W1xX72KUS2xYg1lbIwtGNX8U1CWc3ctjermeSF
Q2lBcEYSJOBVznJfU9RlGSnlsOTX4zXrgk1gS1dFKqiYqtt0M+wDKIklN14rCLx1SOJSKkDWRINH
xESvb2fs5AGsVAAUxO1sds6D/IlhLNgqSPuYwlVcaMngdfgYb0ug/P3KO74ss4gDBYWISkuH2h34
+sWBgu2zKjTtBOXRgYqEjq6m7gePKMHc0vNe3+cLJ+jc3BJrZRhzBBtwNPvQrVK4Y87phhqIK1Bs
TK0cVlzAIvdbLm4JsRrlHl5FkJYvzl4Q14UblU3cIAjP4BMRi4ECbLqTfsIZtWJavF6Lq/JqoWIj
zhy9VuSnsLAc4X3E4U23wNx3FlBEVJJZqvqwYm9tqYvX1IwMmdHBl6VOlMtAaHjh/TByYBFAZzJD
PihH6ajkzKi1rrxKEn95ucBeVJCXAKjFzztb7pzJZjiPTPwhPU3ZAlf7td+XVy+i0FttHRRywddy
Ux1Q0+A0ZHkZr0D+Io2VZJq+lWn3kh1eN/m8JgR6wSe8srHwP0Wpj1TndNOfjvNWAMIlEPxQPxz5
k62yCfQ9TevouJoaLoqR4tSSD75gLg3LfOPjK51zC+kNdE6fjc8IU4CLFpos4p4YR+RuPaaY/6Ch
cXFLf5tdUkoVkNIaEXQ5nFhtS3C9CZhOs0BAozJChaT9pQee9g9u6PlarYX3K0bLbIfaRrt8UxHo
MhTlQYAwP/8oa8KQ0i389lcbU5wRCpArV+bi9z1b8OKKOnIqM9GH7eovgKYm891gTU0/ORAPfstU
H3qOP2kcrXzeZdyb8YTKjKDhFeDA2FiaoEKGeKdQD1odfXWgXme6qZO+GpF1HY+ftOF0W1fbxoZG
o/zcS2tf4MLNffUFFqe81odxkGN2wQg3gDFpJjzlj0IhsNOuu2ux8WuP7RIf+HLAYS4FuUMPEoTQ
wlfBqO3MQadMfqJM2zSav+Zd8jlIjU3MQLDRoxYbPKfz5DLxPOvPevGlDO1tOX3K620KlQsUPdve
KeHc5LgkFA4V2JnGdA+B86aUV1O+C0+WkET971+72CDafE5smzFHFLoA0c4UATOUIF+H6/5jerOm
QPG2OsL1P7cnju25K4VefTgZ6uSbN/mhv5tdesXM88AqyXlchxyt2lsUD5T6ZOtmpk2wzcMqqGKl
7h7qAaSqOR4G6A8Cq32AzQIRHTeMrmU9f9D12Fu5jAt4x5szsXhAWrWeOkdl1QKWCwkP+OuOZEzd
r6mzvxHAEu71fH8XPTQ9MqyGOzjROUPK7Ha+nkiBShdFQkL29GcLUpOxGNQvdDc7EE5L5VWvX825
n21XXf0ln3v+WxbRV08tYWxHkQsdGctmTJyK/268arZwWkf3f/bBV2wuG2uWVQQQ/LP+SDtxnzpU
FNZ6d5d8ytmylhlnkauyPAWYmO/MeyZdRaAn2godqT6zO/8o9Tr/psu2WjSECdRzGKyn3HPye1Mt
V16LS48FFWZLMDpeQOZZJWxYOXBRf5wVVxmyq6JAUzU2/8nWMbhL6RAtFgBfi3sA0VsrSxV2CJC3
7UFx4018Mx4Ftkok52tTSG8UWMRtOLe3uA1ai88dM9y/GLMb0eMIn1RtK0Mimjy04W1Rw6flzlfh
jSizVc6+A9SsPVjDxgKTpG0iUCx/qTC+ulnujjfw2a85hktn6fwHLq6IlATONKrx5OulZ8LluoEl
kJkewJjFtQByR8f/tJWJLxKwSADzYHV0KiYLD1xF45xMGYnnv0cEChu9OVQ0SbEFNDdOFdfRV1uo
b48YWDNYGUX0J5i7F7FQaZuBBbfY6MfQiZ2yjSlfl9D4vO9o395+EJHUEExSTgZGl0M9GuI6ML9G
EK4ot7Xg84Q/7H0LF1JKZLxBBpJJGwgcLnMBpoNg2AbVjAKZBiTjWOLLX4AZ1g7gwm71c13YN/JW
xicZDWf7aP+8ejCToalTiM8GjrC9Kx7UDYi1jY6y7Ox1B1j1b/6gDvw23YIJ/cym2OazR1qbZvhn
HGwiUX4N/99h3E6UmET3NLyGb+GeosGfQPTEGXidVjI7zXiBwv/Y3CU6HRK+ERKYcaDuLn0WG/ui
APa5RfnrP8S2ilvwytQiPM7hZG7snCXm0BbN0z5uGz/Pvr9/WMTtfW89i29XwtEQ5Q7rEdUP7UoM
SutbOCVX3OqFU/9qLYvPlbQdmkWJPPj95Phheut0yub9hVw69a9MLJxGVllGVs5sl+iIiC8j31HW
ZLQn2gTAdd63tpyjevNxFkGbniK805tY03fG5+QhOGq+AkszCuzwMG6SJ5DCXvKYbjQoBB7/ACr6
Nih+fTgWz9RcqlrdnNhQAaIskMUgKHYA5EIR1LnxdvUVuHTHz8/94pmaTmGjtw3rLVlxsIv33a77
BYIcZAR/NpOfRps1xfnVTV48PWmHMoMubkCzaT6pu8njyv1kAMD2xoOxr3YyzCyetZu6z+bWZNR+
zbOtLHqZkUOiZcCCO1MAzCFlSE9ufHKI1srt+4fpQgny1cdcJuGRFsCzorJOEQOUX8onya3vlMgV
0Iz+KCQVB9DA99Em9Nfu/6rthZcxY0j6IQIVtke/ftJTF/5EMaOGpisOnIr2/M0x3XaHjM/Nattr
5Rgvc3E1L3SUAV6OsT74dNl2kvfDmbi3+vUfqGCLU/qOt1tKSGrRlDhFwGKhthVVwfYRMe5j8AGN
KAJjKAZ303XhZ3frznzNPS1HWOK6rqFCxXR+nT4l+/nqB2JnBVNbMk2n1Zz5bY3j9YlauCcLrtos
F9e19c1j+mV8hIAPLeye6ZLhabgLruqdtHpdLmR2r60unJKmVYYlCadYbeat8VnelHeRb/ohR0oE
jTA57OLetY7mNr+P/eIq+titRauXr6zt6JTVmR1bwjoUaygIt7myAk0lWE6Uva670TZGl1vz+q/p
12m/5iaW9Ar/egz+2+gSMzYXks4kNY+o5srHDFPfulsLjU4oBUFyJdS9ZeRZttS9N8ZR8wwki3bt
Lt42z/M31T8d1wo8l7/+79+zCGQReAiaomYTwtnc66cYojXVtWcGyEfVXfFdb9MD8c1/21r4D3Ta
5DZlWIVsfgLkHnmpdSN6GCTQm3Q8pF/XQokLbanXFhchi2Tpk0yp9O9PzMO7T3a6S+v2uD6/9D/c
2t+rW8QtFgyzkJrjn/Rd/lR+oSYLwJg7zOdkZHh18uVydPnb3CKGQfswKtWAD3c65B/gYCZl15hR
mB7XMSuXI7LfphYeIkdwA75CTCFk4EfNj3nOVu7iRWcLd4FAM+m81ItTWDYN8jMDPe7c6GNIliGD
0NRvtC/uMsSAfC2qHjQ07VcO5EUHcGZ1cR6TpOnbMLborJs/UIwc29Qtxl8rh/6yEdSrVQdTmrZw
dNMUV92UsnmiuZR/gVfRR54NB4fq8264qyv3D9hqLu/nb6OLEMxqxijKcoymB4iD49sJ0irKOic3
82Je6uRn+Wm6FoPV3f4/BY7+7eEYGxRcRya+dXEwHbOMWnmyoeaj+JJuB3RnQPvLH9oNRKN5ctC8
7rH9+I/82JnVxRk1iiZXppqEXBqgSVdkt5xvVPSGpCRdOasXb8OZpcUHtcuuGwwQXL5QkpOQSMr7
L++fmYtH5szC4utlKCMiSMRtiGxcR1VvRiSwSnX/vpXL6wAdBYYIkYllPAUlIAFV72CFRlk33bdV
4r9v4eLbov+2IH7BWeINhbaK7I40oKylHvoou4dKtL9qzU6ngnr69L6xy77+zNri3JWWUVXBFNLw
o1YsnnNBcSdvtd+iJz/G/xv+Kj78HQW+C74U6faZqcVhiycbyQkUUP0ueIyzk5vCrlgQDq+saO0L
LU4aamd23Ioik2jA18290kMTGBGbgR5ByaXdq/0f1GjWrC5OX1oCOStjrKp14ten2u0YS/tfrmyR
rekhKs6piY8QVTtYWp2dtZ2vElRqIrQAStf4pv8bzv0/frTLD/Tvr2YvplTM1GznDopcHmhtG9P2
Hpk8Q/ICPjuV6H41Eb58jf/7+C/Ld2PcQvFesJFGc5SgJZSSZ715fH8nV66YvXjCAmbdOYgBYTRd
n6BF/DO5KfXmporbw/uWVo6FwHSfX2alqO04PrF7BiTDMN9+RSqj/Aeu1US4EEyCAXfSkvMMXWUy
TI3VwPnyM9P0m37o/sEyYJsC94DwE2oqi0hjdspcmmQSSNUZDyjVfI/VfC2luvRRzm0sPooZJWGd
2CqhGUoHSfuzhiLIUm4YCt++/03ewgVxROeWFh9FciYIjFuyCdScGX8+fe6vxeHWGLpO76aP85X9
EoPWD3PqVj35Y+zrD8lW+7YeJF7oTfJbQL4KkjSmZpfplN6cJj2lQU1ACpfyS0AKw6ubPZ326l46
rG3yZXugUnFH4PPf0BOdAqu2gpgMUmBS+5+CUoIChFfeahte/3U4lNjLZUFAsFf8297iq1qDZUdq
UgOo+yooOfRfKNs9CAaQ+Mv46w+qAJcu3Lm9xbdtGj2qugJ7zSa7DT4N7GjmRd9hj76ttoXkBQ9r
W6pdyinOTYqfdP5gJ2Ylge4efOcROuOpu1YmJBj8VqORI6g/WyqW0obeoK8A8zht1O/FY3XnhJ50
hEgeSeG22aZIMH9q7iBBXYlXLrlT9p65Ef4vkI2vf9w0j2XVS9yqSYLfuR/077Z1ulVbu115nS5c
X0YBoOlE31TH1uJxijsnsjomN/0TEk6T4Oct4SyJnvJpbUjzwpKwxAwhYyW2YiyXlEVyw/wfljKw
imV9M8/90QjjlfWo2tIO/SO6RwK8TVCuvelEJKgLD/EM7ZDedTkaQxgdgus8boL8+hQl/XBvBFte
+7TdSJIvtYUr52gxa8jSfznN1Sm+HkIFxak661EIHOYkKwavQ48BXmp5qDuYokyzS44JippB4kZN
KnXHysgYsIdkPwGqfhq1EcmxomjHR0i9bOOp0q1TcGySkzU8RxrayMA4y8Lam5Cuax/H+IRO0aEl
Dgu2sJEkd6UTF7HbwsMTXc+hETzPQZ2HnxC8BP2t5laoPyp6P5z2ga43VIwCNXI2itza3TYNxoCy
sNnMz0j9NHHkI4FgoXc/9tGEUs4UGBa8qIE0Z/lfaVF3yEKpWil7YzgyjJamg64dTkNi1xvBo5h7
pqkhX3rqEa3wCxgh2n0L/z2tBOgKdk0dNzui96ba0CI0lWeqK2j4pIpcPIy2oR7jsImfkQx3DLey
q4aLgxYt8CmpmYcr/jQmVlAsqR7v1bioPhp9UiBcUY3asHeQIoluzEGPMzRvTw080d3wPZlbtETn
MemcO1TsM32jB2OubeJ4yJFsjbv82AajAUGeJsVfaPgpdIdgd8tcOn/GtT7a9W0ZaPHXqQjnqyIp
9E+xVkWHyGjDQ2rNKJSHszQfp1ipEIdT8+fZsFDdNbNcH91Wd/rHXOlOwx7iIKFTGoSOeUDht8w+
hHWsj7t+dnLjgzZbavc1zvlXPFOqrPTGrsJsForg44BiST/1n7I87BXkg80srn/IaRnZPwejS3/O
6MWeRoQeunS4sfREaHmzq4pxZxjxqZPdOpGN7EPNwVS8RjPqdD8NGUoyTkJE4c5TPlt3fVTI/R61
PdEM76dTnfp2GiBFAsX5ZFt7Tkb0/0j7riW3lSzbX7nRzxdx4U3ETD/AkyyyWE4q6QVRKtWB9x5f
f1dSZ7rJBKJS6umnPk6biXQ7915GqE2ey/sCPuxNVh7USYjQwJ6NSn+VcBYIj1Djaz7SPpGf5UnR
35S+6/u7UkhggaGJ0/0wTrkGWE45AHlUh0rioWCfFX6Bmes1c+yHpPsrWYpaehDkukScBq4WL8Bk
pnnoclDM7p5hVyHrEYxTQrF/kodCy3Wz6Qt4utlimcIIb+ylJPTga59OpWkIM9YHzIcNUIcFJamO
MwCWizlMWtiZQVUp8T34sHFiKZo+dE7BL+pw1xg1TBRAaxO8QTKWb12/5Apyu7lb4MlSBIbZcZyk
OZ2gc4nVFEtUuGEH93pYOKtKPdtG2CipmbVhEDgwH4dx1cC1SvtF7+D+4Ui11kRPYOcVqo8DVUuO
E0pIO3WS9PZVy+WuiMwmhoC8W0TRDG+SblbnFyPts/ApRdc9fBE4MPtMo024yhWGcRj9cDCUILQ0
fgp+DHqtSwuR8dH4+zAMOW3XpGHfvSq5WIHDlXdlDrpRPk9l6rS90SxQaZzVTMqdqeIMoTXn2ZjQ
sdc02AnhI6IuWUlA7kEUfrwL+0EVw3pfS2It5r3dFxnsczM9rlu7nfKqkj0hCCo+tP6vvChGjGtT
tdUohq1DDWU5yEpwSQIz+TpZjgLHNS+fp32rpy5qqAQVgCa6AUT4igEkShlWCJ9FtvxA+pfBuX1d
rDfg/2zu+fNQ5K67TnoQSQO7UhahAYliOH0XDlIHQfx6Du0BABeSYo1gEPxG8ZROdgDgAIoGGtVA
GOL/0gq7otDz9SQvaEtCQSD6RvjhHdgKhNIEGzFA6ZjsHjqd+xURr3giFbYG78CovO6zWTAs2PQA
REtkXuCTYi37X/j2kiEhvCKR0vGoZ7VmVHOT57wBTSR4iT8LtnHIIPKiWY2DZoAlpaCKsboNqxyZ
DkqlMslcAjKaYJDJbrB5gC1g/WLrdxOUR4p9f2BChEkOfLNcLtP4r4+qUk/sOqkLQJQwSPKur09Y
mjvZ7JwKBIXKYuGhVlkNCWaA3wf9YNCJ6dciXO9gUp2SNQPf6EgA0lE0W5Zs3eYnBJRMgeGMiL1G
R8nlQh5kOI5YowE5eulRDp+X1J1jWH4OtSWV6kGI0S3LZB++8g403gFNZLJwt7bH9Y+gFs8EmNMU
9qMBqZ4CUj31A+gfuF9+Lqfejvz6KZXZ7yv6MUDWDvJfbA9UB0EyptZOOaVcr0a9AWmKYA92QugY
F0aP9AE9TufzY2bVWibBNEhiEt6bDg1jMtdXLw99bAW9n6A1R9ra8QHq4iiQH1Gwlk4QFreg03kI
f3Ze8gEH0OyVEXw9UnBqUG/lDQ1SYRANvA0uFKUmq+WiYZfEfvMUudASdyJ/ePkNohQ9kxIIPMjC
AWuV4furq9RAi2KqIEEdaXb1DoTcMFjG18gdTKlFWwrdNyKtZ8G7kHkSsOKSR8/VBwabaKorJdMu
9BphMCEc5iYwrqjRzm53AhTxmHBA8iC7PgwwVEwmxGw1qNij70cNFS8OSQ0bDDUY4NGjzwej1LxO
rSzwG+8DgVVtXpEI6XjUEPMiETTgk4D8cwkvFv3cH3A4BhnDRrXHFND4y035kbF2Nr7rzSCpV6ms
9bwUq6lmG378Nn8hbRZ431rBPfcdRqZ27LIe6bQAHTYjPquhEBYw+KEw6LidSXWRhKVWMMxoF78J
7vCs8LCOsxbkJB6eW1YF6GnOm23lFC/JW+T/Dt6MFjkkP8IgusFE4BCUZxr6OpWJWBhI88G3IRdL
ZuMXhNCZRToLzhaRKTUegPDFj+HgZ2ZPnc347vRNQ/8A6kTsmkwrWk5X0eEiCuDBObXCEuUmHTT6
2ecbixFvNc/wYLigiVHa2gB8okoo1dCVJzjT0TGCFyjA2gPA38o+Kh2xcwag+lhTvdpAVEzyDa72
7BDLVVk3IVwYUVSJYTolDmYQQN4w560+Uhln8ApChTxIF2QRqGl4P8Bag9qvSorn4gT6BApO/PBW
wQCNH9+GwRx0H+pwDsn99Nd0PlTSN7huwbTrjcwwu27O/CHURta4UK4CQqqSIako/wWx9dkpH2Un
scF0fydE9xAq8zANzb+pX+Mn1lm59dlRLEG2C7kLoqB5+9lTBe2JVgk1WzEeamSD8zGXIGYsuUCq
7xjLiqZSCMSIAFB1pC/QS9boomnT1EkZ5xPKsl78qPg59nD5DPAYFN0ZkegN8ysSGNbknoP3O3VQ
DXAfnmHGF4MPHJ6I0U1gFwdoVNqFw8b4r7NdjAvSL7jgEEsHufv2Gyq5rKcJX4P6dlft0hDI+MgW
vtd2vjM83U/2mt24rAW8TtWooNS6mQQ+T2RUHABmVj3FFXzdrg4EmUYo1tyOpauxIniTT3o9SOqT
anoK9L9QxTgT4Nb5Rd4T7kRpNYfQaxyCIRLt6WM8sI4FMozre5UOSx19UBARYCKPb1skdy00RFIO
FhNQic9ZqOJVx4yORKWAUy7gxYxm4OXQi0HKj1zlVNvpuQQTl6mEubUXFCiHYDuoElQsqH1X4ZEf
iGoR46053OGd7odYLLLPpk9ufsCrQOSsvzpX+46TG0kjgaS2Uv0oS6IfmojKjQkYQVLeRS1qnozT
dfVmv5yuV6cKFRQMfVWrNZwqRNuqBt6rgf0e9A2Cw+yrxR9fjzjLsfEgUIc8AVueWpr6tAyBUqXL
ZSuITuYqj42jmzwO7N+Am2xdjtfRqBWJ4w3VPsIoJpcj2QQAN8MCG6hQclSXT8ULyIJ/eJ6R74ln
mSSDdiuvLaAKo+rLiU80gn8CCHY8EmUiArgS3jrAWj6PRhb69ZYjwcAvUXVc/rjk6bdQVqVBLPOY
vHK+z2YIVEwnGKJaMqxToYZrxci3uthgBF0ltJftB3giUS6FOhGtvdQobaj0qJeCXSjvm3MLWRm8
NPek+8LbZGOwbr7NE1SFPw5YU5D8gKr+7c4Iw7hswiQn11HoJ68EB5qZs2vA7AhUGmaCsxmPjA22
0fCaU+hctlYDnGYZDhjRk/civHKIXcB4Vk2iCzr/qFlFmK0jBt4L4KDD+FlbvWlnUZsUTs7I+OpT
j3KW4MHI6ch+562ydMwd/odvyWPdoFlFbcAyx99UQjXCyIKHQTT5v2ZAv6CyCIXdl/CY30koesJR
/SR8yfxi34CbygLiy6t3LfUb6G1pzDjfBPwGIQoHE8WZ+yQCta+WnutEcocU9jXN7OpGdy/H6FCU
aXUXpx2A8qqWOYEwKn5apYrZNvpjVVWwOQwkv23ju6Uvv/WT8kMOmue0kI+4ITwl0A9dh4ZZGPXn
SJJcoR2fs1j53kex7Eyi9HOZYxnGYN3eiKVzkbVnMZJ9Lob351zs6lQ6q6C0fb5tV+xlzAKqlkiw
CEGG/MXtes6KJNcSGQ2frFsqG3Xbb1XVvPdh4scaRh7Xdh0vz7UElK0+vktq51d5eEjKxeETXOSt
jkekOsApAwdLUrrKMOxBlnRkTjr0A2Qei3g3VOLx8199qTdcnza/frUKdAJIX+vHlQiriXQeUpR3
0ctH5r8PPcUToRTMqqCtnnF0JGqFwNS7gxROEuHg1rHjtR/AuKP4QuCJ6S4D9AfmPmDFfIf/V/LB
5BNspKSkpvyvcVKzM1dBjB4Oxjm53R1BbNUWhOLPmlfa/IEpd01fUtRY6dpkJSVqkhiI1qPuAmHv
i3KLN+2JTi1/eaqzjlNyWtLzCM1ADU1kwCBXqNZUWfJOmgKcbmVp8WJtDqEKFnzNuAo30hlDBUFQ
ANMMfUm6iwx+T121OcJIPFTXhB8DN1jZXMKv/A8da6FSi2yeaHgIRIN0tZ16Q0/HrMNr5ddyQZX+
8L5YOcTkWM3+jZvBgFstXhAQKUFFjr77QDA3MgEtHZyfRBGK4A9glYlopP3QH8RHxp5br0XE0+AG
BGVL0iOnzuu5XsRhyhcOBUi0nZ9JHi89Kt64G47shGnjdiCsAzAvoVkJxDNPfs1VBtrFGryHlQyF
Ebc8wYrblezeK4/RO5HFJvUq5Q16DmCxVy+iz76daFVsMpFIK0Q4tmFdKitAQNjIfSjMRWhL9wO4
LarVHiOXpE9g6Z4iMwN76D94TCAmUdHE1YuylUSl93UXNiDQ1yFOtemu3kdAs0x70QXtzodiE+Pk
33i63Eaj0u1WnqCq3CMabOQvGjsCsFDvigdwkK/s/oPFQyrkEGxD9RqwstvpBJaNyxVcDCiVkwNb
+xqcFahyJI+kYs08yMhSvD1WUP0DoZQU5ZHK0ElaKk3FEAEXYSn3gitawReibVh78k6Gc48Jw3EX
8nGdGTJLjxsJKaYOzTLI6UP/daXkI4NP3yUTtGWIoPxg6/vUyZ70HanQ9z9Tm0kF3ZpFBQU3nGzo
8ayzqFDOuGXMYuRG3/U9ObCD82DKYE02j2wqDJ3kY1NgXCKeoBD5gtYpNYtDynP81KZkFruddEBO
A4cidpiN2gji4LRBwQdOhque6hwJmtShBQppfmz+++EMswdLRprdoBIPY64Utiysq2hrx0NgD4ZF
MDDVtVVmP7foBOaNghbOHotmv0AiqT+SBkAHOefubd6RhyFzF64zUANRZdyAaCGjhUbteaHsDMSN
gl+dFTC8Uos7Rn5zzDzm+UJyFXpbXMeidnwhjXVakFj1X7oCyl582A3wi0ZzZbLUV9hDVuYdUu0H
UG+/Mvb/+llxO0xq5aRxm6F+gNBEKBstgCfIh2HtpGy/m41rSsFrl9z1qJOgjHd70lQonUAf0jCs
4XUiOnvoykmPpCePa4rt5rY5ff+ORjfGJiPM+AY4WiyaZoeOERTgjCM8nSHkwOJvbF341yO71E+u
rsSs1Se8vRFrtAp8xRygErPyp7+IOGxq9weNJdlK1t5qvUjIL7AHsTxp6QO5KVBoDhEQUgSAUcBZ
8xDsCC0Hxfbf8QtbJdtUEYF29820NkkEIt4zuYIbQ0IPip3TURMdfnSCc3YgQmVQsXoSi4cgf2g5
NI9Yx8AKMPzrN+hIFIEgQVJKpTkczu8+FaFgeOE8AodguLUnHcIHBcY66ff0OH8Tn4jwXeMVXukX
x9zlY7f+wc6B6HSc/iXU02MqhzxE7XsGTYgvz1DRj45VycNJm7E36VOdjkPtmClrs0FKMWIpkL+U
KnBz2kGsY9dQo7tCUq3Q0H1dzlyo6j5oQ+6JYPX0KYBB4UmcgMob5qcA0GmhUNxyWFhmjXTuTv06
+lFS8gYHgxIUlrr3xtVhFzzLptBapIUGzNcJsO3QEn3g2JhHM7386chUGzHog6BG7Vqz+QdxP9xJ
PmepP6MveKBA08FgSgivCL90PCrl1fsAeCsF8eJZcYRSNyVIovYBbyntYgc9lA+D1gziOxG0+aFy
jeC9H0+zgAJUnzpCF1khd58AatxJilnIUE6dIZcwfDBWy+aqJNQAPHDQj6EFb0ushFYJ0bNOocr4
BY/Eh1lF2S3i8R6OfLTJtd+BzrOiUldXMosBZyQ4GYicXzF683eC05lQzCwHqz1HGThMrC4CuZOu
j7/LfFyNlLqzhFYa46LFSA3xZ7UAtFt46sw4YzcmXQIfEFkxeXzDEoC6/4EHrbt4mWc8GIMHMXtS
Xo3gTeD26Bi76jeSylVf2upbeydpOAe8QPNJhfo3lIno5AB4cbwhBR42jRJuTZr2Eea1LuYZmCWz
LNSaG45Vp52nqK+jc1pFWWbL41xxL5LaVNVdkZZV59Z1KnwvB0Pojj0uY+PQK+CsO6gEA27aq8io
zFZXmsnSuq7RvWJOcyC4axEOQ4xFud6qElSAdDguIDklX/L20s9qaajnCc327mJeVUCwUzqRHjvp
a+Eke/483npl3ISj76m6KHQxJfq6rZzADxQmGwneEiEjyvpcvo1CnT/RPOSFWl7YWFCT8XH77FRX
9JnIovXeQs4LKxhCvkVniS4x66EcDHn5d+NetnKo5oLKcNfeEa8xsOgcZiZDZ4NkrWnwtiCuETKp
lNxO19xzbQT+D/gDu/qU7rsDsfIZdxAk9T+fqI2e0m0k6kzlskzsZNIohx5ksyOgyfFb705O+hM1
ElawrS10PSxqLwd1YGR4k5KufHL+1ekE5uKhhYVbbpGo0QGnpCsBvP7tfzlO6nzkxioZhh7Se60T
nUdvgoFaeukNsoUp6Mf1ZfLQcNGgew52GH0B5LPepLWGUMo8YST1EsMNL93nlfqggVagtjFDuvbS
4r89iDGJVxGpwWlVUkTiiIhpZvaZaRSmuBfuiHJlepz88TuUXSztGAC0CV6klQBpUnlv/Y53jQfO
Sxx0uxmn9vayuvpF1NVQVlxi8C0gzZObPhKrvBzP0wUy043HlDEgS3Q1enBTZP3CGqOrQh0XDchS
kQaSHjr/pSZQgeBSAssgeMZcxZunAaom0PBGUw3dvNu9qYQJgOFEoQ5dLjsrX0ECcj5frFvnmo6f
DO8pA+VEujoj1OO4hD1E+ojPFXa/T15n8oH54bZGAoNZqDjDlFoX6WpFF2bFMIg8XoEo3PeL178k
98FOcYiYRsjbCzQIP1jPB1ZMks1evdGg2TKVeoOY8NzetVDfDErZ/fzzrd6B2IDQS5NRggUiRlZF
6oWSKHWZ52VLjhnBJed1fyRlAwlaY+F7yCTprqoxl3jY6SrUhTFdlyba1ZjqJe1CNQDNjtTu6szh
P0BNyD3Q31zRriZz+lCm3wA5bY5TFMFfQiIGP6QLZ+s6bjiGdRuD5N86UNZtTwSt0jjFITpljyXO
b+a1tLHT4In974DU5MVzPilIWEgK9JpGf5XIX0TNMNMgM0HrMBvp3MxO2txLsmJGtcE6VNYvHQz0
Kjw1r8IiVaiK4TvDju0hRJ1yh5PFTTpzPqd3msd51R5+iC4zLl3DIPN7HZdca1ffGeqpad6riNvY
gqt/IRIwZEcqEOlnpdSrciViKfAjMAAQQOtOpasztTIsapxEOMq/gMVAPBcASyTRqgc2OnDVJrxE
01S0DwCeBhCCOqa7DHiZQhxHME8qFBUqvBuntGstRSwdzojtTNfcuZFfo1790qj5YDN26saMKkAy
o+SEPjNkUKmEICzKNIdByAQMqO71j8aPBBV9u30IdiCjgWyGzAApVl4x/f02MpGbwOSYuppSQau7
qtIHyC+gr7bEnTMWw3epFgonXWLRloVgp6nNw/9yuNTnHks5HisB+hLYsG4cQnZYP2vw3vpbJjfx
Jo8s4Pjr53HJH0tdkDeDpbatpoJ2GmdYUxA6tcdyOBWDfi93o/V5mK3z6CYOtT/lAnOMnjMBuKqo
Q2T2nKg2MSEmUIw+l+BRwtovG0NT4UAKPA22qIai1O08gr3eJiC/YQFryT6OMysNRotTe9ZC3bi2
oMKAwreA9oyKftdtHMASpHb5pQJFHFhbs4YzgBNb5W44pfbs/zlED1sTRALI34A3Qmgj1MiUpEPR
KU9VuxKHL8aCT5oKX4s5dmQpdBkTt/HcgBuKBCg4DKGAJqVGlzbi3OlSjXVZo2iXBSYYxVbOzWZg
PPfLZGY4GwaAwUemwc3Gu/QmMnW0JkEhyJwMunjAjQ/pGPC7kSTNeZrXZsZH74YSetzMHfoxOC1t
9dDUi19ydWnqenf+/CtsTfH1R6DyunAAktaQID6Qp6UfVe2hlZm1uo0LFA1pwolB6wudBipGKutN
rNS5igqW8S4Zrd8ny4Gb233TCY+iMdhqwD/qkXAvpoWnZ9NTrOVMB+2N6wxXC8SHFUJUQVHgdi2X
edNw+owfMbhQGYN0qWapZnUij1nm83Jzfq9iUUdPDaVeXkOfGqmR8d4/Elsz+Zmgz/ozIMpM3PXW
EXQzNmol96BrKmlzGVvo84tZw/5TczjZhRbsY7TvTUlknHpbJ9D116RWcNV2UHkMsE+zcTSzuHDA
CrY4qHd+vjo33gQqkMLAQcMljlDxqUmrh65suxiThoJ/UYS+ko3OONfHse6dqIglSHkLogmW6uvn
gTc/6XVksqavrsrFGMJGNHCSx39N8EX5JYHXJqBWFo9Ew5K1Zrb24XU8sqSu4hVdIBtiiw8aRs9l
/H1AB44xoq1deB2B/IKrCCLq+dzAYUTqcYErG+l7x7sFprA5WKKsB8/W+rgORu22rIylbka/3y7G
E4j+QIXBIGdgneBbe/o6CrXP5Bo6fnqPIY3lO7j2df9tgs/BqHmL8mTIjR3K0HVNnqr0/fNvuZFH
gUYM3DFgPdC5oDtg6QRWHj9gdGp9TuE7Zxqx+D3oYdqoF0+88QCPk5+fR9z4ntBpB9cBz28oqdBH
qDCOwlgUsWK3XLMT8tqe+Gm0Gi7gGBt7RSjEDXwdiTavQgmniuOpa+wmeiNQOsGQLSkvrDmLrFLL
4JhSmak22JGW71P5veSfGr0yG+Wrxh374YOrFwgsiPbnw9/ajje/ijoI0qKLirmF3PpF9yryGrzX
3dIzwFFTCq9f3IzdWN3YkvCuEsESh2EaHBGoayuuApkrOFFBNUd5FR2ADR7j0JfR6BScxlMSE9wB
hWVPuzlSPIVIixF0x9U9JRqxnEXaOCBbJo1qxS8t/RtBExsekL08m+C4cS5oaNsAUqFAzR6t4ttz
YUx6uQwUfFqSnkt26RVIRQK3hBd3ZRm2EbHUIze+K1EeQuKKBgfARlTATONyrpCgzs+VECeBVIHA
vOzJH0Hl/iSnA1gL2Am8KqnlkpRcnOmj2Njxl9EhhBbiLIXnDqgljcUmbG6O6CocdVlA+kczOjlU
bLF9n0LRnKX/ZFncjIj6aHyfQDxRQghStWot6asBkxHUFhcncTjAe6yJkRhunDg3AcmYr66Ldm6w
VgwEzHv0boy/5gYCJUPwH9xKN2HoiwJG6VCUx0yJXnOnwJuqATewvCP1WmPHJDptrPWbaNSFARgj
xE0KLD3Ry0GyR0fD183FaUCy5/4cuCfBvQBsHHiTQpUNUGrqANGiulHEiJcxZ7OjWqWnAD1vDw5E
VPadzLbHW1+HN/Fo1AnEPJK8g0Ag9JdscS87hHqoNihsinirMb/letFfALrEexSaTytZKTHAuSnk
LRlds5PsxC21uwEKV+lPsHftyFO9atgxroH1kw0xFRhP42zcqNygXsV3aYOYQZvsZDHfNXBvEnbK
orwg4zDVHhDlWBJNbmIlvBu1fWJFAewZeqE4veh6u9KkSSyWBfm4d7D0djMiNd3cdY7qst3DVoBB
snSuo1G7D7GWCu038nH11FcFAOsECNV3Dg/KLoy2kbSxFc3JM+H21ET9DccyViz8cmSae1gVdTXO
KS/ZOiq5g6KZcC8GMvL7yP9IQlaCvT5fMIcGIMOEX4BNQh3RegVMuRxN0qV/EfvzBMRZapnwUbIy
H2JC/4GzK9DkWKdg6JKOCeT2qN2fSPoAXWtRgmD7YGffcigiAEDY2ryb8QCLsBp/G3Tc23jUs6w2
6nqB54AEqnWUu8k5Rj9KcSa4d4dgu+NNiMiG6CWFnQJ4nvm/rLBYxaINLMHtz6DeanGq13Ui4GcQ
6FJ4SA1b0vdybcbiK2yP4n1zkLzBCWBDWOyH1JPmZwOKZvPxNxw11mcGnnGyeGEIA9tA5xqQ7ppU
o5AkOwc7yils7f2XfOlgxYpDhs82OiKTeruob0NSO4lPkzCsySRAWsrSl9wclsCvFN7TGpbN7Qqd
ThaYLAMHi84SgR3QazrXtd6QMDzyZATR3dWlr5K9+BcPDahHnwuHs6XRlJzKawBYhZUPVNYYZ+T6
cXL7I6hkRExaMSyB1wVEnRAAiNtDbY8DEHqzC/q3q1i8rz6SLQCCPCP2+gS5jU1lKUIBrbm5lsmm
Hp0FfMZwHh0uN5VTTnwW7cQZv2o/NZCpfuO63V5c//761EwbS49o2mXguid/gTcsSpUx5PiII5OV
wQuA9crdQCbejpfKXtCABhgP2uWQlCAYtMpN7nHlWsl9Dniw5kGbEHYezQmO8w7T1mN7Yf97uNRp
xlXQkw3BFrhs6/KEvoG/wEc1ckOPsI84OGaj9My0G16nUBgy7MLgtoBFvmqeJEsQVnmDsINbATlB
3mDSAqQwJOhhIM3Wj9hczlfxqGEaUaklGVnOHdpQsG930vJO6D+wpeBr70yOaObu+LX8Kh51QOIi
lqblxr2P1x/Jb0BYx6OFroEPU48/NAllfGYsZROOkWCp5zsJYhl/TIfA+XETizqphWrkl1znyPbp
oc3amsKBqIbmu3HHlgXdeGnqgNtAZkYhRCGFPowzyOvhWaHK9hhA3Ncfek6pzVJQk9Af02b8Wktq
4hQ5d+jESDv1QL/3IG1ZaharKtwBNd1HvaJgPDuEi5r0zYEtQvEGrmMSOFk8NM2oQzTutDghQpc2
x+ulD90N1e0GXfUFaMz9BP9gfCxCaXpXF8Go3T5sygQqhU0PFUEIAsZmpo3RIZ6j2IOsp3LSZNLn
C2LtwEeVsVekDmcRTomXTC7nIyrxChZQkmk7TgnbZyHrODCFc1GDIaien4s8kL9pTRt+zcZafayC
aopNpS4Gh5vUCIG7SX8cQHF26nFJ7st5yb9okSFZiVTpD7Mxa09dOZcoEM1p8zFCWxLm9VKVnrIg
r3fSVIMpqgrCe9tL0n7UQwjtRGj2QlYeUnu+kMPxxJrVcjzHQWQ85pkelFAX1XKvHeYWGoWiPp8T
dR6eubgTXLWLljup0ZUjPPZSr4/LNoQIiQi5QR3l9Rco9RnPQVgDnasuCtJKZPDOYHTJ3dws2ksp
Dfk3+GtnDijrA0RLeSnzSmHUD2rclqeyn3lEl/npzKGT6HS9pH/TKz77CJOkfwxSznCDTB49BRGc
BGqeTis13E4eFOUEP/TwaRDm5bQMMjjglZ48jlFqPMZp0lsgduQvOgQonqcw4YDj1ZfnGNWDnYLF
+K6PAw43SY+wAOf2NPR5BIObmu8LM+oCUFqmpr4PeD45JMKYRdD0CZPXfgq1Z64KUDPJpPSUAuK2
01tNvZMMcTp31RRltlSj8zKXavYoLLpmlWE7n6umjH5KsQYFjFFs/RFJnN0nYn00yqj1NWisnvhU
aJxEm6EgMXZykZtJl8p3qhRzZ4D/uKe60YXCSlsxPspZVe+R/gKzLurRLm/5yKvnON21YRv4olAm
xzBpuidj7gBfUmIoJJqhnLa7Oc8EmzDhTroaBk4r54ItxMvwOuZSB3/KMNhFoJzvgqzO91VtTA+T
hu89RWcM1IGxZR89YZqbxgvzKX8KI9CRkzKsBosTVR6v0W7Q6hRqqXXRO1D9VEs35KrifeSjAt3w
uubhD1WMcrTnyymM7vUkHBd3DlDQMROjZGEcVlc39jz0kBRNAckcC5jKlMVYAd04R52/zsAi1ICM
a340h94FLQtSOeZv2Tet3pJUTOqwDTkjn9saMUlaHOwFX90R3pL45/r5KK3djI6qA0zFNHewZ/kV
KftZftd3k6WbABta1ZGFb1qlYNAD4JFhw5gSaOyVryekmORKjCbAxWPB7VLB0frQ1DMdYNTY0qrM
Y6R8q3cciQdNNtCRiUAAXeQIwYpP42LQiHXp0tiLLZjKjxBqBO9JBr5ZAt/hEM5mf9wvIWGJO6Us
GXg8Xi63q/IUNlYvKAGG2c6iJSSveZAzSlOr/IqKQKWTkNvk+lRGhCR90aGNoUL6NJCBlGDaO63q
NpdIKEwR/QgoTlM3Xg+cMqRZZw3vRMg2gc5dWhXeZKpb3v/5Z4NiH8BaqPTi9luBtpJFC1HbH3Sb
X8JXoQLILpkfGCtiPRyglVDuEgHPAoyPfgVJQlksaq1jRXjtm+JPfu/OLgqve5jNWZ/HWi92pGaE
jwstDBix0CpQxSzOcg2iMBQWovilF6IfjdpKp0GdprtlUUdnUAMmqnyVAQMVhbQb/F8UzbHTqEcO
OjALL46VbiuZRWrLJNeX73u73UGs02MNcZ2AIhx0HdE719D8Wa0OyEnWZcBjytrxe24WBgC8+exw
WWX2DYSjf3aidJfrg8N6za7PZMQFBgNQDBS9wEK8LQCDMA/4R6LrNtItS00ey1Rg7LA1hJAMDQZP
OtYJBELpDLRJRSEcekW3g+/FYGJE/MvkA/79pdyRYn17Fo78Vxaeb2vNoAYkKBf9BEj83I5Lq+Mw
V8tJt3tB9Wq59iC0YepdbeFsc/XyTz21sUQENLAlSSUM2RVptc0nIQeTXbdrpYQhUSZBKzMfIGvQ
TIH7+W5YZ/QklgGsDvYemGorSOaQTQkRc4RUmQQIqOQHu9RSvOxEfLULi4l3Xh+RJB6qS0RSeV3g
bqQsa1VuJDsdnCSUVMAe5cx0r2I1AooMHUeUXdzwicXBIlN0+0S4iUsXugWYu+dNRo5mFGL/R1z5
NygQWzv9anz0U2Qe9bmdVYyPPO8Nd/IVqJMRZSYiFcmq061BkJg0DcgUUCqxK9CHvV2YwsAXyxCp
v5RGZWv0UD/aaU650/3ig3msbI1Nw6MPryCIGazq2YY8w4tb4YisFnHlQOHgPoWkMrqMhNzB0A/a
OkuwvVEXQ/caBXxqaCVfNgo3aOBM8adCehtaJol5nc3hEsW7BPU35AQAqN9+vLCQQD3CA4moWp17
j8gn62Z+ZreF1/nOTSDah1JFo09KhxSnf9EdxFF6FvlyNtNyeP58M2/GISkBiqUXcOztgFCHD8RB
CXU7rP6aCnCIgeuZBtai24yCT8bjQASUkM7eEq0QGqExQGuVIrMbT1kF+FvO0OXZOnExKf8ThN6u
fDijIVoEmq0V6lcuT5ymNd7nWXTbFuSXyP/8w22ttetoVDYlp6rUJiOilTVqf4OMd4xgfx5iY0CQ
c5FwK0PLBe09qiYlxi2vFlGj22nJF1CPx5XiaVW/mG07Bw9j2I6eoQ4hI9nZGBhQCMhmIIuBXUvD
lnM4OPBphvMhFXpclonJK/efj2vrCIKIKW58kFgA1KO9qiB61fGDhgukeJ/ekYtCOTS1qgxGowAD
MHP4zc94FY0M+CqHz6NKr2K8/VGfgXSLkJ4StXWWmD9FQ2m3CWsZrkStcBWTuxhpKWht6kore4Gd
RNjJIJAr5uLKXnZWnd4BpuywuIsdoVwPi6Jvsde6mpf/zJz63D2wy24bOw6/AtIcIrYbqqjUQQV9
UU0dm8awxah3owhtbi51BeXr5zO5qppiqOC3oB9KTsXVgduPqPsBYQkfeL02Zzgxy7BsCFsfrqAm
r3/lxZKxODeHRUTPAfEEuJFmC/Yo08Jcg9PtKJnvUi54CUS8c8OJkeJs7QGIqgvIN4DKWUHnl1lW
qjKoDTuT5gexN35OC8TRPv92WzFAQ0LKTRyGVuARqR8kNZgE3c4C0azhvamrDOra1sK/jkDu5quF
HzXJLHSQbrHzUFzMnJsei0Z1hUb1hBpVpRm1fcaYLpA0KmUSoRZIJPXwNlut/bwWpLJV8IpQnlQv
PAiH2ZEtkMerH+9EPiHbp+/ygS1JvBkXAl6EPoxHIVTqb4fa5qo+98sCig6aXSTNKJ7FF7gIQnoa
LuSdI8JQDRT2PZO+SuemaDOKECGG5QkRyF+l+XCSL1EegG774KLC5Qp2isNs8IltxAK1JgjjQ5dR
YFSv6V1ABaWTg7EZZCnhELQHVBQFU6DkEnvmGZubTn9/RSHgJsCZ0bKnvqkuTUtSlSFJfwOv9wa/
cdBc81kPpRVPBnEI8xedD7Q+QOunzmchaDW+HnkoHewJ/CAA4KhzZFc8/F2V+H83FpPtP/8Lf/1e
wq4jDqOO+st/HuP3BtSpv7r/Iv/Zv/612//on/fVR/HUNR8f3fGtov/Nm/8Qf/7f8e237u3mL5yi
i7v5of9o5sePts+6SxA4mJJ/83f/4f/5uPwpz3P18d//eC/7oiN/GnQ+i3/8/Y92P//7H5BDujp8
yJ//9z88veX47x7wN5rVv//x1nb/n7PvWI5cx7b9lRs9Rwe9GdwJTTKtUkrZqglDUh2RBD0AgiC/
/i1W3xdHSmVUdve0dI4gksDGNsv87z9s45/QVkFfAy0uKH0idf7H/4x//f6J9k/0OpYhnOljg4MA
8o//aVom8v/9h+H8E2MTf8m1wMyDShL2Dm+H3z+y/omGsQt9pCV1cUGH/8f/f+7bf0WKf32Sy06u
30afKNnBAl1UyRCMUbGcpfQFt0xtsCbgL8cJ9nV+YDPw0uD61QqoOFciqnkaMp+FvXjxylvpvkhK
QZj7gHl8IDHMyB4p4P64Nv7DKwK8EWSy8Pcx8YLQCT3L/0SVgsc0FVCtxGhHc6egFleqmW+nfFkB
z45oZkGJ7hwYCjHU2csZVhiglzSmr2LxZ7qq07u8wM8R+/dz/L3KORB3rnXlCJa2kUWXzm2pnqgw
NqNL28jomyrUqD8Hnu4GZt9Dq21AO783IA8y6i2Mbnv58Wlj/t8G+Gzde34r4s9Z4A24QFDCLSTT
r4EcG90go+3xaG6swKFN4KU//rzChdf6eYVzm1lVQAdjMHIg5GgXauqAtCWa2s2fFzlPjM4e47zX
ik5GxYk59xA2xWtSfge2RI8y29F+lcLF8bP38Eubrly/y8s5+5aYlAMqh3ob4nO/b8lPF36lF16l
GTmU7TbmakhIzFfQHr9OCj9vvS5P93mds5kGS3uP8iHtopb69y0jQBBrP5UW6nLF0riCEQ/x3RhV
qxd0Tn7686v91s47X/1si2Soi0kNE7/f0OXqdrzpwzrERbjokk7rJu7C64Sxbz2v34uCkW7+PpS4
rr7uS2hF1qnHLB5l9kq2QbaGIdVKhuzDgnpuDMzqVbbqpZOA8mgJfNApxvjh64qslyYWLESU6Uk+
gxSn/7ryIr/lLstn/LTC8hd82i5SsFz1xIbZ4BBKtgEYv9Wwceo4XxUhY6vCCObu16L4cl3K+tIp
RMKEdjoMQ78rXHJ3Lu2sLAWA/rYfFORXl3dWkHl3V57RuHAkoJSNbg1E1jHLWf6OT8/I9LzQqUnw
3V5HYPnBDzktJiR8A1Xwq0CdS58M/VcMCsD1Q1l0didQpPOzn/pt1PNfYyYC1f/HwvHLPkQv2wXw
C/DJb0mZNlNPsQq7otqDyxvARf2uSJbUuj1eJ4Bal3YINLKx56FSjw7R2VEjhqJ1Oy170LAP+TxD
ilSf4m5I69jlJI+mCfyofl6ZTf0BL5TIqjww3TC8Be04SHtwtTQF7y0MMPInoFtCj84xT59tUYdz
PYQY80LBhgNuqtfJKPtktKqN5840ULMTtI28IbBJVqiPag9+ttW7kdYbL53FVgiRBzrLIr8SD5k5
RLJ801p59En+BsrYVhUshGNm9OfdtBzy8/j66XW4S3fw02byR3QtijLrojp9HsVHCiylrMPUA4lc
u0bfvrSXkBNDqmIhjqI593Wtpp8dWimfgdoEE2NTRJp/bWZw6XEwDlnasxYuPfvs69bKlXnlD3Cv
H9UhtacdFz8s3iTdXG/n7PnP7+7Sgf+02LmSWld1M5wkJUPHJdsAXAUqYQQuWvhfrAIOMQjLnofS
7Oy4F9YoNHhU9sAW08Cz25Xe3DvmNbTWhW8DRQjAe/EHYtB5jiOAX7jIJpuxSNgbUxQByYYrz3Ft
hfMbdlZoII0cbmtTFxH3QZjkSq7wrU2FSIKHQJKAKIKS/bzP51Zp61sZwaFNpiqArajyNwrKn97a
hgHvAyILDOVU2BuRAyX+etV76zSPKAsVBEwwmrguQXwhfUE3EPcBtBl80M3PtnwLDO1QEmRm3LFX
wP0HxGYJM178eTNbLHRzEbb+tQviQojDophRYzwIcMF5plZ0snTAMcWiGFC4BWTugvo0p0EDRWsf
PAO/uzUi73naXUV1Xsiivqy8XF2fogmbea41CitXG2qFC03EgqxdBHHpsFzBseLPJ+Mb1v/390Yw
QZ/C13E3nWUwXWZ4qlke1DzOKyM0I56Qm+l2hnJBOEVtNK51klxZ88LtCwXrv9c828aw820cL6Us
6tEClXs8I1I1/xXulnFx36+vrLbsj7Pw/GW1s3gmypQqSMUsJJ/6Zjosa4kA4l5PFMSb67fjtzb2
2Rv9Dcz/9AGVdEZ7yDmLNDtgcF9No/kEq18VYvdAEbC+NkW5lIR+fsDz/EKRSglRl4g7UfsKV165
ocdFpE+DLiFGr+Xxam/m0gdcmj8W1BYvMKN7oriD6pphjw5PFhRm/yW7rsf8/roK4IUrwvq82NmB
8BtBaFcZfQRNGHg6wHJR0TXV5ZXYeqGnALXjTw91FmcaW+s4cISwVvTSTdeEdrC07pang4PZro+c
I3oOm6IFrujfY8B8b3kh9n7+C5bw/2nnQDl/mejgXCyULSAR1wwyVP+WmPWFO/7LSmcXogbMKRFA
SaIxurRisUkxqy9i9dytlyZbvYLiKg3L+6uN0Ys7B51DDV0SWAScs3zaSZeVQ3/v1TGensDcgkyZ
/lNbGRFDJ/ZKpLkUxY2/VzvPzOy2pnVq6mBiTsYDCPunoWa3pJU/MHq+/3OYuXQ1A2Kx4IAA0PnG
KOqZkFbJsHt0waPUyAKnu+YYcXmHflrj/CTw1OwglYMdCjS6he+VwwtrA9Bp/p7esh2MHDfDftg0
d2WHCyqQzRWkpHnp6+HAL56KoLeis/51g9qslkaBbYqsk8fNADZoR/eQGFyPrN3kVn+wR3dlayyB
Zfs689C1bdtNN5CNVNWezQWsYd21MXX3BuC6LYXoGXE2GlQ7p7JL4Ou3LWkZd6UV5sJLckgYN/gd
dq5t3HS+UWMDrO50ZTz8DeG0hOvPz3T2Ul1Qy8sCYExcD8vMUa3FtgWWanGv/q8i9ee1zkKMy3qk
XvnIAOkAlNuCqCWsIdeQLAMvZuHUXcNZXEqd4GSCYhptsyWl//q9dJepXMiBI6Bka/3/NLT+C0XL
f73Dv9dZzuGnwDUOxBm1mi29l8UlbV5jpApp/IjuyAZF9p9P2jdR/PPVzlKWQbmlmXsIXovrMPvl
7rIt5buFj1ydjHVF1l1i7f4LBt/5umdpC8nF1PCecwx1FjJIf7fMp+e7fgPjjevev5dilwn4/bI9
UbmcCwSZdZ/PKdVw1lgZq7ILJxdhGlSyrLlyBC7uEmT8CyseQyvr7H3yHl1m5TnLbZ6t6623mbcc
uqf2lfHUhQ4d5CqAEIOTAQCMiJRfd4mcZdYVIBFEtoBvEcb7K5pGBnRAXEjitosoLvwzryrJfQ/M
X1c9u1TzWlT17GBVsoaFSVS3ydLJKqGN2fI13zg7cns1h1+e5GvKiV4yJv0YnmBC9q0t2Ngqb3Eg
UKMZcFTHorGFb4hCKRBVAAbmO+6Gq4t+z5O+Lnq2PTHzh5JSXnU47Ca25/C4yIFBYXbn/oShAgyF
mza8Jjp8IXouiy5AFFhxo/I9i55NpZFCuXjShXNX7PT1Ynq1COLnVxV6vx+Ir0udbR+Segrz8uWl
0kcNO0ejWjT4XWQKHl+JMN/vua9Lne0Zjbh6p9Omi3T9yUsWerkHlZcHN1ny6eJ6Pv19v6DmBjYN
bBgcD5z5ryejqsZZpa03IB1bLA3MHfbK6tZP0l2T/GqvFES/58Bfd+fX1c6idaammtoVVhukXGcc
GFuIuE16H7puLCwRVlDPXZSVhONsDZ5GOidx2xTv4+QlUivgfTDuwSgIMnk/SHIHFY29t3CmpQZ6
6wiMOjT23DbMxyFS0yN1jMAqgP8EW/7KZzqH3UFf48trOwtcVg4Oj9fjQUYoGBbreZcCPLPIDVyl
O37fEMtKi7Qpsp/vCjhSU4Nsi98raWF/WgqeZr1UdNMm314TN/i+0R3MR+ESBIk9lAPnEO9O+U1e
DWjA51Anm2aaDDqgIN28gXzrlTf4/bmwFDwVIeoNg6BvnVyrT+nUmiaqABakdwsuIsXFTSaU/ks+
cg06+z0WL8v5uAUA1MH04vyD1VT32xnjEjhGGGGfeS991T78+Zm+32YYdGn4/UCqAW5ynvNYBche
mlcLTLvEptwuuqEDbrNrpcWF2+zrOmenyMhY5xQEWYj3KEE8wSQm9ME1jmFbE5jhcp35m/8igVwW
hWwNchFAdM7Hy2PXFWVZoDdrJURsl9q0fiwXGSJj+5u/f7yWQV5Itr6ueBbgczZ7aZUZgMht/XKV
oyvcHersUEC7awWuSJIl4NXHy6ihu/qOLx0EbBbAdi14UiOP/RoW6yprjdmbWOQ3ENGWKgC0cpOP
Hhz5rOjPu+bCRYbnNCAzCUrPcmuflzZQQONwi2fgo07PVBUDLCStQ140e0rIaqb5a+21ZMN5/TEK
Nw+yLL2SH5nfO39f/4SzVw1xJJn3kL6JRDdspeyfQIE7pZkDrSeJvpFTQ4CuTtJsXPfApq1nF0zY
IeX7zgXdezaeMgaaeT+HnoQQSeu7xYagl0BgJyzzZlcM0yFruJbAJTmD2uPCTYcNdgQb5b1k2rOp
yAEKj6BLtdkVxNmFlhieDOxYiHthUg88z9cPWSqI9dU6+u9jqMOZJlyG0Ivpr4VWXFKFV/HY3+9T
oE9+X6iLT983PDaoqELWcHmAarGM4M0R9VPiIbD5SRWzMa7Cq8nXlRXPsVddS6ZxlC62DwTRycvi
gz0dZ1wQIgQB8qq6z/dc78sD/t5Knwou0jtEzCmKAzf14UhrQshCDiCfDvbVBvHFpTwA2cBYAbjn
vP0OaHuVpoPOIw+ipLj01zzpbhfTAquIpvfiVp60oDmYV6L4hZsCvMW/V11+/ukBR70WXasUj/p2
Z5tl0NQquHLiAVjDL/maCBloKgBOs8w6YNOxXCWfFqnbJoUxrtdEVaesMXT1qt5yu5jnEBJoughq
WemvXl7kgT2UTjxaZDtjaulXMhRyXteWs3e5D+uf3vTDzJhWpK3tqDdTPSSgLm8KXneb0pY3Jp92
ZmPvfM6OnQCVGAPN0fCOhTAS2xrdMHWyH7qE2J3X0jrgM381oUTqg0TpzkPctQzYAqrCSoodKSQP
DFrfGNwqA3hp08CaayiBG0fP6segYNPOdmGWnEGXF6Nz1kVMlwe3blaMYdiaW84xxy8lHA5R/QTp
Y6P65SxEdtvuf5gewJhmvW9E9Ug9MzFmfijA02iUvi+8KVZq/EXTPg8ah21hpP1zrto2GFV/aihg
en6T8Ka61aQWpSlapWluvRXwbY8sRzy2XvtE7UGLvMp+zunwZPfuvZ+OD/3o7ye3WGnDiCJCtSwE
WDTpXPOW28MYkLJ8o2mNWzzz4sGvu9WQzSu9hg+ezuEFUGzsgR9Bl2lC5jh3mU1UKDxnO+vtmk+T
D6a6VieCwLFSK+9U7h9HInZ6K7dUpInKmzUKGH9PdLlPefFRVrC1ruhDrQ9bhWl2rps7UkKIQBjb
tPGe0OZ7sNqebiY40cQuVD9CU6c7f3Ce08l5BEfjkM7TizGXWZhWzimHdmFj9lADSZ0u8DLvFnXw
BmxyK+lSQgI1TL/YOHQxIuix0Mc9aufEnxsvUGNGkrbPpgNMlv+auNyTAkYd0jduBbO2xC7b2O7U
g9NmVmB0U9xqzo2r3OPUN9iZkDKryJMhvHuWmh/SNL19puSrYjX866mTTNhKgdn2jx5LX107Tax6
vHMGXAFWN93nSoW2mJKZpnNgz+pEfXMOuUuMSFACjwmoIjCvOQyiNAOWpYMb9flQ+0HbkjbxJij6
drm7yVv5q7OKvWeWR+k3cV6SLa5YGZbVdGPnjRPURfPLl/TEaflG9P6u9xs/JP0U9ho76pnxXjW+
HgjXOqSduCG8eSYFnLZI/qrs6ehzGGoIf6fN9row0VYwCuyp7oc7oIU9S1onyodVsTn0Ea0Qv1SP
+FU1a81tjwqc99BnORT6JPCCoCJuHY/cS5bt7ZxDDMoZ+3AauAxrr3tkGXuu+jRw/HKHwBVlQCbI
yckCPMXD6LdPZtb8ssxmDWLa0ehsFCWGDg6Idq8ZfXsrqsq6gfACPbl+Q16KVM9WnTeuiVnD69CX
+Yl1WWzn7LbKG7kTzpiAkHGPgBPlg3zWSP9jauywd7Q+UJO/stVTa2d+CMjTnXDXVdvfdjJjmFRS
OxCTE/OhOLCOnlRnP1I5o0Az2BwU3HzSMvnX0I0t3KMgP8AdtYHwwIozYzWUdjJ3k3mrp0MwuFrE
ZQvRiNKFycncPDj+k3LhI5qmd5PgJ/yHoccg/l2QgLjqCNXz+3xIV3BwJaFeNP0947wP7GZujrUB
jZQmj3gBdQvYpgzzlBD7aZ5fGg11tS/kCt4cYafl0EKQR2KZyQSNBR3acSboYaoJK9hgmvUUtH0b
TpovAyetXjxVZXHTfZjzKDYWz0OjA0SR9V0amsqYo87TMHrLhyziQ3uTdUtFVXQZlO5hJse9PFSz
9WprrRFWbDzO8IiC6mbSk1tChtB34TndqY2vSIgjJOC8UIWN5g+JkacwWGpzXLmNgVCknlkBh4TJ
vuN9D8/KyXw3mw/8ypfch6KVMz6X1vDgLFqlTf8+zE6SMqh3ct8HXaHAQXNhqZb6vR0Wk7VWTv82
WMUrS207MPysjJTVhGjRbQGLerUczqHOkX/0FipQswtzhAqrYXCg8asQRV6Ca2BvaunBMz9Illth
Sb3YbeXd7Gf3GQVChrShbO40/sO291y762ptRW3cKrUZTHYW9cN8MOt6xTIft4OthSM00NNUBJ2a
7ql1gD5EOPqwHy5RbHeq3lA6S1xQ/GYAkqMd0NSusm1Jsg3U3qy1hW2Xz/3OIhS7AoIAWoaQ/9Pp
QPkjcJFrnsYp37QT5lDpHKPxsuKy3DaZGxhO8d4rVW4aWJ1ZVmefhIPUm+lkldXZu0+1McDfB8Ea
s3lLG/o0UPZY2l5oQ5WymZavpq2YRCkGk7DSjfs6DdzR3wEQGduEbRt5QlMyMrj9aEz5kWU0BMzq
dmym0E2LPmitm0I9afqwHmr7SavhGyCnFQzJgwHxyt/74q0ctBC68UFPOz9QtbbLqre65lEn9MjR
sq3Of1rpsJn18sEqgZzIRREqvhfqw3Y26WyurWz8qQF5GmiW2vSFOwQaHYEt6I6tN0Mq5UcnxdHh
4wOtjFuflhEUgTeNagIypgEYsCEF03zoYHk/l8mUZaFKtQC6NbeSQWac8L0NzQALD0OhqtFkUJHF
E1Rewm2FvS7xJPMKLG6IJJ+yfAC9ewZTTgZ9/m7Yj97I3zLclsFgsF3dZhvmoD+EZkFbmvFQTkcr
dbygRX4VWiU2H/Y7KCsdIMNVSQ9NB5dhUQddXUGtR9so7rFQtOSVGIjE3M3faTnc543Og7J0oaCo
WXdQDPrLdpsu5q4hErslWmTry9OmbiAan2Jz1v6tO/aPve8fbZk9lSwNssJMymFQwew2t8J3b/LB
P5nK+olp/ItdaCuZjbjERgSRd+alB9ZYsT0Oq9rq76wU/fuMPIqSvGPs1QbC4Mt6fuIX9Sq3aYxW
78rT84NATiaJEzeLu2BtBW5Xf3jSeWyINUPNxH4qZtas7dp5yrm3rqAu2ztpoExtbThyjabiSm/9
qCf+2h/Ek4KWCjedbdn7MbQOtaSaxkMz85/DTCO3SJ+Bpo07qM/ASOseHewsYO4czaJGkCDlhozG
TsjyAHbrZp4VLG9a8Wzo/N3tZyuaRhQHHsZz4eRzFHmj8lajbd3aPq4Ij05FYNIuNlPt3U3JEHTM
ebC0UQbzpLYQ3b2BjM2jNJHaKZe8T561rYvxmUzWk16p/TjCl8VWiWFWJ4inr7KB3hRk2ELIBuDf
ub1Bz2A/zR4+i6oDlBVAUrMNlPijHFIyMa5VGc4KqoRkLhGPaQUbS01vViMv9rmXT0i3h6Rw84PB
xkSfLRlRh56cPouR054GSBZK114ppwi5ThMKh/kRqm+OKDa8TmHyAekWlefhWM73eqkdrZHdOGb2
YjTdjiixa0ugdOsGPq6WCSkU01lVI02cVt77IHYHTQ+fmcpP0BlNBhuQI+nyYJ5LtOxVvpq0WYsV
r+/brH8wKkvtJtaXK4s6f4FGtZ9qdqRze1egZ6oq+gh4nR4gL39jtfYXLCXW1KAH0hZRMXOIAfNu
Y5ZdnPVdPPIsT2A5VAZ+X9yT1oglToHVDj8YjmmIOiBLOsP8ORFnPno+Js0AXiIFMPZentcxdyY0
08SK2OmJy/p1tPSnWTG6tR20czk+D7yCcA16MAiTlR2aRnkjQfoKaK0i01ZrYB8wI+k7DHB9s95m
WfZiOjMNbQfqVpNussDMSZEwZdIwc0FLt42hDpbxx9rNy5+qwWWgJgOYYG7O+BOg7zeqgj7MSOrR
sRjtnaZlemDJ/lib1sEX5bvbkAyXjLVRFoR2GjfJka8ENvHMwOPi0Dssh6pqfWtUMJzn7a3ZTImj
DbBq9r0HY2oeiJW3QaEGd+vlWWz0+YqA8mTVrQY7d3ecdrU2D5EgNgjtNgkko/4bm8e2D0bOX3Id
Mho5kk0mxAPPSsgHFCluADD88cJ0TBkmbFlk+vpK4Z7KlPNQ5XituHYQpB0wx/qUPAy6uOE638/4
Nl7f9CGaNVXocKiWM2mTMBvdo9LzeHLMLVH+jph8DSOclaUgfVn4G9QBq8rO9pJm28zV6dpWJYIG
cwCXdbwHc6p43HbjK7UIrCtz6IbWhX2razCZzeELDIgrxu0GZp9LHEshPaJ39UGV9ZuLCdRB66Zt
Z8/axvdxRWs4XUHR+a82S42V4+ZsT0X9szTL15GAJqez4aM00ydPybEIoBBV4yWZwNROVkpvm85/
AvfnxOj8AH2L59GyHSTJUom4URWwOd5E4ywvdvNgrUu37aJcWL969aY3uLXROUMo16h1KgvN2A7V
oAEO0FlhA12nUEkhol5YdezrpIYSkx3XQ7NVgxNK0oADbNJdW889uBK9CuhoId5pBqSoTQP6hg5U
+VKgBRqe2E5+rxd9gs/53k7lunaxc7PZHMMS+rnrwc8yMwBad/jpjUw9azajkd25UWbi4ssoDNLy
Zs+z9m522zwAUmVFW9eOfH0sYuUj3HQzSaMxU2vs+HvNau5wt6IP15h1kCLP64bpRrXugToQJ4R+
CUE0mdB9CNB4RCIlULaN+kNbIusAzzqsUu2oEevDTvVdUzaxZ0KEFLyn+7Et1QrAhQwlvAc5AVoe
K6kYzoHJn1qzuUPs3xez9qGc6hmVvnkEu+TFa4oY05wqAAWtCpxGWzmZ+uXnaNT46n5qvFcogqSh
zkix6yCPG2csLcK+JSooR+eX3pnWpmLmu4Erk3UDClok3cwwvbCb3R2dgUGUPpBJYHmABO4+Trn7
AsGnB03XqoTK9ifN5xvWsxqQawsQ0VbcQmOtRrd0PmhC+2A9tBTrCltxVGicZIzuCkft3UpU61QV
ct0a2S9pCD2eDcA9MHTRgrFpTwaxHlmD3ksNeExgmOmx7wv4uU5DEfTm8GsqIGeb+k+tT+7GAbq+
zOgntERAhswVHIoL0IOjyqlUiLnEutDQKuC2h2RQVVNQUeuubNP7dAIzxZxTc4GZYDKNbjv+H89B
psJfNeqgrOJDMmvpygcFK/CGuohZX71VJtxnpZGu9ay9z9PyhyQCKH+Tb/2RgsXgmTxRRVuvurJ7
Q51dBtStnYBAhCWZ9DGxFNkAjPVEM3fP52kzqmHt2WlMDE3bQQ3wHVJ8ZO2LjgVNqWPjSw8ZX1G9
NSWDjpx0nztW3vWdcELTGn9a0KyMIC5XBgMnaOcOWR4bDvooqutdXC4U6pGD+aATWcYN9FoDc0jN
IC9NmKpa2G9jm0YmmlmFZ+wsaGwj63cTZsmkRhIJEMLaLqqdmtKbfM7REmz7HnGFz+gk6JjEEavB
v0G0J9XrLuxtpwgGlTpxRbJH11d7YuC3cuexNfibNok7v/XiUhgvGOJvZC7fMBXbIm8+ME/rAn9E
EgHk9rtgxsmV8wuVeHtm7Tuou6D3SflxphYLhsyFM4I3AaSn48uIXL46XXrPChhyEJDpVlZD7l3I
pAWZmu8wneo2fgV7bqu2bsUg3rya3xUmW/nMgbmFaZ2kQJxlFVWBOZL3tHAQlYtV5/BNKknkdHJJ
auXed6DcI3P9faJwgRBGQ6ORs72qUIzBu60LraG7TZsGuE+nLAOujyRmE0T9zEEctAyMqNxKiwAy
GMjo20OBbDoZ2nrd1/Bi07pXxP1onMv1bMutARXHEGpBL+XsnVrfXtdzetQGclc7SE2UQF1ntuKp
qNr71HEPLWXQdy7mV10WL/gqx0w0b0UBu5BGQYKvEt4qdaw5rjrdCRcrqoh4+l/4Z5hu1OmGGRJj
ATdv0M7xI6DnWYjT/wDwiB2mozEEWS0OTLmPaEQbd6nlCWwjB1JULYERScWLuOu9ZtHw3tpEVHHp
wDoaDZPcHqK0gPw9hR2lQ0xMG8TJHNCfo3mBt+0406ai+q0x5GsHhp+z2yGpM3ceTssqH43nRlhr
czDvxwwb0uRx5fRxVjlQRW2aj8lHh622h8CbvTdDavkRZiLPNvo5flHet25vbQH1PsBmlK60Gq2b
Vq82vrC3QEf/GHvyXBVdHqAXvOJdz1/g8b4fePXQU/LeS9SM3BBNXM+1v8GcvN6VBlp8ptDgwd06
ENUHttD3UArOxWvruMA1cveZzRkPR8agM0F1ju7o+Kg0H/PzAb0c2uC/1hk9VLnWxqVGp3gykKAN
UL6KjaIpQoq/X7ZWtZtGpHE1I3Jbjf6rlPTR1DUQ2vMRuY0w3ir0DpBwgqbRQ9SkpdC/M2T/WNRe
ce8NPg54qj853dA8+qCHR6kORcWmQLprmBO8XFpnPghW6UeLwkyzb4GyRfCIezbsvZoZAasbOHwL
nq0c1DA3sqJPPYRHO17eNWW29WVahybHIWRwMZNoCRl+0Pu2DjszgUBcEfy+rF9xX9yMJnqrnv4y
V+JU69aNbfRr7qIPnRbgzjixUfUbMbBN23lBah6WbM3K6yezkpELz82xGU9T1a9UYd2A3b/KQGx0
enlHW7G2zDdciyjYUStBzcODA49tABCNOsZy6tDJdVTZE8YkNGQ12jxU/5Gn9C8NhoCu7G4ldUPN
rm+zTD56PepYzbzvNbF1W7LTe9idT0jz8Dqg0ZrFAN1FTjmsC324kX4f+FZ36uBWEKUzyjVcVQ2c
gc2aBXoLVYVWlsVT0bn+GltsiuAFYd+MuSgnxJFiKWyggeoHjTuhFVP2S2IzKIWjpqr+DjKfONwj
a9g1ue7vUxYo8UHLYsFRQK/x3Og9dS1krT6wUV31I/UPNWdXhiwXF4CwD/QKQeH4prEGo9m06kgm
oq5w3lhZrUyZXlPMuDCiXvQE/17kbFYkUIVB5hX8unxP7rsH67XK9/DLCWVorDSx0SRw93RLoqvM
ggvzoy8Ln8F2vAFjohb8EzRroMXXrEg8n8YV9k/YJf/FhPHrU57NULWOOH1hYLEpGWLAXaCiIZ59
+N06q/Tt3xAEW+BiZ8MxD8KaoPmBXe2658OxUrRmaSt3wXRqH4uABdANNYrTkwDpG7a+LFESoLIs
NIJidRV2sIz2v66OzqADLqO9kNCxRfHzT6M5TAxKKhgHVjDoAZlL5vLUAJtShMiL+k266zA21n5O
2e66uOcFZMeyNsyu8OAauPxnn7Xsh0IXeQsVIKBZF1zHoq0UQhEIMnoQHICNTx15+Y9r6pjfB60m
JAPA7EWLERYf5zQOkpuu2SvQp/v5VVKIKoewOPmPz+PXNc4gBsTEKIHkeK2Wx8NSR1pvX7M/+n7k
vy5xBtOT/tSkpMMSjf+zcl8EuwYm+I76gpgLTDswAYceAOa2X7cGGQSBnaPRRr5xaoDOs2/S5tdY
rLvs3YUtiaE2JgYHfx4Wf/82X6EZZw/Fi9zqSEsAzdBQaCEtaBXCSl718Z/XuYyUMP6GoZzFsqbQ
W05d4AiqTXmj/z/Srmy5bSXJ/krHfUcP9mWiuyMGAAFuokgtluQXhCzL2NcqrF8/p0BPi4Qwwp07
Lw5TAJGsQi1ZmSfPsZmWonzsLMGKdvwyx8rnOY5mSShex2hHMkmcNIvpYmbQAi6BOwRdb8WvPPkh
gwgXtkEnI2aQbtHKSoTg4YsGqRCA4hdhVJ/X0OufMGlwqsttPkj4CShltcJdvA1dVoGSQXp5CRYy
iwy7aO1kXqNwWJS5DqgQGYI2mQMhGxesqYtE+p8nwHWLJgt1WKagrPSQCJE1HAtxVDO05q8Mx4uW
TFZHiaDMvMGpwfYM42c50Jeg1B8FHdnAr4fj7LC/sDOBFKcCEmJchHoFThB/5kKO42Oar8IyPHxt
5/Nqjy5j/Ns6uG0BEJy8GTXUChXHB2BMVKjRqq3p6bopPAyF7tQ57/7/jE3eD1jSPSrGCI83gSib
eFE3dQrcBGhURauT/AK58Tpe6MiZGr3rFk7eWAQ2oyxglR9sTxHfkRDDXkZAbQf1a4c7Lk4rtpBf
75/X9iZvzhP0UDFC9Cg1EKMDCcIvkZbPsZHflbx3yjUQLhqc5hgxt4oQSlbI8KOm0cJrZT356UdA
pxJvDRVDIJe7Xqllmqccx8oElezFUyrHV0EEXlI7QIjlL7xTgN5AOQeA7ifxKJJjMrSRjuQjtxeD
Z59QZKhQwMOBXADhj6+NzdTpoXMvrE1GEAepjFhXMMMNEHD0aexopLXk4kGiTiO2pkxfue4l9KQF
u7Oz5MLspDujlEQ12P2hLFr1iC8p1SMwbgfQLtyFEOU2B0Xz7a9bOjv/wcaIoBpqvj7RtPZCzAkx
W8pKqMLLt4UvW5whLzRrychkB6Bt2EaCgKnhZ8UTil5AaxC/t1q2/bots3udDhocQOxR2T71KEkp
0UiPfWLnVcIjn6PcU4TFQ6DY1LLaaoAkVGqwtFDPbjkXRifT0EhTfag8QDrLOndJMPQQh4PYCWJB
VRbtcUp3mxTIIJxhF7yk2U69QFxOdnYQ8WmB1qBTPf5GBExBAfRATxYrEj/7YpgJF2Ym704Lcmng
a5VtqaCyXCOKbIWbYI0Ss/8z69W1Idbei/OAX2oBz6ddZaeB7qAk2CLUMP2lGTaHAr6CHU7MpEHa
8VU0FrIhPgVBI2/T35ab4SZxF7WMZvyEK1uTVSTOwXUT1CjOA6baTo7pKrc4iz82Fh+aTBi8XauP
X0+BmZMynOYLVOVkBck9n+87A9j4sVon7lbg3AWhQbaDUrHtG+uaSdH9qar4mfEIy8hXoJoNgMsp
vDopJEnitRazrwAypAQeLBc3XScvcXDMbbRXhiYnHLFPA17JUaQ3Cmv0JpRLTH/Vv7SO7CD4uawC
MDrJk10OpV7QLgTbG3j5pwwKINPU4zxCjEMwTPFOvBPeoGSL4JEzPAV2VpmapewiW7cbePEIF6I+
wIDq5zL/1ifFP6Tbrn7IZLERYuQDPKIUcKW/4z0m0I95H7jbKNmzslagrm2xuCUD8JBIBezUNb1Z
rvCY2aMYNyDoGgVkUkA8fz1PQyFguSUPFa5RY0bytyR/5inYkP2Dmi8s6LOT9dLWZPGR86CRAw80
ROzoIOx/13rsfQvBnoXK50Vbk4UhUZWIpC1CjVVtMQi0ZyurKLDOApyI8C5M1JlTkcgEF5Czg3yr
OC2T73pN4LlEP5OZIdRjntchfQc6js3XtuaWIWzxICmFFiYIhSZvTI0zv8lQTmuLoW7T0Dcz//1r
CzObIBrzYWHynnQDWsiQekDfRXc1GSxZ23TJEwC0wHUHfW2RpbDmDKkJyp0vLE7e1pDUmV4Fxrn7
UCXBvzdrptbd2rytrnlsUoua87Mj5NLmZDnvs4oXWuG3zY+t48+8srkogaiNCiBIrLKcy/Uso0BG
FJXYwbu3VVe0OAh65pZ4ZFU46e2SkuiMF39lbNIwHbgaSfJQAVQj3RcF0E6UClPmIwep4IVdfnYs
XrRrsj9lWUslmlCk8Srfibp4Varu12Nxzne/as1kkdRkw4sGGV3H9gfUDIJjQ3GZJOZizeBSY9i0
uHBZxAgauh5OXTjyJQ8i9JBBuuEaq9bp99Bjbdexk4cITC80cOFtTXksedI1nSqieLDUlcoagLAC
wqkz1TK5K2R94X3ND/qPFzbd1iGqYPScD3x/ECm5GUvAfZAKx6FK3ALBZiNG4XqlEAN5k/0oE7IG
B9f/PRRy+T71yX4fdXJX5six2aFUPEme7mCF+y4H4kJx1ny3IiDOCoqkT4V3fWKUjdLBTFGhBE0S
Nj0RD5Uu4sDZnRaG6MxJBU36sDVtkpwiZR/xIDt9i44AWwQIQQf33r52oPznNpDLBQzDrnfVzZJS
xv+ysHyYnmwGeqjzQHBgS42hN6n/yqA6Ev1iZUzJlnv5CykNLNOaguSQIeHgPq3vI8CBV3yVUTvU
AcfAfBStYZPfyBufbnmHsWcumZx9jRcWJ7OfK6VS72rEfiTpXUSSvehiW0Equuyp/fVbnKmyRuN0
kMEwhT3wj0+6MsOupwgZTPGlCGi2DzwYkfN4BWqUNykV1o2kfQ9k+cR3dFNF5bc8A2iEhhqirFkD
8TLAwSou2Oae/sD3/M5L5buaims/ln90FRjug+QUh8pt5dGbxqd3LYp3/LpxDLl5q1vhPtWNhSkw
kxdhLWLcxiCKAEfZZEEjclMPaUAZ7wZvIUPcHrL7Zlespd7iXBE8Yab8A6G7JV9ozqW8MKuwM+jF
OtqCFcn3hN9nsvoOMOt8gA+GSHHkAhGBbWmF8qfBYlLo3aLo+9wqjhMT6JZB8ShDc+PaOiUg1lJY
0JjVmMPzA6QF4tkaihfBgHrSf3Cbv+KQQXyUB/ciO1lPfT8oCet6LyF01/qAr8iJgFKxfCnBNtep
l0YmmzpHi7ZNqwDrWVZtSamskh51P4pnAKo87MOw+isO9KXBST+GKKhJmwb7Lr/Vt4CXQlk2wUuj
h2U6mtlXdtGBk0kOtChohIiODsx+oY1m2nMLk3vOo71szGQm5HViqJmExoDZeMM48FkmIXWWMoKz
zsqFHW0y9OM61TO5BDcREOub9hE1l+iy8rjMtr/QII2dRy7mGA5RCiDgOJ4zsn2maQUtpm3lLrmS
swGIywZNtjZ4jVWNwmSs+IlZbFQc1UD/5WVoFSPHE50UotGJVd0seUWLPTlZjVFWRWJDhWHWQHjL
bgieEgnKE4syygujT2PXL7qyCwpKSx+7NwuJke/a07BLLd8NNxC3cowj6rC4n19vNf9LryJhDbEE
7KLTVH0eJylgpmgcY34pQmihNXa1kaAN2CDeuALX4Ypa9H2xqextTSMfUOL7H7vTomehkQYknTpU
1m2SI2NJaUm+0UZIQrCVAbJLlvYCdrD5yuJknDbhoAIgpUHdDbw6mbz3d0jMj+sx8KrcITIBUlpk
rZhfKz+aORm00K/GqYTHeiIX3yTBcGKg4tNQc1LCWSEqc79+m/Pj58PaZKTWVa3ERQZrJC73apY7
Tb+EmFnqxckQTWhPC6Y4DUbVetOoOhRGVRTtcM9ft2RuUYG3DBphEBULkLS5ngl1DdVeJErYohKu
hV0FojNhxS8r3LIemQ6KSzuTvYzQcvAr4L1YIBVwmN4ELwawIqXtQVvaZozeizwcc/GZS5OT3Swu
UzHujHHGKY6yBg+fme4DHOnatbQwHmYjmpe2JtvZUKo16gaGczADZY/hVn/IvnmmiGAmxA+flhbp
OR/50t5kcxtE1OL0ErC0HVgMKy92y9p4qDhxY9QvXw+QuaF+YWm6fhR8KPtgbcZBJ9UcLUTZTux+
bWGGMlGVACKCUAnQZ2DAmswmvwiCuujgs+oJkM2eFVniFhLVTsXWDd/l6kfvodmW+35PrWAF+MjS
isW26MngZGgiZLYhaAgOhUlvCh00zTUJcw1s99uc9FvSSNsuKJ2gV/dhi3INSbcNOdholCz5XDPr
86XtqeccQ9U3F1i4n52t/N1I2mAKW85l1P3yQrJ35mWCRQiKBBqoowWwtUxmu+gXMrR3kQoyJBdV
wGsie+uv3+bMunVlYjoTmkYMch1bK4qhTRUULQm580HK/LWVuQkHuj2s5EgSGmAqmrwyD8NfrggC
+gQ4uxhEqDbiJw+8I62QK/zxl3ApYFoHvTW07aBfNkVholi4j6saPImjxwDn6wyvW/ImZ7axKzOT
VT9KVC9tQlCD6hTvH5LzYbQVc1AliLeemKwWOnHJ2mTxl9u0JqU+hkMFELBETvajsQIQJsrgzxXt
YAsIrq0dlw5Pc6Hfq1ZONoNKlPsWSC3Mt1vBKY78I+r89KNwp5wGqzoU30HTnz993db5pjKmfJz1
kSifjJcchG4BlzOGQZTU6oVoEhWFErIAUP4PPhCXenZmFihIKUOTWRGAjpwmslF1wTdlCbgrtRs7
KMzoGUQYFnEUN98Y28aNttnjUtxkLjCkAwUKcAzSXOCfmqyjHrAkfFUAYHEO0xDAK0wOPNrSVkRK
dpG4d24OXtmbDFaUHIeZoWsVXEsWA8tsgnGzFn9CPw2pM9SlL7ZwZtsDL6UAejcoK2hQCbhevzhB
TjNQ1bJUdl9aAtOkhQYfVMcEjJzudXjH1v4zW8T1ziybIE8UQVcGgDRkHSZHPNC6oYJNQ8cCsWPp
xFVpZ389POcadmlh4jPzKSUcGWChTg5eoBWm2tKVFOEEngdLKbmZqYDkH0YnWLQALJ/q4UCHMQ6J
jyrgZMN0SEoLNR2scpmg+sjSTdEuUKZ9jEFZlprJTbfgT8yN0ivzkw0i8XkJ7FUwr9900NREAQHj
emcQaTDWLGOkZ2bilbnJxDfCmmV+C2glVDG4IVCwyW/idAlQOzcXwCEKnTNkVEfY6/XIBIJEgLYL
WoU6DZB2OaVrJLEl3SjbBHzydXwjotxxMYc2+ypBGQwmTAPcsFPwVlTzdZZTaFWRVbURHvh3AkUl
FNkCNRk/jAdKt8FZFgJLC+N1TJhPXCZw3H1YnrxFLfYNoUetJwYR3RTgIHn0jgVe4zH5hjijLUIp
Ukec/6D75hJEdK7RAqTWoaQDEDawQtddXSYhJyiNgKMDKrxB6I1i8u6xGUDQwXU/qBF++3pqzuVP
2KaB8iIgcD9DzZXBiNoaLDPo5OBYINrurRn5dOosk0/PLDRXpiYb4wB1Ll/kcFgXNG+DZTAyhbhu
l9zduSlx2SDWwRfRj2pIhz6XcXjQbmWXR1UEuHWsI+pRNx1W7j/DKTm348Oz12U4+Qpz9iezcEC+
S+NCmGR00MIenLftioObASIKCXmS0OZBob/UTrbfTccoEzgEnSXKMj7lg2SFZm2WNEBOmu0vQHwd
JmAOjMkzeOz/THaZjfmv7E13p14IhU4GiZF3oz3XnS3sAyu579b+Y7FKEVoCpOMggCfm8CcOu3OT
Alh7pmoIJbpPaZoGoB5hCNDW8ley4beemzn+SrfDx2zXbOmO2JzLaltXS2IBMxuXgegSK8KQgRua
AmsgJSgZqQD9KGj/4fz21leFpSrZCqXeCy7/3NyAMjyyG6j9BN5iskUW8jDQHJxedgo4QgkuFoge
LpiYXcUvbUzeoA5O6LBgm4UkWpgaK8Y1swbigrck0F8XBdRdljpwbjJempw4bQaNWtHX0awEQZHW
w/4kg5xQXFTOmJ0MF93Huvdi0oOUoE0lRu/ovyYPzUOC85Jug8wYHKGYgH+JiR1sfQA7wQ+GDpxk
TPoyztMC/Cxgtos2cr4TV9gRV+HG0zdwRm0gB5ZmO3vedPYhg2dAfkiWwAEzGR9qm8RdoLXFeKgA
n9JqeAIDmSlY9YO4Cxbo2Ge9mEtrk9Z1fB6KoQdrw1u/IibDryVPjFU7O/0Jrsy5sS+BYhXNQ4SC
NyYOaAG6uxA8SoWNmCrWTztccSvjoKxqG2ASx7D5JW3ROYOArKAbQSYJ2vnJFoEy24HGkC2zQ/I6
oJBaVMKl9zU3IAH/McCojSUL+8L1gMwjoeaaFEg42c0P4R0TWmDwHz6HBxqtltPKs5Mb7N1AvOkq
VAXH6xczoDGoThJJO9Ogdw+suASlBbeoksNmwG2WsndzqVjj0t5kxqEuitRwYgokoLAcs4odJ3/X
VvwzlmLsePoqe1fsBV9lbhJc2px0KhgUigGODLOZwrEHCI6VWFIdk5zt60uTbm7xQsBMAzAA8w6z
/Podppj54LWB16vmqCjvSt5M6+6gVslf8cHgVuNga4iALU4Vz/SwwmBt9dLO9p5bgNiUmkDPbJg6
VLQwtT+3SeNVkAtDuBf/AVb0uk1CwWe1BiFUW/RAIiS9NgKyX6iW/vpNfZ5g11Ym60dUNBJBn6Ie
1vjO5b+a8Pj182e81msDk1eTh34UgeML8QcH+SYonhLZRvT9GxNaDZfkCGfmFusrCJJKmFdMC/y6
0/xg4CSlQuErU70Rcxc6Ju8Qz8VxUshWIL0NM3MJB/PZ44FJnAGgUy2BZnsa7Wip3hoNoA62LmJJ
7EESGt56fOeEUWPVYEZc6M/PMeJrc5PZTHTf7/0A5sgqAg6cnQIg6rxbPgPMrBvXliZzmPSoztRj
WFJv4gOo977J/ib8HrqdNayAjlYe5RJB8CUIxwwyGWbxBmUQQIuoBpq8QrWuOK2GojsqtBEAx4qB
TCH2tdxVNxTgEfCzbEChJ6wqt3CVjYqURvzj6z6enRMQR2UiONAgmW46sdGAo65H0agChpOK/Ojy
u68NzOzarI0fFian1pBkaSB6CHiGtfystNW3HnP9BkPJs3qw+lphLcQHAH4GEFSA9XdokMtvi2+Z
NixNz7m2Mv1eA94zcm/yZEfPc6UPYybgS1FYAOg3d4vaAtR0Nqs2ulOQ5sjcpcV65swOL13hmRAy
Dz0QfrKpp17ZR0aOxCx4cu2gsUDbBKLGrYyFNNkZp/ShsTokoQtXWAJaCZ+PRsw0VgZ27oRy8GQ1
AuN46UktTJOV4KhQxaKlK6BI5A5EjHvDhSplsmqfOgDpCuwjSzmWubmLwkWmWKwgMDpl5E9IDXrj
ENajTbiW1p79xjw14LVWC+Nr9q1eGJqs6mXceu3gw9Ao7/Km4KAbOODmrFasrCC95/z1ok22H137
vaxrPxo36VoKWsWoDWDzDJbNblk8lIXTotMiQuPzae/a1mQRHMD1qYmsI9mmEljpqRMsli1gsIns
pjf5PyPUwzrtqwZO1sO0F/kShHqACsH35ViVf2Ay6cQcmk79j8XI1lIb2fULN1FoPVpy6e82YgHe
C2u67gsTi/ADb7MC7+wxcHt3YegstXIyOY2ca1WNDR3WysEG/OWmWjN2DDRyrS7kAWcXwstBM1kI
fUnPdPCCnQcNZwYWyJDY8sOkWcDApG0WWrc0SCebSy4olcIxe8w/6A8hTi+yzbJ1f0JQcNb1uWjc
NFzvdx8DprHjNQKvK99lEvPx/e/R8h9v3X/67/nxPAzJv/6Bz2950VehH9DJx3/dhG9VTvJf9B/s
a/++7fpL/7ot3rN7Wr2/05vXYnrn1Rfx/N/27Vf6evVhlVGQwp3q96q/eyd1Qkcj+KXszj978W/v
41Me+uL9n3+85XVG2dP8MM/++H1p8/Off8Clv3jH7Pm/Lx5eU3zv/rX+Gf7tv6rXH+Hrp6+9vxL6
zz8U5e+I1GCLAxRVYqKZeOntO7siyX9HeScSqTgxiCjGYleyvKIBLol/Z2pqwFZrqDYD8ABLDMlr
dklQ/45crwIqMEg38iIOG//T+qv39PHe/paBdxL4fEr++Qf8GbYwXqwrIsrYBVaGLOkIn+uIXV1P
dL/X/IQIMgfmwSq2+rjJTY0nKLcWwf7L09yqodoIdT7RFBB5slSRnITOv5dKyplSuUER4pOYCCc/
yTNLKJvSMUpNcQ1f3nGa8VRrNdi8BW8Tll5pZWn/3kWNKw0oWUxulTLTwIkJuAOqRHZtDHo20F/f
+DSBy5WmJ+zij2louGLSmbTZgpeIWp0ihLat+mAtil/9JlxBhTm1ixSUmAVRDoyGOW/acqWUIR5S
3Sq9qJs6H4SWp4mWSh89LuvMTG5WiddFJg9oQynUG1lp1okmQmZtJXtPanfXG2CJl1AeZuGNvgkx
jUDvKthU9qBQlmU3Hm1/cVkBQIYmP3uhV69BoLbj1f6F8oO/r4LG9WgMRkQttSUVonuQhXW0ItKd
8nsT+tgMOavPc9UCY29qUlmCNIGS7+r8bWBk0HnTWUEJQqghVQ81VKT19LngZcyI4llRcgM4bBnq
W6AzB6lsdTBkIEUIqFmh/vSWsXq2nG4G1VKG6r0tuPeqbvZUzPch4XnwgRqKhYyCZ4E30aUNqONi
DnFLTrD4lsRgNODdVvMZ39M705hCWgxE4QQUY3YfDts0EnfgBIzVaAMmSs2KQTGKtAwUyOIgAmlf
sbYjrQOln/jaUaD6mkPHyw8hsrLWGkjzzJI54QRmqYesNhw66Pua8gkoEZXIDEp60JLuu+l0KR1s
QQ6/2yg8BYCoBaio8Q0OeUfuMfoZxP5BM/LnPntTCnrTJsN9KSHIxvceRiE5CkXlW2ajpW6htrU5
QKbeanQBdJqQNOC12AzXeqiZLDl41JTkMYD+hHIzFKtEa481X4DKcohSyxnE7LnwpV0nyG5Ehu9F
Bm5nVY1OCRUiYDowiigYn8Nc2DoIe/8ogtblB601oRVxQwrxRlaM2MQ5STBAk5dSUMZKgp2U0mlQ
jJ0XVKHbhDwIGMEqqxQp+Joh8zBwfWqlYoIEcoE0PU+TyKV1+krT6FkHqAXkob6bhD6YdEXtMeg4
Yw8JDwnOQN7Ypa9uergv4IY9yerQg0JYdZN4Dd6SFyP3nmQ5S11d4K3ejyuzRyH5oR7WXAKKupy6
BiktWailHQqyZbuhXmANIEi3JH8VFA1ElPLgIeWDXQXOOCetwDFad8mDlAcgui2Bh6Vgoa8opApR
WWvyklisSqX6HpcI5GpF3+7ztAbxbfYC7b+R4xrM/opVZLdxFBIXghu6SXj5R24YP4gsP4UDQvVy
WrzSAcJA0ltcR5suln9Jnv9DA5S+F9ZGsysltxFas6cZhJCzR68MV2LdP8SggOxqM0U6DtyzlpRn
u14c8pWXiy9qHP7MaQdW+xI94Sv5QwJnvy11J8z5e0NFOliPTnouSM8iMHur3vuZpYZmp1H+2qXD
sOETZPQEmfA2Mm6QIAPrvCXwT4Q6EDl5q1XvZyUkjqIEj3WZ7Co/VvdFWq2B4RFsDaURXIZxCtY8
Ze1R7hBHPHV0hXsXtfiRA2ftUebTlV7FwV2fdUetIO9eprb3iS9/bweU0IVK9OxnrdPQ9icn9oar
RCJ++lCtwgilVEaDhbovW+S2uxKZRw2Mt22+TYu62ZSBZAsFfY/KRNuASR6wIU/sUZnw0pQg2FSR
JLbUHsQiwCzVUa6ue+HRU0DBmKBIKqqgu8f3xlPpWWquKGuhSzaiaty3ET0ibHuA2u6L2KNgzCjK
F8BPNLviKPypMl57XgyCHoSRbuTQSWMegrJKzK9rPjH2AjWee8zjSD1GhvGdZgihAbtFwSmIxLgC
4vqtUN+qme5D46JSNm0LjnQwgEJOBg+V29gw9VTyMfBrMwBMykmk6iEPwfQeVb0bB+C+gLZmvouC
b2AqXeW51zvgleLuhq6sDq2SrEvVd2SQRyueaCq9TM1WS6Hy4u1yPtKcShOgKwg2Z6HqHgiYVQOa
ga6UVj7wHZm+jXtux4MBHhRuMjRBbB50rjbqsLxdQoibYKXWfHIHaEP0Ioe1YqdFm5kdknJ2MCTE
ycAJ66rb4GcL3QavM7ZJVZarLuJEp+jBStq3+TddI4rF8x2IxDhQexs52askrHaYX27EgQs6VWQP
u0QHFfXK+1liRu1RaFOZdqyn92XeeLs2D5HXFJTelFCtg7oK0aXFTdM10VYOPWxZlWLyScnZHfUB
MTQiUEf7UKvl9dJRGh7cZn7e7tsh151o8N8jvmv3A/aZ3Kt0dMSAPG09aP5RhyAPPxTtdvwEACFY
6Zv8BuBCUJESrtrwQkROwOJ2e68mh559knE8pK2oEgiYcf0hEjqca5ggUKnU3Dcefb+Ss0ZyoabL
fSvjlBEjaxAMYB+pzm2gul7c+UYgPpAKvd2Qn5rfoN6HQgCy4Ytu34st2vPxuZbB/B/3oIcPAx+X
+UrJ7PHy+NlnfxQLMPBWCdnn2kvZ9M1ufNJ4fXLn+LfxH0S779NKysxa8gpr/MLHveMdUAaIa3P8
bz5ADq0R4m0qto4vpvpakyjZiXBEdohdkN3Hx/F/49/Gq+PH8Z/cSA5S1oVuGg9WJHIgBsnaFC5A
wHvQP8kLEO/lorwPowEaOuKQ7HQ/zjZBT+R9wnHyfvxfGig7woXxZry3ZV84/88o9FXl86WLOONO
7Kv0LUDkyNS1IgD1bCNuNKYzAUcme/K0ck8HNX1TDQ7M/SSL76BkAtr2xActWCuBxTPv0ycDmhIy
e1DZg7EXSzwiPdChOj9I5ZviCRJT5wfpPZZive39O7X2Uyso9ATUnd91fZC9h1ZoASspE9WCNoW2
BT9y9oxJAvrMyP9W9tjYZCrUjDc5ew5CSVz1Oe+vx49SyZ2kzJdPatWpp9LvTuOf/QrcbEMI3v8w
HbJnUCMDK53ajA7qroiJd6MQDM0qCu/rUgruU7DFgoapQY0L+1vG7tBwx3hx/KeLe/Cr95K4Hj/y
XuDdgOn6fMf4pfEZMrtDLI+KWu0lYLtMwcvhlr76fZC/o5ysMyshTO6JRgqX5xsPAFwpv/X7mLPA
rdx87xVoxgl+8R5n/aPglE3BfeM8LCGcnkn7TimSfcrJwqo0+PQbuOG/q+zmBrtzg1PDa+8FgmVw
xD8OeXbwNA1bNCKTLkm59E5G8gZMpCUY4TnoHqjidrQUlTzoIlJQ0ygNMRxs8NAiB5fGAW4J+PS6
hH+BSuFWi7r8HSv2iZW0PPEe79lQ+KpuKoPvd/CNAycIc/poVOGv8VZDby21zIsfgwFvo+oT4eh1
vL4Gu0+2juNqOKVMtCYpDPJQZ+SG8yoUehcp9FSrLHuM6rC1QkNtNihKhSugcYKNFvKQsMFVDgpk
ThSGvqOzj2kvya4seb09XtUymd+UcY2Vj323E4i86yqMACh4po+tJEUHL+xfxosUx7mjL6Tb8ZtD
wTf32F7M8dP4T6U/9n3n3Y93D3W9bjQjOo1PAunIt1SFVzxeK5uoMgcvjPfj96I2wRELtO3nBoQa
xOxI1Afr848oa3kVdGB/Hm9OQlK5fq7rvxtQ6ckG5V54l+wXq1GY73hPAiEDa60Uh91NEVU/MVNl
iPhI0ANLIkyvgPrIJhliev4Hmcp0j/K30sxB7H95jxIHGsSS2e3nb3L5KaoKshu/8vGE8Q6ohqR7
PcKCbp4vA+jqtHH8emH0/N/xixdPLVNoHnF5K4ExDj9F7gxY/fQ4dglomtUQERlofxj7aMf48eLL
oeRX6yzD+2Pf+rj68UPHC+M/H23JEhD6gwJdtj4ef/4xH3d/XGmF4QD+N6i40eAQRmK58TNfutGK
ErTApaqB2VfncM6jUehyhRZ420iyCoFWN8QgXeVSuJEu10LukmhlC4abf3+b98LCItBogMzMv6+M
l2tRco2yErbnRwC7r25EodhrkF/rbXhgElQ08SN4gmkAv1q0gODSe/Pj2eM93OC/gPmsWEd93FZu
kyT1HvTg5vkj59XSaiiVBntZeYCsdrdPFVKdikyuTmJW3rYYo3vSlxRHBb0+egME3RL4EqfxtsiX
Tlkdg6C7DmoI0ZfqnZ4n+u78kXj+AzRmxN34hfGREWSRMrnududHerz4TQtKshufNv7jZ8Ez7fj0
9zOktnkZoMp0vuP8s2L1uy+o+vZsxYiqH35dSNvzI6vU/+nlFbI7448uu/odLh39fbOu+igujUu4
y/9uplGAg45q8JN+/6ikicxBFb3Nx69qIZpm8oKobM73dAHO/Aj88JvxJ403Vrqcm5watpvzDxO4
vjR9La1+fycHTwYEZfT04rkAatcm8+bOfxs7Si2H1iR5ZKw/np0kDeQBBl1en5/dSNC4hjoSv67E
AWJjtaCDGlsYGugMsnelgM7S9MFl9vtzJEHECjpU6fmZ5zdIS8Ns9Sb8/Uy1RWqChIXnAn3Y3eoV
vLCCkmMxHAMZz4RgF+j32cAA7FuwQjFWnbyB9o1mNLI7dmreplB0ZT0LzgcgQw1JAIZZcrgeSj7n
HtcDZJohMENI363GP8Wkg2ih5L9QTc8sQyaNaxSavk5L8C8qOAF0Qi3ctjq4jaEOR9zxSx58dhek
rB6o+VNi0SrP3fPo8FKsRFl+yCShhu8Qxue/k1qVV2XD1zZ02RD/wsERApFga2e/FgEe+YDqBxs0
7LxVEw01dezv54EbPhJEH+BOJpLzu7tzoplcBXoQ2RtsBMjONsbbQcfnWVBt+d4CaIXTL/pr/DuJ
09AuuCB3Ar/6WfRcy8akDfm94rYGasNKMwnxGnmVCeVOCmiwiVs9OMRF6opQGzh4PES/EJPHMnQS
IJx28rsENJg9rSDW89I1Sn1bQApqvN7EUX5LcGotzfFWXY6hEUD7Q4pwlMsNGazJJy4T82Oq0vy2
yFILQ2Q40WQ/4BAbReK+BknPJmvF4jT+E6AyI4YmsCOFHfTQjKA8qXLc7w2pPpDad0jbyQfSDuqJ
V1qoBg76TQNtFCPUqlPsGZs0r9p9QfNi5WmVaJdav1ayPjhEUquc/L7Xj1iAKFU7W+U0eZX6DT1k
HYt7dcKtxkTgYTiAOnwurGWoNJrQ8TI7riMnIhLJGnpNchSubm4liNBxlNv4bU1uCppydg7BlRUh
UXVL/UMdPDfsW4Wa36aNR/eF1mp7kIaAGkqAxAsuCQXiWqA2PNSIkNx0ke9KvfQMKDASiClcPjmS
B1cthCNto2yv+sYTVxTrcChTt0boLFSqDsHcpyIhUEJQPXWL0mkrFLRkHffRz6gTjduBi82i0aCQ
p3JbItAXkfqPOu8rW6rdZWC44Q6iEYfHQGnQIWEvrngjucu13JQyzduWLZ9EFgmeK10ZjmMXRpGe
QiuOsnN9eUck8Nx3UnGsqK9Y8IwHpy9F7iQMTgAP/SSKUbuC5p1ig6dMuCWAcydDEZ3C3AtPtcdH
JwXdWEkqVLF0vK5EFuvT0HaNFVI/cQOsbG3UaVbdK8JKU7AhlWoinv9HvUpcYaQqcgjGsc7InSrx
UaBa1+ANEYzeQpAeUshwfbKwOWU4xwA/UULyXRhQKvPfZH1Xl6u61uwvYgySCK/gHDv36n7R6JUI
AgWQEOjXf2Wvc8/aZ98XD2OiMZbmrFmzCveeJg30+1M97XpuZ9j5dXQH4hvwrNCHxdDor/ueTHBK
CX/H7G1WXXeaFPIEO7afZhDhZumGbBuoOnk0vvjKUcfrBPugc9XsISri1m2fpR/t0J+7YWa7ScAt
A4CYOFCbFWoEO8AEtSom2OCeOKYG9HhAbGgm6Q6qn+mlgXbpINPqDG0g78a2T9CA20CFPHRDiWTK
O0VN0D2j1v5UwwSkJKMLz52p6WpZWHuQALHfa/j0RlpWnyHcbgCHsnB7X/TIlowl1IGDb30MP0N/
hDbekFn6AXuFU16l4sVmKTu1TQxrdzgyXtsUljkETk+I6NzwUMNe8ZrOgcbIqb0PUwGXb/RcncG2
YPDdmZ+gvE3AH5ndTs81BHEaS96yAOaefhg7OML2fDtr1u5dn60Vq3euX4UDGrij6RenVXTqfRWd
MOeT/aziLU+NhPU6UdVXsOjwpCN6FnBF392Xxhny274L4OI3e+tsWn5Bec/bSOVHJ9a5ebNMgJJF
bK+TsmbX/snVkc/bW1IP8hCsE2r4lnUwhjJAvd18+rtNe/+QdehONohn/rtvAyscbHxb/rvHfVGp
GKKoM2jY/9hmuZ3qfr4/Z4k5vINhcfj5d+d/b/332KEHUHmcusP9KH8/V3cU4O+h+5QHEIAN2tWf
k9zPd9/87zb3d55Jxz3D7Pf38/98+f/9PvfVakif4QKVbf9xgX+v+s9+qRuBssYYs/9c3e0wfza/
H+If1+CW7Gjt4R+f3JGV28u/Lxou1QNqATGF9Nz/3Oa/x/xzDi7Rpp4t88//7+v897e8HwEGIMne
7dANhW7ztVm2HBxyN/vzl4/Gh0JCKOs5oDLaVF0KAA36L2eCHikY4MCTrPXbQlTEHCX3vmuzTL9x
DJGM8a+6aVnhA+94bYTl62QZ/TNvRnWQtJ23cxbrx6wPIEkQCvvpRjTxq8b+Tmp4+fU0/oowAZdQ
cdVPcTah3b43CFRiGZ9c1MVrowb3wmfkQJWJ9E/tYIh8O3ld129ZPdXf8mgRUP5dzBWW89mOo/Fi
5yb8P+8r7psgQX39zxXf/gfx+JPwGs1shC4vDg6s66Wp4tP9xJY1N69da57ul3W/QJiQonaAc7ZL
e1Q6mT4xpOsy1lo/3r8i+r3U4f61EwdTr4lNEWpuCXplspT8CihKKs30+3bfsiROwRTyo1UzW3vx
WOv2s6XdTsSBfgiGEC6rORMfYq4e/tyluF0lijU/vBpOO3CHmp6HSKtNo3h+HKskP6ZgYm+mlNtn
M6QIT2FH8wPNZav7FQ9gA6LkhTpaZQO44HXqMMSZ/PMCL1e4/VId7YFzt3t/GdZ+wvmFB021d3lH
IM1rZKmZnd/QhitXZhp3WR0E135gPSBSna85c2LrUZpu4nTQpUcJrIKQz+pAQKCRNAjfn+cgH746
0br1OJCX2oXYN86rMzzWVBFNNtjyKV52erHjJp1S75DMC158gDKDjraNhwBtCrzm1HJvp9TQYkKc
+IdL1UfTAoTRQwQHdziSER/ZO+uivoSA+XgmGbNPTSwPPgxjCtdWcLxK4/lMQqgZzUMOS6TRj86t
he2MciI+N7Na2+zmpQ7Pv11vWPDWj/FhDqJXaE/Kg+pm9syWpVuhXWmrJHdPmFIllN6i6HwQjL6E
s+PFGDUIpDigA9MNbz4ZYEiVQl8/XxJUzBB9ZxNcYSPNXqeqrV4HcOFC7cKTsygywoWuyfMXMJww
l79HroNP6qgheARj1XTKd6wdT5lvr2yyrwFxlynyjgTOnDCCVp95R0/ZjHY7OOMF6fxKMPmV+Wwx
28PJyI0CfmSVQxpNcng1fZ88VCpDPAQlengekzE6+BkMm/o5geOrhE5VUr2Y/iOAJTHKv3kN3/pp
FSGIFB38cLV9DyTMzSJ36T0zl/iLQ5AjZLygab4CRMKLeEmPAk6hoZNR0UOPdjO0sLA1I0x0lY9y
MnDF0g3kGYa+GAOED0nVtDvYlL7hTxPzVxRzPoXJYOxsUSIU9qWq4EyeAiVve7ZFnPAM30GIcYct
nImDg0iry9QD057RMabZSyrTX0bD/0gBkVu73sNPTDhsieSOWBejkDiDNB5W8HKLd96M4AFc3qvI
s3YdoixtJSIciwyz7Of8GyDMXWBhimszFItpBHsSa5FdddE+YAS/LolgQQTaKPq7D8S0sGdDUylM
1A1ZzGpBwlGQJrig9L5c/LOGQ2UJrYL2DDGycB80aCTuMofELm3Yux8iirKUQyNNnnrwKU+EePYs
Ejmfe/cCmSDIXqSVfGfoqFkDV1Vbr/Lck0QdVQoBN7EABSb4yK0mKgn8oUT+PrDmUVrPf6w5DZ7Q
h3MkVCzlELWoCCp3dvA5AwO2aQulrbcUScPjM6qRO809tI77i/0RVX1WzE3QvsOC8jgJln4fA7h8
UoW8pYWURKFQit8lSIqKiiDkxUgIAUlFUbGDPddD58FTfHJVibZqBuc+XqTw0dNpQr8rmDEpBnu9
mrCxhApl9JBBMHgnyaJ3VR3yx6lpd2Fc/1QLZxcUAJIVXJb7dePHbFtx+FXdb5GUKLq7sBKb/naz
tIcgbZhod+wmazZCYobRgNE6rt0TPNlLBa2/Dxh7ekWCoPTZOdqvFbeofxgoN0jWP1Z9Lj/A3wSx
gjXDfm5jfooGWAgMCGZbqOEs0XCqBrKewTTZtInv72uvJYeKwRtRSEDudEBlzyfoVxEpnCF1sol6
2b0j9oRp6hIfALOkT+lSvzOAMJ+0HTKYalXyBGr5Pz4HYP+t04LufYnu4hWfpodqGfiBwxL4HMPD
a+VrD2l5Bk+yMYzTlQ+fxQNrCT/QFAAIq4aHxCQnr4pQlvGr5USQax/N8hpiiLrmCri/5Hl6UFw0
V9ZUazhBrjy01wWk7z/UnOZbJyTfRLdFLd3j5JJq5fgidkEEk3Jmpm7nsoo+QjIfqm3+uzcvw8v9
pVteEofwOVv69CibNnqlgLI0Y0B9VY97MkPMTYmV8lMw8mNYwXW1FGc4HcMdbXYHdONEJ9RbMxAR
RAaInxZNZOk7Hp1qu1TRW2szTKq870+eB7/zRKYGpl8SZqumih8iA4PZIOHrJhLzMRxCe5SzZ49j
zT4qkXyTqG4CuqA37IM9hX7WPrXA0fE4P/Q5rAqdlPVBJTfKRuAlT+5m74e5sjpObkAqGcrnkDp3
tROgyMX7YNFbxPlzBEdmlKE9/SRaUrqkhQ0sBAQ3Pc3cdsyRLjLp+xjCqQ+bNPc9ullegjKcXvNx
8GCRq9I9KvLfyCjHR8xtpiDv6nbvQIEBTwNZ3E73Yfhn0QuD/dTBezN2wwnercMpIMPDUGfiFM1t
/RDBGlkviN70Wi91/QIinXzsI7ciVUCfMDtCIJ9AhrxJ/SePvvhpq691F84XgvzLRuqKa433nuHt
MRh0A89kggqvIdMGxm9Z6cECHqWCS1fz9AOI1kMiB3WSlEPXcTq3YzW9tAOZXua2eZmMOojYHz4W
8r60JP4EESRYE9LoA6FyfNIswiAks/6guY7WwCSqArX0edMy6kEk1kuP95e55exoYLRWh2Wf2OHq
UJ15RAoePtDxCg3UfjtmIlpxCed3VVUvpNf2Iwo0qNHQMd3fFxFgxegDXEF50XtwUbAxaPb8BlpR
uIkqwvZqi+/o9q6j2RqlElLwRNBSVDw8Qz8hOCeihiwhQckQZtfyCPGoBd2LpP7qwAkxakrXaUar
dTtDtRB+y+QwowNrRXJ4JpKKgtPAY2S/AWBvTuGd4QewJtDzIg4k18AGO3+vnVg2Y5j05zGSKPQh
3StTeGNcswaDdYCu3qpZ5CfkDNB/N3iFQenhBTezKQX8g/dEELblGlVKyuJos3CoqZgWmqZkHDtY
Z+t4H1XN10xy+pImcuuNFqzu0a8vGegBID3AS2DIufeIJhC6cmrBBMZcUsyYkjdBOoiLiC56IfER
z4Y9VQZSpfmI757dhjd4Sr6ilHKpchMcqezg0x0y5Pmc9aAs2I0fMTicZWH/mUBR1uW89HpebVxt
22MsbLqPtN7Y72qOYWvQxcPFR9X0a8afGjENFNdsDf1C7sNScE72PlugvTkS/yK7o6dHveOpfujT
nl5G6ZNySNWITkxY4vI4RCGOCHVgtWC7lmhQC9LqRahgutAuEC8NsHvglul87ZNYlD2s6Q+YR28O
mYztmgxdFUs4T0cvBAC1CEZOntwmSsYXRhWM6FyKdCnPD23r54exJfnWKkyVmAYlBqxMH2wGZ2Ej
5rjo9Jj8yBzGzo0aPnPSuDdmpNsAUQ+/4j793jXsCi/05bklXzac+VNKESlkULlbB3ElEBGBu5Lk
8Dskmc52U8zLxHrdYYz41mZsORIbtGv4stpji9LERuTNVybBJ+hblq/6OC+CyPGV9SbvID2DaDOB
jWmRVPHNK3NBxGZ0s7I6HQFiSbjamBpOuwZO0OFsW0AnEWRqqxmWixmtMd3m/s9sQsUl4ckDDdOm
iEOYpUNRBK2N2ssflnwPJtj8zHjU7gIHxQgLWZyyGge0kUZA7uoJnpoj3Ikn7cNSPp9sIXgK/tkw
RFshqp9iqcmJLrCtrobYnMHNGCDSNrvjQOFuCwphvLN1pB8o86CeW1cgZI4Lgqvb6NS1XlRqFdEE
9iZjvgJ7ud64IBmead9dPMurdU87SNux3oGRhBTIo+EVLdnjM4VRtfX77CWZo00UdtDYt1wWCyKV
fUdrtg5al38sOX/kIagzqZcs5ywGzBUPBG3GkM97ABvwKqcgvMbOz8oWk2qXeu4XStqPc5ouYFqg
czcYXbfWm0oM83mGgeoqEtRte/kAb8sDh9b/5IfNNx02N15eEm4GL2ZH/NDhasGFL/78He0Z+kH7
wp5z1V/wyyPjmOrmEwXJxwz98191bDYplWfmV+05U178aEKTlq7JwNAcuvDoDR8Rht6PsBR5YkpB
c1UqK5a1TEP2CVlHXPygIMvg6DrM36jN5XfSNBPiDrNs0INsEcaxEJgW5mk2AfCD7yw6CLsJBVMD
z064/kFPxgNDi3TWntFn8jmZXL0hGonLusmrB0/XyKTAmV2TueoLxbP+qA5za6LXvAngZi5QcAv6
lTB+dhx9Cp1WLde5r8bDnACump9S/oODxbaqErGzyg9BZAr1ocksSoihO6GHRx86Jy6+htHIPLp+
H+UKuVTaRGseUX0YNTeHOE7A6pAoGN2WOovyVluPEr+2RXKT2i+STACPGwO6BI6DmnsPKBr20+Dz
wGucwCS5nhcg5oOXlZggbn+ojhYJGDOIDuPbyzId2v4nZGnMvpfZqQOmUjKWwLOWq+mAuuMUKqgy
1+BxkgRcRrD6QlsvBxQv2S4YQanzoqKieb+CUfE0OIQybUWfK7DKAJfmq8HP52PsQcCDt0lQyI4F
RVuBfabGqgR/eLXkSHnnHXQBVSGJaGDIugH/pCAcHEofpM9FbGaZLwBXKhAMqp2gBxjKXSB0U6+r
QMmSJxTAt3TXkU/fLAcPa/iKVQNT3uXgzf0KZJi3xJJNBMEN+Lk80IZfAXF9b/Et5x7wshcdAcJA
92eZr3V+iAMZrrwOTq5dC58lKdSlS2fgIXEFg0gxHhnOMeS2LiiqxRio7IEH7riAs75r/a7egHU4
oTdq7biCfXf0PaoxPUQW7atiP7ag3I7hhoHWh2TkQo3epAPoeHryf0B1EgVM0r9o8EhMh19PD2Q7
tgGskz/DaQSbg2Vs200ByJbmapqfvgAhUyU/eaZ3M1PNQesib8PPGmpJjetqwDHpDt6/qgQl7GMc
MUxOPN2jZ3pCPonGl2mihZ/JrEQe8Mgrl267ukLBLsx2KmneZtPZbY4ou+w8zVbyOKdYk4K3NDlh
8ZxV9cqX4JzfmL5Bzp/brPudgvJbBCH0EwZhwVzomyeVRXyzpHRbxd28Gav4F617V3i80+uUeiA9
c7KsDYCfMg9ovwLSTo8NANU6/5irZM2IsmtoUIP5NexdytZjMr7PU9RuLW3gQmK8sMwUfKQ5rNoJ
rcZN2BzheH4eSSC3wDAggDQdBHJhI0WwRoztCkXstVWMgCsbXoP+xmRFfjMK+kqyKTtRYMX7JJ23
LifjqRnt/3tBMaqsJguMf/HFaUCz+wozVFYIpcF1z3yDiQkvMLuGKlELAFulzbiPam+DILwppM73
Du4/hQjfEWpf67k59h57nrWMC0V10dG8K8cMD6KxdFu7/AeKPcdxGGEpPwQ/OvxRlAvU2q/8AETW
TQzPkL1k8F6j/cXaxYc6vqhPYTW+hX7YbWXaIve5vSxLD66prS5ZCkPxjo1b0ftvyqpS1wwS5ags
gp/Tp/Bh7t7iAeBJzulYTuB3A6+1E2DhsQJzJuGl70W/OrbITYiQWBUaoP+R5WhIy4zcUXQN/Oez
xuXR8b42GfNmgzv2G3bWYt9gEkro0IJIjSjHb5K8JO0gNjDr/hW2HJlU20PbKc++gW+DkaB1OzKp
E7zd1O5+uDzt4z8Hvi/eX+4n+/fJYw256YorEG3xv0XBLy7hvLfyFt8cHD+0XtMeewUQUfAE/Bu0
ux/pHC2Harw2HPR9tFRYEPw5CdcmDu2+7wxYqHjkhea/vNtV8AjdyYLIPb/d5M6Pdz1ol347V5tZ
vMcsPpCshTd0E9oSQiPtyQDkLTo5LNB6lcORgu8IAvgCKB9T1Qol1qjouAfh6qGDmlUy3R7pnh0Z
EiLrzweJEi3rOMj3LbjTXgKDJZNuwN4g5SjxDPrmcZrGvQ+etSbdCogYlPBUJkoyLAhBgWof4cdS
Fya+MYfTtMCAcs0bBu+w2XvAUxVBH8zfik5eO4SboY2jAu5ijyES4c3o0m9uQZRJ6iSDL3paaLIE
hajVJwI97zgMDYR/xmoHIiokOkSv19PUjagqTu9+zn9laOt+GcPgLc56daWUI8NMxq1R4lY3jjBy
12DhRBiWUzAxB+izrZHfD4dcwnE+itDSks0gtId6wzgX6xrPyhHIiv9gGWDoBv3d32udH1ml8zcT
p2w7hjVAtixnLzSXn/cNkKKhPddz3bNY/HGvFVzKZw1jdlTkdvctAkBiZYxg74pmSA9pXwBUuk/Z
91SsEpqF38NGjis8MCh1tYJeJPoByvueVd2vO+fqD8DA7SYLbH2gteVP/PZ17luoXr+4ULDXuI8x
hyZVtCWYe1+DxjzcN0CfhC7qZpgfdU7nQ7z06DLLkvTDIefS6RB9D83sSq9GGIT5SJ1rD8nRfdeW
vSwmk18V4QwdqpM5mhYI/+h15M/JA5YfKowK74AWgGCg8rFz1mTPcIH/fj9C5KtffbPoZ0ytfB+j
N2rjkOi+p4zt7+fuhwpTRpp615vSwZFbla8Y4JUvCljgdnHVEolV5w30RNgQXSDdC3Hc2++SGQu1
1274gP0eBSwc8EOK0eMRrD+kerddTV4/e5KPr1lUVzt4GKRbTbR7hRXB4/3YqFdgEGokwcMoRkzv
Il2z2S0flEIuvxXmBUZD3zCQ+CUNEVbkyKnBoxsKOY+IRHtUBmTmYAaUeTtrX5qURisbL95WRPXO
8MW+U2o+K5fAqqwha9AOB4RnobyYKv9aNJopkyn/SjPbo9diCC/dNNTgFqqprDBVfXlpeIiaZHrj
mel2YyLk1s4M0omBW983UNLWqxjP1KlJcAdrATa0m5bsixH+hsSjfSEGQF6ezaBXWhd8Jvp6X29v
BpOVr9sjuA7tU08Bev/ZsaGs4CzPHqMafwXf9kiWb0cM5WsXGvOZNhAYw4xm9908qJe5q1/v63O0
IhR9o5Mrb5x30kGPMv7tS5ip3wQVTd8FRHO3Qx/Wu4Z7wRvNvf19gyyZ55LPIjtHPU0vfqMYUCbc
F/x814468yrASd6ldRQhsRz7jx5J2X3PvNJwUpin5kTUnJ2yDE7qfXbhcuife4x4z8rxuPByWCbe
F/MMYYAO5c/70p+XBLhFq9x0/LMXq5tDlUt07oYTEWXL6SOnSD8wsPbPjTcOO9YgFjVD9J9TZB44
r55ENnTbAoW6ZJOGkV7dj37/LKZPRgzN032fGFHl2rAY9PvbBaaTRx5N8+PvJRO+6zpGQdBS8xGD
in4XCI0btAg8WzDA0KegUaTr9bvUS3NEnKNBK8Zi38pgHagEbJPbIsUIWnQCN3UAO+nd8KeM6f7N
S+vkOibex/3Ik0GnROYAcNz3ARtRIqTldn/fh+ngFRLt5mEkvXkF3nQb4/R7xpk884HDfPZ2oiBJ
epT0YzRN3Ba7IOpKKXyksLfzKkK2VSvEs0JqAB+t+M+1J2iMO1Z9bDAoYqdUU7d2gR/g8cBOsPaS
QO8ner6vHeJrCy7QmwXJ6Kqo+7xvNBuU0ZIbhHxfrCXqp1rUy59rR0zxquHS/EAGPbwGy4IgGVFA
O07qmGTZXmPI2DvvW9+Rpya2EGBj30YUaU8U2COTeVaCZaQRpVT+2ZkRFWS4/cJMHl+usSGqDLcV
93d/XxCx29LYKEVFBZvcX7pgBhnv/tYsAvKRLau3//jwz1vlAcVG38L+746RcgtA4+bCUmAOrA/m
+c/VjJNAgGeWdTdJgxrB7UIYWhQXGF+P/Q61rI/7Z1Ed2f/sguoBWctbIIbhcRWOFnCjGZulID2e
7ArD1Dn08mojSADo5fYZk6gkGGWrFQ8qNJKh0ghBzuQHD+mGBmL8QFWlAJ3oVnbq/VOSL/UZ6Gey
YnVMLwNmNDwcvARw5H8aP62w04Dq1GyW91i0AEc8+NMnYGPXju+U1ftISFEg2kD4bxi4a6TS1/sL
tYO+2pjX28Fw8u8VjIXBxhuJ9+8VIkP7aYuLK+9HqUDfvt4PFY/CA4lVAFa/neP+2f0dxJfgJM7j
4N8rapeqtfJAwvnXHnnbovOsbZFe/O+h1ALKcp1Rs/p7+PsmcFszq9GmIDTfvtb9s/uLq2mHeBmm
MP9a0U5o2kARc/j3ChAKgzJFI+/671Hu74B8Y3gKahQp/3sT7+/8Gb2EiiKU/NeKQN9kJgYF/OW/
e9wvw2VeXFjoBG/vK/7eRNqhHVXLRP9ZcV9732PxU6AiQ5v8ewVIxYAcR3BK/258fzdGoikiF8HS
7H9voh3szzRp6v2/Pmcgbk2GmD+fD66O11M1nZOwjVZhnnzjom3WFZBF0CEmBkJ9uG6XaZsOqH9K
12arSgHn52P2aPtveRVGlxldf2WHX8arstUyAnOomK3WIxAG5BT+BWk3BbsQUT3+dRSUaAR++6ZF
B1qYoe1Pw96y9C07oKcOpMY82U+YQ1dZ/eEbsZum+BDFXXiaB6Dz+UMMC6436MC9DJCJK2Rez0cB
8j56ggdSThx+S4tB+2TdoWCFTr916FaYvcVO5HDz0SxAkis2qskb5FogtngfnXql1HNFnuqwJAYV
1UyyGpgVImmFVtJp2i4mP5Zp/TsEQLKVk+rWxD5WjXkcoxmsY5QDS5qzYbUEYPQsACwggceh0cwz
S9Z4zg4KA2Lh1cneorO7HlgHYhQThcm8bwhlfyFjf0f2/z0EcqWAY3TEogLOoNIz5E2PRNZtfqcM
qBzswSJwKMWLD73gmfIKkH9ev/JflfHNq4dmWPg4AoaeYKMXeGXtYx7Q7dyugVmgUTd6vVnkrEjf
QXXQ739PfNoJXr9q4U8/49ShUfDkm4cqxSRIGq8Gcp15hWTzXiVDCSXDYqkRXBoVXMG0qVY1O7aV
qK4cLI4QLWYY82nB4qBvcJN7KA731QHJ07RfzKXtAr8uPJRPPbSGoGRb4E7A6qjs6kDgGzQZ7RFk
j/qDn8cxCFmx6sBp31b+nJ/xBM3QznnKY7iWLwT9w0sGBCvcVNJL4E7fiDcunrJe3zr8hqFoYC7T
+X37W6t07ZnlNn4mgGYBq5UGs/QliBQ0dUFYBSt6sjvd1OnJixEnzyPBjcLQi/pXV6QBu9VUc/GY
4TlLAy7eQoWmI+rSLx+FP/DpB1D0M0yPy31x8etD52Uz2guxNjB5u0OtIV7dd2UeHTdIDfvNfe2c
5fnKA1C/neC9cKg7KCdWVENg0IDTi6+dvOL+IH0c+/p0X0TVWhXM+u7Pop9nt674vDvnRqWvXHW/
ie/I+b4twKevLiXj5b6uTfWblm19hYomByXCyDX6JtOyy+LvcTNelZw2gQB9W3cp30gZuhvdF/qR
rh7Ds0KX+1LQOA4LYZJm0wUox/9zg4gPKyai6QhuZXj2bPRet0uysQu6Sqaq2cF8+4fO0VFqza1b
f0H9FY1YcOQu8zADGIQaCSwGyszLLsvErugkrm4sCLpKMauv6h7AefcVtQcX6q2j9NKn5tAkJ6Lb
Q+UIag4uLy0g/GGAl9y8Bhf6NVfsFQDsMfPG37nXroJH04KBMy8NaNpb4Gk5ij+YYYwcszMCJoen
3/Zk7ZucFtlo32Vo3Jq17QMDfFXkORCLzGT80g0FH7zXiQMo9vgzHZcyieNzaREZWe6B74qe7RZt
7SkuTmZBsTCGVq0U/PrQxzMftvuMxpvAb3ZNLb+1Xn1JoE6VV+1VCnQYgwVaS4+c8gFVYLQoX/WI
7Gr236RsaOHiUW9ZhQ7ZvnpPiEcfRN/8HmYPRZdmPrYJDw9o4YGSTqhKL87NbqwMWYMW8NKY4Wdb
T6aQMt+OenoKebqJNMhOcx/D9KBDqVwJkpRxT0tH+lMr3Rox0R6606uEZJ9+n4N9LmCj0eIZcsMz
owhpOt1dGpn42JRANCGuYbM+J1sB0tHBV8MD9KTRrDPFTVFEna23oatXySBOWtWoXTGd7kQdgp7E
woNDCynhMwj+1PdX6LX+ueCbxm11HhNVHdRUr5dq+OihCtu4TRb/SudxQGP2UK2iNoRUHIAaAwZz
oQXLinyqHQqhA1pvUXP1m/5XaEqEk6Sghh9pM21SuHFvh+UKpYN4DVFvqMs958bTq9bNKFbpGR0Y
8lc+ptBaRAiFECL4QbVCGC/e2jlZjd70lMLRVpm830Mpv4hUIlaGBt+FdPlWRVXReBVZuwSxBsuy
z7Gx1xkMrZckCzVUtJGF0jo/625BqXLJAEhkbAuEXT0F7fwID3n0viugbLSa16IyBUcrzAOvux0B
XF+IrHOlmJ9R3kO7nRf+Qit3dMkjcR59VdJs8A4tKpMoqr4GsU6KaATCuMyoDxUQ0KxARwTZpob7
97GW60QwWy50lmXWsx1K4mWVUbqmxlcgdUq55i5YzwKZDqAzNAcWtiGbkaiV174Lw9p1VUc/pV/d
WpvBuLp17Eap+e60eqJ18tYF9IdGFW7twmDr4rvwPRiotVmRGAdp/WbeGs8JlFXj+cJqhkfQDXbl
ai0xHzjwdEV+ui81XijP93fVf9/dPyNT8m2wE5Ahgmova+U5dvYD/SkQk7otzbdj1fz/ODuv5biR
bdt+UUYASCTMa3nPYpGiSL0gJEoN7z2+/gzw3IjTKu0QY99+qKDUkgo2c5k5x1L5efZNbWqrQMc9
/4+PP/vx0/99fPxegx5Mijw8jDmdTstDLm4j+zrbTV+fLREsO+ux0Xvz8HE4elYnKyE7sfy/4/R7
yByOTiwjtlrip+e4L5J1Xgl/qZrchh1CL6CivdXb0+MQaT9qugDc3SewHItS/MLDvNB8A4/C3uR1
ZbRL/qjNHwj4rdNgpacsi38pJcJNqUxkImA/Ajup9zVAJm5hUq9iShiroALe/NFe0xr/JnnId4lk
t9ZE4N/s+fcKETJ3gUklqF20L1TcB9AbobdLhO6fB1f+ZEyguCLVMXYtM+wXyp68J0OVewEfbZui
wESkHHZi4cU9EBmJv7GL8H56zGcMs3c3dZ2DNgXDJQsNuc/76bGqf2Zaop9QohbTAo+IRZZIF8PQ
M4IePyE0pLTxrSNLYlJKtJ5k3u/akGVW6NpDEHfjo9/UK9zyw5X5wduAltjND3VjDS2CBHQSq1Er
0eokbboPw7JZp3Gpb1x/DmltDSuraKOt9Mp8bRkJSuiwSIiLxPDUdxjnzSI7i5b2dDOO/U2Xj2GS
vg0UaR+E6xYvbTPg98rC28evwmAr/gnGyrzW+sir64zJVS9/RXYpzlUSPPejEvsEY/BD1hjxaobd
v/ndcEgHtPaj5Vd7QyT6yiz9emX7OAg1Tm9NXRHvuTNcPz4aiqaXCWNwMKj8zc7VC5K8RUFCb0S1
eqhJMPE12c5BaFq/Rk9Ck84rzFfdmjaucl/KYbAkPeWQAN31YmMRDWG+j8veWvfGeAjQ5BwxDOf5
ovM6Z11gNl70ovAWuW5GhyFsmPPrENsEFgSfRlXTwvSKRzNhgUA9/BZUObPoVJFfCxAQqwnx4SLC
prcsHOI31dnJOw7Is9TD6IvdPrs0Uy+43JrDkKF9y9P40lfm1onZEAtXRTdNFF9yyRx7eofl8BTY
XfgK7sY0JW1dhe2ToQ//lKFVbYJZ66T3U8WAZbM8ac4m86PiNTUibR91D4hv/HMScF6wsMKXmNLL
0Zlw04N+BlXiaDA7yKi3akjBwcZ1/ZgW0ttVrVc855zApm1He2m2zkWvdXXx+lA71bXsV8AHhq8+
6hkdAIJr+v4vM01+6e6kf82lsOjxrZSjJaeUTtsqQHK270pPMUt06NctxdQ1fXHtklKcpM1zq2ZJ
V0ovPDVz/7FsmnXo5d1t/p2k5dXTVPuGDSg+C6rhxKit2KhYfesLXTslRWFi4CfHQKxZpIV7Tnxy
d7tQ/CuBcFgv9ZweYO89SKRaWjjmPxy/t0DM6LhknPrFFXF+qZtUzR23bBFVuPWBSGDuFxTchs6/
6badHmyQa/io/OCESsTZe1kDwcNyF/WsJat6UjJShegg+sk5esidlyiO7QVhcrurAiPd+WE5rGVC
jXRs2uI7jIyXyRm6k5W6clEmWX8xApdQNH80xLSL+8R+s0NxqWGwMuFw8nZRpx9sVEPPPP85vWbJ
7L/QT3ahbPtTpmXJzp9/wpqeoKTqk72gQyZ81AZLESX9SfTFg9LiZu/lLauuJ+3dUFH5S2p4PVoY
9ddcVhWu0jZbErRED2gdJIwGy7sOMd9oTkKstbifmNHru0sqhNFiROzhYQLdNkjmV0NpxBSL43FZ
ezgAAspGZlsXR6mRW4Zm7Z0GWvYr20kcUkWMdWWX1rtocKBtZacmjXlH5l2hmWVUWfPWB+WeNpV6
KZpvWYyzYlRu99DPyXRC09kep6tfNvoqTYtw5VaTXMeNW+99rWg2SR2+wQPqb11xKnIresM6oO8M
RVdcoTL8RkF94/iuRdXIdqjcG8bNMknbkRc2W92XX2FNFLcysF9Ten/IBTSiLJqU6zG2xyUKUfXs
0dXO9Vr7qmugW3qzCRdGGm1M2YsXiwFXmy5G2YA746sYC/Vih8absrGLaO6szBRypVDJbjsZqCcC
PEIQNzrbNvZ7hEmXVpiXoU+Nk2uJdTh2NYqq0TiPybmzAuMbPsd4k8Lm3Xt9T8RSNumOSkKO+jkL
djYxNjKITp6qRPGRRrcRT/m5irXpKa3pndfdM3OGwe5YcqlRQOvyyXz4+HDT8uQ0hnscrDDawASS
S2cKy6voG7I56Ad726YS5eT/iDz62XZhusw840fUGt6jdYnQnZmiUU8fH2GTfpW2cTLS2L5FE5rq
pgKAVeoIC7Q2XA+hYe8rp2I+TxD6W3T28otMnceMn/ZyLLODo3XRzdQxnwWw595CtAm+Hjg/qj6+
DI70HnNf/uMHZrpxHGWuLLqmN1KCn5qFS66etaFJn/0E5zJu0756pg2koV0OsLOb8Z5kLjkMcwOD
jVnfhx6tF9etv5hVwJTDgneDaAxbpqaMF8+S53YyxQ9hD8yt9tsQXS5+kIVfxDqCUj28OgBHRCTR
XdcT4+hr41ppsbX44J3U6CrrqHRfi2hQaz209k6FfmcQBtMRsPD+CIefVas3extf5R5m9k4GbvzV
NAptG1vptMYqsmlmXWMHU2eN8tZeVi2z/eIqOR+UVddrA8ERsma2Ug2wWZXF0YllA2m+7mDaATn2
8Sr1vvmlHntADbNllpaDJykzD0UNNbcNnIMVR+3KH73yKVbRLqk849GJBkjGKo2efahSIYyLw4jq
4ZzMalusL/G504YlLekFBuOLKH3nNZeyW+YJ8JYuDCHfN/6a1nK2a/sxAIXCbOnYeUomlV9cw10n
/TDt8XSkz3rWIxSPvWtAhtC2Vbhuk+QAKBU6EtZtpW9CvS9e46q0D77sEQPktFS8TuuOaLIVzWol
b2VOscovh/rgNH6/C5O8WWQ0KBZGGKYvOkCyg64V0bKPCuyoWf+OSdWvevefVu/oQiTltuYw16rt
/X3UOO16cmrna1FdJJ3pc2AgjCKnRbJUwl/y3WnT28aTqyz/iN012jo+9b041GlJQKi5Dm4Rr8YO
y5ITtjR3usLaIefR15R6k5UUwqU3yGOSITZH9myvcFBl1zp1Dk3Y0hKru2AnDAHxro6SfT9XJQJN
e3YwDqxhT7tPXXtQuNVMR/qPjdUys9UIyLlwbrMYjUJYb6lp36ATZ3HwzUarTx1CRtQDitkEZPhf
cqffRAVFxAnSy2ase5KPMI3Pbva9CrLySyS7aptrkJw/PgKz1n8qsYtnz03jKEnEKrLNNL+8bHTD
KmLs++7jXf74ZZdX5loEyRF/U/JWW9WKjrV6Cgr7MLlxeWwEI3xzESZ0CzCg4KRJv3a0drq+Ur9q
O1wlGv4X0dUFAbR2BbZqvwt2q3/9gHIW4e6wldFYX/T5I+lnoRcdQHAEzjTvymr/8RNCiqXyR2bn
2sGTnB0kmtmIFX4E9Kil/mz1/TFRifsQm+GNxwz5DJM3HrPGwVTRQklBGnciRTD3rUijFb2deue2
eblHXPQT61R4s016+qZhKG5LE95CoTmXOnVR66Yr9Eo2qXGTbBpdaLj/HWNjp9xr2SAyLzQicbTd
nlOXu0Ckp+8d0xtmHaOoua5NFesrP4D6UlTaAf1R+z4eq9Hs9147Uf7ppH6MrWnY+pX3ZM52md6r
KRJTZO6MNj+N3rTIcks9haMYHkw17ouRcrNfIy/ETGucQzLnZTwIe08Htgld73vkG/5asusei7LS
rwpJy8L22/5H7UUPCVDQbcETvExSl2oNyX2cx5vCL+pNq1HDnXpwWGOoPQfdSN5MtuKsBpcemqYs
74iHWKx639beaLGvE9/NXySgu20fi3NjTDF592C9RUmOqX4a3/2yNxaTP5aPhkc91htUtHVzXJtM
KolfvLYdDnZFmJKy8RpG4r02LLJpb6tXo++Tdct6fqJfb5yHoUMzWwu61q370jVjvEkK7NFpGAYr
PZXtPrYQkrc216EVlFODrvnS1v13gur+QXcwluT26KCGwyTViPjmaLlLRSjQKAVk6Ts6eXn5+Ii8
oT01RY7sm83AL70CHBKRYVMmYjdpDUJr34Thg+YTaYmHim3+PSX7by1R9NXtvFOSJfaL6Eyxidom
Bol3KL0ah8r84QmbMmKnqTVm+/aptUAPj21zofUxB1n62e6jr41Z0f8fddRthZmglfH0rZGbwBlD
Qy1s6ZRHN4n8vbAdsplB6bzUnULO45ZN+BrlFVFaOTTLWhrjJjLc5iDr8MlBBXD++OhF9lo7Wbo2
wqpa2k0xfvXFvFSYFCHcIX5QsSc3cAfss9OwmRH8TCcTQsO6BUmJetEZVn3mwThshte8Mag1pZla
9lVZvNR5ma1cNl2kasbbVHtMJTCn8AGO17Drx+p7ODuPMpSop0IW7sLvG2/l59H8+CGKZV51vxuz
CVf8kF9G34x2ImqhT3ee3JaBbq3Knrd3rB+lempHDLGGW6pHdnrkQm1IASQxV670+gezy670i0cs
gtHKcyxE2rFlX+EcrpK2EbdM19eiTvJzxBJOtX9PdInwnE1nbTr0f5QABohjdflh/NGKhJpGyEV1
FDFjZBnDIxiu91H57r6qMFcEuheAzKNULGXKbm9P8amtsn3T8kJN2CE28cxwpTi2UWRppE8j/rH+
u9QK+6lKGTKTSoilYO/6tzxeBqiS31A4v/vxaJ11E39ohqbwnHXRPMST9y3X0RapYqjWuSu/cEGH
RVrm1TLvvltp7S2ECO2H2Z59iNr6SznIiQP1edlsZGnzML+LO2Kgx3rnXqYhr9m/MQqgRfbY6WGF
IioZr2ia9rlQ6bI1UjxVs8fIhGhaBxhtC9PXf5BXsYPl7Rt20p8+HYxrGTNvnMyhOKZRdSs1zUOF
nF6GrO8vVZ3LLZo5kgzChmMKaiDUa4RI/nDWqti7weWDcTiIn/2xDcarYgl7KTsqzVkUr2Xnl88i
6L2rzKcnGpnRuqO5cYnG7ZADEKYC1D+mWqrexDQWyxJw4C3WsmqTdVV70pCKrYYIVY37HGSR+6Ap
6n/AgJNHdp+lp+t+xIa7GFtWnd5glhhWTftQE12x9iTjTXYIMjSRIq3zDIwC9qSey4KghII+i7wY
JQJBNayAdcgtLa78anvG+5D042tkhHsnTjocqdH4GvrlpS0Y4dXDA9t0H16HycRn5djeohtQQHRl
+CsMmvg1FpG3AVGhbTQW22WuqnpP1RAIAAUjfNOZurFp+FecxlszI+GAiPMWeB2G7u4NxSgZUi5+
QLyEZud5+UYZEZZh9U0H3LufZ30uWt3UniqKNWCeB7WlQgHCT5YZY1nwSxe4oraJEfyszCr8Knv6
Km1LCdWtLwgtWXfqoP3q6IOzzfK8W+RoUZdloaxdI5xuVeCB3LZ85y0LHlkG0Ki49VbTc+TWpflc
E6jk3OZvlGGAVNor28vLo1DUkcDe1ft+oNPopeRAAaSsSdbv3mDlRxHm1irRhX8cJkNbmMKPNjVS
oYc+biwAtuW8rDrvsshWNt2DX7VjL6bkPSmH4In2GPy+jqXZrUZskb52NNon2879JX1jb/mxzJJY
U1Aq27e+0JqrL8N/JsPCYfwS2NQHUztoHhNFK7Wd3HXaNGID87UFjRRTtaQnvi48KsyTkzq3dEyL
VdVZWIvbONuADdskDl3BKZu6B+VG+s4a44HU2/1itSXNsFZtY20wDsU0fYXaAWyo4Dx9Wb4IdoVl
6iC7yp1RPES1Yx5qh+ZtgY8Y0T21HdEBdKnNlzhMUXpFOUjf/sVxC/OHaIxzVzlXvyg/4tHwMJj6
rrUH//jxIW1gvZlbnDJVmRdphL+GvqxWqD1n3d6AK7gwj3lgFdePD51qrQRwcbE9VJC272x6I/PO
ldDKrRdg+bMKU1w9xIPbUAOPBqnGaIL2rYGb6NLiaMSLDYD7yQ2n+DkLDzKevjeU5Nm7ZXkG5HtN
yyBfY9Ksr7Hdv0JRCDeNaNslesnpgVjrWFYVWF58xBN6w+sYyOHaez8G1baYQtmGdIlUkUx44U5g
gRhfWWw+6i1hVlXr3izsq4hYOvGhAvD1IVJVaIbPCNHrxUjKdAwt6yEFmHagz4a2JGn3H9Exu/A5
bmSDbLfRNgXuY5KonFJ2Hb5bg2XtckxHlFhunmyLHykV5FXVlDqrkgATBbuwmjBx4CwkhFPbEmw7
UqVenTJJOdKy02xjR1Z/MvtNoYgyKs0AgThG66RKvCW1WvvmBjEiq6CgNWlTv9LGaa8nBQOVSycl
JcqYQRFlu97CqazkuWiRJfvKjiBZ5+Rzg0NtnzOOB2szYXHbkFzHJ4NCODin/Ij9z1v7nPFjm6Xx
MtxMsnJ45xv13FfWV/hEw7pI2EnSqXikV1eySrdvvsWRJCQBe6uZNhMRNU3b3tt1qrpAqMmekjGv
FkaHExMQ6A+Cc3yObnnG48IDq2yFirJ+QnZuflcJb6JAvATbL/yFl9HDeKoFYGJngWHruc8OTLMy
JgzBGJP+CJvqYbSm4p8A045Ref4jjqZolcbF2oBA/D2jnMw4QRFda+QKQ1k6V6N8mtwBy2Vtm7fS
Ln6A396WQjHWVE++OymOa4FK9+Y/tZlN18gL2lOpoUturdjcwAdCRStygscWIomGdhbC5kuf4Xoe
u3aW9TKkCIiYdamr+GcSyB+hDOUpoLe2sWv2bbvyyp1jBdPKcet44+o0O4j+AT9KVjoz+9LNakPb
qfU9IZe3aD3jkPVj+Z775U+Ar8lbZpf2AmAFOhbPgwJc1eHZm+J36WMw7MzAXqew7gCdtsCqOorB
muXS9+9dsLmAV+GGX2uI6lpQGXBJqmHjdLqxrHSJNjqCflxnnroGnai2IVWdBRlAYyrceY7TYZEC
LdzFTVhRUCl1iv6C+0Ue4LR+faioGqEkg0C58I41IOZDXjf+8eNDtbaxdXCenosuo1ffjO5xDAv3
qM8/1e2krewK0ijLuYHi9usEoOjQIftl05T+c5JP8UVLLQ8hVTDc3JbLbJgV8UzcOjsnj8dj3Hrm
ytARjUM+YqxQZCanxhne/RovqueacDZsfT01PCDJpCEW8dwGvLCO6ibjfoWgkx5Q0zH3nWADQ+Sx
dQeccKl+rQc32lsj/i+Uq5DXlGBeT2gfjRJoFajmfIVfw94wxyFfoxiQS1GxaBpGK/FhoG4UvPVZ
nU4r3zbljs7mN6NNj1Et/ScVoXaleyzWIzasde/p4yZMlFrE4P53RLA5ZGu/pqKjh+soa5ezHWDF
KtPcYnKpfdB5X3Jr4MksMhtnvvZz6meeGP4kpXXV46RVGBNSgEz8PdqW7vBLVvap6Bu2Wl//VTcS
JFKSDTutXtKB4rkJDR2oIv5lzX6L/UwcIZruOx974lDyWtM46tZd6s/v4pyOBty8Nl10QuwavaRO
1OdwBvxVUQpadgPte4v+qhpehRZnKyAT5ZLBbLANEQ8VDjk+5v7lv4Zx/L9xF/8ebyHnoTj/Hm5h
S0Z7W7pro5QxEajcDXiZkjaOzR6dgeGqb7RCFeCHyDqSU7FcTqa1s2s3WPeK6BGDYXAmJCfJqI3m
AtNs2lP3/On3nFDUGNG6UMaRcGtro/i5kpOE1yqvN9Pkmt81A1NxAC2b8WsNwhd3Wro9kx/KDNdW
G8Xama1DOztW9yNW3KR40AfyWjNnCkXw4JSq/2SylnE3asaYz1xZpuWauqZJUkauzL/m9+TVlJCC
FdSe+kIQzDrTsptEcWXcR7HBzOpv3CzR9xnk2RSs/Vwcgfaqg6IIwqHaGP73rNYS7mseodf0qchi
3QG4NTjL0nfHa2gpUtKxOv79jt1NyJoPm+m9uqEp3bQsRHS/HzaxUzmBb8iJ2sczwDP9kIXpfmin
cSVjINEU+qfllDifzby9G6PH95q2Pk98A2xMX+RjLNy/LlcTidxLzBD6yCjNTU9tRY+prelwcoHs
7JpIfTIk626+0scXSkWyYUpGbUBZ+v1EYz3IOzsIOFFok/sOhW75GOgtQhfTyz65qPcjz/gyRVNG
Jy8z5jK6dvcaqMGJVB0RrYXeEBy0dMzPWT0+ejpuFzPOrauRuR3Lea59MU06RWhuZdNZJ683XvF+
aA8xwwtqIQXG1xhyAk2bT57XP++7zZKnuAkGU+8M4+4IpaM8q/F6CixkUnvcYNiL0vyAtRA4j6Rh
wq53AXMQPfxXz5s0lOIh4z4wxWUe3Xk35qpwoyagwBYu04JBbCNtPy1EDBTRlcU/MKf2bWcVh79/
6TzY525ZwlkKxsRylC6Rq9+dbVcg2CI8haYk2byGr26fZc8swDQIzRDuTmtedefNL4T55ALD8aCe
MS6jrZaNmSe3cjT6VarKePPxyxY0/03a+rNff7J8/ofnxrGZAkpc4NJNktbd20hy6AZtnabLeoo1
ykppfuJ1/OVWNk5pF7+EjvP2sWUeGXaAMJHZI3rqaV3VenwksXc3cJP0W/OrYMJGTcF58/fraPxx
HU0QQbphcHaOmt+ku5fI1AdD6VO6pH16NGjuMiqocPe5HRjr2sxmYFqYb9EnJmtO4Fcedv6zp6Vf
MjFGG6vX6wsugPqSm1QixrKi90w9H9YkIWzay2ahMXJ4i31WHpQI1l2fbkpcBe92WSagwmLAYbGG
yWAOgOtsWP397O6niRo2jwiDEW0eEkWJQb87u9zSChcYAGTFWj0rBB7Cr3/GXr+iSrv2Y23vx3r9
qzUWRhXE30KVvmTAgJ6pYnwyOVDez4jiSJSlmTyopkvT736xMkj/01AHHxpD/S0BQ0yNBh2i15iy
4jOGCAQW0y/EyRKqOUVu9s2sk4cPbsIUiQ3uzGLrUYFiuIe9HRlp9do3PdjQpLuYE11Xa+r3xiiD
VZDV06Hoo+6KTrjE4ivStcnAolSW6K7wKLpxNC6hiaDX12N/D3T0k4v+cSq/RQycKnumTmJouLbh
3D3y8P9om86VLvIRKBk8YHvTLXeMJJiOtMHFk6j7X41bmjsGpW3ycBbL2xihP+QcztB4S00GdEaN
9MF09qOhexezpPQ1ROZN6e5nx2vdDcybHxKL/V1SxCHKUfdLCY3PdGKnoiw4TI+5Swaox91Nr6Np
EUNqvnRdjJcjtaPdODTPNLS8Y0dgtzUQjzKq6HUYPestb0FLGbY1LAGTfq9kGMBSVKD5PCbiIDOm
Ci2LbTJZAlJayfyShBJxzWQhqCZE4mh/Hj68wW3S2FQchmKfNnGAngROWtJxBwcbFEYTO9Mx6jOQ
nZmvNhWQ8E1QZoDRTABpPoqqkzW6lB1lDXAxCKJ9FI7TMusANutpANjVsF66vEtObd29p2QJCy/A
xde4DiI+ET4FTq9B9XP3YBMKCt0jXa/+yc8c6Coy/ORJuR9Qyz6lSZhyim1Dl+xZdzt4jSZPsVmk
S0roJpmwR/f2W0iklNPr/dElWrDUVZ8e/U7PUB0URGKjfNCYp4HW/FeSCnXLhZT7/27VmHc0Jnxq
lo4AgAO739Fo77YaVR36iFPpLoecL2+lNqGcw/jqMCxsi1QNo/modtM0njUMXmk//erCvFyEbffj
k8OZr8K/3idpWIZts0ArA9uPJAL5fYlWDp69wkV1aEEse/SmbliTxgRQN+g5StF9z3sj2gVUvvcl
TCp3/gOfHMJdKPy/hzAfAG82q8R9bGFBimb8TREuw+84ZPBNFdpzb2M70Bu3Ow1FttatAAc/CB3b
6Hb/2/H6+zHc5SEcgqRqa2q6qeBtQN36/SrUyq76aARoKEX/06PXuXTz9mdi8Mb9/YvudsT5ixRA
YZM1jDnU0rx7KIMxBDxRRXgs7IhhfvFLq+HWHqFmVICfS80lwqjfJbTwv3/vfzhBy9ItTUm+3TXd
eZn6V/zca2ScLCtiMXgFfZb5DBMRR/Rg+OmTr/oP5+i4DmG6MuYw+mOq57++K/EsRcpMy6yQ/rjM
y3S4ql4x1Nb/qqXdq4mW6VzWkbnzkw/DmudccqpOC+F447fWwBctA1h9RpHue4odj2hWHfdkFSG2
iXrAWuv58C7yvl3HeedisUi3DChxl4Ueysc4abCDIy0EArbxnXw89kRjo59CrJpxg6UzCxLkIURL
cQH0uKbLurMbpZlEltD0cd+svEDG36pBwzLpy33MICY05UM7A0SuzEkZKVDF7WMpWRUNA2dSnotp
7fll8lpbENOdADWc4cRgl2LtohJruogimT65o3cZEU8S1gjLVLyzFIYYmvX7Hc2azimiOgyWABEM
/BzDo12hPuycl9RB1+rSp1l8cmP5F39fKpBB8nbMo4nZ1+6foRk1MmQB8YRedogt+y9d2n7R+Pnv
X/Pn42Oa5JgEVrpu6Yz4/v3EojBCJIu0eIl3kTxHN599qxzxPUEXbby16XdLUecXE/HJJyd4l+R8
XFKH2Z02gmSbK3v3koStZjtdjMSkEAxVcgXDysLJu6B+Gpaha2iHvrWQGDqfLYB34dv8vZahJHJZ
xpeQst597zRasNENgJHI0KAT2Yw3tJKC4hAV1qPVDChYbLejgsZKnAUlbbvK7TbNUGAcC5FSDUF9
/fs9uJ+E/XFIFnsnxUIeMPs+bOkyfEWRBN9T1VmK1SxelYjJDpoYXQBezm2MQm2faGVyDmjSLUZb
davJL+kl5TndKU+oDeymY9jbj4B2g0OcjtMCAGi3+/uBGnO8d/dQ2rwIDrUjRiuSqf/+tKRAwmi/
Sn/ZKQsHbQq/xHf64RfDXKpRaiBRGZRYNLG/DGKtXuQKYADLX7mcIu99HTAsa1m5nrHKvJaeFHjT
0Z7ncE6MpgyFZewmeEzE1i1/1EIAq7X+JwHBn+8xlxlVhq6hDOZU7gLaNE2Klrnj4E2r8Ys+dfuw
NjCbWM0X/hpDHcxP1o0/dwJmydqkLCaBvGupu4dNj9AXdMEoAOINH28xpdv/r7fYslifPmoFjkYM
/Pt9QZoxUIJq/WXu4Pkb/fbriAUFFluFFc9fIwHJVr7mxMxRo4Px94fiP5wi+bvJVeX8/oy5+6Zx
fKlTVmOXOcwLVaqF2IY+W6j+vHM8cyboMJ1KmE0y8vspUvwN66ZEQmFPvjwAsxW03IPcu9Lvyphl
2Pz8b0/LJokm8+EpJ7B17i6pCjBTRI1LKwpmzEIUGnBiJnWsPj+zOdz5/aViAXYcSyfDRdx5/02N
nY5hHjnegpJB9pRRR/4IB4U9PgRBb27+fl7/4ducuZpouRqLLiDt369j2ufliJpqpo+N/bVN13lN
iS0YGPeZOHX3ycNh/LnaUo6hpS6Jd1nZzPnp+Vd4QrYWhmbQeAsGJC4SiEfL1DMYuFtEaGbmYS+V
lesbL4Px1mtDchnC5EdiaRer9qpTbeQk8Hb2YEc6m61dvHe9PGlIhHPXD85zM3tIxnRjZLV1yxur
Xvz9Wv25OXLE5pzU2ISpyrg7eG+k6WMzBROqd1KuNcE06DScutWHzpMpyulK82cer5Q3sD2fhur/
6dpZjktRjmql+mPxmPkHOuJMseii1tvao/b+EbRlFti2yO23dMG9jVYZTxpy6L0JvGbRm/GPom3k
lbFAzif38o8nh5qwrtsmpSXN+LP+FaeRixLFZdB13l64GB9NPqoQ9tHGJ/RJQvlHdEByYloMA0Ff
yOtn3j2mYoqrzuTbEFoj1fVkw5bzUqT+RsZPvUWogtnuswt+3yaAR0l5yQCB4s4hEbHB7w9rW0Sd
sFDcLMZamW85oqoVZx2d3Hzs16mG5D/CVbl02jR4NyDq1ZHPTue4r2VTFSckOfUxzJ4ZUnqlX+Iz
K2Hhtl4ImTWwzulQwpeZgFP9/Rm9n2z/cdC2RsjMfzyq90nO0MrasdDkLdqggI5n9o+DmzY7KSH2
uFg0V9ZQ2JsiQi/ajCnTlZ9ivYo+KYr9sQlw5TD6MtWdTZV05G61ZM6vQ44gCelnaQp6wUdHmy3f
rhN9EoPcd7Hm8+XLJCdqSE3+ERh7lK/zqKQHPNFm37f/oGLPTd/aTngiFlOqQNKy6IAe7n91AX3x
lFrKIbK74OjWzbluupaKC+ZEYwLsZaZlswu0ILsWunH0uVFXlhbMzGlL3Rvba9y54zddFO2GCVzM
csyKB2u2/AQYXA8V1SIzyDT04nH2FEzUjcjT9MOEiWD9yW3+I/TisaRjgRDapX0BAu/3Z3PErQtm
s5+fzQbvsaXXdB46xuz8D3tnths5kmbpVynk9TCb+zLoqguSvkruLsm13xAKhcR93/n081GZVS15
RIVXzt0A0yg0kJBC5qQbjWb/f853LPWg+9JmKFJpSZYpAY4StUEOuAHKYmWPozG+lsfwqmis3a8/
k/yxV/7y6uJDzccGi54KS/zpA1P7PX7pgAWyxTm2yYAeIip8NlsCnyps8TZ1tT2VaH/Zh7ppUx2V
LgG7BVl7JbfatapYBw3uwRoiNCDkMMhvWG8fw6yO4UMiAou8h06vUncY8v6oiKRSa5GSHShqgdjX
rW8kOMjXVFNwHyNG1iISkOoJRIHYr4sR5SxgPrhiptKv06oz2ZjOUqcWX4VAiHafubVHoCFgLKdH
L7QufGLfK42EiZT90r4cevD1Hc0GXs5I/zurOIyy8T3D236RCGA5u9HaCpOnLshF1GwzRcYXdhx/
6yK7M4RdYjTpprKqwO3pb1E+r5/wKCR7MQ4JSTW8XRE0uzQwhCtco2Qg0HWi5U6RV+YRksH9UUIx
L5Wii7YwEA+6UFTf3b7sLyZLn7aYy62LtAhWyOlxjWnifdcLjy08xOuuLMNrevbvBsw3tEHbJLZa
4ljQm+iAXA953fukaJjDsknQW2tKNCuZi4c+bVXsjLPgUe38rdlFiVPhjnexaOHOk9q7IKHKLfCW
Xws5Ysd6jMe7oMaRMLbyNYjvt3IgA6Ig9HorF3hdVMUAiier/jbQBG0bWbFhAw/DYk+14kqewSdT
ln9P/Sbf5GVdOSIFKAjPkM5JOZSNSkUPrxFeoOXxJYtwgfFM3mF7Em7T7FGvpnShR4ayM4v0ypyF
KXFHQDWJDt6lhXhhkhRhR8lhGfuy6dRSKa4aiM27yIxhmOfjuo3NN5h/+kbtIo4sFDEGOnz2B/46
ApIpT4p26GeiiG+05bM/ujE664tOrK4wAtS07HtlVSRI++qAs5DYdcFGVobOzal8UaZFn5sGyqtQ
hsGtGOTMVPyaF0VJytQ4Fd1BCYeNB4bEMRprAkGvgGVpTemgGNGTYo0DXF+AjugsXQAT/oXZxuV9
Vt0FINCdCOPkzqzGYCn5bbUuE8TKpgSB2ZqS+BAn9bOWZvnBivV3XQvy66aGHJw1h3rurBWZ+G6k
obUz4+lBRSCIbBunmlTvAmkgiiNCoNDmMLsncd2JxngEhFNjVvMcjmnezhtNxOZB9SwEVkKUeinb
frlTwgtsnN2VBI3mKq0gLZaoJO3JtIK1oknxlWjhdKl74Vyd74ediWVS8KfIS8uUE8LpK7Bm4wpK
2MCaQAafL7FfLwNkOKEoA0xNzr6CTntRvILMj3OBwalLpDk/f55Pm1qvnwpRl9nUzrlxA6obqlwd
OxRFr9ZWjNgRUUDpZLz890OD27aMmY9aeN9pGXnUQvby63X4dK/Eykf1T5JZDuZKzmnjj6TApDI8
CFAArmBse1DAI5nMC/YB6gqnNLLaYTGFw92vhz296wzLFo0eOt04NAqncpLIFEJs+gw7AWfoU5PV
d94cm5SwbxAZ/3owad5BfH7VMBr6a4vGK69+2oAnG0IvCeW2JsXb7rI2vwBp612GEhlSYpuObmbC
OAALJ61yEy2JrFAnFLD0nnkJn76D58/AvoMTqDpXEE7PToAG2jDPW7hgPZ2uPGUH6ueW+sep479e
h//tv+VXf1xU/Y//5r9faYtVvPaak//8x22e8r//nv/Nv37n67/4xy58RVGTvze//K3VW75/Sd/q
01/68pcZ/c9P5740L1/+YwFjuRmv27dqvHmraVl9fAquY/7N//SHf3v7+Cu3Y/H2999e8zZr5r/m
E1z4258/2nz/+2+yzJn+vz7//T9/OF/A3387cqd4MP74U//6/beXuvn7b6r8uzIrJiweS3QLVFx+
+1uPSuvvvyna73PFQGPTpFEnp2v729+ynCIYPzJ+V6S5pmAposXWSmS7XyNFnX/E3+Poz4/mU7k2
C4b++bm+fH//831+Fl6ZH0/gp8lL55rtEcXGj7MFCNMT/ZEnZQXBxRCVVcMLWRB8r6Y1J6mAZwax
R4XGu3kVsnlYIvsTXXP8aNKN5TBjBtjZsduped2kowzzXZP7XRhr6ppSdPdETqG4VURBhpSsFHUC
r7Ek6DSufJzcvHjGO9YH7xYUiH5jREKCOaSoa3DQQqBcFGhbj6k8ti8FKLuEvXICvQFulPZgAHI+
xj4kCtuDRDGgCwy9m9AI2Cy0qV4ChYzxw+eu0gfRQ9zXmrgIfWyjKZTOFJTnjpjTPnnty6QwzHe+
/C6WeGklank0IxO4D34LS4XZYKR0ZKEvKYX8nsuevCqzcrqDIGUdM9PLo01FeiLWEwvOQoKmp9zl
KU/43hzLpL7oCSMQUfUV1PE6JCvZocMB4Ao98bzbRjBi7diPaSdT2247qs060MT0UFIibfe+UqvX
fj0oGzFA8OaIWPyI+wjVNCc+OJ6y+D6WEkH9zuFNsGxAk8QIp8FUFpsRyzpbzUiciPW2Y2EAgQlJ
61L1k+yltRpQ3d5Ql+ECZVN3MI2AdsUAyFYCGO2qYwiWXCaZ5EKMB/CNva5cQW/Dww/n9rXIC3Op
8gpZT/qczVKIYstE8boFthd/VQOvuUZP2hc7MZkE8h+K6ja3hq4GeewNd8yFsnAb8lsw1XVdc43D
TlDWtOoxcliykBbHSBRyXI+GpoB2tUpz09VWTWJAE2/VyIqWuW7Er6DwE0cK+pBs1A7wlm97Ods2
lz5PdqWSe7SSYAxcEgearFMJSLbog+ZFEzfd8O3O9BgUlPFGT8TxmKCUthYYXaNmW+ZsTzSUqjo5
od/MNPTuZZCZvm10RiddWzDHhAWKILHahVVYR47iJdnd0NNUXwRjo8VrscEeDEmbwJbNFBkJRJBS
NGKbZBFLxm5KuMpWLQ1pvJs0L1Tf6UEM46XPTro8SAgSeMJ8LP4HcaylZVSV5q5WvXhjRVP0mKHb
DL5rCK8xJntCLywnORyhdMk+RDMeK3Xn8xFvekq70MUTpV+1VuXvwqwp7uMY0qtFXsmK6Q6ln5Sb
mwTA5oNWYByza6oL7xr5itaFhZx172PNBokbDN5tqTTKdYLPW4auKZj1De4tBW+LKKrbPNTLb1lK
/usN79veSSyNMJ46Bx3ugvD33lO8cdehQFKQH4QSpzE1Cd6FCZaS1ytqwTKgio9a5qtHfBvh5Qg2
6xqAG0cMXSxb12Rfsux74vhSH+IIErBgsGtCrfAHN++FUJvLbhJ9ztmtj7OLrG1PskUtJOM7GuUY
eLqYBkdK/LaQAt2AVPrg4di8yEs5XOhKOT724EUuuhRRryZP45IDulCBmVP1vYC1x1aZaksZeklB
OouOO03qxLtCioAA0yQY7tVCSrfVAH9aVvXsAnS5hLFNcauwaF0xT4ZnpdeHTWyGxprjULysY8Ad
UtPrT0UkFwewu9mVJ1r4bgozWCg+IowymTGFpaeuxrLv15UKpUkbEmGlW2jOybiTimteNnQyCeCg
pyoHz5I01qs4QRZuoPTYjpWZbfxGq9emn5HKhwb1pUmJe5LGLnjDPAg+Tp8sF7FPZDeJ8tRxiN+V
nHqX6FAMFwcaUQsTq7sXD7Erd16+IKjiMTHMdJ+gVNVsMWqpMSIDsY1IvNKJibElMk6cRMXPaekQ
3yscOUYCfAeJ+xE5/z3+kI89kn4BBfLbFGpYirvpRWria42du9r3sQMS4q6raekCMdCdyhz3fqjE
XLNOkmKvvkcFkZfpGL1NGJbwEoXtapqUo56E5EWIxROIH4DpafGSZBkOSSvAO5dIz0LbjE4myN/B
AhhO3gB+GLRb0Su+4YJsKJ1isfZHaZ/5XkW5Nu+4jzgpskyfFuSKpi6FfxyTXXnvRbBXAs5PThsS
p2CNuO35UG+JabxKnE5sDVnUVuEjfAsJBQK6pTb3QVioGP0pbdMVu8UzOu7KJNLudG4lRKJkuCzh
+j+VTdLCeJVkae1V3khGhmBGqV1EU77BA5lfpD0BGhrsyxUH0NYxIWMwKTjSKphWtjjYScWtyrjZ
CUIwsqDLYDdwDR6VgbQecRrzhRj1w21XjVcMmlu2CIr1WElpdDd66ntHnAdtbiNxC91P9olAVsPQ
CSA4FMjMqk8DhctJnT6NgW6kxasxGupdZpA6QsCLf+n52WBPUkc5XcHUKuQqKLdILVc+4++FOjNd
FJSg+AwtXoR9cfRG4WbQIHBQhOlfynws3Uas8itgwiWOW4HAtLoyYfRNL10BW61ribwYc9k/5DHQ
emxQhB3Tm18M8RQu477tOV5I5HD74p2eVKozsvK4YWgqnFSH91G0AlsbADDGhGJsUxFEmafP+HBB
MzaCSqeclOaGJ12pd51iPeOwu1Bk7HsNfxBSE9+fwjYlIakaNJJ/UHxCBckWsiPBPMR+p6MUMI5j
GWYgePQXAjOeyl45WgN2UJ/6noPINd+CETfWUdpxDosUlSUm6y7ZtuRYFDJjzfk1xfmP6yZaIN/3
sXJawmta9a/DUIsHryMvPIPPF1GFtKM+kW0jHrZTnpIXQ8Tq0prqbxo63Vtw79XGx9MMe3jCo5do
IVR2AwdLox5SbRDcsIWpqhSAt5riLiuCAnWYCPIXUoDTUA4g90e9iGK533PCEdDNKyHisOqgpaOK
JwlnSUo4PCBNSkCGoVx4cv1OCyB8E3PFkWor3aZGD9OFNXU/SrHqyF0RLAEqqtjppe6KlBMSrsPC
xljq6gFor4Zthe3TSSb8hTwgYkeA/FgGfmmPj2Tol/0oPqSoOBZqpZtunk+SncbjdaFg4dMLNBuj
aK6LFDozxTAMPNWhHgVHD2qgX0l/GATplv1wRQ5OWbZrf1TZoSbNVdtjTZZE61BMGbT6tBTLXV+Y
W45cnk3x4RWAwDHuzXdu52MMlJUs83iFBGERNNqN3pQ0jtviyqfdQwIaeznNwt+q+eE+y2rV0cIU
NmhfPZtZctN4kW+PivVUSMHlJApXco1eu5YG1am18IaEoae68rEp4ATHmWddYd0+kKeI3xLsxZLW
0i0MhAu2QNSAMaPbfU66ETYq+I1x43qDCras0A5h3B9bxE4UjhRjGXj0xgWahXbgTx0wovImTFLN
GdTpTtF7BogIVa3NO2xm9drrpvtKU6GHjY0PgAQWoGX1T2YqCy6bEnDiczESK/dtVrYpk1m8CeOk
WpZa+Uw4Npw//Djsy6MIfE/2KEoQqDPUgmNOpljl88Ei6Zufee+BGD4VmrJJ9bDYd0T8OPRQj4Ze
DitTnkw3xEtJKHYt7ZUiHWwCx1B8luGAq4+0Mb8kPSuKi1ukLteGAJq2HXBKAR3yFkMzoZ4cQtNO
RkW26wDtQlAOD4lX+cB35YzOaQjBU3rMROAAQ0gXQsokSkldiAetAcEzyiFngREZjeOr5QhxxKjc
Ao6HE2Q+aOsGarHUs100xpFwWCspNpFM8R0jiQKfq6lsCdytrQxSehgknMeRXhVE4Mj7ssX7OTSC
vhroWTiUMyVbregStDpwMC8jFIamfelowVjbpQyNtJTxcakZlFqy0aREP05NeGlUxQUpqYqL//JK
9shQQb4A+TcLttijEe9lKl/cqBJhjznSKY2yKB3gdNoGdItFmX5s2wUqNf1ZEK3RLWkc5nabikzg
RJ7gFFCKTe4HvfU2Rt6nd4YoUIYbCzRdgVnDZtGjvickTwUQYFdtKz7rUMI3YwTv0cXAi/s1hi4m
Eng0DIFd4yy9z9DGhuyQI17Nsd+SAKjgDyRTTI2eOsockBDD7tjpfkMUO7e1qoR61ftdX9gU+70P
HOhLWI7RU2FNxVVVmNWjlkjtUa7N6j3RmOO2BuZk5Ume6dsSIQzXcW5O38gRMI5yoVSDHUX1sKam
PmzmXexNTLrknTRow30OhXWL7D+9rCPNO6jIPCBGVHwdNGdwkqsdT7mZk7tlBwFbG1rHzUub1MWV
xqHdWylqmoWk7khQUYxi0lWn5KYHRAhB6XfZU1jY+7qQAwF9Of3GSwrtNhhZhRyhNGnkjcwEiLW5
Ga6qMBbfIxZRxh7wYoCUzPrKtUTqrrwIRe2N52fcxXitdQpMhnfbqGwHZHQWNsyjkreYRwrfICbu
JAsSm2Wk8bIoeEtT116GoMOwCwjh3q+L9qYxu30X9dqxErLgQhFSk5phCZqQVxQRAs5YVU3uioKf
PfbUE4/keuq6DcguerBQiQLk0tuJmCqTHEcJUPIdodLtuIqJYmnWojaGpFH2bZe5UkX+nh2R98nG
sWYRXljdOEWO0WHlSTiPv6XQ6F+9oqJn9Kkm82ft43Ot4wc3BzYrU6fbj0Yfs4Skn/SpzBrRQevp
cMN3+kpaivc4ly683kbhsyoWDdlqNp7GN3ktuMSvXp0Z/aQUijD/y+jGSR+SOqmfg/rTneyy3muP
klvvPLdeSpUzrVpXXcpuuoyX3h5TaX9GLPBR9f1c5Dkd+6TI00YYxuCx6o65Q7qwZ898YRGIuw8v
u4XiZAt4RardXuRnGsCUtoqTYan5KioFq7lD+GFX+FSM7hoqwyaBLw45T80gQ3IiiFo/d3Enpc/5
xqIYRkiNANKS9dNOH/rtRPWNkDOxKy31F5DObrhCgLNXHNmO3ewtWp35Kk8Kvj+MOH+iT9dFKS0Z
TJ0Ro43sYG++MxbjEjLe4awi8KSQ/cdIuDlE3aDcZ5zKPEhuGPJCY5vaOo1rXcLRXrIHq20ucsmG
hbyaReMEi7Pjnug7fhj3pI0ABRhmj8C42tG/gWmTfdxUf1wyXxbFSnlKz0yVEw3Vx4BA3jQT/5KI
WuxkhsaiMERkKrM6QgLhwKbmd55P/GXhLUlSd3/9BZ6IZ34YjOLu5+8Pn20n5VEBofwS8cqFtyHv
85bG55l58rOJiZCJ/9PQ9SnmfM2fpokx6TJ09dIg0O/GE75H/sOvL+O02cN1IBZVRewks+bFsk5E
IVU6ob4ky9cRt9mtuVUXw7qx22Wg255NDNMyPTPgj7Px63gn8x49Lu9YfCiOgTO514yjbrY7FHGA
jtrNmWubv/Cvawf7AAkvgI4pQTQ/LG+fbh4gtjLBzEuUJbTXpbEEmqHa+i0h9zTYt+e+qg8t+q+G
O+3hdJA8rZHhpKPoTG7gwB17a2xcLTfnJ8apqnb+4tCkoPK0KOSjLz55E4VZ1njBkBDESOrZKzpy
V3XanR86qhMvPDd0RnUx21tdfVmsKuHcivnj0007QkT5aaI1xSd2MrzEoZGiX00o3530WG0I+XOL
xWTYyirb50Tw2saZB+7HJwGLsIIKCK+LRDvuZMBh8vEkeED4lYl8DlIH0EucmS8/GYLOF75gXu84
dcWTBaQAKNkFfm86vUNE5LwqW5e82B1jJboy3NhV9Px/MWnmbhtGFTx39HhONxSGASTRqz7GZFPu
r+uV4MDTqRfkRy19Vz+j2P3JBobxeAuQvTA3lU+94v1IIXJUpfkaC+UNScarZkdX2jp3BCd6Ly87
J/N3QrUkhNoR3Mg5c4t/fCTnwfEl05tS6S2fLDdlpupiSwCFE13OE7Z28lV1oa3A227b9Zmxfpyi
X8eav+5Pj79KhoIoFx6Pv9svELYlLpjNPU+/22+mu2KlndmenQrseCQZkAUHRwO2H/F0r6ILMhCl
qiXqgaARe1x0G9gH38q3IDqAgAs3wiraJo6wlJpDyDnWndfXc4/JT/ZpXz/EyVUXlhgpfsqHCJXO
TjbyInGjg7XQMDu4wotubakpU4JZwXX648v9S53d/6xteyjesmNTvb01u5fi/4Xerca29N/3bh/o
xf7NfsniL/3b+d/80b+lS6uB6LOwP8xKeXwQ/+rfqr+bbGvhRyKNxt45P67/7N/KvyONnd3A+Lxo
5Gr86J/9W+l3hd8V+UuzNuIv9m//eOi+vLhEBRPZ3AyGF0APed6Df3pQ9LhTiiCcM69zT/hGrKny
KA4BBOY8mS7QIXr5xoqV6UoUu2wrVkP4IPepccDnmrx5gimvDAvQJIqBgXRLuCAQYJRsvJQLo4Xs
1Ou33phLB7mRsoekRt7mpggh6Gp2TUxJLRs7Kh0UNB86uTQuKs6ptpLBE7Gm/lgq/ErQGjeqR96n
0gkt87p61Gd4XmY1o12OxpNOOA4Igw3qsVXUNVsxsq6HPty3LZvAXntTteilqrJtLreLMDEvgjHa
+Q1Kqryl6JVcT0UPGtx/p1tjI4Fdlci1xSK8bGV5nYD/nbrkzpCz21wsVhwyD+SS7CuBTGECb/Us
xG9u7dB5P2ZauO0saFEBJHZJIj8vF54RXxObEY6PkjbdWRyC6UtGz81Q0u1KH3RzugxiknY774mw
j4e+TjYeDK0i6kkR8FBCaluxkK5Mr15FCQefzKfTliHUxPPp3/pC+9YN3cqfpWcc1u8i1fiO/veq
J1ujnFSPYCucIKN55+HI9yXhYqoE+NchyTkNbHPXIE1HkAbXkiM7aWDmqFO9laOAsFBjVfjRdUs8
iBDWb3TiXjKDrKq6Xs7A9YgQ+YEedAeVuiQIJpF9SI4S1Z7+pU40laaF4HajcISD8oSCaaMW6Hcj
8NFiX6/liGikoTxiOcB9kIBTE6YlEbbfwsDv3HASrhI65QQkUTMq8CnlV7VsrYOivc4IkTGyZper
2qMXJs+11m5oNe/Gbtp6Y/OEHP+CEuhymhtGcjDZYha/CC1OZz+8pMv4GJIXAYPD0lxlbn9JoIVt
cyACyy/u2dLHdgEKEjFn9BKK6qNXWyvkF2saOMc6a7/DlbnyWwKZ8Vmi/wzf/Fy6Vnq4vvFE+BBl
srpm01fn20yP+ZazW68YV2EdH6iz0ZL2NdNOdVrrBq0Mu9L9e83MlmgML2OteFUMgcI8uELZUI+l
OVfBNNWxSv970wTw37SbrO43at8srSTjchFgDnA9RfIcGrpAbHfvCInaCHH/EpqhagddRmMUzE9j
3tKptGggAG4dxHuv7PZUOR6wvrwmNPTsPp5ituTyiyFadLBIBQozuV76UN/tgiyXDV0wQtCSPgfj
PIK8Dy6jPsDDDc9TrvS7hmoYXbwZCWoJF2QBXpObXdiFD0AWOhhAU3BBPF9HnGD7NDfXaewtZ9JU
NXXLXCbWSIOMIvr3RZ0fw2GQFt2c91iWTXCb98ifrJzZ2nsV+TxeilRAtuIFms23Xp82U+JfRrp5
xY44dpi8pMUPpXYNOowMLUMJVpbgv/md2L4h377WmkhyK91YdyWBu3HnPw1YLxrkKBctQhS6agka
BjmojomuCtDsTJkqJ+rq6wbk/6GKaoAxU7L3rSBdkWY7XA1dHtgJhTmCJdNp60cY4OMOykdaF6to
zO+Avy1jKV0NUtleeEgSlm1b5zSuyekN0BAig+nncr/u0o7zV6pXPimDvJvqme0Z589eTTIQgfC8
swtQFYi2d1UlPU+68QC0w19kMNzQpVqX3qhWPN2z7rc1N1HgvdZDue/k/Hvfda9Tq9wGFUGoEQne
pOCszUw8RK353kvjM2A77yUno5oWZZ8vvVrDrGN+zyniOhTDKorwJh8X3hp0sGQuw8/Ip1pfGa1G
+GeTbaY08y7LGmIWBsdrSYnlRVkVaEF5iS1jIlOXdIippmrJPogpTkbZEwIQtkrgRzs5pHo9y4Lj
kuQ0lBuerQ+U+bzCPwTygBaB1BfHKoL9WEz3mRLvW61dd1my80V/rajN95SQJLcFLWz05cWYeeD7
Fa3DaEm8BMjTvlsCSQRQX5BJI0SCRPulXctlGK9pX42OYCVHZBqwXPsyJOy83o9RITtx3T5VIPyg
dKkknlP5X/fISw86Nm/kMNmObVa1SDKdmq/JPzRUw7+s2vBQ1xnqYAObuGNB3n2HtE88Duubo7VE
ciV9Qq54L/a7rpseVaNcSVo3d7d8oo4iehUA2WJUyap80XaDv50EKieRNAY2WnUMMlNbLuhBQwor
/bsyjSGD1nK4JFIKlFiUuSLvLM0SIHJPtNCK+t4sJnktBmhZvYnUvVpV3/UOhSExlnRo0WHbCWsG
wl1OAfQPaZPkiS3GwnWcef5C0MytHCYhhmQP+HQpERASmd+zpL2tc7F0AqsODygcTWQx7R1mPfNi
BjKTGg9R9aZAwbrLgyl9G/JufGiqUicOjeZaK2nGym/EGwtxyIK1ON34RfodZxLgKsUK3MLTx9WE
X+KOPiLfGcZLcLvi0EO/F+rueagS4SoolYdBV/pFgjfa/l8pcFxJ6BSMtopxFLpmM4p88abQAE8U
WpKoiDH1qUgNxbgbiqgiXSV4UJmFcpj9Ub/5/3vi3+S5vvbv98RPb+nbV/3j/Pt/7Ic19XeNHaes
m7N0ENMVxbM/9Iyq9LuJE82Cz4RHia3y/+yH563xn/tfSf4duIQ4m5hEtLL4Nv6CfFE6OfWjd4UB
A/aWLTXQCvO09qtHBZRYCzpDvfCuPTpkV7w2kmWw9NYQ9heavGpW5479J1XteUyMs7qsoc1k8ion
ZT25bGUprOFd5dEAM+6+VO+L7Nun+/2TXoV8UmpjVWUcqobUMnR1Vnx83db7cjPU0wCu1FfEZAh4
1SR9dGGKJAu5tTyqzTE0G3LG5JJbvBxQ/EeB24o1ziZPSs3HUhargFj0oA7ttlA6CHpRbI6XrGRY
JCqgLAo48RoMuqSH5Gb2hqFHUNnJIX8yjME07b6sk8LJ6f21y4GAljJxNIh6MlTcyZvOXO/pyZfr
xYiJEZmSlMj5W2XCfD7G5E06NEgkO47f5qp6rBfVrbKmkO+gGC9d3R4WqcsG3v31bf7xLiMQ5zQm
M5dl6CcnFY0p84csHXQUHxoRdpE8oSSMrZIAIZlzy8bwsKicK76dNA+4Us58EDHw1VKqQsL79UoT
X+xFPSEOUV11l2gfF8NWXjYrf9meGemk4fQx0FwgxpCFbZAa8deB2E3gw+iV1iG9FeZ9bhkLj7f9
uI8Qow/JX6RCfAzHXgI8HIMxa0+uS7ViXwuzgr4hz0Zml0PBHkP3UyNc4b7TxM2vv7qfzJjZ18f1
YUFF6iKfPIah7ivdgB7IUQ7AYTbWg7+IHRrobnYxOISdOsV1cSc9nRlV5qZ9Om7PV8mbEKKQLnHC
p+H89aZaxpiWQk+AYbTxVuIiXXibbD05WP7uwvMVt3nWfx2NqAMD+hy0GL5D/aQN0ygSLVURkHR0
2bkjo5ERGLieaznj0qLwBnjV8Q/R1mLoM4/GT+7v17FPrjQjdY20XcaeXgfq4do6fC6309qiUSoT
dnZD9z9xFFv7698r45oo47FSoBP8MFl+KmhUpjWh0zQqp3CTjbnSnWY51//Da92dtmxKFIqboftn
/euLseFzc/gnC+7XYU9uNaQZsRFHhq1HG9nUS7gfF9WlsO7cdE9kldNdJBfzMtSrC7Yi4UZeZgs0
ko7yhKbzXPXzx3Xp64c5ufekYBZ51PFhhmW+F2xA0YuGlUJ1JyqP+TLYGi4hy4tfz+0f1wv8CXMx
S5md1BQaTqZ2TG6lUA+V0445KbqFiquO4wQ1ApVwcmEF1r+TC3voq0neKPXY1Gcerh9e5kCfKLHh
FOZgN1slvn6AgHRav2pndY3+qqoPmnbm7/9sSn8ZYL4Dn6YWBIgpMGUG6J34RVnqTngd35W8MV26
3y6JkNfF8/ignCktnwLIWDO+Xtf8lH8aFieDmQCzqljxi1tKYrhPdQHJvs0W4hYRDCmlbmraxtO5
Sf2TafT5ek/NZ54kWOxVGHiodkbZgDp5VNU7LfHPrRU/vtO4Ql7fIHPmRoh4svYLgSeUMsIkGpFk
c23jlbGrN0R+ueegJactkD/upYKN22AXRsP/ZF9EA9Kr6nS+l9eGjalygcZ7MOwKv8ORuAgHeroD
yheiSWTXW3Vf/7U+9Tw+OwY2sKzIvMd/6IEoMropjcBygq03nLgxVqLS8vR1D51HGfw/yvL/dln6
2dyhvUvBcV4NlR+IjiXvIB1QNOnnTeF6k+xWCjLY7CnzRQRXV56i2/7gOaUQ4Unm7N3dlcFTIU62
Itz8enn4ca89Awg0CuAaFoa55/x1Gk/UZoy6NSZHv0Zn4fR3w7pYw9hiUQJj9goZ1z+zg/nJkDr7
JOYTr0CapcbJitCkYVVkJSfuaMPjupp7ToQkXFm76IZMPTtYSOee1dM1SKYoy70GGDOrEH54v8dS
ZFhhaqVOmrwPmora4tkz8h0IYLslLSEUgzUhrWT2tbeD0toYGVZFrS29KD33SU6X449PMjdo2XKw
01FPXkhRoI6YcSH/eJV1XfYc3EeMfQlRYAmGEXxUAxXjanInNlsEdy9CSV3IpDlC7QMNUa1GXXRQ
HK1E81yv9Wf3SJ553fMqjUf9ZCIEWu6nNGJTJ5+QyEusnVO2/PVkm5fEzxuf+eI/DzF/hE9Lpp4X
A+mNDFFEWPWDhpyMK6sZ3IEiE9JAMpB5I1fZufl2umCeDnuyjslKS0aIxbBtAhHPQVjxluKJ4xgy
OMiXRUDxK82Jl3pqn9ut//BymsfWNBWmNpoHibbS10smtK4gPgpGbloppHdbi5zqtEwGTNc+GgUO
brFwjKrfFkO+sMR+qbSVKxuT3Y6E8vgmUlHj3O342RT8/JFOXlweqpzak5mC1jF9V7eKq3y7HffD
miCFS+m+2iOasUXbP7/vne/z16+f/Z+EtEWfdyLa6XPPY+mbgYpvmaKPSQluUW3albBAtlzu5i1Q
6gru9fdfT7mffAGcXdAHsgeaeSWnD5xW4xqGoUd1dSc8yvdRb2tgVIcdknpn7nJrKGEtx7oXzwqF
fpzts3nYoKP9UT451RFMbZ77nqiT/7pqNjVqxH6pLs8PcypymdnZn8c5lSDiBFIyv2Wc3ulc9PxO
uQqW/spYlcvwvHZtXga+fomMphOSyBpOwehUrZCUpad3uCSdYBPutSXtNZtYer4/YHL/iTzhdBMy
Xx3rkUi9BG0076ivDxD9zzweDL1gE1JtsmW3bhHQ+E66NDZnZsr82jm9ss8jyV9HChWM8oGlFbyW
Jre2lYuA/49CgXVCRAc4rjFmbLP/w9l57UaOZVn0iwjQm1ea8PImzQshZSrpvefXz2IWMCMxNIqu
fmygK6+CvLzmnL3Xdi4JMD6bJnwQCzcUzOOZREGujDEsNMT1y90z35Bwsqn27fbizztf3/n3342z
WnzNlEiEpiMyazpY34N7GCTb4BA56JcznmfJu7u4+J198Fypl4MjlRiYLQi/Pj7RqVXMuRkTZFcn
JPGIS+LvfIc8z84FmUzWp/u/kof//2x1ttovgyKdY6qwiYEH/jgonGoa/yaDqttgl3k0qthha/DF
m8olwMu3h5vlqin1V5fqTmfHOn4m9xyVGuky9pmSJ5ukaVhsH6w1xnfplLuRx0Z/Um8WhUt8VI/D
Ubowa/9yjj/M2tWYq1mrjXFTpzVjNp72PbqOXtSf8pW8Vb6rqGuE65oy333tiRsMWtbzZXHL+Ss2
NBZ0rgmQGT4RKiwxHlkDaycQhCfiH4/SpP5Sk+4C7mkNnVoqQQg1qM9QzpN0GF0f3ypAMkvGV2Xa
i3JouMYWudVvmn17NewufZB//62Pj5SxiNY2l9M5Fe/VtK3qqIuAoph24+nefEOtjQjRWwEW2/Wi
ICSHNN8VJ+0QXsf3zaN2oOa6oZhzuFwq+vTpoq9jmWUTU9dnMg7JoL5bGtQ+LK9sIMj+z2xceLSX
xlitC8ATTZPMMhPfz1UiEZOTPmXNw9dr69nas7y9d79j9fZaH8s2Tj+afiqsn65ya+tf3yqWGbJQ
FxCME0tAIf/jDDHJTEyJj1/eWkrauL/952wRNq2dJKeQVD43cYX9pdny6cx8P+7qRB/Naj80HAMA
0jjBTtoR6bQns9W3MzfaXBxt+ZzfzU1ZWoiNtGmWsBR6JNrq7mRgJZmVhQCQngYPJdmm3fmb+Jmi
4Q72/QVp4uq1nQ22OrxGRH2lZcFg5qi7+a6Pe/freSGBGP7kBy1oXLRT6G5IC//42vy6FOJIg2Xf
qsr0qyBwg11hKpXoJs7vy/DetGrUQeZ2Uv1+n/XpzoiEYxdpD8WswJeAHTVbBfYLNUNZAOxK7aXX
NksO8OcB5/U5+Y6xfFdxtzYwlEcRNgyS1I6WNuD86gwuHgTySoO/mXCK9ZXoopYCol/dZU30MyX/
3AszgiWB7l0rjf9jUorBlatgp9M3j1Dyu6M+3RriFHg+BqO9KcNsioX8zW/6wFN946kyS5jKuVw4
Wp7fmxFIPFVu7nLdB8hV6A9VJOAQIz29IRQjMNJrYYRfeYN/J5o2ZYd33y6iQngMWjilXi4IWuyq
bYiDbQITXKbG7CUzacgg14aehzEGbHeyOSx9ZNM/6XUavlrkUz9kJHF4wzhaHrEu5SHV8+IgkwDh
kZUmkAqrGy6kfYhqhejvlEnsf8U5XW9BrZob0PTDjSCm8lb3g5jGdJJpb0qoFp0tTxPyMDZG09MX
3LmmTvqNkTxLhG/eJ+0kub3ZlvcAGEZXB1PulPmp1BU7rmOdfnlL4l6s+A8hPrnrjiyskcyCQT9Z
fnYTc6jNtLl4rrrlPySGPf821Zn4qxIkY7KJo1e7737YWOOhCnFJNpTfoGQs+amFYBqsaHGtoSpo
9ECmeyBkUv07SoQh6kgZqSotJMsIw65gt0UWEvEVRVoU65sulYsefmKmEXwMS0l5yFHcpT+ruVB5
tnAQQuBfcFORwACK26gFin280krvNk3S6IcsyUyqzLMQcQxJjXBKHL/TquJnYOnA96tWisofwQxz
madlyJIrGUKCLU9i59n7CHXr0TM5rGmkYWli0z7PgwYZncg1vPuhPs3dYw2WkBTtoPVV2uZTnJD7
cBz8KiPX0tQRMZy6vtIau9QJSiBkLtL6t7aL4CjIaRgKtiQV+UAFHHK5tA01ZE/fxhyG3aaojC6/
HuK85TUX2kwlAGKd6MvlgaAsvfwj+0x0YNZjVpbqlizMqnF9JAIB8gC5kjHEzYgiJp2nM0mxChja
J9lzFmNbnme/7P8IUldW2MwMLGW30lAS0uvCqwnDJwGYo15tqUkRDeDmfdKl2XMKvsMgHknRG+F1
AAtuls6wPMIdAqM6+qOAShdSO2rgKyyQBmYVcbj1G2QO8hYnID/7ok3r7KoihVpxKcnUyo54apV6
LeS8DtJGlaXxrZxQn6DZ6vf9c6HU2S+ZPHrqUsQBFbYsdvgR+3kcnjUJ7M0jU4FyktDNVeUWoRWN
GyGpAhn2fqb5LsmIDeFimiA/xPlUlu6c+qgTgZpMrDqBaRw67sJ2YcC6i7Scs3Blmu7USi9NL8r3
RJzXW2APfCizmR9KpS5dgrcReoUD2SvQlo1YFRxpmBu3jSFxhgahy2DGG6dEU+ISXd/cNQ3xUux+
1+Gk4M5tBNh6JVb6VMoqGANG6VadEr5NVsZRmSMI6FBrwWiTAYMxUYGDV1ME5Lt2ZF78FaC10S57
osSzVrU2xLqnklPJRFTzGT7iks2PvG35tuvb+GRMhWYPqSg6xTik5EvEjUMkgOXy2kxbSprR8Y3k
GEOInhH2oY4iCAskRddFuuUYID4QjqTyaybpnPc0KXIJ60oKW9OmEhSzqoE4A2nXgOB14prgOsCT
WMaJc94W5E86+qwZ1rZYIu0MK1ePgUTmHQie8UqtIOrQZK9BIBAELumbIPOPklI32O/7Q0Hgohsk
6nMlRFdKoxwWVWI3k8LX9D1zweCr1p2AECKt8yZVd5Ky/63EysZAPIdyyc2CYq8RsZgB6a/K/mAU
mpuyk1SkX8QlG1r0c8wLwZYT+SHzuy0yH6eu521bBiCSCm8efdGeevmYiYl+iiCsYpdHyDu0Tlpz
0Q7mR6MVY6fL6m+NT0w2Uda0Lf/SGAoi/aR4j93UowqD7BExX9AYEW5ZRBTTQHh2Mc+UFPvXmVRK
35zsCKxHPBqPlJwcQQW9NxGR3Cuzy8KJcmqUH9vixTckR0ZYy+M9tnxCDZw/R80DQE+LxOrNSPrB
CboeKZJR3en9FNuxpQ8YzGV0TIOSIVGaB4cKDU5uxTd+JoLxVuAtdftZ9k9tnsEsCWC4l1F0rQxC
Yi+tQiDpA0codhM37vPcTRqDtMtO2VcTAlVYX05Rp2CKBr3Y6UYnHMEd+iwD+UulZ4/KkgUc18NW
y+vU41z7QAifB+xhI7ZDdJsEQ7yNVFglYpA+ZOiaIPjFj0KWJ9+JH9A8FgtGGeb8lnMJ2Yt6aF3N
SoiRoBmzbZ2y6Palnx19zbyPFf07F+8JqUHmqKO+bfX5zqjyrYGTWemltxg5uR0VxMwW+WLVVydg
nnr6lBbdY0Rm5iGs21cjn8is7fNhI/TVbV6BZyj6X10jip6uY7I3ssyC/yj90KrQi43iUSBFsDYa
c68VIvdpVCvK+EPSEEW3priQUGdPyCowBjlMKOu+0eQ73NmONBfRRpz1ns1PkN2Z7Gi7kNXHugsR
jpKZ4RBGHjuzHBe3EL1hIqip5Mp+S45hLht3moiTQpyhZkLWd0DxNW7XSOl9UlCyjtuUMFUBaoGg
hD0vNPhTJQ2oETVJPVPKBLuoAijFSwJ5Eig//UnnBBaU93yhD2aZ23lECjDYIgf8pUBDLbuCykws
ahg8SnH4KufYQRVxy2lyCbvNoEcRO9qVpHlmV0YWHCBUt5BMlMSxgkIBEKb/0qT8iXjzxOmx9zva
CNCoRx9zkzSWvIE80ez0QDiRbv3EEQLpNK57T5ez+qiMTXWrxPEhM7VH5ItbgIAclvBqgMO8VQLy
htr+V9ul3kS0khSP+7RCGxiX2xa4Ff+CV6jNy8wBTbMKzgqK0+T9n7aK9kOo0vIBemTmPd9obd3O
DSHQqAptwQh+SQIwE2DbvIToKU7EX13LGiCE8AwIRM5T5a5Uyx/5JF21ZXIcxfqmTvk4Up3amCHi
EZ+UbS8PD3PTPfqmcKOU6S1CICg307e6ZoWLWzOE5KT/HPXaVfWSy4tu+ajI1R9KKm5JeUVSqouC
LVAmyeK8cGqCXhCCpg/dKKDQE/c1MOMqDne+lSS2QHBlOUUVCvhk1xVpcyoC2DRqF4j7yowa6FTS
D3gV33UAT642ztdh2r8RD3rrjwBx2nL4HiATAiY9a4Ak6maTTNmt6kunYq5ugewd87x4qWAaOGJB
UHM8W9/bkDZ9l12rOaifVih9N4yMpwgITouZ3m6MCVVBFnkkHQGhFsMRKIY+78bAwEcmD6U35nK7
KSUxsY1I+RHHU87BPbgVBeFqaJmklUVoPX9WtqUUmt5k4aDbfdNkDhllpPXC3URNlXfe0JEdnOnp
o2qVj6wk5HDnQ+lm+iDhpeA/8x1LLsHty7i1d4Wf61uhb4NrUonp5TDp3bYGXqEWhFpUUsSNAjRu
Wg0FiDp0kdmITTfT7SZ/zcIUE9O03HQi9YBz4WlKTRDF/amRhOdEyBWnCxXBG8hQJhhYe/WHJSZU
UX6HBMo4AGumHUL41A1kHf4W/Q5ZSw4wzMof3UA3EkmOhbYcIVENulUwhQVJUExPJdZoNwZdTTL7
WLq5Br4iJLlWBClja1hJoPNK+c5PpV8mYWzQ0p7A2j6YCMZPY4P6Shb8b1pm/BjH2ZN74Zuejfdt
lV/pQQerR1rwgZGyJbHgJGvtW0R4Eqe+EfJ08JKiVedbGgIPWejsKhPdKeyxp2Rqfqot+uK0IFKI
Ww6bpFVHrqjk1G6B4gFQCfYk4f3ploiKpiz/kDdHklyIlw8Fvl2Gyr3fq9/TVte2alx5cooprLQm
W6sNcCQFpV5DaA+DVRJ/GZOpHjW+E03Sj7LRm2MjSkuCvPUznqNoi4v3xkwqLBRCXTu6ml8Zw3w3
92TTmxWhfLHxu9Lzk9FKT1ba3wBj3svSdKyz9k1J6XjBIxbtpCkBAfk7kAOeokS3ba2AgDJerUG/
Eaust0slvZ/kIsE04Md7vBe+ZmdW1UaOxZ2W3Jh+sPs+Lr8HEVFLgiF5WeYfEn7Uxgf14zZdu2NJ
VUDCphPeE2BTUQIyo26PwxwcmLsPqezfK0241dI8dAM1edDYyJjx6jXcpmvBIq1dwiEDBBulQ68J
P7qRkqoQpfO2GSXlvrXq7NDqOZ2ICAFXz0Ki5sVVNU7oM7KosQM526ZpsIt9a7+cCGzFTAyHi9Hv
sEo3dcadKDetyCvQmb5Ak2zQTQ+KN3cSkXpJ1HkjnCrCpDTm5jQ+CX0mOlqm36c0em4Apei7dsZ/
G5fl3iqEl6pSXwZfcyfNeOr65Epu5PKY9CNC+WqOXHkCD1POe46T+0lTj2lVP8VSrW4VsYHHY2ru
WKGgjBTkOTJ+Ci0kcVLSc90t1XbTZNEeDJX1nCciK/xgqf0GDWbtGSUKts4ADV/EQ/+kqyMBZ1Hb
+TTwycSLoka7HkURABDOlmOj5s1xRHgdOUplNPQBjZL+sDp96+Y42SVxZP0q/Vx4qIGvEFFUZs2G
vULYyNnkEMb1S1MhQMu5bDm55j9FGmLPDEB53sFJhEMCCGsaNpnQ67aqCy9JbR3IwFNcQ4qdOh+u
fKUjCLpp+eqA2GRd8weMiUd6F0Ruv7BJVdzExFIDdyFKUKjvxCzfg1YC/FAvxIn2UZyrQ4whgBx4
5GNh7faG9Ewt7h7etiNVb4Y8bdisHfCHuDAGR1KOfdq7CucsGG2uIOolBqqwQvBRnQiysydGJGYj
IAWhroEY1Q+lucCWD0Mr24OowhMQOGoDOLT2uu6NRuga8nOrcDYVue0W/BTSOwuHsPiR/q7xJuVt
4hYWIrdAPBZh9gNsuVeA3YuLp1razV0E4Klye2mhU3WlPSOtLTp43OPkROnkhLVva8Z0VQQg4+ca
pCSRRCaKFMQEUnddDvXtWM6uKP/uNVwAEoI+0XDlrrxTdfw+h64SvVBJvSb/E5aHUrf2reKfwrja
ZdZwpaXIs0TMWVmEUyrAGSdsRzbHTHtuR+meoDwnkAGa5aFsnKg1KjVpFNbsGgkZ4aC5RqfrY25C
keh7ePpMV0xT+D1IIZ4nqyQQvI6KPQHCnY2dif8snp7N0QAtVNyUUIVsLZuP7MzRY5YEja2pce+M
olq50sCUHGUdehXE3pG0BYICb01jAMUG0XDu/ecoT2dsf+BWlmpDL0yHsWmbR5Fj/FaUhFcrVI9V
yB4v4A6Dr3fvy5Nn9LUrcl7iOJ/edZPJgh0HeEOK2Djm6dReVZ0Bg6krfnS4c8IeyKIgMRPMdod6
nXKkLE82UNDHoDZymGKVxnFabp1aKXZR02y5wN1WleL4zUJVE8vJ84Uy2Ahp+30KxAmZW+y2lNOJ
qOBK5UNr0/F+OQpcpY0vUhNsYlbxUZIfR8nETCSk4zWlk7r1fF8E167JQmNxFgAhZSfUzDS2jAlv
Qym9mChkueC292RDtm7fuizFtgmOJkVkp2gTOlrD06q95bN7SFcTrhRrZ4D+rDIugoN+PWKaGFLp
FOLvkRUCrir4lxqfx64f0o2fGW4fB3BB4/FKV4xdNoXwi8xhOzXyLc5H2HoDrErLtOeod6mFHQZM
frmJGwrUlaGGsTukfLvpTKBqGdwX0PGSJD+JcnUY4PULqXqbsH5aHPEg6XmqXCChriXTi32DBWi4
K7TQd4dym3TNJo6Kt6lQ3LZ/1qa3JPqZKdJTMDbYUe7L5rbJkn2jia+hjLYyiXfDMKGuCp96qb5m
O7QtdC+6sRGER73woPfuUlAhU/pnaPCvvlX6C30triSxl4/TTZbv0tj0xpj82yi0OV1RDg6dYjhV
mWYbY0EyOesFnyEwzV5AvqXc4iABG5Xmv4uBsjzePGlXdcOxHK/H9CcT2yWDziP4mqag/DaN1rWa
Wj9BEGZtjkB93KRDiTUcsT0fDxJZcdtEkQi5cZdMGn/5FuUh/OMC1EJJLI9mXvEVuXJ9P4dYNOUM
CaDATW5TYcDqpMa12njLnzirv2R5IzTVYQxJEBSRG2ujR7WBf1KHcvVSCfVrxclOTb8ZZXqSRRkz
Z4tMosAsi1uIP8gcOfmMka0n3zT/l94iVSuzwmkkPqaggPVJkFSeYhrlNBRLIQXyODnIwo8eOZeZ
PprstaHf3clEn7HbHPum2k5zdBsJyU6KAxfPPAUSEbrgY8X/JRl+V1n0GFHEA01L6At+zGDc5lI1
O2aYsGidIlK/pslTTIkDAntvwsIpdTdBqnnUEt3KPPX9vVRx89wa1XHUIYsFwptg/MlniwvfVV7u
e3N2sjnwrOwxWOK9LH/bNsKG8j2LFekYSCy5hGR9Pu+HiGqD36kOJjK7GYsHZWo3lJnslAx37NIO
dSZ3SKprI+G0XWr2VAvO6JveNKZXUcaJjP2k7HKbaJXnuPuFPcxRFpawQI2JehiARgon2J80L20G
YGoG79TY1LVFmkjpShk8iuHWTNh7kDIRw5PXoxMLf9QUOsW8j9gLOFWxY8n3IScVMlG2KvdGfcBN
R4xYOb5Oqei1CRoYi8b4mNqNLtpFT717io7kbTuUqHYzF+KEf0YJejuSAIDNGdiUdCapw+caRbnI
t9rrVEn2XFqBuh7TUo+uM8HKbjWgdluRRjgn5h5WWDvo+yoFRgjDdRDcpNPF36pP235n6NN4S8U0
DbaK/1sO4lc2PhJLO3CFrz0nl21fGtWF4PfzzhIAdNhRWEKgSIG++Nj1aZUupCRHQzBobsU2detC
u6A1WzfjaV4tjHXa8fT8JBGI1MchgnZOxpj4QPqB9XikxAzCzKYIwMu9Eg711vd6aB7/Upy7HlVb
5CzvJG5l2gvlQmq25eq3H7yVReSaSzG1ES/IuD59gjSo6btrqA3W8BVKTEU8kWRli8UfYrJtoqOd
r5tzn46Askjl2aGmWCvHZ1muAO51uI27bwLtpKVY/fUI697pP0/LQMGENktEor40B989rTQ14rAp
GirxVz3ykOFKvf01O+Lpsr1rrZI6G2r5te+G6o1SyfwMkXYe2com34zfBvTiDh6z/fhEUO344+vf
doYeWeYfsmIErqBxMAWtGptIGayKRA7Tjveik+wmKEDaTvbmTX4KdsLC+nIB8em/p42+UZTjZWnG
518AbtZFw4Cnw1j95GCSqSqxdaOZAIZ7aBwCUgoFG129o3rp4fMdMHp7l3wOn84b5gw+GoWcwb8d
33dPGpCPZVGK4AQi/xnyp6LZfv1kVwKfsze5avT3pCCVmgDHuZINihSpVzfat9hKj0Je3H091F8e
1cd2O5kAyLSXTFzdwk/2cdakE2hbyM/LIlLudRQ1wXRotiBqt0LhRk/SFsLfLn0qOFH9S0Pi8jMZ
UyNwDHENcXyrb2NiVYMMntAu0VpPkYudooiuX12KZ1zJP/4OQwYs2m9+KGWKlaCAGEGzlGhJUVfa
V+H3ATrtPP4Xj1F6P8hKSDDMUm4lBYOEJy1wW0pceI9Y9YWj7gK8+8OZ5lX5E3LYu6jCXOe4nP3A
1Su0uOfHk8rYiUhOTxQ0mpOPeJ2wmV/FUn4aY4INo4lCvEAW1SXly/KvrybQ+1++NmtQWUwlWNam
rd3Ue2Vn7oP9dPoPxIsXXuPaQYHGle9CZxz8h7K9kLJAq5nIz1S79SRHeTJ9N/jXCr8FhsPaIjJt
cDMwTVezp84NkbSFVLMDU5g2Eg3vXTWk4FtV8y1qm/a1U25ruVAJW7fia7GR623T+BCXfCD0ePx3
dZmIblRQ9fz6yz177hrpPWjsAaIB1VLX22MuMaoEB4HVFxbBrt0t4tvLs+tsLVqG4euEkYUW50yO
E5DPEVC4IIyNTv+gJZt+gkDRUFK2/MPXv2idbMqzliW8KRIGhmU1Wruig0Ae2qGhEuz/jF7IdTLv
LBsSLQpqSpq+O/2oXMsz7qJbajYUQzdone7Ct0t+svON9K/LFX0VcdZYxpXVCYfaetgaZanbi9xY
daAUA/J3+IoP+iYdLy6D52eE1XjrfdSoBiut/473DwIuOORHY5t7+bbaff2IV8r45QlbS7ybAvf/
L3/p42ofwlNtEtC4tlkaT9qC3AWXswWE/tzQkijE/pBM1oWJunwhHxYIxuQAjGxtCR1V1xrZ0FK7
vA6x/5SzOlEtCIdtxCVmp7QZFwJo/r9CudYuHO3Op+0yKPVu5a86ff3ZprGQ+KMiaPacgGJGIjv3
1wJFCsKQL/y8s8PA8vMI4pWw+eioh1abNR4S2nZk/dhZ/RLM37T+0tZyJohbDbD81HenjVAnZU5p
l+ihnblNdsEhcbqNsfg5/oP17myVXQ22Wu5SoPVjzkpAw+tRm/8Ilpfn8oWD/Rn/c5mF7x/ZarOs
ol6Vm4ZBFgEzcoh0wxduuIvqnc86p1Z22ZqxfERns/Dda1ptknR5+hmxv0bXyFUP4lXgobgxHGub
7kpuSv/+M2MJo4BPlJt5xo30iYOkLxFSjTaGWzC/N8q86UJtoP2HaYHWSCamb18P+ek0BLOmwKBd
TqWraShUmOfwSGjk01h3NM12KfWtr4f49EN+N8RqIqZpgY0MCLcd9LB45jrgqj+PD+juIdm01laz
ou3XI66NdH/XK/PdkKvpSKU+a/Kc8uMiii4Cu7jON9kWaJxHSyj3oCRvw/9uTPzrEn4M3E2rY+ks
lM0kD8yUHq+SM3ndlgKI4IkPneKEO87BCXdqkEUXfuqnnzk3XV7dQkxem1ySQmkjHyOjja7IQxjg
BAfsygffxkO5uySq//zBvhtttedw4o9MdWI0/6q6Hh9iF8ua5z+gHgA+XTrdt0tlg79w1rMP8N2I
y+9/t4xB9qlmmkgaFw3ImDfzRvWSn2zqt+MeAZ1b7oxrf0f9GZZ5egjcxB5/dcfODhx5Vx+izaW/
53yhw7XBwY6IIuCDZy4fmUiWpkWFbwe+DilrrsR4uIIRGBv7EXGyfmHjXRuAmckK8AW8xmijQMmu
xduC3mrDILDJj4FnbsvNuDOHA4qgzIl6TwXYqzjjVtyF2I7iLVZyD2nkhRm2TNyPb+Djn7D6fmu6
p0TnIkysyUOz/W3mcYJ2RFBw7kLyMMl5uDSpz1clhlyQMOR6QrlZGw3Muhwnll5qviSJwXm6AeiW
uumDAPFiBKJGO/C63V66n3/2bt+PuppqWdjWQQJxxg41LlwUsM1qL0eh9/Xz/Oy3wWABHcIyD35g
NYowKV3ZlfBXlgu0o8oUlMVGvzDI+YENm4bMiqBg+qGItNq2LJqgea93HNjoutW67OTAC4v6WxJ8
L7P7nLy0r3/U+bnpw3jr6h6JEEnRJfRRuxlNJ3Gs3bbwb8rp5ethPll/Po6zWn/SoYkyMm15RSf1
oDr9TXa3+CRxDD8CpHf964tT8dIvW72uurHUUNUZUQMeiCyEEDo7OVLm8PzIbdz0mrybOLDL0Q4u
mhoujb3aUgRj6K2+5C12stnZgtwQP1kGiG7LqtwoSdT/N29R1QyN2o7C1W31dAVLCuZE5iIl6uJG
zfu9boKnN9Psd0lm8oXBPvvaVP2vv4EqC1jXjwt7ZYqdPEf4G0iK35egIatm286PX08YeXk968WL
Kq3JxQVziL6up2eBpphdwOKl2QBVMSx6w7Z4o1O5sb6rHqGQhCeUnnBl4HitZKf7TzjHn77G//sb
/hZi3m1hqlRghNFZw5GGiKe5EPraBigSbFGAFQ9xlqkXqA2fPVr2C5OLPmsApr+Pj7ZUxooSAnM2
iWrM8i8lLRKhv5A5f2mQ5Ve/+1VppWZkljKI1BQnMXkjwouO9K+v398nl+olH0GCCoBBnobx6qd0
IAq7MGQUtCa7WdsvJw4Qomx7RcUpLpjdCwMuc3w9YXCm4/cHwEANYzWg34X1UCssz0YeiYNjEGAc
A1QUA/RYIyJCN0BxDSF7VAfyzaKJqLOczwbfUZL3r4qUXToCfDZ7MOGzllM2X+jHH59zpnG1luJG
R3IY36qR8stsuyul0hCPB5cqKZ+8UyAjhqjBYFO5k67OzQhZZtlc0L3qtt5r4TZD+qY6gUgTHS0E
/hNUvO7iNV4AMgJpLmwwEH27nehvCVyiq/kre7hU7/1kw/zwR62ufT2ETr820BgKqAQpQ7gaqpyv
3/r57wYcg8l4EUlwSFvXGmo1JMnSpAsQdgcT2C1QUz260Nk7S0GgPqWCLwEVRk2D2OzVnjyLSWJW
U0EHjPgnUFLxKSV7eK962JvcqPHMh/SodvQfJI9gHO+/+IX/N7i1Kk7107JQYBFBasFhscNQJLxi
S9l8PQo4w/XXgxlTpz6PD48EkDXHT1LiqZolavNRkTrNAJ/MJ5GrkSkDYpqhdy1b3WNStrclWWxW
ItllTc2ToneIHoXXGtWgdeXXyMhORC1KIijmzq6AGlsaqjvQtUbUbBpd3+hzfIVq4joVA5KEy+HF
GtK90TYXTqLLhP+4Gug48wzKTzKEFHI5Pn58qF+aEIk0zUTTOBL9dBLrvYr0JuOA08oPXz89+Xym
Y+ZfyI7cHumqrGk7M2nPI/svrTh9viHx9KaXBlDEanGki3WDY2u+S0cZ/CquG0/ttE0oKkfwPQly
hJHnHVuIApv8R9L4v4kvuA1HYx+MwYOEewFxHkBkAwX0jkkY3Ya69fb1n//JXYWnRMIHPFn2c+rL
Hx/WiE2Hrknq22XqzBsRD2ah2s2T9Vo4pkurBhEAtebYs1zx3rweb78e/pOn93H4ZW6+25AKa9YH
NcpIp9yL+VZyE2+JU/Dbk7ZZzKcsWXjRUNw/LiWwhP+NnL3a41HeXSwFnx+/P/4pq4Mbt8SZWg5P
InrGfrFvUrt6EZ/7R5xOO86MzUZHtPdAbIaLgefSDrb84x/nLBVMsAJLcgXG+/WVMRfnCUUlguWl
Dg2wgYZHvyM81hY36U7YCxe++fP9aXHcch9W8RfQV18ta30s1lNV46hpzS4jvVWIxp+VriY73GkC
LoqKzN2v3/TZar2E/8D5BJyAe5pexscX3c0mIrtGROSYJe5YRnDLBSjb0YUDztkPWw2z2ncIyCkD
YSInhp1hwyXgNwpy8scxvhQ4B7/+SWfrzDKWBV9IB3ZBg3j16ehlpuoJJhK7lWoPXStyDD+5xa25
Qb51qqX20jM8v0lRUyGAigYuV0Sko8tDfve1lDRNiDeAJaZu81sDpuTSd2y/cah6nj01tP+Dtvsy
Ez5MzNWQywN/N2RszZoyQ6Gwg9SGeqp7fKG9JzhBhIXfrj2q/E791htevzUOxO+1l3sm58+Z6zAQ
X4umAilV6ygg3Wg4auhMHeEIZktRqNOl4kayK0fwGhRBtjbvsC4vHnXwq/t/+5J1xI0qnGgc3efY
uKgNcgTJOukHpdLfBGKJ0HXyjU2HbfSl77R00yAGvrAcnH8sUGmQ+shU3xdw8Oo9WwXc82JgNcBV
W544TKPyJ0LuiIC0/rdDUasi6Wmhd9FehPv/8f3mURcrGYo7kmW/RcUpM3+J0tPXj/BcusEY7C5L
a5Fdhj3y4xjmKFYLDhjXh7ewJ+rb7ikC27s14HTOXqy7BulAF9sAZ9NmGZUWlKyCQ+U0sBp17OQR
Ty6n3RgjQds9K322neSTlL+N4iV+4tkLYyy6HEsc2BK1tO5mtm0Qh8BkuYDAEponlnH/RW8v7RKX
Rlm9K5Y0AuhyRtE77Yjp51pM4yetle6+fl9nayg/xgJOxJwAT8LS9vF1ZVmc4ATm8tLUp15pHauL
XcvMDob2/euBztUMH0da18GFaNZAADMSmtpdqIWbqCueEFeFNkT+nVgZN3plviRV9toRCPH14MvD
+rCwcbLnegoMcsHona3epp76rW5yuA6L1hPGetM23YUr/ScXYcZgseaAxS3lrG8vj7MsxGn+j2ZJ
cpdExPrYbYRttkFCeYFvcf7aGIzyASdR0UJLtzq/mJWMIl0ZkJ8Fd6qsHiV5P3VbM+8uTI9PPueP
A62moVFHTdDQNfmrRshvjGPsIn639Ztgz9QkINTM7PnH12/r4qCrJXEUtbGoll/XeNIGQOkyqnCN
tY7qsrEt3CDeXKZZfdK9/PhTV7vfFKtpM/uMmqA8xrnjGNJJ1ypblO+IKbqN9XsrP0ikBHesbpmA
YWsaLlxBP52nHNSITuL4hPTt49foEwqdjzMxKb0sYdBGWnwJNvOXSnL2KbwbYnUIjyhmaT3OBXvc
IFLWvbJym2sUxf9D3Zk1140d2fqvVNQ73JiHG20/ADgDZ5HU/IKQKArzPOPX3w+S3OLBwSVc1U/X
FeFymSUm9pQ7d+bKtQjC6UYTv/SdSwNSuAOEzFsAeiS1vaou67fdvXEZwHLpw0Bx09zTiqVebeX3
18/Qi49bbOtWRzEpFfk4SnT7vHAsY2a7Q8yUXpXxE/XcjajuHOo4O4YXBhfbO5mMOtHnCW/cuHQQ
aN9XF4WLDsm+PKiwHM/PouShRx/agI93LsxvfcKKXzz9hMVmL42+KYSGMauH8pbum318mNn91Kut
6Gb9WL0Y7GKD+2OoQ/XBYEllBKgSGnvtCgJtOM2SWxFY/H8EPFjZ0vpMf4esozSDKhfD64S8LAaD
1ke5+0LRiI6SLZbMJZEYJTj9xMRiXGoqmQlc+T89r7grnUwGPhY7U/99QDEInN7gqPt0X0tO2n9P
brLxsJUCW5tb3QKCo5KdAle1PLnBSPdsWXJcwGxf9MlOpaPNVY4zZdx0KVyK4rX59T8gplxJ55yY
XZxmeGHgA5lAo8919AA62pDavUMm7kCI/mmraLVy68yQZ8I7Uo+EP4t3ndrXbSrlMvhV1XM8egQz
gDhlCbvgsPGCXJJfzmuKKRKcMk2+ZJUXnqDKoWxqfHOeT/oKQxKe3wOHluhdtUs7Eo075XJCJnr7
db6yX08MLzxCbsU1XB0spFIPX4w6pv+FzJP712+4EyuLU5ElQtCYAGU59IF5LBB48HOo5Wdnh8Px
71N0i/ScI1ltbtXVAYKKn58bAJqXGUCYIkO9SplZesOuxE7dQXuysXrz1y/uGBLh89N1Dskpc5xe
Y3lSdb4FS52d6+leN2gBqQq7L4b9xizOOdGlHQaiGBiZhSUWmyQ04fExfRSZoguSSMcBhs307Qxz
2LyY5ov3NUuLXQE7SKUgVT9fTNnbFkbGYhdj6e8htUhvz+khlB003rqLrVE19ZBJvUm9ov44lXR7
p4+evxFhrSzQiY2Fx/QEC+znSMuWWD5l000tVLZJM/TryzOv8mLOTowsvIWFZHc6NgzEaqSb2JjV
uJ6n7EJstGOR3rYh/xNBuv+dzUVKiD7+3sdtMHnqNxqo3ZGQtQ4gz87p0B1cTa9sue52rxtdAXqi
PoRUOEhinb247DcJrHCcapj97CT6XCWio8udU87cneV0pNN5Z8H2UpD/ldTHIPnL6sm8syWL141M
5Z0O9qV1CVJkMVWiOZ3I8Iz9dNR/6AeEbzRHtLff2iuBMqVLk2sOjkkyNEuZ7xzYcpDLvWWLh2lv
zmLsc9GPJlrrQHuSM37VN147K5UZMkIgdmc8NEmhJVrCb0ZjlITJ4qDTYyrqbplle8WNL1NHejCf
YiXb9cZDbjw07fXPU2lubKzzdBxX0YtPWAIoCpM6Y1/zCfUOMG/13i88W91Nx7kRZ0psCbFFv77Z
Zr89P6qwppFw0CESBrq2dNfjXI+YW5BsXYzflZZ5hyBmYUcBnbQbu1g+O69Y4nUMVnuupCzbfszW
6qcGSk07S0tdfqcZCKv3XZdKticr/gclpMlOH6bq09gMfrPzubejK93w69DtLbmabBkSwK2C1drw
FXEu/QF6mDVs+egXKckQX5g0HWqIkv+gC5ZtSG+LTNkY+vmVaNCC8tvIPDMvjIg1ADalxMhE9zLs
e7Dnb1hYgcDPJoA3kC9SaF5cXIkouUtJPtB7bd7Il911eGVddZBnkFyd3Myd//5vmL/oDjfmnnp1
ut+KUlfHiaMAtCXK834+HWci9j1MQvGcsQLYlH4qpo10wepqkSGHdQ1OXfCdpwaQQJq5O+hA7hLx
rV+L75O8uySe2si1nMehTOILM4vb2GqUJFdMzLSW5sMtEH0OQ32CNDH9yLW21a94Xis6tTYP+sXu
oFk18bwup2WhVm6h7bxBRi5xu9JHdANqO6Qfg11bmO9fP46rUzmnNHVghecAMa/B/U4JY6xNjrt1
2aTPVvv5dRsrFxdDA4c7l4YoaS4DqIxMril7GIHI600KBL3e89Zt4NTefquslP8whsoYQtPUTrkw
T+dRrqe69gWoumZWeQRRfRe+jPIZlVxVdU0X+NtFvodnWrXjx4hi2NH7mBz1qzh2osMWauw8Xwyt
GR2ODJC0JLCC02/R1EmO0yC0bCWlMgW5N2RekxC5UjxQGbc2YBsreQ1zBseY1I94Ip7dmMYo68Uw
s1CIl+HR+BAgmEUXiqvs0n122NKqPz/lGDPIvXPMZY3C3+nYWkqseZbMBQUvSe0OBg30ZL149/re
+bFcp+HdSQl1aaY3Aq1LPKq5xqM32P1lRDs7PMJEAR+lztbnsABWLaQDpskp7OZ9dAu9QzYh2veD
tD1ztjIpa+N+Wd1eICjkNuoL+DA9KIlCp2+eenPaeHDMM7ccMiTGGmAnUq9n6o4qUHxUfOEnSMwQ
xhAI3Sbz2MHqqSKhLVqBY0BBFH5/faLXhmXCQUt2gU6bM82ZSPQ01fI8jCJA3UrXYrv12D53pxSI
2ZS0GPDgPqtAjQ39tsMPCkLYbvxZpNq6Naz7Qu+2HoZbluafv3ClELAiLpuFMNJA+DlLBuEPbBTD
/bB2X5+1c/dpot7ILUfMhrtZAqWifOzE0YrYDDB0dtn3JINlTtMOr1s5dyMUgrjPgS/S70pPyOl4
hLTy4YPgXGcw0+zCCWYpXRngDe5z6k9hROKi3UgRrwyMOJ8sjEitUjwjVg/zQhfDmj1oKjnsECaM
QTeZKTU3qtYWW0HvynqhYkqIieQTnN3LqEVKMq0XBQWSEQdBXPRWAhe2sphoxUBZojWPwTE5kg8K
91vx9gouFG+J5ZlbGye9jFWEytIzS4Uhdm6bgNMNctiGKLC3C3cGTZSXs74FrIPjsAe5Eh/VjoYK
wVUEe+uuWMlF8SmaRuloFpuCV2Cxyv4QqRCnzbMg7Wece+DqmjMoF8Poyo/5BY+P4yhCWLIf879x
c5zYnr3DixMjZUnRh4iM2bq305DOBLPjuYZTj3sagSHmO25lidf2Fx4OcDq3B20Ui4DbSqsIbmgM
Sv13M1XoYhDsWPny+rlZuxAZ1m8ri4hbyhXDm3qsJBfNhfgcAPcBZ+yU3+j8cfKNcPFHXnLht2lR
IGk5y1zwVF6MSWsCmn2NAdQ7vfCAxJV9eUn3G1nF8FgefrSAkjutj/Cui5sTupIahi3khfXlWKHL
VCpvtp7uAqjP0C2atURAVIjDfoLOd/dTxGRz386/+LVhL/ZtPnRlK4UjnTdEHWiF3RTKXbHLLxL2
a9Ad079xAVP9REtZ5KGjn2WuEq/3RSPqPLs0wA7qteNnW0XkNYf70sTiAkmLIfS0FBPp99GRne5b
+5weDKd3qcq9Ka8hsCf7ty2ssXIHg9GgZRz9T3KaSw9QZgV9vAlkS8rUPI5R/iWv5Y2n0/krg11C
9gYYOkhPJNZOD7pZT0YEpRnCrUKO8DlEFGTWYeYp0JvoYgPlGT16I5XN37hOdGPOXRkkdc5ebImZ
x2VHg5qt5dFtVkWyXQrJ8xiY314/8WtuBTP0SUFJMXdfnw6vKsxJr6FQtrPceufJM/V4CIn1Fk54
1bEwEjLb8yV5VqIQ1Ei2at3AsVyb6PPFO/+y2DXv5xO2LXKykhQCREvWjxfEWrNZqU5TYtUQpA76
Vwmq4cuZrIdEvpvFl5l0L+5lF8bjw1+fSjquiTdopp95iE6nUsx8r/D4D8RL/n3o+x8DXduFQbR/
3cxK0m0eHARRNNKRfTqr9oT+iC6qjvu4r01HpyheFs8m2q/H+iA4DXRTdlaaezhdKZY4swTalgdb
2zSmgbYjOBtpBVLha4MKkaln5xO0VFJqgSgsgqu62hI3XDt8QBXpX4Z2aR706ZQq1Zhlusj5Dsz4
IrMexnIfgwAVStgNYZQ2hPevz+2aP6GxZla1muF9yxw/eDJSRHIyB3HKbdP616nlb0BeVurKgD5R
H5pxmAT1S4hIJXkFzOYke9KpC11a2fxZPD3bG1GWuEWnfhmSKrmXEdH51oda/Sbo4Cl9fZgr3ppD
yJOFFhdkoZc7CI6SYRJ9wjbeS3MTVlkd46KxXBpTwP2GwSejF4+vm1yZWVifEDLHk67kC5No7Bo9
IM82ttHXMY4fcKAbJlY2C49q9ADpVmJk6iKamAIpaJBfMu2EZwuFhlzkIMB38CZKOyQAciG4ktIG
eL0eFKq0MaVr45urXSpP/JWMTVhSBhNEClGhpc5gyOZOGcKtrTOPYBE4kBDiOmDxaDNbHgcd5cfc
66mrJVCQVI8BFfSEdEVyrG62nNmaCz2xNc/2iwC3QbMTfldsqQdtj6RF/nls76yHYte7cwPCDpqn
BBjq7vVtsuJZaPEE5IkkICxXyxH6CrI2kTirDFTdlTnUN9oAgZ7oRVtTubZZZMVS6CmBK4Nr9nR4
gaRFWShTNijRdUoKu3tjfMiYUTj9iFrST3HnmPvqkNyot5r7N8b4wvQiVrJyaL9b0H90ACGQUxvo
tBQCz6SiRgzgb5iidwbKLqJ6Ul2no7RSOREnlYpQJwQJukVymMVXQVzBZt4Hub4lvrR2CHieQD9H
0yCeZXEDxuUYjyGUFramD+5MUTkZH18f0Dw3yxOA26T9ERgrw1pcCDmqNCHPb+Yu0xt71DzLTZpU
dszYa2zZbDaeeWsDgpkQlDegL7K9iwEVaahOsU4Jz1ClAfbX2AuevEr0x7/hPXjCzkebTNlZ2lPW
Qk1ISTVBo60i21gkD2omvX196taOFsxK8/MOwO1ZRDnKlT50iUb6UQU818X9royl2jZQJn7d0Moa
UQr88bIiQDgj42g0q5oSVDZtFYUHJ6uD3M2a2gTW3NzKRfzXlwhwtvyjFkemZ1n0rIYBjQOJLa4K
0aWmZa6JHOzrA1oprJJcJBen0BU6i8ItjlEnGX6hRLwBMpWURgRK675pDlboO1YEN290YwRfJ9G6
8vSdp3buSE/txgZZcVfwjMxtlezFc9k+aQh53s0JOpyE6DRNCWeTCv1uMPaXoaJ8Ltr6UvXC/cbA
V/YMSVXWEKo/3ljL7oq8T/TcgN2TS8A/9uGxC2yhdqav/gHScLf7DFp3FJz/oONh5aY7MSyfOi6z
j4UcwReSRnSvlp/nxPzcaKx/+FuMYya20IEkapihMYtDXg1lFJfBBIHiNZR4dnFBPk36Kux+irT6
ohsoe2ETX7g6tTJV+jmfM1M1nY5QVHOjCLIRdd3S+DqO5V0YZfdSnX5+fQlXDiNvfh4KPPJWAMli
5HGdKgzO0Hz1tq2E8o0lfERzrnmorCR4et3aWicbwdeMX9KIgyD7OB2VL0+BmcWYQzRoeBff6vdJ
8qOZau4UgZ5Sc5Qb436AVncW990uZq04bGortFXpJAXOC519rjWiH1SCXcT+zZjFb+Ss3AA9zENY
XEEnJuZPeBEYqX4T+SMTyZnwDsqxO1Y7VEM3OTXWFk6ZqcPYlzx8lpQCaoWke2sIHle3fxfRp4Xm
E4TvFcBuccu/zadpOSQwoPODAE3rs2tuMAMvaqHwgnb4utMlN4/vY/1Ljrb0+ElCZjBMI1sZlX0n
HoQo37K+tmYvrC/p38ZqjKgQY/0jpMo7FOQOudN0tPYKN7MIpdEd/3oPhwmT+f+Md6kQOXS5J5h9
iEqf6V9lWnRrefUnM5U3LsK1gal0wyPEPOfGlsFKicSgnkmoHFXhO3R8uHO/bhy3tYV7aWERpMdy
pk1mgQXzRnn6+f5/Ijiahc8Dmjhft7YyHJ7ivKuAKMxtUYv31ZjLglYImmePSryL20+d6m9M2Jr7
ODGxcPsebbmVnJDaqInKa+XGi78p/a0GRbarX6QX+RuvvcryXRUetQQRn2N3AxnyxjBXHPPJNyin
59ssgOAkHt/QiZqrx1Bu+196NIZen8wVcPSc2CC3Ry1lfogsItmhmrwgspjNGSE888AO02inkrCL
nqZjk192TreT3fROmj6O/fuBR0LSun7/fpO4YX1Zf3/IYg+BZYA6s+NDoI3P7kpY2R30qsqH18e7
9p48Ge/iZgCDXadiy7SihLKPd+VNFu7lT1DDOqILNg1KcuoZWxCR1bFp0E5RNRHxoYtJHmW/7PzB
Ii1tNXdebu1SP9lYyLXgEJng3zYW81fqnlY2FjbmPZvB41tK+1B7M0uDA9g4qM2t1l68PpnzZy/8
9YnJxVyGXjVroJNpjIXrKc5u87C6TCoUZBLR1cJvrxtbP5Q0fQIPIT981ilQS6U2NiGp2/ayuU53
0gfjIQqgZ93Bsu8GR/1IP4hiA4h+p1zkd1t1r5V70AASxfpJAIrP0Cm9BR2TJ3EPTr3kZLTC1JH8
NoTqPhjVjafECuyGM2lAHyCLM43H2Z2bwKwFZRjqQ7KjUw7K4WXuRiqqjRPvty6htfoTQZlMcZ9y
uAyl9qmj4T1RRoNJ6j1KhwERgFyL7a5Nkj1ZnvzQx7F1EcWKcSUoqMsGKOG63ZD5e3TnpH1fJ099
lsrPUyH0Thrr3cZcrHlBksvUjQza887QDa0WG5OuQ0jVax/LBkRcJOy0TZaItcVFoXm+iiH7Pas+
+GYmBWpKCU6U3nbmwyDhCMVqn2mfXt/Dq3ZgFKYLcC4WL/3A5PPy1XsUd8okNo5emiO1yYjeg9sV
HqYCeYjX7a2VO9irMzwUcshzQkqE9WI1SShAhAGaiYLn1m32OPTZgxIk0s73xrusFZ+Qs5AciD9m
fVX5nedb9uufsbaIYNXpDCEzObfGnu4wT03VqfNJn7dC7H9gx9cIwImU48RC3Li6V02BAobwg2j1
jMygRwDHV7RuprDobEQPHdj2OnXcvz6gNX9u/bayJGOh9TASsxIrseRXol0beQi73aA31cbMrWwY
AjagvSqbxjw7m5U3xpDYAr236iC7Vsfqvo0rYxeW8i4vm7/KlzD37ADoI6YiFDjL0gm+WStZDKRi
UNrJ7ZJKvLSo+D1MqlW3qJhXycZirUwjtM+4OIXGYuusubgwYgGW/XYum94KUuVmRum+vlBr4Q0t
JjPRBLlVarOLYLFQIWZQC7DYvaMRmfq6Oz4PjyUONZ7pyiW6N+2KPg3BNSE2aT9slajWruWTD1iE
kmoltr1Z8wHSnQlRQ0mrO9Qlj+nF/PAcr7ZoglYSNCb3Bn+ZChwJy4evFghmgBAd4U1k+teRVnhO
i9brLkkV/XqMivqosksv4kQedq9P9ZqvMWe6cGDoeNCzJuo64M7uM0YqHKc95J50DioH4zC3DW53
464dDHrA8KVofVENW7iUIBV0SVC5tBrD3AX689jFTkxKqqLq+Pq4VoIck3yXAfoV3DK1gFPnZaCQ
ruTCSBye58ZB9MVbSypu/Lxo4NXKDVQit/jQ5wv3JKyiZgs0zQKFrYG3+7GlXrzsBWWy0jSGZsM0
BdGNFFtJJn0XQZjyMaZDZd/5qXKHAGuFtPRYbpXIzzzoD+vQs6DssZID9qMpkQOrNey+jbJ9L6Aj
BfFEtpeM3Lp4fWrPS8izLXBqMGjPurZLdoEwGuIYejQ4TD4j+Dim7kz6Ex9QJ3O0y+q79a44tq5K
/aP/Km5B7lfH+dv2km8AhaCks3Jsl4pAaZ6aGZKlAJo6edzSmznbrPMwKceRvVXm5u3FUy40B57d
Qm8AA5CPdRhdyHLyrSxkGOC2ngFnu3U2xX79QWBPuDT//MXe8ac+EsuaUcUxMyrK02cBMW3b1Ibb
uknvo77+trGGswM7263UdEjfzXfUMjfbBHUSWDSLAcQTHWUPCsAZrgx6spVddL/VaLd6NF4YW3hT
WQ3ZhS1HI1Heh5DbkarejUHqKGZuI4sEPYVoR+G08RQ/c6rzpL6wulg/g3SDMAhY7XWoSlTxotCa
i75FpkBrvsWF+g5Vvd3r07q2O625HVqGA5IK0zwRL9ZxjODxNEq4ixS9uYq88GMzis9lr/68gf/r
afg//nP+5uc61f/6b/75KS/GKvSDZvGP/7oJn6q8zr83/z3/sf/5107/0L/uiufssamen5ubL8Xy
3zz5g/z+X/bdL82Xk3/YZU3YIKj4XI0Pz3WbND+M8KXzv/mf/vCP5x+/5e1YPP/zz6e8zZr5tyGL
nv3560cX3/75p8rbiUn7r5cWfv349kvKnzzkyZfsj+Pzjyn547H9+i2skYt8alZ+y/OXuvnnn4r2
D4DWVH1pNJvh7v3zr/8XL0Lr2RzEwFGqcfqzvGoC/oDyjxk0PRfKZ1QhIgh//lHn7Y8fyf+gJ5DI
hDIKv+vfX3myYr9X8I+sTd/kIeWpf/5JtLQ4gWSYqdnBAMV/k2JYnsCwKIWZDFN0Ak1HG5WyD/qc
IryvDdqCfRPbZQsQNkwqXpLieDeEReS2lfHO9PV7WUFWzvLaz5WSuoR434SpfohLA4UGT/vaVum1
1ampO0ShQn9m+1YTBPUgZVJH8V8Oh+M0VYGNGGr3VHRdHdnyJEvvBtShDppWZreakGuXndLW74aA
oEREyPt9XFtpAjwWWchea6Ho9CvuuELVoNbwrZ4OWs0I7qYqHHbNhMgiaaC+eKdGSfWgdaGBAgks
LWBVBPF7E8GhlydK1rpVaZSBY0qTdSclpOu6ud8/ycpdW1BWT5L2besrs+bhWO3LrC8/EZhJn1Sx
R3JXlNrLulOnK1GJ3/roNUtFcYva8PXoK28SUyzs0IuOSadCe9NdJTFqKyN8RSUA41aHja85jpJ5
k8TDp7RMjyDYjkbYSsek902UTD31Vk/r3hYE/VOXRI+k1O95cVEplMc3HiAtVym0DIZstAyLSIdr
TukgQrQlzy+eamXS3Ejj9SapRX0hyVn8vsAhufXUtzYFzmqPbsPnQUWe0huLx9ofxWPfpcK1Bq+x
pLSPuaLdqi36sSDA1HB6Y8XhR0Ge4llG+1HSRm83sSzIs/vaRwABaN4PA0LriBfkWayxN7pDLdY0
m8Ft5UwG6HW+JN5zYRZXUe8VD4aMML0VesGNoo6qE4rq5BhlTfjS+Hcg4GY2Th8Z3Kb8ldj+S97r
/ze/JKvcLv9vr/T4hVP+B+KyT3i5P75k3/5oguc/DtVz9uVbmD3XL53Tj1/10zUR7f4DrR7e1qT3
efWaKq7mp3+af0RUjp+hp+oHqAXX9ctBSTgoqsmkk4BJwK6scZ/+clCS/A+CFf4cfg1CaZzeX3JS
p1ECwSQoQTDOgFzmJk1I8U/vs6ofky4SqsjNdDh54Rdrcnh6Jt2pzeEqFHyUfN8XZNIaWEBzgbST
Zf286k5uuhM/eRoa/fqEeUS8jIAdLLNqaWP48GvCX2XedNfx7m0c24H7pN4JN6P7ToNJwXLlg/Tp
xer98tYnVk+d8y+rxHwS2ABAissQN1I7T2vzAVle8uvyTnHDS4Q0nVkbT/8PGD9WBwn5MQkfKDjO
Ui1DY6FvYI5o4foVkmDRXYMUuiTABh5DQK6U9uvDOw1Tfo3uhbk58n0RprQerNhag7mxuC0zjnyO
7DkC3f87K/OgX1iZel3L6PGOXOAvTldKjtWAsom2MqGnYfr5YBYZ9JiWvzqhmcPNpdwWu9SGDpXI
OTzE2VZ4t24Kig86Z3jnLV8EelQXI/rSkZuE+V6qgyt1apwokyGC2YjPTyPmX4Oam4oh9IA4cfkg
oEPGyNJ5Q8zQifrQIRcWHLdZQxZ1lXM7i8mLBiGeRJHJS8X0Lg4KtG7VfaxS8M+Lfa/kb5vOg3Ff
PPoTisCp7ubmvV6Eu0lXnNd3yyIR8etTKP7/eD/PkLPT7UIVqTcKX4xc70bZSy5d90fjRnIqO7tP
NjtFFwmef1sj3OQvco7L13oVmXDkVRKSGvmb4iLd5Qf1Ir6m7zdG2WPXX0CBttsY4OqpM36bxNe/
PA9aFcHQVWJybruykJrfDUcKV/fWDXoX9hBDSouCyobRVQ/+wuhiVsVENkOSxvNGUvbmQKUQPnHk
yhT6jjC4lThb3bcvzC08S9MlphV3mPspc2dexBfCQT5qFxvDOkX4nC/fwreQCPNGYcSOeIled8OV
gDA87PTSu/huC8y6NabFGQnKhkLMvFXES/8oHefm15l3aqtUtW7mR60fvOBZV16nId5HVvnnkU8v
48N0CYRis3Hph8DD75f/r6kjYwzKBoDIGetGOuRyHhjYCTrls6A+G43uNH67MwrxIZH1S0uJr4ZC
QNI6PxTJJ3iErrzc+2zUxbERIIhK0f0Yxl1jxXtLmexyMC5H/UmLU1cuoZYwyys/MN7I4DcHoz7U
MWTEvb9PBZVo07eh+QB29ragSXxjS6w6Z+rhxD4aladllSYFKdh6qRa54ft2172VSWg8SseZ06cM
bfATUW3L1/E+u9nCUfxwxssZZR6NH9mbOVQ5PdiSMGpt4DGjo3zfWpKdi5MdjdE+ootRxI8mQfC1
SHi9dc8RhDl6rDleEh/QOw/tRBy+Ct2w1wqYzNrqoOfXQBDtxBttaeRl4cWOoD6FsPznYwsuSb7I
h69ea16HaXEtR/kbrYtx2sVTU2aO4TeO3Ei23LRXHdIltfxeUMy3bd+7URLsDL28CCrxxvS8HS/i
oz8Ebln1dqAodmmOdM5BB2gENzWVC9UHeII08aR98K10n/rZhU6ZPcjpFOmFC18zr40WpatYZTmv
B6bYF623Ji9IJe6Y8cKuTOHR9MO3wYAYRqC7aSS5YQefQ7+JQDpljPq5pV8swFLpo8lCoWNTRO5U
KI4lvhH9y25K9kZRO73+yRjaOzlKXBg1t+6stTARjiqAeLB1EqIu6hRpPXWUINU5TEQ1HWW8WbPw
TYXAqWw3z747bqU/Z1+z2Gp4CDCk0MOQoFhekrKRd03fYNArQjvijKnm1eTVx8h6q3QQrKNC//qx
WlCc/JhbyA1gOMH3QMi3vCgly9Mzo8eifBDu0MQRUI0fbVp3S1g7PyKveuNdSwfahbod2TyqQpp4
zL/Nkljeboupbr4hz0b/4lsWN2hmBlMd1egNIuYEPji2lXgDnrdugYIBrXi0Jy8XFOhOJoeJToQn
vx/jyI6oq70+oWtxDhP628R8Y78IixNfIhEzm5gRgHMvW3rjoemlXarH5EbZuihXduiJtfnnL6wV
iiRowWxNPHSuSMxRPvvvSteky7i+Ez5tXswrXvjE3mKJzJGcTVBhD0zZHhcC780VnI2Xw3vrs7yf
q0rCRfwh3Sp/rDygTswuwpyh8NWo7DE7Nb6DUswOitu958H4qmeHNNkouS5IT34dCo26GXoiMG8v
38WJ1FTUjo3IrXc32lO3ly7KqxnA09/m9+jtHmPZTt8Vu/BQu6ObfysuoZd5eH0f/YB4nR2G2RMY
oHnImi5WFiGJuoGbiCHzvKI7qSo/jabnWGn8NlfAxkbxHQ+WSy2/0MWDOEWO1nxPpPGYaJWrB4+p
aezKvr3oavGhCTpUGSI71HSb7mKnJQEX8BKNfMkWPOVgFYk9ZqVdphmA44yYuXtoNGC6fnMQm9gp
wu6i8T339RGuxMuQBEAUAMko4dDy5R8LU5XE/jzJ6n0nN3bbX/XlpvDQfNzOp/G3lcVx7KQmaRvF
jFz9Hu2dq1lolNaQfXE7u7CtQoi8uk9fjGmxaGFXFeIIrYSrl++7/r2Wpk7fyrZcNXbRwq8CQ6WQ
H5njQxXBMA1nTSH7thgr9gDRHb1IwGi+GD690JGFABAcQvrnCeEN2s77InKGwHNl9aOYbDWoLcBN
v3b8iw9fnGtYO0cERfnwioRI6ttzgGrd1Bd9Zm+/Ihb1/3Nri+Msy14+CRqL0iJt29rhQ/ZteIyP
HQAyVHsuqt2wqyby0jRbmfs+JQu0FfQv8FW/PoE8PwVAMvVnBWRZSz0p9xiw97nf0RGYuSEEGeRZ
r6dL727ujN1uSF/Z8SZFeBpSQD3IZ8RNCOwFkArWsTsZo613qePHpDTC0Xn9YK1cQTQ5gcOFqgEq
yjO5IKMQ9FwdgoRXGhUxWEoB4+m2cokWG1itTVX282HNSuzwISszcehZ2kTFTUmST3zcJo+VZThK
8oGvs18f1HlkdGpksUHlbEgsQScG7IP2oRl5fSSQysafZaK+uNIOJh7kdYurw7JmNQTKw3ioRfDX
qEHR+hIWgxoic0V1KhPmKzp4XjdDQvjMRRFhqvSlwuYPb4u4eOzC7iwPYy2ThUWPWO/My6xrHos0
PhqpcjFC7RV1pQN/gt1pjSPyyPLpeqyb5IbKT6LE9shjy0tCcFzajdJM91NRAE6w3Il6qKHdp0NC
TlfhiQbD5FAey8S3y6k5ols5ld/16O2Uvx2FW5R1nKgU3FwobN8w9lZZO5onO7L3TU3ftypsd2Gy
y+T+plZFVy16R84f1Qa+TLjAMpOAeAjsakCujB7sVjIPY2Y6nfLci51DQeLg94UdJ9ZOSL4XMdTc
mXalWvFV01tohiROKF2VnrnzfJTdq8HOEs0JUsnVrO5oQjwQyfpBtD7Tl23Xcev25kNpys6ofZmG
dxlVDcPzDkNdfLfy6S1k2pdeJjij9LVSpUs6mG01yW6s2Pvmpc1+LPLdGBp222kHNRAPngWkmt1N
n2XxtdV5s4V4Je+NYuSHIAjdREABs5Yuxjp1p0l/b9LnlA/mTpuE3cZWmK+H08uKnYB6jInu1ZwN
X+wExGMGrxMIgIuP/U51auzbgEydyam4r8SrLS+4dqhoesYZ6bTUGsvgnyRkU40Nb+r5YaWVqLZI
X8dQ24eSugOkxUYbtwLW8xtyxkGRBoR7YaWbpJl8hN9VnAWEbQdY7e/ENN6FwkPUhG7oZU6gMttN
4BZ+OVfgLuvqrs2KA10Frp49NXnmJoW2Me/nqZn5m8jcQX8MfY61eODnpZdals+09+11AbdVNH2I
G5AZcCT4Ik/p70P57vWVXskpvDSJZtBp3O7JQ5aSvYlcatiuYVWuUmoXdFXAPOvb9fQ05Xd0VOz8
tLLzNnQsP3ei6tg193k0XlUw8JpSvKu19FJSoP5HYq/0P5gx1yZtfwjyuRZoeaPSCN1QFPS/TTRN
w5Tgiq3xgf5RudPdulcvJ8W/SjwBgdAL1SiOoXXXFLTLWojLDZVb+l/UMXisTe0QQuddGxUa7fDp
T9Uu9NKrvJL35JkujRbiS4NQpWg+qGpjZ9SevbS6D8TkLchS22sfSYg5Smg4AyTuBc0KvNztTIMw
JUsPgSg6dejtUiO3J2UX9OiKeapD3vyQa8kORc8Nh7vmbn+vNsiB06k30qlsKpWp78vRDphuP9t4
P6xbILCFdYoE/xKcJmd+KJcZ+ykoSydCAyraupsWGK05fJn3z28Ti0RsO0E0NhoMonFNRNcVe379
VdE+vpyFe3sXMr3oSraTz8LmdX/+BMQ0qGzaJuDeOMOHDqE8IMJG5JQboqOGj03IidWeVenL62dk
w84SCpbFSmr2Og+gYrzVRvAMM1S5LfcUT46vW6Kdc8XxzqVAGqAtyqrLemCTRriiKIvdEjc0+KKd
ysIh8yY8IM0LdfMxFJpr1Zd3Zlm7Vf2cR6UdGCQdJYjOvI8U6RXSFbIKO1RsXtXqx1QQ7G4aqdhL
jkhmb1LJLgOQKOP00FaeKzVXkv4UR4WbDqkdJOQ7MkSQKQemCe+Fck9699IP71uQk15T7/xy2qEr
Am0qTzktv86t0m2F3NXoQG3br1OR2VA7OYMIosFHQXwo3Ez5pgoA97T6FpLFvTRxfZmpW4b+vhy8
naQ1ti8/hsYHxXhqhY+D8ZAUj500XgyIk/ZDQhOHZFsIpwXD5NJoYUtFeeuTRxQV31EGSLE/CXWC
jHgD3UpnD43h/F/2zmM5jixL069SNnsvcy2W7SI8NAIBzY0bABKutfaxeff5nFmdxUSyklY9sxhr
m0WlWREEb4SLe8/5zy8qxfJEMfYjvfUQkjsqid9xhkSvVzhWB7mw+7B1Sv5UtT6GMHKUanmvFOHA
h/K1IiNtXdoEq9JBLrbL3D2WMlq1uCRoCJrE8gJG543VeJ46aue427ZN5FjWMa5iNxRnXAMzh+Gr
F5XiWYwqp8KilAj5zdL2jjFFl0pWdq0pnRqzrO2kTFCFF14axQ94jl6yjmTt+hBPz205uqF27RLs
knXZ7o3CIVtg1yNCnMfIbazaEVvFDkN1o0rhHlt+Z8YaBennPhwh2yQbRW39iatUTNQZU9DvI+Nr
1j6lc4Bh6by4Wr48//Uj/LMt54cH+PPLIuSjNJAulLqt9jwXr+av7FN+uuH8uMCnXbPvw1GxYhYw
ehubAH12yshJLjBYnNzvMCYWNnrjmnerAch34vYvmpqfVeM/rv+pj19UxlzBxPpWcdOal3Cobbn/
BTr4fYbwuf76cZFP7bspjrElFSzShExDxNYtJs2N5sERK9nW49Ruup3UXVXKMilMyfF9mIzAUTmr
rWIzybJrCL/amtbv9aePZCKzh36BuvIzSjIO4zjVayJjpn0T2hs92uVJ4ud56MbpkcGAm1Qfgbov
2SC7+BfXQ/3V4p8uel/rEp4QWepGk7ztFglJbH3OFMhh9XxbFbltMjGaIOv3ebSLm4ZwwcIVBZyV
9XkzSuWuiYfLYKkQtJdzEUcen9tWImqEvt82kKRhh+2KooFMlrjhFO+bkcxeQ2L7sTb48mw61XDy
frSn6a3aqoL6KObUNSLeuGrnSwNuGPEJ+ukvnrWfvUzMmZhzWuhn8Y34Y4UwSnWcll1DTkTp5ezw
S9T/n63w+XXFqSTkAGcFRYkQxcz87+2vN4SfvS9keRAYiKIJG6dP3yGTCKKMAgoEvVycdHUFgiVr
Wr/SZ/9kfkDQ5T/X+eywr2iRWbYm65inpbRVR33FDqhX7Uhz8v2wreiz3HrXnRmIiQUTuurUPfTH
DvDt3yeK8En4snwaC2fX79bHP0DhROqkxBAwySAt3B3i16Itt3EHQqv/orz7+Xf+YaXPxVeiz1NU
0TbN+9khAoazMc6QrrI5bJu3KrfpgBXH3BaP7bt+7Dz8bJ3iS8BR8Ctr3p/uWIwySB3Bxwel0Kfb
LOttW01tmUI6CGbH9MODdiSOym22DH9Pwc3yqDnytvCtr3/9eP3sPKC2pXfEGhBG+2fzoFbLaimN
WFh/sChePlogQ+FKRTiPNurkj8kjatSet71o67n9K94DBkV/3hcx8UVCtHoTYhu4vsM/3G21okDV
x57zoJc9rUq3HQBJHzzr1sXUG1+o7yFj2Wl405lv0tjYWHnbmip4kkHmehX7a2kUqJYzJaTOd8U+
TgsnpaeqMtmpqpNFRBNFSrunVoQ/9ShJGH4Kg730iGlb0RblCgChPQRBdhjC2RvlxVsi1baU2Wnl
cI/bl4+Vm6dT+ifti6IV992I4fZIQHnnq3PgxGn9JMvlBb+B/VDpe9ALexoOGHg5RYU59bzY6aL4
Io2Y1Go77PKN+F2FmUs9uDJmS9tYEpt5li1Ntdt0yRnU0S6N+mYK9kYe7FWRME89OdWZ8DCV4VnR
ctcSeqLngw8RlClJ5U0p49IeNrdBM9tKU+tbSUoPptnsonmGKjNj5xIbr3CGL4VYf+2YmDBE6O61
FG3paH20grULEr5yRnh30BLYJUPWCI3qJsuUj2jOvll14VWR4ZpxfJC4drJ5UUuyAcuJUrB0guSj
UUsnJHYFawln5o8HeK4DITeWltOIH4rp6xK+aSPeMstizyYlNe/aJCF67Uy3Eg6dNtlGV3phknKl
O48C3yZbfGM2sa0ol1C6GaPUNttmZ1oMGfL+JJr0fNWyI2PGlozqHMnJITQfwxR1hAJgHzwucuVk
Kv572sNcmw6+TjG5D2OoOb2kXNIMHrbWeYWSo/W5kGe8yaVvej+u6gO7K0dbVxM7qiyHsRVtOwRo
Qb8IKvNi/aiOqtcElMNDYKCN0q5V0W+W0rotc/NrTu3YpPTh0hFmvR3HVFOp4pUVLd30rdGfZREG
ch5uuu5DTRjWjNmXOOWm6Epyznn8IHGM1kVUk1OAc7+dmuY1TEQfY6+UmIz8KEuLr9dEu09HlaS+
Ma7dVBTe5C7bI/LfJOtF64pyq+fLOe+HY4vmllH7Gvbp5UsCj53DWhWfm1wC5/tYcqC1bj9Se3f9
dZYOAfZ28nAn8ix38+gW9DSx2bgtxzsSEb+S9V1GVxEuhjtE90p9VfJhi46M5uBlBpdMEtL7omNq
Vn5Vh1sFLDJtng1QuGFKdlNiObXmr8ExQ4Et/fi6kCqSToepqJ1MKW3U6AzIOh9XHRj3oyc2oxPH
g51V5gbPxV3aDI6QCra+fE04pkLjUTVORn5IMIJORhap+l0QjPt5TrzJ0mwjvpXnR7V/nAGcGyXe
5DlBK7Lo6pNsK4XlRMa5Cwy3WfRt2NyVU0ByHZ5xTbsxhNoupYcl3k4jLBqD65i8S8vkxBZEpvgj
o4Mo2SOMBt4IBkILLriI5kAF7UZHCFzeClnpNOnHAihSDKUdgcdVreFWunXF4skNYZWYs0kQ2Gsn
115o7KX6W5ZkYDSFC2Pc1pTb3ngNGGUs75RL3qELtnlGvJGrjuQG6gLK8MjVgndj8UfjvmnOYaiB
lKauZDyKRrWxmLyo8wRAGrgF6MJCKyvhyMCUsBlo9vL3UYlO0TDYYdzYQn6Vy5r+C+WC9iQWh2oc
UG5fxfKlko+J2h+UCvOI2NzJ3TPzAqdrB3ueH9P5bonehf6oD3ezTkLXOLlxFm4WDtZkuB94AmXF
l40XA0/PWnvWZqAmgcc5SN2c+DAVZEu7kXT+BN/GjtK8C8ZrGCZem80YjN2kKCysqtro4osQ5Yd6
ie1ULXaoaooc0pJ5iRSTMCAFQjwP+vIeCOVjI1Zw7Gf2KdmTu/iwhLI7oX9o0dMbPHN9+dGK4SaQ
eQS0bM9M5CGK78aEgo56EU73sxwTOFYt8P5I6VK/Nt1H1AXHoRCwvUt/UU3+ZHqHmz2+3zrmdziQ
wQr/w2HYoB5YIMlmzKsHeCq5l+5Df95IXnnzq5yKnwzO/rjWp+KnYzTe9KtTBh3vasWdbUw3etJq
v3/pPB1VYIs1Imil/9cFx0/QIE55ZloMSiQKjk+FTprIYqLFIw9n1jriUOLTqVI930dS+ouW66eV
xT9XMj9Bs/VST22xrqSn+4Uj1lDulerhr7/NT+8YZgMKhFhq8z/ZZoSzIGvROKewRLBUUbbW+X1x
yvv+8msvsZ+u9d0SlEINM/XPtOZQH4beLNDCa6CEw464DxIZ17TSXxuD/gTdxywa99F/LPWpKlsj
tpOhYikwLnsqCziBV+wr3SzlvBJ+UYd/H0986o2Bx0We/NWC7k8pW7GudzFOY4AeHnQwbdP63bZ/
HzymqwpVb+Blv71o/62lLWvkBMkn4DX/Wt9y3xdvf9u1SO++tj9qWf75u78JWjTt74yKQNmweFpv
8kqM+U3Pwk8klBT4ThOyovGMcef/IWeR9b/LuF3w3uJg+V2i9w8xy/oD8vXWNHYcqTFWVv8dMQsD
pD+0BLxH9AHfZ9CE3BFZZHx6+DpVa7DWDTVXuauaXTk70qULXbNxMmrmZL8wliTyLWsZfbgakuJ+
n5eermxitfbTxtFDR70dPcHWjmtYRBY4ZN47jSdv+o3+MpZOy9sDJQE/pm4zemsC2Lr3dVCuKWYL
CmvsBGJ2xOSlr52lI9mV6FOyLmApkX2BP/xK9adAirfqbc8clNzizmW/RtflxbfhIc884a7LN02E
dt7Lz7LTgowstgnoRmv9mN8qGzA3V35s8ZY85GizndUSrboLXOx9boiZcEvHuq6fDIaPsk0P/Ud3
jBMn24le8rxsFhcgIPYCN2nWb7lhRnqJLdeygwcORN0rNuk21wV73HYn0xtvp9KWb2GQLpi/SU6m
O6XgUOLiEDr5aolF7T7xMvKdo/1wXd3889ifZXvcVU50G7+NzrIRyLuICic/q05/2047CpbI2rTJ
2QgSX/zWl95U2IDX9XnaELkIa+0My3InQ7aqNnPsSAf5heuS4J353T7J2KxETO2Qfisqe36Q9/Gh
2q2TUjG12+vyxJVhOQnNoof+71SkznBXn8JTuW+pji3oJd3B1GmUZcd4KikPnM7uvOZgMV0fN9hY
+uEe2iXYeHMUPbTL678j7sIvuXKIwiMJ09/jXueHkGuDkNHONTdIZz+nboODlY9OP21yzenAtsvL
LLmgAeBd0672BUr3bbMVrtlH8dodso+Epyc+Gr6ROAUpXuYxJACZYX3/Yia2dG1dWs5j/EU7R5vc
CTZ0PZ7mDG/yrn9vY8bgG0Z7vvU6boCrHeYEOMVUh+yRsa1T3gmn6bV61DfVa+/qm1n7aganMD2m
F8EXn4utcNsptzpPAOPCXbibI69+liD1x6+yZXfyvoqcsnGTD7JxyA+861/iBwwGOehB/GOw0OPq
gFkfFewyeBD6xi17h3GEvKtD35TcMNgLj0Zom7Vd3DCRglC0W8fYBmYCZ8ga7M+GL7vzOyrIGym3
82N5iv3GW/AZSB3xGW/PxQ9NMEfaHbf9mlznd+EVdab40r/n/JXJmd3o3N5bp+wastev3ho5Dunq
Pa+4Iz3Wwl65ztio3zcH4xZvD7veqVsDFUgebdWLuhpjg9PAeDY2Y504w/xQZ8e2t4vhqFpbWrq0
dTPdpiekf2h0/uoujz0gXgyMFz+5US9N7q8ZWfAUvPxtUu3+rrhqoxvY5gZcUnPV55DK2BluwShe
zJaAemrvCm2R0260fefoT+12ZVtNN/o23tDpCMdpU54VVA4vogG7gsld4zb4Yuqu8l69mxgyqLsM
vVrxDBGDCiubnLDaFanXFFxLFDy6fiKgoSKS2JFPSrRPLC+V7GSb7K09/POn2rCb9/qwijfkL2Li
kNLWMiXk5j+pW4FW0DYKrLSwva5F2zrSHxN05szOlPMvjs7k4nw1oybwzPbAt3IzbzXpBLPtD5DT
GN9cSniSo9fdN0fFhQMUDV7zTGRJOttwVmoGJNzur6wsQVHpXOGlXOHzfVE4xS55We4k8zE6xY8o
vdqP4pnRb189xdalmi9yssWW6ZGZfKRe4cnh+Y8A4UGdT6a8E+TaHg+ZF3lz7XcvLX0+OLNgxzjI
3WGC8MPZePmtwPiDevCPVc5/HjSIJjGbpqL6jD2ZS6J00xJzi29NX7Alt/dhx/CyKoTAl7FPtqiX
sTHW0S9yPz5Rhb6vDEMI1wOKLPwHzPUI/AH1MktBSrp6UGF2yU4Eubj2V5934URSOyZrxuVXgh/i
Uv58qv5hyU+napv1CFWtXnWHjbJpLsWN9F7G99Omyh3SjeSTfo12PQifJ3+4EkE5yknCDxQ0NLok
2D8cI5/7zEN0y59M/jqoJt9rfoXfXp7X+144yqVyCkf3LLd34CTsSh+Qq74GTLFN34rsuWGXAYx5
UAisg5242OMCdYCHy0kPNGm95QzHahPuQVZ4nyQ3c3Ej5YjOS5+P5azhT2PGTr0J1rRuV0scBqul
17+O33rTrXX8aOfZnbGiVR+jVb+lvXOkOCRTd658M7/EqwPjGgqP8iFzjPW4WeOc9Aw/FPFmIa6P
23DDQ7cxj5phW7xYt9Xb8lQL9iS+RRxsqsPx4VpO9hF2bjlsQ3kDJQJamTN/TdRdQozj9P1kk+zo
rn6Acuuttmrfxmvtj6OtBA4H0+1yD6XA7S7IXlzDIwd6E33QqA7TMSndvHdN5m/NgQ1wv1yJYtzI
uVNts3N8XM6rv9HkVI8Fo2Jnzl/VguGRDTEMaiAQiOqDJqErrx2DtA48XYE7UM3h5Fe8dUhjxd3k
WL7xZX5piD6SfAhplbcG6Zr3qm34hVfvkkO0r7fZHsLBcfhQXQbIwxoP5YkbPBwfASaqxetm7Edx
WNoKm1az5etaPhh3+dM8O7HpWoNTvpnZSXbF7eDHd8Kt4qxZyDzvnU9sll1zNvDrzQkETxaPIwfo
5Ai++i55CRnz4BNUT3BF5+fxmLvzIToQ5PKw/iZ4nt/e4SdFztDq11d2dor7VL8V/eLUvVi7/hIC
KRL7Mohev1N7DgiOze1EV4aOLvCIbWCu2R+qh8CBrUvxkzjNQ9M4wWVNPajOVI9An04C5OsEpJox
oDR4oIX7+EZ2k1suC36PmdPv9X2/7Tbhje6tQQ3Kbg1A69lygVJbR09etOV+ImZgF9wtHvksO/i+
fP0YZsBltTmFe3cQ3NkfA6d7MXagwxv5nOyKd+0fAbv/Vrfz39OG5B99DePMf90T/cdb/7dT30Ja
+c3ZZLUv+efv/d4PiatDI+0nGeJoaMwf+qHveVq4feFcaH0Xjf1nP7QalqAmQ06mY1+Dc/zv8n6Z
H0H/kywJP268+FXj3+mIfnJarL049GZsBDD31z6NbycARQwhEoU5VX42tgllZL+RN+OG7hhaN1kn
3g9X6Gcn458Pi3VFbP5WKg22Ap9YAoOs5p2JpQcd+Wo7pK85yZvct760x4a3MHaNy6/yyz6hAOuZ
+Mc1P31LsW9SqZNYkw1lH/gGpXRn63bzClkWtvOvTsTfWJH/hB3+vOCnQ9jIRXmSYO1yUNB7+NGJ
2dtJ3xO5J/sTQyjLyy7GNr6m6bbZZPdL5iT3+WwLdHvrAVSlTndXnq1NcBtUTpc5YM+X8JWpBqfd
prmPJT+Kj9box691azPTUXrbZCufOBui1pMCxZblXSbqIFOuemLqJ/mSxHAr5txEuiXfCC3spG4v
tZ4MsplvtPESobKGKhyZX7K43mnDRVAsp7zNXoixZn5Crqe5XzgqTTwDDpOruMnGctLw2n6/i1W1
hXQLgBThnc7eHziZVznGLp6/f2YJgczK20Vq2LvFw9K7xq26gTJT+f2b7JqQdbodvKJXRoJwhB+M
S3S0bsx9f9vJjqjsoe/gNSOxodPXLu4UuDP6e8uNEme2LGdRcVhhWHenj1tx9PraFk/SkUrBLW8n
N9s1O4boq3lgdhONZ3N8MQ70hVtY0d0utjyFPkt4nKd7DfnlKx32Tpq/FdOlfYSIA5T/GB7ER2bX
CZAp3bS4n1zkb8V0qO6HG1p2J9jFky3SQaSe8SYzVLCZIOAYWG3zk9HZpZMTrBnqMJHcUJhsCYx8
1C9i6Si6318juIwnM7Ox4CLMz3hqxy2gKeVEErowHTBiiQ/hWXy0esqO5KGkfJ4fS9EbmaETsDhc
+B4S2YPDtnxOH4qbFX9YvywkTBqy9Umnf2Jkk97KHmsNN7XfvAEpOEZDBcN08tBSnZbhfnkrXJi+
ABKJX857shvhMdMIjPtprzJIPE5PUuAI0hVS4bZq9rTSATDHVneTO+5HD0AZOvmmOzcn/t+WDG9V
dtPmpJzbU/ywoDKip1u8ai8/1cdxZ9wK+2U/J3TddugLJ3jsdDYwx14Z//vF2XyifAlPTGCdRriI
lCqvyrKLsrVdFr4Ub8Jj1UAFt9vnovCa9m10068CxOxTePytvpa85Tw5qGs6IBolcpZ0Z91mphu8
I2eia+RfU+CElXYeuWWwXbbFkzna2SF6lQFYzpoHK4wR8XKt1bVyOHbGs0V55gllRA/k6s1t/KK/
mwTrxtcZehq+6SeVznHwxsuq+4JcS0ZB5ysAqpPlCulTL0suU+hI3EYauAeePBTIkg0HIigfNH4A
dkCYljdsk8fqjMPJkaqIeXRVoWTgiYgofhzqM2o6emex95q3nruBwc9tn20kJzr0FBR+6UZf6pfs
S7srDsg6HLl1Q2bHD2s4s46ThGlPZ0Y6LtbPmwEuANw8Kld9p/jo2t3lcS3LWt5JOkt38ievBmhA
0EbJsxW2wmU6lbEXP0teugOOIcN0K3d7xdEP0utgPHcfhtfRpzf7eod/g+EqPhrKzItdqfnSgL2N
KIAZbNrjDThAHV+T6TsZNb6ti/tW95twV5YSgRl0hXigvItO/yqekOFAvXTzbyvNEFgtHF/WgM/s
tS6dTHD5L2+BYe7Nc0WFn11WaK2i4M5244kSvpPdIlHtbsP+E10VijAEVqldnRNPcEXW2qzXJlRu
eoymsI3yB5+DAb9d/TLw5OVcb4pj5seaLb2W9+HooyafqFWP04d2ix3g+o3jZ7At5Ut0lfHQo1B+
gBmAPJooXWi24U3pqXv5pDLDpNYbqGFpkDkRDEbFN8KwFbfzXcO2TKu93KhMzI8lMUvo7HftbS49
07rsIvEy7yHijzTcN+z73UvDk8kh2qO7P3X3XeSJgVfPOxiJdmMclXEV/SH1xDbK6G7ggqG7VKnq
eZuD78F+dF4H3S9GKtbedLJ8oz/kCL0T8nihQhD0qYpXTYbubxvf8IsotW18p1HQk+ruFv4wOn9d
HnzXL3w+ObFlAyRGz6giTfpj+9qlmpFbg0Ao8PNwtO6bZ/3cPU/P4aNwI3tMm+2b8hTch8fy2By0
L9YtH8mxBUe8AYai5fveBsrsHtQuvvzvTRN+O9axFSDXTEMzZX7/8D/01rOk5lo0R4o7bVKwV23b
Hd51G7K8vZYR/6Wy5cflqAJ/bOUjczbiweJaREeaZEZA2LYBjcmbzFuhFWHz19de+uMA7c9f79MA
zSjEQBxxkkbhp+/LR2WjbMHwoIs3nuFb+wGBCT3O5a9X/Q6F/PmO/35R1U/DtKyddaNeV60/mqPx
PO/hL4uZHZ+jF2LGVkn9+gHwKfBzv94v27VL7Y8pUKDl97v83vAmB8DZGTfGfvLFQ/UaOtk+vcg0
ZdZu/mWwyk9rZhKYEM3hmonlw6fLJLaNYARdrHwXQnZfY2845M6AMxQ3BhxtpGH7r1yif674+RLJ
y1jXsc5zp92Z/uIqB9D7m/JbetJdII3dmtnNFsVB3N2YLxZI5vomQDAx7w22ddILXORBtnRaUeCV
eRvt8ye9tWMQvMKRr/Wbdv/9E///vvB/GDLNEnaNOECiiMKubaVN/usW8X9evTvv+ui5/+tvT7hO
fmuKv93h5vmHlvGn/+Rv3SPOlTRL5BYQIEfep7gmzfzuXmlopMTiLU4s82pt+fs0DfdKhErWGpS5
Ji7gFfF796jIfyeZFM9L2kfCelZjy3/DwRLHiT8ifz+7Fj/uUE3XK02WN5IT5rjW4uG8DSU98tJY
E29HU3mqrABlkpw/aJlwi6XaY9CDBIfSroWFuRcVaFdNX/hZo52JNKVbAT+x2nNat9kX05wCZyD4
185nIhVkOZT9YSLBS+YwSsuqIp1TCqYNtrEf8wRdqkZbfbe04mALRFbbxUTyQpZfx8qobHgswS1H
e+oYQ4nPk9Scp6k7K3q2RdX8OI+Fi3NdBCpjxX2EZXRTXxs50u1okqBu9vHkzyMS68yQJkcqkk05
GWDq/anNTXVjDcVTmkTVRY1humkmELTQD17bIA2JmvhcI7mSKuSJkTHgjtE4Sm0CzSbRmbz081LG
j50V3yaCdIRQCT4v+402A+2kbX/UBsaTg6aMrplUi4MgDM9Mw/KDQEf40Jag2FX+QQ8fOE2YSI46
yce8X47zItKkrRlv+WoEM4ritzbKXltTaNzQFAR+JqSOOTUalKUASw+DYh/hXA//cQ6PRaVNnjSQ
ENemB+jOlhM34x3hFm+9HC4+Oaiwzdr6Y+4l2yQP0sHEVnLqsDhM43w1K+M9zaEjAXx4Y2DcwC34
6GcU21HAKKMJElsvchhL0hgcsI7Z6ku5CfuMFipJMirGSIRZ1IZduyObokXjLsLNjMXeL5o0d8op
Si79ZC5+2UrG3Si96XoY3C9BxuzULCjWGPl3nphNkDPaOOQKkhzjVYqm0vE1I9V5qcmubuWSH0pF
ecorvoWRvXdyaGzCNF82KTY4L009FQdlGZe9pBaQKbVoM2gaLVTatRumY2Ui2pWcbS0jvzG15tqa
4QarFA/u7wZTNbJUdAYjjV8IEO/EyLriOHYQW5B4+UNYeZ4KcYNNiLhuOWO8tEuG9lRZ8Qau3qmJ
2kM/yZ5KhzLK9bky85vJzPyizw56wTiaKSuEbQIZEh59hYFrCk+qJ9EAg9d5E0ADVMvw8H9xX19P
h99diP/fMBOmwvnXe/N/ZG+vxR+3Yv7+bxuvLP0dqpSKM69m/Gb2+58br2T9XdYZr+B/jvCbRJDf
910Va2BchKXVqYKd9Q/7rvV3/kjBFB77HNKvZPnf2nc/YWgE3GK7vnKD1mgOwLRPFcic9RPWigGd
chYdEDd8E4vumM3w6+d8K6fU/Up+EXDo1WDIpl3A5DGNvwU16Wyx/tap9NsNnSUx46oIqdma8FA3
Sv1oxY+joj8XGQxnnUfKYYb1izxBiFgr2vZDwSdjym8iN4DWIfM1EE/8saxd0mmymiCLUKrlL2qo
HCsLyAGYRE3m7Vgop3CUAnwwh3XUmoMGxQzJhSx0heCbMGfpvh5oHrGWJPJKuKn78NYoaOfE8VtA
JnQwG06SLpUthgX4d6lB0yNw3Unb9NGs0cF0JBFpq08WhGi3Fk23KIsHK1mPH7Ng6xnE90jQa7+t
oVTMknEmhe0EQetNxUnfUdSUjJJUZZo4YHnVZd2XSIefJViQDhsBb6TlrsngR9SodhfBxGE3S686
BHzPSjXTroLCL8PBdLpanzDOuvQmx1MdTabbJsnXWpJhioy895XGrDs3gWmCJIFVWe4Skc1+rsb4
qFvVF7E85nMTbbqw4Eg1AASQzUa2OujnOeTa1Ck4WZCUp2HJOZErYIvAAEyDyostJtSWouWiMtEd
+JoR9C9PCIM7NSvP2dxU15JdcVGb6zQrbiXiDIN4jLBX/ChDeR0CE8/hJlGdI7CvFTfNmrsR/dVW
0OAl50q8H+SALsWsEkAKZLpFcMpaqbWjAnZJyQCm7WruS5vbTcposNkVIX29pTO/T6Z6o8svVUDS
tjAmhdMKJbpfunIBvzkNFKkm6Gapi5JMQeMQsEfbcdoUcEqXayU3iIDAt/S2IPmQbqGBgR+SBFeI
39A53ia95vJwbru2fRNT7CzTQfXbVt90sSw6lU4yRV+Yj6Laf+1aKLyIvuntOCZSGDuzJdybZZJA
BHkKMneJhR0eyshcg0zZyhZ4RdzLOBTobXzQge06461QsCMKBwSLWlkCqJn5s5ACqSjybVXT5oTL
vNfVNLfHV0E0vkoNzX0cvBfK+Bpb1nUMY7swrKf8pOXrs9UIb2po3WRt+xT280My7LsU+21piZ/Q
v2+mIHo0hMHAaYHCS+jEQ0mdVQNXZQljUK0cjnpboQsYG+ZJCQptpN0mBHg5l67KJKXcHLwaBInT
VcMlun6UK3NiWQBmYZlRVQ7HLq6+BEo7gF2qH9Vcn2IZFs7cQLRcnnQLW3I8Uls0XGAEcHwnIX/V
mug4q9Rlmn4YJEjLagcmUo3HQLeOqZS51vw4tMFHNEr8ckVY3/rPFM3tbIxQ/DUUncKXuh+/CBUx
zRRnOFqgtOBgj51Ybx8nMz8MVXJbSeeiEyBGzOKdlkVIOprLGN4IY8GGl2vHvCnfhXBqvdnQZkay
JxN0RkGd5gz6WAGfd72Hl4M9KKPIxQoOqEYOFqlLZRA+ZWXAQDjHvFAebpU8Yyodd89zCZWg0vXB
xkQjtyX9CJ0zRRcSZvi3gOgNY+sYcn8SlvHBJDQDmojpKvr8oUdQdHrF2kWm/No1FYhLyhMyVo9U
Cn5dJINdgEJShpnQ5se6vRXJ37aXskDzH2+SoYDXAG9t6XCcKyCy1D1Pppy2ilNNmJSXwUnFmHaY
Ib6ELUKE0oJj0c83gxE8CXN36I3azzTk91nHgDrq1Y8CSV4ZPswqtMxkTG6jvF6dn+BLz/OlQZsx
xPlbK+T7AGo+8h7NIUqOFzo+FY3wVBfyy7Iy70MKvylNFujq1HhVpO7zLs7R7VOH5YFxiHS9dueI
TUhPkq0mDU+VYtS7Wdi1iwkhZlZrT5Mjaj391UzD55SymiAs+aGurMJOIhJ1ZW6skONTpRcJPoOG
0y8QBhTxjP/jRivROMwFNovhRu+sd64OT7xyaAZ5tusWCEzJO+QXEkP6KGKoIWZbcVLTA3196wmK
UnmDon814waDFIxjMmta7CELgSYwYHezJN1lbV1dV08Khdm8oPSOLMadMwmcWUZvfBEKaOl5q3iT
9r+ZO4/d2JUt235RXNAFTTeZXpnyvkNIe0tk0Jug/fo3eOrhFeo2Hqp6BZzOwZYyU0kyYsVac45p
Ptg2KnZd4hZG9tA3E0qhGAFZJc5T6/zR4j7CKYJvln5xHWYKn4VTPVQLhJM+olk5M3Xmq2YwMkTE
YmXgR6xocbajZe0Ni0GJ2/6WbvNVpiRn6dJllpfTp1yMtzwOnoN+aM9mUe5GaFo3jZ7/eqNP4VAV
DlumcxFpLs88l19e5TmnWsXzpuzcsOUQsvcd9BNll7PaVvgqVG0um0LQhbhVHG4W/689spykxl5E
3kudFs1RTrjpikkh8+rT0G8Wbh3OZ9vO927afsR7bXOeMxvryZHDE8z8/ewnFYh5xJe4KZk3JN4x
w0xqCLFbQZGZt6+rmGqkHD7j4S519lJadIXs2sZti0e7It0nLJmrd56YN5XlfwdxuezGNAGCGZAv
uAw7jhQfzswTkDRWRxO33jhL+Tdq6kvRNM9zpJyNiXSqHqyHrFR3trWb0IAesaf8iMAtT03Wh/bI
r+FwGkNSDopwCQ7ajY+N/ZXaY0APvH4R0Yk8g99kYkw39/qjrjDNW6SPGhXo1Phv7Q9LCCTGGdLv
xXbafdzy5C5V+zFySxKpsG/IXHAT/E2Gd+cY83X02tveHvaqyphvxDmSLknxYtFedzwmM6YkBtmt
ui1i1197RoJVPQTZaJ/HJf1KbHCgecVnNSfrnVQpdKcTuNG4k9csqhi0tPnKG5Vh5VcoO3ICETRO
t6rBqbE43mNLTbczSqfbOaP/Yer23jEYRbZ2gAVuMbe+V0AwngsiKwPjoW8wIWmh90ujWFUCZhAM
kbyVBeC7VSgzcawbZ+/G1ktiVk+2PfX70un3QxQMD3PaPfS2vPZLcCm0fEzIbR3s9u/YxA+RQmGS
NAjdnOJRzPa7crwXExp8qcfHAJtBmBo0soCbQAQweLJjfCfrz0sahYTV7eLeCzhwLTS0h3FbTb3G
r7QAYR37Z89Rv8Ry7RsbE4wbMNPJipyms5cxpMEoYqB46RH/SHgE7pBd9WhcZwN3QcoKWxAltW2H
5CYf1rOcWzdb94u7HIBbYLy4wvwtylyHc91ua4nsadQuhvTqbxHbzUZLxTSvYfzp9fTguvlv3TS3
MIbZ7+enpqZ2nb0ObAAkiLRQYxiMrRfqUb10DdAJyQSgr/J1+NvVofXidXlDohWFfe6jA0qml7xq
vyhwdhkA+R2ogyUsR4Y6gVVvpzE+lu702/adgMs0nMYY404p5mHjtAzhIgE5N2UUsUwt+RExY74l
ap2N3WQHnaliI0vmZ2Vn/QnsdLdUPaiygPTZ3KmfMrN4nyiHwnZickb4R5jhgu1JOrxR5pSGiyUw
g9CDsJrGDpV0buCBQU+YfLGXMAe1LXeyYaZUZT00GIyjsiR71WjnrVC2sSt9f594Ijt2KQlQZiH2
WSaMcNLyiZzWa+A2xdXVH6khu109ZG+swu+iMN7kzNxVZ/XOXzI8KalATnYv87yDVTwxU3wvuvRX
OfbfqU8w7OIcypdV0yz8IxCmfgMPuQizXt62/nKblSDFap+1RE4IYoNrbe5AgB1VGjyRqfKZDpS9
hvVdWr1BOFXz1/FiIzTnCimZYxzzAndV7/NtOLtBRWqbReNvVM93c4TJih05zIxy3FL2bl3qzp0r
OqTB0t6KIEONHO2HOuZ9xJNbp81x9IMHY6Kmoordkp/e7Nwo+Mmc6pmVDpwbhw4M0QWkVEaJkd/h
TMxuzIzzThpoA45GfU2naUda2ptbomoueoehFV6slOPGUDTfeU8v4Z9TZJYNZ+VdCs+drnWhPuNx
Mi9mN7zFRMiFuVngVIEwlFT5jyib+1mK33Hy3iKgBDnqcFWY5zzQ6/JOjy3Ig7Cv5XO8kOxuEQ5g
xPg00Od/WeOy7Gsz+5oMZniB8+1Y+uRkCuewxlX4kb7JHCpy3euz1CUCTj08WYP5x5wYFDqMFnv9
xHHiNtXdk3ZW49/8R2fuX7x7XEhfMapznXvXykzkg8wUR4NhSleTltq/BDI9NHbLuspa2VniN48+
nEz3hJxZb5FEotIk+6mZHhwi7IzuptbyprBBuAyLeynNZz9Cwjz0PxkoFnDKvIgJ/Aha2t862ul6
uLFbgCuM5KTrvEW2rcm58b9Tp7aPXdZXGzOx7hf3syoZNy51k3D7+5R2CXOFfHnquvJoCrponefw
ADqsPwGGA+ley6r4CiywZE2Tv4vEuxnhHjQjyu9S9Fj/vIazbPkxomKwRudPakOesQaFshoFhJI3
RuKcsJ4Rxselz7hJnZV+EqVmc/ac+ro0y4uT27dJnnzH83JN2vq4fph8at5QFt3W6ITV9Gx0VKit
Xb6PeY2XVQF9mUWx6fzmBes9xa0Lrcrr5d/YoznRczqk/X3np+3fANpo2GIrVDx6YOSufeV9jYmg
z9aYO3otoTHF5TFAyHTOq9+KFuax7azq1A8oQZ1XZ67z0HfLs20v72aC4Lng2yySaT92+koN/Cby
Ed5+9VNGdObS6DZltTxFDVoZv1jYiDyc1B0oRPS8N5Pu/w4RK2ua1XRZm3sd+Eto5m+Yl/5MI2ys
lCO25D7Yt2sGt7PgGhDc1F3SXt0x3Qax/Op7/zExbRGKaMdKw6zYJkrOsiH4ONHMHyapnb3mNbEf
6HPgVC4MviE2FQCg1DQN8iGARuPWa78HfkoO0wbG3SNRIfU+EvKjN7E7a79N6b5P3KBmtNIz3GbT
9RaVHI4SJ0nvTO3RbPXhgcaN8YIL8EE6HQ822CasjGRAx/PT3MMh7uJyU9gDFWeAUsUpig+3Yl/1
1YtS2WcgnpouRayQ50+yNuojhXd3lWUj97pPpzuDhKVQdGX0ygbx1nL6ulHuepSsBwUcfN7iHOXS
F+nwkUXoWkbaJzdzyiZYudTKS/qBjGJu8yc/qd8rp7mxuu6rzfwPAdl742FGt4yCLSgHn6Nj9dhG
740uPgJV8reMJEh1XX5OZvrtMRCWxK2+SOg4pEu15rAHl1jymJCWvGwWI/1xi+GBI/l9DLaoWTgw
xkX6Xq60ppyvr87JoY6YWbTDDa0YNJ/B2IfaxN8tKuNpyEs0q05+O+ik5rum3yRKJKStrzcBavbE
iN9Uy5fZRQ4KkuQlXsO9BYgiU7ho5+vmQAjtSxNh9G2QAJWjkrT1jbvaBjLau/VVTZKfi/d1i44Y
WVbh9Me5Dl4N4R17Ja+pD0WgePPrfqsjddPaxWVo0r/LYsSbJZ9+/KQdTykU2X50P22MFoAv8NWP
Qbqfk7u8QtlbmM5R+U16UWOp7jNOMZtJevPesRA2+Ik81XRo+GhiuCb0uszVkT8VM8ITy/zUzvia
rGnDigBpm1WQTtApb1uYch5Kj6D922Zv/PSryub3epmOvlw+Pdb4zWJl+0U5R+TxGIRqVP7KcU5t
Pxxzq1n23cARpoomNBZlXO+MiYNWjPnJ0wGYgUFvjPnGkX27KytK5zZxbs1I/Dg5gwDbQI1s8VEj
gf5YTz2eISAO20x01IHipZGA55diNkA1yDczaBx6f91dUBXvTHnKtATqlRTejuQYzw/++NqlD2cC
wiJXbdz4aC4yGT9NmlABvoLbNEX00S8bNsk+XFItOB01W4K/nG3berAhPGAJIxdAcxSW/LFtzmfr
o/E09zMguxJGdcV0QBgcf+IlRfN3KGu0Pa1B0PzY3UmVPXQDMCgWaeBf9ncMDICGU3wy3AczcTtq
hEpt27pCymEkb5p+XDByn7pmiquK0wqZX+5jNtPfbRxE0WOE8YIc9NCIRM1T8l7MPhW3aVVhn4tT
oWH18Ay/LxXXiWKkxaZit+jznUapbVOrh9JVDx3t1BUP5gzirs30fZqjrvIyFhRIpNy0k/2ax5zu
24ESJ46qS+/JU7z0u8wdX4ek25uNfRpSfZf1ULSWGGM6S0kePLteubet8bWBrpX1COB4R/w36Y9h
OfvasV5GK75JfPUTDCl8MHtb0hGkUiSzqJ+yp6lBZcYRpkc7N5EDsVELno9R302VfGxhI248561P
7+bOTLYWuintGyZ6wvGP2+lDgIs/sLeGhe+gp8e1CxiiBQ4ASsc/1l3RH5Rq6WSYgGpcyzz9897C
m5B2Ny1pKh6NF7tgY6/Me1GzzQjXbgCT2oeh8l4yZ/7slz1m3iNwjmdasdWmCQTi/b689Ur2JNls
62EVibXtGWmYtjHfBfwp1GHe2v9bniDdbet2fmYGdhvkE8HjII+WWj+n44fRvs1ieZ6X5CdYaXMp
KA/k+dvSn9QFbtQ+CxgLlJhd/Jr+RuaWztaiMWNbOOMYZ5bJ8syY29/MUmMFKi2eh8hLdgJj2uhl
WHO9/mZmchBOCuRmioh5Y3TTe57pA7MF+BDg4LbyNy0h2EckXBuBoKEr7hviDSHvGi/UKLiEChAl
RqG28wDupcvzrXJ4lJMG8VSd9X9aoJAG3OfQlemzKie6ARH/nhJMTPCgonZYn8YJqdSIG7Dq24vo
v0fffaoXrjf8IWxGJOzA27CBrQ0tPZyRHrMGfxcHUGrnhgYzWMK94fB4VeO4CxYa+pma3gyX7J1x
otU2W+lt3tTxxfeWfbsibcvIv28FVG4rdW8ng6f/vD5mlvFqRc6pc9rLUmhuf5olYSI4f4kYngo2
NEcffOVdh6C7WPn07rvKvsR3iqNv5z64KQNFQhOxwvew+JzEgmZwKpzUuPUT56WPk5EWfQUyJDhH
Bldv7bggSjPxRrBCEEB/z0xDGnQh284+rSuGETQYPTJxSFPe2ksQmNkAL0yVPhStD/6zttEqLd6T
pW+J/1JbPw4eBE0Enl84e2O5PHag/dicb2ww7+HkrItZWW4LG0aJMCe4gTawPGpSkX9PZUkniTwQ
c2Qp9tL6pg6Ga5S/DD3Lu9vS+507uCqALQr/2vbJA6ObTd8yuGi4p7POwMnD26XydimTB3ex0zBZ
qFItm6tDAGZNd9QS+DoiOb0PAayTyhPXKkewaA3vs+ciPa3uNP2NMYFj0tVBs89simdfYSMsXA8z
jluqn97pLonR7RkXgxTuNXiLkVtlmpKbhaemCmykw/N7W8Y3qvZoJcE7jdey3T2A/jLOdZAfk2X5
yNtIQ57I6PGX8hMvzPrCveLW27hG/26UEy3s8dgIfmJOb8ts1Id4KvZxIp5TM3koW5A8proZg/HV
rcuBSM/BYIvhiKciBg+kSbrpISjda42lUTYsFrxhXDZPxfBcLs73OKEsyktYl8DmLPkdGfLbzI3P
QdU+AMq7uCQ0NH33hg9XSJhB3RGO9CczrZh0SraqYG0BuV7yAPW7ZSxvQsMJfCqgqIdF4vKm650U
s7yNOv+JWhbwkiN86ZevPU8EewoLkpmslzyPd3EW7EdrfI+8+MfwxmNHwR+WWfLQ1d3BnOKHXIyv
ttVdGKKcTLPdi3FTRIIuomD5i9LlU3fG//10c3UyCGwAmBxTjO1rr5tDMTPRChIcK9l+yKDZVh3/
JEr1QRf1V7huhZCCe9ctfHc3+BNnb6k2knim2E0OKuU6qxIVm2TEUrL1putKyikTbqdpvzgR7Ugg
eUltfLoj5/xJFn/mjKe15IJ6lCsT7Ccvf6miXWs1D7O/7rUpVYA755zfZXJg9v8nCtTRSHl1M07P
Q1oRmpYv765yd2Nv50CaxoJFrtTMYe9Lk3kEdC8zSH6KwPGhglh74Q596K835eAZEj1p/ASe4Zpj
oOdRttVW6GtQyTDo5p8gWj4LiEhAQx1ayOZ8LpXNHsf7NPJxcZet1hND1E4Q4ZD8gOvfm67NIMc+
2VHzqrkdEaov2Tf71tV229v1ypC4xos3d2U6PbI9SvsDyeGpWdqLWSWXomrDLOh3dc8zJMYjM9nd
wP1b4YodyvlPBqiyNtWPWYPULrvXCgdx3bvfUcStFnfuo57GdjeW7nernXf4PCE37VOqCBiK2jux
fGioTEiYHttUv7kt3moWSyHHoxdxtTQxtX0/v44m4b+Dc5U9/XzPja/KtQkVS2l3cFC6L6Pkxoj6
8VJm8cSTUe57ozm7NV+qN2HRN9hew6HeN/ByAVb5ANHzi0HoA62PAXYy2vF1+wT3S9xc5z8ksvvO
3Nmkv5r8pOYE6UU+xtBxCu5oJzKuGeNoYxhPtCmG0/rVuHF38RtunGYZwA9iLHXq4j4d4sc8YbZk
y+q5BURImuNzqaK1HWE8e1W/60vz0/XUHrnroSd/q5r5UJPHd7euQmmmPujCAxSLktBM8AckcOpy
yYOqZgxgJNdydPhRvX0KWvnIMBEcevrgslYy3+ajks2Fi//F9vH7eyYDlBxLWj6+Bky5Yo6Ig4Va
Bfe9ZTBSWBeBObdOgXyupNyS+UN7wDp1aY2b1yiaUCCY8Qt915bj+7pQpJKiD7DXc+nGz1FzNLvk
oWEjrHX/q3jlLlqKXZ86j+tfli/G5zLJ7y5H2qSzvVt0d/wlHFd45gI5HCebFWp9eckwfTvHC0Jx
6zJJRuzFgku4lM0eA8gijhQGj5LBQSK/BG1/OakH2aUPHIafPSnOs0//Jx5faXZt5+a701PHjMB5
tGP5rduigr7Dgc5YrtEwvFoz7WPVyGA7Vv12LU2bhpu2Br9mzJ/2NL2u33Df8Y0yXmCjCjMO4NnE
E0+9zVQ+icG7VdE288NsqSqs7cV1iP1la8hK71slwQk4205RdA5F8J40MXDM6TxqqHSl8uOtkfYH
PVv9vmNev1k6t8Mby64hY4/iq+zEnorqDjH3/1zH81wV/PdP5Pf/U+38Iwb8z//771n7Dj/Vmszd
/ftL/S/UA5kIGP8/gqB+DRL/L9rM9Rf+QxFkev8yUf1aAeofICKuy7/8hxQzIHCXHI0AGDvck/9i
5HOCf625vlT6SF08hkj/KcV03H/ZHkoDNJ22B+3esP8nkiDblv8mq0HqaXCsNKE8QVxEffRvnrMU
2nHiL+sai4CN9nNZ7GtaRosoeAKiAgTalO58+WZRxOponk8QhmgvTjfRYOL3cN0jxVVz8BrpbjSn
oTnuPm2IcQcHKJed++XZ70EdeXhias9kSYKpvCHl+uTE0V1s8Nz0GHTR1b32Mn822KA1Y9owSVyc
Snpab+d+H8egP0eFKNRWDwSUP0zLHCMpwYWWqZ7c7vEr8jUZdmwam2nIPn0BIatb+Qs3nNjkfVGY
uNr8VmKiq2hJYJVD+yEPU8YATrcoEDG7Vv1bXiwtDLLgFwei3iJ10idd3TEoDAu3NG+RcCWcT4OT
VNAaAhtlYlBjepidgDGfp5PjxPF6EwTnxOzhe8cvjBNMXz2OyBjK4I7JeLuvSYilRkkg3DG58HRz
7erlMWdy57rJLSXFa1E20QEOMB1JjvG2fgdI2ewEskrppiwbkkwOojnBkQh3r1qXkZDxNMVy2Xpz
Wx4yjltFFH2bLOoIBceLrD0/FLbfbLXRw/ZgQFXFjAl0q9tdbidRKEc32FLSRHD43G7rWMulHpIK
ohqG7TzH9tSr8riyq9LAW7ZFnRvh4I/xRRf0AGf0BIadEtelK/ZHf34YDCI2lL1cVCKwLum/ZU4X
SGrxay/Mimm5c5bLMrlt5wCqoV1ZF4+2z67UqY+TrPyjFM2NOSvw7yRrWEePmSuiW8xxD+qM6Jad
PZ2bNEKuM1jLKVDGi12QC58pVKtRZbKx0JlAhU/qgEblMLjIT4euE0fCUo6txSvJKrQWMeydOS02
VnKqtONAnkGY4aW+ADHIMI+D1HRrJunzFCHD1N6jl2iP+egmc33+niEbjv2C6Z7O2kCzmXwcLIpM
4DZD7D34Vhns7SU6V7YdHzuFR92jpbYxNIa+OYeCUpTQUGw/2flu9gPzbT6ZcdPQ/VPOTphVdygV
Rk4dwLTLSmdPjwpdmx4kHPD23rAn+vQWYXNOlg/h5AefBbsjB0BtvgRL+pasFXEfKXMXXBhde7sA
WCWbL1TPaUIDFplOTvgI+A0vHsI+0Pa5oXJgt6JTHcGd5VhlLQjoqm025gFlhehC9uatk1XiMXCw
ns4uJlTZZtWeB4fKFRzjYNfMq1I8gv4Q7wuDkeeEUE8gR6F+8MdtI2EmNNMmn3yMp+nKAvG655km
Z2/pB9rf/sHMsAquQKVW2X8sC5PO7IJzdNPsuDQQh4qahhWdaOFOxX2FpAO25jhtqrylFaqWXWVE
w6bTqISDWjsbYeXYhjmM12Kptx09rYOV2dMeJn/oIxWcibWfljZ5c43sJeXybSknsIoY6sFtISQi
xkIntvZJm4rfcLPbOHOOU4xUqe4xfwqGcqtGrdpFg33Ilt5iArDiNVkGXQnhb/aYWTQ+A8FGMaks
o+y9y82vJFgJRHbxN6fcZzKdMLpMGdr2q3sHTH8aCJy2UWSGqUuLx3fj/TQYdzMq86HxQRgk0Esz
L7o26Vtr17Cm0vRUW8lf201uhoaSj14PnOuGgkdSSpKI/myJHs0fSwNUQlsDR3BvzcIx9r1GKk7h
vS1h/h1dlb46FXSIKF5h3D7MSVINvyIOSGeLEZAJI6gZ61tlydBLI3FTDTOxmSnlbWfepRMJrwN3
meA0bjKppZ8y1Ae2hbc8syB10GuB/diSJDB99ZEfhBE2Flqs8VuToJoeLFA2RvI49RUHOTNWF2rZ
SNZnYg1uSgPAxaDEFmKuovdbNtuqoVWe1KjxCyrU8xS1N4Yv6PuySPs+4xJdp/ecjYuDVyImypWd
ol5KUE0k8ogKFNetbV4jD3VI53hvJi2DQ0DWLc9ag4ikLk6LpFWLjqs1o2PeIH5qtXktONlt/XxQ
V7O4a93G3wofLtRMD6D17bMvHPjkEdN4Rcfaknn3qtw3SZ/ZQSm7sY2mPA06OyiGm3uCpy7NTEaE
RRuGsw9hWrZ8rIbm12iSdqv06l7IjcvglABHAtylk/iuZMCEBP1YB/rXrOXqpei4kYL+Pu3/ubNy
3BKSGQjMsrKd70TJtmnJ9M5t2k0zj8dILLexF8mnUV/8LO3POp25XS2Lab037bRO8cfVjFyDkiYf
CwM9XvgbXt7OqB+gZ0oBJM/wMHVvtKkZG5Dwu8xefAq6GK2JTTj40vuHKbJ/tZPXYS/MjyQDP2uv
dN6uflDtsjObbNgiCsBJOY8HCp9D1oAz0bHtb4uFnVt2DCCH4V1BVEN6CTjMVrIIAcKTCEOBr9Kk
ONWLga8ZHmzDIthEqY8SyrhJ6o+xn046l0ezEiQDYfToej/YEh3Rb/uFyaNO682YVy+G2ZZ7VXIX
JEo9JlWZntELNntpgmmP1EEXBGAsioAqblaz9VFfmd2DhS9VTMsO2fx93KSc2qutWfQvTh0J3MPZ
gebJty07YxshPuWU0WPWHJpiT6NsM8fZdJ4defEC74UqKxPp2xwF8Jy5Agl1RG2YYpeYHpWZ/LJl
Pm38qP/yOjSgpX+ZfK8DVCqOYwOwAwJqzmQ4Us3XkFiXjlPaPSjii67Mt7kF2SQHREZMVE/1oL1d
NomNXZW3NmevndLmTalYA0aiktr1jJXNPtJkh/nBhLw3HFZp1jzdTRZW4UKb1nYgA511EEt9Hh/1
2mHDnJ41q0hZwVBCZXtoEvS3XAlrPzmcxiY8KGikdn2cg0vpLXVCdLpnUyLvM3bTY+QhoWUwnKvj
MI7+MYAWvMnA3i7KuMgYgo4a49c2Mvt9WuQRFpH5gxoGs0aM/LJO1dtCDdSROIhhpEyPYhWNqq6k
eCx/rWF4imNG25Y9vxhdR4fBiFHqDPe0fRbs3oghMmN8X8bC39kZzn86o8yAR4DVeRHLnUMX67Jw
g82WXohQ8cRuRHPCMIfncqRHfymm1D0CiY+vJeTnNkcC6S5R2LRJvc9iEG7WknvhnIAmEsIZDrmr
bmn2WUfHqZJtsbYmBpYHDhHi2nRzH44LkxkrggRW03y0Yjt4jJAwOD1HWKeMX3VpvGjj1Sji+Dx5
p0BjMUpHdOS5Qw6SrevTZMJWRqEbMn6UZ7OLu81c1c9VRwVft2gEcoY7+zUmgt3X87b5wEDJMw7C
DV6DePwrpvjipNOwT1zgPFNQnBI3ZwOBj3yTCvLUGhdli+XUBH5qgmENUkyLDjJHxMW569BwxHRw
w6kpskO3VXGXn1CP/cS1f2mruqcJ6qAocb8KbUT0UaInKyGNJ4BfWhnucTbwh6WtfDNQ8bDXlvfS
REMja5MTOQjVLcNVHeXHReZviMUF1SmeJAPy99YxhkMQT3svqIY7Z2l8btrsCkkP+S1AjIWl1u6a
tUPNeCmb4AGQwM3yVhQMHh017w38kmzum1ggPR1ZOcD3gg2MO+uM4ejgZyrU1GT48Mg1dWBoZCuQ
20pZHseAqYmG34s7qP2DDhXW0LKMtMtGxB3eAMSNRXyMoRrRAD2kyc1soDPsMjrlkWuzlrjV2RnB
SaX1uW/H+DQG/VFYNVoHz2Hd03xpaP93HQXyjieFGcaQvFfGib5mudddNYRO2f6mssKuqZmH0s8N
dni8fiWiTubi1bxBOEkLiqUv6w3WZTS+NLDDolx1rmCMd4M3vxsD5rWIcFivr4B/JEy00uU5LvEi
BSMALTUjwFy/hQA6nKkQ6SIgOsRlucfIgEZVPheWP2+jgs/rieDNSfV31rAbjubRbtbOdBH9rnU2
kR2/OX4n1hqHPlRlAZxMLEmA2bG3o2kjHBp05Ho+LrqOIEtgoBLIBBLHf7Ua5jVl5J7xnxFhVA+c
2MynmQn1rnC6VX0PWF389qX+nJr4lHI+cD1Wc7SgtxC6m3maD35xyashO06JvvB1Vjd+Sfpvi+5X
286X4IS8w9V58lKSebrRQfceP9oe9ezQ5qHZjV8km/360XRgLLSEeVu5m0qVJjRnKvCyqgGO8YON
TT2o6Flvpq5AiCoQYjYzfulk+cwHcTQdke9wxp1Rb4bZmDanIfOjQ1rzlLXRi+icbKdHhnziOmSr
lLE1hlB79i4YzCAsgZ53lD7EBdV3Cejp42glx8rFZJbhlgRwaBcw9kq7Xgix4ConnvzBdcf7Fmvv
zxw9xIbezDwYWZ9b090r5kSfhqIGslYbj70ZjDeSY23c9QOGtTqMinI5TXH6tzUQSnqjNexgWSOL
ncW7L9EMpPhD7NZhKyKYsRgajkX6obV1f4x855JV7m0ceP1dbjM2Ng0R1iwYIeSvKgm2CCvYcBas
SH7Wil0Wm/XOk/6W4JqXaErLLUIiNyzdlsNb26KtmDkVp4OR3bT4r3ZWP/1FLF6Re2ndmlpmN0Wt
99YQD/cdFf5dMzybUMmVmYpnJhLGzlGgGRx7+tN7/q1wzPsO7SJjpl5PZ1ugz8rjyrxYHmqLGQ64
LYwXX1d/7FZBp2lYU3qWs2g4CmNRu1a2+Hl4ePzC/1N5LVVB/iIWzXrT9a+UMRlQTSoHQk6wLXgT
3ErAThtn8tYN3j9hYFm2Ypnu+orgTEXmA86xL8Exg2n3USb1MXVMwQgfLNkKIy9gjwtvvuul8Lbm
jNqlgx5uG1WNyL9nDBJHpLbFh2VxOFkVSEFnh7OrkN15ssoaeiJRiFOPQcpEZIAWy+oP1G1PaAJ1
GHVAGysbP72ZfZi2W5/6OoHhpp7F6NjHWNtPFkKP2CyA19lTsdO4rdAFdUcxdUyma/OaTBdvKsRt
fE29mo9TDuXOqAnYIu4kRKJq7tV5ibTNg64fGrWYVz2DGPU5OCKUJCIwy64ojBHtcc3pHjUn42+c
RGofpzezlVg7hbDLTcSa0eLlO0eOWLvWi+IqMgBoQ62LNTW8n4HUpZxBdobUIRn/D3lnshu5kiXR
L2KBTtJJ+jaCMYdCUyol5YbQkOI8T05+fR+igEb1hEave9Gb6nr1JAWDft2u2bH6zqzbi92792m1
egkz7zWbobWnlCZxUMbzPlJs/B0vFbtJx7uSiWsfEwyg1/LquP7VTq3famaSmpFs2oFZfAT7x0yC
JTkaTh2fwN41oqPP/y0S/GTItpKrBPgaNhh/WODtBCG18wBrMMbluZHIv7iNSO0Q7d6OOH2yHG5R
3hjgfqb2bWFNv6l1kh79cZubUXjS/t6QztHAxxq53U/H8sdZi5zHCHwU1XAHxytIZ413EkBTPuob
+z7e+s5CQKAH6Tmm9MzhKQJfEoIqnOYTcHGombNxyV31MeTD3dJR2NFofR5yfmSDazty58YS7WuB
58nweJf5f7OKptMEA47DRW9bmYguhaMOeS0iWiOR/6hcxUtCKAKP4NkXGZbHMom2TWcdud6/DMuN
++Kx8wsjcJaEc3z0Ht1EnzteV8QnjGK/tM39xAC8nQnpbghV09ASaVCmRrtvVKqR1fjVQg5zI27J
TJfiqffZCam8/MwyS1P5Rklklonn8jG1eZwqL/2jJvAuhvlYlb7EKTiiR4T++xgRaxk448K5nXZc
EtfOLpBRbZtf6P3Yh9T9bRblfkh5muzhjz/Ex7IcXlyuIUxqyTmtxMkr2OQtBAdUMQUDPprNxBGf
CRqThF1xO7S/Cy5S3E2SpX9DL8IGaWKfT/WZH29PdI8EieNzK9af/jwpTg+XIm+JPsqzxEUL31IO
ombkzUuecOsa3p3BJmzjyOye51UFhX+oXDAvsTFYh85I3+Yu/pndHq6mkX+T4H5l7TWcpS9/DMc7
G8hvOhVvmaLMIse+vemMLt1ovGiBrkk7FCqUe2foYUpjIyySi1/3ehONzW2MGxynTgkmyO3iQ5G1
Hrn34mIOETmvLHvyIg1JZ4nOdoZeSHHCeG8yHS+63EdG3m4Fhid6hJlPyG1j3hIsgbzovvS5ydUY
sTajwMdMjoe4vR8yj0MOjfIUR7X5keqQ3jK+M4I9eofr2zGtXzRlpJup4gXQOmy5+pJ5y7cuPdFB
FsU+DF4Zn+SSXOQI36nS4uyo6St7sPKyfLMZqtz4yUaOwkJjQhGKi+ehh/pFGd5pmMPfzsSbwfIJ
8pQZbU3+0m2U2aBcUAGzK7ss5jh7jQS7NdI0FAv7FSkU9zTF6M0cdGTPwFKi8gEIw+hyDqXC78N/
Zxm+zKb7bY0hrOMtwe1x24j16+nG355XPpNP/HQGnD1uxt+kiM9D/LshQGaH5mFuDPxXElsnE/6d
qX50zlo5Mqy3eiTnwnZ9LfJxdlHPs8fOy7ZGwNva2Dk8VFcPqdVIec15Xl7CocywDNclfJBBbENj
oompPfEtxmVk+LBL4/bAhx9YojpUIYO6Hamd54iTjWkaBqgRYxo3DTJLxkBZbLk2kHjTdAGkPmyI
J1+FkxaB2fA0w2WgmJYXUmL1pMNWZIKYv7MIZJVq7CeW8w7L0eEHU8gckGDCI+3Jw1TOZ1MvDX1t
pkGnUenQLCn5X0xxR0mDYCGhYI8m6DoXjHjqe45slv4j/NxpZFQMWf9nvAQ8sAGPGBGtM99ykNGV
8+YjL9zU7BFbdDQeWXfYwYvLBNJgJ8fmXAxN0PUukZ0Ko2U2veu2+eOi0Ru/G3jtxoRFh7DAsSNu
uiQPo9EnvKlW93D6EhXIqHkYBzY/BBr4WwTdIvb8T6+Z3yON3b7IwpfM/T32cqWt4OHJZULCBR/d
YDe70aLvTKnyriSbYCLnbnsI+dTZDHxbJ+uzrf+GsY260rMrKExWteMYDDJ+SQdsrdZEeDFs34fY
woJI40xUdIjTBJTJm04R0oV4rHvzu0GvLxwgYwKnZ5UeegM4xGg+xW1IXrR67RyZB+OQmdsFE4oW
4hhVILhqvENNSbAF0Rb0V8vGpy+ni8Nf45eTw54oZL7m285ozKzUgXDhhN13aQP6NO7+FFpyf/BU
RuyQmw3O/8lWy2WewjPHKW+GicVshrN4jwvfnNvX0SzFuSXfZworeTRK91Fm4MXK9fOVluLlp28I
FMvWX6B4Wy5VafgIMtt4sgqADyGvk61EPNJZtSPk++g/64pVL+rah29QFyjmP5Ji5IKXjszig3R4
c5Ww95V6njBONYv9kIvpWAONLZhE7cE5ZEg31Rrartzm1sVBoiLMptiUmh/iDLt2gq+vQHls0V1O
UrQXizMLttV9lVmfLp6CyWzpmRP9nmTpXnYy2nUJdaHjbap4PdDzSuSmeu7LjjBqGo14pG95fJxy
6kL7CMHDLH5yH2YJesI16a1ww00zvyY+v+rUH30M4/fe4r+Ho8I6M2E1IPzZHVPODws15bmERb6g
rB3sGUcif3nDnmOqszOwSOredYYJfqI77J2qnZ+GCn0qYrghI8fIQZXrUl661i8vI7O6ThcfIXN+
SFn/TapvTplZvCyh6T35Jf4NGUW73OofGkTyc54QURiKrjzE3nJTRewhrHvvlqmHu7YSwE3iu7LE
Llr4LETGLn2f6IVp5IEXCyvxvLIvhc/HZM6/Wm+0iV0ghOCUCYOOP0Y3mEd3ip/DBi4bzod7jxI1
XKvOdXCGB90NYKKtbtezUd/R2p0eoncUf6z55Hlp3HJhIehPTM0/lbAwYHUaMvz06rddgMv3r1+O
e+WX/PwNJMJliG8RHtegXtITuyZxXXT/7nX1XTYV9i6P9J/FD6+LNzGoGPW9lRZHNA1yJRFbu9Zp
sY1b89GPswoUgb7vOoSaQk6HWpTjrkglJbtN9kuXiupZzStGc6IfEbVNk8IsB0H3qTHAXQFvlib5
9CW7RFzaWMC6ajdkNAsQOKDNNqEuWD44PgJ4nkdEcRS0uBm6nq7X9ap9nEyJebJ9cXLjY2blIYbi
L6nNE4E6MhxbjOpVfDBNQNKFzUxVkyE52U0T7UhhyWDxIegVY47UzPM6su36fLZcx7vQlFXsK3s6
l3kDjpq4Z10n62zkYKnwoWQajJQTx1vAYfQwpgnM86iy39Ph6g3RTsZD8VgXU7mxNf9sxOIXEy/J
ED++82b3KR+Mdlf1EQd3X9tgPYmdZT26pDB+yqH6UOZsHV1ilVhbFPJd1lydYoSd6Dgvodm7SDOp
f3SKxN42Mf5v27W+7MYYd0k+WweMaPHW9HR3L0yP9V6SYjgW/k6JgYmt66YdEvJubEn5mRud81PW
LhvaZWrGky2zD8X8LqC7CKH0TiPKD1RKjtJN0GCadcuQvlpI6xsqsHrugjRbtQX5j8j8mivvUKe4
ibvWBrtdyWsjE2pRc4nzA2RDwV/xROj52EuFdVzxm3BWGQAwVjmh4B2YAZCs8PBj8qHcmc6JJkxu
oe+fEj/8BTr4VUbNVbQ1ErCV3rM/oxc7Kp56ad6KlrdJq6cz73zqeEdBPYXnf5TuJK+uU95VToy/
1Oa3Fy3doFNE0MJhuA8xmitY0zK6YR1HTDcg9uIhPiUREshgyvcJlA48JyDcYdbDQs0/+O54RIE5
UiYBLievvp2KDgohy3uiKX3F859YVnsuBzx4rntVMQ0qLtm82iNctvqubVYEYZJ+lUlrUa1N04KY
iKeUInnGp9FtpYp5zIa64/tNuItN6UnmzqmUZhE4Sh/S/Il1xavqCW7HGsnNo6iLJRqydyPcaEOi
m8tOiVgbFxUdGmyTuCEzJnFK5xjgMwualQ+HdMHiJOyr1enusYixWj+28b2K8GYm3C/MLP3Dd2Gk
lzB5NpIkXL086qDloyHJrxA+2Noi9zE40zXA6u919P0k6DRiaMT2wIkTxe2hoiimxx3MGCKmUux9
mb3NMSEqLu86mO1lz1Dt3cOMfmOXqHY9QFw7T54GmeImG0zkJWtJz+VsnpAY5+toRzmX1prMQhza
D0o1R18b763iPdGytdqSmMX2jXPLRMF+SCaGPQKc8zbhq7RN4p9kwqcZ4iQB5vXHtYrh6noGw11U
fozDIncERNkaAbAig+d0p4lDUvPnJdL3tSgfiK0ar4kBqYsNJQa02n5TPBmdk/+OWy6iiZqaANct
5eWJk/P+DQzHZyXvDWYwwfxqDZN9dAlbN42jd5uwl49U0aVn17/vEkIyfR1HAUWU+8JovsEXxgFu
zAbqVFrvSIYj6cUaFpJbEnA26IWv4vBqcXYtI6DeBGXAZDWdV3V88ZlilNOFu6zl7hzOdNksi2bq
mqOdp/uALsXPzGvcvZ+/Z5lnnvLGTg9DVj+3ocF6uwS2bkIvyWrunjGaGaCBkNoba/5lp0Js+fmK
NVykqq82Gn6VMZMsk04V8FkA7SpNSabcfO5cpuxupA8lIVhSkBphGwISJivQ80xwPmfS1OSJNTvw
vDdelhbZsZncnZ6pIonTuNrhT0HkoBCg/+5w+U8DTWjxxGBVNzrZZTAw4Kgiu7uhiW7ktxQYpPkp
zGr3YGm26hJDGtGzIe1pC7KT57kZaIRMuwOXQevIUSjHAsKxSzEZLsVZglUrpmPbZhw5ZbdSRxZn
yyC3HJYY+7elBnOfR9GyF3Sl5q0hDloYHfp8fQTM8aW1MXHdndU2csD5dkNEJoDcgDmXxjkzFSB+
qnxRflZnhIPyGJPVwdxSfxEKoHob4A3aEIaice7Qkx0SJgirONnX5CC7RwoMnZDCO7QTnk+fccPl
PhetrTWOeMXPDb4DP8I+0RHFDXIuwfT+7V0xncUCX3lsPsOFZ1JXy2PFimcz9VLc6Wx+JMjKQH6J
dX5hBMZAkLhPibL/jmHms8cSZ6s/l0tKhjA3+mBZfQh90XBdzyNoYaX3jaFH78vwNYEatDUG4+yT
oiT93Tv7ZqB8sPPPpGP0xh6XkQWdqnHQAI/oRHQ/W2F8agrqTlqmIh0z3gx8JVMD/b/I2D176A2D
Trb1uiCPam8DWGPbFR7vnGb+VIRxY5HPd8Y6lOSTvi6l8bWUVBl6NpNXjG8MiATWVcu48RE0F/NU
Q1BgO8DffhmBNmfkH0fBO7kUzo5I+keybFNSWXcTizJqGljOZsVMakm/jh6JGug4x7iuMbmmUND1
GsGxtKZYJreHg+oFvKaOwaarHlsnxsabVedFwivX+eoZGTHq1KkHp6XiNYU/kudoP84ubAJzhK9j
d68xp0HghylbTtsm8nBXbWeDQLpcEIBxBqNzoC9rnoIMfkLPFtNOcgMZ3n2LCraceU0JJL0tx1Ry
qcGgD1vTIgdAplixuQnaHHoKG6/ipCLmqi53g1nB/KhJo+waC037SYVd91w1L2TFr/ESX50hBXaN
nyyq72e/kIfBGH7QrJrdEtaowTaDNq2F+3QOv4vWoZ5FTS8ZocLRwfHRsBYZ64XRBZR+kGYzHw4Z
tF0cv1mupLMo58SH2CNNRJpeWjyB5dJfGqPYzeNvkYc0aJsM1mAUKRgWiTzhjzjTxLGYjGPRwkOa
EBywe/+pc9snm2xCmnmUcHG27hzcNSiBHu+pfRMTtU1bhRMdgdLFWxVH9ePU1yyoBEoPNwUUlip9
UKGB55x13zbx2ArabCGNighNYwBOZq+aByZwjl0972BZWAFqMeVFuwRTxVNKL6Y0HXFnucbeY19O
npqiV5XwMWP0OySe9TgmU4uCMSCgxPOFOs9AVM0lG5a7qLUBUQ25d5axBPY450+NJd0AAMlHAv3l
EEPSAYZwjfUkb3gMnRLi8ZSbz9Ogpit71BO+SmDRpFu2vY0a06bLHagCuowJkm/JLh5ng7k67Kdd
15vnzOkvUcX4gKNiXVOm485fqfsd9yuvMHgq1q+QI1DUDJlhyYyTT1V4v8npUOJECH8rjepiRvlz
XUcwFOn7rIrR2qWCCEo44CLhg/VDa/qDS+vLMNoPp+GPbJY2R2UGaBGjHVH3/KSd2N5ZUY0zUP7t
7KwPdAXjxAjzxy4s6cviIco471HynTtP/1RrDIKRVyDLUSNdVM28b9OM9KfbIHDEKkanoehXV/ch
AdqN6/Php9Uxn4uneRwPmcr3RHA/tdMJzqjkV93hC2Ve3fLeGImwjOdGxgQ/u/CSpTdzdBh73XQM
chHurdR1bhZrlc3K8LxM5sjU1o1yh8nhjyx0wAYXqlNF/e1kIyyH9O31brZVvI03VZ1A9HFaTl63
frEa7u9lIZ+Hdjh6ERFnzJmsY+1p7bNayQLQiiJo1qoubyOYKWTKvj7EhrfrLHoNRMZn4BO2v2QN
VE+4X+fUfGwTPk1W0GhEdeQdSFleGotMl+aHDEJ/WrCUs5erwTDgiGCri2ofASAFweswrKbuTJ8e
p9/oYKYL+wESE83R3H2wsWuT/2zBC2syQgbSMZ2g6j/GSdyUROOPS/touWO0G12kPWcqqetxopey
AubvnmVY1cC2ARIlg1ngoat3hr+Ia7oWzbqaCi2ff4ocP1c/27oNFHrUPokB0dvvbpOfJR5grF9f
s2kaO7MAk1w64blmePPcvRMdGhdigpGXr5ZAR8ZlCcmyOwEkeMbsuLf8sMDc5L7yBNAcny3fKtEP
XjR8Nx5h9tw045P2LjXv3TsuZ2uZpzl5R1wyJvPBdJeuBFYj5pZosagTDjDyoihep8Q981uwKQfE
iPuSLXSfXf2WxCwgpYCtyb1hsV8TTnIFINQQlEEcz8tjGKWf6QJxueqcQ1nNTOdwCsA90RcG3mSp
PXVKJoRPDZWCRI/COco9AyQJWPnOafQuXy8LBIAYVdkluS1IsAqa697zQTTpKn+0sJgt8QzAfq6P
M9+Ho/BnXh+mPvf2bay5euPbWJda3kfWVsxgC34FlrzcpQvz02VQMso4MI2l2kL0/EAgnS5x+5Sj
O8suBje3xD4wLqpIhGPvjIFj3AkjfH5uqg6muvhzTDCv8B+82rqbG82zLZzmuhjpbpbk7JaHJq/j
w+IKUCst92rsDAR1ovjcxTYVAMv8AgmGECQzGgcuWLD9uFol6Gqvs55PIR7JMZriQDaI2iIWp0FX
s6ft3epqzQ7g+abLduBLdKTfx2R5zitjPEiB3duA7iaMadz3nOkpt7EDpOFih7mWFF4R3q1rVq+i
qAi7CAyVBssQx1lllMOvet1GSqU2RPDagPHvUXJ+ByYSNKuH5BKq2LiVuPaO9oihT+afPSjHQLoa
uJYKiQgyxm0tx6NWjyBM4NCmqVkfBy1zjirNo9GOj4Xyftb/R56m+pjB4tCWpsm78q1zbBF/WXCH
LORj+zKzD0vOgQE5cYd7Ed9kxqFBGYmo7L9YaZdDqTWGGe8jFYwI6NV0YJYSE52T94G7uoL8WN3Q
x7c50UCY+jbeelaPbru1WkLpbjK+ibTu1vdNUPGkkr4W164iXUSAZN5kTc9TUHTUMs/2Hdis1vZZ
ZJR5AL0TtM7cUVqGW5rkuPk70RrkTcP9K9IlxRU1N1VJOnokJsktKrrL/S7fT8L5FSYrCSCK7G3n
WBfU9QpHqGWjLUjCwMDjmqG71VHBpiX0KFkoz5lOL9SzPkctiJ3Fvc09y4EwbWiG9IZTjLn0iPeD
X66w6n3lmPQ2GP6BwdnDRZl/U0iTW2126rWzd6SDvXbR+uCXK5xm2BAhIw5vm8be9MRRl6N5sNP+
lxtSdYjGf6zxKhJYJtE8luwmmMt5QTSBIrZ5mcVgHb1GnlO5hqwZQCEqK5D47KK0svJ9O/bPUgPf
nPH/720Ji8gnGVA1bXroxvEVD9Yx4gK3dFRxukCKWX5ThsGy9isDm3ZqrOh3nsAaDPnt5AgUExV5
C+OSVZ6vPqzQtILaGDkERNGdu9DezYTlWNfA6e2tW5V5NHC65DtlZnGPd91AzmpfTaV1rAc2yOwW
yAmiRXIXV9vWdZs7xlmsEETr+8nOCFalbGcUl43ehR+8ot16rNYNG5mv1HtyxuJP35ObklHJJt94
HPgEA2yfVMhkIfWHW8Ny/WOSc7OFAkVb+VjtIrX2lrshzpHilNh4yFrvVIRjfRuKsSYOYsSHyE54
l3vRXrlVz3Usf+IQo7THHXcznZHuUp9jaGO9Tt9aS0yYdnyOsgYCqI20S5TRBDeU9/QtcinBGTFz
ltBOydakGjCR1dJ6BBtBBIGcFUtv0vfkhNVwZ8+sUNdBGundfR1We8DSniA9XZ2xo8DStujqdJDe
244qn9Bk9zLZnHBu884949vM6/rUUEGXmtZLWLKETgpNa2m1BEAj2UTHuAw4RJgInLrHFb64205V
kGUj7IPaxFbMBfI61Wyi2N1RAlpmHgKoei4Nsvx1c+JeJ/iRpm8MzxjCAGLPPqIpklDZVXtrtki3
ZNNlsuVDbZS73EPcna1fNv6Zjei0uHmg4TYegR2mqrbE9NhjXlotPpOfPbQ4j7dWznfJRfEoAEJG
PbbLKJ3+9FnLu9TGwYXPF2LIEIS24TykdWOdtCVRAUKbF1XZPZvlAGPlK6PtKUCENvZV/pGB9UO3
aA511l1hh7bnxNTIWNF8Rx73U5jZNawA43BT+Cx8eGCTMZzcTmcHNkQgH1QOPy5Dq1kyjs2qNclg
WLjCM8GroHCt92HELRtiiXcrG8hi+qeKF1ZpJA1w72G47Zc5xqW9VjMFVQoEAqA9JZC9dWmXl8Em
UGKEcYsUfZt6v9iT9LgJU2BYL/2/6TTEB9/iGr0s2GBiS9GoYrQXWDrwzyoiPHb1bcxkNR2T6LpE
METNXaxA5m3CXdWZg0SH97Ntg5Pw8F50v5mWrCPvQAg3PuZ6jme7hVoaitrglMu5q9OOFGHJXKOD
1rDmjWzNqmyy6m2VjF+IWHKXx6RmyDtzG2s/2H+buPk/8iV3H6eyOEH0g8IAwYtxM/tcDBCr7Fve
pX4EpwR/AgtPO3PYcqTALVH1PeLpbxfCsmVZ9+BX3pOiyZ4zV/U0WFri0MGAnMRrNBHBChOuSaG/
t+BnbpNEtXuYhi2kVLYeYTcB4Ip+Yq6tSeLeeaHpb1UBrRP04hhIDu5QFqcGlSGoovSYYRLXU8dT
ncGbkOiUQb+o+Mj9rNwrLkOo6iUPZN3fjIKBTJgzXjS/oZM3tBN4WHrgfuNRvRWxjhNjZ/GFN3Jo
Ofx1ywkFecH6TmpEH7pV4lALHdXRbMuA+wlPFXCXTekAxisHfMDa66g9NIYKKenTzR13R6wbYSVm
SdYo8ldCmv2pNMq7JEM5zxxKpKZGchmF0oBtASGsWb7D1hZcKjt2tMo8EOe9d/IMqExitnfLdI7i
eeEkJeszh7siplU7XL8ffis27lTWx4WVeGHAFLE1uaVSDNV+miusSZ9WPNiHbkhQA2RHfU4KZtSp
kZNtUd5AmrCeyPBJDd610nYFJo0l7hhO7Jmaw1hwuY8VyXpLteo0TfOevSbfJj3mO1mnP76BH3Ec
ZHaVSxNeHB7VKfHu+9Z7bSwPXJvbJPshWm92HQ9Omqa/w4hslKuTZ84U/hPc+/0AwSXXNjgryIin
zAUMWEsggkNzse8FAhPZXTeYiro4tqum5FTPfuODIFmKb8lDKn3oG6VQXPvu51nkD5FBLiCkdKcQ
lIcnyYNnTpL7DK18Rn6jGAFWlCXZlgy/BUxdnZvdOYLCF0Rm/eUkhErS0HuGGwj6IUt35mTa1LSp
fKfB8eC341R3fOy5sym/TU7vaUIpmBuOF4ds8S42oH2UgvCs9+3Iet9C39nmrGAOjOPV4oR3HGNL
pYZz6GAyzKnwJWuBkdc0r6phFcslboXIVXtkyRZkQ3ym8I/eZBhaG25ryOoDIOFG6nfbz8kSNeiq
MSjIoJ+1OObSCOBZqHNpfJsGttVoZBftZWP5NMED8oeGcT4DL9Cr8WGwAUKUM7hFHEcFS9df5nJq
c++xsGODom86Ww3oSyEfsaWqXaJxyZGFYduP1fHYp5PB0QV8L9TVfI1G9oGl0iZRRZNlPmygxhwM
DuCmuQiDLrB1nwqKiQJtImZHFZb7OCuOSCIA39nOHq05/IpSmuXQfu9I4XxHDZiPcqH4abJxi7t6
dbe3uOpNL6K8vepulbdIlmLjeAemKwrynK2NGIly+Y15ZwkNS857idrkoa5x3ZqoVMDKiSNLmDBZ
MVQPTULNWe/jCgAChouBnu7quUjNOZhd2qSwihHiYobS2Bp0q+IrdzQm1KihsKp2YPWa1ZFDqvln
d9T/qXTm/2Oo2aIU5n8ONW/+5lEyFP/aUbr+A/8MNbv/IH+8Nn9avjJdi3TyPyPN1j+k4wh3LZBZ
U7UEdf695UCKf0hTOrhYpU8bCTfif2+XIe3MvtFTnm1aluOa6v/ULrOWGPxLTYBpKpbY0lHS8qVL
RHrtnvmXsi2TsELeFJSc0epRbjER3LIOEnib/wrt6qxS51nmOI46Lf+XuiWb3+C//ptdQW33ms/m
vvIf/80JkVr2xijEyQRNErniV2qkvySHiFh+ahsFquivEO4YTBwkPfvVHOePwVnudcSUQY/6OcHS
iqtxPCt7evDs6f7SPVB6eud3t8Fia9tMp4hGcJvJwYbwRqayfGC19/4vH/R/17Wq1jKi//CrCEs5
ONds4VIVS0LsP9WpDXMUumYYWgDrFB00It2XSODbwV1e07EVGADV5whIctt5I6yCYjl1bmkcOnb0
XJo+J8vfOHyFt/SzWNutB9vraJN5TMcVfYeeOPZDu5VhLfjfxQaqjATQORk/oqPHeM3s1qH3EYUx
W8JC4CfNL4nt/o0URT+dXmlbBJFlC6cZtmyy93XOzNwriS10+jOqmAAXbcl+9MHRhwW4zbyNUVhX
wxsZ/X/sN1k+Tmb55XhAyONWcTJS1xnhImdq4Afu+4Hy+BYgIIv30VA/DE8Mf7FxgcT2UPGyWgYn
/c2SObt30uF+6D51j41mzgWBShBVW8YhCna8Z58hFXtzRcZK/fB1OzX5Eh3KyIAw16hXNbbvDVtY
9KzkYXrCN7stOsjIYc0eZvGbM7ijaQve7o6w2rZnKNoAUbyY0AawbTE/ZcWU36cdMFN/tKF44yw0
yary2FNLSXZxs6SZOidU19xsXaKvgJdftYO2ZquhsJvuc+iTkZM5h2Gh+joPR2zn5Kz4Y5xkBmOK
weI6EK86glIabpFFjY6RhPPBKRxahWx0hppjqGHPsMtQaUrYkPt8XvZGjHjfuED6qzR/m4cpDmoK
ssgK03XYNMuvOvmUTY+V0I6eVRMCQEfMJ6JvPWRArMyOjXwbUU4EMGMj+2YTRfHNau0DLEUkQLSR
ShFZb13zORmg5Xnt6J+WGu1jvycXnV5h/OIt9UnoR7ECn+oBChlhiaasWQhF12COCupv3dDbzUru
4W5xHWUJuCUM08ptNy2/Sk20jCXPo8qrK7tILMT++xwZf0KJIjM69U6mHXkuOR9r+VPjNA3kev0a
XXGq2urRabuz9OqDoYejaWT2DTED51i58AP0+cOg9QlbXrp37PjW1dGZAoyTpGBxWDSZGbd5ros1
IU1ylNjP/AMmhZ2yEHT3sEzx7vOwetMoeZtOk/sJcN7NGxWFDJqjx+A+cNEW+jIbrEfLuqerUy/Z
Me3wH0SNC9uUkdmbqwg7wJBQhUvF8bxcRwMOUFImYt+aFKDaM5XyobnvSz0+aJIzBfVwUpz9dnjP
/JS1QqdZ+qXxayKSZTPp/EN2jkNCDTtPUVwdoXKI1OZb1LcBuTcs9lN3cqqR291q6bdKazfZ1Vsl
vHvtgSfU0m92kPMBLuUxth0tv8oM1LXbEKM2vfI9N+3AcS9L761EBYxyhH0U22kgv+YUpH5zhZCI
P1ob4sgJhbV0hWV2LV1WBVHuJs/3ob9MGAPbZwx6uzGrGpx/DLWyIs1VDT6AY4xoJdmIzfrtyDTg
ulDYICYrygJJOrsU5bjLRqwDu9myABkATHaVB3Udo487l89xEZ69MvxZIsZo7YjvnNTstshxSI8Q
WbcDpM+gGduDHdn5Xru9gWN75M/HDXkJgR5wu8LqjMRYWLwVFZIX9+wQh37yHFWESGzCtSFssG1j
TA+0CqIbzM9ULFD6Ps47u+x2PBk0zIf0igjcb6bv9KcaG8RUaXBetf1rphMj6Koau4v/mYHa2rip
cF/XkI3+rgCE1QY3t7boCSAVPfp0N9zjbP607ZCCRWw55hqzjICHB9qlyMs5O/nyavclwnJqekFs
PMpk/ESpt55c1/9g0Jy2afiSOHzAheez4jJ6C1ipC2+qfoGVx+Z9LIkou3ekPHsu29yHHRIdxZvl
OUvgq3hiA1Tt7dULXtd458LK64FBxAStluxtWgZClwRjwRY9ZnP1Kr0Kpb6lxVqVp7m6tP2IFzl2
Ls2LqHm4cF5PQv0ubNojqrn60Mka/a1bYkosjgv+PXgDayx4hU8+yYNHL/yXeig0rMEoD9zYReAV
v4ecSHaYYoIRuhH7EBR0vVCgltn1ufUlt1NTPxGqZGQmYqIzpo+2n48UgxzHvH5vXTp86sqgmbQE
rLsXoA2Bnpj/xt55LMeObFn2V8pqjmfQYlCT0IIRDGpeTmAUl9BwwKEc/vW9kN1tXV2DMut5T9Le
y7yZDEYE3I/Ye+2XIG9/O6e8b2e6mARXSMA+cAV24bEV1RFx/h8k/M4BHrKH7wydZY16vAiBZ2fR
e86psZoYwNejjo9VI5w9e2aNZIICurMZ5nWLLojnMNSxOLVxg4UbkuWqHf7Ai/kzYKBfhyn1u1G5
x6GXaEsLhChuy3bNAZ8RAXqtxPghKqGOkUofbDQsezB6dzNm/q2p4TmE00lWF7DS5lpC+4WZlL0p
k3FEijdn00wxlHjM1AXgmZFBogmrjgeqYnOEsTQ1nK8M8gg88bMMIOmG3MXhM1flGu3TOivHI+C4
jdvh4LaqPFyHjcscZsYEUk/BPpEuLVPoMAcDct6G/oPb4XrwBxccQAf8hMV8ukOCbqznDt581c0n
iAdkXi3eahHM5dYRN0+NCo+YBWXUb8dV3saPYWB89WmUbfxZsdoNg/dOBU81iRSbqkL2Sq5QNL5S
r/G7NIRzAHj0GYJu7KmMiDkg6CIcr/GUJMdWqAfRVyyAKvGSLpvUHjiaHehjKbnvuduuQzvOgH0h
6MipwMqRHiH5vltF8Gnld2I0+0sLbycxrZtUnCtFkJIL2MXryNZqkQB9J1lTnHjP11OLSalzhvhq
V/md0UFqYEy4S12r3Dl1/8sYHJ3+Cv+0YRQJplIui3CCuz0yl113edqDqNrbIMfm6dqGg3zKFJNU
E60OaDwKF7toDxPWdTx7rtrXJYIzr6HGTecLiAsYYgVWaUY4DFSe2aU+GbIJmd40ryRe4Epnf2em
/WswhEiaYu9rCtCJNt0OHfl9NQbrSfXfVqDibWIzvU5SpCjMztdOUX94CsLEkEVQQKaoZIyETMkc
m8cWv6zP6nwrC1iJOYruAZEaYoVipY9mghMISRmRNYvuOJyKR8+bto2ambTY2XV5MWww92mHStMz
X0fPvgcG8yb7cD60mChusEkoZXQYbnMuLEoXx95NE9LJuUnOsIaGfedzj5nOUyZCfQZyPe7ntHvp
HNaB6AEPUTESejGnxcHE8ueQ0qWaYRdPsED22H+IqQ85WRoZJagZinc1Ff6TZIaBN3vjeca0a5T0
nlwLQ3GmcvvCSfKUs4FFjY8bZmimI8Adf0ex/daV5rCTuudesNpnpozNYWhUfvErAXA91uTBRT8i
RBbKrB3608SeL0Pqjb9icLaSV7NaQlEkFQaNCMBzJJAhimcNkNhyWL060GGd3v6xMW+8zPFvN/rQ
awR73XIYmHxA/jN0wkrSG06avanR+/XGJXpyjUdwQUc2m2cqXuuZ6/oIvJivGuuZO10iMqg9/Ty4
jvEW+P42C9zu3XUBn0M0YDTkD/LAWxav8sKXG8b45zSPaaW8tVFExC2oCsmbgXIwqv/UDfIVU731
aR5dcVw5W4ufFkfJVzTgpZrj9pt9UXSoHS1RxseIB6vmL0iD/lYWUYtu2b8Yhf3AfaffWzjvQjNW
9ZplnBFFzjpMfH/ts96phKn2Cm7C2YogX4JrBqArukMdqwn/v4Upygqp+8RiVGo/zcmZ6fAG+A2o
e1AiTU+WCi6NLfAfeug2kgGOPDxV7F7Cpx9jV2E4a3DvfQB4G4ByxhYsj9kfJ5nzpIdOgz2cTrll
f7C/3GUaRVJLUMIKW3CLpSRyDy1j8UWejC0c1I+hgT3ATvmel9lok+MEF0X47iCCRgDYD9TzOfLe
9EyTt6BqCUJ692LPO9ewGuxFkZSai3TWoKj75y/+7AIn8hAaxBP2s8n0byPoaYJAPHbEWMg6xqa+
+uP23bwNkpmuOTtEpngp536ZEPXhGUl0QRMCtmm23k0ah10Rs51nN/ws2W3spLusJedoD9UENkC+
SFJBg2HWSU5Jotq1xc8h9ItrLucumEzKpDA3cQoR03r1zPgFK6X/OAv5gpP4JEYDVWFqHwPjLqlL
fZ60/22UXDuJgY3eHEs0C4CxOOUl8HioAlk1/xiLq0m2OLkGnUWncZLRKdHBu4NkadcA1EIKLeH/
Z/c4cajDqDEVRB2sJtUZkx27SYq8WjOwz1HR59hAt0Yh9k0L8HGSTMEnG5diHN2ETO2VlaGoH+zm
7A4gdGDdmvvO1H+GOP0VM1WygDtIHwfuR1MqCNlFWwyfd42JhtgOIoCW3eStWzRtayIYDGIJSbIv
g2Yz9/EIAkiRxWpokhzCYNwbpt0cmWqDQAigPXhJcy6y2ng3VQrvzRit3eg48kjejV6PWcHGEEEB
8ggaNtfHIZgPeUrkj/TXLcTMLXQuCup/lolWs084jX0+0sFHYtCaEUvt0Qm2I50J+UaUUjPME9yr
V49lbIeF3+aZZN6IHSDJ8h02CmAd/rir8KawCpNXIwqfndYQQI6+rIStNOKekiH+6EZv1px9u9os
Dmjfd9BpXlGpsg38bpuWCxtm7JFrkEd4IfTH/c2A/XMIqwpRTlhjXQUrAF8FPFW7qnrL3yLkR7zC
uYnab48f3ovtbEdmz3fBB28PKRXf+Mz2NLinxMO5M5yHmXl2DzM9KnFDFLNz88P6s4+CdD16rD7d
0LKfChJ1TAQQRobQIWDc7ulrb6bvXs8isLOtZWZ9mPrU3FdDeee2wY+D9W7lVFQeXssSQ1rejATP
PCFBOKoRdZiRjua1GAn3EplZ7kQ2O+hxI6T+RXL2sgZFE3q8dc0kuBcRDvBmSDasc1E95iZKFSqG
LGuwU9XDnwphExfRGNZPBGUc/Da9FWp6GtNp6w7c2akMThhMzItIcB9gfHUcMnHsIGHfYr3jumMi
0rKupsFzD6OHbIwvwwo5Qb4nePm9DmqDDcyA4iPPrk3eEyqYgn+wrO6kA8M/E3jTc5AiKyv/JqTA
pS5UBku2DiJpWtWwzjMkyC7vUCMPQ0ApSQEtD2Ff0xXW90WruB5I4aR0uMQkBZXCfmotCILCzn+9
2Hi2FKr9f545LI4Gj2qHCv2ITNIkGAJdV6ai5tS2+VW2cJOr3juYuoDIYLHyHKwxeUGUOp2q1o6g
yYkQlRd7WVSU9uPYWIeUmK5zi0wRbJb7mCN5O5LNaNFm5JT+5fDM8jB5blS/58/IdhpuoTS8I29W
gTgX/Z/udXf+5w8Jenp8ufB4YrCk63RsqmtXd2C+0d0KjZHPmrpNMlbDrjHg0QVhdAM/05HrWYTb
pg+eAxlF56EPNmZX82hVVgSSvNi7iXwls7q6/c+/xO5r32B2wWlg2viJQgeufVbARYGRca9t8r+U
XY67ciSqM0K6i2QgPcZj+xePIbL4AKNL5HX7OGwf84zoMRNy1joN1TO7M8ZJ89b2rGDbRtmF8sXZ
hoZ4bxwefkR9oJFEJ+Hw93czth8dKRpvMh10Z//xp/7ipTgPI599lba4xotMrpZ6R5wZiNirvAH9
zBoVuq28ArcEFoHmqmhvvfR/xZC+eKqb2PoMGdS1jnLQuQ1k1exlYj529TlvBrGOA/enaCoPfBpe
2eySmMz0xIJWMA1VbeJuPtSJJnrIpYjBkGWKT7AiLk4q5i2BefBmNIhzt0RT9DDrZoAMNKx6h3LL
hHnUZLgXeIeqydpZhuXs8R7368RHdF2xEdLMCUvWT2u3zOJzJri7RgGOF+xMt55GtjN1D2DErRXn
hHmIhiZfV2NxqkraVxTxS47ITJgc5Im0knhcbXRW5vzFP2kw2HblNmjTrc0ei3QSHpGsGr6MmTJh
qMGp6OrZztDEqMXEGSxBdlPnWFtQRB0pn563jfDtzeqTOT8PHrVJI7HER7Z89Mb227W8ZabqssWq
/aOc2++O0lfaxBhJRY6VYdgrX0C0zNq1h970ACIEOJ2RVudsydBGU4vL1v6pm8+aH3sNfHw6VR2y
cA1QgxSa5ouZx60En82A09zF6M85nFFEROt2IjP3bKlebDImSVCKt2rgMXb58kgYI+gumT04lvkp
QS6UZeFz+MePuqyZcpkZcEmP/WYz3EdOrFeQfvhZQ3ZL9XzxcpLTmmn29nYeoAjsV75XOa+hAhca
jV8kexr+n9xpKcuG+GNSFiauxrKJ6+U0RF6bV6OHYlPNK3wfHNcVnjWkb+usGYcHwQCu74V7aiq8
RG0ehheWkYdGEX8XNUwk6wCwd8n4HU0rvUKZN4feqTEnkNYGUzVa+T4qDT8H32PmaHkyJFz430Vs
YajkLtI0FE1UORilcgRebXuHQYKaHgeBEi9zmlanQPNGM4fftJjwEgLU+SSNx7An7sepg7WvQoOJ
cr8opMhw0O5wlyKxyXMBjqdtj3k2Krb28V3GimQdTKtJZzgq89dK0PupDvapn037Ct+AFzKQSQ5O
lmQPSFMfSRMm57VITpEfjme/2fdKfU0IeNZ+Pl9G0dE7Ygw4OK51MCf3w2c2VqYeB1hSPKJEoI7C
5cUBhNW5nMCHlbzeprM0TUnyjHEYO9FXqjgVoETcB8mUrEPQE0Wp7bWbaYy9fJAak6cPT9kt0hcU
TgLtd3BtQTStKSRzgmBF3bOm7/a5ndZ7/HBvTRURl9RRUjrgP8ryztllmTB3eMxMMEDFZSrAjOGT
OwqRvZelFRx9ZfBg497HP3X2B0QvFodODq25L5/arHNPnS4eQIuUD6JSV0MSBdd731Y7kB5T37q+
OBmgPLs02mVJRQlLyk9c6EuTzsZF1D8Y6OEZeZghFk+XNNHGlAZUmcJacG8NpJQAmp2nBScIeqJV
xwh6PSdRsaZiDHoUcRVv1dR1yS6Lh++BdLbQsDkFomgX0fxwo7PqTv3xNmlyAwMHGVRhsEdnXreJ
FN8tkTMeQhm4jF1Refotm4AREgSfFQtpowIfPMvsTITEmpXIxu7Da+0431kfpijQp45RDAQaz2/I
UAH7FwTU3ML30Z5jRGEej1MytykGoQ5aKzKKhV8D0olgajgxObuMeomHHAgldC9+SwsI5YxyF5Ew
JKaUfUOMc28U+oA61L2LKATzMrs0NZIdIaqvbMraHRfdWyQA88eTJDYI4Mt6HNGBJSCDW3gmK6vg
44nMLw+xlZx8rGvXqg0PhTbrOzPjbTXS4VE6iO8jbibpvpkZjSxLcU6B2v2Vvt4bWZHt+e4zbEq4
GsKczROsj6OlaVCriaACK8f052L3bJmmB+5Qk70xPwXBjE6n5bjrssdZY51CkbGo2rWzNV1xCBgH
1JFQvC8FktOAhT3cwrcafCZFJB/f4m/zLItkk4M0kMQWEwo0yBSMSCyr2pk1SA053M+NvDaNItbQ
1X8w8f06XfQKgHbToK7aWgHNgQ12UydQ3hNvfIsm63VImy07H9AMmbzvaM3qvn+bCxaJs5YESmi2
NYl6ZoR08IfgaLHkWJOHQr6vG/MwjjaCBPvJ98QLmYkGqNqfMLW6zTyn077wzBsZJZxo3TDtHPPV
IpfppAy9hQS/qXO+1IRa7vqUNjlBdseA0zglhvywApg/GcakNai9LRUPNaY7Drs+mK1LuE52dE4g
nIMs3RJhfNVV/64bMkYG0zzGmliBujb/xJnT3A38DTvgY5jpucE7tqsW8zrgEDTok1VsXTv/kj2W
XCtwog3WRH+2L4UXzCcHMqrOo3odBp3Hd4n5pp+Rfy1a42OGdpLyHzpl8XY2yUrth/QeRA921iLw
90D5v/xgGs8KEkXvOiRce8lAeZG+GIWVbuN6iwnnVzZWdO/W7gEvAyW8Sq5GMbJuETZz2sW6HZAh
lHMqugzCK9wJ3IXEm4TqPunZi8SE5qAex8CTCR4wZ+KNzpjbrYam2HCnMh9asN9GhifMwiLQIosm
mDI898x5uF5KhrHbtMlfR6WvROsAbyqSd4Po5XsEWHgbPNaLSZ5fhgVyxsiayse0t+TWPudz85hL
W6+zQDzWWfqYjdT6tmlgckRip9BeZWTPryj2vmLiawzmIrwI8SJyJKQOb/rioyTMOLjNMS1cgvp6
1dPZTwkNSBr7Pf6TENGTn+2nAiwLOrCHBqlaHNFuKFIpjpoAoKETd9DVjPXE/m3llU2xm0FGRADK
tpmP3MgNwVHMVBd5wgOTLqxcKZ0vu21fJmuZLdTE0mlf8YWq/JOuSEyN4pOec+fAYuGWLkmgCZHi
U64YAiflImcd7YMXCTCw2dlMuoMpEIcDc8w2TXuHw11unYBx3ORsMz2Heymbs9X3IE4Uc0zZY5bI
yicGWkWgt6T6bKqClGth4Pys4X0FfQycjtARP1A38shfoqImhSd2FISDGXRIuOvLgoz1/FCp+ZFV
3gC0eXgYBYu4PnvxQv/LFNQavrIQzPk5g1AUVg0pmhuCd7DXX+LKMQ4tjGu2OSgbxgGXDnF+j3yP
vwgq+B2GayT4DfJUI/7DYSCgrmxmGrpV3Ypzg6LqgjJW7BG6wgrw5E9QIvHtETUMvcMHG4pHTeEa
9jd7GNOtrqc3U6tmI0fAw04xrdRFVlODxoqgsNaLmV4HD2C4GkaB8kfY9nNJkmRIPPu6mP13aH8p
y9Ryq7252s8NMMCopGaoCjb8UKdfSz2mxzoiSEVJgeM3sXcxq3Z8nu2J0TyTEu52uFV9uU9yVF4I
BrkbPecYKNT70GbgmebWFarmffS+K5aA0jIe4q3K2JwGBc89HdW8biPE+33XvYbV8NfMeUFAiYC8
9upDGvNTxQAKcOEQv2EJYnRDEATC+UeMyBlhUu4JXR/BxIq9N9PBYicdnEpZU78/6MSk4hotdmmz
ejXF5JD+JveewvAcN7jvpfEydmi5Xfy42HEDiS+xeSQB5h4D32e73Nr/qEn+v7yKDenf//j3bwE4
Us6Pf5NM1P+XWgpV1H8jrxJdnX3+22f982+Hv1L/TcSY1Z//9d//XxES0b98G01TGLoBsqIwCv+3
3sry/oVoykHs5JoA6dxFx0OMWp/+x7+73r/swGNTZ3oo33F2+v9Hb4VMy4cIRLZYEJmmE1n/LxES
tuXym/1ntZBtBZ4VIt9CNWTi4/SWiIn/JLkK7LlU8OBAqwLueIA+E2dD84Bw7wXoAr6run1PGP3s
Wn+Ij01ZnuZpmh4h3ToX+K5LGcsV1XVMJMjjg5lpV4ekaGhNKrr7wfzuU4GFYHbkXTSTnICN59AS
uPsooeisyoi2PKoS8/6f4SdA9BS56OOk2PJkDiEBpEncs8QBmBCK18AvvmWErQ15E67ge6ufvSfQ
T19wQzGTzIVzLMpb1hXjUyfIhIjTxt74NTlUSTq+ukt0pydUxV68dtjoNTfVCn3WOVroHMfsHXgO
dED02/gcxic/DUoU7xkH5yJuD8Ph2M5+cJKzXFYT0H/gN9RkLZ6Rdcz3eEP+qiKjfCfb705aCewV
2Oz8RK+774dJkfxdx0e3Ir5XpZ8e3BlRJG+6mca3tMKQRPqOmxW/cgQ0o8tqE7oUhiRXT9wpiIng
QldhhShoTnqqdDQpAwnRJShC7P0V4/1bBvSsUIn5UplHzyD8ogSCfTAc7sxQuLdiCSbHcrEP8XCu
MztN1pUu5p1dStaVhOLQUfjbvMteXH70ygij5yrqQPlicNv41oMv0DVVZgRbMGwPgaXJZ6YbxiZT
bGxR/IgsnrZmUBC05FARTzPgvXKMwUgcuhTDZZFkamMsk4w6KGOkofNDEeQpWi089TFB5VsE75R5
DWSnPA0ZwS1oiirsupOdTGcbDRmCtHhVdd/o71Ceg7xg2TiMa5rHHBE+RHC/mosdHyO9qu7cbYlN
kj4kR5/UtMVLbj1a7TjdWY1k5jBnm2pkytNO5rOhYO4nSRNtA103mxo7+nYcxQkbf7VNBMnjqrHv
4YuiHva4Zx0slGGHXqRZpNZ2wCSX9jLeOU6ZH4hoWDJws5l9jtcdU0gxTg7LWlCPM4INUDTkTH7G
CBF5m7b6PnXbct31v7VqqP4N5BJCEGThDMradmFT3+XIwu4EBoZdPdKuW0MR3qxYbXmwh5Pv09fH
JtdtgMcoEPUnuyaQTwi9zikrJwqV5oZKabru+jhyj37KHjXqOuYrA+ODgYXCGhcMRsim7c5h1V0C
GCpN67DYRJ4nkuEznTGnhQXDu2BEeE0fpgFm1BEDaQIjEcOweef/FPcVpk9tYgprlnQV1U7PZT8Z
u36y31JIf0epcUCyYfWZLsBgcZT3ElatuSk7Fe6n1AyBMkbFMbT0W5TMn+4Iz9GA3LFCt/MBuZrT
prvOSXCc2+IvRUy/qdLSx/SrNmPbfnmxTM5qutW9qW9MAVmrO9vGw8ETNNjRculWzBLyByDj+Se0
lZMmg2LnVG1z9MyQ6alzbLqmeXWHwKd/WcAWpUekbpfc5kSZ2xgwdDiRpGuLRTcfGA9hWf+RDmKG
INY/XqUf3aiuvqy6/Ouj/HbGrH0kLqVD41+/emktTkZSs8iLkVGVNcwE0yaMqq4+QoclR0mmlH5q
UigE89BcPCrA2h9jzNzYMgu6ITAMdbcLWS+t9LCQo+hJOLtrGrTgDkET8I7YCTaz0TvrEig+hQ88
ikUUryj9/RhgV+t0D0A9im0mLczjziu7rHmXebAXsITBX5jEsXx3pEGcWmxR8FhoMjRC9NXwqwa2
XBImHfK95UzIYWQAu4BR0eufqV3yDzf81+gLUK0xyn4tggCGA58yLihz3BX9HTXyRVRRf5jDEY9w
jo/HSJgLSDQUbfYgE0IK8XzCyhgO2MR+55ie2cs2ZqzrAz3mgcTVQyHDH1eRUJvE/bs9gfy2/Kc8
sh6b4aony1zFst6kPpCAGdk53kG+HTJ79AFrNZN7sBtYg23Nxk0KzNNeKp9NRxFsQaQJSkHgrYwS
ARZN0yG1GKUhPGEUJk7cbWsbzdUgI6IfEZ0ybYpBDWziGe3F3GJ2cgbK1SD9E88RoGGbNoVJBTsr
kLQpn7ZlfYbpkrC6ONkR5iHdiPe1SX0eVv417+hyq8E5RH32iAVW0es4M8dgsTvygDa7UmcnwzRZ
O0gCCfHrYiDKN0bC17fdJ4rD2HpzB6jBtYSJb1ASdrjYEN+eSUMkCabtjc3kVN+dRBfKmthbmVWa
7IaIBsps0mLdoD5BukopPCBamQoLVgMND2DW9jY2jKBKsKCVmr7SScVIEiF44JW7NRQWZzSlt8kF
hgQIZwMKVh+TXP9NgYUqs/iBuwnfvWTYprEgjhU6m8pTb43hkIKmn3LPANEcVsgkUTIoDDmlPSAa
A0lY192m6OPPQLcXL4wZDEPF3PpGfHXhwKx8A/0RI9Y3ww2OyvT6U/knzNwfH1HCRaNGY0GEvRc4
v110f3JB5K0beKQlq39i4JqH0SQlxAJvBvvX1AwR5FFJNJWej863wl+yavwA1gYqNNijC6qgOxl+
T4U0nmIIwWA29H6qsm0ZHkqrqk4ALukz5m/bk+9DpImcCYb52MbGX9NNb7Fy7vIWB1gX2hQh9kkY
ZXW0eFo3ltl3d9M2l1jUI+VjW4uB/RCTuyb865Uecic7Sd9WDflWlDmLqro/FHNW4/KGoaDNaSGN
aRzoIr7Lc8ekVuA1iZbUetm+8k6ggSH6qZjc73qYWEg7JWF3YXMgLjBd2ZWHdHEWxab0nL+EBXCn
mvTgQz0flDl9WmZ4GCM4g7IH996SbcXK8kmSuxj4E95aB5MRiWgsf+t3cihujtlc4xatCU7ZV/ip
zBbJ4HtqSZd15fBedT3QGQuN5hALiKF8p1dxT3CpRiq7UWOD5rUvXsDfFBujQYcfslXF/vILFc5e
dXU+ErKVAI8h37JjROV3xX6UNn1l1uD9n+e94S2sp36Z5WAqzUMOpb7yYLgqe5+RDCI9563Ph/40
Dc55lGCN0RLWK892jpRVSCWmEfMby0qzEx8mWtc5NfNda8m/ixxy55t/JxSg7GVQTEtiaE8VjWez
+MMmzbqdG1DuYsD15fKnI8Cw0Uy2HzI+V1d/Ygoy4N3rNjZbYATQy21FtKlFukRVI24KmKls4hpy
lmrYRzEO+vJccjzT1L62Vfvh6PDgROqCC+2nGNE01AWUS5xmCAfVs+Sx8xrjq/W8x06OOQnP/nOY
qnI3WBboPC9jgmD2P/EofhCIMpazOABl1764bSVPs7Yo9Rx81iuvfy9cLyP6ND+GoXrznPwpvuvM
ejyg8ibP0/4tQjPcGwHcLRSbTGgfQt8EyFCayGPiqy9juUeYLlTAfidOLqkRbiIZAvQay6OpgIW4
tkes5eheBuVCnsxvKJZwpDNv89MLwlAWHXP1FSVBuB212jLj/B36TdKB3iJ0QGifWSgFUsloay1Y
KtNReDfJ8Mqh4E6ncEbLlAAODMFeGvqhLnxUAsbOL/RWcYoyKZ8ZmqLVbXPrAy6nm7HgCfoWD1fy
kOBoYzqDs7h/8DpmO070XY7dtmz119QX961pHGEZXLMaye4EIHvjwf+LO6afzgKv1tGXTtnjjd4p
kQQHgLzGWlGkr0WnH4xWX1iEpOwzjGyHb99kAwAeF5859P57gl+ZYzMzpLEamen5FbEI5jzt5ly/
oC6+gKTg94/Z4NR7RzTEyk8J/i/BAxWQthTGnwkvL8WKl1Pbu3q0VkHGP8wyZz9mz3XUB7spio/k
wi1ftJixuP4YY9qmtv7E/vAFxeQ5cJlBMN1ZUQuRTtulfJiV+cEp+TCLNmSuyPDDYLvUx753NPvw
Ywi67GTGH3XuqHPZ4+seRxaSeKu/vJnBEAc39Xu88VBWUCVGBNS4jKMmOPTE2MA14Cod3XQAf5f/
9lrdAWKc9nOxn5AU439Y9BV59mhyz2/zGNteAAiNbvlogLTbeAxyp5DNu2S/xC8u1sqaP0vCrDfM
2Z/csThbBfiEquk2kAbA/Mg83VgM7xqU+oQJkbqVz1ygiUN4iPBZ6A8vU4XUJYSKX6E0gLMe+Nv4
GaPvtck66+z6BCLl+X2iuEXzIHxUY7evHEZ5WXOtSRznptiIqXpyuDfDuYqZ3vA14Jy4TjMjMilq
sB3kT3GCetcY+h56SiC0g8PR5ox5yZRWvxZFdyOL+ctRLIj0GDwLnbbnxI5eAOsV4GPhGrcxu6HG
4BfvaYnNqNp3ceZj6BnUDpGoyFviEWYGyFPIlpnj8DoHLI7D6U0Xvn4SbLw18KDLDHnXZZQp1YyZ
E5H21GHAbw3MQJ3j7TFoEuPUMYK13DDDA4tRcZJEjgV4OTZjhIoJW+9f4C/uKzLt+lTpnJvnIrWh
lknoxGBtIfL/U7xKQjXYrhG3Ix+ITV1n4O4OOpmIara8vRnwnPehde7ruNxgD5Ere/Z+2e+kQ38l
HwVBkQMklGuGnOyy32ElBqU8bHKy1cLaIvVQ9JdKwbKsveE4m1l1aEzc5TPdFpR+TEQvbo8ZWRch
IGZ0dhBfjDt2BcnKZiG8XqIH+hxXhm5ZkQ/Uo4tcpyDxyEn+xMBqUXYFB6UhmWKv+2HfhF3XjDa5
wdVagzZjv5UhL2dIaVrqx8rStymkO4HwSiJsAP2ZZxoAWKq/HMkFNFAfryfX/bDnqNqljG3ooesb
xs2F4U1cQhg17wZq+KGl3SqHY97YoH5CHyUnpf9OYrysYe2wn2UPJe3dcuRHhTyUZrHpezaFrlX/
xgmuYj68nTcSC5pXWxhyLb0dZu/KmH8FKrPWBzpcimmfFLHA3pXIdWjnH0HuLPdc8wlcGq4UmIVo
bo7AZkcOXliebMSOVstOu2kHlxwMC6WInV7Sqt+y355zvpipCD5qN5Br4XbiefJZLY42TYmoQJqp
UmTbAGU7V1RHUATUOU2QlTnRCvGqieErcBAVYvlfLgShsJ7PA/0KV+ywytQ50ovwfAHpl0H0NHJw
2QV0LkTxbITkJeDuIaA+/jWl82BVdM+tQroyBCBHEG4jpQKvUSYma8/numDx1yrU8Dpu333FpKJf
BBmsadm1u/FV6eZn8IF0jBMsjxq5nZ91d7wLyKWMOzR03E8q454Nnv1pQD5ITt12JEWcKIWV4N+p
MQhApSu+W8wie5piKmTJZiyH+jgabyybcaUV8yWwOGS7qDw1nnodIe5EZY4g3gaOrQznbZAP4xLw
xkmXbrpa8Q0P+YbNaPo4vt95zfnSqyBSJERu1ffxXRgH4qhnf9MUY441PtwJYwYJweZnp9WXIuwR
DSv1ad2i/IDhgD967WcwKzNVIMkJUMxDx+KORJbU9nZyP47fvs8coh75viV63JGlaWM+Wgq79COI
Vc80YyLGofF3tklOR69+XWTmuJup6Bwz3aPvfE5QNB7w/RUEg2qj36cT/sDeQfwceN6pZwu57Szg
WVX70EjTPMdewFgrxHqc1Nk6nrDeDHHhnjB4n7RjIaFl9DbyJnOt8TFaKHYiFsO7ptHJMfFDaEeC
pQwVe7O5w/8InDoR6MqX/BcLgQGwI1LgdOptQ/LZEHlKLodA74Sqf0P9bY622hZlVzwm0bh1ve/W
aKd9n9ME+BgPVz3ipk0AE7AY4+fQkdAP4+yPk6aPVYS41Sep55hXbHYVO/JMI4Po2yZeO8EuljG1
Me8DaF3yUDoMjjGJJWXEqGVxazEoXfGKsPxTPCY2SHIF3ULa5SdKd7zmjTyaBm0oplZkp2nGrr2M
PmeL75JdvlqzB6NCo5r4H+ydSXPjyHpFfxEciRm5JQGSIkVSlFSaNggNJcwzkBh+vQ/aQ4S9sMN7
b170a1V1lSgg8xvuPXfkb5nq8pUWjOK7IGxvXVoMJhcgoyojFq0vsq72My2/z7ApuGFjbITSXnQD
iI2mg+PqUPaa8/0o459Gd9SlHP4OI+FJtZM+mX1YsM03MCuwfUtGvIR5xY+j57hEKf6UOtc8w60P
HWXeUo3YNniKMS78OB4/IzAkTU8PYSbeH7wdhEEQuU1yVP4mRr7jsqg/O4CUuq2ePNWx35dHxCAK
5BKL9EIwbLQx+JeqDYMhf4RPawVLjTGevJVLgcx2p7n/iC0evKbtd8op35PI/UkQVScLAPKpR/ST
IEYtcVRsXFU4dBTdlckv3dPYiU1JlTWvir6wd0ymNQDuhwHGHj+guSih2Yrx1+EOkTRRTlSA+Xb2
s8tQ0VIIEVxvHRnyh0VxXx/cotxpPCG+Z7Jj7MnjMUsuXi5giGZt9JzP0ZvH04Otdv7oG/OV55YP
pFjBWAvrSWti+DbrxzJEtTnI7m2gqHOZLm1BA2FZLT8niMo+gVYbODrvIopHzrZpRY6JDzN8yZAX
tUv0ikKEYviRDpSwl4E+s8NYUIJRNqmrse3lV4wijMwFF+4sWWX1KDMSCiBv7oggdGwdVCtBv/RW
nx34QOgOzEIGur2lUYg+7bcqKl9R03NDUFB6aQyqKDLfDY3ig3KafbOa39tGu4AjuVZG42P2JEHB
u9DisPxan1PZI3EltWOjBGVYDaSpkr+kOuFU6fUhcIvhbrQStAJo9lINju4cm5FPut79UEdkDxr2
N2gVpPMEttgzXCmErdnWEPZ3kj0LQ6y6DAqGCSlUbdCihKVmoB5iMx2Nx3/+J3UqPE28/uCCmEMn
yd98ncA0RgampAtRFr5qNf/hdCWnTEx/IpexpzVCdhnQM20MzscJoLtCW1YgnPRx7IWYbisGUsT2
ThL9SF/B3YJMWTTjSSYuTAbOer8ojTd3Np/6vkT1j47BAeewqQYpsXW8zraW70cH78ZoAo6Q7smu
zO+sNyYUNrXH4VifGu7zDVTm58Qdn8KZgU9h4VtU0VFYih5OgBlp2K6CTvkVafPANJLvQVHboobk
3qKWKL3pe2pdRtCkcUYpdgR0ul8NDBxYlnbmh/ZVZjY8IDiZWLbkQ6zSpwTxk0+3T+pw9mBm0Q1f
8p69Ug0iOQIeJ3kYt6TKEX9YVIMve78B+caHz2JzBUeCxMJA6+1QFCCDgRS9jQxmxr0Kj16pIatr
Eux/niZ8RvNNgskZyIq3Qe2IgMlRAvNb7R56R94MUiXQJCy8P7r2IiVv+cJptrj8sGowNFtd4IWL
2nsSEQhHWyjhi4UoD7d7WdLpMdLqnySV7RasJgEM7K1q9LWYSZInp4yfUKAQoZU9EZdlbEZg4MBk
9q6y/g4V4NuMNzurAEgVBYgrY75oqKk2Vqt+MM8HPbY30FLtZ2y+apNo1sbz03GKE5LdV71Dtsuw
5xONrrHRDMQHHpXreMgmtN+MA//WCC2NWoNIQq+DwhSFHnCWIpIJoYdA0DLcoDgLd9jGsW+P5XsK
zwqAlvhdRwcWA9NNeovsVUjHGmGrefSjob3Hx/QpihSvQJ89hs3kN3b23lE7lSlbDNssCCanQmaN
4uL458gpe+9nKqr6gfQPzClh+h0u+Ndp2TjRp79VNTG5rPvPMGfBhw2Qyg57dWENO6fjQwNRFQWR
aV30pn+2w0dBFbOZe57UnskImNRhoxL1W6weJlRHLBEdSPYxm56atHTG/nHQOXwtmnHN6qBhquSj
WeWpiFc2XMOMzBsSN4rwfZYy3bqNl8P5jEq/uuYSrVZMigU0G+zg+MQQTXhfXr4cLAI+tjX3BpJq
0ozQ01REsRENBtct7Oxst0RsgkRGova8nIjThGNl2o9OHj5QjBMIJvP7pf2ACm9tJ7JtnBHPZpKg
numhPvvu1J70GszWYv4INspMAUMNz3t4HL01TERDJTcSossE8yYsbjmjg9PSLvbeQbhDYVHM0Iyr
J02kn1EcXT0Y19BuuCf1FJ1060bnRN/qVvmnAihHyFzxW5j8Q1zzVSOlDRf52Y74YQw1P7RZjRBw
1d9eri/FyIUqUu3s9uln7zzwo0Xv1ZMHq7UZzguTtEItf2UV/vBv7w8xYj69R4Ncc9M25U+Ov5K1
00jEkmv+mSbuKBVOSHT0HQRzxOgdZVGX3VL520bJ32y2gYTGxoMJnmnGBqkN7hPRs+9VQSwh9Rbo
rnK4o7YY1oGEB+IfVX0F+qGGtCqpe/qYT1mWjDKitUnWPqs0uiKbbyFr5RxQK+QoxR3OzTVQXhmX
xHGuHdrgLOWjnXMwVDyFHGDrD4tNKLq0+l3U2tusWyb0MwVaejWtIWSm0EY2PALkWrT2SG7tKW4i
winq9bn2sIaKWDuPuNvFIt8T8swwC3oIo9qE4FfzMqK5U3kuuIjNLCCX0I+VxuUjyXIqufxlPZ+a
VDB7sp8WXDKBVrNcy/m565P4GKsupSQ2J9y0PA16M92xLCAAxHoHEs/Sy1PYwWjgxjr2q4XvjaS9
NQW8eCzsWTGDpdh0n8O4P/Udb1LV916QaeJTTEA0BL7lXZjzOePAR6pcPcUdOe4pJ1bdcBmVengc
RPTZ5/wbnuF8Mb9ommnmVzadg79n6h0mV/xD4tjfRgi4IO044YG1Gwid5N98fFYIfP55XdlaE5Xj
lvgeuuJJskJ1gKpUjn3rY7TTmZvFO2SYBxb02m4RWFwUk3MmUHimJFaujhUYnCks8GsAj1XttBEz
SDjz0qPZ2S8oy2nGXajDOL92HUCnMK6yO/luQ2/ZJmb82iwE0NOdbdtRobSS+a0mAXseHqqSUx70
758inG4wH39EFj4lffPgGZWgC2K9UfGXTzo0jchRA2yj0dZyaZEzLfp0TPBPVaJ/61WibRcMVCly
Rxc29gY5NsRZdK2TBaAv8qwXB9/mxnaiLJACFnzfERfahOp7mJytYO+wK735dVL01kjjG3Zo3JJ0
U6m5T8fkFvYSxti4M1oXsrwl0Immzy6qoQQ8gAHznUnFYVHpFfH5Y0+GFnIw9GqkTc3hQyepsQ2s
WRPVrW8nV0Mxki+s+LQoeU5aee+q8LrU3qlsuQ6ziYwkaPeJ8V57JaMU3DBZaZy4w4K2sP7m0nY3
tejHrf6eexpz3Biz0ay/D8mCCUi+eA1V3cLsR3To74yZtzimaXTLRw/c+97OnIOO3hYOFZQFm565
NGoaxjxZMCNiB503Pc6DnSwU1uXOvDC6+mrZS/mWnT4tCMlRkjKSGBb3Q1f4VuurDqSVfoF9qNZz
GJEO3hwN3Wz2To6pM+3flXgZ6e/xU9fI7nkZrcX5NGt1KKU284HmD9NoOMcYywxqlom3k0otNfD2
6bCvdN140BEiowje2jymvAdU++5y1ODFbIcYQIfLKzPinDy0yMgYWPZbp6GeJsnnib31WxuRkpEj
KTk4aITREdxrWnXfFejY0m6OWAIV23jg1l/PXFx0HL6J81yjXahiMjh7XO9+JMe3tgVsnmT0jl3z
RQZgS2AYrHBXwsYj8iToC3bxUFDpMEwIpwvxspXxR3igiWUlaMg9Ffu9vmu6edwm9iE3OfGaGOiu
1cLmVou4ImUlBHxdb8bTYxrVx3phaNbM1raMxEc5xFRjJVzMslndr9ScVqV9dsvAyQo3BMkEXwfT
T4bbdNdJ6zVNmeCbGraXCQ8oUWHvPCt/kryDLk+u307QP1gSwa7VkMMzWyj6xoFaHTM8XmIHV/xE
nBXexqwgJ9c18R3AvSFDmNex9HgDtAb2TZbT4ud4GtVvMq7lLsmZTJJwOYfImMoUrCUeS0aB9XKY
XQ5DE9iwM5L7lrqWC015jbxrUfBML6iAdT8WCSd2X/y/9u5v2Sf9/L9p79DB/Q/au7/5Zzt0/0Vs
x2/4N7GdafyL6wpgZK4BFsug9/gPsZ1h/ou+evil5biua1omX/l3sZ3t8CU03YKoAVuYjFP/U2wH
98yAQyYBkSGQQxxn/l/Ednjn/ztljNWy6dmGlKz6TR2v2H8V2zUSb37Cn+NTEhjFxBr3CT2Ae2YD
dfWw+G6QbhM3u2LjI628ubnxvZDQg6N0Yb9ADDJlIlkqSpJboLfGKV+abZjEH6HZMkW2p35XYzXz
piet9Wj8Ru3gedpTjy02nx2bhfqjwWuN83BGR4WcOCQ/E94093Nn6ZvF1r5wDPdBVH4Zg36cyCAp
K2Zwcg5d34G7sRWT+9QtvRE0FS6YsU5YKRgAQWUNfHCVt2sp2jwMB6RXsTHVoN9y3nWvhkzjHdJj
WDzuS+W5tEVFT3xYw1vXzjP+AWFdzeijBLIT9tHaaamf5rZYrF+7roLYnBiHCjgLuZfhvvfXiGDy
HHfdmuVIftpPY6d/5rZ7GMuv0Rnw1pkI621EVDa5cPFYYfGzmUDgg2PAezRHbpsOOuN2GM0Dlnu2
Hqtc3JiOpsXEQBUvveOgfurM+6ohO4TM+CgWDNgzE9zyuAD34ja10vlIrjTO7OU7c5ACSO9vEhLa
pRrwakzONspHXA6TKYzuxhqoDT+RPA9/rZJFEzV7iicgORIOhLPVHT8s74QeVASaeinBzr0JjVwY
jDcMutSmm4tgqMZffbKL7TS016ruHlrPQaNjPJBLykaaqXYgtfa+EgHy8WbfxDUQVmhhXVNPp5dC
MUUtQbkCdaLdcbVnspxolCn3DS6GwcZWMjLLYZ//Gjr147Sm57nAeC0Bed/rpmd6ykOaOOwK+YVQ
lsznqWVNa3b3iMoCMdifcZgNB6ttjsnMHGho1Ul67NFZF6wrSe2B/U0VSEckwDro96It60c2oyZT
AiIQz2HYPSBhuJj4qPfTtVrAn2otUp8poe0DLeTtO5LB6hD3sGArGybLl+ZF12IWgEVGm8zPqviq
bYxTdvxQjqgO4Fgi4sG465c23PmpxXXBOX4/xfzpht6zVIyOtCkAfYtKbsHRcy0S+diZpL+NGlVG
NLx4YSmI3OO9w7j2bobem87Ttk8agaUCKq6nsw4RaxRaiuvqbp7Tn6mNYLqQ59B6BCbAn37W415u
vMTUeF48cM3sRUGY4fYbbRnEypoYmUGJw8jJDguIUUoDeuvi/qBhwNoa3kiuwPyi21hN22Sy4PWs
IRKsySze+twIl6BbL24gVYs/iuS7sft4Zw9Jxy0rjJ02O9+zyryTlItxcj4wzVj3CmXqES1UEOoK
ZUFnJhtj0YCZz8JnxGpeRXWs0hp6u6HPoOkYPwm3oQDe9U5SPbTtXDHLHFO/Yj1gwiC4X/TyplaI
FezbdY7O/rUfUc3Dtr1ZY8MajWMg1iqkFLP5LJx5hAHBeJ1Z/BMZl51jEqoH4RvG3snRSHm0WXrX
v1kXhVdWa/dTmjoX2u9NsVivFPMiUN1w0rQ5OlUsoedlHp+d0vsz9w1Mi8r+SpbFPhKrFpiWBnXP
GN9qYAEn4ovtE0d+57uelVIIjtqpNwfvwAMLiCvt75tRTsc51X27p7POTIsYkCGnJ6Ih9m1SoolC
vNWyJrZI6cVVts2OUUS6NwpUwGnU+iVApw3tBpT55ddu9OWuRlAGQTX2sXgMuMnJxkTMZ1dNGuQ9
oTFajPgF2XLDvip7bdZHt0yaFxbln8hTAZutAZ0kUTveONyHCiOl7pKM1y7DgbSJAMMgWdo2JXmW
9nvC/J5ja9dRJELeK+6r4WaHEyz/bW/CVSvS8O8omSqqHHwsg7a1NwIxz4x5p/Mr/N6tL7gX3EMV
eadutmvfmdihSB10EhHqb55ktUNqTrgntc6JTmwRUdLpzU5vj67k5M5tJoDU8OS3xkSgEb1J4u/r
mLYcgAX5BMS+bMforpqITmONbAVxu9yZVgUhmTHxRo1DRzgkHBWj/UjShj42MqEXesPrUk2vc2N1
wWCD/MMRvR2QRk0GWi5DB+YiOlLw+rl9FWPNZyCbXQMWBf8uaraKE7bWzRdAeqRP9BTbXmyfufwu
kO3qxzn/wq1Mje3m48Uz9Mcx0QAD7GI0L4jjCmDSRbsxv2rXjPbdYiNcTRv+DhqZZlFjDHfuUB2Q
+1+bIXQepO78kNShzMm98/hRE6VXnItQUgZjmLOAg/jg7jcZUBs2NUZ9LRLKgKTJXpqO/UIkab0I
lDx01YgObGbOZn8pY8i2Ie9Guaj5JFP+X7GnDWGdqcq33J3cHUy8U4fKJrAlWetoyDbWQlsBjx8V
a5GdSbVw97ZdPQxu3R+q0PS71JvxiOqcgPMcTJ09fRGHkub9VyZbZ1XdEY5bFk8FM8g9hfC+YaDH
1etgiPZIHFq6Dr+uEd3Xqq3vqg+NB+A06oqgrry4IlkFXWKIw1TNxnaQ6kbyCagC/LiuJBYvQjvr
W3P8PSqyvXRiqBzPxgCVD0ezro29Qg9qEPS1ZzMBwa4mKqaebtxvxB9iEg7KgWG4FFgtO5X1AXLT
bdTFQBMcgRO2gUKhcwsz6bjvmHWJZl3KZc3dpI9/63UPQCpL/7w05uO4fkPgZYp9FLUTCtHuKhJb
P5eu3WzYeLylcDUrHHI5VwoaBxZ2KEd+WVCjocg/FKQPlXAnu+QMIz0GWotd9Vw4JLYRhX60dHpd
A1lpgPMbybaJ76oxwm9PQ4WbD646gesAGDJW0a5k+65Hxg/n3XsbCiLXigr6HMMJOnTfIHHAD8Pm
0JT5C8BK665pmvoEjeeo1+NwYb3RownC5y56c43ASS3IW92bjrX9vkoyYgJYZwGDfyQ1SPmTuTR3
sYj2OgbYB2+CgyCXIuRTSE2i3Qxj20wjv7yriYsojR6UdoE/dsBdkK2yVeKjt3VyGZVpbEDNMQvX
xDU0EOP2rAuIIl7uBmZaczY1POdDEZC6rjvDQ7Zk0aHspK8rCrti/fJgGb9Thq4B7v1hSLudBijh
znIx26IUmzCJNg0pCSiPAO93R12Ta5yaQ92woN1oIGeSfkS3igrLnp+xa8JhcudVfridk2Hmvjd+
oZ4hE1tIwrLErZwkNAuviLiOxeJnKvsczAmqYypA2oP1YXRVq8Cd2J97Ubtx4YseVDFmwcJ+jPPI
vJvqa05PfqU4g8SdAXETLNURn9xPMCLh6HT3MhJBQ2A9L0h6hkmB5CFP4gf2ZYyfGTQmVgwihLg1
DyMgzkOR76fWcknARYPaxED0xACvAxlkYDczF6Tqv7sIK2ZOmGQi8BSn4Ca2etOlDMEJotB6hvE2
RxN6CjQGy6xgrD7P3PPgCA4MdrKdWVIMTu3EuJp9vLPeMPlk/a5cyjEr72GgXGUF0kNlly7EWD5Y
hPm2bFdYQOBa5BW/w1/C3N+1IXEVLj+uNy89E48AO0eM/IhjAjthK/sSu3POIjFnEc2VwBJ4DSBo
wzvNZhI6TJ9LOJGjnGiHxXDNoJR8AxaGEmR2H7meYKB9tgji8usU8oU32Den1oPaA2bkLZiF+mS+
jS55WEy8OxhDR0Qoj9Hcz7sutsEyDCREF8n41VY1SE4jx4Pck1MOqD9IHeieopxIpYOzWrmFjp7d
ayF89m8tSnnoCaAux9Tdygoe/BJ6jBUkgp+uPsSTd6clqJ6NeZC7MXbkOduXKgpxNNQTXtPmoSyJ
L9Q7RhiYU3qE6OTPg34G24Bop4/0mWQ96tDEo/AC93XG4hBoXZ7u+onJA6LVfZX1CnSKltwXCKK1
2IZrGyMMhTvDjWzgYFySnA1/eR3YHOyEQj2ztOgxMWfv6whRfmt00RoTgTG/xgyPQFaYs/QFkh50
ZMm8DQvQg950j1HS25o2GOwW8Nw5gpEK8XY3mxgTgSXydLjNRxuiPGFvE24Jy7kYSiNly4DWh42C
B8sFQ+vN0T7Ti2+buddUoAlmLlkFw97MO8ZWJIshUZl9pnG6rzBQbSJLe0rs6jWMsiEQEm7AQrZG
SmbajGmCYxdFHmmogdnThqWq2RMY+qewRbmLvNHceJMJrpi+wF9A+/m0Y9kaqUcmNJEbpZVFe3gv
VH9oyFyG2M3SjI/LIreGTVZfT47jNm0nSAuyf209j0m3E38OrUlNwuNYlI1GJjPyiSmLraD3+ucV
EHcnywen7Sqs2Q6B3OxBcoPIz+LZpulgZGhTezryApPsVjssyWOk2xulqcuabkgGblDQ07Oub57T
nPe+LI72FL0abZVsM89xAwbGQR7FE9owvGCZyK+ExzWUT75nLMO+9yhuTYkXqfOKA1b8PUloaA+K
5I+sY37i6KJHw/3RMJ1RXiLJ0xH9mXn27qreJ3TsKVbzWx+ucdb1eS7rnWaQT+EJDs7l2ZLhi5ci
/AOH9egJSXen8fAo84iBtubqZWwdlhcWvJvI+UdX17x2kYnX2dX2AAb23aBjgZ2rMGhZDmPGtglZ
crPhKfFsd6vEKPx5iCW73jRC3Eb/lUBUM2PL51gKkV/JwOMuTHPzmHtRzHvq6kCktcXP8bfE3vzG
aprUio5kBZmTiB55wTwRRUgwqT1bLyjoXhyXDbY2msuRgvGuGhD1NJ6AUAViqK4k4v60+uxTZrZ5
OTm+NLGzFUClU40siIIrRZ/+1MtsMkMkKK1VxavjZY8cO2+juidcFx8W1j2XDoPvLpEHodxj5RXf
vEI0XGhLGRUgMKCgP/zzq6uURO6w51FNxDAw0ET0wv67PiNckX7uEmXYQVuE5mdlNOclK9ysDu7U
IIuV+NlsJ0EKBXY7GkPEdfoU05gkE2fHCD5BLp5EDP9sCRry2HOxXYQdqQ4t2h5VXMJEY7yZW28C
evFdUXU/OnCqTZEyBOrG+jCWbbzregKs0Bs8cbDsbWXZ+wRdYgZG4dbVfbbvWuZSknH2P6o97gJ1
+WsU6pJF4/zAoDzL2Q/aXhaUYzTd6wB92TwocqxZhugIBMwOy5fi23Q1WIKpdRUO7WCcYxipI9Xy
+62bkOUeQyJhNUPx41oQsvQkOVaoYnqNFVdMuCmg3RJ5THOrGoIoY9nfIBSVgSiyG/ypB+llVWDA
VtywNWUyTbLpOOg4n2oOMS2okjI/RM3sl8zgofKaQJCE+V6TsHXQqNx2gizIzWDIv7WDjWrRoVNP
E7mkc6v0o1Q/CTyCy6IBqM7YUafWuVPcgNhaPkLysPg90X0+lOeMtKLJSEggqtLngg5vM0Y0T3N8
hsh/CW3jD2IINiKZ/IN/AYL7IjhhBgoh6uih3mWMbEDwc6aI1CUwxEjPKaarvMAxJlgz76xxRlNw
6lOdw3GGW88i/zkq9V+FtyHsKZZAEVJInlp6+mVQ77wdRbBYzXHkC1mBaiVv7QKjFobz7pMVFNOo
rAFx1TvXLDvVE9ZSBTGvTd0Xz2gPLS7FWDcRGc5XWkPfFnoQzxNrYJAvVbhgCFTlNjcU/YQVVLa6
mWFINlyKYSzz7qwYhX1rch5ZucdkzIPxU95Voibgsg/sClhli3Sn8jKiYkDmdY8pKg6UfzycS+ur
uLyftTuwIZhomddN6IyjMW8ByAEZMbzqUBERsSSkMxT10WPweHCz7rUjsJAcJCwCUblStqLB3RaS
ED9s+xiS0M/PgC32hmBVRBu9hjuul40OEKOrvBsNbHyxLEYo1tjjKq2iBw9I0EUY7ikfivw6au0t
r/tgdnTnvIRIdA0q6JNjA6k16uWkt7Q96AGi8WwmKA6aAfoeoQE64hI4WkhqEzx3SEFkjINa8igX
at8PElliiLDRXuGfQAC+BuwCu8njUspdA1ZZMT3BBQDtuyw+dgXL18lZRZyB37G1pmDssIf2KQvS
oTbVsZjna5ri6DGSwt3C7qvODGzZPeqgeCXZg2iex0+3CR8UgcG7juEuI+EC7iuQ2yKjNnE75zNu
SnWf9yeYWYRuvtT1Cuxxpus4AEqQiEB4HFThp45BmzJ74TF3Xxhvq7Nhx28oe5H9GNoNUwhhi1bx
oHMt8vfEgcdsegcVCEWzhQXJZF6SDbS38+IgbOlWqCFPBJuisyfwiCzVqZzlCxNlDD1qjaQiFIAP
N75LDP1cOaLjmWt9m3twY7p1gmQfdVzeXcgDd2FxhEc+JmddBG6XAUSE20YNFirY/9zdn5zI8ijn
5ZAoMWwMpI3Bwi2BPpHryuigbsTWeMobpMAp0nuSdM3QL1FFYf3tDmg2GRFGDmnl0+LuWra1K2dM
cT131M08ThfE+acYHBwHNPUZOoDPShX3EX8dn0fsid+MU9CK6DDGGQCvZWNu0iYbwyb4x6JfPrSu
uIi2eGpYLZ41RDVF1MZbW5K5vqTWo4oVU2CpUOsX+zaz5U4sjcM8qRlAgBQn1627i20Vz03/RwgU
LMLVwPNpySEhr9zXTONQFuFpBpng6wkKhxBhWVZXpNKTHhks2eeseuzcCS6RpAFPb3ADb8hg3nkL
pORFj3Z8Q91ZCApsg0kvst4JY507jAxf260yJV4Pq7eDxTiamj7jidNxejCHdMLpaKsF8OSCNSqm
a9s6IzKYJPTwmeMig5+CHXu6G/NueAgr6NxzT9xDWT1gV8NJi40EhK/NVhUJa5UM+wGrAACRlZFk
MizrErYfix3ejEncmltrDeOdxqwQPzZrb1Eu/oIvDh5BdKw1/Qe5yrNHT5yP5q9GsVOEy3i2LePD
cNfMBlaMoZJkIdC0qoafPpTIM14UdZzb6UubmscUfTMmQo2ilODDPVTzx7lns9m3erJFriR3nfEG
AA2ny4RcC/1oHBQksvgtKQ7YWLOOjf2zUeK6F+ZDRJT5sTKNuxIMzzaemLC1Mxi8pF/OuQ7ZOYFo
WKgSXE76bHiGuHuwZ8pg2qxr3CaPeUEubI4ADIXsRafp3da1+1bU6hdZmQ41J298hulcYkwHrDnp
wFpDqi213OAgSvFRqp7RWRInBxD8EfC0he5xEfGxBc/jj0iWArpo2M3EdlZ592dyddRm9LcYn87t
ODwSgWDsjMwmDAQdKyoFZ9tas7V2egLmUK7vDOO1nbJbq1AfmrVz9PIKc/RIOVYzbOTew2snvSMY
m+Rg/pOYDoHTiWwmSGPD+bz026Vs95RyiqOvtw6gsZioUl3MXvnYsqSxRwPmpGQtVHcNO/biLw6l
k7JAZhvwJ3AfB0tM5WaYlvLHbKEktL03hlA0gP+ElHrQROERs+5C0Rrj5m/4dju/6WcnsDNgCgN6
S6/Q7vhzrNJEPS6PLey/jSU4F2gUywNxqe2hGdOPSM/VSbn10aGg4U6U3yk4pgM1z1kVfb0vnCqh
H6mp/nKe9DwZLzVGCYbCSIdl7cQBuq0G0gRLbRAH8a4uuQhZap1L9DwgF+q7aAQd7PRiR8Sq/iL7
n0EUkoaXUGvoQFqCUtSz8zBIVfSZrH4stvLJRC4GEzXXQldiECbHdyioZehR0Kv9TstPqn931Zfr
4Zd7p17KiosTvTY9iKrUYwpXAm7vKmIaR7Bz+yx/dbPksw0jzzfhqlG30sRORmrfC7G8lhEbg8Qk
tQSEUFdGBgxRqfmVTTYyb9qfSvJ+CwxssyJmPWfXwrfOK13hm/DxsO9a8oGkEtkeUL+K+lPkkt1c
Op9up75ru/yY7H7YuoPx5kA+2v0FR3Ad5rk9p9Jke1GicJm02GEqpupD29bvpKGMN5m91avwVNMj
ZkJ1Ph2MpNyTIOMeCSkJ0lrHxeUYX8gwyM/UI3OPhXVPWf+BKqvdJaNL4zH9eD1Fc+GY432eIqpz
dUyVqq5NMBVcuwVK9zPRFcEwG688cdxYLaptHNnv6SdjHiRN9i0y9G9Gd3wO1sc8pK8RNmRIiKQs
cOeR87n4ChMcckf3buETiaoqv+c4waW/eE9DE+9KN3kq1+QAQBzRcWhjBOmRdmGAzu4liv4YeXaa
hbWwQIl/mxg/i91Be5o6UMCjQuGgLWLvNv3fqu0ezcy6lEDeUkXoTt7NNXtHGRSm7h3NpnjMS5DI
a8I98/FnSmNzV2E5OXkWJxsaokM3oG9VZn3me7xpFMggsc1dARUB5wkOYkDbuw4SCGwyFl9MfKPM
Kr8j1o0Eld5PU9gcbQwKi4fOU2+uqrbXIGYnMDVEW5Rch1EBnJEg6SzyjJEuaU+DGP/0cnbPhuWU
mJF6Sj1RtWeVwIMgwZMw+qWh/7S/cghSLHPQ25ErqeGi4liT2vTYA9eqRsMiv7XkvesKfDFpPDMN
DMbCwyfEjPV56pzH3gBAv440jBhxkcYo5cSHgosO1r/G5OLk6nKflzNaG/RV1gTugEDzeDslSPmt
ButG5t5CeCcs1WjNWifPL24uzrn7XLpWdO4Ksg77BSKy5om7Kq7OaqDYTvEKykAflA/Ad42k3ngE
nSzlB8OWe70q9hZmr4r/6mBl92PygtZpM9BaOGW/y+N6H8YFnn5A7FN0hxZnqVkaTWcXcCcRkYGb
Qr98IfmCUfUjTPF7dgZ+ZT5aDIUd9nAQYaGIMGcgnbrHdoUgdzNj2sAnw6LyJYu+OpP3iIJ3vQlr
NrE6W/oCsE17Dcv30fmosGQQ1XtBw4GrO3ua+KEq0zksLbNlLtLDEhtHTdf+FCbxUiPQFi01dgN5
cczDGY/qc8jKi3U5fpSVdHdxV8A5ynXBoIs3Dc/1bPvc0e+l5/xKKCpoCffrv9PZrY+MFbvqBvQJ
80vvD6I5x1N3cSUWYCY5+xkvTGT+7fE2edAhPQwbo/qRaN4VCqeWXQOr343pIJ32xK2bYJZ0JOb2
9nNlPjhQJ2tQ8cKKvmdyoEyHT+K3Kz9yBlqpRLERVftKvaXqXsAZWiM5kihD0Mz1Tcz2xtA+yip8
I8HX74D9sKxmVPay8kCRUwRThvPhblRrNBaC8NoMYg8VCfJ4l/FNRoDZv3J0HkuOG1sQ/SJEwJst
SQD0Tdtug2g38K7g8fU60OLpbaSWhg2ibuXNPJkOEZQcmRcpzWsBjm6DplOL3YTtRumP2oGshUdq
ExKOL+MUvk7EOR07dqcyodeK6yGNlC2KZOjCKlklXHLEm866si3eC0jQLcuXWil2MnBMqwIEX7Cx
qf91WMS7dquq/esU8YwnmymhsUMBrZdAVZrUV9ZxCbdZ1ifseUjZe32nbqY09eDdeWUoA5sbH5Ga
vik4khHUYN4pWD0nhe8ueYE5uEzyVSsgnmrbKNRaiDU0XC2L6GYxWg/XFrFHbz4Em4yIGF6l0RRc
cwEMDpo++QwgvNEyNEAK8cJzAHba5gKgPE06A9jowIurfHGdiiu6/UWrzim+W4d9ZVUfHADxWF2V
lk+1pG/iwxgqSn/e7fqaW4nbWWKT4TSDVOh3gAwXHDnTCOnCFSAq36gGd45PmmlfUlYaXCJWDqKj
pAcbWSncskPQrWfMceVOSX+IPKBk1p5ufBnDEgNnIWzJOKH5I6AStvteoXSAigVM/ArFpxZgwkE9
p4CieyU7moQaQNJAg3yy+ljiV6AjUfpz4BDtv2VVYKJwh7RlyU3/ZABmE8mvgxJ5YWxNJz0Q1eKS
WRPXPQ0lcMfop+NCwj/0GCADxlJ6SIvigOckUj/Ima5SNhm2Wyo3LnED6cMUh1JU4byJ2mulcXkk
upjroX5vOBMfBeR2uU5hlRaU7MzYd1fzqJ4qnpFOW7jmhNE2aVNUbl47Ypd1/XRFAOv53FtgX7Cm
EnOIz3rqxLsaIsTcf+O5V43PIPyaAYUtIsFMA47u7OiRRlbBkFD5MgiVSskOqmCSqAes0Sje/OeO
deRHs3xkYmKjYCgGtmr9Mx4JfOdy+l4iNa3jhRpuhJgOpRbTLRj7q+SEyOwzXiOzHN1qsTlmsFVx
bbqm3P2zZqy2COheWHMdnyMqkGvoBzVvkw5LTURDUvPMxv4XnjHokS+NQgzFgaeo1T8dgX074FlZ
CSnkYFKfhVDgbEOU7xLV3mS0MJm8bjlkOCC0edxUyuQlY/olwe2dNQqCh3lyowT66FC/w+z3g5wC
i7TYEXzdDWpHJ25soKjmh5zGsDi5aFGHDoM/vnhmb/Zs3MREazqI/KNTtCz82pQbCpXtFHHvJZYV
RDoAfPFzuDLllt84zjqMZ23DwoS2SO3KNm83QF0c0YVMTfaxtu/i0XobrRC/QSyxM1ZPUk5LVEZN
eIS1XP+uBKleZ1pZqcKjNB6IbnpdNO07x9iY1fDdIBSPSXOY7PzSiPGv37OIfa1E+mrmDbxQCosG
bAgjtgAmgzz67rGAUjJkAIKIuWrqcEaFNbpR9xxt2zeAWePDQEU23Jac9opw3pHNO6EqbdkPOaCY
AOg3IxMe2KNO9TPL9sJI3fBrXXg/Xlu9dZh5rWncVRKxQTW7MpefFS4PRvWtt5g2JuurBkW2GnNS
Cd3ABBcBGAaV2eYJpjHySbZybsLkWlqJl9cTYIcODI0JdybS2idBZ2+md0Hni65PjSeD15XzrzIu
v9QZ0udyHx0sxKQWEM1IhA7snBcF8jtt3Lpn0cyeh4RUbOlocAZTSnewaPTDVt4du7hXTtgn2Hu3
gC+qTH8rJPte18qpJmJ/WKA/RglYL4UJDLq5ia2GN6XEr7LD+R4rb7kQzSGLIspCDHdK0T8HLty9
FnoAe1Vea+m7EQIMM9WXHI72a1Gh/kQPqLTmvs+YF9WOJVI0s6TLHJBfNhcxqU9saGYNlwEi6XOP
aypDOfAcYbhRubSIFrem2+XqDg1ybcg+aUDAbPjanOuIAgg27JHIDT/DbG66pL1qgRrt6yFuj0VR
nTKNtDuNYOOCVDXWIgF+ozs62VKSJaG2SWPeqtkxR7+hXOHFhC2vDNNuUCw2/zrtLg2pRCxh/Lvr
4c0AvQtxwg/i5KpN3xpQqEaXvDGzyDXH68GCXWblg5dl5OhGc1eL9+Y9hmAhTtlQ4fVckx41ypmS
VlZrzpqdzlTtoUp4avsGMbHpnU071njeEt/GZhR2p6n/SDrhhQxgmSV7qsGaOaFuR/mwxx43FxPE
58RoKHRzwJ4+3rSF7jpTZo+trcloZLZHf0D65RJJJXe9ifPKPHZ5wlYinLZTpjos6IlTmFDPnCD/
6dhIZAJMDHaQbF9XUBnmhJGwab4k1XrNAsqsCcmKacHUtpjBR9bgrj6F54L2ELMY92EDUKcgyDqn
JwmwCepcZu/LKf1RMGS6Wi3zrJjxuaibjyqYKB4qjLPJ920vLMleq7UxuvnoUOytHIcsOduWdpmE
cSPa8QgDCiAANls4gIpyZvENlVcNajpeEjLgoPzy5ENl0q4d39QbXyesQ4TOoD2wkfGjm5SazqCc
SYlEGbhaa4sB67RcPoNzWn6XzRGKmVK2gHwWbxZnz3sWMesTPZxiggN261FydivZk3GYk2i46y3A
QUohAP8DSHGbwQH4+xCLMa74J3fBSxoSRDClTWqqQJ65vCrTpkS7o2vLJZ+xbvUZyG3hmvVdlsTJ
Yb/XKvqz4lSd4vyUopatq4HRq/wZQfWjcNLpdSn7g9TbLzHMGCdBm+++4YCvmTLopgRXP7PsbCts
r+9LYDkLb6Z0KfrRl6k6lMmvhrS1OXPEuUp9Qc8i7+nIEl0PYj2gkKuxyU5QgE+aODhf5zl35dYX
JGME9k/CjWp1X5AMAoJRiXdNDknW849SfKxLoW9pi1AOY2GOthNDhSCfzYjPzwionGDkh+PIJ0AC
ExEFXEs7SxtzRoYQ25TGiYGHhOUnCOBtx93L8sZUYLV0RefS0dHjoBpiNhyM6MJ6hvWxZrH0fxfM
ArPXtoWc7pIlE+MM6ygRl6rPXkLzhNLP/qE52rLY4n52o9n0Q9aVVbbrdeveW/UaV6Zrsq4NkN7y
KGctIvlt/RFP7AWxh9bmX07nKlm5dVuwMZtlgkV5Ou/ZnLmE209siky21AynJK7IhxGMkZYWuRfm
Y1Sq4qiTz2TyghkSc3WbibU0AVdL/pVVdaOfzuuG6lwmCs7ghCgDb8ZZuae0NeHZ6OsN/XdY2xZy
UCReEsJHc0yOGX+EVsOfx+vgnJL5QhMW2Q3j1JqT2xQp3+4M6AdQpmIRIzTfKgd3kaVT4mu246WQ
lQWEsYbCllqQK2br0+OrjepF6Iz2ypzSjiC2TmJQlQFRaqOGHb1RGMmrYACXL5SjVOLf5eD8zVJG
hio5Z4ZNlbd05KZBEgW8uOM2GSYENdwzqY5EZCS8cVlgPR0WacCS4CUIhf/Mr1zFdKTZ5SUliifb
OElqyrcaZePgsUwExbthuKmKC8r3li+XrSjHVDBdABePBf7qkitvYCXyEbgvXzfBHFAkrOum0G0a
MlSyLf50Nfqp0vkmOTxps8KqurLYeGyNxP5HSPIIyMvxIil6Dci44kt+J4330tONPSvlDrvCekwQ
DKTE2A9jI7Z6U1/pcDpWESt2Hv2wNxcQenNr8N7Q8fEktknHqSXxQp7sejMrpBzJf6oyVttYJ4nV
q8A5K2oZ+5mVJ8RA20nvocAb6eRvTv/pZO+U5q0UvCapg/g3HHlbe/BnzNrmXG/WBnhe+JHvaWK5
NetJNXptIIRgAD7hQVusZJZ06dg7bNVIrdxMxmc6dXQsBSBzUJqDRhwoIHhkNrqCLEqxaesfrevy
fTMwNpLqSyib4EoGFjaZv3td540X6x2SYnJNZ/s3al+NuSLMaEq3eemftr4q+ViXuCbp94inX0z9
PPH6cneTNsKqfUVTX9UGEdquPuE0ualeb3VWEEDS2MT9jJb2zPLUN+aMjcOQeKXzNxA8463fMmBS
OBPCawChHaSs6ggR99hlWfSdENdppsicrULv06SMvjJY91QJv6f+kCaBvMUjtofHSjUht8pszHwi
+tkUv7AHYiGM19EewiPgU2sbO9NFklNSQ0EXHuj/AamS7gn/crWXeYWNw9budd9qgqdwJH2T8pP1
guvZkgPVMNV0kpn7Ja8I1prqg/ftezhC+7ADBcV0kC5Vy62MkshL2+prRiKUkugwlO2hKGZ4IIO4
RmS0aUqqTlwxdmpe3mqYr5BAxlXT5Nvclj8kTefarPxAYC1WQRdhXxfv8qKfZDBPDeVgR81LnGpA
0ICXDbswVO9jN20jefK1uvLiEkfArOJxig/YnlfAcTYWHhv8Uh/FVL8NdeZC45EJflOUOlaPbi52
msYzpik/om19q9We/I/Jpys8JTRdlo0bdnr7hs3OSlExt5RmiffSqr/Voc8OWGJvrSO7dsV4E0Q7
W44/QXYYMIOMBzPz0Zx/KRAJNrYkXsj0vChpQJe2oV34tfpmIm/iuT/OGEC9lA2GTKB7wQ1xHGvs
lIaxlF/YnB8Uo1gbiXMUUfUBdIlMnwGtr2CGiDLEUeulzRWCKOZLVfWQMxvsDov8CnmCem/HqVOG
5d0gYQChtv46g71ClbnFKQ3jICasEdkyTH9Xs9r6hY73E5IBmpDHlH3GFoxTq9EOoc3b1TAA9jps
38xeu+Z5eVQNx09iiquES4/DSsivEzbpvoVqqPLr58IoRxtVN91Or+6lLG5zNZxHVsw6F+fWCW5m
DXrKZMTjfhRSkkEZqR6PW+qN17UCzJ4GXI1hbKzII4pvTFJ9/1iQjrNJoZYKGnOpOE+NL5vwdstF
UZvatTbzARpvGgpQjiCsSSG7faqU+pPWHZOKwJ4ZbpwImolGL4wU7RudLyT/yB4PBTxRPXj2oXx2
4Hk1HB+perQtlnj0zoC7iI1dw1K30sYd88xFm7Rjq/O8CrmF8oCkh6KUCLfLK98mNFxZ8Qs19mup
FH4LhE8M2qPSbCwF+i3CSR6N8i6OngmOuDVvg9bax0wilYwjgcBTUPyrW+M8owZNyxhp6rcCvcpV
5nIXT69ZrO+AYln+VBhbXfmmz9mAdo4WZ9jNnhqymM7hMNRNr9CMAyTrR581i62UFWXRR48M0zkJ
4fgqhVSDJlfZTj8S5oI+Ku/q0L7T1H5UTGqeq27OrvNEDGIMbhPrFtrJtnbgPMJUoqoaWWHCMhvp
shvegxGDUsLqRZ/E68TK101Y7AfSQXQ/cit5Qf+O4chbSmSUSPLLwPZMako7mOaUcm/yuPE7QaoJ
9+88t19WXhPi7Ns932pEnrjacpc+mElPsyKtzrUdHoqlqT5U95NuBIcA9vnKrNp3pzVpR0KDzCnQ
GmYapPhbesHc0WreQO3se9bZ+65dysRT8OrNyNwGn3pXyXTTCEpdpfE5L5Jp8+MQcHG4CZl2cgwy
rH9Veshz41Y70b5vslv0GvXxwQneqpEmHImES0jYalzYmPo0cKUe1J/Wwb5ANAukNNyzYoCkQi60
ohu7YLomXTUblMYHPFKkoR0MkzQouNU4nRgza4zVmNHY+1le0UkSaBb7yTOSBhddYTqo8Gy5gdG6
HZjIlaUiTbW0YJeGumsVxS/iYglQAIXp59B1rPpOKRNaWIofsv8dSL9SyjofJsPZN0nPA9xpewLI
35Md/uRVstEkaLEWJ16rmnBTsZ/gn2VyxPkHYiSn4MPJopND6XduGzriLS932zrymbDfCO7j0r2k
Kd1Gx8FDI8q7ouJQnM2sYVbGyp7NYAGqlNty2u2gY5+Z6fCUmWvstutCEds8jxcxhMcQ8ocGfVlT
dZA5Sji6VlVvVKIprqZx22P5S3K63RutOd7sqn5a8fhMbewR8ewyIYCtzHHDB03GvY3WdDfQ50eA
sdKiTUodsQCamvHN++PZQwUzqs/RhOAZcPnKGy9OIj+OBupqrVVJPHA9Sdk3NviF3edptuRaHcBQ
O6k4ZBo20Xb0K3ACsm37KMryxaC8yQ5C7NkRX5OJYdx5KVg1g/VHKGNOqXT1qJnOLZBCyEr+GN6j
fZ6neydzTo1OwIlxMlDb62SgngG0Q4Z5VqZ6ntJHY0HFaRH7KfxQSkb9nrqBofKmVj4orIGnOn5W
w1NYtCmNu9A2LoMRek6RvNrSBBUCUK4uNfRCKi/dqLxQ3uU3WmSx+q09e2G7ht+GfopKhUvqX0Il
epwJf1T/0nw/4eA2bbbqOquT4SlhExCsnYaMLjVYRFzTa272JhRfgKGIQshTxRxDzk/1dSILvLna
A3rqM1VBzObOUWU3Q4vQKdWxcXc1a4qoBjGRdOd6UgghBa9hdjMHa0eP+4YDcxc1wW+ZYHWwlI3W
sR/T0ju3fww5yYMINESlOBvXUk9Kgp2Ln9cCr5N8UhrTTwkK9Vfwrvs6Gf9W9guBUXxgk/kmIQ8N
ooQ0grUh7Y0jrJgBtax8aWRtG3APK43yIesVDT3xdqyNu6mkUPJxaoJtIiFRzxi6zW3bWugWZL8X
J02+yQjQ6Yp2WMobVoXybWsarucMM1EEOalVQIHS3Tcb+lGxk0OYK0Sn8tdwQKCA33Jmv/+GZno0
G+MLGvHigXfbVr4Fcu4OERIqN25eOFulBbJHqw5mlSzc5Cg+nKku1nCPq+4pDARHJ44yzfqJFK6X
Y5He5YBCOXXckS7aQkBQGunLinmaeDHxwL8MVrPvTCTegVUFXw2leEVl5MHPHnEdMvYHkatxnQi5
mdEM7yk0r2fDRxZN36nw1VnhLVdHPwg3u0bLToz//0TAHSCmSIJIP6JsGzwapbz2dUvjUvOvT+aT
Zmi3CfMgpgy/UqUHdJ5Nl0i+XFGSaJUHdZzXufKhhQSGahsqnVLsw6Wyyw77baDaCibN+htH8BdG
Dc8QLPcM4gBSzGVX6rUbyokqqn0YZ5+gk+dVl9b3MeUwA/yySofiL6QGPaiyP90u/9mj+NADYotN
YxHB4FXehOdkYA3S3KgkZq/EgismdpiHqPfEPVQySYt0nivbLkaYjcq3HMJfnA34Z/k9IffmBT2L
JbUCQyJtJfIEm6RQfMmMMTg0fGtsRzm34QBT3vzWWCU1/WKkLuW7hP9CtAgvaXDULfU90LsGWXz6
iNPyOLEApBANjD5uOCyRrLd9LWmBZmirmOOGkPd64IRJEN6AW4zOW16OezJ+ZHS5/GaUEK1SMIWq
gdtNsUiOqdHVWgy8eC8Fn7Gm4T5ZqkVDi+8VojTrhJII4/TImPgiKs57zp7wV7XYDpd7wdthiL9m
JFB4N5GHJy9cUUQHX9amUkgV2q9lIqsbcg614O4olbwZNEhVVLwQ9V7BSNng+z+iC7wiC64FLazE
toiO0WBnIw9KpTfIzVcNEqJ1tnkoraQs28qIJmUlXa3BppE38etsclkf3VIrf+LfuKcUJxYTMbOh
wLdeeCW7NqG3XKUtkOVlfRNpelWk6Y12B1G1666pT8mY7GLrh3TlvqLFs9KjzFWXlVLJaR1Kdxww
27kkQhZFtEdNRo1NXvhWoH7UEc8UCgNFapqLhTBdKblxqK2tUVY/pFboxabTixqwL+5Vd4iepduG
y1BtNGvhBD9ChNsE3PHc/TbYCzZD4SgM1ihXTs03k2SXUzjPJu5PU5Stx76k59MEodnGwS9e4rXS
zR/UEX81yGpGxeoH1/iVbLIg6w3IytU1LFyadiLUdIwn+89CtiCniXHWDJyDVbwWTMM1NRu14YBX
sevXhoIu/NNr1X5W8kcXacsmjC8nj3JoldvGUd9V08CrzupWSgu3NcZrNBgvBOT3qYMNZqLOAGzT
SkexCNsIMNv0DDogFyprZEIvs14+RwNbXaNCgKWZBAtuTXxnDlhMjfZDZfIhp2691ywugF9iAI3/
f5v+ttNPAYgWftHFoWqAw+pLTSwvSjOG0PJsx4WLUWIHlZykYbhldIOphlmte5Iwu1UWeo2WTXu7
sZ+h9gyk5MWZLZpd8Dm3bAmN8tuu2IFh/8xV4DssZC20HCbpwRvro5MNd50Krd4u/SLndKR6LRf1
umO1V6jBg8rHFdHiu520JyLtRFQavgYaXiwheWErBXi4sPsq8nHWwrPI8DpKMcMRYWvtGquMZnqF
IhzAMyzXoY49n3ztNpfSfWEmGrGS9FOWPmOk69rI/Vj7Yrd3GIdhY6N7YD7aZw4p1FDnAxdXU2B7
0qyXZQzT5VWNU9yx5jeEZSEQuOdkBxPlQoxzD2f1UNGalnJ6uhlvttgqzlXEns7umu8YrnlEo/qU
No+Y32wjR2uzMu+WzU+IJwpIXmlNIA+xllkjCgMbhAQ6VeUPbei/7C9B4VW2R5SW6GEOuKSf2G5k
GLLhcAodipC9ImZCMK7FWp7RgQ3Skvyewy0/obBAuUsabc7qo+TNhilmU5N/yTKkW3VKdtG8yKMY
9CiNmTL7owWmHhbdjXS4V0LuDBIp3BRhsokzIj/tOSsyFJmExSR7n9mB5AYw+Cp3lTuQ545QngPK
OKBlpWAYM6A1j2xIdorK3b6cHkQ7v9sCBjLG3WSMX2alvZbhnjMXpT6/yKg9pg7bp4H9YtjYfxxU
dHxxCnwKJ9rVBBIDrAbG3PAsgREmBix7aZ6/GoRHWP0h9QQniXxCE+dkoslo681+KJ1br1yb+aIb
6nYpCFDxUUmnzgFkJq0F8G4BRNZaEAXAHHXMFZrA4JsRWJ5sFqPCN5WaQLH1JVSNA+MaV+JpaPJ7
N6MQm0Hn19VHlAWraTGn6lWH/jkcIQjsmU+oYEisbTJmDw0ZuzP7WxfslfJi5OrNaOnalq2NWCzi
EZF6FQ+lyu/Znr0u786jwPVgnCXN3AEg+WHN7OUtEjsjuY5xhH74fVz3l7riOjRDuAAaX4g/sNBk
GVhk5NV0TLTK05cdahY+6KQstYE8N5dybVThfSOvrSfZ8lnSfZWySQM13mdLPjIh3GNCkQs46ctm
gFZYdDbx+wzdtqvQe7sxdBYj8RcGSIWb2npo+zO23GidJSaKKTmLSdrUUQHnKPIUmSXE1LtFVm6W
ZFnTRMdJNmVfN8CFV3qMZBbe5s46ZWP+KCfpQ4HTKYnhEATKQ+IK6oTnGJ5tCmg+m346ob83hnEE
arZJQmBAXWq81iqv/UyA0WAnQrrP59jZdjbGeDM4FBQLVc+Ko6IL6LPpgQNaLLlV7dCDr28biRCj
voW2bYPNcJ5aG/O2rQ8To0ZUai5xjy1t8LGMHSSYEi/EqKLm8LHqf7UuvTkaW5iUQQWgqKnP246r
Fz3vC0kVookQJ17W65baDAI4Lbyy6dlCUdbz6VKhX0h8aSI1f8k4EMtG2qVOxf6s30VBjwjN/FQN
IPHtwLyqiJlBiLYK647XGaBqXBtS6+p2FiBi4JEZqW8IweCPJFa465JiV8btgLEhi83r0F8LhbBH
2jgIpNlR8GLUGiLyS7ELdlh94DEsJgoysy/SlO/zRInlsmBK0YqmYuaJMvVPs8uJM/t5SSs5kFeG
7YSN7FQp6OFhcWok6WjrIYUkHyJ8dyiEKpP8y1EXCkR3EJCZY1n1ayRq3lHzd2EqL1PjeGMOkzlc
l8oxGHovR+7MwIfHpv0rZDKxJNqiVWEr17iZMdI3yCqCumVatFQri9YUEJMsqJ0zjwg9F2XDjl77
hCGrrYMKF0ESbQMZaluRGiyKjdhNWauHd24NnsiYc8vgAgV5G3F1TUOFgVGx71mU+8D1Apy8HOsL
LkSaUKkatKS3fEyubUBiHrcR4YaKdLra/KB5LqhgcDlsfpcXMCTWky35HQKwFOkneiL3xE/2+Eu3
NvaBKOt4hOtLYP/hW0MAp4kSHL2GeDcxXNntKu4IsOkUiRKO4K4q/1MmXP1BfBStzpfB4d4fbmXl
zdZHgjb4pxIfKRdnEeaobB3QL62miyEzvIzI7DXWgRVdfa9JbW6YwAzxGvGj5/KYZD958LSSLeuN
v5iRqUjLu8zcGy/dP3nhJ2P+Is+XZGr2aR/9SpK2xnC6Hrr2PdTFnoSnOuGIKQoDLInMTLIYDAv5
FSTIJS2dc5omm1GvnnZN5SaHoCRhLQ/Vz3ASLt/5Y6fRVxx/hM1+JOcZcMTRss5G9RQlxjqfHhaj
Uo5+hIrf+6xJGAH71USCoy+l9S0m747PbY3A4Tp9ujeB68W5fmhDVgpNs59wTVMHs4thndH6uQ+C
vyyH3trl2KV+lxKsPLxZ4t+IdGpk8SohTG8oexq8rvTJX2Thqma5DYN/TtdxzMINmzl7G08D3pp8
WU7qCr5WaC6hCXKcb5KaKPy8u95/SJO0DkWzrXnDiPJTy2TAPzclqp/QwJk3jRcpJciXbpOGqibw
koqS8Q3VDYfLnbPTcJOsokE+N7GMlTl3C5l3l55ZwyUZyUprlMX3FCGzzTo2ALGtot/IgghbfOZD
BOSA58j5ZIFxzsdXOT2FHMnSEgnmm2Gmd8qx0bsHbiYoWNAkE7pIQRRsk+GxvAUB6wGYnNYaPWtW
9ssBT4hihKQ2/MvLwpdY9fb0PKkj/gBKdsv0oVUXKyHR+i9m36lqI26VQ1ncWq7eifxtm1tQB+tI
v7dG4SsAwTkbGWAeZnBNMJhzOoE3LTdm9Bx0dKHphZlbZRMralh5nELYYlWBPICXURN56mWDzHQU
kXuhTO0bc+FH2Jn8ncL21di8c96s22tjsD+PE3LzWTW9JUX/TzVVa0VspduAP8nWNqrFVst+uHnR
uAJ9MEeNwNfKnq1tP9U+MZ7DaJ+hFvg9kbajNRAeHDr5HJXlte5Kc+WE9bvol7I3I7epv51+lToc
sRmTEgtih8pFsmygbXa28ZJ2RnAnkbF0v/PZqrL+MWfzXwJoJpJafiAlMUFDSgnlMfJFoWLrsIqS
fg3o0DaMOnkyKHlWFXM3IpAhqPQ/MiFzuJxys7XKGzyh6pJnD7btk8eKEsNsLWSq0poctsLT4OU6
Bd8DL0CoFaX1gzZdzp+i30r1n5o+ynw3YL/OnaeKSXGiJzkJcvpsoM0iXwSOtSrkf5n63k2Fh1om
ZC5Mxdp0dsIEG5Z6UEeM6mvmxU8rInBUWPWs2Wldcy1QOrOHgYqVMGBSyr8xNvKxh+YhNN5JJ9rJ
Vk0gcdQvJnyJABGyvA48zZIm7SbD9hTVB03J936fVWtgKOuoxeNUeoR5GZSuYkAdfGm42NfGH55i
PWF1Tyzc7J84RR18riAm1HRez3gk9GdBwM8MdqIArBRCghjADOM/F38J9hCYlj7h0bUBwlbqvBrs
QYpnLq9YZTU8t39jEW4Whpm51SO+5bInLGZcfHACZ/Zyow15HWPzGZ2/ZDip0ZMycQ6FfRX9tuIi
1fZGp5KHLqv+nqIGkynZIxklDiZABSiAHfDf9gjEoaYoJWBzWM5U4mkYFGQEmEM47Gzev/Q7kV7Z
DM0pIWTT0fnQnrsZPvdfrRycv37iwqvs+aaspWRXVu95JbBgxceCTR6o2UMrziAfoXy/0UUoq0sV
dc9bFKRRTT0l3y2kSO7qcPt7Ou7eAOKtrOpDkOWUpk2eHR3Gbj2uvRbd3oj6DWLLevESKGyqTa66
pXmravQNrONiJaP5q+E5C85d5cAK/gB5ABSGMvISr8QvGUO7w6TNpUVN8ARV6/br/ycHMSMYSBbK
pa/kTA32EijfmnWPt0tbla1LDdKGQOeA1NmWBOeVm2l8ho29GXTfgT22NKOaHEjO/MJFAkxepR1N
xdfNa3rXSSPWAoMOA8ic7AEckU0ARW+vky7ZSZzSLA8dwseEr9iRQ8thx4ivy8Dnt5dnwt58NDnR
mon0djPjPYDPrybqxuKjSct3cwnwBg9nRPxFSAuZR5PyrVRH7OefGf1JDmOiiK6RdSzk5mg13OFq
3pXSOuo/Wj5lnUNK5SVV8f8DWb3OuoYGSdcS0pe16uRmZ2MmKqo3bH5oLnZ77nGQ58YXToFA5oSo
mToHSGIxKV8CHikMiKH2VRT9ePBi0w+YImt921QsnPDAcEkEvUbEjnoEhpzhGQAmEHDU8uq3KLtd
RsxgMD7BHeN72Q5Gsg1n+lOgBI8YRxcatsWqVuM6UrD9XB4YfWObSMV0b7JiIla7jo0vi0+tos2v
mr5kwR9qvlGuswJnIBrKIvVnz5k8Jjwz/T9smjhNsOCyZGIPBAXXpR2TLzVeazaVKmtUrUvBsYBA
nEAUtXurB7nIHn8eMVYttV2Taxtcr3mTxHyHlx67jAXzxJRGqEhFlI6oLXBwtznlo4yKh1CW55pY
qVEwhCipvO4L7H9sa/heUxShp9KjiEAK0SfCgt2OEK/U7ruVTIAg03wZVATDcjOjX1Ysd6quhO9+
N+B5sY7wGO9iQTNmRQ6lDsDTk1da0xVJmUBCVKeA4ls6YlEiEVyDCIsBFbadl1C+gTSUa36dpESi
+IOyJdhI2W4oYsmvw/CixwUlj9QVjUg+UVgULn7s4Y0yawKfzU+ZVcztUl1tytSIz3Envwb3oNI6
VhuJ/BqCQQ+w9D86rlkHw+rvGm7kAeTgAlNJTJRLkw0vrlnMAYYYGFjfUiPCEQyL3qDWhJhSjp+7
nyXAfkcleSl6HVO+5Wv8Yjt2cNz5kIqq9WSPLtSq3czCipcJVsj+EEFn7t87goyBetbKX5Jxq/DU
Ba840fcyfULW3OwCVBwNbxhHnUsXyrxSiA3KBv1ICmSQ3IrS4/9/oY8A93pPmRcXOIUtuaORP5ZL
/V9aDs2mMHEIh7KIIBsq3/Ss9Z5Rs0IKg/8oO68d2ZFr2/6KoGdRN+jJA0kPld5XVlWWeyHK0tug
CfLrz2Bf4UDSw8W5QDe6t8mduZNkRKy15hwTApI9+A/CIcB+jJtvn5LvriO2UulGf52PZ4wHNknY
i4XZQs7QiAeuDR/BK1T6tVlH965JanGXvKUOOovKwuiI+Q4Hc2euuI27U+7TQXIbzXpPoFc1MSce
MOUKO0hYTtVjQ9AIyRe5cvE9tRB4w/uRbCtHNDyALd1Nd8QtQM6gJJ0L3dTIYiHzcTGUNmDDHrvj
VLxEU/A6tOORCKbvgdv3WcO7CUUu3IxOFh+0qrpPUmm9uPWQrywtPUJH4jSwGbifEgQ+eP7BEs5I
y3HKkDrvuw5bkMC5JZcSqRbPsG+Oh9QixcJkRS6jUzvVBI6N9zXnctvi2nVHXQBpQ0kqIu8V+I2O
TUcHqp53i8C2H38ZbZ3F9NAU6anIQw+2o/wcgwP85Pd27Nd1FlwjszsVNteyzhg2ksVaeP4Pyp32
LkRsV6bmsTYjZ8acXDLbesYweq0p7Obci4FkPFc/9ZwYWv5S5E4xGtpaCgU2XhIB+S0Sw5vq5adh
J0hlW3IaxMLC6oExGrkCkxhu1jAfDkZvPxaRCfXxQyKqrGt+umfjp1MotZ/G6q49NbbCK97ieC/Y
Mdin6Rr/5MmHVj6M4iFuz0ETrzPhsJGFO716KtzPDoVh7RHQS5juWOzwOZjhY42pAcff0o4S8ILG
QuYnPWU2gY66ChFilQyJkG1Wy8pMoKDb29pOrzGbNM4piBe3jN4iyZTLSjCfipAkEt02bDjjlSzy
s+jdI89T0v1vu2dT+1HWyxTyoQAgOeK1RY6ZFBbFzTdP+b6MTORqxeaZIGjMPPqmwU1iN/EtHxtC
C4d1H3wXab0izIXOF8lt87kfvnwoCQGwdzW7XZGNZxNkAulY5trK7A+C/kydGpT9MUQBaVQoGFLa
4106bRXb6jBiqh0BEUEoqUfyX4VYNXyzk3I3XcY0bRL2W+yqB+K1t7qFwqq2g6+yLfbEuT4lrn1X
NycGmsse7VLlJc+lcdBruqDUCVYsloqZY42Yr34bgzeC+t56oRZE+Dw2AaQajyEf5h66RMvimuOW
z0wSKdJ4MdEIrSznoaccZ2YKg/Y6SWhxaVvvAwyojf4cJ81rbMPncsCYs3i7YDHqT59A7dIoLnXp
7OckuJKA25ADq0bby4xxEXsdHYWeQ4OLgjnEK4wIYXBpuvfrMN5FWn9JUjh4I6HJFBeGdW5oZlmM
5S0cnl54diRLlz6sihRXbbdsQu05YPJh1NW2pCCOAFD5jrt00VN0pMsA9R0E3TuU0hmMna6NTrF1
tQsJTp+ZU7fM+EeLLgPpU4xdu0LjVgF3K/H0yZYDlf7W45gr5YC3Y2O3NJtAakr2dsPu33trXCQb
+BRs2/0y810IvtQlRoBTGPlu4VjPKRegoIy1iRSfmK9bmr/QphFpL+FCIjmZFOGUSUQTLvOcGMVG
PnPE97WIr+SQG5Lbqt3P8/ekZwhp0H4m2h0/dYA7gZwlDR/M9D2OP0wz9yQMofw4Cb3fxr+/UWLy
YnYCeYNBsIpyBuylecyRklbWISISqNC52ZCRZH21isJvuxtWY0FnDCrVmNxY/++kF55Qir+1yeNA
xIODjhHvx31AzeIY6r6jO2ClzhXe60qLsN05AeZ0zutjydAVRUbD7tgRA0IgNISw9G2WPXVC3zlu
sFJadQyS4n62T6bBtYLwWLKWDY2+Q0JLFgioJ/FRpCPvi0hXaNNT3LMcTMMeNN+rzlEo0dBMkCI2
CXddG/kGyD2WcvmgIMyxp9SENNFuok0iGXCZET07cZhV0iL6VFAEnJ7aJqqv5KCv+hFYj3kliOgO
j8JuA4Bw6avuKyqax/lopSM4WURBt6vx3/hahzq8Cu9Q3S8NePoK838BCkBLDgZy3Tb0diwu3DcA
E7WAV+c8//0Bhs5J8gwXsAjd6FDaiIMgo5Setctrm8AAf0GN2XTNr4ZgMGnlITX0R0ktMAansLh4
kFyVyD7I9Vlb3yq6WLLdeao7FwWsQ+xJGEkHnji4Gsxs0IUZ407Y2oPVqwNztqPEXJHJGqIYhPyA
PMOiLncFSeGBuLi6dWkFBS0xgkI9mhN4hLT3fiKK2Lh7cWyi44DuwYa64aPYxgglWrlWNEZtikii
IzWrgvfE5FJ7oKdX+OaauINbMozb4as03Y2LAQgb7s4xfL7qdNxKB0yk27x1Pr2YiWnNsxJbn5ok
t+pDpJfQOMx13FwT5b0kY3mqTXJ95usDF9ny9rb3HHCsVPp0cWenzDzT4fHw6G8xNSm09qJ5wzLz
XqNyY00/2Zive6YVTgSEIcl/kq54Mrn5NdwNPHgc1XdCQElBGx2BuElHuRkFgTlut9dbBFqt9gVT
9R6gEqENj0Qabx1r2OsdGhowmHofb3sLUW2fnduM3AeG0SGyVQwgp5I+pVOiymXqnfD91Gsz0p6i
AQCR3W96y8AOhiXIypDlRwu9uM+J9K1ltsaCxJwLPsJeZxMwf8JhxkvcmZTmRIiv0uSGh9Az3W1a
QSjCo0LcyZM/+BvZ1+e++vIaOlkRjz7lQQ1vp093Bv2vkBOt2T60VX0B3kw12q0cCRNF14nkGy+5
nrz206WhUV8aP013SyMHXk066xBYUzdGVO1bq4UbV6FRUAhk2a/R84qUwFDqkrQKv0OCDAMOP34+
vYTTmYy2H7tZA77eEH6BOuzZJgDEN1AsfyLQACAU3E9ZB+45+E6gn5TNW0EMBdM37MkResQ+Li4R
fNIDHfptG+aLpEZ3v6aQKvBAxxUxrVfgUgBWGdegPjLCN3ecC65w5XxqabvpgP4IdGVh1m3smPfW
3znyvdec0TE+YvCBHo73saDVmdMPpY/NzI+t6FxONH2JzkC5l1stze33lExUK383SnylifsiXEia
42sT/MhCXxL1CiZt68vPtFIbreNQLcQDp1SdQRMc7p3rvCDUWjclY34fDTHH3jI9ls11crMHzXkc
PO1Dc+4z1a0Y3N+FHcIY9zct7COkmjvclVUdfhTIZA2C1EWlARMGrK0NdyOLVDD9GmzzKtvZCu0O
0B6O25va+h0jDdeptnOw0eXGzSyfAFZC8dNQwgbgGRnWgnaESYS8kFgu6lC4a6jPk/U8nu9xgvj1
eba5Obq+MlnMIrTLGZF/3giPTiYfkQGNPh8ecvKEiIQGvhhttWodDIwURux1zqP8IyT43szs6+xb
Kgh2j5m5K5AQopRrO663YGD26ieoAFV2gDdiJZchloTObpYCGd0dw0i4M9YaKdcuDQWtvuErBpRB
rYcXufFTlIUgyiEKbpP+JKxdc2PQonEAzbb9lU8aTOKgzgpXsJvcx9kVITjyU622acc8B9El6QHh
fQs6buGanu3gP0X9ZZo2Q3qMI/xuS/fdL2cY11uJMK9rmHsa9UprWOn20At3JiuN82sof20xX7cg
+Et2LG889nq3cEAs95J76xLF87DeJ22NhpRKj0wvxyY51Ja/Ab938CT9JPsbOQA3D/p7n+OBZt71
DU1J6Vx5pjgf9zxX0YZ0ARo08mL1vwXBcY15stjTYGJRe5i3SI/6u6G5EKnQhvLgsqHXCqvssDC0
SxtVa9VqZ++QtDcHiEdq3EL6mmPu7tDqu/ke4OKSdE9GR4eGkWPOSNQ7t7y7atQXKXsk3ESGvJTq
PQ/hnGkqPCOTKEhGSxZO15A3OCSHnly3fRx1xEQD4mVbCHLoXZzaXQQJY2avBAqWfhzb55BPgreW
9jxkqJHwMlpDcILQcaRJbmz1oXgi/kU7iDpekvJcXKZQiiuquiXBuLA3sNys7IQkmTDVISVaHslX
I/0RqUO7SnGJE01plehXFppfrHyJgjvPbPz+sLFGwFs3UW3wvBLBPIN2pOcae6WH584BP6agtLFk
a1a8jML6g6zcmTWbvxp6MK2lvYOtE6+DyPxlJvTRdUVyKqBSs+CHewEe/RhAUmR451M1AlxH3bCP
AXwdWvBpSMSr6hRpdk4OhcwY61DmmkEfvthWDwsQLtHmjx9KF+RY7FcoQ+dfxRuw1ZPRfCC7IX9C
1+5wspeIZ76SEi2A3ifjBfSTc0hbC020VvD82PTB7Dmyw22La0qdssMXI7x9pFfOxUuhcbXtlKwL
m/h6yyn15dRO3qYcfToYhWcfaAF/x9YIPc703nVSGjheDd5KmEI7yCoCgpgSW1eTRgFfTE9godT2
59Bk4kDe0XTwy+63AJS5lp3Il52eIB6dBlye0Jpwf/lq21RUEaMxye0wMstTfm9vfTe/99VY86Y2
jFIvDNa9DZK/q1GkzBHC/gwF6PuqRnXbkEsnkwqnQ+XSeTG1fdZ1Gn/B/tqYqlzPEc9xBOAxmntz
wgOtmrWjsQ+zwtk24OjSXHMOLt6FsYOcXLr2IUcmy20o7+siKjH74p/kPAp6Jh4uQIe9fdvQ/Q4I
HOPsYVibPArjYxSf7WHSD2X3HJNtfQTBaHQxqhnT7PC30ifTC6DYrh7TdwgmpG9dXe+KcAtNDjcQ
ZqO1Vch3P+7Bq7LhOgnYSCLNCbF2uLEFs8j7qbvyxdkH0SxUHDe7iRsYQidEfYM4KwPVE9Ga9skW
v/BNWMTK6g2Z+YQCRruXwDc5AoZM9jrD204u2xDmoNOEaWfS1qkefClRwcFsqSWjathHVspSXpXv
MVKrU6MFW31qcjKIy59hpCOPXhtiUBAfpNL2jovJzwnqcpUY1oqwLXNFqUpbTcvSTZv3e7a2xxYi
jhbAzIgEo7OoT6MDgz2YN2BwfBJdiaXDzZl21LXVbLTpRh9V1GYKumDbapzYS+tQTzZse1xvTOJt
VFh5wMlAIYQA16emdJYVQjWImmwX4ZHB9jWc8EljeKJmqHdNRh/MKuZ2e4zZcHAxdmS+wCLCJH4s
SSUE6yTEGGB9uYTMKreuAX4nd9/ameLtzRZGa6qfbK2eUTq9uVG1vHkmZrYkry7Q/RgblIpAT6Ow
jnZxk9Cxd72DcJMG46bMaK+V4BfrEoxeaJ2yTozbyqaDZPaQYuHAk5vALkrCBWtVbjF/1QCkThOn
IqcDEqEAnBJMvGb2Bg51jBRdOx0ZaIyWvEaVGVhB8+JwoNmKyF4OsxE27ij20jyeQz0Y3YaqPBvZ
LIJhSRZRF63dwegufST7C7LiL6tJ0t0EmiMsjFPewHHJ+zHGSoXKK2bL8rL7iZvhDp2WT8goMl4Z
wxX0S+/LNljR00ifK8eQo1JOmE7uQqsGPsRI1plXh+yp6fJnsG1MNrHN11Gr1p4x4L93I8I7tOHF
iBIHZnsq1n73VMWiPptR/GOlVrwReEtRtWruUnY2QLaURoUogQB0JNqPGFduKeZD3x2mpaGVuE1j
58HXGKKZc8ui9Z9j2Tgrw+q+66xnHt0LwnS2iF8JC051eymQjhU5/n1QZfFakfrB2cnn8c07bSUy
7ZvEBtoFBl5CYBUxynoEKXIUAGEDiGyj6b0aXYtdCMj4LnDwxtLqu0v2GlCuI430ZdMxwPELIIdW
a9yI5cOV4Q/qzhbqW49NiHFx4aDmLm4TRVhGoxaqEdeqCJuNNp30nHJtqJDqQWnChU3uj9n52PAr
6KR/MO2Lrj5UkfrwpJthGqc8aUzkq/lsDp3K4XvowvLErLk8JfqvCpW3D3TlbKrJvddVmu5dB5St
1iVHranpA+nmagQeTtosLN+eARwnY1zc3TjsoEEeRppexxoxQoA6JJDiMaL1vfPbdNFUGNwrQD13
1ifmJe9uvsfrYPhONf2LANm9GYIX9qRT7SZm1ClaoTC1H5F+2Cl88sjFDORo4wOiMuvq1+9jaGzp
41mYP2G+hYqarYt04iKNZoUTa4D6SGZ2PZvXQ8XW1OUb3WwdYHdizzUTK18U2dKjz97W5TmoalTr
bC4rl/G5YVK7RHlHzBU85nhAFgz1zKIQaPp95MC+yBGtEYrur8PMhw1vaTjKAceYJKeSk0CmbpwO
d5FT7ueb/DzZYLs0Gluo0khW9h4Ingy3Goo2twLuX5JH6WbaETXom+dWtJYzn4jFKjvRiuxJrb7E
vp0daj1gIDnWNYYF0j0aAStBe3GUtc+L0sNu5bIXhC0ZiriXR61b+UTXgpzLK6raxsMg0kHZdA3K
8BJtk++Kdpf5aAXb97ZyrZNVklMjUawFbnWuPZJdTY+DGftTuWQAldOPD8NVplXaPicC3tZ7nL4Z
K2eszXax0oCPxyinUe171La/me1ygi4sgMCF3IqRk4WGA2kFcj01wJFJX+7zEJW2Hsp45VPvW0UU
rYXp/FSh+5KQis4vRwvWfG8TCFRvWa7j4mQ8i4v0LWu84TC13gMCPEK9e3ijjueDWLd5lrrewYeI
AtCv+fmW8eXoVWyeOBmtwHbu6lSBq4DGgU8Ft7znSeq/qP6moXRNsxmgpEJ72+VY11KtsmAuuBU9
RRyuEQTSrxH21uypaXIkklE63Pdd1W6i1HiSVWqfCiIVQNwghIWXLWgJMWO8R5d/Am1t3oKQyetg
A0DupPUJk0rflRJ3uZpC/zTNMuyB4sHujW1WBebBRqWT8B7HCuXJwuL3E9cytgTbYr8jmeQZKGG+
rmH+4kgLL6KG/DilE5emgqdryE/ha69h0nOsgQDolHWDHoI+ZFOrdW3i30haRJH0LYBME0wbeDFU
YWpm2dvtA1OHnU4gFhYmfx8lAPiJAS43lPugZykdl3XuDPCVlbZuPHuGt5lHgSaESWt7BzWGStrV
d3yFiM9axuRuHAOJzMldd1SA4zXl7gH2iwHQuuj0T+7ijMhWCLL5Ws8uTV1Zt8aDyVYCWI0NLVmR
dI4XXLxHtlJvtO41UgWWokR+1mR9vW8L1BKWYTxjCnisOVdepjTe29QOZ8D4ZyY//Zqj2g21PElu
BjqsUvKJqtFdTw5qAMDcQPMcV/JoOcwA5Kk3y+NkY6cYwa8uXOHo1KKZiSpaox8bTOY7TNUPNb70
rXJObeK2S87uVW18FyoXpxERg24zvrRFeIIeIQ82RC7dqZFblw7QDwqDWMUn12P4aGf+QRfaW6BQ
7VFk0kvUZ0OCfxs7op9Lb4CuOKYPtHlobIr66DoBXER4ccDW/X0Vil2vUbegQ+5WRsZONKTmQak2
vTBpXdRa8FZBVkePQ1gmLL0BOtVd72vonGPUcnDY/N6nW0Eq3r07EZaJz+5tGIL86I9XkglDdCRz
MIpLpymnIE9S31haTYtzVov6XUwEtQUSC53XEbMAHB+9f8MAvxvjzFzLYPwuhGZv3PjQk3JVWAxy
Ws+862yHsXrR/RKvgqclpsvUo/MtHCQ7cYfyl8sHHMKojznMVbyTwbBIzeZ98CwKjDIAdBa+G954
Y+/cSIrxrTOydg0dSDSzJfzNKGLE5y38UqPH4DrISjs1TA0LlSoY184ua0ZWLES9wpseHb30L7ky
luASXTbwERBvSzMfYAmRT5xawqJBxATXCoFvtiPMedZGxG9RF5oXF4FTpUUA2xp93OJdg1BiDs9V
iymTNHe0mLPO0dPVzksA7xZePmyZSXy3goY+AhEw1YnuLFPMPXokH5gAAk0CFLkduNB48HPptkc3
6NZmzMclfOBkdUa3mTo7Qe3rI6FJqnGr5YGOrdNkYGJz5uNWJnxNmJuiS9aV8YjaHQUJGti7tE4/
EYozodd8IuZy/9LY6WPUIFM1WWSWkZMRXdAIkIEKAqDhNt3G8+1vw25oY0YF/PbaP5KZ6ZJfly5r
ZUxL5RD3QDfzEJpt9RajyUv9uqEIyEpEAP69oWl44XdKw+TQtuBgJjKZVIOikE7sMuZ5vsuLmVyV
Rr+kHMEuSRApTS7MXoUbdxjkxkV3VxOtXin5LEKNdJ8qujoW2sQ0tBg4o9ltXTW8eJD2WziwQ8g8
hSKIXAtdKuxW0bBGK429t2iOskO/Yjhyp0/ObwPBbRlOuNpp7BBC2/dkWVKqKNXdKb82VtQzyDiT
wzASlWxH5RkoZABkYUPcNyYXPJs43b/I7vJhGZYH7hNz/RdBZgEZP324ivQHXXOPFfZErHPLBoPR
0p1adDHx3mq6YT2wSm5L5GUSSvsyHBFSwptpl+iQ1SKb/O1fyiwxgOpYE7GtnMKlz6GicoFY22DK
HfS3OFJbF7U04bOF9lAFCFPKWBJAaDz5gTNs/wgv/T9f6r/Cn/Ke6XVYFvIff+PHX2U1wvuO2v/4
4T9Qx/HP3+bX/M/v+fdX/OMUfzWlLH/b//xd//Yi/uB/vvHyo/34tx+s/khevXY/zfjwI7us/eMN
+Ijz7/zf/uKf/lf5rab9/8xvZeT60cQf/xrgOr/i/wa4Gt5fHeEJgltdWzcM4f5PfqvxV9PVddsj
ut2zoVMQ0vrP/FbL+quhu47l2rQGfAEk989/kiVjyL//2dL/aliGcHzDsjhsuY7z/5PfyqfiqDhf
wN333//s8if5QpguMlqmH5ZrzeGuXx8PrO3y73/W/5IPVVcYfYfJ0DHfPeE/pLGJ84sl5V++kH/e
En8quvyeqImWl5r8jf7zrUz+RthVhWUbpuk4JNz+61tBfxurbkBmNkoIYhrl6/AdxozMdN9ChVd9
xbn67cYA6aEoftDygBtChZckNnJwv77XmuQUzTFkCZbUhZ7rtDrhtSnaDTWQU3TpY4P2TKswxaOl
d+jalAkKDdoQjL2cB0eSw+qwoA0z19Dm+RCD/ipjBmOQvlt27mIfAHCqe8jzqQsyL2jMF1VeIY3i
aqR0ncCrTQqlTS6emNZf4bQfKk0/Awxudw7SDj5x980GBY3As9ZVxiQfK/QT8Y9fZq+Ye5jIwooS
tFulOdtQR21mZITcVogPjMC5EYMAdqGjjs8c/WkwwhGrz/Ba1P0m9pgZDqQ7pjUn/TZTu7ZytmWX
vlXC/k0D+yJ9HB0JnBCkAK+FB53NZsS0gBADQ07XdkVilQunFMcuGR9KWX2YYb4fKIM8uuT4qlEK
OfEFrt0tdg+Qwb/BM/XT8Enyr7kwBb07/IS1hY9xzJA1/vEK1YzA3vRnxpQ5ORiUBrEev0flupxI
Ss1nFnHUzO7x5jKNDXMG8wMAFMhhWI0abRJhZu9VBpDAOaUoxzZxlrAEl/kPNQjMX03ct30+T2tR
UznqdcjLcAOJ8a2JOHSVWfnVUN1KbyRgATxd39AVtp2aNohvbk4OiVLgFjlMMu9eagMgCi110oWM
EPolsyG90lHe6UffAb0V+Sjosda9NJwKzNw2FzyPFMU5os35M6C/GZbjeNP89rXJJ1yLPcbIPPcR
smGerpI9dVsBPQfZgTUNv3pLsAdAUCpPht0JYP0moBpkMWWK0X42NMLLnAQVE7E350M8tIwbDR2b
G4BGpiis8/iEdCQjzFSazN34crpBZWeL1CjW2+lM4wL029xLpu2ERcKlbypNQr78ap/oE4Wh7kP4
ifeGk4Iwb9JvKWA73lv4IKgV029DQqC27VtV0Tv3CfVdtG5x5CoiksrcjvjMyzhKbIlFQWqVpohu
VPHOzZgKYgZMpUMkc/Ha++FNcnGMNttpgvzmhExVSEN2RA6YTMnQ8Trx6zbeWa/lr+3KR4bvKFhG
0tIS7NfMlED1Icj1IwUYIYr2Fj9pIAlBkFA+WgQhl4oHOy28vZD8j5Hbc4cZwzf5zEHRIqvBrtYP
Nlu6tHEQp4jR6wstl2oRiPbbaOW5wMSk6iw+5eiD+4TGYWKbWD6wEtwpElQlKmW/rTL6t0TR002r
IwgZCZlmw4A9rV+bTNsL37Why/T0opvhoxllhdy2GnfaiJNmcKubmeBMocma+WmOyo4YDxw3aMLx
WRg4be7MAXFASJdojB8ZiZ9CoFKDAkUKDhohPhpIn6S2QZefXq/fShrh6IuaTecWV9a8a9lXO9MS
B9P/yo2EQDEE04jKg21FvuxgO8wpHgMxvPsd7C9TTtdhyKhDNwxdrqZvncaKqV/lw2bR6EqPcaDm
U45gbUsWU0XcQGhtpIrpZCFHkg5FBB5iHPkz/r/EBGOH9SOAqXZtwLJ1aqrYLKEMcmCHVPksJtUb
tWLCjvS46KzloKpDq/n4VHwsSgUmawcP8JLEO7QoIIQc7a5WDeEyvlFspwCNI7Ld0F8kwbttdtjg
7Xvwt06krp2qXywY3ZXV34oIGhOl9aCPKzK7VqLvDniaQCOsJFVIMykIwuGSEcfSDjpMN8FHjBee
rsZ6NCwUYcGbDVlPETJYCIc+rvqsW9wiSW5vdc6oIvFJy/Vf6ihettYWMxJruIZREI+lkcPwaG18
PXaIVdGFBqiDTnR8p934Lh/GQrJfsPaz9EaHLsoPAwUaTlV3bTozV4aOfuRmey0xPwuNwDCE1JGv
bc0OfAPJGaeR+ZUsQUS0wV7mmHtMqs7whBdnQ113DHgogVs9lU27KZFuGgL9QNmquQUivpSn4ZvS
0aPImtP6t9RGoN619u1NLIT4sS6cr+GFnzVyHEdkaUJCCWWhPpeCilermm+jZ+qT+u95+yHG7BBV
eLeHrZmqS1fQvTCKiQzq4qMFAQEzqQc5VJ2doPjuoCUKzaderN6cxniuNfVQD82r0TPor6od+5Bl
um9965vbPzaSaiMJTqqMF+NMMCEVkssMu4tfDNL67mxJD3IyGDCjaHCNW2OSjM1Hd6cds8NTnIJd
a8tLUemfut5ds+imGnMf+92l8e0jja9r5Df7Fhd5ayBEz7P7yKpP0mAck83yIEPsCyv7juDLTjWp
Vk7w0Exno87O0vKB/Ts4NOxncnvv625ZQpqUAOxiilTnNx6qve0kLVRG/03v2sfeOCduvU5LCxp2
2b4ak33oVQOw08apQioOsKIJFWJjVxsLWFLlhh+1a38YtuCyk2luAlJp6+0YJWvpeOtG+k8Utici
RLEoWMMzGjW6usaH7MJj4rXvXsRCoib9uZhey8J411TxYyr9KHI17z6LrG0e7AYoShKPr3ljEaFJ
Vp1HzJ+VpLdIOk/tsPUb/cHs5D0NyKfBqq6eey7N8AmT9ScclRYdDprcNLu6hcCoau2CYjoQNM1F
LvQr2+Umk9Y6tNyjEVRfdsGYwSn9T53K79u3cvSqmgN3y9wmyTrWpvfWECfHoGTjCMi+maxsyuvA
G7+jIDqiRPoh6A9rDN64wLOuBoegfgy9JaJyGg6jtSkR9I+ee6PvLe5iWeIfwLFd5dus6LfobDC3
PZWVuLNTBuNCgVAJKyCYOr7L0PqwtOpKl3YzDn1BNAKxR1pxQ9369sdwTvnFIYOZrdJij6b1EIeS
1kt0kZTJnXBe8CTk4XtPlkPD5evH4NF3w0MsvWqBQcwW1Sutog2zw7ch7Y5xw0CO894rpiraGhxH
TONcxt7WUSgAcQhsHNaY1J9PfQ02UAASngnXc7gh51o5Ot19k6yftI7fuc1R9RfiRafHwIwEUr0u
h6XOsJMWe1Z5J8tw3/QJB64xbBMdkbfod4M1zcm5vLIxV+GAZxJWRdF1D2DwTnAIVj3Rc7bPrLAP
99YIr8UcNkkVH334K0zhktly780EmGUyhewqNP/Yux+MmdGQf1hdsDMsdbFNCTzBXDNs38+PZ+G0
iwKlTaSAwaDWdI2B7QDdFsO+JnNuOYLeJgzOfaHeXNKHhkr7CiI6bk1p3VtDtenQ+M//MsEng3s+
joynsaY6d+yNwHYvNfsayfFUwdmtWWkb9TpWG4MvEwjJvkj9V10Vi94w7wec3iDx1syggRSm9501
rCzVL1zfeNJdAL0aogsP5p8sjwSD7ULhAuQertpholcx6V/T2K19faVc2tjGeCbpdRXABkEnkplv
+CW3kGWuxAZhR4D5BRbce7eI4cv88dyYBh6y8rmr+OsHOJlMxv0EHsXS2QjTvjSKV2fJMTPahRs2
Z2PIUePlK6b3div2APJWE56+BqDbQN9aQEYLsbCWKVFk0arzx33DAhgY/q4TJ5kOm1gglWhmxIt3
ZypstfzXcMbLoAqynJBj2sY6xahM+AjTVXHKaZCOo7lLvPLoNfjM+XBQb/j6AfvpxQJWMriafD//
/Mh4H7S4wl0PCvbeK+1DY/bP81WYtXZaGm18GnJVjZwOFDzYj61rfRt5RMvbXM8wwKAMGISpTQOp
LaLZM5jjNrDccxA5dM3jq9Iy3FYBuixOEdVDQwNSc1A8M4IL9z26Kqd2nzNtBm9465qTSYjJWK+q
zWA3e59wMQ/xYI1mzFMxsaDRFhtSR2bIjA2L6KLyp8hMvpPb8cstRfd7A5gb8DTJe8jjopj5sMc4
HFg+ydcM4vzq08V4UVuI7BqHgBIg2vVHug6NAZLSTkzBwxwLXlUzioTUlbC/DOg1sAssNMdfNnzp
BneXJHNLWuQbtPHZSNEJQj7lIps9M3jOm/N7ThhU7+Zr7A/hqpcOSyQFmAzp8ihul9i/SphnEaLU
wuAKDtNGVrihuW1Mhe28N5c1p9A/OI44JYk71yZnRjcusgJTdKOzIQW7Nvh2VbmzzehQ4GWeKCb4
Dk0ged59y+sDs1ynSGrIwCNpdFgzlcT4wnM4V8Gldw7G7Dly1cHvxDaKkCvN0684W9MuhfkxUaer
Y8t5i9rw5Ib6Mo1imm8EUmr/zdF5NbeKrFH0F1EFDTTwqixLsmwd5xfKscmxib9+FvMwt+7MmXFA
QH9h77VZL43OtRPyIoJpYznOrsjioyWbrTOQ0mKPJwO/xDijjsYIFml335hi6xqoRpvpbIZg/Ood
E3OgVwHVZnspA042hGbZRJwXD36Edtrizskh08+4It34xZnntTW+aZKzLf1eeDwXK47rjQg9LNPx
qXOLA/GRa6LhHlyHUhsqYsd4XWMZXu5njwBvk58w6FpintTBLmMWRsF2bpBsY45t1G5SIDGw3QiE
GqKfLgFRybkg5qMFmwAvpC8PaThcGDnCoPBu/iQvkhfmop8Vjbc33WEXdd61Q33tBvBH0iNT1scC
djuEq5DNHwo3t9nWcf7ox9mxh8BblBMANQKYW1DdmX1kYIS1wNuHnX2U0Dn+H/h1MLEryX1E3g60
pdkEFcK9tbzPCOZkw49wKbR2VtLswuYLYRGRIxjYPW+7XAimNSztCDZBfZMH/q4IwDcOZvZaldZl
mj9kn9+xhjtEfgqlCZq8NxF5j8Of6epyEe3U3Ffk10RSAauF7Wy/ZJG5X96FtbOAc/TdBGdIkIkS
O/GFScqjXc1vvvRohdtTmOrnkFH7Zsg90tWyLcG396I1btpgcQNnBMoxO5nkrH0KReHYECGygO4C
3ss0waMoGnD+zkdVAMar5EvBIGdF7MxvE0wYNWLr7HbyxxlI/q1q5MSkx6MJJUNjWiraEE1cmyxR
Gv3H/3/mWZOA2wd3owQDkY5PPF0C16ndrXtOhHpA0iVzg1W28l9Z2cFGH+wXZfxVC5oh8x3GQ5ZJ
A2sXRCDlCOfjxrgVw/ySmcvAfKTna4MbA5o/1owwWs5xCS2x9GHCWrMH64BWilB37CEzPynu22B+
gf6+MCH03qoX/zDtSeIuK+7IOKHsMTApM7WrdSe26cTXGfv+2hj+FoYX6wNWjAcW1HszsD8QvzQs
GQk1acx/FtNZx1i++cwWpZwWYE0mfi0m43SHaNnIuYCvz6OJ7phXm6luKuLN1Fp/1ZT/zszpcMYY
OY53lreTh7HA0J8AqidGQrG1oC6KTHCQYthDz6twfi7LvQJCugQc6xGMVErR8y6pZpCseBDqrWLm
vgrLKbu6uT4tn6knIs4yO/uNBJ+/O3g3IN+/JSL/lZiZGWUy/7N7to0Rv8lM3CnZ8NGx6ce/ukay
kvKBlIbUK/Zc3fK+iPnmwXPXG1dqQDA1XF6lFCSFOn4jpCZkKcaPOmj7xUEkPSKLTAb7I5j6q+nx
0zjpbxeMV1TnLuIj5HPeVGxUlOxLU3/qgAtpMF9hMBQ+KQffUck7nnCztWmzq3Wt+D5P71HGVaeR
JdXOKD+LsL1VLruDNFHfWs6g98z8ViRXScGE0peIg5qr3Rr6YJrpdxBwCMgkvmOiW+BX8rjyAz8L
4aTxfuz0XgLxWicGR07ib0Y6hGqk1/P45ZgSroYeCJeJ/IyBGRfKUTtrpiNzO/axxhDtkDWGLNRw
8fOpW7IoV6Ka1PoxnBhkNFXWbutE/Q3KsYnAkCDY6uKxN56n1FiSbdKXxnCLO6O+lDxB+9KemCz0
hY2Tg0xdZck3Q8HlKPOgPs0dG4noc7LjCkYXv0GVY29FaHAyuno/6ubLj+dvu+XTD5p6PyiFXGxv
NdG0w8wA8Z0fWymyk6gwnkr54ChZn8wQsH9mW6dGLlnTGAWnkIANe4r/prlC3+49Gjk1Ths4R8dj
zUW8PH7HDtmQPxS4B5OfOqZt7pX7nIdE/zYj47daJVtGw1+Ta3z47c5HdIoXKsSItlxSk51KHM2C
KR2lveaSaeok4Fe7KIaf42n09q7yzE0YxvWmX/rfBt6aRFe1IZe29m7a5e8zU4vt3PGfD6iqqN2n
QxHRBM7SQq+PxIixfP0mReXdWdditMgfGodpM2fsp6cKSBheOM7UZefeFxRSNXO1HJXz/x9ti+Qa
fJ53lBF9TV1Xv0ZV/Faiv1ZlqLGxcBl0orATdNbRbox81ZtpeGqRBsh5sdqMjCpVMtyJJvkmc8DL
qXNGxbt0eSvlomp3PEy/toNEg839W+pa3j0+JTACzscoQFlhX1uDZ7hkGp8X8sg+a+ZrSOzOnejG
G8T0z7yw6v08cZYqX+cQ6thWjybuP0OAa5aPUeR8uC5D18ZPTzbPsQL+hIQBudzyXbBiuLzE5EfS
VAeSpu+NgZ/RocBa2zgn5ri4yKACXG9TNtRNuw3/wqTCH+hY/aYtk39uQNteaWwocdBDIZLFof7W
2PjRlGK6AkciYr5Y4vLqG1g3FMtREjRev5kcVKGcQx8QimBwWLyIhOLmcqzl9iiBggO0QIOBJIUR
K1b/njjC3GeWmenu0MN+UA1vKCvF94Enpyey3pihUIsONn2U/3Zm9Rs6uKmNrgMyPW+zgqd4cpqd
iHycJ6W57mKnOJQaL3a2TAVl+I8xBweZpisau3Q/BP7VTHP33mszpAdw4so5kRvfJ99jWZtMjGOG
qV7PaeBsyIKUKy9Y7tSWlJEuAKJC7WAX4y9iAWdjmOahW3TbqY3LEb7rymWXzuEvD6QSLfxFvjWM
jvMEgMKquUy1BSuh1qhg+v5fn/m88Xh8nNm8H7P0AsHy6pXodlLJmQHDZC0l/wM2+JHPI93NsSep
dtULvT11R8FnD30KFsGoqnv801MwRftO4/II6/41ZrZ/bFqmdAPCBPhtZu5qDFDebwAqrm8n8tga
6MRGOn4ta6+5YlwKaT04NC4+IhAFBeImieYJu7iBsXalOOdXPnZPk60UcgTnPeiHJ0IH3gabzNJW
TRSv5LCAl38KlFlBwO/ju9wzKXBco2Wa0X6mwEw3SfNkLeZ0b0BCN0sWz/X8rfGqrUJZ/LYV7Jd6
sveTw40iFztnPXmvc87+Z+zJrKs8SpaS8Ze3oMyIS3yFILtLLPfYDbykl9vEgcfoCgkrPedGFjYf
P/xXtVZVhFMjBcHpoWsyydAOBJm9bHe3/djuVSquMLPMQ57kt9n4cjEVby0HorjrOOOd6xIBQBBJ
uc06p2Zx1quNJtrFmbMEktwT0sXm7MMvdXTq7JvZejNsqCIRy+W1OWP+qPvuLfMJd5GLxQUQ0BdG
QGNvsTI9dIb3qFGqnLlE5jmOvVdH2f+GgekqsVfxfl40V4Gd51tg5egBFEO9JIJ5lPbHieHI1s3J
nYzwzIJRwHWOZ2R8DIacGA4Wc5t4GYtiIr7vRNw9YmCpCARmDFBQaooI40ofZBjv1OKZzbs1WWjc
GlP6k0WdxXQkvZRd9maytX8o8idvHlMmTkZDWm2wQe/PYSY9564xv12UHmc7wMk1OHBE4wgotyLW
dvQ1+gEDQRaKDXoEnKV+S9Z4/392NHMgXSSPThzh+WgdsN2oloXbQbbrhifCpAZYvfVnnk4XJ2ZJ
4JI7vq5r+Id0Zi9jyeEZaZg1lqlv0USbbPR4XCPwZaRY0cGXYbTj3gH+oobHpMCdFM0+HgzP/fZt
+o4ZqYPTI3LvmTaFpWdxIAHsGSEWpLniW0E9SY0Rlrp0IAcM6kG4zlXWztuYGtYqCfCDWY39NBQl
JkOKpWY2e+ZXIbld3qGakH73gJUmqcs7XgNku5+rDN6VsNFIdBYExGo+9oRG6IpWbMiedc9sbKr0
Mc8IhicxTe9t/ZnMZJ/YHatEx0DAHPf387hgtMPAX5vED6HfZR+Clu6lIc2ECaSHurlPK+cwthwY
wjVOxkvEuGetnssRBehN4YbZdNQc0Nuw9wp6BaTuCI1UuTwJWyVGMhDfpqH+MLJ4gQ9QyJEQvbVG
Y9WX+tkNBusY9c9IyTHDGOar3TZkQVFcr8N0fgtGS+7szsFVSWoqjBC9HZimGm72aQk2Q1GI08Xx
PkN3FusuqJgRRPrNbgaBMY/pR4gweiZBBTA2DmukeRunhT9k1h1x4wGDp5R8GG8ApjMQ7sEIJS23
OelKdD3LLpuidGaOOjQcneBn4Z2LGms/7yJG4ID+TAsaCZWCiRAygoG4ifWiTw7XXiFQoRSookKQ
IjvTGN8wIiA7XyhXQGkuBrv0Eq0Q++v63YykTfwhi0/M0xwMFTYMn8YMJw75PO251+V8ZnCKIB2J
PHwSd2N1P6m0QbNUSbTxuQW5mZpDK6NPlysrnTQ9EAoM6M/NP/sEa3XdjBeOnuhQ5cfODqhYcejS
SBn20c777WgCLhmS1gH9L46VOZcnAxTMzivZ/03IxydpkZvgjW/VIhtTimdnTkhMK4lEmyqqgYox
qpnU26yxiZMLfmcr44jFsAiL4Uv12bzzy2XPpYyjLeBFdZJqSfYnUVGjtaY+ZaJ9ZPNSHsf8z0r0
O9tpEgU53daiEP+qjvh4dog06br8mgJSw9nYjAG66bpOHiwU02d1TFsfDEc4nQEbQNVVsEuRJWx1
ZapdaLiv2q+sTSLuhqYzd7YDv0x1SXqWjb8GsF+luC/o7ci1he8OQLik7tlEGG8IW4+PgRPdmhos
Ay3bAZiQfhyr5As/yQTMryY+S9r7UqWIj2cbHzUgAzXKZtXYzNu9gX9BgbNnO11gEg+QHLvZ/BpP
MFMMualLeCdF7eHR7uM9+9CbURfw/kWGRzUlYJqphuPhapmm0d4ktcmOMoQ5jXbQc1M4uk5GLkaI
+y6msxHAFWRWeScIoVuPk2/Lq54qqIWDWcHSWggWoY0rAkLLTXn2NfCmxcmtm609BEe39p6iiKHz
kI6A/wLjHFdkBcQOzwJ87i2ig2oTZibcEJHdmWOGaFW4hC+p7ySdIeqQVr/GiMoxigfA349m7TOQ
qGuk3a+TtoJjbAzeS21iQQC+vrXR5q3qIiUJcwAtketp3kmRv/cIhQ/TzEvdT+sNqJN+neKTTfoS
m3WHD5v52CWo+1OnKD5Gv0GtBfRfmlDVCuEe6ZnvfZ89XWssXNqsIbPBpK3MBMl5KCDOIYkYq9z3
cMn6qt5o6T/VBSJatyfyMo30NZQICcF1RfS8MauIZjy1CQ5rC7dH47FDZKFwtrCkBHl7dsaWUXvF
rL8him3TJrgTchjb8HsDZhhbADYb2CjPooUjFGtaDLPh/9VR82zAmNl7DAvqcRg3rFi4fn5kAPvh
q6U1R5bTpGQPG84uINy38XN88TN4p7Rho8E8qd1lCZ6aDK79VpuYI31g043REFHCJgfZMOPZqXXn
TRVwoo/+tPVJC4wNR0BsTKJtI8koIrIXgwFnBc/5MucKN5GHhpnuGStrgSOoEfsemDpRiIsPYHxg
rTZtlTccyRE/hIY+JmOtECvnWMU1/OpGU/JB80PTPj5krnpiGomgqM3Q6RG6uPUkhvABpVAzYzOg
hLsM7pKr28CF98zkLER1CFsY/3EAfnkErLVUx2ViQo3ROB7AJ3S7ofTZp2qIqulUfRAegxMjSr5w
BG4IRUItbogf+C2c5QXaX8Y0fIAjuBM4OWDYROkypiDveWS8GjvDxQ3K56C1z4OlgNAiSwQeaP9z
q4TOglSJpe8tQ/YWJmCE9VRdYjGPN8S+T2IBL6QggCwHNn+3ClTp43NJD25SnKVsnyia7Z374TWS
V9B875MwRD5W+gpGeT1mojo7Vkk8jkR8VMwSZ1b3GyuDKNBk/OyRGvUOLHvl0tnlaKSDFAmQzUsx
YP+1MYM43hbTrcGrt7Vb9zuyrQd8FHsqc5csMK8dcYALRDIW0Cp6mfeRoEaM/TAnPG+xkeA24dm4
2UiocGMDMJJEgwaotpCfRqzw8eqMFOv7bAQFwoH3TwQUOxapHevewZFu5cVdFleQkwf+m6IsrpWC
xxGoFA0VVXte4k9qabTX08x4waEI8ppTqsZjbrrBVXWUWWkf7Noe003gJ9/g38AWTeIa5+lThxNq
OxnmSIQuTg7JZG1FqAqTZKyThVMBWQtOZoGzyzZSf90hG4Bj4N+PCUnwiUG1rdxjnXk/ZVLXh6Zg
qxP1RCbMdvxdC8zDFVUNSSc7Xp9MmErMLsKOJ65E0OyrgKGJwfeIPIIVACkhyGobFlBh+NVmwZua
0WwJr3+Ek1zfmZn+BSOcbYPIgSKipyPTE0B67U353JOweFtyr3CtT69ml20by8Y63JJaIuWAA2XC
Loaafsb95RheuLF5+cApQYIsI4BslbezTKRaCDuOEsZtkwP4Al2yVOHP8xDtmTuEcLwW+xb+wTZA
QA5JR95ZWG07gDB2X297YL2rSdn4+tGYu4yjKQHtQ1guDKaW4mlGEYucL9nKpvgbRHBX+vU3LMS3
XrMyWJQtvL2K0Cx3fiYRA0yqOaABPERAi3dN8VLFDdvLbjgiqD3OAbuxoZwumIN8lzW9g1SKmnnI
2Qdk4b6vDQsHd+5vJ8c/TrPJdgJn2aoZz4OceNWz2qD3J/Dd5l0NRhv1ba23aUliiu37u2wE7IHS
QjAkDhklRvbHmBNA6lTqJeujU6aFex7y9NdDsQnxOXQ3camebR2LdeonJMf68p+of1FeFne8PAk2
rA9VMtyw3fLWjMKCnORkHTlOsiXGG6daQPvB+3llITLbZiy6qlTB3kmDZ9eRDzbcupXZcCCnQUMu
JLyzSeX9vtHms/a/RmK675QFjMhlGyq9vy6Bu08aPPvoOTqaGrtbkpG3ZlvzyWU7ZgOS7RqJDsun
4vPKwmH0AuOKf/uRGJ8BD1Xmr4c6Shih4ndxQSTCRHQw32zYtEElVu+5Eb2blIFZVDln6YDH5FrL
HdFOu0R8Mh8kLNMz7ZXOQONMSfBWDXC4A9p1vmvzTizh2g4RyAk5NFvI9HBXg/eU/nQv446YkAB2
ho9Iv+DEW1nh4j623T8Wpg/SZVmF1g+AIRA+G48msV01IGgXe4aR4mfBW1IxWYqJHGwjhyeGIQ+T
i2WGMVL7cY7HPk6uEtWJ6yFdYFq+Tk38iJ3vglQpHmyWU7UUPySJkUneuex7qkfmvzGANdPe2TWN
B+6PDAa7gw1iVQTjk0QDSLt6tRjF2condT6+um34KzkQRfk+GiiDwND8IyUE7+TMMtTq/FNJ2HDQ
UIRSeTABUOUOf+2NN1J/zEQJ/aI/2nyREAa2cudtY06cBvRes3fvBS4VIhUnblDe1xD9wq61Dz2p
O6zsjJOwyGvHvLEUk5jRnYwgJos40YF/orEoTNgzzSAcd+inIA/47NYjkL58t6n3vvMG01vGQqKL
qSOV/nZ9QBO2tlczZYEOxcXRio1OkJM/bnEMCo5EfFodvRZiPsXyMidSKpKFR09ck9QU8i25U7fm
QqUjL+WtIBXAqKdbv9g+GlT4bBvmFUR2hZoE21doIu9gxbAvkoUNVMbGOqQ0XNmNfqUngqvOMD/J
EcUBEUBbQtdfKcazI1SBwPr0bZexW9KfcIdzgqu6BTfd3DJtIp2o+W1TcH1DiH4sDmEgIFAiSylG
lGAFm9mAaucb4Rdbd/jq9Lm7qoXl71NaWPF3brgOQTHejRkF0HzW3Rn+H5JnXnldHdCC/VFo1pSF
8h4fJSsrvR17PnYTt8kO7GFrFBs/BA/qz2ebxLFVMDj0eFVIpl62H8cx2nQ+XAQ3VrifMJauB8IT
ZwvVIbfWSdd0THZck2Ed8iYDlr7vSXOiSWDqmChSWwr4pCYvBbRLqylg2sSQA1pG9kyh+S8NvI+o
RUDlJfWblghDJY4sVmibWUewZbGAI1IdHwAFz/TKx9RnU5H15UJrQUGkWkxPFnYdOYdHKx+fTWg7
CUuXVeq2XOMuO6gULnTh8lvWtIJ6Kh6ZDi1MF5I3PDTP6qeRzF8q7RiwrOL31mXqM808ujSL+7Ea
wN8o/6HNLG/rlfVEvrDx4qK3zF0A6m3YumwIpmsp7ZfF0LoqHqeFYpDj4QNwW5IezUSg0/afnoO3
LglAc8AYDX3mhLogCNG2oPb+H84024JO1Dv0g88rs+rOomo4GcMUaXFS/DgTgkS0Ok8gQsh43gyE
ICGAyitEEwEq9JThiWTWy/TBwPrEpxI5j4DGrI2XTp+yT58RGK1Fn26rpr4Uvkf8hZ7fRIrSbgQU
6Er/MzKojcLZOoadJAPL3ubSu2AB/HGti5HhCA8+jAi5HTFu6Op+poydJ0OiV3RMEYp09HMJt9Ba
569ez7iRvomEOD2Twxh8DXO9m3Lbx3kTSIA5AzuovwqJ6daswvcJM/SSUCe75CbAjS1UIWc7+PWp
RqaqZsytbJHvfQQguQU50AaZEhrWWZiEUOXSP9MSamhu1ms6lG9Vb74NJuGylv5yK/fRhwxTSWqM
afmHFZ3t3AAOcRHxsF8/hTWqM1HxdPgV/POZwTCPMaetCVLQtJsfX1pHIjAfQ2SpUQUBoVx+BjOJ
ThN0gH4MkXUl7Q5wHjIFxvXQOmef4AFdo9toyPIZO1bqiD/U2jI7Dj16Qrjgr2ybnnDknNwEDhLj
igNtKhVlBDPGoAzHkICART74/Zwgp0/vPUNcOqc4ho76toF7TepHdjgT4OY/5W0CRJrdVx7bX95U
I4c01csAS3jVOtN9PI6vheIOaF1mPFMgjo7oo01r2TCKHuQisEl7fikc4fT2tfgnzXLT4liLJPZy
acevjVG/eXMhV0cOxK9cdBCPYclAn3Y3qujfxQBcI7BZdBizDxIpIFikiV/IpzvVQ4+9PPZwSrRn
mC098vA7qwiwQ83TIXPNIwbbhygmZCO3aUpohK1Kg0+evquSXA1OT4gWHJrzsZ26B3Ktj6IePouO
+rElUScsYhrOE8Fj8GEcXNRzH35oxbawbk+lyYaaKZLwYyToxndKQC4vDVRUUlZf1rtLUQzJ8FaC
6laKii816eaH2j323vSkTXnxXbL+Go0PRIAaQuV1jgJFJFB5y+f0NNCVBOaTg8qQ3ddl8Bq66pAk
lOrbcNqbg5hjZEAOCpHJ7GvZs+yT47in8bGm+uq4/rnxxbMshmukky8GRLXlIcnx/tWWvi+sfk+a
Cfdje5uTpOXX7bFrdUzHrIgKtP+TYX9UHvDwLCx48Tfi34Qc27DyK4oSishCvrE2vUeD+ejFsO8D
4z7GND+0/hJy5iJgQioqa/nZdx3KWsWeNeBUskjOc8OLcC88M0CElj9M8Caw3aJ1OFAevSBiheta
8KZPBkwAGNjIFFeHOYt/Z6itTSzPffzXFdZ9b0FejhNu6cmd34002UMtY8nLgcl6+r52NbJxYrEa
qsZ2YI/Zjp+VnS6gaX7lgQjxmW6/a+NjrrFz43t/zmNB8N6f4UwXU2mSG8y9xjobUszNXYz8v8S6
EFfZP0ywYvY+Y9oSPmnCL1iErZcNQVZCWh18bkZCjJK1fYcVcQkkyL+iptoJ0rZoIRE9jjo42IQU
UR8yqFJ0M5QMfFn7A0EtsmXeG77gjl1asklzCKJLYB4Scr0c8ccqizmAmdyVnEZkvHMTIRX5CBke
woyNPn1XMV/19Y+po1MYW/f++OJlQAjDin361DvHonNvgYf+uyQBarEcsXQby1ufwSbY5ZH/4QKJ
wWXJxCyaf20SBJBlzHcE+7xOkfxpHYtdw8yO2mOoPEeK2zHjpKzwV+Ysbn2b6Vc5NavKGL/YjPir
FlXlwKiAboS+g5T2JzJRjsO4rKmqaxBYT5OovuIm5WllyGFq9Rc6yTX3nXfNHogonE1bdFhEMO7w
EnIv2FwfYLa2oATAuzakfi4Atg4UXT0UV5so8SkhYyttoQxaRr+tupTtoKhvOQZerSzuSIoslOoJ
YkkCIQ2PhoFit4KMkf2FbrESYEQgnF5EHOPvmEG48fsBa4Zs0rYuwLUu+YNugsjhZajTnwpRbu4k
/6BefLOW2w3m4q6UI12s/qk4TYoqJ9rSpGOekZ6j3tqWNgYm0LHWm8cYFwTEvsqbo6/l0Qn6O2uO
kGwuuIOUITaEpL3RlK9B3lwUoUkyk6S4L3QlFvRIigSVa6Kvid8hBcZTt/JGniTb9BAjpvteNqDV
l3194bN5j1/DyHumV3q0+bKZ4yHE8aInYv/mUG+WHZErnTsvmp/6yH7RoAus+XlAE438/uL7+Q0H
NCyeXPzqfnzBz4J/ysBEBUHucTCukT9f3FoRrpVAp+CrKHdd5SBT3fGj80gHA4vEbsgVV7NZiDNk
PTrmApqli0MxWxarqkWpl7kMGhzqsiLOTmhoLeYnRuD/BGxsjyOAKnwFFqJova7kQMzyxPKiyxzs
7RDbS9Wmu8Fx7gOL1w74qp1V6qfYgb0P5vI5EO5nhP9cBnzi7PO4vyVoRDrae6f3POxgIaUlGZlz
iXjI5md2S3PjMgRaF17707Upi9eoO0Tt+OI3yzsHueZKR9nzALTOgU3Lk4rLRcJ3NqJxu8RP5Tra
2SBW6D8rjjgoRABXkh/YFk9xnWw02+GmDoI1TQeXso2oG+eXtn0PEkzVZffEFOq1sis0YmX54eQJ
Jd+UbI3UfcBT9laoq23Gv4xtEkEajjd+FoV3pog6t7bDVBl1dl6nZ7sP77FbG6C/w2d3dDzILxnl
Oud7QLAeXPSJQLMZ3OB85zF4WJV99o9ymMjoEMU93fmqL2Yw2ZqcYjKSWpehSmU8DGX07rkhWae1
8dR1XJExzIFBuWG57YKdLcG/YVsDxEvgdDPsRw4nNBaPteLs0oQj42UHJ5O047OjnXOGAGXnifYl
kogEXPZJXOWSwQ7tqDW1gul1fJRz/7P8eGOlIBOMv1YFd3Cquvt4Kdy6jtIDXVFjR5im07baNfUH
KqTy5AgOoUZjbzFNnl8G86jbZ+Po58fSY3mMeGAJgoBjX2NvUItLycj6+9xEO+ZkPdEDDOeI9cST
Lu3ipDKPsIzRZ54ix2eFTZ7LiR2Aka2/M7vEAqb6XIwA+seOMIhOYg2J0vveJkqYKJ/I9Hm+mw49
yHgVBtjZMib4178pHH0bZum3ti+/eo/xqWyZFvT0VSw+N/XSpQWOC/BSIhl4T2ON6lWxTSPK8NNo
0oeGcX8iu0fUtG6YjDsEEsHWJJItiY5j29PdRwMJMClX2K7njgpumADit+5WOdi8odgQj5h81Q58
RvALX2OPYY3pkbGJRAUZQJvz1mOH6NdsChhAE8VZ8rNXVI9mNZwSLm7QE3eqovAcpBhMZ/hwiA7N
cxUCroRxQbxlB7YhWY6KKrmhYLqmAjVbixEK5vkgN/Pg9mvL8R7thJbYliPsyTMiQBM4aXjqBfWh
OY3TjjUoQwLGJJgHEMJ42Z9bdMxxbUksivsmS34hmnB/XXv2LrIcsc+L/Cz5oxG1DoWO/ouWvEH+
mkkeWM0BqwZVmsUergJTMXNdLJqRRpwzj8ghXfs3zpULPQkdKgEHSKhRPozyI7MoDh2/AhqYE76m
nZ3UgwUnaSlsBHYLm/zbYN4nJKblYtqh1kJNLHjH15U8Nsl0z/bnbmjNN4cuDSrrGcWs2aU/EyHe
q66Chq1zhYKIzpteaZOySx9za1wNgk/BHW1ArxwG6VCRKoVhRagvPyTKMBd3tFTfkpF5ViVPeQ8W
LY4QyJD+Uo1kOS6MVWs+d6l3TqJ+J8Lscfm26LS/Sk3rlusrJjPUUS3EjpzPB/bA3q39dWvth7nL
2W+St1dOzrcqmFRV2VcZ36HDy9ZOQ6kmMiDnCmTOEq0q/ow5evbi+jtQbNRIIA/Riy4/Y2OIX2LM
DVZljxUD7INOnj2HPSsTpkPs9qzvoCLA4EcjaKc45GLYukzX8SWAKAlD8nYU0xDzOWECq6rpKUra
b0HUbFIIIIg+ExgL1yB0rxhpEIlVQpzn0X6oUdwR9PvFI7yOMtCHg3lhfXpVJNUZbfVP5EuV1aCX
78b5MjJRKgmKrvrHMKcNi7gdSBukqybpxBYEFDd+fV+p8m8oh3NHcsWA5L5g6bCyvGw3W+CUdDl9
YLD4YhO51Z31QnW0I178X8BAoNGMDyqO1tzCPdUt0X/PjWjueboPbcnckCSPY9/BNw9n7r95Ibfb
7dtQBSsTxctqtox/im0rkm+PWDunXSmsgGvTibmN/HzD1upWePmIGr8BY7jLgEsuv0PTgOij3y2b
t9ZDFzRl3VV7/Yvj8ypyAasQovNN5YnZNoMV3AOzc4J8WFF2gK/P3Bsdyledy5soOfwo7Yit8NVG
Gf1KKyhquX+XUH+UHPcEBLgHYjiRz5m8SZvA3hAhcDCX6xx0o1xlJNvSUuTnMBI3m/ir2BdPKHae
bSyrhtXcd3VzzcaRRiJMHpffqJeE1w2g+6L5uxPzPnSfk6I6s/75ahP5D9X/scyNS98/Ot107H3j
vZ3IdWyu2iDS0Gfb7tbOQxn5hwU61TLoB6HmI2MK0GB34bsTEMfhOnjMQwkdqEtvklcms4+eOIlg
P3UAyiV6PNT5q4lZzWQhemmhZtSSngh8bgEvWl5is9p1toSk+el5uArK6eyyE/SXezoyitexyQ8B
wbOzJx8sCzd40h7dObjrg+4y0E6ElFHSbK/sW46VzlDusffxxnv26hY+uLRlkhlZzdPATkkzvNdR
+QC7ltMz5oRdWvXYjtotQDB0svgqI+qmvDbO1ogupeyZmSNSuOb81dZEddVEUhY+G9aUPnMTxuKh
0tZdNievPfhuabj4JGPzIR4QIbHZom/PL65PARCgh+fYJgeqL6o33mjHMb3N7cCeO3kfUO+AcaSE
g7GSLDDNRx95JGKhJxFuy9G9Vj2Sbc8fIa8YA4qHcUAmIonPKz8rCvYs5h4ZRMb73w5IrgpI/WPd
ufNROOIA/8N19WUW7J3rpsk301eMqGStYuK6UBllGNCDjBFWWO5FqEG0BpEJ2al+zRlbdq7NdNND
y54wn90ZHdZ49uzMuwDxdS9wDQErA74OobgQBw1LF1n1U5GT6lf9R915LEeObFv2V9ruHLehHGLw
JiEQihFBJplJZk5gTEEIB+DQ6uvfAvLZ66q6bXWte9BmPSmzqkoBQrgfP2fvtaezXRR4q7AtFCZ1
dZLF2sbTca9b1q+UAzqRBaTumQpWKJqvTkZ4TOTOJhdu240eqKSyoSxI0OpY2AsGXBGFVTzNvVyW
k4WxONMiMdgZVK1t0+icw4PaW13G7MmpD/LuaXl0ThQrDVANhI5MPl3reyhjGvWWdtRbCWprOQTE
FtNf4isCDl2flW/8Pway/Anicvilbu/Izf8/oLY43j/+x//8IxTmv2Avy/X/xz9O9a/svfj5R2jL
8ht+Q1s055+6rjs6WF0obMKyDf7X8Ktp/+MfmqH/03YBnPiMmRzfhmXy39wWIf4Jk0VgSnZ01zZh
vvw3t0UY/+SXGiD0TAPIsOWK/xNui7HQUv4XuIVZHHQY3xHr34FK0tb/TFNhGOKZPu3EbYE5/Tma
vMcxnrMD8sTuGJWWuCiUAKTNVeQqmXQLoc0mDGH8XxF0Y3Y9cR7cKTxEGm2LyKEAbQBRbCJ2kENS
H/5wX/838Bd/ocj8+WKX6s60DcFP7pseNJs/ol+8LNcLCShsm45wx/KZQAs6hHrDALzXcx/bgpyQ
cI2PQ8xH4oXYUj3yGX0/exxDMoX79il0wbO3rf1t/bk6DcuTq9PD1IyV+fgYwZHETfIYic4jj05S
hoeGdUkRAOz8HBica+EVCaujXozi4jporzRYCxGsq0PnHL20KU6ladxBtMBZHRMg5Vry0UBo2jBX
N7B9DaiOzcGouD79iBmSTiZ5AY6pyVPtDN3RimkJV87VHBVBz4S4XhLszVvbqF+ZUVE5t7q64t7w
P4la84+zLodt05rffEmSkRVb2Cgc6xTxh+SVq24V7RMZ+cAp6V430+A8CJRum2wmMW+iDUYYxhRM
Hc07ix74pZ6FIDMo5zSF5C1MEEVpEaeoIeYQU57ncDxq0na/NFPxTR/lGSs+EbDd7J6JxsL8H8a7
v3/opvWvD50a1PGFISzDgh3654dej7Gr+ZKHbvS0z8qe0r6rGE1WOKwv6z9wljQXxOvnsHLKC8O8
+1Agx6uws2yZ+6fHEIc2ruT6TY8jgVGP6fFcEbSlz/dknKgWyQOOXTd8EDQx/v7yl+/7r++sZzuG
b4JoMpGnLTijP5CRKo+D4WzihEzobp5UVpBXINLktoxB2hRgEi/kYcJispl6LFEpyd2eLANXc24q
L4lJQn6USdMB4axldFaydqcw2/1fXCU+Kd1yXF04vm7++SqBOdaTqfAIj9X8iO7uGkmMrMiuAUBM
ZnIa9fcZqw+xQFtU0d2pMGpxwSVHHEUlb1h5210WtS+2O9yyzM4vFvEHx39zjf+yVHmwjxyWK9PT
dVMXf7lG1FBelWkwVL0pNgKv6d5Fl4dBjb35oXVJCJB0CzYjn6QG4S2QWpXBX3rI0lbu11s5Scgz
HsLAJM3aQ1Q9mQjmnQJz7N9fqfiXV9ZzOKCDnOOJW56lL+/EH545muHI8hcfOdytj2ooIXPGV2F0
NyMbdirqdsXUv/V2mn1pEcvtJmobNY2ACnAKYkXqAyjYWEh6GlWF5/wy5vpDWP3Mcptte85tbXe3
keGuD2Ewl3WIQhJcB5S+JdWOOhcIJPDd5JYUhR3EXvSiZ8UBP2xzEJybN03JaHDG+w+kO2vueZw/
ZqCwg8IePs8j7ARfDuIxry+JUNbRWBLWvQ+8R90nbFRIzexUXGL8dBs42JpM/t03w8b3529muX98
7TSJ/WXP/Msnr1QrZ6vCuWFPRXXIPMO5eAknnnXN1geWNg6nnzvfXlr31TEnH6qUjnfGhgYvR2C+
YPLs721aCNp0+/uH+687preIQ9gxTZhquu7+dcf0GdfgQlbbotTbo1WYxG2xU1NUY4UH2oKJfAR2
QzhMXD8Dlzgv6CPUHDXts9g+9dFwAKpNFrcGLSmCrbzrHakh0cLY/veXai6X8qf9crlU1zf4aAzf
4pL//B6OjTal1rhEIjbRz6HhniHARJloFkXG94HJuclB15qZf0jbXv/ehIgFx8kmAX3ZhFS1wFeB
RliSeWxawy0urHNR66QKzNlr1PnZv9nhjeWK/nLFglOiTl0Cl063/8KRA0CuhQKw1FYVoF7ZgzmN
xoydG+PeF0ZLv4vuCYakwJtc2hNgCs5QqdrrxFTg3208fwbNURp5Ho5yBhu6b1qGof8FNIcC1I7C
iG69j7OEiWed3GnqLJgm/8v6b20Hpkob06NTTtMN29CSPa9/EUureP36cpF9DBPCA/hxAGvsDCyD
Dj1OnxgdETbRXSJvOEVJ7e06x3ADIDtHuyBU8u/fA5acf/2ifFtnBzVNn5XJt5YV6w8rEvO6xnNS
9GNdqSI4tXHx4JFOMdk6mT1WS4So5gfJjPgibU0g+Lq4mKLMIC3R9V1WGAsRQBZF7T5WHYKWQcht
pXcloXWKoSd+HIhu52yqLzBCiHqJ5AVrQPk4oLUvOXR7pW9eetU7J7hRnJWXuisD0R/QGEJTI4EB
N0vlYSXJZ+HJlh2RplOePqRD5n4dsiUfckSH4rw3kFpZyaYlvCP6bmL73BqRu4xXPvmg6+92i/Ql
UyknyvhHP5vZkbgCKpy4e7ArHKSDsqxTIkEqMLHwdk3YQckbhp5kYiKOUffgN2ndawhcYa3EHFcr
vyq/+IrmOsaTyMlaNslzNbqYEnOmfLXA4UXzwy8ZYcPGTm4o9HqZmEi7IJJnRGvxbQYRVFIc9Pm4
NwZIbbWSz2uBiuEqudGMv9Mfhrylktd4auyjnxiviK+0QIy00iJf03/foGTOD7XXq6vkeGdqwOR1
3X7Qm5hecIasHtG4utG3ek+mvgwAahPewoSySIcjGivKwJy+q4fY1/WrH/wM8Wmex4Ov44DDbhJ/
xkX0lhsMRbMlkWF9xJ6jNCpdb+t6LHOxKr6vj2oYnKvlO5ecRzxMZbgHgjBB7yi+27Y2PiotZNY6
dO6GtCb+XsdtIMGIlyY0AW2NaNTFsHdIrrzkCdyRZb0ZTcoIGVYvVpvrmDt9eGktFKsDWsiMVhJB
rh7x2VFq1kc3GlBeCHgLnsEfH8dQKdqhb4J1I02r6Vlv8WNmbf4lMZOZ2WZl7OxR7Ieko68TutZz
N48PZG6dmjGcAn7YriNcFH8s/pwejwr6A38/1r5zlNzJiIApF3DqLYwGQn8bVKN1PGnXSHg4h1OY
eVVDEms5VidwAVpQ5qkg6sU7dpZF39sbeRhNh1IK55RWNtHb8FG5OEN0vowDcmH/0DO/j216wZ2m
dHISyCWscDzWzsw81MOtVXgAK/I6tU92NpAUEzKSjaofbm+jrxm0s+4knASE8WOtIlMSlljbrF3Z
dKgiiwHWVFAhJwkmreRiZu+70TgQNJc7H4a1QsrhBXFliAs2nfP65CfpnMtQHBpvuM4RojE2ReOY
ZAhXPA6VFwRO1sZBg4WxxcqP6xESId8RS4M4DN70ala9fpKzca+z0T3lof+z7xnMOQqZAAp1oIYx
Z7TJKvqgc95aO/+syhrFduN9InzGvTP9QxT5kOLIOqx3v7RhbZUM02ZR1wcoheGzR/dIzv1NOQyz
yiXF1QcXy+eIhdirXbD7gyBT2bXOUALpBEHL2hbABUxseFZpfCEnBg3dchfIvXuhSWzvwwl+UqEw
+GRF06BgCwN8QZsZoPd58NSFmKryPkb7PO1eK+l+cHZ4SI2sCBjjAq7D6YEXduuhVtmJEpOGbFAf
/747Iw1NcHPTVk0sfNI2v5hjHN+J1IrTPIB8cls/08BahnCihhUZ6gwvgamh0B4EKTc/qkTftGOC
EMKcbaxrA+pIZPxL8Qs2VVw6QO1ofSBKlJN6Rh68r4rc+jQ13o2uLS6EZukSd8tMJeRdjutKHnyS
sOss/77e/nUlm0MnwGVifELkh3lHhI9d7nTBGNI2y0KHiUgbZiFqh3S49okCobgWZsh29+tL5PhM
iEpGdL8/ZkPN+a0pk13i8AIL4rWI9hsUsLz1TauX86wx/F6dSUcPfFoA+7RJv2Edb+4M5lBlczZq
ovzWLdz70SeIPFTSPgGgsXWfLIMGNPGy47rIQ1LTnE7w0OXOddi8OUR2DAJJ3JT0AV3EIWDwarQ5
MdbYauq25ECEgZiXkc3Y3X02wW3m0SicNVzx6yeSpP50rAWeqgpNidZz3l8/JGFBNLHsfN/Z8cFd
/MClq52XYKhsEpdkMJKdY+COrWU97dffxuHDZoqm3ENj9DOowg7uWDBFyLAlw+4TyJYPXMl7FEry
wFlq3X/XHdMpoR/0CPy8iVR0ex6LcwK0dADWlGgtlI8YSkvDTxcS+RcMUI12lZc8+/WMLHJdU7HI
+4w4LmOYTTCgrQxHIXqcJupfvLbOn/PpR4oNEnBG+iUR8wtwTu9MSka3LwDibKPGsImZdFAfaIT8
pu5RA+vE4kqXM5J9fgkH2tC6h3S9tB/rOetPiLweJtn5dzLQTMBw156xKXbQ0Hxy3wBbMNdfOkxG
T6SsEeWE8TYJUxN8hW6tsbfDfjpzHADNXWjYd92K55e142OT2O9RnOkUTQ5DkZRw8mREag/1lQRN
0Jb05IfA4bMxE+ADRDjvLWvCf7istTj+CfgD14gAT4VHMUVHZPhj0CK73Ipsce+sj6q3cG2QFRnI
qggPaYbQzmBNjLACHWGlMKYDsrmpyiX2uSEMI1s+IZc4MSQlkKaQo20Sg5/UGTFSl1qI+2OmnJEl
ZVB30NoofQUgfLAHUkQzvY6uqQ4uUmPck6tD5pvvWqqLZ6fOPrAto8PH/1jo4OWXxsB6Ql/fCMEH
XNdZ9sAdopjxm1OKAezsRcU2VRYHFafHN5QjTmCnmE6dY8IgTeofieqLoAOHCC4C2TZ897cs5+A5
IxaYEukc1j99bQIo+v5GTV8fHhSlIXPLgz4YB+lhLJ27CHWmNrn7hH4XueL6V+W6/dEO5dGaR3OT
d2P7KZSMj7yJrkKJsDObyHS1WZ0PwjsNCd4CI2a9XvfJMrMw+4bhczZiWCka88EWzT72UrwUcFCf
Z2JuMjJyUS7Y1knW0Td96ECQSvnaZZSkWUN1LRcxQmzSi4zb+QkVQxy0mfC3fZbtNJRLuH7VLp9R
qPu2wi7oRRprYn3CZmIFssB62pmFvAuDTPpnMI7Wibu/iP+dL+uWrRnvJlmYW5q7wUx3gQ2VyMGh
CvNtF83o1lGO40qj1lg/X+lF895OJqYa4whUzPj0+4hvQeIT+qIDF358E6W5kByTnYEW/8B41thp
xVI9O3zlfSH0QCO2L+C0Up2URvQe5pWLA6nGopOlZja2OPfUTinBUrQUK3E4iMCLmG2Glq9df6/b
1Rx/KB/VjGa4jCIYBpJxPcn9uhDrvh0e/KG71Q2rJQcK67SsqevxUMT+hxX32hVQPI3MtN//brH6
6bgPMwNZk1/i6XSSp7ZjsMOpci3GHMN7JRiJOtDvliQKDg1W8TASCdMsEvM0BGGQLTEmyx5sNU0N
V4mJ1bo5CTJjwPUYh7lxT1ap/AC4iWPX9UUlj/gvyfNeLrHP5APHK6aM+nRfGq5SKdTP2K38RfhJ
SEJ1Aky2fvtNGpIgRbwDNGv7RKncvgxkUNAPvXk4SfDqbdaFZG3NrK+7qgGWdTPyOeLGFOPIh8G1
MdlQRuUyrG/FnFyJuzW3bRfd87JxrzqpphQ2QiWSNGH1U8e5SQOS7Av6jZBUKnQmo4MyI57I+clN
wHEM6PZdU1/7cv6ieVl1mjFvxFZ/jkJtJ1McNgh18CZhj7hisMTCYRRlsD6AKp02Ve/mOwMl8i43
ehq9zuIwT8vj+goOiJAO06QOTUiodVxUNKppPrc99oGNAcqFISZoC1Ngoul5KARUx/O5sqyrS/sn
bOCyGVX8o5yR+DNJTIoAIQSnChzvb/Ys7nRhX6a+vgBcDj+PYXI1JvvFHsNvWuQC1aQ1ZQAfRC4U
9b39iaTG/mg2HZNEn9BLWnShbpVXN2dqC9iTRE0e2UCjfkM+Sbq3PUKuWgb8rvPNrKhYuxJhlMCn
WsHc4uBxMB18421VfQgZEzXOPIZkg/moWyhJ0XiBMWjibov7AVl1/UM1zERnsqA4/TSbYY4hlTH2
mPIZum7Xg01KsGwCA9+Q/y1wgqX6iMjR+Nq1wMIjJZf0hs64aEtYB9PEfVKhA0mBIOyimvh1To7b
9bfArdyNkEieM4QJszEnJ6hC1Gj6+DoSmIk7yXxTM7GXg4WtCqOBT6QZ30S3s/T+l+BkBCt7+dCe
scQjP11Gvbr4LirKyiqcnE0/+3id+2IvnQpdmuMgirKqV9xa8bkvERTnuIKi0rWwCqOfE1599hqM
gCm20uSXsi5ZMU2oMvjNWuJUW4b3WerBeGWDTCrEsaYEZoG2VZ96hI/NEBOAFn0zifwDhNlckg4/
qlQi4JvAsZAQa1cby/5sCXZA/BtmYWis/ioNbNe5OLxfiwN349R5CZNY7mJ7URRq1sOUOfRGOaaX
RAJtlZgYilS1jQnPBMZHplErP9G4+EgRI5FTA/mnovUL5BFUB4cpLJYeziInZESDjcabuoPfUVnZ
vXaeS/9rnMJiy5JkIrZaHAcL3p2sEyxrTIYRmexja+guTuFZ+G02DpKjHdNxuJxp81Xqw24cATt4
GGaxCyVfnV7/ggVvTDhahRQt9PxPbZG7B9Oms6Ni61guZozlvkStC81xJlGxnuPXKp8OOtPt41xl
hHsN35Pk0a5J8ZhhLG1cm3e0l914tCBNLP+7gEB3rJR+cWIXYVETV49WnYzbUX1w2pWXkAodZMPd
yVqB4zn5FVfaRg14IDqJWG7UkxRwnF9tqoz2RriMqAWPw5i+aaBKKHRJoEJvvrWcNMJAwK89cMG7
vvUuBO1cUUghbigPI7GtZPRVHOajV5JxYIkzAEDvwbEWlahoOWjYn2axFUgwrnVSnpPhI5wg1Nb1
U48NLqdwwNmsbHJH5SWGCZs+GIamP9Bbfnb84tPkExrJKkES0Yc7Lot2B1I8d8QziaxnUcjs1Hk8
mEp2p3SxPbrxz7bSoebSJDKNegY+L/yNrWga1DoeEmF/rhodr33vvZaGdgD8uhfZVyFKmnmF/95l
4ZfIQnvseOEpzHGeZBL1n7I+O6Cy9+08vuie+eizKUGWeqLAvGKX/D759nDwBv9cIaxv9XLaVcZQ
BU0mAB64OoZVWC1diLRAdaiSRCEQFhBTSoHfuxybRpndw7j8YOu+A0UJ2ecIDNNIvETdRupgx7PK
Je1s0nxkrJ5i2GBIaXwNf2dPjdvjYJK6eK0RUbZIi2rBz6gyO9zlOarhoc2sXYTFLUuGalsKinsI
0O+mUM6ekQF2as4CeQH0X9aDhm0sBtASUZXFtvelH8JjCJ5Dasl4cnhzUtK0vSp+IG3gw/bRaM6p
8VynuBcq54Rjpb+qyfvZOUQBhS0nM68vPiIJXQx0Tr9TokHAbXYdG7oDYSwEyYBc45lp2znN5voS
2SEi0UUYYdb1bbDM0xwRbJ4NVDOlW4q9KIzhoJHtPOfurrWJFNLkG9rmei9USblOXoKPl5J9ZXqd
Rnu62F0Gqha4TFkUW7hmcIhtOosf9bKUIa9kG3AU6IxO3XjatGQ5vFKiGIicQ5EFKZmchD1yVCzl
Pgm98pwP55ROBD57T99ZOf6RJvzMRH5cEH80jDJjr1riMeJ+uhQh1rysQVybz+Wb09ndkfL9wzSf
TbNKWSAdc6/D9nPrb4Q/nf0Eafosq5PehMxxOCtvi0lNQWuPh0IOxASgFMUyGqGddM8JeOJt53pv
CaJFhq0JiZVoTWrj1FjWI/UGapUapxiF5Nl342znTtaVPvMeNp9OUTINeybjC/6BGbeqHr2OFb/N
Pah7k0yQOLLh1zBb7YYugGsVH3bf3gsvaEt6NWEDFQaCUb3nIRJV1WnHDKcra/TwnGF9wqg+qV1J
17CBqMkZXD30apE1cori1kDwnVuQpxAcQKgLcehFxzLoz6cIZz1Qv/47olK8oi5ZSAOTm7z9RB/7
VlrtUTTY+h3JkVuSaW5HqHwIosWL5pLPbaqz2yYEa7kOUeBPhaUhaS+KD7cn0WMq36e0fEEQ/IGK
iPzt2GzPpoatGD2G3JCkCYpExzHgZKLc1/YvOpvJE3G85FtAA0CHPyR4tNNzJ8/0+pjFWbgjZeq8
5x4r2qDMT3qiIdRvP1AXfGsHXEy9UUOmcxjZ2XOzz32H1RcgxGXoquk8Fp99TJsXUsBxsMKT0dif
RgwDjZZ9m1F/4rKzZkR8I1DpcWEoQ27iE3CpIExolaROsh2b7MQTyS0411EBbEZj4LAthif2ymiX
2uJLIxy0c05PIZWLc+X5e4phVhebefkUtQ+lp4eYW7lqeNyc4DggR/NFetOvYX7TUKmehO49T+EZ
/iWf4EBYcFtSurc5xEEzzi6AKvcDQoFAZjoOgIs7Of1DXuKuo41x1WzKGqcwSU/TQLmz/jHyWCCI
FQtoOz/YXniutKLdTRK94RyRDBjaRGUWi+oYax43DFikVmO4GUpW0YlMjtqfg9Fy8CjenR5sQf8d
KsmvyLSfpiVaF77wazdzhBjs/l05RJWxviGndDb6kIM0n/YK0NduRD8aeCVhLYQsMDnUdaAnG3kH
QFTefG0wkBxnyGwbmK8ONfPW/KQI3+aToBFBoirWbg5U+9QgREggKSY2JKoAINEb868xPpUJO14A
5rfZky9CHVY5+pnI6p9dn8wBjeLHvEKS6/vuE3Fj+YHU6s9y0D7JEidKWdkfuFHxVMroIgtSFpU7
v1M23cPUzPajV73aKP9QDbbObuoh0sKyoGTHPz+AxCpsLBYdcYvgoMQh7V2DdsjgnDLQJbuh1t/T
jnxUza2u3ow+X+zgSxJGoWiP5LJ6L71TaHTDPmxd1u5Ix/ONGNp6j8q827QeEkCoMwmdYagisvUa
1KrZ0bCGH3NlPtsEj88LpMuKaAI0kWCxYr12o+ZLj8Qxip/hoZxtCjC88eWO8z9CxipEFRljkcP5
wKqlINPUlaVj4eWcQIzVTjJNmCQlK27G/tw5+R1Tar4j71jkU/o1jpNTWZEEHsfRk+M/MpP5bMRj
eV5wg32Z4VAxZ/grHZxcqwIBIPUQZl6FmM7wyEYjmcl9wQIgzipO0Agv/8qgVLvFXvW0/k9Gy/5z
mz5YTdVAfNcL0mri+XH9lbVCS95mAD9yuCfbisLmsVn+Ucse368CQkUAn/WIItx+HFLGbZXR7Eeo
NsSJZ+5LAeobTmQwJAmlYoqwSk0F+9B6jtUzljjfvSLwCyq/2tbEKIBqaoet6smec+SiEwlDJMP0
C7fzGO6HOcsPvRckaWSfzKl8i93CD1iqOg6BUbVPM7w48eIzTktnu57qu8k7yLwc7mEn3E1TEJnu
Waj/07HIT4Z8q9txsc8Wj9AJiXrPpiGwF5lAYXnBb1UBE/qDqV/ckCVpGuf6BKCFwBUJlQiCGbye
phJ71hxvZFsitJ3TZ0WGE/Ane98vh1E5++1e5z/9Vjvl74mVpAdKXAyu1twfhsoaIMpSEVuMYyQ3
EXMU6pQBrNIMfiRg3tdugLzbxzn/1dZt/ZmNadWeLcf/fASDIsOsCgCiJdia4GQOxvy1T/mpac1x
SnvnGAV5l7YZ3YeBqb0aL7IfBYzXaDwsDuLecNipm59RnZjUTm4LKy6igo8nYoShLxcVRV4R9skD
cCoPFsmAIDPtw1+zidWp7NC+Ri2FuOpYHm0JoRkpMMAZLczPjcPl2zmA7USfqkd0/hHyfwfLLQCb
THiHyEeFl7XtZ4q3BDwIVCrTRHaT3otsSr544ysHAiZgdjIzyEqvhVI/68VE7mf1m+Z1wxNwD+Yh
S1up5Gwvo+iLTJz6ak9w2fSETPrZ/FzK1r+VVYzo109/tRPkLi0LOU+5nXuex1cvpM29dk28BjbC
GEegrG0mNHFIdkIRd9e1Dz+BTqLxGpP/uWju1q4PXEO0vnhUDrZNmjkiuXyXavpNNRbHS5GcophA
hbXDaOQNr7AZGvdGQk7k7LC1KyM/lkY0chVD+fu1JdLpGqEwPhoDDMuiLPeT2b1BFa1fWuneOEcS
MM8mTjGaUE9DtjsqrORwSqLmoFUM22arZEsIP3xa65eC0WHEnDskO7GOpmtfkdTkaX0W9E7bEvtu
Gpj1OP9Hw/RASR6fy2gBTPAyM5gbH6XZviXSeAkdj6CieZqPie190PoO5nqUl3VQV+LNCjI0A5VZ
pAEVEvvk0gL1ej5P8lZJhKwt8sFB0NVU5ih1GImnLQkJiWRHD333lCV0qTNoPkCjRt7i+NmT0Hda
LFDwOBq2I502xvpTUzdvKo+p4DBN2V6VTrpv/Zk47BLXNv2tXSm8jrsHxWf5e0SazvwCyVEwycD3
W3QztmkB76lJ+offQkVF6/Xgxrgm7ZCo0KV3XpJ5GRqeONdMStuk+0QR6R/J8YZLx/04a+DFysFg
mDWm4JlEYwb0YnFYzpQCUzMZe48Fd9sVtQJC42Rbotup5zu6lzCfeQQ4hxZQCYb/JN0kE3NeS6+X
3Zv5OuIClBMlR/a0ToMQFmtr6I+xq/cPgL9onjqgYfxmecU7tqFFjmP7BHhE0g/qEFW+nMfA09vX
BkAK04SYs0WsP9nMmk9ZZ074dKvHFhXiRa/tG8AQgBeDTyqghmVcgSmae2gTm146n5a2qBnX+HEk
ze6OwMZD0lgfNXj5g0NKyjFp+UHiENwq5sAH5KpfcXW4N4NkiNh4S2bTvE8mBDtwLUSnLPob+lAV
OUx1wWmfHjYcDXHwFaZTd7KTQ6GMo9NP8qw0QcpNlB3DSZVBpbGJppz7H2Ea97cyBcaYsvr6Mg2I
xlt7f0x0S8abbOhzhhIttEnkAdvaLD1e0BqMai/KVDGMI/ehrlCaSSRV7eDYLOfFWSz6SrexUioH
0vJaeIbTkF7a5KThHL1wtOf1gAscJuqcpHF+7+ZyD9642/dWLvZTA1tooFmKqexn42Cdrxzt7gFM
WF8aPBRE40XVZ3r3rxE5fP7Qu7vfX0K95HOXWrWv68jalnF5tjv3FickqBbVrYifYU9Zi8bi1a5F
ee6WNUSLMlyyCG6PI02AbWXZr5YXgSaHUBiA/iqDFo/V5I2omFL7v3rifkNBmpRjvAdqOGwd26Yw
sZleKi/3dq34bi6AGp9kAj3MmxP2YsCO9oJW5MzN4Vsc8DCJTZS7VzE1yYZI+u9K8smtTe1CIn4w
uwY/Zzk/xY75blD73lwj6c5FiJdxfUg0TY2DNfTG1mAUUizTSntOX4y2hzhd1D+tJjni1/k6KEbf
tm88wx2qThZe+SAfwVuDQHJ3jW1Gj0mrfnrGeZUqTHOGiAChD1xdSIwkMR7dsbXhMWm/UqMKj7OH
LUsLJs+iP5kMaEZybRMNNAeiuhyDrGWbnEgFvK4/CjZCFURUMJEuOZN5vrc3K2LC5ESKUUUz+Chq
fKR8a08klu6nqiB6pEN6HCe4MS2G+f1kX/Fuavh/vXdVOE/rW4B+S1xSmb+ZSrwM1POVLRFbyBxw
5iD3sj0rgYm5CitAP7gs+3QJRwGShnlNfuiW/tLyhLibUJNiFzgjRNN9FyLAGBazfxLrBWzeX0r1
YGgBjLme/EzO+kNhIQKqvJYUEF1ewHyta1CbwAawwnnaCVcRbx5zMCVSDF63/CidmMBr1GMU3Yyd
sRzHe4ZU82at4NYNLS/BSDIdOmV5dV+LEtVo9QmCXrrpyNremBHiasIjoJPmRYs1iKmYx7qhL8Kr
Ogmvuj99REMYfdX5lFad51oorcv8ul2UXfVheF7/OMCapaza9soLn3Lb6GhN8tVo0L+ariPns5YN
TS96s3nT7p0lV8IgpoFQu5TyPovE3utwtmalegNuB4MFdbRwbX9fivhrh3F/ub9pO7D+9uNufVa5
BykNt/7JLr2BmXD+tC5X8yJliS2g1y1EX0YfHc0PpvqFyEFPcCjsBXaowUxf133kt4AeZZT2zUgS
7azJ+euMQIGCTmMFXUbdrvCAZKWDfQcC8tUnW17oZAAOOTl6fZ1ox7D2H+jtR+dUmwhMKJR+CPv4
Z9IRRph05gOLzC3EuHPrHP+X52iQt+wXzRwWPyeRHbAHcK/6VUeUYtT5TAFtTAJLfeq2hKBmNSvu
YMNJHajM7LCfviSSFXdV7q6qPaFrn2LfIAKUrsxhIG/73qWL8pZ2fdfwYvUFJShn55R2BNz+b5kW
/lrnk90ytC+H+ueYQF+ED5a3Wv0QlSCvgJQ/9gb34LdqiIJCGXVxcRqMQ65pjNsWOMjOIvjvpPTo
5kfkpxBu1G853SPoXaZo7DHANEv/roZXc4KD0lCTkhRGbIDFrBLX28RTytQFmTYjwEXM3XYtE4+e
wLdWEhm6PoTOot80+PbnIUIASYTkfiiJe4gcsuiWh7RsgepHA8MK2Z9tbtfn6lCaBLUbJnvUH8MO
QFpMPtVFppc0MhfbhDr2OdgCTmzgL5dRftZR5qSJc7dH99yCiAWrVavAmtP7+idGiKEOBcGsBfZ0
4AwMeVQFbW7GeXJ0IDIGucZJHP0EfCP42D7Y0NgobepNdgKaYIxFeSPpN2U3bZywtlbaGRXHDZ35
Z4tA7WOktEe7y81dJCTlHao4e8jiw/qgCVojGH1kNGMtC90Yl0ezwtxumBZRPODtpCKXIB0AlTFY
PgMtO6ynrLX05tlIFlP1Ljw17PwlYlHGABpmQQFZYTGhEm6Rf/hvSuXPHZ6LW+EiQ6uaMbtItwWP
NdLUB93I3wCWJBNAwZAE1kEp1K0NLXthU+5X68ZcUXrGOi2OrHIvGmvxLUt5EzmWQX/K/TNsrgVI
yoa2Pj1lATVJ83DGRVZlu1WdbM/PE92Nx4IL7bw6OYWkpsM5XcC1gly9tYyMtsyCjG1PtOxN9tCG
e+Okg0rcrttYoQnwktBGKDiY5aj55yq+H1B67pWd/Cd157FkN5Jl2195VnPUg0Nj0D24WoWOYDA5
gVEkoaVDf30v98juymL1yxo/sy5rkhni3gvA/fg5e699gziuqs8Aw5BJDNxBf6qigIYFHvzBR10K
kB68Jgq7YHXMbZcDq2+Fs1xcp8GYFIkTUoonye55sZrmPRsdHNftlySd74QzYrxTTwCPN1lKSGCA
bXfl1nDKduOQIsJY5kvbeclRf1XIWdFo5z+UM1lBE9ddGORSeJFiPL2EuWN8HHFKJYzIDFug7J2g
SKKtj4fq2Lo58bLkFdLHCR+C7MnN3Xrr9w0N21CGO0lvVD+RSw23O/S3AEIgFagbqTyvRuYRCEfx
H2cduJgmlJeyC9JjNJdXp03oBIbViz6dzmxgdBgjdEJTEBGvU3+dDN7mh5BW7Ew776965dL7yNJ4
xN3VTKmpafnFK4EdEL+3UbKGhD58pW9sn4eW2A850GMnTZjwvzhFJERQvF4OtDiX5etoEnLqCJfw
4xHUe9zsR2M4txmRhHMf9afBWRgs1JOzoR/uoNLAFlkl0+d1ldC/1irg0Hycl7k+21jZ8OQwCE9g
LRyzmCIEhN2yT0GFbsw0RvsZx+8urLOjEXAy7oiGVfe6fZzG5D6z2yd9J5tNfbJqXhVtrOd0bdqP
o1ZskJjhd4hfu+vHYNugBz9Yw532Q+mL4DBspW+9D2vfuqKhgnkBhIW+B37Otjb2VkdAcwfP82gQ
+7r4UXMex+TZbyFFJASLRZJZZJDOX4QgDkKrYJFiW89xFOz9njRhyyYTuiAMDBnsfdP70cfaWpgG
ea+N9aSXl8zP+y0xlAapGox+kqzgma+Qknb1F1MO1cmQpn1XFtmuUQIXt6h/+ErV66RwItwB4EAV
J/XFJPu8qOzpLlzO9kirWt2ThaqYfXVq10+ql08zDDw6feBv4w35zQAkHbSJrTpt1krM1rXpCX0E
+I10/hTGSO9xaaenrJ9J+1Tn46WafhR1i2DSpc8H8Qnlo7ccixwGFX1596r/VC3hI3NIFsmQ8jeS
1e9ukW8I6gvPDMOWjWl9q9W7Ie/yLcn65d5DbLepOfFQOvq7oZdf9SPmqaJb7SsrYvV0sr82rEBk
fTEW1ha+AI3b1XykJkY43NbNqcpwWpDEbOygUcO8CvLlukQCkq0zXmgcf+7KZCPd+Hf0ucx+Z34q
oRe3Eunyzu6sXVJzODMELKwx7u5ScsuIK/seGybK7oHpjt7xV+X7nQOMfulCQ5REGA6rRnU3RwB8
7Rk0rSnGYmcDkUNu+5pPNiPcucZTjwwGuS4Cn74rHkkm/c4Qpriv2y461GVBZBitvyps3jqe2MPU
1SGjeBLwPPvi9EazzwORYfBNkNfZ4nvmwalO0UFT8fn5riiDgjMwzkTPyNz7KQoRXzlYOXPvZ4Ua
ScYTKWhewW5eR/SclfxbKTI/Fg3XHE+lnDtipcVnR+Ue0M7zdpbPyAsGE/nRNMc5L9IbIyp2Ppam
CEm16Jkxcvsj84mULA5IBc1WsAE5y0Ro09lRuizlw1ICTVDpBzkyhoAgP50AyeWtV+8KpWGO+1LB
LItgNzrfyzkKHwyrpxmDIhV0AiQxhHDNXAZH+rbkHQ6czz6OizXpOh+NiDD94bYG9v7sCxIQaL9J
3pzc6kdLOB51WwJsuY5ppZQD5HTZPy09VDEbclQW0pGyIAC49pC89DDJa0DVui4zLHkgvCzcEAOM
Nswj3KEW5XOR9GTj2KA/CHX8Ek44NlYzenEsd9t3bX03DDBx8pK3Bcp2M6ECpZPeHPuSIMBBTDd7
XoLL2i6fZV0nd5QkkBvQ/LTJi8r8QANXCoiglKvo2CYSfJGQX8vFIy9u6qFP0G212ZvamfNVtzbH
dsmfFlhjaeE/LcKNkOeP43G1pmd4e8u9LHkTIj3ri2dk8cyJEuEM3Ud5rLOeUzPSVCtqOUkzV13y
lThIqsUL2fMQdnYhdkAWIRZWVtdbI/eDNxCu5saPeD09965q1vbcokTbBJkRboSNqsD1kwdhuOHl
Q2eqNf/IqRAejrMZwtOP0kvNUMJwkC+m9g86j9a+YwvlxMqIhZkVcsAlVIsMldqcD2iY/B5JkbVc
TD7GY1aL4BKhrrmQV7818EBeWj+oYMfUOHKocHp7fjEx/j/wcTZM5qz2YCHj2DC0x9cxBl8gqBfn
ZGaL5fbbDXka3A01m3Ywx5doTe56CXDAkH28Tz3giU1W7xnAT3gOlD9KFVFd1UlimxH+eL2BI0qd
lhP3K9Eg3l1LM/ogFVUYNOoeYgLJsOp7yPpozl2MQFjfNfNwIv4T1mHpf/lokMnoRxA1xxSh0lWX
w30wXpBnGrugQ1cBIzpC2wNx000Y1kZN/COMHhEKkviqXIJVEE/XYlzTWztHTznknGNjevOpENFn
KP+4JRAIhVb0TZAVF6SLOC2++zMLUpuQM5b3ebUeOrINHuG/khhHUhQADwvHSfzQf3Iqu33Ud5Et
iT8DOEfd3qPf9KMquygMeaGaldUnzLVfVAjXy5jTOZnH8kwLRZ5SSVdhJiSsvk4VUUZVkANkos3o
BMjifcdBnoku7dCRBUCzI3QBMGy6ahkuM3Lm2iDoIXHq/cf9CkPDpQl1N8mIDmps/RiU0bkb68/l
aLc7BB/Wbhiy40oQ4rXOrSfMP5wiEDzptSjtwRn7RGraYdNuR8sBBU31RdkaoSfcaDG3rlQHnMCn
IovfpNPel66V3+sPOhmI4JTz+FuY+wBXYeDdpoEYL6W7h20UXhtKlK0RpS916z14dEkDh3GKayAR
Un3IdHa7IxOjF23tTXEOhWSEndDtH3Xr2oT22ebVOah7+rkeaAtdz5H0ijwFdi6BTaqfFCJVYJh0
TKEs0kcu1mvsMq8VefPh+OzbNeM8sDC5BwV0UfFJPnlpx6JoWFVNJOGGk2HiEMtZTUrsBnWEO/Yh
bE2UZ3qJ1W83J0d4Zj64X2yQPSH5wMi98h0Gg/kUhyPBeVb9qQVvz0Wa7lB/TigS6vqwQq+4r2Tz
thbM5aPh5PByLyiF3pNZlfSUvnsAi8mDZf/wytECbFF8n4o1R5fFmCIS31CztR+XHNR4dugmHXzg
VLcK+lTGsG9n0I3bD8NXC2TNWZd3+SBQRIikP6ChhO7khPGdG9eXZQpV8gBn01UmN+yF5BGkDWKV
1XyI5LNb89lZqieIEO9LKjDD0cYe694+jUEHw0sV6ngVQd6Q/EMMFWSNjoGUakVH6CK3gPbIKoO1
x74CNTn7TS8uvVpfaf0O/HuMEFodSOr8c7Ik9T3/HxvHazmtcEpsHhZZYlbWdnwr9d1znteEN0X2
BfysdmNIdIIbsjfDHcPKijgFdwFhj7rDM2xG+NFNfwAICtJ7/aduNNHs5px3RlT3XloEj+jkX8LB
zy/Dktz8aHKuXrx4V10HcCKorw3ao63vc2abalJaUexe8zxHGK7vh5aYYF2BInncCQui32QO6y5O
vfq2OvW9hdeLBFIUNyGj5nPory/dAHpAVBcB8O0KtTk/6JmJ3mIj0xzvZzz5DFMywKJz/4NHcqQe
Kqdznoy3OkBKlPCpcoZDRd9T0oQNmp/GT3e6PQC051xLRRFzsUFbaL2xNXc5KzXPWZW4xUcZiPTh
FqYyOs6rebP7nImiGrJKlD/u+qUmlMzHA/hbPbVQR81FMZhJIQuJc2Dgm/VCnctSBbx1kHIMojgH
7vx7EMeoI7mPKoIzwXuv/lOjpO0E050zCPRw/dhGomldrrNjH5siJSZoXWcA8U53Q/K+0+V9Crjz
ZPvM6lKSWHSvYOxc8YD97ZGpP8laaqAyRhajU1KKBjNkJzWy9DAmCGnacSGY3AF8hyohvV85tiEZ
QVE2V7Zzjib7d11jGS2ws2GOum1jdhIzfJ8f0qR61G3EJCRPyl2b5YGHmzgj3/o40bT98Ikhojwx
aviCoKRhcuPSR8RPv3eZzyHYBseDfEBsrKE3D0niXuO+Q3dVIyiykGaOvB9vOGpfh1fH3+lzWm/5
SExaC7/PX9HT2GPKSctcF/rvE4f1VV7ayIMtwOQlNbJH3aAYB6N/nGOyJefeAvUN6xxstQBz7gxX
f6UQ196/JYTk3SJll23oXlE0prs16X/Teyk5reNpyuD+Rgtzh5RAy9oibr1v6FvlhUMEicPN0Ftv
YXkU5b4dSJ/VBw2WMHuv/4tf/gw7dnOzkIeqxoCWysy4BDD/46TbxhCkaQcDs+tjNNt0xWr4Rnoe
YoXxSUY5wyEB4Fpv1mnsX9PUzJ6deAoOUs1fZNl9Cg3W5UFO32Jh4KPrWe1jhOQIqssR+YxR7JzJ
Mxl6MePvpKAhSal1MObiNZHVD0aS7qY3l5MPIrmfuDD1PFWUWijes/odgzi028oIb1XyrYm7Y+fz
1LDvmi91V5ovMWe/koaW2UBHHYieuaJ6me9Jj3l1TXu65D3FWW0iVGCqgqg9pF082djkKNG721xl
X7VzoJFcAcUXaS0VDWoOmCaxZiNbb81rZ1rgyGilM0xVkTAcKsY2fu6xeyNmw0IMw+w+CX0OdkqT
PmKWu2RuyxlMLl/ktL6mUUFUa/jFo1iFxZeOpKwVn+dgTNBSjS4F5PBliuv+HI/JdHAT+UCD9QJ/
EshT6cV7Y+XkZ83QJG3DgJBgesWxb+BNaX8Z6XHJ1vQYIFpxF9xq9bpdGNO1F+zmKjgyNck4Oy3F
DurNdE17MO+JnT0lVRY+lN/sABJvLphWOsw2bEcehsGLrulr2S3DuTGA2fo5sginsBgHT+XnxGnq
A26Zn1HYzfu6MBFKcYmc4Gplo7nzwrj6ifPFPdEvDm6YhnZT3Lx01TQdVUCWZ/n+Cxkp7ZnBO5lI
7KutJOuqMINHplLxHW0EKA1+1/P0hwzNPOskV/MiReo+65uumpZqz1V4L5nZ3jo/sS5gzpud10ix
A8WScoirdiziNgahaJMr0XtS0F8oSCsp/OUeYS/vuDQv9uJlO0Elt3fIXN4TxuI8uXfO6lErzPk7
ws3vCEDkw4hGv4mD5eKX5Casg0GuXsLpMyHUJu4x5YgGIKm6a+aJlU+va7LgZxcZMWT6FC5aVL52
tX4lCZKOpjqeuh4jvrlm4gdWo6UCwS/gZM0lQPXrVqb95hTiS7E0LxnuiSPennRP2yoE1TrVx9gu
BGJhCyOpLD6J2boJt2Xo1FrfzcTJTr3Vz/yU5iANb3hkLm09daPFjFJUe2fyv8RGcNH8jKwBgkg4
4HVlhUVhjZ7RqbMOU5s9XtfVu9QS6VW8VBWLKlZ3wywxPC3gPy0UCjwJqPDVk4OFjKlNxkQKbMWa
2PFDtorvop9QMuaIG7qFGzl2WY882lYJU25diVQdkmN/ONUmBxxQ999zd0HI60wvAYm/DmptXYB2
iXwPWr+7DM6I8A+ZB9/XPeU2PEOHGS4ZnoeUWALKJysCkjKwv4nel1cOSE9Ej05HryJbqyva+VTa
CQ1AjBInf0VULjB77zHp51d36nvCBbx+L6uyu2VL9JyeHVV3daSwXditcJUnZAzSXkWebAVP/vAV
BVJ9xLeiMobE1YMmGuQ9JA91PtEgJtIh3poI+2nG5rprEktySGVpgrhLtwd+ns/7ZsiIeKx8JZdm
Pq8DnAUHKYEfTOl+yVxcV6Pkuo09rzSYupMR5ygYUyfeo/LF6NDQqS8aZ3wwxobcBNf/qkeBtp39
7iP2vOTu+KYHAsbEYzgI2dxYNXc1eURXE2/3zjYg6vmedS78MrqXQGCIvTWGvWi59hFOXjx6Nc9h
/M3xZX1abWIeddOuSgVNSHf8ORW8LKYJG4PJxWGpbIEP+GBBxLqEKyId0pXhINgs/SR3PlSO5R/t
pnrWLnrY0kqA1Ry8Nnrw6J49Z8zy1XbW2c2RhLDoyU4ZnJbEMRzwktxozuIpUtQvVkr0DkxZBRvJ
qcnJhK2JBrn0KLcZWKNe7bPPYVYUxwxIIkLF7/rbQJ2+R2IyLzXlbZnL6L6yITSNsSV4EeN4h/7Q
/AY0Itn0PfPnlnyNDT77OfE4zjvd8GnC+bBNi+olWpjWomFm4SiCg1OYBaZAvHP6Dc0W9bkXkRfb
hz6RHDZi2QFbdr7Il8J2nXsPEPh+6lcPtnN0rdHw30UJ7edpFjOn190xYqYP6JVlMmwb9yplcMsZ
htx1zkTgy8B8riSh45iYM35NtTtjchueRHkMqgFCOhfYrSf7ytjwuhBG9dIaxi2y6eF0JQ05Zxj6
x8XlrXcR0MfYfY4k3JLO6uwdccZMZ7xZ0khDptnZC48kYoNvH/scCmtM/+00MhtAXgHx7WM/IrSN
qF71I9m7B+b5A4wBxl6ED5f7OVrDh5XAclspnhyeWqLzOkajZXYyIL7sICKtew2CCMwnTd4AluKd
EazStVp6BwJFlu28GcVmVcTE9NH6azGiFSYCeSZa+dnMsXclIZ6McMzaE5aL0qvfG6RBlR+Zz1y2
D8XHOGcX4ZjNRRj9azcG2DnYtPAk2xeYpfFu+dwF/fIQmN2zrpQj+vYUtSFmQCNujmTo+Yehhrmf
rKiW8uQnADeg7K5d72scEwcg9c5sfHGsFAgWtiZGnEyv/vYPWt/jB1zm/1RD+VinVS//42//C3MG
NaeFoQOuHnekZqf8iY0C0GKaOzb4rSWxdEjyNk9N29l3JZkF+FyoXkI/oLtt0aucehjC3WKShDit
4lp/MK7+L+RDtAV/vBipUYLf64YFNU76X/76nyQm8n+/YhH5Cf/zHf95l37vYBj87P/yq/4/Iiwq
iNL/m7C4l31dpV//TFhU3/BBWLSCv7OlIY4gAsNyFS/qb38AFi3x94Benx9SkQahi3L9H3zF8O+e
F9potgWALitQ94SES538x99c/++u4IALRlf/NP7Tf6Mf/+n6/eN6/tPN9c8oMN+0heUJeIX8FpCN
QfAL/m0CqI0CLvc+ppKI//pdMnIPkZlAKWpCn7VGulTQmWdxWcL8ZTLiBcxuVe9FYXz608f2v9zq
tv/PBMWPl2MBNASyBELScX4hKE6p6YexyGEZeuIHtX5yTFcDO0ejUIDRRJ+INZkta14ICWkTSNug
jQhjjL29G3mPoSkKSh5xv8ZRs1sIBD9hlOx3UT6TNuN058ThG0d5p+Ar8GTSLzKrSyIeQ8IkB8wl
HllFyAaDDvNZYzXrYWzV8QnnQ3vMCNHdNA0TwWEg/audqfEB/V0MTs5nPxqeCCIks7lBP5lN8mi6
6PotMP7Yp4F8qJ9sxA4hWIvxiirN7Fh/YrpRdECJduDH4TZxg6+5A04qDccD61+ybT1IDWh2X7MM
gD4OQ1nNz0u6kFjFUCfo7f2c+t+mqJU7TAXZRlgQTzqkkHLG4xcTM08raaPmlsh4kbGnK+kHMzyD
UATLAZy2jeV/OpJnEV0S9WLMdUK8Fdz0BxROEdlEY/oc1eR9or7e5AX+s6xlltmPC/EyqGYam2QN
cgNnO2Wc3iOWjxrcYGvEK8HvD2m6C1/jCQyHQZ4p6/tlgoHEgUB+4uTVndvZGrdwv+7XDBXLBDWT
Ay7n8HoiWiD3bjiKf7Ndpi25j7BXZjHGgdACYBPRaaQzeMxrjwLGQvbVJ2+xd0QRM23AlTHjqcWe
IPdvJM2KW2kCdO7K9LGLkdZhH2Imkz8jo+Cgny/z/Qq4f65JGBkWXgLckJ+IlXYmZrGpcy9J4SQ7
K8DdBxuox7W6YL6aeuIRE+O1dLzXURA6YbkQ7rhazYiFGNuKQVFXyp0+6kv85SA5zgbp7jdOA9ti
NKbDKBnuOllbEs4m27356C4kaAtPu0pINsXNI0hO6xqyF4qeOV2dNESCgZTbsFN80qMsb4YWQVv1
B7ny5O/6xKG3RovhlXtHRPy438uuIDYaySyWSDS+0kd9FZntU2ykr36KH9umk7qZ13Td+P7yHC+L
fxGkHbZVBs4PvgpWG9gDamTG1C/jCco3UtAFIndNMoiLLETF8Vm/2V4ij0zn7OCTk3ZxgzG4OT9C
9cqImyPll1PQ0Mid5K5gB8p30odfLoNrViXPugmnMViFyQyHhcbpcCCS1UACHwOmolyPokelNQT+
Wb8/jwjgxvN9BvG93NENwrfs8JQZTC5x6ST8tjqwjlAEEOcnCEfnFHcgYUND3b6ECSxiUpZHpIQZ
eh21KPSOcZ/R09waHiFzRgDYiijLzVJW0WVKOk79CJ5Gkf9etquBBHYSt2i1gJkw18UtwaWp14NR
1qfKd+I7rMTYJyCYhgUvT3QqiWtuo4t69yYTPsJeM8TqLCwxprDDEO6GZJjvm/RqWGaMtBtRhC85
PiHZ41vVM1xFqNVriO1aMlC5yp0SI51jav0u2j4hTR3iobPY2EBomaw4E3joM2EnatJ+aET41vgV
KJCJNSMLn5qazGG/ipgOYUXWveChYIUo0/Cp65k3uw2Hddln5Zni4miUtN68DrD4FBr8OPfRAoe4
F8EfSBKnm1p1lhq2sgov4In4EJ2KNryR8PDz+vMA9VuYQDBqwjC8BCU3KNSBasvY/mauvqLbPDpu
9TOIsAXjjOn3Q+sc46DD+kNs9R4bn37rk1olME9WUG3dozBjqqFo/ri78FCLqxwe5bcxegyy7lta
8tRy1Hqf8/6k71qtPNFPDL1muTFKm+hzi4zhyRAn8srEbfXz9eA06Wf87+vRat1vw0pe0V/veZaC
bf4DKche5yPEAgQoXBB+HIl+gUmuyZoZOX2SXeMs82M5ssg1I74BEyasfgWkRRwXiSmkaIPfJXkf
The868U6lIO9qUb3YUEPAhcurPdYduF4kz+H+YT7lyAawij7j+624+VnokDHc7UWt8ihkwKzFbF4
xB37128KqPC/vCvbdB1H+MJ2yZULfgElTn7fTjM+zl02m5+sZlyQBDD4cBK176rFwDXkeAujEMU0
sycbMp4pfltdPzsSVGjs2uqnVwvE1Xxpa5hECYn0pSCk9DByxlCoKXdvNRPLbZyRW19ad4s/r9uG
LLxgJhO2bFrjAL2cfJduxQA+EhzsI3HeEDrBqg1bMHe4NSt8nVv9Y10F32v7fj3oDcmbzIZkLnQR
aqP165nFpWr8fWGyS6D0xYbvdQD2ou2oTAeWPaKgaSfzZFrNawQU7FDFahwVFdjoOcN4hHASiRoC
OEVJSMRfx9kQLu0mHbHxyYrky4Yyop3d31MBhzHBKvXxu+Hn7UjgrLZ83LzWZQWHMsRHRMbqCyhR
PFVazFb1ez7mvyVKINhBBlsK6qSiIutLWFQqMBUA6sf7tinfwc+fDFfCu2sYY7sxhZ6aAH0sJbKh
cGqQgKyovfC7/ByzvU/Jsnafxq/VxJGbZtEVkQNB16L/FODq3uarhwND7eOLvIULnKtU3YFoB8kC
7UoEWF3LOZLiAPckO9GcETEZYqGCADG+mKvxJcEIAwbM/11fBrIvM/od7JdJRM4Xyt5rkLMaUSmz
cvjj0exTrCTqF2Z4EvcR/Rqpdu3CMZ4rLJjRSAQEntD1oC9fFrM5rWzERmhHF49gtGvRkfo9CXIs
YStX4fhdr5J+xb9K6x3YybAxZWleXVXmBXZ2jtf1uy0NfAusjXMN8XqZaPXSA/a22aSamOoz7FW8
VDWXb0A3up1VWN05MzH4OsL+rq9fYGXfPP63uDwI4UAjME/2+uuE2jisjmFSO6FBsfDxEGDYgDYY
30qfakYTn2Sdb1knQkjHOXld7ffUi19TFCy6VhtpCfLM84P8kPXOHDD3UL0XjbEcTJl8smYikYeJ
7lcyVtzWdi+vHeFXIquJ2+0v+l6G/jBl1X04LlSQihuezGwVhc0l1I9vmrHJ6gez904x87ajXqmZ
WlP4dgbGoTbglq347SExXKkd3fws+KFvib4Gp4T0+OP7M2sNjuiu2P7QP8qdLjobwX8d0mKnywS9
N9bDV+lQlneqGtb3qpSgSoPh8R9fo+/ezK5Jg8g7hmIxD/xHkZySB8VuCqDhTC8Rm7lRrIeG7nhZ
2PZ26AdnR/f+MQVCt0Fj4SLNxwbXxaQueUKVLaTAb1aif/Sl129c/6nAPYW6hox2Lw3v9GKki39d
l+hfrd+Z/rKOfvY2JyhpslOIpaoSMS2RPsGtxzxjRpe6dZ9XTPCYaK2dZxKlntkcBMChknSrvlz/
aD/HtIZ+b+D3hq+re6xzH6I0ymiAasamiMsfRty9DnbLP6c5DoylO/vqTdgNe9zsEQyv/2qyNEMh
I20+mqfx6IP4VtViggEudp11H8fxHgsrgqxisOEDBt8ikb0vNXf3VL/F/cJYRD3TnlDt8YkpHqrc
fGPUNUSX4ltVGIfKGBCb0DrdpJ0H07cNUf/i2m6r9Lh4JoiOsj5PuOa3C2ISMvgoUMIR/QMb08az
vT2D8BpgPE9VbWJVmgojgLB8LNzKu8OIrDfx2WdQMzPMy9WSQZ7YbciCx1YtHXY4fs3hsqjkwjB6
9yKurD60kaLyZq/LK8O2cVvCeHjX5xDA1hH3znKsU7c6rKHPkaG5FcjiE/IC85oVJZPXSj2JusZj
tidu+uWJTp77OP6ZeshBbGx5Q4+mj6SrT176RiRgxIqQhai6+oP+lFt1mCV/uGOqiZRgLtZtkmMZ
YTkZBfkeraFgoYF5GNHoK1khC5fazKORc1O2tu8VvqajXyMN8QsYlaqSc0uBbd1ILQ5WvHmjOTaG
otypi9QUU3YC8ANzkkd0SZlLDGEWQneqWYf4fNWRZVb/7LWchr1al6exZGOtUrYJXZBLx4VY0c6P
DZD6nRokdWr9nX0/OOIueSylAcZi8O6rjjutGag5vWqxnqspvXMcvMlqq+pQsxMcaJz0k6E3LjJV
Z+JPoDewsamyeF45YGgBHXgPcyN36GCtg68qe4un9hB54m5dB358PDH1KXAAY1UY25ayGdAfRTIu
1YpjCav2evjKiLDbyUQdSzHrrBZ2WzeUMza3FaIaG9x2wC137shr8gYAgwx2TlmHJc/3oGAtBped
XPuYURtVdWNK6zFx73ggWx4NSvqx9KBKeMl5oKjmkUE0qx6kxiuzM/RbH0g1LYIstPt9wSlRV2b1
MponS0mx1Jf6MvQ3HACfReCIy4Sv0mz9d7Np14u+u4qWXOZs2pvt+2JH02lhNMW5hBmHSyTmvJzs
DEpLN6IW7sRPvTwZuK821RTjrtv4gmuuT8PArMAVSFwSNudTBJAQEkoT+7+R9wyOGnicquOhroHx
OuUVp1HECM7KaCQmO6ZQ2yl255apwZdEsKOIzJ3O9B+Y3PdUHYmZoQmiezioTVA65K21gcyukjW/
xoVyE/58FSWzsDlvxDYl1NF0sud89t71B1F7LlaSRbzpvc/wE5hOSDjxEMGE4b4t+IAjB0Hk1KIZ
159kFWFE8zoMFpEmfRB636MJxgA2f24sAhiH9gSRBnMnb4pbXR5FMxPx1K0Ol09s24Lrkpb0u5yg
gyFZcg/6krvBouhT38MS3+Pj4Byg/oYMHoMUcFQ3we6nqjBOnq+pqkBzAp53SaIUZ+q4VdoI1Trh
Zuhqw9eR2Btl0NAlgn4I9Z+SxCT/MbQw9alyaSIZFHVlcarDlaXW686gUSg+MhKyEeRWyHrt4VBZ
5H01mfno19145RRYBa96F/R9FsfUt99i+ZJ6dwWHrqPuOsGkIhkoRU2ZI82oOireKFjeOO/QBMgx
eulfo/dP3UjSZ/UaAXeBId317W0ZYzDv8c7LGRKxvsPcHK03ZjYJOOlFTst9G3Tf2gBzV8T95RrT
Pib+HC/2s0kwADo7rz9kaPtUlGlbTd3ZEeisyjT9mUqU03MBGZgPykI+tbWz9C5eWZv1XTGoz2Aa
vJ9THi4fPQ29lJC1997a3bNc2c3njES7kWCV1vmxJKjy9HtoE/trb6cH6bG06dUqymng6LVHqNKs
psAjrI2AuO+xU4AGUcWerSsRduJBIaT0JqEX/c4srqR7sAIz3NnptQsnCRtzrYSmfXkF3cpF9Nff
ghSVPQrQft+Q4Jm1LWS+wbksa/AKyDRCPMnV/usDl/XreYvTFu0Cz/EhwXuB7/8CUB9bVk2AVmgX
VBND38jtHLzEQTTsZsMB2g2+ZLHMCGdUBHkZEKvpURxkaXIO67jcmU7yG8kBrFWm+3NtrXcwLxKf
LwyEPiYoj8yyzueQ/9ev21YN3T+ffm0TMQC0CMF0g/yh4Je0gqQKHYRPIt7Lwbk2BCTiJsSC5DHc
58IfjHC95DnUidi+6nq+SYanvOXpkz2qmiaR6zHI0b9O9DcYMcFoMIw7y6fWj9ypPHESApU3YGIg
RXsyxnanj/12Xxxz6MTbPBUvPLrjLgx/jOw3xyUZftNl8Qoo9q/fq/XPkHua26aH7CQQdgDnnqHo
L732kLOKC9kemafqgySqI6E7wrqJZzQTLM7E4AyrXi9nhI+jLcIxkswd41HXO7mJK0WqZqDW/5TA
gry4685EorAFYF3TV94U/ZnqcQsqrQCtDdpONVn++t3Y6tX+cuW46ci7cQhocjw9tvrTWMqrqHrX
NY12ebXrU/fn4PQAIy0MuzHEu3iKHwUJo1tTQgPA1opVS53lGzM4D570gTAUD6k5vZUGQjr9lOnH
vTDC6eSFLTRU6zeQN7vALBfKvbg9qJF+JnuSqacayEJIfr2qUHtGnjsUr/pD1exlukVj8v3fvN1/
GZSYnutbwmZc4vnEa/ySmTIFU55hEE33CPcjIhVHkBEP9qK2iXK41qrPBVtuX2fRPQyYmfKY+sIS
eAr0dqgLOLXE6UtRBsrxAkkOd50qWDLFdiW1fuGvqjAAWUMS9wmJF+HMBZTeLMRHrhcYGkkkr4/y
xUrJtw6sn3/9PoUOf/mn6yqYN9mEUJIvAWzo13GjXSHhtSrAA4tvilvlIDsL0l2ttsa+9v7o3jhq
AmIV0Q0TWzwRr60bCFDAQYhBtSFF3rxFezrrNYd8WHyMl1iWgkXyBcwM4PneeSkMHqvP2XDvW7b9
mxokdAbMpSVpbrpwRWWBdFg54UPBfSXJevLqN32f4K2HNRNu1fZH5Y4Ym1JgUL2awR+7Mz76bZQF
GEJVk9A38IyUc7MRraD3qnrWJFGq7i7p4/McbfQmU9lsmGBD0DE3ewHEywLKtnWsdzOfxUc4wwyg
3/cQSwpR381iesET9BamwZveDuyKqhRhwR9nVL0DzBSbO5fh7RTAoDYce+shS7vzreTkE0ww2ErU
XBhHi/Vs12F7x+GwUzWD+jScyfgcp8H00cL5n/90FZz4Dvo8HRZkqac+iH/VligGAPI+RnZ9OdLW
oQhW4LXsaKpHkc2VeB/X7p//zT3zL0sBt4yv2tWey1yOxDiWij8tBbh5kXEXsQ8YlD6Z3l+tIn3x
8S2qPVHfO0UwfhnN5bsxgKGMhuxKJoNalynr04hSrxuL8795Wf86TLRN0+YUS05L4Itfw1pwXs04
XUZopDSztrhu9+BdXx0Ca0noUneKKi2YjpKvgXRHtlADYJgN/6YXyvLw60opbNNi9Oh4zHjx7P4y
1AwJJ+8KZR7oBOyXMr+zMuwZ5pT8F3tnsiQ3kmXZf6k9UjAqgEVtbB59MKdP3EBIujvmecbX11H1
kKrKSOlO6X0vghIRpBvNYIDq0/fuPfetjJtVLgs11ctCTMlC0PohqfKIh/2elY6tbQhJ/h4dAwAP
TTQ5pFN/epmMo2V6wHhFgYT7Q9NQMc9O+jPXl2iVcX8YzwBItu24rs3xPZDloTZTVjXkP6ZLdRO9
+cy2SUF7xTHNXeeWKJGAmFu+ftd59BzAPJ+H3KgIgT3E0hQH9e8BxF1xRpoI+kQ/DD0thEkbIdY6
sXMygvm5Nwi3Rg4OwtDV+AnqKvXEqnNnUrMFj1RZNdno2xhq4c4ff89uJ9A+zy9Tbj174TtCnPC7
zzOUlXThJbcJbMsBWxPnYt4YB6uXrpdiydJ6n6j7vndJt9hnLUeFUXa0DRwKxWTTI1EdOwmkI5Ey
gz453+qRMwEL8A8EPGD65cbUz1MkZ0Hgbj10bz7FD6RIZ2PV+s7Q9U8GYJcYZAmsDE6nxJDyPxg5
klO+U409IlLqLaPD7+628Cxn717MiS6CWhuqOPzhRO17VtiPao/+fkSr4fdcGr9kachB+VMLv+P1
1EBSNZ396OSHE6vsxElFC7Coau73oV09VWF0CKtLqfNMqcdObq9SMcrplf1EbRi6XPNGNPQojLcD
czO8YNTu8m9LxAWdExT25kAucdmNELnlA6n6r+ptt2LcJo2D3qykddTW9p06k/Zu+NuZbWorVirZ
JG49v/g3peG/lrSGTNhyUU04KvPtbyMEML/hMuRob0PZU3FE8rakP6HvvSbytrHkN6S+WrVVqCY3
IT5/nRrUuwyX6NOcnAuGFe8FeO4/j88GH2YzgI7X//uq8y/zHMtApeOxfzrIoXDX/q2iDQjM07Vx
sMCcE+6h+oBm61AdkP3nN1Bf3B49g+qtOf1t7mR5JDdXU47uzc6+mX21bCM3+KGemGoZzr4TNLvv
Ax2HUxdv7MqRq4Sc/XX+eF/ZxTMasq1qE9Md/ne1nvGvC7wtV3ZhWvRSbNuRp4//tcCDFyp64QDO
Uw30NGNiHBniAQPDsnNGvNapjR9MNQXawtmPk0TQGfYD9HGaRrJbpc3mc8v879+Ioyx5Nf+5WrEF
+VcGy6tnc4b42/TMzWQQV0pqexiUzzZdvWXm2fc91Z/H3Yaz4a5j7pAMlJlK/pAktIFSOa1hC1hG
FlqSVGDaWMYxp5u9z77kOF9tEKosVT3Uym0fxyixtrPsBah+tzqzG47OZBLWf8sI7PJv7iQu798/
HQUn2hx6ALLMxpL2z9cdUhAJz/QZmG5kAoZ7Q4OxJGZgCRiEGPOXOaIzcGmI6TgTkQTvu9h9FC14
mTQ9hU2RP43Ts3DLZ6/z/XMpcw6Q/R30ocQw6ej2Wf0SAjRimrFBK0A+URL9zGFL3hv1xqia+VLb
O12vLrDUnZMO/qJ371wB4KQW/h8tIxgH29EtI227NQhqEum8ta8glaIdlyoBG8tTZuTiEIcwBQNy
XgZ2W94zccBMtZz1MGjN2tbC5diiWFmMod+GVoq0Y6StRFfmR+lcmQbQu53Y5zA0b7LZMH7o6dU3
Oq671iyHzh3vfVuez/XOv2D83WJuCi4lgMW1ryWU2LX2YTjDoy2KkHDU+NwQZnHAZuJuQPk05uys
NK9OjrOWXqHZhRsjKyfelYOViFJ2U/fIzCE3YO1KtQ3F+AkVyD7VtVOjZYcGG+MwvuTevO84u8X+
LbYbSFPQxN2AfWi5T9v02lHGG4RZCzSmpFSGxYcVwvqy+6+FxRcV9Cb3OehGUSX5OyOM9i9P034k
oXcf9Vt35Na0QEmwoYSJTeiLS9u0jPABcQeSzsHUc9Vm3WNBBMO6wtAR4YKhUQZbUbsUM8nacXaI
QceIzdKYSIkIxkiSw5zNp1z70+XHOie8FaH5Tw826ArU1AZo4But/x3ExlfGNn60mZ8t4gcE+i2A
CPlTi1MmMYxVpkOMh0UWexEaXXNbVYhVS/fanM0vkq3v9In5YFs9RBOYBg/xfnPgra5044rquKas
L8RHnQxXGJuiX9Y7I6eVmtqr65xcfXK8ORsh97buAg3QMfGU7rST1zELX4Yu34yiPBbU+4uH78MY
vtyxott9cTEimItL8puUipoHG97iKopxHduo8SXKCrYvfyOedm7f4jlt9vlZK/2tPoYbinavuUPP
e0Erejdj9oz6QYLZVn6qHbjEoGGY6gYAWwte0hDo4Tu6eUaGj3aKKdFc/xrW+QWE1pm2GV18cW7J
VUt58bK2fzsQTbTe/ZUhLA7Kj6HF3mWnxxkeypD6D4sObBah8rZ2xqfJBiGeVjajm4Hw3mgDsvrq
Nvmui6Z7YXagnJ2XgC6THmdn3tY7eTY3h0+bBaTXpA84FIBBOi8wYN80cqKGxDuUoydWIN72sIDO
xYTBNK/wZ+VkhKWBjVykIETMPkwCPYnZ3dV0ViZvOUU5JjWhm3T6TQAeZPs4II5zrLxBjagqGE90
pLdmhHjQSakt6yE6lNAO+ibe+GZ9w0vLCPLiZBNYcv8xNPVj7j2gCr4fx4BonTdm1GvbKW9paa3h
+7/rtnYhFwt+z4hpbSVcCMwTwB6tfaiWiiyN4t2RMIOG5FGI8swRi9Mkyn1QFPcm2Ztp2V47LPVh
+BgHKMABrVWesa/rXRnrl8iz7uMsfVzK6HUSwYNf9AAvpcFFW8kRAoYXFpINmzyFcbBL8T1p9Poj
n81Ea7BRI6w2CRx+9Jv4J03t334M+s7Wu9tY+efJv2gRXXRJLSifSmL/rGRrDK9W9GlEz+eiKFdx
324lMqnO7I3+FHvisQg39+bwi7c+BVgKLbSXz739HBTYHtyv0h43sKZ2WXhYOuLc+pIxh0vZYG2r
C60FWKH9yrt2mPp88wmDBDbHYL6ZzR+9etDx8mgmIVs88t2MM3naVcAZCuzUwZw9Yhsmj0eun+F6
RHoog4wpVQLQAf6C+LtrnnrkYEWf3pMuuAp10mrGfdcV58A/mw3unRIwIu5qZvMzSVpZCJUYqqXR
EUbWnhoe6Aprk2sQiIVUIx1+d2jR8cmdWzvcAXHA3RWcPb4hz7XQy7uHqEJkYD8u1p8JWMo0NDcH
53gLGAET+2q0KyhC2YmIO6hdHqD64eJp5b4Iv2p/Rhh5WWp/YwwGYKlu45Oy5LnvNtxCL2TAaPZb
nxgIxKak+ty1hNoMTgsVa1gD09hnBdMZtOxNWyBBeoiCK5KoQ23AfzVTXCN7HT8vEPaHHg+1heGt
dRokeL+HysRx1hxxdW8sYVNxcA2a9DRNoHisbRlp1Xp0EWr79A6QWrKL23sMi/jATe/YlDi+6ZJr
xrJJvJaQtI7TQ0u82oAEzNHwyeg303lNaP1ADFqNA1yjEG7XV1mffbmSYB1asCm73geuhLV5MkxO
f8QikW4EuDbG6EBP1BF/ekscW5LiODzj3X0xIo8DXEuQ870xItBE6SGWfTS/djE8nXRrBRrcX/3o
Tl8O3bXIXKT1cA1m8zX2KUadYIsg/EfPWzTCMoTHrTNaorFStjeblr/GXGlC8YXWZTsbxXOoz0+N
jrbDh8PNpTs5w3IatWl7GaS3EAVbtrZ1zCZ1EqG+qOCz6Pckm+AkqPdGE691IvZsr93nGubF4b1b
ApOMAgKVi2o8w9G61y3zD2j2i25VB+iCbM5wdH22Fws6lH8OoF0VlguVxn6oovQPEDmMUWXHMLFw
X1I3IC9zMkCYoyYsP2xdZsMUMoqWz9O7r6NfPrtpf8JIBLE6fVpi1JEdYiDDSB7MlxwYtNBuSzdt
zMC6w6Bmb6q4ebKN8KHByIJ0zv4oDWh7EdDqwuFmXtr0MujuwSqTWz9ee4AvkfU8iI9qKM4mNpSM
GtV0U0y2UqNIXQP6zqhObfHaAzQFZLGPCpOdc0do23pOy1/WYOxIYXlvPLEBYYoX2CP5ME0fMawO
S3L2aKeaxDnQLH+IbJv+cgboa9lAnnkw+FHv3XWdbcp65usk5JyZ519jK90LLr10AYfkQWqI1eql
fE697lISFEgZ5PyuO+93HfQnsZQxVLjhNISQ8TB3nE2AwVuqpgXNINzNJjRutP/RqGb6+4KCHkEK
ZdtAROtjYh8M9qDRT4mTM2QyiqmztiTG7y6b6LqGkA3soqEOiCwkC5u8EfovdAmMh0mDnvwsOBEH
zTRjHlwypIrmMsKtYO0Yi3MlOFVHUT4f08KIGTmG9cHUAu2p8aZlpS39dMJgEf4QIu/3VuZVG/W7
IiMXA7vIacjnsF1rHXa7LivYi/jRwPFJrC4mJDzyP0k31M+VNeer7z+czJ+COLPNwMCRlMsl/SHc
lA3Ym7KTX4cQvThWYnjEsd4GQFZTccZMV7xA3s6gigD5tsY8f9HHvjt4TTWRP5RVIBE6bT0NDrb/
iowV9Ucao4U+C7hpr15gopfLArEAnJmW/MVNWNBa0utO6nct2XAm8MG4qN/1E3RjxAZwbiW1mGl9
8OqX5jYda7rRdkAKlAB9vJrHQ2JRUQTvczD/bnXefSEpVfpLVcZHC9eTyG8JAFkeB40scYQDvTsf
KuZ4Ie0ckpjW9oBXesz+yKSV+pFoyZZ8nGoviD9jyxp2Ywv8nDzlwms29mA9ee5irXaTzaQWkfVb
wswb1UL8OrYftI5P+lQ8RV5QM5tjJcVTi46HjMIRTis1yYqpyt7Wlk+PnVb+YzQ1aEWksqM37Gqd
GNysIn0O1JdBhiLTZibEDW82O0SjOe4ycKdOQQaC1+fwkcFAixl227SDiYI6PAqffavd9Wa7LeB5
xm5wqwGur+ZkOQ0lEHNoGBqDmgLSDTOdcN8t/Wk285+Rvgv6RezkbDxqCfPEXbr2ynWAi85FV7V2
KzQipKyguTEefViWxOlc3RUiIAKUTI3hsQjfYQSjeSIUCuFMvCFHFYe7t9wRYfDOmnPyx+LRyonz
oOdPSGXjMzxmjSrQuC4NCilzG9ustmB/HkB+mPo4IEls6YJX4oqoHsEAYpV+JEUWQWFy0qNX0Xjs
/EikmeNPf3odD4GV+pfJuzcFhn+tfij9jtuiXPadbm3sFv1FgyNyqtxmn8E3rnE8bCjhQeCQDEri
azN7nwXlgV9j1a2ObZTdkty7wl9fa6nzkqL1rEeERSWGcVNcGsfazKMDXSFauXr3ZNcQlj8qXjSs
7E9mRSSZBxjl3AMH3ueiyHdm4gSECWj7CWYsSqJ66+LvNU1r3XX0tdKZxNGuXF4cnOGNXn+akmjf
uAl8NGq7sRnAwEgYvM0DHTqolZIIBTUbmt2nd2OMGcYJsJ6WVvVWshEC6LEetHmDymYbeNmW9vJA
XhCVTTD4EOThYy3tbZlDiB8IYqY6enbB8s1Ve7ITmC1Fkhj76sXKNJssxxVoyfIu7sl+iqNtnpr+
VROsETUqhiuzqoe+frTEkpAn6hC1KgNpOWQombkwxUIfINvUlSnOhlYR9CURAJ3RxXujEBKmGx2x
25PBAbf9wHQFF9m0QTlzKzutnI9+53YsReQKmVF9Ssv5qtQzixxTaGJ5DcC/nDOw5KsgtOxtU3gj
EPTgNFtkOGRDE2zc1NTvEOSIdbS0wXuNygGalBae9cxaO1RU8T6TXd7ccurr2BNtCeGOXxF7juuc
hOiTJdM9SDfkDDkHTwtSun1oVPWBkPPzPNfBmXC5s8EEhTMbbgzaTda+q3XrbPYe+3ZPwA3NteEQ
GZj3mN4A+PRsB5SI+5qT0EyMAE3fUO8ePMv/TOG39ZiSUZRRnw+EIFy0nG0xTu3H0aAO6gdrOCjZ
1JAN1r4pwrO6pr25A06+qnILpJZtm/T0lxlxlo0DiC7zquoWAn9dCPDedqr8cv0tmVN9TK/tiWzF
g82xoUQxqf0qWu+xmIMPA7UlQnl0F0uofy5h8URt4mzUpayQhm1nOi0lUwCBQMyaS5M1bXxWYljV
dVd+GlK+cAhjK+ooLm0XEb/8014q8MsH2jYQHBDxjX47Kgi9nWjuTNZW2MQv0MAHjJ/67+NgU6Ys
7XGQyMahd9rtn1zpKVPL2CxlPnxP1nSA8OuQ4MA91KfgFGc5j2E6nAefiHkLVYteIsLUAcSQdEdM
CNpApShtG6Q2eFS6CxoLX47n7Mg/kI70krsaaTxau621BqJV7j2rkapqUOcR7tDZ9JKNEgn5dJhW
VDt7v2Dy70RwBaRmVH1emLmfgM2K82TY39IqZReBZPTpYrdHcAz8NJbRzPIvV54h5Z75n0ah+uRl
7q5BVevfsy31yuaia0wih616X4lZaD/0cLo6HeZoKb7OPJ+xC8cr9ZUwJ89ppSP7ZVxEFEDzyP7E
TIyhAv4f9UciA2np4qGx8aTITJPDYWStNQvctHalUJLUHHZDIsMxwK6ypCo2lcheO+JeVnXePg6y
x6+MJ6WlH8YoanbxeHR6Yjun6U8nJwQGM4dvbaqOJpAlLDUc8hEYEMmZamUwegb1tkrt1IaI1j7i
16d+lmOF0AzfzbzdKz+Qi06eAanMXYjXjU94jjelJxfB0gYbSbVKXJ2QMk8JcbQGQgVzzollSkvS
YyqLWpcCZWzflJqu7Y2XpV3OAPDyb8sMuCFUTYi8iTZtX5XIdlluQiTLVY5o1UdUvVqzqWBgC32v
1ic1CQin+olOhFD6RgCzH0PC6q+uWGj5zX6M4ThJ+ZDST6lue4jy0hrmjEYO+iCluFbTmtlvNnPT
cojxdbLs0LcphZGGdBBRJO1BF2/WWjM4plU+ZLTRedE0WvRKx6Qut1I0BrB0wnw5Cs0WBPzoYpt7
PvgGWg0asZFsqDpWAXJM90Fmzqt20Dj79fll6qHhG3K8rIYdagb2rQrWli+iogsaXtqPwW+/tZhF
k2gcF2l7E9ojhRYAIExiZX2e29o+yi1qU+nM8sOQyX6AqnRgGeEgJlZTlLkEZ3LTKX4F9RdTFq8g
isca18rtpEwnQc+YqCii46Czf+J6poKQr9o51rMTN6yAsrtOJ5rBGiMnJXGQpDPLKuH5mLQA5Ixb
TbQnDkvELX9hbGNI0pOrZNCeXqv7ISKulxsQYd1g0MLR9t+TPWFW6ygEFv3axm21UbNENf4SeslC
AEpSQyeb7xsvTA9xk5vcMNy3JB16e/U9TD0Gryb+oRYH4cuyrqdP3WjcdXpxmAlGajvOxHZMT89s
75W6uBmY7MsBG9hHqBllt8vq8ByNQBYy9MRr0/IP6uvJ6NEhOUZV9L0JW2a7YjPzvx9/p6Jmn1wI
iCHtUx8jFdhjjXlKOK6ctnpsKtYisw3NGzwNVhmW6W9ti5pppROOjuighkH+1H70S+6s5RSu9HGU
9c4PL3Z3IM8phaVdMnXJ/NHSCanxjPRLymaDsWzxFfKaDEqYuqMrkQJiSKc9x+p02NksKHJs/71o
Sh+Bxk7sdWVDWE9PbWwAncKVvk4kIlMt8nbT1MTLue1e3fAN+FAYR/fq1YMYA4szpJIaIRgwD3SQ
zWT4CEv7fQyFRrYhEVVSAJkkhMvYY85lKH8b1nJX5dW7QdMq8pu3MkKbFpsIBRyDnLLUerIIeT3o
dh2u2rDaaHpVHcFOgOJimlvWecSBtwUZxfOtHjCdCupoUnKqe0gH4EUGJrEqWdLvGmq/PjSvbmEx
bTDtn30oALH2OcOBaqww5Ul1e4dUeY1+cqVWSSUoVMuEus0Tk5orwLSje8adMkJG6C02vVuRVJGB
KiMWBZhEfQ1yHGswyCni2IRdMd3b8IuURWPIhEXeEYccWMQeeRRVtVZLXkqUNEZJgaieWxj1z3Ko
m4gRuR3Bt6pSUrdq0uxR+kodwp4p4nslC/nUwxMjJdzTYHyN7nM9NLQYGuePrRFaG4z9T3DOu0LI
+Dqe6JWN6ZiuMmNFGNjwYWZRrGETlBsnEphSLXLyFo4STOhouaWTs/cMUiXUB1GPv3oIdQ3LQmqC
gJDC9XnPMPvgh2X5La/NBwj/VejoTC+WTSddOwlZ3qvG5racpMEgsH7l/bIHKUM0vXxuQYUSRENg
i1TW6oNP253Hjev5Ww3o1BBYLRdqyVPfi4nGdGs19Ul9/wS4fGgGLFRVqCkroCWwfZvvhRiJfZBV
Y9fhuzTRoiPLc+/UB1FjWbkZCsc8VkhNUGDEn0I4qKKIOoeT+dxLU29N63uClHJt23qlfKhJQFJY
XNDCQ16tln+1IekpFLLQJ9qIXTYyHXQSqLi52vjkPCNY+QUzm1IOsdWMXoEGtUcmKre4jF97TQ92
NpJiVSKkqcPuFQF1J+hVvd3vRcpCNjLOOnQ9jYfdLStu+JyiJsSuv1JXSd2cSsWUFUCXiXztTn1z
UCWlMpGPRfgWO/2X2mbUqpN0/qOOcuN790GgBfAjhuBMvxfnr/yePei/0L8wMa6KxRe7ZOGcK/U1
BGe9FayialdT36CSMogs+l2EtBzV3qtPDou8uKNKv/3PZtwF3mYm62efNHRb3WY8KOmwJaVkIv2J
Q4IUb2x+C3Fo21A6xaRRxonty8yRiVM+btu2WEj3Le2rXCPdNsTeB8MWxCQ/K+8tDV3DqgiTU0r7
IRDZ+4Dkf5/zHNfGXBzUtUqwL2IcDo7qQR/oobFu4jnHM0CYaWQzFiele6XEHkr93RA5tprCPvjL
JlUO/Xqc+2clNFGW2IwwqrVonHsjgvCYSlOfAsroCe6FcCafvRrdA/bIjWdp5zExbzO+QrW0OdKo
qLwNanfJHIBG5n0q/WJK+uZVfNFY0z+AUxKI7OYo7RD6RjmphSCHJ676Tu3OS9PTKdandYynrHNZ
a+zc9LGoUDpCWWip/7WjesKwFldb809fIV8Kg/jF0pKjMSR01zIPnLJlF2t1ZyijiDIcRORY7tXD
KzImlro7PiSkSSqPldTdLAPVDpy6W5tGzzZx90tKi0aKCC2yRCkJADYiIV3Hc0B6N4/9f5cLHgqI
BU7C1PrbeMie+aRk8Nri6DjTj3ZJOsoB3qYI2teZU7fZS5Ez/hZynLFTh3vbJN5gaHDda+Ufq7O6
R9IbpD6eVTL0wDwUXniHbXPrG+gzRzPuuAk+lNRCaTTVBXFJZqFZQ58pfVvGfjyYA7KASh41MJdf
YptMUkMKsZVjQN1oymSqFCi+ifMgd8MFBHcWvIcLWthm2WPzZbbV9J/KbtBH0r0TAFqw9CLa15b+
IFy6p4kTMSpoxGUGuFUH3Kulbu7bqrykUF+2SSI2rVRIyY9sdRU64aH7tiR0HTthWLs/HAy7MNi7
tbrett+/DK0MXGdNkg+Jki2qKqkIf9hLyRpmNBrWyp/qzlClgboIqtDu5KlNPWlz6dy8QECsky8i
9za6enSm/1ImmU70JQhxUb8TzHThZwDs0VAbB3Yo8hSlF4YsGHnukTuBzrGlmTa6L0612z3pRrRP
SPVSCqam0NGXNP2XVlKGzmSth2HQ78cRHnoeJO2OQQCPMB52qa37XsGkP8zr7V3Zg6TVdPNS93Ox
U2rNoWEsDsTJXOVcrO/Cfpw8Ogddxtl0flDnALIWSEKpSTtTT6BawxM3j7d19132tXF/1dqghaaB
IQRX9YUD3kUk+V0guR9KamKbyQsgW+ZPQrr7ej1GgEi9MhriEQnVW5l2F/oA35o1xo1vdeDsA8fh
CKmXG7U6dH3zW31zZj7essk4WEbt8pxSiylJqBR/+0tpw+KwPlVdpZYdVUcknfAJQO3uypbBw8yA
XKqolDZ3mVvMvCNuPWlnUawTBy8SWqPiW0ymoADdIO0/en1W51p1w6sNrCjDBxm+EDj6S+yTiLe8
qLt+XDjaAHIilySzvxeEEblt0BXb53rSzFUj75+04rhLB3afWjkBORZyswQ5Tdzqr2PgfaldA0G8
DAdnjuFp+Vad3JU3NNDzh8Avfi4FtrG46/wHxiAhMkJ5iI91mFpBtVxj0d245atVpn010ommc3hU
3+OcCnAeOCJISaZS0dbqkB8MLhU1klp17eBoQ4F6JBchOPW9hlmioIUFZU/dGHJpqowGUG+KqCCa
35ZwZi3B4XIgoOaRHDmcaxkI1iRLz+qjjpr3w8qSFxG1YB0rpmfq7yqTTD/1jiBTRDpWiDuS3w1r
Iky4r0bzOTrTs1ZLv/rftR9SuSbuSpR4mXlvmqYlG22w37TkrI16fVIHLGfKsF7F+2TRzV1g03Ds
S+QSykVls3DKpUJ9WfJfEnkWUDxqssjjkZlXY4dP+bSQNSvfim4C82DW8W0aUrtdP2clfYj0i4bk
FTVPcdQF4V6yDFel5Ez4IN2NiuGHaZOrJ0scrmyoafTEYW5AmmDtDSarWCM9ueiERF1SE+w1nC26
imzZDpoJj/UyKKcZVPrTwPGJLm6RbDtn0Hb2UP0Ih6o+B55x8xa9/8vSxImSc0sPrRpsIIMYSk21
jqubXr2/xKlCykQOKF5q04uK2regIht5phleEKGZdPZnuKTvdRYYt3jch5MPxl6eohxRPk4LjHFP
IC2XXIIRlRLHPGwXaUP4qquTk+tQOAiEU4zlA0K5ejMmASEnvJFMGxCwS5ehahALJFK72+gR4s4p
ZLDhVTflguSoMJ6djOaq+rKEhlwGrh8ndW45pTrtE86kA9l2qe1e1X6Lb4Jjv2KEYEYb4XY2i/Wj
tuPnqDW/Ip3ADLnBqzOzO8eI5mOkBWr5IHUk37rRcs4SVu/U41NgCAqZJmoPjUOfR0urR8fmC8kK
nXlAxT4pyLyWPtqpZsbOzmuDHHaHVZmwx5BUT4jT3q1eosJwtrkR76OBVw57Wj45c01Vj7ng5D2f
1r6DhmOiLj9oVg4vZGhvSec+0abi0nBezYI+uO+k5KtOq4NvDXisGFDlcEiPCa2xhb24LYJ8YxH9
zJQeM0ZhLQKQPgnw1tjQa476vQFfY+eCmNgIGBAOugKSwPts1+QswiMjU8sbKngMNPlMV+Rb4iYe
MhjkOwbHv7TJdnetSae/cA+w+9lgxuQ3cbfjBivYu+s0xDuY+WlAA9PXgAlSLS12fXOGj3TmyMVy
5yXBhknpPSlSz6MWpfuI1KIEhLreJPUqCrtwn1g8XppwyM8E3bcBvrkkRMslnkteI4SZue7rc41U
TBTpyWzoAWf9wMwaJk+vpSHNXSTXRAqSIJPgM8YwfPNC4R6TpfkcRyKpGgf39NjG5ygkaXZu4SeQ
MOa43naJJ4ZYVqkdTe7EdUCMe9hhLDZxVa9pSJHtURGfLgkaafXQ5n617s3K2ybhth/17hpYoBmd
wEH34TziMck5+NNdmgoyizoOGBuD7G4zmsAaT9HBOJLukm/mRTsJUk7Ix7CeeB7C9ovg9D9Rw1My
GJN9tkb7oZvqtwUy93YYMZCqXyo6MGVbsQqbWrkj1OeBDhMN6976WqCVHtJq2VjaVB8DV9/lrYHO
DqWq6N2eYTRfbZtj5OHKFDiYCPGcQ7M/Tgha84h0pMxzHoTtPbVO5eJcmsPVwny8G8bXus0vhUNz
yHRR8bem9la5IawQp5qIgZTpfl7/0/PrX35IlknjFsibMmq9BYW02aeYYpM+O7S+2TMhdAKmbrQc
LHQnYxk9+zOADQ9lCC1m8yEtkoWAsAiBb0C8SI3rHjj/2psqXIjyPMf46Vfoho+MxFEDzvhhijaH
JRt9AEEjWBbrJUD4c+NF8dZHlYyDZ8xWHjTZeuoHzgvJtAq6c5QP9At7n3GzE66zbp9cO5KR9wnn
7K2VEGkbNfLn6tiSM5J9kgyA7N0ETrGh4d/wQUVNY/bOYcPZL33zotFnXUYs4k35Rm5Zs0Ont0N2
R6PLf7LCDxcxxYU8AuSD3nR2x9Z/6c1ffm19OJNv7aIw/h3rk3mN4T2ZSxDdvaA0XkDWMwLCOgQM
hNaW5ZabzuPsjT4ekQEHl5RVHrURIRqc3xbXJLrGjZ56pgDY+fEduJDKa8MkwLu0fKzb80tvgMvv
0DsWoCGOdpVgVMdfNTbGsJprY7gaGFNHPElpQvxJEiHE9yH9u5X9NtHDOReD7Au1jEgA9kHJDZI/
fqbFRzvvvJNrjUSNgpCMqaIQhHDkIGktr8xwbda08fSUwXJUfqXuBOk074/0xpLzVA98jBhqbE02
Jk0zmYonFtzDXgE4Bq2WPBWUeYGaMSRfckj1S2l5ROGQqkoXw9y2Tv9CJJqzbwVgByxtW1gSwcWj
R2RHbn0c3eqZVtzegnu7Fg7MpDwwBe7vKCTTb2yvCT16rbXmk3DzDk0Yk3udbsep8QosNNyFLG5o
LNJzG+syMxdBWu4PqHgcLkTlh2SjaIQHlfJk5Nb2tzHg/0Mo6Xd//ud//IEn2jXz7TOMy+KfmJKo
8v/PEMr18vkn+huEkh/4hlAa3j88oeu4KXxyQ3Rb4NAaP9tO0kb/wREKnwWuLYtATulrLOiySdKk
8Q/dAVzpYlkVnm9LcuVfEErb+4djm77hGw4/5ji2+/8CocQ2+neLFAJ+T5k9wFBaGIH/ZjCAg85b
S7xiXUcDtFdUa0ZXFOdR5j91FeLjFqK2yJFbaHryWLavOY2DtR4Py7ay+pjIvoW+SZkyx/QIOaKE
XMEoeTGNPD1yJthWUf7UafhYFpJQAEPeEh2epKMXb+kN+dUfpy8N1Fw02/L0DKj26Hahy0GPSV3q
meQHFIybqaUGgjZWAlkax3LzR0POpWGksKizlUWwElWq/qsPs2RN7qEWw+aII3hRvYGbHMDLQJOz
8Fa9Fd8PTeTcZBEVmjRCIsTnGy3ImvU8gR5ZgrVXVWQNLuUI2IVYGqT6zIZSCDFIveFfkWlGG9oF
KrUXbY+XNOiIFqvaO7fqJhxO55zIAlb0jlF2JvDSstHPPgolPWBcWPkRUj+EzKtust7CVKY8uifh
OV9mjTSlrzK4yeWH8GnFL2301bb5G6djcz/Oi1ibZFCkpH2EZn7vYqJZQT2/MsbAYuEN26Ajsww1
UKa7wMgcH1WkRSAJOSf72lh+J5n2ajFOh7/YYi+bTq0+k/6DRxGKzBvJ8ofA3qXFZ5SM6CINes1z
iOehRY9r+bgXOWMiXy4I5jaIkUhOZCahNCz655aM7rqcftrOcfbFL54ER+Zt7Wag1ud88imWEqDc
czNuO+Lu6dvOQCO8d89mTyhTGrNdaD0GY7cbm/xnajUMzh6z1HiK4xQhQ2oSkJEVvxlmxStCt27J
KJtLNEcmeq+rxmcjharW7vxg2hSCJVekWORsVO3YS9r7PGG01A1xvnFjPvTkPzoLsdhDBiJysZJD
4N/RaHhuWtTEKI2IiklRyJbJqTOQpHGFh3POGRnaSLgZc4BwI7E4oUMGYx1z7M5K7kpb+yxFQl1y
Qr3yGprMEhgOo4tcfop4OekcJ9eBP1yrLvzN6O6yaF5x7Mf5iMR5XqNUJghoCt+rrIdoZS+IgSqu
djpMJPvVHJYnqQcizrXs9u5/kXRmy5EqVxT9IiKYE14LalZJao3deiHUUoshGZI54eu9uH6ww752
q1USZJ5h77W9GakCQQ6BA0bb739WJ71PPPdEaIQ00wRjYgRaLT8RrMh6plC/1UqnUJQ64cquo8px
o8UkSAE69GbuNc1dtRKqaZTppSENwXKYNtUWFs1kWxoa7lb156eWfwHkJOgpJeNxKMK7sSWUaIRS
65uIexZrY2nab+y67qbUuxthn1Y6EIdyIfUW+Pq+WTgZ2GHoA9g8OvKlLXerFO+GGJFXDv7Dqrpr
OqtbG6gobWFTCIlIAVOTEaGMgR2DKWJXtQyGHFy9aLdFufcy2u4MdaVG+L43YDcyJD2s36WXoQTu
N4o7j1Mn5S1NC3x2wcrPZPEPKl+tW+IS/JZgWkTS1QnrQGHM9EQRhlETjJVTaUTGna8rrJT6LjWV
dSsKoN+g7PBQyIvv6GoPrz+JrWZLB3Oeic9xTnn+MnDmQXDx2YpZ8s+8JgQgjKz6tUe64xg8T2E4
Hk2xiUe3qtRwajDsdq0uRTde8rmfTp4Hf2daQ7TfNarqpLiygnajVVDddV55MUlZ39kdauZELA8E
yBP8UoIPNysiiBmwAqNFYzWfEo0F23U+6xz8xNgAtNfrw38B2SIJzo7GySIMh9IOGy+mDlCvIFlQ
7SFMww47vpEA5Eal90LyLAPrKviaTEavRjg8J+ZKYTudBqzE6fZLEQEJvIGLsNBZXnUyPzH42GBg
DRxbA9DeMg764t53OK0T13pUXnjvOPrLyYt+N9kzESZWsYk3wO1PL90i+gdrSic6wOFgDh7xAZN9
r7OuObrO+F1VpMdPKLpQIaFNJSiepT7Ez00z57PZ5ZyapvnV94K4QLDEKhusV+tgU+EYLCJXVCT8
vDCKQ6xvoSDh1ImNQIwPRePfJ6t/N43WeOqy6ZedoYqqARDZnXsnizHYCy97MBfjN7IDl2k/J++E
ZHvHbPl7BKl0XteW7b41HcICeChud5S4NrceixvbVcO5bbAjAbXF+DaLBT4dZaoqU3g1s2+cwjX4
V4zoIKn019iufHrQPzwX9a6mJHyYcK+nmROcjF49dOT3IBqmyZwIYOyR7hc+485C4hkQD9pDypX0
VNCqS15zzsRRBsmxmIv2PHCikVt00YZX7rM8OYl5/sh7++AZbLnmnolmZmZAmHKF5rxAl6rpg4cG
r0ydb5iQrkHbkeMlEInGur/+mP38iVimpHe34OClT93sPhhB5R68MDgnQxbsVSs+K2p1wMj8FqGi
XC1nvJPNJE9jeA3zdD0a07UovftWlMUxx9AVOtm5cqePwvihO3ksXRi2mtnYvm+sZ98fzgTwETuE
ZHUk6BfFVPDWGI3cNSVpA9jjTpafPQk1MwqoeNbBi9Ys/wh1tMt4donYIrlY3uUr+juMX89CeS9N
l/koe7uNbJG4p05zjveYmWS1dCdiIyJnsNbDfwqhLhncKyczej6yGAPa0ysZNPND4vEqFLBdi0B6
n7kQe7/AcLT4Blvb4lgONQFlg3Eh2ixqbRm8sHrSe1ogRik+2lJX1TWzgHY5BBPpP+lam/sKhWml
K/s0O3wPGkwgOOSZRMb2g3aoi8YcZ1pNWcIlPZfsTPNzM9f93QimwCLZMRpdLNTzimOnbpL7xOT2
mUwjQ4HJAY/qtNezdV6z+hO4FbmJJdYU9sK3Ke9rtE9jfXByTaTHPN0tFniBuiCdXM2osTPV3UYg
eAeVIGP1puBTORjeLAk5bpX+GM9EMfD6gytZgva68gqYaRiec3Kb19Bczj3yXcZhXNkeHo/GRwzB
2jJSWZdTxSFIybkeYk825FT2w6aSYKIbZORf6Mx8YrH64+q0vFeh8xGgID8yo5QH3SHE4FIF9zXc
QU53DyFTEWCcsj902WLcWIQf+7Ut3ruNx5hB8ycJaBNDrx7aWOrDKfGXB1iKLAEq65aKEPWMu5er
JIHCYnQUlJpAgkycrKzAzjMwGJXhpqUgU+D/f0UF31A0m3hU+/PJHSz3qVnb/UqA88lPZmT4giS8
WmCTdNE7VMtrkW/jLPNSVnUH/n0un9yuQnhdZ+Ompw8jzWjwFM7gXqSTA+2bmdpUc3jw1/XZXxJs
NG0pT8rgbTWq5KpICT2JoE0vsv32mzaMEBGkF69e7hoS7o51QVK8tU5EBgc9XFaihMf5jialvvVg
1x6NlFe/HsXd6jC4b7n/i6QAgTgOGJWIeD1ZCs4zyuJPuov1Fs7Wrc3qi1zd+tQg5B4gYu9dxzyb
k3oyExlcAwNdBCKyK7TcJo77pB2vXm5lZNtjWErKvn0w8vTGQIERE+upq+/juEJvu1GhyIw1XUyF
pml7Bzml/Ew6ZC0KXUJXfvKN4knp2C5UfX1h5P6vtIpgH9aMJFy19NfCzfyd5fhYHL3cOCbW+NXP
OYx6y5CMyINTDekQ7nhrsTIikm1Q5sVusAo1Zt3tu9Z4KLqhAFdOcjfGh3EWEJKafyYbxLXanCnM
sevhrupZvmkQPDuoRJFeqLOawnhTPT5xMl5oIzS5URmRjRoFzK5xuqvnL2cNwKcG/cQw1PxockaW
UG+mg7PMka60F/sVQo4h1Ue3C50oNTiGJ59qiZyrVOV3+Gbz/YDhJdziZRDnQolbTh5k/ENipTvB
8JTSgfKh8w/5yjqvahizL0ZzwdaBqb8D5yPwW/R5xTCzJ1+IPqZBK8hu3/o3olOG4fSPerQ8lHw+
QvgQ8bvy0vqlJCG+PU3GQGkAowIy7HzrhoQeoXxDBYG4Jaz/5hYu1rYbaZLsdTg1xpjAFHIwPTLS
iNwOvTrot+UTyZy57NDfoFRNyNgdOZ12hopTy0bdp0wdLykvXkG+NSgF5BW4Nv6Wbgex3Vt+JUo8
qFSP0WjMb0lntbtlWF7DXrn7pCJfzNAVM9UgKGDN+Gd3MTAeamLl2evjpRBWCG48jadu4CBQ3TMj
xIW+zDFCP+rVWOzVzG4lX9cHVp/tEXMt5/Qs7wSuxERk0/NabtGQEDiyjoAqf9BfokWrN9iKfqh2
2WGhgA7IqV7YixcsxWkiryM2zQaSC+y0H9ewGWhSJXdWQ3KLwX4fomXaTxYTXIpqtgcfyiYnIXA3
9xdGDZkkVxi+z6ho5L1B6ip94o/76lIjxrNqIBESCXfMlH8wHeJvZLHE2uz31rEi+Wrn1sXrmLH5
h+7rImyn9uzhUmzfgWbZD4e+weIM1yRy0BXrkkVUzy9gvzm+xnalSdf+52b0TqfAQNjBbHWe3X/J
n2J6mzV75n7mM4wSeZiH2LsuGLc2ydKe3RX3dCv+hBMCXqvC9Tknb8qUf0uPumndWv/sX17yn9OZ
aD5n+rUO3OwiBSGczfVD6jYhrrj+YnKzOh7uoTR3Ituvfi0+R3GueLGa5NAN7adnuB9dKQ9EDR9z
3eydoT2ghMRalZG5s0zLV784PwaZiSrjzy0a4xLg6xjdq6KkBUXdC16hSuJuTQ2+qb+MWYiQHtog
ykb7LcBisoKViBC5/JoKwqNkOj9MTeGcw5o2NDenBIeRipUgLL0RIISTUJ0DLY6O3zy2En4nluga
k57zpSxVMAtkfeAD4C8E2ZRsbVzUiBUYFYqpCDSKCEoArQ2gyDApHrTpHmVO5CgsMqLTGEhgEX9J
Mekq6XG1hMx3jT+dkJrTSH5PHpPsqs1vWbB1EXZ/l0jI2UZwcjzzvh8UsYQiwazMwgjoxxEj9dHr
00/htjCxXPlbryF+QFf/aZOUTi6YrsaqPtkHpKxwCQBvbLagHfdeVTavQ2Z9pyHlvJNa6OAz8Pmp
ofh4XvOCfi4hMJjxTGswHcnnEowZHSexbC3v3zTEusNWZFTIY40tRtyu04NXMkPJG3ztY9evZOPZ
77pzH7wiM/fo9h4XlmCT3X3WhKoy0G9Gvo0JZo7fUcEytLVI+vBL+xQ4OI5X62h6o48Ldyz3juvF
ZQOjRwyPOghHylaM2eQ0RUNR7DPaarZy07achTrgV28Nerbj5LFX8kX7g42x6xlAyaowcYU917Xt
8GKiVmJBjFlfwC6jsj4KBk1GGhKJ6E3f2sJ50lOzRp7MPqRMi2NrEzHdB+LkjyXBAQc3WWf4M84S
NTVVwKqAp+K/AD5V/7Gt8kF4PdbT1N0bzO1Y3vE/+8uucmp3H+azxXDady4NHPc6IV16mIDQu3hQ
F3MCd5yWDTLwHE2cu23CkrrcN+MlMH6pnMA538Ysiph2bA9FxjezlvpZS/9vZ47W3iuIfA5sIyL9
EilNGrtOeZ3q9NvJIeXVOWOOdUuypjkerR+blfIB7SGZw3NI7HTPZamC7jr1zRtsN0iUYrkySnqa
A4Y3dbHs2OnNWJhYdVQh+9SKncBR4cjq0tzb//f/sPsG3zTiXTsFmWGadOE+SV8eXhvcjPts7hAK
W3jTbM0LRErcazAyYZm486m2e3Wh6L9holzOAHWeUL+Pr+W4mc2bod1XOMJGODIvjrVf7WKNnL6d
cZWN1zzsuH9Nus0RKO1mgXjwh6KLWNd/dK4Hwrt7E1ISbmjf9xneejzlJTrKsUSqVjpqQm14T0XB
CeJPBG0xQxtqIFMQpOhV3I9MenI/18V94LK78RL2c2uDudOw/yYr738pZoJXG5Qp1p++/ZBtc57S
ooy7niQ7+CuxxwEd16W3HqsqfUzGRdx7uiIGNgNdbDlUG+1LWjIj8tv0EUerQVFQVHzKaUdQyWEq
kduXfQ1Jzx6OdNaDX8k3kL9kcZBIQ9p6zo4s03eZuyLtZrEBhTDd++sEXjpA0abBeEz8873ql3iQ
aXLyrfs+4B4Lig3saSvngA7wnYM2loWX3pDQP5LhlF3nEeiFrlnDLKv+0blxXRCjkVmsCcfsgr09
cbZtId8Gw5tduyKaWVHNpzwXj3oRrE0b8tR0Ti5loZ79kXVuTpPDtpPsodX8kq2DINxCuyta9JIJ
HmzMP1ns+sxnXCqtZeAst3so6mvrH9tSVVhrzii7DXQWuPisjOl1t4kZS/KaDIXjeyBS0SEDEZF7
ro+kccSDTbogrPP30UIvjp+2MOHC2PrdCZosFulsRsVIqFvoNtdBYnVsqep8j0y/0vMHICU0VlPx
2BSag5UvzN/MBYHj9SAYd7njsNxNXvDurtgPx3xejxLCy270GWtyj/pZRtCb2cyR7/bvheyqW21j
bfQKdRQducfal1e63V/KhdM1rPVH3ZKLQ4rH2zwN/9gjD1bDLVNmt0QM9b0RJrcZcZtXSvKXN/Ix
6/kdt/1ng3UrtkYKsaI6sCit9mXbv49y+uldzYB9kPcFU5/DEHYfXkMoLy40MJlkOaCl7yNsuUz+
gGlQnMvIH+YwXmXSAPDgcyeqjiCKsfpkoBD54OK7gd9WseifGVX9oy3NM+fWhUsC7Sp5tkmOmDdE
15QZkMNni/GWqEDpNqyUwa0c0F908UTU+kZge2S+/WyNmmtMIciRnkGuKPQQonk0k7OyuYilml7p
Rk6pE2BBs1M4gqJAmJtHkMqfSOSlrDWLHx4RlOJ9t+KlxiHlM6/JaFhYgZBBbCJGNBwThIn0o4Hr
7UTMF8MfRmSxqsucHrMl3VdneZSH1mOd5AuzLP6bztwP02igZKhfchR4Z/PRiHppfK9+/VgJLsvU
YvIRgKhK5+qgbXULJjoV0XgIIeoXzMdYfe2i3C/etWlJYCw3yEBTlnH9DFKKATtww+1yJG/5zfYP
oWT4Z1aDgVkTyY4U6UC4AAQwQpNP7mojA2fEsDObDGrBUt7S6VO0gYzrXB8ym93pwtbBFGSdd5sw
pvolEdRFRqs/7ZGyDac1wsfRPGknO0C+NnZaEw6S815WqV9eZMHIPFfeye8JTtkeDzqWSj0MIZFD
Q13dTAzzt2JcLEARTYcWdokSI0Qzy3wQHDNVCpQ8hnAsP9NRqqPRgPhcpUWg5XBTjjMdUac/5Fby
4nFGRbXBo+umX06G9oMJoNxNYCyPwihf8Pps2EdKBlMXT0NScqzMtYoQaLRoHI3wZPjYUqsgQCEy
uJcsN5Hy9CmvPgOlocZD12YNOpIMtM5Q2FHrbdyY9VxPOeKBfrXPDo29by0fqifJ0M4L/DJyZtg+
31EPjHi3mcGOzQL23kqe+Al3eIBsERmFuHEDWPvGap7mFl0AXdhHauf1IShmZOE6HhLDuggPDsKM
XdR/4MKjRuz8K6TOAMlFaB05uRHNB+U7ctu9PTvVfrDzr9Kdsf9IUDDm6jzAu4eeGgw8oRNDdYvZ
a4mvhllMX2LQXGEuM5cgJKqUTTQ4ev1llw6xKsMJbrgYIMZMLYxNGc4ftp++44/AStK9WyFeFFZi
LNN7/rStfi2p/w6Tma2V2ij6Ah5ITh3qo/jvqeUxOwuik9keoukKIzXgcO/JO29sCoF2cNbIJqQT
blD45NniVJasTSyDP7xinSbBhNM24B2Qmm4Fl7qF6KHApBPQpdXgq2JraJ+yv6abMpVZ84k5eLoR
9MNuZ6IpMLlxW+tazLXYTwiKdjPwmqCuMPoVmTqxvTw0a/3qIh5gfDYdlF2+W0Csruep9LqdlNxM
1VjH/tqJQ3BnKRNvE9OltWdJie3maTAMZPh1svfhXcXrDAtzAjmGBWHhmsuP+Bj4VdnOWzU84NEF
UanIrFvep6ZMmK2ZKEZs8YTvHAgbP9uIPUCcVEX4ODDNJ+82HFhhmXM5Xq3UrQ5JuzgR5LgPE6Fa
grrrklusnkiV4S9XHfots3sN9PBiLbYftW3DXExBFDYTHNWGZx85SABPzM79SmBuTCee6f0yEjzL
eCYG8EOPRLPBnApARveuPKQRdXUOKNEuigpd45E1UXseZp7F2a8+i9z9av22ZuzO65YJ/yNQVo9d
H2jswJE5tTwqnWI/Nfi1E89Yc+iRZBNPRjjuCxZJFO7qWWSaLId0fmQ+fycwE1kWtaSH579JEuag
mZcdO/CyRPJ8gIG5yebvSm5FO9WHqhPvWTXcm2hnjrYrP8hW/uGTA6jX9nNa0/slzvS0sNQ8TWn4
U3b6aieMrGrx22F/mSQdEqDxLnSY8MlxfqqX4s6wFm7aMfJKBGjSR7GaZAIB5EwjHKJVSnvn3USq
5XqdiprtutrmtjVy8l0tWphCrgY03JqYsDP7PrMIdM1Hi1U7wUNHqzfFzsIOlRtI7HJJhi4j670x
57j+QmKQa/vqdxaWdisOKqRGdWCRtOAAUfMNfXMVuwrVhwjszeS9hyYcrabznmNNcJVJ5bEWDyXi
wp2xZOk9X2CntBqu8FEfcQyBfADM6wA9Yo7mvmN2wbpH5kkkW7iD+B++hrW/zEuZxL0ef8rB6BgA
UJSEQr6aorXPdfJc5wbBJt6/ygubCwGu72htKkL7LMTns4UVb9niVLn4KNM6riCD2GJnkDJuUV5B
rnd/T0DE9r7VM7vl0JjCb9Rh57nmeS0X76tDFrxFx/wGL+PGRb0FSmaBoDEo4H445q/UJD5eCMIf
ZIKovOjwaq5++1k0CcOD8mW74BiKE8uQAwY8cijE7W4Uw5/axTstRkaehQ22K5ufnS5fjhJzhxLi
jpEcCgeVXzhgvvqaEISsQ97uB8z/K/yhPvmddk14o+FSoFvzW1caPgMn/0Fl9S8Uh++uT+mt7HY+
khJeRGNvX8o0oRJyjVvAHqXDmGEOwBE6POM+mrogSxjQJUy/utV71tqqAFKgHG4kRZOF8djuq7d6
ZLYgQ/tdluUPYX5XtY5vedWAd8uA/oOR5tMut54iCwLzvsuQFtgmNYbGmsjI4NuspckE/1ws41ct
mH233x5JDpHX0Wn6nX1vtdW1MFRzytfqS4nhbgjRRC4iNeHiQk6dFrqoHP0WT3nf7MfBPHDsjefJ
SB7qIHjLKKu80fjdJeG6L1GpRF5PlnSV/3Y83DUAKhhINCcTZfDOPPutqzFMjki/aKujQavYEfmD
gA+8Y6R66TAENkFDzJ00Lla/HAZVwZwKhIDWE+7CuYz1NGdx0oBkgQRtVmRy9C2DmrjNDIsviIXN
Yrw05ud0WK1IuzaRCbX4QWWXxc5q8Susykel3XiuFMaFUvDoscZgywyCqYiJEuINhNvC1y3POgu+
xOhftMd2bg5B9Uk6/b1jsosfgSRcLWS8kh4KbRkpUYtnXkWSnpcUCRyIdeBNs4g6TXVBXux18GkJ
fIOtuWUU37MwPAzleIjbcviteXYOtsvP2Q0rhRZGgewz10+pyOeos7pkhUy75/uGQIXbs07stooz
IB20A7uGpYjT9TC1CD17SeNOMNp6sr0v5Xki4mSV+4qJ1N73UvdojPK9d0yIxnlWw/yCyFVP3Dsc
PnubXvrg1qQX5nUR52UCWoQAmC0P5xgYBG05imBzp6OELf92W1wOIR3MM9kGMz22WTp4isgs9D0k
QkUuJxOf31lj6cvnWgfI5mZkywwauNZrIC92kPwBzSbU+zIwBgoHijDNT99aBqhgqfO0mhZsOSyD
u9qEHphux3PKBb4n7CNWRfAs29qNNXoCloTUZCAp48RvPcaiD0MvxijpTZBk5O/ghkW6J7OQaDjO
pGJF3GIB92E1w0MJIHMHPYc07QxTLzrUdOeK5NlnZakaUceMA98ro2YUpJkwdE+zi+hfZtlmlxt+
hGofan8QTLbWkZHiSh5OhT5WFClGrmNtp2uEqmKJKqs+W+ypL75h3Vvafsu7GThAlRwWY/riN3t0
Q8NkZ7393NK4m8bPpGQyAScBj/wkXRfSG5y/vvhoLeu+XiY7IvDBRPKqkRVyXVbzpWGDNiD12Yej
+5vVDjaOAN/OaD3PyQuTNhkt4bdln5G/ZwZGc8d45hd9koZ6gwX2vU5ib48bnYdu0m5Zu7fQbHfI
v5C6F++Zx6PnghpmlmFTHMGX0Nq56/EMYVJm/NisAZQXbJatAznOHOVj7Tk3MlCpPxvB4+d/mz2L
zSas0dtNya2VqN63dmps6VHcV1B0aNAFCideQvr0/TznDO/MrI5tFFMwvAgbaxwXOZr1bXA2Iseo
35u13NcuG4ZVo9qpAvaxHk1wtn5P6RB7VYVAzuJb71bzrmgHVujO65AQktAbQDWD/l/LKYwkXtBy
5sSip6PxC1TWT7H6x1KK4FInBLJMwwudlNfDnvFQB/iFigbWNUbf3AuT0aY9C+dlBjcx+GAZE/uu
aquKuV//iYyexOUgjfzJra4KFaiu/OJQToJcEXXI4GAbfDLMwyaQN9eyYxe0fkSGFIGsmsq2cZb/
R6DtsrBP41UL8peKazaV6iDYXeE3Dz+klX4XjnibEVVZYfPuIeVJ/W9E6FU82ejmbONSqBLvX6Ne
kbh+IRTRV+Bm4T503C/DcZ+RC2JFAduXrzWYT0+c3dyl+NlSIHnoOE44Yzz7zXMh9Q0K3FyW2X20
slkjs696lqH+Zp6KzdZ1bqWH3pab9HtpXGO/MopGqTOh4570pUgrpPfp+FcbTMUZNd+67RfE4Zdt
XobyGIzaJtesLI92gygMTz7FE4dQF7TB3sRef4K3c5jV9DSSkYhenEE2hoq4qasuCiY/vGio+fbK
FB/xI+UTUkPWW8d+k2WY9nbc45PJet7vply9nZX256AxjJ2a1xeHkOe0m8/AqVACCh/HeDFtJyEj
Rcsdvuc/Xo96Y8kwPhpWIo4jT9UOwwE5mtQZ94uGSZXijwFGpKqd5TUcUaXCEsWZP3PdWqZFyVgs
2L1hhrOAH17DOdNUNHLeBbLXqDO9KKlqIy7zIiPLVKKWx86Pg+/JLlxzl/mphahntMmbESCOeeJY
aD1gWLqWil1aaPNXVXNKSB9NWIJjabfeynb6rW3WJTVqsB0iDmC0I2FCUwvUq6s4FRXoEFJmvjwX
IaGs14eqXF0a9nnYYK0maWd/zAkBiLn2RxTl+UHh4DHHuogGCg6GtmFcQVC8801+IDZfN6azxjsC
BMDDJnAgtTv3s5Py1RdwUjqTAQZj4aOcGgTHa9i796wuD1kDXt5sUI5UCWSDrELBJHR7k8X6Krrm
3BY+P53+eZqK+4JKwNdzfocKJa7C0T/nKeWL49EwuV32jTDnvRI24CkYAE0CqcC0S0IFkGRUJpLJ
IEwIPMZNWofWGa8LKZXQAuMtZYT38aLzdysDPdHWTANEOgKlAm3bTFXceHNPjySu+dS9JjP+7i47
ScEwrgKalHFfHTThHCRCg58y2PvzZONoakIIu234t1zmW66ZErao1Bndv3pTtsE8kxzeVfObyF/W
kql3JrZlb9cMjF2Rw5SbNWlXXnNmi+NbG2yBX9CvAfRF67yo5T0hJwEBBNoB5qyWRunmDS0xxOCA
6iy7m/M/SSDUWS1MI2rULkb4RHBbimcZewTPXUGxd04bRqdkRTBeXdDjD8a6n0Yw6nmS75EPVvvM
FjXe/VueZo8bGgX1vw33bCsctDtei4TtSavop4WWe1S0KVDGvL4EVkvyN7lBzohdCR3GXrmb1mTE
PQqaGJUuFVaCehdnI0pDtroyRRHMEni7KYdLa4wBE7IUx2otaCNBf0Cs+we58omWgZq+78/QD3Z4
yJ7KFfEdAqTNClXDy6rPw9z8qsJXBnkbw8xkAcP1YSSe/cCkkGJON22EYu9fZ2df3YxyFlnEzp+Z
MMthxLLhMFjvi+/UYOMsPNZD6B12M/+Yeec8shqyPxZrpmVw311T/pSlhsW0QdnGsYNfgIRBhlZ6
QQ/7vDoEQbJWLzzsCvik0DpjY2eIS0PWmFDsKrc6wQulT6gwNc7wy5tq5nMVBgwMgxVm5x/93OFx
AylgzhBiFt9j/z2vFzX4IrJyZB/dWiL9zQFxqvpsy3C6M5eS5PmX2QRT4ohxfaL4XZ9CUE5ZB1+T
nUmB/G35z+UV7DLmHinYi4PtzTc9OknkFyVfwNjy8gAJRkxroZX2tJfjOJ3zQP2tuoS3BCnfDMAF
nTXIlkEj5+7QTKZGA8BnbI7aAPad/w7H/k5YKqBbz95nhTa1r8o/lt9d2TG+lS7akloufwW4sgHU
a7oOt47rzUEVu0CIJRH0nCQjxdL4UQo2jUmCV0mKEC6VpjfJ/fB1KNJfU405pOqZvoyl/z1S8sOe
ydhjBx/tPKE8rBQrPQaYm/tP4Su7YJiOR9d4knlxgDZ+50oBFMGCkALgN63gZVXDfOOo1DRQZyTc
6LHZ0XCg9tkJNWMcFnm1Lwy6wbzwGBCszV/Dq4j7RdDcusGL8NKn1c0Jy9QQBrnlf2sC/O5qIzwQ
hDucQTFsF9G28uiQ3Hrfw2ws+wQLUJzJ2Txmhv0etnwsIi7w4CU0y3n/aI82LsJsmaFf0zWXNtKp
sf+yx/nmozdClIfwQNriYuc9AS4mwF1JuUpfUMeOxUg8LW9zWTKSGAVsuoB2qJ3TdwPINq4mHvXM
/aN7XlpDmFxQvh9LcDOXYW1+ksJJTknN5KdQhrNf2XVGjm+V18IjjH5axlgNHFnoxI6MjS688b/s
lqVxW3HutGzXMmUwZQw8UOqF4JS24Xa4Dmbup5ru1i3Fv8BNsFYHxDirnn9rNUFffpe9DzN4ssR8
GE3H2bH8+ueW+UeSawF1wr0k9gQMDZ1I5rtIZulyGN8ztXL7S3ieq3y9psh2Yxh1fqIfw4ynUdZM
7JYQD4ApgM/i7sRYh4KSSaskUstHokuU368UXyV2g6rC7pcHx0WwVfPWaFJwNvwKzQDIRzCSiXnz
EoRhI+MMVi1lyhK+y46h1Nl7+V/0/Eas6/9bpgKj9nJaWszfEqqxeK5mbmil5NMiKL7qZeBHk2YH
DAnMoKZL7o2IuVDrBy5uRFdts9T9oqGPmu7T0HfnxUHpGzg21oXEBK5oVO1pMbIPpidx1Rl3aRNe
igKTpFVY1BYYAtjBpmdvmpsI/1k23XQ/fKZ5/mTgyD5XqKLXbXfSZJ3Gtyvw7WZUrMyrmWUs8kxt
9qyaajil3TOu6OM2K91n7iaAZkO/SHrVVJMZY/t0LBrAT6Pye99IMkICsi+Ctlh9HaHeVTHjpn2J
nRg7W7Fvg4whY/lpEtwS5ROtFIRbQm/82KqxGzh2b9/b2j8kUD0u6MgIYWAD3eCOr1bx1I/yqO0Q
5CLYIjEUaxxM8icPqeVri1Mq3CQ+tv3Srmt6LtNjl0aD8ZZYKB8SO4EQ2OAzT3K2LiWX0tLyK2Fb
3R2b0gAnlLNXM+2HyvqPSEpgjq1GKgzyNdHOnwlgaHlKW7SIE4TWNd2v4BljpQTTc2nfZMhALl/f
bAfSd8XoIkAuaPnjvqfsBp4q7gSI9PuycX9TnXFGUQReqJbmX5lEJK8SfWLtOO0gN5ZHeuY9Iunv
XpUWtlZ5TVeK8Cx/RTGJ7VN4NL4Q10wkpDRKRLJyMl4yOAKTDYBeEcgQ87z8mCkHQ9A6TwVqFLrj
72zm6nFqJDJASmn+G/UFE5crDe5HvCb+XbZaI4kQTKwXbgbSqMd4NTb9mjUh+iQRcXC+jdo5d4RS
zxKriT3Uxwbcc25DEPkfc+fVXLd2btm/4urnxqkFYCFV3fYDdw4kN6MovaAUkXPGr+8BUPeQ3JJF
ux9utV2mtTMy1vq+Oce0WuVjHTJWbsado9Ciq6YyCV6lbaWlIwz7GCB32Psr01eXnhJUx7pXVpqG
BgnWR7/IxMZUoe4ReU/GHcN0rzaeujggF8750WeVcamhcRUlWo4IrMsmN4+1/9gk/r7gvuv1E3ZK
Gb+YFlBc0/+WT+X1pImpti/U1iVRrage8XdQJc3WePk/5bad7Gfv2f+YR2/6oa9ZPpSMt+rqn//1
84eXn+vPbx6s0jqoh5vm+2SYq5q4/ud/8Unveza989998R/f5295x343BeH9a/vdRda03+t/7Kr4
c/rttWtv+tizCc/4y6DopZJoJA2Jb84mzeWnCe8v2zANAxOeausmbjrseT9NeIoh/xLSEJNJj1Ic
4dy89tOFpxjmX7pl8JVE85gOYjHnP7HhGeKtC4+gAJJDDV03dFPj0iStszAddNcZnQ/YuZnrAcJy
BmUvh4Ksl9KyiDqZ/sxPohHxDvO/5uee3/PyeH6SUvTPjwgN0Fcwwm949WUv3/Pytedf9urtL1+J
iMb9uUAvP/Hy2yCExyUwAipv8xtffuflPS/PPb/nbHVeXp7/Zc5bYP6t898uFCJp5x97+czZ6vz2
c/N7Xt44//7zd/9ulc4WD2zasMwcAhjPXni1uV4WZ/7Xb1fz/O0vm/hsyXKnHpZBiBB3/rLfvW9+
7vkLX95ztnhny3T2NWe/Ob/57Ifn79NLyN9FExnYOsv8SJclPxaMco6uTtO1hBY8Pz8/pZoaWqfB
Efnx+Z/zs1Xmk6VQm9Qfpg8z/iKKZn5l/vP8eH4JiADANeF8fvWelx+cv3f+yMtzFEsu7NrjwP97
uV7e9vLe5+/TOzI99b8X5GW528xinvPydrX2gZywHM9r0anjINavlnP61bjT3f35cp5tovkbU28y
DE2/+vID87+eP/z8E/MH59U3Uu/L8yvCDNmaBMKOYj1/gPL088rOj14t9Pz4Zb3nDf7yi/MLZthX
F5gE2m1Z1Fg4BqVeq4Xu3cx/MgPrrFq3uE7UwH9+jpFXiQIfq/78lvkFLpntYXTGu5ePmtw5rxNi
4F+emv81Epvg+9K6qqiGP39jF4kHT5Pp4dVbbY6NzhvibZzS1FwEHBso2kaxev6SaQkjhNfriVu1
ePmcwHS0s82BIfXfKwHORVBIjo4vTyVZ354oXLys1fwauPZNaI3D5cvzStd8Z+oa7+c3zM8jTk8X
9eBkm3kV5udc+GQrvRqIOfn7d5vSbTYB48hXy9cUotrrRvB1/tTz5xuIMVhqnzf7yy/31bFiDn56
eSZPx0uQXNXxeZsMLmYesy+j3ctvEiFjLOpq+Ld2okxdQVvhv3f22504/6w97cQc0cXLL8zPTzsx
6GqLTh+fnlfjjzvxZR1eduTLczo79tWOnF+Yd2Su0al8+el/tSPT4XlHGg4hLItpJwLzHS5fPvj3
Tnz5TWhB6cLnyN7Mb5u3wn+0E1EIfwVpF5KwPO3Aym/JoPzvc2T+zj/swPn1+e3zTgzFGO1ezoeX
nfj8A/NZmPVwx15WaT4L5x04f8384bc7EPJiSKc5wP1N+PFWlAYwGtVOH9pOB1M2UJKaH1Lysw76
SGt/fhjFRXhFDezj/EgIszvVjrufH2mtGt+Ryfz8zsFt04ck32KHa++DOs8e6DSuTcw5+Gh5SY7u
jaEN6fX8WUyhxBGHiXOcXzQKLg1ZoxnP31wVeOqSKLe386thhVxUk0q8mT+r2oCd/R5G0vwqDjJ/
22Nvel4fKmw/12d+FUK0/Wp9ekcJ5vUxpnWf12cqGs7fa9X58/rMr81P/ff6zA+m9bGn9ZkfKb19
o79dHxr5znF+cV4fZ6iN/bwlKpnTiQ56xEvTz7rqAAFyWh/yBaPD/+wQ//UI/5+b79nV5+R7NQ/0
/x74Pw/1/374/8c8YBoV/+t5wDpIz2cA0weeZwC6+hdsRVAXkL0xoZgOgI6fMwDnL0PYGtAIAU9D
8K6/ZwCWmAgdYkp/tBidO4KXfk4ADOcvmwB23TYnnQiqV/M/Gf//kvIpNNOCy8lswoIEwqXobdpk
2JBEFkpOgaQM5a4w7BP1H9JSIngzlUEYFKXNZSkxpIviIVR0OgdDlq8LryX6r6nwgpJiiG3L1N9J
ctbeTkwsIRDzQnJgZqJKTeXx2yVrsPBQoCF0j6LP3qi7/kb3u+tEOcmKdBGJLurQ6yHxvfVjg57n
k2oGS0r21k5hJYTvkCEBf6EDYRDnXrBFuPbDaoV7mekW0Kx+srtNDEjRVPYyqWj0anpJrxs7dOa3
/enVAXF6Dif9R9okJwrRdfV//pc8T/UkDNphX2qIkwySPdlr/3idpqpQJwoDYmdWRrXXwoSstfap
tiuJJJdqNgFoHbdaINAj/IK7nEq4TwODUhmtSly8bh/fc7V7CmXg3ta+9b3XNLEtJjcpBR/jaDrf
W7vzruvpj3S3Wa+ydZw7dBXJ/UjnlOtYfRRpTjCWdO0r+GnKBbqtZrLkUsfDhTvYBmmUXgUiPxuO
PiFRugZy1MLrDPYnXdllEb4XdnoeMSvYvRoVVFLndfN5mvt6oxS5YyT6iG9AD9J+URJYRZxhg6FC
V4Eb2u4hqR+jDO+I31qgse3mqargvAIhtpeIxLu4I0IQKTqB5+NadlPEtCaSnZn7p5oew3xUFg0K
A08Fx+Gn35EqGc+XxOeKwm/2rD6dIa/TaDlOLZUZvMpZqemWfXacmuDkWkTvwcpmIqKiazu2rr1K
DOVBGPn4gf4iPa7KP42ViuO5LEipTdpYuUsCcKwusqk8a91DOf1JHf3rjKtWMPVeq9LLbkynvKUP
VT4SmjXxYvLsJJtNIvR23frVVyXMzYduAE6NVtwGfLbtWgguoZNrO9POMJE1tNiKKU+IAzfdUCD3
ocqgMvvz8a1OsJ7zreBoui4dwwbdYUzH/9fPt0HqcTao/zvIqb/Trw5XpdsloMMGmnQNLC61RAU+
oR+fGfx6YRzYY1PhXbmx7CC4GmCprN9ZmPMQ+GmXOLrFZVVaJi3Sswhdm3ZRA0gF/gDByKf5UmF4
RnpyEnD2ne8eZJr0l41BQqcvd6GfORR5G23xzmL8cs6bHBKO5sCMs7i+O2fnPEhCrC5KZC0dXL4M
2L8CCKN12jkopie4HrBoFdoJkifHNNI7OL6IwXEL24p59e9cUX/ZLJgVSNDRIThJwmjmFOtX+ygs
FbU0kxEyZY72tnOb7dCEx5AsuoW0w2aVulVFkZJ2VxDQJ027BBCbomPYyvsjyrmRNoKwF+Dvbqss
8S4VlPoB1uZdOmpHsg8Aqpaj//HPW1H77VIzdNEshkbaL1ux7bVG4AxkqUdgx6MZUyR1yCTz+pq5
Yl6Ou1CNKANE3VWFFr7DOnkkgQc7V1IshwEOCbL6xejAhy3MPYNnE4ILjPu0uSym5KIAic7qz8us
/3rvsrl5a4YuNe7hnA5vzwbX8HudRmy0klYebNwQak4zUuWtAh/1QNsd0UgNO71g1NxjSVIRoSpd
ep9bw4n8JDolUglvFTUw1q3+LY1H7E3ScQ+qgvDEimkbxvmKlNME7wphbq7BLdhs60++qXyurd5c
lnETAmVDdojlwNqIsPxqQ9MDEhHe0tdELZKI8UG62skIxd2fV/7XWx2GKd2QDHe4GOjavENfHWYY
7AYymzoYIr1uHUs9w37qevXRC5rbQR+2kY8d2sk7gwzakM6r62uXDj7oroxu2gHPhJOoO9NtGNUq
GUB0A3oFSC2SjDUjvB/V6BvtdG8z9jCBm7oiupI74oVsU4SuhhncNQjWPENNl7Gn6cuwtNCiKsg3
bYTFl1WjFatOMz4Sj/wtpXa7kHGLp9FCQbjEuCm3WlY81qn5o5CW8YA+8M9bZ77Rv7lQmhrpCRpX
Jt1wpG6dXZtkJiy/djWNXQB9sC5EsMmSJF20eFMOcwEiSbsM6bht3RWpC6JAuxydgha4b3/x6h50
ks+4pilRareNXb536E4XpbfLp5u6yliF6QEYav3sdjaQzdaUHReJ+fo9X7UVZElL5MnqkTs2Ywrw
iJkCeB3c4Xx3dnzHuWrpNIV1K74A1L9zU0ccy1b4S1Mil1RNwGncl1YIvIInS3hEypntUioGN8tp
EGbjjkBuXnpXUl5Koi4WLTpHeNoOQUmVB0hgCkhIDMuDaznu0HkMV6oau++svPWbaw33C8CJGoNO
yQ3k7Xmbxqmd25XByk9LVfpRu8JziLQkcnukRn6BEk6hd5n5lGQ8PVa/eDpWj1L1BG7e/CE2gQ3R
dwEc6Vua+FKXwLFUG90fm9rfJ0ocrAzV/eiTsrTPkGMdbfzHy9g1GSQYCCXQKI6f1hFS84t4rL8U
CSHWidrfxZj9L6XWUowjqQObakEMczd8zEzrkLk4PbJsIBE7zz+GWgfAKKzEsldQ5+mBWVxVsXKd
u6N3mVmE8ZYx0c1qUS0EJBJG10mIqNUiugmSHSyZXF6Jof+StPJaqNI4uGRoou70i+6ABdsGm4kK
r3cKKObwB49aWqOizumzqvrRULtkP3qli5CRAYkHuynVuva50fQvh1zadAy+OUY1JlNgqqWwDcb5
4mzSoudCwqqdLq/VxH123G5vSRDUbZLclVz/LprUiB5Lu1sLRKvwETxj22U6KnXR7vHYoHT2iYhE
FOJc2aaEb6flKN+S6qh5HIh14ZSbP5/22q/jIxaUho9gmeWEY3x7ZPk6aqowKFEGOcLZC4hPhI5C
ysCxnC4sbsqHNKtBPBXBk8dxh7sIWw+JN+NRceJNVJUk6yiqf90R5DiuCuaVD5mGFidQUKgyQzpE
ShAeqqR955T47YJbgi4RkzGdScx0q3t1NRf0hvoE2MrKo0+x9PoA2ZGHzwfjMUBjnVB6pfsGgiVc
QC1z/AkIjeQxTNGYJYrcjH6bPFSafUsWws6Oxmsl8c1NM422vDK7iy97nPXXf97Y6i9Dcq6xnMCq
RXdtnmG8XWYkuSIDwKjjbuF39PgprSRHb5IBA0Pv9nQ72LB8c9vUb5IInwejWn3fUWDZDARGXugJ
XjJhR+pVgB1+n8cg8OxQvjP7sX8ZHjIyRPytq4Y9DRPPBwlJVoR9Muo+mlpTrL2BSZbS5v7aFLm5
y7IWRViPblOJHqU0hs2AV82KD6Y1RlMdyMF5gMYsdkJx3fX2B20YcYP32iFmHY7CHrNFpCnqPWqk
J22ICbkaHG0v1EhbsFAj9DXoV5iuAfIFJHhTy0yHq4TkpAMmfWphjB30LpMb5Ajjqd+TH5+cQr1H
/mKDDiJ9Ht88mrKkdXdx0YQbRf8eV61xaJvGOFg9cvpo9KrrmNrBRa0JyIuVhQS2cyEJcqtwZJtv
SA83l3FudquwIqxaNaqbevqdkb17obExDuoItUoR0TqbRvIt/HjY3voyTjz5Q2nLg8NsXTONJ71k
FN0F7gaZXHEMMpx3bKdN3Ekmx8jxO39iDptdsMEmxSqTnMXEIBv7o1Sq4J17vD6dzG+uT6amcgrb
DPzwmJj22fBvSLrCMemeQX3A9mravb/IC684zox9UWkquU4oWUDuZieD2Vpz0edtduVhabRdBkdZ
15Oc6SrRPqvUfe6mxkEJCXqyFX0/GmZ3mfmoR5EIhl4B8nPw672WS5LLp+ntaEUcSJQalgIlF8Cu
GuelY+HGpyrb1anPoNS6/c/PuGkKTLMaQSWaqrM1NjtPI3wh5owjoX3Viri+bRX/R91KNnaOES2M
8uGTh+hNtuFw0riKdEB/Ppr4cYSHKmccu2Qic3NkYsISx77FCxvN98U/L+o8gHm7c6axF6ebZnKv
F/NM9tUFrcJM5jVtY6L1Ln5UfaHv206J4VSqIFVU89iFDrM1RaBx6owWXfWUGNg4T+jg7wAnyysm
Kg8q13lwDBbOsB4HhYmbqQ+jR2U0iI9FBHzIMmTrQym2htKKTVNpOJ2iqkMSFB4DHEW7eQBshNq7
9YhfxjBcVtCjC1UHP83/n91pikI0nnSFByMRS5Cupuk6qtWtO5RTeC+QAKPD352jxx+Gej+fE6h1
l2IY62v4WxDAszHbjJPPrS2D21pLqocyk8ew6j81Gmkrjlb0sNJt7SZDWqrhICOgi4x7USLWBYhQ
/MAlFGsOalE1P5SN8emdPTgdTG/2IGvIjjO5eqomVs6zIWrBxX0UXu2vnsdN6mjVS5VMgJPWfhER
Vn3ZGldOgZK9c0pi1sK8WILHj7Os3loIwLF52vWOrBCugvlgLedh61TaICYuZaIW6ndWXPensQYB
H5c+GnJII+u5MmMH2o2RiGXCfe3eaZPoeow7exlFChrEIUo3XVUQ2+gp8FmS+v7Pay5/ubCw5pQ2
HEq2/M+cdCavb8ZZZOeojUDCkLDkr3uXeV+A6GxDSbRYMrY++WqlkcbgNiuxT8mVvRnq8jpF28et
pTrqoZ8cR5G40MC4UrC8zr6VWNq4FSP7F5JwA8DJlDDtVdkxsgh1G/2QPZLJpWUImBiPXlfecG8n
2l1t11+GxlK2tgLzMPLBw+HrjTKVWAEJDnQKO18I0/R3uYupJnRCbWtOV+CYwdYmC+QqUXBz/nkL
/aZaoElKLQ73fu03M28cHbpVdpZcRnJYGpwMxE96X8bKTA95TNlDL8r0dp5hEaQOmFJi7CyBVPhp
k3+Ize5O+HAL8N+TbF15W0Iug+0Iw3Nt1Da3sF7cK7L+/OeF/u2ckCK3bqsaCiE0OW93K6Yf31Kp
WcBUjZfz3H9Usq3ORDTw6wQrkIHycsz3tS2hYSjmDwmN7ApADYgu5kYJALMo6KfVDa7eWbTzSoau
qsLSqBUxH9S4sp0tGrhKUx8Gr1xp5EvPZWqIgMRMlMf5EHKArgB4M79JUhDixKxwu7TZQUqBLLLI
3H0ljY92Axgp1Wtllevh4zsLeD7WmxaQGw6dAgZpE6D87bZTUo06aumXK2VwMM4XnbtDWKqv8xE/
ZdzgMO11476wm2IfukV0DapkhK3kKvdFXSDuHvJP2RB8GhATo3P3Lkmutt85KH9tsphURlUGLUx0
2ckTb/3NaSuUUCqi15kQ6RemlmRX7Lamcbi6mKp9zKMWsABi0SUQzifYsN7GycF1MlBYKJHi7G1d
UdYEPaf/aYVSM5nB0V+iLUEfitnU2wVrA70IKDOjOjc7DUcouUyjE6nLwWb4ppCTY/rpt45rDqOK
7MFWtKe5Tork0FgARZbLP+/MuQL5+srO8piMmVDM2bSkiK18uzyZEIOWi1qsAhTuGPWhNweJdTE6
mBsIZOqZUy8DA6QCHIUcZaaFCVhv/Dtdh4uVkBGKm/9LQGNpW4aDttOKgrWSAShXB+Qs4Fdk2iLb
5UGwdPT0Cx0FiWra6G+ZR7sbU0DltZWwf2czW+c1lWm1KCVJbVL1Wao8u2Elrsd4rEY70A3Vvm9M
dDBio2ZF/DiBnwPcrRBK8yRb9BWkQd1E7U0+xAnj9Nqrm5XbKLANQpwWc7mlGQJVgCsrCO0x9ZMC
0ylNCi/aJ1n0oGYAQzRq9AtImNmDZ+gdzEm4hvB8O/TYJblimZcqty2+dOGAsfLRj+8U0TjXkBFB
qVImwHaKYww31poRpX7FBYIWhp1RfAg5ZluEL0elUH/M903AOx6a/xbXSYdeeLKGQtheWbiYrwtJ
SpHlG3vNjZI9Lf1mYeNSuRBe2qztvo8PhpVvvdzoDtUoP6qgu/AAhPoDt46lavbf1DjIWLn0Y8Ac
g7hHN16T/kw5xnJZrMRMNkrdUwCty2ytkW2Pr8HI36k2yOkK8vqgFKZAzjDtPlSXv569QFbiwU4b
JlzT4eS7pYLqOV+ZaMVvMY9iDp+QLnquEdoVSpepEn86IT8/R2oNUL5Kv/UuZY85MpeR5EJDXhm9
gSm6xfngum10GAf8rEXcL/ReldddNLZEp5Jm542QWZERU+CVRMu0NvCvgrIHUGa0UX5YHaKQDFMy
6DaDAAIQCVAX/rDXfRC6c5xzK8P4EQ/YZWqlymWgJCfOdTgl2aBjSYB43fnOyVaBEfkwNFd/PqNR
o55vPFWaJlV75K+M1ZxpEvxqtK21nSYRRBm4LEzYSaNK0kPa7Zo6kLugTR/NqRMziRuZJ9gTQ2AE
1eMU4mkOeotaZ/gUkg6B/Y0jPunXQoPordaJvfvzgv7axuNSaDsaIysyYmz1vI2npvEg2mwwoE1N
9eCuppc2s1hpYG47hnIC2LvfEDiV4thdZ07/YazdfONhA9/WEvd0M2zsOvY/FkTYW4pa3Zehq14G
bQ2nf3pear6yqKe4FypNZBdFBTazyjjC6IVjCdCTPw8wSZMjFlysRT1R8qRBA+QcpyJWb0d3nqLt
U3qcgPQD8xo4uLn+82bQfilK0COibmBOTStz2hBv91eahFkRlMIAdEJL37bwqTt5i30veCL+OZtg
Rf6iqkDm2FPFPLPoxwrHuipsizJmIHaK3T/i2wJ916jhtjbEIvYK4wg7EZZqeqHbjbOu0uHGz+32
nevsb+o+JH04nKmSyiTqiLODzbOrfFDz0QJxNdg7xXfyHdLHXWQw3UykHJ5oj9EW8INyz976qA6G
eWLNwPTn1gWKrhjpfZiF68Hxk3WC4e2ph3/w78xCfylhMlzRGO1hgzYk7RJLO9vO3Mpk7fvOkrdh
0ouhlEL0McJVAoJOHRXtqqiTW4KDs51udwdnMPRd7UTOkcyWQ50XIBJGpWyWZjK1PZxI3yByCI5G
qW5Bb9Jk6cPLdw6N87uYYFrJUkuyYdCs6PLs0IAGUuD2I1ReE2V0nIcxfgBlK7Kbbe1AFSjyD3PV
W+lrh2p2qCzzEldlbMT1XWKJa0+B4q5oHbXuOPY/ZaF3aVv6uJdQNU4fvQS6HG2eepkRLHjvRO4n
TS3yWwFB+501Ob8oMT1m9qgyQ6CiCYj47DgpU4ZDVQwZwR9SbsU2GcZ2CiivJoLgq1G2w7bIw/3c
u1OH4FiFxZXEPI4CjW5eUzJ7z1LvJh9Ed80GX2YFWuSEeNPY7uyNo5c9cXY3kInzj0wjVWpdHpti
GnjEsTgC7VY3JUj63f9jz9mh4EQrnv9ybJ3tpK7tDb2n5rh0RO8xtvAnurHv2ouwLiGYOYa6lYjp
F7PiRfScIaOrAyANzXrrBlSTiFITmz9v7znJ5+0dlEYovWfdlAYslHNxQISnso9i0IaF69hHHEzF
rSnsu3kDQ7KdSv0QXnp4GLlZPGTWoDULEo31HbeuzwTBtJv5g3aj2euy7MkrjTkorGlEoowDuQ0w
6mnUWEDj+vZR90r7OPUOjho9s6MO+/2C+ku0DoJ6kvVVTEZyjmAuz0+dVeBWVOlF4iE9uW54C1Ch
2iaBYR+9sbSXtNgYieTKQz2SRWlGE5GPcfzofrX0ujpollYd3Fj9TkJntR0H3KVa0zI4COzkGE+S
qj9vyt/Nb2mscs3QTcdSkdi+vW6Q5jwggO4oLU6U+8zw6uuwj8cFEw930Uz9sjAzCIaYbvo5NWv8
sqDtNEx5c1B9hWlp51XRgPtSjzAQp/6lHlVLLSjyw9wOt5qthDnxzin3qz7EZATFLM1yhMTyeL7c
Xl6HhUFyyzJigH3ba9amFVGAHXaCvyay3FNPMlfDaLTc2yxnm2viyRy9Yu9QjX9nI/52YQypC0uq
guvZeQ9WWGETKqVqLoukAiUHs2gxJKHKsYXHatRb6yqY6ih6W8cM2QHi1knkrNrYj3ZZDg3jnX16
Xs+a7gU0tGZpBoflFNT1eozkaUri0XzjYEtdbe0E4CKyoj9llM6WreE8kA7nEBplKytdr+ytYWN7
dkW7nYtUCiUDw1MpaoxpuFYGF8BjDMQgzKAupb150FJwadF4CnM33MaVll2GWoWxtrSyd1bklzrG
vCIICacOMtam85tarXdjVhYxCSdTnSeyHXVdh8FnfRSPc6Nb4NHtWr281uJUoxmZ0Mn3iwcuiAyJ
cbqFhfLoWwpKJoc65J+38i+1MxaOpWJTG4SNI1s7m4SbSlcrfksuyzyy8dx2U2eheci9KNrCOrqp
irK69js4EYD9iMtQ7p1RIkGTdb50oMvtmqr5FqX+vd03wWGu06u9Oy4JUM2ucjhwsVP5l+loyWPv
d5tghPPReqUHhHSwLnEF0xqhYlNM17VKpRzhedjgywFAKgUt4o1oiCeFSfoko/OhBh5D8BSCtiK4
wZOibDzPl5f0sZz9BNwbZB+8o2SjfvqbI1HnJo8pzKGKxjjq7ZGYRXEVgVjmkjdIc226FAmbbgh2
SO8TUJJQiXdKkWTHwrLxp05/0sy8E2VmrwMnRQ5Qk45bYsacH3nTU/O/Oi/8omOC3Y9RcRX2XXvX
iio/AJhu98gRBf3qm8AkA4LGycFomvrUVPkHqw6G/fzUrONSWvNTqyuTC9sSTBEh5TSoCk+zgsCX
MfkEs23r2fkUKVjIe/J2cMwzYp12bqkAa6cuWG7mh6rpwpwkbGNTC6ajniluaxuPTKPVLXRcJtRh
0V0ElU4pHQMHB1W8yAZfHDtSPxaMKsKrwAngZYzoNiUlk62d6/0h6z6lVZdPZIXmysZNfj8yWFML
W90835N1TJxUzPPhAK5vONh0wX4uqO3aB3CJnxRHVpuup0/kjCMg18AAX9dYGw2FBISMaV90WpYx
rRwmviHzj7LVL91QGHuMvRsliOSVog3hkhQ3ZoMRzm0jUfRTC1BvRdsUtHQ2rp04ju4ppBNB09XB
A6jWbpv3ZX3rQ6DhyM5vRmAHl0Y8PHkIUe9rw+nXXeyr2w5gHkZry0P0YH3zpT58asns/blokVQh
3ZN/uvBh1e4iie5QYlm+Fl6xqSJV3KKKASWA+CCxF/TDk/s64o4GxqhcqkatF+RbBh8Mo74rALDf
OYXxSDtzJanTPWpN7i7B0QBhrWFiwe5SHlqEE13l3w69BIRUueK2J5R+mbdVg9ruLpDCv1PGsb9N
rKUl6wPpTcm+Lovssgi94EhnxFortdQ/WEglqWHeWiMQUj3qjLUX+OHaccDnJYW7jKVDjgE1+AWO
+WJNocZfIp0wV0J107Vl9YIkbsW/GTLyTAHeDwxPUhBUDVeB0kwrOFORQ/PSbGkwiGVpqsm1aD0i
Bdp8GcedE1BMlZR1gvRD3TgkgqoXs56jNid82dQanJS0K2oI6mH+U3TKZj45GkBaG1Wo/ip0+k1Z
esmlbz3UtRRERKAzKH2o+PPtvpDdjYHuZ5dGYIW8oqF1pZuHYCiCNemlj3aaf+yc+CCwGNzEaXo1
a2EiQr7QsNBoLFTQFgX0dhglHsj35kGFcr/o3FA9VniQIX1wU5Vq1x8F2myux6swruzHHKY9ycRS
gXKOpHf+VnsepHqOIJAVHPAu0rQSNEiqkB3G7LI1c4Jn6z5aqyplbqDRWV+TsaSl6pYJMLAgq8v3
ej9aJ78EUK0nnrPyrExuGUMwHAMhBhQmCb+pECLMfnxqBT1+MLa2UWU3vpmZgASKkBupjNb6qFmE
zQf9AYOytfCSyl9LvwQkCvdpGLoR0w1QTCUjkIbYGFA8JnMh0MykVPhYzw2ZWZdSafJNO53wZADQ
0a0CHHqRcuxSeKguStMVNeKvPY7vy2S8nEvoKoEPl7PSKacMPNfUCCFCheBiNA+84EcCThG2mB3s
Ak14zY4c3fEq4Ti/yrxy2CeMXldwlwBKjYg2VWPpOHmwlaCCEUqRkzlfDogVf4IvBOOGKspKMVNj
77gelAarau/jjpixfEQiPgTXYxnLa33QP1kdoPpq5FqdEpYigtRdeqQ/fxy6y4HY+iu/VpGft0cN
DvwVCEZG5fZVXce0r4fypu+8dDdPB8sKKl1KWAPQFmB/c92Tury3rxLDvemFIdi3KbcXOHYXRd2B
l482udOO31ybYlYf9PJW8cMNkWDBqjKSirF6LpEpUFjpoRJt8yS216bf3jOKpWc8uof5T0xW3oWs
o3IjbXIG2jwaVkmdUHR3hmQDyJR7Khp5hKW+2d9nWpFCPGAU5kSfYj8V32m0fQehR+SjQ9wcF3B6
HjVaNZ0I6fnq0cdudhkNZQRvdaoZCS53RCFvOn3UT4h7cpgBnH857BcIpcwxntvhRFobh8JGEzxW
5l0nYAFkSbCdLy5VQoKjBV1pU5oFjfQ+7bgwUEjJbFVfKoribaGsdqSEbgT/WXfB6O8wE3g9sBPi
gUE+ErUJCX3nDyCpqjL4YruwGuC5nBCdkzytTwvqOWBqNbNekcxEoVFRrH3RDZuGiqTpszxwnhQI
w5BQLMW76NXM/a7kD7NoIgtEu+4LAJ/PdehWpgjlKG+WdQlSlGy3FUzKVQM9ZKV7UFdild9mnJee
xpikjzHQCBgBzB2jRTjNXXCXCPa5oksRslxrin4/b6JYlz+ioATnrofxJZEO60E3lcN8/ASm21Jq
6srr3NRWgX3fjwx+zbS41b3BuKulsoBCO59neje1wZ3GAxcltmHmu8eugJ84f09lu+sATM2YaV/K
BhZupMXaYtIeVF6q7xnrguzSfLGVjh9dmHBKLgjfhP1R+lgm3PEYxxWgdSvbEw6x7y1y5EGWwXSB
lCqHfK/VoJhdb+CKHK8n5rhDh7nGTMncl0L6PjV3ne6BZd2hQquLy7y8p/aONxagTs/E1rz2Tbj3
PkxDMgzae7//CjUaySjfyMlQrpViuUTFRo+GnHkoIvZ380ZPP3KNouFzYcMLyqGiNWkvGB8Q0xqI
EUZW/6klIA+Mj/eNm6M/pQrSoI3Ne1PDgBsYcJcUTT168cCNCAwQHDLvS1WEHyMbpCc1po44lLyw
N6rLUMPTBmYZ6t53l0TJE9+krotIJ1k+98fT0FdXZS+6VevWIbICCrkGbJpd50CcS3Lu4TArwpXt
CGVvU3dtrKsRqQ73+V1f43RMnfBJVvFVEbjRpiTKaOG2w8aoPLTNQVheAKX0kYwyjC4j6netO9ab
CqEaIRTXjKlP8SSltLzhQ+oO+qZH4kXoLhN4xgcAbINqeOxV/2j4DPIBuvcsT2jSxU/S40CrBHwp
WrxIr1aZULpN3YfisdeSB6VSH+u4XVvSJBqnoKAAgklzlI0RDD3GHG6D7HUP6WGXX/V5kK3j0SQG
rOEq5p8Yn1X4sZEU0H3uCQoGG10vJB3mkoqknwjyK1r1HsfPpV1ZPwyzPXYCkGmr/piIdFaZwLop
d7lW3uDRekgqbVwOQXDyjP7G0QasugZF2JzEOsKdvhWjx93p/7J1HsuNK0EW/SJEwJstCYLeymuD
aHVL8K6Agvv6OdAs3iwm4j2FpJahSKCqMvPee7yhD3ShrzQnbg6KV1wMWnZzPZ2MGeRo36jPWWcU
a3xTJH1XXXE1BvAKUe5B+uysEmYC2j6PrU+huKTICbDiPJFb/FylzsvvhYIUkQw7wK/rpFMh0zS1
e/DQccPTC8kRbMBNEFVfpTfFrXYktAWiCo+z9eNZw7M3OncRfVkyPCJNDdhLr2FCpBmoi7GYNnOP
Ws8Egz4oTD9IaV2yUJj1MfQrlsCvdrzyspuppgIRIDB2QLS2GkqeFkP/B/NUW7NEaaQFeV9Yub/m
YTxXk3wMqv7i6CnmGmE9q1qzkSQDZwQKnodErY7tOO3SnLSflkmJtaKufLc6rwP/O0Ubq3Htu9JJ
UkI1xG59qom1JqqWHBoN0poQydsCDrKt2iN7G0CmSvT0fCUZ36x+SojCbvllZ3g4pYIpIf4cm5wa
QzfPHthhR9YbTo4o3vud2XxPdbZSpzuQIIBSJ+FNt5TcXkX/6abj4NGhx7wKOXvWEWKUefawDTZ6
txu2Y2sydmDLk7ImCRCoRaHXYOoSEgzn5izDVNlNuvuGyMXaCIYfsZdP+9zqcNMRATLm4xG9zLyW
c/XPQ2LiMsEz+tfopQ3xnF0i2v0FzSPCAkNHXXc5Rv0eK6EkDD5lgViS31zOgt57lxXea6RNgacU
40uBO+sYNZ5G66cYPvRwmhYHvsqRwlopTd/djLh9Tuus+8h6Z94kCmpEsmWLQynoWmFxOCHJgGvT
WOJQz5MMKGbvY4tVqvC6nV44r5ZT8jjMdQFGVOJ8gIy57i1u1gh+Edpf8d6opW9RkBvE68PTXPWj
vRk8Vkj02ENAZqPyNBGYZ4Al1TR/SN/oKBO42+keHEVaLWTLX0mxPgFMCiY9Lp85eHb70KlVP2wE
eXjNOoZARqu7LbcAZfYp04B92IKanCIyWlukpWoVktDTkq/sRCSkdbtRzPdOdGwwkywOCk9eaXuv
SQiDOXaNTW/l/6bBuqKvw56HuKUbxsBydmGV+NFU7mhmBGVRrUzS0Zm94jbjQNT9oxcUWPMC/SV8
rIfwQLQmB7/ANZ61+kMdis84fSFxJn8khL2uGe/2cNeoeK9uYv7rbXpkjdx9pQR5Wkn5JyRHNiLt
n2AqYd4TMufb3FZfPJVEYXKfNpr3JytwYxIXvHCtJ8BQFKLESLTELSKKO/S1elQMqKuNmn4T7LGR
866urGdS0sIz8NScv5rGfKsTqdY3q1Q8ccHYhMqTxsSUGozySGN/X3aEqlLXpcSewy01k/KU28z4
U90U9y6cd6qcudgiisXYVp2gc180mv5azXID0jO20a8SdLWH0e2eLNh3iOs7DW3o3K894DJbG5Ck
kxNGPE96tjBl73lafHV1pgdVFSUglSrlblTihCQtPkrAVCen6ZciECnZr9fkkfYu54LyOZULUu1M
f28243UOMtYmustYOG7kXnMJANCgm80aV0ekrgK1UolppSxYZ9rBxaLquJCVvDxI0w7KcjU4q0bL
4f0SELae3FlsKmj0Ox2EUZDES2YY23qhqAESQ3RcJedfrtoNM/mUENp4bh99lbx4Tn7HDFiSaSwm
iFVGuwM1ChMwIe4bTxjowcT81BhkbXhmF7OaCy2Vz5fLX+7E4DI9YripbdoomV5L6LV7JYy+W1tf
ICYZ8MQuksEg53NksVyzAT1ABuhK9qb+9MOP5t4T1vZo/MpJN1AngufBUVkDZ/RQMq3g555Vhp/P
U8bqGgMFLF4L+bdSWvgTlJ6QDuL8QAW9MtqGbnjGGRAwFNmNx86CnBx55Ba2fRNkhlptYlgOxLkL
mDGZ3Jhhnr06FcmGEf2R8JyrEKLy3twQpkUY8OT8GUrCZwkfadKGIazwB/U8h+fUs4/GogYA8T6A
0qoM0Hd2lZ/K1LhbI4HaRR0FPdYzTdkuD8sdjbd4ou31ZtRE8TEWIjOM1tqdo8C2pAEKk5FT/4DY
DtoKCWwRpUxpAIfux/GfLbIv1e0pLLoR2DhHSLfN6NxDk3IabseGP/2SMpWmp0tcyLpGhOlF1ooa
lvMqKYFEJo73aerXXcyy1790+IrS17T8lxbvRmwSuAGGbVOMg7ylSvzazGSzTMj3DzOhbG/9kJ7L
utwSOzxeGjvVn7IaWwX3vAp5bMWen+Fm0M9uakvKTRJuW1fV35q4u5nKqdXzYzmPiEeiT9HS1+y8
+CUBTkJ5v8rswfEh2R3tDCtiXJoQwx3MKPFMaFrLBrEMpuAJ7qfc14uO9MqO3OHJz7G2Rb7BjFGd
iPE8ZJxQCiK2/ZqXEhDZWHAKtI1jwjbE48CjCPmvQeIe3Rs9QjwwYK52kEfHWkBmnE/spncAjgCZ
saw3hquKF8TbhNjW0vmn2H9r7softzKeqQqpjPW3vjZhGyJyo+hcs3EOCHOmA6qdKkWRQwaeySPo
v50ksItNWDJMOIzGzS4Ihts72lNHJK2hPan5T6Rw9Gcqx9GFbkS6UoZjqQSsrgNR9wPEjfGSivch
vPUk0JvsXPq8i/StEh6wEU7yxaieI1IGm1esVbkSTOMmGaB8+Rr7RqTu8hguHRVY2UONa/8aZA72
FVu1+HZsZDzsPNp1ct8nmoql9QeFMvqf0dq6GZzK/eAcZfQeHWf6p96mRSVpb9kG29cQD4Lrcwc6
4o3GhOmuE/CVFRKdp4ElN1/ZPN2eplxBA/gOEa2ex+KvGgoHJxP9rQxkEWXPWQXKTLJDbqJJInEs
3feaLN4S7vdGcwp7U+VRu8nx58limzkdr1dFxVXCxI40Fsf2ngpN2042YBYCCP0qLfRXs5v/lWpG
9WwxTZyjol5BXQ49pfrOu+X5y4uEGinbd3Hu7TnrIP+azOE6UqlsCb32cmWDfIuQbMyagBhvLa0o
2ybI31ot8DxlDfSc8+ZX04sUuEOHiViYQTxYyanAP3MYe8vaGmNsXucRBF0FmnGQ8kmEJoI59OJn
D6HVtld4CDELzloOYfUITXIMYILn67F2jyQ2AHmY6rMhtT05agHWhqONPKZDolPKcOHebMuqJ4sc
dFj+PtrgJtCMmPR9jI3Wy2BOLDgcZBjWsAzFc42sN8zfEKCteMQb+sJrwC8e1B3H2Bf9OSSPRZkA
lVeSYFFiesAGc2/vMrI4K+jaTZwfOawQiS/a9I4KGmBOg7KduMPi4MhbNe7yFFvieEpxJTxUkhFn
1oR268iIuNyIfU+QzNBQe89bnfuls5D0mS+s6zCRVj1aFy2lzNaak1Dp8RHBsIHH0JK8n1Ow15Tv
Y+5qB2SyKaGwkmqA7BcICWHabHjtV0TanIXX7ktjxnmCBrmh9TC6m8Yo4Ym77F/RTuoAjTE0o4vy
ayDNQ2+dE2fcDfoTqJ5tLM3tFCqEhVPGpguBKjkszzPzCHi9um8BsVFpT3ls8XJ5TbzaRxa9JtKB
XnCEkzUkE5uxOoZokq9dYhsIrCETXX9o8NAwua9UL9/0wEhKlvkuLCj4y60OaDI0qBLA4NaS65Mg
2VLBAgG8a5y5id1TR5AeRjW/1NJViztiLAlt5YVK6tO4MoCxkBbrT6LZNrV5YKfaRAMx5gj2iubM
f0nxmUxPlY6xO4bvRVj2IFU6Ek8F2vGi5ViJtoRREywljWxvHJY4Z8y1O9QrBagWWyxTCo1MiCLQ
4+TEoYHmIYZejV7DLmw/7ZQ9muIITxF3abt1SR22hlfO7uxE5rYGcl/I6yjz6JAlpbgXy5u2dN66
8IhjXAciXB5jQaNWlrJhP+n8GjqYpv2h1eGVPStPorwyy9lFYTqfFS/VqNKmNQ03SK5DeFCt7Njm
0KXKidhejDZOgXKOop2/KEcWmpMRb0M7Gg2VxkPERejsvZb0WwA+tqX4OkFfS9xoGRACup37CBcw
LVwiVV3KutEBqMFBLA4dcqKNQHKNxNGHkTxnmLdFbK6RnxLLjQunJEudEs5ke+skqhJSRrIJIoht
bJrQ3MjuGscfbfmwvGRD5b4undEv7OfFxZ2qRKJjIan1HMW8RYL0F4tSYt+4Dpy9HRGhPIzTBnS4
66uKdSoNgXsjnrPNVIhzzIM8L1t9wfE5kJr+Vxn4DLyKCDUhmaK4kJRN4yggpm2IU00lES7UOWsn
H+Vy1pgy9G57wRpnbRs6aaS+Nia/bujWZFAyFnDIW/3IDIanKYQHv7Wkvo+EgDbWiHORJY4/zIQC
q/SstqNjnO0pir6ZTt0mZ+IAm09HMq6xxjTwxBkcNd1uKnltZe88JVV24a7f1s3WSIhnAI8C7OPS
G+qpFPHBpXcm2+RU0aIcEdwx8aHj3GfPoVhcr6PX+kWjU0k5HbgM3amvULtf7IEpDGzE49iY00VO
8h09qvbce89LNPtKqE/izZLlVcm6I6FLF5iDx1D5N3hxYBC4i/JiyzT3CCl8pcZ/YcNAoS03c+Vu
DJSfpeqtDaQoJRn/UWdfEPmc6Paz3jyJ1N4APfIF5zJ6VExwrlPzLwIxoekPJcr2DVZqdbgjn+Xo
zpI6hgeqmA2JW/S17vRiqA32hbIpBgCI65peOOLHP2q2pWblONq3vifHrZxnfSWjHZTD5Ep452sD
mnBlUMxsvLGFEkeGD7Eb+aEx63cXRsze7AvcLgWKFr21OEu70z2R1VchFRVhQ1Rd7V4rr4XTVNfU
LKKNa2pgu5bPAfJG24Xtem2N5R7jrHlowy651MzIIsanx7GTQuVI1968aa453Jvi1pJ6txIEFbC1
5W8IpCI0kF79aBspd2hFOQr8I2fZ3Yc1cdZezPcpbWvvmlR8xgwMrj3DhVe9uuWjY7/wS4sjgcC3
yuVus/s2uXoOcIqkbo+YDMwz1zDCjflSunPtY58vb7JCy55PjR+Zev7iTuAKlIzov3A6zrJsl8I5
2uDQSYJWd+QGslJg4ed7Hyv3JYp3SWzvo1j/6GnZn0OzrWjrIOYMh7zZVvrRtWLhw69WHnlRlYEW
oW4k/LU7xJ4R+oxx7WPp5j+Dm03HWocq+vseEiJtK1XlZt8AZLEqsfebDWnLsm9GP7dtCiQsn9LZ
5FZm0Tm1TNqXZIKn9RnkalAz2juWTk2ccA9WuCWT+8jjsZOtWgZUdU1W/SnTkiN4YlHoLW+UOd6G
muxXZmpwVsvy8hQDujjRgqUgt41gqhbiVAcuFpx6Bjm17e6qo9w6zO1vWF3kXiq7mrkZhBKh+GFm
JxtznjMuxgLXj/QS3Kfpnxg1FIPN3tjaJT1yuCgqbSEBDcg+xTURUkqH+5Q5yxIjCGbWgb+EV4mD
Fxg0FzBDUcNECOE7AOnYqWN9SwOLnmoco9Zq9PndkZdc6fiLxfNAnXoeSQM1IjlfazjxpznzUL5r
49mNaW0MyVutFXdbJhVMWtSJrUE5Sv42U/tWtdfcz0RgS5SVtcbpUdp/Oq77lZnAfuZ5yg5sNRVh
MQyEzMTNoMQ1N5z3U/8xdN13XM/ZJU4jz2/qaDrnMlaJrlCyE8EB9Lts89VmO/Zp05Dt6BxBL/xJ
aA9xaqy6ACFwdrD15h8CzvAQKaRCu8lIw48YfJCdgZC6QffDCCEk2hWhVXHQJgRjEoj8M6ShTQp9
fqwUGziaq1eEuGh0iZKwOPy+998bI3EES0cqA5uTTEKA95VWYg+IlqZKYGlpeUEvlhiYxBzvzn2Q
rqkJQl8645cOJ+miZGAbydTQuFMl5cNs5qRxC+Ut0qnclW5nCW/eufDubDp011ij7mk1BMFjxenF
4GAVK/Zr7u4oENtnAuRf6RXpG9GPBq+zp116qW9zCMmbOTTTmzPr3aV2eP6ZEtwm8RXFxKxLjEO7
aAofVY6zDgYjA5VcrQ+/79laiuR4Bj3yKxhpbLjGxVjnvmJCcy8xNZCP6u3aSXNfBhV8A2ScOkDJ
sbWwtxFfY9bYvnR7hSVrLafPKt8PKcFhr7VicXjyfAUiOS9kS8vIZrNPRzI7Onhl3BkBeCB5r8bE
YM924j1bY/ReMwsw3VF8sh5OAZmQ0bB38ng/e90CzXlngLE2QuPZ0UovMERjn+lNzmS8HQv++pPd
99iSbBvSgAn9IVIloIPcaE6ojAg2b+HTCd2tt7ZXHpGi9AeSfr6dIRrWbC/YiRqF1YTnE/6Px4De
iH03y1410ZrHqXQuTp0U9yIEvwjrSKHmrsI3OsgoJOtXj5bCEZ7juoGb5g42AotHkXvFcyFktaK3
6m1zTdAHbe0vM3WZJ+UF1UY1wxYK5t5KjmPhGgE2rWoTzVfMwEuL72XQtM9op+nQAulEwVHnJaX9
aO/7qZ5fmyoKhgKqT6LdCzWWF1LBdSwLzNlg94jXRKsfWJPuujlCzevaeZdjGV43BjKcsaYIyduB
vjf5FjRmnOkJTph+Wc6dSVQceA1vaZjkHyytW0kKI8QwIhfiCiCPnHYuJwlo4+SF0YtT8/pSNU5F
dGMkN71HKPxMg5ZG4PJJfru193rj2rXWrhb536mPLznDPl0Y9IuWb/5906ooJEAvchQykY10p/5v
KSAgdty0dIfWTbjR4ujdrNrP2gEoUKTPBUt/SGa+KZEWbEwOWj2shgD62EYakF9rkPDEciPZVfvm
bYrclzEnycIamjxgFwfu7HiVryNrwugGKQNUdxwzuNvQoFSBXynCJysI7lAzYG+Ovn/hmIDcrDp8
0jkNYu7bCgkfubevA1M1vpWyvtPjw5hG30ojdgYeBZjUjEDSag3vfJH411vJ7F+fVpaFj39WaP7Z
JUFWeTgLNE+GxvSS5l2swbwhSmCA2+JFviJpH1kOIz7vXMt5CFoPSoWa/UUVdi2Epr4YHDjqFk1r
WIl7wnlcQN7RhLqtFewjdh33Kzg8KHzHv6a91FMqXeiGABM3R2REZIKZAriuSiBdUbHw2Nc16Gyr
g4TAjbCqsupOzJy1pnqqIDbxgD3UCLWTnsYSsV06BESjhbXyCrGJCVfRtxwVq2KdeQzizZomSYrD
1tdMOhxVob0aKZzDdI4Pk+EEQ8/IKC8uBUb7ukz0Z7YchrIyZCqZiJNtIW7p04rFpi3fmZNpzMYZ
96HuwqgYz76FBZXn2dllhK1c4Yt9jFThRm78FGVh3j113oy9IX0xYpJ3Ns1UKIFQIvNVNIJhNFMT
hZdxZvZOiVPpZBfzEkTaewhSabT/mswHbONdei0hx/qmNcyVPgF/NW9O9oxNwo/zMyxWleZGhNvG
YRCetg5dcwbi8CFG3YoPFsMLESbfXcXroubKa6LbxbFT0+iS3eHD2atkWJQI3acsvpJxRmjO/WmH
8TG92kmbMjwK7RsLwdXL3fwFwu0hHdx4rZfwYzMmPwczdaCoNcppmj07SExzpuM4E1rQ6lQRhKXt
C3x6K7Tz0RtmZY+larb2jaB4riz0WKKGEDQoqULqf3ajZe3032U7f9DiWdNx5BtjKIU16TnIllzK
LoP7Qr0VzaME1lHUX1MBbbgwgijltdf5h5Iu2asddr6a/HV4MuLMIqLnMVmwA53fShAWBZKLzzai
iZ/gjwmxPxO8g8lE3nsGUxkyOItdALQuer9HXIP3EgoH41qBQhVKVirSNstynTbKvrLajZ7diKsB
5vBK+2Pd0UNwuJFs+M4UlZ29acTFWyg91Z/WNXa9a6/LGQMeCp3c3EPbAnzZq85NpKN3LraOyabj
xVH2R3BNudH4SMa4OCP6QgBSeR1cSyP+E4Xuvrdd7wXbvtzDLucY1Dl+UcXKp+bKVWeil4itDGsJ
KgbishWqkZhYjaJX1xkdnWghc97C7M3dDv1DabZudAg9yy8tLnT7yuSgn15F7jybaWj4osD33Vjq
T8b6mhpkkzeDL6zoA4Hfvol+8NohZpDrJqVhrH1xwSrTv5lJdZWshoIJHb3ePiF1gE0TVFNQhbXp
694IP1V03R5ZAOrEqHO2XTEq69lu2ocSPudlW951mr5npauZqqZpkBxJgpsWWllQSPWpU5OX3ihz
WmQgaHtQ01/mbPqKMJg2jCs4oxEqhFVPRtBe2hp+bLJSaRkl40c/ud9kf5u3uoMZrGeMsH4/D6AU
yTOz66DJn5ShOffLIJRARDJ/1OGDzHV7mzYSIcHyITf/AdWofNZ62yA5DWDv7+cnGxWJbFnwtZpQ
4yyabgWxx1zEjCRC4LbYhI17Fo/3xenfJx6GIUJT7hYcx5VU0v6TEQdcLTnRBxYX4WUMOWpG+q/U
ySvB/kZr3kQv2jF5qQi0AIiNNTkPMlLUUPtg67YgQqY4L1VSaMhFWLvR82RzQovevenVnV6cNFzP
Lgsw/wuNKpDLh7SPiNsMCsbaNFWfl2RdqifLOWsMiuu+XGsDM5r0DfHBWnULwukHzvoUB/WwsSpO
hhWCQuRZ3kkwkYPXtdYoQfqO1oTTU+YRqen5oxgDI0a+1/gVPTjr3xJiaErmZh2dxnoiIpAGDEOy
iKaQEif04m5V9GMYIOuzz6UDL91hEyFEBU6kQkkKaSSRDrN2hnmdfE/2tNYKZV0tbRnJcCLPgyZR
/dm6xgusEWNmp0A8Ks+d84VQy2+mCNBm7zt80VFwxBAJe+o7q2SqXZjtr1rl1aLv5XLcasGxRjyh
gmmDFE9wInnk4artdNrWPxV3Sdq8d9Uf0KkMqQCODietTdFhukSOXBEoBRNktpldBlwNKwzYXANh
rO6Cj/7fLbBwvJXG7dRCgxpnBKjd1qBuR+3KFZf6kkV+mTeyTfgWgzkqUr81cAgPzyhYSub3WSvp
wCNI1+4KCRBd90Fnl5F1RbNtz40Af5uO+pgsTfiV2ST+aD0wuq6k+WbZmFb3Cow93L87L0JXEj05
9nOU9atBpSPSPPFMrhp+llYLjEf1em4Z4bhc9ayaaogZ2PxEb85LKPEzwLOaN5XrL4PTKTv0XNua
PGjAZG0ECENDNKL6MI1gCdTs+SOzFLglD7biKGdnP2Fn4zIdyAShk0ISi+P9i/nTlZGWy3I/Magb
/tjmpxH9zQVUYT8ZX2THmFW5uPneQOHZ/h4Tfhxqa37Owu9yDSSp4oZifmXXf5ryYLl5oKE44jC6
UlQiEDlQC/crVZv1iDs6q/+JNsfzB9gJ+YGifZOIgGbG9cf4BbT8GrL6inBFTNkKzyYxSQ2/hASl
FqzmuCBEPfL13l2YXB2/xRRGIFpoTG1gw8fMEuCMkP+0n2xkhGEBTM0rTuL6RqXvwyFnC90W0hAq
DIlVmSGnoawdfsNCS+7pOgsGZhYXjwHHe4x9z31M9kA3kwFehUK3IbSuNBmoFKivgqxM413p4pS0
Su9Sql37omvoSaRD7pqThO5HWL8ypTUQwz+ssECZ3fQUQzo4LG8/M3Z5xmUwPM+AlsZm2KODH1/0
WTc2BV2GLYBFrNGj9hlyGd4SaYpn17A2oNS/iE2ObrDZ+4MYGS5KW56Fae5gwCp7FuNLF3vZQ80y
k3Fte1SbMXukTaHePc9H1NxsOxsPMZN+hJsxtRn9AsfZguhNH4gJkweCxb0eRej68rLZNOYcP+pZ
Vy+KGm81Yhgfv296TmB2xwwjylr1bLdJfdRthdwwbfSeNTGzVbEpf3MA5oxph1/50Odr7j1OoeoI
8YzGz84adfcWu3rNS9cNX23EV/R2EyTDTlSVdrBK42fuCN52pEgYllm4BQazPqsYRCEJcxRKEuul
ScZrmk3hv85Or4PkQmVKD2lwUO3zf29qNURmDHbNVpv//fTvZ/77AnNJZ8LiO67/+wf2dtQuNMYX
jp15HpY385jvoqGeD7+fSluZcOUs/zCWCX1dPXv//TKJHYme/t9wEIAPxkg9G441TKxE7vs4NeUu
GfT5/PsPzdyoZ4K1v5o4bNaCDEGkb3KPvDJ8r7JR3domFFINRPZ7LZNn0j3+JmOUHTWLXpfnhjSd
tAFpk7DTD8UeLL9yYNxZzG+WWM/6Y16lBbeZriYs2l3bHKa4/+EhfFiN4ryV1378LurwO+rBnLKB
mrv8qkzzfNPK9sd02u6j6+ctYgeCg0gb+dDZ/QchHqY0v6qpDjfjNDTB6Co8vRN9dr25F0YIYBtp
Lf209pAqNCn6pK2vmU3bE3L2trRpX2ahZv5p7ZYQJk1Z9UCRj2CMF9i8km2RBA7vujf4Vlkd2gp1
RdrXDF7q9oqq3Nk2CtDsUOoP1cuaP6lqbmI15oQ4tsY5U3Ao6Zl2K6MQHDGuT1qp3Y5IgO+xlf2D
0DcI3Jhfd1GbzicUEfMpjuior9qxj3b1ztWHh1KQvKG66ABKkL1RY1eHIdPpnBleUh963CJb4gl3
mmKshawh60BBy0tBfcVXprOzwcIDOwGG2WrJIj7MlmJcbGcjClKaTD+3jLMpe2Wn1aG57erWPf++
wTJFR0MnnnJAsvvbDvp9o4QJ3Rl3PtErxUoVWi1rrsisXdgReK0vbSM8XZ27mrMSxBzhy+j/6Sz9
frOV0wUJa+M0ewum9fdn5Tm/qAfdyeCHr6viGdknaNKtKBWbJoLpBEjDXFaNBCgrTWM/OztNW9xQ
FXOxVVLn2KsczUpod0czkbJR3jpdf6vwSfht0WkbZjuVr9RoFjT33yh47gA3amszTvdT1/+UNoNx
0TlnxUruWerkAbblbpOMhLa7yrLZz+VPtHz0+6moe3jdlp6h8dCxqj/baf1dMUo+tUOB5LFoxh3G
mMTHO1bu8iQ2nkVeEe7epThXlg/tDI2tcBjx/n6YcF1eYd0d69rCOFQTUhzTUX1yRRALlz1+EATh
9u5Rt2j+u8lcfExag7O78uKD5nZHq23FNSWrfK3Ww0UpUSlO1JudU6A8TEhsLybnLSpmBWPKKu9p
Xk+yRWcG1RJ9pkK9qjpno9c7RosmsRRlmmwmfTAfsda7a5Lq2IC9CrGEO/TvbWrSGJJy/mNXiIzL
cmBDir5T1/bxPNJwqnLj7JitN3GUwg0l7K7fu71+aZePfv8VSx7CiF5y5XkDvPYEg67/f77v993f
b+bCvpnNUO5/P/Xfm9+fpTiGckDIHPy/39prXrGJWviS//3i3y8U+nStozzeVl20dR3zs4JbCkzd
hEU6KK3fRgyjyHaApsCTx+B+aK6LxOs6g5MWrF2H348qRy76Fl3ZMYPQQJPW9yj27Bu46sSZrXsV
avnOqmkLxIYwHrYkPMprpnQnO+tRAhL47D3s4Q0r2UoYUEPnai7uvTacVav8nnOifOPG65BxcfsT
6/aPSrI9aDkdJWvuADjVGeFK3mdrKtNByrM9xjGJSobNSB+FBgs9Gtwm/ytMDvWWqm8dfb7IJf9F
62i8wZpTAi+TgjBruha6bvra0tSgyTkQFmoifIJdrfWZsTbU8C/8qUUV0DWntkmKlTfX/UZg1TtI
he6LNTWRD5i0CgCt2ys7Mt7RUipBHDsnNLp/SUIIt1hEXNxz3YseYqwl7Sdae5wMjVD6iLD0vat1
3TGJRb3TRXMOgVNeAde1V3UGKFcJ0tEmQYt/HK3raFb1udLFLkQWto1qVGFJ1CJW11Ht1NV7xxId
OB5hAE69nZmcfrgGOkYjS+M9ee9hLfoTTgPzZLagmpBVoSoxRzabpL1EovA4S6S3tOJulj3y/LoC
Xz5bkeCwYxXnENpGVQHWzvRFkTB0qR+3HSc4B20rG5iC9CceWW+I5Epc6rq2W5jF7l9jRB9i2TS/
GWsfEFJ5OeMOrXXQwCfeMZ8RjZajgqqj+ppspaEpqQybcGirXZk7+76nyCjzBlFq9NSgjFixS/3o
pfGM0LcMypHzPDKxVYn/A8Z5v3dmY5sqU7RrrEY7tIIfqIf9KZZqfrFwJTQdL1YnBMdjIwFbNbf7
luSQPu80XxqAXCtsJGwz6nRqS3bGVAlBRCwf2mNIG2B5r3M6Dvz/fYxVV/WHJ70ABRirs7VRzf5l
8JAjcdJqg3ZGq6P06Z+m0+c1q7RYmeQO+alewnpHKjjmtXKuJ+ySYhjMqy7NjQcZ1upw542TXd5H
SuyLBmN6qu+9F49Xg/YU7VDlqGJTX3Fo0/sEtxkwijR/LlsJVnXAapXG2XDWsvlr7NR+W/WMC0db
4AzkEL0ikzVHyjcGuWJlN1URf2qG+XtT+0ES3ZwyaHhnHQehdIn0acJMngoaF3uUaVhly2fdtHhi
RkZebY7tYJAZRW0lr7NnbM22UE/poL43y37pGPEFkzkIYPEZ1uxfo4LuYOjN6lhSE5M2TIciueZm
/KT2Xr4bkojZbJnuRrtZaSQhXEmLVRz+HsFggIdLYW1aeFbs4cmE7G5H1aMO9XbDUUBB5il3+RK2
JkZGcAaLVZCp4S0yyTeJFcKLOhfTS9O2MxJuZzqlNjv+ipHILulb5eLNya5viRa2wu414TQKzw/V
wf9wdR7LjSvRsv0iRMCbKQl6K9/qCaLVBt5WAQXg6+8CdW+cF2/CkNQybBKoqr135kqXLW4VU03D
4112gu7kj9QQXeHsS2ego6TacoN8WaNcVbITp0/C5kh/1riPs6bKN3kE2qszaM66I6anETtKRxfd
k94/Nyr1C/L4mum7kfd/maGXTIrmONU2VQzwepg1iZHB/lMqEtqYnmyTHN4xINpT3SPk8guD/OxC
pKEZE3clqYb8qMcFF8HuQ2qFiIReatqfq8l9jlrLX5K6MbpSEKApS9bOgC9nrOp4DTzF2M4oj/vW
MHfjADQHpVWwqYwcvRFVSbyE9RrgFoOFOdK2DnXznG7xbJCKU8UHBD6XwoMbVAAiR6MM8TcV0J3a
oP8YlNqA/iYRxHspIaSNEcs6zseD/DUOk34Rk/XMibf6KNDQrOpStNfHp5Xxw6v9YWEOgkmVxBqD
lyrHQD4l6eRccheR1my9DrVy3lXn0nlJa20XVOaRKRvdOJyZxIFmzyZOybUI4k8ERHir/emHlQX0
Xg3DC82Bd1xP1Nb03vxmdlZJV1wA93FDmyPwmM7GWEIvQyKSaxQXs54FkopZP5cxbDUJ0mWZ4dKi
T4W79pOcfaQs76VTi3Uw+u+VosBm0GpvFK2CMknWknYa1Dv/4FALhqYcaSNa/Q5DD87LxH3NY6+k
6aC+prh6c/oGeEX1a8g6xuk0Z1doCNdF2glk29BU9Tzm2kmiP1ZZ1Ht7mUYX/gtsZRF686F3+ilM
kHWjf4/oqEDF96rrmPr9aRyCpzgQ21771bIEnqvGMdczOJ9VRabFVLkGRtjx5grLvVeWt/EzDFaZ
TRdkUDReRmmYIQvDaAjQs/rVwIVEXOjZA7m7hhF7wC5+U6lR7FSXvBju/JUmBmLYABQsuqUsM6c9
9/NepmI8oGN7Nro/gKsKKHm0KcBl4n22qdHVQq0bEyKfySyXdWusxNT7xFAwuoBONNPjG42NoGNx
Mzr/A5O8f2RHGY9Cm9+0IEaGi+m4x1I/O8GAlxWEf1viwdQrtNMdxC9FNJ2p/bTLyQp7eh16/elW
gXciIunV7GgaTDb9orQl26gm4tkmWPlukSVTQIQx8k4d81I2W7tjRgAgKdoPfc7Bwpu5dwLrYk6p
96RlLKhadKrLdj7QB/Duedb696Yd/8H5jw7p8tnj6zNm4BK5RDe0Zy/ICqTZLMyFpBkps/99aJaP
XNxtxHJHdIqzWrGo6qSlTMtDlsT/+/D42uNTFzTfwTQKBtFjeRSZ7q0nZRAGHohXLTX6zWgWv4Km
8J8sypPAdYub1FBUEPh4ADLYE/vdDKfcID2Gwo+2ujL2bc6bEbljuufO1jP3mid6cTJLxKMMVviw
jCCfOgw/kcovrpAUsETkIAl3CloRiWKi65BtcKl7Gw+UyYtcsfwe3Th+rkZIHOXQ16fOo1MmFIkd
idDEpZaGuDw+8ttlb5Vcir4lf2A8yD5Y9/fgV/BaZ/RzkA3UoWqd7N3grrG5nyyGv39Lnj+HgOhr
wHcjx9Pse9OpzCCQT8HRrIDojcUgkNsuX8dwPH9/hx6o7qhnVBTLDoPKPr+5xmo2EGLRkS1u/325
Dtp74fji+P99HfwJebIahIvHT0+jV5Bl4yCP6c0PexFtZt0HrsdlzEl37PFlF8PyLgIttC0iw10b
GvhhKj79+HgItASXRqTrdGB5T2kUPB4fX85FhSWgzekpzlFy/e+hnPOM3h17UhkElQ6HZqr1FcKl
/NDN6uXxjZFT8tYRBq97nXGe+45Vd3nhfcimp7LVwseXHg+Z0wIBy1GIYW4h+9z1xb5ho03onGcj
CuAxoC7Qml1dwXpykIKgPLXfyqzRzr3LflyBbvrhqpyMe2uOTxN9qh/yC5fueLEChpXx9BpFmnjn
9Cm2hhZ9mfmgTghh6nUVG9OHb3sjY6DABUXGp7PLuABnrHeNAI68K+xCUzUhQ1bWZfIRpH5/F2Y5
tFXMeJr+7pskH4AZmxHTw600GoxYlppwAbWkDAGfRl9Ty/WguYyWiLPcZXNsvOFA5WDOodqmQog5
V93yjPNdgKb7U6AjWY9uid9oANuduPH28fWZPs8uCABI5vjHPo1abnIGNq9e/aHjtjr7aff/PkgJ
KSFNHPQcGYE7j381Jv3/vgWwdBGWlskwnmKJUpkffvyarq5utsTiIFFH9tL2aHnk/t2KHCzZXq3C
nPPluazGHY5kpOJRlewmr5ye1PIQ0f9DSZ9vB9eZUbFL5ylQ+EY8Vzy5DvN8gI8HpVfPgb+4i+ah
X5FHTwhnG9Arp90WOvkkeDft4XcsPtK2j35l5XgbVHHrYQU/zWTvPJmFiDblh3C7+jTVkX6KJwMZ
qa83TzRC6Bc7KDayEaMBpFHv+nigiOl2voZjye8n3uDl4b9/rVE163OmsJH/3w98f9QnQ5hELGL/
/QNM2uEaFKEH+/OZZSB5nmXx7GieOvfLZ3Q7urssBG17Pnt8V6aza0tkUbRchg87R7ZUDP2LE401
HRvMFa4BgDTowbhrosnDDAdjiDKxPSRBv30IiB4PtL4EvtBxXGuNpx+Ya6+VtyXZSt4sx3nz2zq7
OCmnJy8behQWMBLmwDnzvy43o2HKnVtwfvW7ReZPF0IbBoByg1nsXRsJd9uRi5WhHSJCpw0Hj8nP
HPhc3ipzGKpXaqu6uVxJhbKpSDNG2MHwPuvmomGE6eqFicrl2Sy4dRGTepchu4/aXwpLfYdKo1gH
ufoqpPWzo9+w1Wbyk2pEGYQ+Ve4pQHLiZFwDcqIeJTUkqHL/qARWyBbxkj9KDMHQES4xiOsiLvyj
nXOXNXr1lHEwQ4XJgZ2B6hHt+pPUQErU7sgd0o3LMKzHgm2z0eVmSxzPAly3JZdDqehm+NTPK8gC
6RFX76eVgG2hoN/5xEBgZqOv2si/TPnzvZ3e8nzAtkGJvml9rw4T3ty1rwtQoTTlznHwEStX3yec
J9ylJKF/8gtIfQzBworDpExMLhpnY1qR8TwkjCv6Nv+Tinh49RkZZW7SYebHMKdP0jzbeMNOFZYo
M/GnfT19tV52iPSgO2bDS2tZ9ck1sYBJw+P4XOTrPhNbXy8RSwl/NwjIq3Xj01oLMv1oZOWLR028
4Q1Xe+o3ZTjvC7mRyngo1dqv639jIhjlzwZDlFZ+6JS6qR8sSmydzORhJGmxgTWcWZV9BPO1JujF
P1mWR3OjAhuhRrs4GTEKg57wGzagZfqAiOXose+rsT16wvF3U8+qGatE7qqOLtlQPrM4tLu4ZnfX
jN55q21x6OP2CwhNvSoauFwRp1/mSRqHNTP/LS13prDHBu8qhG159pK7pnk0VYoCjBUSYR0mtGnC
0SDmeBtlLBTkdRarwQu2ECf4rhExasmCXjOb2CmbII+6YGrop/upQIYlreg0ue6wJ/Cl4xg1/kC7
kTMLt/RtYyj8h/m0p+/VrKCXIYxupzrkOEjtHY7ooLxsR3aEc6l1G3AFFpCMjsaE3nFL5gViHV14
N/I8oKN4RrbRCVraeBzg1uiDnKtI8Mf0UHI2OOe6u22RrldhZ986gLFwyfI0cbrY10kxjUKbt5JQ
ireRqo4zJ3MdfOOmWXa0zKMbV1WENcq+36BIbNc8l3ZvqeJMiVesh0HXtuT2bccUqpfgbEKXKLdg
YiWCHckxqwpdavREJpEDsqF9m/sJJ5U527ysKGYnSevTu5Rupd/FlH91harXvUAfUiFX5V7b5WNB
2EGB54xKaJ+AsL24rhtvaI4RVRWwaHg5tZnjMdrQcKNpjUNuUB6oXdVzrrHQD2oZ3BAaWegHZeGv
tU5OV8FEnAxyjQUhCPaUX/tZRQhlE4HakS74HXJite5MWe/6xKd+n4yXxmWyTHkR0X7MlrA6RPg5
RMTRtsAC6drFcfPxHAyUAqnCfYzy8q6RLYrC1yhXvcHKg9QHdhATZ7QbT2Mtfttt8FnLGVD1W2kg
jndwgKxcGBF28Jo0uP/yPPAvWSU/6go6jJek5SX24l8qNX/YIq93JsaJy8zialAjPXtq8SoJFGtV
V1HkFUVwoltSHjK9OLeOAPOlxzt2xpXgDPwJSvcnbqM3Stj0Yi8PNWdt+In+2nDopVkmSJeZpkXX
TA6mKAxN8HK2ZpnIA7mk5cbJj7BhGOxXMfYMxW8k4GZvF1h0az0ubzbkAV2S+hTEHhkvygrtyfvj
tPrfDJw2s7107QT5h+a09d1XsD2SBKLz/DH6KI6kCQeJDv5zEO+xYDZHTpJU9j6AXQ/x9V60tMFE
rdWoW+c709jfBowgmkL6OZ3APUw63pNmju/JBDa4dwXPvBf0IyKhHZLya/TOMjHaa+wK/MUwhQL1
ORgtElMNLRe87aCrMtIakGN3dYb94cMzJ4msOl4UZYip6ljgdIyQywaWuU3m0tiX0v/pzJN7bKZ9
ZdQj1eIyzqelazuwKbOFJFS3r7mfI5NHESqQhSn9NA+IZvpFX0IWwrqF48L7iVdB1+g5ENty1WHK
7PW8DluXmV/M3GvV2YJkKtVcyE8dKV2ktZYBtuAq6RSWZVrPC/MiLTiyRx2DSpL2jjj6g2NjcRDW
td1IM/UaMfy2ueOvDR4qozqPbWQeJgdBSBUnWagp2zy5w++ktJpLqwtyBYTKQ5vNLMS+ZK78xLsk
McpuSZbhnuCiBHl8uwFlbYe+Xn1Ebof0eZo+eyXoyCT4XgdAPDikGnT7YN68PkeJUKR/0DMNW5uj
NxtE3jCJn8qNTnVKkyobFzxBQtyP3DUkziB8TP5J05Tof7saxwmu4ESDp5f7YpVO6b8yzvxtE48/
qQzEYel5K2NJ6HF7xlOF9lRjjdr1EsfTMATDOgbqFAojfZKO/tPG4Id4rHktsIeflap26FR+p/r4
C17GTqsR+oJJNMMOPzsK60MxeWqXDEND0U23gshi+Br1QRT0RA3U55sqMZydmGuLnn9FHGeFrq8Z
+T8FaFYZO2q/NC2x9lrqOh+N7r00ToaXpdYAZwyGPNi6O++GZbYtUTZty9iPboblYW8WHofByZj2
Qs7vYF3vBtLgIbblZlQ567yUC4OStKoGVQcdaMb9NHVD2YBgH7IwTZrNiIHpqZXixVVKHfZU2AAb
FAjiwgAV5vF+syPsgEblG6QNuj78bgvk/zFdbIqn1/UgYvvkFQJmn7GBe+ddHc3/45ezvWokMMW2
Vdo61/33qEUDkDaaR5+lCBVNluehIlG1Tj7zSQ3XETc07bl5javEOHG687fo0UJXs2lVmd2rjhkI
tsqEa3G6G2XWbT1V4t3GJumPH0GVtWGZG4yfQId4jH9WnTn/UnE8rSLxMWfI4tw8h3JR87oNzs8J
h9KWQOVubSsTr39uAvRR1mZO+ueZMR0DNrdfT2IZyCrLWjlB+y/DZLQy3OZvU7MM6BJ5cffLspic
I3cXWxOqN209LsPMlmetzoaV5TaI5NLEO1jdVhgW2HI3uTJd/EKSOG8kJ0Er75NzlPkHc9Q46JU+
Vi6Ng+DjwY694h7E+t/GJFug62jYNs17rY1/YW1oa7vOxq0vzJ0J65j1g454b2qoSut0Hzksy1aZ
MszIBuwMznuqBP8ZDmCoi+vtHP9NXdlfRkvjEKrzDJ2c9xRJ665Aq2uWg3YqmKhAPSJNaWbxLv7Y
KtrVjcExKql+2YP5i1NIuskwqDMaq9RpqJnN9Omno+bh1lFhQKGNt7Zmi1PQp2fgvgbiOE5UQ6zI
UauvahqTbd45wystTibF8bT1nIkERYgY73rhoDsW/T8z6/OwtC9V1w4XTUNtT71ACoCGp29OL5jW
5xAVVYZFgcgepCKhUZQ+ahTnd8b2QH8Mho/Pa2e1tH2M0d3PZgONJqtgiMlDHIBiRAo6hXpMNLjW
Iv/UanyHVccrElOS47INI4GJJ2iN5y5IzA0D+b1q42iz+HI7K9Mukcf2DgSNOdaSZZJ+keQ6M5Dn
kOg5NICBamKTEpQJLPErz29f2AvgKJI5wsC8fjEim4yqjHyivGauzy1fU0uhUaUU1Zmo+kDmKrA2
ojYwe4rIYHY47CkYGR6U9GOJhUaGwKFWqImYOzf4aMxBbmttLiB8WYekx1iB8AcgbvIVpUTUurJd
4pkVZjU5yWdlBmQwTsMuKKERo0ztL21QohkHGuaR63V8PDDW/OmahbNTGVfqQp9g+dZf8hppeDKz
WOVg4mrNbzGnksPJlDzHdUB/Px9Lc905sPcwe+CbnR0HykYQ7Bqv8XeOhVev957jIdZfHmA0MSzx
abnD5NaOqy25uc7OVQb6u4mut53kf1zSp3ZeoA51zMS3WFTNtbKNI1zr56mwCAntCDI1YeWHQ6us
rY2qPLfc9RDgqIttN72UFdafaTAgR6D07gOVhW42ajevYIfMG6t4j9vfozE6LzF4fdw6wOuAK8Jl
sji7YxtwV1VpuWGqB/5TXNAIGZY/aVDn7qSHrM9U4mYSAVIMyc5eKMduxZBmdJLy1hXAXIGO3NjB
StqKVXInH+AntL7bwMt+VNTmi+jsQbj0pF6HFuaVG4F+f2UXDGy+4qWNi4p7QYiXx3c5yTxu0RcR
po7ptws0ysk8B3w8Npy7tOz2wL5NvnZ9UApdyzwazCOQbWrd5fGiP/K8AlMg4IPTRY5YrUFYIi6w
SmhWLzFRfg8iPUjhuERN9MQaq5j1xJuqsFAwedqpy/MUcgEDn7Zhpus27VWK2L3QfAbxAAfhkd7w
SDSkVbO2NRgRrRPV69Zs2jVoNdQnPYLw5QTq4k51+N+tWTkpj4kMuHTk7ijR2ietSW+xcuajoPLs
G6IGNSvLLlSr9SHCKpHZBNFCeveKTTtq+l41HqnwRoTXJBXOd1CkZTtnu9MYR8GdXtVp9G7UzXye
USvtSEP56DI5HVNy5rZxbsNhb+T4zahUQRrssBfSiWPXPT8+ihLcH53blE+j9Dax6Q2vfPvjIopI
n8E1xynu8dCzUFR1tmqXhBhT+M95RUJPQPdhNQ8Usw1Gey7gRDCV9Jow0hDISo2ISM4sTwZmIwY1
rv6CGQS7mZGUYVNSfJZ04k+zNI6ejup0xnV6mLsA6BO2KZ/VFMvOcxtY+rs9T4cRV6RcgOmpxlOL
mRBMWBFWj5AZSIXTVpeoQEoT3bNEuIsAO5kg/lZZcNOyHqJjvgC2vMnYjjbW+jaIS4ys7CrpSCpc
rCOljrPf3zxP03rvlqzxx0OaBwZS2EkedDREhh5gI7HtLIxjX2N759jtD+knjuybZmnI1rgHL8tn
Y5/FCKKZ7U7ZBGAUOWM7ds6LmPzXAO70VXBOxMXpnBrMQwyZm7DvaZVgjh0pECfUTxrmDruEEqOT
E3RHxR9yJSDfKDWfXio/7lhZ+tWkxcZvnK0RoZQptcz7fseTNAkohIiG09kngiyvrnET6V9jXLCE
INRbzyoBJ2EH/5oaXzBH8uikkWqUTgYT0kIg8mwNMJhTEg/bmWQqOjJ1GQJS8/c+ZpF3Tjy0SUeC
z1ZVY1XoW7Npp+nVvEsb9doL/UjCHs/bQrk5KhIaM2a3F4qBbp/q7UGK/qNh4voXlNo6Clb53IKG
SWJnzTvsXxBRTRtTHzkHk1D09I3IHyS91yX69PGgW9O4Kj0a12MA26jQ0ytnVg7XU/zMTgK9NZot
NsygOHw/fy0u3nX7uWU0wtkSgVYQp3sH/muYSEyyaAR4F4XkXJZkxX4kjZaEOuOO3rrYwlboNpWa
WEY6DUVdJ/duNUdPClhTiQfZmQPjF+sGQ4HZmnaz7/ztpaW90dQHArS8XlCZC5rGXMOm+RKktfeU
Q/tPivhgWnAZMJO1yLvxsweJvbHSAqERM/src/37soMfZAwai+iOm6WZmM8jzeH42vxtAxt3OZfx
/fFye/Ug9o/bHa8wQ8elleOwkzfMhzaRydgZaYRHv7/ES4d6tPH9tzl4iaY+CQ3li2dRA0X6jpql
4xWEUmje7ntvixCw1Gtc2Xeq62SPgnfGoWp7m7wy7W3u4KRpGGxRW7vtXuOf98iOAZfAslr3Darm
fHZ2QYEvcmVo2R8szwS3BLQjKMVn5LSdX9BL6MW8K1EVv5ZAjg+TsrsziFxwXboeDpib0OSXd33J
46qMjgTVJdHxO6fksUhjwyIe2G+2BHmZVyKxnFPQ4WMbPdNZW61DVlUb7a1OaqGWiiGcsUXfAmH8
5a9DW+V10GnyAFyIxtgN56k2XgE70E3urOEpr+tjrIwPl4bpk9YjCqkN9WtUCXHhdBak9/ENSbaX
s9WcVsFFSRIKMeQGeICRJ5h0drbAjb17JxGxZ1qJplJjMBm42huE9SZUrr1nk/nKEVd/zBN9bKwb
UbcIqcCwLqt3ZyLgJHDmrWZSIhdW+oyblZE6R2fcz90qsZyak1yb1uc8m6ffvqat+snMkCd/xWDQ
blWPxq8fY+8ciRF1db9wwiJxzj0SYGwrRpEJDwrOLbQrNI6tzx/K3swaXgg/NunbFPfIvk4YNpMV
EVq9GJ8eaye+IKYMWQZa0NIw8syMYwEu3KtlSzbTTIZV6mweQVFjChAqqZzt97Vm9riuS9v+SQa9
h+nQgnZTSnwokhno7EwYxLRA7cfK/NmnKtvAvCB0oeyPeOo4ZMQ4ufTZso+Jhf6jmSz8eBqdpSxN
//BCWx+6bVCetc7JgKjT0PM5aKbT73W9wkyf22DtCyZXmBMrMzKfqoooQmF29dOwr/Si4+xfzhuC
zlAa9PbKmiU9BsupMCLq2j4aqJRrpSFtWeKcGweolRDcF6OtD6GywIN4Q7dGxDBeXb89iWFXjKa8
kXGQrds09UFXc1Iq8cs8Xq3HUkhDVP8qbDMLg2VliIwSC4Lr9EfCgv7aXlZumoVLQV9lQN86m79j
C1irCh/sYt52rjozSFDzjslV+ibksQH/7ONly3GVbTxrT0pzc/N1qu8+tjZVJoy991ipOkNuWybW
29bEm+MvTNmh8eAgOzH5AX6w17tq5oD+NUnC+Qjj+Hz8VcN0gp1tFDThl0QTRL/9xWxNkl+5axvD
6A5ln8/bbvJ/x9J+tXq/f3YHboM0SpjxInbmND6KG97UBZrRXc1hOphN5e7s0cm/JoHIMa1y/Kmq
MTZxXzT3qUJwlOq9c+2H6FODqfk1wiVGy6CrncHFsFLdWG4B3gOXWW6ekZIJYwBe0qyN10mtiue8
WSJFUGlVjuiexMAE0CjdZ9+YgGounWEi3sPGr+Jzj773Co38S9OD/tAAKKPJPehffQPZhKi7cAZw
eM5t8raJeXdO1sCmrTgshqa3WHPItb4/XhpGlCiwCO/rlkk8SYr9PsfIeopzjkJZbGv70sxq7Awc
uAJKgZPm1JekhZ46CnGrwF8DAePJEiey2BoumBnCHq7j2sms9lAaIE+7DI59sUTvzbh78V1Ayyw8
fkVeonCxZz09xCakjKEqcMcuyeKt4f0CFOm9SIdFwaySZV4Jgt0VBgsLtJhjWycuBonWRoXXBIyz
YfdOQWUDWUE69ggIV8KdV77fpmdZ4tYzjfLdmcT467ECMLxqTiOO303fcmdMdjOE+oAAWpos/yIb
/ZD8cH7ec4trUyYDR2rWrkJ1yMctwqcAKbEmmyj2rOJzHNBWuIgUMKgXuI+rqjynMp1hbEwoWWN1
bxYTX4U7LTT8hl8RaFCbVFtt/Bw/UlJ34yX7J1lM3fzT66b+GqSVt65yp9yD28cgzba6CrAOP9tO
ewkQBFhjbVxt9F/rCl/Plqdo7Olbr6ZWbRKPsvbxineJXWPtx/vexCo/o8Vwt3OlcyqdlXuht4lh
T0dz6NOf2TRd1xzqbvpD1yZe18bQ7ebxD3RgtIwDaQMOiJ/O14JN5KG7YjrfYpSqsPLHgt0i0lY6
6s4fslP6bhzTAU/nnHzqMLoQGnBBqeeZPKZnHdPZth7M8f79alUDOeePYsBqe6wyQAIQCn2XsIBj
Sb2TyGiNPa3/kTMBtJPGrvYwFOJT7tschZa9V2ehDQVH981jP8Y/xS/BWanve+Ss3HrUlg6ybPkr
0WnSJstxXHckJlehIRxtXCyWI3nqE5emLJyXtHXQXU0Oz91AR72seQC/O/2aymi4dC2a8gAWwCOS
YLYpreemAWwFVGQF5ofJC8WCbdY3OmRB2AWYSjW+Y2MZKgEvvVC69OgcN15yq6Xa21J7AvOaMf0a
4JOkiF9wDdFWBXDbaKX9khGmh+moIxgnKfv1o+AckuzmJ704x6JFpocg6/AoUmthIV6N0xc13R7X
euXj2lWqgfuTjTe6pN7pUaICpUYK5prnYMln5k4zQprEHQkWgPmVp7EhLk4xbYmzYRpqbzSJOSHA
S3OrVRLK0Xu1uI2e7SF1LpgBnjvd6A+DZZzp1TbrHsHdcYYAh35RE6feid/buNo0zoTFu+rts286
n7U3ckUsRyiLsCKM2cYJWkN3EtW6EjjOYptuJIgRKh89gXc6jMdK+HcHmMraJnpxjZ2Pd2vQzqAX
0wtsPxoJiP/RyzmYXUw8pGln2FfE8AMq0Vw7EN5iT71zToq2Db87BAzBPDBo10wa7+lUAkUcCnGt
mO9eusiVx/GTfkrNlhZot2S2MVNY87s5oF1HwQFi1+0Rm7WxxEZ6jzsM+z6uhLgww8GHsYDCKzop
FKqoyYvlnc00imX+x+Q63GWt/A22GRshltpMYDucrtDuhWnztvhusE5HR3w8lvZZyveRUKs5y43b
iNBvXRq4Spu5PkjHsZ6bHs6UG3HsmWnhHPVY++3X+sec6smX4zPyrXpAPahrXtEGtBL5jQsL+6a3
7RuF1Xi2y6HdRYQ7QPWjTTRlQFwMfVAHU9irSeDCnkqInd8HXK1OPzXu0Y+q9edVmgv3Qg8UdOjU
fLZ6oa5z1xOBKBLk89abNwD6l1OZ3DEqehuzoDfWz158b0/l+bF9KB9Szvfin7tztLOW0ZwvRXF5
fCR6XKYDjsx9lAz2Xevqj1430x8CDak3qltuI98McC52NcB8nrTG3yV9vB4dOn/w6xXV/pbv2Doc
GBetbXrCX7inN1Tvezg7pzHRkhPVDwEPqFwG4zDOXfpMLZC9E94WZK3+7pXuPgX7ZvkuEfAm3dWY
JKj1lBvjWTkT8oYxHtGvyVfhG5BaVPuCIYU5Al5TaBaxeqcFg8W5U4csAjjzuE7MGBu7HEO3zSvC
FApA4AOx53ke/36UUnbafaXV5+MvoV0yXiqbJVH1L0k2mwFL3Jhd0FnvaC4ZIQG/TAw0Bg5VDBnM
XkJSaZuN3w0EJrtAOLjYVmXDcdgY2n+twSguNmV2ndLmUfZQePgGBD5vhPXI+vcyIF3aFLk2bI1x
Hp6/F+bEXZsWzuLHxaXBJy1Q7KsWBz/6Xis+GJLTA6Km8hXrtM0BV1GNTsFsrjmSxJeqf2O2topV
RG1bGD8TCfrcGZs/7nIb5oiYdiQTkHkNJe8FBsZqbLrozAkLCNfAlp20h9HBlVe2zkcRR9r75HOw
SHg30R7kwc3jKAo/zox/z9m7SQzPn1myhOgyr579KacsnZN8/1gcdeVHH5NFomw9Fk9N4mpPAMee
RK3Ej6xlzI4FLN4aWC1+pP6IkEzTU3BSiroREdmyh6NLvmSAsKZHgbY81ABOJjQbh0cZqJvkFxWV
pS5aMoFyCtp3Hy/IY5uZM3jXtt2TDZzXxBB8x334tv7RAowrs0hugiJFPzYV9dYRDIUoIDeP0ItC
ds6xHsWLGT/8D7qBxwvD3dC0p/8empLEAp1B1wkl6A1VikmfIsnPJJcZu9ytWJwngLNAREM/YnD5
2Bi7iRxRTuPdviQDfF0yy/tLfBfAsqkDNy5mAP8J7ESfsfpZr+2UwXLS7bKAtwwfjDqa+lJfCVS1
dZAy0afHRflk12uPWGJv6Ux7J9hgwc6S8jgkqQaJkoy3ijPEZtYrxlYN5oRUb/JdZdODqGsO/9HS
Vs2UU9Oe6u+F75q7IeC3uajoVqbbyDvtrfqmdz1Pb4zTn9UMmUwb0CHSZGa9seRz1nWXTs3zDVg3
YN4C33iKSurINNN+Zd+JwsBCctwHDn0VjgyP0sed5T62Z3As+iT2LjQTGiJYRerYHfdCYfloikGe
+tlPwsXOial2hDxdkZeALu6rIx97Pbi0SbnW8re+OAaP+CKsnEB7Mg+KUGNjtoE8Gw/afGhq1Xzv
8FqFFFa6Aqeoafx9XEzChQCXDdx/jj50T9WQ/S4oUUOLJhwLgvWRR4R8LS8tO2uYWXryYwI2lVjT
D9azfeJ02TrOdecFjPprAYbgSPuue0FDGh0fF1/pgrVqm+I9Nx0TujpaPUMLnF2XIbNCKdyb+h83
L/YwITA0jpelVfg9kcAzC+exjpOD6GwjjAZOwmk+yysRl0++VecHIx489ng/vtg++BtAt4EDNm0g
AXTtYrIAvGGJVZmJ8mJHSHog31xSVceHx9vQaQi+ndE4M0FjLu1bnA46cnYpldek0Uc7XZXR+hHR
1qQc0GghvMKH8nY4IJL/Ie3MluPGkmz7K235fFENHMzXuuohBkQEGZwHkXqBURQT8zzj6+9CKLtF
grSIzrpmZWWplFKHAM7gx3372ksDV2SqJLS0aKa8lekLwZk1ua1G6lRBJt94Rmr8lI3yslFBpdQk
4FbEnUtuauI6stB3ZRlBbsg91+sj6T6nSL9Ie8QVsFMvoty6LtSWFGNACuyQS4Vx6KfXWtX76yFt
fwKxmjCaNTZMPh1RyKg65NZYsyVxe3Pw2wb+FyEzk8WDG7uhw0PiRjL9HZa87FR3Xbmt+sAd5GeU
kEVGAj+C2+BiLgcSmV278faH+9yvzELxPcPR7bbU8Aqa2tilRJwfkq4qAfCU/DQ7fer1Sf8ksdmg
Qlfti6HDP+AwyQ5R0WF3lDR8kDuBduvw7yKzIOMSGzdjYX472JRruDTvrIh2SRDADpeBR4rRFi9R
NS9Jw4HHKKGEH34pAgvrmUSWJybicwSP8FvDpZRuyuEM6d45DbjptYF1zLXCYX8Yb7RA8gahVqzc
VO6uDVkPkCZhaADYXF5kDS48RjgEt0GaXxvCp6kwsfla1aTKlauVbAT12hvabIP6oltgGvGEVJ5u
poFz/rCi9UK/KFS8w6TxUlEa46frJjc0Xzcc+iSBc+M8N1v1GxbLt7QAw7rtzJYaCTiwMKrRsYdp
sdOH8EdUZ8lOgSdzWbtonDg9dvSdgraVyX5gL7jy9PpPmYzcrUW34aKKVAWHGjJRh094GEtvsSxw
uV3sfVNu94d/0gy66n5lPA303LTLVFexMaDPEqR/i1S5h63iXmSEduxLlBwOf0JHghfFcDMsj5t/
gP8bois6RYN63EgtenSg5cGlx8Ld4ACAYmra0Iw4ehnRYR3spEbsF4oqwrsPifCTiW5p8vTgDinS
anv4kRMKQNvOOJO1YHR+LU9v4uCX8FfzpI2Wh+0dRVOOka5XnMfulI9Ggqntg+ytNH3rWaaH2MkR
ygssZUALRU4XivCsTfq7pOofNULKwzUmjYfxspVQlpeO1xTcQeVe3fttNnKN4Z8TQb00+haDZb5A
FPSjU9Gc/gpTcjuHt2kH3XUqs16MOn2KBFJ2I+DeKIWwCQ/hK029NiGB2Tp1fKdKmFMUE8brsOJS
rsP0xZOmH8qbloLA+aANrwFN29e0MZnXSTwGu0pT4B5H/UsuxxegVqgrKNhpMFUVMpz8n04n+WXW
9Nx77YVoDfEwWvL1r9Nes8RehSXTctm9rFKtvDGYKUthYaVxSJprMdrxjoMySKzzhiCHzA1sD8xb
javjZqdC/sKsWwgFZ3HdJqNj6tPvv76wgLzqn38o/0ciLeYnkSFjQ7CoCYdv9RAzpagGbEQJUluG
cjR+D2P1KRrb8Rbt0q88oVFRoqCWF1z2JIjNqdwo6RM0vxgjAgF7uCKkTH2UbdOkV0hwGjbdTnoq
qw9hM2l/UrzVcwPfqWbE0rFPc0oyydRrozGZhzF+7IKGirS6OFTSECv9oPd02LUUXZYwCrFfIKZd
5Ij3F1rUFTsPds99n/P3uSRYPOK9SwJeyoyH3HqlIFM7ZEQM16JBw46hj4fY0FLhTqDrsMgKJ83t
cl/51Xd8f0zaCOTEGVwsB7V+DO4PN7goVYkgbOBReSLcnTV5oFnIZWyj+ylqqX8mKUChUWjWBlkN
Fy4tgcGeFtkGX0BCPDLkuLx2+9oyrkcA02nuElMCZhVFdKHC9bmUyA87fQP3HXEybYkmt96udoYc
+VJZ08tBkQ6PuTbf5H7ewX/x5akh+6KOkAzlRYMoeyqJSqZrOg3//nCTTGPMGxNYSDA65b0bSXiU
aJdFy/lteRgfVIE410T+TZTKr/qjWhiTTRh3g3Iy5fv1j4XV0pY5xUUekIqFH9IClygmFW68UQyz
faawARC0jOytDThnl5bjj197ma5rBTTPuII/guqqy+no0fFP2gvNtrd6AAs34BJwD05RX8VENnL0
PR245NiRJ0BZkAUXPcy10cDspqmGYKMWnYMKMaUJQcWVpEUxe6jGwLCoFo0eBD+acnxUTPnqcMAZ
nU/jrT1WVw3CIeCvpILxpVqpWpB/6wOXLhH2EabDN0WBZFKBS0Hb0iukUZrkvtFH+Spoxoes8rm0
BkI592s6MC1KQoDtaxxIyv7RolOZnHNbnukqfUlDoyHOhAmJWmeiBiZvRpf1t3VYR+cBWAIQibda
h+0j3NN1iX73cPbHdHLha+Kqyy6CqGCgS14qvXjoauw6ArXp9qkmvh3238qltOBB+CC0tfeHf6rb
+s9OM8mEHd8mdJNd4KMxuxAEZTSOTYa/mpi5xVNViC2ga8pKReDBuifBoeZYTA6tTlnOAN3hsYCF
5Evnh9+crHzkqLOebb3cDjIZU0W//WV+WCFo3eqJbp8N7NXtVAz1jOEV2ibtnXpXbfOcfUSOivr+
MHe9B02rSUO2hnbeR4YFrQ83hkamcywdzMhBoOLufNKVe0s1KcrqqAFWKvJzh/4qyviVC14m7LUf
YzLAh/cw8IL+vbXc/q4xemtp14P8nOJOQ6ObePTYxQ3AROde2eI1VQOXVgUme7Xm0ibrin3clMM6
N7kRHX/FyvQKP75iVbOoZSsGP5sOq+njRqwPA5UjGeuuX0qcrgku0ySH7CUJ7k5BtsLkXd1BDsMy
2kxvZRk1mGmEN8d/jMOX/PRjGARWuqGpimrMfoyiIXNjjfRNgdfBHFx7lPVeI1iPwzupv/NLWvbJ
jShI3OCShQgm1n1asbVmXMLkRj1TbPrrAxu3NeShNo3lmNu12K2yf3LLS4zuFcTTKc9uIT6/PFK7
sqxzCUS8pUzz990p1oOLCIMopAhc0haBDQJeYJqWr9C8gWtI4M63OAcvlJBFzFGAgdgoPSmkQS/6
wHzD+A0T2DAy976EEFzo5B4qgy22NoCG2aZEqOd7Z0HnbUGuDd8Or/w/X/v/673BiIsHL0urf/0X
v37NcthY8Glnv/zXPWyWLPmv6b/5nz/z8b/410Xwiitc9md99E9t3rLLl+Stmv+hD38zo//1061e
6pcPv1indVAPN81bOdy+VU1cH34KnmP6k//b3/yPt8Pfcj/kb//84zVrSLjxt3lBlv7x12/tfv7z
j+kj/uf7v/6v35t+/n/+ce+//cfixX9JXqr5f/T2UtX//EMyxT9MRQAE1GwZcoYxhS7d2+G3LPkf
mgltWFPpJeQ3BP7laVbWPqOa/xAmOjaL3gtBWCVj715lzeG35H9AxJR1m6DUUGxFU/747x/vw1f8
/VX/I22Sa4BTNbGSqn6YkyxgTfCjGbKmGZqiWZr9cU5mIEt6dovACdDuIgi2jG82kvh94paU/suI
HqwiWQYwd/WCbm43R88LG6m8tgo1vqmN0L5IkYED4qHArrZnNCLsjcBdKnLoP3Y4s6YLlCpOZjT+
lnLFM4Ga/BJpfvLQjykdFTrizJVupBh3YKgCQTgOVAKf0sbSJaZ8DlL23Qf66w28f+KPoeThgQWK
Dw3+vaIKy5hM498twjwb3SKwCzSMPe7swsJAAXM7QogaKqWH4/Tx4RT5izesKUK2bVNWUWNZszcc
SpkNrZdOhagCIpNzc1vIk0NaM2YezZKj7fRp8qxaEhSRIMfITfdfIFhTCR8pFSikhdMaC0lCEzV9
EEO01UPtOcux2mzie9EXMQl32ksLuW4fZVu5h0p0T0OqYyKDWIrEblZcys8Sdj0qYD/c0exWdJMA
wA2lRTKQ79Qht3Bsx9p5ZLZc9oVVUZrOkzfZHbOFGCqEQiihF+DeSFyRPwbzYjy4drFvE2PjQyNb
mIO8j3UZprZv0ToX75XMfHVD5NYJB5Q08Ocirl93Mr3g9xK9JpDRFfvWyGzcipLqZowmGGdPOT6v
UZZ2kpyj5xisFwSo7bqQMJhULR94t4/TOyXMgmZMiAuqCDxSjzo4AWCwa+Ss1VnblyRyMdIuRTHc
aomEce6oFS+ZroffRaYkE/UfO3tPZmqatSrQhHXBGrtIOFt15aL1pBcz9RA9RhU4KqwDOwcgQLem
S7TeFYUV3VuNwmE7FIDqe4kmNltpYW5HqABOTB6Ldf7uvGW2snmYFqudQ1WYijo7MsiCWbaPqTI4
3sh6UHPcyiw/p1BYPZS6i6tYiaVRZXWYP5qBdtbGKtrCVtHelKYnE4RlCwGoDFuxGt1t2mO26Bnq
hQSMzAmQt62gr+LbjXcrRNDG0Ul2oyenhmMN7l6kLt2Qkoyvkmll/p4y9be0L55VPG/C2vwJJgGC
yRA/+tW49hXTdNx+bBYdqeutVRc3vTZcsv15FOUbQhilk4tLWzfvqqb/QdsPmfgCWXotadgeNniu
s+lxnZNBVSK2Wuse1qlgRRr6+RLvytBNGjCpSkSuQLrDJZ2mKhKX173V6DvygQA+2rp7jeoY4Fco
rLsecM+Zq0qXA9jvzi/VsyKJEJYl6nAHNlgNJ4e+7IJUEsaO2Lzt5ciongRtFrDBExnpePNKzrNe
AUNQdoptPjcwPuVC2eL0hokhNvSqMWT3tiC/6CM4YGogskMcFjby98bPQ2fwa9AspfpoIL4nV+Xu
4bJR2Wjqc1NHjaIkPrl71E5cLYlFhKUrG+Ai2qIzkY9otDhcVXIbUw9kFmekP5ejLhDBkTymc8rS
tjivRpt2wBolSDJpaaudtEvs8kqA8rmgIeM58mJtI3sq/BXXS27jaFLv5wGdrhVy6hBK+aZJkStY
dR7cuRQiiSaSXWMbiJao7C2a3PTQUtKZCoVEhwc9QE8P0sfeSFNyAX307GNwsghI8u4hgSmXkUv2
A0cfXDT9bBcB3YAZFHQ0nBa7yEWjksHStSgeI5WePK1bMi4IMX0BW7wKKY804RO+n95q2ppWloXs
ActEbWeWacMite4s0wJuMimopNx0b8fSl7Zmgu2HrVQ/Arf0oZROzXd1SHGbllfNHna1SedHprbK
VVjL1TMtS4gxXPmVzbDd67AELttwjEHzIvirSy2bMK3uRkuLfFeTXDkRRH9a05w+prAVg6jA0sR0
7L8/gfSipJor17HjyVdpgKJBJ0PQ8LBx9qAlbENdEu2ObySfhjQVRTMtRMS2btEROhvSLvvQlTRK
1aoE6d6w/gxSsavGP0cUVTZGYGFiXxwfUZE/7VxcxgxZtvmfzS42u4wFVuojSIlDJw/KG1WnXcDA
rrUZyBgMF5l6Tdn3om8qEiTK6vjQn054k9ScSpKZQ5fY6RDyvDvhq15OBhlKuaPJ2N2RURnr20Fd
22Q4jw80vbXft5BpcyZ+UDWFFyt089PJno4CooDkJU6maqsytdFZXTaBfyJgUT5/PJULrWWrumoS
pc2fp1AHE8VAjok5xtv+eI631kNjVChCg02eOIXN1R+3gzTetQUtsFZ8jh76SvFcGKHjujCpbNX6
t67Pzo4/vvh4356eX1VJywleMb4eqjGLbCS7H5FFpbmjZ/IZhjAANmlTiqrAW4iseIOKuEzK4aEu
ckCeGMJjBR9HGWp4bi/J3q/KFaIr8o7ZVQlUl1vQrkBrB3PEXMZef6OlI+CBkMR8qG2KauNSTT/+
BMrHG9mvJ+Dk0Jkspq4o8mxdxC1d7k2lw5LDyLvlUrmgKk9dAGo3JUkpvilIBEzChY7DKt2JYFhy
wJ74KT7PV1XFbZkgX6Y9hpf6cT8g0Viw6gHaEVaBWkYXi6hPe6yGn8ef9qvP9X4c7eM4XmVYdt1N
D1s8dTVyMqwvEakpYGXgH/z9sZgdCsvDtnUhz1Y/gT80WJmpUek+ogvhSA1BReC/1UoEEjQ4sRKB
4n1ai9RuuEfJqiLTDzHfbvqetnshktwZxmig+z2WvAtvQIEWF9O6yC7burS2dUkcqxmAhcD0kZHr
aNkxE+ti9I2VqU8tJ9mDjbn4OZ4JzTmNLz42QSa+Yj4wkka2oKSDHwXWkWPrhlYut8IzUSOIR6ZE
+25vIJbEzughpY0K3jqN42ghxmB4ADwHbyuI2r1UExFrVmUDQ2nDS8sayqWaQw0PZM0EAY0e3AfR
5sjg87f07bUrbJOLFVJN9aGKNctRCkB1KP7W+cAOarY3kjxxYvmuchzd0EFOqBEV9oUdZcpkfEHv
IBGHQHeKDiEnmyVr+V2XD9d9JjsdSWJNrb6bmY8sPeluzKC+KbQWm0OxkcP0hhvBt04H8K4hWsvG
ao2ryhNSUsfPQeTHcCIoNKCnfrDU+HoQ2WPflFdMs1uXJCnptnBFGRFCM2HHyGc3oua2H3BJjfWX
VJET+vfFNkIOVanJud51CNnoYNO8SynMMeygt7aaXIbR9Jznbf/DlMQTpnS1g/CmWDVaa6yQ0yJw
pCgPf95CZKQSoUgl0Pjcz+R91/q3FAzYUMLJXsdNa5pH8d/Kwtxxi+LZGjCaL0ZsJ+wsIXXpIgQd
7LeiRlyRtj+6kax7BAmnLeozVAIk1pSzWmvpZU4xtR0iPae3Q3pqKa6uNANpkj5q9yMsyxAbajFA
dc3xuIv1YZIJAfLC4WlR9BWmgyiqIdueoS83FgVdfmAo8HSMoIUtMX6UmFpIw+kjz/EixBo4fKp9
6WcZG2I9jMWTMuirvI5I4MLLGNBxp+QVlqbsXzdmcNfK1TKJxTmlb6iBAtGP2LAFndmlegcqaJ0p
qRP5QEvzkWudSotjZ0jXuq3elpWEAl3cADNca4n54OXUAbIQZwOr7+/IdtM5Pl5Gnv0g7HLrRwhG
9PZ+TDRAFjiyQscmrpN2pVKsRRqu65SOScRoa3nItnA7lKVlpa8NBnuJEf/oQTzhn4brmz95+UZb
TGhoh++5WBYVCGPtzyxXn3jbV5aawIEisdhk23Zqg4/ZiYF9b2xfSUihime3m9onqe33+CCPSX4T
KRi70OGx1zF9t7mkcY7voqbblaWxxas6gkjf7AM8ZEJq60tPQm5Cdm7VSumjF3dbO2jOoC+tRymg
GQWUeZ9/b6GKr1t1ANYx+Z0Not4CQlnaUr+VfFPZDBXcmdgA9Ey1VYyEvaqVbP2+fDJLcMstSIBe
s24Ne1gPWnoGpXTNXeE+h3wlsnzjEwmu0I9N0JBrmoFqR5Mw6qkydC5Be67JxTrRBal41C9hrggn
znmtZYdYOzVshMulqLAZMW7aip4jA4INCQ19Z9RTRcPod0VlasgmYhoMxg5eocCez2zDx1TvH0xb
IaeM9ICK50ZzjdcUrSz7JStQiqKKPSFsVzVZYbqnMuyRWyN9LD1AjYjS/mxro14kdkL7rmz5O9BM
G2KwZkGPMxSmUn7kvoXfK6nvRVEqtIEEVg6erUcQBgyPxIm0DHWxF316Xun280AdwgkmCGMpJlMU
gbUBbrRDJ5kLeLpncRG+oclIlkWHxgKZMapvwJQe0NoLqeDOzs+pbzO8OAEiefFGK4Y/8ag/T2x5
b6TqRVGY91T3HmI9Ao+mNMWSIhuuXEFSLMPeQ5xAy0OeBwQAqmMUMbikxNjbUXnJ37STW/Oh7LRz
OlPvhEJzSCyGC51NAY9CMgB0YqCKz7oXrTPuPB/WDq5VOOgoQbvsYl/6MUFLC+QFqyhrTUC8xmM3
WNaSJMxw29kgGQbN0SYK7d8/kW3iYUMhjBQkvz6e/r4bymRSKTAp+F5iR7By6UwQg3rVI/zo0mhz
fLhZpeBXaPV+vCn0eheFj7ppu43GeA2SeK+8jkhMJN4T7jI6XrUhvatcOS9iKO1h/v3vj81xpCiU
gXTLtOdhnR0anZ14eCiBW93LLZL6pHKiKUOQueQjM4CHzNyyS5H0oz/O6+fjP8AUSX28GDCsUPkR
BLWST9etsS4USqoGWRUdgLj2XW1vjw8gPiUVTUPh8iFU07ANS7FnMaMnSXjm4VjmSFssUjbaMl4V
GmY3C6KTbmFcwzRZpJdiIS8Ivc4gea3dtfheKyfuJp9vQPwYALZlm8usZovZDQA15IgEUq2dFNqA
+5wBnepP1Hq+uP4Yijqlp22kXeSpZ2NYPZQspKBkp+761fSgISC+VbD2V+2iX1qLYVftKb9eNNvi
/PhbPhRkPn7HD0PrU9D5bg5nUjhoccLQ45V7oT/57Jnr+lu0nN6t7PCv/6yXyRWJoRNr9fP8+Tju
bK2KAeok7OfGacVtW57r0ambq/LVh3v3UvXZ6tTBy4Nrjxqnh0+7al7SlbeWlnQ337dn0k2zw9Fr
E57YEsRXjwU2R8ho+S1ymdMF5d3rHCPX9KkYNI6/Awi3UxzosI7tFBt9SyUbvdoD7eN3zYrE1Hl8
lj/QIdE/BBy26xPfdZoy8+/6/geZbtzvfpBIF62mZ9PT59JOqkGWUQ/ehhUquWTU3orBPLcVfT2I
+EoNlO+1DKyfsPMtt5LX1gxh9bry5YAVIheqG2Taq7azfp74Gb/4QkJVqc6QPDHlT7d+VQlGQcs3
rcV39UpxmkuTm/EP2BoQEJfKUizqDQS3U3fRz3dE9pR3o06f8N2bGfBuKCTkPY6ktKsMdERQXQg+
jolDsOm+HX/GLxIbJGr4EAo7B2fSbJpnU81SL7ijmXVz1gPn8uMnJNXLDn+ZpFwi1zyxrr7YS0hV
6DbZIZPyGrft2eOJwKxj26Uv6RHciLRX7zHNQMe9is7LOxzXXounarwc9qglHevErPs8+xmbVL6u
cgSzbc9mv61S1HELbzL2k9ee/qMC8HL8fX6eMh9HmE1rrR8yr0XWxsmGZjsAb/1iqPGJm/3nQag6
akInkoAoihjg4yuszVhQIcrwAvSeOggvQ5wv5Pjp+JN8flcfB5ltT+DnRnR+eePgs3GuBvjs0KJz
fAj9yzHgt1okRC0yeLMHsUI9U4j8G+pJyi1I+4Jwkhh4JAO3aPP4tZH6e0ko+yGnBw2is71uBepa
0mGXOe2dC0NW6nMy46+q2XRgztTJd1dtlyZkieVo4y+QwI0hGbkWDVueUT0WbfZiyCmkRq3nAokU
spLhzRQ4/dbBW27Ly7Kt3zrXelHtljZvfCKlESlkNqAiHtqSjmUQJJE/IpZ1L8re5ChUHDgxVxK2
SyDcW3fJ4n7ygIwA9rtT/GKvCvsFfEyzxkrnVG3zy6lA0K7J6vQO5zM69LXIQMnCNlrBcqdT2aJ7
R2qej3+oL5J0TIZ3w8ymdZsbXalHMqeh422hqhdA4xf4g671pVGsuciZq+MjzuQlU+z6ccTZNqG2
OGTh1cCDlbqxqGi48sZh2WFw3Kr9RsNmgQuXH0DdqyV6I6m5lMVV7+F/47XVt7GC4NPX8t0ogyry
kx69tXwRCprhu9q7S2PxePzn/SpOIdutsYfKHBYIYj6uya6y69SgxO7Yg3xfCq7wgGJMG8qwhRa5
a7WzpA0c1S3uaee4Gifyi2ndtvTyLQ1bzVZRocXLrJLuBlTLx3+2rw4UpoeJIM0gL2dNc+jdgaIP
llyMKaRat5eDM6upHiNTCxeIcctlkKj4xI6osP7+mCpAbpOpqSImnY3ZIMPu84wx7fYcveVaxvgs
BiLsj2ScQ/3EaF++/ffDTfndd48oa5hTUlLGnDyqYYCWkGn8b2QbMeCw6BExcKbxq1tcrXeFV60k
S35ITYkuaYhm4Cqj1VBFu4Ee7maIfh5/EZ8zyx9P89mL6Apg3UlNDBHLNDDk11h7LU2j3oBVO/ES
vtgK0KMoMpZO2Jdx8fr4Dhol6lV3DFqkqGvdwui0fFWV/MQgn+MFHuf3IOYsHHdjKxHIFlpHpf8k
eQoFZmVkAayBVD0dN4Kut+PvT5l+7FmgKDjibB3QNyvsoDh892kNmpXb1mDEelWTAjPBRK1Cx7g2
l8VOov0w4wYyrOplsIquaWnf/v2Ywfgw/mzr07IablrDazVdPLaek+GkZvLEA86+m9v2OCjTFO0I
2V1C8qJPzvJO7afKV/Pw3Ws0Zh+uGM0g97KIebgLbrVltMbCgRT8QjlHxUq4L/UrMoL+wtwd/34n
Pp8xO+I1UjF9k/D5LCtxXNDCbt58Szmh5Ny+zPrkojLK+7KN7o8P+0Vk8f6rGeLjYjBjKbAyj2F1
ttVYI42YnFgJX1RXP0wMY7bjw9AqaoQqDLEwNgj+NvW5uml2iKS3x59FOfUw0++/XwIYPQpoBa0T
7mi/7hfeTXpnXharcekt3fP2e7pJqhPL7tRnm21bshwlEPIZEie9nbKtt/RoreXtyUebvsOR1W3M
Nu6+ERC1Q8bplt26vFa23oV9MV2t8GW/O7WUvzoINcuyEHGoNqHz7IslCQNRdWMpl/gC+08dXqRu
o28tfZdq1ok3KL5ecb9Hm321CKsz0ehJ60id8S1Js61UFo9aT7+EHiYQ4JQ2oXcmflMrqjdRkVIF
pK+DJDaeZu1W000qDPVLZo6PmQ7aYEBwmsT9nRTIe08q7jUvfCLjLC1qxR4cESbXRWvcHJ95Xx0p
5HyEgdqY0vd88ZJEs4yg4RGGFkmQGd5UprIKS+1Ekuer+a2TS0MowC6vz0+uvMEemzoVw8R3jXqu
ITU7/hxfxa9krgwWrNAVG47OxxU0KH3R1m7XOnRMrmKcxZx6e0hc7S0nvjk5q786Jd8PN9t9LBuS
BCSGaVb3K7HEHWlj7JQfyXpc0JJIhexwYrWYXblLcXn8Wb9aue/Hnk1yNRVwFo2WSd7SO4nArgAP
ykT3y8e+zlelhEdEXDnHB/3yC757v7O5LlwjzoqeB5YxiLIEDjrd/f/fCLMNKfQHL4+nLxhF0gOQ
ipUxtj+PD/FVcuzDLJltRkJqfIHqgU3vBheeTXptO7RB63vjOxjbFZyRi/6bygXju71MdtIZHnIE
cbVN0HHquBafa+lokd+90FmmghYKN6Uff9p/230IB+3VGxdcjcWyuMk2waZzSiZRu0DHYT1BOVi5
yeLUdvnlRyWprExJBuLKaaa9O3YGNekjv+V1hFiEp+ozVM4T6/Kr/YX2gf8e4aAoeDdCEbqG2RnT
COab3v/UlQvZCk7sw1+enu8Hma19FTtM4GcDEQjc8FViLJQV0Y8TbV7BB4MkXkbOqc93uO3Nj7X3
Y842gLG16RFXGfNwrO1sBwzMlqLeol8Xz/TDb47P3C+jO512E50CMZfKeZCc2r1oIa4y3k3rNGtI
FP6CWkv+HN2gLnzFNlh26iVeRKeioC+/INIyGxk8Iqy5kK4qfFyuWh4UV8k3MOiO3wAajtq3Ew/4
5Xp4N85saerAfWJrHEFN2D4G9b38kEcK+R3a4ZatrGEIV9XnkJdQYvbPqFPqE2/4q9BBpwEcJTB5
lk/FHizaBsT5gvRHIuOZgg66o6+GvVW6UvtoG8IiP/HEX45o6RyJFhkFkrMfV1837eJlq7GlngWA
Clc2fLPreIVmllWP0uJJ2mCU3p9FbFSb8MSiOTX47NLTj7GWk3NpHV/r92j100Vlo1gVCp5CmZ9K
q0RqlPWJJ54WxadFYyEgYiJRzfqUM0jzGGamPd30ujWZvA0wQWw3KZ6JBbT0E7v9V/UXfIZ/Dzeb
UsJXG3kYGK5Ytysb6c1yktXna+kR0A2N/uT2QWtoALFO7HpfRyPvRp59Wh0NdVybjDxl09zHqeyj
ERNEz+RjnJN7w5fb+LvRZt+yLgCaJ8JqnZIaxlAtNGvtrU0KaDhZPqvFIksX0upU9PtF7ZkD7N2o
s8ODe58N349R5bN2Z54zeRfqpryExbI+dcU89T7nSQmjafCpDRkr3KX3yipe+XfarqdC01yXD6dO
xS93vN8PZs6Ok7jsMaKo+HipPbHmk3OAvtAD5RMN1ycfanaEVIY5sc7/eiht3W8pzC2sJ2+ZL6XV
v7fe/2ctzPWPuYk1VYlbkNN0KqiZhzIIV3WycxtMQaLgxKN9GaG+e4PThH136neJHPldypO51lMF
JcEMVq51HYLG0RUiHSxI8dD4tza03w84fdV3Y9ph2HlmxFej73qZR88ix4zIyJeBdkVm8NQCn2Ls
DzuZZcD5pszFaWGaoEo+jibsoYY1gbROuYILuSzOxi2OxksqBzibs9pOfb5PexkHBOUsgbIcDbT+
KfssDXluA4xJndIar6pKXNgZlqTSMKC/ApT2I4sBTSlVgfduPppnkO5sDCKaqYcnAJqFdI7CH8nR
5tTF4FNmdjq6aLek6dKkT86aB5Hh0EtjjXkmgUH2RMomX9DOTeMOpD+pHrEVy7zHWiTYQwXbBIuk
JdTDPzVzkMBMAHSwbDiEdqvHa0MU4zqvUHMcP3bmdzU6emRkv/Tf6dwN6aT5+K2SyjUbV6NiZ8Kc
7cZHv3FCj6a44JJ+JqcI7RPjTcfK+7kxjUcwrWl0SU8NcLPNv3X1EFIFwphSH8gc+bSg4BK9ptkZ
BgI9Micm/qd9ZBqPBl0NowEiUroPPj5fL/mj7ZKrcpozY+OeRWfS2hwX/Zm1UNblBieO46/zU+g7
G++QNnu30ioR29Ho4f7FDVRdmkgL1Nvhyrzxrg0nvHGX+v3xAdVpw52/0EOYpFNvQAc/e6EQs+DY
WW3h9HhBAZ9uX6OwPrdGtXdSzws3auzbN0aB3fQo5x5qLzyIEKtNJCVDW/VAfRf0OYUryO+IdWpl
mSPoHBEwAZrFzjYNQ+Ou7PTqportYtNlEEw9pd0j/XRiHB43MGiDbW8q3r3patIud0k1Vo3arY4/
5/wYpzhPiQ+Zj0n1kxvT7NzxZBA6fjFajtlLe8bdMWmd40N8niuzMWZnzlAqcD+t0nbkjbFBOzVl
2pXLKVIwKydxTh7cp55ptvY0q/QGnx7QQ4zLvo9fMBb0q/6mXSOwsNfqQ+CM5qk4c/pbP0yY2VNO
P9W7GWpltV7g/cVdZd+SnVFws167K/lqXLoLmV+cvg5+mqKzEWenjzVAt9VcHfcU3iv9Iga3wfQ8
oQ/HQfOyOfEVTz3fLLBNPDdLOpPRaOgEK7+y3pSttKxWqrlCOrqGRnhizU8r7NgLna1AQG5hakQV
uvikubN6dYcg71aLMN5CF/2sBMWJLzgPIOZLYRbRer4ktaOS206X4AEr9LXWndUxWlTp0fDajTak
m0DUJ9bfycUx30h9yc1U37TYSNNdd1ks/ZWxT3blwtgS054a7fg7Ra/1cZLCiaGP10ikw2VIpeCu
xBdttrXX9dqHP+9oDmemvHAp9u/Uf/NZTZLkus2WM69mt9AtlBGPPEdcaGd2c5aQMNHQ+a862gVX
+ebk4047y+cp9HvA2ZrUgywbhpZGWnurnUXnU7zkbs2Nu2g3AMf/vZf7e7TZekT0ix+HFdhOuAeJ
vNSjq0nJCHgT59ZNv4lWUGLzNTr84PTY09997ElnqzPO81RJ6anfQDr3fqQ70wkd6TLaSG9By0Y7
xffByQDxU5Bz2IB+P/BshfZ1rxf4sCY41GU/4xFYRyuJpW/a/trS6wukCzuAmtr98Z3o6zn8e9TZ
OrXtsTV9pUk2cv3S1xVo741s4eZa0i46Ph0f63PcMXvE2fIkmiqHUWjSX8tz3CZLd2ssMCf/Xy3Q
aUIe+YyHBO67Q8TzFPDCYDidEusQeKn63xUwHzY5xF0aYnGLM3/2PNBcfEN2PVKHQlpMBMCcdO/x
d/blVDQsOChUX9BKzWZFC04HPD/7qEt0qN9X1VMebI8P8Sn7+usxfo8xmwM+BKMBGxrLSTVM2wr8
LCEYmfKwMP4fa9exHDfPLZ+IVcwEt4wzI42Cgxw2LKfLnDOf/jZGsoeC6IGs71945SqdAQj0OTih
O2msPP4oYNwHsqJyB/YLED6lN2IPWmzuz9jEl9VSmd2ESkK7TEMEny85yPZYaAZyBMRxjuhhnICb
v992Fmd77PGQAllOIJpHgGePzqK0l5t8H9po5/S4z7/N+GJljYkNwVAyyv0IuKauSbmOD+Od4VNb
gsPz9S+eL/SarUwxIaKiy8kgYjbbl0AqaEyTM+q5Q4kbsu6Bc3Q245iVKfr/qytmhF2pov/b9NQj
RGSrvXlFvxkkTI2PIJTc8dtDOffhVB9aGUSDW2ZEUHDwZw1QHGBmsbOy/MflZfE2kPE9BtENPS5U
0zOXnxEqnWLzNTZ1G0I0l+1sA+Jq+xhHY7YapX6Bk4M4JQ0DF7w0EQeqYFreg8WP1j14oecm4K9M
MoCipb8Phzm9B503iCJquwDnJGSwQUgwcMLOFznGE7YgW4zZBIJHEdvYFmF6SSjU4PexX64e3yrS
ke+2N+F+ZYrZzDwH1WQqpbEvCeC668JqnzYzp3LLXQ+zfctcQEAejERPQVB8+A0Z/BBo86iv1sPA
8tQhQAZZL3Sv49aG9mNVf4/1kONfXpSl2A/EoG5CigFKSfhArTu7abYXv1IwjA9IhoGuENFOgLHY
/SvqYZtwf14eW1jMcKPiung6Gf8cq2/C78oaA79NnetRGgKofsPvfPcI9a94F2yC4soWg79RXguV
GCF8nH5A8ASVzOUK0mWH9ENop84rXAtbeGM+4YuemZpEYE0FighwZPHVckWuQelyxbfEOZEmvYFr
8O2TGIpBDbTDG0hJqNkuBw2ADn3kt8DiagMZ/E0LSamNDgGJegSV6u/Xv3bULcUWO5v/ttkExZVB
BjoKpRMhgjAVfgQUXECvX0NrIpkTR1Inpx3uLq9v072srDEYIg8SwXAq1BWD7NOQ307QTKIyX1HN
udu8z8UASAXpXgnUsLk/BdEDGPl3aAGdrWzisRhsR1KrBTEY0i8iUsQlDuBbnt2XV4UBxueHcDGS
FKxUWNUQfJPjX3pxK6e8FlrOilR2DLRCElNtTMB8dF3swfF5mO9oio2+U/jxGtcaAxga+PKnmEai
1BqNDak1jJzbr7F2+axjKOH5/qVZboLwHperKQDv8m0MffrpSgyhDM1LbF/2yCD3e25qkXQ45Q4Q
L43ENszencjD5avE8ccqO8M6V2ORVCNW8wZcv+xD1BP98gr+wngGt7iCBwpNgGj4TI++n34kXvqD
t3MMRJiUMjWaA2SuhfIqXfJ7SRo8ztZddsAgWXr+daQYBMKlBjQ3wNDug+hhrxyNY3k9O0hwcNNH
vGvLYEQ75ui1bHTTq8bMTZN5J0bVLjQWDtvOdkj9B4vQE/V8VclgFo0Wn9Jik6d4w+2CiUXbsA2/
cPXWLmzuy46zstMRXR2LJc1Mc1C73C9CcpvlszdCkAeMb8ROgrbxlWT+BlKxn0Qlx04JjuYSLZBw
G97PUvNujvQv+WBwHCjvFzF40qQliPgqpFgbUH0I1X4xQxtydW86P5oEak4dNLtsBdUc5SbJjULA
dSA+aBN8CBUeJFuxm1dUv/8Sp56tMViCEfJ4RC3C9LLMRk3uEDzM98Xe9GTaKgH6BwqYlXzMDrwH
018g5myZ7vbq+wZCTRoyjI/XnvqC14f829f+bIqJQ1JRn3oVBLsgnGlsM79RtC+cj7aNYWcLDLB0
eRCMZiDTj0aTuP+ymBcNko9x6dkWAzBhJ0PnFCQo3oySCpTqP1Q/5IMAlgPrO1TbbNURTYhPW6ND
VcJeATl/wYLzD2AwRxdH0AjLcA4aJHh9kFRMVusLaO4tJH9x+1tkVl3O/m7H/n9MsjMcPcn0QkBa
/qlwBY6ux8LVKXSVX7PIbRgnIKyjNccXDHJaAoLJNDlZ/PdQhX6yFylV9DD+NsYgS1goCmQ/ytyv
wIgZV4E3gxcEHPDkluj1p7AOb6TU/HZ5T7fR7GyTCViyJBOypcYxKiZPqG4F9XObvM0Xnm0w6KKD
KzrsA7j2t0SwfzmXZ2sMokhmEetlhk8GARzqpBKIxPqB01kJCuCvOpe8PWSAZWmlruwbPH+XTvpU
tDrkjzQM8YIv6vK32s4lrw4Igy9l0dd1LiDkm+91X1xsHec/xY0zwB5qiU5/C45Wm2NzG9PO28ng
zJgaclhkT+Hz87iMa4t32xhIIaPeZSAIel5hpL5nvOVntHgHRWGCmSDOU1OgB2W5NcYrCDLuofS1
b2sUwYiFynTn9zvOZnIWeGrlWHk7KBYWIySMqLd7kRXnhrl/efn8+XQKgycTCWopyp/SMv+cBNoG
57M1BknUcsmVNM1NTz/SrgKQY527CsCtxQ96t/352SADKwFqiCSmyyPtj66/EZf/43wt3ooYJAGX
VG1GKQ6IdEszJcZwWtF8S6xTnwTls+FYpEjxwgMA/jVDgXAWYdvYIYg8R1UZG9jD8gECZN7iFCDd
tcTCHuzBFR3yfd6/4pJvrnRll7nk9Sgucg7GLY9kbudQipv5V+TVhhvGIO/JXEzqvO0urGwyl72U
sjhbJBL50+fAh2STnR4pY9D0IFvo7ubdvE2MPlt7EToAOfsBlHxeGeVfs0X7aFRB5YYG5oKGTrGL
Av2QU6XcQwJ6sHv07boE1HhotAdr79KTryCGvi+6gZfx5nxwdsBsLsXJMEb8LDirzhFtFeImfuqW
NjRcIYULIILclOHzKxUvyCpP8eNqQxhwKHIQXzdha3pDiB7hpOztLo6+y32IUZrJKK5TkElYpaKD
p9EcCkdNwva6EkpIks+Tq6G2d6AEz+gf1T+XSu2JZumGgnLV9eod+B6JXdfRTjHG92oxvpdb47Yt
2uwmEfsboZBuJohjgAn8K7RYPg4zxMeF6kEBCeUEhebYrN63RXMMIBRfha3iLDWYsJdck/ZN3KB+
I1WfCBRc9VzUfLmY0B5pFh9NkD7bAVjKHSjCYfYjaStLmXo3H1GaA9LfRWLxI5OGfWaEe/RZ3gV5
+6WMmkO+iF/6Xv8OKZl7Xa1lS5uhVg765GO5iBAQIdeo97xr+/EdeLJvAzG5y8XxONaaA5nPD7nR
3dVtsp9D4RgqUWkXQ1vsca4Du1wQdzdRDM7BynAg9inv9KGA6Ko+gKc7j/YluLojMMNCEabnhspb
590UZR08a1APQRPq83dV3oaCIUCe0JP90RXFW+UaArF7kGl75Ac4yXWvOIy7mnPLXpBW0ENlijqa
SKHZQF6wHqCUDt5aDawU4qG4q32yB2c+mr3Sr9Gt8U7+0riTm4OI1yfvoNtl3iX3vPckBSoWQNc/
gAnF0Ffdm4MQx34/yfYgJeD4j3ZTepgCtN9PpdVHrXMZs2nMdckiE5NhzLFMIepleNBBOWS4BpYU
5vd9qNylY/ChCGLeEjfd+nqNDFgbsSwvkJ8nHrSUs73mjcguOaBkGt8vbnDFrwpvYdTaHgPUEB1W
9LjCR+3kuyWW/bzMbTS12F19fXkrtwwRaIqAzQ3yGJjken5mTb1Mwhn1RX9sgx6C4MN3Y273QtWm
Tt42Hy4b2zyrBB3qOtpmYY+F3i5UkzYg+HAgkD7OIXIbapUcJyF0wo7cSJ3um91ymEcInw76TVa1
/jyRvVYQaG2J3+oyvx20aS8bMca9IlvQo2+KUvqp0u45P3QzaFz9UOYqt3LeaSO0VfzWlbz0qryR
rNrurkDl6Gg3xfthN4WW5uuefCV8AD8uHjpfF05RZQtN1nvFfJnFjASlqRAf1EJgp1ArCsv2A0QC
OfnF7QNw/iRMRKeRSk2RPdfB1zjaTQaGvaB0RiC8FCS8UGsz5DHBqIHJARTQWdrAmc5E6jVCrflA
3e4QWbQFDrovP7RTjk1+x/mM9DnBAgU5G2SfGxX6j8xpQryT7Ju9budf8133AelDJz3giLnh3vCl
4/hh+pq+l7k8A3TnLhmnr7zVw4OUxtAbtWR4kwBdNgmUEC1vqmv7jPzZUPa10Y6lHgU5Pp4OOb9h
QWW7QY2FW/bYfLadPdsLDrNBjvKwrkVIjuA6gL238MBRjekxUlpNYxf3r0hCb52VtUkGcSHiN5II
06dvbpg+jY2y32ttkcHcHN8LM4hF4c92thd26c38TbISR4fMjd1c4R/E0ivc+vk6OphOfzCv6+/C
vv4u4/b7lw/utoP7E0mwJUF1UQ21Dhq4G7JcjxDK6avsLksjJxaEBESAOS/LsZVxOK/dYMuDUgvJ
2GKG9Jl63+yVXXqM7QVtqcUhdHhndjtcOK+NgVYSzxBiEjDDUKdA0RCyMJgwH0cr04hNIoLeYt60
zWaqfb06BkpLsAstWQ9mbjArHxSn9KtPxS64S9Gfnn4o3Pi2/CTeKxwfQo/L348TqByfX3+xIlIJ
9T7DE8AOYSV6gHFsvTu2GvGFEFFSsCSuUQJkg6DinZ/NFP96xRQ4VthTpFIVI/P+WID9H2SQ1raY
+I8sglKrY/fUtw19iiu1cwy73EMaXcPLmVef4h0gJvorMzSPQ3yAeN0AEiHRgxJ8n0JnVf85taKl
Lz8u38XNDOB6fQwSQVp4yiFUBhlUXz9I13RYhD6ay/3i0mcz/4Zwvx6DRPpC9KBsFHw9yan2j22j
lJdzT3ZvS+mslsfWF8EonChGKwVeMuQ7UfiaVKlzeQe3vNTaAuMIJ8XM9KVJYj8ahPfRCKnDrEh/
BbkY2pcN/WXj/ryF2KHcpIUul9piKIT2Hfzbsd9e1NkUs6gMujpaLsuBR8LRnxRphqBJodi1Ur3p
/GGiEXw4Bn3hMZYwZ4kpxAqFZvj2ESTqe3kCG7KA4WbBAEpDubmzI7f8dHkvt6IXc2WVgemBCJUU
CTWGIxDh4pIFb/IDKwMMKJtBlukERARenO+C4Wtu7sI4sMCEgIe6CeEMgXMKt99weOng7QH22Rfs
4NByTYJGTBB95tG7dGqvhIFc96rpLoZ5qFVlZ+jKPpyhmrZAlUqJ1Z0gdN/esKur38BgpRySCArC
UeCFQXhP2uJKzD5etrB9B1YmGHjMY8xdDAuasd7QQEIPwQsft7LFQCO06pes0eBmMCqweKIr7SLB
Jo7iq54MaUHuUNtmXLSyxwBjOs0Qswom5PK19n1aiO/1qL1tGsHPAsj1LBPn6m29jejb+OnEsNAY
d00E+nMc0YbkljRmO6HoIda46/LevfzVNtFkZYm9450+Y0gX8ip9cGMEdAA0srvs+2UjLye2aaoI
BD/ggkLkLLNjxyWoqtKQjAYSVOIhv4FWgYvXsx3uoWfuFO9kqzm2b4oscWsVUCmCb5elFOlyFVF1
A9EdUFBaELyzpJ26nz3dq7icdZuQtTLFnMYiXtQK/fuGpw3mV1Uef4SY8uds4aYNEM8gxUflhli+
EBRuQ3RzmoanyDbxDS9Orbi25sRtvcWmeiJ4yGZ+pHLsbp7ElVkGNyoJ5LMkJAYST53kKtA/NGvx
rhK71AIF5wNnkZuncWWNgZAeLz0jb8wI2Y/Arw07NJ3WT/0J5RDoJBfQerfx6ClqK/I5ljcBZWWZ
+YRzWZlhLw1o9EFivn2H5gZXxZMr2jUgvOIWKHi7ysBJnHZBPWQpRI2K2w6PrPJQQgtXA4lB+lVd
7hvQGbThtZR+juejQt7nGiS6jxO0cy6v+gVr3ymFe141G7YsUMWQIPgID086ZSeO0tdYSRL4+cZR
jeym09vBL0SRckNjcikLpPhgJOLoqJWC1qRgVG1VbK5zDPelcbaXi/RqNltf6Zc9QS5fNpJ3GFG9
W3KyOMnSHKFCcp12A+eIbr53VotgICwuTKInJcKUtk6+i1N2NPtmr4mRW2cDZHLqDxpkIDUh4HjU
bbe+skuP1OqpMw5ob650gPTsF/tpv+wMN96PaPl7TdfWpgNaGWOClkiXJUVIkZUwJqimdtYgfhPA
KmEScHGaHDkTni0KRauFCXFQg40Nt7AxF1+qxh7i68H/gSUFojGi9CUsuU0jnHtv0P9fWUyrSut0
occ7GWRIhpc5RmiBrQCkNqLT+Xjo4LEjeJcP//bjfLWlDLTFM/IbIOREWIYUy+f0RrbHm/k4XE2m
o1qQacNq31EGH4mTX+UeHAblIB8MxYMWxAP9gfjxqiWajsvxuIl4t4MBNuh2ieOSANjmQwDdi2HX
e8aB3+3AQTSDQbRgFJooa2XDgx7TsRy7h7IHoMQjxkWz5OHyl6M/+UXwd/5whOnlUKcF/rWMAy8H
faiuoYYKgQlrbBdfh6S4biBF3qby7rJRzj6yMgRSF1WTNsIRTnJ6SwWnSBootibIaLqTw9JWouF7
HnZfhbbj0flwbgdhgKbNtLwtS+QHxaq0K8g6tZVmEbQeXV7h9raCqgjvPaqux+BoI/QDOMND4oXL
hALxUn6Qqsouh8yX1UG0tD6/ElqVcxm2w5qzUWZtQa/PqULzRVKsQhX216Lwrjn92S9Py9kCg5wN
aASNrgDtRuMV+yL3oA/sEVAZnJp+uPkv3noY7ByF0RRHiKtCBnI/2lB2Bv86yNYiL7aT8s70lyO/
Zrf98jLPS2TgE8W1JUhKlPdpp9Hj1MOrp2/pB7m0nQxqjuI4heDgwQL38U6O/49mpcY72q5Slvfz
buIpPnEXx6Al2E+VREQQukEnwocxrjUGLrsyno1mehpX+bdEDtcWi5lNv8TBAj9ATyaIUnL0Xz8R
pXRc1kzOwWSflJOkG0UY4HXetJ8LCSV57qQPvUgXTsZpuSsnHvYjCO0LWKBOfLgTU/DMqJZ5D1lg
qxfs/jsvH8vbwJOjXVmsigX6eMWphZD4v3veDP81DYSbFWSMKf1Gx1OlamXLEAax6yTACJp3aNd8
GUImqj10TrMvD6GL6/0g+DRBG8+e6QdX/Hzptos9/wIGWvC4RgfThKncKv6YpZljGocMHPYl5KAu
O4LtqttqrQyeTMtSzpgnRXZl3d2nHJ84gyKXB5vbzvW8NAZUJEFS+0SgrkdHJ5Qol701GyZSO1L/
LcnzW23Rr9VIvM2UbrI4i+X4B5YXAsMkxRyUIXg7DmpmmVeYhEdys7oZ9+qO1we37cnP62TQZSKl
DOpo5NeHMousGSORE6Zdkk76eHlRPDsMspTKTGnh0VyeE+FjCCkttMP4ZrhwYqK/RLJ/1sMSP7TQ
zGzHGpfC3MmH8YbSkHSHR5agV/Twbr9LztaYAKUWNCUMGlx3iKQ26DpV0aKJyqRdT07u5r5hS2C3
OaQTMjy8KTKZA24yE6eoU7ag+xSPPQEtw9f5DRIwLqh5wXReyC5xWs/wFRcjoT7ZyTvxU3IFdlM+
zyjH+Z5+5QqEynSqjX7AoJBm0bZbDGG9F+zYjm6SXeErXy4fIh4MsAwR+jz24xgC0KNr2hKLJt/M
A43I9aupwzjH9lQoXy0vUPNq1ifQbWAQzE6bn203WK30X+HtlBVZmcm7TBQz8dTlPjgCJjf/NC83
FpqXXxGgcaD7JGy/smhWWZFJZVT66pE6jNYPNScubf1n48qgtsJd2XfoE0SWxOZ8Q96WMogjV10V
JBG+of6xdasOTMOSVfqG9JGKSqK64i0QiOJP8nFAlW24EYQoEEgLYJAHRz2IxxCX5dWFRN5BZbtt
ijjMMLYDCCdfwbjU3yfvSzv09dt+sJJd4qL3kLOtnGCKbe0fi0yc8zlGqcMcbIjg+UvG4xrnBTds
i43QoHzZJTilpy18pIPBFopeBjIYngP+SzLkD7YqFP9WJ3RukkRtQkpesewUj/zKPlMWFQyYYdbd
GWy5/Sw6mH3k3w2O61eYqCYsp7IuYxEMBf6wl66a3ewprnjF7ZHlQKdCL8pqgbWRKmbV4QomeLdk
Hvkif1FuKBG17kUHUF9fvne8A8IENMiIRnEdg3WxHz7SvvMUbZSXLXAghSUCjUtSNWETln4tfi6r
+zwR96CU2LVJwTFEEeJCWK8wCIJCad61M7rJMDwW222cfpKmUttFbdpahUZGp2ognD0lJie44CCX
wsQwBhlDOayQI08CX44MqHkfsoBL2rJxLJDqgICkSKVfFFaNpQF1JJjHTrm4xQuRizPc/PoxiRty
6aS24qW1NTbf3pdtsdQQ7fR0UPwe+vtp15QHwzb90kGK/BU4zFkey9+dgC5ASRYY3JhB4vbHnN6Q
zFEBwcOJCR1quypb5psHJOXA6lsilAbfnp3cquhzVFzhjheObRUUn1liUKMT0NHZSfhsrTsIB82j
gcmPsnV1C4kICfRxNldPaQuQn9lkECSQumLApMFbsiwbZx+m6DQ4ZIioJO9zsBIHyM5VfYNAKJid
ItRA4g0JH4X7ZOfYYZMCelRE1UgZQNDh0aKv0plvWl//ktrJ6PSOlOHlXt4Ke+PnZezaCOTXy2Mz
BWo0LlpdY3nKoN0QZfA1qTwa5uQnYn6AYKJz2dxfzuWf7WTzBJIWJ9Bn12LfzLLQRQt/5RRR4faa
/FNOldvekPy2QFo1DXyQrPL4RTcA9NlqGdeat20bBQZB3+Hc/8TMAIRZusyTeyLaGil/GIKYgwue
3HMWTf/sy8t4XjRzRQpobBZxdrr6dD4ddJ/WmnqFeyV59pjr0U3jJNQdqBJMvGzt8YFOeQWO4QoV
yji0UYjn0jc84LN9ZXxspAZSqQmYZkbH+kOczrZea4dRKA6kq95zNpNu1qXNZJKQg16bZRTTWt/j
MC7ADYiTWXWPqS0MLB1fMafHs8k4XrWM0YncY30Uu1Fh3dFR//FEtpU7CYj1uZ9w01ucYeekTrmK
kYaqkM3YQGElGsQHMjT7udEds5HfZ1pzV3bxdzPtXdlMvbTtGlfoyi91rnJBaePtsP6ubFIh7LtK
kTOMev5PeumemWIyCoWqjH2bgBxmatpvcFx3oTjuMCTG6UXhIACbPIAT7guwzkZ+nw2CKyzoSISE
8zszUEJnUAbd0cO0t+EJeJrTnCvC5guUGCiQdrTPYJi81MDrIQE1p5KhkEM4Ohdbj7Bne8ngTa3J
89yW6CimuYl4BxG4O+md6gTvZwdzHbvAtDl3knNa2WwBtIliBaQ7BLzGIDGB0p2DKVa8j4TCLT2w
QPLsce4jmzaYITUnokUKiZbbKrbMzzodY/Xj62p0iKV64i6z00+cNfLuAoM744BxyLwEBtCeuhkJ
tkcIH2//++2XWbwJ+ikhJvbzd6z4SPn9OhZX3pVgIhwlXMo2NnHzUrk6kOJTE8IV3zXhaBlldjSg
Y315Jzkfj00RRKqp1T1yEp6m3xbJp6bgvtd5Fhgs6SCCkphqGIDen4ogir0Tgq9BjVEDobwsZBcd
pIIzRMe7dGySoJ1UjLyO4It7JKGhHuJ/6eTZNAF6+KqRxDiPb60McFfIwAqiirDK89Nsa7XHfPBV
fGw91cL8FAQ9Anv68t/OCRPFDFXUJEWTB+BHuV/Cj6mS8mCEc6UVJmxpVF3FVDDl9fAp99my+83j
+oorrVwOW9gkQWeGmp5XsBVnv+jEOcJAT3Cj7JeOxEdz4OeRTqB7IVBiswVGk2VZ38ALhNkpRa04
006DMxh2y42C2sp8uxxET7Hjz6nT76TbwM6B1YFb7i5/x7+81v6Ev2z6AITl8tBQlitKV9T0ECWN
fb12Bpcq+9a1f9kc5/KrTEvK3DXNMC5Fghny8FMnBDd6aaQcCNvOHpzDM1bXNYf+HlIiJ2dA/EW9
pjoF5JSNn9VrmSutwXkcqtT/rqLBcK6WiKQ6YhXllxBV0OT9MqUGZ1E8I/QEr4xUxtL3TYGN08sH
Y/TAM2ynU8Ixwt05BkRipYyJqgH9KTWvidLNOPl00CyARFXjdwPv8NHP/eIWIKlk6ooCoSWDcduT
KXZzXtaCJwlOU35Uq9lKu4dq+BCjjTUNuiOU651MnznYQv/sJbOMBw+NXBAwzYYaf6TZRvRViV0l
/1mKtc1nB9x04KslMg48EZAOaRa4O8pZh1rcx0dKMrC+Shiu1dx69qjbezMdmUqTdk/7y3aAkUJp
JE3CTXgSfcl+pAeqGJcULm2/fFvl7ZlFxrvXYyNIc4utnbwGCn/BXhIbm1ZvyBWUE+047zjf8lR3
vvAxX3R9jURrghjY/dRwEDwsjdu6GCcG95oN0la76ZCg8V7TarCNnqsNZq6laXZdNcoSOCbn+kuh
GvugrEHvEOYdJNY0TOJGTjSJH6CyYIfZCFoR8v4yoG5f2dUvYK6s3DSNOISIbGi+PiKHxMlt4yMl
0VZFp/Axw/gfDTKeH4rzGNSh+ZI3EZdR8Lz0dZkoINQr9AKY4EmePkue6oaHxZ+hz4tJCFA+8iae
Np+Bq71k4IgsSd3FaOnwgxrsJYMaWcEAW4FmQQ7uTVi7MsaA0IRZSHPp0CD2ln3cdB8rYwwKDROI
CaNiQKNDIF3NjXyoB6G0kkDmnI6t9p/1/Wc51pVx0sxhxvxUmlmg4J2cMERpDLPvoiVdCS5VOZ9y
Ryyt8kPuCI74bvj1inT+Zux4Xi4ri0ZEsWsnHZeCthbKoIQLDxWEgxQ39rQ95z7wbNETvPLMgNey
q8LyUR4N3WkrGS9+3x3Hc7FsIMZMSF0PyK+Z6rtkHq1k7hwzeJ+iS6YBW9HlpXFcF0u+PpRk7hIT
We8oHyAc/VOISkfovwXqtTRi1KFoeFeCt5UMtIiZBhqDkeqxXBP/ecjPpdWjyHwBWEwGWFRhEZKu
oSWm44zu0ydmtn/o3eIhNTtoVUhx3gj0aU3zdf/M8M3bSwZeJKEToO70xmO5Gdav7hsDL01Bulqj
PNVpElgBodpH3uWzSP/Cy8+FMFHGcKiIUdvntwxzwwlUTDHNGzZeXRzy5E4jmSVqn9r8NtVCK+c2
vJ3Yzy6ZZE5IqWNOT9CFyBeGCdxJNTi1DMOrop+Qm9QsTcwTq4jnmymIP8UpxLrE+laMy12E0Fwz
83tRIO9jMu9MfboNTHBSGNlVozaeUVVQ2jSNxK6DZNe2yYdqMb+r6aRAZ7r6FM7jF5Lk6Ceffqhy
/jMa2h4aawDLIvi5BLEVjcbPXFQsKGjsum52zL5zgjlBgqjbzYXudktjxWpjd0EGxeps2Rda6cVR
eyVr2iFoEExPk2H3S+KQHKraZVVYuVTfTNVga9o3kqDawtUF+EucdP58jGdNlCTolBpB2r+TAP/l
np1tMScffTzlNFMKy9/5uZXKEr8WsP2EOVtjjr5qVgqURnGrqRvv7hCg3FDOGr7Ix7YL/2NIY57O
Qp/XUFAFDYAioo3AOErA/ED3L1+z7TQSuD+e7plGYWXlzWL0LkxBskpcoQdEcLVTS2s0v6KjZjvm
Ohtk3KeUjdPcRVhWW97o2R3oBi2kY6w+4+TdedvHROpZm4Z1TEmLRczt9YVVVKklG43D2T/ecphw
PI6naq6y7MxADfJwTKJ50k4f71N/9KJdPryi6Zm3PAYflbbRjbIHPfISizbEba3KKk0OExXvZmkM
IraVmMuziD0cQCFMfkEjaC/8QnFvn3v9wr9a28HO+WgwoJFFepjXDWJ/PR4xzwfhlzl4B44xt52U
Xa+LrVXr4nWkB3coTzmqWDuRWV7FE7H6BPFJn++G4eccB3ecb7wdOpx/FwMwTRZUcod0IX1xUjLl
rLBP07eGPXqLW1SYhOWVHHlbwaCMNlW9rCjQDg8npFwL0UqEehe2X6IWb3hE8v9thSwx6GQoxhyg
Fo9Q5W1iuNuh5p8tZXnnFLPoU6PHyQLtp1Wg37L/kmRfBq2Hk1QsDTykl1fIuS46gzp50JhTImOB
cXGX5jcShL6Hd5dN8G6LziBONZA4UtHvdeLkwvvc65BbtXvI7ULvfVeEu8v2tmMwCEGjZR1kgSdk
XyF3b+Tg4qQ0MRoCgGx4kEPeud8OKc8WGGyrCYmWpq4TTJ+iWxW1m+mT5ope4RZ+wtGT+EvAcLbF
4NmU6ZGWaTgQ1K0q1ysVN247Fm/jGFRTilqUC5AxePEYCtaka17fhrw2xL841vOCGDCrohHEMQpO
g3gv2qJb6behq2u25qKpzQuTL/xC7HbIfLbIwFRs1vncpIhMgIz/F5tuOxe2RD4vC+gSw8JKp/6o
Tjyg4m0mA1QEI4oYjVcDrwKn3pBDoRipsMsHnbeVbOODQbJSh7T0b8WDVV/6a6W6t736n608ZT1W
dwvDTmUWjgpIOE+jipLVRBYRW1tLvkw7wxY92UGXs90U30N+azpnS190RWSgty8muBvNoskM0GoG
qOD3GMAG2aV0nK3QIf0DZ48pAL58/JxXzIDXqMwZ2DWwx7+H9nVnOrx2aJ/7RRlkGRYSil0CmvS3
+huuRQZfllnUio4+j2mjUg7iMMxsBGjgXpI9SJygGfAfLwbbFZEvZpeh78P0lKmw41qz0orjALhr
YiAG3XOVAFIQSs1O5zWe5lCU4+up2XmnhIGYvEh0Q4wQ7f5+av1LKwTPJ7DDEkUapMZcPD21/qc+
gW2DQFzZRK1CZwi7eN51JSjfx659YxLqzy1j5yOqqlvINOHcPz6L/7n3kINjbBuEUOmSPsozWIwO
qKnHbvVjBqKYgYWeIEd1IvAmO7O+59e7ed+ObYiYsjGQqv50Uv5VBWi7jRWEFE+REDsqIRtgMS6S
p3PymEZUDtB/5UYOfwnxzpYYFOlIiha8fsl9uWk7i6jjbEuF6C/VaGdL+X5om4M5qocW7CqWMRrX
6EH53MRFveeg9faL5Pw7mBBGG9FSHpSg3cqUd8jvOJhtdwU3Vd5RCcH5Nd+Tc/PZjonUpBSIE+BM
9qu96mIY1GoQylC+RX5dZjtaPy+PgZkazq8LB1wTowptcbpfdFiLeJvICW/ZTojZrBe5K09hxf+A
mxBVkj8LYtsgUmmO8jZWKJuY6NXg4ghkSyx501e8S8c2QkDyZ9J6+ox7DKKpyuPj0Ck/O8VzPmwX
xFAHVR5Qpda3dVidgrwLAYrKBCghJhM7eUKiSthRqa/CWfao+6p+uENpPfPohLlJbnQ0HCaaVTr/
HdJUJmiZDCnppvYPeP+LsBl3dxmgCeepiGMq8vVyd4sDxiKdy4DC8RMqgydZlTR9UiDbrsz1YRYr
R5Nbt8hTtwAbyGVT3EPKRC2R0WUGHl7/I0rQZ9eOwRGBCDWkBfHF0uwXBIwtVZGsIRvtyyvixOsq
8wSCvpChFGWBF39RWsDgUXp32cAW4e16HWwquMN895TlcKaqT2YLzX47aI7stZsFEwQJKuNVbfGG
COjWXLhubF64W2IQ+xAgVtIdx/kzMW5y9b6rG6ckX3PhM2eBHH+mUe+zem8NSl+SQMFxh4xe65ID
+fZ4ozXQVnoLkuu85Wmcj8ZKS4KQsG1UgpHqrIquGowlWgL5GUXNbWWCvVI1Zkeqo9LSpuEWH/hB
GcfIktrxmA6a26sDFKNHryr0Q6aLKYj3Al+UE1s308Ka6qS1qtIo3NRIP9aqIDpIoULARV+stJ0P
ymI8mKWChtR+PFZKYOV6/zWC4PuHXEh2UltHljlm10j4XfUIIYwWOc4MOXrLbBWonKWag/Hz7FfY
J/+nkK6zGmXunTgDfdwUJbeZkdV+GGqHJWp1awiVG2PQrhqwifv/8ZsxcFgbgjDlMy6XDgltaC8a
t78rBwpK/nevAODt0ssfL6oxoJgu0J4YBEQ9NYKvpL8XtM9B+2Bo90L8i2g/giy0oFLDWSYnFmFz
4KkSPj15aL9kNnmSFbqGC1p0OXRnr7GCq+jQJUhVcyCZF2uyMlho/sujBvV4NPogTEdbnGe6feue
3uS+kXCpHHgLZcAybopGz1uATKMlCF6Jq0mi00oFB/95Zhi0lPq4XeYOSX6F1PdZCjmaUiDuUmgc
sj6eC2Vz2lorzFAawvlkcgxPOpn8Fz8HMtmcdvn/pF1Zc6S40v1FRCAWCV7Zilq9tu3uF6JX9kVs
An79d3B/My7jmqJn7suNmDsTzpJIpVKZJ89plFLvCaaEMBHkxQZm7FHbZrhIh+pJG+/NfAXkvrKT
y5o2MXqMh2eoEwHCvyvrcNME9QY8Q/9jnrysa4dVm4FNHpnXh9Lsah6y+tEWQYU2EQkjimtHbXai
jq2qBYF8u0/C7y1YXSXhdYWX6k9aadi0sEjE/u1dTqBhJmN2GwzDUGBfwrSLtGl0Xe2414LX1RKq
cqubo389pHxItogKHVVdlqElDmWrpZ8wDPbHehJUnjy/Iav7ob2NMw36XCu36gf/mO2YFKKtlGpE
WTLzxW0Itj/CIIwUtb5asw3NjHuZs5/XlzPna+8yBZjRGGg2dVCD6OoS05s2WY2JYyxHLx+7bNsZ
iltLB1WWrQrkzNdtXdq6c1uLGFVXoxERaKN5k/ajzTEcboS+BmqShqzxCn/ID+ZVmSYFyIXNjNOL
vjjmw1SWiYh7NLyL+2Oi/IePc/73FxlPNyYmywv8/Ux/4k1hsSG3TGl1qGL+M8uPQzXM8LNZiExb
DkyHVGRTzPBxupJZFSkdsNjm4kYX36PBL2uA18VhGukmG0HxEv66/rXIawhamme6rGlAJKNFZcwu
epbX0SYocqmvuCcpxmGUJc1SlbFyYySzVlclAMpklQTcoKQfDE05RqTYVGbAt6owfjSjUVnQQSU2
jyqzsuDNSH8CefTiMdJ9aVB01Ojq1g1nOY8Qvj0mYWoXev/SsP7QDsG+UeStIvc2WhSRJ+vic4p6
QpINT2pf3aHj+aIo3WHIa74LBz5apE9OgRKB1SNSvvJs/BHX6l2aNLdyVXgj1T+pUvFN5DxFmjF9
yXWtwHspSzzUYG0dwJtuIElpSTFtrCAojxQprWOQ4VtsNr01hWW0M6TcUuVuzzodox9JFhyhH6Xf
6jFP3FSgr4srvz9gKGsbKYYzjTmoW4yiciINykhlMlqJavKbfgoNv86Hasd4zra6KX1V5BrcWWN/
SKe62lKad5ZW1Y4kNwclkcbbyiwUf9BJthniqvaqWOq8qa7JcWCY0s1a+diSUrPGgWtfhzoHjWaC
Ps7U12hdlvwG12h4Mkj8EI3ZtgE1l24m1MKgGrTl6iDCf9PaJDK5I00F/Kwx76NMHMTE/LIcbkFz
/FhMzb6NUC0Qw/e8xQwIFfVdCM3CIstf8LaPbCHljkHrbdzqox3lGgqUrIWol6iNDa+ZZAWNGloQ
hHfLSL8NwwYyTsEuTFjj8Ki7rVW9d/Sag45ZTnwpK5HRCw2jZgaa6Gp8ZAb/1jDmYgDmGd/JGxX6
Utdd6EGv3FPbVt+EJmh128JjQM5+ptDFQml0cNNRGS2Zdi+ppOG11VOKX4ocXY10YhnULFZC3Me8
j8zcBpA/xSXB5A8CcBGJ8EcViSPvS0+qEwLAL7xyC44ZZ51540KYe2dscd8mao7JC6zHGyvTjkB1
INK1ueXXTsciCKDRzwyQzRtklsZ6HwRwecSZMjIsCJ/RTfLpl5wFpqvRPrk11WYTTzo76WCzBId5
ZNyRcchss07FduqGYxkSuH7D1L02YA6Sayck5MOeSBVvrDakySGlUv+oTTTcZLEuwKUtBjstR7Ln
gYYBhER/vh7VLtxBlBJI5RkMFPof7jvWTUptAknkldlOyUu3hRzn7PUc2NLrlj5+HB3JiKZCHYAQ
WVtS2+dmMkFIuxVeFvYbNpabWl65hT7mW2Q2AekBzQShn7Es0xtjkYdF0QPH0kEvYlYDUL9BXdTK
uK3aM2D739coZ4sK0WdvkAHuXFwJrFezusPV6s2E8u0j+IK36UEc+iNABf86mXtvav6SZ7dPnUxB
rya58JSQP+ZG5adEXdnAC86gMZPQ+XaFosLStwfQENR9lnEPPdufIUme2QhFKZN6cqqvMTJ+dAcV
1SrFoMi0NMKWWPAxwPQASzTuKXJgJ9Vka5W0smMX/EHVTZ1qTMd5RR48F2rOtqwq2ynV5Yl7NQs/
A+N7lGoAZvoImNFYuzUCCPP1yibVTVcw5Vstxh0rtZ3GxAr07ELuit9hmoQw3TSQXb7/HWDcN1k4
AaajJT/z6pFHhyZ+vH66Lny6dyYWGRiZesksYpgAccMvjTNEjT4/gcR3QGyXVqolF9dDofGhQqRi
lrZ+vx4wlOpd1Cp4V0RgdcnHu0ytvTQMVmLTnP8uQi1EPd7MzP/+7POl3AhZwKFEHFE/ie7VoLEy
mlsKkMGCfEvaH9e3kMw/+5q9xWM+MDimSQH0xWEmXnMf5lYEzsDQAKtdCz2usrdLkPiJb0Fg/+uS
NR4cJgDYMviUFJktCarUOlS6ZMRLLWuam1SUpRVNE7P0Ghd/xFt95Vq++AHfzC0ZqnK90OosbrjX
KI9dGdtUPLe0Xzl+F1ySyiDBpgo4tyiS9vefTysCNYkrIN6bWD6kLD6ULRq1fMysUl7jj76woHe2
Fq7C5neUiGFL49MRLJ7+iFMfoEZ53UXWlrT0kDAKuhq1TI/QezIgnQp+DnJhhZX2b6shc9qEvAk3
iqHoH167YDMPaQftak+qdzF0nVVu0dVc5pLDI19CDoODDHnnJbeG1Kpy25VYjuTzp/LUbyFTviG+
ZJP77JdhSZvwZXxmt2ua0v+QFL7Znbf57GDTXpHzqIVdVJMcAkqP9Ki7AwQh55Gj1RnxOcovjvW7
VS78sEMzolKgNeYpd+kp9pFxH5vESr4SGxSEfrdXVhTgLznJ+a4ufHEyEYv1eVdD8yGNQ0saJBRG
/Cy4v+6MF7bxfUawWJihppFmUCQf4w5U3NvCMRO7gvKDtBmO4tu/J4pd5DqLdRWxSaugRgLSOqSz
Fahx9RYp3crtXcgtHRVmrdE0fDzV7xe4OG4Shq67QoLFiZZgoWdbKpGHho4rNcFXitv3HvLOzisk
48wf1YlWhZhXpm3KU4I63XYmaS+/tA/dV/IYQy/Lm4mHo6c8x2RqRp1isuTHbNft1zA1H6+g979k
kSl0IQgXRYpfkqLiWpt3RTRYcsLdIDet3AycFQ/6eDTem1tkDXlk1ExV4UHFYUC2XDgc5OYMjFfl
VmxlX1s5GR8J/d670GvCdrbRqZRLciC9emzvQCZ5r8qW+DmzO1NrdMCuitpR9mntcr3oRqjXAFKD
UeUPZaOh6LqBdqXwdPZJ5vukOUnxw8pOfjz02Mk3G0sXqmKuYkKjEF4DpUa7uuVf+AB1XxDie/UT
Q5vTpn59pMxaexZc8hiGAixkqHWDkGVuWbJmmFDywwukuFO1L3LzM1QemiC2tXJacZdLa2SoI8oM
+TpqifM+n329VkmCmWBP4OkLkMJ0n3dQ6aLMHTO2ub6dl74Ygx4lHiMK+yjkDt3LDqPoBvwyCeya
bhXu4wmykp+sGVk4vxaEgdzORibyUxOGxVljdWu3z8U90+cnIsGz94MmOdHRfK1DSUBC+1tQqxtD
jywm7xkKyte37OJtwN4sLUF/GemjsuamwNTwjJ+kdjxY8+PX3BQuWuprh+pi0Dy3twhVShT3GsTN
5qA5OZGt7boTyNKPlT97fb/TboVnWIpFn6FXd1Cs1Gn2sr/W+Z5vgGXkPv8Ri29YRepUkwY/Qt6F
frqLMaJEvXpVVuNCpoS6wtnmzoH0zPVR05agxwU7yXbG6zQgBev3jR2CFL7zKDIl6qVOtVFW+aY+
dIkRMc8Na+8NV6ocILeG/wDZ63Ug2Mmswda8dlXd8KKjojlAqYnT/UG+tBbgzzXbcPAgBHin550T
VKB4VKKN0azcAvS1V7P4apTIhkYx9WMYdMkgG4TmRIqKtF46xF5KJ0yfGnuj5qgaj36DOctClz+z
lOPdhTIpUAqKoxDZLxPtR2AG+yxVTlloFD6YrEF3ydLCSQPI5o0x0Ayh9JAQE0NURetgqaibSvI3
2mpuNBSg5uJ7fWhPBDSvltwGtdV38R0EssF8AQQ8KnNblJ3vEjI6sdZUjtSLzMbl4aRxrlppLU3P
sp64scF2YVBQu+5GPw/ifgMRvF8QBs6cWJR7qQW8ojHoY68P3OrScqPT2FabJ5PEts7w//VMPo1t
muwm1jpZy7Zk6kBZU36vEu4IM900WXhPq97SeO6UTWfrg7Y3Fe7qTbgrWFXYOu18sGA+V0S6Hzif
LCOHVCRpHIbWWBZKvjI8QrXUl1VQN/aNySxIvn8V7Yvcs/2Yihh6ws95YVqo1IHFbHR5hU7AwMNt
luVHuQQlrIYVx4BgmpgODqPj2ECCNZG2Ro+OejgJMCN09C7kxbchr1xNuWtYcTQqDNSRX0ZXKs4w
oX6pdXuqPopcia14EupWrVNbql5GXnzu5UczwSPboK3xXIgStGbaGDgdbXyV8uKx1LNoGzT1F1KW
W1JJ7mRwyU2K/kaOOvUQNsaxRylcTVqv1Sc/qtCOkGJxUlmn2jXhx25IZTtpyCmeBhtShZPXA49y
D27jYdek0A/rC7GHohIKsFyxQlW0R9VM3X4aTmJUTmmODkSkm5oNWV1XH6jxs63l6bYuYu0UhkW7
TSrtS17qudv34+SiMJwdSNjKaORJvxS9Vgd7yAJlF7Kh8hou7uKmBiWsHhinUPQHooDeM0wh9VmO
aOqA0II2h6Hhu8lI8XPGyFFLhWBKQ7VTSbckEwQQmJZGK/cQamO8qyr0UuTYiLcBLzeGqjVWrpko
GScvgSE/UaXdDJM8V6af63T4ApxN7kwicFpioNHRkO+lWthmImH+L6puWg3JbYdavTVo7D7sokc9
GlNbr5Dtq0hGK14egfs8lVIT2k3dgvOxQIEJFQoLA7CKNfGu3aRdorgZM4HNFupBT/km7/rQigi4
byPZlSO+UVV1K2cK+J+aryCVwZgNT/aViEKLj4nkDzm2uho3OU17n0wAH5HI8IegtQclOekk6jaN
VH7DuNhWEd0pCyZuCWbsqKTujUL/0RbjLh1bZqErvkkR0KwJM/CFGm9JEUU+ap/MMvFq6ccCXfEe
wwy5Ed1VbTDuKZXynUZU/OhCEptWHzJHRjHQzgTYphP5ITdz0PKUBy0AKDOShtTCpOEnSD6YlhJ2
07GK8mEX6QMkWmUcjzoeAJ0SKTlAVA7JbthEp0jrQ3s00UlCiKqV0nCVDsTASRNua8N40Iuis1lK
X5oOD8cqS4U9yEGxYXhT2gVNPk9GnNjGUFC0P0NQMBn1vVqK59oMjxrpv4+69KIGku7IQi13Ay9Q
AVeCnZT0blpFu1rXv0yxlNshkUq76emDlANzZZRNbhU138alKJHY9aPV5vP/kGzWIwa6Raun3hrU
lNlpVSRWb6YK4lkrLM71xw58KFLHn9vW/DoG4adM1yCRkvPCmtDeSo3B5Rrfgi9mT0YjtcwcSX7T
RYFjKhV6UCS7n+R+y9GpHJoG2YrUFrHVlnQ7NgmqXyEAWHUAEmVztHRVSixFBVaQkK3cDF+zQZOs
SG83baTaEsfNURLoCfW7ZFJdkqmbirPP1OBOIQ2f2ym/640BnUCVPgEXcZAN9UhAUC2p8kvRAs9s
hr+m4CXVmm+doL96uLNDlCa0Uj6+RCJ2ZEPsotKIrUKqb3uZuX02+ugDHUWswu0eeKpamgmGmCnZ
g4vMoxry8NHgVkiDb6IO94kYtoYq7wAPtOToBqA8m9apJeW9b/IKwQgiLGA/YHlau1FUjm5p9FtK
uhPDuKyErres1m6QfjV0EDCU1I0k8HnXwsFu2xJosmi9b3C/CBC5GUO1H6N0a2qIhgKwvjh0FLN2
40DdJJ0CYStlyiBFG/CbxMQNk+XCknq8coPPlcy+swL3CGU7SCqkFpem2wzA/7bXbLnpMKFJJVdA
i86i3eRBrN4RPPEDgRccDdKfTFMOaXWjUXRU62mK7GhsTz0Pv9ZafDIn7BGTfFJO+wAP6ViFNEqT
emV1O+bKsW5Lq86Zw3jihBgTbpVmKyfDXgy9kzbQxYgzNFZPRdg7UY+/zHTfGNR6O0mTuiVAkpE8
vYOQoheFCMkyLrj0m6oIm2iHCvBHUsobo091q65BOBVAzacd7CD8Vsa3o1mkwKSF93kJEVs1PeXp
gAOffMIX8npONzSsHHiwF+ECnFAbKKEjnBwDllnqOPkcpdRUskKOfxyye1VgeoIHfsCDU2wOvtF6
UYMJOOlHz1KHQtmrzYutnFeJPZQdmhGKlUWdS4DIjBhQo6Q4Vnr3EoIroxqPOJS2FsWj00t1b8UF
1DelH5r8Q0/ugCTw6lSDPhLIeJNPQ5naHDWMnpmWQW50lCbzhj9Mo3qU25LYWZa4CMy2Rk9C7IZJ
21Wx8akaoaZpFjadPpWKsMwa03ltbjfNDyNo8TI6qal8zAucepP4oRlbstR9IWyf4AZVk9RWSfcJ
yvNObH6JEPBp8EnEENyJJkw/Zwi00RZcrM9Shf9C7q2Ixk4fDaeQ1o9tl1hNRgq3BmUVdq813Agk
rrciSl5SwZ+R7B1DYTJHTccfiTLieQvyZtShLCNUd4Ux+EMUulwpAJeU1U9moQV2m5RPbRvYJmjY
bcx6iBlMhms5lyBw/VJpcOB8rD4jS0mtstMf+gTqJ216UxL2JZ04B4gvcIChqBCYW0/QyklULXOQ
e4pt3kaD0+vaTRUmdBuxIt5oieYqCqNuhmxHJIPXqGITcf0LakqGBelL5oVMnRyYu+mJgdpRSMhm
EnnpZSnVPKPuFEdtY/WUDKZuqUBS2HpKbrWeAR6btJPTdupTjJ/vgo8O9BkCyGWu1hpkk2rM/Crs
uTDL3lVZjBNV/vtXv4Fypg5GQR3SfktJldgItRiSgigrauHnBmpjwFLEFuSGELGkp+uP2Fda1MXL
4J2x+ZVy9s5KhlKpo9KEeu3D6KLdA/aOyVdmBqzWD1GTg163kx/h4fasLN84ipe5YJ1GY6bYjb5x
X91FbrbR9jMr191q+f9CxQC/DgFTZub8VFoUQFg7Tj3uMbz4yEtVbaYQoe/X9R34KNFDUMY5s7HY
gQ4klno+wEbjEi+yy100U9A783JjTMzWFvkknvnzitULhUCM3ctoN0B5Hhfo4n07jVXPAr3o0fpi
37NHzVb9EOUDt3HAIAcOwvUX9fxwXX5pXSfA9AF4YHyApJVmMFQ8qXo8bOep4L5yShvliplI2UC1
bNhEOx6sMLSv2VxUC9ISkHiZw2bJU2+UvSot/OsbeclDzle12MdW1ati6MveQ7JOZNNpQ1RGtFWO
2NkJrm3eoioQdR26RwHMVBmyHqeJ7AJjbOFO+5FFNrqFuWI127nm8gcD3XNd55rtxSFQ8VKG2i42
keMKO/xWrKqgU7nJ/HXmkLX9XJwGIx3Vsuyw0IjfqJAXDbUAt8UaXcOFGipFj5IB0aMaxDAWfYZM
lcawV5vOEyD1nhxu66DeBCDBqp9bi1rlbY0Yj0NQQDhkrWx3aYWohZAZHQDTy3mbsGDIgJOpw3y8
cLWn9MuAnNdrUeUhdhVaLR4j1h9wDF5YMhaL8ioQocDTLmG7Ch5cfRHpHY6f7jU2FJGe8yOAtafG
IXZoa8+Ano1+Bu7t6wfkkuee210cwVbrC952sBvXwZEP3X0foGul1Cg0SGOyVhS9uLlvd9dy5rrN
krZNOgMfNmxA5t+Zn/u6TnBCyOP1ZV2qvr67uOY63tnFlY+KOaXg2UQvju7EBntppVu+re3RWocC
vZImLM/g+Z28rL1OSRSDMqlD2bPdghTXxeN3o9nsWWJWarOj4onHeZTV8KvjPGGHrPjHyoIvFCbf
LXjxIcdyMrSU4SfMPbNy1/vpAZNGPthHVzzmUtPonaVFTM1iQOQMjo+o3wwgbhEamIdxLG8CK4Te
TOjMyorNShy/dFOcb/AiwI601XV0x3DTozzSde6AXPD6Bl6ycH5TzAf0zGHKNignUG/23qjioYw6
RahNazt3OVRrBvBPRAbf3yKuFYmuZkPP+4+zDqvD5JdOmq7/bWrJnJrJE2FT1fTekEsHbUR+hpKN
rPc/r+/ax+FBpEfndhaeL1B+rXQNS+q90K9RRvoyS6NOu9Gp75uHGOPIqx22CzCy9zYXrm5UeVyX
MWz+nr3BKy6G6PVvss1ktNd1aFctLlxe4Z0+Zn3d43CpXuEB7m1CSjRKMaX+O+M1iWGjVLXikxeP
2vnuLtwezdMpHQM45cwUMxx0D9zicw5eu4PbPfIKNQvrD6av5w1chrNzs7NznZ0FAV6HpiEwO+e8
ww+UYH3z62ArEC7NutWxnMsn781VFzmFHNUkJiFcNQ1uO7QAAuP+upOuGVge7UmPxy6Fv6RxbEnV
rUG+Xjfwcep4cQoWUIyyqcaE1NiwAeAErTm0IrASlICUUqDYf9+B8EPOhBWLlwg6Of+j8UVUGWUA
eOUIxvvMDjZzT2r8Mb8T+B8oMpN5Jf/sGmiLvncNtUJbs+iwl6iEAjFArCbdRN6s3Q0gRg1Qr7lV
LdDYWcJf66yv7DJbwmF5FQ9ofuAUNm6wmWUYSL6dF1rgyTkEKzfOSmRj8iLKCIIJ+aGAW76yANx4
s4CB6ZZIW3Zf26MRrsa1ta1dBJkABXXADpFbt2Zm1z3Y/VVA9TCyXBgomiMfy5o115n/5LWvuYgv
HTgeR0A652dme5iffWp/ijzT1kFuHfSndSqA60cRAwjv3cfkPR8VBQaRB1u8ye1hjdp3JVYzeRFO
RKWXkWhgQlXsWU23q20CNV2jt1OQMVV/wqe4anMRYSQzSAKMxvx1I7H+7EaS2//9RmLyIuI0vaBo
UGCV4ak/qF7lDX4KNkADxdrXZ+babNzqcVhEmbQIiazM+RE6Xu6U27mbZXdQWgIFOzooqlvbwjfX
xnkvX4AU9xyjOjpmS4gLnciYS+mcxkAAgg6+mR8TtIF/43+dAB85Qjlq81/IeOaQfmZ54UYhiQFW
H1+Pf7tFuT7yUnt+A47b6ku4qhVwscx0bm7hQWmMOqnMYK5x8TU7i+hbs3Iq4yjpW+Izt4WCjopm
rgbU6TphwcVjebbYhTeB/LSGZB2sjyGxKfkJeuyV3PcV9/Qh1JyZWPjPJMFl0ar4fXEgqNkZHkbD
U5k9jdntmFooljjCkR11wIyWLeTvKd8N0NlAX2Tlp6wsdgnMiRqQJgQpfkkiobE/4fmSJ/+WHvi9
8yyZuPJpEEqT4KYySWhl46+xFS4pxs31m//V+6/s6ZKAC6p4aGfGWIm2KW7N7wpqs+SkxRtJ8dG8
gyhL4kY/MVa3r+zQoa6O9tBRvmeflf2qkvnapi4uLyBIhozlbe/RuL2f1AiNscTq+CdDwm8IhKWB
q5g/cok6ORKhqSk/g174qwj4Sq43XyDXtmT+nWepa8+4CEwFnkz0bxUmUFMk6bRfw+tfwh+dR4dl
ET5lENLTcnzgcdPhwIr7CSR5szRElCASK4+TPTrJ6P/BU+TSOx8YdHWe0wEofTlTpQF/S5OuR0QU
8mOOHK/Lj5mh3HSBeuwlttdjY6d3E3qq3nVvmw/oh509M7zY2amTSj1QYbg0cnStAPYgsTWVrsK+
jNHXTMT7GmCF6zbnIHvN5iJdIIxOaQ3Igjf28rYo9V1bf5OTdKOZq/fbxVQIc3cyw1Q7nueL+MSK
dkrQcv39kC0csk838lY6Rr5szVJDwA9cX9rliP9mcIlQTdQWSN8c+zmiZgT85kP/iPbCxrRbt5iz
achP27HXr/EJXayMYYznr4W+ZtlnJ6SGgudgVFgoHnelheFkBN7k6+hAk+u4Xti8GBdME+OmmE0C
uHIRF+JIr8Byg7jAghZgMGOf8nrlyF90kjMTC8fUE0MpigAmpKg+aoE/jDcmGFWFvKr7qFxyxzNL
C3fUhRLJrY5Phn7uXAcA3PAx/lSBqQ6FNm6p2xUXWbO3yEEESEWhWYhPFY9WsKlAQ5ZDinjYDW5r
p94advNysnW2vEUOopco5qQhTluNFG9+Yan7SnHjTQjU6KO+aU/RThkOq6u8+O45M7tIPiTM8GRj
BbOtw5/6F55bM+kg8/LQVg3kBSby2rK6Ie5cT1qDzV58VFKMvujmTDLxGxt5dhz6GvznZjfMd2i/
BddRmbrS/zcyOT2u1TEvXU/n1uYvfmZNAFhRmA2shTzI0OE/hHn2kPdrwkmvwWMZOM/tLI6dGILG
4OBxBKFi6Bde4gASsIn83Ftb0Or+LU7fzOlTTtqE0we9bHEKd8Zhpon8I4LMSzH6fFWL80fGwjCU
CquKDujN2GN/k3gJsTXIDxdunHz+g4HiNZOLI1hVtYhBzDefCSiG4VkXg0sF0xHFKXl9Z41rDahL
AfN8jYtDmDKJqaLBfk4VscwgtCtp1ecvXeXnNhYnDrg8ooDu8PddFwA2q28jFYjT0ZOBzxgja8KL
A/gFd0h/yACNs3HLwof1y+Hiu/n8hywuXZJTUcg1fsjgBZvkJd/1e91NIbI305jn3F1NUy9F1DOD
y7K4PARllrfwIHocAMpX/WEvgQABePH9OtHoxTfzubVFcRwwUBzDEsub1fT6yBo1K7iVb8vvwaF1
QSW5q8Tj2utm7UCaixADar1Bykws8T8QKq040nJofGgwZlNRXIjCFm75S7jUlkpfOhV+vlXAksm2
0i2EIX9AYG+zel2tfctF5OmbhJcxMGRIZEKflgD/B06AcTu+nXE8q6R+a85qLqJPRgXE1nvYaxtX
klCPwIXscbClW2X7eiWvV+JXgsFSVsyYqJbxDAlA2A02BxENGVZG4dcsLMINA62YRjN4ixloiqNV
IUjv4y5cGZ9d3btFxGmLFCqpgAx6mGHAwHHwxFpUVGb9inpCnEmdaLca5S51285P3yK4iKogg8QR
SVvuzCzRQCvZAEawDUo4q/x2F9P5N2sfCuN0yjrS/06rR5c46EjV9Tboc4jVYxrGyVw8/6WEYfzh
V46kfjWyXcqizu0vYg3NWkJlCTucAb/TWCCAsjCCgUD+qhEypdYOXF166nAoogz+emV3Jdh9qJeX
JI5qU8MP+K1qAModcZT7z2D6xyBxvcF8hpUDuPdfaiDn615kOkqRUbPnMNu42s64E25nt6qdRU69
LXelbbrFftoNcLkMxbvW0m4KX8N8EGBq3/5Hj2PyIiKBuwXMXiMO09w3A7WiB3WT2ccTP9mtKrT8
w5maGTUwSjmzcL3PJaOq5oIPsJZtQz+O/QmwkSMKAYdqJxo7Sa1qsDv/+pPkcrj42+aSK1b0ddJM
Ac6UWghrHJ95zq3rFi6+QjCI9NeyltywVCmkKAW7IgA4c0kFQxR3cojgPjsSglOAGbbqSMSa2cuJ
3pvZxbUZldD9ZSlWVkOOZm6FCB0s9rE9eghPir0OGrn4ED9f6MJzkzJXpbKQ/1poZGc3M7HFiIm5
9GbtnFx+eLwtb+GaBYiqwAoGY2O+UfMErH2fSkAmr3+7yzHozcjihqw0iSqiJkg9Bt01DAbEotZb
ShGcgPzZMaW/k/majNh8QX186bzZXCTonA9TITCO4UnNeCgYw6DOC8m/a4aw2/Tn9fWtHbkl0UqD
STa1lWFs9k0NTjLVG8mNIdlSIFferKP71s7b4t4Ug8yyosdnM82NjNmkUl2jgfqHi+ttAxdhBHLI
oHibU+I5bsc+0yeIl8yDlNyZ7Pg280vA/HCbrGc3/5CqggmTAPCmgHXofQQbqBpWXMV2zi1WrfJ6
v8LIuaN5uZeNu9WE8XJC8GZusZlBqCh5NbuKpoDwr0Aw6XorDe7G+qVtgCgc7BrdgCpLHCUv7P/k
Om/GF9sMNtU6g5Lka1tyAFZGAnByk2L2Ac8PzZNAwOatnfl/CKV/21xKGxE6RnUOKiJonD7RT+P8
ffeZh4TkVgufMIJnjds/QBJfjqRvVheZiN6Mkhy/RoHdHEnfN0MxhPBfazhvFhexW9WMIGsgXA4+
+1ne67cyQWj3/7UvSJU3W4uorQg1awwCW9om9sP4VSFdfphAaFaCoNCpe3fFcS6HgDeDi8it5cEE
pclXgyqkvSAOmKPfepq1ryc3NPGyyvDPKw2sf7ic3qwuQnncJd1YIqMFolH3Jv5+mcWGrArBz3/w
Yxx/M7iI4x0keTWI2/9+K3e6Y3wyNsTpstPgT6fOmdzIvB39PnFWtnfNWxcxaEomPc862J3BZJMz
1K9E4+Fh/qI51IDXT+WaxUUYkpswLYA9/stigmQUkK7fFhu2WQdtr8XZJew2DEMzVynigIJba/cb
It7wV4j4H6xv/lJXvuSyv4r6Q0VpAWuzLBAAa3NrbGYkQGss2A53s2Thn23sigstu67ciIAOjWAY
/GRzQQKiVcwiVokcnD5kgOVugv+ilYpe71lAWDZhE20qFWN2XAEwusR2EmbyCJfX/HQlDCz7fmXe
mWAgw/0x1G4HSpiZtn3uCKR2jknldIdW+R8sbs3q/O/P6tVGKjJNThR8y+nY480uRWukgJfzt7/P
/bKTGkcSCYsc20ehklBgmo00g9Ukhz4C0qrU768f97X1LKKMAHF2yds5ytTHUui2SAz7uoW1yKku
AooEadXemCPnXypmZ4LRqzDff8hI37ZvEUwksLApYwufx2BL64xu7mqGO3egO8wN/B9t19UkKc4t
fxERCIR7Baoo02a8eyHGIry3v/6menanaRVb6u2930bsU0fMKUlHqcMxmRqYb16a6Xg0KUQy4KJM
7Zhn/Bs/DDB9rH7RTuNdfEo9jPBQ5P5VH+Qi9CAtNfBn/AqwiDpHjR6SseMfn/zpffImDWBYecbT
KzMoRDK9kcxhq8BbeHxKzF2NYH+kOxCVobMiAXPsUeI7kghVlD3KFzq0g4EVXuRu5Z4jsyUEMktI
6mXh3zIXtqQdvrIHSBQ3atU601tMle9b6K9yXwFZETiHzefkoSTPKxUiF+SCMCaNkfN9uVv2Rb63
9phYPHa7Mt+DuAF+Im0dkO2kACoV/5Cnw8t2UrY6AV2meZo6TC79PjW+ky65u7khXGTyvx+bAC6m
ktDJDnFsFy4idUcJMIvJLDMy2sTmz0CEoWbbilyHvrp+uSQWxNSVNWSNwQrs3KQ0GNL72BB1f93C
P1Rd/yCjmLpSC1XtlhomaMAzSNl9HDzUQe7/66esKGkUk9Asau7k//5kZJdXnEVtdXtqR340L7Al
OyT+91W8AWL1mhgg1X+w1fU7LbBPbRAmvu2DgAEsHadnhMcSmBeVfyIwuaFeDqPKmZ4mCGCdFxDL
elag+Qo7PaO3VHKJRdWfJkwI6Xjm78UDLBKIEhNXJYhEIHr4ojOUBHSGABqFTdpuKYGGafp2DA8m
fa1O6j5f7pqilRSvpK4phCJcyzhRZ35y/775YHMLddAvWVyMxBLVJqoB3GpjjCv3/5VkWNkSXpRp
gIqRFiLsxiTFPt/lUHN4DeGIfXWqvMzTmQQat/dxZU94VSzbIrGtYG0olf09Q/zXB+Iz7ptsJwUP
Sc0yysLoRTvJN+oiZFwtTHCQvqKpGac6ErYG8Ws1PUTk1Zgovlr3vgT8N1Hk0ZTYWlDnhpq0aJAE
0cmuuxnuo1M8nWq0ppT+0vvy5onNr92VPb7LK6gszZIVY853UfliR/u22Ff0839cE1/zykZB8DFj
jVgTL2jRHZeBHcEjSPfqIfJl7LLbX06rFQkR6WQbIadfHvbhTzNQwWeLj03b5+asn8/IPm+i8Mqc
8NZ0ZkQciB/+jcJP85TPGtqQuYgQmmqM2VbFcGRqYAa2stNBI1Gc8yNCUy51K/tgkji/2D3Qlj1k
HSbs5zJD3yLxaPs+YXs2NJLPls1He7WRAnqMTpNkDt9IyzkZbeO246frfihzdQEwSruNY1rDgKN/
Z2Xt1qm6s2rqXrciQ0FHAAsWpg1pbJi5eE1eGFr/2TNbnKMr8qU024r+TxAXrLtP73HcsDhpLbyT
L3i7rl8rqHA8tdVH6qhS5a9rBfIGbZVQdcZnJFT56f8zxoNU6KnBKLfjGEw5IN+wHA8cSG06eKFz
k4PJz3y7hI0k6LjujLZY5FfCpAZ/McxF1h4dll4x7Zy+9SS+uNXmb678Q4AKVswYHXFghftifF7O
9o1+Cs/PCEavv8a2OC9XqguoBGN44kV4L/f66wBoqwJSxMyxQFsJ3+DvCSpg+sEBpY0z82a4neKb
sqmj7S+y1TYKyIGRybG2MyxuJqchB+no8rbqmVtH9zlac5RQu7NYCl6Pw/Xj24yBV2YFJCm7yVYs
jMru0bnip1U7o1Dc3ZKy+FT0rEK/5VBKHOY61qMA9fQSVBkYLwoTOxslIO8BIRRKne7IOeBBIXh9
cZIL8ACjq6BA1aOsWgq45jSc7fqn0X1I2MfrJiShgP3w95UNRqHP0uuwUc/H3xL0yL15g3bUT88R
oJctSYCQMm+aqaIw1zfvswarOmX2h+tLkpkQoo2+oBa1C+6J8+dJv62z9+hflJzMdjb40e8eCsKr
bcO7OBK7gBfMUHTF7GvrDTUq+a0/QBHVQyem9Epff/vth+6ClUVFK0kyc2fIMAdVgmJdqSWeLV2U
ABoLyRjnN/3nyvl//kQBB9HT6zQOpcWsDBv5ggdTAopEAAuDYQ8LE2DBQdH+ytkW2s+8aS7bOYn0
wCRRji02Bcy6ajO7hbmX8EVtdwU+eqRIhx+Hg4nNxOElIG7GpBxxi+I2wRzL9JpXWJ9V75T45ANb
z8onTTttQc6LaGfsbvL4V82y/3jPNAEvQLOjFzX/gn1pAke2JAE96kZlI7VhsFBeD8ttA8rW6/Ak
MyDEG6MDlciKe0UTfwWPp1tFrcSCDNMflPxWxxJVmcZCB3cKj9TBOkSnGiQqvAptHlJM2M2W7V9f
k9TVBeTIumykDv/6v0xrPKPuLQmkNAEziiijdp/AGu/2byAZEtjQa8c9zqF89ML25tXNEmAjshcr
W3hy/uJrRZqcl0GwWNIHP+/iQEeQ11Rmj+xNRBgfQXF9kx911ME+PqOlR+KPYi2/oehIq7k/Kmcz
KKhX+Bw0Yg/c64ULUdFbuU1J0CYW8pURjLxZj6dMV38uTg4+3sgtQfucg2M4TXcS35QtUIAQNi85
SzhINft+x3LsKbA+8QZv2BmgtmOYAw2k9UX+j175VNL5j1pdwblL5oEwuGjxnYcH2fcUVdvByzUf
NsFP9iLKltVnjFjdL4bMUscSx/jvPy5kG8oj5NXaBsikmAX30aj9qcVQop3/I4BdVPYHdCVbPNZ5
ALDwmKH9onOj5IY3LCaYafCv+wgHjGunJQDKzCByMc84LUODSInzOqs6z7HPWYgwi+4xUX/dnCRC
1QVAacpRAYU7lkeG8zC+KpObaQmum5ABiVjCV6ZqyWeeyXnpwyl7A6iQ+lDMBIMgDSz+e5iUeKBY
vWcLJQbji4tqcOyjpdNMZRH+5hlR1YLsNdTdL5gxtTTLdZ0gnDJjDQziIDtTzWPGUokrbK7k0YyY
yy57MyvtyoArxGxHh09aqLzoMq1MCOeiZ7PdGSFMhEurulOlgGLFsb60hnMM7VQ9jK0x+ktivomd
mezj2n5vDRifSWfpnsoWqz0Fjh5X0jBa7KlhfcvtD/ko0VfZjoFXSxWgvgqVeK65AY4bNPKMj9MZ
sGuAyhQ0ea4GoYSjrEK8+ZitbPJFr9Awn1XFynPYTNVyZ03K5FplZXp0YZBKgAIKLRYZo4HEN8X5
uCQu+xFyNsM+R2u11TboSoMMBZPBMMfxC1RcrUzA+biZCFTcuRktepPN1qGx5sLPhqraLQb7cR2w
ZNvI/77aRqJbZgMODty3ftxXyuDbNPdn+qqvWl+NFP+6tU12NTBWocphQMcE9LeCOQw4p+OIU5tR
IAC72jtF8TnlYKUjVaZ439v5znSRK5uf0S2+dQ3WtoVrkCTLUA38tUHuVLNvk3GQXfmt6GNtQbwH
C+aVHpJxejVAYCXeWc3rWvtlzb+6FmjGktPU/CqXo0o/2EPtxRg8uL6/Wx66/gHCpWjDilkKWnWg
m3OaaQ+Kz5+FTLN58zNnbYT/iCcuUzoaHWDEom+qYw8BP4i1zBg6q48YiJHPwW5FCWt7wn0wcmfp
5gJAiqt3aMoPRQge7drVVJDCq681rZNsosxPhCvRL0ncZynsGRX0w1pwvuuyK/6Q8hDv+HpNQuTD
UBlJupY/DlHnhWNz1yXg1Le5QG5YENewaeRadhNwlWWvzNolcOoREgrmhKGfdPHGgnyHRF+3c6zk
o5KFULVCYsw1c0wgXncp6XELUVNHFiVLIhz334l6gitKPChZBYo8ecMv4ZWNER9mvVZYV/HiCgeI
6ByfMBV3GtFR/azoXXJhHRGOGhpOLV/baKG5FAOVILPyORm2Qffavjk9o7mU/5PXFiigEPScrIEN
OHn1FB/aEcnLwWPIFO2qIP1oyaZyNlnJVo4mDrCzidgO5eYaH4Qu9T3jWjLaqzzN/WaGSB8LUL8q
/mJcVez8poveqaPtFfaZHkYpBeTm3SIaklPoMMFMlHC3zIHNuRo5SDtaP8oUvBYaDST+um3C1E2T
2qrjiG0satiaYLXE81lXfyXk8gkJOcWb73lnvhU/gzV+MwjHev4YFTCqRI9OUs/c6P8TR/3amLCJ
eU+VHBJ+qE9UoBzSY5eCk8uR8kxueupqTQJGqVbcTmaMs7r4tJXnXzYxfmVLAJmqVMGP01uIH4f5
sGQZ1mMcktF6o1n34ZB4i6F8dZT6GBYzRPa6A/jt/ahbUMtojmjidNUi9aBk4+FRl1RD+WZe3NfH
XyYCktlbZYnSMjY7+bJUpsusoCW1mzeQYrJ21313K/JbHawIR3VC0UhMYMsmQZZi9MFW73um+Itq
SBQINgOF1aoEFFogPBjiawRna7Yea+O7SGVeT1TZl4HEh0T4we4Zy8jP9TJB+cKixnr/ODSsIhNz
GcHsoL7U2ubjsdpDIQ6qQzbPSY07n86YVlF3GF1LT4DzBjysqh9nnnyFMmcUYCbsWQOtZpg0nPs6
q06Zfuy0fL9oH2j56bovyjxEAJkmz/umi7iHdPtBXXynindJLaPNkPmHgDG5lZHG4Xv4P/EPAWXm
phxAeQxrF0UveSBzbWVExX9PfTHKmxo9hy9DT5kt/veV31dTsThdYm8gtXxdW30bf98xvi4BOUDv
ZWhOgnX9HQ7+1bcht3TtfnFL/O+rVU0kZejqhaXfqbQXtK/J9lHADzVlcwNqoZf4x7UohS9OAI9y
iduiMnC9UnbMI5DFMs2/foGvxiTchAAWg6N1TQvukMv3W35Wsp0T0CJJc7UOB44WmH/Rb5bz74+E
Z5GkyWwJmBEZU1SaD8gk2pKu6xoI8i0UAENVG5rqDQCDTHtH/WGRU11JcHYzY7y6UGJjSz2P+cTU
P27e/nuxh80N1HRNt6kGMWSxZE2jtNPiXgHoggaR+CBDqN3q3GH8ACJVUrquzaBmZU0ADFWvqaLR
B3CiJ8LO2pdpj+cEZPO5B1m+CUSyOXv1jHIl/4cvIreVYQE/NIgi/P7WSOpVi03eP7PFZju3tbIn
oMcA5v6JGVjow1sWfiDQegTPo4qPD4h2l6+/834A0LM/Y6mbULkyLaCJ0YdqmQzwIXobm2f7lB+g
WXk0CuwuWOhzqHfLeHL4Jbu2uQK4FCXFGLAKfvK6Cm+Q9rrXa3AgT8SDyMy9EXeHQUbPu41nq0UK
GDOi1aJLI5i8wBjpvd9OeqxsCRijE3WsDQJb7a8+c7tjHYTQievBkQgFCHmP4ibOrMwJOKOEpWnn
LW5kw/XDzS8LeWebwUveg0cjYo07nGIzTfl78KJYS3L7xPp2nRR6yXpYe+Htk4CaWNzuU2swwhr2
LrxD/rW6GQOtdlJAloHO2qQquOlT8r6o0IXWjm6TlL6xBLbduKPyTnWyu1xWv5TdALG6rWZFEaUl
vPJ/coICqFhqhsaiDNb+jvT+TeJPcgMedDpXwR60rasstmDMoct+cdS9plS7Jjb2kksgc0sBRJq6
UIma46ZBoHePiZmgyW5jtCSQnXqgpT/KxEy3n/eVrwhIkhdmifZYLKwHWcziP0Sxv8kwQM/zrPF1
yWMglrn1lpUN5o/gnfftrqpBMrzvMddd+2UG4bs9uZVnNfmuXXkNxKp31RYFKRqYVMvoYzLlp7FU
36bTnLg1jXYlJS+KbR93VSx6py2oRzsNBl90EyTOKda9m1nLk4hj2ewNYMVqPaK6kA51ew3CoRUU
9xw/u9FfXXfVzS+E1RIFkIn7sYbsEUAmjFu3j/b2Iit0bJ+aaVqUQmdXFdXaKgOV54a/OqMa79rQ
2bd2pbllNhzA6pq6S53I2iMu1sQzvxpEWC1M3HG7Tz/pCsUcoyROkHTWw33TQ7TGlqTrHt6VJ674
YMKGmIplEoOIH1ZRA4o0LQ+jYOwgK6KkPwYTlJzJWL6qDe0cTRBVisLWnVkHaWnjW5i3R12tjAO0
Go9h1fn9nEw72iivs5aYntW1n6O2+oqB9AAKluBgS18rGftJlP4zrcGNjIfgbors3K2S5pyi/8jj
pR1vnjtJxu7isIR1CQGXaaJMQY2YBTqDAjNuVpP81OvUtbuf1SLZxEvQEowJKGmkkLDWacGCEQ7P
RbBMduCySfNe8wt9Px8UGS5fgJZgUYDJroaSbQSGlKCAijmFzrFSuBFS23OT+pDTnnRyUvVbG4KT
5KbNiWuZtQRTeIx1zXGEGEzPx6SfHCcKbPa6ciApPmgnczx3nRNAItlv6Dmzf/3LK/500eKnX5V0
Q74UMNks9R5MJx5Jfl63sH2SOujfoXps6BfyBJmTKbSfaR2wm2Vv7LO98Wb4pn5Oj3TfBGko54q4
eGD5mlYGhSvelW1vpAnWxJtEne4t72ocX/HKS9qDlrYpJZ7D/f7i2Fb2hCglzKfSIRmJgg4Tr4Md
eSP4iiPnR8skhi67XISV8V/yJETRSDNFcFHexp5DG9zAzXepO/rzkZ16t/gurb1eBLWCSeEegmth
DEmP0+v2ZK/7yX62du2eE5dXQfZfd1K4gi0jUNtpUxbkWvULCmM/plBZXIOlaJZmoWw3ZUsTrhub
1XwwC+A0552fjsQNj8tdfVxui8A5XL8EF8/3wy6il4xA91vVxCxO3llLrtVhHTh9tasjJ7AG/SMZ
31238lC7vPTEP2bE20yqnpCaKFGAz7hjqd0TN9oRMLtNu1n3+cBD6IYUX/+Obzveddv8aK6Z5pu9
cs0hqyt1MrGZUZT6ZED7pLG4DqT1euXeVEzPqN5cN7gJlvrjWjkKrAwaU6XSqdLLoBnglobGJ7E8
YykPDVt2Y1cE6BP0Sqt5CUavzAoxke1MeG9TbLGdhLcVzJh9ssvHILZuqvqno81B3Eok3P8BQR+X
KgBaGVva0EWwyfuUsh6ZFXCHgt5+2U05+voj35EVRbYh9NGiAGlWtSyVE8OieWsHy3E5GDt2x0Wy
ucKyjNxH5joCqlk0DhvWw3WW7jBlhQ+BRJSX3ab4FGfUNQ1JaCG5i2IDgMqo1mTUiIJMB50WiVxl
fGPIVPX4kVy7DgKSqYVmZja16yDtrA+5St+TWrZtmyaoYaHkr6umI5IwjVYydCUKBoFqt2CP7dxG
Wn/fdIOVCeFk8qlFK2yEiI9rR3QV2FRtCAJC5oQ/3Xl5kHVjy5YkPDZlMyVmjaJLUFrpu6kYjqo5
BtdhY9uEA+15U6WGLo7vdXm9WBo00YJFTd3ESkGAULzovhom2ksMQ9NUkaMoLSdVZ4NSB33jaqfo
0KJBrTijv2eXviO7dM8kgTk/hgtnW9kToLAajXHuO3zTzKj81hm+m6Ct3YH2FtJe7vXt20TdlSkB
/nScUJfqTg0o4uvixPu8M19Gq7B5SqAnVy1DwzmJcz5dnxd1P2FFOtR9lxCc3aYE4jYtmJpDdYoO
nQuqmS4Kp5w2VhRAyvSo5Bg/kSZ6ZCaE22NDQTtKI5u/xvre/hAfuIR2neMZXnY29AJDL3HeXD8e
TWZTuEFs1IZGTxcki78M/m/Po0e2j27pDm1BH8H/6EB5qQxAaXmjQkbeOTbafiqlCUrZ7xDxTxmj
oZvnCAdou7F9tDHsc32pm06/OkAhepvLNh/AAVoHarMfljf8E3uK3tbKp+tmLvPwPHR7tCN230BX
moArSIsQc4eB3c1uH+TBbyZZmvZoNpVRSku2TmzBSRTdtroJnslMkOsN8VmJLMnebd7i1Zq0p7GT
VuFsWnypBL+lq4aDHiiBdpA1yG++tCszAlioNNJB/QszaX7X5m/S4nXIJCTKm7HDygTfzFUUmDJK
SFLidGz6acmaV0Z6S7vDkna+Xb9hMzlc9wbZ2Qhx0TAmTRITuLVBwb9Z38fQSrhuQepvAmokVTiq
KmbzH77xsuSBwbz1uxyU7cku2leJxKDskATEaEFq0PZahETLaAb5gOJBnlpnQmVt/ttbZ+qWgxQA
XkbBGay0y8vFUhHETsmxQYdxNxuSh9e6qIo83NVHG4I3FC10EKaE1EEFmgtg/86sUkimQ7U5WTyr
3rFYOzigBNCqV8v8IzPiEzriXTM5zpoOlIo98PS7+oimcuNDlIdurvUec6p9lxrurP0woy6I0vdM
Y4FC33Thj3Jo3XamgVO9Noobm3xTjWg/Nyqa0U/ZVPrU3tdt6VW54xaY4lROdmOAOfncjO2xRXDl
qV25N5X6M7EqdBCG7Lh0mms0084IHT/Cj4+RhGLsQ1Huyv6rot1OoFtW2xutCYr6CFkvv0ogR70M
XjN3nhL9zEvmXXdIfv4XwYXp2MSgFC2d4qQ3vrJCZs7wR5qle3wWxK7VNfdaPv2oQ/td7kwSe9u4
/mhP8BM6sLBKGZ5+wgJGMpcR6uFOfFpQdpK4/sM49LW1Cf6SkrgI8x7+ohC3uqleFX7tQdXmIz12
5wlMzJ7yofXzowKp9vkt2zn+HCS30a/Ey06yavbm9bB0npmGSCK+vJ4CmTYXAxQ2ke9sMQ5rjp8y
EJpdP8iH6urFah9NiC/ZUkeKAsCskVKdfO1Dsc/fo2W18gy0nH9o3tZe6Js37e2AKZjMNU6Rh4nL
FERQEDYOPcPVGhQZaOM1MrnULQSCNIXlQN0creBicgQqvImuIT0eJLXujfFBhyTlNH++vvrN3MjK
ipgbqZOwUCu7RBry2ByHwk18anioSAXZx9gbfRMpZetH48+Lr8tMc5cVN57oxMQ7ZZkmEb/UWkcn
HTrkeSA47xTqcSfjaRk0Eg+gy828XAKEl2VaACGFwqBqQxWW6qbgTRWJErM0Fhbw/prp2Hrhcb6v
j/Z5PJCjZGO30mgrWw+gvHqCk2SI4zwq479sEXc6/7ZVBNJ1bd2StS0hyzRTQ2mVnJXB5GifWGSH
bqVnmNN15ldKhxRXXuZuEUWnZIjOQ6IdW5J/7Ijtx4btp1YhCT42fWr9c4Q4qteMBEP7Q4wbNe6G
H1Ho626/gzaZq5qg1atmMOup/JDns5SXk//bolOtbQs4mbVhNM0Ztp2rR5AaOlzMt95Db8QvMr8I
OqlIhuycBbAsrFYvBmfiFZm/06VQAQ6W2/EgS5f+g//aKqi/wLR8UUKzMUIZ6gwvQD4R3Xf6GKWX
/P28ODeWOZ9V2/5kQxZ7TKwdhDZvunGQZAk2ozBqPP4AIQpTGqcYK3tm+M4F4fuhDAZXX8A0Ybt4
Cg5UlTx62379aE4IwoqJpWaWTXEwz1/Uoned6F9Pjj4gwqMF4YOsbqG7FadwF61NjtaY3LMk9wsr
211HA9lCBOBxqoXQQqviwDRVN+l/aqkMTLfd8M9CRBw38jwzNP2JG/KsvX1+BtzIbIlwo3a5PswI
9/gX/HKMTlGHfjbiJef5bBb+C7aOF4xNalIeJD+NAMJ+UKthGpHzyDmPpOOWkPO7bmL7Xq1sCHd4
LmujjDS8C78XtBweFjT6zYmdpAva+jajK2PCxxIYkKp4rPo4aM3Rr0nhZub9oL5f+nRX0xtbe399
cVuB49qccGUzzNInFhpzg2TCEDamsRXtdTX8qKnEzqaLr5Yl3tXBLJvBgAPGyeQa+NKM+5/XV3Ip
KsUvK5zA0Cg+9m2xt8SJCKsNcKUEed8nfpE6PZqSko+xPaRup0MyjI8maeycVsonFIwZNDf1z/pE
PSfRd12t383GJOkF2SxCrH+T8NbZumZNWQ/3/B1S8Gdev8XALb94/suCitUOCJdhpG3Uds1fNy/f
sT3tDxiD3duH8dxa++v7zR3x4ilFYc7GTmugCxRAS4/1cs77pAyUAsNOsR9bP7X803UbD5xfV4yI
uGWBmVCxoyYOrKI/aQr71maD9bFsbeqPpHyd1NMHyGCcx3LwwzRoUE8ylvio037xmFV6cUf9Rhn9
jPTTbpmsoM/T0i3ovLv+O/8BIv5sxsPfV+EcGKotpZ+A4FVff1Ot9NtEQHVYt85OGcNP/Wwbbkmz
rwaJ90OHaesizWTR69YnJ308j4fHefUTxtzQBkz+xSjMAjmK79qJeqoeoMqxYx9N13bz6Jv2IA0u
S29vejmITMETSAzVufgMU6alr5iDiK5eCrc5pocaRh1U9L/abuhmBvJ9sqLHlvcZBlqCdHyb6ZYl
4gn8QtGIiaJHFu3Trv1eUP1GBUZLDpZfGdEBDZMQw8G3hnbxFVImTU8yq6iA/dEhMviYsd9Uu+8T
OvK6QKtORAIZl5O/gLG1RQGRTdKoBpuTKoh/pXfdkd6pr+kp3yXoAAn38z46KZ5heeVxCJYdGh8P
8TfJkje3drVkYWvTLhpCZmDCmNev0JiRnvhkdfgWsj1usmOn5T0++l7wjBsmKHKJaQBRRH6JyVFK
pSwZ2JEYipiYl3+bztlXycI4Il2e5aMRAYwZCCirUMVZcjCmXuYPEKaFtiKmeCBL27nau/Rou8Nd
E6j6AbM9IQ06SSC2vbePP0FAaMUsSG2Y2Ftqlu8rq/ykT3XtZlYiWetWFLHeTyFkUXNtLDtmFkFE
ctWrFStxNRrlvsmczldj50vSVjeGgbLk9T3eeuYNi0CLAMpjliaqpSg1s+pFSyvkRTN3sG2/1Ijk
3dnEWsMmoBoyqAM9XmEPaa/F6uyUVaAW5peq0k8FZit35mKkr5sYUYyh2fd2D2FQLZoUbwnjc6up
kkLY5jnahgZg0HT1YhQHgi22MQwKEk9Dfaji4bs11geiEIm7bG7nyozgsUaXzjWd4zgoouLO7IcP
oylrTpeZEHbTJGFodXoSB5FNKhdkjo1bm/mb626x/UKsFnLhj9XAljTlj1OINPDTZE6FXJks6bF5
AWzbBHmtYzoXPbJaFzcRyvxxoNP0pkmL3ZLcLsgq991by7qr4l/XF7i9i3/MXWQJ7Sm1anBgBKRK
/CFU9zo6Ea+b2Ha5RxPCZ9WiTOUyqxHSJgn1DPVjOdaeTWVv+eZCHKTA0HOoWuhiePo9VddL1DCU
awK7jz0n+ylt9N1chgNVC4dS5Ao0/vdVmJL2cwHOLCxjoeZJKRw30szd0ktpvLjfXoD9yo7wjJa0
m5wxt4tgIbNr99U9CzU3zNEhU/3QetVNlfhUpT+piSkCFV2yunGbhaWka4bv1rUfIexmmtSptVgM
/ZvFZ0N5bzmf1Ya4Ksq6XfTjBe6xWi+/EKt9XUqS9Z2CG5aQ9Dgo1a0ygjyRymp52+i7siOE/ZbF
SD2liPXInIFITklnvCwhxGAcne30PI5201BnO1XNI8yBkNzNq/puLgsZ1e22o/7xI3EqquuMzjZq
+FFRKTuKDOYwkd31Ld02YWOxlOAjRyRByMdSZ1ELE1r3wemQ71a7F9xpU9V0h+iOpiHqe3pofWx0
1jiHLMiWc58vbqneKJGsVsk9XXTCtRHhEYmSvnByy4GRkb0f2+jNrBOvpqMfg1VRsqBN9+A0YZoF
ThXVERVd08ZALNe2cMMmfm+S4i4ZiwziB+QUNdUxr4bPeVfcmo39ISuXjz3tWsmhbV251Q8Q/ULR
I4NqCr4Yy6L66cTpva0W7+MmL1wakp+k699ed5Lt3f2zYHFerm/HMIkWqwiKLDtF2pci67y6Ndyu
lHYVb0EaHjTVcFREHihVPPUWZWCKRaclDoawV31F16Zdo431TaO0Z0fHwBBmsRpfIwa6OaGnDZ5M
pcp7V6nS3GVZK/lQ2bodpoFUM7788HX08OSvAMdiXdf20D8JWKkGiZMc2WK+e8Hemshno+rMPy4F
+HTKXlNmgkc8RUl/1O6U6JfR3tD+x3UzW98FpmU5tgaaeNMU3zxG8Xg3NrK8Ro2uVAx3Zd2vwqDu
VKJTJTR23bTLZBHRVnxi2gTAYuE0sYNPzxK9zVaDeQnI7CTKYbJ+qUXuJtXPMv5S9BDSUivZxdz0
05VB4T1shnDJc4YEHA3CgCnICySQ6HUcVC3rI2Y3juHXUPGVozQptekn6No0qGVSXRdRNDQjSKBA
8B0VkMEvEa37Fr4mj5xPOFTvUH9HKa/ZXz/RzVygadsauHV1+I0IrA6krJ3JVllQzXf2F/OEYW6M
wUTHHJ2rnAVtuouhfKWbEvDZhr+VXQFrW3WKh5GXe/59CZF7yAWsr0wJgfugtjGbxxkpJ9J5gxn0
LbgOJpnfbJ/e40byv69uuVMuUdUMyCqVOQH5l/KhTPU31w/r4TCurUS4Cy3TO6sD/XOQ1Yvhhs78
Rg+dD0M6nUgb7woWe0RPDvj/nGr4eijVb9Oo76dFL8EGX+ypZbsMcr9mhtu7NPvcso6Y9/D1EWN/
C9nF+MJukW/rqbO3q+LcZ/mudpITiWs31PPT7KiHpmc+Rsp2s93v4DvRLkmsV32qHHLm3Cqxs4/6
5FzG8QEf736dKV6kZgfL0n2ahjd5oflLZOxahrmcgXwPQSs9xfGeKPRsgCPQUhawVvbvQs35ohvj
DSTlOz8plfOi01Fyz2VeIVzzPg2rvuvw/OntScneFQnZgS5ccr1kRgRczqwsL0MF2U6lnKCNrXbt
Pk8cX0tqmfs9yHRc8w0hrO2hukq6BevBPCUwC49cCdkQiKcPZ8b2PLld7uPwneOXu+teKb3KQqBL
G5aUcf0AmPOOd/OjMM1FpOmNcmSdf93aw5z0lXWK/QBlM+ZakdDfuSkCTvlo8qjuWmdeRJ3eOK1n
zDeQSlO4AGj3CzyaeudWmNKydYwyLWiOVajrKIdFvzMmVz1obB92LrLyoGcdPVOmmSDxAEsIXKHh
Y+lDjFSa3efHoR/eUQi52MPw7vq2bAVzFiZ/UNfRdWRaBIyLISM4TgQ9ILn2hSVfevLJooM7DkhU
SNNKW9EVYivEV+hB101RiowV0RQ2CyYc+LxIwl5lfumRu9ZfdoV2/5x5EX4VxSNfGxTeignCp0zp
UOnTw8E3MmWfTppnUAZCViOTHdi2MUghgJybEKREnuK4PdmdWivwrxEEZ7rdNG5ZfaLV5FJlfMkH
h4WUy1+2RF9OEQxEDsObQZ0YtBg5O7QpdVxtsL6p+fICLFobEzyxYmY0LQ0AIjT3ekh92jLfzizJ
sMBDw97lYT2uSTisKqVLWBgd8iKFeRupSFkh09gq3b7tEc6QNP/mjPYRX8evq0VnnrbkXh2zKAhV
KAUvM3ORNb2f9WkXqQ24C7KjHodv+jh6MxRNEPbQxrp+c7be7fW2CDenT+dmKFtsS2ZNO+hv+SUb
Xl83sYUBaEnFSDgyqjY8+alLqTXFuHWrVAGYkbuOfdRIUbtql+gybNxcy8oQ9+1VDGKifZI50PYK
ur6ZPTMxFZDYZtCGqJw2RVvo2Lms0b5qqXVIwcjiKsV4X8bmj9ieU8/IazSeatWNM83/x9qVLbmN
K8svYgQJ7q9cJbV6dXe77ReG2/Zw33d+/U1ozpmmII5g+9x5mYlxhEsAC4VCVVbm0xRMoV2Lyg5D
OpWVxYITA3M0mFnp1HLrSAvepkJcKnYXFWQXiQomqAuMIIxBY1VVH1hxOY8YGxKbQ9EFpptlioK8
Ifh0fWc3IVLrrWUu2G7uZDM2R4AAXAqRCr5RQiKCXB0zbAAf4Gnimtn+V+qmvI/K3LdmprZLqMHP
O2226uAoh9iMlFdl3IxGqy/KRCMMHmLeOELuWvRdj9ZL+C1Y5Julnh7nMXvhbCbHGNtDFqQoX2rU
bzDZrHqTAcxXSgmsWifaFS5ki/3sTR/3/Ak9zlaeEoyV22YkQJ0Ct6RfT91RiDXTCtrgKSxbTgTc
zFRW3sJ2fku1HseU5BGK6zNwi3QkVzuqh1/BmG09ldemmLACHQmi9gou5I9JJsFvfN4k0/bWmbTf
irYyruPzE58qaKVogF75jQIOjf7rtEz2UH277hibRjAohZK6KsrgHD43UkwqGnClghYyapjp+KlJ
bhWJV+HbdL4PI6zzmXps1pmMVDlUA3vQYwvPw4fIPC7QIb++nM0oubLEXIRzPbepPAL8keaf8/il
KTnPtG03WxlgrkCxboYlHIBloUFp2tf2tKMYsubAh8duVUfQ1zfBBmIayMnop1sdncBM4iDXgS0B
XcxDA7R8X5WW1DS2Ko+WKgT7MQjd69u3CV5c26RfcmUzyzuMJkb4UhTlpR6B8krfawyBK8NpfneO
nq8b3HS/1RqZGA90voTBZ7wvJOG9yqDmVN7G6dt1Gyf3ukhbVkaYcJ7JyhwYuNF8rXgthuROFQtb
iQ6ljCBRq8AaDjekEtGD4cl+bnvLyjJzupo4JYM5nso+/wW+/s0TwAe+cnZSpQMuqy+nAvUVFuDC
8UU8xmvSfp6rHSDznDRk2ydNMBGg8qqjVHhupeqCsg4TLMgA14EeWmbzVCgvefE1ql4ik4fmoX/b
xYdTRQw1EDA9yiwb+pTPfVaoOAHaFHtiq/0EM/su1FSIft002XKoNNULRfkxNRu7GHbX3WY721Vl
VVeIImGclIm/QNGNSOYqvBZs0Z46t8ys2a3d+C5/au0SIO3WmWMrHMGYLGkWeZPcEpMAMS94bp/J
1e+gMW/1ZXtBxwFRkMVO4NEIYlvepX7r0IaPR3UFJtW+vvAtTzJUlIDxiUFyz9Yqu6ESukkIMR0e
jFZlataYfTMbHuvD5rJME1O6AIzJl2oqhiCObT1hbEWNB0uqP0d4si/GrQzxiKgDdOJxJsSajDc9
89Gc56xx655YG2fCeNPr+TIkEjI8Ubypq/EZaJzfbw0oIsiiRLR3qfsyR0XHQNiSRTXEfKTHWQDD
tjpxLruNa1XBkLiBcj2q9he64WIn5BhhTBtfHj3QVaSWjNqbWoJlRYg5prawCzgGhkxHueiRoE6z
csIZhz6dChwGyoxT6be1ndv6S++EdkR2MaZ8IFhw3Q03PhEq5bpmmHBByGYxx08QAxQ6TTzWQ0B2
DDk4CEHGAbBs+SC4vGRM6Rro3VzILeSKEc1VGyuecSvaii3tpl2KXgAkSvb86dyNcwWpWhV3uYJu
xwVKGzD9XNHHRvEmvbGrMrXM+YvccClr6b4wQRP0YX9DclB8Zb8UabO5i8Je9WpkKFRkGOkccki3
Pcq2aKHpr3LuhJOe6oVF5KmyAcwEAEnMlwq6BW4Imn9PyuwTSu+evKSHGk+Mn+g0RK+YSaREc7vc
E0ULHAPBE31yhFw2kI28nA4tyQS9DvPSR4OwIrUQGqaXHadj4Rn73ksfOm5evuGYZ2aYHCmu9SQx
As30+jbbKUp2n7Uir3q0NXF3ZoRJjKQBE29E1U2P+PIbcZdjgydN/vVvIiXM3u3CXWQnnmAHO81q
vkFi5rGNLOOm9irfnny+/uaW9+LTYhBNw7SdwYLaCrIgrU5n1dOaeFd3wCfK32eBcC7djZAGca1/
rLBZzJBooSJFkuqJpL0ps+5Z7aqHqigcjOHyUvmtg7K2xQRowG6kiBSmeRKzye+GBzrG2KEzFv5Y
vkYuD925Vc84Wxtz56SlrChBBffUI620xmDCYWglJ8fgrt3J4mOLggfgeoEPkfC7gZhHKDlZfTVa
QvKYj5EVBO1NXphPQGm410PtxbdFOgd6KcyPYj9ot/A8uIdpMcxKoGkeERLoMGXEyczZlbv053U7
l7cINWSiJqrJAJNcJHRaCcKZOgIfl3yfPi2R1YPsyekQou6gUjU8FbhNJisXLY7Zi6yVMcuc2HGR
c60dZs1TP9EaknQsnGUHNLEzPlFtncEGubWI8CQ86D+um+ZZZo7xlBlJWmE83lOHzybqLQAoOahD
CgvIUyewaSs8bgvuFtNftLqoE0yGaAU4tT3VGpx4N2q2AGFelLop8dq8w9Nx/J9tMs+cVJqEtCCZ
AW3l2dV8EYQhy415Rwle0rc/ULXH5ySU9JMQAIYuEnMT7Q8pNPE5hzixq1BEt5RXUL/MDKgNtAgM
4OdRgGGT4LyUlGYAUALSU5I33mUenXDW7iN4Sb9bvlz3kssblFqTZQWFBQpY1hgHzeXMVFFLNz2Q
0Npt4U5H5XW8G1/aFzxN9/Ex+ES8zK1+Jm7hloNdOs3PwufJAW9FAQIyVSQoogL5KSYeSnM6iLmK
H6F36Alnd8n8Vas5c68Xdydd6MoGEwMbWRrGVkAMVLPeUSJhl6q9fX0zt47c2gQTzEhZTKTSENZj
MXQIWFeSzHATjMaXzfvUphZeNn8SX9Ym6apXZ64XMkMbMnDQKn79TY2tBXUhKj4c74MjpViUXOWt
syNXGm0u1mz7q2EARDZ1A1GcOXtLp2NQYkFI7Zylt41HEeABv/enm/hWA6+EhSdqtVhkx6tObn/J
f+yy/S1BnrM8hdCVJ5qfMCFqdRkP3Hg5BHJylg8TjEMmc0yEqaMOiRKUZ/joCIOWMLcg+gTVRvl2
OgCSeMjBBmr6xDGw395v89AwP+HCX5eSJGjxeU3xJRNNW55f2uT5usPydpJx2EHq40Ew4D1DDqKI
FPd90PMqKZteolLtUhM4NTw/zj2004TZQIABBvdIyZ0KtFCa9/iY3IV4E8RevfsFdfHNdakK+kMG
eLKAhTy3mYL1NyoU2AxelIPuFfeRh8TVlw6mXzqUkIb3ELkUsaBfC4BLvERAOCKyzYYUPCOLHKeB
l77q95NjHKSjepM4086E3XxfWcs340Z0fkHDYnOtK8uMn8x1jzmIUgALNehVNTvG2OEsWJ3VO4GV
WPl98jJx7oxLRldmscz2xoM+ZlECk6Mt3AeHwitrq0OksdL9fEwOC/73aNW76766GVxX66T7sIp0
VbnURGqxw4byPGg7Rb2rMnFnVuCu6VAOGzg1lE23XZlj3Fbrlyk1dBwN0KOK9ky0gwZhZC1PZfv6
uniGmAsYWoSpPocCfDUI7UnE01U5lj1HUO6yosh8MiYbjLI6U4wMuzdD/Kd+imM7+SJCoeNZ3xVe
5A1W46KSs08VW/7LiHDXN/6441Gzb4fV1aYyGeIQdW3WgcXOI4+AcbmGX96luxHFNyu/JQ+S37mS
vXzL3AK4xNTpd8JvV12YbWCurK5K0xmTKRoOS/RQfAGV0ucMo5n9c/mJP1S3nVt9LPc0Xbty2aZF
RlAXWG7nDLOnHeS35S36MeyNyKbyQTkaofFeOmRPgNjFxEFHncYn/gP6hGY9K5OcL5stCPbl2Pe1
FKieUEOtFecVoKbsrwic/FATqq3wqD6qh+lbsmt801GdDolnYFfg2eN+AE60OvnpaktMSFQUkojQ
gTE4ugmOEFrSO3R+PMHPDnFh9Z+5sZn69rXVM+FKrZVU6/UkQLiqjkLmycTRMCBrgBUhiW3lTX0c
XMi7lp54w0tVTgipa7aZqCVkbY4BADhc7RbH/K4prQnGpZ2yzxwCpixXcHuqIwUIxV27N8G2KWPM
8wR3Qm0T7ww/R2WfOgX3U/C2hY1w+tDM6Iqq+BT04kh+JG/08WQ8mDYVl6q98VktbcDK3OsB77Ip
dvJGymGJJw7qrEwsWgIjDecAPqD42YPpBfviL7Qx7ZjPYbTtbR+WmHjTEKWEPBkOYHY03wigJ0jf
UjvosM10mrb7mQFjxrk4LjWqmeUxMQZdqlzWFLjb4BX7sLVEd/rUfcKXtjuUd+Mf6kH144fMJZ0F
dQrObXIJ2Dy3bjDNuDiehK7OYX36Hj8ND0kBQrDKdCZUzWBdRPaDWVQhsSbB4k4u05VdOLsukVMV
FDkQc9DqEKyyCsElM9onBlk7u4/Av2tlngHMTPEaPyt4S4aFVd8XNu8NeVG/owtfGWdOWp2Vo2HE
ieaN2UEYfg4EPTP1PsB82XX33byvV3aYYzOHsh6qfax5HYRFui5/islsxd3g/G9mmLRAEuquztQM
V6UAodIA4GVigbXpj96Pq9UwZ7HJp0zrcnwyWrNZnMieD1Tfp3Dig2n3kHAHy1jp0Lu4/qOHgY4s
XEebE5hE5o1V6bmRVgqej/8pF012flvtoE9horljIBxjTuluEPbX9/VyNOHkJx9mmXwZ8qJzEHR4
PSb70SV2ekNPZoy1Sja+KdIOfndgOySslsocDDmXzRLkmzT7mjENCWRXdVPEDmgcKaJMhz6ItNht
51aGo7YeBokwHME7H6fRr8vT+bFw5oA0Qh6kAo0Myb546I7GQXmdRCd7GF/Dm9TN/cEm33uPTmdk
kJK2iBW5QWglB2PXHtu9Wlt/+lBbbQxzmEKI08EFT1fBBFi52p5KhlRxPNpVvvmw8KXUN8uU4Mr4
x++Yk5XGiSpnAhyANtcJVIlUzMOgZLLY/ZEKRJhcED39vNd2njlkSSelMzLPABde9MP0qLQHNaf+
1eEJHDq8L811cebaM9JJLQiNw/qnag/uTjt1gwfd7j3Rmx3kmThZ3BbD5vNstavMrRfVYafOYYx4
pdvG7eAUz9VD8tbcJ4j9GBOIwaNkybNLLyDT4crgcKyz8991obU6WL5ppp0NlvFX5amfUx3UGSnc
Gk1AzcL8aFXbkgvC4Cc0OzhBhQaNK1+YpT9OMzlKCEG0bhwAReFT0w7QX0sHB2fhy7wQtn3V/ePB
JhPCemHKsvrvoK35XW6bMRLJyKEBez4SNHiONIXEcADn6ttMpz6+MVuZNnupr3IJp7UQMd7TL5YO
MPv1ndy8XUFjQ3t9dMqScd2gpk+0CRuZ4mmYos+YzxaSON732lzJygzjrVKmdMUs4IQUx8BH9x29
IEi5AuR4QrYUtsZ5f2/m2h/22JfgCP1xNS2wLLPA4F3SWyTftwZyollxyjDzr2/idgthZY69WkFG
q/QJlkchE3LxWPuaM6MlYk67UELRjXf66Xax7i+jKQLeQ8BN0BvGn69edeoclG07l4EnNDtZ/Ral
/eMwjwc10B80DNsLaQoZNt5bfiuqroyymW4EkrawLnIDUXUhluJOu86S/ZLgAqPvpcwWeBnL1ilf
W2S2tcl0Pc2oxQDdcFzetBqsuj0Q1E8EFuUff/AZgXiRQHMiKeBbpTuw2tZRMKR6GNDcat2Tfp4V
HgwHPZg9XZ/KiSonH7z4iJpsnpjj6Qj3ubUqL+UkNGoU2FLo08jGX1pNvERo3LJAaw0MCjiW4CMV
PmnzeAz06muLRDix5qoYrXRQwYk0ZZ07pbUjhQBkqK0rNwTUovm8cH7qVpCAfsg/v5Rxt3gemyKd
Ee3jCq2i1sqDbq8p0eOfbP+HGY15ShExF3PQIBl4PWoHxS19UGp5oLG2GiBIuJf2pnOtrDHOpSSd
MDYyrEn3tE4ugdAYKHIfNWMQo3KtbV0hqy3UmCukyGdlWAp0hyew+zZfaru+HT5nN8uB0mrR1WFy
KHnklUMuUalIvtdmGY+Gi4U5aVsNwAdac8AiXYyI+MAv3uscJ9kK8WtT9M9XhyfNjawZMRPvqcVg
5cJXJXu+7h88A0zumidxsWRpjixrBJNut4cQDO+a2ro21mtgUlVFWKalFFrEVckS0UdHwS53x5fS
l5+6w+hh7nbXPvS/IAK+WTFcW2ZSVkxItdOinEIPoCBUu1PDk+Cud0UX6tif5RtaWHDVWwnqXFVo
Vba5x1m8a38kB17hf/u0441oiqibKDKzz5lcx1OVFIG39LWTNa0n5ronDSVvszfvE4hr/tfOxWYD
ZjgkiO6AfOa5I3sFeLbD21G2g8gSPc37heYNPdQXMRc4TRA5AFWFSa5zJ22MZcG8tarhDhv2yXcq
cUKpWtXX7oV39mhQvDSlyCIYAqEvwULl2mFpJQiyGihLGWjZUPmM9heghpudMBCqoItvqMCfs0ni
aKZNl8mJjktrcvKn6TkFdx6m8fxu17n6QXJrr/4UOuJN4F4/j5uWoZCKURIAfYCgYE58UghZj6dd
AMuzC+max/62vs19KlMMkJoNOKe93Fb2+M7b2ksBG4S1tWXmM4rJ1JWQG0BDrEPnT3GLTGm8ChqV
X41e1e9yPdS9Pkp+mKTa6YZ0F+rdt7lfYnvpi8NkpHvwi33Jy1J0ldzMIOAZulVOHlUBmqUDOAas
tqslaV/FoegM8WJf37itQEY/F+AmOmDsLFnDSDQhrnQx8PoUT2Kwg+kqrybKM8FcN2Qw5LKmZX/x
gK5T9iADBUXLzOg6oI+eWH8grUw/yWpRzE2jjnlZZxr6d6MwumiA+GKZOnol+eJbkYmc9H7zxb22
xrgeyWp5ISa1BhxE9DDs9Rtaa6ZlJSMCUrmy+QWdS1TfaYlAzmFOC1hllusnrPQhD+lzLNtrf6Gv
gekm2tqpPvfIUsZj+cOcLcBE32OH9xDcPmrGP6ZZlp86C5JIU051G+VrcyxDb3JEF5wmnubQSppq
d9mh3nc4dLy3xpYrqYAy4yIAcPqCuSVYSBT1ZAEalMj7Zpy/B6bEyfy2TIDJFUyYwJwqF/CBMQe1
TpVIgVcrpZsVi61BZeX6mdvcwbUNxmMW4FyjSFpQEgQtS/8Nw8zQGl+e80PgkL0KUEl0mL52KYpw
vA3c9Ju1aSZawZEaos8zLZaMrozyUHeUgVRI0RUJLNXO7lRESyqfcX3Jl8Bi+OvaLnPBxiHmgecF
8TnbG77qQchQf0+c2Tb89q71hxvTbqAnv7xErnI/Ow1KGMUtASgWWuGH2En86MDdiq1LURcxWAZU
sUE5V8/v32KO8hafAS+JPAqtFpQmbm5gqlxQwq+6Euh2jgk4b0wNKI7VwMpGkm4vRZa6VSnCy6Ox
djFbP9lp3nRu03eVKxlDcBjzKLfKXuG962nQYu/w9c9ldjCUwiGpA4SZJW2+B1Gug3UCWs8DqSyl
w8hM2BZ+iz6mluwMdS9LQmvF+bM5Vj+vf0q6LZe/QwcRlqJoxGC1AqH3rStJTM+goTwqabqblMqu
E+83rUiqoVOoLo4g0GVsfBPyWTYVE2L1aXKbjcdZdgfeDP1F3fDcBBvHTL3qVa2OR48UN2n2boIo
QJofumS0JinFjDeXFvEi4WMMMq88EokheDjD0euBw5CPy410Ryvu0m3MV7Pj2WIu3ToNpwlUj1Dz
yIrG7VQQJci1+iSOGHdSe81CuruHmsSx0/K7pMteVKlUnGwiwV0IGlmrapPIjSZyX+VAaESAM+p9
Wlt5q/9Iyu6O6OWTBA5M6DP4mbA8igGeBDoZvQ48VoE07o2u/2TGA3HCuRJsA1IRFoY1SqurUZ2c
ZL9KTVs0wU4Hzjiv0MevQ6GO3iKor9fd6CKaM1vOZgJFPGhiiW1o85tEf1oSwns58DaaieV6Punl
vMBCDbnCowncF3quGcAc2U7kUjVfvqGZ9TAxK5SmRsIeD5cu5HDj40XAYWwxASdqG6NOFtjSUPEC
uOygPpW+bmugFTd20SPvzX4RVxhzzKsTU8dTO/URPLZ7MYybQIqsZfntIMoYYepc5tR3hRHia0UA
JBJbHwCCgQbO7YKnrPgrGctlOZaxyNSrpCULq9jELqqRRTHq0i6qHAMyO4pHol+54TkOqTCVq2aB
P84F9vH3owzPHVnZB5xiQsDSiRAaT49GjMkSUjtzi96PEADilapfZrCyiI3oIHU7dK1mckheOedb
YcJcmYvmoqeI4XGT2WrwljWc7J7jlQoTQDKZjANp8PmM8l1OJbtVwagZ8zDHl2nZuZcoTBRpJiVf
8gwbOfuavzjSc/ZGi3M0M0zB7YTao+KFJriluKec5y5MRFk6zOMOIyx3taNQrj7EL2lwRO//I34p
TEzp9YKYcQxrv++cvC/HxJNxMLUGenmjl4e3ptJAc3CfatwqHW/7mIBSNfBAXYN/CLtiP96hSH/8
z53OD8j05J5lXoyTsKGkFUGVZ8AWAY1kjp7H4gOBjvobLxTzghY7DxdkodLVDT4TxRVnotdCQbY7
QErKHiZ0yXlOyDnFbEqpjaNkZD3MkelebHs3Wn5brup861QmTqStMlYljfvGOFg66EDClNuHpn/H
lc/DFtkmVFj6UMHnoZsGTkRoHOzmH1SsooQYDt8dOK6nMjFjkcoygALH6eT+N/NogaD5tcyDkw2o
TJyYqsww0wTWoqNoL87p5hTc7oAZNoiC/sJb/1+cUEdJliiQ8TSZA6wU4yxDU2VEmyLwKxlIMtgT
EQoXtzk0/sBjXviX2+zDIHOWoY0xh4EKg78fnP4l4H/YYs6yWFadDH4FNuBDEfAj4AuYkvjTgP9f
yygJw41XvZFuEBOlV5NxFbF6p7J+5RXC2VGZne3K81HooK22saP847B9/D7WxRzxMWmDQFRg6yR7
/S11jb35TbNMv/OD0uEWnLdP34c5JjEoojKIl/afpcWH+SHfh/bg/0LRhmeLOel9muk5ydONbeQ+
HC8RUqdI+bEu5pxLoRSIZQlbkuxOlI0ndlN0nsHY1T/Jdu7E3C+3Hf0/LDI5gTpgOhkQqdGrsgrP
zOpQmMvj9WcgDRWXofnDBBNKCGY55FyCiVi4UytfFX/khr8Ag9GO369boj/2miUmhrT5FIyNgXMt
l/3tKKW+EoEZtxIPcs+druJ5PBNDklhp536AC8rVI1oPz9BH8mKQI2Jqk47ic11++wr4ZxdZPq0p
HJpRERA5SneBCLSre8uO7Ds3zwFbpJww3E41Z4Wn+LKKVYuej8EsY4Wib/iofAHlQYFsFCTJR2py
/PB0H62MYUZUazIaGJvgZZFRL2l5FSD6Qa44B4vpMMYWc0UdlpPsMQznpT6K9b/QhuP44GmEa7WQ
QQ1i8CjCjG7MudWj96EEGUTDMz8Wh/fr/r6dZX/4BBMuwk5oJTmArWBySd5YmXgrEh4tBe8eOQHf
1yuCvkSoRmd31v+YZX+siIkV0TyMMphh/w62lIsMLAEH3I7cuMcLtac2wWpVmLesSU4tmaLToxgv
WWT6QhHJjQskxvjU+Yl//WvxXJyJGEIrArCTwCIpKgdSWBY21bpugrcqFu7WN+ieQDUQads9vT9k
8CmXdgeKNQj9kl/An22uSYUOFCTiTAhfMB4YxIEmQElm9MYYqn9QMKsEnkbstv+tbDBXVNJDJVYq
s/+/C3hli/G/dtSEMupgSyY23cAw+SgCLC5Al/yccPMQQ2jltINgfGZymZlM4EpErPXSurci5U1J
vG7iyZNtO8bKCv2QK3cfpXzCXEOBUsYtBd9L+v0poz+9IPL8no+w4C2L8YxYTcsq13DrK82xLt/r
5BjpnPLQtvN97BzjGHERQOp0xsdStDu5fA1VHsmFcWkB+jEQlIbMroh/WI6GsVSaSVQauJ4Zyreh
IL/LmvqaGaGMiC7ehEZhWMUE7U1hAVWn5uhLdUP5eoVM9iCKtSvayQ2a4GBK8Y0ooJoPfrOnJcxQ
mRvcOkncUV2+anr5SSWNnS6ZH8Ug2JOXcLYEM8eztUCLrilre6yq7/2U/khzzNDNnZF5oFRQrMTQ
DrmZ3gLgAn64NnaqchQAB2xoN0Ux7LY07/J6/KzUKaj7CldV4gm8a6g2DWDLd7URY1hxqTp1Hx0l
cHKDFRi9bLFtfUmqv5JidPBbDmofRvejln5XYv37MleiI0FK1sqJUNpk7G7mRtY8XYsconWHNmkl
t8mzxcbrowQX9BC6shJ9T7IIAhww5DammNtT3YPYsq5CN5gKYTf05U9SVTc5NKvAOMZxlMs7GZ+R
6hhRXTT1Yu4tSJO+FEAW6425bJnJrsvuWqm2ajN1OfF302FUiJBThjHwvzHxQyb5uBhkRgIvWVD9
AQBHk63QfwBFPQZM08K64TV3Ny1qdL4fZD6yyRY+krwIzMiExSWiND7xcc7S3764MEqro4WsypQa
kAUWUb7O0WwN0IOK+Dr5Td9xUCqXsQIGTMCjJAn/ccFAX6cyNFQVE0qj5Eso+kNXOWOR2te/Dc8I
TXdXEXAOESkMFasYwDzf0LGfEdQqUcxxga3vsV4LE85bomtAHsGMunxSoM0+Ex5qiPrQeSJ7vlv0
F6wWUteF3sYpdmtAYjmP7+GgWJWOKZMOY+xduru+bbz10G1dWcPQtjYrDaxlBdkXRLzLonB/3cTG
5URXpChQwwKa64Kjv5qCYdEavNuCnx3GpGWnBtdmajcRJkg6m4+a33aFf+yxPCZpAVxYKqOcFueL
XebfUZt0Otm7viqeEVpXWG1cNIRGWIZYlC4NX8DOuA8mobTihYdNoI/aS3f4WAzj13EIku9Qx2IW
AzOvpJJfMegPESztKVUhhdwFopWkMQ+RvxVSV5+MJfpAMrGIkYbVlZkDEK6bDLZwmqlLbeGraWKs
vN5D/5ifV2xUJjVcxhKBJIFBqCjY+b52QmUSEMSiFrrXDs0pZaczXaBXy1y4Cs83NxZ6Zo7++eoz
pnm/jOUCc/PB/K7QgD7s9LuTfBSdWyQ3gjNMoDK2St4Wb5y8M8vsXVJmctEuSG8ab3CE/kTxM+yS
xjI+1XtgY254g6GbSwUgB5A2FXLELIvkUAqdAToV1ILqx2TC5BYEMrQYRELdX9ePxubKMFdhUngJ
6DGZlSkR6UZ8x9FDaHlMjeazPgj/owmmFBRCcqgJA1z5uvTQF1/q/vevLAnEOsAEaeArNVnoplEM
GHFf2tELtcoaopuI9O4khpw76xLeiP1Zm2EOdxm3ej2qMENZG1SveB72o5/egtzNbb5lu+mFHxw3
P85qZcwFBmXJcjDDDt0a4dMyY3JdCJzrn/+SxoauCnSAeDBSPDSLLxK1PFT1dsT3v4UUqoVhM8d8
GjCMK/hoZoD5gFvLuiziwiI+FqDRYEMCedP5KV5MqNzkMd6pYKurbeKGh47cQ/cCemgQNZI5+eZG
6D+zxsQMKATGyTTDmgJ6bhskeU6vA6fVzDNnJzdPLLjvTA2cDiYA5ufLCmQ9qXKBvh0l1V7kfqcZ
QugWqu5BbLLmOCP9y5iLBk8hBUhCtIMuqVbHwkCvX8KRAvjOWYwlsnM92hMypPZc9V+SVHzR5ebb
OBUcArlL3gr4iwQZJPrlCM4DEy/aspVSVYW/gFbAr7z0NtjVe+2GPwu05ftg/kM2DbpzDVbP95MY
nRaEs4j3Ht588pi7hAet2zzRWINB+a819XIaoBfDshwXep9MjmCNL/oOWlZO54qefuj3Ce6w/PMf
nLe1Tbrs1R2mi4kshCpsKo/CPfjAUBOiDJjpHnPXqObyFUA2TzjOtwkxdBHbyD4ZRrXvlzCBZrd8
Hz0Ql+ZzygNAk7f1nliJ299wR3O3Ph2eJyB01nRcXeyng4BNEzemMXpZ5kl4WoLhJnBCX/KLV9I4
J0wrd7J/e5mUFR9QSUUD9ff5xo4LJGbFLJo88rg0+/pba6Vut6tUCwHbsLtXw6tuebf0JbkRSkXg
a5UlYkqQ6CWM0UwE7jMLjAmjK+Fu+ATiKrjPobyVnjLrSLx8j4EZdIoi/604quA/U35l0p3eAkww
OPsR7MUUZEE3G/gRNUhcHRMbTil17AHVCz+LQXcSHfL36268EexAfC4iQcEnpkTI55u9iME8dyVM
5tFbEwParx6M+aaKeS+4y6ESusErQ0zuYI4hON4XGALUKHqe3RZwSQ0zp+nXPMQHTvbpU+8HpxmD
8dj5sj+9LtEjxkf4NeOtbPfstzARfoqFtJwSc0LDWPMJAGyDVe2kAwWK/0LLZ+MtgTiBtQOYjYoJ
e02qtSaMgyRMXqHmP8VsCiyw5r/naomJc9k8yJlsOKC3Lx1t7j5NprTTM+19GZpDSyD9PqfKaydJ
j3JvjkcDku223orZ63Uv2DjndCoXERQJhA5q0nMv0LJaTIsQP5FEEK/pfH3gwVU27jlYUOiJFnEV
yIyfFUquJfUMC4rf7SkioHGjHZ9SfMudJdRTIPOim5gOY1KSVotzMYzC2TMMSF2ZidcD42FpqegH
acTFuG1um4LyMjS3ARxnOV802Rg7Muaz15mWRokDkdeBfkzKQR0ovRKrwNxBxlMO2XrYY0QGLzUw
QcHuiZ5ldfFocJppGIv5BAsonPYWNcIvEKGyBLBrFS8Sr/+xsacg1AalroaZIMypMLnrHAAWXwTI
h+p8vJNyMIxkkj80lYfh6utuuLW0M1PMnRrnqHP2Gl5n+ig+F1MO3llFKAB0i5/UNndQNLOJZhy7
aTksjTZabTnszC5576Wap0q6lR+d/RbGlZaYlGaE5pIny7nTUx3n+SGWCDLCL4PxuRa9vCwcTZk4
+M8NHA3yztV208+x+ryYwhjJ1MDuALhkrFsyroIJVEbgtktd6GxgqqWjam2CM3Iz+o0c+8w2c0pJ
KzUY/YDt4nu2v1Xs5ou0o2RX4PILT0gJrsWNuHBmkbkWJkHWIdgN59Kbgw42ueBVe4HC6GH06fCV
8gkUY3Y635k+5Ho9XvNwowt2vtdM3AtHIw0S2sABpSHyRrC5Hoqd6KEbsOMREvyLb+sQIEUUJBcy
JoGolf2sYaXCTY+Jzgg9MGiE3/aO6FC2OB4CcftTfphjcolZgHwuJv5Rnm/etdBL2ruu4TzXt+5R
fLwPG0xkELSKaIkCG51X7RV32dEn9N8ATv6AIG9BTGxoJTNWMNsBT5kLW8wf+s6vRJ3zHPsXj/hY
EnPqib7oWS/Byh8g5jZ9X8UjDKOHBu5exvu0tjQSA80lD0mhXSh+MgtQcivdkqhWn/lzd6uPd3M/
hlYoPmOMyygNK+iFNzF7CWfJW/JpH7Wp01Sjcz0Ob9xryL+RgSvIvk38+zwEKf2QV6aIR6kkfM2k
GLTwOcfC9mlYmWDOfal1cldMtAl4oExt/wFfhsfT2AI4/bmI3G1nXVlkdlvAZHoszFjUCVs0PoFF
CtmmngJbZICdiztUulEdWW8iy7fR5EIkqRXsXXgS96xv31Ufa2PfaZ3Z5KE+wpaRVY6e74ATt0T9
QZURaaLQLorKSsp3k3y+7ifbp0VXJQpoRb2ETW1BYZxHSYFKWts/EcD8SzCJG7twAN8mhkPiJrfA
tY7prNjC6JR73fhmPFjZZu7JBmS0wM/Ag6BcD5VCoD/QOU1y3sNl229WdpjDkEk15E1kusZWfZvC
Gw28j+L9EHyps/6gL/9H2nUtyY1jyy9iBL15pS1WdbV30gtDUrfovefX30RrZ5uF4i1oeyJ2YidW
G8oCeHBwcEzmbELE0jL03hwT3UtaVuC8ldsgsoWoNuO/0HlPvUxDrtcqbgwnhHuVdEWmKNBB0Zit
Ry7mfnrBqxBysszzsuUDkK/RBBklVx3P4lMfMOQqD1EVDq08S22l4eDKAotnbONhhCVBYYkocqsy
3Q7NB0hYi3yEsZDiupg1u10Mv+sPqVRfV8kdwvyvOPc1IOV01DSKh6EG4NmR/ErXKVIXvKYhG6sb
6llFBYOKUDWSUyxusDOfcFEOmB9C1+nce4S/AVOFjOVtfDGik4ZXhwCqf9SuTr8Yz/F1AuF3iNvF
OkLmB91gHTli6lR+4gSBiinyWJ+0vAdClWZ7vm7NenwQlasR2mLyyHoLbPjPEzAquFDKXp0K0Cl+
5WOxsMjWrmLucZLaWhyyCV2Zqqe2pMXL1a9yv1/cbM+MOsk2XdpGKsYoMy1phvljZTq06I+SnXvF
gbT/FeKRne4gjvASHOUolyhGX5yGxQ1RHpn54sVqhsJzdzWxqrNbFqjoClLmeHyDyIHyGTHeavFo
kKqpcSPwb3PFei6Qv4BeCshlRAPlDaLMRpn4MPFg2GwKZKv444SHYdW9dnjWt4Jq6dzjJN6JmWFe
vma2bH4NSdm8LPaDEIO4yF343DClqfD6mTsaccab86KYcdx7lwG3LlVUC0GTpvHIlutnvWv1gOao
GKb3UVYhTF11dEt4dP6qrLKVbgUc0lLgM0Dik063SvOozxLYunC/hDsoSB3kxA52vT39aCA1h7mi
n/L95RVumckakdpSfURnTVkEeOH2ktUtb0HUM2KDLQQwXpD/gFnjrLkmLEowWWVAGAvwm03PIdcw
nO3WoVoj0B6jCUvwdhi4HqXIRELOFpPKEvJbuf99ebO2YjsiF/nftVDeAnPoszH2y+IiY/m0DK2f
9cVjnkG1RY0CM5XxjwF6Czm8SXRmmyhxsvSBW4NTvgOMTlMrpdhI+dg63C/ZQoOjpb6BbOmxcECD
yPhum8YIW0TQgQweWCyoYItPyhbDlMBL/GCP++U7+q8G0MmXfuEUT6Ak+0qTPPJaK0gqKMhB2RsE
JeKrvGpNo/AXncnFtRHonEBQfnHmZT5QNBwxtBddxXjc/Wit/Hs3WPozIROv7e65lK1Os9DhyM4E
bB6G/y4Q3hnfeHW5aXFuRGE4LG7VVCaYJ5qcUZmVtq7Pzy0E+dcpAjJlnFy22EL5GIAsV7TkHwJn
TY2N3pz+uxSbHLSTeFd2Br/AXUcorGIQP8rWPFiy4iTo8QQz4DSZ3TN/xdYLZVgV7o/T37c0XF1U
IfZfLEdrltIjFATtOW8s9O+aTdUe0FhrRWBK1kXeSgrQ1FS9iQZevKZYBr55oFYfg4pqckNs4qDA
aVaP8z9Dh/+M6ycz2rKYMy5kcWdHeIVIeSoOuSh+CvFx+H0R/IdYVDV70QytzissVhS69V5ZGbtC
p+CjSk6X3oBnrFHk+VBOzWweb2zJbKF/roAlLDWJhhcr4fX/fGXolRoa2t1QBz79ykrU1VPaIRAl
43I5ZogHPJJSr3J0GUTNxnPj6aVtMHhbyV96vrufoJSDbHVVHxoeuztHGHJX92knWbMe24xLgAVD
+UUpSMsZkkwoxGLOptNNMUWEWnSmjLF20E1GaFEDybqaWKxd3bzn4IsRGyAnLdDqFnG4lI2cIPzp
yuY2actdNSAtNLW2onKMwIes4WwrV1CUI+b7Tg5E8DS6CPHstOmduOTNJjjk4WKq48K4wDe94gqN
8skjJ/BJGyKU1JVHsb4b6ifGJ9t0ip8ANKGvOgayWEYTmvny2ASJuVlDLy+uwBjDe7GhwzyfZEgu
LtNdnNxdxt60lhU05Y/HbsyaIOsWVwmfJu2+KiZTL14vY2zvH0IrtLUBiu5rKyZExllbTa5ad3a9
3I4Di2iehUAdrSVsZC6OgdAhPpTVzhkXmWEE2yb3uQjqWKlasCwxX06uwd2MKVT/9Fcu9zW8bPWk
cC5v2OZHQXslqqCqQlIqp+6Jm1Kt71C5cvupMKdWtxCQW7XYmJdhNp5ICt4OmLAA0zIay6klgeso
m9Kwntx00q41AzZXLIJxk0pCYBkhfEVa8/tpRN1bMrzL0FsvFxU3DXRRFGjHodJ7usQ4qrSgDoQJ
Ch+VavLqbE5acmx4ozEVSBAnmF9o0P6IhdtB0Nv9xFIf27oDTlZP+ZBOqyE+JmP1vDeBxE+2FCiR
y7ZxV5miTQT6WC/Sja96Aki5kTBNUjBlAnBUwH9e8hY0JM24UBiGuhFBAkZGKh4Xm3pW10YOUgYh
KGAKucLVWaq3aFa5jY3ABqmRFyfZg8GNjKtt4/wBU9PJCBovo6x8+jXbXOOqOmpxwiMxADVbNZhc
NYcMe93Kr8JeSJmBcI6CdP0UZtIT5JR0ZEM+J2IbRwO76d/Ihmyu6ROMpgERDG4ZlQBgtapYrQh2
dRYhEwuBOuZJVKe9qgKh6UaTzzzIRDNsYcNpYcPQbQByXzQo0iy7erpwUUD8Yh2piOe9fDJ+9otk
9Xlyu0SsSs2mgUOpXARrDvIgdJEqSLswn2a4yLqLnXAJ7GrhvMBgKSVsmwHY9lUBksSk++vUDJJB
6EI1hYWLR3lvIEELumLFyRt7tLPZZue3N9e1wqM8hZpUPT+LWNcSFaaqqr7QQjuv1n2GT9wIvxVh
hUOZd4gUsTEUHx6JDHyjRxbihBpacv9KK4WcSSqGWqPRHrhrUNITS6Cls9U6+l7/gRF6iIQp4Ob6
KHOx4sNzhS40ta/WR5cnVCFR8kjAPmJmAbla7hraayBIVhzFi0A3mju9jXT3nt1SzfiANOf7WKAH
Bj1Fk6uJz/nsF4ufd4//7uOplAtEE44kF8T4CReSdEVIcFWkhQkpBseu4jFMRSWuZfVQN2Yx7PUK
K5JTc3G/QKzGAiRbvAIMA6RYa3LmCEdXeIj3qp1eCaC/+as+OJZtUvFcXHO6EpGT8IepLsZr95Op
TvyLiaStIjOCU1EH2ya0c8/aV8ETMGULMRGcBtLXKRLxNsJjPIMrw1nAUsk6Dpu+GVU6UJJj3uOM
4QesyUneS/D+6VTZrWzslGE0RUm4CmbR0yfGDb25QEQFGPhAx4Ih6NSWwjEvBSdhgeuClkOob35D
rptx7xBPRfuWNRjloaF0mSv8BLBKaVFfMmyhdtvsqRZHs5ecND0K2ciA3LpMRWipKSL8lqbQrWcc
stVpVAOy6FTUOUW0itZt8YNxyjdRPq5UMOdikoG6stFduYA1GSiEQXiMIUqgKrepJUNKVbIkw2ms
zDMKl4FK/taz7VyhksO5PnxFNegp3yDugRDCf2jqQuEvaeq27FJcgVGOTOK5OIFsD6ISIYrtsuwe
KlTMW2W8qXUF0kSsIsbWlsqYK+DRNo64lX7s1BOvjlLcIwbXusaMDMgfySzdFGLc9AauMagNFMdC
KGeug/FjjJyv62OTqKY+xJjSZo4Mbfku9KKj2RKjtLJGv6qaQgwysUMO9Q9XWAJ5V3B3kXYVyWrr
XeSwioSbG4jiO+SYUckF4ql1CFE1ZDJxlmpULWYgGJFZVQ3DBlkg5M9XJoiJHm2qeESSYvUeQgZj
ZvQysv5+6n7hs7wfFolEqm13F6mSV/MFwwVuQ2CuBNoMcPX0sA6mGeORV2EEnR6ZGFYwheY746Bu
BBoqr0s8+ol1eFk6BaYlejiH0YAnHvQkG9zMiw1qeFuGvnxCBmqd2Z5jKEz3uy8AkxefAMeHNzEd
eudGFU28JKDzY88Lj93VcEOGWgbRl03IWOYuhAbQYNybl2E3nprrRzwdiIdSXCUKecRnFW/Ww1Pe
J6ZWu3q9H9DdXAe/LsOxkga0UFO3RFo8lhJyMB8x1ift2JcqISdLo2Nx1YhVTgEUhM9NQfqmKgxb
2TKVdQKEukmyVk0FsRHh0ydhH6fTbEJG0CmCIrIYu7bh/FC2ElQ8y1EGP+u8Evq4S4tWxmUsZ5mn
aeNiYv4ptkoh5h60DvwQvdH/GvC/QFhsx4XBoZjK1oYgzVMdimS4LNkpCgpCcdT+Zvy2DWd58tvI
b1+5lXRRIYtU4Ld9mZKYJJaoq+AEkQpNRi1t40AEYvdKkj5VZOqP5ZXqdu/MQ7kRM6uKimYn8POQ
9zcF1fF9IUHIFt4AA9qK4mgpdJg5p8XFXQa+uPvCRXCCR71TF2NQ2owMTiggJkirq0gsGAd+I647
QaBORZ4sYZv1WBHOfN88j11pDgF0/aQ7rfej8aCEKQNxIxoBIuZMVBWdbWeVmoWv+VFJsKZBnk0h
O46x7mvyQ7oUtlay/Nmmg1mjUeYo8lBIkVWsz9jJ+8WP939I6oMDOxv48b6mDXGNRVnHkqtyWslY
mVhnVpJyvd90uWKhh2RPOt0nq1aGCmo4mbUEtRf3EoR88vSBU+TGFOfCGfIWOdJCx/QuHK6qV143
qcVOS3Cgg27ojpEyfi8E/T5XO6jZztV7lWSYgwhy20BzlqlWnCMMmHecZsDro8d1GcqZKGsGI/ir
jdY4hBhlsdB2B9/EiwddllMbEvamWCvvpbDYqiQ+QGoGHZvNcF0r6lPbLn4X5csBnH+vYZO+TY3C
m0FUGLtm4O244O40vhmftAws+wmXXSHGvppH/qYDBYX9Bdey3l/qNMSg0qmQlyTNkIRLOnGnyulH
M8OFCGpRk7vNBv8y5ObpwOsD6inkLqZr2+AzS2uuSWaUT2PI2JEBjAg8+Kxjvm2lKxzid1ZOc+Sn
ReAX4Cgmb8W72oKSskPGDvldyQosti4PrMQQVQwek0bvU6yi03VMzmBuCR2JXgy55Hq80x8Xry7N
8BaNFp5iZ7EpquAdYtxbW8HFGpk6i3I0tHMgZzNIQiBWXeuejDAK7E/oBb0a0cE1PF7+ehvhIXov
YcSYPlTOiXxqsQq4UNZw9vkHUW4xCVYzfNnWG5xMTsKq0TyFlCy1mbPGa7lmEGfmhjsuAF9HZEfV
w5+GrdgewY308/KiNm2FpBQxBka68+lB4EDSszDkYCuNW/g6h4Ow7IpD7tc55A6Zlkksj/ZpazSy
xyvLLIOET7o+xQn4L2UlyWAS4Uj2lMeWaa7BqN3sJL5P+TKeXa09DsH3RfyVKhj8CpavfbbPPaQs
UWkS3WjIqv4EKejb/sxGoRGDnXBmrYy6GqZJr/omxkfjkHCugrcgyawonEwV5e1/aR+Ul+zCognG
FmsjaaHx+h9ZlvHmayG1hiEqpIB5VYMU36lxCIkwKfkMVzLJE7hnv7VGyXAZ59pSJMpdQRD7XNkf
moBbSSJfirCQE1G59xqdM4Q15qOd2las3O1lC8JokcOc4tg0/hU4iXVX4FUqaMvQAZzIq88/cmcA
Y+tihd/kHfvptVW+PFkqddRGYYqbpgYaUrK4xy0Uoom2IdQS7DS2jff8Lwohmy5SVSFviDo+MjZU
+NdhSlasObjkKkVZgrtdEhYN+SaCLoOFkYcuFf453cNerEBZiFSDO87Nw8TxbhKwODu2Hl6wvn8g
6Lpe08VpAtoEQGA0Iiqe1NvKYGFsdWLCxKEYjnEX3Js0D10ocXk7KNEMUihMDfHRvcxDqiqtw0dt
qN8FbURd3+h+Jb10BOMP4xhsbiKSD+DFkZHIo5OUsVoG4iSROIQHA64Sm13wfNltbEXlpHfqHwTq
nGmzDOkRGQhaVdtp/sKnvK0HT02xk+ofl6G2L80VFnWs0l7mInXCVo7GYPbDU1a39zn/WgbHIg7B
5zV5Q74TRq8vj7O608PEZvyAjeyrul4s2e7VuR4wF97rARa7zpz/nXLV5nUN5gORcEvohk7ncZpG
NDppxKk+y3Aw2xE2N3aFZVAtGKCpTeWaOEsywbvY+g+ivDxYGOAlY6Z/wW6w9fReA9IXQF5oU6cB
kJTI4sNy0K+k/d+8rZhLo+xzXhBpzQOQ/lPbnN5Wtc1mz76xt5zKemmUkVZFEaDgDRuZ4ic0zSz6
Q8JiWxW3Dh1cIrIXkLzUz/g35jmNQ9SpQCGgQFGDE2dkZPTBU6PUNzLxSh+U115CiBci+2uFZdKa
cpP97LgpNKNGxiR8dhVV440gQL5YLb5LhY4n0bLDnfWSa6VhjqXo9qoAMb1+MExRnGU74EbOLsqk
Ypyprdh+vRQq6hCJoAbGjmd3rt74vgdx9mMBHap5p8UPef9++QBvuUOMzWJQHnwS/FlDTDSF5RTI
1QxmGkzeof0MY46XETYv4zUEFSH2oYg+x7ae3fI3usPQsk2yr4K3/C6eBSdxQlt1LiNuRIgamfLD
EBfEqjHEdeqTRrXViwzKdG4lGInVJP1OqcaHvAn9tOd/XsbasO0TLOpjTdIyB0ggYv9a6T6vb7se
Ir219vLvUKibP1DloZMioERDcyUbkzPrjSkvkfkVGEIOKxNaYbrlWI67GPwU2DhD95OkcmQ8F/qK
sZYt/4Mt+0Sh7GGcDDks+36GpD1JMmZ2/T6ZhHdDN0e/fGBlGqVtc/jEo8yhr5VwHFKyqh0hDCjQ
O2I4ube8cPepB9H0n5GtHNKn6LW2hl2LPhnkO+9k0CQUlngNwkqvORq+9oYOQMMPrJJhrFvHA60r
aF+RJDKZSleoOhzOOZWwHfNeffpQUneT1NJva7v089vwF3vAcatH6ASSurRbua26AuzUbmMLLplF
qX42zmLJbuNBgpsx1bDVyA400LsY0OYFKyZ1s/FNmaCdcIBrtrPBnJ97b/opPhJKCv2V8G1FqRlY
4vGyKZOPSj22T0CpSy5PK62PF4Cmy/cwuKqnygzQ+SoiHyeW7mWsrd6dEzDqgstEjRQssJ/DryI2
k0flNdzJDmHbGn9lz+JrP6AAzk5pb5+k1c5S3zGL4ROMCIsE69P15NdWjjoa5vhKX8HDu2UnvFi7
SrzhKtozakJLN2GhZCAh32U2xD25cl/Or4P1h+5jQs60cmppV0GhbsfY501nu1ov5TmKGpSjWo71
ZuBTfWwCEI0sO9UvduIN5Hwg5Had7eMbmWXAxFbObUkj7NwS3tD0y65JhjhpVMAKN7onXJXHwfzV
QY8dnZUQIGZdlxvXP4zpv2gfr6fVHs9JVjUjP8OY3PQegz5otDGs8km7l/3eJZTDyXfjW3SXeaxr
8/9xC5/I1EEdNTDYyfyCx8Se0JAEvoKmMzAFmaTFjtWouPUtEeWQnjck3tCoeGpKnCS1AohKYbu1
cgUB3PchwUBLIHb+ZaP5eNDRX28NRBnNmBj8HPOw2dfnCSNVkSW8hGb3Er10ki8Ydpv/0FJz2hMt
tgzscIe+Ocgqs3hCXMClX0FdQvw4psVCXG6cxRAUrcK3sOfBJh+8tEG77xLORs7aSdr6ThhR3Sib
d5QJboZIfru8HVuPKA298xLCZAwsoY3+dN/rHKXbpJ++8ojaiC0BJSMaFwEEYotTKC6WllSvR9hT
txzzLrtplvQLbn4FQecrgmFGzgmqpm6gFL80iB1EgnCdpfl1lOavi8rqiye/+Owrfq6IliNMxQ4t
4yNWNM3jPTJai73047u48PdLC16Zrnppq+pXNbCWuXnDrNdJXWeGmHE9jzo40meCK9ixU3XE8WoO
ZBauwfrgjLsFat8F0+VvBU9rYOpqEw2ZSzG1jQ1uJEeHukIdHQSUwdSeRYqw6X7WUNRthuzknC0Z
1jj1H/IEOmeqt9ELKKZ/DMfkKLDmYpibSrmgReSMOWvwNfWj6s1OeiggVX1doTXlurdlFIySo+T3
ncmisNp0fSsrojwSN2cyH/UwWs34PqVHPvA1ptgOC4PyN3E8513NYzN5Db140bDjNMMBqzGjM2kr
IFh/M+r5EyTgn8YoAN52Ke9z6mIa2XukQ442/aZrMeP+Z/gThfInM88vOjdjTUKXOXnU+FA/sRnu
kXHCzxq/Oz5QExUYrTPZ5KBp+uNgKk5JWtQc/aeI4qhvXMWgV2sPPePuZ3w0uge87gJl1AYYRqSq
ltDlZoNbCgLpl9fIQqF8SQPaiZFX8M2CsDYnJcbIvW4t3K/LKFtZXnh/XQQ7MlK9mLI49f7iUoER
p4fniPzZkS1hp1wrnupGTB6QD92oc6/8iUQZYVNreEDJQBrc5LZ3RkuHPqGMWrYX7lvJ1N+iB9ke
HMWSFLs59ocvnWc0D4FKQ9bRKE02fBWxJSO4xcQA+Po08+YocLsuzh+hLMuS/Nk8ACsgynEYPQcN
wZyfXSksQV+g+dEcf2N8NnL/n23mCoP6bFGVaSmqNTgAQXPUGvA1dhUU3OIg+hkJ/ZXeBhZGc2RH
j/LARDe2YmVcVruMX7EVcuurX0F9Ur5AO1vf41dICLmhJniIj8mLcJf7kjPvStas9eaJWKFRjqUc
A30OCNo4lN7EX1dB43MKy7Vs+spPFDql3AxcORkRQUFjlT0jufiH7TTwM82UBVsszTGyF9jpX420
MLbUoAK/WMoGUPUCfvgl/Bqu8n3uTXfN7/RRBB0yszViM95dLZZyMonc5XWm4Eykv+Mf6l7ZkXGB
8bX4PdslOL1Z8wKML0hX8jk9NPROBBzXNvuy9hdp3iWsCv5mLLRaEzmeq3Ne6gPmnCEC5fLGNS++
psZkDvl+DMSvXAMrHMqfLKnGRQqJucRY8JqyhG6d5Mpa4TMO2fY3UgTC1i2Cs4b8+Wo9nS4twSxI
qN1AnTEwS8Oq3MhtDlDLS/WdeAUFsJ3ImlPc/lKfoNQmgsXZSLMJoHqv250yOqVkh0NrMta2be2f
MNQe1iI0f/NARFYNlJC+5hLxehwz47g4pcuuOG975k84yjOHWibFKQfTCDOQCPTlcMt1rCTwtvl9
YlCeuTWqBFIvWFIQtFY2gWh1TqwZg/fL81c2jxAVEEUFtBVSSAj102xEZhv5wdEhZPWl1bwgq+N3
XvjAUkff3LoVGOXq1bkEm7kBMKRInXEQXyo1ebm8oDObk4ighwgmHDDinPf5ZHNXZIVSJl4lgwM0
hshA8GAohXcZhezKyc1JUNAbhSIUj0EbuuzQ6bMwhi2feL0Q2k0CI0s1q2k6M6snc6pYweKZOQAO
hEYQqCH/cqZiICRDIgRZmHpZKd1Vam0n3ZQgYqze617vGOdJOitPEhBkpVB+5QWQ8VHnCbXJOS/S
JfEGN75PDz0eZLWj3Rh2vZutyc6hExGAR1HxjOtqFx51Gw1ieJ3+CkwRs7UOeP6/0ONE/Sbq0HWV
vPQSZIc9ThTAf2OYMmjgpre4YyQZzl+mFBB1HroCrWlRGsYeGX4bvewhsqsXweM8+WBwzOfh2YGg
0KgDkYcpL3J1nHpdC23tQbMmhdVsJ5+5fgqDiniWOOvkxFgCV8paW5x1MytLl4cmEaI58bFokgPP
SzdGnD7h/yaYwdS/9nyzi/rJbpTI0tPC5obclAPFDMGcBaaHYxBzd+CGVc0YeRgTmpVIRjdorm3w
DLBxd75WCmbpUtXuCs3vBwhSL43XcGif7TSnLGcznLq9XPERoqBEc/tkMquMg0JnZ45jeCWNFcoH
mX35zJ6/HU43glZbG9qw68d8TL3l12Sr1tjbeW9D5jJ4bL+lPpE1D10RD7Gn4CW225/wH8z6CNlr
2m+Q8Urw1GE476wAJI/TCKr9BILgiqnPZnU1OplkRq+xMx3mbzkGSRuzdKPQVJ7KwWLTOm3Z2xqf
/PkqDAi7MGrLBMKMoXGbItMyygzncV6nwCavESjnoVYCrmKtSzx+H73JVovxX+le8bS9hJlAzo5Y
5/XsDUPhUY4BfcZlqHJYEb9X3AanNbUmy/BISid6umxAW154vTTKNSRIpUq5EsXQJAV/3fK4lO+6
cS8wWXA2cUTwBugGhnDPahBlQvJJiZp6okdKds1N6wW+7scWGQsv3YqwykcmK6w+T56TnfyEpYsR
hqE0rZCluGTAI1fvcZGF34ed/hZIIJMjTJuhJb5ot5ytO1qCtvHuPWF9zE3zXP0E6t2SIykiy3UW
e4nf+UJqlV7Cm9qTcN+AFsUpnPmgR26ROJe/KzHJs0O5QiXx5epQxBMXzKAVR4G4gUZ1/KjXlal2
jMoSa2lUAD6GaFgBu3zqJXWEmlYDLjX38jI2r671B6QOt6plQ8d3C5zLHRE/EEzhJ6qSruo2379S
u8I0j4wuHAMqXBs5n1gEt7wYyLEH6a39Au3FxZ2upI/OKWk/24Nl3M12jvcfs790YyuBDMZe6Gts
5GDyPp2WslBiHHnuBlTrIlj0yehxi38Fs1eBnlbW4diCxAEAHKrbRAPs1ETAJVnOQwTISe+szlCs
IXn+37+eBrkvwmEKos+z8V80Veno1uxij1CxQe5bOuj+sh/t8e2vKBy3rOUEj7J6RVFiqLfi+0Fs
Gf0A8J5wM4/T/oNnUNyxCrrbO/i5PGoH0a8lVjp6Tj1p7pymnTENX1mXt1Am0RJ1kE+WRB2AKYjk
EGNBwIg1EH5Pk+YFfe6gCbvZZxjbRd94lptcFha2MMzPhZ7dyArC104ws3ieMc+T7blZ/1WI0nWa
Ld+D0ngIhc7Le9GLav6qS/XcikZMdIYT6t6xHw3ZUZQlkx/q41QkD6jCuZEADj3OOIiG6ghidBxE
/r1Wc9BjCbLbGrPTL9Muig0zAln30iFHoga3SlI+cr3gdmrJu4OIKRal+X15dza8HHqVSbs5xDSg
XUX5ViT1ZkyeG9icYB/nt83yXWDp57IgKJPq+6Dke1HFwex7i1MhwUVGLGeBEWNsmNLJSihTmhSx
LBtIW3j8dIyk0kw11njfeeUUo8OQuwJJBGrWskGzMlcdP4+RpuG8g32UNLAPEKhv8L6BnNkXLr01
1sdzbHX9NJrRdF3NYTle/lz4DaSeOEd7Cn3tTnZzV79mFv83AowTRMoUYMVFbhRArGzjBrppUwzp
S/LyH0xM2Y2C3V5BcMvi/KFgHNHzOtzpxkqUiQyipKX6osd4yZqjI1raYcH+Fg/GNWnY5zv0PECm
x2f5b9YHlSibabUpBSWjDjKha8Gt3GkX7IrrEBoybO3G8yYoskb4cTScg1n+jNAkX4QizzCa7hav
na3uiUSbdB3srnpbdDMndN9YogAb2QgAKoTfCi/2swe7bCxhpOY4EBo6OpPEaZSnBn5lFDDb2DGC
pS3bQdVIhvtCeArm8tObUJinJJ6XAe/jSTLLqr2rgsqaqtnjo9q+7LE+VLkofw4FuE8s8lvWJ2Mo
tCJTR2BB++RN4YzE0+YaChIdFDFTftoZvGRyPJLpQ1L5GFf1llD149xT85p/4orBzznRDbX4MZvE
xMYYyR6Sc4zA7lx8Cp97/SupZwHSRFFbkHCks4XX+sdylaE6n6FfKXE1a/xFhtrQndz+xZzz1h1O
mq2RtgPBnWbQWd1SbMG+UfexF2K8B6N0uMFtED+XZnSP1nV0hV3+IJuOV8FIA3qDiC4plUkYJhSL
Jn5ByNeiWWhs7Gi6u4yweYN8ItBP9DkaRSjeYUFVp5iCONgwdyvTW5ZlkeN+ZlkrHMoD6ulQi3OJ
SIGErcmtdpgOGNnwBsfYd3ilam+Xl7X9oVZ4lNtrVCQ7xLKIPaMNMaNcLnj2G9XOQP+XtUTzTabw
riH2D20fP8eGzyXVz5FPO8ayGd+Pbj/l+6mWNY6sOn0Jmu9F93R5may/n/z56rwOQ6KrvZLHXh9x
1qg/adXPywAb6RPCm/qPAWqU8ynltg+qqf6TnCPXpISHPjtLcj4+R460CiUn5HbxzKDpSxRtCOqi
jxLE4o1fVSb/nuhmPpk9aDHRvEw682bRKStbD835EO1ZBNQsh045vplvMdrAt9A6+zXnyk1cia7c
3caR6ATj++Ut3fpm4ocYERwtEn3UNxOreR5iERdyVVROMj8VCvO9tr0aonf0B4L6arHWtRoPFV4v
fs7QHxDv0j2f2NC6uJHugwJ55Pit2nN+UVhpwfBY5x3XH3fxJza1k0OOhLwcBrCY7/mPxc7RyZru
Dau1+wgE1ymuf1az49aG4vEELWzwz+BeoK4DA/yfU84DcUBxOR5BQcQx4t/NexFTuGSWGZNnZ2oX
kJ5tDCMSFVSX5X2k+31uK27q6L5wxx0hRivY/bfJggKvXRd/kYsn34t2nmDjRVQs4b16RpcbdMZS
tXmaeHn3E6HGNPaWkNxeNsutPCJ5bON6A4cmdHYpu6yaKRWbNEu8dDb13KkXFKdaL8L1pgsmL1mc
4g6e5l9G3fx2K1DKUrVh4LsqrhMvG+IeA0GBbpXpyBq9YKFQNjlyRQSWthz1lTnVXA4j/Waegu7/
362FskORGyVETwiewnG8roXuEXz2rFLR5kp0SLmChBaq9vSbEsoueV6MwFBAdFto34qZ9ab/8D9n
xgb+XiAQulu6IRslvqFsRuQNWqd/1vekal29YHD/TjgobkFKT/l+vs5cMQGxu+KFt6MvHoLrZM/t
MW/kGleZDMqn/oa7xXu0PFze4033gkrjP7+OzpmmTVXIEUnazHu826zaqx64e/1qwOEr3f5n9p31
WtwqYuhrRCpy4SKxm4MKVwPpDlUXlPGRTfgZ3VQP3Uu1myxlX4K0OUltaTRRGiwspjvfPP6rNVOx
DLgaC6Xq8Auk3kxViPhWb6BegcYJKliY8g7M3s/+IgW3dfevF0694Lq8Kts+a/65+wdkNkHQyiQV
2bqs1jCU39H5lCtVFTCRWNqYP7AjI3XH+qFV7/n/vSsDt9MajPI3dWbI1TRiK4mWKgbXW2sx5Vvp
rrjPnPQhYyoTbMaha0DK9cDNBIHSw17lu+YqxXshfOdvuKMIDgztm8Ty4cQSLpxdui0QKrHdJHfY
S/UOtgrOJ7jvXW3n/uTNB1bHDvNkULVUI644vH+B9rGZaE81QV1kt2a6lyER4xC+qclpFnNYTPBB
tZhCZ1KZbt9aq7NBvZCqRu8LKBHj8gcZgWql4H8zIckLmenSRdEk2rMSG+LWS2b1RT92ZRVz95ow
IqsJRML0EGGPJ7+7Um4kt3Drd86qbWHGQJJ6UJBegQoy5KmyI6un7rz/89SOP0pLqx+haGGtLzx+
BL/vMMUy7GTwPfyNVjlrg0XK+YAFARPjAwyY9yL06rrwuRby5J7SmDyqDWx6KpaL//gAq7V1aG6L
B4mszYuviQaxYCZ2swNRHLr3wLfu1YxLheHoRMoDdWqXi5NGbAhacKFwN0oQ0DaOYXGfpqWVh8a9
0f3vMyvUF6Q8kTSUMdpY8PBOfFDf/Yzc1OpA0pj6PWSzMSjIag37+FAXfINIeaJIVTmOI/WAj5MC
AorG5i0ysiPtetnkf/RHlMkI77eybwWzfstCcDeyOUOZ54cKk8qpFrRcJx7RC7wUlaTuYX4WIGod
P8V46gkW0d3hfqcx6LLIv4Y26gjM/ABZ7aXdoHxXVmuIJIinTJ+hBeVIu+Uw/UQhz5/2goW22732
LcbAgv3vwhc6zY1W2C5PlCn29OMRjTv+sqt2yFz9UD4W+qW888pX0ZnuqZXDuiw+YhdxXz2KjoJ1
gp3T0rzaT3a1C33AHROVREQX9vZDiWt1gEVdSf+PtO9ajlxXlv0iRtCbV9p2Usu7F8ZIGtF7gu7r
b0Jzz1YL4m7MWvtZEaoGWCgUqrIyhZa6dv+ES/YSg4yu+q7QeJH51jtnRzlXHlvf1nK5IHqICsW4
m6CO3jnJDg11RMO/EuniBH+2ql2XY1TWFja0ftNurTcam6og9PPRtcCWn3DvNxp6zm0lE5oKbS4H
k0ZfU7srzTvdTJzz+8c5BwoThsjS6wQMfrjNBCj3iq8qcP0z8CMhtxHByWI/J8lPvCIkiaUTmnrJ
18rWvEjvsk3pDpvppt0o11bQXWU+L0PhXV4sajAe6rAq9JnGmmST+8OjLNjhu3IxeHFhY9jEbQXO
g5Zrkg0s/WRkEHehzwVQZjuZV/xGUwu5ABSud2Qj84rhvG1lEiBR1tFi1LGtTw/QhmjvFAoWfP9N
LSq/hvu/0E7jnDiVohlPPqSsDXrW0wSodYlHNYM7IBITR9qBBnDfce5mjn+yD16obaih3gFtrioW
Uo+xxpVQgYPEnIGWsTBcev448D6fyqQ7Rq2UcaZgOwsMtNLsrsF71+ltDEt40Cvnc9PwFsi+sgZz
nksTCxSXTYQJlwyjhhVYVKVS55XmOC8tlQkmtVGGsVJgbeHL/FD7WmmnfnRBfKrO1geVm11R+p0E
T/j/cVOZIKONS0nk+c+V39oK5srBV+9VW8g82jSh445581ZKN/3ERWMFIy6NBYOUEG1E/TiBpiAC
9aFRMEofoeM5Pk4BDQC8xzonYKtMdhPiSxqWjONfVy9C/pSXvPmF1YbuyZ3+ick4WZuld2SsoKrq
q4Ei2bMjNw4UI9zC0bf1R3LItuVle5P5vDoI92QwgUZOZrURaOXFzGxQYnoC0AaRbXX25FRbyYt3
KPcM6f94HtkZ5GZJFLXusJ9/gg3e6/thEwUL7fFtxo3Ac9XV4AZyGxG8oxCWZxsRclgnM5gkaYJW
bjVf2hieeEQoddBHduOAczBWg/eJNeayKAiIkjWaTlRSQDBT96t9bi4Er/eA3EW3b8ptvOn+RoZy
9clzYpj5mJYeAdShY5liIM4ORKonHxiofX9UDplX3Vt4ui+4n0tv8f4KUcbZZlZ3UBD6JM8iNDYp
QfVwp21M8MXTnK07/ov5EfrU+losO5U/hKJQaBoW25A3pX0bCecOXg3hJ/+fuTPUXJ+MPMf/XxLI
eYrmvK96LXfMevC7xeIkbByXMZn7Qgm7NpIr6qDSRTodeuU6Vf7H9TD3hNyMem7l8MqpvdC0l7my
NjmxnLDN/fP+z/FCFtpgYrj5TylFDSgIZ9i0XocxmH/TRT/9/sxt0NZEwlQUclyrvigFKUiLf6xR
wXgYE/XFORWXJoc7V0vjAXrv5VzRafpdf7wETpyMCRVLNsmyUCLroieGijt0F8Kl6ea2FZRe+/vf
hfsTe0yEkIYoUpYOfpYfTESGGrIOxo31Uv+iFNbkdXk+7woy/f1n1scOcIbdvOhJgx5XemgegOG5
FPbSUb1uHqAbrtx2XnZJO24F9G7wfDWTe6O1ddRMQDcfoyxEmc4aXr60epd/bQE71KmHs1kaM86B
tYFYgofLIHZDf9kpzi3g2HxympUxoNM4ZTFxBBhHIEAk2Eu304Eeh9zucSDkDW+mmrcwJobkll7m
GFJJAiB2MNSk2/14d/5zrmcpJ3vHxBCpsyRljGBCs8utvlOAdaucBJjh50choGW86N+lXicmmSyz
MxarqqsMHhsl2wUynnI12Jxl8T4RE0qSNkyJTD9RGQWmEW90Utly/CplYLmR70PpKpx7u8lGnl3e
6WACzESkWItN2A0v9AUKAfpOcqsd5i6RnQABi+Lo8pG9N357wXtDr00pfPNKJvBohkFMqULgofNZ
bWzP91UgO+NNCgrxJdCPFLiYuVZqZ8/6PjlaW15KvZ55nnxYJhR1wpwoygJfGp3sst9q+wFlygJq
rSBx0yADl9yaBe/s07P238MR4GbfXxC90GlRFaFQp9mDSx+5M8GQK6RL0EoZ/oJ96/yRRBP+uz28
ObUuReEbu4yaGXomh9of9kBsDx6tiEqVM26ULcebVwt1/9lYk5Wcl5phFusGn3bwR0/0cnd5FbeQ
CHHlV94dTB303H6yISedQ4gYI7z3GRrX4qukQPEBSmk6eWzmt/Pr4u0lE3sSiNGkAvWXOi6cujHs
PuMk7jwLTKgJh9yKatqzNAfQpPdvXXo8v4TPavy5/WICTZ7PbVYWWIN+QSCRqXqQs8guBCfajQFa
a9QTQfeHBgwtkCtb2aVkYhUo04wr6f38b+Etlok9mGU0MEtDgD6ZQkcrFpfMCSfjPJ/UQm3lu/dr
XV2KOe0JIE93otmwF1XZNhYn3eRZYeNIZzVFlcBKMoJ3SLlXio1Ry+753VpvX30dKhahAH4qKw4V
WFGvNeLQCmB2nznEF66FAFAJW9zwckPOuj6h2CcVgaEfFKn6rKz2UqD1+7kFBjfneCTPCJOcQOBt
lDoJSfQI7uvCOKQN5jhFHn0OJ9Zj5Oi7JxR9NZVKi5M1o3yq5za5MK/0W/oATyH50V/wAEjrDfqT
z0W9/2Tz8MzBaDuFd8y74hJsCbt8DxIA+09K+c9pSr49FKAZ+d3aZJVpqlOc4QjihKqzSQkCgC3F
EA+eONjGR75prxOfe4VyrrPPdO1klao4TUpJy5qUeUl1AJXGRLnmgYEbsAeeP/6XPQXtgAb1KWDm
mFVCOmkuJw3jDmADMHfKZtggXFV2RcfFMGy742XqaxFKF4GGgjQmqMvZB36nmWllmHUaRNARAge1
XS08gOia+5+aYNyfkJIkISSt/UZafhVtul002IlFLtSQBnY28OuQ7TKRIEN8ioVwSHlRKTotQEmS
vbxJPp5e/vSK8Sg8dfIP6UM91IF1xQMU0NB3zioTgM1paCttkejTI9x1QRYoGMCX+ZCRNT88XR0T
gkXMt5MmwUNZxaTtiDadW7rlsQmKi8wBGvYy20YVSPdkd94oz+NOSe3E5611dVzk5EewCA4tiv4/
qn6USttsrc2sTe7Y99BmHI2nvM52WT/ujSi8sIqqgfp6vo30aRuN5SG0vKThtcY4n5wFc+RlM6vm
iM0vrC72+qX7UFUNCMIudpZp4A6Mr7gy1YbAcQGnFkIQE2Ix1dIRacLp/NOh6pyy2lICoRjtaMe0
S0/Y5gCvVBw2O+pCjIt9M8sEWq1VoMsFcvjAUmIHV5bT9UcjBcPPdWcITps9nL+H11cJuKwCxCyI
65mEugWpRi8UGIufEzAJZXc6ZAT1/Pq8kTXmDhPUtSDgNCmBB8vcITWCXg8WritK5tLdTKCnuayu
Lb8JhMHOBRc8EzsKDA738iG/Rnust2W3ucPcjEcfaxaAe7XDu9NWlv7tR1F/Own2RViYYr3o6JmJ
1YWloxLZKa7ULt75xa+aAWkJtPEkTCexpXL849mCaB1gwaE12mJLNiSVLrTm6p+bAY2thhF86Ff9
0DIEF70SxjKYXxrxOjd2I/F6Hk34WvQ7NcFEvyUOc4hjjfCV3XQgKLwQv75UuUjH1cBzaoeJfoQU
ZtvVyKQxuOSno20kNkGshfhwq9sGhY1lGN8WX0CEcX4PV5NSA894jcqZYOqUOfNzB360vCzTz+cs
hNsyuz9Gnu7Gl7qf7pZ74YoHdfkpGoFUx4D2vKUZGmS/Zeo+J164gJBNldrkD04u2eduv1U2BhD0
kxt+GPtwC/VGb6DtI4whuoX/iZYDLCVHnsftQK5lCKc/hjkSIJEVFswF0Od89VCGRzq5Rdu6VXro
f5G7/oJPoLMKdDq1ybybOh0DwFqCgCe9yY7iZjd41oeqHeYYUDS3TWorweRVaH+WHu6fIcectJ08
YSzjmvf4XoULYlDbEBWowCElY75FPeuFkbQ4Q2huPxUheUrN8BbgiCfoLO66Id6mteGalemCBOtf
PMZPTTM7T6R+kXLZTAOl0ewu+i2UPDqyVRzqqQlmoxui6fOYofAX5ZAlhAiBWwXlkVxS3CBezGgz
9x6um6MGBEbic5t4dAXMxWaemmeihyy0SkugR4xTPRGnvANFgivfSxsd6HhS0Hf6eKCU8bwTtvpW
grquaSLTlnRwiXw/YWraKFY+zzD8Vm4plnl6tFBhHZFmoyb3F3O2a9kbNKahUQXtD0zbMBtdm5NQ
zYlMp7Qo2DYBZ7GNwR5XgrC0cMelOeSZYzY2C9tMMWcErVhyDXtyxYvIKwDQhIrtvBU33P3k2WPC
s95nAsiQ6L0ZjMBHTPvBgdLlDpsJ5QYuRmHNbU42k4XRRE07Q1CuTT/TsHbeqx7Ga52+3BuBesj8
0BNf+mt+l2EtEp6aZfIiuTGapRvBNZalT6N8sFC55tw11AvY8wCQvYRxbBl892zmlS2yJWZal30u
TDiCL2Bxa3AEYmBksNOH4i60rQf451HacizTW+ycZfqBT66cIpRw+clYmxqgMhGbG9x0n2EeVfpC
82pA07kYs9X9pGyqlGAKqi7MmdCGxBjzCUxxhd55qtDgVsc54ezpqq+YGK6mBEUS5o6/L6xNx6yV
9DoLmiRs7aYjWzmaHqOu9KYi9M/vIv1fPzYRiQIgEFBM0ViIqpjFSaxOahqE6S4en8biaCqv502s
piPmlw0WlyokcSqHYwOg5oGODJQ+pC4klJWeaKkHKmAbSQAvJ2cTV++JU6uM62OaHao+KlY2+P02
ucwKjNKoGCHqX0MIoHrLjrI/RKXd3yRXsis/No/nl736FU9WzbhnBEqbXmgxU08gcAFElB1Jz10k
O2LTev/cEh532qcEIMYWGX8xOzBtV3od+kIkbJK49HNLvO4UiOykHHzeaqPv1BRd9MmZq/AdNTHX
aJO03C5oW1aOegXUvDNd00F8dIv3eurwoueak55aZU5dkvRtZ/UDohjRXck0/VqsXQiXclxm3Yxq
QTxIMUWLZb7VGk2bShUBJS2ue6WwZyW3TY3ziFz1Swvjq/9nhXkZky4RLJMkyM4O2WUs25JfeKSx
BSBjl4ByWFg34DX4PBeJhMazxSXrXwtip7+A8ZdRt6wCLKs0hRGd/L25CQMSFAGFPQoZEEiJT3hP
Ep5Jxm9iKycgREFKKs6LLc3Erhrv/CFQVioO5umqGCdponiqOhP5URtm2ymWHVB2QI4KSiw2CZEx
KTEeXrGm2Q1RvaiznDauvCEyj+Ks304gDWrVwtVTazt0UtCo0C3uyt2yyNtyXJwqbPYCqMWcOQkP
qJ55kkKehjiH7kgqOGAIORDVehRCUGGkLZTttDaxO7O/WpB1W61+2cXypW6GPG6blTWjyvJV9mBi
zCR2KYbXZUzTHbIHtbWtp/gZpQjJjoEQVO1EtpXr0Z0eWhSed9x3xspH/WadeWaq85ITlR7LVmhv
xhgipJhTVoZxP2r6qzYLwGyQwdHlyC8McDO1iq+Uy0HXkyNI+XjQdu65YvLHMqlBwt/gXA2YIXkS
jmChIi8LFD7okIDlYVZzcbKDBEH72V5Alijy651reIFTF2RSyqHuljzPgO5tWjvd1ltM04LQYNqD
LzmGbQ1kFDtykDEwa15ah/A+5WqIng1hEubjmfjcE3HMDWwChcJGmwWPAy/aqW750Ho0prQXAoTX
zp+8VToHmjuouHosfDrm5EkWxGEnHQQE2ifnUIeH2PSqbZIXtAQO5WbAoFPrzI8VJF54IXv9Qjqx
zXx1NAh6RSUdfNBtD6LXOf02HoF0zoLWm7woBwD4b/TCVg4e/vXXkpkvrXQtDA8o4ooLVBEMY18t
mCJL7/SyggpTfwyznBPfVr/sfyzi037/skInlOqIVndQg8q2bB7aDOyuw8j7ljRisPng18IgXfjd
jFSlQhqBNRZ3wwipCSpn2u4b95Ov2ufNd3/Wus9ZY+KXYi2K0SufNxGdYFX2XWdryN4jO/eFSzKi
XDS7OC8vYWK3CU0vNkgveA2lzy7LuZ/BBDKwGFVa1HwuGlTgIOtCJeFS65z6lWopFpCc8+ogBROD
U7yePzv0aJyzzCQDWZFEViZhA+SyhIhsDKbncNkk4YAEBCmjBkJx+7zFVXaL0y9MHe0khZMrMpeQ
EE3Bvab4EJwLJslLXvTR1rda0F6Sq+oWc7TvLRB2YqBoPAdbuTROTo4kMplAqnWK1lRgmlYvdM1O
39urzEsipxNsGaVr2SaxHV/jWfXOWTbPLhOk6lwS5yrGN6YcKZ0j3E6u4VcBHUca3aLG7COvME9j
wLlvy4QmSQ0xxW+hzkyhVH+6bLR0woNs8RbGhCJLjGNopcOMmOu/OyG7TWudg5PnmGBBDm3YAszT
wkulqbEzgqoqb1Sfs1csqMHKCylqekQ3kmeuWWduE1q2mSDL7xa7zGRHXkrPIi8cp6DR7OcnMnU0
G6Cbp7I1tU7vl6RRaNvoc5yQlhD17R/iA5526voefpli/L5uqqmPBpjSq/4KBOj7qK7uzi9nPZyi
ZAAGbNpTZucVxaWvlWIw0sB8sUp78MEwfteBfBRhvAiEB/3K8ggq791gZ6Aqx0jcXxS6Vu+pk99A
9+EkvMxdn1YyEkHMqkcbClxMvNCdClu+6714g0mV+/BGeT6/8NUoemKTCWkkK8t2shDSqnTyjCGx
Ew2KkvqbBtpVQQvOG1srZwBBAlUC8FdB5vnHkFo2hjlK739yLIrNRssRbLKgIRi8HN7q4QnBe7Ot
7OppO5XFWBRSLKi5UmVBl2Xu0sY7FSON1Th5nLWtXP/f7DBeOuhTac4FPGjcLRXm/yUw/9be5/R/
6/zFdOHKuf9mj4nKWpwu8miAWjH7IDuq2It5FNVuj6lfOZZDnqI7SjsQX08X/J7V2rX/zTgToJM+
zmtxwfulADdtQLz0OUJJ9i5GqTsE7LyEiPFHXoFagj+kslbN/2abidptGC+jCsK/oH0iHr0e6iYI
wToeUAkh8wZaMeLN+W+7EoBOLbKzVeDOSIeqR3UjNxQ7Mt90nv4551uyio6hpKqDLuDkD+0Tpkbt
UXgzwb7foNonQxu+GmS7lx/PL2oNfPRtVdShT8IN8AAYxtDRdqPIXROyvdBaXa4XBxo8BGgSbtdg
5caAva8XNxveEj2etAq3bSSXbgzod6unG6UtnXyWHa26sZqHMWq8rhMcK0vc86tdiXPfjDNxLtWS
vBpyGueK+ZjluIgFPXT6UDksQh4ksyJzksX1sPO1WiYcVII6QnEAl5aiP3Qgqo/CbTdmnFXxjDAx
IIuESa9KHMMyGqDaYDhoS+IRb3LMrLVFv+0ec9yjRM9Bo4LdE3cNcvzuot3MYG/PjjxE3Fop4psl
5nDLvWxUg6WCwulY3k23473V4RoEx+F4/0dAoX1ortqX/rfR+7GX3/PGxOlnYdKaU/vsdE09y0NL
rAStNFpYLBpbUU07w71YhcF5j1xDLn8zxbwXlR6yObUOU5QfRzpKVzTrSDbiB006zOfMEe67Q3ZY
IF4CaDsao050q1AUv899xa3fXf9xVnagJhwKI+sz/JT/K0Msr1FgfQbUPOAxunCclq0V4+k/6iPd
Ygu8Q4b2Ys6PqcYJbmskLt82lwk23Qh69VpE0zA/WKDkQ9rmFXg1obLXVLYAIY5mO28xXOMLG+E9
O5ItlQDhlXeokXPOxASdEjiT2kia0J/jzK1AIW2InK4Cby+ZKDNJxWSNBjo1HWASagleGKX2DOvh
vKv+lyv3yz/YOJP1/SJr+GSjk1zKyIobDCmVj7pt2ulG5nIZrHFif/t6TLyRl7ExEmovR6cEr/tA
PZo2atBgxdY5iHregWcCjqoKaizhK6G8vtFV+IU02oOQOgl/Nun8BWixdag8nvMsJig5p9vhQIeS
BsiXLE5xle94L9v1L6bgZWYBWaSAKP775a6NStMVKkgqR8P5nEciqAtR8GKabUR3ueALUay64pdF
NklqrHJuyxCDK1JnOnnVO432oIm8bH6taon27n8WxqZKWhnl0ZjD49H/WcDMpNu4unWHAh56O8rB
0RDaDdAWVKPo3yBYvhlnUqYoM1ux0TUaVZJflCae8tpAQhMQlrcixmAJBvZ8g7vm1fQQiCTKyPdJ
/P/9Y449GH8XCy2gwYfc8GRbgN2HNmUZnpz4EpC4yGmO9UX4Gnd4Q82b4fn8+V+NYyf2meOom3kX
zgTqCaQBvYcw3SeqwDmG9F/8CJUnJhh/jRbdMJoQY2Skv2+Hxo7AXZIUXWr3lXm/FEA0Whovqq3e
el82P3ORkwQY1OXCSFK8RnuKmhns2i8CDKC4w8N0yT8fnI/IgpeNUSJZpc0gij9CQWjT7rVA8v7i
5K/uJGBH2qfqvcIiGIteTLtURk7YujXKoLE7vMu6Py5e7YfbCLV9kNIXbxIIWxQ3rYI+4JVr1l/5
J7+AuXsxEShbKdTbghYcxlsRtx5e+hhqDUroVYDbOJ5xSrgRbzX+nFhlLtusFmQ9HGB1dMD1Abq2
+rbAQ5jOXUJ6wEtAp8wTjeSZZG5fSVyyWG6Q40d5t19S6aEJMxdpHW/YZ9V1TpbGXL908rABlf9X
ObT1/oZgdP1Vf2KHOee1APLoogNAj2JPZSikVb+VR8W0Y8gF0Heh4qmFI9tlsBje+Qizhvi1IPP5
H69lzn8VCpUE8RTc9JiZVVFGmPbJtQhqSiDLPusYL1XoSrweGOessDrrqZBIS0/b+TMmZdXyAQyZ
Xit0jlVcpiaKOETk1PDpl/oR5r6WqTM5P1EHZNmLhTJjsV/GpyKabJCD2hLqYOIQcYytv/BPrDHX
VSeLap21II2mkJPxMtktN5Q3EM3lDV/8mGuNaQVNk94OmoI2gbCpt7IHejlHCowA5URgtXmPiE9k
zs+dNIC9Mkzcimw4hc6WNhl4QaBgKzqL298ajypMbZCZBvpWhG4SECg4+X9qb/Wb9VyVtqLbKYj8
eK/W9Tjw9VuYfRbKOYe4EEKuMYYfjRJeCdHgtSQPOIdk9cJSv+wwO9xYQxM3Ha4QNbCeAL/fq+A9
EMCnl3p8/ONat8tCmRbB2kB3Gqow37OOaUob9GQVmq62oE7NXpobA9tLtZnLj3avBHTeup5sOkw7
TZy1rqYcX8Z/vMMjq5FbDSezLsPUrkcwOC2G8s8nJk5X+IO3IpejeU5Ad97X2iGr6oORhxdgouJg
TVbd42QtjHuMsyylYhvBPfrG7siLro2OyeVuX33IaIqFEKroCtjHv38upN5Ljs+IWtBkHipCPACQ
a1spmvsqL3iKpeuH/cQac1XISVWLPSqIKF6gBIuKkIaRZ4+mNG0QgjKQ13td38Ov1THO2ObVOJYR
JkIUglZT9GA0r0PR2ucP2HpQ+VoVex8IYjNUWQ0gdRURwHCWG0ilpnbZZoFeWnswqtuKljlNWzvV
iAeOYhN59BRoOvvtnPiqCoYQdGkvkii/BAod7SK8REpS35NseZzy/kaa6wqjDd1+VnlEIqs5ArQd
oIsM6IH5ubSTZNaYmlZtTHwQ+tpT9v2mOoBmcMMrFa2fyy8zTMozinWdabRlKpm6k4rETueCd23R
MPYjtOsiWMUgNyj+0JSeCHiVyhGvrD8zuLmL5zjVTm1/QVnayYPoX4gFYO6GSjbKEoZxPvOik73L
jN7Klgh3ST8+lf3oxPrgn/esz/4hu6ZTE8x5yUdViQcL6OfBp3CNFMhF6zi5SMH9ek+r7qKfOAs0
KvWDtEevys3uaNZaBqZT3hevcjBuqOwZj7JgLWic/izmWEElrFSNBjdXNW1KRPnyych2icC7rde8
5sQM+9LSUjMWzQ5SuGNded3UuDk3s+KshM0H5J6YWYWpnWAKQ7uQgFxeDLvRRVvSRk6Y4K2GiedJ
LpTSSJHs/RCldlGav0PCSynWl6NDqw0HyZJYxq8hy2JFaHRkpqPynJWAUkrkpujrAJSN9+d9c/W9
Bm5yJPcYjjE09sU4SGM3Q+mPwmqVW9pSo7UpWk5J2k8+v/KCN2avrS4PuhmWAhEVDf3n75cVEUzo
TDZoVkyi7PXxtDeFOqhJ54gTkvxC0l5rBTLb7RTvp0p8E1vjJSLLxSCVuyrOrwwQ7gmflCJD56Mg
sx278kYoxz2uOp+Y6WOv6s4QVlvdBPtCQuaDNYW7OiXHpJcKexlAkijlsS2Y1cMkx/AVcqFU8UaN
k72pGoutDctrEmv5ttHSXW2M4DDKf4nTXLiYF37oZ2WD0H6MZPWyNvRtHJJ9bs3vstrszFDzSZ+l
tjWksZ2a4qaaxffzX2zVATU6RwF8IGYpGECbOoxiV2UhJg/mwpaqN3HkgY7XfUIXVYC5ZY3KuH3/
QOZMoAwmQ3kYIowz8mtMWNvohoAmxps+RLcPkltug3B1WSc2qdOchOHZggzMEMYYT/sYnXC2JTfz
JqgUKMCyTR8p+iDB2HOpxtcyC8nArB/mZkVdYWe1RhHjIkqMjpM8q3YRPsgEiKZq4cSM1YLsqRnm
AhjHYU4HE/B/IATfE0EFA3cDoLyVoPtYknelUnxi0MGDDG6jSkDawrMWx+jSNyHjzfH+bLNhDIdO
w6kSHt34ukzch5aQag1kmf0UOu+CTYURUn/ZUrILwxPudTDmUKxt5KuP1pZHYfezhkuta7oI1WKg
en44V1Fh3jWv1NmvWpvCjHM3ulb2zT2t19BZiOYqQwcaat7njw3XLuNgah6RPF1gVwRkQfRKDEPY
cWlTQQEJdY0hqI60CfSPy6fMcpnMvMv0IZc7Zfan/jY2n6WUS3X74+QwFhjnqroEKLMRC0stDHYu
rurFGOjUD9EFFbvWwSTCGxT+2WCjJnVIbWGqUsW3/BnBe8ARtdk3wHSGclG3SRPQ3VLF6/Kx94q7
9NZ0iwTjQga2d3EoDtTknqrVhZ/8CuYqxiWZ0SnuGRy/VABD20N1yXK0IL/8g9HSI5uL3f+RnjIr
Z17hajRG8xQbs0/lsOXJnnWoxyROUnwCbvMXyCEUvAz1R5BibNJ9OAmN2VwUcpbpMyRD91SqfbZe
Sm3mJN4/nhCMETbmi3MGWTUYkQNKRmMCzmft+KjLn6GQscMcw6lCTUeJYQdzgLsSIFY6CUVDPBQT
0YXNXjnHnjrBt9yb2rOA6oNsG3VYxlWb3ASVQCLh2F/r9HG06QHNkt/+aMDzer6rX+rEGOORRjSI
4UJgbMrbXYnySBm3AC5yOELQpeAsivFCA/9aamcZc7c6EQHfiS/0QhbQMwkvp8lKgPyc26A0oJq8
EDJvqj69z1qIDC8jGPMSZWvl2q9GtxQogscZtOSiQC26h7g0RMfES6Bpp8sx7B5HEJHYYpJsFqik
u5MMjAlG9Xda3WiomhjvgGT6ahH+isthbympp0iGnUzlPidkNw3L85K1l8hgbhJB6b0hiQ9pHN9P
aXWTN/WF0ECcq40f1Sy8SfJ5cJOudnKjIDYZ5MpZyjm8jJY4eYYQ+X0aJ4MLaEZ4WIhuPUwzXaUc
taDGG4RjqLWX0P4C3aiagiBB0A5p397qVUupCzCTJTXkuRjGLcokx07LfRIST8sWNxcbx1CEJz2u
3E7qsW8pcaelHDEBNB5xRWJGYZKBXhdKENx0ugNYj6tFyzEzIVE1QGWsNCGVoIqmF0/5RRNhnKeQ
HIssj4va3+Djb9oEZYMalQBFhKZksyASxsTNOuPCsFQvbZ67sNhE3b046E9RODgKGKDKjARlLT6S
RAkSYi6ugLanNwn5oxGCF7COc9WfW+kSWc2lPMyXk9FfjGV4FXXGtdIQAJrj350ZeW1e70H74pod
LgYVrGqYBiBN40RdbRcWQeMivaPbo+VI8kr0aJB2DeptK91NSD7G0gzKHAX/uLIhU43JU+kgYcig
igxQxBziLHZTVXTU3No2s677qr6AZpd0m6SqHIyreUl1jEPLHWZolTazK+lj6sRFsdFD/bc4q17W
R6+tIu/EENkd6INAqmP1/hBhdqBTD40wHdu4dhsTzIRq441l76Ujqj4W5VNb9MkrFuU+mZMN/mrX
ifW4dOVVH7e7MJT28oIwNvS3pbaM9iIj1RjkdGPkhQ2hultVRzKrYd66xsiCYdi19lGMOti3ALeJ
SPerE5GCDqY9tOgsG50vRQgfde2XRmQ6vWYeiwa5S1/7UjhsI+siXqYbfU534hDuW6ndt3OxM6cC
M7INxpnkenTLNnpMdf1as0Y/lSFgNEVvYrzAKyDBjNeJLsTHNC3wzywXbM+B0P+SdQifS4VXE/Wg
hVrsFXKzDbVdKWpuQqTObRIh8RJTBR1F95pO7fNswD1No8D4h1E+oOdYu90izjbUwP1EXXZtQlwV
XLamIDtNDy6VCgWq4ZfWlq9Zab2SxRBsdVHtXFt2SVceZ7P25AVEdqkwHJXB2heGEvnQs/5oMZPn
dtliOChGLfj06jbN649G656IgHm6SRidvMmDSZP8uej2Ud/A9YgpXGlp4+gYlHFq7OvYTqlfJsq4
FcUS4L8Q4zI6EDNVKQf6Mlx3Guoxo5AfFqvz8rrq7W5SJCcR0inoUnXXxKC+UvPO1ypwLmvSUyon
qE83SuUqBVlsNA4gxrUMG7PSnQr0qI6aQSZpHpPjINRO2kZvdShAUBNMW6P4Ljbl1kj6j0pTN4sq
KK5qgn+TzNqhLcbS66xk0/XjFUbPD4bcQxYqM7weM439WG+SxDpgNPZ21iGSl5SoPIiyWxjWa5jL
z6OsX4t59wsynoI/k5zYojUvW71Pb2I1dWtiXIqDgDkWaznWNRyzULV3oymvjKLy5D7xUfz0TUG9
VukXlpUeZ1jTM7SopgByVb/NsMsQWwZzW+lTyGnO/3itMxcok32IUgZK1Ajp5RI3QSWgfCPipd6l
7jzzFEhppsre1UDGgHxFU6F6zuJWwiQZwFKHXFmYcZJrR5ngGLtGS/ZLn93jMNnnk4O1BPLEHota
MZZY0RYBS4NUizsooj0onKv6U2fizJJYxMokJnMuEpiIuvhpAJVRL98WYGxMi/S6rbJ9Eeng5jbc
pRJvam3c1ylktRLTDlv5BWK6eGxLJiKzjMhsKsGSv7bdbIcJxbiUj5ZKfmVD/qwOxq2OoToACu0R
oTqfTTeLXqpK2JHyOtINT5NzP4R2Qo+ySJyWV3WLzm6VP2URRI+Ny3DpoHQW3ZNEfi+m2E9jeScL
atDHmn9+y3+2meFOp3vOpkg5VK+MEt+YsqPQCijGgKEOpaY24gE4Uv4faV/WHDfOc/2LVEXt0q3W
Xtzendi5USWZRPu+69d/h843aZmtaebNMxdTU+WphkACIAgC55Bd2lkAiOECwWwluGvBTM4kylJa
dyFNcKd4F3Q6IoKBkeNamVFzqjJPG8qbNAh/DgEQ9zhK0yTz0goo/IyKMgOq9Pj7KoMXo5kYsUSt
wMyBaSkkOyD67/PA9Poy+ClnYOiZNUzNo2I1ewPqYxZKmoT3FdsrcP4K5qJogP9rKlLcl0a7c7qb
6nn+uuBtL3FEgI/vK7RnSI6YunC81BP2PNKQTWeTKDM0Xqi0C3SltgJqDBp9cFuD6WnDTjNmjoI8
CezVQhs1BXF49macgaDryG+Kpf55fSt5MpidLAoNE/kytBAl7TDlI86w5+sSNsszKI0CE0YWUZm9
aBNIKllu1QAB9w71NwGcQ6A5wZCFeozd1Cd3GEzq7eCpNC3zlN0un1D03F3/hMsHPuqkq09gnFRY
gKocl/iEOfvZDao1S/u6/Yzp9C56y7vWTYLWLdCE3aOvXXv4K+F4jiGSipvb+w1y5SxzkTeBOBoQ
DnDb5v4Xb2d50+4bPztx645UlQvXlM/S6IavpGW4UCdDB2nUKd67W08Dbog5iP/mI2+08XLkmy4s
ICVBky5LBp4BP0ormqCr5RoLG5xol1LmpT8aYCwMJ/1RvaWDUIGVuc0LHh+Hyc95eCCbxqvgiVNC
FNKU93eqla6jHsrGCOYVLweOWjg9IAhxXPA/FDyLYJYTlfY2b3oo2Dj63bgzd4avI8LkeB/undAN
X3SAwxu7iktfsllYABX3b+WYpa1UuVASELF6CuDgAUYPuqenAMNlM8is3gm7eKvJlcjEm6Wppbgy
qekolaNOyS5qmvvFMHGLxWCyKe/xVHBPMFKH+i5w8UnxT0T63moqwee4zGbitNKdiUpVNQSaSv01
2gtPyFJ9sF6/lcOuI5YcOABxcJtbbadgfHe0glut5aSI/7HrhoHyikGfDZh40WatnJIyWrwaDCRI
ckQA1oau8jbY6oOI3rHEHXeFKx35jSpbFRcKXPqvZOZUB7zNaICEAIXkRXQigu6DmXRHMygCnmXz
JDGWXUdTos0GdMQd9Z1FGfXyESzOKCCDg3Vx4a8YwX65vrPbHntWjzFq3PJVodcFJC1C+zBN6n0O
zN3rIrbPm9USMmbcCWorSVW8QK1wp2Oib/Gie+o/iRef8hfBHr0QTz+3KVAwihOvBf8/vOisImO7
qhZFRSBgBylXvWaPPwYUPJATAoXCzgm6xzDTd13j7eNtpTGbCOljMhoEq9q8Bifa3iS4eGP9STmC
Yo9H9HqJcPke888KMs8tIIOr6y6F4ehPg6N6mdd9M23x4Uf7I3iLUR4Hv9+DeSDvbx7CLtkL/0yc
Vie6hBdnnEYxaIliIvAzNVDSZaoOei+kllJhk6U/NtkRPZcA4EDxlRcMNk12JYyJBToeSuOhg7rl
MrrafMxwZeTsH08fxunHroymhoqgFjtFNxSoPTyB9AjsKuJJri0AplYYlWqPFUf0ZhBYKUeVX52g
S0+6Fo0GMFZ0qFlTS6uWvdMqFa9p4nIKhlrNShLj+UTS1WCSIQm3sP18KtEEQyvyw4k/VLt5eqxE
MQEgLXrZAK734lWxmFrxErmGVj7qqbKTkupGjPQKxa6J10hx2W/FaMg4vpCFYrpQDeWgfymC4WuR
iLcZymwYAnzOJNQz0+UpJf1tUbc/O3k+qEHyORYy0TLqyhU106kTVMDN9CDPuCIrAJcajMeojt+G
SH4IKsVD00OI59zi7br98daLCR9xpWVtmODDc7LvhsGREwkjWK0TIiWvREQt5OfXJV52SDNrxcQQ
Pe0LcZAgUkUrJIy+POQv6i736+94XLOT3TAB8YyXG2/eFzVTURQg5KHRgBHamI2oFwsOhkIZ3vBq
vQ8w2+/imX5PpHJXDCVMsQFAR93y8CWoxV0GrN+SWeCMpROqTk6SBS/Umr/kyOfGTyDHwoBG68yI
W70d7TKg1PJSuu1YfVaZxdMwyJiPYZ4heIWjL8/JYikd2U2JAu4fDa8ggK1cSm8hrdePIrGWPsUx
pTV7MB/YUY+nkVzZh7BGNREPEca93Fmb74G8e9uiyVQzuh3ghxKn7Mj/fUqXWgieuYCxa+poZGC8
Cd0HJO4CbFYO3th+ctX+ODWaJxIwU4ao8xaZNdezG2ji63Xb3Iz3K8GMN8wB2MTMiKYPnebJmPkK
VO5LLw3oF/awksFYYm22fSMB88DTThQdbDkGTu3oDzUGN+msDq9DYjsnOctjiTenUIFPo77tUaQ/
ClVRnwAEAuMz/cwVMLj6N8fKSh5zQOfq2EiTDvd+rwSl9zJC7jDurm/UZU/3RxMxmJN5aoUYgDHQ
akZzpezRUzOurVizKyBQ/mh20hNotFCAC2DHgmXccls/qIAr28iycmojRkAANYcoBtCB6n4GUvFg
DRTZ/FnacWeCeNKYs1oFR2096FRdJJaoIhzjm9H5KgGxKLN5lDWbAWu1gcxp3VVSibE4GKgRSPvJ
FPFYc0NaYIDoCyeX2wzKK0nMYa1LKdDMOhoa98O+PoGRB7P45Mhtl9nMsVZymHhCqjgWSYq9al1i
x48F6jCJo7xVrnZXfKUXagFEv3jz5NxG/sNINVkECL+IqMWspFEn5rAUBdUv3CWvMTA9gZN6UlGd
xNgTAHDd/AnBHw0lSo5hJF7etdnagpmH3/KZ9ZXzPBa1IV9QDyK26gnfK6/8oSWWejvfIbip/jso
37E4hE8BKrlWvyt8XhvBJeTCu6eeP4JZfHPOCvDe4CNAK3pID80xvRF8OgDNK8puX4VW6jLRewiH
mIRU3cZ5b8byMGj1SJGcaFUx523uZvq8ksbE8aycVFnqsLmtm98WbxO41QH0WDu0BUu1yye8KPEH
8berE2ep7DNPloVJUSgIBCgKZ3Z0P7ZW/ggUEg/NQqfkE2phkic5w0v3hZ9D8baSfQCKqjwBviaE
05gX79IHsCv4spve8biXth32t82oTHQ3llCWAhru+vmL0t3F5qtsPDdG4XTDM+cg2Y6sZ1HM/UvU
BZIAOwrH4+sE3D863xn+wKO8HR2l3d8Vo1fbx8ZxKTfiLEBONh9Ej+K/gwbMNv3G+pPRsu1AflaN
CT/zkqZzOkNYrt8unb5vSkALpaodidH366u4HcjPkthAMxpKsYjwPHKIdxgJ3qmA3CD8Y3BbI1NX
QfCjEvE911ldWedc0tEgCI0i4Jh86vbdk3wMR7wkhDd4lFc82R1TgLrqb9zKDk8ys3HxgiFriW6c
4tNsYzkKt3Fq6YAQH29yrzmk6BsMP2mP19d1+66EXPhfhZktnKTU7KsBYikHNLVOHCBgZKUpI4Gf
L7WVpFZx4t4daOM1k91QPDwdD3wGWooVRt1qSXBhr5HEzT4uLc74KH1xir1gkcWiiBmhj8fU0Qnt
+FV9+QOeiw2nhHgdJEMEkwOAk8Xnrfa5mqROriXU0ZTUGm3tYB4jb0D7+zsm9t8gOoFTYyWPvaPl
QiiaoQ557eHf+VL0r9jaDuyaDmdLNyzpgywmPx6laIoXBUtrnJIBs7p+bIIxsjxpjuwreAfzx9zT
SqvzM5uXEFw2wzN6MnG1XmLqWJA9eOiG6p5binKKq0AbW9EjheT5gxOL6nNpSr/3kvXZMpLMyqRr
23mabwhgEUFj7THfm4Lb+dxHKWqY16QxhjuVpTiLC6RJJ82vFPsXoIZioUWmsIgjnv7AejjW+u7E
K2sVJklLdQUy9eYw4N1Naq3QNd1mOeFSd4hc7m2AJjLXlGTCLZF1sWkCCAQmSucEvvicvVJ8AgWE
vrS4Fga71hF80v0JPMF2aDjvJ5PPiTKqVh2tcffwFfVm2Ym38gHryveUzXWVQbBhEJRsLunGQAkr
FHAWTxDBjtz6tDl5Ohh3FLn7D8Rtms5KHJM+CnFYyUVJbyPo/55t4/16HnmhD2pJ8rq44LtGkL8e
DTaDwUomE+ik1tRnNHou3qKG1lgqh8R80rTQk2Ru2Y2zmmwdoDVqoJ8UWE2kHjJuA63f7frXsXzn
FAbnontds4302JAAjykqKNWb6Kz/GML1IC+AdALNmnqs7ErQXpuBfI1kmfNet71rZzmML9RapRY6
fa7rgv5+mJLDHH+9rsnWveKDKozFhwkQDWN6TR1qHIK6t+ykt1xEoq9gLhVtyZxb8dahD3k6hqJM
Q9IvmgaG3miWJcGhr4tW+0mQMD0EVj+8OdeKnT83nygWAP/1cXshz1KZyDnkwiyWJaROKP/W6m0G
tBPOQm6Uvj4oxthEJAB6p5uwkIhbFHk6xDjswXDQfqj6xIkB1M6leNp2sLNWjHlEkaYuRgOtIilr
jugDOZnh8AyAsfsmkRPOfDxvCRlDqee5K8KY3o/MnYmRERVonteXcDPyr0yDiVHF0ieZmpZQR8SE
9tg8xoCdl5+EMr+J+9oTfl4Xt+3E59VjwtMyaGPcobvcM/J4N4YecGL8Yuas2nZWclaKHarN2jrM
RQNS6O0hzo6US0b8QrxG3BduCGpktAmKXBByjm7s5Ga+FK2hUy8bbdGrUBIChZyIwxOgpWAnnF6y
E+ZteYn1VssgRtrBkgD4dbTOqMx1UzDAFZL1kGruaGKNKb3M7Rzt8Kt+mNZ7enBXtGuNmzVsJmIr
0YyDI19oo2KEaHpwAy70KN5SEBWaEnHV3FzclSzG09EVnQxp+F4cGaWDR1xxl9vfG7DcOHjjUSLr
by8NK5mMq4dlHdfqDDNCmKbkcebxPbmtUeg2ADrNrSpuevtKHuPtcSiGSdZAx9EGfT0GS41wH2H4
nRj7wHofOnSSYX/dIelvXmR+K5mM/8tCWQaFCpm5rLtBPXpN8loTr21FMBnH7nVh25tIO7tgsvrF
bLMUzAhmJS2NJOmxUXZmmewJj3xs+3RVz1Jo3rLKnuNoBPt7CinRjeGfzfIXtg+vGslTiXE/MR9q
OSSInyb6knu8smJ2epZ4B/i2ZZxVYjwtS0A92qvvddfBKSLMEiYeHUPvx2OP2NIc8C5R+dc3a6vY
jG06C2VcLhqMCOTVFUwjOegWXsc+aS/07jz6iac5ytNiYyikuEOx6cB3Bp7GjO8F6lBmiop1xdt2
bo/p+G0aDV7/+abtnxVk/K3SMEsUSbSQHPnjBLgeUGNx1nAzR16tIeNeSy6KAjikceMAzlQKOETd
lX1a5/gT4HOeLTKH60Dqup5HCMMwxvd0RAGrGWI3LKen61px5LDUe7NeTrGR14sXlM3THBeV1amh
Exbp3+yPBgo60BWaGujsPzpyHfSLqM6wgUX9RJRHrfl8XQ9qQxex7/z7LJJSRgJz0WP6+zVugfLn
WdJQj0LptOW50maeupLElGjCIEf9CTxVCEm0+zIRfFDRuOEN7U9odZ+fpW66z0ogEwPHUdfLLoNq
KYbSsvEmNTg5Fm/tmLinh2bcKAOCwzSl6EOT+lMx9bfNWAMFGwC1zvWd2o7pmHnB0z3aKADk9NEU
enRwdgtoO7wEz/h2EAPctFPITWqOplXHGGuU85+J0jiYndwLcrzvQ+3WEEfOPm4my6uvYLxZL/vY
FKsGhh+pxyAbD1FiZ722r7HQRQSE6F7lHM/UxC9MVEffKLoXUJ1mWbAWgn7vccDPS36zRzulj5Ke
xx883vTolRhGsRztsRmpIGZcXgBmmsr3Wchx5m0RILdS0UGCN0TGBcrA7PXMQNDoMP+Vab0V9Td1
/3/Glqf1SP0shbH7uI26FFNsyPzr0p6Ul6bvQZPG7ZGk5na5LWcxjPUDtgAz5gUV89DdAEcFXKDH
FPwOOJEdTKpkt9Fu3ueewAVq2PTrlX7076vcJjP1Vh4LbJSI6Rw0fYCQ5K/2CeATogYACoxYfJTQ
j1qjpjI8rYuOyfx9Th+r/u26N281t2GXfstgD5AuWLTQSOFH9NkvfUw1p77FsNYtSsjhYpGvmRPs
FbSwqNmh+qrqjmo3P4qHsUAX6JFbwt48olcfwximKBYx/sHH0AICOrMPwiO+xxEeJAe4DI19Xfet
1sUPujMWOi1DlIOKF+vroHHrlkJ4y35xS1nIIk6M3na58zIzVlpJydgXM1xuUUEcYXzJtcrPkr8A
YPigEGOSpOmaLuxgMO3wGCi3YMkBcsgjZ9W2He6sClV1ZfcB2sbQQUKjB17iCfAs5CNYp4O9aaP7
24luMcYA4+i/cXFQt0+elXkwiShgoXo8ymO/ZHB6WjQI58h7AWn91yAJH1aTOeiCiuRJJiGyyNXr
BKD1QLkRU51jhO+liMv4dV5OJt5PU4f57wHLmfW2dMhv453yVd5Nn/GC8osdzzGO0W5yl5+y/SdM
Ndth7CyfCTJZGqIRGyziXpHdjLBIo484KvL2jeVGNya0dMs6zJKgwWlx8gPoG23aTjU//+35+Vsf
tocckPIUSgO7Foy51eRADIh6Tx0G67obcBxaYWKHUZihKNBQNed+MJ3M4N7Q/reYoTAxIyVdE0UB
diYNbk2QewCsQgs58Z+7N0zIMCpjnpcSehhIZvbycThiNP8pfI4ecZf1uXUq+s1XrJ19OahlJUiA
g0BnDFqMdmECKD0BrMNPbus9haXnCeRYt8KGjKzsUQmEPPRkWwkRLHV+vW4I2xVOUMaLGASXkJEy
YaIvFzOrQlj3iPbf4bl/oJWpcA9gChyW4o9xx8Olu+RkoZnVSiITMhRp0PLYhER6ZpNPw1OPS2y5
r18oq5V86PcqEPddeV9gQekz4c+fGDDw6zt+R/5WAyo+RUWtU6ODoOycYJkK5TwYPVUeOAOYFAQh
Da2G6GgdApz5Ha/JZtPtVvKY/VQUKTMmXEY9NZq8ILnPQIcYlhzH+48tBY0l6N2JLMmMlL6o69xM
sMCdg04e4Hyj95Riewr+cBotw+0/82pXNMpe+IVxlsgYkabNqgRQAehltF5VqI45jlZJCrsRwYcK
pIoQGE5E3nFsl0apa2IZS9LbQOlqAWKTffHc+6WPFvaDeqAlzsjlNrxsOqMpKZKqYrbnAo1LGnKx
UtE1ia460aMsbBTZ7Anvvpi8Ayr2nXDPH97gyWTitLDMXSwXEzXQiQ5bAtPYbj5HTob5JuEzhZIj
iaXddK4MnOhGwThOFdrmGyCHpoJ3Dm4a70p/JqBrJeDsMmGkfkvs4p62L8i7xEnt5XayJQ/MwqmF
ZtHre7w1KmAAUOr3qjMRPs47cxlbSC1dmq+BjVWxpDdQGn7ugcDg5T+oZU9ucgRYcOr0RxWd8bkF
OnTv+odse9XqQ5jEcda7qFsMbD+lHpbQzgAS6VvK4txYoAB06288GGCuRMaPDREzXimB6hRuGGBL
d/pu2hnPAxbb8AICkPW/mtn7sNyMJ+uJ1hR6D5m0q0v7NJ6ApoujYLht70yHe2PaNm8wroiqTCtz
TPZW6+CJnEecb5qkAKuj9tp5tOQiuBsFsMdFCUrEZfxWiKriiPHi6KRbLICA+oOi3QqTyMsmNo93
8/fn6LS/ZHU3EOfOGIUU8SS6ofMIS/dOtdgdaHEND1/8hyGO/jpzY2zqzjQqqn+SDTfLVB3VRny8
brc8EUwEKSbcwM2AXgMCwU5KwGaJvE6R7WN0tW5MZMAvx1NDs0lalJRsUXpfN/lE+SyI9Afrtn3v
N03A5qsA770EFB1HI5Ty7pczUkzN3M5f9w0ImF4nzG0pLsVw6HWfdjx3tpoeQyf93ICKTH++vrzU
By+OoNWHMEfQEMxmrAz4kLztgGuiH+UlO6pm7dWywWkn4YlinEUzs7EwCyQPeTaDh7q1hvhxGlQX
iLl/F+p/Ly975cmnzMiyBaIyQEW9z+ZEGQjzgJQFjsX3Bq4/egemweXKYrKXHww4tVPXwI7SBv2H
gmymlhxGmVXl2a0cyJ+VhAfHyFlT9h4UItYFuGHh+lg9SAD6VYEGhgY2ByRUnDXdPj3PS8r4yJLL
KD1MiC1T+qbLrwEukQnvkYgng8aCVfxS2jCYRhUyxrrKnb6Tn4CRMdtdNXBKe//h8WdtmMNQmxG1
2/cquvw4I3eOj/QZos4eJ9uwZkCI8G5CXInMYZgPydQaCY7fXzGmhUyUSX/FGJgFPzbzTIM5Cdtg
BNq6CM+WtcmZgWY9YrZPmBpPlXPvehDh7RsTROQuN9BJDd1y5TVQk32vofFjTP9HKUz8kNXQQIs9
vEvBfM8oA9nmayENHDPf3CcZY9NgjwP8sE4Yy6iTREjzmdogNYtdViCDUGKHzrqAkypxTUdKeRce
6jts3FjLZGyjJlOXjvTcBkJtbVN4XMHWM5+S08j25M87ANld37HN3GwtkrEOvR2mYqCXWNrMmwxo
5o1dCqfQAlMLzbwNpmZ57dlbJ/laJGMlEhHKIh8hciCfDeKN84/rOvF+n7GPNkN+S0BC6ZUm8Wqh
8CaN133A2Si2mV3MhaGrNKggdnbrGocytDIMCHWWiqEzb/nbDujVql2MGo+zHhc0JtJxgfAYHzRn
OozA3P+TRsXN/si1NCbbKuWShK2ENVTHQTx2neiHRfAg9KYHdrHXsssPRAsB5ImmmDHXTEtPKsEj
kgIiWr09LaA0krKQNw5GhV5xj3eXXR0LLeDym27CRwFG3wySV3kK/C4fHb3emeaXKEudCG2kVl0Q
Vxa+k2533a62ZrOM9aIwx1IpZEIjGdgC2roAkMGjcSMfguMf9Hbx7IsJPuo8DH0QUxN2B2dGP/9k
4lhafILxm3D0CpvXTbZZ/5YxCYKnSNVUiU6/aLW2USpnSURD9+zjdcQRn4vv0gHkwgXoW+ndGJiv
Pj0TwR6p+/wC4dYcJfDLZKKgmfn92fWj/HDWgiUbZxr6ZK/y6tMSoesekFeYA9JQ7AHUPGwqtsAp
6VYgNwEVBH8mZ7N1cPUVrF8XS1KLC7h83ksjCu2oe0n9GJjTMW6PdOZQA3jP54jLcbEdhs/qs94t
CXJgRjIED57hT456A4p1PKqgoegfMFrZ4D23Oca86UwoFqJ7ABdwkQUAUMylrgE0SLsk6TwOuLoc
7YZO5Aw+36C3EgOKD/evMCbkk7yPxKkhSHqCL0r0PTQtQFL/rxoxcV/ujUKf83eNlEN6pFMTvxjs
Bv8PZm42T5mzSmyvfw3EZKLSHQu/Cnfxsf0xfG6+JT+LT4pXHNLIAtSs+s/f7BkmxkwZWM0EKHQf
nSRZwL6i0efLDMPOg2Abe/lEy6HovXRCZ0ic6/I2d20ljklH8K5OxDmi15g6ecM7i93U4o7Mn65L
ob9yEdVXUpgMJCqjTqsJpISStlea2QUdWQdej/H1uhyeNowNxjlwtdMSi1ctshMvfrBMaHl+uy5k
8zEb1/jfW8QY4SKHrZCpdItMSzvou9BFXbFCYQ/0d1yMUro0F0unUNY90dQNne10boQMdDUEQRt0
RnYdA6l89HMy7vvmTg54adt2RrySxhx/naCDPaf+H24u21FxJZGx93GpCjGimVyg967YP8QLKGzk
rzGRHb16agpPHz8H467ENWOMQCRdYZLjibOhm2az+gbGCYiI9o8SrVa0hECxDQSLjlTgSBisKP/z
VnLe1jJeMUWArK9VXOjBD6Q7k0G+A037URrM2cLlxwsGaX9d0W09KWkeSOF08T1BWCUAUr2g9y9A
chO1NXjo3HxC1qFyEmeeECatHOZ6ijvaShMnT53mDuVnUfau67FF3AKWkbMiTCZD8k4fwEgwQka4
RyFhlzbFTkwSb8heRPC1dvG802BBpNoTE/Aw40EK7wLAIAuV5BRDxTmWtlWmJHhgX1IVtmVzrgMg
RSvF5AnKd6EGi7tcOD0vhtKochkIfgth+zYVvUvQIoVqdz7v+hwtH0qJQd6afOoljDRp7cM8yHe9
bHIqeTyxTNlXF/NCAEKQ7JWxhtHhW9z/LSJ0SM5+KICgTvuvgfF2fXs5y2kyFpTUcRvOKTSVGhJZ
gEatAF2pTLNmXZez7X/nFWWsSOkTYLGokBPmodXjqpPcTMVz1XsCADqvi/qPwHqWxQTWRYy1DJxP
yH1PtOzc6quSkPQnZWd61F0zF7rIK1+vJXkYADmFRLs7RWWwU5uXRLkn4qlvfWLyEjPeljERFI/o
cx2bCW765VHBMGSrhaCy4l0O6ZvGNZ2YgDnIRZdj9gD5rD64Bjq9hVkBQ1xoTcHnek5PJHhZEsXp
tJ6TJW1fC1UFpaL3U/+9xr9azcBUhiIMwNRADt1+PHW7f6EteLXDzYVcCWIWsht64KsNBfFM86Sn
oqOPL6ToONbIE8KsoyjMS9QMeKkttfhOCJVdpg+WKfzNaaPRkEhAd3IBWm3mC56glQVuPE/2OH1d
4tSRlYfrjrWpiqao9H6j6GAQ/GjmmWJUtRiEBOkRSKyBAleHX8DZ+ldVu7MYtnczwotgVtAM4f9X
7WrfcLTA+1W1M3Z/ULWjG31h6yuJTNwdEtmYJRN71PaglU3/AaGOKyZ4QE54vrvZmCRrBkFhAJRI
GttW00ZNNws0NlFoAaUFHekvaAG19TqfX4fYvoGv5DFZulga8qKKy0ghf76CuUWxxcgCQbdhoUuB
9iiAfA2QA53VTVbo8brqtxf2rC1jMcXS1rr5frosxGmb+7Ymttw9amhOuG6amxH4t5o6y8o4xPMY
dD1uj0kd5VYetc9pPB96Y/5WjZhPyCNB8lRp4T1Ub5d5VnIZy0nEeZraIJywvOZ3wcrA1/Rz/gQI
zxJZySnyKrfLrADkRXjvdGbgrdjDl8KXOd6/fUsCvgFuLngRv8A17wfQhEwKtSqAOd2spgiz3d9N
fgCu4bcwJmwKS16QYEDxYUhyu6kyWxh4IYAu24VDrkQwQRPENNGQKdjO//vc52ZQW4liHKQY1CjD
NqJQV/xTFk9Vq1stbzpnWwYQj4EqgP1hgd+JTGakqrLsCdOPXGqdWIkPwQRAoOtOQPOay1U7i2Hy
nrzSp2CpaQlF0HZI251Y+3RdwqY/62cJVNHV0awVGBJMFWy9GoMgVu/BG6VYZk3QbcQzAZ4yjJWJ
RYTZH2Av4L2INqvhOcBZAhu8N6Z5rJ3JLYBprmDI47qCm2kq2DklxRQpXjPjz109FhjAgSOFOtiF
TLXbi3Wh2E2e/DNqpRMuJSc92IL/Btn2WaL0cUnHpJqrXKknz2w1DAiSLLNNIfo8lA0mykWT3gOI
j3vBMVUmJ9Akm3RAT9H61wgzhV0pHFHF+hKH5CCbnRtk4G2lTDpyJXBWZnM/6AA4mLp1lEYYl1S7
uiN4wMM79dxac5J6mqzfXF/8TetaiWBcUVOjGRRWOIZJI/7M2sCXY8Ouy7axTY2412Vtr7sJsCbD
IO854Md1D4taCIJIpqXp2S1BpAbirchKQYhsgfX1W+lrDh18nUAybMsv8temuuEh/2yGhdUnMP6K
mfswzTIJxpZGNnD0nRkwtl3X3V1XdfNsXIlhnDbNBBJmE8TUJvEbvOp0RuMPIoAUjfJRkHQfwPYc
q940lpVIxnkBmBFKBUCNcHmIrDw81IbMMcftsgTQCAiK4CYalBlPVTK0HEoa9m9EF2nh6t4Y2sux
s4CzG1vxc/QViY0jKhTW/a+UO0tmPNYgjdT0CSRHteIhWjh1/np9x7azxJVy8kfjjA0xNZsJIv4F
wA32zW4C6l4GVvqSc9Xb3qyzPowZVpjGSnIB9iGhmYG0qAw25o6j0JYNUmxkHZVc8MqwVwfcJnt0
GSB6KGjf6+3qpgsszW5PwT0Iaw9K7Wh4kQf+XmRhBosPFLPlaSvx7JUiF1JBnmKIR/3d0gPZJUni
al3LMUqazrIHMDiuwKluyjLur0yMnHpFrcIeKymDsFLWCqsakmORvsYNhq+Mg9ZEh0XLOWu7FTVN
ooPkD5HMxL3so61k4G+oSgG2MkmToyuARcujXZUWT2Tk9RFt2qVpYBoAyHOokbMKgtZ0miPDgKn4
dJattZdv+stif9V247HlmOVmHWAtjNrUKtlQI6RKGNbFA0M0eFWGN9NM2o2t4mGy0NY7TB13ibsk
/1TFV4610iW72EdsISYfJM3Q2CXNDRPAkK1AXw9HFxTZHphMf6GsAF3+Dqi7nC3crFiZK4GMC/ZV
bhrjCIF02KL/GgIGBOkOxvgXV/1EIbY5Cm4Ud2CnILaVRNBcYRE/Lu0sJGkTCNnkdSLYGxXZMYfO
1cXMbcPYFdPwZtBCu0hNX0W987rsDR8xiYgjVyE4tdX3pVjtahWFiaIUcEXJD/zKC/aij15CPqre
phxAUUm0cg38fMYt+hKtp3UVjN70fXIUG3Uk0c5v8R8/ImDeCvr72zshDn3pM//pef3p2kbEg1dC
uqhJ6EVlXUVScavAn2QUS1qQMXXBi6QUjiCPp1IwZC9BGdS4SUEarO6yefqMe91bVST7ZuzcuMYV
PfkWVWlsJ0X61CfTXgpN8NHj2VxvLKVRY4vktd0EMdI9FSyYqieDWVNJdBvcVzDX3q2LBSX40Ujc
LBrzfUeqR7mXK6tX0xtNjg4VjM7Vx/yHmlWy3cP87DERIz+acuU7an+6VSflQy2aoxWmSgyEQEoY
H3a7xYx2emX4c6LiCiA9GGN4k4nJ56oSF0sCh6hYNo5ajG6cGrshkZy6A09phg/JY8Ud++oUTFaT
kIfrdrURBj+sNxMtArzTySM9lWd0+6rDPTIGwCwIoPN75AjasixMz4BnVBfBksbeEQy1VMZJH1Cf
TEiyN8IiO1aK+UXKMnTBGqNqSf1IDv0kY7bNxIUlKYPGTqoQL6RgNG4EuUdLO5AaqsFEwlkPhRUF
zbc560MXzFXqp3oEa20ivpgx5haTJTrllXgMSiBDErSX2cqi3aB1aSfn6osZGgDR6ndtLDwXuaJ/
VZRU28tRnEM0WFjScH6Wa/1GzuXnNh5TKzII6GkHrbfzoJkfTLUVXVRTKlsdRxdZDYLqkgiHXKh3
S1M+CNOA+SdjbB1UMPE/CUBz64Z7U08dLUMbRVcGlgrCPD+OgADYjiA+XtLZKcoxd0GpLP3M47q4
1eJpJ49V6cl5i59Ovl/fEIlGx4/hGqyGOrpsgPwKlCqd2XoZ5LsyEQICguDHNv6kLvAOvbBBB50L
L1LxaICrtRBnqxV/CuWyCwJvzG+GBpytXWCneXSqFeBP1xjhLNCHWICEeGgjOzWmt7zNn69/7KWZ
fvxWalyr8GeCRVgFuS3xBIw94qKGShWJSq8Dbt51QRvgOojrIlEobBfBNBsjKdFbfdaiGCNJxuCq
kW4B0RQ0zM99WjhSX9lLVllRFt6ZTX9Poods0Kxq1K2gf2jNPdFzWILuyQQ3I5Bm2Nc/bmvH8Coq
U9wVfB1b4l9EKZiCOgOIGWjbANIGaAhOJ/KmBAl9V1gESZZNJvyTEtgDE8lFD/9yugwjSBOQiHhr
TH+FsTxT0nGQol8A+R4LORH2jYyevV56n/2hrZ5RdiIjGrsmt/TwkA6emIKTK1ymsrjurERKHw2o
rLssVNJB8nCM2rpaORUIngBXz9mhTTGGgoMaM8cEkxSMmC6p8jknEuYXFnvB+JY+h24n1rwVpNe0
ixU0KVKqIao6CuIf5US5UsVVO0EdUFlawrdgT8eKEOYS3Nx4Dz4bDRBYvLM0dpBHNYssKUtIq38q
P40JKJWBo0MewtiAI+6dVoHXCvg+VnlFRXaYB5zNeTAtEBpW4q4MVJsgscL1zu2k2jWyT3WApsDS
X8CoRKLCm+PI/n+cXcdy5Lqy/CJG0JstfTu1vNswpDH03vPrX0In3hEF8TTmzmZmMRFTDRCoKlRl
ZTY8OLNrwewMb652kQAZeGmB6HRupgtnGpVk5/xkLuNVZxSSlXNIFlPJV8c3TSj2fVvNZherbpTX
hTkp2W1Vdy9LHNhKDgkDZkf++1McjTro9yKBFUCairfB128oLsGQ8LmYeJ0bvGb3zU62Wk9LLCE3
kX498m53i6FZW2HVAL6DHCnD1CFVgm7QBaGF4WAfAOsPbZpgh+fkrvcmX7PUa+VUvYlm7s6iWV6L
JpS8mUjP/1g9ngqoGOryNz8r1WWWzHOWQNQluy9KsPgJtuKDmbFyFE9witQcrohpVhni+2PsY/X/
GqZBClMYlzM/d4mXosXgEcXH9FT4gW948D1PrGGubw71wxreYySYiN/4kYpmnMa+jFJP79/E6UXO
ZJYrIMfkyz2hLFBhfDEqLlNTWGjsVgfbr+DrdgOKYUwIBE9/gDj85uIoe5TrmSIM8+ixnnioMD9H
R8BXUrO01Bf9CIXW1i7tGE8D5rjot5Dx1apKnmarBKCEOJpYGxyx+s9oueAnH0x75Q6K9WfmK5qx
q3SIUpRa6EtFDPCWFVwi+C2/gCHuBkh3Z/YhoHI5sJM9u/ANVfJrVqvjA15LC2lKPKWta4tTy9iE
z42t3miOGsZXzNHQziqnQrwPSj2XbZPzcck25Q005MzdkiyJl42GG2GycSHUZIqOhC4QgptW7U5B
n/64bJRxiFRybVYLDlFDSBoFhwhl9xjK75HFzX1kDlVsXTa0ef8UjQfFsiLgD+rJro3yMkYadrYZ
DDvQHSNbnMsWvlchyNFcmfh2ARM+TtKeeLLZ4QYygmEXB+6EyGUle6RQf+VTVgapGwi5QzlXoiDx
9CR4K+PwWpcim7GozQ8EPQhR1lHsRyb49QPVxpAawgL3TFglyttwtrXcVQ6DL3jtES8XZTKHWzaU
dNs7f9qlRyWXclBqvi/wYnf1PYjLD6XmtC4ZOOB2bWnzr5fXuXk8VuaocvgUTXIRgT3Ok2ew+au5
vSQMcBpzRdTdTiIUA7RliL1sB41j4BYi+0e+WxzwxnpM8RJynL9dZjyVwH4EHcJv42JilfQQTlli
T7sbnfqqBZwerNtO8x568nVrBz8KuC8xN1H1uLyR4qYbWVmmehdzq2bhwKPUQoig2qv+YXoKH8Sd
chN6gs85MnR2WreESjnpQoZW5zWn8IyB++U6OeZPfck6wJsBA5AbQ9VUjMvQxcgo00I15oHg7vfd
cdkJfoDxkd6eHsEeZv0B98nmSVrZI/++8mjNggJ2JGP9hM6i3hPaJs5pHHDPHlXCLoC0nOHavsMX
iONZmSR3eGVSHI00BZkSpJlMUm8VTCM0ZXAgly63kxiQ2e9lZcoY9X1bLVLyIMD6EhzjHvCy0Z1t
0QROghGPttPT1bIoly30upLwahN7YwTZq/hQv+IDHvU3HKMrsUJiszjggy3t7rGA2vMVpgPBkd9r
jAO95QBFPLQhSoMyJIS6v25uIRVJZ3Bi7NX8ueJvp/FBYFVgvr+rsKdrG5RrAD24yBk8bqt0F94S
vpz6NJgzCpKYtOTtxKl+saisNzd3bZJcm9WZwRROH7ShECNbFEe7V00kwDecVT4Ph9SCUmh9TJ6E
fXVLdDfKQzmbxWQaduNe9haszaUuS6jpEzIdROUxE6GMI2e+2nPWoBbeZTtbTmm9WuqG5IE0ghKX
jz2wQtj5cJLG30YOIcxsPyD7JwTGl+19F22jvih1S/KqgPZFBK8z79W9fhKu5337hvExF9VzRw/R
nOhtkM4fxQPzkc5aK3VtxiEqkyLDlyXgn2m3HOaXwq982SRS9o0FcDmZEbUypvjg9ylNatFUApRU
tSINWRi4kCU/Sm58QEHHBsY1g+IZ8fWRE9yynnHfgQiUUSpB0VQMr3cj/FHamE3oha0J8c/H+Ca3
lMaSTdUk2vYzpKRysI1kDg/KChbqZcvlr04X/ZJMCm0oxwUuouyAXXtROxYIdjN3WFugnJCQy3pc
hXAQwrl1Ql/ytdvssOyJzqHBVFVkLYfyRqWUh1OvxIFbBq2VKlDgLf5XpMrXb0ZXF42Ek9GNlZEK
yZA6b4ezkt+hS+LI2q/L9/A7wJCyRDmYsRxTVDCxceqpwJBauu98cRfuIIf5K37o3fSeXInIabzx
AL5W5dpgrFT6VqCjfgDleYY6FNAvwA8g9EbDrrxqP0azi7P6ojjzs7SPrws/PEHe1QrvS8gIZE7v
q6Bp0+6WF+OOuzd28u3lTdnKDdeHifJNY7doUtTpSBcwVW2GirKLw8IGkR1k4ePHSovuLtsjN5DO
Rdf2KIfUTADyKkmRfGQMhCJZ8SK/8VivIVYUNSj3A1xdKsXTgHIWtppUk9XxpjmMLucpFhIFIpwL
jevLa/sOEKa+L+V+dDSmIqCDYi/+DQGpPb8XLRnzWAGapK3LvXVO8oYZfJ9npSWbSd/nrqKR8DWA
q+2sllKCO6SdiRLF4qs7QrCnu5XHoqll2qLcj2qkkhwXCJ/GXbMjepnaFRkqGMGgzAxfl08n5tu/
rkuSxTjmJInkzwtyE+xmbZGUXUJ5x4lczYKuG+q/ksuWNNg8qILIi5iUFfVv86wt0MhjbcA0UaWp
PXX3IU7ss3KvTf+6MkPdv2BSJj5q8OXyJbPn6jnn3y8fys2samWAunCanmeTluBMLqF2jaFZC4y1
NsjYL1vZDkorM9R9A+5Jg3xCQFzbAIjAh7Kg80/9lI3R3k5YV9aoi7YUqZQGM4lKv8O3KXTyR+7c
7CILteKTjiyjtwXHuImPEQr9mLa5IVLgLHnnzbP5+RvoQJ9yxlikGTZW5ytbEe9SSCp3ywx6tV9D
wviI2ynkyhh16TS1bIughjsbrVq3PgTPa0cVXMUhNBtAJzRe4dWH7FS9slOabb+2sk5dwykylqE3
sN36ZLbOZIP9ZUeG8gfy7gIx67Kf7e4PxCMZl4NODcRIyoJigN067/zCGO0if7p8brczxtXSqJxA
kfnMqAEvwHNZ9eZHZCB38iM0Tr3wpJ16aHJcFe8TuA4yP3FqwYpZrJ6bLQ9x9QOonEAZEH0FAWtM
doGHqQfS8TiQyWwZDpw/Fvtk/wdflHyxb2F4ZZVyO2EZ902i4rqOswP3duKc+ayfy91sl260Z2Kk
yH93yRzlhBpIkfPNjGcI5oXlGWpJw08oP0DPNrH1+zp0MBJXLWZi6gFTYvE7jR0JyqulUp5J7VDM
k3TcU0JMkNl5jT1u7iMwaxZAuB4aHypts8vb1Z6z2wN43b0AcreZ1ZxqxmHbLAqvfwrlttAN4qOx
xjaQ+mnxs70Bg54VHwmDUiqgrcUsBl32UZBi/Bo/g3AcuACJEJ5/hDllvK1+TPhbdlrMgcWKRfpB
xR+pjZFd/e8vjgljyrJWNo2Q5aRUDIHmWwwduPlJBLXoPxW3QjVVJCcK6UwzT9tmmv3vF5fprEEX
tFwFHRF4Gq6mY++RNni+47wcTShmS4iURi6tkyqdZG2T56OIHc522fV4iz6NQxS9U9grnMgxfl72
V4w4K/OUv9KaXJjCDvlC60gutCwye/DVCEhtiNQ4hsyUsPgOCPpyfUA28PVD1oLc5GpLZEYeeWs6
grHqMJ9joDJEgBqxWuNNNkEN64P4xp5qqFyY3UMIyTCzX5hf9nIug9ks6rdkeinIpHIzhIU5DJOZ
BbD4v9MIUkumvFXZhzXepHHizQLe71hY+Jynz4wPeTm/xKDp17VMmO+f9QT1EeGuObZXyU7cDzsF
/UskFGf+GYQ+XvZG6n2jz5KpYaRPAI9+tS1E6txVEN5BbqvuQbN7LvdRZLZXJKeGQ9qNSJ+yG6kx
5/vKCxz9tXpgFXRZB5mmM0pFxD11wUEO2/GuU/qTFOiPZRJfNWWTmGXTvWu5gJrusgurFo0Ccfyt
zvL/jpn5+q0/Xjur0qdSjmNYEw+J8Zj8VvLxIH1tfhO1iOrEfM5cjrryx56sjCGLQWtCR1OQvCn6
CiRzZnhq7X94ne2wslkqvMxdptxT2xSlpALa6iVH7dztMpdgdLjXySF0ykzHy1of5Zy6VlCqZMI3
JYB2CexYE6DeySPnNV52ylmYdvK/fXe9CiSKgFZUvzHMyH0aNrOOtclet5P88FW8Xq4Wb3BIGWc+
1IHFSvn/Yzs/TVILTKdaCnri7aPjP8RUpTVe/yMV/wegim0X8WmNcr19L2RiFBEAANIFcC+gihHC
33WAqDndU3hTlngB866CmpVcOYHwNiQOw0ttf9HPn0B5XIA4pSQhr2D1JvBavL4nX7hZLMw7WZXF
ZH/fDqaf1ijHm4VhkQPPgcp8aZZXYEICN21uhscZ0ANL9DF+lJsioxXLOkWUH26iQsLQKk5RqZYm
WJigK/jC2MTt7PdzWZS7lVJlGA0eKT74TZ3wEeCqe+JopNfisXdVk0iEoQnA6s1tZ0H/WqXBMWq/
iFqWoLInALRPqPQjKDJ52WN7XaE2bV5e42anVxSB5NZlzDh8o5JRZqlRdUMjl7G6l53Jn+5lq7KB
VAGLPhGdaI+QuvAgWSDeBWfZTRwOrSSeN4mMQGbNTNGvzVzh8wfRz3POCDQhBmmeJ6OzWx6m2Kxv
Wy+AVlTxlnL7GlI6bm4XHqsHsf1UXxmmMt9Iy/Va0D92AhwBnG6SnPAHlMYsAOeORLwe4G8wY1Yn
pv/dvD8r0+Q2r+JLmKK2M+YGcjX0sUCHACKoJ+m2M8VnzNrYYEtlNfi3X68ri1R8STAvxbUVuT2N
KXq6l7wYLpIYGySYD0Zm12hzi4f+iZkGbx7ulV3KEWdz0BTjDLvBCaBqSzBDpzkYp3bH+3/V5BYh
j8CDDgT1QBpgXQdxMzakRPcRZw6xx50wFEZaof7lS7TdM1tZorwtX+iNPCXA13RDYVVL3Fs6RtLg
9OXIlcPkBGBKZ3KYap5qDpxqAqD4sX7gwvDZWNL7JQhic1oS3rr8szY95OpXUV45rvVe4OMKjqTK
f3QyoFlLrz1dtrEZ6lY2KC8sCWIKOg9AbibtAdWzWHgVwutAUM0gs8DyCk0eVq1+M7KhtKuAYBpk
AvQDtYnGsOB7XNNxT/qTRGmDPGY0r7STV1bGvbm8lTHqYgaiPiexlsIZecORYEB6dzyKPivB3PxS
KzPUbUw7eQELGwLNyC/mpAMWwd9e/k7bR3Rlgrp4FVrnqjQiRHe2uA/9AuIg8a/ivX9erOZKPmCG
isfog8mwyloYlQlBFo8viwSOTTHjq482gIdMCKg6Mx7Qyi4wyZux4Jfbjny1VOo2Nr0cjZjfJ40O
/QG0cL72BOF0DGp+VOfutdwZd+ndHxF4bgavlWnqyglCWg5iTbpy5kJ6vAWBCliLF96DqI0UMlyV
kelt5igri9QFTFo5UBToLHh9D8XWca9B420hZP0Ri6WBtTYqG+r0PMYICCzNbYd3Hthccs6RdEZD
gmGFfl6KQTHVxYAAEev4YNzPYX7lNZYPYRxL+vGolkMxVkkIkOc+flT3lQuSmtL+ke4IUieHmFb+
zrgIrGVRjgSsJFIHFgZ4LUjHDGi/SZ2pXmvQVZzt6YHweMzM8U/G0aCnTOUgWsKZx5XHQLZVxvcd
JuKaSnKFmJm0bYb1z1P40dVdJTCcnGRF0KEoMo5vjXrUpZtWPnWGj6B2Gw63GCMUzKq64gTGW5K1
reTfV3bzsAk6ucISpeA8jY9pu0vGF8anI5/m23NV+ZBpxdAROKu+2ohrtBQXMGd78s0MSUzylAIC
0s53upueWQFne0H/GqOHc4S6b0QOqs+emv+OktGGII1TYGL18pq2z/+nFSrVbXshx9AR2TZ4fW48
thVj07bbM5+bplHn3aiHLuoNknudwsdih/lxyHHJu/BN3RduglojBDA78LqQKICk2uN+Xl7h9ot/
9QOokJpMapPypH06uBiFlJ3S+9DCgjAh0ng2ucJ/xNfPLSVbvjqJRtq3gaCgRRA8GKCLf+Qd5dg+
BLb4E/w8WCYPrc+RN5lPB8bp1KgboPd50oKMm6xT6i3eae4it0Yef2d4uUsm5LzLG8s6oFRwndRM
yVO+xMOh7mu7x6iBbWjV66IynTRrZVQsjbmE6zVwOfxdzYa1LiqONl0J0MKgfLyDIWTKiQ7RTeIe
dTyBBYDOQgGcKszdJGu44Fs0yrc0ZVIF+kwu4nyl8xIoeEs775+r5SVvWPOm29CazytBs4vH0KgL
kgobOlrGWXLFB7LC2AJqVAVgafbRrmS8QLYbZyuTlKOJjWCYpikjXY9W8OauMwPMAURQ8M5lZ2h+
FCoY/5glaoZ702nnkyJVAXMboBM/yHjRck963qIEGGH3iIlAB/fw7wq20D0UoX6oQjOTOq1qLC18
08Bxk5dCYRd3gT3dRm9vKJPsu/Gv9nVljTqtfLzIfUtSXJJOoF4DLD4sm9Xjh3THLn66fOm3v+PK
HnVO2zHjOz5A+kLmAaIXFAigXDOi2SEBdZc9GPZle5uX8dMcPTcSjEqmqAuWN2NIhT8GwlHVWNxq
m+5FVSGsB8ZQULlQAYKb0iZsuoQgM4h6pGBOB7RW0QIE4N5mgq+2V/RpjQoPYZfEQ5fDveAh9DY6
nNnfpA5GWacZ9JORT8j2DXthUVBtN4xWiyQ/axWV2naoyoGgeyRUognCrH9A4qlA9+2dwMRHvP5I
q6p4yFRL24m32i7aK39V0MTQliTyeK9/Z6kCP28w8uhEJrvZaVFWKy0ZqCxgew4sVNZmXUvSJEI2
wkMcggb6g2kWlRdomH9cDK63uNyV/NyrMUghvE3esoAzP3L+YAJ26zitDVM+J9e0ievbOfHUyiKc
Lij8XEPXw1WfSXrDisKbvlzSIKyCkXtwU8jUhawnTo8zXiAwyeaIgdv4lkBSQWcqXBWP8zH8wQbW
bQ6NrGwqFCiBFGTGGFpj6BL1j6RUzO/KnXDi/qpdvDZERQ29S4G1VdE/qYLZHMbEbOXHpHy77GNY
W6hQX2zWKyFQJBSaOV9DOFTJk8xAHyrfJb58aE6GzdRHITtEh/v1wiif0w9ZJPUJhsRHS0fvK96L
1xrGo9Mz63xs5t9rS5S/0WotGdIY3+ofeYGIAHZeBMG6n1/DPcmEY8Up3mq38IK3EXAelswHc3cp
z9MrEWg5Jp0cUA24odZqZ08qP6a2iOpkehfN++jh8ifdivsS0iQQSQKSIwtUDAZrfCoUAZndVCqw
Cbzp0Em9bGErX1tboOIuqAqnrChgIS8iM+Q7E10+ZwZ3kGTUplL9umzt4wd/Oy+rBVG3PJ1ntcrq
JPVOtSPv0Zj1gRSO72tMnRBF9cITRnPWTDRhwvfLpjfhI9hIXQCVgaxqtCzMKPZ11BUjRm1tCYLO
6b58i1GbRH84sxOooGemEpqNoz7XxoeSnOi3h7izSt5kgqG2P+vnT6GeHEVu1Khk4Czn7TFt3yZJ
dTL+2KZPcw6+ig5EzvUR5YaFU8y86azZCEwjSv8m5VpvCHW4FlGRxhakYR4PqN8zQcqiaOTHxylC
K5cIsbB4o7fv8OoTUIdNibW2axccNtlLb40faEr1bwtyy8gVd8i9robG5N3SjvbyQTjhLLKCKfMH
UMcPdEjwwvC/cCKT3bfQntEh9LtTSRbxBHC8M7rZWwilmOfEbx60xGRyOjM+Pd0MFEAPlYYTIsHg
DjaYwEj5RX/RiIbVy3jsvL+cw1x9Z4MKPmMVA3g3YtdVo91X0vUE6GgC8qeZc0vowk3Vj6y9jrAR
MV/bly/ddvby+cVpIQpBAt1gjUYAlptfkZpJWpvpa/mrO7TofkJH3S4HFzpQrCqCxNpnKjBpfSz2
bYhFh48EsQDe7tTmgfkbCVaM19FhIT4nfklua1D6cH50qh6KmxJwI8yiueJtdCoe+IPsg73yD4CB
JFZ8d4P/OgCD/PpVFtvNg6j0HEg+suIMgR5hQkawRAzXvlUtXX93KmDFatvmWoUt0KrzvLzL6VML
5ntlemF8Y9ZiKG+Wd+rAFyK+cecad8MRM+Rm/GBYiFiLRaCVgdW4LHbTzWrYenGU8wpjGST44FSD
KwGGwQZBjJnuDE8E/DxkjjITv3Tpc1F+a8RUalhrceoVXPYigSlPAsFio8pXUd2AHW4sj1JhPDO2
lZzQS0YpX1UJahgnMTxFcWyOROUUozuYlRcscmvYbkK8bE+nEboo9SXTAEUX0rJPUT+5jm/lfXgl
uCLktSHXkZni9Yg3Tn8HUN6N4U3AhP9BTs76GZS3Sus81ecKp4nfT4OZIykfUOYA/h3Mv9D4mw8s
V7FZCvg8SjoN0m0XNVaqHButmM0RAGGYJITDHBiI/6iyytxpyjelQK7I0gyDnQ1FIICodnjv1AcZ
koaRpdYmshFAd4OzdoNBg67B8heHPGlZK7/sIHQawYsTXUdhyOMOJYsTirWXlaVfJaCz1f6m/rHe
Y8oXlQEnLwIhISnq+zD5Xc3nBJj3yzeGua+UI4qkpuTrAgnN9GOwdU/fG265b0BV/avRzXjPWWB7
Ncz5WNpia00nlM38vjBDmzlJQc7of19dnaecU9kueTURdOUMrRvBRKXeI/j2bM9+pjNSGpC6fQ0l
sTRwQsN/HCYZU35gGUtRG+xQ8QEkb3Dy6wGk+qndtpbqt4SFmbnay/4fbMVff0Gfa/wErQqy7YLL
mfUefGiWCqi7su/vCQUDe2qEYZLuqU6csURJVQVuFL+lema2kqP1N4zjJF7+inRPdVLVlkjUkxDT
7bT3PjU10LhhfICkicltu9O8xel+o0O3xxzl+JQikWDNcH8wDV04Sh9xcJUphF0npSkIp72g1SEU
0J/mmTM5qTiXTXUoNMgnLto94K4PfJ/shq5z28bwOkPZ8zlmLkvVNyLdUYzyFUKmXoxoJarzART1
tq5i2CVBO2cMjl2penw7WWmzKGalDrtimJ0ggcyI1J2aOH+PJMMCAtQbuXbX9KVXIkdOBv4ZODuv
a2tXy0cvKVRbqYpDpOO7F/25b+WdmKcHuQ+A0odHk/SDKvc3fA026ymMbspMs6UZ7LmC5Dddbsu9
dgNiSU+NRU8bO0+XqndIhlwPoeRd/rSMtFT/CAmrXR2BZWrkHBe0dUBNcj8iwHg5xGvFH9nVbOt+
ddVZhcd6gjLNUmmfGqqt0RofkQbJ/223a00JnEUypn5au96J5vCL3ci7nAmDj/Hr9cSMPgQiS6y1
T8barITopHA5C39wOUPSP1a+2tBQFdumIslDYxvnvkY7pn1TSYnGBlnIWf9RHkU3u5LRG2HNVxPv
cumCUL5WGrusjOKPRDD0W28A8QsZ42bVnxix8gOis1pgtiyy0opYYBBPjo63wpw7kvDMpDv7jwrJ
/z8NUK34+rnShmtngfhz2evBcbpL9+JL6MwPpMUExgqn3kmWUaGiz8oGGOfkI9CsVljXWVmVM2i7
5jF3y9GTutFmXDtGbkerZ1aGJlWQayKPMrCwo4mVYHBTNiMiE/AnAu2sjOCjm7BaU5qIeJgU2MzR
ArO8/oqHyHv1vDyTxkHiare1N94SSXpIZml2koOAqr7PXWb7jpEPfPzM1c+QkrjJCx1nVMFsMGqT
7oQ7v1j5Nfs6fESlC/fhowy2smXIqSGlE/aY36NIabYPnPVjdnU3uWFdCVbiTMNRYyieZXWKZQ0u
0SBzwn1nCjcdBoFRDrX7J2bdjBGRRSrB07uhb4UeBgmJVXtL9GUx+JWaYOr1xicWWxnxHJd2kvIs
PVek5cjBWhj0TgIa8DqJrWYGXFtDPS5oGOkrczupTE7VknYyiKMmLVBg32Qg5SezR0EUry4NsFBm
6rZ95TVRgQAQFHpoNv1M0oikNJILLuNNvTxJNWOk4T+82acF8gtWpzEUuUBBdkiOSLcbdHOJ0S8L
Hd0WKiSnipU4zU16rgVz9CUWkex2kvhpmwp8bTYJiVqQukT22qgniT+p2T3Do7F2kDqRRTx2KvIY
8pQLb7PrwoUE2I7fkfdx5/VPUAxlpS7bkfZzVdSpDHNOKHLiQxVztsgNz1+5W/E68Ic974JrCGhw
FFwACJpZ6OvtDoj+aZo6oFWMRoIMJvmPCkFsaaVJhjk+QnxmpXisXxMhGxaAjLXFVEBMjDzPZZKG
9/VbsUzWzDfW5a/IsEDPp0yzIjWyhouexiNEDHTxcZRZiHqWDaqskQsoaVQkj4/Q22iEk5C9X17E
Jl5L+vw6NEnrXM562ZDKsuyFfnec94NN2HalW/VO2re75VR5zMO4nRX9eyJUqpKRROUSSjVyBs6f
AEvO3Hnw+xf+JajMFuXV2p3fFc2BalnPBGhuemcDk4tQ+VOBm6eORVaGUauPJaHvCbzIGiK88LXb
8kToCj7G2H8UAABwI7O0vPklPw3TFfwiJ2p8AShAowlTxq0MxotC+nn5Y7JsUKelFvhWrQMDEyza
4nNxvlMmhh/ZTJtXqyChduWY0yVVxT4KDMjxklPS+YqnujyTVGa7TruyQ52QuojzKQuAl5r39Zvm
Lv74MkGkRbHquz8oRWwmmCtrZF9XqxpUNa86Fd8GIrNO7oROcM/vULQELh8zR/bC+EzbZxD89pgK
4aF3QPniSI1DaWk7HAUFNJoZ0G5gR6z62S0jzucixiNr0/Mbn9Yo9ytDanJJSky/KBmkG2ooLYCQ
2LgDk1iC4S79AC6k2ayagEnhvb2rn4apq6aMVaVKNWZGlnOxEx8FUqAkpCARUIQk0jAH1zbdyudK
aYe8BKKAaf8W05fBXgaYffLLxOw0U35RfwZu5ywYGm50J3lgTfJupgwrw/S965RomAhLbMS9qwkg
RuVvZWFpJW3H0ZUV6u61eVunTYdjI5wJhqmw4316ks+aR7aTzCBGjMvOWhZ1CeO8jmc+gUHFAG99
e6eUv2WVAT/bOp0ggZAljEADxkMzWUsdx6OzDx7houa9fsQUdOn2QnGAXvK+UCUoyxjuZSe5GfHW
JqkLAT4IbRzJkJo+gOqJFM+bc7wfDoYl3fT28Lg8st9XW0dTJlgsjUe+rNGSd2NUZFHS4i7UlXal
4sls1jFUWBR1PEBcjTEMsOWkZYhyE7UXTP3Re9rpUlLLRUN6ISlIAuVdvpOcaM8qoWwdDxlMvRok
xiVeVqlEGa0ggC9FwGgr6TZLX7rpHW8f1utm83ysjJCNXbnmOY2mYkBHC5SHBMIKurbU1Gtg5/JT
fCLg+XK3LBbo+V2kMMwaNblS9FtOBoZGASUx9LvoGTsFDPYixyN1VfTprle7xJz6hncjI9DtqjFC
O5tUtD3S0VIDAee1dEMJjHVq8YtxZjfPz+qHUHd/ruVO1UoApkiWhtm4+qa4Ax3NdfKUHgVLcAYv
QCdTNzvZvmx5K6VY7wDlA7qwGRVjrpCAcmepi83EYD5gWSbIv68+cduhmivmMEGYDom4L5r9UmLx
P5e9YCU+gJj3ESsF3Ty7q/2kzm6YL+rAcQiKcQ+8SJ8A+PVbUv9ihGu9d9TZ5UZVSlK1Rlgw9l2k
2RNo9APhb96rcJ+SogPuJUo0v43ahbHSTeDkrDgwUCmvaWWYonZ/+RhsJmRrK9Ra2izgar2DleBE
Xo9ibZLZH8WTnA7KcjYL87NZAVjbo3IkyLNnuV5gnEOG8K/5MTjjgibPEs/6/WTVO9lPzz0Ktn/z
bIRspgDaAZlEJeq884WgdgBOwXdm2oPAF8cuCjOWU9s88Ssj1InXBuiXiWEIHAd69AvY6CTfuOXP
ZLi+s8SnzGJqSm46MnhkaOOCS4ynnz2D0cZaDW4Tb4amJBk3r3+RFw9U0gC6ZFXANgGy8qc1+q0T
BLKch3UEmZFlsRMNunv5rTiFoKfmUZiKLeivebIydEAOsrzJZrxYmaZSMaArgrbtyKx3orn1JFTm
VIrXWTopZjsqhSkJ2bnOJUaOveVOFFDfEPUyVf1GFiZWklFpo4FUd27MtHiC2po5KDeX7+BWDFBA
2Q6hNKiTYb6C8pNSUjRNhBJOVyo7tX81ht6Kox+dwcKsbh3PtSEq2GShxmdVB0OzipjLoZhYttbl
tWz2tNY2qHsWD4s2tiVidoKJZEiOvmvvyTlFL43obI93KqLZ3chE8m1+p9UWUhdPGAAnqFKUUwTj
vERXoaKaCuczlrb1vFPgQSBXgaEK/PH1O0EXnWuyHgj4aDegvJe2JiGbFJ7i03xW71BkyEzdz264
l+XlsmWGYbq9Pc8RmE0IQEQDLZ2mwEwF2+MvpG5+LDOWubmVn6uk29xVgsrwRIrqEKffV8NwH1aV
n2Qz4w2y2ZhAcIPrgtoFlG6oQJDLIW8sCewkR3Xfe4ufW5gYNrPbP5iX2nIecPxg1DJwlXl6aCLS
DR6kFTgeEIFyw9ysQSg2+ES6q3V1k7BZz0+Yi7bZ8W6T2luRdQ2SaRh/hqQPdWhqdCQj0jUYfixn
eS8AeGimBwGwuAiEV4rH29GhewxfjI/X3h/UQLYihKIoKkQYBVURaJxzqc3ZEs94w5LCWO4k5yU0
pZvZFYGrFV4m1izM5lldmaPyCX0aJp0jIUL0QK/oC4fqqO9zn2CoJE/QbEJgFtsGShTu5Uuy6dxW
hqnz1PE5NIBqGVVb6EGl+psyMdz01utrvZHkkK3S2VyK5h5A7cCVASUiNEmEszvbszLYzXKAokLJ
iMhiA51OhYOqkrqw4HDbyZMgvxEOhGFBvxseCdAvcEpfvL28c0yLVFyQVKUGcz8QO/VvIp5c2DVm
iRsn9Jbf4y5xDDafDIkC9PtrvUYqSgTGXItAoxJ8gOAKNroG19U7mdQkvXqoa7KEmjdrA6BjMxBg
0ZX4pt+XB30+47mLNuhNAa1A8OnllkEomAM/3A2oIIHz5BcL3b15JHXUPjQVLgCietSJMSo1z6C3
65XCa5PctDNLin7bia4sULeNJ8PKOol7ImhjQQaugVNJN9VnVI6YyIpN2hFlZYy6YYteJP3IYTmk
IQkgmw8cglMgezfA8iCD6RxCevs/EUHc7NuvLVNXj5PTTJGgIosrgVl30ak9UYIwvCmPVorCI3IL
CVKi+R3mM0DF5jQ/lAgDsGBKtJi3czOUrDaB8ueVINfgDCZhaydENu9AKeAUQ5KGDFEHZnBId2BN
s4xd83ckjatd0KjxtEyYjTkkCODWAQLY6r3h8EM1y/sOEGcW0Gxzy1UeFS1BQfIr0eO+BcpYiyHj
ZMW/JzctPc0lyMmHLMFoFeHUjl08ritgcOXn6vdiGXvM62DC82/YX9Y/g/rygzR1QV1gQIgfb9sc
72AoqnfRr3QITIYT3Apca0vUhxWNtICoBFL9eU+qFYWbiU4gmRiD0t6JNFaAGSjAbkPO4kFNynDB
W6dqZZyeB25jKeH0FMsMpt4cJgjj8lehBKmPoTfDDHKj8/3fLFeU8WEhmywiOfrqm+JskOWeR+Gp
xFRl9JY0qiN0FYatnEnw+7KAHg5ATcccvHhDK5tK/diPj8X4oBW5qfZM6ZgtV4mY9+/PoRxZvXRc
NaFzgTJEn5kgR74BZJU0k1vorwWDN71GUAO6vAfk/6SD0Nom5c+KvB0iLs/xOKleeogrKU3pVikU
zov6L1KHtSXqFGtqUc1JKiGBF4SrSq8PcS9fJYVi6/g81qjKv7W8cYG4Z9jdfI2tDVOHOihRmlca
eKt/xugBc/Y1hwtNAJz2AYD7hJen1Uz14fLObmJXVnbpSVpxLqQmSeA9lLvJJYI26EkpLbBd3A2h
xCr94P9Iu7Lmum1m+YtYRQJcX7mdVYsl2bL8wrJjm/u+89ffhpwvonCYA8c3FVdSpURDbIPBTE/3
Ijq/gtXUuLBJpQB2kQUF4A6p/+SltZXFncEuuIsZSf6t9aMqHdAEZbs/giGtB8uFT1rcz41cpiyl
pfgsBwPy9B3dVbcVqjeiC0hwUPg8lhbHSQvRc5TYtYeqeraCT4KlY197eSogqE6pbiA9zoVmsZXq
QYPcwy7IXDRLnVnLheXIEoLd0q2ErJRbUbWOFu//mWPjXUXVrVTPYMOC7A5DVRd33V45ovB8EtU0
NvOcazucv4Oe6oysQMKU5Ngi9bvkLkQntO7nd7+xJTb9+WpUnDvLmbpZpGMzhgZKUcNgV7kToI/m
yByaaVtHtbTRzQmuzwit2KwWfX0Vt3fJ26xyro32ZmQGUpmCGfFFVs7zIsiA/8sBfzPAebQUwYhC
I1TWWZpnad0sdMMYAWG3L8+A9WbfIVcgqCiKdgrny6yxlppJQgZXGZrjoDyQ4Cj3p1md3MbQHKso
7GisBFfE5jyyar5FQUZ+IauY0tAyJhXPhib+2sgvUSo4baLfz7mOEBROndwjpE6txyBEwl16uL4R
NlO2r3iEv0fAHedemXJZqkAVI5vDY1A2rj6jr+d2KaFPFE5uHBc3mgbQvSHYIew8XbiR1cyxka/O
tZFQCjVx3ABpfJNGvdN3xyUh7h+NTtWR20FdFDnw91b6KLQGq8fo/vcmpztweiMuFfoPNk+X4/nH
En+jzWDaitMOfBQQmYTEMBJIiducys8QSDwjty8USNyevzd73HVWpGls1iFu7qkNnTDQ3JR+qwA4
FUzg9gZ8M8NtwCXvStVQomRHI7KjRe8FCzkvhmraVZA9E9XwkFN60jPwxyjgi5iWJ0XN/Trqb8oF
3SPXv2azeUmnb1/DbdY8G+UmZsvZzhC7V+7lDxX401wQqtxUHZrxQfkFppPJKx7SwGbtfyJotmjW
uV1rVvoEVA3KKV08u1n7sIB6e5ZEBJ6boQrSEKZCkBWAauv7XZtPlT5W0L7aBVVwTiBuXMk/ClW9
h9apYEa3l/fNEuem0dBvFpk5BHispa7eJz7iXYGJzatuNRjuCOJhTvRQgwtrSOnSQHXKwXJ6gEHl
2rRVqb+fMxG732Y2R3+zyfcmoCqKkhezybSR1NmZ8WCDEhpkegDy8zqPOhrEzL+IYi/BUPnM3Djr
mYpWM1QZdPBDAOaBZiyb9Lmjp9W+q09kehAciM1H6Wqg5P1OsaiRq00EL6ovN6PHWEZCT7lV74OX
/iPoVey70EPldm8+vmDMIA3/kX3QB3vaMXGM65+yWbhdzzl3NtuIhKSf4QCT8wh6J+pq0FUOPdaw
ERN7+snyyb3dHyGSfd3y5r2/mgP+TE5msxQWziTLh1IQhHRetE990eJuhzQrO8w3rG4sPVI6qUk0
VuuTI0+hxWkZrLM1GwNe5MuxpPFzNY6nri3ucYo+q1PuTGBFcrs5+3J9xNvB6upTuPAx00ddJyzT
k8V2+CCjjAxU9VOKVp/xTqyOQUUzzPmjwopIUOXY15be7/Sgc5q4RXnXPHRZfmP1hpuO4T20i9yk
DQ9pBdaIEooombovLSNDqTI7gFfQVZveNdL+DB2g3jZaw7TT0jwOGhQE1OAkp+WH2ALIhBbTx7lF
+/gkGZ6ZN6dkMm2pbx7aaLmLI3JC3ukDUo3QwtVS9EFbQIrMijODhuT6LG/7+n9846twwGq9JaMy
pTDDJAfB7Pb1oSS104hEs0VGOO/YMrl3tFQgTl6e0/SUa1AX1kQlu9cmsMvg5J+hUC4zKI19jXcU
zqb+4bWV6TFH20GNIgVrZRrgGiiTNW5PjBpMdGVuEumsHMOrtuxqHkMplSSJzogwd1TBtU1Bn5Pe
kMTWD7Gj+fRU/mBOAvzlPvnWnnpn8ejH9E705BHMNOVcZbIYOQ10uIkkOUvKQ0t/DiLq5lcHfzHP
KqgPDMIe/HwtbZZoq/eviCZ/xE4GKRHj1kOAgppe6XT7Br1O41N7no4TmllY74UoZ7V5VFdfwHmG
aVhy2g54kPQJmkUpRBzkbr5JA2jLl5L5MFXm2azgoSuRGsm2T0L9Evc5xUOaTzwo5hS0Sos7l6WS
mEIek81eduWhhFaFCK2zWdjQV9Y4p1/38ZLJJap5tVcdLJ8ReVZefA8cnpDNQzgyzvGrKA5F2QD3
V6ActFO96JHxhy0guLBBHvwH9iBSrANUopivsC4eMxpW6iLTSV9QSOwOJLutsXPyFC2/0R5kfqhJ
iY7G5dXGLFoUXaSapSlU5x4Ty9g02SRJsHjD2G/iGYsXuPRmQclCZtROQosXgSdnkTuNo4w+kFaH
xdYLdqS1U9TbGdfsr2aM8C+qiuf1wgNwNrkIZaRThIc8GyUCBXLDav0QXk3v8l120sBCZ9Rn8Ugv
DiSMMopCVaEUaAYevCMpaqaQqpR9c+ltC7fXeCzzlzGGliSJnVzFH+jNXb+5yCu79DtHpIAUEVhn
BeeR6Bq/hQZDC0vQsYIda0H4K9XJbdF20R1tkIWknQkRcbObvWWcbucsqhwA42wyTYqLfvrJIUua
212igdzMslyzHH25h2hevqi5TZfhy2KhUSLEslHphrbqfpK0s7RMXyO9bewCJAHeUiufyg4sGmrZ
zLaekvC+lRR4wmaGguZSKl4VNHs1AEy/J+F5SYK/wkp7zFWyayIkulP9GRiBn4FSRfaoG/7Qxp/D
GHF7kh3NIN+jsxpysgGEVSEbYplIzcvdB8z/x7KWQNpkVMB1tlK1q2LLKfo8dcalbD1rKCCOqam+
Uk5gSSNd7EaJrth9oJoHudIqn2qJfqaDjpBVzXw5aerSbgNyq9Bhv9ARzOdS+0hHa59HowS8lxXf
YVcluR20uGHtTk8NQCTDKTpUlnyGrFB6C5x2cq8m4JKaEqL7fR4Z56LqJT8dNNVWEw24oKkwbFOa
J7frSX8yzPQsSylEwEB+Z7d5nHt10Re3Y1rA50gEzFRT2N3EpDuMadz5g8loHdQZPjBbdA8hV7mX
UiLtZ2j7SqRQXLWWZ9tIZ22XBFWM5ltjF6mQpiJpXh9Hpcv3SRhBmLAvRu2saT3+L9VJpt6NlAK0
3Qrt78eq8Go1HG8KI85vsgDU18uS3qCZ5EGaZH+20Eg/zjPg0H3khnp+V8mjFzQB8gJN4/bQ7Ds2
RZo7aVb7TSANTjUFB2kOXW3IHSVUZBsUV+nHpDe+R7SM7HKgTpl3zWO1tLXXpj04m5CrOqsKepS1
WrkJ00R257JMDvo4TzdjMlNcOMsi7dokLD7PgZ6Cdrxt6a1kGMdoAYVc3u6Q0I6dFgG8o/QALgzN
yZimj3K57IaouU1AY2H1Wr+PiflRItHjjHlootQdpnTfdigtzrF8F5QmBITLxemkDKnvZISPNIPm
RgoacxcF/XGcxn06IfwvkHuc9fooZ82uqpJjFpZuGQ2POYFKfVQ2km9C5Ho3NZCqqLJ2N9cKJkZX
YrcvhgocLIq8S6ZAcZu2d3R9YfFn9yIHY+e2MrAQOf4bwIAdnIPbhg6PqmHEdoyO484ahpsiDNxk
yPdhJEPemaIYLWX3RNL8OB3uND07lVDoqcsJojxzGO2SVD0rs+FmEXkgyK+MpfQcJ9qnsE0+hwpF
oJbF+jFRDFQfe8OcPTIhqRuX5VkKwodgCO4WpfCMMt3DLxzrBuh8jCk9tJp8tELrtqXhYxSUmROQ
/K4MR78LwvlZHwv5Rxm2wweSkNMcS6XTVMFeIco+WpTFliYpcdsA7AmgMMYRhmyTHVGa+UoNuPN1
t3lxJyFkQ28gdJIU3L0XJe2hI5oEAheQGerAu1ePXSd4t13kdTgDXLZljmZSBwOV/ToIP+jZd0MJ
j8rwHJjN/vpILm46zhD3qij7oe2rSZV9efliBqAAQ0Eh/u8KlO+t8EXpOpkUZVyMxf+F34+c4JCd
LKjHinXTBUvD36IjbfpoSjXZlzogDGibQAsZh1KwAbanDYxEhkKBA+QZsatIDZrUwLQ1w7GZkWLU
9nMoTE5dcOBi2jQkTQmS0gbiZO41jcu8MOkCKzpyRbZpaa7VLXdYr8XV0trvU3KIjPa2bwriTYYZ
Cwa5FewZMuJL9CRZmm7w9nuSNSoUpGSEQbBlL/I9I0JJdy18MRA7rzBHUUMNuUhUsYBkZZTb+iTM
+s6qYDQ5RPcQSUyewO84Y7B79BWgAkz30xmkEIymN90ZN1b3QE1c0XYQeglk2xFoizEsG6HZu2/i
Tkkrq5rcz/gmQDP92ZhdNZvsQXlJMsUf0VbT1olHBlWQVrisub+fCv7YROGgD1YNs/1sx4bbHFSP
aYNkzwsyVxRxIZPoSF3xeIWWuTA/7gpDUrJXy15Mn9L6u+wxjcMOsBkXqZdw2OkSBPjYy1Qo6X2J
GOLGzYX8apElMUJSnK7Pde7Sxg1xXdw152AHicOpAXdN4Xd79a52ldmrz0Fwl08nxfsdwNjlk477
Fu4pQAYms8224+CPn6jL0Ketm94zAj8x59rlY5VZg09Buz10fsDL/D5zCMKHQW+rBSt+hA7XeTkp
t7qN7q0bsYT4xRXzagoXvaqjcw3PmfemJtNMECfOsh8rmp/TE50eU9qdiCildOEq39vhIed6MSPI
VmEH8itg6UDKk5CnwlT+yFkZ/4zndWpXyaMmqtRolmCHEochRaTAZr6qk/+nAC9+sV3cNRga1kox
kcJhf7Ohr0wmM4JatVRkaJEYTms95FAp/4/XM2eBS9LERdXqTYvdR3TojyBe65f6YIgQ9K9ZPf4R
uB4Id9GkS9kYZUwQnYN342tzwAE74NWbON+1wpH22l/ASv4qGaRO9rNOmMBp6Lax/TJkdnPL9E1F
VYKtbbP+JO4aCExg9SbwVfl6/j1QCrusQWYWJIL53bps1la4Q0DzuK5RV0O/przszGyidhypoJMB
ki0e93pLhGrDgnHx0MvcjKWwQ3cSEih9Y1t/vbJjo+udkdreQnLeQ2LqUURPvenFVuM0OL+S11Ez
N2ynTp9145W9g+FMq9xdGBZcXAHZujDX9jgPXo5THspsXtWddWfZwAo0OJJM4g+gix0FzyuEcily
mwz+KUwZiaxzPnvpEjD4Sq/WYdQNP5CXJnOL56Sw29IBL/yuAv4T6rxd6QeyF50H0b4i28uM2gr+
QpsI5T6h6sy2bfATv27s2nTqT6xrlSnP6/aMVuAn8jT/JfshUK94wu2j2NYOx+w2BNhauPbM1OXh
fvsU5sVWXopYaEaLJealUlvd6UfGXoG05EP/mfX2FTthJ+H2oXozyLnFXGvDCo4Y0dKjrtlJbFeH
V9nAU/C9dsnn5Gt2+wrxPQgXXjTrnLskimSOeLHJPsi4D1nvJBBoxrQzXckZHTLRA0OzC8t9bDNf
m2DOe5ZV1SoqCxEad/4ZnhbQBMSQ++gPvxMcXVasX6+Et9nlHOOky1okDbA2+GHsMDKe6j49ggcd
FE2Zndxax8zLdv89ac+Z5TxllaZWkykw26E8Zw+HBYXEHqyl6HnKEYEKnwGCXcvHvl2UVs3IJnW5
y84MyBvb8CH4F13zu3CX3Ovgtw+gQhSHuxYNULNdElsr75HZv0eDhOCZfNnY8n74fGDWVmmfzhM+
x3i0/uq/spqF6U5O/pR9BUccK4a5f3Dzq7KsgaiRIvXHeWyGiKviClcylaRz3lp+oaFEjqfOdTOX
rRhsYCs7nKfuNLCdL4Ct+TKkrQmjKx32GSpSqFd48h2KF2h+QDPbSxvZSiLOtG9FoQqSKaDW0fHE
5RUj+2aguGVhPjlMeMMtCHBsvXQmNJ+8Arbre3Vw4swZUBcTXhRb7kLH0xY3EUK4i8bBolTGKFEC
HNx6PNBKt015ghrsQTDFbKk4/2ARC7kCA1UTQ+MFHkGeM839MBF4pdGTv0JPGEhi+KgnELmJ9unG
sXlni/185ezNeBgBOn+1JTsa2uJfGSF1e/pE3N8hwtzKEbwzyN0uFSH5guoADgHA0hTijYvDeM5Z
sRiKdcOD+Hq/VOpCAyJuLdRJwCuiAbnyfow6yeuQ0JnA3yq+fEP9BpCBCcoTNg3s8eNk5w4jwUzv
UWgwbrMWvTSmbP/Ga+0iP8N9COeKNTzOC2XAh6i77N44mQdmtr4Xi15vvQvfDZnzvnG4NMCtwNKI
5ny0fOKQpodoXxx/4+2/cX2vbfGel+rxrDUBbLVoyrL86cQI2PJjB/5bRrMrgZ3a9MXLuhWjvrPL
ebwBtZYplWE3ObS3qQEyU1BDowcN+jVgHxf2bGy59Hf2OM8HHfpebUPYY0lJbbCNE8MgDc7oZvv+
abj5jandcDjvTHKns80HWU1amBz8GezQErHnFKSVAwMkHsfHqHHqO8hMiXy8YJ+q3BnVGhJKWg2z
4W2wqwHo6P3g828VwDcib4sCjagBjAKfzicV1C63yiXR2D79pRQYSDak+5ZD/qXCnYn2usVTPqI6
/WgYXnlCMfG6r2Uj4V3tyj6fbMiQ6s3lBvbBGGOXSePLEhWAx9mhvmaC26aJHGSGGcCEpt8V5H7Q
wdVnxGAf7cN9WWi2ipr49UFtnoz1qLidWszStMio3YJSj/Hwp19Ygzs7hcnREkZem75mbY3bpOlY
ThYdYQ3yICCJjnyGl4322XG0hTuT/a5rk8nvzMJMStDH/vJrrF/Ykm00FgE0QaGjoGKUf3IZg5NA
JmCkIrrCd6sBfJjIUWEw7zZCohp0ASdyoEfqQZXq5fq6bW7GlSnuNdIkM4TmGx385OnDYmjfrFmI
aNx6DVjr4XB34aSNNA+H1+Ew+FAG0aVjVbkSyvJgvmLtlV3vSqOQonkrZfTOMHf3xZby9zx2rgxC
YRzuyS4eo9qrP0YS42dSwZqm2ErrWB6AAn7mNR/Dx8AZwcQl156U2NFHUzr1z6KIdiOiBNu3SpA9
VcGlxkfq+tANZqRAu33uqyNyjbJdps9mrsluPd5fX+DNo7K2xR3MMCz1SEpL6ne1qx7lG0ZfuAwQ
0IRIqS98yG/FkWtr3MEstFLPJhUjY8nh8fZ/yeHxTpwc3gzrgESRLUgEonWQ59RQSSKpcdxA+hjk
C0ynJ3DBHcXiG0bmqT8soqncOixrg9x+Sg0liIoSBqU9G9wTBPRs88yS3xifsMSwPT4AmCwTVB6m
yfN4TPNcl+oEc8kh3ifmkcHCrI8L3E4yOwgWd33lCTbLlq8zVia5zWIURauqDUwaEbDmi9u8KHuW
hcsJes7ZI+u/txMiPl1b5DfMApYn04RFBp1CS27qZdorIx6L4yL1UfRm3boaTaKDUpBt04v3FIpV
ZVHOA0aoPDBOip1pMF2w4i6rHkI0h6rp8Hx9Urd2DbYnbEFImqFW3z8FCkA7ZCMpobXYYiLN3E17
wcbcCtnWFrhVq1WjrkMjn3wQhtjD/H3KdDvIBTHFls8CGQ6cFQjT8YdbKIXGmdY3KvULEDsQE+/t
zFVN35xm0fW3FQqausIe3ECe6jyxbG8lkMkEXAIshGW/A2vik5WEsQfVPrslt0NvHcDnOJ5SWbFN
ZfSvr9bWy2JtnDvjNWANLboQkG2fKq+S1UORPahogFiQjo1aYR/+5tKtxsqC1dVbGG+zUpn0FnlI
m3U8MHZZYGtJgdfh6AY2rsYfRuF0glt/81JYjZLnmEWqqKuaitK/o7WOALCofGA3YDZ6VLA9L7vy
GLSCNbsDbQD2UIvbOh0Z0hAg0MXPDqw4H0D3giEUk6MozXmxRzlDXKhGjEgqdAOYl94Y3cXqP4W9
cRyD5VTVqYDc/2KfcKbYwq4WLq0p+ppqBq/RvpPyoU0/Zm1otxbQDoVzfUtextacLTbslS0UQTvU
DXEgIgq9TqjDO5IDNFFmW9Chw6tTcAtcOCzOHBevAZ6YVVpCIFIigZKnfNYMUXPr5dXGmeBOWRr2
Q0QJRsQ8P2NEVZ6g2M6Cagg3Sbva/4Ni3atJlKyxEUHAxaOCyWCiNW2C/5KWwOvyxZV69VSQ/+rs
OSucKy46PYxiawC0p51Ke1DpbZQpoia0y4QoZ4U7UGkatBCXGGVcmhN4EMcdcA8v1SPqRih9MsE8
sg+gI3zqEQVd34sX/opZVpGMRIMtIhIeipuqs0JipIJ9EE+6CgHtaAhkqj6AmPC6octXw3tLfJdH
DhUtuUtRJ1Eex5/VU+G2O7To7AfkWwD2DD4D87r/78KanFHurkbzc5jELKOv3SVPIGw/MapvmEPI
BZV5USyyedDeJpNv4qiXZYp6hp3Jusid23Y/I618fRq31msNz+IOWhbXYVQAyeTLbTrbWSrdD1g1
O13oj+uGtsYC7hwNpR1EBxbP3zpOemikLYNqxIGnjw9ySwRxwZZzX1vgvGAa1wGaVQ3ZT7tPcVmA
P/mYyzfqKMIzbDonDdwkhg5km44L6727tRrIOkhqAjz9mfUPtDIKKZJDb5hQ02/1D2zdJWuD3LWV
pFpfazUMDmma2lUy3cxx/BEHcCd3iQ9w2+76Wl3EwNjlmgG5EjwsCPQ2uaAjjdKkAl2D4qdt7I3J
cgI292FWmhepiStbC6xTpQBhft3ov0zrP1b5nnIkUSCTaMKqhjn1moP5FeB2KMjHYOfzQb4obsu4
eIy+HydPkpLJWqf2gIjhASXXDoFEU0NQLlKc6VY6zNHd/3OAnO9vS6iQGBngdunsgO/Xh5R5uwMk
BkSx0Ers0csouqk3Trf6StdAFJbL5AMrfQkmI6WA4EpoewihgJmDb2MQhW8b0/jOCrc9hwgKFoWK
Dp7+aO60M0jLHfNcHgD4Er952Ry9S7YR1EwYAcXfI2IjXoU6BsYZSHrPQBnZvfkVLdyOcTOemw9k
/xvWNg7eO2ucS4EsWVNOM24zgPq9yc+zI+PRb2+QDjpahns2IZiKkpS4cnrZW8eNk33ZapzNqMpF
02PllLvwa3RvHlUH9D3q1+bplyIb3Y2RG0FLmnX+p65xgMP773lG7iO4y4FoS1rHIOpFAoX8VL1y
ZzlNg6QtkA++mJSQeZVrS8t5HdCuDX2G+rQvnTqoPKAq/0Xx0UBzX9xFfvYtgNwLIBC2gnqKT079
SZhqYH77Xz8AxKjs3bmac1pIeYeegMXXP+hY7fqWlaiUD8Wn2S2R2hDd7pePrPX0wh4fTKCVJkIj
zuLXmdudrRPLvLX1b2betl2BSnVTUUFgx4e3Fo2W2Iwwu3GbOWFIHK2+bzMhSn77fL6Z4XxcU2p6
o844n9odE4uGuC/QQiP6toHx/Y3q5cadjwP6Zo67irPIbCoDgaCPLte7Wd4r5kHz/3aqCGfAR/yz
7zygfMU0uqIJ5bxeEKUQhqgRyRvplyo8z8nZyESedSNoejc8ztupWRBMRY9FIx+ku+4eHJM3mqfb
DHQ17HJfzI8rmk/O4S2IquMY8Bx/JOmN1hd3xJTPcyrvikwRkIlv+1YWZSgK6Hj5l0KtjWUdKIAJ
G2VxS6XpWNQLGMxBjybrj7glBdHh9lT+Y45/Lkh9OpVg/0VnItL5JhntYqF7wQW/vSXebHAHWo/7
JOjQiYjLyUQjIIhaju1k09b5pXBNUgfNcyW1wRvmXTctGh137OpKKcJ5gGUqP85mChzR1+sGtp3z
29C4gzZRQ1LVQQL4MlWx46GLMIF82zzFy7de/tbPp0rKBGPa3otvJrkDVk1okOxDrFg6yOexI2ei
5ie8Tm6yYRSxamwFnzhpb8a4k1YYUT4OIVpuWo/6urPs49JRD9ougOdqPkrUFknebSW93lnkjhpt
x8JcKJ4rLOnFhI4nwE1UlENrgU7OZSMEu2dAPgWElIVbjRfKSZcsSJYem2N0rMzJPzVnJX7tPUGi
zRl+xqgfekjsiSlaN4/4yjAXP/SjUo0Z670JbhoC6eNxtosn1vQSueSQQ3L2bvo59xDXiH3zP3P9
cIPmook4kpIgVUzYblKviRc/APru+pnYPHT/DA+4wffxgiqnMc0I884EJNEWaB3KWOAkN15iq6VT
+BBBImNf6QHOgJZKbqFH6MIcbbX4qlqQ482g9ZWJOLBEg+I8iaQ1WjtRbJYsUm0r1Oxl+XB92rbS
le8GxfkSEgStVi4wER2AJQNncokXQ/uXBUoM6yBinb6EyLzbCKhPvF8lpZPNtjbRgJad8V6+YQL1
yy29YTwgiS1/C5zw+fr4RDPIuRJJl4DhLSzZt5RvwXQ/hyIsxfVjpcic55CnQlOkDJuiGBJvCkt7
DCsUjpAkBQZcyUQ4cPa9F2Hxapuzz1mFxfVIgWiSMJ6o1W4HvflpdtpLVKE19fq8UdHEce5iUeKk
aXML78h2PA+qdAM+MHlgYkygL82/ZgDHVnPnGMmDRL9G6DTIPpDqkxqVrp6ANSxLXCOcvbJGuU6B
ZCOBB0/JJ/SLu2Z1Z5G7PgieNXV+XkL5NkW1IYXkTV/maIRr9tNY2XT47+KA3ObjvBDpErPpUNvA
XrChsd0gTcm8X/bK7t6xPKwIPbl5Ub+tFo8eMscAcVWJi6xJpJs5snK7yfPZnqpg9FpDjpyyWD5N
ND8sZJrd6ysoWMDXB89qp0QzqH3Hgl00YNhJgHMO5sW5buKS3Of9jL46l5UNeHG0JGQYX3LuvXiv
7HWUvwKHTDvyAnbmHxOwbxQdAcahrncdlM0ngUveDhVWM8y5L2kZVSVhHa3h7fg1fX21VR5OR4iX
ePwbjxzBcX91cKsR54C9TSHudT+PwNQKXHMAWapo0V0l80RE56IV5HzXMtVI05q4NeMwc8b5UQKr
xfUF3IzqVrPHOa9Aq8wyi+C8qp46aXGnyA/5/Kg0hWAvbr+uV4Y4tzWSWi6bDG5rhWt5fV1nv0GX
dtnuyW1LznfNaSgrM8WwRoeVqyJnBKLuOQaDAETY84Pp4xV8j/AcoU7gyQ/GfQxQ0b0ohSFw1a+H
Z7VVwqHpR33C4dC0c4c2t2bw2lGYFhJsEp5vUO3zaSQmO+aOCc4eJQBCmzFR9rFdsk6K2G2/iUb2
L0GsCoYwGfRaF32KmVyXuV5qFG+r7rB8Z3Q27S3dKyV6OLoIpNbUyaaDGEW0PaVvdvn92nZdPrBu
1obez9NtU58S8nj9SGybMBXkNSkwp3yfVTIXqgxGGVwSAxr9c2Si4bVndXfdyvaqvVlhP1/tjUSX
atyrKKmqBrojAsuLrT/zjG8mOO8BVE2oxgbKjqOjHqXPDEP/l2p3n37pYAjzZ9uO8c0ctzS10fd5
MenUH4HSA4s165LSn3KGRjYcmuxZojLyEMZGiWvtr8/mv7iXN+Oce5EGMhIlRxGcQGnuuEreZXt5
Lxwqu1MuYjAQgJkAe0Em6qLFxMq0GrBP1lNt7sDuCfIJsJgCAMJ6uH8D5M0yFVfs8R2e7ZJ1eQf5
5j9KTaqbd8Lb6PjOzom0Udqb6uKX0lDYFqQmIqPzUih7G90eDKN7MFG6M9yl0ftaFu9B7fKY93gB
Qe5Y9nottSm5SXs8KDu/1g1vwbOlAQBiIpqjNLfWNJ5T/Iao+lYEz0vT27nqq/OLnBZ+qjxV+s+y
zewipzaI3p1YDu2MlnYWfpSW3MuGnLEQ2Wq9TzXdyWpZcFFtnv7V4LkHl2qU5q9m2hyWythwgvRc
jC+C7SqaYi5oiaSwTUfWy9l8LhqXQmVoOWQoniTPYFjLZnQMOQR89qnikIfrpjdP6Wp8nN9p5jHR
Mmi2+2EHdtrW3GUVsuldZ49Z5c2RiDV5+2Cu7HFOKAjjPsxbbN3Vva8MLt5/v3EwN6dVA+OYYsm6
CXqR9061VYkcwQvgl5PGJlJtNz0kD9SnYPx5fRYvCWdZgLGyxE1jYlgo1Ms4I/OOAS+Vp+wz+6fq
KbgASecwOlT0mP1GHzTbgBe+YGWZm1Ctb/sA1CkIKv6GoP0S1WTYIrClH66PUzSh7OerW0rNiBpo
HWoiLajCIvlxMCfXmjs7s3SBpc3UChCXlmUSgCN5dDDQMWE3mcjfWyG4zGRIf0ufBrovEuTX0zu5
FSwgW5+LWVyZ4wNEBmjqdJgLRugaKxFyK4IBiSxY76euSpOk0yiz0DWuRb/kIOW8vjjbOcu3QZhc
xiuem6igbBA6mZx+fDbVx6T+3Id+KinILT7LZenO+Z+MywC5Oro8GXqEO2NJl/VtVSG0nrvQWwbl
EKu9f31g2+XWlQ3udHUFNessRZRnhGBNsBvUVB+mwDbA1FPfaA/KA1rzbitItvTgiEQf5/BJduW9
KIu/eRWsvoI7aXEeyGav4WVJw8jL4SrbCfjSRnOuj3bzjK3McGesMigk9diEamBsK7vCbXBPyibo
MVQhSmtzU65scWFShrxRozEqq8GH6/qkAB2AIM3VH8uD5lRfxPG6aHDcOTMquTJJhIuuXz5OyHRn
npLuclEwLVop7qxp2WDUjYwpNFMK4ZJ69PRq0ewJOYfrayWYP/6tVSNTOmQR6i5x+UmXIreiorTb
dkblbYlez8bK5WpGH7YZK8RZj5JlQ/x8edHufsFIweGbgydFD90hYszJngz6S9t6uj7G7YTw6gu4
ECiZdbB3sgZqGXHbod1JnnmWPuq2hBpnthOC+JjDuHDFK3OcQ8lGok1WjGNGdsGH4r51SgeN2p9B
EXiO9skRIP/r4xNsllfK6PUEQ3+xBRcoqxQPdhSE/qwrbjIK0uoiK5zzMLK0SiyW71CMfScZThV9
7tFO/P8bCuc6kEudKDFRtCpfZUWzowIFUEukrC0aCuc0AHCr24ExBiH3fFvWw46OhjPnn6+PZQtB
qioGsIjgj9ron0m7ZBnjoAfgZG88Dq70WdtDvNuuICBg7EBoCkSR6CG3PbI3k9xOB2Qgo1GDF7I8
3yX64oTtXZiLCqfbuZLVwLgNblpSOOCVz4qZ3Tn5nHoJZH2/W1/BwPqXBU3K7kcp241k54JK4+bo
TND/Wjp6dlDUfx+BLIkeKGmCgzUE4YlAMauZgoeeiFARbJIuzu/KDOfi695UhhqNu/782kpaf2EU
GuV5PDS72BcFpNvOaWWNc/VSK5dJEiMlqu7i/VK/dlmVn8Fj65Q1UEFIsQm25fbwdEhN6oyZkadV
j3NV0lTgv3BlmjuA+Xf0AWoHZ+i8QJ4OXK7XzW1eMGCO+J817kSHYQaqV1aMy2TVB7LfbtL/LC3A
ni4rE9y26HGDZQMDTWf1i9KeXmmOS0Huia355Z54Gwa3JyQlmovORJyBqkceQnq0sG4aVCDq+cfU
lqdw/nZ92tg3X7PH7Yp81NRiwLWFMKPbTTKSvekZyRtwM+X7ukkFi7Ttqt6m0OICbyXU+2nS2B2d
gsKv/5C407M1u9KP7ufkVQ/LD2z8xB5FjQSCzWGxNNHq5iqgEZcDO4CAdG4+qgu9yyXyRz7jn4Wz
OI9ojJHWQXUJl2PxklPgSpLnCqKa11frXw7xmxXOI2JH0KZhLCmMDL2qXVYFnnLoEzC2qgBdaoJD
zJb/yvaw2MSuJk6FQP0yakjpGvHoGdlRHm8S89aAeIpm/R9p17UjN45Fv0iAcnilUqXO0X4RHJVz
1tfvYXvWJbM1RY+NfVhgGvAtUjfxhnPcRP6mSveXT7gpkMIWYHEFAe1dEpc0STTQpjMtjytHtD+x
QJUduBhCm4VBC3v6CtijLexe/nqwPkjjYQ6it67KLzOLv1Nd2W61naWxat8NoDXSqP4F37L94mRf
wC/8Y9v0DXWMP15M9eDdd1sJZBReDKM5TQGY7YWohx1i6xX9Wm+5z/dFRdt7DWqtvM7GpidZiWQM
IM3zqhQinLEMehfI7mSabietdrP0sxlxaOi4F8rYQTQMshDRDm34PduL7vyRru+2DrbhKAwqf55w
Wy0tINxoum6o7KrmII1BbZVw/eIh8AsP47RgpOM3vbfv8CyG9f5grtEHeodNW2l2PqMpVcPEG2kn
SsXRxCv6srVtv5mss0DGDHJTNDIhhrnVUjffFEZu2rnQ17Y2AsY4ozjtmpLobjQZ95gweFasJCNG
XqIrHtY1AZGdaodiGe5rzP/aidBFJIrCQynUfjnV3Bfetlb//LXsNmdhTsIyy6nkmZbo5EYFGxqV
74UQ2N0ikzq0XodaRdtE1nam2X/NhmGnRXj2yTXHS21WMdHlAt40yhia+QY5uPKLfV+3YksnwhKk
T8+ivTipRuIG0AuhqzuzZ9SYGzjBKUMXeYa2FczWsplMR2j70axiyO566SRL0cehU3L7smLwZDCp
TmaUel4veMkiN/ABirZreEyS2xLQJQTvDtIqdqUDg56WNjXQPG15UEBR0U3/meUT6ZqMavb/JTCx
K4brX3oakbPpJei+KEXqXL6kzWxmLYG+I1ZaUGYN9rRAt/sWjRMQbH2I77pjR+JHLHfuw9e6IPEN
N3RtWcFaKvP9g2w2q3BEI6Lz6NhZhp51cAL1s616OYh08hfOKem/x8aStTxGF9RqkEDliy+l3Biv
0765qR4Spzsu9xSDSqtJ8TEC9BUPOoSnH4wrLDDJmmgtNHAyArKkr0H86fK5eAJY19fGQaGmVAFR
AG7EDM5EUr7+jQy0pX5VkKIdB+wrIJsPNeDLZZo3CdmfhMLz53kHTlhWs2TpGAhGs5oy3OduTkHX
KCaR7Ezq70CtXVYIWWQi/QSUB7kGy4UHUpxn4CQ4ce+ohQ1Y/ORZiQCbm1EkUwPEJDvB+7sLZeJ+
MShVJVEkRhP4XFXaEBVYiJdFbIX69X1SvVkZtaSZ2Q+wS+yA+GmEuRe0IcLoUNayN/UGOqcBwen/
yOH+31nJ7Fpp0USY6jNxp3P7MdJlu856//K5NmP9+mCM30imPBuKAN5qRg6Tu/FBt+dngLd/Diuv
OMYxVsBAGjXZmUpkdEFuI94P4OkN40jQZGyxp4vARWeLap1kt5Y3PMRubtcOfKgXglwuJuqOO+hz
2WPKIuNLAiT7Y9Qj2Y8xYOOJbmuroHQCOkPjLu7YuHwc2q0K0vquGeeSocQNLiB8TkMCvC8w87rQ
yxHlOJ+UI4YdkgySuh5S+pwWdgOa4a0fORKAYD90BzAxyl7pjTt0XWrLuSyXJ5Z5XeSiUhRYkMfp
pgdTu02UD9z0YLP2t7rBt5fwygzHOGoGcFHR6tHsti0BGEuaOVhQdltH9gxANz9YIPMBJyp3z+By
ZJDZRp1qxYsVJHhkD57uV48UX9a4V28wGrnLMPcWOqV7+T43nzMygP/xtDCRTLJLbVk7Nn0RTCiL
7NRDegRyGJlvKd5SQ/Qdf2NPph76XUgHqYFiYUEa71/GEkstyHIjKiUvL8oBpBKTkwSTejDa/lae
tMS2hhZAvqVvhMGnqMOo5iTMRxCCYW6/yY5JCO6zUM2/h3P4vW5KDB5n4G8ewQ48To2v1ZjACPOe
4yG3L0lVwVIoAy1HZsHE1LzK+qXAZ5FudKyRQtlvDJRLizfIe1BScZScOoV3d7QSx0Q5TSlrDPBB
yRNUEh14bmdpVSKWGmhNUGmZ+gq7Vx26Zpd1YTP8rMQyES6slbiddfiqPv8mRL4hBC7w/06V6Jf6
96zObKHiqt9WMQTJ8s+bZUKe1quBnBbYj8W+arOnmOTadTUTPOVBAskrKVHdunSv1LmsDLsBT3Yd
dLHkCZpQOGKZeyWeAi52Rg4mkJcAdxBxaqqbcUc1MW+JDEwFpMevEjUzjLIQJOQexthPYWM4gRV6
GLhTSSYI4Z+p6U9prE/GOMbUxDVSFPlutjt0AXOQV883SJG8xA0dlYPPs1kSlM+ne5sjWt3n0mUW
eLmQY1YiaLjMGFDgItYORsCJKHgHV3NrV5bYO2Ey+KgKzUB11pw45gejTbe5+iGMwVjhgBmVKpQA
hb6nEX5xYoNIJAJ0bFLeWv7vQB9sflo8IC1LMjZQzjSlaNSJdtiG6m6oQdD4zexGkiS8pHAz4q3k
MBlEBBaKXjYQaKfoSTcLR8J6G1ryl01/c+RL1lRLgSTw87F4mGpWV5NmwvYp7t6acYYfArbfrhoG
hjCuK1HqLMYo0sSc+gnZIED37udnwN9SduHQj/fxY3Hd3XU+Xq883KpNFVkJZRxNOMh9I2B8z1Ni
BS/W3AIoNnB2OC5003OvpDAeZpK6IRBpcUZfoo8CWCkTwU+f8kBJwFwvPiaqzls32FaP82UyqTVo
DqaxBqacl2FLiijRsWzA6GAO9xwF2fSdq5OxcdtYDEukPTxA+vZ2DKr2YF8dAzClgPsSFQDUJI8G
+KJffmOUlirEO7+9ks2YgCmUdS8UUBhhR3NoZVf6Esh7IbXdZ4cgsHlwarzDMm67DLMyAKEkWAdC
QPDl3fTUidgA6jtsHqMoNzvg8Mw4qsP5kOyYSpC1YqXoqBkhxD8AQPnQjebBGHk745vLfPL5Mtk2
x5KP0TJnMITR7l0LS6zxwQDp6H5BWTlDe1Qv3YkLr8Y7HOOgx0INgLKJL4h9xe/Ga3zsn8onIKz5
1ac4dujSD4ZUdhyVpf/oBbV5WzhZhadYsawBJCSSV4sUUTggQpGQOMEmV1rYPejL0uhY45nUOu0w
OVX3fFn+ZoDQsR8LjtANUMpsiQytootr4G7uyVLpdpBILRnraqeDu/aysM0LXgljLhiDrcZcAAUT
KWPrKKAUiqzrRdWdy1K2w8RKDOO6UxBNC6YEgKF3xGTcRtL2iTAQbInAQzPZSYgiz7QsH3GiBhyl
yxwRY4idXPx8+USbUkwZXKAWEG4xRvRrLAKY4pQlWgpLx5Ci9pQLXpfygsL2rZka/mdJFG2TERJ2
c6LrfUJXD34Nrr+Bt7OZUJ9lsY2KDqD9s5TjQP9d1vZbbiWLeYyHqa53mQJtKL4AetWTHs3I68FM
QJe39NRPHEreIYN6FQAmA0im3N/pj207tNWvYFRfLKJBDXT8CmFn+ulu2Rku6GGA7Ul7IDQacfzK
tsr8/Jo6YwNDb5qG2dIbNh5K0R2S1zHwLmvl9oPTkg10o3Xa62FkZGGixeYCnKsf+GgrfnXFjkC2
zp2qensbvHOWK4lMfpSDzNZoJYqs1QmAyl78oFvsebZSp9YjhURxDKju3gDwTa05SSsSzok3b3Ul
n/595axRTSqtjBJpUhqGBozBfnigwFTlI8CpnAY7ceKLwuMJ2H7BrKQy2dPSqZ0uJGjrRadinx7j
w7r2wYW537TNlTQmh6pAI9yFIMH18h5mort1rDracpKHD4l0N3U90ZJdrOS+ec+5XKoulz4uk0Al
+SghO4TK/lAnSUZdKXCUqwWj2KJs/wYuHE8i4/JqIavUZVOB3yTyFZj+g+wRQTQB0GQL1JnvwBGb
wEpFTcXb3hj8zvrWYKcszAZgNHdEp9692CUdD41uK8KvZTLaU8dC18cUbo++OYe9oCIx9b8AGNrY
UUwxulaWDS5v1ndTqqSrsgbSaVVni1HLEBj/PJ+a+bUulcKeoukOed0p4s5obVmlirwMQ54gSXgH
Y7jkMwBYgkjyZkV8Na3ovkmQy6R91HHsf+t5thLEIheaMlga8hBlwTJww+5JFnhUzZumvpbABCsZ
e1PGmEICdTAdSCZAiRTsqAWoAeCEeMSVm0Ef0xrA1tYpLzA7tyHFc1DWFhzaf4fp31yd1pC+gHyU
0jSzKoH/GiXFlOiYpdBUUmnZk2pEmJ1ow+Vay7UXgAANB23RPhladpNoxrM8hge5SR+KXDsI6bSb
YGqknOv7vmu9EWwGt2VRfxFE3SJylXhtOmR2H0Qy56tvxjlggKqoBGPYFkTav3p9ccBQHgbL8FFo
vTsHbFDpy/vONQT39yYYNrOFlUS2RlYGYo/GeaeDlTC8bj/pgNLpjoYb74fv4ylzQ0/gdUm3vP5a
IqN4ppr3ZmJU4Kiia64rdojf2aLnnk/+9UZzbNH3Q9lJWEUA2vkJRTAnB6UotthPFHMQHYQ/mD5c
H49JVbDbLRSQh/RL+VYCAiTqvEJ5uRzAtt7jaxlMcrJE/ZSgxgpc0xqFzWm2CwscngDkVBaw/Eqc
E22a7lock4uY4Sh3GRyvp+j75kS3PE0n70EPM+/5y4FbLtbQdVCYyRihx4LWrx8M/w0udhqB0xiN
TppScuTcX6TBvnyFWw52LYZJAcaxM1LsB8PSVNS+Mdc7+hHgHf6zQYNHQ8fqqKbICor6GhMSE92K
Rz0fE792B8c80OpCCK6J6FpxU68//veUipHH3N40g+4ZFb3Ep149PtZPsa+BEam7yvyMc4PvI8ib
LFMxLTTMaO3y1y81tYuaSkOb+MYN4HVxsmb3xfApemnF37ChdvpLPsMIY+w4UEcgC4dz4qsfZ3t2
jWNUkC9YoWsJZezine2dEjLSGCMOhGEu63nANUblqUtCu9QSV49F7z8qISOGsWMzK+Mml3CoPo9I
NUV2pfI6SryTMLY7Ya9MQ5k38VvlQzI9S/39ND1ePsV7H8scg1FypJq6hInDxB8AXuvW9xhDOYBq
KQaERn4rHKxnIJT8rfIxih7rgo5gjS/UuhLCZOIZ98vd4Ca7eZfZ2SvnhPR7X9I+xluAwsUCMpaV
+MIuvG40UP8sdMrVa3KnP3XX/KmF95kAc6dMJjCYhlFVJSrI3Wtb2/pzf5VfiV8X9H8zEh0bv/1c
fuYc8l1g/lUki2dpWMA1A1Vb4if7YT9+i5wOnBkY4sVYGa+xT+/rwn0qjOuo5CSKhinCfcY5Mcov
eXw1mA9Lc4VVH6J2Kaft+P41zxyN8R5hG1mVJcBV0Vl2OjQ8ej8G9Xkjge+eXYwgxnGIWm20pSEn
fhb2RJ4P0fRxMWM7Eh7k7HFuTvr0jfPV6ODapatkfEgnDoCxkfTE18q2JoumuwC1AexDDciSMfuU
5qMrzK1TSfmhqQSfI52a2SXpjHvpq1mdynaJYYbhTvd1l7Lj0XVL1Rm96Q7f1MXC5TfeSCLPPBTG
5dSdGogVaHv8LCbxfUvQlfhG/Q1oTZO3mXpeX+n9zBb9spqEmRAJWzcqWxlVBBHIjCocTg7WZcfw
jN6PFzR+pKPgAqzrw9IAMEFydaATF2T5xGcsp0d6d9XnH8BuLqiF1OiB0ad+pA9ulHXVhzSTDZKN
2kcwdvLG+zbjxkoaY6GDqVah1sOnl1roRMZBsjSAoj1z1GfTr66kMHY5Clj8yIcJLqcks53GoMyL
Xes62BmzXT8C98n7I8+zksgYqBAPizwrMfxqN7Skb5PrXm2u+kZ6Bp3EXjAqQLa0Ka+ZtZ0rrcQy
Vhp0vd6pVpT6SoZJBGmXXokPaNfR7WC8sSzeG4ve2yVdYcxSEyptGgIoa3aq9pZXIuXMgDBAoX34
kNk8VWFsMTSXbhgqeKBY/hDpN6USkiDh1ZZ4Qph4PwcGhmsn5DHJXnroHMzGYG0SiC9fDBTTJ7eE
qvA2a+k3eX+JGugwQdxqmGzFoqkBXhCl8DFxBjj86KUZeBF3+zOdJTBpRR1EfdhFdeIrN72b7mrf
cNOTBNyx31lWeOuYXjoPk1I0dV5afa8iUpDBGXI7edSvir1AWhtzyqVNaYVHmaCRi0FsW5p+g4Ng
24X9PC/bjNFFMW7VBRlGVwaoQybzczpZp8lMKruqw7vLzmVbY87CGA+2FLIch2jO+bWZ2FoiEauK
4C33l6XwjsR4MFkfrVKz4MEqFOkHMyGVVXkDHmDakHuXRW3n2YDN+Uch2U5LUhlhDt72xE+fRaBL
tU6K+bDYnj1wtDexTStEhc3LtHkHZDxXMwlJFE5V4kuAIi6M2BFi1TYBh9VGPIDFzWRidT7Ga82g
SSxMBV6r6jVSpf2pDT6Dc5fo/UPL27bdzEBXsuixV/2VHAspYxEMsS/WPcjvvuv1SVcegJPmCNqH
LPzvaOBv6cP52zH+S52KYjboi7IBIXz1tX/jgcC2PhCDh2/8GRGe8jOeJc+AnKc1qDuI2G+sPomm
31SfOOrI8V4sgpxsSFoiGHDJFRwWsurIUW9BO/Mdw+v+X5+IxY8TUiiFpY6xX2DCZhwHIiwFSrs8
ugmOXrDAcU0kAcs3V2I/wJISrA102Z+W8U5VbhuszBsF+btLNBj/YfbDOFkRPlSSNZ8sY+xIa2bX
QTR/jlqz8ppK8zJhuNFl7daQMl9V8m9LLcx/+zOYtGjKBRP0pXni08afcvrR+KOIBHTomedS/iWX
NgHpABB5XWZ39hK9bMA9Btc8v3XHWzu76Y6Pc00CJ9w3xxHj3dVd7PSlE3Epmt+P271Z4lk4Y/mB
1gq12QwA+vOKveRIuxiN8g8xwGgCvByij3NgqyHRXc6H3k51z2IZB6BXZpUaGZx3tKcDmRKJDxSg
P98LfmPH3DL0vwSLszzGA1izpgIdDIGpQSVQcsJj7A4vhls9m2Aqfih8HsLKdrZ0lsdkF4o0N4LQ
4OW7lBrJi8QuZV5TbPNxrf0UwRYoOqEXtdiAD03eSD07vOJV7zdqL9vO8yyHyRwCo9VarYBNop6l
AsiwJ9W+96Vi3xHM0ssgiUVJZICP4w26bz9rVydkvYEgqEE3IJXWbsbnFiC4044SluvlP+1T7qt2
s3qwEsjY/ZwtgSKH9Eqz3C66mkjLc2WNbj0CALs1Md3gpA0wzTF3f9keOOryhty+ir/yUNOt0D7w
lnZXg9q3jAqOxfG+Iv37SkLfyoXcjwhP8nLVQA44IxdOZ4R3CMaVdLU413kCRQEcGRHS10r9cPmW
3mro73P2syoyXqPuaD99RH1lCl26YhpeL07lTY/pIfYHjag3RWT32LRH3n4IPfOzsOe9JXlnZPzI
oMtiLzTI/4byZsyek5Y7DsbTQcZzmErel6GClNlKoxyII7lPBxKlaj4Z1fAiN9E3xUjcTqjdCfTB
ly+YoyQqsxZK+xdBKC14KOsJSUwM9gCsse14MIf/8vb6+R3ZjvSoLrqu0wIkttSLU3kMUoIdfs98
xupD7g9256qvxl2XkXb26PLfn1bMz6auMr5lGLugUgfMZqkA+cQKlwsIY5cup2aomfPKLP9S8Dgf
+J1jmYsFQ1S04lpfgycFOzu76PNkz07UEP5bnRMaVKrFK2OPh6gTmrRMIY7yPaPOArASfmigBn3B
HNm1gLjrwnRcerS8qv66zauryQTlbYyGgFVzyM/fTxP+mqe8QRyvjpTOWhcVOWR1zuCUICJHnSMm
4iE6AUYEtQLBDnZpCboJIjRk+FTdzSdgTHJxZ953f5nfwbigAcsk7WBQEznNLmCx0UEvjjNw51OP
Vz3nymKcja4JXRyg1+aDZeGEQwLZkcrSvfSGtwDBs3zG65R6EPdVIsV+X32dwxtpwRwPDxCWI4Od
4gmtbDQw5xr7htS9ioK4a6xpH4xcGlCakFxQS5Z1tAky0RqFOPXnQ7U3jjRp0En5iEaszbs2Xl6p
MW5EkDVZzEt4a/3qqn8GH9+V+QjAZ51oB8VFjHW5TFq8W2RcSTGL9VCZcCVLuzdmy5aCh1KNncuB
4D3B9a9qrjEeZDA7XakFZEJY6HAEJFwZURTb8GBooq1dpY+BDCujpIPCh9ThaT7vjPTvK2MverCt
Wy0Sv7IEySCAUwV9dAyJi9uy/bz96ZbZeQQ9x0bcIuDl1X4HILnilW/gc3NCrOvKRSKRkeSo2LlT
2ZajL7xXJieXYCuqi1YvYMTEGwHkZ8+URjw9oIDla27n6l718U+LBufjMv5kaCfLaHQkaGV3XzYF
QR+uNe4uaw4n9LDT7JrRjWoboqwK7E8AEk1vgESdzzM86mYv2DhbOx1KI9AxVxT7dBkb7b2AdN1C
xki5aqVaxGZ7ykmNOB+L3YQWE4xczOAf9LGvShJ5J3HhTKiruHQkxpX00iwK1YgCu3IT3Va37ZUs
7FVCabTw8J/IYLiXvxTvRIwjkdQxbGslgLzqgylExBT+9j2lM15kFLtm0GJ4kbZJFTKKNT5VpDqi
Fj5MBl76dXMVFUOJkVHZGzLFv3zA7awLmHSKImG6V2Pn5FOtSsGthTQzkpA0WOTHdF0oAdThd2a1
NlV/JY45bSYJZSxMbykl5U1qdrMnIQbwnOP2K2glh/GOUi3lqDXCOw6v4vebdNcCWSo66AKRbyu3
3qPobmudA0z3QCTyKSEUG4BXtNr00KvfwLz1+m4IZT2DOUT9QRmfa/MmKgWeg6Qa+M4iVkKYXEuI
pjAqw+ZHiwasFCZY4BeMSRIJc7k6kIQNndMq3MxodZA4YiRXkRSWMzWZlaYWJiH250G7G8zqLimX
QzcVe2uW/kw7f8pi6zcNNt7MaULq0B90X/NAtLWXfGruOVBPedhc23W+88nYGZM4TcH8DP46PCu9
LnSKveHFLmrHzWfDnsClih00u2pJ7vE89bZVnI/JuLWwFxUtwYrrP28R8Af7tEzFs4rNLwfMaZWi
VVB43F9ThjGwBC1SoJC6+HEGQ12E2YdlBvm7yStSb6r+ShITRZe8FJMaXAC+Xn2Jp6va2KcNr7+7
mcKuZDDpuFh0qRXEM33tSF7yuuxSvyPlCbxrE+EB8G4mQT9lGSLz6MfQtxBqAl4ZsaaSvr8P28nu
VG+aPljmQGbx4bJX3gw7K3FMOTEX9C7ULWQ9RmC6Uv0Qlr1zWcLlD2SwMFAdtulA54Nxqlp4yfSP
bfBJ57H1boeW1SmY4Lk0CtahZlya2HjmgeLbKPfhXm0c6n35QwW8S2NCS5tFpRwGKF+38nA1yDI2
VcuU82G2XcTqTExc0eViCQqsIMFSB5lITuYkqd2hKp9cjzlqaqkDELcjr1LO+1pMJNGHQZCLCkeL
1ImI1nc5eAJGIi+U8C6QcQ85AvMwjvheYO7AlhqlNbyV7js4PQkckRNwrf8oQq5uk3ETgJQSzESH
w62xMjqUkW3U92Ip2Jd1Xdl0rysxjKfA4FeUBCrcqyAGI4hVUrtujVtFTq4jAIqY2nRMEkCRmdXY
ErxUFxI14T4rlzsx0E7L0n2s87yxZcW8VpQ+JaPVnPqgfdHn0VYi4VpUx5RIsnnX1uFuyWMQDCuG
t/SDN2rabZPpr1lmXSnSdFMo9Y2SlldWkNm1mV4L0uDlg3SY5ObRWkLe0jjng7KbGkGNlTU0CQOv
7qw7LLDMqDgbL5cvl6Oab/WZ1TN0DGs1ClrElBw4MKZg7qqoO5jTyKltbRcRDA1DrGCZBEALY3hN
sGRWVZcBcJ1+cGNH+qH1Zq9Bn2N+KTuiVGS6/ZOznWUyZtfKfS2UrRb7i3afGVc14K5VjkPZvr6z
CMbmDC3UCyWDZZezUNtKlex0Kzk2STxxrHtbF86CGFPDG7qXsgkhZRaz67mVDloffrx8XdtB8iyC
MTPwg86NUiMgF1X2YDbmczSNx3mqj60+HWNFfApFi2PanOtjW/xz0ljYXDbQTgkyH5AkB6ldiDTy
yDPeQ8bSUs9Z+9gef2QWQ77ocux3uRSSGODdGN6BB7G+KKnwkHUo9ETja2BG11GB0pYsoz1dCXeG
VdwshnI9YuM4zOSHUVJE//Kl8wyDHQcwgsTodFpdk++6U3GbOaUNEnASPNSAsE0A5shLk3l3rjBZ
pJkbqHpBkySAzhudPRUhkZrvl4/FUVeD/n3lVjBbkGOHBM8aOT7Uw6OQ8BaXt/srq0/KOJR4lMZK
CZGiCkfwJ2LfvrzK9rJf7GmlHEM+FqmduSTtI6V/EX1e45Z3QMa3WEk4lECljH0Vrdrc2C88BnDq
Od49DFfnYzxLm8vmoIooMgXWQ2meEuNVkTog9X6IjOfL3+pfEr2fhm8wviXT8imKK1ih6svfUd/1
9UeKf4fZ0Tv+KAjvXIyXUabKrI0EXkaYbhXhKchPVninLq+pyh3Bpd/gwhWyTGNibwGFy8QV/kDE
Qnc9InppR56BOdxqIcp3kAhik2hs/sitWSAOtgzsJyuMiYkWNkzTqIz9qrOcchxsRT5I4yPns22r
4FkKY2PF0qiRJZc/jtcu9jQQuqWSAos9/GrM2B9NXD7SGP3t7y/1LJWxu6oKFdGIEPHoYoU4AXM7
tuO9oEFhaPqc2SaPEfz9cu+b9z6LZGyti/N4DEqoTOPk16YfXFGsXW/004/iSITnvCTia3YvEjQ/
2p11EuBuCHf/YPu5ev4RjD0KZhqHgmTF/njQD71fAlpORQ8EKEU+j379ral46Y4Zg2zDahB0oYAs
ewYRtHkoD/lO8mQ38Tps2BdOdRr24G91Urtxcz/PCYVj7J3iuvTmXXUNVjRAB1qYyhuPlEy5sgM3
R485ve1sNJrr3V9qImPT+hBqUgpEKOyETM54rQEMNffDvQlm2drTj/yHx/bYjPHza7BdfFFpxrha
ILFz4P0XuP/EwUYRRrrar+2+A3P75SNuB82zPOZFbwxqGCOpQ27USsTMBdLLzyUP12DbNZ6FsGUk
7B+mlWmi6tLeG5ZB4rwnlnAfdc/T8nr5PNsDeasLZFxUUuZNMI0jdR7al0HBVJ7oLhGRdjUasUcV
j0bs0hdE+lRdN4S/2rJ5nyBEwlYNQBVMkbnPVh3aJjEgvreqb2qdPVi5YIPI4MPlY1JDeWdIKzHM
jda10qZNHMQ+lqK8Yb6eqycgSuxqjD3hnUPGsHcvC9yOpSuJzL0q4aQqiwGnPMPofMUJ7+QPwrdc
Joo7g9K54xxwu3++kscEgaqTBQARY+aJxrjsa+4GaKhgC/Mrvx/F+2b076ucrhHBQ5NquMwcr5ug
B75+3jtd/JVzg5thbXUixtuLeaEa41BjsONKPIS7wgscNb6mpv0GiDCSZrTjF45Q3tkY755YwRCp
dOapA1/WcMrfPC2Yxyt3AbDf5ENvOI/TbRdmAkpMtWQZQ7GM0yyzoQMyPaIaLNAi8S7DOHVH1Ife
KW9RYfN5yy3bta+zQPaxZUyBMhU9Xhr/pEN2UzkLRqx2wA924wrdBvlzlrr6/eW7fZvtfW+EPw/K
Pr5Mo8mXLq9p+E6vFXDhZCDGfszvKdat5ZrA3dOuqc4qrnaQncaPPopegaYSL4RvK9b5dzDOIJGG
aZlKVKtiafZk9TaceVe8rUUWBuRMS5c0hdGiwFLxVQsdWpSLJExTYpW3FR4hly90+zULCf8Xw6QH
kW4tsbFAczpcKJ3sig/di449OgHUA/EjRd6Rvgl7jWOZ2870LJZRWBAq90XU48Vl1aI7YR9FWk6z
+WVQfbWvCJbrbM456Qd5rzg/BbJBvo/bRC7QWYHCYqWVFM7wmW61WUBpnHd/VKM9Xyo7ryekgzAb
IYSlYHyT1JuxwKRV5V4+EkdB2Im8TEpTfTJbuitU7JcKiFvaciMVGkfMv0Sh880xUWgYDQG01JBD
QSHCnLRYPpkOgH61uxSsFDy958qjprcKDT0IiUB7BdPCsNpXFS4ltrU7CmEtHvlQDZvPutWXope8
EhYuJoDIC5T1ZlPxB5AmxIMJCr3lVtBlTq9022Wc75GJRWpexu1CXx5phemL5KXUnv5OIRiPMYIN
O1xq6huhDKLQEUkM7Bqs0ZfFcD8Q4zIMQFIHWYqnMBCHdw2Yoh7CKysFBwNIu9z0JuRRDm8HG3DJ
aWC0B8cVy6kxUcSauMmoBoIyStypduZEeK9UM5otAsCwMVaV+VbhXT7opoGtxDIfrChBDrV0yNPr
8SlV4ZU6DMZpvMoCTwrz1axC6nNBwkzVOD9J9Yuo3evcT7Zd4FodhflkQMoRMXwa0bA5ODmo8ejO
e+QYWCAJXtuECJVd7kNbJOJLf5SPyZX2+Hd3yfh7RcUQBtY7Un9UHxtsqo5PncZJgjZN+XxGtsNR
DVYZJDICpjYaTmEpBEym2ELQSG9yR9Goz3sXTVaymCcHqk5tNWK9F49UOlcvkaIgza51LH+4Fklx
xSPZ2q7srgQy+QZY2PUkAn0TwPGsG8lT3eiG1mYMf0Emi0aj92cdwJVExu1naEZIjQRvotwEd/Eu
PXStPSSoEbwV8z6iDvpi8AYMObbwdgsrbwyu0m5KqYuUhfIo6ZKvNJWH3rdzWRm3AT1WZ6O/YyXH
qpJUVAxMvBo3zV77jOcBlsDVE3/ie9tXriQxPqTDfofSJbDu+QAQMUCHYHHMndH1ps1hXh15+wG3
ksb4EhGEh8DygMeaPH0mtPoKfs+r9qQ88XntN8PZShbjUgTTCrMC1VdgaOSkDlpnyvS/c8BvdYfV
Z2oEpNiJjMJ/r6ufmq73+0W67mKemO2a4Pkob95zJUdMY2EeW7x7VT+YSXvQr1BiBR1WepCfjZ0R
2BbeFKgG3ba5rR1QBEuIvCu4dSGesrwNsq1+R9JJDbql6KZEMcn2JiqDgrtcBw8GKLL5o/mcD/i2
QbCW1lcZ9leQZ6Fl7VZm5oQFr1G7meWvLpbxIVYst1YUGZiSb4j0BWtwd+M3KydgIgRsuL249Fil
M+8o/sIfvdCAnmbJpqqgBMDIrvVM73oZtjC3pyzTyCjxVo+2A85ZAr3g1QXWUw92gDhEwKlzxTEm
UIxFUn4Ug/pznQDi8bLT+pcYfhbHOK0hLQfVpOPPrRv4w42pk6giVEVqRwJulmLThdv+BuCb9nSj
3vci4abm2/75/BMYb9Zqcx4UEgpSkyd/z2K3cID66ZWn4Tnajc70qQPqg8wjx+IJZZxa30u9ojfY
IClS4MKaujMNGMVWeKvb/2J958MxDq0sxTSfdeQP02v0SJF5QMDiTd8xfPcbWBbbxncWxuRDoAZv
Yq2DZUgCkP2MT1n35bK6cASw/SoD6+6ySd+7IMy5lgsQSoTj02URnA9jMknQvCySsUQWSszWrbUc
w+jeyHnQWzwZTN4DHFZM9fVwUq2bXhsPgT/6wOGgXbfRKUznBywwL/eReZfH+A5lyvslqeja5yhH
JyMsI1+OyuTQx2L0qluVNhOpVi0n1vD8CU3t2QBcDtGW1J2DwkI9uOiyB3kpsytgHHwdjQTdF6Cc
OxjvvqkrqyW1aEhECrSIdGKv2tKsZs4wlveXPxBVovdZ6k8lMxkH1dQgy5ujDu1RrSUmSBZ1fd9p
+7FH3bPsybhItoT/vyx0e9z67HhN+klXbjHLCqkAUMuPekF87AY7XEgwOir6iZqrku55+A66CO0H
27l+TNx04PIdUKdw6eiMpxJzMf0fade1XDeubL+IVSTB+Mq8k5IlS/YLy5E5Z379XdCcO6IgzsaE
F1dNecq9ATY691rmqGAwGU4AzMbYwcFn6bKzZn7NRV7Yur/9szkyY6LUpG2wcIfBp85VjnnixDZo
g0tr+EKXzyhwdXe7nJYzEKkcnk3mqSpjtRIpHLqYANhCFWgR7Ys631//njwBjKXKc8TjWQ4lSjXB
jsufMm/AlWd4WWgyjeh9EyUIv8LLisxmDUarfgXYrUG6zFPPvygm/PkoTMZqVUO15CI9T+eulQV8
DKdFWv+oP6D7+Ui7zoJjFFbGQx/4yINIG89vOmIylqzoR2JOKQwyMOdeim9/EIq1gfFIhyqx1nvs
b/h1+v010I1UxpJJYTl3SYvTTscWa3ZP5Id8PwDQocNuJPaVa8kG56vh9ODPrO8BPVfUaNCZB96c
EOc5mowlmkFYg64ZAodGLewhxeAqWdyKPCTKU9lP/n/SWJMxQLUUF6Vew7em+iGV0Q4xV+e6hL9I
IN+UiDEvcj2XddsasKyKCNAkUQrCrrhMk+RHen47hRNxDGOGdS86X0mbf1XpMOHAgXCsfcCsz/o4
SvIJTjGORktvHiftphQIoAUbTsy5//bfBDE6K1dRlIYUuDQnxWgVq5gAyyF1r1/mvpd6E8KoaNVj
mm7ISjr4G/tTMR6ibHAmLbeKuXGq1sD22CE1f10XKu9r5JtURiNJV/0P6rhzATlpNzii1dw3dvJk
YvghfzjQ/keVWPrv5mfjxW4XAKofcNlO7Ee3vMSddwUfNHaZijVHgXOMMH/RGdUXMFqfDXV0MrSX
gNbopmDWsHSjrDhf+C80+e0eGE2u8zgcpxwFiqTu79uwTKxMbl09w8RFGF2SUf85F6qbqvFBWLm7
uX9hnt6kM44zRqF/DQusJaqfILmENr+IrvBcHCub3n92aF4ke/6s/Gjd6tDdFbeIub5f14S/cAhv
v4HxoPI4Asg7e3Xe2U3vYVv+BjCgDjrFVj85okPXi7hTLlSpP8Ynb0IZr7o0yWxGFZA56JSLhno2
Pi/FaqGDT/nXIeDhynNeMrtL3slh00wC+rWoArs5+u2hwpn4/Qs3/ueR2DVyU12lOu1hLBR/QUWU
7ss6Cd7S+FnzlhPvs/1FOvwmjrFNa10b4F5D1AC4zRH2wlKOCm0C36Qe4hSAYZ9m5AjieSqt6MU8
5C88Guz94sbbD2DsVibKuSjQlT5Fqp2m0K2uDaKkskzxBLoIa655oQvHSrA75igMgcVLhS/XZ8nW
W8PupM+tvlpRdy+bvwjyopI3F0hf/xU1VRnDtAyzqisUoibNz3px6L7I69ngTTjydJMxQVKed6Y0
0YuMMfaullal874V7xyMncHqERFSHcUgFbA3wngSIzS6u5fI/Mf0769R3ptSMMakH3rTjCKYU1P4
JkRfZm7Dfje90sFipSm6KakiS/IBHOosHjVglTRoPawAcUwyK6ytMfGSpxQQXcZZ91VMazbPETT/
dlVto3JWTgSyO/K1+RVss0WZxrFUFYwsA2rxvJ6Bapzedb/T0aYUINoBSD9i0KGjlDxSPD/eBN2e
895KZ2J40oymUWiwZnEquqF2qbIgyluv03Q/5pEOUxVnn8BWFmNnaixFJsSApVaxsYC4ywIvkDWI
vEewaz63chhzkpdj2SYUYKfM7fIAU3ZEXlKlTuNQJskME20c+CneJTIREKhw06jGYqa/gIcQm1Ct
PWYE0N+l7MwzgPRMbjl4z+ltj8hYE62ZlRSz/LSzT4fsdfHVQwB2G3wWmOuMLF7awft2jGWpgMKY
qq+wmZJ+W07NcU70M/grPU4IsWdetgdjzIuA0cTCyJDbqbehr7jqc3xLJ7Dk2lqPsowqFar3D8pX
bvy0G7tsBTPmRmj1topMNOkE9KUnA7FyutiCUTtgIUqj7wqQSATpLgPCg24oVicIVj08AtfPlqXV
vX4Je95p+1OYiCbJGinMwF/oD2iTz+p3c1zseT2v5ok0sSVLsU0aLi4qfXxXHifbuYnHtlGGXqGj
CP2huY/cDIPU4W0ciMFw4nUUOA+Gbc80RpGtpkSFYUlQAQ0L8uV5Pkzms6Hzit67rbzNdbLdGQ3s
tUu2QqUUP/2p/aJBjYKNZmxpj0/Cz//06V77Y5uKXS2QHLOm6CyIgIbqfIqMqHlywNts3y2BbM/E
WJxOSYpUU1DJj89NblEUy+6psMUv/TP26mmh3e9OJtIc578djzE7SbyAgVhCs74em4MmkyApQddT
GrG1ZsNtvujHQikLS9REDqU7x/zIjPkZR/QsU2y1+mU/elG1HKO6dNuVBNfPtxsKb++VMT99WZBa
ChdspL1gEdJq7P55fZgmS3XnwWvd+bXPBtJs+SF+Ah+lcuGh/O3mcdtfwNihsp+HdawBAAttXUFL
LJgWBVIzwYuIXRIb/HMD3Jhw0X+3Vv8UosqWOLznyVUvxgLNVQifZSIjaOrVVXVghJeJ7FdD/WLk
80MeAtYtMr8U9XDQm/r7MpnupLRBkRpPVS+Xll4Cen4CStT1r7ObYW/uhsWtGAvTQB8UhlHx5zNl
DwFqAC5DDjqOQ+dKYsKimoQZSOdRF0oPxUPtgfjKbw7h6W+gY3DsLmGCoq6IE6mkZC90SY6C85WY
xJKARv13oOc53pXdgFIjoSARpSMouui56auTvGIcdlUBh0Bk+/rXegVCuuJRWGTRwhwiGVx+GHsB
H681KVDdZAC934Ide9CqHjAT5sx17epzc8i69kWpP6d5fgCm2aELQ1BCZDfynLjY8HTqaKT/i2Q1
qhZZzUycrgb3x1qdcoQiojQfuzU/TwaY0SAhq8DoINQos3XgnyzLmzCUHYwZgyw2J3at9T/Lwqxh
pYgVjaabLUGJAZmiHS2gR7k6OBhb0XSJSgo7k6IgT2TsbHVFZWczMCkxemWFMpmstZECJVxGS1tT
DwCW6FrlD5Mm2/Jkekti8nSSpymM8W2JsCKZSaApcvOS1uDR1hfAgJBvIKw6hCaK4YISB0NVuAQj
i7ZUjhe9yjiGmJqfax+VMcSRjIQcrzvzgXo0W/VqvEhZNKMXpqNnHsmPcx1f6krhnV3cFasZogji
SkJYMrpZyepEo3Xa9NDdSAEdWVyAOaycePnQX8SBb5IY+2tKkhCRRKPvcXSaG+237lW+9DAfB6c7
NHeg+z3xmBips/54p28iGWur5LkypyGqEXGBVbkevpwfBO0rz58y2CZ2OyzorEU41mRTmi5gUJ/k
O9ovUbz0SHhrwLtbFLr4Jo6xn1IhJ02MkSO/jZzZi4I4t1/JiGR78tAfqW0RWzfX7c1+iPAmkjGk
irGUZV+hXlCJwSxDXnyus+/XZfyFY3wTwqSWqljUIECBBxKP2m/lQinFQbjnyrTkqFnGj8WZs3+7
JLK9Tybek1VQO0UFAmYV2tF5kjPBxF1CVAUXL5UC6Tdtt/Fh+/7CD76dl7E5vRjCQYiv81xRoAbG
IXldHxSDlDPgtPsGAKBENJ2YEqbr8EY2gfOomHOvRQhojUyzhOa7LP64/ul21WMjgDFcZmiEwzI0
oC1Ypx9lojpmP56WNPr038QwAaSgtmm0SCiPzSB5TuJHGQMOHdzGdSkf3xfgprbEuoyyA6WSjImx
aAgQtSM4QBKABQSGM2KobhiBYy84vDWTj+6cEcmo/jhEgGIfRAlQIQCxsaqvBV0QcrqXxDacxl+e
Krv+Dr6CJ8AZ25Kv24Kb3KP58CBg4zWIn2druogXkKevmFrTfeIKd92n2leA8o+px8oxHew5/WqC
GRiYdIhNtJLb8MF4qE6VS36ImMUyv/zjqgZzJuZZCdpaAosN3MtJ64HdeZk98x8DBlARJipamqpi
O5T1XB0ZlQy7gJJXx/KnQqge9Ap8qm1hAHewHGILVPbtP31LjEjGhUnDgsJmLCleVurWKqKhyoM9
2de/zakYl6XiWFOlgTtYuywgUdBHGMH/J25H3QQlKJej8VSj3zlJHArLW7okK6jUYuD8vYGoUNVr
0gHct6L/yshMHGxcn4qD2nl0dIkH6vbBXLyKQw3CICg5IdZjxGXqkjcEAWU/PdedT8iL2D1zjsST
wWjfSpSlnCoVJOZHw1fs6ZIbVv49u2Bk49D6802O0fB64pmO/Yt8Oxlzkaoc191kzhJMh3zMguRo
2gqm3+lwHh8O/GN1m7lH1uxOXV/p0SB5IRF/gQTamVPpsmaGnadKY03a6hVhfd9I80lXisepNM9N
m5/0vL3vYs2pC0suC82OGxUQUNnvXAojj/MVaCjyUbHe7oOx2GMfxmaCTXkv1rTvxrT+6sr00AIa
xSFhdFRFo7GA/v2zjKLHIjUfiaz/4w4Ac0fMe52y0jDXEXfUuRQIOMGfnb0GBLDbsKz4NqUL5tvV
1YIp4FnAD36XypY1URYJ6F9EdmJoLiqlxvQyrHpxJsVi1b3BUbhdLd9IYELBsIzHSS7wkubyS96J
l1kSPSH5fP0r7glB4KDQuXxTktnEtunKATBhcE76HFkEY/rE02Xee927K12hQ9AKMIg0djseMGfA
7U8rzQP1nUdAWGNGVnmKDjSIFgPhHD7wGgu7EgEHqkpEVRSdXdeSR0mRgTAFC1GA1C+y55w7TPUh
oYMC6BsR7AMdpog0NZRvOK4eComP4lf5qNjphOJXZUd+rIKhFaUm/e8Ydfq22Le3Fc68vUnW9KTU
G80LsZb/VfpBvOREoZbA+jTa5kV5qR7jU+ZMJ4WTxn7cAmKOzby5eMiqvKnwLVsgVaxOESSugRFs
E9jboTXe1xfep9y1hNuzMi6TSGsni0umYe9ocrGXZj43T0ij3fVYA8z/OBxqfzitXxoXffjS4lWM
dx+IqgFNiGBYWWRn+LW6DkktQ5NWBaPlmfFkGtENAVDL9Xe4r7BvYujfb8L4NcoLWHy8w7kc7RDN
EoWbyvJOQv9+I6IiekNIi5htBQTTFCu/CqP1V72VOUfZjXFAFP/nlTEvo8NWzizS4DA9IMuzZIoB
rJaYZaEYwMZJDKTyn+61virlm0TmOYzVFEVNgo9U5bKt9Y86D5eC/uQP700nuqZLgEAyX4+8uTtY
mFU3KgjA8HVZGm7VukjUraLl8azsv6+NJEYRonlBspWpmte/1AfhGZyawMWpXdWfP+dBD9BLXvrP
lcjoRTSZ6PrKEcJq5Cch+uXHzI5CFFMp3k19xOa/MyY8170XTOmbYzI6MipdVjZIaD0zKA/TDeXJ
0M4FuvUjjsjz1fsauZHG6IeA9oSa4xV7KNbSYTt0AXNMV2W2qniy1x75U6+7j20jkTGTZqNIRSco
mqdJxxwLyViFjqIv/8JmbGQwhrGQ5mIdYiiljC1IQ3qWeNxCH2t69F0ZCA5USQIctMTcGwEDjhQK
Iw2wphxoXI3fjK6BFeivixdapSt+756zzp5V+/rJPk4iMIKZ65Oz1EymfJLgZf6ougkP0sMEbPbC
QwGaN/v4sVrDiGNuUsFMANg64csplEiC0F7Hg5MdPj/Mrpl/u1C2WQy2FqPPEbV4SlaEfrb2l4LM
scu5vV0ppmjCLIGUCb7zvaUPhV6QMzDHek1tz3DSsV3ql9Qp7PmeUm3pwGXnVhF3w6GNTMZuTWFR
rEYBuzUVsWVqsV00j8b0qApnMQe8MiYrrh+Sd0bWaplKUxmDrHpG/qkCiWaJSfrrEl61+4PR3xyJ
sVFAqY60UMU1rmV/KOP489oZhzwugxar1mKtNu5YEEyFZu1Do6Q3WNQJBEUG+0qs3g99cSiH5RBm
xZdFBx/d9d/GOz37MOe6KDUBuehqgjMAw/MtdxiIKsm10zNPUMmNajV6WGjFR3SpW9Lp1S2AuhRR
rRHER6LwnMKe0TRkydBFA1iDH0B142LCQuiKU2kDqt2j5hHB9Lq29cYMw3JlVR8w/v0QF9loZUQJ
+mk9VXMCJGRyyRXN76rVu37NH7dqYBgM2UDyAv5s4wOuVxy3cyZMVKvtTHBF+Tifi3u0T52lcYgv
OtopSq3mXN9Mt/z10Y9NdUY6daKbqKNKxAxZNjzzIh5RkEKOcTFs7Wt9qL3U0xwJr1m3V+PG9Ntj
5vEi312vuT08Y0aWoVXjYVyxn4I4DqG2AHBEDc10yW6P7WxR/K/r1737/RUTIJZgkIC/YczwkHc9
OHFRqprAKAdky1U+5g0XOGEv9DBUWTdpeRHuk3k7vZq19TroqKz80nwAJwSxgHIBZeLUf8Uu70y7
rmwrjnlHfYUqGVCqZM/QMZkbmfK5lNOLVEeqR/TpjqTlIR8KFAPjKHPGuvcLYcIGjEl4PnXvQW9/
CHO7iYh8NY1jGQ+6P9SpV9mFrT/RmHzpAbthHkbuUhpHJNs8Kyu9J8OQIMTC/pnbH/raokNpiZ2D
ZtkNT/y4a88wbg7JLoSGVQPwb2FRPSX+lAHGFrWy6zr6cSqKPso39TGYRznUQqeINdRnOP5BNDzd
6T6NW/nYsntZx1YU8wCVHplAoeOLVar6oEvTBf/pyb3kCanBsb0f903psTT0iIHfJon4472tmVuU
muQYx6KMxl1igwfqlEV2/CWeLIrEhY1RBVSLjZc4KuBIK4suWqeXnHgRl1551w68/RZ2UwC4PhrW
m2D3ZNEnyuzWQ2eZecpb7N3Vzo0YpsBWybMYtj2O3Lm0LJV6DYYTNIeGtngQAR234A0I7Zv0jUxG
e0Q9HUPkqtSmzmclcyTFxmWPsqMXaIjWn+ZTGSg/Ymx/tPaUYD/NElPvbyR9u0Zw8zsY1Roz3QQr
N+XmPpePAMpMHcHOfxtWaIFA5yvPley+Sp2A6AU4CACBph9848jEcUnJrGa6V8Qv4/CzUXl9872X
YuIfJwqtx4Lo+70AU2wmQwwL2ROBiSz1oyuIX9LwBV7dvv7898LcrSDGmpelpM46wJI8xXgphNgp
yjLIwKdUCqcmecx4kP/74tD8Qu6FDg5LMzCmSiWCIQc2G4xRXRJ6ifo4Sii91bIz9LOb1g/Xz7fr
rkzxTSIT9IrxssxygwxlUw2IkwNGe5355m8EfXtvfSuP+XJDo+eVlkFeFrpJeybLRSxfrp9pVzkk
GlBiWcHU2Bp3HtbhQKJK9po1qJLf4Wj4bVdYY9Z61wXt5pEYdPlTEn0HGz3XDGVCuTKTX30DuDoC
6YYcpQu/orF7axtBzIPSqzmsigSCVoJyxpwOgbHwgt9dl4D2jqbI6B1igoixj31XmVVllLKH4XK7
WMufRlTeZBHFcUCzoM0Fb46KoKpL0ZHJUGIzu7sBP8XNMoONhqRBMaFqNWLkQV0uS6X8TInmpH1z
zAUEqxH5hKVrf2rD3ud8hT1rY0qGqBuiaWiERSIFVr8eCwS/W75o/us+CHVgmD0fbORtTnv8G/Z0
V8dkBZ1dUdEod937Ly/MkWBEE2RqX2nBogBS9HHGLrMv3oETeZEtGcw8lnBOK5vHWrMbkZgb2cyT
nXuQ1iw5ZP+x04BaGpIDFYMC8ZFnyHdzgq0s5rmGdakLZgjFQyVtM5+UA//uQOwk/xvzSbtVqK1M
xuZOS9Gl81DoXviUPqZ3yUl/LuGpvoRn7Xb+XDSOSHMRbvC6198EeDUSUtMkpqEw6t/IvaIOaid7
6VlEq16Cj9RviB8Hf2MsfdfOb2QxYUFXweiSGdfaOoNLYndafeqR5wcA0iuI0MUYNG+C050AhMoN
t3Z1V1Fpxd4wQbzIxAJG3ifx0Na6F4vdo7hGN+mQHhZVChb1X5nijSjGQMqVCrAkBXe6SLeFUNpd
DVSk9MsyDBxTzDsT8x6nkHTm0I6ylykjAE68Amwn6ZMWcRoPu3Z4cx7m6Q3iCFo7oZU9SZ7PGWgx
5Sy8m4XDdYvGk8I8OsnMu2oYQbipoUGrVvak/pRN3mrnrtVUaJUXNlPS2MwJzPRTJ4i4sWi91cfU
ijTedq4IG8hWlMyNBEbJ9VIwc03EMWSxu1/r8JTBUcTgntInYEaLyY++Vj6bWfwVl8gr5vFOx+j4
LDVRmIr4UE3XuSWK2ZHOI2D+uIGAFGp7Pka5S5KlbaRSndNUL46FiwFEszQEH42ZijZGNSYn79cE
f+jnWJcPmtEG7TQ0VmfKWDjt4Bxbe9b1U10sxwpF9ZikbqQmFz1aDsMKSozrasW7E+aNjP2kDUPZ
406G7G5YZ0c2Ive6iI+rovROVFkBMSYBVRabVhp1PuYJjJsn3lPMYzVIbzsAKGHo6VAHCbAN7hcH
XGaiNZzSw4C6NM9j7R7y7QewuWSaz21mVFC6HtlWju2zvsz/8ZD16yFpvxMgpnAUzPvEyWu9XImK
9iMYy8NStDPF+FkVwm2vgvcvzLSbNp5dUc3FExnXzLl+ya+rDu8flkoQdRBFFdGh/pBeabEw60ms
UyjQ6GF+7C6JYmVf67vxPPmU5xCF2/OMnkZyUBy6IxHZ1a0AXsDwATFJfKk84bA+Td95ye5OsPD+
dzHWMem6MFEl/K7WmZ0V5ITJvflA+W57v7zkF16b76OZfC+O+QxDKpkIRiFOEb8OeW4JeHlKG3Ne
DfdUTDgiqsJotgYVA5ABTIQfZyuzVx/Tt35+DF3eYtPH0EBFXmuqEobpEI2/wtFvcoqhnxZzKGBV
yuW32C5OY/S+KIPyr5NsA9yBYcEtcVFjyOjTO5HMd1PXNpKnVZT/1w5rzDMOm7wi9Ii93fq5LWec
0cudLvT7YzIfLzelMRMNGAp6q4BO+GQIuFbFooiCxokO5q48suIdfXl3TOZDysW6tlMjozIrBXnz
HBd3UcgxDfRXX7tJpqqGJASY2wZuUsP8irmqP0z5VhYA0dsOB7mMguuGYFeaIpv0JkHVxJJnF03Y
AHXIUL1FuGmXm6F+ArNLIUM/x1/XJe30xmikRmB0kO8iOqZ3u9HKOp4TrS2U9X/TT9ND/YN2GrFf
BDTIXsS2guIhGwASpMuR/DGKeC+ZUc6QaJFOUrJiwDSWbaVePptKetvYrZYRu1tUJ9Xbm7oC5sa4
aJwL3klF3gtntFSYMAuo5IOIlzE74yE5Jr+G1MEaJzmWbvEpcrSH9WfLGw7a8aKqqiITlyUFty2z
sRlQyU11QFXaa73w0nxrK2wKWhh9dUES50UuuYlHwBFSDK+ltJq7JgSCFs+R7sxhvf8RTPjWz00Y
SZkANqTYTr5hwPfnKtjVL2QqmlUHK7KU1Op96TMo+BortwknCH5dVWXe0rtLYEI4IzR7IzbwXMum
AEAH6Z0kAp+JOgVCS6w+7E6AN7sZI+VzXIiPUtvMViJWEaLLxjW7TLCqNnfEUvaTPjxIIwE/kO6s
kuFk+hrZqko5VSl1aqGlkhVGyXNfS7yS884LxRkMEX0nAzjIbDiURnksJNKq/8/KDZdHuI9AsEdU
JkBmAB7x9DidDN7Q3s6bUVWiykSHehKQFL1/rWJFAJaRGSgXyZkvqhGw3ohoGQDdnUZyrIboflLz
YxmZFQ6OfgPnye74k614dlZWj0g2YYJVRyadfcNeIJKyG4o0tILFq2rc/MJdN6K6+EFX3g7MIuyZ
taD2cy/pr6V9zZaC4qK6lGpDCUqbt7u+0yVG8ozRQFPWEeHKbPyHYQtxFbqO4KsmQS0i1EGxADUY
UN+oLvBAAtmKQV9GrPlF1C3O5dJvxx51K5zxYn0oJcIKZnqMpYegUht+Ya+deN/1E4g3QYWTrvY5
fJkegYByx1tt2dNmDYVpUcQkNEZ7mQpJFelTOYuz5kWksjJsxgrkpZrMJ2Cwzi0ne9zpnOCSMWhJ
NE0EXzyrw50xJQTLE+g3GXbtKMfaC49Ir7Azg20uN/aoQhUhEor0AcxwnsgbONmLULY/gNVis1Pb
WkGBFzoV+qaXY+K88ttTHRBf8FHJDB2D4+t27/ftyKwWN6WQIdoTNU8EBr2UevH0sxQaS60pzFLN
iWt39WgjjDHvJmlzjOnjeLQ9nB0BFwsEBn4+thc+I0PBWJmMypqkf6g2dWLVgySWYPMXVB2C4opD
3V3kJnf1GkOA+fKStaNhm1UvAgimv4y94BtDfamahtPz3Dvx9pcw+bpQdmZmiALxmk4HGwp6093v
GiPEMxAM8tCuhMfC+HL9tdKwiH2sW5FM2BRNA1mFVCXeGo93a7LeigRQCK3Ji6ZpEHRNDhMk9d1s
VH2CSy5/5IevX2N7+oUhIUu7zR6JjX2Vf44BK6vvvioTGLWrNi21jIPpAHm2EZp+KrT687+4POM1
B8LkBmHD20lMx1TME8Ub69tIuTHmU7c+XBex+8hRBaV51qsMRifgJCNAlUaKpz01n41jDFi86gkc
y8Yn3de88l644w2I7KrERiKjEhhdjpOugES1rpwyxepKhcAFA8ack+054e3JGJUYU5LQTVHFoxxK
ip2B1Uj7Qo0mSiM+xvO4c/u8gzEqoUT1EAGIDMvmF9S0PRKYg5cB2rJ3KaBhfAQ22GSNvFh5z2Zu
j8m4wy7q63ZWcsWb+3sh/QpDFMjrjZ7pdoZxhut3uvvKNp+OGphNEoTcoxSSGSfMkwcl6W/jCoa5
+QZUwMN1QdevEnt87wVhzX0qEX0rXqEPn2J9dkR1+GpMas850EduO/qM/zyRwrb8AEBgjOOIJ5Z9
lo+U9xQ4ht/VBzSxgkJ1il+qS44imFd7LHtZyynyDLd+wRoqqFI4R95NN7Y/hfFHKWjh5KKNFWQ8
kqfeZUBYnJ3OGgDXk0GHBD+6TB7VXX5D5GPN8P0t0Ke0+a4NUUfsMOAWIlRr1XR0EsKjXNopFr+X
wRgac8nzzOwhQ57ro1oVz8XYnbSldwZ9Mp16Vl0T6BwpJoAc+AyMaCQVsGIQYk1YWVaK6LJ23d3S
A2IHu9n3WpPcmI3mZ+r0K1/NhxJQW/9NBVkzNRiTQTr6muPLimX2tLcagTddwbt4xkbFWlMvktoa
npkgw5M+izUvgada88ExmjJQNYCGgX0OJmQVe0WeK6HC3tkr/ht5phivxi0Bbox44hHgUltzTRij
wglgXMCWUSueQVDICkVrihNPTt0OpbtaiZy45WF28SQympvWE4idZ0g0w2OGfgMJz6S/n+QJzGGd
m+Rcr/KxSQo13twno8ZNU2llMcPcqnify7fsqBwmzzzW95HDK+9Sa3rtNhkNFFshJm2Dsyl+eyiO
PeJuWN4jb4F5ZwLm/ZFYJRSmLjSlVKFLD277hbYqEj++CS3VLoBu519/V3uVtHc3yLhJ0oZplU+v
4mSg8diim2OfDoRoIWZw4J4nR7WrEqxvPn+J9SMENbX3dCMTrQNdltjRmGTOh3apqLf0sI4QyL8i
Vy0A2iW75SflKQN7E53WLM6zi3G/o/zcfIpuK7dyJsGegpgTte6+/s2PYXRJUzHgNSb4wOXc2GP/
e+DRJ+9r0NtpGQ0ylBxEHgpsbg6oPikAnqYvuf82xdkchNGgrph6YEThINjhOlMQshEs9tEhvlnd
9u8MSOzGPBt5jAqhLKbMw9QiPMAj7A/F1wQIEu1Jvxi31UF2sHD3EyAQdzxE292UfKs9TKwlDYJu
RCs9pyOCTQl7JqAQeU7c+YCE3KlP61FyAbP2aTlPsfWvhm7eay/93hs/vQoDIloD35Pc9mAW+K0H
0X3sjDoUePCqA3GB+michEPxfP3NfmTrotmBrJmU1AmYK+xoSD4ZU1/UGSCAgCIiOdJJwoqctbgd
kGf1B8XJDvW36az8nDz9OPr5UxdE36vv13/EbqqCcQ20HDGhgqYj89VNU0izrMJXb50aLJilBwxo
4wuFJBB8FWH9d/3AHXDbe6JbmcwXF0vgyAFvGk/0DHY3ylwRe1FjmbZmSbb62QDenc2z+7uR4FYo
85kxcG1E6oLP3Od2eC9+nm6Wi3qm+AvZQUFeNnkGxquaT/36NxCE9kLvjXB2hL2bI6B1TNDxmMTf
Rn1RLBQAg0qvPc7n3HvEW0FMZCIoU6kKMU5pAB1J/Fw6TWWrWO65G49dYs25lf2g65+5PWBRnzfs
tDPrB41+UyZ2ql0Y1YkoaOhg7FNpUT/s/NARf7YnuuQK8nDDwXRCh33QBGBJxfN8qX3VKc/hDe9j
72Yg2x/CRDClsMpLKMEjtU7oLzf1T/qmhAgYsvYAXFV4I9ETz6lbXozn6db0e6zXa0C7eDYPvImY
PXex/SmMP1rESFZHET+FksyS0x/uIuXP1O1V57dyGLfUK0qeJXGJL29Etqk2pT2a+bOaiZ8WQXbH
YbbFbMWoRL34I1hLOXpHnREbVploDAAkxiRoDzDSBZThGj2Dgk9H7Vjdj2d0dwBJ03npjXAxfdnC
wEpj8UqbuzXzrVjGR7Z6JRoGgdgUpAsHBD3AilQ7rKTQmMdArJXcSW5tY0Ah4tZV963Y25EZy9kY
a5eqCaxYrP5Wqsu0fObc6f4XfRPAmMnCiBM11/GajGKYXCMeAWmVVcEyLKIjgclrIvVFLpLOyhYQ
Obat9nj9B+w7qM1HZUxmNJRDkmqvQSWdXcQnvU9c/SRrAJcKA7oE2trQZErcends7eKWbiRxMsbd
yHbzidnRGyNv5ATTCYonwPvfEG+MLXzhMcDuvCe/4IXjG2PVwi/9PuXJ3jfbf36BD0wQ2qCBShse
+o9qFxoFQC/+QbHmYDJ8pF6Axbp+5/vW4k0ik+yBNqUzFAEKTevnnQ+ECqQn/DbsbtC1vVXGQEZS
spoyDS5HbzxT8H2AfN8ZqSU96yfpmeLe1GglaifpgvtdzrxjcswFywCxJFMydQY+akFyRwGNmzbf
ybUTd7fXr3M3Dduek7FLUZhVqWbA+k5AE/dpFI0ZbkcxrWrElooS8PK+3YrMViBjkaIOM6Ooyije
epvcLMdpcfKD7klY73DAb5B/KlApEF/mb+VnSnncPrQ2cqGAc2qOaVIZ05Qmizr2KR6ugtl13Wsu
2CcW74ozJWVpUerK/YXbQeTJZKyVnIq1OXTQKJrDVw8EaIW127s0qGrtBYuB3H17+hYYnwNvg20M
A5UYRK7MKes4kRMywT5SNnWsih9DtPHib3GQeabDg8D+iD0pq++kMecbiGIieoQt0C76j/IOKPCn
4gkQRKGXxc4CaPzYNW5KxdIeOB+T/sPXjslY4bJVZgEsh4qHAYTb+DCB9IwEqSemFgBzbIow0PuY
kDnx2zF7yrw9Mxu2gohcBWnWSGMXlN4ThwJs1MEYYNfMlQDH3S8WPXl1O52ak3wcjuDK4Mw+7RjE
dz+BCWhDsdBBkIP3hLFfW8rDW4zWPKLz99MIi8hazOZurKV7vY80h3PvOwr9TvL/kfYdy3EjXbNP
hAh4s4VtS09K1AYhygAoeG+e/mb1/PdrqIjpmpjZcMOIPihzTB2TyZri2dS6WMb1KixbfRx/L24B
bCS00zfgDh88JHM7bnsMb7WMWW4Lo+xjmgiT5MXXeqRLwi+h8BSB/F0MX0Kxsafi+39cJ92H1ftX
RxMikK5gi+N9Dwr41BuAqero9zDOfuFo++LMC4m3rPIfW8tYZXUpEsyQYmvVc4HURuGjn2Sv39O7
xH/gb/iaP4QxFlkaSVYsBMIGNEkbYuyQCIjymJeseo632QqY/hDFWCQM//dkFLCVeo0RjCb8JpD4
He+QFPyrSgP87XyxSZj8RCb3fZysQFfQ5FSO4VMMCMewj9y0rn2A3B6sannIijaYGzDiqHH4YiSA
5avGc9Vmwe3z34hx/vhmxq6hzkymskYCQBlqt9UnGGxJ20VizEN02oo5dFkGi7YC/kgkPZhTl4uu
MxOAuCG2SXZD6lR+qx6lHZ0yqpAedKPnzolAsyOekh/yR5x6vFbiLY1efwBzE/o5bWRBw/Fo+q9a
atD9tbu9l/R8WVO9FsCcfxzJwzhTHziZQWieiHIPKnnQ7Y7cCgRvKcyphWhWqzt6auPBui9Cm2JK
52h0nUE76ojAnLEeBP/24rZs03pxjB+S5tmcWx16BHiNc5c+zXHpJ+U5Gvez/DvCbAKpeAg+nP1k
GQcEq5KSaILrkwQjCGtUfsccRV+DvCMN4Y7l9Hx7iRujl2jOuV5RhfE2YiZEpFcutpCG37GfXnpQ
5SM3Yb8VvKwlMd4Fk9O1oC4d9eoykn+FGxI7A9MbxvR94YEbRGwZQRngmIpl0RYrtutBKLU0EcyL
OMwXhYGEnieELQ8DQojeXdDshWdy5PPI7Tav6Uos41vyCsyAZo6kRG6iFWa66w3eG23LfK0XxhiV
YZpr02xxYkJ7qMfWSbtdHXEfobx1MJajrs1UmCWom/7Y7VVg0J3+ymbFT/nPzEMjqcWdp9t0kuuV
McakESQ80CLEAoNfvFASDOQ0DhZAIsAmzOW15UpjDAogrTOhKSBtPADG048O0+PkACQL+AyWywvd
t1qRwU9zvY6MLQk7TLsZIgwlwP1iZzhRwFXUie5yzxzt3AErBTAi5GPpSzWeLLEX+bwY5LZCyGwz
hNoTU1G6EZVzZMjUInnPrRGMM4L4VCQClyWT7t4nx/C/9cpsR8SUDhj4kXF/KO3aS3mXgKUHydnI
wzgNWgBPom9C6/P7AUkF3lt7Myq5brYsMqYmwlS2lmEO1Y9PZQ0QLZqLfVa+gCEJSdFuh+ywBCaC
0M68ItBqRz2peEv0u3/lP1Z7wMS2k5Ih7wgUfZx5eJB2zY6mNvBg4Pjgv7lb6CjFoAswW9nivAxQ
NHORcLKd33uzR3dZAfDUh/axfDEfyg4QknS14DAHGidmflPtPP+bNk9c8OtHMHuO0cNsHqSZ5uGB
wulIdvEMAhMnQ+qI7JYznzRo20JdBbK7m8kLURusOlfax2ye0Xepqa37b/wjwjdJMi0RFXtGb+V6
bjtJkVD7NIc3wbaWqbINZfkYVMSvBSYL8CRbumMiY2CNI3rb0P9PNBsLDOAMllITb1HANH9t9uKE
5ugoIG/AkQJZDzps/sFM81abKY7xKpSJB8pYUNV4Ek3fuJ/R7pYD5yk6mAhYJW9GOpLbALlVjvtD
IHNv8Lgt2kRZaE4jrR3a5d59FB9a4xjUTXvyrh98bp/7Zpi1WiVzd4C60GN8u6VJMtGhIF1AC90r
u6i6YAAsSLCKp+JQgFH+5+1D3b601+2l/189PTOhV8tFx2pjIw9U3XKU/uW2hG2/pioiWoVBNIp5
pj9FdII4yhmANH3hGQ2LaEVIndqNn2SbIpLyTO3mHV0JY5xoA1SyeqFR+aTGICh8JuN3WX76jyti
dLCbippIA04rPNNieQUKZHcAExeodN+qgMeOc3tJCusni7bNuiHEkkzruesFfw4FROG8QfvN7Brm
e//vmBTWQUKxAeZaQLspPLOZ2cX9cB8Bb6P6TYECUxeeSbX5/F/bq7MsyTIpswHbubLkc113jYgD
qzCtM6IQXclOitEkzplt+n/1Koe56Ek3l2JEcGbD1+h3+qZhdOah8Jdjc5SCvkJcV++Vt3GwS1Rm
ecXQbZuyEk43YaVlQgI2ikGgDhE9u391V2C6Dp6IQvOqx/7IGzbdNpsriUy4rNaJuJj00swH8TB7
ubfsjCflXO7JJbLQ9pztpQbqU3i1kscoeR0pALE1scLGpWY6c/NzEgzg66O5YFpqvi2Patgncej8
A6UIMAY/9beOIyFEEXBrKKilskvRO/BPijTbtmslh3EGplp1cShDDrXLPZi40f8DYtDJmbxGxAQt
71G6GROv5DF+QAiLBvDeCFoMLT+HYniI8cIG1W0MDh0u1Sx1nbc2kVEJKVGmTO9h+ylXp/aF9uMa
cKslxh95sf5W74eOsYH/HRijAU1V1VNUImyhtQk6V0WhfFrH+KB6UO6BPGSLHwb+8plM6DJuLZNR
BZCON21IcDVB7eD0NbrVY5ETGm2679XqmNtvNL1IWrS9+V3cu6bUO516liWUBwbdVSaOrvHWw7g4
cNv0sqXKUO3soE2tbcozZznb9mq1HsbByelkhZ2Mm9G4X9UD9dkPCdIw9DHaOBb3dmw/GK7yLkmh
lX1swHk8WuHF90yu6ugHvI8obM5OfL0k1fYDyh2aM0yIMsdjes9Tu+2s0+oDmChzDGN04adYcNWr
vyMxOdWygInTCJxfi/bUgs4qTbOjBBaWbsh+37ZlG7hPmo7QyKLEHfCDInNBiwzTVV2LA1UD8U0E
jRRWjnbR/qe847ZrbNlpUzcpDgEwJvD8h7KsdtpMs1AJB2CWth7lbhuDZdehmETBYPVj6nOHR3jy
GBtTd61o6p1BWzWrC5NoCWKsS+mGErbxm8y2lGO9PsbOLNaUD00EeW2WOWnVOpnCG8LdErEyZRef
sdpCFZHEEP/le/TfEarLvuABp6Nxk9xpnpA/wIifXXFfXzyx7Mn1sTnIDa5oNLpm0Buu4vcBkr9B
K7niD+0QJv9gWHyz/rheLHN+ygxwGzGHVPmxAit2CpgnHaivTvmqYiyWGgT6ilf2kZ89LpNdPFaB
fOQ1FG/bB2QSFGBbaTBtjHpqszqbVgL7qtyrB9kDG/Bd/BE+pI/zOfH0PWhUPe2t+U4Tc5G/PMgF
J6Ox6ZZX8pkwoKqFHvA/CtyyToDoed8YvR2ZiT1KKc/0bjrllSjmmOXasEjf4wKPjhlIJ0ThYHCA
MXj4B8Zg020hIW1Iuow2WBanWdVmomeWSh/0FAWhxXx1/dgGy1EHvExoj/fiMer/Qcy/Bb+g09Tj
/wlm7b2sxaKSUoI29RsKnsjOIA8GtHknLRETo0XCpdgk6hPHztJT+hQIrKQyt4ikVqhJBU5x+gqM
JETEtJmbYv5mHv9dsx06rqQxdwZGnWhWDml0QqW1828TKDLLE9khnfvAi6+2L+h1Q5lbY4ppTWb4
GL9Vit1Iclce49NggOY94zT3X6BKb+0iYxFaIwQj2QRvRSKU5QEdEqAU9phnqadjelypBSCZq3dF
I9v1Mp8lNUEX7GDuEvlDt96KMrLTHjZi1l7yHuOsQvdcz+KpTjDHaIL9Tf4h9bktJT2qtIYrTPpb
JOv2MJROOSoHvTM9pRidrh7Brx23x9Bog0Yed2rX26PVOjJB0/gkeyPg3LUBXZg1vFqhuaUF2nBV
Pk3dU1svLzPAgsk0gHjRcuuM+Kj6/wIF1U6pQG9Lkj0Rfshmt4s68J93uZ8sow3yQjl8Sa1zOiUc
nd98zKxuCuOz5Fa26lykO7rXYNPBLR7A3v4LBC1U1lZimDCjL2dAlwlQurE2dqk0oZ2ESzbAUzEm
EE7IAoSKBWwsNIlA1Rodvy3aummjV3Hm5bO3XCJIOAA7C5oBCpXzZzCzAG69IMWI4EJPXfTouGms
cc5m8+FiAnBWBgkZ/I/CrGgol2okMewxpUO+NKCcKUFXgeodYI1cJRjeal9419zo/l/VaNaymUjf
JGqe6iacr7BUui2KyWynov6SyuI3VRwP6hztSwl0sV0TtbY4CUCCB3VC1ec7E2iaZQbG7kgQ7gjI
4OJE+THEipu16m4OlV0jRgHHvG55k/XXMqdhtJZmKiGu8V9PvNgpgyToz/S9nOytBl1o8069U8+8
/qTNzNVKsMpM1Uqo7PQoudJLV7+haIycaeaHbhRMzowZ18SPd03AzXhsXr7rxWBjEiARV20b46qj
MQhcM6A5QEK8DChaCKBGj0rqVr947xTOFquMT4lMUxZzAG/6opI7Rb2ztO/T8ITpEXs0OXaeu6uM
S+lVYyq1GeZi8P+aMy9kzyDIEcBDA3bRAQqfakednd/zHim8nWU8zACW9xmzyzhPwKY34reQH2Vt
2an1k4sxuVaXSkZWwTkXp/Tur5y0cRZ9DYAj/yAU+GTgFRGhzpXbmdHjFmz0Y9vOJKjT0C9U8Qj+
ubM+awejLe/VSHgKswIpSHPaG125n4zW1xK8xebpnEytE+ndnpT9l3AKvWpQUb7U4meO7n7aD+YL
Gd3tJ5NUnRynoJc3Tad5IDBxSHMd1K+J8g+GcT6d8J/i2I5yVczjLNbAqg2MGCfVUT6aedf3k6ow
IphgL5X0WK6yiARG54wOsLVhF6ZddaQdse1ew4sNfR4uoHg5TwV6c/4Ijxi5jIo2ajv32TCSgGTR
OeuU16Q03F4cedaWqt8tOYx6VmQuolYHn33nV/sB3Qngb9zrp/hOxbKaX8LL7RvC205GJ8OyHwVN
xBUuAFYgV3uxOAAd1TatwU3V0rktjKMvGqOdKN5LMZFwPejATooJYQkDiOTAm3vkHRUTEJGyUJXF
KEmg5qOfdstduhC/63iwojwxdGtX+YIO6ABTRU9KK0u70s59+jqkP27v2OeMHXPtGBPTLJhRzxaC
RPiF+QwDIu0jhQ8v9z1lwYi9vrN5d+Kzi2CEMlZDK2ZTjFWFBOPh2+j135ZdDgBN4dt0GDwZyCDE
+VnxcEE4u3lhaV/t5kySHKUNHFoF9iiSPVl5Y4sWb/7+8wv1z6V9amFIJbWedYkENDeu0Ky/Ccde
3AEEXvdTDM8BChagGbdP8dMrjhHK2o5SN9uiw34CoN8f5sqOxg9w1Oxak/i3JX2e6WFEMeZDXBrD
nDusr0WDhuqBavlXeo5ee19ylu8q5vJGG2brsPzkyKW/e8Ns6YwdAWOIlBXwbrinozffZWgNoeXg
zrMC0593yztHHv29W/LodVpdF2U0VbOpZFzR2Olit76r3gsgLaZA6lMBIN3aw3dU9Dk+gCeUMSxl
rAuKqNE7KgHGsj3NM/dZwnHYOmNUwiTuNCmBUekPeqBhukVwRCA2UEQegd8TwbH+OmNdJMWceryP
SEBJhfTMLhNHAbgBTu5r78+zP7uX1NtzN9o8/BievjM2RhnyFPyb8KedBBr00c87ci7Qenr7nnCk
GMwTogD5hJjlQhJMRb7Ts9LpO/GQjpN9WwxHwQ0mKOn0sps1kuLUdNWuswdMhNshehe1Pue40O0F
KbqBwXbU8i/14dW9l9slqYzZJMGivxI1tdUIA88pL1u5fdGvUuj/V1JasIFopMe9KOTsXTbmk4Hk
zO0t4y2E/n8lYlJKQR+ijgRAa/Xk8juRZ4xwixyN/VyDudjD60oYlY3rhgKzZ8BHfsT4v50clCda
nTf9+MCz8n/jNq+yGN2tkzmKuxA2kOwXBe5adcxfFCuETswW3y3TyQA0+Q+0mGrpZ1t4lctosaGV
fSO3VJVc4T5LbOHYuVYM6GvU2jzr+/i1+d4sHvlHdRneMTJqPM7NmAlFSIJSII6YYQ6PIFJBOeH2
beFcyMsAxOq25MCbNIH4RIIJw5VAYBMTG3k9DlnEtjX83z5eqhUrIZGSyFqhUJ8iNPuuS0/EUoIC
I95pPu6ncQhur4luzY1ju5Ro1uIEPTfaIkaYioHUK9oJ71ryto6JCHKMPY1Nj9th6YurD4Zb9rzK
2bbzv24cYy4yUV7GBrx+gYZR8fyuD4ajds7BNyO7iWu5vPTgZ1ScP5VaZmxHBhC0LIshb/DzOyOx
Kz/25QLjn7qN2YVfgFYNKi+GL0NVe9yJd5gEBWd15xae2tnyBy978zdB+nX9rJHp9MWKMM4dUBA0
Os0Ng0xxq/QftP9B2FduyZnd+1yFYLaAsTXy0HS6nCPOo++Cbh+jy7s5Zn8RAD7zIBA/J0sv0pDq
QAkWJFksvnUkRZGeD1C/0kOkcEruMPnqLJLT1nYM2Eo0bTqXfAI5D0Ce4D29Pzc9MeKZ+Lm0hM4I
LcTPg2U3+9QTnjDZ9Nj6ur14dFhceritmcq2al7Xy+hMFtaqPiw4UGUUD12k3RHaw2Ciozma76yp
uS8wuW1qw92UqwdpWQJxCX3NajF2Vt/NiYxKZfx1GSNpN7ZKkKTAUEgWhTLk+nllzU5UqEDMALy1
LkdIVsjkNDb6QU+l0TO0IhiryiNLsavmNlAElGZH4RwlsK9aE6i18bpkUxC2WcExsn/jwK7LZvQ4
bZauT2f67kM4iC56f/qC8PMBHccJemRDW7aLye5Fm/t62LZRV8GMQktFW6Ac3ZJAOKZvIjJh6JPF
POzHglSv5GSLLXI7JrYd11Uko7N5CvNrDhVE5qJj9L/j5nctcRtu6M38bOOvUhg1NQmodJZFhfFt
tTdNm+7lBs9OKY0dPVkAEW8Q4AtOp1gLvV7N91OunGdF+Hr7Ov+Nfbp+BRMglNYYUZJCmnfBkyK2
afsn0L1nNGhpDkAmXPXMa27l3iUmMOhCvWjMeQx99VE/FO5yTI/RIfxJW1IUJzx2QXM23nldwjxL
wWJA1zEJrakTgQdXyvs+M2xLzD0rF4DYGqVfxsFwkGc41yT5NhqAzqmVuXKrWimcf0Pf86fVYtGh
i8FAUr+ENpWksRecdq5zkqGcO2wxdrEgc6fXEZyArqR3LRHsUMakyZxxhm852slOuEVNk4ntZJFA
HjI7ERKbxP9VUSzG9CRWLKtVCZeeWfbkw6crH5TGG6O9ym+48YDns3lrYixOVJSobptYU79UgI/4
aercVMzm6ciipqrIdsNrMhowou5dgGIHj+tD8dI8ABS8kRwCHDYn/AHiXk8T7OVZ/sJb2XZocJXL
JuHHoilxybGVBSDP3pAXeRbu0LHrLWj1Aws6V+c2neVKHvP4laIlq+McNm7w29/1GwawWvS6WR55
o/R4pp2/XwCtHyhSEW+xmw/vlWxGA6IoTReARSOzVgJgrgS7U0nQ3rd4at67HCvKWycTFIyRHlej
NoV+89XU7BgzwQBppuUU6THVd9Kj8D3ao18JJ6tH9tC50EfOF2zG2avVskqStEkiWgXyT1WHBEOf
fDEAcmdHQ3sQG6u2Jwvo6GaKyt0s907cSZMtC+a3IrF+JrOSObc/Z3PvFREE2BrlYGRTqSRTUTOo
kJo20sy1qtQWF9DD3hfV6205m3q0ksOcsTYhuCpNPKs7GQQc7WAPwp2Q8N4w9Fc+eerV3jIGQSa5
lAt6kyBxOuLpnLlFiwh+cmj7uZlz0bd5l4kJP6TMaFu9n0kQxrhGMeAT+n0TB6WFXjsrczszR0sz
L021uZOrNTLRSJssEppnIDSZxF+ptriGEgd6pXLc0nYSeiWHiTeKtEhzLZsBPYEkO6AhpqNRHmoY
wgfYBGgIirHEU4htJYFq2LwZgstoyeejBOmRqINy7RPdRzc3fUVihDutlz2QfXnM9stpvivwtw/y
QH6eH8pHqrgqSJNR078kRuIANWlwsmoHRbObO2AmuAmvnXz7HYWpt///ZczGjF1p9K2JbAllNFdf
lQ9dRV+SHXbO7Cte+yy48WvlWu8UQnA/HnmmWttU2ZV8xiUJpVniVYKTCEdQKshL8W5lYkBG8xQO
5a8uIo9WFXu5kLuNCY7uQgJNh/ojMibwA+t+3mQz3jB0MCr30b4Di5tnx0I2vw1xsVc7VPMKDbDx
jYf2ivc0VHdj2Z+rSRnsDIjOeUVe+zY+z5QMKSXeNOLlFoOmOy/3SHaeOtNs7BA8ZnFj7g11PiPX
46BN6FCaqWM2dMI3PIZN73YCqoZlcTBrYddbxVcjkw6dpnlzUTr1ICLYaidOCLQdWF53jk1ACU2a
V0M80acROIvfMzeLL09f3R4TuwPxNlrJ/oXZW0lk3KrRhcMk9HDj4vzaC6mjaJLdjP91XYxxlabJ
7Ie4TZA7pAOKhauWPgkvmqF48077qfJ6bqmRuaGdl5nqVdqr7huxz2aERcMo2z0qNRHC9Dx/WqLM
t7KC47WpRt2SxrjMrJNHIdZpblT7NVpfxtxOF7Rn2FUV+YIQ3D4y7i1hnEgsd0IvaDJ2069wLYBz
QUHJctr9igSsh6vNkchbHuNGKsxlkibBCyAS91H6Yyzuxszr5druq/sl4jGobldPV3eScSCkMZdC
axA1N+1wkmchWKIwWCT9A0Xb2GmyyG9rvLeG4osw9IEVNum5UgxHS3oA0kvvcqu+3d5xjkGTGYMq
d6RtJ1oOyUEe3rWpo4UPTQM8oKLmXKS/OVtDlRDNg+qRZdRLK60zhG5Asw9yYMikIskHnI/BKfcl
OsKyg7G/vTR6Mz/f3Ks85mincZrEUUTrTpS04MoUlrM5aV9uy+AuijlQxZBSrV0uZm30hofivgcy
S2d3nnHonuQjBh5uC+QtijmvMBEnuUPUHuQAQVrk1w76f1vCJfn7ad+u4aLGhOkNERfR7OFjVUw2
YPLGaZ/0A7jJUf8xdslBd61z91YBOxXQLMkeAYAbe/WXgos3ubnU1XfQ/6/sHOoGZoi7SZk5i94j
g/a1gkXnrHY71FpJYSwOWE0UccwFmnof3N7u3PY7WobAWQeH8Y0mz8D29yvxuV2Sm6HkSi5zOyOr
XwCxAytunuff5mEBzgiF3KhPyX5O0EUIYMIdl1py8/2zEsrc1m6Zw34poRKU4WsMpCMwkB+MC7Y1
xgyPact54WwnzlYCmesqVyYhWtmlQXbKCy9uofUX3ji/QbtI42ZPGRiRuZAmvGUyUVqkFZIFEBXE
Godqr50onBAtbSQ/6bg28KV5d4hzlmzrjZxoIljlI/r0ER0JNMDlr/QV80fI+EZO8Q1Ida71879p
qc5oKXgfNSGMEN1EaRMsyKiLofLUm/2+LkOvySe3yJpDoXfPetLZmRh5qHh8sfR0P+qzg/EWZ6oE
vwpB59vlsQ2astGe+8kXR+0LXnEYyxj1D1mdQCO+8Gzmps+5Xgq21aVp9VkyxwWB2aOyb8B0pyC7
GbqaJz4kezpwV3gJd+COd0aMngMvRKilskHkXsYv0WT5cqYeFzXiPIN5Yhi1TkNdVCtLiIMhfK1U
tKce5eT99tFvb58qmyb4AsVPpISSqBYtARQHCPlqD8Psv+WsPJfC8lrmEqeg+zfW8SpLZmywqEZd
OsEXiAPOqfk5nzGk/5yanv7QeOMpi2xybCuAnMy2ztnJbdeqXGUzN7wQC6UMq8tbj869YvhKwcjE
4rR74Kx55DX8fntft4OzlUDG4ZBOkpIOo1/BQJqPsslfLBKOQCAK9xg032WKsJ8qxbIVEe36bfRV
i6aQPq/u5T4C8LOh4E0F0337o7bv03UTmGubm2qXiQaKY6oy3QOaWAjqOuwdQUsLzlnzJDE3N+/q
shJkSIqr7mtIlKBv+7t0DjkL2s6urnaZ8UFDOQHXQqkAH22PniID8Wna/Zic5vv8wgfY3I4hrtvH
+B9JSTo5oYXupod/VwC7XvJuDU8E42zINKVNHE4psrezp7jlY/YcHYDkjFLyELSCEyGquH0nPqNm
0cKIYgCKW5Mt1JMZkYWZKWZBsCrz2zzDk+de5A120djdLo7tYRcFxjl9AeGTPe5CPNWc+SQDTYqH
Wfk3Gvq/72CLRSSs0UUw4DUz/VC+iuiVtLzkJB1ATEKHX/nddvTF/jkyvcpjXvR5n8iTbPUhIFFG
uxWdudbyOxBr7oWif8lSTNmRnHxXxAwA4ePU2UqEyvLtvd8+7esnMAYR7XDqaAHPKign2Slj1S54
XdF/oyBXEYzdS7Wols1Bw5OMdI4pjG7bfOR54RaL7u4FPMDnAZWA4auJeFXe3V7ethG4ymZMYKfl
cpqMuFl186YtT+J0lJcft0XwdpCxaGNpqR1p0Bqw1MVdJBQghRh5LNSbMoAdh9kmdDF94ok3UwtN
wsJCm2kXX/GlF4BqeIOTDMhXNhRezdV4OIzUkny6myuRzM4ZpFLieRHwMGvujLKzF3Uv908liv21
YjkqeO9ub+N2aL0SyOxjOZapgBiQ5ogpLhZBnxyUP3SL3XLQfXJIQq7h4W0r4yIKTZXiVsfjsy1+
VOibF+cnzqI+8UpQy2ZoGpAAVRnTi4xziMtCXGqC57QaTCcNOO2NZx2A78VFHtLoL306r5UkxjNY
+ggO2RCFL6Knp3pSXipD2al4VOt6eyp7aacmc2AV3Qnvw3MXGfaE1wvYUt50qTmGZhhE0ljY7dDf
xQKQC5deQ71hyZxW6B8mkGAbk3Huiv6cCNF7aHRB37QfCTAy3FpuHspofOqQtdWNyDVSMOGYvdMX
otcQzY+s8ZSL7asuqMc4TH29GAHMZ4itbU3tixDjmKfhCPLvXRLpjmiU+7aen6ROPmd1vwvj4bEg
07OKgWEyjYdewoxUqi8O56A2DcVq+xgX1EaxKVlJRwJJ6XdpRFyEa04folPTVHwyJEEkNy+aAezY
ek7tJLaCtNTuBjXdmYBtt9G5zMU15HwSO+2o6sZszQYKUBiOaW06Y1sG5s8yRgd461pB7i8TSPt4
zng7arzuBDvuKGgYtVVrVDVpSaIAU7f5Mw+AnQkwD8pMZrz0R2XP2f1NR7iSyXih2ACcR5XD8Ran
Zl/5w67yUpSH0ZjCXx/9rRuKojLuCAwYFVLccEe0UW5A8xiFYUkAiKR4yT0vQ7H5tlktjLGiU45c
bCUjK1IOT5n8RQCKCMgiTplKeOaTtyzGfBb6pI+5grx266V3C2rRCENr17wf3Q6XZ8dLRm579dXK
GNuJ7tsBY060+P3/ccBeu53mURwwzOAW/1E/VcaQykQSyEzweKK8h1rq9HjRY15s9JfaSV9EF/xS
qt1/8Apkmx5itcpPVjUGwQhatII0QaNbFNkld8KDWpZb95GxPEWTd0tc451CAJtDy5FKUL7w2VK2
/et1KWwXCMaAFAIISBzYDxXdCg+CTWdycPEfLQPNIHR0jNdpzLn9LKePasStasVQa11Pd7Oce/Mc
xjagC85ZNnm3bcilGfvGPmqMDZmFQhnjQfkr8bm4AAQy7fJg+akH/+5rB5ora7z4KXJEMB8gouHz
smyv17QAvyAB40lkdFAoMIkRTZdPCB+Ve7RMfp+QByWuCZiVogW3IOWE4e3ydoLbuIplVBFcpCSc
LBgZNTBpZ90H0P5t2rGZANPU8ihiXo0PgOm5U5Ge7ACeY7kyt4NqM2JcfQajokphxPJMYIGkPvNa
QBhEcm8XqIZGwuSW+aOAJsfbZ/43d/q6ckY9i0GPseEXWy75i2VTfovQ1V08HWmjRvvM727atghX
kYy6JrHRagLtE6usXSF/N5BnvL0ojgAWMifTFSHMFjQrSFnl5NLvWeNRWW9bnP8t4TIisypERCSp
q6VH1lwNlhNIIfaU2OYf8PJy1OHiQlZypi5trHLEvQTf5Sl5K07jG+3jFTzDaWZ0K2EwmwLycKHI
tgOn6/oYDw/GPE2fLbgm7XkBvnp2j4AJQF0feMRACUDo+kUC8jmnAZ8nlB7rarHga4iHqUSkn01f
6uLHlAdmPXCuBk8GY1/EqFy6RcCG1gPCMl21ExULTHl9XDLv4FiDkueRmc54Nee/rXuyJy8U5xOD
sUhD3EWP2jEG+RNGnMkdJbmSj8l9DaNCccyjZ54D5n0KY1QKi9RFMaKcZVqV3emNI7SvzSLYQsab
BOZtLmNLelAAaekIrZhaxVWiySP5U1UtnCPkmaxLR9DqnrRdKSkDzUikb/EeTTKe8gUUzh7GjUuA
mwEWM+ANa2z7BxNVehlQ4obKQgGCMppIYYZnLs1QgtnqmTIMvgCyx8vu51dzP9/r9+j9Ng45cPoc
gI3se2f+wuvM3LRrq69gFKRs5zqMALETGBOA2hFSjU3p3jad2+n9lQxGQRbMRliaitvSev2bojjK
j2in4L1k9t6PxVk8/Zj8jJyhtrkTKZsvmJVkRmUWYDuVYz+k6O29oHoHgveDmlXCnSr8jNRHcwor
UYxK9H2mJeYFEAIdOlZpq2/i7+aBUoCiT4diLiIatskjnTRCf+2uipCy5QId02jqU7S1+ghGW2qL
wuRJVFsQj1t+/yp47TuNNHKf1Lb0fvtgeXeHcbpDE/e1KeIGxxg87qevor7nCKCbdmM9LP2aLE21
FZc5ymkEoeKkPCnmIPrh0r0Ai+eLrMfeHBn7OjT9JGmAZw5MsVqq3iO5OCYDYKWtZdjXqfUQNWpj
V4K6kzDXoWalm5VNMMSGk86JE6mWk+cAwk0LL4vm+0iddkkLIH+dWLM3GbJpg1MYZWSSnMOqOavN
smuNxc2TOHenRNTtthnfJzmSPMGYIlsTkkMpt+DZHd1Q7lwwbfljVaucMGvTMl7P2mTS1CQyiNmb
2H1zhtXvLAG4IAt4ORPh6fYpbBcCVpLorVsZR3QMpuoUXkpkYTD8WHyggnjy64QyOzKed4DzLUBl
QTun5FN/X53NDxQEOKu9BFi3rgITPjStOgCjHwnd0THs9g4ADTslsA78N/T2nUOvtCnp6B9iMy0J
CZsBAK4Yo9CHMwKI3lbbclfohdvGkq8N6e729m6P4JhXgcz25pkcL0PY0jSytjz0cDk6JqsA4R10
ByIf0DGVA2pjByfr8sZ/qD34vKlX0cymjk3TgmwPjROxFr0DSmRwrLk5pn2NQqDlSAKg3ZLq7fZ6
N2OH1XIZj9MPXWNgxdjfNAKZX2kLaHlHB5WtFb9uS/rMxn2xydflMY4nrQqQPYdwPB1gBm31G4Xc
bR2gk0Xf1MgpHYrYAx1Fqp58m+6ypwLP0NTnZZu2C1irFTNeKI7UdBJDBIjSc+81+wKAtS1odJeD
7NMaM69gxttgxhMp+bh05oQ+kTx+KQBQPVn9vZUfElH74Ozvtnu97i/jbgxNihVpnP8CCsrAoUML
A0Dms+50TAUa3/4KRZN79JCnH2Sys/N/XSvjgqxaXJSuBKKDQL513XPSjK4onsw45sUw25oClFYV
lR4UDRhBSqhFsREiEw3+IpWSPNNGLstOj9l9Wdvze/T/SLuy3ch1LPlFAihRIqVXbbk505neXS+C
q3xL+77r6yfkHrTTstrsweC+XQN1khR5eJY4Ebs6N6s3aIJCXF60yvUqCtRm/tf6Mvv09SDOpQ65
U/GSPoE7c0NlU9/MHKqSw6Bwbw7oPCnvMqBkE0Zt298isNP6Y/P5AxaPjVTIEjASc7AakT1p2L1k
aBsS+yJfODuc7w7p087SF7Yc3Zr+46kZneacvc8K0NmHBAaH6LYwYloPYT7tLRxg1jKgXAIETBoP
TFWiZllJ1s+3RGRi4e9AHRAOkwSYGGbXrNDILB7e/2xB9HEWbg5T9hlvEwoL4bOf/qnIa4lRmJ9t
rDcgro7gwoklocRbMuD99d+K3bhPT9Frbc41NJDc6hAQiN36WfToixa28GRNrWmp3uIpbvTHOE9M
nYamh7b0z0sTWVl4Ma8FH0apYGUzHaA3JGCtTW+GPHZ+NiM6BwsPMnCvTfISRxsErTc1nWxSxAJw
zXoa+/mRluMPA0VvKqjx4Hmxmb/NdKmR3f0OH+s/mbwxNhBX2fTc/Xld6+mdAbU68NzIEKJefKU8
j4Ox1RC/5OrLhPIRGMJLPK5wSDsIHoY3HTSSwYyE6UKwO/xse/XTXZlefLoiK8aURjj5lP2ZtMlK
tX+qLBQYWQ0Ir4wsPpznjeADm4fDsy5z+Picg9w4GHRbBhBbdJVFm7nMeKReqXjYw1gDsRrqIsw9
lEfJKo/xpnJmpS9DNZONtBUihVejhs9VLtMJpYiMChyD/5p56k/DTQmJOuNEXulxsnxreMxRo9iJ
+pqCD6gv/H1X83IYSlANJrFu0ulPUjZmDeTZz8dk/V5cLY5+zWCQpnqsrvB+5g5Yr70NtQM3+81T
s4BYLIQm/ik2opGP1et+ZXLh9kf0nrXBr2KMV8Sm7J2bQTS+N//ob2/llYV5b6/SMo22lRzPEBco
DD3N8piNGTzNwn5z1c/YiUKA9QwM86MUgxUaMdSFPTivpKIFnIu6wVScFe/nEjUyBOFIhbwabF1Z
Wr41ckgyhcBVVoa3y5TA1tvsNgjYSdPD+xD8HmMTOSNVTgxZb8vJYQgnW++ibVNL5qjUdkT4faJ0
j0qfCyKU9WvyuQkLZ8crparAoYefpkXHvmv2RmLYuqdcWj/b/Hxq16O+q21YeDeehgb15xdjHvqa
e2fYiNcsw5xmt1V2/NLb/W5m3CD71iwDczQnUYN3/Xp+rnbh+qDzhBHBGDO9gDpZqPcckFhYOs0E
Vfr14OJzpcsu6FimstfVOMrqxt+OvqUws9zo9iwsQZ9YiB5hrptieM66Z//38padUNrpIFD1AKPW
aG1Ko2H3gwtJPhyt6MLYKBjiE1lb+LoiHf2pmz9nXaKA0ql7cBs8KF51kvy0Mdue/hWcn/kf/O4g
Ppe38Hp5mE3ZkCIRnFW6aqs+NsSMfqexWRhIP5VdejNXJXUw9JtjZGm9qVuQBigcURi3XuG4+rwL
XyhBCBRjzOjCRDuML7naS+s0uxLFWBTZwl3nTE74UmyEDms1Pb0yu3BYlHq6obY4VdFufKLbwO3M
Wfm0uhPzVMwX4aetXngspjF01Odmb5dnpzQMZTP1sy3JCHRPe+1P0Bpb/NmWR+/h54+8/sx8fuOF
PyJKK0sGg1OW+uekqUx1EHU+/0NI8mli4Yb8qsmzbkKO1FvexXhRMKU1QbO++psaZnBC6fU2srC8
HXN+XppoTxfOB7P3np7HSJxG+SIbf3qyoV1l6qBGq/1fRHsPG8EswIe4+Q9fcTlhk+tBW/Ujzmll
AyVw17z0DoFO02CDqnQ3K2Pxg3yTXlKwl2oX9QWsqb8wKgDuEzTcQlwisH+K8ciCF4ctUu8MwxkI
IThi3JxeWPLqq7Kdy091KvrQAv/EFv5pKkhVhhTfOUM5P5MyM6O+q8vnou7t2P/188ddRyp9Xs7l
ZFFIStoyCm+oFyBGo1vPNhx/x0xtD4aFjajNJVrbwgNppar5VYDyjdGA6d3bduWtx9KtKrdu3f/5
eWnrjdqrpS38jjIRiasS0lbtVvnbQXpLBiOX3R5npkcVIHr9Q7NqVkIGk3/5WpyqfXHKHAidCBOk
dZKFq9+ycEytN3FIITN0CchtJKHIEeePinrRCkh8ZnrWm6QJb6peAUlAhcJdQG5C3Tc5Q4YxIFkk
j74EUmkP4rtqapF2MEl0UYfkKdeeEtDnaTF775rITL3QJom/rdkvffqLRr+ppi9x/l6PvSAAEzg8
tnB4GRwCCA8w2MF0zdFj8qjp0+XnDyi6cQuHF/RSik4KeqLQvDFRH9p2CTml5S5I6eZnS4L4ii1d
HPHbBrO9qAyPbtdOT1nLHcCW3f+XFb5g1wV+tiiLGucxVrSXsB1iM0BrI62kyvzZ0H/Is/79VCwJ
dpW0iBWezynJhvwlUB7PLap/PLuzfmCdIW+2RI10wR7yhdvK9aSPDQqGuCGRAGXLcdvif4KpF5UB
RFnJsmEfQyCxTDU0S8K3+S2AOPU+sbtzvck3BnjayhvVjV+Ti4ShEcGZ/76vyixR+CkbuLjFde3p
NMBIg5sEeW0qzbjzK0O6bZLebXnzglQHYnvBZsq9UzMabxLlB1ZquQmyrvsyFVU0v/vuxc9Z3MFA
inoy5OgOzXq6QKG4TDJnVdZ6xw6+S4S1x2+B3MLe4kIapNQ8iUMEyD9RN99DmnuDwXcgBsUF4e/N
zoWtxZWMyZiXaeipLjtG5xLiMvvOVf4GELAHLBMTT/7DdEow4NHu6HEWL4MmuHgE6ZuT+/ojllWg
Mk2joJ03WL6f5V8kE7hJqFzf0E1vB4cckn+iW/S9SbUwuQgz2rKP1QiSZW6VmzKQiuPR38eAtIPC
N9r+V3zI39KT2SKXdSoTPgtwLiyO0ThSOkvtNS/G6PpbkKg7pe3XH2q0ki1qonwLJxfmFn4iyEg3
eiX2lOw1oM/CzaxhT7YiOaRvkcbCzCLpShmvWVljVTSrAYyY7KIf9tOUO2Wnb+qWCzhQv3m/hblF
YNMZOq8qX8dxHdSDXyiuqiTmWIt6mN/RSgs7i5imifwGTHkQLg1Ck99SAFn/NRCovgJ3Uf7i2xKC
0wy6wg8zqYDvDpGphiYQpzIYBv7PZd/Fj1m4Qz8atKD1sOgKEC3uu7RCLzeeBM/m6iW8Op8LL5cM
oZINHQ6M0faHKgBePy4cwYO5elpAy0Z1w9DRWFxsax3UoyH18DbKxdPM+il4HzrTP4R7HZoM/llv
MTgE9bZZVUBUev1edJl38cr2YheNTCfQNcJJ7a327wR65nN0VqzyMkGQtrZnXuYJMalInOE7UGph
drmtdZQipwm0D406CUiH4tYDA8+EmY/gltmdo7rBqToNm+Tiu8Gm33avgk1f/bBXC188Jzq+p6/o
4SzCO8K35pcST3g3y0OCIwbUueJC0+otvbK4eFQ8VR5S1uIzG2A10bacEjMHBFuwrlUP92llWUWb
ahb4AZ2HuxJzsGW73viPiOnd+emaI5T6BmH+zCTbHvhZlK0LlrispYUQ+50GCAC6bExNVkKgVX2a
Bl2wxvnTfMnQvx6e5ThBw0K/UpT58Mi+DR0KJHMczHxBVoK+LujuCqJeGl6KpAAFJ2ZJViPFUwoO
PpyYZnqSGnemsRB8O5GF+e9XxXzJJ0MbhVhYY4PN7Sh/ACTDD7654TF2McBnCyzO791PW7lwPbEH
jFoSwKK0/ReUoNqCbAFKIjPQSOSxRc7mg/Luan29YWSdwWEtuZlcNAg34NPDXNJ2RkbO5RMpMvWT
JKgrr50WQwVcQ9GIjAGWhasxaBLGZYwL0chnH+wJA8bUtQHErupTAAiH6otgImuX4NrgwrMoOTGo
NsaaWwTe3g+Lv2lRgJQylSbn568nMrRwKCmX0xiQMc2FLOe2zgnart108ToiaDJ9h1Dhwhno6VKC
XeTf0HCDZ/RZw7CFtWZOLnwKmHU0DFylprYNnfIya/kgSHTzh2qf3/I9VOKP6b1/L7qB37OvxQ+Z
j/PVARoCIqcswwHC7U6sTtGsIgEFTsl3Q8YcrQtuKGOPpKmPtKB3XZQdy5idmlg6d30f2rQNT5KG
VpxeDI7epoIwbDUlQpkFrGPUYOwbPkiV1Qo8S+n8phRQTUt/6TvMMrnMLeL/Zlxy9ft/mlsCggo5
CMNMhrm4clvvxgtPJamtCfhPP8MsWfrYDvs8S628ABV/FJtIys0asVg6CJk2RD9lEcZXZT1RFfhc
rBxsT7FZH/NHGeW8mXKNbYM9zSHuIOqufkzDLL3X1X4vp1hQN/EaSYNHnuGgs2RMeVTRSWAuIvrt
z3dtNfu+trUI6fUI0rdVjMvm/ZoTfwxd/Aqd5sNb5ufmKJ2Fh/3bgPp82K8+7+I1GBnz2m5C6Jns
mh3gisg857NEDqKB0bVn59rQ/HGvbhXwE34JYrL5YYvMSXvhvqhsIrKwiDITddRI3RYISpRNn09m
ocuCt1NkYeHlowQCAaTLcRRS6TB0md00hfXzERCd8YVfT9R8bBWKbUqj53GO0L3bKvv9s40PcM5P
R3rp04c8wsApPvo8JFjezWOnuFQXzBTZoKaULhRC6UpjPqLMhHRANJ+1lolcnYQldCgY80nK6kSD
d88OOTVuyggcIIphFYq+VyXV/nm139EEX4/4R/P76uTJSZ9DNR32ZvLhOfUHkcp+HmUXtQFXE47r
lS1eDqlIwT5e4ePNmnf+NtzWbyCuJ3/BB7blk+nftDZS1Qw0qhmKSoobYHRKBBv4D/4KXCE6VVXl
G3gCet9pHfel4XpHbzODNQpndGepjsISZVjrTyX7tLW4crrc9nlXNBrQLqD5rAJnBoIFdmrVGH5R
7XAXPkDt5MxAmS3qs9B5M78dYkM3MGtLkFx+EGJcf9ZRS1uIxn3kIN5xxolgBGYDDuIeXPrnmbUu
sOlpZnSW9t7tzHvYHMHUENstZmILp7VR4NoWe6h57wQHbuUOA6IGDWyVaEw1ltIFMg9kboRwE02g
3aQB4s9RzajDYs9JNGmHIOdW4uVkZkV2DwKeyOqM/MjHJjDzwTBMxnllBTybBBdh/hiLDcPP+oDx
UELpsutWpNmoGRz+MZlQ11P3U8ZcL/BBnvcg2ICVaJgTQIhVfB4D3CeLhzqopniU40FzI4TgfY3M
23eq34aTHPJddJhJKKGkbut39FwI1vidUBsH4dr04goywB4GX+0QrkBkuVOmfcolYiWl0ZsB+suH
SouhtlmSO8z4bHvAnc2JaS+xb7xOqXeK22grR8ZbUpNd3LZ2INW/hy5XBL9y9YBc7c/imW8nzqFW
1Wpu1cu7jr0YUIjLhNMeKxcEW2GAVk/nlOKZ//riqqlfsDSFlZnFkTizmH14VMEckrujkMJjxalf
G1t2flIjTLKqhDE9vk/DU4KecaK3phzFjqzcC87XfH6+neTPlS2bP42neMpAYQy6ehDXqlEQHN15
eDJ2A0FaogpMLc6Tkod6zYYepoJDIYPMMQidn1fzHQvwcWT//Z2W3Z5R8qNMAZuG64MtoLmZbqLO
BGb3CMKg3ASi411x8o1kVU71hCYMWKRRrgOtKtJYs3xobxuAWtpbMRpgzbl/+aTz1lw52L7kYIuA
6KM7zkDGWUyVO+kmtuYRe8jmPEmbxElKKDF5jiiJX78gn1sy//3KtAa+oKgc8a6MCt3JYfCYSWQX
VcJ4W3RqF+9X3XuNknUfVyQEiLlA2hk73qt2AoDGgjguIqG5ICqCKYmWt4gjA7XUwyTAoZKqC3yU
FaWxxaZJUJNYyya+fMBFLKmrXNZKDwcr2HkbVD/vC3xDyUoOfJM52ZH9FsX4a6HWF4sLlyNrfiJH
FSxm+W2jVWY/FGZEnrtxR4ZtbyAnzjHTxxvz5yu0+rJ9+oNlE0tHfVnOC5hV6vduHM12NEwZc16S
LoK9iywtXjZoSzRTT2CpBREbcUDJhNGu6TcI0czZrxZHzxkPon7SWsfseluX2OWKp9VgJLBaO2w/
4YimG++hg5IOtdih36oCdNIHSfoP/lVfvE9JkobN2MIeKGne+qfqtbbi3KoQOk+XGTsTQOsvQX13
lsfW7NaSX+Rb3fKc4hJgJshzhFmq4CnTF65IH3Qjj/xx3gDZLX0w13g7FpjAtOxS11CFJUu6khZ/
2fGFA/K0jEQEFN0uv5fhFNpNabFXqE89S3eaE4DeV3+dDuGjZPUIrX1EluM2fgku9Bzd0F3wqyam
LKr7rAZVFFU2eb64xodE4ZVP7CY/l/qGG0gupFu0TitIYgG1PxzUc2jhTfCwGZj5tv+bXvXqK/hp
e0lFFtVTVxSxbrjUu20RonqeKHlfdYkQzNQw2S4TkCl/9fhq4oEXgSBkLAt83rg3afJ3Uonzs6NY
Kw5zcmVm4aCUrsuDaiCG21XpVq/Vyqq1oDkTTaK2x+RTVgSaHTfVo9qqpcm6cE/i5uCPQBp1IAf2
pqowp6Db/v9+1rLINhQ5L9Nsgt+84S+yXV5Ky3uFdPl+bslNb90miE1FcMvXn4fPvfhIJK8OVFYH
EAbTYPSjTe1KnjWpVrvxwC0O/MdM7THEdhSJXqXV4O3K7CKi4lDj69N4vsuFpe7L/TzZpc3FeWjD
CsEGqwdX5YRpqM2DznHhr6NB9o3Gk1Emb0tL0d5r5Ds/f7vVg3tlYbEcT8kzVP6xnCRETLYv+3ud
bX428R0XO0eIVzYW/nhSUjw8EHtwx03rzPSf42WWlQVMP3K9HbmfaW2icSumDlkrNn+xvHC8Rsun
PE8pLKNSNKvBTFvIbqF9CbI8VxO4uDUPBwlEDaVtGRw9yyaKNjVNm2SK7CYjknWdm6WE4YfKJDF8
WgjYT//688ZqfL7vy5fu2uTC7SRpHHZgbwdUQyfQoYyY5+gjz27UYQjuQ6PK3KRMIpODitJEUuj4
Pjhsi5b24HWIZDvsveMEzvlKTUtbHYtzIOnUnCQN91aX994oQePPg0fzhxSlh7q5oGTgNPmIWXvN
mdJiG/S53csYScJYYASROP4uwxUpKoq/Qw2RSkyA2BlPZaeQa8+iTaebDQBZVskGeQO2rewNXSm6
bynQWmrP/6k6iPx1rfwmyxCYrPr4Nok9l/mpLZPCv4ylEtk9zzH40PvvoF2/M4BxNCsjTs0pCs56
WO+Nlrq9V09O7tVPfhsBpVMHqSnl5Kjk6W1YK05igJEyGchD1OmjKXnNRfbyU6UVoJbTUeGaoPcd
FSjRqwRkp3F/wZvmUr2EXFsSbKIYnMpd8wCmFm4p6HSA5bMaXL1tjE0deoOJwRe7lCK3jOtLjeK7
VeBsWH2g7aHIug8rJcM/PL7KHu+tKgcsuvHVLZOkHSToWjPQZGKyGuS4jDaJlYfJP0oQAfubpoYV
e/J7MGCPYjDq7qcCj1kfNuRUB6NxkkZW7Pqx6yDhG8X3RQjUmy8lmSWBhwh9dEzs0kTZtGPmDDGA
lEWtpTtVa/5hY9Zvs5hg1L8tYysHoZ+j9np8K8l8cLWp/EcB56RTJ+QSDMVeKZoHI8+eOs7RUMmJ
nY5jdCurLfTyNO0shfK2rYeNH3g20CcYawSlSpt11KTx2B+yLtp1Y9jYXas8cRzhjV558stQRdwN
9YnasTJwk7W69CBNBAR0I5GPUakGuzDUxsMgyZJvNn1d73TSelaL130flnnnyFX35vdV5DRZDI2J
qI0hRxwTp8wq+QwoLkqIBnQYlHQTJO3BK7RfQybdkxocqPL43nfdY6XLLs+MQ1Hh72PztzXSB5V4
+4AMp4pMx4QEpzr3N4Rqf4ZEO7fMJ5Yml+9JDNlmL8Bri1J0WDRmGU1njMGfIxVgZWlQzMjPTmUE
gFiSFmbY09eaS6Xpp8ZgQZjZzEgB2FpEIJ7cGtz2jWhwGFN1y4C+natrc9Mh9g4aTSbIgsnnOOCY
L/KKmz5SrEGJ78sQE11cM3IriYZTXaQOSFfclHabssg3U5pugUza1ENrj7F8iVL2ypX0dqCVlTP9
yAqITrR9/T4ORu+C5vCcUnaE+0wtD9Dnspa3o54xHFv67PmJXeTDLiqLba/0bhXWaFb0mr8ZYnYn
517gjqD9rqTGySmUawcoDW0GuYZgnvZYMa+x2VSeR9mA8phWxVYZVeWuaPLWUXyu33GpDXCXQHmR
l7jRocE2VaRjoLPmvamNIT2yMvPBZ6tfkrLGoJUaWZRmgObErTohXcueqJzNh9irTJTx3lTDax0j
D8L7tC0DzIWmJdsYqlGMoKMxJic2svwc0J6aRdTwjZR7rmLEu7ST3gpvUkwtVDGa2N7rifaYacFr
B4i/NrWy2dNmX7OLb5z6MpZNQgZoomoUxDLDIZA0txuZfq8WCj0EQZPbniS9EL/pHmMJLJJyV5cm
flVpZmP+h1bpHURLSguxxa7LAmLpXXOCDD2cuHRH/RSK0VEYO4Rk0KTp+sCsqdZgtaqCg9cTDBGr
U7mpuwAqRICsW5mWU0hrFy9+nTUm8EvNtswocPWl7k5jcZBTbpEhuPjh8DIm6u0U0X9KpfzVM3UH
5ZLQDY0QFzl6U1huddzbDGlY35MOuHivT/4hRpqYEFH/y3uW4+Do9zIuP56LZ2jrnoDQeEE06gZJ
c1sa0iE1wEOW5fTPoPl7Vc4aS03A7zrFO9arOzScUwcsm2cQh8t4qkZlm/u1b8YyMcxcM979Br6K
exiklPll0jGMOnoUWsexAQrh/EFvAMmiWh6ZidrtceKxysADpzEnN3EActCZkIdxQ8f/8cEsW7de
e54INFUaKW+fvaQYXyamQMkBPEF3flZUN7JHsuc4UyqXI9SzeF+BgFLriTM1jJtS2d1k+bRVsvK5
hEzeVEpOPBjOqNXUkg0e2TQsfhlhWVq9or5VWaA4JC9/e4p+nCovtTQ/jZxJli9GWnFzAvWnw/Sq
t2KqUBPH37elWLIkksEZqVvKW1CghCCrKNJ3WnJn0oEZ1DP5WIzNnYq97uUcxPcyRNm9ymjsrM1d
veaymfheZvIyd0INJIzlqJ8DtX9lZXU3duTQlMaumsCiXUhtaoVssPsxdHDCI3eaSlQgKn+rTgzs
Thp7TSvtpPJxgEQNvjx8JEZaZbnd16Wxx1091Gr9jFcTaWZaWTRjiLDk7iFQpbtR5xtjSg8SKeXb
kGs3Ohls7gHSkg8HNFRvWDzYPhDp9ZScqdFtAFsIzbTgwKIYd0WImD4xtp5GQBRfNo4SelslplaQ
oMoYopOtYDbZVyTL8MCulxrdLif8JubydPAl9pJlTeVOnvY30uOd3ykbQ2oukR8mGxAa6Rh/HQdT
LwMkw6GGED6dSqcgGL2Tpl98LG5a1b/BvPdrj5cAfjq8rUmA5gZTTlKGACOotkYx7BNDRS1TaRxW
AFoihQPmB3rpwS90yBx12VnBLLA7ktKzaSHflyyx29C7R/ch3HshZJfaqnpVvNhWdRbYEUQie5+Y
RluhNkFioNFUzS7UsbUHBuJXcC5Z/iC/dTnUJZPQvxgEjh2Y98aFEs1Zl1CeSurhlebDA1GB+yo7
36p78g6KiDdYEsxqrlWUriPQRUba0JiqUo4ItKi3RhNYqvrUdu+yCMazGsnrXNe4jCyIqGxR0Sii
rkXOGygf2d40p12YskHmQK28tLONHAlS7bW86NreorQ6x1hK2KAJNmXJbVXoUGI2uIP3ToRsXUvx
rg0tiqmU0dr3mCej0QT9bO6ORmX/nCasVYkNOnNOEFnXjKXQ35SnSRMQoridDmnWiGMlB8L+aEph
dpUId7h2Hgyom6qguVCZuuydcWCJwnJCVs7a3vFQbQBlFmr9AX3+eVFr3+faziJvTQKPB2GAZMsv
0z1pueVnwTslJTd/trPWj8bbIDONMAUz3EtS5IbnqiQBU+XK/X3F/9IAiVBBTQXxGsliyBFBGzuo
7IBBUW0UHMK1GoeOSwpXIGOaSVYWt8vDhBBa1JHiTq2B4EsNAJane6kC5VgROzqVRlPJiBtG0iuc
vcUJREj6Onkz2u4IJiJBnWdlz3WGy0fRmwfr21IAvmlKEhdojbp5jOTNmHQrCGVX57Wof7LWu7m2
tATo+kglWkxjMbdx06f0zduDCuyknaLn4ncG0vRyp2xBQdQ/VxvRVMJaie2L6UXJRU4SnKZ+wMEK
d3PnUbX8CEimWV7Z97a1LYHYCtxnIjzA6t6quqIYmkZU8Jx+LSBWMS3bqBiYG3u6JWt7rf0jh6Iq
5drMjs7mAgVOk0qVpRcN+qTseDLJ7ky1gaFdatePmQ0RDYAPUCfctO7M8jacZCc8D0+NVUFFUt4J
btRKneTLj1i4Vk8PJSATob+MNHawp5v0afwYgPNstLqBAp37AukrOyBnjY6SK7A+O4ZFyeSL9cVG
l0k+KWoK6zN4qHmIwcLfWa1d7+Dhj6KvutZR+mJtUaBptKxsDdriynCtOHZEadxazQJL0etyUxG/
2zeFtq0032rH4lkxDEGvefVYQdsVExN4pUE89PVY+XKcNTWBm+yVyMracwOXHFSj4IVZ+6K6TGUQ
xxt4mpeT131eom2FOpTrT4PVd5idVSFyNfB9MYybhkRW0V0En3Hl2dSvTS78f85AnJ5Ns1tmu7m0
N55Qc7aT5hRacznR09FMF33Ntc1E8wL3h1AKRZz5N11VnD2e16peYTO96QEee6v5vtMnjaAiuxbq
6Ndm5p9xZSaQAaUJc5gZN2wzj7gwe9j3Nv2v8OZrYLov1ha3MenTXuUhY5igo75TPs0jdCgY3Gl3
xsl7V+5bOIT8tcTAR2wbNhqiP39I0Z4uryPg2SnDQ+52CZ82gyc/pRwJYMZEs5jzP7S899e7uriJ
oHnsUl6jwJMQjJaHz15BbLlVLKLldiSJdGzXjqdBqSrj5oE7YzmyByA10F1lrLgoldVSYPWRKG5c
2zhDpVzBUSQqSOG/npKhSSMlUmEh6TG2QgHP4yirqrHg+6yeDyD1IQihoAdhfDR3r06jAhi3B3U7
7kqHBlIp/mH8pR2m7XSQLKBHgzfw4E/AQ42QaKHvKPTFou746n0wgBrDxZM5lZcAyDiP446lreLO
/N8zL2noYPRoO6MARiEIcuXDGQpk/NjM28QZWxwTjw3DPLSLiCsp7WTCbFf29n8+8V8sLGI6XRnq
zAc/nDsW/FWLwbhK1Rs+5IKHbr63i/N+bWaJaCIgOgwLJAMuEP5OYTyDl80OvVM3vfy8nPUNm8H8
hoxdo4tzGLAalQwPo/hKdQqNxyISdFXWAnDcJF1nAIPJGH9dGGgnZfbIJXXVTbMjjzN5P9oTtwBl
HtW7n9fynX9H0QyK704V0M2DvmvxXJJKadkAMgMMF0UPAJSD/Sy+QBfoMhPKxXbxmGPASBTtrtxk
Q8Vko4K5C8rZMvRT076kIbq+btK8dPnOk8AFAPZLwdLmB3F5HlQKpmYZ4YACRMlXfxGiqtLngzov
bR5FxwyhXRxKhLMJptxEUOLvS8LezW4PtxZ54HJJVanU3mToilsbz2x4iOsX6gvCyPmafF3PbAIV
Aco1AGiXFzUuw0lroOwGkAeoyzfFYXSpI2anWwGvfLWzuK4kb7KR5Yy76iV9C7flJrUaM94pLzLm
A0MhtuoDxvrDupb3dir80CtrQ3ExIvWbtMaxiopiWw8yqokUOvYtiF5jVHy8roq2fctRQEbB9z1l
qFE2EkL7cQAsoEtldK+awo3jubFVORJT+VZFQd/WpepcTPjypYxOeeZzK6jgVbXhyPThQSpQbVSS
yTenqX7vZek0V3YDFgAEO0rMIWqtbpSR33Ra14PuHQFB20w7terf6paeMxm8EjmsoPmExkTb/VOO
6T+6Xr9GJPjT1d6J6+xYcvBZqVWhmDkhJ14r9lC1mVUN7EZTkcLWHZLZfohzM2WSfJSkpDXjthI4
4pUsEwk9wwGS6SxK+YFsvH7alClXWGwYbvOnee33wbkGawJkF8DRMEOUXANzoEAHWepWrOP23W3C
tqGgHiMrOsPI3dfryBKGPiUUpV2pRkJPjWMQ/hHc+O8Rz1cT80+4Wl4FZchaDQzM7//vuzltQXPq
0u2Aez+6o51s2WE8CB/slcsvc5Uw/AevBbGHr3ajWtJlNVKBYQairbmtPHQIUibyZ2uru7ayeKhZ
EMl9maO1X9keGNIhq/AxvMug8xueZ2yXsYsusyqYCHUpWt7CIQSMg+6phOFuOnNjq3MgzPxE8Kqu
vHpf3M4SIww6QbXgiswR9MzpDaYD9uqH0FF1FAlwrewkURT9I8ACxmRJS5skXaD1WJYr8W0/os6d
525EiwP3CGBMveA9X9m+L9YW302SozKPwh6SqP09zYkVVb7jq8J68Xx/lm70elGLr6QVJfxH7MFt
H8OnAqKMgcudNjLDG3hWVzqLpoJW4mQEKIgbUPoEr/C3eBz0APGItx0F3L1+SU/E+ZcyY3rhJ/W2
vplnkgInBkYIUn+WCJG75k3mohE3EKBrSAm+XrmKBxGtC+K5vM33Q8S3ybD72ZuILCycSdij+VBl
8JUKqVwZvV3atg8/m1gJ9HGqr1YxH50rh1WrTC9r9NuBRUo9VKpbS+eN+z+cfWdv3ErS9S8iwBy+
Mg4nKAfbXwhJtpqpmfOvf0/L+65GLT7DvRe7wK5hwDXd7K6qrjp1zhDVaJ839V05YDJZqa0jQtCr
luKtAfHne2sqtwgf1tZ6Fhf4qmuWUJSoKHyzkZf9fqBKgQ54GrmXl7th5QPDebZawxhakjcysF3A
oLTEtOd+46qtWfh0kZIoft3PQk+0MZGBHost3ZvrwRmzn/98DecWuKRSznKtzRe4+mTuZI9CN0Ym
mrbh6reWwTLbs40SlLprImi6+3VbQpwPJP6ZsjxcXsj315J+FrOA4PxqA5wwRVc2WEhVXcf9uBOE
J53+lgDmuWxnhR6GGUKpHrkr/pd/zcQS1A7r5QMG2xyLh/JpwgSIWNsYXvzZ3AueGEp78UhYBPPT
RwAY7fyqC4o/Wxn6ylOH/RD8x7A0pCC8y5AMcxbUOWJ43MHVAJZsw2wHIh4fMOG99V5TKD7a4sP2
9MDqNT+3zL732fc00B3PJALLwo455ukQ7XrMK2D8xc2dTfA5c/RcIPiyTs6pNGpnKXi4/sVe6yht
JY9EtScKSn4KuSnRJ84QVI9gjbTRSp7+xbsL+wwWaAn6Zdho/t2lja00sxoRxmOwz36yH2xMn7xo
qOZB4cC9fLxWQrkEiiiQJxioDeGQfd3ats+zXEqAmNPQWE9KNNUr3Z5j02uqepeL5oa5tcfRF3vc
1SxotIg9XCMO0eiliUtBVFF5RowKrOZQv/iztcCV7AEJioQCDZYpqby6iNyJLephANcQ6dQOQJFL
oW5tOLX1A/pphIczA4AH3hIFsU7cY1D/Clgyt/eTG9OH8uomVn/TGvfNlgK8AGQUMPAKXUlo3pSB
DMa0Dgwj8WG7hr1+788Wx30yqtJCSpT/fLLsLq3s3MdEQJCEpo0nrZ3v1eM2kHnVv55Z5fzriIeI
aLJFTu1JKDEuZL2M5Kjm9b+JFWd2ON8yixTbWRHdh7Cpo4Fd2KQbfKzrHvzMBOdQTDWNlarFEWze
8mN21dqSPYFlvHgGv1dzSF2ocR+7d0bqUPs547Swfne+eVu+bo1Kb9yFjy995kdHIWuqkeKYtq3i
AZwEGK4/Ko+XPcrKRCr819lyudecOc11rVAsNw7TUPJ1Zznglr8qh2mnQpVXcqq7HHltw9QWttLa
/+NumIAR4BfgvnN7nUKtXpIp+sDxUQ8Mvz1ZGCqAng56Ef8DmSDLh76FClC3/H9r7BCfbegsLnTW
WdfZmJedMg05gGQTpNxB426OcW53kPgCNvjBTHOM2mZb3Vl2Ni+Z53a6bIiojBPMyyKo67OTpt5u
fMvV8HC2QO7tZS5WrlUqLIwQ+QvZ/NcEieXIZfLxvV89jeBljr08sB42DDOncmlpLEif7SwZ47nI
0dRB8TG5+hhSdM0HSHsFQLUdtnD46/fiv5+RBw9YRFfiXMYqF7EGJALdCR2oSCDPNxa1mll87qbG
O+4+nsd2RrCdfkh4pdgd4HUOxbArkAKhcYdOKDiipsf5Xik8ABV2G+bZP39hT3mGL21UJSKUWGZ+
BOr7NO26PdO0mE5kkxx5Lc6je8wyZBGxF+MoX79f3UPTWZgq/YO6BmCB/XRAfrjTbSGgPrkuXzfW
tnITv9jjbqKiUgX6UmDEnfeKjxQRSYXoK073r3YRljSkaBj2Z9CWryuLC2AR5qr5CwdgzaX8utop
ex3TKFvEbysx8IspLjbpctSagqyCBx7Mt4qx+IJuHq0Wjs2aNy7cuingWJDZyua3Yn9TyEUqKTVe
0hBxbkwSlFrYAGG4THQj4H48hrljiFV9muLyiX7MC3WecxNHY/biEEINQRUON/Vu8hUfwF6/2jFR
I1DBgKoxSWzrrvG0ILtRPPEgPDBVjstnZ2vp3Ac1JimT5zKJ/DR9rPObcWoOlkEcHWjay4ZWkEKg
r0JGr6J2rBsST1BAFzUfTQUrrwETMgPznR1Uy1Nt5b1Et56N8/+L9PfcJN8cGMBJMEh9p/tURrzN
Yhc41fjf3b7PhfG1R2Lp5lIzK2pg7pmuHBNUAt3dJgnKWjL6ZT3c4ZmzRTErMoOwCVAH1RmvelTN
fsUISPHi6L55iL3xWS23KT1XIuEXw9wpKRVAofIBSwSL4OwL+Fagm9dDaGyA03NyVH/w6hugcjJ/
63yu5TRfTHNuQO4EQBFSmI5DHQpgBA9CKWiPrL+4zeW7Vkf+Yo3z3MI4qQKsRXjLgJ3IkQ4Jnhbx
rr3+H6gLtzaVXc3zKB/Ny1yr8KXRr/4dFPeYxSx28wd94b57F31M7QfdTyM0tsbaVyL+l0VymVMm
dEWXUWriwAo/dFRfJ3QETRcv0VvTLh+0p+3wu7VWLpXqrLHMFAtrTTGapeeTXeUE4zaPefVuxE+X
Pc1KovFleVz2ZOZyT1WyINKHGLH10Y8OwOi7GQtXl4RRTQtM04jxfPHAopVK0gWeM9anl7GuG1uy
Cm/sktfEqPAITujd5XWtX/8zi9z1r/CSlyMdHpT1pDGO+CH5kHgMa6na7ZE4EEx+lIl92ewKPwAc
95lZ7vIncl717djCi+b9o0asHTCvrliqb13bvXSCcdQXgE2G4lhnS7mLFvO6MwSM3GklFKyaCOzR
ELYzigjUfWJ9jcf0NSAQd+irjo5EMOipDwSjGKb4u1YnG62VfUvjHVAsfhFjFPTyYtYv+NliOHeS
dVZrzCb2kMEjlEO3Y3kn+LpRqtiqGbJ/6luoPzPF+ZIKDzGBNC26DDVxCnB/gT738mpWL/KZBc6D
yJNkihmz0DcgHn2UqoMV3V02sZ7LntngnAWJh76VmLNgrFsDMB7UmZCsMx6EzC1O/ypkn5njHAXe
5/qCSVwcNs20U7BKGgWxC/J+eVVbn4ZzEYlsYuaD3SRadLtZ/iOaW/g5tvXfPj4gw4CoGBYYYrlt
65MsXapRBGp30Z3WGmyR3C8q5IwgbnJ5LSsoZdxPNjxggFBB/IYzL3XtP0d6dESIwGL6GHACO79B
dnlNDtKOMVDXxyUoE7u0HiUv8wFMvGmCzVC9ehw/fwj/ktQMocx7q4qA/WifsgbSBlAJhfHZCFl6
Iu6UG53a5fPl9a9+yzOr3LsyQ1N7MtmNnvTChGCMCvqgfIPGgJ26b1/zzIb8NVRHFRvKzVTdx+xo
72sZvRFTTDLkYvInnvTenpbxWKZbQmvK6iE6M8t5XrHEADoKOuyxMIEe37IFuH5Z3qviqU3DYrCr
0tb3fcAiQO9jpEJ2SexNHtyzZS/v7YN1O/6YE1vyOi9xQBEObaAE3IDb337rI7C/P8tlFNOYewWZ
MGYdDGfKw7LbUtNVVk1oimzgjQYMGz+XU+pVI41jbGDyx9yTofwDXSmnpfURPbW9ocbPAIa9C82p
RNMXe6UDoBtFu3zsNduKFLeny+1gKb+NzngE1uq3ZukYCCvG0CgbX5Pp1UBHEBlhlF6c9kNJ3awC
50oz5YBjyxAnELps8drUWG6aFosjjT6781z/c4AviPQwTAetG6hhYgDp60aKekaQFwpoxGdxUPR/
BMwUK9WGU185V1+MsL8/+1qgUaRzohLMDGJzxgUj/xUG3o3fSvVy+W6uTOR8XQ7nBq2J5Lo2lAaq
LlEwhGlvlz3jabzXf4hHVM9uR1A1bpGerzBzfrXKBZFIgb6bUGN9g9++aPfjwYQ6IMYUH8TMHh/L
E8uXLIw7YxquR/iPd03Qv5ItJO6KO/yyy1yQsaIuIlqPT6mkj+DzQW29d9NyK5n/VvtRABkC7yKb
KjTRm+N8hIEJp17oINQHMuHRoXT+0QiLq8f6s9Do3mSp98BgPFdVhbe95Wx8Xub3vvhFzjh37TOj
jnCNoOPJ2JJlB9Jf94xQRgsUj15vzRp9/6ycNe5ulGMcYx4HS6Wa/VEu2YHuABRR4ilHKQEjwBmw
1Uwsr7mLX8DGfdh+tH1zQtxP4G6OQjNFW8Q5DZblXstuB4iHX97Sb1eTM8BdmF6WBdVcsMZFes6s
+zw/CUPvqOCTvWzne17HGeLuiLaA9wssAlmQH5U3BtRUochczMCDyS7Q6e6kbFj8dh04g9x1aC2x
JTrYUINWDJKCBhOILczBv7ys78nQVysfuKMz16abeF8M+pAF8q2suzkYIyEWptqqV7+Ing5m0tjV
wVQbvVV3w5NAPZYOEXdraGtjrTwGf8gBQo0q3Itokt1xBItEiWC99ZDfOIwf9+VsrSJ4EjDozcb1
odJrmM8UPCyXt/P7k5PbTs67VGUpRTmBviFqW6MrB7MDmmOUuAxPAg7jvoOoSuoJgr2pC8T+4Que
5UM/4GxtjR4vS8MU3+gMil+bzp5m2Uhu8+m+iuwxmHbgGAA6F3ogjYuqLfCwVuUIGphQMOTMakNb
MCd2Pi/9Is77WFRaukzDL2JlBTYHN/uSl+63pqa2PirnYUCJlEytkkAkcJ6uZak+LI10d/mrbp1O
zsdoVgHZeSbIOckoWii/5uUgWU+XbXwc8UvbxfkXacF0MW3hKbPZ1jE+adnpb3JXX0X4ozP+6XbL
nvymmpdT1who8lfkdLMCvOXmeHDaYFoY6TOghAjuoCNTDgRNNLUTJ7f/AhuVnxvr3vh+PE4tHkdB
aTHjixvThdpOAH1WQAIFotoavI8FYlcaguIIUuqpk33AmYpg+gOh5su/Y/XmmihLATwl6jqGCr7m
eJ1Q65DgVLNA/DWj3K4cm/voJ3WkO3oE4IQVqBmfY1u6l+2uOuAzu/wjUE3BJtKbcEqa5BaRrTrN
PYMOqW52Sq9NF0wxN9BYDxMYX0AfOUG/cZvJbO0jnP8I7k1Yq1SXTEgrBFU2tHYjUL82N3mv5RWH
cG6E/f2Zi5ITUchBxQyGNEjrTPfjX0Q1BVmagJ7fNvJlLTU4t8f54rkb0Y+OwRCQH4sQ5B9H1GL+
WN7gkBshQC3GIW9kc8DiO+ofEeDcKtvqs1WCD6dfBIKtnPwoAEmK298x3SczNI+MbR1FR9MmvuYS
fxPOsLVgzuPmQmoWeZSCEiGU3jC66iq7ChLRGS6vWNpoJIX/S9Nozc+fL5hzwPG4yJU+f7QAgII7
WR6mV9wm2GTP/daQ5jaW88JVA5KnzMyRI5y6sITgDYhMEFH6/6XVsHVUOWesqgueuxVzxgzJgMab
5GQn/Zg+qT71x1dh6xWrroXv803kvE+tL6YZxfh0KJwktqoTH6iYfT/L13iLYwZGLQKhqbxOjQ89
RaNVaN6HCvR7UrQbC+m5TctwJhV06shuECXArJoklMwU5Gi6O/Zt2AkAX2TyQyThsZ6aoVElYNk3
jh2oNJA5HNu63zWt5vXZEFa68jurEmS01sGUugBPw8PczzsZgtciFZ+VBEqY8ybgYC3KmmhEmIaF
yStN4fa8mhU90hp8X9bphWbCHpU/IAz99oif7xSBEjabA/RbNrltX6yyWpZcxJlKnosBzGnK79HY
eqJsGOHpYbtpjuSxa5BiV9Y1pq9VuxGT2jY75cflWPKdCZNdkc8t5FssGHYm/SBI7HkJgZyn6L19
YmRHHnyAgEem5IjH6ZcA+5tDHqtOABOGMipXIKk1uY2UhIxkCkZpgxmYRrCkhg0oHrbxFKtx6tOM
xUHOCY0JzSEfBW4Ht7PMfUWTjfrAd/zdxx7+dyUWFwq1FIMdU17gGPbjUUv1gyDo99MkokEF4jhS
32TDdBtT+kNIpSNmea8Gbd4vank3itNDqWOaPcPaSXOaIvFQKNEhL+gxn455Ld/1Y7GPBzSdabIB
G/zOBMF+NpprpoIhBwl8rl/DTt5qFSU9y/8VISi7X+NigLoIlOLxTpNeqrJzLT3dy+aG3e9zKcwu
mAI1DbwMpsLz11CLLLNkLHilQl5EuJYAxFiQxOT/oULtXRRQ8XBkGRSbltJAuuFcPvXfpdG4n8AF
IAhuUaJkA1DJoOoEwlUVMDjoGMSOMwdsbh1a7uVRdNlgjA70WQFNj+f4MWnsyAEbuXf516xe9rP9
4KKUCEpJzQLXSgA+AJtkV4L1XI7+ZRvr9/zMCOcqBzSHk3KQ0iANG+qM+x7+UtoZYOgh9pg7HbF7
l1EqQI5Vhb7Nlg706i3UTcxLaxDO0PnhwqXH9KeAckQwR4zGzu6zTWai1W38zMZ1/qJbgqXFlOQ4
VqJDMFiIlYzO8qqU7uDIb5BzQ6ngSLfanasrw7gmZic1UEzx1eTYzKIpQ9EqAO8qXsr9+DqNxsYJ
+Q55Zef1zAh3XnFbiigR0iSopvteObUlUCBDARw9mAe1lwFEt7O+gP6x3OedGkoWkKEgWdVNSLrF
bxPmo1T5MYk7Fw5m68t+R49wv407vr3cqTIpkL0aYIp9wMb7WVC/zT/YHHexDdBZTXvOtoI7yI2W
p1IUYb/ZlEijAh+XuuJP1ZacKLExPYq62sbVWT1YZxa5QDVicnlEseRjgaBfY8EKwOoEFD3DUzPb
0T28p5/+2XJS68/LT7t85EJHeMknVkNgA5fpz+QKARpYTgka5tO7Ab2r7lFwN9X52FHiiwogFwOD
AWaBJVzXr1HBirRMXiCEGcRHpJV6sLjN7xbDrKVDgwGk4jpYbpmK2c9/5QbPDHPhSB8NvZbBuhnk
lXkyiXCYze5Q91F4+XNurY997bPHVmrpfWUIVRYsRekX/W7CLJ+QjyAzfr1saLWWfr6T3KXVpSid
qxJ15tYrX6IT0ytug+G6dmJX/J0/LY61r57UH6xKMO/KnXy7CXJeff+cbSl/NYtSsOYWJwgD8ugc
1BC9yRwasj7xFvT/O+rjww18nhvuXoKGbZL1Ee43DesrYxeF0i3jQpR35Hrr1cp+9rcj+pmz8qVf
IojVVHYELjduTwY5moibZfkKKOutoqv25c+4/jo/s8bVIIQM9GhLDN+b9vOvStaORi566bJ4kVR5
ixo5Uw00gE5u1SF14n7x034ISac5CaA1YOlVBLorkvdSHO83ftnWPnBXVe2RuhsW6kBs1qm/qu5z
3wzRpgY/El7tGGD7qPvcbDqm1WN1tiPcTS17U8fcLTL3LIEj0E4xqJqjvglrffCI9tgCBaGRN0NK
HV163Fjz6jP7zDZ3fUdZHEwKTkesefFBG1HYeoi0NZwC4UY9bL4wV6P7mTnuDlcVqFjbEjeI5ar6
H9xdaN2B8wIVVr9yUNzbb7bgtr4qd2mNMhWkhBXWmEkL3X4bBI/llQZ22TCV7BLaXIzzLzo0p86J
roVgDAmwy4nsmD7eCbtsw4+tvxPO9oC72aJg5klS4ZXduJPbX0k7NvZf3QFrsuGaVwPtmSEu0Da6
kIEGvM0CfS6DOX6aUdndnKtdLVefvXj56jH4XAsRnbK/+xsrdnGfnVg/VQg0BwLT2w3NTYvc+1BM
wHskzqhXy7c9VCylHXWqw7DvXfbC2JYDZdt0wT1+6DyeRTgpHyKQ88Z5wOQ521O3o+EYVv8cnMkc
/ufX4ucUUk2lgiE3CG8Kuetk3RvKyVb7aQf+Ekda5pfLN3/jcHxgV85Wpfbx2M0Tq/VkUOCcmqAR
0Gfsny9bWc9mz1bF+Ze+V7OiHHA6QLJtt1fartvlaHlb++5UOJuedOtTce6lXjAcu8zwpMBp+n1r
p2/SEU7ctU5SY5MQOa3dOMm1vMMjOLve6oNtLpZzNeBl70ux+KifdccJ8ifLjuAuMN4i+XnT2nrY
+CyTcIF0IAvpIwnF/L+40BgoBh3UmqzDt+W31932pykuMiZ93SoAICYBsWSvzXrPKOqN6LuaR57V
lbggSIehmvu0T4JSvJazNwzoOW18lYlbvCHr5/5zKdyBzOQIWikC3h1F68k6aoDijalvlGTWj+Gn
De4YzuaQK7PWsS/Des/g5wkkDIhtvi3WP4shYrJJBcRM484bKBPKidI8RyT5gFHKj6mbgbxqdMXB
pi5yxc2W8vr2fZrkgleqG7Uyioimukpc2qOnkbwo05bI9PoGflphf3/mnEDMPhhE0HCPBdGXFeIm
VQ8mK9WZosqdoAeB3NRtQER/2VutPzHAa/2fDeVrHqOxWG2KLOzjMVz8XvzZ60/DTf8r9QVHvdb2
fTgXtrwT0fUgaAL2h62W/Xf42UcY+PwJXHCb5LjIBRFXLQ8JRjfja1HY9YLNxPRYyUXtroyfWw+A
9Q7o2bo5V0LGVFWiCa6EYZNi9D+jn8YrmeyxRv0f1R4/PRRX+huWjC6AFM5w5Xixbz5E1p/oZ7+D
8zPV2DTpVH9kozGGZnwoGzEdKTa6o7oppldTSJyVUPTccqYbB07nvM+olpYm0I++XROy4rkSoCKw
XW1Z9XKgbbA0U1ZUXNmvB7sWBPDBzAR1O1RbDOgHucR7C9s3Q0PBhU3PRH+s31sN/lU3cWaUc0eR
PozCVIzob3dg76SoqtHbyxdn/dSemeA8UZfMlYj5/79PJ1ZEyogD+lBE+siu9ultdLUV69m/+C0r
O7PIOSJJoe2QVXIaiNrolu1TEceuZl5FxnubuJdXt+rzzkxx3qgUSyMvRBWmgDkVJ9GBojgTvvIv
m/k+bsiu/qcdPpOWu9JKaafhO+HU97qdPzBd9uoAIcksHN3Cw7sQ/906++u17DO7nMuRG6WirV4x
/AcF6j12wIuJmfElICc20jn6JlCnUG/0x535r0B954vmXM9cjzpmbLDoyc8ZIac/vbIMW3aLW6bB
veXqNi4gn2ULBaSJjA7HRmqRf04tvmPntBqSNMz2XP6e69fOwOQo2BUkNIW+3nXStWC/6NDBzhO8
hHpQXMnihon1k/lpgt+8SSlLWZvgTuSfCzQp0+6YzlsV+fWb9mmEc8pMonDoVBhJl/SqNmqInUnh
MuhB2ZQ7KIx5l7dtyxznikHHCfEBGS5SK+WdnqJVqmISzniaoHczNMbzZWtbO8j+/izT6KJ4AQgf
zSKF/oyZVlb6qHSlfdnI1kngHHCStkZspAawDLUMaDyGWup/TIvy4Ts+PxLb1bN1AKdaEgVTp0GR
Jy+CWt1qTfl4eRX/h3/6tMG5XJHKw7gwSAY4HsDCmDsKIAKW5Fh3GKDwrPeK+FBgczZhJ1vfiPO/
JEFhThjRWG1c8iI67VVyaIP2j+ABT+mVN4lib7e511MR5b+L5Qex9VHOmqTGYtEXAZr5vX03SjtG
V1UPFw1Mbs6APzyxtH75x8o07FuqKgiKDQmj/Ty9Jnr4dMlS+GO5idxW+K0peDBLxNv4nMz/fIug
Z2a4z5kVlRVVYCtDptmF/Ym9HyfHwktF3AkbLf31o3Nmi/uEqtZI8QJaSISY4QiJWvmFPctVe/Ag
y7BvQ6aFvenr1wtF/7X6jR6PSnUc6yasokkb1ntm9G9Skt8VEJUKtlpbq67rzB7n8VUtghBUBxKN
cUmgfB0XsQtG+tjWBdFwqZpDmF6tNiPoqnf5xB3wLAWZhA6e0iD3aj2IFgI8zjoiiRM9qDYoNVjS
sHUjVy/kp0X+bsiQ45pV5s+gLuhFhNgQHLVH433jgLLo9e2AnpnhthNEGktnRQA2GPeMWK0Nqufx
h2kvuHOWu9lwYWHskjUulspahCFhCthtQ9zJJ7s4dxhsXJWBcVP9onLEzVYoqO1Xj8zZGrngCr2J
MZoSGgcV1Sx/Hpo5qLv+jzSYgaZW81EiEOEZyeIlUTQFYFEvPW0CZaugjw4UDuWTnFSDl+ak9qZO
prfNPOHNBPUw0oghBOYcIcZIczu/LYbsRKNwWKQbg7xR5Ueu/K77EeRg7QJ0myHOblVHh76vHg2t
c5L5DqoNqi1nS7MDF9aPtgMoDBqwUK2LMGohLKqv6vGNEUcPJRVeYjmyc4gtqLTxIaF2k9cQT25f
U1TghO7HopyMqLqT89YtxcpWkU1OU+pK1eBoZnxbD9aLmEMpsitqwQHd3L02QSVUnG1x6a+hsGn3
SWyLgLCA2igwyXhqc/rLnLqfdFhsSFt6alT+TjJhsJXJuCZmsVv01yQuoaSn+hYwfL5ijbM3GKKF
1gqJdaTwWglhPuMaInUv9aA8K1Nty0P13OrTE01ATB3prWeR7DTnmJZUBzSJ1e5QZS9LFx9radgV
i7VPqOTmY7XLJIrRymh4K8p6drRJv5nH4UAICBKWwltG0x7M5m2yUs/stQcRA2W1/NrVab5bUum5
Btl2A7W5oq2etUWIwJW9PMctpoRy6C8U6pUgyfusnd2lfY3LNqwycByC8FM0DFci881kvAut6XRQ
Ge0hoxRBQGkG8qTrbVkYvDKBqK1ZnOR59ETy1qNNO8oojYKurKv30oCmgE5AozZme3Cwes0cHbWS
3idN6eszZCLxUQVitpAenexBt56qTtmrUwUJ4PxuSq8b/TgY6a9MmqCWlR+yrNvD5Z6UxpptZHJ3
Q9HvezOBkKO2x2HfzQ0NxFQ5Tbq20xa0+ArFGOxpNmsHJMthBX7GAoKkJIEKYaJZu7J6FCv5HgJ8
fjJhSsx4ECH9kmAsrococQ8XK2bJo6qNOH6QFI3HFgqGopvMz8r4pKc/rWy+LlvJxvs3VOYxWCoo
gkiWo1ALgxoYVZQi2dWawgC3ehGm0UKcRAUzwYChcUzPyslVNVYhMhDHkKd9lVj7Uc7drjedlpCw
EJRDMdenMtHd2VKCpVwCnQwhzp1XLVoYJb/hK/28UT19sq4peGqSoe3wilweyHCv9KObJYVd6T+b
Qgoq2URy0UK1GVPIUL6dEuNWr+u9PuN7MY3pZf5RNmkINKOfW5JfjLI3SYVhdzN+DpRddCnsYgqt
vD6QyeRAPNMeccb78lfdaQ9xJN2BHjqodYgjm2P7lCpWEJHut6UU18K8PCoQOe2q0pmWa8mEOEZb
e3XsF9HrBOiC0ntDDZZqikRBEF0VHdtYKsNMioNGDiNlDKic2Y0SF3bKhCqpYKOiYtdNfT8n8QnY
OLurp6sYUDj5qjRMRxSK0ywDFdlTG7U8r8mRV8WnxvzZmyU6ng3KT0djIe4slV6lX8vlSRagYr1A
+rU80PlWGjXXhPB8ITykXWwnEkQuF/WA0+3UBDj97GfTY0qjfJ/mp4i8zOZRhjiSNM5YCyRvaeVG
OQiw0QSs4qvabB1JxrXBpwLpl2vWyS4VHugS5jrkAaEoPHpjWUH59mGqRntKxVATX1pltssZkrNW
izMBUegURETZjwbS1qUieRr4tIZ7NX3JcI7K8gnwYk+TbiuMRjc4sRKEQLvKsMFddV0Z3SFS02NV
p/YIzuBWvkk10V561TGXGwCv3SEVPQ2Tvv0IzV7w5ccz8bpBdTolgt7wo2zS3aTlu0Z/yaJd1VNX
KyGlYUIh2pBdCr2JfNQgWwwmWlTR+vmHAuyWAdnQCPUFXEpLvButl4g+6dEdhHltCYD1ChSA5ouM
CJ9MLySGe8f4K71rm6cmQk0ysbwEaoONXDsl7ovR125sGHaCMlNaqnY04Pv+gSKrq2RvFBi4SfxB
oTwOKRS7qcA9Oz4LQ0iX646YrrZgrpXeKvGj1qNFGz0lOkp/86+ZLAh0xE4LA5q3e7E1PLV/lat7
JetQyAqM9MVUbmQlddqOOrRBdhmkA6hXm+y21dWdWUFogIoBWZhByc7a2rWsB7zHbHm8M80jOw9N
h/na9IGYlV0AF1xWgl2ZgJXuohmACAQpVbRpfmjx90IXytDjAz1CbKCXBOYQ0XJlKHXOgmlHS3ss
zatUuppMwc6Fh2U6MJkZsfpTmYs3Lr/AQQw5BSWYRTCiZKYbLxoC3Q9V/tVOqPFmMoJ3bFu54BS6
6eVSDLXSt57+gWyNg5DgpCZm4Ze3ZczdRARELbaAl6B2jWgmWg+WqDv1AKR8E5rCK53uEl2xo+gK
4po2YHW2geA7CJOXgktfSPedcWMUKf5fFYyzdGhz86nQcCSnP/Wg2Z1Y+ZHyIuPrxlhT9zyIz6n2
Bll5ZxQP0WC4Gs7wONFdkhZQ0slcKBle9Rr0TJtfiVI57QDF5/KNkntMtuvDtbb8XCrXHF4U4Lxx
eYM0gsTPdLDMd6RAdougIlBrT43ITiExJqfUtQhwYc0bEPj2LCY2piscIv0yh8G2MvFuKn/EI3Y3
CQYhh7hq6Q9lChHYwl5UwYnhjvoSLTE6IS8YFTdB2jFOr7GGXELWd43sj5ruFLhsDclsEWhtJRSq
J0u7ycwwgrmInnIIM+vdbNOFhEkeOzStHrU2czIdxrrOSeXOblMRm3UsqH5Q58quGkxqRbMjzM80
vk7bkw4JjUzu3W54WfobLbrBfLmjCfupj+0uvauzm1i+gaZsSx7k4kEbfxo41tQ346skPwjWo7Xc
NSl1svplwg0Dsljsb/uMOj0onKPmSohkuEDBT+Rf1vhGll89aHMz4UbrDqpqMJda5le0uG5p7+jy
raQ8FnrmNPNuWo6i9ULpnao/kPlx0AF7xEFOij8aSC8Kc6cDrDs/i9YRcuEo+IAsE3M0y0tKDa8d
5dOsH0RhdmrwWVvHWD7K+tUUgeYBqCggJDNkcVbznEPLPR4TJ50Vt8sM1wCLkqLu4kQLavZHUBgj
i/LAc/BLx+RpJue2ZWTQuGxczZqg4zXZhjq5iaF4Sw2Ofa2FHntnp5G0LzGYB21VGxrDQdYDPxH1
LlFie+4OJUV2N/aqKyTqW5zCMfdQF5ZjJ8VkRjpiss+6iRdAKzXNVqprtZHsqL0voeKXF7YJp0j6
30VcOsmISTRo+DXJLalwZ+RDS5GEtLobly/w8O+GjGJtNuDAzh4q0k5b7lKpdGkSjHAWk/YsC7k9
JjvLvK+Fax0kQ7F500AX0cApNaPfkiy7rTF4i4IUXaivo6j1ZaLvtGJ4mKzFr9QByijJknkTPNIU
9U6a3kNQJJkXlEdb2tpyrrx1em5r6o9MDgdEgKzdL1rjTKLmIet28/lQkuRegLsaip+l/KI1OHdk
DkRA+Jcct1kibj5oTiGEGONGiIA+OnnNMeGYVXdL96cxf5fWddHGzvD/SDuvHdmRpEk/EQEGg/KW
ZMrKLK1viFKHWms+/X45A+xfnV049WP3pqeBHlQkyQgPd3NzM6TfS3LBfjS8aAh3QzS6A7FxaOLr
OIo3orud5V2Frril4Nhn8e1IlHRyu9HM/dm8HpG1GKetLWK3qFIMyqkhuTGYOnH14kYSjKzAuQ6c
fFvHEbmhKh9KbCznS0U+jNnrbB6i+TFhVL7oVomdeVoEpQWVi4EzkHWal5uXWn9fODQ/EzaT/mFp
X0uLIbf81KbLKthgheHWTojcTOWOiXFlNq9t+TLYltcHGRY0wybtorWWEvMSQn/m9eIlaywiZr+2
nUOoN3sredKy0W2768p8lsqj5hyxLLARG7KOzcC10jxklAsy4RIiYYhtjF0j0y27lxB5jnpMvTZ9
S/XPouBaC6I3aF6kA5q1Cit9byF4As1w3YhgLcVlp3TXZDrxVK9Ptt0hOyVQn+Vi+VFCDqvcx9Zj
Yb6FSYnb+kM1h7tcwAavWf60Rw1Bnit9K78YBXszw3ize5hmzOnnOzUNMRK/07gIq/Blnu9TRFT1
UPJ6hkOPhNHQX896wV0UuaGCeN1IcmRzKnXV06r0erL3dYsbwGdVweXguUnFVtYYgkLHzQqLCsq7
65hUPqg6TzDj7BCPx+pFS154yI2ETL1Yz1p6Y5kfqvGY99eV8mbkTyX7TFY3qflhN+EtOYybj2Bw
svSy/M7MHQrWtZri2hNAWHOqtbZkflBWbm5yEo12bRTxFq9Vt2gGQma8NaY/GgE4JEednrrpI0CB
poBSF8dfQiZrW/9Ug5QSZ1pXscBHO1nVyqfCJkcr2DUnssKx8jtKYvAcnDVNN7Fey9LxqoXCqeGu
54Np9IUW4XdkgwlHUp1tPwwIUspLGhb0bEZP1is65xwW3a302tPj61EnZXVIRsR7Md9pfbaBAuEq
1Uet7eqT9/Dcr6K88GbjUxbP0J3c3KmeawFoVj3gHHtXqvn9gCJMYgs3Jhs3nOzKmC6pwNhNj23z
NATP+Gdtx/TJXL5OwxB29h6Lq3SsPacbPYdP1LRkKrmr9bR08ypdx0N5XZiBP1fiVobyisbhxbik
2y65G5rSjU8Px2nWw6c8lrulLFZh2HiNOexigGdSec1VWxTK2icEPlYieZYWJWa5J8FV5+tw4tgM
Yelq9tGqtcspwne+pRwyCLMmtLFppxrmqqd6zbXloulCv8TlqlEtF59012orJG4OhaGv5vBrziMv
qu8cO9pEFWQ+6gVxEnSmWb6MFzpj9q1QDmYQkUWkOV5ZVkA3uy3fZMr3rENXcf4U012Sviche1V3
1qaj+KbM/AJOds0Y0VKrbmQEKwDZCyu+aSbNtfXsMOejl0iupHLZRmSKdtbcKmVBY7rwWsYGJnSk
hhBnufxW4s/lEERiC1SEYRHHytYym+8WbrbKXEBcyKBr1I4IVhjQ+xOsl05/iSxsoFXjEvsqb2zR
bjYm3xjLK7M2dkXaX4mOFxEv13YLqRv+5DxfqFroZc2F6G9LJ/bSqvBN870OpWeo/PB55+TJIU1G
Fx0hnmdZ60XjWynvTKXGr9pgo06fThKAn0g34U5tmj8O/6MthVemC3UCKU5/0JyQwapi3S6FD2yU
YEvJSFbV3tlTsi0oprVl9jRdc7W4Qaan6Ay3sVCp0SLqlGm0I88WI/PzJK/ZPmdKK4tvO9267dtP
md0uIA3DhLkA1GprIcX6yPWnkKpuLN5i4zPm+ogmt60mv9EmV0rz2UTSQTF6L2dq3HXCJl3PRpOQ
CTbdasoNDLTVAhvGpYPxKVrCm3S+OitBDKkR6tG28zUsndrV23lbqcmVaIP0PgjL8AMh8DJYGVFH
Raio8ZZg8tGi6MBpn4/pUuRgq3kPUxqhxlMO0Vi25S52i65Wl9cUKq0fsiUGu7x16PpVZvucGtPX
YCirImC+Ww/16apRkj9yDt+0Un1UAYyFWR3o1d+pQ7+XobHOhfTVwPQDFYe3LoxXQVx8OIa5zwqL
SiCbSKMSq/40y3xcFfM0+vro1PsCh5Nssmc/GUttHTHagR461S9VJOf8UuviwRfWyK+biUh9Wstd
NibNVnGileyQaMyxbRsL9UoVzbYKBuwz8uHOad7FkMK8Lq5Tw4aJXRjlShTpnzJxdK9Sa0Jf2heu
USaPfdWm5Kn17RKD0RglTCFR3nR1c7PY9U0WD6iEWh26xUV9Iybe5awlzdoWyfuQ65tpVm2PMepD
VKIMWSp64AdOcJRzC/xmrYz4Mo/JtGSmvFUJQSWML+xs3ITqcB87GrfOsnXqAW0tMqeyir8sRX8c
SuGXA3L9ZbTtnHoTqBE5sp1f1fhLxKRpWc4kT9Q2x6qWWzU6JtQMIsncBO5PSTo2mts8wBZcf8Rk
kcLgTrFfBNtbIU7G+lp18qNpsL3160CbVoKiP602nfY6CKwsI50q0XbtBMxSf+kr8KMlc4eaO4Uy
vS6xaDEepvEmidWLKfijcwBa4l3NXWqX4jA77VbMKj34fFXFCkAUG25RNgXwioNQpQwJ5kBai3PX
GWhoA7026eWsfyKUUWuWX2nbYgSONf50TDaZzX62ZhCEF40qcBrU9SgADwbXEBjjRdUWzmbmzum0
xmrhGBVviXaSvAjhU5arhAAGQ8etBIHMuBWDeqMv0VFVM9cerkflzTbSA+p21OvLMw5qpvmKYpgX
niql4FkwkFpgSdjf22ritgDe7DVPr3nMrngTWUfZo/HYIb/uISfWxQ/ZSMNvjHYYDNLdxjNqzvws
fm7a29aptlW1wW5sH2jWVTHJy7x+KYavdpDrbFHcuDqAp0kn2swo4CWVunay3KsVzrvkwwbZWh8l
h5bYKpuHhVdjmF+60PwupyZ3KuLgsDYxeCiV/DA2iRtoV7XpV0pPOvlM0uzJgSI+biu34/89ByQB
FUaJ0XKVdEzF84eL1HJH9dS37g5NtniNHtyG3H8W2IoVzldj3k6urTW9F0XVe2qkEWlwsQM1kcZb
LfoLpl17irJlpQSQ13HHWiijbHruRRxzxylupyCxl19l6WM8dd5My7zrX9pYXwXzcEyM4sHAzL6z
sAXEyrpDjaYMB19R4j9LYj5ZicrEVb2OLO0uH0pvbsd139ATCDt7Lbrh1hrtnWlnN8o8YqUMHz5q
3ckxdzZXXRmmWCjcJKPY5NTKTTNutPK5dTqdb5/vZrFsxgjk/CRk4hxbdCWBk4F+q12bIwoo5hXU
/KtYR8XUtFYNEdMA2cskaJylrhjPvgqU7Jg1xMVhuujCN2nfzuJ+Kk4qq6TV6fR5wjoH2KjNZBxx
uaaqN7wADFOozSFwJk6Btqv62Wtsw29He08/6UNVubHzzq0Sw+u6ZyVmQJfR3FCnjh+KSwuNRJ1Q
MGOb0lPHlEWz7sKeTI2zziBtD3RaScfLQXsqDU2SbNmkY3Sto2I4Bu+wdx6m0Dx0UXCp1M+EmY1e
hStDZgdzMjlCLxHrl92ftjsaGlZyi7UVkXURDuF+6dtD1mExQq2/VP3WUdJDr4Qb/TSpPnDoQnt8
LjCylo6KpyMWLnbPVViEHymCiXl1Zajlu9CNVZOgF9MO2l2oF96QxRf9nO4NO71IGnTvK+ciSAEV
9Xg1Z/G1qtnc7kHhTaGyE9yWGaDFrOtfTfEqs9d8cHYW2J40gNBOyFL4EjqNb2MFoqfgWjYcr0m+
d1a1darBVw3J6Qp2eS4tCgh9S/j2RIlnQidvqjy7bk+5R4s/X9Ixh9Gwn3fxUrsqxF/gMG/gHui1
6zlDHslZ9zwkm2UzASa2w5vFRaJo94byGEEHFdnTokg/484JVXWPVK3fZZ9xA4SYrgK9IVSCZzT3
J99dpr49wFbKHstzdOHNAehNPK+66VNrUayveewmW5Nge3U6bxTk6BbnWtq5Z9d89+Te5O1mgN72
sOqcl6CpdjpFG2pBCEXU7gQ0EMraS5Z6FWYPjfoum9DruPuZ3smZLpkwumsdX07YySd4m1gRQJT0
Z6V3R3vawy1zi/rCmnrEQE0SpRs0IZgwd5vxOZam29D9GtTQbwgGbTu63CD7xem9Uk221oJ8Kh25
LJVeqFw3oeZZsuGuuRi5vuxSXQXOfolAoNjVlnNvDKCxF4k28JcWtyCOUi+MnDpj2I9QPk+ZbCov
SolSVfVmjybJ5HsbVV4Zfc3JuzI5/mDtioqpbjt2R/HShfpK61IMt26UbNkv9l0S3djaox3UXqqB
1cfXZRzu0vYjaZJ1a+xjFD3k8lIKYibm2E0PbipSdu1rDr2sSLaaIMpAsoVYYUP0oMIGt3UizM+j
q1jTvBCr9VxuEvsqH69ahinzYHRjs3TDejM1l2ZwWPQvMd0OiGwlUeUbA0KygWsWHETtSSF3VLq7
hlir4iuq0jiSR2W8Eg5wamYQ70ZXsz4lV1qWvGR03qYvx0KK0bhczHl9+kV24k/xQ6xUXq/l1BE3
anPlmB+RbR/TIdlb/VOVkF4sN236HKWBFws0haobE9LB0B3r4I4ZKMrYwhXpq6YHe0d9kPZrH0++
s5C40tZwuFSkmW2lLby8nC9H6mij+FT0dpdIGkO2taqqt7yJ1k0gyQtjv5+EK4PGjcJj2cit2Yzo
VtquWj+3tv3ZUnml9bPZFG7fRNdY1rqBPnkp1WTS7eoi9AXAVz5YWxIexGjXCpl1myO9glW2bn8V
KukFKgt20lOSLVeDqm7n8HLU7RUdTD/uwYXm2mvpz6AhyZV+ExnHHq6DYXyFKSmKKle6MWHuN1wY
zXUazqtMXlQm+5lMIFc+teplmWxXM95n7UKZFYpm46HvlK8xOogFQSZt4Hj2vq6Ubq29FBBGivY5
syVCthG5ZoxeXeqiKgeea99kwLCBCG5VpfWceXZp3nAIn3raQWHXuBble12OfmBR5dvDlsyGPuep
xkLxGmRB5c04f+KqXZndRy1enFjznbIEqEe4oHkWM02TwHT16a7NSl/kH7X5GYo/ERhCJlNXRv3K
GQ/9dKyNz4qSLukWrx90N66ZMZ8vmoGun466phKvlIVZS+dGaQ6GU11ENO8N7Tkd+3XUPFQjun8I
kcloWw1vTXbtnIDQZPSqmB8pBCWeAtLcg5lVezW1YA48/acpdEJHohsLkpZcoq3THE0dP5K5dvNk
WWkttWfV7tVg8CK6Qkljb1U1XDs83MJGknm0Frbi68MCHFD5zNS4C0EypSrB2tPtycQC0hYZB6Sv
wco28sfUybwwVr0AICQNT6oL9xbRRcfk2elwZdUAVTRg4ZBt0jrAfV/d9GzwChhh8arkGKcVMMuN
1IQfUS6KnJ7N0CBdrOyT+A9te8/IlX2QV1u1cwidxAe9Akprr6pePaiD4Xc2w5npcnLQdpNKp8eU
7RK6ePZRzQBKCQ7OHNKdUugjXE/xdtIwROTpi7peVVG57Tp7H4p6XRvdyrSl72TLKklMH4qU5xR/
UlA7JGh9K8Ftr6G1RUs/s6xVQPvLiMSNGZr+EBO9Bkb6UIpU4mpViHxl9PO6Aboeeep43BhV7BXR
c0CvpFQZOF8edIpm1XpRI9pC1CujeB95eM1qdpaukX0Oj5hYuCZsj2EOQfw779SozPg+GdlImAzb
RHZ+FLwu4HiyUr0ZoKyK8vVcN34OTS3UX5t6cSM67fPwXibUajndGpOIyYYIHFDoJfOwVKEeqbdm
qX1qMTdVZ+wj5SNUFldl/EJUhZdnf6b0tmrjjW3dzVXtTc50gmYAcF8XE0pXyDnjWOagyWFD8kUV
15G9mcm9lUIOUE4HZvHzYludQg3IXNVXbpmEq5k0XHQMiE3Va2I82fJPol3MuVwXbMmGcznQKElG
xRvjp7qoLkXQIyESePVIWV9XlwNEj76lvwLGKdLOk/GnOtSVX9ovdt/6I/WERYIuCvDiGoGSVq6T
YmepBz3Ntnn8FSg9v4EwTW5tSQZLsq/qVAK19m1VnrA6e6XP5ooJqKeuo1dtMAJiVbRlOz9oNVpc
h8BuSCYRc+1plYbOsyHqVToxcqarq2H5IotzU65Qc35J44/WQObZAFNVroWTn2A44pZ50WXlBdrs
vpHrnhLHQClg+6m8lsu8KarFz7TZV+cCfOj11GQN9D+6oFMYvKgFpO32tdGUDTevpvDgde1i8+DN
S75ZeFFLWK41C27QfRRNqwG3WwtMU4Ts51NBU9QU02A9gkDK6YsqZCsHygpHuikzN21+JaJk1aWO
l9BPCsRXqyCGMUvELZOVWHouUMMbursEuLmhK0dyZjQwF8ZbbcBYcZ5hdAAPm/FN1hVrh6ZhMbRe
BBynmR8l3OvQ/IDg6XUaGYHyJbmcrd0w0igOoMsu24ScezzBxVrgqXHltjlgm/3gVBPAiuIJqpux
QSycy00VV/SEM7X9T1MmMJ7GcVNDB7FI80X0ULXqTT5q6wJXqzrfVS2KfsN9bj7kzrGUD21yE1m3
Fq81cFBiNrdm+qXlAgrBRznc9uA2Gc0t6N7eGECTtE0P5GyFIL9nV1tDTtvZpHpYuLLNTRG8Jla3
UgMk58p3GhokCIr9pVU0I0IS1JY/Vum3gdVRz236ZTPxCcrKWk96iPclsuDNpqDpmIy6W8b3uvOe
FJrX26OnIUcyxdwo5HeOuRnr50QMGyN6TUEba9o1kcmdBE8uo9IxuIMKT7aSf3XWcjg2YUISfrSz
8kr2/apvhnVtbrsamUfOhZ0Rtwply2zhFgrISzo9COdWyQntANOolGegilYO1+kZHTN61Ud7+DSC
p6b21KheizHfmuODaezKoLp0CIQSXxFDIJ+oPjQzkFSQ+bgNkmWmfh4O/IER7gG99FT1S/kSWAgF
TYafobaihfla9g0WzU+dJIeOMh+LLxeKnJfPtEbD1zxIDyq4m5W35IPBurIIonPvVgUO8ZywhI63
UME0SdVz7oewubAsE8IisLBOw6lPViPoX+2QyffJHj00z2qLC9kSRZOqducq3AbqJUi1F0/cYMRK
XZUD7Tj6ieOy0UEU1bxep5YKTqeuK7ya5mV4FCOl9lLdF2H5sFRwLUKy5zK8tYtpmzN2KK3OS5MA
soKxHRmx6iDALLHlBzie9rizSxX/gU/htBf0XLZIAxP9hnddf7LM4a6imYiy/yqc8o+4nrw+VlcQ
yS70uN/VAtGlUb+ejOuFPmLckz9kV0sjV02+bSTYfXyqWrHkW2jFKKAp5T7U53Wlal5HfyAHvh8Q
J8uj8jYdFD9MXgJwQqNfaGrRnv2ypO0qOsKYAgNyA0G4Ytplzp95hl9F7KYRUaQkHV2+aZL9VGGG
XvQbR+IBnyIxWSaHQqIMlZJXpQOoNpS3VPpBdNfDtTO12m3pw9YkCYEe3CTdsNJr4z6WDrlGvHIa
9HZOKSKJ+zKfkLBPOtbQEXu3AbSvOm2TmLFvakd9vI4gCsSYLPaTvmkjqCdJKmp3bDJqYrlTa3oG
9Gt0GAYjGjvU+nH+miPaVOFBgXrX0FdQ9oBWAJo9x5k2IyGnD+tdZN4ja75KA8XL2ugomIzJARza
RXxUugRio9kglNViGldBdhTpdKGcNkNMmCc6mVbCm2hoI5fUszkdSIH/Q6adZho51EVaHkT50CSZ
r+IvMxftVWHNT1Zcf9Xc+hQAi7ugJhdjCZjTdU1gdgWtBytrpeTmIVQngDgGy6bg0MbRVi/gw4hk
KxIC2qxBQwZcWGh5tYCBpe1ssXWDJ9B6pglkUl63bQudCt6HrbtFRrBXHkutgwXHu+Z0DW1/u6BW
LEDChEnmlJGoBfoqH7JbSb9tqm14MoKOCXmKaWwZfaHb3rGZCpqHltiV47LOI/NTX6YDXRl2zFve
GxhCnCwg3qaGWRyT1lE8bxPILmFkw/nJLzQlBTASd21j3UqcGvCp83rd2uhZtF3a+kpOqI7RRI9S
VCI5nIhYu0FGIj5OZCj06OwaDfu8eK+neaMFqtuO5m4YrAtlqOCx4D+EGbic1P2YATQsct+P7UVs
QnZzmm2SKbC8hhs0q1PamtWdyvuZ8tgzi/kPjeLsRHFjG0Wrtr0OJdmr0vhJVULr/My5JobG2Rrz
s1lWrxnCp1TF0PhirwX58vGe+E9CZEBr7ZxDFtTPaVl5miEu9XGW+8WqD7WJ7AngQgnhJes7T++O
E71dq2LygsYUX9l3aG3FIXnhnIn72l42CflDNTKuFUGD66a9qDs/YY3U+kNkWTHBze2G170c7Rfj
hDrFvtFeLMCC9XTTUUiNVnoXTvf6guQjHkkwJzkDOimaUNX1YnPbhrzChuTZoO9WkH466riLKv72
Iq4MM0DxUB6TzqIm/ZQKY9YtCh90B0fKlhTGXUv/Z6DLGyW2pxFsDYAE1VD8RR3Xo5LfGycKkdof
9DK9L/TOC8FiFNo6dBu8Vjb3ie7ggxHyeqX1Zw4EjS/hW3r6Vp1qvaYOPhPYR2FIitMovqXWKOBV
h3zeabhFqNynZr2jfQE22S1+hORUMt7l47SxOMENVtplCmuiKZSvbhn2YRjkG7JOA55fvoVjNm2a
JjhqkRy8zrTfex5+NcR94gekE9spN1W3MkAMx3GOoFb0j2Yc3eRTe2FOqbkTubZfuAH9aYgz+gTh
vV4vt60xj49T3JabWpk/47KgyI36TynUy2Ig5ayzTKy1bu72oyNoEXZq6BoJGTVGkwizqdFtVzX4
9gANhD0dnF4/QHS5sRNtN+bNPRXLMTh1E+oBUdFOr4btJJdjpZsA+i0nsRv9zpr570HDlKM0pVdY
p5w7tOhzKf1OEcMnaWLt9jlpmQZi5yWhkXhqJg6ysPbhpNVH0arAsZWG92UojfGijSFi/jIS8JN1
hP1N9+5sOKwocCDpHcF0dLBs9bTjnjFurY6s2KFpAFe008sv0VY3JfjjL2v/OCDwbe3TVMS3EStR
jGW0OAyH16vBn3xQjxuQpn3jUnkyFv3bdP9p/OZf8wjfljsbGjNKUVeDzUSXQdKfO495fm2LO7N4
GU5sBi6Pvz/ej4MI35Y7GyCbOmPphgrxoyxdB0PwiRT3Vmo6IcS+zWLn7u+r/TizYglLo3HsGP+y
sY/UPKssGn4bnSYud11RfPx9AfHjTvm2wtk4h9rCo4Q08d9RfnGI9+ZuXuMG+auA7W+Pcto237ZF
nHRzZKYy3kQAynGnANlsfnmWH3fet2c52/W61hmFFvO2FJgRi16sZ73d50O6FlrzNMkaUmdoHSan
PiRSv4vn/iVv4kcFnOKXH/LjyNi3H3J2BIIxLdSO2TQY5uK+aZtjZOhHrQ6+Uhq+NeltVqfrjs75
aA8PCibtv6x/2vP/OhPf1j87E0sZD41ZMond4ZRYXkJ2RaA+3RRbCi0saE8qXdnG2P191dNs2t8W
PTsZNPupwXSVcbxNsKnWw1ZstLW+/XUM+7cdezaPF+dpZWQTE4fF4WSJHOysY71riC3R8e8P9OP4
FlJD0tC5QegI/XPH8ijBZJYJ20n90tvP0MJCJbz6+xrix3jybZGzT0U2PMHxPk0N5/LGonuZZv2b
pRfvk+yPSz9ZrjokxwEmbCRoh3AnXjHvBBhqAX+McEQHiJCBcUgDGhy//LYfv+i333b2RUXujHZL
43jDaMoKeGlXRf5JqIXZo8JLd/qafhowkwe3CsXa+P3vy//2+s++cxOg2pNhGUjAeJtruoHqadJB
eH9f5ecBVsfRkJzE0xtl4n9+5TCdknRSinijv8547wJMtbcn7/Jha/r9OjZW5f1JcCJ/+vu6/5mg
Pz8uDvxpQ2i4iUvjLB5WmTlUwuLDG258Sd/Jri7H/naUm/rmZJze+zjefQbCB2c7TpvocvYpTZo3
BJrEqr0z9steXXewqFaaH+MQoF7+/ff9uDG//76zYBpAzR6tQiabAftq/Yu2P+MI6Lxs8Pe5kTft
IdrCPzbfo9Vv46H/EXD426s5+ySGABpzWsIXzh4IHZxSCB9y2B/lQPIGRx037RLZDOt1vlZWjmdt
lkd87d3IB+iE8LLvYu9/EXd+ul2+v5Czk5rTFJqYn4g2454G7grSlOKK25OHcLKPHuZf/bt/ujCp
+QVtalO3NOfs9KkoWcuqJ7GpEgiV6i0idb8c8B9X0FVdNxHG1mA3/XPr69Ekq66Z0JTveWP9h6Ys
67/votM7+deX/LaC9s8VrLpNtLFiE83LmxGjcTfX2w7aPbNivzzLj6PTjm5JgVWadIQ8e13D2IaD
OY+wuKhXgVLxQqDkO3mWTRR17A0MLWAa/zrM/KOaGSZtpmYiLa5r+tlbjHol1yUsD2T2QMv+6/YM
OpxjgnKS2ftNr/ZHUebv6529095Ki2hUMG4atYrerBp4gwnNELXXvtqppfKVtPg9hwyKteK1652L
URa7GtAiafqt0o3QS2t60/oKStkz5MzN3z/5DxklBa5mItsjaUThT/PPb+6ooDrFySanPbXT68za
NqUBFbrZaTE9uQXnw4aRKoaOQNKaaVz9sv6Pe+7b9zgLrGYetVosiR5mQ3yq0PyaQaJwg1Wi4iJr
+hcHdMOWPZBJD0IWHeGdHQY1usTp4c2ijzt1/S8moz+KuTqm5Ugd5JR/nkU0y9ZtvTpJx5bUuvR0
7ykYSMnsyo3+zNf4CN8Mq+bSxnErvhPXf38hp43/rzP4be2zuBU5s1INJ7W9wrrt6qe+YbqneAFc
WMVy+/elfrxMUWOQlkrBgpzL2bu3Yt0arZOvC/Szk4+9BB9wT1LZtj/BunIxZ7sk+/zdS/6npPD7
wmebTlVTM3QsBFNPEgY9l7dAWFP/Xwi7/Rgzvz3h2ZeUTRkCeaCuzIkCE8uZRsh+CZqnP/GvD/Zt
ibMPlgy9GfenAlrJaME498E0AUX9lt39VDd/f2Nn8VKEjMDj5EJpuSQvwhj3WZ6vAiv1jDG/NEC7
R5uBzb/vjx+3oqVjH2NpuqnaZ6GrEHoxJwFfacxrSHP9A33Grc7IQQLzJ4nlb9JC8udX+T8Lnu3H
pNMzvZcIpYmh3RhW4GtpsRZDfhnE41opnVe9g4MQGvukiq/rJrlyZP9Iw2qnhHKft8mTXQ+7ctCf
gdLua5oO05jRSW69tlXWQoHhDQdybpdHFRebyGBCDsZU5jBcNUZBAROODmBnAyM3cBfDdP6qcrH/
+zv9+RFt2OLc4niCnUmGtIw0csnyThcGpHUmF4zPOb3/+xo/hlTr/65x7vwF8GhH2klvLi5pvjEX
kNPMSF96BgL+vtBPFQeOA6Zls0PQgT/blIGcC2PS5tMxhky+7rbjOtpqv6ZW/4lD/zpi39Y5qy2C
fp6Yy1pOQn6ql10LP1kP79bq5JAJyw4O7y8b/+ckwSZBUE2Bpet5tp8khd2EFhzz9o/q0aT26y8y
lZPLFmzYbftbHP7xcJ+MITTDJDM5N7kZR4kwQIsUULRrGAllfMGLPqERAwLIrXOLZa28Kdr1sjIv
iqPxy4Wj/RiM/2f1cwcBNajLGhcWJEKY9WHM6hbQHCqYO13QEfYvxSq4KA/h9fRW3Sb/Tw4/JCCq
pjm6cSrqzsUDhyRwmrwnsgmF+aU5kY/DUEAT1a+zkqn9emDQx4EiGvzml/Hvu0HjnsWwnVRQOOq/
3EaGKdVtTUab3gjecpzFQbjnr7+fkB920j+f7ux2iHKZG5nGBQTVxdc9bA+vmu2AIFG57p+MX87j
Dwfln6udHcjICXutFCQujb+smfZeM9+z/TjJFUKHvvl13/47mP1zubNzmU+qnLWCfXuyhWoBrsQ2
fKWH6Mq95mf77ivEW/HvL/TfH+2fS57Fz64RxPWTmn0YmWs7T26Ze777/1riXLBwzjNp2SVLKBls
HHPy68z5LcD8G3L8x2PIsyokTJnOwNH1pOH0X7dmBqHBaJJt9fArAvfLV5Jn13hiRjHSOf+HtO9o
khtXuv1FjKA3W9pima6uNuqWNgxZeu/5699B694RC8WvoDtvMZqFIpQFEEgAmcegAldWPVQyp6Jw
5C57VUH4FwfDEuPiUNfTsWqHC5hdn8sZCLYuri+9oKUOp4z9sUkM//4cC6wJoI56GDtVCKREnsbt
+5a3C73yhEw5KQDAR+r7EPIStmN8gA6gKYpMUUryz1+fKNfzT5bZqry9DDEfQpMCbi3PsxNZQCw+
EQ2t2Z2PiRntZVZ5hjVc8o1W8VSuqtt0wk4hIpgLNLQjcCLsD0MCm3u5P7e3xz8Zm6JB+1LHy9qg
pnaGpzz0elCJiAG/BA5+whtqcRf0I+7H2Tg4SCBDUFXkUENT6UElgjYsyUfNSffmB8BrnXBf7dCU
sNNduJdtILaJyQQecCBiAnfFSgYbDl3Xv4DKrgZ89soOzX8kIFTl/NmRLej9nEOI5vuAzaQAZUIz
bIJHWLJLnNBtbM7v9xNwXSxT7Y2CxvVPoVJvKxVVl8Z4x4onoL/91kOpW0fwwRGszyj6MR11NzMh
jk0B1UhdEj8qlqslZcgVmq0cHoqT8VoCgltyBeMDbx9eqxDULgEzSUng0Ra4nd1+qtzIhcCCA74k
5BCJa+795XR7CcIEroLRq0lYwJnsMZ64jZ0xVE9gEXk6GJYZZ8DeDWCkmbPvh/w/Bvin+EGl4ULO
I7mTPlweRkffSzvdj/3JIXr6lZUwGhQfSf0m6axKLVQiTtF4DwuRiAPUnD0oYEroy0WRoVsD3ZQS
SPRiAABR+9IN4w8Qfn10yL5A130/CarVT7kLQPeuGoVTWQxADStfqzreK2DPLZpw0EFRzeoS6UVo
DnMSPiqp8qPlOihiGPYcRd8KUf20DBVDE34z16yGROUaXhwbvZy7GL5m8ZnPJB8Qs0c0IZ4DcDAY
H2szZ69iUQtkqSc+CQUYf4SfROJZgTqF4Qx78fvvyh3nMuJtbzADDymwkg2DViBsy0SvpzIhOvTw
1LJSp4z26et3oGO8at+MTvKTVfthRKQVCONBKcdghGA5DzQ197OCNw5jTJvfixT6dJFYOtJlV0k3
cmlqIXRPzICg8gaxe8BoLN1u7exJAU3Iyk7lm/7AavuTb3Oz9FdxqZsiWnaaoRkqateAaggAwurB
q84vjOGxolCXw6QtdL7MiMp8fh5QPcyg49hF//MLHnnqz1Bo19Wim7kSogkoUgTQtgFBe7I1oPDu
fyjGd6Kr1Ikc1BofySgq8SBhjS9ZjIcZODot4/HHikOlpCyIhxp4iNTTiwYqTC1g0oWlj53fyc/3
R7T9NpFUFc9cBerRtKFnnY7yUHQfavxgBMHcptnXnm53zuKUtR1CpYF5RG4IuJNv9ScmGf7qjNTj
WQt0HjF/C9OLih25mgWyA/p0pYt7SX9gSXFvFI+vY1IXAaGGyX2loOAPLnY/A/2HJsMXHJ62YcV+
+JhCGu4CzjJ8Fupv96d4e/n/GS21yTqo1VUZX2HRQFFBSjQP9NuHQFcYG2D71FzNKrXNgIfry6hG
EplcqPXZ2bn46NvgloWbAZo4M+uY3sz8fwJ+9DBWn3HkG76tCjyigSr3SNaKbOWpRo+ItwcPDkas
2/pmPFlSRLyBBEmmdx+fZrneptgVwrl3Kl8CzkZ56N+hSIrqFoCFrMcQ2WU32XEVj9qFLRihvLTA
veW3mZewI4tl/i674q49MFWLb+s9WKCraGT0q9ks5S5ACiN+PrGfD8cBRPXM2HHg6eiibmUyqIHf
E5GFnGCNkZx9q6iDsmQyP2DRdK7ukX4s97A8wEiLlP1dkfEFyQq8N6HUVUEH/VTJCw01Oy/YE6sa
YuguMsEtGzq311NJ5ZdQrnW5CXLiJgvwnF8FpmBDNRAsYzDwzMiFBswJ1MIXIONtHKpfctfYi+Z8
yM/dJWQqQ5PMcm/UVObJey5JOk5H9UeCfBhYtar+/XU/ie79NLP91FktICrPKHNpzAG6hC65RORP
6U5VLZAFsjO8/vweCqCH4gvgztb9sCJrBVFpJw9DaQ5yhK2dwm8foJHSWvlr/aU8cVYLh6DBqn3p
NX1WAD45K1biGP7/72+gS+tZ0GslOqHEv1L9hQbMI0TETqBrBjvZh4ATVlmCD6sBAdHyZn0IvmYe
qzgtbtYSAAJQRShoClBSv95JhcrzUdpgcetf3iHqL2QWb4GJewY9YQe3hALlRQXgsWU2ZTd189Ya
DzrjW2zsL0PCDyBQBEW47d5DBQxiOU3sqQpvSeBnGICaS0A8gDUIQqu6D3jUkkvGwts43wxgbwSC
GYCHMl2wjbMEJAAN0u7g24Be+o4OrW1ANvT+Ots63q7CUJlqGctYCWrcVUHwV/doGTpw+gZi3Ueu
OoTPkv9v4onA//Ea/K5uWkKFbATQDfjQ5O9/gYLvLG/yS/yiWOpbzMwRGz1fwYAD9X+j0SvY0Cdt
ig1ciWRPgOLBJYJOMETIo2fUbQ/je1I/gOxqsy22BGZk6rHdp0KVN0sAk63sVwD29MgbT/AaBwl+
7l1oeVpZJVlG2ps995YH4Unr0L7qQgPsKKDZl+pLWC3PUqyYEdeiKNsIEDkMP6MefKyN6RAWoNBB
rlsQOWjI5rC1BjkuhX1OOCw2b3CWyNfWAJmU3FA8lQM8Xgj3hQQf+ane11Cgk/XIrsAFS3QYLorv
FQQsBfWbkMOMcZGeOEmDkJfyPPCBv2BxN4vsyFpsR9Up0KGON38HctUKQCNY2hbqTZIFoIkHGfDz
GIueOE1uoo5A7oAXpV6kefgRCz+WrvoV6pHZQhcC2x2U1c6Wc4jrQvVmCOCL3R/zsdhDA8zODPiT
Q9dqVnYclAATaERDBiDooYgiGma5QBFZAxc3nd9G46mHNp9RHtoJkqha+lRUP4s5cDIDBP3UIupV
KaRsJ8hUBKHmiPrgdcnkA2Lhc9AdlKE4kkWfGuHcjl+KCqQ2rv1KNJC7CfxEiIKYjOV/W/cRFaQS
yRANXRMlGtHHBXy9oBasocj0u0MygLv3kwjqTE7uQ+2C2EgLj913sDWT14yx229zCqIDsI06Jkh1
KJheJ9NA5XotLkAizPLB4hooD6L5VX67P8bbdz0JogqSquuiotOOds3c6UVfCAYgTtB+bstvczu8
3Q+x8bwiMYA0EnVFJZ3E64FUWalnqVwXnvE8HOsHiOc51Ru0H/30R+eFZ1brdwM3dB2Puvqkc91l
Qz4ZrqbzmlskWIagwkEhbwR1KRpr6HqU4l6Pl8QG9SuE7j+o3PfHTEJc33fwE3QDZiIgp+JIoL+d
IGSlWPG6K4HHLoNrCeXGDj1LcXc/zsaJIKo8fBIMFQ8C4Iqoi9UCcCt4worujhdS2y1QCc3eKgdw
D4dtt7GxWFQe5RCgA5BDZZ1Kk3nTQktNrAnJFMJG0HTJIPGasyBOG3MHrJcuGigcSwLW5PVyabNm
4PRS1dwk7UJrbLDrZV5s7CGF2EUng5iRtBfIRz71YQmp1gE6SjBERBcxSVpwXCEDWfbFT02LIE4g
gs10f8a35kAA1lZQZFlSb7xi+qROIkkaDUgzHUrhGY5TjKVze1UW1XUA6gqbRX0P4WBUiirg/c2p
MWD8l8X7aOYvmdH91ERWoXQDB3h97orXE172EDxSohiumUbYmlDi9BojAAcbktu19EZ0BFqe8Kdk
e4K80twK4FN2oC7tOz52IrRxFvWL3kzeEmWHaW5Zt8qN/Xz9+6Tr3yfXaSTGIlrHmU+eTPi/CV0S
t2EyS25XHgJJmkxAI/jANLZCCGIY3ndovQ3tJR7fJpApI0iqJP3L/TW01Z4ygLCBhpMKw6EbVIWE
u/MQ5HgOac81WuC/+gdw/JzUWi7xCWxFILYhIP88ePKRP7K38e2xhmH+iU6jKhoxUaA+jPeunnT2
nIk2RNQAW8/7iwSqqVp1DmO4G8+Cq4BU3hhjCUyx+OPNG+5AnztBkGZffIPnR3dQbcWTrNrtPDJQ
EWrAZvDEbHKSJXKdj6+HTC3xphdaLciAmoFG00XIp30YDG5aBJ/VNH/XZQWiG9p7UxfPWqzj0SQ7
ITiYeiax6lOs30EtZS6ECNMIcuEHXKh+qjMncQ343RQPs2hll8xjXSK2DgiFpFKcdTrw3/ThC0Fb
cdFGAKEgWAzk2K5HYXN8hOgx53VW5LBAxVuXlnU46uyVghKCxBAb8CAiX8HhT8hwo2XZu7GCUIee
JiRyGYaT4nYFQFc6xHd6wDmS7/eX7UbeEa+mjsrEWgE5JI6YtOYBnszQHzuL2sTBusfwyzo/KHVT
gv0PlvwQLYFZTrJ1/wdsHDVX8alLBMizYj3nkG7Oh+Trohe2XAWX+yEYM0kDSqoKOpOGUkJIvAbC
Wn2co6+hxmgubpS6r+aRRpTIfCMPQVSh1GVxqCN2vrRDrRtV0v5ddnN3PGgM9zMyMVe7nVRHFTzE
cXkH4VGnFmE254KuJpD2SGC0VoBAJnnGvvFY8JXbcgcVh1qHwyBrzZTXmis9TzYUtBwod+NVB40r
O4IVueGIz6MtWcvP7GR49ee/6CLcXBaoX0At0SppIJqT9RqmVff6r82j7NRWYIOp7UjW7Gu/SEP8
L3zfN+Oq6O5ruAYBpEYtzTGB8h6wjzBew8PPyZ30UqeHsvjGOcSZUAWwApY76cvQo8ELozlWses2
q5Fx/4lPH2G5AMneqYDEZeLnD4U7HWpb8wiggzfZxcvb45qKRp1fAvSxS4PISc57+EhCTv3AnSF9
7xDUQf0+2ssnyMsRv9jwuX1mww9uGVQkvi6DQCjhHQrNr+sLUDkLPDfFuuouEAp6R1f9EB74E5BB
wAXpz/EjJPL32qf8zKrH32QHKi61uoRaDzmlWVTXgLqNBlWUbJScWGQRvW/Lp1QcajVVuRy2YRxr
0EKFB7UKzBNUYlqv3hMEPvyQDl4PDgwkD8Gyv0RmhToma0VtLuh/ptjgSWdi1QOY435RoN6vumUF
L4UAaBwIhUTpKclEsxNTVkok942bDLUKR60oeJPKEY8mDzLHCGSQdIieDYegeLsneK/u7if52wf4
x/xqKgBXqiCAKXg9uKyFkHRQYnCRmEDdds5mIm1qA0KjwooggIy8Xu6lqPsV4ULPTSk4NW0MCZ8E
RZfeSPz7P+fmlk39Gio7z6WMikeDsUPM5az2KBvVRyj5mV1R2Pcj3RygVCRq34R5yY2QqtHdUAdQ
qAldVXq9H0EiW+D2Q/6ZWmqLDCLHpVC2Qoivwc9xz+9Fq3HLT+FOgu+BFXjSEbLiDqjFTmd2vwwP
iFcNCFT1DF3tS4/DgTvxZ82C758LyTCbTWj5KDXc+4XU5iqFUk2nKIDktcWdIS5mqvv5k/be+Ysr
2HCo+0p6lgDE7SEIBRfo5uuEwyPaDc58nB7KM2sxbuYUIMM0RZJQtaCxYaGqJEbfhTgzeRh0PWXc
8zAynldkRDcjXoUgy2K1l7uwFiSli3SX33d+vMe7Fh6r7G21ffyv4lDbCr47AWjA8KwrKq60lAzI
AaJOkwgjWCK6E/Ol0yoo1CfGaSqfEzUACRVK4RAVyvLJBQDcUergsuTZg973Xiik0HfPwSqJWNUo
1oRQOy6ERmZaxZhzHuCkdN/thH2043esZvEtiozsN1T6QDLVgYaiYUk5Hk0VwOwoEzuCm3zGzn6S
H/ML/LUS24WIGbjQpmzK7wQV1R+yvborfRyaZ/WhdMNzYh0iv367v0G3l9s/P4nGLYUweRBGXVPd
RhThnQ0uJXKeAGXe+2FYQ9eohD5xUMuvSUJPMw5CcxEMx9rKr/l2D9OD77GoYNwy3D7j8oGTw33c
txawcselqN7gKOmWMf8iD+rTMEJsTYztEEaM8Flxgjo6phBk0iY8i8PkOMDnbm5FM2wnVwqSSyu2
T6LeOU2h/68vA3xL1BVBPwDGDKoF1OIueoh79mqkuXF4yhLe7ZMYuv0/70+bePMepqJQK7MWIe0q
aCH4in5zDHfjQ/UcgG8LG08fPmtW+jK6uNWhFhLa4i5Eqzp4qhn1xltqF/UbqFNCgcYjbBo43GXR
rYSkKDjhJ8VNnzhcQYCzOEq7+gQUiS3v4ahYvhrOCHtaDa5+6IB1TvyI/dweBSeEbtIZUro+65mx
tYTXX4I6YpYORF15QZrJcDCH/amBJc8CD0rGp9i6kqzDUOdE00E9qGkRRoCU0ox7WOVOu15CI8uE
M9Il3EPM7+NZ0aBrK76lb/wus5Yf93/F7Zv742OgFaGIEKkBC/s6d4sSJJ6MEVfBxFdc5RDZ31Mf
t/w9a1I3XxACiIP/DUQdEsqs5oIxZeTlNAJmn4G4BUXZPXQq3dAtGWts63a5DkZtpiXJ4rStcBHp
Wn+KFTsJ5X2y6JAehXNNIDr3J3HzvbIOR+2qtikguq8i37cOWgIYGXbWF7KQYVBnClbwPvqpnUww
dgZ112VdpbdOm3V0aj8tUV8Xg4Tosodr0C72OgfFWubre/NWu45D7YtM6pcoblMN0PnRWV4Ec9lB
zQ7Pz/4ROohMZjCZNPpWsQ5H7Q/NGGtZmzGsHLaBucb/iiXlE9ySDsISsRBJ21v+n8WpU6+RXOs0
Xi4+UhK0zvwaWnRmiOdea8822tMgaBz+og1OlvydEdLtnVLrVUkTE1zNzhzkQqwJVAEI8r8gyb0Q
w4kH9h2KtQ1pIm9cj1MK7STSYuUt+B5Ba8GD/DKgI2Z/jgFXub81WItGp/JL3MN9tOYwRn4PSBQ/
HGFC4EleGsDmyJQ+cbByclm55v845f58TirXCNkS6mKCszRrbPUXhngqsDnUfQMzcFf3ISxhya6E
3FPtJegamK0/POQu6+bN+rxUEhqhZjnjnNPckVRLgeqXYQh4f3pvBVeu0zddeeuKYeE79O7d+lfg
yU78xXATFyrhkQQYgdVeEpAMOTx0dXMczPmle20uyZNxAeh1p4347Abw0WZ26Xf3fxdj7+pUSqqB
mZb6CubAEe/KzVnE41aAJyOn/s+8dGr8VE6ShSLW4HWnuZUan6AuVcAoVv9ZzcW3POfsMigZqX7z
/bnKSnQhzqg5QGoKnCzC9/BJsFMcZmA7Alqo7jtXee/syi8/ce947au/YMbpGk7wXA5m7uedk/ql
H76kLxBh/CRZ0mvyAAig3bHrD+TySycWoKMIhgGCpMLHQ2r1IJs4pUzzaID7yp4IegV+fOQ8GHMD
y8M6fLYypwrsGSATKJUJNMMs05o+XErQrhLUkmL4PRJh1WGK/fsLSiQfkh7SOg61peemHviqiQIX
FlClmfxocVkkSMvS4SNLtIRjc5xsbAAgHeA46M0+tI6Fh9mte6As/6Yku1lEg5wgWjzoT+mArOAX
ryZZ1yN+mRcA36BOD8nk1I8+a+ffXBS4AH2Pnuajeiw+lb5k6TtwCXd/cSRvzAqofRCD+K11Rj8a
jKWcAmMGjYiw4QmluH9tzoSsjYRuNXughs3YhUXB47/J62hp6qBpo0TK3whCSBmEh8UIt1dyjiw2
MCYXAPhN8r6MXXjnMBLd1rklyyDhgzAAfZobfYE0KDIRZuc4Ry7xA2b5BDduOAaYkCe2OZvFUdm4
Ul1Fo9LKPKjyIIjFf69URM2g93m2msHG7rmKQ60hLeITVWtx75C96mUQAZsxSWNatvnvHUz2HsgL
rPrJ6hluXfrXYT/us6ulyy2xPqsB+jX8Ptj3p26neLw9nf7iirPxyLmKRD3TI6jfAqyPz0bwwe0T
6Q3J5mLVj/KO3SXZKr1dRSO/ZjWuCuhJeVE75D2AcgWU2xL7BQYyLZTkzeENkp+QQkusYKd5ChSl
Qrs+wN0JlphP4Zt+Eh5/QIcDhnz3M9fGU+TqN1EXIA5G49w8oEZTlJ9JW7PSTtjRwNcvTt7/uB9r
48ZxFYtKktDQ7hUlxqaE1VAPVXF5+n4/wC3eWwQq9c82pLvbapmOyRR9rJz2QXqDqbm2Kz9A9XiS
t2bjdT/nHSvZsKaQel6NQlfyqWjgpVyioCRF/LcAZgqwe5ftGDYOgRYxajEbafVqlNT1ZZF6eWy5
MXAnrrPByLBHToDN0+e6yRzZgCQvg3q11XBCQJQuBQn6vjhMrxeuMUSTClQEGj871Vts+TV7n1xQ
mJ0P9M0MwMLiwOaOfVX+oKhR5ypU5FCQI2UnWKFRGahEr61Xc3zQCY9WqP4jl8NyDBSl+FBAK6+9
DI/owLnSjrAea9BiS8+AxCE8tf3xXKRm5szPgJCS6wWkJD04kB5EQGhYV/qtd8T6d9IzFJdlVgsR
Wr8wJHTUTz0qRbJZH2W3s8SdwXy3bK6AP9NiUHmLTzle6XtMC9fO0KTPet4zVB06ml18aiGBHhul
A5mQlJEsto+5VVwqg82lHgVpg+fScm5nk1zeIpRJSsmCZCQ+P2tnfezXO5//5voWatHQtHijyB54
+9AlEZ18D3lEzZnwVEKy9iGN7sGBCFY84EGPO5iNfe6twJlYW4CM7N4voXJXBkdbte/K/1QX7NyZ
dtoDUUep3erEqg9tb7jVPFNvM6CfgzFKsZyAmEHhrXoEZ8LKAeyfHBi/OzN6y5ActFgA/4130dUq
pjJZ36pRwENP3K2gEGmNCkwC4PgLDFbsTnBaYCTrjWfAVTQqjQFZLNeJgcchDjdXdGpvfsx9wQGI
2maxQLZuw1exqBtTAQfSnFOxYWSvVk3oNu5BzMBzLLjwjnJIbJA8d/nRgAEBOm+hJZymVxhSaj5j
yJsXqtV3pdKZ0SzAio74rvKl8MmFWHjT/f5dx+ptLHC2Xfat41a/hJyJ/8REFr1O3gV8fhJDwNDJ
Vbh5JClbwpaRD38R6/4ugcbodSzIsPWy0SI/AJ5L0jPECEGxwoWmcOYDS0b5VlODjAxyXuiM85Ku
KtQC0pMi5HRSgoN9KB670A/+LuKJFdjF83IwnuAxF5sLuc2pO9gR2JLZApYfvbIW12byV0Cv+1AY
4W/4wkI8tmhbIDeor0SYnoM+Dn5EioaFplv9I/vGsZmHgdAHLBVyVziYqXkOVb4YIwXftAXps3vU
vg0H0DDB6dJKpAVmGiZLhE5+63BU2m9TZTSKGp9VOwdgtfbZQwJyMvybQMTndymcY5F8cT23Bhde
w8/M+FvH3To+dUlV6rCeqgzx+f0EKFVmTztll5yj9/I0+JlNOL341OGRwIBhKf5Ifoz4xO+qB1Qv
eJOVJje3FG4kpGsNMTD0OK+XuTxNcgCnWbLMBbf5HO+bXXnk9uS+YTHhzltpEi9oEE5QbQXSnlrl
UsdD4WlESecdwlxHgJt2x8GCtMmOVRXbSk6aYCigDYBMjKfz9ag6NejzVKxVN9RggLMkRy1Uvspy
yEDj3eLLsW3XcaijdKqlvAIQQ3VFyGLzTmEHfoYULDpElocwAitTgxmP0+/Gi/CZkYG3MtQ6OHWy
JsDSy4EEDJPspU9AE9kwunUnpzGLPft9yZpR6jwVoNDI1xqqQjnASq3+Scj2ssrQNdnMPusRUesj
kuWKL1pATlpH+y65uJvtIF19Kv0Z8jfRnvU6J2ubzgXrcNRJGs3oW/NjRSaQoIfJYcJ5YH/vGB+K
rLZ7cag91rRhDr/JLsBVEzZ/Xu8FMFUztYcW3dbMyX6ytKjErcvPamAqdU7mXLKIMCCGWfFevggu
9w67tpzI4LmDyf1MjxXc3qzQr4/E5+CjVrlvD/xB88cDq2rJ2iIqld8XbPkymwo4K5m6JyIwPJLx
yEnhRXqAJ2PoaA6aFI/8YMXv0WCHz+oTY/oZS1elUv4ESVVADOvA5T1gOpPH1iRA0sEcv+fvH2wL
j6TY+0G36gPrL0AloNoIMkjg9oHbQCAqgj5DYRj2/RCsYVG5pw+jTusLDKtXoN4Nf85fRZnAmQuW
yvcDbV7h14OhEg3QsHOsErAZ/ObcTMBjCbi+HZQoLPl9hPgoSN+Pw8+RqTTG2J8qlXPSqmw5XUTc
we3QsCPFM0KuZu1P1reiso4+lLke6QjDKem5BHVjKQyPMYWsGFSqEQtFU+oaqN7emiHbyJn1lwm5
TfIIII1HbmPlgFto+vXRRCOWanWeKwMyLa566tGxyp1RfjCc1p4cA2IJLmdLn0FiuD9MMlN3Eh0N
SeIX1O7looHBWynqNlBUEE/NUmh3ZAsPQ0req4ec+cDculGtVieNTyr5OIdPJj4f7hR2+SDiql6e
fh+H+RFieIIVWjxqjyW0AViZnXEEa1RqyflCVhuRnP8XFQC0GrYf8zk4w5bdDh7+3fVJNPDVoKAP
vgu1UAdRTIwuR7O1OAbe6CUuUf1UzeKJ3djaauwSQ4V/YlELNuzFAMohqAQSoIW243+GlcuP1ndI
lNu6m54zFKAgBGALPk6Nt8L51+89DVRJ0JRBSrxh+PBKKM1zkaO7DLaD8e1DoAXtAfXbaP6rtsc6
FpVs0NtJOS5Ag6A4au8yzE0U4MEBWwaHzIM1JAM2s3nvBl5QI2IS2BV0OajRNKnhygF3jxOBSef7
5huAdcdsz37Kbh4Uq1DUQTH33ayhnhrAkfVZm7/XPLjoceLe3/qbV45VEOqMaIVizjmlwjE/il5W
az9LLuasHBRBGKDmX+8H28wzq2D0tyq6QB1VZNOxk79OVfTIS4nDc6UblcZZUpTIvh9v8yBaxaM3
Xlp22kCg0LLX+LlDlPNbn61ss/kWhtGNCMN1VQJxnborZXqV67i5kQMvCkxy/U1RkFZI7w24H2ZH
efNQWoWjslcEy81ALPGAENPA5pofKZTo7k/cZv9rPSLqHgRztgiCpSSE2u5TFSK3nJBDi3kRdkWB
XlGa8E9iYexBfj7xZc4iI2yeDSDmE6VUA5uM+nC1Co16sUN7vsghSLTo35dhgne2kSoXzqgGu5f5
JwOirXMgRvB8j3e50n6PjP5rDrkmL5sUiNurXi0bDxOXT5A2ZVkrbV/VoT8OSj1MgaF5eP1SDRU+
nmBjhfLoHoxVvCCBbsCHlszlXXJbXLOmXXzigBjdE3uj3IZjbfY6OeVfaJveaoWQK8Pqt1DbKsyb
jmuG+XcLUXENdzpyAyQNcFm2Sn/5BKmZ5vIXVK+tmsw6LvWVcl5fprxrNTfyKz+HiG3ldJ8IloBV
FriViaNGSJ1qYpk3dQywG97rowMozz7c5U68H6DeAzfjp+gJgBEveGCjsza32mpqqScglmY/9ui1
u5MIhdwkt0rtwthq22v9n5X0sRVXLVmYe3ADF6MlS/o2EHB1e/mhVS34uuw5S7aN0+IorwAjJY8x
b46s5uv2gfZnhB9/vwqvDPB9GusATKd9AfG25SA8EGiEcGLDMFkjpfLWjJZCzYvY1bGmOJp2mduf
UZjDunbPTSJmdmKVeTbPm9XYqCw2R0JiKGSBDu6cmcEefTs0vAeYZ5vVLjN5SFLAqbQ5ZXvWimWs
m49b/mpWBYxzXEqkh7yadwOnObrYMQ63zc7Uavt9dKJXMZo4WsS5GkljMn+Aer0T7uTX2IlP6d4A
juA3GW+APm/4Dutq6RF20Qba+n+BXGYkgo8EtfolUYhnQwy1Lzc2HiSANOpKtTP9S5oCLQAqVw7V
dqmH4FBn3t87m1lY5xXZkFUVOiB0vTALRRgdifjAsjcde0ex408wUeNB/5yt9IlIlRtO6Ad+6JdH
ZU9wFcGz8At4VRTEWS5dW598/VvI368mQeZHvlTGVHc18PSm4BHKlqzhbm2gdQjq0Al4VMG1FBvo
t7Rj7HRvnVlARi91pm9VB0AukQhFUQY5WH9KXdRHHjQ/Ab4K5ktnVhlu86m6/jnUuSMuo5D2PH4O
v9fw+vZJDwuG4HvBK/0OVfmYWYbfuhKvI1InDvpWQSP1DboAU2rlXLzXk+bUR5C+ur+wNksn60DU
gZO1gab1PD4m8U0EeOuFwA0WG8pHKBDLIm53MjhW6IMy2/isIVInjjYtBdY69hL5xs2jwpu5FwNP
gG8IpwjJiZz+G/MtvpUoiRqDBAYzEZaiLrCgHZTgu+IM4kCM8npLvZQ7Uu9IAWYo3oBNjWbI/RMy
IHO8JOnTtQeA5HTg1gh1m34cA5vKpWk+wydMnR+N8RJk0DHrz8BiQMM33olBaGr6/E2OS1dOv1Tj
jvGlt+MD2wElKEECIvp62wpxL3Mph6GDKgmAoHYwHsQzGAlQNZ93rH7hZqX8g8D0n2jUllGhKQ3E
s6Shqjo60F6zYKiNU96Ey7kT2z1Tv3QzKRHC1H/iURsG9px5k+QqRgebe07+PBov9+dvswO6HhG1
U4ReTXqhwIjIKTQ/cDEuntMBX89wuFOwi57w57n3iz3cwCEHiwswoChlY/6rcvH6h1AbR5iNVBcg
5vdxjwo+RT+InWcHTS94swFJZqM1ZrAdC8kHu12+/0wwLVfRVpU2FTW2q6iY8F92BcOTQNU+Q3jX
hS3dDOnFlIRHLmaVCjdPgz/flhaxiGpoNsU9Bsylx2ladqUAX4P6Se54E281a5IMxn1qM0usApKt
tDrhprqpwfpDwGp6NkJI5PABMZ4/8uIM8WYW0mcL0Pyb7Pd77UrU7c3oJW6MoS8GyFdnT2gkWcWz
cehis/PLy/CtdzlvdiVntOejvNPfYUrvLxZBu8Zu/ha6LMQra+9K1AFfd2qcjmS+CT+rfZhe2pP2
JHkgJqNNAEwvs7S1uXlF+C7JCuSVb5DjScjXndYqv1d08ZmwopsD+O84C5pL6v6FYuvmF15FpIao
LUDv91DDd0sCrcqdxOasKjeNh/FUnqQd7s6hOSk4CnQ3f+68/Bleyd/mvfLS2OXO8FkzsHkWrn4O
lZt5udfaUE6gWZfqZjD6WbKDqx/jrN++RK6iUDm5q3u55Fsdt9doGkxNWyonH/sXTq4f4B/4Xsjd
4g5FBRl2wRNm7VLwAF7puFJnY20OfWmGMpAderdvE6HaLYrm5WMHsRFDG075KEHjtZCdXEl2Uaw/
l30AIbP8/X4W3sxCqyFQaZ5TpziMYqwUcQRLaZrtoXlu+s6WFlZfkBWJSveTvgwS+i4AEBu8LfSx
mYznps2s7N9IJUBy78/qp/L5IkfSnIwYExrL9rBo8In8fH/W7q92kYYlxVWgB02G5RVo0nGc3FRV
dlXuZbAb4luGyPb2jRI6euAtQz0Td43r5CnVkKFqOGytVHpJ1ZdUcKELb9bRXpvznYF9JUuwAQNn
ZhqRvqGJ0HUOF4rnQHzVYRI+MnL5djZb/R4qmcdaNS18jd8zTflOTQC3iA+1rpgL9zURnD6YzaY7
z/UL6g65cVbLxb4/+ZtFU3Dy/5kQKr1rU6hGeosfwHs86jmo851aV/HIUc12Ft5atgYYiqIgCzyg
JdQG6euSz7QY9yBOHKTdEPYOsWIKO6gxx6gZMlLKVuJeR6M2SS6kmRAM5E4kt5HNF31vxbPxb1oR
6yjUBoEgisiFDd4oXQ0mOH8iyXoZQO3Rd38h2kHWA33RWUWjGRFKMHEjJ2E7Jj5sQy+6T9B1KDVG
pvI2AZaQw4+t5vHpMgvFBqvaY2WzlszWhjU03GXxH9hbtA5nJoPjItT4DYQroX5KALtKL+TNuXzY
KaSwOCB0Hu7H/aW6JasBCtGfuNQJEWV8Pmdqi6RntR9ICIDrfKMELz90mm/xkUhb9efsSdxlr/Uj
UN5M/NvmdsXLDMqq0BAjv+Q6fQSlXomLgkIkRAIfyIM/sjVnPi/wBBAP0GNjLS6y+24+9yoetYQB
/oiMWkJZ8APybAlm4ZL1BXdtR3KaU8uIR/65e+GotRxNqPY3s4YDTKjsmmvtMZXMVI3NYYF1EYEu
Napz/6tulc0/2FIwKzIEBTn5ekpnBJVLgZQvoBgGtNcjMUlSbe4LmIluDCwj6d5AsZoRdyM5XIWl
FlM3Q6nP4DDUUFYcIRihYs0oKW9FIEA9qGTIRAyGyqzL0A+JQnp68QwGTxZaxcQYA5ka6nPh4v0n
AvkFq5eArhl5kkDGxx2kxR4N4JTTdPmSqhVjJFuHhII2K6/oOCfUG1W3NutR91M4w00jbQf49Ghq
ZXSWuWgylaG1azhUm6nWHPlWdMR5hNC3GFp6H1r318rG8UEwiQJvGFDvu5GrMjIhlrvaMNz/R9p3
NTeOa93+IlaBAQyvjJIsObvd7heWOzFnMP76u+A55xuJ4jV65rx1lWtmCyCwscPaa/UApWOk+L7G
zmYFeEio4OnYqsfDFIR/cCLRSvzgBjnb2hqsLaQbZ4qmCriaADMNd5inQc9e3GDeaqtA/0DTNawN
mubm6pJnxjDEqiwlAaR3tNapPD1Ac+VFS21E2cMufg3v6sfyoPs8pxJhlrcA8RfWV3eehEtSoSJj
+fpDvFcKr9DBUpijPN/55t3iASAFboEwRtUrceJbUN2B3YMJQsCNgwyXKiO7QqyJL7uKysJEqYiU
RJCaxFiblD2yGZyW0+B+fny2jrGO0SEDXxSzS/iql/elqkzJaDucHyhhHDiLCc/i6B/O3W6u6czY
6nLmM7C6KcJQP8foF1DL9jBggn0YBCd1w8tcrIn/jLODCr8Tp9Eg46CCfllvcjcav3y+bRsWIBXP
ab35+dTWWAs0xViVmIjTCI5GhDF8kFUJvgw/YytHdmFitVfLHC4WaQCP5VDSLhh2HBcnHkMWrWS1
V6OuLa2SK9TXRnAl5r8oXrTP9+qjGvLZSlbPikbmoW0HSGpC+f7YtCMmzdSpvS/yrgatnrT8tqj0
2Cba4iYNZLaKWYfK4dhBFmGoPauCOkhWyN9I1NyXzPrZF+mvKoOkArVuOhXzXTUUE1UziOUG86Bx
AbUIaX4pZelbNg+T3bZQUKhoQJv+a5J2v2lJ34xISwRfa+seGVBQxTS1bsmWvMaMjeM46K3W82lu
6wd7xpnzEscClan1JfZE4eZGtAnlDwWM+SiKX8cHaROPFXTN00DKai/rTJukjxLFjv5uTEPwwGzE
Pxe2Vl8vxyg1kKewVWaKP1NU4CPdHY2XsrozE2jB1sJq1oaXAPqOEDyf0HJAieny+lpZJk0m6RJs
pZQ7mM83D7FTORyrJT9AWzyBhnkbiPqi21Z16A9gVpNPx19aDaVyZhQeN8jrtyK7n8Z3ScSsvRWt
G0jmoR+BCEgxtfW7oiSZapZqEgy+CurOAsz8drm4UwTw5gDyXTB5JhiMiXeLhUkvTEYmt9Kb6PBs
3fizH0FXUO68tjKt5D/CAL9lCzQVJVHw+ZXfCmDPF0rXm7mgIRi2JAnSowQCLoylJAdMkXlcsm84
GJhYL3xpL1rZVipyYZZnimeOf0yKpCEmlqafZgzDJjParKGrnrhyOkGrV9wT2+gvX1hcPZ8EUMIm
q0MsdJ/sZLQ5E2hngTrlILoVW9fw/KutnoOczZqczXxHzb3UnjRykPRvo/rIsLpExLzOP8/aY58b
W93AtFbjFG4HRwTUvegEObFf71REW7OQB3HTcZ7bWvmXQUrlJImsJGjQeQnqn0h17oB5Ve3WQLJT
B+3gCQ6n6AKsElY5W9TOUnHTUyRxX4fjxwJd0432ED/5QyDUlnfhc3hE00DVBsWvy5NZSlBlYGrN
hcMJKE8g0NnbUmFDHqcr0WQzUZcAu1nvdpXoW24fnL8tryLp0EirkjQflotsZ+ro3YKx38sC6x09
oDx2tB/Nng+AG3txdLHFrgYHrumc6QSzYFdeVZaTBuLiKWSqop30XXcA9o8lB/pJkgPxhmPjT707
vYSF/Xu6LbjLEz3MW+s//wUrnyCpS1/SPuHa4hMk2zNPHx94X5M3ZDjXaXngxP7tV72BpILgpG3d
o3PbK+/QyoNSVSkFwc5Rxxum7kLwVy3O9IUFwpGKzXUiX0L9SaaGvK5A1YbZWzmN00D+UXApFL5W
PmTKMd0aqsZe37kKeM5Rh/oTSp2t7BBiIBRacnwUb4OMoGC0MbBW/qU5GSHGYTgUAZNjokr/FpMF
+JEAaoUciGaRDz3HMz8/pfnclyr8U+tDawrgqcQrTtHpR3inehhv9P+FVAOv9p9ZXN2iuFsA/AS9
czBIzB5zw04nzR06Kgi2ttzEuZlVgDCyOYnlCZcVyfZRHcO9Kun7risEJX+BmXVruFya2OpifCtZ
/l3Kj6VZQ5tNEANwj7Z+Q86Wsu4BG4xBWnKEfq5Zgj0tGZ1m2g3q3lhABl+JqiBbLl0zMe0LUWII
Cq7zMULbVpGBuglCi961UfNdGcAO8/lt3sxjzo3wH3F26qShUdp8wIpm2YTI6lRNdqKNAQiaQSEl
d8A76eRosGUvle2uiySvblSXMeN5MBoI41RsZ6rFc96Sp4IrMM10D8j295Hp35QxepmZrjpGUd4B
cLozdEDVjBGM6ktQ5QW0GLUHk6U3YNI4RVnxHcRD+89XtxmyaZbCkc1E12R17SfnMo8xvs2FJwY3
fhskKOA5RmRjvu9lyTGDr+yiEnTyYLePOsGx397aM+MrRzlK4diGIbiwONI0f+veZTc5yJEdPYwn
xbMwbdjeqzdsZz1k9+MThhoKuwbBEqd5SJ3MxsOxx7+D9EDvP9+WrZtCNczQg5uaF71Wu0KHCSrh
LE6Al5Btqj1qwOiZQu28rbvCz66hGqgmQEL98mSRhAxLlVd4JywbOsVwZ9poN256m6FkmKKF0bnA
SjpLgzELIQXp5pen1DDQ9iWWKhsr32aZYbUsI2SZ46PxNEHt+hZ68i8U0cl33eV0MXHr5F59mkT9
7c3NPTO88nY6a2stDUc41RLqRvOx0X4t1ePnH3Azvjxb3ZoelExt1OpNlwUkqPcW+PTqXY/d/Gso
XwQLEFpbJT5FTq20RW87mErKoABZOEBVvRhh9TLGplsn9a7rVVeOzB2wgY8ExIdIlGaBp9ryhudL
Xh3aQWtpIzW4TUMZOkOb2VOh/o8mVhdW0sawp90S+tnwPuXPrSTCrG7mcueLWHlbLUpIV+btX3Gb
glFjiDFzDQ+eQgJj8iSE+23umg4mJ4CT0HdZ58XJPKrjko5c/Kn7Hd+D2RWoEu2e3M0YEIOYhpBW
mR/v9QtJdRMtX4THJjzv5a0f8zjNmhJ1McAxXozqG1Fqu4I4iiJPiN8WVLUqmyAyFlyI7XX+bXb1
6QxtsWpthFITvSv3wPJ7lZOdlH3vQ+TCNsHJrTx+blFkcPUlK3MAdbMpp8jwvsfjT1oIUhzR/5+7
mbN3mShhn8XzFPp1vQ8JEBKFcOiIf4rPPtUqSW06neXgOEK99+EjiQCMnc9RcZbfyBdOZW76xbOD
sXoOpDLRFZQ2Q8C52FE+6k72zdwn4IWEMPV77YCj8UUUUm++QIhwUc82TEroag8nDNRHfW6mQcH6
56TogzGRHcvK7pVO2bNCcT8/ElsAbWhNoeNgUDDDgJT18ptJbbzoUNbLgvBFDzCk5Hcn9HZGH3Sr
C0pfHIkpCyKczWNiIbiBvJ6B3V3tqtaPSlEYFC6LOF2G1ng9C4bD+Cm4OiVnFlaLgqhBF7WkSIJI
Ud+Hevo9TOyRViDzNaioA7GRWSPL0gjPqvHZrnh1LH2x2qKEeByyPYoJ+gc+3PWBivP0u3oXeYUT
Y7IE91oK8oN0r74JPuH1neA/ABKQAEhDeHfdy82ymTZTV8OPgDfWNw+chELZW+hCviMyE7PIXX8/
nlaidIIgCc3jdUOMzuFkhWGfw96A5JZzLiCxwPgEl7KadyLk+QZ8+NIeX/+ZWzELU4vTZoFwHmiL
II3mmqONgQbfz13pNjqMEDcYQKDe3XcxBKpt+gYGSlEFYXvNFkFJGvjvK2yFVU+t1C0t4LpomBDW
346LaBTp2tlgmQi9P569a8HhrMO4uYTpkEACD3KBmoxauU39KjgsIisrB2rl4zhXNaUf+BggkF0N
hAUo6XM67/QR9HhuvwPi6XOr/L5d3sfLpa1uvJ4X8NvJlAVJbzgsog6dfsTSgzzlthGNthWLZi83
P9fZXq4cQFi2emaNWGVJ1MfMYgc6C+Oia08NsiOUPLin3lBLplFmjJE2gab3ZfSwk086GP8eyxvt
ST2EyIRqB5nbW/8aff98MwV21zUDQ47bKax11A3NubettkN9Z2Ffo05rbIhpPs+IZuzPTW5tJ8jG
kX5xGqkrveZ6UY0olRCpdPniMDPxdJoLTGyUrbCdZzZWn0zXkpkZiUU/0ES8yY+WDEYbg8pPfJG+
zkZ2wI2h+yOr0P25wvUsCbQ3R1XBgsBMNiUup9TNURCM3oDWELcJty6dhvIrRuJ1ywD3wqUHGyxT
0lF3lnwQL9iTNN0zOXmiEYqvn3+n63cPgJu/7ayPRhjSSusolmUoCygBSpfOiteb0R24WAWx3kbp
79LWKsEa9Vybe4o1LXcpYCjoWeuHzBlQ1xwxydEG1pt++89b8bBpotevo7MLxvBVxEzqJuzKGQrE
WvBf1hiukSXKQDY/15kZfh3OHpy2K5YlzOI8SNvKH3GtcqC3LSFOWmSG//3MjNlPwwKFnDxQZ5Dw
Ik5yZaN/Mhe8YZ8fi40U7nLfVk6/SgqlZzlcRudpB+XQv0Nw8zREdo4uix7atZg8/7odd2lx5fFR
1VzMAZBhNFhryCEWgRxYAQv+AKB0nbwZKMRZgIFbKNkAg3m5i1VapXWlRgXWhpJJ/pP8AmEm+7jN
Kshw8nfe4rTuK58X20UZwpZjRJKKSNY0VRncd5fGc6uOSn2UwJhSQYQuheY7CA8EH2/LhoF5Pg36
8uj1rWn8miYd+zIE+7cSEGeQoPIk7wp0EuJ3qbrh+EPJFS1rA/VlKKhDIRkmyAxUY7WppjRXqaQT
vqkQ/ADW65Tccp8c++FxetTukqN5xxsY805Ifbflw8CQApwqJufpFehABT1xq5oTCDlOZhBVXtx5
C8Yq9cmWd7yBwvSvaNEZf0DjvBlofjQyuN1rlT+QnLQRpqWg66WmAD3k9eQ3ZtI5nQIcAqZqC5u0
FFKxeu0po6bauax6RZf0T5USJ25TtJhcS9kXMmMQsVQSf8mmfSJh1DqTnEipSrDsmLOjWdBYHAo1
BhIxEVRJN19RE0POOhSiNsTsOuBu2pZi9xTej7FAWAj9Ha7lkEM6TxQUb32qM2NrTiguU0nDFrw6
CEh+JzU4W6P6GPXlqWtTAfj3ylfitUYyDKCXgiFUdZ1zTLQPyxnsL0E8js9Tkn/Jwh5NEyLQMNo2
YwI9BG27ayypPEzl3KTU9PvluUtuLP2pJYKVXMcefCmo7aOGrfAMf3W3tKLKM7VaUEk3ol0rRU8V
7Y4xsB/uWGpfzUH7bbbaoZSrIjBznbqEzLOdIPcUBOVXjnP1O1YBF8T/ik7lrA560+Bkk9Ifh/gW
0+lvElXuWLP8bAEXs5MpeRd4NO4VL9IBbhmhEAhxQQ17BZVtwbVCwrSw/PgIrmxHVj7QIQRI9Q90
iJiG5MqFfhi00BOFOwPGYRWr6ADMhqHeFVB1rx8rq/eHthJ08q7uAjcBGDLlXDT4tqsQr5h6aOWo
eRGM6hvNLM/susDsb9pasHn8dFztHXwTDOF8wjVfvjjgAizVHEQ7QSsbdyVLf4e48Q6t5cwGt9iD
Jk/fPv9am8fEsvC8WRo+1xoCP1lGIjNVkfzMnOUjkcf4EIX5ssvJ8GNqMTKca5XiT1XMbmrJCgXb
+oHHWK8XsG4DkA08sVccwpLaK9akmjEGgMr7AfS5O92Rd/KrBGlagPCVD/jAiIo0dA0/X/jWFz23
rFzudFK1idoooMyRZNkxwh4CnMzWxtGO6kZgauujnpviF+YsEqxb1G+AvY4DLa0XO1Q731KH5zbK
HxJKfiZ69fS/LW0V4HY0qySrImB9JM9MR2uxQ5erqZ1GE61sy6HKMkDNsknAg7SGEDLW0CTpwWs3
S+NxtsrjEmlB1XaCBYnM8G95toGgOTZjS7XwPMi95ebV8spmBiY53fQ/37nrtAf3XEalTzMME/Wv
NWuLGslW09WY8yHfiHzgPcIqqKJd+X1w2G/NH3/KL2L/dV2l/bAKcwjGZACXVt4FJGVpVhAQgjJQ
OevvBNINw04N1N/aUfFb0Fo33wXr5C7x6t6hD/ofi+smjAziviqFngZ8dLmnx+Sw3BZAJ+k78UXb
PP1nplbeuWBmRktWgV+uGGx5iWzMWcoNtKnKt9l8+3xdIlurS92q9TJ1QwTWMLV5W6bqsMgNGGhq
+TXLGqg7K90/zr0uP90V/4yGlmc7gIWb2vk+2qURmsoYVuVy1SUE5KTUFj3sojWubnfRaRb8MhIG
MjPQHOrxbT1137KkSO1qmg7zJEKxiI7numlRYYBokVscFuXboBwBHBgcyebZguG03XcrWE7iacPr
UHe1sas7rxtDm8s1ovW/WKmSwwxhhsgZAnH9ZvsV0immQFBnxzu/un9anWPoPa4Rs6EEnUJzMbGN
3lYkjxODmq7xrQanWuF2GpAQvOr3+aHd9G46UDWYTDWgksD/fubdJqljTbvAibIlfdaj5I3l5lOn
yd7nZraiJPnMzGpDm6aPsrLQkP6QL+34ZQIn0+cGNkPfcwv85J4tpFZyXZ6GsuS5ugtVdxCbo3Z/
4JUBFFieBdY2XdjZelYBbkatKK1y0LZE8weYY4CE1VvnxrqtevOuHAU3/XpYiR/IM3urQxKxsDMS
Q42DJS7zICuN1M5TPXcoXcxAhzKAqy80s+dG35MWfAmhPtjdgJhGy+Z7HSgEowlv60pL7KIYvvSj
XLlyFeeeNXaJTWi3L8bYNwvR7RV89nUWh0igULS8AhY+tXxlgU5Srwu2hq/86jH5e2fWMxkLiIOM
meQJ6nYtqkHoA+yhqrcT1e02V2KhoAviVbxb66oFjbRFoeMQ+jOncmue80lwEa8LafjEClEssHhC
0EJehzMl+JGg0QINjRFczwq4gHD736BqzQWK+aFqU8Gd5Gd0vXPnBld3Um5VXovE69Fn5Y9p1Ljo
AMDCo/aUhNojK5fYhg6CoH26vUwgzzD8gVKMsg43lqiMiqw0oaTVgrJScTJeR/AUHeQptZ3eiCme
tg4IFFIIEj9Ys9aY2bK1jKwJWRnEhnzbjcbRUIfFDzO1DowyhKg8fc6tiN7luSJa6+YOn5le7fBQ
6FYJgh4Trr3PbcVbdmo82tXy1ajc6cE6Td4I0ULFsBsZdLfPLHyc60Dgqa6qpfxYWWjigqQTUJuP
73HmF60wbtFPlQGKoux9GhNMGuvJe7/0r6MSVfYUQzCFqVVtswJkX8okAtddI8/wA1C/NHVFBWAZ
lMyXjpmOpJcjq8H9Pxm2YZPF0T/wyujPzZjVJ+5yij0xJJxHW+vTfW6W//1s3WxWZovlEZ95THZT
c+DscOSJA8LZ4JbAkLqfb/TWQ4ouFgZZMaaL1a4eUtKTvNPqEvbkX/F4K0V3QyuqwG2u6czG6jyB
J4aFcTmXwbjoj4WJjyarmjOYhQ+Ckv0gD4ep1G+yerzrivY5z+dHBWqGn69zMzY6X+jqoR0JKhEl
yHc/YqP5dtnhgYGLYg8czyGwtRVugm0A6CkQlAKytUpee6vNcahwdkb0dqGBIT8r3/I98QxAz0G8
MO87VwpAhCf2GtvLNKHpB5VeSEZ9hG1n58caimLMlAR6tjvtkN38N0kZAkm8zK3vigYoQPXI/3BJ
VlsaRzF8cQ2otn7iWq0QSXjRbOkkBQwRn4hGazNSAqYEGBmKaqSyppzr1RQwAQ7r4+kXX9lfHxCT
OX+QgPEjub6G58ZWR3bB+J8uVQDkJDR7IXJ9Bz8NWHT9GkeToMB6DTCGp4Fyj4F2BlSCtDVYRZIq
vDi1VSFTz44Y/3QsDXG71LhVE3p5BmFRDTA/RQrA5nsoTNAlox026L0XT+zQDDF2oPuaJz/rTsFD
UbmZBUZPpfbq8QfDUHanKbvGWNyirwNisGORgDuhO1qxti/k5thk720rKJBtPSBURUlOpxbmINb9
GRQcEiorUQ1kMgBA+nsc9baeDrdJKdtq+0uPRJTlW58LPWuQ5kPCFy80D4POTn0OYYLRNOYkYFLP
bMtQ3CqTQQgEihVp2glu91YQDRw01wtGcRNFnEtj8hhKBvgP8TIQehjyHrjoPPWkpfLbEvSPUj/Z
BslPfZ+B9Tu9M8ZBUAHcXu3//YA193GumHXeQhbPpxJwBwNQ8FCf1drXOvr5+VI/9NTX1wA1RnTx
AIYDGm611K6NijHRjCSYanP6bmHyww8L5qOV2ezALb43usHr1Lq2TUkp0KttQDEj6Zoj5Xnm0LKO
AqlOMXWcoyqpSYTtxxY/N8KU27sUVbWrtZPuLIhN3alWekiRRAq4bxP9wSyo6mmKVb+ZDf6gteli
WwX5OnUdiPMit5hypC5DeKcsSu8xRjsbzEh23ra7oq+O3TQ/lhnp7DSJQK5YK3aelA5t5T5YWPyt
0GaHVM2PSU1f+z4Owj7xmaSBCzC5m5T8bqkQ7mTkWa+BeDWqx7kgz9XYO2UlP0aZmdvdKN8skhmk
oX6yekmyZzqDE2ls/bTLd2ljPMpZ4aFUejv20400goC6GfsHSHe1jjFpJyDLX/t8fLPS+jCENMPQ
WeVWVXYz9Oy56EaU47X4rdGz0E7K5Pnzr7oVyxrQ08AXRX/WADXO5QHWtEYLMy2zQN3m9Eg7C08x
uSzmC+82pLODCFP0Im54hAuT/O9nFxQ5XYuHCdnUDD1QZAkvS+tpgepn1FbRw/wxl3e6rfk1b2KK
GHc3QpwL26tDPBPINWQNKhVyBje62JUW23P2JtjUjcfw3MoaaNLSfIwHgk39N8/TdTca7wVnAUN2
gJsJ+MdqP6EQP8pm918EOkdXZi9wd5VjPaIfPaMRAEYGZ0RHAGG6CJG7FWWcm1+r5o5pV6bVgi29
oj8XRxkb7ha2OJ0Amv3K1btf0qU1O/U/gdsF1brQ1uZJMWSkW2iKEboe1UpmJeoaMNb4asscs90p
xcMUCnzqRmwIIAEK5QTdKmSSqy8n1SjDF8BIBDkKShpJnRyqA4NOncx8iMdpLziWPNRceXCQMaDV
AEAGGqvrPl8TkWGWEixJIm7nUfXIAY68CrmEr4of3vzBXd+8CWcm+d/P7rqppami9OAm/lc3YSNR
vFjgOtbWS2PQLWhqF3loW/L3YoILv08aCOqR21jGmgtAt81FULi7xjjzG3i2Su1ylXVbxIUSR1Gg
09puLeAwMIlmxkhnDoxN9gj5NeM+jxCB6EGYgPVM95r2u2S8MnOyJURxGj1mRmY3XfAvPjnK8sDL
4phdM3A0YO0rO2OSgNMqnB74qZZK+7AZcJxlL+/UXTn3fgydoVKNqSvJeSCheaMM4IgV/JKtk3D+
S9ZRdIfo0FpA4TAH5X7aLzvdnQ6jy4fjJOHk7dbFOje2etU6g01GobAoWAB2lslRRUGY+EPyvIwi
Ep+tXMSAeonJybcNPht3+fGbMlVaZqpRYLQHXvVKbqAb4OXpQT1wGkFRFW8j4EN2gFahjnL3NTUZ
U6aJpTLNggbePJdQZicIF9rRNudCcHr4sV37C8C3VI4pMQGfX7mniuWM9RMDGJrSU5aqjpKqgmBg
y8uie43OOQYXUWFZVVYKElp1OmpZkDWFV03Ka6kPQRoXT5+fvs0bem5n5YeUCl7WkGY+BIAsSLfb
5z6oHhETYtCucUfXrOzG747LO3NAIr6jgmV+hOFXW3m2ztUhibteK0IdEO+5HG/DBcRVRvFziUFi
1KrtHYKzYBjDzAbZ+CtIokUjwVtnFNK7/xe7r7OEZsYJjnNmYVJncscKcFRM+B94iNfpEDATnVF+
MFarvTC3+qoRi+mUFym8/ly5nQFmnPyezd+peZdYNzX9WliNCDa0EVSC247DhzFjAnDqymQHhP2g
xiGXG+Ci3NPTPCGojHZMhsY8x+9bJlRZNP/P6FX451svGNhD4KVNLtO9rgg3oTTmnKwHlbrwUEvP
sa8xEAvwSajKNeefSLOFAgsbDlWHSB2M4eUB79rKx5WyMZdVbn6Qlxq24vxFX9o3LvHzP/A7G87g
wtwqalfKLFRkqQh9GfVWJyzC2wUaUs4/v6cXVlYuh43LLJO4TIPkS3xf++WTulN9LhZdBNobJte/
KD7ytwc1tcsIPKXC3GRzUyn0qDCvpGNWaLWpaZz2IfgT/urr/9PC0mZj2DqzttrTAjRAU2hJXMCR
OMlOWtzK+WCgzRGzt7a5iw9yKaIt3oihUTb7e4mrLY5mSw+jDFXlfx6vb7xV56Y0Hq+dRX8KhJEs
Q0uQB5WQhEZhxEg7O1EmW48a//OTs5XI8mogxo9UYMyugFjjtEDhHL2T/xQ7+dDVeVFQeFK2t/Fv
e6t4pqjUTusK2AOUtAYEJPL+AyVtD+K0dSvJuljd6lxqmakvDL7v+qMJ5+w3L/rZRq4O5TB2mqRM
8KSStfhpeD/2quCW/3/O/d97tzqCdZrkhUZgwkDxEtpvnEMPslIgekZ3A4B7nvkLP9imjwaoFBol
uNdXpVWz1oxMngGr1E8cVvkvSLc2j8iZRb7TZ8c/X+SIJqYS8iPyX3rpSAba+E/opbciqfNCzuoB
ZFU7l6UBmFC/1I7a9A4GoZyqjkXfbmMbz2sbH23+s0WZ5jL3MkNtI99PGG7sIMLCIdS8xRui/B4f
qlDwtotWxn/RmUW1ypJRTcBnMpHYkZiE1YGxh/3+3IGIrKw+1tIVs5x1SI5L+CqzGr2hfen1h//N
CP8RZ0sZksy0WI/6RYRT0UD0CZwL5eJ9bmTjAl98oZVniop5VswuR5qvMw/AhaXUBIdA2+pTQDjt
77h9tVuSFrE2HAl6IuS05GBijcqTJH0z8jcO5IjMyCkKqBAxpHYL0gdiM/yWtH5GGdZI3ZodanQi
8rfMepKfo9jJuEZmD/01lTq50u7qbgcGa1NPnTLeWZNfUoiXWIDEZDupuKtGTM/nUIXp4smTtewu
1r4AXGLXWb1rNd0eAV/pp0M6eDNwNArqtovEnA48f87YQY856chJMkOvDsdHpoX3+qR2HtQ6X/Ve
+SYVUdBW/RI0FEeN9rNim0Pf24Uc3oLaJrYrRUeXv8gRVjYd3JYWE0AqodoVFp7c5dRdJuWhhhZA
r5JdCAIKlI0Twhs1ewxD35Ey45IPylHC7lldqd0MueL2IXOAw77NJ/XVqKpdOHcOKQiArs+z+cui
8x24EG+UsHhXp24PrNojk0y7SpO9moGKEWVxYvXHcDECKy2/aWM+7/SJBvFU9nZU9rJd0/AkDdHO
THU7jWq7z/0yxu5onb9gzpSU4BiDOoc0Szdx8dNkxa6aCS5107pQSnWtqC+cfEkaW1+Kh2rp3KIi
NxWrnqt+OrGUvZCQeVET42SPP6FS66gGPQGXuSvVEkF4HGEuBIRmIBgCUadbRJILCWmvCievhwYI
ALI/lRbEXyzrnZrMwTTFp6ZqgjSXXR1tnGaobIMu74VZvtMZrN9J44VpC/cTDKR8qM3oZqmmPStB
Jy+VO30BOUwV+VFNT6EGUc2UHFmJcDxrdy0lgSEt+3Ku9m1IXWt6nsx9GX7p58oB0wkIk4tbNa5d
I2zc0jjqCxRpJWtfgudHQg0nJcNjY9WzJ0fZ8zKVv6BlfFeq8pdJDp8X6bcu38pTUPTHqJDdTmUQ
LoXaK+pPuX7sF6juTJY9Tz9ycJ0AIO4v/VEuY+YTM33K0zIoCKZRZukEbJa7SOH3tCyOQLpHtpks
X4xqOukDKjY6iruIo6Jc9lis2gDEn8p4OMQMHAXqDzR/YtnFNOV9EmduR0q3Dpfd0lP8G0kZLpJZ
3afoJqrhPpn2hfTK7llqBNNDYx7JXV474LfJNMmJm8YhZuiM36IMv8obLHeODq10b8b4D/YSoCBt
9hSBakp9KstT03iRzIDAAIxrOlbyYVb2k/ky0PvS2Hf5CWGfS0ApRWdHXV7HDNMTzylzJlAAxG7C
fkWGW+d+0yS21QUttpK89BDyiNNvGfhUS8tOMOsx1KbTDBDXAALGcEaF2C0enkmzrcE14XCk9Gsz
en3jhKHTYOb/Lcu8bPHa5Bur/AaqPNUvar7H5GZI3Zk5DTh9tAlsrdMtLcC3QySOrC3b+1lyy9Fj
0i4Dtjd700CelXqD+h4y06YxVgDQy9QYdqx9i0uAMobeLqtbC4UtyAimD+14CtP92H2vGijZDGCX
60InbKJdRQ07iTUvJOgiRy0wZS5973I/151x+h5/1fs33sZLhh04C2btVIJqZQCVVZ7fQl9dgbxc
7HfpDTH2jfoF6Z9u2r2xk5APjcb33josCrrGSJGmYzfWdi0/TzKkrEBPyepA5VSKMjgr5Yc+vte1
+3Z5zBCOmy6NPRnLphCbDG253C3pzurue+sk647GDiPbY/DMSeeAqKdKfpmbaK8Nqb30A7Qq3TxG
9aYN6HCXAKQ84KIZd3Bfdo/2n4jSZysWRi0KYRxqbQDNr+FAGKmywrSReJkSYdVwxykkJv0jrPqD
CvbGa3phbfXSReNAQiXBtJEWmLO9PHM2AINrdTxaYB/nyEzRZMUW3OjC5CpKULpBMocMNFtsSH6T
GfxtVGWlPbSkPIWlVTrKQB7hSu/QQU2cWodXLlGgtLPIvMnkyvCqtH0bI4JeO/kXWEUTsxigB9VR
gLzClEhlDcxmkWYgkuV03wx035ovnjHeShEu7KyyEIWZcpGPaGoNfrRDF72p/Up39Lfak4LCh172
0NjzqzBJ2KhcXZhdZSYg/FbkMTJAoHMID9U7ZCqD7iV0jZdi33rdEWq3ARfXkff5i7BGuHXSeG6C
zVXQb1p3gyoM8KUdqrqA2qlfo8gmLyAJVwsbVJyH2SUDmO3AsqQ9/uNoEUhNTQGlPkyTNegr6zqQ
m6VgVSPDsDOkfl+V8f6fmwCODdk3kDGAh6+S16izQJoXYVwWvDPgHmbLDtQML/+bjdV5iXKtNJJ5
AK95vdzWpAb2QhHE1VtVVD7G/H/rWB2OolCTUZuo7iPKMKHzwPF4yRQMDmgYELrY3e7zNW1BLlC0
hXgHlz3AWM0qp9MLVs5RkmSBaoC5JsVbXvcLSEiUystmFiAcBafgSHdFgrA05snRYkcDEAQsdopo
OTTdq27UNnImr+8628LDXnW3vaZiaKvm74XuVkZxQIzqK+FwMszpHavfWw0JGKjao8WwpbB5NQvd
NVgXAqKhZxj3rZDq6cXoJtPrQFo7hb+fc+2gDdWumZlrjblblbkDBIzN8sbpqYLRcqJArgvMgB1A
BaEEkrRWpo+hHNY2tSqflWbuYErc/n+0fdly5La25Q81IzgCxCvHzJQyNdf0wlBJJc4kOA9ffxfl
e45SEDtpu6MjHPZDhWsnQGBjY2MNXG0PWfyiJqHFjNhRueqotXwsWeEoLcNfozuTkXhodeOCW1gj
ND7g6WsnWrnvWGArsAxu8eaTJqXTg1+sxcGu4pVdk9rTy/CPHHVXKk4yqx+yE80Gw+I6Su9UoRvf
bm0zL1ZD0BIGs+oLWkaqm9Ks4dftRyWOb/Nh5hv7drnFCS1nQN/+G0Bs6adhD4EsrYJogXmrlq8a
3xU6ChOt37jrrZE7PgUSFqGUQ7TDSCG8k77x2EoZhLbhT4qsVDU4aKzWnd3ElR1IWji1ZF3eAWuD
PN8AS7v27L5MJdYGCkHt2TUvFNcx4MjsBsCxJNhi4q19r/NIQpPB0LqoGQjSYJh0T1AI/lFq45b+
yHoCAZQYYCXYL0C97/Nwerhx5OoMdurotdfwRLbmnXHf2xTpAzC+rVeY1SFpgKlDbHlRthbKiLzu
wNGHN56vUmye0XTIlmj36ufRFy8J9PIAyRCWRjnLuUYyArYt67Bf5eqxNnQry/4kKd1YCetzdxZL
WAoTNAh70AuXuVsEDxaGH5BRsA3LDmAybiz65bQQN5emwzIUFPSlzBE+VIlrW9TnlHhVkjoaxN4K
/DdPX5L0mha4Aqat/y8W+kdAcTcnsNBUO4qFHkFwhMIXkhxKI4f11Ab0eTlqLwzsvbY+21AEXNSO
G9Ak4AZwQfFRaqJ9HpuWZPS4821qOK4AMsyzeXz/qGfhkiFCok6j1Oc9RI/1rLuPNRP2s+p8aAL9
GMTJrmTTQxP1wCgV5Me/mFS8K+MfdBtUse4YjF6lHYQ6vBqMxrHU3KAYbLMJnhK0ZbbW5+puOwu2
LKmzoVK1HQaTBMQjT42b8hPwbG7kAXPF70a3tevQDjeFSN4fUMTPCVdLYA8UyBTi8fNzUB6Bai/j
adlHl8YHenJHfuqgooRwglxuRZXDv8maZeKJO/VHm0EKMve10+Clt+BN7fXjdDDv25/Sde1Ex9Yz
/flWuqY/+60r29qqAzFQZYA0AyyrC5koCzQ5q1Jsp6wtr+sweSom6SZBswyXYs3A/X38ffnLq0u6
/joxHxGFHmjB0zqhtFve+wcXPgb2pF7hyXtXlvbiOLxYZKbcka5LR96FD9SZdt1V/LCFNlxbEwBq
oOx9dz0zhEMlk8MhgHU43L/a8a6AqFVpGC+XR7qWqc7LACEtGtM4mpmBOoOgURLw3512jAeQYDJi
odd8wH7fqILXcv55QGFMY5rPkVEqqd9CJFhVi9coNGqrUxZTY7Ip2MKW3//lQ55N4TLFZ9sKTN12
7vH65ZGyeAgX5pqcq49EUv0W3Ve3DaRnc1ChDRKdJk0FoH246sbsNKhoQfeG9ivo87cMWuAwaUPx
m47Xw0wPcqWzvaHAeYCW+zEYUcMS4yErzGe6oDBMfXQ0tfLnGt5pfFYjR2P1UnSk3xJiPsomekeE
Q1SBy0eVo4dUQ5ZrNzfsZZLUbxIYaFOECtqY6Y7FzA8n3UYHl/lqix71tK9C9gtsDRjy1Xd1/iKh
nUmG2ZNbeTfIoS1LEI0w6u8ojU+0zwc7GwdbgeigFOZ3XOn2PDV2ldYcAOXze5b+wZOMT83Qw73l
NeHpPpr073C18WdN+lnXskOz8Ema79IpdaahsMlYFhZROfhDg12CVqSVtZ2z9hej3XdSpodegpld
3Wb7pizsoI1OSaoch4qN1iz/CEJY/sjEnSSUgBQKgmZht4QdqjY6SAB/12HoziO1CM13WgjBftKy
HTP7hajmgNqA4r4EeqC0jDCEu/LYWGme74OgQZOszKwogKhqgdtL2kGWfn7l7aBY1Vw8Rpp2DPAd
B2gemWS6S+WC2GXd7crKNO00G/1OSq7DgjllQk8xylWJvfVt/qdqO3C2FPzMUdY6m9WsBt6RzpAX
CtF/lh8azjJb6VvXkIo9gYRslLd2SSM/lHrX0OIXim5H33O8Nhh3MGp8QMMltJDtLDUIMbn8TeaD
3Q75riXRrutf0PBzoRXjxnV6w019VxHl9wTxI8XIDjGgkCCZEVxIuttm6h4KNX81gsbXksHuGplZ
Rp3mXmYaUJxsYLsSSmlvTU1p91V5hIaEP87xLoi6O0j+OJJZelGrJM7lnLJ6rAAsCBE50CM00Dk/
b7pQCzlWM4TkaugppM/KjbYfbL4nyKMRDGgWUxJUk9eVnds9hDEXwio7jLvqGN0Uu8mDpBi8FgN4
tRQ+ObVefZSgUrjF4/+qR7UcfGe/Ukh9mjSnZMwb6NCR8XnQOBpgc5qfwCWkezUzHoe+voGM/Jva
oUE8ymkLtPfSdm3diKGf3ib8Xi/S50QqoKvDS7/Poyelbp+kZLyKDH4aSv2E+la2la7aulWtnYjn
v13IorrGi0wbi9RXQ+OuIt0B938PmAK3QFFWV9lGJaQsBauYRs/jCWm07MqJDgwqvOXbQs/Cwetw
b94N/gI4gVesw74NDmrpu9DbqqXX8On4TroGZDpYMl8BkiCIFImJh8gKapLxjnvKb+5h7Rypu7gO
m7v4RsUzgvU3PH+Xhfp12B+hhWHHsRnMibzcwq9N37ied8q7TMffEkFYO6nOhykUOUVa5iyr8Uml
3ezBBNTnuwVZuABcY2dr8S9/2aWBCfXNGM6yOlJ8T8Inq9KwC8FpKfCQdzkTbIUR6kuo7hUR73Ic
9rQ6tYl0rXPVg7LExgv/Wk1xPnVC7WzqmT5ME5471DZO7Qqvv2rR1JYmQdQ4rTeuQGsaNe+gOV0h
AAsCM/g5uzUjMxvYBxMPctSDC4VmQMuMnQkiZvxYQiIjc6cr6fHyRK4+WixIvf8NKsoISH09JrQc
/gPg+SdyHBt7Xbz3S7TphrjhIGp5/fUi3RrvYXG923RyWl/w/z0lZGENppWp9gB6ojsZjb87SvAe
rzF08BjO8bmQfmPAHYT91P1E4wNJwmOD9wxLn5i9MbcbyVQWVimruTqyCgPuvQBJxryT3YVIpL5C
VdNu0ZvKnWGX3my1Z1cvGWdJVRSHB2/KBNsOO36RPUkBVAT1prCMq3m3yHaMb8iqB/j+4oEo/jZY
sQOq2s2W7ffqwjr/EcJqJr0ZxyPAEHiQwRudrcFI2tatSoWKB/f51jV3a8xio4IPelkrLeDnxqCh
P1EniYW2rgPj9UeQ//BGWg/4o+Go6TiEE/0eMlrWrCXXU86tcX7tONAPIbAf0cj/qNL49n+yTK5m
luNvLDrDTwrJUji1lGRzlSy5/lPKXDgaH9qPosqGrOWTnpYyeQdbBn54lbs9XISjZ+irIEMH91vM
qC9ZTQgo1CdhKitJPpvQKURzT5ugWyK9SIDLAMpweQOsjwwuq7hdQyJBBK3W7ZT3pQ4VjCgu742Z
7JVyi5j8tYB4H8xHDCFFx1M2VGUCfEKZ6sQNAuzkbIoO9YALStiDIkV4fayJeSQp/Q5F1l3bVJ6U
cBA5x6D1oUxx0HOdXUdZdqv30Su48rDJha7Kxlx8yQXL7wTdZUH4ybAbF05hYGmCJsVh6NPwPksi
p9aAD8jcTHljxbwRa3Xez2IJCVDv00zXRjQZ6ux56r9DOXEjs6lfbvfCaITMVo26MSkz+jvywfDK
Q3OsDjMyG3uKeyveGyfpvvOBNXeoj3eP2Aug9ow0A/MZXG8OoOVuF3NLYfplF52NWVgH1Shzo2zb
RSsZ8L/7zCufAN2wZU9zmwKCt1ub6Otp/T4FBuhx+hojviRlYEIOlniyD8VbvAT5oKXeA2+w1I4Z
bhhJv0/V3eUdtbp10bn5T9Dly591HaSq52ETIFfUnWkb5qNaavZIYQm51eD4UmAJoxOWayXXtOER
xMi09HqoAqeeqduS75dHsxVEWKckU4sEJMccpoB5tBtKwCjnGrLIIcAklyNtfi1hwcpaqdZgokFK
NLVKimMxvy8PkTdBIxkno2G1z/MR1mDHLUnmLzWPMI/CsqSSzPs5Q9xobx5gUHzU/AY+of/cfHnJ
LgvRFlJjC2Pp87pIh5kbcgupsbI8zcO3tLwJ6N3GFKqrO+wjxvLnZ2svUEK1GXLs+XG4Urx3D1Q7
eQOwa2kjR27gbsRbX+sf8YSraATmSlunau63ncVDkALd8J56sctcPIxOzFJf+wlPVArKiS24xfrC
/AgtbLNihIgXCaFRN071Qc17r4xOFRbK5RFuDVDYY7JZQAUFuvher6JLwXFy5abyMrflrp+MjZvM
6jo0oI4MFoLyVe0ig/htiHcysAL8wP9L2L3at5sC8qun3EcYsQozIprngPWisYwn2Wz4E8OpknUz
FEK+Zaq0vzx/W8GERU+STtejUUH3PjPsApCuhF0xzecKt5bu3+Vgq0vibGTC6jfGQi3jCJczcwB8
04icFN5wkRn7l8N8LZuXhHEWR1j1QRNH8VzgPgYQGd//xZ1S+ncQ2bb99lf64Xs0A/c/yKAQyC18
3tPxMEDMoUf1RH7JhwqukVDnfsyc/ru+D/apvXhrpK/Em48TnuKcrWeI9Tn9iC4kR0XOjTYDMscr
ePkjlho3qJhhm7P0rwoi4yOQcBeZKuDkZIXgZl3XwEh3g8cD1PuXP91q1fURRDRKTJIcyk1ApyEH
Z1bLr8r8x+UAG9MlUglZJIPeYOJMbuJwl5qpPXXJbU3KDSLW+jiWgwSKKguh9/OakMOwktSFBKOM
wEtCl1ctc+fySL6Sot7X3UcM4eTvhokpEKKg3kKFrO6mP6k/QONxcFSrw3k8WNLGoNbn7iOgsNBL
rVIUEuMVVGcQgoGyZMoTex7+1RmJjtF/5k5c0WxIExkvip5+N7jJawHqUPadwJ485e9l8OVpXE/q
H9GEZZ2Yk1FKMd6gMlyx4wN1DV91Um+rn/AV4vD5a4miwg0Ps8DooLW3MPOG04I0JdcAHi60Gnfr
7N1YfoaQ1SMaY01GqKvnXvpOejm3B9aH7uWZW1+AhMBmWzUp1D+FKOZc9XVMm8WuYnRklxOgdaFv
YbiLc5E0/Nw23V4d11lE4QCBjCbNZXjJ+zy6h9+yRfQNQavVcuIsgHByMHMcGgbPa5hnvRXh6OWk
9PJocqSo2F2evdWD9yzSMtSzSlDJk0RXZBQTLQv/FAk1bI1rTiiHiW3g4mm1VfivMvhZSCEpmWHT
6jGelD3S12DM7IFJ+TfpGzxtFc4GCijTwmbSl8cASIIEHsSk9g1AjEqxcbavT9t/I4jbKOhyTqra
MD2zfpu1IwMpqMidOmAwRJe8y5/oK0552bPQAYfqHR44kJA+fyMzUidznnG2StG1ltlQPlbd0jfu
DQ4nk8OiKjhBH3PrRF9vx5yFFRJg0qthQLkMYM1L29nJY36SIkf/Zr57zJtOuGd30T1saDI7bffb
UrLr5dNZfOErjnjihbIIyqd/rn++ut8+Qr3XVme7AKxzzDHrTc/omZWho8lk7qhQ2Sg3zv2tQEKu
UntW9ywDs7Gl6C10JzBbehCrxmBLtXY9K54NSchR45hDgFzGLpvgYb6gU1pyfOd9p3vN5gcZVJ2f
l9fpalY8iygkLdwn29nkyPZNn1kdyGXaZGxU7ut3/7MYQrrSeyOegdVknnzH92DR2MEtc9U9GK+j
PTiwCtv1hc23zLmXlfalIXUWVchYidxKbKhwOMuHcKfs/iIkqLutw3k1jCnLGsQ6VQPibJ/3eZhn
E+M9PCGYMjp457Q1bPVhNm2lPk3h6zAXdh1v5P/VYuospjihct5K2QxKb5L+SuLZ0vTMLiHPdnlp
rK/GszDCDHbjDAgKhexPBfJYbBE4pIa/TKcwbbl2Eqv+G8C1r6DiJW2exVz24tmmniHVsQgLo037
MLiGl3md9KeHDhIuQvJSWmETXGX2AKk8mIs4lwe8Na1CymZ6ocAEoEWZZUAYdfhJUhn8x81n7y/Y
R2GIQorOWILjOYQuWl61T2pIdySmllHnLoP4QahXLwkwWkk63qRs3NiK6yME6JcpkO+BNogwu1ip
vRogv6j1ddFfUUB20vt/MYk4YxXgihXYkAv7oWhTGtIGnkEyk3SIcQDJAssod8y3IODrJ+xZJGEX
TCQwagm3Si9865bXWjAcgF5AuXo7w03xb+m5fH3lWr7dWUxhSxAzl2opBhwX7M2T7EaQ1Iucm+Cu
uO38xTOsgmZvjlyN/vMp28G477i1K9c+IWgDUHqC1xYMy4RPaNR6Ct6pCWEuGU95oD5FimxLyT+H
VWOk4JfAawrAzOVfn5dK20t9FGToJKUa9Gp8w4sPRmIT0Dzh++FN++2m3+reh4Y2bAmBGze+oODz
yJCmvASrpXaaN+VHotvKu+mH/BA8QMTTa93JMXf1cQsPv1q0nAUW3+DDYV5QEzP64F7xSHfAg1qT
l9zjydqONkAGa7XEeSjh8yl5kZBaA/Q4CNI3OvNjmPVeWpWHONp6q1i9NsLMd/EjBI2Lic9/bWcU
ij5jWNMh8HE/OMAc2VmADClenLeAJ5vRhLSWlmUfwhAm99NvS+aOD8pptE0LTyUwfN96/VmfxqVr
Bj1nMAyEfWiUxtwkOUym9B5qsyOujUp5yo0Xom0ctUsSEasIpikG5BiXXSeKuLF5ikGB1xUvpDqY
1ondh9lGUl6rIM5DCHmsgUFRCoYJ8RaUwn9aw9uFyvoqPxuKMGdKTViFaoVCCMf0h3dxc+0AwpO/
DcFbvvWlWRNO8Qiguo7iHPDGVlHtoO87Wx1hAVZQA3z/uoVoLrlP5HELhbCaHM+GKCStoQOec2zR
ZQq74VeQlLJVyuUuDubv//yQg8smNhYFg/4Lv2ViUgxwA4iLRYu3LLYHqPwo0a2W9+oiP4si3Abi
jKBfsXRNhwnENSnwtFZ3ZB0ISqPeWIPrE/cxIOHUznjCe7TysXnVyWnL8brIZ5sRc2M3rSeJRQtt
QSPQL/wZNutQypBADMpgdwR3Urv0wyfFB9HJg1rHRq5dH9R/g4mPIZHM2iSBtYxXDfwdvDvSK6pv
LIXVGzf7GNL7tjurWKe6m/OywVrQKjToyZHeTKgL4kO/m6/qXbhXoExw4N8Wa/O/4SKwNUZhjeRB
WkyEz2gFAZEbyu7gy9+0xgErFCqaxakz78fjtnvwesr6mFlhuWhpPrRTguXyF9kbNDwPSsL+1sG8
bNevaeQjjJAZ51BmQ8866inNYA2K7kDw264hvJLIxxaQ/cubejVp4X0OO8pERhf77rxLdSXuOGhx
Q27BRMSe0SWE5ghEGgrcf/7UQb6x61ZLWOAMcYoZMCtA0fy5yAL/uQjyGTByPchiq2s4AGmV7KiT
fDCDaVdCyDwsCVpHPPrecMgMFKQ8TWrgx2O1h0zdxvZcXUxnP0dYTHVF9TCtOgnsttDLlNRWjPFb
m1P38kSvnqlnYYTVAwGDic5DDZ2GtH9mufZYJVuOJeszSwmcS+FtjTcU4STQYq3JYo5EA4qEp0Mn
MATPClQn0wpt2KpBynPauPish0RONMAuUqHbvMzuWSIY29LoiwUDsIj2EXjReJFpMZcbVucodnNb
wnPICUvn8mSup9SzsMJZqzZSHID6kvuQzIHCpRs9mI58A+rKBAGGbQnP1a4AO4snzKw50CQJ0ejw
cpM8DTrgfVBIyWmzk5syPfEmv6r1pLLGsjlClAQtajNwiin5aVLubQx95SYN+xINVzJ8ZwLRic8z
nlRD1bcZePdZWKLlTlxI3/h4rXAjOX+Iw8wxlMmu9dwNmbkx7Ws3wU+xhb1CgrHo+zotfDR3+X7w
AwjtOpXTXjU/pXuyv8UlVL5eUmJgg1LkRJXFfm41LFY2kgZLHtguK4uPuljgZ6wjqdnL1MvG8teg
R3tj1P75Xv0UYkmaZ4s6nTiNcdcHkRAaLlFUOpCp3viM7xtDSPOfYiynzVmMfMhCEs7o1DWp4jYk
gUdve5vNQK3yDhjJ9o5MgK4F0ux3Gt9HUg9ZGckhSnQnkeGg5MGvaCwJ/AVrNxzzJyNdlKy7PY04
WEZqcdcTaH7F8InOsQX7gV0HsuG2OnFa1h0MTt5UXfPBl9uTAFb03ZjsdAgWtabpd0bnwGDLboBS
VMv6GKe9HZfkduqy3Rj0XqNKP/UCHrcU8bve2MlRCV1ZBSaHUan+MBXuGzCkUEj3K5NGVAV1dao5
9J0k7RDDuMvGK/hzlk9XSkJdrTVvR7k1LFlNNo62tRbs+RSLgpuTqZRZkDCCMgHaOGgsy6VdPYGZ
40CiwSngQgEXtq1O18rx/SmosD0nZgBIwQGWa2QT9oFAgEIRA/olRfAqFd8v54KViuRTLGE7GnFD
K7gDIAse6722a686jx1a/59j20FTAZwW9FncOxUY/Hxeqxy8kaxQMabWyR41Z9wxgDTiW9VKwWza
uuWioYO/7uvW+AgnJluzG+S6A1Wfseob03UvnJl6lcGLa0/n6TqOasAtx5r6RO/fjASw/rqGVc/8
Mur5vU6qV1L1oa2P6IFL9E6i2X0jR5C/asdvdO5aS4PuVT4VvwfZ3MEqbwc5B9MKAjN2VYblPYAJ
mE/ZbLelme7VUS5sk0uTU3E8t/RV3rksykA1iWSLj+0eRMjQL3TqZzl7Aanb7wIIkYywbLBhvSk7
XY4XyloLr2U2ZfbYzn5ujt+GLOdun9bBc5FGwX4sQJ4b+JUuR6/a3MA3Z9EGeSbStxDCUVVX+Wr1
M6XSPlH3cjVYav6kB8gZrWbJk/Ijohr08iHFZ8s9/TWbupOq5utkPISlfjXDYVVWUDm1YP3pE6Ti
gN8sovlbz6M9EKynMq8yS+fHsnvQeLqr69guhgjSV7fqjNyg5bmj6n/GpL7RgxsjNV4C/qRGPppW
1iTfsvxHNml7Vg8HeDX7qOx2RV/PVg1dkSJ7yNKrmoAdF5p3jaT7TH+qh5iBEpFm9lS1dkahi8K1
XcnNU1Y8wOLF7kvoZeFgm4LfZqj4ugpSTzTBKPYxhu1MD89LOi4E/dQaWgKiomaF07yLoukqpoMX
U26HYAEGUP4s+9xWJuhxRlBDY5MtdYYF3tcpXvQYK5oWFnTAwbl8I6Vxiyu2FTTm94walh7pj0as
38at/HtQFG8qKPw1n6M68oz0XibRVZGmN2o22iE8U8wM2l9wcjIS+n0agr2et089smSu9rten0+s
HaFSlcObT97rrHS5+mPQf8Q1frShWqoxuUmEU5REljzIpz7R9okZX0WF5req6Uz64OTt6wzxQhO8
4iRp9omMlwkENKExkkMDB/JQ+F8nS+lAsJKzqzEHjIqgka+aC833pp9BoJTA/kZZncDWR65wW0IL
tZ7ifWgMx9ZsHrOm3MOj53oyoJwXZvueJD+kofxlNsWDHsw/INTk0C7weatdlRL9ZeQ3AEviV3Yu
gOvfm1J6Nvh0yHo890rke5IEuzhW78YW0pV97TcysE+4uP0o9OgF6nxOHM+nplD9iGUPU8o53I2l
hWlbXiUEq3kyWL/XRr4lt7ueMz+Si3C2B1k9kUJb6AGm/Ci1I+TXdR8tPBv617+o1vh9FvlStfVi
Bp++1awGID4qB4DCxKZaAsJYrHCYS0Dn3udZ61VsRmOXhDDOLD3dUH4aHYi4YVP7eQEwdwsjvKh4
mCvmV3U9HQYqhVaqZo40BAcJPtiWAc3GlMwPBa1SC2KPUMVMfs8deYSeEXfSkd7rU17BUra/p3Hv
T3XB4A/LPVTxL3I9n1o+7rSyeVJClG2V4uJe9tRIxhNvcQdsCqKDwsRf8P43whFATZx+lvfB1ALf
Ue70SXqCA5ZD4Vgm5dJuyCfV7pXanRP2yqj0oDWwOU7G9iaS6tsI9Nyi7pEQigE1ahlaEPvuLVmb
sHWj1ml5m+6h6/gd1/pjOA2SlQZleCXDV/SKV5oVyLKd1qMDK47J7urxaSIMSokxiX8kvJIsaajc
Ocy8PqWF1Q7BkRfFA+1A7iRd/FRPI4HFkZJ7acd3odI+REXlqlQvrTmfX4g8ezBNt1gwTt7iV6IE
5Z52/KkPZM0u86zflTkkMrSwOpX6uDOr/E8+luU1yJR3UZLtOlD0iByCN9/yfW3q1/pQF/dDOMFM
uAptM5peYdQDDWKZYJuagWk1cf5aaqHqspZCgTWC1CKVzJs5AZm/IrAmDOZfZlE/FzV9NmG+Y1cN
leyBgj0UZb96pMvLhcTqiaubGgN3Ci9YoqXqRKcqUpUCrUv5O1BrFu1eouqfI4UgivMRQywiGjim
ka4DSILfsBD2GbIX6RKk7Grr/20wQvmQJSGM/SLc1ZqiCS21D05FXr50mbaBbl6dNIom9nLtBXRH
iNPrvTLRdHnVoPPr2GS9lcz5vdaMWxCe9ULWVGFLRjTT/GJFapI678c+Q+OfgGMe1m6qoeVmmo9J
ND3QQk+d3oAK5QhBvCaWd5kRfisCbqszvS6y2smC6PflKV5rq2sQOoLLFqA+YMUL3Qw6coh8Fcur
8Ts4b75S4Ceh2MPNdrdvWRdfqkGYWWD4GDnENj4Xn7SG6KQSY5pnhoFH+p0xa5ZBs+s6mrduDEvB
/CUWbNP/k6OXHH52KQvjhElSgvttcCx6y/CUHWRuudvBMkx5+huPf1tnwrLEzuJpRpf1zbxg2hy8
5l7rrnLF7lO7f4P0KtgN0q328/KHW+NQoZT/GKGwC1mCgJyBT5FHtmkPd71DfyzolNKvr6jdQXMe
p7/3gqvhDYXjem8TK7DKRREGfq1g/1/+OcsW+TLfeGeVITPJ0M8Qvq0usRHcIlyCO50m9tAlT9FS
ohmF6XSjClGcLW71+lZSKfx74PmFPStsWjp1hRYCjOehsDBeZmc4FTfMzVGY2+AkQrgN0hIWuhob
A11rmMOC6SOuUHb0UZzIxuIsyFR7aVi9qyVqJ5xdwTV1R0yzYpdOdJgCmz72WwD/Ncj9p/BCtyE2
oo4GATJI1AFBMtizBzVmnySW9hvulVhyELy2EwOXOtit4aE0/H75Q6/1Cc9/gIhTr4eULHauuELK
ERoWjzEEuxsiOXiFdtv+dxX/pB0U+um3RH9OsBgXJi2URy7/itWMDSAI3vdxyn2xzo6rMkISQSqB
sMlVweP7oKc+r0z/cpi1bqEmn8UR0giNGaaa4jjF+8QP1YUAZHujOwSLzM1Qw2F+SbLx7LOGI/gU
U0glNIf7DasByeoOiyLccA8fSezYAwowwEMI2fd2s/9bzsqrSexstEJK0bI54EzFrA7JH71+rLfw
7VtfTdiyejPOaZpjZEqYW0b/Jmk/4+LHxifbGoSwP8sohR/uJP31uJO61ZOOm/VN7wIKckOd9idc
azfKlNWLiAYzMTjmouoSweBVPuSxloKHWFwbXuOb+wHPSdvkqLVWORbGR5zlzDs7Y+Yk63BX7aHa
4y2PAvRqvoK0LTSbRz+Dx9b+8kSuf6yPaEJhMLaDVMYG8KlydEwUarXMJeqWkt5qEDxxQMNJxbuV
CDMO41TvWYXqY2KhPcyyHdbI5s3T5aGsLomzKMKSgNJshq+GnDnAEDJKrSh6uBzgq7Q17hg4jGG+
Dm1FsNWF468YS1UGPNuEEZniGfR+MSIrdjh3S7fL7MX8pbX5IjO+1UNftoxw7uqyKtPFO49AFFM4
DtowiFDmUKAi6B+Ft1ASfY7YbVI9tfnWMl9bf8t7lAm5Acj2wDz08/oz2i4Ogx6Ptf+Gx7F2znyK
JiQjMjTqLCegWHBctY8zT2/mSr8uJf0+HyWLpXlmlZJ5KqL0Z58VJ/RgbvWEOGlfXI1Z+e3yB16C
fZnms6ELmSvulFgxGoBPEv1FbV9K+CukoW6V07C7HGhlqX4atbBU55CkTbaU4yo0jxuz9auu2TBj
3xqLsGTSIIhMxoEySRpob1OYyDVw8046YITyjRyy/NoL0yZCGPK2lQdYSOKpFIppVN+lcbHr0bvP
SGUFhNqVumXhspJQsAch/yfD58wkYh3KWF03Eo1iP9bKZwVt2tpA3uryx8ufae3a9CmOmIujXOEN
7t8etJahmKcY1xGcs9zKrGB4q96zwLwrG/pHVclh1KQjyogtEYXVnX82UiE/D0NSQFEf+0MufVVS
0JDx1Ew5qKEM5elx44hbK4Q+jXdZt2dnTwjp2HxUsC6j6wXaT/GQ5AaOdlzeX4BV3basW/+QBiBy
IKDgc4qrtGA0mRLd9Ork11A/a21uzfEWdm09pcGG8n+jfFmgZd6NQSWzdyLh0DuVj/tK4w5wqQO7
RN10kNwMKBwUWqbFFK2vxc5t4cKhQXS/XBjQTztsX7jXj6Wz4QmrNNd4ZErz+5t+if6xCsDXEVgC
t95B3hoOOcRjbwqx+N32489aGYsV8zG1wvocVejGguAS+YuByB4PdOPyapc/kT11o2d6mI/JofrZ
HmOn38LRLWvjS9o5Cy0sVlZpkqTJQE7xTBugylsVViKxDq8vmadDwpI32U0epjfDVPuX88Jq+j6L
LByRNEFHrxhG6nUmahkaPRmBfH85xFfduaXWOIshHIwBG3NNG1GlS0VzMzTQEjP5r6CdX3oWwza3
i35JSqpbcdx7rOu/54w8QEnKrQ3tOe/qwxjNp6gM7kituhrsY72Nn7esqUuTLxyVdIQZi9mhyF+4
uf8/tpRwZDZzV3UGxZYqyG5BeoNJEjipzWDT48zHbWWJ1fPzbP6FzAQgkw7Eclv4qtl6wRyXTqiO
AVwDejA7BmV0L0/oRiIUeWKLdWeNljyoizp7SYIMz+9m8oT27MaH29g0IpgrhDNCzTRw+ROIGSq7
2B889FY2QXH/l5PTBCQZHgIGYJSfT5LcyKRprHByLlWkdv1PFOPWv9RHKGFlmHGO55sZlQ4c761e
+olZdHv+jAblxvG4GoigFwHL2kWiSdj2kwrldJnOuGDMlZu2uARE4w9zAEoiK7ecalZTzFms5bec
ncRJ1+v6oKIUlUg5WDxOflemZF9ec+vHFLrBaArjxglpGCHI2FNoNBUFiCLvgAsr/AWfNIv6hVsf
jf3laKtV4kcwkdiaJUPf/w9rX7YcN65s+0WMIAmOrxyrSrNlWbZfGJbbzXme+fV3Qd7dolDYBW+d
6weHHYpQEkAiM5HDWqY5oUF4CbK5c8oJ0MbXhfGQ5Rgk7EXjx6LF6YwPLstZARso6hdaSAIb+Nll
iwKZpwaA7PQKFw8fgXpwr/BugdRk7o6sWzq7tugrt1IMv1/Xm1GXe9QzhLwS/MtlAqLFQhCsg7z9
vaR27vsEfQ1VuJq9b6T9F6MCERm48wK0z6DWCOTdrW/9NsM/qjT+bNvmwwcO0wIYLcJcgMWwA4VV
NNVWYiuAEjLUmxr1yAjQGe5oFeFaD2jH6DAOZ8aRIthi7q3YiWVcPqD75GHWSBISTXIzLVz1D907
MIYgVYFkBegn3m/tpqEEmhNUFKr8SVEIhpdEI2FcKwIwWWRD0KUD2u/3EtK+Ha1eTlFDyDIKQfhz
MNXtAIhb19KiKLh8TlydRMrAMG2kD8DM9F4YGjYQzQ+IrzXjtrd/NYuvF6Kpe7467oQwtqprUGAG
r2oFVDWQ7P21HeR7YCEe1EP+KEpX8RQAZAFU4xTLttjNa5ICcCTdjG75PhlRXQfR4ZTIuX9517i2
g46T6TqqDuRsyGvTxzFDpvt3oqc8ZMG6hAM6ZCMHljHUhLaKpxMqWrpVPIF0+WxSqMQTaMttHNNo
PtKHV/et+jq7UVgeYiBZpXXj2KF2Le6T5b0u4aBlNAOj/Hg2OCSjCKrFNkJoo0WDaIb2/xzsxQvo
GlX0r7ezd3lfedqItzAIXZAH1M8GK7ZtklfSAEvZWrbrrUUBvqhdgwyn/5OYs+fe3MwxMOijwEia
wEavhd79Ncy2SEmoKWBDYEx1ERP1MPzNhjhwLlYr9fCeszv7tF0xuRtO7bEO4oAIfCdfIXeymBin
U6N5AeJ29QrWijFSN/YBYhhQHJIqbA+X94+rFWhY1oAWRz0M86ab17rsN820gwk0K2Mb2AOawtGN
arbguEUX3WVpXKXYSWNs+kq2td06uE0rf0RRxGm12DHjx8tCuBcM7dfQchVuk03eA963nYHHhQud
P/bqDRbnaADrz/pBYHB5BkoF1KOCX4Hglw2ppDkp0krKpSAq11OKsZpR6wS3iJul2clgI6kSDGB1
leJ8ZhNF3u6IbrbUTzzbVaVABQxX4ovmefn6p1F7aFLqJzaDv0yqCSLdBSKh66CYboIkAM0mMt7w
wDmgOy8fF9elYCj0X3mMvoN4rZhyHUqxIx8HwFl9tA5/UNankdnZTd5JY1yyUmKWXi5NQBXYL7p9
L1kYdbdNdJODZ0VunM16hEZdZ4XtpggJtmINLy+Xr53/rpZ9/G2VYefjgHzCWhuzI+sNpTSOP5Ne
Oq1JLwpAuBfubbVsiCOlUllZax8FllqhUTN1x/h7P/19eUm8aH93gCzRul2sFlqlULHQ0+Qq2dLc
R2/aiuxwHDnaVMF/oztmVX5dlsrXUx2EkKqpIBRn49KmLCV9mSw70JuH7hh9KbwkAMmo/agGzakJ
hW0CXB+wk8cYLx0QBslaIysRb9oPpZcVpx4ACFGPiT+OEBxpV4B8e14r6cGuytM2lZvIGnCVVwdd
HkjZFPlsPAsYVWWUJbAGdGJ2ObYh2hNOv5H7wV8uejLSq3B2VXbS6NfsHjnEBlhzvRk01gNq+Et2
VF35h+G2IGLIUQHrr0E6Q7Ftay87fWDSDhHs20oZv2QtVVtPCeLMugVpdIdexOKnXX+ZF2R/FJEF
4m4rmqUwJISUC3gQ3y80pRBQmYGkav93FFZej6msY6eDLyQ5RC9o3NIb57Lucr3um0CbzhHtdnZr
274lqAQE9ZD6VqS7xhBhpYVfW6d2/giguAYMq3/WZzMPHa0rdRXgvRH4WkErFnb3FLBtckI654q2
MOEwPK+j5p1ARnMSba1nMgHbWncmDxX0G+t+vh+u7CeKcj9fY4rRtW7LK+umfd4E3p/vMSm4OKYr
LCRu6N7v9ha8moa6RnEaomngNpLRuWkZkx8hf+xPYwb2qShY8y5xNGJ9NvLxqlGqBYAy0jEVUmsK
v4VxbWizH7YUCgdEkOIIMpOfCjCxJzDOezrINv6AkJmvyW+LZzTZHMxawQgPZeZtjtU39YligFAY
RYyKos9bEDxyvQsFPADDsqoDbej9Vlu1thpxl6ahqS1Oo+MFvTzFUSqwetSunpmhnRTqUXcH2tvt
CDpFPJgsqwd2LAKgWtCgw/XJOwmMysQ5gCI6zMRifgDzgSNmExowhk6mF5nxB9oYEWtbJjrq0DIK
lKb3q8lUIO+aFpKyFI/sd7KUwkES1zhIQoJu7tbthNGf77YusptkHeUVhDb96Cja51FI10M/9+xw
bBWBNqhCtbOJR3SMWVs8TIDSIlXn18ba+VqtfppkpXDIBNwgqeru5ga1PtJKodkaj3KsXLeqOX/q
V+tD74vd1zB2RyVZtyE1hpTBKJ1qZfbksnquAMF+2XxztxWhMYIBGdzuLC9LUmyS3mfEDpr11xx9
l7uPwKFiP0EZRR+byD0xGpmOUq70LVp1BiOqMdoBP4gpFBCBXTd5H6Sy6k998UVKtOe6hsuS1mBO
VARZogFsviXffQhjwZQCvIBls9pBJZk3sGfNXZEo3zCTcijN8WqODQy2KMupy1O3rsxvRjJgyiWL
HueuccnY3PUleRjKpXRsDKjepov63TArUXWQZ4fQwYjWUIBT2MjjvFdzkGUlcbcikTcrXw1AouQU
4j9x//dD3wthzFCnDRhubdAliUH9g9xZP42tELXH8wzRXgZz7LKRK0adwtTN9hrgsnhSU58WWzvV
NsKQy+vhylLQ+aOhSVwD2fn7TatMrbPmbgYpmVX93esYq0gpJ4wGZrw1/XVZFveA3mSxWRpgXtja
MkJWpeiTl9hkdQGLiwmr1rssiPuYRI0DyTWsCZkuZgfzySSpkZn/dDT90/yu4KEsatTiL+pNFHM1
Ntnq7GTCHZXTKpBBAy6lxSFdY8E5nRkbkMftaSwZG95avVWqlNUaOT1fttD/2073l3dNJIK5P+Ym
yfpEqTn16msePcWD4Pe/vgDfeQlmDczdsdpemyQCATT8NO8WL0FqQfGqa8znf6Ys3QAHcZPb6Gcc
h8QtAxMsDILre/aYYT6BUQylI8BmM7GNU9DeVgFIC05SqF2JQiL6ay6tlFEKgM1FnZLPaahU9pOc
kmPTW1fbXDl1DD7MxXy8fHLnPRlYFnL9sHpIdp2johlJVJcN3dk1NEIQdX/ufi6B6hIvP1lesboz
MBfQWfwHSPFnz2FGMrNSE1BvZg6EBRQUZ3+4pyCalqdfFeidQoir/I2ZNXe+SoPSozmq8bkVjPjw
lBbhPYoDyL7JeLm9t1/EnDBbZ9ADzdbE6ab4qFuaQAbvNPcyGKVpVcVuTR10b/UAl2JJoCXV/RXp
mmEpv69NEVw+TdGS2C2tdPQCSwMGmKPG0ebnofn0EQEY2EF3KTKjbPCpK2DUHgoAN81yg7HfBRF7
EX+9LIN30UwwKP4jg7FX0ZYvaMFaczABkYCSuo2BFP7B4LtIDmO02pwoeZLEEgC7R7/und7BW8eH
+8LkRPWsoiyFAUEgdFZPBPgbN413eZnn6adX/X9bJ6N/6QSMtpza5aK7mWm3doF3A7hRuw4MatsJ
eahpvNdm3evz2U+NWmDPzrwPI55RTXA1z2Cq04Brlx/bab3J28qN08a/vEq+Rr4tktFIRVG6BTOd
uGTKbaxiSHiOBO7tvKONWQgTh0jdqhh6YSBLgEZrydEP+nPmmbettwGLN7qSMsf0JBTxLy+Mng5r
p4Elifgd1tNU2cm1JdLqAk3fOaiT48lJ7Nx2+roBNoBd3g25Knhgnrc+00XuxKnvjdWAOpmeoHkG
Uyezv97qLyVSaLRNML8f3PyuCJPw8vq4LhdZZsx0As3+HLtSXYghLQ0lxAQw6HhLSddjf7o24Gwp
KujkExeE5pRRLnsYwtzrr+zD5U/gb/G/X8CCWJbrMGa9CW7eGu2kFZiFkwotrZhymEbRXeT6orfF
sox5ZtfFaIQAwa7VJchHZgbMQVEnmD2gvNgygMXTLEwS2yUFmKINqQN8hQhKTrRc5ojztZXqKLZg
WysrIFIc9L2Z+Wo5Hpp4HUQr5nqm3YrJe4Vqq2mUqwpkijTDRoG5KUUu0noB2qL85hbH6wNqwSN/
XT5Trj3YiaU/3yUUpHrQuiiHPVC1CbSns/bYa5LoFcQVgrgaBBwGcELZ51y52uVoozUjtOLEJW3i
9pOw+5mextn9R9pKA16idQ6j2ffV1vdtB6CzByNEviDUb8FrhrQcZeAUlg740hCjAaUFYxZsD7uB
qee2kow8jHJHWykAmL8cUHqXCm/xLYBiid4m/C18E8goY6JrS90mchGmrenX6i2o6QUG9Hxak5o0
ij0DKRjXZN+Pm2UC+RG9BOguVAIQbt9sL2CpvGp8xaXMtOUdLLcieEjwne6bUPYhmTSqBXQSBBda
qP2t+vEJA7kogPTAkEWU+emysnNvNMjTUNgh5Bx/j3SgLgDWCfURjaMPj6t9ihXiTbIof/H62Wfa
iHAMc9So6pxV4ZtklLXFgiSpUAO0zzua+jU3Cl8B5PBQGL7aHq3SdqLYFLgJbhSxE8zcZ9sC0kEB
ttGwtk0/ba+V6FkaNpGqcI3VTgoTqg2bvUXxAk+ghkpg+QtgZckBhFl0sNczjgMI4wpf/EDne92d
XHrAO2tV9HZlGGlKiVRp10bhARMt/W5jpJfqKFggo0/Kt8s6cw7DRq/FTibdi51MgF9UCrFSKSj/
rr80qkcbOOqQ3NY16G7jh+ZFuaK0t9rP+ghcF7+60RG2fha1dYjOlYnbpHLalnzGua7Vz2H+rrSf
1vnn5ZXyDcBupUzglkpbLymqSgP99DAY4Zpjclr7Rm4Wt7qdj7mnIV2f3Yv6E7im7U0sW0Avy86O
kY0GTotpfs+y4mEDQM7lpQl2j62ab9m4rUOaFmG7/bAzzYkJqlYF8S5LES2EsdELzYovFskx2PSN
oEFKBbbU/00CEySQUrMWDA7AWm69W8lgPV1ywSK4NnJ3GnSRO3XXbGkrpR5xSBEd4x6FzLV10NLu
LPPD5bWILjNbbKo3u5cwkImAFqTMVpnersCbKBv9e1bGgZ5JX3QFdAzl8DzW3WeVAEpnacIltY4A
JBSE8yL9YOzKOBFpKaoR4Wa6OF0aOdPk5ZaIDfIcD+K9KVEZUzJa2SRP4wY1xMtIQW7FtD9H31pk
W55hyJSX8nub+/anAlhS31IAiW4+gpdns32aB6fu3fnQND+yX4qIFEakt4xt6WKArZWtEiERjteu
PjpxdBScNV+r8IYlGtAn0Mf1XquWeTPkSYHi/o5uFccEJn1yrNF5YDzOXlWja13yJvIo6nngn+yb
YObGrJNWEB3p1jAH3O7aNw/6XNwbmmgCRLQ+5tYYq2JOStYV4awH8ZxeT1JbOzCoDkjqhZi+9JvP
g4u3NdE1767oKnWaPWVxEcoPxTE+9IAOicPGH3wwQyA3Jwo9qdm/JI65HEaiT2hfBEs6nRbqwzwk
oRaIa8/8vIGN8BNguugxZbvv+k7PsyiFPZgB2kHZNnI/pjjXyCVryB0oQNUtE0fUl8JV/jepbD/e
MvVlLstRHhozuDCXykFsLLDa510D9N7vZDDtGqWiDyQGBh8oZ7pj4lZ30fHn6G1faq9xxWN99Lqe
nddOGnPX2nmy4kUqgP4RZcA2zK+3HjNCSn4oC/WwyrdL+XL5dou2kLljuWbVSrlBQayp8YCO5yX6
82UJ/Kz4bk3M/RrA7CjHjZSHmTQiFZCWpzHGWMgAsC5M7JOtu8+7sYU73IDyknvNll1rAzBBTRlY
ZUPtLZGMZ3z7tA5ENM58XqFiTpe5jgDkSDZAuVJe8ihUErRzljemD4jKQxe7oh56fpC22wnmNoJd
oZDnEZvd+1vtWCfF0WXHfEFLMUoDEmbRHUwYihsPuAZuJ5ZxXUrVjMasYJF6v1WAQ1wOazEcJcsK
UrUVtIALd5RxSHFe1ZuF3Hlotx4wEANg8WkAm2+vty9/gNkhWhoT9mZj3ScFlfY6AXFX3VcB3U0g
KILNHkw01WmWnfFK5Jm4ZvVtRw2mZcyM0sGqZESLlD0sP6Xh4GuBmC+PfzkJCunoUjHPmn9LJQH5
U14ZQSvJHrEwYUs+qJNvMpjzGmup3aYC4XVCfgFG0cNo6V3bzfd1oyPP3H8blsYhJoD/chPmNXbs
OUWMIbuY8fKzIvUvG4vXB8O5AXz7HOZAEzDBGu2sRoF+F99u1lHeDt0RXhKptPlrVzjZF/upBwIo
AAk99ZVkTHS2/8Xi//sJ7JvGslGc3NasCGMVGE+mdQXW7FuNkOulsw54UF5V9uaD0vF6BfoW6LNP
owYqEWPpJ5HvoRfzwmawTx99XZXCiqHdNPKaJuc3GpZ8jG+wG8izVD6G2r9Jnihq+C+X+G0LGDc0
qZUCLqtXs7j6a+5sz9VV4UgPUxhLrugN+V8cBJqSgZysYmSUMYv6UG+1qqN4qYXWabjvHou78Ya2
Dy9oc7cOyck6KL/Wg3CVdBXs9lJ4MwCWAt/lrGfZ2nJ57DMkzQZPxswPbaZNPPm4YjA3eRDFKlzj
v5fGuMFJjhc56ZGS/gdkO19cTONMB81DQumwYmPTIMUofXj5SvGiaEsGVzRBPw6qK0wAk0tTo4B7
Ng9N+8cifS63+2QSIFZyr8xeBqMvVhQ1hRTbOoaOx1dePutIPm3h5tJgs37WvctL4oab9C2i6Ogq
OedvSBrg65uoE0FjSEAO2U/9CtkcUHMBwDkov6VAWX+SPhsC48Qzx3upjKm0p6Xta5oKT+IfNQBH
Bk2IAcR7HuxFMOaPpF0C6gsjAi0lrSP0v0p3cJJb4qLR0puvRGV7nh/biWP9WKxX9SRVG0IzIp8a
RX/UUSUZ+zjAGJ7sRCsy5AtKu37Sal8vH6FgL1lEp6ZTE72OFqRzQfNU5SdS5gLrKZLA6KSEFsh6
GpsiVIe/Rqnpnam0RZPH3MLefgOZ8HkrCrtBIZ82slSfq9pZVKf9Ut3P39sQYIlH83sc6mF0t/mq
A3aBNgK/SBd+yIDuv4Juxe5RqSlkAEMMzHVxDdakMP8EusFAuu0DoLU7Sljd1sH6/AekbrxK314u
Ez1bRZlZsTHi1ScPoTGi5p0V34Gi/KRbdHJtKnR/qfSruUr+1lXrsdPXxr2sRlzfsf8ExnckGAGx
kwaWoPfjT/NtE2R33Ut7MzmTi4yys30HIOfLICYF5FpV2jVsKzZgwVhgMLTfVnFmJUB5OsZXwHx5
0O6VW+lTijI5in0PAOzB+NJfgsUKhBIm7CyteM2mCA6LOko1B9GFMxxSd/LT+/QzgIKd9SWpXf3z
ZbG8GPu1Qfr3UgnjQADHmSxLhb7lbgyL7JuUt46kfk3VQnBhuUnFvSDmxppJTLQpkfRXihzMCbod
YOe9wSmPwPtzk5N9FNpbrgF8O0a2B0fbipJYG1JMWjh/0SKffE2v9OcRvJmeCVdCXOWpu5XyQ4xS
pHhCgC/dtG1dMUxMhDAPs2JstKSpwJEwGNLolHLqbun2KUkwzWqjlpbUDyWYnMpa8T5yom9yGUc2
rdsEHnC8yJcmQeIQhSbQ8DXjSd1EGWleBAs4O41gLlM+Zz3a+jSpcwnoBEa+HkAbMeSHXgZrQ0PC
Uv3fR2vwmt9LY4yBqWVFU6hGAWOAGakD6rmyox47v4ElsF7ix1o4n8m9kbv1MSc4pLpkdWhFDlUb
gNN98jyR0s+6WFRq5Vpa5F+hJhiuOBtU0NH2BiBpPDi1sL4FndBxDGjTyPQH7G3c+icakf+VxXgT
q7HkxRzw6sAUIVgk4t5Lki0YBiNYh8S1pziQVu24pZ+1dRTEqvzAbieb8SgDQAYaDJD/fvFITuK2
v/InhCLy3RoQP3kYMqd9jm4/9Obbr5nRnHIaxiXRSASWTRJko1OHVvXaFCSFhW/FTm05IlgWftC8
WyujO8pMKkMy6VrvlGD4jIlJ5Erln7OHZs0w9kRVSO6jbr9G5tarEiYyqgQv/fWknTR/O1RX5ES7
A8QZJ5XqyNnTarc2Jo5dlXQpQBOGfHNS3RrDcFuU0884AduSZANRO7vutsRwDKM/JdX2FOnGF1XJ
a1feahCAKNkPtURrcrLdA8I8HBRUNNdcPmhZVTpWJH+pELbiwY2zMZPDZdMo+HCNcbFmvJgSkBLA
EQrWj3QFApAhusvUjZ3vjQVQARRTznnJtiFp0bXzmrOS4OX8OrTd/uvky157Jx4c5XpvkGKgmQHv
+bPhlQ7Uv6ta01MvfzWtt5C7WPtlLqK0H92Xs0XtxDDKlUdZPHQKUlXriXru/qa7ogxzYjpm0XoY
zVLGdt4sHT4zIzGGxb/XhuIkJUKfZRbFltyDMjDBBNY+NDarjFGo1slQogW1Gr1VckfJ88+RbP+A
dTqWy/DUbvXDaGhf8T0lfHfWBmoPXr82AhvZZZ3kB0a7D2EsRVPHsjFKNkqcN3SCE2mgR/tW+dQH
yik5ZKfklxA4mB4Xe5zg9wbtJAarkB1hJKYAo4y0HhFCrK5Xfbw+t9Hi6m15nybGYZyH3gFCmi9Y
Ju/xuxfK6FAMQCWpl5D7MxOHTmhav+iEZu9hQlP2KIOWaAyBk23ELVQRfgFshlgY7cI27B5OJui2
W5My3ieKB2aB8Vr9Xhxlvwladzq0MeYggNuzeCmyy0HsNidxgY7TRIVPeP0GJMDAbc5E19Wcj/Kk
678BRmRAoE/PKZgo9VMdSEf10/+8xZAGuBlEEZgyAvzY+wUX09ha1gh4B+WxOi5/4eoAvcJwyhIt
OJ0rtj4cJwcuEwPQFRpYaTDfxOywmsrmMk6dHQyBETY62sS2g3rUw1r/+/+TRCZ8kbMhiWtMdaIV
HTw4sOGIOyU/Rj9h5CTrIUfPk2BTz4MzrNFEik1GDyPmPphNRVOT2QDB1f4P5N7bmBOys95lWefu
6b0oarJ2CtuUfV+qEuBo5Pplax+jxhAYvfOA9r0A5rwAsBK1aa9hmlLbPDlFvS6ePUkTtVNwAj3I
AWyCTBlh6Nvg/UKyrpcbFPXsYAm646jhCZ14xnWPi94YnhKuXuZ0IZ22/MgGvsllexY3ZdJBJ4lp
UWJmQR6Tv0YbyKWXD4m7hzsZjD4UlQTUSiBPBEv/MHfIwcxA8hFN1577QfTiEltRZPh0sMoyQmb0
k1WbiouVG1dq/gsPucq+N41esF+8tdDGXFnRDThCdoB/Mzqgrmy4Tab5S8bocv5jTAWA2Rz3BngA
xcI6dLTkAln6vS60mjwoSd5QlGBS/ycgImFzRVvyYXVdQMp/6M7uZTIOrtOBCkKWpEZpZfbREe+l
J/idUPWasBfMLZ370vfLY9yalsdya1c5yCfHjbgpqXpHSYBqjbjhIGFYRIpWr2jq42Ul5IT778Uy
NyzSZEwJK2kEeBLtlF8BCvm2RGfuFP5BvUiwRDYxFU1laiuVlKD9o0mdvHD0n92x9FtkFVCI1cP+
uJ0wfq4gDSoGuKBH9T5WwULBtgm8ONm2ic2YrDqxl3XKNHByFUrkrgaGDpa+K4N6A8iZ2nR4yGW2
4Irz7DCiaaAPIbUB6gNGfeq2NLqp1DEbXP4atkfdFoUm3EXtBDBKk0pdZ8tSXYYS0LK09BFYhe7c
fJbj28oWLYZnSvaLYTSlLa2plTUoqBW3TgmGcXMu3GH5NlrfBDp5edt0mXldlXkjaVESgY8Cjf7y
5iYu8tQAPm1HdMzJgBNOA9FG8u8BinvgcgJ7xBknGFoe5BH0iPY/iFaxXwJNypOD4iCLa4r8c8N4
ESHACT3j+5rRmZoXKlYoASx587Sn4msBqB7N/88IaH6UvT8il+GvUwP2A6aXQDDORiFEImhi7SUK
Id8c86vt8JtpTLkRP++5QSumQf6VxYQhxSCngDjAKuvstLqLp1/Tcb8qOxHUasVoidwoci+PueJD
YsVqm8SvZ3ijBPINRVIBLJkdojzsiyqmnFItLIoGh6cTFQCeLKREt7URMP/AQQWcN+ofNBdQ1CAn
cnW/BriDR1wMUX14mf/KZYe0MKvSDU2Nvpzo19v75xWhBnPYmLsTpr14ketuoeyoVkIKRV1Ax/sR
H0F14sxMv22qyegMKeVCHSss7jc0f+vW7j8eSewT/stteNtKRmNieTWWsccR/obB3sXkQoCl12bn
s5VhntA2AR2PUInGULugHDwq8baoGQCWp+ymT45mb6I0c2xHEzwqgAdWsqstyv7qql/F1OG/jbNk
NUWbcnJw3aaYFdXV263+bvfhEF0XEyqv0U1cKs62VqALFyGRc43w7nOZcAvdK+M25z1Yo9HjppCX
Wqt8gZ3n6tVOBOMeLVTNNkIQ3X8g9hDJYjylnSSkJ2P6W5YOwPPfWvVHhA9cHd6ti/GU25ZrUgMS
L7xmB2/1Kw/AjJK/hYAD9eI5GA+CfaS/74Jmsa+VCGg5lV1ldG2/AQWG1gMDvEvnWHr01mF2JcsP
1CBlq/sH3owbGbyt9/WW7TTbmDRjrsBAF+SrX//dNn4H+kXNBSUdTVpG7bHpAjlYQvHMHP8C70Qz
5sKQIm1KU0RYWPJw3Z5StPX1LSx+8QdAlNxXzk4YYy0GuTfHWhvKMJcioDKuzlKAsz2uncvnyQ2T
d2LozdxtJzgzk62taykAzP0vhAq3TQU6GRBbop1r0I9SPpwG0xAEXaIzZKzTDFDtWSdzGSrWkwQ0
jxJwHsBNaJ8vr41TNoLT3C2OMStALFm3uakyNEpP1+TQPWvAI1SvSzHJC/+0dBtpM2QZ0b31fhul
eBsi0CJnKPPRUYzhEVA5v+Hzly+oE/vZk+QJH4wioczZac1cLCMyxcEajv5c0lEyp1E+IUMqOeRU
+XH5UE5o7hAGI3z79rZa5vwUU1qjktjUb/6v7zhe8AogbAN0QJRqgX3s1x3o0KcYT0YrnVa3l5NP
aVG+zBi7cJtKus2V6OWy0vBc0V4gY7uXbjDXZAIu9Rp3YPu6SXNR+M+7cnsJjMWWgB5dgwYPoRxu
dqva1wZ4tevaw6vOW6rGqVRRLxzvvHYS2Z4qMH1F8zR+6Lx4OonBXmR0MZVDc/XvL0JBAFE1tnAP
AONy0u4HEFjcXPn0kTN6E8Lc63xLSwCt1nYQyZIz9JFXaiL0K77evYlgwgV5I9tiNUj8293XVf4a
SY+11npxqXuJ+nh5NVy/gmy0RfGoVLQQMgpBAJWyalUBvw2GKHJNWz6NazNU8PQUhdc87cY8toqh
ZU0/71Iky7KtZLZKJLvV615KvXITDjCc193IK9zQPzKYG1Sak9bHZgX9xlTtckxPpq8ji6VeiewQ
7yLtF8PsW7flWxSNEBQrx1GpATTXg3j2Lsv/roZ7yRAcE89p2Qaqljgg5ATZnE7UlaaaLHkc5rXq
kOxzB2ToZaqcppe9ywrBu0N7SYxdT5clwwgRMOvl6ktkeYbyLAy4uc/XvQzmnkINF2UZyhjT+QTT
+ekp8VC8pBMKWlAGRiYubPGM0F4ic2lTE0EMJk2qUDoMXoZJ0FdYBWI6mrMGkzuZDqLVYHONgEaN
80cLW/tPYC41GSVJ2TQkqOkLbL79fdHKY+cYeLKL0vrCLWbuQV/li6oMffzay03DYyv/Uoatty5X
9O0cB6UIbZOrOGjdQtQDtk6LjUJqMiRlv8KzbFOChGeTlqDiLitnWDsRrwLfaO1kMUpKVvC4rjVs
8O+9/Oc1+ycs8tx7vhPF6KrU5npFVKQE1Co7LmZ0FwNFNFnBb17GN2o8h9IyCRLknC5aGLGdTEZb
QYRL9LbWaGv87G9HSvndf+tGx3hagvjQIPUCMIb00HurNwCd+Sr20AdERDjQfB3afQajsVG+AVt3
gDv9TcKooHgIqjP5jqLt/xEJI9dB7AQySkuyzZw3CTZ1WYmndatrzMEHrNtOAmO1zbLtyaabUpCn
h7kE8OdyKDJR4ybHWKOQh5yjAfoeNHBSY7R71kgktvNJkiS476PSZAdrDlNMxJjNdLi8Gl7eEZJs
i1iAmjsnpc/NSZfs7T95BR3Oe3Hoa5/aFHFVg7+sN2HM6USkT7Viw6Uz0/yqruLrom6u1ni7tmMj
vLwwji15ty7mmNbVBHKgNmDqyf4RT59r6UYWUt3QVxGTS0CtEA2EGHhRzjndWwSK2ywpGZhMNEyt
kQNeu2iuSG7p5HHsKaI2J44LeiePsVlLkmu9+sEckGhtjNFqFXtCLRTubn0AkzxqiK83d3Ayy6Vz
+GLd4Nzcd4tjLJbSKjV41ZAIsvLal8cO5CmCdwRXJXbHxRgje9WLWpMqQHA2yZe8Q19i+1OKRVho
XB3fSWF0fI5JPIMdCWD0E+Lg5lOiZ+5sfFK0VpD64BnXdzvGqPg4oAsgHREOUOO6een6ekTk5j/G
9Q/IRQQK+Nr8szdLGGvUigx0G+oE/PX/sWbAPS60fmgAu0ddi23jKSwyJ6ZSghgZMFmy8RwnP8ZE
8Frm7yHINWBjNbAGslP2a74uq7msUpAm7ogW59IH4+JyMJ8MQJYjA/gHm0gV4MxqAMCXQooju/E6
f7HbxALsWArJxjgcT0aoudpT9ZUeHwp31WsRZnkYkX1cyvs/KIdwLxn6sijutkxg8Rm/0klDMxsL
avTdafIWb3ls3dKdye3kUqGRBQIc0TOHXquz9RITdR+CXhebnZYbdQPAtK0eBc1seppyV5smuOIe
pkpysuzrZavPa4IB/+ObMPX9ArdG6SepxLRXNYF9bPG6b8YTZR+zgyz4zT5WH7uTeJFcP6rI4DUD
XCtA11hFqro2XWsA+eNBEh90NJ6Gltd7mx4kBxkD6KMIuZJzO3QAMRkKWoKBBc12gQFeutJmA2TF
m5U7Rl06yYRx0uZJsJ+cx7BOMyEaRaGQLbYE2qfpuPRjkYYl5uqtuPSq5VbVTlNkhdHw2GCQ1UQX
woh062XBHKWBXCQVMKeNqi9bL4wQHqMtDKzoSgxo/el5JEEuD/4YbQ6IRC/L4r0F9sLYImGXdquU
IkgPG1kLErl1plF6qcbywdLrUM7uiSE7fVW6ZFFvVsUSkRhx5QOME82Klg6eRoOe9c4iWKQaa1Pf
aK+HEixHxYmO650dbjfzQQRaSX0Ccxn1vSjGy64kslAAUZOwr/8y49uM3BLpBbQQYQ9c0MWfjYfL
e8sxdu/kMT43bowS/VrAix57THduz1rxUqeNK9Vh076skqgcwLsVSDfhGmIuGH+YuFltND2qty0N
M3C9bd23tcI0zv/OOoW5370Uxsik6pZYc96mIelPcvOpiBdnSX9e3ji+UuAKGPB/wMxn2/m2HNTc
stk0mIMkwXbcDs3qaZhRj67WQ7t6Amn0k8/04k0aWxarNT0r63RIQ6m56Y7bsfCsYzx4AGGwAZ6a
evKtQCDHE2Eu/d/lvS5/p/PyoKLfYjMa6Pzk0bGU9KG/ibzJrY/JVeeCEOJFIJET0b6TyJxaVFZa
gu/5LRH99E5+qt3JadG3onr5o6i8wVXF3QIZV2tkalRNMVRxWRK3SO7UbnIG+9flRXGCzXdroru8
20W9SFeghBfAi0oat7Qb14hrf5ts105XQUpBdGCMkSrjTUbe3G5CJX+atM5t0Mx9eTG8YOzdahjj
NGjtopkdTmiA56YslEXjDVe9t/jDbRlIADd8vixRdEaMdUJJ3Z5nI6/DaUF9Sybu0Nw3mYhOhRcb
IDcu22gUB28j6k7vT8kGAZ692VIcLgGKvjGQnKzj+ldB0YnDefNEARdvH9/JY7TC7kwEf/+PtCtt
rhPXtr+IKhBIwFfGM3ke4uQL5TgOMwIxCPj1b5Hu17HxeaY7r+rWra66fa0jsbUl7b2G3Ih/Sbh0
98OPBRli/ZgCzbfqfyGJdWYZ3423Co3KgD0KXFZjWDhcqtYFzhGzfP78S51Lh+/GWMWGEgGpSJop
/oMz8vx0TFyrFu4jiATvP1cxJyDnZ/hciSkPKpEPqkHvlHxLfH9jmDXCkzVCV+ohTkDegovCtB/r
27zku8/X7dftepXYsW7/TGZNNVYHnkywY2p+xcKijt0rP83htYq81J0C1YM4wezB1EYuOMHM9Gdo
zqL3+/2/Kz3o737HKvvGtpFnuNAl0MwwXUP1aPIHumLvh1htM1JNUNWDqO2vI0VDwbrMoQXeeqjG
vIDZHUavn6/tmeSLOrVhw5mCmuAbr+KkMZdOYazyEP7sQdLgjmixwCosh20hAc6xat4Otb6hmlVk
kHrGNa1rrX2E7Kt3OfyHQIwtUJDnkGdijW8Z1XfRDbWf133hFKVxk06AJRD5bCj9d7Vu7vAmDSmb
hVOoCf5r2DQ1Pwc8f/dDVxcwnIeqxfSOh4sUX+5XcFA8Ao56XNScunD6bn/lG+fSuW305iusQXAz
iVHuzWc8adsmgBVgMM2XVrVZbDnzEMLELGMB1WvAvq6OiihNclv0dYP33bCvrhYSPQ2hVbCtanPm
oH030nKlfnOm6xlpUt6KBnqGqjuhA6nB+cG6XrqQRjB8gw60+wdxDOQpNVDIhHz3ssJvBiQ5HM3S
HokI0IRQprqvllclK1xTbKn2n53am5FWSbxTYishNXZMPM5oPr6k6ob93PIV1tkORvf/TGX1ldoI
nfUe7oihXSZXZlu7RZobTpGo11FlXm/nnK3xVt8qNRkEpjWK8SbqtLXhVOx+gi6yOA3tFqfjbLqx
AYekv8DI67cNspA29vm8ZHIr1D0EvO1VqC3cRsFSr889VUXeBrMaDmGfB8jZz/Zm5FXuBg+BpqRM
kzAWcFQpSy/SNo73rRFWqTudoLUk0jmGkm/s93nQJOPGHM48REEMBrXANEyAStf7N7bjIk6l0YR5
blzTBnqE/KmQt63y3FiHIYFK1OdrdvYSZgDBquMGgU6OsdpVscFTMqls+VxR2KhQ50487bJHw40N
bo72QLmRCM9ekd6OuNpdbTXWnVmjZPG+jBAd5a797+RkHc9SDZbqv+Dc6+IsFXk0cQMhMS7+ItXA
dnkxPTDaHSXUP6BGodzWZhHa43hvpvrD52t7JlrABkBVGNwDACjWT2NTmcdR74067MVlE10oW1rM
Z46Ut39//RimZdtXzMI7ZGih9sxiZ2qk027Vns+NgqIPiqIEFJsPabfrYZXJugLSsayB9H0P29Qv
o5De52t1Ju4hc/h7lFVQ0EEhNhIipKJl+1MrCiSI6qaqFU/U9T5Oh4ee0q0+1ZlM9W7MVRYu9ERq
vYkxy8JJmYMy8480dyLPhGKUWzyXXwl3Ohcqkl/arUvgudCAqiOBRZ6x2Gus7h/JnM3g1qV45JuZ
O+ipa/Cnzxf07GcDPxC72gIDd13otdux77QWdRmiTvelNA521N3CQ9L/fJhfsgirowxlZGDfAeJa
GhTL73h7Kit5O9S4cYQ6GS8kFMNoVLy0huYPtuYq0/wKHcU7FIifuzp9aG39LqpSCNxGsatX+qWZ
NVedyK4aU3p2WfqqXj9HWrmPkiywJAENQ4ESUBPvtLm4R0vnZzeq+yjT90YN3nSZPacxcSe9exJC
v5ZZ9DpJLXXFNHu5wbwsbx8gGr8fBn33+bTPvZXfTXsVr4xWMlLTBpxBIFGL7O+3sgHhUR5IhNDG
9jiXNE34B6F/C9yJxdbgtQlWrfFoQUr9D5Lmcop9+KToNNm/zlK2rtmLCvruWW2j9gkRGA/oCxcX
O69woLWggyuebs7ubKy+GXDZLW9iKBG5bredhZpNWV22Q/FEU/2xElstz3NnHQ5VnHIUbBRUsVe7
zsqNNFdi6CpD86lxib80P0QdQkHaRScrTA6mEn4eJ+f2+dsRV1cSoaHoCgxvHVLzQlc0WPVsmi4t
f2L9tUyQ7CnuxLAsWdOBmbSLkpa0Rnd/8hGJfdgteBn0+oPMjwNjS13voxctGnMqhUIEEHrEhC/f
+6/VEgUaA8L8q+Kb4nL34k14ANiRA2cPL4Rq1xTYoRHBeqJwN28PZ6b7bvTVxuNaloLojxXNQK6D
2ZwMxl18UoPOHeoAOSH4/ANuznZ1SChtDSV6ifEWhBJNHXReDzpxWth4ZfAN22t+R71cwu5J9dQd
RRPvv98I3014OTnfbA6qzsU4k6kOVVQy9QjnVMk9ke3qEaJhc+x2Zb3xOjmXbN4NuaoYwIk9r02b
LMltgZY2bnwYbyBVihuatv98fc+c+2+HWgu5w1uh6YxpbMI5t3ZDyq94Pv0wqPhKsslP8+Yl1fQt
uBd+6saeWW1Lc0aKhe8zDyee3KsUbmiUNl9LiK3scg02MEpu+kIvDkMPWJ80MpdacG+vhFs2BB6i
ugU2c8nH26mnT50Bq3U+d6iMieKlKwVzJpVYQV1NIK0oteoqmv7cprx3Ybvmt6YdNmWdOFSQA3oZ
TeGmeE1c2KWNjn5laPtYLZOdnUf5ETQYjlZ05E+qOCoK6il8HHZUKS+1pj7lCWRg8uxesuIhaoub
JK2ruwQOv8IjCtwPc/iOOzkUu4TTGxG4vTbvg06lQL5DtnKi6nBq5ERu+1yZ3XLuq6DNWj1Uo4ZO
DifQEzQs/ClD33dUQepPlBQOffbPpmv8JBqJa7YRd6vItHxRanaokOYiHaMgV+TXjNW7UpPfG4gm
qyI7lNpoOL0y/ZhwkMOOJvJZkp+sedAdKSefym5fF9pJMdtLwcgjN6E/UWhA18SdEnKLf+/ZdGEO
8aMe6ze1Pkl/aMYDUasrq6FPKMa7FWWxj2z7QDTjoa3pQwZWgSbUm1wrFK9J8jtbUzw2yR1r6iog
iqU5g8Yg/F7XX2Kl+NLFnT9kdobqYvmU59CaUtm3lAFrkCgMirbVdFVNyYveTEhvw3BvKBMofH3n
prV2MOJUONUYw+VVafwR4HXC4gOq25fjaMcOIYAtxoV4YFC/2BeZ/QXvyJ02qajOCHGl4N59YJ3t
sWLQvNQav7Np3Om4XzhVYT0MssqdNB5OGpsPc60Esukvx1TrPWMwb/OBvvZWugRX5bb29NQxYl3U
LUIsr4rU7afklBLdlVrEAsGZClI8w8/U9mNfymOvZFaYAfGZMus08PLCaOzLqgWZn/a6cNROPFkK
/VLOtfRkrxz7Qf7gg55AsJA8JVl86kc9crqZ+ooOTzWm6BdaNJ+SLtoZFmRyxyI5KOZ8n82V7YEm
GXJtfuo7dkjH/i4a2pDXia8m2sNkzj1eML10UyFu7ExC6duuDyJtLvPSRNTGkjgxVSOnGSLhiZ4H
RkIuSBffw/658cpMvZasKlwxDuDowjHdz6LygAQzOWVaY6XNKsh46YlibLF9q5u2Npmj9pI7FIh9
R1H0nYwrry6p6Q2yvYy16TnR6seOdld9YjPP5OWhmBqfVUOyGzW1P5ml/FnGirkTFb3OiPE1g3OI
0+cAUxWjsVcLY8/S4WAnIuwpCSKe3Yw9bY9xVs/QgC6PbZaJI2Ej1O10a3B4aU3erN0n3RSI2vJI
Ft+IWFy0RbyXcEQwZebQXLqzkV7qY+9EfXo/t8t34nJ0RaefyMR/lkp0xO3ak3WB2INesUpabMP5
1LD81BriJh31bzWRO5nkeBe0u6bN4HP+YmN1EpXvEqu4ibUkczp19HNLP+kJ96Isux9rfQ8NGsfo
wE2ubwx6KgRsXq2vkT04PbnrkruiQ6qIHwUcSjlPjym0YUFkdHv5hcSTh38VyGm0/mIniZ5k8axj
j1sGiGkwrptRLwb7riNXSvlgZrCb6fHVAFqt29TNFgWNGpw5tYF1Ze1MVuRMbeHwrNgRNb0cWenH
DUXgc7ezLoQe/6Rxf+xjIHkZoC7zLWgFTqJNjsH6JxLbgKJk8XWVJnfqZHeO1WV4RM/JYYTmQo0y
WYnIcmlCr5oa0BVOZYjnth8Lju+DPFpGfqxglxA6uKSsrjUz8qH+EsSxfjeZ9NBxcOQVSNXzk13R
Q8JgsjFcWdV1nvwo8/aYz/cDqS/UVLlJyt4tRe33bEeGwU3j1DHbyYmRMocMCOhC7nW9wxJlftLB
UIVcSTK6MVzOYeUJrfTksp/nawGo1tjcmjFW0LqohtTR05us4r4R9buoNG/YQB0ombEe9gxm4eLo
cZoi8y0dt8VZLosK/2YcR6xk0CTPvRF1rlhRD7OuwkEspU+ttIOpVANjqtyuVZmrqdzXDO3A6z5y
WCFu2Kg+jiYSX0HubMYBUlOZNzOTu4yJHc3SyxouW8Kuv3S8hHwAPqyjT+IYTd1TRKwfS4fOa5P0
ISqzQFqgSas35vyM0+vEyu7rSOgTt+QuU0fHFLo3ZeqJd+bFMDenRPzsgP2xkxlEKIRMslTYYbo6
xW6KPwRscZib8lQZ2Y2diqu8u4hVvDuledSaY13R296G0teY3JRCP+i4EXT2Y5kJp1y02eGOUi0S
lCAwmN2pSJ+KRA9zyfxhuI01Y0ctvh9a4S9/Li+ucJQdkr48mvhaVvatQ+GVo5GhANheZhBDYdCY
bYCxHyKfQEehobbTdS8GQ7G5/almtzQ23X6MXVvCv64zPVON3SwXLkBjviKIJwU2VppdRya7LO1n
lpcPs8a/xBooM4lWGY4NCoY7FJYXMwDqy5csM3C2KD4ZuwNu9L4ykr3UILQ/QJ1a144WfGdiovhA
+mPTwWBA6Q66wpykY+5iI9b0CEcl8WcdCjbDk5bPoShOWV55JC1uVAqtHmDYk1G4saL7RgbdXrsJ
8vaxhYeE0KElLgv0f0yAZWHwS0Y833V3lhesxE3DjAAYvx0aRCdiyuiAUkl61G8Lx8rvyGhfRJxc
m6Pu9YQ6BfYfcHWuMh/1oXOb/jFqn2IZA9tleUoK7WmieUn6Q1JIUpT8asq+qXnvdFL3dSp8jYFw
Cxm/0eBelt01EeAcOA0GOeK+Rjx7npyqt7yoB7wcTo9c3ullCiWxyC1rhDjp/DlPr0RSO4UkXozO
Vo/0WkQZ/CFrl1ZPbMpdoad+mtbI9hc2HmQ6wfYVjilfqBr7VVd4Be0dgzaO1dju1HOHmOVlNfYu
LSt3lJanktzplJeuFZ41J8ivMAoeAT7Bow612lPf3+Y8D3iV+6kR4ELpKuLKoNwHNxYqmTDixr0N
ydcbKhwkiSNrgRR1bbbEGditpUQeXaS2YrqPYt1h4trAZW6cC0/LbV+jZRBHaTDBy9vQLTc1Rze1
yVHPseeqZ4tPDsQx3bSTQRohrxevyBdOEytops+3c6LvB8UIYuQSo36wZeMPsnHmonJrbFpbx79W
VX4mE2+MUVsr8IONDqWg0kHDz5tUcMrpj7a2nVw3fUiW7maIJkCa04V1AavmfWR/NbTWL4pQqPyC
4owyautImvKxUtpLZiq3TQfXCsPcmbi649aCWG4DKjPXHrPrgqdu3ooD59SDz5Jby/qq6SBHoYPU
j0WAJ4pj8M41CD4EBlZS2LkthVULOnJWEkzNi4WLTTkrwdw3u3ngbtu1zoRga3EWiVp801Icb5W8
IjGO1U4ixSZegfDqC+Ek7HsrNbfuH/GkhPRz5hXRa2s/IJ2fkJSCqNcuak7uP39ibT3n6KrswWnV
RiLDc27xTCh3887QoW/4byFaZ0oe7150q7eV1qti4hUezEZIXMVRAByBZEvUAhW2iNIvrh5GvuEE
+EsobFUEsSBKzBaFQ2qiRLZ6JCtqZ1pDhkHz6ZEZw7fCNuYjhCy92poOXZUfRxldDVPsmaMEh8g+
TlN0jNDCYU1+1IvGb9ATKDikbECVG9UGpOSy2kWx6sP+xptIsmsaHmjVfCTS2PhAZ8pfaA5YhBJq
QldqXcFJGBkkt1FL1KX4opkxCE7Nl9zcwqqea3pbcAKF/J5uo/617i1lWgr6JkM/Qj3QQEe7O4gU
ZzQd3DxQLCqDtDua0tmqX5yrur0bdlXAKPGap4ah1qHSpw1U0EzNrZpWehnckB3Ynv0YqulWg5vo
cniHoi6fStI8MNsUVzYZNuo5S3loHShv12BV2ig4LqxNhZ6JmZ+aDM+q9IbEvUOyxNvYdee+qoYv
upCbUZhTV9MmGYSG2h51ORwQKUw/+wbiHbmfeOlF40naOlx4s8+96mJzxZcN/XGSv4deTVLkaNc0
ETZ8rc7UGbXiMeMszKDlJwV51AGusqseJllWt7dEQT2p/IHSDL75P79g3ZpSZ5lZvMEvSHJlh8f3
TdvoG729jfX9lfXe1MXmKSnGusGXtNVLw5pcgQTb4TD9/DOeGwW4GdWkqLmjh7hKLLDdAsgih8HG
rHsxShjkkSlPnw9xLmG+HWL5399MBCiY0hZDAycRQC9VoJp69fbzEc4WMSH3rC3G1kxDZf/9EF2l
dSQpAG8en4rr9lHcG8/g+QBBHnnVl8VwXZa44Djdt2p0ioPibQEqzq7i7/E/VPmqTkkSZVxgu/ez
+BLV0imizR13LuzfzHJ9zjV5T2G0B0uHiEcnVMXdZkQ6VZwmz/CPuZfwR9RKU61CX2ojGD8mOQhA
LZB4E/kbKLZ1a0HoRkxKlPD+1upYkIzT9SJj+e8Yih/7T8t4OpDjIE9p6L+tvuiEhondRrKCKe0c
EH8x3cS9EWh8tqvCraL7h8/3azDdWNpP4DqsqUB2YtBeQ80Hbi/oxs0NnokvjU02ttpHz+7VMKuM
Cei9Wg3WZAfqSP1opm7NpsEpYoFmvYzc2hgbx9Sbry2er+DOG9es6jWU4NrKNcbedoXEy2UqfkQJ
ansLFMQZbGXfddY3ljUevB5Vh8+Kp/W4jHy+wc4vELQ42KJaAFzP+/3FZT/2jZlmoRrLQ4un2EDy
QKXzFt/2Q6pYVghbGLVpNHU/aLI2LW7m8zhVYayKwMwhSbMlWXo+kGFJYoBrhhbZmuShxHB8GSH3
EBoQxDafFrv2MiyOsCCc/SFM/Mj/fOk+QJOWKb0Zb9XPsTLa46CwzSDVD2Z6KTLTq8zalQPqRlO6
/3yw89vmzWirbs5UC4ODxGIFLHcWv7I2jDLP9iUE6wlKwcFW3/ZsYJjovwOCAsuydSu1Q7SUfUfB
87YPdD5abciaDcDV1hCr42Po2GhVRIdSV7ozifCaKMg24Rn/R1j8nsgqwvu2wPMO+FLYZNCgIq7e
uvUR9SmfuuhBAagbpt8//1Zb81oFhjYluWj5gE8le7c3r3MIZ6A8tJV0PgAmf8Xf74mtIkKTlqKq
IxIpxyno/7L3hnjfMcuCyMvBNtSgZNXUzqI1WT/gH/4F0/LDubX6Cau8V6o5Y0kJgankZIWo7Bym
azOExQv0ejevhgSZ6N3VcDXW6txo8lLVuw6rOoXGoSQXpQ/x19NyUPH24l/YtG7Mbe2q0Zst2Pwx
Nhwq9MZBvVg0WP+W79zWY18W6pPJrVE1JTo3cT2lVkD5EChRtgcj8VpV8mCs1O8mR4usqn58HqVn
M/LvDW4s6/3m8ibi3OStATq4bpaeWadeFscbIbo1xOoKCjRGgzYTRMXLSQ0sO6xH2/98Eh8eRe+D
wlilkGSieik1BIVQUd0u4Dlqo++bPo2a/H/OZZVGupKl0wxQXtCzwbHmp7z5zxf21VxWaWPxS4Jx
B86TvgIgwT7YKGnmxfPnC7aVDo1V1kjToYKaFJIugy8HcWd0ASEY8henPUEl9A+UaZd5wfYSkG6o
59traD3Qm71RwrQ7WHCasCtqIV+FJ/wEIUgNKiUCpmVOFUKEb2OmZxMG4GMWRLMWv4rVTLOSmWJq
kJyWca1XyOvslVdQeOGOBEbGH52XILjDfMSGbcQa493alcnlkGA0VQklOGOov2t3WOx5A1Xx6wX6
IVe8GWkVJy0uurPZY15yIQbnxi5G10AkKLRDKrHAOZcbri1eBtQINlb0bEq0NXCiGYw/PooYqri2
R+qMOcaokFq6UxbTqZ2tw6jBBaG0d8RWTvXY30/TCAZ6tXFfOH8HejP+ard3TUZYM0BKJTlV++46
PgwOSpoQiF+kVLYOnHOnOFjmcEuEoJfx4f2cRr0KrB+EbgoGNXNDeWhl+YhW9MbF7kzmB/YJeRjW
dmBCrblQ6ZjFWUXyNExk7pbKZRZxp4Ksv1Z5ogmS/v7zb/hxVhbRwfgGDwGEOahFv8/66MTCrk92
UFQRUTiraIrUL7U5bey9j4kfoyxMQyDxgI5bX8UFRau8nOoy7LPETWCQUKovn8/j1w99vwswBDQe
sGLIKdh07ycipmKMYNtehsk+umlGT/PEXzCnvzB/w4GHzFs0JtiV9cRSp7kGlgNkLMXbcvb9eAa9
+yXr/DbG1pBWmcECLWVQeVKK6yJJvllDEpRCbkDQyZK0Pk4bNCwLF3AQHVdJLSoTAFkTjQVFYwKY
OpV3dqvUe5ulxKX6dGR0vgZMxI/H/lLXUECO4QVpRKNny/m5mayf1YjMy3iELrjigi52lStp4dVz
cQka20mfo+dybHdmFd/02gSFUotdzGq9+/zrnY1CcCThHcRwOKyTpU25PYsmMQNa9ZeWZvsc1TBq
TMHnw3ysG5Pl0/weZ5UqNZImpQ6+VJCga4MQsbQaKsALLw/EovxHfblIr26dBGeDH40EKKoY2sfC
26DjnmBCHDIgTe6oEWRHlNeNeX082jCvN0OsEqFhjnEWxdPiFwR4NFQwjiMQFov5p28mh22Y65lb
w/sBV2kDpVaa6YNW/sLV6eiLJAG5bry/zLLp9Ra27vwSwhYDz08UoNfXYRlHtYCwvBngYuEwwJCi
6W5jCT+eZcuM0Eog6FzYH8x8BjNhtkTB6G+x9eXp8pfVyJ8GxD9DrUvKUHniVqaLPLRJ4kI/4TEe
263p6Ofywu/prGvKrM2lHimUQVMzChMd3Myld5XaoED/kvmu3P/MWcLeQiXHQCXPMvGf5Re9eT9w
Bos1xrG3Or0PFVleY5K3n3+kc2GwuBWbi38oapOrHF8PyazOwLAFGSWgW76O80bx86PnIyYBwX2m
AgxsgNawesBO6KW1mSjBynOr/fRc3BvhIpGuf7FeG1dx45Bc9fDgIk52WByp60vjVH/bIp9+NIRe
/YrVPM1ymECn4xlKotKPdxW0beBz+yWHywjfE0/AR9jygfH2/mB5f0/eWgoMb75gY9GCAh+chbrV
AHKn6bdj3rufj3E2c1CI7Bm4dVhY5FXm4MagNHO2yJQ/WhBjKv35SG+tu8VVnN8VF1s+Vh+vUxZB
eRHlPxi4gaWyOh/BqRriGujIwNR9oPm8Ob8fVe6Y0V1uppBZ+/4H03s73iqAZvQnRqiI/6oSSJ87
6sV97CgukEp8b/0L1feP/WLEytsBV7GSp71aVASZeBHPXWqc/AJ9XxUASkDXefiXgUoM/puyh8rb
AfEUKCdAhgIybzpSnTvG8doB+2n5uiBNvg+gFFmacdtkgTETr6qU0pn4/LOdyvvPV3ljnDWRn+bA
b7FM4sWT343lScovsbXRhz+Xat5MZc3i16M+troGhYTIbFJXl/VtL8ubz6fxUTtr+Xa/10tfjvW3
Gw7kFBlPALMOAXo8ijN9yzwGKfZb80LFjUS4WexaqlO4W7vi7EUI1yC8naBJBrDBKlnnqoC8Q1aa
QdTe6iBYPIO47wNha+2b1rdvFo3S4tumFcS5M/btqMuiv5mvsOpErwfchFq49y52XssZK5z6X9xQ
zoXI26FWaUZX1MxuwDEI0nlPtcsuRxF+oBvJ7NxN/+0gq+tk0bZRNsIpJSgkwGDVoeB43QAbBizi
RqScC0cTpEKK1hx8kdZUZFzFzVHJRIX7FpAdzeXCUF+cM9qTBtTpE8B9gbn/fMxzL4u3Q66CM8dB
UHfAFQdTUd+MBN4cNAsGdbpua7SPu4j/+Hy88zH5Zo6rmGRRnFZRp2JXu6pbJSHxs6B0O6cHtBue
itFR3YFY9fmg546Ht5NcRSRVFWb3eBEspXlHA/jOAFBy0GBToALq1x6KdPf5gFsfchWXfCK5VGw8
Dqe6vUkt4C7TYuNNeP7DwboL5sy6AcjG+10G5Bkhs2YzpC5MxiJNSPIIoULp5RDjwVOweSNUzm42
FC3+HnH94kVJF8bDi1FRA7MfpXsa4c+hZs9/snK/B1mSy5vkUWSqLdAcRcoi+s5sxB2b2NPnQ2zN
YxXy0KHotbhW4YfB+yu7AuTNfqk6uaHEdTZrvFmtVZwPKRMEkiBmYE7XNC2dsR6AOOwcw96ixJ8P
tt9LtopuqQtVWNBRCcyx2zdW+wpL5NfPl+z8ECZ0NUGg+8jyB8a+0KXMzaCxIVeIWK4isrFeZ8p8
aOCCYvy/Y6zuVLKzoCpnocy4lPn+OjZ+4xG2ynz/Rxr6Pdpq+8SDXlimgrppK9hFlEGJt6qG68Ei
LjAps6Nr0itIyh0lnqCozHZ1qweWsI+a3l8PlWydzxf4fLT883PWbSc8qeASA5JXACbpDe86qF4g
dKQde4W9BSlDYxybaF1OAssTcrmEavBlXaWntlO7odWlCSeB7sB702e1sQPIxU3lJdOj1rFo6qq4
EWUKuFj97Ofw/2QwGxpgtauUxSnvU18mM0gtFLjcR0XZ1+WJNju7peE0Z6D8XY3CdqZp1yWTV3OU
3xrdtQkA5U3xUwcnZkzY15kYoWZDkZ5HAaOWp8G8d8yDZLjTsfKqfV+WO3W6ULvOsTmMpidwXpKQ
89jv0l3FjVdUTb3O1FDNBNKpANNXfkuLvdXWGv7+JWkARxapI/NvCUCv/TgdKnu5DKWjo+rWnVF+
U4AP76u7Lv6q58+SDQGH8jgHiKPNVCeJwRPiAN9AmYNnYE4Ug9/FxhOZM0ggcfzU59Qqv0h5NSvc
X/4NLKzTGcOeEM1RzcHBs2RXUGNvRhNgw72jyNdBahdAEbuWoYRDqbplVF+pKr1QzIVVZO4GWrpT
Ep+o1gYSP2QssmPS8ZNVQMKvV5wei0DVxBtqsm/7H0s/CpIsPbntCi2M429GSo9V34Z6mfl6Ql3S
35jxd6mCY6sWt0ZSXCh1dUmEGqjRKRLDsS2w6COAjY19ZHYe8qqMvSkCKZ2gfmqglsCmGLSN5rbp
b1KggfH+Kh02tr4xQY6oV53JTh3BhNO245Fn38fmmGc3PbARep8fbX4Ds3RHH5nfjGAhosm1yFNm
E6YwmIeiHXeyIy4nqmtmj1P3kmbfh7m6bnkXlBYP4OUBFYDrAZSbqb6ncJybmtcMX0eYvVPV0ysE
SC50ealog5MpP2mp+XKa3D7SHVTxQ0tLANaHuyvnu9qCDjG7NEx5LAk7lID4V5nlVE0Ckhi/VRTT
rxC7StE63RBd0Bk3Vib2evlSwQwvpQjr6d4uB5/Yo8cR+RWBTzf0EKb+W8rHm0rguU5AYbQKJ2se
Kt7sCizsYFLXEq0zx3koRtVlLUTNeQJOQ+a0QPa0luINWnbg7aUsasQN/6mqkPPUXy0hEHQECVcD
lU09dP2PAmst59wl0+B1cnISvXcGru3yKA761PAGfXBI2nqDAW6zUd2OZn2yet2NG3ECdPKgyS6c
sSdIYe1UUvigYR2k8iKaAZgl5ueghlYZXA1Q8CiifVFheWiJuwR11bq7Mwng64KEvAgJj4urWSum
PVzhg9pS20PTdpeRrinHuci+mbQUpwjkMn/CSzIc4F6y0+wJhNA44MWQOTxJd1Znd57a8nur0Bqv
AWjjwrLaxAG8/hXt3StLgCKYJ+MlzcxgrrqrWVrUb3qoUZWtdqR9AhZXWoTagEgvywKbrdvBsPin
1ceeUpS9Y6tatlPTWDolY6kLztSRggaKyx/OmFjNfR3iZrZrxVlzCRTXM9wY+b6sDbmrcx2v7InL
XUlKqEDqBQJAscufs51BOtGoPZbChKXrfhJQSKBuGCRtfF/x5Jbj/ziZCshugGmD+LpPBdh8aZRe
mVqDhjiAvCrkCcbST4b+exnzQ2fzGbgwGyXWntuelfBvujJfCqu5i9XiKi+azIPci/GcKHrhxDl9
mIZ8hyIWNCfMkNuF4cSquMYXpB6ML1LH7rJXa4jBS8v2NeRh7UIJoxyVrAiA5sq6IoP43vfku9XD
2nHIuv/h7My6I0WSLPyHhnMAZ31li0WhCCkUWl84mSml42zOvvivn0tWTWckokVNPfRTdskD8MXc
zO53/XIcjkDcvKtq+qha4YWpWoDusRMKCcCemcFI9Uu+7RUVfOIYWonQQt7ZTN8pT/2wqaF6IEEv
C18zs22jmEcqY98nhQ4UNaYtGHgMyAI+7uGUFIwx9lCkr+3GdKH+6B1RFvuoJ7vpj5ASK6IdvLEw
QeXIdazY8KnVh1s4i2Bjg5y8MtST1Ur3ccreqjx5JnHo5jH7aCvomgas6TLGkqzw/nMY/5RV5Imx
eajr5nvIutZFGHPKoCd0cX7tlLZp0VYqb+DYuonr3Muq+A30wMjPddihM0iZK9mC+QCtPGqF2yYf
IL9ucYoV6rY0MLDARtO2MI9OivE2ayM/i2DYpNu3GkUlFtrDE1x9j3JTf4emCRKsGsI7/bnWofMI
UZ+W4ikqJDtofdEhyPQD/niypUmz7dqkwQZX/SyH0gTp3hwcCrq5SzoC55GQJ17bQRxUVvyokURy
pTyWgjJTv/cdHECEKfDzQ+g100k60paXvCLo3eahFMg8jw92pXRAoJimEw3wcJVSyKFVl5rKLoQo
1SuZHLmJrR0JTZKbKgyPTZOfIDe6aAkzXZLVaL1Nz32OUgTjhtPXuXxJ5CgoVA5DdCpbfg2tutNH
8Ra2tVg5g27h4Gq4QzrcnSU7LoOxggyYdtUDQpHnEa7AjjbAslHuzyE4Zgy4VdoBuzW+hQX2IoFL
BzFdhU/n7BDEDMkvNfZ4bTykVbaz7B/ELt1Of4Drni+kqnPrSjJcYYn7/4Fxbl9zbiCkKoQTFqAz
NpY39Oy2TwqXl2c77EqXSBH4+3Hu1RVcJlTyrUn4LW77Or5/d4paVJMiLSjVrPTToXT13oSis/Ra
KJmdSrNXrluLMfdVkDZLO3AeEyOzWvgzM83RomNTrfCEphD3qyhwljTFyxy1KDIQczYoVylxvmtL
+SlJJ9lbAl1TC/v3vBh2PFnJiC1ex6+ebBbpxxmhWSuQUDHyn52FzJBl3+nhoYKAkb5lMNv+Orb+
rCdCAu463J3F+toQF2lR4UGjXbWrThxo/snxsTqu948t3i1/P9q86GNWLNdMhqFKUsCEuRI3ml7+
aKV+JaOxfFtSUcACABYQ+XkdxuxDA5AN5a/bEoGXLGhhW2WP1kb0vK6VDBbT+ebVaLMrZhLzWFIq
jtuST8+aC/tDP3yFFyIqj6xFi+FaF8/y3P/9dLMLimDjAJM9lICoBZcPIE2L7m1lUix/qd9DzJZX
nIdpy6wcOwJA2ZMNF0u8ooCfU+KOP3owpcENGnhA8rXZuHz7go0U2hiQMPlEIIcRV5gqOeZIoarb
GhSHrK79jkDZyopXYcAzA2uib9AFmNiOxC9p17vSEAV9HD1x+6OLK9wQekfWD5r1LDiwY2JDinqD
wt2Rwq1AH+mxV40T5MQOyAdOhMOGRKoHXX9rp3ck/F5g75RyHMIluAqwNUFA2MIFgA+vVnnhgJtA
s4Zu5tJjkL+25WtiHu0UyFEbF3KaB3YBVEK4jciITjVYjDYkGNg7mnScyDLuGEL5kcu+HP4kzY+o
4AOiBXWnxBFACO9hB9x0BAaWce4K5WdSY+sUEnAm2uBkfe2bsoC8NdZI0NoQ7qeQJgcdzBFGA5nB
MfUJHW4zc3RjKEK50ToxV4Kqzk9FBtwBIrySqrBiHH5oFq40ZrHrM/w5rt+2QLfSEWIVWwn3LIHK
WK3uLUOcdWGcQhG5CPlx5VW8Tij33WhtbCPEkW84Wa68F8Nw13bD0QAAIe5zn0ALQobHuB72rLee
slI7lDA6UVr2phXNRkMHQK/TIB+HQDeTh4qaToZvlSRpYJnMzeIXNbqxeOxYOXo2auaFoIbRst/x
Hp+67wMbEnoKQV0FDkYFATVoiLsw/5baCGYFcJQaInhTuKzsPXkQx57Sfc9/8Fje6Y3wCvOVx+cY
NitKx18z2cbdXmw6KGvD+Aydl5NyurXqpwQLC/5VgRVRb6ghpCf5IZpIJlUZP9Vm5NaS4vMie86i
EFgZLlxao5xEoyAv6Cbs8pW67OKS/L0w5ptn3Wk6lMUyYL85fcwtQAY69Ilk6vbrpb82zCzFqMTK
UEgpbhQmtV5GyoKGxj9iKH2/HuZXHezT+Xr1OLM8Y9UVBqWNinYoHHFwo6bbGvjeX440XqG4yAdo
u2SnwYIA0duTvgkd+D+Bq3FTZ07yXQu419+s7eRrzz7LSsp2qFhZiYaBMN73BBFVxTyWXL5+8uXj
4urJZ8cFAkhlVDOURxFHTb54WeHWG8nXVHcSLuTFPzAAX3uw6d+v8sajqK0OFRUjaMunJjml4wm4
8ZUk3X95Lmg/jck9CbrdPwfJVOAtaIQUEvTeBgw/NxC7T/43kLFHwkc/JtAez/+qQgMwoqbCmeUz
8HQsdDZxccxAqcKnEFs2zZJdU5AAnUBuSeqVsPOz9m6KltDCNHVeaBOU+c+HFEyySSWhS8s85Zf8
bjzqN3ZyEd8TeFSaMGzt6A7SVzly1G3yYO7WqMmLH/Jq+NncIQYA2wmaTwJifDfoLpXXFSjLAeHV
GLPJoos8iVoFY6TU/z+/LarAsd3aJsGaYGg51Xw12izSAHqDt0oLhFWFbjQzQJ+J7Ojnzi13zSa/
rW7paa1JZ7G15PobzkJ7TWuQwJwesDfdyfQBNIVJySuOuYPma0jK3qbUOi586+qQxdDt6mlnwT34
NRLk6wQNQoO14wLUCF4kr19vMMtzBE1isMaAUGkuJhxyBUStGruYXuY3YxODkZMyXAtrthJmT+/p
0xYOAeHfA811oGTowFtFeR10Ce6are5AWO+gaKBFb2Pzb44lEDNVWLQioJ9r8iB0kaVu0g+Bn7MZ
cTrQAW2L8loVb3k6GjoqzDaMtdAF9+f6ZqNa5vYUy6vxNlW88glSNj+5pR/TXVsc7Y3urvt4LcyK
ydwH+F9iATA85x3EkgyJBlNx7oj6oPWKhx1tZVIo08yafSxCJsQ7WmQt/ZMhGkXRGX3q6BeJhR3U
uY5EfngWsfIEN5ebujNzJ6noeYw0f8qODlZ9NE2IX0Jb3ydSeKza9JLb6aEG7M3SBv/rKbswk/74
cbNgwKCEp32GinCud0BTNchOt8hMZ44soMOprZWjaqlhCNqHyXkUzCJFnnd8h7kmU3tEE0bfkldz
ipYlG5kgeB2g07d5ESlcS8LxAiQOxP72fY6cfqOrj4Nqu0MiffRqtNNS7S41ob0vOtNrQzvzi0HZ
I4/5ZNnAMYWx5pSjsmOlCsjPGiFjYYn/8ftnm2af22VaILgOtPCOkpvEOkXN2hVweuefJgwcWgHb
ht0oOuP/XAlGLFcZGZGHGIJwk4PLqU9W1/G33st9kDlXb35L4wF7qmom3OWQkJgFnnVnJ0WToL1D
28g/ceV0mF88g5Dnjw/rQoal1YCuI2wksJkDNnp2BKRRa6MGo7JNTt5pmWxtBg27dpNquuPVWbJy
q136XNejzXZ9CT2jDS6mWHeyCY4acev6otSp9/UiWhoF5WcN0xmObp9UEwnS2oMKFmZg5hfcMKv4
pUpXdvylxMq0bjDKtEWi5+7PSZHyEM4uCcawt3+ZgYO2A+PeKbGy3mG9tC1eDzab5TwtigEOhyYo
bO1JgE3l8QbVia/f2vRH5tP8epDZTNBSgoz42JkBV8GhQ1/Ijar07zXTcwcLmayMBqvUlfFmc0HA
cc9uexQNhpprfiErxxyoQzMOn6QBbkk03nQ6P+lpgeN7uIlSHXFRz24SU/oeEcl0hIrEI+tH+CKw
/icarLdGD5KWoLZvxFHldkr0IZvIPVUSMvN8RLljSJ9EGAJCVZWoN5V5kAx64ZSmpuKGY4LyCXhI
mbki1vyRqsVeqQ3kNs1ChtNDNToKROwbFsdPSS5tkzJCz5UhHwc5uVPrHFu1Gvlt0eyq1PCaqsEm
AbxSqxp+XWZ71RKuYnWo69DvYDc+A2G4T8bkFPf2vqXKhICEUqqf2GHpC5GyB16E+0ixULOw73Kj
vCSlcqdbJBit/KfUj2cWdXcEWf4gzEDv0jUvicN7XA2eGrt6TXJWTNxOP5Wbb0w02zjSTCcp422s
hV5lpZcWl3jO5T2kpY9Fo9/qduP3rf2g5bWMUrgJVl8i3dtU65BUY7s2Jz/VpPr4esotXSKIBXDP
pCOXiT1PT+Lo4GmWDjn6Vf+yHBtuTHQB89vERV5+p23NXeuqcEWl3mrv8dI2axHQO0yg4SBhn813
FaUzkBIh4f1rBbO9OP/VSJL/gw7EpbsEnvT3aLPZDhpAnht5DdIghEd7CLHRsfcfwfC/uUtgtInh
Yk7N8fPOjbypEw4rDhzryFpOZntlf/sLVvUXE7zYy1tzfPn6Yy5tUtdjzjYpIgs7qq0Y7sSafpJs
eJOCx/v+9RhLUekfDzb7aGheRYJ+RIuerkA94xt782bYjgT96R7wkoObvadvNsrbK7vV2rPNvl4D
GqPFCwwrxypgyfddKnsrT7Y0HbFJof8QIAyY3c3u06VZa7oE6DA+mQyi0iTRCHdwttnkfuQb569H
W97rfw82Pe9VGkSps0Ggo5NtynjPpGPEKCCMUBKM8sqLW8qFYB7+Hml2Tmao4BpROp3FuBEhq2V9
sP2vXtXI/2fQfWXx9L8acTYPi16m4EA2EwrA2FTjTfoyBMKDUjOQ/CL1AFaX/l1F54/nnE1MWRO8
BYmMISG8BVapakJHRKt71jQJPp/Rv9/mbB6mfWoxUYHCHR1wW3ebcsvQqk0PE+g/GpGVWLPRXP1+
s+CXtDVcuabvV3giMMhF9ZVtsYUVcPL4KxHprSYlVp5x3uOmJiqyV6mOvnA/S0F0A84NJg1ATE59
v0oCZMXaQy6uBuyTkyW4hUzW7NsxHqJtptegHB6eAeJ2qrpz+wzdMHqzEv8u7l/Tlvx/Q80+oJ0r
wgqbwUbFKjHOZljl+5paqGjztN1YcoZ8Pqt0kIYH5lNaoMWoAtFXr8zUU0tJ8eRSnFrs619vB4t3
4uufNfvKOWisqhwCg4I+Gxf+A25UbIHH91FnaLCrSnBn96ibQba9id2kXRl+5f3PvzjqV2Cu9aYd
hFS/a1PjhZPhgTVtYMvaGmpoeUL//gJz9aCMDm9Sw/Q6GO9hsLuDANNrttoDqNw+NsDVmqi6uK9f
jTf9+9VW26h1Ww1Dg2QQT9/KEjlgboe9m5nyqSDoyonBXQ1bdAqISy7Eq6LJb6NsO5aitG4RwlMG
tjDuKBupH2Ui9Ev0oaEfDHDXluoobRV+I4fj2jT9TI/BSX71o6c1evWju1xKlSxN8k03Fr6tn2x+
a4pDb1l+rNfuqAKPzxzJWOk0WL5UXQ07O5ZoI4ByHDG9u9bRHWNf7qMAvY0joJ6oS65SjBbnna5A
d4arIpJ3s7MpViKO7tUw2khNDQT5o4a+TEB948haOdwXjyQQxtASb0L4Pg9zJRJrPDRZtgnRQMvR
3WrW3yPW+F+v4rVRZm9Pr7lklFNTgWbUoO1XjhCXVFmrVy2fr1cPM3trBrESfSAgaeEiNQJIvyfA
TQ0Omg2JPwDZATh4A+v01VbsxTlp6Eh7ApuFhNVsl5ZoOoo0UthGwJmklc6VBFew0Pay8VvSFvAM
OeVK7KraWsJ12pI/nblX48627JDVip3lSDEl3aNGMl+jT7myg5NGWcBJTlqbK4t3InTPI2pHoDyp
W/9ce8iMhCROunxjmO5wh0LvKdnGp/DVOhR+59Od4TTTdkz8JDDvxpXAcPrjnx4W2ueJ92dAXz17
yR2InjazSyug6YPBv3GyssQXl9zV35+9TNSiqMhpZQWCnpNedgrcv7XhXSNrSbvF2XI10OxEq7g9
GFadhgCewHo26b4ztEihcxDV/mHXhfq+sNSLKXUPBR1WSCSL6/D30L/cZK82T02RCEXbgBVgCz+Y
Mn8YatMVPF4ZZvoUnz4V2J0TnA8UhF/Ww1fDGHneS7FmoXpaXgoBdwIDyCs0e6BBi5pribvlY+xq
tNkxlsdjn5cEUXUMPxS/DZU3S+JHm5c3jakBIUo3+sT5NIr+zpbReRnrO7S1lA61uCtX5bPV5wRM
65w7mt4An1wCSa3Hiu7JYXqfpBqg1DQxnH+xI1796Nkxht4ALbGUGqFklqauOkCfARRvxIm+MtAS
cATuOHCLg4oCAuN5zhZE5oTRBqVsG5cqnDbnRgf3nKFuKKNPUIt3jZXBnJgFltLeoitrJyK0MCrl
phlUNM2kyLuisBjj/wwXFQ7MPzZXyGBcFtZo3izB2+fRi0mTj5zrK0t+OTVx9dtnn9bUUbxSehYG
3JYutJnUBgzWP036Qy35QZXlLYrmj3E1eODobxKGVpmvP9NiTHb99mbfSVfSWvRFiKLnYWLVkW32
SB9RkvRVuBb330m8NuBS7vF6wNkeGzfICSnCAIUDnZxQEVE4VeNu+M9U2Ut73vVgswMTGNxI2PDd
DpQYTaTxjzCC3cf4DWn+tbBtek/zLeF6pOmXXG0JvOmqlHKk1yFZhKT2mtb6j5JaS5vs9Xiz02LI
ECR2JZBLA6qFviLTrWyKbWHYp5iHd+grfq8HcoaVQOp01r+qk1wlD+fSRpR3gZueUCp/1WWigLK7
yh986wauDp6+pjzTl87Gq/HmwkZKGCy+iTXJbpuD4ZabtniErU/Wenb5gHqN05AtiV1TO1nd1vC0
0xS1NreR4UYbWKjFDnvub6Cl2HLU1LcsmPQxZ6g7bHgpvEIK8xxvmsDEDYxCq+MUsBs5q7fRG9zu
HpT39iaD5BUr4d+ltn6nYGfVplQdU9UckLbDo7um8i3ChvP18l46qK7f22x/IUYfWhnCjUBL73Qk
q+vippIvVYwnl7Lt12MtXiGus5Czc59TSxnRWztlD+Ddh5K1qQHpM+VHGrfaNN3KeMtz4j+J1nkv
2jDyvyXDadQ/wjP0piHd5utH+hUvfFrVv5O5v/bvq1WtSiwpeClyWAOGG6hBTvW3IohPaNDr8GBT
FgZE9P3wxD0GZ0JULL4ef/l8uBp/9v0U0WltShFoYLOcWJd/p67/2Wa5OtrsLIikPhRNijvg36P9
Tdb8h6NNv/2rdzs7CHQ65nJpwgCogYbHSQnfGrqdOAYpd+ig9Guh7Q0FjXm8rH9YHZJ6VZJi9vL0
vPKSFw+Jq5c8OySiXsogY0G8amioMlevTYmWONys3Bo2jBuIXUwo2ybYy2qGYgk8cZ1T//XvV/NL
lsKIKpPsfco8d5dEd9h9BSUS1DHb6Z6Bvu3batiwh7Uuw+VzHwbMExYRUP15LkaKZJp1EqIm+K/5
CC/Q/sd+QXUIck3SampxKTC3roabT2QY0auJjtYZiT5K1QV1YkcRK6t1+W1eDTKbv0qvSkYznfaT
K4n60T4CfEIfybHyJy8KNDpCyMRdabf2Mqeb06eZfDXubCanKWtK0UVhkKbyOU/U72nSB1mMWKAt
TyN8dcIuWXvWxXjjaszZpIXxRY867a8S2hRvoFvG+f/Q4de+3yy8GQkPEymRUAYfQf3qYPoHFxuY
+aZVtft6OS6PZEJyCFDQZ4tzpgwyq5M028C50ZFTsgHKygkJDb4e5r8sgP+MMz8+mNWoJK/xArVf
vFU2wrxEco1f+Xy5+QdtdysPNj9LkKEClpw3mBVSsqPVIWsmTcDK21s8FLXfTzVbZ/EwDljzgAdX
zSVtAyVdZY0ubttXI8wWWRblGZESbFkTvVXzYYcIi171lB4HwKWVtevC2vPMlpbUFMJmDY6kBPwd
w7rV68eVebAYSF89z/TZrrbgEkqWFPowKYh3epDtk43m9PCuwc1rJV75L9vT728zW0NNp1E+hLj5
tKDu6Ogs+qH+gu9MAmQX68mFdJChkLQm1VkOzK4ecYoSrx7RsCSziEqUrspxa2zYtlP9KGgcU9mP
XntaT+5Of+/zfvj7Qaf98mo8mBCGuZJhPAJEgjtq7EOrq3Octe80jA5RrqyoEpYDl6sHnEWe6mAy
Shlm/V+XL/QT/N0PJK3ihBeDhd9DzTNMnQqTMcOMsw3v+KYfm4OdoTkmgQBENS9fT82VuT/PMuHO
M+phjdfIpTtTQECsZc7XI6xtgr9ST1dfqsXEzxOtnKBl1r21ybbsXqDHFK5uPsg4W+tMVp5pOVsD
dCToY2CToQHkz7lhhUOlhiHurYDkg/QjodbXo2PetquDregGbITKILYsr6biBqlfR2/km6IoTrUw
jpSIdzEMT11hbRo7HZxC1G8lQQNzlHcXZG8Rq1WmJ0x4csnRiZnwXfs3L+zq58+mNoEFSC5PZZLP
1/yJdbwWWSzP7KvxZjNbTvqwaFNcANq9temPJRDdxsHc9Kf1dsTF8+n3UHPqYAU7WhmMDyvIxbta
vRRl0DYfK69vMflzNcbsxtvV2pAJhjGm16dDE/nXQv1HGZK1sWZHYRNKnYz6wb+7zay9vNmpyCTD
LAYV88IwXvLkpKGIaqwkndeWjjU7C4EqKioSohrCJAqfQ8jUpJgf0NWZ+4ZdPYt2OHL4zDlVrD12
rRJItbwtx2RnySxEJMXb204175kIUdhv4sQVQze6qs51t5e7bifLIJU0CvteGZEPP20GGnG8gsRa
e03Tv1/tN6HEaJ9nkh1A3+jUEcgHxOmileNgbZDZOavq4DRYBbYYwL0dK0ZKJ7yNqLG2FawNM9vJ
dPjWKiSjfwEf0SHJIIgHiMOLPNPt/Fo6VU7i5e5qMW5tXs+2IJmNRQ/Dyin3pgTmttxIuTfFLBy5
iKTwV1bs4iF0tWJnG1AEjkGFvTjfpC/5ASpU4eUe9dGCjov5iwwF3D+4FS/GD7/HtKeQ7WqWEPiJ
Uhvm4QGURRvJCZ/kt9ZXXTm7w9sNhnvcB5wIPr/qdi1U+jQyehFNAGd11DpBfzdmy5harOZmZMPP
UHquZUBhHpUydRKbOMoa8P1zP8psrNlyZiltmtYK+UatIMDL0WrDIPGH7h34BKQbHAVW7au+W9Pn
+iM0mw06W4DouR1HRYOLHuS8eLzXlj+m8S3JX9riVeLfkmHtvvBp/swGnC3GVDZLu+Fhsak5zBDE
YxsFKzP003qYjTBbh7EkQlYmcEWcOPMMmfdhO9zbG4FCuL0Swk9La/72LF1TYZUFYO2nRsG4q3SB
azAMAosc/ytdS0rRSnqywpeiqtw0X22ZWfpesHVQTOCuNNmcty9AEw3rKXvEyjYHJKx1TEaN69Ce
wyS+Mp8opfCG1+qX3kw+eFY+Eho+pDGQMaVkXKgG+g5ckFHPkrXzxChwhIn207LcfP0NPgXF+AQQ
OBM0/RPILu3ZJ5g29TaSBD5yQgPN8mK7hWv0GIg1U7xPe+40kE6gejRgzfqpuTYu0EMdy5i+wnwU
WXQjOvsUVs9fP83noGsaBeoC3YTsBGzW2S6QElJKzAT5npzQ5bq17uDwHEjwwVuXFyw8ENRxoLgY
NkYEt+/PrY5VagbzaFJsVJpAQ665Vc7dChSxrx9pYeJOVHrgum00NsCZ/M9hUjOySM8xTArQSxmj
LhzBQsA82HA2VqwT3HO+Hu/zXRcqsqsB59mVuCY11eJfxrBwu9bcvNhGML+qQcnakD1yuU4BegPo
PNL/f4n+MfAswhyFrJsDww5u0Ge53Uao+wEIO/mGljYCprFbCQPMX5Li2abwh9fuLM4k2cgttc+L
TQ43+o2emu9mHF/kHriixASXBjnryo/kcMeARkvyfSZ9w38S4G60SZPRDSGcSAA0S+HybBeXdAAo
Pr8xU9Cb8j3MtUVYIQOdbqkKwpd60cZLNiRgIVh+YZ8AFnVhKjyKN5O99sl+IjzIkeIY8TttzzK6
VeLyvqkSN7YfuXWRxX0p634fDi4HrWiwXqTmEumXbvihirvCeK7rozIQgH2gMJTJvoFLSNt/wMse
KK4U4Lxb/CdZCziXYTgxBMYl6KyqDuf4cGtLKbaly0jejLAPRGXfl8ARSuOWAlk3SD8l3rlNW7lV
aTiSum/ZQ6aPrqSBhVWCdpQZADyajQmtfwvFe2f2UG/XG5EUztB9FD13czivDJQ71vhSSQ/dALyf
Du5P3fo5aKfGkDmZ/lDnzInZ6DTsqahuhxYZPTg/pmC+qSj39dGLRqjbWMqtWsZOk983gwGe7r2s
PWtgEUpq7cQmvkd+jMSzUupQlL5I4kcavoEjCPuXwk9704sGwB8FjNvEGzH26JoFhTd3qXbJEsOT
bRUvXfLqQrg1e2873KPMA4waNll3qOXGq+iRQVVo56dmfJLiAx+g9PmmWvetXhxE8zxGrSfVN3Yd
+6b+IfNnKZPRcA/i5S8K39nOUVCDKIhq/UYrflYsOSjZa9prTpaUDmHfKpJiXW3C6on2hj8KWIoA
YCeSV8JaD2bOXtI3Xtunjq2/JUrm1CAoljX3VJQ4mXjoUWqJ0/d+vOnLzInVbYS2R4k8KwNYHtDw
mnL5KmdPTO/BA3yt0WAjl0duHRi38Dm3dse9NHtrG+KlxE9B+sJ1xdOjg2Infm08m32LfEl0E6bo
phUez3RPb4jf6c+Z1Pt5vwXsbCsXLykvkGeuvtfdUaoAX+stxEV2d8isHp6YrX6WCUSPYwp4Sc+1
TQjVTd/DgpqXzClYu6cRvR94zzw5f2yVU8kuZQcrFhEi7wXThTb1Davd6EPhgt95LmXYgrYgxLdl
oIyII1DwK2snQcNFGqWOSRvmDiRzK0BEdHXbdYrfaAFp1SCX0VbaILEGUxZGz6b+pOvCp53sTnyO
pJVwID5W4JzVISrLcbmRa3C2gClzCrt2tPCjFbmrCu6M+WNVQFYltUEbPigpdQf6NHbFNoRJKbp9
nNHAhanHx8l/Ru1HXH0Q5R4+jU6MoC3iIGq1ituSc2EhhOwehvHBGF4V8SrS3oUXlDNqP2CW1MIA
S+T7OOxgQQ+neqwCUBFiBsCFlbojobet1ID39AH1NiA29m7M4TAZpVsRQZkI+1EiKZskA1+giZGT
ygb7hRjRs5QWN+D87WRGvrHyEskQgWXEtyc5qjo4RNh3HFgdj5aXEZGnMNnOVCTsb8MpzvO9SsTJ
JiiaQD/oVNJLY0HVamho5M9H9OvWR8pfh0bf6yNSBtXEVukA0Cxb/OWoeaxEDI0rnK7ouxDRi2yE
DtxL7nFd9pRG+rC14kANmKKUSPKGte10reY24JeVaPYdRIsRe1B/a8BY6kxBMb509AysXqP2FZnD
DiHmJ1U7xLBL6mPwJJr6UEeDS+TOF2l7UOo6KErJ7SvFIe3B4OfSgioGhYXsaKWJW9RJoNsw0rVe
ZPMZId4t620vMuRNEYI3196wRPkhZca+KH4MkbHBrdsnTPYHoF2K/mAkj/bwk5u2H9sdaJBsk0jt
tm4wzdEU5nbtiU9tzN8amZ/7QbhJLkOPALJVKNwy/8FhuNfCZoiZQKve5FEWVP37UCsbLX7t26M0
RjcqjLRDHFWF1vq8bTDPo6CM0fUOR1MiMYjZsPoKlNCUGGXKSvGKiWU0YtOmle5nRh40gNdRIFdh
3ybzYyt1Du0jN1PudfMDR66T2ycg46L4vagKRxRv1JBuhvHRTOK9FA5w04us18JmngG6WTja36Pm
GQ1cgMtJ9r6P7zOlR79Gyn4OyeAyQ7szUvM+HlWcrBBJyz2gmToJeD3sEkXewM42Ccqw2QEA2jma
LCov5v1NbervDVE8E6J9r0U8bPBG3REjVlypY+O9OvbfhzzHKgLIJ0WohAPrjpbxTpjosTX59zHN
D0ldtG4aDq+mqA6trt1UFBsolLwPzSgfrEHcikg9g2K4rwvZV6L63g6ztzQx9qlZ3sAiCssNm51V
JrfN0L0nUahimoOKAOdCBrQin6i6HeSATXkWfXg0GnqkEpoo6vx7JakvdZI5VoO9qldi5jWJdKvz
AcRTWKZC7O3pLX0iPfamtst67IJA0iVsL7fhPSs73Qk169QJqHPdJENnEF6p9UMKkzsL120nFiD2
dmIbsz4wJeV2oMlOLqNd3Ax+TyO/QwOnVbOd0Wg+fo7bqfxdMsd7DUxRJe3zczU2O4XyEu8nj1xh
hHet1P4YSad5Kk4/tbTCDa9HdWsUxQ5r+IWVRuIygk8aD0dzNM+lAFQU3fadPUg3uKCDfNiA5N/3
6uD1UbvP0L4YORaaV+HDDAR9gqiy6RpzEzXafswbLw6lO9nIj3A9yY+j2ihuakivURWnLro10V2D
ls4RZ3dL4D2s69Em57kIaJj5JbU/FIWfAYdKDrSvnyKWRV6vdztNst0+iQIwwXZ4bdtEQW4vqe4V
2h0G1tVgJstB3UWmG4WAkfWd4UTMcKuOHRUW7zvAqzSW7rUo9hJN8sMCik6b2jteYjJqcNjV4CAM
WDvZ6mZ+ZBkBuVQNREIc9DvumrpChJUL6PcVJ83fOjHCvxBs3fzZjp8KVXFK8HPT8ucopbc03g1o
WiIAiiGtDri0OwLjaqKfAoKGkjDAHmXFqVLM2Bi7X3+wcSyoce1yu+vcQdgPYVV7uQ7NiejV3ukS
2Bnj09fwodMQOlo/8SVcYhqAX8BzdZQ8Xt0IMCSN5BKmP9lEcq6PEZitlnVGarLXtaCjPFCaLBAN
AUW5dkv4QPR5d0yjc6YmTyF/Nrob026e0ugJZPTj/5L2nT12287XX+gvQL28Vb1tm7d47TeCvV6r
90bp0z+H61+8Wl49l46DAAGSIJ5Lajgczpw5B/sDvodjXam7rBO9aH6JLGu/hKM3oJJnxNfWpNip
MvuhMuwksF7LpauJX6r5qpo0+P3PeMIPD2VfRLZdddDtyA1bbYBxFeTr/xM1pEK4K/HeohrDUVeD
f3aI7f/rM7nA6wwP7bm+TQpAerVveZpQ/ko/lv79c9nEULZumqAa0M/kWUAZGQ56iR9hJCBaQgpf
oeE8yC9lzqsfbFRfYMkEKhb8KFRM/uO7TwDCt29rWNIF9Xmy0k/lVHCeevRtzz5/wFNj6pjgkswz
lYMhAgmclSBexuEIjjLZLwzUCDFF0oFSOyqeLz8sNyoNGL/5bY0FAoJqVtdKItbBYGZPsVIcxr50
DStE6k4eLpvaeprLmBoGmzzYpKCi83Hv+mTQrQXPk2CRqpuCam20SndsrYGDl+fZYUoAY1mB4qtU
sqDUX6ZeA9fndw0pw18sRpMhCKaiCgD9pY+LGboeMFE8jIO4wZy+dJuqE8LRt8tGtrwN+/TbCLNj
ukwGEoH9NeiWXTGneAYtnDoGzwKzV3E0R9ZErBBJjOJGWfcSLTzFNp4J+t9XxWcSNnnRy2EW9Ol4
W4lohNGwdXmjzgd5UB5Z7xRzLhfMoUmlMeTou0q+7qCsfZM9RsCaxTt5lwegHriKOUFHprvPHlQZ
BD+qAs4ZTF7Rg7xamNYVRVMqi4ZBw8mDVA5K6eFp/F7eZ7sMkt2tB4beZ81pYVvQnOoYcUFn56pu
dNng/0GxUEYR9a3DtfoJkh4lRpQT7K2f75E6gJVUurduZIeOAoLw8Ut7bB51N7nq7d6zDuR62PNr
/OdNb/orAFRFhR/6Z2dV3EKTE/p2xK9woS2HFw1k3dqdcUUlkKZ7PhzifMSTMci4lCw2ddjOcxYY
92FgvNDlSjtQZaBpUx7BIOGkQH0UgJBy28dbsUVBuQ8hTNHOtQB7q+n1Xqsory7UB19QtcmhSdlj
iFgI+qfuxxg5efCvRWax3LVRZrndNE8K6JyzYADrfgMGQ0FwOedny5fBXaFCGUPETMsZepE0RSaK
OKQYVQTWr7tDcoXOCfg2v4CwlVNS3KjBQ50LOhwobSMHsNigY/RWmcpGHnRaqzjZhGcR1LoPqTzF
SJHAMiiPX9Qyu47asuXEu7e4zB7atW1mL1WrMeo0tHL4qh5MwA2pTnVIHzAFii6c4Okn8lNx8oPs
zv6wz3yeUtim/4AfBFuMqIGy+MeYkYxJ06jAqwWZmR7Qut/pmHpVI5VzO23lEKgX/zZDy9eruNCC
ZQvNerRSMXnc2LnZ2NWAKmEKIQ0iuVmdc+zxlsWUwyWSJWk/q9CML45RjsluzDDGPHT/Zg18tSp2
trqJUQ7UirgI5Lv2NB3AbA+Cmnu8rd38GzpF0ow235/o3G766/tusocDj+LemgfsJqoiO2mn7/H4
ctuAdyy466OHdPXVopYMYkFHa+mFsri5i2qYfouhZQ/Ct14fiG57JaTe+OVvDj/yTdxkyAXP1M4T
LcxEzBkgcGGMvN2j/ADanNQuTpKD6wudTc5tvemdmB9+k0SzzqDSWka6Me9Bdd1nZBd3ACXVWuPp
SYxW44iqn4L55ctLpKf67NSvLDI7W4tFV8a6lgdFvEfxw24h+HLZgry9KEya6woStjMJ164iJO4m
HUHNyHahCo5LRQLxiRpDUWYqBF8S4aK6Bo9V5FMnWA/lhDLwXCgPg9AFKer0g9U709J6Y1u4czW4
air9IAIB437be5nV2GHYv9R9h7eUqJyqRtvNtc7JOLea6CbIiyTMfIoyKNSYANX1YEMmJMyhNp59
W06YI3NMNzqBHxyMFZmfX/EUkM9nhOnttrLIxCoSJwTqNwAAop5yp91rt2rQ783XHFQGoK5wrUd6
uxIP9dXM5x65bcd4Xy4TuOQoCsWkxXLFID+Nrv4TWbCXBMZX6WAdNMjRcumM6OV27oq/LbKoMHVG
NUAZIHulX4no40mmTQf2Ohdn7am7T/79oMDH7TWZhwpZoDyuzbjwhGy0BfFbo30CNumy858DYhkj
7PlqQLulDtjG+YCi132/Iw7IFp1fgB3plmONt4VM/pCpYd3LI+IkZZedAVFA1YXsDK//CQFj1wQx
D0+o7QzTjPVB/1nHsQDM8kzbN2vAq6J28FE1GPf1TQxkCegubuODwtvJrbWtLdH3+uoOGAoxbmth
+HUHaKfukXw2gUYSffAzPqIyxAPo0D+Pdce1Pea8J3GYlpKFO9XKF2hGScZ905NjrdcPKUleL3+4
rcO2tsWc9HmO+wSJQhE06hxUkBozO4mjbns+YMZ8KeZAt10hgMkQvjFF6U3eoOUgS/k+V3uvbuPe
Nifl1YJuEAace2/MIYGdRa4olt8TIu9U2k8x9RZ9gA5/I9DPGtA+KUcgh4ww63nfmh69C3vPUu2i
lqSXpMGpyTDdjbNpoBuK3la0JMch1nxByI/oIUWI//nrYsZPbUM4R2krb1t9EY0JDtmYo6fWwtvy
8XlBrbqB+JQ1Td7l776Z2GgAsoDOG5Uzk4WzLK0UNfOMD0+lnLvrAW1JhD1i6/vBX5BjFDflI7j8
SuLw8u3NwsDaNOtznS7kUENBJpzLB0Bq0G3MFvTaVO1a0rL7QRT9ZhoFdLNlaKQq1TPKb54wG5+l
uQeVEQAtEMKDTCBnR7YCyvpnMW6qpjNIP6FTDHb8HgnXuEv2UGcBAI8burYO3bslS6S/ZBVQzNQc
ZiPEgcC1OtqSqx0r6H0UYHO3Zb/y48aur3jPZJ5Nxq1yfQizAUJoQRfdDeLolAaPMn0rbK1XxVw4
QxEJUHXHqmZVdItC3KMzf2gkcIoIPFXTzZRobYu5bubIFIpMffNevPkdcB6AMfcmdMc3IikUu3Pi
8BKTzR0EalIFObZ4LphiZlGlCSlsSlBdsgBlEsrTZRfc3MF3CyygyKhGS6tHWBDjZ0FbQOaZuWTI
nXjaXTa0tRTw5EqUyl9XJfa1b5ZorYUG5s9mIEoM7ZtSq7zTtHVprk3Qn7DycREyvXFY4EExY4LE
oVxLkRddKej97+NPitdeVRzY9dbmrQ3SuLoyOFbzJGcSBiPr7JNa5BipxXhdm56gZO1f3r0t7JwJ
KW5sHOCE4P9lLugBgxfAK5Y4S57kA9kSoHawxzgVICSAe102tnUdrG0xwTJVSRerMSTD5voYT0tA
8sQtIL932QqNbey1t7bCxL7GEMxMGrGitEI72dK8NP0SmU9yXNl6qDqqCD0fiddVoT/9/28U1bSP
XyxOMhNKl0UR1JN2KvtjA1qZ2LBQlE78STJ2qlG5l5e5WRZ9X6fC8qiIfZ3mYTUiTRXFo1LoXjhA
dXCRgD6rPs95990UTOEBs3+TE5EIuDA8iCcor4FNe+b46+Yja/1bmHiZha1aNVlNvWgE2MPRHe07
OYZ7A0yEsxv6yNddyk3bfS+R6/B2grf5TAQdWz1tR4hTImEvvo0Aynyj5XJzD1UITC9/JR5guNMP
IFwqZ7LVT5zvQNd26dMz0YGkaauXBj69GkSfiKvtsqtwV+xRKwr4V59C/7RL1pjQIFpSNacjWO/T
VrtOq+6TquYGdH6Lp6qAjzV1gfbt8NAsIgq50fw1MZQB/WLyPEOECknxz1rLP+ti8rkicuIuUucW
GqZNenW6BYTprpPHHZQADooVBqIp+LgbgLRo3DRpvupL/mCOKRA3RWE5Sgjq6y7Vr3sx59wdkEfZ
WqUEtnBIDyClYxlezVBJpDmHAHeZo6ctz6LkpIYIcbkZ9X/JWOwKFQ6x63Ykbx8IhsSTav6cRAqA
i823Ro5ejWzxihB4EWApkVp7ZCRBlvaOKt9MoBay9Bqin4AIx+OOtON3a1hsGaCirrSu5E68Uqry
Rkzjx8wSHDnu8L9ZboYOe7xE3iJXmGYofLlq4VgNwJEyiACml1F7jor+BpgDf6r605zOgVgkQS7M
LqSJd0ry2kOAqW0UG5M/aIn/gP6tO7TPo6g5Y9PuuvphmAFha+SgaG86Ahhg/2MuHkk/XltmCDIo
C0rQxKmnmyIcHQPU+iQ1HBncKG18rQJokJnLrp2vZkt5MDEONKTiz1EsDtF4VOL5YDU36jIB8Kre
JsN0sFSkw0AejpBF62YrUKLJs/BCoWLQuhEfiFBCTjKx+3yx1TJ3haZxqZHWUIEV1w/ZCI1HkOEu
yg+1aY7JWDhkfgIE3NbhHWr00sfKoekeAHt3h2by5ka/GkHSrYCj0CAPShNjFFO5jwolc6RocQcJ
/1Juj5nyuRTz1jb0dJ+NwODNseBBTdMFrRZgQprbRKAetMbPlGIGWFOo9Er546RVP7OkcsakDiqp
h/ooCSI0uMHTj3iI8SoCDJHo1NisMY5uslaEAKTqyT3+XMw0NZPgzAXwCstom9hcqFe4Oin3Zp3u
qq64bQTAr1tQq2qIZFPvmzF4ZaHvVVFUaGLsWgMKnoS4XdcEoL8Qy+EgL8dluMP45E1Yv2iGCBRL
vAcCzqsgNNoCUEpk3TagqmsBHleIT0uXONiQwFC/1Abai2MPbOhrBt/NoydS9ldLXeGBmeL5EMr2
oA8gWAZfGpinuuJGk+Wb0RAcq9ftmoIkoleoqu0B+/USciPpxAET4HMClXAlHG7bOHeSotmlOhTo
dAjYyLdFq3hSLfu4Lpy4y27EuQHmcIHoBwDQE9nr83JMzPhBH1s8Y5RAg164Vg/20MqneHrurWof
6d8GLdr1xHAtaQRbOgDL1hgA4A4IJIFWHLDHpREC0vkzjK8hYXNMWxSfAdJswvRGkJSDpn6W8v5Q
K52bV+OXDHhRhaBeOxQQyjtRiepaxtBWmfsDiH8kYKdr3XBblDCH5jskW9EYAHtS+HkGgX2vTPac
9C7gtPblgL8VgU1LsnRZQ48Okx4fr3pFQbWrR/YGXlr9qgb1agKBrMsmzoXOUGaApMXv+MfcKdGA
PloUVrRoKTrTwXTS02BDex0D/I0jOD1eV1EgXAOhjSImdIj8cqfa2W0JXtZhNx8zHi/R5hN7/YOY
a0fN9HLsCC54NZie6lN8C8nKxc7Q0tK85CFCJfVhuME8CSe538wYMTsC6SwdlXw2x4GI86BaRZgG
6oiU0cL6Y1TAh4RTgNts24HGUTEk2qA4a1EIRE1qXK3mW689i2zzJ4G2E7DT/rLLIFTtWVdYpZO5
UPtz5cVFxSZyeY/OrcVidgiTQwbCpHnW8McYgpQuSGMa0bius26fW2UErCs0GS+71+aT09RV1cBf
b5wkH124LKthGbQmRcFEdKIdsjXQGKPoCAobp7upHwt+JXxzcYYJyJGOarzOvjPGSa9HGSwDcKDw
UH1N7sqb1LTDfX1sXFDXOS267Sp3S7e6JuiW/LbKvDikmCR1Opop7oS6gc5ihEwhC2Wn1es9KcC0
PrWqd3lzt95ua5PM86Po515NdSx0KKEOaX2KQBQfWt+hp815Tb31I9lU8N2Swb45NAhXSG3XgOMF
0xd7YNcEe5a0l7GxJtwkS+VmpYaSn1YYARpin5u+A4JBbYkvd5hRGZp+bwj1t2wipjOqo+DFfT27
nQllj0VAktcprwoG8oU6vO4WcSdPIDvqlsd0ThtE1xJjkCbwxnULIJm5B5ejn4gLUITTTzUpU5vE
AhC50Y98qr5oggncKw7xUBSc3d78wKYGUIGG/iJuno+e3C4mJsygCuvLZA5Ifz/mix9mro5fJPOe
rzxbTFAOW6J0JIGMH+YxAnCl7hNZC6xGOmIs9AgMDeeUbpp7v2dYzr4pmeCpagI53VL6avThDQ60
DVjmSa3iXRnPnErA1iNqfa0xRbWoj+kMmAGiDO1a1JIgindGq9vWcjBnC9k3l36Od4/SN8CqyIH7
bVlGQSyC0adMlvQuib4KTuJk+25ffx2O86fLJ5O3QsZXFjmV1RLS6b7RkSAuhe/5EF+XmL2Uqhj4
/sHr45g3brZVjFjvKuMz81COUMdBNMD0hBNlx2n+KsqzE0m3YnbXh7eZzDkQm2WBtUUaiFfbWksg
KMxl6jYohqs0OXAtD/TIDiUItVyL81bjfUUaDlfmoOQwt3OIQ4G5JgxrDXeTVnC+22aNar0kelJW
NsSmmHCpTAZO9n2NcnbsA+K93BKv8flqi5vNxrU15s7Qi8IEoht+2fvJN0Dkd7RfSwUVCrAD8BKc
zQbC2hpzXZRyO2oKproAygBlIOQEWi2gOgKqnz00+8qfdg1GtDhXB89J2C5xrhmtGRFIShLVeqjD
aT9K2Y/Y0A5iH30uUh1ckJL4MyTprRJVtwWInAaAzCcpvLt8JKkznl1h7zGO7R7PUjWWprYg5YF4
uDPi6QWufutaL8PdfzPEBBslLOVpmECfB10qR1/MFwVUQFP+72nekLivPqfJxJho6lO9CqEMJt4t
PtA8R8FRPqm2aUueegSlMe9D0t99aQOZ+BIti5SnGTH8EZwEoCOkhDOWM7S7ak8V95qSs4+802Ey
4UVWZKKpFk6Hdm/eUf1lKEK0v6CRf6Lwt5lNrRyECS9jJfRi2qH03kqqD64hpCagPBafjGnmBE6e
KzJBpg57NZowFoJB3/yTpkAjvRaecwDk7cueyLmFTCa8QJWmBOMblFaLQf2eSWaQ4pkrLFUGctsZ
eRQ4D0OefDTnFmIFSluUZqOc5qTjcGzzubVNc/oyGs3DsuzUPocwcHWYxzHibCnnbmB5QcQW93sM
pZagFIY7SYDYa6pbnKfbtg1QDCAJRK2QRTxKywTIkk79sdNsc2wcNX++/ME2XR75Ja1vA8OKVsnH
60ftyirVCEyAaJxOuwS1DwjDMRzs8Gbx/gDwvJX5rQ0ywaqd1AqUCjEFPE8e2dMHGs61b1y/FPt0
By4QB8P4Nzzo0NZRW1tlQlddLQvoy8CMP9ffwv4kDRAJM2+rVOIcAN7qmJCFCcYcQG/c5m0qeAvG
t0g372H4rqvNfYyXNefzbR249bqYiNXlMWK/hM+nRMDkVl66Vw8FDNuQ31Y94bVDhwJoxJvqc8SN
z1veaelUndfSLDo79NF1lkTCaFMEkV61t+7iML+m9UDO+ng2mBBZmgKJc+hA+l3tUPmu2EkIiIdR
jr2j73loXcUeD9azWaBaL4yJlhUReo2gdhf0LxiEP8SgOfOse1qfSl0A+vbSod2NkAksrqKg9+JP
wlPvaT9B0+mEnnxl7GuXswtb4Xv9g5iwOoutokuxha98o3sEV299H4I1+7rz4ycKRAAncHzHOzK8
rWeSNxRAIeI7I5bjcYwWnHmthwZn2ohjgq02aklndIoGE0MbX5WK/pwlas7LIjaP/rubGkyEm5Mu
mctGLoIIVJqTC74xDJvoIAFw0BX6BB0mwGmAoskd4wfns9FQxuYvq89mMKEuFSLJLAdYBqFhILnJ
22tFvRGCws8DHh0Qx0dY8hYiz0KcN8h6G6s6EiEOIEK5YBjT5B3JzRC32k/6UVcPlgm1aCOZUE4c
DgtOpPSwFtZTZWfyVb+s/0AUnLdCJt7kXV9AEw4rnNNDYwLSmqVO3nCefDxvYQNOLWbCNCCozZL1
Xc5ACCK3/T4tokOsafvLDsJbEBNnMpXkZaRnEISYM2LH+vRQZovmiVrNaWFvGkIFCRNXIhSF2Epz
ry8L6JcM+EZ9W84vg/FpqDg8d9uJxMoG4+wxiGBaPdEKgJ/NA9j9ULMvTia4dShXOU+DYfONh+mx
3yti7nMooLdN2KZ4GmQLuiZSdF/G3TPYCpwhUU6arlxhI45DAYYGMQooz602abs8rziYyc3n+/qH
sKcBTMqY8Yem0HAo98ppOUrXVD1Wukp8niLiZrRcrZnx/1oEWZpSYYcBgm+lBBqIhBMrN53fBIeX
AWIxyJMxDilnUV1bJe6ZIr4flcSBKLNu3aLcyklbNv1xZYe5z9SyKuROQWA0hsotgVvJtOIq5ck5
bo66WSszzA22kCiuDA2vHgr/6e7Mg+zlbh7b9BWp2niTQ3/Dzm4S04bmBmcrt14lYGYz8GSmM6is
phwmGqCinWOJFSrxZACripq7jVSi3RyCavtebRtQZ86cjd2suFiWhBFrAxq4JpvOz6DnSXXKpE/8
dq9T3YDKwShneEj2sw8av6v4IIDkhxM0N6+ElVXm7JcWYCLmAkRDMRjXZgTGpaw5GcDi2mZRfoX2
EmdzefaY048mkwBOiQVt6mHGzHpk41qwB/Fzrn4qQJDzF1F6tTjmhEddO8r5iGtnlH/K0c+4TNxW
Hv3/ZoQ52xC6mIBLiAxfC4vCnmb5ldZwyyH5ftkOb+eY661AwtVHSVoGqBB144Mc7zXQQnSpXU81
Z9+2Y7SliSAPAxJTZnnemkKZoxiypYF4KG/nx9gFYg1g/OokBK0DDigePftmVHm3x6IylxbE/OAT
0X2tnF6WRHwIw/lO09PHy1u4ESSBBJbAxIdGH6Ww+5j/WEXW4WDDjNk/ioBlQh/A0cjNCEnAy4a2
NhBvOzAzgK7bwpAw4+YEEmupJpe02o2KzW2lgc4V/DUzJkQQudx5tzT/PiH/YJHxdT3X1EqCKpZf
FPexCg7LnricRdF0m0mKP5hgtm/GHz9WTVsGrQy2KPUkxYqrQwPI6A6KWfvtAvAKJluTvrO1ROdZ
p5HoknXG/42ilDpgWSjnM72ukwOYhwM6az0G/InnTU9ZfT/mOgXoR0qHMtR9hVSnZBJ3WQWmEohj
6QYnAG+4CkYRwNyITiFoFRXWKRWx0rWqy0H5Z48uknIbTGSm2+O4gc2ssSebF4K3LWqg2ZRASmmh
CPDxGJRF3CoAf4I92c3sX/zZvR36xT5y/oR8/HwvsUANzw4w+Ws4DcwrrpJr6HwlM/qTwuCOebYv
wS9nShEKizInp9sgJ/hoizrR6oWTSfGUGEOX4Lk9YJZ0CEYQueqHIQj3gGyNOyouBi6XZzqiNe0k
XD07jeOo9KB99FM6WoIoA9pfgHHYouZgAc9nWQqkkLvTkoJ8rnvlnMMtC5KiIdND6Q83JnMORVAU
iYIO+db6ZXZmD7wDj6pXBcKTaSF/pVTKs8G7Ec5PH1AuKipFhghskcR+RGPqtTmeIXPS9YlbtqCB
yz6r2WvR93ZkYP4seuogD2da/qiJADTw0s6NZJ3a18F6iIoqla79+GFHSZzAs4rHwByU+xAT604V
lMdi3xRoH/LKSBsvIljDSlUoGcsq6Oo/WusEZEK6LocQaS+hLZgc1po4vP799togQGaCmFenE/If
rcWDasyKkmHvAGWEOtf/9LKswPwTOfjNL7myRr1rdUQUYbH6ogKGSyYgpROGMTCr/FnoIFXZhdJO
lvNbohifWlAEuiKO0n4ENR5oEXkNh/M0m+4xNhmRQRShp/7xd/QRWiZlC1n6TBVtkuQepLQ79RgJ
aoAE24gabyl5LNLK2eJlDDTikaQjtZdxQtkPG03Q5ZwsutXa3kxS04mr2hNQrHfmTsd0UE3cspR3
RFAHO+sXwysM6zPeAyhY5vVjJVSHOFJFR08HMKyJs475OuXRSnXoUEl95mhRagE1qT6msv4pXwSP
xDPQEVH7BAJr0FaCkVWsbE1Y9pq89G5SyRMn/Jz7LrNE5p4kSiNWS1xQERMzIPsmMDxykKCeRzM3
3luJa425KOOpaOfWgDVKEkAAzkSBV7ynYn257kJgeuYsj36gD9GVWR3z/hT0ShQqDTI7BW15ZNdF
uwefHSfA8ryECTaCOFsxEXPr7fjTVAOp2046gOkr+AOaes6S2FJqIy85PP2t1Z4COe6C7ajL7CoA
wO+rbIHcRQNI+B5Dt7eXl3l2jXzcSra6CkIAEIvh+R5E7WKHQ7bry+k/mqAbvYo1+lzhqgoFSM+I
aN0nk1PNr5cXcZ7MMKtggqc8gbu76yv6rUZXdiTZSTwErhsqqyjiH3zeWAfvc7HxU8e0kFzGFuor
HipTYEOcnFniRSqeFfrfVzu3KIo+jISUAWmfhyVYli+x/vk/bh0TKaa4HLKsxi1HJbiyI+Zgk8ym
ohMKZu8cDKm4Wvr9ss2zXJD5Wky4gJROlIohlbQjuieVyK9nIOmrq7lZ/MuWeBvIBAqrz+OkLcHN
UstA/WFkTX9IjLvLNrjOxwQKOSKlDF5W600pcAblr526UWCZ13QPzWN8mHrOiTpHPH/cQRYio4MF
KTGSEnKXjTs5xJXRWnYksClkzvzSqG7tNfvQxEwTLymiG3Yh8rKYmKZPrN5AFR+MiN9nYOLIbql+
gujXVkAzaXISeU5sehvEWbl/FOu5anQ1EjDpWg4rZ865uis0MFxaDxM4QGiIR2qKcxz9zPegnXmR
doIzgoXFjXBV8p+UvCUxcUMVBeSbLXyFCIaT4ftovA42zx3Zh0Eq1WEtJbiMO1S0+1uw5zn9Ado1
KOXXB/6KzhNX6ot4R4oo5uvIqZgULpyKqUgkhHeaJr/LMNFHJDdJ3ryTFR0PHlC0gHiVOWrC0k9p
30dYm6f4TQQCsnEnvILxlLbkBpfn7dt7+W6PZSlopiGrBhlacHRtCZ4ANAege6kgC+CvbzMwrswx
W7lA3l5SIii4W2Eu2XWeDXa1gB02a0JbgFbT3wQuvFPx3gD9Gcp8H68XbbLaTrPgKcNh8p5pijPf
0vf/GNzP/EFI+uPPjtrKGhOLQXwEecQRMQuCwPXeOv5Pflj0/+iBQ3/7JWuMp/SQ/ZSWCGubIftD
u5zyV4o/UD0Ic3rvXc6/gWjS8/C+TlbUbyAiBlmNJXx7pJI9aM5ccpje4gk/9d6MJytjjMeYXVGh
dIQkVapET5yJLaq8JIRngknfwOsE0qcIaAoVM2Wq/EMgnDC/HUFWi2CCcCtZiZE20q+H9r+LIPSz
X3CLN1LJ1ZUi9EslEBmJYgrkEp0nb0Fe+AcoKd6mMZlbpEUNtBCp+93pgbhg5pgyHeV2MzimLboL
2ovc4MizSaPLam31tIgjiEZwnOc9nZ1ZXAvQTpuqcybgxfTDI9/bNxOs1adjQkjbj/GQx7iiZ/Me
pAoHRYJygtw6fxOpQKeM3jekbVBQ/7g0weqtTqvx2aga/BvdqBu90kEz2c+9+lH6ctne5qrezbHY
wKrS0ypXrATyCuRRNeIYzP7LddbLFicEb36ylSHm+IYhZCKkBUp/JSjukZ8a0uBeXsp5R5GGo5UJ
5vgavSYrcQ5B8g6yzsDhtoOd+3SeSjSD0L5erqh0jscxylsXc6JnvVflHhyxwdBaloNBmCvVGEtQ
8xeyt6jNp3aW8O3GULBrIcMTPhUdXHRHkus3SwPd37Sa95yftJk6rPaB/uTV6Zg7InRpCwVHqha5
7N+refQi5z0PtysiK2vM+YcOUwmAafJePKC1Q5o2/FFatHm1rqwxJ79N9GjR9fC3OuX/rtZqbwKQ
yV0bzxpz5kddFsKlMH/tJK2L/rlALncfmaShboc4wXjRr+Tyv9dg386KQYmaDAUjtMzKknw0BlVq
aUJEU9nlqJ8oGGS4iT1u/2XzJtLebTEr6ysFeGOUnpEmjNBgpY84J4zeHnEWypCH1oseR8cKcq/J
HGjMcELq9gl9N89E1KxONUFqqXmrtsXqqi7+Lfb5417qzCRyXAJ/aLSQ9kYCG5LbhEetvZ2bv2+g
zsTObpR7Ewo7f1/zoafoLHdYGWQi6VxMTWk2iKQFaBIGKI6I0D+FLhePIGszdV3ZYYJnvqTGVCug
XK3VH20u7ioBCYOyk6UJwlovl8Pi9k332w10JipOsZxoi4g4pWYxFEcV2wLRQGbwMIf0Y1/aOiYc
LnWY50MBwqWpM56A8X9Sxv7KHKD5kLdeIrePxmR+jpb6pl26p8sr5PoJGxxrQHlKAYdaBenk79qg
cjV6rR3PwDlycUvbV837pjJhZOqSrIkMWLRaEE4cwieKWDWcYrSQr2C6j4t43s6gVy7DBJO8yS21
Md/OQo1W1bL7B8XGf6NybTGRI6+hRZFWyMV+IebeH41/WxWHUjRkTzANjoj88dKeIiWLDAO2AOJ8
WUIJ6hZyf5Pk4qlGBzJSklMYj0E9g/K9XL4nffsKFNOOZOWOSPVhkAgnqJ1Dy2lUW/0gxpmkrgKY
qB2hYAuNrdpJ9yAKOZHnOFC/Vsfk2vDLewrrhlAV2kgPGB1ztQA8rncQzGlOYN1BKZp7k2ye4dVv
YtytFHq9UucQY10gIF1kr4UNF0QpBAyykN7z81dRu0odMOJcPlmb8XBll3E69Kb1zGqTBOyq4nER
Kqh0NBAOnDWUjBej3V22xlsl43bWUluxXqIUI8vPsvEoKb5Qc9Az2yZUSUa/FyBKlq2tnKoWnCuj
6UvEz8sHNTwIOseB6J6cBUJM6fxjgom3sZwTCOvh2iXWQSaJ1/bQzpFnm8w7nfhcAcvtQjF6q0Ah
vGkQM5dkUyO/HprO8svxHooqbvtFf+xdyS92qW95YBqwq3174NeJt6PEyjBzWRpmNSad8BaRzGC+
/iciTX+gNb+dJK5sMRfmbPVd2gCp9gYKorr2lUNT0l81ur9Lf1fWmE+YLTPAchYeEv8+/m17y/vX
Y8JfZg4VpH9QD+xr86ocTUcaqqA2TnIuOlkHcp/ny2fsreJ37p7vBpnwFieiGab05opPegA6useN
2YCpR0zhvhg30+HVrjJBbJJxYsYCjqrJTu+GAS7NZ0rITjllKsoqM+/ppKrivJnnFnq3Y9n7wumX
WL0OpyoZhR6jxP+5obKdnqwWzsS1DKMYOvp89IXzd63Lzcz/3SDbaSZj2JFChf9WeuuLxU1mSZy3
Be9Ask3lCSrdcqi+rancTzj8tAVBUXo6xr24B5Ie7wtOy47pDNqAd1sPpzVAR4omjvlKmzidiyaO
4qRe6XArbZsJ3moLmYADWo9WBrXAe8DBhNnpV+WcPzbA8xCDCTjSOOS50eJogL9QOGD+ycd2Qo4M
9IUihgjQ5eNmsLwtZQIP9HBNBWJ4aG9fUadM5rd+unL1v376H2SwPItM5InCYYEQAxb5t8dg+7L/
feJZsv/QaI1hkLIEHGB1IMVhILX5bRIm7uWQyjttTGARE0GVhgWnbZReiNh5gsbTrOdEzjdJ6VXo
ktIoStsJQM6lqO04rdQnU0paWxvLyYkXK4gMCdKnRdy74pjd/6fVsX3oiughYGI16nxj29l1k30r
5PhfTya95dy/vxTbYGyKoSVEfLuU/gKHx3FEtulsdHKRAM/99/GY44gsKwPROr0CIXESmGZyD0XZ
U6OkV0rMY2Ti3HAmE0WsUB9SUGzCEaMCis5Q6JKecysNlo6rVcMJj2wHuuqhCzpRU/9kSP+AtP9E
9J532ZhM5OhEyMTF5K2lk+xGwcmC5Rqk1Kh9Zm7kTrzgz/tcTKIiFVadVSgk+5VwMozCjswc6oSG
c/lg8fJnlolBUEQjTQo8d37t4WoujV+s3izovl9nbHclg45bONWIvf98L9oG/rPLmhOs2M5KN0Rq
Xiy4WEbMN1Hu98FvIMvGZa7hLMli3j2GBvRjRG9oEe1f0M7qzrIzT+D8BDXqjps9chzeYh470JXv
5JLe0HSkNkJFHIjR06+Wb8QFQXAckH2lZkmiWSl4sX1dPYrQrs9/hnrA8T5OELSYYBGJcdz2pvb3
QXDTLzAbqWiWikyfZeBrQYlKshms+UVUPcZhV9o1iDylLLquQREMmrwAWXLj1AuUqjlr3XSVlWnm
hh4R8PPI+jv8ymY2sLLFJPtmJFaYHwSgj4Ltar8Kplvt2rqSnNKbMYMg3fD0Yv4fbVey3bauBL+I
53AAOGw5iJJseUzsJBuejJznmV//CrITy4iuIPvel0VOVmkRaHQ3GtVVpw2CmPP1vaaFEh2GdQCY
KdXrqSydPKtFkeqoP/75JtxHX5uAlFNZQtV8f3Nzp5W20ie79XFjs8HXtnjK7ownqKP+eWCTO3Bt
gWgG1fKn5zV6Gdqxt1wZPogAznpfO3q+D8yxn3NQYoFsFzoaEaArbOropcHAkDJn1PunHVKRucOH
7JJr3YSPe54EYK95fe2e+ZonWkq2vQffBvYywxi1pfD13QzIQAuWpvSjgqalDOKRyjE2p48bS49/
XdYOlpLL1oY+AEcWgAC/UiKnNmUXJbe9ZIFdhleFFgqc82jRc2CNS9bg5FGHCUrpq7EB9Jh+jcrS
7vTR08tZYOl4wjYMzApj1lQn/FBBkCa6UUFR9lUSPRMsfvxUv9jiFnGy5lyPOoQs5V6FArYn2WAB
n/3Qm3+wV+ZK3YmT3PFj/mKTW8rAIvLcdXHpG2092aBG+wlSk9Lu40U0sHv8wmuaGD4zIcpHeXLJ
lFgFKGP2SwlW4bcN5R/fN0ydUgWjVJAa5fwf6UVrW+n5hflt4COhrb/2rR+XwATa9LDQOtNHjj65
HXwXt1+5FoLVldaY0Qege6dHKVSdUAwXmmT3Uxx4VrE8DmVZQQge0vVZ8vZhMVzbFIPIBqiJ8Te/
i1kukTTQAEdi2MmnoDnu4YVnhehjQROzjFAElkGSQfmqKBhMcDAOAMJhTL/aYEAHGq566ILRHJNw
wpbTsYRwaI0L0W01FFWSAAadbfLYAaYFRMzQkISSg0su53VL/NNRk9UgfNQ8tMc5qaLOSYG9wtMz
+NnLenZJvRtBpw51g1TGacSw7WmDf7MwY/cOLXKuSht5MruIvbztngFsMcDlyOmzUzwD2ISreiwV
HdrkXHaKVD0sDOwhg+ikmNkE5BuwGaalV5yBXD6WHA7NcYVfAlkJZR7goAPoFXI8L35q292EZ6zT
S3ksWB+a4Wq+Pp+MtJZxk8uMa7W17LjO3dMWjoXmFwtQoX6dwjHbq06LOUL/erlaQBpUgQ8gqB9P
Gzn9GRhtfW0kBaI87xbUQIDV2ouxSuD4py0cDY+H38FO3UEpYqpTKpv588TVG0PxaV+DisdrW5DK
qpqA4nPIzhgvTCDCmChLW7sTAJr7eVJR5SP8PC5ozG0SakkGR3hy77fgpk67NkLi66+jeRUNZob6
G0N5djqa17qiekk/e5BR/ybYNbYr/xyb8B782laqyUmQJ8/o3f8EonXoI1yMMMNOLSeGFQaK/GBM
9sziWPRtXIgwabekEKR4Kfzf1OgXWeMixTj9dpAcQXajuRqkIqCSd2FActnQH8VYDrZYJ7aOZ9yI
p06J6awFK8VS13qS2ZC5twcp8Sd6v2hC9ufTORqqaK89Zc6VIWyk/TWKxfe3HADRYdt3DQ9iyaKa
GaXoyux1UtvWXi7MD+Y9IwzSvwFgKjgDoi/jo0kyV73SsFTS2xXeLION1NqDI78f7XNwBva5++Db
5GYOU9Ap/L79/l7H/6Cu0vfw4gNbg6lDy7CCrXeUrKJV5CJJrciDourvsiVImfuH8MPPWoocWlWG
BJ2UTzk6uMXkRfMngVcIcsye3+rASFXIS1HHfbKXr8PV2tHWpWNAGMXwC498E2FLjnbCD/2Cix/V
RCATr8Hnye2A+fJV68d+Mts9BNRzN74X1muC8MFPuiRhU4ZWXkv7tufijndPMzaodF7N2JyBLhFE
Sp6Ioh71yewzjNF1EEVhLFmTBZOLb/mlC/oqkZIqW7gTcXJPOHKwkbpSDyOJoDgWQbEUrNIXjCNR
fMUWbaDKhZEBxDrqNGID6bWy0txlLW+eyt98JRbHPnrNPnAXfhZmHIK0oU8cAXy5zUKJ0F0Ex4EH
81WpZA4FS6aAeBB/3ycEXTY0FTCJsHh7kLUnOIEiP+EiSpNoXU+b/1P+VrnaJEtxgUlnFHjJJZM3
VyeH8c1Sn6zoZItn0AVFnsoVJ9aiNno51MFqaKO1XBPNnikgiLF0nZPc/5crycUWCQP8TRSh7mKi
vfmyp3gACg/z9UR2JbcZ/uXWadylBt2mRrIgG7ZvH7y5rBQ4isaVJtZUDLPCnttYs2IGhGyyGYSM
jcyKyy7BVWrPT3IQTqTcSiCnhE+T6NcptTD4EwluhKJIwrPJEApWh1nD9Z2lbdZ8eSpcz3vUE0WS
vS7kwQcFFUYZFAWrB5XJtWTajJYrigHYYv5Rbc+ZgBcEE42/4UwhBNRZS56ZhLZAvH3GiDGTgBlt
FXLz746AxgUTPWwL5IDnsuvNHin6QC6YxOOiDVqGA0d2bDQkntcxE6HBs2IA2Pq7OIFetXzAPvm6
PE8odBlzE9/HkirU4d0+9X8nVUUVJlVRia5xIUXDrM0SE/jo2+/DRyl/DnLdXq7qwEPVcNQSS8FQ
rpoVGIGbvTj60JsR4FMaZAbb+VLTkwspaiNbpdPFNHa5HaC9p5EGwiLDnUJmyPn19kIhSZr10ItM
nBKCVEGb+oE6XHcR2DmIdNVIU2s3+vRtUdTtoESLneTpuqLdBW3idVLUsujmcbw0AXu7Cvo48Bpy
iyhXWj3EZRj7w6fyq7rVViylhn7yIN22K5D0o/qLb0rQnOFmIgRtHi/Y/xjn749NCHXT3HhXR+Mf
vOXFFheh06ae01Bl062IaP/Bm4Cmvthi2eLAWyxpmEYpxEl4u2fuS9W/a8sXW1zN10bl8xgTSMYt
j2ynDauel9JDlw3qoE64LdbUVzyzcpm4Qstm0US59nhCevkNXGcqq9OpTIiOQp5NDrNwg4jKVPd0
NylvLH855w1X5DxcBG8lqYVGGVhg3rGhgvTO0+oaYVx1EqRfV9LzAy5Lh7odgFD3DEYMkTXOfZQo
zvV+hvuweVukwwVw1LzesNeB6eqMzHR8+36/fUAI5LW7VhXpKzNFDGjUyGmgUkt+vSv1PTuICUH7
1xaCJJASWcYX/YflxIs1bv3mecR4kbbvA4MoYvXt9/AAKHzOIN34h+rlxRy3fBpGVyZTRxT7DXZd
sxNI92DXfaYV4oWO5/YXi9x5s6K2nGj8J25iMNt+y0MHO0n/GGKwe9xJ66OxVkuWaLs4c5foMghW
ete6Ah85eZ5hhSuPVH3sjIXMhc8gV6R9hlztyRmJEHIl+iSuOqqmzEIlhk8CCKpZ7lXlpxAExf6L
U6vGlUN9pA/zjIwDpUjVM8rezQbIyQ73VggREyoYPTqd3rB6XB6vG0ozKX1XyhE5/F8TAHFnREr0
x/3e+s4mtMdFj6wHEUY3I9K38eOwtPYkAbSu3nd5sjKq0KaZj16OVwd3kwZATTd5VB09gXcej5F/
jhw/JECrWcZbH+5co7OXsrPz7gvgUM58PXmd0w2YS1I60ZE4nghejHKRZQKvnkV7eCm7Vf5HN4YX
a1xUMZUhSseAnYk9aP+ZBO8JtN8YUHEQxbF9Q+PEETH4wFKoS5UxuVXzSwpx69i2IHpu2eYVlnkb
3YCVbE9l7OuuVDlhCUpYwLSgEEM9E3wkGgShxZdrwbE1uDAUSkncRjEo33IMQ4aQgzc0eywLP6qZ
FP2DwK1EO8zFIYws6zNt4Vaz7s6YLrYuGG9rqLiWP/niMSmRF3MxKcwTGWhFNCJT4wYKBPagCqdJ
BbmJHyfIaZrlXYF7Z4JRGqDBrMtuXQNHjY4npqUTz3JTkfzAP3Qr/nguP0YwA1QVVyH8qHOhVEtX
8RYyTbFNb5k0YeXLuS3YNsFH8iMFUWDUkxxo1j4amJLHoJhAwDBedurkrKElgo2frvNNi58ryIK0
GnQGbjCAE45J87nJ59rJULVBuHfbacPOCmIHHnsXEPNXMCrrRa42RlNcZUV+Y9X1ZaVW39ugijwM
0XuamrlNQlo7ArRJtDwCr+ZHEkwF4KuA4reWybb3cBu4qAHoNJuttmVkXaI4Ijiy/GhC3Depmau4
nEONFjzy4WUIqY96I1UrLRPJHwkKB342ITMHuVf3jbHhY6dveuNbTdcC7xItHxeCZBQNYavhOvWe
sM+O/IkYbHIRSG3rILDYo1lRqVdxrN7PNfTNZmsHvSCHVNa2L4r3TOT8uR/Dl7kwNOJ+jBkZ2Hwn
DZ+gtOQHFGQ9HqYl7BLfsL7hRX6rBLodytDgGjNbGionSnM3SmOntjKcIBFCnG3XiRXmZxZks82K
MQUet5ofF5Kt0h70msGOLoJlFQR3fmZhDMtFbxTkkkoGnwG5DqkQ1SXwTH5QIVbGdAQG/X0Fieh7
uOqnk8q5kE1wi3RhZlux5XQRcU8fNdHWsJ9w0KhJs6q3aIt7PbBVifLQUcPWs9aZm8g5bUgQNiyu
0qlIEkcpK5lB/xKB3btsPBMCS6eNiPKgxQUO2v1+/2NFanHT+7mv37McyDS4aoGomNAaFzm0IlWt
xESmZ12uNzNiCc6wxcWMfsrSYGY3trf31ESXKYu7TBG9HUkWPrv524BkJx0D/VfumSoiEnCEBoRJ
4/qXJkNPQnkkhsgxTp4kJl7z2s0jjQB4XkbBqm8fyHjfBQ8CxztZD8EAixsH56geF91aYoSep815
a0Pi9AbBHhcaUjmN25BdjJ56f2/hkBGtHRcihiyRK4n5AooMVLPEqUUE0CILXGzIomyWNKD7fCW8
izDNgH+6p/dHZIGLC1PV6bGcwsmmSrou4/Sik0UMTSdrMOwIFwziJc8SZWE9t9BjLWBFheA7eIsg
tZYsm7AE9Be5FmxknSqs/05HIhjnYkNeE7VuZsCb/zO1gj/ViwXpidfOToYob9MRsZw5H718aX8w
chIh6uFkyoU1bmGDEOX7xGhv39U6FVnjVtLS04xkNawFlgdca7OBGAPEUqP+q+UHF+9kCjhcTC7U
llKYU7mFQTa3L9nPTQe600HVcRbzvshZeNRRp2mDZSTvXFDBseCBRkMtJ7MapqGfdokdpqmd16GT
SQ9ze5mVd6dPuSgq8jAjZP88Tep3pUhB2uKRRp0qabS1cAbU5nuryE7cfLGa2T/9QSIjXOiV03kC
tQlzRooXrWQtgQw3LQWxUegPXPgN8ITUNhEaPuy29SQJFqwNcJuehYdkweEfLwOWrHLBY1jywoh0
7NGASUdiecHPCbwjbuGWPvW05FFehU7qVtWl6JIsyAE8uCgkoarGE7sdZJ/zMLdN8/Pp3RJ9GRc6
umkuM0UC2RCoS1VXkyDNoHerZQh+dMry7bSt0y1hLCMXNsJ5CHVzAYDv74LjLOyZIC7yaCLdpINa
QJZn/wAYX/wep2e6cWfEfEHU4NFElM5pYsZwEiZcmuM5Kcl2kXoDMU9fv2QcKrX82EBuPHPiWJTI
BX7Cg4tCCLnnXYoRY7mlXzFI/T02lMEeBl1yIhOemlj0utLGuymIPZ0U7tymhl3W+lab1WWVpFph
C/b6ZOVvQSrgdb5N4zpS1RL3jOdZfA1n5Y9qlwiqKQoHPBZJDnqoSLKHlPfkW8GZ4VFIehDXMslR
mEXpF9pjHksf3Lwb7YqItKaF38UFnrEr224m+9vaIaKLTQ+KZ5BFTsQVLclI8ZZgYBGt8MqAxPoS
CiHzoqXjwk1oTIhmQxT7dZMXnm42jRNQILFLvQUpZxYlrl5lqgtmhcu5rm+mYapt3Wjvl3i+UxUl
9dql6t1pLCTMmYcbgc+K4gUXn3Sr7DKtRrxgSWW8AsT+7gmJew4eUBQNeXRSrtEiynsU3507eq2y
0Z1kFftlcT2vFE9em/G1qM0v2GAeEDHQngIjiMZJXKX2PG5IJWKHFFUzhC3xwZ1y0LOJqEw7Yz/G
/qT3gDF2eZWt5bWwzBaEXB4DIcnjPEFEgNd70NwUbwnZ/FvV/gwuAoGrELbUB98JBJlEswqWiQ8Z
xgi4GXNTfiegeu38cRFeKPYw6RMVCC8VGqQ1BF7rBVQZOCmPsbkkmz4dvlqT9AMUWrNbKFS1TaO7
HqPy44iXV7tM6p1pFR9ybWztLusB4tWGTdg3N0ZJddecrdHWGkl3rFm/bOX5Nu/MyKHAdkHtOroj
vfJTcLwEKYFwwWwywqxN2Jo1qwMhR22rUu89Qo57YOPz85IFJtnXOxSojdYqrA59T0rYJ/e/9gdY
Q02zTCie8lQmWtdMskKZP1gpJMKByg7r9ZRMa2KW27aMGRQQccu6gmCg18bmB6ky3Khob1tzWpmt
cRF3+YdY7TZGCjgikcFWoGhbqZNWU5a4Ud48WhMoVs0wyr1x0iNb6YJNsWgQjJGjG4sOsaeRvPdP
bxkLeKe+igvXo7z0PdUDMHp0GzPCJpUSUBDrvovtHqQKofJ9LkVzrcfj4sFSclF40OccYdhkR0tb
AZKWuQE0cbXiZoK0IAM1WtG7QL5/TBp8P68Lg66Kqij0id9tInMbbIyPDHJbGdBCK/wl8U6v69E7
0oE9rrUHSGpGzDwM/QDPGpZhy+VHuWkERo6KQDCp3yefNPj+XprFpV73oC0u9Gmrtd1PUC7f5qPy
MZCy6arso9aG9tCDbPYf1WX4ptDxkirxplVyt1fo42BJn09/9vHscPCLuKIwU2hfQe8Tt41dgYG5
ZT1fMwLFximEggWiJeYCdCSFVRjKQPPGWWcn4W4MVo0Viqrcoy3Ugw9iv+IgDcyKlcSz3Eh47YAk
23A5XDM9NssJW09dNdvIE6Fvj2a8A4NcDAWImTaThD2F5HZjm1JKvdkKvLIuRxuCH6o9Tcq7ngwO
bHKRFA9xFeRa8ZHy4DIydXn3NqkJ0aJyUSddlN6YsjgEpmw4hKSXG5x+PHkKZRGEfsmFnCRqM3Uy
4Cz7+eKnqmUZAOc4S6XqaO3wsp48gLomIFOnAXKF1mHiV3F7CKlLHpv4VTyqP56BTT2aeQ8scvFG
NQ1Tow2qMlbY/gdPIwemuAJQqiGuDNIKa5WHn0i+ieraJsL4KdqwfQ45OHcIZHXVMLYkIHAY9z3T
WVLYhp2DvxGEEn7yljRDKBUlAsgM5uxqHp1RvQT6VhBLjl6NDhaOCyWNasyhQaC4JScLUnxlt0Pk
mvqHsRedZ8H54lvhYFOrq9zA4j2RPxnDM89rj4yH7q0YMiZI6QbfDk+GvBuKrJdW5VK4teY3+jrt
Myec/D5N7FH6LptfTM2PlcyLcRvMss3pxCNaWy6i5AsePDtVLnzLqjep2lSugbdCj+RyuU5akRT9
fsT3n8smcEO9zgpmEQ0z+mnS0yUoeCBgU2GTwO3olc5gE3s291RbaeiKm/NHL3kvfsR3yvXJUruE
Qbnm4iHpN1MnZPoUrOZf7fGxVzIiIz4zTvnM+l6s4LSbcjMPW2wqE4BWGYdY4otGFkSfxsUW2Ywq
VV3guLS+ra1feSCqTwQng2+QWxhGD1WyPxnvZEAW5AJ+HDdolknvUoTLfqtvZ+WarWXtqquB3LJF
FFFkCsoHfhpXiRNrxE0k9Nvgfqa51w2/4mz25qZwhuDu9KE7ziZ04IlcrWLIEwgZVFTVo6MAGJ65
7eybG5CtgJ4Jz7LDR8nNvwlsspf3E0ePb5gvTVrJjZagdoDymAHqWTLv4uB7Ns/20uQQHvPNOFrl
w4/TdgUpgp/KbVtQavQEJz42KkfWKlsdE2+SHk5bEaU9voEOJiyIqYEfEys6etNlsZrWg9O782W2
Fb08iGzxzXM6jEtNqz0Bs+4/NcOeRmPFjUfB6vGd8yyTNUWXJTaJ9JkYH8NpVRIR1F5wtPkOeWvp
+UiDZq+IxyQGlA+px+jCFLJaPBOPpMLmlMAV+Q54bkZt3potYLvFlZQZq3C0IDH8CGSZIwfKDlTJ
HgVRg1l9OO0lgijJ98J1IuWKOWMYXMYTgBz3TiFr69MmjvelX4423wIP9WpolAAXWEb9CUne1DM3
aEowacZy1Qfv0+TVNIrOikUJxHi46ijLojIcGByPwdwl+5mbPty/q5xXsxyPzC8WueiFhlIzkACP
Vf2W0RFCUtOdb6CbghdGcYV+/AS8GOOuWD1GSGe1AxbCNG+SyQBCFfIXlpCLR/RNXB0EDZpgjAm+
ifU52hQ6yvrl5EgACVQA5b+LNftw07g6aCHabOgj+umzsh3pfQ3SOiUVRPzj3v5n5fixlh7gmDFq
8OpW9JGryY2TNJfvcvYXE9ztaUnQPE0HVFTv6SQKPOGvkZU2UYs+R5zKAy+oI1uafjXp5J7+JNGi
sWB5cH3qSZ+NSm8Zq6hXHAW4ySlvBbjW/S3270z8smrsNxzY0A3ZGoMKUwtPqxZCMBIX3DMmL0Uf
w4WGtFescbGwPRJknJyGapupnCbn9Ir9Q8R7+RwuHLTRCJ6uTE78bNNejbvIHexxxUgK23uxwLPQ
GhcPZi2bjaDA4uEZhRH0Pk2Y7G+4JtRUhMletIZcYECPd4z7Cm9RdeYybgWMICdu7qjFJeOzUt2w
vxCnfeFXcvEhGuIw7gissnImhTY4lKzBfcPYIwpfWv27Hfxr3qQOzcmAoNgfpoO30Qf9Q/n7x2P4
cRN1sfI0Y1KV1lp2DJvxcdyF9vmSMcdr+xd7LPgfHLhgqZaGFIi2+kTcjm5G9b5Idt38rQwW+1+u
JRdAAgplDjXW8W24bPqVFH+poWMBUR5fL/WHFCLYbtMH647En6M02HZqc9GXjSD0syN3IsLwEyRz
t5hFSbGhgVraSvkxtS4zM3RIKkJXsJU7ZYiLMJoxdW3HODLGLdma+WPhTutwLxI7tQ+dL+SMPF6r
vuwkF2vMISunlOH55ttllau+4iarwMVJNNaLx7gAhLWq6Au5eBNUoWSWVp3gSj96DAIqGTaodG3L
7/zoiyZ4bxFtHBdtFFNfcomdxDbfWmHhGW1v0/qTNIrK1ON9z5eF5AJMF7e1Gar7I/hm7kHBEvID
I3m0pJnZ7G29HaohCp382Eg1ksKCwum+AcpGEOXd8wgi48QUD2sJ7bGvPwguSSBDRmZEmZVsOL2V
sypHQSzjiZ3racrr1MJiluGHTA6dfs5tOapcOZdtKUttQTgTHDhe+SIxzVwbGGPYk1rs69tF55yB
HxAkXH60xDTyIehSrGdWg3xDRooHZcQr8g1xZ1CUkfhJk6kns6RrQ4L2ARuHjjABfWNutB0Tzpm7
/ZhnNGz+5dpyoYVociunwTPMhVrPMBdpeoa5tEQIczmqf3lw7+CnTqQpalTGXIzvZCvb2n2FmXNX
wZzy2vDKTf0j7xzau0kqvqiKwgAXcjKti9ppQmzTM0/f9rfTuim3BiS9S9dc3DPerk777l9iH6U2
y1aR7H33iTKKRW9QRj2rtp3R2DgdVf/S/ojQ317gwIARD4ePL/LqrNKULdg/J1+Ff8XGiIqijyYW
dAbDBCbLP3SQ17X3++q0FVTxALpp1iNU/84adxdEPoWfWiHtMkhjjFDE3s7eOs5/OjP+pQLSF1NX
DHDdFZVLF7OOWWEBpf0xMkZByBMZ4koavLQsZs9qN8hvOmhB27TrnUAGUog8CgLA6ROh8FTRRmMG
pgT6O5DKk20+u8sF6dzYKTeqa0XbM64VIv/kIk6fUWuaQRXy5J9Pr9VnS6mcvq8r/BRLWdd1E8ky
RsE0YidB76gS2BH13elFPJ0uFJ7wK1IJjpwE0lUcdQc8OZf1WAiq3P3D0ImDxj9Lx5FUjnKCefzR
KR8mqKihGlzFd9Uq9AY7viw3wSa+rC/JKnVjV/S0c/yYEZUQBcBw2eSn3apyTtJcwTHrtyyMMT5B
L3Abb3THwclXwhr76Ioe2GNee1DQhKNad5AOZ9QgT7EkM8BfGMguI2wCsgJkgqbxQbCLR4/CgVHu
2mTpam4mA1rCoV5OtpTOtau07dd41B7LJlsrhfEzjvtdZ4yLXZrV/aArF+pcPvZa91DqWe4GNL+q
e3NH2uheGslKiQevqOh9VWVeRRTgtBov6gO8MZbZZ8Wgq76rdkFV7vJwuoktZT1CT7jPi9hONXVd
WMllrOUXVTOuktkkbjtojlQYjyEuHfU4pqD2KL6dXoOjld3BErB9OVh3zSRjPZbo9SvD7Jjm7GQz
IDNm4JcW2CZ6EYJN6FdcoJP1OiBljn1uvWYDr2LTben0qXWZ/Fbhl4pQyEbkWdztLQ8iSBoMFFj8
rWVHDmhT2QHq7CjdZ6lll2wHTaAwfjScH6wqF/LKxcgL8P+jnAzTxoH494bQymn0xm0bTZQ7jj8N
HVjj7m9VmELLqdw/Db0VTnK8Zj2wxdVT7RhSSWNXuNEJfs7srLYfCtyHqTfMCA40huqRMBgdrale
jPKhkDRpV81MSHCp17ofr6MRQRB6loOLxzYXpXLji1pwR/PIgUmuyVw3Va2a0FBeRdIqUW8iS3XG
SHNOH779c/JfMf7AChf1wJATJUsJAN7YAJSTEHpjTaliG6Fxo/Z9t+4LvUFVpcNx8262IaB11zXd
96a3JjwjWfl9MY9eHVMPlBpbNeqvKrPBaujWx8aqb4cl/Igbt9eQuLbTcLBP/3qR3/GoH1JkajF0
+xzB+HoBH9wLxZwzwXk8Gx6sFBenkk7JZbPDiYIwujvGn6qwsucJN4hldkKEZ5U+1npiA4jtUeNK
bdBoe6DlQ2Bsh+rayh8w7WwjqdlV5v/LVeAiGo10QpJBfprgZwUp4yxmEyFnzDSJDgIXyxpJq4I0
w0EIkK4umPQGg/4tfmyhNWSuxJB+QSDjkUJpPJBMhaP5rbLV29gO68JugvswFM1CiBIDz9NvZX1n
QefjCR9OL3/TDbL3PTER0HEE1IE7cWEsGipVz8N9yHyf4LsgnvAwoI4ES9KwGC1NqwGKtYmym/NP
/84VeSRQUPVl2NcwssdNYuoYzgE1nTOnPY7W9RYA9gqVLR2vz69Lh2rUw0b+D7t5BKKEpkU0RSE8
UCYwEjLIuQ4yYH0zYzIe5wxEzEUCMiQGMRRF/6OhjSiEWoaGkQXKIzuGgZa01SDK8naijGP1CT5M
I4pKTHBXcMsYGmkVgLmg8FNar1VtWA2x+nDaMY6aIJRiJEsxIATHmSjDwixzVQaevluB/sPNJOKd
tnD0QBHLkHXZUImh8eSkZmBY/bJYDCRcbPLins0XGs68WqaPqt04uL0IcufRLaKyTEByaZnU4Ldo
acJIBq1S5EebwM+9aR2s6Taxwcxli2yxAopP01TGV5nQlFT/kpXEbS8jWmyEvqZ/jAHTX6TEDVMM
Q3yZ1F9WdPuOtaSaqVoqUWQDf14fLLXBM3A4AB7JBGrbxskg0WyBuceTfClEW7Bf90Kp62OZBQ4i
a7omQ4eKcAGxLU2tCIMSpKR73sLnlusTb+FZgI5jmYVS05KhdqVBZJJLm0FW62ZdJcbKyGWnV8sP
sa5+khvzqprV76cXFIKixzZQp4aJu6xCDD5UZVocTYnamCvJ3Cmdntt5ZES2Jt9OlnIpF9W3LrPc
dsQQRJHt1HGwwwGk3Ynqdu1tECl2RonfRmlhj1OX2mMn22Fr2Fo33BH6Y5nTlVJpTmRc18niIE6B
klzx+/xrqVwnWg2eou/G+FPturVcGN5c6au4lXzkH9XuOrmxg/ZrXah2MslbRVfcqJYcQj8Nyh3m
Te8KizE4juNmpvdNBG4+TfLb/EomkpuF6oXefVBz3AxHOaMro0g2CjFXYZ6CJ2Fa1/ihQ3bd9Abk
JudtOX5vtG+RFG+bILNjBecztMBwl29Ja9pN3XhhDjbmDoKiGNLQjOwXAqMT5fJOGa+SJtzoGVlH
2U5ZajfS+8bGXIATLZ0dGt1kB1226uvRa7TMKfXZzbr0c1Oll+WkPsqR7ARQx8PgW25HCvVqA2LL
g4QqJkk3c9viRaGLMD9ROpNWrkea3BYKSFxm/LfabVmGXt/lbjEYuJLq61GXHklcekHTBU47/6CJ
uSJ155Vsdyd9tKcRg1hLc6UA4qVXsS1LqBmD5Y6gBs7i3s+M2S+6xq/wqTEIvpIq92nVf88iNrQH
zowgdfvG9Et9+CzJgwNhajscK8/q8CZeLyuzf0BCdOcmhZznhFx+mY/jLdWayA7n1A0k4yIdlt3Q
jHY5LVfAPnpWtZ5q7WMZqfeaTm8olUHIEDoF47bHvLIR/TLGwu6U2Q6J+kHNIjeoAlcLf0hZgiag
6lGlxSCbaXcGeFtB0EhUw1Hbyu0ay1azeRVpX1Lt01Rmjl7iCXhsHWm5mtPPi0Z20I29lFB0gE7X
Hlrd6cfHZEB7zKrsxCxs9FQ9HEd3CqlDk/GCGDl2vbaDTLYz7ZsETJ4Zfhkk4uTlx4x+H0e6ytTe
zcm4MpRrw7RcVMGbuIsvzES9DLI0dEozuUzo92G8ySrzu8wST/VJseoVHbX1LCl3RVhegGbweyyp
n9Fr6Lxh0TdyGD1O0DWctWFdVZFNqwIbWdFVp6IzEd0GRrUq5h3Ney+KSr9HP4amsR13o9PiQM5D
7+lB8hBGujNHN3FhrYemBxyuwiEz7uKy/lZU6VXXtV6nRRuapn4vV5d6p+8aublCarwy+uWWtqbb
pNbndCwj21rGDotOcNrGdTHjhTTpfTUaHS3XXEqXW3mJL1oF5GCW6lMruInl8DqYRrcPNDjeAzCH
10uxXErg/h/qaJNUJoSu7rToR43eoZJ+ApmJrVuds8iT18zpI9EfEjPs0bRMClDA549BPzvtJN8Z
MnEK6edSzp461DbyhjOMlmuqnyq0zuwiH69rNYbwZGVPSbYlk+lavWxbYfhjQEc5GL5E5HO/lL0z
96NdFFCa0+Jt13xuZfB0KP0mV6PtFGAOYNS8zMicqMVShc5kqo4hzXa8qA945XSD/ksFMlJ9aXDr
kh3oMNsQW+j00NYm2a4W1c/iqyClTmwFtka024GJxtdSYtfIWxLm62q19SCG68gxtXvltpl/WVVh
B0WI213zsezkLzjZeNmfvDY1MXXZ/DDnzC11+YOxSN+HIbuE625SKB9HCcIGeueO0ZbFtsnV8hvp
rMxOBmX0NGls3VkvHkBjPtmNNLvJmA72FAPRmuhVtQ2V5SdNcKDGZh7tQTdx+oKqtbPSHPDDyM9o
aMAmRnrW2EDgT2eyGbvRretqnbWVBwDLV51i2YHHSepU9SRiXQYxGs6atqVqYG0VCeESscFs5c0Y
o8Oe948dBBRcqkh2VNU7QIjh0eYHMkw7yQw+4aoO1p42u0r7Xw2WiMaq0/SgvaGLbcHVA0yijDPF
Ll+3teQZ0xclq9ykug0m3Z7T0jaKy/+x9mVNltrK1r+ICJAEiFfGPdQ8dVW/ED0yChAz/Pq7aPse
76b4iuP+7oOP44Tbzi0hZaYyV64lcBIhrGZDDcauJ+oTXdhJdS/5eBUlL50++kkNzCaG/vLazeLc
NdrSXQTYMrWxTaW0G0vgCN2Pc/yZUczBE+5xfbyhQ+2yhL5OHT8wUJPUnbyZw9RJTX4So2Y3KfwF
hjlKMdtQ6/JZhVNJMoeYpT9XmmdlljeK+X6i3I4V8QIBD+ZkZjbaloI+cvdS5smxMEMseHQLUfiJ
OrqYK3JpFfngivqhy8SdG+No8toDnZM3UelLmuAYlq88/qwOP/tCudF0gDX16tTEvTOHI8Z+a1vV
Z4SLAh6/s4cqdc0UpzWMXVKDw6Abg4YyT6s+iTA/mHXkhea1Ip/4mNrCRLQuzDvai9tlrRbmjUpd
cblsbNGrEGHVH5UMT5GqeJP4dHkROtoET9B+iqfOprQ99jmmgjmxw1LDKPfd4uvUgXwxR0wH8tCx
1Adw5XkVTq2Mn1BNvi+m8G4c+kPI62OdgYk3fO3wt94CFitKnUbUHtMUR89Ml/TtoUIEjsv+Xmly
myAiV03umN2TVX4bkuRACLEz/TFbekpgfca8VIC3rz2G5qGPK6dtioOaa0Ez/jBI9oyHjyNT1C4K
8R0IbTsuKlsxsPta6vTdQssbuSGDOn053ERa7PXtD4yxO7TQnDT+2afDIW3H4zixh6bmWP1X0J0E
0Ke7Ygzl5WiwVa57TVU6MpndMKrtyLojYQ8B+qsZvyYvpSua6VBjQhQIPwRh6Yv4OFu9gxt/hVk2
P8YuKGEEaBEyJfYtTke7B1XnSDMH2JWbhEWuFKXXxpZTMemV5XOV14gh1I7pa1n2TlT0bpweVFJ4
epFSu07x9FKeq0QLzEELpopAWis559G3sPlUZyocXWKb7Wyr4qkbgfwZkhPY0idJoBVyl2OaXxPD
TaVWmNKND+Ws2KyVx1SAzCEd4oBZ7TlSfxaacZTMgPtTD1U9OX1lPEP90Gnz8aGzKm/MZ4/W0qvx
E1Kp2IrsnhotekwqVthaFN52dHZj6OYMqXmOo7JwWKt4pABNsma6Ov5/i2xjTBq3EimxsQp3NN6S
oXbw5LyKIrjxfvarMrSLbvY0dcKh+KFVmafPgy9Nvfa6HNlR18UvSgySOSvyZd3aQpsDM31Vkpua
W0czMQKKwbvUgEBvaYDcrLVZqJ9M+ZNo+RdNlnc1jRZPexOHnV8rWGunXeX0iYoaTZIWQbP31FrF
wWfgNggdqK2+tqSxs/nZyjlAANVjgs4P79OTHiOJNX6ysLkGxYtTxInTKuKGcuWN8vq2a576svGE
EXlaEtllQuyh+9Tje1XaDDaSLwoCHRIAMzadqqK+qQhXTpEj8sFTxhBORS/tPjUP9awchnJ4kd1L
UV+xobONHv4v6stzmlC3Joaj9tJrJnALlvDJyA1CC1NyJHd43yOCj6esfkgr3W5DRLG0+ioKvH0t
/DYVII4wsnna2YQpDulTRKDP4Yy8GkTo+aw6SKO9Kk0cQ4RXNeJDHr4a2QzYp4ExPPOM3mnhxMqT
Uo+gxoYuEqueaMeeQQ/+1snptSKdJ9pPZiedyAIvGv1qzPlBWZybGd7Q+LGrP4+YQhYlIk0NHY+J
uEUX3pppAyQzD8D3bXd44qg/iZ5fGQW/Lpv+ztIih3eKNxrJsUzLB+TVpzpjAS/1R1OtryveBaOs
HJJ9b5eEP+XuMOcPgwxx1QebyRq6TJVrKMMLhPCQdiITMuDhSW6+Rd3sNPrrvCQ9dLjOYnAKkKdp
7nD6hVPlJf5V7o5gG8+VMZiMl46oN4TcFQm7ktpriAtY5ij7IhTYgxZdNfl0iJPooWGThxwOUa25
LkyEwb5/gfu7DvMvTcIcAJ+dseUIzF+ztrfTesYJLb4oS5c9aw6lad3kQxlY6U+d/RTNgJcRKktV
+7lWODp40otSVDSSzLXab2YN7am2dkaE5eXHsmk+C6v/MQInbocpeUhGiNvqSnnQ0vqVI+iZ2YBh
yk+Dknm9Uqd2OtFT06peOFiHWOyg+bYAGnhXc4qnLv5nTX1RmWKwLIj2+ZM+3nY59mWwGMBMLZ4V
4MpwgcJDasfVGe/fVuzVgTZf2hYlhmlZRDPWgyFV0RtS1Owvjq/sMAPgQzFcScHHprh7M7pbdS39
wtiqHJ4MZYYEkMYBn/XPQk+voW28s5tb/dFLE6taTEkqVqE1jRBhnCe8VzU1DlRr9jWDe1Vr7W3f
1pASdNB1U7c0aphrBZK4seJ+SCjH0E74I4yTm0gB7zwlQWoUdhwNr/mYHwYS+UKSPXTm1m4awLgw
k4PMBIz1v5ed5NDOvVEqBjCFuj+NR1k60Q/pLgOksrNVzTFmd9olDdq0SgFDoXi/UHPdRFKVODTU
tMI8VpydRMkyu4invQLeZnnSuLCy/IqLNndeacSUDY7lYDpL5xnuB51nf8mJfOJj3uaPCC8uLa52
c4G8zB1mh3yVli/gbMCwYxy9DKCb2SlurUtblIHP1ASDqolqKApcv6+s0cIhE6zlfq1dDdGntj5E
s4kptqCxrhqjOBrZ28cG3+/lyuJSSrzYy9CYtbqIOu4XaADYYZd5EzMfhqa7KlPQF1nZsVE78MQA
E4snQYpAW/0IhwIv6H7aAcm883XLT+GUcw6KHxN1xNVPgecfQ21CW4CgnDeWp8Kqj92cXwlkDCRm
T1UIHrhK+dedz192TYpasKnp1vqq6PGgJXMLH5sT8UIi+hAvGjqRNTuKGO2yJMTBO+Wl5PonZeZu
o8RPOx/hXUl69QtWri/MUhAT9VUSjI2O0TGoDORD50DRCk8STEfZ6DMg4yJRF8SzepvU5isJoxe9
rTyIL94MIo/tLpu8qO2A+u6DsttjRnmP+lz9wtW3IelcD2mLYk7v4xV3jCs7MVxgIR+at4VZYxyP
7fUp2o0J7xuJK7vLzl0cT42qSNbnYtEx+Rs7HwHtUaN4Lvz8elfve/sI/nMUln9+YS4vqomXnJk+
HsDdz8kRN8xhzC6dI3pvLuqGTiudprQnVyAC7jq2d+4TqyWqaTFV15ihrd2nqJg5Wmi+YFb3b+Ay
KJowHOlbTjlDNXAZpd3FYyz9ot/6ISujK29qkqaZUBI38RaabRlFdlP9HKPGz0tPLc5hPzhdw+wk
BT0HmAF3Tv7iON8ZRxUbTQqDgFRsteEAOIwyNtXlXIGaMHbAd3xeJodze+qcwc0PqKie95Rj9K37
Rv6xqi+B++Izz4U2t/FomP4w8eZUkVo6RafgaZYKl6UzEvc4XK7fObPaJwlZAjttmgMG1FCVCL9p
Y3mchYVSFUu+qN0XgSQwHmO7oPl92iLCpxVDb6E8xk1r4DFfDI5Cx9iJxxIVD7MHqWU4HSueeHE0
noYhvy1NvMyXuWLbMsF5p8deG8lvpG4st231zJ57PBeaaortWrVeh6n7pqvjfZnML8uQc8TCG4Rj
d+KS26BmOutNqDsaAR1IMuTLk5/dDugjOp1hfYJL+0YiRe58yHeZ1XKILnZ01ZQccJq7ARV6X6+M
2h6b4ZxXzdmsyUtrOm1Y7ECyNv3Rpb1VoKSV2pOxyriv2yx2wqDyE8y3YaOroHfyL8n3Rd9Bjf2x
9Pdu6Xv0ymqtq5DZ4YU6ztCWA7fkgm7UbB81G3O6KoOpBz3V7MyecJFh9Z07M/sxvQbJ3MfX5l27
bfULVleWRr2kUFDBwEhLMpsu5ZAEmlItd9i8M6C7aYpqyP8phU9aC8WU0ATUemUy/Tn+YkynFE0Y
CZthuneC3oPRlkWhZ27p0FN839ceZNpYREkXMCEI+kCbU/Ir8QN0DOAQwMSb4WjRaW82a9MRXNhc
HaMU8HOjqTWMLXJURkXphCmOzHU9mmBvm2yjOvzBh7uwtzo6StkbVlYicy3FYdROCOmgaEVdtX37
2M5mILmwszogSRzNPTV76KXqP7pO2jLfwUxv5o1QR2Yq8jX07NecmUVP2JBbBv9DuunNBV2YW2VI
WlSCR5lNaA1mw/VUVY/gDN+hbto86RcmVimOJChx8HpA7Jfie9hULQoW032lJb4FCN/OtfoFaHgX
+C6srRIbnvdRPqkkBqqYFtd5po8OysCqS0o+o/s0nqciNM6sSR+BAvneVP2E/ll1TccJXNeG+lWp
USDuGZfnKNXtcpbC6ybzhoJ50CaduB5pe1NUSyctcUHwf00r/UQK+c00wZddlXdKI44fn7lf8LGP
lrSK5UICgJOAiwpIBzypffMWNAhB6LKn3tM8gZkZ1a2D0NN27G7743+2ch3NieTlqBmh6QvAyz3V
o251C4xkrDj9ISn9b2iluKVbQduvdAqJ2omdXu99z8085uI3rOJfqplFIrMQGGGROhkvkRuEfr9H
orxzC34hIy7yFp0nePCj2O83ZvItJMW9Gu+xjywf6YOPqK88VJtzNOFicNY3aM90WgesKlJQiLfX
/UOR3s3Twegj5+OTs5k8XGzeyls1Y1K3YsoAnC3Rlqt/RGZ5RRvo8syOOT59bGvPcemrp/zYjU04
1nBcrb8QIKJ/ngXQUgj+awLE7dVRDmydoep0ndTHmAhoZNYVQU9AGN83M14UIDBK4hI1xIXJOVez
4ONFvociL7HUMompA4oGpNPqOAIU02dTD4CtTpyF6RWtdOtIH5d0ZYmswkkc/X4hWFjUaMLMN2zm
g4/1v3hdLBH0/Xn655esIuw0xC2g85wjwW+PqoErmZ8XVpT6lGEKBo+Lj1f+Hki2Wvnq/NZ0rBLc
Q9Tc/g9E7WGLQthH0ziATwCv/f6MGA05xUaNL5tf8UD1spP5wGy4uSty2B2p2dpHJGDA/ZmoKAL8
97stgPFywdSQ/9Gk3Oaz+9La6qvxGiBo9KmW6P7XvHXp/C8QOtnl3961tvpmhlZANqGAdmhiAKrE
h/FbIrQYlP8RVAELVyej22toP3cJ1NiRo7aQg2V+WO+xI2/d1MtVr/xQWTV61C2PGGbc4LVjW+Dm
is5S/xrVbCdobWa7l7ZWbsio2qyhMdxQ708/R7cDTsGNvBaCqfkD6ZwWJXb56eO7sZXsXppc5VA0
FWYeVgreTEPhTMp5Tjg6lzG6K8fJHNGFefzY3lZMvLS3bPdFtEJPpAtrxeSQRufuhJkqDhyNsbOR
vxLNtYO5tLJKpPoSPN6Q8IWSlyzOLZCPT4C4BCIfn5WJfB05qjVlpTwllnHiteE2Ka5q3DhD3bvZ
BF73nJVI8KofmhV/F1H2Ga/wZ0UMz/WkumwZDWvbp0nOp7QmD6KtC3tuutuy0KStVumdkL1wMDt4
ry8gS8AFgHbz2ra4MQrMh5VKgtZ26hI9u6dKg2ZqFwEsxA4trSMXyIJbo8wq7+Nt33SBlzuyckst
p3QY+r9dxb8jpN2Mphe21kR2Eqq6g0EAUi+93m2zZ9OXAQaG/SZ7RncWs4x7r+//x+oAQ0ON3MTj
Y7U6ZnZZK1skC6l4Sq2virjN9StNvlb5cygH9PaBMZI3NP/y8a5u+gbQfRMTj1NC9NVhrvVqHFq9
EAEPEcAU8hUa1ZhggtevrQwtTu3+Y3vbOwt2DUAUOZ7E62q4Mira2CC+LyG88fiJf8n9GFztv3oc
83Xs7RYCl517d5MuLK5uUoqRnAKlUdPvCmX0DKlWtiExIzlrT/oQCQcw+rtM51exYb5ZevtsNsPd
3MzCNlLxEwgCVMBYfpLJ8Nzz/DTF5Arl253DvZUBU4Po2BBqoi+5ChWFRqw6yVgSEGAdPa0ofFTw
evfjvd/ciAsjqzgQtUkS1egoB6ESA8BPwbyHLkRsdU5NhS2n3uWDcSv0Yk95a+sJerm6VVDQKmCl
UJoUQY1BBjtuVEAuy+dYVj6v9zrLm975YpGraADnXAsAhLhfAsCTonLYtZNTdZP98V5uB/cLO6uL
A86BhCeAjP9R4rJ5Sy+MrY4wKhK5ATkPENYZM6YVJsfC6wWM0mGHZ2Gf7RzG9yIASwJ4YW7li0AT
T2uthR4v6vWNp6J6XQL25C48xJk8jo5cmD/+ZKBlscspZoyReRK+Tu8l1YBYjxHJ/w8ox2GKYQyE
gBzSxAzN6vMVWSHqTEbQaSiboMmZywYJqMy8c+W27jXDeiizwFCkrydOhrpgXEl16KgAOSfi1k5G
/+ODuHW3GKbbTJVjFMNaT5hYBEBuswVNdqUCxJPfALE8ke9WuStbsJWpL8NoKgZMMEi1hmzMLdFZ
JLsogO7nwuj/N01J4phB4Y2du/s0WFL/td8GQJxj7ggN1HcojR7TAqIzME7170/D5me6MLVyGnnT
ykrlgF6WUGzUBeYimnlvA7cc0+VyVicOgp+xXhugHDTYeTY8cFGT4vXjs7CZRFzaWPmJNCeNMYQY
82y80TV9dGLc4isNlq6iupuxLDHpo++z8hJRj5A1LaThrfs3M5BxzV3MO2dH6lQn9UD2hAf31veO
uBNCkZUJhlWfpt1j3uEbxUnyIK0RxUNQWzlZlV+RPn+ehu5OFlXkKGrnfLzHm/eNAokB98SgR7yK
1Oow6lkkGOr3rT+q9yXQ5BwDEXW1Rz685fMxR/gfQ6toXTNonuVmjBaxwZWgslRw3DNRQR5zHA+Z
mdZ+2PM3y4Da2azhvZV0B8yfPZZ1ccdyXvqlLqPjoETZLe+SCGWQcKewvHlpLn7gKqqzSSPqLDCN
BdiZjhcXvdGmNN6Js3tGVjez7AZS1q2Okb3ITylUbwpj54NuW2AIAiYkLeBpcMwvnnMmnXS9B5l5
UMTEM6Ma8xHlDq/pVuLFIL39vyZWZYdpIAzcAIvwqInpZHRYjR5zMYDc6cbBTF5YGEAs1P34nG4m
KIwuc6+mgTfFGqXVdsnciW6CfgFqHZdqp//N0PfmJjJN50hddV1bZ/UzwQswnYFxmXXLKSoIa2TG
Tmthe0EXNlbOrcanHzLaQEKgfItk5Y7TXdQU7jwHGFp2RNLbk3I0qiM4UNK9N//mrdd1irlDqqLe
ufJ1WRMVRtODYdewMDakeq36tRhQPB52sEKbDWDo6ZmGYahswQv9fhpjCPMISwH1CAWPq6safgNS
VUV1MCXgRNBIKBzLrTpU4nblMDfd+YXl1fbSPIXAVItP+FeFcVFan3wvcozDYbL3GpTb+/nPMlf7
qRQpqGrNHkqfra8NLx1w6DHmzbs/C1L/rGpN4ApWN9kC7h0FEhV+sHIQ8v/PyrGklsj1KEc98z1Y
UCvIEA4NaPomcdbnM2+CWds5Jsu3eBd6L0ws1/HCZxWdVfeyAyEOjfIgY4CUEYW7stTjM3jxMeyX
JwSqXemO2c3HOyZTdU0FjA89mdVnK5Lub8U63e7dRZ0EQ2ncBcXwEvINqDXO3dvHbmwza/rH4roJ
VkolaYwUhZg8uZrrkxweq+TwsYnlR7/bzAsTqwAQ6uEQ8wFj9ErMMFbUpEc6V+daG64GEvs8Tj1N
xldGVhw/trvpMy/srqJCyRXRyJkUQQKmttb0UYnfCW3bm2dhSht4WczUryI0Cs1NVQjAAMY0OUkt
dFKEtx4zIR8vZLNDysx/7KyC9IQmtiAhalcK7tjsjo/Vt9EHAbWvHX5JamZH1S2q/+bFuOm0Liyv
3CU6wpOm0xzaJCfI44DdRTjhwbAXRBvUbvdL+ptnhRMOHAfRdASE3y+epNQoO0xpALc3uvEbSIUk
uk4YbXqUzwr+hkIW12y0gQJL+Tkd/j3lw+JbOJ7mjFo6BXj9d/uFCTzLLCE6tjjp7DwfFoJ0RCR/
n35k8/BcmFofz35Kaj3C0zUOlWuSzTeS5/5QkB3s+nZYt5BHGmjpQaRh9QnxxJPCWFKHP+FK3Lpz
ugpDjBh49K/f4zTBeFxfYf+ivj93hfZcG/mOk9wzsdo3MN5OUpXYNyvEOGr1FBY7GJWtD3O5htUZ
nAbacgB2QfSQSIx7oEHgc7V1d+708jPXXlHHWx8SkOBXQ/3x95OW8Bgy1TT8S7Bpaa4ip3vIjgz8
PcpVueOCNw/BhbV1vX2ytExrZ7yqRh94X4wcH7KgcSFUyHzhWq6h7rmsneWt5WNCwaQ6Le8K4BKl
Q10ZcNcEdyaI/Mab+BSPwcf7uXkqsI0E5SYDFA+r7Sx1tDkp4A1BIa/NmDsFhog+trDlmpDoc8AH
VQ2EiCtnLwTUSCFgCycM3oRc+6TknjIcpbg1u3OJqg2GIz82uPnRLi2u3H7VmVZfc7DIbnRTd+GJ
m2//S2srP0Eia2RQBgSaIuFuNQjTHtXJswzFbUJQukZgV6htytFORfkje91Z63Kp1tfh0vqSkV1k
XKFsqqYV4M5OwIAMfIXwMG8MZuBnDEI7KSrMu7MZm8nWpcnVkUklhHSbhQM1vvoz+qe9D/qOwq4w
jdyKoQawRJfkPJ+1m7+0zBd6q93js7Olvz74xZZyrQaVVozj03gUwEHoAYXIEjzgmpb4mU6nvU7Q
zg35tfwLg8bcga8GfAt+ng7fjJy7KaPXVTgdSJGduRnfxgTw6JjtPVz3Frr88wu7EDEIC+Cmlw+5
FE7/Q1vDoVoRQ8J+F/u+5WwMQg00kxhgjGtB9RLtfvBno94QmWqgxNxP5vx550Ls2Vgtqq+UPhs1
yDyHnwdPPFSPZmQrjc3s/qfmlX7ldLiJwt6xurmVFytbftXFVo5REkLpBo2QmWFCMrf4oauhKDjX
vpqP7ixYbo9temjqPtBN9tiCRyptl4HGcS9i7f2SlbtVjGTSsga/ZPSjAyhP5oPipMmR2ZoDogow
wQ7tTqa0OLh3Luhi7St3O1kTqB1ywHKUASjAugvSULH7/kFbppZCy93Z6j1zK38bhomRsKUFbh14
ALjV80ZSjzbQvuPbqg2AjpCqloamybvZiRkNW4iFozWz8BGIubCppvuG/oVNX3eWuJUEXFh697jU
5NjmNVK1xmsAbfeaIEO1FXydiwNipbs7oLH1BQ00aZb0DRF6taVgeedtBBiXr803emXZzcw8HVwZ
Hy9rKz80FlouCCXqBmaofr8j1GpDTG7iPasnz4N5J9OraS/H/fXOeHcWL2wsO3txD1kP/Fg5/pJp
HDztapJ2eYqrwyI40nsK2CUHnzrcF77lTpENUH2uu3vDW5vn5OI3rDxQmmRWKmLgcsFaYMXukPaH
MT8rPN67CZvH5MLQyunkUhcgKEK1pffr4yIu72cBI6A6m9z6RA6s+BPfgiFTtEANNNvQ3Pt9d0Mi
aKGKaklOqZ++agcduH3FpsHkgoErs7uvSbi3yK1Tc2FzHfsnlmmCV0MRsGvrsXthKDsCmjbS4zL5
ER/ImQh7Cvdf1Ft+9NLu6rRO2lB3uSKjgFwvnImm6kanjoHr3YT6QSdP+4/4rXNjYvJDBYecQd5B
/CNriquZ4v2kho+0vWbTk1w4Yco9UuflWKzuiEYRgjHzxjkG+lbnU+UZWkga7Ahwe8g20EF49vFN
38qJfzOxOpmkbKlpNqAXtA7/WqtmbzmrgDcRXapthxfT5RDff9RH/nA+GYSTl1u4CnnQWk7qsjXL
oK4PIr8pCLULY4/VdePka4sZtC6AYkZt5/fb1lRpP+OUJEFT+9H0ZjJhh1ayc7+MjVP3m5WVx8R4
vJzjRCkDPYL6jbyfkB/FqFYVdyAGySHlooJR+axEtvmsCa+UTt6BcMPmn2QcTBirlzb5nCV+hgQH
I3v1YUzO5qNMn9QXC2w7YIfSgZ53wDrBMcMaeaYI6tRRBzscjmEHbnftOx6AcWdP5BHUKYN4EOGh
EcKes58zf8PQXnsDWgx4U0FB5ASWIXCd51/DJAUS6TRm5466oABpNIc+fXyIl5fT+poAwAAcOTFx
J38VFy9CiTDAWNHpi4ylyNwKbEbVWb1lvHQNehXH/U4rbvMzXFhbvePaouMzyN7iIMkex6mxE/Ew
lnBwU+98vKyt6wK4BKDqRAdx6rr2qsXJSCimS4OeuiyN8Ejdg+ksNdzNvfvHyOp+zIlRgEmjCf2a
GudOCR84HyMbegEnq86uINHhk3Y+Kln+I40ULxPycxaBiCubr0neHUEp50ZkCFQVRG6x+QQKrNKO
uvAeXMq3ZTWdhFmfaNZeEyu+jbTG6ZkOAj16UxpKMCmltIsMRHQsO+Z6eFZ13emY4RZJdE1Jd+Dp
I4Z1jqp5M0z9uRQyCawSY+Bziz/HkwTjJGnu5Hp3I9RgYQ0zmOaC9BAkOqXPYs2JK2T3mepnEQPL
SwEanhSTa+DbaeNPIXsGCfkLZKnfqtJ4lGXtVSAeB+Ggjlb8EPQh8aaJnPPhjZPppFdlahdTBZk7
wBVAGTUOEP5MS08qmMlTOx8ap3ZMboySegkw6XbLc+QsM+byrfAo1ehE+AhWHh1cAfe6RTCqlJov
Udd/7pr22Ri5bczpMY/UkyGaZYDd1fv0GzLo0ZazcY6UDhSVCihd8ulh7I3OiZQEf/WA1I6Q5vii
g8THqYrybZjwEI5kdmdYqOk2kwfqcK+3zPuY4KUB1iedRweWpo8LowGYhu4MApajIr4jRXywwLo5
ZkhJzBpTVTp1Rx2cPyY471DrQg+PTK+iR+FiqM49KB2N6chEDCI943oANo+oxrm2VJsWXyqrA4lI
WoKL6NlqWTCGN5yXD7IBdnzWjhgJAulfL+yFtggQhYUjT9rgKQ4Urj3Fow7uvvmk1GGQVV+BYOhh
Cql8mKqmXUS8Qd6rfC7Te3NUe4CiGIAiKoBRt9Vwa6mGrc+62/NPY6W5Q9Q5GLG2tb4HVed8KEbi
AGR1mieQU4HCE8iDpxDUXqF2Y/Xf6Zg/aKl1oIV+Vq0GlKXBQmTI2E9znh0NR6tJBeibEryertLk
WagvaaxjMmd46iN0H1VwKKaDV6jtg6FeaaD1QqbgEPz5rjkyvN8bC3ymo1+T0u9xz0ykRCyuzqBG
BR4FZEyZJ7vvSoUhbyPzOrWwExPZIgaHrVwP1Pwl0567jtrT8DRUjT3w0WvZs44jnTdBDNROrEc2
q/EmiB+atLUVTXPKVLuFNMRVUl6Duc1twQkC6jRbjG8Znw+lBupECmbX5jMYcyLInYFxbfo6Q6FV
dG8thexx3vgtLlSd6A5wKwHoxmxEOJdmlWOW2kMbf6kNduzwNcdmBF/jaNPkdfmeqGL6ocFPTEI2
oa1dI//eaichSy9mhod5Aldt+xsqGQgxXwuighiOgATspeeZM47gzCteauRVY3zTi+SqAGWjmqIv
k3+bLHrFpWZnvfpslcTRlAHS7iNKeJqTKQ2Gv37mDXW0InFDnpxZargz6GjbSfe4VbuVqTqgWROS
eUtvrojIqQE4nRpBCXGTjhU3Fh2PWdi4dayBOA2MrbP5uhBA9njM9roIGCi/FkLFur1O1ALImeQ4
4KPJ6Vw2n/GicmUDTA37zvX0mJnfGhq2TpIDNgsKynqaHTF9r0A7pqSmG8eDLcL0wM3M1QYWmBmI
PMVNHrd3ErHc6F5FiBmTCjxGje4SkLSNBDyQbX8eGRh7S0xPAXPY1B3GtSy7ZBId3TRIwgernkFN
CV4qEJFJu86fZRjbAgUWA8Ec4dXRkSVEcKB4oyNqK3aL48alGlTp6Fjxda7MV2nRItzXICvWvVmm
NsTxTioExcLxLo8tZBzSm+sMNHydj88SxvetWTgS/+0Ic5TmAy0jJ6qh8sa122J4JX3pGfptLPsH
AW44HCrc29a2cARZNHgd1lWoGG4bBqcuIL5jfunq505XrjmwGgNoNSooE1fhzx55yBgN5zoHvS8H
SzqQaRQson0o3FlNbwvrMxzem57wm5SQgOfjFe2VW0RZEKhRTJLOPxt+E0axJyBbovZPJkYgo9lw
Mtl4+fTJwFfnGOXmOUaWILNQYTqrldDGEecCt9QsapAYm27XsmOFPVP78Kx09EDyW9ZlLli8qkY5
FfScj8ktxK/9kmh+XfXBkIJcUujQY8vUBy1sT3i5QLAtdMj4oynY2cqhQQueW4PemRRCeWDBLiMJ
hk0EkiK5L/hbmCK6WI+JeTtU1KsaCA+bL2qSv5Yz7x0uwmOelqVTGRDrNHwBikctwwYP6SET431G
KpA5CrsZKJhuMfVa3wwWohe5bpMJdaDKS9h5lN9aKICAS84WE9gJv42p/smQTxI3RB9eefiZVedG
GrdAKDznKX6ihRl/BFbNrEBRmLsNuOlqkEOP5LDw8tEB7J4Zd2IZ4799NAtQ0M1toChg+mzGwuOZ
dmB1/AquNm+GSyQRB9eGcpoScDV3whU66OJS0BPqh8x6qITp0NZCJHjJEHiBUrPngQfFnAB0BQ5M
DaTh2RPoD5wKDHd9aNmgzsIfGW0d7NE6+0G6Y0KwZgae1pJqbtaBslm7oYX1NWvyb9H/sHReu5Ej
SxD9IgL05pWmvZOX+oUYSTNk0fsi+fX39OI+DBY7tpusShMZGUFw6i17YyvDxiyuS8X3yMcQCbi4
ro6KBtwqn5bhp/SWD94CLJS72vdhT3xM4z5QbQQ6UmgM7nTXYgh+C0ZKtm+zJaUq49vY34xCXMvs
VAiC+PhhsQbAVUGPzaufdMchvT+Us1MWcj+GwaSIT/yqee7xwPSnxTkMBX/HHFVecx9FuY8XJ3D0
/CRXRANtnpVn/rG7X1P+8/BzGo27atv7ZFV9DaEiZf72FiQi0f4cc8TwEpxlahdV5caG96Ht2+na
zDkhrotyZ97h7BNxgPcKM8hkuOk90kvZfCxsO7DHXSfF1uiUq5GnWKAPdymBvnXfs8xwqr2wgk7V
DJSsouEW9b7lVWFOvsjEycnmsBV31642vWKBzI27waWJ6E8TPERD/SPnM4t+h6l6LY2P1lT8rgPe
X6ujUxPGC7qSWb3n7rVi9VZBjrBDrjXpvUNs7+KCMRxi4J78Z9ExF2myX0fEtGV6eZSHs/eqI2nY
1QiHKM1bHE9R474jy822JbunuEkkOro9VK9G6teD7o8wui2Uuz11CSdriFpUlQvnWpSo+eFgIKrs
2fAUQlIbTl0axc1nNX8uecPGwF+XpYiHJKuIX0yCdmqWQYk8ZSkR1JZL4KTvludGeX23SlAZOi0x
fBnzU6s9rbKPag0W2nRSs4da6uKvVrkzUgROKmfL4lZQG8StAZHVugu05jOWzkErlLPSWQS//J+9
fpgpVmbEEuDCk152L7PehEs5cks/DHSP7aXcKAg4c+8FFZLA5MKvuK1lBb9JgDfgHb0OUekix9v+
Fugnsrblo9i2FwX79ANfpkKr1iUFpsqxNJG51NYol120zCXGCxqSqxXVF6wsLT4hc8KdNl5Ki0+l
rF0QL1XQC2sKNTo2RJ7Cudk5xA9dRzk7NrY9apRNPwaeayLx1G1Vd96qzMqQE0e5eNvYWUhBEShF
t+lVSkolidL2Oc36Y6eu/qhnR1O7L6YMndm8JsmLHGI/RhRSZsX7Q07Tco9yQA4KXZQYUcmcF4M/
EWnfeJkUPpFV7HFePjVe+zjKaI1ep8X4TbJnLfH2q/WZyWtcsiA9635dpb60311lCDTW7NUOhUgb
+ndynePnWM8iOQy+iv61kftO60VtctXt+T1WjavDyUXT8po2ItQX9XftaSHg4DeltV1zIqr7D2ID
KjaMR9Zk65nC1/gXOwdzmk6NOns4l80aunYTesqlVNJAOl04p9bJlhdr6oN+WrZpLq7rYlLGyUDU
b3Y/H71xpyFtOi87pfOCrDohx0Oc/MKOIVzT6zzokai9KF+t46D8teTFrBY/M4APx71ktL6uv6VK
RC1uqAVzRKJySnaTi8FrI1GvN3eG0oSGoGoxM99rJuK8sxsZzSvqPznZQas+LdV5Jb2Z1n0qKYOz
XxPhyTSrA4Gw7IpJqiSa1GX8pE3u1hHeeRGf1pojjzsAKhhhoZondTF7v8tZCpUH6QBQxGqUKoiU
leLwaHzqJtvoLSTv4Yb7CFJBJ5VxksrpVxT8C1DrNl0vqlB4XvVdTHzI1e04z2GtT591Awk1QTu+
4qNk6V2uuAVMycGKt6JwETxuPq2Edb4pf3NpLpEa/LFS82+h2wdd/El4K3Oikmh/YuNYVc9m8aFn
kBBasUnqj6pSaQjADCB/6nF6YzUjQt8NcYt2J6oeJbeafXjrZTDbn1bqz70zfDfOLet4ucjkK061
c5fhfV08P1EK36r3Rd49LUJuW/1Wdt+0BkfWpXwvNSkQGX/Y2RSM2dlCqHXlyVsTCp6E5Y2lFEFb
cSXb8aNsueOJF3aI/wtVnpLBOlZ6HCqlFi1xT+cy+rO5XLzKWHyvQxJvaJwfYVKDseMeJlYW9va0
dfqb2dG0Cnq3kk2SZK3QQDfDlbVahCWjKsUVYF2OyYiLgLL8pvO9R7PZa12ksHu0g12MvnaNbbxO
fedbnR4s7aaWVoQapW+l1aV9LJ06/oBgqW3d0UG9pXQCiyF9gcHumGOdo+0cVRwTB0BMjtyIx7st
cCIawM460dTU6fV1mseR2p5F/xwZUzOObxZsGBSs4algUriUFRjWD28LmUZf92S3q1ruDTvQvQaO
nT31xQ1uISs/1YDo6rotc9wF0dzuzSKcy0tlW9ssWZ8c0e3rZopMbTjPev7ZWadqgProPYmseLW8
9I++NgdDS99XBKiItH+Nh3felK970xn+KqUSlsPzmn9ikLGpGrqFAVF3v88dVPLta9IkIQrINl3Q
mmmsJbaR0u57NL8H2/uKJ3S5s/NDMH2YJvpF61WUbuBqzzq5YJrfBmPfJYrvkPhzXT2XKZmRDz8Q
f/Mqj0w7PiR2/64aTqh2n0uGZJVWngd67CYlBnflpevZSaea1TcPof9qtD5mix1fgnOnhZUtgmVO
Q0wPnjzxUYp667Y1NrPtNpnOyRrfkwQPg+UzwSSkqaTfuW9zYx81rOC6bgxzgogzvs1kJ431JyXB
I2Tc9WpxSR1nK0kDi2GFqXVOKDxqBfV8dVZP9TAdNNK3or1nY7pzyvU2tflWKjpsKjvqsbgwJkmx
MqKKBS2aZDrTvU1xERZlEnpOubF5WlP6/ZAhSln07DMfKq7EZ9VzP1UgBD0RL71hX9y0lIGNEC/K
Jg1ITf27ZuM/OxkO9thciim/mtJ1noTltJzFp8R2IjAfLEpMeqhyQENxOVZuthP0QKPnkNXsrRN7
9D/UPJ6xV2r75CX2ZlQePg6gPa0I0izbsFxKfdDep8RtQsGv+nmh7ZtBobhIdgm9pQVxrFWp6sCt
jB7/vDGb7kPy3bvV1iL3+ibiw1n7uRiIW/PpBtYiCtbAAVp++tbCvSGng/fan4X2w3TO09S96PZq
h/E6o3M5RU765plVMKYzRkE5tP3crxV5mpEiyuK/ZaVfHzWRod9NihixfHS0sM4kWJMDuPCGqJIq
mbPBVrkdwmGxz7pR+KsKoNcMIboCz1oLEP3oxJ0kDTt3OWpIqLO+IbZxckEQELR79lle+5ls3lxn
v+oALCBplJde4BRgcX1/LtXPQV0COzc4PdfqcdUxgXH7LHJHqrHYovPLlS9NMJZjWKVdUIr3e632
JdswmgoNwY35aahdEpMZ75bM+KaU+1mW104B8s5fHGy+M1Xu8tzdueMnNwHQqQvJUqS4fx1K8mpl
+lUvo0cNhqT6DLbyH7BEih/E3rLts6fv9bQ4ieVW1TrxyawzgBrdQu18RX/aPfeEWXZ5LgMA1/Rb
FuiHj5/dJI6GfX7cjlVjLbBXLquuRy3xyViKXV9PuyWm8G/snV3OTuQo8VMqdpXokXSfgYBa9E/4
w4s6vBtN+pWR9G2sNaxKz2gApV/QMCdTBdy0bZyXxljCFOvUjgBXsw7bqXhjgz4V21U9WfZXOzmR
oLWZNxXJe8SiQnyX2hzo7sFYB8xyXJQTF9QpTrItSLgr8ujaxsNyOrbeNOfNtNlps5g9aM9g0IE2
bHpjZCsoCaxUAVuyfH2Izx7dn1Mjv00Irlfo3J88y3rAEYVCdTHRJ21GAlqZB2J0A1Hmx6oUQTYk
+3ZVjtU4bdtxiFJtDce02JsJZiOgCgudjiYtgJ6HdLrFGPgP+o742Xo4RgAsM9tpUyW0+SAqgQix
+zHpnvjqg1reyuWzXz3i166Ym+Dx5wxterHj13hcfelooTXuJl0Pu2wIdJtSaiLtMixEqYagk26M
gVl3+vPwyFjRFgJN8Sva9E7FtEG/dPW1cu55rdKSmMh+nEb5oneHWqSh26abddUP7DluwVr8YTQC
IlvgWEfL+cWq7IoYWbB0p6nZmQPuQ7STUrya5sFYsh2GN7tYaPv/QK+Zpq1/kYYbKWVbhELJjrK0
TtwqEJYNk91TKjFJSYdMcG4KSrs3pbvk/XtByljn84weLojKitYjDgX555r/yeiABp0JzBV9Ms7R
E/Q7Xp0IQQqiKSetl2h7gAIqctoo+Y+ZA7CBAcnynkxo5U9zICwZZSrxov7JBwvKTrkfAVQbjpJu
Pq1VeVLWZ30CmtbxOMqU2fMpF6RubbpYRJbxrbbrWS3jqO/L05RczDIJjOLqVHM4QxSbeMqDl0RK
co/tIZgEw67138zP4PCE/wiuCZ1B5WtelDz2S/vNsvunwdiuo/IGBh+mtJ8ll9P9gOniW7M4L7Eb
KLn5Yq/YKFsFZ3/CBoYmv8EF4yGiPj/mIwAKHt8TrEyd/9jmutUWpg+aFdpJtUehKFLq5wJUDimU
q0gIvwlREuqZnwH3CWEQu7LNIMaoMoxjnY+BAcJXWQP46K0B8VuRl/ZMejF1+E3UOhL5v1bsV62K
8uXr/7gl32jrijnMxmKfZk3Qk7K9nnJmlgdHV0KPgnxhbGipCgDbtgA+yVD0yOf5aM5vs97jjZUd
jZyxbdUHD8sEtU/wolk3EwOEPm5fbSoJ+pmGHlrOW2VWifnrS2/jg5EJ0OrxZ+LUzR5PPkF8xK8E
QBDW8NPwkiXwgjrHjTS3YrhITazZ9d0zml1tA/gnH+xE0x51G5fCxcmng8RCSwfiF8rZfuQbl1XO
xD0kpEuzmC+j0b9Kez+WiLe2ZrDa4BLsb3/JsgR4hYdfmbvalK+DKYmltB+N1Ubj+m2u4DpKcrG6
5ljarKbKgcHn37R6Q5lrM6L63KNRM/eHoni32/wgrCyIGwqUYZdQn3TDZRqsi6W0X3mJglc9oWM6
UCeo+atqTwdvdl5sK46mUUa9l9+sDi+VurE+LRl/qSVAyYQdz6CkoWqJq5kke1GRmXOZ/VmM8icp
l1OX1SipTuqHgrWL7lS1H4vbsmZ+DG6joFmrpPgkYQ4vyWW6WH6LtX7xdNiR+QfQeWj04laW5oj/
CO0Nrw2VWyM2/X7s37UqPzn1uhst92qoB3P4UDlcqbVgLEdDxZQlWIg2acloqtZvZm3s8lo5es5r
l5nngTaNlFsqmHsPf1OkYEvj0zCZoMFIcfNwKBHSLuFPKH6v78oRMNs5LcTReoU6or3ifYCL2ZtO
hQYZkWrszwNHecDmHoYicfel4gpSLW+GjuHcKj3fyNxA74xNpYiwq5qt+xBZF8pJlMC4JWPFVQOa
yO2IOTryBxcXflYiUfxCCVabPhxXHGxtxv1o3GCU8h+OxICrquodlnej+pRjjuJhb1UoXWSMdNNw
9gpTbkwrCTvlrtik6Pi34T86MMdSmhxzhh5om40xLfbFMupQLnkgMZ+R8g2a7CbL9K1MPZ/1M7/W
81AFjHAbskNqHOr5apfZYXbkZsFviWach44bjfvdp4wGmt1q4wfsLGen8Q7uAuy76DRRQKezk33k
i7KxTJSZR+uYeu+6roIO4t5nSoNwqtR/RP2nMmQY63BklmmnS1w6ci1chcX7ngmc0861O3zUxrCu
b6vnHCszxoIo+6N0E3H94sKYGkADPHEvcuOgltnVYbw5tNqtfhQRaRk2Oe8ec7ExuzwMcVQsaAxT
BPPjReqzfqmsfKM2KsO0BOiZicAa7xKiSWGALCMwAmGqBI4btOk4FNpZoOJtG2j0VxfDmqORsWCD
QVajXnsXOfJK3Rt1e0ynNAKSjFSlOXSA3Hp8Ke3srW/OStN+5ulMyap95eNN4D6ixe8SReNWS361
1D3FtrxLzAKnWm6GoqDlI3gW6VWL6ye8KFhgGLD1wsAkxtERzP8CcH7tvBseGa9ebp10LPyEYp+H
VNmZvfpXegkqdvKfMMTJUvJTsuDblHZRmyZPEk+Rxyx0nAeYGj0lPnNb7W0e7zNY4bj8M+UDllCi
Qp0PD3uWnvQ0We+5i37vKqK1xmNmEZFb1tu4l3u7xS3Ibo6NqDZ5vSBJUW/KdQnNZkXaMR3tQAqG
mKUxrX6jJ8dJX1/Ap+pQ68iKQkv36iCisRmknxjMzWP5ZI36t65QLVaeP8yYChWtE5lN3EU21l2e
InezVchwSBOMGh3yFePNYBXxu+q1d1FoBuczeRJu1h5s5gka7OhDv9SHuK8j2tmX1sRdcVaQZE7L
faerjynOqWvKAyDEx8NDrGyWzTJigUWbc7UEou85RULfgXEkQg09Y7nOOqjNAlnAnk6dqX5gYPrm
AA70dXNNFGa4YniIP1fjPdXLv7o5X/oyGf3Gpv1Js+KDTL2vMv3ajPqr8RiqJrHyidOgYFCv3gwH
8yddnidv2plTfu57Wl+GB3eEr9DFnYZ/KtyX1UxnJrGD3MUzUCdKti9OD1ySl0Nk5v0H9jfXlpFI
WfZbc33E6GKlLYDPgmR6HLCLcwaQ3SNsuq9bRoSDdDJGcsMnuqTv5qyHiq5d+soJba0EUSukCKdm
FhjttS+uM90zJb1O03g1Juvq9Mmmc/qjWxhPtrOk38sEzEw3w9yKSs10gLtUe1vK4q9n2rsS2SJz
tE8qn3mM54Nq/Z2yfKNUzbEWdRrUeblbVPc4TUxFdf39AfMqaZrilZFrfoWctqr3eBJN9GLgWh88
7c3IPjkI2XzsmHJMhblZne5t6HPGj4vrNwKtB8t6wZXJz2E15LH+Y5vlKc9noEEwcZEi3a13zi+T
4WCuYCIwgwj7qQroog8Cg4go6eR3046Ri0XZBGwQ9/NBaRgIOwj+F3bBDcl0ekUdA2WD7QpH/Vfk
/HvlpB8KkAGU5pvAY2pZKN8OmrnLYxpldNZbsyZXdS4jhgL7IkbsOMFCzmFpL5is5EVLcRAqIFJx
r9qgXJsvmT2susjek46eGdOouqm2aaENRxiCKPO7D5ZGl370BUNXR2+py8SPsVqwFdrxHMvh0tri
PsULitnN1ATTaplnOytYQ8cjSh3wt8RGLN55mdT3mjCfdFqfTNOBFtHFrdHhG7vl3WxzqBDDZ6x/
Om67nddsl/ZLqDxA0XLdWuTeYjIje40xpkujjGn02qh4EySnvHXPldAvOUhRicnQAPiLr+jeNjA1
lrbvxO0WZdxI6L8P8VZNllGrFgeNdGN467510j+ZZgajBZenF8lRk/R1zSI39VrC1mEcOuNoRBiM
RzvyaGuXWWMQb6Jd2Ac5/V2twHpfof5DE9F8MeGh2GUnxb1PSEJgWh0Oa/U2MpHMpFTR3lKisQYE
1TJzn2v8KLp3xu+h08qd05b7VnyvENZUk35icK6lsb6vw/o6NvpGBTvu0blwhuTD0bOwjLXNlKl/
Z9ALswQEKuLpaUnVo4bL5zyV2zZPtstMwie0cGf2nZuC8bsAy8tVGMh7DZWyn6CAocvy7kDdofqg
FFc3phljlMj3RxTLWtIodeS2bic/TedLWVv0k659GCZlu1pa0EyoG1pd0AIDWqCVzVJHWdGG/Dr+
fZRDUPsSEytE0q5ZJBtlenaK/NkwWHjHCy2ZmqM9Wj+OokX67G0dgKpy6iOMaMi/NeRpGBRYd7iu
BTvEDbxi3tmJuQU9P+k4x6HYdqjchxMUhpkxisBDA/PD2E3Eq5HyeBDYTGJzpbBb3PL9SlaNzamI
kKOITKdnqK2E3M8r1C/uBZhtWWK2xdmnldshHbgZJnnROI0W+Sjph2BWkzPm7ZdY06GGmSkEmOE8
lfoWFtVNX50wq0CVlCrUK146D6LwtAs/Iphc0IJK0IX7mKiRJ/XNYDMtqPm3oAq0yAszo1PQiHz8
KbmwPTIaX2JqwjxRvuNZEODyrVPPG3WJL+bkvWeLd/SGCoBM9jt7eAw6/6Vi2cbmuGscgbAbPlyL
5bBUJO9KAZtnnrC1EuWdWvc2FPqMKhN8zNT+m5fpn0qT35Vd79Z1DLWWUOW2lxgNGT+jhwgdj+Fw
QhpgHEKUmgyoLW23kua709g1O9kmP8Lldy/FW5aop9TA7RtPL2D9eUK7elmcn9HeYTt1kfaucnDc
kEWoaXum6AWcq5NlrJRa4IKzQvKS4pmNWBfBE82LuuU2pvcZHB4ryQfOYnVk4GKrtUcjYf+4+mu2
Y2hQUOI1vk2RjKxEEBPF7XZXe6+yTF8IT8FjjKKl82n2vF3xKG2aNNTbXZkV+7hDxQYahWvnjPAL
0BJW+xXEdSWgsnllpMHY6K3QvjCV2xkGyHzynpkba7AO+bBtyp+6vGZFtXGKbVOkOKRhd1tmG6Vo
zktWhIuztfQRc1eDZpRIM95SczMN7wXQqfu3y3am9Sevvroku2bqdl30YDbOiTIDkew86+FPbIfl
vJ+GlD2N6Qi+dqw0DDbf1+mNFfpQpNdO2y/5AautEBIQB7ycdcJQEqhoBniwDkgfevKvs3nuWr2R
xVsP7MBhspJNL2PAmX293NJ6QBuPAr6wMLBkQO18G9beYFls2torimsF3CG6mAxAiy5r7etQz8Cv
lnPOPZPZ2azRBe/vq2OHbleg8QSfBvqJNzUmPY8SrsYSudDqc4iXuD8b6wdLDGiZbzPcIUdIYD2n
av2tUmZh3bUAM7C6P3r/3ImdWuOrim3qw5mtXvGJfFXqu0IYS3WGJ4WGGFGDoTG/sRdwS/AEZipe
PtqX5P0RFaTgrnY4eYJJJt5ZTBiAMwjOlT+NyvqL/Kwoq/liNSnzwQldP9xVA5wmd2KEa3WELvEu
3CKQOIVmrMv0xg8WloYHH6zcZTFfDLxsSo+N+9JplxyjvLr9apGnsL9XDUbZ8+MJOiWfZLmVtQNY
tJsAcTvnWINM4E+Omwj8CxypsxmXAqjPFBC6Fj8YjFTO36VzEUBOqdcRmLiV2kftXuz5s0vwL79r
5psu9qXRwxPvfSwJuTjzluyz0aHLpBfHHS5WdWwrqoJ4Ua6lbp6dsYAReO8FZs3IGLn6SeIkyZhU
X2IaETBS5oaTfn18CWDDRelCUHu/hSA9lT9meregDmQlBWyKsbi+yToRNAb/mwdNxlehnVgzKNuV
imO486vXz4POFxD/xBQDjL3aLfDzEHbNVgddzxzcS+tzKbCCVP+m/Q/fqlzOnbwDeqx+UX48EGNL
fObwshrj6KXD6TGWVsw6Wm3Ax3nPbR7S9ci1Hypmf4jCK9n0mtnySdEGpo5qUJTFLe+/BpUMgvow
edTphQKgzWZ3C8Y4G4R0K//iml1k8Y7BIHymTQuVw+lDM8Z/Nt7UMW6msxs1YJjCbF9mz4gWRfmn
8J5qKwb2e2fr2E4uI1azyfAyaf/wre4MWsIVJIpmpNimiCBp3evjXXXL21AbL2nj+GsG9Ne28OMg
tmQySIbON9d9h8DIYjKmwxDycf4TKJjsiVtsvznbkQ6nGL9aDnHcvfdgerzwor9g/7Mf6x8PVQac
UiEKgHyWh4a0AIXX9KJ6oR4ZNi7QnpDNZsbVXUBfGyE7zuTGgXrEImQ6+75ID8Xy1Og8Xxit0yt2
oH6SjUfeWw/lDBbGKVe+7dTbSO97THH8Ud9hZge2Bz0jjW94kZ0QGQnTmWAG7G1hbwgAhuBrlMpr
JvqbWj6t4k42abMbyRdO2smbD0WbUDbhW91RyObwNbZd/9vJ8TgQF1STuVr6pMC/qlhbgwtayAE8
CJozxuCxMwReTCc9DDu5YPZaVKdB7DKE9uFNMQBgL3IwY7pBxgPFu6B+9uznbokPXIDaKvcrrthz
rGxjiFTiPJqbobuV4iOfnot8oq2AYpZvugJm7rir8tfU4kjIbVcBZP3m1cfcf2XDJ5O80IFp0o0f
gm82pS8Cii2mrS5oGkoagZGUgRM722ECFiPSZOaNeadUjFDWbHdm2Bz/0wrrsBTk3nInYaEnt7V+
Hxr8ELQrIgvYNi/hbGyU+pUQvvDUdRd/+263LMjKVidMJgI8xQJXPTk6Lu3Ghg7adwZeVR7mHshj
7ov5Zkk3VOuccfqmSZBFVUMq8aBHSSem7Bw9BDeVJdCIzqrE0Ok2z+muy989ilysFjMKuamcKcIm
ICwZZHMVNLq66znKU3ob5DcUyggLCYYM7kZ1cUuCWmENG+FeW8B1Jat+y67frdMQxjH1Yn0ygWFU
bTPC1xLOkzNtebpNB0LgMe7/0cS/BG/lWP9TJFdDbov2eWlmhgN46lp/yGq1ugFxXYptrQFywoRQ
QOZR2dg65kdXfsjlE2KAPxhdmBGo9O5zTl/W+Gh074u4wY7lD696zDkk8kLOwZABRrXy4yacaPo8
jWdsec95+ZK126lagseEiEjQ5KdieedvMar4atTbYiiecwe35OVMwRG05Qva1bTGVIMgtnHrjwDv
ZmEes/rEi6cooCvs6fAE1dX/k63ZHiXrmLhOwOds0FJaKli3n2RxSIkaXUsHx9UkjTAyKneVXhzS
dk8CKzvIusbdKoqvwjb8VtkimwA1Xo1WV4MuP2wUezvB0+7nLFCWkk4YjBaB0+yk9jc7PVFlx97e
i4uTsXJJtkviBCQ2x/kcaXUGRQbIjABtTL5rThtZbnLXCMS0RJb3MfX7Oj3YWO2RD+yYFQJ4K9V8
a5utrJ4sBr7ulFNHXMb+Mdg7GXTBrkI9mts3w+opa+tgLK8Wc225gHjT2rtsLWRTgmeve4ybfKdP
ZFYMljuDKumNWWdEvx5qjbXF+BAm7h/JgFIxQb2X9y75qhUV35cvpXB9T/WOqOYQWbdx3u2buKH8
gXWQK/u0PVGH6QYXECKYaRdPD6mZFrIu4kHKw5gj02+owlwkMo+W9VV5JpMPNtxqkFd5c5GanL6z
RTtpKaAk3n5e9944bUGY2CuNup/tMhJ8kZQlxqV6GiFG6tj4JPFr5f3Fef0xucvG+5o898P8Zs4o
NQ+bjBOkq8s+Ya4L94Rcd2K9b7NokWmW3yRRvCdYRXgDFuAldltveSoKBevoKlgVLehjO0I4gniH
yD4GYZIxlIbVcnp5BHLhmKBJNXlz8XGog34BtFMADyTwKc0zLVTf0EcXBmj2beweb5BJElhL0IJD
d31Ln07dTi1Mnbou50WVe4ph9CJCYVNX2uPZHkidOpyiWkJ66AB6Y45teuQdPfCAIVm2DhMKhE7b
WfqUYVo38umHiMLEr2ACpeChUmUwp3WhQs2SLL8ovOMbbZH9uqjLJpBQOLr9Yy4wP5jZ1Fl96I2S
MdydNYOrm5RhSvxxMH7E03U/1xHpJLfe7dgM+vQC2Qr25LOD9rQzUJcSm5dmq+EwrT2U2dL7YO8M
094wtIkSLfSmE/mYnQIehsKAwnzuDQbXr8xslPZqd02IfQdcVDyyWVtdlClIneeJWqJ1YQ/yD8wM
bamfWu/VNtLw0SJ01METyQ6CiBZXu3QlsVLcNBpiJqtn7xJi65LfktqDHmcdhn7xe2fxR/XDbOlI
gOhBI1ijqDsPvgr1MdsDWpccVt5r4Zl+N71p4jFLW0l+uywRfgc5TycOp/Gmwn1aaBZDW9pyxToK
1fCZAHmuRYHzyit3bdzX663GEkATOxAd622uV+E8cnU8QjKMrL6t/Sb5UrV9bvJSazN6/A4NMpXU
OP/JK7rhtTMFsrpkImNTg1Gi1DYLHznTQmV5ctTpP8SkbYwnYRQb1QF8IsJRS2ke7B/nj7v2Wz3/
GpTtaDZR5uVRk79L1YGttzdKCCMGp5SxbrUblwcik/qAybLFPa3OAscxIoTwdqV5+x9p57EcOZKs
63c5e5hBi8XZpABSkEXNEhtYSWit8fT3A/vOVBaIk+jpWdOqIiMQ4eHh/osKoIlJpwUYiUJhVwBg
ZQ10gaiE1WX/S4qsu0ikSkysTJVjVg83E56qAtgyojPUMtGSAuuUnqdUvvkd9134qZIqnN2PRi88
w4O808LXzlUf+bw3ujQeQlibaGwCSxUdr36pebMAv81I/2DaRNzrUWIXpsN9cAjowFPcp6X2hU/r
D2Boe5pksvkk1FQUh1c3+zI9CYKWnx1+UdBnF2Fulm19I3Pi4tKlv3NQ9I4CQsPX5PNgIuhGwA8D
/2cj5ieIXpHERtSdqU0LYEErCx4FU4tLtdO3N2kafsRVYctW24SjZ/dUQKoczpKxlTJzI0H6Vp9N
MCXNcJ7uKqIUfuSE8O8JGkKaQt7kHWqr30wJLvnw2EDxSoj0D/1EUmPXFeQWYnkXZfoRMIrZJTtv
sKDBfC1QtxmKCIvDL2KEsVPqH/F9CMfgTh/gRIZIpiskMAfKvviVEzu5szJPQ/+y3I7sY71Wb0Y5
AbhlEh8pjgiATVrstUGMRA0/MXDi8WmwwJLz/m8oTnoBp2bcF2TmAaIERn9nsXi+BNpLk50poc3H
BJzPYajhpPBKYf2q4puaKptoDHea/uoVMuPQIS2eujbFer4HQJPuFMXfd35JfgNplTadyL/Iwgkq
Dj2khiig65t+EI9VHW25hW8HhCxQhbF99XtWRrZcyggcSqp38ogGkPAaEBxGspMVEHclN0ioRHdi
JD0OQXIXyMWtS1+krLxPlSF9HMgCkk49T7R9We5kMDZTk7h8lOCBuIrlBHp7S+rB5qEK1QnjgU4L
74bkk2S5DtAZp8xh6QhR8ZU2aIN/S1/dBOmrSY8PTJlUFV/zkm5opFECHDeJyCskBhjaSv6nKuxt
Vbyv62pTy96xDY6+T93BbQ++D0wLhGQi0UGVaav+igXyZe8mtfqd2L6m1WtJ8h387MP2qFPhjLTv
iiyfM41VTG6C/JtGXmllz8ikvoryIR9uO/0h5x1uUNgJw0Pj83ovM2qGPH7V58HqaYDoD+TYfZHd
Cqm8y3Re4ABpoEk6injTm09/PZBHEIFI5p+1NMWjHnqA5aAeuzPdk8g+8fWTOJ6Jb175wyrqswye
UMnybya96pZLvabOn4fGUaHJN3j3gEs87XWSLK58w+USyWylabZ58pHFbOFUWKqysfr8lIglxRDM
CclZ64e2iw4lCGTL+uhyrAfBAnFT3HIkM7fcIqTpDy/iQCIjTa4N/o0iSbxhs6fOJU2eTofi7auc
m0dLbnJIWbW0S3gryQ2vM4pqxnjbpF9xZT3yvNi57DRFU20k9ZCwBKg5UD+XAQLph6imLNxbX6Ti
oEb5Q6PkD25zbvsn06p+AKdQKmjSkvK5CIF7tRFU0SAbdk1uHiWT3s9IkdyM9Ls0Fj5g/N5ujSGf
Xq3ykRfWowQ4YQpsU37K/Skqz0Glnfzs2AtcVXlKzkgnCbHFO6s0P4COO2ldqPDNqNoCc4r0TzrI
SIPfflLE/D4FKz9dY1iVAlFqDjKHTdMdqRccjRur/uBVP0wQTG7pjONBhPtQiHZWgMsItwnkCTZN
CLIto3+ZtuB1KutAA/GG7JNK+y7MADzVPJ1NnincubnocGmnhXySFMjrav9XxXmQCCrGsQU6HxgT
AIZ7auKPHEoA4VTr9xGsNCGjRAKEz3QzQgSF+O5b0E+/Kv4xFv050JNtDHIshKGm+NLJsEqigt0k
Nw1VkxaNrRZSkADVHWvvk5eRbIPtml5VssS7C4BRGD6YMNcCIGfwB+UOIqLUlz+LQUi2uVcCGZDK
TV6Ed60bPmm+QSWCV0RAT4OSfujuwjbL90IegLsOpJtAx54EVdVSFF/bJGa/uPfCVEYQRQA1mHaa
ZvM1T0qT0Jc/+sP0JpLNX3IQY3mY8GZvIZ5smt7Mj7rg3vdR9Quc2YdYhj0hT2XvTo3YaSBfURLz
0u42l6IjikoHHWTrmL2YGS7w5aFKT9DfuHKz7GM+CAdRDClEGuWhxd58GwfWWaKGFMYTMDpNKKiX
JnBHF29fSYkGqoneHTj3m2YkQUzcU2t5nwoEwSl6ZCcDUbiNqps/xdLw9rLURNsoAK1QFeQCWwDs
dGzNQ9lTyNIAfD5SzRi5RQEpeAqwI4sWXmcM9AJUng2UFCpCaEnljr7yXdTCpuP/h5+BA7GY/AB9
chQrR2w7ivUHPUruCd0luAEZklxfqndjEt2PguG01ckCtihmzY0ojntTrXmNN7fm0Hx2R2WjeMNH
gEXxTk9HR6TGlYhwotz8XAT0XsvontewRRNJCsUj//6ZOjrfZRuU4kc00o+KYusjrysXD9HRqVp/
p3cgdKHyxhDsYqv/EQ4PrfK9JhbxePdoj42lyH31PZ0Oji/deAV+zsPDBGspYwfrwk3RwqSjJcu/
5B2jBAKUl+hQ9OE54ygI3pNsqac+SGkk+gBI9Y9xI56M1D3x/MqMX7EKOFWC4ljdG3XGa7lBHBxa
FHTSob6Rgh80DqI4e8zqT0lMhV2gqhxCVzPZQ3TeCb2NrmB3dzMVUgER7KncKfpnRf1VA/TP+vs0
/wFN+0aoHNx+aEUc/O6UBnehOZBxHbS4PsX5i+bf9tGnLBP2ggVC6xH8QkeaHgn9dgRhB/y2eGzk
9uh1+ALVhyw70W+3x1KB3s49Aem1vu2obZcabwTli6UXnyUvBlD6oYUa5ppPdWN9ACB7RG7j6IHd
67zu1uupE2QbEvAfQ/XDMu7oHL8UQDbU9FcYZfaosXkSgX6CnkuHuJ0ofHoDcHXEOtwYzlaoObrU
DvAMgLkWWQFqU/YOJVcKOCOJBw/wOg1KXi92u9IC8qR22tEYrAe3Gu8sNdyFLqwzuLmNaf7kFf2j
LTOwnF18P0AWnRKohrDMo5hGkvyi6/0tL7o0ro7uhIHEGdSkXAqIvCu/jqrIbdCl32TqT1KSV7tU
SPcpjYvRIM9whw5Q721AUzDOvjVudQZsdGOyiyI8yJXyTmtqngPhOVJxzi1ucx1lo7B/jSa25jAC
RSifNMH9GATJGecxdV9Gbg1e7FAayl1clTfD1Nwvh70PdyPOP0f1IWrUu1Rr9kVUvdQemhcZNvfI
3enBL/p93OoULmJZO+P1koJ3EM6BWqIwkLxy8Y1e9ktz1XzjJe5t6FVf657MQdc+Uz7V6LsHXDH1
zWA1J+oobgyPyiihYDfac9Gfmq45JHLy6o80PZKW1DTRPF6j6vRWrpt7o3muirbcDRU5UjlAuayF
rUBNOM8fa+0bVsLPYpY7QhTtRWPcRFYLuiom18Cxha/X7bMo/pyPeoMeAcV5M/045tMBRgKOKg1C
CveRBZEv+iUq3nOqCGsCTZMkDKRqL0uPP/73f0zVUFQNXZ/JrUlF2mcu0OTXDegrnYeh7h8Hfdgm
PCCsdDzo5HTUkaoyPOdRf1Qq1fbrbkVKZkkjHpEDGWKOAsvwnUY8VqxJYE7JMR57+/wzHalon23r
85BviEVHC0rXm0MZjMD/WNNE02VdNSScquR38t+IA1RDAg3KwRCXz/ZFU5+uDyBNmkjzhdVBTkss
roiQxkyLJ9TqKhMHmTLZdrRdR9pRibkdHwDk7ZLdcK5WLCzeVK3ejcdIMvpMMp5NM1Gjvqh8pNTK
wMl5WAzjSyn8HIaHOvyUKk4sOiqIqFSyr09yQfBG0y/GnIm2DGYUD3oXZ7RKhWPY64Bae8jSyodG
1XZ9K+yNUlv5cNLShsUuVeUyV3QdjzHW/UJkx68KQxUAnTv6UHrkhwmvubg+V515EBB5SRN0Io2A
9oqYnD1FAXrnf78+6+VPe/ETZso7Cbp3ZmVEPp8WOdPKhh/tyEdouaM9uUJia7B2TsQFDR4N/WKR
PUt/XnvzWLyYdVzwvA7H6S2nA8AvdetX3ngHn5aPrnkHTWxObtydcyOPj5XSfgpVFwiYfpcl/mtV
WQ8Urz6VMYXylOJ0WfOTleCUq80ECgIREeX3CZ7FapPeK1xHQ1Q/QH334ZgDA9B9LHgm1kNb0KBC
8felBRzl4Z2kSZhjZyqdEaBU45hCqJNPZadsM4iqPTWuIs8/pJGlUPdyw5tKV19DT/mKa9aNFso/
x8F7NZToZKm07Svtez80D0kUPeqx+qpQk9wYucvjTikeM/Bxfl4fXQh+AwrKSRz9NCpY0z68DZBE
uI3yBEzNdGd1PPi7lPqY3MjWtvaiz7LGivWmcZ8DCyg92TbIsEKpOffwxq2kvhNxItOj6qC68Vcv
8eH46MUrFa16SjnpKRjGl6TnrhW95MYa3F9minQVIRyECP1UH1xHPJG0wxjoPyxHSiw0pltqllsc
X+4GwacPkoMuvb4LF7S+iJycAkPVJe2dDLOoDwbiyYbvVH1pWymXzlSorFckwBdkmS5HeYs6F/uu
tIbcqz0LWTZ4woqWfgjS9hNC/OGmbyRyVd+5PquFfa5LKEoiCc9tRAH3z9OdGUqqdQGz6lN/D42C
Z/jwn4uO6zJ3HZKSEl5jc+nKJunYjOmAfnX+PHi/Ovk1cj//x7P447TO4mKUhinEuTGjcBFt3f5Z
U4yVMLggAPzHCPMoaBRg9XI0zcdUtgd6SqoBEzoVVFuVKbiW/pPvIgnSNmt6mWsDz2Jfq1SyKxol
4D7gYyJZumz4Zyk5ZhmcE2MnBcm+65Ln6+spLWyLP6Y7k5GU1LETQ2KCk7zKWzCf2/BOQqITgWUJ
J4iNf8o+roy4cLwuR5wLqirFMCpSxCccTvXRp5GgvegWYu7WvtohwiAdcl6zuQ1RPVw52Ctz1eaJ
Q937gCy54DzxMITBUytrj9cntzbCTMBv1HnTmzTmnNR6GU34tzwXr48gTf/FPBu5uK/m7hKukKRx
2/HBwiNqfmiRbNxd8xmOgl06SFNru5XxVralNk35Ik61XS/Ug5UXXMmSLe2qF0SYPqQ27cod6PRd
6URHgBvbYFLg318fe201Z4mXOyi9n7d95rSGcpZV4Zbb6Xh9iMXk7nI5ZwHF65QiDmuD9qTe7Tzf
BXs99XFF2uoaIgy8Za3Oq0jeu891G//nMZmjoKkWto+E5nlMLtW+6GJ1ijV9uRGLnyOCN9fnN/38
97vFtGi88RJ4p1tZeJanIfjloUslAp1wTGAKAS+Y3Hq9PtDig8MQf4802/phHpe1AgUJaMgGVRLx
F6SfTfnk7REOoySHGNWD5dCj2wnP10eWxZU5zm42twbyW+f1XzuUJ+8x2ft37iF58PbWVnGkrXVK
v6g2Oh0H98VfufPepCevrfDsfHSSFGmWR387L4+Tcju9HMTPEPqeVI79cktLZ9xOIsDDGTTR9alL
S8+Ey0WfnZCgKSS6ZpbnaMVueERHAzvH6KWmuvM5/dX+yo6TETXT/iDcoPy2MvhiJJJkxRB18iEk
q/+MDLUgVHJdNoVT26OtbgGxfsO79Kid0hM82sfroy3EAp2kC6s6nOOsd0K5kWBJPmpCPkDKXiKP
Fm2qvPLKlNYGmX3LMWn7gEqr72htCF7OhZz98t9NY/bBBrn12kFD8dMQ5PtMT+gU9CumkGuTmEW0
QlfdlpIXK2UlNiQYW1RXUtels/5HojdLVRK3lAsr732H4uK+/RFHNq+1LZ4JO+S1Zcx/BUenFX9O
Vp7iU+41O2s800zL4oFKaUOfrV5eK1DqrChzRmRA5f628B5FJJ7q/tajWv2ff6nLsWbL2IxRD6mF
sQBZpKB/w6xfyTTXZjP9/eJmVSvLKkSBEVhKp8KENEGpTIMTrSkR0jxr2c/CVfDH4s0+Whyrgp9N
iyemv1IDegN9HeuTlIu76wu3VEfQMWkyLLyTVUybZvG4lLtcamJqF0LWnDwUITUoDy0MzPKpcNUj
DOCtmgs2NIat13+/PvjSJBlRxxlRlnVxHpNCIQi7wWzh8qc03X+60mstYtSzIhC8lITpvN40C4MI
SlHzjVhCOvEiSadosJPsCTJqJ06A2M/OcuKBgCt+uD6t1QFnu7HQczUda5B0Kv6EFWS+bEvbZzeZ
9oaRE2//QerFBKGHGTqf0RRnqTKKVgJd2axwchHMDUCIUe9XDvP/MaffY0z3y8X+z9rMN/uBMeJj
eyxAgm8Cx7tp99Ie2/AXVA1X1nChvvXHnGb7UrFy2Elu571lsv1R2rhHDMuO4213sA7Xx5oC0TxQ
XS7f7CJpUywlKXpQxInU29Svvgjo4tQeILf/bpxZQOw9FwXLSPTwpC5u6r49piMxBJWj1WfA0q1y
OaPZBhzCyI1MmY9Fd2CHBvPOPeo7YQ/kYYv9lh3fWs/Xp7b0Mv3jc83Co1wp4L04Z45019uooHuH
ynHR/Ff8rfhpKvWuq/4vXmyXs5zFSPROQpMiymSqgJvJNqW/vcm2wjYfdkDMtthVHIIdXW59xf5n
bb/MUikEc3UUWdgvEKXc7Bk+j1usHLeVIeb1prSkptG01DlDIH8DfCJXA3E+rtxpS/H3YgHf7oaL
Mw39qklkc8CpQXNvJGi9JvdL2GffwditTGgtfrz9/WKsVtVQXPB5mebDz96MwLZq9MQV2+2BbQ/3
OZe2qzzLXXyTApbMpVJfOX2rv2AWUcpMKg0YDj6HAszEuT/kMQTXHRpo+wmibXeGsDLk2lecBZam
TNPETDBzMON7XXp1QzvpH1cO3kqclGZBxSyEbAgajrr6gG7GFte7e0Sv96gr3xprz+/pQF0JlG8H
8uIbCmHVFM0UVoByOjhl2uauuy9ukTs7Imi3k3cU/Y8ukhuoBK0s5erXmwWYSm1rCwX06bArtthv
20P2vd9CdgeS5YQOKKmVhV2MofjBmwplSeldR7AIdcSbptKN6qTP5X3l1P2NSgAFkrAtHUjHAWhM
aeVErgw6P/dKpSSKlFaFIyBOIU6kmTxdGWLx0P+e1/zQh1VfB1bVZo5aPabaQYdAAjvCz16ur9/i
3r8YRv4zXxBBZgBiIkim+leK9Ghw3Ehxs/KR1pZrdqQtr8nDeoJgjLBfcX2nN+G/Xp/H8sa7mMjs
ENdKLsaZzKtddcrjcDtdMNPtkj6Gm2Cn/aMjdjHa7DjrfmwG5I8803emU/2qj5ODlfQgHsuD8DLY
8i4nf4Sg96KuJa3TWr073Bcjz3IGo0JY2arZ77S5duoW0cSPxodyPxnvpg/Ibn1cWde1bzc70Lms
lnBnG55sd0D3wBU+BF/cXYnXb/AMPLhIN8b9qivp2uafpQyi7vuGprFhpijiCw7SvXxPIJ9Tmx0R
2rP4RUVw8rj2Fp5SgmuLO08ZgJ1MH3YKJooNmfugOFMJeDVCT6fqyjhv1beLCK3XSqZ0HuN0W3E7
7qotYvkRxS0L6yUPQMfu+kdc+Ybz5j7fr0jGkS4IzuW7JBN/jWm0dm9P++DalGaBpKWB5EV9lzlB
/c3QYoSPQfFE7SbNnsbK2l+f0Mr+kGcBpW6iLIKMh7mq/2hBJ8db2FZNXBBWw8ra0k1/v/hSHUpo
utGHVK8wXs9hI2/BzG7ACaXnwVa25Uk8NKpzfXZLHXtsEf59p83BEW4bprmkEl2k7+3R+DQ17LW9
9VDtcJf47u/XfJjWVnMWUswKzejKYI5ZfChRSlWjc9GeQxxdrs9r5a6RZ6HEtzSzxliC7mzVnBrD
fRZKtIIS47/cHLPgEWhxI2kDvbBwEvczxv5eGCDm6PKDPHRfr09pJWDIs4ARGEY9tAYb0cCiRU5U
AKgGSqMPQLNEDGS7+jYv7OtDruzIuWNzENQySTqrKCXloVdgamFr80+G0EnUVCBXxhy+4VUx0uAW
SRywCaQFIDdmyu76EMsL93uI2Z6LcyrORk2dG5Obm+nyHE9/K9Iu5t3q73Fme67qhsoUPbpB03XZ
HyFaH4Y77cQdcpCO16e0fIx+DzXbdyC2w7BWQPu5cYzgifXZk9y9CCSxw1Ts+lD/R4T4PdZs3xlh
0kZ5xhd6S/GbA7J9e/NmMkYck0O0g++z8phe6ooQk/494rzDjIJp5ZoFpnqAoPdlhZQy1uS6ZJPd
u+QeqJ+YCLr/mCoIzWatcra4W8B54lQPpuidM6mgJoVgiG/JXXuUzrCMbWUvntd8ipeX9fc480l6
SQG6dPj/y1rA2t/5O+lDQwud0nu083ZrCcdbzJtfm1MPkZNGedea11YTSwgBwjEz/OAf3EGFUwS5
uqWy5etooAuasPVkH2e6BCuF9mOKstamztXIHuBpNlGC9mqBekOmAATKNfUcdTIcN8v6PCrFsW88
uN2FQVTqH+W8f0ZzYD8AU42H4ef1Hbl0/V/MY75yfpqN+MRwh9Reg2PlTQa3Mfwyohc1Jo/Xh1q6
Ri6Hmo78xZXcSHpcGRNcJUViYChA3ksKPmbDSj16Kc5eDjNLaJBDqs1CprbTdV9dRumTeO0ULzRZ
8T7898efww5an1Os6VTjYOYN6EZH1XDq4GuVGZ5NJoZlFgj3cyavVTiXItXluLOkJhJRPko8sXBS
7WcS4lbtO6UCC6l5+u++1PQlL75UKimV77W0cTVIRXn05PsParX2IFqK8JeTmd0kitUYuTlSL5r6
ZlOEd4/D3dsrYTXCr22J2WVipXFtNinfCxlRW1e+C4G1coesHaPZHZKWoyiZOQGodpEfLC18VQJq
GH03qaiiuJoNxkqvfe00zW6SGrlj/nMymN6CPA3cxcC3JTj8VxtBnw7CxUZQG1Fo057LQ9C/Q+J/
HmMDwou/sniLNYCLraDPIoMFeS/VNHZzeAwOynhjHmGml3sVXXpqQVzKzcriKVMQeB++ddminQMy
/e1CuZhY5WZdq5tD4ciOZCs7jPK+5XvjUd10O3T+z94JjmqNWNl5gn5hif4A+eOnuW/OuLZgGXaD
W/uhtItva62F5Z1qcWMaBn1dc7YSWBgHeG1yrYTRZ4gpx9D11/rVytLUVUWiaazJ8ruuoDcYemTA
anpLQeBXI26yvbgr11OQxTn9HnB+xeCYIvqRQSpHloDA3idRXMtxFs/CxQizVcvSGrH4qRg2ZVUa
N/5+0x5qcVvtPsDwgCG3D51wFSK+uIcuRp1dNG7ZtT3Y4WkhFZsXS7Q3j9bXqdKR2ALE3P31s7i4
jMjYGSadVlmeA0qrtC2jYiKlQGJ8yiv9VpCNlatzcR0vhphFMR3xYdk0GQKVwmdPLhhKP6bJsHbe
F++xi3FmsUsJo85QAo177Eay0fG6NY+uHTjQoH7Imyld45F090+KKQbwHIgEqgxsYjoXF0e+xBWt
Z2npkJTwM4UUsxZhLV4uR7KLQaaPeDFIECZ1MtDwdIZts0euaY+B5L66wejuhCbkWh6ydOtYkoRh
LrhbPHpn+74drLEC7MYOlCCq4nvWQW+nYq/AbVTkg4U+UmnsSvWblpd4eIg7N0CsA5HYifSDelpt
/ry+R5fgZ/rlL5qdicAccN/z+LLhsTkZz/Vu2KN+c0bv0qAjpIKSnGov9Ss49r3Hg+P68Ev76nL0
2SfO0jA025QntpKZWxGRk9ZDei2d9Iker4807dD5/WFJWDAbKjgs8w0Id/GdNYTOEETCaVqmap0C
eKhswamdZuX+fatDXBtndiJ5Uo2uGzCjrDLPoIBwdCwINRl8MfRDkr0UoC2dxv0nCwKZ4Sf3ojrs
GywnoYDVT8WIWkMlg9lHGtUIkEeXBhTPdQFBd1Pcil2HtodyyAqkxQNPu8V+EcVWvfwilkO9N8YO
s7fEXdkjS3Hsculmh18NtEYKJQGkQ+OoRbItZGNlG0yLcmXR5lXaWpMHwUNHwZGzSaylfRb9Hns4
S/3SG/ojxGgcjuArX98RS0gfAyazqYugmq13CMCwVeu+0CHh/ati8a98Fur7Srf33T7nu2sGt4Aq
WuQI81AW1qYhwaw07SJCKjhHwzFE8SX3KiykFDwArs/s3a0wG20e0/DpDOsScuWQjN9hdaJaFB+s
XLq/Psz72DkbZ/odF2fK93PLLxPTsv2b9KjcBKfhXt9AFt/qB2E1dr47wNNgpmzpojiF63nKWavU
GBO/QxVABUsRFcFm8HsKjeOn2CgrPGKsJ7NBCFHOP1+f5ruYPRt4FiFRpZZxNdANO4mOUu9TBex2
vVgduYxolKw+VaeQ98dZmA03C4mjRcVODVhUZMmir+KelsUOuyDzY3SUbfXQHHx3JWa9O99vI+oK
S6vCeJyXVtUcf0vXkwzb7F46up9+k62c7+Ul/PcI80pqKeT48fkSeq5qhQqkIyKz2GgIRojfcZDf
Xf9eS2dNVySRdEVU6VRPf7/YlSF2vWGJSBKayU9tIOP6DUVVgb3er8FFlhaOFBhWEk7R729z3RWR
LSuwVWs1PBsiTL6UlWfP2gizvRfViGRFYeBiSPF1nJAv3rC/vlpLseJyDrPt5lmj6Y+1PO1u/9no
rXuriZ+loHi6PszS6b0cZproxUcBKxdkmjEa5NkJ/HKMZ9TKGQJsddFwF4T6s2DVtt94ayHq3c3C
3r4cdxaiVBqAShISCqs9UMdDbJvHMEWP5T53d8a+2am2UeCwt4tgMEIIwWtiZeuvfcHZbgx8a/Tr
kuOcRVALsGe+i9Nw5YW4vOMNtBh1xHHekZYjPVCEWOgDaOLKAYqrViAdpON+IyprOKylk8zB+tdQ
86dhWmlpEwe9YecaBk0RArfZTyXG6mwSIBjaf7R4v0ebpct4UWVmWdcuTDYEXhX/oYsif3t9Zy4f
gN9jzI6Y5Lome6Q17BCFOMNHVzkOHwVX/nZ9mMXLUlelKSDJ2kICqoSaXlPCgFK6QbxmBxww3Jm7
qe8tA5yx/+PX07TzL8abJaJp1QxVY8QGqpIDIgIk+ZiMacrKF3pfyH8bRjVFQ7MsQzJnB0wqQ0NF
lQ1ju9uBBnsAQWfv7rCWo1khwsnjIX99IRdPtPp7wNmBqhKMgxTDM+3EED/5xMQW8SSv9VMcheIf
GTISjWmtXWCr05zOxUX8GlF5E61UpdG47fbqFlXO7pZCYbuLjgjF0psem5W0YzFiXsxz9v0iz3IN
oSZwqM6EHcUe8o0kt7aci7HjYpjpZ1xMzPX1OGyUFr+yKEERPkCaKA9FDABDIOjR+Hj9470nrP25
XaxZfbJXqLzjvmHZZlHH2xqBc9GT7htTe2lNE1MONIAo46Ftqfto2nq6u7v+Axbj1+/pWrOIYtZD
18qyAdnD146pJR9kr/rsqbiWqNwCFsD06+Mthv+L8WbRxc9iN8E7ln1TfTVwuh3CbuUErnzA+dOi
LFEaxRvLsMVoeLEqLEeR/Nppdf+9TMTj9dm8gSfnyal+MZ3ZNR5i3Kl2AuHf04dnQa0+uhkOs5WI
ODK8308jgjY0zTTUUbRHTEI620w1hxU/lpn+inpKitVn2O9XftX00a79qlkMqo261Xqz/OuSx4fI
aT+6Nggf23/Q1hKKxQ2kSfBDKOFggDPbQBEXUN4WsWnjuwmaO8Q6M5LqOzkHxqQHj6VYKJhtSdbW
FYZbWfPPDdfzpq/py3ix+9Ri343LTHLfJyFCNIWwBtPUFuMGNDOoZrIkUzf780AneCP3mW6kjnqL
X/wb6hzdxvGDUX3ICjyGjM0g2eg77CMNeSq7scdDhYIy3A/9EDyJj/Jts8dhfKuevZ3yWTqiOvvo
/8y+5bvxe/ni2daz+GUyBkQ8FTlYPMI3wyMi0Va6iY/xbXXIDuHRuketv6FO/XHlS0/H5d2X1kym
p1oar8BZGKbBp/VRZpgERSDL2ia2I0eVt1M73jzIBwze/smAQMInNQXTeqeeYhWVJI9IkL09cTHr
eXviStty83eeuO9JA1N0RMVD5lEB4XV+llt8S+oKxSV7wi4jQqtSGMdPxja/F/U+3g8H7SisVCYW
A5QhywgrWKIqzR9/idgqVhmwohQBt6X7OUIP5p+s4e8h5q+/QMk1w2hcrphb9WRVu/HcZzxps6O8
a7RjYIcrA8qLIdHQjIlKpcqqNdsldVgWI2owfLReaDaF39mlNnzx8KyDuu+kCNeKGWYa2ED0CC8L
hfUhG/svSKOqWMui6NjiFY8etoXpFbJDuXp2exOJ9BCLYuFeVhtw5V2GS/mIvnmG6JPlCfbKmi2G
tIspzG5/VPSFGjfIv/adRmll/JBAh/07u24xohkWIU1RTKphs+jpW1bveV2fom+onLqEE1/5H/FO
QL9YkR6KcQ3oOv1/786wCb1NQbzSQmn7zwCleEZF/FRMWyoeorQAOW4nur5yz79H0UxH6WKU2U3l
eqZLRpGFTvLL+zrxO+U9KjdAOhBbcyY57w16GNSNMrs56F+6ZOVWXk73L8afraraG2oVKaZpNyfT
CS4CR+sE9hqucHk0KjcShGY02ZXZju+qpJABQU2jpUftZjxIH6Y+6N8MU4tRmGzfVCRTkt6xmYW+
k2Rfif5hUFzaL1T8dIK+bBrvBG3UOuUg0Dm3cXN2yuGcf+9t9DN5QEUOUuad3Qof4tNaXry4pBfD
zpkHQkyuKkyYDdUBdB7BDVZuJ2pweZr6Xd1aa2jpWcPT0IJ7qol8yNmp6HsRNZ1I5VSIv9Lug5Hd
ylKOy8tLhS6prjvX44u89AkNGS0dilcIR83RUEEYwU3zKEhnqvAza1P8TcsvRjjmpAVQWNxK2peG
9Muvgwwp+3qr1UAKlHH4kNXKOcITxEuHu7HGMi92laMnK4894v5Gmx9ls3pozGKl0bmU1Vz83nnd
QdHTfoybyMTzrQ0ekhGPJUPN7ysvv4nwKxBLwNyUBG9d31qLJEs35OXQs4zPKPq8GhVksMod/l57
eW999E7Wltx2g8RMuMczdC3Nnj72PEReDjl9vYtHWSirg+/VBA9c93hUSxszep2qwJCr9bO880+i
9/n6hli6MlHbwxxiesSL8/aYKaB+FE/3TUchx9OxCxk3amgr1s/r4yxdNpfjzO41CRfISk1qCznS
ACHyYudjeITXO+5BGp3QtWx9eSF/T2uWDIeSSHc3Ji5m+2avVgBHAJCgyJYlNsZZG2G13LdYKLiY
4LyVVYAG9IKwsGzroJ6Ad8OnmLoi/4rFa1We1fHmu1PpJVWkfU67QEF+MhTOutXeSnp3V9X5Wa79
m3rUbctI9qWLiPAQjvaguPcNRnfXv+zyMfn3Ur9FnIs9C2OsKeDTm3aAEdnQHVVsFa6PsDrXWYzU
/VAVO51qOFYC3dk8jcd4Zx4pwvRbpNYTe72du/jgvfycszSiDrU2kj0fchgPjmqrfPNewjt/Jyob
lU6XbosHE1XylaV8r8pC8nI56ix5KLuuCYc8m6pN/U7J79S9t4eVox8mEi+y0xPyV/yivPyNTGLx
tkUqcoLIaroyr+cNGQJsvsqJwdf7TRdDkt8qevUGJdy/anrIf6zE2MW9czHoFJ0u9k7XKYOZwAa3
BwvDARXXg+j7yt5ZvPAUVVK5Wy3VmCNAY7npRaX0LHtCrF1c5+453wo7aRVrtHhhXYw32zhe50la
MEzvKv3wF4EsifcTynninEtbJd7fxBvBwUbe38fbHyuznU7CuwtE4f1gImmkSPMqRRZmlH8ji68Y
Pg3THrqBxLXP2qepPzscUShYSSiW06WLEWdXFgLlci40oUUV5Iir4oY3y97cyfpROZmHvzHe4kVy
Md4sFnQZZXvp/7F2Jc1RI932FylCSs1bjVVll41twMBGATRoytQ8//p30vTXltPqErjfolm0I3yd
qbzzvecwPJn+ZISLp32gn3hYiMJeIPkoCfBq6QjUzSDyL9/t5ofVFFnRLMPEP4JLMXtlYZaEg2YR
/aaBAIZF7SkrLPAGgFxEMUGCZv20Z6ne0ZHX4wrcKDwLFkunjTLLVBro/zzL/1LCIQQN69tk4fVw
RFULs2svFVKpywpks5L1txf7I1lbbxWtZ1sBpRHij1e4dhOK3LSQI/AVoTGyePS7Avyp1gM/LLgT
oZx75pWrnqgca4HCU436oZ4VDRfZtMTPho+Am3cvv5HN8NoG2hOIQlVsOYjhdcsmjEWoIOYwb60T
oFcP86m86cPhoNxhhQBIygjlFDd2QXjwQQpBTL5rUrfsuG1Z8P2AG1LB4/PyCxas79WcaLhV+0u5
vFO1UzHc7ZxS49V68SZN7fmZCHYbc7okk0C8FmC54tDS5pOyKKnXDTFIwI1YPQ+L4XR6HrQ2uY4I
87UZjAwpPcb2ewK2Fmv+vAxz0C2Sl/f9IWtrt+HI8NjsiibbySdwz9k/WHdmueYRegueoMxO3Ql4
30ppuAMocoaBnTv2WcMchgp6jwXDqtF1thinsgZVlgZapg4jrAW3RCAoGYcfUdVgRiR1QIfs2BXc
uIE1G9k+dOPs6HIEal0pjKuvQzQFRE9v1P69FrcgMAD2dl19tKYcILsgPEKoqkfpWQOZtFz/FVfv
OfsLsUdM8WFlMbvuwT5T2RGw6tFbLjGCDK64EUwjHcZ/iF6cM5N+j8rGbbB/MprKIcdUWCzfTYty
VMqPRX5P2cNiIAYHqxvA5f0iIm6OxR8MLYGfTvHi5Ye2AKNtyE6sQPCjfwN9ub8sn001chZyC6K9
Iyh+3TjVgw6kONE0ujZrzrYOj2NlUqD330AtZDQfxqxwpRQ71MPiLFh0y0ke9CPmY1Gsx7aii3qr
U4ONlNN0Fah7R/Hk5m0BXPo+zGBhjf6bCZB/CponXclOdvZRGSZ/igEiJ0k+4NZ9Ki+ulo9eBAJK
uVLcBHD+U56CoRcUS0vhjhXIK9uv8tg5GfjQcvKlG9JbqxwR8ZAPrAOOZxe7EwhqQLIJeF0wDN12
GhYNm/4uzq6NpHNrIPIXZn9lgNWXZj80uzrw25Ppg8EoIPJBNoRmSGFYzmIo4CmpQZbAsACUOjS3
H8eOhDZAo41x7sEXNoFJbY4jj2nFGUwzWL6Wvxjy8DkxkBFhP2o4LBIUqzOXL2psdYEyKX/N0nLT
E+ldDuJlX44k0M8v9zm1P3O4aVwluDYx7MyZxiTMHROQ9dAKRDTmNYux75q3TtVFbhJ9GvQy0PIc
dGVjwDICOr45kBgF54l1jMFgMcs6KJRmABiDD4hggTRxM0TzgwXiKvAE2jPW/rvqbBjL+0n/Bmg/
y+2WKnMVYLBe1v4tA7PWfe6gVzFbvzAKNts8DaW6+2SD+itqh96jkv3HaydPfu/ZyAgpY1aNGBKd
EbnxKbM/K4VuFuDXhxKce4rhq0wFl1gYnUGboQfcE1UH/Ww4cpAcosfE37vGbbcOVEB0HeFugbcv
3KNWKW0pVXZABk87yefYZy7YYMujddj3Cq8hgvhlrqRx37j6aqadzikKGvwyK3AEgV4NQf7ijSGP
D1l9HIPF10G4EO4Nw28HiCvJgkOiNQzMFKOmkR27owSqMoCltF4C1oegccE/9sewHsJJBd/UGAPw
bWQGEpRBPRnTB7hqNx/DvHtbYLY6maAJwAZCMNonqGmg+PprDJLX6ofwN17LZhqjY4IUzUeA3Ivt
GrUinVRQLDxzZfjTftSmij8LExs3RMMWY18jDZ2BLzPmP8AbuKTTjh35l4fxz5FUoYIh6ymoNg0c
yT4Ux/EG5GOecf3rAn+jN7RzgU97RmsFSBSLgbQVYxVoRgG5GQzF3ggivSCGbwaQiYGFIpA3ubHX
6S4JKzejfrobYG+FoObqZgWlB0C+3NYMf4XVUlDmAhIUBCmX7fN2tWQlQ1D1GD34jv06KUd2/TuP
j695DUHu3H3jQjZPhShetTB/iVU24UvCI8hpkVQpiiVj7XIIk3vzUbqBRfOtUxFkD8bn75oDy/Zp
uAfvjg1itbMERu3bPdiPp/zkVWCKvAXRG3bFbFkwNiaKRHnXDsgGqZumR1SIvOZz46H3jXla/sKi
ETAnfHkMJNCh+QMkp3R2zfB3UtXNhNEGnYiG9A0D54JPSQYbSGIKBpdjeqL0k52BArQBfN/4fipU
/E/mTmBfuvzxVW7dXl2AjZEsjANawGsSbJI9j2TUZsz0DpnRe3pFbsBJdpdiV8gDzDc2EEA5NUug
eU/T4iAR7SPJZsDU6a4FrsBMm28RdHgancDjl4VFQ4PFsvxWU8Ef1dTnKJ3AodCB8o0WFUKrPPJK
3SrAyCiBbXSxHvq8HRyGgNfVpzTz2Uh0N8kbD+t9QRzHpSNZu2jCW9YKDTcbJR4Fa05iYo5BHs0e
R+SRfKcsAuFVaB1BUHSjzD66NoD4TjuHfNstfPBHLd70SqyYlmtZrvQjPsJbwpOtJtFalqhg44Q+
eoUa62i6YGQ6zV/op85rjihrY0o8d7sZJ5ZAYIC6x95Bt5TbUtHGx+3yXQbBZI2RStKqrqMApLV+
no5gLLP3TNbmJ1zJEEyWIs9RZaJBHBRa/Y7I9Dwp1c20jB9M4Jggz3losvrdTJJvyZzco85+Oxfy
SZGW3OnbVPEMbY89Z9Ok8YgJDEi6AXxwQY/MnLRFDZoNOCcjtPW/5KclqP7UYbSm8Bag13eOfser
+7GPzDTiI8XSbbcLZLSlz+u/QwiCaVmpatyCE7FKP7AJVK39jGx68gY78S6bjs2A1ELlEFO+polt
C+GRUYtN2FV+6lw/9ZKvjGvev1DOv1Ft3vLGFid6Um2M9KiGYBt1XVJ1hgpUMNinwZMwO+aA1sxt
lnN5bE5VuFe823zEz/JMYfwwbeaiZjGuEalYMJDlvaylO/nKngjh+nqseRfU6NDIRbbXtqUTtQ87
X4ir2iuTY+LVgWsTvHqmoIrzIjcDQ3gRLLdaKH/FxhwGicmDHgLh8+o3gs49ea/UUi+t2cSIIYdm
MhAjAVVxsD3NIZ9A7XRKA5r5l4+4eYmrEwr+O1FRuiEpeq4TS3+SFhN0hLDwsoxNY7OS8SpBULTc
ZgULc/agt1cFuUvK+8sitnVpJUMwHylKHGXN0AXgUyDq9a/Y1gzH2/2q5mYcjfkIFN2wi2IQMc5Y
sMkRl42MJspJCdqb+qzet9/nQPHlg/SXvbM8t/2B/hEmTkc0I420GP8E4OtzJHP0KyXzLl/e9vd5
FiEo0iJ1FKzG6PYl9W1XfAT/eqruLE5sxsjoBxmYG8SECQbzX6bDWk3byioxydL6+Y3mYj3zsbtK
XfIdQ/lO82HeGwvaOhNGntCQwQA7Ri8EzTULrRitVGOhFVPVMWr2rq3svxJK9yrQmy9vLUnQWamH
l5grZFW/ktLl6tdEEKz4bjKzfYurUwm3CFwQDKpbS8TDEh6OUISVSKtAbQxm6mA5A0jN//O3sT6d
oLsdlg5Sw0L+1MU31PhSsg/2HuLElsddixBUF/zyQzxNqPNVi+ZncRpUzDxJPdIYnb7BZaxFic69
HxXLmtBSWjTD0cov0bg3B7GlrmsJgp8105ItxdRkWIOSbg0XrKSYQnbL7wDRByMeBkpsj+xRKfIL
Er3UPzJ1LNq+1K2mK1VtaKFbmd35NsbRi6sk/2nEplNK+c57uPzcIUwwFuM8d2i54rmvqmiICOWA
HuTDbs1uK2xZdZA0QZoBSjUl5T3At1Rhts/23CDT+F+zKllMqVnpSvF8tsyT/qBCuJVjrM8mmCi7
MfU5MTDxPPMcgyOfNmb4C3LkKQykfvv5Vzy4H2lspcpr2YLR6vRBwdI7iYK8+AvV0OZDPd20jd+b
QR2dzY9vsCGraxWslgK4STB6w4ZU6bXN7vT2enfMblPtViIEMxUP5ZxXVRUFioHxDdlwyd7q32bF
en1lgpmal0jr7AyPgwOcpgdpATiM5GImhqK40TjWITkpxY7z3zb4q3MJBqtRmF6o5EkoKtVlyICb
CXyKEeA7kTPczQdEbpc/1mZ0sz6nYMEsnep9VL9R5XbeoThtmMhVO9bg+0Z0g5mXBAt7c+EU9h1V
mUNM6ko0JOPOCTf1btWwFd5KZbVaSpMMpBz0thhPHWV3oDsOlf4Q1bfxbmK7FdOv+8PCu7GRUMp6
10jwoN7onlXE8A5YFR+qo3lIkIJZD7w/zTmodMRCQXSVeg9vs6PYrcDaAaIhpNcvLVvDgVkXCe+I
ZSfT4WMqAPpGA+9UHn9rSGXz0M/yxFpNB2RFYyksCXabj4T/XRL9Z1lxvyS64QPhjHi0h8gc8J7C
LU+KAjiODLecp52XS+/k4ZaqA5jpMci8t2m81dt5IUzQylTOzLKwKwAaHpFsePQ2vTOOEnOAi4lh
GM5Aax4l1D3fX1bNDSMHsdiNkVGa0l5hW5hRGyvlTIpwMv6ayeiwbm+0cPMWwWmqo6aMFRwR+sGW
EhtzyJhAVqOvmgWm9Tj1R/RbYh1Ev8Ph8nG4nglhiy7jFJg110yM1AufzJCNuM5qGVO9mT26YBMY
HL0tLW+Q1IdCw4jCZXGbt7cSJ3y0ZG6mtlfg8mQtup/T/AZoJzsrPltLly+OJKgZ9sTGNtWAPKcY
3REsup5MGqcmP4j2zRzDqjvncmiQ6Hj5ZBtGFJPsxASZNlFMzO+/VO4yw/JNWldFKDdB1yquFd/r
OiBe1O8mk716aR0jSnfiQP47X328lUzBiJIqSexyqAsAHzcfpYyd5VQ+VNYehdjmR1uJEd6ICV4c
XU37OMQ082OWDvcYMV6cy9e3dxThYczgSp5KaiD/UK6V5UpKH629LYC9YwjvIrUHCzisWHHQh54F
w5K9yyVsZF0+x6Y+EdQjMFGKEqq47oPBlqbUlwnzEmP6wUJLpsyLQz5hnGHUdnRpa1pXhwQQnRua
ipcnHCgaaCwVyQxGyvoOZ3PAhBxEeQwiQ/S7usGrdaxE0tghWe6n021MwbdYTC4x73s93gmS+Pd5
9RRVgJehvmkq2Pt/+fxbppgsA7t6oNFHGWjwDcX4efpI9AMcwkFvRu/yPW8NDePwzwKFB4OSzJzo
IybPJZSqf01E0iN4gPz8ZPHuVn6Uvd/qDGzFoC8kC9c+113bFLbMwp5V6O8vlXyaiOTZMr3Xo+x7
31SfE6YEtYzy7qLmTTAzPUysMVBi+jMq9tzFVqyoA/oF22w6jI8l1kentiyScemAyxI0x04Rt0S1
4rBz9Tzfe/WtVwK5oq0yNAngOePYAXLmDSMqe7IEs9omC+YXY8j6X2GHN8v5otd+s3wr8wT4Hlwu
KLHRSxVLigWtaY88HiW4Px692TQTz6LEgqKlYPqvT1ChkIZPpEFDPk+BzMsczF3sWIlNq7eSJCTv
nLY8LW1YvTx+rxc/2J5z2H5+KwFCvk7BCsfGEYklkD6WAAhOoBJEgX7EBJH5Yx/oYysbW3+lp5+v
Xh9tKisdM1P6Z/6EudGBomXDX8V+kr5taFbnE1671qYx8NcxQ9SiDYY21OLXVx067JwjJctdzZMi
X3EnsDjsTrVuhzIr2cLrB8TUrC49ZA/kZ9I/UP1L0xE3A0dufgKouTOR1jGn95f1e9MVr4SKUUVU
6nI7oBRYtHdSVDhgqXBT6/NlIbvPRnAYQ5zbsjEqv5TtT0d79lT7aX929WjGOdV6rcRF8s4EI2fU
NQN6pZ5Ye/6NZcrtGwQ8roWpecTUwtl0OZarsYBvUm45fIqJCQBUsUpvAMFH74EyUb626Ps3W7Bn
wYJTVBKVUMIzzD+fzdq2K8+iBC8oT8pkTAtuFNvuCG2xfcC8nSeybST/EWEJJdWoryVVqk0WkrvB
a0nIrKshwT7zEmMdacTAKrCe/SEOck9+3Jup+Zf3+SxcsJtl34+0tVAU4Vf5PKf1m0Zm083pz9IE
I8pGNZXRnnnLtsP2raIIocHF8eGGl947X0wTCC0jVsWr+QMa/qNfLl3vtNT8Glk5CXc+4vbJnsUJ
1mRc7L5UaryT/y+n+ixKUDsC3F67HiIsvAMRqceoQDUfm+inqu+B0Gzqt8FHJBAFYYOUF17W1qQd
tZa0SRFKMXPs/iZFx3Z4kxleCRH8jq70GZUjnYVNhsn3UfI6JTrL6uLvfCD+tF5Fcys5wnswZiXt
aIEIC5C4/b0e8JrU4OrxWXWB1JXvInVtO3Bs0ptA+AYFhbitxewuq+YC/bOY/uAbv/kVX2KS5R98
WwtMQaDzu3zETVO1EigoVycXRUqLtgwNzIxHvY0V772OE//iry7RQpPzaQrvFVLLkCmtPTDUNTh8
VTZhd7J047Cfb+agcZQzqtLankj+ml+JxPiXhSKUxd31y0doNVE3GnqKR6g4+HfygBV6GB5phGWi
yScOeWTvqo/tcZ9mbE+yoNKxMsoLpS1KHYDj1YANoMhfiQKuOPJ1AaPy5Y+3+VwUpJWcutk0XgF2
ZJj8IHPNQLf6soo5+I2TIM8L9rqtW8dbCxSOZyO+XFQJvLLJXLuaPvtNQpw2HZ3W/mpNe4B8m45m
LY7/OStjQpYhT03w+4SoCvNVwvkmCyTXaH6zKrxl/kGGbWnA2zFA/iI8m3QxsFzAbCBD66VT6EeT
hnIpO8PeYNCWHNRIUZ1QUenGTObLY2nS1AyaNeJhZiRz43jwWK0St267FERW+V5hUeHxhqgOa3lC
6JMmA9Mo0F0CTzvrKK7PH1P7kcMJAI6aerFveCziy6h2GF3tr0lufkWi6ApqqDomK8QkXOoAdb50
WoFXyssRzOfYSQxoeXxhcQ89Y8ugrYUJriGy7EjKDIsBEGQ5jNIUqkb39Q1qt5YhvBNpbiXGIoy8
yGFxVHRf9ZKAYwmYkv97e4pbarcWKKgdsRd1rmJUkPpyATh6N7vGMPzs+vhQdWPldGpd+ZfPuCdR
eKIRKY1BXTDjCd4jx2YHPfqWat+juvR06ftlUfy2Xr3O1fMQXmcF8G01xnYbJrxIqCnDfZ5l2F/b
Jc/YcubrSxSi8jGpuhTX+LxdULq/oJQ4Ds/eZulmJYwoqPjpBCNq6Ia81PEszoH+3iNGlk/EbZ2/
u7GYLteQjnNOAfmw343dCijXQgVvPlrL3HQROvYD5GCD6O/5APtpmn3PF2xr2vMJhUgvijOaJwDx
Cy2jdob6prbfkgevjyPocjcwmrAMd8jj4z/Og7ffx/N5BK2OBh2zDpUhBWx2sb3jFXLGAaJQUyu9
tnv8jXLNnkRBrRvCMCFvIiXFJpLpEHf1waZw33lvhgvr+xSUWmeDvtQ17jOznR7cfMwnlj8dzA9/
wzn8hsi9IwrKrTVz1aQNkre3fMLNFwleHJQokX282q8oDDnvZo73XdqDE4OpLElS57Kx2tbrZxli
dbKxUFpP9Jwzx6CjUGNyjwOJlSHf444cDRgrYXXea49vWuOVUMGY6Amga5IURRNZPuVT7EekRy/t
NKRf5L2+GdkK1zHa/79LfPLmq5gr76NkyCfKSZ2xLuG0X1jtMAw7fGy/YLHgg1E5gwsn5JmGyz43
4OeZHyPZGR/zx52b3oySVn+IYF8IGL9tuXkqb1fHKQln5UjtE4dB/NWmz+1T2x1Tw292uTs2XdJK
tGB4Zr3TNZm0UqDmya1s56dRQUgt75Gz7n1WweI00aItqGKiapOBM5sUo1On7cfKqusbaVIfLCw/
xzvvl+vbK2e7OplgcrJxnkzCxxAy+zzI4NIxNKxFHaq6dzPgPdX2l8tfce8mBZOTydGcLhKSP0ku
jnRI3FGVzo1JgstidjRfrGE2STWD3NbC+Egc+VaNi9R/XJawd3FC9CDPcT+TBVFKZINE425MbVcr
rNumDqT+cQT58mVx20Hz84cS0aMqtBLlkldlDeobp/5uOjTlyXxiqwYwc+HuBizbeq9rmMExLTQp
hS8VqXVWsl7LwI+tgVgNBMhnA8GKfkJNlpObepcPuP3FLD4Wqiug4hHefsG6tigb3tQughhIBO0u
+8NmYZvD3v5PhPDWZYyCKsVgRnwStDqunCvf7duLhv7FMTxLE+5PG9OlK0gDcDzAfRF/9BUvB1hT
DjK8BugLAPdJPly+wn95I88iBedaJAuzowRcjxzJKLFOmcdcG85cddHhLmBV/MsC976ZoAMNcCwB
zoRhBx3rgnn7DqL/26sQx+1Yl02JJrM4TMl7dfhYG8fLJ9i7MhFipjVNZaYE9kgE49TQH9sD4+Rv
+LWx/ef76Dw4WrlSzZTiybAnKUAK7MzRz6VB+x3Lkf/xTIKjjIhkAxoBNn2+60FnN9wuAFBxU8Dq
ll41ge3wP8rjz2R1LF5N1IYZcxw8pvtTsp/dLyYYipE2eSURlETf0mzY+2KCyVC0zIhohvIdJjAP
QJ4O56K40fTqTe7q+WEItiLPhtxYWh03OJwGkNAmaHFf/kh7BxFMw6Sp2ZQZMwDyIl+TP7Xsthnl
PR+1J0SwB4qeJO3cI1Tk22BgeHABTgkCzmue4oILAXyjgHU+v9FT/XN7htD7as2GLaUCXPPlYQr4
8iVfpuqcrnFmDxsMu2q89wTFqcNsadupYiiSa2GCxtphOmAx8WdOcMwS8rq9Hsqe5zIEw5GVGpl1
qSvC0fjHc8VAAQ9/Z4dh5ysagvlQqJVlg4xd/U7/GVXGjYFhhdzWHi8/yO3kUyWqbvMSK8agXloN
iRUdmNsweojVoBYoANZXGvDP9jRUzDc89yKMbY8M0C3gw3NSN5FiUZPr0qxjWqIEeOQz8YsnWQ4w
f1DvHKJ3NvB7/x+ECp8uHcoMe5+g3eUwkXEGiAG+jh0r1xyZ0gpaC1Cj1V5BefMTrk4q3G2UNjYt
rEUKmuKOtTip7cugMb38Bbnte+XNVkIEsw/uvGleWnzAtDScYq6cIurdCZ1mk+5ZL/6rLoni5115
GDOfYwacnChQi7Np3kjDHp3QtkqvDiMY+mUq+royoohP5vS+HvzNwTO5k1/Fzn6fbVulVwIFk991
cwJkxKgI9Vab/IzMFfjP9MjsnRgIZ9d92QFVaCIjdmpJ8rnMm/RI6LDgx2Rva3gzlVn9KYJvIAU1
VUYwXhIpwMSXwjqZHc0614XiSMqDxd5ffjdbAOwogj7roeAmAGiij9mEMLUL5qc1IjK/5wUTw2F2
qLjAvHNtbyhcq/Z/A8CQv/0Lb0mc9NfIMKZphKA1TbCSOAOB5O+iFzhm3Gz+DfSTndcrMssMZkUw
NoAhoVpub4xJD6k8+pfvdE+EYGXA8VtKWQQr06SWk0epg53YyxKe8r1L9ybYFMR4fV9JGLXXSOqX
o+73fXFNQJ0Kkip9xuZeV/tQIYDJdcajFR0noj6qXQ0mHy3Uae2TqbsuAKRTFuxkJEMwDCWYt63l
FBlK5rTDeA1G5HdM1vxiBPIz6dvE1aPqem6GQysrHrGaD9FQAUdPz0CbotZyiLXmD71l6U6ua0Ow
cBhBAtascXKAK+CwpL6K0Q2JlOWjPhaOlA8msIDB2RDbPy198qQJaH+s0d22zMCFVX2W9OFcpfKx
W/Qvchkd8wX9dsDDudSarwdg0dEpMsDC2stOJEknBmblspklZ2Zyd2hB8W3MyCqz0W9Ag6IM8fvE
QrE4XxoHvCs/jZwGdmrfEprvZDHb5p7nteggosktKFQyq2nWNLDEdoTOAvlmGH5n7u1ZbVuJf4SI
qVjeJKMOiLwYGIhXY3sz1LIT42RyfbvM1zNACi+/t+0X/SxOKHHmSTJRQGaDSzrDHFFypRgP/02A
oDItadJ+tEgclunsgEAusvbsHP8NrzXm+QiCxvRLQqxigAQtTA/1cuLrd/85HQfx0N/PQOdXuvKS
Sq4U0UL5ldWtE6c3HQ52+c52HprOf76SIM1xpoPRHJY7BgTkdAAzmAOqp8tCNO76Lt2b4IuLXNFn
aUB7Wp3M3Cd0lp1uLh4bKJBXRUDWT5fxOo1U147H1KP5cF/WGUgGKbmLW8Qg3aR9UVjTOgWpjmqa
huh111f2pFybDLG5Tj6lcHRN7U2100zg2ZXQkaPTHbPnxyoyzqMafx7iunR7GURO8gzonGoIgZM5
+PXys+jYD0Wp/+oj+kWVYtC3619joMiNRac6c2X8RYZ8DvS6ODTGLhfEdtSsEcMAg6mpYnvm5Rew
60pTUxVlshfwzVn2wMNJEFDsgvtsztWSlUQhOrAWpUhTEFT9XSFZrqxr9RRd7Xfqt2OwlSTBjGVV
CaR6BZn9W3pD/Je9emTPwsR6aiMlU5fZCANIXx/MKLlr8+Yb+mFKUMrTuQReaV+bU5B2JNtRIrJp
SVeiBdPGRgk+kNXIfFwlyDKnI85wBPhYyNw0jA7W+/xH/WF4mtsEw3qOiSUOiEb95oZ5HGknO+8u
CPIU+dJtCMaQUjWNbb1MUTlsjuUpOvZBdaMd9mnd9z7yU7tpZUIYHK9ULW+cZd5MUVY3LVhENZrK
uTCw9BUbIE0HXh9Ic30JiI9JvRMebVrGlSTBMupVZpqgHgE/+GLedIUZapV0WxrKj8u2cff6BNto
j4s6og8UhxZ7R486SDmCCPnkkD/wTdzfyF/3DiYYHMyv5RIBVWGYxCSQYPN7sLcNuty4Pa3lb2pd
dAcjrX0ArKnXVQSC6L6PpG9U1+hNMsznbOkTLHShOnj5Jjbjg9WFC2YJi6VjAdItFtIpaEwkn9m3
ywL+xfAZiqxiTReQSsInHUuLKSOmNoLxhFjRyU/pGbtJvzFzuX3Fz4KEb5pOC+YhOY1OvRzj6Sg1
N5qx03b7F7/xLEP4jAscX12qqJG11Os845R94kWy3AXm9eI3p8TfxdPaNinPEsUPlFnVqJosDduf
g+IBa7lQPATuw2fyhYQqdRvrCLQbEhbXxgk/CWy/mp3qEB+xdfegRr4e1p51m9xraII62oMGsgkw
XDSedovy5fF3gNE316SxzPTPFxcckNKQMs2mHDiBNOt81g43cdL5Kh1vci15aLHQF5Y6+EtIf1+3
bWDJ1VdNhp1s8o/aoLgtSHJqZT7uvMNNd6FjNUIDGpEFn//S5ZO60Mu5XooQ2Aqz18dAji7yu6RW
fakYPSVevK7G5rgGzGxkUf5SqZjmyKK7Kh18sHh86HJi+gWrHvO4SrAZvYv3vLlciVE+TZFtrpHi
sv5MWV/2GWw65+ECKdH77Bgf1IMUuRZYjBW/b/zfaLDxc7/yWc9SxUQe6/osNzhyDXb6nKExAE65
+NacHjXrpFH+/c5syRxLAyvV3iKhuhk+rIQLH0WbjKLMKg6SkLRfQWH/lzIkQT221AefnuSPKVNc
2g26p2vGJwvD9RKef5+OwFvPyeTMtTIErTI2DrVG4g1qn2AlNflUsXoCa2h2QP52GIvmU60tx2WW
P2Vte+AZaDrr84cqpXeE5blnJZLTA/gbWOVWf6W0+rdy5GCc4EkxtexRZkT39R56VY7tnkXZu34h
ZOibHAsTE0B8/nx/ZtvrrW5byKQSpdbisuCAQek1GqnEQzcaBSOifLRDcJnvwvhsxg0reULcoMXG
mIMMkm8mX6Xz2bLOpXlvNHvb9/yKxBesYiodaLSgzAOrzkvNrpUe2RyLk9A49x/zQ302/fhofdfR
J4m9vW3rLeYJIN4+SxPcTD1h2Gs0oziUT3pgyk7ROyr4yox3SygH4zXz5ivVZV58a1+DqQEsr2lg
7MBZbd3r+k8QvFBm16QfFGQvhfZjmoAvlYMpaQzkec93bwmyOOEhR24zsXny8mYztcqj0eINtaN1
4iiIfdiGmddc0Sug5w8O8eaDfK/utV43rAJgMS1Q64Bg1yZih2EgdjnFI+AQJdqUzjBjr7xiyFOp
FJYyaC2ScvJzQ/mkWuxw2Us8oVMLb+mFaEEdZV2tCludgPFXUDlUk+gjsja/JNlBz1HXVMcHJpUP
KaMPhcp+xHb8KOX6uW8sGe5DIQB9oCHwCEMY1MDu1FsVBA56E//EwP33Sre+6S0Lyti8wiK9p2R0
DjJJqQKjVu87Q/tqZh0Y8KyHKZHCywfbcsoGIDc0VTMBO4p11pefsretuC8GgPcOWBgZiFN+jA/K
obvS3sdHED740qkM2IP15y/1hVRBWSKwoFlmrudhWb6rEbZ0xl+0p6jjdc7O+fibFz/c+nyCTlSJ
yRJZammoPxhhiqWi9gsg2CJvcOVAd4s73VVOskdPe1t7G1EnYOIBX2uATwxcuILczJYKCYyJNCy6
E6Ibu2xAgpp6bzmdCsAU8PcoxHhqg6zSPVRyCoJuNn0aj7Q+YuHZ1xwb/0XvB6BqG0EVavdl6+5m
tNvHexYs6AOoBMeh6VEM08HsynkMUAEi75rEaTrA3jT+4ttkccaH/VHvjczEQFdTRcYArmZwzb58
sGzUi3FMFj3oLdXto2+23ey8mc2zrSQIn07SrBhE4sjWWROYHC1FAT8SaGDe8u1WYoQIvmhZDEbt
KQ8bb/4ZYQha86tjH5Y/bOYgK/oUAUE9cuxTc/+2JZEXtyjE4j1AKwraGnk4BN31AvtdnpHmghqp
u/+NbtxGsmKo8BUYzeegn08ByOqZzkhzAQCsI592B0+5bj90B3akB3q3t1+3+elWggTHVAMNyoTn
y8NFUVy7zkOi3WfWXq1+w/2BoM/A24MLtE1xQCFXSLc0sorLo8A5p/SWyomP6u2xjZTHnVeyEQe+
kCUommIv3aRIiQEI4NGPr/IvzO2cOVD94ku74+S23CvfIdU1nm28Wm+bpkGbFozfoqDO6evzkKNX
/cZr2Lo+JDMW5+lSwJEl6Bc6rGlUY6EHcjoQScZfCkyTZJigGj3Zy4P4wfwcudn1sjvnwb++6AvW
ggWNi7D7ErdtzJ4qg0iKPYyYoD6IVSzg1If0h/Lu8sfbOiiGOzkPGMfhEeOVrJhsvbcaaLjhz/pw
TfvIafreZRH5eVkS/8uFk4E9Fm4AURlW3EQvbrZRLs19Zwb2XMKbFtRbKutGpRlm5SdbcfS5ek9y
ALO8QSzg40D2jpbfK7wXmRpJWQMWOWBUf9dX0+RifwSnlfzMIGdKDJAg0eT834QK2QM2UGlrdy2G
O/rCacbqVJqjM+YI/wr7kMaLz5Zux89u+Bywazyfk5udlf3qtNFiVYxaVQ6CUDcu5Vsdpc4dt7OV
hr2Qwp/TSgoDcFKfl088CrNfgjgXKtgHzdfYtSd3fx+Gq9mrN7M6lKCGlYKBYEx/Yl53WRxTvZHJ
fJbNyh/U0inLzr/81bYmMl6cTlA+S5WIOdRA5J6CKBzD5UDY18afUB2bD7ny9bK0Dc0ziYzJSM6Z
8Br2Qs2kPtIsYMFXGAW1qvvUNILCmhyt2rGZW5cIlkZCOI6+As6Tl99sqiKGxHNErJB+6gmCyuK7
aj900XVk0B1RG74NoSRMyf+RdmVdcevM9hd5LY+y9Wq7200zBggkefHKSYgHeZ7tX3+3IDkYxbfF
x3lmLapLLlWVatgba8YYGxfveJ01bYiWp70vqx9K8UWhN5OsabtVanojQzDBGiM6zBj0OEBOXmcg
bWEHdsQK8AX3Ko077HhGGV9a96c/l0w1wRQdECpMM9GA4AFympG62oIMVmOSC7b5rVYHKFjgUCZ6
kiXYWlCPZn5np9eh8qleHjQiASDbwumxdQc0URzcHGBYQnKVzlZVteh+o3azgBp1vNW//UWR+j5A
sK2DxKtDA9OYhq1qkdKJpaQDxz0ICiwwehr72Jtrt/R4fHXZGcpWKWjT0ezCHMPpD7j1jMTJvgoW
0hRbsUsrcrAKyTlgansPKkG8Cth56k+QBp7o2Z+Gi/kwSsdTNxIkTGVgAw3MyRpAIoXDVhOroBoo
d9HWrLC1uBz+4K2/o4W6ZUErWSKLhVkOYKTXoGXnD/4wgBgS7OYzFpKNA0/LwvjzvFf9fJ/OUhq3
rRBk8LkuTiuqaaKaSzMkicNyrEtiaz2Pf5D0VvIJ+ScS48FKgqhcmCsDHnVw0Bt0YHLoepk0/llX
wU6flBE3HPrAQZPY4y8fDlxfLWc06ILIN/+revwHrQRWpKqtLgQz80fa31sNIXt9mEJcYGo7O1kC
Tghb95Y9YLS96RG8mqb7DNR8WwUyXOHN7AHvYh1ETEA6+It5awmXQuOcwnA63YWTPxZ7dCMwBhu6
qvUg58XZjOdgDKI2R5/FApNw70BV44RIDLk8jkr0ynPwDuAz7pn/Mk3gmaKYQunf20usLjPWmODD
cy4nv3W1g/k1P+q/1J12oDv9et5nOvog8Y76Ri/LWzYeDbaxki2GRHSEKJJpfMnYzc44SzI7YhnN
BUsyCn+7wpNBKmz7UhD9oKhjG3+PbhN7DhNUxzCgo3szHsymF6lBC0hovNBtjHEuWG8qbbxYpEtV
W76Us6UBMBTwEba4lJZEdk+IgfXh/73psJWhrUUJwdjEpnkb8t351Iy9pSi9tNuT4obIJgc27dSy
NLTPwElHgFr49t4/k5mkFQRRLIrxrfY/KATvGH7dcmoEJT80EhH30XR4K6to1bSAi+GynIChjmrv
krMRdgIaXCmb9uaNX0sTbiCp0rRcgAkYZCD2zJfnfTT7M4c7MFUfuKeD5CpshaCVPBEEzQSxZ5aB
gThwdPAZj+SsXJSfkiC0ddsISBwAX4SdyL8gwebZiuYEKJF7/VLFDoGt+tERjHkJipnFDhC58nri
pqteixQuuNmZeWE5wNocPdsFOXJx2R1qYLOj+IFFSbbPPJ1JnrCbeTYxbKw1435bf8F2FXqr2rYO
aAALOLFI1MBs3QbA2kGitrNDVE/7azl3y/9jMK9S+QdehcCi68q6734DPMBl86Tl+IJh+g6nveVM
4LJRH7NRqv2r+sEKRYuogy16HnD/R/rgzYu3kiUE97AqMW9aYUDADMLgGXhW2TmDx0l1nYN+KKKD
xE63MsG1coJXWZYBJpMAEi13YnNnKvWw60rWHqM+/RFW1QVI4z7FavxYNvmTiWHJ8yVX2rvFikoP
cEhfzSyd3WQwfuVxC9eXxFEg+YGbl3V1IsK3tiysHMQYOwMKEN8aBEO7O98Q9+vO8MjhHanx5sVd
yeMvk5VtJQpIPYBSxb/2CuFfvf6NdSEvX8gUFK4t3txtC/B7Tgeu+TawpW2w1p8+RNlH5n9f6VQm
MVMTA0NQETMuWYn5U/2nUfwzYdqtMWVIEDJ9hNhROVGaF6aaBnbfBmqc30Vx+Hhan21Xt/pIQsQY
o0WNKgMfCfx1xXmD51Lmg6sTo7oYb63z/TvSRIla4hiJ0lqw/ua3F7iezjgYFUfXM7xyf3yHHXIV
xFRxdTHFbRDLWhKjCcFZV9R1/1SXXRdQIwFxZtoG5jy0HtHz/tDXw+Cn8Bmgf29Kb6ptEMMv9HzB
3oI1lOeDMu5A9uy4gILaqy3T3C5BGVXyOSReiwpeS2MYwsegy8fQWrb283ga+8cfixRoqdX0pl0B
4APwN5xfyMkxdsfxyGzPsM4BWgQwMmlGKVNRcEMlhnT6hlvcRx6VW9WPtYaCD8LuYUWpMir7Qn+o
w4s+uSH6D8k3k0Q1Kridsi7qxlG0513RP5hPAwHf1Xt4U2TGLDigOlTTvh0AjNIoVudbTr9PnOWm
jlK/ytMzmmJkUo/2o1MFEi23vblpoqqPJ6UprrwAHCVKygEMxDqo8kBVPNBDNzR7jP17NlHO85Q8
6GFWItG0ar8yCy8BpLGbOn3uYoxONgu1fQz//hpxN8busB6uLpgX4mk1EqbPNHYLIOw3Pey39BjY
w7Vmz/Psxgbwg6ypuLVRh5vzKl+oVWi9SjKjRPekP/IBvOnOMHYTVqEZJsOel2qr+Rr8cXu+gr2X
TnpuOrRX4YKTMHSFJE6NBCGeqWszB2Bm4SjbAN1ODVcqcoNYhToG8LQ5LDioQWAef6NSv9DPlu2l
fpAe6aZfAHAUqHVRstPE6V89qp1IW4DrxHfZn9mzQD6v/Gh2o29exEeGRc2PmDTw4ShacXhai1OU
Kge21NmAghN5MJLPCfvFzMIf58Ibk8xVGZxi3HoWCSwz9/IMUEwslsTfzVj4+hPEWGjnSrToY4Wd
KDPftXTZa4khUXPTBYKKQncIKGCIJWQRaVqgEZ9glTdLLkKHk5dUiSz33Xq6g1XmXxlCFtFTlSah
g5HzJvJf6hNmcuCL3oOL+gRPJSKvtgP53OBmYZ3wLpKKMihFgfutlQJ9tXVC8PXwZ1Pnh4F2X/0g
QXPDvQC6FATDzfUZJqvesaezebAr0UIga2OLEs63vg+/jVinB7eFb0coq4++vsc8qVd58krQ5kFj
fFHFLdHghAX33xWh1iUVwJ3pomFR6vs00jMFOVtXSqxms0hCVpIEszG0vm9MBbnB/14k2boENmxH
NzGqiNsvBGnLqixFZUB36LXCVzrTU9OvH7jqaxFCjMbEhDqCWhzsf9ec23rpvGQX+i8wZsDpfcca
x5Y7W0sUvlQxLsBbmLE3wh/z9mE5qPl3ZNU7zt42YuL4u0TDrUPEzB7HrDaBHyV2mAqtGHW7Qlr1
Qj6o9kjjQACRAEHq/eSDW2F4JVTE4uuchRlFZmDJAT2PcXFj3cX+vL5bgM8RJS7mIO1AR6ELaFnH
6Au7liHh8EMUU/u1fCEMU3U0GhZB6XKsvmtIepxcPW+AhtctQEWw86PkkLeu/Foe/+irmFhNmDTT
CpRLClud3Vq1vN4kRz23vYwBpQsTCE7XndV5flcb7RWwBHaRNt3PCb3Pi/pz7MxLIPlFW2nZ+hcJ
/i8uqmaa+whrbJcRhtVhZ1qE6RXtyH7C6fmZtCIssbPnN8XqCAozDO0RI5RBDuCJvr0uU2lc3kqo
1zoJ/kCh0zSFdcu3G8yjdbHu38kgSrb86VqU4BdQJW7HZcZ7q7cU1ym+YlXF1arULekisR3ZVRH8
gYPFCaZQKGUVl7l+0ZLHyVzcYgk6DCEoZRD2PyWmseWB1roJHrwnZaosMXRTnkvP0ZF5/d4OIpiF
4ks/muxqCCkAEN/xcC0Alzfsk/jSBDUtYiLScQY/m3hAGEA2rNTvgeyXOAFxsRSAeuEY8gKxecnr
TMZ0k/qhjxbz4i07FVtMmO0Pn97HgSO5fuKqELphYU0WaM2b3OCm3hv1I9hX8e5A/A/y8UHWCpJc
v+edg9X1Q5N0ckYHymJVdsS0U9Y+ScxGcvvEfdFqWMwkyX+XZ/7HIq1MFtd2pc08D1rbsg8xi2xt
F9qr6yBSEmCLu2/7uUtB94kVuUzHHFziPLAIbEWGrvs9VvU6Pf+WYlvYdUwwM0rOVWYqgqsBrYnt
RBG+nBoAt2Lx+MWgMJUExN9u471j81d2uoLLiYqiJi0nh3rp3b32Y9/RMpE4m+cV7NWXTIwyixug
IX6sly6TJjgbpmiLVag4y4907jevHNoVqq1hQwFoD2+N1DBYXmcW9vFbc98qQNodZDCFm29tB2sz
SIANUMSI/JxGVtq9zqDPS+e8BkEH70m+k89nY/baxmPQwWIcFgjR6HqrUKlU0TQwvihqmT+nstgV
sbEjyvSgNvpxajuUeLKLhPQppgw12SLfZtFxLV2I7pU+tZGjcaucf4OCVQZAwcoAQywLQMGWS3k2
vhmcVhoLd49pecWBJwE21d7GbF9O+0m7Pn2/N+P7SoRw2YhCf/e2TDZ6JXP8OsSm7/ytS7ABoVge
Mc/LUd39N6FCiE9mp6ydCWdpDwErbpLmQjd2drTv2U0+1J7RqfvTAjdj7UpL4eJNOo2dJENRCLhg
S7H4M5uxCIF+6JD7uVbLxuY2fearOJNb8sqrdFqHRVwFxBXpBUZQs8TlW64ssL4Rgw9oc34V77SC
mw2RlXmKtAGZSUbMIcXAjhqMswFze+7Uq7cqNX5OVokloUnF3Fo37mLNOuRJ+k/nKDdjRoCRYhqF
e/rHSMzW5G5wpX6btlOhNWgpakaFjmLqGvRqsf+zyoKD60PVUeIBH/VPBRPp0w9nuur90C398ZAO
n07rte3vVt9V8ECgOVK7njeCP9IDkH5SweMUXRpmvW7xV+q4I3j56yNYGXmSZuzSI/UB+y3Rb9tu
4c2xoW6CKJtH5tWHAyvS5OQWJJpBc0YANBL741eO8KG7wM8Jon8k8rgh/PUOBs/uH3mCodhgXHHa
Al2BP+f5Ej9eCF5kb6bN0hDmuP6VJthLBhiXvKOQ1oKvkMPPalfakceqRDoUyB3YKcUEQ2lBUJzF
bV4EzAFPT3FEM8ft6g49Ouailz5jpVVylJtJ00o5wVjUGJO6mfpsmv/rcJBMOSEqceKSPK7QnGoH
tpvZuTnhbUaf4tyvejyZgEwh0Y3/w1OnKcQoJavHzhkA7swvggEIiAhAsblb46WEMe7E/+XsjNFd
vp4Wux0ZX81FCFIszoFKl9YloG6eF0kPIBve6QdZY3EzTVt9OCE0kX7OGbaIyqBLvzXa92k6nFZj
0xkD6s1QKRZbdLHAFmMEj5QjQEM6lCRmYFbtQiLzi5t+41WGWE8rwJ2ESjpAgwHRyp1xGHl8gRM1
dD57hDL2O1pZmwa/kin4qiVXwWvWQuZfrwTpbd60v5UowU0lDOxURaUWQUiA0h5WXmxdde1P2ssM
fdMfUtwfkJzymXfBQ3WVOjdJ+/t9wCtIgxse7CCEj3rHgMHWCVIOWYMhW1vFQuNbb1/UM9DQhg+5
jE3fu5IlNj6HNOmcgjNW/u9l+S2DX4sSDIMVEUCe1aYMpupTMn3t6RPrY+/0pdq6tGsZgkUM5hxT
q9CLAMuVbl9Gnklkjcwt97MWIdgCQDR7Ws7oK7LC/O70KIanT7VZu7S8s5VPRWLsLKJLltk3B3bX
QsW4Vaed0o3gcqgyT8X0dbVPvg0H+NruyGd1OZhOfy/vDG8mVhj0BsaJjSlsNALemqKKmqJp1wC8
7+07jlbFySsXcs/Haz46jUA5UpNJ8C62xPIXUZuB5pyqJukSF3x6e5p1l3MWXrPM8hcFOBt9AUCY
zHo8bTab31TXbWDf4F2OYfO3ajI1rQbVATw3UF536ph9y5zh0crHoNLnXcyUW51NV5VW7k6L3RzS
RLdYI3y+HezJYnLQ504KjDEUcf8AWk+d99LnZPVzq/F5PvRDvfG1XCFTUFlvGhHBOXMfbV1gdcD9
Ux/44MzyWppgRKWiDV1IrDQAdH0Y5EB+Mc/Cg4bdZuC7mwfZkvG2T1udqpAgqDPsyFH/jUAv5IQR
yAk/OIK61k3w1ZlKnWVJ0bQdqBsGfJ9Su2395AYQMFIkx61wt5JlCK9XHZhIERxOEdRTX7mV0y5e
0c/Mnab4B/qgt6eNc1OaQXj/FCATWMN4eyfyaKoSfQHUSxJmAAGm1YWiWOeFmZ2zobw7LWvzSQWK
zj/CRNWKktEQ4NjKXh2AbmbFIBLP8Gpk3tReLOhxyufGJOqJe2yqns/DxHH4DPUh186peUHTRyJb
3ty2xZViQkBKsLnZkQnIvh+irNnMHFbShNiEkl9fRDynbI8vjw1OyxlhHFf+kuKXVsz9119MiEha
qOVkBg5mEIY3SsO8uvuqstuG/bKbLDhtHZuJw0orwUu2CVBxYxXvw2Kg2DLMHH/OE0xDFUTmj7fy
vLVSgl8sGpZbg8Jv897YPw95Z8m1+Uxjrx768UG2Wig7RMEz5lELKmAVY1/GQo65uqMDENPxsClu
GmN/+hC3Q/nqFAWvaMdpPbU9Yk2GZ1MH2usDwe4WKJOPlaf4mmyyeTMTW4kT3Mc0ASWDMriPJi9d
A9s3XfFdopHELsRqXpw6TqO0sHbM6szPdBDE2LdARbR3MYBAUI+JM6A9yB6Gz1H5hOmLJb1SrWy1
shKu2jJ7eU9Cb06LxC3KAaiHIFRwwyKudkVqtm7FyjtahRdWavmUjp/GIr7Py+y+r2s31ZRrp7Iu
7RReb+4q4pf9yPx0MIAql8Y3QHbYN5TuFq12Tx8d/9anNBC80jhTLa+tBnTaDsYOtMpbtMuJRW5h
35Qc3K6XlkE2vxVgvIBTBJpk7Em9jSapWmpk1DA1NuybMxghXzYD5CFGLV1OLYO2KlpW+0KW6Wxa
4UqscKET8Lv1hAMb5gY4CaqjMU+SF8fmFebpsWNaHN1RcLlWOC9K70CxCtBXvklT35ras3TQHU+f
c1CpEonAbZVeBQqOF/C0jZOkJii0k/ZTbtoJILDj1D9tIBtCHEz3YfzHcTgQmnB7i6bIQCkHIU1W
uXpqupEjK0ZvBOC1CDHkI3hgynkE1XmZHWhy3+WDV5n9WZs0Eq/+3LAXrP2NJCG7nzu9rDqujHLg
w7UJWMfnacdBVG0MFeZB2l1VO77Ulkz7z3I0GpmiwmVr1YLkFcjxgjBDfzYz3EEDkSl4nztSfsDJ
v1FVsEYsmpGuUKHqRxqZWy1wxwL2mOWoHIdMfL5MSgrcdAU+Ph3TXYaR6ZY9WA2mba0Ho/9uFReF
cV/JYH31LdtcSxXuNCYZ2ZAreE4Y0Q4y83Mbu9yz2/+y7jC2yHflOW0e6Gx0c0fuQMZpVV7OqZ2i
d41QbvjSN4cgxPBJUXs1S3AIepe6VgPqCuOfPHlwxhphr9lXUue9FcnfSBQiOSnDnKQxXM7L4tXr
vst7qlGbp22YaFRTB6vY4tM4zxqrzEoksF38j8Uum49QEjjWSoBwPXSlV+OoTDGd1aVfzXwONAJg
yzzuJc0/mSLC1XDiuJlNEPTsu+xbYVaeVsk8mkwC//uqS2POZIkbBRDibbYYbuskgD1WZ4n733oq
vTkvIZKij65piwpcPMxG85puXj3XdBFKeU33XaAfG8H7jUjhxtmDkrXorgEbfdI9u7FdtboOqQRM
dSOQvhEi3COqJ2pYp6Cm4FjItX6JOt63Ye7PYkP3DbQRTge4zVu7sjrhDgHr3ciG1MJ4mRUXfkb1
i7qIr1qljPbTEvbgiViu2ahHsq+38UJ7o6UQWGerjqc6goNevQf72i/PnIN8TGHbQb9qKQJuAAA7
4RAKadDSGjhyNruwohBxyPG0Yt4jhgZxbJ0PmrN49pL5p494K+6tLrYthN12iJOwW6oimBMd24z9
6Gpkuh3TZV8qiXReUHKwtuBG2ilKuwUowy8HSwELo4DBB1tTH+WGxWe0bQKyFMIzpLdXvUH50iKp
Aa/ocxq61mvMzHXOjMtnoDfOk0j077JG6bZ/+VeomDEVoLJnSQM6Gppe5NWCeWFpmi4TIXwzNhWA
TTBw04c9uwLF6WUZ2FftD6vlM8AeqJG/1rEkZ9l2Lq9aCR8uTsjg1Dq0srtP1vI1bS666ctpS5SJ
EFx/SJy+Wgw8d6oqf1ockrhJpiR+HsraD9s+7FUXMQJoWNytMwRLNi0YB/yVgCl2uSdKkM6fTqu0
nQS8WqAhhIFUq2ZGLLjLxtf2Se4STFegXmYBpaQy0HuVDYpu3+ZX1YQYoBN7JBVnDppN+qVbHDQU
9Ra0gTW9cBpZrN4qjK/vlyEGg4JiAYG/qvi2g/Pyqle838/F0GWRD/KqfV0HklPlliA+FVb32hDC
wmIWGcs7JAl/RhFyTHbwbgcvH8uLaLLrJriRGtj/eosoA26OwZ1VoDFrkoAj+WxijaQtOrMiAKUM
nBbMnONV2NwrznDVVI5kXk1mkGJVJB5jdVAUuEReO3OeWs85U54yVwmyXb9IW7+bVxqjMICvsUGp
ID6760Exo46pyh4TqW5lnelAq9FlW6Hc9fxlDSshwnWetFQfKX9N/RmDwQbhRX72zjGYTWNYSRNu
dL9klHUEXioDRP5wBuAh261U94fxqffnC/VQKQdZ1Nz0VyuRwqVui0Rvhgasg6m1+Kr5RdMNl6ia
1yufcm0nuVsy/YQ7nRHCVJtA2NazpXcPp8Xxm3rq2wk32Y5BKajONEJ9+rFKH1LqDt151t9Q506j
EtW2kPnRs3y1RuEe4zHaRgmD3wfAua8St3Xtf6wL9glo652rePo9GFDqeyyJoRi56Pv5DvwAe/Z4
WmPJ+YpXnVqj4tgNrNVqZg/YT/6QyJivtm4dAfeurpn85lnCJ0x6pdE6FZVPope7Li+uDGs4qKN+
dloTmRjh20UGadUYXOtBH31J9e+tcukMseQBsDU3jLnMV12EbxaaTGdWhvpThoXO5+rxM5lwvKde
yeeG3wVWsPWNVkJFpuswQnGwmfCN6vz8ebnkgu8NDvZ94tGg9J2Qr7Z9IASsZQo53WyoCjVaTKAa
+GDpdNWBqgTYam5pTfvT322z0rYWJeRyRANR6tgiSXiBpTQ/Fz84QawCeR4vzD+v777Ai8XAZJWW
5jeD0PoHCJneSPIWkOOYBuI+Zr56bWxX70ACkX1M/vfVe5+2izJppENxeUJLe0IFcfhy+kC3/PNa
HX5RVhIcWuh61toIQPnnSiEgsdf3KsbdesMHN6Rko2yzsrCWJkQDTCkXyMURwYFDxwul2Q/toHit
Dxy6COV5RYovtpWcrAUK7iQ1pjBJW5TOOuPJpp90EGzk+k2R354+xc3vpAE7FC5L04Gl+/YU+xTE
POFUxAFQ94EEeZUMkpN7YW0Uow1GOP4VIRwdNXujq8Bavu/B5Ho2NNpjNg6Ll7b02I/ZLWPD4iYp
nsADCZsaNMlZGpAuHYBK3jyAtXb0Z8NJdzoodd2x6sddm5GLKFE7NwunL2DRxEeYP2tYBUCL8Gha
7GtnzvdRNz+CnReTKtVNAhJkxsBY22WdF/VxC8IETndZni9jfnRqgIYCutW3tfG+icLzpu4/KQt4
nUqL/qCj8rVQ2TVRscjXJqOXYSrNDaf+s1rGYJRutF9VUaVAeaU/06obva5Rz+bGqdy2Nhq/mRxw
bhPlScnN2zhT91Oe/8rVOtyrZEhcq+pvI1O9MZryPLVuSI5FXrD2mg+aMiheAhBgRpWvC/CTY7M+
Q3et9sDA8LkiDi8F7Scd44qtjScOSEJ3ChDp3LLNjk5SHpM8ulBAyqvl9t1i95+iULvrCQ1dZWiu
lVLHQmnnBKMR3ilNth8BCQ/08CzygNL5UwmHvUWTpxidVnVYbiIDGA3LvMxuYWnXZuI4XtJojUeN
wQvrBbzvdb1cMFKkxxYkepNTHit1eLC06WhjVtTXUYXWKqwUhEV2nGl7B2R6kLJgFj4YC3Y3Wo6B
L5IOvmWXONsEW31O41Z5iPV+K6L7SFUKl5T0nmWjtrMYMIqVId0NHdsrUX8bmgVY0+vJTwvzxxh1
34Gu+LlTu6sm1W4ISx+7ZBjOK4ss/qDQyJ0Xsut1p3WzbDwHFFzqjk79NdHruyELL1HpDeJJO5QD
farsvHZHA9BhUw7kDzM7xEbvK1F1UyfWLoyNp67SD+2IfNTiUN5deE5osmv7ZvLIZAd1wZ6WdDj2
aXqhYR910iyCnVdwBqL2yRJyZnQFygeM/aRR/ECT4qsZRRda2BA3qsFTNCwHq1SDLAeCb1XdR7n6
jZ+T21W03ZEECxNGWd61MO+sIQDILOEGe3I/GAN+9jDeRha7w3x141dN+IW21U8sA/WHrmtb0Mym
e8tWlYM197CFDEBowzyluzwp8l1YT7L0aGvaw1m7AcGhRbXWOiW4Bz4wTbmdv6xcjpAklWXo2H3Z
4KkKFu6dsddcNl3yqtf0adg1rmO9I77ynOhvNweIVHg6UACI6Bh1Q9I8Z/CkTW8dbFO5KnpgPTsg
9TLazp+sYRep49PUzDI0w62XGMbk/hUshFodN1VTKwjW7kavOct38T77p9lRQDa+o2zKj+6UmkLA
aJ1IqdWxjjHXDnTti/Eyv6TUnwAA9w2MfDvzkdO4kp1+LNE3lOS+/893fVVVCCV93aZpmzZxwFkr
UVr8tvwD0vUWJOe+cdT9+AicJt0MPhIiX4UKhjspToTOPV5LkX6fgOwgKXNJFrqZ06++oGCukTJD
gIHMDOPuc3lp0HeMu28H+lcthJQetUt0JCezxHebd/p3zdXOo2/kBohNt8pRh0/0iSS12Mxg/tUK
/F1vU4uqLoeBAVgviJrZ1eYbm10vIPxNRyl1w1Z9+/UG4BH+VhJts8yKwBsUxJpvHl/q28+oYM7h
HUP8PE/+6wbomACgYLZyqNj1S4w2IkSDtJexcL5AykH1NI+v5bxjRHTTOlbyhIfDYiddBfKRMsjg
+Ul2NEsFeRCovmfmq6rqtgnxMVyj1L/6knkLgPLy6daGv5vm3embgCkGie7CG6IpJ1ZrAAfCWmd1
29Ok8duys/zQLCcAYym9vwDQL2iS0vKJlrWYQ1MvQiu6KRRy0SzVZZ7FwTIZjw4pNHfSw+8x03dR
V93pkQE28/Grkk/HPso6lyj97PV1dW1OOcJ9VROvwscAs2r91FbZFZiojmW55G5a9j+zPEO7e75V
s/z73Jm22w3VxWRFR53Rz6GhPPWD7Tuj9hA6xqOl0WM8ZsdUGy/qpHvKo/BojDbmOBhOLF6yY1v1
YK0uszMAXx+mpD4ksfMlt2OwU2OH3l30yNwPIFf3y8G+CiN8majbLZH+pSLpcUGIK0120VTs61Qu
E2a1hwN1coZwXlyxNvveJWp1qGgWu3ql7fVx+DKp9WU8D/daZ3xRIgVwSon9kxa08/KmuFPG4Tpr
kICY9kxAgdd/rkb7k5MaqmuP0zelK3+yIbmYCFAT7SH8rNQ5Kitd9t2OemBVo7a0r1im7wqDXi6D
Xbs9XqKuEzs/KTPuZ9MCo157MBUMOBVO6dVoMU/FVLmMxYFNahxWo7gWUiIHEHhD6txnznw55PS7
Oo21Z1XGGRZ2PttjdzCi9lNE1PsSSdvUlalnV1hcLbuq8BvGeYzn0PANyoY9TVVJcNh0N5jKIXza
AuzxgoMzsL5aYpsMDJD6dGslxc4e7eswrvbMNmL/9EUQrwHq76BuASaUxWf/DVVw2E2XTRPpSBVM
enNLB/1BoYpEhKiOKEJQR3NGEpWWWQXRaD4qThp5Rl9Cp2hy4yYe3I8ohBRCA7KYQ2zhXs9GNVNC
IY2Ru5DiK0+J5PPwKLn2mi/6vErgR7p6rscVtClGC7BBUZuBF7P6ZSfEdJ3O/BZlS1CA8lei0/YJ
vkoUMhWHxFo2xzbA/tVvQPhym+a8AORoNqiS8L0piGoGsQmYBjHA91a1pi1irVhoFaid4eb2Yxl/
VudHm0nj3KbZrQQJmYgKuhsjIXEdLD8wHOgNqj88On5+Ac4GUN+4xafkTtZXFYPP82dbiRQsXYuG
WgURKQ6x+Jkpn/CQ8Zgt6SXI1BJN3Ro1kk44v0Qvz+cQfcFZxkYr+UTiKle/UObQDCKaAsyMZueW
MfpW2hVVJonVSZSxhFyko2pIO9CDBwBCuIsXWritHo/+6esq+SqWkBLYdGZTS2HaCw1GJXZLwInL
uElligguQTdbfUBRowpQUfjmlM4ZAL6//Dc1+E9Y+QSdpkORzhBhRpcjuUnag8Fu/psIwQlUiJQx
A7JAMCL8MOdGyxdvzCV6/NWSfbklaHKAAoSjrQsWnDsWRuPbrMbIw/i8njGyHeD8QIQYKOBTyZGW
jWfUtz5kBv+KfR5xWZ1fk7dsyVFqCjIwNzmh4Y7WYSo+nz7BbTt4FSIYNDGhV6ymdWCPN22rgc+k
l/jPzdBAXyUI1jyPHcbcDPgY5txRErnl8mWgg0ecWyWS8n7K1BHMejQZoCRb2JyFMoA7gd4j0z0d
KIGAzgSXaWy5KnAD9FziFrZv7KuOgqlr9tLMWQQdiy72I+WpRpKnD79Of6q/3scvdggWQmrZOgYg
hACRdWOWpaleBd2Pfrckbpy6raeprrK4wHaNfUxegDPlc/j9tNwt5cAoaZk2NoBBEC2YSKSXM6Eq
lMvSaQlm1Sx2KCo9GLNafeAY15IEU9HNvE6Shsf04s4etT1y1tmRYcFvqqNx4kg+u46n/Vu3lFX6
lDEKEylItp+V7Jh0MdL0afeBU3sVI8akjPWswa5sHQBV+opiTQhPzXMFaDanxWwZvLYSI3ycQZvC
YhjLOkiNfj8aV1h5l6R2m+4PRBqmRgGUbOHt+/bAzLQG0PgYVgH5PO0xZBy6luNi1YQjtDrXw64o
d7mv/iMjed7W7FWs8J3QzsrMvM/roGDfMIbmmiTdnz67bUv4V8JzT2/lYPsxnhSDZ3YUvYe42Tnq
05RJItRfrSV+aVenJy72qrRjhT1XNSoz2r5VvRrNQO1qAqAewdg/wMpsybSvVKJwi0hZ9BkWbern
cRTF/C0RkxQ+JKL97ueS+dWt9It3l5BIgj3esPjfV+cIKg4s1ZisDkZA3QPvasCEEsYcwy6S+AeZ
IMEBKqo91IoNQT3erkjFo6VBO2XwgNt72jJkggSTB/8wHocWUvHILHcVsd2epZ422W6my4Cntj/X
6vQEO6/6JU5GA0ot1FU9IOqepb6ReoYFGof5rAH0ca5KznEzkqy+mNiMb2NNoYwfZAUZOzSYurvU
dyysJDkZtkHiyO3v4l3SSlKBzQv3qqpYWzMKMuMlCMs0pvMsv0yqa62UWP+m19ARH21QRKqgKH1r
iyhLdMOcKMid0XJMyD86k0178f8gPnXhb4BgZ2BJCEzLbyX04biYpQElOFDlchYdK6xyY507PZ/P
lfYj7v1V2F+o5tRMjKyA76XO5yqlPqjaPiLBQBsB1QEVCy3CnVLzgdiRhTi1hNMl0pebpXeCD9ym
lQjhNkWKkqo2/+xm2Xgc2yvJun3MEndyHv6bJOHbRHqU1Tlr6mAas96nZrTTp5qB4g2VslQbZGT2
m27iVTHxGg2LqoeNltQB676X3d4Yfs7x7UgkLaBNk15JEUzaaSJNcQpIiarqvGPLsc//owQhYoTA
fUanFRKq6ZGEupsvMnrY7SRipYSQmM8t5mbLHNHcBHnp2O4xL1CDPZV6g+XagZJjzgIgNugffMT2
CDj3MK2IOCyO086z/n+sXVdz3Ta3/UWcIcH+ynKqZMkqsewXTlzCDvb66++C/CWHgpADJ7l5yYNm
vA/A3bDLWiSPCd43BqGBueD5MX42sKhCWkXi3ITKsJHEaTkIA4ZRZ4YUAXYqdibPNl8INiyM/Om6
kjOLfOeANoI4JVcwge90OdIWC1MK1uM6GftK+ZLkf5T6JLk9oepdRPGDde2QT8aiw/0sc73rXayf
Z40k1L4bXHpNkDYyOPUuC9foTBcZLGOst1kgwkvm4ZXYbwAlHYrS169PGIQwDwP0KRfsaXwxlC4Y
ZyiUHkhy63JTOjnehyO9L2m+ShRCHNnxxMDhbBXFQ+5kdF17a3VhVpOP1M+rdxWmP8CoYmNSPeo9
6kv3s5kVvVMNpOmG5eiu844Wbo5Gu5sXylI/66S8lIdm9m20c/Z01z0zBrwhwKbuOX4Eovl9tTOq
45R4cgxbkSkw0mA8GTETAEqJtyFSt9QEkDUj8jTtsGj2zqqG0CSVZxn19+sf891KJNOerSjujtdh
XBPLxomZ9rRqgJGKnfsJwzPlbYMVGBrirLckKO9izHDFd+5pOdZY8z7/m0oqFl+Ii06u855A3KXL
MNfonO+p/bDWvW84DzqmXK6fVnivGyHs75tE23FTUgKRC6lHlyUeqlUPTpsvflHPGIFw0uC6NJHx
E9CVagyQy0Fy/1aaDtqFykrWZu+Y7WPq4JlX9JpscFJkjVsh7EdsjhTHhbKaRdzu0xVDPfqz065B
n2kSJyOUgvqdgdcrckO+hDGmq0rtcmn2Tf0HGGfBgb56RbxIPo8wrUYihbuyTcLGRN4eJjEpLSI9
bWHw0cdon/jaeT58m/05NHbtL4xhio5lEdVUQSRlgumSRYrN5SmzXsPnl+1+oIOfLdRb9NJzF1n7
SOiiLZSdDLzt3Pdsk0AYxUiSCzld2N8QP/GZj7ZuGCNF/iiL2OJDgRbYNbF7iy7c20Mldr9mlFbt
vskw87X2XqvfKrktc84i7cYLwdHATACAL/7uFqPIx2yp2bdSfeeU+B3ghM4p6oRTMD7Mz3HQHK7b
0zuqK+artiK5DKF3QRvZ5LQFfd6RnEhY4BbH2Mt/0Mf20Ifp5/hJ2ROPPdFl6w7CS92clrtUO4kj
u9Y0fEGgdZjK57xRAqedJR5DlJlsDsgXVPK4LevaKUCerOS/j3P+aDUvKykfzdx9XFNZTvneGxpg
QwJdEYi3XRuT+W8VxSq6BmgQAI3pWuecYirSK5v+JV+Lz30mg74TycLziAAA0YQw/uWaxB1lEEPt
PtZOzgoehr7fsdVwd6DfJFrCku1tDId7Ah7aZQCF84gYSBrQt7KrfWLCvX+ZtC92Vx3WtDjZC4o5
dhG2IONMeiyuWl0QURmsOFOFa/I5JzaZzYAuCLYDCKr0a9f4VkxAifebmq+eqe/MDsgy+U5yaF4/
+UNzkQ3bN9E6apjCmnyw0Kl3BqDSXqkT7X3PdkrdY/2t3ss2+95laLxYzoFa2aDNpQ2x1ivhRboc
GMyfecuIVV/H9GXO7Z0r5SVyPoBgjxyDpZAoWgWSnU92q5zVt2rs1oZRJXuAaqJbYHomRnr68eP1
jydWGFtTQWgIFnCeSatezLk0Vcy/FrUSAJnKNKdwKE9x3/lNG/Zm7nXR03WRr975vZJeZHLXqDYj
qcqB7WTuGVmh8Vx/m3droAcdcOj+BwgwMa4yWYotvtKLYO5KNU0ZsCXMBvf7fQtWprrcN/jf9ePx
semnkvwpBECobz0bkrqRKlGCKcwFewF17SmZLclVhCIsOE6Gc2Oj7vNWhKtlk6lNgGZRaYxZberX
mAK6fop36dDrMfASwbQOg3nkE8gBM+UDcCewY3fMU18LCrRM3dt2uHf9PtRCdBvzndtJ6nPCD7QR
yrvP1FyUie2n6zO2RR5N7ZTaEhHiu7uci7s7U8/tlCQQYVp3GXbsqKydyEcb/uI4b6gArJ92Ey4O
dBYeSTFA9nuqtV42ywrBwstCrspqI6CN43OtvGe1Oba1ZKbP1fLR7m7oJLksoXe4iOD7YGOxUppk
2MGatT806zt23v0aDARNfiZx6dXr7600WIsVbyOTywz6zojsfsbyEAbEmVtI/JQNiJcYEGdY9fDs
vzA6LYzbG6Hs75tk3MnUplMHDGqrgKkNiJ8zIIbQak/V8VcAY8UucCOPe56BcsfQmsKq9nn1zXJv
aPMJLEYBia3A1SLs0zS+MTle2tHQ7fTHeDhoyXO1fovjJGiWHy42ba6bO3O571zy5vdwhpcTsrhT
jDFnLWt2VpF/qOvO75d218woUJE67JdBMlokUV+TM8TERYMQzDxAvmhv6HjWo5vEluAPC20dAx5g
U9WxWGJyt1xadVfrKeI1XYtQ60tPoTJXLP6SGxnczUXpauZkwcjxz93B6eFnMHN3mMkM/gm6jehw
6OejU6IbcAH8UGWKpQ3ssKT1vm4OeO37NJG1p4X5zkYEj9yRDTD/akgwoYNtSISAILpvDx14Pcud
cl9JnvnvVdBVNQd1DxsT9cAz5uzewZwJHVfoQ6PeKcviVVgxylXTy8hHRT+DvVai8oKtl7cCOZtP
1SSjegeBDKyhPMSnFpQmgAsxbpRj0gfXDex9VAAeNStYsja88661ZU0gcbGMpcLe0Q9FB1AiUpC+
QGdINpwq+GiQ5JiWCj5b3XzXE7KjbNUdkrEtEG1n+RnImmLPCpYdSKBVXz1E6vP1o71XxLcCuXTO
sMc41TIMwZdO5WVd6y3lPy3QAcb3zZm4xM2IR6IWFts/du6T5XHR/lBLGem88Atd7o3vBw3lUgH3
53VI2fnUpZXlj1Xce/FohkM8SpJEmTBO2fsuKSxtYLpnnrNxDSbsD0RA5UxtWSInkmSZAEDRHM1A
KZBzs1NrzfWsIpwaNQkwYu5T+6bpPnZZIzmSUPG2ktgv2cTQeQLEX6tp7Bk4BhXGt/AMRLKoncrj
dJecsHx3Xe+EBrwVyD0ASTkQZR2RaSNZ3DWn9RD3aObOIap1cgNm9/Q2QmJManOPnJaXWeW2OggO
9lVmnmrtU613J5VKYqLIlLZCOD2v3azKkHTF+9XoPFcr/CSVjWFIzsGX96sS0C2uhktrsy9OcgAM
oj9G369/GckxXE67a2Dh124NnaumZ00vfaOXwSDIJHC+u67ryKwWXFS7/mFNe8f5pzUj5nE2X4Jf
GbTBfjINDSBuqqSsgiTNXlCs8p1ufoz7QWaj79Pst8LYaTeWQ42+mOx+AdLn8pjS+ybKgKuL+s08
+8RUDyN1D0nveNc/kqB+8lYq7xnIOPalhrr65E+h4iU+tl7wrTwwUNzoYXonZYNgn/2KCbmcgwAr
amo65NVBaLv5qHkRkMeq43o7HdyD5HDslX1NFucbmhE9VpPGyT7KDb/vtRTbusrXykyCtY4VL8/M
2zTP/cKyn9pslbl3oZHh0ewCXxd5J594RuqkLfOKqwVR+d5dbrPCBkhxEkgOKRPD6Q1oLaes1BAW
GZiW9bv6hZzUDmOlJTjfgZsXPerhchhlg55iR785Hac4eW27bkURvNhEYYUaeOgcMS5mec2x3E1r
IKu78ZXpV1vcyOP0xuiaTAUgfbXXjG9z+zkntZdGoHdWbZhHKwljsjvlFCdaU0VdKPz8Oj7qzhcH
RALTy/XvJhPBhRI7alFyseGC86b3DP1spxEKBZ+vC5F+JS6WrFlSUdOBDpreiIVc9LM+obqGeQ0a
ts/m8b9J47Onrkz1GTNKrFyUHtL0xB7s9jMjeaFFQPGsDP+jQC7GgG+4iqsBEYDRaaXNjo1mqkfW
1XLQj5TiyAkDzkUHLS7gzKC8qnsCcZZdH5ZG9dtGf5QcSegfNzL0t2GgnqxhGgnwg9iqAvOP83m5
a47OeTpI17XZ733nHzeyONcxF3OpVyl8cRtg5xjdrAqzDfpHthLhBstecjLZ7XEew2jUYVC7FMlT
W31UR+Nm6axAr+sDcXpvzPXzmM33Kaoa0RjdtLTOvTZ3HE+38gegne6u/xrZj+HcSZbm+jpnaI0j
Rhg+LPGhVZKv12VIXJbFeZE6x06LUkWA8QKqoRpnP1wdedagI3tUPoKZ5J8XHRHLN5+TcylJVmIN
JEIVoqFndwV8RpV5if1Y/3NMmrdyOKfSJl0ejTMqKmYzY59unwxP1y9O4ht56NdBH+NGz9m+uP7b
ZADuAg+j3F0l3kMmhXMehNZm1OqwZt25y3VQUOVf1nF5uH6Ud2NzP+OWgQINXl/ve5xEz0yjWGFj
fTCyZZYgjx+TAPvTWPo4LAHjFF3IYZE1jsSJnXWRy/mqabHbJivxkUbgLMeYe4Zx28vX1GcAG/Ne
PayNDENa/BbbyOR9V43VbQPsD6g6zMF87Pz5wHxXe/oF3yX2k46KbhVmGgg/xEvn2Bm1Gudjo1k/
88jljjEm/0IeKZQF2HLDtVTjPWLuAiwrd7VQZP//l8WX24qq6PCcRV710/93fnT8Zf8vORfPIxQ7
SlrODBeVpY7zEYhj+F7uPkKskeXiQl+ItjiKpODbNvgWY5nGVDN6s9pX+qloNd/Gir5q/qbneTiu
su6b0LI3wjhHOFRUw3I2cqvRBPKO4e6iiRy0XsohKrg/jAaC7xj0GaoLS38bq/vKLNx5GlMUD2vA
D+3mA9AFPc0vscoo7VuKLHorjdeMLHKifGaJvrHHWj8JMdYVNOkeyE8gIZn3yWmQIauIDPqNSHYB
mzdpNtElXdnO/j9PRthdcbnIG1Gcv6omUqezgbtU7FtM2Ph2BCAHY/TU9VNT3iXxXSsbKRO55jci
OXc1NdrS5hXUPzvW5euFKn5F/Tb2gIeN3Q3mJZ3Wl0ItCdTzjVwu7YpQ9BuTCiYeGx/16pNuABZH
Mg8uE8H+vvlw5Yy+o0s7aAeiTGc5fj4qQYl3oSS6SSxA59KoXrFqEPLhKD89CHvN//TCFOgr12UJ
MjYANWsEjQGHEfFwXysbonxxYNf70VX8aPqURrL8SfRaeiOC+zB0bJI6XyDC2McH+1DhDT25J7bp
Ve4KkLTK3kvC29sciftKLQBjEtS8GQfxz3jJaiHm6VdyfaFCbERxH2poJizVRDCveXgZtNgDjmwk
HQRnn4C3YUcH0o+LWfn3Tr5AHz2hK1FAlDSRE2PcBHn6EodsZlnP4RNlLQGhg0IDxwCnCsG0IZ8F
6CqARBZnYjfIXktF8OsZh8M8EH+6jSy+aDp2OlAADRQ0myr+1IAeBXwIp1WvDnaj7iogD3ar/pCz
jAvY/YWeHPTeoJ6xFmdMvgWVrn5HCDoPPThmjNFPZizYYdx18WkUAfViMBdvMQ1/ohgWKYCTVKHt
oChhl8UBWYywLKKHdUp3Zjncz+uMjZg8rBTq47l4qorBU9vyKZ40T0ni0ID/nLFTXJP24wqsGTfL
7/V5BqlLB6MByPuRWs1TrHQvWUZPRTPf0dH6YPbrS2+2nlY0v5GmCDpMb2qOcVjt4qRTEihV4eut
A8xZEhqLdpyMYmdpD4Dc2UVr/TkhlmelJAT2mId/7klLE29M1oeZWjc1hu6MpvsC2LVnY7Ax1+24
oYqthOsuQqTk2y/EhStACTT9wDL6yNp1lAboq8UAYbouhCUP79UAuN2vy8fvEDn1PtLqWcEDvV7G
7wONTL8ZAdWX0tUbCux0Y1T+rp5zSReb2ec1qZz95jpt1n7qqr1pRI8AZbqnFXBMugenkU0PvqIS
XBPFPVuTRM2jJcM6x+Lb3nhsblvQRevAquskzV7BlAc61urlKrk8rdY6Y8wtSHpdnDT8PJy/0k/z
STsxwqM8oD8syTWKsoytRC5j06pxmboOElW4p27fY2jX2JGDrFgpANXGyTTNRgPW1N6DDdqsfJiM
iL/NSr32OH+PfmdsG0WGOul4aMOazSdmWL+2vIoElfM8h80uCWWzbsKItv0dXERLMvSPVgIieKNL
HprEPbYgkVOiGEs5U2jrsw9WOK/pcuCAAhA1p55NEknclv4GLsopKngD1wF+Mzv2x7U5NShMq4/s
AprmV6qCQi+wuXvOVExdScc0RtmFYincHk9x6njS3F8sBO9ZC2tB70Hmxl6revAlsdHl71MEyMps
8Eb6cN3ViFIeUEr/JYTLidc46msrRcZvksQzm3M0SBymOH5uJHBJ1TAO0aBHuKt/M/4gfMFsz8Np
I/rpw6yur/nOEmKvndUkrBtgQ74OJXjyTXrZBXKqZ7VtRiPWAFpAOUPK5yyVuDCZGnC61k6FXtsO
7i/Xlm/VQD6NQ7GvZl0i5m9syLHY/iXmR/iX5qzbyCNMRLbaMZEqdvlxmt1jEY9nLZm/20bHEH+H
1lcXsjON5gMxGwTdnkjyffFx//oZ/BNUt6pOW0xWMMbXi8jL2PZeKu8tCYoF8J4XMVwcb4dGKVbg
q71mdeP34qVgE8IhQ/TOX1fc8TjLFl85yiriRHZAzuIy05mIsiA+JEcAAD+gX3JI7kws0382QSZE
nuLQCbpAuZ1DGk6HzMcGOVKtO4KtVCmamCibRiKtomZiYzGNL5nk1IrciuHts9as4dOgzMMcLT1l
v37Jg2LfyaYChNe+EciFY3cunaUChvZeW+zfW2POg5bM9zHRz7RqFK9dZeTIYrXeSOTCcW2vdZOy
bUdWX2CzZQa6sljgsU/9Ht5AhjgnkfduLNugiV0lBPJYO0wNO0C0eSPoody9cUAzUfY8EWYbfx3P
5qfZiJNOfbbAXOzkGRChAFltEPP642Snft59mKObWFZvFno8trlmmGx+jueqbRtFUzN1qPAIASVD
9aXvv1+PSX9zhw62yDB1DNhbLmSA5L2bCguuaKpbzBLR23j+MdfTFLS2duhyBe2c1nfi+iOSjzKM
tea4gtry+o8Qa+rlN3CBJNa0sjdSDNK1Y3Om3RN26IBL33t2H4fLIpszEToFVJj/PDH7+6aYosZr
muaYDNv3a/elWaivl2XoEFUCfCFM8UEHZOPljBU9XlviVasx/4ah9No9zPMHtadeBYpj2zQltyc8
z0YQ5+QUKOW4zlBL0gKWbNqXFlSfPF7/RMJn0kYIpybWvFqGxt5ia44w3y/7IerDhS7BkGDfI1M9
Ny7D6yI1ob1tZHJqQenq1EuLFd6uHG/Tqah2GN4LbIDAVksegjAFEHbxjaNNgToZoWtlj+q6PkxN
db92UehWK1Dh8u7ZLSbfqOuHWMWT+fpPFJrn5hdyqtRqTgMgcmRAZXrQ5q/NFEkEiHOsjQQuI3HL
vB4jthzPqKyMMD9FQfTUhsq+3Nn39FbWZ5IpLbPUjW0sNY3K1cBndgAYWn00nMWfdD1Yhn+KwoT6
DgN0/ss6uOAEx61nZYTeUh+wvdxsp4FWh62hgBwiaOubwi+p7OUijMAbmVx4ShsrUrP2Vaa2wwpC
qLePVgAQ5bCrvXZf+E0kSfQk+sEjBq5L1rcGqyE1ceJHxYepleHRSIz/9UWw+WBOpTlRGaELb2Bn
tV6DOm/9SXu+rubiIHG5ude/b6QMLQgiRgpfxuaP3V0aYhpp9b6tfnJQD5rpXxcnDAcbaZyvGaM6
Lu0K3ymOn6xi8HOM7JIUgKvdb9baHa8Lk30izsmkY6Wls4XkVKlH30hASfTtugDxFzLRZ0SFCShF
nNZR6nQEY7TwnMoYJn6fnfRWhmwh9pR/yeA77E5pjFg9YaMJS/ZbOp00dT+AFCD7PAHrAQghYHC5
fqjXXuK7qhJWb/93KpvL6RvNbq16QtmsMaMPq9reAe1+9oDL+dC13We9nydPjfUR8PNZOHVNsCZa
7iVgSPGIWZ3iuduXZrF4OQEIqeUESl4+jHFxjxGR0GpG0BZb33Qzv9HN5JwY+acuyh7o0N/VmHL1
COg+1qU/A1YquH4sybfimVsNt3Em2kHP1+6jEmEULQcS12BIOHrE+n25O16/c1pGTo8KCqhJMs+m
N5bxOZnAP1MqoIaLZfnO31jvRR6n4l2qrwkICtGgqvpDDfqfyPxUDWbYgzymzSYP7B2h0reHjGTU
i8hy05QyqmjZxbK/bxyIrkxOnb+29+dDt8Z+p3xcOmn7imU615SSC5bZlCpjaSAT6sL22BFAgRlZ
aGNEggRm8qgcVUn5UVxb3VgBFy5JaSgKrWeAnVDtNJX5zijioFDulfKrRccwzT933QeajpJIJlMg
LniW8WoAynes9qR4tJfOUxusjCqHTIvDOv7jv5kE576cAt2HQoHyzMUd3pLWek5NiT0IlcMgFhDe
Af6ADtlb5VgWOiZFBqqCWm98O+vDOgE4TyzDvRXmNhsxnHaoRTUtdaqheKpiGTAeT3jQeQM2yGxV
xtwgFmVpRAUAowHou7cnqvJoiCAKk+Zq5c3uGGJ6Pogn84akkm1OYfgCisqfkjjbnkwDY3Y5U/ka
hHop+uupJAWVSeC+DjhPo8xgKWFsMviBzEtJIRGhye6L+zTdgtKoPSDLVffWfvD7mzLMdvQuDlN/
CDo084ESHO9kbITihsXm8jjzVTtVqe0e6VlvjpmvxvFdars3QHc9rgPyG/ThMs+N8o+raZ/thR7R
AgiVpQ6XCciTaTNKvqXYUW9+D2fXRRE3ZaUhjLOBWx0weaGL6skSABynBuxkJXEj4sfFRh5n24Mx
aUk3IdyNGPp+A0yqAuEeBVwZMOnfSMT0PFtkI3gyvjUMXUfxWlVRwWUF6iy5Z4grDkrGa0jJXQvw
VdmCgti3XASykLEJPGrTTHg4Ik+ZKGbldN1zx5txcsPrTpJ9mHeBhyGQ/u9YnL1Hc+6YA+D094ra
HwHJhnrmWFteWaJjTDu8+kfQE/ipgzfzdcFiw7kI5sx/HcHOlrAHqFujZjK2xmMxtAeqWndJa+f+
dWHCLHNzSs4T1HGh6xFbi9URVnP7Bbysvqnf1kMf6MOR9nmQabvrIv/GJC4H5DxDQRsGlAnPoN/V
R+N39vJgFUWsqDNcHlPyLBX7uos0ziH09eosagJ8DkqzYKgNz5BVhYShe3OHnIk3euVmfdRj78E5
gjYNTHDVb5g6nxoAUinab5LbY+Z0TS85AzdGndat8Wrg+m49vm7TMTyl9pScLBpIpAnTr8vZeGSB
LrWB89ogVWBArG4H6A8nqIajvtd955Cdkvr5ukCJPvLcDxScna6ZYoeEGKoHbhzPccZdP/1wpwk7
+Kq/GNOtYkpePkzJr1wpzwUxVFYK/DtYHFWjs5rbYVb2p7mV1tKFn84kIAXGqDF8IvfpKqey1mjC
KAwoLV9GM32oRuPWxLRxnfXgHtLPab6cNKv80phxmKfR+q8s7/ID+NpFp7QuuERh7exrzt9RXD8v
37G8tuv32AeS1daFlmdaBtvqxwQmD6WvrnaLnfg2BfCFfo5784OTdi/X1UVoehsRnOlRGtNaH2AM
OSjRjNBcjiM9D/F91kg2PsVt2I0k7tsVZEItYHltjG6XPn5lcFpoAxdRDodMo+mNms4pDqWgujBP
VVAag5dYyrlIXjBoaTnf6uTb9XsUv3o2MrkgruWjU/QzZLK5umEPuq3b5JB5ihygjcXNd8a2kcRF
73yakiEBIeBez3eLX8dnC01mBpvZLndq0LfAE5LNegjHSEE09acmOlws78s6RpcjYyuUbMK/A7ae
HWHGgTyae9CBHebPieH9U2qR13LoRigXx5NB7dOMEdLPoAvAFLBDwF+mywapxUbmYmAb0DLvMYYA
C++mOSMzz9dn3d45qox1VCaAi9ZJkhZWvEAzWvvOnFJvlC5CiI34cgQuQisJyO5oh/hJdfVWS5bA
GevZV9vsKVraGkTBsSV7nAg9sQWSLiAuAv6Qx6psdVVNSYsKoap3ISmtoKnU3VRhKLArd3TtXpQZ
4FpR+aBneVAr4Fy8bm/CS93I54yAzm2uVC2+Wg+UmInu+kI2Oi2TwKl8XVQV6APxDlqK80rQzHRj
SZ4qtqrNIdhP2OThxTzZUDzkBv97ahQBwKatm9kHOAd6/7/02JB9OC5fLWJ71pADsI77P94pEXqq
zfk4zS/sLEodHTW9NmAkN9jXzUPw3/pYn/3GuvvRj+tKIUxDNvI4O7A7BdtaDgaWZuNblZ7iMvYd
lPKuC3kH5vvqljZSuJAJekPVTEp8NeCZPhWWGZQzDa0q2sWjEdCsPypr/YC557u8yO/HFdyShNyS
SnvJQPxoqPNT3ac7QMB/GM3Ix79xXrP0ZKvV2RmXnd1hlHZNZI9odtPvYgaa8zbr1AsgtBqFKCSC
D2JffarPRjgfUr90gHQ2Y0hNTQMWNKpD+a/6sBfBfPo7IAOdIgd8nCT+2EfUmwfdsxPZ0IPQVuGL
gJCKnvJP+veNIWUJyEtsisnRrvvRNxnIR79f/+jsm76/v4sA7puTuWxIWWNmJqqAqNdMR2Wm6n1d
r4ln23ETjuZ8RNtJhnwm9hCbg3FJkz1N2BJwwCPCOoLj9/H+df1X+8B4Ul7LEeB6leTykrvk4VF1
tTeXBQX3fYxCD+lfFOPx+l3KBHCZUpQpxghs+ApzXl8H0njEli45CB0PWDFZ7RQ8VDwWzGgA7TGK
cW0sTe/ATrLrD5iqYoOwSupn4XDQpaReQse6kck5O8Wd3JEysEc2BNveM5HTbjhaZ+rLGtLiG7wc
j/NzqrO67Whjaqo2iJfQ722zu/6J/kbvLhI4fY+sRE+KCEQI2HJ4HVoi2dnFXNYSROf+VnmqzslJ
ebouVOyjLjI5XUeurrY9Qz9wSfEb+I1v3D69cbMIlC/94T+J4tccBqvKoikD3dFaPjmkC2wgnUT2
yZFWNoQR6aIUPECMNSSkpSmUQnM7tJQc7NpYfpSMD9fPQ4R352Bxk8GbvgeAa7Hka2YWDuQeyH7E
pnt+ML+2d2CviE8wr/ZcH/S99dL77Ydyt5yHgxXGd3QPWrGdIfktQuXc/BT2940vdkulq+1ixRQ/
jc5WqwIblObfr59XXDLdCOGymBw1ldE1Ma4UFRTEwm6AVinKkDs3nl+iotG9ZenvCzX9kFNycEdw
kk4Yx8m7XtYIkF08+/vmtGrU1IPL9sSd+Xbsbkh906Mb4KJFKjmxMMffnJizeUVPWhBu4wuzMULL
BwvKV3R9qebXZ3An+60P3u2mCmo4G1lEED/dMZKLYTiwJYBO6O0hQTQ8l2XPXjDQrFe8BuzQ/hqe
jVh7LqK44NDNSgIkTsz2VfUPs0t8dZDtfsgkkLeHQTO0qzs2Ol8q0QN2uT7bYy37WjIZ3NthKohJ
+waJb4Eh02TXlrKE528M4HJP7Bds9G4AwG+pxXgbs65I9RM3lC0cADeUHBgqSFb4Eg1kF/MuB9po
AWdzZRlV1GAVjj9rX69gOFi1wNgVHQLZXofQdW7EcZZVjnrfTRjb21d93/iLPROvMJy9vq6yiW+x
DV/ukjOtaq0ma3JVYJS6/adlyG7S1rjrHR2UnKakOS60Yle1HViyi809Lq4WtppRq8Yd5i2AjIB9
RptdNDy3yhLkpmQ/Vmy2G2FcQC0Umkc6w+ZYe3P1ujG1vTl2sUZnqkESKYERY7naKR5GFcRQqX2a
dUM6ZiG0hMtv4OFy7Hgc1rwFvJh6coG8RQasQyh+zPDr/lw/tnLZwYXp30Yo50Q0Zaro+nPnFPSc
HLcgaxrKPKTks/KgOR3gFBc6wRpXvTl26ux6bdx8dCf1mCnVCa18WS9dfK0GQREfaP/G64z/xvz1
up3UfsH2v6Ms53QF62kbSVRVJoKzP3NWqWvOOFNthE4HEGQqKyIJLRyTAH8egrO7LKVqrlcLPDE4
Wk0aVO3HppD152TH4CxOWdZ0AvkIUj1n3wyqT2qZBLEv3pyDszOswuiKljeMay950gJs+GHnrfa0
/RpWOyf2si+dJH8VzwZcRPJLKqmtD40dQWQfrMA+AXFS5ccG9gosj+yqHb21M2/cJ2EiMS2xov/1
yXg0DfDwEDWPZ6C7dg8dJkboQE9pOQUNKowL4PuvhxzxtwNcvwsSLJBncGE0HaqOtgZyHmM9ud0f
ji7DQBMf5yKA/YCNGZk2YPLXCe/EOL5NkRvq673WxmfSrUFr1sF/Ow0XP/XWjZOG1e1tBYtLyvSB
RuosuTHxcg+oP/68Ms5qCzOPGlt9TROh6yi5zeku97X9gkX18hZ2ZgFKI0a6GD/CphmrDKOarj6h
+/OvAvjmp3DmPSVtVCg2UrnVZbBvqlfYO53+m2rFRghn3lOW6GOEgQbw2YEjTLM8WnTh9e8msm+U
sw0THGHgLEP3762WZK05KXh4sfQX1QRGjlv5P0swr+S48nAiityQaIP5DStiWL3kri6354xOYDvc
23nh+qRZ1EBr1dhLdOWDTZbcG7W89IEyuTPp8lDm7m0PkA3JsQXG8eZHcFdLuqYxR7ZCwfI9Ohwu
YymLHii/FZ67b3ZZCEp5GaeXyL29Ec3deNoBR6c3UGJlEzGd9bnD1I9zM+3W0HEe0MubQMTYAr8t
k01Zi0YrNpLB2/P2W5dJP9o2g7ICXkr+bO/ge4592OTPagDGo51s/E6Aqo408K8vjcX+t/JmYOBa
NmsOscIsQ7YsjorHMNXR0MMu9SvuDQp9y7mTzBeKT6ppBpvGQw+H36Ii9Uh6+Aos3mJPDCjGOljp
XlGM7f1wn5xIJTEjoTpt5HGeKYvU1mzZyHc/uZ6zpseofF6Ne2e8m5ZR4moFmYWubmRx9pNmoOdq
TdbTS4BB1h/VpPZB/SIxEEHF740UzkDGaKb5glfYX8/i6GjdmKdfgucSPL7eyOIsQtHn1QCWH3qh
WHlxCsba4I8tlvpo2BVPIGmUvPbY1+Aee1t5/PA8IVoN2AVgB1aD9aEfszCiyuIVYxF7aiTDCRWV
G99I46ygH8HojqGPn81zkntuDaCuOGR702uIBy24S5IwDmKZixM8FN7IZbe+if811ugtE44VLk6t
v/fHYsdg6+zyzPZfRjWUd9IFKc0biVxKs+hdVo+WikLd8DjYubdI95eZJlz7clxOwx6e5hijNGb3
6SeH5oFBQehpNN7g0lBrqm8Luc9S6e4Dc4zXxHLZDZ00stouXiQFKTA2SvPbtMt3mp7/aMsVjQSi
YMvBNg8DYOYBau23GPj30Kz60pGx9WzH0L2o6sBUtL4YdV94UVSiZ2iP4ZTMQRFR4LHMWPWyZ/AH
0vlrXSm5F5cocILnsPP0ND137ZQFVlb+C4zjN5+Mc1y6Oy1ariFJnM3CG5zZU9ii/SzraIuD/sVp
8dM+jkXdTpsx8f0O5X05NIvEQzLf9P5zoXmEqQGAGfEbro661LbC0NGrLrqZif1F0exAI/SwUPKh
0Zo7PNq+XfeXYtW/iOQUU+1sTN4xvhtrAup2BXcyAgJTkgCLPb8DTUKxHv9xnmSK80IlNTz/gDUO
ZfYt4ztigCSUyYRwboM2uZvZNXaxFKdqQrCqHqNY9zIslv+rr3Q5DectQJocr1YHv9gX1LMUpPL9
rl++jiPxBhBu9ats6fhvlPAikftItLAwX9Sgns1WKzdcIYw3Xj4cKXYaF2mc0zC0FHhdC7YP7FkJ
Cs0CsNJ6wurAl2GtMBkMn2C36k2pWGfj/0i7suW2cSX6RazivrySlCjJS7zEiZMXVjJJwH1fQH79
PZDjiIY4gie36t4nT6XVYKO70cs52vfL1ijUlLvWhC0h2hEs5QVWi8G6zbcMhBggzvvLstZTn5Oa
XDriNJKkGAVuttxep1Xmlsnk0jx2K/OLUckCm1lPnpWTNC4tKQBYp4OpkDUiR2AqZH7W39bRLseE
WBm7oWt8Sg5GuaXWtWiSXXQvuCSlHU1QoJpIiCwHTXLA/mib3hQhsK7Htz/q8SOYjD7XGDpcvr4N
fbUEIapWSo5HpmRX6vXBlKoDtYvZKzrz1+XPuIZ4hEhwEs05F00DOMjYsdZ4nd3r8qT4UjJYLhYZ
a6x69/ljXYXf5a7aqLZ611UJyrtqvct05YNShntJyW5iB7VXOcm/lAp9drT+ytLKXyHC8QdnNp46
qdCCy7+Z3ddzP3/6yZyrsuOhVRICK5eS3CPwGeI0WPRBOCeVq3EUNgpchsMg3VInkJwUsyyVl02f
JQdjL3mNiWc8V0F1OAImISLRVjMA3TyoHuggHE+XrgcJ6McjxeIk2f5/B8A5NKmPZt1McABOivkj
ZfZjQzDZuh5KT0fMOTGAzs3lNEGCrDdgCuxudFJuiE43Zlig4h1j4qW2qk+X1fqXlPkklXNfml06
kx4z/Ndts88KgLjYfpLvX8rqGHJIfcAq+HEucGXrz0ZM2IBhRwE9Pb+5S+JI0TqGf98SunEU1XW0
YjOYO2wMe2G91/PClSsjkOudnUQ7NRZ8znW3fZLPP0wKmjVG9JZb472YyOwIz+7OQhR33dU4qTLC
Fl/LDGpawKPtvxrml6Yb/1+luFvaNGVLMHHBNoDCw1D5WFnEsA92NPXr6GD0orrqumJgJGasHZjh
5OLRiJ61pKJ0Bp7lq95W3BJgmWOIFViR9/mXr3WSxMUiScJ+txUi56PbMBiDeWd23ozpxhKgaKlw
dY0d0/kHO0nj4k+dp8OgU9zEATXx+sCwTVt62200r8R02ywCoFVX47r6R57OFYuKTNJnoDhhQ+/e
DIxtCTIIMI77VoJQaz4W22jLVvXot3FvoidLfM1Vg/j2k/pQ3YgmtFdD7+KncLYaTUZlShkrLjso
ZgMKnW76UJQdrnq6hRDOTEMa9ebERqVHZTdj3sDsthEFu8CHpJwBE5DsBD5O8D11LrJYszZPY/ib
2QPFbHfehXifg+GNITUKpB1Zed5Yj6ZbsopLYWILD+TR3K2IIiKpSVijp2ZiFrPFSnhdJ9etdlXW
lQdsMj80p+/qiGH3xvCzkd6kfbLv9X5vZEbp6sV8R+xbM9N3WIi7GjPqIyPAyzt1dihHuXlUehq5
A/ag54TAUaUUVDKjV6fRblR+lPHPwdpKauVTpfHTDLfDdtxcjvyktn28aHadWaLbErkSie9zPb0z
0ySoG6D2pt8t5UPrfCsj27PTanLjashcxTI8u8eY5+iAigHz+kV1Fzs3YZy4enJdTJ2bGdLVJCXb
EkPvndm7WUK3mFlw9bjA8lWznW1ya9Nmq9mfhiLbSbPsTiogSUprV2D3sgcUUdb3bq41m6IrsNtn
uMBmPRjR7GbNlurfciPENH3u9gmwkqY595KU+jH2FdAFCWylfpDK+HuW4/ziQXcvm85Z2sN9S87v
4EODWdXKKrQW8+ueYFKh/u9tAU4G5236UYvbMK2q41MJa8Dp5jhk2GxANob4C48jLE+f3fK3Ivlu
eq8bBF1TiLRp/5lgLXcOVeqSiQq6Kud++ygIfLsq0D3tMwBYJO90nDsIesFMnHe6BsrIEdN/76hF
CKWxeLUsw4HdxkzMAnf6iHD8wgfzPozo82YOpxl3y6msk2IaoFm7Waz3soVikEZWWLYVzQacL1Rz
Ejlb7CtDo+0IiYxclLXkRoyF78Y76rX747YO8RMqqO6vG8rp+3G2mWPE2gCwJgwFk9f2TUU3iSyA
8WE/+9xd/hHBt6Axbm04GcVHq2ftSzknvizTn3JUHKy5/wgk7o/9IFrsPU8+3x4l334OTb2nhl1W
QRLeoDyRu+kB6NG+kT1OQEiKxcvwLGxeUpKLeEPpWCOdcI4n7Pfx7p1MRSJZfLSLCtnqHSj3cgte
WDHedwvY57+kFvcoanX0vRULarHpsQKE5/QQ7ZpASJa1rpKt6bYBFhODb+B3fVwUeKK/qvSfLrZI
FqeT0k6JLrc1u2bLxRZG9CHqna3frpNa7O8Lf2WOQEhQmedPuwcnv8/ITWTfXQ5gIhGcS5TzbJaV
DCdHO8D+xdc0wyY7YKwuS1kPkydFOGcYSXqpzklTBeq8j2TVpZOwlcus9tzUTiI47zc3nV5PFUTo
qdtvVM9yWCN5O95hYMSXqqsmEKXC/+JwTyI556fVhQXsRpwdg1SVwEHkJ37qVRNmzhQsu4Dy4kr/
7zNnR9f0KtTkG8dzkmpymv2+UqhisseH9cRm3DAkgA2EoK82lz/eZRMx+VI3gFtIqQ042Slt91pk
7Ig8fowVa3dZzLqvOCnGuUAlkhM7ZB+QFRpaLLZqAYMTF02LCL6aKXPuLwstu8FobnXsR6seoOHI
Ptpi+qE7TL4KrI/ME4bJf8k8TspxTkM10OovGgg9sVO8MBEVgag4evmumTygT2xWaaSEENVgWBYA
Qn5nC7I2kQTOZ2hQJjYUFkDQ8QvJJwZYetkWRBLO/AWmcgEti5if3PS95ithITBq4Rfh/IWcqOCl
ZCHjLR0PWxMXfZHVC4Q4Z+uGoYP3ikWUhRt3yikxBzzuAuydgMt78J2y9BwqcrKrKaciawA8lTFa
a/IEHnqUdv1kdMzIwsAajpDg0x1b4YJrwFSJMOU8q+/AFy0E8vP6loSWCpoAVUCiyOvNz5N8NWp4
d6Im+9/tYSmIO8HBmaW6JvANCfkex9dm8Xz53xcdncM5n1Gf87GkODrWjgIZJZtB+jN6xY5OZBOr
KeZSJc4NGbUptbY+vrx85j29SscD23tqDrGfoV4tSNSF8tiVWxgh+ojWJNnQMJce41FCXyjfhuWn
Vr2y469ZeB019naKcq9QnwsRyeH59BFnKOyGLIQ3kyLlWfc7Pxt+zMq2AkuatR2qXbJFQbvZARYF
s3u+tBce9Fq+tjxo3lsprZNHtoKDTtIB6wrksTQkzSWAqvNSuRkAMtVd6USibjSXaLrT2G+iTGBg
ay5g+SM4h4YN4QJFXpZmSQd1/GIbv/p+K7Bh0W3kPBo06yd1gJtRk599Tvx+Vr2y3Eahn817tfyq
NF8BaeKZ0XbSDyb5MhlPfX9to74m+CFMGT4VWyrL5UV1TesM0LwvGXIRb0K6mbezP388Tpu5pv4w
ewCQsAA6LwIFXBeNSrPhWDbA7LhztirNHgYFHimOajft4g2W6keCNkFW+7mIc2UtSikKdoEVB5xJ
Z8PxSJvp0KEBFfRd4jbt7TiKJtfX/dJCBGe8lDZOZCGv/fsqwup1WUjkTlCJLROj7PQ1Lr5yJv5t
XFyeH2ew2gyWeWXE+dnmrWZcac5GiG64ag8LbThTnGfsyiYy0wa7EgCySkzqAqvVG4adMXy/bPer
9+8kiy9UhASksQmxq6C0r6x58BNrcCNUY5NeMBwvsgq+PDFKVlvqDQ6OBfo/eyes//A70Iuc6Kr7
WqjGhUesT0RZA3KKoCo/RvZDQhq3F405Cm4TPylUV6na6aNZYtUk8zF248ptcPkDCc+Ni4ETkWsV
RM3s3P7s67wkSBh9ZTU50bmJdOLiXqXEc0eOHwqTZvpsoCf98//UifMQPabf8ySHh2DMFop/xL6w
UUOVgvFH6vc7IbOFSCfOQdS1Is2FgkMcrIdefyDto0AjwZ3VOLeABFaRKDs0tgXa/ViOKsevjCX4
Xu9IFVjOdRa4FmbOeYvCSWg2NFBtBFtXbG7ZqLKKsezI3HYotIeeaFVDZJFnnT1SyXKjmAghAPfw
+2bOXcOagtIJn2cz/JSX8rdiBBB3nt1qet+5lZ3lHhb7HHgxEePbOeQ/y9Kw5KWDWtk0ztZgmpoW
jp5MaNc6iRdn5U9jkm+MONqWUf7QwpOFhbWplfQ2IY7fU2szAstRIuA+RtXoV26UnlyH93aPDcfS
qH7IkeJfNo11N3T6gdz9zQsp0aiDnBnbhf4QPvU5SMGETfJ1KzhJ4S7tIKmNAYQFZgWo1M8A/kdt
mw3nz1vjfVawHnNPErk7nBDFtqcKd/hU/X3v3rPoCLnbW0mTnNYDM/Hpa0/QLI7hbDsRcMTq63pp
Stwdrqyh1Z0YX6oytQOZ0LBqwo1ZyAdNnW+GxnEJ2nqShI0hy9iqTry5bCjsnz+/yKcD5S4yJdaQ
NZNdBWE7R35lOsm2levCGytrNybKzrIAWAgoXUHme1mszdfmlAYInZUKraPe9kj+TZ6DkW6H9qeh
2G6s2dvLWioiedyzuM37xE4KbGW+MnYOO+mb1AACKfNZA5tEIDhCuynZJIHtCJQ9ArScHbIKQF6w
aCH55deVUiu2qaKqKGuglDYBK8C4cmS3T936iQkft7abXJnoWD+jEvqZ+JMjcAfnE4jMYamWg+Ul
VWE+6+2zkthWnJQGbiq7N+a34nneKqAouc2D6a7bHGFtZSDjiTptq4ke24a1gIBhnc00m2ZEwyTD
I6Obk41cfdPwlBlL21WICOxFJIlzeFpPs6orLDzaLdutjH1vfavi50aE5bleHFhoxB1kLGdpkajH
Z4ayrYkLus/9C95kthlDId7kqhNaiOP8nYnHVBiVEBdJ+RWZB+xOY/+pSgU1D3Y6Zwa6EMP5ujRr
pMgC7HjQ2lg+rJ8dsAAJbuCq516I4Pxc2xellrHs67977nWfupDFOTWMNwHUKzl+JNDW7V+aXO/s
Ea7GwJMsPi/J8WRShwh3+8h842AVMfKj7z3YBZMM2B/iUqLAJHTOlal2pJRRDIFFq246orqNdj/J
D//f59K5d4xWliqJ2eP2pQx/OkJxGX7VNy9OkJ3wouSlTeroEFnG1S1v4+TQF3cwcq8wAscBGn0i
Wh4R2LrOeYpObUZ9aGEcMek2iXk1mSKuXoEv0jkfofZOngFxACaRq5vG/AWkTs+UvmadMKyxr3Dh
3uqce5ix5q5irvWlNFof6E7Sf5dGGeqMuDQquMQ65yecpIwdJ0eF8NTRZRP64VUmbM6sV0IXZsE5
DNOiXUoJzII9QZPCi/Zh0Af0irqDl09bBqwCkH+fNIEI5Hc9Wi5Ec/6jnNSyGAxkJ8ne2DbJlu7K
xKUGRvfjTYTGZdzs9W2OUapUSN4nUpuH55P1V9ms2zIc33SvLJQOBrOPGB1HFsq/eoGflOZhqs0s
HtM6QoqEeslezowgyyTBgIrgYvCg1IUe9Xk44+oh67sGSXDkJlHn1US5Am+EMOKsvo4XCnF+ZepA
eghynxcXhlL6D/UgAVCZlVZxkiAhRif4Xa/jdQ+tg0kU6AvoO3Meuna0Ka26qA56zYndKCs+zbXS
+47+n4FyWVaHUY5XQZyT7lQlbiUNGtYmiV0Jq1uSLMx41u/8SQh3jEYS2SZJj/eQBdPXMifbyvk7
EzyJ4lzzMBsljWyEtkRXQFD/uew+CsLaerQ+SeBc86z0qhT1cJi/ozVbYx91X/cZ+c5Uo6UpqrOL
jIFz0V3alPbA3FjdGFfgV8FDK7lpUiLQTCSG98x4iRvExu2dsVTRq/sx7Fwlfr58fOtCbKC9W7qm
n20aSHI869WIdF6iGqhEJd+efxRCApz16or2Rwy/UEDj0QARb/hycRlIbbfXfyY+oJF8I1A8tL92
nadsGi97Erl+gYY8X1hYx0o4OwaO0drr0aEwnpvx/vIhrrulk3bcpa2sGEk2+1IUBNFlDMoxbI6r
XzG8tLNFCcK6wz3J4u4uSZKx1nLIMoafY926sf5g9tjtdUQkvuxmniciJ0HczW2SMq+ygeVwEszP
GDZKWHuXz209TTyJYJ9ukSb2tjaq04TcQ0EncgDihtPGbomiASYpvQisbpfFrRccF1bIXdycRH1V
Z055LBezOkGquzHQfEaMvuifM+A6CgSuO9qTgtwVLq0+o7N99E1hUB/mHeajXlkwJBEho+iD8dlV
pU+IGcyr5w7gL23QP20u6yOycy6JipVZrunEnIWteIDfw8M/9ZI8SOiNgznRy8LWCzynr8UTDPQ5
qPymGReXFXiGH+XkA63bg/NwowQQAoq8YQE/7vfvaV6sPzh1BYB1FgCdz9Z3QikyJzs6phqMSeG/
DIqufriFKO7DTWpkhEhQUUvC3mJJb8HMLjrL1SC5EMF9uaEjXW/P6QuwZYkTBO9pfkMf2KN2jNzp
e/g3pnISyL+hnVGxpbnBgymVDa/Rvuo6RujjL2lyTRVFoN2qG1nI4pIzMkRNHxow/ERptz3Za/03
CqawJEMiOn1WGtGAlsg2+Jd0BlBLYw4h8BWqM9y/rMcVgWgKdr06tVCO8/flNExRZcI4OpT5ssRt
gzRo/S738VwBunstunar8WUhj3P7xJ66AfRZLKEnwLWy3azSNhMKfL0mWOkUSeK8v1w5WdvkqO8l
8VONBgsFEJAGmo1OCPB9tgHPkmrdwD6l6aBky08FFpJmt6OBR4reRPdUM6/nCoYiT36UjL40SQHN
QzfqsKyAVXWBca76zIVsLuYA209WsQGC9BTv3OxG7/6JCgKCt4dYRMjHzussYBuqjCxOAzceX0Wq
44aSgeA8qfmpwcyvc6em/5l2mp3kQob6NmLPTW/YowyvaEV4LANaswUuyGW/z1zRJTU4g5doEpYE
JIZBqfYuFizcOL/Lxh+DjVk+8ikCvPNkbS+LXL/QC7U4ozdateyxsfYSal6ri+/bCli1+oUozuqV
ChA8dEb+RsDLltJgIneq80MKI4FOImvg7K4Ow2yyIqhE7W8l3U/ZN739LDi21aiy0IVLb5Q2BweW
DT/I6HheVkHn6CNrPthHeNxKefw/JXKhcshMNPxT3GSgs/nN/KdJnZhbDLShSS0C1BKaBhc5e9nR
2yz9nQfkO2D97ej9OwvPq+ni6Tz5QlEez9Cuh3angjpbhJlvMiFahkgvvjbUgwTZjqJjdvW2oP6X
NYCFWpzTiLKRmCNFmj/Mnx3g8JYPAqsQnRvnMvRaC3ttgC4v48zLXE1Uz/iXczMwJgDqU1Pl2dFk
bCPLVQmbP9VLWex/zwaMSBaPwgH0myYDpuOrXq8V+/eMowllcUmUnStqUxtvchpWB34Pztq6C/xz
hMeUZ/nsm6WilRV2hFXiKslj3zylJHcJqQShZD15wtz57491fBAuJKXjQDRA8zEH1e2t7pGtjtOH
AbNicb2Pt7ZwDHXdEk8CuUAi96kJPmFE+9TBeBrwSBxLuplHw01m9crUHBOtuMb2C0XeWTZwoIxZ
lG+s+33gcRkG2LYMHuCqs22sCTbwVw7+aQfEAE2DsZrw1+Urt/4JT1I4P6xOpVarCaR0Dd0W6h0D
5g2rLzTvRJ9w/URPkjj/WytxZxM21/+6qsAQhF5Cs/Burz4kjD+y+BenWXVhmWVoEqhqfJU6+vNg
RU+a2l8lg72PiUafp0yz3M4eN1I5ABNHyTvME8d3k1Tda3q4VahzrcnJvlH6a2K2f5MwL34ed0Ut
Iyrqji0J9T2aJBpxVclEWr4h+E2XP+/qi3QhSX2b5jl2LA9yjs+b9902bZ81IgWXJQgMiOe6yxK9
7IwQF6U3Rl8ufBnr/3T4RkT9iX/xa6dvyt1IpUvTrrNgP6e32nv92rosDI/ZlqHpisa7G7MYgR9J
YT+vK9YnWxWhXa1e84UoTq3GCYdGI6gsqeEtqZ/fs3t8jn7Dkn2ATauawcBTefo5c+jyUUogA4y+
9/GcAVeg9OY08+qwPWim5VPD2MUYi8Mk+N4p0oPiRKlbqY5n4inm0jD8+BdGs/hBnFmmDm0HneUs
vXxQNOeLnoe/Uqn3gCrx8BeS4D9lUKCyBw931Uog404OK9xp9vck+axmKL2DcsTuRa+d1XtgO4AI
xCE7Nr+2BDQ7WR2BYx+UhLpGe1+ZxaFKqIsZ0/1lldarnydR/MIS+E8rI5vw8mCD023jsUoCumbd
RgokcuRr6i3vskx11aMCYVlRAPZhmjyEfm4R2VEbFoDt4SYzKDOVIBw6L6ODX1PLH/J4PytOkNfG
oepDz46lQ6qpwAWWrgrSYaVK32rlcKWls2uDanbWRq+P++u2BDN7WWwszEtnpPJKTGVKA9A8IlMw
SLN6q3XYgaOBTUIHvdtbZ9jmxCJEwrv6dW6CHN77AlizhqUoPqzWaji1KUQZY/dYqRguHYwJQ+7t
1gKuyOVvI9SLi6wlAWSXSfHQPmWyL57xHVUsgWI83xl4G8apsBBQ9ID6rQuGCgKSwrA9MlSErr1D
Y2bYiViS1pzk4jj5W6xEg9SlLBujyo8IFBxp57dC81h7BC+F8E7JNObKjHGMA9CXfiN4K8BDmjex
FLxre24tJVpK5J47UZOZ08TK8P99n5bZNl+MWYriwow257/D9JwDLacYPSDBu4V2Y1Wpm/aifF30
vdjfF+m63DdO4lRQrFNnf+h2E0XC3vXuZcNflwKSRkc3LVXjeeuaRO5L1YFVDEO0GcY7ayiD3haC
jq9/pZMYdiUWyoBBx5y7+djyDIN5Tw7H3g84RwHyKez9iHTifJQi07RNRlR7smzyhvKTblwnnWgR
9V88xkklzj2lITYFFRZ/X3MpVgtxgve8EVefbrp2ksV5p6bWBz1MoRFr6zs6gH9Cf3Az1GvBhESc
7d+0iRfy+OiYTWMydexSAbEtxQJhlESuGT5fNr3VMaSlFC6vcJRBG2JyPMEXJPoJiythfNxWNjaY
gaKbEbj/wkVQgX3wK74FDRW90NCOaeijSsESUYVuEwvIbETfjEciyWUpiesM34xFFHWTgYYo9bT7
4xfbToIXxLpr+mMgDuea5ga0DaaBo9TQWsLKyJhfG8qnysTemUgx0emxvy+ustHUfY0OE+YLp9y1
Y+Kn0ffKEjXpRFI4hyFpRkYnmtVBFt2WDnWB+lO0Iswu0R3mWS+yuq/iig3kvGYz9OoFjGHcid4o
5yS+eEAsrZ3zF+OIRb1egj1IWeXNZfmIfURUQ6rboe19FQj3WdhuHexjO4p+3WfGrTqn99rgHMzZ
CEoZPa7I2pAw3hhTvctpuDUl8rPUjO8obV8D3QEJ8/xXW6fLH805njm21TKp8LEZvuGRFiPytVtG
i9G2XxpPPFHPDPU8xr4aMvAL3lpXPw8ZzXskfckYUHBgF5Fo0+qyZSGFfSuhmJxaISNuP+h1r+2Z
uqb1q3NmwQPj8oUEZ9ZbKfrsWIQWCHhk+qrP3yLlGuAijSL7SSR6NR0rn2dnBuJZWdEVho7FaVTS
nFYdgbe2541OPoTxLrUHV3V+KmB21gpfKq/7WfAmZNZ6LhNPe0uzsfTBP9U6s9CBLgz9pO65JKVn
NZlLW+w/w+PMzkalnX85Wqx+Nv2PQD4kJSpR+imGQ9BRPXebsQWZ9Chhy0SvRaCTq/n5QhR3ninG
G5W2hG5dk2ya3LwasEw7EzDI6crmslar5r4QxZmJozdjqE4wd0m+beXIa4mIDlvwofgwNPSgDo9T
GEfU2l7cxhu5+RHL2oewKlypfSpnEasAcwkXLIMPRdSSxk5l7cNkfG6HpzDaRdEHPf8sj9VmHjRX
70SuVXSIzHQWEUnXijTXJKiooypRWblXTgJrP8fhZs578Z24cDTHw9yUOUTkefTcafXN1Gexq0T1
97GMwUsUyoDujG/BLfdUknnTW33QJ5o/lv2haADOOld7wx6eq6z4ApD5xznr97MW3kmp/HVyVAGS
12pxY/lruQS4nVJ5GGsYMKOP+rMV/hv+5V0DQqvvvsX5cMENQ5kmKWp8dMYk0TdIUIcdVnRbv93/
RqYUbp2JHAIXmmzJLKVhYnZWPc/hMzADjEaUIFyWYfDRSJKMeahVXM8ptv3G2oJASM0VQV3oX/z3
q2sz+IhkUQX8bDI0sctPFOOLIQbHne5RA4i7XLpmsh1TxXPI42XXs578oKCJQSoMDGOq6+21MSmq
lIWG5CfB2xVcGV4cPWvajR0FhfEhk79K8S4sSrcUdsqZ/zzzEAvB7D4v7qukDFSPHOjLam/cICAG
2y6reUQL4KWZAL8yLQwtmGBAfSstxWZi3eqQNkjmP0kl78JIf1JI32wGjBO5tG6fnDafPUnTn3J5
/o79253etx+asd6kqQEM2o4k7jxJmWdbyYfZVlK3q8bYk22DACAGSKVUwwqrEsVuPslPCjgsCgkU
bXKKoRA0yfHfZ/q8rWJ7RxO6Twl2ti/ruBKwbJnVTGXAzMqA136rYkKpXpOGoFLW3lRzcqWb/9jT
6E0O2VwWtOJpIch0NFPXNUfmp2rSpIjHqYywTZunn4C6EoxDLpqqWdsQeSOEi4morwO2t8wb5JwK
ZhqS7UQOBbY3N+YPBqfHaNFifbcrdH8U9QvPqvyM+k6WbXSzQf6IQj93kpUZ2mOfglkgt730Vt3E
mxRYCrlr3cwTZKtu6ju+PGxrwebImcvmBXN3QrPloVbA1xg4xuiFFh3deOrNQNFIHOTtoO6dKNLd
KrSsAKeTeI1N/yl68mXu60c77ISdRt6kjr8HhR/VZli86lm7I0cDvG9BIDL3rtW7yr7zJc2ztsUH
UI6hZRvEjd9fd4Hkm4KH81msPYrWHRvMh3iynqWW1jBjJVwuwOs09HeTQW6s0U4fpTL0x77W3FFp
bsNPoHuSnkhj2r7U6597q+h+OH52jcZZaZBfykQeJon6Q9LW3qhTlMvVbpcPmSyoh/MBgvutfFaa
TRMZWxXHlJThfVbjFdak2VPujKKclL95TJCiGhhnk23HMfg6XaGH01gCnTtIJQeDZrZ+G/eh4M2y
JsPSLaQ6GtDpFD5VlKSWzLRVomDMx7tZ0XaWKrzc7AItvTHTYymDs3O7acemy6oYqQkjlccKaYuy
CPXSOwa46PhENO/IP8R4gZz7B+DoNPWtGgWW5nitfpc50nOfPuhGDnCL8fGyfzwL5bw0Lk/MtLpJ
KyDfsdL+dR/YYMdAmn3It5bgW/Fpva2DuVEBSR0YvdFP4nOGUY8qOalwjpH+q0UdY6c004HYxneT
fJXVPR1Bm3dZt3PreCuRc8utGZG8iIskoEP5WEjVjliiMvH5bUJMQW/Jgv83wBHGPbxUZU7LOWqS
ILL3Wqx5pCB+MZQCX3tuEZCCYSWs+ShAOOG5KEKllOdeh5TSvu3N1q+SGMPSld9PEvblIu/ysa2E
FIhDaV2zbA3cZ3zMLGKLVHGYpVi2lHaTl99i3NwfrqpduAMz7sa+wvyof1km/wRjxrEUyX0qe1Qq
ozW6JGinD1Y53acDykqJHDjTdEDXeFdb5gddy4PLUo91hrd3G/gPjGUeeB8mPiCXkffUUbDrnOdg
Xo93ZqBLm+GDUyGA517ty9sGHHa74iaMNuASA76hvkPtUGCkK3H0zW/gd6umqlckuJg80G/MoLtT
dqlX7FjaEF2pDABCcNJnSTSO2rYU27SQRKvaWUaUF3raS5jcXvQNX+FchdPvK3f+jSzusyp1T4dJ
xfnqAUMZfq6/14DTw1FX14R6zoa12QzdHcGuXLgihyPUlEuNwoKNwWRz/qffweb8X2Y/hatCTJMz
S1LRnlcdjG9jWv1tQgsoGAClOkqOOScQOKDMPO5D3/HKfbaL+yvs5Yku6Zlzw6tLkU3TMoEbboNa
+a1Aq47JnEx5ipwTmEufuj2Dea825qMGKODOi7eGyHDYcb1RkZPIfUynrdLGUOAWJihZfNT88sb8
iK6vW+4HNBeF3NjnN4MTyH2/ujLrXNUhEH3LjyC6BJJD4mefx220K+5jX0iNc+aEOHnsyBevvHrQ
QbVV4Ei1D9k+ve38JnZ1GytLrHmF4l3sGthZSu0dEB6QRooam2fPCJuTz9mQ0xltgYEILIhgv378
ZW2VK2fjPBkbgrCsBVgu8rOv0U9ZMJd2Vufn5XIpgDPNeq2YkMtYjmc/gsc3HslD4w++sW2D7gpo
lzdob12jsu9mt4ZHfxYAMxD44rNQymnPlYCGRpVyKSrSgMEKSK51Vd31v8zD8AMb/tt/wBjyzTik
patusx3oe7xoM+6ML91TJIgJZ88I7mdwdaFSNjF3oJA8cIYQhPdRDbRP9Dp8x5lTr9OAmnNZ77Ou
G3/6XAwy7ZJodlSmgX4fP1jbeSd/YYtxxOs/RJv/7v3fqndMBxc2rmnqoNISpwzsVD+xtwC23fSk
8WsD0w/Jpyn+FpGD3XwsVEEOc55VcJI5h2X2eQ/sbdyuI0Dd7JIHMO/sMCUAko/RH+67r+K04qyU
wh3u8fAX6qaDRTVVOQqVvXIX3rPWZrzTfAYyhR1zNz/M3+PAugf93o3pq4prf8Ae843tOV8qP7wp
dxHI2ymIgXeXP/u5tSMHBgqTg+kq1Gl59z0aVS3RqsxR48lqVwsHxR/VwjhovbDtz69P2ZjdR9C3
bLyKDQW0TW/dWjQbZhoOJAvaERs/c6tu0SunXhmTyEN15FBY5HOVTVc1oMwivft2WdHzOIUhe9R4
dMXEroV6bKkvvkAsoxufyEUeKE1GOjdsWnObINV7vCzm3HdrGE/T2P8047wMgqclOJo0yjINstNg
VixKyDshb8JZKm5ADngEcJK2piDrf3uYNqEzlQuL5RTprfwJGBntrQLGLd013fpjup839ZYShF9R
dDr3SxCM1pXpyBa+KF/ekForHMkIwUbU79LO2JLa2Na1BhiUVPSqWfFJb4VxoV5tuwmMjSHLZmZM
AijuILuDq7s1Ij1BpiZILc5I4mx2qgvluEg/a21M7BrKzf9o23RTyQ+598+wZ6wrPWYqSoxU2BvF
y/38sbshW31XBBkII+Af74RR+NxgsYCHA3ZMsJzhbnJRWBv0ImztqEBilRabdPZUDyewM/e1T6oP
oZv7ki8Kfufe4K1MLgIjvRsdJ00xuZfPN5VCkXk0X4e5FcTYlQwDchwZM7hAZUS9kDtnywZchBZC
t3YT3Wn/ZIMb7+og8v8ZHbdo3G4z+YlbfDUSV2S+q6e6kMz+vnADg64O42BJeRD31DNmel2rzpfL
LuCMHYNZ0VI77svJkRSHToxxsKb3zEO+qalLd4C3w64tkOl/lFvgiruXZa65A5AWKLiPJvs/F9TI
0I4WRo8KEMkr/+Rm+dB1/aFqm0cKNnRwT1dU9AnZJ3qbhWumAdeDojmG384CR1z1WhLOtIADUrbN
l/hrc1X74K8Ds5P5vd+JFDwbAWaHupTHuYLcqDIpTucCrmDcpOD5w1aKqz4lfve5vbdk0A2iBvGD
gq8S+8Y3yaG4kT6OV+mj4WFi+Kscb0XI5WdDWPwv4oxYqUenl+2JGXEYRM+gO7Bda5M+9dsRGXJF
gPAWPUl3IidlnD1mjyfxP8q+rDlyHEn6r4z1O2cJkuCxtj0PvPJOSamjuuqFJlWpCF4ACPDEr/88
q3u2uzSy1n5mbbLKljKZJMFAhIeHO5RWUDsTbKRvMsO27UqUY73Y4N68DDPd+rVkcTnKW0XE8tkD
SAhSJWexYeWN1IOOwxoXbPFv6BTtRptlygnSCBaQ8GC+t61w60m2C33rxiwGjOolHspmaxaydefm
MFT+oQvgZuT0UwrPwWRpvq91k3iI+KST34JWjLFg9RmGyBdMEvB4blgXm1EkVNgEUjMLQAQ27JWM
dshooeEMjc/EXnVeknJ/fXcIUd6G8+wquxZyRDUQsGXAIYk7q8tc6Sj2HY/GBJzODwL+O6XddVX9
eS3fbqNoWFCnCfjGb5QdRyM9l+vI48byb7QZMkqn+sIjHp3cZb6TEUhVYt3ItXwJafPy94/we5kD
XLdARMG8FTpSb6LGrIO+bJGh/PD5avbVBprJ4DN/pKjw3v7918O8CfEeLjoctx3QcIOJxO60Rntt
5tibguZAevsjOdf3dhT4A4GWRH0/ROr1c7w1keeZUK8CcsPVjQmCreMO96HtfVAtvRfWcRuR1rkE
HohvPQvGyp9suuIwga4vpoW/ksBK+/sb9EOE7G3Ii2xIpILzC8Tj7RSCM6jB0MCA5qsq+1GLrsqI
36d9OaS9P+dR3R7NBHxSBzSe++lr54S3VcnhvWlHdjIO2s8Qo6t8Kqc+sTqyXdz6cRyixwIUAJhz
6hwSxllJ/efO6m+1tg5+M7vxZNomFhNAgGKie0bB9QzdKq6aKiW8Kq9PmE5W17w4urTitopgzx35
nwIVbhZhg+fT6nzqmgOzDY+BncCko9dLg6ggDhNS9XgCrrsNbUxQ9ZZY49DGHYthN3r5++v33h4V
ATUm6MLY1Hu7FKIOOqKVM4iNhDCJ05/pAqfmukvrdicZ++Bmvbcg/nKwt/VlFJgA9CAcLKJgACAY
Dt3T35/Ou9v8tdNJaeQAe387IsmnK1Cu9FUGSO7UsJNQA/zhA13FAc/qmGXIFj/Ydt89LR+BHVvu
FW57s883bV1rVsE62GJqa0ssBf2R0cx7TyxyTi+KQhIFjvfmiQ3rSUHtD1cOqzYvaJdL7W0n9VHo
ff9M/vcwb4fUC5s5GuLLYuPzIl4VTD3djyAN570c5S+n8nY4PVgLiMHXXKAYm3Uub9nXsYcuL2BR
s1ubVOwdSNi4cZfpR8ABefWNbYMnRbpEbT6yTPvodJ2f42CrFGlUhU27JKcigPIKhlY+WI/v3LgA
dSdYjD6oKf+RA7bYV/2oR2SfcsildvHAzsN9sW7KrEmuvNMKkkDB6f+A5byzpeDAUQQeBVQNkc//
fG6TrQlZr/muG9t7ueueFJ4Fx4eAXpd4qX9TX0iUwBv9A7LWO5f0p8O+zYMKYhdOiBU02yb2omfV
fvSEX2/Km4D/0xHePApuNOvRXpDj/u4LwVMIoVzLT6S5eXX/0fm8F1AC8PtC9O4hGPUfmtgeQBAt
ZHhNKEEFO69n+nJdltyP7SNcCRN3jj9Kq9+rsBHAwGSCWiT6oW+D2KiKkvZBA3X+O38PYxf3ACQ/
WTL3cXnu8o/QpvdWCgbKIwfoD8bgfqRjf6m+FhGO7TwwsaF18dmG7mHa+VZirXgsi6H8aGzwvQfi
r0e7LqC/HI0FSAh4i6SARy8KXlF2BCts+RHf/t3b9tfDXL/GXw5Tunwx0GIRG4vHZZ+sbbye2nT6
VL+EJI5UTJ5l0tx8ZIH+XuqKO/fntbxe678c1gqLSrsch9WZt7czYBQOHBh1umT61v9Uvy6f/z6+
vPe40aulBXU8Qvy3+wJ3pXAdq0bAnh5X3EKrEPnfH+E/G2UUY1QAlgBG2qhs3qbAJSGDDBe0BP89
pP/voYL/fzERFG8/HerN1ZvaoXenGsSvFRB7r8et9ZHD0H9o+789xJuwaEy/hDOGSjf+aUltUDaQ
8N2vT+MGbd77UsTFvZe3mVMn/X39pd189Gi/s/oj4K0e2slBYLv2m8PjMVtMdNW9H1FMREd/PgR/
mFj+19flvzEAcft7KNT/+h+8/irkqoDEDm9e/utGvvL7Qb2+Dqdn+T/Xt/7vn/78xn+dqq9KaPF9
ePtXP70Jn//H8dPn4fmnF/Cmr4b1bnxV6+VVj+3w4wD4pte//L/+8h+vPz7lYZWvv/7yVYx8uH5a
WQn+yx+/2n379ZcQq/+//vrxf/zu/Nzhbbl65l9f3/7967Mefv0l+idF6gSHSg87Iuqda3k+v15/
Y9F/ElAZwI9DLo3inVy7BFyogf36CyX/tEM4TsJu7VrSA1P55R9ajNdfeeSfLg3RXvVQ24Bh5Pu/
/PuL/XSH/rxj/+BjdysqPuhff3nT/oCkiOeBanAFjz0k4UH4Ztds0GBRYLBjdqub1+3kLn5WDETE
anLYca4GdmypcnMIWU33IsyWmX9x69mq4nCgQFyNWc/LKuejMPIjnsx/fjewtBwC0NMJfLAh3iYS
dmfJQQuN0dBOwl1wHHkKZ/Tbnq32nWi7WFQreFX17NYb7pjgGPWTteVKQbZ5ha7XZA9hOoy0OZa1
+5Fvzg9Y5c9kAJeKXjfIq/1odP3vLcFR9LQShd2McSQx+uJplya2mcCo4yHN1s/zYLNz7UZd1shl
BURrefeNRVNOHyc5ifOonmW7eLkVduSo6L6gvvsoikqkAen7nduD9F5oXe4WqUiiZzZmpp3DtFrh
4dV6ZYLpAH/vLgwt39DaTYaHmT/B3CiGFtjRJTO7+fEjijDVWEGuJrZwr9O/LPM/VtNPq+fnGu56
EaB8B54n+HQoeUAw+HnTccXoY6N2Vfz7oe3S3rkiXWYjPrFABGc1V3Hbeg9OVLqPYU0OpOvDnT3D
PfHH2XTark5DEam7poZWGWXk8vff8E2Rjm8ILAiPCZxF8DBFgf9m069GP6iZskS8TtQSyVyN6NKW
4lRKz5yEo7xcBtALtsMBl5aJc9eSNpsoWZKWNnO+tCuBL5QjzrXpu9RoF0SKZVwPvFnpPau6l0j5
N6233HrAxncqWoMTtdpbt2nJJQJ9rZy79cDqGiASfK1v5mKhSUTbtNatnTCHl0ddm+Ysq9p9tAnf
GxlIoGWDsys9o44ETZvSbckLBNcfNePTzVD1WWi7VV7A9yeVEa0vUROxrVe2Kpa1k2p37B7c0Zib
Dy7lNRT8tOIBcQBTBh6FoIVo9aZm8RZPdDCTE3DgU9/AYBkumlZDhh5JLMxK9quktwUn/FYpVFFe
IwA3Nvo7DKzmG9DDtm0zAKbtIsDShYou0hbq1PnRF7zX34zrqk5NwF6E4fpEFu1ixqVXSTk3fixC
zzoJUaZ/3o7ZxSUCxMKztl/Y/eIMMvfVePQ866Yt5qPLKnpbqqyFVDigBS8OwuKBT27/2QSrm4x6
VbFZiiafpTMAaOkrtFV2tmvpS+Cru2la+I3quvvK2MAbl0qemebfonZ5bGHRsy/pWH5gAU1Byvnp
CgcO6niABDb6OwTZgu2/mdnrwsqPFrRFYzLXJl0X343VEJ2XxbnrG9cDNd5oUOOpA8adTguHwSvM
nIvGhczVcKyEZycWILHjKsmXEHK9tJi6k6RfVeBVoIt18AcQQRCvs8nqKgpOrXa8GDwvJ50keVGl
wxIKJd7UZ853dn2QjVN8BgMyCwIzHgwhVsxoc53YhzQ0INuUy0gd/d6JXWbWpKhlH+OvjsJVzmFs
xwdmOXGgbAtjmvQS1uHjVAOlb6wvvW38rRROmC6qflSDvSlljy5z1nQ+A87quDGn3RnG63ReM8Vq
N66YumAUANyHEE63XnDwtNNg2CA2nr6w7orHmjZZTX90fN2mXuFmbhO+ACLBLWvvG1Z+soolJRDa
x+BoDJawjFVJHnWj7gNybzBSlPhRADcMQjB6N44Jdeq7zp+eMQWlu2EzGoRd3ZDlpmPfp7nynojX
xkFHYswT0oOJyG1oWfUusqsokRN3d3NlWDwJOpwUH5actS6EjYXmd5yf0ByvL7S5WUJrMLfFFAZp
R2gk427yZUY4vgSiAEktqwoS0LMLE9MVHb9yFreOXW5kaD3PHTAZrdabplmdm1ryP36gwFO4fsGN
kI7YBlNnfnMiuQ/6EUJlsPjae6Zs06j0SnjQ1XM2RkzeBGtZb9ye0CMROtrynt+iMA0380irDRyh
itswdC24i7X6E2HmO2vD8NsMWzvS5rTznbPG5MbNjx/RUIC2u+Iql0WZuGQqjlNXlG6MYUc/wwd0
SSeLEpf5GnIFm2O5NN6r13ySAr7XMQZKd82ylt9k0X6uo1F8qaieY6sV3lPRVeCheHS+D6cidXjl
H0eP67MNrHrhpHvQyiJxKSPnGBR70nrBA7Onzx4qvTOZfOexgw9ma9xDEC3T7WAN40M1NZnj996n
ppc5ug4m7yu33/RWqR+tIHrS6xxA5NWoTPaM3Rrs9xFYUXeKDuZmGuCCWi7i3I/cSwbqRqmvmgzh
M9xFkwmTLgRE21ZiSUzoshxCjM69GlaWMKyhR68on5cAVsJF79yJldS3rkthNgDVmb3gI8m8QX3/
8UrXoaS//wLyvAWfvb1Bb5Fjrsi19r//cKxz75YdQ+ygXsquz3hfyWrfBvxuFBWkWzt+Uzpjf+w9
e4p7zqJPUXFulybKbOiUZWVk9oJGww3QaT8RhZgTb+Fr7mpnwsJeoIlTTbNK4JsUHn//Qf0Q+h1J
XyfjJIJk6Mfh9OcP7RTNdhKY1cW0cPcw6WJTOs38W6Ftf1vjqyQVZ/DbmPri2HgMogytNx0Chxwb
xuy72sYJOqUcd04Lmn4QeU8VubOq4TXoSpUvVXPH51XdBF3vH2jjWbGDCWHSE+fZB+61sOml6sMi
dgDV69zDA7BRrt0cpfTo3qs1PJHwirOxSCF0vtyOLs2tetJ3gNTJsZ7oSeDj74beO+hqGHZVg9lS
SIWWeUNNnypofmxJVH/XneNcExyRhD39JCp2L1d7Sbjnrb9JY2PgpVhp0hY+EjTbHvWmU8Own0gz
7Ek4rVu761Ju6Rqiema+6HoJ03Lw7M0yplYbyc/2ML8SpV8qZ9Y3zEW2QihH9ujY7b4PsfAK2Tl3
pYbM06KGS1P5/cZXm2hx9KWxUlsP0QW154W7Xp9VkRhuYTUx3KqV4fIWTrGt0dXaV0Nd5rIMs8Cr
yZ6gSErM2n0V2ISPENB1ds5cZLbY2yvpRBKNUM6Yquo3SuG6Y/lzsngBJI+DuUT7c4rWL7lyB/5A
p8HOjCusbLi+bLoGqbsJg0u0Vq/TiLvXGbMh3VLuQubd25NcDz9+jEHgbIjo2ycXc+UpBzx8XBT0
t9WodFoG6L950crTaXGRWMweBKDqikVQhSqe7dAVJ2MNyPT8ykMU5V7mz9ze4i6Xyaq86eIEq9gr
b5Cwke2mi1WX3bGM2k8T9ceLsMbxEnRI3SsP7j3WZNUxVMIgXVnY9LA2UFvu665F6He9w6wmSO4y
bNfRyOtDBWklEVvXf/54/eNfIedobZImW8RYQnq4QrvmemqFbtqj8j4pt5+eSa3R8wznXOOWzqVy
jlR6XSqrZsk7JC9pERJn6/bIN/F0RBvWEJ4osli5dA2yVWxGeVcXOi6gPHJUa6M2pb/S33NPg0mG
sHVWdMqXbHKMc0KmozCX1D31sCG9sxYT3EVtSK873bcf52mXcgdDxO42wEaSBBrGh1EVqDszNZBR
6NmGOAPP+lm6j0xIFJF8zNyi1TfRvHcI7fMKwodxD1HK47QOCPpm2lt9J46OzRFg17lDZ4zxh6Lv
TUKqqU7KgRU5pLGixGIARTrf7e/LJV0dl1wsykP413aI7XGtVYVHmz1gnPiILW261MYMmDYDwlbX
4Z1cCpgG2TPfsZ4jhTfuuJkjc1bSlndDWB60D6f2qvMzA9jnczc1e5hRgIb4uHIZ7r0lVPkQot0h
RI+dOHTbM3pINJaW5Dkb1vsI5cIJT6O4lPwV/rr+p8YzPHWWpb1VjpSp6Wx9b2FmPOVL+Q3tNJX/
+PNOOdW+9K/Zh55fRmKqY987/X3VkC8CuPkxGip1D7f53A0jmqK8EfkYijsbKWk6zvVraGyRjN5N
XZvlph8g/gl1Eo5dRa6d/mpq55s7C/bg0nkCcc5Lyn6ke71OZzWpPg6IDE9B24ijarB1oQBpS9bn
5Rx8rmqMv0lnBkOET7ccaMbBSPTsjQCvyVUXDxvpHinKfHa0QAttao52JElMQ3S3ZOWA8uUmTnVf
e0nNvC/eUpe72QlxzAopojQDep3hjTuPIKAHKLXgjZvWXVed7AipaatOM6ubRyjFn/Qk7jSx8LDM
2iBYuPlS2CIVffNUk5IeNarreKiaMobI9r1fu09gn+gDrh26oznkxyhM9YZD763VXmK4sc6DSdqb
Yl1Pbj2ILKQYRVzM9BLhc8pyyqIOUvQla3HXrC5bRisfejTvnHiWhXVafSvDTM+SBGM3HX3MVWbV
sKyZkeuNHyJh9oyVcrv2Me/q5WMw8K2mkLLC6Hi+aLAnIwuDyGO0nMfyUo2kgD+rhSSWW0jTHOsg
3XDZCHFjt3YcSl3etUE3J7SnQP5Rw7jjPTTYBdbWd6u23Xxq9+iXHSEVqROB5C7FmHoamR67QDNZ
sb2uX+zGri8YTLE0CBbiAhAg2MM6C5wxga8ysvmuNzpfpCsPQyNzUInDvV9dczYMt7AxiNnMb1CK
YDdUDnhfhx5DC/CSTxXK+ZQ7E0+qpbj3uRVtLUPyUooh9aPxC+VRkNCufR3X8uz5ojovSMzUMvLc
8UqwdNBvk4om1WCb7dJ+M5hrsUpmH7lrHlhJxbaHDVK6TIhhw7Jsq7U9jmuT6A7LMlix2kO2+HFR
zw9k1CKj0ecAewtkh6STMOhrbDGW9Klu2ZxM0XViniGNaVQQz+qLQgcH51DU2A8/o7JGlMQ4z1Tp
Ljft+hqtDSi/s510NnmiaE8ndV2pA7PkCcSeO2e2rdRxC7lt6+5UNtGpUOQxGNwS6gSgKfe6vqkx
cJFVjv99RBDJmIOx6FkhW1vJZwyIY7ZZ179Vq+XhntAxX6XZu6FV5F6xtCn3zL73BwgR4lk9ru18
q5uvs6/OVdR2N2vzYtk1WvjUW+47bn+xH0es+200L23CDE94pN3cZiVWbG+Op2Jy0qXow3QM4H7j
cf9mpIs4Yiabx16N4exwhQxNX2Sk12HqQz1qvxCerWDcArFBCQUd+VbSJp9Yv2RscC8Erlduw4YY
arXX/J1ThMthNzOCySCpgiRouX2um/CkiXyg0dTnfu+eqRz7Pbha8ThhObsK5AQ5rVnLCZBGvh7K
cliOAUK97fex481tPK/ra101G6eky84bvCKxZYdNJFIH7WJutUcyWbuW2AHle6w673ZdYCk9ja6d
chG91iv6YitYqDY0Fjf8IXBaN2GD86WEvjbEJZifFjXCabkCZ9EYAV1JuJerSZppCra2AefQ8Us/
LVFitkY+lA3OtmjLRLo6PEZdM6HGrTGFQGuNVH/fdRMwfFk/cquI7qOpgtCArS9WU2Jw3B+iLOxe
ZsO9WJehm/gMsN0CUyI7asbdtSaqLeiuzHaAm1/jIWnAW6PEyucQqqfGYAlHCEcQBS5kTLB5+2Vx
qafKHPy+L2Iql62CqkrMrhbhQWQ985K3CQ9MHNG+O7Qagr6YojUJ0NPvFbCFVNpUHIbFSoImPAqr
NdgN3ENResUdl/4dkirbscQzBjTvYJUbO6L9ZERwV0OYInYXTOrTQPHNGiIbCaGJY2qPn3QLILbD
+GTCZxRThpqN6UOAgQM5sqn/KqIZWyMKKqxJjH+PYIPxQsk4WARs0YOxOfkR5I+RBrkiGtKwA928
Ldply4bla48hRASEftcEpU6N7LxUh2dad15cTvwbWkeXchU05gYptu+WXhqKDrgQvnlCCZI7m6SL
268JVggswiJcVlY4CRHiKLRBiOANPMPqbjdd8YjCZ+BQD21cCYZP8oM5Xnh/InVhb03THJqp8Xbr
jHtG1QpOnE37GHhF7KmS792BfgYogHEQ80WTpdm0VjvmQ2ntWgdyKj2NdqUuOkxSmzHjpttKWjQX
LvxMjp8aH/af3SzA+zH0LiyQJpfI45LF4TQNnQL1La1QKvcwxygIfNPncoxXptcYoF0bO9DCT7iN
a9DpDsA3qerM6eq4FYilnHlT0gZVxq35ShhatmSq2g3rUKKjfE5VuKpktBXuwVr9Bu4bmyb5MmBW
LR4tJ/cn0icuE1EukaGDg93tLFfvwmj+PFlpU9LXter6hI6JuArche1OKA/m9v59YBhKmLkGE3Mi
O8xKrvAOD/Oezc5upJ9ap6lADOxwNqHe1Dby15GZZO6rKQ7XCNpcNWb0ACxcArnelfWAFBYUVvSJ
ERIcXtPUFIhlM0YExvpUev2SsAaOduEMiB2d7ISGtsjKGkzGQbgYhNXYu30LY2kaNYsUHvYxz9ZY
2GOTEulnNldh4q8Q23EKuiNAAeFNDQQS7YYq7It9PZWxpKx9nEmQK21UErYQILVZ36QzE2NqoOkL
hZ6T0hsYfet87nDVlw46sp7WB0BD/gmwsJoQSCvHETltgAZ7ttwPIauygCyf1ggbvOS4dqNiMYZw
ONZila4yqFKQsbClOPCa8WAyY7vjkEELS6TN6KwZRVo7EzwVoQxz0iqKeCokNrhpStvrqvR5t2Sh
N31xuungOe0XXukhFxxqtx6Fcynm7k/ME2k3oecQ+vfDSrzcC+0RD1yiTMESR5uM0WtAA2juOTqd
3XBKVDfopP7kU/ZiW8GYVtXw0K3B/TD2T4yPRcwnLjMUSSldcYepCQgYeYkFT1psDcXJw/6Qh8Wy
DYc52Hp8wo5Juchqar84gL7SXpEy0/41rbMBc5decz9MRY7k1I8x32idmgG1g0EeFPM2dGMZNpma
B5PQCgJeS4UZWUQHBP8StdayADoNTawDUqbDAoJ5x/tjWDuPFisCiBgaC6lbwE+d7SagfzopsUaB
DSiw9hNDjMNoMp6hdTzohTWJX7YOTjCA8KyLPbWryiysdZNgndp5Y+M91vToRvWwZ5jJZ9SQbCa6
SXWHUrefYuSzfhLg/VtdIZdvZlBmnXrai0KXsUFafdTwO9YYqEZIdyc0c3B0IyyMqC4m6+zyjEwf
cKCH0D4HBVBDgaFABL7ZYCcc6Fa6AHCkXCRwXY0jDD5KWZZ6cv3ch/OtLYGulFcV1orTO70uNyxE
i5jaI4odp8+Qb66FtWkdFoAuiGngYjygSUAR0hq9CSupY+pVUH9DZyonvvHOgPEzlLMP8JjHVG2J
vQRLqe+tDZppGOkKgJKg3tN7yxUoLlQtEX5Kf89bXyRDU8KLTYX8QKThBxoUCxJzBEA1R9vSeGo7
j4NCCjOmpAhQijkFbP1EGKaNraK8hd61rep27w39Z9Aa2Wlxx11DMbxngfhVWcw5LRiemNau3ist
05L0n4cFI/9ksKAy7nd46O2ujC2yRxm5PrnKo2kgiYvpAGhMjwjAeiqtW5SXUIejguUwcgnjKYBm
dEnODm92IlqnWPnQ+0Av6Xbxbxuz0HjUw/fSX8Z48NmZOuD80/nFouqM4iC1ZYa09xyF2PzYJJ5h
ZDFmKnTPSDTiZRV5NJzY6P2me/kcNAxiO7k/FxRTU1nNgq/Liv8F0/Rt6K+7cJx344pI7YuHsadf
kY1dGtSe2NhhdPNa6C1DZ+AzGNUn7XpZWE5PmkJ2i5bBse/6AZkCTrJf+ANaPCQOdBD789oni21g
z1cEn+u1CWJFUB/T+nXs6svaO0dSJ37Bz7Kg2bS2gJWjGp1M+C9KYJP+V5iBvmjMLyZBWYuYFAJ4
Lb+sXwMoUyZdu3wi3eonSBkeBo2yha47Z21Jgip+TR0fpFDkZbHf4TSbCKrL3gI8kTwAAsO6QxyH
eE5WzgVPZot1GfPxJeuVpbPGJjT0fgrlCpJMgSxSgCZ9Yz8OYgG+b18fjOrGu50El/uigIXd1BZT
7NbtA9T9b6zuri4kMttZYQolqmlehxPdFb193zb8qQ0sQMmLPKum0BCSqQxSP5QVo6VAffO0l5bF
8LXph6eg6gD/dtN18/MQV6b7gjfqRB1ry8jo5y40rbCRTOihEPB+R6t1komK/axZiRKPfI8qn1wB
FxPbQRqAvdigoabVYqP9BU0r7UFCYkHqF8ObJBsin8bg2b8g11lyxV7QTsrcOfRugq+aXpEWf/B2
DLB8ulZNBkqCnZQKeakVXPfX+jwii93VM3pwHLsLHB8LRPsWqXkbLQW4hOIVEsQ7f9Eny17yeqZP
A/BzfB+p4tad/bhpihChusAsFB2SpRPluWCOyGwEsDvZFzRlt6stxlNbjnTT473Divk/zbojFyS1
q/7LXFjpOof6xtZOGS9e+zrbgBPs5rlAeYrkfPlNoj6NQ+0DxUCfPis0RKJmYOVpVHVJPVTLSQEL
T0ofRblwDdryznrodGF9KtwmD1yNHKywqj3150/ePB2iYJWxJViVswYQcO8Ol9WpZG6RAUr2dKzi
AS3YI7T4sJeXWy0wp1rFTTC8DLp69Bevudgc9VVZNk+9nueNcZ54WNs3NgMLrJwUNkmNa9KyhaHK
Wao8AAsEUWJ8Yj3K12Jab4BmVxvDnj0FPHVUTZOsTMWQ+ngKeI+aqIAoARrGWGSO7o9gDaYd7bJw
yvxqmF/s2klcQCBxW0YQF1LsvnDw4GhZTzGud3gfBO03HYJL0Lfmt7otQCk3GFOZDyHYr4AVY3sI
jotT/7asLuBgdT+0cI90SJOLqrduPVOJWI9Iw721uGhnnA5K8Itw0ACIdMiTRsUKT2myTt28h9fq
xiMDyn/tAiIQosstCUY5NzMqwWbcgz1SY8QXC8sNvC7Bpd9HfgfUj8znKbD3/vgYCDHnpDE09vwQ
wbOMgCyESJamIR3U/2PqvJbcVpKu+0SIgC0AtzD0ZBu11Q1CLalR8Lbgnv5b1Ik/5r8YjnSOZtTd
JKoyd669M3UDTqx81yGpeArqgpFx1HH82kn76z5nTGy2jLTZAcMIWHE67DZbe+/cJQmK+/YFbzYj
uJ3vUfrNoVq1V7N2b6Wa0jND9zmoa1qEurQeeu1qKXXqlL5LJy/o2kWPht6N28Tb1RUYPTM/4k9p
PdhN8JKo5KN05b1iTr5TZJkZs0wwjXPQa5wsDpWqbjxVk/PR2Bt3UWEv4TD2BDA5LQVATqWOfJb4
zm41wPy9p6TxzTg3OIR4c5+hGFOKl/xTuNT+fMV+OCUYBrrnprDKAKLng2j/phFXI7PHQHQFWpmF
irXVB69r52heZwdJYt6Zo/de6OPvsuvfCq8FJxiG/YB0FC6eOeznrH2syzxaMhZDZklOZzFRnSzY
gKYpfxHJ8ExNGiaLNgad7iS7kXndbmrj+t4/WYWQO9OcqOIsJn3zbMZ1XteUI14FBwn+YFruFJl5
zczTVk3c+CXZuyPWnrQFJlKFNT+kbY06lm+8XStbQjw0mZpDd9ny4mIN+a2pO/LjVmxI7mQFy9J2
EcPeoEBaDRKMzGET2HMyhak7lbtS76LVf5fSfXIT3zg0SBLIEipHmCUUq8vFHPhzcu4N8wcARHqq
NCaVdpm++DRjkeMImIG1j9nP7kfGKM0wa/JjVlpTkALi8PzaIfSzG/FtlpHOMX81EPY0iYxbEEoa
zF6zPLb1sE+X5HlzW35IXbXL2wJKBrnaN7LtXdtVA6QJmp8xSDekHXkeNPenMMdvjgZsg4MsyWLn
QfMr46NEVw6dsS7iPD8bmKSuZLpamYmUpL+srrGXGlKAWG0i9Er1WW7TxSm75GFegypf/QtCaM1V
tSVRw3VlF0GWJNsp+zLb0sCY0XyLycy50PQk7pb0SXEkDiXzVd8t7WAc762L0I/So3plIhoAs3l4
pzLOzepkaNuhdLLv1OIW1jMkuMSAnM45nTJasUWO4rC1A+aPhYe/I1QstLZW0XUwS0keZzP5mnrm
ZW6DjFYLkIAy3eDXh/knvqhYzUz7PKcbT+VWnIe1rGLBx+G0qOXUbLZ5yu0s2ecJZplV7F03pUhZ
F3p/85fSFA+azvBFJEaI4jenTSSm4djVfCXr+BsCbkKX8B1kX/UqeTJIGOGcNFfzalrlRUZN4fws
mUy/yap77HAuEKeGjSlHuIy7fPEjZU3QK7rYF0vGiNDloClc84YR6V4bfzqWVh+nx2Qs8v2KxhUs
Y/9CxW9zUYuJd0P0obDhqVosNAyYFv7Pau2W6v5D4ZAPbG0XlneIOK18kCv53TBZGkwfycDSgqEf
7R+13Z1dF9/s/b+XraOKGWTU9/271pV0YnY7BiPjI22qxpOz9mLv1+UPR+ZPRVG5lExMR5myxLPX
GrHhj9puO29I8l7lMRRrcliLnFG6AsvpfXbJi7QR4ZhkxWmo3qmg6rOap1Nl60skGKLy8Oa7bdaO
Tbf9cpppDlKdon0LGOIEaWVXH8XAHLgwb3T03eRfS5pHQ6S/JcFmbFBd4kSAH2Tce5HqjWzHFDsJ
fOlBQrU2n8iKQsX+S8sdDQYKPlJIoz114iNPDQE3COUxqs15WEgcEDY/dD1Ldn7vIJqJH7JCEBJu
28R3js8f6+GgK27yFRxk8LSXkb2Xsec3U7x6swzpUOuoLfu/bdkhpXUqyFKmij6KNH/8wxi9JjYK
bdsrbyL9pgGCyLM58pj3HvuXtpDt1cT+WGADiUqFM41PE4fJr6msH73FnsN6mmm2enr5QvC0IWHG
vsOTUgwSWqNeBHb77goXpl1m76MbuvRi4uQKZZKWYdGph3KG4/DFn4rolpPbD79S/4ds7ruGuEZP
ZS/0q6NXb8Tdm1HG8lX4DDndbD99kj0Kx6Ar/SM3qzfNMQ9l2+KbGpn4to+E5aKRN/MWUC3/KepI
duJ90EBSRioP23NOZrud9cLJL+SvplJ9pU5KIZcAwGWSXw1J9qdaw9zv8wDfaktjPp25fy5lLcZI
JxGCbOU+dFb7u5eePMpyY6dLroed34aak023mvVQS9eUcarmx15P8sAV1bZzF804+H1ybtXcH+2a
FRIlBIDlPNTjqv1aCyQyL6WeKionfVr8feZx3DMg1k84caaT7NMktpYlVqN7JiDjVCkDm50JGGEP
76JGO96aMdS28QYEt2urxtrVKrMiL+3ILJa1CMmhHyIc7ttOtyeJoqXXTwaITmAITBuWmEcUJ23X
a7QdRWnJmPDW64iZNrC0dMOHVAUDts9A1Vp2rL3PjhHjeVzdo+XQXrWmXKImb2Kxad9lnj0aq9zP
fLB3ejcc8o05WzN3PBtbGSOfWcG4EH+7mU53ZF4fbvO28EP0IOKadDf257ZYfnJceeFUmk+1z1Yg
vSiKXdk4FsYWz7wOQ3ErSja18R/l5IfZIaC5F5QBlo7cKxKu9pyadhhLGa5Lcckrc9mhJCTR8Ers
1Mvql1+rkQ6BUM7VQsnDyosHQkcjDqe7KqsVw4a4HyyuNx5xMr7qzW7FcBUUaYYu7vlB4sVDDXJY
5tpXbeQybKVgEktLJzvsG8XqERnA6KLIICJKt+VBX56kNj4yNzb3Zpf/yjbvwUd2QqIhgUM3mT2r
5rmx1XVQWCYtvQM+YZEA486vZckf10bTo5mOD7CYdlC3WhbDr1mU6Oq62dShqd/fdE0/67k6udJm
fOWb1UVzkhuk1LMl031TCMousX0o3uhG4rn0P9x7L9vHqtNUYGuWe63FlEVAG/jl763qOBRv48im
pJLIlwZNiv1dr9p2GpR845jAtN2b8cgI8VQPWUGZpIip0TmsMuWFc3+1bf9ULoxth7znGluvo9F+
Zpp1ycqKKB05v2xTXp/srj+rNfePonD/dHYOD2dQ6FZo5cFUuXoIIDJAhql3Ya50qh33b555Mmz6
BSQvga9JLRIwdGTxrNDmQAp/D1oJXqzZz45zKd0kDdYtQfxt1aEZqoNetJxJYFvEhtLfwpoFcrHY
ZSdAe/S16gOmJF1gZ82jo5cHr/d/UZxtwSxanylJBWxE0YWVhnvAYEvqrrJdxnraTrN1EfX1iovH
Nv+WItMOGWt4gt7/nLs7e3ZXTiG/69ime1JAeTUcDJdRzUS6wgYxuNpjL4y9WMAgCdunbuQeAyE4
sQMvQG7UzoPdv6epz4fWZ49o5XrHdRPIJ3AwmbOWoEAJKxznqE6Zsq0p9VnljxLW0jlY8uCVoIpV
p/1upLsEDQnRS+6cEXdYk6Jxo3VQ9QH7LB4MZM8kq/1QNU67yxEHzpmXvfHm16hfWPTNyX6eHREY
9aKHqOR26IA+0H5EScLJmzfscDcW4lMZjiYRw/AwXzqf8XnGQ2pX52q+OgocQGx/q8y4ch6vuHtN
erniZzG476OzhYmXWkep6C1HI4/Toeuo2isqQPnDs9M28tr6t1c5j1lrE1E0MHTqVkCkwrp1Wv40
kSrB1o2MsaONCllqW7FH4mF7y3cy1OIRRdbo3H3FuLTUKKRHFGFjaphOhduQODdPr5ygKpg1V9wc
oxyrQMuTfr/WLPZa4KHMZOKBd81L7szEPIh0Rwf3YlTer02VfxnB5AGZAwqCpIyguE/0UXbYzJYb
6mn9p+vFi7uwX4r0Uhkw9NxL+cu3QREyVrbD1nsjx1CqDrmwYo9kXJZUtQ/I4NPqdPu+rGB7rATQ
tVjG+K+yzJ3LGpX9KAymFZ6yQ0WqQmCiIjL7QYzw9Z6rxsf4e39c7a7jbUNSE0kbg59zh05JOLp8
zXY2vIp07mNXcnp3TNe1OXnKTQPa6l6c2t5Xby0XeW9XfQjq2FXbodH7c7GV31lnubthHnfbeB5k
cpMtyDSIy58aHyTzzE8KMxClmSAru66pIAfUtO5pyfOv9K4VcB1hT4NoipK+Y/Li30yixfiBtcx9
iq2K/SUjInlr3wtkRj2x653TI4+nqYqV5a9hPdowCmZTHezpPemzJIbXboKimbmD/PpQWs15yShL
KwZIo6tPUZJ2Y1Ap81KI+bnRXRW3Y78Gjeo+V59xVEvccGD540XDOzFo6J6aReEzibeOITkjso9C
fpvjkh7mmSt9kl/rsLERyMVcYbnJbx5EZ59kZPv6Za8FLaRLoK3Fd9e6WiQbsa/s6aHxtAjs9qyV
erVbHPXMlcFBR7BOPthGJFrrN2vOoVo8HugJAn2xF2iPozbdZ89qe61GqfDNzzJwpPxYbbsN236k
KjNipvRPoyn/KqmdNzwskCjud+0GTs8HQY1sIyztBlbBpJ1fuBwixr5+YN9FZL3+bddP/Vtl/wVm
eu1nHZ8WGsdSO4DGXvqLkd7sSzjaXP1cR59SdSlB7buClJXeH6JpLpho5EkgfYscNUvA1BZnJCj2
3Xg8NL3zy5eUmtiRDvkqZOhp2bW6C+JjnRPuN7JxYHSX72KSUHFJ8eGVqTjsCDkwIcN7n0bJCxq/
+yIB5nPo2d9aWwvlRevH+QKy1gjxVTA82k1ie986OIEFlUurIGD7JW+okIxfahkfElBEo3f7o9NC
XSEDtahg8i1R/c6AfIo0ns8hYfyi1uVNTYzRsJYM8TOI80dtJH5QOm6x6xbYPXdBdl11+4QWn92y
XHs2lyxyeKCDzVfJ+795+KCtP4xx+VmqymU3tFvGuur/Mv1/46dWRiP8TUjkBwsy8zwPHL1JsDWw
nyBc3lrLf/Bz4ybdgtBuH/mubp1jg++aoSAfQKvRy/0maGgZ8ZLRulBPpAy5qFtNipmGcYDOwbZN
8mgW+RsbNrRQ+u0Usb5CBaRUEJ/M10NxKMNyFR9+qRHjzOnXTPpL3Td/Ji7wKE29p96kTVf+/HY/
ajGVelZxH0Y43IrMdix3fDdJbokNb3zU82DwmmdzRF9TVf2pNQpkeFJ/tp6mazPLZt9x1Fybrjlv
m6sFs2YvUWspLtbNDJJGLcGkbrmXfou0/0ItfJ4Vtur0zhb31pYEGotCDt1Vt/K7NJwU0eqIhYFv
HrsLWFIx6lwjjf3lGC9zI7i53eGJiZYKKzU/Z97esUV68TyxS+jJQbFp7wpiGZK5fnXd5dEcHLn3
xiTs++w8K4jrupA8Kjp7Od0tLrT3qq5/eI3hojpv9D0rT3/SnfNthZGxYtvlO+gqjtWuu9Rpeoct
S0n/NB76tDj7PUVxa5kHs+1I5+noKQe/8wPfrENQgkd9Ba1h/HzS+dlvlTjpYkl3fp2hshtovlbX
vQ699QUFxtEqfe7+vmb+WjE1EswiEp9zLSPMglEQ0qlmEvk0NBpZnd1lgpYbp0wdNX++j4gYwfTG
01IUMvQrme91+hAjz9Q+pfwPVSqeZU0Iz5bQQzTCfaxh723bzCOyi+kq/O4VAR7NdOOxnsRXN3b0
E0sPltcZLzgFqDLyPOqL/BlL1nPGp4j6vUdF3F4S04qn1mHl84J6gkvpOjNDDibWujFhRGroivSj
26TYzct2y9r8rSli5qPlET/PfmPqdu4986QbSG4CnwK1Cper8LpzNebRqm1VkC9GfjdQZeGgtjYy
3bI/NzV4rNKmhxasfwc0zvGnnYaO6snR1xeT90V3F2DepTNYwVqntzsP3biQr33nszhCo4jhHmTR
or1KgH6u7cG2CNcvGAeZNJR+rb4MaxN7Au/rcFnB4ieqUK72Uoe7XlM9xBf5s0tVFuZajexdNE6o
ueAAuaGOHjrTSTj61U4jBGtm951fRXMuv4QF3tLeG6veHB9Hg6bLYzwZJEToRNXA1GpsLwT+fZps
HjgofG5TOq7H2uk+uqS6iZJNEpuqqZsxZyt3Na6tPamdp+UYCXMjzteyCEFFCGXR+p/tneyH8Q2V
TEnyc4Z21+QsJvZUVPprbG7VetrqN9uq592U84PGavAoekHurTsNkVX/GXD3YF+qXh1v+zHMHQAg
+2PUpvdhSxMH0Ogep3U+0EG/jLb5Y9v6lGXMFDrNOL6zrXi/ZP1D1uHn4EqIk9l4k870PnUdYztd
C5ZUa4+dYL40TWnkSvfNNatvaW+faOQyzIrxVjbzg5fkISdFtcNCxDZePpCBtvAmdJDvjmGECUVb
qM8Usl1/Snr17rjOdIWK8MNtRPfw3Ck07ObQVJsVs4Fzhoxib5UcsucJdph/v8ZeqVOn4hH1KCGC
1VaR4KQPWqoDSrLlnUoKwxgXWZtym7KIvOTC99nRsrALdzC+GbxxTLHhKRjs98XoA01YOZDU/Gxk
iJ3IRfWlsvzD7N+0nhmXULjv9C9Z1k+isFN0ZlTGqSuCfu3XUGNkGCdNowV9qb0L3E07222+WGUN
ReXlV+l1x66x7IuPmHJwFkb/my0DNpDBOnp+Fbod6ykd+zonYPZjr4AEKxESuEGlwUrwgIwvw82J
QCSkO1AOD9jU2Bk6qTBQsrAGsma7oVzd2kMNSJBqM9MnGJMQDOa3NXq3XPGRFvZdZTwjLcoAxBIQ
DfQ0cjsK5WZIxb6839q4CosQKBQNwpup3mcQCKtAc9/I4srE9Mj0hjQitLuQUKadr5kmIUIV2qv6
veBh3RFy/2VVE5f8t3DtItTZjRD2rI/BPJtpce5Kha5P6XQvnyuNXklbmGSoPDt5rc8cjPUQ+9T+
jY1Fu1bDcl3p3w/w+q8MbhgsufE4FsCJ5aOch5scHapAPWyr5YY5pXwqtuxprXP7ZLX5j0m7Lf7y
7Kq1oQPKzrJYq2itkz09g3tsm+xjBm45LkUfV31xXYuNj2kvdRJTHPesN3myX+1BC5o70qNZ74VJ
biHl5r6txxiD4WVlplwOtLytcysBG2OnkK+TKHzOVTQZ583BFcZGVc5rP0tDL51TnHPLQwbayWHU
fk0QmmPK4yi2qE8AKx2RH7LUmCIbm2JgVx0PelY9V9JhFpxjZZPuz7y0DnZRrQhB4F6rt12X2ZpC
tSxfeP4T4U3ntExPM2L6/bP/bGdp9oQSxPPnHevlkgm1L9283yU+go3K35YtG2JvDnKTrOlUeRdr
Aa4qPVK1JzAbhpaxlJO6eNWw1/Iq37s42QBN3dAbMn5hlOmPFJ58FWukJzLykPoR32V1WpvXbFMa
oz4RebXsLisQoKEkG0r7f4bthzYx6r3t8L2O+hm+p46FyEd0viLOhoQKdEOOXdrqKG0y6e+lRpVP
fdC4FjrNnS7ulo4wBYPLPve8a0e1fsdi7FN7Hwu0k3oqJMQsw9T7tLQLMs6AYNIwSlhDyDZOHoyE
KnlZDCtQKvlZw/+EtiY+Mb34QOOL/+06lfU2Ml6zcjfq5tXZlwp8INvWq6ayx0q3UXfIBSNoan5Y
lBMsVpWHkzfqOxYa/qjKQhytlvqmsX4VmYfcYOjazrBtEkNUdqzwisZ5F5vL2ET7HptBPNedz3NH
NopGj1HoOwJsT9qYPZabT1C9m9/nlbxhnuAHjR3MuDXtL312/pQWpuUciVRL7PLM1wRb6Zj1QaDg
0+RjSPEQAhb9MJjtdIY8ISCl/t3hVj8uvRWnLDi5K5i/cU48j1R4u4GrNdQpsB1N/WrdaJvus/Xe
HcCaFyOefO2+iZ0C2UAjCdbqhTkaPv37LLNb+6++aoBBfdgSq6M6saoyHrO8DY31yzNpujK8UUEH
lcA0Yf102r4G6upJasKjkagW0MTRDw6XdjPi7GgQwePB8fsw35gz5g3lmVNmybmi0sSSDwIstagx
RjowHwUWmNDa17OxI3AgDUiPBx00bH2nNayBH7gZ2rHDrjQQQipWUYSNy19mUVKZ8Kam3vzib7PT
nLpkK2hml4PuDzh0SHILJH9bYFjZFW9L2cI0moX5R0u7JhySU82hw2dt2+vWY4Pah76ksgiGYt61
Sr6qXnzLonsEwNCXHEhem/rbJkkP4FTQZgBTfzl3Mz1E1mNEsmM5MNYQstCZ64xXfTA/24kPj84f
23J1MRJ1WTWzfyg1ncBFQSlWjP2H0XhW3PvZFUnZhZtSK3c6ZOPyYlDrheD8MtC87tlk3LBPbBfy
orBfcOf9zS1bHm18U/TC5n41EdcRU3EfzrP3kBcWCzKB73E8fGqgY+BEnpnfCmSQ0FuNLtYLWdxS
g5HtUshHQ0sd+6DVWFv6u2t0Y69awAYDc1cMvXyoBVdNkfp7Z2p4X/2ifponvCLjpH9NNJqIR/IE
bdKGtmLNcWF3T3PieVRPxVNjj9dkWbtzmxAizgWzvrDZUmO6jz7CqPbEFdsdtETDUwIntBrjuSxl
c/JrjQlSam41Dr3RT2lYK4eUkfxvVbjZ0fG35d5RFgfLAS+ox+mZrqcHC5jrENd89rMr5jHY2JH0
IDCn34rR+kkysV6XFz7L5dEr+t9wgelxdZaLk/jaIzOMr1YsWGruv5ucKVwd0z83Ratfh8xPdxPK
dsJg5TBiaO+WGWjSaUGzemQcCXAbo4BAKBb5Gk+bVp/GphlMSM60ZMd56++YYqyhUXTNzbq//PvV
ZOjpqZ+S6//+ea/Z1R4jfnnIr3RZww/WD863DYKfkMI0NIBwnu0FkqjQl/0w2bD8o5nu0ZOJS5N+
cizHXu67+6omKHQsqkRCRJVhqkeAQg/rK38O5xETlyL/NfiOGVPyG7GGSBpgt/FwKWbJQR+puRdv
OZKQEPE8V19Q/5x1AHCFVouXtdrg5a17/z24zotZ+z/7LLvXP+b2ZpUMDHSjyG523W5vNafbnFXj
cza74tX09v9QPsab2ZNFLMe//0njGd5lXv0RXZZIGDIN9mbr1CfXgUI0+tp6/f9+y7V30zr3rVfm
9FT1Rys16mfn/gLQ0RyBfb50QAlrVfYt0b3mbK3zfkoXMDXDP7OsOL2panRvk2URisHK4RoK85zU
vn0sTP2lKjZLBLLyTrOsYfE3t7z6ox1mneGcjS1xzjzx/GAXzt2sdN3z/16WqfDOU+4BdbnZFuOZ
QKP07PGIKc9+rgslboYrDn5XmWFd9fMhE3X52uJuL5LFel5mvXwlUOVmF7P14HssiRbm9Naxqi8U
ujIO/agtzw5JLE918l6s2/I8rE4Z2tUy7FYzd6+a2WDpxcwxTN5z61RJS6Wf/DF4ej27rE428TLH
YiucwO28crcJd4zJYE0Ozh1lcuFG4pHq5JCXRffZ5lyEXl+9YzA7NZPv7AuMHlElM+MzwyweNHXF
KYXNNFh9gyVXycDsKhueSsv7/S9DA0DvbvN9zYoGoyohBS5GYqR/loOyJMd06kMnjfygRlu//HsZ
+RD996t/vzUYAQRZ1h4MxLCDRv41KBQksl9Nr/4q06vnM+1yQB8iZQ8O+B7bCbFG6MA0Yn4zuz6D
iVbdUdgEtqpWnSvL6a7/e3ETPtR1d/9+6+M9zB1G5P+9pHc8dfb1aw83fKz/WeQhYwdaI9IMhG3J
ECPVSiuAxZLktPECsxQr0JJbkan7t9ueRcrIMdAbjESODzEOGlXKi6iGA5b09GBbnXPSBml48b9f
TlkdVvhpw8EnMMKYm2LlEOSCcIhjGdrhaS3B7+p2rU7zPadFE8kXKULt3rA94+zNm3HOtQ+zJTkh
9qc5eeVi1wKe5fGJhg2OJb+HBYFUtRdnPa9JXUf6ffGavphsPnDq4sG10M42Zg4Gt82/SUKXjacK
t/JOL9sLYL36S7j+1a1s8cTGqY/GXFm9mmb6s8f5Bp7uxdWyaXvTubn4h9745hSWjGW+OGi5VW6/
G4XS8ayW2CU0BXfcoZx6tf9rmWV2drCNM1xYGRUm5m6qs/U4YSGgbJC0MVXb3F0sR6J+wO0Ww35o
25pVKxWVeIWtL2QzC/zd/efw7yXVQXBUt+wGW6f8uJuFJ1NcIerNI6vn7qcjGm2WYc8zDJLUS/wq
u2L8/O+wKHEPbGSxTnZevjGBQSe4p8B0EAWRvrVT+O+d17dBBVOeCd5CC8AfK1F3ZnbVDwezN94K
nEkMv6zqkUGjHdc8klREJNMWi4VHvKivuZbL2Fvkctbx3YTzXXEdGM+CmvhnWN/kzKpP0Oy8XqLc
1LEIF+oZgFwCmTnpM8TccVlSLnB/q66N1IhU1dzsrEFVzMrNgrTft+ImeqN/+u9lbtqHzG3Ah+sZ
BKB7nNFAHvN+09GzM38/bNunaAULEpyk3puUfihl7mM1uCC9upohhrf2ss15w0m2HPPWKt94o+Qp
NTW5wxNQHcrOOM2Wpb9FdjU65zTr2FXYJPllafoOXNH+ZJ8cAqGw2EM5iZdepNNr6/Z5JDbqytG2
3o2sxyvIlWrXzrQnUqD5wd64l/tkIRs19eYWyL0s6oR5KasPa7FENAxteWRB2FtmbURArOaP3piz
W8mHKCXv5Wsr7cccufaYGkx3vGIu3m1qrFhbh3oHJhem21aerc0raUQ9bL0k7ECa81uv87rDNo/3
pahhQ9jKcd7ogcDdObUbPDKqnjBRrWZUuK7z2HQ2mvA8sPS26fq9ggS/lUCeN0wkfC1K/0OE1RZj
QwB0oUWIGJlXl162cEnuYAb/4piK0ksfkfVwlCJ07TdndV76bBGh52HbqljrdOm0yt/3mUupVC1n
mwCumMeRoVY+rrfCe8O8OF9r3dHCcgYTrQrNuPAUDr58G/VGu1KITi+Wpmiq26dp9cwYwYjaRMh7
+OM6F4dFDSwZ+xd+VG6K4dr4y9FG54ed/5kVxa+DMN0CXZDug1fOBITknJDY5KqcRrfJr9090gEf
qnn+7/ApiF9Q97gihMMXRFekxGQeoHFk88B6kBAZRg8gwNafAuTDtPwy7u+txKLIidoo7U58NMuE
P6IM5jHzUVaF/lhr4x+jBMtqU8u49FmjUzH2zg+zK64S5zVgFrENNtZVt3Nwe/hLcSI2oH7cclnG
GoQNpD9GA8cYv93WgsXiu7yurCS5KhIjDn1lPU8mtqOhZ4Nn30zJWc7WMRPlPxsyQt5EmInwdNJh
GocyvvYx0YosnjOs/w2MSYCFzIz+vbGJNz1b+owPvqu2cyJWa495kr0VBI/GHNgJBiKfFlgq7SKt
tb4fDsig+rBeFpsKLBcJyMTQ/h5MLvmUJuDfCaU4C3dUwN+mkfmRzD3iSjYXr8HoJUdD1lqI42ij
KJ4xQKwDRmyZfaYkXPxoUgRsij/36NKfhPpkGWQ+8KJV+X0kzAmdP09ASQ/e4NNwcfRpvlXiFDec
yChZP7qUKOQtqWqLJLjCQBL8d/ivkn1IzsBz4JWgFqmvjPO/l8Vc6b/9injh0adMLoyMOX2vOXtp
zx8wHJjDeskZ4jukI8kRltkzjZNklBivYtku8/1lGb3hNCJ1OgnpDPTR7nrK75JeYeU3gXYnNGqi
lMnQAxf9ECy66E9tXn2UZJRdcZfUpxrWJxgsofOQygqtrpu4ZCEoHNx++3IYttva3MvoOX0k7Idw
2dSw/+t9BhLgXmvCL+6mxjfCDZzrZIjhqd4OvaD6+3fkLHI4OWrs4tooH5I1GY+ONSMMyn656eSN
E0Ixd/tx9Ly9Bvf6f8Sdx3Lk2rZdf0iQ4E1HjYRJJNLTkx1EVZGE9x5frwEeSefeo3h6oZYiKhDM
pKkkmNhYe605xxR3W/eYdhijGMKInSGTFn+I6lODHuABCbhg13zVPlLQobdlqe+JJ9/lMcVHN6b9
yZr1ib1Y/liw8DgYmqYXCprGy9s1pjulw9IZlxNmF2Ffh53mYQAxHkaTBWLNtj29lrDZ1GNH1+Vk
L+e604ejr7Zj/FCG1A+EPuMpNOy1SdpT16qxp2z0i79e+ZxMH/O2AiLfva0a7HJjYYMDOiIGtLOV
eALy4CbF5Fa2NdTN7ZKRMHL4+fZQycd4vwhJYyM1CY980KBZz5y2KVOwF6iaJa0bqPgq2GVdiHaz
pymYiDIyjWjd6zWib5zP2YmxZ3qImvK1IiN1P8emEqSFnp74iWx/m1q9iEYeOkbez5iBihcTp5yP
WzBn6w8Gx1xQztfhGp1TCF6Wnp/G6X1aB+OqVfQvRDqVEUa96881Z8i15KRGb5zDSS2DWJSf21QO
JmEWXycEVV4/qI+YaNurSqdaJhrijDmX5tiGt9HzIneaptpUvHhFChTIUhF9FOsCw8nKV7DvDVcq
FywNwXQ+/XzUxadZ/715gVY9Sq64vvSbRFl604mxhiF0nPNQQubzv55GHgeYCexaPhds42fNTbO2
CIZ8zHaTolXOIgp7MdGVi94zGGOnoPjpaCk3qWu8hc3ZmS7avmvS+pRuzDwsCOHRaAdfNVpKHtgW
TgmUHLxelJ0FNIIsZ86qLPqTWI3mEdOPbif0sd+X0XC417mFVep3k670fugxC7R6XTOvTMLTog3N
UV7b8Qb8vjiY1PI7CRz/7efQSMo5EosvshrvamEw86a4tKT5lodreByXDg4V4GJgk/Ux0ftjlWrl
sU0H666B//+5GUxr0zh/vVeHSn2DbXaVBd4OUp9lT41m8MeIZNNBC6zu4X9mB8XSNGcGAIWueYFO
1A62WU/aUR5yyDozV/WK9+lY1RIjc6uj+IOeh1xSLh/SahXe6X4ys9D0CI76mtphgZmqadPNSdVG
l5+DrkjRpY/UJWiz9sDQlQC/uoXukk5wPxPCqpCDpcKdK49aIgsfLAmJnjSg9a2MtWFgiGc6baTV
ESJLcIUxyR4U9SkHGIfCW+d+CC2oZ0q6lyuTZkrdZJTQmSodB4mRT0q8O73/abekcRV68SLonsGi
vYu39zQeWMANIDBcnbKjjdouWJM5P83bQR/ydxaFmVtOkh1ro2o8q14xd6PDeFqoGgaN7BF9NoG7
T4PlY7u5650UHgeZHaCK9Dro8J7uku1/UjYRXmM0HyWguaOmDPFjgtvcbuQi9sdxBGSDeGqPZAhl
rmjgY6fV5BkggJC+Kvlt0tUL6WWaq8XW4rVhl98sSb/8gKCycR68ZBSXYzIg2qoS1dj3GTMBPe9g
rLXlSzM0U3TQtNpEVzFWdtHn1RGRWOSM1jrZAnunXT30o1fTOS0rubgUhTbesT0B8AUNg3RIPoeJ
dqfF0z0qK72MJM2/KH2n9wxv0iTkOUA8izsrNCVBWth7yXkTSJP1nS5Ke+rjxsBxwdyK+e56KElf
2hWtFDvSYjY3tRONvYg/M2j1GNjFEil03kFzp2VxLUONsPBUBtjVmubu56UPNLRpU+ax8/MQgw0r
WhnT5+2RViBAyhytZGM46NiaeE1nPMe022XLqSZNPWaSQe7fpCCF1QW006ECN9UIlQvLLuiHBtji
WGCzTWehu409RDElwulR99aLolJW9Oz2HGk1USdsinpbkVv9RLmmnzQlTA5zXDzqTeVn5DDd1lKK
npQp5gbUpcJeImRlV0lrexTjvvHiWGMeb+rOIMrJGypSwBQINC/LLPxK9U5wC00rb5MR738WVAHs
ZCbpEw2Iex1F4lE31uwkxPoZqfvWT91+ywTTicY9xREkhCHroHRPP3SlJj9M1qxeICWpJ7RgcCYM
NTqrcsJs32JajCq1b5abqmfKNTPfQ02gemkn25AF3c+T4SJJBR2rnv8DAyFDF3YvtFQUsla7Y12k
OuhIccBkcReHkSno1tVi17KjYyJcpKF/tOowY8HU3jp9WQ9ajOuYnzgyKD+wrw2dvzZactnaK40C
3C9WtG/NfNNsWsXkS8wtj7NsclNjnaaZDK5RWT+WFazGDwZqkK1brYjRsQi1ONBzSvWo0w9ylH81
w+hEWopOGoRs52p5NjKwrayrHCbp2UpEABxsfVt5BMygrn5nocpBGF85E1uX4IfbpivGe7O2TApx
Y7tdY/YniKMvMQbIS7od9E6/zmpbBg08ESWa9oqRa1cugAnE0NbIxMdXBE2n03Js9M9OrsAtZFP8
uPwesHN4eclXCuKwHiV9cI2Re0wNh3PpJeGlUeiRwXyKmINKL2FfRDcgScmrrdBvPjatnHsyogOv
SEFn/ViRy6WMzwPrWl7+MqB79BLaSruTEvP698OiUcdABc30F/ksE0drXzPGxcmTkyul2+XQ18+S
jPZWE4TFHYC08AdVO1sVe3MvW9x8uwxZcrUVFGPWRKAIUlyvSf0sRmsgxCmqsPxxU6xeMPgnt59D
tlAQ6FmtHPEkC8+Ig3aFeBN6I/4NsJURbNR9yRnexFHINJ9gKdps6j6eIvpHMK6gCGD7c8ISb6Yu
WI1bCWPI36Wm4b4uwxiEX81UjUHb9P0bE2quVfPN6DCe1nlYPFpmfdLFmH14W65emFkqyu+m9TVx
bO956cyGtO1TFvG9EhX+XlbyYBYM+Y1ufMqy0S9XAZhdgyTAjLUuGMwm4r6jLWe2XZEXqeDhQn0I
A0ThmHEMqIaK0L610TAeQvRV14TNsZ3nFvS0WV2PWRJ+06lCM25ZkNZYNFmM0Z9JY2yiHRrKizAH
2iQ2YFkALQtCzmyIaljYCap8UgWYHoWk/yqNZn3QEuUCZlW9Sij7Jai4fz3KMcgqUl55InSCt5Ws
LIlpRKmJNFPnfPKUuTPeB3pDsCe1Z/pp2FTVVzB4o1sthvJYpFANBcbnRygGYGCZeQ5J/q4IS3No
MfE4Jet7CeXnUcAH5fx8lKQMCn8+mmj54c+dXLVHppxqiXz/OahJi2LQQMW0PTXMZn7Z5rKtbjKk
bPojxWLx0BereEu4Yw9pB9CUOzjVcrsAHBhFdGLbYbUADNCL7m1qivukF6KnZsz/4dhVSHSw5Jto
Bk5IjIxdqoJo0KfYOhTxKuGkYUfQTwrzX2E6V+Z8klYEnapMOTQPBzan6VHdqolmYttjtdmTDvHo
HQbJKz5jgWIAREUi5f05W6i+J+bzfg522tMaFOwKlBSsEMZXg8XmNlJK19Enrcfk/nNgbKv68faC
jFKxbuL3bGD5TIRovGsKnsSYjv0d1TK7y60qy2b4KpU079IoLf5kaGHpsXfZtcFM4LCv/TNVev00
CoOLWg74dB4C3m913cPbeNNQnhn5OCBqrpxVtL7mrihPCiH3r446UEwhWDUf9J6TWM8gHartIqmy
5s72Kvo9jtRjLRwo9And3tDq4rlJmdyjOJCQUSeICsFViISWzbOAaaEzTIk+owoBZtV4n0bgC/oF
+Uc+ghscUQ66kFe101yjP8+M5i3D3WYr8VeLmvnYUiFoXXsvRfy/P3XwWHUXaMhsAITBUhFv1cSS
SGy4RPMXtmVkuwaqU3pvoTvOYnpsZitFTW8gNJ5Ypce6OFJzHBkJeTBiiYLbumXSGlf+z42jS5C4
hFTebi5UwZhPy5sqlr3dFRbjDoqLTIDU3K3iwr0fnd6qWgjPMZYHWLBk/v8vsQEUMs1W+6ShloRs
UhxlqRBgcbt6E027XEQPQCKI9GRgTnLTvpO8n4ejXMJQa6VHMFzwEE2m6Vo8m7+berwmyli9TF3d
7jvBRIbd9ulTbC6/lE7SLl2mFTv8Z+qlWHA3lWhq/GpFsucM1Zy72SKemQXjDNn6ok3VdfcNJMO+
kecELerus6znAWwiwGSJwZdEveCPBX/OQhhOsjUvgAXphRZ5r/0S0+U39Wnz0KNqttbuynJX+wA8
C6TEdXcll9XErJTU+0KmN04jCsfyBhlXOzZkwJBxIS50nqfVfEkF5TysevGng5oVqbIHEkh8oG6X
HhBTIPMXUV6rFhMFA8bAva02GWRjZb+katiPDUWjqDB9MNtsPY2qgeloO62FMR9HE8iQgoQOOewg
e7XS/MYWgjOwig4sPWYQM+Z1otUYH0X6Ni0m3leGuAhYJCzyUZfKR1oshbvixr3N9ZfJCMyGEzK9
UgTApjaMRt2bM3/gpKoGb5Cr5AzgKDmbYcWk9O/HypA+tjQt/J+n/n7+56Mq7pmpCGCVrCKcPGA2
Gu4mcb38fTA6QNuGHn6mQtT7P8/H+jgzJJC+RLnPBH+hCX2cUS8fF72TD+GgSg8wSMfn4VcroxDE
QYBTs+2XG2eaaZ0p5jtWtfYaliCTrN5K3kbwSE4Uq9lB2nj5bd/5mL58caa0gIiiPYRheObmsLyN
DEKpMyTgY5X1WKVIeWTls1LwVUTioD7LKTd44oN8XQL99bNfRZKvHobZ8CrmtlxuqOY6i5bhT1Oi
EeF+LHhiHhpF6O9ZuJde4FMPf+pFGm05pZsg6VV+RErB20GHCznSq/s5TOIMZwOBLSf8mbbAwaoG
62xsB2EUa9GZO/mb9yUByJFcic5fn8Ehve8mESP4//5qcF8ruICVMmTs6ttsrJ80POTDz6OfQwMy
2ud2WHOnqaQaOxRarlafj7rUVo6q4Loccf4iH2iVgLb5vctC9frz1M8hr2KJix/czj8+YYT9s6Q3
17YGvW32cXwWViWCuJK/mmszBKM4qi5nd6XQkr+JqW7ecS/R/V8j8ne1onhfnHybX1aqLh2Mtr5R
rNIZNmT1oVNGdt+rpL6gmOEdJoj1c2KUD2tretVQLx+TbnUuVm0G2/D6DrDpvAVH7+M6Vdyjw4Xk
4a26TssjKuktHlsJ+rxB79jnxPstbSjhFGVJp1f1qZoxOzC57P1oQSYBR+4bjtVmvGsr6DZK+yqK
4kGIgGd1UvUIkaWzlZpHIEcZegNqYoS+Yhnbpa16y9LIbkTle9Zfaf2zNZWNdJ/3uACpL5Emq6mC
YH5MA+Kdtl+sDYzNfcxIy0JHmG9rKhpVgzZCG7+zrRCx5Gu0g9XBQBWgoAQJnQIeGkbQtfWE9LfC
JNhXEhPQHZNxRCtObEBS1VPc5xblpolmjuE2ho4amCJoluooKt0tnHokTV1c29WCtrrnAqmmcCMG
IgnWBGW3NNa8Y4is2KglMzgLmz2NLh2y9/6uhw3D8O0bS5CftCgy1xLMP+XW/VQHRPmM+O1BauF2
sDF0m46aLY7ZI0/R50z/W6POtPEHM6UBUtyOZXPBcQXTmPZeaF0XRUgBYprmQdSzQ6KCLGEAWge5
puxNmCq22TYgSuYTPczxWmBeq1K12TX12mNMNWR0hEXsrhpb6wE5miV1ADExvOgpBRR3sl9RSNuG
pJ4eKcRm/VSX9xD5264Upfq81EiVI7Uf/R47cj5hC6UBGcydWtzXnuUiYZ5bq7TCNgu8paaHMSxO
3VCemqib7J46fbcqChSMhHsk/TdnIY8nJHGEmhrAbhXdBkGxTiIBI7U5AFQZ2eUnNU5tqhk6luK8
SwZsvLGB7HyoDqkk7quZ4BPV7ASv0kSwPsncsOBj6tKg0dt90XyIIgCJfGwAvch16IZqzVfQ2hSk
S2JktR1HaFh1VNKzrqgfgjjaodWldremwIOl7lCg5PCrBIfmqNxiZrfPZkyyWLwM9NqQrisGokWt
D29ohWl+b0TRNRQ26RV3NDZBnphN1qEZ5Ss9mHzPMHIngOQ/hFWSHMZGcFr2NI5JzgBGL/Braw4E
ZAnN97gt7F5VendaVcNPaieOv0J84w8hhMtpqJPDOsAKUE1+5R57YFD2eBSiVNrlm+wbr4zWY58C
QuuMpZGdJoiMbdTTLsV01CwDuJfImAG3Mn5edm01t6gnsgfoBkyuivETjN0HEI4FhKLSe3UzX+ca
kxwG0XzjWEoos5zFmN9NNYaMmBnmpnIOSK99RrCnuhDPWItGCtdJ+2IT5cqy9qmjiXAsfaWkmT11
zSRPGbt+G5Jmjs4meCcPtYqVrPBEZQyDsEE0mQOMY9IHbhEEIaO+lSJOKZ4zgdFxqUTvOFRpNVZf
5LGonjHJw1VBR2qo0BLXuv/Cca691CyUlaXs1zV8TQvMou3CoFLDiBnMifwuGNjoKl27RYlE+PmE
AVuI1a/EMDjTsfBh0Sj1ynnwjXi811CFKYtzL2vxWQSSYWVXix1SvVoniW3/hxL3+7RPDVdi7QUV
xftNbb46c/wKM6aQZIYM9hiRiVEvzR60wK/YKH/PWr6BQDYwEtR1O0bNdSZiVSEzVZFcDZ4sopex
PQADfl25LY+ETLiD8VTTP7gqKQT+SAa1AMXek+NKPSVJiHC6nQGokFjDDYClSq4h2yjwvhp02vqC
I0Ic83zXVWRGTCpJBqPd6fVvomEuiaLXN8jq9IxTAEd0NQBFttlnt4F9dOaIdHGlxpFaAwm2duhF
YQiGSb8upXqqJWTwzIhupgynXLXW5NDLOrGy2DyREVByAAVFaTCeB7KpdlmK9FsciwcSdPC8h/XH
2KDDWBpMoOE6Nk4sy+7almoA/RDRc3osQY9vap7LbJQ3a+gTt9ajY9ZI3wKtH7ecaj+bciFoFzMM
dC49mjrr6mDgn+jstJQd1YTwe0CNDHj9WwD+CPrLOja9maBJF195J702CdxCtHOeqcNBUTvJ4FKb
iItj0NF1UutUMio+tUKRJmjwRIbiE+YarMLELpsIM7Ukg9t96WqAsnkxPGaNYAV9eG1anNb4RGob
VSkqJI0JhpWBHJwn45o3EGmWaEIDx7rjKTeh495Bjyl6aC20kjIDeeo9+aB0Qn7AZIiLP25PYl5a
FwKfEjc0CWtQH4aIBAjI6udV5lqT2iU9C7PwPef9tcZ9tq9F4iOWSfquy/KVzgu6qDD7rofxuWzX
t3aVL0qMlx2LTq0if6Yi3EinCtwbi012Bsm4bd7nHjTNIE5vzaIbgdThTZt4HmMtXNucinGVuHbi
agnu1loxiO/F0i8Mrg+j95mwu8aUSEcurUeAPuwy8o5N1oKhAEIc4vl9ughTkCIJM9NSP4CfPunG
dNFR/wfoFOCCh0lQWDMJFRFOk15oymBIksErSt5LGW7UeWGfETbFJZt0DyPD5xqJt36sr1JUyWez
y4KmjXw9KaVXc5OHINPJkUsnH5aV8KISwUn53OMURiVNK5Z1NHMyLdxdJSSpNyuheJGX50VaEJfG
J80QESdWrMGygkVJVtGLwE8XxAd8eHjXcUP7c1L+tuD4pMJguFpf2KIo022Wq35vylQejTCJdrhE
6Mt6zR1wN5/Vmv17CQ5Kb2XkIkhGxqr4okU4XsYebatKhgINLNva7PiILB34rPdVJ/5iNdL7iAks
nE9r/7usCZEodNXrCnFf59FHKNafpTajZgKLQOsdLoSUXkpRzXwGCrtM2AvCQINXiLYowXDYM2m5
j4L8AqUuNavfclp/JPP4p541lDVYcjyatRNi5uU8tSBijbz+xpH3nSrlHTcUTgRmAr45UxGOvcV4
30rqQJrbOqBmYoR8bvC/7GoLwo/Ski+AEFHzTGYVT/Usv0rQhbFyl61DdzkPAW+XWRVieV4fENfi
oM5KP0sAk8ajeU9zRNFWZYFkAkbhyuaECExDQaapg93X86EY6c4aEvkwIYXgAxHEFcwdeJazk6XY
yhld3RMJHMJA+9TWtOjYt516mIRxr3eGrbfmemqLDHVVa+lXraZ7u15jRLKf4yTcMYC7E3E0zz0r
V7sBKGX9ibd1d2mQ2a85lF99NL3pu4+k3pVVoA49KpIKpXA/WvWhljGrqHN8SruKQxPtDeyxK36t
s0VxteuzkXyLWvdarQDQKIi/zKiWrnURilfw3b0pRL4FQzKQysxDTUXps6wv8QphtFWzDyw/wqMq
df0hQuyym0P9tWds52Sh9EADQUeMpuU+ShPNXzoTnAKROAZXic+gFrpxDZkkJLT+WuBqLYpeCdgu
/5d4YjCkZhtCpS89sJbTocGLmkak+iwiXTAYcwmmdoGGiDYhVCcmpojqC1Y/5Umv6uNoQMOaFQd1
j6wg552l61zGqV8mxoG9tFflFsMVRpl+lJGiUK0PehaykVfpOS7/WVzoltFZ5UtUlVtEI/0hU5F1
SEqWZMga5Lt/ZHgivDLA72HQbleSZswBcE6cqYZrkqjD9AtdicEdEdFgVLodpxp1MwqBcjAf5UX7
HXW2KScKQzOUJ1kyX/7v6Wny/5HtZSqEg+uapGCH1BnB8ur/JZ8VVAx7n6Xn1UXcN7J0htYf5eF9
0DzMhZzKzkg8rRDdIlOXB0npUTYkr5oUn7ntCF5XQ9Wj+3bCOiCBZmElKWU6y4XgE/8hvq74ePAi
1/9JKJkq/XvOK2fVMkXdlA1DV0TRoI3276+77XTQP/kAeu9nYAKHNrvg90Z/Zi36CZ1W8cDi9Asr
aemvVFh/aWLg5cAHE1SSg3DPMbjWJvpw7eIJS6sHk2l1QTuPLmqk7EmVs6fIWgovQjfM0GrwWMUH
9I6F+IDFUXwYMHYJHQy6FbM2KRaQEcTGBNKYv4yiNp6GMp3wEncy7ActdrQeJChmJWCQKnEGVQVe
IDSTE4Lv4hhV6+w0uCgolBR3CJvq1g9S98gJUAF3kQAh1IC+urRmFi7RoczFMjkmcA9t9HMa1skp
YcmeYdL0acKqCK3N78BywZDD+9TUpslfV4PK1mBDZ6/VH8cSMlGWSNuAF+5mZQ0uCDbWBjmzgghD
IMRZkLb8DBmfkyzs00rpzqtexXs1XiI7ztXeQ0/fBFotwODfDj8Pwai/pOgYvb+fyuMy9uidvcBq
YC7WZ7TRuElk7s+X/Hz/z7casU6OAbkxarjGV307NCUWYFkeTmtbY8Go2JpKYLodcykZbzJmYg2Q
/zRTZ94Q/O+arZnYRpP5SHeIcA8J2LnM7icb+wVIOoe8gzsxaCjzMbBdflpftaQsB2lEShLRyHBn
ocwpwQeiSBKZrkKFN/fnoEv6M3pkdY9XKnVx81SQVhrDtzrhT5eOBT5kSB+EXlbBz0M1S64L4xiz
E+dgLYqHodcan14tfVThsvbkYq2KfB4tpKAQxN4kasHDEisQ26U6JdEAzP7cLfpdbmukGyZJD2An
wtPPoWxyIBVGB9ZUjYVTIVbUxGJPcgx11r2dauU5AahoCen6uJaljKBwlZ2IWkqKI+MjsuQJ3xYI
FCUio0eeGTX1zWTrCck1OR1vZpwo/Bf+Ftaq3uT6nJmWee3lSr11y8XIVMHTht4KzBlBwdT2gGsV
fWZLrSkBaTRQ3ut2Od1m3pUnPMotKmctgh/Qtb3HCCQcdquRqKeefZmwDUuxeuXBjw6Tmy0dmPU4
C1F5IVCsYXzYfgEdJcvUKHo8GbUtN5MUzIqFl1RehAe6JYxF6YbatChTGtXEKZSNNNvZdp3029VR
ulak5z5JftXrWJfZLmK8pbRF/aCCFYSTsRKlsIEEmChZJw0DhDuxnJOo1UDGJ2MMsK74ZkqAL9RR
xp4Fx/qWR7gFqrIynFjf9jBJDq2vMxCyrUVnG8bcBjJ22x3JC13RQZdtTYzUKfoKxrFJsJjRZ8cd
AnXKclpXFSUvrHpZbgjK0KtDb6btQbZqSnO6X76wJN0lCTu8pBVKsrCxmJhsz6WsN+SXYT1pO5Ot
CiU0ClCzafi7CsrREKwLQXMZr7aOT2go/oRaNjPMPlM0qKdQ1ZCv5uU7c3jtaIRTBO2oxRCYdYXb
qlgiF/ae4ZYIq9Qq2xOx7NyEFK79XJQIMATpCzXF8hZvuHSrKlTYghMDHBjBnTZjNUYNXiClQudp
WvE3rl3ZZ25ZHwooks7EcmN3iwDTcxLrW6qskY9l9mjkVndVEsLX9bbOnoeYS0Tog0ot8hPiwtQb
O1O8CAZtDrO18kAxUPGq1XRWcIFjSVUIdalSyDZLkJlp+j5sAOclGwxiDCS6GugdsKOj5ZDD4feP
D4jA13WXCq/EDcwwqgJzQRQEP1YbXlD7Hmm4Wb5VzMY+EfvvMR6Le5LPzaWURGPXK8pwQcGoukuv
JCdtyhZ/lMf3aqTzMU6YhWdjdgqMmUuod69d+ZaoSHYjhT1GO+UV9QkEzHy89NqwTVeEao9dY7ya
uhWEsXROiFC5hqEqHJbSbAkUiXdiqFA7QM26UEsxkVvZdUhTKeB/a0evqIbthG6jSgVjmkCYAv1/
/bOGLXRKJ6hRfRRNQbsdVDpo9jDKmgvNhDuo0Ug+w7biaYXO7RtsOMgGolRUQtBMuQxjCDTmISEf
wxFoF/wWRh/ETnmkV9PsCy1c7WhBrUSPH6V1UZxVzsJrMYUATcNwDhjUyn8l/v43crr/Doz+R6b3
Px7+96eq4N8/U7v/Len7P8z2/rev2n9VW4B2988ftb2aP/8SMP4/X93/zwBwiyjW/zgAfJ/8bn/l
/a/2XzPAt2/5KwOcpG8FgrdpGaqIDgdN9b+GgCu6rkiWriFWkUVD/DsEXNH/q6RppiIqVKjUXibp
yogAtxDw7VMidBRRlDTemZIq/T+FgJNH+m+1s6YbiqrwE3mFuqbKuviPKg+pSJxqdfUtUTMf1kP9
VDxIb3Qird7Gm0wL3v3MgiKI7fUk+QOkwf20z3zjaB2XL+00fvaH+tZdyqf8QPzuZ/opOZqfP+Ff
Nf5MLz29+F+dC1zusNiNa/kwGA5YkVzmSIfxM0a6Le9oggfIIe9NoP+Kb+p34ldn7STDK3KGnLSS
nfzSPqE5DqiFXevaO7kHfdLOD9mLfK9Pkws060BQ+QPKeDe/LS63Zjo1g2M+FW7iq+A5vfKKGOF5
mm0+093XE6iY0/CCV+6BdtwfOVDt2Jv2/Qlo64WyfB86vZ+5YmB4qJS+01sV8CovrPN++FI8CAw9
/pjftMUiEy2/HfnsvCECbfJo7AVBE8D9xF/YXi1P88XnaL42QW3dfg9neiD82OjCfSpgRPDCKTzx
O3yDSPbCA0zUQLdFVzuWV2MHwsLLH8Mn+VDteYF2Zz9Bh3ALtz6JgQKKdrRFL76YT3iMPWjutuoA
2NpPX2XotZj03zS/CiTP8shf9IdzeG8h8AvH8MPws736uOYOxERKRW0XegkJVXbd24lOnALmV3+I
zw3o8t+5dFRoGBy1w2AjQfLmo8LrQiA82YVtvvePxDAqgK71nfa2ngo/udfHZk+CTXpofO4sdsrv
1e9yTkt6iA+GV/jVPjrKQfnUfQiX4mze+B9eLQ80nujGB+b6Jqc92yd73TEeFB8tffq5pQK+Ap++
TnvzezljEx9frQc8yq/KsX9sWcR3UowxdaeKPuoFRi2CL14SD7KEg27SJlzmlxksAeJ+GtpucZSu
wiPvT5ijcXlNCt/wMJSf+X4nseVd5OlHGh8i/Ktdss+d+h075665jzfmAeS3KNxEyA6xSSfywYG1
oiM94e2MS4hXnpjY9Wn0UE6hp/2NqNdp9mAeSTg83wp7ByvrAR7uLvcMP//0+qco2ukvQGQiIDwm
p+kDcES8M93QHmzGaK5AU5pX0XwU5/VYev0VdB5VHgBdrjfeRqI9H2YqJunKUGiXlScoUtEOboik
vw0GtOieninZz9Y31HeECrpmz4o/K+d+d/vTedA8aDv73NCJnXfQZSnP2BIetWcULiYdnuLIcyjN
yCMiVqn7g3tlRxa2a0q231YubNEFYxFvxfxUNOizB/Z8u1JDFbWbIFPCQQD18mdGIZPw1hXdcK8i
IvzVBOsrGuGUjZBLVUfiWhD+IbfihgkuBvsw8lsEzaFEDforD5Kr9tR8k6/mL8ZjeEHd7VLiBuUJ
EJ+niF/aM24kUE7X4bF22I1JitddxzPGFjqhZ+1F9SQ7saHIAZRjNfIqySsNBomkFuCe2mJCIWCn
BmnWdFlsYAFahmHpSYVxMO6VpzbgCt7pzxgAcBgSUUiujsFcgXa8iY7pXN3UT1Pe6S7uP1QoiA69
eD7g5c1/JY/CAcCy7KGXafbzN0hcW2zc1wqiBGF2u+wuuFzTFPUkGpKT+ovzK751LfGPr7pjhXbx
VQNudtF30gheENKnu9UnTFk2wQC75e+JqZvug4Jns7Rrj4i4u/fZZurpTg/gWsg5cfT4qIDIXV1s
C7whek7fuMskZruanVUfCBKhQWcAXv4Hd2fS3LaSpdG/0lF7vAAS86I3JDiTGihZAzcIWbYxzzN+
fZ+kq7tsPYcdFdGb7opnlyxRJJDIvHnzDufz3/0oXetr/QHUYBbeEUpv+71YJU9SmvzVONjilH+q
sl323D1HIFGpjHK2JYW9VNxs6F51rOXFhoYTLZqnJFxb1lObrF31GQ5NQd8DhydCGSvAayr6YS+d
C65tAzw62U3uG2M9PRC5hiXwMDzYT8wpuJ3L8aY9k+ajo1+xFvWeGgXvwd5pHMgXRM9QYpiGL6GD
fus9kOHhuXlW7wltS0bBCjFHkrubTllu9c7LPyl3zrnZfnE9kLeZ6nEgKk+K8WafyIcsu5fqtgMZ
2KzpTz5pwZkGp9uOGk/0xS5296nLwCXAsRQgCopeWY7vhMo2Mha7sHckIpatF52H1bTCH17aJ+QN
mMiPvM8LMn33oW0CTFizOIDfhnt4sOVJuCfrMzqoC4QdYGekbMCYDQTdl7n1rEfAxjaV1a9gKCCd
kNK+cxpQQMO80R0PP195Sgn+vVIxCXRWZKfoRc1ftNu6vWjBzkbNJTg23/QWGlr5btaf3FszOXSE
4I+GuvGqFejqW7Pz+nH5qV+thvesWSFft2AlLkaiiM8BVRgnqukWJZ2CAXZyVZ5gBmPbqZdcjDZ2
lSYzyPDrNhYLaGcIDEXqHRsWdRzvDdljJ38yImNtJdkzp2qaAzsveYAHpdDAQN5nQyFrvO92g0ck
/bNzdm5glkdee6oAISFO/Jm/2lO6n47+LQIEXvWZwtcdH8VDLZfWKj06sDSgNW3LncXmYlzCXfeZ
fPFw6D7rd8PWOJgGBSOkihfJHQqIQDZfBvNO21Lj7Yk190o1qLa2xw1fgCSi9Y6KBfiHSrHOqb5p
l2UEJBSRjK3prMjDVOUOMJE/U9ZFv+oz1KrgC2iC2kNkzFbotwXaQK/turA3+3DPJGM29ycDaWdI
+tvIe3O2IW0vxRodNERX/PaOTvWUg0vrfQGXoRqbqy/6v+2z/1/yxnFPf+ONU4GQN1+nn5xxfuOf
zrjAq3Zc3XWoFFHJv/3gjIu/wE85Nl41TBsVpxg/PaeID4/bcP+y8cJdmxguTaGqRvz2n844P9Jd
/mfbmqY5Gj/+d5xxYf7sihu2QahR08hJCU4Nmun+HHDta7sg9EXqOCzAxqPVZQvQBqkXuXezgZKf
VoFZfEqGY6ffBbAEXf9OmNSDEndC+1iP7mOKDw3KzPJtLXOk7C61+hRN7y1G/4dxvfseW/+PvMvu
iihvm//8B8PxQ8Td/HipFieeH2PaAXjWELozyeX+0tCeN196k+2UCnkKFrUi+sPHCfOXH2gAEbNc
w3SFKsfuhyB6OvlZOSGfQ0MqJn2oaQlTrl+nYCFmccyParbtazjQMHfz97q8H4k1JugCE45JyZjc
T9V7BtyM9MrcaNiNYxZrC0US6qvF0xA9D2ykrjj6ERQI3iQXT6Ktl4y9UoWU0j5NCoCm8NmOjtnw
TjEBBUbvQ/1uBfegCzw/mj1XIEYQHgfap0iEL+W7dOWT4OiUHav0OaIwzOnQ/6RlfXwfUZhSDqgw
AbTzwoeqXdeRN1vv/QibT7yL7skx6YUS74QPh/GpoMqa9yYpRN9dQhZoWLf+O1eXjO8Bkhn1e000
jNJb6iHJBJ4Yg1R/yrqjnhxnqgH0Jlj2ITa8f9fGeEHFvfR8SHsDTkKGGLJvWjxZzpOI7mmfBasQ
e0n0rgTHju9ROjQcbfXG/2a2T4V1p8xHfphKGtkAJ6B8CrsRLvPBp1I7jt4dvAG+aVvKwoxWagbh
v1oyLw2U1KfhKYCNEgTHnIeh003uWEzrgCDlsXYAHMFS1pQnBSmsbE0AkqgZeWbns9bGG/nKbFTg
2ONgHnBm4+l9AA7A2pDj2NP7H275RJnZdeunmho+fsPwn9B0VBgZXZ2I3Qva0hPkFqfDaES4YNbT
pN0hOdWXxzSBpoX/RLUed5MTH9Y4rdDzyIjpXEdZxEC7q6Xmy14uMGEZahrUrNr8qdQnx2VjAozZ
vpvhvVyB8vpV6zO1ChErWqGsnMvkAyvtqR1pYiAoqMX3fLxp0YfO/DP1d6rv5PIveUlxz7Ovu3f5
0UTtaTl5ojeTxlPWtXE3oBmqVDwznzqqI1fPPTAzmTiAKFXrHSMRpVQXkebvxYJvJ/6BeH5FXx7W
gjePm0cpnAwwtj7y1PiOGPjHIY8AC1ti+XuLIT4EGq4mw9F0oalk6Swo1j+vYF2JnJS+D/Y/VN0i
oDQTxJCjLy4KW6zRcgkQWMnCRPGxheSlpTnQYLhh2aVi/orah+GfeTyJmA59Mz/6ziVJLwaqu7+/
UGll/5VM/G7aXFO1DFcjHOLqH64zpGypp/QLDC5FMEVz4b+xPUvT1pJK7i8G2c7ff+KvjJtjMSrC
UU3V0K8bww/GbQzKeaAhD9St3y4MEwkzqIpV0y5C/UxB3KLBt1K7iyui60WlExwm8yyvj2q2sL5k
2P0peJiNo4JL7EvNByTLsin1NHJo7aUdNv1MNyfvZJgc5PAs+/lSZnjpgWxEfXPNQ6aAjR7PzkAn
V8DHZUeSBV5LI2+V1SsSA+RyTFoGQbrgE9ZZuxjyi8ljG88wAK7frJhrdXMOWrp8QuYoAYbfD5Sl
/WqLdB3HMIguO4IE5c+TqG2raBhYdtRZ7TXYsxKNq05U3g0bH1UbM862cpQ0eTwvGQorg6SJ0o1z
ZsDgJDEo1ykDdx7iMJV0jBN5ShiBF4aypl62mM7yt/hX1BzSYGtT9nF9dUSih8oStz/T7ei1sOYH
mZiU0QC6kOV7yyc20XJhA/0rBnr6qGiI6arOm0sE5gEFrWWTPsx466k4FpTY2CVid7z9fBlpdJJV
iqaX++cWDx75KX6NF6T+BXSuvCxF5T4dFSQHN2gZC6Qbl5nIYErTlxagh9e3i8QBvB28yVuS4xHo
5zbgAjmOB/EDn2Nr5zp9MyOuxiF/zEWb5tFkDckZp1FihpgcTO0L/TFL1uRchDs/JLbCJORBsxTk
6NZMAr5kKGNuy5F1MV1KK/4RLpF0CPhBCMiOGSu/IS+L8Ud5cJFVlN2c+XGtcOOoq6pQieXs5OHI
AXPKS1FB8OF6VHCJ8rLx2dZ+Hex6Eoxm+AXOBLqTXCExmYkb47q0xKa0kno1wg7lRAORnOvyznLj
zFOUNZ+MBtINZeBJayGnshwULo9BlROaV6HNGxforzDdv5umwmHCs9LTFD4/TPyoz5ZBwigUOcxp
zmLcVUjurwsyT44oe6Zce9ybHHdd12hpQKJto+P6y2vnYq4TlKNpqmrLhAiW/HcGlKVRMC1ckPy+
/PdYEa+DcZFPl3J0HokvmsqbW9CZML/75R7iWv6FDrQVz1k+tVrj7aDEIUomXUNFXcvxk3fC85af
I6fgwMnfk1/IV89MltDlvpincqAaFnMYd3KT57HWrGK+YhB5anTpLAoGGkyBRt+X/IEGLq24yLGR
fl7C5quy2oC4IkaC5RrPPITRuljoGcyWtD5ycmS0uEpbkmi6J+0T/YTEWvB6tvWNH1+wNn21KcuN
TkdM1vMaw10Ep5E5It/4uhfwUJ+N5iIvuKdNw5QYfpUWRPtsO8y+9DIbGUJMxoLCQUJQbBXtWV4h
F0tuhkAQIY70IrhWviMvO3DPuRCSxUK37vf1ojpwI1GKyJfSysuZlrKG5btAdloVcEkVyejGuLGy
kGOhtpJiMkwoO5R8lTSpci52EY+VUXVKQk6sKDlzamCRXGxa69Ic1RDyuWtl4Bd4HGiYsa5x06pg
PdAzx7JQnEsA16LGqMi7yuvMI9HksdZVLAXPRUE7LHVuuZIERg90Vx1UExcg37OUeiq8nxFdfIFD
y5M3I0wy9LUORz0EyKlL9VDMv5Rgy1l8PYdlXs7gsDLkTaRyoQwbuS8nmn9dBfJeOqbqdXthG5CP
kt+hg4GmiMVgcUiRdk8w9xhyRcMOTme4jOgYYJyxVz4BZXSF6AOVgymvlsuXP6jVkyO+qUp6/YF0
AJhGOqUkTKg5e+CqQrTxuiqHC3+UfoG0UEyuRjkXCt6XLHiNL3IoFXFxEZBls+54CU0Anlw7HYVn
GA2nR9aMy5TbeW6r5K4hWDG6vkv7B/xjOfby0WCJBCY4KB/krcrnxapAofK6dqRLkl2nkHzmNchm
aVC5roZCaxsukkrMo0NqullQx00XhHyOOv4MVFTY7BtmATeHlsrCQWvRcd9i5S7SKQYHpi8vSv5i
N2zkPi0/PUZqioPjIjQeTWU1CE3uDC43IsdabmAG+zW9egs11T15kzMbYgXbmKFNHQISsuuW/ULO
Mbl/CFxofiSt4mzdGb4nVcDpXl9bAUqc8yloXoAFLZ1CXct5LOeuHCIegbyaiQ+SRtDFAMqRJ1ku
N31pIx3GuWDXrUCNXNdPonuMDHoObD/6+fo4GChpOtklalwRafbk1vV90+jw6+WmbNKpKfeZq33l
e3KrHKk1k7u63I3weFh3cr/GmPGrCpq5g8mga3Lr9MvMw29KWMoYv6mBVYCxZ/TlW/ODYLzwN/PS
ZkHIRSG/X5r8rL5MrPJA5xIDHUK2jFISbB2S5RPTx+SDCqDdLEnlIj9ZugkUnIJswKSwRcsbkXYt
6ajpxY7JPZwPk0+HByadJGk4fu8R6WQCP3qrjmVpjmvaGqXlqjw3/+A6ilDkhhqgyZSFwVp6hNht
hkTuJVQpbfr6FcFDzLE5H7EpmHe5OcjlZbETyccqv4Z/cP3/smHr6s5uJMAqO9RmYlCZZ3Ity52T
AbLJKzMWv78JzfrF6Z67cGyLMjnbdYwPp3vRj2TiLUhOcrzwf7nUSHvNHcQbeYSqfGAhlGosDvuo
vEtFriT7MmFW5G7MS+RmxsvYgMsvin3uAvZdXojDI824XbO3YpbkPs3ZgY8RU7fg8CEfvNlAkWHN
zMFD3oAZ6pEgmS/y5YN1ke7CgECRdO7kH2kIpFvDB5Gi9+wJ75IJxMYo93P5E2n4sZvSFg1chdw+
WfGy/Ud+S5rPq2nBJqTJIzjUkfQ+75Bj3AuiiHLDk74NcMd17rNsrbN0sa53zcukj8QmjdvCV+za
+L1IXfBPaUWlyZdbw3Wkvs85ufsKAM2Kwsr/vm/r1o0A4cxSlPuAdOWl7W+zzJMbpTSP0q5Jc0hI
ikqyL1QCY2EvrC/pDWP7IsZcuqEt9ydXqhLj4/EHFCQ4nYXFObl3fbCQZ/nOLBu53/qUXGK4WEDS
GpExl9ejSd82WWT2nTw5AD7DtEuzUmJV+TF7OE1Ri0w/SuPErwPuWKnqGWMr79Fk9PmmEj3IDUY+
S2QftvKu5IbAx2MP5OOXJoBf+f20/dWkVSFUMWcFuEX3Q10nPQs0vXSEpLBEbJn8Jw23NIR8qrRs
v/+4Xx2g6R6xTMMxqBfgJP3zUkcDPHD66PvnyXkWEH9hxjPV5CPAW5euUYuikE7HWNXs9Yk2ZUwS
Q+8Ut/gH7NTyBMMo8yQndrVvjN3vL/JXY2KrsqSB0A1W6cM1hn6nU1WsAySn/xH3sw3Wck+XGyOP
n3G5ftz/doD7/19RCsGV34TBv9bZW/5zFJxf+B4F18y/VELgNtXSjuMAJvrHfwxfm/Y//2H+BXzM
kvOZkhNDIxDxPyFwk9+Rm4zjaLR9mY6MTP93CNz+S9im7di6qZsav2/+WyFwuWb+FXxhyqjCcmDd
c12UzZg61/DjdjbbhHn1FsxUR+Wr66ciZFPD91FodqHplvJIGMONlwKcOSHyNG/i1DEWs6QrBpq6
0zN9XcWioUgutU565VP+gXbkUVO0ihamUqyu/7QjP9l09fDl2l87A9D02sFqOcHpux8G/u7vcfLr
ovxwQzbluwR2TJNyH+PDgrCHJqFxHPBVXtpvymz4B0o9ScOXrue43YsjWJfzZCeUqSuN54LAO9Iw
yGYyI7XQ23GPuklEdz8VZVR+wzkrplvwglCccvTbUtRZSs0kaTb3NvaSPKge1M7RMlTnKOPd2ypE
shQx3eGURQWBVpFtwj6f735/m7a8jZ9vUxckLVQhSJHIRMrPz40W/NZAspmctqRjVGWl1CAgsi81
bJRNFFFnkaL+UZM3OESZbmzMCpLvtde98+36lnjbUc+z8dSOFLWV7nQTGWr4EHQZmn/zrVMKao8y
ZbyL7az2vkM5wzHPaC0ByGb6vrusqnrXOcRAVQr5PpfmJjd2lvCD2z4zlS3NJ+bBnTCH6Fp+LftA
e22pN/f0sgcYDnzLtPL8hjJPiuGXFBMWVPIowKIR9Fn1ou0PUPMO5VAnoMVy0zM6wzqMMKUIT6NL
1/SQPQB8aevrP8d8QkzAT82bMMod6MCZ7NbrloJS7F2iW89dpJaEZFtf37EcbygwnZcKTd2E7gwA
pkn/z78irfmeEfypiO/HvI342UDLBUarhGGyXQnbclX9w4MCVFI2pYW0y6i3GUcdgKlpmfLxUc+J
kaKZDo4I3p841RYNIaiiIeqrGESWqPrehtP4lk2qzcGlkNDbLlg7/aSeVVo/T31jnZSYvftKSIkU
xV0GaRHtctFFqCfD03KiRjvYiY5mL1rt3u/noPjZFb7eGvPaoEGcPVK3xIelVg7lMPfQjJepqpMf
0gNSwaOV3QyRDT5JAtWpFbY3o2ED1ANrS2lERiRRC3ULLjYFzyUkRtShIuQzC7fwRsFioUHi5Sog
oA6mTocYbW2uMv3Bk9B+cem2oDlEqDwai9Dmz8unV4u0qqDpLHF7PKUaLcBXcfo0FAXSq4NzKNFj
WrgmRwhnKoODieQ0veHJn0L0P0dXryNIENo0XJqYNN20P1jfZhzGtkNhhEhO5W5aADGkE1PgP4Px
KW4DYu5S8DaUX4GrrTZNXj6HEQXyOIsPron8bu/uCwdB2utXoxn6378KLLvzYC+jdKh0NSGkCGCo
xfPpmmHeZDmJtn9/MlDRSLZWNS3Xpc/n5xFtcsueRAlCtFPKiT7UpD+0+rlJI21//UcnF/X1q5k2
EQqZmmkbyTnyr7/oPqY4P3aJLkSR853FkNZoUg/1ITfoFcmb5A929FcTgRXPvqdx9a57zRT8cJwD
/Kc7U0IAAh4K53KwPpmpJV4fj8kqAHDqpUH8BVofyCRfMTaWQcgk+cOepUkb8MGY4x0IaciZA8ZH
Yz7OamelOiGAsfTN9VwF76aTaJ7IOcJg59WjG6AC3USCfrwqurND6Am/f3za382Uoaom9AhKXV1S
Ih8XBBoXHUJMaCmlqXkItRaJoCYtTqAOyQyp/sEpms8Wvc6byVWCQ9RUi14f7o0q1xdjVHIcCMeT
Zfo0MQQo21zh9pnbJac/XOffh4rCXlxd06Y/h2JaubB/eF65DhZZlCMVPkrHDFcgS9aamPeikXOk
q46VjXyJ0XbGERJhXWjh/vdXcB2Jnx8W84SPNk1DxUX7aNBtRUvySgCam+utZgSchKBhhIb6lEgs
CQqjRCKroaIetvmE7ieNRojDwJ/s8P9pN7CbhNpRB6U0X2KkgRyz5nURruhDLVYuVlaGlgiYtdZZ
bWp7ZdgAOoQJWNc019Bzixe7tzhKT+W4um7oaD3b6HsXzwJEHunPGcxhTbI+GptkdTXDo9U2h98P
g/j7g7BxPhxVaOxw4Jk/mC4U14MC0aCCBvg9gEukLFV3UG/ChrS1brd0Yob9zuzSfdc3gA4s9fGq
9KGRBp7TOt3bPSwNQZvu+orjVemTpBXQ3pHnUZdRFLp/2IjxmD+sMQq+NXZhuGLUXn+83nlSjXBk
e/zuMLWVSrnrIIJjrcMkcWL3ZWgt2PpA49K6//b7wbJ/9dl8pOpg5w39Y52JlflGHBsIW8FgcDd6
LHUaZh1oZaN32SOXzGICg/GnNf2LW9ZwPCha15ioqvnhEbW+BswsD+THKvqyecs7mpCDMgKD4EYd
+NZaPdY5NaTG5K7STp/gQFoxiifUCNRoE8OJyPYJGmqAhfStPI88NIceifQ/7Ma/cCRsjSVNtQkn
EJylD3tHmzdBO5aMzxVNNpBuDyBgV6KzPsV6mMEuCc8A4BoKOGjJGnS1Wda0Gnd9FU/ww9CTFJnZ
rtNo/lxaQOHHrs4oLUQ6rkGzG97VOKP/m/5hfH/xVKEKGXQtW7bzd1NUafSo5DImqWdqug6ingqg
KD01bWV69KKH2ysP/vcz6UPJEh6DpeLtu/hcmGvBlz/bP5QB53hmCBfgHDDW2mtXdXTyifHeDenL
dmj8z+xCoxbJWaIonHhGRJGcA1ZYR7mRmFd616rxw9QEn+mFIujVht6c+S96QvykrZSNVHmqoUgv
Ej9UQTeYf1iHFpP+43KgGIE8P06jSfWVast5+4MNj3k8rVuHDjlQ/MbJMe7rMSk3TqSsuzlmv3dC
H2gQyn16RCchefKJSpYzGMwRnYNgroTXGitVz5CbR33YsxTa2WfU9AAmh45XTXQThqCnQg0ltihP
78oWeUn0CStvcPp8rQX1/TxzjDV7d60XmgvrgoSnlqfrxlC+miVAGC1aKZYitVmTQ+K2JK5MSlkN
Gn8dQnm1Y/ZevitiZQ/c3tw1PsmxdhJ0q6d+C8H1qVayVZWjFY5eJIqtahNu2DgWEIpuMiqeDlr3
0ls+V1wYYhX1Lk1j5awvKxr9BqOl0pyqyMYd4E0YqAyV4dcGVE7RUN+S43N7RKCrVat03yzkhDd2
nN9SPW80KJW6rnIYSuWYV58c2uoe7jnKlatiKPMVqx5KZAP43aFGWR3nbKcLKV7AyRyV07cAQOYC
d8PyeiJOe9UnsmcMBElzhbrPwXoREdHcpmX2QW/JtDjfpXxsnQTIU8za3agY5UO+TE+Drsf3sP5s
Ql96A5W7edbVPlh28NpWSa1Qq52tu4LG4BjqEu26BaojZMwUOLGbRiv3IBzGZdzdN9bQUZlDxXhK
c+XGzzWxGIQK+yjukUYvy44tkFYuSsNXijvCrpk+j+FIIXzW+Z5CszKPFitrv9WTvqrHVKzGxMy9
qZ/3TkjkMx1NCtf3iI1BJ6d1dUxhUAe9BGdS5jOBg15NufKeDOPRb4vxNtDS6YQW8rKuJsplReQp
spQ1TWke6ag5RecbAAokBriQHlz7ErXvt9bHcUOi1/fKrFuNwg93zRjddnSDLxxgnx4+IcEW3Boq
g2h2LLsd4tEQA2XhGTqOh4is8NKukWOHTtMo7pfOqjKJG8oWOiV2aKqS/YqdvFx2gvY3bd/5CdkE
V//qpg4ReiqdkUA6dAenpd6aPr77ou61U0C7OfHL8Z4cLZ01ffU5LInyU+q2n9WvFrFeLxKyzRxB
uXUwMsWzFPBLQJVA3fkhWCIXkhKzYDApayf/Cz+FDA5Cw+YMtxghJnlYbbZmFC0DoyePRIGBl+Xl
exAz9i4reSFoEFzm5CoWMdo6a43R3kcmbbtdUK+MjreJ0g5NqVEZyO3k79lUbd2AyHepZWJjdt2+
FKxywrfoCs60aChpP2/8djaWFfniZVUnxqptIShH3f2AwnXTYE/cSctW3QoIlqDdpd1UszZvSjt5
6ACuIraZ6Z4knRCmUpLS2pDb39UJRcOTQD4LlZbCU1Fq8ACxR6tgcPNF30EWb8ClzdrwJbMpdEQQ
Iw7ha3P4h/Jvr/qEmTaK8CntfLreraL28POyPcYeop1q0j8Ql2RfB4S7615Z1ZYW0EKiPuhIvOCg
oPwzA0JBoCvVNko2PIbGu9+61aK2vhArJIHnqI8VFgkqgIP8dpagdpAArqW1fgnGqPX8ooayo8cb
+iDVnTO/qtporfU4/2xxa6I0gpUJyQmsOOLANTX1jtGQhe6txzCfwkMSt6TWoYDQ3Jus/GkHvck/
xgpkeEI5iG7q03pQIa9DdilXkVFVlPyjRupr7ReXCESZoX3U5HS4WPld7SZ7ILqPothFYfCa6VDq
894umGYKtQ+q6tUK3V4uVK/ISKl4tBuEwdD1iSBTgf1Kn3xZGxKW+kut84XCxM3c/ghigW62on1v
paUoWJ5z0O6SkQSFMsKjwwsxV9FUvk1l3ANPG7qj0ZKsayh+DIf5EobfQtrfl0kS0T/XWHT9ZH10
NzXKHYpuzgJ6I+lWF/ywPSqvDq2kTlEad1bZVcs4ZQMRrjqh9SOAlMzxnsP9uGjNuGNfiM4N0FY/
d9yVVZsvbTzZtzxf7CCYhDEkLGmbyQtKI9o6Hl7TtrHuy7RIPR1NNSQzjUU9UifYkQXyAP8+z2Ky
4YUgDWr08xJeuWyOOStW6G/ikHjLrCQPsA76paOmlyxCyswhnFmFt+Ej3ujXzHaa+7Exj61fbxsz
oiq/r8QK8YN0UdQz0ylFyTXIimxZ5DVlkzKdFo3oeKaogyPkFNC0JSsZnBYB5MZIn3vzXndHemUp
GjRSYDCh3ezqgu6drqQuwg1HL0ocPDczeRiL1FrayJVAFkzEKuuC91Cvh4XSZ92msC/Q18FLNz1R
wmPWUSsLLaHeN4XpA3C7Vc38FlA7+otd+sVwS/2e+B5BRTCR0xS9AVonc9hJYWSaRUx0El/DQF9U
uoh2rtYdkcSu17oZ3LBV7moSfmVLy6I5BC+hhkZVWiBblRvhLXVsp8wazKNrO28cV5Ch65LaQx1y
n8LqODameoOZAsohCYiC66rJxWuiPpaZ8hw6/iOH7V1JTJyX2Wvd1b0W3PY2GSWjgtb82gD7lwyK
p+t0TJQRPm/RG9u8hF1HxJBeEDODy4SOW6JYxwSU4kariaHOtDvogfpOhYpNTTo8BZBqiwxSDIXs
8TN8KGVJ4Um0xFYAjlVvheaOq5Asa4gAPaiwt9yY+l1b0ISTVlBA4UnXJcK1eblKmob+Tq2r1+Br
EK6bo9ijl3at2WNzG9CjzzSfxAaZz35Fzer71NUzWCpXUIll21tBqJiFLD6ZWY+2DEvpCHTIXdhy
jqqT2BZd8SaUb2lLZ0vWNGxMU6+v0FBwvLFOG2K/VA6q8WnWUAyGtLg0xhlmq7zKtDOze6ULV0AS
y0jor+x49GP1NIvGVe8NNhl0AwnkAFfQawug5V3O7xLpW5X6sA+gTK05fdiHxyHO8s91XzzknGYW
qtM5JDhsoswVHL5gX5TpS65rD0miDtRCQFOFVY58mL6te2tnivhrZIgtme23oPk0qmawDvXtVE6Y
t8lBBs+F7pcGyE1gtRfCvIM157VhbbIHZKZXESZehQFmXk0OtAeryz4uMHfj0gxs/6ypNGQaVNxN
VrutRmbwlLvhHVpXj3nM/K+0nFYekxI+tMvh/Iy3CJ2jZqaJaStqo8brDd5b3dLQA8y2QVDd5inl
4aDejvhpl3jIkDdsyhOI/te+RmbLDQAj1xWNSQW+aW3SgNXzTJt2oLHSwu9svayanztj2oJIpIdn
bL91xgyrPrRxUZWDOejhYnhD0SjZQPRPViN6jGxj1qrTB8S7FKpkSyr6SxsOICWVJtD/ulO31GqB
1lTBYgBLoVfPRRbOVh9BX1DRMeqHUrcCb1KtzYBKlJ2+Zm6Id5XT+q8M8UkfxSZT7e5kN/6rKZdE
KrQbjGm+SSJlXpRmIDgXtXc9Ih6rprbOuRs4VKkUn4xI0OeI3yGEejfEswM6xfFqCaJSyxk/aVHV
ONpDGW0xssqqSHQwQYJQxRSpgzcVdxlSWbsYDpM3G6a/h2ejuDBkYortsklvH5SRytNIabaoliBh
ZMTuSo+V1yQZ1duCdqguU/EyZ4htteUvEoxJRhRyGavZN5TQljDAWB0graubuEl7LzT7icIKG5G8
Jt8UCGHUdwR9BSxZJVihq7se+DOqVKzZyvw4GMbn8Yo9LBfweuH2STnXylk2sq7CxMxrTfstQItJ
jb9SJGeo9JMnEnKOPyg6Y5PWME2Eeky0Ycup5M5wykVZPZpxEC5k0UjaRJtcpQw+hpKSaRdiYtJD
e6O8pVskTzow7ynB9+nznRCEc5BRwIPXlfOEEJhukc1Qa8p3rHJeIgdyU5rC3bh5T8I8SXZUGN/j
6UT3FX5Vp+YoyfjtM4eSBN7eWuEotUiDDodj8AFduvOhzzQkn2POay49FqNJw3xIwUYMhCXpJjqb
dVRm8WIGExJsqq/0lHp4nbqGxyYfDghlMat8mkknf9YX8koLpKB2Lmu6F6E3dPSvOqbP9frFc1T7
a2sS55Cmhhx2XI4muCHAApNdK1r1S1jo90WjwadzgKKAWA62uaZ51Np07NGvJFuNZdIBZuvN8NPQ
e3AfS8rJSp9KO0QbFeOrmpifVXWsqbX0JfNXh7ypjNTL5SdOPvnCqZB8yNvoPjOjY6xGPTJFFKE0
+XOa+J9YGekCJP5rZDufjc70EiFeDEY2wxMLEQdHizb+ZAX+DTxeWkWiuwbXn/h3sQ1zY9hYE3Kf
z5wtp7q6dPP0GpXlfdtaMFzq2nNao4I8ErTAOthMkyxbzNH8lLrGc5aIUwWFeZEL2mqMilYaQ9/b
daWdJh/EJ+J+sJc4AJddssxUzsS5RueuJm6jyGbzSxGXtMqo3syw0KHtQ5HMBM2bRaruFeELahup
pu+UJ9pqID9GMyXKXa8++nAvC1QjlpSr0O0qwm955E8eEuNPk3D7hZPRxiLccylJKRpd3E5YHjNO
d3v23LUhGnEjchA1lhJA18HpswoE13vkfNwyfasa5RVR4HiVtcZX2O2ICzB3sHN+YTwnbvhuI63s
sV/fTHaF49vRUopa57LyJTkZCEw6ohvVAdBfTW60yXTgV6LZcgSn7zbedTDFl1aogjzReTR2EI10
daO1nc84Olmj7sIoOk9N+xb1J7Zuqx9gDvh+sCsLCqpi6uCSOK6WYeHu81qh8I4mXyW8KEpWbUP6
Zlc9fBMOfG1H4qfeFYZ1Rp2YYxyufrl1DdtZcepk8JJhawcHP2xIygXhmhIqdOBowkM/Bf2PhIBS
IOyHiZwyPEiyD5OdYiWbCAHAuKQ0K6GcFwDWs2FQLZ1VKaVxhGLozEXJxkznk9PR+1RNCchIoauc
lMyZ96f2LXI2U0whFNqzLDy/v08sMWxFktjLARAyjt/MXuRQIzyZnGnTHIVVxO3Y6ZX+zui3oYmo
1phFSC3uItugCKenvazpV3QcuhyBHbFURL9remOvEF4mX4x8uGi/+jXekgEQsBsAp9bhcz3C5Mbj
L6mz4i/X8HPPTO2vyECslPNMVBdRPUGLEVGNzjFhEuoRQGXIfa1LHZozwMJFKPE+QXolLKxuU7XF
Dq0cLzERNTYsLT2oNHbAmGYaKTk1ikqsUxw8F99SOLT70LK8wOG4MDWhvRpD49WIyQLPtL9Xqf9U
EYJf2h07zZBQ7BWmJ0NjolgBEBx8uG2rUuLV9UB9nby19zSGre0MsDKSkaeka97HQV/GZUxD96gN
jLuwkKlpKEYdF4Fia4CXJlr1FPEcJYO6UcpY97oBzRvri1ODpagG5AAbmLKcNuJ2V2fKelJsxI7L
6kUZa9dTDQjMNNCd/4ur89iNnAmX7BMRoDfb8lYlL7U2RMs0vU0yk8mnv4f652IGsylIbdDqMmni
i4gTdm743FHvFGMrxDzwqcHTU+begEijxW0rRL2JZMDmhsOUVQUnVWEcu0VDoqD5mlYVesaS2vNQ
WRTN7U4uL4DNd3TiPYra3HSs7GR4XXSJ5doZ9d9Rgtg3BvGH46R7WdqC+67/XYsFJFrz3xpzIoM5
XVdTmJH5XRaziY2qCijeENP4YcT0VdjWUft6P08Gy0BMG+RwhT27D2UAJh5VyQVBlLXFa1t3Z1r6
eHWoIDGc9C20mEymXndRHwyUuf56dbNPQWuBK0yJkdH7XnYtKQMWqSBq6g18kGMetp9oBsdkqNFR
AmJt+EzYRI2I1oveKLZ9F4Id8HhCYgXgzGNCUI4h5z0WRQoWMdE2yOR4HrjotSO+1xk7TVm8iLna
OgU3Ya+lAqZb7g5LLMjO2h1IjgBa33yafE9AZrHQeGdh7zruHBEQstpiwUppQNymbsvBN55ph+83
8FTYVr2lolU71M9xIpUx6YYZc9yq8Kh5m8dpZTq0KlAGC9gnOVEbUTM9HUlYmxz4Jjm/gvH6N/ju
G/oI4RMc47Zauo99/K+Sj4+0jDXD0Yj9pPouE0n0EOEuUJSeqC6tUR+RQ+30qxndH9bUDimRFw23
jn0zubGW2sSF59lcebrXUZHjq5nX8vYAu5CvwNm7HBy9R5s0YJkKAYNN7rvUfczq+MfQqsFkWgcr
z052vUGraWoPp1qHHHQSTjkmukXpVCXGzQlfSR8k23RJOyyvR+eOzEkDeiim8VFR4rePrO6Z6F19
4qqXgC6EcNsSOwRzHa+1O55lBp0MCbsgZOEgQWTGjSrrzA4QkUr41nkMV3asWwaAxkyxNQcYpYOI
txpvTGpQj+CeppVaPK9U6xRG9DjV86bTzaMRBu1xyqg8S9NLQp+ZP9AyN8EWK6H2sZLoE4zgt6h4
87vnUeN2Kmf3IbAUIou5mhuvOVZqesPgg3W7182xWdrXJ+eYLVZ6IKzv3Clz/N8poc6uf+l6Z5VR
/70q0uFKp/snkVeaw1W+nYcFyK0o+8hFTLljAqi2nkB7BnT1ivSAJk7tvjO8dNzGWk+JU9DIimVB
LkW1LHi2iX7S2Zih3yI3Mk/E7aKEFuY2QPnLR/NYDRGXyijelyY5TdvFzxDG+ZVxDAxTihnXZWDf
De3w5vTpt+3ZC2fNoNOgc/xjVnobIHbZxcGRTAfznVGJpwacohHhb8rnF8CZ18gueflpNL6bG0EV
UTPRV6SsXQhzRgTWtHWqmGY15Ud4jXEsQB/6qrWmwHdV7ILYw1niY1zWQC47gHxAPxYwTn0ZJ456
JrpubdFNWkIcmmuZ7UpA43tLjhff/jO5nbnW1oz3mhcIMNp8G+pFkYyMr4GzQldhyJurBh7gSJdB
K5cDU4cNtYxK9uJOvpvXuIzZeBPGKFWBKmBGvFXaaVxzljkbfXEb5pK2S8VCxKWcAT/dsQ5E1BXX
0kejQOrxOuoiwdmvwPgaDJGYjRaCjzknhRU10BNhZsqwwwh0UO/pvWlaAU746stI+ae6engwXMZv
jQ3woqmI0/oF9mMDVANCma2R13n/hgqKmu/n1dYVVrTOPnU1fze8AuuOstxVF6LUZktk2PWmoz2r
faPm56ChIjeVA4j3xdAteVfYYI02M5TjHl4YXmDCwo35147rGU2QII0a8zMyJmekmg24taAD6ppp
BM1/q6mVj0mrdyb0rIMsJorVm6hFgSViE6eKj6wo90WJmhioudzn/pCuDSbuGHDEFdmi2Qem+jQi
keyzdAbPwXtKB263nhrX2GLM/+ZixWrtOte+hIGYR9M3Y+rqifACABr2KtHmbAEuS1NfeParj+or
iVcMJcTyIp62qLnhUVvt49gN/JmyPPWR/+QNwRebCEqCTDUtMcl3pPoXGYbeMbOpdmekgpZGvqb9
IQaALNm8uSHn4jR+FX3+LQzjw9FKrI04ph1DnDX4rX3Cf4MnEteTO3jzLg2xw7DPEekGdgJkEuGv
8RyYSRZCV6I5wkGwkgwZx4Qm5QbMjieBP8GWWk/2tNBgx791xy3BJlrm846DKr6mh919dnTM51dX
d6OFDSiEKaLcR5+7yBryPZWmz3MuAUTS2sqqtjey9B+l749lt8zQa66BYWyD5g3FT29Q0Rsn3U4Z
zgstl6duNi9tzQtUUqe5DrFBxen8XdLu2dPiYpUjW19Fx1liVtvEb9/4IHEeKH+S5cI22aQhq4SN
L8V2uLHCxZOzKz16umTAyKKniHdj9e7LQDyNOxcrElv1IONrHdU/QC6HdTz63xo1Im7zRQx1rvNY
3LdO3+6c1NjX8Oa51CE69gvkeWi8SztNO7NPoosraxAHHT96Pb3JoWOAONA3aY/4wyo+KtRrip0p
g22vh+/SaF+rmCL/KE+e/Sk5OTfTPk7Rd9C1/D/iZ6SdJwb+zS5W1iOIpPcxZmVueQ5QG2m/3Ace
rxd8RiqhamqWtHLuzOkjCBpn7VtLLCGKN1Juo5Ke/XT6WzMotnrKqqDPoK4O+8zSX64euA+j3beh
+zrYHsWTs39ikHGkrXRe5w1GxyI/TEGekIapqA1Yjqr9zJPsDywYlbgVqfoXwvQmhGBRnK2GR8/Z
lgt9k1j429Dz+fYxxqg0Bf9Fy7zmcV1bQ0iChC4FBfPUDHK6rmZWxWqCn8HaAutUqH7dVH2yiQRw
NB+pM0xvEUgi+AAd9RGW2lkuWB/TE+6my8On1u8RWiK1TYMeGhDk801GHSmk9sDcKDz8ph7si2I/
a1P2S5h41MZV4i3e2yL9EJah9m42cP4rpNrlGR3SAFWfIOHNGxe5a62461lweNa+1746VFGCnwbY
UTa083QGgaLi0+4jDkUti42h8V+U47Tnqgi+o6u6Y5czzMf5xPuT3mYvmqxtjHbFgaa/r21RbwfH
jNe9X72huLp7O6CXvvaCYmtxAV/HzTewIPMgEI1XigvaygY/Nw8MWYxxZWdI4nnDW28w5I0eCZqh
AsTLCtMz1waKeWRt/w040m3cqmfDjTiusLh1iCHy3VOs+TIwvI1p5N/+zPTAa5VaCarM0II4KvYh
GzKX4zlhWspY7ugP9rmtmFPBOOJHURLiB4Bo16TZriwK+oqjMKWIiR4qumVOvOhfWpRHnNyU/edc
hcZ8kyZ0hXoAYLyS4pVmRiweFNaLsr5nGk0TV0VDdSzcf8qlZ74sO/6Wf7CbCDYXFII+RbXKN1pw
nR25067sU6VIjGup+GuKRB33B881KN9rBAMcoXddYZySmF5f5mEbXeYnKmoY/DrFjeVgUxAZW5vN
XPHc8a4UWAOCESOG2xxI1NheEu2BRxGppa4CtRmRgIIwdzTeE64lUIteRyO+hXU84oEyKTsVDY20
jMt6GxpANyXATKmY3Y0RbocmGC4p221mtM2Be+U5q907xES9ijjhr3lOZ7/NN5kevyA5zjUaltLf
1sAq0ttcHKbJY+DG1bZ3nGWWfbVp/SW0TGKxm7v3Zh5f49w5h332L4/st0BrtDibwpKoo7i+IckK
TgI8LDiYbvZAQCxU6zTm1pbRzE2I3ZR0NjKN5IwSHDFuXycXDILtmyc+dBk9/jkfl6YUNJGLNyTo
B+o9bhPa+MpUrzHVDJuYxZhEYcFBYOKcUMXRFhk02odCMSVsvnyPArva4qMeBBfaxNcIT3o/hsOT
5OBZl+ziED6iLcLHn79maJDcnOBaFRXNxa3Ey2/mz1kTP2i/+5v1pJnyuIaOSY4D99GIW8+1Hxjd
wZROQ+5N9TTxFaVwaTq/e7riqtSEX7LmMu4l8jjJ6LuTw8azxFsvYosmbfe9ZRXZ2gNrUtxBNlnC
1VyjE+uBkHu4kVzEc6vheigPnIuTrHyLRdWewuZfz91/PXfPJrWyRy+vX0xISKss9C4YhJ6tyHjH
JndqJTCw3mNhrgUCu5x8jp/V9KAbcbV7aPcF2bcNzRpXSJkr2T3LktMJM1688wVhBZ7OdYOcXrgP
iFzUYyXEg3VCdRypXdK0OkWygZkZjj+DVlgZ8ujRzlHNnLI6WuPCmK8GYnd8wpVRPeV2DzUwoZpx
GrZ9ALK2RnQQwux2VcHbrUHuxe9Gs7jfQ171fATJnC3anlfRPD8EWvKurQuK9tRfqqqpLjSas1Uu
rMBiYRvo/E9TDA+S7umN4LXaGbF7UE1I2kn/Xm2SjdMQzBZorIHTu8soDtOA7p8s87Ejiu7V/WEQ
9Yuoig23DoflOD5rnNPriB72bZhx9oC4yLmfmdRqhFx0bCv5GjATQCqqqEKqaWrPuQ5MtLgC4JAw
3evsGQ7R3qw0Nsj6IRaMnCyr++u3CIlNjUHN86DGL3HjurH0Stnzl51+S0Ydh4IxZ1LRNDq2TznF
c22OzQM4E2YYDsvWYx8Hhxytl5OGz7FvYlwYmhfJNc+jXBpdMfsualtSCk02BccJ4qAu72fx0E7c
gPzg6tXVPT44XD20vrq9XnEH2KdjsI9S+gzGwT/MJrMSzYGrjrP3vBXcGNGtIrdEfwuCels6R/C2
H6PF/ay35r8efaJx/xVGKFUtHUEAkPUFe8wEV4XDipWjZ5eGfkl6be4KBoedjC5jPAASXDyvrgFt
ZgrOTtI85YJ5foTosBri4uohl9CySF2rm3FdaIHpNExtc6fFDNXvc4cfrZESLikoO4N/r62TsyuT
PQwH+jtF9yozv9+mQFlWxMxnNggvIBWZyOAk2u/M1ZuGExazC++VU2G6JfitlwKQ4zTCVREtVQQF
JpKiIHvpxRCJLVaaTQaenltRT/We5+6auH/w3clcoUjvDGz4PMk30fRIsyOqnWj+6iG3mPqwjpV5
+jL60jixBxebnnCMhZAmUb57UTlXbfA581BG2jLE1x8+29mXKKxHSzXgrZqBt5yN/NlMzp7p8U+a
Lj1+vnofal5ryd4uuE/u/Dr/+1hVIUe1wHlstQHi2wGfV4t3aY4vs8qxQbziL22qiEuEJG9DmfZc
ZttG1DWdiFyHx/hix2hmDtOjPnQPZURrU+sY66wTwQrmqr/NIpMb5/hROS3wNaYzq24YPhOFHQlb
GG/X70AiCfVD4N7NXHcykV/8VJ04iJvsX7B60jJ7LXLzbxLRVOtRr64Kk+G8sqf1HCb/BqOdyb5g
iHMjQCoV22mudUxVYPOurfzHHHHFgHQgg1njUSz7f2g9viwfOzM/FRPnPzdkH6dpbtdAHVnNUY3A
wvRzZY71nzGoH1xL7nyZZ9sR8mpW0DJSey7EXOsFPvbG75zx7LflUi6B6pXQ+Yhpi48YN3W7UtSz
9/aPGevhvZjXvt6KeOmzMNynTLP+UDa1kd74OublewfTfMPc4LktZgMPEg7piRgcegyKLceL1A+S
vZf/cQJdws4qPoIJS0mGoofG8GqGLUMfFm8ixCybVW+sRV4369qzqCuokRUaJvEctspi3drloXey
L6++/2lwb445JfGDhxVudPI36ZT6HvxFL6dzPFgTZWZBvpFR99ZDOGQ9A05l+BV+QowEduUs9iNn
03KNWj4i/9qsfbcKQlNzPt4nEpU+AIxedPJpomRrMzkUsuIjon/CELyO4sGc2p2ulgXMKKh9aEZg
fAHzRww9RxE6YPUEKyRWso2t9Z9oNs9mGVxCfpjrRAMMZbxAuB2b7uCWht3Q21vTd9i43hmX0WcH
yHJfR00HqsS5Syon3Cq5EPUE53raXh5tDRRu0F902Tlo6rxwElFyCh3O1nIAO0jLw5R21Ca3tEc2
gFbW0wgCC8H900rjZeKh/yrT99cz9kqQx9GOfVOvc5vzFXGXrZELea/lQ2P2w9aJg3hFCuPLGjpY
o5+ZPwH39OXIiqexMFBnqy3mUlWDxy7HMtBQCQtWcJUtEzyEuOxsBXG5J5GDDbtz9trjRc29BT8A
i2sbOZR2R/anYQ3FSZjhfF9DebmXTvrQWNZraIbpRZeqfoJz8zxWXskIzHRxbcJxEr0B05ZsQqry
mxV5AiUYh06SM+apKgHSC8V2ip3bmKqnwqRXDaL7HwoJHpqSQmdvbjfOXDDpIu0Ue2l3Nxf9JbPZ
v6UX/QljHwRx1mLL41KzI6d+NPsuRRl3dlXnjUcb/QldF2cxMOHNFHojkymqZhKzrpHAK/82uQ7t
ytaDZaCNuolOGLR34hVGzB2xQ3GZc32HX7l4EM1SzeKdTcbK5zQSdAOaOefX+c3okMzMBdgCV7ui
4A1dNp7mn4Bj+ZQbT2lTXOSQcl6nLNgLM+dkejmmniC41rMyILtiwYAc8whVO1o3mJ31iJovAaUd
50DQR5rNVOfQB8/mTXkGsKnbFOiPcrSuk01gccznN6Gi7hIyyl9TOnAcMvuzD+ZN28f2wQ+Nc9Oh
sDo5rFIiTH89k5hcgLFtDTvscUQU7g215Y2PHbC+dDPQcRbQFNz6l5Qs8LChbgE5HdbgHJarrYfN
kqi373F+xlsEwuPsQFfsbxNH4pMVZgPEGinXjJ1vRA0WzZUSk9xD4/T4H8LqDFR8s4wcH3gXUpVB
Yr2ZyxHiEfT2OMXv4lYUtET7JtUNhvuaKJ97EIW8mmFd3MaZbnEVPAwgN5gnOsXJ7PudNcy33ujN
c6YrWltR5DlXxqeqpaw2zpirt90WVhmaMUhjnsoqespjYEvFcKoOVd8fzSx5hkzy6LAlrZohQl9l
7NHThdzNCW4B7d3XTnVu7eFo4b/Sub6FrtzFsYApNyXdMTLQzYbCe6sQ/1cFPQinAcjhAc4TYwf2
viqECN9mzotlA1FVQZ3+K9qd64/vyJYVdT5AztXEUU2q6p+KsmRj5gQnbXwnK7cy0lU9dPf91NkH
CxIInFB3m6kOXwpHK9gX3PhSNNrW8BLmZRiTwbx8TfN8GqFF3DfpVPCxSP3DqPcBz+xP2FuPYe9S
4jILyFOA1UdnoNWR7tTT77cwU6mnrbCKe3FjnO0EPo7ZJLzUBenQBWF27wa+uLZmuoeObt2Py8N/
v+4E920w6nMPnhnzpvQYOrfjJW/yQzI3NDB3U/rkdVH6FA0QWCvfpuQ8CLwDJ6jUovy0au7ahquP
lWp69Jdvg8lMdgY9lmsWIEgZMTfMKYyKK+u2c/f7MASIRaGbIHszCLq040sNFkNziRK3KcsmvIJO
+4gHvXWpz3GmMDkbcTi/EkX729h1fPf7HSi/DTzc5EEN5npYYjFFrG5s4O5dtmA7qMmjK9If/f3v
b2ZuUh9z72rXbsShtveeBn9uniiCYY7rPSUtW3PVFXdFnm1qcqWPjgO9zWzLs5t4zZ1ppeUxFlBN
00q4+xp/BmZVb7rvn6qeaajKNK3zASdrndZ/kMGfpeqAy7dxtBsN5pZMW9O1zfJ/ZN9H3v5NuWNX
o2feo5Gm7trpLJaZ5u9DoTTTza71jjnkrN9Epqncnkp/Hn6//X2oRvdqBjMjL3NEG8ypu6+86BQN
ZJlXv+GxrjMYQwfxV6t0/2D/8X2veBjjqH+ghzfa54rYl/1H23DuBqRU/PzvEODAr+WgtVVaZO+Z
yckxpEkdyQgkAifHLf9vsfM9VZ49h3mhk7afqnaLu45kxwv0ps9x+S7Qc7SZ/Eiu3Vlxaw7S14q5
wlk2YYydPASei1uQ3/l96IRwz2U5vuHO/TZxsT3rEZHGCn3ntSuzejMw+rsvW7X0xZkvcTKXaxli
tyNd1OxcRIFFtHhtwgSPGSE66ohkp1d0Sc1zdKsRFG6oB+7NvQVWE90Iyw1bLkGUVXUmgILlwU97
5zz543eYOkjIHsJFYHfPGeDBOyvomzsx5us6GqNz1R8HQQHRoCEQ/YLrfh9E0ZwAwqFRm+XwOImY
VE9IpX48eGS4DPdPWe9JAuoPQoLGDjLT//nlgvNdgGPMM8yH3irt+wxgZxhNtNVJHNGg1fhM4c8a
1k7n8oYhiAFON+hfwoYeNKOg8rUtUswL8BPZite4x5MLyLDiPYrhHub50Wy68jVv6/4oCc48GnN2
JiSoELYNBirB1B5LX+26Ba9nBDFIjdGZGBG2nB4ZkrInYKXBE6rWRSreLK8GVIAbVRFgUmbFFmAF
EgYFtlvCQ4DYC1/dis7/QaygDd0V9MNatYGTgE8a5y3vCfGkdK3xKcir9ta0047zs3U2sAN1lL7x
5e+DU7iE0TUd6mFeRPspfjPS0H7ilp++2FNIzNuMb1RP1btqUHJbhqSXleqdo1vf0lR9u52dnEM5
jVtaTatT2wxfpsmspxCcDqkZcOyLHp+ryB+XjApH+WDodnYPX9VVXn6xp2FfBe69YEelxNen691O
xMEd1fiEM3BlpPaudKPk+vtQ6Dr97yvwbN+NSezAF6BNg6LLPslm4StlbX2snNw6yWESHM6d5L5E
QWQ6/lfhn/k2o5qlFFnnyceWuPctU+5JxOaH33XYDsLqlJAaW/Vm6e5qwt9bI0vukl56j6Q9k3sc
/D8T5pU7lQ7RNonSnYGB7xwIVmjowD73iWDPSbXaG5r7G6xRHK+NGe9/Fwe1rAqz4kVk9L6zcOR4
JgI76Yz+IfD6Yi0nyIDUBeAvzXtwGB4mpogDfdNk2XtsptmuSzu1N3yZvQdZ+McrwU57wub61mpx
TqpWnJ3lqxT4Qkwm4D7hus+suv0TBCCesdu7uyjAeyg0LSJFyBxxHJSJX9GpHn8fnMB9M3DHnn+/
I0fExzlJN8Ch6//+ACmGeR8CoosdJqns2ndGu1dDIG5uXIqbnxnhIS7cnxa2rVE1X1Wbjoyts+xl
SKelA0E+9kYyrWz+ytkggg9XK584HSAMqdZ0Pk2XiUJQWt9egoG+zgpM7J073btFO99JzWTGjJYO
J91vonKhKObuv9KOSkoMGSiuKU4T63goOekCbF+TBUuvfRujsDO02wn2d7Rc5641pXmtlwe7QKui
LJAvXQU/kIgeNPfl26ga6x1zTarz50Tc5NymjLTr8iS9JXQVtDQ1WTkenC7eGw63W0BjOHaW1o6J
JMaTjRF6FToR47cllCy1DR5u+SNyDMpL5uNS4e3Q+G9op29NaIvPJmyeG+ucMwS4+s6YPjkukCyY
Y+U6CmKfvsKGUb6HqvO7yuGZwE/R7yjuk0WbPtrgjQ8UBvpUgEfxnano3g/EvUpLfUYoV/QlCSUu
/32pJrkrrMkhE5niPxsL67UKtHWYUzFtrIYzuRVbS6E/nuK29KzX0ghZaVk3C4cjVm0W+0gEjwwm
clJgzA7rCrlURAGzopLRceblW857/pNGprnD/XeN4r7ds16768Quxntvyk/KZEeQgzqU0mu2RWOk
W8f8Y+b9eHc/8MG489lzALj2n/kAG9KYxbTuwnC8pIrMnOeZ9IZzxQmi6dWBm3sowOhuLbt8wRBi
KOM+NzQlh7WekWJH3H5cOLdOTUw74uN3P44WLdse+u7ABFsHIxYZkcKXZKRPg/lwapT9Qw8vI134
oGfc8CaV2/glLLe6k8YE4GfmZFIs+LwJvx0FkNa+Scbs8vtgG/VZphnsZJYYhjux2GmZv1tlzy6H
Fw71Ft2f86NFzzbCusmsEog73d7WvGZp+ulJ1uyBCt5yr2AD8bzb7HRMn23ayqUZrkRZxtvexJ1u
00jyoMN675jqynl12ju+2uZ4k69F4PLSsc45uHPVaOUvfTEcFLb4P2UCqdMwA3x4jHmDCS+iyoYY
yq1sr2QEzGMztd4hnFs4wHJpRS518ZyqRUorLe+uHvHZGsb0ViONfNau/d8Xy68YDSJolhDVINhn
7WY8gIC0i+iZ/vrHkfgZZnW8ksOsSspRSOYFMkxWorLtl8jn/9AV8RMm+Z1+7722fW8pGTwLbtNr
v231++SaR0lcFJAVTvSuDtW1z4O3MUEa4BYwXTnfTvs560eaXwuKIqzlQzyU3tNkTeyQ1sn1aM0s
RPDqEhvjBhk8OT5A0zFnFlFZXXtPTO+PgHRRZTJ5Hnx7uLUDOTjehU+/D6RVHlRhuGf6mkL8hQmG
7P/v8Ph7gvz9NSyTAYaDn05a7QNpTtKIWVF9FTI8+EVW7IZegfChG1b5XvaaLs7iyOJZZhOJL9lg
Bc4utSmd8JcLgGS5uCvM4dO2Gl7WpbLg9yHWzNl1NK0d6ajbBGp2l7tcgiLdefcGDTzbqLHPlhWk
514H8gAauV/X6HrMl6rhoJclyzLq8cr65xFgOKXmcFGj5B7CHO0uTQAERnh0YnpjPvJZ0DHHy7Jl
5iIOpaj1JsOA/tFZ1tEvi+ilEvl8BPz7WXvN1c7ZhU0prZsdGgyvIcBn+aDvyMBGez1BfJ9qSJil
P2oQkBk7YNAlx9+TZWuk0y2n9IAPm+IfHtEAffzx95Q8DHehEvEqsTgJVtiOjoOJ1GqPeuAiRMhH
9y1HsKUMqeD9J63UPcA8hHzQmM116Dsga123M90OKtbynVWMp8gsi6vunpBogvt8tOMHIzCeJszb
dhYFzACgPQkvt+576ia3UTH6m2759vfXIsmWoeQSStZL31bZdtZ5zAe+5Lryt7V1vXcZaF1+Hxrf
b06KnyBNw+4ihpuRdhzucGOc9ThYuJ484EPQ189RywC2oztrE1Ivd8QzxHu/jSdKAkddv/H0MA9v
9EeWpx6f0rI+xlIxDPUZJis48hv+JQ8T7BA85z4Vxyh6H1x8qJ8OJdpKiVWI4q8EAGSRK+qs0/Qa
0EBWCZX9qXvSFaZVY9Y0q/1gqfDQ2754ak2bT2wx2huvxSBkNGF1yVr3NJG5YyYZXobZL4IV8mC6
y8REmIay1tsszjHJyVenI9pdSv0hHMJdSevrY+pN7oPfRi8ZsVWaB+aIMPPo371VUYRpwvIYPM6e
r65oxnd6yIirj76CtRoHPzgS693oJPaZQNs7RiQsG6XMd5jYuK5Keh49MZsr7cbdUYxExfuwJMlq
Oba/q7y7aEzmH7eEOVZOSXbHszIwHu/MAxHY+zpwk6vVxfVujq162+DL2KV+GZw7EiZINfA88Tzp
D2dgWh9pZ7wVTKRugcwfXTWOf5s2vrN00X54lmQjp9r9cXJLKkdKrS91jDQRh569T2he5YrbmvuE
3pJdo6Lx9vsV7TzylkbzMzE0dWo65M7Az+kEWNY9MdvqUvXvcVa4dx0S4MHz5b8k57tfLeD316Uy
vX2a+mSedd0xk8POZDbMpXkPzckVl08tCOr9728ZSkZbk8oUku2BfXIx4v02oxjLCvP7lZM5ck8T
w6sAKXv+vw+zbP/fb0XhcYkcae/5749kuKPaqFsg5WgVvz/a70/qL2OSNMVs8/sbY8Zh0LJ0flZd
fAYoLD8sh3WqIGDFsKfI9ok/p+e4H/Rl9HtG/KR5cEDph7mMp4dq7jZ0qKe3eJDQi+a/TTd0D4nN
70+Ox1Np0HO6/EFvadcVJJJ2XmAXp5ASurWT3ncM6i/N8pDVgIAp/P/f7yscgJFf3gzC8H8t2kHJ
fvTiYYhQNycpWpy5OLDmdN5Sx/dtWu5zmhG/lWyju8xWR0r9/+CTIazv4k0JwV6uc5dovJPveDuz
SkdA5jo7g4UeRkfDd55yfsokeRjtVD4LY/rIGFEMfYxLsNslbGjXwIveGbcb+3TaDm3gXiM/T/aU
GoVrl55axtXr1i2MQwU29VnbktwbA+SucnHGTaW/Uy0IZsngXpk517Kino+W4pkP3eZD1RO9Udw7
DskwYCj3e2s1JcNnE5fqsc5Hb0225WjaZbhdVwaGapw7GTkeYzybDafFKMQMbWZzDNG3jS8RtGCJ
mZzmP77DSHUgcPsaB1hN6A/xNgqGG2iD9lT0yX0riIq3VmpsbHS/tBvnc0uwrjKz3dhhqjQnWhj6
IBVbtw1vnT/TdgMEOArmt9BjHOjB3bXz/oTM9s8xGWi7JdwNb0he26q0WPOnjR5GPJTBUGycZOoY
/PcTVwp/N7hTRAAnoEka2+qAHrcm+GqvS7w4/Y7TDVb0lGy5wUA7L09lCm5mWMJcad3cj1Z1TgUq
Jd25Ytva3aFOis9gFPewaQbgvpSVd28ZCeEHU1TXIZLX0OuCtfTRrNjCyEMYzbFDfKBIAK/SCNBO
k9jHli5xbZnqZVxGKK7ABmRzjtqIEv5LPnsnpqczMM5ELJf1tdlp9czF8T6hWW9Rz1DUTfXkNsxR
eisjzGNE5nCYOH0k08XLcTERQQ2BvbNjeQZSWl8O27l3sfeNpXMtsre+qV67OUSXMHGndaa3FRl9
tn6SPHYdg106tBc56YwOfRtj8gKNFapTWLGdk5Kh3VG7W5bu5d3pUGI9yE38P4yd127s2pl1X8U4
9+zmYibQ9kUVWTkpa+uGUGTO5GJ4+h7cdv9oHwP+G7CPvb0luVRFLn5hzjGtLt/Rxah+XYrv2txa
JlKyse30U5kX+7kuWGnDuyLOprq1OZJoJezOQdt8lm38rmBvJOFtKHaQ+IkuY2SAYHmM121jfYxJ
jFlBNo0vp6HBf5ZAAY83KICX7Jr8M5zdY1/FKPrRRaKGDLA1RMgC8pSrcdYc0PE/lpy+ecAzMtDM
7+q9zp3XkSkZXihm7+RfnzOVXO40QEaF+ZWnkTFj1qoTWmKLV6n+CkPoGTgFbj0LE7Tz+RvozwmF
5+CPYqbID5txjaAo2CNY8ZW6/6pJrL5jecoPnKYjyo81ZZKDGQCYbV3PBMByBRVKclDqxt73GerN
gtCfhtsftW1oglsYplyuSifCu92zLhE1JM1UTGjGEYUsTuUnZ9DuRiLLt1Nc/5LFlBABB3TE6AIy
4QIklEG/KTTHucBOZPfYW3i6NHejVeqn2zHSYDVMf0We9Eakcof1Pt/MYer3jbhEfJC+kkfJ2gEq
gtsCnkJvtu9pDY4QGTual/ml0cotYHBGJ8+yMLMdOkMXkVFFJm5fPJiD2e7zJLyksoaoIqvRa0mB
V+2UVSDzVK/KDM5F+SC0gByBwfLKYHw1uv7oSpJfm3Iv25zHf5cLNCCyWY0JxtQADUHiov5SnQEo
MJLlu3BvdFG+jRXylmo5zsDSop8Au9QByVTh9S2GYWcofBmp+j5VkXfQtPkM6PRNOJCs1XfYejP9
MRpnhf2otdHKBgVNpPW+NUrMrypNfmxuKsM9S6lsrZHYd7UbCNQbg1tdkfaK68dE9sbGhG71MjmP
SkBV/ABpA8e62+L8c5+noc9XYYHXyxmsteUSgqPSnrXu0bCMbhe2GIBLduDc2TzESS9HJ2qtqyyc
DyKM9tmAtEAIuBOjTfkxNiSOZgS7e8WEwtsk9sYJhndEM2TfOMZdpVfrcAhddk0dLgSNnR2ukmAV
dM41a5TYz/KWzhVbQI/8aho1ZFJ6newyTc9wnnEgovJCAIhvOUE2wDHGiUF1acUga3MuCJuehJtk
wj8whd2x68zzBMT1rPVyk0zCD7X+Wbo680CF39aowETU5SVIB8MTtjlutEIr4DvFOB6Xkb4s2Q1l
rY7Te2CTa2UdHTKLuzXHBR4P6gm0lXjlehRKVpgeIlnVJ5Z3r90kj1MRKBulq94ddjF1wVm3PBO9
lBG3gtuUPXYTIvGDLq3/ytPkLo3wofWzo1ATfHSGxQKnckrPrvqPYEB5nU/Fka35dhraB92JD4ZC
NIo0jXozdQecpihKJybPMELco9v0j2luv5YTQbeafKzaOkLqYqIkymzWRF1158yz5s8K2yiZVyTX
Zn6SKIGfCqlx0Hm1MuE2bDBaMBLa5QXEAZbF1HTTshyhzSlj+9oNNrm0slY3TrroKBILqIMmxM1E
HktM3OzN8cDSNBk3tkl87GwkW7cU+GA5lmnuFZ5KOD0J2srbgoDZOsiOIv6adJQ4Co4OWSzBNrbG
Bh7bRzmr/Mm65Zy8XjwI/ehCMUYigqkfX+ZmMieEcBTMhUuP0yBqzTtWqgaKeuT5je5XVviSRWho
Q+cpVqhKR2Zn3CbBuC9CPhTKsXZkW1pGBBBklJOJizPYSPXv2GTudKmiMTgnR0pdMqSjCPE31Fse
f/dt3dDRxngmctMHHoYIDFarykCGRQB689ipawTBUe/Hot6n5RByLwoG4xkIH2V4Kc26eWk1Qr57
4yHqFdbZEsBvoeh4RsNrlIuZJ9l07AsUzGbCDt2ZunNh5NWZetTEx+i2ewU7lYJtEa3usiz90IeE
kgPCDuCOPqDkLz8qda7uaoFBr0skzI+QdIahYJCZFbkvl/5YDzr4CpbjdwJ9vKmNH24s7tOuu0iz
FftQH98aWMd96uo7OxJv1oMGFu1mjy6qBwuWET0pTx5xNyM39+zavFNSbTXms8laFkRFfNKqOT3U
BMkhXYh9ndHZOgvMxVGPvTLq1Rtsll313lmNcuVhjPvShAUQzSs2erQFVWNtUZ2jfLuBdNU8ZMuc
FMFz1Q3HqbaNA5xoUuwEOcqz8yXT19TpGj9TAByHAwAFmNeXDBEnVrl1Esiem6HFAawx7M3Lhq11
6s8uzHyBttkznF7lLhxJF2EYOgzuj1YoL3mL978x2mk9GsGCfWIdJE1GtHgdXa/Xeuw0bXuK+7j3
GquXmOXkj+Q0OGZomSpdAhBQ2b4PIXp2hRDWqdcPZadt50J9GEyOKSsInAUGZPsxpnj8/NRrutPg
vRFrPV1iw2WvbxWEea41okiGMIYijdTltDCOlZG8CxJWOZb9eaJFMdTXTgNzkRjXIImecUQnG3OB
86hG60VtuuPoR0hmsRQyMKspJkavaWOQlLnMXw4MMQXGwGFtZGGziSdCH0ISdieX52qHMWJN8/tZ
zQ7Si4YNc+xo78gFxUoW/VWdIrJ7M1iHFgTwbPCdhF2koqINHuX9kHFnWjnJi1RHDuyC2H1yzTVP
qoriGFFg9C4zEylzIp+HINsVeTnus1K+OW23bqD5hqx01rRXNS8EzXmQG3ukP6SCj8DxkIn/qvpf
IC0X4yS/sz0HTESkdixa+ESNViFMQ9wJNm3mHC71bS7nYC/j+QH9C6K72H1NHOWnK+Zyk8QO+Bmo
10GC4KNKnF+TldJy5fdWEC0q2hjzV5rtGz27Srf9Ybj7FHF6YkYMgk19bKpSOdUW6Ims+gUseyfN
eedKF36H2ROdQTYz69t7Wc3dps0JrY3zCdNjvIUlLTZYAHLsewhFUvRAdmS9x6gMiZOOGHzIp34G
T1qFeoMmgdlGH0bmaUbEGlYNFpgmg3E8le+ZjoGTUMOXAQZKFUHQfpqR5RcTwsRJOTjFXqkdsTXs
UsMnUr5Mtrir8YxItJXHbk5fYe8JOg8Wme40NyutNvkoCdt16BKgmxLbq5ERxW3TWoiSnZTPKHLO
rSyutWJhZbGqJ2qYTaB0bN5sh9uWT84vxifIWcPC63tHJ6DdG7H8CBUcvKqNjDLWOcA5IfeZtBqA
CUSoq0tNrJmVfmcXzi+nzVEmtmTMd4zv8y7YlorNDiNT36zxS2WunAjrJRHYX3XX+WjKygO7+5tt
9TjUBO5wbzw6Yuj2uA1ZHgxYwmZruRVav5W0qEqu7x11egCgsAJ2ewt41q6TRXU4dPo6tsIHEwcx
ci5AgiJFRE2nUnVIFIlUTbxBH8xNSdGc2VBPjBCdayObbU+sKo4W/A5IT/EUJjhJOoxLMiQ4VHb2
j5idw9RnD32lYWVpzUuPukAwR8QCHYKJA/INeMc6WUfer03PtmmV8JADgUF3qJjU+C5KX63ssc6X
xkYKmhjSt4nfMSsfL/mD4uCww17G9h1FX8NslspNhU8gkDBpxJlbZYwEi9mhlcjBc3Ik/xh+cxfq
iBJgZR3GI9YVj0//V+zCnxn75F3p620QQhe0MaSxWHhiKejbZFGi4EJBXc0fdLiEEAUz399kB4tB
b++FfCDEIa1UBfetGb8PHb6TND5ELeF1Nf2KrbSIUrP0E8KPs6ogzlV1dHG7Ezf31u7LX1qPc4st
6o0MzHc3E/SKHWrZft7MDSJ3dhUf+VgfwrQ/tUZPXFYrz1AwqJG1+mFWDN9QSrTjQr6EuFFWUxL8
xPO4SyPOJkfjYsFnDF18ZdvVy+Aa50CjYI+EwUE5nnpphBtjaJez+dOOYl9Wp1l5UBtGRZpWUNQj
Kh/T+2pwT5keHGYJrNPsy8fWtJ/zFrHPPFK6Lq+6zronCyBCzjgp/mQ8biFN0qA+KeVzNdLW1MaT
0nd4DkvGJZo6bIUrCVOd5RZ0CCujsCsRwKy6kf2HoxX30TQNHs+HA+Rwvzb2LnVSyKfrqYgYdlM3
P4u8KTYqz0m8e3p+N7Gv4873q1rmq2k5QCDDJJQKxkpviIMrUCRsKpz1MO1gsKkZ1rrCfFIinJ+M
0FZuR0ZLzYl96sFa6gVcQ1ulSptqJpP54gnLsHaeDaXriHLBMt6FFYNnu7qNLlrUuu7fq0h5YSpQ
b4JyVNm56l+W/YhiH+BAz6eE8UL4y2lRwB4DHR426x7v3GKjKlDpRka7Y5x6RU/0tehtQogSm0I3
QeMpSBxtGfrUGxriCYyMzWg9z33/iL4DYJpdEBdEmm4UXMOa55GtfujRjx22idc3DM+jPLqkrIGB
kLyyvR7WeXIZtP4Ex+JJVxWSrEZrrdncThiOlvmM+6k0mDiTBr9bg7sYbq3GgtKBPsdOzhYWl72I
73Q8QMwWhq0zqR+G1T2OuB1IHFISZsaKUd5HIeyUNIpQ7RYQNtQm/3CU1t0NhalxEooPJWY1k7JX
9syJ39QdjC/GMNUq0HERBUlD1B6No82ehkvJ5W0oB543VKCFch8VPATR6JS+TjuwEmKegIthRpTr
vFNiNMLBq6biUAgbDDOVbfoBcusrdeMhK+RZ1sZOyUm9yNy9YzM7r4ZfeaNeNWSSHnLJCziLm95P
HpOlR8PFGRfDEaFdLvzKlFgdLYXaUMAB1Jycsw90yLq1WFJaBVKtTtc2XxosRt/RocLUGcrlfiLj
jTJTm5Gf2KK5xBZIMTvsd1NG9U4NOeFlrty1IKsqbthWMpu2RpSMFI+Pc1h8YVRhOJpIzGeZoMBh
v98B6DJgfVGMZd/mbL6LrHukqYPFMCQe3NJT0LQYjBWcPBbNH17dBkIIV73CmHaV59xmKriliTC2
S0ZTVLK/ALBWCZ1331aYmdlb3Hku3o5bpio/c3GfQrDcDgbiYmeImad2dHmVktwlSAgmp2NIYEmC
libDawv9ZlfFJ8uCyjNl9BAiXwwBk3MIxX43R+HKdUJ938JZSVr7penTtwr93sRC08tt7Swmls09
KpvhHGPZHQZAQvCVXL8pQd84yJTUET1wjB0bxBxEyKkKqHiix9Y1jbVacCOW0qaase41zYz8pofS
EDnxcxwU6bErzWrjxvBB1cFmmlhfYzcgLzHMJz+duSAz4jyGAEfHBICkqJVPNqAVP36nROaucLvo
XJs5H0nA8zgOBg+aHhubKVsbQ+CPM/ccBcN+dkP2SYrDzjDtX9S8DE+oqUBYUb1AGhQL78ccNWNV
sypvbOVmoTw4ILNe0JQtp3gfu2vdfY6ZSPngTIpVufB6avdX1CC7pXFglD2a36j4ZzIqJc265W5Q
GBFaqVYbparatTUz7JxdjOWSbRLACcGXNu67QSCkHpc32Os1ZnEU08BtIVpi3/M54+HlIDrNgjyG
g8azHh/WThNyV+NCWqd2gMlaPc2Odl8ATViFlruN0FTwsu0BTZEulzgCIiqRIuIRjNaIfTj6LMc4
m+3wkusU8n2+JBsiv6WFYRYwxYy2asf9QvQEFqZujnSjxSEvp0cGfxUzUe0EevdXVUyst5t9JSZ5
KxvlMIhzzb2TtY657mYVtt1yu7a9Ox7UXvdN0fO86aPnUD0ERvc0jFz9TVYvV++FbOdnMwKT1rV2
gxxZhV2Zxs4Zj49cCZxJPsXXc9kNKhzaaWNa82toaEwWrGAje/PeFiHaPtIvZA4K1FHlYVbUo+I0
l0KRxOmp7I+TiZZLZUodD1gyJkrsCWszAT3RLbfUj0DSU3NcHbgF0IIa/Vn05b2mauUpl+GO3jxf
MQK4ijp5N/WazZjSLVicO+wJ1fJqOwadhxSpgt+5ocrFanslC7kL/OMIc7Py0RTUNq7jI0ZyeeAS
XdoIwFiwTM3pabCdbo8fIUCltk6gwXitRpHXZyEHtZUYntmbZwt3AXDNkjmy9dg8KUmx+HmcEXh1
flJ7lEBKL7nUwtFvXJPt7gjyPLQBn+RptksI+Fz+3bTpJakd7Zxi0vfmNEV7jEwFc7t2hzjMQeg+
vhGTYLJ/3IAA84vIGCklubc1k0XlyNCSkQnnaWpm/tA1jFwUyF11S3MSpBt6ty162ps5Kz9FUvql
BtKTh02C/85elgjRMXd+dUS77psW5Bcon5WmhNBBbRT2euSeUcNHLJb5pBmJbjQLn4RqLYHSuco7
56jF3WzIaK06zkwFi5+7ihhG2GFN092jZ8dQoW8k+UrB3F0mfFJmoVagxdqXEra8H8SLtEg5dJ19
1MbRDxt+SVXFgpAIZT7UrY6+VNs6dhfeOQ7tYh1TYiU8698NU7+OYU+TK+/AUTf7SHeOylL1Akaf
NxKL+Urphps7xpk/t8YOL1J/ibm0kprJuuwgeYdqtBeG+Jlm5DXClOtRUTueqtUpVDuGRBY0YZdJ
g9at0zL8slorgIEHMsXgfvfKrvlADsJwLmGBNR8NwzEPPVZqJyxuwtVfFqA0AU+G4KmjG/a47i4R
EVNrk39s507sZJs+t06ovlIBhngwgltjaf2FNn44FS6Vedakzyx11XPqjM7BXQBCxvCgm9V7PmD/
HJsvSDUm0oD2CkOYbYcK9jIOo/Bk9K9aJpSTEdVngNHWNmkjtgpVxeGtpb6acgS7Ey4Me8YylsZI
ZxK469NrKVneRC3xTAnKXk9UbNkLvTwX92rXpfsilV7HTofOFuwQqtl5O05a6asEdXGurKOQ4J12
BMoAxfNYZs23XsgCW8kQLSwlHJMQ/XxHdR9jWCdtnfMMMpRmpzo4J1CV+O5AZScN46GKjW1s2O6m
HuOty9ixmkrzmkHqeODeAhzbvjYKSuaMganwNZSSbvk9cuxrKqMLUwg2gQP9Qa/0CCOLkfM1YI1c
hyabUFADIHc/0r5+rqR71uWHXamXFrNzONX5qwW6jXZsoH81Ssmeu57f9ZDJghFvQCpNa62TI+MQ
edBgCB9T8znqrORghqW1rsGurDv8ZWPCRAS8a4ZDFJDHBCNqwhrTMWpyKuHHbeOPE8eIOoW2J6Lo
zkySBzDk1raxEHqOGCKyjoGmHeKtrpvmxRrayOPtpO5Mq6NCtuHyn20SGQ9DCBdhcdYYauITcvaj
UMtZNHW+Np9atkPbUrOvZeNehpCBsJCTfoylMe8BmjAfBm0DdSEEVdY1j2NHarLbpcl2uLqzXuxl
Wf4aMtUXYtAuWJg1T/2NujSp7SR4FoxKHscVKFg8TduqxVkS5vUtdfvyGUrlW+gJHXAmbRACWIbM
YTXzZOifItvFZsgVRZ/9YYVLdvvSXEcclZEgTcfSorMAcL7u7GGtHcjDormYQIRZmDg6dvyo8OJr
bFI4mI0I1zy8v1PLfgvq5JaKstgQ5wvAwqkfBZM3RA7ZGu7BPlTZsVED0PboGngX11eo2JnLjAcW
JFbzaAcLVGDCpgABALpMiyR/8sxuMnCtA7ZQtHQzGs2jlX079WBcmav1yCzjmbhNhAPleVCdG8LZ
k6nH9aYtvirVNTdtv0hpOEpyyjyMfJxmZlmyTckq5sDBLRm6tzEUT4VpMYKk9c1S+6TgRwsBmtYt
+9IxZFRNPQQikh0FZ6Nntm9IVnCIo8b3hkF+9cB8fC3PnhHajmB/uL00mT7NpEBByVsHGS7Pscp2
dTlIvKxUzOGU7bo+uyaWo/pNtUitkJWAeO5TDhS95R2K0a1QHVcbsn73A3ip3GwD3DHWYzX0Hvv9
NxqRz7CnhJ1bq9uo2rRt2hr0zQhvQmdvYXfmZWxjcBLji7HoG9va/Qys8ttYxBa2Ab22YQaiNqpk
tAObgvrnp5ybBzkXGNMZr1QZ/Gl4OETsuj/o9LEK9s68EjwdbVXZlGwcLcO4EZlWqnW8NQ1KdKd6
y9FWrSE5Vdw0U169o5P/RLK6aSZQpCq/rNoIZ6UVAxpJxXkcDfErl8qXqI1D7JrdWY7bogrvbXvc
8dVXha7DK4IEBpoWjz463XMF/52rxlTgRrC4CIXyCHLGXc/KuHEaTCqDJMutUjdYdE5oUDA6s+BC
406QtAGRWaJE0LviJx+WsU+HVMDRfwKpf0n1qYE3J1l+bKwGtHfUuoZXDJi9G0V8uSkCWtVBm1/r
8+hlszrsE8QA7neS3+NLeEv1rGW8cywHlrRONiW7GqMgUyRQYCPNgUGNN6rWGfCtROxaN/MBkoXK
moccjiJ9DTKLURNH9gpAzs+oIOHVc4KekbQ/2rH6arB6QfBgXK0s4eHNljyJQJliS4nIj5jGLUiY
VRmu0c9cIz1d19VPae/gYscb0aSf5DWyUq57pBSz3fhuZ9YsAGmwHSj6DMej9dTqQNFTeuAeUIhi
GegriulJTdWjRMM8M5jfRi6WNA0oS4i8G1Fd/MXS64g9FIu8Qgj8oDifNflUADTxmYUd/wulJtiX
BwGnoxqhDzX9MtI17E2SD9Sn0UtjOffEQ2zmyYn2WlddCxQmkq9b2wFb0hBggVXW3IFJ9MZzf+Qi
nJGH0KNDAxw4DBLAaI77DES4PQURJ7hoRLAJXOMmaooMrZFHzSWEwYnr64xVZBMPCOFcrPWWUnmq
jDh+SaTRM/tdNe9QtR5ye3yZYuR8JdaLVcxqhb153YDIRvuxjezaC8ME6KAFlQI5NTDKFNLfsgjr
7cUbR1qi5iRHLMddkfxwnErWwb7ZcQ0k/aBvIwOraRED12ozGnsd93MfzZ45QK4OaISg8S86OPnR
Aq4tcMjwGA/e0gKPhY1GWCMK6SBDj/bf9buOl2hJrDCB/pOpIVkA9fSs9LyJNdJxAENPrhjxt5ZN
wQ6o5Ac6064b0pudUTZKFCfjMCFJDFnaouj2Qmwpp2nMdna/q4RLEjI9VFuRXq6nverT6YXIIcQv
NKRYCOOu89KMxKSIKJ5jGRg3C6VQPOAK6nT9K6iYcOHnPesiUHbDjP9Mt3N1Cake7hhjdU15dNAQ
Won2lbLH7cNwx9SGBGMmkPtJh1zIfufghsJc63Zk0heU/E7iIUiyS1+hmK147YWYEBP1+ptu1HdT
P2h+gaf0NhP7BzNjHxX6fMhmU/WNCeoc7utOqI9VEPaU69Gwmcb6vQ7bfBcjL7RqrnPK6g89IKdA
XbT6bXFlZVsf5rh8dwEZ404vtk7kfmObf53BnSaJ/jmppBvbEywlwXUwyNRhBTB7wpruGk2CDmNE
UNZmemzNfB9cWjVz7rRhPg6NGZ5NrF0+RtfMa6qsP1aVeQ8fur03FsjPZDc8DmfJmHywlpYZcQFF
56k0XVg/wjA2jig0XxVqcWxKstYUjINFwUmC9yDflqZhbkfKlCpXCBRHwzKDg9tU0eKVp3jajjWO
b9cZZm9opelVmuLST7dHUyvsrcTF7Ctc7itdWSom47Ag7ch10I6AfIFNYHZcdzGa/E6ttkD13RXC
4+IytPgA2wPvm7tWFI2/Zxa2pqhDYq/LXZ6bD5z6bODZcZhGo+4L1MsrxxLQ88B5pQF7qrKID7VO
C6Yi+FoZMED7SHtreJG+VBniKiIWR6Ggs9Lm1LxUaJmDuJLeTN3IZ3KJ0jY4WnH6nLTjIclTBk45
SFjADkRrxI+Zw+JwTPIPSGabUcptOuX3MZJ1J1J2bsYsojfH8urU0JXcaD1Y3NowpnBSu8O0AbIG
Fnhkhl0Y8F2s8afNjHPSwNmWyAaboIi3QZDdDSUIO5X7wBOx8y3C6jQYkQ6TOtubevleggdfO0yq
ceex/LZRP2id+LQDbQCZlTIO6TaxqGyk4VLzx94G31iFP05aPGQzW7JmWarrlDrm6D67UfwRmETh
6AJ1nTtyVxRqQr5PH6N04bwhvgFgWcKnCXGdnThHY6oIDJT0Kgr6GoyEOwILgE3JxOSgUM+tztFG
sQ3SpVEZSluEOuHAPA3h9DAYMS6h6N0N0ezOaQ5TM/IjApO2NgU8KWmWF6C67SyBGH9yrMOQ4hpv
xXhWy/oIKRF1DvrUnpXxvw8BM/4l2I2IRtt2LH0JIiQE7E9B6ExlpPJ7UV5QTT26XMeT4c7vE0rr
Fbb4Y0nS0UVNLPfIrqrxxWy9UybI3cTNf0cb8tBVonztFJRKqeawlF5kViTfHA34MjxNMKMoHeN7
pVK5y+MHs1HUe7C0FmdyU5511QBIRZQIZv8CGWnO2HhKjVsRMq8tSohB0FuezUQv2eQgza4QMK6i
YrwqRl+sS1XUOzZa7bWy/b9nw8YdpqhQK1hXGVN6NwQo4mp3ss8B3kj/3795+r/EttkqNa8N4lvX
DEv/c0C0zoWNGkdBO2fU1hKsY/tB2buH1mFZD+oH3L8KMWduvKlqkTxUurspkNJSYE6HJgVRorPQ
QwsXblIlohMj1G+t1fGuaVICM0KIRmps7JOKcI5kZGiqtwjV1n1ZVV4NMOnO7GsM02LcurlhHPUy
IwR4sNmr5qH76EyKh6bXuav7sd44ALL/P/lrwv2XyG+bAYqq6pq2BFlaxp+uHjSLIFp0pLqkeeGo
KS1xK4PomHRK9GKy9mZeGLLXy9nJV1hmXpss+h7aEXFQTLuuZnHN6KqgTVIAI/uoqSfOpmK6pKBb
cAGFuKp6E20qs8PfEdIzfDGUqoeIyJkdRvn2LrL4h9aCfzNKECMp6TYnKot3vSk+2mZ4Bcq8gAFb
zRuboca7yyan15KnwRVo+jpy3PLO8ly17bfzVIrHThHWZpEn+iEa9pWh83DVK618yJLwga6d5o8h
z0mPVIBSHH2r2K7CA2yrjB4GGL8CUfFiDSu7JqRDLN/YD7DMqiRT94j+sdBVmHiqtIV5B54m74Ac
TUGnXpknz/tRmhQjZTGsa/rkJZpZsn2AHDj3ITPqiuIvd7QPuL/u1UTm6pKJcA6i6ZAT/rCrBfnd
pj66KIHDt9KIfjQpnc3oQMtqM0R24UJ4LzTyy38HsmapkUJclqBeFEVguxPi0qjUYg2EJvgqi19p
9ztnstYBpE42EQRB38cA/53bGADzAXlQXiKTBQ4w14+JSLBpYy0M+ggGDn4Dcfr9j7GwxCl31fsp
s6NfvDgQ5T2nqj48BW1leUMGC+h3wHpdyuBYdu9E8lw0FFA7Qr/iLWsc9x3YKiX5hFy1apAjzO1G
q7g5/dDW1I8edMnaqO2zTkzrhS0QenitvbIhd7whMg/I6cyjqGYU2VZb3CKpofHpjQ+7HGwKe3Yx
07LQY6z+pU+j2HZSHT0Jnexubj4hpp64PnNCC4r5rGlh5bs1YgFwgqDeyjq6y6X6EpdxCtsFvFG0
iBaapXRmvwfdElLm2bHQvakjC8xWbx7TuV6gk1XLHBL6ONiQ+pfKEZIm46VevNDzhBQ6VQhRZOSy
0iJVe7JamPMTmmtvjmAumvrc7iGaFbdWAo2ucBR7jZ2oNLnSRLmPYTAwBlYr4ZDiB6jTze/D7z//
KY68/dt/8efPspoa6qTuT3/822OZ86//Wr7n/33NP3/H387xZwNe8Kf7t1+1/S4v7/l3++cv+qef
zP/7P16d9969/9MflpSKbrrrv5vp/rvts+73qwi/y+Ur/69/+Zfv3z/lcaq+//rHZ9kX3fLTwrgs
/vjHX+2//voH4Yz/6ymx/Px//OXyC/z1j5f39Psv+zZ7L77+5bu+39vur38Iy/oP5kA6Tw1XMN4w
OTSH7//5GxOMuMHwkL0YIdJ//IUHVRfxTe5/6AKXhatqqo4JYnnUtGX/j79aTl9c+bblao4txB//
89vf/h42/PePjXfjH3/+3yHzSNb+KVLTEWjgTcOweLAZFuAM50+RmpFok9IeTPXRvMpNO15Z2qf3
xtrckWe1HDaNZxvFpp0ZEPWknS1bVlhg2bhlOOWJ+Tlhs5GxKzQZEFpyXxmdB+3Pw821KUl4Dhip
BOg0yJtZxeXLrH+U6Vc/PtqoaaJNFAOgbioghxMbIpzMGJOUkzUcwyXLzzdzn7Q9jUFlslPJH9ST
PWP3+Y01GgMA/Yl0wsraWDmC3L2YD3a1yfQjXttZnuujfl2SAhc1NSOalXM2IImjbFEOOUQGbwk7
uxX7iPb0eSQQgOVUepgR9SvIfFfxs/WmHPnOxLy3/Ho3xdecGgbqs/iO+33C7wYvWxJIBMwTTsvZ
LW+iPGbqjsYsgJdGkIl6yg7mfkABswJ8swo+So+eBTMIQPQV5MBki+p8LZ87bOmrpr+SGEC9u85/
HD/7ztJt/cBTnKxnaMeBP5ysnWFekTIbUBc9wJj21nozturW3otvhPcHdDXFtT25B9S+0HNX8xMz
FP47y1HertI689NeWc7spm2wVvaIE01xjKBIOclGDX3ciWvtGHrJOmp24twHB7269MojmXmp9Uxy
ybUAirmb7qY1NtnOx7jW2keYnG99tQ03UOKn6DKga3Hi+/gNc7Onqm/0retg39r77F02X3P+MGqH
G0ciBYRDkiE41W25ZVhZHPOTYNG9KiEHLC9k0w5Hcm/qG2/XVlVXqpc/Dq/Bqltj54037Q4BVEPQ
4oJc6/0v5Ybw29kC/q2oIK+uto+64+Iz2Lbe4Bmre3j34852PQI83XMb+enJ/m/qzmw5biTLtj90
UQYHHA7gNeY5gmRwEF9gSorEPM/4+l5gVvctZbdl3X68lmYwUakUmQjA/fg5e6+NGc7cK+opX3tM
kM1B/uYkzVBh3GcRdDSsIf1+ar668M5kZ1QnW/ykryZtNB9Hz1671RN7xDJmILZMNuFncQ2g1609
vum4oXu0iahmT/WP4TBCq1zAxGcrXk476ODRF8JCdFWwfj6cK1JS86v+9WNg+GmvrLUyLy2RRDlh
MStQn/PNgOFycJ9xuDwz5N/0xiIBGAeWcaXlBzhcoQWu9aEYZh4WMZbAo3B7rOng7fqN3MC/5JNP
T9krP7X22ERLo+PmokF9coDmPUX08xemWHq3DF9J2Z1T/zOt32v5NNonvAxjD11ykw/rcB2sUKau
ooBXZFN94ebfxev+ItAAAIpCdjSzkwEc0spDDrZQTw6JebdoY67k1zA8+eqo9UceHO+L6KjmVNyy
ah3Rcvsj/wTEvZjdSH0oV7lzklgdI0nr9xKwJaM0Sdb41tHdNQxZZrhh8SX1CyIBGIdwGHvasbV6
N2GpFf1Dmbz5/Qt6WqiKHCGdu8z2dnSzU2tDo4fDVrYnwY3jxk+TXp0Tn50MawYtxieVfuHsobm/
dD/Ki7vBOkmGUkSuXrsAG4YqEbUoeXQ5QuN8T0c3chmBH7x7fKL9AkwzWtTO82h9aFtiTVfZ2UJv
dPHxSbl3QNvS/ZEEu07bhdOp0L7C9uKleCTdT44ui55cNPybpn3CWZZm5MQ2/IweLWj/x8gBcy7J
jHlwKZHQwmo3gUZqJnNehbY638D3JY2XrL7oNubQbeOl256TaKuMXRRtx3xltgVOll/yIi/M+P5l
z/sfdhFh/n6u/Ocuomy+sakrXXf/Ei7tuJ4/JLat3+t1+YJJxt+U4VKu4Qjn9GQ4pezD2ewWnFLt
xVbXXnsxx49wuIvuM5YOxoAzMNhVB20hwou44f1ICYLpWIodOhT6IvgDAKr5TtU7ZPvCvU/pW7rV
IyK0bN6ah0bfsgPRD5UhawWazQE9CJUg+NgdTjwm6l7DyX4pySlgeVyOcD7HD4RZxKJGy/hLPPXM
ArRlNmwrDunWMmtXxZZY97x5stn6huDLmR6B4dkKqDV9B9RfBH495pTzFf5L8QfeHB7hjs6lXPmI
ActXd0k8QUAL1jrWiMnSjkimPS36FZDONRIIp/2a4g29R74pCXkodWmfdkjxxoV9Ne/IutFSNDRN
PvCW2Nohdy81sTv06EhKS9Gh87yht1l10xqDsFqGgALvMKGn7Ic+nXzcHn9+yv+rEvD/rb67Fp/Z
U1N9fjbnn8X/B0We+7c13pb/kY/Pfy3v5j//Z3VnuP8g9xFCljJs5ViW5MH/Z3VHCcdRxKS8coT9
Xaf9Z3UnxT9sajrdEdLQOTNJ+V/VnSn/wbDRsnWT5F3TmqvF/0V1Z4jfijvbwMZI9agMU7qmLpBR
/p6XLhmzpNJXBF6DwEpCRWlkmdWj5JjkMWfFfDagzAeLvBAQOLdOJwWSjOxeAfZCvEUyyJzMvPbN
4FoKNZA1iSg5AW21Cwqmr8WrjRf58m8WE2rb4s/KdS64//yhuZlKUpFa8434/YdGbk1O8Fjg5DHN
Yk0A8xWiFDlFyG2k/wmlEvuNj07FdPqbPzddc2KVdzJod//mB/mf7p5DRQwzlPtHv+z3H8TUS9/N
LNRSUTyxo/rjQIAcsI+pwbdFUb2zS/Xl9g1OSddv1hnStpXlTl9//2PMTZW/3g7OAYp2HXW6bfzl
M/SIcap9L5wNXiOZzWWx7j3tXFmTu5QpiXF//92EzcP32/czDN0lUdYVls2To1t/uf2dRy+awS7q
Cczsl6IhJ8STP7WuulZaM1NrYknKnK/u0VySt/74B6pe7zRB1oLGxG6CeCHt+9cA6h2qA6LhjHMv
2bttHMBrJciGNUhd2sV9AaA9qn9hi1xwniXlj3bNTmFzWPNYMbQNHzu9xAiBZ+jINPZFbwftkJWl
v4sjpi5NFIVPSArYGlN1DAtBsFh98RMPskXZblqgdRtRO/YpAzoIYIHmZrosaE9N471v7LUD3Aai
HVHUVuK+NMS5rRKR3iza7WQ2ucss7AFohmm4QoFTr5js4yT2uq+2zIeDUT8i3O9vZU/9HpBS4kWR
2DLABRPCJFMPwTvVdvDURBrzf20iPALI/QEv8LJAtBxJwzpXROl6CYTK3hp20KeRBZC8tksQLJNf
Bt8OVMollSNFLXQYAovMS9MP/cYSIaN9IsjQ4WtDcKwrbznASl0AZPM3DqG7q0H5d1Iv74nc9vBn
mEOX71NlpNvYtl49YzaQ14zLO6zuqics1fXh940+bEfXb5kSwbTa0LQoMQGUMZPNUp6lPR4b080O
6EDYCIELX62hgNiShtsmJz8PqtlucLADo9OaqE+aZ8IzPAyE3gUgJSSxsSGPyWK2YXZWeiEQoEVo
7BiH+pV5dPtStBTzgUH1XLjjUwNwE9UKGyKzVWeN9eqec0y9DF1hHHPNODL8iba+KXowbq63FK0X
bpBO+zvLtoKtjPx0aYRav+mywtkyqHlLjY42rGV9eW7aMa2BeGg7ebebB97o6AUUScBnzXyRvfYm
RfsykvhxoB9aLIXG8F+3u2Ktjbn7b+on4/fyyTbmd85xDWEKYgWp4P6y0uTk46RhEflLGYq1TMh3
RNiDkIvgL8YvTMLp9jpE1VT2e4j9B9lb7l3Iq3vokZu0E5nu9O32UeeGN+9OwjHGE51uFJccKcOx
ChNk7Xe9rltWTbTxGhRlyJ4FpS9E4db5s1n0W6/oX7sKYl4j/nXNMgz6Coqmh1KSeEFH/33l1PVR
Bn0d+0vG1Rni3Mw9a4+MNsMFHex22dDDIljO2kPwYJjSnXp7yrea63nrvIgPf7+iyf/+wxhC6Law
dMvhHzUveB8/SWjzazot/yep8yQUAykIOlyopW3DuCUWIt2PcJiuY0qopIyFPBnzhWHtyOhNF5h1
rJbDYQ6YmUOFsVFiDljIqgClhYFq2eS9ZkIRRK34KEwcy/C03JvvshkMxtJDi73OESwBJdap0it5
7LV2ROKuiic609qpSaMUsUlkPtfxMG00oX/ZqFzI8+y9V8NPsTFmgdomhee9ZkX9I53yijhdbuHf
356/1u7zw8fHZQNqkqSZuOZfPyye58GZgoBtTtBlhdGz9+ykPmkNJ0lfIMdsSNVAOpIjBHEsqnYn
/nQji3Na3rMvcAxKG8u+emii9hN1Q0Lu/RauXnJlyuqtROQYsDPtVw0D6aVidvRI059AbW968id9
mREatisaUvR0e8geyznz1bEaZ5uAVnlyvFuLc2r8LExLoXvp7QdiWvoLotDN91fE4/20aBydK8Zp
NCEU6898V1XocVDy6QIFOEhwxpFVYzb6WvdxJfeO55A/EqinpB/SVR2NawP0LM9i5fwEY/qQSXP6
RAW6JPV6MRl2+ACB+lpRsez0oc+2hWGPpzDvQ2LQmNuUlSN3jMgKXjVIbpMOhV7vEbBgRsBYqwsu
Th2uWZrp2HbyK49mh79mk1CGrweqPFpat++zBaxvTL5o2h+8GAyB27vFH0LbBUPb3AomDjd/9pZN
7rh3s7o6K1wJZwwwgHFTsXcrWZ4NFscV8FXcbmqyd6Wmb5qSBkRhw8UzQCZAqjCfxRC4jGVki0fQ
MJ6bVj5omVRP7hQB3tGhYsJHj8sWpZdTivuTRsYPn6xmPdK9Vo92Q5ij65CGZTWouLMaXmgTVk/Y
y51dBylikc+cWeWY42U2hEONQcmI5fbMUJL5vmQNNxGZBeFRt436aJtNfTTmX6HFtvd//4g78/L5
+3IkhaIKV8I1dCUk5ftvKwCCxbHU0GDirLsHZbCrgaKegtgtdrlPyJ4fyNsQAxwQhYVKQPf5pNza
PU+u8dnrsljTPe42TWSdomoq4MNyNh1TfBa6sgqTIU9cHSrpP01eN72aTvuYE5L4YFF4P6REpRrR
kL5xbs44B6PF7r3pEJL3tLHjntCmziMr0QrVekyH8fH7AjAEzRYRVyhRwIwUzdFyOueEDqLYdcj2
lhQXLGjTPLywUKok2WMXWCA608bf1OOPujWqRdJ0wXagBtl8I7fqvEOuGRYvY4QuABkK+iDD2ZcD
PRlRGf3RjZwXO2JzUcyO9pkj0nOsZIodLeVhJBJpmY/kHyZjb62jAR6e73tyXY5t+945qCz01Hzx
zMzcC92p/vx9q613YS3Us5+q4gBJpf131epfi2ODx8WcjzcuwmVBcPnvn2zc4VUw+NgXyBCxz+ft
q2phmgwM3JIpDdYE8WWPqW8T02H7xo1oEWQCvYe5l4FxVVlbSSjG0hixFBZM157+/sHj/Dc/Wr89
eqbUjXnmbum01//b4mqScBt4Notrb+Cu6aRzyjQjORCrtMEoiXdRTARb9RgIt5EBlbOW/isQ05Dl
d3oubYA6WW4evi9VMJjQc6acydKIKW3yjsMIeCpCH+l4+aNV48kcaBk92wYrcOjm6YmwxvSssGY6
VNIoL6mL3aKMn41YkTHHnDnIr2ObFkd8yiQu+Ub5MtoZxrI835LwVp28xo23hQseBAYDrcMqM5/L
aO97TXX0EPjSkuvZ3IwUk0ZQy/33V98X5DtQX1sKOExuJoMpR+yiIiF4O6BEl7FEue7G9qacwhJY
/ZCeIkulJL7Y2JWMNH3M7GHlG0N7EDIH3paxqrUqe9Xi8r0Zscf5fVEcWmF3p0An2WmwOvPBoHhe
MlZxX7PB+QjtcPgVKpzhiWa+BqaFzzQWRAYag/mqpiajrKypsYz6obJ0Dc03c4gefe5zZv+BTWRn
49xtSPF5LAneW8eu6+1V66mj0ozoEJb5L0sUhA7nnthJ7EurJKDbj5VremzrVGxFSBmtUlj2QenL
lY7TLBodAqqixrqifNwilENEGATi+P0rPX/Vg7ZC5oQ4MXdKuYXuDvvWaJ0d06FikZlgBEm2Q5lu
YaJVM3vVU+055/DkZzB20ibap37d7V2nnifuJiHWQRieyz6gV22j9Q+G9KvLs6WAfU617xkHGJjT
cmjs+EhMLwymZDJ2dhyV57rosab2ZB8kqQiOImuOkqHmlc0T+/gQ/axzsBs89t1rXMgPwpAfiKR7
Cdw0X7czpJ/kWiY1kSOOTZUYx+9fFTKZFlOqN6/axfUG/8pH0COkcvgYmvo1iAZYnBQsKCVL41Ha
9mbIB/c65uG1HpvsCLhlNeaz3lyrkMMBkmzOhNCDG86qT9ABzbmvmV5gmEvWvnTwrvf+B/4sZrDm
r9Av3/2j2fjdlkyvCgLNIC9MdA3oOmm3UgVzfXZj3RluVDmc7pbYrOkMW9YT9X92pYpA+D4+mPWY
/2F72Nv1eqpuRaQHp8CuJxQb/AtD3bC+bwZorA9ILhm/N3m8DELAQX7qN7tq72Q9SPQ8q0C0+e4m
gVqzcDuy0TwRhnghYd/X1URsHIyVnV8hcSuhfDyJb0BAOZlrAah0XTqTviUcMN1oWg/bN0uA9o5V
JrYQU4m9rjAD4XhnUl6N/lXjcId8Zfqc/AQqVu/dIafox4n8tqVqYYSovCCFoHf6a2NeaCeJy/cX
SYcNzswwlwWWsC/oImm4B9EJdFx26ymSiWWCdmFUUCdrKf2VY6T6Tp8Je7pmjweyoha1niucyD6e
Wm/oDl01S7SbUew1QzHW0J18VyBlo3T2k8tguP7K83gyZcSoOzWah8w3412AhIAlu93pBSCyikYD
5/Ss3BT5zB4hJv1r3HHCcdYDQWX7Ih3fgiG2z5yKMFBAVg/Jxyrm0Ttubrgo5F89d01qHof/uiQ9
3aSGoE+GVwnGQ4KfTVK0rtLMXqALpT8V6wsYypYMl7oLVlVklsfa4ZVzHe3MU5LDbC0Y9GDvbzdl
YY1rottc+guNe4rRQuuhZVA4Mz5pYvTToQ0qNxYZZpAuOycqDZeGGQN4gvPFNJXCcnJq6wgsht6/
NSNw28Ngl3CzTcx/sU0Dmc+gsOhOuHzGq6IiBqH10l3MsQUU6JtezGqlqvTXQ298OagajrWPmrU2
Xjr6lodhvjRJiNIiYaKkA1TahdlobcsB4ZXWE8qUxOkvyOv2xXHiaM97iqGbT2Evi5YcvsgeHh1m
hJmZDS+9O1orbM/lvm+K+s1lSybk6DGqqOiHqDBfnQxhTd2yLkjz1URoR6XZaHuSfXyfsUpn9PoL
LrmLctzxiqU9pOIebk2tWXdEuBe/GHG31aJ8hjJ5QAGKk6zWjQ267X+C+a14IPWweNW9ziCOujpz
7FkjdpmOaSILsn3VtIk7+SFJyfqp5+3VZke+fgPP5Sw60xDMC1h3pzCJyrXW5mqNULk/mcyRDYdk
GfaCkmGZWtaGN2xtN9WQf3T3XEEnj0k129sExLxwvl2LXFRP0hfnSIu9B0WaNPFXvtrYoiiObBvF
cSAtaTO5DYbnPtiPluXeRgWoUzjBaiqn6ZRiWVx2HOO3iF8/szo4JTKf1jA5zJWXlM2x7eNXA8Ia
i/CAowIRdrhvhuZNhdOHGXbmW0hencD+srG+DfelFTx4fuFRFhXeKuLeIW6PvF1bOUDDDCTGKYFD
52Zs1cZsFcZI+ndOWpKx5IaE02X4DMLYOVB1EYmQ2SxQM7LcdcKfngU6ynBUBnCxuepgji+G3oEC
GkZvLRKSlBDWsy0VL0VoFe+hVj4MVdPg2AUYYjeaM9Mn1+bMZHSHfmB1cNU2F6H5kChtn9QjTd8K
MRzgMbrWZfk0ztu0spjSD6+Bbzs/Y7N5NsKy4HxI4I/ifUks2O2oNmtE1qzUs1qpDhtn41YVjOIU
BFVQ2/pFephfKQYXUNtHtNGpt7bIaSETwtmUZZIdILTh/ckDYimDoL01ue0eNBPrFKalbVvJ6sUs
foYo457qro02Wu6qBz10S2z/LVF5Gt0jGffE2E4O6qk5QIr38o+qK/Bl1iyV/dTTT8ho2mQkvylP
3BrYAksz6aNNMoYRdwS7XKImjeZiKU+O19zDcGRJ4QyCgMHKx5Wo42k1pOHBZOX+KCSeB5sR86Dq
/qAT6HRUpJBimy1PgP/8W1dJ7VrLB55B441mTTFzNkiAc7WbCxL4KotH28xIYXN1Roj4kjug4wWp
0AbkLPTHQfrO4XAvmhAC1+ipjU901sEd/F+JCfLUrId0V7WcuPRpjK555FqM3yr7HAh/eAIecC5h
YKz1vEhWnFwiWIwW6T14xjd0SKaFchrnIkc+IR2/ADO/gCTK7FePGzBvUqylsoUkoSNPXTRiNrJV
dnjopny4NlpsAiutAaHUychJgHOqFaTJhTbD8Kp+lBPcDYeWC7pcBG0e4SaClJq1VkOKrQf8PKar
PhUqV9hOLo9D9fgdQfF/L3YdejtMI9fICVjfBZ20AhOZH6jslEti1/K0d3cQeH/h5PIonbLkFDvl
O0ggohbIjLyYTfdD4Ys9lBJifpMn4ABt07x9XxzNOcgwcTiPxca1BJI1asYlmCWAURt8DIbAxtPH
HrWj2DWBJQ8mz9WyKNqLJjLmjLzGD7GOxz302j+0tKp3Vq3BC4zHG5Huv4QkTSHVwuqAWbXatRlQ
GLfCe+yORXrXq6rE9aF3p7JQcpEMrdqmpZOenNCXZ00EmLkGd7o0ljYCb+zkGagNItZoXBIYhvY7
RygxZdFDCuo5ItUTtxFsD8NL2ex8/0aHP9/qndK2bL/mMeow6jld9h4IjuEara+5v1GSteB4O390
/J1NnsIqwpQxgjHFgxu3EJ+b5rHDnfN9M/s+UAQlajfROP6V/QxBPsPcxrXSjwD7ZxRO+XpIcdHl
TlWhLR3w5VTqPIKZHE0p3pxBNOuhEd2B9HBzExm+1UM/A6xBKhHmasYPtyGP8AziihfRrwkS1iZz
IV3orZxJJUxudYTKP9pj5Uc410GGgGHJO/pQ3Ab7yxhL94rKOse8O8EwxZ59MgH54YDId8ps1GNO
b2tndL8aOVkXUaNn8uOUBDmXADHTYC+x4TRFHcUumREMiX6EpLatzII4vTrBe537qrp9X+bhiyfS
5iTr3D0qyzx9K2ILKfNrt9ec3NtwSntqy2J6sab9SNT5ui8pZUrLNw5CM8Whnn9VF/hv9Moe4H6l
W9IJy1sBVPDPS1BGaH6D5lp2ICz0ImrXlVDaZuqQMyTdrRgUAMW6aPfmAF8KE/eb279AyzAx5Fi4
2xUtBHzsBSJuIDZ+TH5n6fINW0VrPVRe9suUVzyL/nNVduPKyMr2IYwyY5ETubzKusld24JOQ9Q4
UM0HAeqPY/ymLvV0g/HgKZ57MAAHfgR5Eq8a6aAomFnhbkYYpMHuUEaDeSrLqFnDQu1eKMTfIffA
yaimTL2mY11s8KTF2+8ve0tD3GIB42i60jnmuX/37YodwRcQskoDbQiwwlOewAvCR1mrtHouYjwL
Pkc8uBnAeHMt4TUw4qw+hKn/GBl9fUVonlxHYtgwxIRoJ8iTTT/tqHW2tUbEbhJ+1YHHOSWOg2Pn
2u2SBHRzVRoOiUZ5f87pLIB4BUh8hMp04K02KGR08+rKEhdYwXmV85sLTDYwH3t6IaupyKy7MLSf
OlC+UTkZNu0k2Xp26q+NmC3gO9sIqPovI4CJaafY6P0R8Z81Eb9W0rqCHVm9lF403Phg4aUY1UvK
3OlcDhwIv/8lwx3XjkzU+5b+KsfyKSlV+AoldafFkXOIPN051LGbrvtxiBdKWd3FGju63nXwgQtd
v/SJzyE5SulYuMapmjRxZYIWHKIOP1XUhuObKaCkAYO0Dk1hEyYUTeMWmMGBb1mdILx39ypDRGtV
rrn9znqB01jvIvgxSLbT7hiao78OUzhFTY3cUAZIomh30/wOdq492L9KK4zI+LDGTdhGd9mPxRn7
J6qzjCjoKLXsW2d2zg0YSHRQBX9ewxQAo64qSZYqwM50YJIDXNo2z9VZK7+iyMPEHxkbG3fhg9ch
Gsn1iANaEJuH70vdeN3OxubXz5lY8ISP2fzfMNQ/8Am/IZOsd9NAAwBkaDQuWnKferqKwNW6klE8
TOeOkJ1rT7vwe4hFm6VANx1ht2uJHNA0+haJlq7g0ib7uEAv7dpB90RadfdUYdVP4nafMXd6MaqW
VO/KJ+HYMtQqae30XqJ8dK2qfi2AqpzI9kJpJNYd/qzPKF47cRt+0k0GL+Mn6kmbAixAUHYhIBOC
pjdw0VOxG+P0ATTXJyEU2hUrKTE+qGXCdADNW3D2bZERQImF9eYTpSx5Xh+aDANn1vIXjx3O0RHj
z1GfL47Zc6jpXLUHawEUgQjat8wnukA67wwVgusQIXyqy6kA/JwRT9va1aHXJnywMMuhc4jHvg2n
17RBEYbFALGMnlPUKD3ZVlZDVeZV6loHEIw4GgY7gE7PAsL0tmMs6K9SM2QHaS15dMHnICj1R6oc
1115GRlfyVxjB13zpKGDM8esOFnzhbAtMnObRD6L0h7fHF48GhxTdhtgNBPkSRZYGEW/rAJmLH/F
wjXD9kTOfHUGp3QS+uRhOnC46PmXLqp8a7rsinPgWduU58aa1jT4umVRB2Jre4jfVRdE6yIcf8HK
LLZervcPHlRckSfF3phza5CGQHiwtfZCY2K2WMrkPLgRh1e/Ge6jmz9qnbxX6ORvyhXtvY7x8KTa
9Fr2nA/zioz0xgxP7OrRKWp0ziBZyxM9oMbv9CNpPNqNeuy91zr7ZGl2ug4d/Qd3QDy5YFNatz8n
DS+yFH1wDQo7uLZ+SOitnp5JYNy1TNJfZF8dcYC0X/HckA8cXB+a8TwMv+h0/mFrwCSAc0C+tL7z
BucLPXvulctxi8ZYn1GMMc4iAtpGDx8JYWx1S8OWyQpwKANzJK9F4gpxvXsw/plXElVJR7DITwKm
0w9vlCSg6FN408XDdywLOiCImbraz3hD0yNDmhyr9qVCF7MwWqYtfZoR6+y7AG3BcRwcjsfzA13x
+r81Vjptaq/mmGQll0qh83PK+Kcuovqh9FW7IWIn5n14b9rceh6IRQxKYR01nG0BN3ZtzU1MFCL3
IumJ/EDvgxmZe2LTBT4ie4ATETnNOh7ImgmzRK2TKLH2sw00BzlOR7Jke8tRjc9f5X3yUWd1TTgR
k8rRmpzXgD9KNtBQUV9KICxx3iyIyRVnV8P2y18VQ0h3dHiNZNLXaLfpPmGCjBaxgY2OvoLYcnfJ
roF8fKyyCr90287KIqkvCdee9p7qoxP56zw6AiUzUXLWWKUfqtMIccqkdZZp8hYYTGXcqcaQFpYy
XZKNkvNc2O3ZSLvujHchP4TtuAu71qEYnRpsiyPpfkx0YdrkpDoRebOf717hZopWCbcQNPlPaIHx
XeuzBhmsfGjyiC7u94syX75tZK7fK4h69EmHPP80nAbHCiz5Z8MZgEHIANKUELvMmPId3rSPVKBV
7oPWeXPKHAAvTLiDXZs1Xs3wYiWZuJC6VRGhkFkwfGJW/0GiiinhYLtsD2dChIdXE6M0O+668t+9
th9xv8KcRxAjjzrf0MFKfLEYcaw9SMqBhxndV45/SN0wOTuyh305Ui+GnI27V1swBmSY1By/fxUN
WXRsEdCzmvMAmTM6t4tvUwZRnCjj+Fwi2NZMe8YHwcctJIAhDvglmcpZdaK9sUGEar40aXXHlaY/
qiFUIILxPPGipmtFq3WbGlSwhs6nL0Sg7iZjF0ar0023RutuJ7iIib1f4Hnxn/gAX0Qn9ZfOozYE
A4Wj3/qVVbhGwyowL1OCJTl24dr4Tv5iDgxkGj9p5w0WuxgxS0eAMMvWc35R0ml3CxXSxncwrOYR
bGjLzuhYGGa6MeYshLy2EXoMBJwQ43MHMzQiLa4wPL05aepsKmXyiPVW/apPb43LAbnpkrM5NB6U
Uh/yYzUH2sbag+v7fxhpEBxUMHrXrJUvqexnyTX9sEUxIhWoI/esZ8KnTAg0gGC2t52zIO8u3gHp
878TuF2/H6eW3+q7V22GhoeRfgpoz9zDOF77w0wuYQV+q+zMvXheqN9BTKC+a0vit+cvRZiqVVWl
8Rbc+0NghPrZ0lpjU/nBuGX5XIZzX/b7kkhvp0IT2sqIFtkf61QuIIYF64SngYAsbN5tWb0ndMy2
Mk/8Z/IEeE3NnG28LLdWbpGP5849ZxcaT+t0HMX9vLv1aZ2dGMBRIOMQ3ImoR1HruLs6ssbH3gh2
qGYk8Lg0/jF1HTO4UeBwlfEhDrt+C44hXCaldMj50609nGYouHLOS5zsbc2hFEdAnj72Nkj2WNPd
XdLQhGKws/a7ojw21CgeHBsjiXKYm5QffUzjhQHseKvpiS4MMd5jPzaeqG6IHcP70GPuSioM6XbM
VH+EJPtYAvQ71Sz8Zj/tFaznSxq2xKFYxlta282JpFWaRf379xdu2b9OQ7ebOlMcvy+abBCPldDA
GE2dcydMfshAvnhxdmsxBBRa3j6IgSYoUSQwfZ1nLw1gvvSByeNWBXMWlNHtoICj5C6Inxaa5h4S
3G47jxomz1T64vcmWMeiRcZPjXDulfaWefo1zM3wlx9M13Go3y0zAGYVWV854ZgnTkpyCVjcezGd
L/yfPDYa+XH7QaGdEklYbS0h1SNyJ8LaTWM4qAEpU9OW076cWYHf3jPOQmpVd2O/cfNnDH7JI4i6
6mmqLIfyayo3ce2UT3osdaQwuc3YLdtkMF5O5hykGBocZUDd8it+3/ed2dyNFKFWpb/tB2TR1ixR
cHKaqsp+jFVUX0e/I9q+5M/nuQlIO3K8xdgU/q5pPOtAIth0DEzE/TkewkXDjaeQQbJgo4jfRnl9
CCYa0QZcLY4UWIom2IOhyYOCd12cmgbnTaXbwACLEn0E1iPqCcrg6uApTlx1Cn7dLN+7aEpPqrXf
S6nINp4LBoAblKwtETtWH7urtKCHWMIkP3xfrGbmI8xIgO//ovN4GNHj9wOBHQNbfzxDBGs/xQrs
Zm+lGMttMyQc8RIXHJc/V9vxKz3F5GInCH44KlqL70jZNreNswbnw6aNnbhipymCTDyz0R5ASJU8
DQTBQwoH1JNa45LzPy6hzC4ewtjcMxaChJuBiIhsqa7QScOTD49/VTKoX3BIJ1K1lfojcjr8R5yJ
CET4pGs/HqK+gJgWF+RhZ9m+basVqq3oLAhKPAbaeDNrMa1bcBkwOZ32R6sTFdKHVDjgMMLKTXZ6
RnkUIeG5MfWfTmWqn82A2JTUQzJce6K9BU5KbCMTaJzD0UHYdMxL+8nEPrmt0pHpNOfik+YLljED
gajM0bh7ICjwfVIGVXhB3Ni4p5qwf7rKPnoYrYNF0RKhUJY/4LWdGtIzlhUPxqExmhRsYicacKz2
dFD2SDZUn5XL2ul9+vwVda42nBQNyE3OyeNQdEXNbKGMl4Momi08YGyz9NKvTcw5T4tpbdStuKEC
DTea3sDZjq1n+3uQDOQBylXpHLhHnyC2duYg5NXXi11rWW/gVvqdkf8HTee12ziyRdEvIsBi5qty
lixnvxC22y7mzGL4+lk0MMBF3/ZMj1uWyOIJe6+NhJU7gWNTH8tlEMwEE6MoLk6gznpcdItsdB//
Hh0evTe8MnsFJ787mLnBuK8aWdwGub/DBx6uMkawl9EST0ISivr3VVAbrzFH/Un2FpO4SiaYXubf
jc6TGGrj5ntoFUdQaVucFcHdww2tQj/msC/Df11CSoXXYq0oTVx8sxmfM7tbqpG9t9nk227eUYX5
qRduhlSNz6qLArV3ve7UsTd/EcIMT35ikrlAPPy2yky2+S7yQqtl0+fPITYJjEYgCWLdM8FnFFV+
1d3YH+zAKm4VaIV5vGm6dnEKW0jzZWG/BL75kgjT3jUGGqCK93XKTy4pIRewhfo1pz6+lonrHFM7
Orgxd2LX5kRdppFNyLmevhCaQ/ZOHAXvRh+hlIxghg5Ts0UdoW8HfsyN70zTFZQjJhAl7nlvGbD/
6+A5Lu/URPa6LGdjoElwGyV9u2364Q/zF10KibCphQ63FeMkHjmefocckZ4v4NN0nqWtvS5W7wGf
1hik01c1g7+pvPKL2VQkRwQQlydDaPsuIbCATKr8FvB0WGGJDzHktFcYS+T1xvB2XKe9uS7gIgO3
+CopDLmuByMgOS8wwUvwCwAS6xTpst5CvvlMyGTYDSWBKA4d01YNIn7FK484GJD56e/Lakh2PuzS
WFOPf5GOni6gTwPbI0NkxBFNOR5VU/tB0CGFVp3sVexlNzcY3lm+B4cMk/rZQ6bgTM340CbW+GAx
iC2B/Qvfby5DihQDVlG2TZEsrTgkcYO6U3Ii5wo7cpbp66DWWrQeU3BuS6g2rHl72e1xdPPV3y8l
WQFFjWO9ad3q5jOeSfUkWhah6i8BUSOWcHuwxma3MUabwJ1KGBjMJxMrDr1ikftqQeqB+NBl8VxN
hNKRu/PtzCmbMXoPomL1hZF25ZMFzizQAcv+fdWVuPKUFlvL3vLGw2Q4C7c1OlbiuMFx+7f5xppG
5/D3SyrbNzIrwoPqIwRvxjhtpRuiZyWkAQ1O1oHnbIdhWzhGdLeyLr4HLSAbszy6ffZMMhbzWmbo
VxWxedPSPNiYbDGJNKNFKHQdGCBE2Kopx8fcn7zHieUodBc6J2QM3iObPXMXtcQk1LLcxaFnnsRk
qEdzQl1g5c7P1CpYjpGmsV1OOblgz7ESbtMXjYhSpIRV98WWaV/Ayx7zIWWbSA2WjP/HVf99WcxB
e3QqzwpPxCa3gaHh7eT7gUZJ9LunSWYeucRcGIfyp0uSR7OjxPAEzqsgmLd3camOOcKROHIy7nK+
+vvnaeDqq4Io0WU0hzSH9Jg7ra7cBXkXZ2nErPC1XL8PI2kEWmeXT6kLRIUAyW6bk+rEWNHt7wHv
SpQZ4iTDvr8rbj9nSs55lWt7NmE8YRR7LFX+uG620onzWFHUeSfmc4j0dGk9JM4U7CaPQcDUsvzu
euJC236rzApiXkk+CoaufNU0k0Lz7p16PsKz4TjRoWmBO43TqMHDzGHGOynEuqAswQGztNiwFPuH
h5kQg8ALd6kAOclIn51KqxWM5git6dyWUJJy6k7W/EsjiRE1B+STQW1tMlVEe6eY8Ugasy1RZ8Q2
TWZRczJYoGqs1CYaIaguqQie0CGUV7PnpLNqpih9OLzVLdGuf1cW+/l9FvKCx5DbLHfMFInM/Fva
tXpR6q6fb2JSiJYIR98cLtbdmCXBOXM1Y5sXfMZ/34Vhebe1H6tjYUVMQATDpKVZkMH89/XksxHv
LTbtva5x7lnl+JK01hP+d/sgFajlFjTE2TYYrzYKMTRguFOWO9uw9GwgZeCXMIDALF84uXfobX9X
sfxPOkCoaGsWpa3uPk9ExMBLrd2yhGCEkOyTPLwnQ3aVGC48yWYWbJTysfyiVKtGIrSmBEC0e0lw
MxSju1bE4AwMEk6s5W+Drn1lqCvibE5LUfZJNG8JCxmyJNlntXskHGQ5HRzldbNWBTIyKRjFuM5c
9YY250CUpUrDq1CIscYPiwFvXtr71NKWnjp63rp33qKGZh8RtyfEOkkOZedf2qnb9QI4hNP+8COu
Isu6eMFRTvuwfSvEh9kaN1aAHDghTMuKm1Ie/eLdyhMMTsxMfCYtYbVy4a5F/aGb6U/DV3Ce6h0Z
4xshZhgwKXo5+iyGwnXwYqOmZRM58k6EcHbkY7F1qdEm2o9qJEUBGUlEgIpi/q8m97GpvhpzTuYO
GAt4ZB1120Z92/V4IGlFZFuA8tTgEiczGj7sm7ofQtTzb96/3iaWfWJK9jxFz7p4x72wa9KD8PeB
Hiz1jBCxLgB2BjRu6XbTwbO+88+MXL2iPHdZvkogpGXjwWuhA7Yn3wGXxcfPY3pdx823Xp90tADO
fTQ66APtKuralV8+TgZWao1eFZGqybq6tcuzhNuYa9O27TUqVlINqBoGpztAxF/4AJ8GNGKTPi7D
ls12ygi4Q/Wml8WahJ/dJCogBf4y4vhvEwIfI2OZiAXI7U0a5ss2eA2EwSYI9SbMNbqSmHOPH90E
Jzjh5kz9aYvqcVlnJGySmYDDJ17HNqPZ8ikCOEM4oKRJCfaUOp5ozhNzZgjVWYxDnwiykMkn/lx3
SPcomDTfIS4+O4GyWZmKzFrmYp+68tbVZNGGBCsfCrsTEzZGn7IgCvuUR+aPDDK5wJgnBugG0J7N
ndNRBtrKezaGYj+WyS3TjLUX494GQKSwaifJT8LNghTqwuRtY0QGbRl+etvol6REjV9jhHTRl9cp
n/Nkm08iN7dJJJ9HnU2LPMup3aY4VGpOfDshsTMGbUlfKVWzTzoU5/CNJO9oMcbvDs+0YfpBJfak
e+Ex7cx73Q0r9D2fueLBUgxPqS+NC5/GejK+CANkjcIP5BpwUrsLWh2IrtbNa9MMbSzMgmHjcM92
iXbh+VBs5gz4nCDKstbWxYhIFVlAb8arKk82SFkgntvpA7lwIIRwZwWM4/DwtzomoTE8lIVY+djE
45mX3M4pK8Xj4JT7qCdcG71ODMknYUCXyHMVhssKbZsTJohJ40MzxEulcCT6hX9AXUhMEPlbuTrg
jtjqLCCYeE4vkl0665UjmWcTYP7qNyokoaq++ZEDLUYKd44ieYohTDehv3NhPif29GChJnednque
IzL35ZZN5q7Mwn3BA8bqd2z1DvhMoFcS0hyPLyyNMQe29s4pvRV8C/6nOZ9l+qT8fptXxk2sqA6A
4UMlnFnHkowzEgQLwqiltG9D5iKhS3nLAC6YNsiPiJgB0T0yr5Bauq4jansxMG9qG8Dk7iE1syfQ
OhtmEihZOMhzFvMaLtEqBt7Ad6Uee42kQwIdYvKGYsMg0GLi4koh8lUMOBv8k5OePgapeFNSbiNW
WToxKPqkjubo/iPUYOUN74P9CZvxq5/SvZ9xWxoTZ4tyfiFfbhQpCZ1GDpY/XVlxLqPyh2ERqjSx
9Sug6dHrSBgL/A8SberiOzE/EhUBoLRYB5VXyPewKYgmRIG6sQz5wXRjKU2Hk8kmrAKAFMiRqsBq
HbDsYl5XcRJz2Ub5RviMvpW/co16Xeb1l8+QdqemmghyhwCZHDKAwZSX5UuDBqcaNcDczZrQYFhF
qHOIm3WDepfb+bqHUmUa2VfPCYT2ezvHtygTfy0pkiFTHM7iRFRvY0DnRqdglfFJc+udz5paK6eb
LKqTiPNn8IG3DKkdtz9GdPsGq2pVQwTQBrGa8oGZlnsB6P+DVR6q46NU1M5ByLjGWEwBlLLAPyZq
3HWm8ZIk9dZxEUQPV1SIXuX99rq/dQfWp423HRx7KxRxBfhcF0DJtkEylOgSBdD7CCFMuZ+K/Lfm
FSP3X+S2fJRZ/1sO1ppTCO9uF3/hVi5WGHUYK+bGwZT+fRIIV8MIHka9CsyKm9hdTFawrxkBAmFb
FaaJyK9lG629g7nlVGQ90NkUwvEfpu8w/sgMPMnwVT3EwcwbjiinOL9EtBUmaYbEapDlenWzxF9k
BOsxaVuEGtotFyxDGX3DHDxNFcDw8EI21tIDe1l46ZMPYNfuZs54tY117VQYAWvpmqFqQgBezflk
Jg5ZifLB9VOMMkjmwZkz2fqhFzyMQid+w3tRev2JVjAp2FsEGz3QfhPRnMqyhlguN/boPLREgtjT
sEvNgbBfez2G5aXxCMaaPB38IPyu8Z9NbJAV/I4mxiiVbqPMJ+a23Uatvend6uqE/mMZF5sCvWRr
M+cPiFUi3rA0dgHq3kWqQI6SL6pnpJ5U7rM+YuIuLpnD0INscRf6cKrFJwMDSQ/DAEf3HeYh0j7A
wj43jd9lioUAWMNJvPfQ5fH2WNcqgsjfQXkm6Wwdk4KbFh09UGkMO4Mdz1Y0R9mVzlpFFLQZm7aV
kBdoXFSYEy83IyF0XAVkVhYJ643YhWUfIcNBelt+teghmaStbbwGWKwMe9qUdmsAE6o2dq/vbZvw
RLRAS2zixDi4SyP9cujeuyRYlaV/KI3nCGJ/gOm0lvm6ytxX4gAgKMdkSFursnvJDUobqUMwjjYS
MLRv65umqfExzGlt6urk8j6goOncYpdo7gOCYUTSEUreZmNX/bJmLmxAPtOS/KOdcaOGFv/WVsCD
1t/1JV6p5Kzb9QJk4CUIi0Or7ilknMbtjjJB+wPd3cVbj8QqxA+p2uisd/LRstC18DzvmtbChuP9
pDFliGBKtiBCjykmmg0r1n8Ht3yWkx0RZVuO+wa5ymqq+89e8SlP7L/YrwEmLwglSO7E9pL+ZTDM
yoETUyEFbZluiUoCTGyvdJYLCAhNitCQlTTeiwXLxfDsusWRPMhLFlT/YGAzWhiKa6JFDyUBEji5
zReJGqGDM7aoDORWxMsFOUGxSdNKKIb0yz2/Qdnzr7CKxwzV9qJnoycHbe+FQ7k2K2i+ZbNgJDUj
MFN6iYi1t+U2s6P716m9i9vpv2ivCuyjsD/SIeX0GpeBbhxFi4ih0N9gyj0Hdf6mD94j+BXg8Qi3
uF4GjQOqxY6/GkZkWoV9jVO3I1cjHvBk5ycP2eKyKCsgTTZzejgrsk7+oSWXyxeYKn+ar3/CSVwo
vgeyCZl3Cpw6Y8PmMRuZ/9ZmtNTtrELlTeMZGuGSu5aMmXbpeBoLvQbrTupuc4xGbPnJmBlHbY1E
GnyUAPeDWWbtoDc1CtDpJBHyfWr+aV1/QRjnmgqTlWHG00on601LpbOGIraXTvtbom5gRkIBZA0y
PrCKG4x+Q0AvqZJCUej29ZuTPrtKQyU1ourOeB71Ydku3V4ng1hBaB+9V1LfNASD9bgQ9WkEtLeK
TJOsAKovJBwJR0/AHg5qtRmPwxoPZ7xYV8Sj+XlGOT+CkwpZdRAoPcCGTl7mVbI56WLFRvh9YAq+
RRz/lvKXlfNrMOR0s3s6ZdKPfqIQ/koyqW4bndoUy1GTxx/kRJP/kMO0otIdCUzSx3pv6vX1bxFH
yNCinGyBGJkdfvTRmFZOpq5NB9GLl7Eez9AQEQM60UxhjcPV0IMlBVJr5La5nDRy4NHmB9Y/Zzh6
bfQMh/P691+wMU4Xg3a0ZHYonOyzk/29GscT6ZZ0hozqIgmgX2iz1IEILPaU3htBmbDQaKWZJlyJ
Fv8tu+SdY27XpeRJzi9qCOwjjheXmaza1mb/NhhyZGYrnlzMPvzrEeqMsJ67AcxMa5CoGAqL0k1z
SHseQNamTAsZ2i31RHznBArO87qFI4S1iVjWdm39r+rtcjEgAN+nKKYi2zx6Ynwg81Uf2okg+wrw
kfetB/S6qX8zNP01dQfMxtgulhoDNtVmBxcIMTWXzBaCtaiDxqDXVbuISvc6KqzuqrtXqpyDCux0
icePHes57rBCRjU3dsm8pGLO28bZ3ioCSoPxVcthK6Yzf73Ww7MdFHMlkq4CETAqQfmX6fmPGgOS
wrPht3C+SgP6bW/bQGTN9p9L0ACzt5L1R5PEz2nEfpelzkeC2BmlAKJenZQ5jcUfh5T5NaYgUs32
EhdoEnwtk4f06josNbs05k6Ly3UiD1GBAASBiE9o1ITHAnGWrpILgUkPLJ+qRWRaHxJU/FA2zlIN
LBZtzbKJVl+phEI54ADImOOT3U2tZ/bdZ1z86MQsL3gCY3DFFbyo8N6xPsFdPx6KzK6OIwsLz9T6
pSaaYanJYjUKgRG5e3HZH6x6bjHFOTBzbjdMXWjEbR7ruWkuYqN6LX2KN4JzMe8HxTZIx8/Mtp/Z
m+MeUt/UIcNy+qrZBdP1VESH5P6Xrv/ooWJbrk8mgZh2ttArb9en4cgLw3pTgVdKIKR6ufPS4l2G
3aF25khlgewT3PEE6cxCrZU9uQTNpQ+Rjf2ugjJnCbBlsn4q4vBdRd2Lbz2ohiemk70RbIg+RAHR
8u2YcirPIHwABuvJtWQ9fXM1m5lIU22zKX6tWnLRIubszJXxjLOer1391FZkEWLruRI2ei0VXH5j
IPMsxxnfhWyE9fzTdujfYzNsADNzJo8Jcg+HwQxUkVsX2LN/6ioY6CYxHU1pJQ+4lsOwv/Seu6ra
9DgNCFwRAWj28DHgrez97tyG3iHQq709Q2hd62YTvyNkuiPD+ZXw+gLJfr8XA44PgARxD3IaL4wq
Zs/2Oexmc4ljc9ua7WoSHpxWHYRJhtnWrrqPKIvOucEypFYfnJL9moiMex446Bxhdtk+LawK3kPf
NRiQYeJtXZtrd46UDb0dJLobHHtucM16qzn72vG797R3uxv3vXoAUX4eStwdsfMYZtpXgqZMs5+V
wQDCFN8BJoHeIew8YB0foL4eBiaeVc1mtsbfQA1hDs+R0J9ibzqReXzHT3UKMSYuBp1rxIv5qMmL
3TW+uSp1FMVaTKOal/Bg3YGvuN0bHuoDbXcPZ4ToV+ZgJSFhOlN1J7LuuFq+ktS+Jx4KW+z4/ZzJ
uc9Ty1hFKBbJS/p2CNRcyKkjLnBoX5yiuep+gaDIKd5EMb2q8Nxmzj2jSsR3oYF8LdwM3D0/UUWa
5KqJJAlGcM2KUGAj650tQCAsS0J7JMuFPISSj8Ns3mh7UJWZJnnqnSTgNd23BZhlIDasleqLnonn
qOne5v+nwn3Rqo6ZEtMz23l0/GLTdeJlRu0Gdvg1mOojz2NkdWaycbUZT9drKyOGJFz0Jz9Lf8mq
vNRZwZEXdKshp8X4+xlkhlWzaB8kYsq0WRjWcO4Vzygyk+d4r/xR1treatXV6/VzC9VylMRphdlX
TcGgD+YtMNC+tu0aiHnERKqXjDlJGUEzvzIrnp0MyYqof9Ky4tvkk8VbbxOEygwLQzkPrUcraq+m
mQCyma9pz1bQ+PLu0Oo5+4ECuqdBg2PqO696iFotWJqZ/sMC4uDX+U5DeuPJ+O5E1Tf1BmOk6Xe+
yRsKr1R/M2sKpFHhmgZCH5TpV6/kuffEt4qjhCwq0lOTjj4RoQBpPwMtF4VTv4ZCw8A6a68l11tU
5V9kuP1DQfAAJ2bTtQyzxET6pc8kozgW9Vs0iW6JAQqdTRw+VRYXYWN9z69Rz41/fhR8En+yhyj0
7Rom9ieakcGotcVI/iPW74i5fEeYkbfsMjksVAmIbaJ2naPj/nmEYdswIfi4iGt7a2AC8oFecN3u
TSXzZdSRr9H1w0aZ+opbfIui+0BAxrqQ81jOasSizE1iNclq1RM++DClIZYWzMR2aZbYZZTR2Qyx
/LM9X9Iu8dddbaAQT84DCWVLRuAya/MtqewRbgWAhq1t07sB+EzqX4GbDFet8WYM7M5giBFAaG4a
rWR1YpnDEmLEG+oFBoF592a66e9gY3oQ+IOXba1WmLzHDXIq8pxH76gQz7KjOxnOQFBIgJ/XtB/M
kNkxeR4kaVd8PqkRRAvltNeUGbvCXVN2aN+0HMJJFfDOl55+0hMHbMoww1JK7xQocDmJznit7LE5
tJSyBRIfV/dJDOFTyHtQWXWHDtEo6V0G0OTkTVC09MFXbQ3ZmllAJByI6TkpBoNN1v1EdgBI5wm4
HT6XpUWPTfp73WBFd+U+2dPg+Gu/9PuNWRxzuwHRYZxlk9zssP40pAoIHm3HlfzARU4SgWUvas1G
QNCje+hN/JqZDm5lxj+76ZfMtIei4yjKmTIjacvKlmjK7OrOKQltY+XLmsw9jfcYL+4l8+Jb30Fu
im14oan1lKSevu2i3ts0+jSjNWivxkE9d65lLPpCVGuXFfPRnF0QtubsiyILDl2me1uZqUs4Ef4d
VjxMXAF7oLKCTcm8b+lne6wNNEipztCfdSDyw5YIIYTEut4Vx6b6GJPZmaCoD/ySv0nLtD1xRkdJ
YDKVnewZnXxMhf6lfEvxJOHPiHEHLsVYVy1FnRW6D54IdEIojRz6tDiW1gC0gTgEdlGoyxl2DoYT
LTNH/sQsWBdegeOaUG1m/8PF9llmm2w5fP5s4jSfwUDjViG0pcTKAvdHeG+s+HlxL/BhyCnVVbTU
MmubmXmDt5L4ZNfKPpwmeEGHi4VXTtuIBn07EufOKMFD5UZySdGEV9NHf9C1dFYlyHFib/TyzuSK
NKhm/CFHjmcmu2edaS9va7pUpUdAn6hOdkXcFCIjcI3WocrzXZRUJmnUBaw7h+duM6zHgZClDlDI
wiijX33O7KnyZ3O0D1Tb9OJWVRBLeyGcXdu22nhoCh3hVjK+SKgriyE5qG6mh4Y0XVpT3tGVImvD
ZVZxIYIY6p8JWqSxJWLOj2fAAnU13kaHvIRkLw0aL+jmvN20ojmenBCaS8gqFXE4JVWe6+uuwHWk
8mDnWwYq/PS1R7CPd0S8OuyPLfgGvoy0lTkCmilgB7AeROViDXQpVjfjV2mKGiK58AK4g7PPy+DE
VOgs0GmXhPwsb46KyN3Mks82GA+GHh4dE1Cmzj7fbB4KPG2B6Z2q2frDXy7UPEWYAeTdLHd1yH/y
bIZKet1uHJ6IZsJRWQ2HlHGCuoaqaRZ2kt0KFGisSQ5D79ZowbD1hASpxcJ5w1b/5UXtL+Xhux/F
X/gJljYmxShibRGxHlPAUFWu/3P52UAlp4euQ+yXTyXmekZtuoHHKEO16HZQbWxMnz3yD8gAtwrV
KRTp5Sw4W/3920iIb4ZqJFF6F9myAaslC/YMBDeqSGflwNYirurgyAg3FoLMaX445a7kWBLPaEe/
9GKmCEeAguv4k4DEmAHce5pCSK7yU6BNa12rnxCUbS3qRDU058qc8zOn15hUWauuVhHdI15WenPa
bXTMw2OdYu/NyeTDS3bIGCJyG/Qfrgy3Aa4Bw5px+j222yIk6oEt/VJlIQ4jfEYL2gZfYtZ1HslI
cha2u8ITqi/IMGMqwK0imvrRmHp8VBNwIs/OmZr0t6bZApqc+OPpvlDJY5Jnz5aBOFGb38DeRNHO
8xdGAbHtSfSZToItMJpOnJbxw5SnD21rvATWROBpdZsE5OXOOJWJzgVsNBijCnwQbO+dnm8p9PZl
dL4NRZxW3bpPTRkiyCF8aWf5GpQK8xhwzwXABQNmql3TnVQeXcsCdLEjx3M7rPSGoPoQR3jqpPem
7w5VGxwZFqFcePGTkPIAr40duS92/1FO0dV0iqNmVU9lnp8MiYW77DZaP/Fm9NCbXFd9WmZHQhR+
GGS70MY1kvQ8pkWaFwFOjdtbow8syilq4Xq48zZNq7wbVQT3eBvi4yXRWZGPRbjsUsb6S42O1rfJ
hUjCFtII1XEUUMQO54nad6F9WCmFXoG3hBH5Ig0HpP3c2U5pU4cNwXvsASwUD2ZPlgQ+tpy6NQNy
+07yHs+XCAqWJAWNboc5OBf3vGKrooWNPpbdHtO5JrjHBcd0PpwqWBmHyncfsOr8iqo8t974DY5m
iYX+KW5Yz7HOQR3bmTs3RGdtjXGEScX9hLD1HCvFcTh/mrYw4SpUyQvANnYqHACAhGl5CiIN1ppb
PuHO/ug62e7LCCVOAKUPsNy0joM1ZFRvjcGTKMTM2zVlfLYpwTfC84hnDo+GyURpaumRMlSq1Snl
9o9BVC2A4A0rcBTMQDaeDC6DRliwmzB7dsUbSU3PjsFqMvxImuZKGUzYT0yNlEbewehZ4fHk5tHo
bA07e3ZidIF9fAMqs0IYcXvNc6JJLFHijSt9tBMufZjEoei36i3RrXpttOaco15lGzlOHyien7I8
a1jkG9/EY9qse+kkI8Eb0xcUFZ6zVcQsbwgnWhdB/QIIBl0brr1jjiUE9a62577bTjkxmI4kkU/x
6MIExnyYSDbHdL6xqRLuwglDAIiP5agwdaQB42flMaR18nihZgtta5Y3M5pWVQK0PQyN59iKKFsS
+caw6pMbdqsNVrXG66sYWu0L0632llCvnRPHuyGscQY4JNcF7lH2Xs0+EJF+q1iyiLhAMM04Ecv6
YkxMfNy58T4F3mtlnZyQjbToUqYelfbodSlGu5jyoTw043jzyjQklxo0nwofMOzNE+Tgaao3/iR+
7bLHcUHiC1HeBFxp9dHtvFcjv8qGS6gvmD7VOvcGSpdDobwzsdtAkHMTpCE6k2xO3NNs+NsILJl/
pGctJdO0yNcTpCR61+bBHcVREpI6uasRwftCN91t7z2npEJSFSCraEv900DQFCUzIVn2v1XnrrwZ
oyT1/tkzunPfN0tX8bfYvkwXwtWTheGcOFUZe9WmWjgeHpdaVG84T6j7DfWgMmcJXLEg9l2+Dl16
943oiBjrOMVUXSHpl8LI8btC5Vq6XDNIRhkyyvNYwm2uY0YomZF+K2Vig8YDwGrbkWgxgQEY7QhL
2nGXfnWpy/Ch9zJcgc1LhdeLIHuiCYoiIQ/cYYzptx+waz60cV0hf4b+fHP6mneg5mBsXR3fn4ve
+yUWKXB/nzjH/iTjZDe1YbGsU/wsKWApQ2NSjr8oOIDM5YkdUFf8fRuRvo6JeMKVQM3uFKC3jd+O
ncUyHLMPZhuAmPrLWJsd5T0em6ivXgLPPKLKc3JcusZA/JbIxN2VAtErA48+OcKHgxnHMJuKsz2F
DAQXkUWAIjtP1x6P+MijpUowFaRCQ54XQ/WRr2HReIQXHfq0x+9UvbIQvI619oXmja4EVZL/qnCm
h75/R2b12Tfud4meaPKtf/I9MmimtZG5W6XjPjUNiHnDlsC/N4H2FBwj14FrgBEemq+IBzyC8ejo
pL23RiceLOE1GbtMK2IqKWQrJB/Er0nFlRkZ/pN0Skqqdms3PF9Lg9WTsLp/KvdeKocwyC4ydGpJ
Z5Mq9KAJ9oyuab5I+thp5Pg1ZO11avhhIXLWAcQA8tlpgsgbhIAsp6udbQz3OKnJwJmbAGt0j3pF
AdmBG8bLNtxZqGl0YbjE0OxUCFxSO0mXTvGeU/0PfsWzdcQNrm3zEKeK5zS8D3HFQ0Yrt+lAxxwy
R7Ja79yk+hazbbwAXJiuC9FFh5pldk9HtdNl+ehU6ZwAm2ZIguBT9RFPa2+MV4YymkWlMx5EYLji
td9JzUMpWJd3My0ugQxYIwPaiZVLQEWqrRjDNiuR5GRbfPkuyqy4BIgMmBTSeVycy8QHTiFJXzCV
cykSThWu4pIiLMdjOtYhhPaT7ZcfQ9ljKdSp1idR7JmPsq/1oOH6bIazpjbWY8KhmrRkYHfoswPY
fAs/u3WVQ78p0RbivWctbRMuMTSU8Wly1zUP4EZlzlZ5bTHcucY4LAw6GO67iKCk9kMpHrFFwoPJ
sChni9YEWl+6X5VrnSPHvtQVP6bUnGprKP0b4/R8yiii7CQEEmC7+RCtWsVEEbAZBaKwDnoUvdhg
H9kqG/yYKdebhh6bJEpnSQ+7y/T+h5MfooZ8EMIHNZSxs6BdJD83OUiNnbZk4oWLJp5ovvqJmx8A
ERrgTpzZyuw4JAqMHwtTsr1GZ1NSCgfVdcgbjYB2l/h0mIMbvXGacws7eNEhpdqImLyNyCMRuiW8
NxsgmMnq0mf+WxsJsh24dCPbXwu7aGEGetOqRrqfYhncN+Yyq2NkICJ8inwrWce5viIgmH2FpqPC
SSqU1p4g0bAfAtQHE6l9c15VDnuBYkuD4OEyT2Tqheqnfkrp+I88XDahnT5qEJC3ggRZNCKd9tDY
Aew6ETFtwqpllU8mA61jVOmYvnODHIiqwQUXO/2uc7kWIreo6fqsr0T1au2ZVkkzmIRrK2Q1rQfx
icVf4fUPFPD+2pT2vzonqC1XEn9IKO5GCHq/bbgNMKZANe465PBWicIunehvPAlRrr7momQ73DNd
CCjuWM0dSi/TLjzcy+XojzDT5t4uGK9Wzno5ZqlzoB4g4aYFL2wgQnOz6ElZDDCQwRMkWYdiJVtJ
GqxQrFYFqDJD21NaLQYoPAu3afNXpIodo1UoUSq0EP61pNurcVr34fuA1PyQCIC/1NvLmESyNZG/
0xH9NVOMJKXj8M3PkGyspW2N71FaZAvmToRD6CPWlrE4OtqqFXW4zdOOS1jawRpEXwwXK0yfccix
4TATuUUR350GD0QF0sQgXrclDCWAHvQRLcYeFrT1zcnsaVEKw9xWWJz3WgPxtWJZ+OxV00a5xkWb
UlI1tHIDV8f6jIcaUu5/nJ3ZbtxItGW/iECQDAbJV+U8Z2qWXwiVy+Y8z/z6XlT17VuWCxbQMCqh
VBlWKpOMOHHO3mtnZX8iouJ7WLW0jua0K8PIaWgbBAUxbjX/eYrcJ8UXBGEQONUp1bX4Pimv0q/G
V790Xl3zrR5+lkBIj/8QTePyFb++hs/3UeoCrTi78bErg3QH95WWcpw7q8JuwoOk3YrkIISG7eXl
s2GnN2J7Sdzg31roRaldPh7Q0Se7IIY+hv32Dnm4emJ0VBD0alUnxt806UqLSyEnsBhe77GbpHU1
IDkDm4pfRTR90+pJHe0oQU6Y6MMCx695/HggGzVCKpuvM4+YlZpkdugr6MzK6aUml27RZ3b2qNFu
UKXTvrtXhNrV93ouGC2vwfbrTCNgKDKCaKj96G394uGbuLW9u/vI06s8sFdZ/UpBhkC/U8aTVtne
9uNpbBrlBnQv62E7yZ3Q2WQME0A7lXpD+LBVE3ekEp32qHUSY1zuclUMp47I7kXWtMUxG3vwbNLd
oRpCt4q95a2JDy5MR3s+FjCrju4sKZxj7oD/tNkOaBlShfe6mW0jmDp3Vml2B7THFqtb9laXoGsA
krRnfZI3V1rayc8wweXDEJ/0up9hjL7OzMERxCx54BFM7zXwoKDEcSKWRdQVyzTkjFwHjk947fBQ
TnX2PgqE8p2DKcmo8uksoFHv6Zp2zL8C54BbAsFrJCkVMXa8m5p9lVFa3pJietSVglrQslvjYdDZ
uCpCYi3InOvcQHYzaAFSuwF2SG7QhmjNhHqPRChEVfklcqNu42oR5DOHFrlbpu6lnfmFjEywr+Yo
m9zGdjcgxO5zSQSwjz0JE9ZQLuPKRGeGfH2FcyBnID6Qoyp9+b3V8vRsGl5CEN//fOWnNelJdf3P
900zmXaZYom08yE5JCmWblMk9UtPTzPWm+hvl+lw1yyQFTiHGCTMimV9hstU7XZSyEvA4Cb3OeKH
VV82sLm9KQS+EciNq9rNqCqahWBpxigYCC2EwZPSGGDnR8Q280Z7YDpPesC2NjAmTwPjxfEQlIZM
rzl9houqTpsrppVix10vEMM8ll6TX2Vd0HCaOcF+9Dj4ts1PCoEb5/wyhZvfRAVsVFoDWtO84O/U
6CJA0q7IDbVOaUOX1h3otUrTY57de/tktkkN4TmKa/5/HgCLb0OCGodhXNs1Z8oehIyvRfuIjeZA
xmAZDAC6Gyt89OgSSiQoTKuINfPaCYHx8GLpOWu6Gry1C22JfpGeXSCAr4JKtOtBJPYJDzDZg/qE
zy1OYbvCgCCwb/4yVupH4CcHHIjj1iax/NkZoFIVoxxBHk/9s2Vpb6BhYdyNXbiDUlaRD6bqpzEn
6UZXzYvb69qqRNS8cWIvfUFAqWKJnFEMcmFalXVXRrBZyM7EYWK428I1b9ZsdzGSPNv4HaeP2u3G
RcUwAkvCCCOj91cR3zp0NYjDaIQdGBFnerQ9pji6Ny6ZCfl7o2S83ifNrjFLcp/mjycevqfmEFyN
ML3WuVefjUQj3sBX4sFk0VhqVZxfg/7k20jSQKCV+D7gOY0UpVsm9/50HGWRbXqNdGxjeHYxPj1k
LWMUH2/ydpB0UmwtHpY08DEN9t6lHuJu7WWai/7OAd3QJ/Wq9S10V62W3oyqPwwonjmOZMwEPfsk
2Y6G8MmHH3c/olUCq2y8UxdpT3rI67P1ahcJoW0GmRDEGHOc8cZvxNCDydSZkP+PAVQoLjPLcQ51
MHszC+NB2MhZpprAMVIYL3Wr1GagSb8z3W4/oh3TR6/H94veyAUivR19QsXxnG+EGuwDfYNuXcXU
3wW2jMQxXVLy0DnLOjwpmb16XWw+WCO5o5GG09VzjfRYOkV2HIb1VAQrqwPA21yMJ46FdXKclDls
fK1z95kjXVzoWQOJoR+ullfgqVAKVh9HZLKLl5VXs7bMx9gKQdatx7yB/GPMmFBlS8MvEZAiBQoG
9jXLNVaWoNXgMaVGUjPm57g0HtDXx5sP01ORodaRLj2r2e/7Eb8bgOLKDbLZZjNTYI7VpiMYA6Ot
PrtKGWU2k40Sn7jRMZ8T2lyfaHD8zExV1XUme66V3vHmNvQAXJcelGYGEVtPsTfUZB3hqtgcrktm
0bMbSbWEz+WRvR1GOuJTS/kpk4q0ZbcCQlrRwECJLLY2AaswDlALdWVnMdOO81U/MxYMDmMLZevu
/uMpKqZdBW/yZlnFcLRTEs8ykQdHGpALRJ6eL5qXsbPGk1+U87vmiSP2nGRdGjnqB6cPl0aDBEYj
fp7Y+KDHUcwnjNO32yRB2x1wSayA+gTPeQ5BJvVh5rSh6T8bg/aTC5EXOsskfD/pj2C5xHqkt3fz
kDyCNxr1Z2Igd+UoNt6AgrtK7PhhCC+9yEF+JzbyTLqY5ZEMxmwDCZRTQw0GDsQ+BE+wiPe6l/gn
ZtcPtc9lZcTDeKSn0u8SCh3EiiZ9jJk3xYFnTZQXK1EP5nWSpr922yReNCh5wTW36bNoSTAL+mZt
VkSQJnpFYBV5w2sm1hdvNnXRqjPXjEt/fjCW2rLeVjSihBXELw6pDtowjSc7X7a65uMLGYI1i9sx
LGbsdDnw+jgl5a33BGbevodXbBW++9ALtrDUKIz7To2XAhgdWxTd7DaHSua4a0HqyLIT2C7Lmmsi
ygHnVc27Udn5RTOb7RTwdnXTX74AKagcfPndaKpd2Pqbar7Jg9EJabDV9lZCDL6mzg7g62FkTnUu
4eZyFNXkHpzYfVJQD2k9R0urox2exE3/mLkm6KTwfapF/YKgEp1nC4AttXH65AqlWDgccmzHCF6S
ZtM1tBTksOb3Mk/UhPkZH7HHtosSP7MJeov1MDh9fBVKPjzaHCoqwqdGhtlB0AxZIilJv1H/v9BQ
Oo5M+ppRwuGzSgRvHZ1allo/hmxw52hTvB+geDy0WW1zpSc0ZdFbNxn0Vho35zKpKraH0YV1A/nZ
H2RzbgvHOA8SpLfnzkY1cgoeAhb1qSUSmLNkt21o0t4pIkXuVT3iWMlaEEJ12sIU1zFCRF76TobF
MfXeezrdudtAL7H9jBSfWR0TBihx+0OkWfwATrnO/ID0N4ES0SkMIDwFK0KcyjTJDeoXKKBJ/v7P
ejovqo2fD7uMFfmuDOG9WbgjVy3J5g+4N6BEmOFzamkWwwlzKxniLdVIzvDoRhHwQ+fcmnF+zPMG
sQlCFLq0JWCdWcri5j+82LU25tQ5S6ergajqxMiEafmY0a2H9G9S+kI1QB5Mku7Hgy49zNujwyBZ
Zd2x8EZaZQw936aCmVXV6uZZL5BH4ap5G1tLvI3I6BY2Gt6kKuD6EsPMhhhZmx5h3zUJbLKFnL5+
BS/4HI5R9C6dYKOqeDMrnu4deAYk5yALh/r68PFsmt2RQ5g/fjyDQQ00vn4qqorc4aouOUpnKXPK
gmljkJWPbUTQaWPjFwvoydzsRjEknBFTmjvXTH6in1JJyh4VFKl1duqgzSoOneyMp4rusqRzenQD
NZ36KBanMlHOAjVFs6StFDPMT+JHKxDXNnTkDwJ+lhxkMX/eXKWN71FLe5W2zhrRDX7ccvCYy1YV
b8L8kCGJOAwI97FUVcjDjerw8RW4S4qEcABey/eJA8nNNwXV7ifKPU0aPzHvfGcA6l3Ztry9Fzje
KdObFwB6YiZFETjZBw2D3dxagUWLLsAM7N3U14/j/MxBCHDnyrrbiBm1JOLpb9qA+bNljLNTIlDb
yA7jl6QAZQTopDzLJngCcsnhU4PYPmjSfnXG+ImyGjsXspRQCu026oKhQYRmMXUlL4N5gAdhLdVq
7+AESXsf9N1f1ixqDmVloWWMxeHjIZ6/0uQsEUI6vTLdBubyxKjCNmpra2XCfKoSLVyOk7C2H7x9
LSqiZYrAfZtExDKNQ7nzIG4yOXS5gYhb3+IT0Y8fBwi9Yb4UF2UO/3+qFNs0+fDNKKKj2VnD/Qg+
RDQ4GusULJUIm1ucNPE2cgiJFJ6O5HDI3zMLkegIsePmhNZLzzDwTh8s+TaMyTJuQqgnXq7vS4O0
VDKNrLdBzxCk9e1NH3Xr3HEdMNJwurnh1q4xc/gXtx79U6S6hWAWePl4SB3O/ypyaXl22o/YdokF
y/T2BrWOgHJHv3AFHilUx7MoY7p7JMj8JRh0i4Q+XRxDf/woTbPGBv5A5Io2wbLShLFHR5LO9H86
/en4ZrfVF2ki1pxlmSejn2f/5NMhHrOV0El0sCwe7Tlv6F95QqrPuqSNK2pWT2+2Y5F2V3e+DNqh
ue9E0txrrddutNDZ+YnxDT771q6TbhdmWXxgnH5L5oMe+ds6AzE+tv99moucAGWn+Dsr9qTAy/ei
L8msVaM6yCp2L6nD7BNusbUbMqb7jVvEGEH8+PTxlWhdiu/Q4hY1y26vTRHHiyw6upz97ikwv1ds
qpswb90lhAsghnr76KGvB36VOVfPhikWQFlcpNpTjJ4yZfXWsrr3Fo48NE1oPnVo0FYG0zydFeKU
RYW5TIbIWf45M+Nzooc0panbuqTalFA/xBzK9693t68mL4gsYAbQBp2tJdu96+o/aQiQWWzhaPzz
TzM+h0Px42xTEDVIfawcUrh//XEt1mEOEMSgZfhJvsOvv7OcuPmel1iYQsj392PvBptANt+KBgGy
ZcK8HLtVVRb+C1MJ37lOjHX3Rambu1Am34s4QaPgJ+4uskjYMdzSuhXTEM+VxhfBVupzPqE0bdux
bAUFxjBtoT6lbPVR2tuMBrqF2+jHnjdnz8k5IIrtSlEMeCdxTU73fF6mtua9M6G6Fi9jnrenkRne
FLHJpYOsFinkAhwFlbaWytJXnMo9RC7XMRHWm6fKclkQaLQqkwAXnOzinQTJ5wdDuLGD8qeomYVY
iIQXfaMZi9TT6KDW7D25kgTmeiSSRWV90KbCJd6udlFkmUdp2N6zMqtVkqt1mNL7NWnQrKgi127v
9TRc8Vm25VwnF1CcCyyvnBGEtU5r4TE2iU5St9ZGEIhTaIzFuo/gvFY5fk3hJoQllB3GfB3r/J+v
FpTZv937tJCZiDuWNIXQPwdqxjqoI93E6GEq/WzyQOvJd2mVtOF6wKWHM5UStYWFdzGAxG1FM1Kf
YE1KM6dGCZgt6TyV9zZpWhuvKJk1JowGu5IzaV2y8BXD2F0b0OaoQRBc+sn0UtkkSWfECCzbjAEL
2Fy1p7RtTnTanEdfj+gwoyZVAIcxT+eXtmmynVVV4QZloftU18UDuKr2e4J+0qA5Fp/rKdJfUUGT
lTuVyV8GIjoDtEpnzV0Er54T0GkzOIFxqLuUWfUckOfiNFvpcIevWAAvRuObd7RdOFbXnriPdEu/
DGguimoZODWswVwcAC9DcjV8be9MhbbvzNGHikM7se8dRl+aQ1S51opd2oc9bgLyfu968rpWYW1O
S4gP1T3eu2o5YZAwPaGDMk+bc9IYqGBIjccZLrMkvxqiPgZOWDzpraffN5Va0O5zdp2JXgjTxYWZ
Xfhkllq5M4wgoYO3p58zbMjMof4JzH4LKUSuep/xhKuJgn0fE6DPmvEQmgNSChFIsgf4CnlSe2En
du44RGw1x8kO4NSaw5+vMPk5qkoq05S6rlj4hGvJj6TAfy1/hWnqLYJzCNKpeIRNrH8c+FY1XC8O
GDh2277amoBwMQYSeBiDtL1rOKKtorb0Fq3p2+dcs04hzLpwTF/9CSG4M72D0hjnrKDQTrcD9vXj
2GhLmDnMIQiGyRrhXQaSSVIh26MWvpi6515x2Jtt6fKGidkqD0krkKHxrY4AVth7IDmvmgXNu3Nc
mi+Q4hkf+8Hqz++HNa9hv2y2ypxDcok4FIDXHfEp/VSQ1wN9GLWiWwIB9aU77rW+w6MkbW3R+/2r
qyNT8YK2x7IK3s5ES3hGKntQsJuPNm/1ttTbnr559xIk/ojGTpCBXWN6EgRYgSE0fjT4ByBRAsYY
llbAx2zVY/HYqb0w1TOGDg3LPDtPKPSnaEkrU1+DAdNAvV69CaxSlBS3SHCzazputTKwk3dMilCl
YuIVyti+98M3jHJq57luiCVXj86xDPaDkNnPSG+dpcbI64sQ3Y+1//P7ZpoGaxVh3Lxtn4oUDqqR
7nlxjgWFmTzrU42D2c+/lfWcgDUfAaw+9XaJLg4G6/yJg9Y+f+8BvMeoZyJnoaCW0Id0sidu2B95
9BZRxBqB9Yycwlj03TprMygKje7c0TPFE2t77qKwHWPpkBa0Vz1OmlqME2+Y5SEewdbstm9WVaPD
zsltGjuyzHReIIX0t1DNURQYx5KQo0TVsMyBPFqNeoeNvwNM5dE5YDpnphs3dI2NpzvzEEr9lUdm
e9SNZGlKJoJCqOyZI8dVi/Xi6pn6uc2zI8ah+r7twnPB0X3x5+tT/5zvRZ3CMm/orkBZBeDkU/B5
jNBRyN4vFlKE3XHo7HBXxfilm9g9ZGWIfU4GKbNr0KKAeA+5P/bHtrHfkzyC5R7a1U1PqnDh5THz
RuwSkLt7tUU9/GXO43+9UgLS5oIVSCzF1a+VDjMCxh1YRXEJBAPwm4C2VLBI3Uh/9OzivWc2cmzL
yF7R2zBXuHF3FTE0F3cSDypT7Srvu4R2TvQN4ynTnDZlUlx65hfl32/FNe+nYxisf45pCanmpNR/
rX9eilXNa+p8EU4glYRFKFBMZPTSr8nSDHBCLIoUH9cXn+Jc5f16t9BpswyHepP/dOPTKlNkjaxG
eBn8rHLjTXnAuZTmBySUVhKeA0NWro0uKWCxAILLptHYycF6g2YF7rXWDHoXmDa/eFG/L30SppXr
WrwiKWz5qbzroryqjBGwRqSaXWuX7SkGmr/zaQ6tRmJFtoHeDrsiiRrkr3LXj+3TF6/gt+JYsR25
Srcsw3QcIl1//TCaRsDIpD+5SCIsjy7ka2xtHkQPfpREUrXJpUXrM+52NFDYNoPhhfPmtlPEvZAu
Zn5xs1nzx/DpY3K5LoSjbNvVHfvTzea0KGKMJCRPJWhPgerKTRa3ET6txH5LKsD4SGF2IgvTE23Q
R9iF+gsYWOjlkbROsTbZe0CuLyrtkh1nGJ1WRBysFakyimH5ATZDwDzPhQBs1Xq7avTQuw7ds24F
fcxZ2zR3FHyw7hiEWt59Y2XaT6c8NbUMnolve52MAXzFnGDDAUyDqRwlx6FvX4u5xfnx4NpgX1Jl
kXINz/C+cmp3FU3BNaFzcDaJ0brLxBC+TiaSR61u+8NHy/3jQQubH9JJvW1v1v7xi8/595tO6ZQ0
7LMchzgFfbr8rdgMcTYhVPCzPpuzJlfmYNbPDqKgHUD3aYkDu7szysI95qSde+OQPhjzWNkJMpok
r5whAumVgNwc/eS08V9/fn3m77en0pVjODC3TMdmW/v1OtSyApLVxJGgxF1wcuz8Nom6XQVDCT92
aOtL0GT+sgqdv+latWtnDvbu6wqJyBw8NBRWt1IttYmTdt4l92fTPeX7xwM0ahS/o8i3H0+b/DkE
mWgayPeJ7vbvfeetSk32owH6HOw1dxcWdOpSOYVnW9gHihPnTPfwi0td/+0YrJRp6A4BqTrHPOdz
Hag4Lgn6ECHDrHTPAhFdlFe6px6Sc3Qd8WVtPT8n2bz2ztCwdsQo1Qdz/muDPr1j4H3F0sKZdkhu
X3wWvxeoVGTCVgq1pMTJ/ylLFQQD1ALc54uWacJJ02r3HDEcgPHFgIKh0EoL5HDklpx2LkCrZUnL
s8neRAoriPCS4hhM43Rse2GeUdNkQDFDuaiUI0+gjKzTPLanE2Z764xKP806oEbT8C1qu2mlsIDS
Rgmt+6G2sa4CJV6CA4EdY0NObZi4/fl3/Y/NXVmWSQVlWiaZcZ/TRctKypopS7iwDbUgAo9GdWOg
SzNs7YLMez20lXsflNA+0TkehkALAMq8xqm5bMOiPhKzZp77ocEbkSJ0QcBCOqseOpc/v0zj94/E
JkBcUIzZvFqqvV9vjzRAsMRVOcfHYyShdqAer8bmefKYU6XkafhjbtwYsOi3JEo5+Ofx0mZRuqti
74HiiB5RnkPxd2KLnhaMGzlOuxYSLWhjHiwOZDRxJeoNl/iVP7/4j2jzX9d0bmhOOybrukE19Wnt
0UKNIPB6RPxO1xrULJLwth0eG9eWRwxOf2M4Au+CoDGpiM7jxK+fsrAkpDvC1fnn12L+ftNxIGC+
y24nBXv65zcylrGrywZ4U3VKkUrf5Yk7Pvc++gfXsnog31gctTzZ146eXDrfsQ9wW5+F59JjjULj
GJeOdXNbHYiI7f8NMEfbqaya86aDaWXoCTC5sj1+5M2JiXsoN9QbDNtj2nGgC+wufE1aQcadCUUk
Lq3hmKbqDYisfWqLCuYsOsG1IAdx7Sc1I6L/j1+fnZVr3pktDOJT7YXvLE7KKk0WleH8mCbLPhFV
7G05MOvQXaQGD9Et1hUAiJubG5Jk0aF70RVTFa+1wk1eBEz0q2JOAkdP2QXOg2aNDOStN+KcklNM
a2RRayFIqflpH+b2PozN9l7pyBsnkdrH1LGqbZWghvRro7BXsNdXHO0Dqb/bZF70ozhKtOQ5Yl35
RSfQ/r0+pjSeT5sf5Txlz6930cjLCWDCZwuvBRw5FZe4tP1XbFTJ0UxB6DvsbhvPgpTFRzcsjCJ/
BcPUnMSUozGpExKuAvIUmiEKX92uRg9kJadgbpclo4uHAFS3pWFTjAmCxAoSbvllh4NsvAkmYtg+
9Tlisbog4sxYsMiuSCEB4O+ZBupYn2itVHdvGU6EpWUX9rnW/GJPeIYPNqoVDzLFlQu8dVj7vcWi
2zjZ2ZcNPQ5QAYL0Da32zWf8TW9EjT92pkdiDD61uzKva7SRenUL7aLYOqjt+rae3W/1oyliexdD
NlsbbWztR4gJdh6Yb4XpqY2KW7JbxjTlLBYwjGQyuIqCuN5Z6YzBXRFZP614AwMwH26Hi6VXz27o
dNAf9OlB1wq5xMuvNn++hP9rKVQ2mzedY5Omu5wriX8dH9oxJoDRELB2iai0Ck/dsq76W2QY+jIE
N5vYuqaTUWzqaIixhRJhIAfjBknNfHIY0LVZtcey6t0PsPMhNLvXhKCiQ+4g1+txYH08o+E43f35
df9HhWPjDXUdHLKmYf9W2YLZxIzfQkU0AR9X+BDMoVy0Y+2vYlGAZeSj2GaAK3d6bu2CAMpDXTPN
qYHRLoSm3MP81J4/x7jzfnhOj5SjGUn0qgwyzjH7LaKxRdBkkMfQicbeeCY+MUYZ1Hxc7Q1m1oPu
O/GVGXB/R9LUgD3A+GaGycSUorb2lcS58udf2vqtmTqX8UIKdleDI99Hf/tfHxajozGVIZhPVxCO
3cNuOIQkAt91o9+uaqICd4zPopPj0Tpx+uA2dBKLbmXfM9kRy4+ImWJOPIXUE8KOh6dOXGq0cHpS
m0PObIfMRaOQN9iaF+Cew5USeXyaLCycDT5Fe2XEVbTrB/0vGRg1/SO/JkJpAQWAvPdgWw8pIxBw
eHuu5XJXdl2J0tSuN+PokbdQCYOKBIKOG1BRKhEQ1eV0N9daFKQivprdFpmMeNHoJdFtw7+FqLP9
4nr/2B0/7Z6OAcvSkZZBfWx+OhFZXQ2xxsmyhYpCkx2EZAWhp3Bzgzq4hhlNw55WAND2Hv6OFrcP
iH4icuC77H5qJ+Nu9Itx62pdeOsNbEs66mDOJjHWuSqyaQKRv7AeyV1ey7zPD4YRIxXouujJqapo
LRx3OnQdUBK31HMdfpkerHOf4fPHMQYjp7vqvcyAFew6S93D4P3RXq5KmW9RS75/POsjwyXg1CsX
qT1nblRC3xLwgH9rbhz5ULm+utn+o15ybfqr0lUmUFrj0yIRuegcmYlDMCB4B03uU5s3ODMMxAkf
T7O82Fqh315Lt2dV1xxrpYHP3akiVStFK36bdeDaEjj737Apy0rgzc6BfyS7xO7V2bfi/uJPBzrG
kAmYwNPLza99OPp4SapVHgFKQ+A/7PyJ3JZI2Eh8zC9+Sf33szvFueEwHbJs6cjPZ7rOUyorYhN9
RyGnTRAn/U6F6nW08jcujn/uD1uO92HeDUsJLOjgK2/YezYEGvzc0xe19O+DNgUD2sXMQKWKLfBz
Q3LQ8jJkfeIMoCUbqqn8QY+C8CIn7PF1gNAqMqutHEZxCNLyrbDMU8eq8Kq1w9Gb2te2HY+VGiS7
siuXVlcS2WpIBA80DhlbjuTnEnhe9z8gCjnfvlio5gvi17vM0RWFAW+kpTj2fKpRFUF2eCZHPPYt
zG6UWc4aMPz9WPaAcYMkOI8kJ58zEpv/ebD8qgd7WpSLASwUzgSiTQOQCvbFMM3qhd+025eIwmAa
8TQ0LcyGkwso8tD4Evg+Md1rFWX24wQetgCO9yASUm4GTyvPStPfKq+x7hsCZe5Kt0ou7s1CivxC
JZ+vlWHoOFimZlk33O6Imklr9VO8LO4jGQT9OcyzcZNoL2XS5TsfyvsiNmtFbVW0iyJzGpCimrrF
pOr6YUM4PeP2LxYt9XuZzRDNnt9NrgcbN+ivm/RgqaoYkI2hCwY5DIJjRptqe/of2lWCsViJwJaL
KJNA2SscUixr9eEjq6SGFLrxRjy5rS1xgooy2I4RqPe5GaFNTXg1p2uigZPW9C5kLVL/NxczTFR6
TK3uQCZW/U9UJrJhSi2NpMGcWvrwvw+jmfXEgN5aRgF3Zpr2b03EpK608aQ0feg8NRFnUSw8b3YI
pYmMuXdGLfQfzC65L3sw0+RvYGxHNBSB5DvAFC8XCTKkjWa6ALE636UP7JwGdPtRbDcrUbXmKjYc
LNdFkK05RhonSN+sClRvdchUcSwfJvCzRN4Cc/hipTD/Y6VgkGwoxFMmnb7PIxZHyzy0HCyHzmyq
HM0Ih1prdGczHLpVZ4/GDe0RJIJVq3DNgYIp2r48aAUhDxofF6gmfdp6I26TKQaO3PREp9n6ypAD
KE7yZfEcu+LIz02XQVXU63w0gpsNJcSqpuhSGyyFKJv9B4IeoEiiiq5zG2bEBBUVTOpXva7fe4hz
D8nij2OxQH6uEOOGMMQUXwOKYze5Kaf+K0od+62c9SNB7Nr7tAhnt2e84zKDbInUe185bb23zbuh
btFYm21AOk5rr/68yqjftyV2cZcXx64ENdX6dAChbw/HiNypRdlHm6DD6VU32nBvEaF80DoYe5D/
7j++5dsFVNFQkW+U1FQWoX/SCqWT7Z2YF+EblwEcAjEr4VV35M8CaRXs40StYwZ4dzqz7buKzWtf
FjYk2sg7lXGj35mT5l46oeenAaP+IpjS6Z2m6p7EuuTZ6DWxbQj0u/Oc9J2w3uFmzg92rL5B+wyI
2OifYxF8R5OaXSzSAIg8ZDSUeEsSvEhFKmq0lJnzVJHisCf/oFoFSs+3Wd9VaEod/5SHjXeX1GKT
FPl8fm7bb0xCwzOUsV0RKSRs/kXT/S+O/LQZflvbXV3ZluSdQNSjPl/93IQ9ezTgnnqsui0OKM5j
VTBqpwqelB8aJyd2s2OKEcAhhGQlJ23c2UMOVl2GvXUnOMwa8tp2PUDnsjS3w7TEJAaVLuvUWifK
72+z1N9ZsAeqeMwhU+Gj0XQqA0ZSWzz08dKdwAwNojWfMoXjKWhd8bfZk90N5H/htoKGgULkpDMB
WKjZSJCCVNs4jUxXiYE7oOhKfVOXKdbzYSjua94++oG4m3w4IuRvbPXJY1wcT0Q0ZhJCVANd/sjY
fc6N6W81Mlf8DzbODeHVS7N1v5cu1VxUVPLWe8yES/MofDB+d2033xEhRKE4AIoyhWLkNIrsyety
75STNYRw9i+VxgrktWXdu1gUmRxPsL7HbW61gs4rEcSMceHVtOhLTsns5wAcaN+R7U1rt43cTc6c
FtGnNZtmjEXoRBIbrYDnBVsKl2EVrmo4j1fGQP06JWZqH8PQTVHLQSzlQQUC9K9gHq3XDTMqLO7P
Tpu9jo2nnzDshgwv63aTsoovFH3EC3mvaDRzg3+sMvYWLH0WryYCVh4ls00JeQugHjiOU7wMEz3b
t1MMLbMW5borRmszYIHYyFQPz0ZWbrnY3KM5P4RzRPsguRTMJBv3YWV1j5m2VQJfwQAi85EJyV92
S89Lttu2peLp/99DLfTXPy8v/1GAuQZ/rHnXFaj6P1W9Iq6MqO4Ux8rUPJE+DiukSWxiWAaSU2vC
sKyoHZ4R2z2SJQs0eUTDo5Xlz5w66yYJmllONZQty8qeQt/cI8oo/gLgQhQvFlrLe24M+O3zqUsW
8ouK4WP+9msBxjyEYSDNOcn52P702iNvmG0CRb1ImcGuHY2LpqhmkQyVwrKNWLp1Sok5qLi7j7ph
pGivA2xtmYseSuEkYQNqyT9cZgSyMPO3EwyPyO7D+SvN7zVWHj3ZGoWRnMpsgGXe2cichpERdnr/
5w9C/4/S3LVpKVOac/z9fayG6tbS6cbySQTheHLMUd95AUNgvAXBYnCdbFdlsrrRbBHQQOAQYo7d
dShWzumo71s3tm9mV0bngbnhgpiQiVlTHDjUKgSvzqygyn1v4+Y+CLrpjCZ8elQJxytHEQfNv3wR
UWAeyF4xDzEMqLsGkR8WHp4qr/gB1iQ7qLRUq0AL280U5D9tLNjXSpwrAXGxLDLMUYN/9EYj/T+E
ndmSm1jWhZ+ICOYDt5IQaJacg9O+IarsNvM88/T/B3b333Z2VEbsIpSyqyolJDhn77W+dY/nmis8
oiiksJgCLEX9mw3zfpYk84sxvg5dPnpG1Vh7TTJjyBC9m8tx40VqQpLf0DitDgiHqWZ2Iw5Sw/Qm
oInixoNDNdBihd5UeUBuOke1GpTgCBcPTajiQUR7UCAHJSEq6u/5bGmw7QOJlaOS7bTKVp7ETu76
6UlZHld93qIAKc5lNqfcJZGBENCZHIk+yZ/GCjgAcVfoyaRsCbDQHeJJ+s/5YmhiAHFK0JE7dg0F
qJB09rLF95BB9JWQremc4tnfZlG+AMrt2pmJ5dvRWlRPNP7uMx50FxnRiBFCIRVJm8e/oMVv+sFA
HDCFEhkYAxMNKezABIr4RW+Aev7zp+29WlWgTWAPKGSVLa9l/fnViaoirVToULpa94chh08xap8r
mOi7NMmDysWeOLiTXaWeIpKJ8U2fvikL6qpVMU8WIx3gBETCpjAARA/5kP2VoH2UUS99C2rjlCI8
/CFZkHviEvQVbikuiqemDCZCgEdksVxnd4AFOq8pohcDA/sXxF3jhtGccSXPW30YSXkX2RW+yHyU
GR2jBFkehlU7H/XUN+G6yLSojJjkroamvE3/1QUFVbp5ZhK8bVYjV95UvjVVMxPS49tfNWNxZs4G
iHuyQGY+9Edr8LVjgY0r38ikNX2weLPf9bJ4m2kqMLVDZLIMUn/f04Tgz+JOcMMuuuKFfnG2l0Tf
OAZdL5os+XBWWhIQi6J/6+S6Z1I9zuf1EBYhlqzw0av3Ub039XLs6nsf3GXlRtkEVSm34Vrpxya4
CeVqK9cA0+W9MWFGcBELIRIYcNSqBR9wtF0z/EsKJfhNQHAco63rHxgMT35mY+MJE5P2uqTf+dt/
9VWHdDovh11cMcVaylQ+aeGT3i6lriWMpyR7pvrpOcqeA+lXzfWL7z83+stYv1T6S56+UoX+kk2v
VJy+1hLeBkhkn3PplYKosZHqrB+ISIJhaEN6eNhh4RJlZX/NMtSNGNveTD0N91hz2ufuw7aPKr/b
dwo2GQhmUcuqKrqKP5pliqHShEjQtismAskjqeB46SBKDtlptI8ab5J+4tiCpo7OPuYycqaacyOd
SecyTsQN1uWlmZca7YuZX+mxU7p19fNrnyM1vFkWRqIbNWMUtW+lfauKe82yer6Pa83z3fKXKquH
73Ma4PE9Wh4rj4C5hJPynjybcFygumXPTZvpBzUJzhLeKsjLZnUIShHegiJBA28obqEeJBpyR3mB
3R2l/ihInfdhJfKZXyoknMQ++umJstJTgpKbkAj9ZFaEi58D/1zKS2mEU+QXJb+AwpogWWGoTK8U
MF01vXbmtXEH7WQnt8q8Tv1NJLfSvA39LSdw0rwl6Z2K0ns83AuxVDjcM3FPxL3NHpQ5PursoY9L
kW/Xqo46PlL7IY8Ps/gU249W6dWTTVxH0mn0WBcJKlcbwvEssPuJFPfEIhlckIQcuBBdkocqocgI
unpwcViQV/rJyD9payn5J8oXkMs+WeLBpwylH2ZSXTz05JEOS8nJr8qN+89KjbsdkTJzF+sxbG9a
dJeam66RCHYTzS2Lbkl7TaJb1F6poGV3fO30S9tdOJbdpUmWwpCDgMoczvpaKUwy+0R7kErqU1Sf
wujEkDgfjkN+TIejTTRQ/IEs/L1KBj0UqgGF5h9bSftPf0IWwA6rQx1ZpxoWT2GRWE7fyoMzYuJ4
mqauvvqNzctJjScm6MSQLZq/eug6gid0guHpqSgoLk7rU+uBACDtomunaDJsUuAFcnGoFyTY9fMj
tK3mKnXdvlIQaYcTbMQUcgwAkWL6Gjb11lQS63NcM8DgmxntVyPS8rzIQNFPrWV6bHqjn39fZmEd
ms0xQHm5TwAXb3RR9rf1kGPTu0W9Hrit2pibqXibWWlea61K7xjA8MAk30y9Sj93Y1MfmuwD4cP7
9fMyZEcjZmqomTXmNH9c4RsyfxF7F1tjNp7jJLYRDM17fcGhRQNbV3kCCzPXFf6n/BrmfcMenpyT
iRSuMRufVNN4sQwjeWB3iww2uFrSOXrZGbCO4XqNAIpv6PJILS4+uDcpy3Xtt9UzvzlicAUVCQOP
d1tci05w0WUjlJ8u7Nx2rrlL1upLin3F0XVsHElWmncyWoAn28GrgRodDAe9TdFnLY2ensDfJVZb
qPi42qQ+VkuSwD+vU9T3N1BGQLRlADzgMrD+HAbFYp7YUQA7aicQwoWJwcUIrMDrZLg5cGnEdero
wrFGdgY5j0GXFNM2WdjSsEkkkgrfjCqr3UHpdGgzPXkLQ3aObdTp6uR/AVxza4v5o/nLe5kOby2N
M3SDTBLQQf+hGGC2FMxNrWXbWK59vGjgAy2DXIRGS4nfg7e5ZfA6HIz2lDfQ3Mxqco1KRweaiemc
W5JXI+LHctMRszxwX/znN/W9gIVfj4WJjoQaBfW7IcCMHZqASbhtYeeXL8C/idYa6piWgT84eqMh
R2brd/FNIg0xiV3Vnsli3KiMF63pqxx1wB59enqFbjLeBZXh2YZFt3NUP9jhvW9C8pvai+qC2/Yq
wvzj25WRejXW8D3DabnEViiQ7QZlnkiMGmeaXqcbS8zZvlZaFTkaAVJ4qvDw97BIZ3W5fiNTWIZP
yq4te3xvIZGstT2Ji6KryxjGAiHS9SgUwkyRnQxZzjXICNxOZGOCviNt2GRZr7RwGFErvvJk6rG2
6yfGXKoU2URhGPlehGxRPjhF/+NzryH5R27IwFpnV/j7C5ezks4pOrotfez+1BWxRdRlS+NV3mSR
9i1GLLzHloy/p3cMn1drpeCz/vmXMP/HFULjosYKCBXRe6FTiozLSpVsAWqEe1kltAZCvdca9ZKa
UgZH2J60pNli0jck2w9L6B4lTfxCFsS3kLjh75Amjg3xI+dGhjs5sMOlIwz1VG31vwsyVx6I+qrb
0jjZ8EWST2OAXGmqs+EJrDYK73bH9bN0Sp22V9hMZ9zM5dUOOoIUM7zt09IuacuOTAkoyUmK8yGs
8G3Aaz5YVivftVSzn6WqjDcawndc0rH/LASDl0azi8P6p7rcxk7nb+I2R7QlfNITMYZ7XBtjLyBP
ZOePmrjNoXQO5LJ6FdhllCyUl4QZenSR8gltzGWQIS1OclZ5CEnsT2ZlTshzSaz75xOC4eP9Ndtg
VgMTgs6H0P9sU0Oj7ToaTiXoM8Qoc2BfLB393/qo1LuHqbFsXSrtkQceyBikxnapLj3M7aG3vdH2
+Oy0e5VI8XapQXNt3520pVg7wUwlr4FtC3aakrQ9BRUH3AXlMdFwJuvty1iefpYcnDTtaKyVEHLX
H1ElUpF/0JSlDOVAKM/UYnPzFnWt4lF+6wWdZ/k0hwmFd0fNnTVCmFyzcfXGJbSxEC4JijNSGDby
kYff1Ri96FveA3wkRelAteHBNw7zeKijo2WAID2a1VGvjv18ZHuYWUslVHcK01NEulJ3GoJzqp0o
hLI/q5rPWrlUMZ+z+Sygs5ALCpUku1DgSWJoeB+cwnU98Mdd10KhyZ2XC9syP/z9i503cVlOUGhR
bDbjzQb+cq2UY4jqDGsYjqqYUcqDTjnmtcL60fTaPunAnYd+lJzxnRbH2EzJ6Qra6Cn2v+thlV3o
p2aX9ZGUptMpUAU3cj85mkX0RcK782SSA7YLRSt/midD21VksngVK4pHeca9mG+QL37GK1fdi0JU
96mxKy+M6AiLdKjuQaA/5AmUt24viaFWZxLc1nyL43K+tZEk3xFAhBthl/oXjGzprsxT1EIZ+6k5
mkdrR+9D37S8WFBbEAoT3RN5+6KCrb3gwxaXWLQCRIxu7rPahuOAABHenvFXbGIyVbEY7DTSyDer
ckPB1rthy94+iCT/QaC2fY+zGsXi0qwusNxhPc0NRObAoptezT39kcrkXWO9zCWXqNxma7aJgElo
NyAa4C00kartMUHCLevx7iZaX9yVTHptZzP7FlnlN9S+0MNUn7fko6Wj/G7IgMeUsTe3GsPC1rCK
IP9L6QJAS9KzTCF6hww+2Q1i4us8hYtI5SG4aKJDS4IQEKDoYE1L+dOhFAdM7FZ8xGo9Nse5Oeb+
sVGOANmr/NQPpyZn14oXcpfG53k44fSlShLO4nOvnq1mqSq4zOqZKqtLFyxVI1hfq6+4mC01raUt
kPmL8C/qerR9IpMuWXkFuiXZGwX8SXmNpQvVlNdIQY94HcprKV2oeq1WulA9WzeTYCGn4e+sNSgX
aiLOL7wg3tTDixletHo5pvrZX4/MOChbgStTl+ZDkNP9ZRKxvK3spnhkBH8RPj3FT0R8qhtAfOp9
NsrPpQbH65TTyyzPXXC2y7PgwXw2EBnbZ770knW211Kzi7zWOCzf+H5Yqh3Yry3VmJcxufL9WsKB
zEtmXtrkGg9gK0kTvuTJNTIvgQlWZakH0kXLuJhrSfF1ybsctkp/UY3L3F/GtSbjoglu2Zcu/VWj
OFNVeiGHoRVnJNIqKuliqbA4T/6JGvxTqizl1yerPomIQFpoCEeNTSN7xbWy4jgD/ZcOCX5j7WB0
BwKPos/oVKh1CerNXHNx+XVeCSGUu7Xm6pqLbOmjW9Sy4fn9AqfJCrc5geuBNfufEvVRnnsjVjt2
cqaQdti2DzQ25XNMLNVaIVwDgtowai0evKVImAmypUbfnX1iAdxCc8NhKUzWEj7ryE0gqclLme2+
zvdTtddIvt2Z2l7X9pC4flaTghwi8xk+mUsKuzDdKvIMZDulRxRxDtzRQL/lRSGizKXC8lchoaPQ
kbfGwQyP+PByPbb3wywBkVUr2BS5cqBK5QDxOmkPUXsIbC8kopeXgyoX7EvrlYo3cUdNvcF3qcl3
U+5smhvwQoql/NAFCUc18t5o92ScQMGLCIbeUwYvhJel7bHN/ayucamZeyGvaFaYSViD/QyDOrQ+
3LOwoPsfJ461pqGz2xKoJP/QX1SK2esSAXTEwNCB3k6wSsjSBgsa7CA8UFq1C9B0KrtoYJi5I3Yg
4FIawM90uswZAEs3zpQ59DcpRXfGxtH0pYy1BAsz3UkkJ1urIJoXkNlapF51XBskR0DUluAzOSTj
UbXhtAbLcKc3lhr5sSV/gMaFMzDeQDwNGJrdau6EyPjAzpF0S6KxtqNYp1Nj86v6aEdBcbP1rWpv
K5kZDhDorQI7aq0AonuwFPMgqdxZya6Vl6rXKiVSAXd+4uRk0CZY3JaaK2eggcI2nQSKwSHPhiYW
NVkOUNqSJ6EKW06zlsL8I0JA4iz6B8uh6MBQ0VqB5eCxp7S1SAtHPdhCnHLgl5KMSKmx0yOCiZ0p
dmySZu1dgeRp2mX6DgqLNiHt2aXFLiK3L97FPksGcni3GaSdJdVlC6g+nbAHb7FZ+55FiARBhpzX
YDenO73agQlHsRvDeld2AIyAzKpw4cRODxySWah5LaYzU+Pkrwm684Y+gUOMLXM3bXLYMKWcwYm3
yAkMsnSWwuO+2Nw5ZZxuY6lqrXx2GgNsudMZTtMu1c5khjpQWJW1JqZtOHsjp7V2UeSA5Qm0pRTS
Bcfd0DCy2rX5rs8xVewQhUCZtXSUidtaXo6L/mtajrlAB0Gi8c5muZ4QLbqL+6UaeVcRqmYsVUj8
ER/LnUgcauKEDstxoFSnHpxuPY6cR5XfBMIjv9VS9Vq0ryJOOk0sywGyRMX8TVBahK1He1NxdMWx
haP0jgDz1juywgoKF6szlEt1a82xY9k7kJJIoHN9l+o7fdqRbN62u5oAaNZvnFfOro/LbKsc6H5g
Ju7krd1/0B1YJYB/XMB1G+mPaeCtpqOl/r5CLacyzcDnolLzVVy8uhw+4Q0Pn/xac/phyDwyDkIE
Z5bsYDxhedIo2pskHgEyDN9n9ZVq84PhYOFacnoYkM65SR+wTIUkhjQ9vP3/IcUPsRXizRZvSfeW
dfxn3ubgrerelOBNW4sMMPCnKwH1s5R+NvXXbv6s1a+WvpSvvwoe+y9UOL3YxzR8xNNLk76k0wsQ
W6E/U03D4OA5DJ7j4NmanzABGvmTWMsSn8JhqXj4pOmPJvlk6I9CIx0H0HFZZGQuR6b1lEwSURmF
/6/YjPIXcg+9Gv3eHYkK0qiujbcpPuZP/3wr/R8dW4RXjNFtzK86va8/ukhy3wDW9JeOVy5ueomV
az1MKXkzRYrUpxgQOI+T+iqXJomaraGcqir+UttcoAl50XYDKyRZAS3ZkNpEskwSv02AX3YWCWWH
NEKnAs28VjVlb/gwzuNiSQ8sMvnRpTNLMTs5ZcYoP9anGn7cCJiTpLqGNsMEi1wTCUWXsCLraRpH
Y9OyC079+JWEdeNEaNh/HyJlly9h7nOlbHp1YB1Kwi1GieBYt5L1bHXkpqZ9zTUEatoOrKxnNGX2
UqPu/uADLt63NZiZ4OZlBI9qgLHc7x/w0VT9RK5nPuCVxX1uEWkWopkOBH5So33IlMNssz5ZinXL
zwqg/tp4nZZi6UKxbvHT5ci6hdKtXXdl8SL1v1YuqAAjsWflQunk4qwrFxYvcbKsX1i3hOOvdUvv
71m3tGv9XLewdCnYAEdeN3pauSxaqNTwYqo8BOvSxQ9+LVoW/xsE1iif9rAGoTWJ8LweCgkBrO9U
HfI6a5JuHSCwyz9/SsX7loRGL3ERCWKQsrHJ/P5uJkRrt6AhSzKxQJCktFTPDdLd82TdexSBoO7K
6S2qZ4S7oncDwlggN1vzaT10dcoYJE6GbQWfzautaMAnhM6sSVX9r1ZVtiXQz50+F50rGPEw9MTM
yPfhe5guWKz/PLU+X9e1vy0AJzvrHxBU+GNUJ8JE4mjf2DnM/Y58D4vA6lPOacObPKHUf7MBMm+z
eHy1g/hb0RixM8eT/9QNKgka0cy0wRisYwDlhRG0ee9VJDBJLOcvai7pp65f8njrPH+RkYJerG9m
Q3+sqOzkK5nFf/ndlH0bW//c04d/qVEWrMSNMkfTJdmz8OxIRebbqi9Ko1YPu8nrH4ZcyZtERyGQ
GLDKEdg1Ttlm5fM/nzroSe+XfEhO0NzKnEG2oH+cO5kmo0SYfbkdFLWkHa3TKBNqccMU0RXOzAjA
3lUmaz+HpXxNsv1a2UiWqoNJmaoZy1+iCvfgfh72I9Irbal+2Nv23kowBLnC3pPopScodF2tdq1p
qdR047WG0OvWkgxWyB7FoIl47WHwjMLT1moGD1Eghsq58IrBGwuvJ397WI7R4LWFFwyeHnglwsEC
06WXFnxVXMAyw1qh4aqjq5QTDEtoTnDS0bk36c3g16tdDaBp7dqTq9ZuZrrG5CamG63Vh167Vh16
VrFUGXr94OECaQf6AXjy1MLDUFwO3lQsRWMlxV9cLBXzV3gRgSf1nhZ4du8pgQf2a0T8Fnh9sDwI
DJfy9aVmpICVC4XGABq/K3Cxx24au+DuqcQi0HmpiSCjfD90+yHcdyF7iQ/GQu8RIbQVTe79smkL
RbX/JG2lqUjzvlIBNbfIsOUsIUQgztonhflVDpXWIx3AejJFLCG8maMnZgwkSQxR5hlIS49xhfwm
UYmuqenffoUQeGpMQCZhS+rZJGblFgZfbDKFwEJO13Lq2zPtneASztyOysIO3+Rh4ASFhFJWrdJu
fQXMXS9DfIB6ad4spNfHqmnpi9l98hJY6bfln55O2pYpkrghNibuKWfH3Mk2qNheP6pGSXQujaUy
k5uTbP6lLMDrtLWIyQi4EMzhRGzMFGhfAkP6jtmg/ZtJ6X3IpG9hbMyfioR/V+/K5A54VfrIp/u+
1Q9HweZ2xHwWSc46A/mvLpAgHiW1Opm3MzF7rzOm8NiiswIFGD0Z0GflcNpXtT1/LoKopMsD2IEo
5R5peJSQX4S0qNJMzUMlNL0WYQOD14CQ1Rs+K/mwvxiJRLpcq/kftK/eW3RB52o6Ti32+1DuVz3b
f/3eISezxCGCQE0XoPWmQN+OGdNOSauqI5hA2C5jfIgjs/+ElMt2leKFfqD+IAVS+oBr897gh2zb
RrytYibitv4ngEtJxllPhkSCcYgfIw3L4mKW0Tf0ANbeSLWckGwotZHdVl6ckmQKADxzowk/RgqA
eplJx9qS5d0lBK6IeQOxVYWJ1piH2DQitl6z/aVN9YdV2+UHFhiWc++uwhDmuArLOnBc9V1LuA3y
tMlHLdgOsy9X2wC+JsJRadpZcqXg0+yAbxaLFGLQVVo+HDqNfWdoEre8/kFhoNyLMnASRAvulV6Y
x7nXKnBahb2L8yyH3BrQYFjsbNpyQFDW3Lpo/k6OibGvGtGetIFm+fqoU4a3Ymha12zJfCrM+DMS
2enQFQSOlyXCVNiNp6ro/VOr9wBA/HjYm+RO0+pPbdCu9Os268NczpqjLPZIpjPrqSjssXCDUpId
ZhgGGUilcSawOGc0mtALaUA8r89NU1zusAuFu3nBEI+FicuCWZhjhbVyjS0fMOtkknYUauG9Arm9
DeqeJA7U1ff1uU4t7Bv2XKn59xMxPQMkCIJADKslR5a9rm9xpVV4nbuOdj1kWA5mmWxY0pLqMo9O
HIvyIWckMssyAYpx0XBn65prjaP7FGpKdYdbTvTdSJB5akv7tlU6T/eL9lnRSAPsCwt3jfGvKKeX
ks4g3+soGb3BlsUGB6e2y6eeFpah9PA/Yehr2oLgbd1AawuyH+DHi5SEUy5ixxGxjhHM+lPma+zH
Y8ZcqYmIP5GI+luokaTdkZTXqSpsTZu1idnEb+YwiN2o0kTumOqDDeU2mQj5ubHq4J5rkvqq23/p
hpm9ZPCog8jXvERvwuMA8uq4PqIT/+tRmVU2V9+++umJERlQh6otrUNZzoOTN1gEW7XtT/AXulMH
+OWUASUnG2a2XaJENnD/4q8pXpJ9b7fTYU5YXUGA+4zb7pKFMZ5av9eYJDY+mCF9So6khMjQlqEf
E8Zc/y3bDD6bybpOUYxIJ8vbq8WCZP2pmrJ5Z1VgpcxUahnSKTreE6NVUDTq/SasEXJLcEnaYHoW
MkoK/GX31sbJapozgUBmUzDVZvtUsP3stWI4gukbjux4fz1Su3E45jYfYvau3HB5tY++LeeH1Snf
JL3Rj0irp8fP59MGc3xhn9ef1ucn+k1W1BJjos/osNjvtnY63SPsMEdF5T4+mRghuLM9bCFAnisM
3QOt8o9J0BPVOMszCQYphN5NtDwbrc+GBPWkCoqt1dEtSEVwJ3SvTGEgrfw8NP28z6UAhFlhNAiz
GMJhV0NVq0k+qCIaxjKXNuaiI1HQZS9GF0rereqz5mLLbIOKQfbsduD1qJ9nX+eNM9V2wYSLY1Ud
1h86+QfwCuMgT52ueIG+LP8HhejxdPpSTWH2IuXBnhu59VZji6vKaDhkEjNrdpRxUNknTFFxv1mf
mgEHnNdDF32tBgtCc6X34W6liA8tUquGGWC+JHkNBNXYXfnrYC0/WjYJN1WiD243ztWprYrv3UJc
5ZOZOw2hlI65uHOG2iKOJqtuK/WbuY7q9lGlIy0hazuQoFabyK83rVkqaHGAqluhFhxaBAYb5lDl
XSYyOkrr/spK+l8CeOCnSiNeHMhlc07IBDtCOHhiSNEA9hKYYXOQXXEjAeTV2BhnoZm7Nv9Db1bJ
XdNJc7vYeRzRmFOWz7msTRukWQGDK4UupRZgeay6+ZQQNHacSf8DRjKhP4yZZCyP1gMSa1a1kzbT
KROfLSnKPYJEjYsl1cZFz1XtmBf9i6W080kyBEZbNnFbfEbzSawBlNZckCFuqq9lln2uTMTnYasm
tE99tmCljpx0DE9a0dRHue2LrQ7gZgdDjhDS1qfn1Vokp5AOwdqlkEFBRXKOA0WrkGZVldO1KSnq
HZau0ggwdQCbawHio/eGYUS3QuyKcTpqGWFtPjE8177si6ukJ8FVMHBWtoScd7NUOiFdp71vN0hN
h748xIJ5KO4Z4YXAJDe9rtiErta/Dh05XxvkGgDujXk7WkG93CnC1iuy7Ju+fBdigug3bVHmHonA
zS0wMnKlWVkwQQnRdwTx32LU/4WPQ//S62ZHSsMUvlbRwS85G5MlJoZq6fzzIGV+LW2NzNoKvgOH
IChjYmXLJf05gYc3F/UJUqU/G+kVXXhn7HQt50OxNTZxMv5lR2FIRGUT3gMa6HYkGcfSGPxPCDLO
SgNWV5F6Yw9pabyOC4h+muZxZ3VkLluzfPBFBWfdGoetlOj5HsxUtZtEMdHD9bVLEmcHJesmmpv9
v2yJzZhexuBzF4UF4pFPihYwd4x1/1gEmJGA7jhjjL8n6QhCU/QgeoL5zjBpcTvkYeM/Ibv5W05i
8bcR5ECDA6KLe5tcvyXVRLd666xC/txVI3FrYyh/LVu7+N7UOuntInxL/b5zfBOnZGpoWxWFByeY
4IsskzAF/edQkkF3iktDplEfm44RaN9mUy+f9FHXDopGCldBqIiLo9U6dZEk+FCrn0YFOWwRCRS2
OHs81pvBJmniyftgt/x+WksAqSzAMKjsl99pL0ihMq22I5UpRKp1DWvV4y2VdzLsSSsqGIx0Jw1y
35Z/l+RUG/sAUJ6cOFdABsp0qeL4K6Go3bbq7aeiUb/K+ME/WAev6oHfe7c2C2E4eaam0ZP5Uy43
A07xBfKzLatkGvxSejWNnA+bjzCbvdvLqMfhaYDF5Zl86vuTqhIDiYjGNsbmBgTPmWgXbLWevfyM
AdcJ6eXukpTkvIj0IECOYbYrlU/B6BKZIsOiZ9GfZQXxR9Go802Jv8NAg62gDRtgkpEjt/p3y/bB
tPZLH7+KGWOoKkLvAe5Hap7DRMGQY+PdrkRIo76ctii/Z2/GAUGTISpcuDaxa5l4vKZGdTEaTI5S
umrEAEyE+Vtop8yODT6BQLfhZjlmU70o/vgtLSfZQyqgHXUfpvkw5VBsByAHGNWe/vmTob5fwPMb
mlxwNRNRHWv431tghTK3FneNjH0ZFDhfpF+h2kY4A4NdzojA0GpU/Fr1uevzkgvD3Fz5ztluqOVM
idI0eMtGW9nsndqM0UfDrT2EZihcGRjkPbOnF0XHJGsECln1+MvCa5dW4bVMK/GBOMV8N7u1aARh
vsbNbtIi1f8YASp5Ct89Efm2HBX9mfTNWfsR2Ub2FGvEVok8Si5lJN274hvLzuS8HlSFbTRx4opn
DlZ/r9ofyZjjQmqMyzgq5CfhCfVp1deTkR7sQd2JJS8JzA/WN/wKoojkXaq1RCXNIJtBuq4OokBV
vhCjJj/TZ2Y7gdX476m7hxaXESUlE2mGLv8UZyS60PlDGZG2P3CCDPumLxWnnEL1mjXE72jyT7aE
VlksqAfu7pmIomdIp25RTE9NlpxbqS+OoRqNrwR/O7hexEs2JF8kQ7pHTdA/r5683v9B1mXzQa9F
UYw/t36WjOlACB2oJTrnd7MWK9ADiSjErVI7cK+FtpS9VgSLm7lwvVRW7yd930t7Wd+P0n7K3Fna
awSRtmQiLiXYOCReBqkfRYMzW26SeDCTssTDy0upSDRrj24jgd1hg6XH04RnzWivPTM+COEFrPaE
58cHSXhUaHlRcogtjxv6uEstVhVebnklcc4yXVqvkz3Wh3zDKNFAWPXsxsMrJDWesN0u9WzbldZS
VTf03b5fCt9Tt1YfupQ971Vzj1qaato9EKsp2LcMcgG/OX01kRc6yjYk1PYlDJLsPDflrujdaq28
cCl42RX/LXPfrEcTWuq8L5Nu3ISRQbSspTffJ08QGffBV954dzdAmQmxwuSWQOdb0f+gYhVaMEnB
ZAOdrC66fNHAHMpLieqCOMauLr68yGJAhgXKBWVMslbZb5pmnwErq8k9v5T1pUIEkx4RtYWXtr70
9WVCDxNexnoRxkgw0cNLqJ+77hwj9sTz250nHqdLpYAkWYwQATWdYI5N5a+SS6A9J6SAVNwvUkBq
yo4/1YAsU0zmG6sgcGA+lx4QAiqkpC+CwCZbqss8BIGSv6gB2wGCl1sKQm/dXHDh9eTISyvPGj1z
9GZjqSE8jCUjyYM6HuS17OoojIPgWB2N6lhauGNRgh4T1Hhrxd2JYnCRoi84S+2pD85tcDbLperg
DBGwnM/5WpZ1hjdkLsuMpcbsolrnHl1OdmmzS51dKkQ52aUYLnl2SQYnIglmuETDJc1Il7iEaPkI
luwvVn+R0ovN6hhYMF+GSD83LEfORTo8W9pZCXFsnOvuHOjLsSWFnsfpUorg1z5r4jRMJ4N3ejrh
zkI02v9bCYkMkkIPiRgSGSThxeghA/+AEvKnGHJg+0V22r/FkPO/lZD/LYb8jxKyGVwt/SWGRAmZ
waNalZAJndXqP0rIn2JIlJAKUXjlLzGk+b/EkPV8xLOMEpKSSCTRFj0kSkjUUfGqh0QaVQW/iSFn
VFPW2VgrmkG8XRTrTHW87ZMr/93wrvOWQ1jKVvO4GuLm/Ofv2Eop+m0xw1dM0Fm06TMieP0TPAfm
PGthwpXbKgsTooSE+pRndrgJx1KciHCJr6ivK6dJwpJrz0jCovp/lJ3XkuNItmV/pa3e0QMtxm73
AwACQTIYOkO9wEKlQ2v99bPArju3MrOtc8bMLapSRZCEw+F+zt5rY1oetpB34Ff6NVJwjYDImiAj
jVoe+WkzrKc5vy4dhASQTkRAhdRgxlV50Bmmc73E5GH1lWixu7AiC4d8a1zP+tGSZgQVZFyeHCru
dRYhhFvFGMgSUCB5rCrfLKT4cbUciIR4QX+zr6Oj9suDglSBjV9GKDgGHnv7878UWxEotk3adwSd
jP6/xkJfxvRLsVs5ojwLzg/tLpp3UrvrsNIvaJq3YWWBcx4UkSdY5gvngCDSA1qFlhRQtmJEMAGI
Biyp1YRJGZZDCFuMsShhSwdACdXzSJ1wHsIcK6ESlk5o87A5j9YJjSEUHKadEJRVpoaFGnLW3fTz
O7vE7xICOGCIKozjkD1dGofYr/M4bMxgZe2HiLAGSb8NtPzKeTQi4AQg5F2O5Zh+gLyr8PaeR0R/
2IaGuI2CeMJuG5wZGGRuGxJVME5O21dA2wxiXRmVs4NNDXtqTIOeQdGS9Nk6qNPgAWQA6XMahyQ1
UJxgyYB2hVMWDlk4t+F4Hn1LhSRs23BatjEsYXf+indDMcK0DVcjLJZwNsJs2f4n+e8hFswdBLeF
WrMNpQmXNFybEJwHA1DxaAeM3iZsLViUYKIbPwRVFWhDoMXbgJ/VWDtGquxiRr2Lhp1UbSN9IiG2
dxDCbaMli7j3CdSG2NA1vjL6tN0Zq7kNiOOMqN2lgP+I/V12RKYxxmg3n0ffQpAMQG/MbeDoAWkg
kh7Exjbw0ghB9zaMyzARYcpkOY9mCMsyBJwwnEdbhvgPJ/bmSrgMoaOEcxlKSrgyDdRQH0JyQ+3z
WFSapq5VhgznPCQyuvkRzJDzKE3kd0FtkoQXIDu/SkUwsUMogrQPqCvV0C7NXWLuMmbJsI3kPDAC
WbbPV4l2PBIwjsML0cPbmEdfl7eREy9u+i3EyfMg3ytpd4m2k6YdSRO5sxvSgNGlNK+30UyBpJJ5
GThqoDqBpQayE8xMEicYmSdMiTYcmBvMFjLWWB5CIPmkD7FSVm2oG2G7/DnqJWSAWpqMMGf6MHGW
bcTnIXGsakJnDlUyxZtQphuYhksTjsyRFIt5ONgEcASstDbGOjswB4xmQVlBYiT1ZBtyHMDHZEjD
DrmFqHcO526mSboNYlaQfzOkbhuUCn6zYv8iIUTQjhFOt1ikNI4QPykr0qWYpXbBxQcS9mABGbms
Y0HOujwTlmD6Zt9kl+ffTmiP/+v/kJLOnYvf5W5Vq8GzO3b0xiQem66JTqNKfmROquyzvpnQezOh
lWBIuhdLFuISu2z3M5d60SwIo/lyl7b6cZ1FfHVOtTLiQVDd8EtYTIdOxBSXu952DVN6sTN1uBmc
tLzX8o3mvv6utf4rQMZWrA2eTWOPzg67xB8XbKeNRJ5KFjneapwAkFd4xGrRFJqG+S3ZfnX+LRXW
JZQpRqYf4vg4jodKP9jFNoivTdT9uEUD761+b+bbsJyLcrgQ6gWNmAxGn7ENi+TheG/Rwa/3tbkP
NHZiCWnz27DXg7keVvtA+XnKj4whP47DUda24YjLprm0xGXVbGNwLovmsnO2kZenZD6l5amDpFwH
Yj5F00kyt5HlV8l5CMpa41WUXdlZGxNubkmwx2YVJCzFHR/WnVQfI3EU8TZy/TCMh2k8WMXBKThy
7Qc8yfBJE1/L93a/53xoOsRlbKOCfdJsgzqObWzD5O3Fe2neRmXuleRQmPuCDsV5zPmR0O2RN2gf
puGosLkZKL1to8Y73FDavdTXS7k5pMB6LosSkM8lI55PjKQ8SVtO7W9OCf9GYGHDMYOcxBObjtUv
WGxlKaeozkmfp8aFCnGUMjYphX4dR5Pkj1Wt3c+dVGFuha7AFujRRDe92sl6E4HkvKuIENEEwea5
WnchlcMeBCVczgnS/m7GWXo9CPVQGlb3QP2yf+gkli6t66/MtWTFShAUYyW9qKy1erKbPEgH/atv
k8fKdMQDbMaW7JGtVhT1lE2Sr6oYx/cSveJiQu6YsUhtcAZqu6JR3rO82xs6i1o/qc1NDYTPW8dW
wsfTFG4izaWfGXr7wG1qsu+eHiur/0aABO01lRoxpU98jnFjAmfT+qvVKGsvKVfjzY6qq1h7BJ3h
bImew6HJxa1qT1ZoqZwJh1IzbpZCmvxWSZ6ysrVOeCiRXrc4fGsJvYVVHRfoDZgbJvmxjdUD6G+T
fMACKNNSYeyrY/NVlXALiUW7XuRROQ6xPN+cv6QNQYU1la6drUcEWmSgB4e2PMbLIt93jfLE5zMd
lrGg4ZkYaOk75RL1xP1sLjLUiA5srGnrrsLShZyu3aS0Q3HQJkAWYkja+/b7uAD/tcEA3Zy/SIuI
DpqXTs3qDZG+HimQ6U+1eWQHrD9XfVQfFmO2EXaK5JWWzpNcF/lVH8/XIDlrltRJ3qmUREiBhyIh
j+2tTcnxVkRU0KKsAUgSR0Ps8ZRUyXxSp6q8KiKzwsGBlbHWK/OZ+tWXImnlx1wtB0J7BJhm4+TY
uCr+88Pg35yQKb1sDFcZfJyKffDHFbC3RsksjI7YBLGot0mPTiZaMZbbADyfS1n5WFe4XrWUGhiN
JPk+ZfOYg0HeEW4h4Y9wwsSOBcCyW4ZSoMokBH2kkHL8ny/99ktM0nTtcb6HWpTc55VivSoZpuBK
IsW6nwbnlnbI11TbJ2F8c/LHaHm08sdUPMXn0fRPmgmwehvdRHR2WFTPWfUspy9L+qIpz+P80p9H
O7/wNMtZJKeuurLGqr3vDOfmP39uQM5/2euzzUfyiecZICLU7R8/uKkhLtdYsF2OsnTdmvEYLPJq
hqOhTC827FYyseErZ6MCY3TOATRY1ECV8TCkN21tw+NpiRBX9GoHSRkqWa/AC1qAuMdJ/K7Znbip
U6F6ApHZdTdYpDiWMJ5bGYaiYViXpqrNL8akmVB3VLdu+DxiC6044ZH9nbCkVwd0DDsOTq6pWvSE
qxpfES5ZbzVhm0qEJ2VKd6WbPY8prWZfWbXahREVyl1bRPdrn2pPg7pcFFIpfyj2uy1bYIrtdSHj
mi991SyXRW5aZKurxT5VyOtasuQbeuL4myNu+6TIOWGR461mqWfObXntDIihSwJWvdEcwFQY5nSS
k7m4pMvu6WrxRbTn/NAVSRMaGY9G+kXVhW5L4kbhPnShLKIL07Fog5c9akO9flR69Tr2ECcp6/fs
8mIqbUPXhe3mLfbjsfYGCb2ql+Yl8W7w4Id6eTWTqcK8QCFtRtWNkPa8Bzl/MRU1dbMJjeTvpsrP
MwWMA+YxvDb0JUif3MqLfzkV8s2HenLawdPNublYIulRH6fv8QoEk1D74YQioiJiL8wcc/LqAWHG
f34Bv9IPaImw1+MlMFl51v10LBXkTHYKmAdPSyK8CcI49FaDcbDvIkAcWA5Kg2J+WrMtbVi5bGvy
k4EzMkSkxp9U4Y+EaaMxsXf28FL0+Bxz1CY62+xJfMDFLOBiLvXdsBYX//mV/1K+40WzJFlsz1Bc
WT+r3GIUmaOC899jk4pUzQQilBSRO9iywRFb+0StsJykAWP1+ef+r4/5f4uv6uZf5Yvun//Frz+q
emkTEfc//fKfDxVmxOK/tn/zf//Oj//in6fko6266nv/H/9W+FVdvRVf3c9/6YfvzE//89X5b/3b
D7/YlX3SL7fDF4TIr27I+/Or4H1sf/P/9Q//9nX+Lg9L/fWPPz5AYPfbdxMAY//484+2fFTM+3+5
QNv3//MPtzfwjz+8tnrrk7df/sXXW9fzj52/66rpGA6gCt0wKLv+8bfp6/wn2t91xFNcShKRiOnc
gqHKqu3jf/yhm383NBvSCbsuUuKMzUvdVcP5j9S/w9OkkiLztLO3ZfaP/37nP1zB/7mifyPc/KYC
2NXxan5u/1D8NYAK88N0gl9/0ZOPwppXBBQRvLxiV43QClK7qoNqTSrysSeCOOu62EM4Mb3ZSEmT
sqf6sEYjAbt98uzUMqYVlRoWgNnbKnaU37FNN0vxX+toPIQNmfIZHwV6Tufnrg61NR4Jsx25jqBb
NrByHaW7yUTea8c6tRHNo4ho9seMPsCoNjlH9VwQ5JbQJu/s3ywZv2BHtlfDM49QD8cgnJTP/oc1
y6omIL/ke7h6806X8lOLLe120PJrNJK5L1SzC6MtjEfK7codE+h+skT8/Drkfl5/g6gdH8Dhrv5Q
j7pv/64F9uvFZDkg8lU/Gy5MRIU/vryxGhDeyBAuogX72bKEdB0Wdq3iI4vMwevSMtplCgjgiHCh
3ZDH77mKg1pr9qPpTL5eqBdVmtyO5u/W+p9XLD43PgFaz6xZvLiffZVslsHbSSDYJ9RzXtXrvjrH
J0VOVwCH1r4acovTobJ6TMf3dR36nQ0YlXZjQrIIlGnbwicF9uc1R2Xc9XntRWL8/9Wy8iK5CTRI
3g43AqDxHz89AwB8MmmF5PbFACjVMQtPqGPM5zOlu9gnr+m0cemu7cKR9vKWmL7U31S9XZ8LoT6g
UWv3Zdt/VTh9OR8ow4sNjM8l/m+8aAznPp3qZf+XdebPu/mHu/dcRv7p9iDeBf8C0cJgMA31x9cc
qaB05dIUnq4LSk0VYo41jlKi5iQISBikyj0pJ9+6QXyLDXalEtEmO6Ty161k6XfDLIl94+gx90r2
OU8ctUQWXZmp/JyKIvON3myZphTkLM6B0AcNNDFJIfHELEl7TBRUP+SUszlX2ovKjjJflVIOXsNC
P7wz5NvZ/6KkoQZ50q1+kQ7JbkYvvSdQDKmBZXU0ncZQySvLXzUtv5nmUnEzUhmKxppPgyXdsBCa
e83K7At2C7Ub4WRyDIpt5WJh5ydYOVgWxACanRwjY1aOzL4LMZJcToNLw6sD9od0EJTxQoqCYa7V
6yVFJpmvsGDn2NdE0rgcJvtd1g0X0VCUEJC2Sk5dHQrLQII3Su1VzV89DFrlpWBZkPLr2b4T9GuV
ZliQThZeLmnqpTn2vrUFnEACKIJEB2UuZXV7MXLOdzL5Ucnlyqdfik+TIHvetcp8MZfOE5NzgK9P
VZqTzEG163dwpmyN9eXLzi18uGwBA6Eng79wSEKaUD7GRnWZEWRztIb8dxkWv2ijuQ94YkH9M7ba
zy/3QTsPaVyYsoCwA8NgbC9zzBXhoFsH9gwrxeAUdfuUq9QAZkqV0fxZTVB4snH6LeD136wbBJ4o
GJ02VCoS6R+nd0vLvyd5QnKLoh32ydCxlq7q7LcDrqACbZev6w1YFtlEnSneeko2RYOETafGL4vq
LUoRVEpaN4L8ta7PTyuzgIVaYrLi2uqaKxVJoG5iVKuTWp/b/Vtmklky2uWp15uWflryu0Lj9qJ/
vmchoEDGga64pTb8+KZs0i8I2Y5xQtPIlNk78O4cbNLUzScF6T9U7ghJdTBMKz2FOHpEGaf7k1PF
vmKyoqjOqmIVnnR8s/V8tVQvNlbEQ5FvvYjB+i6xN4X22lMkr/ksqvShWTHiThOnBAsHq7w01E+n
ePSNlExgEymhNLW/UYYr2s/yAIUComyzkvIOtwPhT9eusfNs8x7EHnov2CCAkLCX88y+bBKY20qD
B5lIUPCEFek+yWBWoVWMn/JIFS7Jl4Fwjfy7MzbRZYbA67LN6pqUsvzABc9rIm9r9aLXlNCZHCTA
Wtwjnw1H2RgvzWX+rBPkGL0YcE2xf6nJdVZxuE7LR0KUERWSOtsZU9O4Xd1MbplPzlEWAzRHsx5D
qhr9LoEMRSFjHR6XpfPJHtUO6njfRRkt7JkMIosYeXeatNdJ7xSY2ETvlslK6Th/M7U0d52WF5Do
fexFWUBwHFhLcLx7c0mxZZuP2N1WDB31QV1ZSJsmwr4sBkSu07vWEBZS5pQOuEpkUeqnOe+xqesY
dTmE7oyW5W4u4oODxPqoxQ/x2kUv+dKwxXDUx44gFD+OCstPjJ4qpSTfGTmwp6IVp74s0ILHhAE6
G+g2d9Zb8uBO9ZqKy7JdTktZJ9ixM+IDGl54bkT4Q9vWHTP7NJYU/exFz3ZtlvVEYWXKXk6q+E6Y
B03t6KAnx7F2kquxQHZIKNS9NJNZpM/p9Zi08r7aCIgWWWRuI9PF0TNdOSZoVHZSwufpCeTTmB16
53JpNROZPuDGLc7S2vxuU9m6ppo3h1iqyfZtbNXVNdz8E2pRWtcNUT7OfBC2LoWzagiu41R8/OZJ
+wthYJvOUK1k0h1YGXGc/XjXzuNcTgPhT55p6m9niRQ93ufWsrQ9aqTaVT6o8C+HMc20MEqAeeVW
KV3mS0d+crZyudLtmXdWRKfSspsWa3GJtoWrJrIcym53qdZ2ejGBW6HWjUh9giPo6Xb50RHnqBi9
Z/ej5OmpaZOK1VoolfurOKsR9Y/p0VxxAo4ZWybMgPKr0hfU1HOruNB79SqxEvlCndurc0qb5Bhr
iGyoxNWD7rE/YasfNi2lbFTiEBdfaa5kUP5mSpFQEtUgrolCj5q9ZcfRQd+sFjGQ4QDmAu7CUlKv
07TRrmeHEO24JzlRXtyEZvSVYhFhSDLVuyiNKzwuOPKkudlnRnOLMu9N7uYlFLj2UtKm9wXpNG6u
INTo4NA3E+bzehE4ch2v68Q+NTiZl7NhuVnvSdgv/Y53GI20s9SOEF+9yTI3J+0F1986XiSKIDqw
QkiqLu7aZhjlyQJxBLXFpZczLCWWvFtbffKrujboqhgj7BeEpTahh8Bcy6CQDfIDAMkatRMd59aM
9hPC9TMNvLbV4YgzQkxFDizYLGhKi9yNG1H+ZoOn2crPBTXmnXHe0eOzUuxfKLyb1HnBsJlQw9pI
X+1eQYnbVsoTSDsi7TvI++vyEXdriuWG4EjdFNkuSZTB1QvrkS3K6mnkKri2M+y1iYqphK+V5NF3
lfK4VyfKh6WNfHaSeKsispBEzRyvCF1E/b3usqpXyQ6QfEetZC/tG5wbEYlL5mcZzbdxJL7VJRvA
dbhpBhvVVA57f5x38E4Vr13XXarFTyZ1Bi96kdi/IyJpeH4ZSoCBD76yMvcuWQyhtHAVBGEp3qJX
QZ0rRJxO0idQY+TvK4sGUOQpJ+hLlkvJXVJZCvSuu8DRthkJx9atTeOWOq4bJbRcuuJ+ssqBHHhe
fG+uHDuArhbTQxU5XypSTCS2pBxrkVO7+Ag+rIU4kt5MUcMnbBd1JDga+sRi1d612h+YlQSM8fEo
EUu1pIGF5neSjiNwXd2DYN9JOYZYxYrods/J9lnKb3UPYmEgCcSV4v5oPyQcPCA6kjkLMQ7DPqTH
etWgJtexjySDg3VLklw7wRvV9JeuqP1Oaea9wefYK0Aj5qpLYczKr0tOr140qys3tNAb475lcoCG
QEaFXtOj4Ldjw6S7DsHtpQTuIzUq2R3xlA6LddWQ+paUQqXlmEGNTsXrbDeoh6STZOOl0Gs+nAQA
uKvm1VGW2sMwyeTqLZXHxjX1NM4DUzkW7soj31dq6ZkV6GUpqIqBM8SNgN+ZBk3nZgt4kh4CBzEX
1wiGr1K9oplL/rMrIexNkzzzs0RrqXPH17EqvbW0EXG4+kPMtzEdvoVRQ8iWqshzLHaXY0dmr1S4
Sznsiy4zeXpCJxlF/gLX/n6tMwhqyTsxMzf5hgnDUPWVOd/1DkCulb04Nu82UnBzdbmfFhmEeEv7
FnVTQnOLYrUkms8J4J/bsdyZcQxkg1oHitmbGm6DrMUXKU4DV5JHKPtVrXqDCVo3fVNSCQEXb5W6
IGBu1OpmOl5kc9y4puB3lPykpQ7J33WXuaWWOW4isu9TW/EB6+W3VPE6S5wIMcjwVTXwITUzJRBU
XAslfXPW6j6JEIlY47y6WMxCrWM68MmPnmHdzonOT2HLglGA+yWbo0NEnBKpNrbtUiD5xKMW2HNL
3oMKOCRRV0Sk1HKVKj3GHdYRuX2N1/Jy7S0Vv1Z0k2nGHTpd4Pf2MZMbYteEUhHabGQB+TKVu+oX
IsVgpqggbZtijbduNALxfL2wJuN9xX3tkWsFGd3Cku4geK+vV9ZEHE52DubEIWQ6elkbzqgETJZu
U/YGiWhrkFfJ66zEBziZD+fblSsYIxnBmBCnFCtMA6YWdxJYC27lZPzubMEdFumhaJdbpOKUjM3o
Tm36B24eUnMzsbO6WgU4jeFYyAIQCBdDyttr0fRvdTWnfjt/bU1EFFfs1jgxf6w0O5nWSX1T9fan
oZWFtyBk3gkkvKZWDH6Fa57VBG+xgcK2mbksxZ1JHcDD4PqGA1w4vB+DnZoXc5pzs1tjGWS3KuFb
xvL3rIZiUSf5SxHzY+dkDeKsR0yewZYQThKOWbqLyuxWk/GF0B7ENwifgzw2ip8rIKOLyaamBYFg
T7QLbyaa32iTcQ+r1ZNlgvsu2reZUo6baE+K1L0NHQEC7MrZMI6fombF6tTlqmS1yqusYlvKhaZg
FNqj/mXUSH+kkXDlggVTZPdyrRysMr53cnHf2JoOy59V3samnKYOmA2p/qTlcldY3WMJFGa06QM3
K3vaVbSXqpxcNhuzQ7b41NM1Xd2IXE5q7Y9NrRmomCs2v7Z0q9bWxTKx3OK8LfxTXUlMXNle+VYo
D7CPJhGOFGIAY2Ja2Hosus0lNXkOZSi6V/QkOclgyti5Usnt2tZskqLer4pqoJbFCh9YDmQPKnJY
ciAF8HSoQiw6pCveSBWxiKlU4kJc8/u6k8CvwUKom6jxJeNaGozMx6msU/As37H5la5K3chfWmtX
2fNHnbUXdU/9fxnJ8F4HJpuS4qq0QdPbTFlZK6BIjSoSPmhcRepLCzM1tab7KOsfCCmmPBjVR+T9
tpf3mArMSvsguuNIfSSYTXwoq0GoXGI/1YPj0GPMyQwbJBSCPZ7TRbsvS/WZ8o3mRwgyvLKZjrWe
8XCpggWVn2vGzJnWrDxh09Qqa23yx1HtPHt2dtoY1Cr2W2Pi7cWWADwdRwDFuViiEVBo9SephQHX
qtlnMc9QWBIW02j1Jnnk0K9SVj3bDM9f+Flql2u7dWWLwgXyVCeiqcwc4Co9sJP+MO0m82BGs8lX
Fnw6ce6yS/8Ya0ExckIAjFGNnaG1gKxZafong2sXA8IR8up1SYa4UTnfu7o7THL0ADyM4mUqu4bE
WpDLXNSyt68wC11Oa+vPWKTKIr62IvmlldHaGFZHGWY0XrIBTmufpb4FEISHVf1Ev/BZWTgYU8aK
EF0SryCrSNqGt6qMU+IM2AASQQ5WSmdy9xW7HGeF2WfGvuQQ4VY5UBjUhvmsiJKgMewSpeP2/brZ
utI7HR52lDzlhYYR8NEu5Nd2w8woIp74JuoL8Z9cSNwAmV2/6cjepKql7gAjcnS65yoSigu58pDr
MyEha+F1Batq3RuGOzTaU18sr7TLExqM4nlqxcOy8PDXSzQDAze2HKkdz7mZy9XS2FNkeqRmDLQj
Fai6sPisllTsOEuEFui6qFwo6LReOazfzaylk6TiGqw5NJrIm1IzxaBoUihb1eY4ZxNGDsxNAKyH
a6neVBGzSpWNRxh5vNh11pwdGluERXM+27p5kZ25DwgG6OwGV/1KlIpliOt0qNjNgU/e9fldMbYR
IDTpc8Osu2vEA5X035GHzNEaO2gYqXyfESjX6u3bOvGczHOSivWWudHJaK4IsKt7yhvcfi6f7xvJ
qoU/EusTaDujIKMzy7LcT0xs4+K+60FlVgupVNMU+0Lvqh31sEDt2cNhGL/HN7p4xfBVw5S7Gp34
U6Wp23H/RYoeyrjpXabAE9H1rG0GZGWJKZyh7ldiufUjtIMFkxQGTG6Tkb7Xt3maKM6TcABPG2Cc
5YVryHH2ccZYVebk2jjEXBSFbPsrygjXqXGjO1RvGzV/mxwqbArveCxSdlVaD7+Zd2wvPCTUNHdc
+vkdR3QSFVGYwTVDuwXQVA6wciL6XUmtVmZT8ZJC4TGVpPsBVHpgpemd0uUvFuYevpf0UKI4iZuy
9RN2la4hLPKWCXLB8f4pEBbalpbdKaM675z1QydAScP4EmhF56GY6d3NpsWtLGi2D5pXyvXkrhDj
vWmeWdvJK1lqyHWL4U99zP6lxho+T1oblBRwAithRWNBpwGlzJ5W6a+I5A5kYIK+sDFLRgkxQr1c
ekUpBk9ZIC2rym3W1PiyKDHvgAAcOg16n5hyDQgHZg29kPeGq5OjgFMk/qaSYysyTXVBL2C1n78r
cpNzzjGD1p5mn0NjvyumV/AAuWsunCglsiqLkW6EYcqpP4wfjYhjUoKajY82rV5rxT4BAyV4Gazb
fQ/TMyZ1rmwIRlRVJFw2SM753akzEeBjbdyxdQL00emFNFu+g8ltb2TiNHJKddXFoJDUTKlr6u1z
tBJIU8l25XXrcqGsWuxPmUrWtHq7SNqTY3KaAy8F1ESIKyWVH6mqHUwFOskgVgo5Vu/Jdvy8pMVB
bilGqEy6hAAOrA/ZR4Hd3C0njgZ80u4gf0xonNAflnqgVsZDOSefPW5Tzm3OpY4Yzki6y3o22bGX
pJz1qKKntf7kJHRdZ2rHOtP2Lu4Utoht/8xfLN0iy3RScB6iXMhuBzzXMxtmRDXwnI+a57mIgFz0
xq0psAprrZRuWQinXnT2PuJSW0XrZpZzLw3O5M4KC0RjHuMtsnKYOvYjyzFRCIFpB8IasomGuyP6
wS0WVizO0GziWUVXufs07TXiuFglu5KKIatZnO1Gs6/YPHTVA17A1hOV9Tqn/QIZwBVFv8O1Gp+i
VdlVMLgRIRc8I0ZzbxcksK6GGLlL6r3UQLatyRvs0+5tdHCgZ2Xx2hJD5lERQQkHlYF8S9kTTuEV
hvI9jalm5lnSUOViuSXSlaJWECmTQgGt+d71ccKzIAPK2F7IzDclV4IVZSirAVCSacI0K0GXsAma
KaOl42S277dUO/I2N2jxc45mjCNgTiieXd4IuskBN0gRjLr+2hcOrBWsg2xqlfcB1aZrLZHGqtHD
pMrWypOT+GlV5k95pqOTg11pcRS4Y6PAHGUxEuWCAG0RX9AHkMGO9kWx4gceivSFxJkL08ggeAz3
S9PezbgEeTpG3mAs5PupFpVmZLOXqQCbk9kap02JXXbcfuMwidbEq6jr01CbiwsZ241An+YmVX+y
SoU8Ooi97TT4SD5cJ0NHx4HMH7UaFMOcpYEY+itqAMpifG+ttXVjuCG+QZZLZpDolBMFSTD9HC7j
1F4kXUK0BQHiCq9jxBSfS8zSbDOHNm0Nt4suWZie8hUB2ag45aFQhf5YO87XwNRyTasdeYBqvK8C
bBLXLgnVDrZ0ueqT22oGAjBhXpRqYnEaV1GPLq2XaHlCysuVVCvOSYfiULYFerzoCW0cV1tLrStD
gVu9nssVVXWF38uYSZ6fF56lsewUeCu9XkozqD6KtBuoYvuaSjgMkrBvQm1ogKvOA/3T2YuM5T3N
uhvRrY/qmOZhr7GJW2Msr6SvFW6hWlcW2y9K3H27G5eVG86ITgPZRF5hY7VoLYcVobh3IEqyLffM
7Q/X2c1LbAOaeSdN7G6T9JrGaeVVSQejb+mvwLjS+N6pU0/kaNldTHrTBU0zfBNbMJ3AapQQpTLm
veVVLWXOmJu2qWlfxA1B0+iuMNZntJuTgtCI9b5QZma6srxleAk7WWCXiSGB5E3xnuZSQoQpkUCb
MUYatYOtzyUblwQkA98Z6GvqImZPtQHkLmlUs5Z+H/R48M2mzV1L6n1nqgoEdvVpIgLS0xeE+2yQ
hD72PEzs1K+F+Fhjh/i0iaCIFsP8UbPeRqtLDpkUkQSKKymy6fhLrLJz1VB9bYdbHpiv0VaSyIwq
4bBhcEjU0dI3nGBL+70u31YY3n7prK9THW2hfL07bbxAHabMkDzEiRaaKLSIKB0Vlmh8AMRjpjZ1
4uit1JqjbmSTm+tV5rUDlI9+CPUyoSJpYTCUtBOHqm+lvEw8Xyp6PZvFiK2Pmozbf2fCfmLLgdkK
qMDVVLDLUhIIg16MlW4RrMothbNHU8yOxzTR3Dy2DiyQ3lwJqoEWgeid9qlrNFCVefXj0lzhoZtX
tSzt9bq4xi/7XoDJ7Xvx6VS0PvT+Voc1THNzh2b+1uwbbzK7xuUkNMbTa4VChFzKZqFW0LpLsuzs
kQdipt8QN3NLzXMgIEu8icleQrWM9mUpXc+FdVMrLZ5XBXmepFSXU5W0lGE82ujbNttfSy41rBtb
WMAGovR9SmrT71Jxaq3Cg3HD7IaWMuvHYhr1k6YCs+Z04WWYQ2snyw6YV0FsiVM5Ww6wBgzhEUQ1
OboqHWn1kfX5NuApOa5Ul/0QlnE7TIdt1emuW7kcL3hKaum9Zc9PZZrubX1Jwv9D2HksyY1k6fqJ
3AyAQ24jAqEzUssNjMkkoaVDOPD084G77nttZtNWXcZiigDcz/kldmierwLtMhWhG0l7C3Ff7Wtl
6pVpbDMmwAJPefuDwZOn1+TMDxJd7PPKfcmVyja+7z1xhn231BaPmnpr0IMyNwB+x46pvRp+smK6
80rvSK7NF0iVdbPt/BtB5Tf4NU7WCnKGzs9lRxkgA3ZVbU3N7u90jI/NmtDEtE4nBr/6pfz0Ybpn
JfYkMv9m8Zz2pM58WR3emXGJaXQhSOZSMG6OkbDOeeMs+1GutLrxt1v/tNEPf9rBxWzSSj7SziWV
tiF4mfmW6+QLp7d355Dgs2lkh/2QIHx4CX0tR/E1rXoT6XX5RvR9S9yNcrdZnb057nLySlJxXMm7
C62+qWLS9xzfGC5O55/q/F3kBOs6EdHTRb/TGnvN0LS/LKMrdv2CB6p1JYh3FJpBixBHSF7KhruN
IOytlV7NFhxMu8MrUSEAYihTtunoGQ9dfGPTSja0dExsmEG8cx0ykRE6UO8+FDosUoreGm09Ei0k
LlldZNtac53JyJFHCqryjc6wNXQgxlkSkIeU5AL8isK6IdasUSSmWHPBtZow6wpL7+2WTgGWOvBf
4xkcvBVkRTEGpU8WGVK2670iSCVAbZtgTQ9p1HChRC1SdInRHxy0nTEomCgrbI69uqYLQSslhwFx
cNjKspGFhQizx7kqSDKIhdymUE1d+RVEmihsCrl3o0/Qvic+PTQcu5joEKZs4+xMnS7Z6Y1+leoT
HOSYN89ub4VR9dR2Zt2ZfDG5WRRZ7wU4BYuht2mVfccP7Z/nWHhny2p/tJsV+16Ua3BzxzEzN0Ap
SQ3Q0Qzu3nWsb6dY7K3aEM5W4iswnrgqMANDPhLu3vru42CnjylhLQBCFquCveJ8O48WXJAOuFVS
jM6dGRyyNJifArs5eSYnsdSEeLcmSNkcEfGM+pblLhI3LweuzuJ70n6KvTCcdp90BTgkTSlfduVk
pEMUr3kH2d/n6kNsI1GWGylMtV3VAzsn2Ke+g9WCeHrt/R5cciKCstxaS/ZdJcaT7u0hXOEpLpHu
KrtoYnp+MjFkdjq+WNwcaW/Xf3raW5o2zIvxy81JTaHqId5ANcorJ2ToO53eUgvaiy+LWBPhLQr+
pIlD0GsbhFZ1Rz/PLkqyEA0TudVJHyqrxcuQOgjN0KKWQJ1rSxBXjX8YvdLFPpPcF017XphGYEDK
aef73Vn24/pLBiFzan0rHPOPnIfPIGVSawvb3QpjPgK9v6U8PDerS9+bwv3ignB3UdDdl5KrolO8
Yi7uCISu2RYXyUBPhQfypQKDwk2Pu16Y23lx39JivEMRq8JuJOu8a+9S/O5RmwBE55wFBOZWg3ho
q/i18H5HtkFXEAHtyeSpjVfaT5ZLTV5S8ItqK6p52yi4GtO9TyoIhyldAFlmHO04BxnsMPt0nnhs
RlVvR8VX8Ofkdz13t1G2gkBnCIxK+e5OLia187KCCxvKv0LGDl7Y7FdsgHBXKHZ4DR4KtyrDlELX
sJ+M99zGguqW/rdCFLjmHRHikPJVNIKlLQPWHxjbF9cS5NxVATdTrkLl2fNmXsOkCFNZcm7Zlnt8
DPIW7QWFoIrm2U3tgddSZdgFz04/Xnv/3NgjIzBf2xKlZpCvGQkJb6/MEjuqYhjwXpc45pmwiU7M
X1u3f65zpGiEVyNRM9HGTFPqc3LmHa1XpHemgf0VZ0kb1pNHWp597pxBvJHNngx+cCKOuevaNYHd
hBlQjMhxTzzC3HPyDEN7choEcM3IvpwWXsZilBJ2zsi5qW08eZGfbpRtVWQuCcpTLPE6M7THQeWg
zqyLcKpMOO+Gey1fmtDWwCWc3gjzRxTrc0mOfcatNk4uvvdoOZgcMoO/JaqXyAjffSBBId6ZLlyY
syrpZJ+d586Nd5kRENc6qEuAhj1S+GOHaezhX9Ntl0zRCVz83k7MO+IrPtJqaC6JIP2qcbwn0bUP
hbLHfS28AlYmM/bZhLO/8cr9ZDQi5Aw+jeZdFnMqm/F8SnJuzDktaAxZ3ssOOyfzjCOC7Epx4MGY
g3jf2rA52WR8d8CCR1P7GeCkZ52HZDhzxP2KEZofaHvDiD/t9MpVRKQRbiutv3x7fBja+VdUkUJr
4spdvIxBsrQj+lAZ5Vy16Wr8vuMQvGuDC0DKr0EJktYCoodh6Y9uGTvHOtFHr12OiHSD89z7v/u0
eLF84unIOWBdTYlXA+hlkyIoNx3xrdTeqZqyNkRscekpxWUrP5hwTpvYBWMGNcIy1yUhviLiLy0M
qsHLspC/weRZaf/iugQ9iGl5Cab22peeOEwydbilKxDk9A8BdlQKlu53m7keI+tyyyOal7oO1yYF
ENTKGsdGwfc30v/bJiVEsM13B3kHbmZxndBPD3RT1MahS9zHyE32hRbko3TU/C3opREOZSzg8z3r
gbstgK53ahb5Xk0TFzWGXhPt7aHgM9tHa31Q4AzkI8fpE16da6Dnk+oM5wYsehxMMBrHWd4tHy9l
LFzafrif1cz07Ap9xhxWh0FTvDZ1ThR8Yb72S2sS+GCST6nYu5f6x84JsKwbA+UlvEyuvxZDfgfl
wNho0WFQRJ8JBv+jDey0qTJ1cofMgfNqfuXzAo2BNwpO71TGzHcEm1gN26Qdu/AY1fSS++Iqsi4M
tP9SBZDGfi+AtsAeUEXyTAeMQXPc0WLWJlfeL46cDBJf+1a+14F8FcLbRrX7hUYCEGLMn3XCqlLw
sPCL2RYdQ5NZ//Gt8i0YWFGctJanPh8euDwhlenyPraRf3OH5q+9ZFslmKEEPXbD4HAs+MOpLnEg
kIDTb2lYG6Ed8LBrvOv1Xx+NxyHpnJg1dvjtZnl7jWoEd8h56ebKVkqHnXN51XlvHzOKOHwIbruw
DTLZxLYKMJXbIAz+WD8NiGy2di/vh6b/CmDo0MBYG8pawNxmDRXGmtwl/o+BTh//VOGB+MZVvyc3
4Qd6DDa3xBrfyY/AaMgb8OK/idNegzZPj8xAII84FLfUZKqNwqSqpRM2q5xbQwy7aO22I+mAlE+A
BUC3chG3eytjFc8xUnOB3CVxudoTLe693H1g4LpohOCb3rcIU+cAgaGAB+xn5JTVitt6aBqB9bh+
Un9poObJVK6WgIhQO3sxvBDZYH8fY40vy3/CR/exqlZKGqYyjMuFlPl2es0YGFI7Gemqrz4aW4qz
WQ9621ggX11wNBiiN8sYAdFowChVtmFhNvap6PqtB+2Pr41GCjzpPn6RNBMWTxuRb5icUji/q6ZB
YanXqy4htE2keECJ6kekK55SFRxN/5xy9ZPjlW/yBM6RzY+CHucTU8PfGVgdflwRsqB/RA18Bhck
/a+eHoZNhEVyg7gVOOuT/xrxbSf+qqXONmlSHQO9UJOZECTgHLwxHuDPU5AMei8MsvtAD8pQasZq
sm+B9Qr+deW+8tYdBoM2cAgwchx0vpfyQyXqxcBfhPjdtgmahTYqC+8zalW2q5O/Vd3qz262T03H
wt7O9jmKrV+9is99DklT1PpXKxFBe/lJt3cLcM0qGMoCMuMYxLHlx9VXkRHYEZm13JJbfJLzUynU
OwK1nzXHeEtEr4KdOroZoR+2pNXeqVFB+jmI4EzDHp/6eNRN80lWfHWSaUOWISPc+nfYaZCTVkDN
kTVePVOgQLe/TQIiM2A/1Tk9EhKc4VHPn0+y/Ke1nWk/RAl3q3rugovJP/WdhE7zXgpj6mmdvCjT
OGRL+uDoxNjRCyQ3iTcTtOzJYjsucthIs3jssPkOoJxbXBAV5iK2lsSXSIpG9cMl9o1yzN5gtmTo
h21wvpABbcpMhD0y59CxBMGTXb+fpncspulxMtnMhqU4dP23nHivzUYRFwubSQxwHILZP0Phk/vp
74xuVNcSUDTFT6kNO9lCidNOtLzMpfE7qpajAAbYpjhIn4JSXDiqmPfS7E0t4iPz1W/btwhyIDc5
Tt9HP3jMB+AiHF3uJrfkdlH0ASWS34S9vnBl10igiRyGHagLIqIjPCRRO0P+hn8yQV2ilRVhTW4z
jU+vKEFX4DmljTgDfuDEFsvK06HCTSM32E4zlVCUE4TJQlhtPdmrof+UGwVYOMymqwgNRr24cUfC
FQy5bS2QEDuI4e4X+ZElGGkLSMFa5BCYrv/oTczRDml+m3mCPQyoYnXRN8H7JSF/Dxy35CNubD1s
k7E92mUyEKk1/0bu0Ts5ercox/JOiXbmE+qrymxTzCQV5z6AVKwjvMozuy7nS1CY4ejNFsc10GO6
YoRw3GdvHkmAcEhY8Lu5JXwpfynM0YGSqODlIvcx1ubOGQYANF9SUeRRgui7Vx+b3mBMzVZOmg8w
WX67ZU3LLoWPHgqgnTR7Z9cGC39KTrBEoJyTLVejAJlYizaIrAhQg/XFZ0d1J88X6vMeHbes0OEj
b4WapfWoNNDU9oqU/Myf6QVE58YKzRRtaZ6c/HWCCgfHMr/Yj0Sfcl+5vIDTUJwDpEUhHZzAbZXx
VqZRS4JOvqEVQfFhQsUgDC83UZnfG5F84/w99Kauz3k1fzWS9h1lLt4OBSDJovycm8lBC2sZgL3U
rTwRvjsfaBchliVVM6Cvi7CA5lOIREC6sl6cp4FUvMBaeLTwuTKa9fAFRUC3g77TLhnFCMDuyil4
xfJQkCvQ7paepmlJmMSI8imt+VYLdiL0st5FNUQFtNMHDSeSxiDwjRF0ZNMYRBxEixHGnpGEWpjr
FwMcV5+ycETYEDpWF06DpqHcmSU3XyURFI5mynFAm4ia6BUJFMy1S1dC1bxDrsakxsBszLDjRfuG
+7TeM8gVDPQVuGGHnKpz8yN6VB56Cz1l5XKX9AIAykYJ17VzdSBu+xZonBssWeZOt3GIJJtsSQv7
fqwlSHHCZR81L/iPEAq6SH5chy0pInURmXqLHb36I0X8Pkn/TxmxEpn9mtWQ1S8KsQzhgs2nC7+g
DQAV+tX3biY/7KImXmXuwskgkZZBlnINH/1YOVlpmMKDc2fJmOwOur2pusS7ye8vtuslLBNrVeP1
496pRlSJbsWarP/1OY4oX5DfCorZUot3MPI5ZsY5Z6qp72kvKbfwYQ5YQvNUWDV4D29tMvJjVugG
N90Y3fqq/fBiFBtxTtOl0aBgYw3MEHzwaJ5g3maS9EEnLFjJjSlbO2wW8OvS8dKwmeSxm0ASLXjf
CEJ49++opHaE9z7ICPTCwpckzp8pU8dR5jDr+PclJURALeZ2qH55BYDaNFbrLZvyKTd5E5a5R2qO
GVZwnZslI3ZNczwSEQdmMagGpRIlU25iQBdN9xbr18bwJHADGz9HN5O/47UniT6DJW3YptEAcLmg
2Em4eS885gx6gPMbF6EVal4yJJ2+figpBO3xiV86QVByGaNxkGiyKsqs8pJrlUSOdNW7iGO/hiZG
To0axVoOAG5Iz1KiyCqTCKExR4ndH1DMJ9ugQxvH5kFFSpJd0UaXNAAhZoiOWaWe3SGwtlaBQAZL
/aYaE9ASlZKvLQ2Thgh8JQhUJs5AVmmnqOC1Y/hpOUR7Czuf4U4UcPkWy7hs3wXaVX7/oBe1pX4S
0/qKfHrXymw2djHaOqdzT9XAIaA3bgo5jKEj3bpxfZfozNyULUIF6t5RmCAmCM0BS1JE8DbFqGmC
Hxsvu0DR0CV7D00HSgV1xDmhdpWOfxWIsEq61fmv2GGBqz4sORP6UzGlFSuQQrjzIfOpKzbbboff
vd5oG6C1Ny1YD6RqYQ7mU6W1s4GZGHe+0t3ZEcZjp/Luzg7yM8JflkALzh9p+odFPEbtF11o+kqd
lsXmXXa+Fm8CtjVApt1Gv7QpS4dn8ZNlnn6wRz3sNFKnFtMQa4gkrtF8sizkDCkX6cFV+cidwBju
g9+j6B7y9eh5L30Ww9nsn4Mp3vVd8L3654Y8NMjI4MWW0x4F65YiiWY3RsXeSEEqkqoDD6rHsxDB
yIw8UK9K0vnsmqCsGtPQLAiFDG2mhZdJEwrD+W8N4mWBe3SGCUaCesOcEGu/Ho9G4NbYJo2C9YOd
BB2uC4u9yXMUaCjdX3OVv/cpwBcmC2OXVzGSIL+6ibh4iJ0ARgMcmkE3OQgvKiDhT2Y8/Dhzg8xq
BXydYpUemfWPWy4kXuiQf0tBG37S7WIvwVbjXfg33kTBAiqCe2ebVe0Lj+MSGqRTZzWWOq4rF1FF
9+2p+dOP7nuXvasr52BXYQHv4mBtrYWnK64N6ioiqJMX/B3moWihAQo2C5JKAFRS0W8XdFUaKxWL
Jf+vwMdRzD3hTmS7kiFlgHSn1Gbn3sAME0FEl1ErkLmVFyGaz5jEp9hlbQUsZwLkIoWaKvgZgGuq
6ZXqgqPNBBouGrlDVNj9uXGTaNNBYwtiVzZpIKtdekJPaW9nGdMYABIkllfPLbKdQlbbJmBmqWXt
nb5xDnWAibU2ZR8WmnvFzRs4uNZ/VB5yjlI4O2spUybd8lCMLSnO8SCOsqt5d2T5B6G1v63y9Dc4
3IuPQJ+glubOE819q70P1ry/9bwqeSD+ttZA9nWgGyNM8yEEAMUeINrXMjFf+gTh52D3Q1iUDrkl
GTRrpu5Qi6VbM3Zblh0gX0sDPjmAtZZUhwCZOHLfcdjyCyRDzh2eUmihI16tX0Xg/HguNX/UjLX5
9F0VmdpZUNQsCNhzTHBoxNG/+Oa7s0aHvmG1RxFhOXtTmX+7ZkiuRVp+uRHwo4eyDd2YXh6MgEiw
C9iHf98U6UMygpz5tBzzOOYf0YySeCzJQjTELxlhP+4D7rKsWOnavHqgLMZ5cZPqhknib2qBzjjm
DMricwU6Bqsr4udwEhNJ401A8Q9KJOJ4bm1akrRrtKQ4kibmip9EmeWWkIw+9GwS8t20+ZpaKS+g
0cCvhn9PjZFzqXIPMZp2j7Z90qzWaB6hKkdrHC+xqmhBTU4FtefM3XJLxm2AbLN7Sp0cFVNNnBjq
GE4QiX24ydx7x8UAO3s59BSlbPdy6O8nBEgE6kHzYGqA8UdhZeiUsL+CxsdGE6HXueRm8hdYznAD
m6eTsqdrLun4NiAH914kpxPFJ0249Bi2E1xnRKw1qE4j92YtPJA0PhC54Kc7y4GdLVOBvKkH5a0G
Sj0Uf3Pdctsqbd/yXFmPQUQeVkkonwUJuafaK98v7nvu2cYhN0W6FcQ0ovJHy+GDskWotNyI8khd
sseuGBBtt7NTeyFqjd2oKtCUBu99zI5U+YY60VUEm9RVLgZ0YCJPvhNc44RYktDQsbPBInYhWn/C
4ZJlzcEnINWx+rChOmDr8VcxRnO36xloMjJye9elzM2WmSYUPrGqqPzZoY47LIgH2c6jRM7Q11dM
l7Rwa/FS/xKIgkNUQGSywx5v8vaWJwTvzsn0nICiHKzF8/YumRPbNDWsEyrRu8yIDMawZd72bZ9t
ggghTQWNCbvLLRS0NNxoRQlqVmkmL3ymsYGTLafSwM3QiDWpcbJWF+2SSpRXPYdcVFGeqnQQhCCT
u7SA88O/sFmlYxuqlcjBNzXNjwMVDb1giF+ATcPGYvhPliyl0b0AK7EJcWzrbgybbLzWBml0ygLM
a5QLk0BukzO5nBA1Ja62lVUvSSC2gfnQ9RPvtgq+0tysz3YWvwVVJx+91Pwc59HY+23zNuCzvEVp
Cfrjew858DxyxbuJnPrngGYQkm4AXhkx3gipe/5n02wd/2/hsIpSK/4dg8hfB8vC1Gj5p1H7nAkx
H6sZY6jpOwClLP7J2X9vS81YYA08Ln3XuGE0Ic2fzYjbnHH2I1LRqTC726zr9AGBKSP0ws6Rr7E7
iHSyLwqG7iqxTuRL61/8GLlIIJtjIU33fVLJFsgu+mPn+oOyaBvR+aMtkZUYityduTOt+8Cq/pRI
jACaUcn5uhxuHfaE1JpoMOhArL3SeepTUgBaEHyTyeDsrdJH7jCTypPCQbWRBGHTL9c+G8s3vjPj
BtZ3sCza1Bbf/+igaJnUN/B98FrIcC51zRA45vKtGjx7q3MygbXFh8iw09PJgHfBesChrh5KbKk7
IoAUgZI+4WFlH21ADOtLFcfEE7YNyOBkwefbL+5kj9saLS0yseEq5IRJYhJUpSagfoOfhbJ+wqEw
vjFBnhv8brgN3Oo6WRDTLYJwuwEUGl5Jt7DvjbHEO8+2GGv7ox1gTpuJvasp1y7c1i3fFuVsPSeq
n1IkcCppjENrpcWhzUbxlpTWLsDiu2RoCCIDzhE/DCwfAI44kkfvP5MEM9+Gfp2BvKAPUcfYFxOR
wswm+Fus1gHi72GNlHHrgzK9T2gPIryGy2Gaaqrd3JXzGmzSN6FlwngRT2YsxjuBf+8Q67TYBRWp
f4jAI+7Ya27xaFElkGynyBnDOq5QuAur3FmyffIWWldUfjMrYttG3ToM3rylQaUGUovQwU1/C0Ds
OBjMS2z+8fOivSjUfMuA7tGbpLkrHBx4HF0dFQ5wSXX1SZ6bPGNZD4ux9z9KVNmNCaNpVGVLBKz9
p6l0++D1I64/zxahnqoe2MrRT0PGJD1epgDctCmM7AEQJt6yTJtdlJ1Bo/TRwdQfGW72hBDkahKa
tmEhoeM6G19maV9yNpmD7mBM3Ultqf4x33B6DcciLULbnYwDIumjkWvzKsjYsKFV0HSUSxjN868W
AfsdSQA1ObsUCicZRP7YGZ+p3RzHFU10nDF/zGvP2liJUV69filYLciS9fM4P1ndzBZmRdWBBWwk
BTMd7wJWsUYE4gAFxHJqQ1wpY7yMPsrSns3HtMRx4l04WojkO+Xu/MYhfLMTVihXJTuv3h5zA0K6
2G+uhUsFdedkw953Nb76uECQbkaSmaqhh1OQyLw0n9X4No1z+hCX442GrfKEFgadKuOzUnJ852XI
O+plSpiZKbURc64PV5YqhFd1ZD7nItl3U3XO+ra58PYd3W7oTsqGG3CiQDxoGEByW+aYOCxOkMrW
nzIf7wskDexFyzdld4CGvePzEhGHjfGvBpK8AMB/Uc7EU0C/A9KE1XqWf3WRkNDdPE/4VsB/g/rb
M8zXdOp4Xcvig4hP5xwTIEfu1J1rttMdqhEdRt6KvvUowjla5IPIq0/D4iafiQq4LtzZR2des2P7
8Qb6l18rf673RHGfZ7v1rsTrNzsPbHFI0o6aM3MV2k71tiqZPqSbPuf0Cp3ayURtqqvq3vh2F/Ic
wPDma6xhiICkoNkEDo7GGpPnroNhlun0aNsiJ4fc0ufSgeWSCrzRrqiqziTGqSxqARLHkQljuI4L
MoZET/Hd0GTBIRhwvDJ8bwqIco/vJ5uCfRIB2wfGV5vTH1q1uX7IIv9UYbN/q3JslDgA1msPV83Y
ZK+l7OdQDtKHF4HvkZbQmLEg+mKaD++AHBKKgZorNaPMeQAemworZ64mBoTarY6LXJpLVvq/NUPT
Lm4whyxBFpBkQPRARSzkDql9d/Jc1rjAa373I65GggBDZQz5ryl7yxixsF2l5nas0m8lFdBlEtnh
DAiL7iRhOpfZI/kk2BTZ7XiVXDwIqn/Ddb4ZtAdul9kPTqD0jUSNetskNUo8hnWPvXZY5gzy19co
UEBf/RmInpia8Vy+DkUt/tQipeQh+0vl8MBAIhCZlv30KWYes6g45z5JhYN6V4R3E+gB5SEM+4+B
rQKWxGPsmMt4J/Dt8VYwCs8z0vT62RPCeUxdDUZi8RuCI8WLNPKK+19WT3u3mSfL3vZRgwcdyFya
vTi2Hu9tfgK3He/59F7iDqDI7AdkjxREKNO5dZzqGzsT3yjhdjOGzC+bC1vF7jcst/kqZvWdcNfi
DXtPsC+8a52/jG1DLxsCNNwFAzy6539A1u/mEk1RNanlY1r/aW7owNBRNJzjImoOnrvQmEBGRYik
leNUMLQZGDl+BPvNuODerSY/v8Vq/E6LhcF4XjM9gTsvdp307FiYXKiZ/UKEcypEfdbFNH+0lIwA
4C5AQXQL9/FzYgUo851cneoA+paM8jhqyqthgcqbXgZIE2f9sRkdSghS+bhAv10N+0AIDrsqQGJc
wRiuQKPLjTuM8bazV7W5wxy4UK1C6ReiTbhT0axwoROcG5EmJ+JDiQI9OzbSi0CNJJMz3G0S01M4
Q4YPlvEEVSz9v3Jum5Npmx9RVVD2Vhq0OChV71G8Xdny+anL0txbxANtPK8Bf4ekEdVb6jQ0po4c
MvADOMGS/j2LF/NqyhvxHmQtF3XJJmmz7jdtHi7ErhhAE4PwT1k7BRc5BnzaBeGcSfxEz6/7MiBr
Qqy1hqVWMwECwUIAoPxFH5F3zpBMl24q+BXWd2U0PvdRZOzbiDe2H6YdnWjV12JS+Y4/totm0jAQ
3M5dKc6CwBfUppS9B0o1N3KebQaWx9Lk4/DsKBTZUocVsMwxrQBY48y403TibfgovZ3MO7RtpvNN
fh8SlRk0zgP4NMwaO3nqY9r18hfRgpmze6IPbD4CgrKI5ab1LnVMno5/hbGQXDh00Qsm5yqXv3ku
4HOB/TOLWvleVaGTJ95WDe++jbu0iHNQBr6TDVVPMVl8yV+fQcLoIufmjj8WIRPbzMzLY8oIduEa
3mNXRoIsfWQvun4ZOtM9lO78yrom9g6mrd0Eg0IOaY3PVwJ4z9MqeFGEFHKTXIeYDPMJvXvFijl2
9k3Oaqbd1/rSssf+YgUPXC/AMD4B9HHP46ZN7SGPz9uLpz49HHc335oBZsv5nCJHXKfgbEvTH5IG
5qScxHLieFPUJXPN1DZ/iil99udVbdFrODKA1NJG1lGSIS7dsjj3XHZ0gvebYCIO/d+VXngQooNB
HEofHRfj38rEWIhS4M3/l/DqVTRF02gItglSlpg8rhPwyGEu1ffkEy8Bvnn2zfqF/pvsbIw6gnD0
QdKN+N31WacIbCtffCYUkLw130XNVnRMS6kuQ6OsJ6NGvTH0OJwT9A6s1JxR1PPs0lnZ19nJgEox
CGi2hZ3OOnkgHODfx9YNBsyJqJ/bmteEVzdnM7aI384ErzTyqUtNZadUsfU0G/zuDF2ldN3wJyty
UbKh2tKjDVLoG8uzSGf8hMkeGGpENHjTxmxfswZ9BNLU5IbuDqrCIOZrWhJBOL1/nwJZIaPzutfW
IfM3j16TrrtxDgU24m2VsuQnbDHbxqW/a3IiF7CYfCc8HsiusbwHrE0Bqc1FteuQr2Ya9ZTMSIXt
SfaPEHIdnEW5NHfkZGMn96Id5WM3M4Q383mmQOn3iBrM6b5gB+efEnf1mlQh7vGPsSI3PT00EY2K
SVJezVyM+7Z7T9uyv4vIJjtOLVHIXKbAeRIVVp137lNNathmtvrubGEkmzExPnk5hlCL5+dKhkVg
fox9Xz0YTZIfC212qxzzgUjx+nnyXA5BjWapBaW869KLT1NfO2i03+scY7lnu5nMb3+CfBJ8QbR+
4rFfj4/MMNtbm03q3UMctcuc2XkYEx4U0R+JvVJPa/ImujYLv3hSxg8iLs8iKz6qqai+08g6dwVh
OIaOH80K0KRxgpBz+BCti8r/HuvyL9PtP7KYkLObnuEjGGFnNv+7/Qptaep5GDi3MHmAP/D9cRUw
LCVh3dHyxCqaH0ZkddsBgUODfSOqMSV0M83dpntMHAmDGrzPi8EUie6ysfxDN2TkEqazCfdm37zI
yTaTRXQE99euZ/K+Nogwwl4pbtq2nP6Pn8hfs9n/8ydCSORSg0gODb0j3n9lAKLHCcysBpacje5Z
W969CHCSQHTaBH5sc+0BnnJ9n0R6xKlZ7Tmq0wM/Whs42dMwG+0tCIB7q9DSmX1nZmhCoxSQIR3A
8JXS9ala5CsaFnlGbEfKiNDiEJeWcx+P4xqMVr+bnqUwUfA/woZ+lyWnwJzZ1ZVYs7N/6h1ZP6oy
bs6l5DkYSQS4wMN9+Ygrz2wmMDAtcSpjHwDcVhwUs3vflfiHJZKzXenZFG4LLcPEIA6mLY3v0S40
elUkooUzUavOd3m2Zuvy74+68ksVvjqpFs8u5Ohjl8/6htQZ1roO3IcFv4mDiP9axqivTILVVDWG
PdvIpXSoOaLbl4DXngquUdcGvevIMn27GjBrWKd2phN1HlAS/+/Ppfx/Yjm9NfUM36lpOHJN6PzP
tKEGzCcDoqT3y7MeeklrVbyGfmEhudKLiu6EiMKrRUEJEVr9vk949StTIvKmindvG93jemfUI9r7
YiYsxWTO5RzNjzRMlrcoxnOVEpMJcGbsoiU5uvX0OVX2Cx6ucZ8OXbLT9vDccmZ0cqruXdmj/Fdd
KBTqPHsp+3vDmg4FtPD/lTr//3t8fc+0yKo1TAcP9n/+4K6a7YzMv/XDxiPPaFMflqYdNnE2S25w
jtklAVslj5ABdApAvh3W4//9t09I4n+/RChcvIC3lzhN0hX9/4r/rmrQnZwBcSOnd5cM6AOTFdkE
/nLn6WKlSSVNj8vn2sx69DwCKs1GRrtlLJM12Ol/GDuz3bqRLku/SiPv+RcZZHBodNbFmUfN8w0h
2zJnMjgPT98fVX9Vp2RDbsBIwClZ4jmHjIi991rfUs+xIb+3flZf8nQgAtb0Q9OmPHBjHl7CzwNp
1Fa7HmkgUoW+eIDB950KnR6SG5+Hzh+5UYEQJzDaw5oBgoYkMNCOpTUUzz9UkSGq7YLjlMrgYRjc
a8mXk6JIn1wnvI4Eo/Cqn+1AYfpzdDmbja3JIVGNZ5vQNM4JBFukBuIO5vNYh2t0djsHisCacE4E
WsMygCx/KFG0rWOK/6Kh1Qbq3tsOSeSui24IdmrovoG6ISF5uuVXMTdEoLEusLjth0gioKoY4sej
Cg+WzpxRBIxtRWMzlwrEWR+rcR8r9L1d9z028uDAAUiuOdiMK+H3wGcleYy6iYSoZA1x2/LOUVV1
53tU/46H2CA763mIVNJGcc+WPZcE3QGwwKMfNMYhq5HFMb8lfta5smggwtYr23WspP7A9N9Z2al1
pbRerppMiPsEK8vKIc8zsd12rVqMTZVF3Kxljjpz/YEZEwAz5lhIk5My34RlD2+tZ4ZItg4eV4e8
OCzkhrfvc8D2jaOa/Tj0+0a71ZTsLpuKDgbv+ibVvcuoZGKDYRCavPrutr12bzvxUcAdWWuBeuy5
mRZ20hJONrsw5+Dfsk/vm9y4dPUG+j9d80Q1/F7BEMFjHMWo0N4qZAeLrNZrsvJUvkUMb0zrKjb9
NfxGQn5L397bJC95U/xqISjAlaBoQrdIriJZOhvmFrC+wh8gT+v7oTBvClCjWE7d4Djo0MDRigw4
ZGBweAMrN2+aW8pHsO2PgawTzELFQlTOW4pqdB+AxVhgY2nORlFfDQZdEHduBQs18ZZSeDeseUte
Okf1fuCIkWi8rwHjb8OIYU3o/ZuZeQivNX2jmZG+EBMh4ZbjAx0FEdO6x2YcNyaUX7xlaGY5ofwM
aJ5kI5UYTotsgQjsjbhpgWaPxoTG0GNBeEVwwF+2KADUoKtepvEenSLufY7qB4sh16poInwzjNio
jlDld2mWzVQK+hPlfD6bGOQDN6luQ14wb61x01Wlt82D0AYQD3jbNccV4QDOtqzKn0kd7sHbr/q4
6G4MjzOZ5rj7RGuHqy6Hj+EBb9szZaeZa0fdm7QuJMfBHAUSmOn/+MR7/kCI/Q1sUroAlKWDWZ2F
8xOF0UdHknMA1GgVApvp/H4ZZGCvPDr/giSxe5vXVTm4z+KGcdNIoy2ImmnphqAA/3Apv4N5AkVm
yxeSC7E+7WmY4I2CZQh3Sq2bGyA8wHzCAQSQET5XedStKiVJO/M9koy6vFgKh5YDORHbPKNrD6Vw
BRFnWxlxszRDlNW6+eLH1C1fX6b4BbgGBtjWZ+So5KDCyfDjDpTZZC/TxKRJrLu0mQd/2KGBP8d0
Ipkq0Q8YdPzDKB4AJdhhDRKAJLPSeFM17Y0U9KbGz56bKM62jVBWZk75SuEPQ8Q3TEhxQ3iy7Pbb
11f9O2irjd7W5g51Qdm7n6Citgyxv5QmIGDVOwz0MdpSf5+t8lQKBKsh5qRlIhOSxQLmekZo7rnj
YDC5CBi+vhTnN5snoGddB3kuQXa/Q7T/AfYf0lwbwU/M8/SU4eaAsErDjtSN5Yqz3oQPmXlb20Tq
yKnEoIffqyv0LgTlOKS+OCFuFxQvt3rtfme5bu4ib3ic0gL+k6jiW6TbNzWZf8ro/W0RcUPMY0yB
JX/fKFSBGEngVSA7Sjw9QidAwZjh8w8Sb1e0SMEq10p3OTWvopx+HUKEkgDPLDzl2Ix7d/qJ1cgg
sZQBhIFbFfPeXreJbLFTZ517zVVNGwFFmoYyqmj9Q0swV6Ha6hBMfCfzIsqvAbl52KSnAnl/1gBS
CzL1vS9ZS+qkkNc455KSiTq6huTeQeiamsNdpRNZOHgh/C5zfFUCjcPXH8uvPFbE1y5HKmSqNjeI
/ekOyXpVmALBLC1SFnITfyC1XH3MOhyjTmkTTVxoJ7q0zAMcUrCivEfzT2bdPM1NBbo4TISrqZUF
Tk6x5pBMmSDpWUq8ShiELd96dtrh8n30n8xjBQTfxcLtG+78jP2oybGllwouaieOkxqWRt84qy5R
+blN4PiYvvaHFcecV5QPtRAvmbLOE4aLOZ878uOj7FdpGoDiDJZOR9JNEFs4DwL9Sg/q68oRJBkN
erGk7Qz1gEpqzZmX5m5oJ+eEE1XBGoRyIM7Xw1y+xYITSvcSUJ/cJhhrmE5gTi1o32UoGgtS2jno
ZcUhHgpOHx1pd9QL+Fma1Fr3Mg8pQAiFZcz2qFFQPpf9Az2M8k/H53k5//iKrTkQwiIYwLYM4/Px
2cVvkJbRQM9t6tCQGGyigcKlhRSaUg1Rvob4GrstxB7NpDcKILBaM5a9NUc+na/vOGOm4f9yMeK9
hNEdjtKfFnzAHLqoyh4hVhFE16WLpI3GfYr1ByBjAKuiZporxEUjwfkrHz4AOym2nbfMC9o/BAm8
v/LPF2Mzl3JAOxsECXw60jNg0JK44GImjXZ/k5j1rsqqmynSDyYC2qsqe8td1e1jZg2zOM0mYJ4n
2tLG9CEQiBPb6bk0Qu8qJJ7pGGn0pN7RLAxxw6MXRndaAIE97Sb/0Nezk3eSwxXyLVSSI/mSCdJo
1CeFQaCCz0MzG/IyX7/CHGucBW070U8ONrFZoGnDVRCqMi4bC68M3LclQKx7NNQ+gTUbLAu3gYkR
pTDRCWM1nWcp+brJmqNvMLlpC9DFEwo0rUpPnp7KU9L7AAHJEE9CRtmV0+l/gD2LX1jPktuOt5a8
MEMnr2IuZ/+x5LfahMq1DdnQ50PRWMc0Y3nSNu+9SNqy/mFieBOmYbUuxGAvo47A9S5vltLOp1sw
oBzhNT/g3W4P2cCwWoZhvUFAlSHbKf2DKnUeL7t+zbEobrXY5rhMdzxOqEq+vmnFXGB+uk8sw/Uw
2RDf6lGFf3wpnu5rbdHqyOfDVeTlu6ZpjRNT/XJBwMeVRP7yLP2l3ujZjqGsu9QMByO0kT8UNnuD
v1EF0wkaYsRZVfODZ6JUKUMAa248XgdmLR46liGtyeEMGTl1jlb9HFLXfDb/2Nz6pYkgrTndAxW+
B1bCmFNM/vmpCGswEnBRGuVYm63G2TWZuLEkPTd5Zu9PIi+4hLv54KkeOxVsKQQm3V1v00mNyDBg
FqJBqAsf8qpiSmJoeEXDeIugxDrEUIYxDeKc5UjnbVLaNKaX95eJk3LC9/H/fv2xGL/k1BvSsoVO
yo5LUAn5jJ+2L1tpcda3ZFtE6AxRFNBh9x3/gfmKv3Li7EqkiGfygmDYInKAPLgjNiLclOSPuUwg
6BInww8srJPRli9CMHGJA4M9qhZLgwTHBec+jCw3eXKXoyNAdMmcOu9oT41Ge/VmmwYaTr9+StVs
8uutbAbtZvsu0SUWZe5YLzaDi6GpsG0OstmNI+Yvpo6sNMK+lxrCJSO+TEmHuvU1Ft5JYitnnSJ8
t1XuKS+n5y7RTgyf1XmqxQu+t+oWfMDtiCKzIvz91vF7aCUFYVdWfmFPA7CTypFMnSmuBgup8Cio
e8hZcKf6hCmdsPIQLWmd6s+a03uLrotOwqkYA0lGLa62N7U6WRc6ukkSXm/DWF15HhQ4W9MRhRTK
WVqQkh3wmBUooC2hmeBDGupCO2/FZprldrU2RqsER4pl4emSQPJW2PPqpVVO7kVUC3pOwQiceeCI
LFCPvmBHxC4xKwSaIt430Q9iPrxV2hT9JWfxzdyt9kVpvdhORtsiyfpNXs82m7DCXGe55VXuQwTO
g0quupB++LydjqRnPdfJUOBdL+9bvZFgogCQOn58wvd270r6M4Okcfn1Len+ZtGzLXrHLmufLfnz
8fFiVoUgZGTRc6CkLNy6jVZa1cojukdz1SJwjD0q/YXhXjc1yfVKpHdq0twDHeGRTgL2mtLVkVhx
A6e+GYFb1feWQxfAgYMP27xa9FlEGiYGJTo2TQvVYdn03vgChmAbGrq4QQFBvV2MRAQzAQ0YRYCT
yrxjRJIEFkrCGsrUY8cYhp/4IeNro0SlGrduc8y0HXQUf28N3Bl6Bg2g68HqdTlBYgOBk/iX0UNq
55Qq9hICBx60sd0kgZ5/s82KDAhy2ZTfqavGDdH3hE53iuYxlNah2QeohlanfGwLrzpLG4KB4dBT
VVGAi9gybxgi8H6h7rDCWnseSjA0En3GtupZYqZEWQcR5R4TQyd5GsPnyQ8Ju+1IKTPwMwIHAJPU
VPHK9z2slnK6Rn5vnEw6t19/wL9dcuhCcmhgnmvozqddjW0L64AQdAHVCEfHpEuAidhjgSHppJ2p
40PtPJcgC3snPEZdql2OtTIx3Pr2OktlybRDOptqJGCxo/xGNCWvKJymRWxi2esjDeZZinLEZDND
b3RM+jcxSIasrd7+YV/7TUvTsl3qWcIYWUpd8WlfY7Y7dBmxMPTwIYLETXxGzQ65pnhCzOex/Mfw
7qJeLn04gTSZeNimGuNGnfovo6mF13LOn3W0ZO0lWX0UnlNcQp8jnlDs6/nT6cgjWGsyfQ0M6D5j
M2GPGlS/xfaIfWmgKK3y564xvwn20lwY486bfSJ+6zxpuN33OVmki2GWmOCNvTG7bNlk0t3iWCio
MSZ5F2LJKFEPL/NmMHc0dU/0srJr22vRyrjuHrEUSdl12q+/vg+MXx90yfNNN9GxpO3Y7wvBP043
EVL9vEa3uJSziqTv63Ncy+dAm2BYd0BOLXHQAlI0Ok2efRldEx9R93dWO7wkGhefGd74hynPb47W
XBIzK8o5h7yQzw3qsAu73uygNAxm+FCN3UOIl562b0+zDax7oEK1CPoZM+D18Ehhry9dD1XDkCLq
bHE3fP0W/TqvkIisDRNtIf0dzoCfdmcAQTKIkpSmiUGfkQuul4WV9w8BLbvkKfcJntB8hIW8mnY5
xagTXJqGdcxFJ4ATd5offk9rSrDGTba2xuBbi6abgUbbNeP5/ZSAdhPsf2WWxusAGvUS3QhHQs2k
X4nIJo/0VZcTxWEPHOGFz3TI1Zg85teNqK5T4Zfnfuxv//Cq51f18azIq7bmIQFPlWR8+3EHaGwd
r6RLfSlJpIrKHjSvdPeeHbWbxst1jvpI88c6BKkwWclKy7P0EmPkTduiI+kJNCmS5K4ZZXqRBhYC
OhtpHa50giEsVIQwmDJIPy9GaK06t7EeaBf7G+QB8EuNcBtarYUjBpLH+8szh6eO49MfNjnj16Yd
L9EmXsql1TaXTh9fIm107EJpiYrGd150h27uaPeXw0QKSTS3aMdJni0fVY5EpAY6Ur15Jtln78+3
VnjQQEq2rcpr23UH20mL17JlDvn1B/FLlCNtDUc4DhNjtLSm8XlcVlelHXgdLadUdvd0ILbMBjHl
zjp9H2Fz4CSIBKNLT/Ek5syesMAOd0EaPxhzQhQF01YryGFNYvw4fWLBJuwZ4rbOdVw4zjZ1Rbsn
Z+aJDe3w9ZX/5kF2WFdoNtCpmO+hT2UpzJzJUzYP8jhNwd6JJtyAUehta6AjSxvV5GUWyrM7ZQj5
yD7jqbfWtslovi0OZliZf3iQjV9rBq7H1e05WMvhQ5/Lo3+sdVnE5BHZCOE3XkUEAjv4JuktGG8I
NaZ3kWtIXFivYS0fKoT7vXiJHAYh72Xae4qVNzEecmCazT2gP7xb8yb18YFzuDyhIy4Rli7sufX4
j6szNKsHeGWRBtj7xinUBzzMTrkkTunZN22ajKMO1TwrK86CXrFvN2YZ3I+6vPv6OuRvrmNONnLp
KdGg4AT48TrsUY+ZNLOZmm357E8g8Bd12F+MfTVb1b18K2qMyWxf2SrqwnhjWzH87pIqrJ96hi66
Ya5r2dz0xjxqoHjbKh+c+aRQMSbMqSdNelsgKMw9GbdsdSTHHHicKT8ObKlAHBEVmKWsVrXUs3Vb
9o8apLMNEWjmtkrNk3ID4htqBwpFVk+bKfO8fZ5Zt51Irt+NMkYfXOSJS1Vqumqp+S092lzdub7U
qWCdZh37NXoiX8J008CiZTWEic6HxPX1O2nM79SnT9SlS2zajqsLLJSfalS9lX4UIuCnqsjzvfvg
O2hdJfDxmnYpbdZiZVXzWDs/6L1uLQnOuEIiisC9Dv2jjyvoDw/A+xTi0wXRO/Mo/xm9c6d9fgCK
yHZ7nbH+EHfMuoiOKZDwTV4Lx3vmgzlk9y7QnOFl0+c1OxmLXZdWGVQikyoSNcULfbYbFdk/gjLv
99RuwTXEqXWlWckxrlJ75VCXMUxOyZVBIIyJf6h2iWZfVaylcMoPRjMKRvLw8hzAxrg9bnLZu9cj
aDfyf7ST6bK/jRpo40hT+RJQzquFGmtl4cK9nkO9l6bogi14hmwFWmD8Qy3u/Xr381kJz0SgIOYR
+ae7P44GnGGVQgBLfPtemyz/2BhGdNSlUY+LTLFmcNaYy5DsdhptBji9xTY9tHvoBYgIwsHe00Na
1Pikg7z2tmht0nU5VfCfYVx54tXtUhSdGBtWzej+pItJ2FTqfjNzVxyYDuvXOkSrBRBNfVUlGEVx
dJ27xInPHl5NkFBzPR4NjJpTR5yhtoeV1ZwHpz4SaJjtwgQhIDYc1ID6iO3TJQ8iqjJx09n8xph2
6GUTTw8T7SX46Fjccaj+IJZo24r2CsW7vQkqY2Vao2KOOJKXYTT2Mmya5wQ/VcqcoLFFtlAMJI+G
aB4UWGKFNJk6Q1vESyhRB7O0FdYgtRJu8DAJaREdj9CmGoj2i4D4eXYSbeJQDtuUQ4QZ34rGAvGl
AUHscQ4It9wpUFEHkTwF0zeEtexdBaR3L/f003/9xzP/8LH/phya86w9m+xZ1j3rfVH8x+JbWMjK
leiDZRfc6CFTHTf/YRao0zoDZAjsexJ6tONUQJDGPb+Po/wUFWN0QDyzcMGmy6gdj5ghkLIVROMM
t4SxYfIW/jV8hK0JcWH/3j50szkCQNSETbjJH04Kv8Z4kfQs6Ymx5XKeAf7yceVGmCGSUvocVEOv
2NJ76fZVWm+dQeTnaKdP7sHx3Zt21NbEDAwXTEzzTS84q8pzEBFex2V6q4R2+nKYimfyNrNTHrvf
/7Aq/uYJsw2bOSmHS4/c20/7XFizGtYttwv4jG4FiOo+GFGhkLEk13EW9DNEFebblGewW6W/zXmS
BkX4S5MzAvz6YuZ35OOC6Npz542IYOnNUVQf3zG7tNLRU1lAZaEtSw+bM/CGr3+F6f1yzHQkaYFk
JFuGLZgbfiq14ZTrvR30KGOqBLVfQCPAB/fDQVi/nwFCoOZOVdqenKHSH5tueqhghVnNMLwR0/BQ
eKn3nDnh90EoeztjrakgS3pZPQ/THrxXuWgmAQ8aOykkxmzJUIhYNg3F+6S1D5EoXu0JmL1jkQPZ
U5VbzHKBqcN7V0CmyHDAiDorrWvviNAUSomPRifuyffIu589ppk1GnPOa5ilcgvS9uCZKJ7b+gIk
z6K2Y3CsfURO4LAux7Hfmz6E2BYs0gT/fCVLZpvSMxjLlph8BJY4nA/2kviH+zR6HoMABA+M9WUS
g8JtPOvRDRk1JvxvX59DK1jCmgnnlyy011k1VTDPXLQI4hcAnRTHW7InRjIcJrjcCbI7xlc3ATol
lBKcayf9EscchIYQAASpC8Dl5a6q2WtaY2O58Bn8Qkd6TxsMq+S9Drxo5AWss4iw1jYLIfH4JBTm
trfuOq1ekb80h7u+whqM13VFIRN6/VMrGZTSxcIgq7y1Htl3xCvA6CFaKZrDmus6Q+80Bptmls8H
gTpBkjs5dXSTGbQK6oCgVPIYn6QLcneW8iFvb9BRgelqkF+7TOhal6kdDJ5q6U4HJyHgwh7oUscu
2TAi+6aEfjU7WBLRuuRlxTAcLGfgVuhIkdDswyTyq7hyR3zW/U5O9qte0c8MOnXZOwTdVvmDpZfP
kcb+MvScxE2wmkHbR0sx668E2Fw4eepSEIczYT2p6e8SF5UvOavd1oMBrEpAxBuMizLLBlBqYbbB
+jG0Dm+tPW7pqKsNMGC4YZyGBosIjk6WEBtajJE94zsAqURjFVlYbSEagC+kU4qos3Evi/heVirb
Zi1jVrx+66wBDcipkMGRV0w3lB3TjWsBwB/TOD5Q3gAjC+9yegs7pcAiKU33j6Xg8xzUpDaIhgoy
vv2BtVCwXEfJdgo67wjYXbsQgigEqy/2yvayc+BP2bmLr2MlnAM3vX5sChPRjWEiDLcTbs9mwESU
R7id0jDB5iyF2EtDBBdeyG2fWOopNtihe9oFq1YuZ92ihyqUjdXmU8XvkhYwjpQ1w5Y47AywrdFV
91CpY+9S4d+4DDvntqiBbvijDedwAF+iJzYe97S+9CzIHBEUmnVuWvkxCqw70+jDSxFmP7sxc/du
ihI6aPLLBmUMlr9wKUdxkbSh2saaTRqSDPOtYUAhiUgh2cOtn+MQYCp6HLBsn75ujtYAg/t5THVq
JVgAG1gA9to1ux9MzODc5JxoaacLRE9vXdZBl2ktWlZWbbsbF6qHkTMvIDne7hZiGLtjTmKIUbrw
PVsk+0aEh4m+3U3t4g0aQvskxEw3DoHI2Jl46Vtpnkn5udf61D3kUQpbKSDLLgutag/srFHDXgAU
4FZg1Nt0Y7Nz6VUvkIwF5MzmL4NdMWADkUUoCUO6bPKjq7xCzudHpnGykYTL1sbsb9GYybKfdWtG
+yjV1NL1m6vYxAABAgVHhD3dkT1RHXOwe9DMh+45LjYOe0Xqd+OV8m34ibGEzJ028THqm3GRtOVw
rbsBmjkE/6TStFWcntkd7ok0ra/qcrqZCAFjRWz2WjHRF+3qco554B10/ewcdeoZIS9bcSTTlaMH
t1UTv0xFQXCq+WLOfvTAtsCIhmqVxzYfWB+TShJVTPU6I8WVhe/yPYVVJcNZKUTCCWqFoSy6tVO7
qDrL4rEpjfqaUMTjWHH75nYYr+IBqyRTpnzZDnmyjwpgCaDCKEY1if2rYFvRiQDaTiMaoM4GAQ3y
Mnwk4WDtSMp6fTC9Xa0wq3aKhLXcjh9zOzPXWulwRxPeEsUAUqg/w3UuMJhqPZLRvHSzu3KOI5+9
jV/vv7/MPOfd17Q403nU/WS1f9zi+8YdCRbuYqiJ5AbVqLcoAtMeCGtl7OAEX9sRmuP33/kf34f/
HbwVV/91gqjfpWrfCzVi7A+bT3/9z7si48//mf/N/3zPx3/xn9u34uI1e6u//KZz9L0q6uJn8/m7
Pvxkfvu/r2712rx++Ms6b6JmvG7fqvGGPLW0+W+J3fyd/79f/F9v7z/lblRvf//1vWjzZv5pQVTk
f/37S/sff/8l6aD9j4Jv/vH//tr8Kv/+CzhLkX2LXj//i7fXuvn7L+iz/3Ilsg4GEkLnGD4fxvq3
9y+5xr8ox0g/04Xh0ayej1B5UTXh338Z5r+YTXBsZ65tWM679qEu2vlLmvUvSjjbxcXIyV7wk8Vf
//3aP3yG/+8z/afckIv4eHSlDyc5w82/TZjmLLT4VD/XSR3FGY4BoH69uIyyjjhAtLkmTIHrUOXY
cxF5GhopDq5e1s4tz0Fv7YSvVfICUwsgdCfoLg1V/pymDshp9zNuhkC7HqSHBSBj6AS7obOjnxlF
9YLkDI1Bb2E4443lQWKBx+7r+T4JCEgj9wKITLqZDF3JhUbQLjsRrNLujoCvAN9VqpfDQ+b2oLWX
fmwMAtwJOuplmZCeucSkBNJODan0FqWksDu2UzQH6uRGUN1UYRfU+2ESIUlMeeeb37oC4uRP2BxR
t5VmRBQO6RnOsAFWBq3E8Tq6O36rOfkN5lrY53keNzc6SYs16StemVKSZD3eL1OjbwOtMmMZLXQa
Df0Ud2JreC0ZC+Fk286SlJrCAk7kGfoqpvlJsEUSD9rBJ+DVA4Lc2ek+tHLEsGGnfNafNCBIsx3K
kEIxcFoI4lmX63T4Bi0hmmZU+PxB76S4nAgYiOOLuPHG6aEIE+RT3/U6814c8s0I6+1sGEsYV7Rr
WdLzZ9oNVw3sbV6/Kl+it0KAkiMxNHGsk9WjYS19CcK4txal6Hr/pVI+ZufFUON93rR17sdP1mhE
6bmsZBjsG8tKCC7tiklxCjejbJcyJRSr0OMIvPJduv2PFRHbxnqE6cX0PG80g7xtrSxonXp6Pd2k
fmEEoPYafbpr+/nMpjedqaPDKSQrqtWx1IZWBt+4NgpRLktOpc0ORGhg7IB4WTGQvZSrv0hruF7H
zND99MhwjRi7bJxabG3mxBjM1YKwO5AWW1trOvWkSkDSiK1DZ6MQx7hdAkoWI1zNFQmbZnjGVTWO
3FS5Fy3oBNh70IxGuYOWnZLkruSMI9Hz8SercTKssqbzpdzXvlXigmRcJ5HNRgWoQnfqJxpCtc03
JXpVresUVegVeah+u2415KinZEC2tDczngtWcyJKAJfhWUIrG3Wt7pyasYGREWM/h5g9qS45eCqO
CtQhgJ3XPZ638ZVuu6++Gaoqi5WBdqA8TkbJ2z6hbQFAWCvffw3o8Bd3mGpigDpeVM2xmyQTt5rf
t0+AgOhCgVRz3O5aIkiKv5M/5OE5rXuBWqH3PPbTgPnrHsNxL48SQioGZg1tslxMY8mQuNZlD6LD
JKPxGsd1Gu7zJvfllTYNWnSiz8P3lLbvxVvdLnNPrNBmRWqhCCkiVcmlLOYAyqgR+YFftcVanwZP
38dtmxWqWVBh2/UuopbrTw0Jk8lNEtSjuUrJvLAPbe2X/cZKtRhOSTGU8SPcq/FYJ6A1MGB2yMLU
KIz14GOtp3HltNG+NpyG1A0Y+yOQ7G7oXqfMBWE0tWlerj2jRv+AYHHA6sgDfArjLOf2UGnmM+xv
XA4mbjv6PEOCIavDkJ/bca2bnSk3HbGW6lmANATGG6VjcNCdwdX3pYPU9HkYYmXMne8sOkKDwaBO
ziV3S5ErAgciKEPlt1Y3h+Auayo6vt1guTWISdrpoHRx/rXVTTZxBPruVK57R+w3Ey1EcAGEjsEw
uW2VfPTTroVcqKws2Nc5Vp2VQZuds3taEaPY2rrmrOt364CmlPachJYH47SiOQYRBZ6hnjkxOacI
eDHgUhlVk4+WW1pB0RAYAgQWkTra0CzUmOGyblXRyoC7dmxR2ZNeojr3aAqRn/yGbs2C9k62Tp3U
+BFa1vhN0hnAiWir7mSh+alWsVb3t2QdivXY+cNVzVyqXYSoYANO9T39bfALvq0hacXVdy7TsHZW
mqWoVoxEJIQbJEFTv6YdEexLGsVQcirLgvlEt4DoZ0fH0LubOqtG7F0Joni2McduXMhmCzx8AXjQ
nKlwjuoOdh+l+Q5Cv/3SI70MTpkMoSzvuO/wCjRlpI33NTcBjYlmDnyu4imkhmvuXeEvge9cBXp4
g5X2OHh2OeulQbSS5IXl+G4o3ZuS6n3pdCx/+Kqw2Vs9fCkQ9NTTGRi7Wuk73cLuFxR2efCzrlnr
LbpCVcgnNLlXtXK3ed0w6qKejDg809jGs9P7k83ngcYwzpuzZhmnJCMD0hnhYmEUvnQK46FKwlso
YdhNxvStj4brktQjgM9k9XZ2/YbD9zUg/zlmdkCOcQ9G1GwORl3LRcMUmRyHyno0BSDRJDc6XJ+z
4ioMZ6OpvpWlybaSutkGOxJPR13i79WS2155RzcmV8tAWQUeP1drOTTBky6JB6TG2SmkLluZ+M4h
VZm3NUQRYEuN4QrGuUrA6PZ5dtkbtDs2ht8Q6RgScihhfWMqxOPP07EGJPEa4Sc8hQPze4eHn5+M
eRlBF/sYMRE0NFVzSRHNZCTNASmBIa/IpbkposjeuKm8SFO/eeU486SNBtE2sXno4ehCGiAVgc96
ywOL9kGGr15RGpcw8BvAXT0xMRHSssrBcqzLSrzRg0wup6j/6Yzw+Dx9jHGiOgctC28EU50z4+7r
joBD2r+IgjAOjduqUP6yUeqVnF/rBv5W+KBlbXaAt6lWBXzSpxGvJFVmIbcauSo7E+zmMjLyb2NV
kbmh2tNEJQLvNqMJZho+GmYN8T05d9/qTj+naXpyjeyimVg287IgnsBXlGWFtLH8u69hEsA6zrsY
5w7JL6MJgCyY4DDW5qo0IwTXHvReFGsbZiVXvHU9OUr9nlCMEcSxest4EhY99qcqd3dNlT5Uk/hW
hOUupu2wEHV6jiT9HZSPK+LhThP6m2WCMwBf6dw4y6+SUN+3gfPdaijo9G4Tmh4pK/6w6YeBCATC
EDFQv8bglnd9CDCLTCz6rJnc9kOdbePRe+qgInJPG1unn+xlYCKw6+Kty1AobHWxTHqMISwDN5y/
bxPDPEpVneqAlmDhY6ob3fo4m1tSAAdLEQcAsm1JpFvYJRtfS/Qdozoe4U7Z0yKwMntr5Hq5UV7g
IQaLitsijOtH3RIdMt9Gf/PyECr7mLcQQ026HCSTw7Mw/LFh1yYw775VDackx/bgDANFXtTgoY+e
OVgnf+SI2lVt+9p2arh3Ije54VtSssuBH+RKhmeUVMB/U1xuHLvdN+Xo0Q4qAl1Pmr5gU6YAh7g/
XiRjAnjayO2fjI+Tqwba5soey7K44CwK8TBtDcNfTBX+B3qR9RPtdS3cFalwJY5GNUIVTUEQspxN
Rb3s45GQqbTyvXafc47+lmmcSmHZJE25cm2ommsLVcutHMOIlb9rnHHPY9gBHWxTO9rKLsqhN9nt
IF+KNHKaU4wfGx1WbRXP0QiI6c1N9QgzVpHmhrUqxyAP1NIrKnTTteEFKJlcI7iO0ppPmn5pxpab
JMBgYLFFoMD7Vr9GhFWdc6fSH8aoatgJEKYBZctpXCA+aXkRzWSvWqfGajYpI+J0RR61vpo4WzJR
qNumYxLS8jZYQQoKq+FI6u2Qu80M6JYMtUKzH2PXIM9OAIgwEDLFVCntJTK4/0vdmTQ3jqRJ9Beh
DUAgsFy5kyJF7VLqApMyldiXwB749fNQ3WZTmTVTZXOcS1+qUxJBIBDhn/tzikg6CodBGa4HThUb
HtnpuZia7CYfy/qQwstiXcx4A4+1sSsicD4Syh6pf0EOEcF2JdPUOrEgPOWeEz9MEP3vykgLJDAt
WYjN9NgM5hGn81tpueZmAjZG018L1skRL10j3528dq+2Vz0WlW+9xxjST1Vh8nrummojpcK7bxhf
gZrc62wNH9XsfY5DO22LMdOnNEkornLN8ioXY3pRD/DweWQvMTULvE7jZB0wLnqutfap7aoW+1td
/GSSrncs4vM6LZJ4x32ZLyeJ3ron/iUPndPH29RpjAdOFOZ2DPDgJZyf2DoW/sbBbgPmTLOp49hj
Gqc2YkuJxGwXvCJa4+hOAlqJStt9qUrsrZFzgRBI9N3DvmiDEVoXjb8k5c0qfsK/U93Ivg7Zimc5
vXR1fvFp/eW9M/5QHSE1zdxwn5ThBNqMTvtKdC+sDJCIR3+H7TLbhFN/WziQPqF7O0g+EjDFoHML
oGzyEAnxZWnnG3Tzx94iCWgznaAOvkDVH4JvXeiAQKUvntd8H1D5IJ1VWdjfbND8uPAw1jhNdSI8
uoTohhlhavFOhu6BRpRbJNDbxmDyWCvmsS1Mqyl6Tuv2ELZDRvQKSribffR2++aUi+HEtK6hY5+Z
OlKggRPP9PejVdGDZjHcdoMoP0lLrlVNXrmzwRy0OQ0mfjbegot8Kof+hzZbazWP9YWd16XRZneB
8wN0JwSN7WbOzwCaElEgl9bMzLzYtnvMvEDApJzFdhBoS53PKhqJfR1TGzgm8tiE5lMXJfueaPrK
dRZoc9B1+8YgPUkr0vfYmuG3d4xxQl4ja8/ljBglrIFkA5jxZDKnaps/2phssdLd9C4md9N4mjcl
QyFKiZrnJHKfwTAAGV28Nl3VP4Vdse+XHhNhdkxywIYcuzjoVw1L7LEe8/tuhpGWAfTOeDtsQcjt
gGWxaMBBDJa4EO2rmKCGNCAfRXlbXeiXNO3PZtfQ0xoY3EoGp7wRslDS5E9Np+5N6gH2FSOalR5L
eytN9T0QFoq/D9ooIiQ1YRFOg7shT0923F6R8KDGptQ8lUl0XzeiBmJVdgc7Y/1JbQPZolWL4T3P
7pQDYLdlokZfg42VMy967wxp1uUnJdSxM8o5Y3dghihL6Ow9ZLkwT84DQ03GiuYMfci8naV3dXR7
FFPJX+M3FFnomhe06d8ElYQ1oJ091vvi2Bjc5jZHNCCaejNb3otUNG6WwmCa6wYPlTeehyi/6IzY
MWeKA4b5F+norWnQD1rO2TuywaWV+jUf2medqZFCBfwfqUmHLw/YgTWvPgC3XgCeIWV/TAHWbTmT
mBvZpcKVwcXKtVgpJ4xYTruxvNTUfW6yPHwaqoluyqJ8tox6IT0E945VhUcIXvVB5bbeVQ7kuz4K
qrNpGhjzkkTtcUvjvOu9/oXdKrB41VA/iSoHqL0Fto5I70hGlMi5OzkTZEPGKRhjMSVnvjwTzflU
mvlynHUWJUO1HmgOtuvwo+uzqae3sp7lgTANb0UJfc3cBrFa8DOZRbQ7CYcHIw3tG2fG1Ui/Fuol
atVTgukcIIf+afCl7TVgnm2EE+FauE646xHIA5QmKhtYO5x+Fzl5d/CqoT1Ityt+5pYhTx1KxrEz
FWcu1+rh7vU8f3YCm2DVRW7i8484qEFa48PWA1+zMY8xNGOfzE5PxJtlxgwLeQqAudG6W2TtxbGN
/q2w3Kbap5nFkm17aBvHwAqsfRIkTI4cYwwuuZVHxzIfM56oIAsbLElht3Zn0V7N1javsx0Sr4pd
nTzUKeTXY97N4kwYN865wOWCQm7svcLsfpta7GgQxhPQtKJ0wBlkKF0oBWBXXA50N2whpm2TdNPP
OPQgRrWWdSCGbiEeChIFhAIMlgP0f8NI76Ux63Nioa8Le76pbbgKeYEVJKRo9ho1ZvtoNdF9NQ83
mqp5u4FaV9lsV7XbOLCvw6cFScH3zUnaFR86HWmhNNxk5Uw0R0++9VwU6X0YKQCdoOBF39454PAJ
JfjHKbVBqDIKrMS28ky1d1v5I0/rk8XZAFj2ezEtFUpw2uc4p4LGrV6bIr3WFi4R4MN6baGYbcjt
g4hV9GK7lCRzlzESNl18KiLe5pxEceT25o7N6aVPfPb4bvqtIQ6SsYkECEkvHd/JwdUUqGTByfDk
1mhIzQz+oHdNjqJYhEF170gyjn1FP50VmSZvyYAIfxWOjBw5N6TOTKyu8cQpgxp8DTgZXGVpkwRD
VmBArYnVJY3DX+cwEUG3qzraQPr8PMaockVhmrcYqujryIYLmCf0WtRiLktBy3ZMF05enSn2Pfjz
8CgyPMBRfd9AxlxREkD1JpleVLeMWaVxY4fts6gxzFhzlm2ZOwVb1yBS5wI9YmopCjbP4XF0a2c1
ucZd0M2v7agIyEzhE1hFhu12R42rcU2zrlvBVvBhAtfhCkQjbZMlUTXaBfqSeVkWQt+cpivS7Gc1
cD974S2Y1Xs6VreQBOAk6od8JNRSlPVAEJx1vc+Mo9Xbn9BSb5CKGdG7xocV+O9WYs94ZmgroxPh
1FTZXai9s3Y1/ejmcY7912nUdInmz21uHxBMaURoj04878uZRgHbLLep3xzmlmBNSBAQcsx40U78
045awLHTJU/VfSsls6z53jOi58hTP6XMTxUaQCTYgGSFvio7KykK4mSivebnkPm0B4nhhe92Q5yN
V7u/tcOezzKUr7Qn3yuNwYCc2NHJ6X6c47uhqyCUDNsF0NMkmEVGdWgrOi6wNNMrJDZpBb96ouij
lRE7jubBNhQnyA7WlDjaCPhOWt2NtvOYJ7LB6YgNcaZWayyNW5Q6qm8ZU1lO8R3z8VvuxtdMq0Pf
Bryo5TNrPuMrSG3reQKNX4/+a92DwPHx19rFYCK2eu7V4njHaQSPOY4qsWpDaqO6kCTNYCwdpbxg
QfnWL22H3A7Dgvrahs2iqp+5ghRPDicQ8uvOnw5pZd5A38wopZxA7uU734Fv6qut46CdzBZs8Fll
8XrSJqE4kbwWZgD3tqyjXRBRn1E1MYZoxgSy+mhJsrOpfI58uERp9UlrKpCi5hzl/fdEd3S+ER/K
aIJrZmfbTDUcZXGFpBfz4ps2CITAKtIz+9P31E3v8zRc5zPqS9F9eKMkDgzgjx8RLxu4di/GGXwc
5yiA+dcujl+9OnkCGEZxXKmiQ1w1X9UQIXEvCeZmsDZ1kRx9fDAQ/4PPqQ0/wdrtVBQ/weT84IOm
N240LYmvg7XslMzwHIc9jU7mmm55GoFyvCM2nbO0RNVPEPL2w1RiWiygL/bQVXB/sGexF2yqlZb3
Uwb3kyAZ/1qCWiBDe+fR2b6z7eouGfWupPABP3cOZbF+ol/pxalGubUrBRfIc394tWvs+7Zw1nUj
q51jRA+oP99Lw7+MhmVwbsN02/nzTRJal8Yn/T0O9T0W/mKtVQ/Yi5YNLfv7Pp64O6roqRuHNx5V
nCp1sPeV/eQnOT0C+cJRoZYwBjPi76ayHU/4u9PPqLP1xZ67uFho/om9Ubaf8ZUU4tKHdbvjspCu
Ag5O9Lwy2Q+ZiphGkn13hgHUKcfkNz+CvAt9k02/CGfn7CIvPzKvmR+cSs8XkfftBpMYYoMT+j2g
ux6DZFwDsXLN5nuCmtWtR0VPLrsTiE4h/WjfuryIDpRWdDfBPFnfmsZpPpBVPgelkVWW3OY4xCGT
EclbPAa8Mg6YU0Owv01OjI2o1pM/iHJf8jYmyJTDmE+Y8/f9xYdtcOAgepU12aa2J+c+m/RfB4VU
W5WMG8uAJ9mmHnFYm6c0NFkG3AChPOAxQe3A+GC7907mnPCNPDL34zb1CHC64B/vEiE6bBitydRJ
5RsuF8ZT5WLkQVOnTsXLViiyD0YFMoGkApAb/1UXi28hy95h6n1W7I/XfUwxj6DJlFFj+BpBuII8
CaA4NadPN/HImfnGm2yrPYOkZkvd3KHozIfQsj4bJX7EGIUCdzY2wkMpoKL1VU8TVBjGJZtUQb6t
Q7baFlOOo1wOoZRqtLsm4eubBnHM+/nJozkIrbB760h5epF9bQfrtlNwIKOidQ+4TKGdRVa7cXmp
k7MtqFNPqKWBdL+zyvqGOvdDtdQW2Wp+Q7u4Fl7zkZvmIwCfeWX11eeMK/3WaoaD5TiP4TTTcNSi
3E8iP8YCwy033aSVs4on9jBEz5uDRKjYUmqBtUaCe8mGQe89hz8freTO0RUc36lGOmOC9G42i8RQ
es5O2YX8qhTuTl/0OMCmUR3zyI4fRY13Zyrn4UQXHMoXeJ+r34U5am/t2F+YZZwNw6D0ythIhqu2
gbTCJDMoEYfj9HFQmIIsHN83bdBy3mtN22ABpXjhi1mdSTLRgHwekARc+Spg/sfduvbpQrxz8UAi
YcOrEkURvURGIs7kEuOjNQvuebeYakCkVuveEuHFSuJVzt3cuc5mBPyYYbbKYO8nOfVhYHRH/Bkl
f54tZrVpE5cNVAwfGiELdaaCA39vT4AzGF6ormaNEF6Neojescox7IG/onlP4dWgTixIfzZBwktc
lOKsRFs+5MCfz2KovJOo8HgHgVH8tEcR3QyWVvehRa8nruas5ZeSDa8vpIvoG3BinyJQYASUbqlj
IOLxRBJSbrMuMJ8RzkhuswJabwLIAHiFxl3Ep/K2sytjH1rDeAjxsO8tp2luKotZWRsRcV7pgHK5
sK7dXeHp9M7QNQtxKjsbgknY9c9k3cSLu5y5Wr/mgg6Cw0I5dwgIhkxuh7F2jg7E+e0Iru0G8crc
jRbTqMVDWFMpz7Y3M9v0KEfs0YQfYCgMlc87nVhnS6NdmB9DIzLWhu0XI+XRo3OjdCx+FjKqbJxq
nShweAZAkbuIvfgsSXQ8WHmrwZ7zAK3UzFYMtefZYl7jY0oek3drMOOXSnYZtBLXpUWddlkwnuP8
I2LiuulVLu7LRdgF+Rht/Eykr3HOgJOMknlJi6llL+v77FEcebVTb7xr3HkxbxLqd7cmytdO9zCr
slY2LH2+fNDN1fDRSaIVuMOGUX3ga9AamTeebOokD9bUHbBHEjIKS/S6Fc6FdBMzi8wfpFKy2IVd
lsawv4byC+y69YP+7JEWdS/7coQLihZcVPseokS80OhVUU9bKQdn4Jz4lzoXMW2Fak7frZLa2SXz
LbdsZ0hAuzqgkMgpgqXMvU15lvkDODSshtFtB9Sigo24rhvc3IFocKwG3gAuzFLIm4iQs87du8iL
WQvcMGpG8La0cK6UGVreUVPCIGmIoT/ZwZ3sQ5VIbiguCJ59zurVRju5wE9R8sIhpRS2BtXCGqaz
1/8xDwb38ww+rctoXeypqahF0OUbGnFQ4lpZOtRuNyXj+gz7/7wi1IlgVlB9EsGl8/wIXL/OT9bk
x3APwe18IsC22QZAMVOavgu6AA3XVm84V3jDJDIy6GmrCSvtOjsS/in36/g2sXj9bQgu7VGAPevg
abjGDxhRlrspxuS+KYSgxhs9o7R+VKXBhNI3COmvXLfvp11ErZ+kQ9XhKMt/xLsh3GaRoUIqkmlM
EhkdXRj8COiUveNuU9MvC/iiTuMzZpKFurhD5CcXMhGh9SFllsvLSH/rdGkzWX5r054gWkhinNmI
1VvQwyMlMXxj1QDF1hEQ0GHwBfdZ/oTwVbfkC6ulD5u6mHs/HgxaTBCL1mmDBwLGS0UloIdbBGpv
i710L004rRtQGlkFdwQN6dgHZvflQK6i93s2KTLL4/k5JGxObUrNGDVwwAvrjh6lAkoOxrouwJy4
ELFxg5Au0g+EVjhzVl3R3/R4yb8z5NC4a2OvnzZ9GGLAMV3DN3eNGWaXKBjmn1Stcuh3zdpUG2zL
vHvNAkzaNp7ypqaklDnHqsMcDOd9LOqzM2p7Og+LZWTPzhtoPEezmMMoBaDipq/oAf9jTK13o3Y8
LA9uEM7TGaRI5T16Q+hR0ANa5FqjZ0RbN8JSgYLTB+xvpoF2COrrQkyNKceqPWoz9W5NR+PpTZ8V
9Z03hbNYF7ZFgkSbIycscKiPxMPH5gLremBDMxs2th14a4p6CQfQDNQfHz/SZNaKywlKcYUXCuPI
6ASsxJbLRmFrDaUodrR4WJCdcdUEWxqije+0f5ikuDDnoHxYwxJXCFX6Y5rJ7K86okFrH4jAblSV
fz8YFQYSnDr4Rzm+UavJHYwMCd6DsRKtb0G4rvU4PWINAoWNwJY++/NkEyiKxvwzlXM7Hwmwx+qp
wPhAk4xrcJw3W0LEq5RNW/iSu/ZEcVTcJjSO8FMmBmZxzzt6CgWdnJBcim+esWyBHIMCOXbhrY9A
bbeufpWNxOgOSg1kN818zVKgHMcv7HXJ/iojVtG9W9rzj1H1IXRXO8R+0xH+fctSIhJrHZL3W7Vd
039aai6ydYKxVW+7kSL1aw3y4Cfjz5QMZ8xPpLd5JqxlARAhVVOQmZw8gmLbGjWD2HgyGNOXyRRJ
7UBgSW9vElOK12ZMFJIHLCZyXgZpGp1yO9U/cQ6zqxaYroFe1jkcxVxPJPA8syqbNT1IeKlKmTp0
nFC8QX9qkS5sl9HRe+V4Um9JoIQfFEqp/l1i0oDuaaQ2tXyppG2185oRqDPbHQRjo1jIWzQ5U3xJ
h98qGLz2AZKyeasrCkk3SWRQg9LqpoLJ3+f4bFjMOVJjV8kPJPcpPYxxWWBlHyj3zOyUSbjmXMhe
rxDy7KqJOsAkNvP2lIsocFgWG5ZPhhtMKbrcsxj3M9PHgA2lVwDfmZ1pR9GL6l+ZYfofIYNGdFXY
zd/tIjBew0zW0CR17nDQ5+ZgIkATebGDDdrIexQPQd5W6iw+qrD1YG6PRnN10rpM10kC0IMZttPY
6w5jqzyy0nbipgs4QGzA2VOE1pWRJBY5Y/nd5Jbba0gvRhefK2IHWMommV3yiP9wUzRWAdNYaazM
4APoQvXrdryyp5uSnWgFRq+kNPLmpqtnVDKrrpbQeSOy+Nwij9A24bvd90KrqtiVKoxaaClaSLK4
IS0RWign2cfsUTo+zTxSUGFMAeKaCZbATjIMUwAop3pvhVn4GTgAAfZ4oAp/b/ROE+zcwWTsS9hd
LQWzU8k+rI/JPo9J4aIUxkNzgbBLT6eiem3gDTjO184biFHnbe6lqwaoC0aTGiPKkvEzk1NjF920
xTXDyiHSzqGTsepADE78OnrNQCnodcG/lVsHVRC4xFh1w75VeMU4cecMBOMKcW7t2EVNmGkFiEM/
ZzTkoRsZ2qE2rGotfcpTW9I6DSiPiIkFGn++tTxHpXsnGGW/LCl2wSrDG/ufOAK/GpFJkCDGmZYr
PLmAfqBV/WpExjpJVwIFrByqQqoE3K61WJpEs3MW4B5XMjtotf+TwfY/HtY/e1aXhPV/55v4nR5w
TOyvVgDzCR/sYmj9U6zNEk6CNJ8R7/QK88HzUR2FUlhSqd7cIUuHuzKidyDjQqxH8Ln9P4SffqVL
/PH7/0h6gRt2bM8Uv31mXjfxrCW/v1PlTBlWPBw8W+OXMOPp6+8/6v/0qwgTk+Ly8AF7v3tz55GN
J2QIsbHsJr+1TQ7kBoY58myZ//D3v8pa/uxfLyuUT/zIGCPhBwj5m6cciiitIEiubDPA+nIEXulI
scGUG6okzXPatwhfWcMWiORBVCPBr3rTNf/B2f5rnH25uLbv+EjRAKNcRITf/gp260XPqkHXPazf
z4yN6UA3GITkmuax+5bj2PwPv/Evt7DHZ6UB1oe7JS1KHH+9nTgchwnPJB+TJntiY8MX5htzgwn4
LW7MexVhEPz7S/3Xb1UA+iKsIyC8cs1/y841xRQ7agBnzFiGgoaMSy1IoeIPHLp/eFb+cjl9mufk
grsACSGE81taWwz43ca+w8dspeoNslZ6mntwZn6EklDlgXH4+4/2a/aQr49f5gAbchzc7sIJfvto
SsR1KiMqWRJfiXRL8TIGuAlt8Z+A6//DL4JQyBuZ8R2Lz+/XMJh6XjdThVGgMYdHPLHx7eQM3vbv
P85vaffl8/jAUWybBKrpLOCHX2+OXmOOnyJycWUhBbQyoDF022W8EugDbpCO1lHjk5RdPCdlFG5x
csBpW6otPDJ/nAgmBtQe3bd//3f9mr7865/129daZiEfdpDpFj455o8MIwK0rojH0sjWcpbdJYui
9C4PA/sfbqi/XHfWW75WHhkBGlj8ccH+tPjWCX4CIbIckUWU5yrUwZ1OwCH8/ef7/Qlx4NIQSCAa
wV3Lzvm3z2eiV1BzWFjM7nFIgOWbyMyhpfkp0Mm//1W/fyCeP3rFqJSQ8IKE+AOU86cP1Ajc7Zze
U2Rni0nZ7GaUpZNJ8/6JSvT7Z+JOJV/BmwPwiUtg9reIcGvifmlVHxMq1TaYLWpRHxx3gkQd4zkZ
/v2x/k9pnf81ZfNLfOdaf5WPXfP11V0+6v8HeRwiKn/6hv8SyDlgLv5o9J/zOH/8i38Hcmz7Xz6a
HOAZU7pgQDwe6H/ncSz3X9zQPO5Qqxzy8suj/p84juP/S7KuQb3gdU/qZvkD/hPHceS/PDZBFreo
bRKy9/z/SxpH/BtR9t9vYf4uJxAYv0iQ247NBuO3Oz9KQXGSA1HrfMhoIqhFfQMR9M1x7UtRqytg
BqpAMVD2vqbSpSumLem3XZ70N0aVTbukNrDNhtnJKbKQAzyFwkMvI0Dc/p2J2XGXmSzF5i1U+z0L
27QtiRgzO0GGVCjHM76TlROFw7o1FbNiPKGOXtLBLq8QegXkRvF/sIz4hUWw2LAnLzeQnJk81HCC
uhI7bE5oLmU3vFGDylddgYHHn211jOaJQ7G0DhPoXVQiB+M1rXQbaRGnzcLjNGyV7I2XunVO5ejt
jCRWW0Ik7wmtqwiigEOGMfHRjexpA+ck3pQZkfrEGMASPIdOvzGjKMKcFDybEWXcEFatLAQOr0h3
Y5ZbxR4ITVT5k5PThM6sxthngEk2RDiouI2S92T0zlkZjzekYoFAfQJWsE5IeinH2/EAPMc7VaqI
D1M/fvPne6a+4RnXz7ZyFp0GTy+pQYbfOiu/5fN48OPsK+/GJzFqIt26/2Bis5QrabnhBGAU05e/
iB6ay0E/6wfBb2MDn/tnaFW33IYUD1b6SDSM3Z5t7uFnYBSJIrlupx6sJAjF2f2eizTcIsbvRShL
enzrBUQTbXR5Y3JSAtSOT2qRtdd5fLLqdlurZbCrPd5Rbk2qpe3vKZ7eiQDYHf6FRd1v2AJ13nHy
vWMyJgP1zeQXMsKtVg+8YC7wHEUi4ggTe/eiz7MVKZVX4ZZ4SVUAd1WC3ffpOqWtMiGGMYP+8Stw
GsyfOk1xdiN+Yony11YTP3e5/WaF33oFdNHIv6eiM5h/Ub9X+/5WhwjbEgiHUZyCbm/Letq5vYGj
NCAabzFvSTHFcFO4L4ExPidGcNfV2VOqcpBXE70FRQ8NZBLvORT/dUwmHEMA7GQX0GNmCxz/HSav
Pk/PQT9gbYtjgMu2vqE5FK/S9JqUPs66IbidmviLXQLvhutQuQnn7IKqAkFBC0czwTcqNlMrn9FW
83OzVCKmuza7s/vPdGp+YI8zqT7UwF6QwEHLY/XyhLOHsnLJnG+22dgbq2hONVIw3jdjC+cbBpcc
R6YFLZMOt9mRc3oFp04keiL3pv3O21mNx/CzUwfyQSTexk8fkzADHBd1rdwMXSDRvjAroNbspfEj
COnrS1uGw3NDUWUfqZdSYmIpLCL9kzcbOzvGx6Amc1MNDEABUjOjsnV5oP1sbRU4idoOfgy97XiM
Zv8rzwxGk5i6dMBhWQQZZj5O3IyLrHqno4Bm+8D9ZIb9GKa1vyMEmdJqjyLq41oamU+sB1ol14zj
hpMZbGwhXpySaG7X+uRopb0dW46TZWHedxPFnjEbsHlMuJU8sc4zTDCy9cG1+ehS8N62qB0fuZF/
GyOfSk2CPbzBvY+MzoyeHG+t8d5UPV0FjedcQ0LFUEyKXZAZilR6X24kVqJVHXOVl9t7mi3gp7Xa
tXmu8PNRRow1UGhAmQIcLUrMzkr3Xuznm2HxEJYjBWUYVAk5D8tqVq/AdpprjJpYVEakowGChJM0
7yKkslIAVN9atLE2NtkimhWJ1Yy0ftI5TtWg4T4borvJens9DQbqS2iple8jtFCl5ZvJG64cslYJ
bTE4aPehTSqyZ6GALYC9hbPwTbdwZk3MHfh+vC1B7s4L9TkbnrPE7XE5dYio/uecAaRKWtwNU6V+
MI3eNqV3J82cujsDH1imzr5yjvGgYTm1DGnjIXD3kjTY2sFZd3CS+LlHYUBKDj3YkWwI73u6Ktdy
gn4gKEhfY2IDYQu1rWcN6Alyr2rRFZSb3avcuJ3SQK/rxA5IHCbPolB7bBbg+BKYQnNpvFo5g2se
0ojyQ99+G+yzsHpqQDyDCKT3PfQ9EmwdDS7ewehc7AHSbFZeMYKPqPyvAGvTaMsfvdFekm5QkIva
27k/GTbjLIEXep2ZOVay4bbuemdVhFXDWKtzwLRMK1j8NwHJnH1DrQ0bwuQ+EyrZJ/6ax+XNd3uY
DRFPtY7yO9QZgFMywlUo7bcsH+TGH+ZtucASjdHL9haCL/r/UenB3fYkNzaFGe/zyX3UNQF66hxO
lppueE9i7YWf0vY/ppDj5+h/y4F0b30r2FMuUK/jtG/WgJpPDXHTDQeAYGVNMQKol5jrLH8LY+vR
T/toM4wGSbmy5XaEus1ykm9UUz/YemTM3a/F8gjnZraeySLi/ze5Y6fiBV2NUA1W7wDDDu/K79pq
UghGDMIWe0BEGGrVt9HOGME4waRejT1G/IB3eo5nDtMqpqnakAdVj4SXOmpuJ52s3b69WAE/UIMO
tkx/29UuTIMRhAf3cLZOcxZHGcJEouyuiE5Jnd3bfJWc9gc6esvnIaF/FpY3MDbdnJouFAcCqnjN
8mpnW/nIBSTSSYUkyVs3XLussfhTDiXzpw0IjmJFE0C0qoKRIEM5t1iaw0V6ZRKePBqz+Aq8FNIB
tJiwuURN8+YsLA/T5k4kUfwASe3BNgG+yOY6sk/gKchBfjA67oy18IMSOlyHcce5cPpWW23ib8ja
2lpP/nvjwphD7qZcOo8/ExFcvYgt0zxNYpMkAyBqvQWQscK1GaIc5t1mrFOFn6f5xnKwHgeoIK55
bHsFLiHsmpXddA9thD8cyZ5WBCy94XAkUclDI7wXGnKdVWW6+yqmzFxAedzETYITu27WffswjBG5
mpHER2FNeCFzgMa9UmTK6MqVxp3RgU5pGutEIWNNmJHgRBJyvHS5aUqQLjrA4d9eiGwyeRSht6Zw
L2dysvFoEy+rxZXoZvOqy8NHNff8XOE0kGKdGzFO2yw0gMUyI16uoxzbV6boHFgbuWr98V5XDIbo
imE/bG7qrjkTT33QXkcjR2zDNZffUZz4nvul28EiF+RflJ9UmFXe7Ty9Wm0+LWg9atYq0CfMAzbN
MO0q2bIgSmOPCYoOVZduTE7ltBVXENIfSCirNS4gHKkVgY0Iyr6xQCHQ9aGP2UeiBVviUm+lSerU
1LaxoTgcv828npwpPHsuV7aIFuCVzscNvFc8SlSU4zLFIcNuCauQS9p93dJ471hPCpfupQyrgyDd
dZ2Nd4eVau1H0YvfF8dauTMbDliDAc7FYK7O07CORW+s7EH/cGGrUOnxECw1VDHbCBl+0YUAgIg1
JFD+Who7Gsi+AVJsiIUbJ5z7JLEJNbPt9Wiht+rHcEw2dfpRFtUSNiIruGxrsJ3dYg3aN7SxpiDL
6PEmu2ChdkXkugledj8Du2HuJnjcMnNt1NON7NxPtmDsWuOWeiYrwsRlcTXxW4x2cMaP6WKbWvVO
9jGLdDeZ9qH19CtFHxX9rdYtiyRe/wb3qco9yOKyfKo+glx86RhuE9YLal6pZIX0BkZYUpftPhJv
S9ZhByayrPxDQt8y5QrMNrFAHFLXOHfYUg4M0jFTMA0QZUYTNs99VKXfAygnOo/fs7oVlIUx+PQo
UREcv1kI2yf6XL/ldRICeMt3nHfsTS+8rZxr6DkCX2LhvplDb6/IGa9MoAewPbzvWbm8M8nljQwf
htb6cLL5Me4g44T+/CP9BsAuAWkT7k2PtVHVKU5ayRQuLnpcUGZ7EVNIGJvYDmlyAI2Rt2YGiCOh
SxBe5dcEawheYCOO7chrkZEQYi1TDkmqKmdpMKrvfmT+kJwpaaevx10RQqxF9nc1aXKLpB0emPzW
z8pkh4/qUMFUW48FKUbL/XT92uQyUlLLkHWfOeB7aspQVqrKyO+yl7V1rEj35BjG8p53JO0UJNLS
DfU+hDk3xP5h2BhFsrU8pjuBNx76eXLg8XGZesfYJ7j4buLpJsScsLfbkWgz9LVewMVjmnQa7ae0
khDRrNDnbTJU+7z0so3jzx9SV+yuFfvFuhzXBFw2CjOoYOcrk+huNOS2QPRf4TqzJvmzKJpHwyD0
YAcnDbuP8wDPqCyY5UOkubZ8Cxhs+Z8RW/gqG8Zd7Y8/QtLCW7cIL6GZpZux5eL1yjuGqZFvKvBH
UPDX1HtRt1LiPVPMSjmYnbUfIvdJez34AXQnOwF6yOEyToAoVfnjkLMWiCotNjCeHn1nuotV8ZyN
AfSwmeTtgiuszfM0M8Wbom6JC7SHvAC/HtRnu4huUkde0tp4ar3yWs3Ju83vWTEBDhH7rbggLFaH
hyLDhkJAjWB3Qm31AFJd/igIxGANL3607CXWvjc/+kJs09bbpRwRG3f8zsGXdfq/mDuz5bi1NDs/
0XZg3ABuM5GJnJmkOOoGQYnSxjzPT+8P7C67yna73XeuiuAheSQeMglg/8Na30rL58U1QS2z9WpG
59fkThL3nPMy8kQEoNPRthF9Jum6J495QI/O4JAh/9wC/rHr9jLaenTwXO772CqSo4OEk/R0bIHR
0vf+rDqf7tQ4LKiwiiWu9x4/36ay5bBPDIU7FqQHc3wUpTO6nya3OfXMi1v1zt5qS23XQjWYquHe
qebWNJW9TWJp78YaLPGce9uRdPZQINCKbW01AliPOhyNjdc2ONnzoBg4eNCeZ9AtFy4rovdIAu+2
xEX87A2ifoqRHDmKfgSYkM0BQH8YhfdLvZnmaFK3RzH58PW71VPhtHJ81Jti2DqN53v5PBwnzEpU
+OQyWBr6pmXSMNgzHxmInicqwu75D3JFFLBHjcXKSEZ/Qm2+AQGwjTmrF0PiDoeYFV7hcrxa5nRw
4/6hnYdDNpwZRwbk/1wblHsDtwce4RCRKgbJfZHz++78qbECXvctz78nc37w2MCbYOxpMTDuab25
k5l3YMF6uB4tFGegiVbCcwjXQNxrMeyWfngcdT9s5Q9jWq515F6V3f+VuFli9ZSlqP09C+6c1OMj
rpE9FjVyC5ONLKtj5a4oQ9leG4yuOSHO3hT5rcm5mpfRuzaVv0Ij2ZZlqm1ikyGBWKGWcAi2rvB+
QT402bOC9p4exoJ22EAfmO008B0aZtF6QdU6GT+7Oke64OGVMadzphzCouVfj9qWzNJdPfXnyc0f
CxCrospOwzgc2aAT0Oz5i9fdmxm3cvhUOeK97s2HPsPBXqIZdIqzcty7DJk9NWn+Khd1jccruvij
QepnOUSB0MRjXa0h7Te2bheecTO8AjxoSlsebGckhqQOf1ugkaeFwq5qzmmiQDfI2M8mnJwWbor+
POT5U63VGOHqASaD+sxL5023osdy1p8b6t8lGQ/YeljyEO2KzxgzmaRHzmewMOO5KtQ5o0hIm3OE
ddnADhqWbpCbPfZ5i/LIEKgy1vOvYVG2iYSGIlXlYoMkB/9TYe3RF8mdjYW1aFOcFbxHSZ2cdZJH
DjjHn/Irj/zGn50ZNc4TAkkmEDTgTokVWTovidIJC+5KGgOOLcSScbghSEBtCB/4pcXiazQ4TyVb
eFToxW6RX31rXlQ5XaLR24vBJAKwzy/44PxaUyzzDfWBchQcsPFz4sUvMW2aldFzCs94Q529UXd/
nME9LllxHjprvyqM6yj8NXhYSTUGOA74OuxcDYzFmcQWpA1POKYTvnL4g1LtXHWwSQ2hv8r0rM2Y
ZSbdvcpW8FpRQfloqwJwtrtBxI9Z6qAUaG46Zgcat30o3WEzlNaHphdHuyfFjcwRmb8gjyL7IQX4
I8ydCYpgjpa77uqH0YqhjUVQ6ds3ZWMMirTxIFyEUeOQHIRlXlPxZyHENXpKTbkbDOcNWNeIgmHw
xVJ+gx6ROcYxjyDN/WFUTCaJD488G3qFUeP+6F8nqbCM3PMBfGJEyR/LLD1ldjAtOU9fN39dwlWO
j4CFXzrplEVO1DOSNL0ptyZdljZXgWuSl+kVj0YqXofWt4cAF9vdzYkNb0mQOxBGynNb++v1OAeb
2n5rMs9BlsZEFyYWPQqDINybnu9O7z3dsO7iSWsyWK8aOPMdIMd8G3m0UTZG5p5wzL1aqD/pE/cp
uBN0S+oVi3a6camvy1oGLdcaoQz+UPfDVpaLfUS/fjQoDjYwyoE9rkeBWd9EpfMC089ts/hN1vZh
oiTwy3Z8qvJ+X+qMi9pyHn6m4We5EteJsHiEMKQhJybsdKA/QYRtbxjrQKjDPvNoeib6OMK1/GT4
TPEibNDL1DxAtzEK/H1sDYwHGuACFDVw7SbjBU7SrehpPkOEeYZz1jB+QZfsfjeS24yIQAz/VJNV
Kfutx2p6xznm+H2DRo4Ehc4vWcCBl4QmEfbqF0xSxupYXBebX7+x5hk2WGkAR1Vfetr8TBjdHjg5
dn2D4dLjEX/PoFz5eOM/E7O9S/jPXmo+V7VNF6ox4869uTnWifNGos941TjpaptuKFb2Q1s2xZle
z6pQ71OvpFF8W620HOhEX/fVeLXd0vW1lG9F5QYU5QY1Gb+OG1JShNU4oEVWMVkm6spWCFHGbmgQ
SNmpP0DwfGDzD/ROm75iZnJqqZN903ISN3b3yxyZoQ6xzSiprX5nEAaDGM9astQnaDvtvYLUiPVQ
+2k08a8yxx0wTAyBjcT7ymt8KLqPG7XYyoZnhpA0dS5zojELm5uAe0ipTOgNprBtm7Q4lfXntuXJ
RYwM1icXThlSzE2WomvWY2s1kAG+IfnbzxLOEJt4KUx9vKh208tdFvMAK5DjQbms/bQwIYNhttoR
EhjK5EqF9jcBTYD1ADKAKhjkhSGZ5Uk+O6hlQbibWciO2XP5HdHWpgwoghojzqZKR0qguCHgiaHJ
iMdhN62wj8gws503QaEIXYpcc3gpweo8Ci7waqnP1qxuwkG2yM8+IXTWBLCOCnkvgyHBVCYYTc6I
uhoC0Qm4Zh2wRDeHCgYtYZ8p+ansOBi8cN5nAEMMwEamxn9rmWF4xrH1p5cVUolFARaISRSZSiSO
HVmQ2AWe4W1lh7KvZkTNQ7YxDG1XogjbtjLyzZYrss/6HRSi33USEfwhu71X08i2pPL6MRze1sV5
kab8TZX2u6InETO2TDJqU5KcXEYfMuFRWlvqASB0oGG03nN7cXHOzMjspiXPVADUom22aUbmL4+9
K9WbPBKHodOI0xWmTnpktHyLWAAw8MAuI9KoobrCPacSHw3jly7lNa2jh7Gm0Bz74ig5fS9LX53a
aiSyIwNIkZm0OOXS3Fpr4I5ixAfsyEXRH11QPD+kIYVf26S3HPf2Fq6s5erjdmy5qRn9BLxAhr5Y
G+OQl2m4lzSExL/xAkxChfuuzu5mPd7KamD3j+3R5QlPJyvIMYi0C1MVzPvVW1z3mLYTQtxwilNr
e4dKfwwftNjFG+WQRp/xC2QdVT3L3IVgVdlsSzAOlXb6W/WuexjJKoYahSj2Ma4x3Jha/CFSqpe4
38QhKjqHnGciCMuTHS+nsKtrQvpkjzoQMk8ttfSQClM96It8MhIdyBulNrgWqR9bJ34ESjwi7WOs
rxAqutHPOCxupRjxl+s44gr3ptYcMY9bv5vZpTBYIFUa9IMNFW/jGeVNSJu8gXLIdsZaqrouSPYw
JpWareZ2TVhv9KYO+r7wtk5Me9woQ9/aPZujAZ9ul/1AOMUmbJ5PcLk3FVNVjBRXvcvrrWl9h4un
V5fTKwUNe5659+qRNjqumXo7DP+3C2W0LRptnZ3d2yi9tBYQKrgUrsLLHqaBVjTjlq1dRKdXT8Bh
l2hbYzfY9REoPJN7FdCrSYEr0INiubcHlqmYjj4xJw4YMIeeH+iT4EZuar7AIceAg3QVUbc2s+Wb
+JbM/N2D4oBwGtv58kacM8Q5heUZuO7BEiaLAi7iTU0kV151q8PTqH2ghQud3Noa/Ek7bFEa8DpC
8pxPDT82Lo/+jkwTCiv68u1SMyGdlvQLNclLFa9PcorAlAwSgBvDHvVmtZ285tAklOJ2V33wRCGa
gXCVnYzhIuh9tHHaij1vWuvEL45I8J3+OvQomXGuTFnsq+kEchYycWq9p0jLCV/Xvc3iABYhohuH
fvPgwTs4xG30lZqxCDo6MCzNf+APhydM4XqdCm5yEkTQWbCBnCui85S4JTkJTCxXqwDIBu7VigEg
GmJUrNpunq2nWXYQEJocDA75dGG0NmeJ47I0dH+mektzF3IplXNEqruTXiLwdntWksx8m2svvkPs
cjpSOnbsusR5LfW2YpSA6QmmlsLbHemsv9VggYrReSlHd1cx61JD9Y5Mg5VGy9zXpInsO609JU33
G1ZdvM8ZcjK4aV/iEKVdq6tyg7qWYOFh0v2IQouNMXvKQdb5WbGhQL+JDKcDben2hI5FtAJcs1sB
YydXKP0psn+4dvNICg6TjvoDjEr32oj+2Y0ULT2O5LineIpiC7dasW6ruXtRnoYnrjrgxXkBIT1E
DR3yNCA4wfKRBQeDpPLycoRxnhQ6cHLGk61Grwo8wd0bQ/SjEeIkS11etcr6U8VRsa0d00ETDTEy
Ln64ChcbRkdiwJjMuvZQ7KAg7GS9csuhyzJUcj5a6W5Ht3zG4/hg63RFI276hCWlNb94Vv8wF+mT
E3mUdfvcACnHS7DThtBjFcWDX5Q4veHN3UJMfpV8Us6v2bVzFjB0yCKOn1IKzrxmfMIqhefFePc8
vCRUekS22rvZwR5aAo5znf532RJcEZcvqeu+ioJBORvgl6obzv2SnvWsexry8gpOae950aFuC5gl
2U7F+e9KDn/xBH/Neo2jchXjLz/weoYbVMLR1pKYxmpGroPSs6syGQ1WtuUTTB0SXdKrXW3oNG50
GdQE3aaueZrrrNCizGJuCNoiMAklSsLiMdXU67RUh8hNz2MzNywCRhIz9KekhkPZQgXgpff+QMI4
GTM9KKDpyArpzfJaCwZIA6L70RuzdsglNfg0CeKLZxOdfG2SwN0BNsUSwzo+r2gcZXqInf4i3No9
br0UZj6eKWgmiXTwDiIoMDIinyNgE5s2juLntibsjLXLycwHb4cnMtsQhlg+kLJp+KWoXHzCc3du
YcNLLepuYUulKefGPVjVwLzLSXGORt17gsb/4mTWM2Gb+SHn6Ns2Fjyjbo69G3iSLZ/yBXqZmxxJ
+em68VSwlQy6fn7OFsu+8YAITJkUx15h4bO9MNzH3rqBc/sJpsDSHpO02psFkZk8XRPyVPL5ksQE
I8IyWLeBmrw62guOwlyfAzlPbziBsm3rhCA5y/yJLdGy1xZ7Y2NePEh2GRSl7d7LKS4WQOzIBs9Z
XNUb0A1PaUQfPzrjkxNDOy/sJuSqbHZLgqq1A9K57/ugxZkfML5nTzUybpm9oUO8QlNO7zBxOcW9
STJ5Iz4TB/vaaEYQH3t4Jx4eaZO7p2NPCALWdytJAE1jmXjpqVDNvECKwJ3pZ9S/KCQ9a2dY7Ru0
3YHen/FenCoEJSD29srt38EMYU5mN6V3cXGfyz0TpOJHr8XHusW7tRJPAyIeC4KNIWx+J/JyU7AG
5yTZOj3hRDLsfHanQ5PtJaifZ6W6Nw+sewDpFfKROzyW8aIYFk3PLGUYw7BAcIt0n0fYKFGz2wcJ
amasNZCXhZzPBrhUptpVMLQqfy3VHyGn5dTDP+rrpQ70EX4mXxoZQTUOtNALI1gPbzjzgW09WpAA
tWzhcYNPVHP7+uDO2XFq8l3DiQ2v0Ng7qOP9lYoYuZ29b2C8qCmsD6FHydr05lOVVXu8YN1ltCyJ
tQgReoyAi3E6qiLpOOFOpWz2mql+CBMINnWLLN7sS6jfNZiWbuE0TXo9PyqpB2YyMSGY1MVV41cy
sk8TixZERLKmhrNKhIwNO22mLg3D2TIfp/NUVs9Yblq0n5N9ykJQUFKhoJozJmcZTMYxwqgakSWV
LcfUNMWxKl7tcHoZQ+/F7K01rCnlnDS9J1XpHN4GsCmSpJlodT1sMEtce2qHlf7jK2jkvqJKPqQy
vjHGHoIpKgp4GfTOiWKXVDVRBXIl3NYZxURuJGdDz9U11xz7YLFlvSSDs1wwLbYMVTTB5jFdTkPJ
6b9mpKzU9dWNwFiqZWPuFPAJtTF3d5k2vuc988cEdBqStPu0lrMAIZudac4vY8MCIqy7H4b5B297
yutJbiGmpeTQhj0QIGf2M0u8pgLPdw/rHf/R/JHmWYjrUe8BIalXCRmMcUmsXbKanizn2Gdee/C4
2g76G/YyYtdlcmDaK7j9mVD3RnwESwTjYwIJjyEP/yIbqsQ19g23P4W/DKrI5uSpB2RGo31HkLwn
d0AEpEDhIV6DSAfDn42+B8j/wAMCQMXINy6wGG01yNE02RSwJMkAbu1ILuj0s1MXPdPU7KbJcFMP
nbNbNHnsek44VtRUFu7MQFkg1tPKu1Nrl3AsPie93ZmzPE5sGWZLHGbXaeEWX0wqQsRX7edSrXqD
yCSCk5O5HgR6e/c0EUY0r5VhIpI3x35DvM6Uyr5MKp1OJhQUNdT5PlFUoN4qOzHw2vs4ln4ZEQ1k
kSl8ef2LRUdZMQc3S3V3xbTs9JH7FTa+1rg7/FNzXI3IaLIWckNg6VEP4deo9wTyJSfF4RwVFchS
puF7KoSXFrNnt4AVkL3ZM/VzSQFmi6+VwgvYTh2GHvqP857wZKhjaH2McxDhEWewaMTEJ1F+BD6E
Og3tnwHuYJsMDctpd2aDHL17OYeXYbGVsLvJ9dPEYYzVyYD8rCBE4raNYtH7ktxc/EaPhlVuVQql
oBP6B1V/tR1D86+WFW6AkPchmhjwFDPhfIkgjsNm7sIortCTfWjJ1JedQbxVOu/DgitUA8IVwQJk
nKS87aQJxl82I7xlYYCRzKxP06Q/qfQyzrP9I0znG1jmA60XRQy++HJWflNqD6aGBEc37VNq5syp
sTM35CGwJqJYrGybpVQXiNWnb3uzP0/iV8YCA+kP30A/X2YrxD2bubVv6cXfzrSfhkIh5LIQwiGc
wEcG2DTz8H/hwTW0ujhiF0CnyeMhkm+6nbWvRMEQ91NyU2iTRTlhnGRjwwZIKESLzPUj99Y2WQxT
BjPJoC0gHtnx5m0XHmqi2XEcgpo8mlZmQMwE8qCVjggay3nzHK4C29SvskjEmvJuH9IuOqUxC2NZ
uEhSKoJMePzcNVW6AO1oHVwEKBnlRI7B4+Q1euGXjFEpTwEYz6DM930MWY10la07FKAGyxN/C55S
dNFN+HPtLB4jKoqtHKYTGNfXfK1bcbrRSabDp+dRNUGMWn1z5sbIoze3Y5GvNR7rPgGBwTWHGgXb
Xm/1BxGBhBtRDpo89c418xIKDzCZU0LTsQ2nNDtNafLpZgSPhwmNLh76kB1b8pp7aXxwOoJLqGJ8
Lbe0PbbDW+ihddBxzHO9Yh8XUj1TF0N4NluWxB1CgLpbICZF59qIvrTKidEQlkFsvGZOiCMTVAmL
LVxmTf00D9oDEANF8mJzAoOvb1NM4DtHO4W9NPwOtyNcDiypOWs3n0vrq0tZ5NLhf5Zh+t7Epr2j
WMRi6FIqxfiifctcU209Y5csSMg8trBeY5Q70vBY9FRzExBcnW1G+mr0GreKSSGCBma5lcd6beVK
FRr2zhX7XOBz8uMuftHx2b3FbvGkAQjkh9r2wzjttc4sA09CutTYXi904jt74tHkRkV4XiRbz9aM
Jqqb8SNtILbAwsKm16OtNyN7BI+JSRBmfA4AU6RB5A273FPblGCxCxE27M9QwdFTnilVOuBFBmHa
BJHBfBnObUiqAJI0UJTXDkP73mNjYc+hRlXOgJtMgYCQ7B3cAeQ2rAlSyKeAp5iL6aypyzDCbVfi
vc0gmm3MhZNirOxb7vSZX5hLstXMjFXGlN8opCsfzjUj8uRdX4XGLZIpafdgpMMrCcLYh2P14OXV
RMgqRSM8fahMyWT7ulV+FiKct0nAdkHXCRVuXFZNPP5GKZ4sZxiQzpg/0gXFmDURJVWlgySKkgS6
qGH7x5M2rORZxtHHHNaVP4Xjz2yJ422PzXmYMME2a5KRVj9a6qYpVhvF5D0OktI2Gw3UamRDEcSo
UL55yV6ojsDK1yLK64sTMyExh+wh7UsNjDDLNSYmpB/cq879hRP6yvYdYQDWG182aHDnFDlUkoOm
qIo0mJcMdVltMH8wd5NRPsOEpXtNCkakXEubrNdWeJh6hotOY6wrCylMzxZJbwLiZQGpkQWl1Byf
rbxPnpSsHisT9TBpxAHodvzKnahupdYZbBcYSwCMw41LIRF7HqIfh9mBKEBFXocugbgzv9t6/0ma
PKoMNzoxQvts69k6kVD4zD+PeVlPH0X016uRMWCy+jDJDcBVj0fZ9dqRErd/XlA96kgerBSulDZV
VOxGAEsdfTIvPOrMjdNVZDSTb7ZLTc1n4MXVx29oQHAHGRGWiYxIBlq2UVQcmmUVNDXir2Gm7Nso
eAwycuqMa5QQ3g0d97warMPSd/Tpq5MtV+tIJ2q6fylfP0I3Q0DHvBsHDq/rwj7MPUWtdyDTGxwJ
RxL0c9KUkxEVz8guqlnzujLWSHn4gwwNhILC8NFffIkh31uKCZcGczRd23q9so5NXu/MyUM9PMBG
ZaaS0xN4h9LALgDQYAtNVpzmuHiPrGjNhVI7O+pfRIbhPtaTDG1EBIonb+RjxiZSTOuew+keFmfn
RFbyzA7eQ1QNk8pd/fPo6fnNd52fzzGkoZkqI+8ITlBEdDNQNoZgNKC/TkV2DlN5j3uG0krlGQSk
/Epwm4fUVrzIDHSoFDwIZ2jlIzpQph8GspZiW3pG5sOJhaPhHfQGmYxpVCSPuUgGCYAAom7Xl9JR
f12tIqLH094FIciuRUE9le2XyLs97I95SxAAQUSfooL+qlGH5QU7nVFbDuaomPxGzT2Xw8+ysXH8
okF2hvKptdbfr+fuk1UhMiMRaLIi2THe7DD4H/r8pRs0jvFo43UKvQKvLJBflLXt3P9WDZRAyKUL
3vM/2ZTyKqPdXlGm0SpvtsBDbL16pMK0qefBLGxXk9f6eAJx+zeW4S2U1Xwwlon6IO3vVlyaR5ec
sY2mqtd14tOOmZ9HKW7r5QCyj/NtSH+0CyFLqK1/hnzF0TNfRtdI91PC4sMryAItdE7JtEBm4Fnx
jrg1XjJpH1P6CH5Uihx3cp9DqGbaEl0VXf1YosjXCUHazISTZXRAmnXkyq2Qxi3ZtpLNJywTew/f
7Wjq6PVZNw4HaC4/xYgbAg0Aiy7zVwgOZUAjkJRAxGxwkEndfIGYgL/HS8f6Rz8nmf6C2MAJ3Cp7
icREyLyYTmgA4n1rsv0WoWR1mc0ny17eOj1V+0HXDk2j2Td3mo8yEzR3EN9du38lPaP0U+ExKxji
KkjbPmhGlIrNLNJ9mrJFTcHybntvfoBE/2kKaaJiZESdrvwwj7u9juSjgcc7cEj9PTRG7WzCiIjD
xUK5WIGH90tu6LJFVIjGFJDdzErPI+gKws6HY+i3ilnNxsrlL6vTaT2q+A+5BZvBjO2gzSm+3LGm
h1ieY92NIN2EzBor6zo4h1EXzznwSTPUnsRIKIrZJ3uVUMBUGBWpsoJoYsjGivDctGRJlCUzoUEL
lFEdO1Sg84DkfK6QbnfzIcxvU1k8T537uzKkd5JcLCWft3MF6pRQOtptIuJahsqG+ZOYXZg8vfdG
4ECyxw/EYcbeyY7Fjd8AknRzCajOa5Yk5JFYwz2fpp8eoyI0POhBbXvyW1teFLbQIMqdT2MeTpZw
jJOGMXVTE7R6iEftV2WVVJGzp/bRbAeW8JJLF/40InvZh97yFkP/vaoUageYmiMxVmRCXhcmYWPI
jeuaEd3euJxwomqQ58jdS1kDwdKs76Xt/Jtr+r9ks/t/CMX6D514/x/mXek6zsT/OPDq+PtP9ll8
/Yu/bv0bfz6/U62IrrI8h90hkd/AAfj/Pwx2wrD+G/JOw8DERNWOmQ5v97877IjJsokH56TwMEWb
hos5/d8ddpIvqOmmhu/O0Swd2MB/xWGn/6vdE9u1DpOLL0g8J85PjMr/auiFmC0ldUqKuwamP1QM
JETQsCJLe9WRyRNju02HQfmOF/Y+sj8oSJ68pWqFTya2dXB08Z94jNcf+5+M9+u3ZFgaXjJU1SY5
6Q7Gw3/mGTA09tJxgHoiBvwh0YINQXePNcg4GLoPs0yGDzE4R+pmSnQ1vAjZ6Dd2ca996wZT4t6X
OaDu7z8ox8/s6eYdqK9ln0XZmTwRsnBmgV6tMT//6df+f8AwGKth9X9aFfm+NQd/v06iq02EGJbg
f/2+AalEXmwzCoqqyn2MLPfqzVZ6cRsmS9SDO8/un6oq/cpk6pwB1xY3giG0fUfpNUbxgmwIXV5H
TXaxNbzLU1r/qN2G7I0c/c+C63H/n3zDq5P/X75hHa+m6ViG5H8rP+Jfv2G2JVjtq1b4zkR9J5vi
oScWe6NNcf1hjTmJiNmzJYhbkQ5nrbLghwMu5Uwsi0COcNfDtc8asv55Te9+7o2/g/QukrFFMYqF
qX/7PsfjfP6/f9uW+79fIfiGHV5u7g5XcrH8r690X5PnmxkUFrzmqF1sk2zdf7xRhdUdcZcQi/yP
T81ObF2ARcChBJ5If7i+yx4h9CPGapQp//iDYmqti4vzlad7zRba66ZzvsooqkrN//be9+e+P+yq
ZPYJAUX/t/6R739Bz4RManmohRnfq7Jp0OOfBJ7Ju7e++f60yRRxp4by1zRoYPK15bEdFMausS12
jpU/toLta2YOnX3wLGTGyMPPdr6mY3B3PrLdwJRC4MDPgtRqz+0DN6r1d+Y7HclMpLNacR6f4ils
A9cb3vV4MS5QcI2ADEaWZsVAQmj8Pz7W9KR9pN/6W3e5frAd0d/amGVqAUDGB6DEMnwCSMb63DlN
zJwv2HGB2nZYqZRb1pfvzyk61Squ5WnWo+ESSm24fL/Hw264lNh3TusI2tMKdjzAkLzT1BFMStTf
BNbZaMkayUfWkB1+wHVCkq5v1sAqZ9eoDI3W92eHpigIs3LfWP5jncqTcqfnq2E0gV14/n5jCwFa
FibfZmkjwOOppf/Tm8EW6qzmh7Zu2oe0q9QWxfSbyQZ9B6qr+akZz3Gki/cOZ93BhGy6//60XiZ+
5w7126yZGsj3P0mXan6/dMUriHhtj6VFIHWRxauoafAWsFYBo9DiFbNAiB4IqnJjS/0eNuYFHE3q
N4ZXB2ks2h+K5/u1ahN2dU334/tTOaMGTBl1f/7+kFFKAj9mlbeiIKaCnJ5Co5ieRrRyTAs54//t
c3luPyhY798fResfSyJ+gHEBXfL9F5h1SYysDAHR9LwgEegvg8aWcKoX65pPgO3Xj7qMeCNzDt8a
FxgrQXtLec7CqjxXFB5+EzFzZPmysfu+u2u5Z12pe/x03WOFlsAO1uM7+v5QaR2HxPovhOCLRw2A
NG8drCWETDtQPNG2LhV6j/VdNYrACGd1SBB/AdCFIw2Ce8QbV04Yblk4T1snYdDhrW++Q+Tp3lqC
S4j/w6YqTkNihafGJmgui3927GrOlLGrRFBXD8DN2sCaycqm1LbVNkTDw0q92rderF/ajinkUnXp
eRlJaBAuUD3V20+AfRGBq/ZRZ6Snj2VxSjyBwDHGTj57I3mzFk1nlRSEw+ivox47VHyWvKmGTBI3
L3+DqSUqLCnUblSJerFhG27tCCtvJjuI9IciCa1zbttohqSwQXv3xXlODFr673f12YR+hJ+NbVeL
1X3InizBdGKqylteoqlp8xTllR4B9yE5izFiLTbW6MzHAeM4+vQXYbfI3tv5Y3bpO2WGMc0V7SW0
sQY11TqqNrgFAEgmjHAheETYmG4FnTgQfdc5E1P5kBeWc0GBgD/Bau8dVTi0f6IaVejZP1hgGw+k
kCCnt4obGkb0110c76bRBdtN0mXlhEwGFIup0dWfAGYHZYvBFHRAfJxKfbhGlXVJbe8p4V57RelU
8AwYbkqo/E6WtOm30yld7i0QMn/UI9bPaYogAi/A4njbEIH9BoQWodsq9Y3VQNJVHRYQ4xCROkIz
Gw272RgurtArPx7zbLvo1RRkev7bRBhWsgQ6mXF1MQn2UMbYPjROjdMBJ9Rqs6kgNhr9vQxDX+ss
84jHOdqBYap2BK+nR2+Zfnt5rd/rsfrwSkL4DJoUZmEdaQl9PB6gu7OTHyZnJIIFwWOUxAy6YyNl
uyyLRyem77By61lb33ATbLlUMwSdPAhhsYdvYQR3KFns54YnUg0zlJZbQziezK/anL7VwsHKOHu4
n8mWvBJDIk/pgOyhRZ5eDXl7dVNEq0XiTDthGcQ4sAOoXOYaYcZk00uGX5YY+5uU5p1bI37+flMo
40CCyBY53UWwb6ziq1ExrHFY/l7rZTTHTWtYbzUUuefElSd3bdN1QuoyuI+Z6hPIh1AlqXPqc7jY
0z2PY+MgZvEkloaQKGt+lGOAc0G/hIWnrWTDQ8T5Pm4qxqd+SyDpteyx0Kf91Utq/RYaSD5La3Kv
OXTynQO4j7Z2sA8rlPOqjyRRseUh2nvahW1WXssiPMZJM/4OkdU2ppZe9CL8aKRp7TU0bechDqo2
X+7lODePK0S9JqTyFMnB2QBTw3BOwCVM8V5Dap2N15GUkhoO87KE9tlQHtHwdkmqfKtFt3Z9M1fM
E8wqXvaCBIu5dCRPyunG8k6gjR+xe5hW65dgDJEoZXSXskXoZhFdPscAVVWzF1PvPHreEhGENIVi
F3ZRwiULornJfLH+TAMCKDZNZbjTqma+gJP4ndnGB1GS+KckyRGbViw7NngW2gQJtdi8m+zQ/cqq
7GOZMrETTRutXf6vyagIh6jM+TwHCGviC4U2RF33h1Zl8opP5nNN6NwYSc1O11h9Ul3fHnIAoMz7
szHASH7vejCU4PFgGZX8V0xzcgM97i+wDV/DqVec7ZUTAOpKd4zj9KeQYoI1zVca6fF1QAQdW/OM
BYkS/+zoqPmlcM693j3aelcg3RAFq7AZ3d/i/o2ZpdzD6bJas/v4vxN1XktuK2mzfaKKgDe3TQN6
Ntuot3SD0JYpeFMwBeDpzwL3xPkvhqGZmJBhA2Xyy1w5/5NQc0SUFFNGkQ24rve4NXFM+za5SwFj
9JxrxPxlSmoQb5M8lSzBi0fdVdmmy45ovb/F5Y1JvO1/haks94n6on/ghnYYbk2bugmuWxev+WVY
KSY3ibUocXp5Nmt1SSiWpmFb+bswhDxgMPY3XVam0tZwAAO6MHteCPpAWIJ4zMK2JqLsJNald9xv
c1CIs2irz9bpfOy3a08ctAQZw003JYDTdJ31urDEbbyIxSxe+gQkbI2yswEhF+6DriNwm6iTLka5
9ydI+vYcnIaELvZVUo7IM3XXcIr/yjYso6nzgZgm5lcFGXzvzsNb2nCuaBzzxm2qIpFGwF4GuDcT
l7BLAVwUdxu49e2wtv7AamRO61sCkAEej9Zsu13c/qtzcyPG5gdmcfdsZ2gSw+yA415TlHQYYY/I
/OojjImgJRO6ndlZG8tf/kox5mclnPzc1D5e7XwMt5wxqV7hgOTavneUia8jrNNv7fOdTQKYQPVw
7Ec4LH2Dw4xaInySlHuj1b26ZtOcBTZnTB/tL08tFVt1GpNMJ4vC/LKljwebDYdIzC2MNv1TmVGb
3owUM3IXIwETcn7ENuTX12Ds+9Oix3wTsihu8ykOLkr4x3zCUvQ8VvTr2SJ16EQsXKbY7VDtJx2n
J5jBD07hwW3iLvjStCK4y2Xnx1X+E5fDv8RW2tC9NxopjaYoEsBzVp2aZOh2TiuJQRjueBnNuTvY
6fAxqxYwQRlfinBUB0iw7bnzYFC2FB9un2ul6RFJbGvWykAvjN8D6khrVZg0dKIM/9+HmWHoAOct
1tKGo4u5b2+YMSbyvtFMfaBRMEim02rkBcpDezkQwgZhgVOA47D+2c3auzDU/LBDKz3YRlcfJ39+
nUQlHqrbhUAn36q5xgFiWV4Efpze+GX8iFcyDtXNP4J6gpziq/o2lUjXuMKICPu2/Yrghac2OLR+
E0TNuv7qYeo2NlI9ZUHlfJXOoi5pfnUbLmMGvQP7dO2ponSFvdu+Cw6KzuzLDyzG29Z0yI6J9FdH
KCJ6gj99Mj0b4G7/NDQp7zLSv5zmBsTXhn8Kl1OP5HEtDL0dGfm/1zLeTplJMMkZzoHFg59SpBUN
Qn1vVJ9GrBlmMZCVwXh3bLLs67kdlXBRqF+jW6ifWvtk2+7dUGl41S2juKXLvEh1bCpwVLdTuXzK
qfJeB+fLsez+83/vmOP5j7hzsi1E8GXfUktMSXNY7rqlumLV6nZFVZ0WYj+nsvxuaVdGie38tNEu
w3ToTzLLHaZmEGop5OPos8juLnxyffPqMCfbcU7YKfjRQ1TXia4EVj0emd4e9MGlH2NrJo7cG0ZZ
v7Vm889syQAyzhtu8YnTp1NdxrzNKNtmFpx0mv6b+eLrP57TLT/cLDyRXsRZ7hoMZfJ033ckN9te
ODevYniOQJK8pj0j/qUpu6/O639hhqh/+bRBnyVW+Atk7+FS05i1tfDosthnyUTyWNZXCzsSGZYF
6m8Mbub4PCP4ffslXMuJbJhylxjUQ+1NJN4MMvV+Okc5Jk3UiqYD4UNef5euF0ExMWp2A+9vEHQN
VuoY+xj8HV4YrQD1uO3BXyhbSS2s9nGAz9/bezQnfKOBAuewZMFtm/gS8IW8YgHF0VWPAoaAJyG1
jBU/Ei/qfS84OnX/zp03RXAqPvD3YyZVJQsyw9+Bu/sO0g8to/RucxiDOJATeCfN7V8pig62laGJ
ynQUwkrsapvFZU2Waz5OVQkGfLWCNzDPfhOuQ5bDh2SuKo+gYkuQhSoM7gTkx0bAOFD9R7QsW1pn
EuM/ZW5WH9JVNzmRxp7qdLp0RjBtnUJES+7Yr0XI22Ph6KFntNuPo0flT1/U58EiVwqYvSIOXILM
8N3ikPYnliXzrXNDztRFsNfkBahE1fFDE9lgIqTrYz22ySUhqp8CkuYJJCtS156/c0pq8KpG5Rd4
Q8/tRVolua7edmiwB3qddyq5Kzs1Ty2hu+M0hO6BKtCudE2Y68XfQTn18fkuUrQcsg+72L5Vdwoz
JhbrCljTTLJNa8aInrVAKjKp04NgVOLLxBErwXgs1NCfe4DrtrD964J9+aXN1/VQWfOumIMftTWe
Mrwy17gz7KstktMoKnkLK90zER1OjRX2124w4vsaPWkljlWReK9j3xintvldTVXwiAvsA97wVyUr
U0SC+FITNu9WyYZw/uRGtqhJPsw0hsXE50SWT8fZWw0YGhUIB0i+a9fzoFj5otQVnZ8fZpK6+zwm
qWQTxH7LYtIEZku1WUnn4z7tPahJU96fC4ia+yzHafYUchRfLrWLJysvPoqKVBp+jAVT01yqraOm
4mpkRXnF+XHlsXhPC9kdPGlSSRyvSkKpFXnXMearNeqtk7M8lwtm28nWPI+0CVzzkT9cAsuv/Epc
ZTcxinMhCmw9MWObcgVz63auvo3tuzAhi/RYss6LY5Hooq5802FvjWYt34FwFNj/lmthSfkoO8K5
psIRWbZkAcz+lyVc419z6aPKzatHmduPevLjAyb6bGcucfPeMglsKHvb+KIuD4FdJXQtYjH2l/L8
PBDEJEnYBVhVgO9LPGBXbIlU96mZyECWECIuzfBEQfb9uVk5yGKnNpxfrdGzPmMb5gwmIboQm+92
W57S2VYXo0ANz8b+rPq5uNSN9zU33U9dFz6/tw8u1R1jmofwIjY+5Zq4Ep19Ew9vRO7LbeUbICGC
fD5Tu/GhOq89ijW/39vkNxMYdKfX59uyZHlH5Gqqj0Y+HroGi4mRpD4czQB+xbpU+n79p6vdGyXD
XFhy56Mmj/Lh+ia1xO0R82/7vzeTjG7LZOkaf+REG7yqnK652xOAc7w+giZpPXRCu7RgJeY4nZ6a
oLYfU2Nv8KsSDyuMe+9iIJAWqlleb9iEPX5nkz4t/Ahy8jk/OBWLSAnIBzQZB/G5+jkgdbH/O/UB
9KbzXohGU4vd7UHqvRrpRVCicfUEXimrGqsoTHwLExdRKRuUfhSO9FHNn31rkOkitLTMkAWS+Uza
if7RBK1kyNdmHdqede93dxl61S6IczqkKkZnLyA0KVSJU/Of3C23GTTUj6HPbqOhijO5i+HSpCas
mdC/1k0bpRUAu37pk3O4OmfNTF0hjJdnwyq3SBYTRtLaevXVt+fe3+fdfkmxDFpGCGo7jPeqEH84
KHORjF+VRktZOo7NwmgWsIHgygzRKY7qHJaAXhs37qbcZ/P35+EOMzFxOVfidB5Zu0J/23tTf4Op
7h1LlQ8b6XfirEOm8oEuJ4KJ1bwnQcY/kjZc+ZIy3H1o4qJU7sTpzV2MQ27lv3I1hK80Z5wJsk7E
Cin183HaQW2hI3hZpbdcBRFR2jPa+jrybk6lASHVEfF0sEzjV2k332usoZdQqf5E6fdLUOOR4OWT
+0ZP84dfMT9xq2KTJZkRZW13ol3BPeedQLhayvEjJFGEC2i8aNvg2WR3S93C3i4F0aK2ctQjIfIF
jXXcD0HJFaCmJDeBO6VWX1e84jqKsaJEElAeY3Z3uMDIsoD117RZNul8f34AEJnvdvjF92W8hFR0
QE1M5ou1XpCft2QQW2ivQ0DVWiVHXrqRB41C+OMS5hJalWecbVFaR68ifdlp/1AFdLeKJH93MmbR
WHgtHrjcIm+7wBjAuV6CCptp/XNgIcL3ps9iDpx7npnE/4rFwqEmsO0Z8Wu27vKwZ8GfVy6HFNKI
HPPsW0kN2U06lNlQQH9q4NsdWduDozQ5H6S+BPj1PNwF3qdv2XLnDLQBBlYnXw2/26da6asQwzkp
zPYtBERA2pW29qn81tUj2cB13ZqT+dZYizrQgSJ5qn15tpPiG8bJNEKVk5eBcz70HELCWy90ItHZ
X/93aDKIxODicX/1HCM4xM76i76ud3u8FdVgPQYnDfdT7PsbaZrDUa7VSZPrYbo2KY/LHVqQQCOi
ZA6w/RF3bKlxdMrxFcOojwf2V+War9yrnVffLxWdYxNIN1D0t5rnEm+mTMrsd1D0X6KJH4E5UYw+
Q2wPSt9FQHCMS6m5vNgdsDoR80V4vi7300wM27GUdwEZS0NQjd/Z9dFLnM54Kzz1d5lRxsTSVogI
B5JrxpB9DhxIUb4kAikYTC9I0nfAMrhmQy22nee6J2TVHaOG+tQbfkybkhMAo+qKc2aoGxkVkkV1
z5wiHePIs4n2Nhi6IqlLojNi1puZEcwpmdoi8kcq3W29QW9nJO/UhMks1e9i5AZTBw+jVwbmJtkf
qSWKBqN/t/2G24f8S2nOm+AWs+d3MSeq18sElcTcE6xfIlih9lnuU2Ob+VnwvngURxkFIghdMOrq
F6d+aJqvBo4Af8/g4HnqEhjBuF+C3LxRN43j33Pu0BiNb2px3bOr0RjDCrqGpr/D8bIsgniiX6ha
+Ik33T1hcv+x0GNxbcVyTKqPxQCCEuoB71zsXAZBv22IO3fbCTSyfDIeJYHv2yJKDpZTfLB8WmMq
Yq8v0kx4iFJSpNTcP88aw6xwX1Ct9eoPC26HFY+FjWRrGUH2pse7Tpwchcup/rxB0Cy5aYrgRQzr
HKzHgRWkP+chGaPKE9/8xfaOjQs0gKII7FOV86KEN0QTFyvqN4N/VVq+NiKlVLQ1jtXAtWsgCYHt
0mw5XHsY0Jitof8vMxMfrztruwbowBURT6cD9rHJ+8PCQDbFLr3JGAVHqdOA68H1Ho2knygOm4GL
GA3SWgHlgSjUcreXiXCcADTu1TSiByMOeXJYya0f6jtByb00lfMwpc423lrlbNi7rgt8ojNulLQB
j5m1sF22VUrrYVsfMtiVuImxjHcZeEoAk8aOznd2XxakwxDU+oVD+ZGwUn4cdf8NmOfy1vrTVs5F
gNXq52ANHxOWp5dKzcNxAoC7t4pUHRK6SSaFpSm1ceUkTfqPEeK4gz1TEBRgEmQ7lP7qHPXLFHNA
Y1zO7U8WZ5270eL7YpdY3LY4XLnRH1WTBOk4p4Pfi5d9AoACl20FcGI9EpIkXygzHvqN9Jgdam7o
Z+moN8eZg6NpWAZfc/7T84JuV49+vkM7BB9YeSb4joLe0NJH+8zCtxwsy8aBMU5IDfthkUGA0EXo
XKaeBqBkVfU9y3BJYwPfyEiQb+mNye5hvjriXVnsqUNZu3j8l2zMgkeQmeeGhCc1WZ/ukqTEkQkQ
AKKtz6lZ6Z0K8Pnhx+zovWOGKKHYUEytM57YBdGtBZiTLyWG49bgLgl25nWq/ztRTvXNXLJgpeyq
M5VqR3DHCx5E03w0rTriy98i7RdYplL3Ug6KwW966bj1LiWxeOyeULdm+SVSCRJOAt3LfNTTND+S
HCSGYoUHwxu/a5MLWl7Fj55j8bvztH0HwYc1fSPS1lxKssKERMbfVlWQkI27ejuE9DCiBU2nsPkc
xCh3igdi73k6jXJMCfesc95F5v7BA+yelng4JrW0edMkwZNGIlNLk5OO7kNYAuFEPJFzUAGhJSq4
HoIyqfQx9TrzSBbgdyN1fpFkXMnbZSe6MP4Yk/1nrJOHRU38yjJ467kkRkr2y6WWcGAHV99kqOwz
9TnRWM/NGbKtiIbGeS2XyDDHW9gU31okLG4qqcY2VS1bvlB9mozcOIqb03e/ad4zT+NI23EitHyr
6ORy3TbfK88kgF2l/SENYjLU8fapOpgDMziHvl0EWX2uU2UcFSzRbnTIjOkKSIGcigjzCQ4NpQBA
KudoiTWg1rbwm5TtI/0bB4sh2IxV1TbhERc/1KSHve2Carah08Nd082uJeb5UINtQSuBg4Uc1r8N
GH4pRsGhbpvTBf8wAw/gbb5r/BSELNK8Vo8GNfilQ7rfWTSUHUrm6CezMLCIGSk4jQCDdhmP86tY
/Bh39jIemirxkaQTSv9UaUGcGm177zj1j9rHnS5H8Yh9iUw+J/GNW4neVA75GMSQ/NpjPgfR2p0z
bKobjzDZqlNtben00RJP6sA4E9nCQOEbx3vFJPFEat5/ob56I5xQMv0buHJZWImZg7ZcUnL/kQYn
7Qz+HRMMqWRSh4D0OrHzXB+nQUPQzoEZiXn0+1hl5bVN8WgYJds9q9DF0HN6t6zq7tuN9abz8C8B
1WHTzimz4byQrOmM2vLGGs9WGKac4OoaFYTkm5T+eK29/p+pS8KLo8RXODkt0TiWQYgA6iDi7lTV
zXTLFEEwPIZHnHd/etiujAOh8wRF5xyfZ5Ek4M7x380jmzyE+M44ZZ8G9khEN/O7p7TYDFZMM1IV
XqgE0he+fRzBqFBRa4BbRfv/cguTg+dCtzSm9/a0lGAZIEJyEFEmcXSEwJIedHzMmBWF1u/8IcDo
hlns/M4yTjRg4SUW9XyiPm5v+1z7y4STvSRT8NRmlMzw7edNEjUV2T4WzfxSF4QgYCCXQb7CGeEb
OSaslHgS4xZbNITOgMiyklqxBbybgdN8T7xaRQua1jbIajsqiN7uEPK6t5T8BpEYGn6b9zTNCFNa
Tfb2bO6g7UIcFohy1CBmySNnlOt05vKoYiyI651J0ei3qaVmd6Zsgojb6N7S2fgGkrH6XEpz78wr
KhJd+YMG+ofyS/ugXNy+OTfM1+eppZjcvZ5S75yTEt6EVm4cUkMPhNNhMhV2fkW06x44K0IYDP6R
vor4PS+HaM4fmXS+CBPqGwWUAHzjorsnC53kfSl21mglt6Rmqcw8+FdJEnpHuteaSzzZipEOYQWL
1MAw1tZeps6jAGhNoxHorYnu0o3k0hbZg7T5QSQXXU/hPaF2ismO1BHTU+ee5t9H6c4k/Yd/rQyK
x2JRrVXSeP49T7eiGt5cY1SPvIfk0TSnvEiXLd2rFvaHgjpbql5dJLnXjdso90xKq9z5zOQY1dT9
a9juhrL5oJPCuQeJa4OfCdlz40Xg1cqGq+OImXRHUGCrq4o7xnmLPYdx+jwEyymcsuxQ+AopI2aZ
QSJXfvpeWSPiwAT0w+J8SXXj6owf6vJepKCzuoaTEca7bNfUjXtQXWveZYAgFzfq2BXj/ANh8iLq
L88eS9CC8tWZxwUr7T4OwECLLPmhiY396Hq2C9v8bdWp2FN5aF1N1s4rHYhAIUfuFsksrhpt/yVM
hhrFInC/he1o4gwHCM6UFkxYkn+OgstmK4cp4oshtLNacgZ+TDtyvwYOXQOBIe+A/fb4YXqvn+7l
VO4YJSSsihW+EY8omEsOJMRrvGeXBwfe0LEBcys7LwrVnNtuaYD3blQzb2EwXlRrDTdD+0DPY+c6
hQlS8ZIdFkdkb6IHhgNS2NvnjZFdkg4qPUXZf0cj12+DHR7SpKiO+WDhA/fDXwEOK1rulnIrk2nn
EA6A3xl+iIWRg3T95eQ7JEdsY9a/oqcgRxQp3SLBW2guGKmEVwOcGVNA0+t4qTP8EXeNgepoQpw1
TeBVjTcfnREVJ2+xdkOhKfcWGuCLvxgx+1gHqHgIFMt3Wx+Z0epjWY3Qd/264u+TgzpZ5/r9+AjS
jwYKAB09w+85ns33ClDyS5ePbwz6wrsAJLARGWEKXXrinNtyugDIunm4q3EC0FEfQ7I6B7TSAngI
KfwqFr8jzd3o22QY6AF2+6j5aceKHnuf/Y8TtZ1s48lT3ytyDee0MI4NzOVXttHXNmZOWekCgvJ6
6GNxIcQ0lJiTmBDd5oIO9qdDTD+GSYUn2xvgafq1+WKMDfqSyaUecLwVFQFyk2tT1VWEPCDC9KsI
F67ag/5D8RlA6xIY927PkU7XV4LoHkPc3ulPZVy0pD5CbFPDAtLYCihdxs8CU3xb+iUbK52l0X9a
OIa9v9Mq9i7rB0bG/JDp+vp8uJb/nEuEgkJh2ZcWYBZ9iIyinXUXbut03bFE871dUvvoWWV9s/X4
OU2h2DvL7J06dERozYwKJru/jmnNxYLBeX3sFT3Js8PskfxR8i7HvLyFAwqFv2DlnIg3nQK/oUKt
AHI0ikFdfMcpzjU1V7PfjQw5IIC1MK5S3CsbBobiCieSPnGdkgqb9Piedx1mGE4pVRYyOqL80Lfg
lzxlS7fif1J2eShoLt0+5Q+hSePyjEhO6oV7m1cutldDNwnZIW/FMxWH47BlpHhJG4q4LKIqO4iA
3AW4yHbCgKBkDXCCCu1duYUc+yw1zp1j/muDj7angpsi/UPHMulweegu3ASDcwoF5TZJvFA8GAYE
+EUH06ybjk6V2vtmwaM4GeA92yrxvpQv3xcXNj4h0zkqUoOz6uzv69CFFSroOiAztA9767dE2NAv
Eo7RU08maFZg4DVoFA58sfHtNXqn7flGaAYOeSrpBMna16CbnCNCRnfoWUw3xaDDU1d2F+I4sCnd
+qNBSClk65wRZNZxesnNZthkcI8ezWKOJAeyc8FictZjmJ8Do/WprXWXazeDpRrK/EEtwxl0JoaI
bNjrzH7QO/ulcW58JWYiTx72Dcb9UBzbAGwJ1Bya6rKpRA8jKkcvRrUv++rNqgzoZHUCXaUcildG
F30UFpMTOTz9Z6wK/C0GypT9jnNLN2SRrlviKHkIJTRse74r+c/gcVHyezqaprLe2x6tg457qlAz
r+6EuYRhf300/dl5aT1sLM2XmKqMM0FS37L2HXJH/qb96UDt9bTHmOZQLlLIvcVyFJkM1PkpALLW
4aEHk3IIWwa8bk8N7vNZDIec0JELfXFYD9heTFOjnafWiShrpIWZ/CeZMyEDshnyPZv84ftkwnBW
CdVGlncxvcW5jbb5OtRefgEDr3ZlW+V4kjxI3fxLkok9oYXGse4ZElLPdlpGaA9+cXZWV51ljUNE
A6+1nxN+huASwxvdSt+wpQPhW6+f9kAQzHB4gRTOj//+SiEiP1QazayMoHwNZLgbo0z6eKxHtjAG
5t2uOiDSpBvEYajWgazPRobD4XkEdF10I0jL6DNLt6lNk6IbNFgbYuuWsY6HfWXxjjREX9uswAiR
NY9eLdPO++d5BewIiF+8MdcXM/ZyqDaMEn3ZfE3x9Eo8OXmdu9UAzsCSE5z73lecPSTyp5UVePI0
ovIkwIr4sU1h8S5clWKCZmcX5s6Ll4Lean0IhLYYzMfAFTJjwgcFMq+3lVPP7LBVuwlWLVFxTIjs
lO1nBi9v5uTnGqP9q3icSAoNjM4bae2LOj/waM8Xx3YxnGT5a4OUfR8T4tc1Z0EydL85U8jb84O5
RrBzqTKGggXSLZqrQFyxS7UXNWwqG6hUX7jvHLz2bkepl67NyDLbcZdDjiCBjk0CUH967iopXmtp
zBsXd15kiAoX8zpSzXiez9KQ03Zu8ECBO8jePB9fRlaMvBs0vwKl4QiSJ48JmLwXI8SZRYGBjX32
B7IyNj7KMP0mfm1r67fbcVbvA1tsWqTWl6CL2xsMWr4gZ/zpFiPChEHeHithfIYNAe2B2VMk0suS
V9UrffBfIrGtKydf+iKC9leMV3cvrTqByDagi7D8b1yjwa/UtiOitMk8w7Xxluerdsy1weXrPxWl
DxtkQSRbpDrzf68iMM2/FoO527R+tFbBUa4e8FkSX1XugLnGCI8uNadEqenjpaspPgyJMb1aNd7m
INf5y/QAThOfEZoABwtLwMXznQNTQeM2pLyNT83JylGdhVmF+6y1/06i+Q39wdgFWC52yWB6FwCd
cILitlkdrz0UuPq9s3xzDeJNv6EgJ+RKY7SzuWfuUAY+JbKGo7fcP+R5WT/S1esl2ubN5IqJAZ/O
aUw+8qtEJyCYf8OfR/A9JT+wBMO875Fdj0Ghl4efESivMrYRJ/ianTlhsEX15j/QWNxrE/82K+ld
HcXiYK0fg+3UC/b35COTY3DoZWxEMM+hykDduD8/6F/HiG0YdwnH5Z5A2+RERv/q07iYIo2+OI4O
jzhH1N4eDeSPdR1NlYmo1DJIKUbKvl/cNZX2/AYD6HZWqjBgVzP+QKd+2AEKWZO8Jy5H81TssNk6
N9cbkkM/wGtNERtMIadvHurFJuzt5OyoAUibaYeRPav+QD8AAeZGY52YnNOw+GUkDYbtINjQdoL6
k+nZFM2mC+SfCAkBdetHAaMyVUF8mLymPMCXBSc6tv7XMH9htPuXGJyLI8dyHqHN+NVQg78zqFy5
Fj3O5RkkNtxFLsls85+djUOjYiSzYwLtRaNjRRbGLix9rvMoNQKEU00RBPQyGi0HvOtUzaelRfs2
m5LgSNgymm81uhqr42vucvgksedvJk2me0I/PwCNXBeisLqQCEAuCRdw166nr6PpPgZZvBeLNI+9
gCvAUlxHGYY5jC3J/FL32rwbmpwmpVOfi+/ePbe0mVH101EQgXxRSmEIGyG0LI5Ny8cPmvjqY4aO
B/Tkg1OmGeHlyaMhLW38WngZhkXRP8XVgHfWXF58y4hvQ6ux6agkPbuz850eBvGJpJvs55zQa2y4
5wSew4U8f7GbZlBDQB70r4Zq1Qu4dL1Z5zK7xh//6HT4oVs33DLmAuPq5tOVk8QWxA0ix+Dunvfu
NhRQeud5OhWd+5NwPggD+CHfl2qheSxrcVm58asVVpFyi58+ZT8vpleLo06tO9PO+a1YQrq9qvrQ
DezDsZPq9166fxfh2+8ORiScBM7fMv8k0dhf4O/Hu9ry3numRNm4qktZYN3Da1F4VJtwhdsX6/Jc
JF5MpudPAJcxNYwdD1AI3YhL7kIwlxpzb8Lv4wGAUYZ9nNG5d6yVlLIL7yNYRAvk0HLwkvfFiSTN
uEfqAcoslIsVff6X4QHVNQzyX6YJx4YZTsHByrA4rt5kpy0OIycHK2+BPyZB1HkC6Z2a5GMWBKAr
pimNhpjpoZqYZ7CHT3smnmuVSzwfO7m8ThBe7h72JQpT0Oe4+0y7ps3NN4GRjSqhMeG6YWHe/T60
q3szpKypD4V4pPXwYZfuWuFGMDaRlR/VRQQYsNlIt5o/E7dVPKrLclqSBoE1iB/kuj7zJTe3tlVD
AKXz+k2XKCzcmT4mThPnBHZI2c3xLkxi4watmI7r1YJT4KO6EeN3PpkUuucq5SSa9fON/3DnCfRn
rEGCjKUYj0/j+tyrs7tw8i7nPt2F3NghGKyX0dHr9MX7GJ26vCRc2i9jz/BQThldHylJDHsaWwB1
Y72y2g36mlmaGWVfhgRLDrTcWxqESwStINgibmI5CAqPghCLpqjng9otZEeYzp5gN1G+IJHcDQ0X
vJRkHWrm3ef/7l4BS0aeQkRjghlvs1zwM51M5x5qbAj8GdmazfUOQKvvsdLBpTTzLhKz8mDiAtR0
DMnt3M3n1+dNOCXyjqbyyU+oPpe9dVAODAKMx2DnB3bhcSEhseSrOJsP4d2zxaGktf6kKlISRYbg
XhDdflE5d6UwMK/PDyx7/t5rYIb4cW3S5tJP6RnTGTabSZ9aLkeLEx70mLR3/AUJbRjhD5q+xVuV
yw9IP/okxq4Dzc1aoHu8aIlhfeIj7zeW1/400El2mRWID46CxjGk84FAF0gyeuLLXUk/91y59bGy
u39BK+dvDjjjTThUxtZffBrqeeZOav2oJISeEVrQkSbGDYdw+f7f9lvenwbkIuBZ+E8kNRlcCTmM
71SBIoMWQ464z8GaxnHAKB2GYO2C/n1ObIxF3mxlxKcqIOWOm/yY9iBkDCHVDveTe+pplTrNQz4c
LLkDQBk5qyetxyH2vFbqOo/SFEu6tIPy8PxVRYT/UGn6loYG6iruTfSUami+Yk7z5Nv7Fv2Uc+0y
HkMVqkvopd9mQ9CDPqE+4vrqN42LlqLaob/264fNQ3ZeZbdG9n9mYNR7ex4wFfz/D+nZxjmHh7n3
U4oknzqDymlR+++Xz/+OVUKTEU8fMzT/rYNp4TU1pbrnhFmaoJpvXt9sucW5h1J3Pzzj3zE305/a
U87ZamrjxW/RNWyv5eYf66+GdmodDw2TdObJNaSX/25s+diuUCH+Wc3Easrqg61G4Yq2Rt87eVXv
n8beZjYbEPMf1UDmNnTLnMUakwbFs+OGVcvf+rqhq4HS96sMKTDTLVAn9goGftBKbulQfBZmV73S
0Q4pipHE/zIvHBPirzn8wI/itV58cMc5SqwRoMH6QRKnIxKoXfqEVXaoVn025HhynFczauoEdAzr
/rcpECcgru+s2OISnHTfmwzZPGG0+UK3ujCq5pJmnGeeropVHjPAcp1HOkdCEBufHC62JceRf0g/
QW5RHz4NMQBUE9CBUH7utoOZTW+xisMAKmPjVXeN+Tpm5haMzrKBywGl3Zmymy2D7Pb8lYC5/OJp
OzgGwxUeU/tIoGFdHYD7+Sx5dVFqfH7W+GSFexpsijY3Qc2OK0LmM2QsLzAETLKefLhSs/8YFs4G
lpnGcfPT5JvukZeUTZbCO8GF6caVXPACu4hP/4+3M1mOG9m27K+U3XHhmqMHyt69g+h7kkFSIjWB
SUol+tbRf30tB/PVy1Q+y6ya1ARGqqFCEYD78XP2Xjvz98ygyeAzo+ZaDPI15MA3JSNW0542uIYg
BMJN+q11wyvTvV0flvKxw3J9js3ue+fzXMVGxXA+0B/6GahF3Ov+jvsvunVZHd2M0b1kVXjvOy0+
ZvQsnocsjM+DBpZsTICy1waad6k8sTJD2FcJJwSiwipqwokLGz/ddB6KwEhVr9bs5Kdc825VQO5E
mtPf/dCuiQInFSy3cM02UX1zGV54eRUeKhxz61j18Uw/+taQ3bWPc9T6aV/c80R0yOblHdNPdASZ
XK9K20RLMO5lWtpPMVOyo5cwBqgyzT+gux0PmIh9EMKK3IPgZjM1pM/pAZ9eYhcXZN6QkQ3jOfaS
J+h6HmEqeMSXHmsbJOI0Zvm0yoqU44PWBEBdSDJZzE2zFw2PqIt5JFZ22DTMODV5b2EKnYZcVCSp
dHIHJQkcjTqe6L1HsWChN6DJaF+zSgNiZnJTUG1cCTJlfxkpEai6DouYx6ZhAjUuD9G9OkhxnH6+
Dnn4Y8Iew5Hbyx+ZP2vbj03N9hnwyAyue0pv9TmsiHyZG7jUZmeuhMcTjcQs1l37EWMwCbk4vjIi
Qp4lGN9uwjvhOL15aU10vD1+29Z8TXGi7PU09y6W13vYQ8kGabQzMxD9ImpWeDxfB9flVN4nF30y
BpyYmrXTGO/iN5lg7TvpQ8o09MCB6VuVQcjW/WHCaq4sXbGOCdPyKFEte3gBa8/U/8yBgdCUis7K
Yu+qPO8QhNDfXRp2ZPgO5X7E3Mhf4/xb0wJmPKQ0Nf0ztiqU1PF4nRuFo4d0kjCVPSeIEs69VYWs
/QRw5gIyE7FXRnvuOPdhp9RPIWZEhvK1/BRmRA9JqWMzQUlg1e0EzCpAjIF2dAArWLVXr5rba6Au
TYW62U7JxKKp1UOTIwi4LGWVbkHXbSy7dE/LxVBfpUD12UiYMq3sMn51gZKfqs7y8dMSF2qH7SGK
ph8ljUzAATFTVR+i+QIMwMM4rZmDvcW57T66VuaAwEWzmekRLdAyfLGkUZ449nJEQfBG9o26VVWv
2YMYVMyGJFeIQKI2UoVfCLcn86yZ8Btd7BBCa9c2IVfInI19bcdEg+nuq10POaZY8UxTGoiXi5KH
O4e0oYlyQjvKvBmZGBKwW6ul1g9d/YmQCo8M3WE+tLGnr6xJB9EUEwNcV5J5uCQZ0ODEp3QjflC8
tgk8WDucxRP9xEtotIfFfYk3FJoMQ3YY7iq6N8AMj7JP+5KRcQTUaMYKwKoGhL3GRfRI3OEc9dVj
O0eHWWbTOVJFqUMyM4XxOi+t5KjZxauwZXukNVkfcKsTZUvCn4l/825HzV0D6LletKZF0zpHxA/D
vTFJNDHns45JBR0iwFJUgruPtSj6Xlp2+4g94bucq+hMUy5cC6v390GE5TyL5XtQaU8G89FPqXC/
svG4N06cDxJx8bqoxLGPXXGnPwCMZsbx0uHdGxA1sUi05BdQwF3jGV8z+8d8zMnXobihqUhH/fvY
GLtIk8eoltoeBZAF2N1LDyXRfS7rmo7dypganK2jWPX7XgBVzuIWe56Sky19tzYxy71nQ1GyZvut
aJMcOULHeoHJfUtjBIMpGtZDOJTs6DZ2xKX6Xz41+D/NJvWltW+TabpP8PH6CG6j4WgZjYv+JRtL
LJ5d+ogUGWtcORI2YRTmIWDJg8sWzO9kElwiR9c+8VaUu+XeIfBIzF5AyxcGqccQYGyKX9HsVrvW
dNGX1jTzZqe/zLF2IHh7PtPZ+x4D3j1UNrz5PJXBbVLonm5AbiIyGR8pJve86e4KRWK7C2XuPXVo
vBVPf6AFzWEbuPloltFzFzm4pdHOpH7JKKlvmns5lL8kARrvdkRqlRsbRy/6F2dKBxRtNOFs3emQ
T3BmtDrHXrUgLB8ntQJ/qIIQmn/PChORZmkwRRcuPe7I/VXvoKG35tiQ7zsMuwgjLyaX6p3BQnHU
g7zcWkYa7QrwtfsJw+8aEu50EkP6TdMyEiyjCLyy5g+PHfZVz+IYZKFmJ2jL0i4mJMO1VXSsuoOK
lQhgYciuRDbW5PrGN9FGOSn9rzzDhFp7bO51T/IsyTA12TB5A2fMAClGpE/WXtyJJ1sbMRylDLL2
YT9oB6nEgU2VaBQRRXQSFUMphTumhfOS2qFxYyrylqLDJboh3lPnIh5UzIWFvjCHbBBoEG/hrHeP
nJ1XywbeECGxFlouMFJX+D8dXLHYJK6mnsLmRmSyGUFnEMByaDJyz43ijvHZ3saujE61WnE7bzgn
uTdiGUEN749xcp0evaBhBKHFydl3kvgwxsPZq3rMs2ndbEH/4ZOWnB6JYRNrg9i6GyM0BahKG9UW
oyptibIRCUFnywxuuRgCjoTpDmo++qMeKuvuT755J1nq1SIioZocRvltfzeIsBQ6GwLRKunhw9Rk
y5RnSbNebFt40PPpgAFabEdiP1qsvYb2kgexfJmYS8/lsBtyK2Z0ToSvSdl2SXUk35WYwn08wSOR
mfgkPGnvB7fHekZXnMgUn95aqT17VSxPS/dUGFoBanws17H+A+z0lqHY8KYh9t2YcB2rRo1MWCS2
If5GmjOtMPapLm7CxaynSyoSTo5XmM02sqP+qc80jEMoPsQ+CMTXon8aMBw9FA6E4CEHx7zqGWyy
XWyTDuVtlw/Wya5LUo1LRm4ECwB0hieWX5dL6fi/faXbPKxY+i9Z2wr89XyGMtNRlfCdbrdEOOSI
bxKra8/0pOgNJ6J/1mQa37qmfMciwrb2i9GSYiMt/kZCyWRGBi44ZzIuCIF3QPatZ8+jbO8yGxWL
dMUFra28V5oE1Qz4vpbhtWB3ImUQeToHlJUhg/ZuM+7ajBYUEh5hPJRqgTFxM04AtZa+q5iF8aCi
SqaGLkGbAj0se6f8nLOnziXuIIyIlPuOgxI3R85/WS4Lknv5ii4ZRiIeJEv1eZfaOGaGvjZSF800
B/Ij+pBXuyrHUzBlvyyTGttof8nN3Not89leDWljw0E2lDA/ozH4FAHjOZpDg+1VHSXmTBKwR6rr
vqvBwjYTR1TPzb5VTv2Wkuh8shS7I54gbZc8hQdl338wNBYFK0KMM/jX5f+9KMGWi9e4OrsUr21u
yStF/Keyk7aZalbZLYZcu6JBIYJoJ8YBPG7SHAKLbrFZttZ5sDFAENWLoJw1cXT7WzkN5q4EXLL+
WDZdXg7IkFA+yIERYwispp14z/3WfZRd9j1iQLPNdBshETj50q+AhtAIvmVE7W0kPlnqPjV5za37
oslEj/ifK3IPGm2RhtuGUR0wbTGIyp1LF7ruoRLV19nPNpJQyydheBef8/YuaUVyJJL+3fKl2Nsp
kjB8ZGyYtBfIh2l2DG8Z2XTx3fVe5lHX37G4M8KGT0DMDcg8K/weyCQCQgtmMpRG/dxQ121DBrsA
HhJUbJomKaSZRX3896XV7REdoaho2+85o4GKStYM5uEZqhIiBJ2EL9z8EEm9qtn9Jh5Qw3zRHzFe
vS7WRYJ8QYF7U7dz2sLCmk5tOTl+vavCktK3n46L3xYYxWEa/AATKYsv6Mmzk2lPkxoPkZDboXJE
vUvcGl1Lotd2oD1SBgRg+ZUEigUkKDlrJakq4YlRiAsEOIY4L+PuZUqrput2yuHMZUqtLj350JzM
TzGuACQuwRNmy/5i+tkV5R5eLPSbq9oa0t1MEPrGHHLC8TryavTMeZlL8s65bfCtKDM0xiX9kKMR
U0fmkQKrSZSCeoiuVf1t+RMgDeszutIV4pHy2JCano0eyzkv6WgyWDr1fokySPb0wi33gejB2/JQ
l9CaVlNqm4dk1hkvj9m8L9ovtmamp7QlDqDuR3L5ul4DEeEND4E5/nbhZim2QzshFQT+4IoarEnm
TyuL8mQLp8W/LG7yNIWfiYiI79kA12VscWasquAzxr73Pq/rT8JAXEZHYm+jrMQJZTm3TgFlBnXp
vOfAaPIPZEWLREGdNSO0/+5WxwN1XlQhpvgE4Wydlcg4aUq8apX9iRfkHYgDoB3LDzgvX7kuuhej
TAkoUWPV5eKqrzgFb03hFSevzZR2SyE6BqIE6iQ29rTrnNNyEZGJwMSc7oDraHirISicuq9DJ+l6
aBTOK123hl2RYKBTlkmyqNdk5rQkUBsR0gUm4P0UvLToGi+TXycnF1P6x3d0NXdJZdHGAOnxavdk
ROol6lZXFsaO8HY0ilKYVzHY7tFy9JOh0S4YHP8Xx59xNqRdcUgs8wsDZfNzoJGqmUqAWIgbfywj
0bpob7Unp2NLDMDWLbICgTaj0tR5wsSGgYkWkNMxFciAFG9s03uw/ZbMoHlC9jNY7Q5Jd0Z2tE8i
TJG8RxWENxxpjJ+DECarld1GPr1LFxytBntaTBD1RquZVdisGXswrtDkSarYuEmgM2AgalHGTrgh
zOY56ZCXGlH2zVWq60CUzFtZ4aQV7FLu1RWzmJdYMLBZVoOybrm9RUvOaqopzpkFNxZl9X35XX6e
flvGpd3kQUCzyKTV4n7GKod4lyVl4zLP2/aVR3+P4e91iPR8Z+sYU0J7Hp56s3yxEfxUiVVdU5Ow
XE+SL8gmajyUQN+9b3i7sXi69hs+tAcxopBMe3/60h14IrF7mCgbDHM89ikPjBeRKiTGhwwd8NVJ
AYdVQmRQdxrntCioEH5Qb6tWPRAJlw4O5YOTRTi0bHjfttqqPLG3bCwno9vx+2RexP6ERW4KDo0D
jTO0RuZtohdwUjJx9XQmmxJLQQHQfurccBsGzltGYwa4Lq5q7ItK4u4QxT3o2YONOuQUSu/eOrQ0
Ah94p2WK7rBIVOU4fXHJvjp5AwmnbQojXCPO0JL5dEyHXMff1RDJbdMc7mzvS800eGht+WnKOTwE
zKAPVVChACdmizZpeHQNougWehUStHhXpXwG+RBgUnXzXFk9uwvZALwfHrGy3Zj2cEcY22Y9mgE/
LAeeH+RTzNzgr5n6d2FbzZmmUrfLNAagWln9oCfrb1zBQ5eQZ7EH+vSF/pG5ciW7JoKTgTRe4woc
Yj0kE8frEkOUnCnuA5BA9ThvRtf6JP3PdOxaxMzy0AyliyRydM+Tuizfmil132jRJfbwcR19CBpw
hhL9CUyC/tQ0RN65yOkSzRZ0GkL/2afFQhVnX7rBfnCj2H9KjdZ/Kjnp+QHHJN8nNiaaNfMp9yr0
yMBld/HsGduw5IAtOeWjtzJI/lB3kU0yLU4XqLcZ0n+MQDl06Inm5TTDa9q7hZntu56iX8wmPAhl
epsKPqEin4vDqJMTmI5kfsTK9Y0y7/M4MdCq0RysxDSe3c6Hqd50u0mtDU0+e3hN0F4anH5XIg+w
5hDPeQkuCTRkJIVuHZLNQ+ttkcvBrV3lc5qfFr185VoIGBH+xJYTMzOeeNM6cVnk42NIkRk5PlL/
KNstR0lExSo7WNLzaq07jt1sk8YAt5hqJRcxNheMMBungu8tyuRFCNs8465ZiwoBMhJHpBUQ9QKf
uYYOy79QZkNNTvnOrxh7d6SYTYmrb9vAb54CleAIzLeN2zvT1zUuU/8OKWgb15iXosfFXl9JMe3Q
P76TkZJgEeBC11YtyqpszAfo9U38EHaWuGsGPgPTauBtCXjw3Nd0GgLGhoSyHiuUXuzhg3EuaECt
F+V26GASdifduH1UNPTK3qKO7B5KF5wPyb4NXe/N0NLtmLJug9+5ZsEPRgxMgYIZ26KIXkhEWrlk
T5wN5By0YTy4TCO0LbfGPcQKcO5Sc3hAx5LSWC0DJkJudun9aHzQyuTY2Iw8F6ko7+89nKNwT4Dl
rdU9Y1XnOK+X4tuH33twC2jvnLmza6RNwIMb/WT1ocvRsDCeLObh1WDWME4Gg3G9hiOIEcrOdk3r
QBhxfmad07YEzGV2cqzAvGOXjJyXMX1w5hJfn5HLV6GJ9jgyCEWDOstXD5XwyUatuHJ8u3nVq+KL
K9j1zMpuFvn72iSe8UyXdWumMrqQEbAyEeojA5fNJvQRO1gYzTejT+PStod6i+tXJ6VAFgdwa3Bb
ERfReWFc6EPGC4W4tISPmhLvVa58XlYlkGSmROnUevzoN2G0zzKfcdfY2ihOYdT7OcSrKjKZvzrd
jmMaM0aZH3q/ss859RkyCMNB+xFVN6OucdESrP04mcWR0ENTaZC1PTUCXVbsn6CP1ome5dAmLbHO
yI2rRavBETBKXD4EB3XcCI8jD8PT6IAhhR9J8IziO2JgREto1NgByviQSOYt0lXrYRpEa5d268Qk
Aomx85UpE2aTHH1zfShd/Yxlozj6Ophw3SMy1UGhvRnVWrFceH0huZWEzuQqpoNe5WViPmoqm0DB
KIaD3laqVTn3EpXJSgIy9qOB27y1AnJANex6DGvDHBtCWzkrByPwObJj/zT4n0sGxbflEknxDkEB
kygP8tkcYgJGQISmk+1ce0VbMBLOv3XMqZXsV6qpie6jyNnYsqJUsgJ9ah7px9/KvKlvUvV+vQgS
rucDfccvXEPhQvBH07+/BV9m2yufLGF3Rzb7FYCYL0bg6TvPQN1gOul4STi/XXQ/AX8XlQCdzER/
MKunMbcopUHsfqJBtCkz+QYZjLY6HuBwZXQFWpRa8Y+C+BVxCBEic0cEQGj+CKeqowTKS6wvXAAh
pgmF1lLtLRdTE+OhIWbKcZAqKTxBvQzFnYQntpY5fcsifxqH7GG2m/Ki89XT8kuxG3w3DCU/MMJP
RDC0+0XbXQMvO4capW6fh8f/Gl1wS5wqHwVWNiWfQUUAn6N1f4tlsl+KZ6FAGqOPgNME1+MZqAKR
FG1QPbp89vp49811y7noW+9mhyCq9HfSq34J2urXIi1uXUX0ghwR4iFind4ycCA4C6lZtOGK5C/b
ZJ1LFTihktFqlZoY5iWxHWP8lsuUsWwLnpzif0PVkDzoI1hyszHvGXkfd0xQPvmtWkArRwUU+PQC
JX0uUTgKQ8QMp1CdUruem6NRi3TfzmDWhYi6wxBjYeAG8Z+xcA9Ppj2tq4/vcv85tfBQmzmubNGo
b9PKRBrMU7v8hbnwvdswVdflNyOdyU8u6q9JVgcgAVHP+iSgTfu29BQybFRkI1JLojIzHua0/TpW
et8jdmBw9NuXgQflzKcjufxiEkz53oir9yANvFNSYiFwo8I/wYQgTtBPxV7HQbSvc0rBCbXQ4HJs
9gR2tIGp2sox5xiAQWQe6PVbw5DeNDSqt1a6jcFpk2pCcxtoQ4kQNHj/87cDob/ZXawfrNmrGSdE
WXYrYs5SpUBAt/yE5dfC2CHhM1X4vNwjYoVNrV5rOtAMnFsjSti6BCmFLvOyfL9ckqx6MCOrO6Si
+jYtQLrYIBEPGz7qNOveUc7RioLtt9z1gzoZd+rSeN4bxIoQ2VybHVDWX5cTiV35HEuC+bfLxykl
09sP+PP/N1D79/F/fS8JyEFz1v57/6O8fc1/yP/4A77933/8Vn58H/4oN1/br3/4ZltQa0xP3Q9Y
Nj9o67T//g9+/m9/8v/2N//Hj+Wn4Af78a9/fCepvVU/LYzL4o9sdu93uGn1Sn77e+o/8K9/HNuv
2fSnP//Bcte9f9rC8XzP8wSViOcBLh9+KMq7809HZ+zoOybJT5ZP8ft/SO6W+0/h24ZwDR3ZsW05
QLZl2bXRv/5h2v9EwOAL3xGODyzMt/6fSO78P35H83YxEZm0XW1hWVR/JF2DjP89Nr2083rGzobV
rCTVO7XfOeAFMHwHEnXDGb14wT3nmi8EN7mFC7w2R2aSOc7e7azPnkAg2g3PjTWzbYQ/JJnX69+9
kf8NH13/6QUadLoNixkFhBTDsRzrJ9Q84XYqAd5km3J6ogYtI6G44piUCJ1Wv0dse2kA4F1hLt/2
gTxFZfJdFln3HNccuUqkVixAZMQSIWOdaLoGa6hixrGs5K9//UrtPxLoEU/6gjxWtBS66fLZOep/
8v3rPS5C+a9/6P8zA3vXtayrH7OaMnTfAXSOeEdhxEVNh100bJ6IgAZ2BSjg8xwgtqTYZjQ0eBmB
y6Vx0OGckI9nHflYiic7yw7WMBPP11XTF+yVB4MVUMLgcR0b0YCJbr4yEYB3ClmS5DLet/70rebo
FGU0FUCFUVDhDi82nGW7B0++CcuhjqyTdueK9OrinD+TkqXtajPMo03eMNlwNQYnBZ5jQWLdSY7u
r/jRuscPtXhB3imHQlqNWkKrsc7m3XI6aLuk+xuiv7r9f39rqvfT95BEqSfHgPvy0yc/a0altwOL
YlVpD0OHEZ5NB3Z6qY271EPbGAf+MamDYzuxPdMvfJmiIjkkup6tg8SZntjD3/76M9b//BnrZJyZ
pudYwlSPzh8/45qaGKfVRMOttsbHodHGSzHPn6pxbm9DCyKrAJmQkRbep9Wvc50ClFVuxrwUn8tO
F6u/fjnGnx4OVg3dw+gmhGPqwvoJaQ/MRXZ9ToLW2ApK+TaKrjlsgd2gE8Im2vK9Ha35ERgOzcR4
cBCeWXm7j8cCOk+A5t3weopIeDQn9GLHEkafNwz+m5WUmAG78ntQWc65xdm09sKcIJw5MVY6o8dj
hyJzq+cTYXEViJMCX8zf5Az8N2+1p5sejxW8fhYg96e3uqgbRLKj6Fayrj5ZHjs1xYjSOITfiEPE
p0YCTpF306sXfLUGDTcTWPhdYbYuk3xmOH/9Vqv4iP9KPVAPt6dbwvUM0zMMlqOfbkZ/ChzO2Uro
4efwyqJe32LoRQmWivzR0iH1j6F1/Ot/809rn264bAGubqgnwOeD/uPdhuWV7ojpoujE36wpiXVp
1rSpegvjRjt1M58isQVRjMuDnM3+GcE3wH8D/WCcvdlZmF+WBl9t6W8GeJpjBE9ilTtIe/76lRrq
lfz+7eGVGjwQhsneZLmm/1P6RjHpcYEzi+B12/xMrCTnsVE3r7rev8sCwdVKMEjbMw81SdRMN2Po
B3dnaINT0nXviAnmdSGtgRhq4/OH9tPO0nmbego6l5unjrHsjarr7inqBDaJUwMS4AF99Sd/FPJG
0A6tSVopGCkQ6//1f86xfv7wdZ4t23ENS8V1qE37j59DTBTcmJoto5Um9Y90LvZDazaPGfiBcxsH
eJAn9yXIjeJZIrCBxByEsE6rH2LKjSf1e2OFrwQQrXYuXcwzCDy17UC0zlY2bf0oaB53YBKf09L5
0WHRvQBndzeRDgMFANSJXiyaBLvxtr5WvgU+8xnNSb4MwSBfeg9uMqjMIBPjqy905lGXZgSBkruT
f7A6SKiQDgHYY488McEvnmlI3ZgUugcZGMgNDALde5sZdCTq90VlkDrYj/L0quVBCVEDIlNtpfqR
5rr5kttXutnmazZIYLRmdC1z7GfLGtcESAKLmehZqQ/poZJDf/KcgZ2pov71jag6cpSxn+kYvOAz
8XcZ+j86iL75WYh626duvKrqsr2zas4PSVAdR90xDlWZ+JtFLl+RiXdzDZxaKQf8se/Fbp4kkRIc
6Q+JPRqgY6LwikQXzV4DmF/wjx8Ny8QCFT907NxHbfDCa2Xcfb01r51gQYwrkrJB4oK+NgPr6OE6
2HaOBf+tJ8Taizkc9Ormw0ZSQkwbyM5I5UtruBxXyKy4TGHuINiztOrUNppxsGB64xMPhnM1GW8k
XgXnBbDgFzAXayXnMuzGf1gu9Tz6Wy2goBnxjW4Sf9yMVSF+UJSdChunUghssi2fcl94xIAyj6/T
GspkgLC0r73ik9F0D7ILyQ4wWAEM2zCvEXN3HrZ2k7bg6nuzfu88hJGQosJLib4wIWv2DKNj5vPm
q3KSiP+68qlN3uXg5y/SGDoY3GqBwX4Vrf3YbZ5g3tUHu5QgF2zyoVFYv4VeNIIHbGYk1LTIJZzJ
NQmHxqmNffPo9sawc1sI9Roz6Ua5B71qzTk82yse6HNWWvmDrzH1DcyjMdf9u2VRtZh+y0xSyPrM
6AwPbzx9q0rT+SUnBTtLtevyIHi2F94l0XjEmJ0l8dc4tLxti/hqI5ZCyHJj90GDfsLIZID63uuv
SQjazxhDku4c5Oo2QvsoDB5BtGNQVCm4p7QMmOdwblx5REEQg0dLXREFncIzLq5gllNYRXo0Gg/M
jtIJUKyyqqkabvmrNWreJ80LTHiTkXOsCTLHWF99in2Ujl1FAlJZB86+FPNbGCmeNJrH/ciYH6FJ
HOIxsmnM+aHNH3PfUXHYZ4ciNYR9k6vLFJkEzDWJcwkD3HPI1p+Xf5vEDOeSG33NPQyBWMvksIpL
mv0dAtgdGpkfuqJxpB7US2Qp0DS9gu6g+gqVG8rAhVusnPEovRxaTe0PPOjDBglluY0H8t1K2tH0
Qom4XSoG0zDAN8yu9dxzgM/1YaZr4aTXGU/BujHmamc55KHi3GNFUebjvolOkITzl7Q38+eR7q8V
0sJOexuGMO9e2HXPvux2i7cBQwitb0e4j2hwk9VsB9GnIoB6z5F/3JpG9x15JnqlvpF7VO1qkDuf
u8JuLrNBkncHRGAdkmp9DKxJbisdrq4WPS16trLIv4VghD/T236vw/hoyWZ67GSC2UnDI9ZH5ABL
DE91iRXCA/DuByK7zSUEiCRAFRejCLqHLbUnrJ+D1JAumvmIb7L1u0PwnUQ+51jFlfuglMtBVYtz
lmhfkr4fYHwgEunpljykhAjtBmGCJBi9nRsO0QdlZhht7PehPrwvX8k8Gj7ZkwriOWbCxWhLs/WG
R1CRKhW50iukgwdQ6tvILVCPzEAU3dCvEHenrxV5zHeevnfXniZodS2mNSwC4J9IprZo6R0EOYmr
SlFbF5yaCwJv08Twp8DJ57ueM/LKcNmYzPFbbFtgMRSWM0IEbKG1PC7JBrT94bkTOrpqlw0+DU90
krQTRyNEaYVdbzUMG4SdjP7VBFixkkohh10Jx101HEWc/lrnc4WuYGpJb9Hjm0C+uQGuek+1/pOg
MDqGyWAQG42iTXpjeLdq8ElDZzafAjf9xpjoWuE7Xpd2Rbq2WVSEaKByC8AVPusaJsBxhGQCC8Yh
4GJnn5Ypgp8zSo0sc/oSaw9jN9yCsntsZM5Dbsho71oCWAP0tXNJ9Ii1OGQjTZeX5cSFzqlbQdNa
01ceHmVmbfVElzdDEKMNGcFDL+Id/KZL39NcuzFnPsDcK9B59URIaOZtQbRE7KgbwOPlrstwKln2
GU1DsMXuW238oMeTrhzPGKTytaOb48bP/WmXnHgguscYo9Yjwu525wmgbtic9w7N6E1NUswJURdj
IQ+phtua94pz0iYLdeYrSTnsO+gtXVsdIndUg8X0slzAxWG5aANrRScrAjOYjwfTr1SEdJUSn1Oe
ccQl10wQr4Gyxd/mNkTJU5FE8lKpiy1ceJPuiM9NqaXs0IdzABuLYGitiTYy6M3XPKm8Q24GDx/e
QL/W96mFVq3v/PAVCNfsD+GN2diK29B/GBLZP/AC3Z1sq/kZpvFDo/WHvgxXemn43waKp7Wn3iJG
BiYhY3N6iWgBXhrSN0MzmuHX5mh1cXzGloie7QFP61z7UKcTtJj5oJEs6eXXwSbJNGVHf/HqAM5R
k8FH0ytt84HtjZwEZrhxXAb0iCKaSxPa3xG25Mx7NOY4nfUshzIE+jo1T7MWviJ9kWsSoPV71brD
NsUCdsidIoXE31mwbN1Gx6c5UuXZDAHNtDwb6sc6rq2vk65t9wyMtROsFwQ0OYAEOcbMQFhl12MU
dOc08crPPNA7aC35PYjFC4yE/KEJKn1VmlKtNkn4lMcm90FivmKRhvNd3cfRSZ9m4T4jz8k3y2kA
kZANSiqkWB+qAdcK/wRVzLzpKsJYOsKdPuW6sU9QlccPeP7nX5iIku3hnqhtKHjDaV7nzLc+9G1m
Ed4X5HFvAf5iQkT5Uzs3L/GLh2DuXwj3QqKeROHB9n35aJjkvWc7jTYTNE3JfmdP+bYKwHITBw2z
ZBpJBQkGQjUsZKdq2jjLQOP5Q+aQWPObl9S/QMcodgbz8GjVlyoxSZmbSJ3e9ITebJuUR1dXaNM5
GyUN1BjQSfdmjj4M8KJ4kWo3kuTvli2OeH+6NyLCxx17CtNL9rVtBcaxC/m4/voc8VPUH708hxOS
sAhu8FybaaVK1vtdg4jURJrmOlZ/PY5PyJiNfc507M4pjyxgbfxiyhEuhuad6jpKNr0n0+1CmVou
YeZuW9sKn2TXfFve8Cg2TIjiBMsaUNSTbP6bZsefznSOy5xRuLxsg1X7536WMdQiCzzMzvWYgRlR
g3QDHvpB5q68YtC6Wb3T31JU2NuSkebjX79b5h+DEXm3fMdV7Q0fb7EuDPenI2UY5FbfJgoMQ2Lb
useUu0ooCcayP5P+0Z/nKL3XRgA0pw1B2SBPgqhrflaFwyUtiJJyabmvlrqMVYh40wHXmJFDUvdb
qHwezoC1JYfpNFT9L0Ms8+dcSqXoD2IU18JGbe2z7zQaZcGs7SCdWH/X4frzf9HnPEnMoUWz19C9
n5qvgzZCTUlJ0l6KtHlk81lPGr0azx9KgPZFi6yP+aHmynqLXs9f2yJI/iYZcQls/MPZ3Sd9mDar
7Zu643o/v9EediufYXy7SokuXw9VjFDMD3sUwV2DoFg0ByuCUO+WXghU25c3l+mtt4+QYpA85l96
V58PnYcwnFYX8xQFX1n0wUESe/u/viv+1BTUfd8iKBMrMe8JHAbVoPvdMxR1IYcJy51XDC0xuGug
1VeCQHAMRd7Thzxy2RySmaQvjc72JjCb+mSDpY88p/4FwUfGohEXf/fCfu4MqhfmOLSpQLDQrlra
Wb97YbM/IaVmFV01dMou5CJeSgadt3AAjkVg8nOpZ9873eDAV8TpJmsSBQXECJkrBoNwzfJvPlaa
+D/1ZAyBn45BrYf6iFvM/PkBisrCkYGCjycY3Usl7lU9Bn/NFLTa2GOAKxinwT4Ee/zeegQY+W7/
LLu8OxZ+VkAEWOUwSphdVcmpNbLspEWSwAHf7lA8aphvs+IJSqF+Bam2Juima3CTGf+brzPbjRtZ
u+wTEeAYJG8zmbOUUqZkSfYNIcs25zk4BJ++F6nq/oFuoG8Eq+rglKUkI75h77WBcOv+W1zm56yH
WBFp3fwswupv0qFIbSbvpQOQ9iSLqHhaR+Di17BoudIKFeS3KdvR7GPjSewSiSGuaZylx/U1Xhst
ULgdbSjv8hzFv7+HS981MT6iBMWG1t5c6f/kd3vPJWPZyghHes2LVyJ/05PEfs2E/7ROGtpZ5jfT
+9AXfz8d71yyLK212niFf0bag4RktjYpk+H8bic46paDyw3J/nNVz91pRVaH3pCD8dyj5rev5vKl
Mumq/+tFh9g6UbQ5yKnSbFeDmA18sJ7pFuE+toREhJtauNOXXf7r6Mr+jgOZODqbT5rhIrlUUSaf
Bo+zT/j6CZXlYnJ1ind+6Tb9V5Lp8r7+KDq+xcELzbMwOdwMB3JlgtIwSCynvnjSr+/WEP7Lw06S
3hRi1Ebjvxl9vbnruc6Yf3AEl40b4ygysL9PKagwrf6LxXdLiieRDaqwt2DOqx1qh+IRv/OdPHn1
aRNQtKE09d9xz+TbqC2m19FvO4LJSnlTRWBN9MQW4/sdgSzqI8KJuME6n+31WbDiXJ4hvEGUbktN
bnjlqyoYfVhzc4wznWkR77dJ4U/F0Lc7AH7Ve++O7rZyxwcLwfej3XkXK4+R8Ub3fhFFuzKfHjCv
S3Y8fvsgJUFkvHLT1iIhHL9++Yq4tnhlEfT92Liavjfa0vqxzMEfGoG4EPEaJobY/5VVCRWZ8eXX
Rv3N8JyqkejHAhh7m0xIHvnwTjbev3KxqeoCOKHdpiQidu0tYdjT+gP6ZOXYCzjugTgGa++vqQcV
A+2t3bRfje5hsy+xr/+f7yR5HZs5BS6ukQD93KnB2owIsd+8rufFwN+bKAPf8/If0TUTENRYSR5U
BTKTeJAxr/4Kwku2WZhEF2ey7mvnPtL0nuOFoQCgApja3Gv7Vs/tPUjXT6xyJVbPVDuEFrl4WayP
2MZmbzP3zvyEMygKvg/XufKSnatb72hfyZ70YnDReFILKp9NG485LyBWbt5PY5s7s7MbynB4dxY+
X2a3z2FaLjJC8w8xT95LnNM519KOcPbhT1zQHMUQctX6xp8mdV5p/O3ryrfXq+QdjwmhbtAnlKH0
e6gN3WkwerZWRhvtEqLfgRbljzAlJoIVMn/v+oBtjoaIXz1Ldhe3lIpEVLq8SxKKbRVm83nV1s22
+/O/J6Fx++vsGITaxFxwSYJG0QS1t1qQsf62iKkeKgjmJ8RX2CBx066WWkWC3NZAkbuHeB0dUhNq
Vq+TjBpHHYRvgTBqtsfbaj1av3RtUz3CK+ZJ8nPzpIsieQFrURR4pickdzSo6X+BWGhzmYt1tXMo
++gf8ovpkRWieTI8BLipsV07c29m/bLWEEJyTIyk64lBG/a6hjBn/dsXs/6aNqSerN+V3jXD1Zou
d2Y4nFLgOgfbdKc3zwzP9WybwXrU4mDodmy8ohM+Ues8uGO+nwWzV09cc2vCPqnpxr51CNhZ2+MC
RZ/sYVd+n9axMjd2aTXPsSzEpu/Mw/of7zxPgwMHw7exrPkByN1hrtLL6gZoYvD2TmqfhY03uPVl
eqxVsxMaC0g9s2eOLXDZpdXCmknarZRFcwAMpwe+EgqcidrpkZ1d7W7gdY+cT2eW5o9UhsVVze7n
7LrxBaQLGq9VKbUE/FgGwlGThBv0oag380VC4YAz2KVTT5QzFO9TbLflUToZuWPMSEgNjeqHOHO6
QJa9OuYQZYNW1+K91oEQ5rlO72Xl0oas3O+1Ul+mOQl64udUWvOB9VL9s3Y50+a2Fxt/msqLh5Yw
cybehNVDLKmp2Q9YL7phnUPKr0Pj4m+1Deuierinpc2sBuEU4QTQrLQKAbA2ZJ868+3d1JXaIa+z
N2cMzZ1HXBs5MikO50jkQclW9cLI/WktkuIxNY6J2ZjHbuxIRJjnB3u0s4PNHbuPatTqVl9DqGrG
L4tu/VZFhty1gkbbznNrG3qhfjMZAZIqBdzWz9P8W25uwToNQDZvyUvKv8CgoDfC33lcJxudRSLw
t5Og7j9MIsE3LlTaAK/p8D7oH1EzXWEtd/hFi99ehss5n17VMLwi9pKfWjpf+/JPWbMCxEjY7rT1
kLAaFuB2UnY/pVIUIwtUonW7g1OKDOatziJsngSeYsv/EL11V8cUE8/dJNFvC5HcnI+qEU/r36rn
574YabaJoxzeN9qwBypx0GwmKTfhqH9hqfbwM4z+BddOUHUm05h+6MkJ1aOLO5DgGEJs6EQbvSgJ
cZ87YP5ZptFrFG+MBnWarazhwM5h2Ho+aWKuB+TZH469kyS/CdA46rwrt29REDKFZp8v95iZD/JQ
NDAKSLIPMyd5163upHQWkSWKvYtmR+5xpNDfZsSabIrUHs5IwTEbN+PnzFHIYBWamVk6OqG2bGU6
pRhxG91tXejYZQy1JznjdRmOOjQUtcFCJLayrSgnfLxp2Wj/y4eF7T1zz7Nu3Bd1GBkbc5q3Yz5W
EJXAinYiLchJ06P+xOuAqnnpX9oYi0ZFJbynyhJkJWhiu3YIkU4SZdyz3KRYJftxip/IG2ifSmxg
fMIHogKr96RamMi8mJsuAl5t4a69g0h6n/Js+AnrOsZr5cavpouczqqmH47OfMxu/PilqsPm1iBz
1/5Fhp5zS1OQsix1waJaQOb0ajwaEhDpOjJJ8zdXYIoalFv/zOsOJF9plGfZea61K4qKKZuKn8sw
YwnUVoBqOe9OA5zEY2lcxtycmGSxGisgj25cbIREcXGYIOR7NXtfMqjL3zH05+feGafHOIkeW4D7
r6az8DfG5mfBAHrdvxmWigIxC1KbDCxvkT+Mp+8o4MyNrAMIXiLN9WyBaEV7qjSyl1s3O6RLVVP3
PFl63zz8/9suG1jR/9tN0EnYbMlovlzv/x5emHaRtTbmwc03HJaEvWlpqSmwMvjmAKiZcQ1tj9B6
yVQVBpkunrJOnGTqgtTR6X9rDMXf5n6eNqOLbQ+NvH0d40nHM/Shp7aG27aIPqVe7mIbc7oxP0xD
OzRBWXsbF/X3PlKFBPaB5JvROFJWT8hg/ZY8u//+BQ29QSUu3/pmjmhAjOIk4tB8sEm63ku/sJ/c
glI0kWbG1qFoEJnnr/XkeseR2IHXsfHTox5vNd1yIUxyPxjLF8a6aje5ZEr4gg0VPU9zVZU/PJsF
QJnRJluMpMhfidv/RSW6SD2oUO3cam6WIsEbfc9+1mT1+D9fSHtEZaX05gAFTt4tfx73sgd7dSKB
zC1Pdq/cL3800u2EQ8/KZHYKmSVskSrbPxpwzm6WK/zWC5x06eoczfOxNMykIJM3Ba5ugpJDlsc6
tSn5iZKI83vG9bTECXvbGk/XKzJKYEWheoYMYXGB8BD6ow7pf2CKVoric7XLr180K+4eE1BlI9mV
Gz1ndvU/vx62WJ9eM0L1X04Ah2y/hvL8VKj02+bjeKk4kZzm3gRSdisGZCnr7pWYjOnZTrfal9Pi
AHDNsLpVgzNdTEjAmDQAIFXoVY7rKI+tFJP+6bHA6HuppfUXofD8rOL0Kxu5onrwNk/Ym+PvtRDz
8CubvqXxJsaiqAB9wPBZZwTzpItrnPY3YO2Eq/l1EfCWtXjp2vbsttORINEht7Vf3eDaQKcy0Bxq
xIPTyFc3df230kk+nMmrT3rFcpiVJnNUH/6JmULuF2kDI35yH+PR5bkpfDL2mLictCKZj6kPtW39
uPI/awrZOtgrMrCQegxYsTNSsC/MZB9BixJm1atoH1e6/eKntcmUw8+uXq8f1k0ZHXUgbC3ehr1a
oAG6+QP+Fn7+lLgNVgm/p0lmxM3Cw4GzGWLdmw+VrXU7CKPZjen7rJjvaoOp3usWfFJaNTsD1yJ9
+BIvXDhfA0fkxvH/q42Vr/ffDVU82lAJHVun089dwj6W/0aSD9qZA/HR8sVfX+QLeiaBJ5WdvnfJ
2TiPL7UnPuZkQswVG//gResPAq39SdOLo4YjkIxj3dUPcvJHGFi6hsybP7HkWvwsSbhlrhttI73w
LgOpzHvO7Ozqt96xN4hDNLW5u0CMU3usVc4L1SxhKpmiIiNe6qaSyXp3ZPsjl4niejOcg6MB9icT
6l2fwg830178uJh/tThkSBpKANRlxjlJ6KBb2EgNq5ZX8CBsEqgynjAVYn9VTgAzldyBzPmrs94e
SkUIBRLyrQbT5K8hAC/V4aNZieR5mjr/VWsDcOeBTiIlwmRiDvcjiNpzzXyRpW0ak+Ohe0cnJS1N
zf5pTaDtUOxhbIucHfJgHJiWb5yFD88iW+icoxfCzBIKIyzTTswGWMQAbwgm/4W371LAGugFmS/m
jbvJ+8FCQHRcVRiEeVAzllp0tO1OnCviSQ+OnQy8hrzDObbh8ndeODs+B/WRFSB/Sgy0abaoQ9sR
YAglJbr3ROzWcXrvNsZxLlgkhfXysv1v0h1jCaDPaJOhLHzWUyvvQi8J6Sqde5sBUeqy3t30QNPo
NGez339ftt2CKJNLk9Txjj2uf0pM87GxbeO7oiC827xW1gnivb6ds8jfSZA3z/3sRs/5NLNWMCGQ
rt8m6LHZdZagBrOqRxehmF2O8tVenhMdZPMmKuDvoB8ltgm+6pGitXkGvxtuM12d4taVr5Xl/FZN
D1oJhO5N7+SucQgM1qVV0gWQWdCWSGUrTBcI6YmxB2zh+NOROQ4w6r5HtdlmH4SIkFQfjQk7D+B4
dVcYb3LcWXZSv5txszez3tu1pHbia0wIBmDx+hqyD6/r9Md6ua9fPDIjosZ95C8RPw5uN7zGUQHo
NSlYGZn+Ow1NflJrAScsW5KMi/LBjpKD6pH3ZSRl4fGP3yYjbnaSJC5mUHAUHcZqgWuPRENZhgVA
X+M0NAcy1ny/3CaOgVhBm7obbqoK9yoL11WNE1UvZqfVjzaZgqMFr5MIufQcE1YlwV6ecyq3jbJj
ogj9KLob6r0NTRvtwxgFpocoR6TRAwIqtSt1L995U0bGO6ypo5fN+RMxyoHRDdaZjsMOSNriVfdq
6Emzw3IQbhUB1FB5XM1wd1XUkHzO4o/EA6VdhygvNy489G2Kxe3K3Ew+2FA1Adew3vXk/En9vmkH
v/vZEhhFV+v9myon20WOXl9SpC4hkgPxxzAth2sP0oJuyeoVkRtC/8c15opLGF8bvRns/Cz9sB1z
D6brpYBcc1kHTFO0SoEV4BIIt0Fvx8VzMw6A2GlAtakn0lkUzU/SeHjLmjvA+gIvQopDOpPOecjK
74iRvlDWLkkJRkhx4CnN8H5kdZ7uykyD/1x0v0lIQe8BVgccIaOizbi49exM/we3tDlL2I/+4lzh
VpJPHqKTZnG1aGb/lpb8amTSVVssP+YTeA5ALfi/qq0+FSoYc0LRJh0vcYdwef/dny9ELprqLrCB
xwSDA3pemfHLsL7BI/XMBkEY3vZowfwW2fy4/gmFzcISkRiaYnkRdGzvU0GOXh+rvduF5FKHhf8Y
zyKUJ+ng6Z5cy3pGx3MgynR4XFZFV3/Gqr7gY5SffZhLoU1RNp/cMn4HJYiP1BSEZoABMxI7vSVL
MexqMqN8dn4MIyFeBKun9/VLR/yfZevG8/qdbITNmd99NHrsBpXRxrtRpZLGnP3FVo2Osf/+vkyr
+akz+1/VSBrf6HfvXAYhPk9d+tDNEMjTNz+hVyJ6YvlT04RaMJXxyGK1jQ/Q34n0cyznZfQoC8bC
ny/tIohTOWjsctQ+qqGMtgWY2ZA4GrCAYiIWIoH/sPy0ZlRWeOji77ue94glwwQ3z/VEUNcgR/9n
VbjeyEJF0Dq4oVhwruVBEyJrmiZ1N/KueDZJo2VR8zxaobXY1sKbG4bus9G89KWbHKMJ7qdaTpfW
YLMGR6c451xbRz0ifkHykJzNsMfUvfxSy5GMCqMWCsEmPLAq/Cuh6mxS3uZJaerugpW8woXef4vl
pCM2M7aql05gLack1QOiwr2jUeKDtCCv7KMWpLPrS+c2mYxj3cm36YAM/5QNdbRHrLEpqhC0HuFZ
xxmBytUu6n2Xp/5u1JuFiallj5YEdevP6Qcrou4mJwIhHUFFqrul82L11VkPgXfU81DTm6tf6RLW
u36JSzCTsmfyNVsx86RIkMBDtoUPrXG09XnDINJ+HN4No6rfDC8MGlniGe3yg1gSMsalIXRUknL7
zP5TY/veExhkTBQgfUDGkPm9aHmc5ZrNGL1S5knCBf3euKxfzLpqj5apziKf1bmfrt8oi2jGjd2E
xBJ9z5V6k5FJ8gMtK9ByT083ghgBbLQLy6Pl321o9K+2q6njt3d4cREPEjhD/G/q3B5bJlZx0Wge
0gfnd4/y9NIajg32n4w+s9Bvg5HDIrqbiQIbSepxY4zOZf3SpeanM3pw6yKzUOeKxMr1iVsfQKtA
VmEqLT3FwuMkqXiYkHfHJDw49jHtuUNrzWnuhZeYR3donJ2VkY24cNhmI1HX9U9erYNPqwTTsKnZ
rIfB+sUggWXH3qQKDHf4TL24eRz7YbwOXf/Tl3P+Qh7llvJG3l1Yz03jZk85cB+3zsKzipI/3zpL
vNwEG83O9IzepdhlE4kv0OdZ9nYuTm+zZqjRwk5vSxPI2UAqc9pFwyu7e9I0TTLX9PITo4H9sZRW
2x4TwNZiUxWMKfMf0yMHU7UhJ3g5fVhS94Jc1POTqxXjIbaKEcki/zJRobMdYhqzsHVpeOd6AEBh
6NvKIxZ2/RbJ0yUi75zxD5PIMu+nOx8lfEKW3HOUaUxZ5iywGqTu0WD3lyaX72Wcq9cBgvdxjHFv
uwDE3zBqPEg9HwlvL6k/tg1WO2DixJkgMI3/ijH9AWbE/eXDWmbjZkHDSiLSTbhHLwRvTJhJ0ZP8
9y0aifXbrI/dowVsvLGod+2kd3/6LQGwhZsY1ykH/DSPw+9QimRX0OvtUzMrn+u2iPd+b1vb9VvP
sl4S26kfGx3hFwzchlzpNH4d0oinagD+I7MSPSGREaRmIJwxU6yadjbTYjLcqQmeP2RssYa070i4
UvZ9An52Ry3woampfFj/UTdHTjCg3dwkfUGm4/KztNibL3nZ/Pdt5TkNumxtp/yS9LDEoQ22Jfqk
WUOJPaNgivVpByyVqW1b0JuhE6tMx8OHPxEtKqW4cblu1+8SrPyvDMB9ABO9S9pdTITGk8006Skq
ky+fhTlyCh7QjqCF8zib11nNF7czxZ+0EDshk7+kFQx34bGwLoiYuODTPauFPtfoKRb1+VhM6q/K
WhLA1iKPdGmx9Sk7OBclaRM658J6cEcz10/JYbNRjLU265WZNI7zQFFTfi8y83mA25Wi0VmO6z5R
H03e1LuK+NQjIz31AVP6oJy6vUIcfHWmAiAHDfiWdl37udCpNkA7hyeYNC2NPOExXUrLWrEQOiZN
DIJJcWOADEs+ogigh9KyozHCPqKg8x8MzEkQRrPuUwD6bgoQ5H3XY+qNPTY7ZrtdCxkGfe2Nyrt8
KgZ+r11JaqeHi3c9azEy0LU6udz1oHoXhOX/fLFYamBf/XR6qXGBM9Lj/T3Mhl78aPMeLobvttvJ
SbSbcPk/Je54v2qNI8oxbrZ9skTyzcyngli4hETKTrza45KkbexaHq2YnE9Cf+y5/gdP91VPRfdi
Zt0zYQjIKIc6viWNPRzrogEShIHtuUmme8uGeQewb0mc4oXIly9d1DePNguc3ooOsrGGx1kI61nE
hb2AnWP02UDnVFycbO7YD/z/jT+T2b4KzxP8b1moqsd+pBXagGInJdDqvuTkRajKYkIeKoPhBGk1
0ymM3pNFKSdkkz1MsecBJoBtqURuPBSKNU9jhR8TbfKmTcr82UnGivhr+bSyVkSSk6jQoUavRRPg
WLvF+JAPLujci9PAxVtHTbkaokBxKKfbhnkmqNDwUhqobyihrNMqP3MRbQCUx4gyl7U6uf68xwMG
nNWZ/L+PslOAHYe22YvUdR90/QlGApFohOQVvTG8Unvr97glKT7yCCZZDmblhkS7l2B/SOja4l/S
H9ZiFUa+ewwJTGb4CAnMTAqS7Oi1+H2xea1g4xuS4PPM7wNRqOzyPanQOy+7jcvpM3EfnSrSy5dG
EYdne2xH5s8qLS5R4T7Ytmoead3DmxkZJfFG46ZEl8bUQku2607ecvEphrW8FRUZJvw62888TU5V
z8476dN6W9rDD5XV/c2aUWyvmRACLgXTQPs5z6YjkPXsMR1869kyu70zzNMVMe9HudAMtWl2b01Y
ureSGASy97qjKPEn+cs/HwSDBxZIp/V/tf6jVGWgUiN27lxbPZLkie4X+PJd+k9R6LNpt5lYR3lD
iBpXPsrkiBxKhPtr/ZSI6lobaYnGH3aDuazLR516q1Lgpb+b9mX8vi5jbNXb1+VY3FB8cky5cx3M
AJ3eXdP5OacVCxkja69O1Mf4EtrqsUC/uJsRmxMRzLS1T/EahEy/ec22xAOIfYiVqFtMfqBY2QGX
PHGDDgKH5SIsJUYfwThkQZFTla6S+XiQ8ZGI3V9hZ7UnpUSylbEVnhrmXdswZ/DiSBKBbZF8rQk7
YakBK07KZ4lI8zy1zfjYjsglmQLv+c1+ljlao7TLIfYtGE5Z108rBkzTW7EZDbtC20gxjINMXXWk
z9xGRXSm7MEIIfob3dG/OGOPEiLiPJhm/UWmAoGH0Jsgg7obtzbi33ap2K9xN7J7fyupPbdl6OID
yXAUljnvh+G0XCcJI14md/68WbMNmWqHgsHLZ9WTGlei49oWQ3QGRcDM3Pk9CAVsKDPu9pgw2YvZ
70jB7k/FkLqLfajC4ej7MeMfKDQlhnkwOGjEy2hOA3KjPhBDZj7EJmBxWx995WzpKU6DrN0zwX8m
6JmaWgaCU7vuCJatRvdY0N1vB6d2drM2k+Xg47GxuSnC0Vcvgxpj6j+sAo5Zl1jya3K3Q8n/N0nI
RI5gdkiYSMU5cehkHe8BZ9CkJZ+Qs0iLDp1bK4iRNTNXbBQRz9x27P+r2PxJSYpwZuZAj9sLSQ8I
4b27d5IFvHkptQ/2GegcPPOY4IU8RWHG9gYArJn5MtBp3YWvLXHdwNE1iMINNeU0DuxwLXkOzbLa
jUl67nJSVqcy/2PU1Fdz9qPVGQ5bDIB3CG8m1ldf8dggfzXNozM5y0PZhLusJjhSEI/aj17QQEN9
Zty0NWf5g1XrB8Efv5JpW2gpUG6r7PBZGowPh68u/Es08i1M+q/IGmGny7KhmUwCnpwC+tST0MNq
H+ZaxQTYL09yXnwGoebvaaD/klkMhSwNGhUfSY05Mycpr0XibfL8Q45TuJcJAxIgiMBPpgy+RoTL
eNbUv0yz6wuAJThaxAWZaUYb0+rTRWj3OSXtZjDw9JREmHHOes2m1eAPdQsyRiZZRJBGf/dMt38k
NNbboRuqtlPLkmVSRcJVX4SXDpTMgV3FCAAk+bHM2R9EkZFXoH45EWMgzxKXUotZvngoPWqfOe/g
63ARkpYh/0hgtslzlidgqxufGeHAKaOPpn/AjGxYmUkSw33yCuilVnwbErs9TPpXZXtfJLIRvGlR
Kw1xlewg+DJwBI5Epsve1dtiE7o4ia2JSAFNsP7t+BvcWxjjgdZqn6lO6nsB+LgI3c9KFHbAvM3c
eqDO9J6Ca+zUH78Di43rikwE9Az405hXxV0qwZKiAXej7BAlUKlj5blnAmZmx7+00kdVMrvZiWy2
H3leSjKOqGJh8JZoKWofE0lphj5St+QQFeODNhtQT3P1Fw4GIbnMG/FQbCPTYbipzXgIQkL/ei5j
4djjY3mKtIkQN62M9zw2BFQ7Q/8cQnPx4kU1XuDnG7CruXFUb9gj+oGesjqONNQzTL9ecLTkD35a
HqTWw4Vhp2SamIz6mZzMxC/1rUEpE0g08GTebkUG/I3sPCVLhOaqy05N6XB0Iq0wGu1FkSU+kmGe
NN25izie6sapN7jb75IfGJ0pJ4PZtNGGeeRRs/snvfL7s1Wc0KMwRMe2muKj7ySAccep996fyogK
ZnMTZ5BeNLu54Tc2ClvtDSZTs+78cWAiEeSCskExzuSkshgxigHuE1S5nQbVJwvdFyrAZhPr9Vcl
BLrMETGLKdpno3+D/xFv4wzBidTyK6LBX54+Llaa5LkvjBRdf8jHqbFJMfLnGZ2hb2/IJcjZJ6kN
jpw/4Pzmve3dyzrONvYcF0dgZsHUc7OyKOn65tIDAcqFu1Vl3JyKiSBBp6AjH2wdTX/qbJgYv2g4
vhBGpm+qQxI5RHZ+akWT7FtWHLu+dd9RxrtPDp/5jIBlXGiafOLlQdTpv3oa8p0rEpTOzbSnKvNB
r2GVTRtic1CVYCGFZ5PqnN8Qri9W7z6IzHqJw4pRlcGUAuVEwEa/J9yjg17bJ1aAfMPCQv6boc/j
nFfV3o3JHDCjPrrolBhcDPVR81DPOyE1aBl3h5KAIDH7d4j180kfzyrR20cMvs2G4ecTZxa0Pj4g
05yNjT6Pf0xMF/RsXRbYk/k3ZylN4g7KzEorH00HYR9DaWhEMXiTqEoKkhknsZPNb/KWq6X3YYpH
iusGDp63sT3VbIDY5NsxZmFDa1qwFykLZLoj/G+mXBXbIMi7uERrl6hKc2DxH0bDsPENQiYauwWz
G44wFr0mYtbHNDYi2Stwa3nNJS9BaJccpdXeC/qZ7YHQCkKxM5p6NXbGPicSrY7SY+uVbjCEDvto
eP9JNQRhgXgJBY23LZJEPGJya6J/Woc2IFSU7REHUtCMRGtaNfvwOPT2RT7v7MYnKDL90Ml3nlvT
OHADwhZGp/aStPIn9jwizsWH40RvyKjrJ98rgEzw4FAvB0YM+UJMiAbjnzqL3w27wN8WaS3bLqJ8
taGexpFwbunwOXBYBW3VfhZGTspWHAHbY1hTJ8NXOZK4oKyJO7Zf1h7G/JoQXblN/WTneOW9UL1G
izcOTKyTDXwlIheQuU5Ja8Lf6d7cBYNmQfCYwqc5t1UgcnbKRP9CTy/RFzOCh+UsZblL7T/WQIFB
jRwGMex3w0rYcmVcslwk+cbqUbT0kfbXaT0cnaFxRZ1YEgR9bWmDj5iV4CpFb/zYENX0aV+ntC7k
s2Hg5MOihRvLtuQjSsyAsZ0PZe2n4BVFDwZfGbskBxIrE2oOjJ6TAzhk6PloWSNgGnaAXcXFtmm4
31THJCSa5KkAiLGVafobSRZqX4IUp9D/RM6Dag8WZ+r7LTzy7qEYOFC7PEK58ukkFHGeIEC7bL48
t33nyX9hu5/vSADHUR3GuFFG3X5uiac1E+o0QJYbFIK4SZX8NVJhHUhEzphLco0ii7KGMUTfmDwL
jwiBsK6JGo6Kcgdx09qQ5MdHGRbGFYU8kqDmtZ4jhkJauZss59nIRuKIzPy1hJ4KIJXfg/I+kTjt
4s4LLF3+iWXMU00Xo7UFJ7H/gi3W3SKx085TDeA7KxNiT3OTSjwDt41+Cz1TL7ZxBzjf62Dtainl
vkMuBujZOUgL4ua0kiUl8VfmjxYOP2D4k6fcPwPsbn2chl1I7p/W9uPOJC1yM3q9eRyZLOI8lA9Y
vEPFkA8O57vsuchtVYyB50PPS0c0TI327gxvpl11wO31G6J10iZ47dFU72tYgEFcUUPgdnwDqADN
KgHcNzT4PWGT0KfGw7ifsvjD4MJN0uqsFLUWtMqS6n1nZum9HnK5yR2dVT3GtDrUeCK1lqmqntdX
TZ2SzkBaV+VYy0PORWq/OCHmtjdJxxTSe5hhsBwTVqbLi2BzmxeJzTPe+Tc7Wpy+uXlgS/xrmQnl
IUl8rrchYCSYBjNiajyzcHVSLPcjtTicaNrokPwwb2we2yLyaXZyeIh5+pXraDArQzPwJ3r7cdRF
wL7L3KQivtnWFD305pWVRLKfS0Z+EmilMoruTMfkU3cNuL5r9zMEesswg8PUgYceaDp/2bK9tRDV
8lI0kPK+4nqnDUEz5Aa0aLLR4kkGeCaOchje66ZND4zBKb1yxUuDqRrJQQ1LpX1RvpnvE1w7Scv1
bftxudGs5WHxSJsal4o697sLNbAGnZf3lls9jWjr+aTIO9UbTPRhHdipfFXlAA7MBdtl6doeifES
XerTGNOaz9N0cDBR4R6x9izbSBKSB2dO/kg47sfGcA92MxgkS4MPRQ1JhZPp4thIecJx2gcq5Sio
ZgHqxSBLw6dCSi/EzKehG/LaQxniDr52yNmZXjiEC5vWngTJKpDkfrFJYPCZJUHhMIhq9X7blxlx
0phs5lD+0WP/rpNWQSCtiQ22HU9W2HwAEmAQZmEVcE3X2PqKHFUM4G7anT3NdQIDpF/KMCJDZ4VE
v5Uv0uEwtUoLuqAlf+V+qd0ndmgJ3Azh/i6Lzv+pu4iYZEK4au9IeheChcOidQ52Hrlb02nhHggQ
Oi4ztYT1SxSGgiVB2NIFGUBqsTVvpnIaN10JPi7TLkKm4TmzEp8cVuRaDlNxKeFOiHlnhUJuksmI
ABKH8S5Hg2eqkgkzEiW7GA4jH7EFI2tXtuTOiR4GI763c18l+cZr4RADrXmuXGQmzSjOiQ80H6lh
EVTY0IbpPYptAoaLeNgVnKwxuJFdUU+fPhD1TZP67SH5X8ydyXLkSJqkX6Vlzo0aAAbDcumDw+G7
cycjyAuEjAX7DhiWp58PHllTnXXpa6ekUJLBYAbDHTCY6a/6qfeLjVa8LybnAcl/QwscYxN48ps0
KWBluMZDx6K8d5mkIw5rQS3ViZf7GmfO6MshfHQnHIh5C5bWoq8n7oMF9wnQ1DGGPrVgEGq25E7A
BgziZ+2iXcwu3ndGXv6EhQlxLUVPpJ6cqI0LGbDFJWcS911aabPrcBXvyjHL9Lc2p8wBMs8mLbMV
HQh/QNX4HDc0Z1Is6SFwJEbmJxZe85H077bP2g8RE3BiIEpxk+HSaF02eIRxbyDfmy73Iw7aqOm+
lQQ9dxxUcNikCH4E8YOOpiINuPTBCgeaSDmoDi6tUUQvA3J/02cst72BgtNiZM0LBhzV0Qqhe0FA
vuMdXA5qbvApeK+Snd+xpQNqdMIvpxuONSyegImx9Ee80Ktnk5FPXmHczDWJG4pPXfSEc89UEF/G
TyWEtUUBp5Z72Jtjae5bMM6mgdmnWiYO+4RnyPHPSL9X2P3nho7IQKeo9aGZL9QXeH5nxZw2+yxi
SQNAEOmluPRdWQairX9VfflYEQZifWB44pTvePvSfZ0s7xVrC68ZqM3UXs3MvG1mxzMjirhkafqR
5rJNOM7xKGQNtPQZ6ZOSXkdy3ofUGpAl3AkqhwfswddeTfFuRXD5SWGcaVNkST/jP3QPAMJn4iru
Aikxzv1uatGxPzPToGilR5plgehRTew7anxGv6/L8RwBJ0/1EYa7613iZH4Ti5yDVns0tPhjdsSj
U1JtA7Er29Ec0PoAx+UmESst0TKxWrOomS6er8b6kZlyfKw1+xV7nzhri3rW2++JReDawXDFwBOL
R6sYoWvhzmUftm2SmEfs4G0waQG21uHEYs6ULAkWA/v5bhq04k6WOoro3JwGI3V8TDpx4FkCjSz9
1mL2Ddj5gn+dOLU12EJ2rcVGkDD2AQjbXT7FI6FcTr8OQONxuuEFErk3TN7KIWcMSl+cVujdA544
DF9FVW2kmZ3CWDmBV3QLM+3poy2rZ4+ffDMmOJ0UVuhWSrmJv+dJMQfRofK7LjGZC/QvOnSBO3LF
B6aVCfa++DWpsWBIq6cn0NABr+AZbSwRDCAtGxg9VHtNPr6rpwo1OmjGrwVLbBAXxEmLsjx3DajM
YVjuzZQ72pPsha32ifEP6Te320hMxxvVugmX1PiatLUdONrUB5NBpg7czFY3Ch4sDu0Fc4brgQzr
FtUcrzgN03n/mdaZczEoUi7DdreE07HD0e9jTW8CtIC7JQY7W8voZA8mTquy2+p2TRuwlWDwWubN
mDbv9dC9WW2+m3OTu6NIh53btfdOVGlsD+Yja2q975Lhe6hi41Bp2ReD3OiExiw2IsJmqUYL25yp
BQv8y+fBsU/YbGGMeXq8WZxzAlQGkOJpsNQPmae/hlxwx3gDB4aJGoCc3HrSvXhlJYMcw3Pg5fqv
fDSfkHnLLae5ibOUg8c7/bJVMeyKJur9PT2iDTpHM2174GPggxe/GVEyFitVJzlkrxXlDTgOq2YL
nRkXTauFFIoP3ALYqvQk39d20kNyng/zSpll4yQPfek9pDGQ51W2sh017cxISrIdvfQJgyAlpDgX
rNHZx1JQPs+e0KJR86oXw0G4UtBJiRYeKqQmDqCMe/Qh3ba1U+3DaW6ZPCL0NDUdHmqpjmZvfsdW
N6D/NHpgiB+JooVKJM+zkzEtSqc37H0/ayvmeySeJQudJOkJnNvmE6Cka+0YZK2XwvDnfsH+OXvz
3dwS27kTHW/sgJPFj3PeI5mYqNSQpDdi/JqW7q5nsrbJRtIIMJCzTYmplrgZhCZi9Rs7nw89w91N
a/SPIfYIts/uVkIg9RGFa/IAZ90pP802vzh1bmHiNa6Dkr+7OM9wPWT39tB4iJqbMkaNK0O46+Bp
kOuYxEFn+JiKS9PhQuRMqVrOt3GH8OVw6IizpkQNCndIb/0+Wphogs6/SCe/juqlLhMipKNGyUrI
fE0WEh97RelXm8ZXWWD4MIacDQX3JywBsopB7aaChQMD2dBqv2ZhvqlYM3ecv0l5kVB0awa8BnGE
jeBPx15z5QwZYiTmGuGy/ohDmlly7vwCp3l1TE3EvabRhlNar8LshrkQ2hBdFhfdmD8HvdZPg1t+
IsbogBtQi0tjbh/j8g5L3av0dHGo2vTDFBVsmGH6UtCIffRf7oJueBtKzb646V5wG6bwY4JyGlzU
4+Xsdb2J7yT+htJIGXMOGiVMYB20yPN7gHe/47l5WBjDNsaUnUMdN8KQOTXvo3Z29EZ90/L2oNdW
6I+aKgPbSrhdyN+xSD7hs9J8bYg+R320DmYZkVDk+eqXIDSY7ukI2lR3Nbn+mEkV7roMzL835x8J
lA0TKoSaObkoQeQnBCCYOlyLTWk8pEOZB11TDsEsuqvWx/eDVv2wMOVzjmMX6Uo8gsX8cwx1goUF
j9CZkda32OnT+2ZTMoyJzNbch5JYaz2ltIgTid0OUu3ajh6gVqljIfCO9RYVgk4BQn4U3yB3ziBL
qGpq2CpnnHI56CCSDOO3Vuve6UTKNmIRagX7+3LMi+eI1uhMGdO1NE51B2dnkQRBlImXzxY/uwUM
GnnTRzfENdRSF0ajAsgIYWZbCUwAsh+7U8wWNolCir3akpoH+PLflEjOc5argzQTNnypZrDGrWp3
ppIHN6FuzcGR1DMdP4etvOudQedVGxTn+TZD82lW9kAbcfg1Bn+pws84DZUPjIp4XKglJ5o6n8Yq
1XaF5QDfqQnRpMbyZFbJQ1voWy749DFzx+feQYcb5rdZDfUzudNdNQ/vJBmqC57SN5sEFVUF16kM
r0VLm2eFt8huwmfGGxz8zM9kQn/PJPtt9dl0MfpUaJSX4bsydA7zpEjzOOE00Ed60LnztHGSLqM/
oMHLqajSBAHD45XTLuv1/KsJgf6bqbgMuLPl1H4Y3ox2ThfHtkgBuSkj/Fm2SXceU14pb4HGkrVM
DRK9zOmNCbM/H3iJNz0jH8rZQfQPRfSjctN1zxf/FGTQ9zSrryh3D9qy65BfYo9cUtKCY53jHKPM
UbaHpe5457NinwnO/FgBgcJ+tQLvXit5yBsYQenmtU299MvK/EiHXxMiAO1UunHthpmHqRPLDWbj
r0mo30nBgUfMmE7Ln3PUYQwYET5zy/6eehy4M6PZjILjg8rFRxkLFz4dbYRrrbEsI1RFdNh6ZheY
pftqLf4gp2hyN8HNw7IRJKMVH0zMFiSW0gBb6+C7i/1C0Q0uaJfjeERhtqK2aRMpat2GqUMHHvUD
TaiMywnh6rgCNsuIhMhNOlo85/DTaFsi8abLuRhTtnvIsAvRN2oFXSt+9UwbPEN8TRwtN4veBbcK
kwGNlHGFYo+/REdV60hdmIE4conYR6lCpZ94YLQCav0kX7C7vwkRvVkai1rafIMPSvzJVDes9Wuo
LTzw6fEJxGDit3cNDvf1cHL09Fcfh/mpqMpPTnZv7uIk1BdSZYSX46nz3GbfImQnOrUgYqKi3bAQ
htTnbCliE6zoMp9exxmPkvkrlv1PXnNjSxcOZ6Qkaj5qvMzmFIYctqgwICm396ZUPuYWjXbxsksG
GBZLvWekBLWzc6OAH/RDOgwvhPS+eSxXbbIet7FomRolknhw+vpEcmdgHVhHCnbXHlHf3t0akVma
nIuHZg7UxIWncwjTUQNjSZGiY7NHYqnMoXxljXUVkm0Bvas5SJu833HG/QjnHk5c/wEseILrjoq3
SKBj4cT5mu0dYL0odXfMf3nSAAECSxLAN622nax4dKiQYaJmXbJ05KVtzGSbdPHWchFJ1MzJyout
58VT+ck1pm+DGydBlFUn9LR82xSYOBqFeu7Yuy6c7SuVYtyWjMgUZq3AMAycct1e18f6ComL6diw
XWLc1E6Og6zpFkooDdYaGeeviUI5AZd0wmyxsfWc2dtUggiSBLJCKlU5xNMtYvOuUNVOw1q38RQl
EdkCm41YxlFrueq7igeSliASeMJGCGOQ6zsjbYICqYA90dpvEV8zcj6BUF+m8KzVQVeQeDKybVQh
wtv1zEnIiJ8a29wz2Q13qiG50LNlTPTC4FRPQ0VFo2tmZkz+5bc6HoHp4fMWAmMzkckjcw9yE8ua
RLWfy9aCru/mR7hWRCJ9yH60S0Ty14An3hvfQ04Xnu4UR6Own8248rBiGIiqbD66kHg2w4L6q+GI
Pyffe70dg8adW6a4XIgRy4mu2JwqFzuHNs4+mMugiC0eAFASaNXA3x8SqQ8l+rzjsi8dKpT1caFu
A//NzOGLzSeQEP44VgMmaWqTMZfzwRohC/R0/WYuJ7ZuFo8oIzjt7IiD8/CtwD5ZyTB7aqv8MMp+
CCiiZudTu8cJAYCDvMdWDRgWS1q2H/KPeuGqTEPzPZKiOHmrNrjKKHY7k+wYmwpzlyuYkBK/qmlL
6RU9mjijNlhQxdZ1sg2H3WbrwAHb8rof3VJLiFmqxI8XWt06afpMwjdDCzm05yjlVwVKGzpgPGU5
JXAU/c4V/yfH4TUgQCJZ7+STRtbXa3nGutNdaUdYg3SE8h5nS5IuJEn76UcR5rR1F0PtWxXT/M76
hvECz6YzZFfEG0gbouImK5qK3l5OcD06+Ui7xtaT5Y+UBLreuLTsjjN4KTytA+3gvrtOjXAIlFd8
5NtGzA2/OytR7cjyc5CO+KJ8HLzk27j6ky33cTG1ihDcHnfUoxdZ4aOdCybZOUVJmXvpJs2vdFmd
bamtQLDmd+6Ni086mRvKWYpzAdGmiEokYU/7jACd0iBnM4IiFkwqEulZJctZRuGTboLmMwCWTXOj
sf93EtSgcEUlGmwg6hDyqccmQndOzDWrDc7xzeJlw3GE5iJjNLQ2cjEzLyVFOMXXBC8gCKG9cxDS
O+i6yabQQnRNIicFVvf9zB5Ysk+GN9GStYRX0yuKD4ewZnbhcBXJ9gUDztmwI3u7LGDCAB46hwpE
GNeNe5qHbgW1zBsvrR7rJra3WslWO+rND9skQp4+uYOm7djiyB2r3KZVEHAHoW+nqV52qwXOnd1X
nsd0ArEVaEUjGNN57XlhRRA0p/hGJKdjklBcNc+/OMrRUmNz1XI6oTVxoq1uPhPjtYNGzYHVcgZR
SnZBwTO4JxV1mqk88rq6odq6fBGNfRXCXe7atVYw8sbMR4M8FmkMEl2bC5+NCbghdI+oF09D3EDK
qGW2wxnQ+9I5N1Y8b3AYBnYprBPZRW6FKQsDd5wOlhq/9KHAiFlXFR4m+x7Jkf0mmsG2mIxtwDx7
udAptNZgCFobeXFbiCq9nYrD8pqX+sdIIug5XCMiU/YVe3lxD/jsrs1+UCLygFShLrWNhATknpDU
lBOxQdTBfHOqAGfvGulYaObx9xTsDRPD9xEkJhZbyoWJMKFvmPZvBmoSwSO+t+QU7u1eRNBqjFct
9a5ZWlwNEdY4OHVti6/5MSL4k6RJe7YKtNJcN97UqPvuDGql7NWvIekokspHSrLofl66d7gzOFIE
fmrVfpQZk56ONXqxuYSTnEO6B7454l46NKur0V4EhgXE6qGrArOZXzpXtzlLsC/JSs4BYZ37MSEG
s5C4cVSHlEiAK4pkBWtweQmjGDgvSEX4s3Gvg7utUSRdIjtWhDyDY283EoTnCZRwfI5IEOS/rNJz
fJxcH1pV9dtwMXYS5hYH4uiF5CzO8jy3eOKTFtdVQMqrBZI/SlvuIuypbsygwXDWCtCEwAA1JQze
dvnaQzkz6Ojj8dGoNPKBusA4EnnOSVRPLYgYp99njpY+4b348G4FeEtjkV3Ut6XCma4LY3UCp5eU
HZVri52YfucZ+q85POtRy0CYy3lqWg5VuogeM1tHf7jPtXTeI8VddIwvG8PT6m2CIXZXdE+1W86o
f0lC4bV9Isoc7ghNbMLBKA+VIXdkUuyDtUQBAxprKwodAUDMgVyf3fZQqIurc9qfbC2oUvDcDnx+
/IQjNJm50IrA1GgAjSdnbS6miYsZ66K+YByuAdm+CryZXAsbzj0puDGCRz8npyTvwdQwQXbVku+c
E0Se7txI/c1AZoRsGWHxYTeoyI5dSLK90bhX8egzKYEjz98a6M2tqh6nXl3H1sTOzvahRoTCAhxf
izD2thGndvgNyBjTfV8CTNXWEAmCfrOxJvrSNGV8qMU3kucR8T3im1G+0fQrCvs6YJlGxy4rnzR1
F6E5nia9fhJRQWX6iOap6Iuaqv7BMHqOp6Kmwlg572ynG9wnlyYjs0EREHwEEMXXBmvrpp3VnVYP
8hRZFslsu7/WZN92Tvpgag+GjKE96uhsonMPgr3TZqm1iAOjqxNxAwYsp3rm/+F6uxvnotJp5jHb
OHog5Cs3WDJw+XkQKNZgH6Qg3g5ccViT4OtMXHBiWkD1xqDIKhn19zccV5kpnl05s08UPK8hsw8F
2T47mtAQYjQOQND/ROPYB1cU0aaUjtpzeMJlSU3YXcGwH9Hl5eYLNUqWLkhC1h78Ob6U2DvHOOn9
CIc4A3wkvdtvY3eYnXEBu5tbvnvVrlbecp+OXIZLR6IuwfqMV+0VexIAWvCuHeEpREEY8ryK7MyS
NCBURfkuR7OXqnXXnYv6mkAMWZq719nnPvLc6h7xYJuIbDHPy8KgDW19IYQckVwXrIBYX+FEYljP
sDXbw3TNEpfKw9o4tjheX7uSmN1SW5tJQq2oQmKWUQzdIMbK+wpAhfPAoj8pVT55tDTdm5ryb3+y
IamIbttOXcIqdXlyZMQyVVy+KO8TNzMbz6nq9jfqAPvmZAvwRAYx30JxHSQv6ga1xhPf2ipq8Tqa
RK5TWk5u75idUPYMkf9BTuN8uVlSYZVY/g0lN2KBoMRDRDuyjgWwpB7hG5/vPTAJ6544e7vWTOZE
hWY6bBsDPyW9YaZvNvLHH/xaYfXWi82WeZVy2emwmydZDMYDsXQAreI5ZMUaLGWgatcUze1DuSDy
xL3YG0P7sDBLeZ68fTcxdB7TUjtA3T7qlJA8VQyBfYoqmGFqxILt0rnevn/IsQh4wnmTE5nFCB+S
0Cg5Y4+jkNiDGznGmWEajdUEqx1g0e1vq+QSwjSp+GPMifDhrNJXwpyQwuIMk+mN6qYrgpigOMjj
8qBmT5rLbYr8dWA/9aus2EPA9OBRVql5H2n0WkSuTC8Ul7+MXT0SYvU6EnYEcTKHkB83j+AB1hGa
a5sX1sh3q9P1o5wwUWED8V46CuvWmN0APPvWjVJQ7RJkQxSyQQLFjkhTb2rw/Jins6uhd9PWIvxw
tioHPO08hX7Ssz6O+OE0VcmfUy5IuqHvDqCs5oKnUk5QeGsY5a+VAHKu1wgeARy4Ecuc4hGNpytg
8X3c1ckdLkXcpzE8fnvJs6fRcndzasA5Wpxn4xai7IrmvuSzrsWVW4UlRB9z8R1dtl9DiEaMWyF+
LI1JYLPirUttxi1T0i/fp5QdXzE+lLGqX2foVLxIU3TNyu/IwuN1XIH5uVmG2GCHh2l03nVhcYIZ
prrwh6QCgSc7o7jU4Tw/pA3b7HaJCN0U85m4e/fYWmwWb/Qkqg/pyQornLV5Ee2sErMVS499Lpaf
Gr8ezKQlCehydWHheHYgAWxpn67ezKrahqGqHkwzq+DKFzyQeuVAlknXiDs5VTx2jLGt2j1oWoRl
dp10m7IXJEbH+QEWP+MMcvU3PEyisFPZcXo18lQZfhGnwAV4+iZn7GrtxWSyQBVjoW3bXv9EbSpO
cywmylfq13IFrDtzAvIxF9ZdGzYLzy7nQZMl64Aw8vPctX5YIt7Mc4z9sUstgmGjgWRKSa0s3tth
4vyYDnBpYAGNOBM3CdixXZ4DYiYHd8ocah0qWlF3lgEQOrJims4iLz3Jki1xzwL8IJgXrxno24uK
NSGo63StbXawfJJruMUS2xjGgUBv9ituwIM7j+qAE7fgmLw6BS1KzDq0qnhlfEaQsgzh3I9rWBc0
ebwLBWnn0dHMQM9jDtrrWxLGHYH1DFWe30c2hMHtnabF3q5c8ZhEQYzJrq8lSfHd0IZMkufxVFnS
2NxYvWzsvE05juWTlrbOruzw5f3ruyNd/wJ34Ny3A2MPDs/5IRfxJ1bzY0bsPZmqdm+hQgZTZYCD
BwZ+xy/sMq8533DVzVo3USYINkV5THT5VsX97obnai0c9jci3VQUOCP6ZV034ueppFPWg4JzWxAJ
VIK+KPOd3eVYB2qOP9RScEiuXDQrAp7jFP1BqVVF0BRKv9wetlVi/ZBDrCB5pOOlXz8MOhkoaNwG
jZT3jEYuPKTX9f2fHwr33TEr/b4eq6cRLYH9El+y7PBHPYIUun22CKrFm3EcdsPhVisoQrclbd1j
R6i5CORsiSet7IKmb9VH2bPHxUworlFVJBc8DHxBIWhITGvse95649YqPH+X5tlWsXcsnSH0l6hI
v9NOyKjW1jhZtLaBKLFWtOTqhwpd8Z44zUXp36cmTH5BtMHHYSBR/6EGdZWEpxb+ivSYsIVNAoB2
mzdNgyGOFeUdjVc5DamaZop2RoYLwMJqeKuK7jEIbAyUdWE3w4p3NF/lbLxlRSGubfL2V0Wtl0NS
6747bUqXcON491Md8kOU0QM0RflkgrEYMysAB8xDf2zKK6ayR5j02tYSEX+5ld5JG+vHSATkRAAy
PJQg/YIbOkFF48O0htzSdK6Pt8LxcvaeZiDsdzOdp69UBaKyOSlAd402crHm4SRP9H5q2KovLNy9
1NKzi9v8Wk1ZjfZGqn/pgDdrCtxoHRo4ah1qU/q8nfZjOmaPFDxT+m2h6M486Y7pLJ/+sNHSEQJA
FK14lXyPRQQad4hEkDTqPmmJymsGfoM1vrOU+vnPA79xlYeznWEVQT+t50eZBIW85Nv/vDnkpSoO
xbzXfgZkIi8dUtugIbtyeE0RHXG5Tdp5ikms4P3tLpEFSzLJrrf1RIvKCRqdY5FYAUGosQvZFNwo
hxugfZm95YhOwcFhYMToZE3yBc7g0WHFoi5+Zofft+5R17OGxkYHOgqxc6qc2+na5L9vO5yC5xrH
V7hP5tg7uyw3svOf53uVOfND5dZvypIe+i2rUWwRDMTw0QQUkj7VtO/cuWZqPaXMXhe7popEt2a2
pZGJWDMcba9lWtOLkCzD7KA9zuGRi7L1By/M/YSAyZbh8UnHUXXfhxVz8TUGxCzJffzzI2Aq1PD7
qPognKj+NmMOXM12YF26uj5p6dqpgsv1ZMfWW6iF+d5ImDviDYCJB1eoxml/8GjpPPCIRXgCZsRr
uX4TVSsPNMesJQvVo60RRCuyEGMJyz85YrxUbfHDgkbQd0P1ErX6FQugjQZk8xkbeF8jGf9Sjpyt
tNQi5lZ3l9Qum3tSb5wZuB1YS+bvZLzhsK1/J4dU1aA0DmvE3XeoBcalruztaOrt5caNGWT9F9Ln
D5JMmOnamRkVfj7iYmbCz/hGUglNwSXGK+tHx0iA2yq4QX4zJkKiF9ajimqwBYU8YvO5S/O49m8Y
GUOl1kOkYlyvOP3wuv8GKMLdwX+MMt6TmgZT0cr7249iILLXe0VujWU11IJ4IJiLnIT7jBrq9yFm
dlt03T0pHPnsja+QDvZLnsafUV4pP7MM9MnE9naZzjwFfs3+hkkdVFLsqIF+qAZK95y1dsAgH9kQ
wAaGmq5x+b+OLMRnFAHQirm5MznHG8D4turLmL1yEzlHAycSWcoEFE8D8xhcIIDHju3k7dxWK9P0
MUtgHF9PapipoqDLk2q/FkcQfkh+6yD9Kvz/u6lgS4vHTxxIIeNsXzsHVDhax3RU5KEcG/th00+B
out4q27cASPNj2MGRRHPWRJ0lpdyLmGLbK9ZY0gDDDSa6avTMbWUmelTmkQVThlCOfnznxrJEPSX
lu7uRr4Jl1IYL03kAYeDfFNuzNzVLD/KzskuJQgrVqOh2gylLbbGisCUBJbOYdL8mCyyTzfa5Nzi
Y9EpRd6Yles8zx298237m15GIqlmzofaZEwIotZHehwZ4ii8tAT9dm5hpUctDF8kxKH7lrXnVvqL
HZXfqtBdqlH3/rRQ8fqwRccMkhD0Th1p7WZ2iNi12OmMIU6i25Ggdh39SOWItvRYTMfJeCpDCyU1
a77qZtYYw8PlkOA0Ny2PnNtaeVs1WT3rcjAZCZ/BqFU+B0Ha30Y2gm6FcPCnitiIz5h6o21fA8qW
DqykURMerCvzoBvRb4VsvMvnguHqrdlnvGBEKQ4edp797NmXpO6Tl6K/sKOvv/dWwf6ntZMXgCDO
n3XH4gJYv7Nfox7JEnU7t/Isn9vW2bVuV55qreR2ssWzBQ6l6enFcuL2B6nMi6EzK08Ict+Pofub
0JmJEGdTSRwuD52tvi2JNeygMCINhFb4UlHzqWJ7v2Bk8XFGD/dVrx1oFbYAgDMJZXZE0jNP4F5H
HMiKOMSqPYCSWzfwWk8dyW1RiXSXp4Xst9y6y11kLgwSWclGh6tbxfO+bNhUzTahZxmj+JalfVQY
ZC6WN31EFN6dHbm4Z9bIDAIMM6+cNfa5Zj0LKdB+6UwOqW5uvbFspT+TfHi0isLFGxKdmKzN2xpV
/zDXRnvnctluspbR2VQNzvb2tF+H3Mhs8+X2M8/9c+lO9YPRNmjTBvuCW8uJANR/XHr9eHuYyTU+
3Vo6tzGtZSY1LWsHye1X5yZ6py1GgXf0Rl4Qxw2SqH2qjNHkXXa9k8zHRys3D81aa9XU5mM3aoQA
bHVKTLLg7nIBWTIEuE+LlzmcF0AR7KByjn9yhYtAOKIA/XYJQ1x8MqCznrhh8EUtA3t0Qe+K1FX7
+K8vZHkoDzSqIUs28UO4SgpzHv7GLiZ3BK5/IK+KXTtWMqfXBCalJKnrO4XrnjhSfirsNozGWbs0
kVFVVYe4/dZdRVy6JzsBu0Az8aMo02fycD28mchdw2IsJ50db8sBVgD7/RkBWbV+qefHeOrolKPY
+Dp42IsaN6sf+oiRrMlDo/enuhNb0p/f8VaCmCay7UvR/F4wIBxzvIE8tyKXk1y8vdWhFJ7G9Jeu
quOSEo3k+RjtJfUA17pUbHOYZhBJgJRehzF2uWmnV9N80Boq3lZW233cFvd/kMTS8nZDnFGyBgh2
PUBnLdIgnB+cTGvVKrSdeE0rcLAGdcVUJaVDqWle7WxOEeFQRDQjPfHCQKMYyLLefmkOh1cJncaX
hUE/l8MJufOSj0aV+7zIvw2MOO+0Tn5kNrpgnbLul8Yz3sDxVSoAcdWwEkVvCwmS9V3RowrrlbRf
slS/JjFc/76UUMCLsTj+J1tYMxonLJi28eyGT/HEzOnOll+Li1jjZ1juGlJke7Npefg8ZOGd574a
2qtjvrXirbNecKhsWtPeOCTvLYGpmj2PKbQt6y0tMv6pNA6UBAsQK/2+Lw9uvx26hsz6x9w9dsPj
KvT+p27GpYPUJNlZWPeVJOWu5SeDBgx03uhtiiS6x7Jt2HFN5BgTGiYxbze/oQwlS3LEWHNA7P7Q
vdUw29IB0M3ANht3EwtkjpGSpUZ0b3RNMgeNCQ9iTn/oeusZ32ZAOosnT2o+U3r+VZt2UFZwhZaq
1vwskg9d3V9MQCJo+PwUVnrIyYpGlQKN58hiw+TyBw6lV7oJeXfXPiS3lEfhpMTyTQu/bjY+xQMt
5jqP/DRsnzlUwj5iakw6uveql47EBTiyjPxIj+gyBxpRbezOY5iRao/pKYKUarhMNhvBBGuhF8Eq
jCAyMLXj3NSETsuYy9tHi+ihbP+HLlXz38spTF0KQzcYjlqGbRj/Xltbtk3t9VPaoGpX2xG5625e
P2TuQ9ax3W+suWZ4xQfHqPlgO399evu1qKf5UvewwbT44K+otycRUSTva2VOo4PQiR5JKR7/fKjZ
3VYjx57/8x//9//XeT/86SOh7Pu/N4T/26f/9VIV/Pv3fvC/f8d/XZMfTOSq3/2//66/dYz/LykV
t+h74TX4V2n530rFL0kfD59l8vm3YvH1e/4Ui5v2P1whJXkZyO7SYQ70z2JxU/+Hhx/Kdm1DOiaF
1LB8S5r8aA+X9j8sC1aFZ9Fma5tUhqyl1OsXxD/oEbboKDeourUFVcP//Mn+9uZQr/7X5//B8v1A
UUpPu7Xgn7/zgqlrxrAhdWlJCpxtspJ8/b/1obiG0Zt93CnMXLblZ2+0hX3a0HE2IWYVem+RxSfI
4s5Gr7LPOVxnmgwJzMkcNgIjAmWTLXXdB5VHLyslKxEkcrTlouG+mHDRBI79y3U4r4p019Y1j6bp
ocK3wNnwzSVKFfbA8qy1M9H5sZTusaqcOza9RTySg+fEO8BcmQCUp8Ay6LjoMAEZoxXkjfUkl4eh
PA/e9LSY7aUU5Us8ugfw1Rnmgvqk6vkScRpsyORuekLHjXify3Fv2ggmRi6+N1P/aqaPGhMQWpI+
m7G7Yw5AQRMQqrCDSNhtKxa2yEkasi/3ajXgTJ5PZZzfez8djJjwwFARKv76eoh/+UlV3lOPowqI
xjGzC38F1nDAuPNIMvUw41xVvS2gaBWKvcO0goAhS1GDVThq0+Mwl2iwSUDdH+kp9wD/I7DtkXwW
tMQcKCHx+TI6MSl4LPvsXi0hSEN7lybjl1D6S0ztp/RIc78ZRYMvZmAqHhaYKcJhV9Xi4hIlduf6
cfbgbCZ18dCmULTIfW/MvL+L830RpduhwHVBb+s2pwGjyphC4trh8n03Udyq1TKtOgAeybFWBmjM
hH0atI0SbDiL8YuTv7PLeaaezCd1tclDBnm9HLYVEOXUJTOlW5zJcgkx0dwRDH3MFFcAMRiMRQ1J
Y/jLFSYK3BI/K+kEwHhfBX+L5f8RdSbLkSrbEv0izOgDppmQfapPdRNMXRH0PQR8/V2cN3iTsmP3
WllJShTs8O2+XE8DgI9ULj0P6VtkLxfXS4/N6CGGs5PGMJK0w0u/ev8B7Yqh+66kDedBlHeZxJvl
a3roL34QeflZkQ0cZfPQyvxo4fSb2YSL5S1xojtkbpZym8zw70Vbh6bH3S22Q4f9KKLUSSdVM09T
ULAOSa0vLNT7Bv5FNnwhWH6miiskOZ4Ta86DRrvjhkrabTNqJK6JN1XOSXLZwldE2HSLCnlmCXwn
DJ2yVxyqthMFo70D8xQWHaf4gjiOFaPHGe08p1OyqczoBch2wBsCdrEKkALBqTZ7WyWB08zPc3OR
lLFhz2FXi1JUmkvYL7gO6/jsVt8D9FUuYezKBYwhLb2X1s3vvJudzyfkt27DCvtJmsOtM7SHKaGa
79CC8gI94B79pAxRLe6SLD8PjQeerCV11BzpTngQstp18w8Os18nEYyFa9eNFt0BxHqnJKPkYup7
L6mA7NS0R5k4oIZM3jkz5ZMUP7Q3rBOUy0TW0Qfd6c23qsdNJsaL1fVg5PlkdQf+y9ydjF7cdw6g
jawMwauHZuuT42id96poDt4UHzURH0yDrXqffJr1a+fxGnRTePD9K4OkpPFP7dNa7TX91V0gpvn3
GRAWbXnAiv0n0ct54V8rUw+G1Ag1bNpTevBySQWxiZUEp4dmxd/6sHz0RryVbvwnidNR91Lh/yAu
1Cbj1YncW+825KaakwFHYDOWvgGXGH/ZPPwylD/CTTg0fvRTMqyS5W7Dytar0Ma44FvtF/t1RgxK
+eyq/mnSY003LVnRjPsb9+20P8zr4nccoPNQB5X03Tm3SPRw0SfCPQ/kZiTvZYy9VX72AS2FuRc/
91F5appfK6IUN+uuut1TKXtyWuOty7JHv+mexMTmvRTjk83w72TVzlZVuOQMUBXNzVn9nKUsjob8
iTgZOh0euckPqlY+ZZbiF7c4mCbekd4/tFZIVvDL1qpdKkhncjcTZvJocYezxnmr6/OriOTFqvLA
ZbdGbpd2eOBeCRMg0rCF18t1SRsYrfVbevwaZAQ0AtjQyI5YI3coC5tYfZXGSrasTkPzXca//qhv
Y8Tqjl+EGQntpc9gANCNgwd2S7HVzrRo0qAfQGd+dDmVTFM+To3fbgr4XPQsnzPkRVI8uJBzyl1M
Z4ag+a4zA5bpJzWq6PHGVppEBJkIW5yIRTPsB5WSfUGqWDp84c7edWown/qHmc6kiGvnXQjt0vRR
KLr2pHrzmeTJsCfLuEkW5l4Xgotj3XX0PmD2Lb3tOJl7EaUsqniUATWQWpfutlYsb2mrnLvhahbY
OWX1ViAyGjPBak423yRCBbbUrrfNbOxlRTBwIrcn7CeL+3dcJHdxzhG94KiEdbwRqv2wvOqfVud/
sSje2eH/RUDmpgyjdZ81zzoguI0m80+jrU9tzs/RosIyb4CG0XHYzqybMrpLZf8FyPfbx8sciHg8
2Al9zAk/49pLjiuLjfzVB5uRrVmVZ73HMkBh0UQzAwyj2yRQ8AgNmo71BA7gGtXdv4E7pacXj130
kiXYs6UkIkLdpwr1Wv2jHueazMwGjfwZOtqB8nZfyPm7mD7qnuUj+QQ7hhvUKVh0FAMrFvBdk679
Yai75euUBiaXstH1Ao6hU5XeL2LeukkLIrLTvmzBVaI7yHxZ+3O43WXPsYFPcul+SgdSeAzotvK0
y1ix1GT7aNrTViSEiKu6PTmCIFbcHgT5nq09yi/y5CHa1FMz12FOi1fiml+iNy6mjWxjZndkQfhE
NLYpROhQ4M6UTl1QQoIOnbOvyh2HqbNDHIcQZXxbrhFtEPbOWoS12aEdu28oM+16IbZl7B5cXGOx
FUvQLrYJ3z7HqeA8J4k8eGVFOXn1gt34vtWtw2gW95FopyAjhhxzvSO1D7BG68925L15tG+F3iPy
+fIX02wJGJKrvDLF3p3NK3CMs1vQXQkCelMnOetfraOVVc9f1oNcTM/mYIPmoXS8Tsn2pPLPiztQ
sHlAB9jRnp6qKHpNlBno0XhnNHmIhwR3uF3RrFSZlDdwmyv8S2oWH4Rxb01kvVjZ8Cn9DN9NCZ5q
PSaBH95csuwzjzRPPfMsc8S4bUx2sEayLf3bZIttQv+PylcY79Ev/lyv3icYLez+z2jM0Lav5fxF
J8NmXgAxzrlY00T7QgcYjGph1+yHZXTgYst3U6avygEX4DkPeb0ctTjM/VszZzdaBdjVm4BYG1gt
EU85RUk8TAVu7J4fBmhJHM93Q5HebJz5C4s5zewfa14kHU6/KPevSLGnBNbps9bvh4Z0r+s/NbZ5
oRg8GOI5PlUTW+rqAavGh42nMPSjeOcySgm0EN2SHx0pAIzleOY6TM9pHXrrrs/2tLCfdj6xTA6a
igs2cjId5zTAj8hf2s4B50xb1D63YHE79Se/GqLNbgJuetEpfHbIx9riowYtL0a9NGHkNibVxsN/
XxZv0VyHpKSdvETd/BphBc4Pxaj9SWYWuzl2GtFopyFFWAFmzilcrHkI8YIRB0LsHJNdWaACkjo7
6HqzBTnHIUdgJHfvCj7wo6moMy6WvVhYzJR6jEHAIpvXWdGbTZe7bZDtx/tGO3r8koO0aj3Qg1H1
hOTEQ1BZ+yiX1xI6FMTMcCgxlceB0hhxEdNr7vbAYs0uCYecqVulP5CBvlEdThlVKCxqtNOUk9dV
s71NvfE3ZdspB7USp56piUH0t/RkJSlsO1SR0qF02DC2Vg2PadBgBQHUCg1zJiTDyxf0SPRgHKTw
bhXO2aBgF+Zlw18j9O0KyFTzVauZTgJbbk3/PEXx4+wMG5x1dA7/a3jdoNeibPlhxyJsUzfi6HDm
bNzJ/HEANyKFtOW2MlmfNWpvSPJZqnunquPcv4uhfJr79EQvwFPCzGu28kV46cWh+00u6W4RPyNG
CxHdNPjKOD+jLZXGx2ytjOeFRuk5WTV8bNHJ1j313i9Mph4ZcNI2hUlmOZvc/RwRUOzdHRzM94jG
vg3XLA0kCYGcXobYoHGHjCyua4ZSCsj1vjn0RWlt27E/aXVfABDqv+xVG/bmU5nQbgk7oaBcXagJ
Ooe3wwa2j2zEM+VTX/puQAcd/R+1yEumgEhB57G9/hXsNox2YPESRK0eLgjp4Bbyjcy0gJaam8RR
uoC3mHFkz3gPmmGhSdJdKkLsyaWIxvdBVs/kjXaGRxv4YyxpWKdz7rEeyVCkRvqCwQBE32qD4Uf4
IlpxlrHtgj3mWQZV0g+npi0ZUCJowY7xTWPCQfYAKpRyWAO/mgRO6dMeQtN3n6iyYsyXW5dLrole
auvaJoc+xnnk9OLUHRKxJKTNb3lsHntfHu3sufeAhTDivQwr505hRVvNxlZ27ylSIEW9z1NcVKDX
eFw7ndZIHLAYEZ1L5saPebEcO8O8unTe69Rh8zsoRMi7rHf5J5mGF2Hc2e0rQSjD/5sdfgE2WfVv
GtOT1RBqXF3OpgzwUG5b+9KM14rCB5OT0CQ7LTqoas5buyL8GWeHouAQl4FjCTZ3DL84Qogo7Zy5
3JIjbUiPuN+50E8CyoQccPUBedRIe9m0s9UrAj0fd2KE3YCllexeLdHRHZYyWAHHbL6Lrf4Jo8Rz
xHcwTOwEsyzwzLPgoVoYLZz+lUs0uUAWcMmv5RAHFjW7UOdRKnlxHco/49wgyhM7ZwYDEjcNA5iR
cBzTJ8H1s9SGPf9v9psI1R+IwwUy+56yZ6uk1rEftUfkbFq0lmPt6BmzPmiiEijKVP4K6BzkBM4F
1WTKsj6Lmnp0VZxEX74U1Hq2C2EAp2o+jE5cWIxgzjDOo8ImMlsLTwPK8GZhJcFHiCUbPNROLuMF
p38wjtGeePODmSF1En2+J/Z6rw9VFIjlt87ni9uIF3QiB8Uz+Uy69NglE5I90UATDDWh7nMx9t+x
h+DtFDnAGBnzMqAXje8l0MmFwoTc4R8ntoqbSjOYbHv7h2bEADwurUTtS0vhuO0sWFrbIizm5g1T
8Ieb4BDv7YAOC66p2dnTrENCknMZsVL7yx7DxKHK7WfXUMf+YSbjG+oAatPBOhs5Q60iPDT2pLAh
USme16nmH7WcwGytj84qD+YywrPWk6CoaVwoekaJ9ppLDqFE9Y9VScpZVf2ZGpWzM+EM6+2tH80P
fQ/KaJy0B7HmdTSGQbaq2fskzZd4rhl5NAD42FuRpbWrA+92QwbrhD5AXqWLbv5o72s14Y+E087k
tZX9iTY6Dl0PYbstSPkQQXkYgUAdktqFxUNyTM7Dph6ye2vcFSrfwyyruSWAV0nzEwQegxHt3FXp
tzmxSmXWwGDK9tg/QDiOefHBuh0cjRAnG2d6KvU9/hZm6cW6E8twGBO4daX/R6RqZy95vcuKbI9z
4hZXv26e31m+TzV6fZBs9CA1fRode7SENXDa7d2JN5b0BsZHQHLzLyasAO89tWOXln6+DtIatEi/
7cmyua/p4vEco4ZJso6DTSFJaRnf6YovB+axjWGp6CPYJYl2p5yfTvVtoLifbcxieMESwVUU/JXF
CaHbxjXTtS+40TXDSN+ikz+a0tw4Vih7myxnAuDstQbplKYcRvZ7j+q/KbjnUPl2gfadFIC7p0tK
iQLjf+hKvsn8vY4+a/2tykYwI0n5rDJz3YcFlY9XZS2RkbbO6KkbrMUYnkipnDyAzzixU1TJgm2Q
PdzasSQAOnZPscMFsHGGEGs5RkHz4nTN46i69kA/xQnXBwBPrhO6UR1ZDbyDebpvozeNCYfLuHbL
5OTDiOgueRT9U8cGxUIb2LkJGNphlS1Plil/PH34I+vO7JNSneqmBIoSzi3sO1tNpCg/IKLmeqZE
Qi7/MspR9Y6cbv3AuXzo5wfsqIHWsNnxNFRWrtOoq4tnBdnUb1rRPNBJzFk8f6Hf4lDiF4InkmlW
3LDpfOdQBSz2QEVyyla630pA0e77QQbDKK+Z473YaX5XZGLjpfov4RACpEw1l5xAMW2jRNn1Eb8k
C/MoBa8QN/2h5mJD9v0EGJI3HPH8xZnv2/aNj/hK6e8hH9nl4XWfs+rMTOdV5OtSCISS6H+Fsdpl
6idZPFA/4Tj0jazQqPJhWa5eNjJGNMEsmS2Tn4zzP5Utfr2eY20iLBtTLpcPqb3RjWfUGrFhz81Q
qYfjVN8VPsHz+kkRzOqjGJ2PV2GWWKSkESkSl4hzXV4K1kF6cU/n7MnM7T+zVCdfMfu6WQYyKcuu
eDRCc1Ynq0PsrWPOdWyA2wIuZKWsv3W1NU+B8t69LNpT3UUxjHkU/JMZ9PRJNFtuHs/Qp6auh0cm
GFy6sIv7QwYshuchlC6Bgvy+Z4sqiNVrNbfLIj1WnXXQmRUbbVt7TqDVl3G4EVujuw+OKeVqzRCO
+Ga7EJD80QdyTEJ2OTCDQUOUjPw1do5DkpAGWCJi5Vg/OuJ7I4BNSEfD0G0NZDSN2q1uNVTRWjZg
/1ZQdEqzCydb26l42JMcJZxFQmYOunUSQbiy6mejGvajvYaMQEKRoCjDdnptUCR4o8HWdLlklVSb
wlDWtVCXt7za80AenEg7x7q7NQDrd3q3a6lTmPUHpT8O/LNF9I47hjQapaAUo2mOzmcH3cP/jrC2
p2XLxc67r8dz5D1gmd3NmB115xsG1jGHHrldYIM3IKdUZ95AbEC2aq5M50tdhjWucB2ceerj0Bsj
fMbwmLNsn7t45l1+jXwVGkN0b1j/OryVWvJCTvIQlyLkihGUXreN5U03xPPKPtCINA3t02R1O5c8
Lor8qZA+y8j3hp2oqLny9bsZHTu5pNW3vdxp/Y2ioStS1yHJHxJKRppFJxO2vPQ6+FveUZO7sWBI
OjYnc3YwyVtaev5RehS0qM+inUEcxRm1pOjeJYG7ke14VaLpLOULJpcnIawHgE13UWZdoikKolZT
oWXQEu/qlnmKU3FnmBbBh6b7MNyEkmoYtmrgOKrnDAQEr/y4hivDZucalcQwkK4bpC5agzcWuSos
SFEYD3F9AuCNo50FUL3ysWT0yn78a5TTCl/3N1HrEhRvsZmP62UvKn4mN+Hu4zJ8rxSbKJ4PY5Ey
XlH1C/Ag6G1AJLZLsspT+5a1xxpfBcUapLVOPmV5KquI/pnIDomIQo7x4Qgu6WeVLvsiKnbUQu1Y
bG7Kpdup8UPrr97U7mov22PmDjNWJRYFF/1bJd3dUp98AIQ+Sg+r4gSlwNvy/iymmoP86vZP3mfi
vDNGHCU3obFTuyqpiYW2KZoCCy4t3i9QJ02UpTR/1AkO+UYTuP6b0ZLerVkD13hj2JKtQWt9ghno
YtbiXCnjEWt2fvHKkFQta91NnHkAIFOCdIu5KomCwGFhJU3Yas01Sbr+ko6aPDma9eq53dM4TVwy
WuNlYT/foR2eFieD02rAhx5j9ldGljNH8ogbRoeY1y7wi3zB1dHVnD3tx94ZgMmrUC44PTSSDSAD
Gp9HAkfMV/RkNsCIItBmW7+f6qB3TeSAuMYbBsHi4KUPzpr8XlT1XQ0DXoK2unSpg/QHI1xEwEP9
NptfqtvgwEsdVQJiKzNfJrP8HhWD8twpcfAGHEjjzEefNNPDnKyjc8aBVcQFDDzW5bqaKCOwDsqs
7IvGr/VMfeJLlFbdQ2RhhtCOTiGcv9pKroBk2g8x5a/Sdn48wnxjBwiztmJ+YlDtqFJ8sYYlfWhr
Pm3D5EfiO82XklkHurGHhTwUdxEV5VuVcr7lZo9y2zNZaNGjD92Iv0LGIJH6Z9Hhrh5xam89pPwT
thdYHO3Vz2lrITwBRcAFsWtVDMTL04xd+TAYXMetZPzGwHNkkp7IMmJ5Jq3cXob4L2YBuncs/yMC
Q4QasYDdNd8GfCLM+l3QjqQl+5q6t4JoPsU1LExbLrkeXsqGYtFt000vNt1k2+zodwIQFUH8QVLB
M+QHv0z1UwPivqX951jA1ZuN5AQZYtrgYzIuHU2q16wZB3wQNEgu449t+nLbdgT8l/6XHqVzp6c0
VEIdjvuCLWTPvJ7B2XJ1JxAlGqnSmegNl3e1OVn3IMUlnRwOv8Xts/Tr9mq5KNaOboSKKnN4ivF+
FP6vbgH0reoiC7KMiJTujk+FXTrIlDT4EMr6lGKm0rjhZaswkRByELt5Xt/Y7qQ2tvD/A2/jDEwa
HsP0BUsaPS2NhTkk3YyubdAGXl35+cwcJ4DXq4H0W9VXRmgmJBMmY6GxkX66U8rH3RfHbklgrdpo
hY1JoFGtNt8h6n6NhZcCgEI/TNt0p1w88YK+HbMALGxFf9HIF0iEsLvQJldwne1qWjy6IWr31Jfd
EvaenGKPC89aQBP9OQIuH4i5nHdspahpz/HHU23D+wPhclcCE/TaWUeWZ9kRxX9jWvTXaoBw79GH
vEj1Ty6XBB+pOVcky101bmpAaXE6J2FvFN2mmNpp5+bxkynn8QiHv9Y7iOuoZUzd3GJmXJ8Ncsni
lb/JOiy12hB0PMfhwthM6QE18n16Lp3eC+1+tQHZjCocvdwEv2IMTNvJ7Bl37Lo5gcu9KHeuDy4/
yG0iBHxB+0dbuCAXi7/rIC7NgrCHU0EJlAOTuWW7iD4eKgrD7dwmR3Txb78pPls3usR+fy46q7vH
kP7UQgVz1KguldTAYKaA9EHfgYJcoUIsiZnjzW01k7nO/Dzfz1OB2alVx0zX1d43yfA5uP9x3VxN
tYNoRSfHQzt6UCSyhYBOGSQl5RONC5lo8KKXBV8CLk5tD5KMmxUlTyFW1Gdh1QWvTl4IM724u6Hu
d1apvD3U5meVJgba1iVBYdzaBQ/8qOQdSSLrYYblFyJLYnjnPyHECv+QYOsMJ3QlYkuyODf1jKt6
slc71a5t8Q5MqSBybnEXqYDCEohEyIJGzcKy5x6V8fYcFvwB1lLdMca7W1PZE2+xZ8H3YZmj9g/D
CFvhN2IR8pVGMw6spjvCzNC3woAuuR4CdLtVRz36yV0+52UYdq5fkrCnR8gdmrtR6bDvjfpIEBvO
SgoHQGCBHHU/RWTBpwidkUtumxhh0+YhwPDVl1iD3dfeSv1Y86O9p9MjZTVCj6H1m3kQq8xW/2rS
iQVMlFBma/9Be+KqQNCutocPN8cQqS/6xX6ZQU2dvFpnyVMaRy+yj9LuPNhiC8xBIlyboXNpi6Xu
0OHw3qZj7eysXBOP8byIxz4a/81+AT/ChzNvNiYXDqMGUVSaOAYPmSXWVk6/D8Gr2vtuouoL2Od8
H9HNyIebPVH3h8HSL8I+e9cNc7kOQ2PeqaIeYLpMDt/70O4nq7pgg35pYtLn4AEO/ULfD5ugOPRS
aFZkZSf25zP5QxBc7TCoS73+AX5eXUYQRLXb3SJluVActATDt2nsZuUEOs/FEzjlO/LbKeCQAu+f
rrSNI5Jq29J+RnSUDIIBVrkmj08NOVxiPevOesJCxi3tnODTzGIiJitv4HnwqXXb0NFthR0YF8b7
xtlrYKS42NE/IL3bwKyKgoC1upaCHwhjBpBQWm8H1GSZDCxXTHE3G+wvIwfzpu3gbhjVn6fEvfTq
S6oqFlmEnECPOBENykV18RTQbOHRddklXgWH5n4AYXXMUtLlsWL5Y6Wmw2LI+KvMZMYc8TliIzlX
WvGlkiPNnYQRFBAXe3wE0n6qydkdFz2u94DLiRpN/ogJ/dKsPZXc4PZlPx/nvNcZsxPm6dnbxUrA
8ZlFvBl1t6NcTftaKot4uPHlVi1diJmz42E5+43pha4937k59Y5pbqywqfIIbx5Pisu1yO6HVeuM
MliAdwPC0P3sxPeQr5GwBD4N+m3qrSEHHeRII0I6AG26KZl/S/AeV1++ZBIMeVSyqZYelcoZvhJ8
qflE8SA0fK7Dxt6S1hOsXDZZ5dpeQ0mX7/OuAtXPIbhsp7lA+fbgaWYT+7HCyS3qvJC4vJTDJbF7
kiIQXXY6BC/Ao286hRoAZS4TnrFwrEn11026EQhlerpwzs9bo/bMkOLPlBBq3B9rxnl8/qnAQ+vv
JjDih9l8HpWSDxltzHwrbnvC6E8wl6sF8OpmVTgoxyay7A3PueVeMnhBB6fuXw31KddeR31686UO
IKaDWeC2w12REwPx5bTPk5m2AXK1/HrLQIs1Z425rSjDiwOCcc/3zUk72Ej/cBnXHWMa5CBu9j3A
trP0CaH75Ky2zqjwRGnwU4Y+p+aAwDpcfRa6DVx9CpvcgNSkxOC1wZZi74XHtZwl7A1y7zVd+C0C
EtwRCjZftBIBpJjy5WTE/UdbRMABRmYX+DU8yX19tCERFHVOSpkah2CmhwDnjP9oYEddJzAs09XU
E3FM7M8G31dret5taoY7DvqMt9sCTnoyLlaLv2SsGzT6dHoVw/xhRNWXZYi3Kkns+7Kd7wcUh8wj
ct4n07uD036nBtbQVs3POnXRoxThO5bmxIDLmsZO5S9vtXIeyhZ9Q3hD0DiS13tXpjtNmk+57nDI
9uPOm6wA4xpbIxcSunwyEoG5ejXt8XB7stqYDrCheKCkcYj5AygUoHb8oTM1R12R9NuGS1NQ2Ul7
GlPjfUSyPzqRwd+JflTp1vyssf8Nbzmd33jdIZHA2KhywBxu8bTM8LCrBFFJzQRNU175bNSJXLlH
cxD6Oc+J6/Nyp8uKq494R+TGKDRS8xtZVXWdDIYZB7KX29LTFkOTbwBIDNxnkNsMEtgZNoCEr7rG
JbbNEFXOUoP5N7OVxoNUumeGfQls4dmlYejOtbuZ7OF5pio18GKg95qqzEc58wfHAne+7Msvu+bc
QDG+uVZ65xsRpzBRR4xOZnQ/GUi5rTYVX5mLplxKLQ/IH9s7v8miA1+j2FdlRMmQs3rEZ0oNYCXQ
SEX9akArVXLxcyEvMSPw//3X//9vXJAUJbX7iB/YRbDS5oPsDnCJgPd5PdcxsunzWRm8K3QHhtQI
nV7G5rQbLVBiLgTuo4ETR+vwV+lEit2ORic9aY0DG/tCKTscbKO9+M78VbZLBNzcSY84ZHS2CNde
T8GTsIiGqfwOQjhjECYsbjWQdzq6tbKYbDbusDrArGAxyt58ZfFRMF8T1bHHYTqaEoDBYmIEz6iT
iMaOlpTKuC3p3KBci8/1jg/tDwukGxPTiruYL2whkxaPV7JPzNrDOF+bCDRzZS0nAL3GqRfl1Za9
OulGc/Gl99hayr+jKrBZ26UqIPJJfYIMGvpmOjzW7njpkpK9p85WG4MySQVT8SBFi7pYpk6D63bQ
POM6ZpZ2HXsaWBxGCzZi+/9ylO3YHMeC7fhSlcRCDNjR8f1ioml4xPoZqrx4VxfjcWkpxALuH9ZI
r5sa58omhrXLbs5O941XsOywHKLs8zCeUptIYA5T3XP4ZmMBAMlaUNW1JPJCDcw2nPGs32mZxtXQ
EfYhWcpD4+WfmcZELYn5Hcz54LXTZUmgWytAGOxZxKUmd6mqKN3n2tEiV9EgmX2Zw6/p5xq6rT6h
wwBw0GX0mC2Vs2O0p2xpgrNBW7HDWrx+1SBdYZTEklsR29xnDBGbcWwaSqtpfGr710iJ6djK9lVZ
gr8yUvvuduTLSmf49DqmgVjelXp30JtOvBa5Xl6HteLHh4I+l3HyVKrHpoydnZfG2gX0M+5OquXX
gKvtOxwKw1cx2zzJyF4Fihpidp7tYmgmFAEtV8fUdi5cJuKk7qNjEO7qcmwI2kgr+BLV7/C3/1yY
IpXBvdj0WZ6mFvfK1vqxBGdtMyVvhmVvbEv71jr3dULza9qILGum/fia9bD4hIakE9cM5s6zzbyj
wxSDoqbYbrFNQ5XZ+s1EG32j/Wv6niB0QTFD1tH20gNooGE66unkGBvMreacrjR8K9Q4crcUjRFS
oj4ZM62wix2FGrxdCYJWKgGogfVVxvFXbJPDAA0Q2G1hBdRZQxLV3Rc/ry9Y8Sk/wI68GSoOzE5j
Eq4h+scYURJqV7fze03wZsFyNXbWkak7ja02sBXVwDbifVf+l3wkGVGV3ZdDt0M0dH4AJQtBH1cm
AYepCat2Xe9wWykhLQUOH0NrE8zlx3jWGlvtRk0/WqUx4c4Qj6lUT7i0JwIqChwQdZXtPcE/nmY+
GELOorMBdAjWXLx7mzLapiZPUK7ft+jcXTo8UBKPprtUFC6ZxTt35J/OUryG1PQWE5GCZ1n9ynQS
bC65ekigg8kAmOhZKS9I1yBSamHPdku4IK1FRTwoJo1ycWm3mMUMkiFuAiyBUvq9SXJRuoZODqg+
ZZFHgZ7NPXo0R2NTjYO3k6776tG7FthEqjwqi8J5XOytPXEqoixdWrPBaLq091Mxec9+P5+yDl6b
RlS6TI17kfsIVwVIkIm1H6Q9vqrMvlCA+gCPgb0WQSHhZkcAWB98TCQrGqxOtXTDOSFZWjrTocnL
59Jau5QSvwuxgeOtaWEste2kIVziqFDrlq2E6awlq0qGWOVRI7yVjfS2lQ/iV9L7VvYi8KVoNmlv
7s3JJH1jEn3OHY5hqVUnZ8Cg27TsNbQYgqCjiDLRyA5rF4CElTyUiTOhiBqvHU8gdOBk09lQlaKq
hEqIj3jI8r8WSO8m6pyF4G0WoL+rU5t+6/DMw1hmnyNfP8sJIDm2rLa+ltwDSusr7cXzQQZ26Nsj
xSheDifVNKGfNtm3P7f1oY4qdD+vvlb8YuJRN7d6CWxLnmTC5j9vJizQKzA6os2QOiJ7U7Lsp/Ka
SxDmnokIWS/29RQ/+fbdjDX1SUA2g4KRX/jmJjgClLwLACXXbI5fswnFlmF4a3hptkN24UGgR/UO
axSGupSGGV08TAtrnQ5ITljBaceJazAr1+oIoJpbomicIOvHkEZmcJJEs5Sn+Rs50ictS7x5VFxd
EFaSTPP3Gqe2WFpvT6ofsyffzH1HUW87v2Uqrfda6TjnxKUpeeiRf/sJXGqiN0fLNucHWP9kzEgf
shHOeFn9OkhNnde5W0DoBxaKfSnI/1sc7c2thy+WLgTPP2qNcZr1WjRTVT2C2H42iMUPnKWkHrdo
wY2o0aNJ3M9fbfRl8FUv5m6i8cfj/q/5/6IcY5UKhT8+pN7CeHvKCjfoYQJMfB6W+Be1T54FtrL6
g2u8yYph70d/FVu9NadG48tR+fQGdh3Vb+mK9Tu7nSC2kJ0Kg3QwRrpGdsfHoeL9n4sdra7Qvtig
wFkfd9gLXJzZNFv3FRE491oIK/Rx+FMLc2/j+0g+TJL+DrdLXEZhFJufAjQ+cI8thWSs0OpbF+Pp
SLU7z9EfXGW+xi5rh94CUVA6P8aMmthn35rVnmJvfHdxESyo8ekof0uoa170MPbVfTywiVL6ccHM
W2TVs+ujrzrt30jRVPua5T96dUnYhPj2azuex1qwqrBeawGNcGK7Tvn2g5FZO1+yB6chuMR9AnYt
T7E940i2WJJ5b9UQg++NdnggjrRLXojrUhIQb1TjgUInJhbIQYNINmyS+F1ghOkoUUPPDlpL2/ne
35Q0D3E+cOkCK6oTp0u6EzoA3Qn2tZesPLU9PNjr/9g7jx3ZsXNLv8uds0Byb7qBehDeZGRkRkak
mxBp6f2mffr7sSTdK6kNIPSogQaEEgqnTtXJCHKb9a/1rTlEIZllRAOFHAH7hOkRbcB1BNQNX8J9
w3F0iB/z5jV3Piddrc0WT3KN4D9F0LRDJEPD9p+SGgFY6djZ3GCPGvnQpOVBym4TUozDoR82DkNK
C8Vw5vnSNdKOihpBC80vtt+Vq46sPeahz7T7PCQf4rscIlotm81fpIxxWzUT7Wiu8egDXsS3oWGd
sN1vkZp8cHLFhY+urzudQbRilDn5m0mIszKNT7tiyRg9seXIsrJFdyxrfVHG2YeP8VtTrxZHKCp5
XTM82bI4DSV9CxCMn92MZDajBd5pKqWslr+15TvUdnxjTVfhploC6MHLr+evgZZ+9Pn4IIAe9vOx
hKuy2aSfWhsfXMCEcePtMoMXq8PzGtmPHSfUoB53ZhMOSy/CgBTJHQ0HLoNSVhxmgUfsQy2H9Ykm
YY0YtYklYOUTdNQD71FVpb1IJ1zYSvSgrft947NLu8FhwLSvxuKMSrtJcYFZ2fjQ+CE5yvHmOu0K
wYNAAfzVoa5Poax40DjumehgETaSmum0OQT7cg4wSu1F85pfsExaCmtAJKifmCVnd0td7bxKrm0c
WCYUh7iFBmhp+FaZcSRy1zSsMW1HlSsG1qKGGtfl4K+43xJN0IpbZh/Qb4/KpUyuBVsCJLHCis9m
ox4iTsBZ5zxTQlIuPJ8QJS3lqpavyfgVA5CCu7i3TMaLYuX5xhUw0lEnrZ+P2ltCAzs3ypPGWs8d
9FVYIWgMP6QXL4zvsDsus7RYRWO3HjTtCGVoY7vpxhihUsGsT2L7IAWnyE519zq7I4DIXVwWHxDI
UHlKQvwjXGe3iV7/Icn3v8jHGfJ/SsdJ3FOGZ1uuEMRH5l//h3RckcbmWOa0GTGVGnZpfAtCEjeV
j1mr0C5JEr0pyZeP9Ov5Lqm19iRKBxqpxxOvj9Hqzz/OnHn877zev6Qp/+Vv/6/Clf8Y2vwf25/i
/iP7af6fSGASgPw/JTB/vkL1kzfqJ8r/OYXJ7/trCtP7g6ykQXTS0m3HEFi0/p7C9P6QjuNS+ilN
R3q6KfiO/5bClM4fEPgsqUuKY0zbcMz/ymHyS1zQXcu1DVNnPCadfyeH6ZEBRZMbgyLff//lPxyd
tK+t6y4PG/8d4l5zSvMfnjOuXJ6t13QclfP73tpjc2wdsZEmfbxF/ti5kqWBArDNWFLKJ6EbZxaR
/9CCsK8kfNsGdNYKD8VcdRVmHosqsnqPNVMHw7sX5cpJKLKJYmgQRTGS6ymQzpOpW5oq+KRkeIdY
vHazAE0PU0Mg6OvKbOvs2QmJAc7dsYK/gDNEI+O6o8+OZrvIPuRZ9jJQ+gNcM4HNPw2HpHSIr1n9
SasAGjFjcnZ4S/K0aTbI2LM6ZCaPscuQIiUipClAd3nXuZcgK36ZE2wMY0It65oHmRM7GTLuic00
o2LwAu9BZ3xSinG1HBVdiG/ty5gpqu0wcKepglWB8kCR9FtOqvI8Vk2MD9guUDCAHx40reiwsswa
jIECKWge2BYaXDmvxYnnTxjCtNhn+6EoQeOIkA/DCVLqMg0GY/n/3+NcRWq8juXPX/7jq2hzVY8X
ht3FP7+PFi/Q//495pbwXXT/nKOef8df32Ch/2HYwpG6Ybm6a/D2/f0NJmFtGy4Ba9vBTIG9gt/z
9zfY/YN32rA9y7QMaUuXl/tvSWpp/SHnt9oT0jXmV874d95ggz+L9y8vsYWY5Jq6SaCbgDZ1eP/8
Ek9Q5Eq7klzK+n5W9MEymIp4Wq6pbKVj61vlIq42jVFTn+AxldAFYvRA6/BGkT5eCeWZy6zFmevU
FWeLoRMbZtNweKgcO9ijAfWNJC0/UbYxnP7iERJfh72O6KS1JzuEjOa4dOXwRsIOVYi1sEc5ce6U
E2GOyms8N5461a+eQ1VUMELLcrES+3ChlyQP0bxzFC5A0E03gPFpmApbDmlupvx1oEPKctwX7Qm3
4kDdvGMthQShja+tWqJorYRJtSEtOeGS72nvgcHfDUm1V+Cf7G5q731X/UhAzcT4+gOVJt9FajAB
GcodDSLw22l1Zpj9VlYT7T/80SZ1hXr+aBvqOcK8bRghnuLYRzj178sJ3F05dEtFVcFyriiPIZls
2pQ8TTcuBu726zlCHZjlhkkuA1OTjFRaYwj+M+uhawl8llo+pG1wNl0iD8JuSt5/+EhFty3i/LUJ
izc3LitA690ydIx8ZU4Ng1K9e+1KLNo557A6YOIgPJtKW33CyUwRjoFnDiLIIXd+pLsOpjDEqUgQ
th12JDaesxh2XshEhlJXiQuvr8Fn6de2rNIdBwcKN4jbOBnL0JDX34bvPw1a/iuIRs7L9idHsY+R
DvMx5ADahnsaU7D50Hm7GHWuEnVD+yDcNwmf/VDkpI2tiWteXaBQAjPyPG4hvj7Uy0Axk4g1Apfw
m3S3XHaC8E9XuBhFBmwcOgJ8ZXE9rRm5JAaaIkTPickiM7w53J3bJ/y+HHga8gCp3lHqYg77Np7E
PhxVAZKHENCQMPosAsI/jMQt5COKgHqHBCvAA3M3Ap0ENT2Rgi7xoHnuTgGxWfVFybDTdR7I0c48
zOStE9N0SB2XbhkwkQiKmC/5sZZqwh2juS/jOH3mFlxOZeS4C3IkbYYH5hIk4ciGx6zTwji+ri3i
+sqSwzJ2uAmmurrVd4GkJSHLJ9L6ACvbWL300/BFpZ92zjJ2u0yS2BgmMz7qU1pf6GB8l/F9NQ3x
B3lcLChEszNO4iuVj+zGZu5sosHe1l5bv2Yqe52on8B6RWthkVLGOmQvzKZeprr2VtDpaRLWw0P2
WDGrOkhqkbEG1NOlHItd4GJekT0lttAo43vRmY/go0HlZRej758pgWHLjcR6MudwpnKKTQJwfhEO
Hd2mhbgzyu6Oqpxfs2+fLEslqymyg7WwuZ4ldg/jCGtmb7sHYZEHiiLroNEIvddbrtqTs9d6Gd1z
6t+Eg3UNY4z/qY+NJeFGTMKGDBI21zxniXKdlNku3a1//QsAkhHDhTtStl27ixarBMzfm8rD5xZZ
yScRb4zit83KmxFEP9QLZdu4g+AzX6vL2HMh8CN0JDpT6Kym9pjOiHdVBIe+/nMohjcy8XBgcTJy
4IkiD299nvlFPdQUtw+KAhJxnkr7iWKJaDnSVbGiQpxOc6qVMoq+VmFmvzfM0C3XOBde8KFZzYqh
+t1kYDQKU/2jreii0SSlXt+0alB7WKT+KsBGYoVmfx/hhAcF8Oy39adjj89tZALxa5ODQx3TwZHW
XuLv8Fk9hDI+IUKKQgfdb4bDoQzTczmGmzKwyiVwA2yCUCsztiZu5RmGvZgOZ7+BXkSmmx5OPJFh
w482lckdg889jxyUpJymk7aQB89rz31jfXSRj9C0sIwWr0AUMoYFsK+s7Bqa0bso6Sct1G+PzYQV
LNnXQOLg4C9y6GEE66ZjWqqTGQSPUeo+syFhy7DxdqS8SwZ//hazF2P+ryn2CD3nocLCAr8MYMmv
WVEIJVVHqjWRC201pDquxAjrLz1y26z13lzB5MlJCBdQe8ulv6fzS3bBA8obpeBUg6/L2MRrE3D1
DKJuAsqEYZzE/muD7u9PzIJFBtkuLxK1GKIv5anwyv3UA8e994Oa3+rGZ7JrxNQnElHd3BdL/ebC
1+BAmCr7HSLz6gv8TENwgXO99YX/KXVE57oz8SyxZqosPcrKI0pUVtyMnXQ3Zu0jgCYcaG16Rywn
5ard/FmZOiE54TKlyW6d5Ka1aUrnuQRbuGzUSLy0KmgNYJEmY4lko7n7qige2p+gLzmppz0sixZ6
idU5CGeRiTphqjet43RPb9e1mqwvp6yrVVE075iwkIrwq9tRpFYM0K4l/QQFXjCUCwf/hBCvo2E9
tg0GhqgvH1Vb32xinsV8WiBkU5E8orYnXroS00DHKoEtRN8rwa9L6riXLt5GFXoviAqaUriKCWN7
fncnR/2rSuqdzQ+/c3ImvpoFwdmrP4OW4Wt4dMyYjLP4QGoAS57pL00lSWAzrO+8i52hq2Yerpzv
GLV+H3XWp1vLrYiJF7rh3KqOfr8maCnr8MFCkzxnDJMMWOxDlS2l7sAP5vye2Xmxqsrc25WM2xfg
HNHliEAgFT6NlCkimTuPoTmdLUKhTHmd3VBex5r5Pyx7HxKoHS8gLidboKYgkgewfrqDupO7YEM7
TS6rWmYwCCLFA9Zfs7i3wPDTblU9iLYJ93Zkr5JAdOuQLscEPgS00PtYdk/RdE9ls7HoewI6dkdQ
IjQCf22y9oqemHIInTEgJ4gXymeKSHNhQyrCDetHpeYdNghfCnCqyuOmZCC7QbRfRQoFRrL1zO7y
PhA9HB3wGLY5PQY2EdbEEMYaow3DGoGfhSd3Ia363hgJnno5vWoNrj5S+FcN77BsuoyEjcOPCltR
6Z/EWL7rqUJl7B5Mu/jG7UWTAc1l1cg3HtVnbSovBcoHTNWJyjt9SxMkAnlqq32QlA85XweViDtD
kTlIqdsxu9aElKgdY8AoSz7aZpfjyu9yd12RJ2EgRlu2MGyOt7VUNA2zCgs7Z0PPVlT23k3ODXw3
8GA3/IVwNW0mu4BjaAdvJc1ZGT1kJII5E7raXEjbXoIx5twTEcmcisnFkGhItLCienAjjUJ1t/d3
MqagIhCb0W3WQq/Nfe9ZGwjoPK0WJ0Gtj69ni7QSOHd5F2U10YjgzKZHZpI0DtmSUW7bPCD2aMbf
SRqi2KLb4IZqEfCUTQG51u+g39M5XDBCqfq3PALJWpXFTRAZpa1rPluZzAO6Aq9ErH0X+bAYG+fW
YmKK64KnDFIC4UTTxfAXU08vGof2PblqK4bSZOBvyeBpi7p3fu1cx2oRhpvBoXJmTgxTVrek87BA
h+Yp4e4PquXcgjAur1SOvTXJy5By4KFp4qnPIxxw5huBlRwvag91/gCjxFmkrV4Si4i+8SaExPLo
qQJam2yrmLQcbtPXMhE1WNQv7AUpoXaykTrPL+EO8k0Ua+Qlh5imzQ/UXB0xAXizsxEBERK47Cyd
mXVuLPDu+WZdrugyY58yaK4p/ZfWJPJeRj0LxFRdU4ri8R733RZosTvvSTZ+hI77wUQB84pADj7z
HEpGYB9agUiLr24pxvYDWwPulasuO3YGt8139gAQ17dAc8gZZO5mYNpa6+hO0WZI2piuMS/FmI87
qnZ6elZw2Nl0L66r1v8iJZEdRyyE/FeLGpNaSINF/AR1cxVXLApji0RPOwlfYlKwuwcVVoomIQcS
3/zGvgOZOffL6l+jfOjrvCA6jWmcYdZLzC2N9VbauLyqfWbXL0FAkirRkrPjib0VV/NEc3gmK2Lg
hloGcXeqG/ZP5XJ9imMcP3YH5aINLmrg2ILSzfEyimjL8RkE+KpcZeb4FUmMpJhdQerAXvYFn3fv
z3nWDC4FzTh7vZl76vrxGooUy2nUAyz3kjPzrDWCfU6+LHwG/jgcJsvYyxKnjkOGnJOzfTC10liE
Ob/NDQemdR1HpTbCC9klv633IL3xc+R5L6b02tbk6hoHfCSY3medIp0l7TjaqmpJw3IQxnYet6g8
5TVG01p55Wy1c+tb2BBL4phVL0HyCUE4WOUDY1fxlDdsDsBYxIL52n4AvdUH7UkLWrrc+2Yf1FSd
iTbMN2TXIyAUSNacdrrJ++j01zihOEvVYlqMWZRsopJkhqIoXbO46ZlW99yB1aQ2ZCRKOD8OGWf2
ntxtNomjBVpnyhqdBZ3zL97H+Z8w6v5Hp9Gi7EFVVpfJHZ99YtC6Z76O879mEiXOHI9KUyGmFXPL
YOVWgQHNYag3mbb2aWLBrkdpkqcn/soaf1qPr9MrrQw9WyyyEo6HFgT2sgmToxiJW2WBcQqASYAY
03F78bQhnCVnT8vLlWt3WBZG22KwxioorDOGNGshACaBFvO+Ote4VLRCrnq+UPK0nNe1Gn0MiqKe
KNLUzmyjm6xdWrjgWRV1eKrobsBHODm79Uk5ghNz3tIdiqOsD0eoNeog3QGaMqSMZJQrkxMbvMnp
EFPNhfkgxVqUBR86bbwT/HicrIWBk8AjzIaxTfoSR+Ugb20bv44ePWbUDBxCFeAaC/lRjKC6s+Pf
ACaCa1W0avcNch9TgSS8Ktt5HBiwwznYgyzZean/PZhXZ2zuaSf9yHvsnx5GJKbSDDGRaRcxFWZO
UW45pJkcO1mhYyhXGYCXmVnrW8lLKkHjttBUQcBDV3bGYF+p+AdBgsWlePYRd3BKcdsx4k3ckIew
apq3sH7pfXopuuQjkVq9suytOdW8diG4ribNtj6QgcE1fsZwoBiljwuaY9Va94qvxDFXrXFy/Sxa
NdKOVm5Xv9pNAD4izq6armWr1CGlPgHm1hPtWqrpZtu2xtjuDdMwoAnd35WJ3u/dzt4Wrs40s2pX
CRmqNd6IzNVgkbXqoYrz/tDH7XeWRdpi5Jgc8gRQGMDAGQeEJ/ky+oKgmIGjrSa7scp7nUsNa1TF
lJeJKmvdEGKLsRW0o54i0MG/Vizk4FWScB9QR0Xs8Uu6gvDAFChy8UjBTrCJrwwpsw2bo4aJFXhT
XL8yC7+j2cJkPzUeNSHfCiegL7zcKj0g1RtDePAzkhFA+KNV7DDgQrFf2oP/LBQpHVC30coZqodM
K7HRd1gS0vCoZaC6BOiTlWZSAmyuY0fHfyfEkya4Mpk0PqwFNSMhsc0x/vWn8CkuunWUYJo09cLB
zUb5LTEqaEAXh7siyLd9y/up+e1ZG8MTt2Pa706h9uJjYun0BnSOd8paelosLJd+c+f1A91bDVK3
patr2BklM9ZTWIcWfcTVWc45OszH66gdmFe6DPnSbKYboPQ0DqsJSvnaJa2TxsvJdLKdU/mPognG
LSQdzM4UnA7NMQxLGzmcV5oz/w/hvUVucM6gcQ6rkm4sY1dw/r/Slu2tes/kYF+KW9IfZub0oumh
idTNE0qNtTFSPsfeZ0LeI2QtIiSppc+YLkjywyjvW8tg5avThySTFOb2xWLsa7mO+TCzwfoOm0gc
sDAtgyF+sqeEXG5o0ZgX6JvS4i49jqW5okZ7o5PQWBc6HX825ZDNlD+rWOj0jxAXz7jEe6MVLhsn
w9ZaeusuleAMUuazNO1wanKsBw76NlZdokCxaGmQsOFeNDgHxvx36MYKzNt4IgryG6Z5ve6q4S4Z
yeVTCP2bG18+E0BP6B+lPX0ZZUzSTyVXbAS7AHPf2tHTfFPovDFtwmswBtjtJPIY/i6nsL7yyomX
WjTeRjraMDMfBlN/UNTCxBwQicZluAE8UrEgiYmVldvGt78iPIiw62zSG1TyFUVvQncjeJuw3DjB
pe0lowmwWq4ebw3Whsg/BjHD1Mp5Dq0I+0YFRqRw5Zb+GoPdkLtvZjmPlHqtk4zZu6vqRxkMu2Lk
hliP/lqNEydDk6wAl7TfzCSON3FHSaCMLVOo2usgCR51y/b2NgwirfYOKjG+GVVejRTNNIDQHA3V
2Sqw/neJ8Wyz0xMPAYRCReRvEsVb/CG3Xm+famqaNyPK5gYV7xXhiZakcer2ToaVY1YVPIjthByd
c16Ia0v6GN2EEdNQDUt/4FHk/s6PlOavkfRo7tXaBPCAv3FajsB6LZjlQCtbgHEBpMkxq2X9zYaR
7M/I4CaJwm2jdfA+0xm2UiRwhStOvnWGsc9Qd3Q5mdtGoAhmZvEhBztaD5DiqYHoBVsOsmFiD+yt
eDott+SInRc729cvbQk3Q/GyLlKz3Ud8rB5BOQwDnIgHkmo4mtpL5bD7D/ExUfHJZXhwSCzzUQ9h
1AQxtEELEWcuoj/aA1CySAQPFNwNe91EPUNIx0rHRj6BNNrjzT93AbJKXAEKybhuutzEMErBKE97
WngS/2y32ltWohKNRRFtU/rDe3wdamj1x5offo0jjWIyJ3itfN1dx6iQ673IALyii++Nwt8F0J/w
6Q0FdyLSCFOb8mHaIj8aA4upn3tg4B2R7hHf4FxALEDfjbZew8uQaP2bbWcJ7Uhz573j3oF0m5Yl
NXIUx42cqYcIVWSQW4qNBnBW4UzM4ibQ6qjHORy4lV+yyFjUpnBzKuttYFDPRXiFqrjxFHRpe9TC
c+bE0Me93l32cM9qbaQTIA4fTKKnh4gXiLiUdvIrtY8JCeIqkzGyYm4Sf39pFJcD6KU0JOX3hZsi
vXhsLPQinlsjvJYjrJbGqo9hll6oHaPHcO54qBHxgukX74m+qS0+j7SsCO/RdrAIvNTd1pBJKm2k
LVuS+izDamsMJpn9dt4ejOwxEpYB0r/n+Fu84iep9PiKOa9adS1FKLkGF6pI+iUqVY2alV6Sig1i
7Cta0QoHe1jzxdq79D1w/GaK0tzX5SUyiksH+EvvpleWo5wAif5851ZQK9zEAvgFAxspI2PMo7s5
NCJe66lI8HpO7I66/Oqknu/bWv7ijB13RLqOE1UR2CNq5jNtIHGSD+MdDvlj5+dPXRhzx3NdknUZ
U9bBH6M9A6yDkYUXA3V8TbpjySGqksyHCrjdnsRwO9IWJALdXJcBhg7cyyS8eM5zKmIaiMIUJnPU
1LTuow0xzerBWzUi4ZQ6K7iEndrYALV84WxbuzjbpRccswggTkm+yxMBMFVJf3Fg2w914d8BpaL5
LvFoIHWM40ChSw65YxCUpbNlohUihyeRig4gR0oTF70dY11UurmpJu8HYv60bFst3sam02x8dFuN
WOymVuScimgH2YFClJF6HTsGYNJHHlcJbFeWO973ouXQBj8wJwDI5Rvq0SAfypZFWnjjQUSM1bk1
rs0C4ZMOduJJinMozE8Hl8wmrauQNg7CxKZR03gCxc4SLV7c6oGMeuKMzqoRrPSWKvaEWbKtHlva
KpJxs5ok90MlSaXpDoNqox3gPQTuxteBoAdpmm4CnKTmGZ7jrxXwLRVOzqVgcOQ6yvMTzz/Dm7z9
0Y0apFkcyQ1ng1VFAmkByYM0qhlwB1CGz3DKLMWKT4NSnGhpRR4BF2b3SzOD0xGk3dJDcW7hABGG
5fvGEutz022eRxuRrI30B72w452KiVNiQKJwlNOjxx28nK06Vboa7PJHTeJr4Pn2k4oRif+RmfJW
Ns5lpN7RoCO0oD+eGQjZwmiyD5NhvVZ0f8LdedAcLpPUzb9iyXxucgLx5FLtlSiwuo1T+RSGtUEz
ByaylPhY+FXUT9UE0ens6oDxicqfk+QsyZtUJTqM++aZT6QwYG49BObVTsCcbxNqubL7ZOb3H1tM
w/YFZ2iym7pDPzs9Lyk31oJo2JMwLmQ3HEYD8LF6c8vv5S3o5tizdXHdp5GiFa99CYubwcdcMqlI
2XUwFpcRuVi6vL0yX5UDs68KpZTA66WwT1O7FsVjTscq0wUEkTcX3o2JJzZ51nv75PsN8VnItv6N
cqg+NCBFojT493l0aRBB+6cxv0+rd6L+ZBO/cglffnoV/TWXT+5418qbP/368tlyXqP6WiThzpve
7Z5hnn3RHACmx5ainGEz0V4yU5HwAEZqG7p3Q3Co/ONEHiU7evVrLS86sQ67UpzIKdQBvQ1AMSZZ
qriLvYR9tfHET5ncYpe4WXKn0HvKB90+mhWuyWfH+MkRj+AJre3sfmx+W3Ur9MdJXoLyN5bP0DJZ
QEheGPcqfw+DT+XjQOYAoY3VXC6/6Bk/jTb/zyMdvFnZp+5fTfPTRwLy5c00LsIHzIZYGVcrfugO
uFvCVGtuGKNRNGKRirJpl7g8Zpa7HHJkeIMPlimBhzOXC65GZKLqRzaAdwPXpYpuWTn/JLxlHMcH
+zvXbgUmtWJvuh6wIDhkxyTbxR3NcZdKUUT8QAsN+QJyQxGPm7zLg40LgulAhx8fZideVH8C2EW3
McaRcO+Spo12Q7QTeOXoWCF/bx0c5zzBC0chQgjolvicvammuLTaBV25KgG+AAFd9v17y03UwHjb
xJA4wZr4MyRNe7dY3XXEf88zAC+BPUS+5u4HSdrGmBduTPKIBgLSRJ6tQXOagWomVQkYrTkBL5T9
gVuCEymPdPU2dN4iMouFwVEqdGDwgB2cxXYPjs7AxJnh92xeW+JcTXkJXKyf1RSgIW/jiX6uGGWN
szxj+8l4VeZryGHjrCcUlD6k9TtItO3g3FUFMeN1RWydExpp4Lg9x/Gxi+6rcd8bVxLsmcVLGi1j
Uhu0yfskHoq7cHi0hivfM+iGsXnaWcSHYvNVp/qgQJUIYxyM5gWDH70my9rnFw5+cs4fA/h+lOlB
0PnkFTFiuGtPRvnuxk+D/pulv4b5nTDOc+L3mhadALEhFb86k0mVLUfxOPYfQ4VXE5wS3IBFhAib
sRcb0Y2N0/AO1fjp4loMmeYkJKxS7BW2/T72Dy6COq7IMqTu7maOvwNnaT0NV5L7inlhf1v0+lfO
DBs2D/ijaUUeexmJkOCix/0HZk+MGmjcnFXmXiPzo6/AxiUPzIlXfBQ6QSbnQGIATs+zaDPOHeFC
AbuN+h/8JOto+HYB+8QDVMYyWvojddbYpXjKS76k+b1sWHMUf195AKoNQoT+nU5wCoMXk7dvPz05
9c2pfi0oRnC0GsK7z+V4Lo1rnN8HA4DNj5rPIkShHryXssceim7X+vyLVxG24qDQSSc/8rgj1i1b
41N7a+qaIITFKWtalDeHmZMTzxKovjB1Z2dyX8+9cDXlrEcZrGTutXYXU73IU/zRqw9m8Gu0rQVH
AnkZHSiXqN3E8Zn1DKSDv9yMUUG91TWb7x+OeCWODVaKcHpxiTYQg8GVv0yYRHLYWjg4VkX2Eanf
lJlISvGmWX3i+VaowITM/1x7XAibupMvRjpvQ4LyYHpVvE64vfgNlA/+rDmL+xj3zDY55kKnNEKX
TA2fr09MIPqp8IMwXi7EurvvkOgzgQpZQmctGG6wNUPV2FmNWBe8TZJTkmaT46BSE3csZVoNDz5Z
IoZBbQskjltjSFd9MVFNkHJa4uOrmmXBWcjOd2OISWFUq8EfNjx2uES0dQtVlXr3Pdn8pXK6ld1O
fHaV1Sw9CxSjfhvN8UAdJ48+1VPM+yWp6k4T+AnLjRIvSaGgpPGeozYwLCI1XS9tdlW/qNehjxQP
s6bJ8LJS8poUb/hKbrLL1xQHLAvwdFq1jvkX1tx5NMDFSP7lY6aweGfE5ghZYcoVjLYTkF89Tida
nnmJqc9VybgoECHS5Bm3XTuRbnxPXJCHsOpnvHFgYX156jl32T48TP5wZsPTO9yNM5WKGWDWfgP6
c0C9xufeehe8x0X3PTJB4KYGqjZeT5yYRtrbx+ltlATpJ6zpew3WFWoeEfTvICFVQvrfm8pF4b0J
aVHNxQ/MRguHdFE2Beci9Kbmk0CCjbNcR2jNamPtURYrMJ0TQiNJNccAUjiVDf+MvYroKVfEfUto
GD24eYFC06EC1njGbee+4RMZvMv834FeRwhV8KbMHy819uu5mku1Dn4fpFkOxsWfrAHsleZpDiDV
Twmn15ijlPddt28uFDRX8lMzGjc7ah1d/EEJj1aSLT0eKYtxYCe+y1IuRog6+qcuP5rsLgRXREyA
R8L/zbA3QWdd+8jILbsD8hzH0GQleMAjbjHpVNEXZC6ZRTOPx9oPAgjqIeuV3BR++wigYBlE0yNl
0DgeBKJOOhcQrKUv5uPsHYaqpz4Y7pN0nva9EmNir6aED/6MyJ6t6KA3IBfZUxtsEWlHBKXCSJIi
RgZyReAKglW5Lab+1NrWQ+vF/CSZe4uLhD1ofufMjXKsrSoRwEzcb5YN15cX2GgPBQYIPSCBQ9wn
AWAhC3xiXXTSnPyuaMP7utQPeubv/I7pqvHamJ9UsbFQEhWgltAboqNv6GDHC5jLPEXjQBgBhxRy
jU3PsRZWh9LUl1Z5CfqQoRIhOWNjR+V2yKDOE6jqZLIdUWgDmr01U57czHt0Abzldf/dt+NRA4NB
peaqhZY74afTlbtU2RM39Xs36s8uHi9q9rY+88lgAH3cJZekK09mqFE8Fz1U/lqaHcPhTt/Lxr9Q
4bIlu32vzOZ+bZbGqUeno3dvo5oRGjUVHoz/rAkQto/JCmybpNaCbq87I3Y3wzBLaoAP2GbsDJ9B
VNxKv78oPeXUnitIqgbM3Pa1Mh2mpdmJKNBdMDe7QUYQUm3dEL3XFS/kmd9AxtzXjXzSLRiyubUt
0nd4lp/WtPOc5r6iB94j3hdqdJkWRzNEeOdgmuoZxKRsejal9wDY+ndImIpwCThJzXjQGIvSubhL
D6qu3mst/q0s9z7voT3bK7usL5Xt/FDtcMyCHhUsPgX+uAeIohiIVR+ph4rM8pEiA+JSs7Eszmt7
775VGWB/48NA8s2wVxqC73lfJcWuqD515uhJJ6mYuR9IkhXdTx0f/eboE7j2NhkeKw/BEiR6imuC
9pQ97ZXR9BS1TEe2qbrE5rXgKNHc1QkM4q9obpopykXe3HXWa83rkoFMCgOkA+s4FSnNKFtInXKR
MS54D+R9Ez3nE3sYQ+EUKEOPoEb8fgF6gTnqjbV2WZtn2z0Zh4WxNcw39JkVBadLn76Z/KdcYGhj
4J75/dKEz3bjtDI86N0h18+xeGS2urTDbZad4fhgj6L67dKFv+XwWPbsUrilAeXd4uadt5qF+CQW
3srRN+YpZtM2yH1M4t6LHuw1yhRp73teJRhp9UL2DMoxlOL5XOdgSAqyfR1HBRffksCLIYJbY+6k
c01ZgDNSN624mfXBQCBN9ka+7dst1jj+FwnYvDOl7D9JOo/dxtElCj8RAeawFYNytiTLG0K22yTF
nMPT349zgdlMA62WGOqvOnXCV4FEXvQYR/I/JX4Q7NIIyGZW0A6m9zos75yVhIyRYXU0yz35wE5Y
2YVd4fS/6RdYLWl7qotpLalpmHJ7Fcw66ScBOoEM2xHVQhwDQlj37ebO0CO1hanmRM4Uf3N4kWF5
aADwfMJzi70CtVPqroW10dlYy3A+ohHfXsN+28A1houvtfArg3kTm1EXnAXfSndOrQwP06+YchGd
Z8ig5akQzdUw3Pppq/trSzqGLixF/UTHb+of1YDZyXOQUS3fy4k58CMVnpF+Zz6qCG8RV6N1K2jn
M2lfoWZemIwzKzb7ON9e+OZeqJ3SeC9DSX1vBq/Fi2Fr5odGvRQFnnbq5NXjEQtCRzQcBpFxOJaE
sIrbvrvz12JlPWrHzDyZoqPVHk6eOIqJDmRQXgT69HTzdjUbcWGy5MEhdDvcDWwpiwRo9Sed/gna
tUTgad9GSFj/MAmspUsY/dGs9xZuKOeYsBLtgls7ihn1tx+93LrRhy/K8qlLB11fCsMHxVgk9c4R
eO5/CwfLRuPwXiOjz45Gucc6kLppR8mVzyTvYxnk//ApW0j5UwcYH7zGYVEcmWyBQZo5stvip1c/
x+ZfJSwNvDzUgzZsCE+eSi+zA5vHvE0xAtqK/jmzb3iw2ErbE8j7VeC8ib1WtGnan45GzWguEQ6f
eGJgx359q3u5XMXWi+vvEl1RBWdMGuZbsYy9HuLy+4NozATjTGqG6SYIQz2SROyYvbwfxxxHj87T
HBOrUxpW7Lvog7kOhiPPvw4pfaX/y7oldJuAZrHFbLAtbaRoNVOuPEDHhJIkMEMudREv03KnWSyU
V+xxFkZBnLab0ieSCDuDFNay+JuNj0sWRyH4SNQ9/HqZgkrAXF4Y5xgVM1puKVlpGJ2xjtPxgEtm
UzaM3wvQv6m6+/V+CB/ozecnLRt614zCOSyPzp0Fl82f0pQU5ZdcbSNlDTa20Ba/sMoZTD4z9TTN
d2zfq8cinxbZeLYQzQYnkoUWhuDiGv4Kqj0jEXMT9ohIKct1UR/C5oBaUuvJQtqS1N0UwxxGsqgg
NQ75Ku0J8f4z4GJUAmh79NsL/6IlQk3jOdJhtsqpyX/mH/g8iaQklvBsoVgO9aXITmW5Nti2LyVt
aVosLbdV9VGXp4q26RM2dmdRXta1cA8dCq4jd3vmRX7xoaPqxu25dlTSR5+5T5jeJ5Qb+H6L2U2I
zoVSRGbWqm2XvXnD4JI0m3tQ79+gB1wvm9gaJn0cA9fgbF7CWFz661A4cBXC8fXffpqdnrws/Zcp
7xS28e/kGiiE7HrdBXMqGKHJZw7WCmbVbCPLE/FK893IMxoa6eiE2Xw0L2WYqemS8fdhrzTi1/gh
dedZyqtz7rUQ2Gi4afZyHdded8LlDs71W92CTyvMgjBKc33dtN9yapftxgrO7bQdFy+xdKE2MJxs
zHqbsngb088O+ySX0grd3KtZUDl56sZMlnH9V7sFvtCFrcLYwPTfhSWLa/xhgrY7x7UedG2N11mL
UT5TZK/+MiuJ4cWnGjTtxQyWhQgPluXh1ki2kr/LtbsSA3CthmyJT4gWPkJpI8L56Nwe2dKWAE44
/1J3THhCQ+0RY3gyhJts2BNTbOcka9VbbDfwmfsJpp+MbABBfczMcQYUO3BkZvEH1Tk+K/6qtZyZ
jsoPGBx1SXtnazuCjyA0exjduZOpulnNCY5NDnICe76aeG8PpyBy++KosN3thtuIhZO1fOlg4nRt
S2tdLPXRGann+vL3xr0rgnUH/bm4zEGUgmv0N5lqHvRQqpddcaorx5A2QbA8nPjVgc2B3pAC42Ww
MAt23xvMADIOOl9bRtUSwxEnh7EsrLpgVZMSPN1LbW1VBGg4lF/6nEV4BuArGXsxnf9iQcO2GP2X
I2UfPW6z1bZhFaRtsKvFqEaR7e4HItUCCYRH0sGw+DYdlaXrkTa6RkSqGcehXXUKMPpasO6x5SXJ
6c2RE+Bh6dU7c4GhpAerA5fEwAGsY7bCTxXY6EQ0sEUhhoHFlcCsLk4Aa4+DAQqSE6mnPZrk1HYH
hYbHeOgKHZLldI2nls8Gu9garH0J4eT/aEhNl2h2d9wNwAGxZcGuA+0YkBUib/LV4qNiupTF5MOg
o1oFHvZHQs30vCpw6WVZConKw8CLw5dqEG/15prkLgM7Qwx07kMynI3i1kDtglDFKPHtc8lxZ87l
lxT6BxMUriUCLvowxwsFvh8dkZdcWVfmHQbjQMXIdk104s2EXZ8qPTP7Xb5o4dYnX47cNZfXI8V+
mVajNZ7CtM3xi1hPxAG8DwVfbXxTnbe4Gzq4iPNIxsk+4vVFlDoTPu2YDIhIO07DhxFuBOJ5k0dz
p49xK8vlkV5k5i4L1wKbYdFTmyuLaVBA7JZH+hnQCxFCnU7KCfg5GVKrmOqESCE9CLwwGi8Ii3iF
1lcQt6F8Tel35GzVKyt0JDS9lrzkYYxTD75Jl2/N4dBbm8mOAQHw4AUhtyOurNHxgpqlEwy/Buba
xi7A3idAvqsGHjsV9Hv8rz7z9BAJEXGbQkSeKFQl6UucovkDCjqh2nWJKPHCv63wIf5KL5bi8JMl
oiOz3xH9bYoTFnQJx3hjctpslebY4pyqw8KoGbGIq8Fm7Z+Co5X8aGQG78jcwAVkHXVJh2PjabCx
K3RXMKvkdAt9pOI3JM8Uv2c935QsudzQFYJfjnJdW9a9l+HuErlki+nZ2w67l9k/RNpVZQbK2Jyo
6oVXxu6DpVmtp4jtSrwyxP3wN1DNw1c9XIVpb7wfo9M6Wnqdm7jpK6jPZsgKxsP1dEECYbmR070s
jYuwP+rZJ+VSUzfzC6/7T7EF/tC/5heqJbC2xh01WbxrkwgsFvm4Kqs+YFeHU9sODyFxvKjaVxfP
PWQp4qhxyuSNFux184h4ShlXSbadbPbL/p4xAXtTlvkNFIZHYCP+BM7CANl3TU6zbDpikco2Zw/Z
kDYdP1hnrJZ0g04CzE0ZUdZv5ZEzMmoscdoIs0i6G+B3hoQ37k+i+ejHvVlcB2720O3NYWe2J+W9
bRHTs3KCf5J6DW9Wg3FdU7LEgtnGb7MYoP2/sTtjV8UIu5LLtXauhFMsHopkNV9A1fcQWmBBQpf0
tLqztuZtlLONQawO2dPruv03Q6dC+4ynn1ZlGzw8WTDZentg7FHlWyFcoCugUeKpdBKbDho50nw4
KMplUC+6Rj7Ipyp/yPRpXfZsqs+y/3qTXd1SMBtyAY91f6Dg0uMqjCiyE7KZx45lPPnBJbSu2HU2
o01oCxPRqWOKl3YMg7W/GWAnGuFDZGHqgOACtGfHaWOay67Z5fUaDNrOCWV3UodDYy5AY3TEMnnu
kGXsPfNNkMD25wq0f2/6vRW7VJldtkZXcZeCdZNsRd2dhENhF4tW+CC6yqW86PSkrfDJwMusPNps
WeFTkOBkHRJ0feUZc0+VHUDCnmCUgPggPsvWVc0Pcj4u3v3WL74L9RRPdNQPKM5Z70qJq2XAeuvI
/K5EHt378N6UP/qCFIdqLRoMeNtao1VClSAq/4ASe3Gg3WtJFMRZKv+Xav/y4GARFlnYDGsogTjK
reCfEf7q6mpAd9ZtkgIg/xxVZ0Lcb/OWdB80JAyeNRQ1cXLEcpp97y7qDlb4CxNA/FY5ISYJO1g2
MoAZHBJqzSThtOZzIoVryHesEusEmsVRr5cDLemUPNRgKwvfNfFDVFGMWGgfSqsAR4HgkO/k6qqI
nxxRmU47Oqzwbk/0x5vlsCBc5lMGzkCdEsy0NFke3DpsNjDZA2Lm8BkOgrjry+9Ze/cGGRxY6hTq
RR2UtZr8K61T3P9U6UU3aRP2eOBG+hJwmVL+worojZu63TP4OJ3NphchUvKaMHdQ+JLxxifRfkGs
s+5QNOTZYXqPwMvNYa6FVywi5Nkf9OTTwsmgsziS2CIoKtouNhK3wkCy4OlvOG9b0Kqm3afFQ7fg
qcPn1UVIATY4GmY2sfycHMgkSsza9By5cDutDz/5jstb23yZjYdX7TvYKspfn/3BVepYLtLHasrv
PLClyQazRSfzl0m979ON6h+q8RrX31r5Wbf3XrpxQ/DznuJlWO0kZRNpM6cktBnu2R2o4imCm1De
sxbR0niLmjMjUJADm/QiFjL3tFhPxa43Nr78UhYRoh5Yo7vKoUlTflqX5/h9w0mD04KaoZA/gtEM
9r0sje0ev7e+/id3O7SeLPz/+nTLYNzqdKf4uFgVRK3+N6pMV2mJg+1/ma7IseWKLH4F/Y4HEUL7
+wAKEqz0pWWtybhUYZ3kwRWhqR0wntihI/IXBssZwH7UY8cby3nCWix+DSCx89fgdkghQWWgdZi3
5M+A5FXprEm7cqRm0eYjx110YMYSTvgoZPyZdJOcyOWV8BFVvnUTBw2ngpj1Heu8D49pAKEixjzM
LzEcnnlYU2QqK0Y2eaMu08Wf1OOkhWEmr9ih7e4mT0eOvYzf300ftkd2E1hbJDuGAmhwHMvnUT8y
5tMkOyPZGvOTVLINLKOPVN1bOHDsDcBF2mAIFwSmUi+yN7BWiV2TnfvbePjlvcyGDwGAjvlaM06j
4gh/pGrEzzRa4o1Xa+ukTpHlO1qLDcihMZ3pLzVXbCIqZc+bIMmbCutE/0gNoCqMCDQkJlamr0Lj
mSUOvt8a5rUNL7hQ9fqqIhCLI9FQPyugVoy651FOIGsk0z5NNll9fvSHLR/WBR75iSOzXEkLGvy1
4NJRZ7q6Ba3M2APYlASlbUeG/uLQAklK6yI4Q3iGJisBnj6L+oS1JMeoQVj83joLBmZ4S2EE22fl
5VbV7r8PR/A13IP0441lZfpT9oe5SdaCCE51Dy8Tx/D8pvXLmBVwmF0sDhjtHdlzl8+WvKVZN5b9
uCJJza0oMgtQD4M4O97S0KfOcpmEjZqScXiIZj/UVVN9kUyGj6cqu2W3rK3ba7LT8khFCV1CNs0z
U6SDjV0ff04s5TJqpZF89yvMHthi5roLL1mJ1/GHnnjzNWdhEZkXxCx2KOKagFhzXGXBVe/+NXxX
zg0cJJgSFr+hziFaoH1/YOCARRiXpr/hH9uylhkX+hd+omYDZeZTFr9p2Tt1kbcrztAiXrMuRbO9
np9mgVjFTXcXvqjmWrJqpKNS02QqS9jTlORlk8MD3M2wpiFDXvTMej0l11B60itImPZE2xFb5/YE
b4nV7a2zGRWr75YUAQWghF3JvMCAvTgIbqOc539YZH/wnp7cGSG/GtaOfTGZPINyHsQjHHOuCJDL
XGXJ8uTWYYJpQOhpmi+OwcHYptY6mAiJfNuvBCnWes4DplV1yB9EPTXaEQdLKl5U9UiKLoBybsAs
HU6IDSPhOI7gccsx3RVL6FS+k5vnGUIqyRlhiFT2hbXPpaeUPf19DnJQnZPQ8CSYkfX0RTovIoUP
M34IBFY3uMjvq24rouSgQ+7h+GCznmrB/KoQivgufkeVBNj8rgCVJPV3iZTTAq21qp2+IA2CE+uL
Uwqm4oPbrgfbecZLDv0q8sbyMU/OuJYP9AYYntlwyWZzkjW8MsrqpuLQS4ev+r1KgRLwW3pnLx8b
wQJhTsscbGzaxcgbt+qGM8c1HzafnJWnu51xY9hB/6su2o7JJw8WgXicy6PWrML8XOBnEgeeYd3w
I4fv00hOLK90ZNYd4TBeAUUy/jfGKanIuxl10cJNOy8D/H0aPXGpZmkm0usIr4o/jsunmX5BTmYd
uc3LYxp+6zCshvc+A6Axgo8ahrtq/OCYmAtHoohZNZN4GxzEei/Kl8h5Daws0dfZdfmo/W1rGwTG
HTvS6zkT9Gmdgg1NLTETFHTln699Rv5Db2+Wvi7lVZN8NwHd0WYovqf2SxAg/3KQh/9h2QPNmvil
+dcQwfmMDsTSYx7lFfUalJsquAI1k0e8ZT7EnRya6gsK2MKMaxpK+gq8vUpO25R4qWG4gssTKEBY
AqatfjBH0LOe57nBiolobilbo0O1Uyp1UuUkvHD76XSJwVsY5K/I8t+8U2gH2kHrJo4PfGnwqd5V
kG0oc+V3HzaLqLiR2H1qio0cwrZJPgReV0i7GN+7rbBsKtiZ/2Jz3uiS+5Xx3uAqgYOr/Q54PPl4
Idj3GriSJyeeXjoRQud7Bwe/9BBHMXLMz9uofsnFNa0PefZr+bndMrml8VUUnxp6Pl8786ANkH7k
gC+cXZr4FF/f09kYOMLBOVfDmKPeccJ55oHCAMctAM3nny9ktiHAJNDWqXvDD2xm1qrAmxAXi/dS
lW7tDBSJcKa7B8wu2oKjEV4iESXhGg2Em2Tn0PlOfAQiAotZJACUeNKxxIMB42kYEvw7iQfOLVtT
CZohvJv8K+LRwxPAEFOubm0T5u1Kpx3vERRizDHuJYVaw+8atkH+nN/EXDxgDcblCxc1kGk8PirK
Xh0cVH89j9zzkMAxwYPImQ+QU3OcRCvERpjOP61yPQne27fs+QfIoKI66+Z+JoWPt7e16sYrVGV8
qY/TSNGA4rtmLkjTJS7wkuEWJuGYtARwE4r2iAnQIpe/lfgH2N4gTjvbp9oqROgoyp0znw2dPAHC
rUfpMoA3mG62ZDrMJGzZduJX7ba2XF+g7roWTW2BIiflRadDM/SVPq4L/Ubc0aLj8sfpWWnuCllJ
s+X7wZT/5ithKB9Kf8uCTzLS9XqR9BzRAiFzByoVrqrsfeRHTPqo5N3/hgiZ13n084WAxapkMHgE
v4GCfxrGAsnnlO24bm82R63MBmDRQ7DcGf1nqXr4kNJZ6ITfksXUH8zqgO4RFh9JDDiuK+zjxvhQ
IfJtvEHYjJtRgM1QVFh6olxAKKRGZ26vBIevZnxgFz9BvszET0zh/OrKksHRYS53qw7Xgr25x3Kz
bneN8ZtGn8NHWZ4Q4pvjSlsgUORvz36RZ7yCb9iFzp/S0UMxp9ApWTIdmYgs6yttrsP44dPCvQc4
BzSvGbPzslz1FPb5vkMunLG93BBhe34bBtLM5mxod9HcqtFfbn9nPYPvCLwwoFLel+Jam/V6+5BB
vjIzG3NWLF3mxvzo60tz2405z8+9ml6C8mz1P1j5fodF7rdSoApZgP5pD3m66N193uf4pH3Vf4rO
5g1KiptfI6yUB6cpia4EP/wsOUErFZKAuW8sqPWUKnVe5t1as3I4m4m8LiOvpYH3t/77DONu3vkY
saf5G8yyl/DdRCxV1I8hvZXRn8JqGO6/xRMisb+Z2ILEFa85w3cVylh0aBcoZnYl7Vpk29J5TGhK
3cTDQTL5yDGtMJTJxf7XFqeK1uorK55zcdWbl8QB059lstSwg0TURzBBLdM3wnPOLqYGEi1itg5v
FrvyCAp0LFAWMBA2/N/G44yI/wwkrFNjOWbAlKyvzOEYyr+lsZBb1j57q2Nx8JpCuilK10iaKfkC
i8B/SvgnaAVelSE2xgCWyojS+xb4Z1qGyWSPgWIKOW6zlthMY28lFH9k/Vo99oGcqWuAZfDE6+Bh
O09cz6x46RCJprwcLU4txAU12zn6PTb31EQRXfucjmEaPzL0nlyndBWH2qgB3pZDvBZYSSokATF2
eDmbT6IQ0TEayqNlExHNfBVQd0gX/MdSjIRDRwY2FRXIJtMFfwyfbVanOQS7JLh9ZBgGbSTprDJ2
qv6XUH5XE8fkrndI5Gl32C46nN+Rx4Gi/TfLgH9pmMdk70PcnWaCtt80tlisS/3eSRO4bWirwyPx
H2PHDP9nCZ9C8pnhN0osqbYaRC+elrTMK4SvNeSlca0t8UyFfg4ZA/kGr8DjRdHV/sECZGeeLFTE
Xu0soxpRf3UcFVCS1OqhivioyS9t/JznQpSJVnWc586y+q7/5jxBDUhrgitU5UelYobkYdkK+UUq
t0n1T/MPYFE5rkDZUZ2P7vmsNXsOt9opjQvrN6m84LjJssWLgB8AqgwzAZP8wc7YloLOk8jcw0Ud
oR5yPkhLjQLlr/vxxZdpbUNFQuT2nenYJK6ZYSJqLQpgZ6b/gPphMytbtwFGWshpMDsayBtMTgjJ
dORHGnmqcizavR/wiVBT/fwRoaHPyE6YN+OayCkW0gFKQJA50tlxp+obRd6aFZD6ElKcCl8WpTtI
opJe9eim9Ix2+g8bKmwj/t3goxqfVveKtN++hPan/bb0WLjB2KPP+cXmXrMFZuQlXulI/oWlmrBu
dUEoaa6wDeqgsGviYn9v2tIpwNgMdjp+NyecXpEzNcZuxNOUhh+pHvyzdjro4YV7ak6s5GiN3kQF
1c0+GZVF+cyoWMM74NJ1Xjn+02HEJKCsZXuqmPpxQHUkk0Vs8iJw3U9PgJkdTV6IG0UDFaof4K+R
qV5Np3kX9v5ohD+lfE3B+s2BSDgP5R6EJqbdGBP3Dcr6ljil4xBzXSi1Ja+qNtiBBEi6rcVD/kEf
FEMqEa91x2KlwHD0KYVskJkfMhw85oPqTf6a+cTPri0QDmSE83Wj+6ZSJyUdSNLCfnJxrgmDFbg6
XlyhtKKfmu9GoeBqStxDETB+MDvNXFgCDysWzu9mxwctI3+ZmU6ffCUUkoWPNk3BxssetVX9MTDS
qh4At6VtG5rv6DQnX07a3qLhK9GK6/0Gm2maM9sot4ArOt8FVYwN/5TGTp29TJgw/PEg5af5eU/w
6UjLj5Kbn/f43PASFD7P0pKbH1znc3nmm7C7ksf1fPNb/1HjghblTLJhD0KBCQLIjrWVRUb2kNto
AOrQ7XBU69ZTnHZKcSmFjxy7mXbjZ0+KgqIs5eg+sduo6bzeuSNaQJj42ObIaZuCFpc8yrR94o3A
sAcBFDBzVr2goFWKE3I8R0u2c9cVtpjd850NTmjIGbjY055NwMLVLE3ih+cY3fQs6eFdovbTCOhU
yVkWIwt4XFgV6rTM4nqp1ikL2XmpB6GVHVCGl4+CsB4v9UZeVBwF85Slt5ad7RAmAYwVgr71wVAt
eiayEkSHAg/8zRaEnRlrSEGCGX2RPWMpB9tC+xDf8B5eZbX0aXYaEFD0WERdwCSM8fYOcYebHxsQ
RcFYf5mz/T6ZwtK5nPZYNqkaPUWXODMpNZG5R7CgS7O1kyWwXfdeQg1TMa4pWRqv+SdQRFcpxvOb
CUzXEjn99B9GB9hKc2hNZ16b+C/gWGB1oGF8fGpUMFc4qmiZQuOrRKKvIEixxu+ZFtW3LtWZ+dnL
hQ3puDbPZEGGQ7qKxutgXUdoiWHHKo154BRTApCrQsz7m2yLirAdpXtVVZiw/+RPpbxpBdQQkDR9
oMmHHqhNyZrUHCcDFhNNPCFi3vJ35gynKmQ75G87MLMOhDgzDIgpLVjZKfG/NGDHXgO/BzU1Ngkh
Pu2GzDcLYXH2D4d85FMryb/OxXT+os5LrCsWOuScShNbOgvIEGYU7KqUHTe1lDdbzXE1eskg8kJ+
/EYETYSOLdsZ7k1ObRPKOMZ3VTqSwoAbA32M+dfgjSCEJw4c0uNWgfIlETVkVV+17ymz1dW1huFB
KOVC7K/RrCdg3W/CkQDZIsuFvhwArIqqRWPLXpEsadLdUduHbPYr+cFLvCqtQ6t/VpAzxoR2LoA9
zisymnzJ98gbR1w3j3zf/Ak6Pfx3mL1YQNTqiu5B8FkpUVwScV0P25ovIdl480evcobsjK0SMHRV
ds8o0dMvAD+p+rnsf3iTxcRBVi1jtfnfau3WGmfNz5Yi1iwFwrpKpRmdCCIhghc1ISY+CLvY1Rkp
e4d9bWDnAlsFji5GAU7odp0LR6tyADqbZW89KkIphJrUJE67emVoXMn4iyYymlZTeMq1fZCyjOLp
UOhorKl1jKL+CSBkE3y0iN8FFoW/RKN6Ubb2X9rMpdw2YMtczjc0P2gvokHIYfAU4BcbAb/Qd1bI
E+xWSNfF7J+PHkXJ2WwrnDBsCHqXMSjNF4CUUBM/qYGkfNyxYpEBzE94000OqQ04IvGSs9KfnGzG
3LbxyHzPiCyJZNzSHQ60hkK7N9t7w0+dRCxQF4kkMUJbrjYKrgQAWBMsbPEWv4tdNsE1+ZFDFz65
UB3eKEIETs5kuGiIHYq8Wvz8q+oTi1k+65mgAOny+2jtY5Rp8TWEeGXC3tDbzVyt5bfHcbQgH1ZA
VIJC3fpTsBrC6pJmPRgzz/J/c/E2o0NSNdJZVZ6Vy0TXcBLw7cTQljgU3kiU8p3RAQKe+0xkremN
Mkg05pD/MuOZdm7tBUslO82lICR8w1xVNlQby+vGjYyJRXiWI0cMDzPEhsZi5sfAjFxJhH06phul
S3DHkD8anW7clsZnDQRMKooVJJvZ19vM7lYGI4GbD6XJv4QwkWfVR7aXzbOer/PkIleZ3UqX2DBY
XMM/gTTfK8UWQ0+bQSg8qssKzvlKbnb8JCYVt5X3KSWwpp+Ukz8lefnYavyWHGnzfaAJtxGzjcWn
JHExU4xXHIkWPT/OdaPJr1a5my9sES+NJ8/bfAQk7TkVz418KKreMcxpHRb52phE0scsrEMq3r3c
IwcdeH+KDdfPMAHA/7txYATOpFP1d3QH7w0HFAXp9K+CRWZo6zr4DJSPCsJz3LTQkZ+i8gXp7L9L
B64E49US8Swd18xtSv4qEafgYCGATEdEur7BlgbjMTbnCJFRnn4Yup0tefWKW9v9EyAIjQrtUuPl
xb13WzcGfENLgncW69JjUYiLQb+o4BqFdeznCLXHO/jLWuo+PBJqdDrcM172BC/MoUIkOkF1xwE9
c0vzltcb6X0Ouz8FVXweNHhK4NwjNU5DdAx6ERsukxItQWjJc9FxXxwYqiDnN7uSzPZkQtORsS3L
l1m768457/18PgomLnoO6xog8drF/INYw7+S9GdxhaOZyTDX2uH7Vma/evgRJJ8jSoUJ/KjrP97k
dobjmfbB+ieJX+J4qOApFDf8gWALrkzMXf/UYBl9tub5F0mPcg2MM049iD0O9XjJ4zPGlCqBNS3b
0Ah+eVeTiq2DKSx+Nbo74hvH7M4BIAkb4D6KhccyDlnu1nRKjMZ4iRk3Y6LPSOMRvyzz6L+vSX1U
WLwjW0bswnQmQsS6+j7KeHlJYpRcrcmBc2HJQ1SN1bXBT2+RwVrDpyajSGAFNj9eo6ltVLzNdKK7
OkQe/028DT1pNlMhNTgTuNiPImRq/KyOYHC9/1GxhS6eqrCfMSuLMDfoF+/8hIptUUxHv3ahYs50
IYFc5xBPGFxDz3MFM/wvcY6qQDM5yz0gaTBmGDRXOpr0ihKYvH+r4Tw3xEMKgFh1QA8xKuAnu1jr
X2HfJh1vHLegY5pgMhwsqA/6NmC/Vqq/5XQysnuG+LHE7Lnmpe+ogBldDxJvAFJ6ctvERBUXrb2M
msmEd8FtERhXUTr6SzkFStrCnKzkjYE6is1C+2vWT5b+FsL3BV0e8H9ddPbLpObsMapaNOVu/Aaz
NVSa3+pRIU1QlcUIXU0P2Q+WqTOyTJuHSL3+C/nFU80OSLDsYFrjQYUEDm4Mh2s7nJCFJhelRdEB
uxNuIG63NJz4MRgshLVnxfp2LoJdibgMMjZu+VhSvdeWfCe32JPLE5ENuN/wMJQ/ZfEjp6tQuZp8
kwL4Fn2jX+07ZY80kNONdwUqKMQfuVgzCL7TVVP/TMgoO5a3eAEqPxZqZL366vNLEK00EmAc0o1U
pqBFBmnXIzNngFhE/uH/q9kAKjLkRK4j1os2rOLiAbZlSzMkfZTmMVJPpMkNQCOeWL0kDF6S+r9F
qpZvdEewWzYFruoUOBFV4NR8rIsPGfhBDHsLxzzEOgtMzaDe0OSgTgZXHehJ1hq0qjTfiEiC431d
n2Jp0/c7zIDxS7rhjEPi3HmgrJaFbTCwmDToFipCWvlcgu7aIghjiS6Bd+8mssf7GzL+RcI2P2zQ
4rKG8CLI+aptED7hpfy7/yw39MLgOQ9CTEHvbKUsNVcluOi9qwWPKLnYZJrGrsQLAfCAjFiIii2b
R8oW27LcdPPweZeBn5lPmPaa6F4WjzT5BDfMcCVn2JVcDj4dvS+ojFTxU0p2TTq9C057HQvRmb/c
01wk1c9NR/eZuWCnPXPYq+tfqfJnYek2uvKRxISyXQntv5ol3lv74pe4mEs5O9biVzO4AL44ofEp
myuyMfEkdUUyrLeaQDjeH143BAfHi/Iacj/KiAgHfJT/3t2vCJkeDChVrqV+amm8uSJOoqyHS6q6
FDVAI28QV3mzEqsztnG4a36MgB9zr2jJe/x57bi+QhrhbNTRXeGbK9405QT496YHgpOLLy/myWII
gyh8vTJmcFfVf5heQabCwU2Ay6JD8Newop2EgZuCkAxOQzJ+pq3XWffwfQ/Dv0a/Cv0l83ejSGt4
HJeCV2rbQt61KfJL2i88kCqgd52Js2WnI7DfUd1CIjfGyTnX+pUwLov4pKtHWbz0Na5BpyL8UywC
f9Z5uZmNjr/LcoltF8K6FW2sw45Wfq/NlMpdrA3z0kxEIk6a7SeHsbvgLmKaj8LYKbj8sfBkrYTE
croX+oc1kG+20LQP0tPAArda/xoB7kv5ZKSb+YfTj/XZeaby4eBbqIdKAVS4SJTnIfyVWaV2sMUs
1y/wSWAvYaMMN2G5tncz+xCaV+dWbgpkGncjTMo5v46Rnec0wrA1nrCFU/fTgOm4gz1Mw7MdLNp+
acV7dtQOWkR4SAPu2s7cMcYMZsAtfQFIcRzIK68OPOVadJrReOL45uZPCQ9yOyK7qtwImby6leWj
FaEI2ChYxIBwNhfsYwF5r2/QiUn+4Do4AvtoOvx/U3NMol8Zmycikq1uBVF65kRnADZm/+unIMza
1wDcDxdQHXCb4aDwtS+re0p7TSUxeQFR9x3sRdxaobQIX3E2vyX2xFtNt+kAy0FlIF/TnVf3LZou
KFRv4S+hOwCbtQ3rN3frvLJbFXfmfSEKc+8Co1SmYMy2eN4Yvog3oUjVToBJWh/fFPMTiCSSHtFz
HD2CwYL89sYN/f3TY/9jKSvUiS4iORxI/8HSqL1ilUMV+x9L57HbupKt4SciwBymSlTOkmVPCEfm
nPn0/dU+PbhA46J725bIqrX+aLzArtCF1Q6zaXDI4MYYd8g1q6sDQlRemIHwDR1JFDe4KR/5T2Rq
9CUT2Saifb74jKafaPrl/Vs49c4H+lTbNVDvXOFOXlEALEYAfKQitD1ZC8yTVyj5kI1Dh7WcrRi+
Liak1y21ZB4wXftCTKpQxwBqkdL7mdzLiiMzR/ecnMJ2kxv7kgAWxztO2oVfTzlYSOTRHNCzKsOo
K72zF8xvAUEDEmGWOxVmggstEDhQ+dRhqozo07G/+o6xGfNMviQTN7XJJKDf+YAUszPes4arWn6S
FjWLRG9SIO4uRXX76kCIAFLFXeYin9c35Tpyodmbg6VV51p58LjA7EfaVoj4Ded4VopzIZ/k5AMS
CfG5xJFtxbse+L6S/kaZ6UfCGsnFoqAzLu27JW3I9sQRjdl412s2yugOgfG3bmz7+DLQ7RzTsYfw
GaPVkH8mh4S52Zs3xDokV3EEjNFb5x1q8+VUG8PBDLnQlSUBNmDi/G1ZdS7vtv4DwEH986zlKULd
gqJ0biRbVgXhQHOhuJ13/utuSEpgh443Tw6lqpGBs4nxG+Q8RgAC5HRLFLcGE2m9RupaGxb9fIXo
OP3T87P653HUOjukkmN4AcGbaQp7kkP50W+d7LRw6ecuDIufP1ME/tPAgV4yHYP4Ik2lX8AH0ba+
PeiGrMLWjLNXN04k+QRu5E546Bukb4jTEZksoBgiFZJbpQ6nArSUrxlDnzagNOtXBEIqYHB8oj67
/VXqnggruAnvaCMXmvbh0D5O+QpAXG189SFfcApaLK3EhDHGewinRfsjIw0UMMb4bfE1tXTrEhJe
MM7GfORg+ws86fGKGcht9N8GGEBgnlwfONBrCHHCRGExUaAH6tr2HlX36WQ/Mbi8AT5KldnEOYDW
udnQBDbzi83Y/7U6+eioAMh4iS/EcwVMFAwWHWqGCXUwrh6dUHy5AYv0aRlXNyHxlvYlVr8U+2ym
+IqJ07crEGCPPpIQ9Fo5+vKbU/219qxdj+t+2BOuE8tuPx26RQd7cZXFV8tM1xFoIGdrGQNyRgcD
fvIFwD4tSoaran/hD6SaoG507zQxLCa3EVuGD6xgr+xumTRvwufipyj8ffCBw8BvDTI0SQjhjhRE
YubYdNYuoTg3ukb+q+vhCMylRsQYn7Xn75secUqwBP/G5rJk8Gf6oMpU4qTqd5X5zxbicTBBgAHf
3zLYZmRTXAN85mhHDs6mXyPUSyga59PzzjHPunyI+jeWQDtfSiYBHKCCYC75CLeWbCxzhZoKUTWo
haYQS85VKLVPkPW5Wa6bZYmlcQfP12FMjlmHiBpuEDv4FScYfTjBBWF82+wS2FGDDioec3k3jGch
cYy444JGWsTpHzR80GzJvSfxAlyVzh4VgXNLggu7buhgsSESM0OKjpqmsnaytaaIcIgyoU8mVK2Z
NrXtmv7niKQilA5cKUn6poZXAHhk8WyXuBVT5p1ZWN7sBgEhGcs13YSQ9eMmGV5peCqkaxu8d8mR
LnZOoz0IR73u16Kjh3snTxYovbryQFkat7ybab82q0zefDY9fGS1S8gjYoqv12anLs36YLX8ceXK
k3ac3VDkPJuJ68irF6HHdFGCpQ97cPZZQB8cofvKsu+fPXBX3yHX8E8iy0Izj45JLNw2Ji+PIM3R
SxeW+p7AIRqcgAPZAzkXdTF7a8YPtX5RnuwilBKiFbL5ATrRWAGRRwoN1NuuQr9opkuDH4+dFl4Z
bPRSsWVPpY/5cu33W+APSzriNQbk4pEjqSKqiRJHTtXsqyceLIIOqwY18SrWjnVLJBYHlzs9uYvE
8GOCTueIFOUqgBT4ZfDCpZy/RRv+V9Ui+CkyY254MK4IyLDUOEh/mkVKB/NEXAgmJiL/08PYnUMq
sLtvMgMxD9Cz2vCeoausZW8mNR9R8xgmjU/84DVb5vjqQl52z2XXw6YwNhSQ//HsL9BQ43Esuqrr
g94O7GB++uZz3jC4IXEnpeIRLeAekEZ254zibltah/UsBwFjJ4puDI3knEb4F+1nw57e38UG3Hdn
zTpjCBQlL4GrG79Nsk3AVhQ2CrFXp1igINOIGvFGCFxkLZn3DBROiGlLmV2At6j5KLHhau6AQZ67
lz8jAJ6kLp7mNZU/joUrJ6L+HBTLaVj6guWe8QYuhwEuFvZDv1HvITQeXfJdlgzlwZHHvFeYZrth
NtRU5jUfPvoYmQDZH9lYszuNFZtav2idNWPCUD9wTnI88wIgIiO/bhFK86CAJ+drxEZZtKWb2Hv+
RbRDCoGUAFn2p90cHF3ImLzFqJ3ZcGQYRDxXzBoCFPSDvcNDIEZDUh0XVcUlQfwIxXkkzVzJESSB
5Ji2t+GjSVz+fD26MjSo9Yb3uczfJZbLrvoqo73gp2yEBSTozxgM0mDH8yV2a7U9xqYFWMTH5f2G
X3SbCAmWNHJ9FJdBpyLUC+jo3Nbt2e7/sChQIAwl7gax+/AtV/gpp/qDqm8RRNoy39vovRmaavOv
07JZYhF5wC4kXAAMu7SQVtlVtTmAiBCuw3ch4Po0w3ROrnbqnIJ4a6fvA1N3XURoG/ACJm8Cdcgg
i/kkjAgzqr/QSiLx+hYO8VvmceDiKm+Axzj5k/CNep1Z78TcY1gVuGtC3FbKe8XtVWesIf5FNwhz
IqnKx1wuRk5BgSGB1ItthC1Y7YBVrlH5UNWHVO4VezehudTUBWNVmnxkTNwTT39qXAtIoDx7h282
zbXsMDjLi4TbiUEUkUHxAcNvbNq10q5zZwcsliGRAkvtfrQS6MCgSAhubFJAUsSYHRTHsGAFUHTM
wBXWWNby9mku2jqd2zwzZdwuKQGZTeZ7an8Wwwf98d4MLqIGPx4XVmahCYEl1vhOOD3Tg2niReoP
4pTnyBNm4ZxraBz38FvMMMQk0eujrqKBM2XLmVPrv5g2hWdmUPVFdQmH3xaZJK8rkUdhceOMnmu1
hZfNYa66YtPA+JdOf+ItQUUa278G5bYSkTIND7dN6g966YqJvcdlPo/7XVDtmBPGBplSB3gHniXC
XkeRq7f0FhKzG8B4olzElh7TJEnswjwEjfcRERQj9bAiFhk1B/6POf9vgZCIL7V78isyMXpf3Mrw
NGOz/azxHroDohNgFa8FQFlH5k7mgRi50pBUaLicNAfyr7rwJodnAxG4Qq/8rsc4iDqKeHlzn4dw
Plcx50QgOnch9NTfBrLz6mxt61ud/RUVP6JOAvaiBXIWwwU8KhF5MqwMvtvmZ8LkG2U1hd+hg7OP
g6Y8okOhMX6OUDvL3cneQWv23TbA5CbERRItP2uxlDF7gSBgRmQ13mURCbEnoH9YrsyFKmjlhdIu
3utXTiAJ/dKqOg+cl1RhnCCWQUblaAyIIYeA54K6AJnH/xxZ95aEufAnUL48m/T0VbSqCaqH7V8I
REMNj+3wknxQWmYQZM09vPg7R6mQJfOkYo0UR5xkLZ/UWWPbR4BHaF34jKiIMEHdAuNmmif9TcYd
oGi7lBCpiDSgorgGPJvRASd3KWFj2TTVzilNwqTaZTq6tr4oo7MZ7sATyU6e9StrDrzE7wX7ehuy
W8RfrQbynEau3koXeiSCSzehfzQBzOafDI8G8g1r1Vr3iBAdYAITBJJ8B8YPUnGalWpepfRvMti8
0yUpL4RSzDSO7iF3oTxFfEH4z5s84V3d9+PGmTRET8SMXFoYN5YLUOxl124jUb9gckafbeksmy8P
4t85QQpQmOIM257jbJTnUPRNejRlOPlpx/nmG4jdZGFmjNi8/3ER1sKyPh16tfwenJsYmsL16qPO
zcrSJlINF0pxlCJgCiVdpjpBRUB5WJhRhvBoPCpHWic9RUHTPkLEHXLBEe0WzNiT/eDa1FijaTJQ
1b2en1i1iLXjIlXR8J5k1EHZhmAC8YjpcPtQlUXHAWvQ720tI3AaL1hJET5CSICt7ppLAFfjezS8
VUE6RwQWEhGvlkBMpFdZAL2cv311k4H4qEGcrsR8+RIzTPzD4y4XJ985xd6jDr7yjiZXe3XUO7wC
AFTGOQNliQvKEPhd2on/G75rzG7qzkCNSpMyzGIllSjA2e6x95Xa3uBLw01buHiJRhfZdjt8iYO1
odYhKE+ZhOtDdFgzIuZI12h32eO5NUkVKMqfWHuW2I+fZv9WWui2Cd3QpncPyszIfjQLblqdFke1
UWbW+CEW1cIyVpV6ceQt+Iblxhv4jmaurwpKKJlLjWEzDO8iti2J2RGRlNsrdgBET7xwzz57engs
U5PVTeHHaskqIClBYtZV10G/zAjzNv15yeyWNR+qZREsxp/ocfiuenmBK3BgCmK3H8wUWQnB3s02
YzGh8oN/lLv7weMGvyTivLT+3VBehPPw1nksmWhRkKK1V5DrGUseB4RBihd/Ss2E0YCvWrwKNiE1
w8c/RDS9UU6tdV8pEeDjwbS22viOyrS0Nzj9Devmp+ls9IH9xE6YfvrhtyaQXf8ZIIFsawdPPvR3
ekrbS1vMavoEchIsxD+NzwXLgV7f4xH1GLPg2BDWEqJeeTn6zWJxMq270Pk6KV3a7z35R5ZbliSX
EjOsrLTuQA2dpLjwRqH5nXCmjaEOv/wgSBctS7rROkbv8s38wVCvk9ZfhzQEsVv3vsxDUy8oMJsL
LAkERWJcU+QX76GYyQAw0H1wPxEMRu1YgQlVtaBh0HZN0Ueh/pEu4lX7uq650tZT9plCOBlax/8G
GAPoEEk7ZTVXMDKGxVb4SDcdvYE53TsfKlKD0Pg2ow+vvIwjKl7Gq5Y5WXY7BziFTjb8N28h+2LZ
kzQ8g/hsF0SHwt5MHAl6cCxNvvribcw/C1rfInSIalOclO7ZC35kLU5HBX4n6JHDWn/AKLgpUYOE
s/orxtfvERfrJc1yVCkmwI3UcbLuuh49P7PW8c3ykoWG0IP/FjcKYtiLUuwqeV6AxVg0Jv94JRMM
vWTeAjhmcPNqk0nGrPS/s8hhJkYkhaC/XdcLB2D0IGgwh5yEpjjn+q8y0KhGp5jeuQE7ujfBOpb3
2HbVs95dGv2UUyb+nRNG1W6Ej0kl29t5A7Sb1fmJt9xSL2bVEZkHhnIzi+0goftaNPU2bT9L4trS
NOd7Ijwc3SSlcrkwky9lIYndGe0Dw4fwMG/f4NaFh1/H0zzMkABCJfv6B8wEcbuOMF9tIV11vv9i
+C5RBHvSt5KtBQAM+B/Et3GluT4T1p0aL0FfR8Fv2J8TZ9e5fYS/0ywx2LAJzTprCT5Ux+uBUzai
7LZ1Q+WiOpS9Hll5NOQtCJiJWED1ofP4hrbHpQ3ShdQRwTxUEBnVNhmBHLreJOLAmLjDk0qwF+2Z
MToPfFHIaOKPbkb8yBeQnlcuynGFn4dMoLNmsrhWv5n2yhvwXZk6XSlchjj8ELQREcFwxsDB997i
PKtEdHhxk9g6ZHmnqQqOfdHA/pQb0v130hcoPCEyYX3182/aKflRfIRzC1camZ+gas0Rloh/81mk
PwjgkBjQuiSRJXXyUTLwMDH71jdWcEFAe81Z8Kc+wMkQ7p3ku5ju/8f7AmzXQUQ/nktYoRR/mdrG
pz+q4FJQ3hmVo83oWuMRxNSB/JncwHTr5Jzpzlwz9mTLtRMYF6OVG7CdKnWzcrp+YdKCbqtn7G2A
3imAmNAGCeaoS/nMz2jtc8ljbkR/FW5tAf1yM7d9zbd3l2xqx4+kXcB6CrMz3mt9Vyo3FfHpBFRY
Fc0yQhBEGzFAU0R6EM8uK1jLO/CPIexXoj7KXhQEV0mIUQvcmU0pFqQ5SzQzELRBJKTn0jdhuQji
2YBgg1NkepbNtB8fkwsB/AkZITFEZ38TOj7wHDUmtYSVg/NYGLBqOCwmYNQUGhdgdElnF0YIjfab
8JuUGK7wLraQc6JOJwmKz1fMlWAt1K4tpHLBuLrM853ApWmpBF5KvC+15IX/HaY30nFhhUjSSPhF
yvSllA+Fva6mQGASljAu7oSoLRjXDPfgXuUfto8NidVa/pFjziz2MLpD/mvUGDldWJPam1Ze+hHL
eBlZ+mDpLN5obRLZmZSFmViLCYPqBgIPUZMqhGE1OTevycKKfEXl4vknwATNDN5YwjnLOSVI5Bos
ea7qzGI07cRwOr7zWeTfIUNkvWvMQ+oS4JVtqMdbdRZBfK7g4oBiFMBXseulLAUj4T0ZTyhSQWUl
nDmG5KbaZmoOuN7xCcOvFQfis/CAmPkyE1HPRCLsJROpzaotCTHYJvg9ZOMa4AAi7RRBqTPvBodF
91qSmgFhCpRWWxtyqDDlL+tx197wjdqsYYl1JrZ95rU70CUDE5LNWbOOkG1Jv3Vfr4MintMzBq6D
ohyPBlaH/MrB0qr30Hxlib1R+QIjiHIeTuBCty32ugxMYLg6T4CF+km1nyFWFQfi+crZHYfpTLM4
T9aPaT501yAgivnLJk07q9UFlV7LUuW0o+5ANjlgXmO9BncK7ZPG5RaTZVDl37J9kntXUpB5L2L7
VTEMty3PmLYnfW5Vgt0xHq4yylqXvJcrp31GxY1KCpLwmnlBoucUwcOQdbMuskPvSOhHQTkJ5yo5
Golz3jjyY/qn4hI3iu6coIpGDxkRh6pgxhGWWiI5Vd35OGKnERg4v4REpNoVblys0zhB5EMVrTXZ
4gH7iVkBJVJnqpM5vOqMZLkXvLYUIcjW/zKNahsASOCp0H/1xVH9DIo1cRvEt3MNsIvkROOtaikA
CNtj5Jl53e4dmcBXOJ2hDEeI85qj0Qlh6+rLWJzs+NHbP1H33cvTmnIAhrUiQeZlXQ2fc0Ahluko
ty5bduoxmFMfouMIQLLy3wXT8f153I7SggeChIGo1kSq5qKJlKVnBziLLu2Kac87owRPNCBrZnqI
B7X7TYl3CbKvPHyXCIGrPoFISY4zqC8uQBMu1uxntI8kqgXKn0GHq3OL5GkRDh8G2efNQXL+jPag
mlsVT4D3dLSbJv3xoE7ZNYoR/WxsXLcnVV1iJNTwh6sLq/c3WsIQgAqRMt0FgSNhdtKsd1/hDUdF
JI9baRmtyshlkRQXqtjq+M3Rgy0l7zYh3Kg7PFno9Q1BtzcvWVoJk4QqbeH2VZAaJSa89yRdMPsW
ygCF/krVvWwh9CFSY1cMPccvtBACJZomYHk3yOnCef6uQkm2AdWgMxvGpCKQ4UMO93rvakRDpuGP
omFEV65m1UKY4YIa7wMs0eQO69JFnFGseRDNTQ+vH0YPAZyNDKMhtKfFei1PyGh1UsqaVYE0mCjf
JgHsCBkuzQbk/UHG8zxUjr0MCAXI6AwkHNwsboKcRyXBO8ctiZiGsZxxC6zH2YxrzmixA2nZCme0
CNasQUqYXostd0IXrgHp4+mtrgmTPGTaJUlvLVkC4R73jVSuDB536Jyl47KVi9WIMHsmibq4pWzM
lPtgnPvUsxit3rpg3VZ4KOGAFoRQIFcfyN9kqaujB+EuQ/43gIpY7BnCqdKooH3pwqY/R+H9M9D6
aZt6l47rij42Yn8am7Mb3sRrvtL6uzOvwdxfD9NPENChgvsgXjrGZ4qKtrr/y7nboQ9sxQXE2Gm7
XsLssUPEQPEDQORvwK5m03XZHmuWKltfx8UrGK7KlPPmbUsevqjbK/5rCg72S3c28hTsTbVaOiOV
WG81GbeCoIZJ5qAVcYlyjZrSPEoOwlqR5MaH3IvgJyHghNOiQYoxkmRO/zOlvaxKmW9ak+mcb4cK
vQiCIljB1hrUaYJlx4wWRO2RKoD7Hy9MN547VPw5jFhRrUGMDHWlw++kbUVndk6xIshnvX6QC9ou
+cqK8mxg0CIt3dq36M9VPtGUJV7u7jKxCCEKv7E5oHedd6yj3llsL6QjC3mz3bmCbakohawMnkPu
/0opgIn6WYwIv0ap68DJxhIvJnFPwIHTio+KLAK93uhUFOY/lU5shoTwiutr4pHQLN7LQKclXVp/
g3ADMy+JgPwvJke3voSOrqGAAz0JOHTc3GKGJd/QZmz5RKzOaw2DsI+JiFyQdkCAwRpCWULTvWso
hoaLRmC4T7FHPzwr4vsLHMEb7ZkTPBbdDBUcbjyrxUVhBy8YFeKPichANL7MnWi4q+dEzw5zDji1
xpnuRGu9Wg7NWRdEhBgQ7fczP0wjUXHXQeKq7w4vGY45ZS2Ig5gLjPhH23hSCAnfvIPPY686lDZ1
84uSvFCBXHg6Wy1LnTbeE30H+SDTbHH3i/d/h488ovbc+zxJjkh4YH3mmyJeMNFXagQISsBiv/Gu
FY78VSbvUN228iVrN6O18hqyJdelxz+3IA8AlElLtp4Vu0ZxLNhFBk1G/bwCfp3Iy8r2HZ9ngBcQ
ewhLt7KQvxNSBcnwIuH7ICQbigioDwy0fN7dSY7WcNjK/YrgXRH3gjgThUZQ0BP55jPBeJdqpGZ1
nSJFKdfTA3yG/qRhAfrOecQiFwWnllevjr+s/juMFh3GrRrY4V4FB9m81sV7VqKXckXIYb9iWmvh
nsq6J4qPSLLSze0VeVVlgeh85XkHwJA+/tCE1zqEacZ8q8kccn/GcJ164jYkSL0vDfJDwRi6ia2N
4LRXRKAmw6JWK0YGwOvgMNZ3G7MGWeo0nno8JgQzJKRIbH0eRP1Qcw0uyekMPgGHEogAKjiwDCHT
59DToXNFxE2xxSQTNvdaOY760yKtAm8f6tDYc31e2A4ob5MX22nYZuFTH5O1qX/k6oOnU1WwV6Hk
FBvshFSo5G63cKWQUjNMa2JviSs5wT1xm4qVa8IL089pDZmN6lel4OtatcXFobU5VG+D8qmiNal5
t8N2MZnh3LHfRwbBmNKktedtm+Cg6e+KfyH+Vfa2hX5IzG2UHMzw6Vh3BGwtGRXvk7JBjBwEtxgc
X7HOPm+AtuWxLpxbAKziA4oa33BFY3WQmr3B6EyehOxtMDOXEx1ao7LKfKRH+ggkiupSetlUpw64
E1cAXTqZRxVltwudhShBLqNrz0E6T9NG0l8qYpgE5EqWQGmT9yF/Fmxb+Y7QtLgV80UX+Evo53n1
GJALy/0PH6jU0iKxy5AjyYTXV3RB2CFJYPk9kP/o6ybCsTa3XbD2ymWuz0mq3hILmaDuy1FwmvLZ
I+S22Qjhl2eewv44ITQx3Cz/HJXlaN9znUl8wSULw2U3W1vZyzeCMNX6XQvvav6YiOKCYJHcUF8m
ZA+jl13yAxh2W5+Q8ndwqCmhwK/13JzvOgVJHpHnO92XF/AmLKeEgo53m1gCcyGnq97ElMDvWXZ4
+4hyAOGK+mtQnQe8Uyg1O5Q0rJGEDZvjfqC0uiJyBGBVajHSY7iKzsQb+O2Al3bpWC8lYeQ6BDGO
LTwSORkaNtZF/1NX/yJ+1x4Dnmx9AbVQkbMS73xhkeF3TlAoATYubW2Tyg+KIsfmTPBzbRyAsSbz
TIciCCxeKrLu/wm3g7+k52WeCIP9zMefhIXPTKnKkK/IZ9HStIfMa+aLWnoRlIRLJMuvMjkn6bO1
fiaeAokJPhUSxv6BPiEMmXSULUXJsfoUkjqbaNUHP5IeTjKWIeXgBCDpCWEpuiUR6wuvPwnaItXS
eaT+ip6QSHmOwR0tteYjzyUF4NAppyoBFjnozVZqmLQFVpf/pJhbGPRNa83hICitNiSw8+GQicpH
rUyvtJk5dU9REAQN53cQcBk4QLv23mt29NDwbemtK5Z69X4MUjICSPvnX4y1PW8OkSgeWY0nkXNF
JFYjmIaknNUAZEltzBuulcg4gvAMhB4p/XsaGbNEBGP4f1x/5PwMEd0k6ZPoT38K6Wg4msklkV/6
RMjXcI+2En9cv81psIXErihp3zNeBeV5BMtqWHJz88dhuOr9478HB+iv2Sk+QD6vPHWX9wQp+uD9
ZvxZPRH2guBupCfEfYlm2i6RtrCRg7N26mxQOoAGwitu6aoaDmVGm9SKLY7jqmW0+gfztYsW3CMl
DI8gXMJ2djHsBly9V2wgPehGnYpz1aPn5yZEex0nH3i/0gQxtkvnjqeLL6v09zoZECHeb3He+VBJ
fHqqeVKUtcrGhk8a00lFpgEHx0GVfwUQTDBcFb00+8jZVhMiSsav86FipazzVyABvxPSPnwnOkZD
gt+CdQVc7ez07mXzmykvQU1a4uw0ToE1N9irzV3KtIb9ud72KuedcFweeUymeAO7xMFGiAgTDW25
gDkjUZr02SBSJGP4iaGNsE+FRCebI8cBrc62irzjA8+HJ/1pSIECPvVXhBae6f6g95/TsFMq6hqX
DIC2DBBH3QNUX9Xzb/d/ZU+aqQvI45WoFyHItjEDw7AzCNXeTwM6BcZnoE2AEgeR4draBLxy3S1P
fg3lNnRLck+cX5BXK/8t81McXgdzN7Zu0+xR2vdoBms0YNJh0O8OMCgFcfVd57XAkxv9KTIAYA7s
VD+n7OZ9G/3CDmHa93ZwBjHpsnXCTNMCmoQ0BeXf1NhCUyfsUfBAuo4kkVxpiI2OHCuUjcQOpJuI
0sEkWKkpmsxtRHuJcmlG4KLVlLmYDloJCQ7JgUimtEeGOLy+dfE5jN5HpCN1DOAwdbPKODYSoqB7
huyBQL8cgvImul6AeaTmWo47EdbO0DNQULSF9bOshV3Bip9C/+rJz6b8qrVrqP5IIVnpCO2LXcz2
teJHBtFZwq9XdcupW/v6urR4bWPS4g9eRmzLIylRTGLTBLPuNryQZIbBgBNZTHztWL8GBvqKUJbW
xZ2BPd6fN+IXMbtgWxFjYcvXjpgcDqMRdOboFSQib0y6uvl+hlmDZ2Ilmn0bb1hnFDsCEUFBAsJg
3lX3Hi0P8iEM0Y5SU2KtLfUeSW8Oxz9Rs0JuuFFA9eqBl6Z3R8o06j89KlYVfIk5ruE5UlyHPeFA
a9W7D/mylencceNeIqznYIW/E3q4rlgNI4/BvCjmzH94iYpkw+lrOl8ezGT0sJMVRS1muaW2ftVw
F4ekCJDDiNwWMVhBqEH4WZJ2g3G/Lw9h6+om2+IeM6qZXoc6xaUlpHqrLFgVbOcWc/L4aNLvXuUi
tgy2JhENBdfPtBVRQQ76mh+s7mbiYK+rL0lb2oPQaSJ2qci8MLuzqaKkiY6lzqNl4/fEGLVXCAeI
SVzG+4i1mugpXjoPLXyHpF7fkKPJ+qDT69AhkMQKQqyLYB3TkyRFdDDuBxiSFq9w2D0afv3JwMe5
ILeqe0QxRahAgTURfZPldiRol243bAnj8qNVbF1bh8mH+ULBWYILsCNDLECMianFOBDfm1quRvJD
1+0l7V60X6lBYOijr7fSmLCdvyAMI9wx3E/JESFsox0M9DXWlRoCCJKes5Pk8TTkUWMm2VHkoo/f
VbG3QZgrPiy3H3badCiG0yh9S6LV+yuxV+D3dNBP8lqPPtHqWDLBJti4yXA9OaObcz5mmAw0DNzO
s6xv4y7MXj2gBRi1DPrOA2U2f2RCmgRrVksuUPQbIEYJSfLjGz8U5IMg3FBmdez/7PyFnbQFAQu+
PIcHfZsQkKGj9FoVJv8SORoMltGR/kwLtiPqT9ZwGcpH3j8z3pi6INlo/JIsUhjx3yfhd1osSay1
+M6CrdesJRVoxvq2zasBrIiOnJUB+Qz1sgWL7EINrlP7aRDcoih3Gg8aa5dPO0fb6lk9Rycr14s5
4iGqZGTE9wLyJWDesE8E1/A0ZEguKHppEEkcC4J6feC6ggXP1J+9fJuyb+r2xJTTa2uJy0nECkbY
cuCvK2hR/iTo98y/j/HDtL7EKwsWG70JHzX1j/OSfQWyCKzdqK6VsVPUC8Vfkzgj8MhY+SoM31uk
Vik3fMv2nwTgouG7mEJxHbD8knHmtygu/jzWbFIulGPnv6Xjb2JGiz4EZBlsSvdOBi9xvhwI1EpS
QsDPhUFEsV3dxvFKs2tKgUf8xTdAnjZFDj08zcBihSsOVQiZoSg3TTchaJv/FS82cn3oWnIaCpsy
3U1PrTEDaex/OUjxmEaRu/O4shDxpVQq+TCWB+x540On1I3pGZYj5W9qDXhnQ1RKfNbehWTetOa0
28TOoyRpixQZ9afKngU0hYWcVr6zNxaEQMKs5xse8EJ/47dPwh0t6Lyn5XAiR7rBeOi/p1SAeaQo
w2LfHR/nOy6Bi4bbnPBbwaJE33X/y8fY9mfL3oXpQ3ZcQFGmTTu8puqZj8qWDgCkgU+wxyFzSLU+
YMeUVnl5KcF6vX7XSidQvRH0ya6WWeetpPpKxG/LbpUfOYopxgYHRixc1YJuwewsHhwfWyBngPbD
MciG7VOTGi5qg9DUctaqxa5LPycgSSxJ/nrqiVfYh8ZTAU5pIRh6wnnwxFncYKSmHYOYSIGXZG5T
PwcMYYEh1FeDaYAYWvIXkdEqNY++203uFG350cnwENMXfyAZFCLrBEqvJGh/o+rnirLk7lcZ9570
LKzT6OzrYm92F0gEQlHj8Ryqv0bc8AZeqvoa1VdVfhbZOekXMThVhqRxwTviD3RE/Cne00zvPddd
4ErTmpD5qnjL4461C1rLJ7wXE0kDB6g97Pw62ucCxD9KLyoYJDpe/Ssg+2nCQw0sT87+Rzdt4gnR
0prtB99OLt+i8ig6eQ2a5iZwNaYq1MykLCuolzvyRtet9TDQ8fIpc5wm6VYezqpypODHjx66N7lO
UazUOKJM99QjXddA0CImBX4G/52ARLG+BH1UuYrCbW58Jqk193r7qNYDm+FWIRxb2xjlh0aEvaNL
G6sFmbcuJdx3gVmO24/NC60LVb2cJLC8/V8nXQnu0oPTiMwEm++yrG5Fnyykxob4bjfArGb3Q3gf
4qu4W7Vg4w3hX25M4JJUNUiYfobip9DIhVg12i7BQTeOWLH+dIQAmf+LKl/ysN5/dMV724AD86cD
yZ4Y3A1YLZRysesEL5l8PhV0mGFyOWWrKto3JG7ZvNrEjFomi/XFZysd5xAUAznJ+kZWWC5i0Fjv
QqamFh+xAdTVPrG+dIOqFHSMyX4qNr15LIGiZfUVEx9C9h6JndoyMb6yGhYLdBExlEPGLeN8/D4k
T8UiRR2vm86UP9J9B22iRECyyOiVa9C/9+raGdiFHvFnbiPSajh1AsKi6m+jZWiRPidMxzqaEksE
AvU7eokRM9kV4p1VyK9sVNzzFcKf75rc1Qjz0J4DqChQ/aG55JCpp6NfXnJCkiSDlUj6SOMPlGYs
KgWIBZI9UBiH5gG4OQx2qBLKaCnDH8llwtG17Wn16teNthrbbdF/lgK7adDitVdCDjWnA2Tec/d5
ANcJ81urfXrAYBO4zbzpIeBZo4L4OeLJ8HZ2uq7aNe0qXIpcqtxfQYZAQ0PhofIYKm/GyKAYX1sS
Z7i3oJZ9+ShMihlSEbhaXjIViJ1K9JUI6ObeFOerj2Zf6OxTYxPQTMEAoW3Zka+9+RSuCHn9P+rO
o7l1rLvaf6Xrjo02cnC53wEJgDmJlChpgqIScs749d+DN33VdtnliQeu6u66tyVKJAies8/eaz0L
VhicG+ahvDJ/uOjDtijvOYWJ0CHyGT5maU1Uu4Qp0v1na/DQtfc08XUE4l0wG33vwozJED4j78eg
nZWjPzrk3euESUqgm9qyHHnDVZVfDOOai3QzuHYSHRkWQJJHS4RyjJTUI1nFMybA49caVoM4BxHy
TEkiFCB5rQVy4TZRek+nO8Pq45Sufa3gKPrWqBdqKlTTNXvvNLkqq30AvYL2T2ARFPqYqlOob7mZ
ZrG55OPi1tl2ST0zBTLHkZ9W5Itz0yrNDNIoabn99P57FdK6RaCf0le2XIsAADKdntGsRePrMGw5
uJnqSegv/fhVlQ8r/PY4g5Q62QXGNiuwd1xzvk5+SGcBeBZ55xCuzruYTkDFqgl3fnMUpQdtsLkn
RvT0Qtrk89c9xbZUn5izGJHbXagkZD+cNQMgHQLNImYiTKyi11+//etf/v1fP4d/87/zc56Mfp7V
f/l3/v6ZFyNPPmj+w1//cgMkkKd/fcw/v+fPj/jLIfys8jr/af7b71p958dH+l3/x2+an80/fzK/
/e/Pzn40jz/9xcmasBkv7Xc1Pn3XbdL89VnwOubv/J9+8bfvv/6U21h8//HrM2+zZv5pfphnv/7+
pc3XH78kzfzrhfrbdZp//t+/OL+AP34d8uzxmf+nB3w/6uaPX8bvqmIZlmWYmi6poqQYv37rv//+
FdESLUszTFMzVFmyfv2W5VUT/PFLVX43NMnkURKaYlM2pV+/1Xn7jy/JqqFYoqEaoiEq0q9/vPA/
vYH//w39LWtJpocGUP/xy5p/ffG3N3p+ZYYsmrKmqLImK7IlqrIs8vXPx1OY+Xy79C9GIGrED4/0
kOVLTclkt7uLZtPrdwNUwt36QLJ2i0DJv5pLlIUOU6BVuCJbd3SnCATXuNi9+J28ROS0UlaNw3yD
W79abBlvInt0+1doilua4tveX2v6Vmxtysz6+AJ4cZGu07XhmK4EnLRQEArSpnlhlJFS6ME3XaAI
pwI6dIjXaQPwrEZg4p2NVYaWDykH7xqAjUvLU7hwQnPQDqwIakKfF9o0sHbBRemX9DvbXUjWzOIF
YtRePMqXhGmguIW75MpbKhcMIoWtvaG4Q4jmYBi4q+tqSyDBRwjbs12/MLq9zvSv+TeAPjFOCFaU
PbgfZEtsY0/dm3xAQ7aAi1A7EqBOyEIv28vLi7U47Oa/ICzfk4ngvJMxCTyi2ld74D5bfBY8dxhu
i1f3dvMXHzRk9jBDnPSJVtgifikx/BuAbo3FTlyxovJehACWUDC+BC7XjCkeP+49XNy4VguOK6hm
CBS2jU8LFZYOtG7xUb0pdvzU2IAW9umCbh4cjvBZkrOnUEfEELH/t8R8GYBAlEv5Oa3ETbFudmqE
qH2RK67EL+Fxe6y6Z0Rfq3rNAniauKJhf8U4BCKMV0YuJdlNyO/24Hs2hNBAtxqQQT/7yQ6zormV
r6Qsr0LLueuyI106YVc7+tuwvt2EtYSBbgUwmCSIcBttItu0MZJvgs2wmq3JzotauOj07okrreMt
xxNXP3C4aNAh4OPbuiqcNwN9AeKE2AaoTmvXmv8zUCsyrB/WzNg0/oMv/P6ceE49bHgYhLASyepG
vfbPHKpxiEbM4GycawOSsJkcyJhyHeApwUbZ4I7sV6VoG/tahG5059ylJUfrQpcGgS+28UOwlw/K
lWbFquX8diaV/COfRBu8Fav7AtQ8fxC38TGwhROb1jISDn3vMJSI9znbh+bOm4i55M/UEXi9iF3p
99hGMS5peO6IkmcC4MjSQak3rY4nEDgKfQRmUhLDe80tbu2DZqy2b041PyPf9OO2bbFTr9lZt8GZ
C7sHjdb+eBd+pP1B/PPifN6jxOSoxHAC01FEqNGioVf9iiC5uM3+E+TnjE9/9HdUSrs5V8lDNgzA
21G2sStwR1VEnAmO9lnzaNOWVkx7DfxC5Nm6/oX8sQbcUA8hZDG8cpuV2iK8S2eG8NqbjczUu4qf
kbtoGFl1q3atQsBYkqlLgMAnL4wkJRfStXuGKW4tln68Y4vk6qgoEG3GJCfvWSDAZf7Ikiw33oMY
j9ii/uB5IedjLPCqsVAYy+7Vu0Rnfzd86aZTfgsfzGthGXOQqhWX+4O5jX8H6C2PN8oQaT0eMoCk
7uiMEFcWzWayT4Wr7T5I+j7wOQl30Rcl+JaCRn9keCrib484cUfsl+Zb8pEKCybsjHwP1gPRHCLD
6Cw/KefQelaiTUeiA0S9JafMg/xm7gsKdpirfbv4FDcSyvgTqRPGynzF63ZI8Yai+PyQzxvlCW2K
dAx+lKN57paEZ16V7ZG4xHWOXpLhzJMRb2ZFzota8YKwe9YLUoYQRETO40EIb7VEg7C4Buv8TK6g
srw7WNIWx9F2NJIZnE/ZZga+rL/kPX+Cna6+Zo83nNrQgnh3RrdB80u1+cDHxJCfIglpN7CHNeY9
p98fZVdaHklNfKkDWyVRhZdAdw+dS77no+qYp5xmKWIOHkvvd6nbBkYavsdaJVg1j1TJNk+If+6w
EBEMUSDi0lM2Koq5g/6GnJ3j8o+mLfhj8vOGl2t+FsfmZUR6sEtWpOq9GA6Be1iiGfvUe7gnbguO
ZQFFtPuJ5C3yauonDjpLHE+LEkkdrynd8Me9tcIlq2hsTMx4wMKdEnQpi0ZatYxKbR4DUBTzhSsk
9kTmPbeneFA/fZHBl+Yqjn/WVm8C4aA9VRkDAXQVHGeZ0BsrBKv2Q3k8I8jdXpfrH2HDBEreERPp
Ph/xFNH/9zj4PbRlvKE7tjUO0jGmf3kOuUQtqh7iQVfzvwiRLgCtYPK/zk+ffqy88G/Zg/ThmgP8
nidlvqKNPgIaWcykAg4NtJzfR7obX51qk8aIziBUT55zsWxt1v0nTJ9O+ITgVfJ/3khNtGk+KLTR
TLfA19OBcpMaIAswYCxh8b9STP5fKhMtyjTq6f+iTKQ8e2RffyoT5wf8rUyU1d8lVTMMU9d0UdRM
jWLwb2WixFdk2TItXVM1VRIl/Z9loqb+biq6pVmmYpq6IZmUqf8oE63fRVEWJcPCca8pGo/6xxP7
H5SJYKOUP9eJomqqlKGGJmqqqSMq4vn9qU6UBACaVKxoRJuTMIAsrgo3MsVdJV27guOZKihLWRmJ
JkJSItfbhAOoFLMZKMEKHDds3a8maumYgxGRUYJRVIzQSDx9wERMrnfyFunEbl+SkESj+TApLfEX
EJojLuN0ncWKPU7vBtIw4ejpAHgTWBkwN1WgeO0cltpysGoeRcCApQUXMcoP9MANDsIaLleNv0P9
LNHvRikhOQqi4/EFNMPCj+t93G1qfoMCWq3BTwjWNkrfhwbmiQJusXjipJu10dN76t84NEEipPV4
DbOVQvQZpzLOkDRJjGVhXrL6yFl9jtKV65WABkViE9OZtluIHooLlCbDwmmNn4p1zBPes+RgMbnw
8dIFTWRnxggl/BXzIBPjE/o0i46MwnTkkaNsJ13aa9eNx9FUq7clPlvSgT2LaDvYOi1dFGGFYkip
4GRQa4pvsbGLYlgDFc5PbA/oojuY5rK67aQfo143SISLYvjuKstVBOWpjcGMBYegImkSlAu87nbQ
sG/asYYYBcRPRjMzYmLte5DjVPznvGmatBQb2rQqrzEqYwTJ96yiwJXfZL8G5b3xfHeExaiYbhPW
QDsPndzBOruH6aelsFV3qJXwHjP2mIg6TIX+VAqbkIQQDYxcQFNNtKhIBmszsY3XCCblEbihFTgZ
rYEEscokyo5XJQdZvqTqwJtA9Qtfk9iASBXxEoFMocxOgpJYj/k8MyrXHvuDjiS5mtnNdXJQIdRl
7bRFcDmHspn6dcRak6ST3WlYR1oq6RjxmtwDY3myWh0YIXw6mkgB1a5qN8KijDaSFUIzuMEYHZRn
RdXOXdBeJuVkKQW+ahx1AZeqPQ3V3oy684QchmB4EnsA0JanAkmjpsb7dMKazgE+hzBYVPlXFwAn
dEcsQOpL5F3AKIa+W1UbgZa/+U5lmprhtkNtXmGbTPiI9KSJmp31JEWNM4hIM2RzVcObLpJnM+am
YWeJhsERqV4xBdGnRExlEdaJXD/LSDfMaYcAVs+UWbrub4SQKJ/grMDWl4LJafUBrYmIWjZexv7D
UDA6Ublzfjw0ol2aL1HJYKwALtYOwZrExCl/mXTDKfdZAQLqzfThbg8DFkDAjBmfV4Z5g4WmMpRW
ifyoJlD2z2XCTxzPPU1HDw1SWUqrtNN2ZpWuNCB4QAvCmoZSQDbBVJVgpZ0MS7ti7uoCGEXf3/rm
S6mRvmXDugvvJnGI6pCsDBzguVHdBUbOKRbCTmTkI2F8OIXZQ7WyvVjeWsZiUc8on7uxSkAAkjgX
b5viM5g+DKISZfqriCKz0PpIkOeMyVNX4QgG5u5xSxVcbz1/9rDlV8m4LAcVjg1pBiLWYv+qmRPT
/MotwO0HmkwIYE1JoHb1kgAa6WBGGGeyjGMnyeRh+tOxEhnoa5SKfjTSlRTPQqFhuv2oaYYGXeKa
iNoHFRmLZCE6e+5VIgCCxhblSyTOhdMp1QN3mCRnaidHBV+jslz4FfPGSTl4NblMQNrUuNqEEYYu
YVfJYLriEA3cEKKlr6aPKEWUYaBf1XMmE7SnhyZ4dIqjRynJXh2ngybxZacxLFJRJJ2PSxO3iLUQ
ABj0QqitGej2HsqJmvOVYiHATIt6O0nGQbP69Khq+q0fimIleQr1VT6eq2qepjN3UDu0hdP0pc4a
KAiSw8rShOqQbwX8V4z45FexDD+7cI5GFYiitAZjK2ukfRryzJYSPi1kGIYGY3RAfV/rHlHTcQVN
uMrIf0i0daZR4nYpocbXMQaomdQW4YuKb2dgVeWO4WdSmAJudUbt2IeR20WlK5rtt1Qzz81T6qdC
iwcmUNCLdSu8xmxdZdjx+ZhT4etOf81pxFpyihqvCd6MkkhoRWQEpOUkdEeitWZpT4HlxAWiJK08
q/Rmg25a+lZHFecN7aZkGp5ESGRyTN4pLcg5bKub2s4VCh2P2EVOhIo8IhuQ7TbIhpgab1xqVQpz
hSQGujmtNZd2ogb0NMnFTalH37UzNlzBsgjX5HXP6AQ5XJYjtXbTrGrt3nhvg6RATG/g7vfJWfUE
Wilq7NFir6CYGpUQOBM6h2kcqCBHK900Xb8JcDkHZkkSGCFx/chcRvXVi6Wxg1exMGsQwhA79NBu
20L8HiR2vRIZaQGP3BNDt8EFzLHRR4nkasmc9VUaJJDxrHSpMjfmHMOaBD0jvJIhOWImS2KxD9En
yUnTniTP6FZKfUjEZFyF8sQBIoW1k4+kVIYTrujBeo6HjOM+Xtmo6z/kMR2cYoL0IHU6/n44w016
A2IAYoY7gyNmB/SyaNKX2pOfJzGW0FKY6OlemyHiE2BhvwyVjLEda3JjBKhvWUk0SK56pAb3cqaa
yHlgd9PUrLqoM5+FLiNt2OfzYVX9xqC/HgRiu4vCpHZ7U37xDYN8qNAgKBiy9zg2n2XqtyR8QqLh
4jCvyqJt29uiX0VLKa5etByIQFBK914zTXAEQKBaCRRcXZE8AhOoZvToY/UJ5K6xex23tkmSFJvh
0VOB5noT8rFIOlYNY5QypUCyhhS1KtId08y/tBKObq9iJmq5RwcFvYRmYVKCFawo9EN0GIyETyr9
iWyy6+jTX9EzDI6hwvYSRiTkcE9trES/qoGH37gSzZVYqsceZbgsohnwokLEJCmifDIDbauNChYv
dGdLtejXg1f7m3ZgP+bbRluswm7vRf6LbpAB0uzNisZWlemNO3V4CMyoOVZ8Mzuq2blRo5BAO+H7
lMp8y6uL3Mj4sib5qvYi9M8obRj8oUAVsNrXVr+3orw7dHm5EWWU0OF4IwWOpComeDhChYpRcIOv
sQHeJcmLSCZ/cmt6HVpyDn+0S3o2Ixn6L3sUUWlRtc8UDCj+aogIapjFYkBrKS19bCVejbjTTYDl
+ylppc1jKpxe2untqS4n/BRENLNiar1hMxo/qbOh+j2QPvWcUJ1vxTpZwaqiaEh4BUF9NdOrEBou
J4pThQw9Mk6pv4HvbonCSoh/dCI6muKYdgjfqJdoCXkFkjv93KGQxKZTFMEmwT/CkBw0vNfTgsiA
Wvn0OyT1MSKpHXxYGorGoJjJLXmFI23glNCkJnzPmpTwGaTsKE9h67LOLHycS1KH+rNvl4V0r7C1
JLEL9llkOltNu1oolwbvb5f7yKWeKKGNvrrn1K6NNbmC/l6UoCKZDEr1tqarda6L+KY34Ni5+8UU
MqEOjOSt7qqnIDoNExZWoomTFJYlnYAIIXeATZq3HVvz1CEfa4Nz24quriLcBh9q9IozY4unp3wm
QxoyUFBxp4o7XcpvqtTQObOsMxMSJ8B8EEtHbbRgd79ZRWrT1mfI6dkgMybB2opo77puPEZ0tUJp
j91wPfHBpvbJVwVENFF77UAXDZQTKXNTiXLCknZdtt1Qaw8m5+3mHOK5kPgMZdaEyfUQNAVwkpMn
F+tOQw3N4D74CDCQq7yyKl0InCuGgTYPN1UHwlK8iARNtLMvoJPtSv8MYlfB2TDwXiUDwLX0YFrE
dwxglYhlZnwtTCjqCDPEtTUyvo4qgvPYxXQDGyqsMMuJqp3vP7rKHbyzWNCno+xMDh1UE1NFRGWu
Yv1eryoAYOVwmYKnthew0z0LMiNWSWOVe/FQfvlU/NbUoCrjhqNFEclQTpDtmzJ89PBUIufNu+5Y
VzGidztMMW0bJgmUEHCHBI0xIUdByuUt1JWnGvQ2o+mlpX/KvmxHKv0pxFW5py8HUueMfFOOwRlX
DJR8noU890l1p2G0TukSSptOD5amcvS18xx6AapRAIThP5nquev1OZBpE1jbspf2FjqZgZS6sMLJ
hrsfN44ebfsBRwTa1hrbadV/6SGKHLjY1cWcAdV4JSLvPabnKHM9C6N3w7Km6sW5xLRcUXHaE7Hh
i8VTF48Yw4+dOgCu4WwYGOsM1FWkZBuREGqhpu+vytiTDm3e3k0BBwZCLGFnBFjSUPEMzSu716Il
yCfSz7MybWyOgblRmT4Kkb5NRGUrygc+jNHsu+4qxqWkdABHCtNXrK+SNG047+TGJYRwXYIItvx3
3acg6AGueo8WASGnzU4nKgdgjSzC/TCeSyRsTVe6IaevUobGF3LXmkxQk1et6p5VLNmtobj5eJKl
HhmAsFDk4IQWbFNwvIiVbZWpbisefAyVVU+dO61aHQWfuQ677iYbt4HKR4EtYWGfUhDKtdGaPD4O
DRbqN3UDQWIssludRnZCREyichrNsOgaoTNUxbUR1JvnMVKYPsjQOMqc4AfXSugqMBbPhp3BU1Wk
F49VQg0aVjWEjJnROJK+jmlJDIVASt8uZR7ld08jTe9O+Jxq2HoNdU1Ye2ATGW8xARgqOp60ILxw
XUhEREaGW+lIsbUkOPkIxzMzPQ9gbLyAhmt+ytK3njRpHU6hwGeg9OVT2kd4HVnaJd9wRgxVZZbu
BhyJqStFJ5/RiDmtDVQYBjq7ybO1AAOp+FwM4wYg5mbUtL28qfRqBXxraxjCbtLRkqRENXCGTzuc
0WV+ZVlwBfR32YSjAbFnWqcuR5QXEW+7qleXgo1ZMUtU3pntoyagozDk5HTkdumj1nzSjJtW4wBF
ZzGGso9uOX61iBYG6nFqY9fAJlMzkvDgOlmMmYtcvhjiXrIg8tFiFKWYOYChvqcml149VYGAKFTC
/6aiMzBAMY5k94S57aPfi1TQOhZMCZRfmvY80ANNU+bqyTxo8kE2MvMfGHcZLW9x/SInbDR+uQs8
AV+o4Ayo6PPMBLI6XYDyLAAsOIL5FokX38LMln8N+q2eXiswo5GJp0981r2fZFaFqyqrvcW6US+L
qHOVMsyWeZtfulDdSeNP2Wmu7NO04JTga8NnEamOOeYbxBpI0AKiMgkNZ92UzaEhZLt1ZMwsAXDS
TgJuF9durQ33EYWpOLi9X4PJZT5TVXQkUIuP6WnScClx6+EAnXAMddlJ1mDldcZGh9GuqE9huhZ7
Mkjm2306ChyYGmqOTkkcT90mmWi/SOoIxDJjYvoWWRDbKJW1sKD2/R6s+5iIO19kgKL+NHSOsuKU
K72bemiXhg2SDR+deqPK2DSxXAGGqpQ97RS7FA/eCBabcjWZExs+xMxzkirYC6pG/pF19HxUMAYG
oHknG2onVJ7EclZbqkdCvTRUuBoKCQ2JvZFwMPWNuTW10bKD+FNRYody6/SUGX6KcrmB9IYMGDpR
Ei8BxEkaymrsOWKM9zknLFnnUyyXWwPlTWcM+9zADoIa3qqPgnnRWQBV2HrfyYyPCNdSZG3jnHzY
oNiLOREEnMYKbzdT77MiuHjjWQkqFlgWV0K1tHSXZ/I1J8pHOytTfi0EUkS2OQmgfCr4yD2FHgY4
ke2n+rCC9qbKOIh7qFyFQqn404JIJNsuD8aPLte4IzzbY2gXIkQN8eAIsnwNy2f20Sq6e9ZHa3wE
zdGwbqmMgAqdVJpJQEE21hzwWO9J3JTwtZTBPaRrU03kzeFyVhhH+UpOoEViA8l1M8UumSsgLY2Q
WlpXUwfbsDCR03L9A3I0yGw66/Upn+aDZrPMfNqjEG3kbluN1ySm3VH3Gfkn+mrkNUpGvC7woOVB
v061o8Thzmh7/IrM3zxOpOjLQ2Rwei5vyZbVOF8BwjPBM7B4MC4rgvClo1kFNjRt5cVlgteRAC8v
iluTmOTblnY1oWTxryKJZAGEtOjVwuE0TMTUtj1QJgTEIYEp2L+U8cu3KNlUaVXw4Zwq/mUdlFEj
k46aR7wpSOZE33NB51F5uVN9AfVGQ5maEJpJF19iiKQypUomWp9xCzcIBVWO7W7UoM2KdzJ+nKQf
P0tsRrHgyMqWY6UDzitCD9XWHRrkXYbocdCnhTzc6vBbFFtU3ngDUTAoom5rMP0HbKapzLAFsSfh
NDmiTJHBTVirZFS+GdpoB0Ty6CyrIx3GJik4Tp9iv1qPzJOkjCkkPYlxjC5PE9PmMCN8YQRLyXgO
PiRHf6g+wLrShD5nfIqUGeyoLSQs4REft5z43bGpnnSUcSpH0jT1jn4XLT+bhlTQVDR2Ajh3q3dp
g3A2F3G4WIuYzLT8O2fpY1uqR2gziktviJq13nR8e4v2sUOSa4Wuz1nZogPQQqILtWpbJ9iyY0fr
VnpBjYOXwctOWs44ifCgcOOnULBlrHLtqR/xy8RHlSiZGRLkux3MuKGkraI2+H3hIUg0ddTDCNmj
RNAZ8YLrfmf1hLvn1bozs0U/Av4PcUbRhTS/TNyUY0tnLuvpQJcrFdhaNVdRxU+CXzqY1lEAhbyT
3ZYObwRiTLDCtdnaBWM4j09pK8hO1bSUi28T93I1fsaV5ehFve7khy/VfDaIjtKRnJRrmfkjezWo
ihS7qwD45C5oKwUrYzRDPrgMA0nmk0gTrgSX4vb4A6OwOQzRKRwfBoPNEuvZ3PS1JJYLk/WGVb0D
z5oMMaf2baZOyMTXknboERL447Zv9uQRAhpkJh0vImbiub+2klMDOZVZRh/my2wonT4jug4j8Ih9
gLufNFhKjDLfFfpBxgVv5WzBYC3GkpVza1JJF41HntlLVp880ppl6ENNdiu09wLLX8JzE8NjgpEk
8yvmI2AKIC1OJ7HT4BPC8KaqTD5VMtngyBnkOIwEiwSYsrq6fVOsiz+hqfAjh6MMxQyTWrSvKHxk
Yx+FG6Jfy7xwGOhMaHYGNLQtLUVEVs5oCRs4roS9KsZkj/q107YF7VkfiGuJn0l4l6p8qbL6F9tG
pxKPPpHQ2XHkfynNd2Ldao5RbfpU9CNG3EdQXqfqo7faVR9TCElkHNJWMztlLQ6vugWKqQnXZbgr
g63o65h+8k2s+GgDMwA2AkgOQphQVssyc9vCrll7GoNODYFoPYkmVYAbizF/B1bcR2pBXzzQDgqo
myjXd8mE0pldQEV8JD2MaqOorMDCQHMM0QXjWazH4eA9N0QSZEbhdFLznlOLzu1eQXVTup/ThIdc
dVoTgLDxmbGMKw1ZNjJtAHFcTXF20ONkfvMXEilPoaFtI6ncdIzNyJQNqLt8HcYDqMCud63gkfb5
QR9p4OCJiV1ZKhhTTOAP7ZAZkDk4rY+8FLEkPgA7jb60CNCLSVyWcCjgJ1DJKCMaLDSHUvgugLpM
2p1iFi6NoZESFU4A+vCVJ1arqYGcWbCGGeW90+aTOxZ/adjVXXEYkV2nFtOb9DSa47PRwDkucYFM
swMxWtNgbMF1WcVWQ/BomZCGpbcgGKjTrkF8MCXs4mkIVRffMgpvopwL6ZwVN3X46Er0RPA2lBDv
u4ARg+lM5e8yNV8KzU9ROGM5O/eVcs/sc5HKF28WtsLq1jFNC7XlSOPr1N2RSmlwx1699tMgDa8D
K6hlq85/znP1SgJxdapZswYRJonaPcecqWNRPBdkx0gl4owBbZEKm5UMMzw7U2s++dOjR9nR5OYu
r+p9RwczRg5QSWgI8DZ0Ile8UxZFepvA9krTzBcfq7dBnF6SgO6Yzp6u4W3O6nVJM8hHxSWPb1OO
HxUFyMhWW8jC2uw1Jx8+Jo6LavQy9icLVNscFiCn25LwSiBpqJLuSsQUSk/eehpzRmAtRaXbmz5K
3K6+Jpq0o0rfmiW6hUIXXbnpbTlBFB9tfRGHSQzSUtsLzc4y/ZeOml9jXVS9e8WRoB0qPEk4SrOI
q1+xafvOYGT0uYWbxtE7QgEeke0GgYFTpZ2laOSZxOUI1VpDJRGyXzZyv8qycxTfTNTRtUWrridD
zCNiflZue9CnK/MWZIi0RHUViGTx0faWiO5r9Fd1CCggg3VvmIdeiveafpkaTsDQmkwOf2LlEe6C
g9K86ZbnRMhtynsb6c8E+ny2kMGsYyapSwV/cq3vFOLOaLDaXbctmh3qXdrUGaLvZyMsiNx6tnaw
y04t2GO5PMsi6BR915XoJkTG296VlKxQCjrYNc/elEkLrQv4VFLQ0QzufmKjRmdF4NYEch9BmMdv
12r90lckijEHE1vc4ZJid8GEwOqrriOnMutdxdlnqiKoT3aAG9IgmihQGSfPy/8pYj8piSSlx4/j
Yt903kbTMHNEAfQoetkgi2h009zc8D6gwOyItpXNDixcuPalNzbCdffJSqCDQyO9d1qF3WmwbqF6
DVyJDVfqvtiJhQAj54sBC6Iy3YnYr+RiknM4pssGprO8K5H3PxXN2g82jeXWz5K6ibuDDGZdWEXj
okaqXM5uRPof+oPo0c84lQjjprILVGy9wEgbMIQdtFlCJYhXoheepSuhAOg8fqeSutXDci3NmO02
ukflgCs9s5nc0dI1Lr15bmhwpPp1Stud0IPGKt2e9b0BxoTFa9kWI97LiLYgMRWjvNDK3G2Yyagp
OBFJcjqYlQXSb5m4TwYfhHkSG5Q5EZP4sis2McUGc8OtyMChZIeVNcoosuIr85pxY6DEklV/G6oM
ddngM1KMkhIS6FCDm082ivcmTD86GrBkAjnNwRmOy2vaxc5UG3ZeMhTFgEVtFXv6PsQ5F9CT63NG
jkNLU+88mMLDN66ClT2p8kVt4PyYdsyIu87pfOoy3dy7WdM5SHCPTK6uyE8GntZ4HFea8SGTm0y3
vskk8ua/xfGVat5JI+Ou5Ch3pXcRFlndPuS+O7AWqAyTi4mTW3xsolPGQUBmjTK48SaSYIw5urYm
qNLgGFv070UM1xrtUtKuJGBendXYftKsjI8GbZiJPljx3zrVoNsx6zFAqhNyQg6cZEKOILalI4NB
y8HTjXx25V34bpCnF5LKiz4hSppjnn7k5Ib0FhTM4Fso2SxT72z5RB/0H5qwtVrNDuSXwBAPTe6t
Gu5tQf7urWMwSXeqb+Ql9bIWwi+jTeCOkCvCkFaIaGkOTL8DdnUV50pAOSGQhMT4Cvd7FOgvmfHs
pz8ZMKPKw/mYvsbKeIokCYkWE7SYJEHUZ0FaczZ/yqGteGKLTWhTDTCEUig7GK/EZFpO6qdZ1Eez
t1a6F9xybdyaIH2QW6/Fdm92z2Pk0zqgl0JtR9ylnv5oGddga0JZjegB14nrAU7Q2F1L2moqQQDc
eJWCuoNaG7WKowbCDSUGKwBLJG8Lx7m+wFzQHnLIAoUh2W2ir3t4KkWO2VWP1gHEYrkdNobab/2k
W7dCcK3zpZn0564RPuXGckqj3U6k2Yl6A6cx2U5FDoGFbh+D1gbkim86amO4Qpbcuir6NoKJxgWy
gjF1tek7gYhZvkXGwLm6O4k10JziW66IM+VsYDIyatThJIQVpdSLZjLljpd+4sH1oNNWlgfFIgZc
vgjwUwDx73jgrogTRjK8ins73eYDAyP5t0bn2sUjjmSr5f7qaHqRPRFwqv+hjFqncvGcWuCfcXk8
tS2tPE8tyG75kqC0WW24qpoaJdK2hoPWF/VznNGtQnwQkSEQi6s4F74NQYGXa13zgiET0Z2mpJ5C
Tzzl/Tqn3FC9CKdhjeq2xqmD610k2Z3G+07ScGKRf1yjpvVJf/dlSkd6AnkhrTAtiXV/zI120wcn
5Sun6YuD42Ew8uCy6Dj7KipwWboqfrtDEbAv2+pngFXoI7yY/h9X57UcN9Am2SdCRBUK9pZs3zTd
JEV3g6BICd4WgALw9Hugf3Zmd246KMq3KZNf5klv3wTOMdHLrnHNPg7IWlG8x5A4TrASj2eb5SyG
Nd7gv54m5pKu8Y5qALKfn+sZ6HpnE24MTuEEgcdnpXHDcZMO/o3UTGPLhQYBVinZ9c/BNHyrqN8Q
iyeAmfP6ZE8LkIewAPWRtFefbW1WSPLmd+RgymZUYRAImS08UWJD7wZtZiTDQ4wfQzk84RehqLbc
C44SSvUby/VubURqy5bv/WJOGZuWtJYX36VJOcetY4kvBgKU+vr0SMpjg3eI6SQo0asxGODT5tLL
7s738WUJeaTGnhvFR2A0Ir4XEzzFz0lql+wRGL6Z07RHD2zKhbuAdZV713EYdr49XSycG9GltYA1
cWDGojQ+50n40QUx516I++aXpJhsqfBnDWabxj/JwOmEN38txTbl6tg655K5YmU5d9LuP6fSwoDy
q+OwmWbqCM+SJWA4WC5T5mjrMZ1bZhiUP4NlHTkxbeYiAkKA2cfGnZyP1R+HYHNnwCATmtYcyazk
zLHEdPq1Wj95CYc6CEMLNFzsS1U97bt52dQ4jyoA0F4HCxVzUOEDVhntV0x+kPSCzVQVfDxD/yLh
A1Wk+vK94WoS1f1nTzQ/yeTG6xm1gtHU5pCBOTLVR9CzN3WI0XFMJ1BFm1+9m9AsSk4CDEoMbw6I
oD3w6llfe3g/+TyRtKeCzGHuy+UakOqI1SLyyB/E5bbByR7JliAVQ7jYemXR3NT5xZPr3NnQ+fDg
OsvZxXWG8+LME/IgI97c8ybPLTLZwyPsSC1HIhw+vTEkCOz4IGGYaj0CC0Y9YGIYEzBwenz/ks3T
hhKyAmHsihb4eNP9DnhDDjgD11ERSju2oPq9ql8tYz8W/bq5Iyuk5tqQajb4t0jnUDTH7IHAZcnN
sPIgoV1bIl2DB32ygyLkWjzvzTNpy1tNS8ISfTgOXQkcRAEBpjh5DW+pJb2t7DNDhlefw28Hq7OV
9zncgWIYXxoQrJ1Lva/Dp7ieAPM545OVqw9bc1RSFUBYNJhSiG0H81/1+b4drIdp5lQEvXTMl4NI
oZ5xVroBB73VmU01FU+8zS0c/aKlVLxZkDVa85AGAJondbRixJwg2eXcIsnz9ZB66xwNIfqhIHZX
cikr8viXBfmw9Wk895vNpQ0BZST0XpCeoJwsx8A2aYgvtXqPMKcz35od0NR/GoSUCQdjWL0HciYL
y6S7/ZnVXtncDpLHnv0zmmk6CDHR2S8WLLO5ISzgptcmdg4+5FKgtERMwjo6tvEADI8bOD66vryX
mPy9JDs6OYBfvHFO/Kzcz6UCGgSpi/RcCdyu079BR9mZdWhcGvogPjDmX8RT3DzZ05epEIWcbRZy
7yCqMvPMGonhS+nrsAR//BIhhZ2Bo2wPgCCvvuqEBM/oPiclzQ5YvDk+3tcEF2gS3s8Bfa8M1ZWb
3c2j/p0K8yHpo5aGommrZgDjHSwGJZKToE/TEryT2nAdwCjCYtYs/XUaOLt4rPq+g5G9l3cmBaZo
Ymosg/CP8ZOPDmm9dkF3p2q471j8hnnknjB9LhHLgv5dlzFHqSq/Z0Cdq+6BBdV1n4VFN4WW9u0y
9XhUxugdEA14XizuD5hDeTfEII2L+TIs7XNbJ/fupG41EPFEi/NqZwTbZHqi2OJ7RK/toIktxZee
QAQ0kUPRY7Pq3TTD0HTKSa2WBA5yu9xai+u8Ie5ePHdI4dKLeL+AYTHeBCo+dH7iXNz1CV1JOq7f
gnja1ov/Wq0VAY3ltgeRJKi3RNGdzJv3UTev7blwdDBSxU+uFWL9tzn48iHmjHBDAX3zLAyT0SbZ
Kt/cVthBR9W7n4Oh4s91AHhLXuxy0R3sWKogc2bFqArFRwVQxK+zSzjSE0ugkTE9y9zSxOhxC+rd
xFhqj1GjKFgNIjLpU6R8rlj9TzBYEYfGIHyKUqxJIbAdJ6t4+5XO7zoXySkbhmgTDFIDrfH/sg17
BxciPgooNx+HGhSxaqsVRL5l6eJ9XjRvCZ/fXKMDurRy2VgRwkzdeBwnlyTfCrmc+ujVgi6C/Of8
hPZDT6peJu9xcZ3q6czJZ7vaL+y8OXoRYVuNkszstFxP6Hh4+ANxQjrQRB8D9sswPtg+/d3QqCwn
I6Rh4z3Ljjp66ycCUklzFJxnG+9YCd4xKH9M8pnGq7OM5+doNNQjx6Z4cahYG2wjXsuUy2L5OpPA
dboMIsrUU5iZMa/q/e+xZwnzJse8FZ6utgy2iAl44cZYFbaW5GLshrshfPRpXRHq/pQOxSEPe7Uf
xwwUZzINOyuhTmfCiUjomCFXDQxgzDS5vZzxzqTgq1BuiPqtkR/xoCqOl8zUvaLbxXBXsCS3dIgI
3AZywvkIT3iSl0Rk3Um20+8MQepg6g49bRon6KW59SJBINWSetK0oXFK5iCY3UptXe9RS7wLTVK9
TDhf5vghZXSr4mTTj98LmluZCeb9uJ0rlCD2vxB9LVrmbdDiR56IgyKTVTje5SmcSbKQTexGpoIm
3UQchHzWBQVYsHbE1idwFQNUR4xlOr6R49+Ce2hX4ehzfqm4PxiCeR2w3uVJo3WF8e8Wn0PAq5W5
X1ZJFpwxD1EY7YoNxSM5keWaO5Bi1EuYo4nppwEgMsYB5VI0V+UFFurpoKF/uZ9lRfU34KTI/R7x
ZFsuvpwQPjYOe48+H+CaTgjOkI2fwLpzsFnhM2+fGTreIBlCQKyWnVRcvlNwmAadjDmfhWAeEAxy
vzKH2VP/wAbbNS9l8xYgGo1CH1cf6wJTKXIY313rBKKcxawnAE9K1trF7ZKOXCSj27I9KJv/jtB3
KZWr+towtCsVsUPxaQRt8fKtRrRVOTTxBvtK9OIJ0F31+1gh7bI5ajq5e9Bm09r04oCv5lnTTM/T
6mw3f7lCWBwO0pnV3WA6gGLgPfpsF4qYVJcw0SeahvRc6VODDWdO11oWc1s8ozjN3IF76nrPSBhu
9Oih1Yt83iV9tJ+cveGm77ufo3xqfH0zZVSyEMhhtF0vVBOpmzaiUZDaZwt8amlDUwRyq0Pw/+rW
QXpOfpBFb8v+Dr8DC/5aGHvOabkB32wz0xiJAuSfZYMLoH6M2od1gGQx4MB+3LZfdUnwgOkFbLlG
FFs1QKWxRuZe2BHSdjfx1NjDXYRySgWF5b+HSLhD+t7w1Ewuv4ZXpcb8XLe7YUw3ASbb1YnpE3IK
3hZEaVcSG8vOtVrZSCm2bRTE5j3Tx5ageR+dMoIeiFCNPMfjHzu6NJeIue3IZmfs+0lwjmSENFMM
TqTCPRuSAj139GZ5snq82wkIi+7sRy82ZhGf9b7K8ckVL2U2wviBgUz43Wyd7ntpsdHblzb5adOT
xuSEzyg393P4JxrRVmPKMIEaY9YI2GGVgeS3iJ2Ly3Y+eJgnK4zGf0JN8G71uPEh7riZW26/88K/
HvzjbEHknGii8/6IhIuh2fYL/wuu8G11ymh4lM4vMe0jtrMh0acooz/4DF25ItLqcg1dW6ebvzhB
b6qAa9OhdjDWEDTFIQjXLCqm25KlW55qJLck2i8uDmXIHxNLCdRVKiF8CzeNfFRcWSCpzxjTuncZ
e2dTfMecZoc+IJ74Opmz8HbBvBep3q5vnYUpe8YVSJBD9ZqviSRIt1PTKsedQpTNOJY3+Pvmalfa
713+l40W6Catn6yWKq25nvBuyIhdtxztiOLRR5K/LN4fDaus+HQxfLY/dZpvwD7jP/VKZ2NFv1SD
kcRtYZP6oyaZuFTzDrlAp1NzAcniz0IfpOZW0rXj92yovqht6R3l7NIcGaQSkAK0BL/issVNaOdG
BdE4nVGPtrrnrL6+5gz6EFn+KOF8eIuFhXmGLVgMbvQcujBXBuyyqfNqpeGmMWjtdhvTb9zOP4lb
Bq965CYVxe17NzCmTOuagcAgkGqYmtcBCrJf7qcpoDAmc38NdNdUmQ8K0i43ZkKaCqwrPIb4ySm+
w2gsGKCxVFkOWBbl2T4nx/Fv2UAkK9g9sYfxCl5r8EYq9Z511AX7ZPB2Xqw/JIPV32WbENzmpuAw
zuJi2aC5DSz4ViLkNrFNvCvhUBtcM4+xbB/n4ZfgY+/wD1F+yiTkKlM+DNgnQv4exhUItzYT6YBI
lPg95eJQVU9VfjeEM3ZPBkzB3wBiubjMdQ41iraUajl1VMv2aJqGui7zt/cPHcRG6y4ofhwru6Y8
vXiiodK1r7nB6uoRfKJKlraMFCuN8caNP6zEqieNkSQmppSQ9pX5fTW9hqPzEIafFrmdlfrBYHHd
HBVcny5wtnli7jqH/01SnvIJ+wk+bnOpxUrV4iLbp+Kj6GyQHMzP+4478xKtVQJtgzWWtg4SwX2g
PYAhZLatQP4gt+4dd8jvRqCcUbJc2lQfE4sjT+ln7I9emdDi7Lr0imbNnp3/rbc2umjNozsQYQwW
XpxYe4cstyC1rnffSNylVf6Qjqx3+IjY/KRhYpV7zwX1jsJv3U1tCVLrTTMdw5YPSF9yX7FbF/+C
gZGVCf9SWNldxJizmVmc+SxQjIHWuGvVfAvKdNrB2HgNmrG+t+EQb8c8AMMN9SZQA9IFo/GnyHlg
gPWUFr1PLg5AqFodW0uJp7Q2NjSw3nvsSrTysjUUx6R09KYnWdnTxpjEBrjwD9LX3BcL9nPs0VD6
89+hjUGBAzHQIlMcQx9gDUmkobZeErzCQf7YxQAaXG5lNGnTNjKVn3IeYy6Zv2dXTMivpKi1u+x1
3jLOzos/SDirHwdbJh9bBir8g3g2CPnI1zp1De+hC/85sA1hMCH4g/qO2N+7DvOMN2DgS636VDL2
vGl5Orl0z5CTMgouEtgpukKQSJNDE1ZQHlro62EH5mDRFrz5LEbkGAH5dsjJa/LL6pv1dsJJMRaT
3nGj1ls/T3BgJMUzQQx6CTFa1Bg/lxZrQl2y9XeyBuSSHUkGnmKHnS9Oxss8Ab30vYInstlacRYe
hqrER59TDoeyUfl4pJeYyTR7n0yxO0wtKfgxSs//fuy0wkGOyJ/nKWc6uD7khaW5ra9f/vvmv4fC
9WcKl03PWHL98t83+9ZilKLGx7ANwxOXD+Pe/vtyxm4DXUMSYfRqMtpc2DnJ1Mw0tajECfQGHZ5+
tPzn4d/3/ueH/372f33v38/2vfl/f1tTLckp6E614i1Ia3Hvn+YxwswidUYVoIWu4av+EsqYtELK
gY+SIVWfrVZk//WlKH283aHo+mMAu31Y4uaM87A+/+cnJMsrBSN2UFCk0Biyca4Y5tN/HsZsBfWN
eINtYjrd7Pmnf181//3Vf36Yus1R4cizshHUQP5/H5SSOe0gMVRJy8nPLpYrhFn3zERt2WONjqoZ
4p5lES9cH9yMWZ9aH/7X96LWKo5WOaKlUy5l+PxRd8dX3OORofIZTQI9w+FeQ+1XpewdR4R632XD
h4mUhFCQQD0dioBy1DqqdrXd0GTAs5YMLjz2KU9pZFepy+zVOGcrU//fj5MpXs7J2//8gn+/698v
HSo+JZH0AKOJybpDw/2vh2FpuvOfwWfQFFEh8e/BhIqb0P/8WPEcMB8dEA4c8gv7KRJfvd1RSudW
xGoCv8XQWrjPywiiou/xM3AvsZ2rVZXyIUrQP6ysexihNy4y01dH9emJsS0A3Jm8Y41DHWNLsDc9
FxC3m4r72BBaHezwtPQShzIZHaD5OLIcmVFvkNlfGHTcnXYERWSKquoUBfP874GAJ4yI0cL6MDTt
eUrLgC8tFtChCkm330Z+B5N4oREsj+kuovE+wCuho9raNnH8K46cliFcPp7h7TIlwnfSVYG5j7rO
2iYojDdZSsZPNOO5GzDGtJZ4WkZPHEp/OZaVwVagp/ro+ZzRQoymjTeTRM6R42Sid3Wl9q63YBgT
LYTJuKBeEKUyi4Cwp+bFSwLrNcbvXY3cKuzFTfa2zY0Nr3l09MMUo29m7Ufmy1u1hDtpTZta4bB2
KqrlEsXdqrfsxzgn3SeEWGG/VnKyufXeLDnDhWDud30r1llG+lSFyGZ66WGRxS2nsVJf6vvF7y0O
7QZCsYtKn0o8jUGBTNZ2+nElHKx/tasjwg+RcM9VQxbBpNRXzcQG54jJlNuPL55FnAVryr9fOLfI
6JLL5rGycbuouvf2boHWOoYoOjOhpID7zHZsVwKIqfvd5ESYXToAMg1a09Vg3OI0X350Ihu2cihb
kD8cQTNlwfP3KnGpLA6nfruUe/I/1Hr7fUzKlsKfuV8+RLiYq0cS0sfTltsaxgfetGTJ/tZFjK1a
yvxSN+J+XBr1xmthb+sSzHiyMJp0ZBPvOdKCUvB6LGNF/pLXk8bKuXpNo/hvJWb3bGMVjsoj4hD6
f17r+0zNFgbs6dUtu3yni3H+TMnH+E3VXeI+hy9YBk8gnOjXs3xmCVTh9LYa9zbCEdU4t8lke1cn
bL2rj/OWu6GiqvK/v9dmqyptuziphmkAhUwNfSz6y7gwvyf3XgPqrfvLvwddJi0WhPzJVoKSNNdP
Hr0F4qe9pkZrbqyU/3KdlbHYl03Y3U2pynfAHZG1nT6mbsWKz0jk5b5WemIYj2LjsxH2yV3RePEd
J2yh7sfccxhMp+F6S10ZbHO8d0MfvPT60MZzc183Tbgdig5VhYP2TvcTzeF2WT+0fVCRgHK7vbdK
arpr6/soanHz+kBllrUyJEYs3zTDMN1x4E+Pik6Afn035gve52XE/CGHAK9ir/r21hvi3ypHN4vD
QdJSEazgW5v5bGXdj73UdxbB8MmBhDf0Dg/2AGe2GJBmgnuPLeVcyNS/JJKpaYTZ76CxqIcECq95
kVAE2Elyueuf1ZY2FZaOc+nbEcmocrqrbfX+hQYLOVpiYwZHHPvZn9597k5MUn0+Lr9cHWBK1RER
Hg6AXjb4F99z9VPuR2+Q1n0mU4x7+DtEAMDWtRLrnLYZUaEhsFFSF9ifQyqxFTPmbbOHaUgE1V5P
uqOYDJ9U8BCTfD2L3tfnfJoX0NZ1tJ2FGB+Kuh0fJtoVvJg8Ny+1synnJHpQeRtsbU6E0K5GubFw
7hwoTb0louhdYxW+Nv0csvdxrbNHz/6ljRm3DpVrI2szXnRzZEbypAaCpqHw7uuwtw+TMdC52qzA
XzS/jFjx7woX8SMb1DZZyuWrCZoXYxMCjzJBA2VaZi9hR8AGyYSXPf/FWancRpwijjbtxBupcKK0
VnnfMEC9VIxQ/fglCFPwSRhoiaSW7n5occ/9W6QiF9G8bDKsDIn95LXaOfSB4QqM7W8gS0jW0O/m
lc7Iqz1Mvjm7TgrrRfjbSOIccjuChM684u9GzZuLes+1SowZ2Bj3zinHkCAziHnr+8snxWPZZjih
POLANFNy31t32o1rfkuKD3CK2ubDLJl4VHDAIpDngpo2S/QM/b3Wf2yTmfKi9Q0Vrv2Uos6mjZvG
6YHj+dFA6wMFG+ht2/jee4qXfjVONQfNwvXYSWntq6DGOWxk8ZgnSfzoPce1tB5jFqudTE1FQVHL
D9fvBZwtDrZN9CGMkIulx/Y5KuU/9OtD4gIYTtJF/OcTPY/OfVDby7EfMNFP9cO/D9xiGGNmJX9s
MPYEQSx911gc7OIxTLAQhEg9TmLrR2lKeeh4c94wCCMPJMbXKMvtRy4w9iOAAk4DVYlk0Xp7r3DS
hz7qU/ylafafr3TvouQOmCGR/bfxFDEtdXnYhBZFEbOGyuaDTwpczz7moALipLNvp16QAhwJqU/T
+D4NcX1vUsxsASparkCCkJ5J1wlL/jD1Y7uJm2CvMjtHcHWnSz8Hf3XiZ3svKCJA90+jyKLd3Mx/
wkSC5ALfFEXCv/VUSs/8UiD8+LmzFVYK1qm1D4zALooxJy5CsfZAUDHgxJThDoaI/VQTlgrC4Nyu
bSTKG97hnY+A0P4Ku8Xh06Tq11gCFDUoujM5OLePsgN57exUuJiVde4S1mLrDzWGBIiX8953xt1c
msfJdjZhpY+YdznozO6FSNRTSwekTqJbI206TQS3vqYPn5Y0filgOkx7EI8I59Gn49J45kpqMu2u
yG7rdhum+DQH1eFpLJPo5FEHmMxk0ConFawqy+PSdbsxVzliGb26xehey7o5LEHFzQ/vlnEOlVu1
HGHnelcywirVmguYrLeSPjXun8O9WM0kbUBQx+LM75noseKZ9tVqFhnv5imw6ReDoZsFwaPTcCeH
awbTb5wJ0NEpnbPDteJYTjnrcHdBDAZs0pNDBy7g4fO7bfzicRgBMKn8G/xMfG7WaoB8oAwkLV+B
XiDCFduGm7EXVCCHhM5u8y7+srNC3dIkzB9TRedwtO2DFazbzvJ7hLouBIqksJb2blDmTca4zxog
WrI1n4HPbasH+asjB/96AOFfiYYKgN5pj61gNOhguc0nwm+Z6z5VqRcyYoJnX/r+veBTs5WpZ5/m
2vHXiRJiQ34XhsGzZcebcFr+2CnSO1oDZq9kiG8zq07hQ73NHqQSzArUSQvtnONZ0eRubTVr5FXV
5kE7Wt/FjnyAudq9mmLEugGxdjs31zBY/BvWO/cx7pHzlqpGhcc5diowmrJb93jTSujBKXAAL7V3
GioAOiOkPKcb6BZFrfUjj1INN/xIbLAtc97dhS41fhEKOsYMe1vJAcElsjBZdtcuK6wPodO9HfTP
RWI/Nl3XbopSQzajF9JpYIeL0OWfa7JHjmvdgXS5dRyEOVVSQD4pwUoYd3mZClM9+2QZ7zi1vQ4q
uf47/v079EWyz09WYP8OFOTf3HgcYOtqzwBiwiWk9sMaNBA0/O5nOae4BfCku+mAI7Vm2wsyBlhl
fT9hG2RMRaW3mLe2N0KX9CYKGovfom9fvQTwQOQDN+aCCrr8GmV6vASh2qZ2U1NQNAEp5gI+L9xC
R+HBe5nnL5FQHu6L6TcWAXL/HjjZsYm6jUnaVawmndYAGDL8u/HVDpzgidgEjqsOev6Wc9eDNCqf
eMIHdH2mVU5ogq3mhe2cDF84MUL6zPzffu24ZzH9LMFalTufemXT+Z36H1LENFXWjXsvBpc4OnWb
mfnoK4s2jjbDYDbb+3mqeb5th2Cs6f5YsBg2c2ZR+qsxPSZXOuKpYsOJSl6kHTcFohUYnvF58ikI
tAak5Wy4EBS2aRAs35PZ/isdn+6+rFGb0kbcKgXG+wxLeFThzF+YzQ24iwNW3E3YS3zkvP3OUEAU
I+ZeZW+aS8S2z9oW1n1/8xPOl0oX37VdQNEmz1VJXlSrpPKwdGW37TIGXUXZWbdYyHfC7qgsCxp1
YyEmJvCIvKmtbn3q1Gx/LnZO9hEyVN2bQWMJGNr7sJQYc2D2htXA5V9bL01uGNJlxfvgDq8JTPtk
Rq11XPtZL+B96eJCLRV1QT1jZ/+RpSnuesLeoc02KDgYwBUp2LOaYu+2ajjPgBMGCRrEoRIoL8Cv
te7OHbN0q3Cn9H51XYbqI3EZoo8uhkITM7gO0OTJUbIAQt+4TfMUxnL2RBdp1NV/Y9+K9lXWOjdC
ghkI4z8qL9/TGRBFkBCOQsU/JAPY9SaEyjMH8V/H2NPtmBODdyz5p/bgVgszfUnf+lWZCjN4xbxm
5iTj2cmd6oA4hcZ5gLLAsaCufxz97nhmwlre/m5DDu/RzA5uyQ7uG0cdqb2tN9S4wvAVNYoT8Qgo
/bCKYFGhbz07uOsZEddzUm2xeJNFXqLdJMeHivrcpb2pXyyPG/ogmL9U+p0LD1Gdmf3TV08gNqLN
1a2yr66g/2CIKWmrWOAjz7zHyRo6HPw/cT2pfVygNGWkzwS3SHgg8kmm31QBvvS+t3fG5XXOGSq1
ulQoCwwJJehnijYcP6fDwhutU54lv6zcZ2zZU0va1V/ukODMr7G9TYH7uEaLZGTvXGcCfRd118x2
keqydp+mmsUlQGUNV3SErmYmKFLsuoYgvRnWf1fqHP2GuE1Q4D6YEvXqLAhjnksFnffd5aV/Ctex
79Iwl+W6HwAzKES3dXT7mnEa3ULD2NdVfI4oJ+soIDcpK0OqcBICnEnX8rWKAbDbqGLHmYo5s4ec
68/E8Gwy+jIn3qhNu8E8+pxN/jnGODgGdEhy+EJ7G8M7VGeCvTNNM9b8q2kJyXdJwX5j+AsDb4H3
MGfYUri3FFH37axuTvurl2NJqNH/zBWmHrrl3Kn10WkRMxr+aWWUvk9j/zKzdQJ+8Q5BItptPPj7
mmXLK7kXkcgHXpPeOFV5yT3/vsYSW3HpF9llCCD+BDWvdVZxayub+Kfo+JAMfkN0Q9y1pADAcxQn
oMQY2iP/EMknuDSCDnF2NI2LykEwaKpn0+HYoNZ4kNSKyOQnTqbvEtWJjjys7dw+b6sKyznLHB5W
CUFbYzmTTXFdyvlUCbHPqip9SfGMGi5hPJMUh1eGbtIIgGrFrgSqZ3ztweQdE9QlPsYMZ0WJhwO2
WLKdZ3An4FPOaF/qNm+zzZQXv5yqo5Kh+BTiydA93lTU3ngKRnwwqFt85esTgzOxm+fTWLP+RLRP
iTYBxB/VNVOC7upkyUeQh+LGZZOiGbI6F50pt2X6NVe5t1UKOIs7T1eRkliwIxifFqA1zqO0n2fF
gVMVOjD7d6dFu+snnqTWd/Zi6rdCwFmyQtJ9fv5cpQ6xpbKnkILON0fAPi9Dhyig9wS8vqHNRv9J
o/lmWNOERMbwKNKZNmTETV0lYTHrq+EjEFUd2Yy8/S6y2dt1zgAdInpmykI2bLrP0cU3w8AkpaWS
B8npmhF5OHTr8zf6MG7kxEU0CbOTCImzSu8lCdy7vLfwOUzD37bsoo0nR5gp1Xe+pv6U49NZTID4
RijnzbZ7+ubnitbixv4Z+uKCda5HWIRtNyc0fiuEvXrJHlUjytskhsEZe2/8IxcmhNl7MSclyCQ8
N7OzAI8d0csCiWrIB2C/NHLjdwRYSf2e/ZA5KGwu00Ftjmk7Bn7gbbhF3zbrCQ+IT4uDBfZUKiGK
DmAjZg+yl6LA5rb28eHUtUAbwZLQWAXOGIPXMyd7CkXkbQybiXpyyRu5a/0jm/qxaBTluDmzK7gH
S1XcNbydAuWZQz4N1BYjS2CIcyr/XdKqzdJ8HuLw7+wxkAOJiMsNetRsO88obYAOE8XOTe3oMoBW
LvuHovPfcr8G3VLts/p3bDX3fFY/23+IHrTJipQNgaaSt1lD22ds3xfZcDfH5lJFdrtNOO8x2QQe
HRHm4X9O9thniOLioCItM4D8aaGB6Zz2Vd+ABmrYXQEofBKDQx4ZJXUhyvs2uvkaZwpfmZDuFL3c
aMuPfhabUwn21Q0IwXRvM+NVXkDvK/N5ye3F0ZtpELezxfmaarCq4kxQqAcDTWYxkuZgXEtxo0FN
r6AKQFcknZzxZdHNLzw+5abSHP8T2dJYtlCsqNnVOZh94j0D2hE7QA+Qjc5BPy03PAEvuNTDMgsv
pUo2tSHFZoIGpqHtP2EYxkiC0+LGoogoJOrsstAX/aOx1asX8/+XHI0ji8HcMgAczPmEc0+ZcTFb
2K2wYDBOe5q1IjVhWaBZGvHj37lLxwpcDNUmgxI+FHB0NkvhtFRpFG/dxDAeHsy29ptfFXfFJqPD
Oy9aAM6AV/wiRchVhM5yfV4s+/dCYKx3Ys2sldqfMeHwvzgxC/V66n0qrY61wC+YmNgtZuzKk7fZ
RBuVF1BlC4glwXWXczsChjg7sMPAhtEUEz7JhESBZ/kUOWo34S9D0a17DcOMSttWY4zrUK1ztNNb
2+M36zE8tCoC2GJxpRsyGxRI8FbKq/EjzoggSG5EmOPd7d6CleJjj9Gr1sPn0GIx8HrU16Le5ao/
yEI9a0Xd41Dk5J0kv3vuS8zxzrSfdD/cUohUePYD5ZTnKJpwGfdzsmEO89jEMqLXXGAm6YpvaRSr
aRBvTVC8sWfwRo5DiTFz4s3YeWckyhZetvdotwO47Fc3VxKy3rgJM3phAXbs4jH9JOrFsV/WTxGC
wzbK/PthdfvW6dTtoJ0+9zWYpLBQWD0jVPFZizsNQDHCBLMPYxtvWik/s4WRvPLtYzmymA+NPPIh
ZFnJ7Nso8X6ahG4LF9YKpxAW617H+zgFWdmgWBUB4eXI60iYRRbPsDuScHA7OvkUe3WwFE/M7YgB
hUSjrKJ+GeqIG4FCj6Q7s8Ww9l0iC3KmhHTC/OOlnezHWiFXC4LKzpLL3YKOjsoHn9xGIxZZP5No
Grs9K+wupGh6Z+FAFAMhfsthPh1NJr/XVXmvQyafnqaNMZs4W7kaE3aQNu4hQ6EqYnb2pIMC3wGN
kinJn1klO5VXgtYeZPmBieriDF9ZnQOrurak4yh75tTYKxKMsZ2dy3TacffLNyb+qkSE6ZWGntpG
fq0XMHa1Ae0QRvam8BlIVjnqjCwZf0wljIpo2XVl/FrgVsjX6XpUDVfqqqu42DQlHjh4YwzYz/+H
ujNZjh3JtuuvyGoslNC5AzBTTaIPBpsI9uQERl5eogccvQNf/xYo6VVmlSxlGmigSdglmUlGA7gf
P2fvtYswyLbtgAbVivPH0ufUhiAVmRK2bkCN3jycYgsDSujBYTRlee4y48ssFBB0Jm7ryFeX2aiu
u9F672mjraswIZY5sM4/X0EKrKBJwyONmClsPEYpqzYZ80PEkhk6Zkc8EMKtdsLsGOURS7rkjQ7H
nS0h86ickbhjpt9dO4KghWvXoqivk/gb9CRSN9ufF/LjAb3N8NTb6orirjzIAMFPKrC32QpNU5y4
/c6UKGfN8twnyJkiE73alKa7GTvm2vagAg6Wf4yW7Yp4NVJiIjxSpTvuqqG7tZLhCk3kcTAyfU4m
/V1zMqUucNae7bFntktEcrhA1D19IlO+IhtoDDYOdFpEkUiCEjam5fKA3aLA2iycnYpyz8m796Tv
9M6ADtC42lp32fCdzOXLQIT11jG2HScEbtNx3vTY4ZRNXT+6gCrdHLEHEWlhQEyz1zF+8JNFo40D
gmVx6H6bZvRcQHy6bufyPVfZRN3UXXwts5NsyuvQJ3oH7B6Hsqa4YUr2UpvVuBYkr25yYxU6tFKp
X1DoNM68dyXvRloYL5Sa03XpZww1Zk6hfgy+PeWWq5zplI8yPVNU6pzu8KRDi2qs1Hs1FAfK6BOB
TIzPZ9Ncz7KLN/wyB3Ef7lBx6CxA67SDWhgx3PsgmeZE79OEXyyceZM6Hr5bUOBDgsxSFS5xSQGX
WdwV0ZYeC5dIcTWYHq2ZWGxkD6dDTLwWCSCh6YEOhrixCm8kooE3BG+U06IzMX8p7svYNGKWXV6H
WTYPYVezw5UVRyQEfrGa47OZ40yZsYhHCJ3Y5RNWVawDxdj4bHN6NxvReJwSOEOz/p6YeK50DxJc
Mn84mZZxzlMR3aCzBZKTvoxB4uyyhCBE08U/XkfQgvB31O20GRuXGruGFshwDeUYeYc9do8WZ8wm
+QmijWN9rSwufn5GkhPKI1gcGaxbnvqIbLKkrHIQfTRqWTBQ62Sq4P9PMRvW0ZkjYXJwZf0oK8th
JkaQrWZp7ifvNi+ic5EjaHEZ94Hx4Khag9nqCXmnQ0IoXP2u0nez7gQcT70JZnLBFTvuVIlPN+R1
tOWSqhwvxESRkUptvWuR3belwN9Z9k+NxFE+l1BiFRAL9EOs3HREshz5XBB8+H6IytC+lVn2C/39
M+E8u6FK3yfOFmtt+3djCFU/0jhDp7LkljNRL7T1eDXZsBOtAUFW2T/mvVqnVcegELH6bmrn/km7
LTjnajrimblBso+gv6+6bVbOct2VyHvpPK8yK2QnATe4s0PYJVz36zSSa4FofvTosScRtvq2SkEO
crgaMC1s8zlCsd4P+5zR4Npp04IjcLOIk5b/wsdjmUX31mCytaIE9ZaWrd+cGFfpFcZBVvUM2aTd
QXvqrG/VJOhc8/C9SOLrucZjAIDzF3YFhKXwW83+jRnEBpkCtGOzt7ZjJj+nXD8g6MEbWe/qFkmr
PT3kzPHJ7CKp/KolsX2bhzR7y7xEc12pai0TC/RdDiuvHYZjEYbiFFGnl2HiXsUsKCizOlwDSLHn
gvOy1ZBRFsF9EC1sSCYzQVK+FSZN02HqDJag4WoefYp9Q4xbe5+MKl6TQucfagT5Zlqm+8BM3+kX
K0gQcGw7MXx5CqyGxNRnji25OHRZVgMEDV3AYStKxPY1liLk5LwkOvno3+uk+vbyMIDhTbScN5Lx
ggh5LBo26hJwEnqcbTLESKuBCo1+QKO3O2cVlsFZMBmUFU0Wg9a1VDgbbT54I7AOo+XDcEMSxwdm
m3wkmcywsWYcMFAffiTYRTiDnvPYo+fUuHdmab8MDWLOuiZWg8MxsfZtHNFBnrdNa0n8UiVxknQ/
NxPKSuoui7galqiEvjTRgYJST2EkHAT9oRC3cByjGrMjRDKGv9jiY+srz6unGpZYaRvpqbdBC+D0
4VMoWhQi+iRRM65cV7/lJQl2npu9Srdujm4bfZgk8ZkGJ+G+3VYmLJymU8PBFuZtOBG23TSPlk1L
mtEhAIXopue4i8mo/FJNpAFi+W9OEXxUmQBtq+5MP33sY1TQmVGXIJTyNTXkvnVAb43QOhgrMZUX
bKvc/9waS4Ia5koGnuNukA3uIT/DFaNSBAx0g0zkMCojgb4B2Ot7IBFBIR9dYvGCYSRHpeOIHTAl
xqg2sN41DtwEfTfLSiz874uR4cTKUApbrvvcdLXPh+rl6zj/NMLfeSZRG3kWBgK6lEACcf82pgfC
ccCxEqPJiobq1E3OdyKHX92A4DBWuieZWe2YKKKKJgUC4qY03HcmgB+RSdBkTVMUjRo7BbLYCHtM
SXr5qq0/jaQnAbwKjuh57mTUqNPUUbaVznAxBmx8nUGbNvqNCOSUaihzQZR8YmF6nu3EwIdkIGf3
3lCTcdKc6mPBykFv1UWay5SlwRWyHnQOGWt4Dt6G0f0tpc2+NPhUVzREci1JuINrM6DvyWZQvLgr
HPSL4T4z55jkFkZDI7JpbF9657bcuKoZ6FF5BEHG+mfdeiqKhcB+zLkJwgGj+UxCO5qeHR+E2CM+
wHJnTixgOB6+oWbALew1M8bCeUhDBkkFrX1SthXMFR8vafOuc/zyozCtjQWZRfISWqvC+5gCcwtc
MGfiuwwmZ9OF1lq0/Snn+Lifp/Cx933r1PUHDe/wqrXVDhRUfBSd/hU1JKvadeDReCnXgRcTRAxo
pnDG7DpnZSaKqdnXo3WX9QEWPIU6s0Gbu5bZeGWALuu6h77pWpaTaOO6ghAhvIi0HFIERChZzvSS
CG32AenVkL97s138oTDrknx8Chq8g50xPud0f+CxBXeuNC+ZC3enCf1PVmV6wc6MMGZi82qNHsFS
pInPVpuu5bKZQygDijYSpSMGujsAqdOHA1d/k/Y1K0EL1740+nDN3L47UHbQF7DdeOME5Wep+AVx
/lwzL2WgiUQrSX5iSUHmhPUBemIGujy7SgZMnhm9MCchuTgc6t8dTeJxtH6PBly1klWUl8DcumU/
aScUN3bDNa5naBNYTOTMoUyQHVs3tOQbrJIjU/SluWfVwPg0HatKTzs/B5PZDpQUsNW3TOmulc8K
28sbg9e4cpoAy1yk96Koqu1YaLGxqbSSAeF8mXTg90bzvZAaWD8IDBfRWElnZ6SfAgCu9jep9vfN
DE6n4oCxLVPjeZxYtGYJBwP7DeQHem4+UouqA/E1zsXLPO/TrPrdjd6VHfHXcuHsJ1BW/CHar5HL
4M9ilGXMTMq68FgawclKMH/liLODyJRHM5oupYY3YiHaWXmASyuzfKH2MLfax4GEoqNAat8Nc8xs
3mekKJi+t09dUj80yImAVwBy6iY6ZL3zwPlq3zsWEPiaXNS2L08cN2iqOGJrcPqhrYETSiO6grFy
Hc7zIytNu8omsgNSVvQ2kSZDnuVgnOFEsGW+mwxWAdGI40ARvnZDH34tHJyVa1eXfDx5E1htmdyZ
KWaOYX6t4jdt2Ed3QCVnm5ySy7Ln7nOdm4SuKQUWCP8SO4sgesFwGMHohOk7c/pdwKyH+ybzt8vF
ofDKMMkiTz7Q+iau3kx2yLXLxIl9v3616e4oiU+wSqfnJO+7te5ZWUa3gtO/TmJQ+qn+4llc54l3
t5iAR3KvgXA/1V0E26nZZkkwHObSwAlKTzt3ATbP0fjmNQGh6fIwlR6+LJq1KvQqsLbmuQnuhjgA
GpS0z7EPVzR4KOPxM4Ouv1Ovc0q1ojqAvJ6St3Yev1J0qnVlN9a2d19ZQS00keN57oyzAToUsQtt
5/qWm/DkaXFAwt4jBJSYbAIm82OZfikLtzM6i2hpIxi13hHiSz3vIDmyAvpItg091QPkZ5nOByOz
jREnTEST8uAsbFaCnem5kgZcUWeNOOCGmI5pGSwtpvGQ9LUDXGvPoQlKli39fS0EON8ORPFsl+RM
L5PGzni2chXgnqETFLVVfDTUU55r0ORQe21KJoooKCMOQxmmOHuzgfGczqwkpufSA7S6k8V8cRrw
TjkjcahTra+DKL+PCvFdEMuKJyXgIk/oTK6bOPCBAUFWlyMd2pj2DhU23r5atoe8CK5bq+tPWEuX
gzrARbr4J993X8yZWzwr62Gbyl+GC8ovEPXtaFk4NKL+MXboF6ihfEYAj7UpZI2Z6baumiLcmJKe
iUc7kgHAyAzKY0ozwqaGj/bhZsyX0B98+hFlk/D1Y07raBOPQwq7gI68sOjqU2Zlm96Da8uH3dRn
hhIICXz3q5DWta8Df0ePB49Fg+OZOLM+nt3NXIsPGeFNxIJrY2DlsMQQaspoSjhYoZISOJKuM5D/
fs7aO/N9gyV7NR4MY/odO81LGos9B5t7TXKIskO8se6ZO3tAW0WHNPaBt8WCNjj2QT/sNwx0SM5y
uPMs+xAJbiSPZkkJ1DxKCgK7ytDYE1fiwz51NroYzk5m12ejx+foxs2xYMYpi5bk6mi4teou2dYV
B+FxDI++UL80IwJjYmSVxh6i4B7TYz7cVRizOLxr8AEl6VnoFfB8ZtbRdOn3QKYh2bXd2AEdZ6+1
f6Gmk7xJrAdEGGzbmWk6MEVjU5Xpr1gbl7LKH1KXpL4Q2QA94V9VYFfbjsJMdeKA7uJX2gTZESk7
0cPVne2Qbo6ZqD0EUm5tDcRLxR+kAnnwZsprAUYVDx1ZXW2Dc93C5gg1f1oVHe6VtgY0HSDlZ5B1
E5mzcdW7xhOinM8YWuU2GofXKdHMAOInE/Dtui9wZ1gP80SjQCDymLMCBHRHS2Ck3TZrjxZfngP7
Qz6bqewlzCjRG8S1pC9Zb3Yz0REq39nfPe+r1M2T01CqGyGRJWl7VkZ/1WUcQCpdvqc+vMXCevN1
mnFLMuDPmtjZ1iK5H5yXyswPc51k14jy131IUC6ykwxDV9eCzjfGj8Gx3sqmu3Mz97m1KCSHxLlC
ag0ptNpoLKic2z+wTD9YDWqfdrDBiArC5So0sxazBE/2HCQt85YxwbCx6blsE95Ys3crhBXlXcOW
a+jyeeqEuvJG/kFv6MqS411So//uI7j4swjPqcA+HgFUwsoHIdPS2UNv+sxSaW3q7ikMaJ1KD+1x
kGevdUV2RapqCrFdgO8vxv+tdn0DGwd7C86yaWFKQAYe8uRaJijY8QCxQDYaKgQckp2488uBSfti
yrBrG9ikW70GLo2PaXqJBChOu4pPAGHIuqS1v7X7s/RIOOoZIghs1ps0BBTjWxYneaLgqqxfdlCa
X2OMs721t8Ekn0lNgZub0DQqXpE81rvB5C/RFUG9jnKU+8eV/Fi2+rucstugCOqVXUy3AxKwTdKk
NHGtTwSNxckOMLo0tN25PGF1OERtZ9jew1LemQmheA/0BIMDWFMIyCniRaKj/Gq8U7o7z7lUO5+S
3GG/o7ycsf4b4ugUjHXr9G5sluJmih4HJ9t3w+DcCjhN0saE7ffs8WaMTk4kzdGq02+ryg5t+5xn
6t2LuxjKVn+uQp5SMW7cwHtTDstNjVRzk8dkfFuJWqKug0NoW9/hyAjIrsnEHlN6WwUUpAitOMK6
nezFAwD6Z9XDYQITvSklh6uyNrZD0r/LrKChMurrrsvLXdl39mbuECR7WysFgeH7wt8ElvOqLGPT
U6ptEBk+pSZdWpv4J+LuELv2wwQBbkS9hfwT241X4q4uvlKm9JvE9+ydi4IpW6R4VjF9EYVC4dHp
xz6Zee9oIqyQcJ5yW8wL0BXH8oIG80CKTaYiWfvel9ZT4qODo7VtbhyP7rM9MbAEm7BkBxnHDg46
MoQtxrrPiCipJPTehAtNcfDpJQz+s0mrfq8ko8cKetYVvueykmqNoqGBi9I+qyooULSCjIh6QmEX
ukOOwhlXLOrkKYDQatRPooZagpWzd2Gg9Gl4VcTs22ZqsCtJ4a18ipHQQbUaJkx+u7Y/pI79GY1k
dAoizvMa0y0gDg/sOX0DfUmS8TCmRK2rheI1JURlz556r5XHB1LWhGJk4nc0yvfZJyunkgnjPY7P
sVWwRYjs+qZiIL/OOzaByhG/puAtBXthY6bZgNVaDGT2I7jedK1RCG0cNPwbbZioY7zFsGVDjitI
POqYCGrwaBsCHTD9xdix/Dh+6V1Pbtguj+x608aJjOPcBPeGQ48XA0bQuHs4E8YqSrNrteSaMdvA
Sp/7T/T00Th2M5emZdAFH2sCSqgVCKAGhAjQlIEd5WTt/dYg4cnrIavHwlrHSJw51ZPOS0qYFO5/
C7STTmAnLp3zJar+W/BB7IZC+hsr+6V8GvqkFq1zlBRJiNaRg2G/DgaYXQRuuYPMWZRK7GeVuWMP
Calr0VT6luaw5EpSYgsGCm1J9FOEWgIdtrPr0IGtjag0dpPD8NKxzb1ZtRaUCe88D7W9tyLoCtXs
rLter12nOIvo1RvbG9AoJwlQL62fjPCbxuLZsYsHDrAJzAl6yzIX21SkT71gxteo5Deekleb2CR4
iT1xC5YlQKoAQAiGeTfFzIOSRNkH03CeiCarZHHyKnwsKlasr7Yis4HLOesW3mn9Xvas2hP6rIFo
1tazgFuhSJ+jjzpCQtlOsmTgFj+VPbnDy4LiFyej6b8ie4J/zZtepfBo0O6sxJevjA9LOd5uSNJv
kdpqP9gmwjE3A48xc+Zm67gpml7e0uQ8CnyBVwhHMSGHJvW/S/O5lhhaaZHcMDhjkQ6QjOch8Oz4
zRXGq+YEsZND9Yzc86ENzA6H2H1gtc1utvtvW+MFrTNSOdwSKYriYssXMAd6EOQ/8uh7XndkgDLz
OfHH9b1G+VNY5AnAa2RwFTn6SA/mC2nTtow+Wb7AiC8YnMU9+TEvWX+jt2zM94vbJU6nl9nKEfK8
de7IUBRSlqmOCeQkt5D7OELUpYITwgjEi5G6os7n6VRXPWZLfC1gSIESu2syBOY+OwcsJD06xgKm
tLMs8Ng+5/DQ9NlhCIq3mqog0dFpmrM3a2ZJMvSu8t8am2P5GELBcOLPzGAf+lWX8qSSS/0mVHS2
rJfIeeeOuxrZBXMYQPAZmQwGV0hqbimMNqlqPiUwiZZkx/EFwywBfv3wFAz6hjH9RvmLoIKnCDe5
H8vXuuZd6DkOiLY5gXLI3HxdoDpgk6E6Nfe6Qz1sbZ0y2AV3zEa2QoCUyK0Lhcd7M7hbPzyHtDKD
yL0ISCWlQ8GwqBKkZgTRh6cwB2ecFA84uLXXf0cOY9AhcKbVSILPGFhHmaaH3o5fhALjQKHa885w
In2rUF1Txq+c3t7Hnn6M2uyqzNBx1ufeHr5s68ki7ojVZFUm2TbNuD2hjrryfjIjzijTKjb82768
nSaOQP9PclZvkl9sFdV399//G/mlvyqSLJMo7n5CQ//51f9XaaxEmP5VGmvT9dFH/uc8Vv6X3x9t
94+/GfLvls8Rllqf8YdvuvI/A1kNx/o7E1AHNpBwbNczvf8MZHXtJcVVLj+RduD79j8DWR3z7yZi
eZufCNcOJFmt/xeBrBZ/g1KE9KHy+PWPvwnpWDw907ftIHACCmiTn//6uE/KqP3H36z/OiK+m10T
VEAUQOLu1Rfz4tVYze5da3dym7vBI5uhsaWJTulYqUtY9eLI7GaPd+axRDFFlY0Z0seyriSFzh/e
y/P/eCL/peyLc4WEj7/oin99fi6NR9MMpDA9nqW1xMn+8fmpKCljNGZrg+nsLurTZteaOlzVdEqZ
UJXocHec3Q9Dg5KBUXJ6aSKLG9YAH6Y6+8qbGWEWyTJD0GsUMz2uHPYaCJGPmY/L2/SL+k6UxznS
8Wlui7vaL6dbGTQfdeUwQk6B1xbQ47dDhLXSrGBZmGXdX0V18mFOlr4tnTx6rvMUL9Wi5Ysz+C2O
9RFJhKcBGOvzMDrOLUTa7RCO904yFv+nt+jPibp8hC6YScfiErM84VpLru8f36JaTpUn7AplOh/2
bsJNf/p5yGWHJWWE3CNGepmyXRRsbpi/mDQAYOWN9V7SiltXKvFPWZruKQH0KZ6ocK0sj06aoVmQ
JMZFaeO1Ffl0yno7vHhGfzeT6PdYSbwHWKn3rY7gQChF+lRZcgDy02rVBPF0bSUdeU3x3isa/2Xk
WbA5OKTJ5qP3MiNHRg6F6tnxKbEcx8Sb5qj7aRnD/PVF5C3vwJ8ucte3AzNwpBvYwnbEchP84SKq
p6ktotih+mKB1Jgespx+CHqJ8R5XSHg7dBR0vUhPyEo5UTDapp1tArg1erDKbj+mp8DpbrpB3Cr6
zTurBxMeZjq6yYEBoa4jWLxr85u4sN/zVCOuWb7VJciO2YJieG3avNh9kG1y11A7qDTmRS8PFMJI
qunAHOYAga9wh+wSUJDYjFm/p7w9i3JQl2Y2r8fFKP9jpv95EJb6n1/KUG2JunRPYZK5t80snFtY
IMlh7JpDFqsKrKBf0aEmfjuLnGDXgS1M/Sp7F0AFdm6RQfpxhEUCodLXUxIfBx8+xrB89fOtJI4Y
rfdJehV7gILGDJjyYpTvVF2emE6LMIVon0XurfLC5jqsmNf/9cdnL5HQf/r4AKQ4Nidfy8ZV6sl/
ucCNLADHYWu9rn2MlzYCuNs49s68LdMqwM20j8wK/BUjuqfR6Ugp82tYQC3D0thst6HQ0Y4juXjI
RyCaXeff1zPkFTeZbkl/Sa+Vo7LbNqO16d/mw1A/qyWgLqtkRUQF/SwnwndcLw5x5Y7p/q9fnO/+
24tz7ICNwWHwsrzEf1ng8PRmkgbbyOFz/HQDYqx0Geub0CX2ENTITcy5ZrA0wMERlORU0j6xkosh
w19x4kOoNML48vOtefAAVMreYejJ934eCrmkspGUtwknc58bTkKOFekzQ5q5Gz/M0mejrSTqrWSb
ub3L6E3o+58Hb5iOysD9ziBjuu+rQV7VNufBnx/GTT7dO15Mc58dYE+OiyTJ8lxATzrLJiSLJRjl
5ufLnwevIeuq8vwIKvpE7DZM1nUoHflBJvk5m/z4CWfKsC8dApeR7W2NwE/e/IkiMRzri2n11dly
FJSSGv6RNIiRaAKiFG3AcUWkMFuV1VNe5em2jRz7iKWIcVaeL5yUuTjNDufGht1qZ3r9vQSScIc6
NXqO8GT19D0ufVpHz+jrtvT9xf3oqq+//ojF/+YjZpGWNpcvn68nl5//YfnhaC8TM2TINPiC8Vzj
XSJ0Oo/VROrj3L5GpSfeohkNa5wiJq48kuSWB8Z2CH5QLuMGvtIuo9WhTOedQWQhfeP4IvzBv/55
sLPCv3ZytzoUnE7RVEb1Zsjtd0x13T5IPfe6GJryavK6U9KQu0RHrT7K1rFe4/lO9YF93UucHIS1
4zByyQGJvP45yun/44v5LCrhfmXVsWucQ6eq8ga1DnOvWm3jtCX92DgaaCJgmAQ0kCdzDq9o9/6v
B6+Wm79+Ozn1/dst49l0Euhkm0tc/ZJW/8f3UxuwxpoKfdaot7F0+yssq3Q6wdoMoGJCmTOxH7pj
TBhwWgpxny8PvvUIUt68pIMX3fZ+fej5zad/PtRjt1E6RJrbEYomKWqeSLneV6m0XkRNi80viDYp
gbokJjmjEyrQPYvn1UAXDYXXNhLgI/2gmu/RD3kbwwnBG+vZu7Fcdf2DyiAAgggYmvnrHL16YHGL
GAGGEXSgWB2cLygm8kAJRebF4jZvlwdhD+O6b9GC1YyX68VLb1lTdPTn5oJUtj71PSGTphWaEN8h
OSlDIQnRxbMd65OBa+cMeLEDJ9pfJTXH658HouGgHRnxu9BLPyhsjZs+c4ybdnbox+KL7PIQjL+b
XCAJ46brzBtBw9dvJ+sQGLV99pYHZFAIyjuHWXg1dzs9lOKuiIFep4HqL1jSzU2gDNKZGyBuIVMT
2gVNjqEkvxPLNEiJBUwxuONp9jCNtXlZvY+Jfu2Vbu51pMqbODDr9Ry65TvCqEcEeeN1G0/p5eeh
moF9JbV9VTQz3YHQE6dxcvBop8Yv36zKX3991Tn/dhN7lucF7D+249se48M/X3QeAdLlhDltHTcb
LQZ1jx5IHRoFmi7lA78RvY07I0g1uRXADeOiHygqs+PAuObk6LzFQ1x+N6LAWhTjoj9kifcSlgFb
exN/MRE09rHhXsrpUmVRQE4qmeUt3cZ7dxpHjusIiZIpuP55AA827sLEBtoXy+FJobVsYHS8/PVL
5ur/19OBR+FN5cXqJYQdUGj++UXXQTf2vjtlqOjY66fq8echB7AIE9++H0EU30Taf2tzQeOhi+W6
kX5xtBLqTTEQDiHQyF4bYYAKctDJs485Fq8vzbifn8pQDsfc9cS6HZ34WYdA7hAZCDJPdhMB509+
GiNjabc9euD7wcw7Wm8mcUNdRaLs8iXOVSLZ4jhgkzTFt3YdF6Yu+93U+eeG5G30dy3n9XJCYNLp
dYkG0xr0SLQktquheazTKKKFXH+lGPkpCev3Krs9tnHy5WcIZ4xson8WvIcC11c9r/Atvk1O8NpS
0a77353hf5eYumeFDF0bJD7F2fSuHTY0OqDrHL8J8TnjYt2aPuoxwT3jVHtPArjXDr65Wbr7oIrs
NWNkYuwx97AB+Hc+3Nb5PehgjE8ldDR61F1BEkozvKWNOGRe9uHjeA1qxJYWgwKs3SikmXqxhjtk
aAyjf9v4+HlEaNDxqS/JOON5K+Pkxijod6TMumIDELCqsgdLMNMYAqooET6nSfraGI9S1g/D5LnH
1IXX1ZRAwZdcpUGOL0bJ2cHo83Vad7jetHGX+kjqexO0vFvop9RdukJLeNK4t4f5AQz8KjWe4gCU
blwGJASqS+Z1aqsjBOYWmj6qAVqsjNQq5EerGi3jrmhqxLNWuG/s8gVJqoMcLSHZOLexMIh6YmY+
5wczaDMIUo6/dpgyOE2yry1nZyFlA4uDBsaoxYHkSQYwmFF3jop+mSD0DM//qqV5TKaehPaEqBGr
K8JjdB8Gbrtzc4Ox4YAaLxe9ubWqO848rE7FxvdS2roA5IvAZKyON9XvS3HMIeBrVFB7q1kAdsIX
kDNN42CT4TMgVBWDce1iobgqBbbrvoKjDGyW8/TayslgAfCywnGMKFrp6NpQ2YlX5m0JdqCBbqP6
rsEto2gz9vlk3jEI+I4NnDiDHSW7OM4a0lDL+6Y3H6EGAStqVr6vDtJG4QJtv9YDhA0lruKAxmaq
5dlXE13e1lkm25gWUsaBYrKtWzubn+dmKLctqDykZXyfDdHbSVa9g7CZVGmsIC6H3cOghd6ixDeS
8jno/I+iCoiMOkDzuJEOg5GuM7u9hlH5SKrcd96Ep1G48Z2mbTA1FBijy8eJWPGGuRdAWzs2ztb8
UIvyk1b3Po2Rfs8sIS1CtTAK3MM0pztsGIg+rBulA/pgyERb+mMdAI9+xqbCSPLZMM0Pwx3Zi6KX
HBPAFJuHQQ6r7DGJLZRiHdYY/Kt3NKPvtOVjn35hysZtqIK3uZFE9U7GonTcqGWjct5Twg5ivNVG
SwDwOKl1BIdz0L9R3VVvBU981AgrjWrwLsVVhJ7prpjwuoyYEFZ2zc08ierezoIPmc04TUdApPQx
ED1GCMoiw482uY9vx0sM62YwGc1Vulqhzp+eRJIeoGEzoQzYCCGzIqgaTfvKbMjRtZzsS2WxS5Bj
A5KnqFECQdPfjlN9CSryGSUMzsRNP1sMebSEif9F1Y1ljmzXaeCUF+XzilnBO6lYZJ+o/HlW8lxc
hVejzx3YjPpQ1Nxp+BzsrUXHYjXAmSNoCjBt9pvMVOZrTBjnrtyGZWHuBZ1HP2x2nUCUgQtyOhA9
QAoqEM/Rpj1L+NGlyJiCRO4MlrwI35nYQtMLmSqPxNRQ/D1TekBHGS3jRnvkWw3QQNj3kwDcUGuS
V4oc/zX0Gv+aFswtH/h3mvO8WtBKq9o2iIUjR6Mz+suoEchIUePLbPaweIcbT06s6bbiQwj6AwRy
0MIkr9aiuZL5Hnxjveozfk3hha/oobpjOtU7jFzMomJTbUqzMsEKdk9tiJsusxX4P/L+TEf97pOb
wLpPJvnNYCjaJQk86KgBNmDVCC+tsLhp1Dzv3HB66dQSwWOPqODCMSPJYITb2nDnWgZ5iUPSEQkK
aN9yit++n+SvBeQLGnjMg5K5OJfOWbTlE76w+8aW9T7CC9H2l6Tb1aPzWFY2U06VPHidez0iNFNp
Oh8He273AvZi1zbJrtB63BhSR3ehp5e4Svd3CPx84TGSMO0/9P44HUjV9vHf5kDD0KHkyHH2va1P
6C28VZAi0c0n9IMlfDaSx+0cSSBKr3vDp9yrmHZrvI1mbfl3tftouaQwpYNRbOYgv6QTWRzEdrtG
lt1gdWBqnlnl1isP0Bi8LQ0gc28bDKKTL9wq9THOWRDHOSmObl1fVz0J3YWuzG2AOHzHraCAwwYV
/8iH3NsrbX6SLNfcdWG0TbnKH9lsn+sBVH8weM5Nkxg3AvH9SpnhZbC98fY/eDuT5ciRdDu/yrW7
RxvgcACOhbSIeWYwOOcGxsxkOuZ5fnp9wZaZuupKbdJGG1qxcgpGAHD3/5zzHThq2bqLk68yJIbn
47QY0rpZehJ5L444gJnT+KI4cm0yu/hld5qsdpy/2AP9cHfHJ43ULkqpY1coMspblU4znzthrPmo
Cf8b+Ms6pLihgv9QgZGxHSI2jiTwG/pg070CqwnbYlrsy/dhAI6RN/5Ps+p2dQwPLkhy1oei+YWI
d+qZdADCpKIhw7pLVwkDrDLClabCYFPmfCgzMarV0Cfw08mu7QoieoLO+mw6d5yelyKVw85tNSYh
OeAkHS1wJMFtHvPnxJyQ8YjsujW2xwHDDkWjD8UIVG+K4p/x7F7r2PB2Pm0kdGhBRnZyefSbasbx
+pnei5R0TFdbMYpjm6j5n1+sqWNpYvErMy89ufRhXEMEfz/ushMGdqaQ+VEnfXbMU0lbW2s6d8Xk
j4dhYeHb1McDOPaoTMKc65nERHAK5YZLlzQDvFVJCLGWGNHdbht8Eg0kk9oztMl7kPud3b/H6fTu
pXa9UbB7dlEwQukdfgQSQITss31f3I+4jYFzxHDyZR0nVJLTCB0RZkvJuDQ+pAV8Cu9NebfjUDvu
pS7mDOzhPTUYSC620867HqFx4Uuyi31Xmoe6mOmfqx5d3ELrnn5EzvcsfC5rvRfRQNIa64yXDI4b
XxmgyZ9M+1xMuDwz68kjTJLQLZvltIImCQWG5LeIGwRgkN4J3nk72VjpSnjmtnLlQNQSZwcQMwhP
5XAtY9CffX0oG7wxnWMCHscBqafmgnrIJHrGel5mAHnoTqv1jxDTVwyOJ/Yo7xLshwZ+wzSwj5kc
D6sm9BeP4EnT/Y60uzMayXS4eB7m5BmJlepp337xEbDJ9mkS02o9uMYf0c6wM6BeeEKAQ7U8gs1l
j7+xuk/gT/nckm2mZmwR6QPuknlnje2vYFSnkH3XkjDk+2iqej/RaNAxPNCcaNIGZ3M4zXsn7V9m
Ku98SBsx4LdS2u0mrTpS/D0ut56XhESynmccUKWxNoKY+RWBq61FxCqWmDyqCBsR/EO5SUqO+p7g
lmznfO3+UeSKeUIRHMCVDusLLzjAL0jyQ+d4+wkkItjjYkOoBMRVCTaU7VMZwzdmAg7EC0RB+CzG
mgx23hvrecStVtsGJby52PgWVRT9HEQARFwKIVLwFxiOcKDxR5uAdvVJOdQsE3afIRENE+6ZkWuw
13LEEU/oN4mtdTxXb1HQn4bUJ21AS3IW0UHYkRF0Gj/aGj5pUkhrD4kh3uZqXTRdvaNX8KHI+dzU
0GwVPE56QRkVdHF/cFml1o3pbrk1HDDfNCBIo/oxKJf2dgpnuLYxhVVSdij7+9iA6mQlXO1GgI44
meEv3Aq3tChxVbcuVtyy+ORsygMnqsaVyNjQktoABJDkmESNZjPHHBPSqf5th0Wysnh1i4Sqwn44
wSa7zFAaCLFEwUoA1zrPd49ZTrWAy9LAKQhTbm9WHN9WOS+SbXwBnJ37eCEtqkigRVqrZB4f8XLN
B3tuHkZFzIyEB9FbKiyxoLEvdGhxnebPzBqouNLduXK8deM3dxxw2K7dBouDh3kNh+N8cE1YYXCI
PiYKTTNIGX52r4NCoA5i5aKP3Fl6Hf5W3+kht8p0P/XNSxmma2OK5g1pZ6y6NTV4MupWDbUDljGk
B6PObMKu1Y8mFxEjarzBmcDwDFnhIZg+cJ88xBVxb8qPvKXBucC15s+UaOK6FoLE7XyKxBgRD2Ap
EiX3Wxteag1K3p1nLCwK84aGSLrO9BlE7O9oIl2Xuf7GtGlBL0cPfR5cJKJL9JqZO/b1D4lja/CU
44vkoVKOebauc/6U8piiBY8jpn36Sm4ZXMJ4sm99VBIXdkO5zdxkWkw1J2Av8Yebkxv73mfUnjQn
yxKfQvd7y8lcVj+i+G0e70yZrzyeL7uacChnWerEuyoC8FAB7vAMbiDnsTbCD3bgaPPyR4Dos3Rs
5yURcpf0jbMyKvnQj2/Ue1NZQ/cqTiJuCwOJkdQLyj/zhImoQyhOVEFZ2yJwX7qsvOIvnX+nVFHk
LlB4SKnXsOVl5KE+lyQ/DrgCd5N5NkUX8qYaADYXyuGHG4GyiTmqoWW63p7kFegSmhYwZq1Z5l6b
Un5yh0Wrzuc0C7VlWjomFlLMOp+pLtiaD8vZxvBEvrQpE2+TdsHBSQO2mvizQFlRW6tJEHfhe1Km
u3LgLzA6zt+tgb+tGLgPSLtCSZ9/x7p8x15C6dHQnSBswBsKOAi5FlWNs3zKMJfUhjnsVZA+J2hm
YRweZQJKRIkmWYUO0MpAz29TYT+Pz8ysipVgQT4YLuRF9C4sEEO1gdPMB9QPrK7mh1U5F9TdYKkC
Hldzl31ptqR1unF0kG3bof9VyJEe9aYm42NuoiRvL+KqOuzmTJCbDcIG8JGu4yGJZLo3DFQIUkVb
owgFjJCCmUfPwVI712o21wpHMy94JGnFM6+OMet01EVWPUesQsM9TWzM9yKjAaqv3V3beyc2NU9B
gQYziX7dEDxcd4x6cBPHEYKNUyUb3MBPwXwBtch4YIqqYzkQbk9gkKGIxg9JPfzuB6DBUGTpuVPh
MulZU0i2HNlbEy3v/jRqeKnGCuKvisg71H9CchHbnIRWH5gfTREdjQxgJ4nPlumTSUmBBZVCkxtY
lA7Q4dFdg9Q9cr0yETAwD4voHAfs+dPI/rSn/NMoc4QGGLG+x31GUqSf0aIROwA6jZKnkry6Iy1p
8l4eAmlpyY+waYmmrDI1C3yi+kbCMV71dfoCYpvwLqGtdUI2k81L77J7yIY7wYvyrAii+czlaJgN
q9aVfTAalvQcCnbQtVqRb6SgSJjfyD/XJ7faSNZtZ20GAYFXHjwvI4UdOPMqoHkkUrj9wfh6a9d9
+eaVdhMTarOA9BzRt+N2dMDBX3/KAqKHbgctKOLvmQvG3+5gsSNl/1oP1AJwrr1fJzCpYVTvuYcI
MeI9ONEW5xul5ICdgBfTdDsiuC2rHvNjzmZgPaAyewZe1Gi86jw6gJUZ6aEyV07CiACKw7Sso+zP
yF66d98NNz0msIAAU2Jerh4ojHkfaHJkP6KvbeDEG6e2vlLhX/GIc7VN3ZPZhBV7aqJGQZb+aPAk
+RkgJZtRHZ918iMMH9qh7KluwdtOtnbrT3LFrfCaSH2ntfR4zlL7NLYSo07EZpTOZkAFls8RDxy+
Mwc/UW9qqpDD8FSFAT5S5wkTanS9lb2ZH8quvJVRczZEnhxH3Z7Tn1Bs0mD0udnIvsAAXIYu/EG3
jglPQz/K9XNRW8/A5qJObO5mq4yZBt/kn5Ff7XGv7kqJFT4aEla/gmaaCiR9n2UPcyIJQFuScwmn
2e/vkhEFufGglHbuVtiN3mFe94BL+iV0Psi6OKVXd+lIZAkzOh29lrWtObnFz9qjDpPYteBwci9y
CIHmUaBmFxUjb6pX3V58jW1kHIAqUbkeUAkXVFvDwWLSK3xMbJLtEbN9newKRVFVQrEiPCWxcNvR
Xow1f6j4jAbGQryuapmO9CwQxuBEWpG0dD/tEAW4pFNgIQBZZZUWj3qg/6FmtoEm1mNsRB2M2dmM
g3iRbv1GjosBsA+/GIDsPQnCTi43v5qM5M0oqa8WswBv1VPBOZvVivH3S07tO/Z09yGxna3fFxtI
qvNO603bPNamOR3rpPLXbQgS1IgZXfTuxzZqivfE1D9d/N8L20ivoCA8LvdwWmaBeDTDlv4m+kNp
e30PsGrGaXa1WmLb/pDgzh76YJdp99Q1ze/E+lN5OmMHzUPEBqXtkelSaQgWvecREeO8SPJpLU2O
QmUVreuuzR7bKNxSzEjMbBF3+mCOk9o7DdaVHiZ1Mgqsd3P9A5phuDqZpmSGf8/9iKzG4p/zzjf0
DIXyJc9wrY6dR8OC5aqLHImh+ZbLSWgyg0VyqFAXVXGVCCGgurfCMZ6ICbGFjNJzOXD2wni4LjpQ
2f7MREe5QASKE7DHYhko/5WFlKdUmLx6QwxR3y4ZBJrssQNG/N5YPRgTT7F8ZJrE8MBh+ovzzqTg
LCNesDAJivM8ZotjDfPSLZvPeDDN43A/DMats3XpM9VMXBYe8oLXhedxbtPNLGkYqYPG2eQ1uMhx
sHEJMJ2wbY7yAwYVusIvRhwUMEOhPPjoDjsvqn4VacOIuIHWx55YW0/2PWDi1tYeNzf4zNRftWla
s51NdhaL16IQoLcIHXyZCqshvpQdgwC6wgdZ72PLcReZUfb8bOMnebF9zKB8CaoNr49+SCGTdgTJ
T5FM3lJIzV2f6idTjvsBQ/Y+ktgDQ7P6GIxg3LdPJJGqc7gamZctXWn0WzVgWKXZ5RJaFk0M5GW5
Er+qlevzYSQm2TdWXe/u2PpCxMBdnQHJhvpgmGnPfaSare+z7meE3836k2cZ/zDC/OyBMM3Uw2RF
hziIniJ2JKPiAnICnpxDyw2Y1liHaqtDbvEL8m39uMhw+lp9RGevsvfV6HxQQWVjYJ+9nTMbW9XU
P1kODGLoBo1SlrFsGnWqi87fIhb+aY35q2QGCOWi+7Qs9shZFFNT11wn/DKHBud06rNXyu/IBE6v
UB+kwv8QqXMKTnQDTuHda+eFLuIz9BsslfN+jjl4xfqM7+6V0TUjjgLAe8yMbqi9TxIz0SoipLyy
0gLoMPLHwWd82eJSxsGpm62mIEWosNhALY/XVWjFmwQMagE9+EG0xIosajhoey4RLJ4Cv4PYy5km
GLMb/lGQVunVi/a1x1YI+AHpw1rnuKjAFzVfSePw3qWMsngjt71qHknE3flJILcRWl4y45uITdbY
7qo/KBB6EVCFpZ1RXAc10/0pvT9ZQnBaWQ9OovC41iWRVZftMtImvp8qBPzNSOvO8mEtC97Y8Ad4
8sk0BE569srol0omue2SgPnN/bBiNNOGn4JWzBoPXmtbz4OqrGcrLraCHTOg1BF5SXFGhwFS4F0x
p6tHYwfhCn1j+Wj3qPVcAzL0acEdjSVuxODisHG5KHMm0pTPwzKGwp3pyae0wWwv1NNyNtPFCQxC
fTEUzYHJwAnLeKXI+g+9LtGrVTjtiQc3vc91QDMbOzey//6XE8ZH4MP1KQbbV4MwhoiODR7YYc6c
smTbzlB9re3+pzEUx9yd8r0IaQoZEqsGVWk5S4tyi18xebKigjpm5+YWe7ezIRhpnWuHmUCEM39V
K3M4D2TUbxAOVhW7wltZbIFENzeEQrKoFEKXWe4iS8fFPbrd8F48uJQy7Fvt9g/geYYH1br1rlXs
Wbv4s8ta5xrHdXyL7Nk5zk74rqgpv31/iXvqKUPJoR22yz50o/QSsGG+cT7A9kCZAvzAAEU6chpm
QDn5lSikdswqp0fsz/a1SzlKWB89roYDHKnoMYFC+WiwkV2MbdDt7r84pJk8GEaDGtPTHddX5L9V
SVaJWdewdroEruA9HW4MTbPx/KS5+fcvdSO5B8PhYiZOffOLKTjyw79nLbWnOjHtQwRH/ynwfumS
MzMiOTZylrMTjdhyVduyOmG0NtyhQ3sI8rPwxrM5i/4pS18mVVY3ztTDU2jaAInKOYKLzbfmDINM
yCjbTL73u+i48Zcm1YIqJyYp62eZFH8SPzdPqmrqZ5ULDx9j5m++f1G3FU9tPT9PdnyDtui/DcJq
GUhX2c6fe/vZAfuIhGFuAsUWFNzRCObBBUcbyfxJaD5CziI8lXUDqlh0xpIEvbxkkssloUD4vRhV
8UdE1O9gbMzOoQMoiCSfu3JjPV78EHBN2ITXWccNArr3afd3UzkK17Kq1a5OpHrMJSLH2Lu/A07U
90VHctN8jmn4Q8dm/1LbkYU3wHuMlQFlALAL/iliLSTT8u19fnoKIdAd5N2rl1XiVMZZiUGWbEFN
w65nuOZN4bKnctHoiR2XlLTbqMQnaTMpl8ZwmGP1HGob/qvh4B3quK3H+uLFyMotouuSVzxth3bN
BKh+qVtdPd1ZFpZ17qKpfyusoMBJeYE/nbIcZMNh0pT7WpXQx5Z9k5vjVY9wjq1S51nFNv2CBQdk
WDE7WHI3IPDFxTECbPUhLSWJkYizkfZ7nfLW86aQaB+y9jVzrGXlzQ7Xlo7WvYssJSl4sYIyeHPY
bh1Mp1DLyPlTxhIGYFwYtySun6fBEAebDmuGbkCBWrsMT4xXHomLiVVgjpShRKM4Y7e1VlT2SJ55
Fu19VVpgwcq3tQOjrnDqajtUhvM4uWn+wAB6M1Ytkezu3qpWeseeaIIDo3yjGCIt/LvJQ3QasnhW
rbOpvdXTt5AikD1UUZ3sOXMOVcdjH0o/BlIQLqZUx8xH94CL2m/syAhxacocp/L8g+dvsPMSD6Bz
RIGZS9uKNvzsZpH62NV3DbNw30lFu3unxCJdtqPkTgDAb8n3mO3CpaihZ/p5prYzZ/5t01TXpMWg
ouvwz9BY6vL9JYd74FWZsZuwCK4D9UWROospodO58n4SQWAjDAXdyRVSLLSgE9QdKAFdfaGUYz0J
Xx8mN3LWte/ufBY88IBDt1UuF2ppeB7Rd3rotR7ooV1gf3GvCTjnPWsd0RZOiWWIC2bSRrajha4/
zeByVoaMSghP5XT0DA96mBtxFqjuVt4AthPlM+0+yrytLiv7V5bbq5LQdWY15ltqTdMJfRATREzk
0ynclWXH4FrvX4oIn7Sh3+o+yx+9TMtbLrRBZe+7xsgCbjqVhwjwzE4UzQ+z8OCmZfFvSfaO6N3k
PioclYvCvw92Zga1jdeecloBx7nB6ghH1E2ESYsao5iqBIlIHCu/uia+Ls+B9WWmCPwctupP4be/
/QdrHspbwqosh/QOjYeHJS0iNdPkpXhYagWrOqOlQXdY+MByZdlXrvPdlMzTg0jc8iUYjN9GhVfd
iKcL1WPDQSXJvozAPqdgK7Vw4rNp0MfZ2w552dw5VapRF/Ci3KJTeZ7D6MVuUfiGRFuPSUv4DQZS
sjBsBRFi1NY2B/1wJthKhi7pmEV3NgMQrLs4I4Ddlcn8qPEi33o1HusCIIO4H1ASKwopwpD67OFM
VGm3dkXvrBNbB0TnRM4Mj6IoJzSHVcITaktaZnqcR7kP59K76LGBNtek7SmGskO14rCJ7/9/tPMa
H8RCNom8pgVCot/YM7N5WCRlRAW8RSZ83UzESy0OlS+6vM/WYzmcplx6x7EWlICUPQJFI42dgnX9
mko6MkIRfS5bxxrOVjBRNasrsbRMD4ZVanBTdlOyH4o0p2KHL2kQM2zIBZLqgAHW73D+q/inCl46
K6OPLvOQy3meQ8eCfklBAIWFA513G8tPNn2m/efGbfznovoQqGwPcla32eIRn89duunHUuJ5xss4
KfAbsa0vnOY5G1ZV9NjsZvR8ndoWCM3eOFvmsOk6yz4YRWAj6devMyr3NlR85ran7uTgjqlTlWcn
ZRI7xN6znObsmbal/JgzIoPm3WFClJLO2KQrqUCMSyoms51onsNsrI9NEuCfNfXb0DoAy0L92BMG
+aM4iFaNXuV5A4V8dpzV/9rnQEvdo6J/rwmU2IofZtcdciT1lRtkhMTu+blSaQzGZrflbwPU5Bqc
4iBBv3iD2a9n+BRwDDMJFYR+ULSFcSHBiVxZh1qeb/n47I9sUmqP3g3XcA/UQzlX7iuo3yRMN5HZ
Bdss9aZ1Iadmwx/QR5qavWXctt6z2wdbTA30v3FnvOoZFmLjHuzC/Ur9aZuNYQHnFHwLJ7lyNYwe
TOAGckfa0S1ce26GyJb252Bcu7168hEbydQ6T7bPPKrW0Se8AaaAOq9PFfDGc2fSemHp3VSbT5lF
w9LABmlZv9de5GxKr7OeYcnwQAwMZrBz5B8QPZctqQkYSOSJpckse5kE/lprRke4KmjwTjNmdUEc
L2fSJ/QZID1lFo44v4rRRVQABDSdS/Hgj1Rmzm1o72Sm+11QkpyswDZesb2h9dft5fs7EVQWHGZT
we/I40MRBZ/S6TvsZ6PLbCLsdkM4F1vMgfaS+Wp5q/yyvMn+N97Q/MFn33CmSmlNd6Rz0qLkCzLT
cqZpC0eJ7q8Co9FVJao9Ktu5atndTK+2Ln6QDs9D/CxCU7x8f5PbT6VviIdUi2eH/fG5dO69xPHs
f4Bp2XOIgZaXRem2cargsaF85fHfOyDReDA4/mv0wHNsTwqbGYFyBFGtezThX6zbFaxeiD8YiGBy
2rhnGvMRsrK/8Ch1XMsYwLR/D0NEVg6FutNQhSfygEE47V0/Uyv69boNS0qxSCoY/DxeBsZoeFZC
+zWLdcpQwvKWU01lUUOBA5OXImC8WNtHBtJ3w8YG371HGeLNS9oz55PiWo7UtmdVf/7+YoyIYfmI
neb7WzP+WUYI9Znw+mOg1arpm2ZX9Mo9YsoJ93UURkffk/Z+olzgkDU/nJ7lqgOtPPD6IeHIuH3P
yHJ99+n091KdkA4m4InWSHRTsQ/mIks3ts1k06auAc9y/pL2rXOEL4lbpugxtgbu69jVAA6LGT7C
nOxmthyQjPCvcmimnitnP8/fIz9sz98ZXnmX4MwjFj5rUahYbYFrtm/5CDCSKvL8Ug4zBdN9QR80
/NBbx4R4RWuRt/m+8uwIhFpLY5ce30Uwxq9IMuQ3xlTTkfE2Yqy5fX9Rks0YyRqxKY5FmKaXImir
E7VKq9YziqeyJbj+76+f/2Ia9lxc19LzXKGE4wrX+tvlk0ce5Uj3+Qhtmsugppa+iuxi/bNPZuOj
c6FG9thwQG7xe+K4BXjt83ATgilVScyGDyzeeMkIIwYd8BwqIIM8VKLr5EEcskNSupC4AiDa8mcB
ZJ2jCcaJMMAAV1rvfkOvXd6yfjVZc0/7lhtSq4ymKxRyy7KvIbmB/b//keX9R/rLHUMi0QdJgVfD
8h359x/ZrBSs+6qFBNgVPVNUt1glPtH5vgCNbFGnkI+YHBvB8ZqqBfPk5c7KbILogXRx/BCZGN8K
UD6HCD9c6bvN2xgVxqGozGSl2V98dPouefSXrIPWVE0EilXBn9Ohewnrz94Mfsx5CZVW1OiQVYON
tBgfbDaOb6HszAPkxzeVmAcro3qNDAplUBkOTlSr+MhM4I0TUfb079+Sv8eXPGWCQ1K+9HhXiOn9
LeGjSyHCuOdaNqDKLxgkfbmZ8YeOMSrQjfuA3sId0DuaebwNQ+ff/+Pf+aG/fB7867big8DebVu2
+bdLUOZ+M0QRvINgkp+pEf0YXbnvIZkDkgUykVjGgaqMmdISRNiBLPf4KVNFg01LUv7fv5b/3RvB
gEKYruUr7grx17uBx6ARFxrFORD577Gp2dkDl+/hCQGAO7ohWA9Pzt2uqMT/5+zyX6LMzX//jjbr
r2L12X7+5Zs1PRTt9Nh91dPtC5TDP2PP//N3/t/+4n98ff8tz1P59d/+81fR5egVty8dFfm/ZozF
Par7f44l34rsM48+/8uf+GcqWfj/IG4sbJQmIr8mobr//I/h655XFuY/iE0RSCPqYDumowjb5UXd
hmRzFb/kOK53z0FIy7wHTXmCfP+S/Q+XUISCUMiaDVbD+X8KJaNK/zXj4wkpyMOZZKVcR/Ia/x6L
CxsUmwCSzTLhALdqOhXvSC4+cH87+6rKTllirX2Nn5K2aFooguGoKvcczAmdHVNfbakqIA5M3KpR
ScVZLCQpw1nWQZsUMaPhwZjw2jtVQ980rV5ZQutchXBeZYH3GinGbPn4hl0RtUhRx5QlOyklFgfx
ansWBSa5YyL9/ZoEwYd5TOGniPTgp/fACkdBtPpm7ZoubKekgd5vhWf8wynib19gi/GfxUAtTuZQ
EBtgAh0wZ2QivWVeJc+GVayYgJmrkR2dwZ571WcDZUluz5TD8xgLBGjjHAgTwJd13bSbnEpSHnPR
ITBDaIe9eKLnAWMgmMs1Yyr81M2uHBsXb12Ldbsxb9qOcVprnEAuYKSOYQLi8JM/Wm+UqoBCH1mu
yXX4azvpraVdE3LRd7prB5PDnW10KhMR1o4dor38hjkpMFyqFMrL2D6WRrHLoVOtaH+6WTmp8mKY
sYvRs0f71tq2yWqEbr0WlBuc502U+9DpmoS0cIW7J6JVx8A9waFs1TXqrSStvMlc+nSpvyQ1iCE0
DKaTqRB4h0PI4Os0FenVihQNsxPKkZtfxrD+aUVcPERc9SZo5FNXS5MhvocOPPUfrfjjFH5BQqx7
TAp2SpGcdhEyQItdo24tZO0B1WweYV1704zA83NMWg2uN53Xvv+V1EjDzlDiu/I+xtKGGiFSG021
O8m6wsOGv2wxleZ7Be5wF+WMySdZEkKEpNwKRdn1aO8hzcnlYFKuIDJ8M6Nh700X0m5r+3pTQJyR
MtxFyXyO8chtVV1+aqk4BSLl7lpWyaRJPietmx2HfrbBFKiogKGI2f0WXQKJVrb5suqY2WCmO9kW
2QLLPyvJPizLA2LAo1wRIcIgx6QXV2ZLO3XAebJXtyGjnjkgZC/S3ls1rfneRV4IDYWKOYOo7sp3
zADC+EqPgk4v08N9IodV6DrWCtwY71PZLlJ42kvgewfdw7CyQSXTIJOv+hLMShdaWzp+oGQCrWal
wfEZQkZfWWFCOLqr4UYH2YajGxR64gAm4EYaRu6FhJQdx4MQ66nr30XXEZ7rJF321U96bPG7mwrW
vJN+9jmQDIOam/viRx5DQvey3I2fzO+qa6xl7RFgaGr7zWxsniPeSzKHghN9+1LyzoYG7PSxxHMb
pNF1HKofQfluWOPHYOJW0cUDrFqmTxMNjGlOh1WESuqmkbUCpgnfw3hOmTYu0/cKQfQ44DnrklKS
qUyjnc4eK+rj6tx+DajdxAHYkHblwp6Yb9E0MVzqjGpPRKFFXxjWqVafTey22yzCqAdaBkI12QPM
/S9N6R87iktJoc37BPuGYdnBpmC2UmIzPXGUcNviMAuY5LBcjxEVh3GsviOozNcm0EpFuUSMex4M
+NQpNYCg0OU7O7SHedBXOmvcXWzQM1LiqEdC55nHBGNZV3frjmdtOCoy4e7xU6ECeTa+5cZzfkGK
4oOmb3Dp6OFxAPACBifclNE9QUG6YRn0EJz9FjbhaPc3K5l7CHq4K9vUfI3QSZYWGeglHFcKDJPp
bLbVZymjETT19Jwl5rgaWg4VYYgFY7AiStppQ+S8hOEPU1yiGgQKaoVLUIsbmiIgrytinTqEGsSJ
n8E1pX8+l5T0MFhX5i/sXvKQ2fi2sshfSVozVuTik12WPc+IAde8S99TOzmP3cykXYW/3bqEq+sT
fQ60s+j8lEkiQuta5KTjAwUqv88g39Lp+NiUlrhQ972qG5h2asj8tcQu+VjQcrmBhxWtJCF1nolZ
sY577Fmg8UON+TGcCJAqO8vWU8YbGPtZtC08PeHCMJ9CYoNxUFIhUmrz1BreI3N2cpliNLZG1fx0
6sK9JCqAgNN37zMyw1LDwqNMAp5jNVvvdpvIrRcWb4Gl61PfPTNYj1Fj55VqTb1KOolLL+I1tQ55
FWsIp4Ps2Qu6LnVGoEKbMx0cXHc5NXSOlXdXAnQUeg9HAiovYWVnz1VueODfyi0iv2DiWpcbmtg7
9u+CyRhXdZux9Ng6Uacpm59NBU7JmhnE1QFoYvbRF7uq3xIbKDfdrQP35fzkOWG/8+UA6LV5M/NY
H1ILSLA3hhdXURxQp48WrWkEfaZ5R7kQKq4bfzgO5ls8UsZVaKxvyj5HvSvpBpcfQ6QZ5k7lAde/
v9Vr8FI28MekebHRD81kjC54qlepeeFwXH5Km7x2Sk87aakNY3p71ZSg8sdqpg2UBOeOZLaoKrWR
dp+9yDk7mQTywN0t4C50qdznuFsOo/srCEdgxWxRdlOb0A9Tj9CcahNmGh0+t5b7fGfUjCzbbtoz
bXc2tVflN1OEBUBXd/zhETLsRmpzq7n/1N4olw7gxbPoAipRrbs7qVH1Kq7D7r2onUfmjM6xMKW1
Zl9y6XMdv+V0KUDmXOekVk5S2vE5tOn0ssY3P8WCqpID8lj13kwQrdAvdmXIuKu17fBameG5hEr9
gGUYwF3rMPK+f9tk2LFSA2dnU5jFub13fGNvwa1WxOFqKDMcPYFdrpXLQ8vvtX8cIDltWfU//Ptw
H8bBcPr+L1nYa9Ox+fhM4n/kPnmvVCDkNs91cg69n+MdhZC04G3xK6yTu9wXCSAmuRGaG+ZkZLHj
qiczykoB8WZD7Q7fUm+DulIpvKrhgS5sHGwzyK5FUAxyQ/uKPDPWMyPhkHTClmNk2Qf7yuCReHHT
RNHSLpuHuWnlHnPLlBj60sui2FH+TgkcA8sNNvidy/QZYd4vwG1iYewNfExpV93FDlyJbPP21exv
hQ+42LX9t6q+l3R421hiLJGTxcgW7FdQPLVjTnO32ORG+pLx1FpENlWslRDmUmDUltbdio6iLzzn
HezJQ6AlVYey/6jcd0u5V1ERjEewtxkDBvdMgWw4XyaO+9zpEbUnbfFLKJcp+IPv/BiNCnGoWudW
DiRgWiGCQ4EDQfc/WDqP5datJYp+EaqQw5QACOYoiZQmKFG6Qs4ZX/8WXG/gsn0tiyR4QvfuHdTV
XFPMEpoicZoblGYlLvwxppl+QO4URB4ISBIDZKmF64tSRcAFfm21KF1ys3ownGczatI/EUL0Oq7m
jZXJ7TpTfJxoIixUjLch/w7hKAxmcOzQBSDw6w99lewmM91RyB18YgxK7GQyxvhpN2yyCqPgqtlo
nO3wQjeoX71aeHahvmmwxMtnOE+JwGBUw46swlkYFVAftkdDwKt1whWfo4hPpvcXtiJEnhTx3DTP
OGsXueV1FMNz+KNXYEcIozQmHvWSmNamjsSYaWBMj9GhHRKPudinYqFdWhfI++hlevQlua2PhSNi
ThoNmMnsSFTaSELnyMj2l4NTzWUXZ2UeDr6VuCbZbVQ4qj5uhMUxFAA3wUOM88iB97sqYfw1hDR3
+KPqnSnipwZsH4O7RZYaruRWAdNrfrTxJyYqQSPpqKdqn6k0RCtYoTwnQ+iio9OJq1VDPVbHrMAB
mdzI2Ad9VYZScZG4WnJ/xAx8VUikb5WzTdD61yhfM4t+w8fFxx1A5CW9hf+IULkp3g3cHShsk41Y
vE85anyyy+YWu0fZ7TWM5QSySCZGYMxTDoGGa3BSkALOk0RipspApKjHYsY2FbS4qgYoNawPfcTH
OVaucRoJLqY7EFYQ/und7KVZVpA9SYQX4wO70awdXyLqZnJwVGpA8afiJWoxPKnMwjr5t1VENsIz
lycnIalBkzsoUxJntLLSEXsINebNTCy7gok+G3OaiTkOemektpnJZKokL+wKT9fwCRrl0O1lza5b
nC+Jrg3V2N8oMmmaS8UNcYLHnIw7iaZBsFpyaTty1TI0uxqBwWhhQ2yXQ9jW1gRJ16S2qpLpYLQ4
oYePurPusjpfDahSGHFCCcSzpqvMY4QaPTxrBgPNSseqn/N1C2fjfYaJvVLJHF5VjXwPaRShCRqr
WJtu4PovywcD9hMTw8jR52OaGXgY0soSS8twHqGLQjtihlBexWH6GtBerUo1vQptdoPuAR0srD70
iYKrozqGGJ31mNCD/yOWbFB/CKTOBybpfkl3TkXGkaiipk7+jrX6iEXoMy7sgPsEep4Sul0lP8kN
MZ8YiiwnwgxVEF66NMEFE+T0q6zEpyxkDGshFRNQ3OKwOzKgZ02b6IsLvCt55XOGVikv5cGGnxDZ
KsKhCGoB1s9YXOTZH80ei41tGI+t7KW+8uPXle6RnvpbN7qnL8sMHgSWFRbXFzphQoiTkFg5/z2I
LCRsevlqs6bdjmH2F1Zo5HHyQuNTSXRmohsDGW9VQdNt0qQ5TPTiILcZFdqUf4yNoOxIaXQSqdyE
rSZcp8RiNCwwoY+ZWwKI8x51OaxX46TJG7TDbEVOeLm/EH6E0qDMHSDbxK2yJMeJ3UB/l2vrkXEJ
O9zOUjJykhFbfUpI0A89uZGq4RjtyITAV69JlFwzg2OmMop1nuMW7OcyDQeuoiHDEkrEExZhJuk2
LSoI8hh9XT1LA6BbpmXCGpPI1obmjPgqHCcHYSFdsYZbTFXtxiI/h2zKNn4SgGXn6NWQRGOFFTA3
r9lbifKwCO3xmeGaPtP1EKnallx1PikRHewG6TtsT120Nwfm/O7Mf7fK+0hPPlgMngk5K9VzEtyL
8jYau1rHHjehdY3+NdX3OP0G4xVpTN1dpnGXTM8+31bvxXj1zYNkrRtyHHT93hDBMAZf9fwnG0jC
W0J5MwNtSoBbLX2FsA/oVkq9ttHHOwXXZTR8xuiS6rPQfqfTuW/SFZM/Mjjf4m6iC95AtecjhslN
y74KnYuwww//tJaDZz8/wm7bwtZPn0L0BjxBz49JL/HeAmznyr9NnNmYbvHKsIqJWJGzf+HCzqQL
/S9AqHgLkkfm3zsI1zUMGWUgTsV6xuZRKzZm9JH4f77wE+BQMMiPAezGQJc7cvuwVXA43taDV82u
Mq1TWK3N+IL0tcp53kX10MadMFzL2C2Rgauu1e40k7ncU80fqXE7YrIJoTJS9zgUKD6RKbkFmx7D
h+FjKVNCaPB4/sCN3YTGxmAsqJkJSvLTNLtasM8wfBeHW4riJ4ifkSyuepxj0Tiv2mEtSuQPHxuB
M5Q7fYO96By/RWRtIUDoBnW1FnEyEwgF65XvDNt9bI1sa/jrxUM9kkRrbUf9JlUNZAgwI/+7Unad
suZ6Hyuv13aNlsCqQKpRQmUuvUCCr8/sVbNWQndZhDXgLzAPd930FXTfdVNxeUFdlq6mdUqqj0lh
H5vMW8x9EB3Bss3u0LS/kXwmY57oJuw4UOjVNqLSmiMm3/foidSRTqI0Cfz8bjX8KKwXzOqVjOxv
0EnKfVbx+wiotGzmz1C6NSZGsxL2D1G0iqarpm5yKiNwEYx/SYj8TIODn7786JJRIxVYJ5TVyxjd
PPd85YBUdpaf6GPxqT1N5TaHhMK0hrFz2bzEDNGsqyYnjAkk/+onE8MBBt4q4zobBjSnI3CRIlyC
RtuWmH+SDTLKO0Hb4wXdDBxc+CkgxN7j3OQnHuenji9avFKOPudt5nX0DrPxJCg9puxVvSL4pwHz
iMKfgC1Epl86ZV/ma7z/LPVXUn9jxvD0s5BHvZiJADng/ToSNv6wM/rfLDnJZbcNOvOKlYRT1/ek
wywFsqwWwpV/DMKtHP5009/5A7T47twEd1rzKolQ2UYrGleTQsVXBcKaMFyqvnplK7dnxvcKZFwB
rlmWUQBq32K0G/FkDgSRwB/TLi3PjJlgEGEK3T6IiJctLvAsba3DHqyQPLV/52ey4CyNF63bQT/n
ZreQ5XfFRxdtubL9ASiSm0yL4FbxGa0KSS2FVS+ehuDNyt6hofEaonUyDOQ8XwZZOQJlngSEYOY/
cnWXYi/KrgUl+2hejOLWKHBmVKIPfAeWjFUlmzzpN1X5wB+TTRYUNPAMgt9kAk2Fv3D8Z7V7QXaE
BkETCIDTThc/fAjKLVdv/7WBnaOnf411magzo4vWX+vyMFoHHCws4UOcqNX/VcZVUi9tt52mzajY
Fon1eNKE1xQX6NB/T6tj3uwEcOu9ob8n0zlJUfW6xEcTtKBhyqsgpsDJ2dd35fwMkussn/zsNMQ7
ENQh38v0f2XWIBblCDuIw6cecM1tkHoO2XcvE/RE/AdEezl3BuzQ0zVPmQOQgMYVL21C0RzhFyhm
uMrVg0QSY83/u4U0QjCMkEDXvdWygPjJ1QmILKPvrrpkmP7y+FTpWmQekvP2aIUHPGOsJZX4klSn
tkN3chW7G2w1k4xf5s8TKoVDP1yE6LNlxBH/xFVNCXNVlctUXh8a2FDAOSytR98mz7wMPrv+ykEz
ZefUPPXxM4v283Sr1EdTHoRiO7TYO9rDjOP3uz4cCi6xHmgq+2cEt8m6c8Zk2S6Tj1K4b/2rWn4X
GmIubByX4zWwKPKQpwA7kXl4L4XgnvO0m+oXB43lQLacsKAlFB9m94K+RvzZP33epmxq7N8Fkupy
m4rU105YgZc6olRnCUXEA4PErsADo7DnljnFdoqxbHnlEh60Du/equ+Bi45PTRAKf+D+ueZJ4cjv
d+dsNMm5Sd2MCKl8+jcEjy44w2TNpC2iMtB8jJ5lD9iS4BsaPx5jhudSD9SRY17U86FivPiKtcrp
4IkBomavjPAxPUjKzUK3rwhfEZRUimYhBvkeH12yQ5KqVz/V+D43b2lE8Oq5iel6kgVcWg2ahs8S
x81ANMr0C69YzH/U4C3KHm3YrfBRI4ZmdPzqxB4Bhi9IPW2cCVXWeMZaDRubBG3ykUtZGdasH5z4
3SHAZCHY89QxhFdq2G7vEj1+bn137Q1WE7TBJMQL9sb9xZNpiWDP7nwrOMnbsrRRw53Zw/TaL3Kh
6GeQqHnA7azp1ZYYj3M/c29O1bs5XhfeNtU4H4mvYC7cqb+nGDcISNPVYxbs1Gnnow8eXhlXDuuX
vIfhL4biOOMx49ONbSbhoSn/pADV247EpbJ2DWRy0tpo/zQ6Vqk9tcnbqKBhz5/zvm7unfWhGm6B
XKUc0KhNELvPbLog2yjmxhe3xfTdm5tUPmBSnZjrbn4xIR+Fn9Q8G9ZR1fe8KDF4pMizwrXpB0Uk
TxaLED9HsnsOSq4xnPIEfukdzSqIGhU7HpusVwXYryYu99OfIEVLO8jHHKep9ZqT91g7xMvmNrxc
9yDnoOEB7+AP+vWIPT8RXRFMBq7XJL9Tbyjiaxh3KcRZFoTomWSjJaFo9wQxVNF76RKRrM6ojaYN
/yqTZEA8F43qIQiA/U0kgGz1hKCoiGQKQh038K2n/liriFPuQqbbOpBsneousXs2FH2XChyLwoOF
/BOlND/H92XgGWj0lwYFRUx+ZL9NEEaMrmh+67XAOOtu+Ada8yT2ZgrnwU4NYhpXlcHbwsm8y356
4X1ASSeV1yxERre2EEQNeENp2W0Y3Vo6qKA8kjeIx2okr0R4TESf8LXgjxuXG26/uL90JbOhUVwb
1Q6DZcj0w/BOaove/Ijppm23uE7pgc0QBDgNCuSAb6XItRP90wxULeikdY/hIKtY8d/SYkMwLf1t
KnpRTR3ChSjk67H5m0NS6uHlEqdIYxhyrhUuEd2h5irNs4/fOYqTHF2WT4rbsTMctqxMvIYE9QZ5
IRFu284fNx31GyBaByeffhZlp+fPW38+muaJ2aLRbGqWuHhrCIU2eiyuRKfzFsAZUbnH78qro9Uy
WtSfFQJg+RjiYqWfjRSV3hadYZK4Gbb5PnEB+bEbj2PyWRvGKlQ3Yo8I0QW2X0XxJVbeY4wfnHra
izvTi/GLSDno76X2yqKHXt+K4iJizIHPrugq5q4Yt7wRQhAnY29ot5lKQQbShku2Nkh761LH7N86
YdNoJ8YPq5YeZAasiuPPIbnEzb2Q17wknRn0930vIOF1lM5T2Qf4Sgc3xfhuMC/JYA6tMfZ05Wyb
EyZCqJACvEBixkAuBR39MJ/H8ZGld7n71hQMFL5apoIJzgodllpkdYWXWj80zSGVHflPme+x/iGS
VyiLwDfxXyXaBGz46pteXcbolqbvfnky20NRk/ayquDLo5zAWuVgtrdoPvfqPwJPsKAPq93Uu7p0
V6XfOL5H3dHcwrSIPTh9DgHf1qqivXCm8NgefB2t7GcpQPg/+OIxxUFh9mqCwoY/mKzMmzipyRq1
RBvka8zckboL7lT07aLbxCnSSz+kklyNVRuty/GD1k3G/wVFKxETeQQyLfBrcexHGfox8rdBeeDi
b9M02ar4RPnOTziAPYwHccSH6XuKrFNBexZJu4BxrPVo44NVO0QZxtrZHPoVwxEkik+rJAHhOWYH
2KbY2abpNVMltvKPwQkZCR9t8VSEmbr1q1I81jn2hXV+ruJnIBxasgq75E+xjjBIifXrux1YhU86
KSI9/Rws6HwAzxcddojAWONzIVdQ6Kc26bhOB0/uDj648PzVGTwjTk/ichXxYkpHzJKEcrvUX43i
QS+mVQHXn894XvE7e6cn19NHTbCYyTGfWOvtuhmPlO7afWIWIuEk12P5QyMFb9+q3FoFce0enfAR
SeVqhAJFMtlq8v9B4wXUe+OBZ8ObHLANiTNzsEpYqRVsOTrj8t+IExkBkHYqXWQZVuWxUN+Gwgsw
fVYhju6TnT++aYtBoYhtzrXBVJlJXqCfxOzD0kngi3ZpezeDv4wBTx6jsR0+J8DjeLgk2qlDYJ81
GmaX+K+l2EHF4EcFxPVwlabnJN8xbg/2QLs4HeDZ89mGvv2lRe8TrbHsBZZdEdjU7ivzgBvZajFe
Urg7kNJyvANcoAyen5z/INjeq7CZRk1uYxfJsky4sklxwHbm1ycxMCZOZ5B3c3UUOI6CS1gc+bLU
YDMT5Rm+CTmD1p5r5l9H+APrDrDgHDq0171LiCPqVAfhYUpNnLqcv5P9agBE+zVD//hRGhvF3+lL
RUsKnPWekfxEZDVmKSjvKmhcH9QjRXErtaMY7VvhuQIXZ+h+XIDrXSzeDMTKYNEIEX5pVKFaX7OB
Ejz8E7kExqJ20yE/WD24rU4iyYFbFDPNGUOY5pSL7xZuCq5lZ4xUxeQCixc4BqHgWlqLrlj9BGBM
DDZsyLyrpP/uO6KrUsB4IM52fOT+URvvWvmpocnuQI/ovuJL1n0G/eRmwm8TwUVDI25MBwZ5y9Kp
I2cw9qkBwidflg4IDV2IIiiynovVUIGBUUJUieVY1U6JP8X0Yg6uPLw0/xWZIiBw7pAGsYJI7/U6
s4/4ZuRfcnXqnRd2WrXm0iGPz8pHiu8Z+mEaD1LxLgOsNBivbM13UThgc4cFKCU0lWipbmfzjTj3
oviuNSJoEPieBP2Mbc6qkfCQ20QBQgOQa7SMvIDmE2KDaUfF8920+k7ur2X7Fzd/ioHE3wKOyBAf
MquuaTfy/Rw+CoSEw+/EV9FwA4s4ywRuUn838rZksjDyKDaS9GHOnzMAGFWEI2kgxtmnYGxxfArS
R8k6KGT8LgiLwuDgvwKa8SBQmJXvlqAXcDFVJQk6KFx89SF0I3ic3tgdWFu2CWRshV3PFlkmUb8p
eLTl76TyrZ3XbJ6QIsa4pDo59OF9Mh6CtS1WL4yjMvzajDct+kBmnei7Qj1yvqXKR9ggX/kqa7r9
vaZvzIqeZ2Oan8hw7LBzas5PyQfUAKaT76ZA8y1eRZTQ1mYmsJyY3cV7QgW9ISqBc5Qi0j9j/4Zg
b8ORlXOPRuTL5O3AUXRhsitzB+B6g4eL/G6oX9qUbnik4rgry51GxdE7OJ+yqSIEvrm5QSWipw/A
tUl7k+ZDXe7wQVtiV1uGFz3hdYWDIyCIJPtV+gE7GdcNzpswojp3KHaBSEgL2dfpWmeIT1nJSa+9
KfVx8MH7S96t7HBAKMK6+hPjXY3LP2P5yjPSVy/8m7DxUsdbgCzPYCagEKMlE+CFhYI6fWlcKuVJ
Cby63FC+AgXFFQ6CtVc3QNAM6mAo0zlU8tmXPUP71yifYnbP62MavxcTnjfcj44+/NTJq/VTNwrP
9I86W6G2NdnBSD9cie9xtaEsFaxNQ+iqfx2yTRM+CVUI9HUYf1vIwcvQk4b12cT9PYUO/xYh2Y0g
Az+XfW8xdOSoOtJoN3+67iSTbelu4O87PJHy/DDWbo/vReClMnoDBjpMruU48+puJ/UeuJwIBukj
0MDeeT1jx95t/eJq6u+FuCepU3WEW8WovflSYsMJU3UtcSwJKz4Xa9DaFca+Co9aIG4yg9Ru5TNP
30U3AUJW9+r0tlCl/jONWg5xrCAJAqnNnTgcAZwYEe1zzpEkf7CwG6Q4JX1ea2369D2c71byhc+b
Xu0b5fz3IZqfMVeLsmCi7UUd3bHe1DTKWQU0D/RFZJf6UU3KWkh9W/BBJeev1HhpRoLS66pbl7YC
ZOzvg+/GdLJbVmdjHcbxI1z8SzM0fuNVDf51kMAGDOQUWMgdL8JGRe7ElPts8Dij1SXUKKonjsL2
LlOn1OZtnO/zenbU6gfJGplpayxf1oPlDCsqJMRDRohOx4DNT5BQzVhFlsyVwCRsVH4x4wmkbVZ6
inqo9DWsRKQtKVWYX/l2i21/SiDHuALjZagQudD26ZGbGAoLxVqCoN0mnZfv3R2duLoa8i/OEfaI
UYjdgQfAIurf0mVzM1poSbUWUAdhkYt/jHQpp3sguoP7qsQNBrcA8iD7XQ0Njt5fXivET8SbQcGg
zsbbMb909P3iSxg++uyYLiCAnkKGe5Nwxw9ZpzazYkcNTS4cjVsas8OQhN7xKxrhG5aMHeKHZePi
L5+Xj5PQgeCXA6sj008SZr0giI5o7Bvp2CwXOo46MmpNC9vIxoXGfSiyXfPd18eye/Ko9B4cX93J
OCNY5i0tiU7cMBPDeI/dYUdtu1awYMaOL5ueariHtCXQBvHyvUhbvdIHvGZ/Z+He1WdT+9YSN5r+
BeRWDfOvusbTo7tl1isTvo265ufpNWy+sWmLGWO7V7d6j/MeT9QCv6bbdjV/O7jSSvCBrXuQL/VP
Gu/J8B4A31rmlhprkq88hip1LaSptOn9RluwfOlbYEnkaWW35V1hEJO4aMa9xa9jq6xjOhDiP1Ap
xXbRoNPe8pUZ0S2oTo18FIMnQ4Ah2oC2tosfC+Ym+4DeoK/3ar7ObLLG6FY3/paKkYadi1HkNsF3
fIz9RcZsk6IKI/Y+Bq/AZ1BdMb8VTiqe0VH7HiKfsiLE/2lnN0DSVXbpIZ8RVkUiIN0Prl+AzFEg
2C1lut6/Vy7eACSBeMVGLXalN0B78QbrqkxvJDOutBo9gnQTAS9S/DxJ5FEGD5cw0L1SPkGLBQEh
8wV61ydcdCy3PO57xTZJ3igcnPYYUDMzJXElpgff+MLB1J5WRz4dXt1vankJp8dy+vTJu1zsVW9w
xcyLjCeGS6sxMTHPS1gBFaTYt3ENGl5dS0cFrfLw9sDX14vWPi64O90XMLvgDjE+daQBBklGlOUa
jlDUqLDVtoNBn76Ke5uxdn22ZDcvt0kCxn4rxjdV+MMI1Pc/lOmg6Du9gyr5N7VHqfjRoy9FmgAO
gFEeafqHwJWMkX85OoYLkAMAnKUd6SmpMYIRjOozIuJc4bDr/0EDXYV2BB3YY5zBOy9cDN/jqwXC
QqqMW3YhcmgVN/M/kCNqfUE9DyKcu9USBb6bHSbu0bFz8bItLyLzOclrRbwTNvhj2R24To57pB0w
BB1plXP/J2j+ieN7JZ4n5TpmgovrIkhvQ2tZMNm6aPor4Z8ybQ/AYQ/DoWa+2dDwwm5xgEeB7mwL
f5VN9lkIR9JM1XSdYt5XY38dl381fk59sO7yZ53ftPE512e/XZvQEBTpV4bsJFQbIOGcgz1ut436
VpFJGRZXEZpgyNgHa9y9YNQeJ6ODp8Zkh3BKAQIOanHhRia2knbobFIib0OvxLalE0k7Zx7TW5T0
+TEqNqSwjcUR21oOZLgTAfZI5d0k1mIdegEybCdaD7/Wv9HF8wEFFEYmCtLupnuSReDDlho8Mb/0
yo+IRd9MPlCUX+TM5RTtvk2usB7ov5YxwanxRGpkpwEgm4WX1D1b40bFW9OMhC75IzShIBo3QXBC
aS2ZHzpdvdJTSmmewhfYlodE9xRbZK6NXZrDBsEdq2qefvmGg3Nx0SlUyBOQCrydhwUwTux6aDBm
/BdpxyDaQoxnRUjQTrs9nN9VZlwsWMys1P7OUUtotyNZZ5NN628YzYC0X+L81qFONC07VV3cLCRe
Pr2XTOEbhnHqJyMgqDfYkXOO4VZNBrnCWRVtSwG3PYLsVvQr7TFXtjqZBY6FpHgtIJA0hZwuIvc5
SygbRoGYY/E+Os0K3XwM58wLt1m+BU/xGnSQzR4pWqv8qPVrYZqJsJa6jtuIsFtxJLKUiafJsRM8
dARRyxuXQE+GBftl5hfi3Fgu9XPWOQbpny29bsBVI8ArjBfLpbreVfnsyjiENMFbJn01ibQGaYSH
sZGMV4oH8nBLykOpemrxVSKaUsdTp7p+dKis4zDACbotgImYWds2o7VG1ylX73X2zPIFwFnX9bqn
WcoenfHbGT9l/xJlp5ePsBxt9EqNQ7Z06vAUQXEc4tMwY/Rix3S6BCsVyBs6S4BlG/2o4UfWXW+P
Pr6qKBIST3Iil1IHHaqrJ7uUcJ0MYd1AKU1GamHeW4WUAWND05NhrX0ygfdybjtyNVaKEtkIAmk5
fxKmvLCzOHBxp+v5EjR0v1wFdcYfoosG61FNG160B7GVsRF0BM7fzo6Wb8hATkomwbkqW3dinCIx
5y6lex6Bre80Zu31BjuUIDsx7wCs7mkWeNEluHrFsA6lNCMcAbOAZ3QziCgYgD8aV7Thf68CQEes
AKKrQXHh94MjI2CIqPbEyLPatcxVCA9iOGQq8tn0gvVXP3uhgUCJLXfy1wpDkIP8WVEjhnAfDXj0
6Wsx4uF4jx2uA0+yPkEKGJy/+emPOEaHETH/lN+E9gLyZUcBpkkTo2+KW65J8zpOeP0j6ehWky1J
v3r7EXucvu2prnBfhtayUrGOT9ZlCo6rvaoAObBNteW/KmE/t2fJ+sgzeiaZQ0Pc+5ghNuW98lVw
lcUaxg5BH8R1WXspxJB4oCDBrgJZaNmikVOeqfHPaEADxUtLF44ImJRjEOPsBeC8ir8w/4B8sTLY
GnXuSMMGpVwDYduaNa+AWF8TBpRxroa8qZq/dHD0aeKjqSqXvY1pb+H/qYEC+34zWMduWqZiHCxZ
h20xLGPTw/MBA1AEk7On6hVsHMUePKC1BecJ//3/gpE/4ATFW91Lh/t/FyrDxpwwmJ+SdVaMP0qJ
q720M/N9aW0DFnH3F6pfwYpRx5kWfYnP8XjT1TFbnS1oUnXwLRnvUCHhrGEJEvAFF5ugynlAhDN3
2DPTx8vClxbvDMvm89CB9XeMqZwo5QKIbpgJJPOZiAUGz88s/QeO7QjQNZiTM9bHzVk9K/1VuojU
EaBf8BPx5V0Hipctpqg81aD4o4sdGTQsF8oApm0TjASlgd2AnjuLrRWBEYaoc79u8ZmC4IpbM7xm
xGnBPxOXPBsrOzDOaT/Sd7OaChYuRVdvZE62+pr+m9XBrEmY1eJWt51ByoS0dQU8dlO0QO3LYAwe
2oFrmbuFoplCzBoNZm7r0QlAWrH+7D+ktjxHiYW/BG5UxfdQPmC3EPqJSRksV65BzekIiMbYi+nQ
JuSa0UtQU1Q2kNMdwaD9BY2csYQMnp18jaavqviVka9045cuvtXIlED0DUevT1Rtfn6LmJP2kAIW
8E3HtjGnsxPz70AggwbmcXTQEQdnf730OcE4zgLfhmgGaP3XsAQym/jT6iughQHOksUnto6uNu9h
sEJPVHjCEPgB7fDKsUWcpwcwmbR/aL9T9ZDxfW6y7YDb92koP3QFmlqDiW35i0SptjwtZLJ/HGCf
8F1X3ZqRRyA5avZZmqfIUx3DeBs35tZX70L+lKPd3OpQehu88hjhaVCkbiPnMq1QgQYGGN6O2Pfd
FXXoggjLEXRV7hwt+JCJbBfCnz77NhhAkETkCGm2Sos3nhQn8oK4Yd9r7KLpKGtvuDsq5Tmd7suv
toQvE4Qhhw40miS0c/AJ4c0qY2eiqZOwm0W7qt/oElS0zIvt6x52pC49VcbrjEiT4G+MPl9Makkw
W0PNo9nIiDjSxG0LBUQDIUo70sxJ63OgCNeK7yocUTAMivar9gHoGB0V4T0a3Fne4DJrLXjHxDh4
TNY5CBYOKiix3o38g15glcUujpLjJiHJyoPUzlyKkhgLV7tCkgKlGdqqJ+7y7cA43iL792aFBgEJ
eByE3x2sxq+GCTWeXXaq/HYwxIzwa6YTn/qZIvIxPxkeNslD4vtFaARBOw1pcPaCgLFmsUYgMEMj
j9LiXBAuUDenfnxNtNNk9dAfKbxTl8swPJIvAA2USVTOzJLRwoRVZI+Z8p7/qx9/eignSyOUlgJI
Lviyflmubq0/fUGPU5mQJ8MrqT+C4tKIZ5pvNfkNsQcW449wvtHrS+HnWJMOyI0JfIGpFzNJklhW
yIBWrd8whcM7Cq79hpwNpnU7ejhm2UK4TrjEG44E7taqx5J1+NHq3lneCwAr/DUJ2LI7L3U9fiwo
dJaZUBccC8i8ZG5iWnILZHK+opXEydy/M2Gr5wNiPxiwwuYFXKlREbATB5WQmIGslyU5gclLKMI5
c00CcUwIr57QnKSSE/2qmthhkJOYt9+m0+MYtOI9euxECfA51N6ZxYuEg5YUmtmJmJ9qEvFq/PTH
XU4WkXJsp7NPrdg8RfEiCuec5i/HEDbddQ4MZuvc24ShlFe52/izYhfVtgXiYZq7imuv4VMy/1iw
JhfDFKakGWoj1E2YPhvyn5zdayy1PivhBjMKP0YmvbekzTgu30ja1qEvM3IA7iCLtKpO5POojJ0K
jKSh3MvYhSsidchMKtF9OR/VzFt6uxD/HwfJTrQv44uhOunkGQUeehWVfL0Xqm2VeXKyQbNCIVTh
q4OLH8nsy76TRuCfh6HjxXY3oKwmiWz70YdifnaRsjKAJC+B6aYOY8TAZkC01FDwzsbkK4Gl4ozr
Ktqmy8Z6StEJOwK3mp0OZZkdrXtlbZmHQHoJ4W8r3yOD9gZvty8BoRwuwiAKJjQiH8wXNkMAtFd9
hhB4OCIC/Mm/8DbrgDAczVoXXlcyz1o3+Zl8MzxawLiXGQZyiWWVwcUC83DTkl2yLUBKyr2QHure
M7J1wgQ5qX/pAlnxscVyj35QiYXhurPOkgYJjjAaSpPiZmoeKQgkjgF/iJTZDtJZS8XQZjNZ4XpQ
HwMDJgzB4rd4PLTjrdA3mX4AOWLOhF8WK2q2tohxyA6Z17p8jfnzGTdUvSMNPdkkKh17fGibTTfb
43pyeS/w7RuXb5vnaW5Hayu8SqDscdf2H1TxMG5WuHsthXCCYl7l7LCmFAyYAn6Sbd3MMHAG5+F8
YB4rrJlKIyvhKxiRpJnLqs9pgHpKlzZGAmoH2NZoe4sDREM19Y2uDCHurstg0wnAGuaA/TL8xPUo
gW7Pf5h/MvuPrFvN9qpJgbUowWLiK6ITbzFe95t4/Ndcia6hSFdtum385mJr4XMko4t3+2RMQIhs
5mo3M12hG2PEBM/qPhNNCCZqAOlL2ZGKAamhF+UGqwESKwOugfbSZRYTHyThy69ek/45lTqtTuca
vrxqG8A2SDQfCRVfGf5nYQ89gS5yBh1ChLkSpf3E8p20caNW6qrvfw0RadOBwxXpDRu33+jb/5F0
XruNI1kYfiICzOFWOWdZtm4I2bKZc+bTz1c9wF7szg66bYmsOuePrbEsmE8m5nIgKP7qDGwA6cEM
1gPsq/IVM59BW2tsHpTiogp/xtLRVzWuwYWf7DCNaeo9YhkaL1r7Jv5yaZDFKZDieNsDRHRoMLUA
aXvBdl8BMfP9I7Lzo2epgbo5+4G6Lo8yjgC/Vt8+SJSiVREFUy/cZpMs+CEoDJyVIIuZMzfDbcUQ
AUUn9op8ZP5hIImJ9mnhs4kvrzZJdnLKTzFw5W+OuDr4Ci2WbJvdL+WVFzB8P+MUhtboO9KFctYR
mHIvRFhWYITg1WO9Q00kV89KfCnW8juIltxDKLrmhrFGwlPjc+s3lUvcLMNs6Z5CCdJiQlQ5Fp5v
3f1FIIGL0oLGPKAEFxe4gKyn3xYsiVyEk38IWrUrze+SnNVC/dIiyPE1dFfXXngMmng5PNPmWiUH
GWlql1FNTNY8Gv6KgxNiirgP8J6pO/P9nTqljCe8COKIvi+ikkCZTxl1ImScsHehvvpWCbuMp6op
lDi0gxZNsawiLkdGsyBfIH+REUI4roZuCaRbHHMVHdnQaqCcwv8842VWjJVjvwN546dnt34OsO0i
1FW8J1RuMzKWBTFh8Q+VMZC/yI2vRPIuBr7HBWjFMEE/oNGLlM+N4JROscuOs0690xmkJjBr4jgd
QYDqSghD2NiH+hnAeBA0M24E4Z25HzkPhDSgnsrhVfndeW1Q0c17UB84BL/ZkAhaZHxVM/pLdOvU
o+4x+Jm6W4N+xPngha0IxXZXhXYJ8hsoFTYgS+IAi7GintL+pnL0+fXd1l+vAajan+r6B3bsqaf9
NYsOVJbCT+3gTX4KltSKltihq6YwSJkxq86xL7TIsgL6p0OO3r3mWSMlMXs+UMTnDr9OTDB+7v5A
44/tqUz2NN/F1V+avhuXPKscuX3zbTvEkC515jel0qf1K+UMXmu8FY8AyT3m0F8FEionGNayQVd4
HXi8pE/OnIJw9WZFpQbtSEX9G3abLjuwVGo7ZgXu1rdGQxU51eL2o3z32MtXwf4HK7nwYBlADbsz
BKbsFFNio6h7SOZdicjQ2EScJDr//5yHindIiDUAmUhdWjXmp+G9EohBIr35HQEUcP9CoZDO8yzI
QxVpmbE2l9oNZ55uHujJA+M+Cm0DqR9cXh+OQnj8nFW8hcjjVhlbTEn8/bwRi2RJ15G6CFgmwEoD
2goCYagAZNTAc1YMp4A+Srk1HGQO7tNW/saUfWyJhmMyentUaCAuyfSn1pf9ql51VL2NuwivdRcf
Wl8MIGmAKvKzKtaRtIw4kswZRnHW/uIqAlGTs2BdpBSA00ayBe/zQBVQ5IcCj2DRvgDc6IipggeA
Wheyb+oLxFS8zXYO99UtxSEfEsYsZPca2X4aQHm6ToeZlJ7ScV0Tm813qP7Gtcs/GqBJzEmdngJ5
Sx73xPwSBaFtvWVqo381U2Z+Sckh1ZMlEn4vtllVz3xofbgr5tymw0qgNm7zQSktknVBmCwQK/jU
I/vYmSATPOyCKJy4hTxr5xDRy8IQPCIkut3VHOD2ZqwBVcvy5KJbhLATTr8Dl/KIjEsqb4QDD6xi
LnvZrB1WJVIa9awpS7NBNsX0wdQlZj/U5d1c8nbQoeLUR+9aJvQOgAG1l3zcWtGuklnuGA6HQ5vv
0a/MgJVl2F3gJin+JmEC19ZDtDvYCxxZppEjAbyiHQb4V7EJxc2n+aeSsxWva3spwzeORCvOuPcU
XOPpKkQCbuFxpkRvqpGxOR+nXb4nzrqiL5pHjKsPc5Nh/QmXhESrMj8/20YFD54G6HN8KDv7FKvf
vn3mkezVNZkNSxtqTCfjg4oGUIyHNSeyoyPqEl8v5Gh0FucpF1eLWKH78/O1yjHFotfOJJ4kebJX
IIcruJlce0vOyy4/aNNj96P5uU1XtRJMjfolsoGAj302XiP7bRYEfbic9/0U6AOVvguMiC2gdW2O
dxur2g/+yyXsIuvJMOdea3ZCF9ckSw15QxuU+4rmMmQRyoTuHyL2nwKyb8Kbyd/qtqjHLxz9orWt
nmfg0x3YJ0YFwUDIF5/ij0RtFxFNU5Q28ROM1hQELj3IDopN8DUjXRvGkV4fvEFIe2yhrnvDMXIG
W8ba5E9MgQzlPkcpwCVr3R3EXP6SwKEy3obBr+ecVWWYvEinIJnYWZnj1q327g/7RfPjyVsi7LIl
cfUGYN7IWYednihCYFS6MKlUzSk0WZcMeUyMXSTPRNQCpj1A7n+wH1gKu1bdbFjhJgQSiGW1Qknq
5Lcq+x0+SvWUFYsO8pJnQZmbBH2PewOtf/VZotpUP6wpO158AcUoXXRHr2Q/ZK905i8MDUI/mmHN
7KOzgYDc/XHIJewgQ+HEcHlwav/a0ppRWeVrCmOEKpLNdgwhKrHWM59F2xB5OwMzc4H9b6wy5BNi
tWPJEyYRxIS8t+WpuNtaebLr/XCKlqg69XW1zJbAKFz7WF32zAyugjXen0LwtEXL9/ZBDgJhEk9+
N5kwQmLz7YUBXpgRYcGy7b/85rtWnv/QaedeI1ojXWTiopnDLMLDXQQnf+FM1c7ZkWvB+XU2eadT
5SBaGWeMGn1+LBC8MjMxJBjxsXeBJUuUjvGNuygCGkpogfVBgAnPmZRaLABvCZubkHR1qE4UY588
A4dVHt8FAAbSmXZGbiEn4sJckg2IgYP9e8UysLCrLWlfs2DETfB2ckotvoZww65MP2GnrArpIAAl
/ptTEibHyFnvoJSzBuhPp/qDqWnPdINZeUfYbp1+Zek2W8mIHJb+rxpA/XLmvGxt1boobsKfoDlI
6R2MozAWw2sIPg3G1OIr6+8dG7BgqoWuM+heSDU4bjTEaYD5xUPR3SmpviJ8ry2m+sx23v92fxD5
iICvOZEpJhQWDx8KdYYqsO9qPi5aOBRs5BAV94GXXzpH8lnK90O0YsAzEaiRGvslGU816aHWh4lv
uwThvkPjKSXZ1elIvIYiXEjzthQccyf9ickwCd5yfax+GXah1Kj75Fu7twBRUnclzn0yGhc0wzpB
KubGDQ6aepTbbZB8EW+CmqZf6v5BNalXgFRx2d2CE+wB90BcE/Bx7LQvQZ5UKWcEY7dpzUjVYDBK
1piUp3a0p8XxD5V0/eUtDLT6yDL0PamvkwJqx+P1KxEN0fYEzwu8y4onBHaj/arkG9uMRQStvOxA
nNAE5jNyMjwcQ1r7MfhvVRGacPw1j0I/OOlaDD99ehYiMORGbbsZ/LOJOrmWXs6wjQt5Uif3wCDC
CHPavR0/JMZ7vRpmOlhNYe2q9lFJGzO8OPEhHg2gUd687gK8iEMASnilSwtxBDAyOrA2ZbHsv7MI
C9em6oEk6G/5k7pTXz001H36sYhO3sjNt8rbRZgxluziYQ43lDjICdphmiKIa6CQ5hr9UgAY1S7o
kNu4C68+jjIT7s6yL415Dfy/IPzooBIa5F3AlzwipQELxoqr8+/BLRMxjslyzivEL+4V77aew9hz
YLwqBIpNwulcnEaJdD96SM6mdpJkir60qYU4Xihu4+pqMp37/kFwcmIZcqJ7haIx0s6eQhD9yhoW
xZyLBJb8GkGssFHXOa4D8xRr13pgiIi+g/YdNajLT7AAaJ1Y23rMb0apwA7/mdKqrbYKomdw3mKq
Rmsn+xJrulxdXOv6/uxNY+bOgSuMZxkANze/aNkGdBZnbIy9uku43kPpFfWv7ADLL6ISmb1y80dQ
SBYYzgjtZaXIA8oAddowEbbFhrCDwNlqQmpB5xD028oqqZj8LPNHg8kyu7d8NZpyP+U+tWs0qYGx
q8zazV9jWOI5V0iX8pcWe6fYnpYVs0y9A2IqF/RtINZG08rh5Hk83fbc8X4JnlhAb5foolEmYyjE
3FL/Eb460RlAaufO7kQKu6R845qxGiBtBaGFMMrnT1FrS/rxpMBiO6gHKTg7Bcw9Z4EAm2m4rzZ1
dcqjfUWMf7bxF0ynXAD9EmzDjOYD9rmcq0VgJLR74nUQBDm6TYGsaHwhSoSfH2USWZIuYIGQaUz5
vKqrTBzuWL5kc95UM9ho/VSkKMvvcchsE+NyTwDBN15/GzKOPIw6gvppCgY6sEF1JkYMqEIUybTh
iZlNz1aSvwI/MsqnXfaMEm+F5db6bk2YX+tHqyGpJ1q+BsMLoaI8+hENHGGjf+D2csCYfZQ0IG+B
hipmVZjfg/WtARaoUT5VpWPLO2PkH8CuXI7IaYsps29xF8t1CzfSp0+v0+DmKGnnXzBNvkbRVa7v
YHarSdufap1BfSKq1PSFXqyVkIIoDBJBgFmh+mNDQIoyUYpkZhEBOvKDGGzCFS0X5cPWW9JbtuM3
v7+AHRwuFHZtOeh4DjhCS9aKiXFUnRMRJk3zzuR7W36m0iavVz7JFcCYyPvgR02SGRZOY0405u8+
3ZveDfpgqkDzNBwNZc5LBYkjl2DviDNKXIqS/DG4JzP99UrGnWhnSJumwLqCpAZvIenELCNTAV94
V497goBxr2qXA5dFOCOApT8TTi52YAKFiU7hN4QYdvmd4+bdAxtFyqztnhLTJYyzoq0RbHvawo+n
9hJTOMi6e/ynsBhPAWMpQTM2+DRiJFn7qsB33BtUKiHVqKtNaCcr86c2R3SY1nNy2qclEWEd4nTL
Bjgh32y0jU08ovYu0Z+oCsfyZ1s3C3bKGZk4Jb9xRQTcvzHAoRmHxjyIY8+8hjKJ73ztUQeLmaI0
P7raxR+OXvI0nGk4biJJYljmcJpCViMjnfrzkiS8CeYIdUOz3CBIjpkpd5Pfn5L49K4ihUSmV2wK
tthQIIZjITrXwwVkLANR9a1zo12DyW/L9I+LGtkQuNGiWPnrnmTx/F6428g5oNTkoycPB+Nv1LcC
aBBS7tGlwCD+tPxboP/U6m1EtqdPAQuCemXGC/UnZrObIWRJsLvMTAJA6FeHjM5RhnYXS9tp7ZJY
XXTitLQR41VqO9T+aOSx79QWdBnXrRYsY5amAOC1QlKL5QTCKPXqpaqMmAbRvHKMb4r8g6/Cd7i1
OV/KnlYsZLEDcE7/UaAA4ouGfphDNDHAsAoC+XcAfUpzcbhFu/LYzRCc+LPIguybddB4eLPYpSAH
Vt6ybX+7/B6wftjmNE9uoYU83DgjTsb7OwvZeD1xPjFVl/JEz9iV56zZpE0AYoG0ITJkcO/gZbVn
r39GEEdtrc274mYPD5NgRzkgkeU38almWSA9mGnZe6gLhHk8rTRsS4zYcgQ8MHkQtlKo2aL2y5V4
vmxW0SDP1rY9rnnWZo16UGkeb84Q/gxaa/sLZYU40NyCT/basTap4zEn5MMX3Iyf4ybOP6P2KM5X
F+UfcY7TXwk9hR6/XOU3CjmTfJQf1Z5PD5QXFd+O+hYDRoh+OERQ9bTXcqjgFrV9O48ta9IqF42U
Xq+/WNlas88YE0qsDp5O1uIl7eH9IEGsKxJc0sU4+sMNkUlEsn0ONVcXHu5Z7JD0KPB/Z/7vk0u1
Fe84HYpIinjb7fKADxD2masPmAO+QOCCOrdusVeX48IaTtJCxtE1T6wvNf6DnTfDB3ECHnJ9WT/b
VMVnOylGQUWvFxUdDIAu10eeKPOhKhb+wIyAnDKX76779od00eIhRFypS2/d+Quyu0ckAjc/n6sW
Lgh+mwzahoopHifOzO4asaFiJh6VDzE1asEznjKyVKc32rKsZAUJplF/oSSMzHRax/sD4EWDQKR+
Z+MSdY74IuoCp56uEqJDOgxFawnA4Y/kYsjmoXDQc7X7Aed1lOLYJ7opRbUcY5oetxlnoM/JAtda
zol+ETNYGq26IycMpiaS/r/oDUDvNXn5KNe4RGc5tzcJYID99szhhC9sZ9ZKCSdAPF33wtpdUuoF
Fu99Kah2o55UwAzjAxuNetPdDW+59OJp8xnOnf4dg7s4AF4+QK6dVz/uCKxdES/EW++TsyRsI4Rq
lewhSEa/KDpBA7Dq88MIEtDW1sTrHii4pSmXEdSjMKxAGXcrQRzUwXdtCYepnXxUnsgncoAysMbw
qlejkM1DHSKMww65NN102VpnPSXdEH8aSdQ/BL2hthGEpXnuo89ekCWctQK+LfHHxLuBbzHrXzzr
vLqAHeYWpsaE1Su5wmNfXK5aAXfxSr89C0yv/uOy4iEK5lU4MNqrU5pVphHmzaEH62BCVatPcziM
S29dqQ9pHixHYy+AjCJeuktuXfg9IRJSyPRpUGTQv0aeB8IWri7bvgbih+CuT4mCAzN1F275VCVY
Fg3NJYk7JcatU+Ohc7H/opqABu2PQvM++rDCE1/ajEA/l8sC4Yc9uZfuoZ263AMv3fgGtqdxGxfX
1p0hWaaEgjSpmaKM86Djx+H7I/8Qf99KHBo+0lKILIaNWvvlv+G5wwsG76lZGzvY9gZQZQcqpj4H
7ZRIZBnTdNKZ1bJTC6Rx28pHnnMCNpyxF08Vm6PUR504i2j1jddajnKeh6O1UxrRMGYXd/3Vmj/C
WW0GjxSzH5+MDKcfi5OC1/ODemykCYiEWM3AOEhx5Sd1AHqrc4ueKMu24iQoLZKQ5jFSF3v4Vjs+
iQhbvPVMS/KxKxRL+jc1AI5xCvWDlOxy+c/KbpqIM4Lu9D6j4t2XHpkyPLv+tkpOFXs9yycJJcXG
iG5pgvt3OVDttywBqAOZdZTPMUGLHvEKA+Xwvt+LfF8U58b4sfmDDyNVbCgIYkWAXiW7SI1wgQl4
4kwbjSGL25G/QrimaFhzYizB23TtLr34OvoXgnxChMr11m3PsSbAVfJk/ZF8AtjDgoAHZD3eetxY
DYYgboDK11jbVeijaNbBjxVwAuGBGniSRWjJruK5ZRUclMPSlqWVyPsyUOSbHBf8ClQxzIzOYa9g
tiflqofjrxnmZYarbPpjC5Scuy0gQUy8P7BgA1pbBF1FPGmgELnxprS6IK+DaGm+LDcjOxDRXkwj
Ne/I6KRzZLUlffZDoLCLfJAKZ5SfrvLVaJusPEHU6/kFx4zlfEWxxd8vLYaQxaP1J5o8deA+64XH
dummLeazYWpDMLndAzchwDGI3JNNljQrEEYmxiP+4QKbMz+zh7k5gAZW1ZthSv803sYIJHegbGua
QdJFajtxdlpDqxgbC2uQWWzFJuSOWIU2OdUjcMbUx+9NpG1wPJW6ysNdJK8NaUHSr/wxGivyek2b
7RdpKM+kPj4tpKDxKl3j5lB3BA+K5QiT8UBUCuLO2l9Ybb12goteIRqrYdJXdH7wNAUerlm47nkn
fhaZI5/hzm5BQFHF08GBuXfW2l+se8J6kPEti3mYerdJL31J+SpKfMbmWyVdiZ/qPmz3gEOzC4jI
HKadg97bCSeOidZfzeda3MzQ7s4tkCAgftdg/MLyMKNOXS9ejUSp1A04PM1OLVoOD6DcQCqowMQC
GdDUvXcthOWHLn6pNhMn8Z8VmA12TaGqshhsy+GX2ZSvkX0XYtd85SkLl7aXDH6Jiqu9DYBYCtx+
F5fvI376IUoZkNh20Vi7uP3Li6uK2oN8LJ4tsj6pCDhxeRPShHqdYEdGLVhYc5Yh+ZColJiNqHz4
9vEGMacRXrJS3Xya8O0TQaHbFBBmOEZfPX7ByXeX0jkKIFK8S/6kob1bw1V8HaX50QX7HB4mWjrl
UlexmW3SYRcB+mpCfwrXaMo2/SQsYoT9hi0XYvYoSU6SuKMwRiIHTIOF9iBvQhynhM/DOTvkuBCd
DY78QUmGnR0aF6bTwxNPrnWBWS5fk2maK9+BxljhbCX5VbY/jQb6SDmKTieIiHTKIQxyCwkpikjP
/7HJE+OaRJpyjcV1TH9tcXHVfZFSJl0j8e7/PfAeV23HXpHOCQlEa2eYvwCtXn4ByNC56eO55hxI
gUW2JbIejYn8M9gvNknaHI6JC+D3Yw6fofoy5HpmlA8N5oCAHGDJYdc6AUkFAEGIVwXs6eV/4jsN
pAfZk9MemwfBQ5io1xzPfBE1nWXAnzgqEpZ5Y6UHC/rC3PjTlj5z58/Ut5wKmfRw0VVYuTwZ0gef
jCTK1Vni4vaUhQcz55uv2WgiMkmW0TxchAQxQMloaOdR5gQePUBry/jO6pfO7JL7l1ECcCAOZwbA
BS4uIUqkMjYeLwqbhjYAboZoH0N69Hb8JwIGCtEjtkwMtvZQQ7pOGWm0GYlSlg8OM7PslVKtqeas
wGWs8ZC1GktMhFL+HSQox1F0MD/EVHQiOIvpTvE2JP+kgI6h1CIYCae1zD9iXlPbq5AxccBTAet2
e62+WcZfAOPg12dIFtcjFgwpoX0Kup3vnr3qjhUNwHtOLSaVsBJ/L5ud+0XmnVCkgCxCTHAVRNnL
bfe+udeaUwkQlLwjMk2HVVUyVtb2TKtEg86vPSOy1H0j0JzGrJthkKPMIeQnFJAAcmfjiF5SbLxt
pWKjwtyXIs2sETyfVKKzCumpVdqktD7pPR3Hck29K5LKcZ7a6EPiGxHeGAJmQOZJgX8dJR8bBZrw
1LhUvorhoNrFJVg1+fY5ETk+L0M00l1a/ebBn2Pc1PImu3fnb1gMVEpvGCLpP8WmK+A/x90yq5c4
yDg2JpeWSNhvAI5iE9JF0zgG/MBexGDQ1T2HWBPxYca7VWemtsElEbJLT3RzB1EtuZ9CvW61H9p4
UY2H8PONnFhq/YM1Syzs7MNh8pT8b3/46AasWluqgFteDh5KFXVwZdPRwVGdYr13rkGFM2nf92dr
CKdJ103vsHXBX4VGtPqIg3NaBuRmvPSEsKdJzoh9JS4cMQimvhXx1u4fakbSSYlXNCHNhltaX+Xy
CbDAHLYYNcCwZYfEPpM/Ay7n4W5sa/tccEVrqPZEJ/xK52KWjvVFlR9+9bYjekTnaHR3XbcMWoEc
enNzJpVX3znzp8hEWxT6BLHJREUAgK/RoHYrR22Es8TtoM1Lrqa1om46EsvR6JKKhV2D+2yqcFe/
yNj2D3J3oGePRZ7npC4RSCzs7rPCs8lFJe5l0AIkWgs53cUxubucZwR8em/V6gHPMebxbvTmmSBB
b3LSEcBKW+1BUlDpYvb6pk5Vzg95zrsDsC79WPXn6NxBT2u4FpsNrB8PJRiLC/L/ESfnDiCxK7F1
jPehWEvDqlVvCWa2sJwYFBbQ9EvC64WZaVZ9ofMicJMwr2zpzIXKY1QuA6ZKYHa1dqaK2s4cyP7U
gBbe2+oWc7Me/eTqt8UyUSB95G9NyR7D5q8SYRPOiSCUw11SrVEytfk2lA6EY09KzLTKKovRqnNa
GtQxIAYU37sWOFNNXxjB2k2/qsaZDI63skCxhOC3dvmqpDkfnBi7MiIHhNccMYP0EJgVboeJDfWg
uwfxSXjqV2Jts5GASVj/YZ8F5azqviqT/E1GL8uhDWbH1zv4J7wPaJVLlGohWu8aXsKWiLCL5hpy
Cyk/SNG86T8s1C1ktFPV9XWHuk7PwyyfKtG6yI+pyrJ1FL9AGDyoZUELBtGr3KHECA+G2eDIQNhi
9T/9KgA+YplHGnsCTp5GJDUW0qnCs4E6no5lZcznvg2/MKHQkGq9GDbnBAanedzZDg9I8qKI0tGr
qZx8JfolITPWID3K03/S6qDl11F/+kjYVDRxzZ2BCi2I9EncW9DNGISCeqHzghf7ekaxMoWnLkUJ
GtGaNJmREqbi9AHeUn5z7VLj6w/nKWiyixEpim8KAG6Vb+zmBHN1J2p3YhjflbxP8RPXFOxxXnmf
Q/GhonUU8ieVhzHVUNgaSNeBqlu4dbQJKOM4TAuk3mG+trKjgSY8WFJMwdAAyUwsIOyNvw0TOrav
iQxWO305dkg4ESf5QJU8KqzKfTrhXuLNBbZFazcj7sAvNrp+FcIVOfgUn63TYT4qb3XwchL8gUB2
JbEzMxJdudmfQ/6tWJuG4Jv4u1RX/bAOgvvQPZLqU0p/w/o7NbiF4BuGcm1xO4UucocjaircR9u6
eGTg0/Qx/NsWFZXEbgqCyS1mPuZuz4oTyYde+bbxtKb1bQRLYnkf9BQC59tTjlmxNfQBdPZJK1aL
tkluvuVsC+DABZ4GX6Xp7lukIv5GBo8PadvE/BFFv4U9HwNMpAuLcER15Yvt/1RlR6m728Y8swkc
yM5xsrInLCv5MdL/Gtmc2lgJf0zkfXdrbszJ8xPkr+u/u/6M2HMUH6m1aZ1bgbGFxgfQlRfPWVEg
SbaWbsDeyMdQbQQ4ZKCToLGDJUvzF+gpBvG0oxooHiHK8iE+VOnGzAXj3Q4P8SJi/RjAMTEwK6RR
sYHQQehb3yEPhKR8FDCtrf7mmxnlQ4OixrNR7al4JBZKIW6wrZrttWQZjkdZ+8glmthHnsWnjxwD
dmmhEI5ozJOdYXxm6Vc87i1tj6GwjD4TjrDcPqO6IXt1ycSgq0vTQmB0autV359yC+WCs4jyOxUI
KUoI1vKKzO3/rVgQJBz2SbwR+H/N8aQbC9H4EtE+Mm/qp005GXFRQgaJkrQxF4ilOopLiHSSjngP
BqzOTEwUoCnXsiN46KsqeeyETlRwkRxf89FgXWGNqMKaqtF3b35T+zWLAN/m1GM3pz6jImXbmyvh
5AufGu5j3L5E6bpLIU6O/H3fLqV26bQQjaRooCzOvVONBIrp58f6jLaethWOfmpSxV9cV2tbXnnq
qtMnabnU5G/qMZz6FJCEjWqHgN2FbNNAcs/gVRCWT0r0L0Dlobr6ZdavMSmJQxoez2p/M+9K7j6Q
WyDD4HA3BNnVthCkwlZUi+rDqtYhEJtHS+vFMo44NeLvjAgSGUQcAKrw/iGbjv2/7gAcUj6ScYtO
82NQl4bKkMLOsGjKZ4L8llju/gBR26obGghgONYIdJEywDtNc0bTO40/U71YaRqDyLZvfhnhEJKC
7PLDBuklDpH9dgAW9zDjouGuMr1gAdZERsYhSH64HvzkZpH8I/3LXIm6HWwrmqoQvFdZjuRo3Tx5
n/MQm5DDVo9L82sAzbDIuFbKM+KpRF6lsohTlaKds2CJqa29RURj2Nqs4uNU9/7K9iDEASRCINfm
c/p3PR0FBhamXxbdC8LTNBLOa2B7S76MDiQKyzWWz3Gf1Jc0v7kGAVc/dSkCrA45InUT1K7Syd75
tvOThrRa2lj0B/kHQM0kWuOw8QPSxY61vmNWSioOIYxJuHjzpfySKQhCvuGIxAfCf6iFAAG8kQYQ
9+/c3dpM4hQylKBIMtdODenTk+sBO81kl6JS2ZcBiUQCE+H1R6uIj5bPczGax554IZSnubnO2p3l
E/RGwSN5h91HzhTnqFwFkP0ahXwrzD1qtwHgz9HvNWBjOsCZWGfiXl8GdP9FGe7IeDZWD6LE3ORb
PNAFjR6xBrA1Jy3Rjk9NRUqcnwLxL0XaoAOcJrJYywGTSLXzCmCIk2bSj/fNSz/1MSvBdXNA1ohD
NeVZNpgClk3z52GyZliikLhGsYzSAdetYFNT76rx6fjOqVfWw0JfOB52+QztUD33rI/fH5l/n80w
7t660GqUNu3mbxcODJXkrEU518nbztmQPh3S5JQgqnbenfUnfgaTTAu38KZVda4yYMa5y4h4K2Zo
HrMfsXc2hIa1txCsUlJf5CjL+Q5/OllE6kBWjsMrpy0H/dxL95EwZ0v7GOKN553RKNryXtOEkxpI
xNsGouViqdPSnO165V43H7HzqBzEp9dMPnjuOg/2FuDhtCRCbo2CbVJn74jre6wuhT7XtV8r/Us1
4hno7FnU9TMs7k78rTo3eeLPveZMY8N0WGjTKPuSYRWEztFE12D1KdNWhmn10TR7jfCaYGuJetoF
7jo3vbdgA0pJyzaPEQ2TMN3S1LNOmoERY935hGrOEC3PCH7hlMXKMnrzBkwKzN+vNzozgVYvjR8o
VzJr0BiSBiQM4+acF8H6AQICzUWVQ1+AubfsW5Vc4u4nGE6Z+u4CdV1Xl7rUoJSJA6KER7decbcb
00MFUxtz641QBLlyk68m+odk/e/qhBnzriL5KjEfBnrDfkWQNI/0gZAzrbza2a5lfSidfEHgDSFZ
wMhiT1GbHx3DxvAQ2S91t6zaYx2fZYLAsp0MBAqYZc8MrB+hB6bHWemmInzZYPjipUyW3Ndhe2iH
3Viht41JOOaVAjeTicE6cASYzGAIK4KLb/xxKJCZYukrKmxc75fTAEHd74hIowfUZVBxsUPqvy0z
8wh62EE8RuoXaQMGNGRVMdl12yjaNOMac8E0+IsrRESP1oXS+umrtQJZhw++m+fI8/RHzB+sn4bg
W0q2KodFR8Rgf21BUAqZaZaoBR3ZrZO+JfeUG4tqRI4E+bUTXlcV006xbiXua4sz+/BPRiXdQI+m
aUH25qKJt6q3tqUP1aAnZolVYx3h+jJQczS8QPGZkD+tQTEvQmnPY3DMgIBZEkSGBz5T4QToZML6
dvRopbtgIFR0iTxyTuJE2j46rO5VurWUHVFxZb638nMzIZMQLQLxMPlNrS6w/jmWcwu9+SxMFtyh
6KTq7kAx68D9IjcU5DA7QlSTdvfZMDFmxa2qPgfm+epilReHS1RTV2QHJoB0ERodAVQV0sVQ7/QD
Wc0h8Mtp0n+1OgfW+APNL0K7a9QyyPPttsIJtyG93VwDf3ftFw0LU1wKKVAfwATuQFZCrTg7V3fA
X7CisZ1cubPl/tn6fkQfnXeI+zixZL+f+PlRpRJZQ5zA3LXSw63TnJx+R7bmAPFOfjtoZtQ+Io/z
rjrYLPIqHRNtcDRB6/O0Rj700LS1lG0S/SAc2GO5VOfJHNuz0Cx4BwmtQyhEBewX0SJJl6SjC9+M
1j8sYNaICIopkpgM1Jms4247misa4830pBT7EKmWdDLZ4HLE5h+G8VSGSyKtU2drkN9VAZAq1ULy
C9KgbAI20PxhCawPjITT1HwqnAKW+yX4MuJ6Uada6WfQHQnpmGjJfiw2EaaSGO0Oq/e80872698H
OFyx1M7p/wvdvexcu/ZF0gtXjOTukVanCvI+pMzpUqxMenQVfuaQF0fGylm5D8V5BUhdKmKReSU4
GbuFZeDR23r+WyTOlSQDZJsUD6SjfXqVvETP7WyqGmUU2eeONc3nTXL0q0teCbeQuWmwcgzqQ3d/
KvsX2cysRhBoIfcWp4peH6FB7JC1dsaMTHoVMbZaD5qOY1khEJEWJhfF8abXIMovNS+MuUvsj/zR
x6SnWjiG2C9kIvb4tn2ydHz6SBoELC6PZa+TloHhJOV/Wju73/j9u7ML0GkcNOysWMwgVUoyOYWF
OqG0+DDS+Y5YqFpEPFXuEu0PriT+bo0JAXYjUK+estVZuG3jZFJuJfR8CGVIx+XnzXxiDSh2mtJ6
rJibBMAhBR5rwM3yjn4y4gjNhZesM9xu9k4co5UzVxbQM5/18Aibtc161N/IiowlIu0NaCUNGmAc
OB7/I+m8lhtHsiD6RYhAweNV9N5T5gVBqSWg4L37+j2YjdjenZmNnqZIouqazJMH6peE+Rta/7gE
WX9h0TDjfFHtfU7awxzlcWt/elOjDgGK9dPChYaswpXd6VdNPlP8QTa2O7aM8gy1b5DHvFlWzhMN
DbJ7Hkcsre5wFfIOXdplbqoF3jHXXlNYCydQQ6kCS6BhWAr8KekvSnNUoyd61XnAnBnMVLRDViqt
czULlljGTQzmpLN7a7+eM6kLlvXaMY4BbffacBZhdKJmT0BuNIiNVZQw0y3RQtd08dBxRRgN8EQc
roijTSdAIgz28ZOlmS5BOlCNOe/I0LmjmvhsmO9xxqNkIweOTnF8R0gB01cDAeoBJbD3wbS4iFjD
Q6WiSAYm/J9eKOCRjo5NvWRiRZeXxJgJlr737HWgvMehWYOBilA0deXaPhjZwZ4/6A+dt3FBfDr1
hI1ZhvicVRsxC94C1dAp1rNtG9wdJO+KO+88UpW+EBmGMwaS8jL18mjKNAaz2rE0GZU/a6QP/pql
Xd7vpyofJ6rC08YTz5dzbLfKsANTy5dRh6kHP820188vogLhOqod4uxz3K6yibAFlch9xMlycv/l
146gZn/DrfH9yzsxuncmQzw6ILPh2v4H7EOuC9SWRaSNfCYj1R2Ycn+Gt4CV1TedWYrFPwNsrxLl
bHEzmnpNlMEbdfQbreQSbh7NM9/J1iV2bt1GF1Ym7zp8cJpnRIzwInzzPeMJCcafKCRYb/I5QPnE
DefNs/4wBNu4pHueRrKQlNoTefZpu9J7wEiwQ4iqAT2Ptx53tWhW/NgQabrkfQgPTrxDgu6BOXDW
DkIn64pzZFbVbNz2Php5iOCJvpUAiE1CKo8sMpjHq9oxrJj0shMhUZ7iDZIyPwAT4hiVf0dxP8xr
5DDTeBKJShetxuQjBXjnVjs5bCcDsigWk5lZc3Z5dZE6Ucyw/BF3grDh61o+Kvy5RJdTpKvEVxa0
C1vXpk9DPTDQWbHa56jS2gtZHPlwzRry7n12kROYgmWEYnJeIJr/vzRaUBLx6fUQRgGp5wvliUu5
LVfjHVKkj8o07W+lAa7EP8j6u3dX7eSYZf/of6fJUuQnK9kSDoNFEr8pEvX7mM+nwYuXzBVqfO0Q
xe8dS01ABZpYCXIzafboFU1QVJOYfxD3xvyYvFjhV4bq2xkvUzdny6MyD2eiPfjIrHxCQZ5+sRnF
2vEe/TNl6KqcFO9WFjvb3avmKgyxOQPHrAcEF9d4UnMHzGDC9ydgATb/vf4j3bPFojmyP8NVsIJ0
OMp/hcLRllmzXvmLYfpl66IB54gwuMpx77nXVN0ZHdmBdHHgdo/qsHHVuQoUYpi0fuLQ1N8H3oaa
urQqz2APs+FSkOXTG6cwPqhIbI0z4pe4qN+YBEzXb6hveHiL4ot8Gj7qiIWBTwjVhBcL+LZ2i8lX
mVWvhNhBjaKfUxMcWobAgGlvQWHoZ6uaBnbSTyqnCqGHcpt+wAaSQKKuBufdJ8pUYr3UEiQsUBGj
NQL0pkTbOKzNaKloT4NRACEo0+Cl2NtIyWiEbHyOwYY8ubeaJhDlWSu5y9p3I4AI753CbKXDce1d
LBDY9gRyNwCDzBPbmBvKOVlzSHmEgkfRzOEQZTA5gQumSRL3eYKdUg4rVmNcpUxwVo1ckxuslxfs
zT0dvVN+w+GblPDObZxqlZY1qXmddMy9+zO12N2mgN9RfRlNt0ixa37zlHiXttm1yUHoj8k2zMTW
j3ZWv9UM8M9zclfG+tcoPhrr20ftkCG2FRUEZkYfZrEcjIVpfQwsU0HfBdpqatukeZ3cS0YxV/xD
6R5Zb68qlMesdcAUTHWycC6d+GB4b6MN8KHxsQTmCC2embns0t+ie1AQxTcq3bCGezrpeqX8q8VV
es/kdwxP3yQRd0t0m+n4m7W0NZOcdRcS3pBuQt4vlTgqxm56s82TWeXiAlNZVm8BU0GEZBKROeeR
S5s1IFGb7ZPumJmdlZxgjUQANNHsqOmJjJJlzJe0r66qd4DuN2m6YKxRR/PbJOKVJRNYsjj4qvFR
TKWcrvGIHSY6FGPoHLOMiaKdlfJ7qnzW7h0Hs8ngQbulwWcFtNW6ozNophtY4ixHH701HFIeHmq0
aabRgIWatr7ExTZFOgO22KCqHr6zChGqO2e/5P925K3YoBzR80zScBBxFD02/xcxo33IkcOOGooW
+3F4Wr48TvWGGn2z8If9gWq12zDkX5DxMDDTavaJviqYMGsUnT9VsDVypLJou+I12x/XPACXfKuL
7eRXZHs9TbRp8a1LCYJDhECL9adebupm4iab8bJNeEFkjPyVcwf6rLaJ/Zc14Uf8A8U6/4HYbjbk
R25ywJwdW9lHKiasJosA+15rQHXvtq+xQ2MZx33sM0QOs2ym0ZFbMIQ7dwJwoeJaRhtaBQ/VIg29
PKv6Uat53FIon3sHCASji8A8TIbpqPqavubRgt9edAuaH9jIWsYSA+Qi8+PyBMZ9Gm7q8kpAAV1s
rZ9dILgZVYCOwAGS1bRZCPVfrb4mHY0OK2xES8Fmnu9lejTtE8ZFomIfPls56plZW9ByKXh+bZoV
6NelfCr6sfbQJnas1b+MeJX6LKckRigCr0E0KAZSJCZyYj9Y7FwYehXpvxYOkrZnJKfLR2Bes2ht
adtCuVUZ2oqtidIFcqSzdRKEPvqCuTJuRc6MKtzl7e9A/ZuEx7hFCZ7SjtqvMuKQLjY9MUGklU0d
li5eZZKCkfmMufpsQrRaFqbQtgw5YC/xnqVVvDTBrpM47A16MNYuHc7IcFdaIKXykjdxnnX+vTSd
Y6WEf01ZfJFcwl3lp8bcVMR5HCfXEbVikqp/uuGeg2R8JioAqlIAaWCer4XoxwJlV3MRl/mGuOej
sNeDkX1341dHmqTDh6v35HL5ytGCJT9m1nuVgEcL2pXDPCco/F0G4z5MkkNJJSnVhpWqeKAXnzW4
+MHEdFcHJSnYVaSF+N/SiNwNTJYF9Atv3HeBxmWKDaQw1i7LlKblC1dGHJrDktZ6if5/pkn9cAj6
5tiqzdF2xcrPnWunJSoLl4bzd5GjDdQDBd0MhtA2ugb9uFKEAW7UXakR5abSnzR2kUgynMyFTGQv
29pa9vRZE2uz46wp1fqfY4SsGuyL7U67HXqJmPxzhG8uurEhyTa2xC8K5A+ZecDUycqvhQYpdoBF
Z/XAF/tFmEGTsYdVNqJzIXvWc5BegZb0/HKVj2yAWUXV2jeHsdJ2a5GQOagP205VDnGQ7vNWEhw2
rmNkgg3CB+Fzb7JFGJKO7DWXhwrpj5Ysm1xfNfScBYBXadAbZ9F5TJxH62L1aC3znI/dIQjzlekD
9kWPbMdi3hdTbE5OQzeiNYwRPioHS26NhG8EFVaC740WzE0+Ytwnvd8ffUxB0Db3JgwBNSoWtQ1T
FO7jtMbIQnGpXDBsZJQRT7yMeIxkUOw7vhoUJgD0NDIti1WY2RjPwBKBtodbvGwdQFqsL0ZBcv0k
AirJohHclALPt9PuhfFS1O8RoEo+nT3/hA3AxiaCoIKnVbH0ZGLqUVEYXIARlRJLW5COn96/qSyJ
ka2Y7PX7cxgwLWe1FKI2DEzaJJSBkcOi3GTtB7WRvYXB3NgIj278kdNXDS6dM0Eb/VGp0T8QDDla
0GlAa9UYnU0GqhZr4mFEJ1bDfE6iedjQ4fTgXVmr54kx08imcMCFDdzZGuWG+3LRLhWkgwmkhB0C
henPMeiwcvfTo9hv8mYRROLNxHDFCeyr9MZ0mnJceuNuiD+LsVryQhfEbC5iE3ndSKHb/jNqZkqM
ScKTY+89uUtxfTBMpVKeI03SK3brnB82foV+6kaDe2CubUEGGJtLYuupCL/a8UrRnUTPHI9vQwaZ
tBHZMZtAhiaVbu4Hyaoi3cHhHYnxesRkALx5DMo81Qnx2NkIEYaNAcDNTxYV2k6DQYiSqA8mig3H
4vT2jhPXhigEBQa+jbraNnjb0M5PL07S0MYZ54P+3pJh1E3yS/6FuUWpEtKHTpKWmLRBFmMkmgw+
knfsHgM1VQNvb8B+zXXdZnO/UxaaRG/r9csUCd6IV8BO13nA+rFivEZTiTA7R6IgB6oS0EAaevZU
AEzFRJkAgWqnSo2vUolcC70ABAE0Dy3vuZGudaBeuRftjVIsknKg26CBYzC4KKxbmbMHk78Z4GOL
GYbGN3yie5l1Mh9Z52ZTBKRLH13xBnK4gy8sh6us6YzpRITN2A2ZaUZyhovUIUe7bkOxsyEYB9TL
6K/qPyN5OViJJzpFpTEPZlk5Vazs70X8XrYgZ/UdDK875PqKThggECVi+qNIJsWMyEXHJcZEO68o
DW10YP1QLXxwe/WrTnY2ALSeeVfFbk7l1s54rTogEl21112rvjlhjbIinGHGwtWU8aTUJSrar1Z8
Bz4s0YS3+dI5pJjSSlYLrccWMhIO0Gm7uPyoLVxhrBG6+rvz3tv+6AaP2D3l+jPTDpX8EMUn0Aqn
fCjxgS+/TnspeqoUk4aFMT/ShFyjHqzADNB/1LQEPX+f9cumMrgykFD03tZtPdZT/4wODHD32yBa
myao00xEDZ8x90xu8wXCT3lJ+VCS6NwXbPS1V+owe4jFIw/Bu8IcwWoxDyEpeClmg4xQAmQbGRTx
Xv2ZqBYsM03rICBKDTaw44Fb9JHmiPokn9332J1t6ytBDR2P3mIyf7iGRFfybUJU+Qu0e9MIyBbM
3AKGsRCTalyOUr5kxdSeSCiiDdK/rkE8aaF2EJ8VRoMccIj4FdGfw1Qq/0qRgYY0c3c1+calwBVA
OuRFiU6ihOn1KVFVTyY87SpDsOuY90SZzSMNMFvythlxhBav1nhY/Z13osMLwsoYtFykEMglZ6m5
7dWLn98TgnSBH4U7ImCFRY4QTyBbbxKPss3AeEgNVgmb2egsolMLUeut0T5UQfuvLAMWgjGfEfAL
mz5Ox6FWVCsTPdugzxLpzRw2ATVVaFDAj1YJEVFyOGIYSFXeCxyVNdsC0/ngHyH0w/pkvRJOmT6j
anFWOl/6/6TYMVo/TOY6N3bjBEvdt3Yp/a5p5/OAUZwHyTaKK/ZKECP7L6+d0IDxW80eWGOoQFOI
YJhQRBba/PIHkgi8bN1nxToq51N+CI2IzcYdWcWJUZUSEaZyNIhho81I1uS9QY0GsfxmJ/QP3YGc
mwEJZbfMtvgcx2QJm3mq2LUHv1PJFsVwtsK9L68KeD007c1Oxb2Iq8fINpkLt+8Rl/9GcK8K2M+G
MYUp7tOXPMm/SmwpPi85c3t+KSTrQhBhH06ErGTqFNPlhsm4DlEHoavQ6J5iFZS+RKFuPPSwmOvt
2fCypS6uivFQSJfUtW/h3a3kW/ifrMpHK/3v6KkCnOAWZTtSqBzdU92/cvMzLY+N7cM/MgnaoD38
1TlBsotMiXr704KjQSLp9Fimya9qPzT7u+p3mnfKgc/YuxQhjNCZLv7GZb4ctGcU7ZVwU/D+Vv5C
l87S0tFEiL+W4bf3DusMKGzp7XgvpbNnmsDajmVMvVPdPVE8+O4rZ1dit0xuxXTNypdB3zfod5F/
Jgki2z9+ZnfYZ8aNJ2QYPzKu2XT46RDyJcUXoN84uqEwHOFiqkfDqQjoJi1Z29j9o6IOSEg/rHTj
4LBIYeZfC07ET5XrJ8TZXrpntWFGdfCKq9X8pMW66B0MvvQtEhMfofHpyLXPZqrIH1pg88Q80ux9
GMBBdTezvk4VglDR4i4z7JvinEbJ3Ar2mri25q1mhhLDLb62FulmW2ep+cewvWoU78MuLOjljiSk
83sLZ9OBthjPAfMRT7vpzmeZi5nJnRpHJwxt7BNdlV3gqeT0Km9D8JMkL5Gs2Wk2xjVB302zbo4n
rd7gwNO1nUpaiAh3njpgql0VzbtUETvu4+jsZFvbuwYM3qDadd6uZFXZHvNiaVTAF7aNedUbRJbq
Y7TuHfoFkR6hoJe0jI5geFOdMgw7vPGeeK/TbZUfYvEpx6Pa3wwOgkY++MoIjgH8z4X7q7nmXoyI
2bgxpx9Hpxet0u+Wta4d3RmagGGX/p/SPhnLi+EgQxanbzlYBEoyX99bLOswL7JE8TEcMrvssnsu
7sQLIYA9WSEWJHyH41kBCzktLe6Ws6kZBhn7GK9vuMxd1hXmnt320HwkbOQ7HD90tpPelboxWnnm
ib8oo7Pq3i1GsY7JiDLlREeaEJ/N8mFbx6CEOXQJil0SoOLf9COSyDVwPSc4B8gXiYxw9VNoOnNP
pQpfccmxFrdR/fbQ8rvuYsXfgB1iPtGsQZdHlkufU2txerY3grDz9DeGr1n8i7j+kkPgy0WDYsEJ
7Lnwnp6xbks0KMsCy5L7UsrvwX+N4bvl4E1V9m5ypjuYr6hAAtjGJWdppv/LuWscPFg9apoqQ8vT
hQvJdivzX2ZPPjSlHmk4aDuz+DgE5NTTgUasHwLxioJn1r5b1iMfWMAsynSBGcgbdnW71+Ivg+18
evKDq8m/g5RtBgpaczDau8q9Ev5wOFbmXPPxJMwkaykwevUpNw4MWComxRgIkZkiSHglKCgd7+qy
QKu8ayion+BuaDfN+6fyAWQPvhFFcjUaPtC/nFkZIkY+eh2RLpjbZmsgLPf51p6dfud7L6Pa5oL5
WPY1+D+1ujI7xt/5oeuPIXEx7SYMT/CMaeCdbk1GHeZqDvjod3qamnPVHHxtr5Uf9NgqRM8wfFfg
b1JGGfpP2zxDdVWgmmSt4e7ijA3xRmpPvqtx/lOVG2R5vUPmaPKWIUEiWAInCanGDE+eErONAGsn
LgXOyYSzuIUNCc4WUvvMgvOcQA9jFDqnLMwdfxY6DrOq3+kBm4YHec2s8BCau1SsONoa45mTAYB+
0Uz+Stb4koxJOsAZShTQOryyXGwJQ/aVjWox7UKRymnidNuq/cQHUY/MuLae2DM8dHFVh/6Hxoyb
Cvit6rAK82vsjXkTJjM6ajJVN05D4Kj+a0yBCtQ0Hdq+CH6t6kwqe05U27446dVksJBvg/A+tWm8
2Lb8pkv14bk7jGGnwqhFMWqX5GV4qK/2afyr40hqGf9KjIWmvHfDB+1dRvkTnsPkQlBb6i2LYjI9
JD5b7b0T3Yz4txGs99XP3vjJzZ8i+ysQ9Kcz0ZEquA26f1bUzzC4Tv1ho/ybMg8T+rC2vBnaO1yw
iipEYZgfXDGsMkb/0lWEm3hJyZKKN56zTeqNV4EyWwkCfWzgVat+JBv+Wkc3x2HY/RG4x/hZkrsA
VVGFcYfEjko+/YvdW4PSN//hFuWH7/xrBgcHUM3EmIVkfM6ZikiWiXtermUtgRoQQmnxxFHYvfHQ
BMU7z0CsnxSMWdlzYK4XrzVzPaSEo96lv7dhQlOjlNuSvyjI0l08DKyx1YHrmPqjBDeOCJdsdMhk
fDoFjgQ2NOyj3tjgQd/QSAmSK/4itO8hAyLOicFGubIxyZdEnVbnwD6UjT7gouBgjP2cNUrFhcAj
MyCFl/bH2siHhTGE6EHcrzYZ311Le+ZqyZCJZaU2vhyvnViHF4dLQEPh3CTpceBXfKyfEVM3aRuH
Vsc22jlgg8Jtpes8shlijh+vNKkgho0ZwYhz+2STOMXO6qkN8mzvoaJPHLbEDjA9BdE3UoAeVGUW
l2fL9s77vEn2jWlPbqxFoKYm+h3rHNoGyjnyrfgl6PdCSAG11LR1HK31pNr1nb7vlAgP3dvoeMtx
yJcKQ0rXDkEYoqIMIIQEH71Hi2JjBkRbgKN1ZZr1KmkJoShz4qtNMc/bKwSy9WgHR+H5l8ppLnUP
gcMdaLn3dXLzgUq3r9odjy3FUR0AEojURUNp2uT9tpBfKoqBZKCuhe/UaKtUxoeESPYiRZtiIhwm
1M1qTx5nvaBZV9sbBoHcPg1+v04Y7dUBEBGkVgNLHR0GUFi/1OwyyXclLpiI1Lg00t4KloiKdo/K
AQ7Y8B6FKc6dcd+g4RA9psl6744PGfvzMSUaKSORhzyvyBhmal6jSh42VfTd4gpjZBORKYHVb81H
ucxijCreZI3LfnxgyLSjOfaV6M9kGEImKFQrDXmdv4r4g5KMkFoa3QGIOkbiuaEh7AJcr7TD0iW/
zCLyy6Q1NCnGcoSOtoZrGVlFRd5MWwDltxdkM3Me8UEzi9WoG70e9IRXjOxwCSCqu/amKtj/mphz
p7K6Kya3Nrkq5bjKJElljb/XxbB1quaGP3HM+j3yzL0aDzxQ4pSm9YUGeGWQUoezBtcopIienHr4
CVl4Vcn2KxzlPR66m1L/9o5cd7b5AK9rOsNV8+Ndm/trgxytGmNvHev7wijvShH+KjFxV9Yk7626
vfuw+/xVdMT0Wt13WKW3XPDdoS7F5t85zblT+mMnxDG1xmMQITHmlKwDYvbYhLnWZBPWh58KvlND
stGkwVcXCB9SUpDiIn5VZc4hwtqiJ5KBgsa5uZDBelp0JHOtexXQxAqTJTmsZTuVH3XB6ugA6OzF
hGAhlOSLpFfM/fNORvchUP9iXQf8FbXHyv3rRXdrHeOSGSYk2nZuGeO6I/k7Nbu5q/YnHGaoIlRo
Y7qBEI/youVFJ63JTgEVdIYE1JTR3OM73VkK+Fn7E8UDTp7kpXt74DJst8xJAmNAxqxcopsEvBLl
XZPFjVAbmND6PvGLW+NiPksM7SMbonannaDuc5sW2YffjSU26p9eGf71HcEoCBQ3Bdi5PVemy1Te
ZXwYN81bWUzlBiKdOCOcrYgcufe88WHLhOyGQV4IQETYpBhvGam+QY0jruMETQsCdnX2rQJbDpE0
Kzg0N6Nch1QvszFnVWOY5TYPP3RCqlyE9YAHyGuRa0cL1sbobXWn3JQD5F5oK0g+6zzcabS0TYzq
C/1J4rBud5LtGJikG3XQ+oy1BZ3CVQ8taVOejvsOBknOegR1Fe/QyqnkJuvC+ZjjtK/LizpgHA8D
wCf+DGfJxta7veXDyleVuRdYnxIoV+wlM9nxnJF9q3bVqrQaIjNxCFctXVi4lzRsg8y2YHWuggB3
vvyL0caSbAhkqPfCaNZDg/WpUbcifO9bvtyiFNex6T/VoCLng1Y7DE6qED8FIt1053geykIgwkW/
KOJmM0kBGMs3vGnMHcleAyDfRy/LZ7lusO8Iy7Ofl9tWjj8jCQk842fXsDZ9w105Idgsbmgjn6dt
i10JbzxqGJGMh0rh8zbHvRGoO9PXdo0N3UNC16dAsNnuG+FXB+0qhrGUIFMJBmpsC9JPt2/y8FiE
ctuBnOwFklvQCFgHvXw49AwbA7Ne60OzVHxoTWa2CiEEJLV7pKvBn7XxleI4/W0LKLXNQ1KEO1Yc
8mg23qlmJ1/24yJ2FIZ8/aYKKzRC9XZkBegw9SxA4RMZvwSqRBSpsGY1qP3YF2etBKxzCrJtHCw9
/Uh8Mv8dGBv4D21z1jLaaOYs9ZEs0BLskZQ/eY8+D9z54P6r9PdyaiOTV6asbO8jVx+2ecFbI4J7
LwVDYIAW3r5k/l0W35JxlB+1DNkZbFmfdWnNY4YHwzngHAtgTRZCmdmQOtxAwFllgQkpCxuwKnBQ
uGf8s4277TjYffnV6OcJXm96zFDUrYHLq02f02TTd68u/YIOWqOvzm09vSCDyWhB8mpVgj+zXz6H
bc3snA07DXbQkHMIy0SXlxr3GFVRPaBvP5CehSefOmgfEDzhF4z3CxDE0bJSvvhDyF4Ink56z7l4
cvy2NjG79czlkjQqFzH5PhkudrFo1PVIO0vlW5OwbZTPSKz5OKp4q3gn4b9K40/TkZffbeNVGDdL
p3eF3qui3NVvmvzH9z3xIV5/JWAtffsdphu+o7FCM7Zfyokkd8iAEhaBnIPob3qmZczmrSWycUww
KiviKDr2qLzMAPo4g4IUA4Nik8bS5OT+8YC7ypvVwCXEj1JD4ahtaOtYsztSdcf4I7SYIP3xgzAC
chXGsVvt0YKO1LjGnIMS3zNmx06LIUTii+tANleTP/qjImxUo0Disi6mWRtTYXP81gFh5kzUiOwx
iPFRnC87QozGvijxkTh55ew7DHqO5WgeZNYiJoinZD1nKTEZ1e7CO/c6C7nIXcuhwYyHJpw3F10p
iQs8Rexz+jpdmV68DOvJOVsuLebXTku/MGyQfpCIxoKYbI4IB6/ufYBaJvUBJGwKpNjfgk3umbB7
oY4WqZ75FgEa2N7da+f8BgmXoso2DPKOwSjZ9HuWTg/e/nApEbc1xGdlaxFfFO3hhQk7ilcS/qra
h2hoKM5evyFb112GHBWOdQydr9wEDuT/GMPZSU74TlghUsiPOVRi+T2h3TQsbc2hb84pO5iB9dV/
/TadnJN8+vKtE88U2N9It9TCQYiLZ+rj+v6gjEqcf776bmnwRB4RR7W4NS1bmBpPv5XQIiE1756W
vbf5GAKv2lnKv7gmTvgZRJeRtpmgjFF/8HQ4zi5QLnK8+7CpGaDE2iti6eCPH36G/RVONVt9TppZ
aJkzLlRm5myelQ/CoBCj34IEd5MCJeSjZynrIOzjcXRfTaYux0jg4bqX6GTK+LcnnaUVHLryz0xM
Fn+svgcFI+dMMQiqYkaax3d08DWKF9P6CmNe2ugD0STPiqFs8xvZEO6RdrDOxO6CmH4u63jODm+Z
We51qOPV9FVqgmIxMchqsfCpNabRW+Xka9NHw9hD+BItebCQUCPUpwhjtcWoBQumSphlAmw82P+0
dOHm2sZVSB1Ez9tbXKmimQ+mtw2YNnmdseujfGGxT80VgGbkoFouI0mjW4ZcwR1EXCPsSQLhn1WT
DX8rCvXQ+d2lZxsXmzwsmJ8TEjz7INrQM5NeRJZT67Cyvvkh5+VoHKWRrwXyDcVDNU+JYYtg6ajJ
kldN5ni6zEpq5a5YpaG1GJ0Y4Yv4zCWsk6InOBzynbMaOvPol3i1soANyCSAYCXjP3yoFk6EUI+x
b4f6g/Jgnvvhoi5uZhCRykiqXYDmRi6DkS0fdmXPRGGHwDemgVZVBdpgtNT4EcKeJ1z3dkV6kk66
xwINcqRQltboPvmtHXRPQkXxnFqzUUUVoMEF0SBiFRHsa2KuIIWYBlQ4QAgJQKZRQw/ccwAjj4xZ
GGUdqzYsOHm8gFs0q+CCmdPouS7mGSUOtVlQ73sSYMK0O9ZyXCSoPNIQ8p3P9r8V864eFl3nbRUm
QGhzBXCpkj+v7+y1BOFpxs3KGWygnqzYdfXUMEsbvWThzkrySwzPWCjOsBhc8tXpsi0glTQ4CzPv
1kOH7QVFRu3KZQs6UkXqKm0N8dKIC+dgWSjX2X1noN782lkVTIIYWQzOIxThNimcNX1Jo2ZzuyH6
TbE/qsqdqwwmqdP5RVAFX5Nw3Y/VNnDI/5yNyt6iobMoqyKWjwMzEBfwj0ot6ROc/tsxCTJQnHST
RflPid7VnKlT1M87fLGRzX4Io6IrscO13wVMmvwEmdZhB6dbs2xaUUcNwmL2u0S0BdGHXRBQ/CVZ
7g84Re3mZDTvFluizNtU1jUyfwzlq6Xnj1SqGXEpo1uIdxdz/s4U0VK/BP7BzyK2hGPLa6qOuanc
ZVhumM9ki4gk6rSSh6k1zPNx7uLX6QlJya46QJl2GYenFqRCLD+1/l6Kbzs+6O2vma57+a4qy1C/
OyR4pqtIPZflT+JsprH7kHUblU5OV/ZhNwdh7omnBzG4uJhNtEhIVhHFT8TOTNYI7pxXI/aT6cgH
l44CVHW+0w5F+NVlo2GiMvSMSXLiz+omW7g2oeufgW7OOkZ5Ebu5zvxRJ28mBqalkTRbqeCbkxSU
T1d9VIqY8T8A72FFmCvDRbOELcG8FCkexGRnCbIXUMfRBlrQJylJLIFDUK0ILyIpvCTCmC3Y9Mck
CeYJe2A96dJgTBPvtZToz/WWnPWb7p6HEMY+xWUN7BsHIhsIpFiqlfxr2I0LvdrUHKFKZLKal8uY
bWSL10g5VgKNX1dv/ZIUlhC2ge8zwIW7Dysyg4xRavW8xL9n9KzDrEfKfVi5Dfv3aiXScdW7+qLr
VbSp/TLPq5uif3kc0zaDVzDl0u1muhui/qpWbqEvW8ub655citqYt5GzbPMCTfaXPtCWwMVx3WMl
H54WvI3uOc5spPo2lM9+WeI9UB2PQ1XH9xD/1A2Gt4iXzyqvr6gDQasbHWE+xFLHpywyzoyG1SHm
DZ9KDeweZOx1LsEpqIgLZKRscsFNwqonm4TGOkXnkgTDKvEY2vufKXKnEFmFb7xraIVRWRWkn41F
th5qFzyKuegj+EyoLeRIvuPQE9iO+B6za16QbUaiBjm9iYZoK8WwzuYqYw3vcjy2KpPpGhXKX08F
2pF6NJ0nIdzqnt0v/rdpzV62A7fws2ZDlDqsWcxxUQ3erM8rYv8wUvLiaswWDRmTMVtniaJF22kx
jzLltTILNP4BVx2t6CqSzzxE/YaRg/KuVnZtC07oX86GLNMw3iR/Wk3pLT7HpiE8yZ+jNJsGqvmy
Le03gw587ImuU+Q6t8cFdxa5QPsabrdF0mjuN/uyc3ZOhcVCa1aS4IwhAR1q5ILlBnuYeN9GAUlQ
TcslMJ5Azn0iBUmYOpuDts1EetDs6iR54XTEZUivZ5vVOTaM15AUhxwo2ChOhoANY/NovGkFvojp
ojdjZTk2XDMVo5KyP8Zds8obcpVicfTd4Fa04jk5j3SJyFEL5c6JeSjUHFsIEfXacXoCRKit20H9
R373wct8cGbOulQHHrQaxpcFZk0eLQH1Liu23WidR+PgucH3GGU3j8FUolTvzOuYPGeQ+GuQEl7z
D2RjUFe3ODNQUACc409VxPAzDQabujlGLnylcOIFlEef+Or44TZAtlx0y/EjccOFjS0qCvtnk1X/
Y+zMdutW0iz9KgfnupnFIBlksFGZF96jpK1ZsiXfELYscw4OERyfvj+eyqpCVgONBhIHaUiWt/Ym
Gf+w1rfAnFCtTG8V0BbjBFfVwo4cRRSyKsyF5XJsUnPvZS0i9crccANdRhGiMwl4piFJluJdIMTY
bAZO/+5G7K7kBOl2vRFtecUgFQUWovW4f8hDek3JCbb0/W1PI5oXZNmF1dsY9IgzUv+XUd1Rpum3
IJVfEzE9JeziYveFAICnijdpcUBtxczTvuQnL+S5omgeCXj9mNA02IApWRXeyAUfWFGe3J5X3fR3
UmzXAWWnFi9NjBhGLK+xQ5zL7NE2tXn1LVqLkwqojMPg95Q2V27VHcWUH/speZqb6Cv/7HMZpHc+
iqi0Qyw4od10Klh1NcV+GE73cYxNb6CUZ+P12OeGpw6q3xTDYd9CXkTKnfkfmSE5rCc3KHIubaWO
qn2E4b9X5EGU3GwFe07TmUsEFYtOfduatU8p6vGFLZo/dHiJn/x1flgLrGLY+ZweFfmGN80Ik0dA
xDC+qICdsKIcOeGEl9824/qGFI76fLnlykeb+OZid64Yb7K2PCykyA+SZm6NnksEFK5XgHMtb/FR
HxVAxVA/12l9wlnupMubRaRQZMERjSuLXnLlk/5lZYw/pERfet5lKeNbaZnEDUyJm5tkJTB8gmEK
XTEEKxrOCH98Houd/3OlmROYs5LJ/d271UFM8lyM/s1S+q9V6h7lIK/alq0nGa2A/lEeHOs8fRHW
3qGD+J02wd7P7JWFGx9Nx5HLbSRCHUZ7ZbOrDqVIhjarIF2s9KrjKu3PzKrjFD0h8duPXXXXU9vk
zWWJNQsiFh5MZWGWX0VYuRaZMg6tH5qRbIIueV1m7ewpSO6n8CJiQWR8DvhH0LQxvXLDgZKZLGl0
0f5c36nCPM7NmRhZOJJz4tzVGkiojyDlp1Lz2ef+XWuchsA3crbGimjcksNer0hcVnHpJmxxg4uQ
V97gw/4mh+j3/Dsi2NRTzKOCWzajAvoFE75doO77KXxaNvumlZ/bdM0rkxuP/UKXdQ/dGl3cxL1r
3AUr5nKyMyCukGTsZnzYxAMdXdXkrDCh9YPS0PU0SKpAOUc/NGfRmod0AsqAOVvElT3SjHwxAANE
mgApjKAy+kcLmkAs4w044SFa92OgvjU9VtCE/U1Tmh0zCZRv60HdaY3sWlGvppgT8K2UAboo2z7H
KNXyGrUB2kL/TY79cSbzgNOKdV8R7ko1XI/soGHYi6UEWxMTeo6Lo4zZiA/J09DRRRTDtO/q5TKz
EiLx/UdnyYkzN0rXZxmbiz+PV5UPnZmZ5SiLS58hzRwIc1e33YxH7yIy9Ema/dUkCchpr6wD1ZdD
x8lR/YTM8a23I0+9xtfXcAiSedCyLrCDvUu+VggWi+VjaOtju8Q7UHL+bM/12hxLtFNLHhB1pWAL
+GAmvN3Yh0fXHY8t+PVG8sHX7LoSc3IDxC/NvK8h8NfziWbyypC6a5nxh8R8GzpyfJiXjmAql66s
w7DQlO8R6ESDAQiMqfreKSjub07R0EmhjRAoktNsz0d8zKuQ6V+9TzbjJIq/zlhwC+8z2QzJnuj5
GL+ehVK7gBnfqu6WwSbJURONqGSqIDfiAq66nDmJv0nWEGF3P2yPKgv5Vk5T65POqnMcGy1sx5Ux
GJv5HIOtoDmqya9eMxzUY3H8FvlwdVwObBvDvOmwDiJfRSRJzUBkysfYXzSLbpV9X4qfZn0btxFR
DcYwxOgDz49f84d2hn1DkcvRhUuvYd/YHJWPrTO8cVlD5b1iPsPA3ZWos1+8PDs74tELSerrcwtN
mwIx8wUpO4NH7nO9hQ0S0dAMKz6EmA5MBLC+Wqcdr7TB0RfnyIDkAMQ6hLU/N29Rr7J94FOvZ9/q
NfzpF/a9AgmzF26+j1YMv9br+PeL9LvvFZReWtznPRk/kSpRlCr4J5PDqwV85JWIOUzgPYYdkLNa
MaxpAM11/ApNKSkDIwTZ2i0h0dTtnejsg4EEmXY5ot1BR0drL07CEeYFs9pFNSpPh0DVcd22KhUX
WRbAS1lz1R418SN+JbxzDu4k7lqeagLRtyrRYRaBLtgXU3bOUmTnkMOHNFSKSQi/SVoSt4i0ag6n
iNF2uTdRYi4N5kIvCkjuxMrsRMHPbopAtc4EOSbVi4jIrHDK4QNo336swmMpvIPyMCszYNopGgSd
IxsIf4XjBgfJ8wt30kZBDgHatsnZy+BxUf9ibSaTXsWIYfPvNtL3Zeu8lIEEtJPS8zeXbLKXQnbn
amqpokOEBGZdLgr/VlaNV7yx4ljU1DzB/KBs9FzoBEKHl4yg6IrnOMseI1Efyhqv/hr6tOrWZV2C
OADPP6BJhICTg5xBKMLi5g09SvBAHsIPSfPoKsXT7AkcG51Vt3UJDsuCsncJ3Jg8xtaezFAFbv/R
umBlGgEoSGfOEBdRryzUdT+wVs3aZ2+Wv/3wkUQO4IyOJPonfVhduONF+G0kxtYLofvzyotn69Xw
mOYfc01kApvk5qQDyGh+xkWSdi9+0WJDkfMpqLi5fDPdONHon2J9k9uivqmH5KQixsh1RI+VVu50
nuv00rWgV/I8QTa+V5ybuzmF81m4QPF1RSDYWlVHsWSAPnIf8HsyHmyPT1Exqd75SzCceu6ibks8
kv3PdIjKQ5qtmwa9Ppdyo9dAf5y9dd0vKx7NcFM5kcslhnw6Wu3MB9XOv6au/rAekRyhMLToTPE9
xvRu8dqT+n1VrYpArsr/TMBSdiHL6iFhZ+ub+trtEIlFzA871d2KsmOpPkDDzUsAXWVkoYXhpFAs
BHb+V0roX6ltcLCUK/IG8UNPSLSndl9oZm99Kj9M206HHiSkK3mbBvhaE6QSsZK5WBNPYerKg3tT
oh2N2b+HxTvu5Jc1GjyM6jX9E0Fo7sqaexHJu0QI0KzpR1+jaC19kuoKxNtxXb+1YxGe/Ty56IZF
Wgg8q1sAL/ZReE5YsexHTUPnB8GzC2GOXd9JkC3aRoD1GaOt59a6nyg31uqlWxEOLSn4xTlfferh
9U5NzHTMOOGuFdRCRArV+Q9ZwWidkpfRg5mbsd4UDSLLUaSHOSPUw+G+D2z4s/DGm6IniUCvkihF
jBNe93tKkt+LYB4wUxfkLeK5rqQtRTmg0xxWcnRnaLX2kYscP3a/J0x75hlJT+F5+2DZ1NQexuXc
j687H9y5cKL3GG7eCJHGBM+lopnwZfLJs6bmwGJQYZ4kXhMxLr+E3zmgTYgXhJrlRaAiOMCqxF3Z
iFTUJPHrZLgz9Py9CLEZFyu5sCKIbpv2pWQ8FRajQPLNxxFEjP+cU0NV/EVF4c5vUkD8LtHCTk/I
mnB0ckmxqfkQ5dTGYlubmpVPNb2NcXeQwKyS2qFhQzs9pB6VTWPx3o4tmgrTUS08xWVzEwWArg0x
3EWZg7IZUc8mTYQWaTrOOmChuRSAJ1b/MivoFl6b3cvgPffBASQJyNFk03UrYiMgJBSgqEXAu9FB
wIii+cn67cUPPHffrYSZst0yERQbjxWwoumvqu4ba9r7WjVAgRPnygOpHQ/BTcM7zpOTmZOpkueR
iwfmJ1RWx8fBIU23X6P9nFDBhw77M53fek6wEqny2P31TnRBcfB6/7ocmBuZnrC0wSLykM5Dh6yu
ouxifopnYaixd830NpGSA3rQp44ZQ4V4BgvbQNCLxHs4dXjft0qotPJrbBB3xuOVSFt8p8jf+5Sp
l+jtUyUw+xiPYqXuV5hM4HoQXYmgeQ+ylC3anGKqK3PaqB7qF6FDy2qv/Nz4e+3wZO9w1cklIRGb
0Yujkd5M6nthECnOrmZVL4MODcjtuBII4qmYsbwDcQ4JcjriQnShdW/vIyH0+xAVmAn7J4PeB84S
m6Ugbt500rMF8xnQZQ995H6yHHhWfU/AYnwk2hfxfjzV6EFx0YUhT/dIoBxMovScs8lpDDlkZU20
Q94P19yXmBUzDGlmI+rMHhQMuIBLoVE3j7HaowB4rVx7EVaCLSIShGf1dYD4l2btTXObsh0rd1lO
1kdr3P7gusQM2/yXHEktWLyOng8cL9u3btczL+4ceeaOY1M2c6knMxjykb1/VaSsHTA0eY1zaMqI
rwcCDR+6t24hzijuP5DVMlk1cBxLSLlZU34dPaa0TojHUNI/RWmCpJfZ0Mjtw4zmKah0tR8xv1KA
N7tpwlgUF0PKNkI8gxFtotzdyT6uCChmrqjJpkWxiJK6YFDfeS3xliIGILGOBzyGS1K7ezv8kjqh
CAzGN8lTqjNwbAb2PLIPnjUi/9HXgMqXMTwstoGFoB7TOdoCxldoAyPb6grJRmbct8KnMgrEVCKE
Rpk3oKil7l4PnrZvGOfKoID6EKaPfmsCHmTIl8osugkHtr8Jq7FhLfsdFymm7PGucBlpe1Li2/Yk
mK3qmhgGzIYstEbH3M6e/JWs7B9G+eksxmXfOjP9rxiTBaE8t9VVPUGQt+ajdRCorPHG2KdTGdw3
xK8re0AZVycnVN8oGKDG5VyJQU1YrpO/inKJGe4hZ1ra+C7vHyu32zJAAENlA76haZxfWtgDQcmm
Gxc5sUNese6eVltWeD4TbIQBMlqZZ69S+ek59JlZ5mMcngpTsdQa8UDEXXCVcKReHKhxVV28+1o+
LL1L3HX3KzMcmU7p8TPsz7xpJVfaCnUkf221WC69fkibhE/DZU4zzLDVIgVRipZ1TBvMVV5KRCY2
CTdnIbLqnHkgKMy5SYn1hSsglo7HAbGZamXAVpqbyQteTVID4gnw9uba1VutyHXDBr4YTIt/ccaT
vjTfo2ILYazZM3h4KCDuMk530yffa7+xd1lCyjmngMMz9pKBYvJYKT/BNSBevIR5Z1fOd9moiJVJ
/OAwTuVt2VvGViq/98oZLxZ1V5qzd6h6AzxjGAiCYT7dut/Josh3Tei13Jczrqqp/4V5EXXsitXI
TfxDGWX2OqnCx9baH81YMmlDvXcyyBrGIaQrm8OHKEJCPDUNtijakLhS4pQMVHAu07aWh3rQkOFr
i3SbbTiEr1q1HaOA7+Y4/yqH7Ffk2+Xo9pe1xCI0UCh/CVkw0+EAmrKSO5JhQD3QTPb21lnb+9mJ
cLf6pdp7BYFsCXQRQ4dYJDUzoglTk2+YMJQxGtzlOvQtiT0iZt6i3PvSpYD3U3irmga6r1BHYg5M
cs1qLx3OpOHsS9+B5CLoewePWOWp2LXItHdi9n/O/sCaFKNBvNJmOoV/aM14Da79h5fFGK17VlCl
hrPmcqBgHQp82k+7SeF6sgeCtHWBB4YvSYC+O8/UF2UUlsB2rfeec9DR8jZmP52uftdO924LhgVJ
jJOlyc2bylLMbZaPPzXBq5AvhYbuDe2VuMCI59FkD6L0fq+UrtzGnAiF0+8y0k7tDMOwtH6MlKY+
VXlzro2BdIjLAOtn4+CBc2NxXMiSxvL4xWTQN5LbdurhtsLm3L4+NZSJyAwJ7bhMWzCeDZiUlwjz
9qClkxiar2mdq2JTWmSbNjlLcOvIrb5emSq3m8F9MOY7kesfERomd1U3Yqz20yB79GoUI4xX9sNI
hKVqqJCXSTzPKQtyUtyZHXwEUgngWry6Ov4Z1jOxhAuhlFmOBIiBJFwMom3zreRljsiSidyBSNwb
5X9HSfmzXbvn0B2OBfOlXTU9Ov64qSMNaMDmm55BGGTstUy6Ihuotj5wxiDtC/K6LcyU3J4GwA2o
S8wEbrIucJKE0zFOYXksuUNs+MACNgK1NHgXktwmEJVdQeuXjbTQXsa62BQW2ppAahJceUUb4UTR
9UE7vL1Rga+5VMFZOJwi0+TNpM+mZzUoBNeuj09KqePa4oxD9PU21/pn1jBvWnuWJEgmv6nGYDkL
Ts5cEPapYlYezBxznZz/+j6bpwdinp+a2n3xU++FDcYHBvWbQVJZez5tYa3/6pLOWaZ5m9lFjlu+
uwej0i1+p0N4b7rngkEBgBousmUd3zpn/dQ+qhgXi2JSvs4TvU/Q29fGx9GtKcvMyi6ofPS6gHTA
6ntDsqPqmn28wgTQTAiGWqIpieXJQpSt+elfwu1f9h3oUC6nycI2hHCMlWHRRlopy30rHPpbbzop
h5gB38eCV8RoDlyXpxV/i3nVT5MFHzVq1jzP3rI6hlz7LCd8nEFYhftYIrtrctyTLTJDDi6Wvyw7
eRT0g0r3XWa+h9jLdIZ/uPORZWbh+DG1zquJi+zUfBuSYiZ77YIX4EeYrbSYBkhLx9ogaxhBpdkE
UzEuP0nx8DbVjJfT+zBD/0rPei4RQCJxKgPKv90wYO0EoHETjGN6APAKFigKCIh3G5J7L9gJP0eb
PeaBe23LAXM3BUwjoRV4gwlwIiMaKuc4PdQhR0t2sCGplxFmhDaJz11M49JOqj5IycEdbZeUlS/4
du+9ZDL7euQzi5V99UcEZGv04TrSY7sFcZxnlVy+2xQvqcSut0st/ySnTwUKqr7zS5rLZRD1TTfZ
tzp+rdPgutR6V6FTW8KC026uGANiCm/YgVa6WQ5rRydeze3voY/eRHruE/+BV3RTphgU5xBhG4Ri
5tf5sVlmSo+BEc1Uik+fNNLEst9b4+Y6j5dtCgkOzRmjsx8hjionqOkrxeDgp/M+SiiS/ZFiO0sT
9lHzvoNrGkThWz8F0FT9oNlzIs2s9z32mBxd7PV45ppx2fm8JObDaXogiv5Fugwx2XW+ptB8iEJZ
2HNsSj5ZvVnFcKSfm4n9dB/v6jHnireLs+/o2ddWJMgXpl+ew7OuT2mG5nU5hy3Ixz7iahtaOv8g
ZMU5ZDeyovaYc9V9Sd2q5bffKjBxbDPnqxtTB+qspZUR/tnKaaN0oOpIiKdhNVPsmCzjXBbN77VH
zFHXgmZempewRE6EYODczP5tzEMdxyTvTJfwzoV+hdWvPqzEt4AQnSB0torBeQXGp2Yi2nW5OrUw
MOcW51QljzM0Bz9zH3SAULxNHHhJM2GVg4WT0sKSbV12L1Yuh7knLZZaUOT6EGVtgrDwe2VeV0nZ
X5Y+jjkP6IGPZRU3KPeaZIeqa6D6BoqG7hsEC9zTbdBci5mQZ5uiPXJMdEVrvU9rLscqYBYyFfCK
spSJ0WTZFjGKwxOxId9ShYBRL9NX5UXRdUuzHxXMpxmRFytK1xArvRl0cWtG58nyHDuVc/fD71i3
iYifK8OhuZlZ55vC5/NyGypWsTynUdNcxXN00w3NJrC+140bXecsMHeyETdLxrOqzdL+TH14dnoy
oVPNkNdNHFoFUqCqFDqtXILouBoeX341v8cu2tYw6rIvcaMUA3xsaAh/D7Lg9sg9aMfNALtj4spk
5eXewzso9rPGcNbHRFg006+1pdSzSfcwOJiaStaajSLrsSFuRpfo8fLBmutgkI9qGZtnjRiNJf7A
CuuOXgeyvgsOOclwedgTT/zl4GpCxdb2ndkWZZavmNlQoi8rNk+3ws/IgU90Yf8FxQ2faPvMGErR
z6p3mYg7ufC3MilolPto1yBS2GGfOTOSxNF6HDNCM2a3G5CVMCxa2xkdlyTVsqRBn7Ps7MkQQJ9w
303mOygLhus16T/1pl0orqKCTlNXoH6jfAN1TlRJ/pek8ahmlgQqQTseEu5Kv7wqQ/6sPFjiMDn6
A3p+nl9kiXZl8E2g1BwcbjM3lwv72uE385wVDRfYRx61GlF0XF8s2bpqEse6bc629n+tzUosYM0T
PnYOaRk9uTUpLsG8oRoz92OygJKayb+dBHJfoT+TtJ128wwf2cd06AF6lCJn8bMghs3oiDvRVGTd
tqdWKqSxpWHpqfObCgwIGGUcNW0UvUjZdKcymPdwStKzoUJGMBL/LrnTDmv67he9Pqdjub1k2mRa
rcc29VmNTkFxaqxPPjgBD0i7HG9vspqcWt+pz36I2K2zc7VrAbApxsYk+1IqL+oDY5UeBdQcVX1w
VYEIW0ee/XrdLWkAfF5igkvp9sQ0obg3NTe94eHSGxT83NlEAY34PWYaZkfOKG1pVmBYo3FLatAd
JdOUL6qnhvH1QiBAVhps3+0xKe13d6A3ysfs65qN/TknlksyOzERQ9o8aW9rfHRZh0w2XZEVLMsy
7aaOxJzSealmpjfKdP6Zs4d9oNCHlOjwvi7W2zwQuObT9RreywE3BbmoOv4o1Ne5g0Adumg32rR8
SPPxpV4UFKvGY/2CmldHPJdWvckzq/pHK/rbMWcjI2oum84rwKHox6xC0+7Fm5U+819tWJxmf/k6
6PCjFvRLSYkiM5jZ2cNiGgirmQouTHYg9Qq2TrLMzZAMoH767SaQ0mufBJYISUccz5vVbsj3BYu6
Uxq/88i0O0HrhZWG4dSgy12s+nc5c377kke9EeFbZl1x00Xo8TyDYj73fnBWHecAgKcMYAiUWYuW
Cslc5WTvXUrlVY5HX5lm38T7SSKfDGljm55Cm3BcxUkWT8TfZNC3UuCKTs++IFPA27ezBUfMMWCN
TxLqTV4Ny3mlC9vx3VdSI8KseZ7A9pC/kSFWIyCWSaMEny365eW1C5PhVHCvflFDd1XKhFlgTPeL
W/JBR+GrqEJ7kGvJzjELDlkKN2ZwCF+NEK7bdC0OMXyOOUvAP4YB2710eCorVKhYMOZmgYoZ/Zp9
RrAmbo69xLSxpMnLnEmSlioOmmDIPlvPSOaVzvWUJsTQFxhkiDXM+oTTemH4Uc5Eb3pU1tDqaeX6
gbFj/OTVtKWJrXj3M5Q+Y7h0p26+JHE0caK7IPADRRBbrQ5Dt23x+io5LSuDs0XjqVBl3Z0T9zA2
y+0S4+lrdHAVesN0BejkfnS/2lWTgj5qhPgNBwhmLEYAUXMEFSRb7qieoE5DOBXIg48ZgG1Xdb9Z
MBYHP3XOcvJgAMfMVumHgjO9A85shsV5Lh8jA3mhxQSAvx495XKfBV14jYpyvFqX/rNA9QHLtHL2
y0Rvl4lXJrA9CkvLE4FaeLSSLEN3nyw5iRdhdmgni36dHGLfiRK+p3pYGzsec5TdEeAmG/N+Ih4j
0mLSBz8T3+qs1Qe2jk4UxgT5maeZiDUDYYZUDJKxI1Soa2U/c6qeaxGNjw4pHfu+it/KJPmZmr64
+JasiDTKkqvcaSGgIJSrAgLR8NOh4mt4wmces89QpMe1ahgNjTTopvpAuwCe1PPANwRzdw5V/Kuc
wquC25HnkrmfyKoZ3Aqcp4OOnhVHtB/imzrg3/CUvMkUVBO55D4bxgjokeOCf1t755DV5YtaPGD1
C0jqJvvoR2R9uhzBjnG3V66MgYjPV2F/kwVT+jCvuLNXqlmEeBXnFDlBacm+OcUJUzf6Ppjcej9n
DC4T/ADX/WzxD3KCeUyysPItQBNQr00wEk7RCNTbtsE5UmO9lyi4qgD+g+clQIc0Q2pmE2EEpTVs
e0ylLERxRJXvoaCICAZv2oeRmY9+3bz1H/kan1IfD4vBpTuO7aFentY4zw8KYfne491UJUyFNCcv
LtX5fm2RL3Eg/+C+/0FwWElVPX8uQUB+k4M/aGW/HAunvWQORaoDEaJkAVR6653uo7396CvpH2Vo
XoJCX1b8nevAah07E/tBksWCnwKb6EGZEiq3Mz8t660y9ItNtwK/qxAzzeitBQDGJhX+c0xXH2SE
OshCXsqBBjMPplvrQMT1N0n2IpFR01ZaMp6pFQckbYwwI2+3cUMc71e9TbYx6oHZqX4WuMERO4Cj
4+DflMcoRTO0mbFlCqML5Fcm9MMznUYW4+6KTbde85Q/FxErVeajTMSkfjSef9utPuXnhBJj62Eq
FJhY5Gjlm85b9xks1UDMD3iv3gMZNTwDM7zlsoV816MZnGC7x7wxjRmv6kQs3NMP1YDkfXUw0Ngk
gJuaIFO3wEw3mZhb9AmwwPnYlaFFQJpdo3EF55w0DNSFwjUw9eDeUXDHKWE9AZL3IeF9q0Wpccr3
MEMLAXoRkmApeTygmCOMJm/Mseh5fEyrYTKhah4XCftPfHZHv0c/1XVMPG1GIQqbFuEnbXQ7T+QH
ohKLRJ+elta+lh2EJuye477u+X+T8V579iaZMfowRvrOARi374tDh0Rtj6w6R2zBcZTHtbm42ZH8
4fQyQpfmydWjaBygpPWMdpz81KY8feKwns5FZu+DMeIxpUOUk6F6SdIaEbtlNDJ0YFuWfr6UXrSe
Q5flLk5k58uff/zbP/793z7m/51+Ng9NxaJRm3/8O3/+wEzY5ymyw3/94z9empr//fV3/ut7/se3
3OYffWOa3/b/+V2nz+buR/1p/uc3ba/mv34y//o/X93+h/3xL384cJLY5XH4BF/1aYbK/vUq+D22
7/z//eIfn3/9lJel/fz7nx9bd7H9tDRv9J///NLVr7//6QnvrzfqP96n7ef/84vbL/D3PxFmjp86
//F//ZXPH8b+/U8R/i2kyWY65SvpunEU/fnH9PnXV/y/+cp3wziOPRdhg//nH5x3Nvv7n0H4NxVB
E3RDEbjCDyNegGmGv74k/4bkIVRuQA6pHwfS//M/f/N/+QT/+xP9Qw9o3HJtDS9GRvGff7T/8VFv
v1vker6HECBQvDgZRyrmVbQfP55ynW7f/79i9CI4freaJhJIEuBVFK5IjsWS9kf2QAxOl5FlaLVl
/xHyshhAN31h+/serQgTcNYYNSOrvERbkGvzzG1K1EqMUdmi6MuKS2DFUfVGMLVimtRHwynK9I+e
KFRmjNVVzFVI0RUjCs8dlpPjcMgHxzlXfUbySs08xOjGYYi71ymAEuMArRgyudzonJh02zzUCcvN
aBBMRny2PDqb0S0VbnAzrRwpBMcTwVMPu8C0RFHKqLvSOjuXmuGE0or2UFN+uFAaQ4B/HIByn4uR
A2spaZDZFOokD64RkjD/GDBndOoYtRh3Aup1KPn0C2G1Yab0j1jS6keuIPpvJs4nqA7s5855Jj+n
1tSHWfI03zTwixsg8B0BbPjgDs00kxk8+WdsofmhY2/NNJIMFD9k+NqXzKZ1hrbKFleZZxRialzW
gqAL7nSm9BGuIt29mTG5YzTKOIL8mt1gMEa2Q3cbx/2Ts212ZpqQLZS+bxv/C25hBDvbZG8VxTmO
wAkkDNStpeWcSqbGFWKULyXbu6PXhqCVw2EFEoD4aYaYuS3bvqxByH50s6PUaM0PTYrNeAolf98P
gfCthpRbTHnhLN86hoaxoCzrQBCIsX+3bo6QpO1eOOeZhZdMoFgwfnpO+s2x+lNPTBN1YoknIZ7I
07gBpwbBlCzNS9/Ex6lQK70rvyYzRd6KLuMUbcVezRtgrCG0xEgQ7IzfjMMpxNTVx8qTTEziHHQ8
m6SlNxi+OnBd1rK+aO3YgPP4KqSDt4LIOHw4vOSlR+pKKbexwUKA0jnH+ySojxpa0ausx+amqN3w
VZD8rUG3V5JTZzLvwHVisc0SZwrIIg/dg0BcFAnev8UaHLCDx42SvFmmk9dgIqObtdo4EQUJMF2A
NAIVs67Nbs4JQ4g5nFnXw00hH0KM8VZh3FbWEDmSUTnFLcJbD2PjmEUnDfnzSQ/LdKyHBsMPy7XC
IEiCtHV0+GSa5TQX4VPtpTn3AWBccHtANTNSKqxAR9D5jB0rvXwfBKT8bGlPXP5fnbq8H9yJvXAd
pEAEQxaR+Ne2NSphk95Xm8KumpGcwvirr5NtnVTMNZpc5yCk/52hAZeWql9zely18tnaRg50FPh2
UPKcPbFthQrC0PBgnTzNk0RYGNeo9XaMFNUBi9i7GlO613V2j5kZEc+iZV3b2icrkB2BRX0Iloye
x5u9fRE2Lal47eau/ugXFJde7NI2unTiDK0rsKouQsO9iMjYDBDsTWn8qPixZKWM3ChUuwigu+u5
HLB5FOvMeNS5zvOVpnrTyaEb9g5z48HGRLOXqLt0RMtgOgG3z+N6DPpNiM4K85wiIUkwm8iO6WeV
njTe84mHPCzy/lzVHgJyyT04LAO7kY7khIK7Vo6aX7sna5TJGRUNDtslVI+tAysOFCBPN+HeuFn4
hsOKQZVmdIstKcdgeRoSchbKGNPiwOVtWHU361VqVMT9zBtTRjW1yFKR2hLGuDGZZLoWcuMceVde
sIn2CqY5Vb0J7mckAQs+u3LjG8kGkqWqf81uzRAI4uypwyularYToNboFxRLw9SfLMuKhdkVV7eJ
VAjgicdMnziPUZp/s82txLkHc8N82NV5a/Li6xhhEEWWc8N6zH1KtVAIPrCO1O5HEa8vTRqT/sfl
2eYFmbKobAmivIzo5yey1Us1Pq+Eax5ykRE5TwQzycEA1tTPYQwx8IT2OIUg9NLkW9gv9lgxcWuZ
txwS4D0WXbOR36GbRgyTIPghOnSK/Kc/ml+pYhXkJy6wXAdNeY/SAvZySovAfnRlQjpEaIrTaOFO
RtDG2CNz9/maP/TCBX2wjcuZYJBvGKkJuCgBrKR/lubZArtoEdIc06L8FfOcpr1iMNP3CHNztptu
MJ1C/aGxA3xBIHFxnISnGCiwCstIvQ3QqblALQQaKFv7PlTpeJ5DxnglXdL/Ye/Mlupm1i37KvUC
+kNK9besvgUWYDA3CmyM+i6llJR6+hrCdc7epyKq4tR97Qu2zW9jWEtKZX5zzjH7gmfeqBgopqQW
7qQZNZjMdo49OniGSavwNYS+IZceQqsGumf2Yjv2RnMtkdLRX2HO2DRpJh45hlJlZB90enLVBMEt
tB7Y5+58mwnabMXMRmReAouJQTfCUcwmhx+FBMC6i0KUEVE/56WNcYTC2plMptFU+S4vDeDvjFZ5
qJGgEi5IctNyVwhBF6yXv8yU7FWyziyVHwtCv9yZxX2QIkfVSdme2+gHm4Rd70NDrEcS+pkJZQ+L
5m5eonjZbDxyly7A4quyukeSDOnKGBe3dX9urBKW+zC/Y8FsUEQy+tq9E5xNaFaJZGhdn9p88Pbu
ROq/IPbOfN5+wnUxrCfPuAWMc2kwDK4o8GAp1zhSFpiWcOqPIpuA8UVIrLMHsTcqmwn/dAyGDLJq
1cRXXYx7z7IlJYT6KSmyt5KzjJMw9gYnBI+EeKrv2VQoBTNFQYV/9U0YMY1KOm46jxFmXsOUl1pw
PSIDWhz81mZ+6jUnaD2Gm86KvV26xFY01s8IHVQ5TLparS9VgwdkGRMUzXCiMpz6DkFjrKBpydT+
qZtVf1pMQcEU6bOCe1r4auNkTr7LCtb6NiBZ5dszR+iuxjTIKZ+bncF96Y0/ezthSusBrR8LRh9l
DILJo5B1Yjm+GxsfC7ZXwn/z3YX+VK94Lm2yJsj2nlJE5LmZu5QEzRCzHatTsGxWALSkf/ymQ/rd
s4XBCrom20wMwY3LOJvebLjhbmdtRnzphTktzpkGCBezDWU3NLo0RYbJFlQ9lrDt5M3FKnBKmpjy
Gs0Ds3y8yNMZjN2fUY22MMdrPDyQ8vOi9XC1Tot/vLePmsDOakZIMCynOGgoH1tjwmU3zZxa3XkJ
P5yHCFpF6nd6FcG7G1XPFKlwWf2C8N3NSe1NAtyvZU/MDR3J8ZeigxnnHrDd2NlOHTJYRnGIxLjJ
cujbhAJJ+YreoinDy/80dpBgZ+aYGYl2nWPrWQdL9/dyGrprbJw+C7QlFFDj/Mh5tCtSpqEgWd44
wl05sXMn5L53Avwbo9Owe8eITzt01fs3HYU3149B6MwTFTfYyg0ljHWO0+TOMUloWtRZaORwaza4
jNylECdjOhPs/S439pkmfNKNaN9uSgrMbWC5iWDe8zcVtqaKb8GbXujdmg8yo4KRYijUIlKIMmFr
njYMVPt2omXEWs85u98sJRlixtXvus8CvCARgYXUsFjiyZ/1OZFT6L4UBKfgSL3e+OJQw6iZcosZ
xpWO9ZlJkrWWPjYGyV7cnGnGwvwFAQCAUzZW8VmJGEEcU+06wy4mVFrtS/6kjRfgDvYdQFS+iowt
qgxHLFfeyIQkAcuLvEi7DEfvGgoZu8oOq/2s7XZtDYJgqKXOwhvCdcXMroipvhiZMPQm/mirfkpD
MmqMYLdsxyEC+yznRRWF60ULGJlpbyDcuRn7QHdO3gRwShDv+Q+W7Wtp6kvfzLfU79uLC0YD7QRI
Fu56i9nHVur7mOh2YYzprVu3RPAtRXzB4loAWlf7fbKfSYXBKsgWCAKVKmFOhLxWwSGIiXIIGZpX
uch34dWene6Ax7hftwMaS4nEFQXytfVmyBLNUm313BkGhpmUEbCShBiymiIfOXnYZ1r3YZf3bPHC
ZUCpB6B1YwX7e8SwNMfjB3mCM826BMJnHXMOAuRhx49K8QA0DAZa1ELXLW9sGM5gosQkCenj/Jmz
Z0eZP9QyJ0NzucUZsShsIkmBj85y2SZWislWqDIQ7EF1XHDMM+ey3Rx37yrEPzqSimZ5pYBXufsy
4aa26pMx4U7tIopurAlgvvtaTOlmxBp10kZJsA/RpyuTkvxOzLqH84+0bb1XjcNWJmYQVde0P2oZ
JgSQaExikStXvhPudBGdIptNoghuc+fRXJxmG+y6SERpeSnYggOCS5iP+9xPNqfftuFrJ5KNwhS+
KDVfQngOYmB5KzEJAMGI43VcFcNlhDy3N/v2GnQekaqWZ4Ku0GcnKKWrel7mcu0SzLKnzyjJEliL
+KF1tLg8g73gHT4XLg02/N2BZWSfd5jDWXXEURhA48K4pUsHq6ghld50Azb/cMKeukQ0DFSFM14r
tvcZ2vY4ZdVeJjPX7ETmww7J3S/5pdwYD0ZOJN1O6MvM3Ed4kyqqxDMcadkSQB2waO4BYj0MucuY
VLVivwSJg3yobslQWUfLgHZYG5+6qsJjiSFF6ckCMTGpdTIjkMgpCGlPHn5GLXJAHxgUN8zLiM+s
xg2lUEdc2vKIZAxlkerkqK2tjWGa56wI8Z3SZcSVm+4ZpjEHM8FqT+DmV/VENj8VuI5jisKStqOF
msB9wwwXWKKPLnCnTfGRjHl+AA5T8rhcnn/VxTLp25p8tMxIr7MQji+LOjFh0dOKaE0n16/aXRIU
DDCmglYWB/5GRCa01Mmd3WEEHnwOuSKciZ8Y5nPO2JIRaH+IRa4e8gGyrGsmMA9DTqP+Trt4E1yN
n7RoLefUhHpT4788sLvGB0oJgVhW4G74E82WtTOoECVUSsSde70QYKb8PML+xDnWUjeXJMV+1MOL
Mc75oRoRmLQLSGAC9Rv4RyMxxZpgUL5LweiQGcHlzTx4byBZ3zG54mBXksAaOv05q4a+aIlabrOx
cxZvbTlFH1EJtMKg4RBnxkcL34WV9MZB6E6OtX/i4Rb6bXTwTAIUHjHZoSDukLOeqKRON4VNWWRp
kKfHYkHu97dKHQoe7eTRGmBZuPbNtKmSAY4/jyLcuQ3LT2tzFIxUjfgNmWmcy51OJXS9EKSw1fhq
O8eI9jJHIiCV7J2saNyUOZs/RktZp2gTzuKXrOcJYwoK1yYdhicq7RYsccbxKSAFbzAm23T2BH81
kjd3ibZj8eTotTj1ncplw1miB0ipyOFnHN1d9hjSBEYdx4vdmtk9EtXaDIbmZBfj11T1xNam3D0Z
CWcsJCoSmOMUbfPirXSCu7bOq2sr2yMq4N4lHoAjf9Po4E+BWYGoH51YkS7wRCveVNeErmTI+wAz
9ZHved1q9ieGGLFN9pAswulRRn+ifvgdlJypJdlQZYUgTicaJipWaucN19XLiCefgMP4EI2AcGi6
geXC4lLmEckSk07b1tqHUUFG2oJ4wSk46w0ULkScNcm6Fzcc9mNVfEpOgDzas2U/Anrc7o/jOHR4
htVVGMxjZqLWPG+IY7i0NAFKW0elSndGmJMnUeahNgHo+JbYdr3x1tFAs/EPXECUnjSr0U3kSXEE
Z274USWCZHpJMmXAFG7lPleCBydXRy4Q+cbdEfH7KI3iYTLpDLaTAoNonBL/ZUd2Duxyl0Ts0Mom
3TgC7Afdd4QeEAHvwjFkb+5MtA7g49PGDOXYbdwN0/ORx8foo0/Q04XrkCPleqJ2mDP0Q+yF7dZo
FTVCrl7nMLgg+Gvn/jUPotc5VhnSw4B+ZPYT4udyg7NmGToa9iUJ05A3+ix7757qkvRI5+41z60b
x1WXr/lL4Hi8K43okE3xgVz7MbemV8j6bgMYAq2TjfwH+yjUtJgik8KpT+AyLmxwHtD92NSqDq+u
eTJS80fj2XtVsQv0QHKAcYu2/TLrTKt33zJZm9Bq82pxagRvTUtSp3U064GM9lPMJZgMVHGq0b9P
DNPDGcEEligc3CmsguGUHatp+mFO2cWvgysaEKHL5ofjzw+twQMkykjbGt2Ea4KNj8mT6C5tUftL
n1yCKabbjMudvNVj7Iz32i/3cG0S4jHufJgZGR14Nb7j2Z1VnMvMyCiGjN9yivKC/OjjQmWJW76a
JCEPGhTeHvAjieYHEYqfnXFqtWSjHHb+9njzpP0W6OwqSvsrEAhmNg5j0o+dm16dNn4SC/Uf5ATY
LAvyKuyaFCdlPOB0rQtKpoYUfO2JROZG+dP84Cky0W5UYbfDrl6xYJ3d0vni0O9uC3BFjPtBBYWe
PCJJfpgOiVJMg2TAkFgxh7B5c/Qvy/dOnifYnrqfYO8/6A3iCeipW8gttEtiursDM8McYkNMQehe
OWKKDj46D65t6iIBUABn6y+mUzKjqXxCsTPM+AT/VVnbz2PVvyTkk9dJrjbB1JgIngLnsiRQV9fE
3Zqx/pKT/xYYcHxY3S9hXB2kTp/rPP094nNa5UPzZxZLXUmsjX0+tCWH9nJnkWt4LgyXnbcL8KMN
Ht0cUFBOQHANMBK2K9c3nkBuykQI7HwkhWSffXgeZzR4ltrAGK/99GlocXHqIyIjpp4BtcpGs+yd
go5yP1bHCUvp2gkYvM12ts/CF6aq8dpfquyKqMVsLzleumRNABrsIqP5qVV54r8Yqz4ax3XmKyZg
6ZRsmQvhIK4XapDu9a5ps1tjoLGN8yw2NklpTJWKv8RXn7B3NZNkBmcZ1q6ps2dr4AVz1NlobQhK
9BOt6Bu2XU5lDb0vJOMfqsD8WRfql+qZiNkN3sZuOQyb5OWHvnvmBIR9f3LM1feYi85CQn1OuIpd
RpJh2AB4iudNWluPQyc/C6RfzIckiEKPV2Oyx8+8OPoJ+Gvi9skuL2if9rN5I43ywRNlfQ2A/+To
S+su9fpV1uWvjeW9dLytEA/Bro+4AFAU6CqA7j2HnNpBj0AHBfPXVfaOdkCyjv3aUqRyk2IzTAQM
ld8/wxWZjL0xYhBve595DWNOzng9iPZweGTQfoyXzoWgxD+ceZQkOqpZ+63DqWAcoQwg+LKcl5b6
mcTxbxfYS+sNT5HvkliqrddyYpzkz7R3lBO6vdsxuEjg7e0swX2dGDaQkCVhw3RsDPD+DGwNU3/i
Z+aeIH+r79gOPEcmcxHDw5Hb1O476VSGu113qIKCnOISp2lI4ogC0E6ccfJQ5XFolaTwymbmy/0p
Ua64juViJAYODCF6oywh7zTngzXaFddGjW3DJeFRBra7yz1eCCbvgJG0vcmk82YqB9qUQdQEVDk/
S/zBCBv1p+72ntYSPjIzhNbMvhdXpoUGq7hXX02FowJGx6YTHb6xFrB+PPGTuXF9mZyZNyftKQe7
KxUD/NiV3sHAMJdpk+I3+ntjS7DudJ/hUOdn5rk+A9j2NWD38v8l3/+m5Ov8XyXfj+p/XD5kWtX/
VfTlL/0v0Vf841oBKQPHRmD1Asv7T9FX/OMs2i3/8z0R2qH7L9XX/icMndDifbIFIm8Q/Ev1tf9B
mTUFT6cQFy/R4f8X1dfnX/93zXeRe8PQ9SzPcR3f9kMk6X/XfPvMrfC1kS0K6wofpk6YnrsH3/s1
u2BTfQZtZWDelRltc2E+nDP9x8CF6lfov6ha5rbs460xuLuYh7lFVJAMTLN9lrENda3EfJ2dS/nH
b5EiwuYVzvfv1p/kPp8pd6XdqiQs5rvsXXGQ4++tf5fxx+i1v5OwZSCeP+kuYIpFvoD4hDz3GFzB
+TDgDoDxLUbl1iXivrQEU1lvr0UpNv4Sv7MJVnuIMpPpf/nUpqVDWO6tJj1xhObb1lsOo/RWS5+g
djlQN8YW99mLywuR1C+vJTxT0JiOk2Oru2s4qpOQGAo9zGaljW3ObR69SFCza67/v63iv2er4LLD
f/J/slU0H+n/ZsPgz/+9vZx/bG4PKGxcBcDyOdv+x+1lWME/lm8un3SplbSEZf37/eX7Pg2L+DH4
P9P/1/0l/H880zG9gKG0Zdou9+t/fGP/DVeFI4LFNfEvV4XrcYvaFmEVDi/CD1gD/usd1mizSxkG
f6UtiAmLuvYdWBrJbKnobxVgU6BoT6m71X1VvWDGlpUjH7sU7H5tp/2mMab5mrvOzKg0LX93XqSP
bG+qg3ItmLd0o1wT07zP2JNvQzXaQEKe7MCyj4yUBo+nlUqZ9Cv2dxd3SNsXy4JPy1PqVRkWnEB7
ypksk3HMmex/iBw1TI7Vz2Iw8KZRfxr3rb2RZiBeHMttNkPm5hSNLHgG5U13Q4smHk8OLHYD0/Hs
/J5kqx+izrXu4/qqSgPTV1/+yIMANME8h/dtDKJmLBrw75lIj0Vb3aRt5mdmaPm5bGROdesxqAG+
dKNPn6QE1tH7GT5BhyMwqAhG8736Ce85fxxye75Ekxvh24yjT8KZ4b1n1eF9ko6/TeWPh65jYFyl
Q38q25GCCuiKmz70gWD7DDyHzgRUVoNZS7Ih27FSg/9d/n5Q1czTGnX4/pahjp26RE57tIdgb7JN
PKimz69mLsBxGul9Mxv6mmSx2Ic6Wmr+VHiI06nOwbcyD5cEQY9lqI3j969wuBvHSTiMxe2up+Mc
bBVGN4MWhM5gCgq36eo1Wl97O9BXs/fc0xSXeFYMdOKWKRFscnzS+g1PS7FD7qaFc6zMmxNf7L40
B6bf2n6IUTKfNCEIBthtv3dtlTyVxkizjIu3LuutXUfAEnCPRW7DmJ3o9P2hzyqXk7RDq9ijiQDJ
fJ/sQJCN/a7uNEWHwXNmlN6Zp5OzSxvqStKfTrQWWoL8ILJCtHz5Nu1QnVs8EcyDvPpsOppE/TIx
cgHgQYVoPZqogGqJlKCEm4qQCsdckHRJA+ZpvIt2WAX3f3+aICwpPbO66qGX/rTx2rlbeV1qQrDF
XBS2ivNINEen7w9N5lq0gizfgoMlFliS4Ryzidmzbgd1G51D5TEziZkH3OGp3VaOYf1CpDmA2e/v
k8m55JljHCPHM8GdoALGYgQvuHzwHUrcVME1GED0xpKR6SOXE1pT6EbApkbrwW0vBe7tT9mhhfUT
YlubvZC5obauA2ow0oeQZHP526k4T4DkNqWfnGYCYw8EM6t1Pzj06rgO1klcCPyA1qdrtuk5tukT
lJ2njn9fEYMmhCEK5eNct/5WeklGsjf/ObpF8MMYyHsZQ/CbUFFw/fs7J6P4HVEDJWsxT0UUMVe1
8ld+ar3krkRQSlrLPXU6nLEpEWH1hcQO787m0ziOPsCNv78Jl08PJug6o1T0pXR3QRtaz1btPisi
7GTcuuSBpbr5GSjvnbFpTddK8RVM9DwOy+/cPMg3RpaP+78/alDEP7pJdfffH8LGf/ClfrJsXPNV
VnmPEQCeMKNkvmzYK4SpTzK+QeSF85wbNpuHtnqouwwc1UCpmSFDsghzDSl++ZOI5ti34pipfN7W
14H8uldwyKRM5E9QfSWxS1dX7iRXAhbjOzlfuGaeFWGG4771ion6Fat55S0qdmEEx8UkuvaLpcWt
hl9FUrsccCq5BhSNaVpW9ovR+59JJuD5NQQFrcETL6qIPr2SE1Xj6OnBd9oTSA4C/oRgqFZlmkoe
c3xV/QgxL3nwUosNvzW5T3k8fukM8X4Uw3CqKQzakLsGhoEHiLgamWARNxvSUNPFbIA3/H01e0bY
547nw4oNVnIYORPHZkIfIqxIXrX5xEL5A45/9mTEnCHqyTrKDr5MVMwJ1jbpPdX47FEg841MNEy5
KqCaVyXRfGc2QbmOXY+jNwGoiug9HkD9pmZ0SLSOEDa96O7nZtanmZhg08fyWOT9l7nc5NIlcvB3
9UaI6/YO3UzOiCqs2qQC4xtD68nvGUmkO610ilKaNq+cZtqVZZvdXrjO2moDaHHLB+FFwS40Xytz
rRzvqruYpDDImexYk6xnATk4RdPdYxrp7uXEmurXrtwqj0qtvEHkbXMKZgewX9dRYSebdCRWYxd7
T6VsXtyyH47NxEje73WLuMd3T2ws4dRLERM2GwI6DKpbivvmR8765iqo8Q8FlUwufYg0Pzj1/ffF
F1RkC1mSrbj7lSv1GrcM75zQoNB3dGCizbLjtk4oJsJIBY+kv9mU0Qe5tFkZWRqpOqtLiOXVxXNq
50v1ch0SsPHJtk8CUazpfL1tJEJK7jCxtXG8bduxsV8agkarMTCJ3qTyoQdesnIR8Kkk1M9ROmta
rZAUkjGd9tgaaoAH7rPjC//YtXA1XZIqB8OCJNc8EilSV3t5X6cBYIobeXJXRT6vQD1Nj1gasWH7
sr6CKqyv7mwUZ21rklO9/WNK0g+LfPmb6QynhpgLIWaGhHnjW6d8wgTBvI6q4bnVT2NiAjUlQI2s
qOWnKY5mAug9YSe/63LXvdKdfuxAefl28uoGNRyziPk11N6AZa4bzkHRRAgNob2v56raR17ZUi85
iHM8Br/rtCk//ssv4hgCv98LSYUOoCBseGsho2EbJjVehWWdT5YPhJCnsyXiba4Zg3r4pHaZnajz
ArBa95MYPxLvXdX1KcaQ+BYuauAgOvsmMv5kWozZwSYbQXpnwH0gRMIGDmunzGX70w35l4Dn3Jk2
cB+4JTbZH/g3nEoO2pBiJ6g3vn1/WD6V6aA9GI18DGU1kz7y3gLkxIapZ2KT31LlMDzLwOOJSbok
inKB399vjhVtd35v9LQIzP39VGJZhXCZMj7Cg2eSpn3QLZZ3nAQ3UTkf3Fuhd4znujvUorKYlcuQ
PY9j7h1mWZSazXrbRSO4Qwrh1sno+xc4ethq3eY5JhSDGs56l8i4ZsgY775XZmtZnnvaX9UlS8rq
lfJttZq1mB9DodMdeUYnQF5LOOS+pH13cgwiFpGqIry7pjjP0FbOkeg2E0isPZsmifXCnh9S03in
boD5pRF5n7IdVqYdLK3hU3nJ3cq71D26Hpub5jWwsp+Dww3hjra1nTLd/swm8wQ/zz15JRPkuGz+
tEDVXlPC9ztrjKwNzhGykjbY/ioai1PnupvaA2ZtxgmUraCzbk2frUc7yB/sNB7QlzVKhIYA2LVs
OAioJ0/zqKxLYlAPnTVXP8/cH0FNaW6rICiSru5vWGRyQBwi/4gc+9Ak5n7s/O5jmtqtjT7PpE5g
uMb2M6EPfg58ulZD8jhGeGujmWa9oUJPBGHSPaZRG+36eBoAuZwwieGG4hdmmuiLEzXgUeuT+/1Z
rIvfjxP4ZiUi7uxtSuVT2lXBs6bOxoWQB5eNCx+fdNXNyH3VcJk6WcPx6GgWqHkJ22D6WVDjzRPB
y9NjRZ/D96PCgPt3Ljkj7yJhsHNS/XDPY6Fdd4Oo6KRuxQE1FjsNVLx96eDvrsj7PUxh628MNphX
Ryvn6nuYGodvRx+kczCFgbqQ9+aH7+bs0eeJsC4mVb+onkdGG0t16hEtV73luMdkJk68bJq/P+ge
wzb2RJKA7oBIDCJDjRj7/DqEQttXzhWDdrPtrYCFp44ZWMRjd555Gnwuv5hU1r15rvEkHThzaOoH
Jyq6ezvLYJ9JE2GzqHo2HRkNahy0SDxmn3PXfxE27J89nm1YDzpyNeXkXQLRgBf5z18tb+w4B8np
+/P/+hNIx44MgoO0kWrRoCjCrKbmyqaPYLS5sOdajVyjyapYyQzrwcTU872FFjSpYKSqGMnYybpu
ltA5RdQ1W4YBGjeSeNyl3dmlq+fvPqEF2vPOPgNbd0tTFwn6v9tKdw7dNT3yL3j7eWovp9Bsqr6s
OUBrS+ylXQCvcZvNFKNoY3gWpt6ZXiEe8IohKAnj/P1WVkGGNb0iM8m6Py7VYN8f+kEgdC0f/u1z
vdfs07x8S4iarhwuxeNoSGZPbX2Zl3Nk6njngZ71c6GZALkTb+j3oPvvtDvOko0JXTQpWlg+y/Pr
70NseWalZWwTx+MhBskXuc+ZKGoZI/sSdeYSVqodZDJ+m3CDbVqYe6YIxS5sHPYnSRg/U+Hwu0rA
Qnr8q1sGt++1xSlXNv2yCcqpaULHfmXkd2xBR/9i1OzfiTH6aPIkvQf41W26pPA3WCGGJ11k872L
FYttqOpT69kodEk/D2HL743j8js/B3raIanVTe+uXKX6BxK86VkCwZW689pNgdFYJ81BgvUHI2z4
GKnkHs9K/ZhHQ7qP6Gta4Sfvrvnkbv7uvJb3kDTv3099TxPIqNZQqHLv1MdELG1lx7c4Lt+HqX/n
jRvPRp/Kp8gO+z1JFGzRpG2fZsuTT0GvVpnCvM82qL6ZZoMTuKObYwrzEIcd30bvF5y9fOsZ7d3i
SGBiCxjUGXZYcedNNHlR6VPe0C/iFSEnKjzCqfnpF7m+b7vZ244x2Xfl4wEeaNc08bz/LG37EBnC
e2J8x8Pazev4waiLgppIpvgL3UFeC5IWWFjd31GxNNrnfv9SVRVru/GVhaF+G1rqjhi+biELTYcg
qn7UsxmfKGDhsu76hFTbAMUtAcj15hj11cEHUdlEIp0KC/P3Dtou8PqHDT1d33vuBGglXYigRCqU
3d1seOZRC+OPjuNiZ2Lb3mqr49CsJHXtY3afDT140AniGb1Det1B+97GE9xsG2cN9L8k7I/tiOVd
2TTaUAGQenH3SMh7uDdw4OWl16xLbC+NvlXe8IHsQbmOIm9ssVElswEdhmxOYD0FRv3UxdaLKegS
6NlG37lfPsyLLIlfEyd7KrPspXEJlwaIXR7Jh3nGUBvikExLjvtOd8My6ELFWgnHP2UJzInAJPeW
yFuXZDamOE2L6AbK/pV2FJuKJBpuoIAmTXvs6LTVMnsBDBWsU1t6EJOh9cGpCLPgxazdWyBNgyiA
gJAo6X8COUIVzZmSYZhVo8Jj2hKUaEL4e6bu1mbYYXScsh1omwVY0qoT5rgNAY3oJ/Vfa3C7X5wk
HHLcTICBv/+KSg/mbgdHMU9D/zKPnGZ7279TPUkVG2/+pWh/W2lZXkyJIc3R7z7i8NkzwZuO2Vkl
0Jzm5hqCrNoQBloX2hW7yJrhAOY28ORJPNqTf009FN2kwP7TqG1VMo6qSgsI4wQuvllgvDEG+sDD
X1jj2/IyPCLkwZy9aHWxTxVNTVlk3RircHVE3itVp5z5ra4/+NVoPHVO/p7OVFMlev4RLxx8UeXb
CJLYUQVGvMdd0JaReQ9oybofDPOjc+E1ApvbKiDah0ijHpl1pi5BTBNpS7NlVydngLnJuWXcNrVW
cxi5AanLAXyTY/ZiOLZxfhdGTe67w7Dl8bTrmXrb3nMng+qkiFjXwMpfiHtsZhU+ElQMP7v6viDQ
7yvt3VclN5Er6es0FtupULvJyOgbqBikyBgh0lLBKrOnx4LQ9ToDRsOh1bzDNmSAYbgF1mKrJiC+
Us10QKVQ5Jiicm1TDDyELX6iGjpdXlBXlQ7BY5FifAiqHDwoqG03nW94o9EjowgDjDy4fiKhhhHB
byfxCqDVfc6D2d06CPo4KB3cthAM7lpdhheooKRpj3Hr0SbY2BZIfxzUrgSazOyKYIFdkcqevjhj
fGUZXsE5xOMiGo3WuWDpI9YgayQta7TNCWnz1GYOzQMR5hgsxbaFbRk0MycRXV8Rq49DY22yIuJM
20Q7tsPpY5EfuyqsDqaJCRKOZr1KGIEg1Np4gfrR2clmYIdTm/VFW2fst9WpLZv5GFi8IjOdLmBA
in1B/a4kQULLy0TZwNIzpTNdH4ZIIoL6XzCu1CoFXLLD6+HglkremqD/onJsrkHWm/UNRwSadIlV
FvsDTTvROmPQ59s/1CjjTSMxBLGUHydXbjxvJpHvM+oTpr3vsKUVY38Ke2MNtRB6UMQun3WBeXJl
PRHjW0dh2j1VIn2vE0CvYUeRjc9/e5USPmCXH0Vci4samnszNh98X3yazWJ+Ka9a93S/5EYBcrm8
QaJQW2W01XGOJfXdBjIyQzdGyD6jLLscjr4/XuO+OOd25B6MMNjZnhiPZAp3c4Y/Kw6G3zyi0ONH
ce9O3VMwptaJ3paNk4Cjqvx3dFZOkHNtrW5prY+mlRjv5djx+sJdommxBTJhMq3Qnn8czPGNiX2x
xn/60zD99tSAGhuo8bEtaiRap3XYVNY5X/zYzeJay/kN5v5LRFvZ8hrgtctftdBfrUlLbptgZdJF
f4+94ssug+xS2QCdGgZblyEWjy5HD+YgRopVziqq8AqoXZ5zECgMO4sD09iDXZMX7kJH7Gabhue4
D+Kb86A7lIU0xS7QoNzfhdq9x3qZrcY6MHZOQz0tXHlMQTOxcVrjgw7EAm70J9k08zYJfySWuMqZ
c0Lpg5K2qNdV5WcGkcSul2SD4DIgzkkZJOBmbljsVNNEWKng0gTAwHaRAIeXiFeav15lT9jZp7wo
ttH6ZVZ+zcoJVrJmKt23xPYdMY8bhceM2dog7jodRMyhC+NYjw1ZoIh27VF/1V58Yh5ISsqnJdg2
rpmOrN00jdmJ/KHJxhU3qNiQWYS72c7NdmyhxIioebcl4AWLxl2MNwxzI4FVpeB0OmLJrOtWv2lg
MYkDkdcOl/6lEH9hmcgHjDp6N1fOeRg9AnCGOlruQUif56SyWrbF5OD7luyLIfNP5vW48IGebJuZ
XvrM9poHMIpX9rq/SuhH7NCW/qP7fNlLpQax9bYb4pPpjhOQgaHZ2tDaeKyTrDRxK3gyhAheO2dN
LR1jEX8trZEyVGAb94P/PM5gJOxCvPDlXis4cgeLbQ5Hw8naNCZYlBQj/qVk57wSPf5iTbkc5onq
F0vKR4s5ll0XHBltq5XBgkJoYvgzO+2fEZIk5FwofH3mcw33O9GJ+r2dw3PEoU34YX5/X8icaX5e
bAuoGndGTG6jQGooZcelH7yjsi2lm86feKo82LZWSSrAfYgDSEQ6FT/xHzfMdjrBXw2q/0nYmTTF
raxb9BcpQk0qlZpW31BQgMHARIFtUN+keunXv6XiDu57kzepMD7H2FRJqa/Ze+0VCJHfCYyLva5e
NBqOV7KdvxxmY7s60HtH1N1DWRVix3v2pZEhemXwZg6Wf+QmeZGWLk9g5Wlm4N2vKazxcrHfSmWO
Z6sk5g4ZN8cE+SuwWtKN6AnSA7digTrYBXJOVjie040D5VVphuSO/SVd629njwwgGOWgFyJWSjon
UhIU4ewBwTak1kcl6Mo8THHUDvUF+/8vrccHH1stqO9s2kwdivi8/6c81GSdTJ+ackTERDCjjldF
CMEAZaqzsaCIvDQhKINKPkKNoeHJDSauWJpB00Jdz9cRipCyBYbTqUydXDXqFc8MJphdFR+NkOh4
v+yf4uiL7B06B3WI5NjCJiaOL1DvfcTkoBoZ+HEso+ypyOOddbAJ4AccQXuYpPOh1W77bE+P9mCl
g39UZNOqOuoW6xmJTgUWPtRcmNZkG1yF1+yFIZv9EqnpR5LKLjDTl8G5YtHrTkVFvlpkNSzQkmDX
RIuLkPTQSTriQ4CqhArv/E28tML2Zd6TFoKUHpBukwTbnJ0iLgcY5V2uPySFJ95kIoS9mB+5ctFv
uaohb2EcBTkEJqql8hhH3kxzwtBbLGa6vHhAIW2s8x60CMQvgqO5E3rD8YmcCK9uiXupCcCrzUsG
JHmy5OphiOzcu2jiwSv7AXxYWt3JSt+NeXbEQ4RTqA8viQyIh2CAmYVt/mjG2Sly8Q5X9sR9lPcH
CaoE1EZdXQJUgNx7w/tMys22tLDVhALxp6fDTy/xOEpADwVWQ76V5axMl9CjrMojtKaQOupqbk8V
edNM5f33EUj/A5/mnV9rmH0DYZaxu1dzrk8S3jfmyvzomykOSQ8pclBegx/+dYk2bdT3wjM30LRJ
a1f+tMZRh88t+Uekjb7GY7Wr0kkxKqiR9hlJtsbXEy1ZY0+Bof5imQGUVjBiyyh5vEB3wGDaRyNS
zDJz7OAJnFzisn2bP+eCQXcJ8qy9BS8F9Y29xvS21Ep5E6HMG9qKNlGjkQvBq/tTu5ptospMoGmS
zxJPoL/1bYZylZo21Kni6NFTk2SmDmH6J5JzvWN7wMQ2DTZ57NzjNPLWxujOVAe4lzv4/c6CVU1b
7lhaxNwhA1jRU6JSM+uTABA3TnlysqOQzsUmWMuFWsA/wkz2c56yIZS/a9P5hqG9Tmtx7TPs90mQ
3EexwQ6d+URV4T+AE7aWrn6G0gjhLpuPVl39NiiQMOZhLjtKy/iOJsySdoPj31WEH9tu8w8GckMq
ThCfzBpDPxL1O/bIDG3GwD5DahzvBtvoVsbyYJxdh2cuL8UUDueQkOJZpBiUIMvcfntMUnFM5/4F
VYtzdRZLqxvAQDIK9r633yvVXlYS9WTkUjAYZusiDJZobye4UHbiXdj1U6/MEX0rX1VmRIRciu7f
aLLycnuZ047wcwHUObSrfamA7YSdMJ8AbDYnuWQP3r70bESwDiuuMh6uc6bs33L2ii3zCyZY6NOp
urx+m6KwW2V2yUK9iNk+Y7apqDJPgaLPhn7InM7gxBEJ8oOsHPLzDECKf72pwjMRv9G6r8b0biYS
7FhZGG0jgRiochOLL9WuI/BkY7kR6Q9tVkHBLJ1tsGy067IPzlUVbn++nd+iKkjHuIYzP/a/PUgK
GItAGgPc6hOVX0VKFpBvOPZaDSokFolcA7D0PKaJNFg20NGyTyPT7sPOJw9tL8BH9n/gIQNdvTPu
Nmh6nOHigHgoQnFLAXxKcx/E+YDYUvtu8sR481HWtUOMbpY+qbnlvPIGkV5En0zXrO7eEZ26zz72
+Cc7APsJTLj10BgMU/0I8ooYEbiY3Pg7b6j0e42ZyS3haITRbfHTzZR2TnMYifS8UlRvI1RP8GAM
/yzx2fQV/drtJerUOSyRVS0zotCW4ckkAQzodvsWmmH+Z8BtDRFdvAQtUuJRBYuGYxUTfnD8GZui
/+Rx1YRbimfvkiwvyuizsw6rgx4r72zP5sL/csWzsWg1hjg49OB876ZlA+aHYiGvJ+tkgG1wuwpv
38JecsJAQ0xEaTIXHsqw49NT+OV6ajrXrzGmB657xlGRo810FYYIapZgB5HOOpUNjqbbSxrOVYXt
EP97oyObwTSjgI1gRE2mFIqIDSQgrGRIGZi6sEAnpgdDIAqT+6Idg/tJ25JuEi5ntmgLpkmjj5Dd
Pyc2hp1iPNEWdnaXeYSeW3ImXHfc5+7EIR65ZEUVzQTGzqv8ze073l6w6rEHDmoKLW1lAUtD37zz
ISpwySTnETNRbrsX0dod4cOYpsNKZRgQrfo5idsZVtLy3VufzhXv665MA+s5DAJmA6Y3CxgaXEey
8gNUz/x7fTPAG3+bLmUCztftfccDWt81u25yyG8W1bk0IS3IRRcyM3eEeDKeCg8RCY0Oj64s2A1T
oR+qBkuZ8IplNA24kN1KvI1ckrSn4Vlj3yIjQT8EvtUTd4mntZ2KsYGTkKebfBj++glb7smU3K1h
458FqKZVp3R/QmL3N+xqAHaLcHnMl3GxnuSucJv6kTyYQ9AW7oWgCxgltx89iyu4jvT958qUb7e7
Ib0x0Nmmr7FLWWcnFRanJb+qonHadT7wSdCppNiJv7e/BWDYcAm9Y7GojPQiOqKpSe/Kvn76OS1b
bGM5+ZP8Y4f/vITgSJPSSs7GNPMf05RSJWyxcXeoc5uaQfXPr5LQOXVetr19BrfL5fZBlGgmSB+S
k4Vbmz5OM5gr0uVylEym/B5+iSRna3e7C1vXnXkeW639UEc5MsRK3KvlpdcUUVLhzhfKecSTNBxy
mXZntmNMt23ntxqQZI5OJy55I75sk9AgNgTxoUtyj4Vealyo1wmRdhgszeSf7RnkTsROFPhhCEHs
GyU3VVKSSczMuskW7BfKmf3t4mCax3b/lNC+kPQjH7KWQWDLRof3yNxErSkRVpIRXST5npOq+Cw8
SDojwi3SERlfTtmUEg1UlCcFyedncEs5etcO7Ghuxy4NHTkrt4muqsev1IjyPTwZgMlthoYJU3Pk
l+La8KDBLfvY93N1QBTnc28SwBWWeYezX2Kz0Il5sPKCbCouSGDnuaRq4/KtkLsde5LDjgAGivtu
Wf/HRbeQPXEItE21x4OoXpBdPCGPyMlaJHLtthvqA/02WII2zDFHXLKLQOfnYdJgFjlZ2oe4J2zB
owYfhe+iNquRqP1LgueoCdrDYKWERpoW4ZMlHXbbRyHF1jJ5npbh9+hWBEUKGT2WRw2M/WKgE7/z
dTz96NhuWqiqH4m6rYk4HFCLyYhlzk1EUHnmAunheGYb+RViSf39c8urEUhkkvyDDzR9mLJg7wb4
YfOz5fFtbO03VZOz7LR6x7mmUX9n8oEmWWr8tm8SMhkV/yAU7lzPzJ5Q3yJv4atwoDRPehfpDYu3
F+ii6PR9+KDmPDJKHy+uNOQOx4ICpW5tetHbL4P0Hm5PS2QsmLH4Y1WejHsToS2ESBQstycmRPLx
AiIUi7ZhQ1UfhxjIrGN/+NIjjRxj760gGBwqvdsRcbthCP6APoL3Cg4ATtHbKXd7mcMp3/Qdjw0Z
Y2iBSF7t54XxONr5EwjC/m/olk/hyCTOnskZjwTOuDZFywwR7vb9Zx9MhSNIcrSaId0HoiTfZanJ
poYhODrkac+b+Ec0bDVMpFVWlrjHrhb16+BF+zhlWbjM9u06uUo35DmOdwaEIJEpcfbzI4P4HA52
N33+nGWWCxiS/TWEKx7IRI+1hw6ndiIC2Daqyt7LuH+cp274S9u8c0Q3vtxURTgfFTlhbNH+1jGq
ApUyNOIT6acjR5l/HBpJbk4ZfFth1r66nkGhkrN0dmuyAoqeLkD5xDsmA+k86FPQcMI6IY21ySeO
nH46WQ7N8agh+MXOsG9pnLeWOhUsrO+6lsy7IKufDdtCrjaZvF1xz9nbkp60H2YSR8ltMqKd1zr1
ybAg/4PWQFddZxzA7oDQKSSSdbm84hEpUeL5R2tBL3cRCVPAfMp9kKKI0SEgydBxUVG6itQ4Ei7X
ZR7MO6VNc9/gHWx1+ee2TuoGwHsu0L8xLumtoF/xAMEBe1B96j3XDimERq2fQafChiAbe1j0VmTX
fqaxdO4cq3/GQc+O2Ozrx3SKiIIXRr0jcflNtyA8CmbXbKbecrjblFZteiiWL6HxPE9MXy63f0Mq
5Vs6yfRcKPl+W3QLS1UXp5/Yr5fxZynEhFmkGOEOBp+3TZ2kRt/0laKLYI50HWqsmL5kyBBrT98X
KqghCzjsG0LLve+RGrDsVMzMwXajhHBL9z8aOotFJKMs+2Dk0x86cQcNWkemkjNwTtbjRfVzj4rQ
9IlPlTgFx+6PNML5YLjMu2q9WJ4cYGWEYXJEBRDvSd+gJIhVNu4EvsJ1SyYAwpAKlqR//3NYRkh8
h+wXE4kFBU2VWkKYZHvP+aaGPNoNVV/eB3/4V1unqYn6h5viMUkEKic2PfuEidXFT3KEegLug+FF
4YMsxV+LycdvZibiWA9EaUTKP3WGdI6xbb4OQj1Zc5f8M/LwpQpk9ppDB9t5aoE/WB7Oa9s/mElR
/acKEnZbX83pdzAk8Rs6fso/lrHA/nC2T/bRgyPFAGwQu9vam9PE33jkL26HwTIQU2T3t8Xf7YWM
m/HCtz/VQRxswFlfZdvFJ9EGnPnx9BLN+fxpor1ZdQYcjQmRw47hY/Eku+FXM5vVu1Vl901CYa8G
pvHWsgPGAcXOPHUBdMTxM7xK9pdRG0Ltiedzogh1hBFYXevh/dZqIH7urvBqzSvpk3g20abcpZa2
7nIDJvdNKO3nYKynkCwytGIXu7W9i/YoJGVnkyRCyNtp9DpMjONDUdMLO8FisdCMDrt80UWGSb9q
lPUQgHDxpuA7DB1UDYayrx3JXIMJ7q0uWzYjSG8CE9th5EWv4ADtA+01M2G/e3SWdZXHjr6pDZIC
s/6LNbth6uK+D7Fk9AEEdEMfndDLrm74JC2fwSy7nUANVwvO3POY7VzDQCUNcbzE1vHQZBytiGjA
OQFEzpuSWQbjlyQum30zQVoBnrPGykKTzbYcqWcWbzKp480Q+J8oo0E2+PKc55k6SFaiRnXBS+zT
fx0nf7CZZ6WXIibZSY5v1B/mLlX+hSvN2YdeiyUMifAKfR2noSwPomD+QnBYBl5wPSoEXPSony1J
EZtI2F9NV3+Tq+bvzYQ0upG4LJR26yhAV8Tm4I+cjX3fe94haXpmtJF67yhfj2Ocnm0HhDB6UQzo
aXUonB4YtMdEsq3CdVt1sJolOg8WZ5s4iJ91Fp2onrHN2qceLaI5xyMDvc8mh1SIdHpvZarZQ6dC
kMzkGXBQfpdRmiH++xKBVijkZwmXCoa8hn+bfCkLvmpoWdfWn2A20vu7wuj3Q+zHa8hXtdCX5lnY
9njks3rXrhWsRF8nR1UNx67H/l4Z4aLP/p27iXHnVhhrijZ8QPpsLGmE7HSOXtB95iOj9h5XEpUm
mTo1antG3Wo5ppmCVPNXmNXT2sSlC4I3ObB7qTe1ZnaNh3Q3paZ1zDwN6815nkgcYEJFhnlwNJwG
JnESHpIaDkqQMH8AUHdfDoA6nGWnj6NyGEghQu1JVYBNYTd6htiiI8p2SK25ryVuTO6CaSDdoTfd
vUBgAsPCPPfd+DkvKTJQDJf5AMGBXN0rU03nurbENlF8wEnF2I9zlGkjsuaE9x0LUtdtA6da4LcZ
Hw1mCHO5aGfeogj4j53ouynyn2UhNFgTY0tXhGYpmj9aiR9pACEDjvDZNuTeofAdPX2dzD1zrIn0
qKpl0RhmS3w6W4x7eo7okOegSkLxMmB+WOcNf1dJqh1mElYKqpUXEiu5gJK0+0C0EqwbTAkrv3Y3
JuFkx4JIBMzuSgcHt4rZoIn8kTZ9KwobuWBaYAX3GUkP2S4dUlQzgB4RFrqv8YSFJ1jUCqxZ26b5
l4UEaw99gPI8ZVTd6uEEnurqt/52BHuTMnaDDdd/o4h+bAsWhyFhoysWt1ce8Zw9RfJHu/rtPPfy
HSA4vvR4yc9N/K1dxNO5ax4FQKxGToeqLnYJhsypl6iIodTBJXrpFzK5iRTDmjnvoNXPTCz9CSoW
CE4qJgwxGQAkN9wPnq3XQ979bl3x0iWau2x5bKQ5Ulvc1QdUppgy6d1IxFlrpyNgb3aQPbvyUyVQ
mXKfbYs1rDBnw3QhO2ffl59DPePPZbKrNBlNaZoJkBETLtE5JWV82vD5V725YRLMEAOH6j4MDXgS
1r6ta+M0le7XPM87u2SvzKEzg5jcihmjq+8SWFL+oEqzXz6zwa2o0teOC2kLyvrsubjguKJfRcXx
RACXxy7d5H4Q3h7h2D3ec7013GDceRFC+toElbh8hRz7QWs27HbZoJMik0cLUuM9tztQahyLqfk0
TXZ9BWgkFpb4WoCiOr/mBtMcC6wCEiqTaWyBxL7C+pHHUQp/RzpY+mcI20uAiOFsyfbiD/VT2ZvF
iQoXTh5r7Gds6tRUOrqjnKlXAK3+mCQFJZZPGvQAcg9ZA9jPluFkrcSdU9BBw/Mat4O0X4mV2ECk
GNChKXYDJJeG0YPRpB+sprnY80FvamMkvyL7QPjK0dlEEDum7jmeiRtKbf8qausLGFe68/0YRE0B
daIq36IItR9SrRPo+6Qr6O7eBygLOs6/uXYm0gCYMya4Z9yuA1JdZCfu12tp5XI364cya/ptTEO2
Yis6s2Vqz0aVQqwxWEGxyuI3ySSoJ7zNgSWPChKJiBMEC7Q3a0VuwypmljeVAcR1O3/nx1qCUtnk
lH7xDN6tRATnrpsBNEme2OOK4b1xlsUrEk1vq3NuSzsJd5JEKkCOrUd4zrnn+zQdAk4j3Tp9+jRW
MVHMNoOcxi52Fd7pFZIfPA0B2632PkE9u5IIY2GsAAjXDvbrHKgenaKEWBY0Kx2RKS6pJJcb6QUl
QkIpFD5lPJd4RkIuLTkiJNzIUoNQ01DESAYQV29EIOEzrkME1q3J9KmKxtjkPgI+FpngIbPPsTc/
naG2CDe/c3VobEwkx0fPN06tuS1dv90aCtagJsWZ8Q5y11iXONHzNmaTHKOMmwh5AHuDKHDf9DyF
iaivRt2fazWwJf1uXXaho8XqP+lJmiO/lfzM9ESTSSRmPP/ziMZ4aMqaRyk2UGuKNWz/GAddcF/a
4S8ovCkLdXVv2ofWdL+bIRq2kxi2fgmAZjbs56b37hZBG9gpQl2I+mHRp0huvYFMkI87NZsOVdLv
OOm49mA9nSvoV4a4zjCEty1gfbY4EddLi6UhMIwVtarDZdItuizBQeZYhEd0TGmsK+jPFpuPuSsA
LxXkshybof8rwiDfC7GFB7Ejs/wrVXaMsQppNWf/vcdbVChgsKMPPNBAYFvExbAGzHCkDTAonuxy
0z5NkYWpfvjd5rgDTe7gDUgQZuYD/4eYGVskvwpSqY852Ju0s5/Z91ibpllIqEa5kgOgBBt2kDHl
b5jh/uU1bGcPcRixFhFYQPSDyAFhlgYJmovfmVXSIS9ar9xhp2N5ak/C9amtUm9nxMAj2eBZNdky
fX5q0WW0oBE3bDW5GX2GPWE9xxvbtj5LN3+tCzTrBKuCT/f3yh29Y94hRvZbQkpLEnkQUTfOdETb
HO0mfZGje+BzRkBSBXdohWdqWOs6N1Chq7jfDE0x/wswaaEAfQHCxyHd3JWJS5BRudDpUBatpAaT
bSz67uK1CdCbJenvsBYPKsjdDVP0A4zlF2Ni3IQr7qOHC9yQR2IpYipI/FlXLlkpXbTpswwkphUT
VR/wz1AetkdlxCC0EdnNIZJtyqcoMT852ImFHF7wlGMOGMGaAMdEDMQPJ1MMgQOrR2JbcueJNUo6
GY/WGLBODh49D1x0D4YMmNbWsTI2PuNLI5vwqqTz0DWHdnSjV2w1a0jWam3GCl0PW//dBBItacp/
nX03JPAsCGYCNquhihQ9bCAxGxfMcIoTySVScIzPZjjfNUA/ctMkSSwZPz2IBLWnJH/KQGZWpg/+
9J754iGzSTQdbJM0GGSBey/WH5x2bEWNITvVqfnB5qLbECK5UNiYhkzxvCvhUzSFfskxwiq3b++y
jhONyS55XfRLvJsMZVQuH7PevxvZUdumeHfMSu3DeWZ/BYvMRXLPoRS129pvJKFTcluVzSVQ6DOk
MXzaeXRmJG2R7qzUIgTdOvhZjhgaH4AfTad06h8Hk+0q+mpKUcYbK+Bj9AnC0FvNFt7U1yqDLUrk
NEjsuGd1Ec5ra9T2BUI6GSIWlPHSEPdVkQ93NRtfHkpzlKSb0Sv/GYrPG5pks0tDhs5pI09530GJ
EOm4sRqvBDBSfgqCZHjb2CSGlfM0mtHfICAm2kzb+RAbgqDw8lgJJHWzG/OZYrddDQZxeGVffviW
7rCopKS9kufMkYXnVuAyFDkZUHZYr2LYXnux6KJn476gpTlM8N8M+/dYjVzaw7ASjR/TkjnTBjKf
veTOszf1D1HQ38Wz/h2kxCx4vbfrQkFNvcx42NxdnUmdhQW6LDacB4A0oOggKa1j73v0e416iNNq
HmS8JiaISMPI2vUzcufC1NRaPrw6202Gg//Y6AqxI3+yJK6MdJJVl40kgDiomgBbl9BPWQ1E3P6C
hs2HVgABkJeBOgmUHE6wY/wvnlvWldZYbxpTnpGLiB05NZzZOTJ7ZDPIARNovCgX1lEeoCoC4Taz
1MAgNm5aTj7d4XwUCD7Az/KEzihEuk3GeA7R0JF+LV4ZrIybThTE5ZwGU9VH3+44Enk65Bw4UTH8
tfxkOXROSQvbOJ/ZlDNoJl+DnoheoLc8qN7WmG0cz4A6L0J8jf73OPrbYeROVcRCSd95MR2Cv6Y2
/uVO5a+gEZCD5CFr8FAW1JBFeNSkvIzkgCJWmYedwfbfQQkRD8FDKPPVWIcfMx1zV+UXHfE/xOVi
dNEol4I3HgTpOqtgt0VGdbJKMhdl0F+ntqISHhuEPTwCuZ73jK6yTWkreahfO3ocVZC8lxBpA058
AVojS94WgcVpxJyTtW8nMYkMf4j9pfqfJ0JoK3hui4A+KBxwxMazZ+EjnsZogdBcDXrMBT1snmRL
Zd02YP1sl4tdWtSz3qdFe7bClC7PXXdScM5JMZFvtW8xetRYs1EpsJ1ZOZNf7SYHKzydQ7hNCk5C
Yk6PuQwJ+VHtR9G2L17uLfM9okR6p38LqhYWlCT9WkGrcnpSwY3P3pYdyjAWZt4a1i6wl8nmBO9x
fVfMJndF3yEIIah1RxqqMoHhIZz8tikcCOUQ+Xk5i89jHlFiVs/R0py3GNE1gcpXqLEZWFPjYE+d
ee4Qsf68VKN9RnCErCK3bUjDnwGhLJR/4lzIwV2Bhwu2fVQoEBvyitfjTwiTBAIaIQ1DRCC4mUlw
Xlz+9bjva+Z2lnryxXxh3EqOVRumwMUFDl01pWDh8ulCTbMt1n3EU7LvU38zJRQxZQFakGSiXRmT
9GdEDBgzeGxbXStKhAZNV91A6C6bv36KVkAz3ls1dn9gy/O3X2rp2qjeAr8yzrFXYlT1mS6Jzlnb
LoE9VRZues3Mk33n2moa/OTEOW9bwoCZdM6XXrHKdehK3bJ5jYM5BFL6nEzisUmKFw+a4SqHlOCl
NrTdaXzpE4yffWuSl+fmDbzzJS9Adrgvoi8H5tmWkdhAhBrx0RPBV27pMyf1nAuLl4lBwMxfUXS/
GgDjWVg0D4U//kn7zNurEqZZqfu/7EVHpYodvFJzKyyXGYJVovCJ82OIYwk+2ayPUfzPMljhRrG5
z/PS28riAOut2JYNuhrHSFPonZt4YrQx+dlj3CMAM4VG6V7/alqtHnxn5ClER+PX/RZn55PFAh1R
wS5noQvOihkh9xkjAUTjrQ2KMgi5NrkrsP3HKA1iJI+WoF+ufqVjzb41kx0flfjyPTBLgRzDhwwV
JSVcjQk3zb46e272ZZLMx97td7IVd34VP9fVGG90Zf2K2l3RAtxN7lmWQyEz9JOfZi9Jc4WwmV+r
js+Uq2RrWEX65hqMloRHdZ3jxPABlsFSJIk5zoBekU+/PLottufluBLT8JuE9Xnn5hmfAbYnNjyk
K8aFsyVBg2ztSX670XMbXwhh/RJA3BClEg0SKZe5Xv0yh5m53KU8ghOZgTuudlTb7TFo1BuWbJ4o
SEPBj+86a6hPiblvE6PBCWp1KI2KT2cm8sOa/O5SQYVsEPsQOgQII5i7R/qUWJNX0Gi+TWFR/gVu
8T1nOLiTmBzcvnwDfYEANTRQCfI/zwxD/U4c/LbENTeE1mtF47oLJndet6I81nnwYZBGsM5SZpcF
s/PguR8K+zQ4rL6dtXan6UBEpFxLzXnpd09BEMz72i2KrUUg0Y4nAu6kr1hu59rCiE245Qqoh73t
BHKvHq/9EI3Qyo/ZaarkNa6yV89x9SH1i4+si+aV4eD3TMO423pdyIHVn82O7oHx/J846g6o4YtN
ObN2DVjFTbnG6cp5ty3TSCAZSf/NNekGxYBzlyhegif9sX7CBwopLU4OM2kjL3k54r8zx2/Im9aF
WOd+Z0AoZ01DWPgc0cKNyQDjM4V6Bxjyc2Q3R2nCRNUM0hVwO6y+dm0+ZCdiwrzHfgRxkKECSjom
kN34ZVTWKRrARJpG021C7z0eu7+N80HWJkDKYTPmjPl5iO6Hyn9vfeDT0ctgqYloPnznuf8w8mBc
xY1AuPCadETEtNZhZPlm8fzy5umehLTPDIpJO+ts3bDkUo6zh1WGLW/0r+BpLqxCVxLJL2m9tMoz
04EpR5UIVLFmIIQY8s9YPFuNHVzRHi4DX6QeVeGQymy6ZDs5R5bY0UNlq3Pgim+uR/0rKtt27zr0
XokzX1irlnDIIs/9rN30Fdh5Pczj1imc7DAk2ZZEYXriqSsO1dB6CIQglzWa2aFZ01Py1r7SvFlY
reuV1uiARYMwLhXULmyXr62NV4jg65MsivnYwVSXLnY/VQFq6PlG3l535q95zJ44gzVOHRntfCck
fqKfvkcEo7aHXADmIh8UZ200M6sbGkNuEyeme17w2wItcB4sD/SZ2A7U+BAzt1ZXVszVW7RzYXQS
vXFH87u3pb2ykFkfSEAjFyAOB4KqvXYfTfw4FLXHVlDDZD4cQ8CvJHF6L3gBAkSUmyjAad3xHwLu
2kUMem/jntuF18jw/aNdSWcHPjXZ6Xo+JmOj8LGsGDX9aRq6YMU+i5QKeJG65NmSe1wUvb3TArtf
3aw6d1LrxsUK4WYNAdBhMh08OTWw40kBmEo+TkOT11L7e9oXg9whdK3CX1J5jaFklRRtTJ9BoE/i
rGkwYzSm6jEufBB01BJd9mJC97f6+Vkn/V7MOwMb3drJxxd7gruPIR0rP2iUIWKi0EuuRMS7GHK6
36j4F+Wy/ohZfeD99MTRlfpZG79gM7wZIngFDYETBERjWabPmdYWR2rIzMTHLIzLER7ALAFL60cR
GJ+FYzQQZdS97eQWsg4CCQqdEs3nLmZ2rXjua2ffVPFnz3tleA0q6OwaFeBidXSvWnLm3GD+8I7V
oB6qjJD7KONmJsKeoZYU+8HJmrUBZxMUKGlsFFJrr+0/uxC8ulsOCy+/LMmoiV7CdPoYEBlzjfI7
La1YY6jv9qvO6e1Hx39jD/qOSzp3qP2LWX6gEd4qnxEEeVH/DkV6b4S8K4jzAJ3qf9KH+uKW1S/M
tK9sgxhdMLLlohzXNDP7oJkEfZvik6uQS9zsoWD1oQT74nhzjPIYMpiGdSMk7cR7bRgVMAYMkvQQ
kWZstV5zDmtYvD9IIoNncF5GgA9xC+PMmNjA3V5qthE+trYDjwS682GSZw2d+ZXx+YVTPnlEFkdn
gGIcLYmJXThGML5QFpzId08TPgSDrvHZdRMeF2N6D4LS5aExkLIpA4cLjflpOVBehJFIj22vFRmm
CC9uXwoWQsxFUgMwtbuC+Y9lojHyi1Wa45kwwnTnuXbImc2lVKP3Jq0y5tZDVU4wtvgoiT3ZxLbV
X9gBh3sStc7+bDdPc8tZLouKEZKCjObiCGfy4qG3DESyLJl2Rd1Nj2MT/0FWF187UsPWfpF7d2MA
Y9hVa4N0i5MC6fDwszoWVXIfUEOdY4fHSjIPhBHZ7X3jFLuUuLQnEiaL/XJugYFmWd26/I1pFaPl
qSecjcv6OYz7V7BMyLzn6MGJsKlwHlVbzjJ4MCHBu4W7a9Dx6ayfPkpB1rcTw70GYgzyY8750km/
me3lv261aVk1NhCrSNFKuP3BnIpkI/NZIAhkbCTzv3bAOsAMWfP5xUV3yj0ubxJXd328AZIiKM2E
6kyLvbwI9IbnH2775VdGOd95Y8OwN4/fcawOJ1ZOCIbT+SFQwfQRIPDayOHblbl7ByG8OEbdmB/1
GHoXzxM4HRsmVbZG0zqrhDOptJru+ANdoZ41N9JhGWRFfvygFwNWn9DZzkZQPk3EkKOyVvNnZlIP
ikRN1zk89cumnWG52yfdxVIGW75FbtoteZpehfj153sbdJPMEu9iy/7o+klefbOXpyBqLSa7/AD/
BX37D1vtvxPq7P/NKvwhqbnCdV0pyKnz5P9hFepSwKBw/C/LJ8yeZvFURhZr28I9D4mQx37O3hNg
XYBXnV8Jkp2ti5wKuEhIWfKjurmpjXK88FgPx7tEsT7zGic5gsGPHrnTSegWSLKCR/wOw1bJAiR2
5+bH/+cHATz3f5BwUkH+lQTxStO7ISH/G7qoZM/DuZzRymm4ghDD93aun6LW2FYg67aMsPRxkeub
ZfhL6S5cMGDf8KVjjDNAXygIaTIRPBQu5XHwP4yd15LdyHZtf+WG3qGbQCJhIiQ9bO9rlyf5gqCF
9x5ffwdQfaRmS7ePIjoQ3HTNQgGZK9eac8yOIh9CAduaZTxooXYeAv+PwMcP4N7/cO9t+JW//5Mt
25RKOMI10RrY4i8Uux47sx+UAHxVMktvzdRM93GZZvs6oZ8fYwH6XDXG0Rk1iaM89o/ZpMfXvCdO
i7mlgceWds0+t4oByWTinXybfkem9Ofajk7pLIlB8oca0jHO7qy+Xi5FEZCVTa5G6njeia2vu+Ea
oCsKbnMV2/QEYEtUZC5N1sax4+dAwPF1TQsI7KxEMSNmL8IFNdSY4lLPl+VHViO/SCAXsHdMmk6g
w660ots18QjDfvSAW2UUzhP96TsTVVwRjm3ufTWhXzBt51PW9vxICx5KW6ve5zUoqIv8uam1s5eE
6DWtCFORINFvwgh+i4N+OAyEja+KAj0YghreROONrrZ2RrATPXWW0dxzyqBYyuqfvDPuf3tnHNuR
PGwm+ZJICc2/vDNUjAFdLw2mCFt8mJdHckX857GxqmtYjA8YLVZGoFnp3tCKcC0rjjiFYMi2AOTA
RKhn3/HoZ5twrsOp2PcztalRpHEjlx2Oy8fWAmU7FDPMQTRPZZvERy3QMMbQD30qQ7IqIttw9qZT
sTWYer/tgJ+yEmGvK4fgua6mZ2u042sVKpStE+fXWaKZDpiVpcsQL3QzdSFXluEd4qBluR7tARDn
pCdnEwQODNE2PCvT9Lck29Dxder0jCjjECfCfnPgwR0qJ+GxTTt8QUGi0dVNYCDBOOmCj8+qlJeo
bJkIYHt7rqywPEyd8z6k7uOiQ10uyIsfwa+h2jE9AoBSSk1vDNpXshwwDVpieG0q/e6VYKytIUW1
YRr0ZMh+wyCdMeyIcVNc/IiEuiBTpO4yRykyV313ZpVeR+7J2uqwoXWWxpaAMx3TROJepzD7Rkkd
H/74udy3rn+/IFn/bUFyZxKmckm0YeoNt4K3/0/Jn1pgcSAi6Ajhn+3uajTWEBmteqcpurydGYhD
MyHa8W1Bm6Gv3StxwO2zHFmMRp4waMa6A6KxK3DfOgj+7FDf6Jp87dqweWy1MXiY1Ccba+RTGdGU
872Q6qvi2BPpj6JuUsA5WvKr6JNfbjFdUWZqZ9VylB0qJiLF1GvHIpL1tgjQWC8wlqlGydnrch+F
XbLt/WR8cLAShZVD7s58ydsWZAjqpxejoGYZh8FBRSrUmhwGFJzzWjDICt3UFKXHXuk/wySsP2t5
gEI7b959AH8wGFLi5iKRvIGFHNeQPM393994k/TW35dVclZ1Vyjpumxp3Pvfb7yUY6twVpH24bi4
TayiIH0jzdMDgRki7b9EIp5g6YHUj7LcuniFB0Ijq79WZlzdKoGiK0Jgh4ArZ2yD1oIep+1fyY++
+6QaP0URAY1myrnWrDB7ztRAFlf7ZHvD50V8vVwI0aCNoPvfnNHANWR1rvEKCWjHAF6sRd0Oaw86
JI2MlMjxWWzWm/10ga+L6MqmHxPkN1+SRPb390YXf705YEoV8wVHoToyLdeZ96Q/PZU1ZLrCK2MY
GXYQ7LXRFwdANJTbQXFYiFMOfkGLIzetPnutMiFf+d7WMXvOR31S6CTC0Ht/TmXYI1FQ1XlqB+8i
7f5dWT7DFRBQ+nkhBLaN9ZMDlA61tD4ZqV6/aploTgMmJUhn/jGqvXGrx7kEJtETxoOUke5x+Ann
UwDpiUw1Wozp1egd+udmnl7D1qPPOdEPd0c3ONZB5tMEd9KtRn3yxrkD4vHobQYR99cukQ1nYtd6
ZO6ImoY7yipqXJySXFT0/9R1HSnWCv3oZiGUJQo6JVYBZNsZWKK40Ol8drpYz0WCBN/1EE4Yuwk1
63f6/HH5OYe5z0EjYdKebRd+GcGCVRak88ZdIYU1v8HX3XJazf3VoKstkycfxcKgj+fSIsMjc4L+
NEYcC1VjmS+VrG5hUUPRbO0vaFF+ZV5UPAqNU00eIwVeIKUaBnim2bTBremOkzJ+KmYfFNrHH8AZ
w/PyyS+IAvknT4+cd7Y/c3d5aFjIFGWWoYRpCPH70wMLdErcoIxXOBjN/YI3LWdHGJpNgkSK2mGi
ZPdnMkgZa5g5sb1xZ34nZPtLp1T1yLjHg8TQQDhLJ3cjG7SSbBzDvqpEex6azj5NwDcJV8RwoDfm
Y28Bn8+r0r8QypQygZnV1K2TM1X7vPyMzSp/Vik0quXjGEbVg5Z74psbt5s+jopdbRb9JRx0/eTw
JO7lqOq5dmEOo2OqdizLBdHQHElPz77XvfVkFvaNHXuCT42KtBM2+1rkQmEs+4nQlg50rwaJkXAR
tBLtiSFU8S00aXQFdNHecELnq1BMD/gsvItJUOWHD0ZDs/jx0PU6EjoXKAEQviweNz0t7pPIyuxZ
WPq3oLWDbxPUnnAc9gwMx0+MaoiGqXXrwIyPvA+byWsgemOb8AvroG0IHhAjgMWhjsC7lBhWE6hm
jAU15/axQ4c5as7S1ssHF6XobMvrUYStxxLcyvLkL8t/X7f1mQPTjG0Z7swpahIZWnO3fOxm7DBC
jUfppJdF6Stnua/Y5DACrzIrXO6giU0tdJsH0KzjBktr/uYqnUkepE6cxJzrrVrbLsfOurTWY6KN
YK+STRcN3FFDQ3fANv8e0dTeoEv09tAyWTrbSNR75m/THB04fU4SsqRlb/6CubXW2eM+mPz/36pc
N+eH+PeH3LTZm03CxKlVLfWX8m7yBz21S51TQBTHsAbLZBPxSr0NgDwJzxj9H0BrMDi3ZDPYoCKZ
pdd4tY3y0bD0h8HQo9d2fGiA+D0UIjpkUwCEhCEtrWffkvs4R6fRwF4ABg2EhIEu4kgFnZWJxRRs
7UQY5yaK1uUksAfadgdFJgypNBlWREat7p2y29eCULd6JvIluquuTc9jJ1EHRdlLwWj2yR70jzei
Icj4/nFaqFxt7Yc9jmkhzVNbyuDZ0pF+Dll10vuma1ZWGKWX7LPdBMF1uSwcTtVQJfFKCbpmeBmE
uwqytngf6anvUptnyLT94j1urBfLxQ4WmPD6OoQZKy0kEavrGTgvJiH+XcWGcBjsJ7NSfrn0viJd
wY7lx8/5+hAjlUd6p+DXnZjaJBtRSvdaI1lFpUM8DV0I8itnM4Gb1Cirqg4Oj2LmOmOA7Qaf+Zh1
9k0LR+ZF4MOYxz5+tCdIiLmm2tfBVONBidhB0W94D1Vq2evEKQMIGOghcl1P9g6ISjgH0Qw8RXRq
Z89h2wvwSzLf91Tb1LIMNOp55M2CXJ0o1s0nICXk6zTGqyFt/1YR2uHG1YfzE+ncJ2cYkrPnwUYT
o/gcgpK7dbPeMxx1qKdZ77YHJ405m1nsWOipme2pkthhY9L3Bs37DoU7GrsbgnDt8PfrugGZ/U9P
vG0Iy2AmaZnz0i5MgDW/L+tBr4+jGXsoi3CAJIY6kHJ27/LpKWDPKUC1Hgp6w3Q3scgOzlE38+jQ
+HcpmX56wVuAcjqCpzbq2dnuW/niJdnN9Z3tx1apo7fSa+gMAxZTMAXg8QpqzpYe7tFqst3ffzHu
72x4vhjeWkuxP0nXUtys+Yv9U4UzMVWljVRHKzfUkIyiPXk3CwZjiw3EKFgu/RkGFspyglTR7s2+
xNAyH5pEUSJqrPuTzsgXhwEnbJ/Ir02zGNfw6YbHCbgtEsPxvbNhJyTEjubS+oFbgelzVH75+J1W
12gM+LQCkGK7S3SvgkBSGpANu2m7uA3GgTenZStZwjjDUL/IMkESttgaCVWvz5XS90q40aUOIfAW
HiouI4Qh6TPtfKGjYm+bITYvzvCcELenRRlPjtaoZ+ws/VVfoNpl8gvXJn6uPiXZcShxYPCqUzqM
0wkVTX7T+n0XECTV57ArdH9TG258HWu0AZw3SRrqlbENTNrijfcjiD0Gw0XfHTRXHSfQ3+shKuS7
C4pujZo7O/Vptl7qk+jVV15/GBwmqwskvUzEd7Br7hnzUAjlNL4vRrnKoGMeVb46LB8L+Gn/5MF2
fj+p23ikpCToQ2dALNFBybka/tOzoAILNr7V/MhnNuY4zQ54Y7k3hZxJ0ywvq0L42j2a6VCeY1xt
bNZPJjLjddQRx7FQtLWRLu5MXcvsARk4eb4YQzVvjeszvhLSaK/7ttmX9AN3UUYpgUnBWydR1aGJ
N0cyROvuPrazSJWplE5xdaTcA6/jtfKUx2gKl0cC8dh/2fCqjEjzbsS3YDhm8XkW6pFmvjJ60W95
waaT4ZIQCtIT1YwN0FXYFkIJktVnE9IFMXXGUZ/MzmKo98mQ1o/RBEw5nko4x4th2ioeLEbL8EtL
oNAh0cJUKDUpAo9kea5zT4rV0qtBqz9eQiN96XG/nLQuZ+Y5/8jvLXNjtW3+NDlsOdnFsGoHvJMP
+cWfzo03rZ0Q1kei/woIm6esi2jGo/Jyva9hUr38/TsvCaT4bQHj++wIilIbsLKuHOcvdSmoNTsh
Sf3HYLz10u4+TjIcvosNe2p3CJOgekgnDhZtHLzZRnAA+Th+0Tu4Ck10/3gk+hBvSdR01I4jbSmT
iLS8k+Xn0qNNkCYVHpnRLj4jjYQt/1ildvIV/c33yXLiZy3p4lMxKLmFkUF8uSG++X4/rGPJyYiT
HTF+2UabpH9dLs68wQId//u7wAHsv90GBzS+LhEW6zDz7Pl1+NPjTssv5GhM/7KvUlRzOpVj1BnT
V5VAY/f8L1kmpl0aJe9jxfcGM5i5sw0csHCiiwNqyRx2AaWLkKjCQmbhX8tsD4rvKp26+qwCdqck
MYGSBsWnImBDHtNwvC8XByXoyQwmwFzeJz3NMQXyA1FTfzeW/2n+MP3jZ6n2aizT731WxehqwFzh
nizXS0ESzvWJZWovDOfyG6iSlAndhGiLfiHhk/6eN8phhAcHOUNOidoHmFYQtSgWoQrnX8cUgQke
yOpKiODKnMc4TRd+agcVY/wovvdl1j7YUntiWB9fssH71E3EgiR8f69mqLX7pGFnxzRar5buVJi6
+bmO5Q9JqjUubYzbqCnpxUf5Afut+V56ElKehWOpqioo916rXrvABPwXQUXHYXowrHcaDj+q2YRa
yKZgD8lwVocVTCXUhadOYg7hJXeL9dIn6xpp7pfX3hwb45DMLTsG/x+/SeEHP/ntbAqLsnsz/oFH
Jl4C4RLczoM+IB4Zeu/n0KSHOsGRWlXgNnBF12c5Xzid12ccOKon7JzWq3H4OKEYXm7v08waX0Mr
3XhRt/vw2/pV3D8tns5pUA/uIG9eGGfXrvK9Kyki9CEThtQff0c82A8ijSqY+O8FWvd39DJX5ILa
DoFpsYWiEXyDeFG4NU3msUQR5WcUYO2LQb/2NQ0CrPWtcyhMvMrk1nX3IrdGIG6JeSosqz0aZs+c
hfNLLqZkn7UB6aiV/ZLlY/4oZTInH6M4SXPjOR1z7VE1NmKjsrnOMyrov7F70qRgcjPI5pbbSBIn
ktq3oEjNjRrhs0L5STZN1dpov8P8RLAMBaFl+zA2MfBqShPXIivFG3iK/qA6O/luZUjIl8mYR8Aq
cE0YiXFzSMvpYEg1Xr1p9G5+D//TVL7cZ7U5nUyhrSa/y783LFsYE8Y3k/r4VsM2OyB32Wf+iPmo
dOV7Ast8W9Ylc00LYsbIqYK0ynH0KgiL1B+y0yKQhHSgSln9ygxuh5YBB/GlCc8x36Ev/eZP0Q0M
bnOplWj2MZ7dndf6/aFWUXPoRoHup6yPvhUP1z6ETdPoyZOE8Aeey36qTLvfLMDWSKXj6YN2bDqC
hcHpr5knyJEO3T9oxwbZgdhJ85fcgzcZ98nW793praazTzsarqHOgQlHi5cMMMMAED6Lzmwel0Xw
//52fquX9KDveTFWIabNv3z8j5c85b9/m//Mf/6e3//Ef1zD71Ve57+av/6u3/4Qf/Ef/+PN1+br
bx+2SwbTY/uzGp+wHibNPwKN5t/5v/3F//Pzf5XkZLCd/U2SU/c1+fa1+vFbVtr8Rz7CnKT4V0Xt
I5c+tGHJecLX/6ybf/8XXfyrSclvk+YEeI0F8r+y0pz5l4RD+SylcuXcQq3ztgn+/V9swqFsJS2L
2mr5hX983fePI/TH98L/mf/x+c/DR+f3Fjl/+Tx45F/GFMVlC19O4n/ar4Sn9NxD7rfrESpMqRKn
5aKrYYIE5afZdnSC9hSyrKH8ggVFnjD5BWmfP8RprB8t3pJ5vGjuE9nWUCiSdyOND4XK9WvrOZ9o
auaHVHrENo2jGFdJa4EUGAUdQQ7TXTasOAV4J2ALDM+6QO4c28o3g9W/kAFByCXxH3fVa+42mZg5
pI6DKNwKKzIGtC9Lu08HaHzWML0LXbmPHu5frcWeq6e+vetiK3vBgHxq8jsAj+aQm83Vb7NiH6Yd
8io/lkg2iReGckVFLPAMBi5GGqLV3SMjfkCBodyg4DKOQV5m59mgsK4MVG5dEKMrYsj6ccl9fcME
JTjqnhudDY+cgtYAyllFdA1DWdgrkkz9HV7l6kxefHW2u5hjdSS9DY1i/+lPD9//8E2V86P2p2LM
ck2ifBwFogOVhE4d8pdizKlSNXUKa1HoDB4lNKgOxxZbu3X014EDjEm4vOV8mmCU7ZWblevBFWAJ
hvzswVkohy54rZlPXGsHce9TlKfiMVeDIOsGZcXYIL5yAv08i7afQXDNuJdh3kV1WkqIlcxODU+w
2EDRZTDDrNoFsQOgIxTOcBfDOpWy++YhYKzQudNUxdNbBL25VnJaRWnrHP3IwapVtb29a4R8i4cR
N45HCMyxYICgZbi8Os5l+iwfSe2Olq7mMYrNWvnoYVBtW/OOAGVr4LW5dwPoFDcl5QnLC+o7GWZ3
pbevjoWTxR0ITi5s5jg0Cg7ZmPjFOjfML2WdPLRZ1M/QfGw4nTSe8bLrulfQEYO8R/YTo8VakUhO
ztdFH9HBW0vnvbeT9lyKdNhZ/WsT2ODAGol+Ter4H1pzk5iNjfc0KdYcnbPn0g+/FYkZ7UUKoNUa
c/YHAg1PLTR95A29Rw8UfVAT3hqIpruwVwhMUkIJx34QJ5kFJRocpTZ6IU0MytzoheZVlzZ55GYc
/UF8kZ5nXbthCO4kH2Bpay+tQ4SsJYtPcFnRMg3xZ+n0SPA9sp96AS4vUn1wu1LBRghj2ct3ZYWS
onfrfj/N953gCUDiEWaryi4/o1YcoOD6KZIVTiFBEGL7r4yU825tt2coshBz6pvdRtrK8gNjO9gv
C2iqhIxywYG1Fm6MJ43qeZeo7mvVdt1toCbli9eKTTV00N1sm+x3hp0OmDej+zWlmrNHgUmA6kDY
iacnzCPdkLH9/N0RjfNzihNQVvbM8gmeliPeRPuYDZDYJpE5Wxa/aLucw+m9kcOgTfU2pvP0EMQV
JNW8e0kqD1tL0BKj606XQts6Dalt4Fxg0SKZOhi9lB9HbpsmKx0w77GMXSzZ8+HeEHgkOsNFwqM3
7VGEo7HmX0qet11cetBhd0/qn6gy3uAeDYcFGYKfyN94HpqyEjuJSDzCk1JclB369yEXD8sF6AK+
SZ0j0jB5eGRbFSEIwxFMfps9MRwsggR3jRa0h5jpxtqvEn3fFW54g72j7QLPJq0mqLYZT8HnugFz
WbhnCG3Nk0qBk1tOGN4CS+ypl7yL0fc/UWBZq96ugGCDpbuobI5z7crwFA+Y2CCCqHc6Uc9RhA5u
ImZa03QWeE/sPxgUYQR+UGpBcnYKK1vHefuqoNPnRcpBxoQBOV/inEpWR/C4cWeKmNXZYPJapN80
ckzVPgoUfE9Vx900lLFOJ+SF3gz2syFxXEFG0isf7Gi7zO3E/IRSMEIR8De9Ka2HqjTTJxjST1PS
HfrYaIkDsPSDESqNKW2Iu6NI9N3SBckKEtlcjhjrhum7VinUvUhbUUWoa3no/K7Hb4KlBa2d9Uy/
Rq1kGOdX0RybSvulBTYbVV4zWDIJXdpzr6eNaaGiMpiEzy094+Skza2ZvQ/VfPEqMe7MOvkalASW
OS1ej6SNSemp4S+21J675YYMoBnbVPbnRvbdP+nYmc6iMvqvljtbhrLmPElad5Qhs4rn94OrTEFY
jhM2FdRIIOSkfe0Cr5iTAIu1siumyYP2Ghlp9IjoKnoEGvrOVpnSPPXhddELvEIFH69MBA2wVnEy
KRwxbHIharMyizhSGIZ3Q97XYzUiG3DBjniNubEtSeZ0nnH2mrO5lugVq8CYL1tLYIhu2l3B8PPU
KnL5IlPbOW3UnQzNYWaFpXirAqZXnllcbGkYV69IeCo7pOWFdBRMkOqTAxGuiXP1eAw4Yx4Snzei
kmHwzPsU7zWYBSthQvKJPQdzORigIbGPBgkNDxET6gsiCNIO06jdUSSQmDQHpMnveJ8zwsQ898zD
v7bo3u5MB7qXpNjfNGkKV6KxfYzkVv0Ukp2SqO9tUXu3UpPhnW3ntZJKP/aR/Aw8IPw0CM4h9BrV
umLmvBIlvBo2lXhnELb0YowPdRxEDx4s+xU0VnNHMkx09+mAear/tcwJ9Hog5JqRCq5i1LltZgBQ
YnS+5tmNrirt3zQmU2cOy8ZOlHS9szRpD7VnvRpO3ZASb9ZHEjQRxVizu0Z42ymOwrPmt7fYCKJz
pmXDJTdBxZP1s9Ly0DhblnNfRnRhS29Oy3vQZ2Mc7HAnYju3ZEojG4aABVZvo9z2zYjImLRLdfFo
t5J/Ow5sqWSTDF6e7DRqOiRI0SlMeb0nM0+uqsKrXWcOXVk7jPfiJEQjX3yn1/cBsd6Q/i2PbJ/+
R+d1wS0hWSLNGFb2aB7vZpo6G2+MsOKkozhBegFjhCLDr/Psla7hY+lo7CZl+M0jjmOIxcoyBnXN
6Jk/6Ta0+3gkvcER9taOIWDSCvHQi8Yvi6XFbSKiDMbmTBrQLjb68VjCl7nwx4wjiCTKA0enDT/p
Z/DPe543VDcMbU6jPxvb4aujQNHDBx+G2hxVSdgakLB96UbpSppTfFXzBXdN1Ezu3o8EZg7UKC9z
p5yJ9aqd7OFE6AKTHdXXWxAF08OIxOLEWpNgNHyucm94rou0X3mmNmzSqtG3qqaZmmicpDG9q9s4
SHsdA4W5G04/GzTHgaQs2uTaqL8jfXaPNpDjrZlmKC0SmgHxjK0TU/EUVBE0hcS9udKZXqqcMHlS
2fy95RH+EQau/5AygaTWdVe2WeTHBGjeCwOHtK2Gmw10MLXNnAiJ2bvdvVuj0X9p3QnaWQagwaTy
upegU8NS7Wx0ZQNJNT8SLMjVpbcb+wp5y72OHAZWhUWj1xKwxb0OiLqmc2DJsjg907yX+1xlzm0k
5gcLOtx+ayBMixCfW2hkbO8I1A+eNwTr3iwRb+mlsW0QcG/8eMCrA1f/MxEL2r5gAnuN6yQmvjYH
JjjTFZdc15QVREDPlBn/g9oCHJH5bXjxpzi8TIAjVoU5IGPvCQYCBVyPmAQKqKq6AwRWTJjj3Ia8
WDpqPHVIFgyvI8ZSKy4gC19pShun1PB9XL7lEW21BoYWG7mYg5E6gTeDpNWpSRl8yMr+RmL7O00M
ecaQCy2uKvh35tN0zcGsL1laRhReyxGfTu23NPVSKlxgay8WHCWGDGW4ZuRZP2hp9YbnfFyr3oFh
J6phR4MBnDcqEhzAon4laO9Wd8UvA6bioUL4s6bRN5sdEc15LhOL1ot/tWnCxKZPkzP5P490IYLH
ovH2Sqfj5U/Hqmrg6OCbMxBchu4+ThMwrlTcF5fnAHny+D1qENBlBfZoyz4hMcmpyEhpEdqI7KT3
wLpbE46oaYIi6brcCN6rPnszciY4BoOnqzHilNab3oK6F7JuJfU33Gn2btFFtaw8lw4MVBdjP6A5
2m5KLMkngtD6XRzVX3yjeMRZrR2W9krUDDxoDjYiBMbNebnUnArYSO6eR0ZVwwF9r4O/3U46DR7Q
q286lHiQsobEPxNbKN6Y27KGIIk3g4fG/QbXdi5/xLYkrvZDdlqqAa7I/HQ1uyIwFST+3jmNfWLh
wZ9vVpGkB2+2prjUV+cxta6RZ3qntG27c9mph6Fo7Uvuds9YbYm4qweUZXyNbjKeCuUbp2q+YGxo
VqWS+dYcMzjgftgcpJNdvNY1T+4kzFNawXPOiS/oOFXkWPwmJBmrNPEIg1v4W1HAO0d/w71kWoSH
u+PwT8aB8dCmOjr96ieeheZANC0jrwXNhtUcvooO3wXzQr/W5glYJ9rizPFzgzZKv061iRhotNSG
LW0b5wiYw/lSYQMkx6m4ZaVp0jG3DTzw/Rea0/jnOFhcu9T95G70ycWeG2jBGUXJuuPgxUGhbVYG
MLzdMBNua6HfYcFjRusD/Zo79pMG12SbpE19R+EIb30omnWy4s1hCSfEj4leRoqVayY4f/p6PAaJ
dM7LBaoN57ygf8hgAXR9SYxQ5pyQw1sZHnAGTIPlc3IFinpMCL4gtiROIbYBCl01Vk2d4KA6KyLH
uCyXPnOdnWmVd23GHLcWkFk9LUCyICjGeToatGDCKmNd3wOOcrvNALSNrq6+z+bgZTyRbyN9p4Nf
qZXoku4qOj19yMZx73WKcyP2+JUbFBp0Dqwy2WjVV6N9s5q+vhL//DJCtzzQ/N9rjmMepcZ8uSwI
5+6yHCBlYGpbxHBehzdVmbl91RztvaiD/NBKEwwM2ChEjOhMZlwnaWNz3oWJWVjXO4jBs9ZrqcJR
ku4zJCprMeUIaDSZPmdFfam0chc1TUYTOILPgAkBciVbbEC4cJr3D3TytXNZ9cVmOXGMivUSIfFx
Ap0OwKC4oUEKAGt9F3Ha3gJsq6H1uQw+E2GE07r3h23nR/6rNd5Ultzsws4eEVqXV1w4nxNN7JbR
gsTN+dyMW8hg9G3TNqOPDLYxICpmHY3j19hwijWnG/xCY8AjG/MYAFQAmeG80RS9W0RM3MV+KWX1
XB+uxpx1E1bqZBVTS0I0YAKd0uFQ6Xr4SMcE/lJ/7JcQlL7LnnNNLw+C/toaz8ROoBw7EuZQnx1H
mgcTn7bJ4OAqooR0p7H5FhfluI8HbJ7KmMwtnnVxlgw18CeDaA1zpZmrhKb+uongiblG9e7Ejbdb
FjimTSF96nyDatO5qFyzDipgs/Ix4NdUgQxqcvuE2Qc6Z0h/oeJYuNKjqr0lEeLpFh7G1poR/ySY
kT415OPHwrn85XmWQNYI2OcKg0rQaQLCQnqq9A9lRVJBM0akKm8BgyYfsbNmWEx+MjNdN1S7cejH
19nCeKUs/yHrtt81RtNRe85MK4MFnuiHllTsb/V/sokzKjp8xbNwo7ZSzuCppd+FAKc9NpJIjiaR
ByKGfXjtMB5oK+FFAW1Wn0E6rKwq6I5axJuLzfqalXZ/URHTBMrC5WKSZKR8Z7ri0EqZsWbVjkoP
Vq0WN8S592pTZaREmEX41Fm9djYbIrLCIVYfS5phWD0E3rjaehZfomQRQE4qglsNvLlFDfWcaAPC
yrEK9kiFv3bDVLOqqu7GGa27aV7G6YHltdAnjhrInRjugBaDiBPmuH+BRtHqROgQYZkNCHDADJgj
PfB0WEGSpWW+LD/q3C7ahlAG+e565i5BfIkxEDBlZvt4aWt+QTlW/EBqk310sj6g3RMyauQddboh
fICrEg843qs8sm9lPA63zAofxKckSspPzSTE2e9c5kHGi19y+5vOF4+cm8RKa0Ys9QwYl3GaVxjh
Q9wpiP/IEwtRdsc2nQpI02iqpJvfIqqyB0HgzANl6bmuhlNlSoYbMzYbJkGPvxxDyWiLu+tEZLyP
6bcW18RPgxPqybHK72GZHgwncffkJ73AOtfvvu7dtZTps2YQMld6wr2aBfUiJ9jTYpepksbZVwkz
L596qxSaccoI1zr66tvYeZygsC6gOU14S1MyOqt5lpbEkJ4Uu9Kqw427BqmnrnAvLWgCdr8jr27k
WFD1lzHClptP1WNX6fEdYBdij0FHMR6OB55E0hudVHsYJJipuLkyMKDDlbvsUG4vdk7O30/gChwE
ERNHYdkKonlbpmTnxHFwLoOxQ2pegPKbs6ZRT4So9DF/7wwx+nvf7H6ZTOAvskeQQPsOBNtIDinA
BfNm2QSixexMiOjcbUjCyomChwOZUYznAtvqEEUWrT0uCfPHw2AHAB8xx2Yl7aJ0ETWytVs5b0yA
TOWy1G5oFEk7SfXDZGQCHWFCpNEMbE+Md7js7FNoQveiz98Sr8hhuXMB921jYyYsiK1vv5CflwtZ
v3c7qCq+kW1uraVoL3GS1R9OxcW8yDtxEMaEcqYRu5D8gmswmXML05h2vWZPlxY7yD7SfXtV5lID
Ccch0hGdNm6snHw7nyEkGjhS+4aw+TQ00CQ910gvc8E/G3TxAHthdCdOMd3FTDFWdqfhDwpqhvRk
QZegTUk/FL3zi2BdcWpro9omchq3LYyGJ7iDR4JOinM2RcPJm4xzi5qlGUb/kaZZR+cnAU6XB+Fn
R36dv9uw1503V7RfLN6pje3Dh3DquAOYAl8pg6QylbokN0v9NOYB7ZhV8mpMd6esB7XWq3ANgr65
WSJobkkJeJ1mvrMrZqwQGzclKLqCTRgl3X75TgWW8Wku/g66M+Q7gl2JeS+M5Op1tLkNl9aFl6hh
rbTJOA5oQ0cBLCCY1YRqDndAU3Jse9JXQteYq7zgmKSAyeC8fmmbk69gvgv0qntOQPE5L949cGWo
xq+5V2tXMPnuHoPfe2EQL5vNl6it9J1hGi+LjFkbHWcL2w3QMwXTiQPRNQy07iboIF91OEDQNS4c
pspL6OTlJTOq+Ax/fvX/uDqvJblxbdt+ESPozWt6W+mqSup+YUgtiQZ0IAm6rz+DrL67I+4LIlO9
t1RKMQGsteYcs8USf56EW4MI6LqtOycpZFzxYwh4V+ydyVtYvAniGu6hmPMBsQUxMOBt27QkHwbf
KMa6SxiV/SVrDRv9NJLXriz2VavEB8KV6DHsnCklVrXuf2lAnbnXDe1e40aLJVHI9zbx+6c5Y3XY
vjz0GcckGYMLPtKZWgLyINJb9y2ZF42LAOGUmCZruRtLPsKlWhq6gL/MMBMtk6rc0dCNt2aZAhyq
gwfGuf7cT8Sm+Fp5bDQjvqGHXvc82qdicDOOUhbsaflFDhY32T4u0dXxl+oxGu9CSSBQEPwwhCX2
phGPFyesyJYdKrmrVWk9mOlDKZsQIGV5jriIcDA/hyvDLjh9OFF/g2D3amnwQgWA/I4ekol0nAaH
zpT/2MSNYBkrveOU6h+kMEZ3p44mPHEtuBRNR15psS3RdlHXsuBf0ikGdZ2MiwxxOMaxtl24zyKO
mT7UPVmxyjZ3NN38Hco461NT/apxopMU7vCLzNIf0Izc50joYBzZOdWga31aWAVzUz9yZxkIoaxo
8hk8y5xYNyzS6dPj6r+yBsbk+ny/S8nkPTaW9WPKffMDvzakc2HzaI+mAyYh+Oklubw2FRr7ni4D
MAkJd3kk3Xqobr7RgF8bgbaajv3bk0Nx0YN45xSUuVD24u/MLl/Q/tfCNSrcwoFAaEHyh4X04pg6
5H7Nav2pTKat9HnQEAEYdzkvmTeeslx9K0lGOfIQl6/JNsIt3+BuXRaptR8deZcUm+dlKRSllQvg
CzQvwTFJZcNnpbO4xW8h4ekypmpSS56XwcrXgtgwx8m9HHbLsVe4JnWhfmqLSp2XBImh6JgBKrK7
Q+2n1pTAxPMuWpv5gNB87nEMtujZ3snDK103vw1dVtx6mUYXOxj2kVF8cJh7P44uo7SLT7OFDBd3
Y5dK+257E3d+QuiQ/FNfV4ShGWJ4Y64nHqNbE/ARZH+g03YXW6F2JcnV4hEncDnIznR1Aa0RzZrs
y9p7lb6vLr1VqYtjxxjSTCpWrdeatySpQYwjBXWVAPOBFpAbeBjhwuzjE26z+GmHLdOVya1xe6TR
zfG9ZuOYmbbp6KYAV8Oohdnz4NuYa5cl60hnS7z4nNtpfcXY3z5trIRrK4j7TV2xT2iR07/lik8o
JkuDWZzwzlILeCZ8/5GCXiMgudvzrfGJGYWeEbcKHcqMIMdtE129MPuTgjdfRQ5xwMsHGmd9fqPZ
qc4MbE4S1f6+Ll1u915m4FJmmL9u6BdtTLShPvgCJ101jY5hGlX42aD0PTfskWfCs0lY5rmb04gg
n0XsTGbazaNHoJ21335zxlzfBQjlzjCM+nNYtjjIDTikijOzts+xp7M1zlvJ8iqYN0mRgAftKxjJ
+tx86fo6OEGPoonoQI1cogpGd2CcRjrUenlruvUPwvDK/VL16m7gIX7qaNOEkukiiMbgAgLev9hZ
+++rOHEl4RHinKQb/AkwBaJrZgfRlY/u7xaA2rnAWHFUhE6vB5scBCG1A/NdMgt7mzZqShvpghS/
RwOJry9OrN8AAYYN/Z/gpRnlLdI68bdVDuew4agYBle/KWx5hzbEC4J7MbsWWnuuR+uJuvQSa/Vw
bukBcxGjbFiyMnGFott0qpdRhxl5N8F7ms3Kz4ibBwe4uxUoSJ/u+N1rKocWHw5ukbWv2k5c2o7K
hY7rNC+S34B1ouqbSudnTzZdM9Lnt/12YwqwRSlfre0y0i1ciFVlViBCjiCCamXgHSH0r7J5NjUV
gb3NfFqu9GSTq2MeufPpZ/5C+nl5FbsWr4zyT2OCGjCm0CGNiiWZR07ApW8GdKN9Ug3WaUgJBAzj
CZLMs/RbjYw1F3rfhI8LkvHI1Bc2jNzbgwcm1QB/msa096eAlorhlfA0Da4WQ+xpRD1wJwx611lR
agYP7sjjQQZwVukCeNeyc35ncevsl3cePVdS8YA2V217TDKScANzxFtVTJfAk+kRwk4+Y3bya+BV
8cFO4u+c1s21mJe2AX0Ex2mtoQ/d6s7ovLfQO3ep3RB6kvjptaod/UK7++XEDrtGxycFKOcvE8Ya
EvnvpYDrhATxM3JcQfo2N/9Yry8hpuu35Ze4kL+jo4CCVZphSHqvHhK0U2iXIkh2ntvUpzgJsRsB
eACighWB1hXD6ypCuTwv2LESGssGYCtFSbUv0uTuaqo6VIcoHaoLKWESDy2vWoSyFbCZA/O/+OJn
XnxZXmEbzPaja/4cNLc+Ktt4ZxY9AANh86EPjfspJj+L5NzgqtXkjk2pfVneGfQi1l7rzNh4tvtW
N+HixTWnRxmRMVYzmz7rqWmTrj2/tEVMTO+83/+X+LPE/rhzElNuqKsNfKUfCXglR4CAjb7uObmN
DxPr+dkASP0yhw4yC3XDBnOKWKuETAdPtUDaySpGyeHk7tEcmVy4rQ/gjcWZYNiJJP2Z5rDxVZHY
Zyu0rXMfdGv6bFAbNFxkK6+Gspq1IJHTNqJzOV/ctSxwNmHFYGMZky5LOE76RYw/R/wq52XfWJYq
6NVRqPoVB4q7XgG6Y2iyTzjn1FQSD2ALjMoTbj+rnAhSkKu2EOX+K33KdwFoM91eTy5GjlVVGGo7
xrVG5z5qYYa73j41++bmVJV3Qf86GLuE8N+t30XBV/dwaSGyY3pNZ4JEcip6CwMC/MTnkhAOkKmN
qjovC7c99vAK6l3ciT//JYAtr5oO/Frodk+pMwUrc9Shy2L52rsifA7ObG88HG3bjXb3yJo+wZQG
FCbog+pnEQ6HBPf6pskqa+fwnXz3HCIU6QM+fTtZ+xq2wdjtiw3g124bam0DAgXJq1ULHLaBZu2A
RH3X+RPffBup67LUQ75Xhva3Xsd/21pY/2hrxqDEtH8UTtZvTTNl9m9mABaBKKKfmIC9VbDtpEfB
48ad9ug4ziIXMcekHB1iCFoJr4niC4r97ZcpI4Jqt0IS4pwoTUm7rr18W6nKOY6zJmFZUIaVF40R
WWM5R3ZInak1ook2q+cLDXFe/HXzbaIjF2lUWL0j2m1OdmI/EvBSDL2NUwbV4bS8WpZeztRKUvfC
4ISDsblGRpO+1SazwaAjorDRmHlPY/wWx33/hDMBBNpnilt5rbkve6YdgfSSR2bYyX4oa0TH7fhv
87eAhQN908/RO+jFcayI5Pzf4SJR2B2yfjonH8tFKcoKuIeiJFOirqBAOrj85xGRnf8ufOnuNRTp
+2jsY4ZMbXTi96nPdqyOS+4bjNYvF23v1+SSAgS5iRrZapiaiECryNx5uVvslwFT6cwu7ZRRrt4R
xmtws0jm+o/kBcahccFQrKjDg9Rwbk4pzkGynX4l6mfrQL8IMgb+Bf24dY5m6mxBED2XUnxLwHps
x25M7stouKrCYwSSLgqLF2AE+uvOi5ATHcLr3N01lf/LkZP/JnKiYCdKqYcZoGxSevBQ+A9PqRPN
qjJuTYN17VzPP9fwxetVPRYYyrmWb76mfG76MtyuOdEzphAIa5NmIPa+MVHyRExOekKc3PgQoVd+
OFcQfFEx+9GzXZzKi8pJCJcJeltVX5Exy6XNIh6r4rZEBxxuqh+bY8smGtKtHcNXkpOAvgn7OCch
OobtPZLN1pntz0U0bXfz2DrQkpPGxNPRJLAOZUiQTU32qPPwp9u01tXomUURs8HpTz1ZybnpxCT7
R9pJulyFe1Mt/29z7kMIBTXBN7799+TwwY8naOo1kR99mn+n68CNdDgDEeFml43dN5UHNOgJW3wD
6V7tUc48YV5WK8cKcw5CFzDmr2VyaMMAW9Hz4cOOIE8UucNoIy6b44CyfdOaY3fEKmyu7bZprp6k
a5x5WrhPaPBsqbT7d70q8VC6RFFUfBTDjN1oxvLnCO/s4DNy28cCqPZy/pvGGB4Mhi6bXC//qvuh
2+LeYrQce83FynKyNaNyuA3xAMddiYdhq38IFsGgmKTiEShJe6owjK1QEPMSzX8iMC8+ggqxkomw
R4xgJ5BDRLfA9LS3nPSb84CerSG5QXAhxR0ywJO1c/2PYZDMUkmiLhnGmxBfgu53r8xvVkJup5ob
+Q7JCefcZQLeh9ZpyeZeXiHdyfAVa8E6MI/hLGJaFiJF83OaINKLQGA24JpXNvOub7Q6SIEU/dnm
Wg/SH3ZY5LRYt5XXnTuP+s3u0h6csFldJz+SEItYPFXsSAwsjlJEw9kIzf6MdvYz6HoXMCB7/Tac
T9plceuaLHWNW9kWBXBI4Gld3/VOJ0LZrqDVmfaztcPxBKpVgR+YNXsS+e8ppNl4SUW/6yBAvblz
mmKjihiZjJCEOejVo9LQVxpZ2Ryk6GaKQziLk4BNbHqXCoIoH8oZoelrSdP5gyye7jyx9a0mInQ7
RAzH5Qq9PLUVLAyoQPj1C8FzMSnEvASsQvuixXCKDHF0nDA8EhFcnQncWH+pQbnHN5tGzLZemojs
5dPZnauHOjQDsub4jtCB2Y9tbjEBzrDLFQgVZ5GGa+hMJzC09ytUjTAAtYD9RUP6ZQig4HDJo9Zq
PovPjt2hSIzx0RiggCnqki952BQ2Yp+OFd1bLCLrpG39bRZ24x3Jk7GLJEo5sy4POD0Ut8mYvphn
DVtgVNU69gyY2zmzcL02odEEKdq7Umj9upK6dWnNTluPYUVFJ0R9MisKpa0PM/3U5j1cSkY9p3Ri
ctyEkG9Sky3WnC9Jsk9MBj/xUwGM2UDeUC+0kNVTTXethCcFz4IIAbhzSAB8/2qxTd8sRFHEca8W
LFla+tpFGtNJhXX1Ksx82gxZmK8z4lCfoeHBdob43dZ2fCW5St/XI2bzCakKkaJkDBvpP4Gygztc
GHJCuCIc9YnLdztxvEBVB86jUmefKV89a6I++I3cg66VLftY0j4hS6yQ2GRYEENoa3rRvqquQUVk
mdDQ4X9ejYZ2rwkrsyiddIfOSM2qyg5dysxswjea3JxQe6nI8W9ZGbPNmZyeywjSa/FGcjZZX7rA
QL33Y298D23aFya7o99aHRiQ4Buzuvaep5ogG94oX30WwlAc1llXR79CzkQgJrp+B5/WbytUPl/o
uTo6EERtPHrZqSfzyL1DojI4gP49nggrNmvjoLrWp5sVuvda5fkGqrQEIgbbbJqLFMHYwKYY/vqb
UILLt8WuiSry4cRdew00DzIHRAtgFqbkEVbFb8dsf9Ee+Yr0a7Cb3RvEF8r5N9zzv6zPptGgkDLb
2fcZ9ilVFpxEoXFbFuHyO0MKIrlVj39NY2m8J/g/n5XRzv/ShEJPjfNyTbvlc6h8LEnc1PTaONWt
NA8IzJtvBthUhQr1oy3ZhLzJedOs6qzJskHmprxn1tKZlsOwASfubyiozI8Efem6Vc3fo6vnB/Au
1YduBM8+zKaffaDhKvJ/DTl57MvPWFuK3wTqsB6aCKMnntmIf5gnjdEDBpn0hhLU3FJiyK3bpzii
RH1bQApKRxNKvM26Ij56PeXkHi1CNaRLYOJmvzhRSB9dYcY7odvqzcNgP4yoAZcI0dBQL2SikPIG
FO0lPQYq2CLjPn2wMF6TJYpzUWPG48V2gi6a87+qc/Q6Gtp1Eqnv7oDYZ8zbb1blFEcjiLuNtFKX
lnpZskFyM4d3HWzaTLhbmTkeMXi99zB1OM1dKnc6GS+f0i+uWW/2z5YZ2snXYMATlTfxtbkX8x9W
dlsKLJxElQ/OpU3RpkZxjE5lkI/KrH51NKdr241f4NXJDwsl0w3Yl2ew6VxakKQdJZ3Yo3LzvwyU
vWsn18IdEin/AYgvP2et9qNKbLB3OeVD0BfFu5bnf8zG6tmnoJ8U3HjWroZbIulc++T2TfBJj+Az
w8V+S2v09g4RDdu0IZM6ZG6MM718hZQgULOQ7iY6yd3dGMfvgyGTh+aTHKC88lYExmHI+ODBbdb2
vup9AvU8whY8LKLrIEmYfpf+//JneSoRtKuMrkRs9N/jAqcDgmt1d0hoAb9AttSo2pdutdp+2Svh
44Bz0+Ijsdjyqhsk+8gYc6YVJqATRartnMjjgEYsTVbI9KBVUr0aTe3+Gz0H3KJXBe5ielioyZcp
ZWk67l4HO7hCRNevc9/5NiJdwzxcxv6lGAVdQjP5RchTvilCF8mSgGxHKu8RrEGz+fo9Ku2WDo53
jGehWxyrb/OX5+CMYcJlf/xTtHp4k7UW3hhL4fhWmbVbfq1iQIhww7yale/eKhs0PeoCxglZ8O4x
e+JSW+YfDICI0SYL969UfvryMao7h9L0I7ZUsdGhg16II38ao/Z3oAIXrVVufqJF3hDUTBJQh1Ux
SrUbRHBxMNN+vOjz0sVNfhgT68UfNuqrUfgKWiS1HzgwkmrSjh19vj64wvP2irN3PQyec3fIV+1n
C82yOLOPBiY0+MO6vhR0VRhQszDp1ODIis+AY74cxmq/pGkPeaXN0iPQHxka8WBe9GA4BeieThZ9
9l1kgqKnS6S/lbEl3vOozHcWIwFCm3kg+mlq1jZ2oXunZ38xONJPeICc+7IAXL8Wma4OpDsbcILb
FUmiCOuz5JuysJ2PAiSbqypzrxIzPgdYGMF4xnCz2Qa4Hs/mHpUP+0Yk9Rz9Li9p4eEEBlVyyLLa
xTA1gE332wvBfKgeGMHLcGyO3nyVlMtQTMjiQBbUPssC84zQ0jwvr7SeNM0mo5tGJrFT67Vidq6P
l2Xh1IzWQ4ZcZilbGZj8W8VaA/3xyAc999H4NHQ7Li3XoSsmsK0rfYrQUYX2w6LFAvyWPtVEjvrc
Bn5hxjSPDU6KixqTIxZ39xbDRbMk1y5u1NdZCr7qfeufLGiH87KI1Pr3VT6/KkgsOGZE/XkaCj/C
Dra2QjEFAGqnqjy4t3zR7q1hIWGb/Fcg+LK0TI86lBwPj9z4fT3RY0Y8AoE4ci78x/S2TJtodtnc
r/S/MIgzyCm1U+cO00XMGo9lWd7qJTAh3LYVtqN2lZV1d7Hs8aEPlOe0zX+59difu8Hrz4aKh4PX
VQeZRRPPAgXU2JhNvlreV8YLiUFzqnwdgM4QdSlz3WwVl0Uz89Wt5OIORT4PPDhCPPAQyVAKMk3J
72mz1jt384LKyTunFiVoPhG9AF9FO+FnvgWpMG8his9bRPMY8giCxCkyzH0WEAC8TMbAkVtvlnto
LX9kzN6YCDRubjWObzE8D1nYn1MKdIvPuD04TveJ0dA54NN3HppNlwc2tuMmm7ZqxfeccOU9CZM/
stpIyT+HGVMETH7bihCywsajkvQR0mZQP3u7YTi8zCGWOU+DdZr609q7SjJyAP7Ihyj6U4PmBtL1
FJJlk+SUztDbx96uL/q8LN1/gga8/TgkmPMIhY+6/7fUXYiIbiTT0B50ipp51NBDhUGNwE2ZN+YL
TYh2HhdhnFuU30URgyRaVAitGVWkxEX4XYvhBJmK2TI3tNOylIgCT8os9iilmSqShZJFPUMY6HjL
MthKv7SzFNQcaOZY9fWLjmMY8dp0yftZ3mZEzBAMhTAUuLVtruzIwfPF4xp0REwSSzAnE4bnpS26
vMIygvMdsNX2//vqKlSba2a0qKjnGcaiOlqWdBR/oioiCWxGiIFCmj3LfMGmPqBW99WPPkMpQFP5
hf7qMyLc5JIU+aoStfvUGq07VDCwV45sgePGOlWSGVib5QL4330wJoWFqt04LkdRZmF3DJNq2ta1
/TOMneRtERaQxPjT1+1r1wfipApv2tRBYW762SLhK6Zay720owpbkURTHZ2+rjaJkefbNseQP+hp
DJEisA4i9CzkUaRSWW5r76K+QMHmhxRKg6Nv7NqcjrREHvSU2jdyUtIdIgRwbAC+31zQyivNx4kH
e8tQvzJ6xxWmiqeWkqaR+zXmLz7AO0iQ4EJ8awkKfYX0Jv4wI2fgO0KHnxN4OXCSCjMSeo9oE3vW
x6Qr8+fyQiQ6uLqw4JK1EIVbTKYDFIa1Sa4XVV4Euq7vgYxkw4WWszswo7PBGITEituMJEHeiJUm
XNKfijHCu+PVh8EdT0yLBfE5AOYHn306I2jkSxHiR3W8GZsw209+7j/b3NvShi0PozcmG1dU0f6r
dIddBCp1bvkX4VSc8MabKIxUf0ln2cCy4IWkm00StcU0xSjc7piHEKA2LddbfKuzLgdKaEBoFNF8
fIcEGjpsVNSU8x+TDVJnWpRqV6PQ+ncrrncjGKDZ9bVYq+wWo2RFK7jFd7z2HY1hZJNb3vlBWIY4
Ll+c5TtT1Myu3Toh9qWsojPs8QjNPUsvSX2LMpntmgkNfNDX0VrPveQwyUDHv5VWVyP1cONZ8Xgq
y38WAePA5pwafGJdMP4taBSsF4BEYJc9bgI3QAPCMkRWtCEUMtiUQ9HsSr8rKV9H/w2Wm//uD+Lj
epQzgW9ZsKyjNfYEdXkNQLpk5kxPe5Ina7IP9azkXhaS5NuzIPL5C8giwO6ce13v3sb/LRko1j5S
G9Ld/kFfkVM28vPcQtjfa98fNLag2rnZZa6dgo7uhaCTehG0kY6Ycw5xK8jaRomB1ogu1bKYwB/X
ykCdnGUtLRU9pQUYg3tT0giushS/6F+7h4Zgnwc+PO2Bt/rwkLJCnYkf5torx7qKyM6PORq049KP
Ti6hEYRXU5KcKX2B6D0B8Tkktli5U+PTqJUY3wBU7K1+GGYZPf3vpXkxDyyE9MdDpMti52AUYbYV
F8GpsVYZVya0ADS/E4PtT8mGT18PyL7CAPzVfsBoQBXD39ueBevLotOjHH5xUdNf9SQrUuVr+22s
ugwwfLHye9+78Ov6tW7pj2nFB5D4/hgqeWGOEF8IY/t3Cee3CZUQ9sKkQ0Ls6MR+af2hL6Zsy71u
3gacf6zIuVd2QInSZPK90so3afXV0yNTddUjX0C+S/S6FbvGtqYrp0HkPZVUQ6t06frBceRYjq1D
pVs/eqk5Dx/h+VUE6WV5J/jJzjB1/hRG7W5URnah6bTWhxQ5b73A2nsWdhnmD/k8z1/Ele0cyxqr
HclJJR/iOPwcqreRP6Kq51rQfzHuMY6eYq8Ay7izR3jfq6TnONPr/cBw6L3Qw1NBuulteSdlM3tl
asxzhJUs/5YtyrR7O4HqpG+6twpcCkTDN6BW0yg54SdGQjXfXfupGY9soUQN0w0La/LkRUPi6oDf
dedXqIatPh6N1ehmbM3oh8L510Cv+bvlhrHcOcqEaOUSvTls/eHsc84cMi9gtxnZhqdaI8rQ7lyC
F8kV5T/QVu8dEgj8xNvi62F+QidjpTI7fFAFYGwd29tg9CBXSohPTdElvwBjD+H8Pci75OBkcNs0
u7LWWoT/hJqBsDFejSpGj29EzksjSsVTYfgXWXGMgeJ2ZeDKvC8LbdkAK1L0ofwEOvLc3NeCp9R8
G6OoXb+lc9ND/iFrID8s6rJW+zs3W+2JoiReNQQdvKzA/F54SKiGDmOAXWO5xiPfbyd/YjJYaVZK
0BxoJ92X0cLCu06Im7Zx+XtKlXsuWyt69mUXrWzRkVldEu6SiU8nzuyDGKfhWVDOUiTNx+QsBTIt
syZOnltuxjPrUPc/qKUJb9SSG0TqAsxMSI5MZY3fdbAwpfUH/4T7V4f3cUf+uHFIrfxkN8b0wNZM
SGZbHKlkprOmdHHXZxdeni8gJU3cl1/zfHEeuHQcyiJg7BE7VnYaGrT/WqRvlABoQyRa+MrKsL6U
ifdbn1rmoSQPKIbeTJWyjo4aFblZS/dqMm+5tnAZUX2bBPDKpiLglGWagLvEQTfsrJhpQUkiKBV+
3Vxz/yUk3gs1q4UTi15WNVrcrqNi64QJZN7/meekaScrwJmV2PL8SpBn0FxsMRLLYXIN6XgskbyK
kwTDjZp60g6mIIr8v6G7H/s26LiuXwdGg+89Gb/ImoYbigv2vAuic4IfmrbeLluwUGtsNfpVCWs2
ouYasYzcD7geh2s4Sxr+jSw8I8vOsLUTsLz8+xk5/kPHYZo2DyULYXAyqPE3et7rlyAia+YpQgG8
gO5ru9FcGhkCWhaBct8s4SLnxgtlbInDYq+bdxHxJdHmlW4DJAi8DC3bXBouRWKu909m2MZO64M7
48dy73ZlQLgTbPj1F8LABya1W0YDyTxQiGE/MUbIZ2t9KPYwzFM8Yk27H2gvHoB3oHSlENpB5M4g
lXPwytl+r1vAj+2xJv5ofqu6mbWsSHOM03bEW5eMOEMzRrgwMoqUtmvLtC1GYsfPYUomS7HM8n0e
kyOHo8i/UP64F7U2PZP+97wsXoeyZcozmekjyvkf0gem2WYlSF+yOfaD/vm7ocnuCr3I2HlAOTfQ
QKQHDkiAH6raz1zReQlg263qCYdB1+sOF1a2J9h5ouQDKeONlpr2EWfNMS/pka2a4INkCXKsWvKU
Xc/NPuAfc7/PS1SrdLm2CB3STeeL8Wwnajx7cduvLQteyThrY+JZJZOFRNHXTfZXIEgzWWo8yJKI
rEqbRCx/36NzGAYDbGVXFS8049razDPuasCNX6Owuo2f6sm2UfI36X/2s9NT/TAkdEdHDC/PUWfG
ZVp/E0GRHOMuPJVWm+wBtf/CHOUme4OjRVa4niQh5Jd0JD3C4JFw5obDsuTuI4OncvJ1E/UytiBj
03uEHbfzHS1TSjuZeXFzlg56AU9vn2bFbqhH/ZN42TvKluxYzmEDnh38rtEx7/SZ0OLzJZvT1HE4
aUybcs7Erza7QU2PTk4bk+bNXI4UhAIIsnqOqCrDtTDhBQeNdKk7w9xYmAt2Usuyz5x8e8rX8ZGz
592joTsOWfOpfKa2Vu8jOJ0XO7O7k8Q1V5ncqkPDxAiFovaeBDRDXVP+YONKT0UTfmg2LuJxliRS
ubJ45rElyPXchzC1ArPbB2mFvjHUFBkFbbEuUlwdi1enm8WEeZj+48bqVVJ9nLvCuzhcr9emVb0t
PGeETWzclWbvUNj+k5M7cElbWZ8NXNO43ezvDLzRNXbDxirwm/WNEZ4hNXsIGZpyb0zIH8vYRXiO
5elowtO41nh0Wqlcj3CObm2aXbAFqYGcPwfKA8CDlG7Vl9aWjNE/YTmGztZO8nDNgU/5PS3x2rax
d0HynZJZB5aJFE2a3eSb3EXqU+u4Gqp5KWRFBUUTGsJHY6GPm00P2IgzBlMUNG3s2CeHgCjUknqH
4Dgg71YyCaTV7Zyos6DqVQI091I0eamD7M//jZzXPGUIGk7LK4MC+Tgu1JvBfXaNVe8YdurQvES3
Year021BcT8F7gOu82+jxsIqtXA8li6swhgS2bNCFeA01t0EEbIKYdLsFonPsjAblWsnJbGWVhvI
s5Ek3qTqTAR/mr/2YHlssAGa13aXT157sZyfi42aG6u4dnjzTqZm36l00LGi9ON5bqK30E2pdyyV
Haj0Dqndeo+wH50jXeSaW8auq6RFboD7ESgcYpZMpItySs/PEnVlTVx54/w0jYj8iCiXHUD18UMn
82w/03nxfrN8vQp3rUUSgz4PcMd5CYIUixmS0DXkj8rdWtmwryKDn4OflGsyCh74Y5gREvQZqEZK
thOt8z/pExyMlpETWBTjQXNPbF3X+cOUVa66eXgX2L24Sd85+lV0l1qv3vL5MNdjHHh2rfMNzYMt
Uzi2P+U3e6+mc/4lr7GqejjSIM3BHA17Lyvtj8ADrrrKKye9aKr87nle/wzmpUmdUzLBdYncszS9
5Nb1k433hTlkTnl1+W+JXYUbtu6QaHm5ff5vIZjHXckIOY4WTPl1WTpM+5c4kQOpB+571GsRzsDU
etg+j4SGD68ZkKXVcy+yoxl+QgN1H2IE4oGpa0+Ug3RBQmZ1uFCuSxbCYvdt5kaP1mS/NETtR/RH
xbN2O+bQnjtsI1xYUPmqmom7PR4VGvHlh69CoRgms6TTOO303PgdTwHmJAa153KIoe7OljiyFPyL
RMxA0wJH/rPtBML8Ji946mV5DTBVbXvZkMMrvOahWusiWkesBhDDh6+rt06EyqWV+pozC2rnDASJ
Y8ZRYxafGHtxes9HOMkk8bk0Xb4sCWTbMrfcDVEauJTmtziO29NkKI+No3EOpZlMt4UKYNjdEwOO
1qcNBD770x0n4/Tf0ja+ccrTeZToFVcN+T+aB6P/AFdGfGzXfeKuH1Hw6N+R4vYI3v2MBOQ0fKuN
pmM2Wv1mFOSfUVHVzPL8cNcx/PtrpFjUA+Wd8FtmGx4/+rMkQyPvc+WHQeoTFuZlcdXoH7F0r4c4
mQrkl0gUkOWvdLjqb1nXyU8pi0sc8A+fJSVTdlslWxdR+6unRuWSko7f6UGSsAt3KGtRwjtNIGYU
b5W89YS30Andx4lHAjK0HZiaGYKZ+RWzQ5Iya8JO7MTQ9mI202ZapZ0MUuGRH0YqXxspc5lFNWiU
AbM0MRbx1XY3eeI3KAW5B8Crf1ooDHegjZE7Gv7dIdeFC2eJAZHHu+HyNI2bgOkvZhyHFLl5WV4Z
5XvTRJgJguDK/knRMDqE5fBzHLgswtYp4FUos0O0Ro91eVcI07wyQ8LVFGsnd/EpzwtufFRMXOzX
UoS/voJr5jAbiEduhHJIi2PrZGlt8d61BPr5yvnMkvoOeJ5vdlG+jW4SYf1ypk2iG9XN3C9NZ5Iz
67eyuC/RAnSijkxAxMG1JF2tosf6WDLTXKSW3gLrEbQnbMYyNbMgEsg69cDcnWxo+UBucxF4ii6t
DtRBROnhPl6WQciX6KDamCVMXU/aCm1lj0aOf4QR591kAR4IrG9Bg5LWTybt+u+gjDjUmJ2KOGK6
3/WjiYk5DMgUxPoZfBAiVz51O6/eZOJhL8PuGeg6vawojA5dw3NYR2j8/4+w81iOI+my9LvMPsxC
i8VsUutMCAIEN2EUxdBa+9P35w52cfpf9GzcEllEkSki3O+953zH6crm1EuITGjatETInDoUafnd
TQkfttvjMtXZfjJJk6PgS9iQvODQujZeZlr2iK/4pA+tvdzyRXPgtlq3Kus80hTxruKxkJzSoskP
s1kVlLikoKyYVP4YF9zSnB2QlMnOTjqY4KKYk3HBo/iKEIMhN0DCvmhef8wNzrpydtZAHt8tbv/w
m/rnZ0nLJGY8CsN8KEH0aCcleKKhuPbtbK4WGlWrVHMErlHgnr5cKl23rl3xS/ToT8uqQKtXY30H
uVQ8tZ5RnUERyJFCETuQCkr8O9Shy41J4Hyb2y7iWIKvGPEC+xAcrnjTeDjZ/W6m+7Bk7+Ucmcsm
S+JlzRHM3tSFsFB9JOSSUPGl3GW0zJ+PU9b86X47kWGfl+CXIesASy6+ND7PQSMZIHW07bWpBjfG
neDy3+qG6aMmhIM9Z8ouqset9A2fjdLORXfdV0s3YwQKm6sG9QUXqniF+sU10Dv2WZP7j1oYVvW0
PKhvt37S0yamNX8BBlhcwJV/KYZx2Fs1HIvKYWBzN3tnlAKl7mUQZnLmNl2y3xhE+cz1K2CjP3JO
ZW0QIwZEwIJIuWwjSl5FQncyHb9DKZihn/IB514R3ooe8V0vOMyOqYtctxAy9SQ2fgx9+e23cMWl
kEAltZAxHVy84ExSb3H9u7SdKTYutVGGdE1JQ+KJQsqP8WYUyGgvrS2Txv3AeKExgOqGb3ThQjSa
XTQy2EUIhz8lY/k8yCmcWvie5peuTW8cU9yHIwekJChlj9neWTkBCW5oBwS2NuOtXNrQoFntscvl
zVENh2dbe7M4J8IUM+4Dp/XbiJDdVypnLy1pWkfVr0//AAZz4xhRvdsSCdZqdnZ2tZIAkSDO39yI
00csTamVptkXN3WRs3ruju40GDS01Rud8TOG72oCX5zqn3Uun8+w50v3SMyBSJ+lmjG6z1/IHDR3
9jTm51QySdCpJHiXypbJaUia65j722h2/QOguD++mYmOwhEQFeRH3INEWWXXqE0mDKgc+zGJDYTP
tNEL1fRx8W10ddaM0Xwcl2vRaL9IJypPhgvVoubk5UakhnL7rU9E8oz2iNcYlFQQF7dKG5kdokbn
bGRM0SPb9x4JW1ZO7xkJGsLJGbvqGHSwGqG/DUxQXxxn7qEdRkCSmy1GufSaacUkA7Snu8Cgves1
/B/quRkdzKecj0YQWv9/+RVKi46ChvBn6bPk29+uVM0GWh7zlFxacQXAjP3SyjmIZtX4YXTOAIuH
aWmD951QQqzLo3HPDNhDMfbIW9hm9V4vkuY6CPde2UH2yq5PT1MkjDRSjvkiqIvbYLXhmpNItNPI
f4IcNhQkdwxLv24bs3kZC/HL1od8RTcJqZ0cTvpzQrgvs4OB6mwLBjvfCg/Xu+mAqM6CWSOtCYOo
kjVadcrB1ifesLb4zJIxOxsREQIJmkzH85gvoN/mXFJA/pmC98mcCQiiLF39Lf/AFmHdSTGojQHG
uZoNfp2jJaPqADoUSEcYhJRdUzXuRuj9eMOxbgFst/21SGaIi6oWakZMawWxu9vMC62bXeS7Nsbd
ZtEXXA9m0Wwj6ddTS14H7cXVw5+wp6x90yfpzcmlYZUwIyEiwJYOkKIA4/+TWvLUOabjMJ9hXwET
41Y1Xj0/IkYJ3XTL1PFMLemfK45m29TEe5nOSP+aqUP/Jx+pxZcUKmFNYmNIMb0ll4DvCcHtmYcw
rcz32MvZcx1E6MfPJ0dr/jwMqWNQEuXzeZTtKjlVX4wYjxgkps9HDHzircbH73pYfVI58PzrwBBB
Bxc59XLx5peMstXL0LthvYyE9ShEHA6saOWjPDionSv38wbqfogxNJtTPhTr3JfhdFOLXY/6EQXB
cxKU7XoxIpvx2xRd1KLPNL/HjC+OnNShF4nOxJ9EZ1surd8Op8w8RHJoHESdfvI9kEUrD+nIhv4R
/rcRiv7cE46SIPHaEC9Os9QcF1QTaDXd2k/BMrTc2Ljz4T4CzISBhkbcMW28TbDM8dmTC2gynPud
1hEpFiavVg+9kkxxwdsrH6LkMeRA2Vy76NvWuazLkWCbEMsYPFet/5K4urkBmYWG4d//qB55vVtA
O5fH2Hg2D/xWj0QHI+eMaeMcdNk969t+T8eDNtc02/mZjqa3sqew2Fg4BE6OXKYqg83V0JK2a9QS
fT1f+UKKo6K/k8lA26CNweFEDZhXK4bt0GCEdemffWHs4K1dJEUvWhuZG9Ey+xdeMGw/x/5FSBIk
1aUUAsSW/R05UrszsTbz+lmMIcHeN0YQ28v4ZwrfPMSEjBya7OEOA0FTMblDPOVCScYUVSCmEnP2
Po0JVbL0EJcciJ0UOECvvMVpFJ8/N/U5iR+LNIurJcdQcyEJqbk08M721ZI8iT3yPixjWj2Ic5Xm
AlpV9OQRFblXbkZPkqXUI+Vw1CY3O2BaOjAock8+COPPxcayjGUqRAvAS7Us/c+CNgGYrjBepcnw
c39Tm5za7jTRrrHWuyfDS6CppG13qrha1U+JRCqIyCQ5nANgJjsrSslTSlOKi7LIqZvpoNTZuuPK
q0sjQBXgxmHUTGdnkD4B8bCcHqAARrrk/XKPgjtCsWZtQq/Z2kYaX0ZnoEfjwMs6QfRY/Ycgolks
viIMtjZ/56RNBTQ0iN1vI9DDY+As77HqSrT0HXe4je29CQ9527jgoSfPsh4EDtsPSMAxI5SKjqYH
PZoJ4LHn2EbP3RC7mo/clm6naraqz2WUlie0APWZLyx3UM6yG/jGy0UtbSvEYe7bG/etlJ5WzxZY
eeeiSpiZ0J3ZqB+nZtC2OpX3yrfxQVrHzGCTqEj4Q+3d5MRnoAST4M+aTOC6P6MO5UoBtHQyU5Ba
EcAl5OWscG1/cJ7XLAclzDRlNDVZDGl6qoxYdiu76LlLOglJm66Rn8xwsJZ6JxYEjk3QZLuUUfDr
aLcu56S4OI0ODX9E9Ba5mVydOWUKAavyauVePWx8wbHlb49fPdJbBGViwVP0UeQuozArm89sbvN5
kqol1ymNI+Zo7Bd6zr7f3VNgB8gsCmz+mBGfOgwiexAqM5O0RrKjwAu1cARxy2A/4/06qJ8iz3qa
o9pibJva10HOmOPa6s4QCjfKhlbZyx9XWlqWd+62PRpp61sUPUdJDZg5oB94yBqECx7csk2b+eZ+
7Ebcx/4J7b373KT0A/O8+smW3WyaOv2WVbzxm6phBmb53Fw5yA3PTYUoY3mBGTBeCQSYX6qRTIeS
ltFBH+idagbyNqz8zcMwvJ5Ji+igV4XFlfiojRp0qJEH+UDTOUgxSuB6MZOwAjeJbmbx3ogWzukJ
GpuwXyNhnUjlMaZqD67QPgJ/Olaypy9kaS+LGEJ6In0dkCuTFiHocUm2zuWuG3oR0W5L0uyUhqe3
4+Xit9vIo+ISZkP6Ymf2t66HBwV7UNuVw2Jc0MHEh+WdfIJ+61H03gO5GHTqMG076bbzwgf7Zfpe
tjJrwIeqUyfxjmx0cZ/CrgWfyPANcnB8p0PDUoMiq82CwKugu1eyJmrhYbO5gYjw2KJuAYPdjSi6
L7WjGfy/B0LARD6vKyiguVtjoodgvK1rW1wSu3fOhvk+ZcyCia+wP1UGSm8wd8PvOEmao6a7Bopd
ARiwh+cME9K9ZhPCHM/YjSqWJetfu8Urn4M4AfQZ63gzuv7UpQb8eM6CAPv8hGmW5nzOVtSAZaxI
4S5dfMNMAeAeyjudotWpY1VB1U81jC8vVsB2ufSWNZBsRC9duPBAaoZXYWlzQOenxui8Y6kFWGEM
orJuFNjG3dGYaOrpl2ps7Q+09N5qolq8oWvtD/2IPDbJ85E5IylSQ/IBHP1VGNKHjg76QcgLcZMV
cp9F2qX5ummYbBA9xw3G6XQxf6L91Pd1E1Xw6YR+D1q7goTYdWvVaUL2l3z2nHInqleJ5/i7aG73
aWznJyGCBEWMy83Jxs8K9lki4pSYy9OdEqWeeNXli1dvSC01nSVAodOyHDvhwwuyM2htlWlgelfc
OXClzXnI6l3m9ffPgxsAi3QHF4XutBchUWImhzRWoknVYg8LBXc0lwy0muZAppe7Y/TwBH5jJu0Y
LDNnvfqInPBbzNz8TiO32XJy0w+GTVurzQTnRAgnxnpm8r5Wc76oalDaNP7e6LXfSYJ6XeVjOEvs
bcZCnzcOVN3INYb3kOOIItnlsgOnHhWyDdd4IC5rZqJUq+NBQSrMONBWUzgBSZKnIy6OXZNM+VkV
LqqEYfTpHFsze8onj05kTBqysHzymmONBnGmU3LSbSpXwAPIce8ZoyxJjzBoHok0iR0PVbxBQ7qL
ngrYCg/P5eBPn9XjRBk7p1gI50Qj15PSNKBjIsTTDGvFKpzllXvb2QeBsqZe9l+W2E6ftG7aADHw
XyLaB3gfPZJcpX9agZHUkngfSZQw2cvGdzjA/gHK9cQElC/jzS2OVSUb+Zn90fi4CtTgPqLCJ46h
y1eRmwK+bePtoIlkmwCme6td98PJO7FNPYPXQdT3J02MyZV/kdMkq0Uq1vkCMRvd48PMed21R+2u
FrvuglXQNukO96a3mSybr7gNzQ/uItL6yYSKwcztqh5VWQPzb3LWumawmwhPHLE+QX8b9HKimd7h
iYbHtx8caLQdYy69L+q7rgePPq0weTJY/tw327rEIBsJsXNt39zqHhasgM7a422aQjQ61VSfZgWe
rK32Q448bmIyjNvYj8GmnlYOdLK1JxuQ+LA77quIVxWeSS3+PBARMzPw1Yb4FyFj7u5zv4/d4vS/
Jy6oRLuKQyGWmV//9/980rMd08b+4ZgGJcN/xPelFnrfaTGC7VJSECdllN9x6b8WhM8M2JqR9ikY
ohqWkqqB/gR9CUWLf+I47WwDs/lF9g4iMj3v2e3iZxMxyG02YGZOtst32EUxH3ALv3adeVsG30EN
VtanYcCAl4NUDyZjrQxiS4tLjOkIQyMPIjRCzOqsFg0I+8ar2nitwi9EVxiwlrmhGrepDMlllCEd
TIeIIGMnA0DHptlxbGEYtWibsgJdYFX6106OEwXYoJMHe3I/C1T/ees9dPvYu5p+guqM03JONMb/
3CLNqfluUvXSUXPdS4P/9sRH1a9FRXiZ7efbUh+Lo7ogDOPlf/9UnP8ZxsWngrbLs6jubcOxPT6f
/8k0F/5oayaQ6K1VI1bPvXGL4r9n1s5SNpOzi0ImogAZ/jxnQAbl0pnCk/ojQRcPd/lbeQ6orsii
ZN13mvOa9x0803HOd6P8sec2c0hHzfj8r5Y3+ZeoyKOVLi1e9qLpV9j2z4nF/HWjlMVRmKK0Qa8E
HV0+qYJM1JNI5v99EmvaynRAM1phywVHrY0ou+6e1Fz+73Pq5trLBCL1nNWOLc5zRvfqD//9c+o5
9YfVc7Hu1v+f3FaTC/I/gkecwAkMy6A7GRi6b6qYy/8nTsY2k4HzoRXtNYC9+8wBaaQWv+FQHTta
tFUbeTrPCGYAZsU+nmALq46yZ+nhe9JN07N8IrYi+Aq+SdZHaLbgrxIEd0mXbVALiYeBZAimMBDL
QUek7eXN1V0wFJdF/FPIK6BFpXCc/PlPZ4Zz6j9CcGj4yw+b6FOsWpcGYUdZObcAllxHFMfSzn/S
i16eTZ1QWR+34YXPO4ZmMD4HUdgDqbS15xh3CDRJVTNHGsD/xqxO6oxQysGmlRTAW2IdclGbIaiG
JWUyvp9Xda3kKtbXqrApw7oB+OdAJCiIGxhpMC6Cjb7QUJrCfr6R8kcLBljNwoALoYxPpsPynkRx
fm8HD2IouM0tpwSCn6uqAbnFoDMDrq1Yf3pUYj/HK7XS5dXKkbY8Jq65Vkcx4Dbe1p+SkX+pKU6G
XCJc8NDRHO4QxIeUB3+qhn0bwINwC+GeUhdWSpS5wwZbag3TbTsK3cN+i/vO0Fz7bvhGdhs5zMxx
N95pOiRotnPzwF863gV2w6OvG78FDs09njcNyXKy3E32VuV/SCDIQK3S533R0J+inTjtawxZDFoT
0noLtGa1w8URFHBuGwkS88pE28GzylaWJBIPIoeWN+jBEfzxHiledO77eEOmYnezpNo8yYy9D8Jl
PzfhvBPl2F6NoN2ahrHcGq8p9mX8o9RI1nYqp7uDH0lXIa2EexdfSdlZW2k3/APF8KdV1skqgV56
tJxkuIMmYuSL3rOzDUi0ltE8QjfEr2S9L4QP733ZNwSiRQuyNppgPWbm96qqeqguTMrrBrJtnRFT
MbSMHi270k9V3TvPUSXUnDiEqqhdYz4vNOFNdQdNdnegQh9dq9Mug8y4ToMpp8DnuBvPCNnTYiLy
YyKZrZkQhS99RxcWgT1zkJASZdJLsZ+MFjhZRg++ixLGW85w7KN+ehliqUgIvTfm/7vGK6MLjRgB
4J0LIKCAUBENWmAvG85IxkaXTPK2C4f9UFe/REEP0f9vTE/2+3PrBmkITjpeCI4o5xYhW8JIinGI
j3HizAx8Pixzd2olr0otSjaBC/0jELa7c+c8vTQWhOrWdFehtMBZd4PP5jFxWyfY6K1twt+MSx9u
6wrmDTXdCJe3IZ6TVzfAbauVvrl2eqLffF76ivt+ASE7/8ikvqVAELQXRtD8pLUzrRVMqXcJ8Ejw
WG4RJVZkkECDRt6crpi/2TeXwn1HhpSGVo9RcWc1F7VzqsVzx/lYMc8AhRWe/i4NeJG4qpaD6nzl
XjbuDUTBptQdEFGCZSyl4ay5H5JkN1C297nZ3AEuzJsoaZe9QcN0HSK5X6PIj3ejbPKGA5xlL5YG
V6cjaMYsEjj0Nk6XUzz9mrLKfLbH12pEcAxYzLwasfFiE9qzQrPU8O1hsggKMt8EE+knva3fvCoc
n0cDeg1SvCu7GEuFP20qrJ6ghtQmAEP73bfk+/xdmtj4UunWsnNHA2Pcvwuybwv8n19iZwprsqV9
/yPVMXYfAlsLNr4J8AN/FREtWTtZB50pq2DIiQh99nOUy/Bb39K4G3YmarKTWoTDZjCl1AFzjc84
kRqbxPdiKkydoW6H2bjltkINC9tM/jgKwq9s7JYbXPllhc1oxoFaLQjqEv++NNYBr0RzqboqWHXU
2IfBDf1nAfB+kVG5ZZGeuSvRb5aaD4bO1lly/UpotscO/gdFiDWeBvmo8REO4V8/6IgluAXDxMav
fovT+L2wg2E/SqCRLb36A1NI6jHzYxqCN7sAtVTHtGdRIhaXlLbjHkyH/jok9ZOVLltn0X5ADm62
4fIaBdGwj4iwYoCenB1nsY4m929iVJ2TJhHuJH1PfM/PgUHMQBrXNt0IEW4M3GrgguY+YaPLqxVJ
EQn9UJHsWhkwY3gG+Q9oSVzseTm45bpdLh73CBih3fUvJCzXbTQpRrkX8b4Op9c2sXGpdGzro661
R781jQsZIQgJM/w85WR8JXX558IkC2k8eUNaaaXI0+kEabl/9bNiWYf9BG2htftzVcHjI1Ay3Jaa
TBSHmymEjArmxksQWAuqtPTufZv2D3cYmIS7hzwhKzWGQbxLmNY8ICKjjUdxtQFlODGWI8tZaxLn
abDxkLq2cbYb0PS9gc03Kj8QhS3ZmliRNzUpbu0p3anBsTM073WMDkZkZXvpebM2NBv/jGDMPuEm
zOCwru7E8hofUWV8a0po+DTkL31Bgy3IxB637wZif3xUleNc93CwIy5YPQoeoaAPCEEKqhv5tUhm
C2w4EzcR4qbW6n6jljHr30IrqMNNVb0qP53mud6uqoyfKLG8o1t0eyy/y70pC+uS5DbnUyODDTdh
LfATHPpLOEP8m8i+aICvrbEUzxuPdvuagZh74kyVbBzNzfdTZy4gOZz8bENwD8j0u0+JDa6dydku
krSjyZAtYR2jQd+BGUtNK/2kF9YyQipK86MjhYqCmf56klu04ivT75oZg/rvSYl0W/mncs8cVhio
bM5Yvb8X3E7WY9S00JSr/BgyvHGirngsC+Yz3QRSNon8R9Pjx1PsqYBOMZGbHK6W2Hn4k/er6xlB
NebyLdCtW4oxGWzNeCKPgwthzB5wtcNDORKkaeZiR4umPlR0wNcp5OynqiAqN+vLezGL+ShMMzrP
compO01dlBflNdYb/5mAc2NvEIh4xO+2+cvN7MbmJ0Ro7Lke9oE2A6s9y7S9gfAMzv7hytMImjZl
ImAFsWBXTf43183mSyj7Ko1ZMm03Nh520qA3rvSw2ptANb+pcvTySsxcAKI70M+X4Pa9HQACqYcs
BW6IRnkoOVd+5sPOcDNUSejnEK+ytFqpmYalJ79auqC7qGdqPjS4BVsnJeXPcZ5GkiY3DpDpHerW
eK1p2PJ8UUUXX1/2BTj+d83y0FAnVfali8tfMCoJBSLkoy29ELNMV27xn9Hzl+KY2sUxiVzqvaA/
uvKH6KQ5y3Q0GfFjIMDxzrHd27izpT8toaFtaCPvky6WlC7yrFY+xoTC64snLQcSVEQzSiLynhWn
ChECbETTJPnbTJCWT/rN1j8wHjAIMCsHhdwtBakgxbuk/UqrwwzpVTBe0UYLHDvD0nUdGszwaIMf
MvoYOwfuJyF7yUhbivlH5xAtBONBQhGYJed19FNDtrNuOZlzQkI7k7kQxO1GxyJD7Eee+s5bYoTP
cREeOzlyTUohWiat1jUoo+wQROVXNLUWSeQoQWtLvEAEgXufxg4J8FC9GvrSnYT3lK61WwKKFYXp
0ytfl5geAfmgyCC78L2xwSXjl3d2tezbM7QD4l5q3y34Nogdl4PuZs6lcNuHUzjmQZf9xAlt9cnD
dGebxjivZu2rxRW7C1rnh0o01HuUhAnMS03miWQyQwBFa0TV0aUr3RhziFbtk6C7dOnTIkXvR5LZ
3MzOflz0feDM/jWtLBCw9B226LVVal0Hx4SEXVBohBttcuJlhrH8Df4sgw37FHtj8rVrhhMDs2Sr
ZfZ4GDptXpeFgDUyuzpbWpkAeDc3lTcYlMzoCZ1u2Ia1YeyLoThzB/OudtX8w4CBkgXBwbpocX4U
o/07LS370owZZbo5vuBTphFFt3nbTLX1xUePtVAdXuwi0LepNfxMZi1aG2DX2K3gZJoVXUN8Yruu
0qtr5LBhmhq4lSQKSJcecg43EUL3GThpAIwJAVyyJok+OpfLlG6sfCgvFtx4xJAAEtSCAW8zxIbN
RcCAM88ID1qIsoHNg81nHLoVRjwB+qa6Wy4io9AhjJCZ2r5nXvEMC343Wu2waxCtbDW/a7ZDzV8U
CGNZF3B6mE0X46WW/NvUQqmth9GR+KQElMUXHLuguugY85fBIhewuIx0FIdWL/UTTVFxIi8rH79b
SAkPkwuKrKnm9AUp1/gPs7t0VZNLdMC+QV6RtOU7wfxlROb6Ukzo+PGtFaXzNbZf8QU+QHBslL6B
mD8sO1aK7oIp3FjW3x0UEKiRE3HVaIVu7NEHNR6O4mx6AzrvyHpNQK1cyR5agOVk46Ev3IEhcJhv
aWAiMsGgULjjC3nQHRCoWAfyPPxoQbqs/RZYw5TE+Uva4IzSl3Jcr5mqpddBLllHWF6adh1qeD1a
sXlphzwYwRDNjfMjFTb/Lpr0l7Ezh71qK3sjyG1XAwdqS+tELxM7YrKqd6EvUHLqldhmwnZuo0Ti
e7NLrAZZVzvqh01bux2Jztxx5ddEzaVIWkvxg/t3y/toRjPm+wQ/1JFGIgwYGCYi3IS9XCI8Z3tL
d34w0qY/P2O9FWPWraMlyUjMJoAQBYnJwCCLMnYpmvcZo+6Nj5YeamfB0CV1ypPekVblFE3zYnvJ
T5Psu0MxjtbFGcYvmUZ6EP/Gnl8KAqbQ7o+pCsynJCp3bY6aVwc5+xTiPCCz9uE4QbqbLIa1ukOY
BHfo6tUSkb9JavNZk9iqtCcBrevtKyYU49zHqSdz2/ZDDMWjkKMbzu5vvMHBrpODWQYL6Ub0Yl5/
WmI96YuNUdLNedNvBn7hQp+jvRA2ZePw21RGw+3RPBBeDdLTL7rLiKBQukHVQvTIsmviCCmRVBSq
JbKI14qsNV9hbeyZIAlzekQ9BmN19mC3ihj9ofISTQFHmaWm9c/uSTaFH5ygvCPQTqr62vgIOEYv
Cba0lcjNSTIzPBYyIUDWGXjhORa7dvt9dntJPNQMInQBIJx0WZqoR3nw4AXWD60sMDpjJYi0bFqX
HAwY2GK+KzjQr/ClWLvBZEZPUBztSD9B41bmTzqU/APFHeyBlkw3sAO/GtlkVScNTfJ3GyHOth03
p6HQzw6UgXs+BID5A/NVeJiy5DhYDYYNm9SvtLbgMEjV+JjgMdcs/1X3EZM2SGk2o0vmj5el+hFA
NkpTvMnClYZqL/vIvPpbXM3ZpbLa5N32k9M/CLD7W+03FAstuGvf5qBlaclOFCHUBad7V3tKSab7
mZOV/2wzGBR+d4ZmmZ1sw6ifkTR5mDAJdCzPY5v1V997w17iHONWtAWX4/wgYZqchhyXExtceDLM
sVxPBiavv9xTs8p69H3uI7YdikNHTJ9ihixFU6bJbDB16IQmyVhNlfN2Gq4GOcwOU3s+QnW8qwKt
r+qPTMTAItt52BOadO05WBRSh6XL6tMn/XcBO6lgcs4AS3Lp8ApkxjhyYI2+KBZzmyEGHOE+E89F
ysvUUSHQliq3LUm9O2PI/EdVkeDokuO5QaKQb1A20SoLMPYnbAihjJp0DHcA6EyJsYc+2W2F7CdC
Lwt4ed18DPwvRF8yj8lp76vDAHhG1CRtfR0Q+OAe8CvIzK2+MYMIVS4yfoxrXekk2xopMKmAfP0T
y5XSDzB3o2W311CjndbXE292Pz98kI3bmH8Yn9a3ZJp/NEa/UBRij8dN873vSNjhK5ySqsfvdq6p
32Yfg1/kZ9o27ju8dZCQa23+6ibFsY5n75j8pmkTnh14ndAx4WRC0fqZBoTo+D6NrWHSeUHASpBY
iKsXjD8bazjGUvVSGu4Ka399SjMr30X2b6gH7WWuylLbNoUWP/V69qOduIlO7Egr4RnRzcHY0wCP
ynw3Odsi5d5mjaD/l3tpMQfG62MA7CkXrrUW9IbuxE9dKT14DIJ3WZ4d3VAjNwRkbFOT2dsXY7Xp
Xd62hlzGthTtnsp/3AgtPQ2LQwBlMv/gn2LuqE23gT2TgTLF3VVvK5/A5mJPgmgFrqvH5Kz35FIk
vb2Kj668Xm096PbkWHDEUs1YuoOnDNgX0qOO7Mdz2tClSLIF7rQOMCPt7j44NE5HQ36ZOfNc9Ja2
RBIWCaUwvzvFkAMnm6ki1fZ4Liubku6gbBw25fCRw7NYNw4EO6wV49b/1CIyprrCVv7idNFytczp
axjEdGkaYW59mW5bDcOLZvb5wRRDcmyi8KyKIFKZfwXVpB2NVtc3zDxILSe4O18y7SNGAgZSnnfK
Rhmp878TMYKypKNf1vW4s0q/FkhTO39PMtejIatx32ToRWGTfelMeiO4OX8vvta9O9XwTkeVZojj
iJ2QrcXQEvcK0cjRzDgLWBLei9FKnILKwK8cM7tnJBrsE7QDN7WUfIICugepEcU6ThvrPne6CS4H
JFWuM1GejOUfGDfpScsb60ZdvsYZVF3B2BjbauZSKxAPrKJ6Gml9c6TQG323SHLtpOGJCZgKr9tY
astdOIyOlCdlZnT1NX0+AOiuLnlsW9tpsdGnShRUiwpg7+vBW2b101UT5SExOVkRAEMYfTsW8BWM
7LkobArFKCayRsfjnOOg2dFpdamkn70OWJlmLWRAzK3zciDh7zkKMUvy9hPHVNDhXsAn43kh/tLF
7R4lKVohHpXmefaG6aZyh5l0H/H+G4jlRn1PocDsweSDzsbiFcsfk3xskmlaumsvrqUjGQVEY9RH
oo1fobxF23ZHOy1GuidVe+UtDAr0Z2VRP3K3uvrk0UhJEfGjpgffSTesTZiZVHhVOj1FfvHFxxC/
KwUf7CylnW0/fFfKM3RQ+1BnMCNDd4CmkySkwSum5dGfTJST6yCFiiCF/VvfDF71Mbb3CZQKTCKI
9pHd4kgKMc9V4M4JEke4eVIQ4V61SInH2usLFYiDnmcBs4oErVp7gW3b60jzUIu6ACZQI7NjTahn
1IIipj1kIE/+tmPUI91tiWAK0bi3HrGJE0OsQ94Kkg7T5zzQna8L35yU8nIzTn/0aAC1ibkuGOQh
KQXe6fsMHgj70QnLOAW2cxxwWaynimNs0MPkUkuTEkdaj4iPla7BDHLyZiKPmameckZvtQwfUDvt
8vmkOhmOMOYDRvV+hT96BuczUuS6JS4DpjSKK4oYmgiILt0vJSMobqzXOSm6O11JZ2/bxgMnIHxg
37/V1hzcPD/R+EQ/dB+8sUMLCTm+bV8dzfyhZRhVyqIIwU1p9gvxYusSwPMG2QVeg0YCKmVhm8kS
d5zDV2vUF2dt5369W/QpugXEDOzKEsL0EL0gNuZg5WhPmYO0pojEmyQJ7q0o44VIoWCafsFyAK0i
0LJLx/l/FyxhefHDCRiDPT5lKZjKseDSEAHh8XyKzS4vqm+19LeA1AxP6tE8nnUlT5AjEuhfM/d2
bEOwJ48dJ5I74ak5mEzRnEmwGV9oyvMul4zpkAJN5LySWD2HCVrzAW9fl8MCsHpzukxce6c69bYO
AtjRDvT94JlhS+5l6DGZ07+2S1yc+38XgceTazivcWFleKM+LaNWiQRCW7SAhp31RsqU9SB81X1u
03zVoW0UVtXe/C5sbupRbzirocIdHcBfbBBh2fEKMYSzC127htwxZ962DWiA22CtqOTDbk/UTMhF
xQDlX0ujwD5OhGvxCMAAH0wCzGbThs4CPX04VhbZk77hIiRa6M0l8ZTt52R6nbD/ndTSTSR+ZPb8
VgIq2UXSXaCW2KVv2+Q5+hT5XCDB9ylH0zhN6WvLG4e6exhS/Rs4xc0v6SmjqXDQP9lRurNDiPu4
1CkEOOCtlTRaiaQX+ExUtJhy8Ys7KD5GH/WP/aJBFeQd1gdaiEORbTLKceJtwjQ5KJ9mIxv3SNLI
+bWyagOz948ht+9zf88R9caB0+Zvj5viGuf99zafOkxHjQNitwxuS4AebnCm038xdmbLjSPZlv2V
snxHNQYH4Gi7dR84UxRJzVLECyymxDzP+PpeDkVXDHU7s83CYARJMSQQgLufs/farW7ZnNBYiVCr
hGtOhGG9YCYDURg7Z4ATsux2nIF1M/c3eSkJYF2WPv0al719kxi3ok+ym6j0LYE+hl5rG6HsMNW0
78fGGBOYRFMKPoYe1aiOeb+4Iw3choNtuntNuFPHl07lXXjMIu30MHht+CCwhNDEmyXLu/aTIGNh
PzYkfgIcdDe0VyDwKWM8JarsUncf+Kq3BtHP1zhvqwea53/mTSL2NePIDQ2DbRG02JBG/tqUBJtN
7KU5eJdWEpbCImeDU2O68RpQeV01QPSPNJoIS0hPbUQ4y1N8W0k4bkYqmltGr/7GCJt0v9hIQhzt
TLaT48iMiCoDHeMi0ol46L2bcWmcpbHGJWg0RDjJ6LZQG6crtw4kx6OthLuBQjd1BjG3TO/x61Br
1mOBrsuCSBQqC6UfoMsriD8s0bY00P7PVKnXetwNp3eHWGYZVMATxlUV48Ein/+76Y6jjmK4y6WH
pVDUJMKN8507RNYpMvVrIyO5AV9KjJwORLlWGq0ZJsYGsaxcL6ykBRFCzjadlBRNUmhmtiRwxy1P
ACi142gOfXZQbZxlRdqp2wOLW8btkI+h3jfcLJs4c4YbZx4eKjBPPzXBmDh6ayxhqHjU/EJTir/Y
ojJnFOHbkNUt2RamvUYFMmPl1cSl97Jx5yP33pY2IDNYh3RTOPN2QYkZqVG4bKQWNJHVJjXdfiOw
hXDZl3tXzQnnHMK8Y1GrW5XW8ILp1t9B0LxxjDS4k2oDpw74RjDrh3ymhJfif92QoiOvceI0a3rb
uDNHy7120Hwtl3IB+PRwG7UoHxa7swQxS9dzsT8H7rBPnOnBMXNxG2ezveM3ClfuiHkz08yHgBXZ
yUsGNu7o0hN+XaI+FieqDZCapM/K29oIWQ+sHVahG8S3hE9Z+zS0Hif48v1qUl/woDb+iLgGFkO2
JZmBijEds8WVY6gqSz2YA+0icO+IBG6SOdaOfgrmWDFxexoP16byPTrqbr7LLa5Fuh/5A2K/8JBn
Q772Q+e1N+t7aPY1GQW3Jv2y0+IsJ8EdfkZHqqUs/LdIk8ZurhBCugGudKyKvgTwCSrPVr3UZWMI
fte8kLRXZvSjprJLLgCVyEJC8j6k1CYZImWF6487qGy3U1ARHtxHeN2G2Tf2vjHcLby1HzHSQk5f
U9VdoWDWAXwDq20HXAbLBsEM969xwJnbMVJsaS3gnEmJQk9cNOd4KkhC1iwL44LlnQa6mSeLlCl6
2NsldfmH2DGQMSU2f47W/iK8Z47lbPyCOm7IBcIA7sxgDkT6BkSIjoyNZIg1kNJZttCzfWRViV9/
9BkbdqXynwESGijKFIexsYh8465BdUzieCQoROtSZ2uayCjdqmzPAbYb0jlIyHV6QTSF5FYDmYYq
oCuJZqSq/ExipLvLSqgba9EhxG/hFeUkK6bhlxQZC+iNyLkMRWS+y9nCCk1b0mBargYrOBjK6KBp
+8iKHlJ37q+DsClIDeazyZLytnc4MQrfDK6cts+tX73VgTAeHNvMIeboDuhhvPIt2oi1DCJrb8/5
12nibO1J2kWJXaElnirl5aqDvaFxb1iM02mnk8Knc5UuE5EoDMbbIJQYpwdTbGavw9pNa3o7l7iR
ZnBlSHTdEoN4P0JC0nPKQ6Ko54PvRrtSIO5fNo66R9l1/mJ0KByyJlR/ZMbb5qjZ0oXzbhsANkc/
Co/LHl/SfSzAjVk+bMTIVCQ5KiXtjOWhTbnoU60r7wyt86+SyCdUikiqKZeXRC+umUCNlHWxpJgx
dQFVvAWHmh1I0rxfSDOtOZGprRdbF3TFpeoQygZlDFwcynjdA7iHphgCY6FzMav5hEA1cXIr6xRQ
/z8sCBxLVXRHYzz9tapQ2P+hcbNMR1gWpAgdnqbh/KoqRALGr1tX6b7EDDjQCzi4RBCtO7IWuqls
7lKhf82D+ol5dr8ql2zwGVDSJpQpidVVdUL9NN00Bez6rqeiXPUAz1I94cLGTREmYj2M1NtZwfg7
VpgcUsGyzA+xq3CqO8Z4tAbmXS6X6MpBw4wZHRQ5gqSNJmEwU7vBnx706U0SHwplF0k8nb5r6JDs
Tb7uzeiyBlA+GzAWzdaj5wOqkdvy3xwm77fD5EA8oIJtewDMpOH9Lr6MWx1Utc3STCeBaAULdNMr
md6yyez++6Nll2nmRC7fDbdVsghVt2LZOIXZckvq7+NW1aubsLzavRAHCjvc3fUIrxM9AQaIUnX7
8hQetyg5HRGd0LcnnyFGVFNlUM4bMD9BjnAs04YashSDNY3M7jzpiNQ8Ejm2ywqxUQaQ29jQ4g8t
c6Zeu2ma+ESvyn6C84z7ljI3p69HAY8JSruUvjXXX//1kTP131WUjm4Zuq0OnulwN/9dTSxYX5p2
nPV7gR4VieF0cdSmZLF4mR1uGdgK9N3yQuG6H7yG6aKjuc3NsmmNpH1/tOyKf7+Qypn6BjXqjYHV
+z1XHFUplgrSWZanxL/zxn/sLo8Qm9mbscia9bK7bGb1IU180GmN39jkpTjrKBij07JJBf0TIK8M
qcoTPypA84/Nj+eMa2NiH11eMuIUY4CB9MTSmweuCu0KycLdGIr6suxGMChdxNDpTWaBaFyeWzZe
m8njaJQfoe+snJh6edponPV06YzbrkENQ90K5wNpBdVW86KAtsKt3wBFsGvMQxbOxwpJ8nl5askZ
XjZ1DQncTYzX354PoXWfl3eYBiGHkDzRc/z7ueWF5SfmuGYeSQV5uyCJQ5TjN8JLEeF1aOtHJcFe
nlte/bGLHQvb9rL//vC315fdZZPNkI6XR++fUw3FMdXTNevA+CzJAFXVjXre6PgB1jQYaZSpzWRS
gNosDwNTqYNSeue9+pkf7zEVn/zHLq7MY29TVg1qlVaj+AgdLa5bwF70dH0dQKjadQMnb5j6pqgP
fay0aTGPt9RixlsDGfwanh0pK+q5Hy/82I3VC6Ft9jAjzfQm1mR4MdP6YhY5g24dXnNEQYztKZNb
o2VdaotedQn06j2bNFDTPS2aD8RnRsdZsbnfM0vVo2WXxUMOuFCSuud85SZf3U0UzNAxsnrMPagB
iIcb1KZTDP5EbaY2ZSnit+EOUOUJpLw4BAAwTkuTy/aYtCtCoQg3/sG5VKgJt34QW5uU/MO7TOU0
kBIJYUbJuJfnqIX117++Xzi/D0iO4ZHJbru24TKFt13z1wHJgN9k2BmLNyOt7zLATX9q1xmw4CMT
3OBdI4C12WfFz0WvFAPLBjYn4MgMuznZR6a/IVTu+ytlX2GIIiMx3tELp6aVOPmBBS3KhEk37oam
NO5A8s9X3Xxcdkz8+eehCLeGKm4vm0Z1sAJVqv5/7g44h1eRxQVeJU+jdNJvoYUoEGe+EuDRZQ1b
z7kQ0PV9U4YofVtYgMtTMM+/P28ha6PqS08nK52ro4h9i7WM8pCJ+YOiW8Cawj6lUFmywkbzMat1
sVelPGTuMv7NyGf9D9+HEAiUpCssyRTht+9jEm1Md8a29xGTzUsmpXkfDBgHEzgqKZqb++WpEDjQ
Kbfr1x9PxYVvHKIR5WSifqjRXcATzPwZ3WlT9kqhsHQtfc644zg3N2aeJSNZ1bxQZWLsNjHc61Uj
mC7+9BIjdLMjimHc29kQbytwTfTugVOuQpUF59Xe9q/PSKGMFT/bYTgjHdAtpmF5juVJ47cj4CUM
XLqsxT4H1lmnX/UejtSyqUSaqMjE6fv+8qSbhIRFoM1aSVYXO3oAIaI4PX1G5Oju0aXDj1t2o0I7
gkMnFoz5tO7TbFfJhEUQ0crMlq1cnnDGAbN2sFMrQkTVNcmFyws/vWd58qfX/czzgd/lcttaebSv
UKztRdYOH9IswfgSWs+pMO2Te/c3h0odit8OFbwyQxjo93RTLM6inxwTvj0lhtc79p4RMj6y8ksf
QUmQEK2nX4OwNgoQ2hyYzsbCGuc1Eomc9iR8Feb8AAAY4lyNCa8L5xU/zSfmgUzqclq0Xmph/HVK
YpTHYDOOhCNwbdgXqTbWFNtMKuKLObLebEaE/K1dKBGUetW4DyM5//RO9Qkeido2U/ZrnsbPYRg7
xzAbUgKUeWrZGMgWVn99dKSaS/98dFzT0Kk3mK6nkypLvOqvt7ayRafcBz468DaPtz8G5mWwndhf
hxoFd763YCavnPF8eU8Yhhndhv6DHtvIzl0Mv8H0kfA41C7x3D8RSgtZNoqb22XXRhi2EWGZ7Zfd
0qglMAxUvMuuUU7zRX0QJsX+aXmqDT4tH4Zf5H/+sDQefv4wEHLfP4xYsPlCV/V++ZyRjGDVrvXb
o0kPN5JR8xQBy98PHquJseqbJ13vEAdWxmtSOQNiielS2E79uLy1a2SySuqKVG711iDGSDyZAZJY
9UEZli1EfUovrV4VPZDxajD37x+Um97BMb38bnmvLFHnhuloHJfdeZzIjdc7f7PsGloPwgH/0/sn
WZprPtIBX17T6Tnv//pb936/fXDncF3DErprYaXTrd++dfXfueMYVMQx5XCRJYKTZRMr8XSjRR9a
lgbUqNAcI9ZMEPeSDv9QIoO9FA22CU4m+EpOWzz3oc/Suo7fJOFiN5hfnXWuzQcPLrBjAnZHvEze
+CJiWB71TkNXl4QKM0aNl/jpI3qJ/rpsYP4MV9qZYp0bKQR89QLTzv5aq03blF8it9pEuFKPlYq/
qjmtLkMlbjzKfyCoeao0i4jJt4j3rnqOmKT8HGkeRBN3uE10OspCCUR/7FbIBjddXJbrStl/3/16
GpbgZddQj/TmQztXe45YzBq0Kl+m3kYebTTlpi3nRwJbitu+qMQF3RGridavX1kQ1oinqAmmI5Ff
lehfERXvFYr9A8UeuetoD+2bmjSzPke26Kq0Y09tZB5SpJIVkONoICcxQsOzikxS52cvbykYgNW5
Id3n+yaPELgvJ8f/+jL+7+Bbcfd+8Tf//V/sfynKCVQ/UoJfd//7qcj491/qZ/79nt/eco6+1Aj3
/2x/f9cvP8QHf/+PN5/aT7/sbHP689N9962eHr41Xdou/wG/onrn/++L//i2fMrTVH771x9fii5v
1acFUZH/8f0lZR9lnPzpAlGf//3Fy6eMn3scvn399p8/8O1T0/Kz4p/4TSHYcXOkM+16eCCHb+oV
w/inLl1s2Lq0cOR5Uv7xD1Zzbaj8qv/UHZNpS1Og8/3XH7b9T8uyhSEJq0PvL137j//71/7yhfz4
gv4BE/iuiPK2+dcf4tchzdWZ+thC2pZjS2nBW//98h2rgnHODLdtoOe3XaaNd96Ydrd5Jc+5fgdW
Kf8CVNRE72W1F54xvMhDoGyFj0Ea5A/Mi2am1tBmCxNSi9RvKSHiPTIQnyxC8r6Z/KNWpA9EZQTn
sKGrHPQacRqBZhDf6IlDVEbogop82NAF14aB9jplgj1Xl8fckkVR3OL+CwilsqY5Xje8+FJQkcRv
tumDzCYNs+r/xo5qWb8MZhwXCnvCFIapjrWOO/XXwQxGXuwmnlVvajR3K4Pq4DNlrh7fLCGqmHet
Z8dLi0NlBZS2QpFtOlZavEj9TdY+XEl91ShRa+e5YoQlUOeQqQZxTXBJ7AciwsATdRGVZEkaT2vI
mT9IxYKwYDuV49y/QH4JDr4uhr0uvg6iN856k3WHeUrFcQZKd4Zjom1+Ole/nx0/nw3Or0M4fzXW
eVtfqkHqNF1WLz9NcBwGmnFsq3HT5HDNWS1pBC15pHdx+50uIpTayzyhOB1Jh24FoT2GpTUPFLcg
ftBnyWp/l8SNcz/VGeScvrL3YC1DrBBwr1gnjx/jhDRMJfPYhgZWL1ll4dkfHBVwlI0bAvvALcx+
u0dWjdIYPdCtcNtixTrPghJMmMMcjt93YxsRhe++6p1zEq3pnk21SQwcOCFchbVhaHIGEUYEoVdV
T7Zuo7HAlocxzZyfcKLViJ3N7bLn973+BHR9ayZpdQ9vTn/qG+zvgG2AL6jdkJbvJpzxsHsj6arJ
bFpwySgahrM1n5fd5jUVVXv466/E+o8L1HEMx7Vcx+Y0dB1dLWB++kqaJhl7YWjNhk7ztB8ineqF
gd1lbhoLhqRXbdC+uDsrhJzRksBL2o9P808p3wO3rHaRRggNcIPsbmZcPRZh2tEd6pPgYJfuJUmi
G3tuqYHXdXpPCuzRnwCYEJftX2wTlMpIieBxEEW+MxKvwmRgIvmPc+0GaecMImL0/q6i9h/noOOa
LJEddIW2pzuO/usfHJe6iyiyacnfHCCNkAd6S9OfHquM6dzEfnUcgvI5Cif5sXHHY9JL+VwZln7w
Egr7QwIIbzbb2zxsWzzxMXRF5h4gaNT+siHOMEJ26sjXyjO+5aBXHqKoMXHdEoFillnyN3/R8hv/
mBirewkdAFztpgMdUxrLveanrzCv5TgKm4UcScYHy21pVreReYyL0t1PFr1/vwvheuWpvxYiU90w
99qjb9OUPu/Hpuzlx7jUtBNAa9IWBaFjNnGRsokongUhVJh4Cs/h2PQPiEA3TJmCu3qGhc2apVuF
SHnORYvS266jS+2im0nn7kGwtN0viViaj9XD6cu3H5EGXn7zfmsq2sG6lOW0ghslP4KF8Vl8tPZh
KIobawr8c2bDDacDn0N0qYuXJvVWeZv3m66ojPMU2dGtHLpmm4yV9lpG5nnWrOYr4dyvBhH3f33F
iP84gWzuYZZLApZjWy7+vF9PIBYO8D1S0nXxqZnl/LU3Df917J16n1lU7rMi1l7ttu1XmeeJc1g7
8WsXHzWzCl/S8HlZ7gorgJWyrHebpFeWVKvd+Lejp5uXrqvMy/KoV7tW0WqbKshBSQWaPBRlUxJg
J4tVgIQFOlPbvgbzxaDJ/EJ4NQFylvVRByP8EjBueIF11mfrOrFofezM9APf3uc5YxwsHRZoXtC2
z4lrB+eu+pt5u+n8WvNXZyU1D920LNfwPCYSv41wWjmmbh7ikmK2O60LYKdbJrVtuZ57OhpNJIej
nhfjQzTKU+X21mvKcHCsMhPLRGd5T50A8dgWabFPkCGCLSEBlsRIfTwGWfc6zb1+C2U+eiw9CiDk
UsKYpMb8KDXzCXjKc0n54OREQJJrpZUbAChSCoFkjUHQ9RTwCb8/TTvSC1Z2GKHJwBot6hJfrhp9
vYS+XMjqb02BBkW4yis3wng4NvqIpTFa6SDnHMi4dUyBNYy2HmPwfYHkGkqpd4zsFNGp15DWOcnq
boi7tQNp4pS05NsDTR63TfE1npvkGHjCJNI1to6jnX4hAm8+vpOmbSdbSzSsWOwIGzEK77psekhB
V5W+i4xK5N3HwvBJD+k8eExD8FmzM++xGrxq3enkncmkZODXsVz2uibligrfm9Vk5yqKrWdo2yau
qNID0AD9qYkcxJlzT6q3QVzWMgfJLLMiacIgzgyd3br0RLW2iAn7U2uaR5b8OgoQvyo/RLYf7uPa
fu4QiR4HbxQXRgg8eaF2FFqdXTywxZkTvvll42/NWEVyhTnN3TbjI0rVjWE5U9+WfrOT2WPTleWr
icntYgLPWHVdP131Cff5aradDwimsUeOTHHighT6LIRBbQkL6lZbOncMuY5MuD11KZ7RzvOamzSZ
79OODn1Bxulmirz6oXDKt2KU2UcytPNNgBf5BM5APNU0lSv1fE4HdNs7pA+PAbysfQi6YR3pMAwZ
JrsbSbDUC0IlhnvdrolKD3ATDHKc3hz7dXTKAdyV0x00VlwPSUjKxYARaaJ7CbvAW3+/6RldBAgI
sSTV8Y9z5BbrCNXjQ12c9Ha2N3Vfza92GN4T4A1lsXRSH7dzhCFDxQDEgwUdMi4ETqKkv6O6KJ7n
PiRuys/ipyhsAJpDL7UTqzxGngwoSNvpBobI8Il7G8tiEuczIo5vcAIgZ08EIT5qFrrsmvOdHyRM
mNSlkP/7DSDruqutTzgNXG0bNGm7L9WV2+XmsWYZLKcp/yiImGSIzKI1jXYu2bQOkxNpjekN+oLH
GO3y0UH3ytROx6KvlsUL1ccNovQtFeSDlJEVX1uhAfnE149ijZu73rS7hpnwJNzkVEKbWRGFgRp9
oNK9YPcMC1pcVwJ0Q0WHJA5V+V0EDXHTwH2hVqHHXwqnDZDdWsEZhrx7bEOXGFaFJB29oFpLvTKR
HnAHGcNyDecOUTwL1kp48tqpa27GG72uGVd2dGvlZnlHWKYm6GsieL5pU+cjT8QM9APrvDxC/VJs
EH6r2Gnj+NdjEQouNV35efA3HMr9xFDZjmGqmv9v0xnKRRCBQ9NYu8vRDhPHujUR5e31ihvDUllK
Z6c6AzCc+ue5rqY7qS8MdG5i+D8BX7ftm17hkw265E8PXn0xVVsT198Z33N+V6bl43uOqT601mbB
8yyyjlb3rBMG0zmyxUWLEnExbB8/ms+ySSFojEHPzmAIbyYWJYdCRDCbW81GYZA/122DO4J+E6XG
ukU39fr+qyQVhqqs09YqQewxrUqU7X1ir2t8HLt55P5LG7ndmXnvvM1Duh1ms/8cRv1d5bVfc78l
W9om7Z4Qr48SbwPpKpAa4yF/Ej562SDpEpiXZNPMINbwSljPpoVCqTLMS+NYYhvUw/TWzCVaKI/4
ei+DFe+36SbHvrih/Bg+ZjG9S8pRu9jz2mOBQP/wfh9sY11y2kHcayOEmFT5wBtqnocQp2gfsipz
dnVMhLJI0ZFGWfSQyMmkwpZ1Wz3taFX03e1yvH3dhYQ240btyamYGKvO77dJ2s7rMiOsA43y/NHu
wRh5mISQdhRipwO63BZgIO6DHq59ZpTOuiGabFXYQXsVruliEI5fzGDMrlLzvyxMZYoUdM9zeV9O
pL4e8WXcVw3IwWU4jrP8NZmwawwl32HMjXvTt6Z5qS3hHHKnro+OS/aKp0eHyhTx4yTHLyEzprvG
mb9alSHhKJKKO3D3AFerQRF9P4uMwHpbrrM+ZSrjNRjqWOxjUQdzqE6bBV/UmpZPg0eNDjkpy2vd
JIoFuVbyGpptdchUNFbQGN6aOFAMGrOT9Kf3a3lACVEFEv9Wq1Lv6nr6mNboAvMBcSe+72m9NDrK
yPausYNKKQciluc99QQnneMt3GM8Ilb4qUCvYGMFhIsyRcAJEm4UahZQz8F8IMUEuZhigNhqUyOP
374jTqYSg1RqMqFQgbDLBjujCxmYSj5ooL445rFyDjA12RE72mx9k9jdPOrCQ6D3r1osR1jKbf4G
cwJvQU96UNzX1aEiG2nLZDzAmN/qexy2V2OS1jYw2/CDQ8AO4a7Zl4x5cg10aoFWvW/MiXyXoqSQ
1yncvFWt53KkmWoKAtZKSL6CLmFgW5c2ZlADObGyXLwKJIjuXbe7uM4gT8tJPLIwuG2PhOFgzCg6
84H2rPuMk8/YUnXahG3YHvXGbe+adiQnT3zTjTb/VFVfm9mF2GO4Pfbzz6ktm49BCNDSz9p06xJb
HLKYqIkQJdJiHTt989nCX6YNIjrgGM/e/Sq4TJg5kN69jofAozpjGjvWyxiAJ3Eu+V4v0k8JpcQK
reIurbVP6sIH6dXq7r8c+yFojqbN9VZn03hIGjw9kMymHTO9Fy8eetLVy6d365jrFFsNO1IBxIZw
BEDtBtKA3JbWhhCJiGp86x4WUzEhF8/xVH/tM3zgRMPOwOhS+qQEUjbXLGzJqIxyoG5kBLraaD0w
LSOborHJm5JecbArU9tiP6o+pL17P7sw+LP+ELrF9NIncIcJ5/msad0XhjNKHB3MRkcOn9H+1Nij
m881SvVNmX8ciYI+JpWHzC+M6mtu29oxa1tErrkhOQCi0UiQzYdyui+MGgZh2d4bUpQwZtQlZsfN
dGerWQ7EwU95lZAr3rwtY8fcqLCLhliM96Fk4LDHbhDEK34h0FR697jcR7OE1VjmAqQhpmS93CqN
/mXWx/E4xr68byJW18UQWui3OAPHpHFuBq7y7RyCAVMTyU53g1uSq8O95oD7gpK81seo+jDZ4Vkr
Nf0R/Ep0iEtBiEJvbLmjiZfAz5mpu3toSuZlUHePDszNVHwSZuZ+nUZ9JbBB7tDI4q0K/GTVccpc
4fTAFZP2nSsK743gMHsXsnTe47uSb1Ngnp0BPEkGdKIsZHS0xsrdGbZbXfvC4rdg1PADWz9Nocvy
zpsRvBV5xvRXxE8juFWu5dS8pYCuvWg6QliyD/azY/eboC7WwezUHzwcVDuSZhxwpThIhIltCe07
szMqUFnVe/tpjsxNXdsPHFZoIua3DsrM3STgkvnjl6QNhq3WCuuVDLEYu2MBobHUAHB3uQOMQB3O
wU2iXYvE+AHvx9UQ8xOTrscGW92rlhCjkXgsR9yQJJXO6JhZtZlW7eXMJBSPSnEsG9vfZtwApP9F
pkD6ksy0OKHT+UBDcRtIRsta9NpHvbh1oMjfM2dn8uXGzos/A0vFOQ4jk9gLTzFcpHBWfYDmfp3U
uF8LQZ0rsrR4M1pRfvJqJ3uxtGSLek//MM6FCWa9d/xTZpBbpZYqVsAatujeyGAjwi8CPbL1CAmD
P4LSUHi+dyDD4Ftdux8bo4rWEr79XTBz3f14NODi2NJo+cbUfzybIjB2NckpBCxFfy5JORpQiofA
Nla6iLUns7U6MEkad3l1kpiyxTVo9c6NaUTGW/LsBo39WDTJ3UwZdotLk5TWFHOFPU3FCplydbI7
0B3v9VsNF89q4aLB91HT5Eau0Y5Bn+X+lm+JLPrCTEueDNzc60xneZN3HStPFQ1SqM0ykTQyAt3A
EIa799EweClQVJEzvypkmLwuj+a5I7mvsA+yL5m7RDOGGCsJTsBQ8u37iKZumlU5JdF9mWrWcVD9
m2AWuUcENODPMZXOViZh/Szt8OtYWB21d+4Upe/et21chpsaKcm2HDRnI+wGAZVNvClxqttGweAT
2YtLPHPxxnjR144Pp9mLXqzIbZ9w0GNUxoF+IEJUXHRf+yaF1h6I3rkF30iAE/0ku3JeCzMQK1TT
6Y0eTadutrV1FxmbLJcSJguuLvwIF3LqmkedCxWK+qbU7dvUUmL1gYQZcinYFNF9bfdIdIPQuLXd
0Nq+3+2anCAuvLUJWqQ5uU2mEsj6OD5IdE8O3NBV5mo5tym9uFDodW5g1z9k9BTOiUU1Iyq97lMR
BOuhTfyHbDKGVQ3LeNWbkfYi4zxG39yLOyc2kj1GumGdWbF76StUiyMtrhtR1fUDoaN35DM3E7qG
onGIzaCwK5KsZTosg2NYWdlTq7XBoeyzz1jiknUlCFUf5sp9A7hqwlG+nWaebmtRnxxdojvD5vVS
NkCAgJAnWM5PlWPvxsLO7ucUF+AyaexNPWcVS5GjFf0HCVLv3FLy3DSpy1IuZaHCSOEeShs3dp0J
7Sbpk2vD1PJcYc4+9sN0GrugOC+bUl5gCa/Kdmg3QZ85XDzg4QwWSLVtV4dljuf6JiguoWFjKXHb
BV3GN1HMK9ox5bH2ogQDrlqfTXaApUMJG2Pb+VyPA7+hJelvz152mfWGKgRlxXNBbs4m9ccYjw++
H32avswD5IC5jottGrMsfp/1ZS4WH2eo+m0LroKN7TFDZi1blT5s7OHMpPfZ8WPvWpWF/VKVzwOn
8bPMy/Sh87DihZifsa9dAifAeYqGXMxYgfEY7StVTWKhHZy6Hp/L4n1DW1Sd3y/1MjG6Bz918qca
2sxCMGlc42mIyju91W5kUWt3UVIWOyYq5kloAE/IIWVuLOuB6DgdlZqhdRu/tt1rpHvthpkVq6tU
BuumCqk4SddxaOW04jyRkbqMedKxnwma7om2ZAQUozfeJkGBu6jsqEujA97XNe3emE8/l47xthTE
ArIrH231VyH9vQaRC0sJXc3qvfhUeMSc2XzIe0HKq8A5pPFjojKzcMU2D80AYqxt6KE7YaXtlrMr
bA6dRJpiom/SrXB+LAOmvPk4D0fNa+fHgXhw3BOZCSWaXUKF0eXOyOkMagH5Lk4xw2i3sIsDsMG7
gQTHU8zMjsAK9RAaDw9Hp4/Yz4pD50ClVplgIEByDEMtGatQRJavWTC32ntpvTXIyVMVnHBalSme
BzLAcoeGOzYwAB3M+VHcAB4o3U+t62ZHP8yOQzF5xMsCL1QXA9OmurPzLcvH4MZ0AgJp/YaVgKp6
9Y14cewW46PV2q+EVugn6Is7D4PZKmpBQOsVK5SkQMhogPY9NPGofBR8h6HvPchCZitfS4qLj72Z
nhcNKvRR00M405icOUMPorfHB90dUQ5GACBZvWTrpMy6tQhbpBthhcQhjrZwg7rn1rUwUA5W9BVX
zzpvBjK0CZy8rSqR3VVV/1F6CalHEQkqgxXaj0yQ1ggXg837cSCYNcPSZRBOzHTIYTX/Woz+s96g
YCgH7xGSDGrNpN1UUUO2KDfO/egmNdg+s7gQY/hN9PF09z4JsCox3iUZMTmN86lJ++mjWRA5aTRU
KQxBxjGIJvmI1PocDbnxoUVute0SczwwRCZE/2XWWQZJuqptTlgA06yvQu1z4IHfDLTyiS4AXulg
vL4nfKQZWYfdEjcMwWPCjuI9MtEssdCTuuD0NBkqHLkUzJARSpkgevPs+EEAWlrVSPB5ld0K07/h
kMfRahhEVzYwQW78OW7BlJKAO3JrrHFd3sxRla8b04cCFfQmrm/Or5YpjWsN4s+JZiWfqF+T2HLX
cZgxt/Ipx+Ak2pajP23kTFqNRXnFXRLufEYbfAKjYMlWbLNlEbq8Re0mKcgAM4/87Q8vmcUM9RgG
+bFttP4Y4T7bDbVWfMJg38t2/qRN2RNNg08BFT5ZpoTzqkdM0vMXN8kx/k78+bMLkR6Bp3X+kfIQ
kdewNwD2VMZgn/Dg2qflUTd56RY7V7UuFUZ4OcCoYH0khK3EWwVr0lfM7WVTuPLgR8qSX4U3xgAJ
fe0MxchKcJ87YU79iztwLbXsMBHWs7FznS63aRTfFxS5GGkxuquxBh5F2EyLsPf/0HVey5ECWxb9
IiJIPK9VRXknL/ULoe5W471L+PpZoL7TNyZiXgigSraAzDxn77VtZaXreuRB6aFWM3KRrRFp8sRo
7ypNvLv0G7nWMAUfjJhubOl38upGU/GYNc2LtKv4Y5m8jJMt36smIhpCD18TqrznrBmLdeOqyjtr
MIJTK6yCNnCP3Kn3eZ4yrfbz6EyGQ3aRSmFvnbwOL3Yb/t0keH/8tAhuUdL/AKXhfzHkrprGn+7f
nQFfgogecCcPZJv/kpA76MXr9SvtM5r+5nyTuWOLUnEqTlS4uISWXW1oH0mf1TGb6qEf/7RtnE9M
Nulqy37TugloG9VPT7KJO1Rt+KLKCajMd0U5CIKEjvhD4YxIP9mJNUpOTOkeYhS5R9V09TWfDWkB
NhW8OeykOo3f00CIEhqI17UyBeld0+L01Jj14LVx5xwnPjjSeRPodI0JS3x+fJj1jqp0QqCpSb9X
hxB3CV7zN38y5b2bFK90mukSmgS0Q8b5/b0kCYT+urjzfCdjRqZ1OFgG6vPtSAmO1NhnTWOAKIR4
tfNh2i5PDlv7dItAeScRKd8vp3GAWQSn9IO/1UfTxWqGpVnG3ZchgIMJG5UmduxNbRXyAALHXleY
iFVGuqtudAYWYFb6ePGnQxZAFEuGqHqEWW6tTLUKfgvlMXIcsC0Adv4VcGSIACyrRAL93rYvpN1y
tTRqvFkOxVicEae1K9dUmHP3aUgan4KmXxPcf1EKsBrjTjJXmovSevquKsKwVqAxx+m+AHYUzuuY
kQtGDszecs13Nlnv1FvYm/6F+Cx7nqjSSY43SQZBN5onr05gozUS00aJFXW1FGho+cAL6donevTd
WtgY7Nu5dL00jrI+TtbfXTSdIDqoNpVC5pZprJb6Q+NQDqpZ7A7NQ1D3oefMbptlD2cmLlJad+cs
2TPvN16yNNMfnSjcaTKXr22dq9fWt34RX2tcqQGK/ZJdv2ysCT+UhSZ9o0Suvsuh96yW8oBe5T2a
C/HuaqPyiBparbNLr7G4HPuwfCuz6oWIsu4r5vOIBqsFMcWYW7YCTcU8ao7VucSc+WT1zgczKKao
su4eMeWtg1ITzwVu7P/ekxJtK+SUjT8rQ79FokmmB6ee/9JyTnGPkZwXlXk33HUZU+Cs6xvCsvSm
9VeldrqHTle6w3cZ0xztE8KG4grEY4U9oIKC6OeNl4KY20y6X+7tAOPGsvhA1zYDUdVftttgYZzH
pSpHjDzVA85Dlbw+wyasCBJFe6gDeloLlCBTLRxNSxvLGZStOWbGWmeyBozFaJg858rDECBMDUKr
3OnT4D8gPyC6aKnOlFpyJv4n9wRT682S47psVHv09+loMXOt59oeok8xt32MbLhaofBv2TA1L3Gk
QdLx1dtS25mPxi6Zzt+XrmM8WVZ3SuKQWkNY4jjnxywPc7Q92Yb2z8NyytYFnvSEhNSlru2mxqM/
1unRbi9Im3G8ScQfPNmRYMnRjw6ZqQBn0HctMQ33pdSauP60CYzEBc7vmk/uSHMCUdspMnx8gLX/
n07aMvcYSdajnlCLs9ZIYtMhLW5hABEMAVFa1taXgbOgCXmS8kncnFQ3gZYLqk1z56LRrHAbyxyW
YBd/CSXor5YF5YYwUwfzVyA+irL4wHSln6i4vDdB7p9zt4NAhCP4szXEuU9y+RKkOhGYtJMBfBKV
YWW7KarLA2zj5I1J30bTkmyNjlPd2xmumZ3vym2t1fulUKsmYXEhS+SmsZ70+qHND441mR65BM3Z
zBpogEtDImpISZqW9HUUvenf0fP7iZi7oPbHlBjpGi0CqnCo96w9Ka3MrRw7NHKPBCK89BOIjxVe
4u/BKlYMLtySU1Pt3DJLaZ6cgfoo93y2732KCqODNC5OzBCKJ4h73x7MV9OyQqD7AqYqOVN/bZiR
e8Vc8Y4eWAGXTZpCofZMpxHI1p4+w9TpWfoPuEzl3ZLBZ9RKZ2fOnRXK1OGNgg5WYrnWZxp1QM2l
NxWqrzHT8JFs3hvMe2Kp5zzIBo6IlhXTE9GItBaXVeT3pa85Y75fLlxm7qT+Du0xNzJodjNFKBsB
r5m4ZLdRqB7of47vatA0ewc/nRdKRlaUFERLdU10oPaGtsx15V0xonabF116Yb2n7jDCmOcJvX1i
VkDkkLJdoMn1BzsaJ3gZicXf0DLFVka508qYeczYfilmbv1WJBnIhnxuIEyQQOjeCAA26IdmdIYN
DHJJArt/UUlWQ/ylBqV9qLva2k516B4GZE3rntrw2VQlLGKXQZJHzgddVNhPVksG4SwTWBQCGbH2
gCfcc1xqn/6g8QzLuSRrUQ2APh3/AXHZ1pjg6+VG8DXvyKYVb0FQPPkzBGnZ2GX/d09+iOoYxXF0
RGnbPIxO8hhaTZ5s6cxyXeBrPlhdf8hqyzxkot8vV19WxV+QdKbtcuQSZ/C9Rqb9D8YAvTKT++Ny
6ZPUPrAWIgqWapq5hb2Qb+yBoEy/L38hDns3xwA5Tzs8+Qg5aF4XdP2ggSEJgM07V6PHMNS+hRO+
3qRrJbDKLbol+HCKxNRd+ZW3fE5dH3VbihH+JoGacjFIG9v92zPihhJlokPxLl+X1fuyiTKkXTTc
b5kwLC9xwtILm1iDSA3uRR+4M1u/fzGLycLTUxuP8dRC0PCnZ7ytWE5sZsotgvvlmea2u9F1Uxzm
EeFGczmWFLMLxSRxI+P2ErShtTakmLK1oThvZknLxQJgeVAGTn23HFRHe0GUHe0ITgo2Zq2+FnmI
SX5uXo+pFs/QZvgLYU4dkfjE76rX1Gc8AYW6JZ1iBIvzYddW+BFogA4IQvsTa07HoJfRR86c+qmL
A7KfENT29J7XmjAR1BYKyJeiPsZLTokY+2wXIBehsCsLomJNKLf+oGw6QcS9WtGJLEPECREJKRd7
bGxmDl12DA0dmkwUdJu603bL7GS5XkMAM5u2QnjioocEVB6pl9J9sArUc5U6WDj77KfcUbq9M1+U
C6jLSSdjZ4hBbKUmUkIRK91rBj94wrT2Ys53IPXt6lZIcRxU17MI5Lv4szAgE01+nxGZq9jX/P1o
1sWOmNAJQHwmL6Uiaq9yGnPFKUG0c0JZsXKbLzg7c1MVbkSd9fIxb8C/ET4/gtANWA8uxYJiaL8g
BKQn3K/lYdmbRDXvtdFehvo7nPeErl5kN+uxXoVF2tC29QmkGtR6E7safud6gLqPLgQ8V5VtO8R3
iPE+itH4anvuDQ23IlydVFHgwWg6Q/zS6fwuizUDJR8/k+epqjVPxpX+kGpMbt2qJM8dJSc9zb4c
w5OfjSocvMDeswDNKaI73aZ0qnjnSpfSs4hrUoCIDB0686ucWqB/VUGidjWFLBTngnDqAzZbFFj4
IOBYDjmsgrkARZ2JbJP5AT+EsyxpTtgxJgLhlWFUSJQw35eSZ5cyrBmWJH+SGcNSi1YTbbwosUqT
dXCvJLAwS11kL0tFAYcTkREs+tdm3uhbx6en7cZOdRiFTK+KHQxQJJLxnRi3kDlkD36pIwlXJUPX
SCgWzo9/EZrAA2iiEkNMH6cgHMHpoJ79PXD7KHvW5i4Mrxg05/cDDD8itqgC4s8R5MyhDeESOOYD
XYplkBn0CXzzfAilZsD5Ov1NsEn4s8n8CPLB/O20PlEAsjibTga5PMAjMbTTyzShO47klK7TUQ8+
cM8jHNIhlzB86tuaKNcTzLd8G2EePrQEoG+gmAWA6ChEft/WuHmco6FCtoGjoA2Hoi+8aBEI0Vpp
jt+ikGV+BJ7sPfb/kAEWP4LGTB7rCRhmm4f9yu8I8QsiktBVv1QuwA9d2LzZ1gjc5MUcuKRsw7C9
OGxTRIuBCQuFzr6c4z2NmXph1EN+C4BEnrVSS1klN+ll2SOU5j97LnTKMA37Lc5HSSMnBCAaq59d
p04bH36LR7opLruk7jcxxWTMJuIjg+x4XBaLmRV5uT1WsK7masMIuNdGqcSnKMuPwepWtUaiwsqY
o5bbmqrW0jEpeqyoFeyXWAn+hBhvvwr5ACxaIr2r5EqZRvGEjENuE4lKRR/x/s7XCGIPlONT7YWj
Hd+WaqlmjmtRzOW3ypbHEEEAeBh9/JE34NassHtLrclY972/DyE3HkXljmt3EChO4pQJuq49FR3R
PWYM/IUiiKnmf/7O03snfKAY/pOFc8kynvbgSlfrh9LN9B1f5yXZlIGqnIwnlBmr5ULtY+YBRUZL
OdFfRz/N3ztdBetSyhm+VGXnknCG1Wgo8aPsmPsJlD3ecljirIUK7dYXVubdZsz97mAQhbFLBKHa
BU2SFY3uhorH5ECE4i4Hab50StqKKWWa549mGaaI0nPryEREXnKFBRt0MCqe+As3hE88gpokLCNR
2ntEbxWJcN5stViO6+9DqtZIsOOXzoxoZLT1S6op8HHnaZaMRmUn5itqmK+tMCK10i8BPY4t1Sag
vKi7TN1EoSUPpTYORyVLLnM8ytxch4hTcNkMtvOO/JypTi7HexR1qGfHpN5Z6Zjf86ghjqrkv/O3
zM0nvYxwzI6zNYHj/Cj6OKtkVCMPd9R0wmdte7jV3RVphPQ3w7BZCbBGPHS4VJywxW5OluW6UKsI
kXRf/QiGAT/hCEd12VvOfb86MM8sSgOAFlmUD11L+yBIxJzRECkPjVn5D5bjbGTs5dqqkhAwB5P4
CqWIiyu5oZT6pkrcaNIBT+yEuKFhh6RvK+XHdwdXI1iqncfirMQbiuZEbpSgUx6kpsPgDPrniHbY
szKl53HG1s2N/1T73ZkurtBlBBniuF4hTrGugAufQmCJzzy8u1WK4rEFs5qJTWEZ7j4xXhb123e1
ty597jkw8DA+63Rv1WI6CSv+k8joHsnOvSFOyI8NKPpVkLngf63IKS9B8rTMG6xGG72JjF5pRkRB
0Y7OyZ/YAKzeR8Rhb13UP16BCucZSr++CxSS3XOEXo9lx++PCdNG3U4RpBp+Ct2Sm6hzeUYV+qHk
D8WC1rdbYblv7TBq68aysKppfKDA+1cqF84KhwVKEF9gqBHoSTVJfwVti4rJjlzUh5LW1UZpLSTs
xX6MMxQovkE/OyueDDiD3G15RU25eoLJjtXQbYK1BcRvpYtwA3cWG2omphV+gJ9hom/aoVkpNjTY
BknvxaSLRUnf95Qo3jduSFmjEo9K42pH/p4wr6ZVUbOUYPAPt0HNZy1gGFFoDkeE3ZmzllF7MEs4
xapWUuKR1t7RqxkeuSoblwZ/UygrbAO/tBQXXx+am7KFV6jN+FM8fxOiKVDxvKec5ftB4OpEjOOo
z42LHsMqTgh7FSSVrlj5mq+Ouchvxm2osPpM5ytJEmm+DVi5tH2AxdqO1hhNhAfu62wqRnMSiLS2
tOopAk/YJrvog0FyU5dzLmRYgapBO+MNkfnpTOWnEVKICmySApP0N4D465RHJEAgmuTBBReO6GQ1
DnaGyX+kVu3DqCu+F0NFvqjBV2NClYdZsB2xd62D/I01bra1swJgFaCjVWf0sxCbOkiEswCFOeYp
Td8Zbim3mYHa0NDVL32qX3sfqdroWODftC+6TNmd6j/ginmjtLSPdKnMRFz3MEk9PEs1uenQIuE8
TD/pF0ZXZzRv9bhtehZu+IGnja1lSNi6nuyEYjh2hsLkEQDA1tBDiO71p2jltQJgB06h+ep9aj9Y
Af4Mua0zB+iHtTSo5KnClV6fDI9yMrxkdFkxD1q8hsNUryeT50HUmz9kAcoqSSwPMijXWfMmA7KJ
EdR86jWDSqC6e0SNmQfTvdo0ylsnxb7Pm8gLjZKloFDvYasSI0ECEQ/w5nm0kF2qBSJ439marRQn
mahrjKLwpKmhXsvwY8gRp0lfpI+AxzZ4R2w6cj2TGdV5ratBWVdt55DSNhksiJ3fQTbZ5FjCD2ua
3dAExmmblMpzKPlI08DdCLX/5Q5bf8yQn9v5zrWplvmpEN44JM8uiobdwaakfkA9+oSAwX6A5eKR
iNCVubaV5B1teF6Va4DjtdfFkbku2hZ4QKJuKZS1nqYwf62Te9tOr1wh4z5C3LTWdETcOWCBW+cq
vLMjIgAP27RLetEe/AKUGCNa51Wq/RSw8GeNHOn7ViqfPnVUHtSx9IhIajYAKQeatA0U5dYxd6VN
JE4Tj7QrNa04DBbPnaHbRH1fci3awy4HgXZoIEiHnbYhIrzwej/ZjZn6SSHw12AUO2qMKXXD+jlQ
aeLKCmeHSB4G2YLT90ln0yqQV8VUubsmDx/HHCJzkdT6plTcdWRWzaEI5A/NJiuwqtM/2aA0q3aQ
xz4rkvVAmCBjDShZ7oc/gvhZr7W7nXS1cOW0/E2iZL5BIyLz8jKhtTjq6sam+swtH/12Oq4F2FVi
k8JiiyGZkL8k7A3A2ZjGBVM3glO8Jqiwz6kGyQ2VpyvA+zo/JAQwAAjvhvYl9RnpBoOuosndQ9AP
n3eU6eXF7n9h7NNOtMb5U00hQJ9RYtDyM2rLI9UP/6oRSdM6dXINKn+X9mgVHYuM8Sw/KjVK4zhl
rabX2iqztOlahPQy4AF36x5hzyKMhdFTkrHYID8DGLuqLV/fCVQDAtngvinUK/pAQe4tt5ilzxRF
q8ALFfMLK0GGEg8rqa5bdyJR09kgqD0zFvgbPGe9J/xEX5cRwcD0qhg996K3EQ75/g/RdmLPVFXb
9hqyi8HovkaFFCo7BDzjaDwG4vEtjbvYK6MYIU8X48gDRE/UGBD8/OQPHwXNdUovcs4Vqa6jfY6y
nyp5kQe9azLISE2yjUYNwNsU3OkUGV5UQN6uC+1MmBrh8hrR6wWZHQ0CDMLfuplGHO3LhLA5FGBy
2/myPIKKge342Gm9s8FrHGKyeC+6Wl4b7Orw1ot7WuZvSgry1yjDFxgnX0Xl/w5Yzmwk7GCH9LIj
d9KmKOvsVoQqNOvRbfeOIj9UE7SExXxg1bbAu8PcQ6DWHrIB8JmBe7MpR3OvNt3KgDy+08wywdma
IphqxoMZB9HFnjdG1LxMavSjNcf+Ix0b5IPBrjYb9TFR0zM6sezQzYE8RU0P12xi8kJQIq+0Bo/7
rKfR55WJ2SQs/CPtPbSDTyeMsguDk7lO8vYtTVznEjGRJlP92faJvYb7vMqFOjxUL2UL9N2s3I+x
aH7ltf+gRSymMayteWRgZs3QFAQTce6Sqk88VIhkmpoE69nZ31ruJRVdfSrEwD+ryfINaQn3ALn+
XkzkTOMXfCKoz783WlvsyCllKK9z5V5TcvJ05sQrH4mQM6T+Hmqysm0xFAYN0HMbkO2aQmG5CxIc
XobP0N0F5iZI3WEXVOZ0npSB/zpKxqOT9N8esySpzI1tEWoe6S6tLbrwmISyUyrT0IPHXRiNSso5
k/wmHQgZGJOfuYVN285tAn7u+IX0ndRY+6g8UTdtXb0UZoLeNWQyq+UQDZoIUaodOsj6ydhYAlKq
Y93O+TeqsnX9jlLYkJ4t3an2vd1jXOpYiTDDAy4ZcdkY5J8IWj/ziHBVhvzI3DnZqhFiTitwDvrY
oTdLTcLrqDts61JjsNKREahokO+QHg0PowcOO6sAdxIzUxfCCb3eJnWNrg2RGGpj3yzKh6tJibAX
k2WAXVGwptbuOOmZDDks4luP8Lw8NTxRjcUmY/BCzTmU1MGhi9Ipf6lTgqztGExSPvTvXZfWEFYm
wo108C1pkB0TZddHqp2sBtRngSnHXT7oF11CUgolFMzBdrdCn+vVMRYpmHzbiV8PRSfZI/pEWJqv
OOYmCTpcP/qjPbSE3lPnX3U6k1pTS365hjJBj04M0EcIobHbE3cSVD9ZcBwCrTNfQoI9oCmbhIRk
j0VN0CGRBe1uwr2Drtx0duhnjg7xLqz6Exo3ZDz0puqszFooG2Po01Me9LPSQRA0a7XOiWnLOtHJ
rMrxbUEAgznUUbxZx47LP4oZJqq2N50eyyZVZIPBrP5js9TzCZeyYkIphPmaYe/IET71RoYtLENd
CwKyLGckdtNQwSUqwFWzdN3HzVZ2EEczzGkH2Nok7xIBF5ZPCqvZYw3uuByRjTvjvgjsObU1OVF0
16DY0iFJCGxcuRDJWTv1z/RDfhM1GiKt8sWjM6uz0SSRGKMHGzFOPIG08dPu3XQfUTQLB0vdD/2b
UzXlWU1ycxMRNruuWSeQ1YpINk16wuqiGwN4sg+q9mvw0xvaI2NdkH1shFPh+ebw0WpWdHR9JDP0
tgMcn1q9ayh4sQargpNikFGgES+KXYqVcmnJ1usUYdIxqingQYivY4XZkkj3FaxNVu/YS4PUOdLP
2ltNmlxcyZMHWBfF0AaMfp44fJbhbWrHcmuDOlv5FsKX3IJbps3IYkVf4Z/ItrS2f4Sy/dnN41sO
GnQ3Kl9DfG+iyr7oaQxcYEjac0A6UOEgbsCSOuTja5nm8Ro9Y75DBsMdPhGu5UNKX/XIsdZ1YxE3
pmYsjjHfeOTFHGwuz1XUkzMQ8JF7JUEdG1rc44Y40w003pa1XYtF1CXErEuilRMT14YOSUOxUMQX
wzRf2iJrb1Tzu8JcBxVhS00o5bph4EMCUpfHZSP0lkyOsjokaUbzsEW15Hcs1WyB7MZQdHeFgrrY
Zn33ZCYBd3XWv9HsSde+xvjpmE55jJSSe2rZ1VOVGJIu5caYX1kOlz0SwAsS7eeT/3VcLGdZeZce
ZPqv70PKG8mxJYXqmSK78pwg/CQpxn8I56Osyt+5F+Pr8lqcsrxRVBI8nKoMXpKOYoHVBO5ueRVI
OfXfsZdeCkX7MfUr5FRat7UaWmtlBQFUtj63oLNupqDYdi2xSTHYPIHU5dIKQqH1hGg/4nOOYICJ
BXKuuf6MQUB9AxQFdoGgmteO6FstaJ7neOcrSUzaqg+zak3S0IOBiffSg6P1ahwOYRSlNz2jYQJa
uPYKhwi+LGNxXLYb8mKjg0OF3fMzUFFoYfBGUVx9r60TavUMrq4cdqbTWtylImXwKG7u2Is71EdI
umH4o+zaX3XaXEw7RhARld0s0nitmC6cK0ftHhVWcybKCaLkqrPu5FcSzsKHZdONpHyk/hcSndGj
UUnlzsyiXa/mtIl8wV+uCxkdKUNcq67vr0MJxjpKTSwIRuSChXCVN02xfrr+PTAC7YW+mXimrEIc
1WsXjKw4Y6IB8qlksd+5KwpixY4lsPrgh8TQ4RsIV7kqU3IrhvYw5SXC34G2kSGzeJ9rlK8nxMnc
ltn1rS214VhmyjWkxrIbysC4iC4lNssAKi9hDOFYyjVkr+NlpApxEPpkjisbytpleYG0ZfWkD7M3
nLf929iR1MjU4W2KpN+F+nJYLef+vWXZW875PV6rdOyE9+/V5QV1VAw4Iog+Wuqcx//zDZZDUQue
14bYfX+7+Sf+15e2ZJl4MkVV/u9r//3yyzniovDwiKneLt+BqZPca2P10AVqma9qJ7COYRmxGxil
dVyOISi0pPrOL/k6J42wo5jhjwix53PLG5cXpEriRtm68ZredREalG/pClDLIf5uHaiYNmhOOH9E
MmSnRWqJByKk1DadcolP0XWzp3YMCPDUrQ2PG+esanMNtpyBtd+7mWFoSDUJWrDcFgpwrIxebw4/
fKZ1tFD/s+nLIb9kg+vvTaO5OB041MG187UIyxFRQBXUnmxNY+0jjfYpcZrOofCxF9SduGrtsYTG
T1ZaWv0EKYxgGgkDwwcoAbP7KsGuX4u4/kU8qLkh4ix+qEdXQ/bRVLdBI1VSlb24JGHu7GrYVmez
T5JDVdjqcXAspPRaVx6SNnJPAQK3vYGN9RILHezTEAO3onRwaOfKZNnyCJRIP925WGnlQsc9161J
OsiOY00U9P/Cr6aetEK7YFm+nLNmNNaCy6LBHa+MpHjjyV5vQiQB3FJsfFab1+UwlMqj5UixiSnB
rzTccVdp5M2VqOq/e0P4ayAg8mBQ+O3TKrxGaZNSzWnU8GrV3XuaMgMIdWzqaOMkwu9ih9/bf55L
YLFGPUdiolbKgAhu+Omk3nf2ndv2mk4lwp5SYO2S2JAax3+KkuLImsClyMvGdFl0j5oYtv/ONY3x
Zwh77RhrrYtCJv5B4Hl+qtwbWGv3kXwU91EhWQQqju9F2OzwXcwxvfNmUmyaFihudlYBF1ZksFAy
IsxvywYmDnzjDjCZ3T5FmOY/DA3poxmg71LaKntm/ntczqNtnrbU/khqddL2w5hIGlMT/yUlP+WE
2VBf+SM22bFwfyk2UA2TMnkfZ9sibrfdGGUv3MG7wEY6VwFm2WU4U0IHxV7kNvnKGV3/BVw1VTuq
ZyuRVVjifDvbKn5CK7V8Lm1iYgfbKNcmNTwIkPGTg45+CtVyr8dMFtOhd73QJwEhN0AWblNLa/EM
k5u+CmG3pZhWtqOvtKdlQy6017AyfnHLNF3bMaGEWai3e2vo9H3uttZdjaZqHc229orl/5gHv1o9
3Csow987AGpbBenOsfNT5yGqLcynUgt+2SiRJU3dVzQ/wU6C3D+EQ1E8Ia4Lv7+Hk00vahylL5Jq
P72QIdlDhteeW7t8X34IXMvfqlE5RGkTohwN9nQqG0dhgjrvJoQPbjM3O6Sl7NaNnelrEUViS+xM
/tAoafEQNfDQnLq4GQbpw7B4mscq7JpH4atbFS/kbTlFqbA8qd3wezlSumaib9LPuGOYSAqdbUIg
YAwmWD89EdsphuKpZ/xOydsxZ8guCGwWP7b5o9Q+wClEKJdy8+YU6qMfBuLJr+XnpNCxz5PAvFuu
rpz7oGDpFhnFZ9Z110CymAdzbG2wDqM41XKV6qBIPt0hW1lVmn2UOPrnrv+0U8h1e4/EDFCNP+jk
9ZADgJUOmhs9ao1V7RMWyftIaUmXETZzRVgWK983o19Fo56i0f7djYlC5qMPb0JRoeQKc09S4akz
7e6JZT1mepZ8ENGdR0oy1VOkFt2xcCR5fPNhWWnVk2+lWzhbzPdT/Zolqf9k+ISnuToiH2r37pPv
q6yEJVM1S4ifxmRW6xop1D52xk9ap/pVMfXfLb6TDeG3gHL4117rcqK9Rnh6p7vuy/wp652xahO7
eu9k/zuNyLb2g/4FSwxt5MwcDgRKeGNR4y5AxHiHCbJOKapv+HSeBlDS92pen8h4RnfOh8s5uyiK
e2gVLxV34BG1SHFfTlmZHez52Bnm53f8+wIJasiS0ECXL1/Oo8Xngg4Y3bqW7thqeSUow60N1fiy
fD1NUuLAC+KZ+xag+rJRM1M9jvPm3+GyV0LOZC7//73slnPSsSa3y5vr5c3Lt1m+Yjm5bIzM/pz6
Nj9lKExVwtnPETgVAhKFjDd97JueUjfivmzcMW0ODbP0lQXju/EskNx9m94nQduW+pRxDFQ5HgkT
xRWNTO3B5hYbNKnfAHzRqUl88VHXlr02VUXj9gzytZHEznbUDZdYL6t70V1iFE3ZpuvKrGwWuRka
s0BTyaSMnLnhnF6WjQzE373lUDRkRUEXms2x0Qnd/N9N3fOxrJZjmVrhyS5FdYhk8aMtYkIKZFY8
Zzo2cRrGy4Htj5wxcGN0kdmdh/dKTnI/NYX+iA9Lv/l2jVjB0R6XjQO1EedxLr3JIjKxso1xq8c8
e1ufkAzLaeq7rY8psXA4nMeibD+nMsWYFnQvXaVUB9nCzFXn8wLuVpN/JhNoLTJek0MydMaLXZgg
8Cb3NTbyveXCcLfqRL35BFWhy9QRKtVCewsaouzaxvrlJvxoJ9MVsDrQd1WYcHuMGu6jayBYX94y
f6MuGtz32qFjXvOQpvlJJXhM+vqiAOGZfRPN+5jmV2YjwZcdjDelHqJ34l0UzCd6fIksoFO2agiv
1yHT1Y7+tryVAJN9O7jBD/KG8g26IHntbIZbho9xSwa3xlqndVifMg/ICS8NA25WL3Mw98SRneDu
tqu7hbzqLiEQngrqJqNL2Q5bLy9kGuWIFgnE8o7lvUE37IF02cwhf1RJqJ9x31sE95Y1jrV5F7xN
6Y2SFhC1g5PauuAucl2FdY80m6B1IKLLybCw+nyz7PL/b88kz83vNfFKbXIH6DGFUKCjfjkH9tXX
xk1/1ywyf4a0UljMa7/NrDw40FDw8ODQL8PIwMGXE7StUl/Ph88ubKZw1ZNJAoggfe3b7EStUTkv
+UXLZpoPl3Ms23aDoKRD1KHbI4qx//t931+mmS8BTqw9qYo963yHMlzSB0hzWkS5yyawAOXz+A7O
E8G4hEmYdBdo9RXJ9B5MUbyTM1hdUalcPiwvDIMjNkbWKxjceF9uli85T/odfh2KWTU5F2gU7fGa
47ofA6fg4e+X4a70Cq3Xb5b9MvAsvxNTqNzLqIKgXsldbCry8u98VswMDP5J6ji1u3qMSVTtmwdN
DbMH5wmNyrQ1TJWWmVbrl6lC/6jbhfiJroYFSd3+sE2L/rozmEeEV9WDMwDtWt5hpyX3WeS8ZIQP
7uJQ3vPRMDcDztqX3hKIpJv2Z0z6L4u8gqDhsCCR3eJaX16Ah6fQc9bSApFpgf28F85O1Tt3nVdR
vRdgY1cDUs1XRig6RpmYzVBVt3FxlT8Y/0PdeSxHrmRb9otQ7XDoaSC0oAzKCYxMktAacIiv7wVm
Pauu6p48e6O2axaWN5hkMiIAdz/n7L12g2221uytV8X6FbVLvg1qMhl+09BHs0qP5EtqWNb4qhHj
GpXtO7X9Y9FV5WuhJms3ZAgO0esUr7jXcHtFXn/T2Y281atersp6jO8j6pgtLT2mB5UYYGNwuVF+
c6Zu02bbMRrcUZpETBj1fj2iPX3s0fgQojk2z7mNzRIDokXR2U3nfIIgLQvtx+0spttJDak6r1ai
7tpz2riI6Ms43cR9Mtw5HFK21DgohLVcoyGcd5d4NNnuNAZWTKgNzjHsnVx5x9TFptHyud3McZnS
3nC7qzYqmpuAiT6iebrEkeGFK7ThyH1isl2RCAxVPKNLa3Ocl7RKItG0WDRA9yRVftXiMjsFAUnn
SBfFu0z1S9sq/aoPsc17ytjs9/k+GU8YHwu/C8SS0pnt3NY27iBidFfkge4qqDPStu2huzpzV23x
dnQbk8qBJqEa12xU3kbjoLzrlTm/uHTsVgBI1UI7zEDT+ZqXiRfZViSshqpFwRDMO0wlZJB71o54
IOcdq/FMN1W0d55k0pjVQAR0I9UubU4/BUWPX4ik/BRadcqHYH5OVWfu5q7j5Grm/TPnh/PvXyDe
MPZ7hM23RKnHFwZbEb+eKD5TBlto5PIzjc6BjdNptvqcdYcsTso9ugNOP7J/C0qa1XqYlidnQfOH
832X6xNBiw7hBsIjKOO/nsL9w3VglxCQ+Qu/zychSXmIaKgLeer3wWlHfeWimPG7kXlNxMeKzIpg
iTOSvtthyqL7fnmAvWHdFvr7v55JSju8J15w7SC1ufl93nbi6NTKnCTX2Oi34VypFx1FK3Hptjoj
QFcvTbt0hzrzyiDauctabpHl6Q4X9sFwm2r9+02Jlw/IAqri8PtNDE2f835u74bGrp6M1lzFdumS
cJlMOA+IQ4R3RrUCKAZfqBGQHJpUWCGWqga54rflcBhtMLJu2VbH96m/q0fb+kB2zyWc0q7FODM9
5Fb48/v8EJEw7s4iuo/TPD7XyJzW7fINdQMXf9CNV6xf8S5I9Gaveap+5iI6Wm5jfWiOja+uNUgO
jjjUUApaTyCScpxYcXjpIs98IrIhAQJb1hcL/u8TnYUfvcn1v1+s1ALhLDcNnPZXp18yZvM03nXL
/6Ljutp6TJhxbsVbWCIA0rxo3Hhttw9L6Cc2QSgdwa1L1jZG7OZ9cKB9VXqHsLWMKNz17E8G42Px
nztJvhmh7ER58pkPBpniPSOujpaxxEK6LLvrTp8+SfxpV40xC1hssN3hL6IDJq8rjwqCa7chxdmp
Dyn8sZPQ02sQa6WR4/dmd5naTu4l8zB4wCbpJriIA67R/exY6qAU3X2z9jBRaSeSJCOSVvk/ZdTh
WhikeQbo129CnQfBRuAb3pRsFoLaUc2F+7BgeGTKmULG/Tozdc1XlQ5eJi/e2GSpp9GUE397rYrI
49ZMyrObj6+kkCJJQKHfBSYTpXR8hLO4cfrpk6OwJScmTDK4wfZZrcinJCXPIELaMiDjaPnWKut3
l9SaraLZ48eac25YIl/0NLwPIy3ZRhNd8oVt8W7ZCvMIpjHdDYpjQZ6kskN77chEe4JccYqHTH7I
HkusPZApbAXhxerDjGFQ/uDE6BKJKtkZWVzsslZenWJ8gNjom130ZCfjxdTyE7KDczy1Vy3SyLUJ
Pmdb/ODqxMcv5lMwi0+MGRenTauLh/wrs3nrXT1t98s020LIc2qkgM0SlwdNwKKZAnM/9BXSPIVA
Ixd85F2JXMtNEsbZA50JXi74jXxfl4w5h4TRkoAiu2pdo/TRYa4nxKfYSYPMLzUUlKVGAD2CsAl3
B4M/ch+cPCS2bfFsp8hCWmzf0pugZmCj9cGnn1yLiAOh0YoBPUnCgUZ4ojGm9L45CcIeMnaiwWuC
JGRmsw671YRU6lja1hpLoM34tSKoK7fWkV4SxNt3hLWBGVin0/DdeMN0oVj+QxjyQXaW2g1wdCq2
Pz+OTLGJreGaQBt8Ij/wWjwEzAGOgcaW4QjgC2NXkgfdumpHe++FKZ68hA5Ng4QXA4sw26F5mHeN
pNuZracQ442TGCDRUuNaonlcJdyQ5ILN1kq6BDiMBgESNQiOVfTRl3Zw1CcOPVIE+saq/wxFr61C
IyZXdSpQt+Tk0bk2ijfuCiDHm8bEXmcXFRpK6fqGGs4UTa4vymjiJ48HLwNGQf8UKMNDVBiIqELS
BjCqwwoZ5vIoh+TB8HAeiGA6jEXYrauQORJYrjV7Ta8i5glCnEVEmDmKVxgZiP9QwxxHr7u6kqAr
K5Lzjgb4Y1ok3i40enasBZQKKv+Hw1ZBqLX6zpeXjFJ9bUQpsZuNH42MCu3Ie23r5Me0tL2Ikmdc
pynnTSZtVaxtmXbayO5qd5Nlj44eMEYTxdUVdbSPamxn0iSEwanQW1T51q2TF6NOP+nrIDVWCe2x
TRqHN8z/qFb/wHA9tcjACj2VG1OM0Sqbh7Ma1tkEbNQACow7psBoCbIg9vJn9rpu1Tp24WvacBBV
cIC5vIoibdd18beYBxQjangSw6yt6DKSleqNYus5sjmqYDzlVP/+nDo+M+d461Zt4Bdpd8PkZj1q
0aOnh5hPa+PiaaQmD514Y2NnBZN30zS4UL6QY1Q2SsG8YtSY9OEKEvaNSdvcVCQ3EyhAo5cFSeDs
E+TRmp8dpYqf5d1THCd+OJIuExBb57c02VjoT3NfEWwa6tKXU/hHS6v75UVOWfxhBxdgl+eIYHh9
HhoO27LYl/30rktz2uFDPFfkGLBoJynGwQKDoAScaloxaWbaOWlz1G7Nah5s2vwxyr+2yFfMRTo/
0Gwu8CQIVlHPanUU7vDSDPNX0M+caSso6Vjy7MH7cXUBbE2HmgEml2hTk5vU4epOZ/2DhRUloDSj
gxaOxU7V+omMKqLgOpgDMQb/i2PeDBbB7nuj5PeYIu/alcPZxhCO9rB47G4yE5BgyZRdulmzdC7+
1AbNoNSGCqdYgyn6luPCARDU3kBti0Fqk8HcCtv8w3UQE4+dCW+qyLCNRPlHhYDqGhvdjeUSYlpO
961TXQjeZQZUExA6krbLrhH6KPq5qcx0X+kl438VPZsDKwu9/WSlxc6DLeqvUfPOQyQQQGUvtif3
qmvFqqhxdKCljgK8CVWRAnzRAszAwaoy3gygggAHgYflU4sMwkToYtgEadf2tzbXRI/HjI9wCvvp
EJzqLhvXGM7eNEQSsksPUTqB3OrPNjboUfGjqsFdY1w50DQ8Z3N+OzMu7pjvml1/N9EV9EG5+HRX
1rGdRqsq1DCxwQSNMG5n4Xl0ykuUjve22akH7jnFPE6AFc+/IF0mOy6gEHWJn8fTY4JQA3GtiCnO
bZ6KinBt2sbRmWfWbXivtRaQsV7AeSMPZNvWQFh1oAStF2BZbAUKtuYLFQb9UA/d5dRWu3job4bc
enZ66mwUwdykBAQYi+yhCz44bp9ce4cYkg/mAYKWHzXTMZCzDqsC1++oYFGj9+yJoqclN/mySK59
byI3KqlVTK3+HGSL79SOrlGjTkEC/cUj+5hY9QrYTpje1ctYqBq+nVy7NFr9oc8PYW3eWhghrHjY
57HcaVZ41zQfs2wvIMe+rSq/FSr6yFDxZsqLtm0K9Dj8RgTv4daol0Dt4FmjRYaY+cCvNiDtbSDr
lqdGZ+0FDhHukObH5VpMAHQ0AzlyO1Fr8zmgEVE4WyYtcoDeoeTwQoTOpHzmq9lAv54NTbyd84C3
jzAJ2j9IkKyxwChOpyMW44xbpt/MTcp+05ML17ILrhpsW0JUKzz932ArQLPYYlplXmKCKgCoqzVv
KuVo72nVT2Vma0fNoy9c0fgeMc51jfCCvtKmyumA0FM7gGddV5zJ9q3DNCljlTdd7bOdFWo2rzin
eYhWmrZPlqh1QS/4BPGNg7zKJ9+EtHRri6JZe0XvvQRmTu560/6kQ72y+rJ//2ss7R2yq6iJ8RRn
/jQ2gc9HuOe90Lb8bvlhdhHbaDlUM8KROTvlebW2sfjieKXMVNCMQtdlfrS4VYqBojw2UaRppus8
hcufCqmJ46+XJdeM91iXO9s2jZ+56PYSAdQHZ6xV1JYMG0WAvnbSTloy2m+DRC9EB3bi08y+5eJb
MmqsnEXOtacN7mcRGw08P1rmJAuzIQ6XqZLi0LZwK2RK3s/yMITKl/rDPxESldXfdnYwHQkn0tbN
6LR7HcXKc+gCbIKf/FEqBZHyyWtDYkwny/kcf5Iwyf8EGqFZGVi+98oMXifdNdaJYWMlW2haKswf
/po/ZQz5PE/hSqe5KnlV8NJ+3QR/U1xhNxRnTyuek3mY3hPLuvwF+DZqas6WXqidOdIsNu15vICX
LLdtU7pcNlp+p4EKvuQL6zMX4waFy/TqskavMhwJYEiHxFsXIP52duOArW7pHut6b39VJkWep57d
2uEwAxLqXw+Nup9J5mQHd8pTYcONU9NbxLRpme1jpKtGwUc5pQNzrQmLhIuUU9OKU69JZoe/NIiq
A+sz0bLuAmsb9+30VnD4dMn//gg74K2KyeS66ufwngxsBDJar10AvX14SzE7JpXxgu2JzQNAGbbQ
+DavmvRMISW3beX9+TXWmvnXiHdRa6n3AI9OZ0bC9nXsZ5slnNyCcmitK4KkdusUymJXRFifOLHJ
r+s095ZEeWWJfD25JPT44OXsO8MCSQNcvN1yrgOS1JbOpenGK/kd+VNjza9DSJjbWM+4RIhJj4nM
fMYJASXTpTE7xPNRBE11MqxBW2V4VrrQBmq5QBAy4V2sgt5A54Jf7TImH6jSDn1SPKS8mPPvX2rQ
k67wRa3LhTlj5i5Jq0JthVPdNAtNiOOEQBhvt7tpSpCgcp3WluPctVEi7nsTSLWvDGSHv6kZY42O
SJke0whAAzPKmO0I/WEvmnTCLYJn0Cgbtm6BYA+Q/XtbYOz9a5sDPbRyVYSbZ/k9VDxahO9FUPWG
ZriALX5uRSmOhdWS9OFivP7lzAaDfMdi29/pXtVAhwU7YV9AcYoz+E2mT0nPP2tRZRKX9ACn2cLA
0Ah/IFbyc271ncNg0woefrlibRQbjxj7OMxz49NYYhJAP86Q7TpMVIzjl9+QYqZgUYmWS++nnOnv
NPzKZqnNX6F4mBLzuei74ZNx/rOmzFe8ec0DuAXbh1qQMW41wa8VaTVCOnLFvqur4V7Svkpa1W/S
Mkdq9XsNpKGJvFJDclNkY3cbMPz/NaN5wXdhVNn1r59SfdO/IASL2r1eQGl9zeoWFtEh62ztEtqL
OjHvXcitBKgIN3n4fWAMHB163fnOYMKLQRsep9aWgJWrjrZYXN6USOY4nXRHNTnV2xx5NlrLrMaI
qgFd/TXe5qmnXczQ+kAsF6yAhuhru/uR5eQiobAqRBQi3fSDdnZqxzr3TkBEcpjXfCp7AuDk9e8b
EQ5kioJhtR7zjNMEM894p+WzP3X4Rn/56Cjx35ysG+9MYkqICl7ujwZ5NbzCnOHI5ABcTAbeU2yo
4bGCZ8RgY3qcdYajBtXxKXHhezjKeCG3IN93s7cRwzgB1IF8EdSMPqT9kVcmc7gl+6ZuZtpt5QxB
lEDtIkiq+6kbIj71/rWw7fEBOUS04ugyPRskB7XVAue0i2mLoSC/Agkyjlj3bqBPudexigcIvG56
sFFBbYI49GisCnhHCxXjl3yrSiwxRHCDGoox9fS20vbRVOrnv7vDhCExKAtz1aZGRxD4CG+7pbu5
cmRhnsXvH0fbGeiik7L8e7NCsKTL9a7XmtpJz/GLcAz3RdiT363tAbx4dxVhIT5eG1L6sj9zWrsU
mYk97sKea2AGkgkn2v6o2j7wPauRpICi1xkgbm5qYkOftd56UCWs1ogrrCfI68Fl2cQte+MpbzHX
oQP4fSsh5/V479mChR5nDInL5nFYpG0uOnMtMt1jX7b6fuJU6veYzG/qmlwPc8E2h3mePuCxTVCk
wrCcstRc88KF7ywBQ90c23upF5C2hrkCojpAShJlt82NvcCJVPrKndJNCVP3r+3OhQdmjHV0r7WT
DSbCpeXeOxhMc8gRAqIj7TBmaXDNpDCd11lHuddGnwP9SN91FRarbDowVA+flRiRfGd+NQfaC8g1
EzcqJmu6SlBjobBcK53DYJQrFNZRyqbP9hLSeIEFbNJf/735bWZfu8W/f4O6Aon/K06Kp8TVdy58
zKM12uO2Yq6xN1v2zWDq+yvcRX2jJUm1DZl8pvj+wUuHMQKkRi+5LrK4JWnGKDd9OOLvdlvClsj/
flaSmwX6A3aA303WDc2rcXC5jva/RO9/PYCzsXZk2X5ECcr2wjAin7Il3oIPgNZJAlb+N0ru35Lk
/s9oKqn/Z6yL7jASdqRhust/+n+m6HhceekkHc23Aq86Thotlwmvxa99XWD7PDHw/mKLQJM/Thqe
jHrGiqDTqItkC1ooafaeoBOTe8TrIGDRocajr4G1A1dgCJoPN212wrz2S7bZ74Nh0Z9qpK0dkiaJ
Hye4vOd2mt7+9TdEGRDpqjfhcSCmg+1XnVPlybPjcJO0gVm9j4EIV7asHib0BTeeGWzmPBU3GoGX
qy6boe1b3798pyCV5r4JqnkDqK9+0538udEnbKiGUdzKluylcXneDZxiPYMrPtZaezSSRYL8kMdZ
RtND1DcsF1tX6Wpri1EyxsG65QR0nyoJf315SM1RwwvYb+O0U8tMbB1aZCWXCgQ/t/YWRU51HNJF
Osr0y6/bPPzwNLUp0Qp8ueP8BeG3ebK8CrqL1ccnOxHFjY7RZy0gpbylMjyA3Au+8qF/scZoeA5j
qA/p7AxYsrJtkFnyrmL01WNHOGLeiW9CEWLxGeub3o1vkV5tcjMsvzGvv/dACTvT9vbAadE6Lwyz
iLCWPuQgploy5KfJzr/xf1imVWJJEfPecdCgkyaLBoLIuXbZ1kvTGU5ifEFv1QmVfwQs1Bs3BDbu
2Vi9YVnxIoL8o3eDGOrHYxHnGdApkZ5MnEd/H36fs70Ioz2mzBtmyg9/pepGk6BC0vmXideQdhY/
5wNi29C044vygvzk0ITn1iP9QkUZJ4c+7L5G40qA66pAI/s1jFQPnuU+96Ow11UrM/rVbUQxmeg7
Agn6+xmmh0/1T9++wITaA55WaqKeViMYFG+2XsigRWUdTJ+plxBBkPX5vWaGMHNm1957elye4nI8
pb2mMS3IrP1oCnWdpfNMWHT/OTpUz7WW2/dTXIvj2Gvo8oj/Ww6wzRpjP5dzaunnOKCHPEfdTTpD
PhpLQ99bo4qxOLFXQYywHozS6Hx7Lk04zrVGhyMkyqF36J8Rev9oSjpRICvWlOfqFt+Q3Fft9wA3
94QVNzpVy4MGOYN3ZvmjMA3++Pt1WPLRyfCGn990jn+mRP5bGuKf/0E85e67XMId2/9Mp/y3RMv/
vzIsSTv8X/+VGvn/yLCMu/m7AST/9e/Jl3zX3yBLXfzD9EDpeACNJLYjk7X6b5Cl9Q8yzU3L86RN
VJ2Uy1f+GWRpOv9wwYMtEdN8kzQluVxt+ZtpaVr/cKVlE3tpScsg9E3+dzItpan/36Erhi3AJfKr
6S4/7z9CV+jDhbUeS7S/CncajD8sk4DJrZk/ZQjpZu2z6zAfYrjWCdhRhI2bcH3mgNAiJW5i8wpo
ab7B00hbvGAcS7CEXHn2cHHkA2URQXQFqDNLdzb1oppNhfvlJuPzTDr2ymSrgI6+H8s/EWkNm0IZ
PVkZ8rVVc3loqn43JCUNwRG+TItCc5cJNPgiG4pV76JQkY3t7UyXabue93vL7OdLHyIitdx0bWWm
syP1Z0doE+SwcrLIjdOsDXryBdkkaxofA1vxoskIrP2s00Z262lfE3Bzaut812cxOnQ93Sot1daY
xnu/rIEkDEwGVzrlY6FadazbxF0VZF0xqMerjEd7HUVhszpJmXZ+nHT9Fij6J6Fjt0MYcBS0RyKQ
Z/NhDOR3RbANEYy9BdPi2tu5hHCONqrC/SpHu6NaT76VqYjCgPwVm29aetbtDhZj64iV7IDm2Hb8
OFA7bCo1UOiGs+90tAEjmXNi19LPvq50PEnDK2LRatcwxHBDjPJe2zDihrs548jxrSbb1n37DGPn
LQqNaWXzprc1h378MmSUs4J2VXwUEfkkJfO+MU2aDXmbha+6+TCCpcOzvkK55YDE/ogRvZyg/j+G
tQzWY+pdhEMmHGgI4dttsh70rNjaGragqKkA2bvDU9+4bChVQMdscfbOCOntIUVUatq+tDiMltZ8
m0o8aHZ54gQ70RS13c0UfZpNPm1S3QTVkSEyiyDtJ3Lr5cYmBqaU62hcyV41tlFlZCuc6k8BVP19
lg984LF+03XdtWljuUFrt0WTPG3C19qyLLxo7QGCjrt1G5Ir66J8dNvx3c1JcvQiBXZBol5hfrgK
JxEyukHioNEDog1wEhIJCB0ca6dGc9zVTkizMPdO1YhdLgumG0NEe4LYl/YyIRPpKBPwCC4DzKEw
geW9VL0Duj+wSJpFG8uhfoHFtPJRNypg7hV+3sje6olpbQgA4Dfg/IsYnWI+Sym1wICuEbEEGKXV
SzwZmR87HqdUM7xprVfHHB9n0zIgMnlPaZ6N91bo/MkZ03R9RE1hSj8yoGPUnWQ8YRQNQH3YaMhG
Z6bXxr3Qovdau5eYNza045+lyoNzLIZHIpnYBgEiRHM30I22F29Vt7c6hVy4BQhjv4qsaH01eKg+
HNLLSJWYfFd17n44jPMQUzjppwUG5uOojagjyuIiHXOvk1TvcOLdEPCLAS0KsYRV031eYMZA0rsK
LAlkonnQuHKYftPfH2E12VaAnae2OTvQ5y5R0wRMySGm1G9qxuWctmpvdtW9k7TfY94Vm7AejXOF
+HvL9J/hoRm5JHfwUTYTzGuzuONK63jN4QkxYnnJ3JWRks9CVOu6h6btFxaiWxsSWKDvDMMNt03h
mWvd+KoAWPJxRuWpbW3OBRpzoDpjDelC5JsjrQPQmg0apIHcCJcm1OgEn+DY1p4CouktFQxDTJCS
gOT1+cYKEvKCmchgFEB/AAUBiCH1yliL8aOCvSndOvQdSeAYOSh8fNC6GAiskCBumgZvtLtU8nNs
VJAS+pc8qT4jvuUQBS3yttsIVTW3PWAG22LgIYgwjvTuvQxtMPSdjlQTJl3kKRZYl3gsAo2iqXmw
WrqHBV7xOh4LZhjJXvTyuU6P5N/CtnFRMjMYCjbeNLZbe5zcVS/FarQTa6PnEzCKZW0Y+Nj0TiZ7
pze+HOA5rH/1OnfnjRMM0ZErjLFksYHAbZGeluHhH8sXsw8IY3VwetGo0euRMPFwmzq8mMbzml3s
6pBz8mLLBG9YweGlPc5kGZgugweQmZH3XcGe2I06E0PpzB+ecNQmw4jp5pHaaCA7V40aXwpwSMgV
1lD38fjF2PMdJ75VtnbngBH0AbAxVu36oz3EMW9+HG85XgcbU6dk1Tq1s9geg6w6WTzhcTFsptZk
bNlA6eCcvDF4urSWGYNWI6KIPZbxJDhmGhnqApICHjMU2QkCRKEkkCkyKiLk4Us+C1Jtp1t7duYb
VtNsEKY5vpY31Jwtzdrc6TdRWBFj5yC1S2rbe7PrP5M2HadQXXLIqw9BMbw3mmP5ldEz3W2M7jEt
F7ao556t2Vt5fA15SHs056DYBdPOlQ4Ch4BZ+FiRKpm03atrjQeWRaJ34YeAO9YelD58Lfe7ZHNh
cqf8wCBYkRDdtRZT5426ec3dNtuCCr44AKfX5uSZsLgZ24Ukj6EShYnT6s4qKI3nEhMoykhstKE+
JODvQGq2hksu7Bri8kXlS1ZdjYC2Z5COEmPScYRyN5eT8GXqrmWCAIVCQ70amKacBkmo8yKbmd5r
gtSnqRq/bgz3ZtLxI43LC2uF55tTXxy0GUN2VlgfczNsC7OYd9EgqENzZtc2shh3AFSRwSjSAUu4
rtyJOFzjularWA7PGJXlcZJjunJl841omxYdQs8gtn6Spru3nGn/G35WoQpevlBa3bzWTbpI3Wjk
uP2Ad3tsUgiC+2rNX/1MEmrfctb2CAppSLnhSRDxtdIXGRAz4PsR3N0a44RHfgRBGFrRXycT/riY
tXrrTEiLHK7Xfjx2VR5cJCcyV8exnA6hveu9HAHjgDMT5jMadwCYJb0uuuCPUzi+Kd4uglE2xmQi
HbHLM/8yEPNB8uEFdFPHAXSXjDgTpQgoE+djYO1ZG5wOaJ47mXbM3aHZzK54apXT+90Q4/mVPe2X
MmPfsw3fToZol2f63UwvWSPBTDdr4od05buVvLi5SxhPZIEOOxmt6wJe8SAdOWXAEoU9j47qvp8j
utTLBpl33iZmZUpy8kO8+EPXZhjEURIhK9pbufjM3GDEQsE+nDUlJwTnwyrozQ5Vmi/7PyRuMR4h
sJ5tOY57OORoMKb6YAw5d3PsK8fYSlkBBxqg9ebhqPtzrvlJMY4XWyvPtbafFZkYQWXDB55HfrJi
vXdMdno3R55LiwWyeVgxwTnzL99xL7LEVkxrOVqZ2J3HXZt3gJlaODC401YZImHGIg5pdV380GTi
qpT22QfmQGgsQsspJxbZKpg7mqq9w/rhseDZvPn1T9I77oNT0Z7DFS7XBWo3kyr7njMeQgCGHhD6
uJUizNfpGTtCdIjLkqO4MXxF8XyXOTrxffCPptF9wZNU7EQBe7QaHtEbIhEqyRYMsxezmouXWFOP
ZrEzIiD83KVEVRyFmgh7sokH07s/ukWqnZMfofe91S4gC5UYa9JZb6DcYPd1NTZw21CbtDBWITAq
om1qhOoGAiLJcNOmQbdz7GMJEQneK0y/olwPNt/FoB/0Q2Hsqyxmis1WaQbvtgmzRQejvKb02UwC
PmE6wjerI5nAQeoNf8Bo5iuwD6k9pScX3SnnNusgaHuA1uATZcBR0TbZcRjNd2VRojsP3I+2JFtT
1wWZTzrUgVI3zW1leSXSnDA6mzENmTAf7L09Iz9wMIdbHrCGmZX1oa6sh5beA1Bh3iFbQWRnwBBe
jGGm74LhSyOGIj9UNc5/c1rScEtoNtZwH+nY3TPHOY1VxyabC4DK87QnouEP5G2uyOLVtbVvD40V
UOqKpaj80FUNpKItbluRTXRjp3MdFZ9OTQM5Ed5dg45jP4/1h0uDfKubFvqtfqLpoqVE8QKJn8WG
ju58rGNtj2b4OOekd9U1QQOcSu51j7jXFAAKTQX2paFmJ0xu6Bg+KuJPTSey8BfpVF6DNR1njuDI
DOkm0YhdVX0Y7tnRYsf8WsrFvoEmaa4hHg/3dKoFRVJPRaMHaJ90WJoVGjs6fF91oWU3ts4ZKABr
0c3OKcliZz3EKE7jAfZAJGH2LPADoPFi4yrCxJi7rQgwYRXuebHkXGqVcw5Fu3ZCSAkTRDW+HwIw
AuVVP6R3Tcms0SPHLwK64gf6yFQ+m58aLqNQCYQxQjxjcMjWAYS0eGBz6imaGYoQ/zGjcPEcdYQk
5kOCJe0wC94buv0MqACaWupzQgm01ZDf2UOhKP+A7OO740SQ8XNUwGVPO5F5HhQfNUd0HQFdtcrH
8vpDW81wk5OhCP906pJzjNutOlUotHIWEDGIV1FIWRc7YP2nqSUuB1QXJ7nj9MpkGwFOTBc7c8aX
XgyoS+5lxrLXmGsxeh5cBa2ibl7HeuisjFJfAkyxcTL+PwRGd7IcwW/Bu271fbDtZUzmQ2E3Z9iS
YHv5tgFqlGKf8atFdJBYXBdyDt5qE7Zx19s0DFgo+rrpaR+wihPmBnIsOozMk+mEPrgieokxikMH
dbZVA2+rHDuEUXCHKSZx1WGzHxf5ZnK0XdrTSnP/jBpQkW7I5tVccCVU2RfAc4X4vgYq1nSHqeFC
bzKXnAT9xM79FOJDWil2VNW0KCdoBjLqwB+Q8uYA62AqgXYMvxteppL4HNp9IZtnk/5pmyjBa3qY
LKDqgKJld0vIRKoVK1oh485aOKCGpiHQC2dMGVly6hvztqyBwbmxeG3y/trEuJ/1yOFM1ds/mstS
4qFU3GC+emWogEaxFFvbGo9DFt4Rkbo0Oi924UXrvmZmrtDrIvb2sinZV4MwuKRPmZG1J9r072n+
0HrfKAKjph0Odtuz4sVUGgB+oDCW81cCC/uQEXaHvLADX2VasLR6dejFk6eML4SpPwwKdxLsDtKw
9MdMJ2OXGGzPETrnlqMRq8HoV81wdmmdw4aZtx6TfaGNcM5sD12Ad+XtnhGRoarT3bpdKwcfmozH
TRkksGdHA/LfnNy6zrgvq/BhwAbjWd1F4o0rlPY1mfqbobnX3pqRNzX6kvfCvLidgmMTh4xuuj+T
yD88iZyTWynpdO7s6h3o812pJ/HODdc1TfOy0tZVpG1l25ymniyV/03beSxJrqTL+VVosx6MAREB
tRguUsvSegOr6q6C1giop+eHnivONdqlkQtu8pxW1V2ZQCDCf/fPHQOMb+z/cJKOQTWFzroIYoqJ
AIIpXT1yX/4QEYtWZtz3G8ODjw6NHYQfteVBjNxpOr9gVzGeT1+zhk+4n+QN9txdEYp6ZzTL3pSH
tbTnDrAl3vRg+tXmyUcNI80rnSfG6gEnUHEE3nJkn1jt+qFhXIJsDToc5BGN29v5pq34XlMI2VuY
O7fRlB2ymCWYod9Ch4xIag0R5N11n5E+wMD37HsxTSwxKDiZE5yK/Gg7Dv1vJ5wxcAHbYx/0IVuJ
iVPU2F4BIU6hvWtajenEMo1tYlxq7TgX9LASyZFftZ57o/5olHcXdgXuy6RaJ5LEq+hcuG6QcdqC
m4bks71L1a8MWjKDQX1RpnPXl2Z5nQrWhNBfeOyrtM/UbS1+A+N/Gg2R7ugE2DrdxJy1Avpftggt
TG0dloQit+hyi/RTuzXz+dRknIpkaGxB3eGLQH9RFJGswyY5DvR6rYWHo9Krn+Ysb8HM98UOTNBd
5rgfPHa/oc5AswCHth7s8LbqBPBJulTWZOoDKvmyVX6MsAuPVIMSTjIubLsAXsFh0aHMdm7fHscQ
nJy5NpzAWidm9qLVkofV8yeN46s+l9YFPWpvYGSSlevvS5sgX+b3hESC6pTaBrbbMDm7dt2dukEZ
GBJzMk/dBwzxCdvFjEtP8vm7EnjjKPCiR8GdnvZqrvRjw3wTG7fK0RNKCFcpzLWULnWwQeyUAmtY
066+MoQqORKEPyOPf4YwJxoyH6JWAz7CApR5HA9UMx8jnvmbKF38MVCimMA2D/UY3AWWDrYu4fRV
bZc/OB6sffJF+9V8QvYrKcY2Uw1U3pqKlahL/xKyTBWGf5vP/cXP9Ls7KchshsuaS9US/XBJ3dGU
xGLvgslKk7PTERKJ0mBJ5Mg3+r+a1QD0Yc3D1F1Pw/DTGe4H3N2HyMSrLRgkobdu0HWseH7NqXpK
K7A5CmI4RpmMf5L34Af1XjHXuFu0oVUzSoZ53ri3QL9eId5mm8Fs3Q2uEJzTlIZNgqEhk59jZXv4
rbMJw9RYb1nomlXlG2Bis/ApM4hXIcGHILDNx8jzUC3ZoQdeHPzBT3DYbAiCJcI6dMR14+E1khW1
vFW2QwLv1++c+oGxAYj4c11ZbUoCJAWaaEpnHWYESdwJZA0FTJeiprwK7j5PF00tqaRIAcrMWRNG
uQ1TDtuqUzb5Nugg+WyWZOKLijOdS7VUwGw+cw1cikITIjWF2PaLQCjUsG2GMN7BEMlWutq2VZDt
KtMOdv5IhVwJxdQO2oe5ioCCx2dRdwUaDXWWFuVrIC7jDXC1O0v2LQsnNbF+AsZpSNnqhNWLF9S/
8sh5ncFEjNNgr9qIM/pEizCjhKtLpHQlYsXN3qsrEJy48d6QfxgZ1A86KFZWAY6yppsT7Y9KZwQ1
8jvzQ2w1nByXzY53y14lZkOndtFgfeDiYFNQCJK4i715xiUZwhzFCCtpibznhHstZpk+EYRBDGa7
M/SSx6X7M45+BeTHe6OeDKuNKxdAV7yaTSp6gX02DeZKvG0bQ3vsOM3dTElTYVG47Yhb7I4XUkB8
en0ennPquwNE0aqzykOXuD8pFDhQyKjwJPs5kxmvc9juAptyZI6pUFibt3z2PhTR5GrqSbDWTHaN
/r3W/k74OdBDsCQr0IYdp0P3NBbON25NvaoarGs9iYFdHD+71cz+TMMSpX4+oNkKxZPMnz1AT5sX
OObcnmarbrczz+OVsiOAQybK9jBUwEnLAcWWlYdU5rhmn1TBVYfR7Yu1kTHTHSmFDYEOpKXbbAbN
VuVP4FSP/NsUASVS149WCKS3it6szr0sbPqVX54k5I+y54IdvLMxyenNdDrsfcnvGlbYo+nSY6KL
Afcr6lEa+s6Gzxb5K4FNh7/6CwFNkz1weWYEWVJfekWSKoBluZFFku7dwX2JQTdg1uXZ57GkFfMH
cUzSYdNwG9aVWKeWfnGwyfKkHWMeHNzyMsSASS69XZuGpu0gZiLQVy91Vg37QUQvLSXvnCXa9AEW
1nNbNJg5zcgFo5eFBzN+rnyJm9RtuDYscEdT7pW7iQXRWuDXjU9njm0y3Q397gxc87UhAnwyOAxu
xZzscmcwXqd4pAqhIw8BaWJXGBF5G9z41wrTChnifgMbLT+4IzAW8h3oLwYSugo1KSrbYdQVf5Z0
1A8q+55bwKxcHe1tHxgbbPofeWltkL7gnbfWLgarWpFY29dW0F2zG4vT5yat2/4+gHS6zcLAuGZh
hxObtyRJA2+dygHwLDIW1qEZ+GAmX5p+2E12fW3n4Bjl5XeKl4yDGdcV8B46uRrL5OTSyi1p7vjo
JjeBC6jGqAfnVDQdSg9R1yyq4YDqTB2JLZAi+nTNUd1WQ4wE9DmWwbDDjPtlJ5KlqzeAP2K8b2s8
i/hPLKxkI+5Mpz04QIJTTlgKtaaylhmSNf2g3RirwS5PRIKJXSTowqZJ6aWboTHHuFl3jjAOiCf1
VffdI1yKa++ycZCkf9bo5S+qbH6lVaE2uiwlaAMEltoDl1qn7FPSsbqh5hc7rZO+BNn0KMGHwNxE
YnQG1iBShi5Tm/tK9bduRcMpt+PKD0qOmGUBHO2ujG+VifesEhZbsE48p9mh6ftgM+WztbYrl4+L
Z3ARSYzkVfDeGyjxRh8U67LPa6Iga0UJIMetZz+2Fk+N+o3FcVrJBGuAljAAvGTeaJrYWNyPkQ7y
fZ3IJ5FP1CaP86t0cVjWP6msqKavb4o8L1ka7XBtpe7XUP1OFuEPAjO+SoBwZvHg9g56f3FDjfBY
i4vA04GR/Lt32l3Rlcx/dPBulQoqrcvok0A4cYOB0LesnrSfDaRFdLdmig3GBPXED/sXfApbPPxX
550DiDBx3Hjf2kJV4KA8FQ99bf+qnZLNerAzfZJUznR0HQBbEUafolG/ZA6Ik5BLt5X4wQmu5J+x
Vm9c0hRL88bSDiDtm8609Dbuy8/AoyK2Kb0bq9oq39hwv9/obv4i7rWpzOSmLCyN43L4yWb8ypNz
N87FXevQMFHBW1tJOiE9I7RuBpfjMtOZNqXyKOur+JDajXEXLN9k5+m9hJMCcsu3WY2q+cUNTmNf
LUSg3kbCZuo9VuZ0CtPuva/qzZz0yakDsjUhVV41/9C9mSdHBojHKXejq/Lad7CN2SniiNEOk78z
SG1tOmZDnOzjcgdVid4vkkOqxGeC0YVtfGsjjfAumehl56bxinOLJxXJP8BJv3DAJObFjdu2EOYN
tz05Cag1ZauG9rPaQP16jEKaMi1v3tWyfkrcaAvlWdHYbYLjVvHCBKjYGou0xablcOEHGmaEurJd
dVZJIo39vPVjNkSRbQJM92C9TZSQZvKe/g1yFOzFj7Wv7wanf5/BKHVOQo6thYexZEEJrU271j70
tNDQuGNxpCIZSE0YOSWPTlRhDwzqwxs1zrBkjHkbSYtJny0JeZocPRtA6wVW0kuZ1CEKqKvxqC2M
ppbdFvrBoSpNZ21GPOZb56G0CPl0Vmdtw5Cht590p0R2z2YUnNhMAR0yqDprR8+gaRjzXb/Y3kJ4
+M0YpQSD9Rnjw8RixP008Wg4sxmkexdS6CYz5ToZuMLTivkniSJ35SbiWdNtUpXQLdnAhhtfcICs
R3D8nkgvoYBm06Ujf5aha03xybr00m3OuZpTTGkyvwZhA4oovPE1q/4ojF3p5RB/CFcBZmbI0ljh
1nK8AOu0+TXaRbmVBTNSxvbugYviIDODR54RXANDhCeDhYRd9kFNuQVAaGRvBCiczFSwanX9QkXf
YxR3TzMMLojN0Vf8Wud4Invp9Yi1I+5qkzN3ln4pwXDIrfCS+5F4x+h9nFmnAhMTxuK1pS+QMh7L
+ElLk8xTE0/c5L+F7b8yL6APwJg/dOuFW1c6ejVV5EeIWhDS3BEfJUPV2/dq7PZSk2wVXWJwNYzb
OA7rDwxjmDUoNGecOfye8p+yTr+dbHy2eKjPqqfoIfis2F/MKaNGpyYo1+tkx3aTWs6+fYD7zGVg
JcmRGRDEhurTnvP8JNv823H6U6mhCAotKBIwJPR6k+8G7vtzIHrk6wQVNq5fkWU45crwhcjbS2q7
T7Rfs4SklrMKxvHoNngyRZjQK43ytMKqEh7NxOCB3nibDuLtbSE6PjMeX4Elv7TnnoDTf/tqQdh3
amNErXeAr4v0g0MUMP5GLXL/xPtWjNmW3K9acWrZ+KmdcBBS5mG2TYatM3bT0uBoidiJlRmJshdc
grPzZKdkjOXsJlsL+/UEpn0x+W9VNDIXqWmdLgz89UmyLyfG5SQGqHsC5Q2pAm9uGRzZNnsH3vSP
XnKLGonFdNZnLKoYwg+0nNVLXkUKLHWuPCUwLrpx+jH8+qtEsV01C/8YCqR1HQZSObH+zkvxUQfs
LYtFc/UVoVWUMQnUF/3lSxfBPULRFZRavifqjVbH4L8KENUEgJRZrxMriw+uGTKg8wN822kLEorf
HDjJb4Ad4yZ341+hS43gaBUhynKyiswiu/x5Yd+VXdq+ARy4EFDKAH+fq5v2nHTRt4iY38xNlXBQ
UrjxYv0h7PBoiYQ2Ip/Ohdj69knx78wAoqut+Y2qX9L9YGQAAzGVNQd0dOZk3XYgFE7BozgGHzGb
5UudF4zMg092M6vJ64NzWNqfppYrtw4eI1o5ecyN7EzCm4oKB/gfm8FOXxKaNKmt0e+14+7mHn2p
n160m2vq9IbHQqjkHhPxhtPPHUyS+WGoqM3OQaOrjPbxTHoPqi955gh4pbCRCPK74Zfn2ITOqX1G
f62jzVwPKT0hc78hG2OiDLs3dt+HdHbzh1IkgDJ14jsRok73SxTVV+W8jT0sD02dnoWRvuIqSk5j
TaINQCzDeZfDGL7hdJUoF52o8cEPNDLecO4+9HZ2T70ZYqcjfw/aQTHNQ73rhgS79AmBfbySmlwx
22ehq0Hmxrirm5x3rdcch5yJyD8WiGBOAfySJIyJWdeWZlH27Ve8/TxMlPkIdZoJPHusYw1qntD5
LrEL+jmYJ61z4eQruswE8kl4+ATYS5lR/mqM9yV6cR/QNxbl0+/AREcCEEIwiL2LrvNfyWTcAJO6
mk2kt70VZTDk57u+iClUdYnizsxc9YS8Y2mqa6HXcZNnH00KUdgrgx3Flve1pA+3krTmNhRVlz1a
DNcod7Q5YFHX4WcSg7hQ4qHOJe1k0NwRpsECz2THqHxoDkRZ+1d7GeWnwAN9M7TYBY/peaqrbTjV
dxxPf6DBxnufMtAVOjcSVU6jbjlHr17bid1QzOd81B5uMgAtArOWC8a7YE3j83vpa4DtGpMdgafx
K5ccGgc3+8ADJw/BXD6DpQRc0tyntY73WplQYb3ik0gnMT1r+py9LrskwQTmnxxjTBdjbehTLJKW
ITiC8dpYjvUQhw9uP3wwUkl3uqMbuPBnirHqtSnGeeVWjEyjQEeroMsPSQWEI+7MFz1532PTqRM4
RbEdNkDF+d4AK21yMtBrlauj3STRtS3nd0VwfqVh3J76wagOZREbmHef1KIgx8WF/klcFs204AVY
QdK6YFRaQ4svWegapmUBMoOLPr2A8q0o/uCQhsBrf0DYD3BmOKBjp1VtZvh5ouS29Tl7dr39Ywvr
alBPfrCa7EJahjOabZ7x6qqE+g0QUN7Gr7NNbXX3rd/z+WbTQQcd3q1ljP730s6JjvmMl7oaW46h
/N+Ai3gODo+Md/E5Oa9R6lG506PeDUYJR2BXu/IpIcw5hzPqec/FPi4D1LR5x4fvr/6uoUUms4Me
FDq4OEagoD3nWS5zGDhs/5IBLd0ww3eNhGMPDJUcI/7Ctf8IN/NOeLRJ+B6fJbmxk5tR5wcoYq2Z
qhMlcjn1RFSKiRG0VNad0uLdTEn4/n9xC/+3RuD/Yhf+7zzFi3f5r17lf/MyLx7d//nHfxx+l8sP
tgVBmelefzfTw3dLtP6vbt7/21/8H99/vsrTVH3/82+/Sl10y1cL47L4L75fZf2f3MLPafMZF9//
25/4l1NYmf8gAuMIxEFcv54l7H93CgvxD6Q+9oSep6h0kkr9h1PYFv/AyyFdWOW2I5XrYCL+d6ew
+ofEJCxcvqJ08CBb/y9OYb5OVWYTdKjj73/+zcWgbEpl+pAwyTJIabn8+q/Ph7gI23/+zfp73VNR
TM88/Jyg3LMz/VWXzV0ip20jxa+/vCn/ZjX/a36Fm1/yvv31ryOl6cEntW3L8h3LMU2+47/+dcqy
6iyz437j0HN2zzNgKzrh3bsR/Fov4iBVcA5YeeYSImyz2d0TUX3xGXqcyZjq3Yit8F/N0438bWcD
z3vXLw5e1EYwcnnJJI40R+rjUMHN+FMKyb77VsSDeVtUHvmtqhcHXVj5i0kCqu+SnTn4yNilYH7x
Hy8+01fBsnMgTCJegBujZ5kJEDJ33iQwG05UU5b0QJHXbe3gk43xexM5yZ3VdD8unYVrkBLpnnlZ
eMCIYa0lA0pm3+VhYGu9trRZXXEqgSK10wh2ewLpzMnOdg3rK2qkcybeQ73hNMyH2sWH2BtWdxgn
Gz8DuMcH2sDMB4AsPRlz7H9MNv6UAqZZBpClpEODmc2qSZMBN2qZ3ptK3VlpLM4jH8+mDV3qcuZB
cMamysOnNGcjEJFOs5dNJ2t5oaeK9OsmzYzqXtLaEmTtIppkRzE4PoLCwkXHw31i97TUOLuzyfNb
GI+0aShII9o/NHbxPNJje0wTO19nqqR2d8r21iCeCiqaHvMG5cuAByKM57ZsrEfNhrgrz1b+THkw
m+1xgNYQ4GpObGpZJ6gZw0S5NB50qOZoDxSXd3vDNJ+sJqiP5hZtNrxYo2teYCbINQ77CB8XnYIi
jw99Gc136BKYaJSgyWG02ic4SF3l9I9GEJwrDeMqGZp65dSmfmnb4j3xJUEh7ekzAzWyIb5zGPph
eEBHrx6GpHcOhsLkhKSk64CMPjfa0XTNt5Id/qWNzWI/AYnF1EtIyZyrwzQ6VLAvLNyqJr1sqXQv
ivMADusWdr572yWTe1tBjlo5zJt3Ayagc+hIkxEwPom0QanLFEOS5UW39UnHxXT5z5+id87a2D2p
xyHNoEKIYnqG2GGsbE6Gb/wNkEVkeQiy9NdYxhcJquPGC5uD19FqY6fWxkgWY1nk4fspf1FFyqEG
xt32T1mzjVv5ALqBWy9Nug1eDfdG27aGK+B92C41cVU1vQW18Z3UcXZIQMuAQcsAsNR5uZSOQyUk
5bRuSmVfenoggLr4B7zDpJH0U8j58DIsYEaleYjCX32Gz/hoZOHwEpNzDhQ6u5rMjrF3CVhITJPc
cX9QUlHa1nEQFicez5/uY3JpsJhnRnLoX/XYiWtTb+o/CFjSxaSgF8SsESJyR15PxVQf3AFGGk+M
XGcwps3OY3CAcJYc7TF7LJahuJ0579MCtgyYWEI+YXo9s3OPbGM9Qg89mCr9aTp9UBngXAax3V3o
I6NFufmQtzWkMEIDIzSKtsPsTviSIFK3boHDbHItzk3UfpE6ojwwHR5NCx+FL0I6WJB/ynR6Lp14
fAcWzV3fs+ceqce5k3X7lLtQlYSQ9uJLw/VdGwdmyckbfkgmaejOQKFOsSXbv7z8+bmkwQERRl24
Tw1lHguzm7ammZcPoz/eGxLKRRpr2rzcILmUOv7m+73PelJgIMriTVIjC9eMkeoUYGTv0yNTLaFz
dHhyhzI+jqn1mKCeP3URoqcq2z0WQU4yrpR3DSk04RT7tkIdiFgcwfmUHakqq70MIqBldy7dM80e
7cB/i9xw/vXCQI2miBbWbFAk2z/p5pxFb9Tqte+j5DD69ltY4pxJ+SNbs/fcz8KDqo43p6FOicG7
QfPvsRrqB0+NyY2r6dwquyDcRU02PdgQx1ZVjVkn6MHLu0P9aCl2kTqICci44TZr4OFOzLySdvxU
kJT3Rc+Rp6x9c+vWYIGmQTUXAEQv2sO4BmUCkC8Vh2dgx/aGkyJRkdYuVlECDL/su6OMWv89DSse
fLPawQgpD2VbvHq2pRkhyPxE80hzCap+DS1xuJT9OF8NM70PLIaeflfM1zC2n6ZI474G5XfnuzbH
cUAr+3JZ0yOHn0O+g1sn7R0oFnw79q/MtPsXW5NJ7ikcWFvuPLzk3VgexISLLssY4PtpZh0j0/jM
hMie4rAB28lNs5ehqZ+FXT5BNYh/QSGnaGuATF7a1JXNhQ/JPBgvtcCUGagkf2omD5pLrNSvsaPV
ChnmBz1y0cBXSWqOv5oB5uAw208Z3Y57UOPWAZNA/EiPPJM9ZlM+ZPQXL1HhuqRw+XGa5pSZtm/c
JDMYzqlw1alCQD0XrYlVLIci7sYce8uRqkruuZueidtrPWKhsucGsd7W58CL8Pt2WbLr0Ag/cW+k
Orc++o46XSuoL5Hgl0q71M/5WBgA0+N6++eHZulgRk3w6iaTt9VGlt7/eRlgpmwH03XWrgfNKxXV
uEq1rq9wY+srE715jQbfbGIZWvuqy+8ncRX2uBaVDK+jasoNQP3q6rC8cWBKYU4tyJ8E/4pjTb9c
O3FBYR5seiWvNDzY1z//F/cjRcXx0WSBSSWqhVh6pWpZccQoRUV7H2IyzgnrlNdce7PvaI43rXHn
28w7F16AzPH7jBYRmqWGfR60dU0StPaSykOctA9OZqZH229eXQrAf2OIPwVW6rzkTPnS1ngbcHts
A9xGV7ACHfzi1DxQIQ5vjCPsZLfyOKou2wZpH++ysbB3HgS0U+W2Apb1tIrHHFmvXGLtlsz2rl3B
sxrb6pazFmAZSR9UC3Vp4t3Gl4uvH9ufkXIiy9sjWkcNcS1pjwiJ0UGN0YzxBnOY0bfWIzbUdseA
zTzLpu4uYqAIujHmZg8LTGxqA114alP7uzxKSMVmg/CnkfXv/ry4SfrSS8F9auE9NOfQv/ZaeNdu
bNprOp5p8bLIjFfNCVmyfs2I2hcql+9MCj4ALL5hTE25Du10xwVZno0gTu785SXWVNwqwlQ8slJn
pxNNF45bZ/eyK/Upcpxff36Uq/R+TsbgMs5oPKjn7gfGKkAh0RrHpP2i8ZRsyimvbxI/9U92jS7b
t80JfLt+VHpUK9UX4iszC4psKutHq+EScLreR522QRExK8uBSDwZiwBX+lFxG3mpv689l74bj9Gx
7px4Uw4hpmGBbMZbJL/aarhJksRj21bH69lQzs0cFrR0QtU3+36guq9UtIeY8upSbIh6bN2gkNNy
QfLppfPj6eTYyIoN4JkH6w/NwQTabLvyVsnCYOeWU/CTOuZFmsxrDdgQN06Uv+nWuU7saB8KknEP
VGoU2xLPw6apEGe4Rp+cVrqnucJLmThR+dg2X5xkstusFrTkZVxlUB2y2+WNvR1r6ICerFI2h3q8
QE+gcb6ZPriLKwoCvfKIAA+HlVrMmBjGdlieU0NiglabPJCA0Xj98zLJRfOlwmwb1ekhJ7BnRP5w
axnOfN+E6babsB3TCJy+qImLtM+HU1haeufPjsHtjTbqT3ZzrXhebYOi6K+mH0VnPxO4Qdxw0XMo
+Iya5JaauxvPzyfG9z44LUn3R6EpOlRufMS8jBOODb3XONsplM1RWd1X78npdgyBJM22/yi6h6Jg
W960BCTHJqWmoJp++C07P2riL4tEF34h4T5kRLsJ9sXTObLJfUZWTr7DKRpuD4KPzDUBhlGae8y0
TxQ9BPLe2kwoo6zOXyvqCanXDJodCNn4KqPuB/9iccuBCBGdx5OXhsUt093itlhecnu8FaM3nf7z
pyJAP6y5WG4xqJ5w7KnT3DT5saAfW5L8ZHvKSyUIxRuSOXrcqOEMArFbl9DX3gqHuj88CyH2RVj/
1l1aGPEbeVt73UV8Opr67EjIa5OEI0c0Oju7EsMrHpQdvghGXXgPtl0T2Q85Vr8JLNWmUMqirQGt
s5rq4fsNggaEmi67B8YUnXKZ1BsvjZu3qiwr1Lg5vOR4jPZOBZ4LiZOfM/EnhHxkO9BRIA4DYqMK
FfalwZajS5m9l9NMJowI7KEAZrLUqxC5HW951tCJkPvJYSjhecJjAbW83ADR2PYPTfXEhtZbGY3P
gkg29CbVFVqTwhuh24ruMPHkxIs7zBycazVE6HRmA3EurWvSNL2W7H/ZCphj+jR5GGHbidr6WFTW
sVDQcfopIL6Y6q/enZ6oWHI2AQsZYbuTYwnzO8/w+qts+ALPbmKmAcyQcnWQoI+oAg06AxgVDImq
FvP9kNkVNdGKCvk0YBKiPTPe9YGgN0QwpS6nfoasXMwHYiz6Jpkw22A0w+nUEtbKgnHLtu2ee0rd
5pjVVIKPWwbJfJCxeqsGZijxxJ1s91Z8bpMF0e7DycU5fdbCOsNof8zaAYT9jNfBGSp5cumItRNT
3TEXKR+QBdQewZNJkKfWYg6jPdjAYeX20zZru+Im1jq9LxubR4SL/h/ntntHGcJJd7jHEgc0f2UG
7/YCSZidfMPi9puHFV/T06c5hNCPh2snKBdlX1UQRShjRmlexKDIgv1ghvHRiiVbnSqmm2Rsspsm
xN7jhk79rCAUcLpN7ge99OJW2bTV0USUt4umZ+YB9ppcLb1abp5tVRfDpFP1cCjpnXbmz8Fp8G+Y
9kvrqseiccYNZ3RjFRFCSGZrges13jooS4ylNKNhhTTeehuMdgZZ0J08wcGPGVlnwBEsf0bZ0CHo
BHBMOUmW+D0SKks5Z4W/Da3vOcIoDBosBhSN2Ze8bb2TunYpCNi4jco1fVHksXNMdsMA+wB+546q
BhpKGaBBRLO2lVCvJBGoqMtsWgc52DSO0BuXlZqsAw6tYHTPmEuFY+LtzV7EMp42wMOs6wBzZcj/
OJ377DBnWBVVC6qks+4JagFoDcDjknpdUfqzL6HfB6xVTAueZsth2RjAsvkQgRKM62kEveRGBsNT
WWfX3LVpY/Bv/XT6FhB4d6D66f2hTTI0O+84AXTeNDXJu0Z9xmpK17WpovUIkoOZonkC+hJsaWS5
GZ0KavEyXJ6Y202EWqrcJNueMQ/Dexw1zOJyPqpkGEOqozBTo+fzoE83Mjbmw9R8tTaELX/G0IEm
v4HqkXCIMd+qOXuMZwLkbRita4nJ33MrsWnbm27pjmVCeuuM5YifTF9kSN6BclXisoKwtyoAOmYD
Y9qM3R10TT7ACs0DewKfBaGJqqVVu0sFDlQDCPDpz4vy4+pUQv1Cwt+6s437MyWMbFRA2Fq3uoyt
/zyZGUtwTxCswt3vi3cDaPO6wpeRK/+SziFyvdmc8orcNVSqO2bQBIr9o5Ua6TEnG5EGpj4FnG8Z
Utf9riLCFhdeuZmqZcSMy6z73XTxpzkxIwZL9ZzEw603uk9+qknF2+ZK+fUjEQHE9w3Hnk/HnlAU
MUayv2fBn+3jOBokzykJX+e1PCahmRxkRwpwGA/TYm9obPR5N/XeXOQUhjM/Xe0V7K1tFIhH+jh2
SGTHahwehrr+mGPvltHUfTRVjz6buwuzj8sQJiwPxjnt4LR73QWiWrquAuPR1v1+bIlfVMNvMYuX
pSKjb6LvsQvhkLEGUTRwIxjdrCmyZugQbgcOKPgocqZ0kpRXwGTDtRhCA+16gu2O99Wz07UIzORs
lu24Myv5HPXOfPIH4gyWyQfoZCTthSLFZ5ADyzJNv8GYnENJz2CFs5j8EEHLhmlbzgiBWrUeX3/5
mE5fbmFhYcg0VVQxj/p+imrcxry1uZwfB3vYOkkVgLbGAhW0NKYS/izw8H4lnhms28b9KY3oyizl
5Hr+ExoFXglDL3Ne+PNDhR+aZ5HazAVnKPnpW1mObSH6NU+6P+EU/BlGnAFFvjD3GfgmODPwwtBq
naLQNNl7Rifemgfbq2dmZLp7a6VNCG3B2Fkg3+8xx3+mga93bUv6U9IGPE3pjzmnWPfmKsFO6L3N
s/M4x/oagcgnIac+Bo3jAvuOrrDYp4n1WRUA3AjpP8EAx2I1umKdkZ8zahf7QWuDrcPESQqRhI10
MFmp5i5FuufSjOWW/t5HVwTUwcZzinkWbjMaS8sQtIu3IlPvvRJv1DLALAIRv3LceJcQ41/VjrHE
PtoDUCJ9ZUUoZ3pgabMj09vTKqzBGRQMzLTZrnEyoNA3+iGw2mtdkHboDbpQbefZHuZmBfz7G0fZ
dyPvKIW+pJhnDzI825P4XbmQcbrO8FYundV6yi8y7zAZ61rfEyQmFjuRn1MuuVALQ346EuBM+pmI
Eyw9KsL02gCzZaIGrorM6Pa5bIedMbrHIjdrFoR8Ojh5eJ+NlHFlkS42SUZbtJeVtzVWmGkMgqMw
a3HOe7yugs7tNWAFsM79E4xtcZoZT6xKWpP2abJnp8sJiPIcv7+WrTs/xoVmADfAIjbq6gNfxgY/
sY1JQkc80nmjXBMPXkmGEmV38I6kzWT0v0g6ryU5kS2KfhERkJiE16qC8qa9ul+IljSN9y7h6+9C
90Uxo5mRRlWQeczea0vIIBqpCHWP9BiRFIME1X4N5pWJFE2cbfJJN+iQQqvHr9kI9CvoLHDHxruJ
QRveJIz7Bcwq4LA5bVO/Wh7iZaNmkeyy4p3AYi9AQfKkxfAkxmG2giVGCUlIqH7QbLgo0fhHzxdx
ge9gP9rkw2SPc+QlOiQeCI/O9Jazl8Cv6DC4Khu3N9zY8FRZ02do6rTo/KkhGkK5IzvG3fa0BeaA
to0A1PHe6mO/Y3Fv+DkTs73mQUWJ7NLP2Xr7fZTd9NkNaldiBdar+9gGRZqfkm6iahiDYUQmapjt
Ty/IaOu1WyS5Wajy/4vz6T83wz3F5eJs2Vm8DDFWzhaisy7x5EQdQwCK4cDIWQQb9kRCHG91q4ps
D9xwRsT+jec9vDQTAUb6f15v/Tiu9VSjPxFJDQzQQZnTmP2lJY3qAneUedFCsmSq0JG5qiURbRZn
BwkZBdlAJF1yhPwxbAjGCG8Fg6+tqyvyyW3rW+VxGUiK1UkU7FiX1bqNwb0sGSgrRzMCtj057nyU
021d7zsndXcmgLeNXk5iu2pZUDtemLOT9cHiA9l8JIkrCHdoBMyNk0CeWRCyjBlCxwVrKuZzYrMq
vOboBkrfSq1vqMgoE6r4O6Qe3sCSgzw3eKfeK1DqMhyO04GqqmGY26c4D6JxeholZLyphf/E9Ovg
9IyyB9o9jDiZ4DRXBIKVZK3RRMlXHkXH4KuvokLuVoM3+BjgO2ULjDEcCGGP8aiFWc9LPVTpw5xq
WhAC7oL//2RUROIG4J5THSsHKW+xKHPUBjA5u6VQUNHNbi+A4d4bC49MmcVnWnn2OWS7+JHsLj3M
tNBtixPKXxbLE+EPjpg+cD4aj8YcP3U32+sY4D7qArjpLBhbRsbQfmg0MvdlAamAT42Xf4JvtvTz
1Zv1oxqi6koNG51FjMExBVSTuxi+CtH9ZlNDxmjZB7rtgMoI499ws58caG+bVE/eyTc8z9FEuKfe
fk6F+afKC3n01i+d8dcG1bUXlNlLjIf8OKMYZGJUx09OCMBUN97ttJEXi6rIt6cfQ/8APe23DGZ3
DgZMdySkd1TgLLN5v8BKO/Y96J4q1oddu7JTGnFDBrLAyx6fE7v2dovR4SLqbLJ9RyacTKH0vb7+
Xt3seUjGLpkZ9qeq7fsTWnnXTkgqlDojsFwA9M+4fFfbZUTVci7a4hw3aMdCEiv9ahAIj1B50LeK
zSAEwslE3M0iusZCJP81Gaa/aF5hIXl2QP+F8sZO9HOOtWnbmiz7p2XqXrsJnfVUPmTRT9cE5fbZ
LtXBnq1pr5V6Tn6KEW6dQU4+JfG1D4kosWWMaiFlqKJZLSWZpd7TmKYtD+vqbP3L29TdMaC8BEhS
sCiaMtI8iMTYrGhJXAyKNZvX+EO13olm6TtSBvx7ww5XrLx3TLnvVkFzmSm+kq4Nj8p4G+plZAY+
cY6G8JrG2GStY0hMewCcpcGYOp0hgwKHeG+JWwjCwvsWo6XtJwKcNnHfwIYz5V+rw5w3WquXFoHH
3RByL+yie5He3L2YM6tCZGbG8d/fVliCUMlOn5KqCVgKLEhyzbNeuU/0cEAUtO+EZeZTp1u/MoZB
Co4A1qf8inInqx1xcx1WQysGZjSvbj44J0MnEIExUruj/UNyi74YqAaC19zcdUA2txpqjKON27+u
sAJmonypxLxcEfKQn7B+Y2l7K0J0sFWDubP14FXExIF3lSkuf5ZYDrcmEYgImbzqNjxTCwztezla
ezG62iVPiivQ6+Lk8D1u/sUW2wxq4xzXO/tf1FaQhZ7M0tmaDguaqgXmPmI1oesDR2GV8z7zGoSm
JuJfYRrpybV0Dj9iESfEfTKjiShKkkySBN2MNdJfj43FAQhJnJmre9ZB0/CB1kzpWK7vbW/6hTh2
eF5agBH6qmCJSOyBwAjjUST4OrKpvrlU4Sz1nsq6zM/pQGxn4iXa3tWrFOcPlJkCuu6G6zx+KKXi
hxF1v7yxkr6oCZJhHeYbpho/ZTw/EhpjjuFWngwNawwvAsayR1xOO37d936o3a2miTtGuq9/rmpS
ghHUNZkGfhtowMT1kfa3XmMhjaVk6/xJweFA4G3n1xWxvhnArmMXTJf7JDO23/p7VzkmzWQcAc4a
OzTxjDXVyVawc2YUnVN39/jur3JBWQ5zWAv0tjwvU+PhM8R5b8ZcVnVtv3hRjDjSaVCFVuFBz3IW
NS4Kx53mSeMEPpYzrEIrDdFxS/wAijujXYJEha+NNdfnwRCwIWaDU3VmGGsl4oQF+94m9ui3BnoG
FWXH3u67XUneYBBWb5nZsoZM2NWA9TKeybA/lk27iZ2iuib6yghX5eyrfrxH3iD8eLHBZDtZeutC
3JNWifGsgZriLdVt8eYgM+TvMdJMdmxwuGGNAnqKA3cafqKmJNkuHsNDBesIAapX3Ex35rs1rYRc
a2wic8uGOGfOMC1zf+Zp3WHYYblIB79VVcyY9h/Yquu+qpmbjcmb3BInNt+quV1JXL7N3BKlVG1t
nXUFl6TZU6O10W1Me+ZBqK9s94AthqYSU34oT848fmnIRAsClG6W9Ko7ejnfdGZYv8in+lmbAvDY
zabfhF7p3usaCIk0aZeL7NureURhRBv+0IlbyQwIFzrNEISRBcvqnO3ILDwXJS5UIyQWpJNITuPN
xLrzFrUV4ADEx4SxjOYp6XPci9LFNpM4H9x8KQowLiUX/2io6AzHTPtrp/gcQajaOyfJznJ28JLV
kF9GcS85xB3Xi/bxbPXbRqhDM6FTgNSs7uNqOewZdbOJIn44GoNeAGnoLPIeq+xjye8Vg2+IGiwW
slQ7dXqp74rYO45cNz94e4NiYrc4Woh69TkYBUAlZZkPK51xIvr6wq+5sesCKQlqCb2g0SVBkjpM
c7ZTQ4nVoq9G6DdlgVEWckMdiaMgix5TwbMTKvjbc250T+bCXkeGzE5YJYGrAn4N0kvfpnVb7GKd
MbKGVORvxaBpyTmqZhZ3F0QN1c61Z/eaDmZ+qaew8McyNfw0Zp2/1GJfMI48cij+CevoVyx0egZM
qLuMMPtdbcwWGzeWdE5jfxsumu9JWNskU5Sx9tz5VVKu0kVJMTaWJ89r+NLpDyHV/3UnC+VOGB8R
R7wxVVqOGSvjWWFNtyQeKEuUa3/q4Nxbf6gKgfembMczCl9tM+cprIlhFAEbvqtZWkYgm/g/h1eH
wU9cHqTX+0ovXCpR9ZkP81m49YwdboUXe8b8SKspsGkHwkkN12kAkjVxCacDj54L7JVqdWkCXCC/
5Zj1WFQUUsKudSg7ERuR+ThuG9xnG6Wn+6T2+if8h1g7KHYPPV+ix8G7cZBXPQg7/Goisz+ZNfIH
p1Sn7k+shDxHFHd+DLiFRI3EBZ5RXso5bNkDEllEkIgBl4sfyigsA8TCX42EmIqdDw+Y1Q6ndB07
MMvAdUKJYREDDZau8Gevlw+ukH/lbnZMcB9rtBcgsKyBnU+riGiNc23as0nRyJ+lzXYHSFbsRZGs
ILcZ8L6oGjyAWf5gH3slzsL+BewcR2v75PSQeZDL68wEjcZXIh98PUWey7gqu9BYUYM5Cwh9PgOz
mkZ2Keqz7mvf7EiiNbXhAdNMQycEdsbRQWYuzEamDmpKlBUXG9x08Ae5avRDguu56az5DJMuGBjY
vnp91vD9W8255al8Mb4SkEuHqtLfwEzO72Zp7LmVpmex9F96K/OL1xB6NUgnyCrsRemCAz82o3zT
LPUXbtTt4jjmw1h/YGnTbm0DQNtM7DyVBUySdga9nnXMwoq82msDXrFiIUqmKRhI618tA6QdSRs4
V9KcA/YfTSNbXTKj3OJAfy+s9VvUxvgUV4X+hHGm35GZ+BbxDZDp4wDpqVrwPhJnAAVYtE0bzdhR
JbiXil3CtjJwoXTuWCBsM17skTXqyJu+mxTAYRaj6vzvrwb2p6SPa78tiQlqGA6ItXG+hlg53JGD
NcwBo3Q9QTgDlTJq162Ytd+22QZz3MfrlG3XF4SJ0/sk7+4c1v5IfjZA0whqKel/z15fkKHSwpJz
l/9M6aCtluE+K0R00Ru2xpaWvA1tQ+5wamBldH3XYUoaCtv8YzmIaKHYm3zSCAnJ1uCd2qf9h6dI
o0rSmRYlop9E0j9cBrQDtG4pAgJI3w2gp7vGBZAUyNF7fTULn4H6mL9mOznmYJJgDNXQXozYeS2B
UCLk8c4OLQeECdQLqST0qFSaFVhtidyiTbdyZPDGHJ6DHyRoNQZYLvrNYCOHmAySZarVtJSr9hXk
KEibxjvokqdE7wECIMe6SDGos6VXlA8pVunGnfsNO3C2lkOQD4Rz6Z1WBe5QHR0IYXZREds8lJDa
x/hzrpzi0Ga1fvUiAxC6XQS1TF8IAkMDLtdnEqUUCWtFdrPER2EI8dKWm6wI4cIk8XdlZvxFU3QH
NRGTUNQmZRtIHdhUGTnKh7Ka3menz09jwm89FVVzbIvc3PayO6b3nDCVJ3sk4oKYSaaHSUkyFbGe
HfeYVUOLq8Nix1JTO+JCIDvMqf44aHx4pqnF+DDtna33UOyVqR8l3vXxj0djzTIKaNlS+mbNYKZ3
+eMO80yMLYMwJGIlextcGHhDvHqPDpcDIK1PDjs/GxDTWJ1KN8oOixPuaozftAwOEq6TnQ2KPMJN
1jfljcHshvPwniYDafA1BBdBgngyl0/lMIVbHZeV76YxmPxYMWowAUkNKRmxxG8Nt6TJHtFM4qwE
a4/IkK9O1DCeakiGMgrJHm3rgN30N9fVqShZgsceiUYOWe/LTNabKuIfu+Zusin4405vb6Yl/5PT
kt31N4djfjM3XLJlzPikZ7+OBQo5JAmqc7qPxsSkyWdapJxuuiwuw45E9VA5D2GSuBerba6lpW/k
FJ1ckxcZWlmUte0ZAsdOLegT/8U3c0LTjRDy9gnkRX/lI9qXC0daFEfLZcSIb5XIvhyj+K6c3j0z
/gbvpRFnpnNGt/oUsVSbflQXjsc+WdpbqiHvH1t11QkTYvBmMRQIB6zFNhV+zl7dx6ORMYE0tUOO
Fw3FmxcAQEjHPPcHNNP4GjDgwijalSuAyYji53qp7KBZnEfZW+mlYe8nKg6c1rBIyp5GvhUj23oG
GK+GlHEOuhB4PHv7fBzNyxC/DSxTR4KU9qliP+PEKocaJZ/dsKLvc6f3vGPOxHKmewYij1sXasvG
9dwrDozPZMHaJFzXr2coM2Q/uJduSP0KEJAuPgjwdo+J1lLxI54rvOmZkEditCsJvcoElaViCUM1
M3EaELRElAxz6L67u0bV+vlIlDgKxPFDGeobrhsQVXTHvssXBFNyAUTDb4h2riWyit2S2heNxYAW
x1GssFdEqf4IcX6D0CfJygKhAXCpexnSFI9+wdtmwresoVl6hA1DiWEHM3rjexSOv2wK2R3N7wpf
zBA6Z+SFE04VjPPNQIVKVUgCFhnBd/Z2jOjkD2HUGIkMGBClA4IlbJzi5o7Oe5VmH9o0yad1iVZz
PezC2vNtghlQ5XabIlncM2Kuj9R8i5rIO6RZQ1erEG6lzj4vYN9mhVxncgShRI0/1RY7MXuib7Va
FI4e+sRcMwGADYk/NVZ7nHuK6wggPTVWxeIzAorMFItBKjqrfz/wotpX+I7/maovgtye2lMrj0Bz
uza79Vh3K5naN0oiA52P9S474iTK3L6JIYN0EjV3BGPmCTVJf4RsvNFZ/8Nf6d/wxEFQ69sTuYK3
OoZcBfLTd8r4mqfIYugJ69LmUOs+vdLx666J94tA5+NBp3Wyut97qVdtqWE5ObiEcH/hOzklmv2T
NIV77Ezl3UTV/R3c9mE3YmSgxhY3SjOOu9Vn3Akd2xdkfERxiu78yZ7VvJ2bOYNdSImQN9lddWng
hOyYMwNQkodnaTsJZskxYa8Cw+Q1LcaPMWSNpJKYYVqcnNEXYmCi7OiqJ8fTjplsOw4m8bV41ujL
ebo2fUk71DScJW4yXnETy2QwNuPisRNtKNo0ToZgjKIXOxqaoE0XbFfFtG+VwuMykicM7BXa+C8j
F9adnNXnKsVax+Y4Soe/yjTwyfVIzvNwM7cVhY0OemcN+UCV+jVzyW4oGf6zu/aAY9e8020ElpcV
fuphNqLj2MsyeehmhwUzL9k/y1UGkpIGh8DEj+eOgChgcbT43UGCidZ7zTsQJcmKpORZldzp+OGJ
4DLiaWMUwjzHL1qnPlSSkhqoabtjHhbxgbchgVFO2ZEW7vzoZnkaugmKrCSxk40SIZxzotHnNlAO
+oqps+yJ/yqqF2VHgsKFNXutPzEXTvZd79SEOK56mQU+JsGgpcn4fykS0oLjDopYJjBs0o+xiYOQ
pWnAtmQe70ZCNBnVE/gj7eiE5Q0+Z8+4IOJcaYGSX0DZhKSbu+TYGBMhQLPDDBM1tRdhqcCEu05u
qhMbuGdwn09isLgUFsUqro85zhEU+AOJBQlzyjc0K3c7RedfDmSrJGbxKSgot6NhgfCFMyUgJORg
gmFt7vSCaaYdO7gutLlgStCdM33UfS6Qs4oi7yhSnaIg1J6tld9Be975kw1MZjCTe2yxmAEg1/lt
HOZ7USOD0df1YlSlH4YB2d2SLAP69f+uL46uxz/KyRV2VRGSJWsunFQkfCzgs1pDZwcbjiEqn+ov
9jpyeUGPnCU0WL2hAUkybdqGRN5fXPRc28UYDD5+cFcTKPFtS4zFDVIta/6Oc9tN4awyQSqVce8E
ayzPadi9Yg1jOTgaQV5h2GDqEkvtq0OYxd6s5xyN418yzB4gOF5GvJE7EX7p5HcyHR2N3dTEJlnO
y5bKaAqWtccvEuIEkQj9wYBn7PuJ/a/A+SjMCx9d/UioytGnpcY1S+ifUZtAdWhPUV6ZL3Ip9YPJ
c8hJO+wW4CPItTsG6PPyyzEnqiUmVGnHMVhSP3XMXbZIWneUuHLHLb0H9/0BEoLc3XyZt0v9EOo8
IphnTtkrPxXi0wHksrFA9fsa4WJY2StmvVP+3Tugg1uv/KNRJcNNBs6ZYNvOhFhNcc1W8jbtsLA8
khjtm5d1v9RMkRP1UfvmeHz0PRwA7hkDDT526ljV9HgGOHfAcxq6w34nmgxewyKjhySOZDHsYt91
lm/wam8JYa59xZhRGW69DUX6lIR4H1VZfmUs8zZz6jLqJj7rEInyrZUTOd8eiwLMBCdE8wgi++Oi
1aEv9PTZcX/XnTB2FukzPibTeUZYDeb+wGKC24LBAV07104v1TGdQCrqOAFAAoX7pkF7MCCnOmge
6GyvwuKqEvFD3km0HUOGKoL6NqgaxyAfFRmiEdWBjgg8gNf6qwQ9IJJ878yAi4ip8tOcvDk5AdFT
2Y0++mFs4b+94Dkwg26IIUo1CLe0NbchtX4tjuIrQmC+UdarIktr68z2RXCSYNBgw7+UR9GkCLwV
WeoNzg7ARcSJcjskB1B0jxSAhZfoFD4tavWOQIgGsfh+GIt3MJNvlKPRwUPlAyzT+okg9DBPASGs
L7vFnKN9ugDW1FPxvbAIB9+0sNWpsz3w2ussSvtqLrUdYH8rQXa1b0yotc0w4gxVbmYepJu+KGz3
u4Rw9IDSKN5UBN7f4rg9m7r5ZNuAUQdteixL9VUB/oWhzzimgMDYR9Ba8wqkUSjRPjJA3fdno7Nf
YpxLJ8w+gN4rTAqoMYFExL3NfJ8VXmUTBGzAWybPL7rEJaw/B/MOc6LqxPzvyaBMNoD575qBVXnO
gc4djZZzSVEPU3udOoaTF8RKx8EcoArEk3bGFphubdvsgCeGNjDj0jnnYvplWZq98+zMT5fFPtmV
/Xvp4ajJ0n1b0K681i6XU7RE1OTD2fEk+RqL9REqsk4Xy74tcqHGNLz7YP9XDjQ/RD0nIPnOhZxh
NY7mfeUvOi8phFbmeu20b1rj1WCMGqwO+qlk5em25pPSXLVFQ1RtvUQrtpNZgvEzyierV8alLqHl
jFO669oZwY6TVA87DkpdMtiPzZ2FvmVbpxg6jOpE2UeBQwJqQbxVkAyk4YZFLm4tMfFSMGtqctu8
NL9sA6FAksPBxX71Z8p0ETgDtmuU1HFgadpv2L8LKBlmBJkIF793CsztzD2wfYPOq4lstSfkXvO7
4U6cxoxIwMC1B5xlw1ONfYh2CBxUFDKWDrk8tNHm/gY8zCe0FJvWdS4dnTzu4B6bW5m8mmNMYC0w
4rmFitG40d+iP3bpH6GzAXHT8ruEWDUPIEvFTNVjhe6vLLY/DcPGKuXGxB4P70rLmO7NtCiZlW89
L3Y3fVF521qyzZgqVhF9t+9jXr8C2celb8EkAPrfxQ3H5dBIhTabzYgTPzzBzCM20t/C4l8Mi5Ei
ONZu4TD9VrPKuV2kr/fRHyexCUhB8Io9GsJPBYx/s9ykki5IQ+1aRNSH6KwBdTKv8EL7lK8SCUJS
iCnm+2gqwN3eg93StKEGJ3gVRGw6g4Ox2+aUl15/cKX49lLlSxP3DrURibCv0zzRmzAEw+ROCFWn
Xk0dRDKWco/H2z0PVvmMivADqzbQL0c3MCyrfvdNVC3zat17ReyPzrsl940Ox3/0Ta3OLHphGSKJ
0mqz2Vcg75vmYjdF6I9xT6Rp+xjZfK5iwAfqybuucBuKof/BXO1LnuKigjxd0JAgO5h+wvFdCKHD
gzhXzfClQcECl5qcJoVPyMZgCu5P/hhpeBjr6gM02MFeebYw2yluCPmytjOWFPblzn8ZCSHDwuVl
sJtP5xMLr9rHb0TCAsEcWsSaly3iHjygT6FDlviqhs2zdznPwZqcUDaM8fhwUbeY8KcUnocJrU1X
eafINHy1rEG1qvYXhAt+mvCpRvyZnbVsLn/jTHjUdvrmpO3fLgZmpABz9tC7FILNOtwTwrpn3yYO
LUb/2WKdUD9lcvwrANL5BbsoEX0hjb03M7nfXQMGYSz6BgUu8hsCBt5jTgHTS9nnGN2HHJlw5Cxd
HGIKNwgfWNtgU8RrAzdVQNmNkITwYrmEAVGO+IuSL3ZXwU9k87KDM9/vV54FhdJJK373Ztvztmm/
6W4ZlBNVsylQwyM8YMi1blBWvo30njM2t7su7B/S1V7Wb2SJAUIv5vjS/wxF2wc06owvZjS5Tk2O
Ne7WPKV8tLvE2GfwtRWLNXhHFF0kA//RwvJJroxwvCHRIVtYvIUKDX/m8h7Yz6wklf/pLCPS9qY6
9xGRvPX4hwE7M4eZYLVi3kdxGwZ4Dm6TWwvWhsk5hOTb25nwW7w/XGWYOrxxROMLGMqY84250L+w
jfoxne7YD0tCBEF9YaCNEkWyOmF3ePWWkpfcvo5T9F4tFPweQww1fRT24gZ5ZPnSimETjugZDHYG
jWIbblo3l01OZPf7vtOOkFuTg5nGyocktyKa4x8aPyYiaGg2rtlL9m3pt14WL0NvWG/sU+pNeASd
Y7/im3xkbCaC3GtabpvkFpt9/TmnZzhcCPVaRQJLyYCz6hN5dxukZTFLY9Nuw43n2X9N2VKbkRqE
oGuy+KmELTRibsDs0DlLI3mpCBrEBa64EHhGaTF/1yYTqcHToByLFwyjQbHSPwaOaqt2LTKWFsx2
qWXwoMbzoXWQAJvDlJ6taoRsPsZXNIDlAREz8D7VXxKJ8Sl6KcPFPTgsZoNYq5nM8AATQLVjzgB8
Qh+rbTGrv7R/08FLmcFm5XRcHEquxqTxgL/PGWZO76YmYNS1BmFRGq+8yxuZQI+9V0XyWQ4uQCI9
zo88JwbNIRE6VVExxS2uJnERLLVAUUZ6T18HZqexPPeum+qlt/nfRXX7hQ/2KCsKgNEdfJZihDTo
8MmSiGNYFAz7UgcBiYLDjVQPhivKoQZjZ7Jne0qiT/hpmpp3WpNN9QIxXIRoQnQS7rHooHDzvDUM
nDElxtZOmuK9C0PG/pqFjrMcfkbbSU5tD81qwapyoBZyk3Ola/a+K6e/CSlfyBe8Y1z0iHv03peZ
xaPavhL4uBste0AMjLI+yyDv2IVNbSPdI/Nea2t6VnQK5yfFSu5SJtGnuwC9WqY6eWCppL+qjikW
nccEdBjZDERT3YkmP4sCb8jcIzrML4ZxWy+3mD5k5tnMhb4hjIKPSEMN1UT6ERsZf24t5oIKk5dW
5wYgIn2DGvuZIQ/KtqxfgsjR3qhDN3HMcFRT4KeErn06Nhpp1w3PqUqucdik8POcV+GgYnAY0fJ2
dGdHjzDnFeYq/9kuqE+u+bL8NYudLY3VeVQ61zwnVER9a4DUvuLIlYwtJKvg0iDAdwD+oUEt2mAK
xDrbXSeDsZYjIbTR/a++mi5oZhlMGT7ykCmE37IzJskye5tdbUBVI28eKzJSPKMTqU7WXautl4oI
ptjrxV6biuakDxy9cvVp0RlhUFWfbv7V8En8akKb5ke2OLjBewNmtd70/J5FDujWnK6f4jKBgQPd
kWSZBIrQVqrQ20+FE6/BXc0m74dui9E/8UtpHO2+lDvToHoBe78vbONSLigctJVghDtw8jXVaDt3
YFRoJVG1T1KKKqqlkwj5xghYOcJe6Z+RM+DdcROe5sH1U5spg2MPm6RHmmSStxqMTAQagI2EZM2H
aKQnMDwMhqL7bdbWTc8W5gM1HUe8tBHXFFzvycmD1E3fUXCsH96aQKWLaN9ofbjNQNheUKE+FxjD
zsCXDtaCRtOMvad+tfJR3MgNvZ9+LCzjt1WP1T+O61YfHfFmJca1YuWnITYH3w5KmqgqrPr7vs7s
a5KJ12lg+JZk06MrjOYGyH+7ZHKfUGv8CdkVbFpP1j4fIYAz/NgboSL7kOeI80QcQbZo/nINYUfN
JWvZOGkAf68KLRti31QgX3frcleXLA+UNR9Mlw9UYI9oPZCDmLilLw1+3gs1HmvU9ipfpnNr/5pd
h0FTxmsf6l4KwUG4+zBkXrfu0zAsfBim85/lOkSJk04UN7jM4c+YfocGloklpcZyi2pb0A+z2RFl
dzAWYMr1QDhAvzQ/ZtR+meRTMK9ZvhM9ndcQCLH1JKN0MUafDFm0k6M52q6y0Ky6ONt3lst4uXU5
uzRZ38KW+Z9dlf5QS+s6fJH8252YN+OBjuqGh3KUeyxl8baz6IeTNqyOCvOU77ASLyNJE85/sGfA
8ZQTwO6T936SlffhYf0k+AkZZdycQTVC63MnNkXz3WOxwvRfy65eH3lM0miEC/dzTNzwYrl78pbm
YB3ktJpJZ/qMSizcRSw/V9UhMWFID28JLog047d2oRJZWYYjAbv3rk7jQ5x77FIjxwsKJbc9eU2b
qNHHk5I2LlwPhiV4Ax8qOdlZaddtkUDTMtm9TzIZsTNNdfMMDLVgNNCK2ZDJCM6gsuaZGAqKC6Wd
VyyX5rUhmT32tIOahaETIWaszHIzTux99MixHsS8HMLmC7iP9SS1+TlHAr1Dgz7i2oEJbr/kYfyl
9wx9O6c+WtFEhVYbJ1e3/jTG8teDFLooz93Yv1EGuEwRzWXv9gB7EU2C4ptfZoskW0ce57lg+9GY
57xAm6aYoE3piDicIcCBCBo8Xd5g+otNPJJicogTaidUxr5tkY+hbhzm1RVxWvnPP+WnpUR5ZaL+
lydAbs0m7/nlYjDSLZpEbxi+JQmAxGgy90C9DMuJ4LDQqjDQ8dRZ9LjY9OmW0/AKYZ7EdXSK1B3q
Cmt9j/z1zap6x4dAhsBeV381b2IFpRkJuG79TbW8SyNZb+DT0l0UsRXOTsziFKpkGCxu3R4LsUjf
ybVfZA5YJypdDNQNN5Fu2sm2FhPBZKLRcGJpf0O31PD8EKBAp1ptbG9JkH2QTWEgZLIy0ojZeLFo
HQ7ZCFw1HxFrWsNfuDeOrxL5viBxsceYUEPNfEaYy0yVjd0uR4ncQFl5E4Z96CLy3CqWQn43MrVv
sfrv8KaozZRT21sxatA16jgcXvH36Zx0qQM7Ups+HBnfvX/S35h1uk2rhdkoDcwse++y9BVhHvKc
CqKVyz59W6RYTuBQRVtCOMC3RO45rNw/VNMIapeaBq/oeJFa3Aqtmz9SLUnPbvIbEhY3EarMXROV
4oqCnw0tHEfR/EnRzdwZfgwMPGnaJZKBwcjURgrYoDzE1FrJgH5lZPyWNC2hGbBCCiCCmhW2H+Rf
BXYy2dvZMEJ0JmjkRAOSLbe6KtCRbUiwbOz/9O1ildhRFuDCMJ1CslFQuSlX/2aLJXfNqicqBn0+
1JF1bSsMHnXv1zmy49jNx72EaNm7RXZ0yjfmD9YlqiGJT1oO4Lio71jR44DF6RuGdXPvaE3k20vz
yvFibQYa0F0pP13BSjWmWTgY1h29VHhD2rNUINNqQcUFDM63FrfcCk+B3OBRgv2/ElOS49DvbGom
Gj/kuWaJOL/Nj7VbKT8vtYUIOJxUsEf2mRWHiHfMs4GtcIOlqQmmyjrDL/RZiIaHDlDIMHs+RV++
Yaw675DTINY2w/eSLfIB/uk2GZF2JzpAfySE8N2ymoQD+gCM+Ck26D2+d8YebOoZIEEFyHKCHDQN
s1BIwUVq8nmllEctjoOIuAw1pZh0Z+8wA267Lnb+Bfm4+B9H57XkqrVF0S+iihxehUCAcqvzC9Xh
NDlnvt4DP9wqu+xz3S3B3ivMOebBiuspkFkgLWI9n3Ip/IHui/DxVoeLQUSogRhTNj01jIx9r2H5
SlbhBrKPgNGq/mBltDDe/Ztj1MiFliMBwTc+053YY0eMfZK0Pll0KxSNozjcpQYADhGhKizYpLUN
IKT7KsYknYwdQmcUg2tWuKvODLiKmGw3jd+FK0N3KSFrDUyxQxlPTKA6gwYatPRIk8BIvKZDf9Wn
lZzK5FKIcswAjbU2OyaAcCXq/yaLzKCtlPHaTPKBR3vwF4HvN6cUug3t5C/hrB0XcCEAi18zU9KP
FBT7OC91r+gXUOxmtzjJgAgzJZr7VAJGYWNXccWPd6gRQlB2ihDAtWHBXIXVnsi+DA1RCnKaYKMd
hDybEOzUXyvOCVnQLHceYeLEjESPTEJvCy4Wb15iaPvy2nldbTKyIFPc6xYmaFt7BiYRridk3QJZ
HvmkYTX8UYIT/9myzMdl8p1Jaea2K1KiXY6JzzYZREGLbCEc6jUbbHjYcPL0T72vjSPCzp8kXDQa
M40cs341D4oO7ZzOtUTLA1xdTPEYSmqoXbvECL4ws2f+iKm6z+m6FaluDqOEz0JkGuzUxaCjEVbn
KyZM/LNxGP0QqsdGhX2bmT/PRaE8JWrrpXISvS0EtJyyCs/U/38btpJ5sKy6YuPAP9VoNamostwn
3YSQ0lyoznE9ajscK+MRdHUQo4wLhtg8C0KM4qGiLyiqMAqqUNmPmIrPayl8CbHyB/8icXvNV6Rw
deuwep8RjkHv7L4SQSVn4WXh8h31ZbkSo3PpGaAEckvbIq9D74LUbvpefDHYdNrFqgRhx0GKUA5f
P0RutTqSDt6BQEaRtSzLaNcUUBjfALjnRmIRAo8ADdT0goJQ34+AW+/liLleHAgkmiXhODf5c1ax
AulVHFCDwVk9D7RrmXDG5AU7djmuY96/mgbLfFZtOiuQakJ4VBDLfm6sUd7apf9BmXLQ0WMvM/hX
AwerWW9+M62MLmSLIBT47Ju2u4qVEKIs1F+y5i0xP5Y4cguTmGiQQ8xGjJIKocKAR6Oo6veoLYiy
Ms9dm3iqlLh19TGTMiES/hCJxZF65BAhyW3M5ykE9Zom+O2sxW5wUnXUgwbfZpKBk7mxOTsU82QX
BXQrxBET8bAYo15qRADrbO51CKClHPScvaJkPUus+LoBasDc+DPRBJmClWducX+zI5jfpG7ZDV1v
m2b0GhJ9NSKZigiDNFBqJ4EElL+f9gS4otPEFlmwsZh75diNOAqQCjCAOpV42Ko12hf8RnKq22bz
ZjEBawBwbIktDSLued4zXVJS9E71ZUq+zV51Gqj3DeEfIetPAaSVtHwIJmOmCCoz1fesLdj5KjIR
6M7FlUFh+xFrvIkLWOiqeC50mQUxe4mBFgrxnAhHZYB3UbbdqbasI60HtowvodGf+O73Wm84o/om
zmsAPJgsxwH/1HJjYQ/Ern+RBFTPasTvfBVeo1R+DNGLppUHuFgORNZQ+K6h7nlYD8rkTSZiDLyP
ERGo0dBGCPQLDbt+eiqF/KGGNWFVO2H/V2DVROUMBsFeWgJxwWlnWY06uEKs+W2Yj7wB1oAxJ9yD
/YU0KrwYpE9F2RnQQZ5ixU8/TXYbakZeQ4+2YTVt2vsITRXaY6sZdkJVuyvjkNykvYBmOjfAPmta
7vmYtu0eJI3NBuINcOBuRL4tiO2hV1ASlDe2OTi2L8hr3QxvPBXQLH7gc9vCQGGBiwyvHrUEyqw4
SozS4EuwT2L0ThwK29FSn5xGOWH6IsIKmy1obMKLgbYmxKipxXmGoj25qBBtQUPkTmSkyMe4kgZX
1H5qaMHMLMwIKZUxpjIAOyOwPKwAGVYk6Cto3bT7CRm1WFzDY/nIVb4eZIFE5O7U8GBk7ScKDgdX
mRvP4Ustj4cRlFcPAhravKzqLtCyVfpSWT3XzEOz9V9S6UfwyLtIO7PRFwhJH1j7ySPm0jbmvedn
WabHwAbIBDCt1tvIzs5M4itCGXB5eIphoaUK1A9myJlOBmIc1MkRl5mnK9Rf8zuqcy+i+geeQa2j
+BB7D6P+HTWPTPrqtfXQF08iQ97Mepb7f52W/Co8s2X6o2FkEusA2JtGi6b3X7V4FKYcPVHrDXxU
+oPmdw8Kw87PM4qSCsAMxK6dhHGEDSO7Bb/lgRPDS9mARTglPEuZbrC8Tw8TxrYodQQ8prJ1H7rh
Iy/pjBgSsM72CAT0leS1z39QfO9w+IoshJP6Khbnuh85+TBEyGz1kwshSYBCeNG1z658LtCsCFoP
qeuat6/gw2DmjhdRC0QkqmF5M4mulPKFVcu5EQJeEDsjbZNBwSjPdvGs1uzWl9YZkwpwsGR3um/m
hMx5JEnsVTJks+F9W4NH2UlgQ4l6U9TORIuxSUbyGmRzFhgo4QuL+65jDMbPFmOWbrBYJtDg0y9k
qEnSn0nMpC12R1baI/RoiRiwLj+UZbeTB8SzzPqaNzknaO9QIHMo8VVKfB+eiewz5VgUMBoPMrb1
zktby2mWn20d2EN67ofXHgeSNS17ibmoMezxPXokve8Qb+4xdLosN/d9vHpa+oYXuSFASGFmPg/N
YZJHZx7opEqwHu2/hG2ExVA2si4DwTZmBYQQ5rWoHQlE2NUw9easx4J2nlqiCumcO3YWTB4YGWMG
1Z18wsyJ8Dm7AC8JjOHahrx0eUx0kS9kpx43rbxc4fLgVRh2EhXkmDotNCStDfqcYSIJr1Uv25WV
uEPBRjiiHe/cAYgmrkoOeLcbVcYWYC8yp/xHBWTrbAPEeMMrG6x4+L47NxeNIzUO5K1NYQN1K4Qo
AXAEyWIz9U9lXN0TsH/c1PaUoCRQkF9l12HmJAm7gDLXtnDERErLqJKmhMXqksf+fV7SO27mg0hz
gwQBoX4L8YysM3RfJiR09EqRxaQOI3Sof5CdSrQStT3bekhJpKHdi5Z+diSeGplpijRbpr7CMMG+
oYfe/U+anzf0RIoum+UaGxC3BKZHml7PnoonbWbJVCMpzaUfMeS/U741UuqWRHWpHa4RkPhtww4U
33oazrQTd6A+O12BaMq5VcZ3GAY0Jfs1Ct28C21EIHux3DQwzC8WZvbVDi7KrlMluCkCWKzfzZuA
MfxcKZ1PaqLbZ5JPVqMzSW8iLplVPo7RQyCoTiAfkZyKs2U+igRKMu/502YO15dbCwzdUoQXSBJs
pbhEzB2SsImrFjS6IgZxQYCmGp/bbau1yayGyZvR+iDZm4DubTlRVJceEJIdI/pDC7Ary9SC2Ad4
90NAj0wm5LnAdkBLzFd8VW5adRa31X0KpsFlk0ELrt1HjvGZl3rpApa2Q9Hhicr3glyhUhmpW2nQ
ZPRmKdz/Jn4ThXfEWgZW6KE8NIufl+zHAMey/2cC9hz1l6H5CbsfZXpLWuZ3L8YsPhCruXHE7oW2
nTgWEnIww8fLNxHb/L3XWn/aiJic17QaW6xU03Orf08iEseK2Yf4lPM7qrypccc8/Siv1UPSbuUU
TB0TZ604dsoVzdxGo3KK8AZ8/26WQNfDY2ImDsSvfRnXpyw0DpT2QZl4tSa+J/pvoqt2b4fm3ewu
OoIkMsJQr82wPslFk5sgJWssZMVCaio/LsX+0HhKz4A6I+AIQlz1IvdHVJVeZOaI6hmZwdg0f9Ty
LJWDb0Bf0fPclQYiMyiArCbdgTJoVYIVsaAmKUTY3ol43UiHv8kc93FhXCCGfcQydI7Mwr7yPeTM
oTeq6YLo5lwwcMaKLpixm2XLvVPlQGCAo81BO/thkZKYjrYqvHRqhlD7T1hJsNbI5Gzf5e6fCton
Yr45xgSSaO+5XLqzMt1vBX4qoLCGnDEI3/y+OISri5YiL8ckunCNd0/EtOyl0fAVjcQNk4EIEgBO
dZN07AUkuJzR/rw3LXUT8gMGbP21U5lrzAjm5jfy5NwBPdi2nYQecqbZdMgHY+HeFU6TYkZs3apv
Je6xyq9S1eF5+rFacAyR4tP/uOJCXrR8LIfqLjcJPYhFIua0mUos3hD1mPFyauEfOd4Jk6cmVYJ2
fZ/051z9nUJEigKwHbh34N4qGKqEzJaleZ+sckdIi0N41a8aNcdiZbcqvKBRf54YhbBY+SWlY5dp
RFwXiIAnBmqAE150jI0WdmCVbQQWLPoc7sjlXBB6z6CTOKdEItFYOEOEys35GBvq50o3RsUEn4hz
XRdPVSXjNCTfid2DmFDiU3dh+svi9mqmBMIs2TtqKqpTiJ0qNb9qPKtPC5LFZaHeAe2HfERIX3kr
yBxsThV6KEVv72scMfzMkXUzSQjJNzHov5vuQc4BY6HqAQoXWaiCugCxnizYAvGdpkqSst4ecGRq
2qnVYr+aFx/bT092ANE3vPsnGpXDUkmeALGQmIM4d3Ovga661NoJjqkTFRSEoRl9J6l4NZgUsKLy
gY8eWvW9ty5W3O0gme0Muv2KEsOqBe5AVjijqbl5Xx0G/k0t8yzykmer8XoWlE1n7UmYZzvdAbgT
ftZNKJUyMx5YzB2lOtyTwHfQFm/VOqeWmQpvhYXQsW+vXnWzstOKGZDkhugweFiUwstHBRLnt4AL
ulbl57wsH6BOHZHmr4BsX/C4i1CN9BF0mRzMqi9WFnpPfpY0Iypk8UySRwxhcCwQV4rxnI7jcwgU
aOs3ReivnV2JOuNyKCcqojWmyRsIdPBVOb4yyKcInPZTed1C2jV13fUIq/v8Pd1+1P4Gzoy1cgy9
rwH2RhqcNrwoIvaK1qDL1a/r8LQpQqTxSzeUo7btFqPPRaH7JFW3Nu7aild7wauGzvm9LFLOcvKN
mOAlOiIQ2qXuXGO1DVM9UBIK0tVf+0sO5jEjJ3WBVMtq3xLealgZ2Gtcjp+1OlpCdSDZ9K1jEUWI
TUjW9IrVoKwLn5E7yTaaJ0MPTjmHF+G8krI+zeVTkoX0GaDQVwJEwOXGTedVxuQOEZ4pptgJ2dPY
SIgf2cky6nmD7xr4xm8LBRhCzn4C6901STB3oKOmw5q0roT9x0w+AFaeIuZ73eoPpMsZ6q3rntr2
vuFfIAwL6s1QLisNEqqFHAo7qYtirDvpDDkuwgnEor8RhatewVg3nTKkAwbIlG3AVqLXZVTYYrq+
Wir6mwFJVg7WWESlK6oVSCIEdKlhepzQzkw1QRlXUknXYW8vGymOXV7C7yZLfrFIu5h3oOZsYBjk
ynK0n9LXStIOkYIYP34JNYpyCcLInU7dbg+p/jZKJF6WZ6MHyopr3zxllCpWfcfCOg1f3KPp5i3A
8Yi3kxRvqMqsyoZdj1onGv61tUahlCL/0jF4/ooC2VAFCFB6dYlB9DA7UeaW7U+B3nkkEkPKtmzO
O/Jb31S2HSqqtgkkAvFEzIg6bGXT95QGdIyOxUB2qK5JXwNrQwFPavxMihppclHb3iTRY10JlT7A
1nJsuMm6pHApcYDSEWiovFPwo1eWFLRmLoRSXw9PyeZ7FacLEgOgEWZA5ZVoIXQKLNl1se/UD53h
sChcJBwLBN9SElo3NrushKUKadZREYjDMGSKPOrU9SmSAgXilMgmJ2GwwpjQ7eMbizd113ZOB9ZY
jgWCPnjlSKxrmtJtQ2+CBhwBrlz6J9oEudEBe/mLrO8ScbHbOnuWoxuQiKxl23KpwESE+ifeDWSC
kC7y+m2YUYA8DVV01NlAseqxy+bYmVgPcdXnmdskeCHeiCinWTdsVevcYitkVEC+kdsify364gtE
7OesHnU6urwkhQ3nj9Go3hRB9mb0WVfG10qrN5alZ7GHNSooYsxZqqDCOVUzS4O90+s3C6oaz9sW
tpyPvChLyd19McS/Wog8oQAU6qOBKUnr6izKJM5cU3+KukdW4MSuGS4bLjvIlPQqARjKTxZ/VpY/
tdUVmMo+ZODfrgyoJqY8w3WUOPSd2vyKJNEHLrQrgHrmBBvL+yraZ8JgS+22bjNthlMgl/ysPfW9
ZyQniXJyBCtYVTOKV2Bw7DOhrMS6F7MkYDXlamO7XzsJxPx4aAYTjKv1lSfL8yr37oDnrs7CgWTd
8aQK1GC61p4qIJ72pI5AlAbxobS/2jimLmSAIJThRinTFrArSqM71pA3rEnrLqAWyMmBvJFtYxYt
SIBKEJhgvWSaOoCfZV0MTY/hTJhFvlZPHsHsGfpiRaWRicEqdvglBiUV9/VmySJwLzvBs2K6fxmt
Dp1irGSHOVIfWd0kfoMlOkGA4SzplgWamarXxfJjbrvpiu6SSB4dweTKwFFJ1YgTFQ0nQh7C4/Gw
lJXodEXxC1dh5Cwnq7CpmAwpjFgUNmgp29sQuQL5pOnFVNJLNM7qQRq2cNfRZB6poNGZ9jUMUG9A
sOqvrJvUQjH3lrW85fyCZ8Z2rx25sHbR7otMSIKMRQxL/K0XxFHdWM3PUCHjSXBdq9ESnyFgvZYT
5sXebIYjOcQBF8Dkq0Q6Gittn5En5kvKlPIwqCkooKrb6zo9g9UrDrby65zoswdOBs/6OJZewpOj
dQTx9NYb+4ancQu+FiXxhXH+K4ETSKFIg4CsNVSIRPviWSIOC+0DU0wTM8OM9q00+u+6mZi+kXRd
VsYLXcLgAKl2a0agBL6Nkl134UxM0zlWxfEgE8h13dwMJCnhwoCsDhdBf+Igf8pmovSSCnjwIHIm
FpP6JyFKvwCNV/QQNj5nfwgsojfW5cIiX0oJhcff/g/99xCgX4xJI1OGwzxj0JJIDb0z4v4O4/be
60b9k4NwhrDla4NU+GNObTOmMfskLXYW7vDqtwKo600WjW2xpDcTmNckKfKuCz9aDWDRYWn4qdqJ
KXe1rWv0kPAqkPG7br8k8T/JEFhMrdhp5XitHYgU1iT8k0JcDyW/Kahc5AByEViMXysIieo11aAm
r0JJ95pC8GkH8uYGubT1JEr3X7FC8TKRJQxrFMArCSerXt2KDM3tCtbip8o6y5NG4R9Sb/pTtjU7
Iwzf6ynlToI7A3CdbDdt4YLEyMXRcNe1iENHSRjHICabZHGy65XtRpd1/+LY2gqfkWtlXpxalIU9
Kx72PwvRg6bAd6iMPEICKMn1YaJl256LZrRUb1UB1BWS1RxIM3yZBFhcpC0GZqwfk0gAVc1YQtKS
VzThRqDi6R0Slstrk/wY8rs0U/LbJZeQ0J6lRZ8PykpS44KMakTPCZYaKGab+WrFCDrcKuIZMJei
6c+qNRWXRTLOed0FspVx+uHHrWqJuSEU8t2YoMoBhYhQt88GN62lFT8+9+Yc6xIjh2zc6SXGP5QI
Ux9/gQPnwJqn6iT37yME8VCZvnOl8cyEm6+RI2524Yj2dKdkBCUyVLQ6wx1W5Sw0zUEBJqJoebAM
KxphCGuEB5vKVYkbhqb3Iuv2WO+CKnnpUzOQ5MHJEL1GY+62BoGT9XerK5AmJURN5Psh24IdYMgC
/9l/GsDZVq4Ds8RWSuuWXkr4MnZcgSjkgvawHTnU667KwDeNHoxucEkTUsu91uQL+nuu7eoF44iL
gBwULgEzrMUF4mG15KlKrG/64wJMiS5W+LG+Z0Jau4Ap6me5TS94sKyUOLXukKHTXmvsC1+GeZVa
pKtWQMIDS4liF5XDmx5nB0hS+HoI6x7fonXx5C0dNPxhmvachZXXJMaxlQgOcZa2sTESuUkX8tGy
2YIJmmX4r3TlmMTiweoydyQkQLduet8fZPmlWf8y+WtG7zmBpappIkPmxyEDa6khIDgKL9JHUVM9
XATLdBTpVcU0M4N73z6mkjlLbb52IkXZcG4PGiZI5SAOpPgxbkUfIqvsWzNiGbLRhg1yIy8ZtzGd
BcjBtHViDr8V87+o/IGGQI7O7TQj5aK/SGj8khbdcdYFkvqcxYBwkFNNfNzY7nD4WU8jY5ssYzuI
SHwo5x20zUBJd7L5aRSHMvWJpSOBLAnvSvs6mycSAod4w27/lubq15DEyLKhWUlPOdMqgcYtKZyI
qqGE3mgm8y2XTutwBcliR3Vp1xOZpgqQ+uEuq9ptUl5Mi5zS5/+nvoYHK4NZDCvmlmJz01OYg25b
4dOIT0XLFBQdiEmX+ZwV6z6JQtvQH2Z1kYsGUcQaqD3Um6w8l+DuFwn+C0/UrDwGr2TEmMUNcCiE
dwrC6VL2G8QdtGZ5OGFDYwfHayCmZxptWh7A8LyXDFHQkJE3FCcMOQy7jgV/tVDfIANTFYOnHfm5
4APzuC7V6mGPYfNU7DOV1oQSnyg/9Y1oEXpBMGc9/BOCnC0kEg4v06CReJp9puiUcuUNt/xBocXo
ECnvWkFk9aNAWQcyynxx7A8V24t1wdepMWalDChobqTTPFQ7imwnUk/DwkTDlJ7WzHStafhX08SX
iJlynAHBALN3ZJ4EhdOe2TVnCCTnY1d8wFhYJxRJZoDkAlPdptBDBk9YIIpGYqErBHXQP62B4ber
5jg66y9gNdvoaHiShmuF2nPqgZMQ7zKh8ErrvcnirsjPqJ5MDX9BzDsS7dXKW8NbnJD2kPIgt4SO
khEJZbxhVrnxoC6VeU90MiJwYREpsOPTSqIDNbQxnyWBqcv6uLAfeKqaN6N+kpFZAqEkd/ijBe/V
KtifEJiZISJqX0i7E+D7HUiSlE0doCqHVTXE4N+UA3TuIEgnvFGIXcUvgQovHwijCz8F9E59zsWJ
fHMeceazzLBQslfSRZe+mvyz4BURwwMyI1uWK6JPJLsB8kECizDxs5+H/KORNNeifpkrkCIMhVIZ
VVcDdCan4jJ/xAivCzMJMYsd1rc7ghahEfM6aRhhoEW06RZiIT0yU+TLqehC2mMTd9d1UWkHrHOf
GpeefmkVo5NaPOD+udwzzJ1BGCX45WoSOqWXUR5/paa5AQuOuyxIjPm5zbfgVZKOySht+/B9TEtb
y+aLXse/oxy/GemWNsN8hw9xsiipYgU90WIMfzM44qQgsQgsSXg0ZkC8oUEAcqUQ80xSL9lB9xCD
rUhAJbnsQ6l+Qja/9xsVk4ouvhiR6RqSw+L8yRxw0IWWXXaEhOIX4mjVmc+PzXxarJRaZyr/XxWN
RFMCLKaaJthRwUeQ9y8D4kZAL28ZwhxJ/hql6nuEi5z3OTHjdIjcqcR7box59ktJECufsvSm19FN
/5L6e4v5LOx+ibMMlfhb7cSgkwkVrs2PSZhded2OyuyDNPZjyyfDAf7RDQybqGkNnubN5ss6ZAQq
HxYt4rfsVuLiZn/L0L+loRljE5tQFURJsh8iBDsWw/S6tniEdT+y1MMA7NMSa79p2cio26LkQ5Ry
FMbL25Rnz0NXPQmT4Ym8daXy1UGj0OSBjsU8rvOXNIDqUaBGVZOfwN0uwRPo5krFshN31e906nQ4
vXbuyCNBqwXCW5JBDZPdcuKvMSjr+qnFnie3KPiH+FpYMX+i9+sYVFRzFDbvHN5bwuyf0eQFVj3Y
zel5UukdaXLEUbjp0opfbsvadPgIBIPYsGvBwpCdFoaLY1Vrz+HCjmj5pjCU6I/3Pcghk6E6fDlW
4OpKac6G1WwvpJESlZRQsPY7niG4c/FGZqxRDvE/lfNcRw8vcduLuFsi9R8qghIrPQo8ab3Glq2E
TtSclTQQu4/cMu8iCaTLExJw6tlEOq4t8dWC5KXA+KtTjJYg5phdq58b75u7xC/kDu1REh8H3TgI
xV9fSt72UozJW1w/NBw7JVCrqFA47q8IVeFbaIsD2EiDonguimvbuCxAkLEZkkfmLA4XzON6g9cJ
TuTA3UmSXi9itdnD5sVKZHCRKC5HI0hU1lm4WcktUADQ3NNXDm8c6wKQdawwGrNLFJDcYrYhHqhc
S9TCZBU8WAzrJx6BlpzxV/nXalzgBg5BEOJgy9R52cNCBLpLTghO2EjLPnKI9i9V5Jdc1gBtMfSX
4Y5YGOFNsCSDxF65vqV6ScZrejZaQHltwZKyM+59odo/OZvA2BR9WeKbwXTr4FsXG9+Ma5v0AD+v
MFMNE0NQ7voh94sMOSWkV02K9hKjEovFDzcKg4Kp9oj3y/tkn+BH9/g8pDOtAprQ+SVDPb9HTZq3
dhjuipvyV34t6PGvZIq2AEaEIPEXv3ueXzCcrtnepBSu980HUwELOfNof0Tv1TOv26Y4vll+cwO9
u8PSsmBSfEJOjCdbzZ8jdAsTNznf4zWHMzAWSIjG5Qrig9kJniW2idSSC4uzWfpOworRuTH+CeNe
+ZxY3jb71bYChALDs3qSuIUIuJUIOrOtfzQcFoR2JKZMPliOACH5LW5I6jDP0fiVwhvsc1a70uKo
zVl/VBhhzANfW58Fc83NumudGosoznLUAet5Rg68AG3flX/LO1QCdMr4LihDV+zwpWMpH8XmXPGY
+6Idjna4cUvTRPzGs0sRRA6yzXPPjzauBPPwA/Kj4DkfVrdhRZgHZNT1OT8TqkOMd25Y74XqgacG
eQAezik65aJjSR4tqTONgRodBfNYxMTSXurFpyiOeubGnlAfUQmhgxngGwUVtDq+QMjwXJvvlduf
MUnIhLwbv5h8jX/kwaGYraCMTR6bE8Yo7Pcg4TXrRWKdHp0b47s1mZzOR32AR7Rv4OH4qF0l7bIo
L2yVo/xZ7B5K7WrNS8vdRTMaPerPSvU08zRo16zyo+zaNfwIM5p1mDnDNey4Pc4vBGpPw5uYuoXm
9agCAGNQtYX8ovpj4K8q+YkM6AJavY4MWPoJc1f4q3tXFoHxOV20i584iRBIM2bDwEcxmNgo1lGx
sW3JfiSUikCATOcFZUGnvtAM9EymjTOFH4qTTuPAOmhQlQ9sD8zirKLHx4MMrWm18d8Qlc75zbUc
ZgQi0qG6We7i3m7kk8aWM3mRQifNPDSdan9oclfufKg2U/PMQcHjHWKI4DkjKYjFBROz6BtMdhij
4OGxJ03FLZVnc7D71Dekw/KYCntZj9ObzEg+Rply0QRnUklsGhFi763PjLMWrwEeNOWZR6Ssj3y7
Xc8fPofjoa3gWLLs4qT19Pq88rpE4VlDQX0oWp+HGBUa4/B7/hajTkj9tt1+JYUExLeVqDvT1g6N
xqkaf2niWZ+PRnXsOk8UApNI1DzgVJdMO91T+yybtnGbS5SksSwPfiExpo27rORmFUD21UMT/ayG
LZFSr9b31dibNe6svb5gejnIxANlfln95UqgyAGYnRCK6XptekcFWfLHR8F3yD3ZOOaWy75X9Avc
Fr6e3p8vaH9rFEnxQbWozMDBxgdmiKV8neTbfLFFsAbtnvaLNa5QHqTVqdtfJtkGBLnebyPAkE4K
CoNTKGUV4IwYvVHKnSk5WciG2PpLW+H7YnPQvRH4kVKGgkBBrFexjbTr8dFRzli/lINqx9qNlfYe
WK7V7ESqoQxn1K65YjyMrjl87PGMfYuFN09A+DN+ruR/EA2t2yRmDeWuRqUnQ0pjcYFAF1ecvTGO
VFiezFWCEaE6YWqSC+qtpR1CzKCVRHhhw75mD3xVcnfkz4WILSnod63OPGWP+kZ/E/4SbpTVBxVB
Ae/0I0CWQ86NWD14a/jVyaUZD8z1S7ihOd/ga6246eeG8XtXIMlZAXI9kSqlt9HbFfwF9Mt0Rxws
XzPgQT5dcm5avLBsrFAqPPeT7veM8DjsSPnSGtRNj3mmLxRpu5kKAdCX75ugZBSeDAIh0A/hY4Et
cDBGT27PDaIjzEciCuaXUj6wckuGwOQM5gXJ4RQQu0ly5b6VzgujtES89Bwy6vJQWWZqzsxIXsV0
46XVoe04PvaAD7LbtP9Q6Ap3WXSM+LDei9nlIJZDvyCjGonhfANzxjalEcEB3Fe2Mmyt2oB5otXY
zAeIL7Xkg67D14ZyEPN2nwia5T1ckOHOe2N1mgKHGIOJ3XTaPFurIwHcJc6pEqGzcmK7eOfy+B7T
QgDEQWKzl1FMjYfkY7bsxTpPCRWeh5QzJKVT3aNU6UVbqXF/7iPDA8lTgx8hwCJz5WEXPTNfa34k
outeeMco4PhkQSg2JifpXmlPSnzteHAYbBdP1le52EONRAa33JVMqWw7D2y9ZcRPup2HWk1IvRhZ
vHXpQS5jCKxtkGJN9EWUo07QmRzUosevVsVOpjoVLAJ2+f8mac/PR557zKrmM0Im+RDai3rTsI+B
Q2FRScykxt2+b7+yhNWETwuFmBUXj/pO9Az1EncmuKBefS+rH7HZj+0TUTMj/0rrTL8dmTfUJw6v
E68FX1vn8/AQRZJ/xZcV+RmbCLL+uu20hWsiTseMr3q9QYtYVIZQpBDuhpOQPXR+zcFmscI6rmr9
LAxYZOj0EDz6oXlVrQCoPHPb3ikMj4NaI7hAeGNgPxcob92UDX696/HL7tjVzRdOg5mhy4Ct+wm4
IEtQrF0nGclAH2iQpYTwbTE8hHjq4nbKv5W0ggRL93X8w5cHPeCnavdmf1isL9PwO9DsKoSH1usa
gpGmh1Ie4/7EGCsVmVyCUEJa5mUIClrjweRNeeG4mK7czAW+j8Srrsprpf0UxvfSehOO4K5mxM3/
6QD6C/kHEBeIqKZfoegy0N67LWyc1tPDoDEPIwtuanWUGusZOyZLz4lrochtFfk49o2dzDjD4R3i
isVe1kFjwM6ELnzd0QtUvCsoYLStSpTXI34sjjT0qQ3wFY5IrK/Ux7KdvVNSD9f6Ytw3DKSvvytB
T6xSOtn5ijASRsOTYPDAO5DA6KCoSwwAXrfIpP5A/7fPxSsF6jAy/8ESvmNWXNb/KEoS4wdrBbcO
b75Q7Mk6yyw/q69rB/qWhsE1dDKnwKo4EzvE8AvrrT2QyXEl6oLtOddXxqCdjHGXe5uKHnFjbz2y
9AUGVGzL75Dg9Imp4BG8R8t9J52xK0QMTMZ9m++1MmgRL5TTSSVLAyEHcWpTf67jqzQ/CSm635pz
nRgRXKMGNZJ8StGkPK/I4FeYvZHh8phRV1W0kECYq/mItYcYW94LjjteuvrC42dMdJYe6DAANejE
4F4dovYci2RUbjwJHjrjhScrqOb/ODqP5cqNLIh+ESLgzZbPe8dn2BsELbwtFNzX60ALaTQTPWo2
+VC4lTfzZM4qAJrUNL7ysQrzFQMtE0B0tlH/X6b31m6TPc2RHBz8HbmFUYaHXDdYpd27bkuXBguZ
jU1YkOS2szCm9SH68swgwxNAYaJvl9NnD1MUqI+WLAoWAtG3J+fgBWhFCn76I2+H6jxmt6GDOaue
lZK6BGw1cGi53LJiVpW3iE6m2u83oadugjLaylGuA+i0fUmpMpdTvIFYbPGNVAubtardqNepzWOw
fnlpd3GHVYFSGPmiJZypzKEu/D1y8WB1J6XDhpduTGQXVBJDW88mRRtMJ1fJ6ABtZQKlIWwpSKJ0
4CGHYSfs6d3lM1eo1dtoKtiq30VJPYZFItjL56pDabeCR5sbgmzPMD7n1XmoTkMvuWcc8uKLQhqO
d3x24aXmZC/yf0Y9LvLhMyW+jdcz/yc4eQf6p2JaHhTNxf2CQUb7Z4kGnHW5dAu+z622ULEXdBsL
UawElZDImB99ypwBe434UeJwrPCwVMeR099sX43TQCYyN4L6KKtil9Vphz4diLNg3LAuAbWA8YjS
ZJB6rK2zm0IN4oPg9GjOqfPWSQoMx32K4sOKt25RshWA6MFSmjjg5mZ1iiS7rB++yU3CWT7eI/07
r2mdCCi3rj5NCC6iTGZZ26F9QeNjjuNnJ9A+g7NQn4ZOFOvrnqdn0wJWwILxW5gHFHu//deW1lvj
Ie2de2BTafVSjX90Y+F3v47hA9PHkkLEa4rrGOKkve7bZ2pWyJ2BBQxkqgk3ue6ETKiyoXxsoEvB
KkZrIysapCyXCgWzu0qtt1cs3GqNxI9resz7ZOnbUC4Dk4uBHnM6a26+Djw2LkovMnZfXU6/Wc8c
6HImNhIrS0+aXfXmStJzzBDrw3RFUz27lkVVsbmrEWjZPf6JnN1Q0+prJ+NUskcwV8weuNwShe0U
nA+jghRQsaKsZoFWM8b5LrIY7ncKuUcl5nXlK1zGB5ajFGjPEmsV2mmyVSCisvov973NRy/YR658
RFBdAs/ycYFYF38gr2D5NxouAozACtt5G85ahbvb9lz8VbrzFP8zeK4DliTl1zeNQ2Ena9/lZxCo
HSFHrhCReBZYKQqZsZJ1NVha2tnMG4KGxsLvkbcau11kUXm3OJWoTyLHvJGF+UHqreU21C4tw9uk
Q30spfldK8GFJtiFZ/srrUEwiEZuP1PAahyMcAEIhajHo2hIo/tFs1Pd4D3TknhmXhm0zQoK7qjQ
wyschLFB9c7Sy/5s4Xy1dJrGubFsh3RHGHujVc1v41uEyblGlKy+8tyZdUNIPEHnqqlvRRp/lGpg
sHqZSgWLvd8auGxKlyLffq9rkATqn54z0yqLEadQAnVS936qTPmKS4T7ghYv/Bvke7ymANcV4HZx
bcr+imbr013LfmGqabv2zrC3SOzO00PeJ1fV72IW4PEOzAaZT8HQ0NAwoJcIfiDTzWXrKEupAA/T
LNNGb0WwoQgab/w0C/WczqkhayBS5MOrcPJ4r+qk3iWQ03JmV7L2rCHJ686xOKr4zwfqzExartq2
BxLE91HT31UzvKSF80x6KIKSHAHIh53Msquhyt3kDmZIrlyNBvU4IOJe7zyVdUSlrfsg/MGTDqsc
QCASIYS1msobkjV7NoBHukkIW3O4gBWlHdk12k3YHSxEtooaKsvnu184Np/+bKfk9lH35K9d8/w7
yqv3r9UwzbnNWY/BigdI/XDORyve0lK/TV2s273kz5cuLGTQPLb/+traNXB+Fae7CCjOb27PqZK3
O43GjQQ7ccIPT7K6zZF2x/FUshyKNWMlaucLoCARFgprIHXhcCoS4jTI+omffknHfyacum8hBi6+
xCUU13fA+QdtVHhu7HwDEYD9YbE1RLC0tGhTerS0hCBpEQaDqyWxsco/JM+Db/YHObg3cqRG01wA
p9N1oYB487lb6tzx+RitFwYXOkaPtct2UwV+ayAzG+mc68fonaDZ3lwN+bo2V3XDK3ZSxyL6DUp0
xuYqy21VsNV0skMdWquk3dVDu04ycTIMkpSWd480/1DFL2NCQU5rfwO3MeGvrInWkfFeG8SwGxSK
jOtai1AW7xNsky60uIFhzKaQfCq5jfGfSRof6YoqGGcubZahOaY4hF59/JV0/8a4hTe+z41vuJtw
osY3wcoXytO6ayhKGtG12BCS08KRmrNOz3prUTKARALTKJN4S1xKL3vKiVzyJf4sJpBWTbYEXilm
9VniHRN8X7RImZd9SGaJ7U7KmhEQGjWZ+LRi9PFR2DOpxjNfyWfqsNVoc4t+nOCjFsSeuClzmC0V
rGZQB9nKCEAm2Ku1YiY5ZoOkWPTdq3b/Ge4/0GdUjS/c8FYmH5QeIPV03LNwZLbZXogIo6E5FzLY
1xEHTJNuUvDaQXPSp1pLEziRL1ZxZi1zEGSFRKtUaTKrbYixkAFodtBaj1UwLW0Ut1KKttShWJtA
e3gAmhIOyvANk+vNugvZHAsjWEbWvzzHjSw8pN8/MJh07oQruIYLqk7wcBoL3S951DCyg8bqAQSJ
YV/2L9X1DlrKcjmdkRzex6O/TYxxq/cttSiStrecWx07OX1rdv6nBlyaFcS+aEZ2pzl1YQO+DRXE
nNKzpwRkHvrUKWt71imrmBrZgCxhJ1nEdx0yElhDaVgvk1mMIAGNLGZf31ROYHbD8y4YSFCAHcid
BZdIhBYQKLPAEzOdebcgHziLU9RVS51X/L+p/Cqz4dj6Jpgc56yzaG8aotkdMkgnuGtIbOi+3HBq
njEhrYMkXJV5zkaCmyyoqbOJuBm5/NvRloe8P0fV0QIw9+ZF6iqQxD989VhTps0ZfdZHeigtZVex
/rAy97fCEqSM7pUBxCe4r+oOkC+wawcS0RT1FWsMx2np/yl296SMaKeN+s0Oxy0R1L2D05K6E6ju
tLQoAOAd7ZzDINULyMJuvw7ULxEe/CpYdr5yzFdey1u4WEMsveh9dvQyY5WM9Wm0kbTZ2Xiadx2i
Gv4pvO/W3oeE/fseSA8kz3tOcCXAmhNhUzZougGstnGgaedcenuPsH+xN8YE9Et+lF2NB/nmjVAl
mu6LqB8qhsb3lmgDicKkCTdG56Ir/0hUXbtbsh8+6mGzUXJzbvnFn9pgG46C96FJl0ylJ+54DTeR
RsGnj05nO+rdsDXwLuaa3xNBSv1ThXscomHWVAYQNXVtASixQK3FQn/WXfmSUhytrtrRh0lJ8KtP
8DDr+h7aJYXqHa9I+W5bDnVWILNCnNXYv+qxfbEoYjRf2c5VhMY66hXaJ5LDyAYasg8YOueWsZys
Wv9ao8taGa4lh/SxV77K9qNph8OYVLe8HV+qHh0kbUzk72FtJt+yPzc0nAb9Q+EaF1eoSGT5wTFn
B33kExTfYr65fcCUnkVzJyyv8MxY4wQt+yOxh3sFRJc++SZZpEDIhHbheV3ihjpI0g4pj6EVGt9u
7yM5lvBioi+1EW9VJJZBEF0a3aOXlqZHy+5OKeZ11shchjpib/QJ33WqGHAKHnslvTWj98jV4GYh
g2sIddB+Npnm/KmSDKmTMFXlQISRkKBzl0SUVYhB3i2TxrsOWgmWMBSN5igKFv0xXYjs5YvUBpIf
HVpsxZkvvx3qVzU4rnNWPA73CX7XSRQCNGD1134yMo83aMvXrnYeXh09a7daloHxUwucOXFRvEIs
A5STL/u6PkC4pJ/Y9o6WV58HS59F7ODVEm+VM+6qaYng8A736w9MEKrqrC1L+wgb98QljBPd3ddF
sXfMyWdRB4TwmpNrLhsiyVlqe2+WJF+DmWQTsr6gzCshXdAU4gFd9sHLa5US2DD7OwyoZ0ktXSHT
u7Lvu/roVsldlNo6Kzo+pbjJau27TGdh2K+TwsQM0ohb6V99X/4wIOFobBfm9OOmRZ3wdI+3rbjh
bPoazAOmxHNXVFtLS1463yQwrRgJV9V0Y4NOtfZHf5cMfNgG9Qd87FoJIvz9x47WkQqwU9KyQ4uj
nT61RFg4ZctW41oQ3qpUOxZSmyWdXHV1fwxF8zvI/GSmyjK3q/+tlFjH0EeDBu057Q3alOa2z/W/
dj4huJyNSVvwKKO2+g/NEadcyw/mgHkTjt8w4FwvPqiaO+kgHZZjQnbKzfbMFYFuPO2xpPbKRbNU
2pVbTFOHvysCuYePBAcinTXennbFZYGy2SkcQBAZglRb1zhfavapZZRMMSKevCnelPzLYrhA+l9B
3A8KDzysH9kuhbLrmCJE+QQ3DzTykaQoNaTiAqwYAsMAj6yWflG+QFk3BIhVw1twYi1nYMi5AL51
pVjWxGtU5NQMF4OI2FC5jwplSiFONxgtURsYJjBL7HQeTPiWBkqj+KMYllHh0+3RYBnCBr8FDwbz
oMEJYYG2LCFoEndEl1CAuCRDT78YNjI1XHcglkLK+3oC5mRr1iXMSF3Dj1Bg0X1GCZYFvjg3+IAq
SL/ssMrikiajYC3bn7Ie5h1qeQmIrMGf1XrUzldsA9k2GZ47G4cUgj7NkOY5OfkxU2NX78B6bDoR
cCfzYbtVRExYNzs5/jZzMWKOqXDQaRgeHPrgksLZKMVFEsVK2ntfnBSoPHUM0Fb556Dq1fhjLWHh
jCJLOpWE9ES2h2YV83oZSP42JmZw1spYzHwDDDEMAWKTba9iT6UUfuothXDlRmTNuCCq+cMUzkxh
OVbpzZyuCraBPU5Od2EHwSmO27VSIaF1zZaxd+EfJV7PhGNlegJ8WMgCTqpKkJLXyHy0sx8juKNT
Yc1bMJ33A/tvdN24vDjtrSz7Lf0gy6Zec8Zxr+Kb0KIyThZFigVqIv4xvbalQB7Wm4VdYSqDGxGx
13BgeWq/A+nckZIrjkTTumCXMDybfYm1KtnhECCrGXP5j04+jGoT6fY+MNstvm79g2Tb0ix+pt+m
m+RSYiU1Bv7s1MME0sEg+gi4FHC/hehQObYceIf1N6/Et07s8Te+ZcSa668Bw5MaIB5b3zJn0GtT
NiAXP+MD8ky8G26NsTyAPoDw2G8mtKuebFv7WyjnRq74lUZ8h/zvtU8zX+vtL3GRSvsiH5tEH5IY
XBKf6MvVBaCvK3AmzsRlUdJTxxsuE9GBsrJDSKiCOGe98QJWkZU8Jm5/B+CEjaU8IB6jLgaOtqMv
GdcOFoWrqog1WHNm2E9R/AjMSdnWQRez5NOVp9Ed/x+70/STZ9yU2WvAQquZ1ypqAa57WL4cUgkL
R87s8WTzSHr4PG3sByiQDNMdBoo8GuYqlv16eAr2T8wKLIvuxUTzTv9Ap7MUupdAojDW0iqLNs5d
FcsyBAVIpgw3GlqoVa0BpiC/apiyjSP8uwROmj45oqQ3l1jJSHdiqly3KU7Z8uERsIusl4Jrn9gz
63eINbxKajxJybgPSZiMJPklBDdB5FqEGmgMPjRkAuC68EuteRC6y+lAoWZ1YeDzqNRu5WIuQV+V
kAYM9RT6HuooWz8OtLAmU945a67hdBHV3Ef3PibFtvO3LWh2iYJdEPEboSlI4D4WjlAlHBi3cJrr
e24+pmpvRIWAgNwtAOG5fT9TUZokHryxYOsTQLWsSF9h8xz0dQoTxsadY/L75RRoFew7uirZurDQ
XAnwgjhsgDIKKmtWhIRxCCX7yqPCFtqzpL7YMF+jgQskKVrOR2QwQG3JclRZimLK1TBQeLyrQ2RC
7LbYOZdhCEwhQhYkFEG1VwHPYACT1ZJKsWN8uQlguZL1QHA3E/K/PhR0EaG0eetIoBokayGojOqo
OIlwEHTax+CmB94YCy6Nq5xgiW/mS32HgMaajMvIsmQZMwbjHNA7NcIlfFzzqNBbC7PCIHczDND6
ANV0YbJJE2NV8kdILHZjmJd4aV1oAT3Q0lWxhfBD6GRpN588pVEZ76A1LS1v+t8mgiccrdJYdcSm
vM7cTYld2q+3jUYYMaDKosjoDemgoKh0Z2GPxVIME5OaWnZt8CQJtSxGkNPaOsfjKrV2Ts/53MTb
gD9iTXkKWevqjV9kDeqiCSsYo8qc6+QKfOgVMsgybPAX8aYPu2gDK3ta9cbOQ8jfNGFn0F6cyQrM
GWra/wQaM09+kb4LIl11NuGfZ+h/mPqHuZmRf4/+JJjMrpJLRf2tEm5fzvuAbAQYcJl/1zByeMga
2gys/KOtLqAM/08e4Y6xAV2qJvdwZlFqyLHnE5OB70z+RcnZxb5ixDp80o34p3DHCsf3QLmoI2Zf
3sAYlnYDgaEgueTuI2nOlvIT+EBMscBYDv1kD5nx64CPKOzKG3Z7I2lT/ZKJRxRduvCl179Uhqf1
h9O8SuMxItgarF1rhSql6AkK0lU/Cu7kLZ6qnpVKhv27k2dLHrRo1TNPedHXgEcbeKPpkOFYqf0p
8M9gxwmQv0X4oW3chvoboPfuhrHKSM+qvI36K41/bRNqeAY7D0bpRXLz69/DkHbZJU3Fg3bXKJPt
YJM4WE9LyA8aG9vW/eXSZmbrICuIwjUzL+YThDE2an+bYMsptzZpxKOOjbfwK9ayH4tpPyMB3LA0
cuF9OO171EKRGaqlMegYAADgpdnKp5djYN8wYCzIRl55RMNCUDBOQnjEKA/euafXxVIA+ngQpfko
BYWNiThhBOtmd9WvZ0QIl6rHyjZhk4jSwU1a8mPwkBj15GKOX5NDGGA4GAeeK916q6NHO7xaAdAO
JkvGbc4hwpm3KN3pe+ZykT2NaGHancCcq+y8YmlXi6r7i+x/CMqtYFE7zXcO6o2LsRfTDMhsrJi4
yzEdjrLEdypnWcH00VpYX635FLaOk+MIuqjTFwAi3XGZqOjtDCcZJUS8MnwqVbsDUE2+mH0evPfl
F69cxX7S4MZH/V8aAIG4atHPaNxUHPFm+2sZkOHNGz9OY3zPxKUt/soBovjJdTepOxfIL/69b4Nl
YhEm5tUr1vxB0uEi630w1aeGHpgZQP1oFcqrYIUm1Pc4fBSLIL65zWeGOQZAUUd4s+kSkFBMF1vH
MflBHUp7XWoPi8V9U1xyZpKUEdSTz4J5IDRmhTLgXflyWWLbWLEpMHqzrQuPYyfOVH3iowCJE98S
YCSj+igKRm0cTKR/gg43t3cuun+dxh4723n1ySouI442N4D/gRYuMkZOnS0uCQWwIUExWRl5Ss6J
zaq6wmhjf1iYwwuvpZcWm6T1RSX9DFhEw7ObpuiR4bsrPvmCCIbb/itXVl72WeFCq41n7/1EoCgK
ViJh9I0iNW/is9kc6+n2WOylPEvnEpgbzziG8Zm/J+EyKLaJecKb3ysYcBRA4dgKTW7pBK758OCJ
d6ZYlFmy2GNqjLF6xv2GIBAa37gQ6rAxpX9yJVfRplvHeE2djtRkoRynkN8oNr2T3af/qshkN4YV
O27ck9xEuauvu7Dm1B0OQBiApNM9EV67kod0JPIKaUmLh70euVs9xpth2ts+2Qc9tXPDP1vXVhVI
CIqxlrLjqqUZ1IxqNCdqexDPwP9Uygk0MGBgWgCqWxoIxcRcub5kU8xtp3CxZ8ZnqPlHQOHfAR5Q
P0TpdpprFGkXdj2fZlqv+imSRR5WNvaSN2yZyk2EtqkiOLkS2JtX7KKjqE3IS9HJ6WjhCAWO0f5D
r7UrVn1SEP1TDXQ6S4Yl/N91m9wjQ2dNCVGoiBE485XRxVeqOrdDp2yNqVw06HcJY1XutotkArTX
xX5Ip8sax83UF9O7HwUvNTsidCeHvSMrepWIa3TxS5jBO+2ml5b+6o6YmbDxien+io7PdYZ8lerf
Cka2jjZeuAiTvqaN1trxO9JW9jYHmOXH2WpMrI3PiGPDnASQgR/d2QK+V0J3E9fNxkC1dPRwHfi0
uIAdDBn5dKpGCkRtEDlGQ8JSMVk9deM6dv2bZZPEM7K7rvfKm261DtHnTdCwIM277j5WbCYDtv60
iF1ag99Sz/W7PfFgwxLhzucTgPGIfSc73MnMxeHYL7rZ0EmsIjU2WyqbmMu0n5ImTkuf7ijVS3RQ
svRLYTTtbup1zXxUlTSoboZi7m3ZrLSoYgunQEYxjnyRmxinTMHKcNaqMNjH4mBm5adQ2/UINn1K
XGbTwmjia3UW1+HB+5IQ9QaqpN4CQVWxYZ8TZl2HjgdeAuOpNhgsfHiNXMGB6s9Bpu+JN146rYNN
9dcm7TExWDP2ofrXQqlj5C3BZqpK9m/M+ZCa7qfC6Kb82OA8RvqjKkAfvU4T8RQlIuDY9V9utUse
mau8W5jzfNxrdV2eyDJ9ZsRGioz2bvqvWAWyFiApYQntu/cgddktX3QVsVhAi/D7Y61pR5OvHa7P
sXO6s7DVc8iesI2hi5Q3XY5flQzPBD4+y5cTDcyirPvzySUB0tP2m3eo+/uec8zIoItys2bfszPd
4Sqg7DvWvXOjtd/8JtDCSld5CtU9m1V6tbgH4hRY2Ha6szwilvbKGtHpi/Yy2sYJruTeNuL9wPJP
wIEVkq5QdVuh8ufRuPfrcVW02RUqj00ZbkbBuaoEiDVaf4vi8OW7rE2lJGSvoxnn4NozrnJOri9I
oyzKvl4Y1F54zsqAMZ1ioklj99Dg5Y2UYNXTpkvlMJBxn+oJiNRdwVqUlAEHO4iNs9pQBUovveTF
Q6cWsPDmrVT/tGTpoW+S0B6N79wH/JSjTEkWBoXWrOOAQdh5l+BG6uQraofNiEsnNsFyRvbCKJrl
dDcMgb64491GZbXY5vIbWYO2V8PybOTa003G2Rjf7VbZxmzXXchWQ4AZ33ibJ+rFcD5jIGFgwOkN
iEg5sQ8F0wmCYm1n3gkTk3MrPZNkMwI4hd8Ej+ZWBFXERF0AMGRnh86Y9nFvEuaDK/iAd/98e9gC
28UHqS3CRq5HgYvQ1FAPP83x1OMfpZQIe3YI41R43cXyowuc0CNYlTUVlypmpHb08bBigG4i6iBD
IhmZXLoKYxSDRN++4tTDGkLnX5wSoAHqaTBpxaDZMTznGSITPBQb0mK95q2tr3PIoCEPfenq55i/
DNs++5Z7Thvc+6C39ETBwM4C+WU7wSVgxIU9uQVa9y+m564po03GhkFKc60r5X6AJqBP6Fcl36QG
1zNnGDd+5OyL6qfByitKi7hGuhWeRxaBKLlqH9ze2Fuv8GwH5VHnL5BsF9oSoLcbFzckKVHqnxWu
5gLcX59aj3HQnpGq/Av69ByIcQFCznkVQ3K0RLJKJQ5IWrksG4GOYHmmBdvcqp9cJM0QZtEmwu7F
pb+FCOa868WC2xD/K/8ASAVAGV0zpIQwLOXn0dmM7qfPgZQHK7O50gBc6AeyJ18FDYPVXnRrrd5G
EcA0Po57s3sfcw7tNQjTKJmmIp8jBTSBfw2qZxx/h4DULP5qskmNj7CP4XAZ9uG24IrgmWc929RY
Xbm+ZotCXEFFjdT6md+S+GP5rhl/Qxm9RfU5jj/r/ob02r+0/DRmH6xAeoZ789o4a7Q37nxl+3K8
VaZtpLZR3K3SbApQPZU3c/yDOvzryG+yXnXyD4Hc4DYPQ3/KGswhAx45kUb5AdPEcfZD4Arb609C
5UE3fbkDlTvmb1p9NyXmsw8d0FOh/7jmVeNjiwN9ipYtsa1X2DWyyxgDs3qv5QdTthm909ZNuozh
inSho/5iQWBd2op0MU6SBc7BhCxilzJWlg/+8G20h0TH2wxP0tZUdk5+tR3yl4eGxrz8nFREawnd
1NyWCs8n5vRHVmIx1hsY8kcK5WYGlPBE8OTyF25sxl4oeM3Lghap5Cdd2cPYEOOXFLu6/XC6bcDg
JzgiEP4UVtjdLvW3/XAEnVFh5GITmRwaorBkUvW/XvKtGm96+gQ1PWIljPZOcyiao+YFRGOjN8P9
jVx3m5JmYv71QfD4psVmdWK5zugwZD1Pew+29Aomah9eIb1MP14+3oW+CQP8pKAjE7xYZQb9fs98
pxJcNb8tl333U6s3fGWdt5P1rgQ87YAmeQT5T+N+jpCJ2+6pouU1OZVjL1PZ15LdwBlLdPzL3QKW
ZtMfnG6deUuFHno6s+UmNK6Be2SgT4lwWw6wh2+n+Kdx7QNnYYqvBMKwdvarozkuiG2WIc0mnODv
RYnk3fxa7p8h38vsSqdTWNwR7DX/J9VvDVM060WeARfl1fGvqcJSSf/MrEPAtbn2wfkNX4V56JsT
2nBqwWyZwSCtLUKZdx6aMSa98a7Jg9Ch3BPqndh3127A4r71x3+htc/cHcarvEFVpTfnZCPbuk9u
L4H2GRNprnniegT2PMWgc/JAX6FzIfOcTPk5sJvP+mThEipoQBKxNnnT+mRmZr/TfXs6J/jigWwi
UgxnrzgMnPVQ3aMWPP5XJr4iSDHTy+2ocPz5Dw8XMc1BuGWiRZsd0n4Z2j99//T031j/s52b5OPV
I7nrLv01xLNLOjcjrshfbQe4q5zbNSav8qn7ewXajD2P8GGTeFcmRzRRxvDsmqBb1o1/apuNrI/p
uHPEpdGOrn2063uWnh3xjDFkeZbx5hA90bx3kZwBvivWyU9W/EPKwaiRzMj//ADsgPtyoY5E0Ic1
pHQYToB/DqH9W6VbOtpVLKTqOVHOg/4O5JkrAtvqnmTcnR+9SuAE/oHGj0QvH5X+bgaHmpi1li4J
bQ0CX9DB7jAePcLgzzNuCCg2wUFJj1H+paM2mQQqTTQ3lR0lqhLc3F8hzn1A/KB4ZAilvARc7zZ4
xzL+J8aDAbdGe6bVv+kBI2OqTtk3DXiq9oei2BGwGOz3BLE7yN9keguMrakfqmo5tkc2bT0hc/0W
ERpw/atXbLPk7A0Ye+a1fFIFAh4cY9xOY9Fp6juHoV3baP6JxYePXitJGfTHdgIXEKJsJObvfizB
oUDrSf3CnidKYFPjbD1otH8FLi5ljAznYSRWN/ivkAtBoEd4Lqk2mnqXuaZSOi2ca6bY9zwPv5Sk
+h7SZCEZdrRB/DpMmnOvfSWk/95KHQ3DZbko6P0dKZBjSa+ee5vxuJfi0WYdvvtAhTgSgBl3HXdO
iQg92hmlV55Nl3YZO4uMks6qyQ6aXoKi0gC1awEmWIDa/EQqJWGBUMZzyPcmbt0JvaZ0v0lVYiKC
1+0YobUoTIEh3SdGwZblD8oH27AwnVAH9MaTQLLx5vfGWnOQfKRZIOOaZDBiM+YqF1vKnIcvW9lN
sWHQ93cpCjJ+9ZUiq7NtyHncGfP/F57UbeACrCtWn+FyzDDgOk0YonDYfNBG+HikWSGLj3JZt+o2
pUYFadc+q27JOqoEOjMO3K3KftVY7nCE42qqEPutGMG4GXDnpwr+dbzjfDOsuS9DfUlF87wvombZ
SA5EPeICVY7eb6Y1+jKBalboLHFjZeMOWgSORcxllEGBUG0ik2Y48Axf+9bYZWpIQWMq0KsVZW8y
RLEszZgGuaXTl8mLgU2Gwz2MfrXq5Ifeys1dekoETZYuom5bVRPZJ/iQRLybYfgsFPIs9cTGtfK8
Z9oodm6CV7IIOEKmnzeU/o1LOTfGJd4XXUXTuPfjIJarOQA5C7RcBQCX73u06WKgS4rgq+3YX88c
rmx9A3nZ6QfeD9AraDRR3gaNEAxb+11UmcO6qc2/2nVzKp9+zCydKB2lMpOtGm5Gqs+XaVfi+q6R
2GlsA1wb1foSpTNXH6YGtnPEhyAtfRdqxbXq6vKq8QFnrQwulnRXZ5XfFmwbqnzEji2J2LYFr3iT
S2dbJLANFNC9OFlnYUMqorLT9xxXkKhfI4Gg0LC0Fd2InJqaMQ/xl84GUVQrao0WQ+5Q6tXFS5aR
LoaTSfWb3ut0RKPDO7m6FLb2V+ooDNKpyCMiC/A7u4Jc8EBQWW+Vm6V4JzAsOYFFetdyLz+6WVXR
kNmu/PLZjJgqHRfkaJSZ+UbSxzW0rnKIYAr4qt5t44jRJyQBDNl/LwyyYqkTYyQPedWmcqfVwyGZ
vA9q6+M3LeuVqXCD90pa3jMkb7Iv7GYg0lMFVYX6whcxPJyeUHYf8cSaqDtFhWfCqIHc8S9mPgjt
/ZC58UnK8cMVab4c3WilKqYxbwAUkos30o2Xe/YqlBRTZW5Auwtezreh4JfYomcmGg1Qy8DgzIGZ
Xc+y8zqiOnJR+iq5aCd49Rk5KGBGDq6aWL20YsRKP157VLtVWrJMtqTyYSb+icHL3/VFB4SlIT2S
RQprjEZD4QNz1jmnwQFAMBagtXTPcZirnK1DJxYzSHCGw4YxXxQ7PtXqTIkS6PzJlK22zQv9MmQD
kvTQZja7jJgYQdhetTyepyYrJsuO9WVUE0JPsJLrJqGV0jcJzKrUuhRcnxr/rey7Zt5p8DDw485r
D7mrM0c5M3obs7FefNZGl77lBaUSplKTnsHlDzk/mNHYgtmopYsjRwpzqcjFborAq7JzzlJlHVdc
k6zWg+LC1iiJcdTbsgarVvlLHbkOqzQ/BjPNWSewUZalzY4sbPuZoIyDGsRoUbcWKQrv1Ess8sId
wORjrQKk3W7aIcdHG4+vKKSjSwGTvkRZucWZfeeTtmJk+0N5Brg6msijbfcAvm8QQShOAK9eVixY
H7uSSUD78SHMWAW5DDp4NnirLonPzziOB8EDFG5SXelQiYK/SifAJQa2kj0WBNBTcmZy81Vlc0kz
IsRx1kGP8y5eBtNN8YlgoVtwuGNQTOmUXsjKecRNuPcNZYfupjic0l5RvtrOfAcpdJWE6ETizztd
0wHnV/SK8s21Jfg8oXrfKWzflSnjbWGw+FLQJnALBSeR8RbR9HOkt9uB1Sdgi3vMmT2zCQEFtrEo
mv8YO7PdxpktS79K4dwHKhicgo2qc2FLsgZbnuQh84ZwOm3Oc3B8+v7oLlSjzkWjgR/6badHiYyI
vfda32IioOfoVo0xzaQZbQsh8jxlLfZGRmm5yS5Q/Ekj8ZZPbcsPUio+CutzpI2Uzh7R9ZAdSBlu
t6qdvtf7dBzmhncaKMz6rvMS+5DYEAV6Qlxqsuiute8++BG7up8PhEfn8OE94LYtJEgcH4wjWE6u
bAdxcJfa8qZdytcVOg9hGa23lNM2E0RzRIPaBMk6nkJvtsR0xt2FSSkSjWcX2nQwuRx3XfU3gfuM
wAdK+srOSwvnPV/a/MEgxZyc87jkxyCbP+OqV8S10N8bwnWamgfkLhSRu4OaytKLWSibfZKIjpze
OclxKbJWhWzSLzZRZ7WzZlJxx+/aoMFfR61YN1/FQJ82imtvN3YnJriouDvNRB7po9eEj7Pyiz1C
dp8dkmzLYjt3vmExZOw95A38vvLBayRTSJJLgwSmVOp19wmqXthcd8ZxAc9LcwkNbKQY2hdy2/42
YARjbKwgK4cT9HM4Mn3s3gesJwza6XXeIWC6N1Rcvr9Q53J/2WwyI8fCoN2HA5U7SXT2pizAmy7I
Xef0m4KMvfMULkw/Q5tnUyj7OfFlfGuNW4OvXfm4knxDpljt4E1jKAlJssMv1zw4E8+jMsa+cqfw
VSzW9WCzmPYxQYC9h8i6qvD8uTP71IyH2uc+Dm3nl5bLYyUcRW1sbmdVvTfkf6TTgGYkxo0rHnXQ
Rztg8zxlTHVn5uC69z8jK9hV4GcPdSpz9KCXIcyPrsHKNMaF5uZhT0C1y6sTtnDD0LuIwuNYinkr
SvGnQrxh7K8xDhBNh36Ku6sUz0UJvMDp2r9Nt0J2hvahmL1xY3FsTIWHzAiqWUXWV1a4N7luR5o3
0GcnDPu5/574CtQRdhjkspdgSXHr0mYI6bNuuiC9JIUmZyup3zt045vuBy3S4ia2NrIqPmdsXNGY
gk6PmcKM2vrqRXCRQXajKs6cyudw4Hg3KesuQJf4o+vTJ0dyWQYB+u7e3RjVp5innkMx6uvGfwlS
4KDkvHzNfhMdZgNGjvH4ymcO8UVltEZdpiA8SSK997JgTcEDND/5hAMwB0ldFw/GkBPMGqiAHBb7
thy6j8H05zx9obf7FUfDPhHDgfS3vYuqRstnq8EwM5mR4bHb4Dvuv9z0O8hsGl89I6UKj3a2dg0C
UkF7P38vPO8FCQVXBq9FauN0zKuKWzXFL54Bn1UF+VkDsK0BDw9YBnnsBcPaTNqwvecdpgQAzYyK
hng+Rhx/u56CvFG8GrZu7yYXtUoamReXOHgiCGjdYKzbGw55EGVGC98J4wBmkIdhTSHOoanMNZRC
X9h0k4NPf/2ycqQIWDJK+9HZVLPn4qLBEqtRmG2KPLt3QzqXaSFt/tGI68JVd4szoNmRhPw5GSqj
mo08TSnyGfeSekOurjN/gZ3CIhHZCeE2VJzISEKnaUlxiawbTvvglWyb5PmA2agNYavpcHJIchSV
g6Vez6+O0zzl9Q3b/la245efw9WOzmYBxDJ46DDN0O9V6Z7chaTwJjObn8+o1m+zVOlDmM6v/lhR
NZmGzdvGO18gOZhCcPsgxpnayPdxCT4ixT7b0BW/ok+7BCVbRYMxdx67A/IXLlh3uMsBF1uk1+ga
nUMaYqMWQj13JTYaey45fz30Au1d1PXdtSXrl7jmaJfUisTSvL40HZggC3dO3RM+6ImUdB6FA0pk
0DN8Yj+LAlNZZdKLR9mKDudPMVNux9+B64+71gZ4GFNNdmQ7rQYsWDWld/T8ZoISVeodOeCHTvTT
0aljrOsDqu7Wo5cZIMNIxlsI3VgM6vEiFy6FxXjgYJcRaboDhMTDvVfNA9BduewoPheKivEzpD0f
xaiWGpaCWCD3gzlc4vzqo6fQGzQd1HTX6SJFy54xmU4GRLAANXzvxWTyNZhw3JRkNHV+cT+uwTZh
3r91rFH82WheesUL6cxviKY54TAXBQDwMEr56USrgr3zbjMZv6QxvcEpahBOV5j5If0w4x3Fzqb6
vJoHxDhh9Oxk4k2EOMSTyEEQZzElbhz/0404TSHCQIpkAGtOIewTmhTXXR6lNxoDpjDuKYL+SAMC
dWWrg+BqzlZHjir3sltgp9UXUpavpb18VB3FKJk19HS8oy77Gz2NQAuz3tr0UKJRqKM01Shv0DeW
kAAygS0O+vfFqojhZBZh2IverRWRRrwYAmVFckLoP0qR8lJmAfb4KN6lkIBRe/nBdqjmU9315bGo
GxZh1oqpuwVRCV9BJfix57g44UMhALY9OFzEc0oHos3As5JO1WOicOP9sOR/J5sTceRhP5jLY5KP
XyWxlddBo0iTzu6zOn+2VGtvMvsVrdUvk9QX81LccypZaTWw9+cYWZNP4hTNyt3oI622AwIEqfCe
EGN9Z1Mc4e9vX0xD4zZ3NqrzgU2n2cqAZhegpwzf7k/plleq9Xdz6r7U6LeWVPz1W+TTbl/dlAql
xSLZ8WsiB4qEFboef1kV3VbC38FGtGLcd8YjpqRHkCVnThYOyetakHlRcJoe4NPS6haM1+yg2Ubq
7JXQYEfLuXW6yVwf0za+UK6DP42S+BTZzs6vUwU3GBtBZDMVSXYYBSFmkR5GJ6NqHgbHwkkzunoL
f23m6SEdxi5eg55uuYYsIRqCLHsdIXYZNhBY36VX9btwDUpscRguOWcOu3/p7fiWTV5GSBUGn2Gj
0zoGIS1oonxehWourZm+1MQ6wBWeZLdPBmRuAeT6tgjV3spjOFaGxKcQzPAqjsNLirHHHDoPgauA
YmKoWsYqwanjmqdFdPc1sj5hE3rAyY3mVvE31QM93+Z26KOv0cg/BVlLlvGwBMA/SfPlYmnrAjyW
kqGMsRRZaL7c9twMoM68BGN8jqOqm2ALCnchOlYtj33OqZqIUoZRcbC3uU44KouDIChbTrCEM85z
ZZP86aP4jWqOvyExVBjso0ZWh8ZBHSMsApLjjL1vXGku1S6ySDmZI37WiKKNAQQXPS0/oafn3DTn
VCwPqxCviyZ+B4qBtM/iQyLum5rMvLJ0j2nUX9qA+73RfXFLUvZ1pW2m2L6PYGaa5FVZI7vNs4ST
RgAk0i0RNTTWxJ9JxlST+Xt2xreArDsjnMdljXfVKn7GYYh1gG29sVuPJaHEw6ZIRfCV6TjZc2Nx
rCWZLEfw8ayKOEHTHz8kq9YAq1E2W+O1v/6kAG9bOpDmF2px+CKtDCZSYYbtGDw1hjXCNA4hDvLN
j9iCXPuDVCJcz83JidJTMfV/WGJwrGWYMugd7HFD7hHUfYbhcFtFfnTtd8MDr0Xci7eAIHAX4zBD
UkiM2CcB3RRr45AjfJROVElRjjKju49qtZvXWI2ifpmH8tF0GEwSaWNdtd7DWFJ6aX4Zk9W7ppku
PmFG9LVZXWYulrrqfmP4bDZkYH6ivLy0BnbvXGJxSBTRZovilJNqOtv56G/FUEcb81VX1YMt9MH1
BeKditgXaH2PGq3N6g7ormXooJ4jE2PMfarNsX1zErUcjcImXI4gGcC6QoWQCW3o8dH4+d6tG4yF
DSfyvlg9sROWbEIdXBTXG2GHfwKHBlEwRU/C3s+JuqCk+Cb4Qm/nEV6935ET6KDDjsk2uXJpnIiI
EjcMJuhM9UuPZ/+yTJ++jpjZSVrD2RocMjGZHUz8njoJxqa6WGgw0+o21kR+M3FiQE8yujJD9MBe
Bfai8KFzSORbTa3m67IPfsWz4SSWwLzNpd5FW5ukYMSDHCVqYlTsGRjqCAqLjjCpGyl0ASf9HGzP
uVLG+jMOaYucbDUK0npvPPfViqJHulp3hAafisRhv2aNocm8MWCUJpttye2b73ZQ13Sff3duQUAE
K7zFxDtvYXWtNSRqbZQeHxQhNLud41gS1ocBJ7ny9HCYa2RCXcd4xPJYgzmhrj3EawAPkCY12MkQ
xc+1FCHkQZKgCG7DW0A1k+fpfSyc8djmK/tmuF7c+Y9Iy3eXPpF23IPWyAUXvK8DanSaptarSvo/
mfRfvSS+hh84oXniBtQNUJ8ETTX5DsP6FCvAGfCjPySxuXiLp1vkRht6qh85MocOwZPB4qicjNjZ
JuAozcll6aNyE2qWYVl7z6NY7l1CBCigQVJ7615n33CQG2CaJM6uRJPTucQhtMQOgMI/hib9rSj8
kbJaBEyNTKcCT+mtJixsKJC4FmFWkHKWfE0qe/E771uH3INU7V2Job+sXvpeYzXn9K0GwDO9gQvR
5AFZGusDaSbwK8p1Jor3j+k+pFHLw8DhqhurzottUNsX/LB4EtCFlQvMA7xbqSLIKRntY8orvZs8
cJIxFkWdrqxCkhXnBPObceFprhoZ0ty+pwWnGeKHYIHNLkNkbXUgqx25pmvjWautkt9T0b96YfFU
kiyvBvUIijg92yOxJ8KH71rNIFGzdnmy45B+T7R23+HPxsdlZosCLBtsmiJ8c6biLUwRks4hLcAV
tFdEGZTMuH1vCHTKfeAfuJ1ZfkXQ4avghJmmSD6WKf0A+G6H/e9lyVt0/sxjSIZdKWSgamzCnu8H
bkoyRt7S9XULdEimC2RE+1h0pXmxmc+4FVTwwVSIWGuSfxr6SFunzeZNUDM/KR3OPLUL073tq3b9
Bf/Ms/fWEeqB6yti8oPTgpjr9ibzQWrby8KEOPvlNjQFfe0/DFWNxkJEahNb+6GH3FkEVXRuOt1d
cQpX+8pGr5WluOlLZMnoJxFek0uW7AcCxngpuT5Du7EPXUmLckZhDXuT+aQ3a0CXDhZ65K9wkEgk
njmqivJKZjCq8mm2kbYeBwS/NC3RLqdYFWmc8tS2m0GDCq8GFVyFtWmZmGXs6MmuqZguB0MAwU4x
E7YLvtx2oFSQRjJJmB4NEblo46W1wyA5xXkPPWr+WyP4LKv5j1qzuUYB2m/xnrlX/g6zJ1Hy5mqT
MyYtCA/cp/V8qRTuy35CoRbkMOdKx6cDUtOB3Dea7+BUZbxFI7S0X6OWRxfgqhUxPLF8oN4p0BpR
6vnoQ1LyVWZ2YWHeQ6/It7nDAKEUBMgvXKBtXP2CUfBeVQOYqp4+Ac9KLWIOsH20eukeNBEFdNiw
RhUtKJdW4X5emDdcF4T6Rq7eB4MNkFIDLOzdJ7vLvZ3jMxwVQN9z9tBrK8dfJ89ja1u7WhPB43HC
9Nr2FRE/QTTmIjKcDM2yp4X8K/c9cGH4zfyphgdnMRK1yr9hOB5ttxQcKpmID0t/7igRxozS0YiJ
XD8fBFQOUwVSBmaQZEPIXHOdih4DpVHrZHkgmfvR6b23JqIHZgnAduHskQFsNcd2mA69BwoYvmu5
mb6LKPGvEfWHHOgsTFuMGMWLqBdz15GJjVV0uulssacx9yBm01239BCx3ZMPSGTZtSOAdtuYzrkT
ra3yxyc/sKF0heiB/dna2clijnaBdLJitLXTq2ij7HGLLA59CzdtmelpksxBDvsIv1YApp138Jow
QXUDSaNtUJFv6TWSDvckNi3j45NlaO1UqBKa5tjNJGbm07CWt9ydBbqPJB05P7gFYdUjJIyAqKmi
qehCQM2yLYYok3/OpY1J3iEDPIrlpSi5TWsOkbmvByyy2WNbhc6jZ6YrNyJ/1MtQStMLJSzHR/FL
cBeJpFQzzPdKeEme723rIis3dhtm2zHHszACchG2Gh5cHOdz8jDOrtq7ipRFlyYjvSRP7i1iijnr
Bqg2jSseU6veayhoI1b1YzyXr5YphkPuVbdeCHjGFi5JPZZNVMUktwRoEDYyM9aKGvFBJ++7K6AW
aq/+I+IAjFQTvmigM3QEeLKzlixcw6WQTDPMUuVDak/+9g54l1h6n4MvCb9G11mPGGmQGMx+CLC+
T+atmy77kUKYsCY1XpcYEJJAoqCGN2qvRp8czC2ibywfLNUbJM2CgLzcUe9U5L/rdJnAdKJPXxqm
PMVItOxHN7FPqHcHERxxW/TYKBD1tLxnLtC62P2Y0ttpZpu04/Eeji/jgei+7xwYroHEQTZEgK0G
5prLuzs3PrFQzSsBzN41qrynyskfR0GWjIyt351XP5JbRZeCJ4wtm34sM9qQjgPkIWDBQbYOucP1
6VnqP4k7P8Ud0nXjlE/z5Dy78zLQ/oJFM3rWS+/mBw7wzK0HHJUNymJ+bBreUZlD2Ec3QkAKrq7l
semD53Z4E2Raet5ySzKJuqJ1B9MCwFmv6e4afxn2BcPW2CXCs/Wwn9QQI5U1H+k0RUzpyQ2mu0g1
ShZP75EkEtEVWw11kwJCsUxIhuubYYGnp64M0zY7HNgxidwmK7ef5psKQFqKfJvcZ14QgDAtBol8
PHTclAtIRqv4FTM8CvOvKGgPZZ+eG5bi7jsL2L/9nl7HwGyqFUc19IbGWw5Xqq02GcPyG05tHcck
FBuV2MrMfUyS4ndYRG9MAeF+DMx2A7RO4S6ioB/0wryMLhnysIgf4d2FROhVwUMgFOsnljpbbT10
mi3n1Km8XaqXqcYLKWFOt9VLN3oOKmU4qgHRJDbR0aEmtoQxubGr3znenYozkGtG9IrTXQpzv0Cu
ZKE8iujDZABaS8X/NTjitLlyi482ecj7gQYdZlYMMD1ndnJaNwmWHzL16Nt+WsbeE1kfc4MjA1p6
iNBJbF2rdWFqNL1LFEB8/6WaNzRbriQo/rUXaEM+7yjqRkrTlso6SpxrTKz2NqFVXAQBqAEGwnWy
L4m1hclLq9zrKStpWzGDYvYNExUloTNCiuRc6PwhIeZ6YBQoKaAxO22ayrp20LoU2bXbMCWql/jT
uLSBy+BmWpb+as5p5ZHTMFxzpnkYU2xfGYnlnABhTcaEyCJWyEXjkt/kAiATq+f+pg0CNm1v34j3
GpNsN/hYPJJdTShZDtgu6ynQ6+y8JrIHCGUnSfGk82OPT4617ZaCxfAaR3cR8oOh/JD+xaU7mq+Z
qbogmChhn0MnLXGMWF9RKeEd6+ZNm97m+FIFO8+usIvC8wwHi/o6RCUTRNl2zVVdw/08XL8ScMss
EOnCA05pYAINKKjs82HGNVPe0nvGWd3cavc3ArTC1R6psGgjI5a2lCASu8MPH2REU+PmXZdsfA5A
H5BJzt27VZtfKmRZzFz/Xhn7vUoDqPkWlRFwk1opeR3btFbzOmHWLfKX3rF3nig3pjTPRlLD2DNY
QCdclfM3rgI1iY2wIR832NRp5b4owtBU28W/nAqTqNeDRGCYK566AtnOlA/L7eKiFB48r0e15Jhj
QYYouBd4PKR9U0IGbMODLT6itB8u9gBophupcaY3NhvZzy/ekkaPPw8ow+fTwEku9MVLnk/xWfoj
Nhqk/feRBmc5FNMtU5LmtFjQmPwyLG+rkVnXrIfsgelxcNX5kbzRonWJHYDCsfi4l3X66tTt+CSM
tjeDPfuHaBhI8pzcc+LWGjVSXRPwwKtAMyY/1jXaH26UI+6f+XfgK81La49HP+qrl/XjhFWMNmJc
L1z9wnH2N5wXecu0fzj4xHzaqa7enS5+Ep3tPFamwOLGZ/98eMk8j6STRm+ToWf6ZeqGwjON94WL
oLyjffCyolK6siAf0u79YyS5Q2xvyd49pyJvqfHPTivmHfPu6i1eyifb8vUD067mZYTn+fNhOjb0
+WtcP2XnN9e2ivWvn75+OoXlfqww6E4+B/RuQiCPKTyAr7qex+bS3VJXw7MahNrVqJueqwq+eGf7
hit/G0+x81dNNc1abfRTEiAyKSc6bKZLonvfAFQfe7u9ksHY3poFuU9LWNxLMmbutcaJ8ewbFAde
Z/0eOyc9024jpMCZvS9Fj848yMCVjzprg/u0ax9cBSKNn/zWJsCuZajNrcGv1eYjhVrUzu9JvXzW
btw80P0bnppivg/YcR2f8fQS3XRwQSB3zfbtIjSsMat/ysm/2mjhvtcNgt+ixBq31G12o230Ojbq
BQoh0Z2gy1wlICj2M6LyZ0FWog+PLLbq6tApM3HtwD2qMlPfpF70vA449r4TB3dz3P/ybdOdGqyt
8JimI5C22I34F6PEuWclz2gu3s1Zboi3nI5zlytUUQkOoUL8zpeR9zz2DNhgqGei/L4N4Mu1PVEs
PfCE+6wAVN5x/iVZAeD3z0PhIxFaskLfUPveeZJLXoZqPHnpsOyiRYPG5wp6mBz1GQFr+5iQ/AEJ
dM52SnAhXVSGdH5onxM8VhN3K/2obth6YZ1znSjntqprZCCe3GlJUGHeNr+mkMwANUFFX2CAzuxV
cQWYt00mwgCkgl8yLjtAGPCMrfGPZ904JafDqyXxdwsj7q10PHMzDryckx+AT0tv4nnEDJWYDyfp
uf11Np9iDwYyfJT0eoHqJq+8uu0ONpw3fx22x7Swlqg6BxY6dY7awHAElICWWfnOctbEbsVRlZ7R
vg5iREL9kPgo2dC5jtJCILOodsu5/MmMZXQ3eWCxdc4RuGjnI7uGd/QzAGyxb+ZfqPzwy9UJ5O9O
BSDGlg9pVHspa0xInQH46+mclqNU1yO96tt5Zh+vRtOcbLiRuggXjoWSUkUJBGIV2Ar2s0MzKQqu
2Tr5cNbwRt0HvD1ohcDOy+AtkdxkKl8fgUiUbzTHOAVk5lcPhh6BLv1ooJ6ijZ/mHvZT1/vVNmZu
yUhYmutUWpDLkfnWU2E9KxvhYMT18ClVeZ+76UbMyKUdV4x3KbQVxrCItbtZTLSzGkQ0FDk7vm16
bJydXXveLeU9Jlyh/G3Dy3HIneRg9Ni9Kxv2hsRk4bJCwBBy8zu9Amq81doOu6D0qaejwXA+cZNm
T1MFmYkt0xtvTvW+mRymtYNs6/Mcg0+ygJyB+2iZ7P484KaACLWUKO9+M69B2M9s+h4LFFtqPkMY
MzmSrfWhM0zUxYKyHOWLPtozQGtC/O6qHEln0g8nZmbUkXXaEuw4yDtHJo99PTr71O+zO1if5ipu
2mr3864jsuzuanEgQtncJFcLwMlVp0nDwtAdLH1FbKHoLlgImwftYvuzdI5/jKv1wXesB6K68S/5
pj2Z9UE2OSQoqfZJU7hHra3wgAQl/QspACtXm89PCs3BzdjZf410P7O2aE5B4BmMJIEkZafMOJN0
h5iT7AYYkbkQ8j7eqNoYhnxQup3Ki+48lApXnSes+0DZ8KZywlD6IJ3PxaTAXOhdN7n6qwwRjWZq
Fts2gIIamZDkqsVeduoVNVNCE/xTUUaOovNOniqq89hTzwaTzVl7xMUFcMO9NbAxk5Zip7fQyWVT
SX8q6Agh9uRLMK7SQA+KdEWhfWy9pN8mcYV5RyBHLAViQAGcr2+DU+VGzmtNntNQcgWW4QwdJsWn
sYR0t2IFvKofccZWLbKmqJOPfbhqRgi7lWJXeQUdJje10MaRDhVb2cnghDplTbDry3Bcl7WrUvoe
E2snO0ViyE5yyPm+BWWPQu7zOrnE7CyFVe25nP4YWDDnSdFd9boCxH7GxqedivD5oD9kle6fg9qq
H0JPUwjGnOOz6EgREJ+8nEFTdRPVnTzXlGXPRV3ypYRXoVqcr/Toq5NR4XTSgiQ5A9Hr54ERAqkq
dGs17fjbiF5sDSTjCI0TwDUpX9a7mkz4aHrr5Drp8LxCj/rY7lF42eHepKeeRfauplfCfHAon3VD
mkmZjA8suKcF8+Sd5TQKtx2dHHK58sDzTksowEmtD/w96FTict4QL22zCaWUciwyapPYDN+qRtq3
xfpgkvRlxpd008s47OFL87Gff03HAmBXGj5S5ZWrw/VCww1oPzSA88/Dz8d/3jJq+T33nL7/5eM/
79pyDSFSPQHbQRsy+G2alKRHjvZFNutzB4EWd2u6r5S1nYZxgDXMClCVFDQk7yosKAoFRcjto3X9
sHgRlv4ljM9TKZCjL5mVb3W+Jih0Mj5bcAfPP2/xBAQnq+vA/7B4pBzBTq0dyCNzYZd+eoKqr2Ue
tRscAcUuHs5C0jJzu/Xu+YE7rQ+MlZedjvBIJEPZ3+X0Y5uIY0/btxBUyzS4X7I+uC9dFNNp4LNG
qubi4GLbR8Nb61njUbTZeKRvLkE+5e6vQWpOgX0QwvRI/Ts/D989i+d5rKUBNxE/ohrjKLy+gj9v
mfXdn7daRSuHaQ2oQv7OerVDVn10kKpeQFXzkGcZvuEFv16C/iJys4bvY+T9zwPIUDy2nXOapTzY
UVjvMY66QP4jc4Q0WOeufduuD2nTtjdSMdpy3fI7SJ3p0Ll1CjJHfTtpbU7/96HG5brXqUWKc6sH
uTJOkdpBHyD4hGWNMoYxct8Fn4HsyLFgQ8Em+j0lkXr1aZCxCazzxYC02gCza1zj34g73SPJCfAI
WY14SRZsl0kM6LgY2+dVYdNTyE4i7E/DLN27nwfGK8nWWRqoKktU/IFX7BGW0DPFVhAOS4J02Zc2
qEpmzGQz3Q5kEtXime+cmqvtMAR5Oix3PqqJIyoYfcvw9qgL6l/VVvd1O5xTzATc06ym2YTvaR5n
mjTuPSpjeGwCdYWTx+HzjIrzWhm6A3bOeVwKN19vH33JgpJRECmIkDs+GvqrT5EHiqhwOpBEPVsa
sA1RERKy4Go90y8h1Eu6EE+F/b4Msz61eR6ggKdSw2EJ/iz0SF3zo/otlXbNfcM5p4VgWCBB2DG2
PxoN337CEi4osjZWCe3XB+G1ISKIUtHW1kGeZVCR1+tk8jJmKDwGGk3h/LtBDXONryM5eyAyTkkr
n/jCt3TQ80HNkPRDBjkoUra5X0B+6mhLtZBatyHMzG3Z3TIbJbQ7pulRw6wsEg+Qoi9xXMTWE52S
jVX7f9OgoaYZAvthyshtCrMuJ3Qjcgnjs+m2xHbwmFZEPRRTS1kl7Tt6n2QArRcFZJ+SCWiEiXTg
JQst9emkNJRGZrjpMIV7e2rUXZnr5zR5Tr7CxRHboDTTDkxT8ir5NbblIknnJi9tW5s0YOVw0TGF
x8r9KwO9puatprcyvkSZeh/ckul2ri6Vhj4VE416nNbYYE9VR9NjLiqUvPcTqjanJEeEU118k2aU
DMWCAXdmpKaQsGyHrgHoocmITAOnvdMBguwu0RJyVk8xXAwXqXDRy5a8RACSJRYw2iGx41nnsMjV
uVGI8pYw3KXrkqRo2gUowhG1YgzCQwR7SZW/89iOcYoFejN4/XSHFqXiTIqedIn3uAPkdoxFfZhA
AInEXgMTzPyeC7kTorGeo3BY6VAVhQqO5DPCwkeQmMW+snrIMH2UXMbBR4nRJPsx1LS7h9zsRstP
Xmzrl/QG9Vy2VfoCBvjUQB2+qg0p1wg650s8O0jRo/F7saH2o1pTRyZxSGwC8P288pzy+rC/Cfp4
3tg5bLMgqOhdJLF9WaimATYxFqpHqS5FjEq0bGhVuxXzdfE91ndOrLp7kwu8c/m6mHA6u0kSmT7p
saJxGcscmwiUGBTu0zFO+ukGGVZKNyCIXlUI+wHIc7TrRv9+YrzxBO3iV2iJ4VPJtailXnfXdsES
qreg62mHcg7cGpG7uwENDth4YlKDWlS49gfSXYbpiwDR4f/srT9baC2w040j3ttce9V9V2YdCQmh
2P68W8x5fV+8WSABtxHReJz8LLqW4oFsiRKUgxu9l6QN6SXEC9p7N51TdIdaY+PGe0VAAScQCgwY
hirS6VmuD2hC5p3VUuphYQS660DnaJk+PqWFcJ8q/1Ejc6P3PeHIcBomJapR+6AgoRBCJCIU1JAI
yrrqUbbLaz6K8cK69SUnMCCDG0f7UtrRsy+uFsKmufOd8iuoX3wbX9foGPuYTYKD33ronFYOZXC1
CPhdEKXFQ1hFqCQn3JN+bL0VVchEtzQPfgM7qiql2IsKZUprS/TABRpOy9TWzRDOj+nc+7dav8cR
0mU1k/3jdxkZp95EhAoFMX1Bcnzs+U+Tjh/oEP3nZSh2AazXneU74S7v4uyNJf1ElqH7Z2oJE/Fd
wBQz0xJ0LA3CL6SBb5XnF7ioCSiOxnJ+ikR3QDpebhJKyJuWnMFL3KLkisax2+FoZnVeOqxW40R9
llx9aAn80YHBfKbFy6w18QnhjBMcSdYg98ZzMdYlRL9CBUWHgD1PQz4V3Yi9GGTDtd/L+R1MUTLb
7W2Zxh2IOQSXTZqiYUlg2gLFVQBMVPApO+McdDt1Wz/XzVZE4EhWYP1dUOD/KZLfZI3dBA4wBGxA
1OiwxRMnvUM4Sy71pKaNW71WSPbghhDh0HQdBCFtj1tfDME+8qg6lhm/1uRlLfc5tCWHN2jGOe9/
u7EpPhGA1rSJElr9QfUguQYOgV5tha33JGvkCugzu30sYnU3FVD3vSh27tGMqI3rOghVTPpC6SuA
xTnNnai421XrEnjUVfHtGKSfZcFAf6rB4dL5BSPUUZD6On/mCa7OvtM123/827//8z/+/XP6X9FX
9UCRiAuh++d/8P4nz32bRLH5l3f/eakK/vv5mv/+nP/5Ff+8Sz7bqqu+zf/zs26+qvNH8dX96yet
v81/f2d++n/9dpsP8/E/3tmWND/mx/6rnZ++uj43P78Ff8f6mf+///hvXz/f5TLXX//5j08SCsz6
3aKkKv/xX/90+Puf/7Ck+7/ZO5PluJGsS79KWa4baQDcMfiiNoyZQTIYnERqA6MkEvPomJ/+/xDK
6qpUWmd177vMChYhikoyAuHu995zvnN5oX6+Tsu//8cXl1/gn7/tP96bH/84aDB/P/6x/P/2O7Ef
79m//kz/5d/6eNftP3/zxO8+DCTL9H0GuxY2kN/+MXz88RVb+sqRnmcrqWxL/faPoiQt5Z+/GY79
u3IwPXm+sE1h2XyTLrufXxK/Y4JV/KOmJS1ue/e3f70of3pz//1m/6Po8nvcga3+529i+S2rnzfB
8lv7KNaX/5J0pet5yvQdm69/f3+gy8Zft/5XGyrXCNoQcp5xM9cFqASYbdjpIwaq9VkXsEy71JhR
UIMJhRaPbAcIXhqat17IujoZE9G3bQU+EIET428BzZD1qgUyUtXZOtY0zYsm39cAiEgXndZzxxwx
QTp0hSHJgKQru42N8WOc2VzDlLLIY2rIMrO3sRGjHLO460Ho0Hk1061gdok0oyMFPMOnYCK00+An
N22MJNSxHRTgDlG4ltOfFEX2rrfaY+0DUUTXhs1z4vOFyiUnmJAtytHXNIDeUqMEtjc9GdiJjCGK
EGCqg/SxbZURJhKpQCuJ/GjmYXPtoZ2m81KsmjxHPjjgTTYKVMVK9XgDo/DY4wwy+26TYApCYY6y
PqOmt0PxLckGqCaG+aAr8svMEQtH1sx7qrmcbi0WtZLx5pJiEPTVKRkweE5hESC6P5cLH6RZdpUE
Kg1v6bXjI0CtrWFYa2RsiLLUbVm0Hyhw2Ayr4mvY6BtqPyoIitMa1HlQwzSzrGGH04roWMhjukB1
iNgcR6TBT6A78jsVsaOxyu98C8ypH0K3lZRmo0nACQPk99z0nB29nRnAYErob2h+UwqlfusOr0aP
wJijXlBuVfCU5NF+EZIIgEQTY+awuS2jeu8JRCnLxN+fgXNNfWtANcKFN6iBMjHfThOjSg3qL2Ja
xujPnUFV33QgMs3c3cKEHasK7HG7p724Azz/aqMuAeBmfo/FlzJmVhSSIohToYxL4+evxDHpUC44
u4VHg/ghR445kr4OSFcAkUlzD7VCsWHU2guJYpHMrdnYUFS+pR7ab3c+mG1/VzfgFQjoAZu8K5eO
ElKKB6dcNkvx6Hc0AOr1lEONQ6UNycfKvvgW4Sdxgy4wJZ8SQx1JOPJ7WPG9ZjUx2MC9rCt8Kdp3
r4ORUon9vC/dve15e8fl0A1Z2plfB9HegdhCTz2zI/IehV2F71nSaaH3fSf8eDc55E+E3rlQiEkW
jVTWlA6jL6I6NTahur2ru4Gh+kPvhPamSrPv5JWsRBbciQwLoGI6nYd7zay1IzWq89qjYSKXo6Pn
eUDwk2St3I3Sb6kDE5FOKlXfKoHfShRjRhifhX67Z/IOvesqitif3eSxRuZB5g+ksAF0o+XTWyV/
AqQIkSHxbH1jwHfjNfrZabJNmM5LJvpAEB2khU6jTTAwu8/gBivGrma3RBY3Nl27eacCvICRs9cG
fuzQxoHYJz+Kari35uQd4CgbdetxTjWY2ybjmd9Rr2vbh0MR5Zu0AF6a9HzJhijgmfDrlklxizh2
KoicMTV8azDxeBjReMzQy1dG1e8cNX/qelj9/332/2aftSU7DAeS/8M++1zE7cePfxzZf36U+X9u
qpdv/LmpWr9TD5Gno2xc7a6NJOlfm6rh/+4Kk76V5Xq2cIXtW/97V3XN3335733TcflB/thVpfod
v6jnKkaG9BrAYvy/bKqW96c9lfXXsV3pOb7Fz+aj/TX/vKeawMBcAsqJduvKT4D4PeqI9ixFurGR
bTitd2PDXScx5nIZmU7tq8bJ7wq7HcidjQYGsaWzIPq/iWDudv/xgv5xBvjPPd923L/8fK7vC142
z7NsIcQve36aMropAvTlUQVABA1lscoFojemfeBnkBljiQTStTy9XEob52BdGK/1gBMtjhvjvrEY
a9QVKPKqZguxm0I82xJpoGorDgP2XK0TM52/YtA4003b5UZPHqMy8yearhXpLKo4tMts2xm/h4M2
DyWOhuvEpR0X5QKhV4vNnPELXIraGXa0rOJvOkjo6xe6hDgsv9FMB5NP3FHPiNEOOdfnNrsj+p/o
EEqGa5qK+cVWpIAvRU6G39rdeRNQybFzR/aCKp0OyL6O5TzAdEiRyjgMwU91TECBTzhZmrjxt6RC
01nUnjhShFYrFaK2lmH8mPvZ2rBkf4zdgmYz+QovuRpjckQHb121qClFjbiW0pUp01IuoSJzkGEL
YpB+/m4NyivPGRTkgaz7Kmo53rvuK2kM4bXsmmlXdYuvug8j1DFqy9JufFvco07ddB/0Qj5N2XbP
vgW9cB7aQ+QJhB++dR96KG3DlITVqBb5U26G6dO0UYyEV9GEytwRBsUrbeHD7DY51V34UNbFwJsQ
PkSqnfZWBIfQbd2nzO/RQ0m8PwXwuRu7rIptORQ+aYm4qFUY7ToGNPdtboxQLl0UDXV5ysUiAa1i
60kYTXaN0smgJ8DT1A3zE0lP6mT3rv0MMjk4uY3x81lnGhCwTMDbU3idTNVClS3Jvw7HztiR8OhZ
dMZwJ0XH1C4IDk/X9Brm50STfiBlUa/L4YgebL5L51CfLpdi5tACtP921CFCCmzp4rpqy2qfd954
63bkz07ZQNNnbknGqtKlwZsh77W8JzkO+lzKCYRowtzdQXxUzqNPEHKmT5PmHFbGhnMwwuqjtXxk
Zm0GfNZLczy2ZIr8sKr8QKfZx+Ofkm4YZGs9KQ+nlSRXUaan6vpS104miRq8PTOHTrE3yN3La6Lk
eTAUHg/QKBo9ZHUOwDlvGZOaIzlZT52Ppq/xrpi5DLV7LmQyfZ94YCTD/GbAypU9VSdqQnqVkqUk
lk7PSQMlZRiPZcq8byko09g7V4y73bRGt9R6ZzdPstvKKW4RJLb3NhlGpCiUkYW6hZTv0H5wxlkf
L+8dBrofbvw8m3lwYy5vZsEfJCql8u30nV9V3lEU7i2FucnZjYsqRuOKyCm5FlZuHANgjru4gIRc
Ys4BJ95k70lf8Ulu6idzTI6JH4JaMkzzeWzp/uK4St4Ztt6HWR59+/vF0LLkL4uh6+MTENL2WKgp
gnz/l8Xay2Cax7A4x7Jy8aMyfwwdjBVOi5M97fNvSAug8HUV8lqjKzZoUq+Jmynuy5miD2w8ipPG
juiWOJCWEi8ko9UcekIUCpMwpaAWXxjxwD00H4hR6HYFReIDgqKdUQBaqlX0mNdj9OhojjlRJpud
Yu78c6GIsjomw7oPMKrL4DhLZ9hD0EBWT4pHZw3BTWNV5pNasO9you8x2iQS1cMAss85AurbTxFr
QyoVw/6ccGhTWu2ehnV+byUgmgRVRnxV4aq00aDd5h0J6EmW1m+oIckurTjfGn35HkdmscazTcUh
wBbjJvyWjUN8xybXQNuDI6a7Eyr24SFl3d+YXkxPuC7nE6B4GmHZ2Tfmx1wm6WGoo+Kp5GXboZYG
x0bGzajj+NEh5mAtcEfuAbE/eZgRTpEi942hbH4OJAMDWpYou5Ej19swhpAW1F66jSMnea3m8JCU
jf+eWaa9xT0KjRr7exl89NQAedYUX6HqPAcSqkGlT4oJtNVBhL/cynHnRQezkmrFRChf4Uuq3vKu
fmgUb7SfsXFPSH82f3/P+b/uv8st5wrlWcqiNwDa4s+3XFhOIOq9Gju/yp46p3yrA8JANRCnE7Mo
kho4QPAKhltlS/lZjOO1iZ7sqGr6oTYk2RU9Dn0q+7C47sPR39IB1E/whSFNqsNsWUSNNAQ/tE1q
nQ0NgDiLfPemlom77j3v3R2BpdlQVXdIyaJ7JnIIx7XjPQVR6aA2rRlb2USnldKibreaYzCG0/Fy
FxnVQL1VKPCVRBtjTKUPqGAGWoAsR79zXkZrYopkW59Z3SLYgLHxgqGDzcapIa60lvGCF48ko2wg
gCMiWDZJABQ3yGT8zJqpMBfh9ZA+N05sXiHiwZdtdVNzwAEkbkH3kHnoIPDrSz84J0YanLumNTcm
g3oEV0hBOTU8k8mKw7YZ69uJGKc3Lvp6uFysEu5b3vdPWWJE9+M9QlXn2CwEnyyCRTstT5NAToe/
f8Pt5Q39d5PFkbzhdFoYayrOhMKjZ/OnJouidg8daaao/Jv2trZjvWO+n2zSsZXnrtM/WjhfG4Fc
6GmxbeCZNg4CIA3G2LIMdqYYzHUZdPkhFPyEbmp/ZaSS7kI5N4i8indcwt69jXViiaYs/st50TLd
PzeJlp+fBpHlK3RoPubaXw+MJkGi+FokVbkKv4J/yMlmm5KzXi4+/ZHDYJKpmth5chYgIM7NFGMY
s6zT5W9c/qjqR8JKGR2i4qHtM4qkWBVjgpOawJ5737PEQQ3e98uzyQpuqMgQ03RBtZtneMK1fOxm
dJqTuBfN67C8/XxGjfNERuS1c3KaUzUXt8jcQCsHTXJ0lsvl0eVSecASGlPKrTT95ikOidApYERS
lscGWhmvI3fUSCNMauQEAWcfZ4Zn+IWwbBD/ZDOmG7zmE4lFGweg4/HkrUA4O1udpe4L1fhd0Xf+
hr+j97ZbiJ1T+u466+4b0PmHCgc5OhCBLZQxX65rG8LGHB/ozLTsoAQaTTNy4rhP/HNYVHfSToon
ZdHvEPQO+UTPUGY4FK5JtKjvsdr754QmXEwI5lPRu8aRL6IEDZBR8C4BrczAsdqj+JKm9VNhJ59x
R5I05tjvBRjAoiNKO2nRxIYT4EPwOw/CLMUODeLGYDywNTJVvQVus/KiogPbRVvFH5AJozVCOqpc
tZOOrgFm9NO3KiE32HadV6yezrrozVWHW+HJbuCcya6KN3nqyIPN0GHDMgumv/PQerjqzYHnhK2i
JbGYTkjTNjcMh0hv8nc5tyLTe6CD80RMQmR6H2a/YJ/kiqojfkBHCu1WSSAec2ftIzhSh7Zy0kNt
OBQtkJZUFzOUc2f1ZfCIq5A98fV977TXVpvkpyRiiTXHMH+g5CD/qByr6x6fxi00ZnzLhtc925XG
RgQ3g9ZWdK4mxhqDpvcy8Bl+ZhQMWCin8dQtT/3go7UX6Zlt0aR0R9w/7aJ0uFzIGsV+i+jFXE4M
OmX40SzegMvTafmzwE5Kei22WOB7a45AzSk0BKbVPhvXgeHImx7R1g3paWYMIBGkSHNHQBjhXlOs
fz4qTEXmU5T2DHf5qrdcGjzwcOzYVmvTvU0DKV+Tsh/XvSnSu3AS1t5QU3zsMQdutZnLM5YWTBg2
w6EGdxcMxArErqXufQPWdeHYJhymLrhF6BuXqX7xEsA8oqu+uR7RXnWMbbTvEsL7+AytW9xW3zj+
kXdNTFgIB4EwlWgm/YslxI1846WoWL7H5kdAowlmTkiYRpQ+aMm+NAzNMQ/p/E2Viu+ozcj/hOjW
ZP42IHAV6v6SxpWWN23feE9NzTTQBWfyYOFAgRVSJvuxoX64PA1Uqh8sxsykInn1vmMMXYXzAz4O
6/FySZrshcqgur08U1Q8W8sg/Cau68cugKNkhoQ9xaZVbxA8DHdJZKB/WC5TTR7QXNkdIGPp7aNY
z7s8kfVTP9bXMcbNolrmZYOoupufDzsbzY3HydKLqupQ1sYhEf5xYr15BnliHuqebNSmHT4dk4hN
AH/mUba+eWzz2TziXQcNiISXa5AokLYkCq8YgxOApI27SJjmtsREgiEp9m8vFzDkY1LjFfezd5Vb
67pL6k+RdPdmUYdvCG+NFePFqyAe94Zny3VeDdbd7BLI1s3jfEd+6bCE77WoF/rl3CZrvEyNjVg7
QFWKOZ2c9raaHuVS1bsDnc6qk9WxBDMFOyuAkE7Xc91IRK9Eg03Pomg0C0wXbMcEsffczQ59TFJD
ReV91rP3LmvNjbIgwXCDMsocYWlKPpJ2xCc0NaLnabqvhWXQ7CM4mGNfW6fJG6MDlVBj4b89MVro
iDTwswV2tSmNGUSjglRu00yUZa8XD0fMHYQRIaxRmJgVsUFeXHH2TMBD8M5hJn1o0oMfEq9n595a
d5hrGQNuipGcxtImmSszH6u4+26qZJ+0vt4rgapclBUxSj5wLIQCS47r+4wTom48/A7SvbItYGhq
PuRTQToH0WKYgig24fugsvUSkp4yMe9ohrxDJsdWSv10oJKmWzQHkk53IzCa4BoGLu5nqBeMuqKP
0ZcfWQLKQVYp4blYM1RiZ5tORyewm+9mBk7eSBlJcFy8ygbOZPRreGA8jE32LEIv2wWKtjH/1hH+
/H3fx9z+dfmjBZdwbS6WKDJ99IaJM5lkS8ycrBX1IckmSlCZqFuB7njtpyLeUCgTsWjAQ0E8P6/E
A40PtkgdcNrG37iB1mStqlJUdxlr/BWhcEibTflsKqFXimi77WCCrbL1JrUgX4RlDdqrzVpaAMdR
9u957QBx85wvJMYQsmLJcxK1H3wGvzn9vpMQ7gjshTouR3xK1By0u42GsJLAXrFdYJA15w0gxwwk
qkw3Y5rAVTaKdi384Dpq5xtoewkjFDoA0+S9LCAQp7AlM/1MrzX0nw6f5ZU7ueAWjklmOqteONW2
LTTZF9mxauhB6ArXsMSuvsJe4cCfPLZu8OjFs3+AgJn404er0WsS7Q5YPd61UfNphSTO4Jq+CVIM
nFg/2EAkJP1Ayet5SYGM0N/3rXgZ2hy7tuzOvPBsbRZEG1AEV+RsH+nXXKkaPKxlwx9AGO6tPd7R
dV3pXTySpIUSgeJqiMJ12idfWx1ualUyPFdBtTKiUxAHyXEqngcbDTKKzPbYOaREl5JZEA3O1WA1
iwpf5aswUF9V++l7LmqazHwofDJEs8R9bztUfKaIbNwrB1EluPn3rovwC9dfbJGP1o7xWZQf+Imq
DcA04FUxt8OMkPgq8GG6Fw10K4gCnCBM42NMqqcyLN6L0VxXXfrZEBm6n4N76os9n7Bin4UojkTq
HZj8vYqwl5im7K3DwYD1guYQERVoDMRdFz0kc62uZNXx19GnT33/zcCXv5r5LGJgm3az4+ySBYA1
tQ30tb4S2zYDM9iVI4oOzyhvMk3Cd1m8+v6EGsVjxSwcUhdS9OhR3hlEdgDj3wbuGtV2gbkux3vs
b+n5nvog/QTnjJSoaT3YUfHBZSC40hwdUDig+JvoaZSZvecExF3WTdjt7YIfrlYbdxK3vhdla2nO
17BVQTRpHIgNLVm/sQ5ZZK7YbzfuWJib1kMOYgP2SGzvus7Dk01hgJmi6rcISHf5VE7b3AWOPmtA
2xNG5JEaCm2VeS3riljrXZG7NmqKmuXefkyV/el0sttnM3myDEVQTTHWxa93DM3l7FI1FHtA2FJX
jcyFgmcbG51iq0JLq30WmOsaO9t1X8GUmlpc9gXRPUG+jehBMd3aCeg8KWQGjGTlXeiifhowG4qQ
865nfibGFnMxNHdezXKW7l502Xoc5XTMyumLTxzOqlYDYYWEYiDXaTZB+qolbMt0Zr0mdEsWjDnx
UDqbdMDMj1Db3ffCPlhNc6cr4rPhgkzMA+fmOJATGpnGY4Z0fTU3MPFG9DVg2sZmVYd1v5YRoXm6
qj8Dr0YSTIm0Kib/x1gP/a1Vu2StEwWRLIqxHLOAKD7TMLkpKNkYgkHfbfBqV/66Ay4USv9l0Miw
MMwMqzQi/zGY2xbJTfaIXdddWw5JVoAk3kuH5NE0HuqVZCq5FL7rXOf5qgIqyVpk1qjcObTZ+iW2
IveL05OnNkywXaY03GUjdpAkIh6zhppv+6QIuAzgvPhjRkRyNTaAQZIcVyxq4ZOKqs+2TDAdaage
3RbsL/Y/Zb8UHVKuNgBfV5ScKZj7b9MhYE3JSZEYDcSkDSp8xuTXnN1G4kXCb/FEml2RnaNguk99
ec8Z4slrQ7EBo/TssAZ2LRAzV4egRbDAdkP4JSjUuzVnoM3EK+DgjWWE+94PvlSa33GIvWejJL9M
sPFYzIL4SJKFaTkuuGDfxcUQ/YjrduPAJzvYbYaTXiNvU8F14TqPUbgo0UePNllos8yyDMb5NW/p
g1uKR9syzJsoSG5ieropwvISzp7VAD9mQZt0e2YGukuGTx1X167sJshmK+cBZDVJJSY4BJuwF7cG
91sCgh+9+Isp6t0UJjRAqx2AbSigOrnFvXUctL+2lrynle0m4VrTJFvV2USbOcpXGCG/RgworoJx
E5tQdds+hPohQPLkWGyuJOiSVVzTOjXjD86XzkYY5cnmIAxLAvm//AQhwEvZ6fp+6qFRTL51bAAf
7EMwK/bikE27ce/KqEOnUVusx3j4I0pBvjzV2ZY2zLRnwdrVc/Slnn2JBMtTa6yPICdT5Gr03PYW
OgVd5N6O7ZoTFzuPPVJ8El7i2i+Nzt68UYGQQX6OBYfBTaLfcp8DhwPhZI3llXdLrEIxAJkeAHDq
WUBjidioYVaIQABSULjgE0LgOPC/eRIojQ8UwvMnegO59W5kZNz7ob/ioEt0EZDNqsuJbJo0knOg
w1cQhD/7Nn2AOTvNNtqEGjAqazTzbwsvFuDXaTtm7h2nUUHgaQiQPiV5RSN6j2G4+ag3hoHCw2VJ
6wr8EMMSwiQw/NdWXV+NsU0BlA8/X5eoY50VI9kmlmN+zmX4lY9stNEOMSlxg5yYCdGVTJCaMoDb
9bXvbeU+iHGCNDYrfloQSVzgP4g/hHPUMR5F12+uVceRNQxmsQtcd9NVTNLpA0bXg6i/OLhLwaTy
zeiIC8jwalVBg4DqyJ5jlt+jmbazRxl25fWPsUHPmfnkkfTjj4bsdB8xJFitK5rIySasXbmStfOq
IJStPXP8gkFCXOFxig8V1Nasyc1Hhz5371sQ2wNUswZI3lgAgYyQ3XJy7sWGEcsKXpF1DIcKwYdn
WGsv+Xr5FqFoQHcbc5hR9JLrI7u+2SJJ9LbJFNyHdO0WiBzoPrc6FHpBPBvl98BD96O5Ry2YAljX
UIy7uYXx2HGpajn3oC/87BblgDsbO8aN1pX0n9qqCE8swfBMCYZkJiP81ttM5kBvCpsh/t7GPPhj
7wIw5Gm5XAIsI3VBiqcZnXPmw0+j21b0NtzT3/f7LOcvE2DXVIo7YGmWMVj2funwWpktYxdYGPFR
HDyBbsXHy6Ue9B+P/v1nDvjDFQcPR2Jdx7zXOiN0s865ayjkz9oK5bbpaU7nCcLeCITa5uJTQjcE
Kz0p7kdrdB6F+OG6dfNwedLzAVpJGIn7y1OOrc01VDLAB4OFRFaEzJMcQbxb3Iz7QGfWyceit27s
yj/NrmvdVNF45/k6vCEremmgBJAuHP8NHkC8T3TYw2AHYAWTJaNUMaKHMa1RsRCcalxVXveSGQNK
x/HK1BHlLhnmz5rT2mvnUdULO57OrGO4VlplbiCIxdu8Us2NHJF7h7a47ifrdZ4xFbKA2/veIJ6w
HU9kVE3wvUC5G0q+jwx4H/iIGOf4cFE4ixoKrCUMYr4GXz/IIWeFw1LtErCYNzE6kcVcebng9kDK
HNjjuR5N84ZPdrctG4+kYtHlT5Yd3g2jR0J3THRrl6Kk6asGrLjJ6k9nDEkV1Ss8OiNz162rdwa1
/s/Jmk/mE4ly9dqczdTc5REdcBTLlBLMGJ+xbMSH0OzU6jIz60cagA3GkNVlEMFJVu/wY17ZS7/e
kKZxLrkbVkFc69fanb4KRsl7u8t4WZIonq5zK2luL5dhaCmpAcZf6boEzzFFLtyQoKQi6OrpOGfy
uyiHOSfkKulXReJ2W9QXKw+4Ep7wPnK5i/IDS9V4yB1qtbX0qvEmR6XV59I8NmrybmPslJhqweJj
JUn3KuOcV3oCVwKzLY7+hn5As78JMPCe8hJP/N9/oP7SQGeRowMsl0+ScKDq/dJAxwWAm2cowOVe
Gpe6sGhf0tggAjb8UENBu5Qu3amcuyPNk5EyAhmwFVjHdDGLQ8csjuFcskgl431dmPZDRwfYysFf
qxgYB2FA3m0UK++2c+3Pv//Zxa/THsdVlmDGaDsIOU1X/bIW9HKI3ckG9s18F51lHAXztZDmF7JC
9N50GcqU0B7Pl0ehgoWU5HZAfMq0CbzBeRGpTO+AZTFc7odP3xrecHAEd0QbYb2pWhucFL3jrM2c
xwwDg9TafXJFA8kPfd3WyJcJimi21twlP2rtEBIhIjjLkUuCLKObe8vNm9uqLLYDvSEQqIFIb/7+
FbD/8go4nlpkOcJiVfFs+xc9TJACjZo8IjtaC17hlAzlTUjVKgzh3cJbTD3YDwGv33PYPxiNMF5q
v/pSxXjsrTPZrepUS+WfQgndQeaFjSStQoFnzNn3yQsf07Z0nv0sqHfSSw8BlpRNXQ4jZrL8v9yG
8q/LurK4DR1HSt/hf7/chhgAcI1oDhXDOL9PsoXwkQ71BrNXaxou1B/TWY8x1qIUZMW5KMiFbaOh
2EvSHIhH1AEodC/e0wZutx5pJreTrp842C1TJzRycTHAUgsd8/ryyC7ktItUNgaHi25gnPoJp3/2
IPVEPd0wsRg8gvQ0VYAf5gsx5T7SqnqZKGRQSfIRMTgGm/NiKujxhe/Rdn7aes5Pxfg6IVGC+GTr
o7dY983lkd2mw/a/vPlosf40+1pufyZHzJCYVbjOr7OvIaw88Ml9CmufnbsE+ZlARomQp1grkplg
ghUCyG/niFtqWHlrKZXtFOEVhNAn6maKicBcBrd95BH6VeJriYa020EquftlyHOZ/hhT8PL3v4G7
KAD+c3rneKYpbAcpF7eZUr++64kv+zaXQ7Zy6AwsclP/FXh5fB4t5823rK9M53AsUv2B0+7Lh6RC
uViO7X3TJ+VDKW2KOOIR9kIWG7ct8htfm+7O8Tix0UhNH1DHuGt3ImQvUBg/sIWD7lxkE0Ry44m3
AloWuXVDTVJeZ5TBiaOSx7EO3h068yOl+UM0Cn3jwZvXvsjXWDKwstmufpiU+aTBgbv0TGylvTfX
p5IJOt2c4PgjwJLVw2ib5i7Ooc3/XE616RHrajqPLWU62c51BThouZWAbn9vFj/K5eJl1C0j1I6N
tmxjf7mHL9PWeCxeIaIP9BTyCDV0bK2mzDcJeRv/660ll4Xjz++MxQzdEWgDHdP5y8LiIN0KvYbg
hzD3u62aZHrjpj2XlyYYsi8EZhy7sd4bbR7t8lFRS8SSSV3hrodAAwgMVHMevOQx5MB9mb5lRpbd
V1oDstEOJnwVuzS54/ahKiQQtsxhR17mlYQTjmsrki6GlkSfJw9+QioKPOl7UecQaoBcE72oOEq3
fXzgZ4JsshwvRNcO96O0t2b+Iiad35Ar0YAAMk+ES7i3dmI7t6Pdh7iQWuK/klnfejhfaOEA1AOs
dQysOH9qun4d5EwiBDpagEYAtRMyrmmjjLdFnd8MsSXu8sJNz10YbHttOE/tclEMl0kpRVnYfKPY
12ftZhOE5ajc+SVIeAYYIGGXs5UTSWYJvp2tsym+k2Q2PIh5yHaA36eltQn1v38cl4uz9KJyQRtn
Hrx5j41dn5LlUsA3X0ejxHwXQGXluHqacmFsCyMoF4pMf0IMtWt+9KFr3HhlEUPzF945Bt9IuHF6
yzqLWnkoyqd8WOz0HQo4ENubZKCzMbf1jRH0YDSi4o8LlExsUxPJT0TarNtaNvdVNeidJ2N6tgEE
kWmeqhOJL8Q7BJU6RP28l7XMTnESvrSq6G7CvXAoIDCmJa9TWmIOJ0CG9AhAFKBq1nUYFW/mOGV7
m41n66AleaPYfIj9+UQ/KV4jZgfX3fgfTHLxZBDQ0zd9tZVWU+/nbuJES9C3m2gIbIl6nBd1gh/Y
7kuXEVyOLBz6wPaip2sLZBSZj2o7Qj6yH4O6eotqSf9TJucs7aLjMJfrsa/TTcVCsrfczPli9O2L
ibLtaqy9enNZQlAlMMMOUj6/ygizTbMYUkOEIHhZoTYrUR6suLg2l0+ogvZT1O7d5TT3x5GOjkh/
GkKiHR3l9ndtJRmTxCOx8W0GFYEQo8S1nsrMJzgo8ZuNirp6X6AWWDUgnr7iK+b28mdxCNOYrN0m
bA/Sab+lvS5PJXYJAowKDJ6hTveXG6QraIhn5RWJB8U2lmb0aMCQOwt63XgEzlC8Eb+3svw2FgyY
tJiSJ6OjxmAI/rWvRfTYibK+BR/24PBqIOP3PSBeflyAau6bMyTu+roq6W8uzxAd6Cthjg6Nggzq
wDJsmxXEYz8K5TUnLRqDMJVjpaZXPMDrv99WLPmXfcXB/uNJ5Mo+1jveR1a3/7DezLELocucGjqP
Kt/lxNyMwpj2LJlMpRCz72oWuJtmYT4IYFiUzrVe1b3JJN4t1V0Y4cGM3D55DrG/X0n4bptIB/ep
mMLbJmeuErStRZ9f8uK1WXJIWuXvG4pwWCxWtx5ito7LIyuh0ZeoNblnaofN1H6O8B6t8zS0th6T
Elrm09diqWZtM378KYVr/K8ZIjGvsZrz5cIBSB2Bwitc6zmNtb5TwPym7zQFwQkifjXN5K2IYuvN
quiKiaoyDrQ8k9cxfgfE4UHAToZTD7+AYMFCvXRlx4ByMaJEWYEWCOHrym/m7mWoGCDkcV7fmB6R
icsnzcPLctCSZpC0Xhr4Ex2ShC/ZoOe16U/+LaMol8mCzciMdcqGZ4lPgvHp0ILGxc9xHfuBt0dL
teiC6SOA/IvwIMmhhfTcGfo2SLdUT8GekdSwGB3yk++zdlW2PBjx/xB2XruVI0sW/SICSZM0r8d7
ealUL0RZejLpzdfPItUz3V016MLFPTiUqgUZMjMjYu+1od80WTqy/7SknZp9tLEReqw7J2MeAeYL
tw5UHeHkzjbXUir8sNtq+rkkBOHrOCdVxY5GA7JojS05JuY2h8l3D2CY3imqXETaQXotLUb5gesG
hyJm/SClIwE+O3AghjtzH7aZc3Jymk1BhX5E1Drv6LqbJcrAzDNJ4PbRls3HqCS9E1pSvTYO7Cs7
0h5NZ4oRNlBOQKq2SEUw9WdM5C75iAHHGrfUn1XqeztDm7P7GGFrvgNoVRKjBCS62Uyx+4cnw0Kj
/+9tXSJNN+fuiU694P6qn29LW1NmTQ++YYYV+hJ30qi5l6nqqmMb4RSZeouGgUrdTUXqvBDMmUGV
d1hhSfEm+NKZlbPJp9CU77akWSv86t2OEustZgAaQ5V+IUd8uLNrLGv0+/XIIH1dDp+NvPE2tlfn
ODytJ9klMGqUbe+0mnZYYrdfW52nxx2b7IhW/MEwgukSmEZORKP97iv7TnZueMhVEJ3+e7Ewf1sr
cPqhGKQIchCR8av591oxCLvEzB8wyEwbEAcw6fK+3I2q52Q1+eYeUCH0Oh2ZSKwnm7RPzbOgtblp
y8mmr5/HFwFudYc/kJgDwyUHkF5xIlPzSLHtPSC5Y/Qo+5zIrX5fhoWaq9XykqYCUmJhHYYBvmeU
AN8nUMnGhO0iQeAkeDFy86Rk458Dj/xYJ8D9W+iJTjECBhU4ofvHYhJf5L/vDhtLpMXKifiRZpT7
y6+i6zzZ2zHoRRTNmom9L5665zIL1RadfreD5y1vYPre3aQhozOrueFds93Tx7gfSA/bLF6FvHO8
w3LpGjRJIlMbNh6KNbqBuTqqGZPGbnU12JnWwyxbBOIK57IgBHO5pIe0A4H7ao8odMBbwZWclLfx
fWoFAFrkxQ1RRs/arsIdQs+/3R6BCL9koDUcw/F3Tmm1KGIy6zFINMhksjFfLKT7WdXs8L6gwtLH
H61uk9lpOWO5r0wHYxR76kC0AsgtcDCi8a2bq+0XcXpTad/N1h8Py4pcjlmwG3qPsWXn/yhVqVVM
dInq1mzTPy8vuTagTEa9j92pBduV9/YuCYviLXG3ho80OQusn7NKZIRd910p+wHiGd7GOH0fGLWj
foYlPoXMSgfs98eWLhJKqygnBBO4VW562WMGrrB0iTmYYC3OMALlgiltIChsli5eHLcISTT624Ee
okgqaQfjBwhRRliok0fO5hxNnAxwQGi9piO9y9QZII6nTKWszMkJ6USKEjnm/dKaHJ26e241jF1j
Rjhs1x6COk4Pqa2bW6cR3b7yLbJiZliNgbJ57xHV+sGu0YcJMK/Q70SBh6+p7J1u9uXFs8ej42jB
w9D8LLRYbInAgOiahTrr0vI9OlnFn9jt1H3h9vFqbKV4H0OEUEFvxPhGdVy1BfnZsw6broV/+Vhu
bYwNhOUuL7FS3/ywwedneg19aw73Oj0TPBUusrXcdzha5d591/qfSG17FaCXX0UQ3mUqDt5lot06
2V20Rt1VZVM8R5I/ARopaLR1/U2Tsv8UBSXHn9R+avP6sx46+VaGmb9plptrue5q9461uFkZy8/n
ykHb6vNNqCvrMVM0M+0KZIIz1puFCBT9HxaIvbBbZxN6i9rTnJ3rgjXwEkbeY9tvNbsu3uQA0dWs
gvEqOxAT6VB2a1VFBtF2rjgsgkMNDloz5/UAs63eJEdxoQU/4sk5GQTLeaMSd5rmJHcVYKRVOzCq
Xfaslvv4OCa6Ae5PI/NjIEmcvEiL4T82YjudnQfEvXI74aJdi4C+gtU0CdnsSPAZZx9Ladxl9Nh2
hVeI+4+/TBLBfjTn2WAcWHCGFDBdkgo8hCew7DWjVPehoYnDFEWv0EEetQKLSeCK/jWvy5RnCZ3r
Sac6PVd+TkmT8Djlo8/YdL60aZY/dElbEmzJXJdpZLQhxkA7NUmiX+rYZPyf60C16eBtfZkMV70h
PsHWXvR3v5scBuqkq6ziD0fih9Hu/qNs/qcv7Pdt1xbsMpKzKB44KX5tVAZB2PH/UK3hHAwzMnTG
g7u3yaMlQH/8ayxNcbT1wkMzQsvRwJK01U1SZJyaoURSk7BZlVbxaPnVykI89V1y7FzpVXYrhqy8
1nxlx5b1o2/CbF1KGtqlx6gW7QNhv4elDx6VcDobrSlJ07U/pzIKjwBoyXVy0n7XTcw005M9nznj
IapWpCel26V5W89d6tHXkz/9Un7rXfJLwTTCCR3/vuPYs33kH4f0Oikb36g4NdYkE6z1xqnP0/wS
TWh0GGot1fLgh91R92i5cxhI1rWH6Fe3ZfiQ1sOpjBvrqRIEBqVp9GDZ3UnCDXlZPs/v8NBnaF8a
090vrYuR3diR9X2flME1ygis1feJZnd7q3ZQNdW0O27tJmlALdW+iXpfCP+qKItL1HDEwMXZt8i3
72U8Nxh0avrYNG9EHKuzPejZ2VAhEGjhJn+QuJv/z67scDaBWcEhxaAl8+/fky4gYJKQU6xDxxBf
x9BQrIMIVnFbRY+p6MhODDi7e+RTZiOo9CFqcWD16XCvIrX1tNyGHpAVZ5Ov88LsjO60NN1jiZ25
mlsHXQcry43tQ8pCs+3j2tuxEQc7K1fEQ2itTZOCs1lr8agGOPEPpNr2Zla/QIs2AeLDWcvCbZop
4KBh2z2lyTCbd1D2omf5Q5/Y+L3nKWZ0A1p57hr9t5umyyXJKA4qVNnZ5q5ohuLiN3RxEFdelhd6
zIAQSu2tc9V34fpYu0wXhYuOHu+jD+eSqAjDVLoB3ut2wKPt+QhBbNkQ80I2e6/8Y29n9aXTSDH5
w2nzV70/45bZC0uf23EYXvx6008MAVtHsDYtfT2lgOJY5MEsbiUJgu9Jeg/V4G4tzSkSXOsqPxtJ
Wdw4YSSnaajpAM03ojX/9HjQZhUocSNdCX8QCkt+YxE6o91+ARzvPnal/ZrA1fmscAatQ1J/Lyk9
SVDE6WMhyM1tou2YWqzwutWvUl0n3reYorPeyfH83z/4zNz499mSVq9rClrV1AWCluK/7+JoQL9s
2QonUOaT7YIk4gUK13EY+29dBXAN33H1girvm9MPn3sRRrs00hEVO52JnAX5vR9uCiUDEjG5x8a4
NA/SYUhoANz5729V/lYkOcLi5sKtzGxF/uYp8W3EdDnVMjNyhjg9TePlYBtMujotl8BHin3fMnbB
YqVfLMf7Lmur2YlOjaAheWmAZK1E7ryY0mP3URF06aQkmVHyFyQgZj12UgNJVVfxfd9FLlsuYlon
166xFTgYM5Kfy5Wr6R6Qy7Hhjw2BiuafdyNpWn/oA/1Io2o2tq04+PZ3Mu6tO7soWsZgBFkmfVVd
qwG6XqL33bqaf420Z7RNmuY6Snkue9t6iaQtrsJtmiORi38wY/0+nJp/jy4LFiu8sIxfdz2jZvRu
aBY5Ncs9lk7WrNNRG2798NoWRnbQApvEazrKq6Ef1GPs+DwPkJVw8NXP8Lq0dZW7/dXxykOdWdqH
3y6WZ2sZF0y4B03ch49xjzryr7FMQAmdF2WyJmPFPPz3nfH//UQSDqnQ6Svxv19/olwDWwKaKF1/
TPr7RjtXObrgKcTsjDF1neTgxtc8ukf4dto2mfrxM3/qdZo9hFFKBjXJPvijJ+1kDkK+A7o9uwL2
qnQAsizbdCjBGqb0fpeBCFIFy5/e6sl6/8OPMj9vvzT4yfa05trXFB7Hk38/j2E1eX5kUIPBKXu3
Bmq8tOvcc2Ajbhcyc9ZeEqARy/dd1xubMkGEHngQRDVFKjzgSufYD2ejjeQrSX/VxhkL5446vd0Y
GgJqApEuZuDl/HR6/Kfncz4Y/Ptbn7dCVk+HGtWzrF8ODrlnsKfpZPYGnexXrZb3pDrZEdR2iOJh
RCMnkQZzUN5BwVKbqmyJ/bXpBGnN5L03Vbpj6zSx+6TVqiTfFEwszKpl2N1KOp2F0M9wo4/zge5C
xnVw7Zic0dxgHZ4XWdgo5UY3iFm09NFA5zCpldRG8Db2LNE1q3cTnByGwgq9SePZtwkg+gZ3RnBk
tX/qgkZ+CjMaQULWRweo1SsZX1h6xs9WpSd7ad9/3F9KpMPub6ro8i7t5kYRkuM/3A+/L3o8oVIy
heW21p1fTxl0QRj5i4JFb2KP3yzlifCFPPvOfNawra+lI7xLOFvf80p7M+XoAAuB+wNgazBPEhYN
naFzIWyXAmQwr1ZLc3Acu+J+2Xzzcs4YV4HxB0nQMuP+9+3geB4QKLALbCtiUQn84xypNBTUpoIS
nORGi1NCFHCe92aZU6nM1v0WPZoK1wsGFaHaLEcY5+DmWeKQ1013qD357ju1eUQYBsbSq4P8KFJt
x7qKBij706zb/PVXjWeRnV/qmOLgQ9He//ejl9NiGbIeVE6Stnda15fv1AYt6cSRf3OMV6UHw6nS
aweTtM2NGMh7Q3UWQmh7IkLCcF6cwH8d49o92nBatv5ck4nKsM+Wf+qtevexjqRB8jhfpcQwh12u
3ifgtpaE0p0koB8t2VZbk9jmLSfv6A9ne/13UMey5GPCZWVxbUv88oxWjYlermalLDrHevEMlg8K
F+NheWegGqXPPN2ashJvkd8LfFoR2TyJqm/k/HEwjZPoXNOqvJXzy2g2dJgbx1g/xgBLX2nH4TET
4jBWyS0uWa10FwExURj4WET6rilDkXKQIn+jV4sAVZ7bRswJPkkO5TnLd8vHpgZHIphS+IUjyTlR
iPO2J8CebwH6bcmkd78Uowrdw9DjRrPLGw4jF7ihIHxgmB6JEThpVti8jR4s6MJz85Nqu+4WRGl3
49ROwZExopmvlo93jhkT0FaBTUhxfQs9cU/LuuN0PWV5iQA94vBF8zUq33CsrfvYq7fYtMBEz31F
Ja0Sh0sBIiOQZOClRMb4BtESH7tfFDya9H9WgfShAtLZnXOf+ks92HcDDscTxQBav9mKnc4gTi+L
7ylI5VONiWvTDDnEo3lyZtzAlXGfaLrcon715tSQeenjl92fXEG77mORkDajkEUyF2QeQAObI9Fu
NGpxEF1sr+N593Py9FPL0ZAfKeagmZGpsIqCvLuTdrlJ6CY9iqgIH9N4/ENj1/ntMfMcYRh0uy3X
0qmkf3nMtIpF20fdg/h3bnd1yl0npoEBAUT/aSku065KHgkH4ygWblUNWS2Jc8D9Ln0QCz1fFdnR
aTmBaI690Tz9ZuDn3SGXLp7SuqFZogEJ8QeP/K4Q5FllMuI05qpouST/7S9qQe9d/DTRz5E2PKtC
827hRGus8PQIstrc8mqJQCEp3NGR0a4KVU7AXMiBM93gSQ4+HAyhklM4T+0wuEMtI1RNS0V81FRj
3yfo1N02U/uQJsGKPMj64QaRRBCkAoZjrKx38h7QntIJU3vIb9ZxaGI54xaNg5LaOyPB4da28xxU
Sszs/SdHdcUV+eJfL04+XqPGtP9wnNJ/LYYcyn82EuYRtmsACPqlJhiDpkILKKyVovRSvklB75Ez
xRPOWE26e6AZCCDM6qYRG7jpA1nPQhbqoAmm99RpKW4N+0D37g+dcP3XKpMihYM50l7Dc9Ai/Vqs
JGzjHqRvPKtJ1B5aTmk5pto36VTMncVYnILBp1lkZ+3J4qH5OKzFtU9VSqTFKqHQ+cP+vIws/7nL
8S25lL1scVSPsIV+uZuBXdhOSDOHNYwpLkwK60b8NjnLPkMJZ+qfRV9/E7pzStLqfgCTcDVFZK6n
lNTQ/z4qWIb4dWbiWAhzLY8hgaXbDFjnz/9jy+18PwzGoURvrrGLiWq4dfwd+rbYNQ3ymraaulMV
BDcSLOsza7R1DnQCAb00tB7cFOqLQPdMkJKCay/8bdR69bXMOU/MoAYjs+ujYemfZdOjJxidcCsL
Wd8tnyTPFZtPuEnyQACLQWpb+5354kzYKpbLVNNfXacH/AcIdseqQNN5mrsZvnJ3JL2+/VVOc1qT
NtI/c0bPlF2JBBWOGllVOWNI0MpQjeloizTk1tQ7uHUOxcb8b7Ec9fg2yJau+05tKyj1WyvzoMc5
4Vev7WDS0B3ZT6mX7Qqp5dtYtrOgJxu3qrTCTUkUOqv0DGFCQ+wS3QLXXcwvWQv6L83o6crygZS+
ByPO6H42Pr/XjwU3MNwnG4X+zISiGx1jkd4WlYJU/jFlNBLkZnTczqObhgdRR1enn7B807iWk9mg
etH1Z9duHy0OmrdxLPRnXBKUM2N2ZhLtbtC4kWsgXLGTPhKSzAdt4vdy3GqCHBcf1xD2NfA9k56j
dxkq+RQhrm7SiiRBcqraoHrRC7r3+K68S5zE+kGJiuQvswE+IrWrC/X+rsLwvftYlCfXDIkk1hzy
TryNaxMgUIWWue8wNORO8yOtYuvoG7p7D64sOiG74p5Dl79OILkDqGzwq1pmX1+nANpTE+SX2lX5
xaymv96Fl0YLL5MJY2k1+RliDZQKF99W03Uo0MpFZgTioJVHHh/6q4GeP+6WV4rV4tFLoBH1MWLE
Jo/7gxMO2V55zeeRztqd1Y3apg2ldVpY3eS0lzTUzaMFld6ehisaCnnoyLJjRfMk/q/IQDXIWU3z
VbVzvdw9mqNLd7u20r029gSvRzLYxobLJEW4xkvVTMFWqDLbIwZLZnpMH7ePzKynRyAw5NOVTCHn
BsTHQze/06zxYSxFcVg+pGsNJY/Tvw5e/GlShbUD+weyqBDFtanK4uo19FStmsZ+GoFOkKXIEab5
7PgaImiA+BM9tlE29+X80mfu6QP25fsRyrA+6a+DmzUPaSpfo/JJJmOAS6VkfulFyqAHaY63aXSG
jZ0B0EiUd2YCoUPF4mXUiKco7DJhLm4JeuK8tBZKlqwf75crITGK+PN5IQQmNYtyIUb4t+UdO4d9
LHzx5NY2XQ/fe05Ak2wGAq8OIKPfjaXXWT2NNVYh5ALOVohMu4ikNM99TkIVIw3/qpm1tTacQv+K
DHxMNh24/aIwk/uM8ftjbZI0ag3WdOfWLTFuKSpz/wqYoD4zavHUqmk66FFZmvMrzCKSipJ9OTfL
DddG3ZCNuHULrHEbq2yQCsdx0O0mHRakN8nhXhqdAKTGfocgP7jzu88OKeynSCJ4w3uIOWS5Rm1d
rPqx/b40NyHIcoo1E3mtCpOOndXJG/sr48UUs5jtVPa2tsQ97oMR0HyAUVLbfYhKZOk7aBXS5nGU
WMKq9CE3rZePz6Eg+hwsurJsmDZ2BX8/Rbu/4o4lL5wwpuW/qwYrexjG+3SetTloT3YRLVO+By5J
+QqvlK7ppiKXfUuoVHNNMUrTWdefu0qmYCt/jDJjYZqJCM3wvfKjkQCnAipmXWvf/By/3Nh5d4rW
zg1/RbnzBwhW8QziIAZqvJjK+qG7Le54HnnisKmPyvuiH6uHwoFurgGOHcfHvz+qEVh2VSzF5Vec
htbKzhk6xrV+zBdLxJIFYIVqr+jGHsxi8Na0od49/vKfUIqvHNozn9vqKURJ9JRIULuwBIdHMQ7R
NtKbducL8oYrAjLZzOaOX90UWyOH7Jlb/ZrEHJhKUzu4DDK63t/Zvtd+PHf+wBzfVAM25fkJLDpG
tniyvdXHEbrBQHSiU0BkisORuyS2qfeLHHMNB3KrHzliuBqu+jwbrghShmKvS36Rw9h+zrEdrL3c
m6lgvDj/986z4K8GdQfuLciNa5x6wR4qS07OkmnSO28qtGdDlBA1pZ583wgOgxbfZzzfl2J+SQyk
/YardnHVYFVnJ39WngZkjn4RfD6as8zj7RgECSiBn1g81kPnuvejZv8kgaC7+EHRXyipQAsDZV4t
l8snar95dlG5EoWJtX3VEb1zcZEfkNmkXWnVVOsw44hDjjPFRd+74V5D5peOCCgnFbYvNREBa6Wb
9d3H/oeqWxBQ/fcPVSZkVXU5oEebjt51YNEZV8tbo33FewUMOTYvIpXBa1R4390uMI8fnLEGA8DK
ZTAIFFb/Or8RiZne+b4sNrlLDy+w25emakFxSbVvtREHIa2FvpQtoZcYpiGtEmGc5sGE8ClDKixU
8ZXmOu0SIbDpxnGl7oqflfU97OkANFGnH+KKh6ebPKx7nPC3zBGvXe5Nz0TBWdhNY5XsLBjBV4ZB
xlY0RrCt25JZmahwOM4Hr7CNh81A0t0aiNchav30bY5x3CSjdM+Z1brg0cYX3yg3rVbmJ5unnN7O
329HD/NsKZxPH12+peHXZ1CRA+BHrNR13R7ksprVwgtxPbveNtBktR8hNK0W/NmiGqs1c7yz1Jcy
zvTXwqimIxlmUIvPNbj7e6kziEcBFG9TaVGX6IXRs3QLa9rkAImRvoK4SW+zJ9kOd7WFi1+fz0eL
sgCebbnr0DzCqR7bhiBaBrjE46KlU1X4hMI2XsE78y72chTnIK+fM0xWtvKItKhJBVJBf0rnCXvY
DwZrYslpEtPLh1rgb91A47z77tvYJS4tGBdrtGApXy5Tu3GZyliMAKdU18hRrdO9Tb75Lp/DmuNU
5qdAT34snqi/8+cKwxnOIkoZyRj6RXeoPS0PNcp8mKtHM3m0uaq94W4cESI6doeNqm79o6oxIC2X
UeUMD54+dQfFyEBP0+xTqYuf0YCW+uP2wOKKkU+mBKVVKSwV3b0x8HuCqOD453KOLZs4qOtRJU+V
wjvbudrVj7SYMr8YPxNwwYbr6Rxve3e3jJ2LtIYtmIXJx2Vv9dUhMiw8jlOgnsai++oNlfumow7L
OMedlpdkfjdG3VtbheYVdVd87/nBjzI0x08BGyh3cWvspVLjJyfC8SUiA/YQ/wo5wNfCuIZxEV1L
Pdl+uKY6RMOE2pZMqH02Lspm6+hh4NkJuj4vwdi8hBMuc1rr4IbsoLyLy/5YMGdC05UlrzC/1hap
UA8NE8zDZHTTXhVh9OwjJmMxsC8VHoRboHsh8tbwoUzJ/qvGagtXT78qu9FJY5LiulySAJSu+rT8
Avcwv8ujNodqqjgtmxhDlsvlE1r9UC6iIDJED2Nv+2szGLNvU7uu9cz4Og3Dj4ph3KLZpNXz6lI6
kZwxlDcOaOYKlkoMTXLmHaIZLLfkB5rYB4vqoAjsXDWjLVCS1Sbf+Thty6Q3YSQhvdNuRW7nO05x
IEyqOeDBIf9zKowTD+pH/cSpoCYucdTXvpYUN0B01t53DE75ddEdg76geRQE/bVoVbMvAtFfOVc1
+1AbnF2iD98mnrIrx+JpnTRG9aXwwjudJ+qli1Id+IGBkxosNb3X+DlUWrbJQNUi/Z7VV5mdbdpc
cDkfzpbPyqaeDnZFIHlLP3GL7aKbT/agNaWvv2qR/T2Hv3PT/cp4haqxsbJqeKqKoT1USPNXs7jg
7M4VDng+8J41rP35avm4MyRmidSEf4JG5n/fuqCegs3yrxrxJbDJ6bLHxt3Qkx9XXuoE5+XFmd8V
MUL/9fI2EvLXr798jdKrf2h9j7BvngssEwKVaP5mKKycXRD3X0lWFlDgv0CTI07o2nbtu8xJ3Hsd
FdnC+GkmAAJaE2zdyKke/PlFZkO+pvRaZVlRPsZhjF+/Dr/6hYRD35rbEZfhTsx6iSBTf70slxwd
+3VTkL+RziGclZE+UGxqR+Ss1TpulHZmFB5spV52e3Zn8wU1Pmz3rCCYw8uuHMsKMtjsHhC5l5Fi
VMb4Mlu5pfNFJrxljp8TovB4dsYXmakD8y+SS9mEIQNkCkW/b393GxhfTtO8SXQsAdG9h8FyxZpy
Vz5Jkb0kovTO2OAfYJCEl8WMy1OwB+jBva/r462Kg+lGpMN4s7IGwEHp3c//z1P73k7M4VQEvvba
6vUrSXvanYvH9FoF2RcfzhokHPu7ZcU/qyQJX5LARvdf2vrJ7Hae4wwvTndvWZF6yxFU3sIueuZX
uxVAL3+omnJhttVOrnFnS8KZfcXExpFlu8Z1WqPn7L1n2ab9NksT4EozVNDUvfRA2rxAhTzguKci
DktFwRRgz05UhrJ6ZqD0hvpEDE68b2arSlrXKOaS0N0uvd8JpcB57OEfwO7AyJINxL/kIwrDjAlK
NMjsW9NTQKA5eWk0+U2F1VuYJhRF+HIoJPuADlRWPgXIdR/ZEEB/lj2Bxa4bfUbXvigAlg9jF2D6
T5aN5svuhdjBT/3Qa3e40K2XD6OtTp/pWLMVH90ieszR/tx52n4ZhNC+3ehQ3+8RX1sneo4o6QNG
8fRI/Uc79IpXyKUde61FTRXl4TuPhb/SJqdgPW+8lV0AQKj6IUGDoHK6qUn9hZTWg9uX4lU0tAoM
jh/rQKmfgdTEHQJIsDHzOxScwW7CZnJHsc3HlKAKTxAOI0piZcX6+aXWPJC3qfMdhsMcrVAae1Um
zSEutKtuFuGdGQ+gtByiGuyxXndeywETk8UpaflibhZoIGnK4CDn+UjcIOirWJHTwAz3zCL7Qyv1
eJ8Qj7aSSxKUvmk7K740aZrurUJ94V7FfqmHHa2GdBcPzWnWO7wmGaFZzTB1Z5bn8NVwMMVHJsrd
5bOqEV/7QuaXAPSDOx/X/fklGHQFQgAMSOJRH3nh0OwTvjRdhUjfLmhCbXyEBhI9jQwWN7FdZEcg
ubPQI2cgsQ9N1e3dntRIOEz+dlRjvB9d2R5yFB4vA906nZLvK0JuxhD5mN0JMV4HyI07sIDTsSh6
+xQoDm2kke1yEsxI6rHUVTmDtSXWUjz5Xuiu6Bx/ihMi89z5fkjn+0Gb7wdGWfiXCJAfsC17rkUl
OFOQjcTR7hs8VWPUkMCr1QPkbf4b28sOf5/uliNebqhzt6CZ6wQWYBmjJ0JeHOVroyX2owmQfkZd
Zz0avgZ8tUieHZd8gyLyqj0gb2rtNC8MAAGyOJRD86WqverZ89r0YLGm7anyDyEgjbvWyzgP6bn6
EfIni8nK0ZJuZWR+sLdUne+GIgSYoMXp90xu3AwMZ2RlX2oQbRvP87LLhLv+lqBOXUsvyd7+2rCF
e4WSqN3ZY05xX5bU+1FiP+WT6T8Fnv6csV1f20DrrkVhkU7kXrCrDm8aUS4X20bJV/qVeMU2g4K0
fV1I2qTf9RubRM3RzPSnMWwe21q6z07cXaLMSV/9WmcFqPXHsGwf5Aw+TrOhIUl+3JZY7J47p127
XlecO+pbQJsV3tCi0XyyAoz0HFiATTUZk25uh806SkTzuMi0heYdiopgE/APJa0i+lxYFhoZjZji
crVbLs3FvND11uZrYavh6hlJAJ3ftAErFgW+ksLlXp28LTbu8jqUTbthbYUXMCOA+Zv0e61q8R3k
dMIkHPrdMnnukuSbg81Axgi049HkycQNsGIqi9GrHT+A4Vlqfs/crqN5RlS60pvuOEXV89DeYgWS
jykY4aSs28EgyhMX4fLRqb0FibJfaAjEaOkdha7BCq8QstUr8eLPWsq6Yas2QrEcQHYZa/mmexhp
LaK0MIoMAGbj6cI0W2xaI9E3qZV4uxxAkgQ00oGsnwzzDaowLsjc0XaxXUHR6fhp9R6yZmxE3yGl
wUEkibel6bW88BSIDStnsfPbsXv0bqDu/Hs9trfLltDZKn+oKwHm3tI2kcVOPg5gF2BC8NX7sv5W
jXAfyLlsDgz3h9dB7441UIkvIkL10JnYYjkZIsHndLS8FJ1JCtvY2tvlEu/jaagBPbRmjwtxsSAO
RnBPKuCuRZzypBPvsjCcayI2KRloYxYirm6MGNLc7K9TBaxhLENvs1glIzuTp2ZBuMu+S66o10oE
2KF/LD0JX6LP09PHtwXqyuIRLwAmuFW0DmfwLqm3wO8qhTZoMQ5RsSW0NucnOxuz5FJjFxI9ILcJ
CRVH054x25y8vLy15sDlVMdu7fcstyUJf4cgyowPtDhLbbtRo3Kt44NOXy9cm1NFP8WotG0zm1aR
ZLRXfNPHdqbvLy9erGtbyTe//vtjje2N11QReidoodJcZwjQoRjfyGiwNkY2VjvJvrphQW842MTl
ORuMakOn/KtqzPCyRB10Vq1OTB1IfphHe7ne9tg6w3JfuFC65mrJjEnZxFdabkwzzC+V51ESzJX+
YFbARKzwJ3MQn1OFjwVr0v1nq9aMlngkMiEWlPpkkKKIXKQgvxYmaqNPyQHov7+yQ7/amS3xbMpp
CRGoVHUCKsW6Pnb5g+pjoipjY8SGFnRfqaq3U2LYn+Cs17tmHoPloWQznMPVe27Ef7zURnefkSh6
mWrxLW0s/4eIv/XR8FizQ53aKtkoFuVzpHOCQf+9mpBIsJNDUd8RSMr+PBTRAQFh+EBezQd9wYV0
+9TUyL1S2JZ4fiGAJZqAA2WD+qKZurxgqHgQ9ewJT8eXpOZb/mhv2okV3S+HzFZ+kqmT3jeyau56
RsHsfsHZnc/6DrnwABzm67/eKiwgCSYU8rKLaz2NpGiSUrlKiDAmjkkwOkBSANs+QGPeUpKBN50p
u2W917HSn+qaqm8pcctRgITrteTCsOsprEaPB/uCQKi+Q03GGGjqrJ+MH4Do5W14GdoyuiSV/9XN
KyrSth63laNbq+RA+oHxo/TcJ0cT0wsW830h2h/Ln6/mePTo4qi1547rfF8/eIpVNtyYAyGjK6XZ
Z8erm686FqxVHcTpG5JpgxvFSU49qRCb2GH0Mk8dEmIN7pFqnLvaoDgAmbcGRwxMwG068IMuYqmM
uqp2i/PS+yWJgUGMxk+bgui91DkTd5kE4fsEZ36dlaZ19rFIPDXe/xB2ZsttK22yfSJEACiMt5wn
SaRm+QZhW96YCvNQAJ6+F0Cf3n3+vugbBkkpbIkiC1X5Za7kfOmEzU0vg+iS9eGHwe/xznadoS4o
++WRPq2HocjeZaB3QHSweXvyd+T5yXcgSUSNqfYRi2TaWoPTAsW0q0dCfo7TxK9LVklV1q/YHUbC
eiDRUvyi56nClk3rVvCYB16/tUa7f85laRPCm/r3REfRpEOUaYYUcgvQrzq7Ln68eR+4XM9q+61q
DfVm6PpvLfPnXUPMYbZ/wAZCU8f4zSx9YGmvqCatQpT4SuX7xsr3Na2vF0u2zMFcf66ygBK37icF
VHR+cvlyaNjepUD6WFlTi1Xpv5trlnsFMC/X62ANVbYmv7GWZVqpnZTJBZsTxXwLLx7NZX7WUZG3
m5ruPTWD6iG3dBjtAxcVp6blfHm4fGHUzYpmLKciNVDZ/qnw5Hb56r/fQseoc6gH7U0BOrqO+OuP
Wg5PMo8rjRQHz3li6B74M+7xtVICoxOMTvSw3Lvl1F3UzOVd7mXtF9OfltIJn0FB4XndpZE0CWhj
CclLVxmUN/CNIcP4N0mQ7thEyPDloH0zXwH0F5cu0Raq0nLbic6ab2aXf2/oS6j3fMf3IjiGVOOR
hyGgV6nzWAjzrFxHrO3R6dIPMxLdk2LbsKHsPtgtq4ldNPAWCvC4+tAd+yZu1jLkTULN1vfC1s9J
ixzjlFSbpeNxH7FL7ZfrEPyo9KKkCZKze4CiLreO6KIXNLJjTtbvsnjqo7Ed9qAvFOxEVgUfnljz
0UaDd+jNU2vRN2uzqH8NmnUthnzil/hgTTmFLqDgkfPKS+yzUKsRbX2gzjcs7PaQFoF5dLv+qGzT
XdecHE5NCpYp8hlR6GMr16Jp6y8vlOTVdWczOSWQC20qb14HlmEGDVMuAYJdEdpyh+RBGX79E+8L
n4XKCB8Srr1XW+M1l0oER0Ed0HYxv0ycflbCYYLxV/vlDL/tBHO+mN5llKNhIoZXNefEJ63SBYrI
YkNiohTqyaB+b++7RHOXa+cigJvKA8wtit9ar/nn0vHOHVSuFQqqfWa6/Es29DYvj0oKgeBKW9WT
Ef8MYGpdx9T31wD+T/osm9YjBevw4BkbdgwFDAIrv7SCX7FSxR/U7X86UvNvrI3JrrLpRED+7x40
a1uFlKWZ8MPuQeTJQeTFDcDuZ76Ojm3EPDj6XY5PFL8e71HCRi8gyGCYF1I9qlnJWMBACnZbJwCA
hHbebXpA0Zda4/BhjNawplHxbRhUt78PuzvZx+dCnLqsdt7bEYMpRh6fhifzjFfVPgKfZAaOOnZm
ZUNdz8g2NSaxyPl/Cwou0GOGgJ3OQKLlucT+zXVywEaaRY8NvpS1GnuQYFQxYtCttjX/7C5MbPt1
VpuPWH9gBswP4zFIH+yEPZ9odhTucbRSTP45soE4RPG0npUJRWL+qufK8Cwa9ijM3o2XAiSC3/rx
p99U5jEZAOExgjBPMT0bGxtsS+q46ZuvVLa3qqw8Mpx0bjT5TKs8wLXohNYBR7ixlr3ytnHtaelW
eIAQes3eqk58aHMdiz/fLPd6TyTwUc30whDvHevGdGtcJ71WtghpUAnCLy2P8m0u7UuAcPSQGwHp
HRIiXz7lJmtFMv3c9n78phMspsHBOC02h3s9i+6a44HLmmDrlozXPtKuTHu0d7Mev4YsDd7qIGEc
EXYr0wHI7zt8eKiA/HvQi32KD/7dUC+ao5bHwx509lvjjYyswIOoY+4MN0AfXq3HK8a9CiBPyIZi
Hv4t93qn+tF5DK4WuW5yjfDR0c+Doz0uQS4mK6tkiqYV2wL7UqbDEQx0venm2q4I02LkGvmtNXTj
2M6zZ/Rh0lpT/tY5ALKxCfxQFXVYdWBM+8UBm7gt0DFjgsWQ53hFB52SBCsZDGAlcTGTCa6dUU98
CFgvQ60qQGuEU3WJc/3sVQFZdhuI2aFOfNblsk4vVNedi7I1D06fBaeGg3g1s2yWr2VYli5l1TyW
QS06zkPBxIqg45DC1HLyGjKtrddFe6kBPeTC+eoZAYnOhZUWe2JaEyqZZ2Uu9s/CzcKt5vWfSWSw
Inq/tFE+gyUnOCfsIxVRlE40JHkzSswFDt8d9ohhZZfj+KhXLXaEJC0TgKChdRQVlWAjJr9ey6KT
n6fEOgp2o7VmmMdUj/6eTl1vUvv7W+WeRiXIG6MtcNwZ5dDsxCTCTZuULiyCumZMavIJ7Ricg7be
LTbAkKaL5/mRIJ57vf9edG6aNyfUb81AINaOwBIu5yRE+GG/ZI2VE1JuZerRZkG+CHS9SyBqd2MB
SFkHAfsTBvnxhX4YkgXz3CQoX7VizD9Sv2kwOcQZl4dSUCQfasegS16l4m1tN2oXtoY4L0N1L0SG
CXHdHssyfc1l/WMERvJkyAQJpNSLq8a4kKNj0xxgGGdnp3Tg39bipuVm9Nk4Gkd7TguTZKg4I4cX
G1ZQ+/G6bFv42FH1qzSRTy1OglSqpy/SiIqjz55qL7IAVxTi6H7B9+mSOjoAhyg7h3Ie6JcT0B5+
jg2Q/u5Txer5/uUJ8o/UPIjxpautxET/KBife9Vf62rvkH2DfQQb1cLA7TSm8y3fBE6dY+gHcl+R
+kVdpFGA4FwF9aKZtprb+u9qIOROqZbXmrB1jeZa6BdrNvCIuTOaQK62vUMTsSX49/O4o+xoX/FK
bCZKOTZJqocHI0/fZRRrj8g99lorpmCrWaBLVc+YSSXz/ADqb29iw/IwOz2iY7zrssmupaddvVyN
J0QdzCKqrL5MEner5SYqOnd7jxL78eOILHY3PeDJgrDA3mcVzf7QsbKN4xIBVT4TooDZJLCEAP2i
9grjwaI41aXVunHMo40AeFwQNsx+azss9lrQWUDp9dMyfVgALoxX09DnozyPNfqsH2hJ8cZ9ijFj
G7dVtamHgcaXAkeQiKOtCgPIBQzU71JMhYXoGNXuY4v55zNw6akto/5v7BwCU5JYEVUFpfiIChTZ
UvPIxtvm+ELUcW/VE3gDCWx8GUXojaQXI5yrgxEvtcz+UFqWfEcSJ0pPHZxbMidcIp0BdtNdy3se
QCzYNXB5zbmxS3sTVuwi7MZpL8tNpOs/TEYibMnp+2FxTdtjLLDexQHU14K4ERkLFsCMMr7FPqkn
zoh7tmbpMzigVHPCwB7LHdM3yacts558XycoUDu35aMVNBZXxlw9NcHGteE7uR0dxPc35B+vS9R3
mAOssw1NwWTyJojLZFPu77FQ15JVJnqx4+op1t0sSYRmJg+NBA5bsVyvWozI50mU4hDXmMPVMOHq
5Ux2hO7Y3DTQHCz3PDRKWPsLSSIKI+NCG+stIPSwamrlvOMNOCLGowJX42YxfTecQ7Ya48Eb+pW5
Xl6bsuZ3SrNuz0vT1P6Ta2QM0RdXonT6567y/f/xkD+AdjeQq6yQiETsdemupquxd5LzVFf/LO/Q
AusVUw2FNJYnRKLrUBFs9yihKm5V7THTV6INjslIue/s1Vm6mNC8ukMWP3MBoB+PdZiJtUDo8yir
8Eyi4/4Q+VcQgr8RZfYqxNfi+pF7Tsrul+kExCDmXZMKuX5JCdqPtrzikvQyfGa4utMq8d3a4K4T
S/w/41qaWpcuZqCZ1yajZgkijJ8a3GxcCUIFSQyvxsoyOgZrI1n1vXwtcwRZCCv2cXDyfpcFRvfR
D9mWkWP6GjW5fKGDiZQK7ocIme9unUrSLjzfLy/Z7PvuFBVNwoOyEM1X6r8b1AK9oZKaOApFh6Yx
J0JrA8hTWA4JWr18UUEb/dLC2f/di5lv7vWnWNh0qEzmu1uzOct9nzZJVwxkD9nu/nuz2BmWh7my
3rSZmGSEFRUpcxscVJbwtYOKuI+rniu+1Tm7yOQy6ya0FZFMFNfJLFZNA7gHNI+4+i2ekNpjxYD8
Aa9H5ubjWNO/ovAgtigMh6Qr4l1vgleZlyQ/yux1HifRNoLuAjK5LiGo0gCF77OsZt7PxNFgHiqz
VpzLNCj2DTyyr7R6rYOi2BXFIBm2xC+GW2h/BG1IDSftlZFbGCswWqHlzyKVFohEYwKZYCKwgDJr
fejRWCH41Mw2hIgMrlcaXDZKqnxCYpYHat/zvSkt7a3v/VvSWgbeibzggB/54EeakEinm1t7jhFP
0DmwffcW4T7IDBMAiL7Y+05kvVbBV9n0+h9IbN8Df/RHDeswO9emWucEWN6We9TR1qgZGK6Ptlmp
1RKj7hzWoNoabzJz+he3ZYmwZXrlraphiGRIGw7OZ1365mFJZ0RmdsPkMB7vPrIKlwWf+PBMx5cN
C8wcf0wpFlN90Hzgzp372Dm5jQq4NiF5cT2I9CMsEG2TFslXBGGqXAde9em5tXdx4aHXzkiVh1MC
iWM/QoM9mqHlTu5B6dAmnZAPpAVFb4eBvbwSRcdvzbnB7WsTypIhydvg0grBZoR90m4Xz5YGG2y3
3AuFK3eK4ek6rKYfvdMND5Un430QpdQvJREj0b5+CUr8ZmNDuyFqiHsCNmLuRymgVuYMKkDfGbci
S4xbar5rKYudCFpz39CHsW64Whxjn4LaZQGKB/dnVzsw1ZjvP2e+9eBOxW8dRtNTAoECw2/KxyXH
9J1abnBoO+ulnRLtLKM+owyGf1CXfvFJfuJ3YTHuhrSxjlI3eo4hqu8Z0MMCcPUDsIaKE158NaXd
UwcrvxdGXO9YP4lG2YeBYywmQPBWGvti6s/S7HfaewcQ3elnEHRYboa6OJXU/q4a2w6Z/iAMtPb0
s9ODGM8dWbV0GIgnV5G1MlN43stCPnrwIfKkvhJCe+it3nyTWppsGqG5R4bnGdzizFoPdFKBK+tK
RuEYQDaT8O2D09XjCwr0Lk1xVZk05F2ULdtrXMKgJ5jvbHGmiDctpjs4iz7hedEmq8rH5WzPAs8h
Sr1o+R81u4kyY/7R3AydtnORlIW2JwH5EsomfZVS54M5R2juS5/TmW+LJF7JBDhGgKNikcRpzF1T
8LM39Ko7dnHrvTvpuMUhPv5wQiyWmNu0o9YJSCy5xwRYt65O6NUbE4zVmU1U9GrxQsARu+qhmX5k
Mn4vs2T4mto6odApmV4sTzbbfox3Qd+d3N62YHqKHzbOFEToNnpkxYweu8BoOcA6xT7XC2iKcP9x
cWf9a5RicKAB73PoMH3pXOw2uj89cp14roYKKYEI9C0LPdzBrtvvO2HHL5TWa5wcHkx43evRh/wc
5trXYqu/6wRjWeprlluswV2W7bxxeERQzHY4wOmu7TziBEkDxXwaqvXgt+7VIb+7liPkkCqjjyHD
/f8gtNq6yXr6Xv4WxX8/rxjVQc+PmQCEFDAvNAHOWOc4USTODHURTvDTaglPysATj7pJrkg3mopT
GSbG3OlR+Hh3bNh14msFSN0j7+JXIaUsmBXGeHQ/E6qW10lGSspySCgMwD63VmR+aJHBCCeunehC
+ZY3jJ825Ji+L9Shb9tkX5om+GV8Z48dSlBSZo/VELdbZUEUHeeLhciQSvFlgziPTfM49ObPSJKj
Nys+njgD80+4oBOU1g/Dbi3QlzDzlN3m76E/gXhAviK5kxfPBvblVSrN4dQXtJqKMm8uSZDdkqCp
r2MDnsvtsmajYcTdaJX0tqk/2CfBwXs9xAGRZ8Tzfe1a7rb0G/wNjvNhVF59QSxpLoNZyh3TeXqL
/T9LckXM8ZWMPtYVb5/gDDYtoA9gDzBKbgtbkFlMxDse2PKmS/A4pun/tkm7HoIQ3+Gig/wri/Sm
tit17TLZJfrkIPbSqAz0SAQjrSdWR7PJPMeQONXdsPzw4a8mCF2AScQbp1ZCpZ7FaY1qv3VWZNNh
keTDBNNtQq4y5DgQz7tFWdTWcQwGtfYKZ9gVU88yWkELAW/drU2vILUTy6sWudEX3YWWSiHBa83f
O2m+JdoYvida2z1FrV5TH9Bx+sP0RpHyykBAuiVj++V7s7zlY9kMg8S73HfluF1nwrNbrOLKEuta
t9XOYYyxG6JCvjTsUn0RPpZzjztMt/JST5O5Wh4a4EAOE9PtjXuE4lflBKtnMt8QmBgiAVx3e2C5
9StzfIafmVX8EdrzyMV+fc/j3NciK2adS0SgX3qZZZsSIOurCIpXN2XUgLXkh+tFbOpSVJqqwjTR
p+XL8tJggdtiyDuydja3Hk3uIiz5zvROvE1ibnXpO95wWjz7aNpuz2KF5xmo9WvDX2frao63g/FL
FQhch0tMAbsFmeq6RCY4kgSHdKI5JBUx3uIk7zEc5faL1tpH2fTDE/gs+wXWu8v8Wcck3UC6bAkv
XIvcwmODOqwzzz+OWTxe2dYT9+xtn6hSSz0d17u963pM+h2qf2rVjbf76CygwmMTFvXw0ErEL1wP
9Z69h7Nj3z1ul5AFzXJ/H3bt1L1N14UXZEicc8nE/CGa2e9JmKdzCQ1ZoQwfBBk21TzRN38hOpwR
WyZWFZYh50i+sM4WXy/WpmrtxTGb0VnpxWwlVjFBu3MiQGpCOr/jXhvkwEe1pJ90U/F7B2DhAtPF
jSMZgDWhC5TBSn4IL3qw+1F8c9F9ABq+sdxCXJasZFCBtqsn71HUZA7zfKRfiXreETLZDiqj96zp
HN9Km9WxC4/Z/VQd4jzyCHnzHxYnS0XJTSd/g8Fe77d5ZmF8Yvj0fr+XYF9alnfDrNNVGRaYJ2Xt
PKds+O/01OXnkDA9NmhcE5Q3XC+Gss/M1upjG1avRaFvFV5VOh+cacNqF3+XU08hSdWrkwv2HdHT
Z8Hoi0+TFPI2axnsLio1O8jN/fXpPItOhfnKYyQhtiGuJqfBCHa1UTXvE0bQI0H+hm24ba5jRX9q
YlZbxw6DP3VlPpe6+xqWY/Vq+fKb1oX0J5GobzVUO0qO1ZfmZCeubtZHMgJDZNTITH6IkjXAvg0l
TfLWiwgRe/QJ6bSDvs8Lx37pPHhGc+A4SAf51OMGJG1LlZXBNWsHmvsfNcM1/ai2Dn7jU/OXZFdz
mDDyc8K+q2Z6mHe82WNr5epB/xFyGsce+XwPvHrdtRSeXEXOJN85TvPK5Xn91FVGfTCTljq2rt5o
bLxfKj+oTyHg+1U1W/iW58L+j1vQddDY7rteSQsqUvIeEjkjkVeJD9+kQV43teRidJJjZZVm2EBj
as5ibHsbex4KkY0fD/e1BUpq8rAArz3O33v4E+ew8IbVfLH+rdRX0IVs7MYJ1saaE8pES1KJ9yUz
e5RaIzVfBhf1PpXKBVGFCB/TJQonmYyBPuOmOdlgXJxfS1pJnzy8Kue+bKKtXijzR5+4q66TxZ7T
ME77mWXtOlTNDYHoD2K5TBAnE0Uonses0Nci6NNjWL9QuSPegjC2mWL11oYIkruvw4RTfTymF8vj
dzVyt7tZtWKGZJUPk8y1TVCCSFkZnhxP97sBw+Itch3F59AW67j+xo1G02GV71t62amnYVY7r5m6
OXbERh7drtQfK0b5ewWt5nJ/AZWLqd9NMF4W+ITvySC7ai61I6xtOd/UMxhZUXWni4OPEnP8DwN+
aur59u5znKLxMdNSbPM+1O1/Z0ktEw/gTUxy5qhU1g3AKtmkYvZncNc1z5lIODmVXreSgPTP95+M
lvhVMFuQltxNE03QFSK933iLeC11Sv4Ash5UJN1VCBnjYlkyPKTMMu/3loMQaZeGHXHZ3CIvMs4m
m0tAHVAhlrXNz7FoRdE4y5blaUGEBzpNlmFI4WZiZLgtqh4p16HYc4qCEKjClK04Mdm/Aox8PlfT
t75UnzTvgkLJQ3e7yHzLutMHZrOpBvfXZBMV6e3OfhaFlGsvLbjWWeIxTnR9rTtMkApBaMHAJtSQ
wqANfiqfRSZgpBhzi1UwauE698W3PiTtKQvTdpNkTbyXom7QD9PmImFOcs6mhyU2jWDNP649NkSD
2VtzykdcOGuFk/2Z7+RQ4v+MaXvmmpQvz/z/X9JUff+e5ZvRuxj7gtEtDIcXZMqdaxhJFE2m4lts
nA3LA5F3UWjDhWwL1ixEqC/eUsR+6Wt98r3EfUITK5lpuNoXZTFsxv4NwC/33DkUn7hbr3jyNMhb
CTLjkz3DFHDqNxdhePkbbsAIGl0fPZCVCs5tXvwIOC+fl5skNumbwA8ETc869lFJeKsKrCNJGLTI
lp17jWXhLXVpm2wd1nqNioqH5WHq6p/BQCvDtnbYvsFszL+sJMCfhX1y1LXgKGfbCAnNbjXSovNm
KSUupYnZI6kttZcdrXn+7Phvsv5ddpn/XKu43mR64x3cvvtIpnI4pYaXIJfo+jM8CHhgiObmsF2g
gCiw8sQbMqXetYYdbuO/QKjddi3E80VNdl0o2R2Zcd6P9CdDdxCZmwnewOUa3CLDeLO3MvTo4Mco
eghneJbFukLc2Pd1+Y9PQu7HqCki24Au7zHTzjFChr0IarjV3A09j9UXvqt/AsnPoqR61utSwpom
5EEME9YI8bEqzt6G+YHW8/TyDaGyk/u9f79VL7vhSTT5sCFuVX0QJt4suAq/NZ2trAd57EpZI9+p
TWig45IUUJS1URsFlggN3KEiLMvp+IEf8h+PO6vcvjQZrO8ufdI6v9u4ohXX2h1hFkTT72LUWS9K
Tb+6adGcNMobd4mBSYca+vow6EquumZuNKo7Gh4MZOmufJB6NM14xnBbdGxy6S1PPvTKrVZQtsaH
uMqSjygGxSkYBXlmW+GNLU6VH6YfJV1OdKPSNbd8V1Dlv7rAy/elotTR8mnIMuYLyHLTBuFryTvn
HKb936dK0T63ESN96U+cMiMrvJHESC/L96cu44F7NqyNeDvSC9S9gJZc46uhCcCcMPen6tFx7B6j
DlyUzGMqyb4n3Vjzc2wIf6ha0npWD3QTE+1lPo5slyL6MOLEd6iqWq17h9QRpYn9S9Hg4THtho/K
UO8W68dy086sck+QGEyydNzl3c/7xFFFPX02Zet9U1ppoST/qRJ8XrxU6rXCg7tSuhkftAF/iT/f
aEqAD7RD5BiSU2nOlqEcjac4E+7RRJOkQwYvh+p690c6UTxCi9p7bQ4Dgm5vbDPS2Ce9gl+DdW32
yLmJi+/Pcc5wSlGNWuWvl4dE95qaS79J46Jf74pETudBIgriPi4YYjjNl1Z2E3+GZMMe+FZ4ibr6
Sc6UO0aJoa0SMC0rUW3mhDLByS3by8Yyo20SUVxhtaa6LPei5aHDpcHssxvquf1sQPS3Qrlv/eem
0gWHGG56UU5npzp5DHvWlSg424gQzgKJ6VtK3nVfR6HC+lUYX2N/NSfH+5HYE5MX59bSffjgMt0n
QEPwZ6XqNNotT2pRHe1HDVNvWlZAdTGdV3UyrXRf5jtTyGGl2qY4ZdZIJFn6nPath7jsjQ3+faY6
lpg7COekmBoYFTUrExPYV6p57qEAobyOSyelOaSzpm1PlL+yWDLbLHOeC9i0u6iuxKkJgvHBMWvS
gomY3iki/WlamvansfgbuQi/dpP8NlFBxyInWkzi/sMvAE6ozH8aOmeG1s/D7NCH/TG4x5a47sro
HVz0dIccyxmFkLQ201YmKWNdclpmzP+o0dmBxgvOyXSpIRMqaU6jSx83UtG4dvpWnuLG1WdK2jZF
qHgRVpPvw9J31pzWfhlxSh6hQ2Brs1GcptJqrndlqDSdVT/XNmWU7hF/g0DYzg9pT/I3rizEvg2B
/ZpmX50DK+LVa/HAEyHVD2VDhVVTGDCeY7TqwLHyK63tMdwbChistK9/xrl9tBV5v44J1r6glmA/
qnA44s1yrvrYxOvecKpvKg3sOsdZ5kv/Qk0kFchDXBzJ7nl7PR/ts9E+zwH5n/WoB5sJz8B50DFT
jeZ0bACPnfWU8Rzgw7grCVu4Q/tihuGTyMXwxVVqrD18zfOhGWNhfSJLSJbeC6mqEia/+Hyvda3f
Wb/P5eRc5iDgu1lE56iLPDoCTPsNiSosSCyRJKvR5AJzLRU1YHnX57vQcOKH1DDHowmXY0Ucdtwb
XV/cm+TwR4mLwkizMuc/MvUtOzWExdNAc0ZMGR8+2GfmZOy+g36j2XFF6KAPX5cbHcMsycuX5YFL
Eo4Mj2HtwmqeLmZUzbpFb+zC1BxX1hJoRvpmpICLdPs/07Ym57WOQzUILPHl1LH4qEujOGjMtbkS
81Agwq9T29fPSRVczKl0cdZineXaCBuoOobaiCxj/Vouys3sFa70MafUa+zuBsOunyOFxJVXzpyJ
XaKw41gF55wlQJ8RVjTAv6eVbz0N/VQdercF/By6wXqZ3mupa5/dBEfKMr03HUhdVhNtfGt4XmyL
pNSrSz0+LUhy8jvioRiq8/KIgxFd7guO6b6vdUVtQU6cwocRdC2BvrTYLcF1p8eUC6HyK9PMH8tU
Mpq9o1IjfEHBO0HJUlj7Lu9QY+ersiRW6MjspabktJn08iv2c5Bpmf/YjZZ/GfskOYye1xxzQ6s2
ldkzqkZFqqoy/OgdeH+xRaMxAE7vGUTqdkk8xSLcdX1bPjQyvmrT4B4STQd3GzTtxlqwTZHhcBFw
in/uD2G8zAN3FVBU7D/SCY29tRPYMqPO3t+3NIXRvyxCN5XK3hq4V38XugHD8otMMSo7qo4SoJ2Z
BO0TK76V5GQ4F/NLIhPSQ5ZfEhxeF40CUfTb+a6H/nsJ5hsm695eyOa99wMmF25Ccti3QgpZqblp
DMW5M0+fWrPhrCHr8IzMRh5LTNoGOsNaejA2h/mYkUnqiooxE6hJaNpeEmlP1KVUh7HVun3jFut4
RqnFrZWvSne0DgSH3hxvHkxrbfQaREDKDIzINWG0PGY8O3aytFaihSiBO2CeUHdTsIFkVNZMvbLG
+7ibwcY4ktuoGpxVqMLjMgMwWlyFJLcwEBlTYWzvTR/KepiPAFqhl79jT3sOnTb4aQTvHGQesPUk
37bZ/iQfnLxJNw73DJbizf2S5k8ZVqSGbVbDQfU3H6prRErznX/31E6qWPeVW7/JUcFp0Gvnj0Vi
0iVPNzHf3ORcC8lwtWN9Xm565f69B7v0BYlx2hecE+wHL4qbi1/YCOd+PEP25gRIqfr3jjfIYTnu
2mlp0QlAEzwvyz9kDoyrVXQJ2S/PPY+O+EjM0L5YJsgBazKpmJhUcKt9qjkTOAu5yxb0/rLgckDO
N8CHLzcYfYI9YUG1yobg73PLF0ZXEprFmLHuIvWDlQf/ulvl5zQfwsflsFu4OFgNm5AtXSvL7Ggw
U/sWSwLHszm8kuq9ocIGH7WPrOg74rzc0zv7dYTDUm+jAtRAWtA6Q67W+DBl9KelbfoPp9c1iZJN
bk8D6UWiSYmNoxHnvqL7fY46B7Gdrpf/U3S0SzcSDBD/+7brGZ/keeziLci91V3a6caI2l6Z/Sjm
VCxnAeI1eWOeq2yAbRFlgEam7Ey+iFrG5S4rGZMv/ZQPLEg9rBi0mOay2MMqLx85F1nDFjQxndlu
6tC2HI3umgEX4a5m2A4cZSyYcCp6Wm4aMzo3ZPnPDBgjMIFtm++IAaEPdkLjLyWp+yPyOGbuTul6
/+hGXXuq3Qldveofx/mpKCKfH7JqbtpJUH5WAxLR6ksV9+OlmW/6Ts43Ntx+oJrbwR5rrnYMGHLL
/mkZWrEqdK62YUzVsx6FTEyaiYuOxodq6eaMdQy/HOuuZmb1Z0ZwzHpnQSdOu2Ct13izUuSMF5g5
q3heRQiEhRdsEj/DCD/O8ujf5zVjgJdquCssOqThSm8+bo0iXlMb5eH3ZeigoZv/HqgBpS3R/d1z
J0p4hkS5zaUsoxT52ppZ9qy54W0xBtUUntDCx04Gb0L2QjfTp17fYmTj3wOgkrWHSv6o5xNQGz7t
orcKc4XFr9wOfogNZ/6rtQkoz0RL6TQoMvvJcSRD03kkauKSXDc91a8LNU9LqC4B9tONisKxXHGi
rOi0ilwx4tgwPgo8QqvSKQn5kv/a5kPlMaTGXhB2HDicCTWmYl53Vj7HQN/IN0MmioelEDcxGGzy
/j8i29oUuBmM/+dW2sJnrQviEpdZx4IH8UV7zN3+gTFC8D5w9t3pWTBg2Y93i0fcG+vnUCKyLAZD
R+XHXB6Y7w+fje0EG8MuvkNPq07pDNxpqxRJb8yBV3k0hPmGlj04mnYpGVC8VG70szIM7/7I0DFk
eETTEcn4YhrFwwPWrvfl0XLTY5GzJ/DRyyM3M7YjZYorx47hakk53Mqh+sdAuk4S6kqQQaBdIjTq
GXp37/oPkYYhrGLH/4P98Lo0vPg50xQ3SRJhR9CMVRXgRV9T8QkeOEe3tNKAwa+Mj5YxAax27W5n
Qjszpz27Msn72rbOlfulBGGYTeLzH7W2ctAlZ/5awvyBBYvJXpbj6NLt2zR5+tGy/A+ipZJ4XIPX
VQ/UQ+tln/jWvRP5q2w39yOvhqEP985cNAq1vr5O7VBfu17/v6C07v9CG1qeSU+15VqWDqrY+w9C
XjwYJkIGbxazGvNrEZWUaOEbrfFtXqX7Fs8zFcpV6rPZS3qV0s/Y1WCwjZ7zkGcBHSiGf1CFF9yW
Rb/0XOdAWE+sluc6Te5Du34sAnpoQxvFdLlXWAPzFXyw90TWQGHbPaGFiWgC1Ye9txvcjBAVAUVL
acne1HoiYdizIWuoTWnRglCZ5a++yJhMjwPzXrqz0PD/i7oz220ey7L0qxTiuvkXx0MSqMwLkhot
WbJlebohPHKeZz59f4yIzIw/uiu7Eg00uoBERDhtS7J0eLjP3mt9CyFSvPxjUmPzaFqJuQeQ9Qc9
sS/o4hgxNGksOYyyrDjm3o38qYP5QLu2pEJcfGltwBiLrpt2zlrAVY2Jrj/Wz3POeIiDhP4bvigZ
feEIlNarEg1YAz3iRRVV6XSFPz2gjvDaIdNWTVjKmxZSzK90w3//Kayj+et/8PVHUU4108z2T1/+
9aHI+N9/LL/z95/5+Tf+eow+6qIpvtt/+lObr+L2Lftq/vxDPz0yz/77q/Pe2refvlghnm6nO5zH
0/1X06Xtr68i+CqWn/yvfvPfvn59lIep/PrLLx9FBxWSR8N9m//y+7d2n3/5RdUhSv77Hx//928u
f8BffrnWXdC9Tf/Lb3y9Ne1ffpEM7YdsGoYpTEtVVWEIUJ7D12/fsn4Q1W7apiarPIlsgwLGDt+G
/Jom/5AtAz6+qQlNtRSVy6gpEBst39N/8H9bAFyFKguuePOXv726829gzN8+Nt6N37/+YwTLz8RK
eqKwD3R8RpYwwMZZ9hJP8AdiJXdcSH9VAnaBcz4pOyI6l4ME2CQwyw0qkvoCkgYlgKXOvy2on9bT
H595IR3/A9z5+zPbQjcsg51AaAtr9A/PXAiO7lxsKmrgyUa7pyvVVe5mRHp/+Dz+N3/hzwnKvz2P
IWuaJuvwVNnWfn4ehXvdVOJNWy1nHUpNfLARGuKUQF+9yh7srJDOmV6FD//8acWvpPg//IHLJ27x
GSmKSYC4za738xP7GhL4MMaUJ9X4tTcxQ3n6ul1Ehi7xnn58HXIT70NQmRHqi6J8R/fTBCsc+Hp1
rxD6jKdFKZWuduKhUTmwsC+41lhNK3vJXx2sKd3pCcN8xwgkEEmIUGWKqUafaCcDmjFUZ0BveIQW
Ozh9MsrncDDKB62vzX3BlN9bFAErP5m6Z2oLEnTaRBYB+UOR1b01lmUmq4QAULeUuvC+C+mRo5aT
3uOe4QDCF+m5ge1GsUUH7K2xWwXjD3/jbVbgd9jqTaWwcbbilnDST1KjydNMk2G+VkNHFHqPglhx
gBCvUUGjJ4Ev3U+UqrSvtLWm6+0+EkP0Wra1faWO07gXDnirFDPdmEQoCrfuK93yaDy06RYNbJtC
vohQJzYc/rprXg9VqzsgRnAOSSXZjn7V+f5Jrbq6o2SwdVofffpUjwHlZd8pjN0STlfxmx635gLn
jkd6Zh1y20608h0VnKqvTGNBz1E6viZyXr2igTQual+IczxwmJW4jG4WHVANY2g2vs1sxIuTxnp7
k4xl4ykoUNBR2+FZm0gAHEKObJI2GIcURf6hLYWxrfW2wHwboBcvO6tpnJHzZeBUMgOFKWvlQzyV
xY6UOMvr9AIuWtJrGzG3dDe72UY9PdJ1ltL8uywzsc/tMdvm6kBKXyH1LreLxjM4A9wWZp5stY7T
Q98lRIzolaZtK6npvIrR6nqa0vxAaoWyamJQlS7wOGtNaOFE69NCGtHiTtGZCTsNUUUbSZKrB5Kb
450/wNsm+6Y+mDOR39BxyBZw5EKaTkvzeZPR43JnNeghRA5F8TX3moo1So7HFRmdMXOuvp9iZzQ7
4jBCqZafemRbQ4nSx4qOklUpp1aqtSM9JryMSMGdoRTzra2E010VKbYbUk9yWM8Q16+SkYIdl7jR
rQIlaC4t2Ce0KTWJcMBGrog1m3uDQJY7ZUAw1XCzTx3GcT71mi49pYGJG55SadvJo1I5Zds0qB/i
7rOOa+kOTE9z7jSAIWqUJt9T1XaH1K7MR20oC8xFA8U80L6elmhq3Siqbm80uYAZKWYFbm0FK8FS
Kt1Lmqp9AashvokLUAAS6KLYEbamX0Ug5Tf+ULSeUqvRDvUYnn/BZHVAcHmVyafwQLMN26qu55U2
cDgOi1Jsx1JNDyoEliONCnM3V2W+NqV0SSHK/BPbfOAq/MhHY9IH7we13mLnCj8DUDz4AqqRSrK1
z/Y8c+2Q+bMnvo01rItwcJOqtzx4DbTWJlWjYsclXeO/2hEtHd7NPUOCkr3+hLJPfsUuZq1wdo+3
hYGybeplVFB1nfd7TY/0G2Jom4dpRPASyBprWRsZkFqZBemHPHHBwTSsTlaz4AkLdCMWTFtsxTRF
8dpDiVSArvKGTtohYaXdqIOZbUYt0XcD47+nKUVShQCc1ikYZPTiMBdTbOeBte06o3gqJYJeunog
xyYN5/RYguPfJigt6GmXGnsbx9X8jXqvfRcV3scxHwdeF0wWFBRCCp8aXTduaMGSYKg107oCur8S
vCmrGRLjCuu56Q5SOB+HSXBlRAraVFBhicPZqT34Ur8cp5fpL6vxwWw7ei4xzg4f3dqn3TbqPgx1
ZR2XdXYcaw56OUKns520xmPMln9msak31IDxbprm0psmi21asGehl/f3mpnke0Qm+d5kpDxCJrbt
g1q0KHm0WOw6aj7PsiT/W25BDERaq7h1hdlAz5UARoJ1aRSmaIGm1F6uVplnB4F+hqyN4yPurX0m
l4jY4Za+2ZJibUw27t1UzUTFt+UUQYru9AdcMLE3zpJ/UPxgPKVZFB6Q2Js7TY+7Q4HSD4+zrmyi
OFFfppqIaOqeSXOAjtbYiX31RlPmcZMj3kUfoBYbGlzVtrImcUq7SG6dGU/9JmwWE8EE4cenIbWu
RHVOZa1zCoAhxyGb3pNOrndyVeQrpS9H2PRQW2GzVdI2CPVhGwWFdkKOL51GVUO632r0l1pdnAxF
ky8MpPVNAsTURZMDxjMc6SoovvwxWL7vtoOeeTnYB7chOehTpFJ52yTFcLIpOK/0QXDcVUWxgVPJ
FWpwKs5z2UaTTdCHRF3/oil6c+ijBHtwVhQ7dIApMM8Qd5qBkjrWjRa9O2CuRguHdl0as4E+qW3v
NBsumAdsebnL1lgJCozA1yqMAcXUWNYUdyht1AhNWvMmY7Xh5jDQGeIWwXiGtUaPIc5Oid+Kl8qU
pK2l1vYt8SnyY5aPYEVKo1uWwIy5lMKmuDZa2hWeGbX2a6rUDN65oGrX7/X0QQqoCNainkHpgQcQ
8hbxFEQwMun0b+QU2rAaLVqjK5umZeJJIC2zVTVN6kK3kS0GklQBoZsoWYZd3xSctRRZa76GCE2g
N0WS9YTAETIgrr8KlXJR7IlTVM9ZEU+za0BaQerdy9WbxHDW2vSJwWS9p42srG2lh0Luy4m1RnRS
f7ZpY3zJmZV4tZKSoTebgfHQJHW3p8bQT0ld9brbwLQiBjUyeyLPdOzbk0pyd8A22O6gjXP0rDUB
Gac0jJxZFaEQuChwDrO/15L5aOIMmdywzeu71vaNfS2Jxf6hVsEDyXTpzAmuQ0UFYLBWPQp7Yq5z
JPMQcbWCWGNNC0YHnwFcs77q0yUeuZnusdfatymlHO3mOsE/UdlcmS5U+ODBiFU8wj3yEYswKDkn
PFoNo7sg9tOdls2Fsep0ewq9iPDmZGl4mgFXlz22DjpenQ6FnAO/KcKGKelclACue8GNdh3LVnYk
kdonGaJVbRCRlKJ8xP2YYzMtLP2lpIZBI5UPOFCnGv0WhVKZlevZkhDjyGY1u7iFO3T0JimMeKfT
/KGJfW1JmIhpx4m6jBAfqmbdukVtp2sUjeUNBWYpfehdU0yrnpij7SRl3BU6FI1gr1OadEpkEIlA
KLZJZmk7myt8JPEOyZW11uwiulUHQ9rbqZzQjQXJ0s8hCyKHpHgYpcmoSfWYipsRiefJopS+Kaa4
71GBKM2q6oXYyGVku/SoGVaiD+ngzzQGZp3St1H+zpmxUupRBj7bzjgb87rIx3WTW/atRnDwapIU
5Eyx1Y5f3NhnbKk4Nj30XeN0nGFxE6tnDIaybYHpV6sw5u2WNBh0pDDWuE9pYOEYiJCcYXqtZ8lt
W6l/STkw2PfsdiDHJy6dam2IgsW/iMcHx2Sgxr6ApHMvt5J8I8KcmLto6SVrdIWcIWm41nKBD9aJ
KR0eY8ohCfNCGgBbyVuGzEnlb3TbvsvNKttpqoi2xDlXRLDkOP4q/CgMAtRtQmiJO+HSXAOyNi42
24GEmEZtnxLgV+8zooRto4CXK6cuW6vg5p50JdLvZ+aQUERqBkvdTprGvGHAXdj9quoCAPy13Z2Q
opJPENKlBqpJw7/ZM6JWHvVQA1djqIRULSusfdHsWHOZtA1Pc2rEJymTq1umHMy4jLg92k06D17H
FahsxWi27Cd63N9zkxFORRscpYNRKx+QPOfc7SSwkWEHJ/Z/mBPYcT/HSGpmU7wu29nalYPRMXCq
zP9DOMTPfS/BMMlQFA65hqXpmm2Zfz7tapIvS4xyVyYBEdRphn/k0IiOpdH79b/eqfmvtWFO5VdO
5fv11R7fyv8OvRiDt+0/78U8vrXRx1v+by69oZ8aMsuv/daQUdQfFKGsaVu2dN1UBc2d3/oxy3d0
Er5t1TCEKVTaCL93Y3Tlhy2bNElMxJ+KQj/m782YX78lq3QZadIsTRnrX+nF6Eu23D86Bqa6HDxV
kyXCSjGFbP4pywQGqRog6VBAShD11N1F+p3fvvl+5WBtb3IEbRtzvMgoyeztaZ2V93Z0UrVg5Ycc
pOCWSezCWiAcya4cq37Iq0etfDSmazhc5fk2rM4dTIN4gxoFETK6RHey7kTxYZl45gCR3xvK5V9f
iv83TcP/H/uBJp/af74Gj/hivvKvoC5+WoHLL/22AlX5h2Yp2P0UMmIsVtzfFyD9QIMWoSyb5CjK
Omv2bwtQ+2HoMnsId3ciw8QfuoEsQIseHnlpiCI0nQX6ryxAxVR5lp+XoKVxw1LYr3glXB9/blq1
/UC+aJq4XRJfJFjM5ZjcyHnPaRjRn+GopjgqkrlF5/eIwnRrheWdneLrz5CuAiKDyHestKihfpRP
5dJoiYndcCMdjbacX0nt2BhCyx2cNdvACmm7dFeLNJFV1MdgzKToyQp7ShepdQJyXNqOaePQhiW8
wfx2lmBdV7N+6ajwEFUpOG5sgh8wjN8UWcl9X9tlogIRZ6pOmOGrzQi3YozhDUZyFvl41zfZl23j
Lxn8OQWDYh+SGZJHFmHvEcVbGqQJIAtOv1a2R24KetEuAyeyipe8eSEK4B5FWoy2ED8xSNG9FWQD
AnfrBVvim143N8iFnkWfX5p0G0cZ+XXTQ6HarQtfqEJRAgfPyuL+hakkZx0c5kHVRwdApQlOxjS8
SaPsKWhz/xGxHIQjuBonJRwXaUDbHFvfLLd+mV9QhPjIkx7CKHmV6vxa2ZRgSf0S2KicOwmQnz7w
ZgroBjO+BGppp0MRT75GHzgNTlB9Uq/TWCpEx4GF6ZsmPqXBgEOPqL+OvQNgHrbjbOxIb+Te3xV4
q9Xeeplau1x3tk93coYQqj1q4t0UoPVNPdW8yihd2pjU9xVhRHPYWPQo7iV+SkEdBq6XTIukYKg6
y4hotQKuSLom6UfCmMfeM5tvnJI92WiOoTWGTkBAOvWVT902juvIyD1/EsJrfcBn85OIMhlX7DkC
l+FZg8JJLRk/NfSYGBGYyKXGphHL+CzCAtE3io2M/xTXQgZL+TVLSkaynv80Nu0R1f+a4B2kTXik
dW1+tgWYeh1j0JQ+4Yl0eNBiVwRJsAv1b0NJ7D0K8BxguqDeJ6QCRTyYbvvNFNkRKwBeF+aYHC+Q
hrefpaKdONXHCCpHV7f9z15kNHQJqwHV116rEcB1xCi4T8sAHUb+zBkngl3xUCSJawo4qmP1VLP3
W8RxhPRB7NF/01LtlmP3VWAtAMJY7bW4oMjTOYOhEO9yiSyoSSVbQKMnU++Q5Jw0PACuL5SPfi7I
V8oxpiCSTQGTrRC2roMmONatcVNW6bOlYmzAA/emi2NlM4bLyPD1gsbUGcTPzvJi+nS+0Nsm5Muy
kZESJoFgBi+ieJVD9cxRBY+aDoihLa33gfW/ajv1KeYQWhOpU9rDjZKsyez4HBV7HenAY+jdYqIv
xi+LvF8zvM6VdfArHNQ2rIKw6DDduxTGOLmjtc21M2bqk5aQlpj4L7UqfQfLg0QwZccw3aBhucYm
HmNkdsT/tl6U0IymEj4roqCTobKwsct9JtMH/tGKcqK5SFl/a039JWFSiyDvjXPkRz+NF73NQbQh
UtBTZqPRE29emyn08ICOFmm/U0bz3ZZJbMjzN1zT81qq1bcmDFLPRrDpDkQV0p96KIFkKgOrmpI5
8cJMIRe04K9jbDuaT6JAX1Ycs+5gK5WLd2ZvyBDz+gCkJJ0cw1+ZjCxh8WxH4AKWHdzqCTEQ1QaS
2DZNF24XwPS59iwTojEFAUOkldHjXrB7R8LN2mB6aBHvJrYXwHYayrMqJq+JgysaJLzL/aHBXqTD
n1Clcdf7+a43UUU8+pa/zsb2wGW9DTV5P86Gt/ymMugri14rvmDPqEnohaQ8EJAtlDs8Bq4OAaqV
TkpyFdqLrk/bJK83JmGzPL+eCy8un0eZrMFQPlcRyTDGRu2K2jGGCFS87oU5gRcRDD4fLBwjaLnf
6da49YlCHPLiJu4F2Il8q5fsb4jZ2iSkRRhgP+kgBKD9YVZSju1tNzSg6AjZUmq0VvbetLVV0OWo
6UD2zhodyVg/oSi/6SSa8PMEnR/fYZYd7f7bj28qEXtBcl7sd/oU3HOZe7FBQ1gtdlNR4LU0dymp
KQWbGUcw4qxYAzL8p2FVJ9xAStDcITFtvFu+Ne4yQq6Xf/dS+NYVw60UrNrmuQcnQVymQ/YWOSo6
3vVhBStrMwr/wsxgE3RiY8VPQ04CYzWsl/c1pnU4kse5vM8T3i8M1p7SwGGG82YTKSaHNQbEU4Eq
z+/NbVmUJ9ECXEbbeVPRPbOm8gO/aOAgsj+DZr4Nc+WGI8umjiusiJ+03shlOFYG3rlJSol+eJYR
EYbEZlfsRCo3SMsoCZUrumuhpc/aMFyR9bwuX2PTeCZ95Iy28eSj0yLS8cKn4hq15tVtdmzH7KyP
yRks0H0L4adOqxu7cblDHoDV3QZd+DCjOW7sfCuX0xXB422pantsrWwy6bnu5X2GPSsMiZ8d++sE
giNhE0210Ss4QdpAJWjIn0nZu0qmelbm8BCYFlTHghy0mF2G3AHCC+tIeZIVH7zmey1YYi1M+Kh5
hVrzbvutNxIRwMzgbgTGET/nyMrgfeBSv8d2cSPBBp+08V7jMeCsXbSKyPpEujU+ogmLYgfldJxc
RZH3cdN4Jbosmn3UM3fo2Vcx4Qcdahs9mXZ2KW+reaBeJ5IlHY5TttdxmdB5uO+ZyLpYjte1tpL1
FGA9vsASZ3BpY3Hq7+cAY5cdPNpBvhIt9r8gXvuKvEIkepPVw2oKUCSHEEBKIv7yL/nFKpN7+AG3
eHh2opredH24T9vbqGzfpCR8Yjr9UjdJ6QyRfM7k57D0WgxGcJyOJm6mwPAKYignMNfSfWaOT5MV
3y3XjFAaTxT6l8+yy4LiJpQVAppHnMbzTeKCC7i0xNY0QjlapvqeVuP3MHaeDyS6LGfgKyENhBSV
e/dKDjqcIMcOJDCZ+TEqGNFqhkaE76IVZC7I4g6HaWM2E9IfUhkqyav75jae5ediuInsN7XdtPPR
V9lh4QEJEE0ZGMFqIAWkuGkn7MzldKzleY8DcJMuwA1DGuF8Fehp8mNnsqyRQ5KX1D2aBCTA4Ru/
k9R/rdJ3i05srbjkZYzMKWWoVZPeXeDo3gXy/FzO/m5QYxnVr7mTzBQ72xZ2hdvV2rs+BpskVh/a
UOJv4poDg01lzDjX4eY46919FEK+rizcQAHRIQG2br2mGgCa2TqSmbxX5XXReSsFoURiOLGNzzj9
VYOyw1RXkZ88B6G9DZoSpxbSj7KBAX0PjJ3oP8UL1e6q1NF91CXgSsU2RuMShLx7ob2TGySpiXaT
2PUtrfzbaU7OQyF2UnvhNgaRd7yGlYUWhY9bcjCdXbgBXtNGuhaiv+ojF0UOlqz4ZlJ3GRTFm8jI
qUPzYMfmlQ3kQvDaXW+OgGMCV6j+JZ6tS2hPT6oVnzsVqROjI+znnxre1XFg70DlQk7ebToksZvj
0l6V5QeHFXkXVeobCQqWYzAkdecqpeRINkrzoPomTCjmZ06x+PSD8JAubJjEuqv1ySJ10Txg4T42
3d3QbZMi/AynKl8Vk4liSpQWTl99TRqm4jaVsW5HkpTjcbqBGb0jLu2Id4F3at4ZqTj6cr3NA+NO
9vmpohAkQ/ozDc/yfjRqxFOhWjlcgaMT0tGJcRpQc8ssAbqWdjSTBVKpZDRS60hjtBdmzSI1AVPQ
LjdDE+tY00WeBPTRsWnLxVJ1GJcesC1q5qfIUtfwPJ3eqMigTYYDNFU8USWRdFqpKZ7MUsJN5PZl
fiCG66DQF/SKgZb2bJzKoHrpjOAeBbaG3LD1HbW+jlOYOhxBcT4FS0PKBsgsEwJgDNdG5Efc19YG
oRtBI/hSYywtayOMtwUiN3I7Vsh/Jg9nXX1oe05ZWnQ7AvxfW3qarXUF86Fi5i4Hr1VvckNG45pg
KzIw4Sr9my+qdaRRo8uCOqdFW8i4wGlDq3NL+AWFKq/kvPmA6rLReh1bTZzftgkXa9h3L/WMhXEm
NAuC0Ay8AQuxBabXmRkC2ENKWYErcOwsi+wrAtKIEhm5qafkT25ls1iPZm+5UVf17szVlr6rWsTI
bqIT33clF6Pbq9UjbepvpQ+/SHhnHsT4GslMx8Y3cBwyzPNsJqSrSiTM/ArcTVqCNeO6VhBjsEvF
8zx7xTJHadvviEQyAtuq+TTYzDX5S2i49qayKUs4MqYZFHy+w0o3hwYomhi39ZgnDoeSaIv62l+r
Cm4LmF3cbjGPuRkunnVDb1JD++fVDHpP+pRuy9rIVqafUc+YA3pM4mP1ordXxDZEjOvVh7QXiavx
t3o1jWcZW/whUu5FWSXXomHmnoix30Ib0VfkmMBmz6ZkPUlMYEz4DM7kd0y/8kl22bVbN7PfpZKl
qGniy2+6G0yzDbRKwVgr0yyWelxy6mQtSvkgVgblgJPiiHCZDN3RFsYtqIXIQLAae/LQLi3qHR+C
v14g36uIy0Yxk/RQEny+0orkMyCFzTPGCZ/33O6Syaq2XWLtKjXBY6HcMekDrWpFiRfYNuclWOB9
ElznBZmq9ZKToYajP2BzeCTM1WGkwdWIyxSRS+tyItTOMdrrEBrXtjX0ZufXu0Rd5PpsQNickhF0
FwLXmLi7HFuAuckzYvW6LFYRyOdvmGP25pzQiOd2ymefZl7Vl0fqym/8Sjj+SibPZH0B+XkUpfbV
I9B8I+c2tXwbW1w9Mlsk1Tf2OaCCGQ7W5lgYMGSiaZPa0Rd76nTi08g5+thrOuj08a19PQkIT3Xz
+3+VsKN3CgNGpbEiPn45Xf9qB5x0klm7QXXzGFRRDxbDsWNpusmm/KyRAsciGTNXW/oqfhD2j0Ze
r+2wVFkkgbIOm6S/xOlZZJaKXLGaXCST78DFjItp3xqy71Y2Fgshkg8GQgXef3J51PoUsjb3/QhD
JJhk4x4tJ23ILJBPiQ18kNkVQool5YCO1rxlnutEE1lcTVjE3tTJHwxZCBOPKT4KNdtmBbCHLIzt
m2kOWzfR9fUM+v8oSDC458S1n+rM34Glmtd2Xj2Ptp4xgaxgMHXlnaV+zeYs3fHQJC6xZ2zbcaho
+nCyESjMeFvvw/BpUEvImWb4kWPZejEM5VFriSCr1BmJ9PwoNIbsWE9IHwmIxklDTij+Pq+SLQTr
mwjcGZUA3MCiAbpk3BWRRJW+qeT0NSyzL2odBwjia5Olj6Ue7bm81yjRN4Xakj1kK3eDrm/aGuNM
g5m5749TWBPRVxtb3DYrs4Q3re8tkQUOjIeHRppstyIXK0NnTG1kkes3LL7IwiCLhAeAmWVA8eHE
ADB6yjcG0zTflNBR0SaOmy9lToUr6wXP3aVemTEyHgN6xT7AdcfpcXJDDgWQuqSgdas+mw6GzVUz
s6XgirDWw2xvxWtF/h2Wr2/JLl4tzIfNfMTnVqX9p51Gn3VZP3PjWOkY5gL0J1WdXtJx209Ym33y
shSaSTjiSbyYAh5VDR78GUKLnx8QYhyCGFCTUQwPEu0Fd8SE4aST7PTgi7Mxe88MdaMa8yoq7GVX
2QjgsUeaUSs/9/dQOp9IGEgl8q2gM+lmjbtQ2SNI+OxQw8hxvjMlpWaGH9yzm2wJr3kNYqCRPiM6
J6AnYtdEdKYY4rmp3kWm/7D8W/NVhpbBfZre6UX0LjTKN+qeY+0TiNNWCtHOXONuEolb30wPjdFQ
LW1wG2gg30gq4b5Kr7N8L0t+ykTHT16qpdRXMq0ObWc+0Ii52Ni6B9Lm6tY+WsYpG7hq7Bh3Q1YH
377FqTkm4ww4VSrIltbnmY5+y5UdsXqK9DUtiDbJYHyHi4YNeNAKd967Ohu7aBENBn7yGmDWJrLo
VkFHhZESrQghSUCwSUeSi8az5Wta0dghambVzLwneZaWzJT7B0m2YlAepUZtHBLp2+AzGCfI1HON
y7SqQD2Zri8rVMV6epk7e4fQ5xJG5nUiYaFCaode61YfIgHoNX3XUh/2ir4x7fycRPWlzurnIa23
UmB/KpN4yfjwwUBK+87UObHT6FSth7GW9j1vVYdD1oG5tDYLWnvkKyqhdNNn+jZW+jsMjLPKmgP6
J0jqFEDdnSbLDrQIPuyCP2kqMcMMBjPy6dvkJ9A+AVcwxDpqwl2hAPHnv615XOhxrnmaxmBdTfsc
yifjcDYeQU+uxYoeGcYWMxMnOevNsxoUSRaAOpmxbUml2MX3AwgkUo9WjeiOeafd+Ya4RRRAnpbl
1YHuRDLmyJHXmqvBbSyZEe3ju8TStkoLv4mQM65ni5ko+j6U+NIq1/19r/HMw5JSYvCqffodYJ36
rZQGD7HBbjlABQT8i9FjF0cwHisl3IZ53ZOULFw7E7smZ6Wm7JIalBQ5eWrb7OLrKe3u8TTX1XMg
s8pyKbsQ8nyXFDrFbLv0+i370gW8Ob5CFnoL6KaOOZyMcELp8SK8R8Bo5Sj2IKfQcRG7hHznY1Hu
JWt8NyPqh1ZSFgJVzxgduVWvfwTCXJczbzvp3xWDe0knlFwZnBabj9sqvFeoOAgDZ3DNUWoKVbpC
o3Fbl+3z1CTfAjzlStPyx1FOT/TTNjEUbrArSvKtotgbpP5Y8cbDNfwmWV1zUAN7KG13bc1Lnjr2
GcnYEliqe4r9pXURI4AqP8Otem/es0JmsiFxYLT3oRS9B6N1G5F9obfzo6KShkTUda2+yLG5Lrg5
tLa0R3a7r7r8NQrUO9Ckq4BOXWWwTieRvKM4EySu9sebomUTGCJtnzLIL8nMifPlAzWme9oNLtj3
Q98LWHr5pVb1O+6HFzuwdl0HwIco1XxmT5OLN2sAV86aHmfGLESxPRMFEm2IQ3v/LiTu5TOHAp14
0US9y1jMqSwxQs9574NGvbN0QRhHiRRg7l5M67F6UnJ7lxUcOYZsKDzKlZQZQvSZduOmNyCCWvCz
/OCmnspnABCPOtTikZSpxl8kHZbJMUUrzhonSRENjyYNhSqyneXNaGmEjlLKayWza4zrklrOWOEg
v8xNftE7bRsVgCwKLvHcXyFN/eiBVDu4Kg5aNbjdiM/ejI5tnO2jXoJUDtCdLm+mcV4xteGxDz9E
Vydrs2Ez1gbxQAjYja80u57kbxpnoYMbCIMH8muqxP4gPUwToUxDcekxyFSNRKa72LwFgA6B7Gwr
WhFWMj8WRbrSfLFblizBj+9oAxizcrscjd61CEAvK/O21JaER+shqvXNcvuO/BZolrEdcvWOPZ56
AGMlDvddBt0ChPRZIaTSkXmoKMjPU6iRN9cexZCFjl6zz4/BhNaUDO1ENM7QNc8jwN1cDhinVaze
qkXAYt5H6nzuobrTnLQI1smNdd52jNA8f2QF5JWxNSReqAF3iGJ0QVTTR3R0+jt0sjhg4Vsij1UK
ZJLce9I9YvEg4mBwcJqaFE8hMTVktQcLRU0fEUM2cbIxChINewzdAXmCSYkoRprxtneJ5qH1Dpye
a3MVp0PoDWqurqjKvv7fjo5/8qj8d/KbmMo/my9fvur36O3n2TK/8PtsGbcJ02P8VYbyN6XC7+oG
64elWMryHdMkckH/h9lEFz8Ue9EgU3brispo+h/yBvWHurhMbEvYGt/+16bLmm0vAoafBA5MvhFJ
KApjWZnX8ieBQ8eynUlEqVzccZ2Or0Tv1JFhq3JTW0XltYxAO7PMHTVLSq9s9xoEoK2R5Rtgx7On
IiVf4zent6fmnsjg4pKm8InsEHs4UGfIPGgJe/Dtc0FpHEbiyZpiRpFg9rbCUk7J0PQuDTGRYDux
D9h0Afn04y4qtwRsc9gnzo6yhTRLqRYXm0B418JsiPFscOcWWVbTggbS2X/D5HVe7JQQAUpXWKMr
gYMz2vhqyD3JMz7nF7MeqPXG/8nReSxHikRR9IuIwCawBcqq5EpeG0KmhfckJHz9HGY5PWq1VFVk
PnPvucSix95tBRiQNls/wMu+ixWhb72x/M6SOhXNPQMJvb/6eGlDLAdrCCEm0mblcZKAhCUaeCcS
2+GP2pbroOZUhSPvcfcJ4ZfbON5gG+3e2MJiKXXU+s7eoxlgL+4KvCZgbHdgnlOOCzxuRSJ3WqqO
fH52xYq2jYjQnVMhK6zqf03b3aNmdI+LSfDPigV859XpZ+zkgB2lyEII4yqSLUEl9WxRrNnJhTwv
xopilmz0tIzcse5fX1AFG748ZuNUwr44i2E+E/b25ivCiw3QVvkNaca/BV8Ivrv4ijXEpXMhPpnW
VAF+ve0yKs8rI2gWieZfNcWUvuRmqnF0ArKWiA2Z8Y/wBlXICcNytT5n5pCOJ6mc4InaLehfQxDa
0voY5MaC4fLU7TGnfncLmU39BWxLHtqdmoLUHwy+eR70bg/lFjlplE3NjrxLgnP33YiEStIgWAMw
O5Hh5VPxrZyNg1fKzWR427IuMogpmdJXiTI24NU6bUo+G5F+PdWU5gx0doNG6CDfYUl9qJxxccLG
QIE737VVVQXb30vKnNZh/chzHPGzQSsy1cbdnP0Nmbjomv2pjdrvbKVwrcGj0PyFCbcaXBCidkCg
v54KEijZpJIJwJyOsOmBetNybmPNu8VrBfYsEonPyyclgqJOfJHF8AoEwgnVwK2Vk0pLUXMHx/ki
6uSxdrw71/DeHUpa2nsw5tCRMRwjHuwBhFhIlNx4OnX19Fcb6UkB8vTa1acj4le2K3ntdQj3xnTo
jfEOvdNTbwCKMf/GpPoGVnxPNs1LQjBaOw33lvYlxHKYk3kJLSd9w3DwuKizA6Q1cYara7Q/fRIf
EkbOMi9v7TYDegrLq9vx4t0sdXcdu+wkp0sV49WEwcYvC54+Ys5IGJ7xnAiK01h2YQrWNWhL873r
kytvdWh+uKL9NreZbellCSQG7cfysvdkYFHY6iysb2TiMFKc4k+P6SvK0wEp6g1builCWxo1siEr
sZu/msE6jXD6stw4gamAQ0qCiei/NDbJjj19MPAygph+qeVI8h3x0DbmydfWI+BMi53kGVg4nb0u
L2mlPfbzRMpL4d6YevEKBSvsBRJ0eN1M/1NcqI2pPqpORCqh7itNaYeeKr6PTAApOocRR1f55nvg
sAuiHIRqIwIlnrJS4C+WjLSytKDgeOwN8gAsk2ZN+eapd0y6Tj6GYarUGzP0u0lH5Sz15FUs+EzL
zPpmBQJWknXHmBakg5QEwTb575pG5pj/SIKNCOu89avizp0QyuiO95B1faT3K1+YYiNbZ74PkG+/
8IpAcvCbo/tcN/VbNqNQIRTq3g5ZK43GwMsPCotwTe/TwioUuAMbvNpj2WEc8j4faAST28yuzggm
bmY0qkHpQE6KR+s2pqfyhXEapPy1+sYCrs5ArFgADJMfisA1iUPyHZi86NpN4sNnQ6LyigXoOxNp
z3Yb/A/614C24VF538n2h6Vvvg8+VTce4QXdSODwz+uWSBEEOBdodwe5/QxepiDW8tiO5AMuo/E4
ed2NAypyx4kKqVWV1w70qphIPnOSTyMH241HxW2w5QsSGFA24IiB0k2l+rOspPVV3awC+tWENM23
qUVkQxOD9rzQ2JTmG6KNFFs1sEmh40syWBS29tnDa9Ju8aj/4i66tfF3IsgmdJowlI4gCb8WX1lF
/UxuyYGm7b3xaJ/KFQ3ClCPWyMKMiC6vWL5mFOtQG+3HjIPZVBp50MLj0Glo0ZTlv6VAy/YKn0Bk
IbYYkpvW9Z6dhXl/k9e/RZqCdIPdEbALuMwI3gMsgceiQ58FcJqOBT17IIFO00gSA6XPZjDlfiRX
/30arb+KbdXAWiqsY8KR1gqEQ/PYASvgs2G9Ts5yP8YD5bDDOEbAUo9z7XUSJNYLH1XvnHgPSzvj
uMrMw7qCKh8dt9xlSfaxubzo0b0xapJfTzshaGLJYGZjBDzgkad3l5uijkhtrwKoG8fSGbbBGVW3
wQFhVurFZe9n5nGUDlPB8a0JJPKskkqSrwKbwAw+8nsNOES+NeIA0zcYVgGXpDuDHFxCL+/es6EF
oOS7n6bRPWEVe1EM/2GV1vgPTQ8FJzNDJjEyZ6OpWxz1SPNoRcpDFXML2lkndrLL0W0k3s3GvMIE
hdl0y4N2MdcEky4xkE5mGkl2yG3M6cPNiXWPybS/XgYcxhxvGlBOYFvK2C9TRhs/I9ZJPfiqgnwb
rQsKZf65g2KF0r4pukkzYWMTl+KC8vxaaw6hrtlP6TEQ6gad8JoVltOIDd3X4m9dYxfCt/Yjh8rA
ZZ90tLIYwHwMjbFgNOv1HXS4UY+sor+SHEHNgc8wQCJ3AxBchalvfDXKR9+yHNN2pSpICgNj4XZj
xswJ4VLa/fimqRI5HfPXsMkVXahV4kOoXU4c0wotoruCvGGQWMsGq0PFPkLq15y0BnQK79RDRSC6
1NjVU3k2jImar1cYbVeWSKwLU48jlxuPzUtDAoVJP7f63OP+VmsqC9pOqTMeI3SoZGDdJONPndQY
VMxtaqJYi8Y/9hD/49o/Kc/Awgpcr1gJN8jYX3drdeZTHMBwOtpKz/Y0zdw5nQ9oM3ah4/S9dpPj
DjI72K1AGyNXr4ooHjnEMHXjgkUhkU6HQV++U2aj2pa9wr/GtPvUknhOQTCd2B9dgT6TQwQ63El0
k1Yviaghb/q1RCPEWB1Dcv8EpjqOprL/YEvolulfkWRMh9CyJdVPkjr3bk74rq+eSWhEalxCJ1yc
9NNlcz+51l5Tm0qi6R+pqk9trVckMTu/OYifZmwfhipl6WowOGt93A3chHXO24L5szxWNNVLgTyu
1uBxOTGDOQ93cm3hEJ5q8eOnxmualQe/dV745BeB4ZCeIdr2sfMIl6kcxHVZ1jD26m/HsvrS6x7J
FkP0wGMCOzUmxerCmZVmE2zD4oEGio9f1yRRwSBEiZ/eSX0K+H43cZuecxvja0V+VprNX63Oz9zP
450/dNYRKVQTmYX2rLr1ui4MBdIVshWRBMhBneovj9tb7MPl3nS6Bdwny9upP+YUhoZcmHoX46cb
c1xy+aKDAm/pw0gMS3YOLNC4dqsE38aam3nYL2yzYn3mzLUNaweYdj/VaMjIADDZxldrBOUB8E6O
tosMLVIAPJ8RsE7exqqwKZbtYVDND7Zu6hfjJEALx4UX6QsFwKjxgV+Yx/WtW+0ZgNXHYWKpMLaI
OJMGmVvNDjzUZzs/gD5eSc9A48u+lTukqCMz71GiJx95yzjXsxIUHhoHxzCvyXEwyRKl0D4YWfwc
U8fvK2MgIaPObpxiqFAVeU5ARDo1YVOefNWfs8XJQ2Fk2zFLyZxCUwYBvdcSJg7CqP8p0DrtbN2q
cUPSpvqPo1DsGehhOZzdKz2otouri96s2l5WDE/a5kgi1l4KjSE/YfR4fegVocuFq5XSQzryDyMR
pY1mIuRtVCi6wn4Tc8gOkqGVMIk/MZmbUCoNoeUSeE3GdTvhz+O/SbDkF2QkReCxl9msfC1euLqZ
49A6rDl7v6lq/43OcCZpWgM4tnzEmYnZHBTOBAqMfnXVdxbEyKV3HaLRaokIjcyAdufMpPIxPDwS
RR6HbV67oR/rsGnpDo1cx7TtfOiCcEinrp9Q7Xy2/cyhV+JuUXP+tAzG88qagzitBckzYQKW+67P
VsZF1i871giHyTTSszkc3awvdma+kpSTIpHLrwURz08MKR8FLOKzi5cMYcwWzYweuK8BCZn9jFym
eUBqwNGgxt/BtyH6pO5Gt8kjE6m34o6NWhgbBLmz8Rc5KYKqjOl7UBPFZNxeXJehPB9pgZRSfejD
OoVisd19laAWjbfuw4hJ8Kk52ym+vb1RymOXJv1xTTc7YmPc5JWGWAzB3Xkmka+XzVOsUIe6WCgT
c3la9AZ4Z44JdGHGiu+puTFZs2Nvz9Abq+4LkgdEqkm7MobIkTbRv65Qvgwnv5BdRKsX/2HBA46w
zK8pmG5CEplF6PjR2dyT5Wv4CW5UkPhBZfN9UQSwofI4k7WBpKCk25kopE6d3ZwFn66wxSTGvR2h
TCciwDHBMWQJzz0Hk0CmFpaFZRBR6uhBNbyk/idSepToBG/s2HaPrECls+w6fWaTzaMWTiOLNrVx
0GMINY2N8gGa9gMBVde4dPbU+HbUGfu+I4raqKw2YAhLGKGHAj6V862WewzsPPp4QqO2kCBqykRF
jIx1ZvfWrVfLo1twuhTO8FxX2On1XrSonpq/RaK+nUw/D7Ve29sZSgYJDzPQDesIwWcNDR8eRZdq
r4m5bzPkualO3bJkXheQLpYHsiMHHWGfLAtkOWg1mfAimzFofuhpJTtojiRAEL/16vIsaMx1kWxF
xMIOgaf3LD4Vm6HBa6d9XTXvILMotA0A5Y1rMEiYCPIZVdRVJZUnQQFumqMl4ucid40bz0TlREsd
OsIww31j2U1EG6sFUFvee8UYmr9rpglXetpbxF8b4YQbM9LXhFjTmSwBl7kqqwX3mDEyyAlg2Hxs
Z22k6LRV/agK498skSq0i2LDDbYqZpyKVh0/Q2KZ3EL9zRBbD2ZynHr3vVLtn97xeFQ1VsfWhJmI
FHVgmrRfRW4gPRAfqIkRxTvnqnsV/oSjAFZojzKKWU9zl7eqPDaTxYevNRvwHGjky/SLsqypYxUU
WJyCoo1/AIAc2nJ+iW2LGrsEZo7A8sFmjfP/UGKE+FV2Wb3r2G/T6mjHWrZPSlok6da7ChkXVgXI
AatADV4qO4RPVAaQCJg080aI1jyvY/5o9s0/+G2u3hw5au3Qcbo+dCb2NDIubiYJ7pchF6HruOdn
j/GAy75yHF6tbDFD7MVFJOYzUc3/0nTWaDs0Wl0dkO2QMqRIVwKW/eRL9y5TnMPQehv9POVW8l+M
YvxZDHAKK89/0CVo9NLhc5BeEvkzmxf2jwDVAh13Psd2xocMCrojkAmBEAO598jdyyNvxG/SrGhQ
jR8d/adXottSuv5b+Mh+Me0FGN0VZxoRBgbPdC/JX+ybo0g5vthnoKNCk2YDwQhdx+EqyDmrZFN/
SN85TJVTAMPuvTBe40+/a6JZmFePpa3VYQIvHsfVfqNIx+GS9L9z3r8Y5TKwfciIKsZuzEKXIee/
rBrfXWrCoLDg14zdUyrFfaXnf6Opf5M5hLWUfzlL6x9zId2yLvfAcBSw2wS1YDHf4Ab9sROTSkl/
XhfrKrOEJTqlfF7Hx6bTwxb3dpA7GlkRHaHUzfBEuvCb3mPp/P/rlqr+7m3jXed8D1zP29e6xYkm
WTJg4j6qmSLG1GS/cTKPEJnTsMHuHZQlUgArJwa2tE+MO4MxH302YgV2IMLOwj7n46AWMnjsqE2l
eSGoSsZWtGYc83HCxUoocJ2PDfWiL7k6txhpYmOwiq5jt1txREUZH3hqQ9DQyfqBE5huYXJQy791
MablxP5fBkTyGakkri733dohbEm+9VF8to51PxMc1Q5yoJmfh0jnvEP6VKIDBEHvwFJmwIpoZvjR
a8zczZSYgeYUPxmtBaGwT+tsPPkNSr5pot/VvCyKdaZyShJXCr4s0vXVu/HynRebP5hsPruCexTD
PIK4mA4emsHZwPUf1EtKGeckZxOhCVKY70EwOiQuadzhjGY4YJHlk+LAwELdc/VjFnGCDspAWyV3
A5wBppPrvLLqMfbt9v+By37Hcb8nNuKZmLRjqtcHr3P9QKrNLQV0FcDNwBB+jaiCMmpu+2/mfXC4
6/0Z3n5t5iy8qpd0sF+qsXewYST8QTa8awz2g5aUv4Cg9Y/eyz/c5Wsd53e4wlBneZLY4gdZljK8
ZgI9p+K50XM9mjzjrDTBRNAcmZclXJ22vs8IfaSv6nnKU/+vxHPSDdM5YVwRrw03VMqbsSBGM5X1
3aV9GZoGR/BkHmcYBRFVlQoNAPh+Io/x3NGcjixqgTA/lrV6JyM9IE5NMGbCimb448m1RjNqCLJx
2PEC76BN82dCPOLqY7STPa7qJsQkHQ4WtfKiIVRJ9PZ+7Mdbo5JWhJ60GJ1sB+RHC91qDKfCJr4W
HwoKkAupB6Szy/SXLJdXbAXsu0ePPHrutq2FT08OfhQG08hKjeFGk6B74tJjjCw5cZqmh6TDAzcq
sG+5jvODgkPbBhftxLagG5Fql+IRsdJ4NmJrN68rJSgE6mBB45IrhkatMHFB9XARsPN/2o14IaZF
RlVPdk2GeIlsGvpsdF9M5bL7Evf9PBe3eoxXBHUtwk5wLVa8gIeMjefK20q9Jn7UJ97+NZZ3iyK+
l4iePhveBAJ+VTBnMdHAwJQk5tNhbQqLKmxQsFEuQaXyqKHoFg46DpE9sFwbD/nRGzD1t/WdDjAh
jLO82/OBAhfirWFpLNi6jCrIaonZq4BHnGEo1xzu4MGFwki2N6KButmhpHsr8X2Vsf1V+hBhbA4s
PHb5x2gUX4mFMAEAycsI3ydsrXEk0Q/0VrNCrjXSfCdV/dFU+qMaQOrD4CeeYUBdDGzvxMn5yrii
82x5XiXZYUlOTEORbjRffQozgzQ2YjqpTp3sqW7t76UkTt1B+IcogAwZd9I4lFas7gJKSpRa/nEU
zj8riQG0DCWemope0Uvd0DSX+pgrdDftROk8dIopSNpEC7o1UiEnETSOqvZT0hHRoPewgnjtsQJD
o9d+sy451GZNXToyBTDzOrK8WUS+Vz6M/vidsVkjcecITpY2PK0REMMLCVspqt2kL29LIfotSiJI
nRkJKlkyKPbYiyM7Ch2jPZtVZUZF95Fl8raYkR7FceVRlRtk44287E6pQ4tofmPtqy8eoK9MHYYQ
G+2mAZ68JDURFo3JQslGUCMyM+i9NdtbREkzAvPX+Hdd3TskR9MpRYzSdaROZYpJt09rZfVAHueU
nPTSpL0EkEZaNhabBXeKwBrtyA1TlBifcEMO7LU5PrO0CSVh3bnmP8Ta/DLP4rUY9W3HVoFNy+ww
qwW5C0WuELgeisyqzpwraiGphag6ZYIat6yWirDLf2InDfT4Y2BHoPfpi+UQalr11p+Kx28IMOSM
wxW1SLEO0oQTX/e4Z1K8tKHe+RdbwMRQy/RmU+pSOtiPc8cvpW0fb+SwaAXxl3TYtENB0i32L0Yl
+eie2o50OyLPcQgKFXZltjdQrXsWm6x4QboCx4ylaDvsiGWvyYVDvkoD4eUOrCQUiZmRREnfBisa
4rOpwfiXvr+b+h+/XT48BZZLa1304DnT2NzE7WITN9U482mCwoelt7rjaP4z20JDLfO51BToaMe4
VCQERkRz7ehEXFJGSJ7L1woigym1fC669F+xzkdV1B++WzkBBXO6a22mKwozAk6q+FLIR5LfP1pS
MY9Lv7g4yDZNQQJHJTWMs8A1Wa3EHwHizWf3Anvus6glMCiPkJxOjNrBKSmyPD+D28VTaLiVSd9Q
qT2N4q6xpyJCC2tY40VW7lNa3oCyCHqdV6ueEclRlXdRSzG1gPSFT5Exsls+ehff1lIXA8tNn/vW
NIlam5+LNcUbnKHgB+8bti0PXQ9/MXAq75tg7mU/zDppC/YMb4l/HDnEQ9WiXoOWdVy1/IssG8C2
svpbN72WuRoMdAYPP5qe4KG1OoxuS3/nLumPBI5MOcG/QtbcoysaFdhFwo2JN08Sv3GgS0aPN98D
H7m0hABT9aUJ0wqTMN3cvPoF6wzVOQI9BrTn4Udo/nMvfZK/BUMe4l5M1lyiSA5TcqtBud9Jdrm7
tJxu1Spek04zwpjuHWGpvlsTeCquQ9xUDGaDJQP6m2GId7LQxtAUIzPAVUSG6X3GZvHWySmDMd+/
5ql+BCErQi/DvkKl8VE4xj90xXcWtRc3MfebywibiIE5Wrh+6ci6s7Om99IFTsfdeKhTujBZoZ5j
ZjWZOhN2vcrCst7GnfZutAB8+EV+QxJpf4w9/HEFucW7xFt5ELryt/K8T4n/oWZ0aCYssVfrgroZ
a08hK8Qp0yeS94GAxnQk0hDhadCphMEyvlfrEdjDzCdp6i/0qcEoF7nLYwWaMP1uLHSwrCD2vmv/
pLV1Sj3n1vb3sTVMkakZVKdExgRclMXwTowQz5JbksTHJGvopvwz6UtKft3p9kra5V7Pk3uBbsa0
Y+1OFdlOUSZCUWbmZaql2oEgRxVqt6eMKN5rZ/gHMg3Wc2O3e2Ho9Y3uEkU48vh6q7nvTCJt7eKx
iWv3EXnyUpR7sMAXZ12urjCqA/0qaHraMPPb4cDf5ykzrmRpefEWOulBo26ZRV7u5Tj+ZoDDz4Yz
e+cFlwu5DW6QldgkloGslMy2gkkj+ySdkvEwxc2dite7RJc+/eA0RmCOmE8qN8ZUNSTfHpy0qHK1
j9nrIiDeaeQ4QwfDPP8UbAA7QZC80tJdpXL2NFPJZn+BkaPTBu8wF5zFOFySuvYunIzB5MwjqWzu
CSkEACrerKiczWmHBgyyG2+3eDFQipMNll1bTQgYAUHZPCG7QpDUslrsFaZmDHKBBK7DwPx2SpRi
mpAa7S4pMbqSaFuHeW+10ZzLY5ksBSN3xzrCQccm0jCNldLVbhplPhbZBNxaloodHuYGfi08d6Of
QOKioJ8N1Fy1SUDLrBPzKx3OTshes5AvtPkrZ8AFCmHO4IrTfG2dg44/HoQAgw5ekmH1zL3JZgsK
Xv1Vavawr8ZIxHaGmVCku8R6LT2B07SXN642F4cc+0E2c515ZKxHggQbkqlfa3MQYQLeA0MJQOq5
dOfI9L3PVnjzhQs+gK+MQEQuUD7Lzr0txuxTmA74bb3FxdsLrLndZ10hUCx0Ch3HKQ7o/U89oW3B
6s2Eqee4wx0TTU4p3jK9J7PFOqg1dU9TObL4qDCzeJBco1UazCCc5WDBsQzd0goV7czBx9gebAOx
JAnNsZsO6RZPyu/7BxWUmwYiOanyBZvf6sUg/oEJ/UgrP9Z8edWTVejzJhgK8Y/ZKSwovXxva8hq
qb4+uV4DoSgvXv0OkaSpt3dYmB84996RSXFDeiwExdwyTOvOneE8tQNvhbV2f65pVqFTu8dZn7/G
ejnWa4e/00cMQlLzP4fvGcW02pGhbYteV2+R/peviOfxgGCmNztG7qLT7+2+eyUWjjqsdI+aXHUG
OuS2Znwca2cASb7yGw2M3/aV1x/7HldqV8l8pzmlxxCV62xyX2uPE1eLsdjpiCAnQzMC4NM5+XCq
6Esk3H55isfzMCqLCiTOnyrXuOhCu8cS989bquU0+dgVLKd/z8r5JxZa6GRxecZpOlW0LbF+KFOG
rYOaz7EYcUcM59akbVJYSE4j6YuVi+lI94gSX/otQaTrTnkDd0xp3JyAJM0QwuIj2axJSDU485zg
gTCKAUnpIEBQmjg5OEdgC95Sdv06r0Y8j+cYK4DX9m+jYLfjcNcHWeHfLbAUd75NiAN7qVusaV+m
8DgoZu0o/VlGtcq+29H/Lci7zBzckX23PjWatS8d9SYrxQqcpwobPStpjpto1nEMsf/SshVzUrYC
O/ScLauBDaD9QFKAfVNY88OsWH/K0WHUWq7fKX2q1zBoWZPhoZtz7qEC9iHxvIh4gdTx0MY8tGlB
tC9/VABBQ5SbOwEZtdllsqqfuBvxohpTEoneQy7rfcW18VWhdw0t2bSB/oaSi+CeQ5x0LexWXqJt
WymT4sjzvC0z0zOpx+3+uM7Ffu0sdsNZychpxrO7iWUHYCzcmHeVzsVj1mN88PU99FuMR9hMmIMa
X5RGLN/XhbHEUZkLy9eF3b7rph89J2BHL8raNp9Y27p1hLlVx94Wjb3/bjT/u23CesoZaA4bAn2J
XHJ8Bp2ehLSljJGBZ1xWS22Axv65I8Ui1NmRh6Yi7whdqH104qtEVJf0hF9L6I6JkOstGemR8lDe
N/JuSmwkPOLJbfTj3M/vzVxz4Zn+L1C7I9f0cY1XBHoOEajx8iRr40+nSvTi/H6yWP4mXUZgd/NC
NnfKc09XT1LD7TwZI/m9m7fjwi1J+qWlCNvE4UKPnb06KTRJo1A7dvns+O/yRP4uOfo58jkIV/Fj
FVUomMNSG2DR/0wdqxOjAKmYyWXTNpvdWXsFQNic3GY8507RsKitlv1Igwgz7p87QAtZzO5RtK5G
dQSZvYXsmSsCHudtlAvZLQRY7+J3LiiyVpcAcWTgi1/z+tEdY1ZHGcwkdl8mWg8UpSp2rk1bsamS
0kWC0YFlQC79k82iMk9+hJl/tvqSMDQFz5bEGNYSBlETuvEzgItXXclhZ05Zd3Vy/PN1+c/y6+rb
rtarW0v912nkyS3rj4E7+rGklqRynusLHh+VKB0aQfLAHqE5ZnQdfHRdGtChbV/HzDrZuvdqVnx8
F43Max26aJ8s+VenlY+qpmEXrXRpV4dm3ylc20zs2OmvD2P5UPt6ciO77hupWmSWnnNmDcH9tqT/
AMKcMsPt7zZ5WWx9xgUISBCPnLNy+vJa9Va7BnGrTI2DgtMUnkuh4/O3XxKx0Gy0THaGlec3a0k5
4ER+g6dPMnEun42igeTA4X2KeQJVPBSELhF/OTJe65eewcsaLyEjEVz9xi7xAZFmC8SOBtS7EdPP
suv1fHXQZUfqQDrcuLY28sxVsFCk1M7xMJAAPOMGJwTPPkExtKCHTPVDKQRZAp6+3KwZEzuNNODB
hfed2vEvGOs/aXav20kG/GjZnKfG5kGdk/IbCcDmTJ03jyoD7T1Y75RN4BIkm48VKcK8+VozDK7k
O4powfLqbt7XTN9csDQLy+aL7TaHbIJVFhopyITNPQsM+NBjp2Uk8VNjr22w2Q6b35YVRsAYNcFe
GqOLw5TrY85dMOkiVtp2umzx5ObgHbDyVpunF6kOLwQu33nz+4IHvhswAAN6JZxl8wQ3mIPZ6nNO
5Mdscw1jL0CihJG43BzFkCJvLWd+sbEao0PkQ475GE4WeRX/+5H7F3vzJ/ebU3nEskz0yMfi3Neb
k1nfPM3UmxeJybmjBlsxPeNLIhFv80FXmyO63bzRcjNJ41BdN9e0t/mn581JnWGp9rBWx5vHWuNq
i0TKGLbYHNg5A1wHS3a6ebMVJm3of+bZw7Y9bv5t4kmYz236wARey+bxLjuHDqKflqDW+mtXIHiR
jHc83TA5kt1HmYzHUnNv7Vk/od3a6YN7S/7kidtluRkwkPfYzevNd55hQDcFTvR686SjY0YfgU19
ksdePpZY1ytGjpqOFkhhai94mztM7ng6Q9mx24hjmz46eVbFYdlc8X4JdJOYMy8Qnv2FENQ4jfZP
3o49clFMrTn2euhZjP3ki4nt3sd+v/2Qsaj2wi0eytZ4s+z4aeNqLKhIuXBPbbo+knH6nI7+y2R7
F7EkcHW4G+r0ubT/wIIf7TW92tnyooz0FYvXSwUsQGk4EdRbAkKgBCVA6vklHp8YN5wUoIEY4EAO
eGABQLACIthsJFrCVsKln+jFMQVYoG9XiskPOkMysKqvPr724A08Jgta3+Jm8I8p+AMwqzuDCd4C
FmGpAgdIAt3/GQchl9NL7Bbf5sZSQAUICcey2LTw/GUdLWsKegGQw7WxjkCCBvTB3Jn/k1EGcA2U
2c8W+Aa44d8dOIcpPeLw43el3t1oDwyATnT+7z0YCGXLp5VraTsQWEhCLXJBRrTldw5AgjvlT2xE
iRm0hAAxgUCEpQPQCQKJbmwm2MVGo7B4QuC8nxWYigFcRQu2ot7wFcvJAWax0V0kCjnlwyI4iP57
dm60xHonDfPO7hI4sOlOs1d0autBqTFMPUR+wDNMjuN0o2ngIbv1NrxGFRS28UC69Cd2+bMAwtHg
gPGBckwYywsgHa5rfvfCuB2weThAPLbowfWmBeyR6PxNQB8bZ8YB/OFsSk1AIMrLmUyrtxlAiNbg
m7vVbDDoI7vJ+nYAJZK0Uam/T+BFuo0zYgAciQGPpABIihGC6nxFMPNV0e8VYEpccCXrB87TfzUI
E5nuFUCTErCJxYvCI7jzAJ44gE88ACgNIJQFIAo012vW+ucKUIoLMGUFnNJtyhmM1WPcIrsdro2R
Ydk5daO8XVv3IsBiO/5yTMz5FCsrRLgVolLYxcOjSxE1KpcSs0dnsp5TJpl11R+ybS39BcX/jptw
R5Y1qFkVtGb6hT2Nj48hdjrI+akn4QsSTROPTNLXJ8fydkVpHDsIU7lhPkATf9EEYzc2H/z/N89Z
3jyaMI23cSPb+MuDv3Qgnqw3gwdyewDRqt1Lc4A0XuzLeLqa7vJWF4BwYG1s/99HLBWf5YhBzOw+
nHtpJ4+kYz/US36dctLJiuxuKpqT6csnupEQA+QJTukF/u0Terwr0KWXcowflw0eZt9pCxsohL+1
Ll+0Qn8DcWXjrNMT/UGvEciX25pGXEqVXZeUH36Z7tBx3WVssiw57Kce8o+VXlP40nrpfWzHiDcJ
lhkGkTrTVcmwbDPoU+l1O0l8D6MS7BM38sT73D4kffE6O9U5ARnnhYMaX4Y/4jw37lHCo0EdXM53
S/MwGBj+qp03PDj1C03M7UyWT8/UCawBcVMLI4d+r7LlooOlG4v8QWHR7LTl/L+oL89esbs/pIa8
66T30TMz80i6MmyeKVaQ6YN2X657yIuRJ5frdsxtX8pu65kN0Is1TS+QbNlqO7e4R64dQCMWN1eh
Z1eBYiyZklf80PN/1J3XcuRIlm1/pX8AZdDiNQQQWlHzBUZmMqG1xtffhay608zIHIbNjNnYvQ9t
1V1s0gMIh8P9nL3XDrqDpLMy1sETHeRT0xqHOA4eQ0vdqwV+u4bEs/TUGsMpVYSfF1ZV/kUR1Acp
o/8rHKbPY033s6VOya4s7cALphulpc3UxVBb7mLX3ynhm0+sZz1YB78KHpXQOyQVazRDgTRfhDp4
jfxAPPJ+IjNpfXOASnM3fQHT30+Uai+0jq54F5REW3RoD4RMPRVBAIqEVNQ6fFYG77HX0Rrz1nsN
dB2/fHc3zSipNfe98W0iNHFovtSJCpoCmzUKeytJ2AW2Fw7/HD5QHTH5AhzvoMk3httjmmwuoslY
jX6Yfhar7qoo38omRbscPA7B+BRn43m6qFENThzfIGo7yjCeaTneh01zh0L35edLRzReZLljC0tj
2H+c0EyBYbwUgX/RyqWmNKehyd7Tst8YwGjKTnZ8Aszg4FlU/yaOligUr/7YoE0GSdPaiRWzc/fv
p49AqOwKdH8ruS/TE8W9OkiN9NS23T0pMmEbHmRpAJ13rpT2ritVvK+Y/Qi0pDcA1zBcNa4IVCM7
/Zw2YvswzV5P6/EAI1+ggmsSpWjl9R2anudxbC+hID4hqXnJNHavRnIqYvUFuYbTh5rNzOQFAbts
cB/kLIHX1DxM78lOTZzJnxDxROZhBzi2vW/q4KJ5Hy1Lsqp4j6qgbUwRexG/RuPz5+s1jbz7RqwP
HXEDUgaBjEzIvojeVSV6LZ/MsTy7thu6D2XyY3DbIxvduwn+47vVIegYXWseaB4eJnEfja0qH5Bn
g40y2ztRDp+BiJ4ItZhSTxsLKFfZXzjuZjTa/P7nNmT6WD+/Rgs1aIUlSUFZhrKW8fmB5T7+/Jy6
vBHae28Uv/uFd6GAwD7vdboKvU6fWYHPqr6xTA+TJ2uZhytajZ5lX3xKmBRlr6P2bh7qxsUwMm47
JDPWIq6qB9WQjyXrVjE1GKPBuutNcZv4NgL3lVnyG0BaZoqOaiS1RX5sZA+q5z9MLy9Znk5ZS6VM
3+u8+iYlHuZ476RzoqJ55D0qiWY3rKCeIlyqPrUrtGaZMeNusb+tnCQb94YFwEAQ9wW0Bc3yViHY
t5A9qcGJPdQaoi2Ee4QV68TItrQ/dpoE6AIbdoBtv+ii8/RmL61kBdvhm9/kc5IlHVD5j5KAaEqQ
1KOrlXNCj/eKMTlZ6uzUpc9dKH1vYoF9ksyymN/3avqulf1johgfVdcek/jYC9YFEy2UFAU/cXsf
yqy2EZl5iumQOTOzaFpI3kWDzKCnysLVjZUBNLIZstVY9OvB7DYBysoEFh+Cc/xnkpWvTHFh9JS8
GrgfiIvQsThure7ahF9A6mSkA/RQeb4YkFcG7sDaoM5Tq9mNcXpSYClCh9sZobT3sno3hOvSaBz0
2UeRRl4f2/6Jl0RwoIC6il0yjnV9B+xnWVOorsVtAPTO9TUEqt/zcDIKtpdYe+KpD45FADURUxPa
FFP3dqpXbEliQwgNw08sHJE0ZB+xjEhZErAniqxHzwt2XZbMqdQdJvmfa8r05t17yaWBLCeopfAu
xouy+KCHyvZSW3QeWxi0nqJI7nwAQhG9xZTBmEW9Pd3naUeJLFG0vB26djIOUKW2FsvBsNHa6OCx
5zC1dwJxL3oTXJpwOGM2QPKaO5bGmkYjvM2PcRqdTESI+MNo5oyoOn0+iUcrAZ0EvHiERO03j1kk
h6xITftAIsidIiCLDIHUWdUkaJapeoA0i1luGC56TgDw82Xg4xICJ++HfesDPVVRiB2Nl8AzUE/n
24LSVq9bH2qVbjRqE7omOUQcIOQhs876bhDBW9FD92hAm47MctaKH2Fl7iZ1ZW04obWXNaQ5ur+u
+2ge06REp0EpgUxlnkS5ypbC9Cn590WTQHVNZkUI9CTvcTKfmySa10a/ohM8l4CLTh/GwycSyQ8p
fJSawkGCRlfgrA/gfdV7nc1fnet21Mr25PUOBliKo7lRhHTlS+O+pXjrVuYak1Q/zEGoLmUDvuSA
JSiiMuP61QIA4qI65iGpNMGwKN1hodKicd3pwRXmeW9ugACUc1XGoNOus0Q8YhDbjB18/cJ3qqEg
fWqAERevaykDLGlDMJmhMCVqS6aviOywWqpjaJcyvhwFp1I678TvJmdwjQeo5ZLcmjf3dwWJK0oB
5ilSV8CW5gBWZz/dAf7btF+evoXEUyn+l4t6GBe09C7Y9h+FqALAIe4tyCnZshetTTBqNlWFgIJo
cGnB18Gpdzj1v6T+dFTzz0mkvoTuJUTK1GbqxoDl2h9doz+h7H9xKZhzyspbEZ2NbYhbjUd/zIDt
Vf09WrIdjORTi7ogh5ga5U9xEa+JpHCmWQCjYM96Q8Rt9q3TKdVoMrocdTgjkKdJzZFn6ozqk3Vk
gLZhrC22nFFmbaYXXo0G0xvcpUe0TBlRsO8Eu3NLp2QW+uXFjHI6OmGyB+X4qHZQRKvgQEQjuL3+
mytaNJaHjcSnxjmvKgYt5oQTurYosbaQ676z2miFwwPP7bFwuzsaJicpElgCxb2Wd4hU1Tka3FnK
6qTg2Jm2poVHgWO0cRvvO02zpx/zRgdBa66Nhtca9pfEYDWF4jPgwBg6FQchBwX+d5CABwX3aKad
3dbqUg9XuSrsOZHMwl3nLpPBo8rhH3p9dNBRL0sibdzBWvEGWsK6WuKTmlxCuIeXcRUvhGRYTP8a
WN5aMFyHR/NAL71lMZgk5/rwPmkqBoSM+IKd6UUI2/o8tMlpqFRor5rdW/5WoN7nn6kIbAb1OCVU
ZhkS/so8JCqR31J+DELlKJulI5KREfp3OR1cosE1z8ZBt6wpWAnVpXOP48BpUMudQRgJpClecsU7
57z2SOSMfG2HwJMKGnxwoBep4DklP6py6JzpXDfgDugsrQGey7Zc4JxatAhDlbBcVELpuH27VBJ9
p9MY7xIYZlG3JBZlTZIUfUZiv7kFVodneljpnbbAtveYh3xxbPACJPLTaY4TC+A4446W/lMwRpsG
1rH8Pk0qs4DugSAaWIvZg3b2A0dFjhIO+kcYrzuR5lwvw6vLV1Kv2D9Ph2p953GUiWLlucjFbR34
jiABB/fXakdqp0YdT94NTJWUQ6KJw1lr3xJNAFFIB6iM9yB+VsVajJSTJuNAVrWVIrDCNK3NLyar
rsa0xrID8G1SM62NxHKSwlxPt6n+ER5iYSkY3DwZZJQy+3nLGatSx4VLU47a4qIh64nK7/Qhgbuy
/FsOFYcZc+W14d8pke/0WCopUNtuKWOJYhPAP8PAXcodSOLsJVZcW8/MNZFdZ1lVjpWo2iDbz4HQ
7Ao8h1TISBHT6SCooJ1V3nEPwogSwx8WvZ+tUMnMmsmS14iUEnJ7Wpjbpl35AUQwFtWo2P5cq0W+
dEt0Eqp7KQB0SvPLxkdDC9+OuzGEoMmz1O50n6hqZnAbOIIBvMProOegUAoaW23FbVwbhyiNN5Hc
PuS04aIRDpTcrCOOypj0eV3LW99VUQxbjishtpGAbhW9PaQauTvmBq3ilDkNEW38Xpcl/78pwyh4
mmZyBIgXj81xzON9lwtn3WKvpSKkRblSlf5ubJl0oDHoXa9QjM0kL9/K1bPc0aoi3zmV8kXivxuc
6yAPkAe5CM1tSl4b+mmHStJi+qILA+lGkKwGLd3EZ0CHThTfezkwa009igKpgA0HqdJ0YOwQyRZv
YA2sykF03ACvmmsuYANsi6I8Iu0+uvG+zLJTEKRggpJN4vV3ecShB5hvH1jrUiVOshV2iRAsQoWR
ENmM+DpjpBUiXwNI84U8mqshpWXKltscd/UAC3nE+F3FqLbUQv0ey6HioDDKwpxcRepkqXYqQ+ID
4tZ9UGQB3X6uVPbW7YlKU8acBnHCScBFU/+/iw/5fzB5AqiHDDDjP8+eWFfxx7+yH//av/2SYPvP
7/2NCBHUvxTR1E1R1AxN1nRFJc3kb0YIP0JPZ0moWmQyUmTZJMTmnwgKTf2LtArYIKalGJY5BZ38
30BafiSqcFhNfknUdF2V/isRFL8SQjSyLACDGIoCjkPWRP4qBJFPqbCl0ggIaacnwktJbXgyBU5R
mG00jjif7s3pb+rI5/zZ6d59gpH8HEoSVYQwCrdCF5UpOPbTUI2Mg8OoGKoT4i20uBkYa9QClnry
hsyRg2QbZKGD+W9j9RxGC/WOEHiStHinxNpWMorVJNu3CvEj4gDhR8PTqAqrQhnZjkRbIw9PuRBy
0syOuiBcvv7wqvhrUMffnx5GpQzIQ0OwqwOB+fzpxzzp+oBlg5DTtl6agnRs2PbBhwMx51sOtC9Q
lcMO2WwQflMLtLSZieWIIsoYXDpY4Hn8hJ9rR4zSIYx823xVG6r2buCtFUwOaI+FcC6aiEgNyGYG
CopuoK1BISG/gN8j6I1kxnB6ohNqa6VO4hyCC5LRaH55nv/apYU0E0SMnEbubzspsI3B2oZxeCoG
nJmpDhKQKPvCvwyJtfVac4ufDyIStXwjx18rFTDXIoBeeYcmoY7LzaBYmKZ4a7FzpqFtAQyLlQ+f
XSo+fn9rUM6y6MxWqrEdYKKV1CVhAGdHmQb4AvzvnMor1UHLeEODV3K4nXK3WbdjUCeG1HO4HGyU
WZtIFBxB8V50euGlz0eBSbbNI+Pkjt4aCJwdIoS1PEpGU2SJRLgdLcJN27rnTphoL6o36zHaJyb2
IBetgSHvBCU8+X54llJhZaXxIpJ9QMcxe7XsmA5sIMhVg3TBJhcxGM5u37FKzDOEug2V+xYhO2Er
sUzgo1OnBmLgykugk62Ijthk/pkZVGJj4dfhBXgN5BWQp16/7HzVSRCeE5aAMmo8hDEqI024xxmC
qqU+jXJx4HW9yOPIGWMC5Cp9W4zekljVN7P3z7mXUdXETSCtUwXlkUw2dMQV1Z3HkTrzLq5V2B4d
l8AP2CcEOIgK+dXtCVXh+NWp0o4NElKnDA0Pvcx90ZFcrxFNipiEStyCzFdaVZ6cgPclCi6JUFk3
nBJaVXpiL0rTQid2D/3Ju+b7dxzrL5HaUUhJJkdYG9MmNIEUoKl0Fa3HTsWEZXnxbJlds2qJhKzW
+Ad8DJX4GUl/HKva0dgJUZqp2FeHuesEEcydSY3Gay7LUAePoLeiqQHJrk8PM7t0awHmdP0yVN63
TPvuheOPMreQ9VOFFWAwquMTDUc2NB641bYYXvTaXCFg6mZBKCJpmo75OpyaZoyX6fSEEkVNH6+Q
KDSFGDqEXtnJcfpUp9rWqpE1tzhyLC8nlpFNLfppqzjARnDEkAnRYwYl7O0cmxlCUv3V9azlqE/+
7abXOT2ZSAon5VoWbfPOfc587oTY5c+6WqxE2brP+KbrBICKiCsqk3nMU5PAR8rTpRsiySAaYHCE
sXrJTJdwgOTYDCH82Q6jXbscJAQeSX7QolWWA1skw06LtLc+jx5L3zqbfvDoSSDGSOvUfBD6ZvVs
gXxNsFPOk5jxaneViMLZVd0fMZkdiMaXJp77BrnGMJoXjRakEWpvEITZLRGVSvAxQA8zMt/q6bRg
GdtRUd8EeAMDe7pKMj+IeZ6y1N44pXcjgYO+vCNq+CTW+XcETPPckM9uUpJqJ7KpNuAVk3aixU9F
fo41fRW30aNAZMbcrKMj0Iwmzu9MS1qXQ+14o8ousNnLI+k2LigRnr+xxXWP6o0+KQBi3G04gtaE
zx2jqCAQiUhgeBRdjU+5Yd4Jsg88iG4pHai6Ch7ULFkAa3GGDvhRJ5zIsX5mYX8DToQHf06QCMe2
cmVK1SaNolM1DtiVopNKDVnXy7WgszWDH065qTokSbiFpOUg2INJN75KlIQGt1z1rsCe0XtoM48W
B/aAghUr98+csZ+q91gh2QjocEkLpt7HUsPWMXI8RftI0TClQD1nI1ktCsWMYki6eQEfKxgpl459
h91ZP5ecETiL5YeyyA+uq29zIkoaHdBtnxtvgyzu/nc3cf+/MuDMLyPG7I/vH+Vb/fH9X3c1/6h+
bvmCbyROflS/ouGmv/NP7p0OGk7RdLyfhqzqogX/7e9dn6QYf6myQlo9W0GdcDs2Ev9s+iTxL/QX
ELJ1ir2yIqvyf2z6pL9EGX0omzXV0AFHSP+l3DG2lr/sxUySpQxJMgDCmewuLVm9jh2L8Vn0mUDr
ltK3qSk4Kfs0XPmhsBrFu8gS5xqMiznPDkkhE6H22AlPhZI5fgAUN0U6E4XPVhG8SRkgmyTgbJWM
dxYoByW0zo2/k703CtHkRbJh0qkNIocc3w1QuBjw7qQM+3KT22Lxo4lPsYsV5ah7zby0aOp730mZ
B5v7TYlfq0omhYrluyXxjBBg8pAXyiDYWYGzy5RmFSgLtt5zsnHnbf+RwGy0+A+JZn7w1ozYoUPs
odbej75rkjGpxeddJdyBqpxrAwRdqdhL6iXuPC6xNN8sNz1aEm/fDvVLqR/TSbYYp7ztB8R3KZZ5
NCUfgeAn81rdy+bwg60uziLlNXK990xfkTgahx0Y5XMr7S3pwUCA65tLtYrnAmoJL3wog2MKq2KQ
TrK701xlPuGgebeZ8bFL1ziZZtpwl6unqXFLlvDGNCQEpg3dfdfJsahppbtzYWpGGcQTPReXVMKp
/CJ3jkNMScbSYilTPirwOm1K0Q2MUdYX85AgrlAEiJ21VMn7vSZle7yJ2Nfwi+VsgaTYzskA9Rpj
IUE8MbqLjAlFH5+qXn2oPZIzM9iXRvuIG8CG7w5aoHhBNc5coAYqG8UGSeOjVqOCbWYWWieljO4q
OWSJ1JOJ4fGO65V4guQ9w9lajP4ZITv+41I9kEaHeKKLjhPi3jLbH6bmL4lJKqkbGA9+WJyU4An0
2QdUdCSyLgCvbov27NmgWKTi+6vaYsdbgERv0BCZrVAWU1E2WTnBJBQbiBNf5s2zitNOBdA7lQgL
gaBT+S3n84HJn4e5Mvcb5JXkZGgZUkipxAvpIRiHj6rttfIgY0Sa9sRWcgmKjMYS8VDhyi397UQG
jagxyD7EdtyoHd0Lohb0Z2TOy6FV9nGT3DhJTQ/nv6mOfz+8qqFYioo9iSPldFT5dJAKeujnxaAS
Ppw+iUZNcJW7UNi8lJhnvZoKhkepJ74x6K+Bqr8PyoL2eVAV2UAtkmtw1qYaaUv7ld5Ysfn6mCX9
aV36fGnTp/h0aXnomwSnc2ku5s7WRPir4tgQ7jz0IJUPFBqDepdOTuV3U8od3K56+uq2CrnsIG5o
pCCX4qH971y7KZpoltVp7b46+1laL7dlJAXnpnpv6zsph95nnG5c+nQDf/tWPw3C4v/50jVTroaU
0PQzl4iOb1h2B2XrLjplJrzKz+MS6Q3uitXXo/56Jv/nW/006NVU0pF16ey/g7OeOFZ4VM39AIrN
uP96FGn6M9fXRvlDxhdqGEzbq2HKsWy6URnCszZrF/RGUH3P3YU1Nxwec3gBi+bvchQbDO8jO/1e
bPjjRPo84tV0HaIhxgLAiGYoOXTsBsM613CbeeQXBjTThoDpkgDqoBuWsgS3Q483llzaAfrIJDGX
Vow5OIXqmNW6feNu/Omb/vzZrid5ORRKXY7hmRzDpWTDEkFkvG1XIFCh7FfNLN+bhxtj/unx/Tzm
NBE+PVhCGplG6zKm+5EVc+uZQCo7ckjT1Pb6TEJjvkhsdI7mjSdHYgf05Td/VfTRYo8skGlcjmWb
xkmcxsYLN6sdY/31Fd66wKtCVgBbyRB7vvBIvi8t3r8AUG8UgdhkfX0xV7umyqDF5BuMUSyzmTFL
X4x38trXGt9aeGYmz9P53Fh8fV1/WhE/fXHadIM/fXFxqOWmXvfh2e8I++jSeQ4Rlab+XlBWiLwG
FsOvB5SmheaLh1W7Wu3CqNMHuGPhWQVhNFOX3gb0IP2QGe3ROUaCG1PkT2+zzxc4fZxPF1iUhijn
0s/hvFVq1yty9+zSCZ2vL+vG/Jgiqj8P06l03AuXYUjDoU/5PdShN6Io+HoUaZrPv9889tWqokkS
C+yvw7Qe9SFXFkO8gjl1+7t0nayyM9CoYA60w07W5rP02J7Bqd+YJ9KfL/A/Rv75JH66j2qtEWnc
MrLsSHZ6ku6BlCBavQhz+Dm2iNyAPuWLu/z6gv9wvbKoQ7jWRVlmM3I1WTxcTL0l6ME5iZkg3bOh
fMBhnwVgvcwmv/Ed/ukaZdEwYQRQFyCa9Gq03FKtUhXz8Aw+7Idko2FCHx4ucI/iKDoow1JceN+I
rOtv7Uv+sGT/MvDVJFWC2ASvl4XntB1O3ZSxxo4QfOpHBMHOw1fY+rT3A4JrkwooZR/upb5aNcJ5
qKpbU+zWZ7mayeKAeVoNuAmIj2xEsOliXEUUyHhIyV48kYP7fnNy/WEV+uX6p8/0aXKFvt4OSsz1
V0vXUXuMHJtsDp/bNh64DUtXW2Y2QI9hARt5eLo5/HRJV08VNAJZpVXBgYeaz6/D4/TNcVeyLZyG
D1CEREuOYLNs1y9Bs5hsJRbirTfmH9YlxqQxo+HjFcH+/TpmLo9sZZKBrVFObAUkdCkw54JIpT7j
0hOCYKyZXwDsyJQ1uYSpzLmn7OdjnG+8uHhXIUxDW1A8xYbU+/VDd5UazqqiTQ+ArqO0l4hJum6l
DIpZloMq69DIqEDC6iKubDFaExQMjt2o6GRGKkiPxaUw5O8cPTdxzEk60Oe5miMrKNYjfW6pllbB
EC7GKZcPIETgAU4rBc3xYuHWnme6W798g9MnlumCsShaCh2Uq7vpgqjlFK+f6kW39FZIzP55cYrb
Wyv9b3P1aqirrY4el6WsVap+wjeDZG3fRUApmDFosJDQmbMccv3X38fv69LVkNMq+enxSPUiDILp
6vrmmSRayL7+Ms3eCrSDRlu/hTpudGjjruxulA6LBNluoiphc1HXHekgNz7NbzdgCq3XJbqOhq6b
snx1rw2iHS3aLsrJjX6YVnQOZAHKg0QzIvyR9t874XvFjheDNfxFxUmtH30LGzEcJyAbIXmBBCTA
rEC3qLfW79+e46tPdvXVGCbyHbFXlJMomGcjKTeFOWy7sT0Y0CZxCy8G80ikxxoU6RlzKrVmePrg
/2/coN9WUJqm1LxUmWKbbEnXe4HBVc0sMUzlBCG9a75VRnTR1BJztI7zjY4EZX0Lfrvh0lQYkZXA
uAuE4DmjyX/jk/z20iYxQNUtkUORRGv0+kHOgTbT6qm7k9+qtur1VKxwOIvte9Um8wh8U5sIgJIh
JuZ+D+BRmTWNtgsbOib9CHxUXfwPP9A0tz7NZN8yLKPrc4TfrLQSEINlvyIv7lQsLKcjm3BBItpT
Z9y4D7duw9WuKZThpuLP7E7MaeyI/rz1EI75dzcu7vfv/Ze7rV7tpWVB6bpE5+JUR7GNbWiPbHHn
3YKwzwvZAfN4rorLr8e8NeTVWyRVmqYnBHPyQRPl3r+byfnrAX4/W/86haai8edvbMS50CXyPxeF
Oi5YolIcFp09osWayyt3OSo3Lmp6TH9ZzK+GvHodVwLUZvLyulOTnaDpU6wDGBodJb+4MdDvC+vV
SNPt/TQdRbBPsqH8nI7DUs+cmL1eAcSEr6wIlv42n/OlFeH863v6x+szKLdbCv426/pl1dVS0Edq
yDyJq1mtxjR/6fN0z43x35r4n0a6WhBRQRs11uHp+ddIoaPyo32fKpFfX8/v1ZDpNn4a5ur9ZGQY
1iMOdqep4jAu6lOLqXsLL2uBCHimPg/P0rxZc9h7v3Usvzn01YKStmNMqCdXCNWqDhaq6kF8/oFl
fCYvY5u4gjkOiJGdo5sFG6N988clwILIvrUr+OOD+OkWXC0xKMqCimjC7hT1gBPFN7XrFzfu8vSk
/fZYGBoMBUJ8ZOblr5NV9/UoSP2fT6LwLbfdNaHcM+UH8SNUuG7NUeXPF/Tv0a4ejbYCQKHqSXdq
dRBNSo3wzXB80NZwzfEiwx2kel0M9UkF6gbKzU4FbB2aiTMgX4zui1oq9E0Ij+zvYoVvYSSjwXxX
hwcErexOEIMM4na0MugbHPz7ailQGRfRuMwynfma0FBooKojp79xG3/bKv6crP++sOll8emZH2pR
kKHrsmTOify4b5x6RT7LIr/Iq1uT4vdax9VYV89fYYhGFAKj5HXXmXPDDs7TcbnkNTcv58P21kFm
+uhfzZCr5zAV1NrPRB4GxAbgY/R7UncID7j5Fr81E68eujJD3Y16sTvFa3Se6gy50SJZqzaRoEQi
3izh/HmZ/jTzrx6urtVqRYqYi7DI5Hlxqc7Za79VLpDAYNh6834fLDx/Jr3cmCo3rnPqv36eKtAz
4oKM2enri6GcrMYVWHWQYzNtHi7Bg954L0g3pubUu/08nkqKikcm3HRf63WzZ4s2r5cEBO1BG90a
69a1TT//9BjErTbmssJYrT2iM/tZhgM/F3A7p73KzfFuXdvV6mWKfqyD0ZsWaskWZsoKCtJsnIer
27W4aTp88RiYV0tXTURHoFhMl8KMnnCpFiwqnLJnQh6Q2pEjQkQrXsb217PlxoI5qS0/39AE3xmp
rDzrQiTtdVSxOBJnXw8h3Rrjaj1pBIpX/c8Jwle2AZcgs3+2ltGaLA2NAOpZvxcW5q1d0vTVfHU/
r5YV10/VOkWgeCp+JIdkmci2t1dn+nNzIon1yThJpxuXOf3Brwa8Wl8gq+A2yX4u0cjYTpa/0OfF
HHDwipSKejbYsr+UllimJPvWPJ3+9PXQCFVRwFL8sOSfBdhPjwXBvnKTN3V7itA8yTl2MLRwfWkn
kyDL4nopVH99tZbyp/mqMaSmW5KhMuyvM4eTciCko9Se0kSZF767L/MRDvJQzOXBeMwJRAn1ZaRe
cg6OUVid4kJeewXYE3IaoB1BvTbhk0HWx2xWh49+dnR98aCLu4lSpQ7DShbye2sAhG6JwNJRqhd6
Ow+TAFlCJZHcp9Ccp4FCCucYlSu9xOUKbZk9lGmQjVfKNlSfGXI76Bmw4lH5yR2ZM6DGewLqEgCo
3JQWe33Qf1TyXdi+u8KanE9HCJTtZF3EA9a1FqAkHYsUWcSAbbtccjwOer6Pm9TDHa7PvFIkMYEs
oGKyQ/grvjYnscSVgioAz1qBbtSj70zc1BzM1Cwjxr7WL26LwKGVyZKqI4cy26y2PhrdnfeGRbZf
89DUP8xM2QcV6bbGa96k80Ac7sdEe8gQlEYRoPgQiKwQdY5S60R8XFqgZHqF9yxS1nlp4g1yRr3d
cYhcS4m4dDP0sQi0jPildNN91sivkYER0ULsxT8hjc+5ozOrrublmF4kCSIxUJEUKrzIQFlisdfX
z2msYwCGgwerJADnh29jLtcg+jR92YF+6kUgdZ5IRB9vuQrEiYh3jKY/WGt/1RNa5vko3aJXIZEn
4sFydAlmILCr0V98/JMymT1CcUf+85OXtfs4wmfr+CGJzfCXB02dDSDlIug8loKGmAolzDvhGHrq
Shz8Qx6IttsBSkHnUXFPTQ/vnYTmsIAf8wiC+CHDp29YEdKzb0UHMmO0Vdc/DEm1HENouVJ0LLR6
XydkAnv6sz9Vp4w3aQBU05SzUa6deOSXh9fUGJyqyaeoG6eUvzUaxhaFn4T3Zmw5hSDisWp3pScR
dqctLQAvaTfJdiNIwC+J0B1TxIKUmuaJBqDJilCSAvtMdPQ8eD8IfkPw2+DmlPDU5HibsrZb9NHF
a6RtrJVOCrC3hAY603rXyeIAAITgGLieur6ElZoS2RSCknmIhIse04wzHkl7nYtSsKwqmAdG7og+
eSwKSLnGnQmgOwQzXMeT0khJayx30IV67XEE2YG5pgxX8XjupYfG/CZiXh3iaK/K0jevwUhcg+dT
JLsNekcyZdxom8Rq8a4Juyk0RRNT0sYf+7Q5xZCG6hb6ZazNc7169I3mQwb1nQsDJUG+iCRcxpJB
OqK0Ho30QyxTp1arfTd0a7m3CEDoGU1dWcTKu2gNMITyt5aWtpkE+v5eloAv+m+d9yGpH374YuG2
NYVmHWfglwmZcgmEkU0Wp0S+d1vPiQp2gEH5JIN/7GCy+LhOUA8Li4SppuolnSHlGY8aoRKW8k2q
PIdw3jksDYyNHnmzxlIxYvh78VJgkQ2Vt0SQZ4kx2r16rmmD5Gm20GIqRCmIHY/CPMYnTDH096Gn
n5FNDto+9Du709Jl7fpbPrvvb8LKwH60k3xOI5CVvQYOsAatf53lGaRPEzQRlKGmrVbmeHBZBYzK
RWUmzsk5E/RTijbEz6BiauNeV4+F3SWvhBI04kedi+uS5ldhxLYQAn3Y6s1a70+6+ahT4B4toMwG
KP2W02gHy7bH9ZTgBwXIaka23J2TCYjxUAs2rhkAZEex2JEKQV677QXfe+ut9w5BiIj/VXJRTqWP
afxWA/N3VcTn8nMwNlzQ1lc/LHFnSG+6+VC691E54IjOwK4eAzFbB54C1wjea2NeGhYYswIamus8
S4+uPgVRivOuABPLhkhTtKUYNHcRT12SIHhX7i3vRXX3IcDuarBT4IdRDWcODzfp56zQ8cSSXchi
w7oFfFTcqSLH/JrEckYMmniuT45qybXBzhM/gFdcOBfC/WTW1LtsJTXhDun6PI38hTrcucT1qUJ8
oMKAlyt6kmT0eNzerNARdhtzhHtLnyJlZ5HfDk8xRnmVKY8jqeZj+dAPwsZUWgyZDwPMKmmQtx6B
OaPfzjoDbK3hr2TzLdU3bvbo9s8JKFFh/NYliHrjXVyf4oGoIytEirV0fe9VAc6n8a5Tq0c3Kp4r
Cl0e/Li6qBwpfMFdZSUVrbf6US8gWis8ahJ7EYKymkvSA6np6kfLIB+OZTOoSgILXjsFLXCmH9RO
fbHw+DcmZ/bwnOEuIbivKDnQGM0dsUo4F7WdinvYzJDvw2DPqVPqICjFqLWjvF/lg7V2JWUjmvUm
VtYaDna3yOdy5y8HwzuWxUUozE2LCLyNn73xrkGblxcsE4jUW1ZBIi5xujDPxfggUOQyw31sUHwm
mIgOT1mYtjIY4Nv3PsjdRCxsLInI4N1FJu+VngSkrZc++/gFChWV9KbDisJbw5Lv6vKQ4xLU0MSR
wsgXBWFKWRjsNyqU9YmirMf23HtkWfwf0s5sR27m2NZPRIDzcFtkjT1Vt9RqSTeERs7zzKffH7V9
rGoWT9HbPwwDBmR0VGRGJiMjVqwVNEjJMJDBfHf2oprePpQyhwDpcLuV5QdUqe6NKtwUjP03EfFl
jbRUtP2go/kFgZna7BQ+zDqSAwlI0vFjX4onNdVOkYWYiCEffA2YZGvno3oUzcZRAH0KgO8G2d3S
13QgH0HmJwSz/yYl0KYz39p8H0fkQIXaQXnwKEdPSUZhpYg+mYiijD0D68OpY0Y9r+B+hAaJp+/D
gI6u37h7HV3J1P/pU8wQ43IrGa99Jm4j63skvchMzLsCfagGKCA8WFDqouKCFp53J+WvOlJymXev
MUgQmBAGyMD/+N09A/EV7U+1ffBhk/bS+0T1X5nY3IhJcBLkz32v3oXMHldUVHIlP0S+ZxvVd9VH
Ia/1X8rmk6ZQWQ+y18rXD00gHF26Ho0xbpHfO1MH32kIQkI4fGqT782b8qOROP0Mx0fwwHlWtxe7
z+OkDJlDOkH8DAwG1jD+GRHiBgzJtuV3JiY2phzuIvGHyshLS1bSu9kplUx2fqo65Ie2dB/7gLeW
vFe5RrXa2+d8AGMtgjVjRHf0V25Ns/yHcPiglbBUMmKekcmpr0XKPLTFUMP4SxTuRX/cGIPxSJNl
W6CQwEw+I6/ZD89vdr7BKKfMyLfO/1tnktof7cj4nhXGXm/gP/GgC1Eggi4VZlSruw4JYojstlB2
I8uGWu/AiA2U2V0sIZ7CUAzCqLFYbno5gRCU1i/9bpO7QYbOYmzzbRpZWzettmgQbHP/6zj0lL0Z
pA6ZLh5yJxCo83f1ocw1nkeMcZtHQfmONjJCGOquLRgUFpWNRtYYA7FPuTHG7mtDw9fgEkBSxlaU
CvXPJ408C6JaU/wmCR/M0YDu+WFQgQApGoGJkCTykOTzQXMnFgqVHfJ/uZzmJDa+ci7GBw8lJe67
njEfQRUPKZQZrtc/dirlNd170MBcp90pbr937Se/0cinP7j+Qw/LX23+1JV9JX6AyA6mT8H2mOwV
grsESYrIkCAppYSbMSdu5A8AlHdA+5CU6/Zq3RyDSOCGYaYAsgYLNebW/1GwIH77OvjfSuMxK4iZ
UQyOlGr5CJq/gxzlhJacp4GgJ4IIpTYZF/fezIKZG8vceo16CMDAViJa0DkCdj4lCeZ765wBo7x2
fBmpSxcqiJgdRZKbKSaoNbvP/F14p96qsUIJVb3PUHwycUWGUQ8uCJDKAukuV82gbiEX35oa7KT9
RvTe9I6ETulOivxxjH/E1jex/ph6QF7VbJclv7imtvB19Yl4HF0Nsrza8aC+TEqCmA2BMHqseY7H
PL8MeUcKmwYrT+Klyh7tO8OSaczz39kTHLBhUua50Z4r8OeZ9wuhBNsI1+BFS+UFTVUZ+jQVdB3n
yF+x0vzGb0QeonDzwy5rM7K2VndaKiZc2pgVZxKG9o2ixEZzarblsX2CrdLheznutROLDQ3wytIt
FmEvLc4KM35cJ406YrGzGWM6IIp4mkq+/iNyhU/K8fZrftmaRtNXn4BEV2BevQ6afjDohVQgiFQ7
f5rwbY3TtZt2762W6a8BkFSYgWj829ysjAeDhuvVBWU1/wiCn6YAI0z7ep/aa8VJeTE4LizNCngF
akZuX2Gp2lIZ2RYP7gl2f+7Obi8dmOd7sB6ij1CY6A5S7bZii1SCsxGmslXM4uIvAX0AQgVgBCia
9/USpl+TypLT9ixAfyAoKF/pa+icqbJ7VQb6a2KOdhsimMrdqmzPBnp3JQ+aUatRLT7As+FkUg3w
H+QdBQGP1GAlgBYrUBemZ0VgNtMDUZNx1LfxxyKGtnRbfFJ20dbfQZ/nIKFht1uvclL1JB9Wa31L
pTfNAPbDPBDof2N20fjNEIthVbVn/aF2gpfyPLwmCFztYEr/UdxDQ7KtvwZO+mp9vO324gVn6bII
BB5WoTlmojBdS/CjnnI0RLt596vVRBhVgrXFXapC6xKoFVhWSbfneEITodLUj9vuHKK+iq61g3qp
Da/aVkcCdAgQJx2zrRHA25PEH7zq7raTi40MfGRQX+Z2NeaVPrOsxobRGxqlwJTgxNqFuwJUNCdG
3CG1eYq/0gh+u210qgnPQ/nCpjKF+kVFM3YtF85qVtaXrF0Nr2zNq8riuVYZX25bWtpDEDgm4cOE
GTNg7y0NaV9TF1C7CfciafeSgaDnr9sm9CUbHHxVVzTYBMT5JypVyropJbwRyZ0F0yeHyJ4URo3b
aT4y+ylVxj5D4qqK+k0WIVpU3icW8u3qkbfaNnHzkw4Cre3knTE2uyF7MBOP98BwsiLG0umS19A9
iWirFbBy61JB2Qa2AiXf6mN1F1B6FCX91BlMGAvWTg/u2ymXg1xQk5jK5cGpgxlVv/nyhzg6aMKn
QvngDaiDIYCl8q6tfHags5WBUoOubETGAA9lIJ8CXoXoQTowIAbgaHWl590xbBNTQbyxfLKGz7eX
cbGRYOiqpk9rqUnmtMwXQaG0khqCCejOGbkjAor7Pn6VFPWIwjC6BtJd2p6sptwN0QtcNntZFpzc
qyDYSeu1E7m4oRe/ZNbSqEeBYXnNAOyh7oqk24VSuAMh/sMj8fQEFM/D+q4iLYh74RXc3S4Z0J4t
1IOrwVHuSofbC7P0aTEM1TQ0cYIcm7NPSwQ5b88PIoRRPM2lL23y6baBxfyANE7UVL7bsjS/AgYL
ZCUjtt25l+6p+NrFKaR76iKY9IgA+CoufbGPb1hYA+Bqieo8cwxaCLijTgSYINX7cTCPPsV6y2od
JpBtkSKmMH6S229KcfC90VFleKRQ+GoL964Teeam1kYMTwHcPXXmTfrzKCVBUzTQqfAQ6qTX5ohI
B42edyh1xtt48vJccMI+OeoVzDRQG6V1hhqUtV1ZyKWtMkUZLAQ4REOe3wRWBL1HjJ7uWf0aPcrb
mhDxN7wvPk5A+PEbYwzd3Vp3aPECvzQ6/aiLc4NipYZUz9CdNRN1uVTfQkjaVEgKUR4IRfjFxNoZ
qxgGJponaYsmEqykPI9CCRQKLF4ra7B0t1/+nNkxlkpXBjU+8nMYfAIRrNrGnXTX3gl2dO8/wpNg
A/ljonYNaLBmd3ZofdFN4cHDbll8TBiQzYfgAU2kU5atoV6uLUFfA9xl6o3p5tXDJ++Q4gKfTa7H
NV/deXqCJFm9r5Bpvb2W12nXZAgzHHrR4H+939mgKDt4ZUgqRQq3zJJtSsMZmfprSm1TyseYDbxt
8Dp+3xucrWGYxXzfKgy6zSQhIKG4163cZtMH9/2nHxOAkv6851RxPs9QqOJYwqbYnjUdpU7UuYy2
2pQwKQRRvNUgH7jtkTTdjlf22CMV3h8DaPssdZU9N5JLyWomnEa3DeodnQXjB8wg9zBYggWDUVZ2
lK8KvTVbIqXdraWv1x8THLYUBmMgHAJ/O7u+NUE23RH6srMGe29En076CoP7ipeLIfnXyPxtkI9G
IPLMa0FOQIfLsCjqHyRyAkDBjfWKquMG2jEp2lqOdFwxff0smfwDfD29fOSr7FxSPKP0NL05K1DL
tsr44mXV1ihER2rrQwUPS4Y4s1qbG4U5xBXbS/GqSKKCRh6jPnxJ3h8QXRt0gTpJe2Zmf/OAuuJB
O0xDGirgqejLOnhqKXgv7M0n06xGiFVIt3m2w/xoNt+HnPlyy4dJKrKpSu1uu7cUOYrBSVFFimmg
4997VxaMseeC1JyhYnG9D4Fwatfm+5bi5tKE/N6E3ppCK7iYEPo7y8of62QfpFQ8+rXH6/UjZzqB
JHWSwhFQ1Fke3iAUwgCo2Z5hWLCHb+ku2Ut7Ca4rh/7mymlYiopLW9O1evFB1Bury7IGWzITH24R
Om335fbOSNcVo/fuzAIP5UfTNDtMiM+DPU33AgV5EMCBkDO/qIe1meXpz80vMdXkBcxAkKySer73
CLGrJnJdwCcorRyVwzQw6P8HIKXraU8dt0xNs8gCyWHmSBMxoe9sjX+wgXSWp9qUtRvfLDCdCDWg
NvV7OFKLtrnFVtZzKQ4vDc+2TDBgwtVahgJIVaBoqI6lrNv1sdoH++EJ3SNR2HjGjwmh+B/ASpdu
sEvjs82MihG6qAnE6j70bCVVDaRepGlLbdFW7UHZoW7K3g6sBSkTl2l+omEbMHm3k3fZF5TQAd49
rt6sS59/lS+/IkmUshkier/rQyypEEVQ3QKeQG5M3Z6+OICj0bCNZ4g5pr3Y+0eTJsS3wFnLp/5s
9nXQ/du8NXukq3mJXuoQdGekpBJhC4fxHao9wkubbLofw67eItr2SLPve45mw1pALEY80T49BhVe
JbPUJ0eJskESuDtTHBiIQ7xHFuMPeltG32Ej2ebO2qNTuKMntx4Tyyfhwv4UsBd3SJ7Co1TnnITu
FEWH1mmPyptxYNCAOEBHHk5Y2qabeJ+tpEfLN8uF4dlRN3ox87KRYISzozwmE5bObk/pXW8L+/7h
PxiiXfqmqRcGZ0dvFLO6bhoMZr8VxRHgNXsmO/ozUwGUqkWX9aXe6rviw39AWbB4jV7YnkV4nXta
qRassvIEusgpzww5PshftH13jwJnv6nWVnfpk3rhrD6LaYasXMmNcZaeGe3VPSzoP7RDsp+m1b6U
WwEyO2c9BVx4YHOv/vVzXuLL6240+haz1RbuhW2w5XW9Q9OUoW+oyf+X0ur/TwSxtKMMcuhkvEAG
KXq9j11LYqCRXicFxSMaAXtSogdrm9yb99YzfEcnw4nv6aw6w8t/cYnzfReh+BR1ixHS93Zr+EAZ
OsTu+ETzHmSSDam6/qs1qdUOX7qd8hushjGe8v3aQP3iAmukSeT4GDbm4yuaxsY2Ud6eTTV7FjR1
b5hA8NL0oHoyOoeqU02QQAPq24iPZ6vvLBBsK+4vpR2QZkKXAmASxo+Z+/TqqpSZE9IOqmWnbg9A
BHWH5ov03IGth4nxGfjR6pdzKaIvrcrvFz3qmlAu0FMECCvtipfsq08ko3v0aRpvGV8jB1IP+vz/
0NdZiOVV56lyhtXO1qxNeWxK2LNsOJZ/AzUUnfLkihuYSddG75fShEtnpy24uJUR8qoSES7Fc4e+
pQfiRDX2jVgBblGPtz1c28zZ96fR6iE2qMqfJeW+htK++Xr77y9UO4mSi2iZfWCy0YvqqsEADfx7
87fiQFwAomADKGGqkaRfhS/Ittw2uubU7NtiepEbdik2desDqT+MPt2KhcUNok45zaxDVzB/7Hq6
JyAaXLRnRbsXSh2Y46uf3yvUSm97snzgNVWRGCVVRGneE4LgE8jf0E3Lx9DxY7MPXimWk6La46/Y
/i/6tezWhbnZR9KFD6mNZMy5DxAQHLyTd58cJRsVtG230be3nVs80hfGZl/FIYTrW88n34ISEc/v
mrWtMue2jYUm7TuP5nMkTefKAvJCU8XAPKEXs+9Pwj4kkdVWTtJiRqNx9fNCZzZbU2dHqa0lIcpV
2ndTQbA95h+msktvS3bILGOwWm9ZmFiZPPtrb3ayBA9xkiznW6AnZwW0SamcjRrB6OxOL15FCp+p
ru0E8WtDrrOyqMs799f07IClMkS2Yv/HVX2PME3zVTp4W0ChW1TI761PkZOvsgDNSKY5YzzaLv2d
xaYh5EUTD/SF3a8Fk0d3QMVFW9mhxbaTdr4dO/2b9VJvjIdhhxomTOrZRv6cP8bb/NVztLW4WluC
WfCWbaLLoJhbmv+tI25Tp9j7T/lb4VB0tssT6Lwv/Xll2WWu/flL5WIF5mWZwSuhDvUZkJhamO0x
dSZ+lPqEIOduuFu7CxYvUZ3nGJAU0pw/4X7xDTIqyQpVseXpn//uQuBc7suKO0tZMbQy/7Yw/YIL
C6bnMR4r4g7v0XvdTp4jdaO9tHZxlB5AMFBqerttcSlhnOY8aD6r1GXn/RgoG7VKScX6DH8gWkU1
847+Kc7jR6gtcjR+3JVzcs3FScheGpyFrFT7YUryWp9lD2baiua9zNwFhwdQspojYVxXd/0A+jCS
LASPwTLy2B6L0g6qAV229CCl3UNswfER9O1G7hEpnbiB4/GkJP1zFvd3iNreBzR4esD0miDuRdBx
obUW7UvBrlvmJGMP0ecVOEmqCzUXxA4/UBssqg7Fi9dcVezb2zMdmXl4X1qZxUOrC8rYa3191gP4
Rd2o3HTtUfPc1pZG8VHLH3OfWYNsXCmjLZk1JJpZFiGhSfOc2q+M3OX935w7qMyTmAdvqDzqUX/0
0eOJqodS0x5kavkrwbFYsSeHV1RNNETTunq+NEpee2pcn2tu7ZABATEzJiWwrqcGIH1PEP0aabT7
Xvutk7LIFjz5SUMNZqyC3RBQm0qgRzfRXAmgihZiY1u6xvPtHZnic74jBm8N5Aqoal5BNnoI1zNN
rerzIPsPUIx04m/dCDeqyqSb+90P5JUIWEqrLu1NF+DFjYCMACS5SVOfi/xHg7qXlAD3YR5Kcdcy
+6Xb7dLSLLE3m8CNUajkKtBfku5NHFcut6WrhmY2Q2wixeArtEmRRyHoZzwxI8izXIRNTX0nI4Gq
hoCgZcD+t3dq6YRC5kvRlPNpombwfuXqfAhBZYz1WWsB51cfTPcU5t9v21jIpUyq9LTo8GtCC82+
eX4uqZBKVs25Dr7qZYjaef2hYC6pjyU6rO5TrdyFdXUwLEiub5u+DkQs6xZ0Kn86IPPCcB73HnxO
bXP24Bh3dUSTE+lJDoCtU8ZvwvIgmOaP2yavY/G9ydndrRUCUKy2oSsxCUyhGCaOpHPDN/RIbxta
SOSwZChIkkyoBxBK7/eugoLLaPKekc6T9bnZRw81CX7xMT2tYxavw+S9qVnOWAyNG2gjpkrpXEN4
JQ0JqgD+ym4tvFrem5nlh63qtoFZYEb4EH+sNryY7yy722XH5kwivHJprPk026ix7cteNbrmXEHm
G9xF6r3WfLm9RWsmZoHfu1oQhwomZMJtYJJBBMSB3OnKIV54LL9btzleTKzGEqAx69Y9l/ejSlKU
7fWPsCQBsKeUNU2Hd9s1poTFs/U3/JRZPUccWlU2J+dSy9irgYfugbsLYC5QXTL7QtvLivTrv1lP
y5oohwA6zitolmepoanWzbnveSRFvwwXwTXz520j11c8i0lZH+Z/Cx7cOaqgRZIl6/o/Rn7H+V1t
ffpnf392low6DUPUsxpABPFm0N7kYm3mfHFnLjyYHaNA7K0xEPAgKM4lw0w56oxt8NZkXyf50pTe
822PFiA275dsdpTMMVVkLcUlkHUD6deWrIfRotgZ72BhP0GG2Iy7/BlVq5UzvNCHeG95dsLQtXR7
CK+nQ8wAyAZJvt/eXfsU71xH/ojdpN5Cc7n11umE5asc551lY1Yq94dGsoIAn8NjpW+sxEbPa69+
1PaVuycR3/Urd8niIht0ekwLWIhFcvD+um8tKUKON2/OWc0YmQw+vcgZ72kfA9k/SMMv5FE26QgD
oQBlzgQRFBhMU2hJGX1EXdlfoxSZXW5gNYDEUcyloI3s1NU5qWRRgKfN0B7pgdlqNG6i5Gu6xmu4
ZmR2WNzSTKzEM7XHES1CHwmTRPqAzMb2dgCvWZktLVJYRjpRjD4OEjzQ1Q+Y8ZA5WoN+zS6WqwWb
nRIfqSif9dQeZaachFYFxPx2248lCxLMq6hITBsyz+ZQb25VPx+0x7wJGWOzEIhtVk7c0lJdmph+
wkWq7YniAPhz1B5r5ZPB1En7ana//5kX00+4MBFYKoD6DBNi8CFEKqZZq4dMQXPxPPmzEZc+zIKq
1VCiHApRe2xO6glZvQ9DZkvunx42l+U3kDGb3twqDASvLN48E76yPAu0Qcsy0xIk7dGorWm4HYp+
0XU/Sx0CkB3S4LH2GqNrsHE781fVrg3yrO3dLACpS6fROOC3J32U47OOjpURrWSlayE4u5ADF9h6
C4HCo188+dbHEp2w29Ex77v/WUPiW0YuBbiaMQ/y0RWVrAI++8hDX/ugfa42zR5hhu/efYnu0g/p
BDvEJvlAX6dZfXvPLv0r27Pol2O1CLXB1R65hezymO58p7xrPg9O4vjbNYTB0lJeOjo7Bx3g9LAO
MJZEbzyuNglD/itrqSychEsTs5MQeKkYop6iPUJ2tS2tA4WL5/agkjcm7R4ovnVeo+Ffc2p2Akrw
7cCeudD1GpgGXg3V/rZTaxZmUS4KVi2CKGTZvJLTFWwEf4X7een+uFy1WYxnSa3nscvGqMOT5xeb
uNa3rQ+0SbfWetVLR/avKVOcZRkmONtGkSdTe/hTQFLZkPOioLr15I0HzEIk7ppg1zS724u4ZneW
3LeJoqWiRmBYEYzBSbhLfHUTC2tcmGtmpvN2cdX7Q9ZCGsRZ1kgbXfjCK6hX0rBeuXfXzEzH4MJM
Kxn0vTNWMTQ7242bjQeJXL+yV8txx/QgSZXJSMlsyWrdNTs38vXHqs7sSP7ll99u78kUVvPP1jSC
9P8MzBarqlO+E5anPxpQqTMWYw+1fsCbbeXHjty3TpmEp1ZYOU7Lwf7X6mztXCNX467CapWdeZJt
QhiNArnbtF5wuO3fdPRv+Tct8MUuIUwo51bKAoqt9hzkz60YbUevdTxy+0Z+um1s/mb+11X+168p
Zi6sVWKqxbmFtRKKYTtNdrRFdlKyoY/gb+XSkZ30Kxzia33tpRvXAOE58ZYDVpxn8UXpVmGisJwC
QqdbdRvuKM570cbbi7SfPMH5D54qS+F/aXN2I/oloVPI2NR4mpmmrW4jhJyEje7In/0XdwN1i3Z0
t/3KEi/F66XZ2TUZlFB61DFmi+6bmluHFMIbn72M4vTR7wInaFQnMKvjf7GxdNd1mt4i4J75ORz7
shA8GIzw1nssy4/ofU3AONVxn9LyE9fM3XotaSl0L23OjqaReSpdL67LjF6A1E7SWF/8MtqUAJ8r
6HBvu3i1n+CDQZRDWU3RD1mJ2ZGMhSgKJb8pnjxaQ1nT/yx61Ub8cqXBsWgGuU5Dp+KCXvHsQmO6
U/DVViue6lK8y8y7uA1eJLleiZIp+N6d+smZCyuzpYOzIDYgZCqe1DJwOlTbUeSkoICCI6Rcrfq7
lYSV5VuzOFu+WjA1oYzH4qkt9Q9Z9kvSRzsda0eQ9JfGgoZKKOzbGzZ/u0vqzMnZ1Yb+ZgofgFw8
CQix+hKYzMTvDkKr2IHEDPbE14OQrIX2u+qWe0OXX1Kpt1NPOhZ1v++h9bj9g64u9T+/Bz0SGdJ3
TdJnR9MfmSZD3pffUzzXWrnJDbgsjCerXStFLcfQvw3NqyTNmJgZA9jF0+j7B284QkO0Hf3Pt71Z
3tC/RmaB2jchlGEd3sgZ97YlbnqIkdL6t96FW0l8Ult9c9vgmlezmC3UzGvCEK8sqFnU4KQU+c4o
Xm8bmde2/hU0f92axemQVkbTW7glnszogEDTuJHeotcJRF+ONm1U5vmYP7S7g/Lxtuk1/2bhWgy0
HIQA/3RKO2b0CNWh7akr6cz0R64P/l/3ph9x8QEOB61TUQDk4LfmKS9cR0zT7W0/rt+K7+PcmM7B
hQ2vbL2ymsKPy0Q1bRc56p/ludlPoz/xJmg3SuKE8l6BG9Z9WaNfuPoozIxP/35h3OoKhofVaf90
hIX8wh4qQtOHEiaHO2clsVjbsumMXBgrvLCXGTViy0JIu4NDXhsbz32+vZ5rHs2uDZmBYh0SEpZT
kQGviN2zIj/rCp6t6fqsuDOHXwWu2gre5E6Ve7us/TrGKvq+a4CklRCck/eGYSMIpTjtUEs0QJcj
CD9ur9jKRWvObgqIGTMmn7FQWPmpiBHthjhJlyVHydr/66v0fbiZs+si08NQ03yWzOzg82D024AK
S/Ueu25Nb2ja5hsnd07WWxVDG6jT9aDWUDPJvAkkyfHjL678E3ijLcJiWq5t1Zw1/l+34R+wBZCC
K10MEsgcMr4Oo7HTOt1o94y/CFDAbeSf9Ra13hPkYTasSs/COhXycqD8NT47XaOWRmWtYLwPv0k9
1EtdvvJFXk4RrGmczaB1A2Tt/QHuAEdEsHQWYMNdBBqc6K7amw4gdbRUoYQiSWcuGE60lXtjIUCp
KkjilObRnp/DtQpPj0rdI/0qAx74Jdm5R2vXKfpPtw/CwtVBvwSSCdr/qBnPMVRQVwtWUHEQAqXY
dkFmd8kXAQpFXzhrUruymAu3xztjs+2K1bHyfBljaskxSA8apHYhkXLbpWUrFCDxyaDVOTtwahT3
MNmqXLnD1whONCOEpnqtXra0P3T5/21k9ik2g8Q10ukrGfSBDYJ+0/Rv8vjLM1eu9jVnZuHnVzQM
I59kv6ijTZV+7yBYTbmvbi/ZwjliY/56M3l78ZVSpMaD/RgrqvWh6x+8Ol8xsObG7JsbBp0hZgHL
VYtvafNYaT/ZoH9oYx5dZuYLfatM33URpjzG79x8o3i/bi/VdYECNfDLtZp9bDvUOUzVx0ztDDQ1
k2rjS5AlaC/G13abpw4cwiji7G9bXVk/dVZvROM0FBlUKZ5SxA/K+LkkGnRxDeC4ZmWWsEsa46GF
wckJuMCz3tbLjyVYp3/mivw+1morS2QRmNFTkEl7Je1Q2PZtxjqdf2ZmdgtkrmUGcYcvgrlPDQNW
PQjI87d/ZmR2CwhtYqllwbZYEB7y+t+MQbkxgn8YcvNvkFk2EpB3zJSIwpi/rbtJ/KLZxd/kXWm3
v/6r7yrNYyZqZZ5lytUItzaO2QCDcvEUguEt2g/ZuPLZuU4bpnHgaUgSbixRQU/rfRSgKRBFfR1W
T93Iac1a/SVOje+SMMAy4G9j1UUgr4SWUAt/jn4BoFLddaPlyHV37JLhPkjgBMrR2+qOoRGsHLar
25DfBuYO3W5m3wBzTsfk4jZsMmo2pldUTyKQYl7kNLfH7e3AuU4rJhvq5Pk093UFxw4yQYmtABtQ
gz1Wj9GhP7j30pvqNI72O/mR2p7Tr13Ci36pijFR40NhM0+rtairozTGpkeLTsh/mGvJxJqB2dEu
UkABxeSUXPzu6PDEkbGSQaxZmIVNVqEor+hYCPMMKuYvJiRLt3dmzcL07xeb3zWjm5oNFtr0ozY8
1d7vf/b3Z8HVu0Mb9u20CTx4o++xIf1DB2bf8qpT06SUp03og20JcKKCtea/8IG5RTJGXVaVOeVV
Y45lFVqYsJD/EOJfJXD72xbk6VPz7i0znY8pH6VhwxD5n3+/2AZdLOukC8vqqaKF5/T3X+XfWsMg
TnqG6c0xfxqvEIYlTjHskKi2AaBAf26s/IjFULj4DfL7UGhRL0i7kt8wAtkRU9iHo1U9yilgb/k5
C+hhCMLE8KvJT3fPpHy0bQ91sim38UuIGlUxrg42TQF2bRFyDmhllAkj/94rtxsLhSHx6ikZv5oR
+Mqf2lqJbHnh/m1iPoKPAgYrpeKUIYEFSH4J2cvt8FgzMEtUUF7sNXRh2Blv3CTg7at47RjNlVsl
oNd8AiFMm3BdsODMDmpien0pu2P9ZEbRN95PZ7Hxz25b3QlR/JTXNZMerYNW2dGT6q3otk4CvRp6
K/Zg1E5eRL+QFv0MfOk1GLtPohzTdUjhKUQpo0LtzwjateLx1fN/+sFML0LGyJjKVfuhc9vUbUeF
H6zCs9d4MI73uyKVTtS5tnL61fSjoyz4Kw+Ua+wMZoEGEE7TVXClpWbERdFLWlk/MUpgUGGoj0Mt
7kzqyorSf/KiEKHS3KHaF21VuKBuB8J0mc2DGRZfBnqA5k+dl/fBLI9ZmSguzY9RiDd6xTHVzYNa
ene5tpLqLYUcAqSI8zEhqoH0e2/Jyhp3FMasfpLE2vbM8agOa2PCKyb+rPTFnefpodrrdVE/qfmd
UD4m/c/bi7X292eLNQBQtCo1rZ+E6qh64WaAZPq2hTlS/M+huVilP/9+4UJY1OoQp6wSbfDxPt6N
2aEIt7BDOt0xZmqioWu8khIsh8C/N2ZeKaHZaDBqRfxZbWo3ylT3PHdGw5DR2mW9tn7Tv184J4hx
ICdpzgGjhVg0ld2b1soCLl3OFguomChGW1fDS2laoh4LkOVJG+7iujuM0SelXOX7W7MySxEyt7R0
V8VKCZcEdaV0J1lfrG3NqKNmFx9cdNGjLUPWyUrncnEBL7wz3i9g00kK2LqofkrRX4AhFgGMlWCQ
p4fw1YVwYWJWBLB6T0CtAhPqc/Ft+Nbs++9J6FgU3TcFky0vlSNRjGTSCcJ3YVJeQvxnldNv+Rhc
/IrZZaFFQTjkLr9iOMm2j0DIxnWmKZDBKZ+Dp/8zIG26gf9am98bVar1kZxzrnXlo5IxYiWspd1L
nxYL2XYCErbYKzY6TTazwtXD+qnPrMZO+tgpkuzTUKCiob91CE+ZavFLVfKVb8vC0WZIiKryRKtK
lXIWL7rVpVll1eVTYSS2bJVfBO1zZuxrV3u9fW8p09U3C5t3lmZh0yWWXFtBWz6pnQc/flnug6Rz
ba8Ky40vxz/gwkM3TdPEsyKnvyNZ/jQkb6kYZFQv1AfZFNWtbJjbNMg/oZv90qTkAd0goCKTRt9i
pJvcMun3k/6U3n4eg/ogSomTJlq8Qd2FQpW81SDEzV1/5TwsvTPhNFFl2ZAURaY+//7IiW4WxR70
208lpk9BDk5NsH/0tvkZfUJ3o98h9+hkK+d8yeoE8mD6kgc+ZLez3InxS7Q/JHLM+nPzLfgWnrNT
9DWHKP63bm0QGCNxR+cGVfX/+/X5zu7sYuOz3IqNgV3Feuq1o9S+dvWab9OKzULlnY1ZUFplFwtW
hY3w2N/HDmoXPvpJ2vNEf2G+easDBguHwGDsUDRoBDAIOGe51d1AVihjl09+I21cyAgr7yUtfoOm
XFm8hdsZDBsclwbplHQFPqhlKYpHF8dU47OVHHTj4fYhW4yKCwNz0IFXGf6YN5OBvQzLjnaXRY63
Td+QLNsDa4VyMbItZ9ivmJ3O7nzDLs3O0p4aSuvCrDFbbaWddh9tg18ZmoDqAb5wi9xE3sVbd7hn
0DI1t82mWun/LXxsL5fVkN+fQLfJ80QRMB94Dz2z/vW90h1XXFy0wSi3jKKxSZ9qft7EUO3M5H9d
/FweIwSjva3xqG5SRtA55uG2fF0j95sTZEy5HrnwX6OzwyarBboeA4+wdlcfRd0OnxJ7fJwIv8pT
5IjSdg2mv+wlrThIRgDYzlWba3hFFE/DoOmede2DpaDmt0aevxykU7/vX0ZmSV7qMr6pCjz69Wfv
kGyzh+DhKJ/lnxM3p7T1T5kJk+Dt7Vs8eBcmZ7vXCHklVDF+5e6zNRwUVKZuG5iPpP5rq/46Nduq
qOssemJY0Dbx0TtUUARaj+Np0sNd4ypbuq5kyeQ/jMzAyjA7bUEgR3zXqA0VNKEzbWIGure8z1We
rqzadSNmau9dWJodrMwL41TL2anOR34acm0U2Oi8MJK9QVJ1Az4tQLhxnWBwKQwv7c4+qVnYhHWt
YBf2396JDozTfVcOiV3ejSQLFYS84UnpVmV/18zOAjMjs1U0Y6pGuacmORf9G6rRK3GyZmMWifE4
JpUxYGOaO8hSx7dRp/rVvxh7wCR0n+k9ooZSf7ltdin+p9REZ/gHuZx5rc8NYs2Lq5SQQQJFDu7N
NUqINQOzSHF9rRxdFQOie68I3cbV19rBSxk/xOl/fZgFha72QRu7+VTPb5383DzUjGt0ToGub7Bb
6wau+TMLhSRoA3nUMdYXGciVbNOtwZauQW7T4brwZxYJNamq6g0c43aHTJKAyLMtvk78NCo0FlCJ
1kgY/AAY+rb2mFkMwQvDs6sq1IJStCp8E5Gny7JvgyrZVrq6X4vX1IWZWRanJpmaxlMvpHZEW3Ki
LZPLGsowfWWL5243yCTqmz4j2ld5Dtc8nL01hFCAsLzGNCqyLmDzBKjgwwjRfL6tUNg48Dx14v3a
R2bN6uxJKuRlKcTZ/5D2Xcu16tq2X0QViCDxShrZw3lO+4VyJINIInz9bfjc2ttmcM1Z61att1nL
fUgodPXeAvZAF5RWJN1y0UBCfI0FthJlzniHHXirx1JRnxMkOz3Ed4vPdI3Kdoke/Lk2vx5z3+ow
JTxi645hKNEn7HnVe93iuwzuZ3hk11BwRAd2o3xqcNz4X6jurqwbdXaUDEYD6zkFyzMPoAU2vEnx
Hy2CJ6FarVxvazM5O1BYxmjGWsxkEf0x85PQ/ir9SkJOFmMAZkQYHqj0otoUGSmN0oAg1+maTZcM
DySRZVgKs1PdgR7Om1vNGGwTVndNpO7DtrWpD0/CUIGtMnrdaurUCY6DsnAbNr6KNDhykt7SLjv7
pW+bfvIR06y3gmx0fr8xFr8C+sZwBkMieCFOnxa+IYTM6rOC5KLZ4hdarfFmZGtNgMUJ+m+ceWVF
D/qm0XPEKUcC5rHqqulelcXKC2UtyixlGkOaNmmMKH3OYDL4pgd/Yfe9kgOuBZkt3KTSWJ5C6PSc
1wFsSuGUXT+p+e3v32Uxe4ZrAKUEL9ZJOPXnY6dSk7I2fBO5ETB/8Q4A4vfQLjcGmifo5VsZcdLa
Ygd5q63wW5eH99/As0N1aGDNZMQIPKDgwK7j8o2svV/XQsxOUH9sy9CsEIJB1wmJJ7ws9pW5VgFe
Xtr/GcgcYavUdQMmK6IkIBb2Qwc/6cLVYX+Z+v39/9/Xmufq4Df0FXqEWN5QaXip3qfWKgyQo2P8
2LsN5EkkmEOCD70m/7PUM4KG0n8HOVuMkVa3DeBLaIKXiUXq0jWSYcNh9BKrECTr9ftMuteM4iAb
fOWpvFQMUNGrUkDDRwd7rnkEe8zALDOpOrOWH7MwPBUQPMpwjWQwzkaD5JFWqzIcC8VFqDH8J+Zc
569L2sBvhxBrM38sqnLbiB4XI3NNozmWQXoYYRHbVQUkb+MtV8KVgtW05eblD5g/QBt/cmQBM/vn
lvQbrQlHkuC2VOSdLF4M6VGudejVR3ZY/Pl9RS0t3u+x5rsw4Wh0KkD1pDXuhRAqo91BhoQxX0ui
FgcFcwkZLUd06Odk86SvSVWlpDorXD82AdyeQStPa5uZNSwM1/AOS2glqoLWPgF2EGzOXaOAARha
a2LVPGjwUbVVy9iMDigDeBUhR3wPPweva1z9gxxCd00QaXHJQpoZmnYAA19AdOumhKgEVatzlJB9
SKvNEGGVdl4KBl1v/s2GNQjMWsDZV5SlWpdR1K3ONVKCALYs3QBZ5FSywz5xpXJ0M/6PeQVI6VAm
/s8YZ2drGcWtkSQYYyVKh8LOvFYhUgtO5O/rc+kIh1cgUh5w2S9xbc3QqrT3lfrcptqmLJ9Fr3pg
nHq/R5l+7HzHoTwlgy+A5ARlkJ87Dp7tJSviampb/DWy9IWS3EtD/igZ8V4vqB3TwfYbuv096tKW
+B512pvfsuLelIzKrNAsCaXnCLa6XNXcAD720BncF+LffLDv0WanSh3APV6UaJhELN4rFQXJvkfX
cKUgsfS9QLPXTKaoBjAW88wIFcY0DsfqLI39vjVRVWSN3YmP32duLcrsNvJTPwxLo8dhIjE3HI9o
wcMvfe0BtlivAisUzTKozaNQO5uyeGBDwzNMGQ0a2BLuCkBBSCFCWH51+uiGaNSIu2Ay2HUbM0gh
SB5VngTaHCSKq3Oss6a9KzNd7awQwoP/dAog3IUJxnKFKRHU938uniAcmdlVZnw9Kp9teawYXKXi
tRT0coX+DDIrWygsNLg2xsm1zLjdJ09xCweSQLNE+qaOnfv7iKY/9nMT/gw2ffRv20GRJvhOgWA6
FC6j+DkLVnQFFpKYnxFmGy7tTCUUcpBca3p0p8ThndG1runrcLEusB2ajY+aguqbJ15Fa7Evl+zP
2LO1pER60+VGlMB00obOrHosbtrSEtvSgf+3dk6vGruHoDhURX+f1cVPiA0JACmlKkzkfs6qhkq1
1GRqDM9QCMvBriuTEtvQYwdamFt5TbphaZSow6MVpUw9YHU2SrmuahHjXrgWEVxFgsIKohSkpn+z
VCbZOhn9ShNJxWypcJXFXPRZcp3Upq2NHVSGin98JQCdNCWc8mSHdAF3rrqoHaQWI6nMAdARcM0w
Z0Vd7PxCtfGvTh4Z9rBKDFxao9AzANAPdxEypa8KwLddEI9tP2q5FF0rqIbknOY2oN2JlQ75toH2
r9+1Gz/SPHSPPhtf/fv7Yrl8Derw5mVwJEWrCBM7pzNXcPvoulKPrsOjPNlN2W1vZ7baepONt/lZ
2dDKKDf0/fewF+kLogJajbKGCRFRZd58zjtTjgzTD6/brLlOCu7EMOMx2tTtdHnfEfjSxK+/R7wc
KLAJqF0TpGFgiJnzCrYgCVUlirw3qFVLF51VqEB0J7nbNx+pETiNDHJVo247PKVqTmBHhJ3pSyAn
9SGe4b65stwuNs7X75mEFkBWgdzjbJs2fph0gY4KmT9Ilpw+htlgacbqjXZxGvwMc4nz1Nu4jlCj
GjqMJEMpUyjXzJe3JPQdxtpTQNmJZdyucGnVCeBgau0UA92VqrbJuOYWBkeT5uH3r7E4eOj1A5AI
tQlIMfw8o0ZDMlkPX/PzmBZW0p9o82Kuqv5dvOkwdCg9Q0ld1pCZzHuREGjSSwHm3DmNNXzE1GpG
dEcSNl7XvepU8rliCiyMpdtRIjtSrPotXcYnKrqgePrA/PbyRSIN/SD5td+ei87cAaTssCFx9QAG
7mnhDH7vGKV05lV3rCJpw4Z0Jdm87A8Y6A5MEhQgEsjI3GdH85BpmV9R2p55+FDR0FKi0m274dAz
0NTqhzw3TmkqeSwpXagyQZj2XqVw/gRYYjjRcLXHf3HbTz8HoAXsfHSkceL9/OaAFhikD1mLxhWu
Qz7CQKAJrWBvAGgwAH0Y/IXkACRQV6pOCxsfcbHhoUoKfI85r3fpdVzUfSrEuY+k2MbzwgsoOuAt
DNkC+TnXImeMyV4W4pZL11CCt7BDrBw/kdTCHouX31f+5XE/TcO3nzMdjd+O+4gnvVQnnThTDYqf
XWqXhWkz9G5a8UfPDCuMwIpTMjtIVks6SwtSp8CIGerEZ5lzArpaTlLFaMW5gcxsCbIVDJHB46mc
uh0sXU6cLn1RaXpWS3nXtR8rA59S9B/ZHgZuAK6N8xfJAkStfw48HQ21kSCtfg5e2MYkFlqX3uTW
EUDtNEAHbq1Lddnvg88gYHcYJ1BVl6hnXihCDbNEnNvK2OS6Yg/DtOCyobc7bQD2K3R7jTtqrDcW
iDc3yRBuVp2rpqz856hV4JkxaozeBG5ntgl1JZY7XzfwONjx+/wpdYqTfpWnFmhhFu+t9GHN4uXy
DYPXGKpIeKcjn5DxiPk5zxHVR7iFoJQ1mes9Tkp7bCe4HT7CpMOWrfyU2sGflW97AelETIosUJ9w
bMpFFqH2EEIHEB/e7aT2cvhiymW6IQU6P0XqJTXEk1BPK8RnQNaKhRcPeVhlQLYTxwoY2JDamdb8
t+1kFFIdtRxlyjHJN2afbSHO4pgNPL0h5mCU9wHM7EPWbH4f8OVZhqgQoQK4Rp9aHLOoQSBlXdjR
6szLJ6N6HnCo/x5gYfFqMromSFfA35l4PD/HJUekogVT0WOlRWiZrZ46DTevkmi0265zA1nPLVFU
z6Oi7gCFOakh36nRCi7qIk3D5H7BEr8u6Ys0bVTjAaqbfX2WYmHppnEgJeq/0iHt4n0jUbdI71eG
PS3On9sFEZGgaXAMUSiZHxKJrKX40kA3CLm3WnrV89CjWlrYumCgOZLK6+g1SSHgEkNAkKSQHso0
O0prJyDNjub/PGvE79FgBgVSgalCXPHnZyi0UIx5liJ9CrurJMSNkOl4DRO8GvXAbUPUwzW/g8ST
fGum4l4h4z4j5ZVOpW0LwUtL5mvenYszhCIxNrgy/Tc7UJReEW3W1kBPZ/CiSK8VH2CJeo0BPP2V
i++A1By0EYZH0fy9JeddaxYa0MQBRETo+KmXYFSYyS5JbzlQsL9/9aXdRL4Fm73Sq7oYUr2MQA/Q
DAt+LdteZSsb9hJeNS1lkEUxFgPuGvNkMGkByxQm8PSMwx147L2GEehCKk5BassofDstlakWd4SL
YCqv2kkv7SQkgybqcQRmVfNcLGqT0S9LvTnLk1XV6HAPtlGJg+KKnQ6WDwcUZ3R1tHNQ11JVK/83
U/w9/izrqHo1o52qYYrLwO6Ud0N++/0bLi3L7wFm59WYRI0OqcjmLFIv5aWdN49tvHI6LC1KKLVg
G0JORL94NRgsTVk4YBJ5gMNv2otgyPT5B9wVIEIcrB3B07Kb7wEIVOBnA1FvXKh0N35XpmZhNEhY
8/tAdmsb+AWxFbb2xizlpR8ndXSvfl2rwc1tamA8hyYGLJIngTqCTuXs0GnjNpcDlPjPpVu7XMBz
C6JE56K0JJsd489myh4gGG9p28gxnWgNw7l490zOuDiJIRV84YDXaYnRgvvcoAo6perUi3rbh3d3
6PJbqMS4gGcVq0GXDoGJ8qyhHo86xPzkb1oxlkzgwkMGnu/GDGUHK/YGjlKMjVsHlBCnuIMIlXB/
X7hLXxnlK3hioT6APHE22UDfy2ZWBzgYClg9QXO5GBU7MffZP0e+47MCHg6zP9ykSJdmBVw0U/0I
zka42xQoZ0/61SakeJI1VMol9maKA1WA/3F2vuDl1qzmfYpHBuRwSGWBYHOFrNM2b9Vbemqd5Lq/
ki0QvUxHWilp/D8io0SNFhisSuc1jTBhlSzpTXNu9xClTe/Zvq0t85DfVa8oJ/3N7lthtffNM/9Y
4+UtrlnwKQl8J75GP/uMNS7pVqcgfpl3I0y9TuEdTtbU8t+IlTh6vKpHvrhsgG1Rp/STXOjFy3LE
WQSRzrOGB+UQh5YOz5oILjzdv8qJJugPmvEom11gqnkH0eQw68AJ3LIbpQIGTnXKj+qgWc1n89gd
w0P+THe/74qFVzOmkUIrE8a3kJeY55/QbILoUIHxdXv/A07gG+rFnrHrb9i9ZsmefJS3a99w+kTz
8xaFEhQFv0Sc5iyKpPfVcmIfnCPtSZNSV+khcZ0YK8nGQhSw1eWpZD0Vh+bnjFFrYlDTvj33PTRr
4Uktf1T+P0aITAKjBpGBsEZP/+I9BEVQrusJw+xBp6kThRXlZ06e5VUI2iXCf4oEGChYxSj4XxS5
DN1gaiz7iGQP9vBID8E+ge5IcA0DDye8WYOOL84epLMhO4qDjM6fs22VpRyoruZMeGQ1uByS5KHU
1iCKC9mSAn82zBvAA2AOz07Kqu1bPSzk9uyHxKr0xtaD6wwYm5ZoXiRQlalWpLwWLh/sLxOv9Mnb
GnXDn2m+ouYYlq9g6QW91ZmlrYRrklcL73J8qW8xZikYwGNSHo2Iod0kV9BIcEYL+M7ibYLq0he+
MQCPWElhFg6pHyFnSRkKMbQzOq09h6hnl2q0Rb103xvFps27FQjL0sKYHMqgWYK200V1ry1TNTKk
sIWWz6smGRbT3mttzUFj6VTCSx+FFNgA486eY0qUYRDQj8umGqL+NriSlezxwQyHnjoH5jnnatO+
rmUmS2sDa1DWpw435Mlnk0jTKg56MtUt+WineHRRsdIqXMhrURVF+xz9OvRb5su9bxNBOlVqz4Al
7PrShCiL4bZN6UVDaIOkt/IWWgwH8RyIrWMWL/KDvKvHPI5QiItQatTphyE61ywNq1EDJ2j/MSQP
BxTsboipTOp1ZF72ZSUZqgHibhAigVaQ6ckwNk35ygwuLgwYWwD5g/qTcsHAq8uxauQeUYRXvhC7
tlBwc/x3ND6twWmvjcZaFwefPvzP+2pa6nhPwnqYYXyzU6qkJY8ArlXPeV5v/KHYoEDlxUO4T9Tb
oEjvNLX36p6s7OnLs/Fn1Gm5fi94VSTiWI/qOa6eZC3ekxLlzAxCYP5J00qvTVJ3JRW43ABY9DKB
2tKXVd78Xi4yPcvG3FfBTBLg0iQ3vu70BwMySBB/HdAglCRrjT5xCefCHTlJVsCdFGpIZC7t0Ut9
0ycmgmqbYJu48Z2UWaatbCu+N+3G1bxqU/K97sjbTrFXS8eXB+fP6NO/f5tktYEnt08RvbM791xO
ki98jx3TbEd4WZsfvvBk/WTu1gIvLanvo57dQwXaorrP/u+olW2ymUZKtmztky6OD7kJjNoUiHLM
9Rezkao5CyX1iwoDX15bh4w2czO7zm3NwuvWlbdVsG//7dR+Cz1bv7qv6eMwTS3MA1zFidB/tep+
k1cbXz4Iu3MMrzmBXZFLKOGu7J2FYwLf9Vvw6Rb79l1DCaqT/oDg6EE5ipN6jX7y/bfa6d3Cgxi0
v83bU1E4q+k0WTgrTBU1eYBaNdRBZgVj8LV8DvSXes4+BzvY5l62ofU1Pcle7nZbcBVW9uziQvoW
b/o93waqQ9GWMI54g7yPdVcIS6tvUSGGUYNpRxzXpf9XQ2me7np7dNmWb9YknBfyHTAMwS83kcKh
ijivzE97WkmVkZyZXj77mX5og9TGDztqfNyNUrzJGmjg+OGNTw5FcGB+ZxsQH6+adebXwgmGUjrg
IyDYTxZfs88+xobwzaZWzuzUudQbt3W8Ido1tSfjiBGk4k2k7uQ1I5iFNyn7EXZ2itRSK/KWVgpO
EcXTYJeOM4wfJvZt5hn0XzxJp3DmpIongyM+39TjoFE/C4lyjonu1NmrpiDpk14TvvaEWiimItIX
4k/R8ey4XM0ByTSjJ1/H43R8ZCcYNnuFB8Hp7cpKXtg5BAJ/E0ICNfiLulALf+6uMRpyrmp3amYV
Nmy5FUvlNt3kbr6BOuW/iIgUggC+tdQ3lMth7IZEI+fxrdrVN82f1ouufSt3k3/D+TJQYfsWbHYc
8hQabTRl5Gw20aYtqCWhGV6LNbG2pR2A7BUVLg3+nxcozUAyxjwofXKuR8kisbSv+/Hm93m7TCun
kfw3xOzIgUAtR+IfIDEh7wM9lGrsCNo5RHsYgtVvNO3YWe5FproLGryAJIOl8PN8kwIuS6jPqmc1
8QbDaY5iR6HPKDSsB0cKbfNmdGM3Oq/1c79gQpeBYRs8lfKw9mdHCYELshqLREUxJq2cytw1A6j1
1R00O9zKTa6N2m0zuziyNz7gIp3szeKbf3N/Y/j//RWzk4VqfcCUIJ3ykxAltdKOM4gmhB53A/wC
J68tGAIESM3+he7otGC/hZ7NPFCohh+MCG1A3hMUM5kkaxtwSpx/m+PZS1lKaJEHDHPcONrgggu/
kezGSo7is7gP7GqzmmwupEO4mAHVmWh2eOPNPmoeB3qRyAk5q4FrQos23IR25DKHHSctoihyav80
1VOy82ropeMNdGoUiWQG0eL5I0JFNk+MAnfE/yTXsde8RtQVtmKDGL/LipWO7gL8BOZ/oEmowCRN
VInZo2UIpMGXoNYKbUvmRH68ScbM40q9Iy0HtQe1PVLaomp3IQu93w+IpT2rAvmD0hGAONAF+Lln
I7gzNsJHaEX2d3L5HFSVq0KN+fcoS8fQ9yizYyhgdVWyjitnrCEvDEJ3EH9ikCLq7CYCRev3YIs3
oWagwofqAB6fc/hkBKHBjJfAkrV9j1J3JewGN3tnRJsiAEV/rJ3WkFwt1m2q8fM4iJU5Xfye337A
XLBl7IgYoHQon0cGH1nZlO5xgcDBBSCivLKTMr5u4vjYB3THzTWqxkWSCdlFDfrDWLwaw86ZfVCt
JWHQtiChcGOwUjpcCyM/REm8EZAFVkpzA3ycJ2BdszLpF+fDFBdZHANOH73UC/QF4RwfGFBO/Tzl
VfLH+CrZBLIwu0nVRHKiNf26xYF+CzhbUyErdXgpAUkYUG5pcWAZ3NgyTdrCW8P21cLpBnCaWH3/
+0DJxeGAgWKAmF9ky4BYz85anchdXCYGqJpJfoohY2SUbzp6KIZUWmbQlFZl9i+xMtxkhAFKqXRA
cbH7somOmc63IELbHaXbSqJ7OSg3jdy+6yqwVpp8S0WRrmy8ixRj9mPnp7YIYeyooL1F9dsgCKxO
fv99Oi4BjbMI02f69qiJuizmiq/VZ/Usjmjbp57kBhsAO31rfKl3Kbqxsd0449NK3Gkd/7iPprjY
3AA2oWdwkWyMajXiwdwBBAJ9LN4SFxLXG/A/X+ORgYYSaVabh1s59O9iVbn123Yls7rc5PgBUNmF
M+uU66Aj+3PgrVKW0iigHsdl407zze1ICydrjrKQvRbepjDc7RyTjZuibNzfB4/q2cLowRVWJggp
EuL5sT1qQmkLqCGc67D1oE1p+UNuQeo+RqtL2QjyHifvXbYrJHuUK6vWGi/I3rKw2cJy3hr8g6h2
mUBCgseIea+UN1LCNzw/jfJ1G27NCZeqDpbo/0ANVWb2UNl6g+V6NunWl1pbig8ZtXL5enitwhve
bdPAU+LC4pkXtFdNtjffFf09g4Bfcg1FST1OrdF8JaMDESurrNxYshTuBd1rXP1N8l0fvFSK17ed
BSVPm5BiUysAn3avKYucts/sFA8Lkh9K2dbgN6YxSwAh+5pWr1J1IMathFUXHgX2n/Iil5uaPBbE
6wF3KK2GX8mJNfT7ON/wwiH+iaQHyPDJw97kYOg/J92933sj3xbUTSdLUr7NEo90pxqSdclNh2pE
6KWVzXIni+wxcYAApfxq5LAt3Qbkk6JQIm043VdyBQE8p2v2RnKr3ZXhPcs+leypk/GnwPC6ipvS
8clO4fd1sc2ljcETcMxe4BLHmofCONTYKM1e4bHDRWn34MLUDfNUuPh07K9Ewg1t6TH0gUkZNaeC
7oUKb+8qdSuo1qYJIGkYJ7LcMOUWyv62Rq9Y/RxJp4hJzmAkgNdD/f1VNV0TjnRa/pmzG5gjWK10
bs1jJr3p44mIvRZAcVHKPD0HWTumwHQVdwlX8Xv+oELTyHtf3OTkSVVVLwEloxfPvGMWpe+VmW/G
VrUkmVvyMO4qHU/4oLPVmrqy9g68pVX7xKJssDN2+/t+uHzUYy/CsMRQQJoAU3deDaXQ084VX4YS
lJocex6j5KqTP20lf2YsdLNyp3QA1qvKERjYR9GgN8ajz99/w0W6Ov2EL1F6DeB54Jp/HgcCJJQW
LUxAJZrINoLA0xPfUgbg+8Fu+j2UvrT7v+ghkNlH5jZ/6psdG0zQkzHc/Jw3+iMfod3hv8vllVAq
wPOIN0Qfom7cQUEzAZ7pIuxtDR4/FZGPYfVa9Q9CiJMZVttyOPVKY4FeZmtBaFoAUY5Q5SD2ALyV
EA/FWO1Jpv7lowHtSu2kMkBfzMoeFWVLYXDbZ/ndSHIrIHQbGTl4TYZqsaz96JSHoiltOYO4bCKd
4jhBGf5PpDXXZs82aJrarfL6+7x85eXzO+H7vMxSAlqFohxHfIPUkDxa7Yyod2M12/pJBxWK544y
W1KYFRSFBwjlVi+Lx0x/WfkRF7nudC98O5pnP2KQaZCwGPeCbiUvfEfszI0daMdMskaBLTbMmhC/
obvWBYbH0dKlgJUHkiSKe0D0/1yCEmVZp4S4inscGkUp/1W77CM3M+zL+3r6RhSaIupfOaZWA2V2
k7ZWo93S5CYwDpJ+qmh8KvvBUYN6K5rxNvLv9NawxzI4Ea1+h3/ZRimpl/Wwt8gyTw5UzyhkJyco
OZXAxvvUKbQ3eBM74KSBU3EKxr2Bookm/1XU48juChwJhYq+AVBTUVmdpP45lZ4UsotkDxUFaH6W
+zyPn6KstmlXuJEU2WUXgbZ5mzXc9cvuA/LczwW7agc4Bj0lI5I+Kb1J6FM+pg46E46SyPBdTmw9
vVIH6nF+UJrO6WT4iSbsWa5qW80AN1djlw23sHa3sjz8lKTBKTqo5ZuKpQ+BG8kNJuZvm9+MgPn6
2mjp1asw3bi/77Vbrbsi3UPH3mJt9eFw8Rqb1o6qQtNuAkaiu/nzC5bx2JPRRLo2tThq96uZ6vYH
01Y3kAS3Qzdw1jqp05+c75lvIY1pUX3L33wfuL4uRDor7yP0dNiu85Cyb/55sX0aGnTtILhrUE2d
P8okMeg1aYG5r90m2OT3sCeGoqpx1NEkri0cDpuVfbj0IPkWcP4I453BStHqFeYSWI/RoZ4KvFNs
kb/5LTTeT4Gjr+TCi1/vv0Ok07H9bSrr1s+MKvDB7U7vuH9P2VVYrp0uS0c/OvnyZKoGEPq88a03
KWV4XOKZBe/jL/90oJzcqerKP9YqWkuPB7T5wESc+IAX5Oa0UMrBb0Eg6Ju/VFKsBjbZKx9paThT
7WOCy5AJVP9zynQhxhQliPrclGw7GuO2CPlNIrUOEdGWCeWg1dRp8vRT8RM0KqCD8/sPWBiiAhQB
4MfAzQAlMftkomlppodYlTL8aeP+WalWmPgL22uiQeCi1oAgvajxklA3BI6cKQC7VidKX2S8lC13
e/VmMApb0yrbyLOVYS2sxB9RZ3cQ/MwZbMPi6kyS0OIx1Ewl+OXoa22AhZwHnUq8QZCGyAqw+D+/
niAQnMPbpDqnR9iaG54O6JHbb/XMCnGCforHCF7grSW/ogWxAm35el7Nzi3AQ6f8B6clIHizlTOM
pA/iGJsNvwAI4EB5ExigGd0r2kMdvvnKye/+Goa0bRg0lOK42OiivIspO+cxcUozAg+byWuQB3Xh
9gdsBBwAPEknnZ7ZCT7wtEvKtMXMD7pbRsoN0dLnaDTwahD0LPz3LIW/ZE020UiPAu4XaQFGkChy
PNLizzTtPRHLXhFQK9HBC00yJO6V4YG2ANIn8WI9hp8TezXMcivMwdZpeqc3klVHuYt1jP5VlXka
f4enhl1BbaSsQqvlL2oMWWKA2328itXkRJqPptwHpm4b+EKK9CHxG3VInFZCclKXlmFmMPf00e9N
3tQCnpjaPu5h4qiJ3RAdK7+1mJnYghsulaLtGJsHNI/B5HzSygdl5PsWaFKOMgAoa5AY2wUitmVx
Ww/Cos2jqNXrCjbpsQTf8hSyaXkO4h/fh6S9RYH5GJRlAGZoiNpN6AT+aKkmMCr+YNdm5yl64FC/
3pC8POS42YvO2MnaQ67eU3DkKHp5kQqwnWrafvCiw2cV7UzJVN8lzIfGpW3ea04pA4lSHJrurYCu
t0zyW6OcLF+145DwQwHvccq2rHwvm6sODGgqwead5g6v5F1aJdCYSJ1egINt+hVWNyRJYH8tNNnR
8Wyq1dckBScmFDbXIezR+VdmhsLb76fWVydlvvjh0Ei/etcTB+bnxlPHsjaFWlbnAno2JNqXBnno
6usxAQAwiek2y9+qQtittidgmcGkZQdZdjuRBhc2xdtMNZyQYQQxtxtIEnSJOxjKc87gTNtZI5Sr
fP0q6g8p9GSkEpUc/TGqkCK1vZey0Yp0WPcFgx0iNry/vTiAhHcE0ff+Cq8HKxXHjBIX/BxHdIEr
ZdwT6amJewvGcpAI4NbYYdGBYN3JCfRtRYClHjpcMk+5RJxasC3N5L8sPkGl0xtUaaOO4KwZ3QOp
e1curmkCl/iu3PvDaI9abcmBbhm88KLY9GioH3slvzdDdWPE+c6HNM7vc//FCrmYe1DqJrVvNF2+
6kLfbvlKCnMuIPpxzqrKrsfCBlXmbGChVHrqRVzsQLFo0exRQ7iiZyjImH+0ETT+GmPkLw0JbanU
7Z5uSfReajdV0oPxLu9F1G6CCM0p/XEokJvAwTfLbk2OjFW+jaOd3BVWq/tWhNeTHrKHsY+uTObb
bQEmAoqKVdv+8bl0o4/pqUT+P/Y6Hmmf2nhIAUQqKgkagwYABzGU8oQT48ygMjA09Ybq0qEhdK+b
H7/P1NKrHGRHAA/ViY530UYBVFgZKiiIIwMzABiir4EL4K0Xbrs7aTWPvfQdAoFZVb4gQnhfXMBF
wd/mZKiByBaedO4qiz3gm2h7FYCSEKgz/zg8oRytu+hT60ie8Bar7GGbnuRh5fK9pIpMvwQ/ZTK8
RG4xf4f5hpIXkNyeOCqdGz/VG2g8ttemjb5Du9eRxbdQf9WteMJ/WP8bOM9C6vv9B8z1BfKhGPx8
+gHC64NNtC3Rq9OwsT00sGANLsXrzh1fPar5tkAPC+pNIDODhjkrhwZVRtJIgQkP8GM2VY6yfq6l
ACkbNDgz/T5UVAe1XC8ySrf3G6sK7g0JV1+hxvssPvHe8BjqeDlWsgipU0b1Lipfu+KWlO+RHtgG
qikdbOJ75luQMd3oTJxB8TOiQ4jtMRR/484rAfeDuKInc21nGOMdM/ubwr/mev4JEIYVmw+q+USG
4pCgGcHi6ww7tAf7uELJNKtBbkH+EmfGbcDPphk5iqjvfH7PUUYMpPi+Dks3T1KHidGq5MfKgKcx
pBmlkmF3vZcwsSz90iZ9cg6dwSSop/SntjrU/DCGTz73rTB8atvY0Y2nJM6swNijIT80uy54yyU4
dASPBuRTKvXItXPHQeccMWjhVP1tChFNQo9p9dShKigCZjei2IQ16qvRTaJ4kXIqEuhsqt2xF5nV
mAO0vKPHeuytvDoWBu7PXoP5m5btB7gFjOSqiQt3VJPrOrlvFPwf8ktfeqz5aHlsl9ltEO9D8Spy
TAcyBp5Ibo77mNUjqIb3DIXeMuNbI+cuOvKHkAibVadahXrW/dihtFG9i9xwpvJ3iFpw5cvQzRS7
5v+QdmbLbSNNm74iRGBfTgEQJCWRkizLsnyCaNsy9n3H1c8D/zHzSSBHmP4moh19pmQVasnKfBdl
/l4iZLIUCc0WH+jXz4+bK8mo/LfjpVOHQ7hldSfGURMDOI3QvCLflSgSaIVui5iF90APPg+1/KnV
Wl/6P1T/LQr/lOA/Xr/SWBldbErTfS1jgqPGhzwQ3aSzvuQhvS/Mmqq03A1zvfGkvRqWNxLyQQCF
4TF8DKuEY5m2/jzdZ0jEa0LuJbFmy/5T3cFeBPjQQM+1mufPx3qtzwEKGjW2xVoJHs8qqjToc5Q3
kBmUNv4668WNmus2XKZzY6m7qarI0fSdlvnuHKpbJ+mVihbyO7RXKP+Qpaxfu0oxJJkVZh2gg2Hn
3xQ35nG8me7yx83yxNUjE9dETm0N+tB6bs0uKJW2lDi+bgyvQ8R92vcvyb7eLS4XjXoIgWP/3phZ
9XIZkT9QqzOXdu2F+k3Oy9A0I6u9T1Nn5j9vofOYD1HhmZWr0zmVb6VhG0e7rM7V6gX2DS1LW8gw
F+Q6TfAlv63xfiOXHnayM5y7U+zmP/MD3uzqLw5a9ZDvNWXrY16bYih2dO2W65la+cfly6Vp5YMC
fXkpbpVwLcKn/KVxSXnu9Bf4xRsv72svMXIO/izSGuAAlp/zLk9b8OizjEDzfavtcrF181Bw+3D+
Mkx/KnnTwe3apCJlAuocpUvYxKsjoU5wD/WNFl0XXBXL3LKHOHOkaGPJXI0C9Bo7GwDnF1YzKYCG
1E8aEPUcOAjJ2IlEJLXd+FTXFiboeZ0Np1KEXONRWrOKVSsFuO/zfKSDOoxv/8XSx3QRERBkOBbx
mY8fpynKsm9GZHAociYH2bE86dDb4IlSj+7eP4Ubef9aY5WV8C7kOilqIzORRhXKSC1bbmjwUozu
QrKRzBy8z0d35Sb6EGl1YuqDlFhKbXX3IsSUyggcJXzV9XKf1elGpGvrgU2s0gMHdiGuz+a6kxtY
FnCJFH92jHE4BEVvz322cd9dDWPp4DvI5qk5rnZu3aVRoUozU9fXtpJ/C+dHCRLw57N29bkA1ev/
RFlhFUZVNqxGg2Am3qAR6zS6s5i/+U/44uw7vK5fPo935TalU8hpz8VGNXXdRKuNSvEbmb00IPqp
idmzEoNWSWRXGsAd6/mfqoP0nIsbn+xak4q4ZA5UrxZ64Grph9WgaCgBLqyY/Gst2dJB+0JvqLDb
c32DsNvtsEmav7af34VcP1nR/a9gpBByuEHlB0IBPjbBG4z1X5JDbemQmfZmN+raac/Tj0cyGnZw
jVbDVOpc5gGOWwO6JCeIn05m0eHpcW6Li8ilpHeTZLLXh+a33pxszC/v6qS+JZnaOMuurV1+xpJF
gARjn3w8aeRZ6eg9orUmY6kAFqCv3+JgA8B3dX7fxVgOhHdXTS1FokmfkbYNsHJ8EVOY8p8v1muj
AG60KBKiMnJJU0/NKs0yBHiz4i0Tb5Iot+vp8fMYl+SA5QrGDxE4IP3LCxhto+S9FcokBtG3YYc3
0NNs2qEnH/ExeQwPWesIr1vcmmvwIfDxCAwAp6KUvE4KmtZHrTWL2PT72Wut4wTZoLSLvXUG19Lt
553xbaDUGGBJsUmGuHJOf4i9OnAKv21N34QeuXiZVOeKvr1jvSxtqZ6ayleE6p0s9uCpb0W+sl4I
TArGh4RAvk5NZERP1RAK7X2aiE7MM2vcFH+6kv18CLH8hHdL0spQpU3RWPpbe/H3leGkD7AdvGRf
uaJxsDI33Vnu+CDdK1uEnmXaVvklaxS1IGBZIhoOq8QrVFKMuRStuq/wbcYN2lZa3U2SO0A8Sr/r
k2+fL9srW0NGC0ihuUJjzFxzxw0lnBoo3xUem6/V8NoqX+dxa2dcm81FA8NAd0heSK4fZ5M2omQV
jVHRdQOuxAGq24o7H3TXD8DTA0fGgxKyjkax2FaOn4/vknVHO/998FUzpx/AXkgBwYvJnj1F2yl3
/R3tU093Zf3Q/2nucM7aNbeN4ARPW+3hKxsUr5DFzBshfMgX67euklqhJSSDfq5LeSdp8QE/h6+j
HCVeE8S3DadFgQdBMWevoxzcMH1PkT/IdmVC4Qm79JD0SKWa8sZ5+Lcx+HGRQZPlBxmATXFhWWc+
Zd2EaPWp1rnk0ZtL1QnvuWNuhKBrB0+MWsTrCmxXUirYUXdXpNTvUxkrTzO+m/DQlITwkNCNMybK
coHvlCGoKSD7TfmaVnVkC3ru6uO3pmk2spzLlcTvXkB77AwW7N/+0bt9mcl6Ls08Cc9L36etn/IJ
lGyEiyOmP2m01SS73Iofo61OuC6gYgpqh2hq8WPGlSJPNU+NTg01m15F72gcd3Om37YFyg412kdm
Pe1mMT8kEDiLJHrsdBo7Sm/+jIL68Pm6vty3y2+jWAhMW6QBvLqY/UxIxTLXrbOoJjtqDEe/zJxc
MTbm4PqE/yfM6m5uRS0qgo4wemc45qTYDfrckgjXLCzQddwStrwWbuEs8EJbGvTr7M4Px34W2jS4
l3IFA3eEegzDUQXtJTKX7gkV6CIe7yPkuvq4PUyavqvmb8mUe3Ux7lW/vtW67o/Wb1mYX1518BtN
XiVgSxREaFaTXU5JLZSAJ++rWPf08HdicgEAG42KLYuhK/WiJZTJEqeicclqSsMYN9lODu4nFfBP
G/YUFtNDY0bHoldPdTcFdpzEx1T+qgrZ1lm5nIUfj4VFB4Pnt4RoEbWG1TgRvUaITxXne9py0s1C
TfPdxJkzvB9szZEP1cbqurzJ/+puLJy0JWNaPyKMOlDVtO7m+yRrbLXEUUv48m+3yccIq9M/1sWy
Vutmvve16UZPlX1bPLS0Fj+PcknCpQjFhb3U+ZBhuaiW5Kaey52WiThvn0SnPyY77EcCFIoQA00e
ysci8pC024p6uSyXqHwvFMR4Iqzv1URqp1EaiNp7vas6lIRc60txE9yQgsE6lt0ut6cXeWuTboVd
zak1Kz2a1oSV7vV9dwbJmB/keD+9JkfRjXEUsE1Ubm7Vcif93pjnJflZL1BkR3lIU9TUEUf6mEkM
sSmMhlLMFD6kzpFpQ8GkSvbSvpVvZK91tiVXry3RRa+SWGhaX0BciqGd+Dn+dD9TF08nWmD9xkl+
5eXOZ3wXYjWfozKl7SxaEzpP+dHwqn19CP+Z8XWm1+Rq7udTeHnCfgy2mkExowI21eF8X+vFQfSB
OwjdcSxUz+iT517Svn8eTr6sQRPPpLBH0Z0C+PpE15p5LtVGnxB+m79HL8Y9sIwdgvcLbdt0Gzc+
55FTpzYnzEJHyzcLtld/wUJ0Wf4tjefViIMwFFQfTPX9bNlNvpf0X7KDBgnwceeX+AsQxAPu4NaP
NjypiiPt1FvL3RK4vJIGklu/+w3LKnuXt0hCwxoqpfmeW3NKbcmV3xRUvHahWx+a7zSra9NJKWAk
Htimz7/AZuzVoa6LTUuRYZzvC9peLWALF1BtxiNRdftdZByK0nRC7KEdHCC9LT7VlbNCgVANPm15
FoNy+jhwrQplPx6D+T6tNTuiiBcjEdTdGdpGufoKoAkA+rtAq1yt7OHOorI/IUoc/ybvNBasKiXR
/k/yMB3LfficfllMUREXfPl8gpf5W51JREZ4i+yArGXNtIzUQEj0IprvVbqHifa1myQ3zLb0o66d
EoQxLJRbWUgXNQxfwv5RN7jJ6EpH9rCPOe2Bie3wtZft0tmsQF3ZuKqFjv3yT748apsAiQ1Z84f7
McxsUxB2SWoCfDi3InYSdNASE3CP+V1qra0Fe2VCP0RebRY9ETszb4XhPjwavww0uZ6Kx4g7bboX
TsZN8H0Eh/20eZkuj9DVZ/wQdbVNQsEwWgmb3ntZ1HZiX54bQTwYguKVYeYq+rTzJdTEZSqpkwW7
Jtl/voqWgt778HhbISiB2jNriIr+uoMWxbrGKxC8rSYje9YB9fF1O001t4v4wnpknnRp/NEq+uvn
cf9yndaBLSq4vFIpJFFt/LhDs0IRRrxDFmSx5FU35UPf25aHicJjsrd2Puowyo11E9/KB+2VWpJw
3Jr59Q27jPzdD1j71LU+pgLzwA+ISFfm6aiiy/v5GC+Kxn9DoG1NdRy9JlQxP45RnfIxrC2guABb
JA901U0AFbq1QasvchmR126J0y7HzWpWF9wq+kLk8DTrVhF7VRB73Uf0ecIkIZCSBz9Ggl+MZtsa
Mo9sAxCgsmGsenHSM0yCwtrldSwjNr266bCaQSgzgdgCZtuNbkvcIOz4KSkccNvKXtgvOGE7fRtm
V/n9+Qyvt+w68mrLVnHDBeA3i7Niag/D45y++NK89RmXROhyUv8zvtUWhRcj+nXB+Cw0Dm9KL9Md
LMDqHVYTh9IJXHGrfLO+vf4Oi2NuuboXvdxV4coCnlXnEsMq5l2SaV44nwqlhSm4VWa/sgfQgPtP
oFUKOPiCXLXL/BWJ4YTZQ+r/+fwDXTleoEFyZMPxooq0LhRrTWGZ07IeszTCtDa7GZDQKVAFVObi
MQTmnEEWjMVg462wLPPVF1M0hFvhdGFYcmFUIU51D8kOB0OIlj9nYJ2pgnxEND11xp85FezPB3nx
eOZ7cTmitIv/DrWZNa+zL/oqjVrw8Gk2HwspuKnnkM61aPdz+wjd+TbpKzhXM9JX7dvnseUri5NC
2mKzBFYdGtVqrfhl2rRtMEEpC82TGA0HrFgA7kbKGcGgXVTk2l7RwPzMohvA8nN4EWPHCUB4dnC3
eBq1wdibnYgSzNydITA4eogWhqF8V4vsZfz3t+ySryzifDw8li7yuivpD1rTWYE4nnPFxEhZjOyq
6L62of5SmR0gs2NiGg/w1d4M1XdkX4U8Wj9EdQs6KEw9Odtyu7xcoSaYINS7lgf04mjPUnqXImM+
UAxBUGhnU8ucMggccyxQUDoUWC/Mfk/qzoOh2ZKeu3I1oHKnUJrmoMZGZD0NcVYpQ1h13TlO89M0
x3d13T1wwu4inzRjqjy9A6mG6/agQsAF4KUb5YkX8Ab0/fK+QExQB0VOWdPiobm6hTnazClKxu6s
VwF+RZSqlXmHDpUrZxraA81zN//bWiqyjCC+FrsHSAAo/q5O03ZOuqqb/Pnc+c25VVyp/QKGCf7x
g5Aau893x/og1WlhwuDAhow9sshWffy4o+zXk69G3dmMXqaJTuqIhlc3I0q9pQ960Yb7GwpBoIU0
YlzKudZF3ZgJd9FZhEmKRoBqN6l6GIYCGYvpqDVfqkLe0zB9nGXzpa+V3dBD1/4uq9nGabQ+05cf
olHDwz5ksVu4gIEIc5hZedKeU6F3WT37zC/dz6d1vWf+htB08MFLWsP/Pk5rnWpiFAdzey4AJ5bd
ghXVb4ZmYEyjl/TWGQWqh6DIj5+HXVbG+1P9f8LiXLCY0uoXmDYx6OjZIkwNRXp+CURMB8bITdqX
z6OstwRRSEcpDS7mt5eYoMjyhT6wwha6ouYFfe3STLG12No3QX7uIv3Rb7YoW1cGBlQOkV7aYbzm
1vXPahwCMW215jwC0g8CfV9ErScnj58P7KIigSwPpV2+m4qq2SXfOqzbsUAbPjoH6DyJCZtdzL/P
WvctK4XbQsIGWxnv8gnJY4nn1yg7oviU6Mq3sFEfhazd53p2V3J9dFZk51E3OOge/svz6O9PJGdj
H2koUq37/m1fFaKAQ+A5yI3znPSeHJ6tEcR96mlzdhdk3zfm5GLqlzl5F3A5Qd4d/9IMRjZOCdi6
TWoHKT4gLtSRRYkt2OlH6Ytyaiw7ujMfgn3nLRqDSBi9xLvqNd9vttWXu+bDAudC4BJazGrwJAEU
//HHRDNUaLNLgrNVaUhCg9INg9JRGxi/1YuWQ1qo+6cx6/+xUmsvohj1+WRcbOuP4f+mOe/mQs/F
YQzLPDiHgeHVcwUgNoUvVO9mi+eo3oNLbh6QdPM+D3tRYuCjM2ySXWSIDWo1q1O6bzKtN7IiOCea
6I6RclAMdCAAgHtkp16clMeoM36paog419TeRiZtcU3fUqa5ODf5FTRL6e4vvoYQwT5OflmKVdl0
JtILEhINPnBnf//5QK/NL811dELpIdI+W9biu/mVlVFN8c0Lzia+WdYcvaThnNiDVNnzrJzVel/G
zd1YDRun9UWusczv+7irNW5FxhiJBXFbywa1U3paC0KkFanVh41duEhaDKgAbqymi3P0b1Sa4Oxl
4LLr+qeUqqU6DCzmaoJL30UvWofJb1HtY7nZBegqmgg+fD7Byyda7x8+HGcohynFo1Uu50tDXxdR
EJyn2rPM1pWoWGX19xzTi2BMNuBDV06OxacLJWLE1XlnrDZrkoSjEauCcDLlV12F61BYbtyrG62q
5dtcDOk/UdZ7cqqY3WAkyiA96n1um/KfoboX2g1+1MUT5u8aeRdnNXVmOEyj2BJH6C171nQnCKNb
2c9eo8q8G3Vtp4sBq0Zo9j1vhc8/29YY5Y/7ohUnmvkdsSXa1iEqfEn0o69+Z/m/1hj7n1GCxKVk
i0T4OveMoxooviYKp64PzwFaMoVReDMwY9y9nbzRvVpTdo1WuNbQel2Xff18oFfXJ11OA3g8K3Rd
skWFWRayQhVOkxbcqMNPaUQCCFkFkSK1JG0daFcX6Ltoq23fFbqftYEsnEQK8F0ZfFFzFWqIsHW8
LJ/nYom+i7M6OEcQ8VrpK8IpPbbHpLrD1weKnSvsUbSOgSuZ9cae2JrG5eR5d46qKDuLDSrvJ3Am
tqJCGuOKrrAWD6uHKN7aGden0cTqilMF3ahVsov3e5gI2KyeTKF4KPQuhEopPgjVyYpfwVI5atEi
/jvujGw+KfAew7a9C+LJNSKets1GYWPrxyyX2LuhD6PcRLWsCaekeCrr20l+6JKtct5lFrKgwCTS
RHzoKGasvqeZSr7SoEN31hZKjgTtEHGiKr2T5MIphXspQbipkJ1yJhtCdubzLXL5joKXjlkKjsbc
lMoFQ1wfkoauFdHlR/FG8XKXNOy1PiR31h5VK/rK4cZ4L1cTuSZdbA4/IK8X76U5zRV1jKvqPCy6
R4NFtY1e9gg9eAJKHLRbT//LLOBjvNUnZBajwDCa6hxrFETV+maaacjFgZPnlVOZAT4C45cZCvLn
E3tlmFiVwvEjwYIGtU6yTMMvo0wnLO9hqL35DjNCtxWznRGCYfKHL/82HGsHPAmkHOoq1L4/LlSr
HyJlDASy5wBzWv/R9H3g4Mld1ozunCUbg7vcFh+jrW6QIZnEUiiIVo632XCMrad4C9FxOX+8dXHl
pCi7dCz+Qtve7Tx/qix8JTTl1GqweyqyplCzISVhParYhRXsPp+/i1UCzsBQgLgDrcdjdn1TlVEP
O9woxlMqWS4EwhhQuzE5USjs84qsvBWKXVgGEpTMjQNvWX8fjvNV5PW1AbLV1/C9OmUIqCm54DWh
vtE1vbjwlxCAaNnmQMYv7sFAjYcUVY2RuXzzR87wID1YJbacW9nTZVqzirQaDAfNrPUykSSkkyKe
uWOVeo30lk/f26Ha5013NAE9CIfPv97VuBhZUFhEOufSSzUdJmDTfjqehgHGfjV7nfmWQVTNxRu1
/hY1/S4F0DYPG9/u2sRCoqR8YS4C3+ujOx6KAXLVEnae7WzA1iocbVV6HuM//80Al74W1UOad2sw
dD3AxzG7aDxVqBF2PXmbDHxrulNmLy0az0ilgx83jr/pbnfBGOdSB1MB4+8vWo2ewseTpTByS6sb
RT9Bdvrhzznu8vBr4zGmO50m3wL1cTLEvRYE96I+k9AZjtwY99qU3YtmuU+7t468RBOUl6b6Hpmz
GyT9HjCjW5B4tsZw/HyiLk4mfL84MmjILebFF6ZSTVtlUJVE+STyS8XoTbOeAmXjrL0aY+HC8NlB
z62fPcnYSOSuinzqglOYPw/l10H5+fkwLheWpSsce8w7TdMLPsacNUKGRoh8MvxnoKmuL6Re15+V
UrU/D3TxaqQOT/GDZQXREXHl1b1RSEnR53mtnoZG2alFjUmVagODsDPA7znmcACmNkJenOxLyMXg
fjE9Xmi6HxdU2AUj0MROPQVpY6PQcRjFu7YBdmrKB2nrZLg2Ph7G1KLxoQNwuRpfIlYIN5ncVAPY
QFAxUqc9TUJ7lNTECy3zWGc8Vj+f0otvx/jeh5Q/ji/LOl3PskA9ielTE71l1vOYfGfPbLwDroZB
SwCsE5CrCyUHxPOSdu7pLpf111Zqz00RPEhG5IGAjP4/Q60eAEaRxnEIavYUDNFt0EzuWLx0leyZ
ysY5ftFdwzoHqhnO52SiMkii1WHTg74F7WvwufCdGL96emp358YZD81JfUAudxGkyBM7fER701mo
J/HjpiTa1YklM+UqQYLtwm/XyrW46AEIn5qdcF9+FezxaXgLn5Qv0t7aD1+Nt3BnoQuyMceXVSOG
Ds+NNYrEOaz51btnEIYwV3LEI8022nVIpyIG8SZ9jfVwr6j+qVfmMzNnJ/IXcwhvrH7RzGm/fr50
L7IgfgNtVXBc+tIvXNeQRLFJxLBN1ZOONbXR4vFbVU/NVD1Bqj9hJOYNJGIILWwRFa4dCTRQ6Apy
iV86G8aVrkc54LKT1CqOLrfeGMr7lr5/MT9xpW01jy4OcIa5lCOYbJGbe31tB4uLYqGY8qmIit71
m/RO66K3upO2CGnXTh/UrUTeWKidQmL6eBRURWaOWV0op9hKmbvGjmbR1n0qZfKIM2DuTEq9tY6u
LV/Q6wotFby/L24nXx7VIBiXxBmNxrP5Bwmv0MFRzG1etQzVeif8ggqVIx42T6QLePSyexdLpoVN
jiHhel4FvRV9YeYz+sXPqSvv0jjdD0H1pUf2FtvzzpbF0h7oe8tSdWvBcUr1NrFHqT7WxXTTbAlA
Xb5tV79ndW5RQpPmuub3iDf5g3FIbhLVll8rd3Hcm0+JR4V/S67g2tJi85B9ANFZlPU/fnHumxEL
lFA5ZVNwbNpnC6+COpI2IDJXoxhLWQsQwuI3+TFK3xVVRVdXPg3CU0nRdTZ6O67yjYvsahTE47B+
hHV4cRhPQq2PKb34kzHlTja9xjqLx9gCBFxbryZlax57Koat6xtarEIU3fOAe6wd6Ab9Bnmzq/LH
cgsacz0Ojx+e4xhWrFvvVgObA6k25SSJuROWCEzFL0N+qvOt00Vl8j886Fh1EDv+d6A10G2QUBpJ
R5bAYJ3b9qmt/nx+SG8M5K/u8buXcR4pQqAnqXKS45eYTaU2fmIjhHNGzWjjPr4eCs6Bsjw8LgB1
WVWpUcS1dBpEwZ7i2rX8bFeIsVe0/cbVc3XW6EhBnuPkAhnycUmbUccpIWXKafExHWO6nvlGhMt+
7PJhdGS2OB4Xv5TVrpH0SQrEvFBPPpS2p24n3U2n4KAcon3CqxsHAjzNVE88xPvaS0xbyJ0tmPQF
S3E5IReoIFqyZNv6GiAh6KVgpA25YbPTOYN8u7EH5GgkSPyiYk+/eqxvpNHGUtWwUQ3+L+i8f38B
4SmVLvKL64dkmxmNGnQlkxA+Im/nhn75u87bnTZJx7hIgSNNnlH294iB3MQi0pslhiCZhq+s2kno
dYg4Fkxb2NC/N8N6z3BXLawk4IsXjCSxLdS+0kg8/B8G9noLdl13pJ+gk5zGQ6H/96LJte3bfO1+
fh92Wf/vtpJQ5JIsYJh1kur0V63oSE/q+2FS3HAovdIUnS4Kj5/v3v/LUA3GyGue4a4WetJHfpqK
LAHpqf9uTJ7ioX1/Mo8hJ9Jz+S3+Eh4w2n0Zbjc9zq+P9j+Rly34brTxOHeV1fgKDxNUkPb6onm2
4H/f6gOy+PWf6Gt3J34X3fr/gUZ+LbPED3Op+5JUX2iyWFpqoGLAE2ICGeiTbCWxR8Vt1+axrU/x
j2l+i9p646S8doG9C7oWN4Z9WAgazfTTaKrOhL5x3Geok/38/ItejQKySucWQxlg3WaejTD2w1BW
TgVkBNP6E6UUNraID1eORx1IFVUmhdfBRfczK9u6FqFknSzUUHlC2zQqN677jRDr1mdaScmgGr1y
0qvSQyNzP0objaQLEDqHD6PAeX4xnb3UTvDlyAyVsFFOPc5jxU33HN4nj6EbOcIPkQdd4uJ7tFto
DpZbuv6XauM6u/KlPoRfbfdWkMdiBgt2yvPeC8BPjSpqdcIW92orzCrrL7JRijPI/ac5bxypGO06
/G4aW52bK28myJSsO0CUdN/XoDBNUpXBNEkD5j50M0QoRlE9lLrm+GVlM9KNubtyeKDFAnsAXjaX
15pKPkxiKnUiT5miDr8M7be4qW2KrHIYHQc5R7n27fNddWHeglnbch9oS5MIjMEamtTkWs77IWxP
FYSF/ljtyxfrh2kvF7S/hZGUL9f+gpEko4aMDEx2PboinoMyN/OGhYngZO0Kd/Jj9W1RDs9Oyd6/
M+jFu+1BeJ4dNbLLL7KbP4q3ubN1EV4ekx9/x6p2NAyZIsQZvwPwnafX2GGNvxEVtkNNc4LMdxK6
rlorbu188dr4yfDgHAE5JglblclSE3kCyVDqE1fTTlErV03Th0w9qMhhcvnv6qD5aabZjaxQ+TCO
iXXnFxCSip9m9UtNf8VUhLP2Rwt6StKOAbQh3glOr/2eaYErKZxYtN71+3o6Y3DG0ZU/VuMJP3Q7
C7+pwXCIytGuOlgM80MefBPzhegZHwDvAJvjeBhnO+lexLk95HLsTSEWRqZom4XuaiWGDfPvFnHZ
ANmarv+Za9SeLQ/qkm3WPzFtUcw/XX9fGs9h3rlF+QXZ+QZ94uBcz/uunQDiaMfJSPdx89gXd3Gw
/DbDHmdUQMjEakV0lOmLJP3Si1MWq66KEImgPOvVkyr/0tCyzPXUA1zsxWaMkxjWLkqF1CwQ+HGC
4KPslcI6tAhbZtX4JJbioeuVZ7Hu7WJA96NA0KtHECNKGAawlsxJZG3X+ekxkTrcSmY7176E/W06
8QdE0anJ9wcyR0X4qU7QlqjGt5GH4OFu4NUU/pGHFytEdHh+wZ3PFVL8kKcMOdHbEeceYW6dtH+d
u5vcCl1zQHk34jEclDujzV3FfI6HBx/FYbONn4X8dyXuFgHjGEC2ZMR2r72glFs1jV320V7ssKyA
BNKZPwLo+iD+nEIXbWP4YQGkNtEz71rEVKc/IxLFpSKewyb/MbTRodBrR7SeVDTMDAHodfJkYBJB
uptxUCYYHk0Idls8z7IeSWTjnznG3qLLHrJA3gnhQxswJdNkS5m4T8qBmbbQ18ztEcehyfxT9/1u
0OYDwt2N3noKHQgBVGEIAaj/R1BCzxerXZi+WilOl0myExtERynLFMJeE8s7qXrpLMwhawRMteCu
E7QbJQ49gdcACJavSNRjAZJ6FsNT4XeaaXCj4aOBE8xdx2fUu3SnoSuqdMUutcqbBiw5TX+7nCMv
LqsDtT97FF41TEVDBbnRNj1axTHFzEjGMKar6idByp15CJ8NtT+IqJA2PYblnDp+5yTNrzF7NIPa
1pEkRILI8U1Ak77upongdqF+xC0Ndj2aypQqWxyebofUDfrZ9nUVwW/pkc2g5fDr4CsU8eRpg7ZL
fAyshtAest7Gp+sklG9pCyENimOT1I+p/D1a0iblNRSXv4E0dUsRoFaMc2L1r4PRs3/i9rFQFbcT
n8s421kVetNjtvPb21ZFxneQdhO+Y6J1EsSZpVW5htG5XYzJW5h50mzYxpjZFVD4Uj70HY4kVuu1
qr7v02xXmsIesIsdh4ITVRJKdEjJwiKWgpdMl21rEo9xoO+i8tVP/qkKCNUcIqP1j48fCpZuTh78
CUSEaaPkOxUBJ1GqozW6pn4spR9F/b2u04dI1Owgb75q6W1TRahoR15k/BirB6t/szCbYrh/PRB9
y24HkOba74kVrGbCXQpiS1JgeuAUmPzqhlutfE5arEuNh6rVjlI02H1y22bHun6T519G8yZHr/V8
0lH+F60/M6dMkX/NlpceKkDm6PbxeegEtzBuClJIIYC7nGoPE1q+lf7W11gvJP4OXWqO2n2FeKI5
+LeW8GdQUDhU1b1fPRlasTfMpzBpHSmoncjfcoK4UqXGhpfiKUCDhYW2vpVR008Ec0LJVrtflDjn
A6vf7f5q+yzPhi1m1ma8VcqmRXpSYYWEci5ZgOp0e+mFpeAUR2nHOfJzkw579SJ8N75V7qZFgS9S
ia5PLY9QTMjOxU1/Gzmdm5/VO/0Q7jbr/pfZ4scZXRKvd68y3GwUa1KIWLujq3kaBYn0vj0s2qa+
Pe5hMg23W9O6NcpVJcSQ0wFo0xJTrTwRWaB2qzt1pRb8YVjrt1diDVU+C3w4da/fRLfiKX0Sdoaj
7Qe3P+c38WO3OSplyY4+VhE+xlxlMUHjR2K5LM5FO1W5m26GnUQKZ95Id0wtruXhDT4pLsZau2TH
YYnmyV7nQALpNOEAwfM3PiTecNi04bhMnvlh5MzAS+g6UCH/+I0FMy3DFqA9k6F9x6VWMQ91u0sO
0U3i0NSK7OIrLJYp3MWWE96mN91G8g4D/3JqNBUi2MIeWZQallX4bpXVYZSlaiTSRhMfrU6zM7V8
sJRvDd552uzNI7xK5Th2N2JcIaAvuoDHqUjMNq+k86z/NMx5pyDxnQm/5/C5awYXoQPHFEJ7bE7j
8CZytqdkI2ZguDCpniX9Z5meq+6bDKEjNWqnVkc71jtvBBcyjYW9aE/pSzrQ9G6uAssWo2g/xelu
LozDco9wg+FX+NPoT1KKdR+4Bh+mBSmRekpaxTO71tYibS/HNY5YP0rjsbYae4b6l/dHXZlOmjA7
NOfF+NxCbK/0h2Gx6KC5XZaPUfvDUB/89LaIodBKb6WQ3GHcfEqaaWFm2vL0LNR3C6HQxL2qV8dH
oelj7tbhSxWKh6aSd7X4HDGNVt3u/U7dVVhAGv0/fRzTOEf1on4LxrdW/55N39MWHfdK2FnhYDdG
5vrlcxV9zSSgqBiv5bhzBUPuxbL/JwcV0UqTm4NfCcR9O7VOOMK+hy2WSEcfJqckNz/M4qzAyhOx
/dH19Ca0npKUlT16cvk1MagkGjdCEbwIdXyXSeJr1MItl5Bcx+1AaPOnQUhtHbsgcQpdPc9PYV3e
WjWXO9w32ItOFd8pkupm6u+UdlHi97sqpusa527do+aGFL8o3XUtSpXiz4ps1MyPErdVrkg2bkQO
jg9T5t+mge4krfxggboJ4hfzf1H2ZV2S2mq2f+UsP19OMw+92uchmIkpM3LOF610VRYIgcQgQPDr
7444g+0qL7v7JTNGiAhA0re/PVAS1+BoDg0prqt53jxtTIUE+vfFeDSdL/PqgTL+Am5+MnqZ4Z6Y
n80+hPlwbBeeH7MVOXFwJe5fuedg0WfHHMWKtu0pMnPRkfUWmJnX8Yoqe5zkXzDPb+LA78YV9KSv
VzAipa5Mid9fPFM7erzbApzpHBa8a5XQas5rCaIYCLHr+mXogx2ZkkkQHKw7+FOESrzb1WPZFtfA
TOsbQJ2dnwXaS/kVeSm1egGdgyFshdcQffjzw1rKtLFwwuMXs2U89gc+nY3mhavHMvhmqMdBVqm5
IKJy7O+qCoIliOevzHFXqHhuwmmBGYZxD1pCOjlTjIs94dPyBJoKEkFZXJasgLf/XiAyI9B5sxOl
EW/bm1dbkYYYKVdd6fTlFw2V3iicwyS6qxXVjvr32/bUNBusR92r1+y7JeQdpyMSLSnCefXEHRmS
N+AIi9We91D1+3Egaa0ovCh5YZVlbg5j4iI+JVhGOCvY4axhSnMR/zs30f8bWxjEl6KWR0fERJOI
6ahC/lcUkOsS4YejdyUwocME9OL72jboFV2XcR2PRHqQ5SscozauxnbHu6c/xyz+YCp3kGv5nz19
V72vc1ubvYM9eQgVmIavE0JubZ/Ef76Xv/o+300mxugLG2XQeHQ1JEVoWtQOR1Fa4QKQ4s/39IPT
ADAYfCGwdeAiCDaE9d2EavlV71PYwh4xBPsIJ7kuv1r4FvURzYMUXL4MDK/0r6bLP1idXFEfUBVh
JgSx7HdfUPTTxvqNjMehxEESL9x4/fPvZf3BfHy9nMGb8QOgqd+znhytmuqFNPJYNeNjI+tIQdzV
lfLBU18M52AII/KWIGLDR9OssaxHyJPFftT8kG4dtPUY5Sv1bA31m1MbkCuv4eR+a0ApghA+aQwz
MtWn6Ekh4cisbC0mpp2NeqKQD0TJl9l6KecxaWqR9DMiwXSaUg119Z9/yT84eOCTQ/d9m/bh6vvd
UtZaUfpw16RH1PsHBftWK8Gw+YDqQxXViQA/2Q0piaM/3+2PsCT2Cu4aPGxgjQ6o8PdjpWa0fcmr
jaI1jfxKZEYu+hobI9g8GHPKyU7/fHd/UCD8fn/Xk+k3CxugN5bfG/iW2xe32MSuzAw09JpnvoUw
f4+QGxz++R5/vMivO7za86Nb/aNTmLVBSD+ZDkUXRWZLC+nFou9H9/n/uhe4Ippo7WPQ0oMfLA7s
zZ2ZQyx6rHQU/Jifmfaxqr9SIP7BKv33u/luxNIb2x2kh900ef8hc8QARSJ1I/hexnLctVEX8vD/
Xnxc80AwSsLZ0jF+IMWweZaWXs8MpJgu1SFB8vS/0mT/eH1jF1D2osODHusP2DH4BAhE7zk79iMA
ObOLJysAvtLtRmUA8Hv6t3n4f31R/11+QmbSrJBPj//4H9z/Irp1oGUlv7v7jyP9MohRfJP/c33b
f172+zf949x98gc5fH7K40f3/St/90Zs/1/7jz7kx+/uxFxSud5Pn8N6+RynRt52gk96feX/9sm/
fd628rh2nz//9EVMXF63VmKR99O/nsq//vxTgNrwv367+X89d/po8bZ0+pCf7Ufz8f1bPj9G+fNP
mu//HWLEwEfiEcwOcK7h8lw+b08F5t/Bb70q92FM4MPdEOceF1jI/PyT4f0d9sFXYfjNMQjMqZ/+
Norp9pT1dw+cPIQigGNh6NAG/PTvD/e7o/TrUfsbBzooKJfjzz+BCHodj35dHUCWdvMQAPEf5Grw
eb8vjNjSMlDrOEttrBNi3kEd2usys6rlogXfWgKHL3BW4P6uiXbXYoAZ/SZHeA5ov8LPSe+c6nI6
u+5wou9cC2guAzBNm5MisFxb2wPY0r/Yjf/gaxyJQBN9m8+k9DGn1eaOALhsGXopnJ9qFC474YG0
pRFZYcmuwkqfwd2SxI89ZRUINkQy2eJHm9oTUKdK87NpjeNqkqRCBdJWCwLfFJ13c2NBmYU0wUF0
za7iSobKfoLnBgLoscGAKoQ52aSCz7STNlw8uqtztxkP9RRUwNmvRAj07kIit6+8U5lWPtku/4IM
wXcG0+IIhYlpjDtNa0JTkovflShfJcrGpW1e9HLc9y580Um3pJ25AVtDk2Cl7m4by5AokIp9e704
HRoGm45MdrsHZunBVBy00GgqLREb5TqCWartewXuuDvB8RauFatjZL1vf9U4mMKNu4H7WTuXVbGd
Z/RvoPG9kBrCmj5YLxNQwWm0TgGvnLPNa1IYVO42SuB/N+vfwIDclxRFmlz0R/ukSQmrOgZk05j8
r5OVmF6PxPa6WnJfiiPXTcC8rtpPw7Ox+FmrM+PAXfwAfd2AVeeXEhgrRZrJZvV3oDDIsPYzKPi9
bwZ6FY0nY3dSLB21RmSGtFnYoZiLpl5HVJT+JqZuRjlmA8A1xRJyONhH9cihFu6MITQgi8w1P4CO
lwPH7Q7uamkIJFR7kEVjQq0xWtQ19AsmhzwInqoFhbkg6Lm0JhLLGxPaebDu5ePsu2o3GsFrY1dI
jXDnFzWXe23coprCI3AG3Txx4nJYkHVDmrCuZe4OoGCSXnXJ0qJponcnSOShok8X/tX2w2BakNlu
hcj5S5H/XB3gMBeTbkiWmgbZgjJu0wEEe/W70Xhj5M7LIfCqvEKKbTQEzoHZ67ALlPUwOXSO7Rbw
R31NZef+2aruNi0yRkh+1vE8LBZwdJgYIdasXxpIgLZ2t/koHFULTamO8nZL+mcHufY7odlsBwkm
jQm4DsAcIk5gLCd0yUJqBV+RMZmOaF+Sqc5lD+tbi8Ax0KZD3Bv1m05qH+lk7DgIdte79PTguPQw
OUO9k5OfgllUIsFSZUQavEBMZjIR/QEBkZop92SQb2VLj7ONuEO9XvSibzPGe7zV0M7U11q07WRe
u0vojp2D4g/tAsNiQYiZBrmw9YVKqP+wqTYqJ0oBgQxvpIKtEdQnR63qjdRcgZ3b3fYCLgAiwxY9
gi2EZpkyc0tjDoXeXRB9AALPgCh7axjr+8FACNoM2AcJaM5+qNEYcolT7l1zBhtVq5GDOpboDi1u
jbZEu+Ckw3Xlm9f4Z+6pbEMDwnaYBf8/RQ6AXeYPYxMPY6NyT4dnsNd+aTogaM7cZaZHC19ZX+fG
2OFUh+caq6bQt0q+D+gUm1Pwsa2y2XFm09yYFzRQal/F5qDmtDS6XVcRgBhy7c+gVqbUhNM4UQSk
1cGbsrpFIPy0nt2yfCZuoOCdZAEfrTsCQpoBJ/NgivtxScq1ujiOJkJr0vKBWHYxgG4DErMnwrUt
DyKw5phUAhZN9prTuoESr5H+jgfsc1X+F4xDFBBWCTMpiZEeUThTNKyVhSt0utQOU5FCWgAC7abY
tjcet8G88zeCQW5BH5JPCAfHV5yEvx1LqzrKUWdHpzLmU0W1GCYFy31HYU+/8h75l5iPMrZ2gB4J
sdD3Q2sFw/lkE/U2D61x9UbS7jqdWenaUZ4Yfvkw1cF2bGDlB6zEvWg9ReQo2zDoom0jF5VQU8NZ
gT7vbpn6b4ND2H4ICKKCvIyUQ/1KRLDuBcvsADHRGrStR61kMOvHuA62t2vtF7QUHntY2RnBCqxv
sz+5Z5yUy92zzhY0Uiq0Bx2n4S+YJ82dsnSWqaFponUiCC603BiSPXOnw8sEmqIp2Tp3OOB3znB1
DhGfTHZw2xWhGWNLL6Wlz6ngQejUzpDN+rAmAKnA/rCcFV56MngZVfM4UhV8qsWLAlO8r4vfXVg1
mCBtM/ugjY53pNTGYKCZzxCa00NrtodhY03R+fyRdt8qv+UYF2r0pGC/qvQJKRa1uZ9xqWtNxWPV
BfHKx2Si6/02d4g7djG00oYVhC+p2/aFapmBJDc7XrQ17PUjd1luEclD84o9Lm3PI1qh/YWzRgz4
jXqJdWZvOGfaQns0X5OJzRaVj/U8rZA/nUnNi0pr77UVYb+zCait7gf0A9HY23wPJwLpio45DzCU
Gfdqc/wEcChQFm5a+1WrQFj0KnXoOQ4EIVUEM2//mWHcjGWrv/RuVUeGV67vQYlZ2RDvggCaHXUF
bdjqIzE8KK0n0195pnprirrJfLfRgLjMFXuAimQ7bc3yYfkQA7GA0NM2Bmu2ls0CRze03NveXx8a
v3w2eHs34zo/OtDXZA0rp8gOyK4MhnSsMK1rm0YKpS0U6t7yRM3y0K2zPNZyOK7eWmfBWusIABMg
ogUBghEI96Ja84adGJDWOlN/SSeYrvcVSWdRWTmY9HDLqfu4qXCGaK56G6B4jfm0YVzszpttlScz
WIzMdcaPinnt3qcO2o3InEnEgJGlL9mjhYgGANrzeGqk2e0GuLvksrTg1Wg6WEcIwInaZH3RwEa4
w0IMX6Lid663ntRGvyFd4sUbtimn/pBosz8fkfS3H9bVi2bdpK+DSZDAYnC5A3+rSwJS1femBN/d
UZv6gKoF68hZW+5Jz8oDVEiwi5ycy6AxiUJyce4m+izHdUmQiwUMrBvYATwpjE9DSfe4QB9x7Yx5
2a4iK+v+HatG+yDKwMr8zfgaNHVeMuYXsg5Xz0Cgdb13Zkyw+K1DoLlQ6q0aSb21OnFb/6BddRqm
Rd8xxR4b5GaPRgMAPqjvUPMCSCXVcehbGjf2Vnh0xliOhqPtzKEEkSBgRtoFFc4TPyorlTpD96Q7
wzVgvIAUkicA0GNIBhF4/Io1yRh2HGsqhc+9KOfY9eg/u/0vordjz0WiROOi8YJG/m5jYPWQLcDS
yD8r1zzTCnyQ2v6lNXDVoIa7dlotJN7Dwc7sHD8CBR5DptmiJTc8wNvsEaVmxjYHpiBG1q7gOujr
CTzgyO0CXMAe8iqMGlfFKMZoE+Kt4YjohBABRvtSf6ST+FwcrnYSgdHpNMt71q/TwVycKQ0ked4G
tzrA4OGgJJcprR79ki37258ADoT9DuKyBpdYjXSI6zP/fPB2sxL2gl7J9dHf3PznC4YNn9EEbPvD
M9+/XhCKvZgWnYrN/3p79p8Pda383YZ/8+jtVcNaezlA61Cs/Vj01z91UI3F7e7t1sa33z723Uto
1SrEUV3f8uv7bq+5bWEzdazKvnvPr5v9Xz29GKJP2Fh7aK87bTEjp71gm8B4K683b/d/feb2WFWH
2laSfDB8cFdHrefFr6+43bo9NjV2kLc8vNLM2M4MQHQOnPrLbYu3PwJNiw3zEXbjtgtegyFZwJpK
gZtkk/pa/Jlf+6HrY+ZbvJBziXhNZ4JxlWa+l+DO5PO6/esjTtdPcdsUCdyXuUfrVltx8YnFaIug
VegGXG9plOAWKcF3FBZBsLxlFLc/Ng+QHzAPL7ddtQMIDMSeLGDl2KkGnWZxe0JrSoSGa3LCPDsg
EX5E3u5Oel2DxXFAu6LsET96u3V73tzAtdndHrzd9yZnySYf0+71xb/ZxO3+b7bz6/MCIbn5WDck
7t0Zs9NkI72eVn1RD0thbiVPV1f6DBgVfgDpG9UWNh0SPdYe5IrlekiHUsPz/Poz3+7fbg0aMraD
DSrQ22O3P3aPLHoLo3zU3g6HLXwjsmY4wbarOWcDMpKux+H2h/7n1u3u7Wfq2p3ZQLg2DQghvh2t
25/bc7/evb3epp345wFFbwczw+3+7ZnbC2sDqTfEOBHXQoBRReJGU27YWlMSDA4NkQZXrhuyfxfr
IZDjwWXtcenJ2TY+aGBkfJsPvYtDxI0c7dgUqskMtWSmE5QykBsg7irimF9XfsQEfqqWGUOAcTGm
MRu4uIOCds/ps8eQmKsHqaeJoqvKvLPFR32va+Z+oGsW6H7qor0Ao7lMOgNYM2B/GG466IgP3zk9
SwaOUqObYwyDZ7T6I8/8VvJvIzgurV3mq2NGEGJEcFQ/daWfzmVzPZDpWk1Jj8Rk+CVghq1BZTqb
YG3DUba242ZYoQXakVrGaOWA2UfKGHzku5Vrr3Lo38AeuZ/VK9HLhKLkZYissyYPUqsxBcAQcRj/
gOa2F0G3z9xa7lU93skJC0FrSJlu515b40ugguEvS2kX3gQak+VkaAcUgJAyYfsHd1SZK00I3g1Q
otbHidhvC60O2/BhTSpnZQXvFHbChHae2g0VgdrPo43r28trCKgtvsTcsw/TKjNjNTNkymChqpJJ
smJR15LgNM+YSrRQGeyiL1qijQgP8LwL2fynuRX3EBLFXdVnE+rHnaTzA9bBR9Yi3wRfwFbPksXC
bTKEPRwm5eWiXT5ZYzyAF/A0BPqZU/3OJGY4oNVcM/gMV/ICdG7PLeurQs9MH8t9wyb85+fOn44d
nUJXLujsGneTn8BaLFfgd+kLzknq4DDFEmCMiK3Wz2pzS/yjmq3Ckc2hgdK50cy0AxuT9CX4VUtE
LFl4snsuJ7UXWx27uhPZBk1NH2Zl6tS79Z7WZmZDfSltA4iKuidmd2L6Vhh+U2waPwYKe7e3vf/i
S5YKrAK4i66z81LxNak1M0bT66jBSFnq3t4aLbgajrkQXcoIatxy3aPigRDgSZtBgfDNvSz1u55t
Z2QQxgqdYxzcWFIj4R8VhQP+6qDd7sQIuiPBhmYlDow+hlg2BoGWbTYpJsc7OD60XFZz4L6ZuxM9
Mt/ZC+9xtdczWaAxKL3UYoAbRvo6NdULoHQPqpOdXJt8ss09s82iE8Oh98Et8N64ZkW4BuECYvfL
jrlbAZNE8AFhreLtZ2fMPLu8CBNM2OnZVr+Yq5XTUR48WqaVMpPqaq4xThHok6VFwr4f73ReYsyk
XwScgmeO6Q4sNEme2NDm+uLjMsBSU61754ruzbJAuqbs7b2+eJd6mmLmzvlWl+/KnE8OtgD4oMCW
3xzVXFBR7yy1HK48BCxeQobgUVj6QOxYn7wW/ud1eT/3OliiaNcN+WyPO1M5sWP0J3+Qz3rn7/Xe
u2ydXdQl2mDCLqQ33Gt+9TCVU7YtHGutrAOq4nYYrXiZYoRCUTrdVSs7Mb58eNW3TRr7uhf3hhiL
iYX4aTMNJ5+7lffVNL/1bNybXhMZvRZ10sQW9Gdqm28NeOo61a/+GeHgA9QzxKXR4XlQrfeidl6C
lr/VjUTBTzIp1hd9Zilgy3BWethJkQ+eAuOjzBodCJ0C5FjGBHF+2iB2DCxLj3xB1NSz38on1A2Z
0ZGUUb/gxsEznbzyxUEu63H2ygsBY28EFmKD91GixlqgDm2snDlbEXQY3Wv7kWnyzmyxJt0OiuAn
1vlTh+KAAYEJnA0OVSg1TJxJmnHn1XVKjDLjnRutuN4aq8qaNjhSTd5PlMdsQjSehWiHnp1G5Z7d
2btg+XpHDAR9EvJo+3znlTwToDyXGqw9NAjAmfboMLYTfXvsSZDaZhVtE0APqeXI/45Bsk0I8SqM
b+wIhZZ78fQqE7IqhKbu+moGMGrkFS8vlPsnBBllW0PBGx1hWAtA0skqLPl1+CL1mzrVOM+o4cMz
mB7rhWWND+IWTHwF+l7LUu9X2z1rGn+yqhqoeINYGXMvHBZxE7r1i9U/06WPRheFHpL4dL1JbLPM
CGkyfRMZt4JDo960YUb/7L4nW9GZfkrmDfMTmqTXU9xizyutzk2H9lozh1MZ45TMTTFhlIF0bq6j
xpBwkluhGBc5mddcr7fIAZvXrx7p5sWro3IA6QgZ5RdB59wSero4IIxrYy4f6sbJat6GOgLFhdDC
tuQxiUUr98v40ILKCZ0zqD7QwbtLKgKZMbGGHdFD6YyF0aAun9tDw8uEMVrYC49rSV6RDvjVLtmr
W3kFGXmuK5gjech8MToM3e1lo+KpBqLIfGgY/P7ImzQw9339qDsphRQwWO79X7zhaWHnniS+FjpL
7HSHrbRAhnrvg8RbUsBppneydXB4LPPMg4vTgHxhGGcxuRcWiPt+bB6pKnOxtChJENNbn6wlDKwu
K234J9RXxHWunjpfvIiOhEZbhaQyDw7dCsfX9uZaH32MJzBvHq+w8NEWTii4F6NHly4axAcbcuE2
jAhkSyqwNtg0h5SaMT6xZ3fv/saRDUATo6EpZ4AQtcR0VU6wmiCpI8WBOk4sEUGIRLfyiCzBne1O
F8PzMC1hiWnPhWvRs2NfBsRjbP4YdYLFDbNTW5nxYjZxpfFIjSpHPZa5OjoLTtTbQC4rjPqyPejk
rmFOujLQjNxczN3FMkGwahHr6T9Ai/1ZB2dbOmdthDGQzhIf8uy+C81OxaR5XaG00MH6CtohhUNj
NLZqf+XltSsG4C1c3EIRjinAzPm0wnfDLvqlextJ/4GqubELZWDZRcEaS3syhlN/HcPXeMWMRkBq
dueyqDjfrz2m+F77QDWJXJ571oxJ74/51HHg4Ii/U1ljNCmhNvB0wJW+AlO9SntY0Dp2nSAt9Cot
nyCC6CYBI4EuC7YRZma/+CXiLg0at0DPwWGKLIsdEaSQmu0SBT5JRLPdmYkFBmTn3LujvvfQoxEO
yTnHByUonEuRlG1KvPHOqRgkA2g+rOrLVG8XVxP5ZjzXDPZplZGyaX2k7nZwfQCzwDHd2oW+H/65
GisGOwAQ4ORN2cfW5iWLucVAwAAzn8hmH2z5wmV38KwS4xFDLbHETQtXPxRGK1BuoqlcYGocPIwp
w73H9R3vgWIPJCypgy7OlTZ/XjYjMWyRaNWaoYsRE52klLDUdNvI1jB8swfVGmmpkVwv+bHpsfiu
hgiA09ME31eH8JQv3bkRuPqrp03Is7K7V6VXDz7xgHdWCbp7EQRDu256RwxkNNtLLFHw9JgXhyXR
yFo4FfIFfBprOlbKGDngXJoj6PlpgN2RXq47b+uwYxjbvxrmlNukzGDdmrrWN6B5kaW3h7Wu9la9
XirZJVupDtggWilloZe4VFjEOMP0uaRji5bgkJYMnQawRipRpsoT0RIskVTombnIq4AYABBOjLMs
2pwOmNoWt3UQrX6X9NNdAyy/ZVelCnLGLLXX/XHPkOc+MSdypLZrWth6d9D9GA6W8m082xRduP5J
YDJSWwz3rBSKc9A1eao4eKC1ijqP4UxyD6B67U2JdhVP56UB5W9MZl1P9M3D6rV6UGpJhgVzFAK5
vKVOqYBqxHDvtKemRo3iG4Xf6oCtJ9DW0IGysMYfcwzfAHtJRDjYaaqQQtvJeU43S4+5Dwmy6qMJ
X5xva7LA4ssUbwwdfktZsefvnRHMfw38Xt7FxAlS9MLmyokxHhdAKhOF/prNOiRpennVdIWxiLz0
ZbHBIDggidUYyWgZB2pvyfVrN8pG4wESDYih20+KSBcyngniNNAJS0eZdlqf2h5kB9r8UBnVqxCA
WTsdbH4sG7C4FR1GcVSNHdPifrViMmOtPqpEGTJunBHfowGf8FF5iIMz0QsaQWYd0UertcPUosAZ
8CWQnKuhyTh5Tbz2TWoHx3WQuY31ooHxmdjb2UNO58yG1Gq8A1nHtHEeS65+IWR7ZlNQ6MPw0rV3
07U80q0H0HSPE/QxKpgK5KWdl0CFCpIiR9lnYdfnkrp3bqWBhYqU3hoXUF0fxSzxPbqoHSsM7eMe
tJ93ra9zd9cDPx8MKyXOhpVvnWqBlaLjjFijeWfNWESBrMiW6zAGC/RhzWpfP2pucOP/uRpWSRJj
O0ZAXrtRbdF4BbsSa5TDYO+NQcRzT49Oh46vMe9Ww0BbwI1FP6djMKYogSoKzYgJI2dbZt3ICmMd
UhWY0bZ2EXyJ07IpU99UKFzcC0CUzIbF7dzSkGNoRiLyo93biWHoydTAXkt3Eg5j03Z5J56VMlAp
mQvZDwLgXeu0YPjl8LHdbNhzvvumlS+YsLbJTqQJm0BYSQ4uUBnTypB0eaJcQPADBHVQ8fXgtRKy
jmAJnXlJuq7aBdiyd4V35qmgMzBa7a7szNyuAkyoMu4mqGE1ZNhhpU8WODnewJ9m6OsQ4WBLKCQc
/HZoSImC8rbW49vN25/q+iB3uQ8bWAveKoIheGSDHRWYANenQEW4th9g0xK7LbQtlOp9ONlCoDVX
UiQmIJ7kBn98h4b8+tgfoSh0rj7GCR9E8xEfDLKuERE16mjKsffBNFnuLECH/gOg9cDlQwbTVvwg
gJKMtcuxpFHpOEJKo00ISLkhbPY4Apa5QTfBVB1rIXyUTf9Gf26Pzw6Kd9fjQ6QLLZZOp9BWck5y
bXFdIyECxUa7vJZwQYc2r9uOy1y7TyWUeYHWz68V0nLyBWIbEJPn9t5y5HMriAZgB0siq9NhPN/t
sWwjh+3K9J002u8FqfSwdefhlbYaTkwY5xe3u3CH3LHKNZ77SbXHsRodXADB8FrVgR85sHbPby+T
JQQRiqR2J7pQVdOUDPoZhbVx3hb5Ftgo2LTGYPlI/DptsYZKFLpQr97mpusAlwBUg2cP+qYnzSoj
r4PWzRtNyM2M3svHecuDDrXFYGnWhY0N1isujWS5kBxsaha6BqGHrp7zFUjAg855c9eU3S+UL+jf
QCifW8hnSa3WVpjiTo4jWAK0EcGbQCkaCp5vj294j7DkB7bAuXkARGC6RsKU0h6tVX6aC8ivlSHM
qHXAEzUIeWs8H462Q/28NOBzi8bY9qqdPXTcofYmKFel0UXSJIcJAq3AIlHn4ntj4HMAcFYGoFH2
ha3PV/lTGaBXdTCulJRC6Lu+PKyI+oNDNs1nngIp4Kh3rkhpOINObKB5evZ9cBFiaThocCPNDfq3
BtBVGYIvFC0APzqwCoSGqcfGgBGYKVTA6SLMh81dE9hUFIEu0b/E956dXBfbHes4oLI1X4fjDEZG
M9T7rSc7fqXl1FtsTzKnrUgk2Acc9PnSgywSw1XX90VT3zdEoHFcQ1y75BPCtpsZ50KgJWIeQ7eZ
ckNDEEyAoKCxinUkRiJLfIN5+zphuWJkAdI3Js7jBv3/cqtggmwhBKTKNCA3FBz5TR8ShJGFAGsB
Ba5ZO4+p9+miGkdv5SSWZ4Lr25HjnW8PO76J2GsHCHPB+GNB4lLoDoYS2VAtXMdprlgVTt0YifLd
liqzegErwBG+wAaiwCEEAW9grDBChvy9R/7iAMLCu2VBvVs4by15Y2jPGyuwsWLFrKrnbm+F07ov
DaCAtEW+Xh9p3ZNh7jvrSIIBh7bQ1lihH0sxOlWJDaVjmwi/TvRH6Abq6nFw7/BZ8DOM7EkFr+bw
iAmxx4JlAYimdZDaPkhEjIIrXNMrg8WJwSzfNa6XyFXsyPoVHdaw0arItD9wy3jCWhqGq412Wuwn
0yk8EL2G8sXBdVVQUWXdNu5X3T9wE3pO4YEd5Go7M+rA2t8CDyt1GzoWmavO/kX5awHc+hsKKljT
+sYBfotPzWmx/INja5CpIgcH0fOGfMUaCfgKIEZYgY1XeSd5ksa5wxwjA3/nDXcraEESxFy7fe+Y
2jWZg0AbW7wK/JjXZX7FkJNILUhnTVSByLLpmRXK/8/cee1Wjm3r+VX8ArPBHG7JlXNUuiFKoZhz
5tP7Y3UbPnsDNrxvjAM01FVSSVqL5JxzjH/8oZI3TdRvIJ03MM0qk9+SA9WKRMP0v73G8sSEFV+H
9M1XMla2uGjmh0Stknf7uK7pDBDPFrHb0oWqYUDYiPmwRmWb+tXemoadZZTXMQvXU2BuugiKWTC2
yxxU1tK2OdN3aUwp4PCmMPKHlqs03OhgpXKdTNLVV/qNVO9zzV5PsbSdePzbMt7aqf0aVTKg67AP
B4jY+bipXIUQAcO3V/bQISUmiJ7OuFiwzcTaJqLkIwgu2IRwZJihpxPddejU071rPwtlPeEYV710
bKb+dV7asoKkInM6CxkmPADpAdvDlxHjnkyBKfPgTOkpMRYwyMIvI3Z7jLRc0S+1YqPL20bdCwOZ
xKJNnqH1bkXvXfwTsT5qSVkWWbrGweicWayZMYXl7G/GBGimt+MtctXFKHePkRo9ahI3aZ/kKO/C
moUreSuIXKuOFOPG0pzAP1fDdGwV65AYTkGFQbrpqkYINUMNQtPf0ow8ToXBSWycuqJd6u966cgV
kt4IYpJwob8efaU5er21lcz8bIflr12vSU/ZrD5gYzIfrU+FiXNgLB1yTdqD1mScFl1b3RG/Omo/
+6cXx0HNFuVAbef3UGZ0nubo1MJl6OAjMPdfFCHpz2GBq+4tiY5tykZedxeNSXxnPotRWcSq/WiN
xl+wOX57Y2XfLLWvd6bZDWxhuvQLAblRW+mGGOKRJo9I56RK9UPaAi2nxqRRCZjJl20eCKgLP+3C
6jk0+Ae9TPU05NpepEawYBsGbE2O9mQoX7KgdOltITMqrvw9PoEGpAUTr43Y3v35F0YJHaeyteKe
D6wVq5AC8r0Sc5+2kLFMxS92SWeay4YpHS06SZxd7ZmPkoRbZMjj3SCnJlFU42ZXdb4uSQ5kPF+U
73njbcfIrh6A5cnRlyT2nU4t3+OkLdw0y+XDVCv+05ykNcKm4j1oyjuuUO3aTKyvLEz8m9/o4gpw
ayzTbJuPAYHamUjuVZQl97DeS0NQ3v58RpewQxtwiV3++VrSGdahSPyLxIniyWa5G83OPmZKQlsw
/4lGzT7WhujcUei/mEB9tpTlzSqZomLe9eePEpSlfT2a4TqywoclIIE5XhX3O2v+8OdPZN3iNlna
m1Zk/cBp3v2uRp/pZGSoO0MOanyhbEhnav5TZIBwoySgmyKDL+YPf/405p7iJH6Sr/QqN+j9dUiB
TYV/RFXBDQntI88FyILWjTuKXLayqelS1/JqqtwkHZgMMCyoh/Fmtr62jRn8u13aV48MCTQHjVhT
2lWPP5+iANx20VCdo2hfREX9GFQzATAIiASe/6oI2V6lg22yf/PXImwef1jP/xH/+5Gn/PfvlO5/
oYL/v1HE1z/5zK6u//1H/Tdkh6PPmT3O/s8E8VMOo/t/HH99/XznWfgvNPF/vvdvprii/iWplowf
GWYJOEfKUL7/Joor0l8Yk0DQxn4GBa1u8vv+4Ylryl+qqSi4E9p0nLo963z+4Ylr0l9ESMj27OHK
RkfA0H/CE0ft9K+SAgQLFq6WBvZFWOGpvL5/E6K3cqRC1oIcW9lI7gwAHr/HKcG0QsVhKJBUF1w7
yDGJLohGsAKonqOw1nHe4oQRIZiT7J2e6zzRDa2QlbfnVgQfunISXfTUm+mtM2MfGpvYmb53agZz
xY5ZjcOwCBncYoxhvFlTeUjcsZFGR0k5sbMx2Oupt05Sr17FQcIQxd7YPTSsPI7sJc13jyP3sjVH
y0ns4eRJAHqdCH5VYf3oIwX3C0/OV3CfeC9K0S/ElL40g0EiAsk0jogkAsTj5gnj8pc6RuHCCPDP
lFt1A0PPdETRYjw52A9zlN1glL/IczoyM/td2Oa1CKJhlw6HkB3CqbybpyJO06Y8hYmB4bKmNiFF
BKJP0XIsh2GG/4cGgcp87wumy+3EwL9qsZjR7+0w1DCFvfewpzAac46lIpyuCty7ApC7D+D0TF++
j2+PaQzQAcFpqaLKASq2VAl5IcpN3ygvoCO4IhCNGotkUTXRNZPRIfuVdYGvBVlusvYmjjSYKh+z
sLtEgjDYEIqAIyBv1louO1EGnUtV2w8Dqa/UVxDa+wleDba4sQUUOyQHTysfUVvumy4+J+IDEuOL
nvhukPAhDF+rovosQ/8gBf1usLIbooIAIxZEWQoM9+koR5LvDEQMdHV7EBIuRLjCpVHyWyt0xuDB
qYPbt7GsWHJUyX7ogEbOZGBD072EJjkhupZGjgDhk5ErY3w3MNnAd4O7KWn1JcUkPtC0F5Fl175J
rk2vgFePWuRIzPCMEn/W2lhANE3RNWdzVZ8TPZKlz6KL74aZbDGHmpyGgdHQX8KAWwTWdWgl1NvF
0NwLBQe7GFv4olUlpwmQJKR4GPQWjWa4waolbhUcfgj6IKk+cXsFmjqF8T6V4LkpUnfP8nCdhvJH
psZAZvWuyhk+4L8SLkb7Trpq7maESDshzjCOX2DS1PWvai+/lpAozaI99qqx9up0HadI+UN5ifzt
ECeY23Xvta9GjHH9XwIy4ZQr0SJSrM8sk5+pCbwaDQYC9O6h+2HmjFK/0wEcKx9rFXY3Gk2odP4k
52RCkHBrl45Ral9iaLhEHdBDoLkGHAXgu+KS2zqYQP/881XAVSRHGvTn2k5ctbcxNVPVNfjATvQJ
DVYmfQOCO4Hl7YNQG+mw+l0hWW6hJJ+9Wb9LVvcbvcRnyPJXQ8osO7bJXf4zCptRnsDV4vSCmLDG
/GY4645njrsISRUKR2eqmhVeqInTGbwJrS0ZDcasNqlrV9ARXzHaWaadd+hpXBW9v2pmfdSxyJGl
YB/AYC+09JfeIfZ9ySeTZxjy7jBqx8n3j11gbbWkdAf0BrInv4wacgAVE4FUAwnLuiBwlHFE8+yj
z859zPdaKLu9+trF+NNI/HK89Hj73iad5tVdNBL6X/TPGmB3lUDXHfz6rAyDm+BN62iDTyODkcpo
rm1P61z+YsKzRptu66j+9f5Z6EEFYRONDROECyZvt8gMAEIkmr+kwVAFL4OulV5i3+o2gnc3NJ5Y
29OpRnixnKKkdc2Y1PmxeFo2XgNh8lsZ8BsAwR6duh6W+M3A16J3C+JShbqabcyJgbkR/dZKfIxi
uTy0VK2QuKXEnYiolmOZmsikJ6vHn3zqlWWkVrfRlZXylHbIqadJH1d5Hp0zBcMspQOzI8B8adQZ
YHqBvdEUWy6ig9esKD4mrQDqtmu4i72+jrGp4RJ5iEHeqcZ5meQjeubPkNHg4CI0JPSWdffLr+G5
arVaOU1+hrFxyqwEjY+V7zsfnrY3RD+N7oX4LRUYAPBvhcoCgzT7EkXyfpowdjNlepE+sq9jicp9
AM1bDsZmqgaKuxrXojFnCqd9AKr0DlLPyG1EtNfaTmytQoFNh1mZ4Oo6UNybtqYL6PF5zsRwkgqW
Pa7fP54WP7MuuZtT9z1a4VYZif+t+ohjciqJc+W9wIUOXEupX9IJuEmH+xrXwzPhA4q+MXdFKI3u
FN4Y1fduIcFHgYic2f1OM0iZ6Gyed6CX0UOt2bUIXrhlD0tn7M228C6XV4kTwC3ssHdr8y1KYeUx
C0YL4uMXHcFLNdXibmn46qmytKt1+czhNzrUHgaQ1ScCvQxaimYy8faeSRkLR8OePStjzMd4Ymri
3MqeyGHPOliN9Ev45VcbMH8Mf8zy3Kjq2xSb4PPxsrdSxdG08kPWmTvaevpqtv1DV2IEpu+NPr1U
RfouQ4pA5AVnf6gtt2SaFIviUXjJt2KjRQjyOsCPi4izdAhXk1IdongEbkOKVsH59clhcfqu2BZF
9jTpztnruSJhPbxEQbvpaoAfjCy/jYG5qIEHLUmHAGrsmRizu3plwHvDYdexjOzU0Q05k8yBbdpx
wdzFYGBt/Qrq6RlpasFopnlQ3688WUZ0rGlAZzUzV9UiUAev13ZMY5w5ekjsdeP2pbxPCL7gSWmM
re9Z34rwHUs4oAl7PcdwQmcmjKATbYGdE+6RtODH2NU7VQ4FVMZQhd3ubNbRQN/Ka7b14aMxpL08
Vy7TA+s47pYIDl6D/6Q4+5N99XNMs2X0DOD8w4udKj9ZhQ7FttKbH3RHtrv14L+AZG+iWn9Rc/mB
5HnXw6KaUX1Op8IMHqkGDFExFbVFffU07Rm95hbUg6IQk9MblQEqg7xQMhHIMIxuSPxgCbYZQoTm
rCoqj3DGI4YtrAsjD6PBAd4hmn6/zl+1uFTWZoz9tiKl7uAJCArtrva0bZlWWxtgx5JBupW3P0VZ
6pYd0CEcsNb1MugoRYrK3DzkSfWdqt1tkApMyjRc0LLhq7aSeykx9Szjbyt80bGrwo7hd1Pj9dsN
wbCQi+rcTCNznJDJa6Uf1ZTxiKCGtY3kd0ROqONbjBBS5GBDiZWE55FL0/qArZlSwrApb2WLf0cq
C+J36o5dtgTo9+K3qs8gLAhv2WZVj6FXCApMWKXm30OYhL2kHxPQEKfJWkDfDm6KzhTY0t4F4ym5
8X9z8jkRDrLupBSfni0/ejQAc5mYhsYWlsdjyNl7Bt1m9yCwwCBT0WGT/ozyWXTGwxunIMe8v+WY
DE8p8H2nMvFFqcKJCB8Nb4zA+G7C9LWDAa+BpTp5MP1YFcIoI/KXJL9/KOqqZ0g/5DdRUeIWaQUF
3MwCJ4fVP3XaVhQB/tGJxIFURK8mB7uM61HTJWvFbgExR7EWU/kzjCJcBkbfrhr4AByAqJR6GBvF
lMmuRO27KCsldBXfS5YWhC/cIcNlWHlsZIFkbjSMDxX1G9o+URi1sJfJBFtUlnkGus2Avf6ypZoz
gYsXtVDNJWp56oEMb0G/ZvZVbPpsktyp0fcxYlKn1AjckIgtHSNIDhXoj1nHxaLsR52pBLNgv48f
/jAQIYW1WNd4EzIldnZ7KG6jAi41tHj91PL4LYYYpCoZTgYgSBZZ0yb3rKNNyb3IzKrHBiHdGFQi
S8xBnrBrf9CYuVCJC1ctAtau/J5OPGmIjhbZ0HKQUqEQIx5thsK3GWhpd6NAs0k/SZJQ4wsnKjaV
0g1b0qFmv84YFqJKpF2Qz0jIdO56Ld1YLZWFLFOG+OzlVU3lBe/OiQt0qto8F5zG/Nsw68pt9XRR
qWQPKhAIVxPuLyjNEpi1qNHkeKeEIl+kKvuwPopdhzCF+ZO09+fytK3w7VGn4+DNBVA6uNpUFK4Y
rGC5lgDFoEIJ/CM671lHWccmcomYJORmgvFSsx4qS1lDb/iu24zAqgmEvR1zKKTjYTSAclnYYzK5
+DFJC1OHBNLWgILqxI5UsWabANWkVsqO3waMBSflqUycBKLtd2l6G0t8BBqMg5kKstxa7W3KvWtm
Jtcw8FWHpMOlhtV/kFQfTVimCIl6io76nvf5ffRaZ9Ly0NVK7ouCFlGkbKgcltX8ttAV57GLMq5d
TlWSOgS4Ng429WgAdSp+Cymri85Dd0scJt0AXskyVA32zciHPgdO2tkdKoLQpEM1ZsYw5lGI4PJQ
6jYWu2YsE1GUZC9YBq0Gs91jZOiwbKplQvwGeq1yG/fs3J3IaR1U8VTDASZkxa3UHMPmoQ4SYymp
8ZuwWmNpd7it41UtQ2Oslxo6t6nsks0IDQoRokdt2fXhVgLSTXuyWDzzGPRMjRRm4JDN7KUd6hUy
cXPaSk2lrVR5Jph19hma3D5rAKGaAIJemgfrMGbUH2p4FPKgZahml8OkzoLpqnW8LHxmxlsxZjYT
6/QcZJq/1EIVWJimKRPFuC+ttWZ0y4ASnmEgXUrReP4iTjt5UVjSdfgjaElawy3HS2TK3aFeDFX8
hNaA6KmueHZxOllbGa0Ks5fo9OfDhEsNsukoQMqqYPFkY6XVzKq8hGlkxrxU7WR/mzCSPRTZa+lH
KMIjqE2l6F23bzjaUhvvEiTqTMBS5aglsfGR5sdOYUUV5qnBvrQb6bKzjlFIk7zUag9Ty4Sh4KMn
zvxEuITKEHRTwvTwW4Y8nkH0u77pEy+i07In3FjH8eq3frWjLc5UROmVHpXfXnlVDHx7lJ48x3C0
MebVf4LWnpBjMJcQT6bKDwaVJHyonkqYtrxShfiBgPtAq0DhE2OcJLdkPrchi65XaackLEHRZSct
A8ekpaRrFVhHhf9aG77k6G3ou1XZ3gZilcJOf0aJ/KYa+a2R0hYxfeB0pX+ty/RbzcJvDb5uapmH
RtWPMNuvrWd311RrV4o6zDnv+V33lSfqpxVQ2CaW6GlVFKEazpN6oYi1b4lV1gjS6DNl6VvjtWqs
FMfMFO8vpEy1alMkdkWCkr24+IHxbqGRXopUDMtRM28kL1c8IpHkRomxySzKpKqtdHCQZBV5OXJt
jvGwIzFEBfqddZpvQ8D+7atlRo0X/bLiXt1lV2UcQGIl9bfQUUthphHRxkItlc1lqtNeln4CFS+P
s2WjMs8wq5MKFRNO7TmkESwVdceT5/shG6Gev2sQzVBbEhLdW/5nDCW9ZOyqKvZXE6cfCv5mAPBf
oyjf5W7WYWTtb1/ASMNOk56ZYfavgDlFpqzjeuKsidPeVXqqj2LeDW0j26Kb++nhpWxoTohTPOcd
O79lOkYqVEYl+cMuC5Lysu+OFse20ULaFaajgxS++1O3lG2YG1Eg065Cb8oABqgG0L9qNCpdnrt6
SGawqhYwHyOIMsxoRHvWs+6DdpBitI/NFQiaJMQS9ZceMCSrq9hNGy8C5AkAkBjMome9D4l0jzQ5
csoWrlRlmfs6CiG9lhNXtqXpbOwMptnI1DVKS+iy5lOvI2ml9Ehare8AnfwpgZgeFMAwY45XYFpT
Jpla0LklVJhVWpOYFAJNGrmpbfHL+4WCSd+lknZQ8lRbGlx/aNPjN1ziaS+lhJK2XbWLfRvOrPQ6
oAKsM+QuIE6YjBrlL9+ofk+KedFgxcuw9xYQVxi5wQ1xg9YD8vKYjaet1y4ac4SQQic1pjt66QS5
9kLoxEqU1yYwv/KcrYx+DyKo4QQRkFPYF7eK6o8AxSsGa3Cjsu5htOaHXE/wjHMIlJ7aUv4hqYir
e1yXKH+jeJtVyAGnRh12sc3+M+qVvjbDatGqxrc52cUy85gCasGyUmcLZ8tYa33OUDzUEcxioJtY
I5KJTvkiYRTapF4/wmD46HS4XXIDY6YevGo5mMNb4kft385d/9+mBP8NBwBg7wTD/F89YvaY4nT5
vxrE/PNN/2D/8l8kk+LWA/Cv/YHr/wv2jzkXUKaKjxUA/JwK87+wf/UvbMkkHC0ZgWky44H/jf3/
/fP4GotckxRV+4+wfxNPmf/qETNj/6S+qwTPw/iUeNb/DftvusJi3o85NwqbnzlE9pBW9QmfkeLZ
KtcumsrvKe3ppO0jS6PaEdrH4QVKuwblY0MzjU2dWKuhITlHYmS6kErMzSzIgfCxi1WIo966rqbP
lPL7BWVSJMXpYjYBL81TPx+qGULrP4csp203H7tKXcLVNYLWWRmgvDLkbjgqKTRk6ZWZQHKIetvf
mtP4xgWit+jAT0haAuHtVXgBTNEz+jyHnIbo9OdDXIGlyzJGJdRmq0HFPtJtpvTJ4dKI7jDaF8ke
ofsIenLZZnudJHlhlxF8ioAlDWbYrjWrX0L5n/AL3AvZu2tyEEBtIqtXtPm5STBMjPJ3pYufxHpz
dg7sJZMt8U1S5pTMYakRmiV0rIAy2FuncyE1y3iUubRSqLGmudgq5rILdTedHJWYPJdk/lycNXOZ
lvTLiaqtmcs3fy7k5N6f0CFS3KlUeQPV3jyWWltzAejNpeBETVjnFXx0PK9pMRQ6KbOZzVf88KWf
y8lkLiwjKsz0T6k5F50G1edIFcr0AvJO8VK3xjGm+fOZDGzCsJKpGOzTxGCfUw3VGWrSAcdxVc+a
zSjj25H4OkifgZuLQgVDnxgOrpTmmLtnResSBILoei6jo7mgxpzfneYSO5yLbW8uuyFOLbSOASke
OrQt1OYFNbpa35W5ZC/ijuId0YAGfmY06tJQI9VBi3BlKHtVqfuzuQGI5lZgoCdIUixRmPzWmJII
U3uiaJCW+dxG1PQT3txYyIHeL6hs3lUf1rhaYBHrYdKHxhrFeX9twluJxwlt6sZG1M8jumAcQMGd
LBjlrjDehj0ZLvROHGot2Y6hvQ2LCfZK+ZH5wz0O010UcpDn+UUkR1xxzlVZnW292AcehDiwiXqU
ILFYGxqlXZl3SJes9dRms3J2mevamUNxkSQPirl1eqV13HVhimNQvpR8TNjxoUsm6FBNThb3IZAI
VlIEetSH131WY7nwtWat9P6yNd4CCZKfRoebW5uxVJeqOW0kH1fUADOQRnYMOT/2mMh0QTZXsGdp
itZGTidhx686DKa5Ykoi5dvK+pUXRgdgiF0YsZD7ceXlSJkY0Vg96eqetognhaYxXUadt+sghcVB
sU1Cy5E8YAk1ZWJon/xY2Q+wRiQ9WxQoHydYgLkawU0O11oXHRrek6FwZKL69Mpi0QUfA11LPkBn
5TaQuLSGx0QnimA0JnZv7BhrbfqWvopPpT6sjla6YALvygC8co2XC1eraglirF5GT19ZMMz5pRsg
T1x0glMp9wcrHK7z51NKPlmE1xGZdeGJlaW8twqZRolYKi0EQQaG8//TulglqG2jGp2hwU8Pwl+z
xQjdzDqkEsv5HPCpYhZu19kLBW8sOBgLHKSZmlXQfOlbmbXa3RLCNKGcIQYb2Mfq9lb03toPx606
Z5Bwp/PBX/VBvlnNlyPyJgg8JiKkYhnH+sXYFQlyiRCnX4mbgR1C4/2qUR5EJqMEflnuHxPJcLUh
X4JVb6P4QycHZ7TlPcYCb/OrRPFwn9oa1yBtZY1Y+k/qEiB3maGVKO0fLEicKQjXNhRQNBDlpDp2
ae8CVKDqZ6c1C+ZfOzNLXyGq3KOgXoSjvyynydHyfoVzC9MBRnm9sajEhNEHnvAQk9PoAMq3bLGS
J1tmOVDJmQpNQ2ocxIBRH+oAjWw2c8JwkXoS57qFrLO88Q6eL5NS5HAC8S0BgUtDtj576wMhTJBh
Ys04lNM24UuNGl6NsHmfH+X5mqtQ7PviYmo0PrajY4qCt0OUrUqkl3Fwl1GgqVa1jiL1TGrDOdPM
DXzbU5Gnx6DzkGWeNZSZkwiu/m60g/2Y8xTV2mHq0ssYxlfdVM5CDdZThaNFQArA+JkTxddPEAXF
2hj9k295a6lk6tiJpZ+NkM+TGXJaMnJzG4PtDz/xkqABZI0qagK1RCQ2jOtWgaatCDfXlt1uajnV
PPtIHz2xluuwW6WwKg1rQmAjloU/vY6Dupg34vnvbVi7Oqc1mB5sLQREPuxI1qOPxz9mJfi6jqtR
OdjIBUwdcIx6f/6yHDMBLFBr5dJRicU6acJL5fV3ut1zxpQUJYCSGYc6MQ4DNDbbTrc6KGSBO29H
Hmgy7gQi77gcvhjtunIdnvReOQey/6JG6RFoHXeSoLrhoEZxuqYZWtVxBHaFhmEERLXzXaC0zyS3
d15sHOza3FpcL9yrlt0cquGTQmSW605ln8YkRJsSzJX0T1nMvk/QhYQE4mKwb3Kxk+K1rBj4jBhW
++nFy+sD06+HlI/QB8FxpH1nrUpetRV/ijKgmyjehcnE7YQp5muPdjS2IjCFG0ZP70IOrnkQX5q0
ePc1mLU9dUcS3hCgIzGD7M1et9Ng/NpLEU/HyUJWjFxTyq1bIOEcmgP++TwycrWAfITi91YN8CC1
I39CQL+sJbG0JrHUZG5d8C0aNlnLMYAn7bRYDtJ3omFonWuuynaLOytOpLU2LmZ3G9FioDYJ2g8E
h8Uy77glibSRsCuPxnDdedkWV6UdNIlzNfXbHkulmHx1GTe5DmleCsXSz4u9SjOC3paTB33QuVaS
hWBRFxETJB2nM/BoUmTw0qHfVWA32oww8YFu5KNZshHhhj3qpA221raW1VW40e3AHf1+Ne/MPvYX
GS1oy1vKrdFNlCcXxZmvgDJ7VuFq0SLs6fAG6rurWgyLChM+YFzHwB1tYOga4a2nVNkyiPwVUXSA
9Ogy+HxgAJQ1/jb1bFeMRybS1jDQpRoHuf5pM0bWqbXOgefnJ8c6ePY3jg/ufBdMXZ6XpqsjpxkN
+2d+MYlV7CPfXFjvY8uM8U6M8aYcxmMt4Jd57S0bRToPrt+qzyBJL7EaMUqcFITlc+gGP7MwnT4n
JxORrhKIq5YFB7P70g3otmwGgWyvw2SCokAMtAlu/TM/3xDjL9AAzlMbvHr6RaTFusdnt4vGq9mG
KCHrW2Tpn0G1xkf15BXjDi7+vpjoO6N0J9v+oTPWOiIg0wvWMG1Xpey5cFwYATDgS8pdig29b5dn
QzWoxFNX6D9plC4YmsoqZzwjHEPyn96gEtCTODaPXk6cby5Hh2x8mYyEjTxehKEPDXXc1hQl7QSS
6HfgP5zBhn/A6N3R4T1WRMOccaNK9Vc57G4lcTdN/y0C4gooAltpX1CLyJh6+5F+CPLm0NbUNeBq
bgIYgM4p2dWKeoZ9vx55yWN1EOV0zBP9UMXocWH4R1lzYDW6Yz3sSm1YgKSBWrBBTFnm9ik6Weap
WtSsbfCcqp02FgtowmrHLjaCeQDACBtzhBh+svodAbeAe/nGKpM3YZgbE5WWwTSllxFRg5XAk0Fo
hdbeOsRKDYu1e8gGFnJc51HYt4xsi550SRVmejVAHMhABouHoVCXCSCZSP4esjdMQKAo8yQGRXoU
OvxwRTsrYjYeN/yXIjTXIUxLL6q/ajvdqEgR0j66llO8xfvTtTvI+zmDPsSWWtZvpcl+iJCLQIUv
2EvJT103k1iPCiPDdIYX9RXzv6OwqVJ1SmnTacrebYZsFaji1o3xQsPMQPb8F7NmxN/XPkJwuMFF
/aVV2acRMWoob4pmEO0TPK38iXXI3chWGoK71jTBxqv2WRsWIsTVyBaa8OVKx5WgHtE6cxCmdf30
FgNooN5P+7b1nlXDdwzGe8ngVw2k11iL30bffxR9fcd08qQbuypRrgQ3vak5Xlz6R6h1h7D0b8Ek
ffv9IzCUnWH3LAXvRVf9FyXNPgl5RQshL0Mbrlnctvf5C0PfPuk+CuSGcbDz6+HmJeMzs89Rbx2U
MLlIUfqGWOpepsWxKcZrT8NQp8eos05crWfUpxdZa0/aFNwya7iP5gCj4feYi+e4NqfqWr6iRP3o
y/izLVhske4OVXrsJJZM7D/mk2t+nfO7sLGM1Mlcml9WTyK04f90dBai6R6EEFypeG86OU9wedfz
t2VS+5y/LR6h0UOjQdt9HCPuZS+tq0R7T+z44vMQeZ3xHugTXKHmRsX8ViTV3Yq8fdZPDh40KDR6
jFzbU0Veszk0zzDILi0KwKQIeczF1eibexcnl1yVP6WxudveRQmGfSYHJ9wvzbx9DOH0qljlaSiS
C8ZY73UMPTvajEr/mnreXaGMqLyGSvoL96hN3OFkR8UZ4Eev62+J0YLgysjmrLupd7vQTD5t6Fo2
+gZfXMtKf6d1vme1eMKOUdT2Mj8UWuI9I8t6n2+jgPA0DcO1Ukq6mAts5ouOTBzr1+v8EnRTPDtY
00X1K9a8jWy3UOaNE6sZJ7j2ZnjDNRxQhcFum79moyS1CHpAeH+z0vRiVv5NHXmwCuWME9ytrKJL
U38VinHsmwxSWH8PDOM9FdXHFBBUpYyzS2Py1hMOVYThoVPJO9D651DLe+7szczXnlceA68+ha2g
ELTuiVqflFZ+FWZw9MVRkIFmK5jT8MLbVNyj0jvKof8yv6kEFW4lf6C2OvTWLR2jS5X6L1GT7vqw
vTPFKmR5X2C99+fnV/YJ8yo4pM+aGznf5Mn0gF77i8yTPUz1qTe/RKQe518FRRmGgnyZQv+1GMQT
IPok269Bx7rvm5MpcbBI/q2q8Rtu/Fva68eKJM4q+/uxKS3v3hj1SRvE1ar6m+AdDPUqOiUnnyCG
+fVIZrnNcByjrXqf/6kf4Buhi6ckGuS1aF3r4Fb8T+rObLdtJmvXV8QG5+HUliVZk6c4dnxCxMkX
zvPMq/+fKjmm4073jw1sbGCfMKyqVUVFlijWWu+QhbeqDvCuGQ5TskbyFb1bSq+NW4OaLla6JkQ4
Hr3mlq2D67bHybsR/zEN5dHgVjyaGtON+iMp60d+JIZ0HZTpbghJZvg3SfsMNwt5JgshXzI91NuV
uzEMAK0AZWjvAcBSG0cVOGB7p/Eae+fUacqdk3oPegf5OOR1GfbJ4b41htNTwjdSie1DmPKonQer
GSEXw+6O0C/8RH3K+IIOKp8G7qC1eRoVKoStf0eW/XHgyaDSmgeUow98Nq9byC3iwyc+UWqFOR9c
vHgI78U3Ck3MW++o5cU330h4GtyVE7gK/wH9owcHn0IdHKB49dMU4+9Wk9LRbsR4OLsPQaY9jWZx
svJbeFOPDgIhamOt3HZ4yt35ydOxlAnSUxJ6j2B7bqe2BeiDf5xKpcMYH0yj/tIlfMaU6ckFie8h
nFJFvAtaorxMKuXeBlUlyOFmlV2Kb+msT0+T2t/HfnCZZepeMdv79ledendzGT63V4Hm37bmsMIP
CFpR8upFDbZ46kb8Ohjjq6b5gPmnJ53UCyTAPA5It7NfDXDyE+iP2VURGmkfxWsKHeebmbAVJTPj
OtWjrfsP4v8oPtldRLbJm+CrI+qXAzpJ9B3Kyfw/h8dm4iczBuVTKA+5a59y3Tu4zWWV4t7BRxsI
6r0xJrfNmOFjlh3N2kAxoLvUIvEZ0J7Eu4vfyq3lZc9l0T22Xv1iDgNJo0S2SdogOKlTS6irp6iu
8e+Zt2HyPJPY4Uev4CfcPwLR0pWfDYKOFs/mUc4G2wlOblLcRgUQRW8qf9Q8/mClACjXcy6qorwh
cbotRwdp7hstrK98JAHEA+rYmgh9mStxR81BLMhvAIIJpknKM+nXsCsQJ/5aIAuR8jwoPjRzEG4g
Y16B5LtMLO+L6fJcrSO+4z/VZCHa7uS0ygs6INd+oG7Ev507rvIUpFWmXEH1uOgpxoTOtAWweJWj
aQZ1BEXjC9dwrseiuGr14jpCZk2Z05W4dRZBCMj0Fmrjyov3gDoBoR3LHFtLrFVaxTq0Tb2PzJvJ
iBBibPMdTj0ldWueayJvV2m87M7nuRDG1tiebDCd8DzEX4WcSHACsoWGKWXoUtnMab6Nenvd58Xe
i3nsdckY9dediloI2TOxHF8/KKE4WcJu0bqi5tFzU0bKZgxVsDf5LiqfjZwMBDYAY71ykUg2heAW
NBbzy6iyrUefkve5qu7MINxndbTR6uDKGEhn8amzSDeKd6tV+bOk846a1jZz6oMPA4NfKdBl85Bd
+8NwXSRCFRHMC8JJFYVo14FDxEzuU0E1Cqm3suEtxb0phi5nI5TdTuzO2E6hgg0RK9oIGiEyuesE
ddbCGLb5VPHgeRLvyWB7CGQVW5vSnW35Vzj47JJGuUphYCcJ/BMP1Y/koKbcTJXdaCm//Ly6DYr0
nzRKxqtEyzYKuvaXatM/Kf2oHYosekkFwDx0ANT1QHl8klIdqtNdVr3qMTi/2Oz2aYeVkuq2FwWZ
+GgcryA4HSMPFCSfRUHk2mdlqQrYg2AmOdkFohfs75AkiM3ii+V7/2hziHBGAxKbjN9lall3VhlX
2zj2HroyeGj8te8lFMcalNt44tlYQdJd+QVsMzUfVpWVoOBjWF/8Zrhpku5XF/nRijqtO8aXVE6R
1zXZ5k6Fuxq6FOhPOfws9I4TVX+NQI3rRfQyefZD0MTbQsNy08P8hRSR1gK7szHwMTSgmxT5hziH
p6N0F7niorvJXlrJ/YRVw8vQNH6mTfwrYIsQjCCFkQywbsNYAU46k8gDUwTQBNSsj2StM3fPVZ88
RSrKPlb7DbIhSnqez8OF9RAnCkJPWqas6xiHKEdJtpnrkldFDGLGTQXJRNRAECbKkw4ydjlAYMy4
R+PrbI7U0ivPyaFM2PtCQxU/UEgk6Iq7CjXejdZQ3X1sxSsjTi+r0UZawicoKZJna86hYYH8VfQK
rTuDjEY4/jBz9PStEKCYXiWbya/RlkACEkH2NIMZBQLMU/B2QynsIkPdl8EZ1KKLd3HXKNRTx1/D
EGxrD42kjITCHJbzZWzy15uTDC51+30wu0eEOTamD9DOZht6oT3aAzzxzJc/vONlYtjI1VrOF68c
HJTH4WDZtQe+scCahj81Ip8Puo2OP+qoJ62ZfrZOlwPZKTeNhYqcbpAjzMz0J59KXD7h5lb8ful2
0MI/nn/V2vSoACq9AE2sQeENgQ5fGK6y63p0k7MMYNhI+g/Dk6PVJ0e0fABo+tWbEfn/szLpH5Sr
/4/IVMLm4j8zqS6/599//kGgEvHnCqpi6f+ydf7uVIYcQzf1hT6laMLd6K1o6hr/0kzVdUWx1eRM
eG78Jkxp/7Id2zBU4RjEwP8ZX0r75D5kOi51W4CGNjVbCmq8qD99eTI8VMrcdIMnBZrGBTKFCKNG
j6SjDA4fGr9HtN7WH2kkhhbij0wYeuDnOWOic/8Oqwu3SwuSidaq0WHZgwls0xXocfQCIK8+tK2d
y1HZgrwYPhQaxaglImn6c4QclGGDMaWrDJek8xryCkVGsaxbl7biIPQ1ufvSL9Nu7SYo5Z1PwyrY
RIaRXWeZMyKZ744O0LNARVfBN7e9N6O5HusIAhc+PhwWUswQtEW7V04xia+71BvqPdgYA/QH264g
78qnoSSnPllVTckpKJ+iAN0TLbBSfrAZTRvrHqyodpXHAHqgWPDsW3igdMIiveYp13koqyC79kgP
nUcHEMX3SneUYzLeQ1EX+jnco8FscSSJuJ6OQw9QFSe9meJybdRKteuCot4pNUpiF+e25vzlVA7V
2kC1W0yaKMjyiyba59NBrOLJVeSpXDXhboGR8eSt+kHJtmo1qzwqFuZtJQ5ToiJECkop7tHCk4cs
Cy/KysRELy2KA4hP79oK3PC6SKPi6BU4hbSGH9/BtShWFuyJR1RWNDDIRfcy1N2Xcgy9f6SoelsD
sS7NYKNhBh7ZQXPn1Fp91zRBc1Dr8Ua24Ds1wCGBzIuu4D3KEBKABhM/db1PNPXWoJAytSfNyXt2
GFV2KHScrydT81bNPPTPWpcc7Ua3fya2ch+3Y/a0hFYiNE9xHAsrv38O8GMClOn8rHUPFrALFVef
b0shxwaCpz7qVobIa9p+l62lvynyFtNakto2/ltyUOX3fQTFxFQZZ6bjr1GQI0b0o8DJA19djX2X
rPsC2Qw7N70ThYzoaJRejECG3r+2qNk3Ud2+FDZfQwsQ6i7PUO/34jlHUibvX+2wfoZSVnxJDcff
Qm101mbbek9FqbE3IWBZuwc+dLRLNAD+69qV0oPIT3E9mMGWrNuYH/HezNKbzk3mw2Rh5B5kivaK
FA63v/Q183hYnIE87N3M9m4SoKBkTpGvhy82XdVA7lALKHU0pTnIM9knD/1U4Yj2txjgUB06c8ON
m/kYWDu59ZCG1AyrwbobmsB+kF1w2e5qsMMn+JLWg6qlQrrUxKtcNCsoWidvdO7ChFZRDvOOjenJ
bYSWSp3D3phSHX3GwCsAJEbY1Bo12pRRDwRKDGeZoQsJdppymIeYzl6/j8i+8/B5jSH3my18xeBV
K5AC47W9WJ6KfFmrtUdP9eZDPfj42nXa8K3UCkAnSvRT8YF+oKPTPQAWox6rhvPWn/TuvnNxBZch
f66mNkp7bAJ1PiA67wsdewh2HuquVT8g6xriCdg325mFXhX2IJcdVJujytnJtnTcw4cxeo3dcN9D
Tf8KXoZdS2aNkLH0g9162rEx2vYw4RlfoZsUoP02a8fEj7Z+ERR3CEjldyBTghsTfLCDSNS5Kzby
5tbGVEyMj1HL/awbtjE6NJgrVJq1L73c3sszeVAy1APGALuESdDhlwHZtDznhy7EZ0GkOMeky5DW
yw1AFYDoj4jrOMcyTLv5QraPsx47Rxkph5YgOdFPJtA86I6+zZGBFrnppmqfJgu2hNmXr7ElJCZT
270JQRFfD1OUb5SJekqk2NBUseD4Cfn/HIsz+MfYyNYwsEiqmzwsdmMejviUcuAGPB7jcYLeOxlj
sBOjsk+ORmI0lKN9blOjHbLz3GjKUsCPgF6whhcj/lieR6yo3pnqgIgM6N1dFaI+gOYsHAB5mipK
qV3JIXlQUQPncVmGQp06xy/DH8LPkQHpdzR+EWjOurG977HXu1czUNMOpko72YRNHd9GtnopW/JQ
p0jLuRUSi+DukWo0QuXSCCP7Rm/4XU1d3UVjNp4vTSdpD26SR1/6tD2OWpZ8A5OSjdDCuNNGO5wL
msfYoaJHWfTFzNGf8MOh2M9ocD2Adn+Q/VostMiKbji0AZ49baX+sES8WoqtjavYR98dpttiZPeO
pqT9MgyRcRHOWX4zxm58k3GHhSvr3KNEeO32lX+wFCTk1Unfx0bgH3zR5RSqf1ia8kz2IYNpe1lz
jpKzZbw8LFGVPd0nAfJBst8ramNvZ/OVp4ATi5s6evWVfltBrn6KOntCUxIxKhj001cn9HdRVm+G
wNjYRtZlP+Inv/L8fZfb8civTniV9FQPFAXgR+C53YterEfPSr/r6pis48iMr3mKy74mFVKtTZF9
t5EQVtrq6CTDj7zJeSGtBp4Axa2DN/bY3ITWfSsOwUQCEkXhcF2XaBSWFTBbXQmVvYK88/kQhJ7A
3op2qDTxVVaRq/Tehz8HRjLcrqZ6k5rVjzhk39Trc7J1VTVHsCnRdL7bLmBUpcK2t8qn/Lb3oMqG
UXMloztYZW/RYBb0jaIFzkVRhiVbzBvrFE1hceJFeJcJjyzgOGhqTl2cGheFTH5+hn8bmcWwjKn9
KeIJsb6Rc52sTEkz/blWXvqBdiGnlD3PaDLy3MltH1jJMHrXfiNkRZ30h6pE1BLGab7taw3EL/rV
VwaA22/cFdcw/rJzhA9qYZ/4xaEa6/a+7KGDubESXGuG0tyr0JXvQg3ldQsKK78K3TarhuhSDv5t
wiQmxBo8A0U9jqO3ZYtLla1x2sM8G6iaepCuZVMOyAP+Wt1hiZNnqZihpXbEA4gD+vh9FTmwNAfX
NuAeiGHNKhDcxGlsWW+Jk9NavQMpP5XkHNVbt3SHPZsn/vKOz+fYwC8X6WN1vHWdyUIQhXtKPQMF
t5MYzeKsdp8wT0IfLuxvNSWLvgTIZZLBcp4yM1F3dgvQGvUs9M8rjFxK18OeW4xGIVZgqCTc13Og
3ynefMsOWv2qWW5GchHjObBTb4eyb3+Ct2xxjY7tcz9sb36sZFyeKw5voIjmBcP9N6ufIbUpIAz+
Q6Z3SB92c9xdy4h5LlGA8MLiLUQuYxh2v42reR9ME6kzx3jBRcrch51Gun4mbwIPqbYPc4oUzzjg
1TUGWYWyk9u94uBGzk+MjrAWKmBALzgbvc09L3celTOwu4IOCyDNRIB7p+H1c90j7ydb8jDgOLiT
Z3FmQ8kVYX/rC8WoDJnZu2QXDfcg9G3RZJCdBd96WCxRxdD5PCmcXdUhBBz3zkwFO1XBSYVfbT1A
U1K0ln5dND/11eBn4Tb22noZ6M3u4zS5gOyzp3q8sJwYhtT7yv8xGIOH+NLRcTSUwZ8uPrUl+qs1
KvE+BlJZl8Yvqh9Wl5Y+p8esU9X7QfMeKyR4X6bK7lcJ0ki7jAr4bQlsC9Rzem2k5qvW8PzEY+lb
s7TSEZZmhcCF/rvPrIYBZluoN0gqz+dpf+tLZtj2rZiapHCgIWSWiCoOzVVSpCiPiu/JVMMwqnTe
RTXE6a3yMx+qO1T7phy+OGoa7GWYPMipdV+9TZV9vmKqh5GnEDkJ+3JI7GEP4o5N6VXsQm8qHXyR
ZxNuSgHk4eT6Xfm1a55r0e0qmXGALwZ7tY6Mp2WSbOo6qLs/JjFP9yoNZgPcu4uiAXPhanmITmBl
/hxL9H0DMt+/R8YJxKeIkYfOagRlrB1X7p8D52VE33my0pXVPuw5nCebkA/aLO4FzNe8LM3E2hZD
Y33JNVRWvBZIbRhb1hcj8qdr0zChUIhmiXnY0QncbzJWa3Ttvk7hn4uZ5wDsD/wsGu7Oiw1om9gm
b4ds/t+4VEdi1AWSlDsInMoD6vtvZ+QNqNJ70I2XrvcwQ6kgzmjYZy9Tl/lWwvNm5gb7ZdDqQn++
kO2ojM8LL6PL1B8ohwhEQgY9NMft5MKYOvMUzAV8rzriTm0Zpy7zKfbK03mGOzoUQXcl485TksT1
DooXUA1lroyThyBOzJMd8TCUZE139WmgrwWn7Pc1ZKwfMeHTdeRA0LYvgd4isO45zkVTWuPh/GHV
f/lqEn0FHhffoMkVnD+0teqOZHYh4coofi7+NikA6ADscABaxZNs1ATAZybTPDrmSDHN6tEKbvov
jnHRGXV8btRD89plRnqUQzy8UwogB7ORTZ2k2FaudR7tu/NasiUXZK0UQs4XeS3McF97t77QQt3b
+HNZWWjnjhA8uTVjtGQPK2uVNrrypaPoifnn0FyXbZc8kvUH6kS5a5MZYfLYm7iKWdZUCr+2mKpr
rWz7oTEvZVOFdbSHfgh2TIwqoVOeurx7klMrU+/vyCquZcsN4uARTXQRJy+Etcd6LOviWNvRbnaG
4NbsED9pVe0OOwftLnagj0JFPamiS/b7XR7udKq8VNZ+h3EzUDeu6RY4VdCXWMVwzGcfUywKI7MT
wpQWT0iqeC6aMHUoQRQcZVfXFuVBC+Kvckwe5CQ3Khzw7sTzGeeAgHGUuO5x6gZ8H7ougskWu4jx
wr5mT2+DZyyj2HiUTV4JUMql6SbRZZOBWsDi5vQhafxmgfyH5bEuMq+L47FJZhb1Kp3ilWlqFubw
nzKzddJaNvLb9dcoqKcr0+rRUOq659qMxm2Rj/W6qPTppWTv7xhO9+wr9rDFLKReQ0uZX3D7vOje
45f+P+MrsQ6Ky9NLy+/3p3i5/vt15frQg97ixfoO8uIrdAeRgs/q/BDGEB6R3CqeASnNqwExq2vc
dvLn0So38eimXzI7Gm9qD/Ek2e9rCT40WQKOU8zS5/K7Q63wti/t4iEEZwGKrHg2BtJV5sQHVzbB
YTgX41BSDGef+eRhSSmiwnDi8SsQbGJxyXKiJsoDvoqkiObuePBSjvJQlYWNmGa6Wrrg/XG7k+1h
Sl6gEDdb2fowoPOHuJq1toQdbbwtpWejdolSrboJVJWHVWsuqeEa2ZOlkqmp/S46kYzLn9jssgOa
EUKxG/u218p72a33cbObSFegxjTlTxkerVeRGyAuL9Yg/TtcBFmYHOWoAAkm5s+k7rW9ORXsXKrW
zU/yYF7gO5WdtFlN1I0JvIqGo2fFKTKyylhR6DQwunbmFITA3yaUuPKx0zR/5cjAoImSAFSwBxU+
tJd2CjBBtmOFbyIko0XObQizlAd1Pzjq6JvLrriDsY9SAT5wSaadzs2pQ6t6qFU23FMIDcdrnVsZ
LdcvYUpfLX3LNeTyMi7wxxASbHW9dMkJ4jrRPGin88s7X2fAgXl5eY4DBwIf9RO11ru09OpDYM44
xoizzk2xSpTt1J46bJ0ogWxDApeYZYrsOwe/L9Oh7rpV1fI84cN6SxyiwunO7cGOhAiWXeoNUgpY
ivHAopXlPlDRtr/oUVHYy0NuTm9nPTDhkuTRe1vEnMPlTBluijVGdEM8pcfTQbSWfnk2swVZ/ff7
kWb+qazH/cgCNuxaPA67lm253qf7UWSFre6NI3oIqmejBewW8as11w6P9ZQBZGUgmpD0L00Yp0tp
wCs1b0cR+evSJc9K/R+PT9DN0m33A9squSJcnDE3D/VYU1uecZQyITGvglIxsX2p3Ft8wVeYLiAM
HNn4vSNe1u+pcP09uEXY25TBKRo6H4JzUHFdrV6TQKR8MUz1nTxElZ7s+M186yMTW9/VJq5jXYpA
F1Tx+u5Tn2zKATlXxsml/ta3zJXXGApwBFaOwFyX6/ZeQ6VsEnnKQiYuY5HXlG1XdXM8xFvEUMTw
PGH7uRq95jzlQ3RqDlily3Avz+srsmkGbBOx0J9XkGufJ366wnkJ2amLJKqcxzKXckrvqy+6370a
sQIZqM2bQ9uHZO0d3zjJA3KG5qmYbWmfN13IvlTHH/Z82o3VeYYNvs5ZmR1WGbFNFZ8vdeRuxIJZ
Wek7S67vDWGwgUXwts55sXroTnBAZq1utmmF0YOFCAgwWQ6FWh2sqqwxJ6IlI3TFfIuoTDt86Ems
fIrIuubhv39fDEewTf/4/bZ4j2HKIoqJFiUZzD8rq8A2USQvGwfYrP+PlVltf63ao7OvShQCscUo
BjCQdgGlwnH29VA4eznceQDY1h8iVQfG+TTsTS/sEIUVS0zicG7LiXKJc5sUCkUNMlhYPojryKHI
zvv+erkGTj2/cBnGz6RSsadaXkE9qb+vsUSrIdWNGmGJnGRIfcEzUnQ9Fejcp35yqPHU489Vv519
6vOVqb1An3BGwYdgGZf3UbWeex4CSHype//9oPeNUq5lu9cRsR1FzDIsz0xFn4UuSSlscdi7olcw
oBdxPg8L4Kq4LW/Ond5gzOflZXw4zOnOhKboGIl5TMfSvbDYBn5DVgsWaVGrsIVV40uro6qe5923
mcrQOjXSDjcVmnHe4Gzkeo91qBj7vI4OJHVuR3XO9pldADruCsgDVbZvpzDbKwNV4wu7SznK3mIa
TOfSadBmOXd8GJMBjZiLuAQiH+BnQPUjnIQmOmvJa1DxZqmlvVxKnskYOSqbH1ZsqE9Z/gwLRVzg
P8Yt0z5dQw7IvvN/Qa4gO4MSC+HUaX7J1nlUnp7/ax86zgEO/Iys7/x1nHQrVKid73FfQoREROug
z6T/TB251LF3ne9UK77rpZ4/TFle7RobOh3bw+xQBWG9QbPo1e4yTBZUEODS/VlRCpB8Buxq2bcM
dGn+Goc+DCwRm2lNTioxEE4xyGRQPctulwGxrldAE9En11+lZuvcTUnk3PHfuQ7KWDnKVhyX7S2S
cxeNZeHjTHaxx8Tae5bxsZjkkUjbDLndXMoJcqD0eQKwKcFfLesaPS7UXQDzgZ/99kYDqGWgKAlb
tUnxS+uMTaTNL5roWvpJ4UBZfA+rVANCaI4n1RInRwfH1YcLuVSMpxD3GIAMYtoSJwcLhC2v+mHi
NruqfyVRhLBQD41lQhH7JnQb9x5UVLCNahJOmRxlO3Kbe/FwdG3TvZ/azrrWO0iiMlgeLKEUmrtd
vZdNfx6t/dy3P+SEwgvce91QeWqNzAZzPy7hUZM5Itx7XNZoZk/ncTLSNgpkjvtoAmlP3fpyiTDz
wF2xLYzXiLOpd4F2yEJdePj57a6J+OJeLG15thz+lxg5LKPP6yztT0ssTXn2H+Mw3H7WUmjwfwsr
6/btVc9K9KoIRy2sLrANFwdFK63DaAYIfcj2qLRPXTgZ8L7+CAnqNiErrBPdzHjnxX1Mvfp3yLLU
pz41mapLc+rU1TIgL7k0l7lm9Tzo7JflVZbu86Vlm++vexXWxtuLXQIRnIKiphYF9PIGgyQlKTe6
RBKZ01uzMjuNbAE4viz20xsITumNaSjOoasLaM60ZD9u4tbuv/9UayaArD9/qimcaY7KE6IKtspx
1T9/qsHWmGQ6S+g0RexeK2ZyU6Ni+A2t3Qkt87yAkZD1GzVrpl3nGPHRDFVVfGnGLy7F9As2m8aP
0GhBGJrmLzM1oTj/wG0xw4BpZTWpvfOjLNuH0P33CTZzBeKknMpOGfapqfQd93rZKYeX2bJPiZnM
yghhzpcNZLXLSkCg5KHHYjJcORICpVgYBAeuNq+rbnwFBcbjtRxZwksZs3RO5nyHsIO6kSFzNqPX
oNXUEov6IbQgb5yzzyIPLVPYol+v9QzIBl3yINPY7/FLlzx775fryCXe+5d1oOqRIxcY/1hcU0bI
WDlL9FP7zmDr97CmbUVoaVY5pu0clPz32ae+OGo9LI9SheOUhYSbBnVE1IpX585EsYVuNYJ+55X+
3j7HyrXlKjLeReHi2uRJ5+Py7y9JhpwvKfo8gMVX/ogqsxYU0X7ARuV86PKpKMjx0I7L4PfpMp57
+fe2x/B06WojPdx/WkaOfurr5KIR3Pv/5Zvj2f+2K3QQbzcANQIk1FUwjX9+dbIaTlk4G8EjNlXd
5H+ZZh1gm53iqtsUanHEaxrFsb5/7PwJnqIGOh//D/qSdhg2Re39mJuqegv2kzgEbWyMj0pZl1u5
QOiELpUfhAAxfbBIggI8vEzZA6/RuPVPWdL4p1KclRAqtiHFmoumKAmUnXLYQceon73pKFufl5Fx
5ylIkabbNiRcM8cE/QrBrsORxW9U46hhDYx+mfEjSbTp8KFLhriUJTcRpR78EQoTM1amLXNlH6Kq
eOCU3CKXgfOisp3lPws3nA7nrqKbQQGOtv22Ks+g6Lz6WblHSsvDzZHqBOyz8GZQ8ERqq3R+Hn3/
thoH/x9tqNag8abvuUq9Svdb9q9N5MPhh+Rqp9HbpCSa52fdd29bQ/uRpEaCOgPFROALvqYWh6Cj
BCl7BllelKduiKloFiiUn0WsjMFvVCgciPJl77o84wkPxx6uMprGyJ7tfYRt30510ZadSkp1TZ4t
fQCHrtByy6/l4Nw6zV6endeS7X87/RQqV3S66tQYCJF8mLJcqoKfCb+6x/dGTUuAjHZJyooKBH67
/EL7fXniERRiLUaSqPxmao/vp5niTCbC5Tj/NyiuLcoefeDcIWtZX5OAQu0dw9TgpAcY2JKbMdCA
LEawSa6iYq1a3ZybQZSGp8ZOV/iVOnvZOk9WWqjNgOrPCfyhE3qtJBtWdV6OxSaaqnwbRkGFfkLW
B7iB9n146bUiIVAnDhRi0Q5Gdvyx7duIc+AR9qE9aAluqWqjroJ+fInHtL6PlE4/qJSyLvFVm+A3
NS+Abet7hOv0A7LYKJs6wfSS+92HeHYnH+JVoY0aKGHdkt9qtrZR8WhiOYB5zAinEwy+5SH3iwrv
ItEelMG5igodTTDR/BS4NBHcwSGzpkT3KS4pNXTqZODYos5O/iu7Ond+uIwcV8c6uugQo1jLNT4t
tPSR5wT+Z8IsVLN17tb1baDoNU/5SYFRG2bbDnCTc58cjfCe973I3Hf23HkwMNN2XSfUwmQcIhEg
8CGtI0el3pxDWi/hDz7p05Vc2fdZvoVAd1SceRNosbNFKVO7wpgGseKunF68xngOxkK991EEpqaa
WJeBaZz7FdWd74Oc/iXeIT7U6JfxHd9TyNi7qjSbU67YPryqLQonVG6TgU9YlOLLJiq20KvKNZ+q
GL2XynwCfMrvkhq175NklB3Yb5NyeEPbUtHbLUX2C4RCYrbxpnVTGtgvzaoJ88nx/Dskh+y1qtYT
P3cB2Agj0dddrGT3laeWOPP67jcfgrqlwB0pCtt6CDANG7h7ALSiC6fZdk3pPbhyRBN1wfwGxv0+
DWFq223pbnK1qI+ZDj+1F9KGzoRX2hApUb+SnWhQghlAqnqr++Hr7KLckE2li7yO2PzFYvO3bBTP
u0U2fzJu2RTK2Gr0P8bKUbGpNN83oOfphplfy1i5H10Wf9+scg/k+sp7XK8qtN/Xk5tUuT/9tJ6M
qCu3u2xLlAATBzkZecBjM+UMqYrhrce0C+7Bc4KzxarB8+FS4b1aLTPy0mV8af+nFeSKtk8ihXee
Ry22utkP3xgeJ2hCe5nTlNnNpUuzufeIpmMZwz604rfmICYsTTkfdei30fNyf87VNPj2Rtom1OEw
ktzCsu6Pgwrk1lTi+yhS43uNAs8mDD0N0SGacgAocnJp2lQqZJ88xGi5ZSNV4XPX74WWSf9xobEE
X9XGxj9UGNUd0ijOiaQ2iTIvdl+iYLxSsZn76TXtr7wbgkcDkNc6cmLtHBqGyYdQJfbPoY1FjXQJ
TSfEcxtQXfisTZ9WlaE+aNC1fAERQj9QKosBX7nf+4Y5C6EvNap2JbcISW5ZEI3EzuDD7uHDZuPv
p3I9/PDCD0udtyVymyLXw8aaHYs8bRqkHYySGx1a9+bJL5BP1kbrQR54Lv/agcznyS61HjLXjtez
QWlZDmboVZ6sUPsQP8f1V6+MmmN8jUuFoFIkdYycltre6kj9PUbmE9Xg8skGE3ryXdL8Msht0mzb
OmZyFQq+RT3gr2l1vXs9DnPxhNz9Y6qSocH03H2c02c5Zx7GtyU6ResQcfHrTRug2A4b8leLbzyp
xvE74O/g0otS8x6hxGmtZ7jLlWXtkpNHFFbNC+VeaRr/Yu4c63vNdO/3dD+Mp8/TkZzR1nnnwbcj
f5Hg7bnTtMpDEaZxi20NFZxvap7fnjvfY7rYzW6RGspvZVxTo8AnvFoQJPMC4zHn03saHQ3cDC0s
WebTUJroPqj6eUy0zpFZex6TLUOnHB7o4U2KO8BnEOQYuBnWdphTkzeGec9hCdH7ND+4PAtUpPA/
9MsIOaiqxmXkGCbYcRLhQpaPHx/ABwb+jeDRNLRVvrkj8nsdz5m2Ffj/pPUPNfTin2nB71A59vVD
b5j6mjch3HemUhxTb8qvwIt8mFO2r9gxJj9jMafrC2q0Vadycxoi2Pl1ADfPM8N8nYpP32D3kBMr
7clNLPNBdpEDBRPVeqdBfGKjHKF2Oy/e4pFCPsdHYOBhts6okqsghJUq+TKIz5WKuPWuq0rszcWn
ztN71GWwZtvKUYuPHWbBpnKUo93w06py/fF9CdlrsVXf8aThX8o5Wu0g+TM2lBLz4qGHBXk9CHPG
tu6NY04paIWS0XzZjR77ANkph2FEmscGjgMEFmcr+2WXHJSHTPPdXQVc7lP/EhvpKJe1OkJqyxXP
15FtsTp8EDwkzUndBuVUfVFxsEhI2oQX4iyokSX8dKaoSLnIPorub2eqAdukG7oXwA3NHnOQZk9t
o9k7ecuGQLbPp7J36BV65alS4sFcqBi1i3B5WJb4+xQZhLZvs0+jFDv1CmVeXDOaG/6zzU1ld96m
8JIaQfy0uenZWtzIs2VAxskZy0CfQbuWzWUpANLeRg4swZ+usQQvS8mLL9c1tBwOb2xiXqpd6eLb
i6R1/Dh8bPQ9fj+t8dhGkRxBDomvvNnFj8yZRaMQDeYsI2JOFo/IT/0PZ9+1HDmuLftFjCAI2tfy
vlSS2r4wetrQG9CC/PqTWNQWq2t6Zu97+wFBLANQLVWRAHJl5uGIN+4GPNGelhSXdLSKi29nbD80
w1NbdsVlttOV7LwfeV12e3AVJcEq8Fp2pIZ3ZRysTN8E2WRZ51AnMt88jzFT+O/uoa2eocrFzPB7
Ie14H4pmPMTvzSCT8WBBg7L0arkFyhUU6OSluKlvRMZbCkXP7odhKO7PQ0hTUczN6RRK3QTa5WvU
DbZbzwqyZYVDqG0KXYJbnVn+zTWSS1Hq8Zl6oWT1Exj/IVKNgFw1AMH/CFCwlH6LjQjqiWAECdVf
HCTo6musrooYvPh9JPmOHGQj7+wowLoNAKhKcXzzLVr2PXbBZmPpm1AtVzHU0Dg8iZ50ZuBLr0JJ
PeCZ0P3yBudcqYYHJir47REwrcI5kx3YB1TDUL/UbXAYlInYUvCdu/bAsqbyyFY2vyxwZH5lOhR9
4tL7nAHtvO70livUoPGkV6gUJ+i6C3aorHTcuwgrqv9LBI3B08JeRBJvmZWJHZ5yDA+xl4Nzzurd
Q2dYb1dj60tI6rz3yU2BDzY/74d8QW5qDDUOXQWF8lB/uiQrKovMpduE2fJu2jBC5dxd/33aOxvF
0BB3U97d5t10FDU3dMe+6MQmTctPZO8eZpyMatq7EcGbojVAvoJPCJyB2A4UIHuKSomadrs7CM/Z
kM0f7BIg5VacsRfgQGgnH5Y9FADPlueycwn6L3hj6NCk3pHskB9kWJuDFXQR9T6qkCzrECYxjt0p
eLoMMtdaWwYDE9zvY1GXmqwo8OKOE4r1bKMRaGKea0uhayDxG1tI+riQRDhQ00LABoyZCRjWQ27j
d551INlUl3MMuLUstiMjV567fuG6JYYrwx6/RzXoNH4XYW04QIUlRRmpXR3q3KxuQjU+hDosljgn
MoFevMJf+3iCtoBzoh7ZVVT9dxMljgy6ARSqoubE9+EnEyqR9l0BmALKMvVL4hvdEq9H3bocAxA0
OKivXKAwk13KGPykVnoZzVQ3IAALr5tA6jcYoJ8jyUgpNIxbKeEjy9xT6jQK9J36PQNZH+VOw1Cw
joU3CuCSYnM3HerB7DMwppOJUmj4tu3KdWvl+lKwsT11Sj2aY+vx0GjqXavphhTno05XHnTVTH3e
mf+5JBf1KYu61AArkQGv0Q8o+8LvDmwS+P1XwF5B1wWUzytnAI8M/W6HKoBxct2H3V/TGNRA3hHR
U46Oz8D09zL7yXY3JfWlx6AWjor75R0aPgzzEwTETmQKqNzIhJSLkbl4BSEgfR6LZJ0Z4FT2qEaF
DTw7gbT2NJWsoAojPYEeb1joKG8GpNbRnjKwXt3aBFoEdtI3wNXCRo3ZARjLRPyLeoUKAzsimLGx
3UhJc6hhfs0dYV7nyCYH94+VGWB1QR7ZhRZAKM7Nyx11yaHj8wDBG9wLjU+OMQRJxz/dSxV1GqB6
1TjdB9iBAoixq3vGPZgskCc/c/kOgligSy3dwD60qEc2oQhlWmCBQzPaYPNb0KVnW6UJWbjOOtwl
kGvq5yhBBTwz+0S2gQadPI9DTT6yzs3dVDT/dCt0VxR0NyndRFVB7UE6yafaD3NQX0fiSzOgssPH
l8010As88RvvA9lT0UGQdfT4rh718kue/4LK2vgpEJV98II8X40qu1PZll29ZTND+0Dhfc2g1Bg+
s8HPl42tRQIF2E1/rOhS9w21Q4J+mWBzJANzngDRGIyzx0tNYwvtq8tdShOBq305xzxmTwOlXvgT
D+h0Q26aZnLMfXuIKnwXqBnnad9nvLtTMYT12m9ZiVMxjnMHVUcxgMwcNZMCi3kc0m3JlquajDmE
unMzh5RCIHfuP8SI2JNgmI6xla0GpMbTW5R/TC3NMLvmcSxIvazjIKy3VQXcPFA9OEQKoW22zbw6
1ID0HUHayHm8mvycsfhqQ0Vw5yJrEYbYwEfxFFaMBl4AjbCCtwySax3bjYmi/GE3GnjjnZKheIY9
gojv87SB6KyZOTipM1FJdRSZ1a5sDWUQkxEVewjoQMAZbkoKnlKmVrfaLNxMkSCMio560v/gmeGu
E4mdTmqmEaaYv2dNI0x2GqGzV0nnssP99PfJ001MN0R3nGB5sRpB6YsSoAbfcBtvtEARrDn5ORpx
WBBJ9QdQJ186EMQeyEmNH0tzLasqXrkWyIQWVVbkqqphC6lglGWqDKdvIvyfpqj+XOtJjXOdJs7W
QYKy4bE3qxM1LnbVT6qS8yQqF0hcupw8KloDOSQKnKO+ucshN2s6YHindBUZ1oj880BqdMqZBtfB
1kh3AcoRvvbioAO5XtG8IROBCjQvjmoIZhj2zsbGCQSAeQA0kokaw+DZpu3BzTbHkoPi6tLeYOVv
HlHB8tNzRx+1u3j/DiPPOdOVbYOxv3QlFNffHQa9uxui7A9GHO6xV4n39Fq9xU+XlDPU+OCSUSiP
dMEwq0W99lLLOD5XLN4RO8uo2+yWByGOFHT+oQNX680Q0Y44XXzU0d0gY7Qj6haIMU++Oe898j3P
zSyQYaXrTCsjHMYAjX2gxnLbtyuZeeadrQz1JF+QkWJaJ2HrGodUS8PhrYScEa/OuY+aSawfsCZD
j0zV2LxdzTZ8531ymRvvtC6EFoeKeAhrc2GsAAqWqDeC926KsSw+VwXq49iiasxnMw4hmS0qiOgw
aGdodQbRwApMGhLUSXhOce0r18tpa3eOTatsxEkGOPooNmc9X2bOMYu6GrR7MVTlyhaiuH5efnGh
2RHGY/bdsQwPGof/EgGiaG8BFoF/HmOOiBobL+F1z8VfPSossCTRDPzPRTjBwa7UB+qC41pfdGZn
fGjTkj96Gx1bZnNwpbpzMHnnLo1c9SX/YOuoqJlzkx+jlxmb+WNAf+2owqvx6M+mj8fDB8iKIOsa
iSLfPnyC6ihsDjxLLjH4zi5AXNqqXiHI4r94kjU7qJaglEF1M6dpdiGU4fStNYAuQ3k7nItBr1CV
M6gQocoXHmyUZlGdRJ91cmHn0OoiUoUBu5Mb7o8MfMmoqzq0A6oM9RJsNBMPQxqvpFt7L9iPdKFS
kNg7OgEDeujVMxz3qY7j4DW2UPSrjs+qOAyPIOsaltT9pySpBdYaG2FQDzO7/MXBBjpt2Qgjzl/q
YFBHJ6jxLjpguJilhcvetvFIMyPtnA2mfxaJ7UAGjclmx/T+C9momUNSFSyHbpN0VnKcEuY4qwRH
niWycTXb5lw9G/y9Lp3TlDZyLd3XmXflKP46RSVYsNuoCU/UnWwpDjIbE6R6eJTeO8g7B/8pF1iS
W6Hl5vYfUylrnoyGA1Dc3UrePv1xSHUTFPan1MQCHXmMb5717J1vUWvsemXrRb0Fe6G54nZsb3WF
TDMtaa7a1rUmoBp5qcsU6dXcJRjbHPz/lJvmkX3ItPRnzp2k/pnbhnHIZOWC/xqM61Y9Wrs7G2j0
DcAb8SgYcQZR8EPXoT61AdoGaWEEaeQBhRBLUDA145cB+wRjFJ/9wDHA8sjxGpUBqb7J9U4/xzbA
a4t+SPUz9d0EbEEghj6QyekdkG2rOOpmXoo9BmsKbz0wlUyX5BxTp4emIiiG1WAPmdStoqHZKL6k
RQT5nGXIoQlBtfJ3ZfRUHj83cwk+mCXDvWAtaqKiHFKO72X5c8g0TCilsc8hHdEbcjzrQY7zd0CN
V0ldhdfYkc8A5YaHHJyW2DpRtjEBFwkI3st1BfmDK9moKTrL3rqpBhX5OVqDugz0MrCDmPp2sEvM
7jloqxBUlRiKGhrFrR1rWRgQNahzSD922EgB2NnJXsvBecFZWHShnrDCDhRSgDJTt7ALc48PXbCs
eZu9mpI3t6zrVsxtHaAmaxyA/55aDl21pdiuDe5TUe/YUio532ceKi28uH2ev2IfrF09pOt42E0z
c5VeSVTzv8/stcLZJFr2tXOT4UiNGbVvV9QtDEceH2zUZdL4bo1mufnH1MAvFazrfeR5+MqPxH/D
qjm/y4NBHstgumHr2A+1dVQlGg8oT09CCTIyeXhLxxawkLptFMVlHh8s3fxQJjGwGmTDVgWUrUTh
LAZADON1g4PBlRPbDAqLUb93k9AS8SYyU+haa3X0BB4c+wqR2yD3WQ7NUgC8NE1ak5MiCo1HT9zH
gsvt/COZqOG+8HcpdhUUJ3r0BEUaKCAPOsBF2RCJ3RxYlagk96EAgXp+zGFDyA1kpMZSQr4A/PpF
/hEqjrgq3OIjdH8BS9dF9RFn5JCfd2T9EfxBPzwOCgxV5EQFSLLLypUVQD+EuuQgGxA/2no6o0fN
XLkChQRUO+iQHnJKbzkUbtVlfZttD+MEFYQeKC4tMgt1oZnAgVsmz6IAGUvr+ALAJrc/3zVFL6cu
hYSGJUAcigwKodyxB6XSomlAtEIjeFTrPA9BiagX/S2x00GRVKnBUQUaLDWPZdA3ElnlXHgy6hvT
w6Fuz4v8mkPu+KrVY44GPClmLX6QnRqyh2UxHFPUjKXgJ4VuMLRhT4x5P0Ocb4AhuIx3ptrn64xK
vxRFqF/cIuJAwI2bBzt1fRM/oqtVYP5SCdQ071eBwdai1v2j3rsxVsYQY3GoMn8q8scB9yZ0Qbk7
l+ZnDtQfIQYGWoDJSpfkn1yVAq41keNsyAjZlAEUBn6y1PA0f64FttfBqyDxataz587t0ks3tEeI
zY84GWkYGB09EYHuUfVtcAE1ZtA9UW4vC2snBtDLCpGw5zQ1qv8C034sqMLn19Bt1A54junaBioR
f4ea1kLH22KeWU/WMMjaWHaBa04lgp4PLSWDgeWfSgQLqFAfexsnbFRASLbODDZ4CUwOEigqJMey
2zNZ1XvC3BDIpuGc75NGficEzozFQaFtsBjB/bEyktFGMe/QV1BfVowSTAsgtRT3f01UE2RDOfI7
mcXvzBR3NBcTFQURXqgYrOKzA452NiwC/zSd7UWahhdjkTzRm2KAHvnoRFCzw6sB7MvkU73aNK2t
6+DAWEtsD99RWr/T64pf7KyK1xXEB19zMCaCxiRqvhWWOI0Q3MJyCLTjQdT9cnz5iefc++zr2KVs
RNI+Y+WVbEZZaie8J8e7fwcOPyLu1e/Sdl0bqmbqn/NY3I4aXmiHNH53y8EUEALBLf0rgABs7btx
ezatFNoxAWq7K1QwXrGkGSGVlaUfPQusvp5Xlz/wiFp2JnZ/AfPKD4WMAMAAkgxCOhKkyAz8V2zQ
/3IcCzJ9btyte8+DTncSAxpF8KbcKkCpCzFA/FUExWGCThE0agqCXE63DlDbBjVl71sRmes0SYsv
QQtG4xSk0gfP0GpQUQGmFGpSriBO061klEOEuQq74OyKUZ5EuJlMmWMGZ+58/Pf/RW78/ZEGIU6u
c/wcDpAx5gP62gtkMFZgBLjVcVqsagFqGIgNQeAlE4fCCpqr17fyWKfj98FuoNVj8l9nnP6Zv4os
/t6AteFT6aPa2zfr5NoL3dvZme7vsACKr7oLqSK79YNPPVLx3w0FW1vwna+738Fz235hoO5aNU3o
7UXlGJ878IbbRfslRUHr3usExDJUVJLKD01vpM/Q2jMvnsH6RSZteYESZoF9cn2EOF5UrnKvzF+z
wm8uZdne6t7LXnkss1fh6usGy6cb9WxAcJdDxds92BqyVw9fyZAuyYETVV1tLNpLX+BURg1GCY41
rllRgwqhSfG9rSpUdauoLlkMiaARxCRkYmp7h4VlDikrV1+RbXZorS9UgguFuQFfd7ZlJTe8GSS3
JNVXEk//Sw3yDdB5J8lTjHXYiZw4UU5uoAOCfDMOzPbAmyAEADJ/YdgAMMbKTTG204U4XfeSDa9H
iDYFEPVYR74LnUQVQ9MZ7gjRPg9Cu9M47gh4hh8WHZSwEUMTDqAxOMS6/Xm6m3BsSpxaV/tOtvKJ
SU1znCXYVnYg+QNDW1XgTaQ1qmDHLGDnVY9Mc/Mn25T7ngapYf8IGSv/yCNd3xQ2qBliKL1/iIpu
aZbl8NmQLt/rig6igeDM52iAyn1htdWZwnA+sSR7CCTTXtoR/iQyeWjxMDoB9aBAf+B5KoLELVbQ
GSogRtB/I68l+8beOCB92QM18qmIjB8O3vpuuWLsZyZOdsBmO3xVdmikmn+yZyDX/5Pdd7DyZ13F
l8SBRMdBOrTgRY894emkJ7FRi43iRfxO6GBoSCpvN4LYZDH1u0yTT+AjW/gmS66TzQnDYtmHVbSq
E+MHqAe1z3nPT7mrFT81bbwU3tB/hqIzWyVW455ThYWKmNVs8kjor4E0koUEkc/H2jC+gqXE+QAo
UQGWic773rsRFEzCOliIOgTxbuR9CzzsaY7ZkLyi1rdfV35hnBuAv/dZ58ud57nRNVYa1W5vF/vM
qT4r1fpjpbg3YxQdTFdkcwNQrYhe54vZYWdGWS0SlTJdUiT178YZRLq0cQ6Nb9n3wEpE8cFMm+Ud
42dV+1jbzcyeTS4hb1LYwTrFLmW4qnXzk67pzQb1CtZBYkl+iASKqqgLGngcOM39GCUmwAiooCny
PSckDxlnN3UbqwHquf5Ss9zbMYU5hMTM96QCHSRRPP+IUj/7FNlOeYUm4HeyGSiu3gMOCR0EhQ+D
jhZY7huuQQ0S+S7yHeZkb/mDbeafrBgyg36RfC+7s2ljg607gM8a9NhB2RyowQEwA/uNCN76iSGb
Q16CE39B/vIhcs58cM8OGoK687Bj4Q//bXFl0KPmt3J3xzZRJ+fgHc20UAr08CgKbV+vgdhrPrIO
oIa+S9wjiMA+oZQt2IYpStx9A+x8fw1M2lACDZ/c2oDgfaFV68jUwxeQOEMRAupe1JO8QJ1+kxZL
/CbkjmyuigAYfopgZhC9OB4+hw5ecvFdqBfHN2KKYSnT2L34wvlVg+HzU4Pfyw7SXeaKuti3r1ea
2Yo9+OqAGE16VD4k7MqgYfxRuPjLhNU2GvcyGGwaIdEZ3zkONoTISSO4YyYgwwgaqBo46mn3sPNx
oCLizIEcntpcpH7GOmdJXK6tAd6Wvg0guIq6gUWt+B7jKD1mXOs/8UiAuzxsoUAax84N5VFvERlD
6SA3ohuv9QNkluSTOYx8b5Til1HGcb0uM0gZBiC40nzFkWkNobG0PFVkr8jgpGrKvOL7Mm4eM4ys
37z9r42NJ7ZazrRr52nlCdLW+6rS/Cs1ZG/Avwi2VU1fkW0ohTZ5/dDCqUURnGa7CzTUIc+bz7qK
arsOUnZxlqEcUaTbzoI0cm444pkniXjW8YWHIzTd2gN5JJ5FBOVEv2CXAUpzT6idgQKnjNutnzOg
ZTORPwFaCspROzxRxGxvEgnxCS7aLYWlreTgvLXsdQOw4yquDXBDFWV6ypswB1O5Z3+u+mbfeW78
Y+hAMjiMTfQ6Gt24bUzFhBXF3k0Kjs1yFZJ48TLw7fobjWZktXe2jSE9gRQkX+dqtBKjJeBZ+8Fr
SDuAwT16TS0N9LaZ+MF4/bXTIKsnx5F9jPAnkkWZ9lLUPHgdmbks2ox9DLyTUcs1Hu4oFokG/AWq
pldN3is60AjFPtSTuXvRRvctIjGgM9oGbbqbvCi84IsgwH4zBGOwXfc+VKSFr4AGuQdiXTFwbqpL
EB7PHCxl1GEHIqk4OHftQFuAYhTloxa2OliUqL5mFach87EoUN33YbzadKD9pWx+WrmL1rb4dh62
yn2cQNja1gAR8C3wUQQC9I7+LUryjaMF2s8xjG95J4bPdR+LlYDs5bXx+Lhv/MRT5CCPSVkh/Z92
mN4ac0ChTWUzexsP+a+65NWeiImDDgRlmgcBOxAUUyMharKTNb5UohbHGksHf3OLJApD/EGmGy9P
zSt+Qea1hhrj0TfHC0ifzCtE3Phkl6Cs3jQGRDhmB3nBCgaq2hS6yvMg5Ggaazd0CiTyPjgAW9YJ
5+BQ9MC480C9ALciFGyMxRxLIawwGQhXpbN+cPiseXbB5YaP3n9uE99c8mK53x7G1kN8fcURKiPx
AAE7LrnDqpUr0FKpSrH/5NOPPwr3Z8WrdP9g1+MdjsHju3sutSg9sDr7+BCJh3O/DhzXu/uPoqE7
G6QnnSns7Zwx/ZBut4rSXpznnxGE48axiFECqP7vZjuvAh24+iC9G5zGAOsC9GGKenz8LYzQ93LL
jB3nQTJshp1RQrSa/6fAkhtvRAphXxTLGmfX977pbRLssiqEYhTZwp7hsvoMBHJ/Jksf1sZ5irAq
VKyi8PQz2QCdMM4GdvIh31nqUIOzumg15VMi+f9xonkI/wNNRobpHtTN0RVNWHHn8zygLNseGq4h
vva8MjmLCPv8i5x9DD21kFUmDigv1jEdWEZLuzknOJWF2HUUJOesC2UPZKRfrZnleYs7F/mpcfA5
X1SJpa8tHEW+Zc7uzgmU1K7cTzMzswGJGbk5yzieYvXUS6Foi2PBn7Znplv60qcHwSjdNcNp4bVV
z4G8K4qj+SSqURxKUX6BxlDzFHvFW6Nb41Pulg2O2f9jlx1PUOnngKeIwpQj9TR+zUCxqyx9gOKS
QTV+Cf0NLwIua3bQTIVVfZknoQQ1UxuMmOl98sDDcq1XM9Fo5AixCt6EBXAMIThjbK8Yn9MICsiA
1Mk194MC/6/6my0I5R4adf2FInJ7GA+aA24q6lIjAwhX60UrsD5Dlmv4/a10bnMA4EnBFuQuwWq2
4QD4E2uj4kQmrUJ5Z1ZgCaBug26ojMA66aK6AJLOsFETu8DP5QqXpkydZRk7wGyB+3rP6gVg8F4e
ZgeyJb4TXKXRb6lHzfwzzj+30w37CDpedz9jprX3P6Nv6Ur+jokdZWmZkDd8ac8Tl8wItloShnc/
o4z1u5/RCE3jJLo9BAuE02IJ+91yXmwDCBpamwKhZ72tdee16rTETeQYrbLilXE7PGKnHGviKZoC
IbwkdgavreRssfG1xvntUHXlUxi23UuDzxn2sgGDpq5nj/o11aJdhmrKF98Juxc8DSUUiK3yQF0v
dKx92tjmAhgKKJrpmbNmZVI+aQGG04e4ReUnxDSnYDWcWyY7ctIMNFzbvd1Q3eOEikgRAhuwcSdM
oZOrtn4m3oTo3dgPKAles6B7C5q4h5PWEtCdotoZ1g2gd7j0rhluc7VH5eS9t2/0ZlerTSwyUZOw
KLzrUpiLGpwHe6rGmLME6C33eK+8C4NeArbIKI2mSFqAYlD50YM8NoI+mOvGB9q1LWJ93JmQk1tS
t8td9oy/T9rMJQto/PjCx6bwAYSfYH7znL/FR/kzhVITmSVIAdT4f4r3BXa8EW8qFrlp/BD6QnQ/
rh3GJzeOn9vY9A+WSJm1tM0SNT9t1ziAO95dA67jH6jpVXBitcNCRO24ug/6+3UehtqUdu+bB5sm
CnUHk8bUgl/tLzwGUUXmQB+e6cI4WqrywqhDY2r09yuykZfiHrrcg/hezBlKR1TGn+LI8e9zgDjs
eRBJs6Vpa2swxYLS/ofboLiyxj5eWhr7+cf404x/stEU2N6Ijk18+B9+iDmkKlN8GqYfOebjLvWK
/T/OQGnUBEGxMfRG7EfFxMZUUysGt0AtdAGeOTQ+H3ZkIudDGDlq4lqbc7HlJ7aoC3+dvO/DzaPQ
FU0xh8zD+7HXLPLKqNeTl4b/92Qay9QBXtSz63wnD3c7T0FXJgqDVsNYu5uIhVvsVWH7UJHwoh5e
HA1W/rhj3DU6VCKDvG4z23gTbJMg1/6UVIhMW2oWJARTu5TnXDWmpfXnoql2HTOha6J6qPOVZ6Mf
oc/KzXrXG+MH0G/EkEQt4idQtZVZL27g2BS3xMv1pwiIZdUhczn06U0cq/cQsjb90iu490RxvBzF
xurwbDJ5a6/b0BwXtIFPTaK+4gJD5PXqT25h2P85AnBiHm/AbA5iaTtyN26dyU9jWO+ZU7C/mngA
MzuWcNdxiLVjHRbWqqnz8q8mXVBAr2NjPvfcBnJavLoCpAb8nGbpf2FHbVswAVVXPC9Bkmc1e5n5
2Qvq9H5RZpRkf6WGb724qJ/d09w5hJ1pbptDHPth7lxG1grVnfPcoAV8mxs07tW1dvG2zZo6ujpQ
0Ub5H5jIS8G/aYIBDFc13TXFod/BZDmIFuq8eLV77FYGCQqfWW9MsaAQ4GCCjd5iNQdq8Z3uPxN8
xu/AVDhGibOjbgr6glUR1CBFGBuQKyvv3B3qMLoLnnMBbewuOCzwIQ8Bnc3ay4OvUgcLissNcLXa
Kfbpoc9Ldg6m00Wd69XFdd3u1mnZd6Hi8XUOJTpQjh+x7s8+gA8GmxKwC69x110cWpCS1YovWQcc
JswmVMK2iWlLqNChIhR0QmIZj6Z18UAiscI2NNjpo9a61Hmf8wVwjNW5ABJn6pInVdEAJWSor9Q1
4EZUIHkARgApu8cONCDFTV7fBIegzzjbQq+idEH877g77C19m8aqcmzYDnb1Khpj3NsBln2yZMGx
XLoMWy5tEzXPrImsXVeXHg5G0KUGpC8+tDATY+fpwlxlsWOsGi809nUXDkv6xRSghN63qkswp7lL
vyfqNkF2Hyx9cL7PueSdg2ko8lZqov8ht4ZEe9+F5s0oRLXrLTfeYkup/txJf5VBKOYbiuaTlRVK
/TSG0Jx3QUgMKCYcmlV+cqTtvUgrNfclGIPWRlo4X6MBYE74i55Haz/tg6Pj5dlzLPm6iIILaKKG
r7oFIV19qPl5wFbLzclrCBkolo4iT3LoBkZvDiPt3hxNEORThhtgF4qjmAaKObzkIWi7dQ5dIh/S
AOqKGqOpcITYFPVydqS6+FvcFJzIX5GATi/1KIyu5lTqTrHeMfJkeKIovy6gAzs76QrENNoWzCCv
JuRvgV+FVqEJMJWDQsIeRKw+2+UN4GkLPWm9a1QM2drqAQupIsu7UpPgg34dNX7rx9I5zPbaF+zY
6d2JTJROV2kOyWFsihqLCLsJTdXji80RQl9oOCHZG3buJUurPQtQq2EXNM6fUWwMPTYDvBBTV9ls
HMSu7Hj01rOtx1ug04v2ZCVd/myVWXRFxcVmDgi0CDX/cYfDoVRY+9aqgiUQGPKIu4fa/BgbXxo7
hJJVAHW6GnK7T3bd4PxOMvYlKlkG+EwTH2PGyo+5r63Iro9mvB1wdrgtVX6FBTgwAf3HLMq1Q9px
cNcpu2OHwIf0UJoBqbh5rYQOAE+M82pegQQ/HUFBWmRDcWVt7kG3wgnW2IbhXy3IjhlDlX3//4tg
agz+2xiNvDViaCYhtcSqcPIynbKQnpoZjF9cx7I2uhJb093017+fWDPb+Z1qz9WxpucOwFcAU9ig
3Hs4Jigzk4NmyUpe2ppvMqDelobM5UdbC8xNmBbhxmK6/FjUOHz2wXC8I29n4mCxUirj5PV98bkA
ydSVnMVorPwh6F+Ksfdf7SxYTOa+xrI9Lp8oZcTj9JRrEnp9pds/u1j3AA/rhS+JMLHTLNkBD9Pw
hRphim7plxY0jJXNMyMDtdLjFEFJDuB5Sw3fNLsh8OSqYyXE+n5fIbXqGEpm+bCZHbTgwUZ5Ua9m
d0UvDLRm6scgW48BljW6l4hjE7Ti2KmGuqVXAlfSDdaTyVm5nUPoao6jNLL1rR3ttME4zLEPYRWN
SW534JCqd98GnuPeplW3YTpi4zqtswOdI/DE80R0z4luR5vSiMYrKt3Ga8jwLDSheLyx9aiN1yHO
OUHYHeOrFyFz3ChBtWFWw8lIfQfa6bq/hsRepfSqWXYacNgwtr21EWCiOVFjhu4zFj6KxjmwlpGq
E8ba2T1onqVveZIfh6LVTKi7oOYXO06ZDx57xPRUPEzWnOEgaPEYMAQQlN2RlRIkdtfrLrNfKl5H
51iPv+UAp7+awkxfPYhiSD0on8lUtPiIcdPNcOBTpa+BcKH9AiYW3rvhE1NN6YQNto6rZtlLGT5R
E/R59KRF7q0YI8BJUpa70NDrwoNjVl8ewgD41MA83l7//eMIpMhvH0eLM89xlM4wlH8t1wQa53dM
laa5vMJfabiLSp0dJLY/+aL2wdgBqrO8EJELFrRBsQkVw2rqD21qn/P+xRhi69KaZewCfQGFcvAF
Veupj321+uTp48pR7z6TraqbYClj8EfzHLLkkLaydxVKVrcddvhfBy/56nNt/M7H7DXF7tqHofS8
Ddfabj9CNRBACldi8d7q3yHnsgmNsP7ig150PbYxyh0Kz7+kXj0urbEfv7sAFUCX8Tsqn6GZW7X5
xfBlfSpMy11x7O99FSgFC0zMlgS1DZnuXnsCFUu6DMAnsDO99IVnaXDgPI2v1OhVH1/DHGrurRzd
tRs70ZVs5JVG1G7aVpGdoCrJXJAxBOQTOAbrPNnwip0sms4w9kEPnFDSJ9EGpwx2vPShTAN1KxAg
NJbwb9QYISRn7Cx8ot7oALloW/IYtQaYtVSDv5J2h5onbzENIt2QreqyddbzIFZhZtgWqOJpYLyh
i73dQJQrH2K2GFgwbKAbw/gqjxlo7VKU5vWJUW4z1HCgGhk2iCTh5al07Z9hE8W7KZo8ZgPJQaf1
dlOuyqA06totzlF629qTaRqELlnhQHiw4Qfd5uqtTKXRKJ7BPwLeuLW6OIaUgR9e5Htj2AU0W/tM
X0SQits8OKgbBg2gWgLsltSljDnOtDW+z3rj8mCfu60GYKUHuYE/pff2EKKiUBpbSnBaA1z6IbDj
ac77MzV65QDECaJuLHGwJO2VqOe7w1eO2YRjPIBRrXPmLsZc/6oVmfzWRgJrETzxrgzcsWdwfeHh
ohzgX71UiZuDVWvEaXWTJhvHKLNv4Ggjv8v6dsFKLG+BBbmAf665ONJBE/0fY1+yHTeubPsvd/y4
FnuAgzth9q0kS3LZnnC5Zd+CHfj1dyMoi+msOnXeBAsIBAIpO5MEotl7QDU5M/CKU0N4rri9DuPQ
9YHnJ7ZOiDvsmtboNVIcjEY72Jybhk/qTqzX12hH5kgwzwUofj3Ybvs4K5GNIrSLLaIBHHwu2LwX
ebYvrDKNXtOsTZ6rfo90gYe6gh9apKXzBAe//ZRa+8o24nmQFCDssQCwTVOdUnJ7/PhS5Q2nNSRD
tbSzBVsi6EOVCk3Y4CNa51mQgVP1t8zMisHHXbeY7ZFR3H2u4LLUzssWQ7LqmrB9aqzJecL1erpU
YX9sUZGdyiE9R5oZuD7y++VmckDfESe19QDWA+uBenUOhwASVOUuLiMoktDTUZonmX2eZUxL2nNm
OjuanGWDIt8dO1CLzhvQlHBGc4VkH2dDw5tdsv4F4HHNcVQbkzyfBqTt9IACazzXJxHSkeuD1Uc/
ZhlSRy7//ooAgv3dK8LUOYgRcWhzPHTt+7RbPO9Nxqre2r0lCmSukW1HYXfVp+CQjDXIBDM3eLRB
LjjjgNg68IPHQYKqCK+SGseyGw0ZGyM8FxHSlhvDU0Sk5muNFLUVR9XVgaoSp6hFnpuapZJFmp26
FJTiqp5xUfZY0zzgp/WI5Lh2K+IBqVUDd+IVoPbUMxZonlk9mk+JakbLCPxkAps5yaIYvEoDIowj
d7+lGcC5SjtDYRI1urYTwgLxmRqROvXIDqggMQENRBrdR6BMV7P7zyJ2hilxLb/WDPVOhDtwdvHN
3T/9efczEgXJkzn7Dxf9xfNGsn/y0HU64GuCIARB+/sOQAHEe/Y/OgoXW445PPUFSu3uPH7zJ1gc
iDeftowKsQdg7ImWzIp3fyp9zCxPDmYewnvhucFlHAzLH5EQ9ZkjSXeFU9pwshLBPkpEGhML3hrX
k+PWCPTkxIMmOcWBFbgr6lLjULbbMqbeFKUIwDm8XiH68rZwMTF6DLftuxmnF+Mq60K26up8fHR7
67vE6eEgkUoD0lHTaLbA6NBXTANunw8UDXmVOSqTe4B4tBz5ImW1l4k+boVCTHX6n2mnsVnMB1DU
uLUb7HIUiQKHMUeZEBKbNe8cI4K27Q2V5aaGiWqoN2u6VRWcWyObkDYBfHV6dwgGJlEE7nfze2Z+
bXQmcmNi0/wZoEjkbeb9NRQ7llg1nTOgFjHudlbLgFNlJdlfLme7Tpb2V9djfIUa8/DSF3H4WCcc
r3dgKn8NtPrzwA1EtpyxOPKmHTckx6807Ibmq8MDtonqAkEsy05fUA/0CpYt3FEbwEXMzC6aAmzU
w07MBaKzkOOXdeq9YLdUR7dWgAp5Geuej0eh2C6Foaj///yGN2nPsJNj3KU7cNIFJ26J5JgCj3nf
9zqKfJ2iQY11mj7hgY8SFQ+k0EigsXyzM9MvqDT5mPK0/VmNGWBx4/E0glZ41WmacXULU9+wEY6W
ztPN6yzLbZBbxUN/SPD0P7Vd/TbRqJ5dlDo4z1vkdpIeCWmdIaLvYdzo+xqsetckOUsFCRMinwRU
TxGyR3IA8FqOBqwFDGd83qaMdxOe11dd6UZ4Ux8CKkI3KdaIBLsWN1TxmEyD/DKmWrNOQTxysrDk
Rck7RHBneSLKx39/1Fv3YN5c9zww1bge/nQPScnWXYXFFFemEwMe4nWqI289SWYdojAA1xRONNQY
pfHWo2FYIBFNacxk5Ise1dLSLGqtTzNJOclIJVac5j2rrYMCM576cgBKQBehFoymb9RJ0wPyzEaB
sa4WE4sdktXwUG/wXS/nRDtaRhOzrcXC/R+gPgnZIhUgSbxZ+KedSGXZhJa1hBEZorhYluZT38oA
iELWxUt084mpxgJAwsEAwbxfdeIlrl1FxJYCB9cBminqgEtmsQcalYbXncE+/qyLGmCmXeQgN8/J
8vWyIMN2qNmwgj2toIn/YIQU6kbje5S+Djvgbve7UcD95yhoC1NBYFBThxk/oTx5x/6UkxpKQpDm
DJTiRT8O6vShAKujPyV2s18maAGYQ4t1ZFdsvZijiWV/qwLpbmKX1ZYmSA+psow+RD+lve0LgvHI
gTaQqc1Jb9lo2RylSrGGIu38bc9Fh3quPfU7wLl1oAfC3zxN4MSYACiyQ22RQOAi7MzjUJYMVyIq
vFVjoGCaRxqOhiO9E8CqzOPIp+IAbjS/RX0hmP2oJaVF3UAOxyqS7rCSsg5OCHA5u0Y3HmmERy4i
BtSNC7gdfepSY0+Dta9NfriZSABYclpUkiIKTiRLafEQB+ZBgh57UDstelkQIomBxvdLkm6wjwmq
HmnJbGZWVFtlA1wObwvft24Gk53YzR5FWEgEXsxwXMdCAsyJiml6GXb+aBUhnvu/kYmR3FR6QPaR
w0Em0yHS2j55Btdy54dtFG77NAOtNalTKQ4wboFcBRZJa3St6jo2mc+5Fp4mC7TbLAORLhKJNOED
Wq44axYAidfUnaWG1l9F51Z7t5kKpCb2CODcdBEmQOJ4Nf5hpFGWSIkMUW+RgV3rajlgK7gRLWZt
KwwBSPL+2Whx7tY4hbrhwYvAGQ/EV/AFFLGOXAjndCOKiUwAobMLsg7zbRZWhl+MoSnXtIKawXQz
H6nz2S5QigaiS5uwFcmGNZ0F4uzUOichM+deiNSgAEk1+0WUBkCwX1dF0Z5r/plza6NrKQf+mcOe
BokrTm5kuU/DaRo44qQg3ZKTV6xJRo03uOMqQL7LbpHxQnyp06g5IVujT1YSkQ6dS/FIGm6muZcK
SS6LPpwfCKVPyClbZM7QmptIVLh9vn+m3q7SVZNG4Z70QhcXsCC0zzXY5k/5pHX7xOV7GpVK5Iyj
VfnWkHbIDIQjm2aosWiGutJN7Ap5jtAnJV5aAGgFqNyGFi4Ty/DeBI2pudkW34p2r2AVb/ZiVRH9
t3R6+448jhumg9o4xi2Peyhcuc+mR2qY1lVmbT53Ee82APt47HsZ/AAExT6uQ9Qj9hNgt0DHGIP8
5BCacE/iPHVFRloZ+2ldrFFbF/xyExR88Mb8URW4BqHa9pvV9N8M26yu4Nn+WQ5tcdVBTw/AEtSA
CrMPd2WACy9XARTASSJ9Jqgm31O+I13Pyw800Y27CBSVT/MA4dCjiZQyf1nkctSQx1VWblOzcX2n
g4uC/FaNXX/NHF6dzIHD94XsyhBnjtmnBT+4OCea/GDgGdCgiOVCS4xeB01ImXeryp1YskImlbbq
g9bckqsLUEzaU52XX12W1aehaYqtPlTNevaV/c0+wNk+zHsjNv5m1zWfa3Nij7RkMU+70x7qUxeq
xib1XAOV30WQODi7BI7CbHOtANAqdg+KSxbhEGqLtYjbYBcZZfxqhrLYNhYu9zRELVy3HzgKSWVt
xK9ILY9OfeCagCKBctihSl+ftE+arkZj1j/p0tjSHDX82qKu/YX6Qf3c2mV+7MYKh69h3DWAAzy2
qnHqMgH8QYZSZ6fBf2aX49lPM2UzBdYKsG2YT4ceJ1eaQ7Qd+fuoIuAodYeBuZtO/VewVHib2d6s
+Xu3Zd3Nlii5jwsg7KjtScw6VAD9+xnVMP/0WNv4ZaDOxHAdw0LdKIpN7mkVm8Zwhqkenpn7yuKM
JevAVO8JcOb4VcrjMzUI9DZ4Y6jxTddFYcgZmWTlSXqPNg1U/R7A0v5hnRVWz7LE5bjVumS2+o96
s307qeFug+0VKZFx1Fa5gJOhj2JqyNBDABNUyKk7fkRSTLAfDASBCU5f6/Tm3DryYSnQ936LZvh8
Ggo+PFDVPamRqMeiBZH/Tzukyr16Nu00JfjE5uJ3IB5d2xS/YcBU8yPgKL7RyJ2EfEriIjrUUgN7
XJOAYn10UrHz4haxaVpRjuWhEWA4Fqluo8jMcNjB0vJn1w5zbVciCw8Y5sNpFLjMAUU4C9d5C0LD
XEbBNdGEBAtmglc0D/WHyGrgHoQjYFNEYTjLlonSHPNVZWX9lmRxLEd8raU6ueEdkcn8tllkZZt9
DXucMBbRorvIQN6enkWoCuI7Ew9Ut4Ebf1GMGtB3/ZfvrmX84UpT313PdBwXX1rbseEGuwt+psiH
xEmhrp4rgnPC4fIUSWGfcXewz9TLFGfbMqQeKPa+dp1sdvNI6cbJFMO38L621Hh+Qkz7RnRnLjE1
YDEJw803+uCixkOZ0cMeuDdhaePwnQUX3PA/tUJzXjrN9D448eDrjnRecIR2XuCL3rqxKJ9I5NmI
xsdGPZ5pCF8IWzWgMtnTEDgv7RbMusNGaI37ohejfQhrJBaQpd6x4m0b6KOWb5gZI5W1BqRYrBrq
UYMAo30EK41zBCUp0MSou8xQj2SkuKwjM3gwZnCRv5tY1t2Z0WJWbwDMFs/2F1smWaB1RsvGnZ2P
4uKpzN6sADjPiLPUPJKoF3ajztzSsB3S/GrVKBNUqiHlCiNWAjSfaDxlKju4xSN9ryHDcEWzXlWj
zM1Fmo6C5TV666vIy3A/Sg2FBjzsM7lO/zILsN6TAjVVWJgXHMZRBmAMJUAqtE8kl22DRTq18ICX
67jAO2tZRz1aRz1gPf23Z/Pfgvt4JiPMadqug6+5PdcIfv+KtNlQ/O//GP8PvJ5tE7mWeJbOxHw3
0TyAE1cBwoXZdCp6UNYFOqqm3uXUo0YfTdyQuVPsFtmi51VRt9M15Lkus2R4GbJI30x51pzu5LTj
hDi3SsDFY0ftvRimXmB2E9I3zXlyWb982ArgA37qyn/5dHDpvX06MrCspS3Up3MrEGIu+y8foo+n
aq053duno6XLpwD18XSaRmNNorHWcLbBiS+LvK8HVAuzrwxZkhuQItS4vLL0uS/7b1Mv+Vc9yxFE
R0k2kGdQlM7tooMrQfRrlzXjhrGwHbeg0bPXgHpGuYddlvF3b4q9vYYCjoHei54p4/OsWatXZFdF
mzoM2cHVbSP7i2RaLAY/qLjYsMGr4+9w7bUbBposH9XdjfYEHIlmo8vKxaXGqfcibL6NiF5dRTnl
1041NJQRLoA4FT0tIpK3o5dfUQXGjkI4exIBxsrVfep6mVecjaBf0ejOpBC4P4ViQ3OL2UUrHP6K
AL5zqUZwbhZNM2xDYcuLV3fyEuDHdIkrbfKNvs62iGI01Y5mxrD9qY/OtAu0AWyVIs6Rq5Ka8oG3
4AAilayNJ9B4VcWIGn650QbQ9KFWtfqtbSODEzjvFxR/NuC1Ngu2+W+vmjtePm7ghwhQOmbruD/8
PWozyRIkDcClfwYnZXdGbetebyxx8HAvwPWqHM4ucN06n8YsKdAtbYlzqg1ekkWJevifGc6zDorB
h7flFuL3WS8OZGyRL2vnDchqG+Duf78rmV3Uqff+OasBOMOhA+KDiPNfrAy8l0w35BZB4+moax6/
Wig2XANYIPgiMhCoC9P9kUDV1kcPbjYuEeaM31R1rcQhxEqDL0beAO8od3/ABxU7ua7ymNl6oWxK
+yB59DYzBdMExmDqFU5iz5oLMkzWI+H4TbMnKqdFK9C861tRQ19F2UYrkmolVUkzNY4ZXUqOLz6N
XGfqATDrlrNGpIqha00732mUWlCuElnl5eofZmkHFKSkJZh5/mad1pY2AG7x5k/BQPZqM4AZrEIj
lUfPCnGT16LwA9Pb8EOah2yTIDDqRx4oWPAgOWUTSCeDuIDLTw25IhctFfDIPL7pIskvjtcNaJFt
eFKPpD4iMcR4ou7cxKNYeSngYWnY+f/+zbdM9rdTluOhJsr0EK0x4ZW7TzEbMl4K0KBWz7ZR8mOA
RAgQFEjgKkRtAc9saj5Q0xnldC48dxvhdfYwqxmVFuzKfGp9K+nLdDOyZFj3DvyZtCQIurfFgIEs
/IGJbr8YpFm1ETxjf9sIGBZb/r6cFtFmiA20Pg0b91vSNf2Z/Mrkf8bjtjyleDGRiJobR7tR2AXN
Lr5qYPMBHovG77M3K6wpmQCEbCYrJwRWt4WoOO5rqgv/uXssVUM97irobprJdfAo6hG/mZ0Iqduz
KvfYEvw3LZyltFwSCPhiM53K1zABsCJq38sLNXL0gJ092e020CMtmWdw4A+PpfT2pNKR8shwEaFx
pYc/B7sMdq7W74bYyZAbByDQVjUz/KfCEFWTbRKDhl3JzTJAjUALmp+hAKQ3C7xpRyAAVoYMs2EU
4kLDnCcrFIJ4LyNYYp8slBEAQA7IAUjDOiKKY6xIi2xog9BnG4lIb21MU7pKW8t7qRiQOGdORGts
wMWCSNWZGqAHpucqi5pN5BSoJFUTJMurJj27dSuFQhhMzzSmaaCz2KsgEKD/AwLiRtZ4YYydi1sL
TVfvtu+M0ZCWJGqrO6s2bUU6N01jb1iGcvfK1ZoD/cWVDD7HfWY9hI5mfsSjkv5ZELByrmEDvBFS
AjSWAbAp21mjZBf4aS3Chq3Gv4RTX3x2ggy4hlXVvuiOCU5NMaSPUaIhKMYScYaf1DlEBk8PA3hE
AHoS9VvwYQPupy/rdTYV7auN7BHEhdLmS2qwl7ZM3J9h24DlAXWu/ugFYAzq4l8eXGVwPJxjALmf
qP47T0KUpzVwGc3V3qBYt338wJIDFYM7rOZPXb6hAS2I+x6R7cJKUJfwu2QcfJ7fkZdvpZdkZOWu
L6Vci9w0XyObxwjCCLmu4sR6rcz2dliYDduaXpwju20QL0EF5l5UZXwPCv4JCb/2i1PWwc4Yebr/
U2GoPoMNyzo1XAIqQmdg4sLhLL5YybcbUSSj8jpKcLHZHZy3TvKtD0M4KqReJBcpv9F8Al5V/NtY
Ysa9xXPBE6DdnZ8iKuwV0cOCxr8n52fFTfwNEwHKl+dVy3OGFqGS0Qbt6XTszVSbAM4Slag2teCo
B0VVcXaAMn92gW1fo6TwmNJEqnRottD1cFNZCdLvWpRlI2M/H9fFBH8RrZvanusX6vKWAwVEt7fM
BlZIpLn6a4F/Wj8vefFr47ki/9WPVQLYi2J6TXoLvgQLGECZU/EjrxNta+Q2nIr4BwddpQW0zkbU
WyKvNRu4PJ3+HE42vAUL3W2DB9K6MWpnZYyo8Vr31bAxcvBGInKlA/yegcdqaSbFOUVDVM1Mfgy6
73VtjdOb4j+uuZm/6ZIRt2t+CYsNoOfMfiF4OJXIJ7HTk56JLt5aWpSdtKAHwq8SUkMyEbUNW1G3
pm4rowdQNjd4snrAn6+7X0XlNWepebG5LQAPB/x0PY3PbYFcM9HmOEop2awUCXTFWIVwwLc+wjlq
hubn9ZzH2iHHLUK6uTjfznhlhVx95FJ6CtYuQfUT4C+o/XtfTBxZxKHC0fMa66gZZrznOoMblxD0
eJbVlU/TWVLsRBL3R26gKNnnJc+Rb22ka3jCrQtX0RbgJzC8+tRY76oPpR4DnscTY7MrSqs/ZWG3
zoaOS8QCcSuYu1HFLCQH4/YzjxNSwJ0cAdxKK/zANQofKeCI4stoeOjg9Xqgnu6A63dyUOxIQw+v
Jhf+huJXyOHWIz3ANoOYvHDkYy8b4zirkDaCEsi8zEYQ2/+2R3JNPpadlNdF3OZ4hdXV99g1+5vd
TcA0nQFmsavdMfSNNq19KlhNsqi62nH5SDWsVCjbRfmzkTTuZa6AHQx3A05ouaFhyUDo10T1I6nS
ond9EmUWczeBZOOGJklf2XcnJHKvrKx8BoPnm+303TbpogyxxEnbdutvppaYK2nIfhV52ohSE0S+
qRmQczehJuIyj8D4fXUbBEOVAoW2tbJwd+CCqwFn8HvRfzJUl7l3oVVw/8+GcJx11xbSvjdAsdsb
4+ggHCeambRHiYK2cC51ATogYvtRoqr27Ism7R942OHTqSSNBMleXGmSEln4054l601n4c5IkJFZ
hTxhL0NJGF0WqAGKJ/hzg3oWEdgkyRXu9EoAcXWr9RPjvlEG+SU1yu0CPkl6ZLNWerlULLJkDwVN
29a1tHLDlRnacllHKsoUGZhvKMtHu9NTpqYgfB1K++olVX9iabepuwI0YKXsTzwzeeU7femBvgPh
RqRuBWBCpO4spUU0VitHAMke5ombRW9WDH7QkZR1ciITBGlgZfKNIOO7we6HCBeP32PdHFDbToiG
qYGzIvBe2G4WRk53HpGDeQqq9BU5lt1RKpChvNWBViR74zTwaYYiUrlDD41qMo6DPH7P2oxdtEwk
RrMPhdGfFxFSCK2D1bGvtNKWSE6Ai9hsV57G6y1tYxY6rkQViJU6HW+QFjXtZ+p1rhjw4ZDYxHsd
Kd9qAll2uF7T9Ny1SzzY7ARuUBKKbgBnqqsD7BLaiy3q3cmk3YptoEzHIINBJVMyABDeBqL8xkIs
5MQLL39kzMAHA5/R93hIN9mfGi5AFveTrKOzPgGM0TJz9qMKn4MkEN+t1CpAcJlYeBJVCHKGuQ0a
Gs4+NIkzgI7Xct9VERktUNi3bT2U0gIDs63ZWjjbRIr221gzsQ5aI7yATTW+elWJtLNQ5t//UADh
NRJLXOPhDYsg6ZmJp0U6fULBbXMOm+hHiUySbWVpo/VXFaU/Ki9mW+6gsmttMUusZQk/KikHgQ1C
kPd1pEijXL30RtDevc32S1dZzDMmt0iWnhImAS2fT4/Uy8Mf4AarHmhADYr4AK/OGgGEWWjNql6f
7ocowatALZ9QHPAoXU88Oh8WU6RuxN0AVJBJ7BdNHrN0V8CzhYtHBgBiHZSkSGQATLraoO76BtWY
cCT5AEpD9mE8jgh6oxyZge/8RA1cK2+9yeNZ5S8zd9P9ZDyqk/ruTk7D+7WL1cUeyQIP3mgzLY2V
VrALni8IpeFMFvi2aeiraKhBXAWSosA3xomBTLFw/XmMSEiERP8It2mlPjLLehQRHvvKBI2oWczM
ZvVUvJnpLM0FgBsw6HXFetmDMKFRzAnEbNv+MeJIqXIVxwIx4sJlO2vSSK1jvXgeRd/vI+Xpw+cD
rLvqgY5XXpIGzKFBD+gOmiAZzVIDGEl5SRHNA+hp3a0WA3d6RQi4a3tkw3pZuxjoefWoTcVfbioQ
hAkKcy+cMv/gDHr+AahXK6QFZI8kAr6kdUo6sPVFjl8l7gaU9vyhQUnVsypT3+UTvFqu1UUoUIqj
Z5x3N67d8gcSLRq0gGTvNhaNYmjfbLxrkI1/2oU0/nWXqkN6mlkOFXLd9PIKsOrPNvBZ9jTqUewL
IhY1gSyxeaIxGDheO5Nvy6lDCRF4vtc315L5OiJaVBe1gWOs54sJyMX9ksdJHl+nJuG7MGp3kYnk
o3Ff2skahYvBRsud8DOqfbcpt8JXMF7h9VvYmvqRRSgcqq3VWATjqZdu8VeZgIlVyYcwqQ5aFibz
cmOaEBdqBu8B/HTuE+PdK5nNB9RhOODx3dGq912YaWcXFHGB8Fnt3ludtZr+2IXktAsuzxvT8w4o
Uf485V36IejjFJR+HqDWcYVd03CemCKkTemjfiCZKbNHe4i8c8u/g9reeSTp2KXmSdmKAKQCv967
nXk8hlnnR3WlH1ygpm40pAHvUxE95hozXoq2i48uz7sNnq7F18QY8SAJws9y1HuU0wXTrgss+xPq
6HxS0Nuh3oAGqjhmZde9OF7+5CRB/hU8cNMq76rqooXGiO94J5CqiAmp9bU/cd1+jD3QFNl9urFK
eBnqSRRf//wYBhxqG5Krj6F83Od8GIatzcNjkg3TA8N/27PjDe26QArhbh4OOpBSU0f4NORsCnAu
fY5Y4nwgSZPYyDXJ6/ZAQwGUlD1cPMOKhlUa20+4Mc4jEkmHJb6ug57dcHxnGNKrpRrqad0P6YXB
mQY4376JETBMr9oI5jA52IdFTmrUiF4Hz5s7JDvSvVuvgS1hFYveWy8Ti56W48wuEeNdLZYB1wWY
VM0AsTFzzV/LRouKht/jUQogudGni1ypz3+OltXRNd4tmjH4OS4imAkyC1mIA8gIax+sg120Wsa2
/b0IyhY5wGWl4bSmZczY9lrX4LilCLycfoxWhtHYaxJSYyeCG1sPd+60TDbABQXyFY6tH7Uw2BBG
b8BsXCSVnP0hDznkpC8suOtHCc+OWgS+J/mFuXJEsEKMB160szGSL4veNylwdztljqx3scLvsq3q
IBzXOPcKB4xEYyDqDW6M7TpWkGEkG6K6vo4hnvPJBDYnksWVNFCwbXqzJVJm+YBTskR5X8q54QFA
AVbVHlE6Gud5mTIq4qLeAF0Ce6hPQY3XoNIKNG4oYoXICacJXx/ggESI0IPSvf+JtEeEIJzee+pc
9xklcsCYjNi0tSpW7bQJWnnZXUB6avigPTEuY9xevBRc9/T8Fnk+7ruxKFeGNBA3QCrkJW5ZeqUn
+f1sJKv72R4pIyvEU1RS9G/LtfDOSInPzkAWbzfGhNzbXlHWS8VlT724+NwGYfTQxeObuO4RElxU
SSvMJPB9J2BSd16rD34m4+xioeBh8PGsf7JxrNq7rcguXptP8W404IzgNnyCSu9GmcXT57Yr3G2G
88KJOMXLkI0olIZfAVjIxtohtnHiB7/p9lryox/xzYRDqT9HDI1elwbqEboQJ1344WlilG3QzmMe
5G2xTl37Y5LXckdLxhj0cuGhYp3D1rn9HfnZYLSYHOtqyQ6Y4kyK05BleFqYJXhnPL7HWWx4bFUz
4hu2i3Q3XNGQJhDKKnC49BcJ9Tx4fH0jjczdMgGzw94z8HZw8XDdITcHAIMoeDAKxiK/iBMfvyaR
+FG6bmMepT5A34xJZJAA8QjF9MirbeC/5OWQhajfY7vGbc2fTVqdR88rf2SV/VT3Gv8GqOpPdqGP
X8uG/QTifvHFNVA+3fagC0BcHv7tUIpVoKXBdvDa5IUj15acojSagHsggNHy+j5H/tNl9D6nNP//
1jVgwnAFyiIQbgIr2hShSlzAJYVkezBIq8KcCBetVZ274WUqrIDkae+9yZEMHv1HOQdd8GLHsbV7
O2TfCL3eB0PeTrPjBwIwcWSX4KeKwmBV0cbU6M+50AsfiDqKNNVoWZcCJZxQUUwJRgY1l43ABgeq
fLeakEW+kpqR/tWkQ+ED7Lj5hsf1Kc1isCV30aYrQGHmT4BV7svc+J57QEG1p/oT3nrVStOc4Rkh
erjGMvFoDfEHy0AdU9qM3krLs+rRspsCDL9SHtqMAz4fobV10ibTxzIofqIGWf4CXGoQ9b+cNv+F
m3r3sQ88tjabLL+GT/i64/A1OtajjkTMVV6a7l/ClV/Vw/qXkHj5KFTyLO2eJqezwArp1CitiusP
U9/028T28nMD+BCcP6xbO46dsL+8Yni3Y/SjQjeHN8ZABe52ittpHwHT359axj6Hw5D5o+olShaO
Ff+8zC69f9e7m/2P9kgPMDmAFe7dZsNtDnqx0suATgDSvDAwbofLbKPI+prGeZul4TKr1RLIrykP
VvGUZPwAv31zrBtkutPtF2BDYNBM8bVH2H+X2S2QIFUDh/8rEIO0E41kGrMnt7uEKBzCA1kNXLO7
sHY6zSOVA56DMhLA5UgVulkDwoxN2GiIcqtVNFHqDPDtajtXLaOJvs9eOySY35iL2Zm2ozWNGwLb
HKXqNGrBAHwwkELpW6NhP+ifQ3zPHrgBKmMScDfrD83gfGvAssRmpa7A9w/BfLlGiaiWbmJe/gKp
THoY2yZIN2822JTEzH9fP6suSwcA27vu1B7wF6UnamzlOHfJnR5qcJ/TeJmeQheO9gCUnMZUWnua
WPSKVvCjsHwSz6p3Gosl6i3WycidrB/sBu6RFlQSUb0mBwy+1LGfNOH4AmR/Z+v1SX0MbV48ILbC
Vtk0tl8jrV6TByZvHaR4s2l4KdMYcK9JsaJcRoTHyhQ4Wb9zI2tUZ+O82LjzNKU20mzbOSlIFaDX
UfrjMo5i41ggxAFEZuNTUSN/iHqhVb31YtUbytH4RL1lVirZnd5ipYir49DzHwy8aqsc8TMcxzW8
e8k7E5BDxw4jbdUNmjk7dGYvD4IngMkJEXBlRuk9SBAs+WWOsiNHDUlmV7Z7jeNXktSobpvFoL9C
AuiURSuaGBCVrx1DXGiNB3IXPwLv0myHVoF8gik7NIj74gWZAOOLBvqNMABuCcvA/zCEr3GtuZse
FQjnPGm1k54bKDENbflSFYh09J5h/NSeqnG4XdOMGdsApVwci2HyKemjavrJZ2AUONBwwkv4PHE8
s6VK8ADT8O0siheQesuyB2LYsvL+Be9z4zRzcnUtvjNqSCnB1BT6dCOiRQJahm7rpyV7WGnVbX8r
+tMWEynyniJD8ZCAo7MB6+GUhfVjDW8OjXDgnkdUxM2LZh5Rlfafmu8jmnvXRMSHrxOzDK+iqR71
qYtfWOs0pygAor0X5dMXJW/LOH7xivhjxKNsN6KS41pq4q2RHYLS8MaCdm8INd1fZlzHBSy7Z/ar
RbYs1kQM7HMnyedZmgCunYcbVQW/bCZS1Ke+b4Vnwtt+wGEZttL7Y6cyTQT4XfTnHGlv18I0xCoe
E2czD9sxuFLPjgdnH4Ti+52chhXexxH8XufQCSvgtXnjXjEfPCZ2izN8rLU+DfE8k4/Uy+IHrwdQ
LEkiB2KJGtGVkPAMLapSy8Y9iuTg/VQqNxM4oYZpttE9y/aaVdVmr4k5iIdxGEagxQL9o3QK7xgp
2UQyB7KGB0gE0TJ45m2wVT28y0CCzsEvYHxxTORXxuA1Z64jPlDTeh6wy4ceNYHvMssuP/KsKOE0
R6j9z0UkMg3rbZHA9+AkChcpC+sSwehVUSFLAP85yF+euyzRwLqQF8gCXIQoYwUZpAf0VZxOkTD9
3mhTqqqGxZ6UDRa/Td4NDaPXDmHlbUlOy+fd7swtm8eUYU2aN5+DNkD458nDLXCbVc6IWtcQkAuA
k3Kc9f9R9mXdbeNKt7+Ia3EACfJV82jJQ2LHL1zdOd2cSZDg/Ou/jaJtKur0Ofe+YAE1QU4kDoWq
vTXL8TYMycyXwtCLg0gl/mnV0jTs5CnxXPyhOVggS1m9NZrXnI24A7eRPdqrgY+3roMPmF9yTZpm
vCaN/E/L0FUwcNm+uHwwV0mfZltaNnqLekAmB6S0obXAnvFQh+YjrWjQczSF+9EzSpygx3MtYNs/
g+Ul+wgWy6B9+V0wMCohDUyUQyMKctAjgCoFfDP0JkRlWamqgGmdMpxgorvc2HqsREb4S0GzQvO0
zVDion/jPKIzBFdHULhFPPCOU0TSNwaKbTpeZxufg9cIlKevbBik8SDsCLSoWp6hiM8F0jAaQ4GE
7haYMjVlEXuKTPDByw41OCgUhqxWaOm4UbOj7ZfAwsMqAIhBe3BqNBTy0CwXArhZYNOCsQizKtoy
3URKNw6a9bTNtANaVcZugbfBTdUX1QGoAGZ7qNAbsG8Cez/vNe2NR6FsHTUKqyIHrbFR2RdQ7Qwn
NHgVwHrx9OFkG+HHQBpdqXn2nwZH3Me2ynGDJhEpyXZeopQjXAQVXnPLEeXIizlUw8enoODFAYh1
2TbuhLZgAUeuUQ1x0KVXv3FPAvx8x1mk4SxyC4CccUEWs4Mv3SfUvXuHWVQkrb6LFUVSG2bZTVzu
Bu8iTiPQ3zmWC1hFkGh05vC3qXYOMiWrhiZcAL0p37d5x9wFQF7yQwNyEQpP8egDuEFQLdwe9ZS0
JEUGpDHQbg6PY5IgFMncmiOPg3Pq7RwgC6R29GL7WAMGZjkOabulo17RVbjSohV5yoX54DW5gHt3
icsNLrekVUuypeNi9KpMDpMFLQePTRZkRjHmkF8x7G54SUxf/95ZyJ22koXfeZsAFBkkWFeZ99oG
6e7gVOSyPUR6m+/suGMPaH7K1510+TPO4pFL0DX2w46Db5rude9JlhQLx5WA1ohidu3U0UsoInsL
+CccatJ5TFPgCN7Om3VVhlaN7hBx5nzITpPWcPNxSRHQJIzTG62At9DAQ274eOuyht7a4OBVXm4G
E0/zgI3xN4E3yksy9G+OW3bL0QhbVAghtYLP0pxoSTOSVY53LtAwBwjmwK1R3gO7aUqGvXJuiyjc
AbPoaXa7Mcmk6I6g0VpInNMiUYT6Ml3qxVVParB9Nzz8U6/slxhd4S9Ak8n2cVU3m7Yu2x9GEC6B
yLgqy8h7bMswf+ma8MRdYKoDMy17iTLmIAVmFDtSZgMIhQYAoy3jvgAi3BCGVytDQFophy93srfq
EVzDZSJ2IVLvSMKjCLeM+dEF+tsTTgjcaxxb383RSN7COja2VRNra1pGADoDz1aZgxu0BxdEay2Y
MitQxXG0OLLW9LgOSEGADpshdrCA6XjizDm2uNJe26psUfeUuOdAA403yQo0Jl/Rb4tMpETWn5ak
GDRcn0BR9J4pi14rw32Vxu+aKvSkYs5ARAIFo1Q2ao6Dc8Dlv2JLqgQlqyDtQNKsIReWj0IyQCTC
ldST04BaEG89haGIswHNaCgp6O93yQcLeYsAqHvnnoqbNBu/bjXEQR8du69l2nJwFZl5i0sTFLHC
hynjoiwWk3XkfE4TZJ23VS9euRu7u4InKBRWDFBm4DSrpkT2PFJLnOT8UY+yuYjCC17z75oji9eg
DYGJbMR/kYcW6PwmQC60BpSMCEDaQedTgIDV1doHfv9yVCiPMbqO3KXWm+l29PgjEN3Lo1QDaWm4
k00epMEXCK8ds+UkVLEqFHTP8smFJ+wAzAR3G1poOlq6uBgWC+DuhEfbQtZzFL2xnoRlgXMzdMO1
6YfBrcc0J7/Jwu1BoaCDGmyLvtjjh2wOTupb6RQdlZrhkaJMa64+yPxpJECG8KAEmxt/UtOaNJMj
Ccnbp02nP6FxdOksMyTCwhjZT6LkIy4/dzCd4+D3DxOXH8l8G4wWYHc5TjI5AP4kAvPUiigAyfff
3LpcsiNZkG2vcRd5WIcDllnvrzR4ruYc0THyMIvIVu1K7sDz04+JCKdrIl36KAVNV74asPAW+O/2
d3JSUpKaZuRgC3vc2DwKp5T1rCDfeTn7xmguRKIw2Y55Dvz4uz3m8AmuZHuUN6Mm6vMqPnnQvndu
idO4OAVFcnIOMP9BdzIGaO1j4+zuPp0vHXye2Yu2qHgJrjOcEE43E18AiAnlVKdaHUGMQdRfXGc3
nS+gXgh4mp7frFAEnKzFiGdu8JxYHe7me68poKUzi9mE/ASLtaUtbbakm1cIcNpF5ib9lpY00J3O
51azSLwEKXl19yu4zY9tXvKF4XQXxwtGoIg42WUeXC1GiUao+9tZRrPBASQVaius9azo2jS/GGOc
rwEc6QNsAUvSkkI0eMnznG5Ae9fnHqRIUbWCcur825181Jl9GnNAeCp7MtU63N/RTvfIxkA8kGiM
jpbo0gsLRHUGifYq9Rv/krk2yqfUzG/qYY2DQm056N2YrTNNf8ZfPB5mOyHL8ViVQLeyXsHyOPb8
UEpkAZ2wDvuFD+4tcHB/DkZjg7jCSDWc0uPpbEsagOC4uwBFEn5mfxiHYLLFobRoP9Zg9vrwIw93
bH6KDiyDhoHOe3DKWmsRokcNcLTi1OIybgO2sC1OtHayWluifNFYor63OM2KxtDgPK9J7UmzPoB/
dykC8CWvUBOVr2xHoJG19ZBD9OWAUx0UYx2bEeg9O5rS4EWWvo8ljgOVYa35MKTpbEIzlKZ9hrDa
pARBq4pGw2zOOg2aONLxGlKxPWkn6xt3ko64bwDwWsUg98mqV5+BhMOoX4fQwZ2GDOctNJSTKmyt
r78KKFZXA/Vy24zjQUXTyw4vr4oYlAYNTNyH1HwlJfqmK7QC4UcJKGllIs3gczrpUt0vNoFl/k1q
ux1GEPooy9Fl6y7Hf5AVJ+XJVoN6MZmGBo+MbiS6w528RE32jdnkoGQ9ymgXgeM29HZzuovpuOm5
afxk5/KMHSWg18EHZuDdLhw96+ig/bRHTvRAChpmO1pmqFcrUZAIvzs1Sws0Mw1VuSQFxZtC3xnO
zmQzLyt8n1MkTYBn/sunuolCHqQntwwFA6vRSE8sQLF1mwJtMTIBNhDldX+ImgjMu+Wr1Ir0NQbR
28lLqxR9EBAjPfVhxfGzPY0Ay1xKF8/LdiXDH0EiOjAogkfBBynsMy9wJqvkrAG1A8DugdGqlllW
nGwuhuck6MqHFEmpRdChZiQdwEKdABruwMNGf0vMSQwYqujQ2n6/IisAf1WLyGVi2fttuTQ8W56G
ofs2+jk6a1oAZ5ZqIDkNaVjfLkmmAx6wV+/js9m/2jol+i+rWuL9GVvRQDvQXr+TtXkf75oxfvzX
kHcfqeh1Y42kIfiYvz6rzuIc+KR4/B2fBaCZDgAliI80VK2Pa23TxUeaobnc2jlpuCGl33ya0RLs
08Ce+50byX7nMoePNSY/nHsgB+1sEU2b3MWbl/GAwlatHXZ6rXuHtqu8A80GtaRZhasiGMPUepre
6cmHl96tt4400iI2Smt1pyBj08KTOjrXPzckm7vltNW/m9/oeQ+KDR1t8mvU9wM8CcfAi0IGwFKn
vgLwWuKZGfA65ZGkIQoFptmk/+06V5Hq0gLwDrkn1NMQGA22IgeK5xUALOicXapxZLA5OpobCUIj
R9pgixH+GJxrt8Ob2pdmMiSNWXgAXDCBl0U+JKNBJ0Wa+8kWEBjxIq6BmA7gahBp90Hkbg2t2Jdo
PT7WXmuhmZX5/1DzMn2qQx91TMmA3sxKtptIvZrPzzSoJoiWQ+z20zv7rMj1LliizVafFGktkfyN
mOvjSltamyIoJJrawdAWh8EbGrz9R+S7UK+SZrihAwl1SUtScBSxAFffcTd2onmTHe4A7345Vkcy
I7nsT35dRo+0iJOBnczSv/SVhs6sMY+1bSpGED2qXchE1616ZfpePIWNWlGgonsAQTfTLz44NQDm
ZdnP+E9o1x2Yu9elogsDWAlIOyzvWSs09kyiL/tCGdhSu7VHEhuACwN/pmBf9jzyqwdakb1p4T87
7aYtCt6btMWQCPA7cK+7xPYgkWltfHSU1O6K9YmFKqtuNI40AP/fPCIRCwBzLXOWs+LGUFZWHKxI
dSOdnXT0hR+t1kP3UjSAHLASYIA10HR1rqvWOrcg312w1BNoDLIBL/aloCVOeZ2TL55pQfazFc38
sA83+J6AXtbyf44VaOnp+HAGTpkgVeZjSEJc4X5/EJ7GdvMp5GQ3+xUK4oEPfNeYNRoQSg1ndA6K
j1AM0yft8WbaW325ChNPW+DxrD3q0ZDaJ/LSxdgvkfhPkHEFwwsepxScnS08/4gEAPj+aGqEV56A
dpmULNUgn+1oht4lFFh8+cJBSPyz1XmSbZBh7YttCTCtc6ID9zyvJFjAMpA1IaeE/syhXneWlZ5y
06l3WtHczqI6aiZZ8DW7sxt+9e2MBq8UeftHOeoAicgsACr7OjKPXgOUN73zfllXjkocpTmK9sg+
aq0lOu4IjURwpFgrnCLSSit7nHLFYbaeltxGdnAEoSf4O1A1EgWo9izSZk8oJTk4Rw+NE9SLCbRE
gZuAOPSQWnhb8BWFYaThuZPCkUWnN1M4wjwpxh5YhRz/OqWMtT2Kit4qdHXzRZjHHrg+K6D0p6W+
HhTDjK4GUvSlvkHfigP+K/tD9OVPBrN8jkGKesSTxwesqNeX7WFup03zYAQuVJF9Dzu72lLz611v
LC1JMbuRTHkNeiC3d/Kbdlyy41w/tyiy2lEQj5ffzUqh96jG3smWpnMUM8CjUSZ7JP1vGubS1FS1
PcGeWuBouGmqo7V73y03dc7NOpqpQHleBvupo26y4ao/L0WrqUfws/+9CZ//A6TLNXUTpOiAsNNN
4IbfAR2VaWl0qBIMnyagI9QLDuvAM/4WVc/e1QSpT/YeW+xvZHTtl0TvhxWghvI93h2sp7AHdQHK
jLOfNRC+gz7sv4+1U260rtqWpRDLmWFyYk/BgSCgFhUxmxNVDigrUvBL/8rHQtpZNtv5QG5dG7hq
L1uPg3K99txNWbv5AxsKFKzTlDOgLTGj/dCgbAJ9ecqGq5bzqALEaMR6VBiE7SoGsOVLgsvsyent
n6FakagoXysPsEq0MDO0c5hByQ+0RAdNs0F5XbouDBB9FC0wgFJD5tdScLmpB/TOoTIA+YtAByaF
ALCSabIax2Vu9T/g3h37HqIK9D4A7/GABOx6OFy5g1crI17EOOQGdXZhuqdOw8GM1QmxycA0/Coy
DU1BaOSxEgl+U1AGoL2scMCRyl2UA0v+NIGV5cCDOaKS9akxHFyrzDFwj60NvOPEDK5eiNJzmpnV
iI4MaqUCHubVVQMpbNQ9MbDEeC1ysiAUxz4dr/IlKZ16SPAvUUavNlBOcB6nliBx1Q6l0zz6Kghv
JFJHwJJdoFC9vwIvpN7yttUWrg043gXYWDhw9Pek9NWReqBOx/XCBkIWKl13kxm5yQ7/IcCMKPxF
GEnnwrXJbfY1lZudgzqEtwLRq7rw/geohaf/CsKPWzb+M5ir67rncs+2739QLtJXWgHQjue8BgFA
pN7weVNhkAxU8tNUrWeNHav3vKTYk3KW05J5QHFbzG6p72ANFl6M03zWTVsUBuANYktHgdrX5rde
ZG+rj/D7KJbrpdGGDATqzreRVk1/AdoS2N6t7EM2mv5F4vzzMYnaP5I0KX80XZetzQrV1LQMcZLs
gyO+s4L8oHcawLGUFXAyE3TAhtolqFg6e8elCbAz5V1x1Or4Hl7vcaJvLMYw8LaDKtSe+J3rIN9r
g4tHa1WHPSvAZI9MYW6cZnlhMZSK155ckYwGrRpBI9jgkN7IUAFOsmkfD8X5s12Ko/x9NuJBYqas
Jm2uy71re/pplpdqH5EBTXLmrG5Nv6R9gHODfehz9jgOXwxAu5v2qctnYA2XD4GBTKTCV/kjMvmz
6gJ5cZNE7jPkKja64WbvMv5J+tpGB5rhD4+Nje+VAp8J1CCrzFyarg4CC7VMAjO9KAuDBdEziUpl
ga/sh4WmB6AQrZtdPybjIrFd4D8RYKfV/IUthonLxkOe7hx4wwMjAFA3HbQt+nnQLq5wPAlyk2UB
+IZyrdhMGJ6K76bWzL/jAYw6ZEHyz7CTxML1P476hzkM6gg/Qs84oXPoOc6voUmOd/PYAFCkG7Uj
qqtp1BhKehdpVoenOtrXUWScJtGkbmqmn2jAc2J46so9LYQNcBe8C5pr7kbpqUNnVBiBJA+P0gmO
F5VIzeyv2Z3MR/rg6Engn3xazQYkY02rf6hpPVSiPmSAagTklLeTY6e/V4AwifyhehdNOy5xUGFd
0zLKdlIDcaiLNvlLAFLSFdof0jectrwYg0CjbQ4Ev6a30m2HRgigLujOt1EWzga9Svo6c0P+bdBA
x4PWOX/SShtkp7U2iI3mwxgHffa6EkzfkK+v4dh+sLt+ZQNtxkyD7GwJMz3XMWPoQVVTEo41c5cS
L48rKyyzSUbaskpgSDaN62+ZbSQHXYWZY00z5dZxoPRamf08KylcPXbWRxCU4oN6vFo2Pwcgoa5r
JEcueizB5hLkxmsx5hqOaVvrQkMymM0FB+mTAdk2KIjfj5z9YUkTXCxkNqYsXQMtJl/dCOsGR6Ja
KJMd2SC6d04tNE0kmbsq8qA/pDzPv1mtdqBumGwI3BVKN3sA4ej5twxpFAuvdEe0LxUrT8pxNViZ
d1TEM1eJUpKF7Proz6Af3/RRoAag0fU9mu7izdg22bvXovpeGZDniL968tQG3LNQRxqh9rZ/A16j
O3mGeB/cRCauD8qTDMhTNHGzYeB4BEkL7raZ1NBwJMS+GcBSRYMlUIXMQXpWyVTmawutHOA/bdF7
/2VCM7ybqASj8YALKyJJGebbAXDhABkeQc462RT6n9WYmvtWkaWRKC3BJFGDSYRE06dIY9teAj2E
oyDz084PeILHBlYF5s4pQJFajY6mLZ3a1Y+VkRrgsEMaagECOHRjCSUgKekdEa8Ts2v2s2iyvl9P
3iSlEGmePjWK+ppEIwDC16hlwQMSB1KIpYbSEe5y6JEinmUoeZdHGn4n0xWsCEpojlXA/S36hgYx
xSOPOejIkUKdZf89HmlnY9r3bpnE41uCu9JJiBhXv9FJDUAUufoJT7LxIcu8Na1IbnWDPilJpisz
mjVGnBwAwbX27X4RhRs35eCfxbvMsU+ScJqRzFEKmpmeHxWLO/XvXO5kHB11xUIoEphoAOMVqSki
xRq5HuOtHwjdOOSsjzR4CjYcfMCGasKHkNYEEz4vZ2vk1xMUwMTJiuzQOWYdBB6i3/H289MKw+5Z
Wj5+CWgX3QARNXsDljkqMBlSWh4DdHeaoigtGpwnB2Xg23hMUkBp+9aVuSjcjouu/dlrV8NonP+Q
aY1igRtTMC+xyTRJw3tTMwECUAxI58y00gVyAxGu6kYIjBKUINFMgLl+rfWFtrxTALeU7Z2Sv5At
KJoy0C4oX9N7RYuzf55EQ9Q9AN50PPSgT77ZgUznHbIGp2qzjGa0Qzp4L7N8/lzYxQTF6Jl03E7B
iXX3N2QyDJZ+DjztTSmsBLcW96z6bQ8EbkTISIOCR6KZn/JJOYtmM3BgTEoyneVk+2tYUgpw1zzQ
7Es5YS/Nrl8hZ9HsqrzGwQ8OrY4KWpwjZifc9NCpr6HkplCswR3jF/S2JS+SRyW62oCWQHLgGl1E
X/dnnNF5S1QXlscgVgUeNL1fE/0mgE0/9bQGUY++ZqCcRSPiJ3HozNNJsonQ03WaZM/seB0kral/
I78KXfULz6niaM+s8E9Ut/RJtKwjZCfocaZHIdopMDTwlaFRYHr+oUehWctlpDcL1/Mmm+kRSn49
HVGExK21rdUKd8HaUG76WFivOSAGAHgbledoNK3XEalXHH+/Rq7E/wXKFhdk5UYi2P7OibQ4gvmd
k6+cTLXTyPDc3rhdh9Js5ApokKisPDh+se4joG9MPO++odjdSWOj8SZWmYQEwJ7BliPjDxgosIBL
Bw9aUdwcaEaDTDT8DOc1zWJlWLEamiAet4UX8y35TbKbKZnfhczMvj7cx53W0zhFmV2ldM0UyNy/
+SQUOgld5PnD3FtlifQfKsu8asIEcakED9SCZOArRQuOsLLJhGSTAkAVx77oD7OolwctY/4B9QW1
vxy52R4LYfrI2QLlDt3gMWB3g6A7liQkfa+MUuFLf0kqI8ztlTmE7YMFNtA8LMJgYRoCL1maj9Yx
MS7xSwHUG0MXuembPEJ1/NUNC7Ro2wO6Gy2gAovA8fd+5GeH0bZvh9/JJFpx0YlhfNjRcnYjxZ3M
w9MPajCQIrpTkNvdHrPJtEdhnnwNJFAuSrgPsRlXBwspSFCcqPU0lSEvDwUeINIFGcymtJxlXKsT
fUlqPdTjj+kUhKzug9xYma237QrNRq0CD67AbSz2yJMFi4aenZSMFIkV405QgnShogc3pXA1gT7l
yFg49MxWK0Vm2UBaqwHdRgHQjI5MTTeOhyAE2HCQaqjYwLHyBXmrC97sjR92ZQ4oCNSyx7ru222V
pf1BH5L0DHTScW0AWe8l5g6uHXlu/wxEiZsaGvqYDqbZNvhbonh3h5Y8lJM2HCdQaIL6OaZtvJ+W
pAG+9h9xDj7EG1kMLt3Kzvt97HUjDq5UP4Pnyle3Khh6yhCPRBHe7C51Kr+NNsgwJ3+SeW3zLKMh
O5AtDa3ySvEsXGW8nuRFmR/+ewaVmf8A8EX2zTC57THLMzzHvGPmjZ2ss8HIXj3xlqlKIy156PEU
/CC5JlcMSFerVi3tXtTmyi7zdMP7gKOChY0AR1Yq0pd2LHZaa/xJEVhZNObKywx2GB3Uc6FxSJ9i
dznD+XjmAaNh3XX2X0z1L+smu3JZhQdTrbQoYciKYlaDnXSbukOJsjo/sBakIRthOlcTibzDpCCZ
39b91hnx+y14g9rQr9BN8R0NvF6cnY1qXHWOkfwYPOGsi6oaDxUgPh6LBJAFo24FIFqLDzyKTHTB
ZsBpZr6xR5Vr+RQEvJgsiiG44tpSfK8cKwe2QRrjZcyscVzI9gPH+yLhtMwD4bloIhnOmhmhkrd3
jqQkOZDpAJ8Iqvr27K0Zq4BOSHKyaGMPB3Z844yaPBuR1Xsr5HqBRDnIZoNzJ+D4FAKXUx572rb1
AiCbK+F82aSZF73LFlzKtKi+DChSno3N5s6+HMGXQtGmLUnt6D/mIIwV33TDf3FLwR5S7lsPPLyU
Xe+eHSWZxQAvRpFiAeyXG5myJ7tBTk4UgQa0c7CHAUiMq1g5kYxZyVs95OmelCSCIwhY3DMtRFC7
hyQqjrSiHYMKiDVk3hALIGkq6343+ky0G44NPnYjU1J8fsQw9Du0U2VJgpIe8DkS9lupcOKS3P0z
a9oCD+BYeUEjHjNjWpAEaFyAE+mBwUVLGkSNpmbDGJGp+aJn+zVOhO6ISxXhJVxBL3BUVEdp+2Ab
TvOAzEr7UFZ6vTdr/tyApMVYkJYGoxL5OmEooyc73IA/1Ybu4XoX2uF2jhXWEhlK103X4Bpyj8nU
Dll7cbUyAiDLEarVBGhF3ZO0NgRawaWdAnNOQWdNIFeFgr6apiSlwUnzW8ubQIbeAkyDye1sTBtQ
7LZBCwEquFIg4Vnv9BSHVyog4VRT1oskd4+C9FBIsgrX6y9TEs9PhAWAkYtV5i2s9K9wjA08cPZF
rZ94CpiYVHzUKFC1AvgI7RM6RYAraKJJzRNVs3GtLEG3BhRANli3pQCI3CBLdJqO+pEKOks9zw+F
w99oNRV+Wp75A+cxSN28srJCmydqCF/SJc1NJQBh76uRDu7ZcPzuxZdAdLJlOuzyMtkJvHFeWIka
ST3OriZQEYEd48ti5ScJ29hZZzxJMGs+4WzCAtfQI0nA12luAQkCinJloKg3n1Jm/DDbNDqRyDRy
eTKz8JWHowXeE9awZWuOzZa0aD4w1tYIOp8MVNNbC7A/Uzmlp8oi59rIqdCy1nHp1HJ7d186SQWT
c4TZjxQ0TBGYnj4aUWDvci/6w3Jx/psAefOJd9mwMgTgAmkZKVllD8suS8S1z/rhqWlB+wUMEmtB
SpJlJQiT67jo90C+0oBE0IeLtElBWKCGLmo+ZrbsixQvy5/r2Sb+sp5dGgMUU1OcO/VsM0dwbVcc
xj421yBpzvdu4aNGftDrZYD8c7gMS/TG3axlJbNtk3Y1OqiVfl4X3VA9Mink4xwDkAjVo7TKZKOj
mHmtpUB0b5zxG5BEkSxo3RGoVCx/j8bsqURZ7HOWGtWJZQogSsnxsf7WUkc8BrkXP1Qe2mxIXjvI
eaZIG12Agq5deNmgABFdk+8D/h9Qvu91Zz11wH9lBn+wsMtP//0ZxEDi/+400MSBE8gUPNcFJztn
91DqhqOanp20eeoriXwu59pBqKE3mQ9SFlo36NlB1e4m8wbtQCKGnr18cb+efCbdNB/sBAizX240
S1sXvpOetmoM1s/x71ymaLQped+vSUM+/9ydoncluHWcvt5oAEffBH4VLDS3MQAtCTDCj2mWi+BM
Uhoar9A2HmPfo8pEKpEBTupoAHIuONO0dgp4hlnsbccsfiCXVDRB9Th5C5yHDE67mSoB2nLvZlZ/
rLMMx6qfKyocwJv8u91E2aXlmbFGF22xs4JqeOub6iCqQn8GvktxaUP8CEhOZtWX2aDJg4nC6mc8
Dt2aWWayBDURchR0FU0YCqe9UpyYutjGqiosVIPWATlZybXSkDsTpZnosMY3H+Tu2cECG+uiprNd
WgPsNlhMP5R5Teb0yzDAKDb50JIUJMPZf7Cg39Icm2LRkhRlVq/DofvLNIcWjKFp+BxVTfEIdrJF
azlolg+7Wl/ZgM7aZIDqfU6U1sg61AZF0MZKS74BR9o3KUEgaJbBs2Ul0W7o6w58CVj6phngmEwe
i9rBTV2J+iFsdrwzxZKUJONt9JDZlnYmEYqx7R3uXoDTp5AdW/YoljYyI18KnvevqAkw10GDjq5A
GP0rT1vk0NK4eWCOrJ7w5VkXY7C3cAD+hk6cdGPGYF/2qqh6BObRiP9VfCX+3yzSwAl3g9T0U47T
vwT0nG8xQMPWpmhRix+78oQK/2qNvrj2NSr0R2YC9dNNi8k0MmS4zvv01hTX7MlUKNRPZdoA7XKw
mlcU4hkbx6lAbhzlAwPv06/rsC/QsxaKg4aHsyXgdc1HcwicbWDyER3VboL+ySxbAdM5+YEM2Vk4
nP3VAuOyNJvy3RwYWwq7iK6xZnm7RtrNzogUwEzgtkuJ7tQ/UtfdVFWd7UBEH6yCCsXIoWmHoFHI
DbF30mxHMlsV/dPMUjNa6tQiQEIanDb40wKm9YZMSAQSScDK2ICIZCXImMF2Ge+JYI2AFHpf/5TR
139ek5oMSQYguWRfB657jniDt951a+tAaep89RWo04ublNYz8JX3pvpNBzEvd4UmRpyZef0bTrdQ
jt5FN2ZMmfngq7oxA+Q66mSGaB3gxrkbdKAgRBbn3zgr7J1j4t181Av3WwRsSfyT9P0KLebut1pL
jS2eDf1VORjuN70G/UIjCrkmX5Bq6xtbts6afPOgQj0wGDA2pM0KPIbIMrM35Gs7eLT1UDG2JS1a
SZzV0AG2k5YVSONWjo7CiNRrxdoSYG6s4xr5fxap0zR1FGAa+udUgL4J3WbqRKDQjJVMfW1H5mQ4
+dy70zpWLR4xyruRgwd8MDHlpsRrq4bIsvINEn/hRHBLCkuiuv1mTUIUiMsFsbEQJoeVd5vWtI0L
rVq/aLYlsNSXSd8DD01p6y9tr7SGIbwbDpciajdlD7KR2d9SFkiI4Lr0FT213OBZJt2t/6/7EyNM
xCJ7I9DE4oKNHAU0zWvY5jhNRuM7kuhj/VqmZyCVyO9ZOQ6XrNf+IGnNgDlhxg5b0RJtZDEQhWJn
P/lE41PfNv51zKXzwgCPSpETjy/DOpBFss9Ac1QqiolcgKCChkLGSAdzkIjMCrwHgpCC1lpbA4WG
LHuz+LDMeJicZnNaksksC0obHD0pHomGiv2gVoXMBIh2nPn5lpau2zwVjULnsjv7qqyo7cEDOOaN
VejIyWoIXfsK/oYpFlm5MRIDkecNb19WX7F61UJBO5IVLf9pRc65G176ods6qq50/qIRn/LvZG2G
sjCrSkAx8vWtpC/p9H0loaSv7qx3Pd6s/Ab3Fgo7WUaplaL4NnEWHSpln1HK+IQCS+tchPr4jDZW
vP6FmbMiZT1y+9rm4yps0JSFBqZGB4gh7sOk7UKUnOB1K1h2oTqVtJISxQ2p+0ihbGAfr0YUtW7J
uExs+5Q53Y8plNpWioSdbSf/920npbJokE282ZrnLkijBk2b/gjaQW3fFsA6tkXSHMj1d5+hFeMP
sucq7tef73YieigCc9+oQuFe8uZIM6mW/13Whei0xwMm+uyU2/+X7+/2EBK/A5Fk+fpuc4fqmcml
dHtUAGk1GqV4jMcmXkdX5MnCJyQBnjPmOm+jnuvIF49i2xcucCPKPMGrrWeBMxuXUB0vp080oDAu
WZosind1FOOUUpbhwQIC9VmwMXyqQrBkMS3aVGpFImSB8E6Y+AxAuAiSRq2GvhMRrbxgl8cOYOTs
ttyC25H/FG39VxE69duQyQJ5W3d41jx8jjzNy4tV2+AARvX3sTPQb9SPKHWucYD74Dq4cTRpnT1J
G+/MTVbx73GvAzbeCOI/x947VQB7Dxb/a7/CL8bnKIuSdR2VYPO1G0CEqvMwX4647NEUkO4/ARSX
bjyHiyMNJKeZlYefdrOaZvzLeoolrahfCzTHm6DsXBpFmF4dM7R3oNY2dig6Edcmt8xlUxbyHRRk
e9ztvL+KcjyVFet/gEtPW4ag8L7gL0z2+tiB3FcPg23V5RucKHkXGgxV1dzamrkGRSLHc9MvijGJ
3oFQxcEB/ymvOt8//RrDV0nI0KvFqvs/xq5rSVJc234REQgJ90p6V96/EN1d3YAQHgTo6+9C2VPk
5JnpuS+EzJbIyiIBaS+Tx8NJgMp6GqeSJ+BqVHbsEykc1i91mw6JfaI2pnA/RR9yeAB9DWtgD763
mwkRjKFThO7rZIWweXYfYB89sT7X3J4MIxhf8+zTJ9EhuUuAg//6PHpErs89z/A1LA1rCLtg2TsC
ZIcTTR/DH/vS3n9NcJ4vNb18UeOVYhF5sJIxHfZatlC4M7kd3rmyL28jAHd1Tbfjqg3vLLtf+wTu
FBAkco0AK5YEYBPL2uk4fXBwX1tQE1r9bZMjBtae1RoLBncxxyT9qHaDMjiEXXA23WEN4HX4ob8+
1/T8lpsHhA/trT65/hiViF9trqLDOcxrxi0z4WSQ9vC9CqQbipucPRBwc3CNRJcHY8h3nQdTyqt2
LwUnouQU71fTgNzuTFB4XdhaFtIHYf1rFj0p4AbOuo4SJ5g7oCTVb9osZCdFAN9TOeM3wmT9KS5S
Y8HblH432afP6vCjdkixcuswO4DRbt15KbeCsSfWd2DJjryR9osYaLYJId6z7Yq8eDKpfI+nGQqj
hrToILCsGni/A/kTCs6tFG+QcN6UY/ULi5IHCgmPu6QCT4BLmM2rxlLraKrqtmEg40YobITIwWZ3
OtgglTxVPN3oGrWBKCM9hS6ikOEe2Pzfh9Gndj4h/MO97mFf3bpq1WO0SUZ2dzUMSLR/mUUloH6C
MoOzXBTPk+UmgxLq34fqnkEP0sVsiO458F1rHWfS4qenxLCKwlHugZ+Xe3c6wIoNSwNdhM47irqf
66KO0nXdr0vz8HPM3D1HX/Sc57w403xmPfL6RPN0uuRQ9RMGjU4IcciEOauZnXYmtPWtYIFdWOO5
J5+obhestpT50WmOOVPddGNMSrDe/r1/PpEu6Tno13nmXqIgJ8ig9L2oWqCByxFXn8XqeCcKwjeU
m9kLDDihZMSzH3+MGA0lzhFjWT8zPIK2VeqD1To28oO4/oPlSfnIozY8+BBqXSJnKT+oal4aZnoP
UYWltmvX9kK3l6n4GBtePcDOzDs2jjEs9DzKaT4L26X3aQhN5hyulOd2UtiQdM1ycT8S9Q7sfRZA
aq7e64P7VfqnNjdnHa6fKSZNyx//sRNInP/ZCGSOZzEA0SFTik9mof/S2ReweD8cO/8ebwPtEd7q
/AQzDH7SJSis/C5lAC8JWCdudfu/hlnFDzHW0FuaphAmbeA1nlkcwqWYqBB1s28r5Bum2tx+NRsB
C3BTNOTXOQyucX2gQ+ZhxOHmMs8hDHfVMVd1iUxXbxYrc3XxWeC+ki+A1iiX3mCVGwru5/KshV1E
9ooP0wPdaocHAYO5itgHfSCR0e8yo1wR2BCcm4Rd56A7TyFpZmdgyn91FUnUHhKypLCax85uGY0H
0eY9rpSpqA9x0cWbnBhPSpa/m3R7FbJNbJNkX+O9BAoV1K5OrQE/cQY0nK7pw2CALrAs8VYHslr9
E0/5biNgCHXSvU1nQjFN1ymcMOD2Caeb84RDkdYbzsEQD8fyx9hm5a0UWfG6pW5UvqZ43N3y0PrR
96p4ZW0e7eANPsKVBZ0VtcBmkjCR19WaPv75YmTu/1yLronNaIfZrgNGxLWLelE5KhoBn733uCvU
i2w9Y+9YIOJoF8jawGsFlmHFZm6LMh9UHphH/u4520UqmFGmnWedmsIi2FiHbjQ2O/vAZqG6HcxM
3P5TBwzp6y2v6xKLJuz8Rj52i/VBV3u9+2tPPVfdVoQVPJTz3uZ2eL9F4MSV8a5HFuemmw4lUimg
EAzmRlehx1yv//z92dfkLMt0qW0RMFZdn9mmf/VbtsveSXqm2L0T+fcprolTDbHNg1N3SHJNTGUx
3a71oSP43qBAIhZ1SpMVzFbJS+92MHuIjJ8h3kY8EjG4RkOXKmZl/Gg0obe2pOnspZ0MJzeD8pbH
wPu8wLGd8WcaisYoRPoCjU+b4Woa5+a6cbtNcrq9jlPMioCvpvYipsUA+BowAGHE84MXl7h3lAa8
gC3BX/Iu+Zm0LPxplM8xZ81nC9F2iOqlI+xSSrX2OBYXf/5isSC4vjIJdYk/XZo+jDA954o8JeIk
H2qAYO6d6kVynt7g9aDaJzHU+pMSW75pPYaBW5fedzDsIYSNL1FE4UtTld2rN2DPzzVTIJaBOgjS
IfSOLDGxzx3mkJtPbfGh2/ThIuZcrMz3zlaPIYgXyK/BGxwcYywnDPICmka8LRyn2SCR5L12MgM0
fLIHB6N6gdeS8JhDSfrWcy0W5Bn9BaOgYpOmY2EtuO2Oey9S454W1Yi3n9KSW2eq60Z9wMLVg4Nu
iywFzX8PgURclQHNh8AuC2vcLaeJ3AZc+IXfR2KFy48GXtc1h7xubyrqGLcEPETAv1uaYP2QyxUQ
tmG2qjOCFFnonFzsw0JpSwCl5PfFFqDIJjiH9GMFs8QIRBI9j44hVbjNW0Ph9C2FNgX4qyczlHJV
8jFZEI+Skz7ojnNMAbm8gFVhs5675xhdqqsIn9wrDlftuuoPbbave2en59RN+iDqGMhG04nMVVkN
BkhzOPlVjG7DS40KwLWBBPUUUsue7No+/fRck8H5prVBlqijA1WwbUcSv3iKo7AI+MC7nxCFcZOs
+4RYLA1sI64PBRT6DbFQJuCLSCeaQwB5SHC2i96D83tIJbyJgF0Jq7I9TeKLK3B/i4VfqvYUpdTM
Nj6+iS3UOZ/Dvm2tvTFKeozJ/lxTafGZJPF75ScpmDxWj7QnH2+bEtKmoRyS+8SEG5hPDRNUzibF
PpZdPsFnUS4EnGVemNPBMKz21cmwpbMejbDddLlFjzUl43ZAWvcAE2Bnx9zB35WiyA7c4dMiQ/yM
LNkFMHgp9vMB+X2oS8fZYAK78VcPLn9ebOe6LoHAggS8LupBV91zG4NEOF6mptlyFnIRzF3XE12E
XhQvRp2L18PmCS8++bk4d1183vmjXpzlosj136uHXpzwIuCiqOeaz5LWKvn9Vc2NF6e+GHnxZ/3j
B5pnhtitt/vz7RXPpuvbK/WQ6LZN6oNaCoPvqweXD6FFJGa4vI+TqMKPsXLAyoVL6HcQRJfVJLo9
0PypzVz/VVXpuOTKNmAqY23gVR6B5oQD86qPAvzwnSus30263W6AQm2sPl9edYiujPZYzzxctXsQ
LL+FJP1y8CEvrOdoE3NFY2uL3KyJHBewlSGIsG/wTuzWPdLzG11N3eHVJ40PkxjePeSueRP7dfUm
YyS0lMjUSleruIZBK/4xN1YXyedChnDPRFgDVfb92KVQlhnt6q0awGFKy9I56F6bL0rqu69tF3eQ
4Io3kidK5cvEG+55wvlmsEYIW4P+ZR54Jm8gC1jeZTBvPB86mEEEDun6beUUwg8y0vs7SI991yHn
tthlH15dJiDbTiEp7H22AH+2gZjmmicUNowHqiLdEs98SqQDBEFsPCQOq09tWgokZoX7biTYVChd
8AGxDTPep9z+Rq3Ye48AdF26QNfue1U1Lx5YoJVS7jsEB2y4qLdrZEb7xfx+N3uARwJPHocoudHv
eHOHDta9EpuUG91xNQGe3lmQ8QQ7JHjP2SWWumkn5Dq+Y3KEsT056uq5JEsHwEmzWM1tuqOZ4nRJ
HwYxDFsLatfNKoUw20PPVfVg9H6xC6dXUq8bIcw0dL1c1GZmbc51O5MLL4eDiI4GHktui+wO6inw
gwBkDLJlLkW6s43zA4lqe3uuypYVx9qDy32gg3Rdl/xQ4JnrVXAwcKtJIm2a4xwZk05tqzJWgU+J
sQpj0b8NtrvRuedUESuoYhnfVxWXe8XNGhL3IJSCzYT/IDfcG8iFEiwmUgsGj2ny3RvEJhZAaWJL
vt40yPNu/SEXL0WtjjpAySgDUQfeWvPIxIz4I/DAPCgiqFBKGv8iTfOWSxG+hULW0KWx6UPtQroF
+TR5oq1X70wvEjssedmJZYquWvAXH6UL1Re7r6r3ZGheKpnIX7Bj75U1boqYezvgZ5Z2p/K3OkIu
VpX1uAHSvHlLsatue2b3TeIxuzQLkh3MuCbI0GMroM66b0OhaGACy7TIzEguqjBLwB8GoKDlZWwt
PTbwG7+GVBmgfvtECj8/4JWvrXtszk59SVNF1rJlw53rAWVnx6Dpwe7B8LHBBpPwsjNuFUzpvkmY
tyx6anU3jQWByiYDEAwvZ9Y3F+bAeWgZTwLg+p1UMLS3Dd/8cPnRsBvrG/eQnQzbRQ4ECxjc+F2d
JU9dyaNVbYkmiEGj7O50j5AwaPtwwpof0rhBvMxzZ0sVwesRVNkWfRvue5glbMgAFh72FNxmP8LZ
sfk0Y6gOGVDyWnQkbcFc7ITzqPsdD5taQedkd43KoiDDpr0zJMhpcNt+MnP1WQpPwH1BOE/ApAyL
MoLn+7kTSYgVEqD+CoLczhOhXrbLm7pf+FOwnRjFSQ3khx7qsjp9cEDF0iN1E1KXfz6T5+Nur+cy
/+1MerYEqlD/dqZzgEA2++tvgij+pw3ItKCOuYbVenNg08EAiuZcCiFdBJmpqa4P5/ocpAAjvwgv
xkU3NslFix51EQWBpcVZbYHX9pMDuM+qmKzQZFICAJtGL7BgjfZ/bxcJNZ6Hqon/qb2BbtOelnG+
InX0A5eoEcROBdVeL8SsofFWtO7w4DfJcORTO1R1xo+wSd7BYx//qT0e5fDQAIxwju94ek+wnw/k
hxmzaJGB/R8kJrBPHQy7QIy2IrEmDB7b5zrpu+7Y9TkebroYaZXodhDgHRTlWrfRPBW/u4VyMIld
J1DzSy7HnTt0uD7UNKxXFYTgwcCB7rRuO8doGenzGTMVf4PbYbo5fxYdWdsVJNwIgMybvAkfzlls
PJkaeNPua53z1m36IKYM+Vy9aBPJJuqNZpdBuBo6OR9NwWv4RfjNmwcpeWVbCojtit3gzlcEup21
GV15VsW3mVm3b37tQmcesNG2beQdkkTfsJnTvhUWUoIhYeFaD6qkehPD6MA/zCofyOjcll2TAJra
5uuCC3XQB/ggj9sePwldiytkGdIuA7BwgB4CEG8lGnQrWOGoez39PVA35pUPrr400uV5kG70aANN
UD0fnuLlxsZaDdL6uSc+iCLlrd30BCtb6MqDVkWjlYRC10KYeQazHXTPB8iM+Yt2bEpIkTcsWkWF
JEvelhL0s8aOVj3W0IsCWlrLcNoyTwEw2lRefvSQQmUrH/5YewrVarbS3eBJAHlvXLdKUUZPOkAP
8AbXACRHtauw9e2N6Tby3nTZLyipDh9CRPXCHI32pPl5XV4Xyx5J26UTe/XtOLgfld0ZLwCXJHuv
gdywrrZgLq2QCQNMFyYzLx0F5SosGFhQU7CtxK308+x+VIn/DPswewrSE+aR/aFrekLbzJ2FrlpI
PZ0n1FWjhPAFfP0CPalumiYtAOa+h/W2/5yzG33mv3/K3sdbm5706lPqKqyb+MWnNCkwzkDknCdk
WKRXZfT690+ZxCpcpEkmoTAvwgPP2x99KtQa5NfwUOOV9aDbdek/2obqeug8HvdcaIzbtrEy/GIE
3w6gy45UAOF0AzDjY8QOYkL+zb2G6CfDlIwbywXLZfneuw7bVU3oLqu0ruASVv5CphZP42Qc73iJ
TSIIor2XnYC3L5yeYQKL6ha3xt9DZchByp+GYjnwy+7EcAfqfr+DTFa5xRdA9vNBAQ63LytpOyvd
iJ8ktEV1MW7NooaY/F/xhCB7HbbDKzVlQkEug4u7Ac0RuHMhCZoHBTHAjp5ksdMGP4Mj7v7QsYTU
ZLSOBJDS1ejnmyF361uQXfIthJJwTcQwWTu7s5RVVm17AT5gPNGeBiXQUwx2uwWQM/3dqEdPXi4l
B58CN2MenAO1wcvQuwq0qxiGU70YD2Vq3Yu8rF77rgdACxumiUOcFTeZ2EEf+6KdKwABkFkUO2dq
Vw3AZ/Cv/xBTu47vnKTaI0vrBVqVqQV0L7EMutNaTrNQ04jbHRJEEwXzK0RrOdEUoqBUtHhzgOxs
DJXMJUT/yAZgR2fpceIt8S7U3rUxbe/A0GlOk6RI6Ccw89QdXguRWuwvmVtBG8ipJETUS7eBAVAy
lMc2KzI8oaaiLFtweR2+OrexMUd3ha91eREZh+MR2ydqq7sL5QA4Ow2+jpae6BbMKfJllGN3NND9
F0U9SA8nBTbkRus7M1obUIhxXDA1dltdVe5YYgfENgNdzQvHfoy8D8e124ereLxN24+mdH/HY5sk
WQCHWjXJRsHqcif8Ud1GKTOg5hbfFtRXt7pJHzwG/JcHaHIwt+kQZcEGO4GAwVJ3zMNwd4QBuBH5
67ktmyYdcvLcSY/v55naoTBvLVD+4G4Y3cwT1YnjHZNSruYmXYpcKuBSSD/nqXU7LLPTtSJ1u9BV
lQCEAjME3I7HwR7Ps+gefUIqp6xay7qtbtNz6U9YjsnOhUDVcZ7eMzPjJsbq6+tr0ZHCAbE7YePF
N6WnNqBHvsF+lQKJEXQis478Pc8E8ubAvn5zFNnJPoHhDdj2i66J1GdSGklADezSEhf2bi5y03ex
B6xs3xgQBpGsPzZWW61jKwX2zesreLjC79Ts6EPVjH0UgB0HcHoCnqyDnV5eOm8gz4zYyCP2veSF
tXZ6Fy5lpYSy/lC2GwMZ07uhTpNljqUWKdmwyST0v5nVcxLoYjNkG3iQF4eLtnSKGSHgZ5Y5O+iw
emLJ6/auhWu6CS1brCrVwveg1mbZ7RhkZWO8E2F/hENLfije7At3VFGAjYjAxPsODO+iXy22G8H3
lfE+hIbij1DmHz4Wbh8tlEgA0Iytmxq0GHPin7kGHOyLJumCVrPHdGM6sdZMYt4Yqar2LgBON/Z0
6ArT/g9Kpkuut58YSBCMEfyMLIua12QIx44jxdy0vfcq41mLUmrRyWYSodQlkUQcEm2jvdK9muk8
x/1T2zzWZ2l9CDMgK4tP7Q05eHV4+qrJqWak2ac2mdR9Uy2Dgys8jFqctoSMqQVAyHL0JF3Xk4Sp
n5vdEQCKH0oLkIImtS06Qm8ZRH4XLcnMlQMfBO8YjZW7aqYPf5GJnHOQ58aERCZE9UpjxUOng3Sz
kcJ52LXvFSs+oRJL7mFUlQZ42ymPI/ZYVvAGjZ+lhcdP2+ARG390qWH+LLOuDHgFtq/J6mTdcCs8
RFnmLf68WehcC6ZZzIXkPgyRbGL7xPGuFAhBnU240cjyvgHDBQ5ngNSZj40kH/Bzzn5wz3xXXU+e
bPwdmz6XfEuyuH/6UwDWDvxmNGl1zOEAv0CmosMPEw9WbZymH5eUtUC8p167ntsqbODvyqq7yxwA
N/OsAC8x4fQ5h3BekEFwDdwPyzpX515IHjgBtsOn7bj2zjCOAzP4Q5KY/MHzrHCXxXYJhhWquiNk
ylnCsZyu5jajL77TtqoOuilsaxC504Ubx0hH+7ltH/ohcSB+glJoKjR2X/W5u27ahziPAXaFrvXh
z/8jRv8nX2YjUeY4UAdkrg//wat/Utwyzomq5F1qYpfWmqjFZYcUTFhUEATqzNRDYiDZxi2Vh7bq
YKoxd4dCxTRok4YcsXWxhBcS1Bmbsl8O3JSPce+Ih5G8Y89KPnZhLsGWIchv1qnc6iohg32wGh8E
+KnXgWDtI7TQoI0V+yc9Ki1Kb80b8yUpJA90U5Fn2YNlv+mKPs/YwKJ3njXGo3UpCIiyscCFUrRt
1QYNFlZHJErroy7xqcfP0gdup+FG185xeoiu6zi3Lz+KWNa4yxrjuhRQjymxc/NuUYYkvWheSVx2
+yYzx2U7euQ9MsYfNqnFPa3i6nZU2JxgfUfe+dDTRQ154gOoY+I5pflWz6OnNQEZ3ITy2c33vZUa
as0VBGNHzvKjYRQb2PzKXQNJBnLSbfqQY4GHJ8HETZuCz+N0jx6cF9Rogml0nvodvLymaUueu1vl
wnNsFAP8lrBXOBZtF2B7zbgz6s4+FBH+i7rDy75HCmhLK2niNc1tuvMZp4//MLAh1D7YY4vd/5L2
H37/A/z1wK5UcqOhlNWkHIv8kr/tXeD/Znil7oC4GqSTBH6tVx1/n0R3On4XXk9SUzs9FF76QbFQ
G8CqeO0UALV4mcaG1vRyPLXLqb2f2r2/tc/xSAVfxFs9M19LRY2t4QpjJSbX6n+Y38lYjI+d9cuz
fWrE8g3uCXBxjnFXXGvu79lDdeqJWT/uNK83bSXUyDqKrfToyGKvfG2GeFwPglq7PC7jhyyiTZAM
dvbjK8J3gSzXESE2ch5yAgVdHQGpiyN2Ff8wR0H5MhrEkcMzeqdvkYBXwlRrWnBkQ/4CQKG764kh
49VUFVPYoO0mv0Iu2vRN9WvY2YfSw0p8FeI9CpLPtg2z87PRC1zLyiUHDnIVaSMYYVTZbcUeNAlY
+75oe/pwCounMNEO9gnKEBEI2dwfkV1ux5ux8FvjscqdaAtalo/VlSqNvff3A/PcExLTzWZuh106
grkVgS4J6tPeqQRUmJp9rBmDWiVMQ0bCiWroaEUy3ajruuQVp36Uzgk+BCEl6Y32lOd414PYgh+x
pWvV6VI36gPS7OiBGLwt6/Qm4hBq0O3hJNmgBwgqt7JL4Pw+LcznNTkZqV0HcQzZn+Bc1kv1zDay
QLi9u/rzGn4soS1VS/DtYiImUPBYd0tFTWfBZVLZUGtCvTIk3Kas0AiAfoOuHlRrwVeTQ6A8w1tZ
aQGfCF3XXXIc65Mu4V7YHTx/WCS6V3dAOPJ3r64CsvxQOyHQHymE65Lphz8dcion0kHYmwtAVsOl
bqROkdzI0seBBz1eE3H/t0WQcLx6LZDLhhQSds+0mDtRLAdRpmg3umo21XCw8JMNYgigP4T0FIai
raFnAb7ffMDmfLXMQztdRMZXdytacAKryR1FR+r6uaTgBBbgmfJkyKje+NC62Y8W6UmBPXYX+uMR
PZpja+F9I6kh9j0VsZlXLIuKqIUFo0Kgnuf+uqDWsQIsLihDaa4u+oE7+Gt8IZIHNx7z7UW3HnhR
RxYy6CEkeRC2BlZPpwAL0Dp/GH1GGJF0+8hnyLp+TX3+lBKqcRu3d96vRuhqqf8QJDSjlZXX0WJs
IBtOqWMFUPkkt/pAzS488ZpB9r20zk26PXWtaFdlWOvMHbBtsyYlrWKlCjCbPFMxB8hjNLq5D+DS
KIEsmGYGoLn6D01e939gaI4Hd1zYRFqOw0xyDYkchJNaTVl2d+DcAlwPf6lbahfNtre9HgtJB74A
ufKXKWv4S+bTBE/L3PwZwU0HOMtfo+xesdSI3iwSiWXf4Q4Y0ThdiBSpITa24sQnIayBQsWz8V/M
wWtvusHFj3JqtnvGgWIei7Wu6kHJz9+CXc2umrzmR7c6tIlw7+rJl/6rpvtiCXHBqa/wYGCNlyqA
EJGpuNUH+Hu847VA7hJaOPuwzYYDtpshBQr2KHI2HQR6HYj9pKTln0XxE3Dc8jsZmA8p53K8SZQ/
ArhOx1XnhsYrruej9D3+aUT1j9g0nKeOjk+jE+fDPXDl/c4mI7S2Eq9bhF5GADdU5tHPffN4VYVE
jNr++QXUul4kMMf1sDbwqONaHrO0Bs8FqjUkAy5xvFc8DeBfQbOSHOO+h6Aw7Yd15ytwEoakejdb
uopykzw73SiOsFboF4ZEmOsYbiAEh8mDb4LMieF2qXbukFnVdzOq8S47AKrvDnQpmbSeM3aE4Fvz
DozDHmmU8tkfkn4vcgdGEIp4/3F9Eut6vYoVEJBoUO4HgZ/41LxSEIIZohMVYRc9uWW9ojDX7jya
gBudt4+RSbfYJHVfO2go7K2OJSAIDu5rBAW4ZQuN6b3uTbxkl9Rj9Tg0wCSb4OToqFq1ajuGENx4
6iDCcddQlcG4Ou+WZmLG36mrAri0s3e3iKo10LzNbogAWDKS6kUHFCa2SCjsTu4glpstWwFh2XJI
sYDJigfqOflDI+Jo6xZmsZjbsLHAF44p4XE5heiOUfKFz4i4s0Rcb2K3IfBCAv4JqrU/dEAh8hFk
14IEPuS7j75XJdYagIdhDcnEOMANqW8DqBy8QpMvC5GzcN4hmLPCay9SYCa0bl0LLgh2PXovjgl2
7tSeS6ZWnt92uyGzxb6KB7Dlhn06/TBHVXBcDthM0VWX1PnaH0v4lk8qd1XUQAvIAcUcrhjOC+BF
Nh7QryMAcAcLf2w4pN+B2YzKVUxZHISTSFfihD96P82xDGvuEgL5FRviEEFZpuZTowxvKYuxvq0B
zt8YsevvO5WoQ4Rtgo2bJdkdSY1DZMEnKaorfuzHZWfa8tg5TQ/vbZQAc/5d0m0g2GDrnFlQ0vSz
FsQwiI/++UcH28erfRQG4S+PTnhyEzdOV/df/OqaQbRjUWTxE2Ae2SEXtnWCmd621L4WujpySPvE
IWwswpzTU9a022zImvsUoL7bKCoWUZTIuyLzhlVRMHkXpfif6ZJuu+htHDjT1NJbtFbmP4qiXbEJ
owz13PGoYOMaWFO1AX180yQ1X+verhnLReVCQUj3jmZ3yDKWPQBxDgDByOxNmJF9k1jkpmZO/CjS
Pt2WRScXDu3ix7jOx6NTed/DKg+ENLPnsKude0GiIxIoxktqwukxhUtqoKvCbrqNBYmUla7WSBcB
nZeona7GSf+zyg0GGU4MnWaEELa3P0OfexhPD/fwGQ3bXRFO0j1lt9JPhGxw0oVnK+/g6Cusbxa9
k2fP/Zi4t23tfNNRztBgdT0NskkbKJiutLvG7Vl6AnjlMWcQB4tCKLbBNajaYx0Fjw9iFW8EP386
1hAnMC2AnLCbCR8Bt3wrFEBZZtg3a9OTQLrbWJscgKi2D0Qm2GBoVFGCgw4dvZD4Wbyc+4uc/LB4
yYOa+LI+tJG9gT0B2BLTf91P3PreTb1vJHMhE//VFA72N/Az8HqtxQhywzpX9SAd9tU0DgwoVeyp
pKDMeRCzK+W4K2FeBJwtzqCDVZSDiTZOlqjTCQvG7HUHvQE4vhQQUfbkp2/YVTA2afRsAu0ErwZR
n7oo7vbIoA0byFbn93U4uQKzxHtPO3HjZSX5BfYQAFhx/iPNQhiXZ0YIrWVsozGsc4AtGsQhx216
rQCceLDdCvAYXL/fRGXvUs7c19jJ9/gvs1PcCvvUlS5KU3UwczfAOtpf6TYnaiostXqCF2Zv5ShK
3pyBV9gX53QSv+sfhl9liFw6pNXtTwjILBTtnW91ZVuQW2DDLY2zZI8PBzdG5NifdGwe8yqoXAtS
GT2rj+Z0KGuvawNpdNjOwM2o5ibf6No5RAHV0OdROtyHHtyooL5lrYeMdkv9S9G/D6vNFmZdeXeg
Ylb3rb7eICSvfi/VwBBbhUrI07xWM6hfr8HF6Rd61VaNN7y36aoDquA1rqAlPl2MLEVi0PKNAlrM
5bAzmtJbWrhc840XVfX6fB7bTswdXLUhqx+Bc9hCYWkZVUI9ZMjtMaN60k9qwd5LL5srINVXT/rF
CWG6B35gzdHJsukHk/juh288QPgAMpVNDA3wQVW/GMMCW4FJ67v5i5113Te7tiDalHLxLsKXzjrO
ttBOCE79kNXhmlSI6TuuXgqSdMvCJtZtr0ZsT8LzeA+vquSEXIC3SmTYPnZFEwYwOUi+Ndgan66u
Uor0vpy2F2ORQXnor9popvsi800IlSs8HaZdSwuCMysvjOJlMlXptCSfO5Qn4iWeJ8gYymnFPkfr
QD1EgOuS8GpY9cgC7uH2Ap29qRRVsl6qSZJMb0Nkkw7ZLCp23pXozIOTwuxKt3vCyhf4A1lg9Lil
y66Pdn3kmu+/fK9X74PZJzuryvqVEZfkPRXVvaJF8th4iXmCSBuY5FOwqOHibY/FcMLGmHjEjQFW
I4iHz96w8kSZBm4a2UvRIQUSW3G5UAo8pGZ4Mezc+YwbaKmTKooe+yi1NlKOxc7BWisvzPZgcCag
Uh65p4gD4aZLuq2f2pKpTZd0W+LBx8aIivv/R+yf5zT66vKMej6DGy9ZFg/LchK3c5Kxv03g23Su
TdJ1LK6sbZrDNkq36QOUNuIlmRjkcxv2je/o5K7WF7FakjwpoV6H7MvAhqcQy8RtS41oa6VUPWWt
/970sOP5zwABwCromYGTW/wTO7a7uEJOCnImwBgRNz1aoGWezKjKlyPn7TcDbnTSyPinWyOXqfCW
dZ8XPTjpfaM2Q1YkT34GRlxDY3bbhqYdkLq1sfBAtjLJ8uI5jyOK2yVL4dGNqglT0SXMOOUGyYry
ORMhx81bRGvdyzJHbWyYFS11rxNCv15iE3eRJyBtF5kTIpuKR2GJd2r85oYRCfmh+A7FykCGmfN/
pH3Jkty4EuS/zJ1m3Ake5pL7XlmbSuoLTUuLC7iTAJevH0cwVSzlU9vrZ3OBIQIBMEvKJAmEh/sP
yLaBtCTg7nMBrO62B2XWnmJ9DmZTD1jdu9gy793nSsVKFev7lfdfSnnc+z0ojs8tB2IfjsGY6zv6
XcGJaI1Y9yNhPk/PNmSztyUUhTa6I6KXCnCDBRhz+d9D8r1Kuvo7CJDxD57bxWPPg34HsEi306u+
ekyqNll6wmu/s/qvaYqqs2cO156drEVNT+80BwuPjosNrd5V3NbJX0w2O4rVhvxhwI/2Wx9DNYDV
rH42esPZoRpnxw0DZNJg9dNBAfkV9Ocv0jDyl6CM/L2PbeKa/CakxVIj/9qJIcKTMJd74XsnECxG
xy7o7TVYjZKrZte3HrJW9roLtfiac9teD6oXBl8K0wIcozWTNRGG4LsrFjXKbZA6dOwXM2sgKQIJ
1LjD6SqFjZEu/svrrf/7ntIxfNuzQQKvY2tpQfP8/u3WRBoZZNpFfzWsaI+UvXtAWZ17oJ7x3pt9
LT4CiIfy3Z9i57B5/v/kA7gaaQNQ7YZK5XKSFyMVMbJJBEwk6cuQt8Hmzk8R5JumkT1JiFF3Hqdl
JlkxtZjkegAyWuiLUUhKmmaT3pgIvzl+0rYguMv1cJUjOX4of2843hgOXcMAolEDbTM62DO9x9AI
ijHdfd++zu67WTRAPuoB1QxFsdn+x3lzCEO14CS1SQepnPFmnYCVazmJbrqVs4g8lM7ldfZfaPfu
JLhwnGSYtsNM18ShhGNDRw37pw/7I9v3pOGkvneu+zzCsXaiNgQeJM3C3rBfUfN46xUDHmLkm3v/
GIfXWRBkxYF8zIOX2tLSL6OqbfZjaW4I2MmqV5THpF8M5Y49w9xokVWdJc/TBS+gB9gYTDu5pd1+
siXQy+qXFEgA34wBKkWJYtUxa/aNxY7JUdNbDQ+Q58IOLgwYBE9x+nNGmhfIC0NY18AukwukuUG7
qzClPjB9i7Swzasogo8DNCMQyW3GYOM+QjOCFEuFEgNjqN9mgIkA+KIkwVL2f7vRmibV7il+WWgy
/fi//8fBXhWCka5n4bzINFz9vrbP7keTFXbtXXPDwhF7v8qlk/1I8iDEPiusQMKYOjsI4vFdHzjF
k/pfxltygOcGHjhZlf0YRgnuOftMoN2wTbCTq4V+zTB2iYMoArYDaF5UVgL4lSa3gVQDjzoNRBC0
BWYr6K5I34wNkugZ1/egHmnAipI1OlJghXd1+tG72k3OdlGNErnZV9Wtdo6HcY2KBKEtKA6CPBvb
TK0zWdR4UJlYmENloAQk8K40P0Ud/XqMBFtRiKUuYQnNmy5BPoqTnnwMFSfnmBobrhnsOQwj7erX
EWDrvfUmueHtOmiZr8hMtGiEkl8fHMj8z0lDnLSLPGXfZzZAqFcNHneuadKmp8KTn8EzDsg5mGJw
ZI4juQrvy6vKBq4ZhSPeZ14tO+gnfxlAHYFqyD5e04GeFVTfgQPzr0WQZVdkKmOA+3HQR7MVxwXq
8Cx7VfvVcC4cDeDhvExeLWwCFpkLGHwHYRRQDdg/We0/ui1PvoyGBiI80GpfoTRmb2WVZQfBwtt0
nEXfpo9e/ZTw7BzlyJqBDOQRFMDhYx976WvCDQhiwh23cjgjJ1gvpsMIK3a21YiSSBqtvdAG8a5Z
H2i0DdpHS60hf60BZNYiiDvfApmPi1JiS+graUhgVlWJNN6PUXaSVV5x6aoSXxq7ClcOEC/bSQdS
M3IwQYEeWekWQvIle+kBgl30g9WeGktkL5avqVKWNN9QSIr0xTHD4wOaZggGdUH7DBFcMii+Cguc
2Ju1vg9IaLKxWbcRSc+ns1VPgt7Pb4Bnr1LvZGp5vqT/Cs8J0yVEdLRTN3bjC/6SPf0Ho8Iy3KZJ
xbd0Uqum27q0LxFkCaimZ6oBT1T2D7CW1VwFFAVxDh2QN/pnqFWAVUH2nExqpiJxltu3qV2Nck13
bORec3iPWkU0ph3lh2rM9sIVNxf5O2XyKMa/t9uiotlGvgUlaOOW/iGMPJNIzKLSh/5J6lqLHm0w
GpFFEXbQP+qsby9k0fQs9odpeiaF3NfY4i18Jtcj8w+ZKOSzD5HDB15BB6GKrOFzqQH9gbtpunPK
cvgMZZpjXjLxXKBU6CGqAih72Hz8nEG/5h/Dwiri4ODC9Fqthi1gOgQBvkmRFWabgoXF0RFVxZZJ
UKIMVu/CEnKB6N7bjR1H5YImTF287r1yMUAwWi0y+WgmLyWkkaj7YRLZbg7KFRdsSYPjnkcXbPMo
jGYbr0Ve1FEN9cwSHOpuW7BDb/Dt7AdvLMSy2iFsl1kTJGuKA44A+TGah8qd/mypJBFW770Yfgoh
20Yh/Eogzwa8DLbpq5hHBaj++34bBNmPmSK8inFsB2pFcCmq7RgNdELPF1Vj8gP5qGn6rZWl8nEy
giA5/tM6IvzRjkH95pkjfueabhw5K+tPTRCtAAipvijY3477fbZxlImz/we71eJnlMjmly4HkUE3
eOWXeTrDm/szNB62ocj/zrg3oPoCanJl2KFcYcg4dOxMpLtnm3oUo2ZAQWjcUBz5ueG6C9BBDqvO
RMaHa0HwTL22rLWpV7/3yohH+zFwwaMV8hykCU21xSuh9YYvzpZkyVzfNJeoRNLPfTmyixih7E0p
AqeyT5ZoOLD1LJtmgq/Weov4S9+D30V9+ru/YzZp1BzceNejyDgdS/OA8gHz4Meg8loWdY6XwZQj
mzvKIMZ5KcYnpxPYGKJYQ8G4J/s24X0ZZiUgVevbH0Q/Q1w3NZAU0G7vm81MSUOkNnemiJKr7UFG
T0PVUC9AQEFNA9KNqUemMBvIdg7yfOe/i7VVrVeEYtMNqt8+zmd1Y++cSrbXrhmKJXc6CxzjPHix
mmBLt9FWBNmW1SLY0N3WzyFSP7jiBRz2yTmDfNB0F56nx14XvKAAbRsFX3Nm9E+EQ/TwXqCV6Wuj
Moy/DEIvwuCA/r3+CgMy7nNfsjXgPDqI1tmn1BuyRwNIoScczQyQz0KNOpnUlNpQL1mbBir/3j6R
D5N6F0dOgLojV9rZwVKWMbIxSfSp0LvoGZVi/ARmAfg9E+mLFLLwIXZWIKMFgulUQ/uywT2wx9l7
EJar0AwhdK1MfYgVBpA9QG8TIeSjOLtJf7Mz8y3AocSRImjRaTm1/J1vuhoIfEowB/l8MRautkPu
ajhSU/MRjC+zbRIDzGxrxnCLHACv3cTu+DcNzv5pBT8olkgVfEW+HCpguWifZBu3TwOqbRZ+4hQH
MoXuFVc7LpZkUQNdjWp7N8tym784Nhy9vujwIAd8hsd86yKBuR56nIJUecydi2F1m1jru4PW1u1w
ACpiDZqd8jFxc/asComQ8rJe3y1TuuZkgaQaf/FHax773+YVotKRCdT8pdDN+LMHibPIkm9tYmTn
NPKAJlDuBvUOa9R0QOpSmc7oP0H0SjxiNyufXN6eKQovrWynO62GxBiiQGUTA70R1ciOTUvbeinf
bC24LY0S0/TZ1Ib+OLhZe+lUA6HMYKED67RJw0o38GaunuSSNZcCahyVERZ7pW9lbv0WKcfaS84U
MQUHYSqOg+9v8hGI/9U0txo9JECMGKpokW4CUw4FddPQzGUqRgMXUGvT9fPOu116usL7BSkk62pg
TCtL2+K1bxuGoYtD0yx+rKLu2YGEDQrRmb/zjcBZDUZjv3WW1JclxEEOEJ6y3krwGNIkiOrFj7k0
wWr52cW+YGe03s5jKeqBdXCJHCUOQ6YGvxgf2f9xRKWwcobUdSvzBNRScZszh9+vMdl5EPlLO+77
JUXSmtSz0gzQ9Xn6PPL+qaYLziHUm5al7jReS6896iii9dOLH9jadiZlihVTE9E33flo4M73Pr/y
c3fie6IwQPKfQpaAGtOzrCvroVnOhB9uyTSBOLoWoVsgYQ28MPmoMZIhP/t+vEPmFdR35AuZuTfN
jJ16D1/ChV9g909L0SoVRCqOqIB6dPzC2ogI9BYyjJJHWVUxKv5xAgVkBZC9hhE/NqrxM9c+Ar0x
RZBfsf9f7BT/2GoSNeSP4+/VGDoPs1vG2snu/P40u0odknEAd6JuRy1PA4PIwSWSROV2vq5eVs4K
WlLF2mdxFS4t9XmdETimeS36vPjVNYvZx7vEOSax+zj/WbLwUD7ZoqQ1ad+Csku/mALlkmZkIWms
TFeUSz3qxk9GWdjHFpi7JVP+sm3ZApm6/gwV8PylxBLk52PLtxUYTzY0PSo70IxCSxXFXR42Yq69
ID9qp92lHdrdvpTBQrP67kHDEe8D6uPrZcSqbBN0DL73gRYEdAtDVtqWBpgapV7ZWa9ODi3DOZb8
sYtcFfRHTnd+iC3haMa/zO5wjMVZ2EpQCx9juq76LLilhEe/ai9mb4qzafkLzzFSUJU2HxvyeUp0
mAaYtRJ5Zx//FFr8YSYbgHIRrNrMy85hqJ43mvurdshRbeto/HJ3iTtzoLm0aoY05QpaZC4Qwvjs
/diwQ4SCqN7O6j1Q1slCRHp/pabNtP46glOiSYvhMvv1GrQKKH4e8cNALKSP+ytHKv5+fmYj+wbC
khxcyYZ7ioD9Q/nSwMNNZ6RiEQ5DiTMRs3ZP9nvTh1klUcdg7HvwZexpgGZP0ZMtKxTltd034vPW
Rt96wjkFGcTp3dROvTZRxbUmX9OX9lOaTgHkycUIzn5T09cUb+Oe/FShvF9Rhpd662KjzqFz3/bQ
lmIBTu16aJjbep3ifobCospo8PYLWAu0oNBkKq4aa4AqOq3ckK9xR+hUFWpyqCZDtAQ2Trhj0Lua
2OUvGiBi7SDjx7kxfzdpwA8kP1aN+1mIsNnMrnmWEfgoEVJhs496/7gczZiDaW7UQgLHE8DyNnqO
Nx4JbZbAbuRWeCCJxa4BJ45SA/0HOFbzZe409WOT2xBUePeRSQPka+tNkha7OvbOIxRJD4ZqisAC
lz51qbF6Dn7X2KqCw9Sdh6bQ3AtdbPoGdlvgQ9Qwinqrlqc5uIubO6E3m8yxUUCIZyq+tY51AvgO
B2/ULePYLVcV9NDxHl7uDC8GbozZIdKT1FXh4QDSGRfJ60MCjn1HphhNsAfZmB2OH6g+kpo2YtDt
EmxXmy7KKMlHtZRUZfl7CPnJ5UFsZGvE7pOvRdgEDaMBhENlgIYSJvUKZVLvT+a/mGb1mZGBH6d7
E0HxLHPL2LXYrF0Y67RVbejlK5CXuI9AbOW7adV4ahT4IsokA23H0H/TGLDG0LA2XjrHK9aGAI+t
L7ISuj4N2w1ark8roUC2fIXgVgPRhQKqlhIPFwgj2Key7W8N6EPMddx4w4J8NOoBgFiuyM5VYAvm
oUU9pM5Gh0Yu6p0TzwaGqmLlqheKBL55mCwaoCX6powR+Pvik1ODEO0OCC2Q3wPvYuqrtgz1U5SF
8qg1P/McVRsLclGjt0UCHt9oY2i4YcdBqZ/IP8VxZQc+9AMWEVANfh+OB/I5kNiKDxTJcYwSYHQP
HWO7Foe4jbD3BdlAd8BmHLwuTt62uwY6nQcghgILig6DClBj/+ElhxiFZxwpYF5mju+gWGgsKRI0
yXw5MKAMhJ034NPx66mRnXlpR1TW3vnJTHEMlUNF8DzHk99xkvbEbLG885MJsUSkDWPrabJAqrco
pA1K/SVe8fNzpI1tD3o2oOv2WjHII6olH4BH7bZBUsojUw31rBrcBFCx18RHm8YhOvDQCBR5Onpc
BksKp0BaMEQOOljOC9EIpEd8EJb/muinoINaUMzUpZkUyQyv3eRe2k5PgKDFnhXUChd6FIwiqnej
24EMxyoAMQNR3LNja8fGGrJlF0CLMwiFfA7LjG+1oaoA3IvkcxqV49OA7yekMZ8nT4pXxNhuwMuj
AqBdmpxQofCDLECZEFZWgEDgJWmygKueFiQTZ//9EcWpn2UALRtAy6JtlbPu7OQZDtNUQyY1XQhG
GKZCepR2dhC1R2BVgBOHRnqO9+Ghg8IjNpa/lpgnzmvPo/MF5hX6Xt0KprXVMhQzqEvPK3Dd+Ny3
EIMnJifWx8Gux1vWzNJ0R9pElE4UG/VgElSxs4tmkUk9CiPzPZb8tCTHz+5wO0J1Bbiwi7h5wakP
sKUjiwCOCvxjbwfls+eVLzmRubz7C2Mon1W8Zzpg6+kj1Oy6AEm4Y7FsS3tbN9jCYKn2SD274wJf
ac0sF7NNvclJ4/McMsfBqkCOqINv430xGnAhgnNbp1QjNDw5Z5ucFM6t3tgxzZw+0+y//zj0aadl
nB6/Ct23bJRmJkZloA92fyL7nOWqyQds4zLQK31P1tx8YBQlZ5NY1XEiFJ3tOXwmGVULNqJzl5r+
WcON/ZM/+OtMz50vngysTaVlxpbMGBnTrLCtt0bLwoPTgh2C/IOZfhrxHvrU6EkIPVbsKsif5wVI
bqBdc2ZInz5FRfhiOon7xWMArTTqWdEZxoWBWepSjqFxiVv9R+nkchfiPugBA58bBwtygK6KmHzC
tVtUc+cDdv+ubkIT6NcKydIIovEWZuemvh5dDWdmai6ODpHDom6L2o06MaDZ3OE8bkHXBQJygHaS
+D4iLXMResvKHnky7yQ1Jz7G4E8+DtwswQv1bpMzTwq8fVKXGhqeIsnGjqJaJvGgIDn/do15ISvE
yZqlo6AhhyawGLVhwXEqtgYYsVgCsROAj7hD5Y3rml+6HK9sQaNbZ859awDdQ6QfY+hYUEQ1FvaZ
ehRCPTlkt6XIpCYvH2PzE1XHtrK5lNGQnqmatmzM6AH1YGsao6bC02uXD324nH3NINxlG0XRdvb9
vhAIqLuzkbtboBDB+saRugKo/NhJnx9didzNkrpCC4ZiQV0aZ6Lmx9EHnNEZMn81ZI6Og7zuY/M/
+ZCQuM2lae1hGAI8+99X/BeLlVBbyQAFxIeg1XSG/Xedy3PrtWJTRDHK+HjgPraBEItYlVhXDQcH
mdO9ZUUuNm6gm+BNM3D+ZUICElLf0SFuQvnCgyDfhFBaXMe1A7MIY9SDV/2CRnVQQj36kCTuwcvz
Qg1IfffIOiRXiteNGvA/E3tpGnTwmjCtBs3wdh9mAdgA8xZEXB7IKo6jBok36s0mQB0CUmtxvCYf
QBnNUVdNDklQXsXnZnCguqwawCMK5NCfStYiN0euOkkX2LW6p8kneb1H+ZF18K0Sb3csR3GcZ8RH
Yln+QKvcQxcYPEQH8heKLX8ejHIGwtfGN5axhh+48KJvDR8gURk2+QNL++qco7Bxiftl/A3sY+sc
AsCfRZ7jOe1y8PMyHL9GfLhQgBdjQ0QzA6CrY1+vzqVibigkBM6aLv2Kd9HiEg1RcRlUz7OKYX9L
BQOR5WiLVgiwvxDXlvrfOOHVH6RYoFQWJz8d/O1o82eytBiulpi9PgR2AwNIxRrl6sNQ0PbVLimS
p0IloqlJQoBn+8Zxt5ScngeoJ436b8ZqvpussP81S0/Li9V4X1uNi2kwUS6n4gaU4ZC6b9xhwEMz
8Q+54zUv0rE8xYDrrodKNi8ogwiQFoqGBY2m4HR+xK1mOUTp2C6Bi72w0kwegrxoX6A23S+t3mM7
itWdVG4r4MBXSErizKWK9iGg0tVibCLzSFKQ93ZUe+keB/8bGp3jRqfFg5icU+OXYO5weXQKCp3j
udrK4sXklarigeyuKjM8z00GUqHJFDhsPboQs6bB2X8fK8E0KLm9zWx8Hf4U9i+uZbfISIIBCrKQ
o9Mv7LGK1zOz+R9Z0WeW9LvhSq1gqhVoQCvpnxE0X8B89pDOi/X6jSOdAbZX1/NPTSNBWp07yPg3
2RqE2za0IMc0OE1d0BcFJ7K5AbUkLfYPPsOb84om38LZ+DcEL/l2MmnFaVhNpp7BImtZhVWxogW9
wChPOviUfLMrFqim4scW264C3HS4WZvCSY7kNNTIQEHkpOHUGf82Cu6pKizc/v+4xIfVpi7FxiFu
BqgxTzdQR/xE5UdVZPooW6+yU9Tm2lPZNJ+4qhKXWf9H/x/iaZ3ifZ3UGut9BdZUaK/1K5VxeEX5
l4NcUrca/dCaLUNZ2TBOY6B5uVm/zwNy4m6VeZ4aS7daHY7zqvMV1egcq64/W+9j9Nk8AEWkmefh
IiqrlcU1sUiaygtQLlllR6Eaw8mTZNMO4Lbv9TE7Uo+J1EE5x3sQdDoHkFuMZ5cGvAZ0Jos5XAfN
FEqX+2LF2q45F5YUGw5MAZD2WXMmH/X6xm3O1GuGsD5qNTaCaoKrGup5FZR8p2l6NR4tSFfsJ9+8
CvVqKBLjZAtFrXcD8zXoY3iZj7S9+hjzAM2ga75/jNoHjZ8sBcrJRt0+GI1T6TvqWtT1hW8fUM1c
3rw05EotBtrMqe2Dl/aAqlHXGfUaHKygs1j2BeuXNJXVmgMlD7XKtKDODL5AlbMDKpwov0rGs11W
DxJKxiUDO71yohIbdIoaWIlAjnYlF27HtzgyqaHRqAZVBjOj4+ynNX0msKbR5NN8GlWxGbJsx2DE
VciF/eGv66vYQEK7Hezjt7h5vlv66c5wDLmgq84D77Gzf16T44a9NpWSlLYwuVmvO2IvMJwWX4Dc
K9dyIjcI1MnAB3tQaZM+DVaAjazx5wxHOxbDkXqT2Y9QZJpHNANMaUYFmfFeMOfAq9Q9xKoh808+
Cuns4VXXdFBcvMfeTSWT5lMID12xBa+dL5I9L8N0oYH+DXsv98zyOgLkJvrYfPB1friPLDZF2MkI
/RLIa+HejF+nYznPRVboV7BRr6minhpmFnxRx7l5nHydhM4KXlFQVQ72Io00ClErWzEtU5wC9RmJ
RRPKVYDrm6rihz8DgB18m8fLEkptN8KfIdDsVRflxUMOubOt29fixMyk3se8DvZMatbRSFp7Oxgg
wpZgnV4XftE9mtIENiDPvJcoZiBcZZ38XAB3CuaeRHwbJL+0Q2f+bKFfaHp9D9xh98nVlKadHmYH
o9P775XWf9OZ132Bfrq1yME1AppHz19G+AxPUTm06/ljAfWnKJq8avpYho2MVWOnt4/VBDkD+NBE
XRn4s/YZr90n21D8Bp15gkKL+9TGlvtUKW0ao0SVaZrhtu0kofmYJS80RlEJzkfWHESCawqgAbvq
V2DyTa4UETYi3Wl20SzpIuSLnO7VbFCoRPF4l2WH0QOWgdagCKGE3d0eqmpktgJCjDFOV+erODkL
V0ERQ6pHfdzBqM1H33xGMnxACcgAvhIQOUdv5hBgH57oj5FiHtEjcEHLAIl2PPNBu6JBi/09whYy
XaIa0N90LJWoG7DHGsfnqDGiXgFxNsA6Km1JJvLzzTQwxwFk3PwXuikDGP/fqlqBD/ZQiAGUsGVj
0AVw6XfUNr51oJDGBuFaOwm0eFH0b7K0W8goTb9CaOU6Qtj4p1uB5HpMWASc4Lgy/Sz+O/D0z7JK
9S/INrJF5QvrxavluBKjXV8zsEehaAGFgjwakGuC0OzeZEteJdGOAJDAqS6SMo3fvDjJjmnkhivy
1zU0RAzu2pehjiSUHtNnQvroReCtjcaEuAoOkzIXcqH2mA1ffBTVtjgu/CagBrDSAHLH730oHvrE
iZe1GsjM8Qi42PgpB0sj9kr6wUhBwAQgiYtUaps/eJr1kGi5+8L6qn2R2TJVBnmkHZ1wnBs8FI3n
vPhx8yS6cdFVUf7i6mF6SYvymSyhXOZgrpDbrR9xL8heOh4DkeFG5r622vxlTNN2q4N7YEUTPF4P
m2So42M6OsUlta0OmGInW7t4+bdWvsaLSwjmvGWqnFY2fi1Y/rPhdpSJRQZStYUcpLbQ21rfmYRN
cvYVypOfSoU7sgPL3SVVyRa6QipRQ/FOPuq7Vo+AZaqOpZEVT9mIQ5UBKUAn85aoBE0ANebtRAVN
pM9khlyRQgM9gb1obaKby+GnKASqQRV79KgGaJTMed4/mtNSNI3WQ336T1//WxiK4Q9KhqZTeAfD
19wPzexDztw9zOYcd+f7F3H/IoSBTWeLDezpX8TSR6G4ZsRjezHZv/8xd8tU3QlipNbBM8BUBvrq
9kg9arhrQmlLNdQjXznY/iZtstfZdTd1HribSnF43OOwdV7ZCUHB4xk/ZJxEiqAY5TaK0y9SDfX+
f3x16a8sw8v2ldf+x3JOlrqgUE+6teHp3bIWkf+XlHjrKfrgb+FGl8Kviy8MfAAr2Yv+we6NbI/b
a7lL9di95oO4ZF1z4o7c1J4JSrS4BPK50hRlVrTzR80Fv2CE77tQHoxNUVbQbcoKbP1W6h7BEZf/
ALnsUxpG8lvlDF8H3PD+8vMoXQBnyJ/w1tJvAqToz3PjQfHqzHgYn/svd97ZpJ7QUm3Z4Ta2YlEb
9QuaGRVO2C9u80FQB78NFuIlbxvDRWKii9w1yERR+gjmwQPVfsn8ycWG4Q3cmtVJx6voktwUxWz2
E2+47lQfaHghWwYWKim4KiZEAXmwkvgf3zpNW75qPYgduJ35a2Qti1fD84ytAAPINLcp3FttIc0F
pXlyhEQOJBLVXMPHqVJgezjvUHNBThLjxuj+lY+5/902nAdIEMZv3InSzYjC1gNOuxjurnYJvhyb
fTeGzRDm/LuQvb0sW+lcykaHNhwIdVc461riwdnjsQqGX1/HcwcHp/4V+cHsErFoPbsCH37lqnOe
XSiKBgNdcPXw7fezTxOAA/opXiKg4+pfKS6r8FR2TTdHhQ9WouWUfsHRL9yXeSpL3PIaJVuHs+8t
w4mnieMWbFv68Sx928YL39g1a7wfQbpEOakRWt71q7ZyQIpcBHhTqDLcxpjs8MLvpWJzHwnO25fI
9Y3dFIjyiFWNmpwjxdngMD6bpW7vpOO46mi97YqVE60iVM9/thOJL6/ZCghY1EoBHMpiaSz4kUw3
W/luEX3Wrcg7DkUpgLYsoclSu2B+iSU/NB2KtvE8L1AzG3DQWKGU2MbHDtvB+pqDi3zpOr54mGMh
9XWLBRGj8dZExn4ivoCOTbJqUsgG+4p+wAQa/tADgMzP+lCeetZ9jSG7B3FHNF7e3hoZah9NGqU4
CvmTSQMU4mrc2ceoi+4FiCBAzBfwk3SxUWb5p0yx2ac49EXmXHVrJQJPEWnegw0fMOHe88G+tdCY
nzxGgZes/I6FZ2pcDv6+lWHp5cZmEvizZmjDbVnxYB/JhgFRVWQOYJMctI5mK4+1V1cBKDrQZbNQ
9ge7LJi51j18Vpo0BdH4BxsF8wKp1RFJMsOsJcoiuHcSEWr2rAyVHh+cvt16JxrWpNlCQzEy3S3z
AnNvmP4zoY2xBWmfKg+VT3UgjLWgZz2Q+GeBiugzhYR+N5zUBIteHOZgGh00vKHmtXGYceAdr3DQ
y0F8lhhF8EFElVDiFDdJo5ZJ0S8qCTxpzdwl8vnFsVR1E3NDPpMKMP40jJrLW3TgCWuRFCMKxtUK
czCyHccOr9fbO//9opm6+odpsZ5t0q7j17yFroEs7J8lOlpnWz9tUEHgf37qRD087zFqqPNc4y0D
15lXbZi02WJCVMr6Z8JtMFnNQpk0cAepvENevs8NoS+M3e0v0OaHVZDcB/wOWw7jYo9adcDBQH+k
prR4f0wT62YOBUBhvIzWd34yaQLF3pnzSjV0WqoFDUM7ctlLTd/TKHIQt0uQ+SffHOKWwzI03eLQ
qN9aIkADl3iAzJOZqx/hIGOw/pE9dfvK+GlWrdyQT+/NHWvibhdJ1PpKNyyBgGhwGySbeiAeqY7/
6DPBM3T0Xv8UOU+sLV+se9dpcdtA/cJcosAh/LFulYTo3QCZsw/kSOsmCS2cXPw2X+MJHuCxWqVC
+dG0yjwXKaN617Oshcgc61JjCSgbtHa50ZyGMjA3VhD8Ta65AfVbc5pN6jlqQlNq0RrlAsC0q0Xm
gdm8mzsCrQES1RDFcmoBuuwcTD4y54EQO6kFKAPFOs8rbZWI0TvUqCvdGx2XGzOqJF5C6qMjvfR7
nWE3AsZL9ihyCN8FzBcbbATlmwll+0YxL1AEgPXd7vYDMnJoHb0DhgkqPKGG/xEwLAlAfIc7JhQx
wZAbHtVrUNCyYyBD/+jjPOxIpgehKjBEvo8EOP/bd2DQmkNoBjUANOfbwoe8I45r3aVpQNekTXy8
dw+GsUZNjvOGP+Vs2Wb8o/H7by2kS14iFKdsbSvv9gN20I+pnQKnqyJs7W8BEOI3HD0ES7fFQU3c
NcHBDKVcFXmUvQ6lp+1M37CXZCagyjw2iWOCYl1PX00ODdKhDH/QYD106bVhyGCpmX7Yxs/CckGn
2Wav5CrAsJ1aYHbQwGvP3eDFwXnlOVZ1jXbZ4y2kS7Ntq4ogWeZr+8jgUA1Qo10Geid3lEs8BqGm
pZCJkEIMNxJp6tWEUeykuNkEPQQrT4PkM/vrxlzqM4C/qHoMycR+NyAbiKOAXxVlWoNSB80LvA35
qHF7+wHQkeBEVhxl1UPBtA9laHcLURgvePBhoQ5vf84k1gJmoBzg8nxcxCbPrxBu8LHpdYOHTib1
cTJxihQAZ1ndYmpT4jhXxTh+BmmFkjhYaynfhrQbPnfgYgDONH0pat25jLwHCkr5m0Jv1trQjJCm
gDn8CoNIqnOJRP8XTrPlsRQ6XrN4VVxiO8C+PkusQ9o7e/LbEY8h5sP9t6ZJ0qNwcw7iywKikqp+
NnE8c5NJ2U5kXpDeTJYclO4TmVed8H0J4rwnv+fVc25kW6qjlSgRBCFY409Ft7RGFJvtplcKx5bP
k2Xi29HBQPEZ3nKLbDXT2rhG023zWnwKAhsHUkRpM9Hw/j/Svqw5bpzJ9hcxggQJkHwt1l4qSZZs
q+0XRndPN/d9BX/9HCRloVzt/mbm3gchgMwESJVKJJDLOdS1amAMSeTXxznoeELEup6pAc8qaBEA
7u1k8jnmaEjs8AbEEz28CTemqKY8oIAngWfrhx1DDPrJcdZJJOYceMStPz269TI8dCCLMxLZn4FJ
ODyQCH8SfPs9/Aukno8HOI3hkVgOZl9+pdGdnZaRgpbKjDEJyp7Du6rWc6IZNEykXrt6jj9k6y38
w0Zfhi5vpPlXWnu9L7pFvUzsfi5Tv4lD5DrXpbm3kvI5MZvsWgxz/9KnMr5K7jyPZo7yJ9WE0dTs
qqTtdjQUgncvRVw/cyd6n8SQ73aNBVsntSlQu4U/+ptJeeKp4codT70aft6LBa47ezLYgeSRYaeg
jCOTGdy467wYiDI/dT8m6RVDr4s3cgqx+1PL3kwhG2040bp0iSwTyDIq7MONbO2SOQp0cTN65oBA
OiL+IYL2WX/CcR7VWHZmBxYOn+sQDEs22LygtVWsj4ZaS8b/j3MBE+Wi1q06MqTq7GaKhaQKXgql
DYCsVcIVtpngnfOuQ/0HStd2GhVaK8g6VpNJ9q+KWlVSdAuA6hKE6lpUoE1IxNxRGWlxZSh2AZia
6HatkZlnPpTjiw3XIYpYk+SPyDPSDbKd4Z7o8H7mbfwxcc4t9/ekivp1YoVi8We78z6bxiGtuuHq
VCjBmFI3mrY0HmV8kH0BmmQzQjgbpbgDMspVl3XxfyUgAEaNoZLlvgH6XbVEOheohUzGcrcarsKP
xa0FyMVj57YBXUtfVduVyGZF5T5+nWoxcSnl4zmIyf9rAMvehRrbD5Htn2ZjvctSRAxbkZkILIH2
5cJJRV0WAw9p3wO0PekBl74OaT4KjhYj0OuJycSpz6zqeieQjrshzSrURiNyaC83i/hJgknwSR0q
OIOOZHhzXTInoQmiyf00L9/nGNFBpnLCqDckCABqGUMKyuKy7EQiLdfDUc3Xw1+ZkOx/YUd3oa5Y
8eEfVyzqqELAWF2Ng9AiGHic7lBHal5F8a1FNcUKxG0rbgMaWkCwAfuLD15GpdUKmuQ7v2mJKE2D
gdGpC8Cah1rOuAeSQ+qcCFKRGkJQdD9gFrXszoSGKHHZstq11/kD0spXcEZtm9V8APv76B9R8Q3W
Vmt5aREwuJomXoy5bbBvYPeLAyB4yqvXLMZLNyQvJF8K3uyyqW1PsogMECQcSOw103h0e0BwFcgV
+AZgvEuCE8PnLHLHB3wT4ZenVdth2sCjFj158BF9WlIbmU24GpyrqMwR7oRK7DZ5Q9HTau/NYX/o
wH+3r9SyJrADEf1Kv2ZLmKNevsu3S4V/Z4PXgOTM2mIv68TYetItX0OnRYa4sw5mq6xenT6etq3R
OHsyiLFFfEKJ2rFzluqVRBkD30c5GN6RhlaaTQ+uLb7RiJpSUbB4KNe50JLLYnunigMFlrTVPDXP
dYUdZO5/Kz3AfC8EwhJ3IAgAQ069X8dugkK0grVAvWUlohJ9jV0LXE+fCGOlByZ2NrvxE4GtRAoY
GsC3GqZFLS5MuZxJT/IsAwmSSiTek2xFeFEXYcj6CbSMLoTH4zaHs5TXqGjIwiW8AMIpvNCwtxbg
w7fUkmrVCz/bGa25ADPix5y7iTRkdi8PJo8+j71ENFE14ATkcNYgjQVwGt1OAET6XRY5KXDNV72t
krYHo3+jiWbsOyjHIj04aeTGNwZ/2xWTc/bwZlmbBdX95wJnkRJ4cuiShmz8ClCmq/BGf9NNwBlk
B3opr0ZNHxB83mLT8bYiRlpqWzw57Zwjp9PNr4tqqKeHJq4JEELkLpFdPQobtPJqSgz0Oc8Mi/Oq
MMLj2IDIRS+nF6EeEv3AATFkT2aaF+tlEu+VRX75cGd5d02y18tSLwXq8Vy2ODp5ol82nS9dZI1M
zhFx3y804k7lXiduOog8FvPfocBex83H4d2Y1B5ApGjGatxm8opdIGAa+hekktQbCt7mJr8OTe59
LWPu7M14GE5kUUcg/qGz7IeFU0pn71bs1oLOw9gOXNPUce/XMA3ET/l8IJ997jKxdVuzO9EQ3HRb
y1m6L02U8qtQMOokByeXQA2+BxBqdd4wc7CM/Gw2KrnvwPH/b2aOWo2m02o/X3Sao369KPAa3y+q
740WVxcls9ZAUMH2AOqVdfm8Ca1KfkqlFQNct8Y/KW/cN5f7pz7JCnjL4QSccx/U3R8WIgd2U1NE
3pYSlVtWAolCwLmnM5BnBi85KM6BzanogagJgT5vlvbyTLPkDOqbyUx/0wYFPqr/YaGZ5agN7wHH
yJm3nArTVHiJ4KYTqhmyIB7d7pUk41yUgWEAtZOY6bQ9kdGRiVWt9mNvXeIoX47ZMvSKcsbedvgN
fh+r3+m7IpBJEiQgWX78FwOjMGQQO+27gcCBuwIOjN9MSBxASODF5gDO6QGZ+2flLWfRtcabFy3G
LuOVdTbLqn1eCpDTkgXoIAI5ZOEL2KSfcztNH2ob6Ed0x/SrGGl1AOpY9kwiZOCCZB4ZPvs4BM1V
hPj/zs1QSRu6hXOJB4CeAXP0x5iE1Nh8CoFKPVgbLaOe0asp1P3VPFC1cOwmQfYJQAHwqSIDhf3t
z117JBq0lQtNUaX5hZGeCjH9RiLk+6pAvQumNNfif+Ok0B6JPG3lUYvqMiNjloOeB1ucaE9PbVCK
4Jmvn+w346oF9XiaPNILYn3Ed4X7zxfExEBhxif/XFt2ADT4+FGndQmZxShCdW2AOBg/8sKUHTCy
IlQlKFlbgV0SIbcGb/9gwJvSfOxCcI2kYkr2VhvXgDV3h+xa+vM+msbuvMrSHpX3HVgypwxYC6sM
+dj53sBRGClj9vN/hjRHDFQBbf6EDufbnmWatuu7zDT9e6x9J+4BYDX30dM4IjGxdI0RoHnICSuY
KHa98vsXdmQYewGEWbw4fBa4hgQEFSgYJySCMeNh7ZKeOw7SIGM+BqvQZ9i2z4ZXVlSWfKA0AUoJ
0LkC/5o6MEw82SKWmwV6xt0CayrC3Vp+C8pix4uvEWr38aZeim93Pccey29xB9d3CTqHe23XlK9z
UuZ7ZsTGxVCcsKjBaMd9owhoSFgbNdIPsmhDWi2nITWONT91TcGemQRraLZ8nxo/Pji9sA/c8L1v
rrOD94dvZNzhGObUqGVWqWOUPxaXLwB1sV5IYgtsBQHUDPecMig8MFFmcWFvKDdtUmQwzjD8xWWU
AMo0rwFFPJtuYCAAvCNhU7TJE3BYkyeED61DjJRZPIghW63zNk+uZjcEJJt9H86oPAMcELJoHqlB
TbUTLKBW2CE9pmYbuPvfNSi8hMvUHS4LKcja9Dt5yqr2dZXhTycfaQZ8aGGAQjB3e7+MB1iEPMuQ
CRM3YHc16u4IiOvocfTr96bFwS4cOgReIUkiHEkRgUZXnUs3yrG3rev4FGfIlcfG+EvaN9MZgRVv
i1i4/O7M7tnszOoLcM2mczIBD5DYqZR89LFD7hD+PxDxoOeg2BgeVPOMWCjYS80KqIgTAK1IW0dt
+Kli08bkofHCULBhlhM7hb0rt25kJoGoUYWwTxMAhghsgCg6Flt1Mm3ssrUBmNGjOFcVTfTehAvV
SQhW+sjojvkyFIGRF/wUK975eUgm4EJ0/Z6G0oqWI3PxZ62mjn9mppweUAuMjCw1BJxi+Wk2zNXW
SDA/l8OmQ1z3hQwmlv421mZ4pcXoUkXdg4vNdK/E6EeN9KMl3Q4I+Aq+zVB/G3RAMHhCpkL/5DFE
nICxciaRySaJ+wZK4AWkiKuMxwxQ3KqpwJF4QajhTKJywBNu7pPiGPpmQBSGRYYUK1Pm1lMdWRKV
gEu5A6qvAEEv6DSE65gba8pRO4W0urdwtJcHocgJ3BLA8ksJZH8LmY9V4NnzjZYrLc01Z3CAgs9g
fsPHvTwQerue601swlvXYRvDKvPsgCpbAI+NvrvjIUMUp1eAVtTA3Vtdq0pWyDyG94y0Ue0kh0Rw
wGak8XJwywSwVEZqfg0LfnZVXYuJYr4gZs30aIYzauySdg6oEkZ21lHMsnwb+qJAFvy47NezSaIO
LPQqosbJDeSxdaDi2dm9enzS0cW25aMLavEjRyDthDTDqy7MkYIhZk1lOCYItE5IRFy1ujynnrIM
pHeOH10bFaFdYnx5hgFADB3Kwp9s9fCgXt0kCKVH497leemsWlIMqEAOPWR6aVuSh1YLIBiBumMa
6iauSgeAbbiE8jqfYuCjIo977FkVGAzgZR3Rd6hmqkwgtrbiNKKo5WEklg8lr612KgHwgW7hFuOO
F8ay0TY+EX7oMfLeQGLMjD4o4QDbzqBJfLV5AlczM4F1gRE1Du//6DpveUCmMLaAIV/2ZdL+VzwU
X9xkxFtWdImJAx61VAsLmWEjHmd2GTDehjJ88Ax8A1K7nL9YKOOCV8GcvyCu9N5blKxH0uq5z5i3
14Vxuk4uj+YFcBiqpE6rR3sATvhs4G+pFDe1dTwEGtq7uZ6JYnd8FRy2W6wE7EUpaN+WJB53aQlK
onzpGoZ6NiVU6mbJvgMLUxxJlDk2HuSops4f4tDZajPqhagSsFJcUH1fqOmK9rWeqvaYKtFADy9S
6G/hh8n6XdPfPbKbUO/SDiOQtUuXnUGjws6F6g2DIQowiaHb6S7p+zizEXfsf6FfEuKTUqvcdNe1
bpbVy1RF+RQlwtjfX+lmOlkDb/08YqFj+DOlE/E6gZrLfBhc+QWp/+KgRdSjhjigaOqqldO9bSwB
A8LjAsSSBuChkeCePnZzieBP9r0DQNAXNk3DMz6zzyRFQNUHB2sRAV5LVG/N4uS7xGvyI2lNFwTt
EwrU4c1FarnvvzAwBG5ibBdwvsWxmA7I62EYaPLPs5uC9UEdoUmr7RhfcPJAUQqYjctsF6ctHkEF
+WbDp5KwSpqfh6AIVJ7b8ImlqIgMlHHvihwoyYJn1zpFlrQIk8o7AabYQWRJ5Lt3VkdQj8SLQmgL
Jgn6a8LtIFAPgvEgXvXYibsdSys81kj9jgECREWsBBUJqdHQH1pm8snbTFbZ7VYKdr34OkbJ8e06
q5AWwj4XJW4ckW/JswgZF9I4t65rIAEDPZK1afJmAEoa+YaQIx73bjEzJywB7PHPaY5sjBKJh7C8
6eq19Rpj38b4LyeKc7yXUDmlNpxIotullpxOZdmbyHBW+1HdrEKWiRczytqDHQ/dxo5lvdOQfHf4
e1qhMfl+ZTJ1SK3K4FtMBgATdgb/bFhj+TBnsgAvMoZFGvvPdeIeajBzjUE+/oUM+vrV5BKZ0k70
NWnBqUCWnXQSxLkNsNGriSBDanYAK17wzmjFZzvNuiN30mibp4t8ykR8SmYJbASk7E3XxMyQNJkk
9V6WwD2dVIPsrVQiUIFum+F1RmqypkZ0Y4qycetLBOrhi2vCjQpwPetL6Nq/ux0DZgSfDsbM0+8s
7eotEu3rR7+CI6Dx+rcGLOaqCFagegM93dzIbOkHU8ajgEcOvze+sftYANixt0v96hpShPj305f7
lY1eGjyFf76Xi7QV6nXxeYCfXJ0zEOGvg3Qapmvh9cWn5LzyHdURIACW+Hs4sHo3A+HlMlY9f3Is
EGrbdouKSCOrg34AwGqusFVRqsKOsivAbqvgVlVDPWoWL5XdRo9pGrM40hh/zPjVtDtZnUbPGfCm
nqJiKi8NSCEDJhrnDThH0S50S/NogPjjrZXFV3vKLLg1jOozWO9w+138NIDS4ZApAEsvd4GMqXrU
dEBW2s42G1eMzBUKk+AuNdKlnreqB+PAZhc5fB9L3SBqmrlI4BNBnUw8yWcvuQxIGf1UT7L99ENC
A97V3acecVhlQ5JJGcr3WTQgsV+42uandfzU++KPThsxderAmz0b/Cei8Z3Gpb5IVz5aSqTlIEVm
27Csne2AUzaqByL/WrGoB5XRIsA+4NgnH7tlpJADUJGCpjT0UeGAEySqIHtplquWAq6kFTkIv0mb
os6r9gFbo5i+07nOT8KKvWA9MCDD5dR0EiB1gPZfvhoA8N4CEII/McD9r43D4k+oNAaVxIfcByPk
1anjgKy0fO5L/5DJDIhlarpWpEPMA5l09q7zSnFklfFbH9os3rthm168ouLFl1mwNgCUIu6FxnWe
l4F0wzLLjiBsaFDsag7n2XPcfGMlADWc8rDazZFA2hgPow3gtwBaPBvxKWw5Eo45IMXCbI7fph4E
yHZkj1tPDRkeNbuqZCg5ctP4La0BX+RVcXGloTHjUY10r1cbfN6vE+iJW9CKJNbn2ELNP2DgRrat
UqR1tgXKj8fRjQNf+f/b2fKXY6/iAcoljh1Im3o76uLGhL1akX41JVVKXn/qOpFbbDzHSXZSzR/g
C/N2tDSpY6DVIKOrTnehmLCxa0oZXWIw/YjgvuuRgZ+70WXtNkjsOrmI/f/akjnGmy8Tt7JfjGgu
gfsQI3WpjOD8XMzRCLAVr7Jt7zI7QKmmfanNF9nFQMRabPEkwK72fcKWGr7LZoHTw2z24MjpHxjY
Y86oHV4OIc6jz2YBmsciWqY3Ixv/NJHg9RfWEUWDFFd32yegE0tA8WipjAE1mpA8qUeSZSh/A0SJ
qUphEkRtjrhHAAWrIVXLgP3F2aAWLTmRzEH21CcPBKhdbT0t8D/l2BEiOh7jPV51tnGmZh2T6mY8
OMhA36w6hwkWjBm+bWTVw4N20fZaRtO1ogLx9cnLYsAV7MsQqJe5ae07xd/IvHTY2TEYrxeDj19/
IZ/CMXxyo6w5ZJSUGqv0UrmE/AJ0OH6h4Y2Gxku57wtA0JBZEpav0olQqfRhT/JfzvwxfYBj5OYC
3JpeOhBLCxfM3LG5AfK3eIjsiv6BQfXlm7wGLgWEnC8HMBn5JzanDtjiMhGdLaPcUxV0XY/DQTb2
o7C898JoAN0VF2qqpRbVhuxITUIaUo9k8QxaW/wtMIfqoqlHjTfyOHDnpoy371QlfivTbTqnyYWa
Zuree3eycBbxBXR+CJ03VY32zpz0OTORfc5DgKurdW4M15l+m/5WoSJWkQ9IzweHQ4EdPcrj7ujc
rWzO97E3T6tCP/qnOv07SWdwbCK/6Al1mv5TUSzWVa1RGMO5T1vsgBTaArzt7bXrwnaGRxdjAOFt
nQ4vtBsZ2ZDWnrwqWBKwHPeV7OANmRpMJP1oePnRtfM3MpQMvM8IBPyu02tnSttdhnIGOMhzZA0V
4moqn1ebUH6uB9/7mslLQy1bp+D/Zd/3RXICNvFdfhIJ1sSjtg698+zfZzxRLhEL3T8ArvMnSl69
CzW56N9797LE4IBuQMW4tit/Nv73ubS8OZ7xBEcBnRrd2XLp57sorIb1qUH/4euTYX1K0P99oR4o
Fj1byKDdT8bon/XjgAzI9PbZsvbvHiluBI6wNkecFAiw8H1TEfbaFQ5DLWLpnEjmZ0WKCgcq3KZP
1RuRjlMK9if4WuXBK8AIqgnXUtNsAnDo8INYwNNGijgXRxschY8kihfhX8uwPcPrMGYBLQIC26C2
wY9nK6JSFECD0T7zwsOk8hKBOK+irpa4khbYZ6CO6ccvnjE4z4VtvEQqIdJywEUgMw91iV6T7qrU
jqLhyeAgBiFH5BhPfzYNXF7kePRBycKBvtPfyMiMHJFK3ndwnmkR9T7kZEUiatTa2l5PKhkcZEl7
tsXI9xTPvgtqU9i6ku7y4LuHu0g76XSYuxF9vMfZDgDyP4fltR0pfNQ4b+iCkZUkJ6dzv+LH+pxm
lbPDViLZCzWMULoNiNipDkjbxU73aEngBbuD9XkEleRnCWoWZUmSWYhnEOz6jzS5GGQSSFClnmKv
N587C7xeTYw30GBOOypgTZEe/OClEWgecWbtgr4D3mJovlI5azekiKI1DTg0VSUsnGPpnhftORW1
uVtzSldORQFc+E0RcwlAQxS34/74VWekxs60KigB1W94fcpNW8XzQxDnxY2x6/MJZTleH25JGJsu
8EupO6ROCNAHWDYg61t7C0KGxk5rbhYiIdDh59PUeisvgyZn0LwRd7JK+O229gBJT4pSHYyoR41J
ByM9JmYHJGHcTiGtO+Ri6wHQYeumbemdnHBAqlvEgLevqEpLldxfJ6zgV0Rp6z02A9mmIf5S0gsu
4FoZ8YhdVSYAzoA0oKZOlfStPc2qDJlt1rFQHNJOhHCDzJDUi3NOdHFpqweINmz19Jj5cNtsVh2J
yWAGEePF/I60O3GOaOOo5wk1eZ1GE0Cz9xeSMJJ9FDZ4mNMDZ6SnTJJ+sgrunH1K/LxROGZYB23t
FvvUt8dL3EeAA56H9pUaP0u+5HwsrjTqpOcduja0AxoyZQZGLnAwLO4nEoGUOt51DaoQjT5BIAqs
208gYNiTcrEEfJnILdwMMatPJKOLmnATs1HuI3gc4fGNnflBhr5w9nwUqDd14JXrM8+BqxqaMi6N
chv1KWgeTMB6KdmNohkGFAtbsXwo63AAcUfcbknW5hGiZam3cZG2/ht4g5/9yk9e+rkdPxXO+Ira
l+o3vE/EoTeA95QVS4mdgo1/rXBsHo25N79U8YStC2ZXjS9BpwywDRrihIeDQrzEl3UYt5sk8eqv
WS75NZxRu0WrRY5ErD+KyiMN1S0gUx78xa5c9pEjUGWomrKeUHw0otQePHxiVRhwHiBukqMQuhOI
5SmTVDg226zWdlpvqyqccRRNIdTrLJ214eYcX90iZ+vSpCyictyDhsrdDL2bulsUrVuPg1G8ymWy
8HxQI1qKd115WqrkjS5EClqKgQtVsuGpcoZdEybp1a7xt7ZUE6Lk9DznxicSTaB7B6+ohxTHHu+S
rbajnjNUf4ytJU8JkFafBviQnwDjPT4y5FCQgZYbvb8cprhDvoyy1QulIFMNvDC29tqYtB83F4fz
44xK4KMdsvYC+MX3Bj58lWH0MaaetrFmOP88EAtokbYlGYJTt+vd2ZH2TkYLRI2HPx1KAMFn/WOB
X9k5nI+nqgXjpSr+MDrOd9moUjLJ9avHq6MYAIgcLPAZiJMVfjXNAU/WP2Rk12O3tTXSsftExrSW
nis/rqdl/3m9FDmRASKYKPPaWqZgNzRaRKgluF1fojncE3EWAbatxGKkSB1jv5opxjHNwDWCh1nP
0lOp97OSlrS86Di3fn3W0cSqnEAcVppwk/8cYcSOqRmARwY+ttpiR61dI440RkH47WRWjyg7Io2a
h/wjdkRYrx22JBOR+zdYhrsGYIWpf50StwFB2RgCx0cBDKQKTIB6SW16QJCSDwD9vpWTkprCS4EU
cDdNq2kpmkyyEAVMmzDskVr0cQ1tLNTF9dAmEAIa/+vlUaZkTAiFaaubWXqpu9v41cV7b/ZROc2Q
aP7zbWhjd5ktcBP+fOd3Q32nlp89L1k1HPR6ZKs/DVKQrKJP8V/VmfozOPgz0IwFCBg4unUbZwT8
Yq/Oj3YyA76UxgbrHUB3Kik1N2OLrFZbox3MoJB2FzAHQT8UqIfvE9axUGuHqQGo1HUaCdxZ1PGe
uvri2NY1s6KBVVPW1dcp0mlwLpWzuwsLfHndcnls0mX8bFueDAA06OI7iaHMUJjGWAN2QzXMctY9
gKMlAViVMX52Ej99hSOedNSoxdqxB5kVoJuAsTtJBdswVPYnahYRvplIOr5oUaqY0HmUPhnSsD9N
ommeU/a31rvYB2Hfmj9rUdsb7Wnp/R7YR+b7ygzYs3scu1CwptYhY2CBjdti8nwEL3EHpHA8T2wA
PTAeSQbygwbUjuRp9MESK1Ei08Dnl4BrzsOreh0PZeJc7NCBAwwIa81Gj0mYsNG++PFsQJNv66ru
LjciMqHGUitQbzUmo0VGzuHdX2T5vr2Jqq+8XXxs8CrsO5BPAQ6Wmc9IrqwmayPAzbbD8d17cDJR
1WcPuBh7QGpEqKpiVvGaW+tscwH+pQGiiy3g6gAqL0Hy8xDjrfrg9czbFYPCNDCMd5nWllORjhsy
jKIFWA6ujZQYpE2NGzJKkdtQbx1/rB6QuU4rrNoWZfEb25nFbqA97OjhdzGjEWTvavdKu1sAIDQq
R1bYGxQqFjurR7ncumcmfdgn8Qk7jcc6r8Jnq0fUsa2LdeQMS/gsOzyCG5OhIE9ZUGNbyKyxfOyz
tSzzGepEG8cKaJrnev6za8zZmU3pXyQiW2fE154zI1hH6grUi/psJ8aC/fgWg3fJ2+j3XDEDj3fo
sZGl1x6959zZigLLwLNAvzf5hyyRIFwYM58jrMo5iCs7AUKupGw3NLYTC92ZGw9+qTYYNCTNqKol
jJbZGx85hHuRy/J5BHMryqh6d48QLrIVnXoEjP++TJn1jdtTE4jE6l7EZHX7RVbdg88H+1zXtXkw
2848IQNXBmI2D5SXsybnNAUPlsI2UQ2LXB0wTnZPVrXcWCTwgAezsqAJHxZRJ7KgX4BkrVM5BJsi
5HWpzA9KB/HNMEHWTzbtyeY980MlitxYpnYIYFhHPup1cIqZQXdOldcAjmCBBWqqizct7w2fM8CX
6rF02XBBojaZ2R+2N7NsRNuNhDhKZ2Tr7obeAatBklgPPQe5plnMZxJRAyID5AuoxnBcZGSRXQ1C
wVNtjecb2doFlmdxmGok/H7Coe13OgEXFcjOikieXHyP+ZVkPyuiPEr6l1mhhSljoHqA43LA36wz
UZzGp3gHEgEQtLptf6KZ62HcQvbm6IMx5KbeE8k5OEUmPTJAXfCBrNWigw++z7LwZ9QbLwaKRF1z
fPBR43iZrPgnWVRND6QN+3DEQwIN9RZQVKK6yJm2NATdI/642rCJv8iqrR7q2a2HrY/d0SZNwMNr
KMSdHIdJUBxNICKzIvMallxtlmpzD1Q1AXpwK3lkru3iXeflf9btAf8b7R8og+7BgSn5oWJ9goUA
t11juylBh9QAeduqDylyqZAJCFRu0kYVgKw3EiXBR/BMvSQ0xCf4riYb1GVbQOiKnC0pfBBgHN8T
GXBkQbqxgsFykWJxou7kzXBxwTE1b2IGLOx1TKoMSZsFDu49COC6YR+NZQrCcTQhvvKAnna6ChTR
6A5DEwrERgrzNJhiQ+owzBH6atULfe3qmfIp5IAHoQTDsnGnhzzcvScaqpxD0fESCRVKITM8eN2i
u01G/KGg6SukxxzmHfALG/sQI0NFeHl4sQCgsmdRkW7i2EeWNQlbladwPw4XJCqQJovgDKI5NNQK
PflOtq412Y7cxpy19fKKkivFItNWr37M9tzNinOSSP+BW33ToogAXWuF2FVUAzVjuxsNSFrYuBks
sexMs2fgUrSTZp0f2dhuDR2qB9US1BRwRG9cd6h25Mxfvfer456c/Wv3HzrDCsMDPp3zP4zUbs3K
Z4lom+ourX1W+cRHncXhq89KD3EUdQCwDpctKbDJxydNice8btAlSxqvGSJqdpUIB6xzCwvuFNq4
cIGMwN8T3IjrAWCQfzgZDhcGs5D0dpsAR/rMTP6cM6AN3+pJU4LWF74khB3pCe26CBnZ0vptfSCv
T+27BD16nje8e8MJejrop7R+zt/J/MwKJndEMCxHBLljE7AZGqveTm3UlhsSUvN/HZsKVU5P/5/W
sBTWHBnRLWRTfYT/D0eT0BgumgXljlOFtP8L2VB0Mqiz1FpJWYhgRU+j3v9Jhvf3+3orN4tihyny
An7fnp/I/amdpTIEXGXt8X6nFUC2+uFQ/aXzlHyr9xpnbkA71Q5y75VjfvKz2ru4qmmE4d40v5Il
CXIDUYUH3KB/M/7P641esh9btwMQ9I+LzSAmmQvW/DGV2UujiJAq1VDPZcD5pF7tM5CLO8wNtAwl
5WA/ujM0c2R/jmF0Ijk1tJ5FnEo0Bs1JcwKL4VkvRb0cWPT7dsgHFJgDqr1j20SFZEveYr92gwzk
4f0ztVm6y0lDRmuXGB2zAs70W3u1SPIxSS90s/A6BynyqL6MkcslkiXHaxE47B3gTH5iBUsUQVid
+8s7dxiNiRRsrN7KuQB8hGIXW+fddH85j/Q0mS+l5IEmFwNG1HAGwxIK2OU28ZHFT6DjBDe+Qoe3
vkImJwE1EyGOI2VxBM0E9UlM0wDZZuymWfxJIgIdJ/lqre3WlVE+GCd7Lf3HmiJPH70KIWd9T7Sm
njKrl+6zoSLAOKIh9kvdqLHL9y6NqUF+AQhJSBMCvfZC42g2jV05J3/e2ZUVA+KMFhbAGj28o5JY
tvPsAiHkaegT77ED+6kaNI4PYD3qeUW4n0YcHUhh+cJ0N2mO4J+bg3iJhEUILiCrX3iH/xPh1EB9
r4DrE9Xjlm4urd0o3q+/kt8iC39Dt6tvSP9K1Lv5jddfkcyzYmZIH8WiZFQgbfF96+0WcCAbY3YZ
wbEAKvikQ9Wyk+GdiCrsVWPO3dw/kJQsHSPOLzIB6mpAQhDWIJEc7HJLi4Jn0CNPl8IJJViTsYXz
4xb/PbRJE1E4HKocxO+rUG/xaOvXFLMA/F3q7+4n0rjxfu+7ankwqrwJFpQ4bhPUeV1mFdvNPD7C
o/4xph419tCCe8cHELJS6oamLWrunUwPSzGXOxCEolzyww5c3IhwuT1Se4U5jrs8NUWBNN8GSadu
7r0BMKIcn2kDiEKiHnkItSLpwbmcyvLTxnFACAdubezZgOtJQi8Js0uWMgDIDBx+9iQDvC4CF6th
SoYkhNsQSCzSfjccQKu9CyUICj0AxB7BoPx8U74yqeowDRL3s4mW0wwTYY5pgxrg7pBm26Xpi29L
OZ6ryhb/hdzMr6y0pq+jlfHd6Ah2AYi5eY1HaW6lD4Br1JKW61mrQgy5QsGUhI+sLU76/DU7g/lg
wbVi5mX7EEeMbR1UzX3N4/xvhgSSv+sG2PRAdsPn+L0zpvGtGMp2mw39+NTPpYWNP7BF26WIQXRU
baN5BOveL8jBAEg9XRvEr4MxthQxHw7DqO75QSBGUxomplV9r/gg+qoLYwroIrTgL6+kLqLvY73w
xwI0pFXoPmi4kpKtt6AMS3URrV5XUDxmei19H3Srei6ZkEybaO3d70UXStRHphX3V/v4TPTKer3V
+OMXpqHW0qKA97dOi8BB8eO30hdb/wwN/W4fF7r52+i19K3efFp6If3LAhkaNEatAjv9QOSIkFuC
SjRk0CpRphE0VjANwttYu6tu7Y/Ao35H2qB5d+AgQGpBRE8gQw6wKddlBKUpsr9RdKhADJqRNeOe
xpwqg362+YeaLCPfu1pqnXUKyVD/iRJGWvNnG2TThRcXhEagMPHX8pC1HmRCzVEuX2aGg7euEFmU
uAtrdijEUGzu60zytgAAXubCc0TzbfBEm6YEhoXd+DNAA+ocWxxgaK/3c/OLUZcaMmoKpLHQvUVp
iooo6pJ6KLIXE/w1+9BCAR9X0MpM7eipdyczUt4jKVHZAFh2OPS8R9IZRtqOhkgUe1+Khv8/MgeU
nP9N2ZUtx40r2S9iBLiTr7VvkkqW135huG03Ce4Ed3z9HCQloVzjvnPnBQHkApakEgggM8/ZCNw8
4Zg5veYkA5rWOCXz3yRZUo4NpdQWAiAq7Y1HnCNzJmtBKRDHokAi/nt+M2LsyeVmDjsFQ8VY4/dq
K/InwUWzD6fkORgiRaui2KOWLqlvpOOAQl68JyNjGwKqeMWHrYO076ekBlRHHBeFs/Kr+luNevMj
yUhLTRRZ1cZDsenmTpHKbjoUuJNaaWPqGbaqUXp9ggl44zTwmjp5ngout4SHasSgc1vlVfiD4TZr
R7Kp9ftzr9BWqXcnA9AzPBa/oAYV8jQ7CEmEM+7fxYhMoxmp4Fsa+64d7WU79MlW5qA6utffj4e2
L3eyteJPkWyjrW/2zcEZ6+YbEIRBITIDJKJi9blEYdi6HOzmGxhCRtQx2exRzKCuBEzqBwQWg0c/
aKZx3hljhQxp3AL6+zJ3inPqhhuGi/IjjUpgByHTRinmAgXqo2v51WpRKeGohKQhGYIdEfZFHpsO
fdzvlyFpjLIpz4aVvXmT483sBqBifdTHYU7p1OA1b3wAPt3Nnhu44qGnLTOTntMzF1P6dLLC8ijb
uNguD1Fz3ky/uOrPTEbLJ1t+RPVQ/ROq30eK7fVxmSKxOeLrLTYoxtAhf3gBESWw31zhiYZZyJHS
nVQ70lBDChDb4aRT+Alw9RQYqVa3hcdXNfiwdosNaUQafW2E7e/0HTD16MYXSeZYpqIWa9f7jbG+
Cr65O674jK+UVpG59r5T6Af8adoIfGWrmsXThoXgldTkj8D2/9XYtrEl+T2HpLYj9Z2vHlKPyCqp
pyaVagG4k2smS21LMgS1gc2q1dqPZCFLX8RYxZcgc50XMBw0SC0Q9X6k8svCNc92UQIKWWS5ULkq
W/ybhqchMp9NZIs/sKTZokLeqLZtD4SlME5wYiE8BU82izpRJDzUFIoUR9sZA7KpVshVHkApJtbm
nEhTfM+APxkCpOu0rAVpIF9uhiCSegFHBYJZBgfBOuCCBweAhSsNGrxgCoOQGNJ7fOFlDH6hY1CG
5UFDHFPPKaq/BlS4oS4P9ag9KgzejmyASYs2PEjHzd1ZznXYNbekcdJyoIHY5yjBPkC5N7wRO2tA
Nk1cIERo0m2zrS6erWKcTiJ9ITkjQgWUrnsp4E6RXV3E4LQYI1UzZWXGJgcbz5oqpZJKTA/UW0qq
EqEAX5Waiq1u6qyW4qvfvakAi7xJm/h5sX49thpiqHeGDX7RRk6PACjorp5qLKOqN0M991vTQdHD
KrZAvQegK2RKpN2VGjKOOLAAW3Noj1qR+YODtPTcUUFC+JJhzANAPDAgz3i4EKFbEdVMjgM09BQo
fSQzprnFCdj+O+RmcwqAIH1IGuRKIylpRoJaB37SupAr3H8A4tLrqisHPYsCtgxco4wAwpKy1QBY
LFAKwCKPBkBe9pO15ylwWEk2xWa8tRmSyG0kbj1wv/MfAvAQbH2FrTADF1WC98MFKpHAn69N0/pS
JzmGrPOq9QickAcjzVYzUMD5CoX4rz0lG8EVdsXfOsUhETDHHXFuxmOR42CKsW7CyRM+QJwhJLVE
kcvKioNio2V/tA44llNAyorTnFvGBlmg494CZu8nGmL3Nu7NwQPeotKibHW6GZLWnqX4VP/Qk2eq
gpk+ROFHxVq2ZbB8sAS/SuyF1Wckm7tPVlB5Mzn+8eccOxCrgvpiWo5celtPJ4YxwBsVAM/XP50f
SFZGYIcC+/n1z+zLb/7LycEHDpAcw2NfdP7jYNv+o0MYeaBWWHdqSDLShkEqHpBvsSK5dqBhCKQx
detu7EgRu+1gA66mMA+uy3/eGdOcY4ygRDYCIVY9eq5w9RMC63s/zLzBOgTiN6dAiiSuq5JHxHZz
topUl4Wozq6rzwnPk0fXDp0RCcjIjqxldiRZiLqHVwfsi52108zuhoR+KDtzo6cusD1bY3dTrul3
TAek5bcyxjXQLYbwy90vfzlOkTaAln7d+lyljc02qQCHbSwWZFYr0OCkti5gCfLP4MgBVRsDZHKC
FLxYNdQbzI7tSovjn1Vpza4eH7UdA2LOOu/qEDkBUJCH1oZJdbKx5TyRXE/cZ63cmWkxoDzKRnEx
yBCJEpvIsZcQiYrfLpgANH63u5HddBfvt7lomlRWqMYg57Z5fUiVjYhQzfPUWuuu9LODqA3g86ZB
ce1UQz3Ac32L4jQ/0QiV3eXVQcb1wWo4SO7fzUgxTs03Y8aLrudTcSVRHXJATCtbadYfo9mLj8sq
rktoJ4Hcy7by7a1+E9CCTg2t72RidomjGDTG5WVBinJ5oYwxqq9k+ap+FaonkLl+AA3pKXirP8k6
eMoMAxssKwAIfzSG1WoZJ6DDeMhq25KrygAnVF1555QJWKIsFRAmSh1YTQKYOrvb0JAUi4vdj9nZ
Lbvd7WT0HG4jXD0nQu5vZpv9AXUL4T+8/ot2Mjfbqpp2OrT9cWwbtSw3+x+ypXHsR/hiDT9uTNwU
l1AN8kBRn5R3DDe5U+2tsgB3vxWt+Kl6NySqGSdwYKRdtQepHnDj3uXUIxmz4yeGcDlDcmhwCdPO
WnMFLBurph+AM5M5ogD0NYY2orU3CuHjeE4yagZQLT0Jf6wOWkGzkK9WlAbyhRe/u/nJGpCMX8co
A4EsYOHjTTcKB5loaMBN7wCX1S7PLftfyh7wfOdWNWSL0yOyk2lMGoZYwApoN9mO1NpQD/3Kh4se
U48awxf9Vjpxu0yoFdp4cY7D+Se4cNzt6EfyRA1+9yOuVtUYgN9DAUgcEE6PvoWuzS2p/jhvBq8q
mDqsaVeDQDHnjXpx6peplT/Nqp1oOj28eTxpFvf7x9/Z9/TByJUaP9oB7bw+RYrD0l+YL5GIcwoV
X+bN2LXyaQ/6vvMiC+7MyZ18qEdq6mmFk4EkDdFozItNDTAmqLtItRPy3FGp6FgfdVJbWoXxuqyQ
DTxTYty/p7EtekqMG6UrTmUz4nuNvDhy0Qlzf0ygG2nyyvV7gIvmZwBPfJlrvDCRozJcmGJ/JqZn
aojumXqkiAArcxLNvL6T/8mWphsSK9iAAsdY/eucd77vHwekEOUFVaSd0QOhLwv4BTfb47SjrjPl
6aUt7AtYk7qDx8uRq1pXvmatnDcSyZBgTVU+szm2COcpcx+xhHQzmnEOwK4wBTCVLY1nPZ0b4vsM
HpEVL8zGPDqjba6Q5hoB22XE/RqS+OyNX6NwYBnfLUGJ+TG3bP9ys27RqkRuKFOz13rhoh4I9vyH
pZd8unHVZuTassJGmgJsl8fSYrg8+/WJ+oMsFog84qICLw4Di+m6SWbjofTL22YcU+fkSXHQcrdP
IrmisXDHZ5wS6uOfXEVnmBvBpYf0nt/mJGMgmth64vzdYubIY1jZPns2UKJz1K7LYzs1KW/620kv
AvUPuIi0gGmTe5Z1QsWddZpMFAqidhDdRVXEPTByXLv1tzOOGge/KbZW4LY24NNgRGrq3fgEU8/C
s1Yt9qigXcVNm4QNGKhNG3UWMQjIYxyYzo07bAEfUyF7EU3TBeUjDd+VZKrl1CMlEL22d3Kag5R4
kSzKO3cDbGarKegFskz9VWaH/Jp0QfyhBCP9xXPnJ8ar5MMiklW3n40WvAPKghqDTxIHCCAqIij4
asc98zonpg02aZi1WVZfQ3NcaafMnKPjmGY40Nsiy9bAaau3VjsXAIZ5m8Tq8bZGmY97JD9SmIm/
8q0qvQ7DwLCWZOU4gLZbJT0ihfIyKPIAA3dZh5KVzzSa27y2d6S1iVWgcdp2PSZpi3vrNxfXGIbg
wQ6mnY1CxeNiuPh0AS83s3CbXRvFYKkoXP9qoob/WnUopwGFVrsl2aJoxuJguNgHa1nlWClAFdKj
Fk1h5wNfw0Uh5yQfSU4iCxCtoJ6zxTFWj/GBeGWOwNlT3ww2TjkWhW7axwXIU1a61MFSGgTLpj0Z
3qjdmf3mwwwZo9znXdqpie+qKkirZ6PHLFOSxixwxLwpv1AzkI2e9c26wqekT+2abAKr2+91G8rx
dsa6WwVG3CJT6R3wDFc0IPXGmkzQZVoB5Gv7obRwC/E7QhoNUVT9gsKj6EijSo64KweEHfIQgeC/
JWFmlPLQLjnsVt67gIGNse91qsew84KTo6DykEE/gmxaNousdEEUskI+22LnNGl4Ii9q/iAn0fu8
ZE8iPS/JliE9EXCJQFE643asOoN3kT1REyKb/KnfUd+MulepDQ6scxBOj9qQlNaQ9HvgbeMa430G
qby8sZd4m5jW5k7RolIN61A67/Xs5GHg0q8G8OgZEe7mQXTBZrar5EUaNfLdqn480bBlgP0thvFn
4rDkhURAo0QanGHdWuSF/ElKEP7EL62FhBmag7wSUbnndwsyE1Vy7VAtWgMEZAAG3NHNsRZR00TW
a0/L+CASYHYgRYdk7bvJnXHVROWu5hUQaN/n05PKzlFE3RyI1j5yO8lXT6XttC9C5TcfT07Tl9dc
/5zH/RFA83hX0AtDNalqwAgBaDESggcb75qoRpIjeOWXESlcpLHhrf/uqOep1DuKFCS7mazV8yKO
2NjrO1NyujFaHlT4T1yAUg7UvPaJoYzilNRvPS0zATGyEWYPXh5lohXC68NiEZLmTv3/kulZyS0b
4ui/mtoEk8BoJEgirgHCwZEPnfDos1N43bEaGNsWbvvY1U19AW/KhbBx/GCcru8jgDkuI4LRSWKs
03mBPDmLj1V1XOpggRt09gaLH0OQzJHopny2bu3vGSgim+zMcTJGkhnWuZgBfKo2qiON9BuZXsam
M7hIRW+Qsvb2Ztcv+nclie7c/3VaFskj/k+N7hjFYbt35IyqINWYA+qDpGpomMbTrynJzS2NGK4Y
FjkNyYwcaPhfyGInb4CooqZ/fZCNMTnqefTTLRfbEwlkIBA8TcjdAWVImOcRcH0cM9nMStYxG/xI
iFP4Z2pmr6/2YVt80iLkM1rJZpmBulqVlShIknE/b7TsxnwUs9nt6DlIW980doC7aQaI94wjMWeB
LSEMEo1dcoNTcgd1om20C/WGMDqUtl8dyIJEd64kI9iT5g4qRbv80eZ9atLefQLRe6jYtZ3vBN/i
2wM2ltSlpgT2lD/zCw2qOqgHVM963mXp9rYQm6lEdZj2oN79NBw0lRXOOdrs3sKcwFPwp6nocY0r
XypFuteGdfYw9wOCrjL+VqNYh+9tR2aAP0RjJXOysQYWbypc6DyEuTkB2Teo5hE0A3As/OmbsJCK
R9baj5Ra9pWX2HuR8GYeGkeyn8HghZ3EuvKd5jQKbnhfctDpVlkoLzzB2jG7Xf9J2ghOIlAc/QLq
H04i+a+cB+3KTcL8Yy2DatcCwBkZ9qzbxxOXwE40cpTwABxqC56eHEjXhQXYow5c48DA/e5VDqDA
kC4PRodY+NtlrKwjN0WerlOlmyJro0fkyUeP1ONGimIrJLDtSNZWtQv2zRr7sLICpKA2XDQ9gK4K
0T8KNcEiohkMxGN2y5imnUfsGGmGRajn4fMWzHrgb1afgx7EZ4Clb2oR7j3W8guo0lpQmKNYzQTi
yGXiX+6PoXSCzFBaiKjT5AABd8SRVh9Be2sucWZM5pUvYpRRqJ0F7QX6qt1n2MQ8kQiXWXKfMd9d
6+1FAnSbvGxBf6u2EmSh5yAvNUeqLGgkghJowOoppq34BSUiaHcJcGnPzZMFFBOSU+ocJcZRo21/
N9MWODFnAENCAUcfDsDWAqvzDqkbPaqduStR2TsFO2bYDcCq3Gk85MAN2Ze1e/BmaZ6oaScZTsuY
2TWyC7s2MAHAyjmQFN6ttD2pbyyXLulJpS2pF9pjHZy10G7wXgFGUuzvY8s7kIstHW/lNUD11bGf
YC7n7qLHOrAFQCOkf5JmiRq1c51tcxPpHUuYaCjAcz2IaAMQQdxo+EX0qJsaoYSHdP5KkrksUf87
T8iDt7rG2JOw9UBjtOpTUFYCPS5aRXHx2EflyVOgjtQgkOvdDO9kXY5X7H82IY857YDsqGe9m4aG
zvszhygXR6P2F4d/nT6PUVgkpgosQ+rGD3wyzkmoD0RDCzuzcqU11CM1GdKQGq6c9ZC0SGqBsza8
82MDbrIHl/2lLe6mEjPDDaH+NG773bVxBUcZurqqyjOtVT4jm2OpvlqKrtqp8faW3/ykfN1Ftuhb
gSRnIXswJlEtVwfYBFAEIZ5cEzDKYPQCV31VApihClcMIwo/NyR0UnzTd4hPgUVcUaemRu6bO18V
lS5W5AWcOn91Y7/M1zfzLrOwnR5r4D4AkbpAmRiiT3nVDI+Jik3R0LQYqLOxR9ySjLTazmbdB95a
Eiyhb67UmwuAmvRmvEyplTSHfmAvvBiZiFWxBxOodxmyvAx3IvUDMLLOe5mlfbNBJY53WbpenclV
M3N7a06eXT+OCmCNgfw6SuYJ+RlYq1ZmB1pq8qEpBe9Qgj4PH27+dH0qzWCr/8g336kblRvyb56U
yF5q8F5b0x99meTuS3Hjs3zBKhcQ1GY8hxuh0FKcvATsijeLX27g+btlSBrPy6YL9SIFs0LDPC7w
MqtyEJG8y8hEFDh+LTPGHFAyDf+LLEzg6faoI8eTtEfToc6qi9hkFHidsfLIFIJOglWnS43utHxP
6HsAOGyURqbQtEhCO918TWblQuMMH2ebgGg7Am8jChlZF6+RC8P38xy1a8SAMTYQTjgC8wjs4zS2
uDBVBP/DaIZtvB7MsX8sI3cT23b6bIs2fR7jJH0WKX6k2ryOXPQx0CDZHmDo7IF0ZMqC8Ws0sei0
WPQDm/HOZvOB5qAGSe0I+IbttFueJXCG2AokSywPM/CXeIyScGXVFhiiUOuAm1NfIF0uBhehkvld
C4UaUo9kdYOLj9mez3dmpGTKq8udaT9m7O9/nYMU2SijFWfs0U2LHr8HA5l79sSrjZFN4BK8G895
9jPgvbxMXtNfW1k/WArLVKrRJAS2dmCHbCNz0XkiYZcMv1FQV5r9Psvx79yH+MLu/UCK8ClvTaSy
xSALMGapynmdCxLGgwP2ucB+jxTqNzVI82EXGaX5LhrBEwxKCLGym9o+hJQlAmjofG8DzmZt0Biw
3d1TYX/x+QTMas/D3eeQOB+LKhBbTYc7NRNqkKbhiUSuxb1LjotNGhGvbmlNzs7uO5wlFK8uNZ7r
+lgRPGQQWCY2HXNe73rk1V07lTLFR9Zhj40hyZAYFV+LwX8pkhEvfCUnUe+A8zH2zI9kuoiUskK+
wto2BrwW2zALVjJwo6dsTQbDNCVXw+D5Q8rFtrOt6uT39QOr8b21w/y2idJY7AaAwq7uFKayM0MA
9HJgeW21lhQ0BP3NF9u2ogNNHEx+dzN75zwIl7GHe7H6MKB+ebA9UDjmKD6fM+6Dk7nzn4GStBtQ
+/tII1ZI+RSB1xaoNF265lGMKGxv/CR7T7j+c28O8R4HPRUXgTspug6ksHU29rsSV/8p/rXBnDTn
LD2RC/gScG7wfHcbpQPen47duCdqpiAB9quULvBn0SOZqIN/kOU1bS1thjolYLcrO+1GvTvfuyGZ
6Gm0779OFbA8wBm+yACOGzaAWqQSG92M47AGaUJ/5FmF+mlShKXrhAcqy/Fws1mtSOpQt2qRjG31
5ed4RL5y2XIUM6ni7aVam7rUCFwxphHiW1TFTSIcEasHHPCbTY8qlFWD4qNw3tsxCpfx9uLNN7+f
gATFgEPcSlZ/C4v6FxBhzKvESnkdi+gfEpvM9TZxP3pHt7Lzb8M2DFhxRDYLcidAKrOpRKloWhz7
C4DpH9xBZh/CZjY/2F117qLG/pJlgoNiFTCzrl81n0KQIkovNy9zHrALKirZ0iOZn1njmYU/tM6K
RLMNQ9MERVNbXq36C9KiwbejchUjicay3XY7SSxnJKMG55tfthzdfQ0wrmMyD2C5cGKcOtGggAT0
MHo8leNiAl4iRVDzbvgHEy2iXmry5EEkw+vMNNOI2nJZA8QEAAudanqFpeAS6gKNl643in+EUPSS
VMnbK3oOstQ+JCsRq1Scz9fFNwbwNFJKqq1tCeC+Sge7lTZEeYOF/xhgvM9e/ZiFwCsAAjOZmMrO
Q/xli5OitTVUziLAMgrzpWw6NmyL6kQbdsDCTLhUlcW+6KbbvX4CosG9HNm0Wjb6N9t76pL5UJcr
Fk7PBhAqwE0J7F/DD8FPbI17AgEmEUfV+K5OZbuhISnaPPvR4+JrO7dzsh3sqt31WWl+AcbdyZpF
8SMfB4TXpG8/F0kaHf9vC4DMVGuHmXLvZI55pka2ibX0/rOsl/wFQf/mxtWMjB+OETDA4fLXqqnf
C6xwjP9sDcP0eR4iZwsuafscB+avpUQ2jFx+GhtVhWwBqBBnKe+iG5R94W84z7jKmVBVcJEtqM4h
urMAcvatzB458nXittz3CZuAN2JM1xlwKPs2dr1Vp4akAN1GeQU6BQ1io6kiZGAgqlomYXoA2vhH
RAVfrHc08cGtPKR6GKhxf5dRLxkdBP4swwWM+xv0OPX6sltXoHJ6AHcWgKH9JgSOZM6vAw1llKxs
gcR1LpPqMgGC+FK6XYWIQLLJlIjkSEMq881NF8csf8VASrkJuxAqMk3rzABok2cKsDUMSARMAHTY
K0jvpaeW/puhUjR5lGz81gkW40pIgBqStdtUKbIEfp9CqCHJAmYBsrZXUw6eE4KITnVvpA1NpR1Y
AVSNV5AiLwJ2J93tLfeO/wqfrO8J764W9Z2gUWEDnRlRs/6T8SisddDnzdc2RWQibM0vYe5446bi
PNkVcTQCWaiez3c0FCKTqF4tQVmMmiE3XC1jspQNKsF3iP1IcOuy+WR5+c+wmKMXJOB3BzY75r4N
kuLTEFWf0zgtfqCu/iefon83QIkB0IZzd19Gw35we9TgOGaaXNrBQpGN6sVxkCG16H1MQibA55r5
dr+9U0y8SwAPi4bsJpqRxkOG8wUyh/dD2/aHIQlOwchwN9eAKXkJ6S9jCuwv0XuK5hsN6+w1dREs
AN4CdZfsgKWrIkAdUzkFi9vQIb9jNFmELcq7w9Ltzc489EWE7U/cDy/AQwQuB0jpQSoP7MlWDiA5
z5wtKb2psZ9C292TMk5gX2YOuGvxnT+RrAxN/1i1gY2rE2g9bLmsOtnenKmjFCdx6SHj5IIF1wTx
TZB8SoYdcQvQoK92xDvwpmEKw/1tQBpPAmuh5OBc9MsOBUvI7kNb+6YNmHBEYeIQYCpU5kQFTjmu
jtPjMLTZtpJ2tDJRAwQiOJD41ivpvwwScTAXZTMrV+Fz03BWCOH9nCDOprTUdO89rSC7sM8BKv6f
XWh+7iRHUVYDMjzj+WsaZLiQFdUjR+j1sQ2QuACYktI5KwVAQhEyb0B3uahHHCrPORQZmB32dRhn
Kx9Is2c7/0VlrrrqdUEO0mhDb2Y34EKkJDfCH6IhLgcGNZvtr2tsnR7ukzV6OT8Y8/FP4SFD6Rr/
JuiknWPExx789EQxJ5AD/pBdCsBUhZOhIS3KtNu6zC6OWqRRLsLcUiVd1TyA9+Y3N5KJ0GVrFtoO
gOGacUoUooJ4lgom0u7r72OPDF8f99zJ2ovb22Eq++/mLD2wTuH7sH43bkpAVIJwRGj/2sr4c5Sj
yotbxyEEuPLc9dVflv0r6f3k71mCbdrijX/ukfBy7Rlyhyu7Tf4eo/hbAsyFFwd39cfwuRFDj8ws
8I4VXZpeLVwY51hpXkhkSPMft2pBtqJEHcqydiOCBUgoxNAAmLK2JwveOzf2rcGinRshKywAj9J5
bOZ260/xl3HwxaXNTPZB+m154UX2tXLDuVj3du2uIySl7M04MT8kwF/4gJgE6UaHAzZKVdqTJzWA
RP9ie+G0roLm4KvqJxBJm2fq6SGbY1QNOqa7vVPooTYeeV6dEjA4USY47kFmREo/ppYPYoy3kSjr
qULqifq3iOs1YWlSSofO60hjZ+XZANfWGSXaLBb2amhzpsgGZpA8AMFbyvBpUI0FIAVAHxsnT8Em
kHzC/e85sowzibS8iVkEDrZ+3JAsnD22lyAKnZ4zFlon1Iv5W27m7BQAj+06WZGz6qRX/Ii8ZC9Y
1T4EPZbshWYBPMfdJvLAAktkCcSl8CdqBdJqk7k05brLkD2mUYFiggGicefgL43LdQW7ZBn+pm8t
8Ou+05VqVCAtW5CD9DhIvVc/DRBEPWDkqjzCgR1d4abXOOx2MmXDC67GhxcJOCaFzBwdJyXzAmSc
u5knV4tWyfjU7R0QyT6RqLCQ6I790LSlYd4JF8uwqA9dggvqNmIfqBlC0e3AGTduuqRixbo0m8ca
FY4PQ9WYH3rHBsK0I/iNRxNaxdoEotWBJsBBKnlWc86uNNdtwL7FwWht/MQ2zjwas6s7Fd5qRJnE
30aUIFzntJ+NIsWGQdb8AEh681NadVcyAA2gXCWsca6lE/bnNpfxtmRB8neLQls1A009TzzcTG0v
8Xv628g5vy5rSxx+/9cRD783ecevc59gjYKfaXd/B0Br2LU12DQB4VrhJkptimhMjTdHU3ABqMqj
LFx7T7Km7yiFU2zbyCm/5ONH4viO7USeEs/mAFcJ56++7+frvvTbywRG+S9OcGPF3QBWPZ+/Wgmq
w7RVV38iMbJu51PtJOliJcvs1aoIwV7ks2I3mXIABTJHuXozJS+RZVuPdT+fmB/nyaZRyPY4etIh
dDm2DqyY96zPv+sj6v1Bl0xkXN2Y0NkVZNrY3xnxJVGEF4jP4A4jf6JBrdgvzBpErQixAp9OGWgF
q1tUmeGuY5/5uemvorRZpSh7nCukzpjDVucG36X/StTxosR9+naXQkwOGao08agUxWs09osiBCDl
FANdGojGq7u5bswNmaxxyeadyE/PjUBMuUExHLajeT2u3LjnV4CJBQhf98169pz0O+iOvrSyqF+i
AixbpemZSGeAPJurfToE7ucAqRYHC5g8uxzM2N9lvw7kwP4C8p6765hfH0BDZH/BLcmG9GAE5FsD
l8SnoRTZxzHoPtB8TlwAPHYoiodSON7VGA3sd9SDLNaixjl2+RXFs6eyGADyJBG4dut6/lp0rbcF
4ig/hE4mv/oNO1syql+azpmeUBeN+HZiv5rNYuQHGv5uxnL32RHFBnuAHS4l3Y/9lNSPuDDoFw57
HiF+Go9lfKSvqAMz0IqaSMIdqo3DbePFK8XnpJTu99oHuXLo5PbT2I7FwxxiKSWFm+SHTnTpl6CR
4b4Apvl+BtDsl3hytmSQ1jxDDWQtLwBWaa9OhQDyPGfud2T5fucosH6x7LQ9tR7C6ST3UIqI5Jzv
cWF429qt/WPnNMaLO3WfIwTakxJv8wlMdB86R07rOkBaOn8nuJ+z7MxGcCCQqCuT/rHGgpSmFng0
SoFg+IC/7zoD/XGGwD0mKEBgfDMBbsn+mwlo+qjr2kfu5LtWYVDzDvvqIpjPyEqvHnolIjkNqUkb
lIN2/lSttYx62m6WubhMDNy9YhNE0XjSm0xQrfvVhvab1Lyb+MSt6hHbqt6dvtvgHm86VU7yT5x5
uLZ934jTlpwTpw/tyWkPTmo9pN5io3fwcR7x9eBPyUYbkp/jRaDdWuI/lgFIA79EvXActM02URU1
jqqoSVXPVQrfAOMUKUhGWq0YVYENybQCSRyvHjH3VapnmuFU1joVEv+oQMiyM3+dgu7wlBkiuIo2
Q3WrulOyJtzwjIb5NauScPsni8QT+xqFsF9tw0MFMzfEJoocaw8OmOPYZhIkw0NkbLIg8bcJcDQL
7InrTeEHyVU0mflhqEp+nNsGeSNkjVTIBrk8fXWKe4d9iI10elRzxXOJOFZdtrtAXdbq69zlTje1
7J054eY6etf6SQdEI204u+Wj1yPfjUSBM6brcsKFqOcgRM8VWSn1HHx5OkSMtBjEDcjoaIti3vTY
ba8nVBBJREve3OCBCjrEmBSlKSiVUU5LymESrx5CaUhNCq+QX1+PD9i3mxv8PZxHQkhCzo29SVwj
2+B4/AabRJBIiL4IDgxhMlswlTJlHLhZviHhjQeMZzfKF2Nz5Onja0F00Ry71ur3OIFj45bKa1A4
4T/d+N0PYlclGQ9bVFtPP4H29N0NTOOrQOHzuujG+GOMbR7oxT355OYch4i+dlHvnbUnBiqHg7Rq
lEEUItgOWTXs3KZA8DQzQR+iOEQAZBUcayPaahHJqZkcf+pWN+NukHiJFg9aRMjL5JswlIUh421C
STmy7OOc8Ud88vxTb2Rgi3LHr5ORtkffEd6mn8T4lQHtGTDQqXxg4B36FEwItSqzwnfBQpQGoIkw
iulrFYQoQTQcgfs7VLodI6+K1hVQFx7SCkmyjGOx61sTqFTI/Q3yMjtGTKCsg0yoMdIYl/9NZq9b
r3WGPfkBX1Mt7h7bJKP1WDnh5ybBeh/0eGtaqpY5l1hbaWiqSmc9JG2ljCNlzJTxnS9pkyzbALMF
kdzaB/zD0ibIennrj1713i/A3uExC7kwYW+eqbHV1a8eatmtH0nfnZdn/C89GaUCR545yc5JGdsP
5jTg/pDFyT40AYCCXRGE1AQKAjdHcmRnLgItpZSLrAapSY7gPah8/+DZjT7uPlFpjpfl25SU0lHg
8D0jux607S4gz+gx2gTVxHwbOyj7Gd2oWvtAz0NUAcwdeZ0MT6lqxh7R/DAGhjEpqEHFz/BUZkAR
T+qgP9x58Dn9muK1f7xziBEaD0ocjPUc1DNGsYv4PF5o1KYIbK64n608XAk8atvSMpEhhAycjivU
fNXgjgwQvdjPLkOSRXmhcHqVkNQ31tjAdT7o6N/ZsmIWliCQROyQyLNI0VvhSz8k4kIiVF+nm5DH
wKcRnr+1HQSTAMpTPSAugsWUuroxe7Y3c6M6aRH1fLUGL7KU3c5CilBps/LAcYfzIYwG/O8bAhFh
dbDD+WU4FgX2MqDTBBlPGA4bE+WcVzr7MVzeb73EBzsASFxfHDMunwoZHpOhB9vs3VSsbobjUFnh
qpvw71Fklrcv2uiAHKDkBSSLyYvTebjGAV/PvnE8pPu3BX/KjWCxmONvqITzcmBPRRGA/GpwhoH8
JgJuE/OQOl+x6ELjMsffrw/jYUtDCwypxo7UMzbBG1ztNmsaBmUCR185am+/mn44jiEOOiWRkhlD
y8JfL6v+h7MvWZIcR5b8lZY+D2W4gSRG5s2B9H2NNSMiL5Tcmvu+gl8/CmNUMMqrOvvJuyABgwHO
DHeSAExNtdjiZQpwStaq8XawkZUjilCZ4YpNANWsYkhfozbFu6JPDfOCPZ95YTz7FwBlzY5aiz3r
x2iPu+FN1RrzosvChy7sOajs7Ethd18SBL0AA3JH0sYsHOO5xsrg1W+VydP1SNyDOIPjP+dPxy5m
A7QCcmVTY+Q90oyx3xWF8ZqPzZcxDCs5T1+P1tuk6I90pAA8wktlDv6GWkuxKDuSreS5NUtE3rhU
Lb8dbwGd2oFSlbZyFgJPgztv9+pYcfMa0BLqWbaAOKSzPR9CMFKGo7nqJuCQDOdii7IaklO1E6SJ
t5kOygqlzpztLAshkB8fQKV1BYr1/skSiXaOM/GqFpHfeniDpFb+RGoSQHeA8aUozzSOT8bfT9M7
Ukuq5uneTpphF2nhtEXsqX7Wuxr6oQniBkr8S0tM63F2sHq8Riwc8alGvNV4/YN03m2Ch5AoPKm9
U0E9H35kagAOW01ZzfA2qIoqhORGbN4Zssg18csEAc9+sA3jjux+VzirMpqU1WITBV6Z3MA3i8MD
xXfVzFfvHOQxY9Bgm7CYrfZpIoeBZ3PECgLK0Ppkr9sp4odBZ86BavXfNBcX8gMF5fuIZVgRN24d
Gup+8bWH+gVx22qD7bgKsO2fP2Lxo09cmlS7uQoae+M3QgDONfq68CxJsNg2iGJluWNtTNmEbtow
F9RLtsUF3xn4bmrJCLg4RgJ8mTQDDWnaqdnji4UYyehMO6GUYq/WDPgS3vbrhqsQsjOxijGMNPxu
x/quswNI15oceDtHYz8gnQzdptE2nitc6YqnXLnQTKAOFfu0jyFVwfN+rQP8duFhmu3oyW/5PAb4
e3qmJz8VhSnKDSv8ejUrKNoSygyZckDSWDgk3hgarqFExR15G02eLBNoMejWFPAMMwUEV1YL+Tv8
p8NcDOcV0WtQ8YnwJCjtr3qX2pdECbQHSLd3lRE+UlFiG7hmsamvY8CZHrEGba5l/q3IUwurUax7
Vq0PVvm5LRhI2UfQNR2gG4p+cCe6IrH8qxNFyr2wcRVOOyHvv/Lv4073750C2ru5gagMNamDT9m0
ShvG1zTKrO34ihxJFZA8xF3Dk8/t9Ijt8MkoWHNtxu69KByWrnmWbIKu0E525YhVz2Pn2zjcN0OV
/eAgescV592Fmz5kGHRcexYCG6jZabUZbQePeYtjg+rbteUt8DXQiyGWTJg0KnIAM/gk6n01DcZ7
B7RtsxkJpw9C2+Dr+KJWOtYRun1EvocEeqWtfbRwUf0+t8BKTW0T2iMr0WmNVzRAIvc90jpt/2tp
JDjzmCSOkGT6qFZDZnUPHrNzkMY/IaxcP1e9X2+USTg4Li/BpTdU6cqyg+FrnvYbJfatn9KVmVY1
u0Z9MQEjFrMDIlv9ZYjBSWCB+PWlHNVkyxORb9JJN14mjhOUaSriM/Xi28xybn1ZBiUqK+6mqQyR
iCwJ98A7x0u309v+iHOgUwZGTSD2P2ytpOub25/95/oIBoNjmEETz3Bqdhpwj3lRPGU/quTZFo7+
TZ+wZC+ifDwNsTZeUnBieRVo6jdqEoKuWMaEuKQ0Z32Bi6C2L6NFVIO8KATAR230lg6HIkpLm2q3
U5RVIDbaVP3AXyVEUjpodJaCbFyS4AZN6qzwDn7vpY5Yje7Dvg13mhMLhP07hqAOGElOnSghOVUB
dUA2rJveO6g2kTdVC4G3SsYSKI73EYjCqhzxS6kcjxhJfS+RqLPNlPryiw1L43jfahbCWYsPdRdO
plxYHgDV5I+P4GwSm3LwEdhMkvisVE4FxSYl+hJb8a9a5pwo+lNvKs3PEjloLrBY4hGCPGKjj3l+
TBLElYHtf9aVoTkLBP6WS0vDfDYtV0am0nL2HMu2yz//8b//3//9Mf6f4FdxV6QiKPJ/5F12h6+3
bf7rn5rq/PMf5Wzf//yvfwLKCF0ek9sO/jUgAW7K/h/fHqI8kO7/K0zrOs/bwrhkQL5uiWqHaHU0
I92oGnIcFxMx7yzNmX0ngk4LnuUbO2mjmZCHPG7IfnrOQfCqmTrQfX5yYhZ4DiJEFj28TpMTzpjx
NVMVIg4JcGHwoSYVkLpIvC5R7yNhml6BeOU3aJR7+PNbPwX0g9ysVMonBTGojdqw9KBnor0aZoJn
gg76N5L+URhO97HXC3azoh61sbMMdilFL5f2rMCHlYzvBlYU7kgcT/jria/m918cJPGmVFQVmhEl
AInUrmVbWBkbVgBLK6cEDzckXd7njqPfRyGk0GthX6llZNF47dvOswMEDLwelG5HpI0/Lf7GkLAd
dBaR8k0uWRNmm8zyixVNQAU0huKVPo7Npvn4HBWC5q4e2sF+njrKzQeQnKUnmlrVzOgy8AgMVTx8
pPhCXxWXFCvZM7XiUtWg9oPQhe0Phff7X5qt/uWHBnSpA7yAxU1b0w3rzz+0OmWBSAI+XVRbD46k
o2TVYxnO4kuzulKB7L4owvHK3A3lmSOYdPNuboe9VoSrP/uoU+k3G+Rk4ulGFIYqXq/7VrSB6ws9
uyNGQ+pI2vEHqMOMPcIFkGsSkbYW+FFtlMDNYmF/z+WLTG/N8hxCuv7MNQPXAuAl4I1sM3N8s7CL
Lla1L0akZG0DA8x0QeOYqxbs4RsDvEbI9qpixaNoE1hBAUmn0FJtplAUFdnVShFmmVvgE562dZBW
JwiHVpdWB1iQNnNy91YYeeVBZLSdt28fHqrQssJLwwa9ZvTeG7Cvv/+qcOvfflcQ+MHDwADgg4N5
1Jb9nx4Kfa+MRWY64wWwTN8bJ+dkc1151KvGOU2OWXplH2hv2IQaLlJ3y0tnJOWDpSvPZPdDJV5P
hTHtcUqov4bKwRw67Q0pfcNORLq/Ji8L20+rSu110DXtzkzL5poDd7KWgVaPmjGfmmsoiy4xPneU
yMw7dxMiyLUWe7F84/pQvlvnQRnsRFwaL0MEXkIOsE3eWOWz2oGrUXqJelSgFYNBfje9akHTIjU4
AXxKxXNnpRg192jJW3AHJ7Ahz1aN5px8TR3euk7xvcYejGvk1OEeinP482M3e6dpFXLHqmn6WoTR
vpQP/yJnJ1Pk61gJ0T84zQO3wsQtnFY7UFPjwryOWY+DUeDRvdrJgi2SWXxIOpXKXoltnJhH+qso
/fi7rICPN/keoTJIi6yQ5aMrV6fFB11bLU+rI+0Wl4L2jTiJsFdQ7ik86jDwqNn8/tdj2ubtr8ew
LCAUIKNg6Hir0Cvn069H6ImdBCGLLwoQd15lOeaZ6QK3FIf2cmtoP0eZkEQm6iQ7NfNYzY5GqK5v
7NSkIhz6dmV3hTLP+3d+rZbsRxUZJYX85GUofYIYIRJkJ9rLjZ2uwc6d/hCXwZZ1sXMwZKFmiI0h
88eyD6Myokpdc5Ws1KYaOCacw2K79aHplm6qIdlwFyC7d5cO4SNuJ33z/nn/dqpPF7HMdTP17SeT
I13dPDu5L9edgWA2k5+92D/5LZ+yTLPYRiV6tvq22fj46g48SSAIR1UqYmgnHbC9Uw+LjWo3NkTX
RzAqyCmo+NSmKea2XUVgaGpxDPV3c/ydjT4GYECs0m+6Q5DUuZVS5xuNA9+gFf4vYO4QjuTTlzat
wUdhlsPZGif7ADgmNP1sJXpEGAA8iUAM/JDSKWlr+r+0UvsG3tTpi+UMfwySi5SqHPtNW9pnrOFT
cJFqae7ZeTMh/wUHdkquhJdkYGeNnudC9hZd8t6b9WVEvYgUh480YOrCz+PJI8J4FQG5zeAk0WYE
rOJk60bqFT2os+sIb/FRTyC/pXX6U9cZgByV1RvWh9E2MZCzPQi7fNNza2eNmvZEw4UDbAOTbstw
jv8zDUcUK4TIMvZ1M9BOU1S+gqg4/q8fGLsZc0c9jqZvKjvvVr1ZpK9q01/sRrd+ItB6rynJ8GKC
mGc95GYLTuncOWWGEa6zRk9f+dgurlUMyYo2dJ6dqjQvvLFByNOC91O2Uts3QLQ04bDQEprqARRf
rcmPeqhA+hhy0jHixj5Ba9xTRT2t9QFYfEUE7RzlWiJnS4BrsBhWpBkWJTJINsfPyK83gMTr/Ph9
LI24CY7JsXjDQIBDCbckFZhkChInqdojvNa6GgvWTRvFB7IVJUfqG3WU9qTs8d6woM0y8RLAG5lR
XLFKO1CNySbVlo5O5h/3lH9MVfI2KW2YnJBKjQziZWRXpaUreAOANZ/6jZ21P5hcdVXa8F5MfQRV
JWqrOOOr3U6KXy79Y5EC2ZABH5PLDAoqGpkaUVO+BbVHQNZc3VetdSLhK4sjMgiVfYCD9/l/TP/5
yMHixsKDY9ZKzOQfZP6jafF7D/2lgEfRvLiVqLC+K455m74Xlc/BLL20qVvoEqxKRmpD3EVfYyEY
uXPP/2SOeTarqTexohrJ2cnKFMfGIKJVOOd3OCsdDhrWp2uhAcwBpMaWANTkUeFeudMd0PGQhwoC
Tbes82wFZAA7gXJ1P/C+21OLCi7tSxPJhN2hCmrgXJEpWJpBgfwQdVwLo6sql7hOrKgTx7lN1bBi
ebmhKhUZ4txqVRgbkMd2xZ5sNBvVIr+UkHE5OwO5L45ZrfaUN9iUxw2wMvfUs3wOjcExdQ2A36DE
Xj1oxZ5glgIUAvvKhoY4oTTJNmwa5quPVGcqdnfk7kiCc+RAfXYPmr7xLD8tPdBGc0t3u77/OWkG
Pgnr9S2lKEYT6MeoqUmks9GY2bqVvZNsUq8ep8WWMhhF5mfgJtd/M3ZxprEO0w9FkDpujTTfYyJ/
ZyZO5KEejSg+Mn6kVS2nHKEx5CF61E6RXYl8LtlFRaxn/XoIGIKE0pNsQx4FyYbaNOniPQ/xh371
+6WZpmq3SzPTQRagrlvQbdS4Ycml26elma2GioVjCf0M+Fbc7p03NX417Mpb0KU3oNQFbPpvXRAb
VvZyklDHXdv60A72+yvOlopzr6Yt8p8dfkr4cJ91Y/tApk4vizXrmm5NTer4m0G5L+7JgYpGDrLl
oGWij0GD2VcuFuzpvO0rTbDPFanznfZ/GZQkQJs+haGL53C1J6Om46Efj32P5LjMUYL1X2Q88Lbh
eF4eBhL1IDh8Tkh4qurQVdvYZlzihZYjXpc4P83SxoqgEC9FABoFHZwg9wZIvjdJ0AWnBpyE0Mds
zW08GezaY+8OEKtmPQejqBGCG5zvnQVyaRwiB0DYOy4fthw7jCPSBCHQusQi0zjhK7PBDjEsWDC6
S4Bybrc6Yr5yYATx7d//gPhfNoamY5mWo1qqZiP3Rb85LYr9oq1w6/bngIP0JzCQ4etWU4Wc1yL1
DCNAU6kyqFDbTg7aL2ScgOm7hJBampkrMlKh4M5Ucbw0+SsItzaeX2jG2mbGhEUSePxcCmDFHTiU
u3yaPGpC9hWYIVmQ99KBP0J7JZelg/xoxDJVKKW71JLlX/2mQNATmSiPQ6RAXtmJIDRmWUigQlKW
56sM+WfZKxgRyh1D2M5r5PFr9yGZQjWyIc8k2VpK8UhSKov973w/uaS+vumHfnJjISJPNJl6Ki3T
+dIYvyyJ+0uhTXrIbUTsWmGPr+RVh4N6QiIO/8LyX6b0qgQgcwFDQI68sBWTtKaYi7wwF5kXLxpE
c2ng2jr9/pehmez20YJQsaUZmm3aDvTotZszAx2EkV3Ize5sTo3jTZJZm4ow1iApaIEjZ7FRLROj
BwqW+BKOPmQmyE/DW+6TH3Zg2Z1dCxxINfGlc6JgP3Rm4xZlmj3iXqcwO4XPHeykvUiPrS3ZgM1X
T3Yff50j75NVvyi1oZzIt9VAwZPi61+Rb51X1WN+mj2HMOBeV9fGPE+HJd6pids3JwGA0hNR9urY
YI2medROn7aV3ipgubHrVSHMZt+ALh3AZo3vha0kX3DOsi0qXXwduvCzvUR6FNl5mX+2S/9YTaav
fireFNY8tsy8IPW8fcA+1L9ztOIlwnHRq9XYxVayD25Sra1ejcA8v4OiYsMEbCz4WYC04Uy4G9ma
gsA/Eyjno49Nrf780SJIzkfrYxwoBD/NQnN+jAPbgn+mVh7E8ydkCYCdQQAQq5zq3w1O4f67y6OL
/bgE8vy4vMlpvDHvkBCW2kzKzuulDcFYR7kq/ZBBiZmVjwF2VTi6a8vHXLXebUvvUiM/pW+M/3Av
8NujTnmo7jDb1vCoxPEHu7kVugHg/CAb0nNpI2NMa3ss8ykCNYelQF221c12ghDCH/Epg1eIkrPx
pEw1IhDIPvFAmmU9KUqQnHFn/Qpixp5M4fj3rTWubC21nrgskNYNTQ6RPZADt6sfsWpV57k1Ium8
79piT64IfQLTGGrBhpqanoi1bg5v4ClJXbAZGvdd3hn3ddNk2zFUAKuVNirasOKrpLa79WJTOj/x
RGjbW8bYux8gvj/1jrNDZ9g4aAakdZv6QXmhUVmTZ/cFlkHyU8iCk7jqDNDmcZnB6NPgsFxRwlgI
iEKQHyYVqaBF07A7pNoN8qw0xml4Pn0THfB7jZ++8DiKdnUfFduqVPXX1Fc9coBKtr4aGbIORhy1
PBgOfjbUQVPajqcoIQ6i3dxP7f1/eCoat09FXdMtVdVNwzRN5Aao8qfyacFV9VEwQoRJOYUMbOpL
EglDlI8h1jMLVi/2JZnkxgZ57nblOAFSWJDF5oZZMH2ic12SecIC4gQqN8Xcu3QQZ6yeQRKBxi4d
BkA4mks9LEpbpIE2dy0hlwsVyKckBlaqkVUT6NYNNwPhUreCQ8ZkS1XITe99PQgOuLb+oHKsB7JC
KV9LcEB5RcTyTdH1lwKP7p8Bq28qsmuMy+bnNLU3XSMsk+z6kw9iIqlrsLHa1WuLV+WV6FodWjlU
K7LMDbLXaw3L9OufLECsxW6jSuBCwVsvl6nvmeS6oiKfLO0Ug+moJTYrnMuCmSSx9e9Vodi7T35y
mA2Q87rXws6bHKCRtbrW1kOEJChD7Bcem6gsu9YleiTitVkKmd05DeWml3gBv6zDRzZATw/LO8Bc
ZQuKFTsf5zy4kzsL6ahQZk5TSBkOwPDXLlWpyKWRao4zgfQi7qz1bUcvHn//A7eMm7e+rtl4wDEL
mWuaYbDbSIHVTGDzswEGyIMCJ0RIaH8eCvO1jHWr8R6gQpU+ReBEeupyDbm0LGbH1uiypyQugXaM
Kwa+EzRVBYoUwGBmADxZSKzouGTEbHGoEKcqBxwkqbYUxKECsuzJKaziI63jKcxDdrUs9khkSMZ7
NY39LYs6pS0llc46VH6OLR5LePp9C1iM8C7Qx0hc/GhSLzbs39qPIHHyh8ccDyYPsBDfR9jzzXEY
8AJpQGcipESRG8fItdPA05eRzvx6o9OgOta/98btqJ069FYcKTe//xZwsv6Xr4Hjnua6pnEN/Md/
Ca5ZBnOw5MdJSZ+YE9IQwUw+eUHSNyF4EdUKGToBG39UQo0vNbbUj3qarcHVClkfQJAelTI0sBXr
ekRfKixdIm1aFzxwHuIcOfNjbhuQKGich6RU+lOCxRToL/vcm3gVQw2R6ztyzlXQDoLpZ9cn1Zh7
dS+yVZkH/mbyVfuhTA22AVTbVr9NUa7em1PfbkCA1+2myMdqFuQZDeKXX8OwbHEUPeJkvB7EK3LJ
3BR7tNm++Kc441nsf/anefIu+Tk4ENCgfFYVWsNbEydDHqNc1qVN3XkGxj7W6z50fMfyFMQomMgh
KDVZKGJl2BdFuiUTdS5ueoqHJhDf8NMjJG87nZMci4GpQDOiMJBMc+kK9amsi34/pHG5ZbmBbWoQ
TK3LU7U5OVQd2zTedqL+Njeh8XRfTFWwESmo/V0FJwqHfOLqAdsF1EwOI7U/VT+5ztVPDvMwOcEy
1TyUesKmg8BLBdRkWWnHKOreehEamzZuweOkCwUl9QAMqR0/tWd3OYZqtQGahgEPrvXcpOHzJBAo
BS1X6f7+p8+5jBt/BjBYuqFx1bGxJ2Wa5Vg3W9KWqf1gWIU4ixRIEh2izziTiZziSIVI0hLqRyjS
FggVl6pC69ZjDu0eclGyrjxa0BN6H/epPXvL0eS5NBvfbzemr4RuJrkeI8QQ14VdFdd41Ior1Vob
snBF6Kerm44JPGubsMRujToS+XaiGsjyAMrEtg9HeX9Mlcr5QuFHh9gYH5fZyYNDU/WUG9Pm0xxy
pIWN2qXLtos7TUNj6iH3MtB0Q4050Y5xPo6XqswiRDgKPBWtDPggaUv1JtVdrJArgIUBf8o0hDyK
TBg/Rxa5dWyaEPjJH9Wht15LBjQGpDDGu3EAxL+B7NxaC/wjYouNsarr4ms8DMgdtvBr3/5NE6f5
YgdlT6xCAHLwFAGlozArte3IdRVrGSm/PqcTtwMI0iHnt+0MHeQxmYvgmXOdPcBSoW27clLdbPT5
dR4g85ItOWpyumnbgvrqMs2p7obxw6ZsKYgD4NhBaPmKgCvgOsaJDWFbqL10z7CY1OisjYIdQOeC
f3ECWSaoN0FnwouVQzlY8yjHro4lAnFvTdZzTwee9GzrgAoh2lGv+mgav3f6inCxnXRQpQPUYf29
FgfOkdCFkDS0N8gKwAN4lCiiBXc4gxEnaGwCNI3opARtUvHJMfzoXgTDwMmIeWIzRSo2BLq8XJ6t
B0H4ooQT6OepZU4wyaKjIMTsgsS/nR6kVz4a9kNa5xHkUACgFzleAqNIq/VYDdNaDLHzQC769GLg
VeFGzNwZzGCPvmMqq6YAWL8Ca8xjiMDaaSibryBrgmpl3iPMlkfdKq4sC7t4JIdFKYjekP4/HUar
vyNTyKFh45aZ3R5Mrt0nRTAhZmSDoSzu+MMyimqic2LwVCVPN/augX4FUs2eP02JxHYkFrTOF/rQ
ksSaajxw9l2av5JtnkReF0Rx+r2amG8sDMBc1DSAg5ha9a2XmWqLG1Cr6d4x/e+84sE2BUm+y2T0
qJG5U2DuR46W4gPcoljejZ08yJZEIvd6Dr5Am9KwyBjK1K5egxyjHEvOn3rnwVb7Po6caRhgObYH
MrcceakR0vWb/LsRMAgXZJ363Ib9uEIIQbkOYzduxz6GZm6B/RJorKptjGjb3RiMzcps/eBL5QyQ
mcpL7TuUUnYgnIlCt6tiN0kH5RfPjddkiPiryMfas5KsuiDpDhSBYDQufL3ed8J4IXZiKpY0AcGz
jYoj6RPZ+8YHi2wNgitPydt6vWQJzN1mV+9tn73Mfst8cpa8699nYcmmrLYUP1UdXyBb0fbnps0c
fpmAI6VOk0KylfXZw6pz/xIk3X6JwSofHmT78xy1TMEo9fIng2oF9snJEVhTHPkCWasmBrK8Mjud
bQS5tfsRyuQQE3HNXjggZJQciYOhr5GdkR4UJ9NOvE1BlDh3+5IkUXZnI3iaUrBRq3Z21hopvZxk
enQ0Ypw1kNJFVkNrMm6sE6VOFj5U8wYlirH0QdolFdQR6yDMDgMEg6dhwIHrewbmH8aC7gE9Bx+7
JO2cmTqXPcug+i9GI5ArubDE/kEIixMNnjsv0cjq7adxM++nwEBNDpy9ASPNXIicgVqkj8KHNgED
YBXmT50s7Ep7CWN9PBtY6jy1Jg6QFXVAhobR5k+1lmYHVWtBPyB927QLH6o2ApwQnTTgz8OVCLD9
KAAUXB/StQ+Cm13njOIVzDybtBvVJ79TmwveAi0ooGDXpJsj3QbZbGq2iXiiPiF718uMdDiB5xHJ
6qoiXrHfTCWDGd+FaTLPGMsZS8t/n5Hs9MHkpmRA9qTgG8VRTP8UR6FMZy5fNIUF5wQ7U9e0g/JF
D/x6a3e9taamXRm958fAI1DTSfgZDC36Pc1RZMGKzILFYAeQc+gfc0QFtlq1Yq2qtFCQW4JdLu13
uwLsEHjpz6bFjkMfw9N8pOWSbd4DjxmgUoylL3Nzgth4ZQ3g+sUp17U09pnP+kte2yqkboPx4iST
fgjUDmeRimWlV9Hit4xEwnGrN4hqr9JiiJEY3AdrrCugABJ24H/r7eBKhY582l3ZKKlbZWHhr5xM
4C+p73pnePfgTYak3jyxvoFpLNjPTRoLGS9tBRwKXrLSu4+ycJ40Vrph3+MhT26LnZpT+6/EjE3g
MaCZWCNPYAuRHyxHAohe75E3+dQjzeviK0lxmTt43JderzsIkAKv+kkmmwEQ4Xcl2PUIyHojnT3L
ZFMXDfzwppbeVMfa8Z0DXxtgH/2UKk2357sVL6/mOtJdy0HXO5TXOQ+a7mtrBYUz8IhG7DloCmVV
txaA1YBJi9CNGrMDWGM0do4WdWeRy+ibgsAYbZ6NuOs9C2nGm4SiZbnWzD7LJhskd9MWm31Q10u8
diIh3Tek64UzHEG8U+8XlnWqtYDHyNyAA6hZ75GxJJ4K5Lo9xF0CoSi0+o6Jp4HFZz9NhiuZrFYP
PHWsA+AZ0OkDibjGUs1aU+8U14iJtfnPkiUFqFWS/q3pBdbaTA2ORdHxLz0rvJaJ/i0uFL5tEaXc
kFvsBCc8k4OnxOrSM4Kwyeym8CbyxrYvz/XoW49JDv7EHD/gUrXtQ5LG3UNQac+9UEEHhDygBxWH
IWdbtU8pHjoPuSyUqlLXRc+i9WLT9eZBDxg7kUfqIFMhh9YucIbHQVfZ82ir7ZOjvVGjB33dYwhw
OrUYvpNH4BfB0B1az1Go+Q/AEK1mT6fpH/BEwp3tW0+F1DUBj0QEvHupRNMAGdschNo6soqTaRBf
ExVBwQCPsGtrK9NVZBBk8AvDecau4nmhEyiCBG8jIrYabDBE+zuiHgD7fYtFr1YZWwThJxeMh3eI
7+Zf4kKLcZQNPCREb5UH1raJSxiHxLfuDID5vgRgDps9SpEGj1Vb/bc95Kf4DApseqKWa4E0KRcs
wyoEohtI2vQtKGfCcdiwZAyQGYeX+ArBCrHuwzG+M8MMaXChE991+7FplStZqShybqxVHYvu94mk
v4ihvhlVIAKXrdkv9tlWAe+t2+HuKdYitt7SLg0PNO3sZ8XFYdCsl9mjjFLDzQYFsgXI/Hy/xKHu
QW0pJwCNxfslzm3lUHSRcl2mQ4zcWNejigAUDVCsdlvIi9LTMVgFvV1tlaL/amt4VZWQyX6WLbWq
PrWSUGkuTabrzyYb577G743nwmz+btxHHxiCCjeKlX3HbPzm2uF7DE33E7Ugjh7sHB95xtQcWfEl
cxCWqMU693EoJCRDUd8U4PKWuvS9TH0VTOA+4soTp7hZHU7fkyarT63sjIP0fcK5dzDXETcxUakO
Xg4Cwq1V4jmSWGJmtFy4LZ0mxsK5jE7Efkn2ygBvgFqo4ZoIL8k29el4VKzhjtwW+8fw1FeQ8JaV
w8YZhwSq55PyNkz6e22x3dTKKQy+TmArm0c4dXO1s+bYTqUJ3Vmhf0FeCHQQlPEB+ZPVczG+2HWq
f5Gv/rsyVB876QMyG+OYgl/Ctaw4P6eh1qyBI64fCn08ga7ZfIH0mb0XYYAdqeTRVSYnXWk+IEHU
ROtkxWP3kNU9Uj7BBW2qUel7lH8z4n/uPwd9izB26PjenKlTG3myEzYIHG3AvSqwpJ8teWGDygH7
scIHyyyV57jbkjUOawbWDOVKrQZ80qfQQB45NVO1V3clHsgrarZBpq3xxy/moTkrcZoelerBZrWz
UyxsMsHbohsuwPJYUDQgFBhBGs2RSTyNIIOBEB81a2Pkl1Dnv6KEjzs885DnAwGNQ89B4TTUzXA1
kNt7jZEquC1VyCN30rZ0CHyFELgGc+Zio1paDc1KA+Hk6qbDUYfaE06bbqhj6TXMXrIB4zCBPpI6
6NMQJfrOk67akz2y7Ons8GlaM/HmAxSE37adn6jWQE2sdakadOgJOQ7xXdPPEk+buACrMozUTUVM
3VTtMxZ6yCZQVoZaALoIQubGqdiOWsEgEvAHyWc3tY3R5sdgCtxIdlBvCqau/wAa0m1+e8JmcOx2
HZUxzjhydG5O2GyHh+ZQiuis1sXozoidARqKWODlmwWf0xagd6/U4ULwHIHUPqkK9XVxyP7NIMBW
rE2LQCzI6oNs5adIFF04nXFWgihL+GOxUG1x9cGi7rjkxsMfdlN6MQPfkdDDa9DawVPpgPZ0GpF9
DiXl8AlxERUU7QKBatk7mdx/BMBAdpEBRKM42lAa80DuqtOkeKbF+O9Kd6g68EvVWmdq0Sjozp57
PqVADBiaOwRxANJ8/OTZkPuHGqznzw30MlfYIEe7VjYhe4nsXhMkbuSsQUN9Z+SCedQcVUS0I2tE
3pt0Lhu9uk55fDf7NsAqQBDRxQMkGLwuxVsM8boH+phJy56Z4g8Xcu013LN47SdHmscKLbcBOwgg
IhPkziU/B16pwUr8uUm9wCzpc69S25+dkf78ufl3Y6sCmfJJD0lsX8XSHlIzj8FQsSOP7PoeB2LN
vTSxLGTHBLuKe7KXqj6beNus8jJB3oxug1kMFBH8OgQQ6Hbk6jzp+HWSRRgVkHwYnX+Rw2LHXq0H
JbafbahjnuRj/OIcNmByGCe1W80QRAeQjmSIvxJVJJmQxXRQmrq4EigxaQRAuilrN4s/QvNfqVXV
sXZvtEhgk+dwFuVIUxYJ5UP7PbDJKahJkY0qT9/IKW81vumx9/G6IsyurCvlD6cQXxvw6uHP14kr
2Puya5tGmptL/EiLQ9G5g0ZEIFL/NAI64QKwqMzCGVyobonjFccbWGzxJ6RT6P+fsivbbhsHsl+E
c0ACJMFXapcsW7K8xHnhydLhvu/8+rkouaPE3ZOeeeEhgAJlayGBqrs8t/kvjb9HKKxiWwr7e87Y
RI+oZ7vwcgHseLIG8WrEU7GvEiSAyPQFG4Jia4rGSo7xzD/R459WBmCerpnN/Qdq5aC2rOhATRrQ
EbQEoEUCUPAGsjw83FOTzkDmBnqNFg0/L0evAMm698tRcIQv+oPycd+w8Eu2wx6/ytBQu6610wWe
HOrJiav5mInxC7VEn0GvUPIZCrGOv4vYFD31rOdYYGmwiG7KJCsfQiwu8rIDJi2Zo2MqIDkv5ix6
YoFZLqcsGzZ9xaKnuYZHQQwip0dTRZLld9M0LiF7VhyCEPCUqhzgtsHikpqTbyLLwvI82/y5/mFQ
hfW3+odjO4aLCizkS0xgOz8gDEQZlwayF3hIB6zcCxNbF1Wy767P1mzoIfYBfc6xA8ZNc2ZBXpZg
ts8C7CBsiL/h9vBFMjf4LCW+X1bqWi8Nj5FpyJl1mXo2L3Nges5l1QfrUjXdfTz6M6Ti7RgP76rb
BdUc7A1X9ge4EMTbfuQSu8+8W0+MFSeALYOVqMN2AfgrqthYbi6ceuxfFaCywGCY5VcrDY7Q4JwC
r+geeVtG0LQbglXlZlDyt8ETEHrJZfiaaOY0zyivFsvEn4rz1Pb5OqrK+cgKZmzD0WhQGhug5TGP
xkYGMYP8DAoRZoJVd9qKYGdblnkAn9j1DL82X+ToRFtHtAxrKzRHDhBx0o0W/FTRhL06qJlImh2o
6briRZaV+UCtWHUelC3lk133yaUO4zV1B6Iu72fwHK8vMBTGHn6WsvpqWRJSG15rQj8P5U3UmboE
kgAagNW5seUV9lwdCPDU/GwOIdKuSDJefD87d2M2vqbjAMpEN4My4UTqzoQNzgrov+QTigP3htHZ
35HgOqPEPrz62BWsesiM3kEvwbmzo9RYCg01HOphY2ZVfpoSnp0EqBeA8k+wX7aRBwDjNDsxF5qe
Ap4cG2pS8M+4WFTdhjM/gslUPK5YDmqMacElhpoSsg3g0wBzfRslCLbiNbRiWJTc0XMnlGwhgjK8
UKvDMvXWsudgWcKx5aASLoEETK4ysInE0w4bYAWZ5yG/GxthL8cxy79w4/8cEZeqBwmzdP/tGjGf
5X9U5YXxEQdmu6h9m9IStgHAv3I+UF65D0Iuq3DhWgxQMLyR+InoHyVGsopV3F15/40J8v+V0U/D
V7o/TTIMwXPoK4DnT22aiR1+BzWgn8IAICxHixZY5KUvAn5Q+oAN5XygJvBGAEjTKXXScILa9dLO
behL6UBbuIih09vED9e5TXYlq6CfkQagRSOdM4OQ7BGus4sE8MxR0m+pCR27/DQmk9jruIri7HTK
TxQ3IIO8vXZSDHRdnq540AhQ5IUa9BbBn34QKHIUTb0wjaA9QqkUKI9kuPZPEaoN1D8bMKXX8QSu
NFrj134dD7Tm5xAL8a1d5saR1aNxpDMtOXMMu5U7Ttkv3XBDnZFMjdx+F2b1PYUGzIe5nnBOgDKd
RzsaHeDSWvWQoVq6dMC2X1KTDmXXZNuATQd4iedPKGXNSySnUmTGBzRN1Pti13e9sBLZk8BmD9IE
1sLWsTQBeLJnpEDt4216Uql0Q/FTGrId9DHfpxshkh8KFJ1dV/cwZ+jg0ABhsWWWds2BA30+oTiO
VVRUWy0EQ+QrhfWjyyaPJYY/eQK7UCyEofJOk+nwSxCWqdeLUR9d6xZHV1WV+Ur9BneaHQvkHe8L
o4SKMmsOt4OIy/aXpkVNPlZIGprLWxidUew1Ql/kw1QK+fgaFBM2gVpZeRJ6fW7y0rtNbKndsBi9
dGEamqIQixrI9mP32j0miRKgD/DeqxTvHht9gFVOseDOnGypSQNFB6eGNnykSdo5YFsKy/dmM+iv
fXDDkF4KZ9QdxTMLqupWcx1TFVDIsSPuBVaj8Dppmi+JKfa+JevAUxx7xdztvgccaL8OVg0vgWmN
oO5G/UNUucV2xiJ4gz97G9jYkgATpGHIBfvMQTye9dOgKP0frumrp6zO5nWONSy2PQgdhGILu7L9
z1AoWdGDQ8H6okXBtB5K8Qw1heme1+pTL3vz2U6gkox1xKfb2OhanyquzGdmlqDz/x35L/N0JB7P
4EI14SZwJIo5TjQdY8hxgjgHSTfquw1YepSaCnLCMNPzIcwE5hP2anpyFzC1quq6XjEjU2vgr5x9
lVcDKH6gbHKoiLw0rfGlbUr/ry4qvTCR8psLNTuQEoro4gv7Ie+H51BBmdKbWIcVgz6Ehmj20YhC
tvfxlMZB7mr2CY1fJ1VBe515m/5LDJ1GkJv480rP+vg0cbiUtgn6hWsbDhjWH7g7/WRbEPJRzV0L
KzJhqnCfG13kXfUsqF3M49/tKsOyutTjE+pEZxKxEGk0bkHD9GpTBFcmqmKTc9/XDlwPU/BUJTyW
IRHvVgsWDS7WjgyUy0UrrfVtZwRRldBLEsbwiAZfK/PjCJpiyXDdSgE6UJygS4mNkn0UcY3qiXat
+qC6B2H9aT1lorySV9RNj+9GZvFhGQdXtGbXxJIf/vxe/iOl4SA7D+CBMGyHw1HD+PBkNqHIYkD0
Lbt71xAzEmgNXZ9hKsBPL3czfw1mv6u8aYbCieqn96cUPbpQX9nbgwMphwcS+PFV6N8leKB5JDMQ
mEmynsoGWTEtDtS4Ahol2ALeT24/v/xzUgYhmMUQjsV20PBD3wTReWBBsSu1Wg31WQ2rr31WA8ka
GgjEb3Gdnnvra0uzhuxUCJ8ukHBVu3Yc5CPdIHsEjjC4z6tReQHen7csT3yvEUqh0tpWj0M1v1B/
l6XWEtnJfG81WfHqduVi6Hz7zWj0P4ac5oaanM/YxVrRqxvyah91sVjSdP1yPDPSxz4Jw+vLUXyd
wpGIXi7zgfX88weLB8mHZJXDbUgousqwBMgS/9CzSfrKlg5IzHduPXizKxfv+i6xGT2MaJIaDP0c
3P+lC1+8xVUEhiL0Neg3RDPxy4kfdAS1hgoYZHzOByyniz10r5O1CcTXJ0iHb23sg74JDh1/WwXV
OR5rRBSN1o/KP9khP89h1ZyHMoK8vxlu6YsDli/Hr3bGK8YlZMVhWQCzRpnsqAnFrl8mGUG8LQRj
HpjZ7Tr2Nfr390NjgPfiUSeMirOt1Q7Hf4u79VU8PwIIKO3PKEINXqR9VWJbim2Vz5+odSN7Gw6c
V0I9iDXXJ/gPFPfUdQujmTMGr/2+OI8AiXiquydrBzV3GnPJ6ntU18QdL8W4rKC+8HVOrgENoLWL
0K7q+9ABSeNPAbZflbvZdZcRYPg82/75W/UPjKEjDEjXWKRpIaWwPtwucuRv2kkZ4QEmL6ineUPU
77MuMV5a6Xgq5t2TkxTzxY/NZVgK/jJMMP40q/yrH1f8pa1HF2CFHJobeo6bgXGonKSGsSlipyrz
l3iFeHu9ogUWLbfmEfYumKs3ntz3+cPPl+O+sxQjjDVvgOioGOelC83e1a0vdU37AUpg1HPDSKfc
/DWUBii0GRZU6e0HCAJaEpRH/HxK2HDkEk6CfckbcDyBS7Ar+db2uIfFA/4XFOaoF4oG8j7okYse
4PvwCtiwsZ0NaAjTaPr7JUrHuF6iM0a6hKEvHEn+fgmawxuHXy8RaHTE7a9IVP1j5n6wu+GhQM06
mcoGKIiAUjcIVeiaKR5OEqbZGnN1GzDD5D8SMUp/B37Nwzh4Lisgr4Vr2CaH0TLGf2F62FUo7bmc
mz3yTeAc6BRqpzf80JLB5l7nW5vfm8Cjvo9aORe/BDe1/OpyCM/EpcxXLefpOvBd6+IyH3LyMnkF
Xdi6QJLNukDF4+hYLWQHdRcsHd/jaTBxIdsZt9ErtX7G51hm3F8vWNUD7GgmaEMXdmdAC9+PtkSa
MFMGsNYoPrfQDXmo9YH6RZ031E+twUrLe7ePFqJV+doZzORSzdjOJLEJXg4QG3Yp/R/ZBI0KDosP
v9dGJ1niXEyWqFVi90hNdA7fo0DbbTKo7uvbIQRE7Cl+E9n0mMO87keTfg6LOPtrxE3Ys0QTv6Tg
ai5TF1JSsBELdqHtsBNsFT61JXPAaPfjNY+4syn60fmUgv3E8jF5CmKb/cdHLj6SH5QBtqN0pGXa
piv5x9RbMg7SmHNUqFSvkAaa2LEzgIhPw5avplwxeESi73bwO60nJqPvty46Y0j5L02A9JdDMb0M
8ND5q3d9eLyi8O+5ZbNsY9v/PtXGZz9owzdzxAoF+GV5mSMYWjVdkzzUTFmbvhvTQ9iW8WEKRYbk
PyCTxX/cC5FW/PBFB7VTcAdfQAGqJxZPH77oiSV6pESL+iDBULsDLcDZdkC17tqgCO5HZenVudE+
MReZXOjBxF85DNKqquyQFyvjJWpm7FuegaJiNsATmoLxJe+a6iG3y3o7TUrB/MWpjuBvSaAbuvky
4o7pRZmJVOWMfBVdKeyweYAT9F9zkYVQhbHUyxRY5VLgLT5xc3A2Zh/3eyTjTPCsomxtN5316Ccw
ofIBiP2sHOPByizIhJns1Cs//OGm2dcw5NYrLK38BV0iggZ8/YBfYg8rgXHaFGDWLm72Vsys/tDX
aAcsCqa4MsoAuNXWWqCUq0VVh0BUjEP9CIyiNdfm2ZdJ/WjjVr5LODw5aSwcJ3WfjsiC4aMsX0JU
OgCRnvoveA8eqh64L89wn30jcvA9mVBGb1T/Hcq2X/wK3xNsp6OFQp3oHrrs8SLMos+3xWPR9AAg
mMlnWkrS2vH3rjwB9qyAdPwmCOtFUXF8F38/i0UCKt1YVCCaGDj7ZXSFfRuwMGY9NI+0jdQtiEv/
0qIx2lTmxbySOpI2lT/nNXqLqcdoHo2VaP3f5v28ys95dJVCmu7O7cS4qqNpOjgGGw9lzlNv7krz
2heAeAkrz78PFHdr0hn19SnEo5HX3Q4wc6lAOcD1inRMIQvRm6tr3FR9V9yZdtwZ80cHJKdNFIYN
sgho9rObPyZQtFuEam631NfqPvwEPNfMyhN1IT9UHiLZfKNWF8RgAnCDb6CmhnRIAOsGnbmig0nJ
KjptUGLcdMgTY4Ol81zpzI+chqndGSHg6lMTQbdfJ7hu16CzIAETC2JA0UaC4rRDah3pRGCBjzYI
NQfoaVt7qw6v3LOiT4Jp13YlX5cTuPKJK+AI5LTlbhIFRK0ClR67vLyEEl4DqVDB5RZBfZmOAKD4
QvF0wH3nX68RO8U9sl7PnRVFX4Volk48yk+wmrbWg5LWtqyN5Ln08zMFhHDj8kYDSfs8dqBbx9po
CTPX8GtltEtQouSnLDJt7GmgVILFB9h3QeevkXIrsIpE05BBdMmAvVB1Bgi67sJd8T2CBqnv9wi6
xiStYgnweX1fc/sCzCiUHIwIKcS4rU8x8DQLOQr1FU5QSFFAZFY14LbCXaqE0df4HltOoXU3ttk2
SutxMTlYk8u03bIiYH+VUgIp6ldvrduGyzG3pocG3JQdqoDV1nRLuLLpSYOe1IJIBc/B9tEG4Bkf
TJI8FSzb8dy2PvV26m8SawzXNZKMEOqbP08zc6CjbZdnxeQrdYOGxYBphM0ATIwe3HRYpKJyzmbM
7HNbWM6+LKzvNVTuYggl1MDrQ7fSV7HahWA7vSVw5TChNJXJeWcYQCenMEJ447X5vUhLcWJl3yBf
0CPjpcMg9W0tBWQGd2CxRZicz0n/+ufVvCE/ZlIUBFAs/DZdxzIhg/JRoM63fHjimUZ8aN1eQEbA
GLTrQZiuYKQF8Q2UrVYqHNU3O/ETr5aN+cJbkMsDIxlPwg3B4BKyOfhzjwOSGBtt+nxqZQqJ+hll
NjNrnmWHAiFUyvMFSCbNs9PP/QH1Z+4lulk5gOLW1hB7bh60zy3vxnusu19pqsrb/FSo4EgzmbTY
2W9dsPUwseOhuuTD9xbVnGUThs6yHEUBpgkO3RyUhz4akPi6tc0sAq/p1mZWe8ftZKghnhD2xqLX
CgtdNGan1jazDZgAzKO+28FM6r1o4xK1JMTS4ZdYGHzfVyl7g1OT68V1BIpP1prhOkxi30PVkk9Y
Vk5sebUrgwi1OFS435IDGUkQ3uTsqUmHGZWVAwOR+dZFEz7EUpgFJ8+lNaaceX5tqNNkiGNTGMWd
wtqBwZgMbjygIyjodOi2DYjBCveN6X2O43dsW7EEXikd/k4vKErjiJz8mi52nYPN4SJwxHTv8sA9
0QAUhSOPR7kAKOtRtuATcEInDMjgtvbweHVGo74cbJqllUEf7pfObhhAP7UZMgcaz6BxDoDuX+fe
uqi/8rWFdOyY/6HISjuSX3csCus4LGChQGuihPwPMaABjLhAtFN8cLIMfNsKyWSkkDPsU8MKupt5
9NhpUnLBtLVwDpmy0J2XV4ItrLsx48+/S/lxB6VMJDYdk7uoaHP4jX5YWMaRZZVIkEElx+Hp3aS9
4jkZxv88UDMrKm2qVCLFpgdwp+nWriprlNcnaPeDsHxfw46ZWreDsrtzFoWwRtZRdIhBj1zUMcq3
USaQaR6YXW5zcI68qIdLR1K5KOCmWvOsbkdz6yYSPM/I79fEtSLPTTq7Eayk5H+HaL14Gv3loPuG
UDz++X3Tb86HJbnrQI3HRkbTUBaWox/fuabxR/CM2mqf21j/WriXWiv49AzHRsNEsTsJPGq2GZCh
oobkrbCRNm81NDSHja+X+GpY1mBzexDqCo9F3KJQL7KDyuvwSF0owAHBTW07Y488GdU5LH13M5l9
vqqtjr2YfIJ6AGzLd9RkDk+8RE5gHOvRFJ4apavqp6op50doN2/tUDFkQzm4LQXujNRU0TcO27it
DOt0ETcgSNiQJX4oAMuYnAZ0idrqn/AjW0Rhx84UEPRlAyORqj/QICinUF5N23FNo7ORGGBoZdAw
yJkHgmLxCl6ev65R3F8TacLx7XzRxbiZ0yj2DvuoTOvHIMnlRebOirgUuJ3BmFAnROA8Kw4hCJIL
aCMw+Q2Fz+/xUMJVwYUB10Tk7/o1Tmv7kfhFAoIVq96HoGzViaXdpqHGEb8EtjCBhcrDU1gMWExN
IngrcnBJJoDgdgAmhm8MVHOzz+LXpo+MQ1mbxoKmI3MQLoqsjrAg69JnYFDX8NbTG0MWbPvBx891
ACBFDlDdn1nmb7toSKFWDd3jqxSW0SRvaiqz/RXrD3nJyIttFXs1c8sNyCkTQAXyzGEP+sinwDyx
dvxM3bDH6tcySsEL00aXfWafRRREWLQiKuzGz4Oe7GSyX9O1unDa+Eg6Y4+l2VdNKhdMG1uH2vva
bJdS4stEDSgyp0s59PWGmqyZ8iNgrs8Jt+GHM3bsyzCI9s7XttqdwVeWDQXneYqxO9YSAlUZFfd2
bDxCVA+/fl+xZY9y7TnR6gPcLWj/M+/cIQddqCn7zTTAXSNS0z2zWA5t8GiUUIwdXvzZGk90YLAg
PBWJvYWHj7q7hmWRAEC+DadVOsJrpxCRFQVY/FcvDva769yHKRGsXO23oY7+Ktw4OcPEAw4W4L54
cmycN8mhYhhIxe5akbYXFTUnuNY5b5FvQAio9rtdNkY9pH+f6TJRXLgbJuxxTc1A4N13DfXcAkx2
SBwJ74UJzLUQd0YPyQPXQCa4cteDm3+7NoO2DOFvCJmSwmuD1tgZXQhGXhpOeERD+VN0vbuNfH9e
wL/TeFJNyI9m4b5RS45uewnLZxYjknrws7uD+4L5QJMtmVpemlfz/hqeWTXs2/qFRJF1xWFP/lhq
qoQBEkoNhfQjdXE7GO9yXjwhHcYhfpwYwYomuHYFa0NHvgST1XvIGuBVgjx6KM0ZNasU2gA04BSB
eJhA933gjfh1wNQzGIPx0YcZt4FaXyrRcgJNXK5Mtw67HUyHNmHiqHVQxsV9UfB/nMU/R0c77fFm
F3ZynAC7XmAJjxy/37yAeQA3p8qE9E5SBwfk7FECQ1oTH3BiYKdUht8d9hfI3P5fIeoCfZ+8zxFF
UB9RmQuwiKslvDcbzLEUhz2VvM1J2uRbPzX+fvCRHm4Vyjm+8p0dU7UNDhjMPBtt0NGqEOR8e3y9
RcgysM888j9G1Bac6YGP/1GP8MAJzQGGEZZ02nXXICniGNMFiD3jIQHp5djZNVxIOou/NUGDO09X
DscJu6KL8OcT63Noe/v5tLLhW7INBzTdJVxcxjeTiXinDMB5aTI2X2docgeXgY2nAUiMddqIDnwj
174EBj7yyrHEdzs90tuUNgCqYa1gPWduCD+qYcQeLuTtAcWo5TRO2xrfHuzvkAXt9aGBnRZMQq0T
dbldVSwBw202lOkECG06TA50F6zB+Oa4TrySQA96V/5xIbajrY20RnCTuYF0h4Pc5PZKVfah6QCJ
ga3lQnkOQH2oEP20nbi2Ydau0brapQLOiWA0iSFdt+3c4O8Z4vkFXEvAHzRMivmPBgw9n0iJMhcX
s5veG1F98Ydau3Bxs/paNoOo4I7jpPNL1BXlS56Bv2N1IjyCWSde6wJyZYF86XNrvLd7yEpStwNV
DwguJdl6EMOIvzqEj4XALc4up+k+yw1zCZpbvKSm1H10RodWTqchcd0dTyPtu6JHQ5X5+zqI9te+
GpS2nQWO8NbwLQOrX+ylo9B8alEreOrYkKFC4HZr3sYgXdkQo9MBDWynlw7Y0XcF2DKnHpzecYzx
NGZVdxmyoVuBp4aNcuePW8N0Iq0kONyBfMLhi9YW56phkM6HB88LpGozPOdhCj5rgl7c5DAyA/xL
ySz+EaTshUEg+k2mcbrI0gKrr2n0AZrCoiFKygHrQca2gKn0T7wB73VgibWkUWgT5nA3jxKPRhNW
uY9Bj8SWntrrQ+iIUx+gwgE9ogFepsjidrhtHZPUOqR9nTxO2opWMhBbqwZqAtS8Dig4atME6qOD
OUObCTWge2qNKRzvlDFEHuqWUG4FgAHJ/KB6Sg0JzRsQTP1yNrdOXsD1VBNMpdH+VVivRmj5F5Xb
7iqDGs0dElH+HhsHeDLXhnUG3rJeyKJoPsd5dwevEfnDAE+mq7Pw2wCQvsdkIPdGZH+zWGtdnK8F
lrgXOneDIV0A8p/tHD3UR+Owi9oCGo66WQ68W/COjVAxgV/U4Jj9oiyxD70tgmnBK+sOLmAKqqlB
Dn5zUIImDp/f97MIfQMgpwAYxIDV0tkt7vfRSNbSk2HfbJyqkds2ZQ83Hxk6I88YspCBcp7Y1Y61
DTJYdEU1LOLhWwrOWCKy39q93zirRuC1XVh7zu5RgWp6dAfsukHXDo52MhfNMoLaya62nSN8K74Z
fly/jtb8JFpeXAq834cECzeY2mtxGnxL+IDb/dwaqMNmRriE/Wi8GwBDWADUErj4GhThZ9mBMPs8
VuaX2fHb9gJRZjgIuV0G0RRU70UAy4e5VMKDfD7Q850AVguuJwJKhxi+pmpvfWRUQ3Mohi6hIhhu
Bdr0uoptQPE1qtytUIUWFogEQlnh1obj2bL2M3nI2mWmfXVKfUfr9A3sQ5MGbn3lCBhrbvS7Br7h
0J4e2LMLMDjp7VgNhHX7SAT7AZiyW78/QY731q/CfEtv2S3etSCF0uDWDD3DBxLtDHwIZ6hq2FEX
SXj+7B9RgN1RlwnhnTXXOSWoVMVIPrQBzF7M5GxY5pc+nqo3GMSlqzoN6l1CWadmPaSwSsCaONsr
xuflqKOwSY69EayfuobGu1UbJdLdRnLq0vgLMmEQDa2xueAEbB1b4RlZ2B8IL0+j1MSHAqlhHXwb
TXXwpOcKjcGn5uDX7cLH57GghWncNBA+TUJUw/Q6dUa95UALU2oWHMhze3cV04JIaeoVeeYe0gDJ
uLqAAEpUQQgCKqrWYdYHatKhzKvSayd3XqWAG9TebYQCaUoa4JEbZ4XEylCUvMaeC+amrxaQP0fm
Ms8BGnRpZ1gyEjYBDM+jjOIYNNhAPNo2iuEao9BHTbzXIKAlRUE9pVqWcXWCs0s2nq9LpYQrbQU1
58cSafIVuIvmEwBcrcdZ737rwnRh42n2QwCfxUs5vrUdLBrHxorPKLuPG9BWOpgSF1/gy2shUQ59
fQDIYEc23dl8ir5W0TQsUa3Q+thRCX+ZvwOa8i6Kh/jrLJvfAszkcZxt3FVcN4fIRZE/hUn/QN9K
LqBZ/y/9Rg95EnxvikNj4oPS8fStN1jTLUOFJ03hq7kxQSlT0d3AhgOyz5A61wUfqgTpLpEWoOeT
39DP5qzhWYnVuPdX1bMu6/Lj6GfYwqCW+hUS0x7XaD4Qk1ugArvi0jE2bMAk73ZuGeTbKchssOet
2oa9W2tIa1+q/Ncnu5kO67zh5uH2sKdnf4INEKSQixfqF4H4+7EPKq25wKM8XdGVcietcAOWk0f3
HzX3WN7BHXN1qxx96KMbkf0zjpoU/LEPS0zoyoDvXAD8tJsr9gUL0ebhqkmR6b5JqH/tG7Teyk3U
Iq4KvvHFpc/xzemVG39tsVAF1s3+bk0jJHLG2b0EdptsZKKJlLYpH6BHPy8sVe6s3hKnDDieZT5V
7QkcaDxF7QQSK9BV3QPCw7AlnZIHloKZUIAb8gQRIAcq11P7uS3Mcx3pJbRhva9J8iY4dLKPv3YT
/rMwHJzncU5fRl9y6E2n3YYg8mELx4MGLjIbWhlSk0ZpbXhrEoC+id334P/X3NuV6YVuc8Pf/wx6
XbyF6v668GyQNAT4r4Faj4ZNAFoB50RpjvkR1LEPSIor5GJEZmcBFPa4JFSGC+zLYZLttmmY9TQb
SJlVXXmercl6amyoxeTKHe86PRjPkPzp25lvqQndaNykx3JcUbDbB3In/RJac3quMWTuMW1xB9et
Ns7VY+qPHs2kl9J2wAP4ue8+t7bz5OrtfGBhJ09nKrW/lL1M905fYtdv8ZqtkgpG9D5lAWyRTEcY
ua2bnlt74JasRWY14P7plVfmCBuk3RyG7XYTvcC/HV81qIMgJWfv0sReXt89POzPzTTY4AAFuBkK
x7H3oY9XSMw5vuRFC+t35USrooT5OxKZiEzdo7Qhq1AG4wbWCskJRhvNEjaV+QuqdIVWuqi+QVl4
PQCEAiJJFy0dgFC/F+4Ifb/QTF7jigVLC96op9Hpw40uWhwGQ0QHuqbq4SHdMNe5y/0EHGsbWadR
debOqJDJQaV9voCMUEGiAz8YA5aMoVkM58yd/YXVGgcHUh33soJrmGmW5TZykPsixzA6GBJmnpoN
xsKyenYTe1f3QX4mFvrAIYgHhtWZmOaDIa9jEGuu1lELTgdUEYNValvZYQ6kebZtkXtUpKtd9R38
Jf9RNEG5d5wB1WTVll+YAe8AlP94A4IOVHXOomiN608KihJYh+omffGpOU0cTf34vTXpJwW1PbXk
YVutixgGzRpoSS58VWSffQGJxpsnH55NYOBM4d3VCVCH6i4DzCKQft33ibqLJiJlWD7URvTcMRD8
bLsewoXZFPEGe7Lf2hHuEh7rUT1j8SZvJuTf8un95GfPryes4G6MJTNkACQs4JMRricmkGCMB/f0
59JfQ13IA8NKXq8hfQMRunn7HwsftRmmAhd1P6iQzRW0aJHJdJYwS7RXbQAR9HkwYHFmpvMSKRlr
uE6WGnraxPVqDvrh+op0Ud1Vg5N+jfrZRRNvb1AYVSvqCvXHVDEOtGs1LrDdEq94RMBeD9nBLTUh
UvWMLJ598uEqCAJvuqZuWBtEh2UKysxDCxt5/LXJ4wxg3OOEe+sWYCCl7R6TRzqkEBFddGDnrG99
gNyfojB3APvFrDyMiwe4ukO+Fdo4C8hps8WIQsImq8bw4sKK9QFanTpNBooF5Xy6Ij2DYY0v/Fw2
20zzV4nE2jnje9+N5iriGsmpMQ+BF2yw1BEMRjMzErQocdRvbXyiNFQ9Zta1OxvT+g18b+qmaCTz
FKUAOOjMkWF8bzTPuSthl8vr5sACln0BfcZFqmwaIbHW4LPDLvxYum64d4so28rInh8qh/dLCSXS
l0ZDqHpm2fcmT36AjyXvJ4jyISHmOxtq9pkPkfyAMb4zB3WRE6p7NECH2ZfpMk34kyrc+ezWyQJq
6Qk2mtAmBhu1cvfXHaQxuJvestR1y2iZSbC8ZkKwn1kTcNZIHHdrw/7VoyYd7HR+77tB1sO8fu8j
yC5y3tBTT7pwW3NpAZ+Ion/lWvEjHXweLyEOyB+uLQbRrCaUZ2rBZi15bAekaMdBRctbn8ihH1Ph
Z5CiKrqO4hY2sPoA+vr7WQ/SfRBZx0gCuQORDAyaIM1tlAvTlVts6kYY7ksUAnJ9KUvG4yIdUr2S
1XJmeZ6OdzEoQqVWQ5saMcAIvSm/xLIKdqRh1hQl4rIw5ysnAjKPOpNkste9VRlb14nirSyxaDFm
Xl9UX9SXER7hooSmTort0kVE2IL5SNataLByfCibcLaiQZoEAHK0sBoR7SgCoo0Curt69fLzkpny
X8wReHZbvwDTL4qP566ocnCCzYh7DsQCllXY1s6iQor84DRB194JFqYHlcNrFNVU9NKBOmmSKEqQ
7xw/T5ItkCR8l0KbPAMLMo3WdZS1q0jCtHOWqD0mlv9XmVmvluRAklqjvWRlHNy3AYcSWe8gw6VY
/6iyEEDDFvkMeygXnaZ8yMl5Ndu8eK0q0ANpUi63NpKjkwArq4EL1ykeUYugA+/wuys4FDvRQ2MS
u8rV/zB2XstxI0uYfiJEwJvb9o5NI0qkdIOQRjPw3uPp90O2Rs1RnN3YGwQqqwqkxG5UVeZvshQF
HJekwYehGrKlflFr1/sjwjTwtqEzQFFbxvqBBUhay/CnAcz8qegRxFwQoGM6fmj97hM46KSbP9kG
savv+Po0Sa+/wmWekbSe4ocRa73TrBRIpZnK8GwVUbfWsjr/lmn6pVAD7R8VlALETOuHChtsBe8Y
oFyUpru5igusD/ruHHSDsYs7gJRj7YZrz9SH741VHnzHnj/jfvLm9G63Lmr2XuSerU9mEccnFGKR
3luacmmTZ9dT9Bdp3McHpWJ+0pfxkUZ2Qnpnw/vU6Gr2AJp6OzeJ/2guynpWAWBCS0OMPpemiOdV
1G8GzJcfJeSngMyaOAupZSz+lv+jt1p6b15qy9ObuaeSXzTfU9K2uzoBFJrV07uXzfpPfF1OJdns
rwXAlpULhGZlUPY81E6P9mBef04y33gKlCp5rQO8KJdwg9X2WfH7YW3XkfHmhra/IddnsRzAdabW
VLFVAYL8BrGArIJWD7xpc/cgJmpW+l6Ug/NWK7l24ssEinPxVqsGjMyz1m0eeVuaz2Cg32yrfMfv
+80zk/m9sCEk4G3x0vnAKqBl/6ywiHr3RifDkxSWdV+EzSrNjHY399dMD+0XebtS7EVjxaz1gzQz
JwgRx5/N1WCE1qeisK1PjM+HHTXt6iHR2cOemj7NNknTxCs9BYMr/0i1hK2gAATby39BSUJ0VXW5
erWsQf0SzVcJU8X00R9iEhSencMCOkw7b75won6q9B7OJ8J0+ZNpVtPK4Rh0SGHeQJpxIb4vYxZO
xBrzDusm1h0psQ0ZSx32d0g6/xnuuQt/AdoDfSyPt8JMbdd8IsBZoKgV/ZhjBTJToBQvpUepLjMp
Y0mGGaN2Pw9+pArfXrSu9ROpzPpFJgY69UYnz6NjU7v1ywsZfapRS10KII1xgJ4PylaqUGY1eKuW
fdXBtmbr2Qp3lvBszJJkmt8/3PJxJc3CxAReTrOz3Zmbcp4nWJ9ZgRcdF7njsJysIyMytvdYBUT6
Q6/lFCR+lhn3Dhksc52lVzrkQoHh17h77/3Jqh0ejZ4kSlQM767e8Q3yYwzXAhMYlVjON341XJLS
XJu11q2UzKxvgPRsNs0VYotUJxZ8ulO76PUtvfLukua9Vwb/f8xFfhN82b2KGvJy71IQa66cuEKU
S9YDMOmdlFdlXOe6ynHAn1daOPQkOJo1z3G+OPaUeYZa8+yO65vtrquiKpJgKVXPlnHNC8o+aafg
PtRkzr9sFyG+jB0lPreg8q+Mlj8ex8Kpoe0UPVmaMU6+CJKpyeYWo3Awi9L0uoJPb9m6Zw192Rvi
qdEzTGbTdjroWl099G35tdRzfEjw0lnZrla+SFEZOXNjBVYHquCSykN73d55A1td6eVrc4waSiki
9ekYerfJsShZi9anxPxF5FMu7nIX2WZ8aBzjeZoqn9SNh55yaT92fuZxYIPsc49XvV71Own66ljs
El9L5i+jXjx2eeUjxYwYvhHwfix97aJzFPjk1vjPYhGG6oJpUlIIFAtOix89CFsEVme2dxawlDBC
7gySsqlOy/fzYjlVfjDdPlr9kSCWHLLECtd9p7oV7++55fvYsbWAFJK83IDt7h+H0PmV8PbZjj/W
/DVu3zeHLZK1s+POISeAkLxV4ntUl+rnKSm757ZWy+dmaL9IuCShvYELcYi7Cbk8tTWyT40b9E9e
ke5s0RmOQ7Sri8mxl1or6x1vxX1tR+1G6zglIhLrWM7xPUMg6HNdxOxxeB9HmTfiyJsZaHnTbDNe
hSMM8weNsgfKtuj5JUUVPZRqsS61EbqvWmbBo6c7yrX0p88ucJ7jPYQQYvDoO06/4Ys6bGSY9EqH
McxsvLXhswlkB6TJMliGDKgayY+RsSA3AjKlXDg0WKvOTi3ohjRv05qlXSw9H4K/f0l5KJbv6w6B
HTsp3XNpK855Tlvn/Cy396A0/1fsjyGmZet8KVH3une4vx99j/3xPHbo44FT/SXqHX+FsrD5S+r4
lnFKVTNDEcHbSk7pFrulm2R8GBnmresWFHaPzKFevw0XoeTbnHvG6v5zSHVPOwS81VXTjxq7mCHY
QziwX3hFwsop6+4v0GpklthX2kiQqNWMP5ePdmlb5MZD1GgZ2En2hXVVBm9Qww6KNlvA/sr0NdPj
jUCe5iz1H0xeQStp1pPhHeKMXLQ0x6pNtlXvcZhZ8FF5n00kemIb7/jQOQV4524DxNHOcnFVBMUD
J0tW0jHYATIiErzd3galKWl/uXXGqTojZvBr+q3b7bSdPhbBhsUXR/rfByen7ZINRKF5J8ck6ej0
5qWBe32RUJgEJtBfe32f1A5sgORBsxk+R0BRLrIqBjFJDFTTsrViLvmHe7uTepW0y7SgIIaxypXD
y0YSxGHdTXuJ3/PFMhb1yWwtj/7j+VITc+uYHDjl+j2ZWY3TQ1XvQujeJDgSSzvOivfPWFfT0y3W
OEjphUqKOj4YBLlM1nwNF3vXuC6RQkjlalljsk4yr90Oi47CLcjLDUmF5aJn7TokBX2W1m3ibaCO
QWavud+lFUSAQoysD9ZtTnrkocHGdVUHrrXNbCcKt1Fvj7a1MVUUif8LLBAwQc4KfhrUGvkoanQf
huS6UhwKS/sHmPO0xwLL39e8tL+gQnIKOif8oSLUsg71ariq/hhcjakf115SRT+oix+g/+dvRVbE
5Gy8J1vzQ/ZACEVhGeI9GUpEhWXwXiU09Ye28JJXiThJdgUgMD1KF2DwbtUPmXqWTkvlVJ0lOOZJ
b2PZ9Q6jg3krvVqDNUuFDuJaeiteUBdslcPV7cHGEchE6TvP8zgq29HOmgssFwxzAvOp7MvxjGgL
+kbgaC+ju3jmSruveFy9FC5ZDveJkgBbwYFV3UvbVTnVWoVRGsgBk7szUPpZ1aT2j5PbWV9ytMlX
Ch9ygCw047475IE6vij8YT7zx2IHS7iO4unRGYt3koXWl8RrvFMXg0aTzjDM0n1ZtdZWmlHXlZsg
UpOjGyIll8Qxx0U12SU4lWwFk9KiDXJFTxt8C3iVYKH0+eH0pW67+iHIqu5sRg3ehPDlP7Dglyan
xDVAyvp8j9uhyNQtvVUWJtsZ5DX77H/nZr1VHg11PPcgw6neRN3067Z3k4lC4dgegJEdpdXCVC6O
tzHsUs+3NLYxd+MusIPm2XeTeN+WPQf4JiCZeW+DjjCuvmeslaVyLuVzuWRGGp8w9d7fy+oS71LL
X5d94G9mEg6PLZhmc+DstY5wyDwFJl4HSaf7z3Jxdd/YFk1pbqLfsTAlBd83tXqQIdLRVuEp7meq
9MuwOC7sQ5e1f6NZtQ06U32RixJwssYUNgNE4c7ZelL8/UjZ7iq9fmV5R0dL+tV9RpsCLkP/AC3j
KtFehgkS7lB02zjQ43MUa59lT3anXH9gW0uQ99LFyeLm8Mc4q7PcLXiPaqUWHukb3R2rTa2k+vqu
qgwAj55Od95vQOsCY81jZXruo7M4WtRRyDl/Noe1tTQlJr2uG/4DRbA43uMk7uD/xN5aBrDYUt5Q
xytKZhrn1Ly85kqTnoZabTmCt8mLnSC7PJbd/EOdwk1ejP7fXjZ99rTcehz6yVjLwU02hjrQsk1s
9qgEqEBL7x3HkPLs01R5Fw3ACQkqzzqY7WBecfjyNpOb959TCs6rEd22vzR00gDuonmCfuKeKnvz
o1N0/KK7bHxVugiL4xpioRlbDcZ44YyGItuuGOVCQdpaJf+b6GHdUgnoWSD5j2zbGgTPSIUAlPlw
1P1SzU+uanRrV2Pr1aHFnJ+wS2KtHaigq+O7NEJWqMvQRM6qykjloF6pt4DMcTrNy77lcJH73Tpr
YwBJS3CsYFhu1PttPRTOWS4ShGdx8KtIOUjo9jS5vU283QYkxPRofrARmqxXHx5mZVhhdmNYb/Ql
C4uAW78OWMm2koqVmNxFGRaV+jiuW8nd3lK2dfqXHutoRVvdsHXGZvrqdgEKuWH+F+tDsC5TN30C
/Zec/8eI0UmDtZ6M6dNCujz7+myv9arNryOCC091nSosakYAeoqmXNQRjSEtMV70KDZvIYnPvb/S
NY988+84SfdxBUOiO8iIqkiuerJYcy3C9GPyYKlDchOol4hc3HS2V5VSazubz6K3QUDW2FO6KVdz
no/eps3Gb7dDT4xIOKyYkh2WyZ0UQJTgf7TtfvK3tw1JxxFuk7T+54nl4La0YIFeZpvbKpN5KBuP
3c9Qxfi5R/BgpansL4EaHfnqGif2R7WxkXM677SjusQ0ZQ601T0roDOYN5dxuh/2ZxmyzJCnREZW
Gbc8wu8n34/9/33S7UcYCixSnR9dlBke6qz6OsgclPbC9GoMuOwhX9TcVn04Tie16q0vIf4qe7Xv
9L3Xp9Fb7yTHbnJRh9KrZ8O39WuUZO+35GQ/6NfYiD+0ctbBiarewfCCHo5vhRZ5bIbNVsVYclWL
3XtSGtVlyh9vuIfRsdZ+NLOtFM+tlPfFrY1TXAe66Xf/DRNhWfqv8YKYgPBUPPn61TXMGfcAucr5
WI7LZph7e6S8XyXUdfW8pTyS81+C9GoE6BTNCgi48ovcY9IUyIXE8I1AC+s3RsNqbWMlMfkF7nOd
pkNrTVzpZh/niRa3sn2SRsNOzogg479lswsAnn/YS1B6z9mUglG+ITMKnWN2DfRA+AgVac8DRMCF
0wdoTJs1/Qqq+HlYWhKalJ+B6ysv0uAlDzZpLsob/SENE3MT1lmyVxZdllrrL+4ck75HN/PDAoHI
ovUQ468r68B94Qg8dOTsgbfYHx1t8xIjqTqw7rwUZmo/j675FDp99E4LJzZ/IpXSetG7XVgswHnj
XhYl3LcMW7Qoeq+URrtErU6dbJnTRy00hihQD9JLSZ+Vkyf75eutjtY6g5k8OM079qXKHpdf7dUy
+q9A2bK/+Jp8GwCKvM5QXA9+H844bnTf82UHpvlpsRpbTt+yIeuowiSOZr4AAnNeu4lE/7Jrs3xY
20nkfpU56LMZp8GZm9uuTa/CcG+0nnvbtZFZQ/6z1Msjr9+A7V8H1wr1Xz7UIAy6gX3BGJDCbBes
QhblyRX97i/90vJTxB/1JEWbSsmXvVG1j8wifJbOFGnYVVHU9UWaCenw9YCl50EeZDjKsNiHwUTL
C6xeU1Ah8jrU2W6vgtHB++r3yxXymrpTXKpJ97eoUYX1JeKvDyLLfLrHncKlxtpYDxKSt3TTG86G
Nb54COfqexbnxh7cQfHANihJOPPitTHq5puM8JcOX/zGRw6KG3ZVzjrs0+8+h4P9rUMGyqVPOPYG
sfOGVCzqobcnyOQgLL6HTtqQEs6AMwcZZH/dnPJj5QNWB++6HNp8M38eoElijbqcE0czfa5B7rCd
p6TuehSlvco9o3KOx3mz+JHebgEMlFtlHJnRBQU6d1w6sSu9j5l0bH+diLXL7dNz7arzIz4x3t7L
suxQNGn96jnTd+Tusr9CY36vpxYnXVD3C3DgwwCRqanK8d1P0/xl8LJkmzsmhhrLRe4mOJ2ohWtR
+ACjMJ6y/gK5KsB94Cf1AzLR+fiu5Uq1dX3woqbG56dwymSjaKn+3YMZUJZa/BMXcBCeXqk9kxxI
jnahIsWeKyWZBOUf3ev8p8gHWeg5wZcAJdNPQI7Ti9Ui+q7GOirEnFoTrBcbJDN5fw3WeKIQeJUY
slO4mv6+ON1wiboK68vfIRnWekqz8QpEvaXDQKYHMsXeNrsKk6k8+SuNvvc4TfzUquVbNvrxJ0Wj
RhFgq3HUKH884TqBapgLzrqy+wdctspPMO6P3vLSyDF4OeooCGykSdq9RtnRx9p+6a3673HcT19y
NA4efG7hoBGGZIDjCWY5exmFFNybbfTaU5jYbCCc+c2Py56ijdKhlMMdFYf+dofww9ugusZO4pao
49+HeLgOlSulmPpzFg7JuYuyFQSl8lCJYDXqbdYKhvh/2jlphU3UAz3uBhOaf+9pK8F0hkY4ny1r
QcMv8NB7U+ChMlh6qyww2OdEn4XfHmOMELNd40gLqTwZpv7oF+TepVMu4b8jpGWixna0DfXXiDBt
u0MyxsCPgvmHm1TD2bGt5kUJe/OqRta+U9P2RUJAAepdVdrt5h5bJpWdvembN32xG+jN7ispnPQJ
Yr/9mjU5tujYDqRKjoAohjhrpTWNNxPm3FYPRxiSoebs42JsdnwzC5Rk2nCnqejd3Sz8AugaeI0s
0SUzAQKZQWI+LHcxPAMbK5B9HePmNiJY+gX5n3mPe+ywlWaxvJKrzGqP0rQr8A6ouE3X22B3WoVk
w19hPUQvU6ecNL8P3mpOIBdeX9bK8+eDVvV/+Uai4OkB/7GbPHWjFJ6/F8Jjr0SoaklzoUNKc5w1
YzXrKk5w57JKX+4bLrlD0BzXk8Gad7KBM8Wr8N4TkTqgNk4xJ63DfNcVuXauss08B8N32/fHLW+V
9lTEKJB4afSPbNZMAwlkNQrcZ4xRozNmYPE279mo1ziOuGQd1Fj90lmZdlUwFKVm5hlvNiX5/eDm
1O0ENFMmCM5Ng3+RJpPsvnR3kd9AFVhOZEqoGNcY9SNp3Q9p/uKsW1hsmW6xpbAWayOsESqIPnLK
RzuwWMsF3DEkGxPzhhs5wPaUfK3bQXjsqu8lenH7EnukB0Wt/RlXIG7Jl7frvu7TbZcYyoPE9MLA
Naak7ndAY+DtV3MZfR+jOMnWzrrhjGVmsHOdoIeu1mGI5JVkOuVWJYUFDJtLv/T8r9jQUXFIzenl
j7GlPEWCfnYpq9oFmo83NUYTlEUmlex6FicXW8e5MNZP2OHCgLQqHNd6x7rEepI/lfmwqvJhukor
lZBS6FvbKoONxFpvWrJIPUthR962aILqPEqi9t6WYBLM/Jvk9jYoqo01b5cWGDxzAg3Kzwpk4a9n
SLBKdlU2jY9l5yirssCjXc7b8gfU9aS6UJI5ybFc4iTSBsTYHW8liz2mnzlekZf74i3he7MLunwT
oFW1vnfc1vsQ4aV/wc2emUfbrlLHPwHl0QJEv19uoPMbylzw50ld8oFYJoL1NXPqZn0Yb1MO2E6x
cgZrQqovibYfN6yya+0TcJB16kZbad4vDhokitP7ZxXFAWeVJbl1Usv4ZQ6T+gFDIs666riccMcn
T2t/apPjHu8+Mq2C70fqoLUrw8DoT09JYzrYovyaOQ92fzSBeXl7rXCTr4FdkDCco2KbBGxjHD98
yzNX2wMhsPf+AGlR8dOTIBczNmBrQA8Y8dhjcp1GjLVEkERNkiMb33mrhHGyd+O+PXfGrK7byRnf
w4aNLqS84Twoev+OWYOlFK94cuxLPRqevBH+60KtTRQyq/kAblj4uLOnPQ1FXrwsvlws1enM+xDR
1y+K1/5AkKzdo3pQ78Vc4GLa3fDNXoJ61dR7MRb4KsFsxHqn8uHXaoPVPsCIVmDKgXVAGqlh8wvA
Jxzb+rPdqrsb6AEx+P2gRsatWeXF2enq+BP8m1sNIePUg+aWeZKKQWxX/rNzvZcXxsbsT2wxYnDT
rMJrmAf4uRZuvZXxjWGO+J+LlVVEBQgzC/s0k/C9F0jl7n4elEKqNKslxROiaSoYsfuP1PnIbQAX
qaCagYxJx4IP8xegmIRI82uPVhBu7pMEYiYP6nFW2OgCdE1czkRVODTJF2ycgxcoH7e1O5ynXQxe
8FGW7boyur0TBN76tqYvi338fxkhO4FqLNILm4bLDW6c4wVdetNTN+npy5RkzxK2qSDtW0zqdkOB
5sXCXt+IgMe0CG1DdTE6rHH6GFCJROZF2ERp8LqQWMbinbua+pAE45dgIWu6fhRt8yrTjyrQzfeu
f5g7qJ61EnaHEi3inTQLq79USR696hNmZl5mwWJeZneggeG8qPW1Yxf1sjy1DL/mdZthv80relcq
dXloA4f9JWy/vfg1dk6vIm6KPJU0zbEon/UWj57SgbsNzOjFxcTjKm6OrdWeByGToBdqYOmCh4nt
ueOxiDkkWjpLb6pP6bZamuhzTGe9i+uV9GqVGr+UHM6kUy51jKwOJ/dHafFBAE+LcJY+G9izt+l0
Th3fuLpVScotrGBfFfE/ErL0GTSCLR1W9hX30/A44euDv4PyGgRRUX2Gx12t/X3ZldM3wNfVfujM
bm8kRvfN3wesot+oZVX7WUXuTqIktIL+7xlha7t0vGZXtJHzDJsXMVi/Dp7itCgPVlQAK1T57+84
a1xQdmILPybBrmlU+IJLR283w0XuABzAOZD27bay61Pq6PHR1ocApfll9n0OqhZGtjgUDGHsPKud
8VMQNU7i5yvXDRAlc+v8zHs22AoGx3J3hjsU3wFPa9vYMopTA4D01FvobKMbjpzvAiBHAnbVRlX9
Y2z1EaJS6j9O5mgefaw/9rBmjE8ytuyufoeHpK9auBkkmXvRMhuLzmxYY90xXix0Ky7GcrFntJ13
jeu3K6B9QHNaK2yuqYf7mxayvemtfuzRsICYpnp41ilzql/Ys9tILiggAZzmzAYfoy7pMMqpOVvL
xa+NU0R+ch/5ZL/Wrl/H50KZNRe7M24tP2zRwqyT+tD0KLTio3omR424jdxaXtqxeM11e6QU+iF7
b2hOd540fXVL4yeLT2KolWT05fZ3990jkZo8x0hpp3AWs2BGgswzwwNwiPfMsCqMTP69cMptxpW0
J4+ybdpTsbH6j0Mwd65vM6p2ytZuzN7yw7T7s+BgZbuMOkLnpOi3xQCCEYEDCG5UGJKaSXEUkE0n
meXUy/KDDJSgv8CHbxCdZbSquvnRWDLV0iuXYejyQ418zEo69NA61gC9T5Oq9tdhubiBEZNRL71t
ioDH9d4hd35YnJKG06p0hqGCpeEyrFUV+2wpaDAsLYnLeGl2GmvUHCBCJU3pcKuQr2UIza8G8fYI
x/8L/hIo7TV1+CgXiecW5OgS/yCwcv/tUNXiYCUlNsdLhwyWOyMus6uVX3M828xbp8SdKT/A98Sc
MDUOf+Rx5QiRdup7SkXiIC253M8cXTC9Y4Pn7seSDMKr6UXZ+pZJwR/22W2cZBPMVnRVkjK4JK5f
bkmJze98zU9u40c/tY4jE2DR4pUiKsaGcRNjCjDpz5036isZgggoWRht/i5PIxFbr9vZL/ZF4Ggb
1JeUz9oc4zzedPHPKrTWUKOp0LTAqPC7Nb6bGSD4yjaUT2hOYDtQ1BMJEdU4KqPH0lga2WOqFvMC
XzwGIfu9ONfcs1BC2kmggtHHZufWwFCWs5oMhsb3sTnX2riqUqs/IY2lrQMLnhi2cWthqwA85Hxj
deGr7QfRPgAGc+L1EJ30gOriNGaUg7rubNkY1BrLRe5crc/O6cwhP0+Ga9X1v+LSWXdGuqtVahfS
vPfK/EBDN6ChFr27996f8vsH1hw3O/bln2wbi5nGabsjHhjB17pGxSIZ3jKW8bPfNfZawhbvCvYQ
Xv0AI9h6BW6ytxYJGG/EkQYgOKiuZbabRq9Kq4YvTYXWhengn+osw6wCsQR3Ch8lHyLJjXtm5P8j
JkNyfVaOTmmjaEwq5ZYnGbrncI41KmnQSKyGD3QxnqjosOe2Y/aM7AHS3R/JZL1w10naaQ/3eJ4i
srdUJ2UHH1jKjuJddZqTuKs2blI7hyJ0H/okBWQOHxVeVL3wovIOPUUrLcfdbaRu2WjYjUhgoJY5
PVV2+0wypz0LtUsueZ4nWx3v3s2d80UNObuYmHbIpBvRq2CquUyV2H2qhrnDJk54B3A++zVNeu/j
lp/aquWhRHLmLJy60g+Rpo2T8kGa9e+mEI8SL/nVK80PvQtnWNx07nNlsJrZxYOwlO6DE63strM6
8a9bvIFdtsRKH269xQDY2nxohHt8mzAGd2NKdCQeOL4npna+X+Ym1D82+S1ACPwekxWkjLB//2uW
DnXuo03eVA6EQJUaxXOoj/7JhMG8QQdk+hYHw4PaITTdxHW9l6PqHydXOfyGC5JJeuViN1m6bVsP
1bXfHb0cle9tGSiT29pAIga0LUKViA7Ui88atnX+gUPEs7QkLqZr0ryP6I32eRrBPKzuHTJOmXX/
0Fvj8wfDNhlSTRi2hqlzJBv0Kmh1e8Gts9zxxWiSlkQcTTK22M861au05II0I6WRGaNsmdUWbfiw
POM+Qp6BLsivZ8iI5Rn3n3J/xv2nLM+AnOKcp9L8W8214NVL3c82IIgHXOHC16iCYD/1c7WTzgis
7BmbEHyRll6JKSA1C2obLxLyOOWu5zSaj/0yokb9jowZsFzprcKieaoW08Pf0+GG7BsLeuDC0k6r
rW/l4T/IRFB3wsL8ixprJkXqVr0WylRy7PImQEbl/MiXkUqsl2lv8Tx/9UgZnkykQKofTQDJMKXa
bThvbmGS3nL96VtlUMWfpwSXdTRP2zlGTWwxL26IO4pPPG3Ks4osCB9pNAM0w893gglLY3ifhqbh
nCsYM/Jg/2lLv2sP3lqwZWYevISmE29As4zWyq+y8TSVwbPpF3xx+qjnFVf6T/wb1M+Dk3JSrm1j
nTZ19MP2LN77vf2mYKW6T4euOGSxFX7hJPsgA1rA/WtOwtiPYbmDcU9wdFoYKi5/pocuxKAMcSxn
m7pe/cWN57dhap2fnWEfY7NovjpKN238ZahmZ/N56vwPQ0Ur9L9DWTKjU0fuo+BDeXGLttyqfqm9
D5AgEq2Nf7qOEcA67vJXxOeGvevP0RGWkfkMQgclpGVImbirNHTG7/lspWx/hvDKRjAkV/TemHm+
po4DWM/qi29KE3pnxLrHl0x1y4ewUh4tVv4XCSnYMWxKx452/07It0Dw1EfpBbmItEwB/Lzo1ZwT
3GgpK6qvxkG6TcPOOX98v01VPC0EWYVNjXQGLZoqDTXqHSr70aGb9QxUgRY/NnXPOyFJe/XSNiho
LzHMH3rz1q16+EBWXo6NcRMpvAv5CIdGb+57REV/jYkyVWW3V/GRuk+UH6P0SHMoGO2ECNNdXFWF
LkyG6WhPCbLlg8a5fMkuJa1ZbqrcHraKv6AOc5X9qgu83K+C/NEvMRCMvaJ9QvEp5OvidTg+0Zxg
Mz0hkqPvUXUFfC3N3x0JXtcKXBqcPJdhSzxQI3RpM5gnsetCSFT5AF1yxzrJk27j+gZ0Y5O7gOv7
zkt31eT6J02d/VOHKhQs+KWNbvrDkNYNu5Pfsciofg2U0TLuQ3dF5VDZStf9UviGaq29JsmXL1AK
JydiZ18mjorztW65JzvQ++QSwiTz+ZDvedljPU8Kg0QEC/160mMAuorhPMhdpNk+Kkzzp3s8NQd4
5yFvjIcWl+JVlmbj3k5yY97ES1DTptsUaX3oGBQ3XFmeP+ylR544dJyE7II6NsmzGGGUdVaMHf7v
4fhwi6S5MdzaQDxyp3uYlr5URkufXHogjPTJvHvUnbuS86K3bd0UwVPFosiKVfxLq1QBwkA7o4CR
BHAO+WA/UCJYyktbUftPZT3ai72M+qKiMHQuRud7EyL8seagMYEbbdp9PGwkkyP5G/xC3b2BK9NK
kj6l+KmhCPI4tV17liHtkvuxutbdZ3mofpBzlacsY9sy/TUWEvuZf4v3MLZJgwOYnZzkl9GtQbtS
yTnGja++SGiwYJyx6piwC/l1BzRSXkwsqRK7xIpzCQUOgBIXSOvqPosy7F+N+TNvZwo4euo/1034
7rWT+pXkhr+xBhsVs6kr3rP4c9EH2te+0XinNpCTMJ3UvpLkQGwxrV7zsZwvWmS0a5ntGwV1Erhy
1zztHkcXNYZhdUPLkavlgxk47okjtLLSFm4LNMpfTfFZvDel9z5YTBmdCA/EtJ4hY5azsc/SVqU0
3YH4hjv2XTGbLSuh/7cST4ibz/l7GQSIhgwp1bekt44jKinrYgYoMXNWOfWjVT9ECTzjoLecVzst
mlWie/FPJANWjlmY/8Sx9uQMSvU11zxtXWFzBaHKUfeOhza+YzXw8Z2gO7HyKccgNds/7xLweqe+
DpTj/3sc26ViNyAzhVu3Vj+jggy778cooM7WT5dGWJbjA/t9gx1/0FgG4lUoFYP5Ot2KXrdr07qX
DsvjD3gm6zf7SUv8S7nMuB9ob3iopSNlxdl5qbf8tfwy/AxvcRfqgfVPGmKoSoX7u4U28bq3uuql
LSJ7p4ZWc4Ysm1/ySsl2GrmtT7PvWivVJMO0THfAPm+pOOU71Yb08RNX9RcbP4pi9qyjnfsThD6a
KQKXq5RCwJXdXY2s9oIvXqpk94s2dJ+C1gF8v8TL1PR3mWe6aycA5WEB5bttyu9N2e5Ls0rC6EFk
B+7ND70UoR9k9y+9faH+84sL2zgK9W4n8/xt7preyUmhsRzkNl3awzSiQSG3fha7v0YF6OackpLD
UmzMzwNmJDmkbWKDFfonQBv2rhiGT84wI96wXMwxYZMvt6rp/greuyU2KMZXvWx1jDz+ndbaESx9
M8BssWZXckIHBN9Sb27PY9Laj5WSQgEfreyvyOGQoFbm1XP0H8BwtUfXVJCAdCGd2ZATbcCsBIeB
o1uQ2O6uHkv9UWJysebg6tqcya2q5HtTj4p+te1nGdX+HooSMcRhc/52ny2dreVQXqzsl6KrSZD+
C/tKWjxU8qS93OBm0lxGZNg6twXiN/C0QIAuFzlt3g6efppTSOvjncTuQ/KSytjq3kYaGr4XTJ6t
DKwQwaZEPHlIgvngIt20ME+6CtPQzYtsOyR+jax8Em/vbtVgR7zHfp5PeZkrZ3SFIOTEOPYdTC0w
oVny+v07w8FpEAx36JdltRoW+LZcPrQ/3EqXU+jFaVxkn0ZgO94wbArTj38sPhL/h7IzWY5bSdb0
q5TVumGNeWjr24ucM5mcKVLSBiaJEuZ5xtP3B0+WUufU7TLrDQwR4QGSSSQQ4f4PvQI0xXLBU2J9
UMFKTZojhsj5ftR07cXs+3eJcBwYQYjFf85BpGzzstDJfObdnaNpylrTWeorlgIwzUnzNRy38gy5
vX6zk8XhCYaWMWinOOOTkOa/R0XQCD4jlfoRFS1SshJFXa46gzmWa0m3P1jaCbeREEF9Ln2NqrqH
FBrbMYmG+EkBYIXVgRZ+d3MAODbVddao0XxCQaTd9klrfas/qUESfTeMBHlg3XBP5rypI3b70G+h
xTlxB19vYd7JIVJaiNmp4m2vfeTYYOgt0dKHRC+4RAmM+9Tf+kXi7MfC//T/1DbPexWotw//8Kpr
LmcIuQa3F4X0qEIzRmLiBVXUDUF9YyCbjrhTagzAhMhPhztnyU8DMyc/bUqWWjpCSWNHJTh2jCad
DQa0aNxLxjpZkteXCY6uQamNdR0YdZXrZ0QE90rfqQet1icgtUu6HIEocuQdqDO0kmo0GmvLPsAu
Y30zTp95EcXHGXXJbaAiUOhVCV5hbZ7eoQc73o2NR47C6PfhgPy9aIaIJMi176pV0lr+R5yESPA1
TvokWPomNglk/xaw2DXmev3rteIBG8Mya3WKiegXCTFMOGRzosWbNoeiLU0ZuJDHKl1Vb6Pv11Cz
8rPVaAXZrpvY7kL7iu0bFyOOla9Y7dYGInwjfXImBxW/rGYnp0ak8fW7hgd6XtQrGdK8MO0WSbWf
LFOqXbhUzuWQSKVcThGhY/q0aLqB+HzhpVHh+UrgHzF14xNznS5nMkXOfs+7TGET8PFjnGz8UYy8
OtgFcv/KrYwolnNa8Adyi0vXZdS5oG6XGx8GhXPKID5d7vvLOF+shiw8fjWO0TY3fU8C4M/T0TYe
y8jL9zqaQTcSY4RZoZ/lVAvt7BSM0cxiY3Jqj08lzJpV3evheYha1HV+n7msgxWodMe/9ccy4xp3
nRt73LfVsKQSf1/lGqcE5ByRY/mLWEU+IwWyiFeoadNFu1hxvJ3eKE/Fb0GLP7Qu0IsinI3guO7l
DRnyjdj8naHTYRB1Q+77ws0Rgk4iwMtOwy9jAPC6lU4XO4rth3o71PVy3SjQDNqgzw9SqESt0NqH
Bt4k0hyKKb0lEfndmrP+JSj9+IU9oQzJQam0N2+YzVtpybUiX3lRXc3Ydn2svNlVsY5Bmn+FNR3v
xsnCvxM8JkYU+h6yqbWKlk1nGM9gemN2ozy01Dvp65ctqQISYoMj8rCNZDc6L7vRjN1ogmAvLuXL
ZrfstA7wLNEyb/p9aY83OJYE1lEfNfNeDvwB9qrse26Upc/RKvN+bgPr3vPNrelVaBD8jk2R2bhp
zfHm2iVnRkoKzOk7LJ+XWCAyJcZZVr+BhQdEEsSXvkYHbtqgyTPeyqGNA+ucl1rPjliPViIHT5W6
PxgAk8kIYEvXZ1q2ie1xOkozNr23scuCh8iJm1elOIWLO13tZh3IO6eKvtpuRK4xQ5t5Sijm9kYP
pt3rWKmZrcP7lsNUx7+GKDVO0pL+cvLWSe6yi1smoQbo3JFx2DaW1eInpsNeCbUCWbNlukygZjzu
Ih3ZRZnhtj1FyyS02PqnfVgd6xx9sBV+z5ilL4dL24BPbikwyIFU5ulGRi6nyRwWrLArc2dV4XuC
sSSblKUvImhnlrnOWwttCUAAS/ZV1F4D3ao2TYx42rXv6nYg+rASUi0hs51xj7njU0j27BS7sFBF
0htc4idwKulzUMzhOcPEEClHFFV/96cOMlv/TT8qW+E5bJO7cgxQVXMg63auvhUx2KtAbCOVVWmb
nq/hpsZ7TwEBH+yvkTLbZxG+gTzgkgtS2UsLJ9MDN6m3azPne8NMMLai0QPbgIpFan6XPtHp6UXk
p/bB9pqTfrbrSt/E5WSesBH4UQRe+S20ystJ/K+T30PLCV5g1Tfp0a38q+V8Lf3htl0Qimldtw9L
S9CM+V9av8cy6Jlrn8/peAEqGPn4S0EdHx/SRdmriFGjnWLzs2AZItfGYzM/iNpirCO5CLSmqxcG
uZ8C1v8trvivbomRaAkg3S/R4zCQP/33C0hkM4JPcIr8V53MrFxNKIiuWaYHtS9x4dCm6UbOTCNg
9BKD20SqrKW7yRPzUAwKdBXCdSaTKUlxW8Vu7+OCf0yUoOvhenXpg2CHGGn2efLb+hShBrqRYlob
6YAMKyS0Ozwan3W1vJX+cMwUMEJJyC1Czc00nHPjI4TP7r+/q+2ROv7SnwR9vTHmqj0hlKx8fpdO
I+Q3psi9Rxk+hrjIwpa1NFYWFvuQBdTyVuifpDufoIQk0J8vf6/8opc/TE4vH8v1D7l8NBrC/WvH
4A+SoB5lpq1WNfkqG6KhXc2DWZ+NuHG1neFVn5SpVvduGDXntGR3YqOczzp/hwqK9Yw7Mlrnhues
QM9YR1y6zeephqCeO3a5ltE2guDQlVsS+rZXrxGkQgD8PCEwftYs31z7fmOta0NFNfj3wLWZ5sHc
rHBWmQ9OoJ0C/IztdZlPwc1/OnURzQfNPMTFCpz/fJq7rXTZS7+cySXkrNIRPkWjE2mgGU3uD/5L
E+1A0ClnqTRKBTIyevuIlvhX0xzYYslAb7jITgalsb10Fkn8YJYthragcasNCr2rPN7kGT5NM1IY
5ipEuPk+nsfv/OnBsRnT9L5aDhZfpXtNrdFTsBbL+aXptBZY7QIfk20CmI9ChUMNeIoNXIFN/8ff
JlNWsMHkoPeYAOBfyahcphq9tfwG0kXK5oiehXo2PD28MQp7sbHQHvqx0PyV65ubTvHDu1aaaT6n
6zIp032R+eqDiQjiAxJSFlhGdn79Mk8mp7nr3yGn89Elc8uy/ZY6Q3mSMDm45D+28Ei0zbWPeurl
twAls3CmvNexqdHq9Yx8Hy9VmxrdhLT8Kr0YrvzuNWy9+Jqo6PpKb1dGS+ys98ojVub1qikQeGnG
Qf9a9vVt6wRgGQqE+3GTzX72ESgEUKj+a97p5SaOXeU+snsPr7uuPoW16pwdvQZ3gfPAs1zJbFhR
pn1aNRGIWZDU4VIySbCp2ZmKm76wvUkXaxjrvS3mdd7N1rdBYaXgZfF43yyiu1Hcf29HNoq1raOI
atqg+IyofEyLDvGjCIWrpSCI6wrSbkuENH9HSEsmDYmhbpo8emgwRbk8GkrFfzXbOXvk6zc8Rkl4
eTToLd4IdaRaO9koj6X9amZV/hgBD/1bFMpVFu5HuC9kccpqbHmWh1nwpCV5g1YLLekylsc6xZOn
rvfrP/qzHgWsZsBsYFhMBacpsIfNYHfjLfrC462XoeGaRzYJTxQnt7gMjSEGe85jFxjFZX9y3YD8
sSGJMwvXJNmMXE6zZDFroay98nCOX01w3x9ql7ydCoFuKzKiZtKTQeZdu+iMmnWXIJIQznscVMdt
bmjWYVi0uuPxmzaOxlvkzsbJ7rUCABR+cqHNO8RN2pICouY8RiYAn8VPrk0sUAKD8mLY4CsM8kSP
ib4o+bikALUs8B9V/uSL7mmKQpE/vyO68BEZe+lHJMpCwFdNso6COcGhwm3V92be6KQbbi+8hwvF
QXsd7Ca/xUsNZoQwIS78B+019KMcFxQc8hDduxVMgWp+jQununfZS/ir0q14T7De2l8gCkoXWOCt
lrzdRas2jpU9cp+gMDw7PQt7CTw+7lQkL54iM9WOmT3MOxhl2RvJmrNdWuw5xakLVQPygkXxlkEo
PkPoUJ+4EYpzXzhvgRDiMWOx1sgjNHsZtS11fnqXUzmQsK1AUCXOum8SSheJWr2RpoEJWSvn2ARw
sUqGOV/j2jNvPSUp7nqvc9aD2i/CGtR6cxI5D7AdwzvNMKO1rP2Sdv4Y0Kl23A2snddmbUaYwi56
skWF+n7ua89UasoVMtTOezuQ9C/S9rsCg27dRxkVyCA0j4U2F/uItd4GVua80fJhuDHVsdzI48VM
qkc9MJxn6W/Z35D0oeD8ux+M5S3KYvUP10zzt7LolfzYOhSpHLXNbwFLI5y2yPmRictvxxocmJQN
+mllIRxzB1DEv1FY3gqO6+9wr2UwcGGdL0SYK9IrGrzyhKJEhsLVdli4VWpDSdbIvRIj1Dw+jGVq
HxqjgReM9BwaMtR6nmu/RN5rGLU7x7Xt29KgNKq0kH8xYtxbXdG9YWfR72s0kJZ7p3l1DCCtxZw/
gDsYVv2UFhu47SZQdVt706ofzayiVec11iELxokqHk0DTSUSxu5jsYhI1X5frbQxAgy+zG4ihIks
qDAfpN0IEgoUle5wybKqVv7RvpB+eXx/tP+I1w21O+jZYKzHtpwQhIzBYgBJ3/Q62nNOVwS7xKnt
3YTh5qsRa5QheBMfZZQcQ4Jye27dyqgTmwejT8qnbHBshLYPEgTpynnQqupeWoYdTWCqQ6p+y/Wz
vibHmqK9m8OL6Cynw7bBy57VHwBU++d+OZg58pY6OlV7afa1O4PMLr5KS6a4TfTmmGqAixrxQJj6
fYzM4iYqPOOA+xdV0KUOVxkF9IkkrNZSr5M+qcMNng1kAY34a7+ihNpuSYFebBklVkbzBODtEitd
eeqDua0mNv985muQ85+qfJwwZgXPgMdwfGnaEZ5QVA5GEPm5f2eVzauUIKhQ+neuUr5KucINPU/G
pFphLZEOkYI++m/mLVeRSL+AuGpRH9tFaraX5aMsGn0FxXrHDuOzLDNDPwz2Xj6OGxllVZo+zMbb
oGMpvAgpy6FE1vrW14b9NeFno8cnXZd8H14QHlbm/d6vPRRskiI9pHrx5i/MtDQ0h0PfjjEoSHhr
VgiEvAm1mswnTQiyW7OJ+pfcjPoHC0uJKvrC4sf/6Q4/E6Ab75mC21I4W+UzdnjGLgLHfsMGCKW3
wFqcK9Lm1bfLH148zRs3sJs1suAF8FXcW2Nds/eOiM6AH/9LW8bTZbxLdb7CFXSRf9Ff57ovVkLI
q8KuecJDhadPOd1KV60UyCvG+rMQ+OQQLJVX0pDowi48v8vh/3NSGVJsHIWNq4b3XjHz62Sxs42b
zj26onegd267+WDo9oC4d07ssbsr2grgyqR8suBQS/7Xdm3ziKrOtGkm1iyYMUTzax2CDkxJDG1E
/kTk6S7Ce/20oUaL27JtWHuY9M+2WTi30SLQJWfwppzbtuLhH5bttP3bgIQM1Fnwb3I20sozXOrS
EZGQdDLtbYg821YIFOIv7Jk7BEcaED7wLbRSOzSUC08ahmnT6goRG3P/6AVldBLQ1yyjcipQMtIA
gPvHv4xerrCMyDy51ODE6tbE9pXVvsNLSlXA8jtVn+lno/8x8nJHRJ7MJysLFvOGnC6J0lYrkAJk
k9EA2tRWTQA9POsnfXO5maQ9eoa+KQBwq/vr+OVmGpL+7iJ4kY0e3BMNIY+gb5WbeNbUXZeYwZOK
9yhcXKP5MhjuUyyq0Xx+SWGpv3yn/6IiTfw5DXP43XUUPKbY5+3HwRkOo6X/mMfuuRUkVWM3mIvQ
vHwPrVi3bjp9eI5KZT23+kVH4IIHHfm8VvwvebbKPstV4ugO59rLhuvSlyZYtrDaqREYNwBfBs3L
MI7qW7fh+Wm8UazT8czIOyAlnvGGCa66i4zG2Mlo7WKzZYYWsBGrA6NtlmgqdF6EcpyJ3cBiN21q
U3hjtzjHyn9f+vo6jleGDUxemobqfIRIUw5ylT1Q4uGgzWqi7uvQ/jp7Y/GBeuUv0ch/JesqycZN
lSJkhUZ1G+yFBC6H68i1T84GoYjLqdZhkIDYMTSmSDvpg3OMQ7hYjmv81BX1nFR28J4nQGBgcII0
S773qaJ/tascjYE+T77UAVT4uQU1pjVAjWCMxa+Bj5TfSGL7ZSh1b213KVRNneVGmrKjmkMei1k5
3mmeld1RAKP8Wgfmt7R392m2oPkg4kddrX7rPdbletbYTwCXxl3FL3xTTDzj7ZqSsFietUqXHBV9
PIgemXTJIVvcg66maJfYxUxI4gbTyI59mhxE00y6KmV6DQe3hzrT9c8TVNkuwXbaW6wdITwlWz/0
QQksTRjl8X0a9iefMgLCW6CmKSUr5E4zu39Gz68++tpSVF6uVJIFYZ9oLC4fQF6130DXK+Q1qBy9
WsVg8Hamm3+5wl7l7I+4hPuqRXxjfiVjYiw7PA+VyjpXwkfZ0iU9cnnw1bgdlh2h9OkIV+ruHD5K
FzcqEoMZrz4ZnBBUP0OwfUVSNX+JnHwm7QRvvo94X7k6brYTaxbhQ+U4s6zBSFRHw1Ozlwj8636c
jWyjqIOy0yu7WBdK4BXwviLtjMTuzp+D4HTp89P6Oe8H495ZlYZZIPyTWVho2JQDlzWcbWi/8qoY
QDca88NgWT+lm2qZx1Pa0Y9GXoQvfVXt/2ZDbEUaTJtghsO71K3lgBxOfzeGCba41keX9GdloO+6
2kjX/PN7IGqLRY1DzugsMmAXdy1XrXGYIc22FpWwwIp4itt5vuoQd6B+DrO+LOrbbnaCB56C4UO9
HMwi8tamBbhABqRPRiOw9eqC7lji5RJ2oPKAMMDx/+0aSaF+HwtPO8pEGTT04ROSfMZB62HiFC4O
flKXuRwyC1mMRUJDDondOABLnOO1S86utR9pDpb+q/afoAznh8sOTwuTeZ8Ho7u6IMy1cYoecnNj
YzTWbNGIQQByie6dZv9h2WmwgQF3nVvPQxPYz1H4uW384Ul60nwYQVc0w0HGgnLKT0rpkggPQFhe
9lBgn+fdFfKRRxO3/7UtUI8/wCFtk79SdAr21xB9xG4Z65v0KIZ46EBaQNGfEbNFryYoAiz5QvUs
Y7nvjJupnJu9jEYuqvVROCG3C3D8RbHU6m6KtMvUetLqVdYsWOgxMNfoSOQUbxZPFpucxjFzk58h
uhjNllQOgPxYub18hhhnbtMZbdO60GzqzwB1UjCPD2VQ1ncxrPUrnEf6Vf4SOGjEeqiC/BFLJuSP
WH8xx73GTuX4C4g38GMkpoziDi72uFcmpWB5SEpX87MfTTBWD7UZd0/gKO+lO6rjjyjBPehz+WeU
od9Ld0iVwkf0bhNWjYGsz+iddB8PUpa3BviJslmT8S6/Bo15zhKM+9p+2Bi6Ev8IC3fmyxGFL1nS
uVu8CIt1PaEuiZpt+2Sj2ngMO69ZrCaaJzmMvFxZdfTqHs4IXquxCzES5euHeEGzd7ZtXuptdsxG
PDbn+SBFN6mfSQ2uA7g6ot917Z5NP8AfuX+ToGt/ETnpVsO8anMd6LHa/ldRs2p8CHFl4W58UBVr
FJAwQBzwWLicadF0h0PsU2ohl3vtl0GdfciNz20emosDg/TJIXbhjHaO/ou9bXefOyAVSxtWF3mm
t1Ht5xvSM8kaD47yrRrRBbWVCLMNuyneYMi5Kyc1s7OMBrO587QpfuxSNDmtTVr4yVZSNPMQvlth
5R+F/yGckhn25c5yPGt9uSPdQLFv4W1cJkhIOuK8rCBbjNkxZlK57Tu3chYphXs7BBr6TfHs3k7L
GYkH98/R2Hwl3xSsMak3P6NEshG/G5+16iaoR/c8apV+7/pk7oVuPioYA9Za8mlwccPwm9baBUC0
13bfOkdwdOY6UBp/7we8IHkttOcBK2V5t8o7M4rmTyjR5bfSMhb/ZW2EVyjvV2NxZ+Y3kDE5uBhe
Ac8SV5MhIf1eW+G+zzvjsV0OtuvlGGSr9jGYeYOum8w8N8B9by9NTzlSBvQfJNYqeHn41rCT6QXQ
zse5DIMbSxu/f4RHi581acu11rVsD8hJTVutRjban5arp4qvruU3kNl21b9Nho4BxVKizEiQrZ22
DLbX6qTUJK/Na4jrJCQ+ZQSoDZUAqXe6WqNtprnSlyRbb1RvYTo8skYgI11PJ0y0y1+z1n5ryxEN
pMr0keVPTETAygWrgB9nZFcZ5VcIJXlulE9QfKt12TmgpLzirM1DjdMgaV6bRZW1nyfn7xXtaSii
TRLwEJTv1PUAd+WFbWJ1ki75pjoBn6bhv0sPBR5EDIMaUz999oqVdNaOshk8HzEsY4R1lc++d+jT
+tZYdBCRc6361eX0MmxgStlzP6AKsoTDIKdKF6OYHZROeG/MYb1SlFLfGwg43g/o9JmreULRKjYU
3OOWzkvgcmZQ/T0pev74R7CcNhZCj3PS3l5jHVexDo3rfBJIk0CY4ixw1wM153UukCcEvuIbGZbD
BdYkCKfrnD9gUdfwS6dcU8KzBvlu/rBvOAi/27KPj8j6ouA7vqvLLj9G4xKRJnINdyP2ITJwiUv+
FedWc3Qw1PF9+C0P3HKz3GoUzm+VyHg3gTTuZTAWbWE5nSI9PbeturrG/m2+E2J5ZZU5bmG/LzzF
4VGzoXA3Tq/c42Aiz6grP60Lq3FVWn55uA40rC72JbiFlfR1jjffV8mt3OsFbBLsvKYnnwqtdTJq
habWPdW4Nxd7O8y18z//8T//z//+Mf6v4GfxUKS88PN/5F32UCBe3/zXP23rn/8oL93H9//6p6V7
LtsZx9J11LRc09RVxn98e0Ihh2jtfwCKHosoyNMT2O5sa0UJFDqXL/mSG5UMumTODRi6pKv15xGn
l0ZPxxedt/cR1zB3i836/E0OlCvdLSkK7Rjn9fTiWTXyOgulVdNSFP7L6U7zwYfXw4g0rhmr31A/
fRrHTj/oyWzDZxugNZzQzzNPCNrdlA55PezLF1cBfMJXWNP7OztXFR2rvzw4ow65o6RNGQl33EuG
Lhh97AIqGOBaHvVgJZZmlCK3pOIU4RRWvCYVEeNYwSGZ0EcHVpbugTskl75oim5thftfIopqtu9G
nI+vk0CQZge5UJriPP+f/xuu/tf/hqGqHtLsZGss1zI0/h9//W+kiUHaBdzFKU3A+UxWUD+kbl1T
MNSaDW675Vb65IB/hHZbNvGlCx05WFsd8GvdbOINFVf0XdJquIdP018OGHLkYEUL3rsAqxF3ScMB
lHKn7adoaKJt21Tv6PZuPmQ+Srdx75R2DNahSnYZUSzojdc2hQYqWHPQ3NfLmQzoFfkB6XNzByBC
1+KtJ52X2aXV6igG7FPL8KEis2G8bDFzFDPm4mPDqbS861PN+NhwIhcYgzqqTxIqkyazYdMZdsZJ
XoFwKprj9ZKXPi6Z1p79IC25ZFeM8U6a6PnF9ygWXfascl25JFhp4/Jj5JKervhovLHp1fkCHf7z
v1pzveWf+cdXjxefZqsOZTzNMj3Vsv/2z1aHIuVr2eu7sSM15FPgO2ptE7AHpIZgk6b6BnV90/Rx
+tO24p+J2XafYjOEh1FlSHAUqXbrgo/ZKO40fJ7T/G5yzPd5HmLE7fBQmNjAvaHEG23RU8oO0jQd
PrmQ7QwrHUaN0NzkeH08l9qgPZlgaKQ7bMzqbA4oq6KHDgNtzOZjM31FBsn+pLlj/9BFBvJ8avmG
1ZJ/NAaIYfGyxguVEn31VE2gGzJa9tGbrjx3SEQ8i++Jpty34xA+SQ9yseiUjXNAqjDLCzZOl0F1
rLJDGIDq8PQ0oXz8r8NYjm9Vr+V7N4HHFJRufBk0UGtoVte2DMs0dIaRqjICZ1tZhbUyNW++y73G
XDduWHwapixbZ7PlvvIU0VFLS2dkh8kEl4hsf1Xa4YdK6fB7kanPHfZJ72Xp34SqH/2iXrXT1TGG
AeVQ/grMHLNjSnCjmr22alqvUOgd3lxEJwChd7BwCuUJCvtRuhFRDYErKK+q1Zz7vh+KvWXP8Jr8
TDsuffncs/TRoXyvIHcnu67bK6Xm/0CxkBVXOsePQEm9Q4xm20F1eTm4laHCZMOTVtMQAMz+LdQd
s3hlaybIliUePNLf4p0QgoxcWgc+eNDD9uPSfwmFv2y9BJ37I5pr9Rxm3bRVKWl9UnLjV4Gl9U9r
eEXjNn8vOt7Rcaqmz4Ak+1U5R5/G0OB95+jesQ7a5KWw0GGJZoMCk5mmLz3q03dgRO5VE9l9DILC
Q4NF+UNJAW2tU2vbN2MHDEoZzsvL6kZajhZO1qos+7OdtcaebMaXNFXUV8rR3yy8+H7aiPu7dWj+
yOvCQLGyi57NuHJ3nZo5p7BA/9+yKUbkyySE7r85yySKiatyHD4mDUFvb9IWBTFJSyYI4SD8mN9e
WuBoj1444660pDr/GqEnSNlHSvUwGYp2TikOXMptv5uXalzYlmDTqOyjXD2COCl1pb8rIq18NNl+
avtO6TMQgJXDd0O1733Eom56JztLV2r0NZuOtJm2ZIW9ddQpNs81DhKcO9yhaZYiizOkjbMalDo4
6R2cCSgejyLVPrjFSbUCtktLl6JACQl5+MiYdJkByg2NSxLoOkmbPHNbB52xkT61TTfJaCDa2HS3
qulb9/pykLNKb22+e42x5s2kHUYNTJQ8CfAa1TbN6OD5Vtbhs6uH1aMRoYezPCvkkNqptvE81lQy
IUAB6NGHrnqNkGtkRWFt+wz8qqe9uKhVnKrRRuRamm2b3fdjc99wi3ZrLHu7ykpeZMy0k08dbNI7
aTk1Yplo/x9bX6seurj0t2pQaZt8aNHCglncIlRS6sdLu82/WHPiPkymEpPJN+ebuLe+XMauc2U0
RRr06Tpf+ijJTPcwelcqsL1pcu3vQ8GvHMMseGqTqNq32Dac5tlYdLfJRuWYE73NlfUqNyjaiWv1
96TMUKsnPwVvgwrAfaVn2Z1dKujx+eaTHDI3LvDJzhF0sbr6TuvS5DV043WH6OhzM1bhK2iLbkpe
s1BRnwetXRtLSI7x/eOM3YVMUMkM3tu8J4DsIikGbR53yxIRkRlaszRLVpc3dZm8S2tcIgYLn5W4
qYKb2GKnjHvarnWpK4/oRD6yzojXWKg4P6z4KM+uMUdn0ait/imfdWUvoXZnh5fQAnPeH9586Fo4
M6bvPDeLOAk8nRAyjNvtBZeZU2wAdqN1F5lJGb02M9jSfwYvc2GU36ZRYN/UPaiTjJ3SF8PwkzWP
YFweorJ+jvPsQfoVbRy2tZtDwKA6/wWrJhSS4q1aFIjwwC9fV1NYfxsL5YAVn/6rwggE/VfrW5NU
yiofK+dp9OppZ42xfuMspaFuxPEjCtJD5FvpwcpV45Pp+v2G/Vl2EM1vIIXDZqynj9GU7NMmZxMA
j0RPNlOOUwt4euPTmGfJQRn7P5ve0qxVV/9UWO3H6LUpc0uUpJ+LkpfjELo3BuLEkNxDMMFI0X6J
+mofVMP0DiLl5+SnzovvhfYuKgq2CnVNNrsjp5FBj/oeDz8lUk8RkpkLdgg5XOS91zSITZlldRr1
CBPBLmrX5dKUvoAK/OXsP/eVJMLmYOzWrDJsHBepuasoRAX7eTl1LbtaD/mImWQzhqRM0uhWzuSQ
kajfOlOrb9RhIX7pcNjUvPg8VNii4A7Ub9tSKz47ZJdXi9v2bZbV0athoCq2hAUoIZzSpnfX/ZR8
QYGjVZ6HqtR2FmqSK0e3xq/Ig7nsutXhTi/VAo4vAyLtp1L5RJ1C+RgA9FOtRN5PBq4zZMCz3FUy
m9ljyJL7Ccj4kcWZeyctH3ThwQ/6eC1NOShN+8rS8XXiMb+qw+yXiKCJRJqgieUwuCEwkg5j0UUh
TbqaKHkoHHKmqmIqW0V19Be46cUqVW37Z7iZtML/aVnQbKLedF9UpR+3RrQzs8J+8HrPhPwcKp9R
4H7SusH55Y3vFWYK77btpquaz+qTMjp4GrhdflcY1njUMa4AYNydrCzPbqMgdFmTZvNn0LDnC75m
KKknFckbmvTVWovskxGW0MaKMv8x98WhncjD8wa7Lc2BvLaZDA9Tmfpfe01TVz4GWp8KPM82E+uR
h2wE06S3+hte6cWDHOq+QgU2rer1tU/OZiRU5wwAw7V/tDptm1Og3lS/58uoGd2gKT3cY2uHLTV4
KXzDm3TFal9fa0oJB9nz0u+ZOhg3qP/MT34EEUQxo8fZsOcn6VJHtP4sPeh30pSBKsKZFPeOB20J
q+PGPlgmuNHGCHsEwngOZR1FxjJWH9TBm248nwJrTJHqe/gSWnn/PRoja6MYrnMTjlX5MJjoRw2A
Nr+rg307+rZ6qtOm2pmxjyq1qAldTkG04h87QY7/mwyzCDJfNYouwyJcdBEeMtIgOQRKftMh/LLN
Kb7hL1456ymFfTUn5bI5/N2m3kyhwAHlU5HUXWWoWZ+7wo7fUFPDkCj1nnJvUp8bBF1598Vv6OME
t06PaLk0nUQjQ9OkzTaf8uQNJ0HSbgD40cMnWDeMr1jk9Pcy6FhkxUaF1U0cPuZgOlcq1kef8kYd
Qf4rxUPC4mw/jTqOTbmWnqDfqYe0L9G6jW1rq6lT+5TNoYofSza+9Sq1aXVqyh+KmR/i0Zm4AVM2
heWwiKtk9/qkld/sLB1XYxiZn6JGKTZD0TsPs4U9tDIM6nme0d0aAjc88p/rbuOCRTzkF/sxDm1n
PRreseqqBkHEsDkHmdqc5ex6cHzM2FFpqVaN1+MngaVDu8H2N9/07LfUfc9699IuO7WgaLkESSeu
2fmmXjrZMbTnpk5fArXks/FV50kNPfupR84gygY2MiT4nmbH6KGwJb+kJYcWZiG4TEqdEh/nUXvn
G+klXlEK52nASglg7RjtoWnAPnPL8dTE1bRRK7U45arZf7aaQ7KgQBtLL47e2ObbXrCiRfQN0Zn8
0YnxxGxHa9r5KLCv2DsUX7SR9V5ngwUewVl/jtCqX7pnpC9xiEKZ4NJU219B7/cP/awYPJXqd5el
wRe7y8hnNHF/DNqm+NJbW2AY6ufcqBGsA3e4ke7ax3vW7B2NTJ06PRbJ8DnpVPwCR3c4u0jibeew
1w4ZW/HPvo/6NWm3T3y9sOhJPJZJ1Wx9HhwX828H0S0oVfbnCZqWGxRopqvFjQt0FUkCuhsfrGJn
glGLEgCFY66kWx9Z3f9L2Zk1t6l0e/8TUcU83KJZsmXLjh07N1R2dgINNPP86c+Pdp547+c9dare
G0o9gCUZ0b3W+g+vE4v9a4WiwM1danwH6bITL70zia1C1UQ4IT0WSRl/nCBagdYjSz8uwUxW81yS
g4fWqztQGcubSJLpkk4m99d6yOoiLOK+fBxX5pLbYxOToKj4OaFqqEN4FXjhz74IN5397A9ydRNn
L2OANkS6h7qjuoqaCJ/lV4nWy1m1VH9iN9vCxKGhszEitxJ3LLZRXI4gXV3ELWEvGLs5z8fQds2p
QGw+Gu6MgqzDHt20o+EsE3r09C1GNGsfL9U5UQo0Uo2oq6lXI2XmVBLBCH/qH2MJIWHWkvGb5Uix
4UMn13g0osfCsPEKWwc8wU3mGRowrjYZbpDkf6HyMX7zZdVvzEjL7hu/0m6NMP/6uNAqmqXLZ3x5
8sRfrkMBlMlLUTeVy7RcG2psZqheplX3ukICTv/ow/vdOZt+DD+Uc2GoYpON61uydTzT3qrTYmvw
90EDmlmJHhlYORitTB6UYtKfLt3x4ocPr9sVj6fHv2eprsVpDRJqQBuhu5Zsx1sjNNsFBJSfV8+N
7uQXy0SizfeMlFKGU74amoPei5rsFe0R3k638ZI+qxCXMhGnkcOjGpWVF6OKUme7xOrKZ5mk+ZNt
P31MBSHzl5jHr6iRVB9/WVpNf7UFwrPrH1ZXaMrq95v5uKAh5MebUU11KNPmH2+oyeP2CAQL6771
T6or/ftN9V5/F3fx/ZIE2SPik9iF6zabB9JZoD0ALv7p71tj3KDgX+0/B/xkrq+i9EM1TfXnuZ7C
kPHXDDKPxNo0EWeFdUAQQ5N8vLynlPGEKftAqrRh20k+SBzVKNjS6AGzKQgq3aUsxuYs0ZsJAXhl
Owc1Afsk62baJWniHXqq19uoTMReqR+ow5RH+bZGAPcffXlgoBiKQ9C+TFyKiMjmNvbU7DuraV/d
znyuvVj8bQuDyr4oyK6g3yvZ7pwDPxWPwCPYV68zRj5QVeo/jNbBg8zselxKSXK4eMHshWtqr2Vq
PTbpiBSl4391yEq+DIh9713ZNHtTWI814mjA3isc81DgfiuE84juVPSzsZq9VnTT99EFMWuypbgZ
eR0d5lzOJ3VSGmGzl5vL8pZzkvInw5F3D15z/sdJ0hLRYVxPKmDRP4xChyyynvTnL3kzPKFtN9v5
O6RvY2dqGeobJr/1GsAc+rWZ/DHi8f5/z5iZgQjB/34NGCH5D0S7Pq4B42S7uHF+H9XvU67JR3Uw
4XU81lADtiXEhJ00Miy17aFPHpiWLj37fTVPJjLY4G+MFV93dfrJ39pll79quRRhoRnGzzQ/y8K2
fjmG/7Vzyuirs+gwPG2wCQZluaOh1cNJne39OTtYz9b13PxzduADoJ1Je/D4w2mtd71QIeWLSoDW
WKz80Yjxy1QDiuVTTTr3LDrGqnim9amzS7wx3XQK9Go+tQINnczcJ06bHXWjy959/0WFLM3EBqYs
VmDY7GXv7j+7/zVbxTFqdjoabji29Xsfd4594nla3HXrwS5XaaLAY0/aliuxIyBginl8sL/L8icj
ba2DMxXOoV4j1MUof3g6T/DBHswXZGT+0TJpZSCAqRoR6a4zVStp+ulHoT0HhCIPlmVULwE844UY
4mscZyb2DXP50ezHPNsBDpyOahTm+EuWj9QaUGl7NvviMJiB+1VYxnxGfsHd9HlK3nJyjc24vl9F
2VFsHXXQO9EdO8NCuMNY5R4ry20/2p/cHrMqWli57F6duE9JH+YOCa4ghdpSoq3p2M+qy53nEtCM
rC7pOkOXAxKj/z4BvPMWPjvelE7SIJLRZtu6ROjRTvTlLo6SAe4GAkXqvu7k82jlznfK5cu2wxAL
9nA7XLkBWDES+Y6m/wrYAIJL2gKgsBVMe5WyNGFW3dBdD1PcicvN56ivm2LnAvc8GHAKiaT66YBA
XPVW9+MXClnNbZK6dvO96HGyq+oNlEFwGDTN2alZJuFROICzvbY4yoc57LHLOFtbNegWjnbSPb/e
tusVs1yjANBrZEXWpncLuBi8nHU6WcJzhZHfx6Fm81SEn22jdH+PYJZOBFhbckfw750/zyvaxCcj
NF3NAokhtNTcE5qAzdNABHQL5FME0/dJ9eTgB4+FV6Yb1VQDSxJDBSqEeVR96lCUe+g3SFFnME6k
38+bUdZlvFnQNTohgYznLwqtN3UYfeiZY1E/pH5cxWSJ2vHBNNl8qSb6c+WeYl+50e3W2VrCgZ1o
CnsK0yro7tWhLov+fpn16RAHwd+qK6qW7v4f87woFZeyBlqxzlVTcnI5pxQ6RFoa/plIcUEXLov8
szr4f17994ianrhzvkFXCKr8OlH1qVcfs2fRW4cYPS8rLsUFEKy4qFf/W/P/qy9IB8honpNuP68H
JwRwOVAiTc7jvTqQkhjvyxVUUlFF5Tnr7z4Hgz/TVN+sYyy0etyr+epM8HQIzqmX+lind6jZhGqu
OnV04j+IGhnDM5+sxgAaYOt3sbVE275JsMoTAD3dVuh96IkB2Q7NNHitJpAfjD8m2LU1kIq2fCjs
RdTdE9jIJ6Fr2c1un2J0AzPEO3R5inRXD00bHcOUdb/C9uMg5tba+b2XvCFPB8qsCdDCI5H6Fduq
lh/mWxMb6V1prsnKpBJvQ5n6pLmK5KSaUT/d5Rqssp4i8G3MjGdHdvK1tb9F1kRRuKAu4zZoS6im
g+mVG0a99ob+joH5L1O80R8fQIcy2apOGmWOi2qpfiCm8mrh/KOMboSoEzDpyOOpZt/4/rbSfefI
RtWiBKl/CQAhPJaompaevjXm3L/2Q4l4DlLnEZSy9qlBo5j0EGC6rUDuyVw1sf4Bg5SupV9uWTN8
7QfNATc+xk+LHgH+6QDC+PFTIfL4CUOfBNE/+bcaH9dJdZ/l+8GHR6FmqIEkvQbGrUq9FzKW1aNv
jvFrOT0rlJqJuda11cuc7C4FzVnvyuOMEPZONYM1EZFklvMBaVsv4bk6aCKgfjvcVsqt3dvGm5ZN
H7snGF57S5uH71OL/7MjlvKG/bN2IASbTsK0xEP25yTc6z5OKufp4ySLtE7BzmtdANSKIdEzMYNE
3lTLykex7YClUg9lTUGdv7jodl6F6gTVVzTiHyfMoAk6/E6y+96WL12c/pCr4EiTRcPGNbv0PrZ7
50Yq6++qNudviN1hHKTBtxtaW7/1ifVTzTc7o9nEFuWtBW+dW+1jd6gGEh3bnmpqp3tDVNVqm5CA
iIvs+6Twg72hDAXWQ4EDduD11BlXL4HPftVsnXIcoMUV3Rb3ASz2/j1HUJOHDT7C43AlRrPr9SSe
NKff4NDJN/6al+5Vn2z51o/umjdip1wbaBj6w6ifpNDkNcZyFYhBGr3IHrC0v/jtz05ng2zbv/59
ttfYycfZGI3+8+yhixvc6I15q5IwCIuXV4Fe7RUcrbnRsIfZDv0AlUSlY+oucXedZfzoUB7ZzHXk
PUCYhZghIXiwYaKkbiWs02ZbfQkm5zpjp1FPI+lYLLbzJDDem/XEpVsoBHre7xOTfh4eg5SwdfKD
8lLiHLdpFH8lmRPeCeTakRT06WPvp/BTa1+/9n3sD/mGP5pqEIex4BTb6bhzi10tfO/RdRsYbClu
P5+t3t8CJPEfs0m2N1Qc2hs9s9V/bUdRPZQQvR+ILWRoxc38RmoODqM7EuitzT7CZoTM+7OaFpVU
DUvbRnoM/eBNjAQOcoLmiyP5bhNrHu9UGcT6d1ONoog+3k1ZEe9Mq2cFkPYrplHZC/VedpbgQ45Z
kSZfqsL6oUwD5bS8WrX5e4KpucB1hbXTnLi91dSyHufu2V01GD97huT5g8Cnxmmpodboo4M1zlro
C4/pLokhMSTFMV+/CUcffvdVoiqOqhn9maf6TKGTvaqvSO/5T6LH6rmi+K1ayGLjTTwJlsAOgcWN
M/rvSyTlnRo1vbaCGG+SzsUsF5QcO+dBn42TaqqNtGri+DlvPptqtHD3H/BzyzIfncQEucOfuXhN
f2xX9I7qUq+SoNEuMu6OZGq7lZBZ86hOk2PFInMUbjR9CYzymzIuLnMcPbtg+aIm6GMi4IyC+yLM
+5iQG9F77Y+/J6grJKOZhavvyN3/O2vS6uRI1Pn7Mrhof1MGpH8u8zlBvZFWNt9MS1bPRFbuvsEC
FEfofIkuqLESmZkOeA2X7ddFdWaTua8wwzz9V78aVH0fp6l25JsH7E5NyILSMG6G7Jx7qBVaaE2t
914FgDmliZdUMCD9z9bybSQl/38DhEw98P8LnGd7QWB4YPIsB1iY7pr+v+FgQg8K1zUq58RatxwT
5FiXTWDI4twSfcwfL3P+DdRM1l4Sp8OpAkdnmH28t5Fz3RlTHXxpk2itjSwgBHTXJrlHX9IV5V07
VUVIRSr4IvFDIWPonHsPEdyNDLFK8L+omWIRF8/AyshcJ6I0WsCtA6itBpHTcKhM+fZRNamdaDuS
UtpOTRYTYs5+7L97qHhtonJ2vzjuTOjSkWVXTcuh7AXKcV8POMaqLjxlw65McozvmI/D6yuq8OVV
tTBETDbCtNNz38+gkEmVn+04mE4Tia1tgoDWsR9BKQVpWW/5imDPdbCQZcO6XS5p8DFqxoELzrev
TmryUlkbw8dmoUSh4NR3S/cyILMIC6SSFJxpBjpmeLyvHNi+7F7AZ8T7ZOyRoltHzbyP9qUca+Ie
mpq1WtnH2bRNDV2AwUUlh6xfeu+tB/bK6f3i6sF5DvqtaiGM8LtfTfvsIzhEVzojnPC98mdf6hir
rgdXlNXHq88+wzAfJ+F5x88uEk64FqwH1Yc4DCg+nkEkMP41oEa1ORJw2URzJo3hnD76IuSGghij
9cXJngWsjvsijyOQ9HAH9laKi6zq/MfIZ3uEGhN4bgx+lfM+Dx9XsOQq92b3j8Zk/h5dSh8Cc4zO
sLlI/WmGOV3b5ZNqZDzsDnNizxvV1NcJuVv/MJD7vaguVXcrnezmrMLHqquAm7YFFk3Rfe3ruiR5
LIdqW3GDke18cDuZ3sXJOD6RjspPi+xsaGs01SGzTdBFjSdO6AWNT65LQCfl6iX7nxkQ6SFas5bD
+KYvWKcJUf10pgXPwLXLxAjuWuOTolrqOhNUr53npeVO9UEnJUVcOcFelsu9B6X5Xoqqf0qwd7mD
LvaiWpWvA/PCEA9EPFR81acO0MNPA8Sfq2p1wPEvQdb8pearLgSMqy3f9auVjRSNdL/9Nth/a2Nv
vU1avODyIbtQwqfgbjdhNtS+/pJ7k7VFfjTZ9r785jSldsY9qjh4ZTahf9NXSE4k/cZYjEcxslPQ
rIVsWdfo74Mh7g1fBs8ClXv0vJfvi4Y5WgPmlT8yLju4i8NxmtoEqlaB4cvUnckhoHU9pUe9iN37
2IlSrJZdHVX1wbs2gfVSNrCv/I4QI+BNBEabn1rU6nfBCEZ4bOShdu32Tivu0SmWa7gVDMicGryj
0T0aebrPrCo7prWTHuoyh38Xz2E1LyIEZube9AifO0vXpnORCCqSvvFae1P3HVE2ni+VrV+xyXQA
1cTsg/wqPtheY+y6KbcfMrlsqtmMn9QBWpR+WgA5cPH/9IG0zHZN5TRAMP/TNwZ4SSZaHp3wbkw+
zo1bixRDnj+qaTpQtjuq2w+fJ+m1NvLswSf886QMuPXGMLz0oPpmdAbuoiS4DDYYjdBq5/pMSRS5
a9UuV+SFaquDq2H5Es/47KEhkYcfRxN7iLMB6eucaYOh71TbHOzqrF5BMmHqso636izV+/tUvZrC
SFL/USuRWqTiNEJNcj2ovs/mZ99/zUvVWqaGP15+jn9egh+r93vB+3gp5YAUhRE6+CWdp7b7fRAx
orvZekg9J8lD1VbDqlO9+uz7HMhEA135c/i/L/F59u+ZKBweaquZNghSh2Ps+DcNwaBnkQ8neGF/
Ax9cHvQBRWh7iM1tC8hnPxgyel5yie8xWZyfjv2ziidADyPGUjzFobTGvX2sgrY6QsGxb8Mo8b8R
XfZ34R9Ty0h/1nIaYLdH8lnrqvZQGrl9srTcBJKNOocP0Pd7OnvbRccwwQlET7qmwX4GNZgLJpr5
C3riJwc92fckH8TejxtQfyOmCZxAvThO4xej55fZt+lfHXXAF3OQO8+WFuXOvHvPlmw39bb2MrZL
fRSaE3aTN15clJcvyG5i8W3vTNnNpyAv1pIrGQ8SlcXWcpvg6JjFSSypdepjqF1gyOpL5VpvK+hB
PdjTNe/oEwhuoxdWz/kg3Q6tBM0Q72lDwY4v9CkV1TFBa+BK2hTZYztHg32ZD0WF3awvl+2sde2u
lmthvOqgMwMuO1hxrFMAAzHNfZOdZg0KrgcQHhqTn+N+mD5pjdEf7ZkdTpSS6AeD7f6FvOYxXb1G
kykZ7/oMKCbrykZqmAAYs/dzidObHWg2NYR0Y4/ZSw5F7Tsh1i6N/TYkLZ1fyyoer3hhUpJbfUNL
X7tEoi9ekTYojwXKHYfFI4QfALIFDXV1X/Q/KjAJ4eQ3w83SKPDlczrt0wh3ZhAH12wM6jtoGMVW
RoW9QaO4uSDvnL/p846noLFZJDcMShHB1kmA9NdmeWjrqbjkPsVsry4fiBUxX+vifNOalr01KCU9
DIYdbCdUhwK32o6tax16YQdX19TfwP3BOusQUamRJz6llMs2SWz+7blTdkZSABkB+9nnMYZVR3Ee
UvDUWqWvmLq4OpWW5aP+I2pSTJV+dDV5tsfa2LRuFQYi77aBWdTbEpG0q+eK/OyyoUuxptW6Ogx0
F9zY5Edf+xqZn04G3nN6EuwrEQYgz98EbE4cSbpXAP3EZPwwp/OL1dfFc3FyRnEbOhdLPYisqImC
z0nIO+3drGErv2j+rpHswmbzAUsy7RxZLdUdOQHtq+R3KaFLp0FK+lNv7vp0upluCnfipqGDH85y
Fjzus/7O1DdxlJ6in32KMW+Lf9BZHeqgybczhhlz6achdNjuXFeoOtYygLBfZEdHs/eNnZvuzs3q
flMN7rvOBM9E/HtMntkJdTh2T+VZHcxAVB+vVFOr3PIcrAfVxBk65TH+Z/Z/Dedk6Kj5j6FFTHlu
VmcQQru5+Gi3RflX4vzl1Q73QeJtcKQwz6XMzfNiJw4hOvvbPHlBzSsKASx/Qz8ec0eeIoCCMQ0L
5ilYNuolqOcX10yqfVJN8NpS1zp7sz1ukQeawL+dokwEYZkMZEhGJP9TqR2EQ4k9DHyuUDbVJk17
Vv0GDHHtIz2H5u7sQZQNEILb8IwHaMTj3UopU0/y5o4697ce6uacnZrGLYzNlMtXT3qYGKzvwA92
bqBXp7l7qatiOgfxOJ219YADeV4nKK2UQ3GO1oNaa9QreK/JoZ9JYYZurBnbcUTvQE/H/kwSCNuH
9dXgDD+qpvyC5q4b1nrGN1CvSyxZOecwsyJgFdFwm4/RfhHZFbFC7dysdi/qEAmIhFpuk/bP0PNo
55Mj+GDq/2fY9asDmneHV0lxHuelOLMB6rV8OLdmYZ9sB4CHa0hiNI9q3mD1xc7We/iPCAmdy0B+
s8rW2RV6OlPMwMF0n9bFa2wEzZlf6bVcv1h70i5uinVPPx8yL/AO6oMlaBFsikqC/8B/9Szqbjk7
HRxx0ueoBfjVmXxFfWYv7x+8VLAhKfRztjpHyKbqP76m3xfia1Kv8qIePl5lKLydOou4L4K4Bxzf
lJu49MGQ6s2yb13nZpUSlYw4QDZTS9qzOvh63Z77LIGj1KRgKyFphFVZhnHXtWcpom/ou9+aGjxg
FdfdBv2fLSi0i9/0oR75F8OZzrGQT2kNCs0CB3Ia4uZcF6TlDc95b1wtuk+nYdl0aXErUzmhY2z8
hU4k8obteJGUa9F/jBHCcQsftgdyUi6QhEzvnuqsjbeuy44IK+12LxCS28SZR+W1tqHPg5sEvPg6
m5HcQ+pMt0bgNbvYQYVWE2NM5GdvY63iB2fn+yLyv2caCXDH7Z7nspq2UxX7nBJEm8Y0kxCL6Hyf
ENm7iz0+Jx7V1WkeQKGvCbC1uJo5LhaJHnRycHU4H3kdLh6pF84rI6xzzJ2BWOoegixoK8KqLT8q
dKT9xjmCRdb3bdCxOXBwe06ChEVC3gB94oqjjwOM6ck5QkB6COIt1sEx7BZ+E0ZUTAcYxhZ/ejLR
ieDzpMlCvnMywpgnPlZhJp+yZy9DlklGj3kWI8iUB9ohFvnjlDrd0Xe7OzfCOzRLqlPKmnUWkTj0
Mu34Kgdv40aYJuWYB4QI8Mtds5R4dZsa7gZafM2ExCW+afQdz1Z3hxEdMC8vf8UJRt+5KeSiVKvR
MZ9i9yawXB4DE4tKRFZ2mR+/SrtvMWxuwtjrpiuL3QO/oeZSJJjNecPduqyGXh+862hfbAUlnU3h
Y43asOve+rpHtdIwvg2+hDDaNckZ4PbGadwZI7QWVuogsp3Xd/02iOtrk4hTkVggBAL7AUsoyEJl
YMOyyc2N3wIl7/P2wO8TRbK2vJllBUOhaXf8s5aj60vnkLvDbhrNFhaM3YQUkbipJYarieD/qqWY
rFvccqZ1Wkge7gkmruvu/64VqCXk81SeDGsgNBh0apXsxrNlBrrfs9BT2diMFWImDvz4S66LX+nc
S7D6K1d6QJOOvCw2IjZeCjqEYaC6uBxlLH7B+BBnsxc62gK/FfT7Xd4/tgti/nrF5+/m7G+nqoud
4WvWvebg80UG5ldgp7Dl8+aFYOqytCZqfU4b7UZff0hTge5esBxMLbi386TcZEYXnB0DyHtlwBzN
Un+foWN47YL7KTZilOMS8ewVU0T4kztHXxu8LTkkB8pP95jaPioexGemi72tIdA3TNZEdhBF97lr
IL1Liuxa1432sDgo5APtNct6Pmt5vxxsrfpWltgF47jcPI7jS5nnqLeO+Mux4TN27KPGTdM4d26e
OEckLNF1Mpof08x2RZAaubAaXdPcqY/z9IBQhhM63VgfGsdLL26uUx5P7r1gaCkJZnfNUPkPyYTO
rNV06aEbQSRZ5ODDNMq8+3rReeovvbtFeMJA2J8d1ThIfxsH0tx0vVWFBgC4/VQFIaoI3hOMIwOU
fLkdAumtC7ez6TNMsOsBxfW4xrqG1BaiVmD2IF4hMNQ765tKr8lQPFJwQVkkjtqdYaLxlAXcJ9Kl
NKllIqbU57lovJxRR+Djox281H6y0Rab2n5Ccdn0ScsZ9rBdquB1zkyWaCQfDvFS7THE+WZC99pG
eDmzfoAKLSuRP5QTWEPw0JtYnzr+XgHMv3Aq3LaBIyD2k21GUjebefSm8yiNRzPum71keX6QQQGr
woExxCKQPMZx+YKNzR0CF9ee9PIVragZOwEKfdW4j/whuNnOcMhn1p9a1tbO1TFMbWohH2ZttsJg
6tfPw1a0qN153+jlM8D/dudbdb8ttf57Vshu7/oYnwoJ4sKKcfPIEkQhLBsHX0nkxD+CYD9a9BGs
UonKRYW/dDvCNcz8l6W0tS9Bqj2Ck76Y6Ejek/oY9qaeEgC57Xg1km7vZ5VxSdZW34nx6kprvOpa
7JxddJfHrGCGSEA784TY5DA+F6lBUArMq0gW8yphr21bCMYb1eShfZ7mtEVmGHdqY1nqt9gGX91V
dftWVeMY9lbfv00t7zJwreGNnO4AcDKe3mLW7BAeI2xIIpJQ+L3+ZhRzD9yB4mawZD2A1sF6a3u3
C9cb+s3GhgLDkcZ7Ay7VhkiG+G9sP4h+qsjZTp2B5KFNbqYC7f9GvMMd1XTG17RdAL1advJ1FQ4N
rUgOr1WSoPKZjf5LIzSAndgdNX394hZi2nR653xJ+sLaOFNcfRGSp/LsUjfzgqg4Tm0L53d0nSco
cESAth2DwLg3U6DBRgNC2zGAlS2NZz4E7ljvYxM2KGxEJLhFM98HqbAPad7Nd6XXjEcbQ7gLWfb6
1Hmtce6B5aPlg5mYD3gAfpUfHbU5xxHDTfPjPNbWuQNMuZPSxdve8U7wCL0tyqq8JZ3H4li0+KsK
nTBW9Ld81g9l3MpHENrNsUMEYuV/OLCtiy9Nho1LulRfy1g0W0BC+qbEkDMv7Isr7Du8BAyiIOPH
0FqvoHZ/FS7mu2gNswmuTxn7B0DAcjvVsCkmAvE+4Qe+JOPvw5Bp54L3ggG4H2ypnN45QTIdGm9+
RaNk3DqRuz73Jnsvxm7YVbmsL0Qn2EVDrzA8YzoWSApsJpQ/Qt/CTX7G6GvjraFE6ljjyR7lkx28
+55uvhTa/DMZiMxt7tdEO/ZanD40eUEwEXhvEfTEsHKc/sWPYX5FQAcOQ1Pv05iUrtaYwM41i2C8
7a6DGP19HBRm6LkzRknkbwfzTppUQ9D+1tnHZG8G+PFtHciTE5BbtwYeqEImyV4iFoQIj3iaKbeH
Rp68Vl4L8SC0xgW8TX+uhGYcE03cWLi2o51OG2PukJfVm1+IrRluU4IN6X6RkB1ZzTtQbroQIcar
zlkuxrBbir7AdbG5JKaXHcrIeKP3ccpQ3sCy6NnRtLvcw5K5Aj+psQn8qNqMa9SYly8kAAgpEYEh
IeiTAi32zZCLg2m/m6W09jwfv9QDnp+mTMf7nhuesiM2wkgTHry+yS7SAqg6Vritpu74MuW1e4ij
qEOsevimtyUpBbxoFzfh2TdFw70gNeBGLRobsF53VOnfpdPBB7L6lziaBQiPMF/g+fVNRH5EsDJp
VbUrOwPXU4+Fv+5/ZlTMd2BQqXaUbvKl9fd1jl1MqQ8BgtYFoZp9XSpsRW1XnNMkWB5LdtJuOvzQ
TEQHDD9DiybqQ8P1nqX51+SRNKMWzo5z6t9vXpL7fwdw0lJkS0GyQpwo4nPUGhlEpwkXv3EJbqi4
uOfOnH82c2EdsnH9QoTfPMwe+h6bVpD0RMnrIQ6EuR+LpT23uJMAmkPgalxzBbJuR1JFpCgkLuuZ
OzUPuqlzg4uAuKOaCTmKCh9AANX9iY3wcJjVsBppID3h1NSmzFcdHxf4x5i6iin1sy3kfHC9X1kd
Naeh16ibNP5Gh4ZytvCyRI8bappR6e4RSexNBTt9UyHmZCSpe7DmXUYR6ymJ3GuOatBGdD0wrgI1
qony4wvUVVSxBzhL+GuPHdRwLSt4WIIWIn9z0ArX+xGn1P4xJWIhKJetu5Tk8CO0dQXCbjpJqDBr
LeL8arxUSbfth/6R8lqFjXwHB9UAYOpa/a1fpAU8pLIhknW7JD4lcdYQ5uITNWd2HepQTXe2zLA8
BhOEcELyVOasV3l11XADmwO3O1a2Y6HA0UTbKEq+YNMabEzv3A2D8dLnX3RQOdssjZtrX44/bWq+
GMLW6bHWE8pnBuvbArQJR4MdVE1rU07AHDRtvkYBqqNV076IqKEyF/2KxqL4okfDd+K7HsnBdj/H
0aphx2+xqrKri3jzCVuseBO47m6I9HficNTuZL/sei8i2G39b/gD5cdFQ83aSgdKR1a0hLL24hCx
be6r5jWz3Zj4qf3ZjAjOe+nyxamyfVa81WVif4/q7t5tagRsUbqS89dYyjJEZRAzm7l8QiO/33vC
e7Km/GtZ4Pso2vdsMl6ivvtZ5OxT+/i7LuZfvmgKdhRBT+UgjqnLCf2CV9BD4IhTW/cH3e2X7wjn
IsyIpZeZD3ge1WHZkUrRCqPeG7XV7VKngIcv/u7wVaBwVXb344AejdTzFLBgjXpPMO4M0bZbzTxT
R5AZ3mzSiX61KzbL8SASIPSmPw49mTfuXOFhf5aDQUXnCw4yu48ByEaweB6xdfRN70YMh53ZD3u5
fMv5YjCYJB7pH8vaCvaTrJLHaLIdEHPXMnC3gsD5zWunk+OOUWhDnDugePai+VI8rDTSQxppLFFd
cCQdHeDfGn/XPPle6lZ8KqKofIqb7AcKL1PoG7hbmpZ2+cvjAcH2wSvPMaW+EDFODNSCId/4Ew/4
I7vu7JRl9nX02XmVpNQ2JSY1pBQKwLG6xU8CWdjaqoqt0EbJ45+ASoC/2S+kXLa6aaP9XdrTVb2y
OtKtHow0fSzhlUTNAIWnETccC09xW3lH13W1TZlW2tUq+ageCtMOQtTcwrl1rcXs3FOWKkI2SNpr
MAOYc/JsWfdL2qu16NDVYzc/mk6bPGppmUI0TVyEyYLceAAW3ZJXCUhrx+nS7Ny54y9hTtg9gyRA
vS/v77o4osaTLR3SFiVIpN/C9xjQl9n/cHZeW24j2Zp+IqwFb27pPZlGykzdYElVErz3ePr5Ipgt
VlX3OdMzNxBiRwSSpEggYu/f9OFZ7bkLm3OantzYhsIDlXVZOLN/hrO/au0QlatqiH+qEMVYrYfk
/jTEhvA2iEwIhcJaOZwoSJG/UFCZja2FBOvUQVYfpwQ2k2Q0F55bHTu07BcS2aPGJKofg2WvbLKg
XFoxhg8piVxRGO4RGw/qbBWp4bDJRt+72lrxeRh89A5ArTzCuqFh8zKDHMOaWno4fg6tFawu4wna
ChqJKPF1OqVCMoXcIOGjw3eY3hsEOCmtudephpdYT8hCiLAcZbssIXBEuI9y2WZd58Zyn3WrP8uw
zRrS8aj8JXDkMH+pn1jtgYgaUHRKk+TI6pN9p1OrqOeDkpWdgNGbJxkSI0gXoRkum+IaRqLvoeyH
PKot5yYPevazwobgisYgzxCV/xMQA9HhMSBzjHg1s+1as+QCpGKm7rgNRy1AyEFMobCKswAiE3JK
Xs7lyo4TCkl2/M6qanop26k+qKRd7mJOmn+u0TH85oRTs6lQFttrVjDhCtWf+e7N38NJHUgLqeY5
15r2ip26s5AdkEje3bI5dyOAjslDRzZtEuqTAJy3ihe/9b0XbudYpUg0gpj08zD/akT1u7T7iCNQ
fLPZfxR4Ha9gEHen1H/jxgcfB1WBpW13MDJjPKwpB7SbNDWdi+wN8BA9W2lzTnS/w/8UAv9W81S0
7IU+g4nI5wUUz2uv2isFeOZzJZBTBaJ1siV5BaI11Yn+LBkIv0d+YqzslYnL5ypujSt6chqpi1A/
3oVrZ6vFDyIztOOka/nuMyj6/yF2G492tBcOItJzELSufbx7EuJg0GxJob/IDviHBTlG2FLHu0Vh
MUfQwe+WfNXgOqe7Mp7m5MuwqY3jp1DYv5oo1KGqbTubpt45juvdfDRJN4Y+a0tPNOUBmlpymIrs
5yMURAhzQRJfosRhKii1MBYvr7VTlxlgzX/NHBs1XLh5Z+2ppPs3lcz/bXbJ1OEoVyIQzDjZkUyD
y16YNMz32IAEUobZ+JRkkX4e5r5dZWRQV3pYx1dNWMTLszEyEL90p2rxj47JnvNTYqUbGR/uVvFi
bsMevMqBE8mLoNuG97wvTOJzNYhIrzHkcVBstV2V8EcWXTf+lJqT+Thb69Ltm60E946TPi4qGDhn
2VuF/tJ2lP61mBv1ye3iCybUxVtCvv8Q9DXAGBC77OK8aV3Az99UA4KW0s6gzUmdRpbCmk+4GyAN
i0elaUVn2eTzOemd2j3J1sTj0R6+ammvPVXARmSwaeviHDdoCUhHBTZEw95owmDVjbH6NZzyniQf
FTbTtf/QPQSJs6av+A8Fv4LQVPaahFMGfgb9P71EHn8IjfeiAK8rx6ruTDapi9yNHGsZ2efUXsgg
y6lsLT+n9r11nxqPRfbqtJZNCdlxNvexZE0gwtcUIUXRuHI6DGv9ILl67ngtRMsrI+11ztZoTEb3
RparX7hFpRfZxaFZFhBD9nKy3gGpmoZWXcveKA+TA5xGZRF2MPECUoRXx2guQzWk71mmhcB/W5cf
RNCegDPW62ke+7eSb5qLpMeffx9qu/rn0F51q38MHabuopWXKtlFYQl8rguqGzg6G7hQ8acqVJqt
eQowqk+n/dBBBOt+ZfiMfJQ98lc5a5qVHCQn+9jG3eC42jfMV/8yGZ7ptJfDavahFurIj9nymjoM
8IWcbdVk7PoqUZb+CEitURAE0SLfu7mh0i0Hn/pyNetbW3iej7px8eYi+qhRdxDcmuaqYq+xwC2S
OorQKVb7geTIPOhL2ZwyJXq2MP6RLe4j1kufDCOS9zM87kChhBs76fw1Sa9Qzpqr7RnVzgzUFNaq
jqabDEIzgdWFSO7CQB/3PnCqTcwahpZnOCTHRdDl0akevOxVGVJ13catspbNvNHgKwegYPR4zF4R
o3FfXOgPoiEHmCVZOup9pylvmoOlor0N62Z+bwMW3k1t6gf5gLahODdt+8aTpAKI1+o3ld19rs3K
BcC+8SXu4688rRSYu7REHzZVyiXCyWZfYRG4ChIL72vL/1nN84c+aj5Le8Mnu9+bPMFS9TA1c7jF
jcJ8tibkeVOla/4wuMloeXMrG2nSFI8301kF3HWTRa6vwoHSJIVm0rXZ/UTpRaSkFPJvY1TMCjZl
66Hh7gzqrm9IvTeC5YYdjLpTqzJbTV5eHu9/yrTtnhvKr9ogSSRVyWcz+AFrLjjLUO5SFCJdAsZP
/JB1W9UOY2rPsLCZIAhMz6j1YD8UCpnA9lukCVp81uQnL2mDW5OlaKUXYfNj7FyEVML0a2F17pYC
u7W1W6/8mmf5mZxm86NxgAHkpuJem7SuTi0b5FVlet0x76ECSKIMovn9rtHS577LyJA75a/ByneF
Xle/VPJlfz8RY2Rk5GRwoIsrmNTcHDypVhmSgftCLMAo/a2qEgm8VqWmkAARW8ivwdTH9ioewm4v
m38fBv3sc9jYvOuR9za01hCuVZy3SfPPqIKNA7kShR2wUE2QKH555rSBszI1FckZJB1WVA/qPVKR
HnZGuf70jzNe3mfMyIfy6GIofAuUYDOz73puhGOkaDWYxT5DLdGhl+u4KeHGilEexp7Ys5nOK4se
C0FCEDaFYF+E9XTKQnA3hnBeal1f2Un5bE3H2S5SErLa/QxGpYNseyYltJEy25GK8n+iqEZyztUQ
cWzptNrCL9s2E/cdlB9gPuVlGwGyANMHXKNVd8owstUJXUrsI3jzE8JR8YKytF1O06WF5gP8jTN5
YF8zbuwStRHzd+zROzZwGlW2ZFsZK/FBu1/AGHv7bEQnTOt0lEkGVCGiIHrO5nI6tjhZVy3Z4nqg
WA3euV9IB89S+Hu2QW4dgNfA8mj8izzcnT2VMr7U5jwdHmPlmTrP42oST3vZBMrk7TqnQFy0cP2n
3Gg22sAGsBOtiIr3BZMVCoG05AHCSrk3bBJhjxjYqhxZQw5yluxwSdks1Dyr0CRhLtIP6dXp87U7
FOS4euPKy1WfZ2S29m3ZU8AMCzVbNl3HnqselH1fVNpzaiLzgyDPrpW9IQzxdaYrOJiwjc2W4nqJ
HvbXBPh2quA023fOCUztVRlnB95CjoGtpsALTiJACKIpO0ZMqZjox2sr7fCrVULfw6cDtn2AMSBF
TNNHrsQcT3K0J65lP6VscO+XjPLIWMKaSDZQRJWidS6D2fOrsZL/ucXaB/ACuRT57IiUKToVBX4d
20RxwlVTIJrRsCZcOSNKDSsHkRrqipgJZLpf3Q8jTtY8ZfvjIz5QAehXZSmMaDyj4KNhcFtMFDQe
83yzdrZlpn97hOTZ/TLx2jY3YV0Ht1b/+difyQj2hfftWdcEwS3LfqU5EqfLOUfA1rIDbN1Abyjt
WtfQ+rHCQVlJLVzUE/fkHP0dNh4zeXsdT6OkrTaNOWFQKppJ5CO6HWnVpdT04G1yN4jfGm8GrJmT
NTr1dmoR9ZDSXTywX+83gruRXGCN7SVL3S94cttYZtrhi2VZ075PR2NRCXNDEAf89slWrTQziF5m
UterOBiybSS4vVFtRje0e9eRJPPaQqsFVtJnr1HF8c3nGyrHpimqN71ndH9hOAK36jdaAElDMhwb
QXOUZ/Ig7+119pFhPb5WyHUfRs3Qz23qKvCsENLMsvCb5C21YHVYp/V/JENPZiDy7eeYvNkWibhj
28T+KuDu/mIiFLkfA6BqiaBAj4Lp1hrLHJjgi4yQx8+XNrvffTaj/FEExlcSerh0jz9iY0Qclfd3
bnLEfGqK9ZTlpuyPlHWhE0x/GdC3s3I2A6pFaj21zw26E7hymeRNg6BP9tmlg458nV2TzSMohD8S
EspwP8JvqCqWa3JO/REyRbhSRqy5fMSCWJ1o9UvIon7nzTal3Umzv0yd9VzOY3JyW/bg0oNXd7pe
KIupW+nSKw//qUPGMguVRSrk9sbNPfQ1DbVdhOoktsk0ZUyeyYMiHODTwFQBmufc7SlmfY0FHt2x
/2VIlajaUimj6CZdrMa+aw+RA5pLjpAxp0KvxhKwcsXxPwLTmL75fXqpm3B4VYIsOsJaG1cQDudv
YZXf464AiCSN8hl3Gd+K8baIZyIeo566z5wWKQsviBeAwJxLmSj1VzN9gzRjvIVDZKEQgCCrkyrw
Q/UedznU+baWaKqj96SWQT5/JedhrzDkg44m7V4QEn7BHMVL0Q6qyZy3HQzFPWgaD2CMMrYBVV3X
PkGKm8nqlQjWWvr3AtfA57rJnL/E20y9xyOV+UMPLt3ObSSMPW+JGrz64SqYNYrVtT60YB2D4Vtm
VIjD6MVwMzu13012reywsMRmwLH46wYqMYkdN1cQXvYhc60LUtsDnhgjsqUGwgcyRuGNBbTRlChd
qEkET61U/jT4ZrWvjtFaz/rAIq3r2ju7FGCGepxUJV7K7Wma+fWmnjuTz4p9KKU/lOfyNDvJppO5
G82qvTPmkC8av8VTU3rxSjoRIunAyomSbJ5QUkJAkUJTMQRf1MJ5cpMq+qHqo71QndG6amkRfTLF
wjCfdoHeGms2QchwO7gGLNXULBdowih7TXXjZ3movZOlGsCn6iJ57jy/PNpa/0N2yZDltKLUAeVE
muWFOsI5eBuF3GHG7CZj0n8PUs0PTatcuCdIrngJQrzROJHNQGVlOLuUIkoVL6t7bC7gCoRRdChU
eM9BollPj7M5K91VOJbWU8ASdjWjp3yIp+wSaVaGaIo3rkvdiVeQs/NbrCefBw9KQKkE9kXGhSTt
UvdqH8EuVqRRnGhPU49oQZga1cY3PePNE8B4ccd5jEiD8XOEUdTmW1IU9xE6RZZF0ajHPstBW0vG
uP2XIzvpYaN5WQKUuVNPyHw3jkrWysercTamYB90/Uc9W8YFZU3zEuclHXi7/UQ6pttVUWvsSGT8
RB+mPzcYsrS2oRTrVFH6pcsuCrUCrFYyYcvSarG20DK0D+MaxphjGDcc+cybLg6Tj11KXPJYbiO0
r9ErAjjT6TWMDMbJQ9RW/iZ3TcRgxAwZ85XRhLmeH1LTBwaJHAXbS59U79YV2oNkn3i1GIQuskn1
TzIm9QilbGHZjO2a1PS0lDEdXXwzs83qR9K3390IHw0l4vNIh+k9QDsMga/MX8mmQsWaZJTJvd0K
EaidleLQ6Ngb1gjDLSE44F3TNLhERz4OiNLSh4IFRYGqd3f37nqcFhFSfBn8bLjUureWawQl7pun
R+yRtS3EuKYXsFKZtp1HoWAh2o+1hZzXl7W7alXNvcl7l+YpF2uanbMp7mSFN5hwKUt+T/JuNlnh
VfbKsWFYmrvWb9GdBaYAPoUCbOnVp9CECywPmWgmIPCWCGEOq0fHaGfNfYjWj/O671AHGPShQxpr
Wne+Vz+FiUIJ4X7LDKuI2nFjGUChA0qeXpm/zoVhb+BQOitD7McpK1TnqW4+OrGRb8Qhq+aF1TQl
Cn6MDzXNgA5ob2O9U2DvgPsPESa4zXP6eSZjsYiNIhYPVrEZgSD+UTVgghtvDA+WcBjGOKg6AUD/
yPA0fnGs9jJYKp52w8A9Ew+y6axSaOgHJeCr5oMAhVW8qcTWXsN5FamVcNxIUdhHU4rCQvF31tNI
XdNr4Vv0mJVSneifOqE0zG4KsSVEdlayGcMVf0EygEpHisCaoMp/eimaoC68Np07PLz4UVlg3lYU
qrSTfBDLR7JtmHRT9//J0tNZkGf7Hmmze62UMPkCwOkujmDZJbYiE4YInnDU6yj8rS1Fo9optBIw
Xr5ParXu/2nSFOTasa/FG6wQfJFrywAo0V42pfCrMiafTdkbTn9rJpVLekHMTXQFZFQQf81qs1qV
LpqJmeBo2wW+3VE9f1UVy4GfBO5EGaNsY2pzsM8UdpdeadTPxUiCRvNQXjXxQPtRsMXkEYPjTgkn
VDGRzbOKZ29iZeCJDg/yqlIroCpIys/oPV/UUHuXr7DoZ/XizJDIoSh8QQ/8n304Nb6H9YgDSuRQ
zLQaqi8lpESzzKHqy8X8EAaA3Ode3UsNLjmmx2PvP8ZcUciRQ8Lebrf9AM4RK/tIQ405q67kONyr
NLCXZ0lEEjuPweb9owNPxXOHOMnxES9Amh3NKd5laGbIXKrMoFpGc0Bxl7KCSNvGCcgyVL6HnUzU
xrrb7cDxGEs5YVI67ZpNxmHOk/KAovew1NIEeXQ7CPeW0lovua9re/Yt6MtRcH4pCtt6Qem0VLMK
aSAiPLd/xAD3AnQJfkT2ElRi9kc4IBCqRrl3psCdntN4qFZOTh2lld//Vucz1gfygGUVnalsIttF
Sy5lZbxN1Htchkb5c/17TA6Ts35fQ44dQFbdL4SMzhoczg10LcjdKP9jYBu+GK22pvA5BEe+m/M6
M5XqQ4zoXeN6z4nVWruGlTae5SEq6vEciINskvvexhbw8xEM6MIERI4I4qFsMhApQlmvF/dDH5Rc
OEw3symbu/ctETdzplsruuVAIkblbhFnIE0MzYkVUgfy755/UcvS2DnQMhcyPSOzMPIwWj5Unbg7
+JP3pg1TeCxNEnp55F0ezxPdSVc+xfGLfHzIQwRNKrWaz5Ac+nvifbsqmo3eHFq9BpiWKeNtrKvp
pjcF9EAwFRsZswdtukE7gH6TtGznxLh72dYBWYPppnrR6x/jhHdEFLJgr1TtCxWa4sC+KlrLHJSI
a13+GU+cNFrDsJ6//X28jGes8m9g5OJFEqqnNg3NlzHotbMygZuXWW9bMVHo85z0hACc/kVlYXlP
mtfUsBG7GTcyCz5X5L2UVEVsGDhlW6F4tuqbA2Ct8HJvWa3IC9poiitiLYRJ+/P9Vt2o7RdUj9Un
JDNxVnqckQlH2Lxaj/jQkJGchuU8aup7lOYfWqzHv+z+Q+1SAfEAJpensfF90EFwpKNlvzZdoayK
3vMvigJWb5y9WCANDOqpQQU2vQdI4sJ0/cWbSdivFXZybuYZqFqvWV9DL/Y32FhAipdNNUlWXuc2
e9lrDg5ay5mrn6uysL4K7HuZ1d5z74b6a49VipwEUjW7ZoH1Tc6B/zQf1LLvlha8jYsXotXoZP6F
rWy16gf8sRrdBzAvg2qLgnuc1FfZkge0/EijiRmuMR6ruFcOj7iJHzEFaXASNVh5C9j4BrNU71pF
uEnKsyA0FtHEpu8Rt1rD2eEGFC9kDHiod9XEQV6kcmtqGUF0Iz09VSwDBfZESdPdQ2o4U4/J5KrH
0dWqLXr+73XtItQ1DWZ9ipUUSkWvdPWpC7x7dzJQlFzJmBlD2N0EoDlW09SXyIesBl01D53ik4iM
ezU53k9TcTr0XnKUZ/JgDUCal/d2MM78gsWgexR3AlylzYM/27zc2TtWorYvnyHA4OLGiZ7+PXJ/
5JS/+miKn+7u6wyWLflU+b9MVyjW76KkxaChqcOrlyJIG89UbmWzVrSQpCIdkGjKQ2yCyzFnK9hR
FllgHl2e83nA8+s+t0gaQEP6vH1Mkx2pii6lHWZLDJRGgOjqeJMHIyT7PKAQ1Yr7xCNudcGe4odz
ChSB+AgCFCIfU+VgOdWJk69y1iRuRfLs91SHCg4Sagk6kXKq22rTvuAXx7LOM0iJKw5Vgzje35uK
Vlz9IqImTqfVauYzrxxBKU8NKLKW5nMhDrgmdCWrdDnKBTqHA0KoL2WfHAWC7wWKgHuSLRUN+qOq
d0AYxWw5K7GmXxkMSVIP5n6QMnu1AzevRcZIyieRkkxf0I+SfTKCWQU0oP+f8Wk/+DBso3HnANhZ
28NgbXQhdmP77gSppfxr89ErB8teVQx2xeBH72OuVucskVwdPFJlWBtrbvUv/5j7aD7+bhiAlK50
ZxuLbHWVquwBW+yvZTramZx807ZQLYvBnDKg+f6p8Rr37Ao5BTO2rEOC4PbCkMnq0qviJfI7025A
fffJdH4YRp7vNJeKlFSM1KZvaBwp710S/DUchd+7LFfeH6OlGmUQfv/HaBke++8wL/z7aDN0jTUa
hnyjhc5z7BZvcHSeq9IT6kRR9SWAHyDDdpfoZ2Rfq0XbleUb2HBnO/leg/VQV7wpWWgv79fIvjk1
nm4molYxUhp821sTpoXVmvEFuw4cIwbN+mLOrFoRuy9+WumLVPnMNf1LH4T1exUl5LvLIbkpZGB3
NQnhvfN7tvZ7tl2O+U93fMnTwvwlZseIkb3HAWnGuXSSWwZtbTf0+P/K2YEGzdFvyxfNGvDL8UMw
jI4/fjgaJkymrv5sYO1xq0Uvf8Q0atZq70/uZN8UdEPf2xGjo0EF6DNYFDEaEl0XzcyVLSro3qE1
wWQ5sTFvsfNsryrbrFXTJulrMr15wMwWsdbGf6IisAD0qnx3IiVYiaznJe9186i6ZrdOyrB4N932
6DY+cEPMqtCoGl+RtCm3Fe53sJexE4lBEwCFTOK9Dcyaml0ZHuMEOxKBdEq1yLmBCdZv4yHyUlBL
k9cS1svX0JmL4z2GLG+/nBt+LLL3PtNE16QYEA9J5LxqhF1kB+hZYlGrROa3wNN+yZPUMO8nYFJ+
aapqfBMn//UYMX0Ws/52nX+f/nuMOmXr3giDZ8t3etTVwnctHtgzo1H52rDLQsI7fpYtO4ElFDt2
fjD1OH8lg8yyAbrYyvXH/gzgPFkZCRZNwiSkcPvuxXcgaYo7QkzZ7uV3H8Xme5/E4sk+jXmy9Xse
8hvgU8aoOFpZhRmqTwoJNIX5xZ6bi9yUzaUfLkucJa4J5ZVzgUzZMkCL8IeK+gi5meYrkmWLWbAP
02IEb1GQfI3FGejZzzMZk71yHLIH/0vv4yokdSAvhVO7nyCNo8mhffSeQ8JUj+qdGQ3aR2M8VbHa
voehYu79ib8sR1VT94Y7Y0ReQu8vQQoNUcYp3DSoWNb6Sccj7xW35uPg4SWeprX27A3Y7NlF19ws
vVaQHcxVrA3U8iMoNVRB8Hdqil5ZI9M7r72urHeyxky9Yz/UJFp7XAWuVV9l91J0CLTuPkxWrMUw
ltnGy2xjn1MjeHIfNnuIQydutlSV0BAwzGJboPX8P5/97+PcVFOPuJsuncYotuQy/vsrNSqGjSEi
RcgGNtcGX5Flg9rapmgbrLVSGIqLZsLPQkIsgjDrt/L962F7U3qlesaEurshrvjD1dz2ZFTUOQ21
0U5wdX/IAo8s4gQYqoaaAWVQ1HxKwWw1QJhsZLkH8cZuEQK22kJVAKppqvlGltkkWlWegb4uLtB8
bPwwur/2Sn9KOU5rzPXUoy4srLQ8zSJrrFjJeJZtRyEHoMIT26ROQUIU/6pdanrBWR4KrNrPpEqW
auChSPM7PpDg3mlGTWUjak6zWIxWcl1axLte0eyjDMmD1vZ9i9mhGqycoh2R9wFqiklb/WJqfGak
MdDbq/TypnVhC72kdn4okF96xbf/7KcXPdef5ecKe5jcmBdP9485srQr27nuueiBFEEW+KPSscHM
7U7QwMBLe5tHDb6JdeFDpP2ShXdZtFdh/esLX62TZWUXYGbLfxXxH2Ny7pP5VHgnWarHyK9Z+Wpi
by2//6J3jvF1rmt9DcbROQYlt6IhagwK67ryDgzt2OdR9l1zkQ4tYe4g85gtrcJqru4QOdNr+2pV
GKIDUQfgatpqsG2QHF1KyUApHihjaZWPy34KN9D8u5M6zYV1TvoKEqks76CKAOWNHcHOmLOaJb2H
WbY4DH7dXWfzj2yEo3+Po4v6NddHFx59Yd5HqWLVaRRAyh6xpo3dXUGxu6h+Sc07VR/4uhuJFe7C
sClhUiKQZ4iD7JYdkYCTq3CsliVSmVvp69V0urbTDeDvk0Cayljp9TweI40yjYSqgj++ZXhTn+SQ
CMu26+AgHSIm4CgE9FwCiVCna6/37f0015MgP8bz1yra123iNTgyJ9N+bvI1LkM9ko0zG5VWO2WQ
Ik414synKYVLqnXeK45ZwxY249gsZEwOsSW8Iqv9aDd2zsskkzS64ugH15iQ/RBK1p6VGAfLHq7Y
VDfXSscKJ9YSZGKWo4O9qvwkxCfmIzR7Fw2UIflZibhXIT72CP0e/894BHrRJh28xBODT93vm/mS
+IJqx4v43RKvYRyVeIEP0IAaFFAc7SYzNnFEfXYMKWTYFOv/1aIK0KyjQmTnWbJcbRs9AqXL8IUS
zSxL2yPAkuP9nav+BOEi9PdSsxtztNsdtpDp/VnmYDoNTkBIKmyXyyyi55vUCFqn330CBkR/q4Fx
kvkZ/quQ0u/rUFgDIc8WthAt5ekYz8nKNXqQfKLHKfviLM8eBxkDeKx6pNHEIBXO8+bzR96E3ocM
3q+Jogrq1i4eBjL4j8vJpif+hIrJeEjCFJP2f/3VqavqfQT9IdpqGOhOsaYeBlsf9b0wqFjnhU6l
+5ajfUU+9ve/Aw8C0Z4+//3d76L/hjgOr0ffkap270j1PgMlGWW5t7oD0UkKOLs+0BqyHKzx5EBk
972z15rrO5w9EB0BEJyJsscZD2dWft5sCillDeMr1HWXuGDaKyA1+vDd1tNvke4Mm05v+2M7Jv0R
tmaF0XeVldCDSlxjhllDBxf9YHn2OCg+hVXbmXaP0H8aJmMAgHpwYVN8RyJJJJFe+NzaAcguZfNx
yPOp5dkQrR8hCV1CucG/pE0BFaaOkYICv9QFpr1H0gKUg8//QmxiWm9WEOrsycfrWG+p37XeL+yt
ybOEcx2u3UxRV1k3YlKEdJ1qjPa1V9P2eTZwZFbzOVnIThnzEhPyiutiAC+GVJP6joeVS3169rrh
jlHVA39t+dBsLEPNcR5Ct0Cm4boQMFmGSvg5N3AGDNzyFA5DRWJMAaNs4GbnB5O/sGzH2soHcoAi
9K6ak7fHg/rxPP575yNeDfXGp/B16CFn3hkiBqJtZx2vjE/+CCm1s+xVxZaWNPdfezvRfMyVvWgY
vcxB2X7XsciAPgnnXC6/WH2TNgum51FBvDKI4j/jCaPauh/GYzCydTj1Q5xcLNwEl6wU916B/afa
+BBLo/GjE/BbV3cMfA8hQASN3+7UuJ1vmG/NpE9D9ZuY5A/9UdPIQMv86uA783kMFVjGIgvyOzUb
uumP0UcpSYbkIYjFUjqbMbUxyuGSeMMqKvFXpUL5SUsZKKtYFn4jcm0w6gomEI1bXAynuQ+T7zIY
4gCp4PnfhinlqF0qAbj00aV0xif5yIlHDL6nyP9TtuQhIeW67kqhiCzMKmWsxmV14ah6dvh0vDTX
pYl9jA9F/Z5Klm8iDvO3LM70QyizQxkCS+vZJYH9eJ9xZCinwkT1T3wkZj15K19x3JV8hsOAuwKR
wHyQn/z9gZ170Itc8q8bOUI+tQszCnegcIz7Y17GBo1FYY3A42NFoLduiTaiplN9rrVk3vbIlVzA
Z1DPSnuwLTGwrGTqvW1auT/lg6Hrp11Nmf0oW/d1QBuPf4nJZQDsz3o5mGwqnmqIhRAgFoZZu3gK
DfZ+snmi8azt39yiQQcfQMB/GoGHXf8GceUvI5pG6IhaLUpdYkUTxYp7KjR1b0QJSxr5NvM53jUp
GtyPt1lm4JS8DkjnIwY3Jtxajo8djFj6JDzr9rMbwxtW2h/DkNdf9IkMO0xzyiFdU1+p3YLxw/qB
LNq0gJ81/jk1Lt8wu4XdhIEr6TfX3vGRjk8t/2H3IcIxU829P+SlB10XRQcXboJhB4siid4zHUFH
vOzaQ80P8mBXQbNxcBBFmi/rX/uwH48ZnlyLKp771xrt7ec5wAK1iPx26aftqdHa6dpYiQc5X51W
tsm3LYjN9KmG43boNMApeaxWMC3bnawTIUP/OaIVI5r/bkTSZRU6Bt1fruHNZbtWcYpbgrlItq4W
p8vchuMCWNavr0r80U0OjLhkghbrh7G5u/d2sKlXZpVsMr0gjdeaxpuCUugyDuzopHup+WZSfMqm
ovsyAU2/kk37Q44qgtLbWkbHJN4Cb2064pDIkq4I8BGQp3av8LXH5gmOi/AWQDtj00eCmy7ExtVC
8VZdUCL8IpoP/LJUIU81y0PgKjGXj466A+JskTRb+Y6XrbwBhjAm9nvHGjwA3aBIIDvnAetGzHAg
KQtBEMxwsFxEcjA3vxha1+/RyEDl3gnKtyEHeVNM6bQL8658U2NwcVpkqBfZG1rQN+fhK7xF99qb
9nvnRvjUYH6wUCt8Qm0l9L5bvn4wrQwv1Wz4mLw0/dVo8zsmc9b73EYdK0+zfQ7ZwGwA0oZnN9fs
vZur6i7qhwEKiZGuVFgGMT6XG+miJU2y9DTnripiaB+wRsyD5rM9iJqeHChjNnYT93ky5tsDehK6
3m0kVKJNwaTorcVC2nH90xzN/mmq9GAFnVZZIhRh9+x2M+UkuzMdNXGkR5eT6n5DCc65Pg61VScr
e8DCRcbcjp0V+IXwhDG8dnyMQ8V8PuZxi9gc89PUDheF786NvvRjVEkCtY/PnV2uK7IyV0SPrKs8
G4Y62bKLdYXI3GfMK/X+UMfWn1NkLXUkpL+QzcBFZI5M9Kq88b2bkEg1e0vdm0KY3UNFEOGvl0/w
jqgUy/qxLCwbsb7lpxDcZMvSInWFV4y3kUXlegQxninxL1mSxsLxO9Ux56yJgzxTW/Xdz7x2F5L/
a7fs0MOd2ng/Iqf9HNGq1bRBqou9p9cMu4QtJAvGAZKFXUxUswdtG4HJPN+baMuTty2KeiXH5Og5
3Oy6xVknwzo79x2ewAjUjaGdfeRTZiF4MI/HOhnsr+WIimbSZB+QaKfdPCDmY+oYalB+GhfQdZrd
bDB1agJIm8iQ1vc2mUq+Rr5uvJi+9jGZlv51zOcvTqNjud7HR36AwUeS+PoqARxytsbUOc5+rlO9
QWVL9QzTw4PUrhSwZGNXrcYQS+aiNQ5dXhuAsKD1nrhNJOugMyh7yzGmXtsnmDPDllvhDE1ARQ5J
NyOI3sUr68bP7MUjX0HKOUHfD7D0yVdfJwvlMCdeo7DV7+2U39H2/7B2XsuNw9qafiJWMYdbZVnB
OfUNq92BOWc+/XwE3Zbbu8/sOVVzwyKABUqWJRJY6w+jJQcgJSJsa/TMOs2d0CEwFSdmE0ERWuRF
052EiUfHT1TXymdgB8E5asici+5chjimtFa7EU0xyVeqcmm0vb0Um6fUKiTbWfT8TzZk25r9GCv3
Mbf4+7jkg8l05FAmgO43s9DuB9whP/VX03P67/iRnfAqbp25f0CtKEy3auRC7he73HjaA6cfB9S/
p62vOMLcgPCC2cYGfhpyu2b72EBZuXLRHFuJl1Jqd99ZY/eIQmXxqX+K96mJTNjp6pSWbNo1V781
LNu/z/VhL+7ste5AnWssQKPU8J/Rj27Zc7LLMPM4un0HWaEVD4pIMWK4WTjI1AGAakm3UNOJKwpa
HWDZGfMnhsXBjFMDoHyiFm9ubrn7Au2DlZUk3daZBA5GH5/yoTTAhUYW/Kncjm8j/CVrrYH6N3XF
SkGRjLWPiJfRalbL/ComUXD8+owRbYTZFBJAJWqbrhRuZLWSll1Qqmf0Q5FcVELS0oYGwERquh10
Wmyd+9K4j426v3NtflU0RojzV5Gs/kgt3TsFTVYthxKHQdG8HCKK/yfRxN8WTQ+wjVuUnTqIAjaf
hMHWfFNQSdpTk3m2+iDmh1KEW3OCzaWSn97IjsVGZsIAZ5L61piNjC4+kA8BEr0cyrgGsVFa3y9d
4gyDnP6E9kZ/MrUYFUNdnyNQArn3dRM/tzzZ10o1vPaw4lZAi+1T1bRsMxXU9INUTp5cXX7BRM78
ScWKwoZ/VKXqWdGk6q7oy5rSovc788L4ILoyLN2u6z7djFOA6DINV96EkZSsUr/RkKzrqrXX5xGu
Eoa3FHjYfJRxnQsHc49HVXUMEDmwF1r6U0IsXCkV65ath7UvAqvZjH2FL2OcHwRyHThZszCn4gAS
btxhPf8cpRUkUU97LGUV0TxaGhX7uYW80w/NR6qndwcEtwTgp2I3u+jl8OD7qno3BMB87VSdcMWg
1VDD3JcIaAEsphn0TbBSYju4Ej+AaZIxGKhV6DZ6w50PcG90zOzAhuo4OwST9eKd+v4RWZ7kuhEZ
vk7ZIBU56drx6YlPSLXcYak5Ur+9fKxG3gNRtscb0YXYj3flRcgdDlVYkLoFo5PiPAJy2ijW3WDl
r1I1vjqSVt/6paJeWzwJFqIf7UT0wV2/vqpDM32p2pPV5cWrZT+0Kh7XfhwNL7HGW5cgiZyg+7qP
yGPN/UZU6HtqDGg0hNaqz+TynPbgY5/EbcVDnEKgH6Qgs9imIX8BCkL0CGREqCjOZhxCf/llIM1R
WGpLudyJAdVxvZ1ruPqVir5a7xWPon5jxEt/oCH2xYygd1k8Ikk5nhUFuMuU+Tb1W8Wz8anip5dt
Ow2XkkoplJuqKOJJTTf5VWL1kHj6b1nqHk2+eS89eivITqrxjYNW067WdG2PR0B47mJsXzDpkK77
FE0qA2WME4XV6ph3xSPbQ0RZJd13V2NVGusWW7w7cVDIKphRaJ6StCEFYbv+zg4MNTqB5FC2emLf
QteQr8U3MozNW75+MrlWvoPTmGgBeXPuRmVce12yKQ3u/IMlYTncs7ZUotS8SlGH2qi6nz5CWvrZ
uYn5cwrt9CpZZn5kFm8Y/ET7llTYOVPCJ6PIvbmF62t2Fv39NGiU/pNLvXAv+iNgxMrCjH6Wmv5c
OoNFKoaDxjMUFuV02gFaHDyZz5kHqBi047YZATjJxUrFM3WVoVWzmeFIMw3Pison3NSLVeCwBBL/
SKsePjcvo6Kgp2HHt2x776imEX/uX98gVLq1FeBdVIP+HkjV/Nw6Xnm49FepXR6mazhDmW2KEVO7
tjG0Uz8dkjKXUDYNKVjEcEg+9c0xlZXsvEF6FQPiEIkZ4hRZiHSZhla+bsr2/YLBFnNyUEG+Zoxv
VmPoO3dSOPLbCoXJ6ecY+BbmUI4Ma6Wy/UfZH7ain/Q9RSs8vDaiiVLXVZhG5QMeBPFJTC8t72kW
EHBy7yR3qm+9Dr5z7wBRyvFePkRunh3YontIF9kyQN+2AYrASj0Avcp4TfogX4jTT+15wqcxx5bV
habl2Q5JTfvakuob8b2M/Ma+BvJ2o2DCeOzDLkG8DzG7JMnzU9Wn7ITKcmkXhvGAs2Z1m1sjCuFQ
NIbCk69MUmpLzZbzZxdF4HWNxcNWTGp+qw3ggvEgMMyh6hg3RQQZ0m0p8TaDcfMx5rmZObe4AjsS
xT93OdTRupSiK+TTNRIPyhUocAOd2967C5PkHAseWmGNe80Fquw0Y3VjFyg76COedi8SmqcVioJn
dzT6m9BMWm7h/qukR8ON6Jr7o2ZbsSU8+RTU5n7+1HDF3Z58EAIgp7lG43fpldK6O4y9pBdjjOJ1
mIbZ0UEQ9YRCfb7SKTZ/N3QEcv0EKEENb87ReKfsRuwdj0NlqxkSrhGJjbKargY/bVvasbpy9/My
qLY0Z81izr2qU/++HlD/W6st6kuaXue7T1vVgNxsrx/Gmo3RVd6rMEGN1DhqIWLUihyexS2KGl14
lLPhWdyiRFcmK5CgyLXOdzLFDItT11THMlR3JNi013oMGhJXlXe2M6c8MBuDHQiPT5gfvoqNwEdo
AXoWFfXgPbRyXW/Ta5H/hNb8JdRpC+s4atEvsSLCoNqbl0WWLp1h4Vu7y0pJLJcGU4GeMkSw6z8Y
K7n0UHhudC04LIK1UlpaubYGJwOlC68lT5WzJNX2rnRVIHOWVyDVjCHT2q8scHN5J7VXSB99Gzr+
q77ftPeDq4b3NvDBxGwBGfjt/fRsXcZjYG9F04lknAUH77toiTlVVj0N4RCexCQncWvE5pJwRTlT
xj5mlNfkpb1TPcJxIWuBe+dUchUHMSDOSNv5RzNJYHQNzrBwjVD92a69aZ2lhwWif61m3+Y6HFbb
AUQ1yljSxTHLIr1L43VUglLHVegBhpD3468TzDx80cNOYz6x88J6NuJkmzd4s3O3MW4juwYeiNf6
unNr/62Ex9vUOCgY1P0NlhRXqoG4aqP3v8S4mGiij7XMKzW+Rqh3b7E2vLO8rrlXJulU8fsfeRbm
2MIsJLPKnptxgnw1iBWI0SxG3tSsE24AfRA8ZrK+rlPwSJDwYJ7527LFI1fraudV9eduGRnWrRzF
791Ej5KLUZurdMigPVbTnYO9QvNAQyggiEago6QJS6INVTEi+Oh/Gp5bIk2JV9HtzDM3mgwgnQkh
B5vUb3aM4ELEDudsqdzKAAAC0kVr88Gu6t8IJA/fDcUlA9M/V5gp7Uaqh6esA62+HehreBxFJM8f
BrBJMCb97CRQaqKJbnN2Eii1sURcTIyyN1U3TRglK93AvqlT5eZg4Sl7n4TSTcFrSg9B2cxNJbL6
byIsc97kEQzMmKMxOyVf+Ve9UuFVHoKgxWpRbcKdX8qIN7p1vzN1pb/t4AOJHYU4xE5krNTCyDfl
xK9FOHogy/seUeowcNMpIjWHHKVG9iG+VTyg95zeajraJJUWVCfWW+GDaSM1PImF4LCib6omrrfV
CJbEN42NzaoHokrbHMOkRL6uNSu0hqaEcqYqZzBs/n2kswdwXeS5ZiPeoZJWXokpjBgNplFPYlR4
+Maa7d2PlbceCzO6Gcwq3UcuOe8nKvXRzo8Ri9Fk3ApmSGqG2B81C9qWoC2JNvKpf9pjq6+aEZVm
uOA2AEi4uF4uoXWaoOwkmgICaWB3hM/AvehJnBxByyk+nOINBVuIS7wIset/xmtJGi0CHzvQcrJw
bS1NXUlpNZKwcIZ2M2Oos6gLSItONV4lkI5jnA5H3ALF/jaVnXiXU9laBtN2V6utFF6GdRQ7YLHn
tdIRV5IivhHxBmaBLFh0c2cibXugoPyKwNKEIZaLh7DAy9bJQNAi0VjhwThE5TqVlXFpVqzl5reg
JuYIDYNVisgwouMEYw4BAO54K48tPHJeSnlrI0JybmNrgrbxviU3mJtiUISJCCkxViVM6W2plXD3
p4VlX2JI4SS6tg4Ch9zMx/pSnPErSg+uo8NlZ905LznnaUO1V6PRpMJXBciP8WnWgwdteKz6jY4i
OuVs+j4dsg4VsNSp5pDLwNCjcLXg+68d9Vh/cxNq3aImkhlePcMgmkBBvH8aEDV/K4UwCoeTTssN
ujlaVEvEsDMVT8WAo2Cy9Suz4wKnYyxvrlEA0bedAfVB/MNq7HXPYRbcwHexULe08g1Kgsb8r5NA
di4Tf8j3XdR7N4OPiUg3DD99WUJmfVrDByj6ays1TRBrfg5CsFJvYBIHmBZs8n2+IKtQpoj8JQ8w
s0jFcEVNcR6+JAdEdJGM8tJGZmzeHgy+VB5aHpviZT/tGHBlYUUQIH4j3oqtL7BOCbGVRxTYTgtp
o5sIy6GrOm2xrf4HuCc2u5h7KgYcZa8wn1Cc8dZ9XIX7DhHCdTjp7ghIVhzb3gnM7aorchQYRFOS
ypWIiAH723YyaccG+lkcuqL9nZK+2F26ZLBRZ2/wwz3UyhfRnyYKHAKznAx9vZNdJP5JnCHuNa71
BOGoS58Y0FUjWOZ5Pmzi1EsOatC+XL7TVYJsHUJwL8H0QwjQKYekKjjZEGb49UqtfUDZMqKenlEE
ctHe7dnN/zIRF89691dgQMmTOzt67LTUWKuZVh1lBahopTsjNutoAijagKCFbYYzZsxBNuo0huWT
AJQJGJmLe1qSouYBUbZfxE1ubtJ7BPB9sL5Zc510wZuuB9NS3Y/3KGW0K9GsQeqsUi+3d6JpudJP
yx6Ca9FK70fHwItQpEXGFmGo2kSYJ9FUzM8m3aQxyzT05W40rYvKZTFpJyVKG1wJZSXKiOmy8dWN
PEHHBFtBMBrE2XwoDFy0peBB9F/CJNUt11palBC8suqMp/16LmR8acZeuet0J1m2SeXdc0MJl5QM
hm9I552Gyq8gvXb+wgI29WvU+t8xP41njNMziK5SQIGntraIm9ZXWuTo+KfhlKbmUrIxu/JX3KRO
vDcTUqeRUX5v1aHvvo8A41GIgh05oStYRr4fLs0sGEgUi3bqDriKsMP4V5zoU5s1CgreSdynzOlm
BeVc5QaY2wtxY7rcwMSoaHqOp64xg3gPuQxUBuohin7tFUO2dqHKrlCiTWfOszgLg2spsPLrSze3
oc+h0kj8n9DGiItPoXUc3IABPWOKOtxGrSRvOttIj9LYDVe+XLs8t7FEaOpMXVHibR/btmsWIyuy
t5pb/Ewucg1loZlpjsJt/8PGX+657Ap92ZQ2bgEkBfF0KMylD77gTUKYI+5IQpaADzdu0Lp7NVP1
OzbF7KmnCPhMP1DJ7+4jJ2/2jjsiAK022kujUxuZAoYQxikeHfkZHTz1ZJncy4CTS0ebm+ZJmnBB
l0NTvzbVkBwvPeLsUyisrhW+Y/3y0keWamVRE7wJyirfNA5gFcNMx/sWb8cbB41O4MzjfSdbw31e
GS07T6W/Ek0zl/y9ytoGVKBfF0utfVLUrrwTg/q0F+ljst2iyaqNG9xovM2hbo1OpwT/SAyWFmuy
OvEOAHoxryThdUbCC2HnIKzRB8a/Gm4qSe+pNSoBhykkHLtmN0bRT9E/H8QsDHOy5ThGOqsqOb3K
wEwtzIwtoK06zXXDL3IFw6Z9RswaFJJn/I6jpSHJ6W9UyBGPcccnx9FVEkGlfgamh697KLfrOf01
ko5M3VU0OVk5XWEjzA7aNnSc4YWCPKLxOHMewiYYXuxwnUxRg4Xl+hw1detkSv6OkoJC+nytj6ix
RcpbXOvPK5aBv3ITeI7SsLITpHPHPtTvmiwMt+glQzmYmiNgobsWpjqOsOMpaFta1oCxmmLmCzxr
YItLeJjjgauqe28a9r2uPSttfSXmzzOyChMfOHabGCVLZgyrrsUDZ+ZR9xmol7zFNCfqe3L4Ifme
Sfo9w9JdLIGB7qNPgxK3GI6nYd/134fJ+MCinGbbA0Y3oVrctli5Kgjd1dAqO0qSX2oB4H0Pplkb
+y+P9kstAJuRQ56qxl6sF0RYEUrdVY+izr/KFpGi3YytKe9K3MC6hQgB9oKLgtiwfwyLATXMMmw+
poqIGEWocp48kBD+MwPfVZTY2ZmjVRsdRg+d7vlUtPOpU5w1r7hOSlfiXJf8eO41pZT4S5QY/hIj
mp7UQm6Lo9ckccr5T+va9JcWogpOffA9/fCvP3nKUshxm86TxB9yyVeICV2SogNtDShB5t7kziTb
oBK8bN8Eqn8AEPV+wJ6DUWQfPH9z6S3tQsG3dgqdA8TQpBiTWBh+armxrSYg1LIZ0ydZz0xQ2rV1
O0QBBxe1cRaLcyPgexvaxtUc7vZeukemGk37KT6cDnKlkbqqA3UlZogBz5PSpTW9TFtI7c7Npck4
B9zC5HigVgcrrbGIsVsXaWhbq8H4TL2JGXk4tUjO+uuIIeIhWVAD6lZuVOXXdaQVYELC5EdJ6T8N
c/VbB+RqPYaJDR2B0qkDtHifaeqikJ3wFktTDZAR9lKb9/W91H1HviB6dqM237eThYmQuJHxmbe8
PlkUlDk2aWe5YGrKxNqpQ3w15i21UMU21kMQ4T7XY2uWl9jbZabJF9YSC7+64ZvY2cg+8EDXFpOJ
yJRIYOEaYRIJLZvcQeiqrM6KtcgdiBEal5E/YX/mwAEkBRKlGuWrduKG1v1CYHcFnboY4It2AULk
rj7BM/qPGDEsmNimmv7HPCRIsA7XqnuXlN6D6Vkv6lAmP5whQ++9qB6SlvoFGCpnm1WZtzAyEHvU
vYIrMHrYwdWD/TykBs8dcgQp+hgL2zS62/8e0RjJY1WGNRaXTXU9a/j08JfaFlSIrfiAmIX0z9SH
qK50/BInT30pRu1bX67Y3IPe36RK7h19qc+OLKqtdRuV0oOmwSPB/tz9ZeDkrWi/tN5GpVMp5Id4
mjP4o3dEiyc7up1uAZV23QfYEu9zmuOXOeJ1nA7PydAOnhRu8Ccwqsoa/Q4MPqciQNM7FAHQzdXI
ddIeu/SX30fszaaWi8DIsBDz2MynxyHDPOYjVvTPIbrbnVEB3Tt2u1OUxvwZqcZrhhAQmpuKv6kK
uTg0WufjDQBKg1qt/jqFFuk4Ltw4+U1lzqlwXrbaeouy67DmaY3dhIKSDnfF8j4sje+pYvtvOe7y
i65X8lusdruDhzrjSqTjAuWG0oDxLay01yBsdXBLyrCTXYRlgumhiOtZThoDJwUkmsKH1CF/KIXV
3pMtHUoq5TeeWEjBV4pVrEy/YClqDvpT3YCFBvmNMmHmoasYDwniiuAOo1WkkjUfAwn9XwbqxoiO
k2PbcrRz4+Ar+n2lucFdB93vmjQ+7i2o+L92PoY9hTs0e9E081dXJU/mFSma6DFSk9xR/Fe/I6lp
G1p1CkJbe8AnZyv60ajjPhg5bKKni00vYoOCWiCabu7KrHUP4mDasYsotP7eLIYQhk+jYq71EVKC
2ghWdt8vOt75esjd5r7i1nFV9zjJiaY6qi0LObxivEg6g1lp75UsT7Cgw0xHDGIXRFLOMJdiUEyK
WtXDUkzK9q7esIPRi56v0ohBntVad1LRRXvoFf7WL6LqySzZghRp9djaandVTe51k35hPh1s0w2u
uGHEPCps81YMpLIERtxBz0Jx1Spc+pNIIaIv/nZuJ7byM8oa68oVcobTPMSbl3odytfiKiieqecu
zDad1GSbFprsFW5SP+sgSn7gOPDku1n6qLeFsq1N7hxhOLr3pZb9K6Dok2aXtmQmFSvaxDq2sND8
fgWuC37SAQupty5M/lh7Czqw740XqI9dhQ2rl/CFCHlubfM6VZH+6MMj8upwRbSuuh0hmwNWU9Vn
dFJ+IlbQnfOp4iPux37brLXQaWY9UWPoUE/omtuwf0RTP8DqR81AVsf2c2uae/FHwURhJxwjh9ym
OIuwOkuP8oRCsGEnZbKv3YhWWhjO3g5MxPGnQcAc9R0CDf2yz315e+nDLPDrLENTq4WYIMKM3sQP
iPXL/zirTSnpQAiuJjgpBeTLjLk9vUY5NAfuFu4RcKR/32XOuDEcGDNyF7NgxPOKH5PFV4/9AIiQ
UN745FJYwE6QkJ5RMnnebaWsOxKSz0bLvsOXO5ySGufo24hatZOS1BjLFMW0OMLRkhuERpgW+/2n
MNEvwpoEyQeqt8NLAUBWhHlK9H61/uNq1nQ10ZzCcvDmixF48cnV2cPHogLJA+PZpGC06S1EtMDj
sRWQ/MmG1/auFewLHl01Xop+I2qrw4Cg0DLyWeXX9aCs1CHP9mK0548pUKu8M4devzXdHlgMF1ND
6q6Qvry1aOYj9XDJLt2DaHrtbzxrC/ArvCHXM1a5apmLMkSNefSS8AU1NaQd9PJpQFjtjCh3jVRg
EbyUPeK1aZsNW+QkghfVjl4VSW9vrNSmXpRHe9FdK8WwT3qcXMSkwuvhEuZufxCjf19bDjOW7NNr
Vonx+drI7L82Vt3eRHXW/eva6vQO2nHiKX5cu0lf5I4cm6YdR0vzUWjhIMv1+5mWcx+xNEmImPnn
pE/xbBSBiGC4q1iLEPabohFYZUTM7u242gdNcwvzNjjrSt0oKzEFTtBC6nz92OmFsUPI9SlA9ROZ
TymmfIhcUiuXBt5CdZ7upCxn9+/WykrEGI5hn9RjgxF7ctAU+xXPLOQepuniEH2c6aMZr8i8pIne
b9JJesm3Wbu0ln9r6Z1yq8fSPbtndJH8CpmEHJckAemktvYlSkwWUTLq9uigWvoy5p51ZRflz7Qz
wu/TSf7nRCdVIHrEyeg3P8WJ8udkCv5fxfy3lxAXBF164jNliSihhSV1+bBjAdC/ZGm/i9M6eGiS
qQKlBPlC9IswV0NowGTx9MLDZee7cfgATu0/wpzpaiJMbptPYUUrsWnykZW+XO3jRYcBtfr+76vZ
jlyvxYsalLlWuYR9sR9gRBYN8BtEIUs0Db2WjqLMFXN7mUeF3MJlVAg5DJL5/3WueBvihcSVqYtL
x8vrXt7k5XXFaPfxNoagbrfwCq1lZNhgJhznZISdfi1Lpn4tzsIKLxQ30nuMWqaBtgmsReGo8iId
634rAlXRWZXFKjbL6nSZ/P960enVvCzWry8XrtMII1vxmh8Xnvv+NxcV82OAdfO7/XRRBSSxbPmf
362voTjgadL8EcyxX//8j89FXNQ25X4r3vjlb/6/XfjT66eumay1ZiUE8Fs/em7yUMa2EPk9ycZD
l2ynvxVNyHAAPpIS58pukuPLa/c2D6iPTEp8IiJT/U/Tsfv8j+l2kX6eXpnZUlzsYzoOJOMiDyv5
5DUkMc0J5Bxp35NxCH5QJWUbiyI1mpE2dEIMHLe520b3HmXnf4RGZvUe2pvwcUTooBS/oq5b6lYQ
P2qZrq/jEeoHXqz2AeAf8FPc6h7GKfdWlkPHjmRRc7P/laEHRU+SbGuWRwtlKmuM00HLW3epdjrm
YlMdxChbuHOoAeo4vd6LMNFveQY2O5JKybTFrqVBlfUgzi4HDQ8Eao72e8hl4EuwaLq2li8TCywg
VeDuFLkljAfPeUNhuEIY5U8zBM6dgV+18PtrpXGdUVFAQyQGMRSkw2QH2V2xeDTuXZTEgMrhwK1P
Ym4ISMZ3JOUhI/9GIzF8gAJcP5TSk9h2i0YuPYkNeYZK7d8j0fAp7OscgQbg+/efc8RCU9e16kGu
nsWlzdSzN45koXs/PP1vJv7zPeEPpi79HidPWW6ypXg6YVggLZH116/EMwwxTxZk7TMwtOTo2APf
zomt4Of65yhFOcGpbZ/ZvrxHyWP5FtdjCgpODhCw7JW9I7vGfdi5LxSU/LdGBrI1ap2N0ilk9mFE
vE+I34bZr162s2/9NBE+prKvED+4t337RYyDZPk8MfQK9HCmK7bpbzGxAwW7CbSnajTaqypyMTNH
WwncjAKxyuCR2btP4hssBc7POveiJ0oExVq1u+jEbgmLzn/MKfonYU3xMaed5tR+Gp36IksOVq2N
GzXbVbqkblh0FLgJ2cahTVp9kk9Azr3kN+ZTVXuNZaRcoKB4C6dc5HnmTt+nlxw9gRds5vVlKzfJ
rTaG0XaM8EHWkkl8FSwvyuPy6KxHffKF7PvourJ6hSJ4F/7I9b1AcklBHC6DsB9uWPY7+wZd2U2C
vdOjmTsvIkIx1OtMA6mZN9+ldNBuoonpNuYYsmEFQPGWlujP/AxjgpHHai7XLNMlfCY3eqy4SzEs
DqasUb1PpNtShIThc29i7A0oIjxpVWbui9aTd5Q6hrPh6PHatsLqoRqwxfFB7X1HeOiUldP+LGIf
r+vy7zwbnqw2Cl+HQSmXMcj+O0/jv1knNmYlTVtuxG9bHFIz7xGa5aduZW9GkNbHHAW2vcwCYuGR
lKjvhwHVf+daaknlvSFPmqFSP/F4ha5tGDbbQLHHgyWYvqjh5RurCSV8MEf9TFlZQak18A5hCThy
aOrH0gMiGVlqvwtRNLvXbOUXAhnZjRdFwzJT2yXUVsp7f59l+oACkBc1eMZOZ3+Pslykj03k++jf
cZlccXuy8UudZn2N9ZkVivl/X/PrK/5PcV5+TCxPLt4AWMcQXXT5jqc5IntV16NuTNM0kua6z/C5
j7EDXbrF2K4D1tTrropo45W2rdgEXovgrvDQ7JJJLJZFpNwh1JVsNYRW1zk1FoQRv5Pcc9ZZpLV7
P/HzR3U0TjBsqu+GHSEwj2zVyYSPeIPfU7MQA3HCzXbozeY2xRf1mJtYn4srSVa+BwVeoUeeG7u6
0NtNFVvaN11f1QUgPjRjim1v8syBxPdIBhYJhbj4KSDxqa9Y2ywxxrVgjJiV50/7u/go8PPTpArE
VOZT1UM2amQ1Np95eQk/OqSvF30eWNZPo5FVUbexFXB2ar+WS7sC8gNuHUeC/Ti6Jp4BFLFhI6M4
U7nFPd5kGOMUv1IzMn8onnQqioo7fKHzE2s1UAoDENcwdlhKeDKeUuGh13JQIK7pLPGDLM/G6IHZ
J4G1bkyteM11f5smofVjVCUoE1Y+3lkjqsXso5RtqJTFA17ev4wxdG8sP0HmOITVoarGW+WV5J2d
0n5wPTVed0WVn1XZi/eqLXn7zuwbdqZmsDZSNXg0cg0bWT6SH9LoYtfZUdGerlTF6fgu/h5gwIGq
WhUtVa01SVT1/jnzB3Qw9d78brD1tbllPlElb3bG2GOH6FXWi085St85yUlAb7s+1x4c8yTUgkUD
GJsYGRFUm0Y+hSUnAdDt30f+mqNCxoQhxh0x6tFGyY1mTalFfSWtvhLsjK4s/GWBhefNf48Ygyw9
gKwv/RrhqAX+sJiFpBhGe1hldnwmCGJsbC79MsCF2EQdvCYl1WugjEk/R8RFd5ALP38uMLPfkGJr
WLH1yp2kSfF7RGbe1mluP2I/3myjmqypUuruve2lP+YXacbX2h+7B4Vi7q4CpLhFGN1aGhN7EJDf
TaJZ/p1nxdVtrXUP1G7zF1lBSozkBE/TqanA11t0aeScE9s3HkoSvKI/Uwtr30lKDYPEyF9QLaCE
xBrtKEadlww9v5dGAQxSyLjE+7aTvTSGkKur+72YA51so3ZS8cA2Mb+WbDSFsbVOHjOl1yFNZshm
3/IUXWd4WOJ/ytmodpz5qfmpL4wq7NhzpOIuhTp8r/NVkg3cKj5KY6LwJZpmn/nHpnlQoCYdC3Uk
iZcmD02fQ1iZugAz19RdptNLyKUpzmwJJ+sGXtvqy0AsZx3a6phsY3QLLyQt8v6AiHV/qCKvPxg2
bMO5MyiTZaGo9l4MXELEjDlOjFhiymX8Eg5y1EbSwetWn64tTp04chYoLg6roFCMAzcV4yDOLodL
X+SHjyRuqSMaZVou/hVy6asq909MbXjzvKHvf9bwN19KLLkKfA2/ZXEiX+f6bSj14GtyTd+nSGHO
MK2xSTCgjxL8wYB4XUq54kz0TREmqKujqOeKfnF49w74M3oZ+Fo2dm7eWZuGq8V7ckLarHSPyyWW
PLUtry59DfwhSO/Sd/VDEF8MVsrG6aVoVtYXPfCFIm7IVb0f20lAmMztprJRsYYm1cZbSlrFYm4H
g5+dFavMzv3HiOiDje4puBSq2VnMCXXsJ+dOH5bvOmzQWMdd5tqtGv/FtrpwLddIXfRN0+HGFkEe
BsP0bLjGjUCtw/e9RkDpPbSOOpw5fBLaFhzRf4SWimQu2evCm3XjCuB5V10bvmEsrRC3+IvQ86zv
TMqLXAEDl+AvA+ICcRaOy6odIkT0QSsKnE8HNGw5duBu4QaCTBSdF7iioVb90vQKgJT/ADiKvssV
LlcVcKHOGvoDe8SVnsfNNu0Bniq2md7B80nvImi3+LdJJs+yJLuzoza9K8e3yvScG9EoOse4KhIs
LSxDRV5fpbgOdN63113eSNGSSv69mWjdUVwuANx5hg63ES1xgcurxsDd10UL6fyi4C+k/S9NJ5sw
fo4eLi/S/mK0QoUySdzmyndKB7atYKyXrfED7414X3uauXDSWNkIbd8Ge5dZ89fwKn2LrFK+uIj+
irM5rjkZchfNoZduHWzrgvKUeNj1gFSX0aBgpD0Zm4mmU9bVXjwk9W58H700gym4SmVjb6nT0s8t
sUDx+1/gnt5irY5egsRSlsOY6LeOUk+4VdIBbmnXV6qLF7CP1SCaVKaOL1qTP+Jy2C3Goc/ehhKD
TQUm8SIvKRvEAX4+AsreAguwqvYhHvNmrTYJUiKV1wJap/gATZ8a1TSqwIO7aaSSny6D8wSS4o1b
DfN0pfA6CpQwORPfT25UCS5NkRYoOZs9NL4MZ8sydXfgcsalaAKPU06qobyKVqPmzX1tk8kg0osU
5SHTWvSMZfV6jo6Az6ZuO1wF06Da+MW6rHp9HVAREBIKBi4Jy9yqyyvRxBLiVpMd7xajoOQxtEae
Y+guFG04npqMyknfjdlzGhbG1hn/D2XnteQ2sqzrJ0IEvLmlZ5NsbyTdIDQjDbz3ePr9IaklarR0
duxzg0BVZYFtQKAq8zdhv+15f5yNof4nD4FQycEo3PY4Zmwbe1QGbv3pzwjpk1GES7HVVH1/W88V
z6WfM2Tgt+ZtGiA6kvMw+je/xUnI7YMcG+TNKhu1zz5UgP3tZ7l9+O2icqlrswFdkjfIdC8/8v/+
Edby23Yw2ZA07fCzAw3SKLX9mk25ve6MSTv0jWKRWFHrnY79zVaFvfoaRIp+zHkWrKUJV9+9KLr9
SVq4M9rPSa+uZGa7TFcDUPSBWz1JgOL7IJZMezpHs4V+YMlfo1Km+gJkfYthH0aLUxY+dsshAXC1
mc1Q20hTBiREn/ud6YLVu00INajXlFohty0XuR5GZNDqNm8xQYnzg/TJlYr/fKDuhNv+6mIwJu0Z
kalofS2Xei5mbFSVxu21XXq8hVhXe4db/bRRtTOIcATNlmoqmYXsCRmBa3yuoDdXxfqLFGclIGjQ
zyNNj0yppSv3UIzW7I3rswBb0U1eJL3Jfty1lXsV75ZRve3RTpTTa4yc/gwUaGwtk68DC5g2SPDX
cObA3PSjGZc7UAcoN7TBnWEEmOY2ZTCdOnOOyp2cAt2dTqGiQaJHfIyEGoKkO6ie+8J1oXdNCs8E
FFcsG4v5AiGTKl4V0GojhEqAsPct+pi3vhHhxtvo7ez/Etf/Ye5yvSEAgSEWyUGio7bKti0oC+3z
b2dFk+ifR9XMVnOl/9fouPTNy+j/HiejJCx+xP32GbfP/T0uQoOtQIh/yVWKDshotRtsDSLq7OQr
8V5PNrC60a5cmk3ewP7pHMztwy6r10uwk+vhk6iK3ILlclCUfwTLqN5+YcHVPZaaedTx9X6P62G8
h7nxd+lOzXuE991JtSc0iZbBCBe8o6q5KWRPRlM7cSjJa85WRnPPwrYvsxEDWIK7cV4wAWF5x5Ky
fs9jBYSnOgY8tpfRuH020eR9lNbQ5FC8rfEl9Jz2DbyO9BZ5az/5qOZ0k+vBo0XKRjHqaKfkUXem
QJudMDbDIYlC5bMaFexpjNb4gs7OyTEG8x+j67c52rR/QaLH2om804tpddG2CZ4XsTwszIP8nGto
kCwtXUFEBXwB/GNpx5PeUtGd4u21uSioyNkwKs5dExn7a3YpUIZp004DgnGDBnMP7Wg89bp7M5qR
6ZzRdYzWbmi8eE5ig1DTqnBH+oBlqKy1fGX+J1M17461Trtin5mcxIHEUotiVw9zvZVm0Co9VqHD
PzNOG1CarJOW+eWLeJfM04MNQfur7bF0iKrSfoszY9w0nmE9hGVrwvfUrDul6IKzFYLVb3WzgJZV
ueu2cMaPKvW/D8jnfmuCYu16izWD5gx7v2zt12FgSe26E7ybqThKHsVL9UcEbMcnlEvLlznXD2GH
PMHsugM0B2CzkouRSTnOxEkN7LZeh1WKc3vZwPBudefSTYF7uTULt1r5id2e50oxZ3CNxFVxEGwT
yxjWdZgP26RQ3RWGZfXZD9RvRhTg3DfOmN777IfPtpxOtl5inJxW29Th56hH5wLAh09bzoo66Ofl
D8y7xgsa6NR02mrKCydsoJV73LiIJzhr37W/2G013oXN7D8VVE7uh8YEbVUpT9IV9p5zmKFOrMxA
8Z9kwEk7b6MHDfvtpU8OZWVXq8QHBjdS14kXw8RNVsX1Q4D09jpTucvriURmUH5v8KhddXZvv2kJ
VttV1Sb3BlqRx7ix2MCF5Gc3oTtXn9zSebNcN/+nrwG/H5UYyiYqgzP6FepIPhUtsdLCLk+z4vCp
8WMsqcgmID0FsBi02C3USQOFr2msHLKkD/Ei/U8oVzUUN32NzHlaJYU/7KICP6Z+rDMVil20Ronk
xcaiDQMTtd7qlTZdWmosSJ111h7QrMFbN7HWvk+qF9LrEzwq8x8F4WE/Utpv6UJJSfKy2jeV1m3w
J6vYx+NK69RuDQkWy3tJ32Sa/aw6/La3iACZlV8iLNN9bvlnveWDztINX5D9LzwhqgLwPdglovuI
bwNp4Y9ccwwkiCpl04YpnlBjZr12fcT3ahFwRCbVuHB7nLNF/1G6GkPRNkior0PNC7ZQIsdno6in
51BRSDs41kW6QFd2J9dov3EjFhmaVqg72a7X7CVWQlBh11pe69II4qk6GDoa/9KUgwJuFYVGjOVl
ktfX8YODLcMtIq/hrJpVHF5/Dr1zP+IFIAGstAcNbKf3lqZU9w3sxHVvRdFfga8cVbQh3qFB2Pui
t/Q9r77gI3WBtC4BMnPwAQe36rjy+Mb/1C+Vs9tBtE7RLbLWs+1Xm9vAL+KrpFWNs17u/dZWduA2
cSbOo1+cRku8bBAKLLo7kaluEOg6QIBU18IoavDTeY7hW2QBBaAeGB9KTsioIO0CQB9n8r2+NEvc
Sbc+zxMeaciq3EZFO0BGUbEhXfszWJpJ1hR7kqFY8rrFxVVn/dtykoO2lZMgyIKXPLHJva0iNhy2
tSm62X03TJvaOsqYl9mN6jMonXjbR038uQEPMSiw68cY93RHo/bZ6r6xB4ViH8o6T57tHrM7CWFX
ikf77LzmOmsbw9DdTUTt4cPwHGMzBdZ0kObUQubpIGJepOmZ7ZbnrvpS6Hr14pkN/yVNeZ/xfrzE
+L6vpOmbfXOQS9YGf94fOraR4Q5nG8ICWEC1e7LTrD1lg4tzY4eqvKKDhdWVLxYyI9t4UCIymVX+
YhreXyWCDJ9S/BrQtu4+xbjaU2pS28dhOXRWjQSjW55u/WZe56ydYx1qBbFy6MfIfUiK3a1HzsY0
Ri6xguN5G0gpidzpc/kp7/Rpwx+7XeuB5sz5Kq017E/qADg/Hu1YeYRmtC+Q8h6mHbhUayVKwAil
TKfAKd6kNWlx8/TvrnqxkVGG+RolrX9P1GPS7Oufk5TFiXAqR/U+i384WiOr95xPun8Ukdmb5qzr
zf6mypAIkoGmKHH2S23gdKkT/h5cZrZ+n81f45CEu6GeroIA8jIDIFdnG5akCVI1u8Qd/sFTzT7p
rmed6uWsqUGsrn45laFoGOyTT3XwUJjNRboCBcioNbCaCRMVe9+oy46oAyAcE9MMbF416jtZfftF
Oua2C9CkxJZuGDMWHni3jeHGrMtiZWKzekrYvKMK8a8zrK1/9AGw+a/R24zAT5FsVCfQuX+IG8rH
vjYjSo8E/O+h8oG3uN9+HPnAwLA+IWww3hV+o1zkUHnIF2lKO2G/CqzkNnBthiMrxqQAYPlzxm9x
vE7xuNQvt26Mxp11jdMZT4iqjhXgBWVFoXaqTnIWB3OJ5+HSvp7exjFDaNdGbBnXOTLgpiSIV3Iq
h0mP3ENUaId2nr2Hsjfre5gMqxCOZrZNcT3cTdGAN7NWeA8SImfhiNgnEqzG4TbQJN11br9c6dYv
FymdOl//NpD1Ndio5SIyIFev+pSsBYrWzqx+rhysEuOsKQ9JHZZbMVKcE6VYN3GknkSYzrOyTaik
9qthwqD/wySJ8h3gL3x7/5+TAqs2n0rb/U4dBZsC10O9hGrOiAX5lxh2xcazneqiq6NxrtG14ZsX
ap+N0dupcxd/C2seHH2ED4CGOPghUR0ExeFzPJdGApJUcxp0QrL52A1YtgzLI7JuMvMhR8d9Nerz
ImPUX7rATt9VvfSBgXv63mr76d3y7JMEtEEWrtMs6h6qcLLPql5kLLKT6i/kilY5H/qFMruynaC4
HLVhDF54XH6XmdZCJbSqWX1u+wLn1rG10K9O+i8msj0SQbKrRuuSQZje6AQV4Ws8WlcHjFyLxoOm
Y/1SLSC6WcdtS3fhYNmDGr52iXmQfgmbDHysrAWqp7oaqLsO9xnfdgK52m9hImmsLVf7d5ieZp9Y
nGIKze7lIZkQllOrsd/gJAb9QpLKt05JKksu+jZgAGhHzI+c9S1J7cWYSGcVZHhTRfWWr8q0L6za
2FdpaH9EnbEl3T9/VXzUmzoIW2dVUconK8yKVdhM6leqQAgSFCjkdrqJhjGIuI3MmDrc3flOfqI4
WaFucxc5lo+Cia2/Qarwrk2R8bo1r8pQBrsuz/L8qxb22MTNXT+8NLh7rbrYzR7tdMof5wQ9azDd
b0laT3e3fgOXxIPE8m9FP278V9y1r9ONHzFDVk1QyIxo648WuHsVKk7Bu+d8a8aY7knTixzetMsh
GbPmiZt7baZ19gCR2nliwW4dywmKlJV2sLRSMsc7y8urTdCmXbyeCyCDOD+U+2tbqfSvyoAfJuIR
zhMLLucpw4J3rMLwUS4I27y6RzZpL2MaT6JtEVT+vtDavVqU8z/LyZha15P+Pyf/PSQ9am9s53GI
rk6Tcm9k4Vgc2dd9lRtiFjeEn30SgaEo7t18xi9xEjy0DreQV/wf+oGmAPnwnPpavJDaQ6T7y6tY
e5SaxHX7LaWNFGLF0dfnR7unxL2qF52GWRmHXdAX2rofsmmlOhgapVaYvoVxiTIbMHYxRK6Ri7ka
Itu6uh1D/86+k/1KhVXlprcd9eJ3WnvBkIStadSFf9dH5O/a1Y+XRwEL4RAD4ClWXpRlJ6A/S2Uy
atEhWTqDpM9OcsDS+ceZNH8Z/mX6LdzWwnlnNkDiwkm5oFDNSww7SOUye6RdgrxUdjLi2lgabJxF
BDbI4CxIzDVcxgvf0C5UzqVx7THcVYAgyqOPQhWSOs69EBBCgKgn2+r+vnESatSbN/ytup1EzMFY
3rlddq+XaCShl49uxVLGQAXtP82F/JZF84+moO1uTUHI/RL8c26+GE6puZmjdhqlZDqhDqUVjMay
mKd0o0V+gUUA38EdXnj6Kqko/bRg0uyjOeXlmUJwAiR+DrwdEhZ/XZv6MoK+U2of0X1Dc8DP945b
ObsoiKw3Z/apAIHByPTura9d5y32QnsHmsg4wv1OnyL+e6t4wXPk8Bs9UARfg7ZBB6fVsosGfRFF
pnHcBOgaf2nHZk2P/Xc5tbjW+1r+VA2ZfnSN0dnNpTUehxZKSNXlX2wSB9/stjgMtm9/rhXEKRzI
TmiNquWp6UiFIZzpvf0MBeh0De1M88+hhl9erxpaP0KbJbQb1B9XLe3xl6umpKrYg4B0KObx7CDm
c2AF8IyoqpdvoqVPBuQwquV4RrV1PGe2sdWaEabM0qUHCfTK30+nZHG9jLJxI5P/dK3rRJdd6wE7
nDXqdtjO96vJDdLFaNB4S/E3YcvYJed+cS2+jYrBsYyWnZGc2UT8CB79Mt70Dmp3yxdNAfkIcCw1
s5O/fBulMzeHceWUbAJvfYl8OWVYDjLy27xfYsDL9yv87MPu6Ja6sS8X2FQCgWbvZjWLx85Un68H
E7Ce3c5naeEFoZwaI/lyBWVNPRDATtemvYyinF88IzIpF5OeNM8QMq0yZY14h5qBQEzf6n9freJq
V0jX7WpygbKbIKbH61jwXwUb613rPrnJUO/romof0xrtiihyx/fJgJvrhZXxd1y121aKgHZob2yr
Cr5pPkasdalb72pYpIizq+pjnjvZ3krU/lQaXnmiTFDvW8eG+TEWGBiy1XiQQ5VODs6zfb699QWl
Ez4UnuLu7Rjx5N8GuJt0nq9so39eRCZIU/PSl9C2/aO0pL+dwkMBpOYuS+ynEFpKs+6q4KBHgHvG
CjGQuU1NdkFedYCNHL16uhIfZ8cu1zLa+U71pM8tG/Y6fo2UKXr1J+VTFtkFwFDi44kfHqOzeieD
neWOJ73k5046s8EILQSg2fUv10HQy3B8fBW+KVM7Uw/2uk3FWZpOj4IwCn1P0qrD6HOyCLdHVKx2
fprOTxN5hw3iuGiLkzJe2YgkfGGt/IoGz/zd0bw1MCU4RVkYrbR08P9Ju/qhLDP961yZ1apAEOcd
xzQd/Lk/PbP2HLeeWhv3WHDYyJmjsle783w3sM4+DJ7vXILlk2MDjlOfhOwPFYqcRl8690imm/vK
MDsM7Uj5mj2gSbO1zEtWmPEO2/f+qQ/jdOM2nfbWJgl6+25XfXGK+S1o5u67X+bI8Ab8rO34LfGU
KFgpqnk/aaX9FX1UFjZ6En7E4B7WZazpz/LJRQbiVdEyfdORGzM2JStzJDx4QapNd6pbL3y0eorH
ypD4FMyN4LMZFTaZGTjqedn2wPfng4VT8udMKVR0YAq0VpawHGkwVbWq577OuwfowSwyl34wWs4m
02P16CyzRou7WrM/2oXUZmgheKW0M9bCW5sKBK8mbdBPRWjnn2xchheam+P1xUnrS2MtJDiJ6iEi
QkfKi08WBr4/o6iZGWths92i5FpudmXQgS0swM8ThR6lug+7MeWeBA6SV6q1LmKL/82y3JZDv6ya
7Ils3W1AgoNlxm1gkqWYdJZ/uEwMO/gEn/9RdhO2lTirwcEbAyhh8l4gJyL9fmc7x8b2B1TDsQxB
1LHFsDfoX02P/apnZM8wivvXIQshu6qqdpJBRwc8GriWthMoAEpt/RGtSyQqlqm1mbUPpp1fZDAo
FOWAQo62ZnnnXPNeuel3e7925q2kwcaUh3rqa9NRmrWif6/6xLqXlpEWK6UJMxZyqvM0Q9iVBNtQ
deG5DE0k1wqb6n7lWCy/8jas3rT4zaf6FqyGcHpoUaz7ouEdvW6bWnvWIA7sGrMczhpSgHco86p7
fsH20WjneFOzPPgw+uCbk2X5J4f0Fg45ZJLQcF+TzJmbfuXqarvpYxhRdjBFK6XwOlTwomxHeak4
OwgAnUjYOrsaL4rnGfcdKmilgihveefppvmPo8dIGrrtX1zUWnldqWyd2VbhRpfuLitJa8uOhaIE
NhNjkR2qJjbPsjuRAYlzUNy5xhWyeZnm/BDqFpy+ZRcj+556xPg7D91j22NIIipjjoiQ1bwUdn/s
7OrYXV2DJP4WOdTcIJ6St3c5hMCHDs3Cf9te6AXiDYinkt1drDAMJOXu4nj4HGGfenB7tnZdZSAX
WMfRyzxP5z7yynvpqjXjR0RoLsIYUaWeG3P6MWqEXnDodds8OWFk4d6UaO9ZV/SH2jJI7ZeG+p5P
lbqNcKvZy2gXkk93DLO/k9EsKv9BHaK9l8ESz5sgNoIXI0FWN1K+X69QNBl7jOLl2tJ4iaMlwaep
1OOcGot25ED6O8XL0rWksW9NSWM7Gp8mo5LG/qUpSe4/zM1ivn+S5P4lOFRZWi+XSpZR+aAcG+99
yI/iZKF9yhXKE1Kdy3AR2ILfTQ5S0tPi7GvSON6DqlbRm1Oz6lg09l2vZOsXxsEOUJH50cfOCUDs
QNFlLJ/VcfFuGo0PPypx2QrcfGNR+/lwXCdBmN/0j20d3WFrCtVQNY6ObTXPsMLb5zQP450/Jxrc
VfrkYJvBZzVSvZO0VMtGYJlJac6XMC+6R8X1py+vrZ6OX0JlQOjQMOr9lKWn2S7wT8cxBHWr1nq1
8QJaVdbofedthNrZlA75yioD5zWCY7dN8jk9o26dnBc1Q3eaH6bU6bZZCURlEEs8aZchEkHXTWkZ
++k+ScNybdv5E07k3b2IHA4FRshTy7NYmlbstcfcU9K1iOzl2Ho++ba+LWPe8Cgtlk+Jt1CPTUw3
3Z8Olzevy3kBWmgCzghmQ9u6loOi1a1TTsljkSqW05yV4TXodg1HxUfAxEAb8c5iO8al8aHzYFz7
hTqfpBmlxQZJIet1KFEgV/vysxUl5oerGuXBC7zDNLkvVCXv4oUnItZGchbN0z6Mu/py689UgCee
Ude/uCKVpurv/FqBs7bMlwOMCvPcx8Wdm2HFFsZLCmfRr6SiY26c0DZ2Iipndkh1NpP3d+a6cLXQ
nsMKBFqilIZusTJVnSnYLbEyKF0hinKBaxsPnlFNj1dsRzK13lmSCGbm2ft5bprV9V8c2tqPtgx3
BhA+VJm+iWo8NLN0S3Wmump+pw4E3lVtxy81r/+7RndohlkanTVs1WRGFVneQ13UEO4asz70n2ov
V2D4DP4TBRbtxJvn01C4/hOoMf+pR15zB/fVWkufxAIOQo2zsPO99MkBvb23wGtDBAu40BSqxpP/
JQwQ371KrqMpk6zDruKfUmsDCwLOiskd9vFyhjrNjzPpu42C5YkRo0yck9+y8Wrmut2S8Xcea2wM
Hh1cIqhr9zoLevqoqTNQqdElqIqjdCEC0iq8uPDo7nT1/hqxxBolTDvXmpvjra806xGzcJ7GGPvh
rAoZOq4vmWFVmDyoNXIJS5vimX7Xs5H9pU9iKompgvjV1VG8lL66KppxdY0MCtfc3K5rGbhuV0gh
qR1bY1NJlQdvZMfYDlX2t48hX9Kp1ucyz3Ce+kOEMmAnMkT2NaJRuQNCFp1PXRd/9iJdea9sPNu8
OEeGG1bT3aQHwOH1rnipDGiuXoFhhIe8SDY536tKZ582HFdaabpXSwJRijdqlp5K7cLDkftKOj01
1laWZc0QwpCfl3tKBq6zr7fcbaaMS+RtdqO7PcJDfv2uB9mmQlbpI9Xc6Nj4GA53XrzIQ4lsKduY
ErpeiKhNC2B1M8VmfgZfTcYYjchVk1fImUrnL+MSj90UKZUq2Ju2Phwl5BrdWEDiEysETem0JzmY
I3yW1WzHZrmSjkxFVNk2FhNr6bQl4Bp2PQ+KqT2ZQ9Kdfh2TyRHbkLLQg+Ov8VHRoXIGSqQ9DTUb
30XlaCOQ7QRYDgrpSHs54LkF1C39AuJuenWfAWk5/dYvEZqJZtAyUwZv09sRawzF8r4FXqedjAQT
KTn7U1P6lNKhlCunZeJ5mzjkBpF5SjrgMDT5j7x5+9PI2+TUAsm7nklfswzcRv/Up+kOVhvFuPst
VkXnRCeHNVY2GWK1PSQzqGrWlvlDZw7GQWfVeLbc3j2jTlj4u7IFsZTh8rW2WitE+dIepiOOmxaZ
gHyKvmeuGiO+p38SOiXvujVWdtnf1rxgwfgyPQPohsVozsNdXc/uBS6au8HWIud7ZOab0rPi57nF
fsifK3U3N6zI12URPCuNMfMjpJgfYnDyUJVwTZdYOWjBYB/AK1sraeLA7G7CHnA/Cpc8g8f6ASSG
8VZZwwub8/pBXxY9y5i0ZAyG5S+tn2MSucwzK+fS92MKANMYLjfOwo3fgCjM92BWR3g1RMjhplcn
zSWireHhk1T0d4nuBsfUae55/OhvtapinBPU9/WSdIrmMn/8OVYmTnzGHgDaBUlaS8eRuFOdgupe
i/qqdOZOrlz0Oin3I3lLWDI0bwOW5HVVXNisJkfDnsFrl5w2UcCO+ij6TYO+KSOr/drN47QNbae+
87DueFYG9buMe9ki8Bzk9lMAc/OEJ2G0LQfIPrhYmGsHFcLT6LpoisfNgxywjmwepJ/tyemqzCUD
P/sk4jahUuBkIXGCQQqCrTnGp58qDV0er7JbblCajmMfk0gFxhZk2mOJ7sYQYmzYqoG+d+LRQxma
KNS+l21Txy2mxxCj1S9k0hAmyVv9JJe2kec+dGM3b6ylQFr0xgkQiHmqTA9niaXLQ7/rztV9hGzo
kkO31EfrQO3xPFIo5f+MJYOsrk222StQrMU2DhQgmFG0WJK11uc5M16z1Jr+qat3NnSU76rZOrBO
tf4awoyabju17+MQLKkw1300TF4TQ9Fn56IJ67vSAfpDEVa7l2uXfRStJzvMx6fRCdsHZDb9Q4DB
zHbgifiFjPmaqqr2wT3iH0rFYaunW+MXhf64qJML0myfuhajq2Y5yJkcnF5Zdamr3IkBlnSNZqei
OEplbKrVdCe/fYgQuccq7iK/vPztSr8ajlE0/C1d+AmpqE5YqbYuk0jZSqccTGsaV3aUvRlAAR/q
Jti4TppeokVLWbqwSgCINvkHFCpNZ9NbwyPETzYEbD0doMHRsFc0UH+kbGvcFXfROFiYFKtkabJ2
+OxRq8Jf8hO6INFdY/poTmdK/7kxwm/aOCiPqlqjWlF3rO6XcJQy040zBdEJRXbz3banNdrZw2fy
N+Z+Rr9pJ9OLsLnTa7V7NSvFOEOiqtYyHRlbnmnYf12KToledB/j2eWy8kMpuTujnW7r3GJYgy1a
y2tc0fDmWhSc5ACzdMY+8llMlcY4Vw5JlOCi8DPgT5Nm5zpJovxYwdHDzX9Mkgs5zky5uWdFr3vx
h4Kj46mJ++qZRdz3tMiar13n4GjeaeoDjh3uxeOmXzfsjL7GSf+cqk31Ckc8uSurqN/KBGv+W/EB
LgMBC/ZRr2UHwPPNR96lO5lnhdG4UdGZOIUtXPMZDceDuFKiYW1TIogtSl//squsVg66LI9T3FTn
a8kYP058HZeXr7ocYsc/eQBh76QVqK5zblDECvOYtY6XO9tpCPCBWpq1rK6z1P7aeap2lD4eYd6D
q+vpxUzbrXRNyzKJ7Syb7NnA0UtBAEp+SDlI+sDupmcnUZQ7+Wmvv0EQFIcE0UADoYA0NN+EMlME
fvDws1XPRfgQVfabkG2khbfAtTVkcyiRM+gP/OKqHI1XvVGo/Bb6hJ5IYX6SdFVXVyDYKTCdJZfl
x5628UxkP2XUooZ7aLEwv2a6Smwd7u0SOPJCkpEDucc2c5KXrJuDk12E/aoFFUTqTWEX1Rco9JWk
lWRAmgAhqpfE6S6mMfESn9X6xR7rkFoorBAZlLBkXyKUjYgdV7CDot3MHv5YEu4U8XTvNeP5dj35
yCKmfKegNztEYfZoJGS5h9ycEctOvFctsfJjHONOJ81FjvuMjjWZ+WXUHCv3sdHLg7Tk4Jl7x8Iz
TxrUSu+RpZ4fpGXZTothVs3qapls6VO08dsOkOTSlA+exr1lfurdHJnuWU3UfV/gm7Hg3gFR1rG6
d6CWb80xrtdY/5ostwobQZxGueOrTfUCYlKBAFqG403XIN/QwhJTqgZmal9lGIN4xWlY8HW8wB99
1XEfHa3N32s432mhvBeTBT9ytD5Jq8/m4s6wen0tza4LF8dUsm/X2OWC0VifkdXr7/twLu9zBVtM
xL2abWvHQBzjHEvB0BgR2OfglWG3s7CyQm4tmh6tNpouOkU+6kesdCAAkNsAvMJDgCb0vx9NSRV1
tfJfTTPSfgT/NleCZbTPYwtDN7PesrXNLujpppfGt9KLW9fmeVI30i09t7FuCZA+7vtkp2HavpLR
365xiwPglqE33Ou73+IGtQGNrwz7LFScnrWyHc9Q+KZm32oUSaTsf82/3Dp/AZ/ood3sqfDPywO0
C9kSI1sgjI6yc3y8Q7aD5YeXYc5ajOp+tPJRraVVqV6CsMa4LZFuvUDocjeOY82fhnw+W0u5Nc21
l65qoo/c9YatW2vxuVCyadO45vd+sV5zdXPYYm8Ox2hpirFRHNfPTe5YZ+kyoLpdgtC4lzHPDbED
Eredpug+GgWsa4cP2ux46nsBlf9CwTlddfqgvpdVRuZM0cy1jHaNYS33Vbizg1p7r1QDQ9PGUQ4y
WoYzb+HZnc/jcqlZSx4CL/MeZTBLDl7au28/P66HVcgj/S5zvQBdxKH86L57+qC8p5PfP5BR+mou
ov2zhSljrLbdRprKZGqwpksQ761WfDjd8N2xFOdIOVvZlmNqb5xioPQ4mzmC0J1ms9ybyn4VIm/L
phM/QpwVycYGgb3Ru6NBXg+ofwaRaMAE42RFHXShIB7ZmyynjtdiutKSSfM8jQJZqX+IOevVvBVM
a72F7W6TxFg+T4ZGpNxZICol/qv2oo7dWee95BbcCbdHu0iD9S/ZAzmVw0T24MTKeyUtQ0XvYi+n
iVL9NYEuvF5Fun7JTlDcAsZz1S22efhsWjx0n9TRNZ+6DDPkTFf1XZk24MbtJifP7yXO8drOnPSu
a2ftItF9VzYwCtZBDcp57ZQTYmaFc7mG5i1wmLKljiyxckDyqth5Vl5gysmn2Zn7F+olX0evJVET
4ouOcs8l9tKO5V/Ia1ENMv2gdYn7KCGBawTbiB8RL1/LeQyWw0JoOQy1iS/qchUZ6NzZXywot7cu
6ddCFqZbn8rURzvF1Q7OQMivU81POHQOKy1A6zfM0zuJyOKq2vF9DO4AOMxPiYqBC7n1/P8nIsxg
J0QZG27L1bh3VWeTOhrAlutxMqPoaCnayy9ol+sp34R9kRvB6Yp2ERhLavdISJnwyZRix2M/fbUN
0GgW0k/f24gUd+F/bwsLhfQm795YmwLv8cndI1amneraKnZBEWevPLN/TLIRh21N/7tXw14rMxXT
cXZX26Ay5/NQaj8m6YqVnSyYJFemPnJa5S4jQX3j6P/O49cW+r/w/fHXzOpVgjw/30DlzFOt3vhh
ab13PZRo01CC7zpSyfyRyZMDoDhXZe1+cT1FWU1eUL7kPW8LQDio06U+EvvuEBywQXUe5ErwgfAe
CVr1LgagfFeG2tdymOonYTenSxeCKtcusfKWqKVLWhIqXXqHNVXDrSxdU5b/lY+4T8IQ2UmiKpdk
V28p+jbn/qbuxALu2jkn0Zc4bZ3jLfc1lPymbZ7uAq++K2xfHwAA2hGQz6s2B95qyQEz472W9vNX
3rsRzuv9fI4yU390BmiuMhAlUQjR30+e3SYit1SrBtIXzEh9nM4hln7KBtTNcojMh3qyo4+WnYKG
BtWqbYoY83Ojf6zn/iis036hnhY485DGfpEeu6peUkp598JDnRJ0QqBT13cyWA0IAVSZ6exkYtQ5
0QG/dcCiCyGWp697MjMU12Quchz51vFibNVi9+8mUqLjNW39k/KfttYv/df3YGPo174rnk5gljwx
/m6n+TVXIDI5bRhe5BBFyqeqKqz9rYtlVHiZEg3Bk/9h7Lx2I0eWNPxEBOjNbTlVqVSyPWpzQ4w5
Q+89n34/BjVNncYsdjEAwcyMTEnTVWRmxG/yAuQMegBgKtTCQ6d8s4srDOVkdW12nyyGctLfO8V/
bJ/H2TC76nEuNO+Awkr8Kpes5WGXJHF87yzZHelLjbPVBO2LNKZAS6/hYP25zZnM4TcHekf4d4JK
wm4Qky6l1L5qEA3fIj2lQgC9BkG0kg2caZUAHjseU6YavsFDNTCzTToyf8toOlWQSQwbNQnKnq3Y
3bKXy4BcFi4qKyPqtE5v/ZUaD9ViCDRWfbBrrc78TXWi4QhKwHlQXbg8ehF0pyxsAVtG/iOacfoh
jevppI8d/KOuTp7sGSjZ0pJLkSbGruuocEjTMWLvHoZjuZOmzNJs/VlpEucmXb0Vdndu5YK3XxZR
2qjGdu0y+d38Omt2/eaqFembUj92gT7dietk7lrPfqYML+mcVFQa57O4TvptMt5rLQUraVYpXL16
ka79Pye5KVy9aSkTbZNyqs68qnRtX6Gzj0su+Adxn0YBLboMepoDgq/xpvaa5g3Stj2jhPNr7ND0
0WVGJXEf4JTw1oWWxMaxSRrIs3kSIt6qHFRQe1X+DETRPcboL55gU/Q8fPFKSVwMQ+6EdZQaeImn
tX2RATtsqSdu/CPqj9lJgea5+zTy6Zbf+r5oyIf6mfXPstvPUmvMOg13VJXsWCvABBzO6ecV725k
v/VzaD+XA/KkvpGcpNtyi/ia+eG4Fxh8OsX+wW4gO/ycpNY6ZqI5BnXaHP86SaLcFNUsmRSZlbZP
1X68hg4Aem1E8BXbE1L5ZfJWL/y8LM+Ms0Gp9aWHccyeihBkF3Yahc0/PHUw9g1mwk+FHvH81ov8
ZMCweu9777dBCZq/eDeTu+umr96IwW9SN/q1jAxMasE/HWL8in5ffjBVue7slLzQnSyBw+SV2dHS
1PF96hOMByqA2vqYI5FnY/GSNWp/L6NzjwKQGQX+TUYrNbhvPN19kUH7rpzGFpnvOnllL36RELNq
kscwRmvLWZafs0a7z32ObDJFfnjYqfq+MvOz6abGj9JHTn0xpXSt7j8JheXfCjdHxcV3jPtOwX8q
hnB7+Bk6TK3zl0+oQ9bkX0OdXP206s/QeOg+VlX6YdHJsz+tmqP9q+tJ+YqRRXHS21y5IyuJhzWo
VT2MynewVMYVW3UDo8Gh+p4lHVndMEwf0cTJ3jAAepL4bXo4EIYa/b9Or+3xY7phWqlMl2V9z4Fr
lUAJb4pD3o4fGiMiHOIZnYuRZ/omrUb3TQMkCyFRZcDa6IarDLT2DElpLFo8qCe+gb20PwJx5EM1
4e3TZJnzc4VffqSOK+khAA23/i5mBvVvpuK/i8eZanpktqjr/XqbjMWww4rWPMh4pinBVe5mXf+4
2/o+zZZhz0VT4ON9BW72ULn59Jj4gYcNs3aU1naxgMg/wsYtj6ltTDyhiAUrzHdIbp0K9qQ1hRc+
T9Pjp2mxj7CHO5BpBiol72F/RKPGQ2niJE0ZENQ6hvSfB9b3ct5wNvFSGEafzqvS6Uamf9qWlSXc
Ze3/x4AERzzlRi9TrpnuVzclZYdUhvq9tOSSqwXl1WVQLs0U9Nikqebhl4HcVKub9CUsfEZS+Q2Z
KOqxbQHTZieT+wKrlcmNUVtcql7bZat/DXZBmWtrbzEwT5GWDuN6nazUVXOCqY10zGJFK7sJ5JMW
E59lY5Hl/CvVRkjCQzYg0pkrTgZfp26wvdZSf53Z+0Vybw79CbJtQ5kOXxgxh1ktYHyoWaGahfdO
1Wf6gwyvZjLreF1Gjx0Ua9zDUj0E6p/HHDwjTDMMMptXgFqevfc7emWoQqKkjHF76LrKBw6yhEug
Tq7yUoz1zhqH1j5Jdt1UGtQ+kTo4ScYddPTU7ZwmUoE9L4n3LSjtbYLC3Clw7K1/TyslQabGwKws
9jgNz63+29YUaWtpZh4kRn3htGyjIm29NVd/1ygEtZ6TR0FSs8jdV6it6bv7attD865lTvcat9Vd
acbNO3n4GOts79s6ptrLL2Kq/BkMzugnXFJqIiSumNkEBuiEcWSXtIyWIxkXRR/6OxktE5dnnzOx
dVhGcwMToDD0uwcZhU3yjnxij8AYg4sEvfxisVF4l7lWhg9RLqnBRl2D3GbkJ8e1uQhzfWh0LSNO
aX6MlJEGCpS/9KPzVyGvbUQKv7Lavy4kIzNZzv3qmaXEMO9xtTb13z3VfZlsGyhM7ZYHY0JXUppw
ksznrLHcc4wSzc5YmjKgpmoHt/9PaWyhWKG+A1917qVrnC3ME208ZiwyfGegvf7VHlz/qlslAopG
PACPIAkGMX3ECHnpQ/XzolrlX6i/7AXIoyq5cuVwh/jLAuBJZ8Q7nZ7DHRI9xtfcHv8oLc14atW2
/G2ZNFRts7fHtnyzSvXgu2PxewVWea8h7LZsHoDlUSE+6ZxJv6ixG+6w7XEXBQ5CJrsjZ4qbC/6/
zStMHU6ViFJGMMuPRTX0537CcL5BIKkLy/Rr3SvxNY7t8CD9Mj2BQZM7sY54c7MoLodjgAy1hdwa
treImTnp/O57tv3YV/p9rBYaN4D9/EFLzlqUQG+X9O3PUR9U2Rtavcl5XkYlOLDGhq3HSIsXchjH
UJzelXqA/8/N2sNQ2Cw9n2MGgNLHPlVwIsmU8ZlkTUoJxNeAR0Me4VwP6yuZ429dqI7PbuVn/q4G
nR4benyTPquidAH85dqTlzs6vqGygfmnyrgWy0xUPtncXrb+mCfGDaIkRsCUIbd+x+8OE1iiGUv2
oEOuK0vM5NQGnN7TfKxQf1HnXbNAWv4lYrFRfPHxsdgiNBMlcD0NNYR9s+rW12gf/CSGCuEz8Qv/
iLaRvrJLN3aoFQd/qlE7XYREKv1U7idgMXn4GJvFX1Gvz79zcIVAVVbFsxH0ykMQK86eOtb8uz8M
lzEpR/SXMXgxjNQ71ZZTf3f1cScBSoiddRnV4ZVUi/qqBfFTJ2c2kDYgtKuqe9P86neRKoDM3rDF
V7KXMqYM5pto0bWLhsGgvCZOqP/QzcA7lv3oXZAyv1t97FOD+jllp2GP5ET6PeuA8IsyM9lCszS9
v606+9ZnZvOtaRGQyMjuvCCxkYBps2C56519jVXsYjrPs1eF53JM0HgtZrQXKTm/5aNeHxQrsU/h
ch41kRZ7rlRRba5uaTy0x86yznCYu3Dvjf58c5ARgaII9w+6zb823VY/DbxmfksAiyJI7M93AGCS
HzlSUgkm3KRHU7bWaH5KNx/GkLrPj1+il88oFdY3BQLqfsjqJ9UK8T8f/c4D2sFDfW2bJmcxzLD6
8wbAiIPiqOME9yRdzWgFt2WBTI2VXaLo6p036dlzsLh9Aln74nZ8ZVOtydeuRO/7szugEOePORVJ
vp0J0AlUdZYXfUwKECca5SjNbUCaEQpwaGR52mkom/ApZnOzw7YI6rFOocDIgDJJ061wyVYSfXrA
i8L4mpl/zWQb3r1cO9p2YDWIAUUacu/QJ8cpAXKCvc6dNC21/+jLlz5/CYka9aiT6zsMi/NtOyg+
3Cv0BdzEMt+kD1nRWmncV+mpB5cHacEp0SrCZ63vwwe4YPW9DdwMyYhy+mHZ8X0bD+FdY1Lle28G
FCR0Fd9XQAzTHUK2ERqwurqfjbj/HtbJc5oF5t9jHO310PP/9McOfa4mNL9USjkefRumieGY0T5v
Wjw6zfIxVm1cxihNJLvAN5qr54T9W9Ca1nmo1GLvlyCj9wPw0QG0/Uua2f0b1E/j4FkOjL8QNsoQ
ohOyLOXjJb4bfLiQG3kgsgP3iBvNsBdigAysTIPJdo6BM/Jt4h1+y7xxj5I6r60mg3QJ8d2/fmrX
qk9ZwU7upE8uVunhlZXwAdFL/8mbLR6nnVXeh9b8I7CS6dnpSx647qCdQtJON4lYw2pOLHGau1jN
EjfYkX4XmyqexXrQX50elerl8ygfQ/l4xib7mERPHBL4/3w0wZx116zJnyRi63djTd3FIHvXT7YM
DKaVXCf97EXaPXn14Fbpi/1ktqjTjiDwKMfq3XAhz38vfXJJltF/CxmoFT6ASGerGFOuV4vHlcOi
IR/1AE5v13fhHxB0tFMZ6eWiiBP8huy8h78RCdoYseYv/bSwg3L7PVxaVCPTVxdakoxJvD7+aaKF
/daEg/LFmdKnHF3/JxlyGqQOch11ZglXTert9pB7AP5ZS9WgsdqLKJ+MTnYWnt3MKQ/KSCbyQ1Bk
nuoQ5aQcwwYFL5ZDrPbBoYJqfEPx31gvCKbgb6e42SM+FNNFBvxGNW5bnBsCmjUq9X6N3eYGbXHX
5tZVCqhqqZIGcnwePEtF1hnjuzprQWWojsMj1wR2TfcYtfpt7vtiJ80ZbeZz1GEzIM10BKypjHkO
SCPTHi0bbI1ftcVO9vdsc5GnSckDTjbE57W5bfA/tT+dD9ZbuEG4BuvWFcuo5EEuZhpNzc4dKwpB
bYvgmbRlaOaNRKWzd81jFTvmnaelkOVw/buK3VYYwVgC7RPvpDk48AARLXcu/b07jzPG3on5GOdl
YOwKHFUAKvG+kc4gZqTmNP8ItKK4rabZI6kdzkCl72Di5ryEi5TwtNQS5C6WWoK011vprUUfGNz+
eLfM0SnVHT6YynEYgrDgeZdj8vleoxxy5/ild0yXJi7M6cGfsuoy8SV+xyA+X+pU802afYMXHWip
19JFFMJr8ARdJk12XT0FUfhDgqDZo4W+/IAQUbhLAdL55AEHwnakym96g3LsPmpqCyZA91WQdcpg
lYc+8rtzD+sM1Rf/o7mNFrXenQGHBvs8qXgZTF5tn2VjF+kPaKroT+u2bhi0YM8XsL6TPdzHRs7p
z1bddTuZ0C/bQRlgamwlBl+nZfcHDiDYl3NSwyKrCmRq2H2ffRK5O0d2jC5PpadpuuZ2zYOsb6jG
4l6OU2B3sLIpuRMzc1MfXPIj4BEMsTOn/oH/QhEcHTUNmNpH54W/jEHo8iPkt8j/rqHQPq8/xCjI
ljsWlubya8ovvM1af1GMQXlY/sn3slz/DokKetuiABua618u0ymNRWfPal5Ss7vEEJF4YS8yeKKI
J5J3+DHsEihvDwU8+3/08ZZADvfKIVLcYW+AZTlHTmeQTS0VRMGiNICCZijlpVlwkVtT/rnyzjHX
UcFJbk0Z3YJtXqFfXd/90XmVg0ZHc/ItE3sNw0pO5TD7f4BjZD8HjAgiOfyh2jabR5Rpo4teufGl
6IbqUQ9dvApi0/sStA5QadzrLrqfgoW2YY6biRvfBDrq22rCEy5NboIWlVFpzgv2InAY3YKtQH2B
OIntd2M9Idhev3BM/CGnnpZMBaCNILvYQ1l9H+x76ni821AAHQ7SVeK9uTPs2L7oSuoetc7pizv4
XZjgZpS9ObRPzPHhDk41vjXywZJPQTockKyNPz4GONu4FJ7y+dPHWAEFzKGMaVodHEO1gHsO+j4L
D1blJOdkAgvPa1xHVov9C9Jh88BDs9JB06CWhCBe91Cb+g20Q3uKQOivpxk1SoECkkuHYupX/nlt
x3kXPYIVJ6ELynLtk4lwk67R9Hu2CFiIlMVkdF+nDlCptIBUNy9ZUH3Nx7i6rnIYTg0SbWn6ipZe
EIdTAewgNAO4u3UPmVKqO0EM/AoeAHmEHo/bGfPRHVAhjerq3IYFqHC/xpYk0xX12KNg95o0vvrq
QNjV3B7vkKU1lDzBFENHya8ALrJvw7rb8aRWLgFFkNcoN53HZb0cK/qDMww4ehzwTgDgljjqM4cD
OGNa/0UuUGBPfax6z9JyTEvfKbGr3kszmFTraLaVf5RmXlfd/WzMfIe9cPiiN01ziofGvNcxhXti
/xvsx5BMN9CwBIwzfXIBsKgfi0gd9pqmxU9NbOO2wjZzuPRR91X6tuBAUbrHrOZtbtm804fkCVj1
eL9OIj+gPSTY3gmqqB9H876wlGBljQk8SJoryKixP482/93slmaJZvI+N5zyIfG1ZH6nnqkdUbjj
Xa/45FbQ3VnUjHznVC6aS9ulWwSaEjA2JwBlPe8uRhW1psQvt+ag2jfr8VOPdMssWVOd4OtoA8UN
yMzggbLEv0Wh7d2wqNJxMKmoi8uIdKaKQlCdIIUBKexqlHOr8nUivI3C4QCESAF203u3bR0ZNVW2
rryR0SEj9tNSclv5bbULHTLE0pS5U9mcbcVo7szJg1HnNMhCUkewzTa7NJbtH+rFaMkfwO8MKCzc
62bLmW0ao/VZvz7A07bb8w/VPco3Xy5q4g18LcrxtL7HIi/oeLxSvY3C/OuHjD7HIOtWmlq2B5Ob
n7sFpCQXSJUkf+aXNO/a16RyCsT2dfjZS0BCxe6h6nqXkugcXqrJUl6ttk2WXFD2Z6DozzP4vner
yOO7AuHsNPfcOyVqm1vMOfg4pbYJDsOyF+WU/ne76e7X57Qe44mchc1fDU4ssHdZI2zVxafeaJ66
lC/XkKjUHmwF23sHVawqibEqVrEOTr0OfKjlQiGrU/c+oyBx1w2++gIXr8W71ct+DEZ0kxNUi4ZF
YZIXsXRwYWAGv6tD2xyVJOBvc7Lp5urecA7MuX6YgefMXX2a2sxgTwxafCmYrHfSlIFf+krfVtC+
4h9oG6iU2udffllB5lFUpr0tu609lPxY30zP26Aso6mDeu80f5cBxsbZ4njcLe7Gc++1d9k0oIP7
X/19MLKflJDCzxa5weyLEwfRzezT/jKToWZLSIlF+uRScB68yV0aewaWg8N3aX2K20KUgWpqolZo
o/yyzLaWFXjOwdb7grwdP3gb+KWpTa2x7xylPGwDajBEezPJzANVCR8kQISOOj5CaF7oqBbonnkv
A3JRYSkghC9X6bCWQLnjCVNcK+Sy3cnew9Pu95bKAbrAfhygwKKis2l0yN3/LtQhw8j+fUh/bPO2
KaS+o30Zgkm1q3JvFnzWgwbN0IXOF5D8fTGdS6wkaL7OUPUiy8yvWuz/Li3pD3VVPenI+x2kTy5z
lrZ7YCITQFbWkb4M3qAsjSVfsHNcQArTybJ89x4WQX31S0rB+sxhgGOd+Sg+Vx5gHixFkuFkyQhp
++hh1lUAq9fOwu6kih/NkhTAii/O1b/HsWM3u7DsU10fYED77YpM1nxnPmc6JiwySim3eNQ9ZZ0Z
Lxz+qL9pkWUc+rJwD/h19Y+2bfWPqF0Oj2Zs/sdxrfwsXebSvw4uYWl5LG0tWCO3iT0bnLM6lt9k
Bc3nv51M8in9HexsTg7bGkr3jnUKO/rlDLWflBKBEAPL4txCLyRv/LM2aWBACrUh/Wq4e8N4kY1k
X5h7DsDJmxwZfD6U0vJ7xd2ZWmDyv3jU22ofoDkM2WUYvfWWOj4aW9K73jaxrh9Vr0bReIuizNhc
2XpOZ6M3iv0GQ+9yvT/l2CrsjQyQwzag55grhWV1a8Purdfg20lZcWgdaDYTnFU11FfptK1fqwzv
QYm0tV+KgVJI/NkvXW09ovBaAmnbSrU9+14Hqg5uYJn/uPVPPdUUoDrjceuTEB2NGsA9yvet33NJ
EOFcovG9WvCx6MzryKblyXfbwyc5q93xVmqOeTVnxTj66TijUpq+m2QR/1pCF7DPp9DBT6wrEM2P
UDTI3svCsCU0AFl94ptR9u8Y7sWVVjwI1kwQafBp7kansm//3WUqbBEEeSb9luqtUVvXz4kbSG3p
kolzip1KWPflcRqBo+4mZawuo6o+bhYoAI3HmyiISZ+X2NWlsyY+zdSJ11lyK5eqiurL6A+P9aIp
tvUn2GNc4QEelFpP1Z1f9OHjzKnr0Bpl97nTXUZcxQzPUZ/+tUYjtLO4KC/CXH4Ln5sIDwjRYxil
CIrKhOXSeuk3jW3weeuP/aw/lUtWYOyC4ja3JegmpdhPDen1g/R5SbyYfgJV2DdWFaEKQODamdW8
cHbFhKipyqRAz9PkTsblMgQg3SHeoKcOL/e2DXzMNivvnA8+1Jtgn0RBciPfnNzKPhyp/P5sxy4m
YxAkil3rlclNBkYrhKEgt32XL3JaMLTWifUSNOVJ3h705VuEdMHFT+EErUu6cqs0y9/5Xz8W3Yc6
K+r7nkL0dVLn7NpNYXaVptxJH1sU9KD+LQbvDPLnRgvumQWi0SBObrcVdFdzkXc3c4pdNoLl86Bd
1b7pHosUjuOQpckfDfBSt/Gjv6zcs9HwUcsX6iTNhURufmfrhf4lctK/JMLO/WupZ8k3pMhRomEP
JDmPcdGrQhYHny7O1Pp/N9WlCQrjY9Qz3I9gw677C0qhOt/hyNXjowbq/N5FDOuuzMsBeF5KlS0y
gh/q4Nwsi5R01Cp7G72xP9tEG/EPz8svFYblx6lLvQd9qgAKrOs1Rl3uexWgqpsup6kYDV2R2pU+
DlQVOg7LSXNcYpSK9qrLuwQ2NSgB6cslRuaQPsIqfRVbtShP7lOvCZUDNUl9ByJQOenL6SfyK85G
y92E/uEx8SP3I9BAbvSs6tOfbPI/QiROLRr9FvUZMECrN3fSJ5eY02rW9vlVWtGsQz9tUvvYttDq
RjBVD10Usd8o2gt2MJi6/OySCBnEmCSjLP6asec5ZZ5lHuaRPMPe7FD+NLXxpVxYN2PTLYYJYCqh
jv+AfqTvIyeonqsWL81BRfjA7xpsS6LI2Qdp5H4nhYrIXuD/B7TeIUimh3xWapy6IaaGRT3eur5C
wVBYrDFaXVGZN8uX7p8+CZSLMujvMndjvK5z12UyhFCWldW55NMGu2wvOAxBbAxJ9YH/lD5ODA67
d/hzoDk2SMfWlDv1c9QnZMcWhvbdto78jChBJjUa9PnoSdFsBM9/4cRic9rgD+7UcJ+QBLxKa/s7
QNnO93Ca/4zMh0jXi/em6qNnM2++ZrFbfE3Il18CADMHELbFV7sZFZC4OQTppdlZTbzTOZc8StMJ
b2yOYsprjrJDkxUpPCuy7kSrSZssLCNq+5VnuPLkl9nf0t3DZjyNP6OQJfoUpQ3xpyi7JQsced70
jRfgDUzyx1qdEfwt+k/rWvqonkrDx6yoMrIvBcasBzML47vWqzIUyPzwPsoKF0A5o31XOS8eJowy
GCxdqdu+uw45nLL6TwvM4q5I8uGugwn+pTHnYNcvyuXTGKI5E2vfIKuXx3muwodCCyIgYy3/o+xx
+h3awhqKVACKoUluvky9CQy0a3w2astmzI37dFctdS/YmoCpQ8RzpxSfVjdHKbj4O0BnEWfV/qVI
wvA4Dt7H3fzzbhvd7pAoGl5GUO3H/0dcMYGC4DV852dmqX91x3hPVWgCywj2W0UCYh+jZ/S917LX
FSfvVXezM/Z/50Pzo1YwY9ND3wVXEbjPJXrv+GZDI8UaIEK3kHUKRa12ZrbY9LaYc+zqHhjvU2e/
rUXmnhOyZXYtqqFJ89B5XfMb8kIndvYYdw5md9ebtX5ygcd9X0BLbeUFXyK0qW927VPsWvrVdOat
PlUVcNpiuBjYprzMU/6gF5X1briR+oAi+yIwbJB3n4rhjK4p6OClic0nrBelMO4keKoGqrQ2ji0y
GpTja96H3bMMmvqp4x/+vekL7Krc8Auy0uqD2U9uwU6gv4y9w4so99QH2zDnjhI5aN+5rpWqPRSQ
l6a/gmSsj4Gqnos610+tAZsv9bDUggCm7aLEyb7YmjW+Vnm2k0GRxoEG87sVkGGVLs0Dd1jPASdw
Mzj1ZVN9yzi6uXU//QCHy1bC160ruZHmqRknjluuH5wMiCbHlYAzpiSZSaa+bVoiQs8prZ6S+099
ERJjpxwhxPvPgiESaPXZsE/61MA+xwIpt1xknp/67GEorFqc0rExPRRDY30xbE25DlZaYkphWV/y
upmfkQs8S0uJ6MJ8uoi6+U161Cz+ouIECmicIV1DLMWxw+Je1tJ60pE1voEnacpPasMIuhNWdlQU
49xWjxPl4s2kKcHTM+PABXauyNL5BN2tfgBG5SKctqgD4Z271IuX8dGtUQlfOiUoVuDInNSlLZ16
F3/ErHO2yDy1SfTMyR3eesk17fW+peLN7RzweQQUqF30vozPppLTlBG5eLllemfN1J2zSnE+rLr5
CscDg3G5hZIMs0/r8dGOs/ry6/CnyPV2iByF1+M07da2PxjzFa2GSdnLrV9hf4GJ1yW3ftpeGkNe
hIcirQG7NTqKekvJiyprGa5GmtKWyxopt3UPcc1s5ngnRBvpQ/PUbU5IF/xDiAhgca8YtE6J57M7
JT8EKfaLcIjeqJMMrtiybfTnwAY/2wbDzJ3OaZz/WK0kZWGJ8xQdU5es5XOAmhX4ILb9aof+J/kz
JTm6Tcp3p+luxqiZT2obWE8w1XKST+XjGqE7SXDC8n3abyGuVplP21KoHeyBWRysOeNIP+rRvUmO
YedNSv/FGZz0OS7miwxKVzcWR9ezm5cqnvsvXmAjE+NBrJLBacjGY4F+wakb1eGx1yGemfYiH+Yl
4VFK3finFo9AX0kmLHdW+hCMEbSffTDmzpO4rPQesJihnDyEwtAHE/uVwCvRWdQ9/byGyMDOy7rh
/sMGYnJC7dJjZiyqY3FCQr0IEncvTcNOxkNcBPU6qvbps28P2ksRKfqLWS7cG+cffWc/RORhkWI0
+xCZo0XfWZr93E4Y8UEMHSD7o7ONFHSYH0UKeg2doL8AxJ++uSFSnYZm+eQiCftlxSUMD6Tp2yYs
XWqIABmxzfcNlfVsUKqbaRnWG7ZeCSRrqkdCs+g7hDFRiVkHg4VNYbvDe9mV9U0CJB4MIADahZaB
hIH56M3DDUlm6026tInEiaeFu6Zg6XDBWfDdnp6hEppo6qGi4y9IDLmYquZcuiT6z9Yld+gdHRqz
82/SkjVKftLechb2xbKaDOC+51ysRvlLuiTs53RjIjG//mBEkQutrFcYM8JPNvqFcEIFkLzikDc0
s1om1cOkf/2ETN4AzskCdUbQBgV9v87u1rkb1jnJKMCWfDCASJH1TfKHSJu1a1F6KJKkS1pY867J
0iXj4gXqFTM4eGkzqLrVyar/4JWhXddime/WX35pdgYk0nW0GvIvneEkl3Q09Jemg4VTLmB4qS2W
FZ+uxon+q1nD25FSowTLqJQa6yVY5qJG6L+qGhbIgNsAWFBQQ7Uhin4sKRSYF7F5U5tRmw6T3ebs
joOKEzwjCmL3026dkzX+HhVcTdIu65yMndU+zGpEgC9lVLxJBinpOwg6aRKfVl711pZclMTIXW5P
9Z5TV/QRKG2ZKMNb5goaNYA3SR3ZKdnZ0qUYtMoPiRyRr1rug6+5+T1iUadEBIsGT31dKL1nQ2SJ
TAt3tXUeWmwXgHv3ktqRZE7atAb8yLI7b+meKh4/+kIr5tip2cunqwu7s2Iu7ebneKfZtLc1fm2v
PMcMETE79IxTabFBKlv33e/wmZVLSDb8UVFc53HSw6fG1Op7rOnQQc2Avz1OGK0cXY38tARLn9w1
BcnVaLzbpsvdum6DeAtHxfqUVCQVQazww+RHo0723nvdUzao5hAemrI0MKqzgpKEX1pc+dcqrnK3
XSrfCz+Gf4mp7ZqRoNeS+34RWVxW2EKMCJM0vUkf5N20vaC61nlT1aC4fHJGltFlwCCJc/kAWS/A
7Z8DOMP9M2NbSgEUITPkvYjuQHGudYCDQ6H5uJInEb7LXfrbXKERRR7t0enQ4p9TVX/Fim6v9aGG
MVx+WTK0XySyasgPJnP2Ii2QOF+zsazXeRiKoBOOjMxVBjGAGlDWQbNRVu2s0Dm4PaICMqpUCNh7
Cy5KmrqJOnRiorhbyC8UVQhe6TWnw6Upv249o7ocujOaT1H+AN8JpBFybPG18w2oBpk//9PhNuMf
PrTC06cgzVfj69peIz2fN+4eK7SYHJda7R09Nx+qdjQfzBRjvogiTrG0NEXjzwI//c+txOjg79GN
bqOjNLfJU1NG/W7r9OJqD9gguErXOrpFKypQP8XT+PjfORNJSg/7tYfQUXvE4/x+vdv6zKaGz+Sk
GEXHOV5v/2ugTDb7KwU+HIyWlQaERi6T0kyo9XcIS1nWJSTJPyELkeDLYNnDevk56mu8xqhRMRBL
IEjQK4z0Bx4QRnNCLLSB1VKEb679h17E2ovAc0uty08qzM2DjMnFK/9UlwBpoA37ESDxgdb/Zodk
e9vDwhHfbX91ixfLwewyfOGW/x2gbBE93v5XSKC7/GVyN+vuTkff4H7rX2dsbW0IDnWQJa+D7WrT
2Zv66tLm80uvLNw3o3lMpzr7lmY4A0Za4D04TtA+uG1RH4sZL8sSIbIebZy9ge/4rXQt67Wf7DcE
nJ3vlFoDMDGzexng+3/FoGrXzLPzPSu68S6jUgLugDAbXJ2XY3bTZZp2D0cak/olLCq0H4WF+iR6
tyQydZSOJB4qZ4zSYjLcsM85TBYY8N6Priu15tNtN3rhvlQQy5HOFVoHvjn+HLr2sgEaj8mgKmfD
xEhwgIdwMpaiuaK2f7uq7j9pYe28kiO6uV5XvzQOaqe3wI18mDSZ/TBnoBuAe8GQn8b4rYlyd2d4
anHEGHHO71W8hU8rOqH3J6pfo/FV1XcTxMqvsZPEKBXhZkvC1fhqtJV76kCqkrqmGQzGsLM13IGG
2KKkxsv9OMXGwrsnpRt2LtZTMUJg2Mu5GLkHu6Tk/9fkkV5A0GvXVHXNjzODY98Z8ZPnpME5pnRz
r4WudQW/l9z5YMUXlkl9QHzT+Q2BjhbFZVuBG5ZbB4jRFnuRnuxppZH9QsIFRzC5lUvc6BVnJD86
bH0yJ3I8Y1dVbrf3MYp+HhJNf+x5Em1oWbkbVD88DHhIcrb/B0bba5X+OCBSLV0bZFaZ4uhTLNrA
5qUCf3AW/bmgwDHZC6eHTbBuihZlO7PDZWdCah7X+t5WDzIeVT6QyND5+xeNO2mmc5wds6nGgXWD
gwj4w0NRbw/GuztKUy5rzNSFxQIN/L21G7MnkQOYJLT1vb/AN9IKsHTMGVoESuWSf01zX33eOiyg
K1PVK2Q0kEMVxVMEHuZ96KvTOs9cNFEBOtonPew7ODU0pS8z0+r6P6R9V5OdutbtL6IKkEDwunJO
ndx+obrbthBJgMi//htoeW+8+9in9r3nhULSRCsSNOcIMTMedJc+FHzDrymNIEuUcqDGQ894biFD
vxr6Wq10s7aBsy4aKDDopqesJ5IG4qJb/g2Cy/Q5Dor6klr1Q+nUxnOkOn+n54NYCtTKQojqx+11
UI35Me5Iye873X/0/JcY3qrqi0AObfA4NPij4tkFAHBJQJc/JE6bHbxYAB8GMNaT8sKP1oeMPwF3
GUrgxXudoSw+kIDD1qgBnZAP9iZQNRSApaHmFNrMbzn+2WER199FGXwtvaw+kRqo697DIjzy7PQt
AOMb5k7EORsuVlGmYACNwAjwzeTuUwD8PBSuGuhReKP5Tplkb72giw5QshcX1cWNA4zsuoDawyt1
LnrC0jDZkg5Zu4Vad/cUhSC3jS+Um4RD/aSs4YFYdFfXByTbh0TUY8y7beUSdxOGrpr1SYelrKqB
9qkNutQ/p/5P6F8Xi+5VFtX0eP+tx/+KI9oaQnmdvZn6yjDmS9qjCm/q6cq/p3eGAYWeQGzv/kNT
rTFqwfLyBmutK4dT/73MOI62PRKtepTX9AzYlVwobubHPgm7ZZRI+sgk7PxMO+LfUmQYcUGiPwaV
XHju16/EpuY8w8PTFbUKIJ9xiuxql8bzmFj2mTpBOgsb6j1yoHuWkT+kh7RIxQFiN8bSM5n9KL0C
VeCiYN/5AjJG6RPUTk7+mDQMxmziUEG3SiC5uPSqBDnEwEut+wgU1dFmOrIexVDGoOlA5IkacCkL
uh5lfabSXO+78bbqTLCWUHabam35kKOUNcXpkSlGN2EA+1cxb6rw6ZEMBbkZAA+vbVfxuQZfaBhG
ilNo0XtZiHPUAbsukzn8wqE8t9MxGs1RxCYwmm580V2dUOrYIykHxzwGMxXcbza4/XD4QeTx2qBW
ccqkmTXfjMiwv5LUbpawVAzBxurJRW9y8DaPdpqtS0jI3bt0f8L6XYEnvIMY1bR1l0thpAzvCUiX
jYfrgcKPq7WeEpcymIeAh8a7gHmz3GuXyIhXRwhcpZd+1PVv+0CtGuRa57Xo0ss08M9YPWgSgAMD
mLPMdZjVZKArGvFwgMjiyBlxv8lRPac1aA5ROaNZZ2HTbInqikvsIemeQHnwZjLroWlLf1f6ys5m
rPBBalAdC5ZmZf61qwPuvTrgHlshGYoCadQsdKcOKoKgdOawApfbBLIvVRgDvmcVTnDIvQfwqvwj
3NH8Y8fhlbsgo7hqb+Gmn7EcbhFlV7SbgRRfdKCP4jQgGOMEXenteVkJGO+NcUnfiqVD8CXpmAFE
Sty/sm5nOJm5KkFpHR9S2tesEdAGjdKPDnJY0ATP0guDHgT8SLl+jLlHaPCcy6xfI3JggmcEMPiQ
NeKLYLQeFbX9I6x722fPhyYDunGjh3a4BX07r/LFl6Bx+kXhd/VWjzo22eK/VTzUSW1eahp9kVKI
L3DpstY580DddmDE+FOQ0RL7lil+Lgs7Pnhl5y0oVsJvDbB2WpDJANUNq+IQPE9cP5baG6+sBeC6
ETvhQ8NXKeIvdQssrDUykE0n/jRWGRU7/bfj4M3Rriw8i8MBkMlTSPm54sJD/q6TJ9dO5Un3671/
DvLUDwELGkPGAcjmeNtqPGo6tFWptem65JVlUKJprRxy7kBH+CMmIiQRbK3GPYimgpmnQn/xaUAH
i1bWa1ghxbPpiGmW8fMd4vT71IM/RGMhyZzchrLKt1BQk4u8DOQWzo0QyYzj4RyqzF4PKo/2ed9U
+9jM63UHX3BoHkIE18QneTIjWGx7fdO+5VF2hA3JKCf7XMBcg89KJz7nmcnfYExnz1wg4B8bCn4L
sMlYE5ezxg6s832jTPsMX7l+Ydg1XXwaiIEAB6UC+RRh+MQFuWyM9qIlaYHfu/fxJiAHDyqsUDi1
z8wcYFMQG6XY6FfSnT1JP4DHyecATwOCZoi4PgV4X1VGT/euJPAgyKGSfBEJPsCOBU0IwvcQi4YO
HB6Pkx7wsBFMY9nBB6DgNq71Y6uVWM1NNzxYSXyQGFgm3aUPmG6EEU1ePB4Xa522D4n9Q1gwG9Yt
JADxXKx3p81nca0oUz8rd6y6laMMkAPrSZkI9y11TWQ9DKe9Us9z1j3UVbfuULMTALAKa0Cv/NJW
xhXuUAGssgO65QBDZaptPgxoZ48LoOLR9mGA2MCE6mD6jb2DvRQYJklQXZFkhxoDRBNfeZpBFpCS
HxFcACC+fUvKzj622n6iEdbsU1MVYbb2TTtFRgGC6hHS85tqvKTr63I0mlIqiz7pC/x0WZ9i9cAU
C7WnJ92a+nVsLOAj6Ql4Lx2tAPJJUAeAL00aDnNWgEalm8waxEEx/l23erDAHsBev1WR2R+bIGse
iJNGawZ6OJTlMdi4WXeL+H3MAxdqPgDyuTYS4p5hDLaY9HED5YAx2bv+HDV+MwEvZHT0K2NzV3Rl
dRua594Jq1M8cIgN00BskLaFT3FoAzQ39k0DLh54ZmVR/uyrxr0iI2ITwvF7NgXjZuEFcXfQ0KVa
Oi5cfPjXO+LpE5xJA5vUwPHLhcEd/9Rr/BQSEEs8T2YzXXU33NgAG3OIZ73MGJR4H3MAEx4c1PUe
eQsbU3+IzL0O7Wjsg6xgWCPdx17CKtZZ6h/FNZtn5g7NTrf0BgAYaxO4+FTTT9wbK1/1HAoCDu4e
218AicChgkVrAcx1Ry2GMZSzZmSEKWoso8U6Fm2RoWQw4miHXUFTc+5BDHINXQh4BzEoCqdW2V3A
6K5uZk7FrmIcZ1Vsoun39JwHUMMQFQBXEzBOn6mDPo+dShUrVDda2Jf8fV7fH1/1kD7SsSBZHTug
Co5FY3Oof3RO1R50hRiyteUy8qi8F5jLWMZ70GtByhrrzaWE+JUV7GXixleUgBY13NCACmJJsEiz
EJClv7GxE0o26W+dtJ2jhswisRSuG60zhkdZYoHMlYyWJJrsmx7soBoedIeRmPG89hRkbsfxQAg8
34zhNtSdQHkfC9HjbYmNm6LyMmhcLpO4c460l7hn6S69SeDhPPbrBoeP8x06UPo4m3Le76fN0OQg
jkWk28uylgWog2i7bQnR7lzudJzumo7Qe35nopKUn1pFxL5mYQEcKMTHayCmYAmThV/CLP0KcFiL
7/knfYqy8tbRtH0NvZGBF/D41pV9v2qsEOLyVS32ld9sqoLSGUzOITY0bhKQZk5Gw4JVKXLrPqD7
9Kh0vP5Uw3lIwJN5obsq30FmDJX4taR+tgE1CBZbjiqvMqBwOm5Rt76XTnQ7LvO/2lHZZjvdZgUQ
VPN0jNdtNbKUCtrAaUTxYtWbKKFQpwlelZdDzBN6jFHS7HxUEL52atQlgVz2pZODBR87GCobdBCX
fx7UjcqP40Epcnpfh/Eg/zcHdVDnhlVCVEGZFBnw0jbsEzJ18yKH/4lpZ0jbR1hEQoSBH0Fcwppw
3NR+AsC2y+PN1McBT4RgUdkudJ+ewAFFa9s4YHUX43pS91nZaDHKUERQsFAAkRYbvac3PCWwbHQL
3DEs8+eA1XETcIa/msgpjsrD7ej0gmP1gA6ZZsmdNJlVFMDOqe/TLLlqISySV+D5/zXxNAnjrQca
7WHq0fNM77UojXgryHD51B+3WPwPeRRti/EXpe4ISgHX5f57e0H3a5NgMdO2ZX3SsbX9vSdtcgUo
sdnlIMDO7n6ZgQvNOkEbBu4k/DZduysvxOjmd//LFpzCVUsVW0wGmqBy7SCUmJ+wmDZvWMtsiUyc
7R0iocETdwRGsZCQIrojK8q2RKrAtzaDJaAxlfrWLLIqG1ayVX+aNkNL+pNky8KX4qRD9ZjuHoAV
WkcFyCJTvID1oQ3AOaYTfgp8zHj8NKxn6MKVnm7q1nvSKn+d7tOLTVMClX/BORHt7pWlyPPZ1hDk
9qk6pWtRAIPeEh0wVrem8lQdU2PJQz+dT+WsafRerZraujQmxmhSB8ZSv5AeZeUcot/BxXCDdzdp
rd291jbKj6IE/qG7dElPb8auSsGA6V6hg4DGvTkBukEbNph1SXnGz4PBwifaYnWKSj/bC0uKp7iE
sTMBQ2arR1k0FEselXSlm3BmR+2ns5yFDrYGFLINVsq5Hm1BIAMEC39XPk7VlK0B3IWDcjJaRZhY
D7nzVQ/dJ4Ojij/gnqNbBVU3/a4SC2h2JChfOvy7QOIpwm+UtCbQGmMTHrbicN+FPRN2oVx40HvQ
ohQHiIFUyGMDMCmddysk7g504p8bMjadoS4yAHDRafqGC6lXL//Zbkte/ueuDr0fpSf4bXt6JR1j
AZoyh+xzgyTEX2+B6RfWbcZ6E1aQ5awyAn6IFWrWPu3Cw9QUY18+9DHIgHZ3aazWW38KQdExUbN7
jJ5CH8M6EsGNBdYg49T6ED34aWrdNw3oOGSK3mPikdXUnyNZq+7vMk+bYeVZKTREgaTZRTBC3Om9
3zX/l75PM//3qcI/vY1EhUE8m97gf58mTlvcT34X88d349s5WKd9f9FH3V/uPg1oAP946V/Hfjfd
57f6a/wvY/rQ+yv80qtf/f6KcBEDs1d3/Md7+vev++ur62n0oSqu4WcwzT2NTH2f39WvM/0Pr58m
AD18/oF+af/ysr/s6rf1+3ZpD7hesaDAklRku3zc6L3WcdLPzd+F6LgRT7bTe388dgqZ4j692h+n
+hfHfppqeqfTq/1x+k/H/otX+3+f6o/fS20YVwh0Q/R8/Or/+G6ngf/53RpwU4nBVPjHL/0vPvQf
v1O4+yED9m+/k2ma6Tv53bH/n9/HH6f646v99vuY3uX0zf9x6j+GTAOfvu5pKheaZCLmEHWpYXvn
zXo8QJx6rJ7nTqvgPQpcuQXYITrDER3T1KDbxzL1lzpQ902jbROB6zCOTgP3GYBkxQhxgLgdp4FY
888JdZNDqWcOqT24SQw5HCtUuShIZx4NnnWHWHID8hOsf/VQ4K4yYT/5MBgGfM4k52bc+ML1DlHC
oHyPlt4I0Nix6E/7dcajUVVJGe79CN4DzBbT2rpH60B9CHIQqErKfDdN4BotP0PK+dO8PhmgoJbA
BzTofP6slOXOsnao90VLwmeUgAvUkzP3EHVF+Ox6/QfUmuEpNLayCGIOoB2edQs4eCgHglCkWzkZ
kIGCZpCelScPZuuLmYQ+wSovi9FoCmJYu192acBLe94BPvSzt5l2dSzSHwpichEEYwRwhQCHO9Bp
hsrEwnMDYx184V5NnlOYOaMulD80ZsxfusrzdmEYwQe+JBAyCrC8Jl1arfSoyrtmLmLD2ulRuxNP
HQpqFzdwgb9AUdMay6ESEq+zFOj2NxDbPiC+ZN1CM4KKeihGL4SsfWNZN0dpQqzTEh5YAenaM4OC
7RkmDDvRZHTvm7ktlsSAtACkZk5TRA5hmJOy3nSPiwAXcs6Nv68qGKKO8+TNqCOMVPcGlh7+EYnJ
5wAwCLhKme1jAGEgQ4pHhswDTO4OSDawFYXp+dn1KbB7FXT0BiRkWCjdJxid2RBrbFMYBKLpukhH
QyYKoKKxWYResAbs3F5AWt55ch3YZMKgJfg5Cl3J9cDjDKQgBJMOOropULhLHZz14MpAQsn5OdoP
xSpqOrHSwdkA+oAFhZaVDqaUkiVUDOz7KGCo9dLyGw5JWBMzm1ayTCABstbBUhb+gvamtdYfgSCp
BT8lg2/0zIntqwWWzWqjj6UE2GzZOGTjGnDtcooQGX+8Xfg2NdkhRz7hxXfh2uJhmTlksfHgGw4s
EsfukObHiHao2Q5D9EJaJTZOXCRLPRqasJo3oD6/1aOQ0PsGtk1wojJvj34VnMymixbMswIYgBvl
Yw2y5sYjLYR3xqYklXXKUu9idH35SOpSPTZ9OueRjG9RaTxTQM32oKkNaypjOW8q2sGJroUteZO1
u9h3M1iOpR/QAoxvFWDi63QEzyd2Dtae6NtoBYw/dFZ8x3ppYmgjDXZaHnSzJhS2Dbgl0tFDJ+jl
owSXNGcAeOfKkI+OGUMxFCIIuyQGMwvnS7AqZOcC+kdOfVJSaBHZ9EqA8d02LsSVdF8IivGVmbxZ
FRwa3bpPb2QKPaoq9pEQGo/VcXaBrDyK4wmEbDGVHrBL/6yaxjwIPwpHh7PbQFpIW1hgXcRsZ9cC
f+fA7ZBc9iW2DGr/e73RQwKn7r1Zmelbr2BLFgKYJAaYJzpRET4Aoo3VH1P1c9JJlD5gevlV1vIV
MksQ6ukdOPAoWS0rTvsVKgsFWDO7aWPHSsG/euysAvVzJECeehbX0I/riCxPvPlWh018hKv7a1f6
6dotoZw2iIACAWovQsjwWJ59gOHjcImcbiFqN9kkvSrXTFb8iqW/M7eNnF5kYp4y8E4XIXDZ6yZx
dyVVoNkCJzEnsRo2tSd3Ca3Y1S0ddjViwJntAXlf3WdJCilMXHJmKuyjq2WxdQSdwWOKL7hrk2AL
DUkDcnjYlJQXa4PxdAYVBePIHLdZdVGtZkBdVRX0tsFRue9KiSpz3jTxsoIyyKEe2S56T8d4yBEv
KzOL502IfJIF0EPW0nOaCfOie5BiGA1NQgY0HAL0QOmbHUQIoS6t+yizYpTnMphXjBXxjn5ksIU8
Tbb3bgVfMQHMy0L36U2W+dmFsCf4qsdnD2WsS0bmGUzCH72YPkaQQzgVSVU+tSMM1AEh7WgoXj5B
Sw9Mb3CAIBmExXkgubz6VimvWHas+8hwjx4kDYAFgJwiTrrbKAB5y9lgL1huGotwrAYOeZdtYw4M
Bg1FPcr9zgAlLJdB6blzj/N271XRLik671p7fge2RGgvAyWS18aIv1SF0V7DvsRXCeFSVEHLdGYZ
BipGGemhSNm/0Tao1w7AMjfUgENqLho+uN89w73AvgfyG+lYMSwJZOxt2m0TDykIWkXZg+4DtuvY
2AXUEHPcA5NYZhsiiuFg9gZdoywS+SGwHKlDLnUp5QLaiOKZqVbN4FSngNxRx4a1ZFZ6dotCSM8O
emMqeAROTb1HJUs3yEo/ZEUNGXTd1zhj4c8l3SIhDlv1cCWbg1DdH3oPXt/ct+EIyazkCzyZ5n5s
ZHMI2rJNXLjWE7zHokVLIKjBqeFcg8SYwyRq2DXu+A2VcINbFkaSzow6eurDMUuN8q5ddt0Pp6/e
iFvbL5L7wNtVidhAtiVbuQAMu90ZVqjdOcTz15ZWVQdD9dBayDwmcxfq9UeSlsGuVxCsH+wDhHwh
huLlD8Kky8ZQwC307lfakOTgDMhUBhy2Q0zm2bEDSXHZNu3wYlSwc7DWuJPYxizLiH9hi9jp3Ive
ByvWvxSOdZFG5wJHixYPSsRE1J8BUUzXU19fsnzJLWUt9FF6wIoGc9NZULec+qCQly9Ae3zNTayU
cwCznoIk+Z6I2vru+OVskLVC+bP1Z6CiZLdaQOS08014vdvIxMnGAIUv9uGkmmWvGcw7cz+ilwbV
kIuXsO+9Z2WvVW3xpU2bdkvLBtWDvMLlLJAg9DbZrWIOfSxrD9gqoN9Y41WnCo8VEN0Gms5pBfjm
cSUXejQL4GYeDoW9NtoqOdpF58waQDcVhcSm2+wsq1KXBAJCj4MEa9MVTgdsEvM2YVvwpQdEyKIz
K/fcQUdybQ6RhEux78KlDSSjqlMbq1VyzQqZXkNQCyHmlvGPlLu7ImvqlzgpkctLabs1s7S/eS0u
jzrCFP3V4a3/ZIYVTF9AKtoIK+ePkAZ+T3zI6rG06U+wnI+WiaqjveUo91p5DE+bELF7T1X73act
uzXwhMHTJETIS9Mt3rJ8xeCQNrPgZPhI2v7I/db6YjmZtegH4hzxr5d7SCdlKy8TAM6HkMzjElZX
uezmqWLxewZKz6isoC5eBDUO1pX7PKkkkvlRvcobS93ckOQQm6rYax+6l0GFIAqk7tFy0+jH4Kh3
ML/sl4F5fNGi9HOJbPjPM2WYayi2QUBDQKcxRPHFqGOQ2YkF+BkpT1Atz380ZJSnNyGh1jtQqcrT
B8ss3e9O7CwZI9ab9NtiDseo9Gq6UbQxHVZsc2knyzqv43kV4I9q1w7djAykiyhrMq+sTMFKqgM4
AuA0PPJBoTYpX/FbioXgfgUP7LLc1g1mA9YQJIHSKXDSX2NIjD2C/cggfyAgCFdUcmlBC+Jsyz6A
mr/0DjwDzzHFL7fLQIzHBbcAyrTlF2hXA65uYbUUwd36XMROv/IF5ON54JbrIij5kdl5uoHBu7/3
ZRxt3TD0dkUufrguZGPMzjiMWFeoKdgQfs+LrW7pfr1px4gprA7dtzgmzXrqmsJC3tRLP+5wk1XM
eUztbF4MaXvLxha8J99IaPfH1qlhZBXa5ZwABrbVTa839yjnvQ82TU/wdssv8EDh81qqdK2biVHn
l8QGvtWlSLGPEbpLD6KiD8ygUQcAJSQFMMYQJMoEbxZF31azWBHv0IqmfWroQ1dH6gcIeHPckAAm
Ea+W9LQKF+QjUMG7DFH1nrUWsFE++VZDPZulFbSuI+ecqv4i29Df8fbkgJg/NyP3Jj0Oc0HUBb15
A3P5EfYGvHI69t53cavo5ykf8hW8TuutQwAvkJ1XPNvMh+4FATJXN/0ua5adwpo5tFk3Y3iquNog
WVw9EOtmjeX026lPDvF73TG2G/qgver+mIZXxy0l2Bm4Sc/bjm0SKAwe9SC8d79BrjcFtDaD8Hyr
mucEwiC7DkqHczgcK6zgo6e2SeDSHvRPAZPZwgvVVw2NhMKZBbEmAzYSuq03AKihMw/5Og8JTOkR
ovs11hK2jd7W8utjYdbhnhhAaxsBrr14qulmjt20J5Znxi3o3TPO6fRV1lD+hd0N4C5j06/9ZYCn
UkkPhpsKPE1FXb8dBL/ByiI7hP53mUbRvoloduic8mJFuTpm3GLwOLXAVbfMJ7P0k3Mty8fchWRI
6+WXoc2/NKy3jtKR1hHkV2cZGUY5r3kYXYOY3PLCtPbt2NKbqE/w+bxmp+FWHuzMYMU94rjypN45
lg1DWkeCt5Aw/J6wJGYOzvgqbi8lbOvfrdwTMw7jj3MW1F9qQdxVn9Ud/gMJfekTBT/F3t8HjsiW
RRHsKI27TYyVw146DlurCgZyXYxcAEP9KE89tuBNuvEr/xpJ6f8AxKcxHVAOeQvOBciVH51HsLIG
DOjFBRNw3qDGtHbxOkCGQBPXCmj9TjP3xSgh0QWp/VmWS0jlcviF2FY9vLHAPCtcIG+eH0BaysEd
dgZ1X0A8+4LPGzmAuyuRVByVJpaG5ypANHo40RGz3HMZoCwqCv/LQOCIa68yKZofRtMuM6w/+cyQ
bzQ5g6ft7PWm7YS7h081LkRRce1aSJgPVRvObbBLPuKULOKgt1+5mx9d6Mxj7QWhe3D+g/WQeO4L
YDAgYDflm5szrNQtWOYWdU9ufVG+gzgabPAsZ21CqWZJ0IhvcLhoZ43I+UrYAt9nXTQPXVd+TUQJ
ECmQlg/BYBvQn4L1L641W3Bigg28puQJRqz5ErgYSIip6ELMAvoAdti/kBQQRZ8o/7Uuym8VcD/v
adRcxcDAYypS+2QK2Nf4hTBOjVulkGJLvsm4cl6JECUW24G/i+EjcGFh+OhBkxgOfdZzGbrWGfC+
Z90q2kLh4SOpZrktx4pieZ6wRMKEGKpQWbTqUzw1mz3cqdLQfMxp581M4Vf7GuYdiyoLHLjUyGCV
KVA4JIzsFlD86lZjmXYrxxKn/62DdfIVqpeBQ9hJctefxchlrfyM4aEFl2p1njqdsRmEtbtAWTSf
uZD0g/0YVPRAnIL7dA3p3gbwNbNovwI56r4Bc3HfGXv+HpJscP4ZY8ad+8YQDD2abg7PhuzU2V04
w/kmgR1x2SUt6EdbB8WraUbhktuq22orK5D03RJKZjPahHSBj4AMDwE6CkbXTbANYU1wLjsQhCDe
F76HWBXKvvCfXN8tQHun6boQnv+S+mDcq1K8I4FG5/DVao4lmBtludCKw1qGWO9pFWKDtO4hk8+f
uqdQPDzNoZEGiftGzPxw9POwOVI0Ta+W3Wha7qVM4K+ZJNs+NtOLnRbZJRYO3Hbj4k1HYIU7Ut9D
D2hF0BOzFScc/AwYB12CwraQvByKdZj5/UNQlLCuH2XLOrgK2mkv3/GgCZIosuftIF96Hwkunwnk
3RjPX2I7jRYBz+lWj1KzfjZUheWnSKLnpL3q3sAuilPsQWM4qCVwH5DcqLZ+BdQaWLTZokkJyCmj
hiZoGPQDqE48COIn7Q3cuIzASNZ4o/KmNyWh676JrJNuZbZQK1hIb5IQdmC+4+KvCPO9rzbfGEZY
vQ2ODfgZsaytEwb+Yx43Z4idV29Ar3VzkFvao9dzdhj6VCy4V8WvTPKVBjbbFjhWFoBCcPEjDGcX
5Gn/GTE4+Iu2Qjo7kA+fbEPYe3AnyUISFb4nxgsIAe1XQoWxBAHV3ULeMVuWonZmJeiTWKxlzryB
jfWDhAzitYcsLDUq56FmFR7piXoj0gEg0C6LZWpkIDnjU856AqJPnpg5ngU86HVpkq+K1apQ4c6C
QsJp8H31nLvhHpCU7oqlevWc0nPGs+KJIcn5gDMMpAr0unYcnIegf8gzfAvcTZqFzbsCpvNmms8q
y5DrxiucPbyZM/A/YQEFNspNbywfUhUqgkwWng2beO6BqrngRZes3AHmmDqmaD3gGk3ofI2Htb1V
X8ZJwgb27fCwhAXD33wsxwQgcvBqjq8IHC29Aaou2gWx/3q35KjdsyEjCTpyiK/ccMSLiANYZUCw
9UX3ZTY8rT/t6dFMur/GGRI8H+llM7s3vgjt2khKujf8NjoDjukgdxlHyxBMihUZRQuGNgqPYywQ
GtE8t9t45Wi2x/TMoskhLMEDmFDUm+sBw7SRKsCjnNEtgM5rbnqPIbN73/P/3vvdKBSTj0yfIg03
8ejIZi60Cb+lGZJ2ZhC7D9DtTtd9jgVc7lI43g4QxWCDkO9jLBjnFOvC0aHDAAWG1BQYc0KAuK7d
4Qz54RbXVagatQ5krOg4UP5zQB9hC/McNdFzyCqAikREngS0w9a6qVLbfsJ6x14XEtV08AUXA9yr
dwYwtBejCvO5zK3oW/LdyQn9cMCegJs8lh3VIOydADJv5TFiPgfxcDM45JpI0D5lAy4XqqINdF1q
tQxS70kUJsvBkAxhaW6YJD5mWRSeSJKrM36bemuU/GtjBmjprnHDsVTYCk981V1pWOSbkMJdAP9L
nJg8/4BdgTjGlqB7O5M1cpWX1q27o9BUW1DSuiM8b9AGemQHIV83xcm2DmGcBSE35NJLMGrnVoUF
4goXj2HXAy3ZjIQRYUMEmuZ+8cAs0axtDoegFOT9SzSC6rwe9KLW6DOIFuDiDZqg/ZTbDVu0GbXW
2gmth2TxwmTw5dZeZ3q0G4PNMbgcg5UCRN6OO3H2ZaAuitubjikInYyKp2kXwAs2Sa6ihJwp/rGj
Z1XBdnoQqGfAcRUqB3q0av1sN6gcKlvjoX6DKg4UaucqaMhT2hjJqkpUAscO/OoQXkxXAy/zpXSS
GVwycb3ya2cPriUcMsemvoaZBl9Bi7u96K6UN2oRhx7+pGzUnpGgBplWpK5mQxe42dmnSUlv7OI8
Iaec+e0l5vHcdMEsRaome+zwrHaNCKxvNeqYJMGzUXnmkY64Y4o/4CJXJFzrZueKeKcPNTooz2Vg
185CMIiQLR7ig0ko1IWndkqqYQE8DuQPxuFpQJA0B2EEMtomg1eHiqJ+7yCB9uRYuAhDExm5C5LC
ABUFz5zl4beB/7CYNL4nIA+SzIBFXFUBE0t4eSS94PuEAYnlqDB/SGWMIung8m+q/VGpHLp3fx1D
0yFdwtO7PJqlJFsRX5vAL69Y1uVz+MKo9f1Kr9uWD0RcNQ77lHV4LBm6BVF9ujCpK1Yagao3KNpB
XkmZP/s0tlTHtUBdrYbx59BxgcTS0ibKwQmG2uncMIAFzYJKPnIK/KneE3/vTaNGi6oEjUykVsGl
q9raO+eO9PH0xJv3hDIkE5T9HFXgTw21kHiEdsunugyQckdAx2CkB41Afu3iViIzBF+83hEEt72V
DqCB3UMZLjN2lD32o602WOAocJAtvAzTe0N3ozYRbYikKDKNUVNoRak3i0SerPUAdPLh2pfAFzMn
DOYhxk0/r+ovGj+ntycNaKnj96r7dZdQ7Hb/6nXTQYQepKMluB9UbB+A1RATdtDPQsKn4S7wLX+u
mzZTcqkgZLDRD0Gkg4c07cEB1aNe/SOl3HqyCn+49LXzkCZGs818AeZ30kJ1DKwCiWw7PIODv/fS
ykThpSR73a83U5huplEMASSVFfNpAJKQyZqIIZlpIVxeB80RBc7Z3RBV92lNXNwrBerfkDrWfdOA
FyLZ5gIxP5/6kLQ1t20UvUnoelr+zKy8M62QXdFQdI1Q14B1AaLeDn6RJ92lB3W/3mtBrYB8D2gg
v8g//32EDkltGZLZFF2M0Xou0mSrcqSvad3FLkiKHYFc9CTpqPtj7c8F7TXgv8FmA+4TQFkkd/+P
sfNaklTpsvSrtPU9Nmgx1jMXQMjMjIxUVefUDVbiFFprnn4+nPorcrLrH5sbN9xxCAJc7r3XWj/g
F1gOExqth14Pp896vxw2syQh514Yp8ZD0Tf6xdJ6otorBR0jK7xfiCL7JEdLcnQWgIH64OxZIMl3
cV/ax2Ie5TtpCP/bEVto+/ineqER3ndirp6hmpqeWHzD2VPeSyV8SGJBYq1+icCYg5NYkJhxpR/D
QGk9cXaULNjnnOkR8S0bLjPmCpaTgOLXrJg6gBD27DHJiollKpLBa1tkFrQsilcICuH/ErLLcLkl
9+InjFiW9pnD2CLOak6dXWM5P+hVqD8aOMM2BtRZf4i6Vrn/RYBKViLG4V6cVDMowGc41g5YCtrn
3ukAV2VOBJsaWRicuucyfcKx1zyJkrTr1vkcdntxTspziGodE6q5DFXgTP+7xYdf7gZ13YTYeXgS
oP/CXKS9Ehc9iFQcJFYawCTe6drnMo5gQYuH11rWAJgbw+cuqLXP1rgSDGZasgt7ajVN12NRHLX6
2zalY1qXoTiI++BpKy407TGv1flLzTbVD3Knvlt65K+jOrnKpXFX/+JxzVb+AmNxiosS9NKhtmZz
n+AE/mKjAzmiMW1OlbbP5/tN3TAZUIfpITZLmty4d0Co+mWSOG+lDutRzwOgEP4qiJVQisIXoidb
bj0ncqrRaW+/awqSpVvuX+dUxdCRiIFESCgwabM5eVOOkGatmwhQ9qV16RtIrVamcZGMrFZ/1QDB
iUQl/D99q281xEW3e4gLLAn6nt/3mFNdu04q3kMFuACAofQsJYry2sTtsgukqdhjAFFgi5jrE6Eh
rSfOmtWUXoYheItS6sroI74q1k6cEtW7pnqUByt73GorcNNocDWf5cALo5WXCL1Ft7Om7GgJ+0Jt
AI1VerndGysAT1uTemWzHiN7umNB5YlcvVJYb0frSVENO950B4j+V421PK3j3o0LpHDnuLK9Oqph
o5eR2hssAgZmu/kKrdzyYISFfJxH57WfM/lBFFmgFSbfiBIHqr3EYLyZga7Uw2owqJ5Qh5mBKlay
nD+IDrDMpXTPCutJtH9RBOMb3KUqfp9bp/nDRbhFtj4kajlIXu4Ceep2aoFp1vt/XRAFS/t8+5Xb
L/++yErL4djWDEBDXlRnHSTouTWH6iyymqwiOV3ErYc7QUeseWKB2M7FzqTl+QbqabsqgkkEQ61X
Aq/MdyM90LVabTiq06RaGCPj5SI5/2w5TZ/ze3scTjJGuH2o5jz+OqOL2VtM/kas5G6dN7zs3yem
cewvAwOGqKFnECjFppPse3xb12mawj2NTfEWGa9GM+fRVZyYNeOKSmt8p8xOfClz/O7DHF/tNpFO
jgwhYqyxPJ7WshZvvuLkjjfAwOPValvaZ7gV8L3lZbcPZfhk/UQL5Id8hZDEZXJnsYiAykErXCNk
r+5ncq3dtzK0v6DVggExvvHvkqHpXgd87Jthhv+4gsAHH4KFBTetLyKREKDcjrpOPVghGEN1ticP
JHZzmQsDi0oUAJGJK4giLbZzPuCt5tKFaOYARoLEepAWP5qa+kVta2SeA7l6k1Qt8UJdbz6XBjtB
FrrdQ5rFkRd1CDMkhL0R+tHTkPUZyXcbek8MRziTgi8zgkH+qCvVJ6lCTaFuvwdGsFy1TpcPNkQZ
e0LabNde9P4hdayX1ARA3E5VdSgwEflFm3pRWM5gJknSXJn2cozouShDeGp6zoPpNSsTGZ8UMqs1
QNxYSog1lLumfWRtX4WJVeyQf+h3sS2lfi1p7DaDONmSqHH2kzUE93OA9rnhoM8lw6J+FklGADF8
nXn5EIL78+U+n2DiMZxPNaYQV0mb/EENi+BTouQHiFZDkI0MwYET+aJWqGNZGUA7ulqJ+GOoTOVp
KOdyO6sD2EGFKZlYPnCPJlVs1xqn2s3VTPUsJS/OIWT1Z/imfh3dysSJpFzB2eK0pRJKRwwT1UUi
at4uvJXdqogjqPULQhKtederw5dZm0xMbTF3KWvz/z7EC8Wj2DHRtcsaPS3yoqo4EmXS3AH0fQNy
3B1UJ67OTj0NJ7OrXrXAUfe3x4/TaPKaGV6qriQIcZLudHWV+CJ84Tyugf7aGgpuLsaPUjErgjci
w3WMUPIYLLp1xOjOdWtj5Lvlk9aEkqIo8tNIqANmXhQEGxkftoAHiJuOi5q0fynrrfHE4TXuiEE5
V8p8afHoE15a7xo96iFd65OjlbCuS0piPzxjKcAMmGEF8hdpgWL7IuLViVcskq1S0Kl8ku1YFIv6
t6rsC83jJKEalg5FfmzXOOVZMfL8KF5gydDaAavkA4w9Tl9ETdfXDkdEgapVodXXWXsY4x4fwVp+
e/3iY4qy7RPdTt/O3MrE0S0R3+WW/VCvj2W+eReZwVGHlgENC9z5fOBbNUm0CpHviSqat4fOiPyc
PTw7Naw02UAMK098S27PLsrCvrd/XSjy4s3caoujD5d8yL7747frlKHh4ZEjZOeaTq+JrtnLTrSA
zlKzxRvA9fvQamCF6owp24nPhbG7ON8+9C0rym5f9JaVpIqAtNsHF2c+XufYjl9UQKbiUC2Jq5Er
GRdrV0L/QdLgo6M951K7eKKAkaj7dajnhDajzPI6D5gFp/JsMHafG9z3NM71UCQoz9bv83kMJXTf
QUcqvs/tdb3r5tvh9naLxtwNTrCz1O+zzWJ/CJm11yRZ34e2/s6fsn8qE1eIE+KyW1aUYRH7dSt5
xDksS+PPIXXut54q+qRI+nUgEEeWAO2IvOjIf6rzpzKoJPgstzMff0GcEbfdfmHOiQ1s6sQj0g4r
0Pq3b99UdGLxYT+U3bLi6MNlfyr7t7e63f7DZZFj1ZhswsGN1zEyltGc/HW45oe1BYkx892Zik11
BrcFp+Y851BcKvLbTcSdfl8+E26BmtvvQnGkDvVyaPvsKG5ewxjqL9pOgu5y68+im4qh6zYpfCi7
9eRbvT+VlcqK3BBNUVS83UaU3bK324gmfcuKo63H3wo//NTtNn/6pUFRYQwM3zKtg415nU230e/j
obj2XeE2E38sFRXe1RKHt0pRXA/LNpCPYox991ui1se7svIqTkPw/TZoGGtQ2C2brgOLGF1EmciK
o//feuJacVmqZ/6SqO1xG1Zvj74N6+L5/tuh+B6xGMnFYUioEwE8X28vQkw1om33Cso/2gD4XQ5D
GrMYwjIcat2dGCREPidscQ2g/D3E1SiN9N3bbWgV9/rjcLtO1LeOJqp8qHfrY+JEEjoS/u1Z3ib5
D/34w7VBLmHFks/bw5vF97mSy9O6eF88yENgtBtxXKhLttcxtHCMiv2/FmvvlgeRWGCIB7kl4qmt
MEFVXNuZODf24mXcRn6R/VCmirdI9JpYnLVRJO9Eny3EoU149FHH+nWQJv3LTGD74onVFipCEnC/
tdeL6oHTv44RrKpxa79bg25PL75jOyjSr6VmJhag2zcVC1BxuDXm25dukeWVgt48ikYDWV/mS0sx
Qx76+42If7x9SlH4Lv/7MxLPpzXLdLo1pq2N/V7zituLn721VnEkysTZP2VF2Z9ulamtDm2Kr697
e/FwomqXln+FRMOyZ6j9bbjVanZ4EAs4RPGyhUuH2YU+5Z9+Xd2JkUgcoRrxPltGeb4zc+VnqKn1
Oe2xQhKZV58DGDWPQYyl4WGobdh3InwwirTAmTDUx3dTGqtiZrfbLCmmxqlM0sUbyxKQK34El+iD
77cXI45E0hpE/2tFt2/Vxz4BvX+boyUCmfdEKl5ERWkyFB/dXvZBwKm59TorZ0QVHlugTjByEWuM
UEIcm8916wAln+qDGHOWJmMpU4Ig3w28MtF6Rc92jJ7JaDFN9vl9+LcEax0SnFXu9m1r+KKK0sLt
Dw0iE/CW6A2/302KL96kSFgLwZ1hncRTii+zDVUzArmw5tkvoqxOYsfFxHI1jflHBKrmxHUfPkw2
Sjk+8R+ii2dltFOSoeNBHE+e1LPoJo3TH9MeE9GyTHcslHKscirqm+U3Zox0h7kRNvn1c9+eTyLu
eQfJxVf0kN4I7pB2LZIRi9chQ3FKZMx1aIJlLlS2f0+Oo+2Mdq7PLPT0HQ3gL/Hw73Z128L6XenW
1cRy+9a+x9au11AJLAu/12y3t6hYKZ6RrjuK7rW9snVvKdq2uMmHMWjr36LwwyWVhNs2qqBHZC8+
I/aE5I1YmAbFvtRhh0YdC98h4lIM8qC/3Hy0+/08VU/6oGMHIkoU2P7RGPMnHGeuApdNHgb3ZpJ6
+dI9mfm1jB1rJ341hdJz9Ti60KXvw4p9Ny2IxrJ2LmilXMOoEO5Tj1LZsj3J9JMeNdq2Sd12sdvK
QnRE0c9vi4MPZZrYLYg62+GH8yL77xcY2zWiGeC+3ctpGRzaeNyDIrO27dK/XX2YWgPvdtEetoFW
4zVmfzVdZBxubbUwdY+YofEoivCoM5+IMWU7FKUiL45EYoYSlUIULFg/jntdXSDfQM9Hb43dbeDY
lsGi9f5ecqul2ZzSZirRp8X68dsOIZrJlJih2yPtDWome9cBb6Oo6JTbesZZ5OTImIJ50fCcPJqO
okUSADMDNVA9iCaCg6Jke9H9xBfH0+aqQ2wfRdPrlmGrIH47w+jmF2WzbEtF8WQffvdPZVHvrK7Z
+L4bmJm9ajLlPVFcj9tw1ozDHu7Kq3hscTezDctD3v0yp4g7WlMrY0KKvqhRoSw7S1rw5meHBZ5k
cf7dDC+ee5sot94jZrWtO4l/aChtfF5ezEb3u0YqjzfLRz5oqt8vSuG+WxDLKgqYla4XW7N+1wTf
HYqH19Oi9MNO6023hQXuWOYWkwQxB/ssoRWKOV7sf1sVm5qENzus4j24y+6UDC/1EpuHrNX3WmGx
NhWtyWqzCOBNB3V69y1oVg2SulZhm1931qJHiB9GpnLB8UMw3q35iYb1sYm2Y/+cl4GPPO1xaaIV
efcvq9W7N7i90XXyF0fiLcoEervt1KGf+3vY0vty9ss6Ztj7vVIgGuk86PlnRnpsQTCsrUsiozDj
40RAAfqRjMJiD7odioXepEcm7ob1Hu8Ol6DCSFAHMUJ+8VGH0dIXtUULjsKaVyvyHSTyK+ptW+KI
33s36Nx6fcNyz8+nUN1ekng1bRR3flWo0FuLXb2BIWGu09MAWm7x9ESd9ioObNFdtbx7MfSEQJht
7h8xIaBN8eXdkmsmfG2X9rB/YXOeTc/BEYypV215GSaKYOs//PWq+q/d0sCQK9agolmK18xTnSO4
91dFAac/3N6/o+BIStb57la2rWW79X9BjqhuNpBCqX8Y8HnvMuxspyJ/FE1CtAbJmRe69eiNCyCh
I/otRAMxIolfNicr3kUWTI/veo043JLScDO1to752mKwyDm7GvWbUwV98bqAlRr5oCmAgaYZszuy
8/q29zesHDRlJLMqWwc58TnEkdrAyghh/e+RdHsocW5rNEoqLztxKApFIr6aONLwZXvBP3aXW09V
X/p4wP9GJUndNnV2rBeEq0nVSFCoHqC+Nf7LZmf1nXRorapXvREqSvFmtpWdGI/0msD1ozjcDJXi
42+Hk92GZ0P/1gXZeLrt9VA8YCGmm7X7YRM4dwGkrEsGi6ayvID/zHdhNruZmRN2h0kpkn/q0euE
w/M4H4z1O0LtQxCBaCdi2No+sUUcrpve9fpqfhBrwNWOmq1JsSYLJHi7OMw+iSKR6PXdgBrASVQv
oqvj8MjZugqe1h5pdg1iE/mbvHwdovupeVSBgPpJsR8q/XHoNCJbJNyqlkVsRKtMnmICc2GxEGb1
USceHNrNyNUbGo+Jo2/HZqt3pUZBO5NowkfNNtPHftG0Ezyr13BV4oqTYjkEUvyDYDbTL6RB8p0a
NuCQwCSM+VaLqz0sX+FONbxOb35lqwpnFlxEmheHhg8uPzsnvR0dNU2TDmYQ58BrcVSUi6099VVT
MV/GOFDXLEo7n2PVaPbqEruIhAbXZX5dNLTyCuL+rnlGuJPs5BZqPLjfBmnmhgTmOfsYyOJLOv9s
iZu+VkNlXo2OtiJlTQ90O4ap2Y6dTy0QVp+oW5kRTnI3PdA6DGhSMzhUKQSK2c336FTfFWweWhly
FRUWgFiSdeIUjIudLA4P6sfOFO2WXjtKYZN8qfTPixbJB2R/TT8dpWclDeGIk8DNaK1fFJX22Yz+
HkAOtet6GAUlpAJWpyaytjj+f7ZjfoD+Eqz30PzUkJWTvERhaUukpU/A5+JDaRZ6dZbU/jLvlVRd
zrKdfIr7CVBTjiQSfO6y2yTluDd1PbkfFJSrV02fQjLpq6V5KcLQrWYGx960IfM3ku6gII3oZ0ml
IVwcFqdiUV55Hu08EVZwdgJcj/S/MhhAYOYiJRROAhdkOAisNfyeACOKZMwITK4XdfDM9Q7iNpao
bXc/lgKkApLt2ZtTfp0qgDmzM1pvcVt/MtQO/GiX5I/dOBEhGS32xRznwtNjo93dJvhtGwUJfuov
oB+8HnJVq6+KC1xu3hjyElD+vVPXT6qthBWhFWW+mLd7PXC83NRmz+yd6ZJFSuAF0EX69pqVNfkK
OqEixEc9STla8Kge4u6K1XmHyI/qtSmwLKALPdHElbJXCzgkF2Qb6kPhZG5m9wp6mWl/zKsBCvp4
Sv2wT03fWhpgpnLsouAbXm5JD/bq7BQ5QWp83VrHZ8b+dMWcPcyBoSDDA5fbIDVPCEGA42smDZky
D/bu2FMdI3I723xy+iK5w7sSuITlEkktDeARrDbFtv0UdEoCumNKoEO8dCPRtlsy6yZqseU1yVQD
pa34UzdkCGd3leHWdn5KrRQRgNBCFxWFEsLqpehiV2H3tOhN99QmzW4YIKUTOa2YlPt81E551aT3
6ZpkFrT4zXxdSuA8ujMRixv+Q2xI8bQs6bEprek8pcruHwNOUQLK7FOiDtodhPj1EbJ9d5rq0gMS
HCHAbDAH4bnZzzYNyoYcw9eDanKlejEuRjMcTCtvT81YElTGxHcnjm5JFcQghbR0Z/Zop47T5NqQ
VV4Dcl0g635jGSV8vPZriVgQkQzZxTHKxmts2HWNJXWOSi23PhSEQBuNPDxH2uCFlS19T0vnbKM8
OkPZ0cld8B2C+5QQhAbMTDl3+iFJkoNWlqB0jd7+K0njF6VEQ1NawgHVuhanngXXwIiEBQTLlex2
dQSV+EqCLxWVcUSDD1cVTH5eVxYhzroZAsK4Qq3SlMJz1odeUSxfmk4J3CwDXBCNUJfW+otuNNUr
eFhA6Q4g1IrPmPdmuLOCQHOrvv8yBCVqRln6RWqSnWxONRQcMWaBtI/52859lfRf9biMYcwIUJYJ
aEumic89LszTVEMsTBMtT2mutsgUOc9R3j3O/dwde0B+3ojEwT0ot+d6wAktSY6b4Oe/mIosuXlP
VCyo3pUWgHEaq4nsGQjBdqlkealJcazh+GxA5Hb/dEruKWz4QKcRLpYE9qFb1wEtVMK4FlaIBEEQ
R7sGAucQ7wIrHmKeeockZCprfhVGrpNA+an0FqChtTESB9q7KqS9HqH3jrvU4XOt9vPBybvGNUti
WVS0cNPCMnCK8/qUIn8jpj6HWh7lO8Pv8rRDFWp6wtQ66Zb50OoBTIUtgB44tWNXVY3JM3SCz9r8
wdKS6lMkdd8V4Gx3AXn9jeUvz4oGX83frQMGs6aT4J5tpZEocbBSoRoGu7RwcQu4haQbO6EFvWj/
0ogeQCr26gSDQtN6Q6qzC0wrvx8HDKZ5yZCdlpbXS8C+JQABQ1arri4rxlUJzc+Ooxtnqa2NK2rj
Pwc5afeWqaNrmHpaHevHJseakMQ/RhiZkcfIP5v12ByN+ZrrtrLXUSDxcH/RTYl4dkEcaedKXVSv
k69ZVXUew6F9n/XKt3iYYYPoE4LXgjbblU2ZvJlLwH4D9z92DAWHmKJV94qJfnWm2CfCWLFZaHN4
tkBj3cuKVCMhD9OxMgBXWoC15JiFVOV5Xuls+r65TGWtPBdT2JwJzf2ZQhBRGt4E/OrQm9JFyb/W
jSm/Qaw7n6K8rH1TkcZDqmB8NLrBfLDWpND7p6av78ogUk9tE4HqSNWZmD75W1WFFjAeRdv1Bc52
SDtduUlxlBMkd2e00EAYUkLoZhN7NZr3XqZB1KqVhePRl0HkGubXyDC/lUGY7VOnUHaOYo97LemO
i1mVnjHoEVi8cSLYo6t9O5+cU95Uh7ZhVdYA4mMndpSgdb9nsRp4iTpfM3PqUMROe/TCFWcnJzCk
ALPu7i164rGWzLduqOsnM5IwC02qnwGz2Ukj6l5Lp35OEW9lZpuJndSJdNOatN3RDprz2JnpMSy0
nYplVAoNdedk6ks5DcudiiiUmxmT/JSF+FmDUr0vGgQejEUaaWGI3mXVGJ0t9Qd0xNKlM7KAfaMM
90YqT8wCw2dgs2B6Y/tMaDkaCL+TxK6WhqUnhbMDZxL3AVS+vBbxp2CcB1drE3mfB6F2b8yosrbz
mHt2+iBHrXNdhqdKJya3BeZAcC1WG0Qn/KHmCy2T1u9ZUmTF3EFor6GRhrbwHugVPjsD1akhsl9s
1q6lhEE0bqGXUbW3bECwvR9G+7TKXvrEE0g04uxUavJFaqzGz2qpcg2Ucvg64TGWvamh2y0IoPlK
pd0ZcmTsCOvxwPcj+9lY8aHE69W35QQ0Qfk5OqO+z/peOiMONftKbEMl2q7DbKLmbu58IUDCa/UC
Twl6934+oB8s14yIU9mc0AoB3YRGF6ujY4qSmJcZ5YvSJrOfY5m1nPpboujQCAFScZ1qeJDQC2u0
AKywWX/OdBkndJHdN1VrPyB5Z6NslXb7qIUbB90uwinlsSLuaVeHhLnNYf5gTw0A60Yfq/M8am9G
Ew08iT4B9Tery0KM8SmaLULojbx9URSzeUlZ98q5mjyKooH1GvTcyB+Lk0OVjs+BAclPNMDU4CSS
F7b2hImKK418Xh4kpXnWp755IfZJ2zlzyIrKAaQRKkW6LysJTRNkKOqpD06MaPwwkfJrPL5014+T
fGmTgKB+u4aeis/ni8qiTFN8c9IcgkFBoUGU/KR1UnOyjQqvb5fxyo22g4CjTiK/C5tvk1nArz05
+cWsB0t2JzlECqNMnt+ViUMry5azFpVnkROX0cnRaDLne2S1cF0M43AA6CA/m3I3PVu+OBaJEbbw
6I6Y7m5ltWL+1YdBcu8Qw/Vcx/IE/ej4dqswDl3oZw0EXLcys9//QCqd4PGBGHhbloOz6qT/QMQQ
PhMIFT73qGLvU/DY/q1Ma2rAay2Be4WaxUSCNfZhDOz2Iq5YSm25sNY6iJxIunbEqjyrOu3VDp9N
2/ZVq4ivQwMdh2pq6UkF4/JcBpn20Jvzo8iJpDXgtq1BHRxFVi6S+TItPORaX1Xr8KXrAS2gwGwd
RBlogv4RCMOBVfxag2pzjZISGNxyq1EreXNtdRTMtntQgwDs3tdHtL5FWVZItV/kUrCr+5+V1FvP
AEKtZ6cfpp2dxy1i7+jNEJE/oa8jRU+iSpzDzFswYXtypxJjTvztfVuwzDWJdHtW2xFnDvpnrqi8
JeO4kogXwbEKwVyXvfYyqugtswgYPGvNTlYev1TJQR5N7SVlPfMiL03oIYXRn0SFkU3UKVkkxLvX
+qIK7Clp4LDhDSf9lJtq/CxVTnFWZugPsrSJn5M1qdbQ0kbPSyxVZEViR+xQa8Iqz1jEqhRZGag0
ANwPsl56BBTqrxXiLV6uqawYm0J7ZTE37gwFBVBxlhfkHFdovVc6i/Yapmb5UE7Vd1EXiaPpOaij
7Vw6/pB5LfMS1Uh6m+l90SU/UxgbAEg30bkJrPYRF5f6MiVRvosAsmYIn3jJXPUvrTGmj5LFhn/N
icQpV9XMoBq3siDUNQCs7D0CFT0ye006tdyD/U6u21WII+0YoOedOCkjy3ut0Xm/3bJ3CtMlnlQ5
iTJUveZztLL7iwtEWTAA8I9AcG01bNwDBTKVO5Gd9Lh6mgLQbutTFkhnPuZSfFR7J/FM6PNOvaLL
L1VHSLyssTFr7FR5weSlvEwObWvQuidRZMYmQuuLmR/EBcFkDveDNn1jUaS8iKIscR70io4hcrZq
mQQwScNOZGOTlyXXw64uk2OtNsqDo7fjsz5OMH1U6t9MjuOzSBY7QRnG6JR1wvxVVjm2t5RKfN1q
zKWNX4E4ew1fwCGxIKCLeiSqFSWI/tGGB8GYUs7yN4DZ2idegO1LepFe9NqA4i9SlAMw7O5J6lCZ
KzvV+TLX0UlfluonytXnqZDih9FJvgcrF7PDMvveWhOztgK3BlX8qGn4Teq6bF/6Kvl7riReW6gt
tPICKo7a9CUnjvwCaPIldYWJIGpg8ZiUvN7Lkt64upFLR7vxikm91IMCmVwTO0frpe/znSN9IU5R
f0RuscFBC9B8MpXyU6s7J/pmuLcCqXYtiB2GQnm2bAgquu9thqTTCEsX5NAW5o/IfioGyF90R6ug
hg6do/y5aAkcDmV/RjT5hb++bxQzvpaMj0uqPhPgOfuAbx22js70YCy1sktnA6aQJfHsSEu/DOlo
7scmwdxQFrhfDWuHqrKCiCM2126K9DsNrKjWxP+MvSqfw8r6brfp3VI68U5dFhA0ap19Ds2DbKus
7RDLKrECe05Sy5/kzJL2URJb+Hzz9LGLpR8gHmGTqWOY/ixiLKPv9A31UxlMV72v33Qln1/LNpPQ
Uqy/VVMun9JVBIL9JCqbqEieFKuDsgxqNBajveomaZpcCyBjxGzLwVdnPAemCdXDkOVboiAcXEsT
vGJxtbhiOZ1pTYE8Bu7CeFpeRx1eQwvx13QqkguaOwkrRLPYKZ3S7o+QjMY/LMg9PLmKzccCkozV
AWyybKt+aHM0fWpn6zk1jPCHkiefCsNGXiqH/wtoCZ4HvY7ulHoKztbQZMdGn6oLVO0lHhRoOFmH
hi9KbhReTADw344lvVlDtfxUIJ6xVuWjIshwO8NNgLr77I5Jlb3Z9az7Sxy1R5gEFNdga4Aga902
Z6gHWZqFMqIkaYWmYBQM137ou9cuMLvXeYWImfnwLHKZWrAljeTlTmQnVal2lVr1e5EdEQ87ZSAE
3L4r+tfUXCc08KO3u9WFtE9Vy7iK+kpsmUjUGhVcffyUoaf5PhqTaSeyDvjRO/Q12DuuZ6OGqd8w
ZriLyIkEnbGLrY+Y0NYi6ndgBCCoF1mzG4HkEdPuiyxSOMt9iAX/192sXF9nMHFOPJ9RWZ8Xs1Af
xLMHo5n4A873rcacN+zCnRkrxfpTJfPFJTOKN5Hrhjn0Iz3N3HAOoscBZbVHghZSN0+6AqsDZSJJ
hkDxlTkk5KMxJX8GTY+uoRw+Ig4M5z4Mqo+SLBVnq9avH8pFNgKJagzLfD90GAlcURYOHSsVAtv3
4voR3w8x9k6y64faucxTLR+aCbtjq1k0aFEoErTl3EGmY9+KMBA6l5KAeq+bEmu7gTgrTmgA409Z
NvyFKv1FbqqBjZVaanjQI/PSRfPrbMvL6V3ZDEZpz44WwoG1SqE25kVpIy6xCG6wWHffb1l2JygV
5WN0XKcfnECt4RHWUbP7Wq/R2nK4YM8XGZFA/sNJKEkQmJs7HC4iL06p85zfxSCS1Fw1L/qabLci
uDh3R1WxDqKwh58PfHo77JM6Wy4w3apn0GpInJITRWqjHsPBWK5TNJ+AWNbw7Iz6G5B91kG9vOWQ
8zuw6gueusjR31Ij2deLWT6Lmo2S75ZsWrZcPNd+Gy/OlquIxEWtqnwRNVECd5ulmV/ioDLeepWN
o94727ms+aEGbE4Xx7DvoAOq3qpc2VvRpDxlo12+SWCx+zRpH8U5KEjhKEM7+6HJqnyvp7gbdLt5
LtH6HQw3VolT1Eyb2E4pbXED4KDOQsuPh+olWVC1a6NFeyamnR1DIq+mz7k5QlVRePD90/5pehmb
u6M6YFeZByV0NRuhI60q65PTz0yBmmxeQSAp98bUPmgrfjqd7fA8TnB3iqxSliq0MiaLNYMwjwRx
wQmiGg9mRduPCB09pNCYHaT5S5M08feQ9Z8HT1l7dWAWdMHzp5AQWtWBDvTJbuEULKWk2FXK0ntF
voJbiuKuAi8O2xLcIMlLrfTGd9rHiU2V8Tbo2BRC8LFRlkqfCfAH54dW6TL1RYxNeXaTi63aeugO
KEQ2tir/k0rSgxNozffcSf6qBQ3ZjG5WmyPXh2FVOyKM9R3xkmcjVGNYh+uUGAElfQy1QHtwKhr2
WpSsiTiy5UQ7AARJ3ACkF6xKwQsILleaWueAmvXyOpXddXDq8muCLxFETK64GuRKnpVJHWx6Snev
qo3lL5oFabFVz0QNSjHW+eazZTqPeXAw87QhIoYkRlQKbJJfFpKE6JZWeNGQv2QzYJeyQn480/t9
r9jVLmfs88JhHI9yEVpeZSYqxCFls28mRGvHIojeiiFVjqYKfN+chxSxjPqQ5X28M7VTVY3NK8RS
zDE9pJVQrD6JXOcEn3pp6i6mZWZvcwwtFGgkANtrNpWi3tOVaT5NMxbILmT0HDP5c5AO2qFY8v5N
hcxj12qmQWzkaL6kUOpi7Fh3zA0x6sNTHqvZqzqF8SG0hmxnZu3+P//jf/zv//o+/c/wnxJu1jks
i/8o+jU2qOja//Wfmv5/KDuvJbmRLE2/ylhdL3oBhzbb3ovQMiWZgjcwSmit8fT7wSObQWZXc2bN
qtzgAohkBAB3P+cXf/1XcWnef/vnXyareAMmqq1jLmlrqi3m/q+fH8LMZ7T2v8gzw7WIgnDX2uNz
oloHKWVaTqrDNygGb8HkkmOaO9cHP8hO8xgR5q++OTGvFaV27/PiX+XppF6OZFtupB4wCnoD/Pb4
JXEdleMQK0QTGK7zRW1nnDV2CvRv2ZqZ6U7q68iCxQOLjrR+kCNqx1rIf/j//u1fXstv4mtejMx5
MGh/r/7f7ff85nP6vf4/81k/R70b9CFP+e+PQ87h1yqv8x/N+1G/XZdPf/vrVp+bz79VkK8Km/G+
/V6ND995/pt//YLzyP9p5399l1f5MBbf//nXV0LvzXw1P8yzv9665l/c1X+5QebLv/XNX8Q//9pW
379nyefs2/tTvn+um3/+BbvvHwZ3jHAd1TVtVdfEX//Vf5ddtvgHbyZVc6Ak2kJYpvXXf4E5aoJ/
/uXo/zBt3VZt0yFkahkqXTV0WbpM9x+oTmvOrCvqGLpt/vWvf/rbzXv5zf7+Znbd329mZjbLVdX5
QgTDhWa9u5lzqxld1YxQIppeE2y/jmOhF0coTuzHFNCUWVlmxUI2ykIdQ91ZysMga4vj9RzZ1s9n
X0fLo8LC07tu+lPWdcUuVwcfrlY2okaImsbxcljzLByjbMRI0C/H9aWqFOrRVoiE8l6l+5fDy0mJ
hWBhb84A2rKMNlaCsJwzq93KwjTxzb3UUwQLEZMim4EqynhET1fND9qshquEeLjzLPQreU7Z6GOO
GbYm9iKwdu+v02S9yYcN1qsF7oT3dZivRv7eZTfrKYcWa2oy6gdZk4VoSBOSIJl7i6JtwJAiyazM
i+95oPTBKiqHDjnGLMNN27TEHIuR5KJAnl/tzqqPG2Y7RcUnz4hQmAgBWviOdbSZgldw4PNPiMh8
siFxPzROV20HxUPgKO7So9JHziEBLxem6VG2xMAwDr/c7n/zPuRm/rd7yDZMW+P2UTWiy+9fiDaG
zjX7Se1sxcCMUt1rDvFc1K3QSQkHojkULPwPskdW5RERqHHlIti34CkoDrIQMFYPSewT1Jb1Xw5l
3c0LixRm2KxTnyCoGW94LSe3smh7LbnNUZdDGtHZ98J0Dk7TxuYyCknP+vbWNQlwZz5aOf6I3Wva
7p1BNT+BW15ooaa+VGMf7+pENcH0WdlHS0ybqG8/j01sbKFSw1xNHQ8NnNQ5mU7nnIAiOqdrVbaB
bDDRKhDPsnbtvI5VTEGk3wvRdo0qeA3pCKm7HQ8C/euDano8dNe61vYp4Ma5/9IlR3k1ItNd0fxr
qD73X0+SR7+MaTC52rM1gCNlGbd13aXnpHZWPPXGbZPFqDa1Fl7X0eQQ7usdAn+IXS+SgaTgOPXf
LdAw903B9pqUDEJvg2Udr0UKZuiXqm2zfglH8HJySD/ppO8D2NeW0U0mSdvmU8YeiIe18w5NZHjk
3SgE0Y6lZ4N/tsiRrGHTx/fBmDDl+e14bxqts0IzVLnMaL9NaL9O5Qbv3l+ncqE5uiEsXs6Iseim
6Ti/T+XdoNreYOoJxrk8jlbv11sz9o5VZ6wtOzYIa0af/L4YH2MsHXZF7yfwerw5Bqys+l7/XM4e
IWaXEd6o58MJadfd5LXfLm2IodphpZEuuCfJXD2qeoaFMXGFpWdpoCWmPuhwso05BG2orTPRDQs0
MR7KKmnOuj8ETzjdv9RJepMZgEuRkG78LWrf/jlMiUKTs0YInho36J8fatP+m2+G9Q3zAogPHut3
84I+Iq41OElyntf6nqsEJ3BRlR5nDXahcxnbGrZ9lVJgLjrX5aHf6c9xHFdbXy9iIIFhv7Tx/lsY
I0SAMmq/xCHam8OofhuQOP4wKPURDRGUsybdvYu7cpm4o3JIlUI5gI73gNnMh4Nuk3eXhzVe5OS5
5lGXw18G4P7cw1EfFtUwsQh2muoGxXh0kUXfaItBROZyCs1ji2rcxnXs9hbxAstEksX/mPlEgtFg
jQmt1AtgQiiyFrHydigVWrUCVQcIc+GiAN61//PX7arvvm5DFcCChKk7qmHyjb+7ET2Q3oL85Dwl
9AboHAEt4GdRqMpbdciRa19c63JMJxvfDb+MlI26aW3CQUNW5+cV5dG7y4xtrl8+tOaP/fVTigoU
gdro0Ijm3UbdxBVxsjJaG22n4lTfmvGp1wreq1qadoe6SpcmaizxSvZEo0OPCS/1bdCAZPneBkd7
aZNnz4UBiu7tnGsPO4CQhLB1G8jL2PIy82glUlzilkU4+0lMzOYCGxliQdNB1q25UVZ5JLGQ1IAe
dc3UfBQJPBGzObKKx95WRyiZIGlo7h1tylYIpotneSTb2mJ6cgTb7C4cb1uYJmUTuacq742dOkv2
zTVlngTkUR2CCP5v7ov3Uyv3hcPkqrnCErquuvML7Je9xgBdHSYPCpA9aY4VWonijg2ZRgq5jnc2
6WtilbRh2kySHaDXUs0mRC9AcMA8ddGsTs2yuIEUbZ8CJJfiudZ4ZozF7HyYG9gG1qxpss7H5DYW
+MHk/o90Ttq2JTFMeUTQ2DWXiJ3xaP7e06FKihsBRAqkX6e9luLBC5okVVcIPvcL1+kdY1nh2XSo
Rss+WC3rERCBDOryZxfLEIzaJveoWIV7RL7HWwgRqStZvRbV4LwNubaxdnCPVbifWnSGkLYxC/K2
peVgTOAMpyTXM/6k+bAZ0fTcFOj0DWBveIXrfnAw555MreNtoRmfqsGL4DKUzyZKtscYAjTi1z5u
i9f6MJZvPde2iGDL0jZdwq4OrvOjluYyxeZi6YR2Gro23eB1G+T9cTA3xL7A0AHEU0ne+c83iT6/
HH7ZkOq24bCzEDqgTtZg7DZ+v0kKUw95eEU3O0JMG9OZxNH+WWDYcm5JMxxSn6Rwm/bEKm3/tm6m
aZkmifWQTjZ6rFYQL3JLB3XUDKRG4vBJCSAPYPE61eBlu/7UJnayEgqvbOIXEPGZWk8uDIGVkjqb
3uu9rTu71bBa/RYP9q2Hz+bOsbrhXha+/7mfiuKumPhlMjXNd3/+Et6/QfkSXNdWVVMITejM6e8m
LARfehS+CU7odZEoq8qZsuU4z6/BDPRR0RRCvYjXWpQbEzN9qiOorK7tQW3PXZHpq8oatmRL2KkH
OHAOtnOu7FRHhTQej64eqguMgbptm6LuYU7OWumsZKEPHhm8qOmhF2QAkmYopZXHH+PBRdtb+N99
y+u3Q5G7p6RUX/uoTXB4tbuHyKmLRT4i9mzXzoOmsadA+dpm93RCDdzY1cDZULE+dn6FRZg7PhiZ
Im5NoTh7O8legqjUb0WmfXSHejjUNjhGzcAcSR2SUxI0sM6GAn2fgKxd51ufpO7PRSpo1gvyeM8u
Ex+jBpHjpJPVnvIcdLj8iNQNDrO6/otRo8HddvYjGYnqborHV9kMfFJDKq101vIklgPjQq3FcE5H
JXvGeyW1euW5Ba620TV91xUm+e5ymmWoF4muiNckse01psTRf/MICLbDvz0CDptnQzPYZ+u6oWvq
vM395T1pO0md197YbMZITTe9Y4/H8WdhZbBQp8gFrSTgDMJHjpYsTaq1NeszicHOzjmi1ZZiH6+F
CGx+usH9WgBKPXoaMbtM956aeOTrTYjzT57i3zi65t9UBgy8P9/Ocn316zPtWDzRDutTYeuuxRT9
+z+oSXTwOH3QbiqikAsPmMlZFkHogwfyQYhxo1kb2TbErY8ZmbXGTiB7RMQKa7qgxUq8HNJHvQsA
GBThTq3d9JEXcA9AsYv3ThmNS7Kz7iqEI3e2MIJBym20z4BQqGJEYWo6jCkAm9qinYVLk+7bFI7O
TUhg60YetV6ooARL4FhWZZFBZ1naoJvWkzw1iCZc7Xug8kpvBjf919qIyP8Dm7ibgPwf+Un8+95t
8403g5rIm5aPBpL6eNLkWAR0JJ71PD3lCOvHK3koi841IvzQUWm8tlnCNLHAybAs+/OvYb9bDYPy
Z12GuxovMAvAk/3u1/BE1Me9TihxslT31k4eojGNT2nsRpeicGGmoShPRNyv/fuuAUhqF2T25n+c
OiboT07ISluKYYF2qmsdFvWoIRW1ygLbexK94SBYiZZVXVo80F7Yr4PCO6oRWkdqOnNPHSTrdZzx
xmilDC5gbbCZW1yo7A9R5I/boAmmleuU2s6v4Z8X87s+L2x7F2jNl8ZXdMCvc5sszMoBddy2J1lT
MGlfYd4D0swHHOdHNe4NsRDnRCm6NbDEaBmi2HSacPsZJiTMgIJ6ZJl6gFyaMZ6zlHh0CtoJeF6+
sIxeX6HfFJ76smsfgAiuM/LuwIpidkZpI9YVInILcLv5phvJg+fA0aY5SABdp+nUbQwaeVrBt7XP
yai8/vmH/JvHitgNiWOw4cTUTHf+oX95T8AgMHo3r6uN75TbaF5EAA8ls1LPawxZb9Kq2vKe+VB2
UbHr4+iI2lY1m3HZ5cG+HgYiqg6ysXAyMvVxNa6UKCgP+Yxhl0eyqBXX3njOdPYDi6jGpWOmZLrE
wkaj2AZWQUqpYqodjcRbT44zoJOcdiwq0VOC3nSSxaDZ6anPwSQhUH9MMIQOhfVlgJjToJdeddhK
qATvkY09yapVwWUZwdZrTnq8FpOnN1CdDHagip0vPB3Knkt63Z5ZCqXQQLY2Ht56/OC9SPNTkWgT
WCYQ2X/+Jex3O575kRK2YMJ2eM85CDf+/ksYgL7AsPv4LwxkSFp/QujX9LJV0QbqylQc/97TnQ4D
eFPsQteqz8oYIO1kgc4ouuRGqbFJrP2gXFsTG1jUj2msgiRBTq2yVlHfmUtSGyjZmICx1NgJbxu3
rhc179yPCbjg4kSoBglKcNuzaLW16RyMNJu5sFOtuFHLPb4M+RlEe35OJ388ZsIukbFOVhqz+gcB
keqDbocH8gn+ImjJ8Dfzijmfl8mtXBdPaoBRhURAylbYKiwlrPAYzFqyBlBhp860UxGab/KyLvmn
Q6QNz5Vgb37RlBsaonxwE3gjzGddB/88H8YvdiIZYO7RbPK7NFLPf/6t/m1txW9lqgSi+b1Mw9b1
dwtMkphtJHBU2iio+i0s1/Y22mj0H9p88vdKiZznNFcj3z9jj76TMwivCrFWRh9AKqz7NjCNw+AE
5kHoJVBsZqbD4L6ysnW/VAUig1qsPFpJqOxkOEgWaRDMe//U2IQWSpSEXt0H3TTcI4SnL4Ea7usR
sQx9QhxsKNyVjBHHmb5hpVg9mfwsLGiaVaIo087q2EI5gVKvcXHsDq6d/FpkMTrTi2ujHOM14Z6k
37QN5/XjICM1cyGr1zaMpW3ypj/HXLuTJv4R1AVgygGl/mhgTrOavEHbNGyWdQoSTRhavGwbrctx
N1ppMbeBHcbZKidvvnaCSN03mGYi8Y0qcJVjzunAdl6WFis9DZ+eva1m3g3k25fETLIlCxMb8UJH
e7DimceaffrzXWDPv/IvSxJhWhrhIEs4uASBFzfmJ/qXdydIb2Alnm7vWws26LhK2qBasz50t3nd
p+DM9FZfDI5yGorYX9b5dNPotvs0kWo9gmQmLzZXsZlot7B2xvWlNyuzmVXJ0+aixR262NbmFbnp
qQwOBG6yG1lTWsw+Nbd4krUhzslymYW/FgWufLJNFqRQ1iOL2huwEm3AhLaqqtTFr7Dr/lNNKlOX
rEnvZ7ctdXDvVGawbpzcp9QHLmYHX3Am8YHv9NmRGVK71/gZFtJmwVH7b0nfKA+YQn0IsvBk9U1x
RgN5607mcCcLUPojDhnTq+2hRHxtB1KCJVcPltpSoCj9+bdiw/P+x7JVRzNdnlybpbb7Pibf6MpU
CVWb9jBgkL5zBUso3yGOIw8RXeCQYGJ2QobSWxfICS4wtslOsu39cCcSpMNLp8hOCPIxZ/tBsHk/
SJ4pr9EZpU2sGbzGNKc7jIl8OLynkyazIbJNFmkf4mQlD60grE+BwcIoLNLTdYhs16/nyfrljPmq
iHRcBmdTVZ+UtMO2odDXEUusmzQjVbxIKpeoTseWXlZlj2W58XlMfshKWej1TT0XsqokrrGHoHCn
4yp3abp2YsGFQ+7Qw+f4ecL1fHJUGjx8cNWyV3bIa8rqKIBzmDahb9mRo9y2gH/aHXJ0hQHTVc5u
KvrueQyd17wr3Fu4TfZHP/shW23RVmcQZ/1CVkN2attiapkz53Mqo4EDFGcYcHaGc0h7Yd+JAbbV
VAH06YihK8RrOxuFnhwz3blbjilA3wP5Cg5y9e8kXTsBGsLRS+kFdpxz9d2+YGrQFQ19hOsho6y9
zFVPsnDmI7tHi35lti3widRBhFgDuQiUBbSdV54zNa/OEwFUKOQpWt4ABoEYzD2yaHKSBgt5OIya
BYnY/nRpG3W72mFO5S8SGK33AjfkSQvEB1RrtQ+dGa6cGQIma4VVRojtqC2eKrPar1KmKzBZ/k5W
UQ+qt1pTq1BG6RXtq1f2ya0BGZS9Tn/kSSFlX1QGGZyp1RbBbAjSqcrc2ECCmsekWp3dyY5fxrXh
jZK61V0ABhvKQdsvrNlFkbRMssM6KVjLqtuxRgebbO5kVdP5KlPTMM6yShpxpal4Nbo9k10yR6Fk
UcqwEWqv4VEJPqB3RWAqFP2DTgJ/egoTXni8/tt9WGrmEXQhaqxha9qLHoIs1hnqlyiY6l2X2dVt
2/dvBRCdGNOJ23fNNqKMQyluht9HD8WzKMluyPOTvgdX3DSHq4NQpB0wwkQ33uhxb5SmQrLTZ02y
qnLTXgZ2w3JediM5x23FKQbbv7Mc99Y0j8G89T6oeEuZ+GBMptVfCt+iCrUPF0SeWxHqQIMbfx9O
SL7sdcc1jxFTUrBKNPifopjuqrYeFzW0pwdZqEONuHfVT3tZ9XqjvMU2a1OXjYrLMlay67bEzig3
wYMtB9/alJUY9obdAQeLP4SN4X3P2ua7CdL3CUJVReCoCs9epGXHqHLGjTDz6TF3YDTE2VL3kvpW
Fl1DckOz9NkBlrW9bOPHI+ExF9cO2SZ7ZYeRk5W+npFnANhdF/eYz3hjwy+oLfRp0yQw4Tb3gkBn
GDlbFrUHHOw/sz0n2DviYK/aVX7jssOvVWxLjVwvoAbOaaq5bSpz65gjgquv5OC5rZ3Hydo4nyrP
D2I4D3+enQCGO+8WE4bqavYcpdM0DYADEITfFxOegMkLYSzC0wXa7lQER2XSvgDENO8vhdZrW9+o
iiVqmzHQYk9TVrFB4tfBqSlaGj3M5tw3MK+V/WppP9V9JY7XS1Qhbj25a9/KJpjSoBkcR99pRX4b
1ZoBmQX7L+kBVpeo/KZpeZsOtXHITb+5lU0/28MMjWkUsiHl/d42IifddqG2D7XAu4Wlj8aGioSw
YZRQy+bqtWNUYmDdnQJPSbi3Is7NvV90jyoOUUdZdLovjnWfocssD7HQFeViGNs7eCjTVrbFKpnf
6E7pPB/zUH1cxx7y37Kao1ehYJf+xL+6PGFKVC2nzApeXUTPl2Mn6pNvDOFTl0crUdXBqxiKcVcM
aLzJ04dyPNnWN3UMmkdFNM0j2dFVJ8RwF+jUHEsZ1iSv1LUcIfy0uQvMYi07ZRNQch9NnDbbyzY7
GYoj22IYhPMlL0Ua3Dd9ap/lB5ijkm51Fw8u2elZRvk4rSqvU5GsjZHbMEWIL9j86WEQ6Wfkdomm
cC1XoPPNC/jOMZVPEysp0kGq+Qjdpt/g7uuh2OJbj9ZgVLeJNkAPKZIK9lr4+e/GylN1UX2ZHM1G
FKhDGAU06BOAxwd1aqNvjiE+Gu4YPvkmOkxA8osDqjXRHfGJfClH8G/stN74qqYrPbYSqKk4w88o
zx2MSZRK5mqoQ6z2sjH5Ygl/hSVD893TIvhXU/yUW7OGI9SwUzEX/CHTWnYQtv4SqRFwhhBIfhWH
zR5f1AFfULAKbAXKbhVPXbIBGRc/YA4YP1Ru+Jxhh3iUNcJ33V1Lvs73tWUfp+vYdaZ7tTXTR6bF
vQIn/dl3FDY42WQvZVWNxwHWaFTuUz+4AdhRHg2kvL07p1PUQ6TXZfRj4I/UEDd4TKw2X45OYu1k
tcFm/YhzD6A9s/KwssmKm8G3EQyfTQoDGx/Xws4MtL6oCkzI8MHG00Y+UvJBZI8Gen6AqzyMrNnZ
Bf1eD0jmbVuWKIvrcxsrub6ukDwDwW8CQIflq81WFHPNAlhwZ2aq/hHXikufgAkk+wrm4ktfM+r/
H+fJa6rzVf503vzp8hN+fp78y5jcsRSw2s+T+eC0WfGFrDcamcySZwxuDdLOuEUCYDc+NTYuGbqq
ffVDx150kePcNaMSItesdRtPtfQnM67u5Ih6yL/Zell9GEr8wcfSHIn7BeGjaCOIJvM1creDMtAl
L4YxmWu9qD5OYU8EzOiGo1JFiFrxIrs3Y1cFDVUaL8bUPAmoxv7ixXNyVNNUU/loDZ31EhgohSjB
MNxHiuluFDedjvIyVut4l8uURqBdL0MCjMucr5fJK2jQvVq5xzRJ4V6hKv+fr+VW6du1HCV/mp8h
rlUrirdKo4SFa6LrZ8yeH4OY518+yawGbifFqpi+MvNRRCHiOvgliEWOkylyeW5wKmdvqcrJ8OPu
1beq7JXV2h6ceRE52+HU/n7E9HkhzBE/gyntCHoGabdDA6DBXZXCmJZ6n34xwNYbs2ebyfvpYIE/
B+mpGI/VbHGisqJTSy9/gP8WPlZh+oqSBno19Qg9K43VO7cKxKmq42AlOwC17jpFKE9TF6a73Bri
LStL96V1mQ7nMw0lNFdlj9SdmUXny+pBQx/TLtWzXEFcVxo67QbzLy/PntlLdpQVenfwjZcNKOkd
SXTe5Aru5BbAic9wDX4UXZY/KG4TLYKp948pN8tjXEcLV+3jj8pcRD0ZE9QBHy0vomaWEGyFdysH
tBnJrDqI/LPshFgSIELqVAdZxcOpWvViG+ega2pxx/zF7sRXra9KUiJ4gkl1lg0FwdRakDktLQNK
t1l9ipoBje3Y+jr7XSzSvNPvA4F+jGc05HGdLP8IrvxVjrCC4QGRK4JRVvcR1W4Ah20oPg0/j3xT
+SGbfh7IUYHZi08/my4HtzHuU7dT6gQf0T1YiNl1Erx9f24y9sSwqIpnYk36Np9kiK4tnpvWnvXo
fHcfG+tqMvWbGXi6dktnwtSgnJdqUIWyuAvPCHZhR4LijHWjFn42PbGcS9nYNRV+DtFbUUS5tieO
f7y2JzpfuBxxbaut6YQaeLfv0LtlJ/Xz/LBPlW0Rqz94rXh3sgCMra17ta1Witm8tSGuquwyuyXH
MI+THS6z/FnFteraJI+K+EufFtqtdLeXIzPLeyqT0ie2aT93feSilyNeHBN1F6yNvLsiyb27MGrL
ZaaiVTA4Leu3ihjBusGTgWUp3XJgImyATWVXLARSdchmOEp9Dr1459iOe7mMUvYs+xK07D3nRnW7
9i6TAR5qYq5dPIH+VRMRHJIlNdeM2ztpBDfO9mN4wztQRLaxIsjIWrHj3pZ4Ot3FGTpObU86OBJx
hvc6RW26Fs7G7kmd1GWFPpBR29oHP7LqB3OA+zXXCrvVeAGnO1gY4k7WMF7uwHPhfCurmZ1bq8RN
kq2sCpu8kAqkaIXS2Suk/35VmmmMMXA9fCiE8sNSigqf3WqH4Fz96vo6SkrppJzcGuOeWPF5B/pZ
/CqQKpJDKzf73iqp+cHpoMnBdLb2Tlg2d65CeHDAhfNbtk0ckq+GpkMdduMeZyyxDbSwIi47V0uh
b3EVwoIwr6C4zUfBMJLl/TkYKkdtHrTU6Q4Kc40cAiFtY5Qj4jNCeDfFXHjIk6xztYDQEddvbfIo
K1sHoC+s9d/bZdU0giepodCh9ssOZx5yvZIUW5Btlw4VFYWfVxpb39iUgSk2ded9TvPB+z6ifhiH
nvl14qvj7Z9GjxNZlE0G7fFQIE14HgwzWndDOT39PKmBBdJwc6Jn485TBic5AIU3bRAma95I3/RK
xVcuzxf45Y0v2MzmBzXuilVuGOMLDFXozkltnv5mmJiHpb8P64dAf8oFgYC53YZVf0hb/3nmKPPq
NeqnSU+zRZV6/dcy8tY58UhUXUr0C1Bo/DZ4oJqiePCfeWmHq7bQ0fmCF7u1VXM6Qp9Mjjiws5me
wsZZjanT3kFiwjPTqn+oBapffmN9gXiOw46TRI+DUMYN6K3uaKhpe8K/xF1HlV59UMkwL4I4qL8F
Ocoyoqx/WH79rAa5eO7zpMVCNwxuo8hQNlaGMqcZj5sM3cBPjvkVOprzYjZavhsjb9j0GLB8iopv
stkL3HfNJNz9xTRMzQOaR/Vasfp6BxU5e6kS9YaEe/VQj1Z67w8hFpZm+uLWEdtE0fkbWQUFhK88
GxU8eboS6ZVgJc/GFG2efbRwVaPw8uKmcGjcLsqPXaxnD3VoMPFoAxkKtL+ec6PfTnatPgJMTe8b
JMvMMDaeQzbX+7Bo9RVOMB81rFkOvT9F6zTTlaVho2wCYkOLbsM8gf5jiO+yVlddi5BRl3RnvdYu
I2SHLAhhQw0PTOBwY3uUTfbcJNu7JFDBhW9KdWGPZXOYjcpf8Hz0eVE/6fUwnsqkITk7N+P4nq5E
PjWHLunHl3j8+h9HTZ79dq1w/KprgfKUiUBZ6lXt70Si2Pe+7QRb6DxMYhg/4DvrJ8mqCMxmc6mj
mpku/JKsnZSXKL3Mvg/HauOKXrtxZ8WJTm+1275p0fmhDxm1VWFP00mxp2KrsdU+NlbXHLNez7dM
oONdE7TpquQpffI0hCuDMne/Wn24ZlLgdmcHuYZLZH9NkaDAiWBHIiL9WEWDMgtn5yT8fHXf2XWx
m1iv3VlTG63MtE9eEk19In5p/IiKW5MtN/zXWXshc31yeVqzV3L1347Gn73/cZzSGS9ATOvHsGyf
W2sqH7o0EucANZ3lgEbDaxaBN23SxLgppyK+10fnewwM7XUUY7BSEnU8em3kfxyRFJHjLcew1jqE
HZ4cI39tko0Pf/hTYZcBCjVsOZNOdR7bvL8hD7AezDF+GqcQa8rZfb2eJvs1V5uvEf7v92SUTKZE
VLV0ETivfdvjHtg7yTnxwIKwFr4v5/HMeOmaP3XaNwI8kSi/GoFivKZIr4TOzZA0/ByIEoCtwER9
km1z4emhcfS9EpAgNdlpmfXbUV1AQQ5rM9nJtks6KAmnBgHcurlc+XqePFmgxEqSeVkkjdgZxVgf
rwXvnOY/VzUCa8dpLuQZeZSY+6nP1qkbfnX6Xj3zP8QzE0Q7kML4iDVi8hEVP2tpi8rZyV4fitk6
nEa01eZeEzjipsLRcS2rwoicnaM4qAVaWfKRbz4ihxDrrI7mK8+fQWb266VW9i3B3/goh46m0T/6
VXwZmWRB+jEuooVPEn3j+WhWSdUX9hLaEq0OfyerJTaU59bMn2RNzLowCVzYRde66lG2uUGNSjKk
2SUmyjgamnq9qcbKR4GFwQJXjY1fBskawLlYoLSl3oaq9WB4ofuC8clswBWpd3aaOdtIaeeMeyvO
9dgUYLny4qMdo4mZIej/TWfPKJ8aTXd+OZ3F2HRHZP3tdMXllif3WKCnEbZb3HDdhRIG5sk22bzD
mxueBHIpe5wslaU5V9OxNTbkz1AmmKt6ZaIvbvrTTvZ2BnZGVaIBXZx7i7p5ybMANc8hG54GEisF
MhC4w+vuBxali15lBwhAokRWKs9uUJxE1HhOhWglELXUU9S1JdzuOSrtcpnbJdaJc+8UFDsfHtBj
DMrjQRASkM3IE2iHIGanKU/y/SwDvaQAWJlPyoG1AhHoUDwdkoc4CrJDryDlIHebspimZyzIhgdZ
GXDKBlnpwJqcN6B+Mb6ND80grYDKPMOeHB7MOHjsA1EqCdHxYO+6PqzbDEQOWCrTuOnhYJwylHd/
aVOYhkBfiWYpRxt8oTdiLmRHZRjqqdbNpWzXulLFhR2ObRlgZdyYN23bODeV3mQf/AK/+cwb3a3s
LNUp2icD0ULZO8apue+sWRW17aMjKBN7kyj549Sa0VE2KbPeojySbdeq5zoNJrPzabLx704BwqLu
+qrg1q4+iLDXXpEXK3aOlscbY676WnfsIqv4EAyZCv5kapZZEGqvrQ/MoxzV8aZEJPY+yZVnebrm
DsmyiK2aPVSFgmrh98uiiZJjPAn9GYO8dV9ACcX1U78b4+mjnMztMRQ7lK2JKc+j5ElObcVH2fvv
J8lRKdbE4YxzBr5jHIDSUsyQhmtVHlVzrzwSgR/vLGRE5FgTSRPcIv+H5767lLzCuzY0KuN1kdbl
wu1892hmnYoSyHzoDA46YyUJ8iktxN5iNkTQUDZeun45AfW5aJmVeBXIRlmQYZ3y8+WCrQaGNcud
h6JQkNse4aSuTSgHizoE0jwrl6o3aeCgoeSioZsluFh26VuTbK8NNNotP/96bb+cGrQ8873Ne0xv
UgCCRVv0N/1BkxV5qo3eFDAxgOGAIPiw6ueVyQx8brXY2MmLXq6nC1hMoy8ewhjVkqrhfoldJb4h
DzGpixnlPsK+vtRkhyyqptxrma8fwnnstd0Gk3KTdsa3ACnXnSGvcR1i8eUuEQx3iKj+/Ah5WONv
vDIM8pLX0Zez2dNgR66jd3upy09AqDC5qTProbdQ6GpNMhzd/6PsvJbjVpZt+0WIgDev7S2bpCj7
gpBZG957fP0ZyNZWa+no3Ij7UlGZlQVSrSZQyJw5p5q2r1k3tq9J49Ek7tCFs7gMpwquphm8yJq4
Qo3qvmxqw1RL13CY3UhAZ39saJftssEezHLbOm6zfVzk10+xYw4zMbfVqTjGmmru4tJrr1Xqf4pG
PzrcrSLvaOGPTCCay2rk8PUpEq7aLCvikyGjkXBczWoG5lnVs7WRj78vS3S1bKEdyN1HMYRnclXx
yRUkJArd6hymkOk+frBMZbVB/nAVoRW7bcFTmobTncPlt/IVZEjppZ/bK5R77dWapv+UE18PoWo2
TNfsN7I6z7kLxaiLLhawaLSuCbYdBAFXYtPCZO0mBMRXd6es/7x4RMFt5tVXAocg+QB+ivJZMEFB
WfgX8E/tk++m5bs2DyuAtAt0M8/Sct2Xb/Nck6+XxdFJtvQyBTvPguGutfJhaefYyKJczB+Kbh3Y
A31YywY3CZf2r+SDLMomXwG/pNSfWigeDlLVgmabZB8QvM8TkqnHPypafWPd/RL7yL7/iv/tGu1/
Yx9hMvvlfyTixZ+5zv3aYt1/D71cu112i6osvis0SxYGioWXv7hm140o5/TNi4g5t073Ii6xJHPD
6+vfNsq15Mq/Nmb9/NdryWV+RT0uLz/Wsqr75f99rXH5vf7tko1yrV//oH42vsCpw5lyyTH9ckuk
WL/+BX+53v/1afzlWv8fH1A/qiBA7fCr3Rd7q3XMm9LSjOgvrMt2YAZbOUAqveW9JPk/siYeCxXw
tR0OcKMsJ8w+qaFHm6Y3sWbqVO9qJF/BFYfd/YSKWqa3zdowhM62Wftk964lyXRoLNR27Dd6blya
hG+jrExdDaZTFtqWojvHVh5mEp7ClPRzJ93B846yUbUSZ76suGNxTWatv2iFrV5TzT5BYOK9OGHE
0HG6h7ZaX0hNfvrGlDN9WcK7IiGyUNs5QkhhY5OtW7YtA31j59Irp6tYoUu2EH1hSHN190U26S1v
EpTZvz1cI4iBHT2N9lp8srNrMuBPCVQhD99svvqBf+3cIL9JOcqEw10sKVX9smRNaYBWLpFSOlqs
Ktfz278j7yWuPn1t4WzMojdI+KYvkWtEm0qZ3bNWaPW7GX/ae7/7kxhpVm9Oroarx09NpuZrT2mH
bQC15pMMahIm91kAXHEbtGa5/nNhCS7riNO3ZX79bcPiFxMiNu88h5B//+26i89r4BLv+ZOSX+Qe
FqT9WaGkWVCwyFbF7Kmnucm4y+buZG8D3ph+TsUbxxlkaRIVtcpsA8Bnw90rAYFR+/oavMCBfyGk
z8ulIvE5gUtSpYnNTW877lmGJk2986SrXbd7OGFVJN9SdDu/b1WUEnJu3KsuizhOBTPyXchcDzDH
LN77mlzlPk19+hzDdji0vC081SUy3jRznyujjp1NVs/dvgudCk6sxrH3iZP9KHldP9yXx3ZqkUZS
r32hu/Z+DIoFnh8gVSG72wqG+7k+l7Ts6Qg/LNevPHNrGqPDH+SQXAp9iHY+DCirbumWFB9Y8p8z
xdSnZlWoyackhuqyrrXwoKsFaZ0gy0xyYUN4y8PBu9rt599coAbDW1WPb10+WUeJGjMYs6CMggLL
HBpn0wV0Ltjtln77FtbzunsKGp6DlhF098FMcxf+YPo9/liQYFdTrokdpcCEB1Nbic/TCxP0N0rw
XEM8j6s1lh0eVdf8MDhVdExC9b3SqMZVhqBQoO4pnembHin+/jefTOsJVGAyJmuxvF/bxFQKN9vA
O6Wsu4YDtAOvb+nPAVSyHMES0wuuYj4GCUMS5h728DttZqHfZXZru3VrSoZ7TToFM8gKtirHNahy
aBWUxQF6WFnkE5hWTtB8TZtpfa9f6PSe3xbzXuoQ01Lm300XkZnfVv/Y67OqwTIB33iYnKjtze8o
FuvrKkOmWDVCVD30TDs7PKNXsiq+IW3OCRwfN3EFs21u1dYGi+6zPwyN7tYP1fERnw1lvoLhtDjf
t5tee/BjXpHa/rNFAl9b2SR8nrLKgRXdR8MvMEvSx8GI+VhYZrKaBn23sWfqZRtZ7oM428TiXGL+
3PfvCybUo9ahPs7dJokUY6eZqQcjz9T2ENp3yfZuBxZkSXN5iNBPpotuCYHX52eIFH+s3A22Bt0t
a41OFjJjSvM9HFx3B4Vuc4kno74PAVxoK1Qspm1eDSG5OquCKKBCCCPPHejt4MGG89746M/psDKb
YLq6EQSErhvDNu2SDYr1wKR8m1pP8DRn67ipo2/BAtxFBf1DNLvJIQqUZj/oZvLm+d+lNVEGM+qm
88P8m+8R0hnjsHOL4Ktq04YFSslqePn584Soz5BqlMYdIyVHORkoPv/mp6qQbWb69E954V1jKAwR
6aQ46+la8l4DfrsBhGLz3anGvT7VsMWkTX4m2Tft20Y3blrmw/vsU1rt+6XLrDayr1Sjn8JYf1O1
SHnpam3aZXlr7SQzb/twYoZd7181Zxw+Os/3t3Xg49fBpidV3tJlT8uf3S5aXu0fe4pSGT66T2TE
ZujVS/8pTrP5YkXw0dDg2tPN0DfvVDL+i3EfjOqdEgXNUk1gvQr09aRDAKeSFj/VwaxvEq98CVy4
T3vUxCmRFwf5RWNS3SfNCq21/EoLfzFKgGZ6FNMCzy+boilt35VGeRA3DQw/N2m8c1+6OClXCvIU
59AYP4YtRMQIFYSvFVx/uwr+mI34ZIhSLQZQaySHh6+EcdbwRvcqu2KXpl9gANvHhfzQUA56EOog
v7m4DLobapu65EHz8LWp+p+59ygRBiV8Dn2QbausCS7k7ULa7SYtuIhN4p0WxJgC2gRvGnjxJcgx
s2Y+PoKMMspoXTT97W9Bahig0yLxEhlmPIoLDhfeJhu/NEbZnQezH8KtFyVnMSEI4f3G7N7DfJJC
O1DlzzL4uZY/Z4j+kMwZruKaa6s9BePwUlpRZV3tvLB2ITg3VDHcTdJoB4RVkkMGi+KuWGpWjvue
bp30c5mnSHVY4093Hr/vnI67Xw0bgKOSGc20V7pRO751qn+0F7PvFPdJmZKDRLT9ra0hZmlhw0SZ
YOz53f8Y6JQ9WNDVD3mw7/qd4zTGP/bwgQZtIDfDnN/8vM6/2HmQ0WunX1RlzLej9o86GvVVBoUz
7H0WekG0seCKpvczbc9DChIOlPjvN9zaI18O280urvv4QgvvenJ670pHKAfV9Bpak9nt8xyS+yrp
g60slqZRqRs10jq6Zuaj+JTA9nj+Rfq8cn260pzO23AOMr90bm2sIVnmN9Xr4JVqzI8iUMwvo8cZ
EpQvDEFZ7j0rES0zsiFWOw+inzRYZ50JWitoVah6vGs6lDRs/DKnJqCEn0KOL6uxrIpplcr1bv4K
jihNvgRDHNDaB0mWGnn04A/BdqQ78q3zzfA8oeCEbqyBuk/jFM+e6hxlEXUmivrIP5Zja7+KK0ui
H5WRJ1ex3Ba4PFtQQlKjjcOdlOKYHai7sEuLi9M3ebqRad/sZzU1zvdVUP5w50QqD4aER/ZYx/bF
SpMchE31Vc7nOmC/db/46x4ceWoU79PcGPgc/JgObRnDltQQpO/RWpZyR7MGjq/zJaW7cM3fXnds
g6h+HvysWdt95n2j5L/StM7+4TVQmdDaU1Cyqihu/orNKcYhi2S4ElsZnfm+VElS5k17yZcaOkCm
IwmU/gvFA6Ba/tQ/qzDbH6Lc9Q927Nu3xqRAnQ55/+LbDUVOUFkrwVcZtt5f9Zy++9bvjfdiymqb
6frd9JU8XI2NUV2jHqREpSf1InOpHH24nF5m0oHQAUX598JvThbMiR//FpGFFr2uc49yyJIfT4eP
fADUJhZDBsmHW3oW0ObSgZD994Ik0Eftg2zikBQa9+voYfhzgxVR72ztWKH5dikP1zx9Lct/hhXT
e9fnaCIuzxkz8P1TqkIBEi+mMk7Ohj5eh7L375sMI/PeNa3626YRlhElrW/lMNUvVgOvvWeDHEq8
rN+EVswfQhXU/9tWUsT4ZM+wNIiRJDW24usWU3yP69Bsgbwd3VuI+gUp6K/GfCob2PPDKh9vyHom
9qoKOqBsxXBVSnz3BaU0ntLxct/kD+5wGwworsd0PkRhbUfbaWy0Y+OFn9sGAYitoSnjvk4Ucm9L
8H2fTTfW1ujoMpUrg1Ljp7lU2jbAz8NtFk/jTcJlCDrtw5jR95yq2UE+DvlHqmrksAm8mpjyjzR6
VM8008nuPgmWOPHJRyDBdJH/jLt/nmIby77HZ/XYJ1vkWvm3hlv6IUqiiwnn7CXsNPsSTBOJ2oct
M72w0Ud0p2on5hhk8DPKNFqPGWSXHOv6IxiPd6pRUTsybat/spchVUJlk0FNsZ5kRZwyNIBuIKjx
jH2dJ8NT3fU98lzLbsP5XNLMuoYSjPYeVY8+1d1zQ4M/AMlavc4tn7+4Z4rQ26as3HsUWfz3XZIq
lAFn5VUN0rNE0eicQ1eBsmGNGusm7FNIYG3beLbDzHzuG0+70K1+Epe5uMRfe9l+aNLuKn4ZSsUN
1944tnuqwvo6ibp5B68AvAsoiMBLN/LVjhyq1L98yZg1L9kyiK9pJnrnlhAZkjTp0T9Br8x1g8p+
Wjjf3qqoVWn0aFRIG0b9bISjtfXQefswpeaHqjDsH2XanAAeZJ//z9BysD8osD/94N2UHG77MxQN
7d+vmsEg+mEJLZar1v/7qmU7eJAEImsD6uFZj01949R9vq3KgrPp4iumqD3ARzJRjPmvz/YGxM3g
ozOWCAmTIapG6OeV8qmyfefZyMLgPBbJ6zgbzi5OYGFMoQS9ZlahXZuqmieah5h60+CtDTVvN3Xn
/9eZaSqZsSV8ikE/kgsY9xItvt92dyk1z9jTaNCksgYQe7luqkOD0mv6jqqOdrZJKf3EjjrWpYDI
4DgG/Ul17fw1aeP81Rgqn7KG5q3FlAVNV+dVZ5TlUXyccfLXVDvzeti8OIsBOQHUKfQgrWRNotLA
0zZ6l0IDvYTIQqYiHQgh9UUivIKOV0hGdo+fDvHmtNfGZLj/dNnkm7NPc0g7HR4/HZ6S1aDV8Un1
wrdw0OerDLUJXmZVAe6txqX5ZVnQ+RD4r3AWzh+4F+7mNAbqfUvcKPbBm8N3MFmq18aGEtDLg4vX
GRBL9dZpDufxSQYR2IsK6gRwIJIO+5ffroKtGiUOfHHkIiWdl8dmf55oyVlJ5i/yu/7sZzy7jSBO
L6MS2gvLr33pCtP6zfTz3ts4EQSFEvK3uIevptygzx6I/+VyMvTLzO2cHQRZkHGn9K9ZpJlOtWmH
78IhKi5tNX655ymWZMW8RAQcFE7i+xVR063wzgu89hiF2bDoumnPZm5kKy/M5i9VCwwY8p70KUX0
61D1Suuim0RmfAVCE+ZGA84dx/tHjGZM05vMXBv6fcgzdrApFZeHS2ZzEf+nr0Lj8IffHapurfjG
i16FYLfpwqEuWXK/HIZdCRLopgMNO0zQKO9tr67WtWUDmLQS69kOBuvZixV/Z2ZetabvHdZB10yq
i1/B4rOEyACQMKalcdjraUAzDgKhkGfxDiuMgNHSfWXEEZ0XvXHsUr1CFUg6qggWn4SFICU3XVK5
MB6TcOvb2j5GfvP2Z8Ytqr7MKt/y2JmMV8Aa5apuZv0DbKGodMId++ItLeQxWoPXMO6KI1pVwV5V
a3p+Zl7QM9P6MXE/XY4c7eUxZGnQXUD6IfMFUbjrG+pZFjmfqrtIn761kCWc+mUI/Ib/Rpna0/zT
mWWpDtIdk1+a5UkPy52TZh+cweBUSfr/3NQV3Bg1hfOfU6/+TNUXkqWlZw8SymAfVQPtfnxeWt8k
H9wusPduZHh7gwzye1dLb04d9N+8ktfUrEnG5wqqzrPvJnzj3bL+hrLfsh54kD44c2udCwoOVJuC
Cc7veLj0qgUhRvs576f+7A3kunky4urt5ufiI8yHlXoThlCgS8hjAdnQcla7U6pE8dn16/gMqjA+
P0zx2cuCzGTI/BkwBOhh0qMo+20Ksf8IGmaULREROJNKCV79NPpHnTz/JNa8vO3TSaHl/fwinqHv
VfRnvU+ydA+KedGLpybdPPZERh6uhzogqbVcVYZYa47UzKMnsVQEgp58rdg9LkSPjHOgF/lj5jT7
lkrmrV4GmVnLgY56lnlfcEcfQaU5+QT2TSdRV9u3yAydG43v7ZFmpe9/bJ9oM944+QQJ6BJ73+4a
xnMIGcvp59UcuPSiGAyIEUC7WUV08W+KpkLQfWktVqb5Z6ex4mbabyYFpbcxvGVRTh+tG5jzJld/
mLGKIifFpOtMjnPeFC46lBYPsq1AcrzG8p9yWOsFryMu13cBB/npFd1QY899b+nzmMhFdwWHxKb4
JpYMqaP580qmk9+DDtNDGJVc5foIkVmso0qOvDs8DxrUk9XcfDJhoBei9al2jRd7sfowddYDjTYH
WUQT0YL/crjm/disyxIhmIwjRAx+Hd5LnnzesbYs7CZTADLbPVqarfMC3blzq7i/3oM9XsLObpJ8
T2QxiZwXXkJSeqqrd70ffUgcGmVXatKBLoBtRGhHpsUSihEhJcn5FtBPkaPzvFBV8FUONvdtEpOF
6l+3LaQkTu7z5mvpx8rXPV50W2Dzfq33EOUx1U0FlH6OwudvPplKuKNxO/aQHtxItAx+ABD+bpe5
Sj6mKzg2LBeTwaFVBuQE9Qt60U+R0yVXl3aTgzMBgVssQ0kScArMgmWYqGDw/ILlcxPS77kW5yOw
J716j5Z9cQ+SrwtiB1Ammx9xMstD2AxXBXc/RH+ss1IsDdAzVK60KNFYZO6U0Bwv0E+PF10L+cb9
MvMwV3JAr3a8Ah7Z3wO9ZVliYPTIEOz8tcfyUcRMJ7jAUFuFQk8umQIO9qviBpefB+G/+mZbc39C
Bci7yTA1cXlx9OQIIpH/cPH1Jqp3Wcdz4Tdn4+lvIVmhU79c6W97wd5uFAPpoOgpbtRyM9Ob8d4J
8/fws1Q336qV9/TUXvsOaYyyzDm3TBEqSFO2kgZJe8iQuOnS5qXqzfpYjUOx75xYe6tL/YdE0Il4
poyWfQozr99CSmWc7QxZGnRXHQQ6fa9BE1aFXHuANVI3fDDzYt+n4q2pKeYIlno/o/4abzsN6fbQ
4/nx78A5dqpt5cUt1al43set9U2hqfwqg1v2P2cPX990dCtA+Ptw/RHr+dW8h374m2yPyLFTC1+u
+bicrg9APuHGEn/uD0/N2MGK25TaM7qA2qYp/GQrJi1o2nMGSSBNmNXXh0tm9TjBKc3pOKSbHe7A
AqkBG/DKvsx89VlCgmy5BfB2txZTFtSMR4KrGBu5uDFl+wz2V8B9uXKM4vjZWojIvUUYunJzkHfL
wI0t2UD0qm1UJED1lSxLoDGVp3ws3FPoBF+mMEEMQtg0Hbc6qN5EpgpWg2nh0qyE1SBDRZvOpAW6
N4bWeOnK8FNDVQlZqax/88sw2BjzkB2qeO7fonGy90Xm5BtZzWF3uuqp/1UWK26PF02Jvmo1xKy6
Ysc3cxkGXsq4/dvl5rEgs7Ge8kM88bctJgK6yU1m4ajYl5nnqVwEikPg+3Kpbg73UGaFF9AF1rWL
P5X5FJzd1AnO9jLI7G++v4WMKBgfp3je/L+3jt1AL4Gub4VE6sEv9TBldqebkuUH2xRJbPhal0Fm
j4VMrVFHnDVt9ViQvbE6wfrvdnT9oX4HZaPqFsewL0CzZbazHtU548yGmNOhm6vsDF1QdpbZvKz0
Ki/7DhhuT7ORjFa7flM5nUVHdZ7qT3SaLXm3rE6cCxRfUCGU+eukTW8KBcTPiYPg7JAsfasDJsn4
VZd6FY12fYDWU5RsILr0XvPZ2reJO5/rZYizfCqPYluD2lNJ14ddNOjR0RFTgrTQ9sudBN2ndZN/
MOxkOmpaRa0vLX3q8AOqowVnbJdTTZ4/V00GL47ln8fFEtcjTkyrs9K1YvfluczcY1Na3QcAi/1B
iZYGo8bsP+tg3l0OIl8HUKDbVq2VU9T4xiuf+3cPUrWvWVvwrAjH9Jla00rNm/B5dnxa3VU9R44x
UOdNEMQIwS5V03apkEq5My44/kPBfhFL/CjJo/gKeHy9yDmtDTtIDwGyNe8KtZnP9Osifq56nxYx
9huQDus8QVq8glu0/UByIaJ8G2TUYDGRNDV2NV0gYOBTc225k7FLpQtLRZW5yLP2kE2h/yQ+mWWZ
9jEwPXhpQkDFzvLosZahMj33ZvnjhzRDKu/hVwxnuCjoWUtACQHLsdcRhjVrxXsJfECFMVR6JAqD
YeU2AzQhS1NtG4WI9ZrKZxrKb/BHmijdlJF90WCYocrgzzseGOFGX9q+ywI9PDWkgcmaW/395IPN
EPOx2vcuejlLsKyKqbZ023SFncT/oYeiomsCoUtL0edNiM7FR9fNhg1AohhSEFo+i8j4NkZufdPy
LvnYH8ZhLj7amqmgT9yYPFq/zw74IWGeAJxKP5I57x7UFC3FANitwJUPUwC7BRSv5Z7KKeU1r7Xu
DBhpMOibPIihMxKGi7CuLY6dwwxZICwZVsr9LwjN5zH2Qtpx6RYPrDJ6D14LOrbFFwSotj9WZSa+
wlfogHBofUx0JJfdRh/W0ziPOxcmXKgdA0hV6nCOVoqlYLs/ehMGztCca9hpW/3YdtrO902ULcSX
0bvUrrLSq+8x4tQsNDR6Av/wD7UTg1nmjx5dAPh59sZCI1A288toh9028zMVxksnvAIeSrYB/N5r
JUijq90oVM2RV4lObRKRYMzrfpdnavpuzlHPU6lPfPOUaOu34fgfzzGu7ejF4AxMk0cIP6FyaTqn
NtkeYoqI11gv0nXfhvkGonBIasqktPYTlR2Tg/JpSiMQZPby7HP5RoDy9uEyc6enwUV1HQWUZB5W
9PAMvGWZyi1uW+U2OuGnKI/h71ss8Yd5Yp9i3lxhiymgXvGs+BUwQ/I6x7COI3JEzwpk9Mk6ct8M
lA2f67x/ClRLO4QLmU9i1bw8y/S3ISw+5h7vzQ8XqgwWzGS5s7Q2nOEjm2/oqVGbi1H+ttSoi7eh
O700cEGc4mVVQni3IsGnhmASOnDOresck4A8taFPKsWxUKV1Y34zO1KzQbvjZqm8mIHiv8CeCSRE
176IJf4MCfXdVDj+Omxm/x5m9WOPmnOOIvCyq68a/9bT28zN3H1nWkF2RCgVafXJLz/FE+rVVNi/
hQqkjnZkzk+K59VXuoeVtbzeJ727Svg2fm4KCIQNyCJPHTpTZ3pPPgUKDI6ZORpfCxjzGimdprO5
bgct/tFGKdUpvwo+IEWvbSZgPRQlrO4w96V5nIxIp4nNeN+YyJKT3F9Y4sI4PrUgPVb3WoE3kQn7
0+6XdcVcajNJQh5M9gNftrfl7GfwoFOPjrT0yeWt5JxrCQ8Wu/P1fV1TXuqcCO1EdwxO93ITnPPv
bDqRj23V2c4GGk9Sw5UdraZqALqnDdkGYm9YvDmQkWVsCwCbuvHJjI3joGTxj94gydUGWfJWK8G0
DwBkHrN4DjalxcuFg3Y0N9Fx5iSeWepJbJnl1FN/OsWWAbaseAue51bRcD4VqMTdgVNmqRYbRYvj
DdrzsO5O7k3lRfio2n0LKmJM5tOwDDKTwTPgprKRv14VCN5Yq0ojadk54dZc6JEGerduMmsbbuS5
gwytPjS3UVgKfvkeYY/Y5RpAC1yggt2ulFNOB1+9KmybYstwt0O7gaw7ab9bM2SoFbwQ+UrvHRup
MmyN48hJ5wP86eSjt09+1fPZTXBGg3aB5tAptY05hcOtr5sB2k5mMWn+NegnZSu+oFIDG1bzaVq1
9OvtH4ES7YXF97xJ8uMffjJN18rsEUfz5ufCLr80Wt7ychwY750y/1KMCdpmmhA5e805iINxn06p
fqM6Zm2UMDLewBOAgsjiYT/0mroLujhcudQXvsgsp5H8Pnv4yofPaBxKCAqSc12pvXjJ+ATpffPR
86n19w4UsWJCxlJswySOD3VmNR8BUSTw1mX9k5iGDygqcT94bVbeSOD9kD21YXMPq117I0GWimhm
4HO7E7PRukW4HImAUnlq0eVA4ljNgEk0n8SSIW9yHySgYR4CpfeQZDK9U7oMHjVFHiz9niYFCvik
uXZeXC7AE017MxcOTNdIk7Ws5qFqPeWB+iLWfcNT6jb9W+ihJA3r67A14YJ97oDk7DK6nRdRTkBG
AJNjb1+D7Id9nUFHIfWg0Zy5Gm0UhVYkPcubocbjsenVT1kOp4u4qtzzjqlmfLGrFGkoM0r21qLi
bgMefUo17SIK7eLq/QlKMtcNT16bRsBJLvSNJPrWVavmJINlmfaed2loUvL45Nblx6FW+x0ooWbd
Zcr4DLPA9IwuxPu81Dz6kXDJwIOr2wZornPf+K+vrDPjUib6UTbNy05ZLNk+ZP7/2k65pN6Qi+Q1
OYYovI2N6iwDmlh1uaoglVtl/IdD38AKqDcI7Z0uYOkeIG6H7Gavg5+UfoLOSniywHjBSyjEW4In
+2OhD+iVdg3lOGQNXLDyhoGkd9Vf5OVD3jNmo3K5E9n9amrJq5WohEZWPj1XTk3TX66T8LZpHF7l
dhperTI/tJODBnrh9x/rmRPRvZQIc616tFLF+GhzeAlNFDZz2sBvk678I251JhEIXMLYzuY4bbU8
jDfqksPPYfs60Cz6Gd43TubhL6Y1WbDT7rOEiV/Y1mQmiy6LYv1Gr7Zsl0VoUNbB1B7gMx9OtEYP
pzYIfs60bvzd9PqBDH0cvbr17HgHhS/OObLrT2E9VcfU76fnsn+jhtXfHDnR2RHwsLlCZd6cXJ5m
dvPWlHmkHkk81se4CihFFsaw6wDl8GQy4xNtqkfwB8F50KJy1SKu8Fx0/ieXRstPICWnPU0p/OG1
XvQpdHTUgNBCpzUxaT9UQDqom0afXLRVz2MYtgCX2eXBU7DpXYC0UxS+GX6SbSZ97M/zWFDzWmbq
Mjx8DxM9dvThHzb7XTPXVzOH/SZvb4lSljzuq+x7M0IKb07jF5JZMWx+LmAbNeFgx5982iEE4vsA
DuIm6N+SFmRdl6mg1WQV/YDXzPZWsiguDRnhJLWyJx8QE9T0VlxXe5rc8/oFcaF2pRtBtXUHSqQy
OOAKUWBw+JlT9Z8YpOp3gGtvjdoO74sC2A3que3e0Y365C+0W2X8Y3btBEJcL+CxNy84mcr4aMzd
sM+M3Nu2WhxtPQjsNv3sBM91sWlgVr7ZjZdQMrMnbZcobb7upix8djpUxFdqH3+sRqUgjccGGbTU
VE623b8s/5H5No95ltV1fvLW4OmU8DVvp2I/ZO3XAJDRWavNfeMuX2spYcnwa2GWb3/p/7fKFXPA
Os/skNLWnKr1oXetH/enfdmU3/k5yXFA0DaksePfZpWf2spsSnhw6Gp2lNq6Wssgs8QNLeraqMhA
P2Ot02FO55U4H4G9mx3qEJSl+H8LQQfB2YOd/KHGunWV1d9Ceq1qV7WNItBjJTCpoIwzt9g2nbsV
yWcVndryMBb2fBTL6Ce32NwXDKhBOUkVhwZE15EbfnyZ1H17ZwkHTw13eAc7B+owK3HCPMUUpqfx
MkaXuyULkTl9hCQD6Bb0XRzzk+6fIjk76Ij/CJ2apFPsjK9Qqg5734+s42S6xc3n5rVpqzT8YjjN
UfakcfWSlBV/b8OwTf3kn6qb+leP291rYrg/cnIpZ3FZZFefXNs9ijXF1fDq29AANVCobquxiV90
+xs4XPVFr3t/q1Gf3Yhpc6pcKQZ6Y1Gn+y/RlQO69ZIs83HIlbPWmntl9LeZUUcfh3h2TlYz8Fdf
9t3aCzTrRM242S3UmXDaKZxUu+qsekl17rWa+mvi3nwoJU5e0eeQz9c7y9LMo59F2VrV/PKoQf+H
DvA4kxWM4qua0BDqHRo7+jCZTr3NlqIm+Nn2Mvuus+i+REjLgvpFFJKXKBnm5Q3pYT58QXObyiS8
r2lL1P8Z+sf2yqOmWYZLPiU8e4rzhHq1yx2cBFiynRYBsXgOi4vM8sKghi82+LLiwrv1fHbykyz6
rQdq8LF432sZvEVYyteBDvo+SL5rSJgB7p9QEK7c6FyHKveHzM4/Ara8yVsANHufHL5q76M4B+Aa
xP4RIoL2UjvQAmvpBLNwwN0dprnq6k9K/zG3glXXD/b7Hqq+W9dPnyXKMBvvEDuw0Ilp8VK9cWnn
OYrZJ4CHHK18mZyWLsbJu0dRbq13dhs+5wGEZTFZx6PdmvFTXgXRVpmRWOZQBuazHPN/xuqNZ571
Hzee3le1W3+qI3jP0BpN77vVUTWOpG/iJ46ZP3fXepRynw6KZXeWQukR2StzLj8meRa/0ayMKk8W
W7va4oGUzbCK0rv8rexo/neq3nrS4Jy8JpobAqhjoeEvEknj4gtS1yYsnWV9ctzaO4xjQndUquub
ajL7W9r1yr4InJEEQFJebGRDdx4AkZcM6WeEBXT/o5PU30FhVf+EwN7v7DyjSm2rM6KTEUwLrUrB
GdlGWvLcj85wVniDohA8H8WywG5VNN2UcQVN/v9Qdl7NjRtZG/5FqEIOt4wSSY1mxvY43KC83l3k
nPHrvwcHGoGmZdd+N119QjeoQKBxwvt+91nl1QbN33gVU6NpQM+EAASIuDrJLn4JPkIzeCm1t1Cs
yMC3Kfxkj6+KG+UvImzqkNKET+EMukSTufr5wSDOo9Hrh9EDx9tdtnSsKlPJRkXhc53EPQwRUIYb
e54mL2nsWt+CIm5uUUDHzkQc8ltqVNWTbfTOQawekF7HMp69s1ijtnZ3AfeJq1gbx/2sd67+ufHA
UY7CInlKHP5pSngCkkYPX/rw1FqA8lAaFDpHr6WbNE/y/haU9YsHwFUA0QN0R75HKUgVfek0LSLY
wZCAkhGDbvlp9cqt8gvBQeca5Q3N27MCLKbSGPGzOMtaXoKmPWi/5mnbxSCJdRx63T7YE6hu3IrC
/Nzz778nA9i+kGul/mgJMc1D6h5hu6mPPkAGPzhA/n+egv5I+h7cvskiAwY3u/4szgqvehdDBUWv
BL7w5pc0UIOX8e/WqcJnORrLICflRW/a/O43lcze9dnQ1Vcvdp/MxNSuMsxNSBrnAzEwY52XHjfb
rX5WC0Pn4/Ru4WaHmFM/Um2X7WRztQC9pVJVDyIAXr8lg8Brlb2PxzjbS2pBhkcWjI9lcZVsxZrM
EFnNzGe6793nIgpI+7qWkA0aL1bXePV5Gp12pw0Uq2jkcl/8RKPdS6bwDhovCeTbuU5lcZ1ebV70
6Ox+A9QLvunUF/0FP68qgM3Tbaul9SppThuA3rZSdDTsz6di5IsrhlqFP3b0Cu254LT72kXOT1K9
VScNjwfLXCWxvUtiWzyl7AvU1NVTuj/fPesos49UWHhH6ckNgZabmmh8lf5bIx2qk2eE3kGMdpZl
XwHFEts68OXaGzpwqdKqa/t9/+Lb0Q9ilDWJAztv7pn5FVrK37i5/tAlhkJhf/M2cLQjSN68iDpX
fFslHq2pu9hvm4VST3nRCwOoIbGDNjycWvhLODqttIF3ARmhDbyT7wI0YhI5X0I5K6PgnV2mtHv4
uynIbM4RLRBjhKIq8CqbisPePrZ4nYk0G3AZOI+dwiGaIlMvgva4U6elNJf0t9PaLWgrZNwTHoP6
VO4ERchccIcESmgTRbchECkaxVRpEjqw49FCIc5Us/nUDPrTQdq6jcwIPxvmH7kgEYqkln9sXdqS
3wmKf6/YhNabt7Sg/2n9g4Y91v4/2ZG0Qqe5wGCovXuKnNahtMFwqElg1iWRC1mrfYEPObts+qGy
wFsf9A6CSDUZd5vztoG27LKsJX6SUUHxfePc69ydqRLlzJzM/wSJV7knm0WT9yLm7Ugx5jLLvEl9
qu3kP3S6jfTsLLo0b/fUCoeX3A+iIdmVfhh8CjpT/ZrmM9R5latfyirRvtaLIVSrW71I4uGaUOOl
uQ8Q1rJABlIau7Ijl92Pqbuv035cgyB2o/+UBNC7FCWUWTQd6f1RrYzq4KrQo+yo1QEr0aufSVIQ
4i0gqO79isIswaZZp/xu4hXPRqBrHlFsPkK6EXgbm2amfdHRqNbug5J+LHAhW24shbFgJH6XZne2
hwNcnRmHfM9d7ytpYx55tbQucgv5CM7Ti6d231KQeZCbzsM9SHQzKaYnv3B+FAnX8umNmsUJ9WR3
hwMqq+fps0HF0k28P9oUpFttl0y9t94rG7khimOygInSFQCvFQXStUpPnpN82grsF1WxqNYY+iKG
ypB8UjMAJf0obmmPT9rb1Db/XvN7Wj4/dZpuvUp6z+RZcgCVkHdxSJnopI6913mpR8om6tTgORTN
prbNzlvYJULQkXCVIWun32dVcc9SdZ8sf3s1oMdWRCncl5kMa3l+GlRE/7X6cKerK2DCFFPjPAgh
KshhHASWrICIYZGe1qD/u7jmCBzaYc+BOgLG2PJXm0wl/iqDBaUJ6CKafk4pI1p1No06MBQln8Qj
NMzoE73HzzRS+J+8Yoz5rtBQzhFYgDd57KtXw6AlS/6p3kUn7fxDDxjUvlG08FUGYwqi1yQgJFw4
unV6MORpmJ1Cg7zXg2EA/YQQBlmM950Uupd23mgCDvoe3rKb9kLCfb5IeCuTOIDEsVwMMQmY52L4
I134PGQgslKvMxEDtfujgPDr/KAXMTPV6sX0OSsNA5XbH62vpyLeTwkRHcqGgv1yDPnD8WHhHtPp
18xKh6Omg/lEj3b6WXPy/9nD9f2DXcD3UgbuizKb1KdkJanFvoHV09fVXZm39HrFY0qKvQZj1Fxw
E2Swasu41q11UOluWFWiByy2Zx2d5bUGPfYqbsvs0vrF7wwaXP68TFtwFwCKTyj4tNTjtmDzK8yg
PA5kM/ZiFUOjuZ9dCiefN8jWYrDJUmfxZUV2XUSr8qPLeicSyNZgwXfltXU1QApLm5noxOp7JrC/
5d4b8meqGKuL4of6S2232kudtca0myvQxcDA3auugW4x6GCvwga6yFqvheds1CmK6wkeH8QuW5iq
auxrF45fcZRhLNJoWuBufgnnouYxwmZiWHdc5XKvcYA5GtXoPcNQG3y1Xf9HtxzSXwvT8o76OBZU
UEXpr1ORHzSSLcQhoxgi4IkcLUQBp0wt03NVBM2+aEflCh22/fMMAPoCngkyrgJcsfGtM/Mvo0Nh
qh7FcAuk1fzs5lW0E50Mfqi2n02gaVsgBVa9Zvt/eANJQnHQoAd1LdeiAYUwktDiWEVIoxbnJdD/
v+tkRuCfWJIUtIosjr5rvTk+VLo+LN521QkWPkMLfJZwXb4F6Kbs96EfY5qlCVuLUUJ4In63rdG+
zSPVfh8rStvFfVPLQmyy32b7636DmpNLMPKzZrpvgVGJjoqYqE4UHGTqt7AiNn74PFKKWp22MOpH
6zYrNHX3y6wx4e1FzG1t0OImU9+MxqNL/gPKF5foPq2p9W1aBvAP6ltUlihFNhPiCtRhFifxEfPm
KOI62Mq3qQ+N00jMlKA2gx7AyCMzoMX/ovtf/UIYA0HKsM+yXdC6/54dyz1R0ZK9dA0Hh51MZTAp
JCy0bDqXtpe9bHqZiW6ufc7fWfAkqsf14tJGNvD9pC9JyHGNba3MBrkkx6ldGpvq1eKdg1QYOHfu
NB8qI+VVgdJAIEyYUbjiFTuZykBWAYwVwIOLxbrpP3SWbbylgEzM265/q9PhNN+pEbVwm7OslRWF
oWUXq/+DQ6iq7IG8ma9Qou7GGD56XUrAuqVkLC21uXyWqfjoPOUPVkUFTj1ArkALbqpeVzNEPjsa
aIvj0pR92egxhSNThmJhy9zEj3TbMtlFXB50UE4vqYUMdKKFglP16SSH0eev19wup7h1cQS7YNg5
CwqGpRhPQQbietW6+SeqPBYohaVerJohFl0M97rFp2usp6YZXUBAF7dFJTvJbDFq4QiSTr2z+4QQ
0NB7BKYTu40WJNrkWsV68zZNA2jVdwast2DFhvSQNjFoCirw4qoyAd8fFopG2U4OhF02jtPZNtJ/
gTKNxag5KVvL8ObZhApNRVAKrmvE7pg5yM4LYp58PiWCS1jxWxuYmb9+cLECvmgDDMpPJIMp1XMm
hRXU82NZ5e0n3nZ8tKRKDFk49cAnEKvba904wNEOSbfO4lLRy53I61Tssx2bJc/R7/6K1f27teL0
JFbRry4i1wNkFPt1uuxOv0J7Hd34eZrG6NJ5TnAIXL86jEs0ox89mggViXHUmn4xchJ5YunqHlDD
JQIiImiN07ObchRf9EVENwnImcdKG6zrNli+RbV6n/xMMUxwftD/rUiJu3WVpeLisT6kgG1dv+lh
vAU/QqdLdpgTYLEjs+d/wLHqc133lNPqYR2/0vcO9TS/wcOdUiP18JSagIyLD+RR8auxDDq5xZdg
rHj9ZK3obcVVr0GSn9f7uVtZ5IvIOO232zZwXM16zxfd+jSQqUdv5GGKlXj/8HCYC17mtKKvDpNa
jjeDC4AHUNk7j6zwBbCokUPFPJLzwWpxXswPIlNV4O6KLomP8WIW3Z1Z3Ec1KM9pPP4m1ryheqUE
TVSwmfIFtElm1HWODcVFC0LTPE31HlRELgK1XsKpiVafnbjJIIhO9JLle9fUoT9TNCpB6QiBskNT
gqvMZl0PruS3FvDSxXI3Ldw8psxXVskCJTChyFVp144dmh3MpXFigZtZZ6Kbs8i/jLSeP+jDZcG2
qhyNjCayFNz4PxvEZVs7kRshL9CXx+1ig1XGTzQh/yY1P426pOHs4RepD6LRZYCDa9GpxfyLeMxS
M/Tu97c62SBcqoyI6d7tKQumFHSPSYvhuAIOjWPf/GOrTgOghep/pUsahhT/1CfDfFLDMvrFB8Fh
V2pElwk85BQPQPuYJ/EvShCYl7BrbGIBsfJTX/zspQsTAS8PyxhyPPKXgT6E/6hNahxFWn0c8orW
XhTbYMtCkUn0v63ezKJbN998lMR318tsuhg8hrNCM7+oLOgl/eN6WW+Esmy3zsWYQrf6NNn2SSkd
CMgCr9OuxhJLlpkMsP38BgPPfBL9YBff/e6W/GX6vmj1l6XWn/fdLnPnI1dsPes3UlWU0S4f527v
D5esq8cuCGhR/EF3KL5SlPHHvNaDl5Ac3d7N9PJXcHNIoNuadTPH3P6RJusn0ee+Qr+6O7oHCHuo
BfptgNaErmEKqx1e2BdklfJXP3Y/Vy7AuMA5NPBFa1D+LHq76Zy9Xw7D1Wp+SB0jOSh5rF5kcING
vURQiGa7R1lMm+dmTgD5eFuz+ax7bLK4O0Y0vm28Ld+2DLbr3rlXSeDuQzoY9oE+OrC1xC79nkZ+
COzGArUcnQzlZDuXwa26fFWKLJZ6scgs1OC0elyzbWG20Pg+mj/cUtbAzEI1kUq4ZFu3XXXb9u6q
8lEefFbzbHv9M4m3XRZ0+iW1df1i8qpl7GXaqrqdwRZYONnqIF754iX2TZRZpSr6RWYyrOvE29fG
g9k1xpMsE1UD4Aavwu9LROk0Vk2VHbyGKkWY3lKkKZWZMpNKTJkVVqVdNnH1LqVwc1vjyx6r7dF3
20+22sRtuTMb56qvA+quqQ/d3ALdJovvmP1+opymgFGU4tBTOzTR1Y+VEqDvXouu9jKIUovGqtiB
egvKvih0osmn3Ox/u1u5raFOx3hzXPe/27mkS/FKaYpBicv4SxuQ2mqc6jNf5+KFnuLiJat5TO42
OedLStwwUk6b7s5HdoCtZ91BXDwp0ZCpDLNPsSx3FR8GFC6QNt1/sm6qzm7bpC9k9WgUWpoARey1
eW4PJB3TF6PmaT9mzyJoi2ZyXI634qemQUYvoqGAgFxOHJMxq5RVgbapu7u2UIuXMSJUPVijtd8+
uMzWTy+fZQlfuKlx2z7s3Yf3c0op46i19nfKqamq7pBn52mY9JsOyU+Tj0MFgTvF4geyn9M1q7ui
2slUBgqip2uxKUUWy66MjfG6OT2sEXFdCCb2tDqK0jCCstrdLb/TPmyyrg+0jpCM2v+iA914Npae
nmSmRkMGcykatIABWg2lkHHWABjdKcWxXXQPhk0nLtv+Yaod25mugtJxc4olGOx6fhvoRQ4W/npk
Qv0zTUtqt/OrrFh9pqyndGNzB6hyPLQ2pO66nNM+PK3RzxdwN59ouFnOeXKM67o/QXRuIs1w1jPB
e9t8GnIoLmpSOLeJKh/+F2xWyzQYWo6GfQnMaV6nqw8xzASa0e/eMluXmMB7N7vFu0njN+/HHaOs
KqeTTcul+LhJVtHxt2wJ0PRIE177k2d3NIblGiWxUQ2QcNA7M/SipRd+mrtu3uspHaYhDMjgo2XF
fOunwLJORFpaArUmzRWBbYDqB+PcLetCvNS6JVU59N/WTcTS5lZ3yY1xQYlkY7mGGMrsVxO0HQDD
ll2ihaVvSqvn2B4BOFiG3jMSKuOo3G4gWWh3orybak2nofXpnNFUovPLmqIo3lYnvIkBDNhb0Aks
SmP8xHFPu4qbGN/WL8u2i5rwpj21QXKVRet68X7Yvm/BiIbd4EShINn0bC71CxS4PFH+PJBM0C+1
FbwZqsz97v3PS8RKBZTJU0fWrHPZTmz32jExr7bTa2djuZEXacuNvVnu8SLLbBs2nSNPALGsazaT
tWw0eaVLDVC22/QfbSO6/8Hl7nIfbeOmoKwOXfJfMd45fzz9aIvHlao8zURbD6m/84Yu5Z/p+y/m
739Rd5ccajplc7d0dnkK4gqdz93FglAjBbkQOAn7faAPBeUmi+cEOzd8R8siWS7mSAfef91OZDHL
bLvEts/dvg9XFJ8H3cOltK50TlYNwsPyObeP8LeXFJf1A8qSu6tvl1t//odLNWTqwRhQGzOIdoZi
Vk+QFNtXe4k3zOrYP9vWAHgE0jYYkUZ7lMji3L6vUPsIy5/Xrd7qTBj+tNpXjXg5Rr/uHuh5Ue94
SaAGBLaw4/qvHGicfmQqQ7EcTqpl0OV/RORZjkibnTq78KinQ70unLY9ihZG+JN41lph2fttkczW
nWTTu/17CmBsWLD2RuVQSxiTnZKhsrW32T/rtCoEeFN8jNH/n5b8r1s/+D2I/69P+bD2Qdy2UuHw
20eRqh7sODgR6KbJWe0Bx8osnhaAUxfAtOU7KoBB0PZieuNlKj4J2FRP8+D9OCeAXu36KSWlvSyW
wbYgE24aYJ823boruegepirdPcheSuDoEBjJFZr8v4Sk8kMeQfawnB5laJbz3VoJzDGspg5H/4/o
usVQxZx5Dpb1L47N0NcbEQ25xDS3Rl97ie3Wc++TRQIjYjGKhyoB3gYMk5uNQdzEIDNBVpZVf95y
bSN+NwxdPp+NIfsDfBQCusugJWpzahr7F2D/4cFRcgK7YijzoY9O0mSwag0lTNc1Yverq19BctRV
RvgD8VbleVT6aYEWBj0qtJxzAqrFGcCk7NYRsLoFSkVMMs12FNvxvyw6sdJV9+YiutU8OF5y9Adb
34mPNynQrm6byZpNlIXzXP6rSVL3JPpEJQjVGRR5D7FDhaLhpd0ni3RZV87lVQV0/ZNLJdkn0QfN
0N8U0Lof9GJULRdCtgj6qW1B7fSWtkC16oeGhpPD6rhs6ljWRQ1CEIH/nDPa0kVi2PJIIromKLfU
fAHMS35p831w25ZaWf4KF2F7DvuyukLVXMG99H022gFoUZAh/WhXmX8Sq/htLne6lmOwC12wMWom
/ayNctL13l9FtQ2sVzHYRZOBJJ5PJxE3g1GZz0OqB7dNpTrxfHOhdCQtuksKzb1IAExmMkigylui
VTLbDA9+genOAHwujuLzsGTbZtuVA0pIAjAsaTKQdnLDVcqT8DEPQGe9lLYGgNEAMbzuA0hB2d1r
V+kpEYd8OCmdZ16SigIdvaD9aidTGeDooC71fRBHqpHedNu6ooZYpq7HcC+6XCErttvM2170Vn+3
yD7UHxSXMnqueQRcZfCXsgTbTd9E0emGXp+KYfqvNhlWDYwaLmLY/D7SvS/7Z9/1ioS9ecAu14W6
rjt4TeSeBNY9yMr2VubBHyIJ+jtdKa82eH4gVAIln/H2yJu4Gq5A8QlNCJ/pdl9Xi3+gUT2qKtZ4
kQVVFUfPVdyCTZLY8w/pDK+dk5ZnKOySLz79tK+RrxMPp0PpV/BqjX0TNHws+HR+cmugAYZc+zVJ
3OnUm6BUiRtvBruiGOufzabtqLM6aFYP3fZ7v44kmotoInApyiE0vueS79LK1AsHBzVTq7043Vn+
MuU959lv7ODZgmjlJoPxPtO1Jmp3FEzD4RpQdrEYtEFvU3Cp3qdO1kI4ULrqvgXLpN0FNa+ad3aZ
hvRDXCB134e6FbY70VXBzOlU3NWKh58oZzrUd3qnlQAPsM/qo3bp/GwNdUWdO8yEL17lUYkS6fyv
LnhXeW9HJ6p87BXgSnQr4FVipf6NtgFRyfAAekWXSAzfLu2vdwhZ/59NXRLI6qHVwt97L6N8yxyG
n/I2La6V74WQEy5TGWqbb/WdnPRdcSVn1u7hPKYq/d1RDCKWPhBNKf0Ka7+InQ4efYJL1wgFRzHt
b9XvilVZ3nO5gOIBd2jQ3zX7sIWWcbQ65otlsnSHdmwau26yWgaXztOK6vzzLHh74ij7xGBNnjRj
inYrFcm8MJDIsDKczGlD8E94TUqH7jHQxnPagXASrpLVLPLKfSLub0sXr40hRfyB1PhOm/IP/rYD
zl9qgc2j1eNFBtPqPdpLGmqtKcxMMn5Vi81u1DeHzVV0ECTgufms8kIyqQ0ge63bUZ/3ttqzdMM8
rk5/u+fDJTZx/UAAGI7gDHYqTCnDcy6vzMvrscxkGORlepOTd3OzvELX8ia8mWWWLvvIDFQiXq6n
9Hcgtox1f1kmxm2rh1Uibi7xDLWCUnQwjXotwbWl5EDVy/kqxQYyc6KIqJZtat7ZVruXB5dksvu3
8gUj0wdlv27ULvUMczeZuyYGGS02QosvtdZ3YGgspntfucrwqzsuqWr5GOIiW2wfY5oyG1icZbEo
pxgI0ciMKO6WzUX58OEMK9OPdQXyQW3loXEsoxhQeBMujdessduL78XR8G/R0iZEbblh0SVp2ul4
gEK81YNXsVGX1V00s/eeJ6UJ+4wyKlBvLn5ZGS8RJRAvbQlUTklj9ErgolAdCQgXA6BlYM/q+ouQ
tURC77L6dKERQqvKbWsILDioo/gCPvLOIoRcgpasN1c4Gpqrtsw28dEsPpGWjjA6GRGwICqZvcf7
TBz3PyeBA8H1cpvZ7jB3d6ZM7ke6FZS7ze4Z5U/g1mdnsNKDG+DYwU1mD2KU8syN224+ppEPvcLm
IzN/IMd42NZ4FLia0wTqB5uuKzrOPKzbVg8c5a7l9NS2g3oh06cC0tAq58YzzyKJvn83bjqZfSQS
pwXYbTN/5POgk/23T7Ct/Wfd+rG0Dk4HQ6XAlDIUmCYlmiuBXAnzUm4EIoj6STQySKw4zq90ys6r
egsAs4kLKcynvqipF9Dqi7wlOGlEKyQ02ztF3jC2d5Ht5eLhXaMlE7hLcw6Vdy8yd28u24tN7YbG
1VVPopFBT1LwysBzcyJexB6C4WGc1c95ldCt+zeBd1kgEXruLgvyKvBB8oOnVvGTPwLeJj+vWQ0k
y6uwXnXb70es776i336n7/pNBZtofdY7CKIA01evegpd736dVmpQPct0aNNbCJzN0+jUIz1Fi+fo
VJayB2OfUo3K/671y2UKVIa9N6ZiWHcKbQBox6UAS1bCURxVz0QmF4b72X/ibT/+Cl+xAjZy2j2N
S4216DqjPSZFnb6KlDRW9JIq/ieRoN4uX8Ke3nlvcl7onnZeZGYqxnSBupldPecFtuM3vZv2NEto
aQGDsrp3vniGSmpnoSDOOqpbB2Vqb9oicsf9aupO+lmHDembZqm7tLa7HzV99H8IQhVOBZzSNoXj
Rhl/kiXp4AQ3LZkNXqgwUt8D3uow1gexmv785Hb0+xcgO/Y7rXGdG0gKzs2OeSONYtoZEERt2XZ7
7yGWjiowkGX8/rgtFcO2Tma6pRRPWWJ9FcleNt3cHny1xIHUR3efHrY0I+2SmJB0VXJkdHLlZY5A
grEqOrNCwFHzRSXDoEF6b1AccBJfoEzpF5IpUMOkp9oG5JXxZBhx++pGDnARXlh9gcU29Ltw3yrw
Zltq9XsSzBrUEl8y2MOssxu67SlLQTiks2D6JEMKkhJMaAkx705vtLMyddN1KLQLuOvWN7uonwPV
L76CNcOXoYOKPbK/uWlovXaz9k18FMoAr8oUQpjea9a30fXKc2vqlE4tO8B/SmFvq/hPqqW+jsGc
POdLQkQG8KoS8MS0m8pz9ElUg+RnHlyo4X9bIYbQmm+l43Rwvr3r9agH09kmAGmpfU0fY5FbL67N
V6wGgKJPzeawAgBId3+rt0+2rw83AQFoFiSAtMrdp4neJXAZF0wAUWYuIOemS2f8hgxg5LPzUmgG
PFOFeqYcEMLyqKCmm/6H5CpDucz8tK50KFygYLUzJdi3I4VQ1R+TY4HwSg7IdWedA6WnX+ma6oKD
TONFlpmYGyd0oXAUp4JXySTVlN2dUpy2NVbVQ4z3KOdm8GNj5MV52/fhWl0de89VZuynNimmkxkP
03FKPA4h6UgXNPdF8kFrInRQtGcDsq+MWiJy+bwnMp27wrg8yqtJtHcL7qZikqWWNtVHMBDC3d1+
d+sbAOHfLmikRwuqAIrG/fluaJbH8+jofUZxOZY3+SOf77p/djFh6Vn3/2c/z7eoSVmvCfzAwdPh
yPnoI8iGhQbyrJH6PxiNk57SKDOebOJdRzeyrL3KizCFee6nMrLeIIXDpU2nT3ONZiawsNo+fEpT
M8OLjj1p05MZ5NL0AMk0SQxa2eKztQDOR277paI95EUkreqjZ55I1I0txncPozD/M5rDfKCLO7xu
SJwyE51ONQ8QPu/mvup+iEuT98a+na5ukUz09pnWvvOfgobIFc1JbbeTqdZGL5AGW09AMgfRBVaa
lt7uvDjUC8vVFDUdoLTeTqRtMBdyrL8VxcD/IBCZaU+FYbT0RIFDAcjhCFNrY9BFPzhXO8/GF71v
gwsdz9C8DcGrWmbBa1qN+tkcVF4C3nUyU2CsgfT69qDOdTc8aingSNJTuXZaFu1g77ORjt1VlnZM
mM6oIFy6esVzDJpT6HFGB5i6e/YtasLJSb/oFCaCZ7tMV5nLvli/3amThYo5WgZxSDnYO5luPW8q
8RCj6PRSKSGsLDQqz75vK4a2asNbnQbf7Ph34l10hrmB92rMmn9QfN68vW5ywLEd1H0ypO3RSdvO
oK/ecz6pJV1eY+ndRBK/qI/iJ0C0vAOwdN65Hfv5UpkpF3jKlJZkQTNXKk8+zk6pZrlHbeF5SBdK
DTEMWuvvLdOHsSUMtWtcVtpVZjatJdxlzei46cQQpQV/pURGUWTOeG5L82Kaow3/VGN8Bls28OzP
wQw3ws4t0m9+6AZX0cGoYFNoRgcrAayDY6vasRdQFccmQKH7tkbb1AAdmk2+CFxAx+JLRI8j38QJ
6IWX2j2TbIaje56nn+Fy+9tE0V2OSHzu5GSE7Xr/sBLMzuSQFkYAyx2wFpQg5zdFT4oTbcoJlRvf
dWKowYJoKcjHRwYrqouboQVU2ozp0zD4frUzfECgJ5lqy9QsDdDXR0ANl5qtppl5RZfpNiRLiRYR
VOq0Fh8RjQmwgM6jQMjtB3M3uGHKPSGI95wZjX2RBvy53wcD6Cry5O+yzAyvmC9gA3BIbPTv5hLG
nag0rKdQM5qLojIk1LQDTKF0zWXix7vIbFWKXTxFGboRXa/r9GG5OEWy0+Yv2/EtZ/vtckF4UguC
9H6dDBdJjslM/iwyC9/zgpvhb3XiUrh9+JYXfFiyiR86bpf/0Bw0rrevzMqluNfTnhSHCpUAHs+9
/JlMsyqco0wrqbzb/qB3XvLHFEstJXQfyiT/+K8QUyblesu/AdGcythvsh1SXMK56Xn1FsPq87Aw
T06NHzvXwc4a2D7gXQiM4Ika5dH4+V1UkiBqvyqa+Zvu1zTrWGpM0NGlIswxPOILDL1Kt8QqB3no
r8op0oGmHRNCOH7DY3Bzz8G3qFdZqWOcZNHqr/exeXKH6ve89vft1EF3TYd7vzMWAPx1WrWQJ9hg
EqXgGT6LpJCsuk1uovWwbzMVZdyXyd7xBv8w+kp1AqYx7chhDr6yl6ZOaeeUWc6f72SNcOFthq0V
dLNuAGfQs5RPveOU4A9DnzqOXXUMVXf8nGmeTxyflsDc10Ebs6efBTl4aHyLRroFTlgD1EejU+VW
F+V3HXdmels7+kEEbNgIzT/cti5PVPQOl3GBR+uXQWaiexA3F0VnbzpiWKcvOGrbDpsuaNJbX8/f
IELubqDNQCe5MI40wxj9K8raH6feHH+0Qfc7dX3s7EFsL8C7UX4deNZeAWakICAuqH6MF4YQkbdB
fKZ3RxOaXaBV4nFfVUX45azyePkiU0edwy90HDzT+U6CeLF6iyqqm3/z5M/aujhziDe8r63tQv1G
HK0pDJ1ip7h2TqDZJ8cqJGrNowaozfV9O/aDQ9hktBPL67W8mXNIglD97f18eVVfbd6VBvz6sp0A
5OG/HQPMRj0belo9PehXXIfN7+H0ILAOD0tE10XnvDWAo3OMXN8bRTVdwB0pOUUG8wSMRF4RjV60
ItuLcrWLchuyCHSa1XO1i6sj653JHJ+S2jqITjaa6EyBgnTZTmTZ6O4ziEW1anM/qdAXE7xvm5lq
gyV7aS/F0W3dvM02nW9m3cHVFJXUMO/zQH/hA5KnYu5lzZ1W5NUkXpoZs8DPOHRyvFCOhqv9Zrte
fNYrt75Re7DXFRqDSXxTg1MFzzllByLVjqOA2FAp+U6mrZKfFC0Yry40NgkFAzfeelzQ+zkayRAb
2sLuNqoHEf086o1dXJveNUooq19OS+vBiVQVNarF5OwTam8ymxJXMibVZxlS14tOYw48+KbLC6pz
85EyYlV/FbVe/tyHXncbGwBE7DlwjxH8HpTFDs0LUdDmRQwyEx3U7SM15C7fKjwe3PR2HEeIHfrz
oKSfYFC0z8HSxhFJL8cCJzs12VcOfjVbfKzPBYPWWHxBtOcLxH+6SDLIRsseooe3rt9nTWceGsUP
bmDQazMNth65B2v6KjoKwZTmRaZ+YcN5nuSXpoPxyMyIM8sgYp0DlcIh7F9rpiB3qOVb8hKV3VIT
3q4VfYtCUgx3MpTR+mWVV19ZJrsM+cRzFLzG+dAr/h+paf+SdYn2DQT38lqpZrQPS0P91quje56d
Kj4mbvebCY71Le9A/Bu1n4yBpnERSsDdyNf7P4nUAKT1NYnL+eS0A2HmxV10wagoQMXEzVOgFj/a
VL1APT9BOplo2c6HIPBZRGFTBJ0r2+WR9qYTkAi4qd50G2bEVFhfi8TpQTbQKH7JgvraLVii/YIP
ZwuU6CaLWSwf6byiq8p1i0QZtD0Ncv3eE6DSbc265d/LYinhenb04NnUB1gIGiUBrVgNjn0VN4dV
rhwnguDasKEMXuyuQlfbkLzqlkvUNfZfQ5pAaCUIE+MSy9RamjlFlmEV6wWB6U5e3EW8W64puv1E
C+ph84PIlq6c2v/qK6Z61DpySWuu/s/VAR/pTEnn57GiHpusqXZSAfDoaBfzYa6BAfEsE/ZJMu85
p034UPYy9RaMPtpnYCgROXKN/OIqrjEf71wndzAPHmgx+zbW4G5J1OFQlbn5zSYMdZx4fTvVAGN9
Dgj7fYHiItilHkXRRt3EX2TIhlnZVb5tnjedUoXlwYBm6phPoXOgvtSD2MPyX61IqWhxD4+tnSiv
opIBjKj2CEQAeGtD4MLvsDhPpva5cIHsE2fLy/sn0/ac3dhX6g7wmv5WLtG+JlVuWmZ3X7TSKb7N
RF+XkGA7D+DthuoXWyQnTy9e7v+UBfbRNKzp1hbLgeluGgR+Tf1z5+9q1/UvMBLON82o0HHKm2/e
Moi7iPWg/Do6HYDb7/q7Hde94g4IHqtxKImWvR/2Wf0d8CeO8RAR8ts+1uovCrnurCj8aVJa+zaf
7bPcXVj/BDYZOXH54baPltpJdk7A2STeOLzUkzMdOvX/GLuSJblxJflFNCO485r7nrW1VNKFJqm7
QRBcwZ1fP46gWqyXrZk3FxgQCKBKqUoSiPBwHywUjEjQ3ZBxmYHKj7V2KY7R4+DbN5a9A9Nk84Ro
RHOsPRavwJHOQmDgYPT6/pRndnMRYdE84fLdPNUZ3kjAlBcbslFjZ2K6lbE/LyoZDpqroQcZPAf6
e7/4NaMJEWPexysBwtSnZWL5Ob/sfpb/x8/RE0YOTJMCMQYKrntE9fPorxyKxq+JwcaDF8thP9lx
98fYOG/g4Ml+ZK3/W4cEvM1uAFZLM1+nQ+f9yQXS9WCt5G+eM4p9PHEQH1c9u/sRZN/qwTZXcQru
CFfoWHaA6FSr4mYnsvo7jRY7DamJoxI1F9RFcL3YlF4EoiTN6xWNfr9RcWasDVMhSL/wfIWQtz8F
jovCePgtduqRbbLGu2UV49Ep8mKNM0ayo0AyBZdRnQOIjgvRpQmss2QqYlGdrMT7RKYlOI1q5HzN
AhupMB2rplleROa97tdzuHrwwXig43D/SdlJw2pSX3QpN9Kz/zB7Eg3nMqTew9LFpterFERhi2kQ
frSPDaRmtWhyZk2u1tndzKQ/Qxa5t75vH4cz6U8EzV9yplefk0zNmQn7hbIRSov6lhIHqMcMhUjs
1z61+6NwUA40JzCaNEWC1sChZgQ/iAcGmDkCmOex3KZDUAAGgO+YBCPUJu/SEboKwPhYuolscKng
CA/aYz1cwD80JBiQWyf7zquSCxCA5j12QVxYV6BZpeHoT+xOvbyDhI2L0KbPS3YPdZOXdQgMkhrr
cC1iATJioF9LYBBQl2wX57oGHBKl0m9mzvibkQ/yFrPqBY/deDb1qjjKAsp0CHCptegKbwuh+f4y
eNBeJHXFWKaQ0EqBxdRajWSnRgKFAPUznGfBkn6ys75d2cLpz0NXfPq/E8aUWB51IVtVNvHaLIp6
84FnZdERHH0IggZZNm2IpIXYVaiRYB7e43T6zosqR0EEwtRTFiPF/J/DDzYD9MTcyO0N2aiRfS93
YdCDFF0fnPsk1adn1W9d1PiiqATHZZpAJi68h+a682IQ+Ye1BI0UlKiWphFqG8Ye2C5/2V0DwlaV
rcWhB0hYP0yoWmtXtYBz0ISfxs0+N/x+Faq+ujugg956PqBSkSUrENkLv7onZcp2osuN2YccA7+u
tqhGHvHqG82XKU+bddWqaav0S0yV3LwwoVC3s4yp1w7AJNcd5DcnmvZMC+6/1lhl/KMf7XxH18Wg
cBgkFDLRoqgXOTYcGdy11HFnx3KQSaBr4qja8BCb48ZFtPTE43442b96NKQJsvWiAXhpGdP0smTZ
YbFRr5HQITLNvx7Mi//DTzT7eJx/FVqxLFtWgBH5n1/lwYeGv/sdyWYFrXc01d2WIf6hujG7Vq2g
xOxFuIQO5poxs1lD3RIJY2gbvMZ5gUfvwNSqjM3plWzKsUBUZUjUO9bmaz+Bern2x3JHkybP05Xq
AnBqG2b6Kln9lTXJ+C3AgWtVg/ToDm4+EzCci5NZJgCd5ffJaY2DrUVql6aPrBZVZ6hkW2zUi+3O
O1hO9GOx89KP704ZhDdEDyAudtBCC6DgEdGT4TbRU9N3BlhCTIaMsGWjq/xyi3cs25S8cQyUhGT9
wSsyMGBod1oIKdHxonJxycmFbFpxLsNXrU+CP/IkSw8Ual4i0eJXTNoN8AjuLPAP6Yg02cktKSW4
mmmcFZq22eWBi+MduGKHJo1QKwg4MTfj/ImaBqS9JzutP4Wjlc0msjv6QuIgVn+I8JIDiSJoC6A0
k39KWZ0/pV4ynPocnzAqfFBg6A/qhCcq4PKoNj+nY/g9GcusWDsdQKDLbDFCkqz1g60fVTi2QrwZ
vE4kHbw0oRMJpDQRi1tssf70e/1IKHIj2TxM1DneRrUTfSJ7P9jxzqkkABC/Th3L6QIyMhKcxnXq
bdIKuHfyKS1/mI8no8em3RSJL+0YZ+exglwWVDVUshpia9xyEpWjqYHkHRqtItfpBl+nCygqgXpP
9AMb1PA3XwMPct/h4G0W8RVqcC3f64nKjZDgZknD98t0kELPtk7vpQXaiQncGd7G9srhPMXl3uUq
hG5ci5NU6LjVxkNKFKyKnjXdiqk85CPum2NrD97GRLrg4PcAAdIwL2LzxnpQj0JYNt81/dRBhFiv
o8Y5tr7b3T6YEwQ3Affu1zYr0iP+F8Y7vrvxBtScoAsw3evIiugv3tf4/QfvaxQUwzrpXLw4oC62
+kAHTl3iCk8bEC9HLpQGfjtNRiIP7zoE+SIud3aebfzxa+CU0ydZRQFSaVl5dAvDfHGtEhQUE/jg
xjgt1n4tdD1rO7aAVYEMvHHMy4CasEsjBEPYwwL3fpji/7urAhBmxQCiNJ7DVwM4MXZhm3WXKgiA
idUTs4+vjTTTek1xCkIboSaYFjut+J0NWnGgk6vARfD/cKYficfBZhzi6vTwqyw/gnpGC6xrYKm/
WN1BeDD2jDdhDisbjIXnZCiyNxtcbtuwzs2tBfzs2xRycRlyhlOOVXqgbxxXHuJrr97dMVdC+NbB
MLh8TyoDgGIINHnIH+0gsfvBDjXiHiCpMAdy3EnLz1PWQLS2jkEjCKGNPQLu6oA78qd5yIImP9cT
VNOTKfsBlZkV1xIyDmBZOvYdnn3RgfGotCdopoEfcjfUfntuB9mdAdro5t5iU6FZRMhHgGnBsqA+
vMxM/ugfEruukr/TAezvpgEJLbtxo1c38Z6gaTZ+7S1WbcjuajvCnbMdirk/7ZGdGq9Agh4iVe2V
UbdXT2fh28YQx9oCKR6pxpMtiYZn8iCTpdP2uPsYK5qkhofds4P3yOMeI/SXHQ86oaMOHxY+78Gg
56f1youjbmcmDRg6qzbJt1OIamsEq+prqBt7DhTqbidA8dJ60Tm2I6z2elXvu7T6O7MBU6JG6l4u
RLlDqVS3Qt0W+J+XaeqFUx5fi/DRnGo+1LrVzM+QGStWoRmwHRlLt6uuH7ZK9f6p3p/2Ix/qzat5
O8TXxn3cf5BxDFgFNHbmAoUHUjx3kChVSIZ4D8YBDnZsXcTwWM8wOz3UO9AQukT7qoSMEi3JMwno
bhwcgwp8XSDkuuCCxq7ciK1rS2yP9dSqI6Jd91TFDii29fTPbsQ5ImTgiRDa/cMachIa3hW5iu9p
iAI1KGNkgG//gs6OhJL1yqnesgaMawtedvGhHjUErH1wefCbN1x8frc1bfOwjoa8K79CbrjchZlk
EDwdnPQ8d5O4zRDNKkPcpUvTX3d6au7W+l33wepVdoQAuXZw+i49l8XU7XOzuC2mf21PUzXtPHf1
ngNUsIFW0RvNPw4Cq8nEGGQK/tk7E7675rxW6zEymnOK0r1yFSdle2aBn+Y7siKZwKN12JWnEkWK
h2IY3HJFM9R8GM+eZE30JgntB3HKaY3D/LSex8v84/oPW/kt6L8cAwQgpZkYYO+EeIGM6vpmACtz
s/DCZ6solu3KtXi8X2aE9qGh7O27mlz/SCtUaf9cS5PM/FK2qKKkuWV1OBneGfH97WKaf5RRZ+yA
++jXZYJ+UuSi2CpGnl9YQFFrQqNz6rxnJUBTU+AjDKGb4Vevgh5etZrdAD2uVjRPY+qJAWQC8SDu
y5Jlmw9u+ocNaYco7DK9/AZ2o+RGBmW2ptnZkaZpTPvMv8mypnX7dA0IFl5wE6qEQwYEOak1z8LM
UPC0EHaLN16k6gvZZvFmEyUVhyZLvie2W+4jWbGr0zt8N/qRf/RUkL/a3P4BbqP8u6F6jen3gLu1
XXbqogSEWQiQfbMTMMDBAarPOBdKxs5FmYPRPgQmPzN/TO7ovqVAJL70rtjUteG+kam06o0Zg8uV
RnIyEUq00yuN/GkY1nbQyaMylId3sjK2hlGH21Yvx8EpP/LKWDc4+p/oJS5lnm7NuAVzbxXnb10i
PFRfesDj6He6C2bNF9d9pwH5i6z/YTm5d6F3/qDidDsxqKuRByLKEAjsrGFFm+F9Ci1bP1whA15+
toMcESEDendIPLoHgTrNY1cW0c0pbAQTzN77VLvmn8U49H+HT4Xsnb/bzvvmgel4Xgu5lvKeGNz7
sJYFw7Tx/XBeiz/KaAVECCKWGvUskHze9lHGtwvq2fGAesDlOkMZuAUJ0areOmE2PtOCZkDdeaLc
b6xLJqDniq8gKou/QxkHZKjhIJ5xIbfwfIltMHhgQvH3pFbGG6gV7TWbTPUKyo/wzEvnr6zXKhpD
Ur/nY+FcAqDmX00b2tkxAp8/fbXNaoJV1vbVc1oH1avBJ0QPwIO1pQUMp4enRKqtGzVyXZhRtHXL
qb34uul1MVWhD5LUI1vk5Ww96tIrmkiCEKoMDh+8ZjX3yQt57+OYDeVx2Yd6y95m7I5HgbwhfuMS
xK9IjnZ4+ogIobJU4OpF3S7tZAP19KG80NjVzraV81XS1gAn6yHZ/rWGplBNilOWixDLh9V6TTt0
UGlrrAPx7hEPH6pX+Jl6ZFtY+pjTlpD2898f7OT7u6UPNif9ok+p5wZE3j2C6Q7CRkC/r3pZ4Qbl
hBxaDaGA2ggYsufx4kM2Fqe48gNv9d+Y1Yh+rW3DT8iXRjtoygtAB00QvjsmkJrZKE888SHOp++z
1BiF8RX4yOyS2gEHXNOTJzCE/vTwjXRvekUlv5nQy1kVwI1COLFMcLpS3mG5jVipjcAvjX/N0jUF
2tWQgIjtAH//+KZDrnVnIQn6RN9cbjQIng6sAOM6JpPedvZcpimAf3hIWFHPbkDR3DugsOv1r6Xk
m+PvfS2bpjjOzwB8j/eGrNJNwTyIHhrNqRBW5l5xZtgmqvP3RTDtQz8In6gxbQXirib6Yo7DT5MN
xNs9dboVOUAWDIENo2v2oWOAi1uvJN8B0jDQZA6LYwEZw3m3MZIpaLStAMkvUBNkgWi3VMxEJUtU
0RS6boWToLlZTNQjN58KoWhs4jE6V0OZCR5hncfBPcNrKNBFyRYx5AS3b/AnkY2qa6ZfE3M5CdXW
eI6TbJUH5eq4z9eVV+X3UPL8DgaL/N73kDloOHjobT8JnVWhp+0SHOV5nnwnP0RoMWFkyjobDT8u
a6mX6focGewX87wRtIk3mTu5F9px+amGkb0KiN9BHBS/w2Ifp7xe2cwFPvTXRNxFcm9kUDVktmmc
M1mGWy6bDGUlygDTPmw0QcOlIRvNko2GrVGOa4e34ZpsKMEy1LwNjRV0kn6Ol4UVSrZVU9W7320N
dqV2W2YMfO0SIHKn9Jp3KzDFOprS8a0RYYtYPxfPNg6AO0+FwRVS2Tm03idwkaCI5RAxdS9Y5K9K
u8ufYuZmT+BjyZ+82jvbuLpfyO7iYbuFGhIEuUjNLtS05Nw2UXAMxc/tbJSNW2+VCcAYgSNaFMrc
5D/IU7ztgxsKpkaQqQJTrEelvwW+0581VqDeuhX99I10VBbNlA/DB/0VmqknxGPwr4YeCyrMCyBn
pmAjRD6CLkoiEtmVQ722XSSbO0uZN7JR4+hZ/Dqd78nZTA45mJBvoAYAESkYQlaLbd5N71HFCBRK
qGaSL0CLYu0j64FIENjQqJmqUJa7+pSMdNV2knLXFbgBBF6Zgk64dW6obkJUikffWALqZENI57bY
pwjoR2mLH2SiSfKnXjPx77ZetJjIrSjtne97kFXQoa9MB8FU3PG5Rzb85+wLCQpgmqRm8aVhWFqf
raL7Ey+i/Di1WQFpPntTmIl8BdXWCfQB3oUjz3VBpLY71Iw9kWmxU88YRpzjyW/KoOyZeOAEopme
ZxVAiHqbZY3P7e7gm/Z/26uuJKpIwXC7MYz8POMpJxfFS96YvCsHKS4+RAibdkmQPQ3ge7YisLSM
Ms+fWlBcPknfL3bkV04mEsrkV7Tu7AdaBHcTGaOOxf3DhLGwY+CJB06MBxaMqi+rbRRFEGLUNBrL
OqLHAK3vi4xQu/WJS4AnuVXfLT5U9iY2Cxdyoqw9enikHAMIT6CciTl3aibNmaFspF0rpAI3DxOG
HXyzTD4eye6zyrkXGWppW3x7R/tbLw1jXzk4wbI+qF+ABmxeTEcqIM/daE82arjxxyi5fAa/oAQR
2p4+CvqkYt6B7NWPj2Siz43sVR8JwHCnf/mCX3D27VHQBly9DCGD4Wdb1fL64Clhf/aZ+Q6V9eJJ
WT57gyoqojKd/TlXubFHMT2kT8antofohUvE3ohuX2c2bxA0pFdABvh+aiCTMhtn4m9ypSaLI2S8
B6i/zfPG1Lcnlddny7XjSyahCBmjHvC9iEJ3E3Mpj0UhxHs1adB46b+YVi+em07+QV5AAkX7hEFS
mYZ2VUygqmv7aycHvJOMNDr6LHcAbCnlfj5n68M2oEPXGAfZK521A8cObllT7aQVtVCVLpviUPH8
lof9DezRoD73KtBaLGdJparJ3NFBUELYdcfMMF8tJ8hGGqJ8WbmjCRlIcgXUbpVzzz3+rwwvxPVC
TDCLywjNBKOvzJlcZrH/zpdsHbTpohJ052BeL5lz9huEeO0BFONuDRQgAj3+rbNt/+ZCiGYFmdJ2
PxYiuNEENVUj5QGhpmR2XlY0ehm4N1GE4WlJXexEDa2PeHjD9WmqrbUJyCUaS2xRM4ACxlJCQs0h
BURfax+KamCQEydzO0ArkazzGHKQO78dxZFsVVb+nJ3XkDcZTSjqbhGWQ5xeR/dCTyRHpbI72Ogm
80S2Lk+OvjXFpw9RurlraRrOHtmcDTn6hUDU1QxeLVziNtI31BFsP/bnsA3vQ9Gx565j8tVPytlc
+WZ96p0BTBraKx3Lj4uywb+HKrOeo6acF3GjECsIEGRpuAeP0pohrP4FhWvtyqudAGSHffmSJPFb
PZnlFwhruVsP8ebDpN3csV1BPtd85kgyjjjdDnZzk/6064Ha/BqBgXjb+y6DFHnTf8rZ+NPug7wK
Rbzmpo5d59Tqpsug7jD3gtj9ONQT3YPtYfjL5WGr/8f25IJsbY0fuXeT3rlTYxqec28anM4krlWH
hwlu/1m2VXdbzBBKqk6D8t/I1CIaeveqw4OEh0xluVe5+77wwc+c8YufUlooJAc2aG8n0TtxxJdk
oy41VtN1zYq65Ngzf3Zs9LeqNrp2PxlN/IxP3705E1sLvL2fB22ingC3OkfQ476YAls84z0FScpf
rtJ0kJORASIL2kbNKJxwjatMsaMh/ZRq7INt0doZkgpdyteoblWH1kO5rVOf6s47d0lb7IM+4Nel
8assRqS8xRVxEs6fPGPFnmyF5+FySI6qkJ8pfUmpSsprJjVApaaSMdAJyHzSxGAAyeE3KepqYWpN
A6/husRZNalUDE1RnfX0RoCQQZhyxJcB09EEz2Uv5KbUteHWhsksuIS6SsEJuuASi7KFCHD/0hbF
Ife87I4wan6n3jik6f3PxcjTPptnzCncTzWwzIuJ3IAC+eG7EXDTeidqyGNokHIGnRCIHPTEskrw
eNhA12LcLDb6BWQ69jvVdHy9bJXqtaZnRYeodn/0mYsUOjkDWOSdITZyeNhk/gc4bYtKtmE81rpy
b9LVfIHlG7eukih3L8LqYMsuOJRO/dbFQIZSw0U44ZBNmNKO8KOORpYuDqN1HLy4SE0EhhhqAZxC
PvdQnztArQG3zsSUz2TzrFSrzlTvIUubk5TOj0K7ogRluMpIHtw6TJ7reEyeO+63T406QHS15cAd
wp75EVDhiVxndYeYGRBrnTOCUj0ubksxCBWNSPvnXGQ/Z0J98qrAey5d4T9V05OTtk0CKAP+9oFn
+WMe9lHl7ZWd52vyVVHuPyvF7U1UdvaWhjSBytkB6dIgPdogWwb4Oi02Rduyu+2BHrhp6wZSDBga
hcvucYkm6NtpU7PU3rg5RHVYDWIPpWsnsojbSGN6AZAseowzVHaI7f4F2N3gKIKpgkSTTDNrVQle
n4FtGg5sUAcjLesz+E2A8LH0hYXG1JBfEwxDOS/53fRiy8znMkMpQgopkDZCXD9CxuzKNbo8b9jP
HhfpgIl2bWSgmEFBKmaBy0OXfBSE+XDb9o9WDYghNLK+oDQ0fi2F/Myn0D+F+sjlThLVAaiTmwZb
XV3fbocVdZke9xXj68CW9RZFSZghI3KSyHLpBqxOxg4aYBKlkf/Yakf/L9A4NpEly+M1DQC0BDL+
lxsNEydGEl2MKW6FCByUEL5fTSzuLlmhugv1lmaxgVYv3wmZoSASkMDcSv8G/gAHE16751431DO8
Viv5lsAE5rZwUTUona2LAA/OVWYKOk9tnBsaz8ubGFPUpakGnw34HdpyS/WB3Ej2ea7p/qoexSVk
Y26EwhGqCgx1aSD1HLMdTwm+p1aGuvsF8RJIMe0geggAnUZf0ITGzW8huZ1sWDWl66QU1gEn/PgV
l7voCizyjWqZawZ9TWROwN0VjQfwbiWAnQrvHObgPy0Ht9lOng0lXG1zMgO49PxK7/3QQgl3F3bs
yfItXIRjUCiAMX38ShM+lEmhtiT2TR2A5k5qyp4YwXWUzOpuIdzOf1XARa8mu+W4zMcG2GcRMDgt
zSjaAPSYupSKjLg2ilXOWIeES1mcy4B/bBpHgKdrMT74ZHrJ1PkB8O3AuaAabTqlrj+e4qqZwFGD
4WKDdgc+ERoXsrg3MUpFfue32KSq7GMRfCtzv702Rd5ezWHEdYrGKkGA3VOgPs4HZJ91gzdzfgX9
LDD1EMPDYx4IHRWjiYdrTgJ5KZAy18j23f3gFc+16HZBOELiQRj1a4fTAgQnk/5INqDEIYnsIDWc
jeU2hdDpVTYGBJJsAd3ssAUIP5SuKbaRxOl7gFqjygZ1AwIL4L+2S1eN7acHk0UIK44vS7iDwhSo
nFMnb7KvDxEQGlYaADQM5mEMEMupQIeC7HLWF3fU2vSbuorNTT/6+A8Oh8Td4r3fr1Xhoc7PcPJj
mhnui5sHfBMVIkWEQXkvbsKt56l7owE5JAB2byWgF1vVVXjBh2D903DdJHMzfKd0N9YI3QBnhL1j
N0+LKXMVqHlT6PAecRfbEX8oNbEEL+48rsvgLQ+5PCVWlgBAgJonKIjXmjbk52tJ5gGAC4F6o5cU
2VkejwcRQrPJ5D0uMVUEHSFEveWIRxP1mtT65tq1cwToINzaIfharc6Qz5A0xXuxyKy1xfuviNuW
gKHI4Zl5Tv/su7kN8sf01rDQPqAusF/nppftgtrMgEbgPduD5T06hkZ0ytRorj0nfAv9rNMg9u+B
45vveQWKhM4y2B7inulLJOQZesJsk4MPZ6NFWe6xbsa47u4QdkAlHFMMMBXYEsMuz9JA/UCXsGNm
RNn7OAFi5MeevJoiS59r7stVbOHMDEITVK3kzqWoTPtD00DL4xLhQ3cdX52XSfJlnEXtKuv9CroP
fEvP1DCY/jbTCMlj/YSlhyM9W0d6Yi6P2cdp7a2kd3M6uYFWKdtbPEhuU5HJG/WowU0XpSSy41tT
z9q9AorVc/M9klHDteizHudcoLMa+hJK/YUjWUqlUApnsza6l3mm07tTdKYmGAAcOlIXGs3gmzdn
u9Ae0TKJKuToXHGcT9sheW/M8o3KSmsctyF2J6G9OhbRXrYdO1NJKjVkryI7XAeoCd2SLde+NIHa
VPvoeOqN7ENt9+GmxyaZ3oQ8lp2WTaqg21Rm2Ly4BUORZw8BQujDGn/EQFhfRF6Mq0wPUYUcnnID
9KG1m0xIa4BiB9CMQTfUc4DcBlFYkm0XmzDz9FKgCgNMmb8cyZgNXnqpnPEZZxx/T5OLnXqOicel
oVDKjLhcu0blfLcBCYd7kQkKXk0QJOZlqMB3g4aqo6mH7/7fQWCw3YMdf819s8JJAC1NZUn7JZBW
vl/WLkuEZ28HhspmqhjhY4cbTF4cgGQbrmT60IAy6UoeZZAdZjswVRtk7NVmedXiDwsJYz6WEGbG
69cw0sxZmQ4Kf1rTOvdQqHaQGOh/vpgNP9n2GmS9mPps+OoOQh3dATpPEevbw1IpSEWGkPv9OUEB
cpqlCVqB3s8Vc+UhGcOo+Nc2NBH4WQooQBdChUmz7dgL+zI9HQci5gkqxBiB0QeJh+fj2WtL3BVY
Wx+hg26f4ym0z9TDXctTuxKRVbBxqQPZPPBJqJ2LP9nZp8sFPjQENtZUiAlIublF+MNfzbWWD9WZ
ZV5CF1yCnyQqRXQbqnCLeKB7gmoQ/kyoWpPqNjPhTKu0BoQUp6YXblnlwe5GZPQA44caalwDbyh8
e6dQWXuktEMUZOwyz5IaKo1p5j/9PmQqaHbT6YNN5Q9H1M+Y+PZk2Sn/3KH2dtcGeZFtG4BWSmTo
r0wLSZOadBLY6RH6ZYA6kktk825tSkA7ySf1IbK2Gh0En/Ha/O26SoVy0yuwWVK9SOo7zTVt2HGu
CKEhHkXHuXyEhjigH2fNaIBV/+Ws19JOwN6uwIu7mnSI20vH/MlEcq2a/OJGJmqyogq2ZuP6axoC
nJc9Ua8v0w++ZE8KG8JWYGrydXKHPrL589b/EfQhJwrZ8NL4QR/+8rHTcHbV/zVeDYYe30WeK4y+
x9BVvI5jwd7GCvB8bvjTgYY+NKqgUTOJLQ1ZpCKAjQZEc4EGeXMNUz71fQP1cIzIY6pyaEVGd+Yq
xM+V+J6m5brAG+rL1JX9jqdpesR/7vQWsfSNHECAgjuYVYV3J7+5HThylyQLJVOo4cBoOilOW0tG
ZcgzIJFkZGwDZ4gvSV3EKIVxACZcxnEESvK6/ZMmDaPCu526j+OC1iVFmq8H010BxwmeZnfqn1CN
WK7jJE1/TNYXhkfZnz4eaKsiqkA46RockOowfp2YA6QADihbuqAlKWeXMDQKiWdrirIQDaTuqM4L
R6o4Ndw9jajhVNi1jB0Nz6ZhbPbgvEet0JoSP6zD6bwJHVwi/p03Itvi1uPBu+SNBhHyPQi0UWzT
GfWljabX8ZeUOSoPOnA+ZWC575terlE+aCFgpiC9on1I3xzxCAgRymdmFuml1yn2YEqrtVnL7Njq
oW0V/p7xMAFPOvLxonDdW5zVdxpZ7IsrrGCfSDnebe7Em9Jm5ZehCa6+wY2/8kAdpiD3vxZKDGsE
SY1dCHVq7Ae+yxL0xocBpXp4hAoxHAKER1fV6KJ+kIz+hOIjE8eJMYvgAwUnbyNYGmzctm2egCJt
nyoLd4QcpW0Zq7e1gWyBTp1+aFq5H8zIuJRWh2hW8LlkyWcITibvSSM6JF5UssPbRbyLCXngCRCa
m5s12acYSU3g0MW75oY/Z4BzrcktTcd2wwIUT9NsEg6HjhtnNw2cDZvEM+7l7AIWRHYBABhRCI/g
2mTgqagO2gfcFnikzvPkH4EYOsVlCYo3IVS4JnkJZRoz8Iha4gbSJMP507HZvXYs/uQVADkHZpNf
oZtp/1GWiO3T0M3Nj0OaXZxN7bwM48iWe5wcp005qOalNIceNQuTeTRto34JexT1Rs5XmgM3YP0i
ex6BNI5X3s3LEIcScbEFQ2n35kZ2e+YdQK80jFsjfO4zb00jodzuTVSgKphQmYZEV/c22CJdt3jo
HH5mnV3m4Y/tV+aWeqwClZ4AmcQWNUvjGYpOKI9E4SbCCcB8GRC+C8ZtHkbNKoai65Wa0quqK0IB
3ToGXeOGbCZ+4euom2Xo5sw/5rZxJDt50OTDEKU5X6CgG0G3GfuSx7IH+TbgUttNNT64hwkaRlkJ
Ek+Isw3AkTZlsua5m9+4aK2NwZLpcxbHyEu60V++ByE/3Na+h4IjWpcX7X2U4mvvVG+jfgkSC5up
e4Usc0iSj8WWbMsEmK2PeErll9lumluZ9uwIXg12ntwGqGPqzuM6ts626QECPaWamgMu2sQrLRr5
uORxdV+hJDuq0hOtcRhPt7rEe13UoJ4AyOFrDUzOTgKZcaAhRxK/i77w2qoOhmkUu9RqxVfp8V3S
x8UnUF2MJxD/4l6l7YU7vfHRqG5iGvfKTdhTFQF8WPlILppGy56M1GNPLngDjmPuStx+/7FRDzfl
FgJWT7TS9BzcDQsTxRyy3DSKQ+I4adhJE658w7kJgTNwwL3aoL3bMcAVLyBu5OcS0rB7W8ryOeO+
uc5Z3m1MlAGu6YPB8fBJqgwZXh+KY5XV4rwyBnjl6RHkZtJNqGXGJlIYy3iXbcEJh5ocEiQjL5pv
8N+EeuA42wSJ02zazOa3NjXVWUUR3yGDwj9VrQNFSsv706smnKgD+8ugwp+uqVAKem0pjmva1Y3Y
FyXLehNUTb1tNAlcqovxmBmDYySrbais6KZ1uujjeKJ5crUsN9sDgHwnx2UJTc5+7gC19SyJ/wiN
8K/U6PKXYRLsPLS4GAWhrL8NdbMbQr/8DEqQ4sDDQcuuOs6XSX2l+c5GHSX2Ag+W6Jo3rqJnv53q
bxP0A9ZSTfskdxsU3kw/PHBcntIhq5+JTFNI68cYeYjBKWXuHbcPEDwX0JVIwjw40TguzXfLSroN
KD2PslbxffK7NtqE42GqgUCeR2MDaOaYZw3+NPH4wNtJXYtx+mSZMnpphjy/FJDdXhuWzW51MP2g
aAg1rszwZ2ohkrUETERqN5sSCVR88AD8ayHgiNR/qdtobTjq4UlfnMfylQZl2aXH3rX/aArm/DGm
BjjmO0v83X9uXFH/nbTm3xWULD79D2dfttw4rm35KyfOczMaIEEA7OjbD6LmybJsp+18YaSzsjhP
IDh+fS9CWSlX3nPvie56YGhvgKqULJLA3mtAwzbC/W2Up651s73W07RRcNJ7jFp8WzSN7a99B0De
fBIYINsJdhTf8H2Uft2F/NEJIvD2Chvt28qCWS2TDShLEiz0SQ/qYg6yi51DAcft0gtab2FyIBrF
qJrW9a7p5c95kH5X0E6DRMI9ZyYnQQ6730kc7/mi6gm0ximUF+pcXcxAX5KPSVWAhUE/YOd2wC0n
EFx98hoQF1w3n4X6iK6X6JK+tMq1FxUAvdh5RPlDUqczmWyytoBpRA+5StHdISL40mn23WEl+XPy
C1laX6KWQp0dqtCoCDXN46QzgMHH/GC5YfNo8jYvPqXAOavQaIE2tWkzNCNdel0G08cktR+C+ZBG
1nikKPB5bsn4wkyDzCEKexzdRDPP5G6HDE3jKHM5rmece5ucuRE+ad9tyh5MOo+l2BOn/bluOxSM
ORhoUGGgu7KIr6ik/EzdBxWBJ7WAlIg/ObUFMd5fc2iHEjlBmXDTujkEloP0h3lKuy3+X3UOpql5
gptDCu9PoMN4vDdhB9nIC7GdhYnMWTUMPTbgcXw+q8oh42qhgACt5VhuQAMXm4qmxW5AQ2khuNtc
zWFCZ8Yva2ArWpLpW65X20Rk9qOZgK56vrMn3AE5KIaZn49u5ms7+3lCNiY/kgqm8zaLZjG4WQLu
08tqlge8xVwRcF+dd+j3TtdcM+x3Bcm+R33sgygAbh7RbxHWEXg0ZRc7gnMR9OAqG4VyDevxOYzR
hvPxOGf+7aI0To/5fNHWMl9lBQTYYE4PDIW5cKkZrhLIgw6F41dDEIDKVfxBWqw18cem55Fn9Iyf
Oz2jgtCuAz5hDzrnbnOLmLwIWV9kQ+FxiBsFKJhooFWluFRRNaL7akMi+VfOTatso7zw0ZaT3vQo
Kr8yDVHIVkQfDvh9PosIO0FB2jmHVQNRSKeJPippHWpI6fqR1t7eqgm2E6SJHwLbwjU27ZIui1e4
4bDUhxsK3I/4ABUs7LiveYnaaVA9qjkwGdhnKShmp2Dq1qTy4ShArs6fk83GH4kD8YA04v0zlLPj
tYeLyw/YmPdnKgqoA5dOu9ZWn+8aa+yxN2DPU0wATq9siqpE14O/Eb/dqimxC8WQ0AW99qaEiQpo
tKDB+J9jfJBr4AIowxPBjnwukE5NBTpWoQd2tKGOlnuBs6/mSGDbWy3NHDM7kVgWiumbi0sX5Rm7
qvej3RU7nYEnJixsQ2tVrog9QC1qDusWLB/zyhxINmB9VerOd9K6PNPAgdb3pEDA5XLcoqJULKkX
Oi9wmPwc6giyIvfRCPTvVdKO39pOdYteOM6Fxgm75OkQPgxQHrinnDlf1+4TCl3DVmeSnyh3opc6
X9dE2i9xn8YvZb5u5gD2qdN16F6apjhwK5UXd9L2y2SVt8juuP1SuNmn6NeYlTrp8wgWRAn0lHKs
L9VYiQfeo/5C0vC166J2L2mHQu882JdJCbGXmK3BKv6wW8mXgFlaj+B0fyciHL+6zJqrUH14Mnle
p9/Tzvucnzyw/vrB63EjQ/Ns/tKKsLCuAJsv7YjYL2MoAhOBvImdyzz2a6YZmyMb69cXghLYcRrl
phsE9bXEAigEDu2NbJXS+m1qi/FQQQ0YQ8P4xnRKIXvgNsDVI0TDI027t8mOh0NapJMfZun4ZlvY
skgahhunsbDBg+sG+FVACB1MPOH3cahgQg0ninn8U6zt6DnD0w/OPerdidPydD8Q4D0+hSBEvOsw
wk3073nsqGI8LOBVaB5YKMB1YBNPDupzfz3E7rn7U2waIGwsisFn0AN5V97sOWGrbz30G1dt3Ko9
LOqtp8gtn82SK6r70iecZ2cIWCsAvEO+MAN2ZH3AUZZcOb7XAwnA2A/mNRz80ldJ4Fz0BEyhRqny
1LfuzwMF5f6UKOxoQQcZ15mqLPjzmaOZVB7KMSS3E8ypysESyGq62y3V3HY7e0qOB/PyvkD6dN/9
9LJOPUzNxvznMuo+34UejCAMHi2hfM/jvjuVCRpdecQSEJNIuK3n0BuaEGwX1CzMKI9li3Zr9NUM
JjQpTmwkWBz5xZTAS0zA/WpuEZhDZzQuJ4WqbzFh99mjc7swI4GG1ROLk2hlwrLTAhhDC4wqRga/
Z12yDe0ueyplEZ1ZQc6g0WVPHrqCT0GqxSLG43Jncu4U6eMUpl/RDFi6TSSvvQf4YtHBsMCqPeeV
54FaC3yKjQlBxQdhNRyB12DJGzSLY7iYyPoYE2/Laek9EI8TgdtKV6+AY4TB8Zy8H8BofQktmy3j
BOr8juWIUyy0ACAhlrdXWTERCN+kYtnXLvwUzLCZmPXJWw6NYz/Jp+zYQGjv0IY2W4NZ31xdyID6
mesm31zu7AQr2Z9B3q2VXZcf42wlW9QDAQXa6aC6bAAn5pA6hO46t7vc1UvvaJQ2Kd1tb3V/8rAs
knQxELhld41U/AwwSAKaJsptoCx3j8E0g3imqnb3E58eW4olURl62baeJugDzGyWADeylGbswRBZ
LM9rNuMIUdY71YWWsD3Dv/4hmskwZkbh5IF/k3P4df7t3ZjdbH4bFQkHgQ9NMv8O47UommJl7qi1
gfDeBia3O4VDtbpDe82rGhIzt7kmtKJWb4G96Hz4g4E+g9XiIu5j8sRRxr/0tNvJNjn0rKy+tGJq
tkGYRZteBuxNesKvB+5+46Ful1h3hMcJErKPoVBqAQmicM1RoVs2c3XKVKTMQebJLqqjbncvXelZ
VMAMmtw9nOdmKGns7ikzzbxlr+ifKsf2D63smddRxbCeg5eLWAQCFAcXRDB3EXlhvWnclGD9M8de
qtQDrFzZBj6c+hbKeboZKK282Gp4GC1MTphT4pHa2Njx8PNbyJTkO9zOPsxE8z8076Abbu9Qdn29
v6nJFw4r9u4UPt3e0+S6MYGWRf+Aokj+NapQvABo6I+WYR3RuYH75Op22GAdkO2Gbiwf0f/xFrSO
1R9E72nr1t9RqWtBuyvcBwd6pXsLCjrgkpHuReTqazi/GTZ2xz6f6rfgwVob7RKjWjJJWW81auR3
1ZNP0ttmCu6/BZA3KM8tIqCqF70DkcpbbIYA5av9cfLcbZ2NTxqf4Sp0FJzKAetlYU3kHYpKmW8V
Ij+5chyeIiiMmvxoAx4SNTnbQgGMvmMJUNICS1DFH1SDorm5v7fzk+B21zcxhGm+xhGutPsj4vY0
KFOPHjoqb6fdcrzk68olwbFS85rAsjrfaMYZVTdaCugqLd2RsxrVJE/7kVXiezPSctOk3D0wJy9G
UM7MD4osPloRWJszvuh+uNsBmNxv4T03qCQCXjR7kcEGIoh+7uqGXHhVZmcsJeEHJyDQgr8TFn+/
XvVj6HNw9I6/5evMLs9lBnWEedDMz6ogpAvz0hUQZ/Lc7jag2GCtcsapDyx7eo4D99g5mV34aa1t
YOdqezO4tXdVgmIXk5HlbbSCrNyydIsG9yiMZtDNvY4C1EUEt0w1sFUpVbSyvhlpl35uRpjDLRwg
lnsTl/tt2MwRjtuA/uCVq86CHTee/4doFpWFwog4W5YESpxCHcoSwBiaXD7r05pXcZi1sEHy8Iuc
zzCTzYAJi9LyBcRljmntAC5jBlorKZaJjB1QSPDOrM0eRs3lsapzAlRR9Z3lPb2GLSPXlEBlVCZC
bEwYRoo/RuAYzWPm4ACdvYaDTLYEUIdeiQct7y6Czm7EJnXUETRS0SjN59a3yZhDEDBs4CMxvoRo
sVHoYBLoWgVJ1R2sAOs88wrejvNi0IaJpAdFYt8k5TznpqV2jzm1P6hdAXZm2jY2fH/Ajyu3PSyr
d/BJA5QFeGC46qCpcz+Y3K9pUQJ8AxtovYIS3+STFk0O45V291Azr0xOwZCKJEAZmJRxXjMebCaU
WvDt1Mmne55UGnhyQHAskofQypzGcw+byi8DIAuU9MGzhMTOdUC9cJzTuQ3GJ9ZI0Bibwwq07o0c
ZLeyKkCj4sDqd2rmF8Nz5giGKHsa7UauWeaQZT0o96kveuuBR2JjIrC+3Ke/z48EHH7NfDMYKh5g
leLd5puT5vnp/P4mus8XUxqv866E1c1ckS+8thoWAAx+x1yyMbmcEch4zKOMgWOwaG2AqSAeRBcd
sRGbofuB9yBS/VwGlu5eFwVDAygZf5bzzDr1U3yrCoDPDNHSeaoZvy1ZJ0B+UjTmoYeqoSsDUE25
4wzi8KGbdBF2VH+PdR9VO9yl1UJTjvH7/KCLscB2LL515upAQ8P4FDIIAc3RkOHvtJiLNZkHjpwp
J9Q8EJcsAcd/yiHKaXJmsqfzYUmGQa9MbpD0VAKmd9Eaj7dSvuALKh4HoCyw2LO+tKQGVnXAD9GE
ZITMd8bHANxSjEbZwCHr1kf7MWcA0I66+qkwryCGiGX/8a43n5vbXxcCH+dBRO43dLFZ482Dbl6T
YxfY2QbIVVTmhwRi7H0DWfb5lTkEgEXfckNBhk3cR6f74H85919NkV45rKM2zQGQ8bB2byuQXWLS
bKuYosoFAchjTwq1TqsqurYMWK3cK9RbpGBbMmj7B5vZQHUOR2QgkHdTI+mGRY2993oJERkyvted
hAs3lJyhnOg0z7GqX0iYxh+JhseYU3j1pQy6+pglllqagQArh5Lk47sDo4d14/AS7JZE38+UjBJY
LKJqphpS7y13tm8mYf61qPSDFmETwjjkBUxZuOcUxR+NTfRr4/FkGQVlc1FM080wWGSP/QCU5CJr
H+YeGopJYUNHOCKHpAcbkjUwAA9j3e+qEFZT1cxWi1OCg+vUeEqBy2Zy5pA1z7rAfQR8H7ThWv0I
UelwpeJRQQ0rxgK8gDjNCkXev+L7+ORyIMJ4OpxID7SMoLir1HY/wA2TFxuGltZbYlfXsRyCxwoa
yfhBy3eTvs/SkH58s5m6WlMWPPJ4PEdJTb4raOU9cId4F9d/CgIVfoFQUn2yPex1ze6fojawRHPG
3ZHe6ZcZ6aeD7smPCPzPJxaMKLk03rBJLKJfuOWBr5vm3//FhJyz2SiVoIaOOt9xzCTYtz1KGUUX
QPVgDs2A04/kmOXeq0USmOIFw7giWMGDrUzcp7zLxQn68tdmEuxpEoX7xOvu4hD8HiujFEVg1LWF
KW4E5xuZNgtoyUXAj+HAaBIdbRVICOIObPnbgAnNFDO5c1tAJUwMfY9yHzoAjNYcaskg1QwijdZe
XxTPGn30Q2ijjpemIn+uec6eEuqbMZPJExsq316SHU3OItG4snMVocWH+ffTb+82cudpgt2F0+bP
NGm7pzhZYd2YHruoWUNabNzl84YeP7b0aPImBCQBt9x8AEMY/JtuUc9VvaGxuyXuk60Pex52pBZw
57cRMZcEb3EjnUeAxOqtyZnzRlMmFHPF0MSZV8Z7F6hu8zYmFQ2zEB5sG5bVVAAMVlsBJPwqINTt
oERHIMoeRw30Zott4h9OAfm6rv8uSKv9YgSQJWQALU1xQNdhRNXL5KTfLGCk/qia5oDyZ/fGhzpf
QTJLHdFv1JAaSC4Bx4ZzYhRg1DrV79B6y6DB8u4SL9mOFTpnJoybaJ2gqvelazQDMBX8tWSeBnXM
tz4WGcCHo3uSrg59Mx80U3v2W5vOFuhkj0D6/2HyqoLbaGIXZE1pgs1+MQAm00zdDl4XP1+5cw7y
iN0OqoD/btSd55l3IS47ZbUNkZa5ntUU8MRIkgHKeb+qYGDJR5Bpu8f9hwYH82gybQKgT8Gr8Jjr
0ll4VaYvpdDsgF0NXyYpbz/ehQiaD01yucROx8ZStAQqNwOZ3AyzxgM4VVkvELmUm8zWgGlPGoXK
RB6KUT+MqJFfzMGNcnaRab2kQleo1/+Vx1XmYLnaR9t7DiXkGrqvHfM7ZZ+qbHw3tL4sC1+TkruP
NnqKD55FoaI70/q8vq1AIu/sfd5N7mtmv5s0yxuxzWzer0w4n52LjD9iF6YeajD3P50t8O/fe3Wv
jqk9vbsVbV4y0a2B1q7fhyqBZULa2Wsr86r3vtAHiCOEkKlmwLurEPoTcz5pqPaFg861OR3UZpRq
cXqdyPbT6cDRHyC8ED5PtMGqGIWD0hLQLCHpJh2d8F0q78Aylzw1uV2di7gGI3nOd61TLhsnGPaW
6Nlb82GyuRjzvYcCwNKEcSBAAfBq5zzhdw0lFWiKmYomHDXlKalGSPLiq/axZpGnfJw291qmmaEE
2bjTCMYDZYu6lBV0Iu0Lh1LQAdieV1GzmQyRdNVBMvXaFEw9Fm6jHk0qQKqeU5OoggUYP4AxtSAn
iH4sD54bgcVgXmZTgJs2bd4/5czET/Htpcm6eaqkL0dRHtxmWpQMhApv4vb3qF2Sfoy/J04t/Rgd
93MIeaRjkIMQQJrcfW8oBPVbZX8vAzEuPDT9HnmuNYBCTbQB+cp61tyHzZcCWNhNHoGWC7EDBJwo
y7T7LYeI4hiH7ltKUM9J0MgDQCPatB7NX2wSX6GIV314Eor3QeSNl6Ks+SHlkKE0A/i1RADefhND
psA2m/lDWKM+JhrfgpmQpfa7YEI+4R+idjEuynXSdNabpu3tHfKg4X7Q5eMJDtAQkA1qBU6sOgvc
eTeA4YM478LibDNWaCryvMrgKzPHboh24S0e0UXdOHN8WwXC3wyA9AHMvLaW4G8F0/TQkzx7AHeK
YgWJNsJ9AFCJ7CEJWrpQWfdzgKXV9JDNA7+dYQbCQGCgUhQCdOg8mLeSsaZLBc2JXWbTl9Gy+DsF
hn4J1RsUpNC0eWVA2ThxK97bvlKbpC/jTZxL8d6NqAnCuu2LgkDyXmmPLE2e1cNbpYPw2tRFdgb5
gC9UNYKXZln9ljjM2oLwNvq9rOmzJTz7xIL03USBdocnAjjUPGQOleMd8fWTB0s79LmA6P6iTDy4
guEhuWttOc53x+FEO+EduATEfY5uepOgDMCQCryGW/j3ecy1+hMsTl+bcdLnoY/ZNp55KgRknjeK
n/AiV11/tOcQbbBAe5CZgFcryP0BENZzGhCLZoVSVb014dDLx4gLtYZLW7fJDZPGYPqhuOpj694f
upz25SYuQT/k0BwF+gxbjaA6FAR4IILy3LUH9wry/6I8YWtOd9hKs21bB80Z9+BqBfRm9uxy+MFy
Zwq+Nol1Eh6gyQs1brKqai7ZiBIoKIAgRnaBuuSerI59lTbLyRnjj4ALrG/i6d2S9OfaO2wS5zJ/
C2MIvlQZUaBD8L3cD2FSj8fKBf6uHPD9DgMI9TzDr3d+yR2Jn16fKTSdC72gdms9antgu8ADg9QD
sODV5kChS+V8JFD5zYGmgWo6e26hzr+y4bFwVFaYH1t78lZJlItnLyuLxTCLx/45QEb5h6eicmFb
HMboEQBYQ2V9ycLA+gLuX7cvM/yITAjnGmgZ9omzNmHqtNB+j9t6jbpJ5tsk61eWJ+P3xJLf8joJ
LknnTReRFH84NkveE63rlUCNbYunBkJ0iUSXJ682fsjwtZ+Yb872+kouoBLWn1pRtM+D+DlfK0dv
hiola3M6JdlDjYfOU9ErG6IpaJrx64iC4zXqOnbtYCxjdQ0/mqgOS9BkJohEm9BqMWOQTOKB1UU7
c9bQC+iZM4nbwl/vgfW6t7Q0JM7HRrDbmw9wa1B5vbajCFJxbHpLpn78SuLC9TkvuyMUBMk1+ys/
znn5Kz/PD2Qwfh2AdvcHPf6c3+JKzuCNtMdiXS2HTsOXjElobju99SXBU8SPXBYdivlvAne+K9r+
06VV9filwoprzpYQSXoYA3n7uw1jd6YFrmEX6jGvrSQpCGg2MACEjl+KBBqstvNqUxUckzYGIWkO
4yoA9guaOXD+Rqg80AH+i5NaJ5j1nPHW5iS35SWeItW/OgktD/4UULEt5GhtOjeC/lWSWw9dHTp+
jwfg10rY63hI2h9QPn2p2iF/bZMYogtpmp3yMp4OScaSdZPa8Ys31PHCQaP/R+pki7ayrJVbRGiR
WMKFejUOru74EeAukNJAMfFHO+NHL1R1vTTDZI4tIgDlB+AuZjZfe6hvXSfVg08KgOcHG4cVAewE
irbpWQGJ+K4sWFO1eT9cKrfIto7jDsDYN/Tcl7298ILkUWaFesiFE+6gaE+3JSqpD1DGjpZRxe23
lMJKiozNnz1Fg1fk5fcxwYmBbbdPaHHhDoEi8oK20CIam1BGvsgGf8K9CSZUc5gKaODVLcwt+u7R
tVX5CN0/4raPcZp1jw5MWC9FEGLrNUdzPiGw03FqjUUa3zIi1TOYeuq5YXoL8Zj6cktNwHdbgHTt
zGAk4c8HkJVYmlEmCmwkSfinGeTgvTz/YQZg1qrwBvkh0MEOKqL6S0SLfttYiZi1XWBy1DdgQ+jp
WwFfWyiE0GCPjQW7MuyITd6bcrgbDGEGvCJLdwBZQLlHD8+3ehMhjBxyMv0MK93dwlu1KpLo1M2T
XQl1m6Hvl44bBPuMjPSY2NpbpfZgPWmOlQirKXj6ub3kDgQTKw8XGlPqqyfhHEGj8gfsp8tFI7Fz
jpgDiQtKX63Ocq4z1eVo8mVbjV/Hlr96BXPXounz5Zh52Pwk/GsL7wbYlQUp9vydt+7hYnLA8ldB
+B0XkUPk+OTpkC2YRezrkBDYvRceFLxt3R0otL5AKplf6lluecxBL9eZ1S66Mng3Pat7C+sTRtuM
pIToJQirrW/C++zfOmQmzOfJjp18nvypw2Y3NXQnk8Y3bDdDaKs6qCrPHXQUxa3GWg7gPd74b2Y4
LPsWnuwz9a2Y58h5Tk9zGA7zIfVRlXGmRRRx72QOtYY3sJWKYYW9dXBKiMKwedlS0ewgmH35lLu9
1Ky/oiqf7n5/MyxoGWgOReib986qsT91ycqa9fsdCO3AWbX+YUT7zWHScHJXMgKRwfFuAv8mX8t4
VcZJcb5P7SNY+VRFwnfmzcwJuYNqrsjcam1ydsNQRM0hJQ9+Pwf3cf4KcFEFWAdhpymc2vtJGjQj
LLOmeHkf/3QSlJhdv5QNAzewdbC+boJDRaL8wjzmLkAt6T44rU4OVC++WByNlxEyWVumWufFrdKL
maBB61xI3LgvQZFDuEYG1rLp/gxpY69sJ5XrQdlo8yUEBs982hOA1PYmdCMmfeolf1b1mC6qOHFe
BlKkJxMGuGSe6fCIsg+osrDWWtK4iN6nMGgWUITiZ+H0UGCM6TkAZ+y9VxVfa5vkGxOmXY8uCVY+
JIA96e3LhRdKmJbN7as2XysrQJZCdSzYxVPiznoZkvmTN5sQmRj/dpdCq28YKXjLRZjBtiIQPk8p
MP1zzhyoqLOHMEnHdTR4weI+YM7A0jbdYwd6NflAF+6iVcW47rDjOXPX3YM4QvfDHJmUeTXlcCrK
y6UJ4nzQ5xiF07MJ+zyxdhX6QSZ/m/FrEN+MvYaPIqTcf+XMKzMZ97p06RUQlr/nzKusgZ2rhX/I
EtYAxYJDnHVjkJQkgLTxAmU5wDBFsfC4F58M+PI2AMaqvUP78XEmVbpLM4K3SVcuSwCp9aB58s9/
/M//87+/D/8r/FFeSnTWy+IfRZtfSjiMN//xTyhx/fMfaCjO+d0f//FPF/oMUDRkjoelsktA9GcY
//7tGhfhPP1/WG4CiA7aNushi8aFI0n1WoagEUe6vLYNOP5BPK2SnJevKRQZjkIFzqIZiuq10Dzc
QMIsXUddBCMNWPdA2xuGicBZvoJRwHYQzRphU/NXzlMl20Wz4aJJgXXSQGAle429zFrj6XcbM+lf
55j36bX4ec6vPPqjbHef+is/Pw52JnKcZtxmFgQ3LLQNUInT2YKQvLzKFBhyD2q9yzEf0rUJzYAr
hktHsVFyJC+ulY1fCVSGtyYys+Aqls5ocThl/3qjKZp3gXmY78yUoEifCZV8Q7y0PpiDMQrUIVwj
WhCZ/bx386UZwKahPsgmiKBzP8/OIz7trB4gwBkNwmQMAlsDVSYD/2D4CaO1OH65YUOGERIjNBrA
JZwnQznUWtuglsNdUePGHQMw17h18Oi2qbes6DSuTC5pbaDfk3bmW9TuzoRmAHYfS7Qp1IM5K4eq
2rlkbCtwKa77Lq+W3Wx41aq2PqLp+3B7mv8KzaCeZ2TSuc24PdGTv0Jo7KlHM82k5GQ/sKZqHgcY
sqDtnO5Jj546+g4eQI+lJ33gtSGrYCi9t6EGXa3bkEkq7NrLjUk2/fTckelrloy8gnUp7t1YJoUT
R5MVfhrN5t9cMvz3S0ZyKajNPMGZhK+IZ//9kmnVmI1Cy3adJ0Xgi7h1tloAMruqHXmAlxR6xVlV
QtKWMz+hU4TGB+S1k67+jsV9vy9lrOYt1TOM7Po9LaNhGyosV/JmvAIzBkGmsd5DvDPaR2BXM8BI
zSG2y3Yt6vQ9Eno466rU6xSkQfQjp5PMppz6QmTdvifxHuZLLdMAVdlDuOj4MB1BNvl5MGHu9Fhw
TpCuafrmOM7u1Y6rLpEVxxtunHD7LLsOFKKrYLzHMCJ36D6jcAzOJvsDFYphRZVfz6g60JWW2Mx5
uxAmTFscVhOqkW5W8K2EeERWZ3zPM5C1sf4P9+GEdfmAMleZdt3eyUl3AtFmY7fVtA+xO1qGAc2x
0/La1dDF0DUvACmMohKbO3DVlUPS4y0/0XZDWRD6QZ6oZRsD+WDsRGlsHbHJync61UO+hIdbA4cR
MCgKiAxseAmfb01shceFUxy0bqwShHMUPorQPnZQKKpLSMeNATSpNPBOeegF+yIEs6iLSATU5uxv
OR8iwDD31BvR9ZahH0No8cDSEN1JJbQ6pHPcidHZKY31iCua56i2vlpBWc290OZZTbZagnE9bUI8
TwGNQePawl/50CuZLvoG14afNAqaPESfCOXqaWqgCAFtF+lD5hAS27J/IoAyqSGsn0IOqUMdNdPO
A316jVr7EsSiGg6ZOMSOXe9N6PX5Ix753Wl0sm9YQwBHngr9rKMvxWzAhR8qwBa/vCSnwBIoqcAS
J+Jwiwhz+2AOZQJq7H9/RTnub88gXFDSdQX+w8EVTP79ggrr0VKVdNGqacbme8WmK/ZQ7Z7MB6WL
dm/CcHgAucYBzyY8NkO9IjB/2kxhBzwBeFAbaLv3ixI2KqdoEPI0iM47mZBO4PFboJF3YHQeisFe
2rwe16VQoOXqQq3qxE1WjEA3IRZAJ7WTt40nNz6m46xuUwngPEhAfOn/m49N/9XHlq6NWimXNvec
v39sLcsQC0LA2AGq7tZ8Yj220lN8TIT6wSD87BY1TOkFnjls5L5noa5kDmJ+NVlM7IgNRim8/tgs
fRBl5AOVTqiNzGbV8JykOz3Y8mUCdwddLvxoXZjsaLS+jjTNAOkK+TcggZONjdorWGg4hPBw/Def
kvF/8SmFIJIIaEozLG3+/ilFYesA+olQbxmotXEyFp/d+VCPndj0tfehgrQ9jmlUrEFJyhcmpCH0
4UvpnKtSEd9BV9Xgrv226B97aCWck9CxtrlA185lE9l5E8guZaMlmGQ4hE50cFH5OpioakeId4J+
u4izOn/tQfqJUWY9O62Hjbpy20UEMthLL0d6nshDE6+T2PumC3v8EjUyWWVdC6xUjMYurfC/hixj
eY7qhSuxR/p//0l4NqP4QTgQR/Xk/Oj5tBornSxkluw1FBhtEI+KEJrb8wGCtmjDA3m5LkB821eQ
ylgAhs03SIMkLVYVUKAHMqDNBW8rCJDkSbAcnE5eWAuwPgaxCW2OgJAEm9ih9WWCzdUlUfAsGBT+
Kswt/Yq0bzJ5Y7PBa5s25cqBjh5Ahf/mM7L58fh5xYmr3UOD0WW24xD88n9bcdJ6qODqWul14Hli
Y6PK6GKXXvd+06Kcq9sM3aL5AGoqSlQtPvM9B3166hM3s/2wz7ODM3h0JaXAwxYP+tNM8yhqDtBk
HICSdB6zxAXwmAMsAr2/+AROJC4A9GSNeD+Wrt6ih5wuBEahEmmHY70MwgKAk7lNrHhZLAfR6lXK
QfPwat1u7ZnlEIXZtkzrc8iCVWIF7v/H9eJxfMnMdSgh+IJ++wmkaVsMowfUHUrCR3AL7CMroc/X
1LTze0EfJqvuD3D6K/1M8PDsAiiy1UH+CpXjCKCPvB2WrpPXUAyaHpjLYKlDqxwe81nn7mOZon8g
2WNeoY3uDt/LpBJPg34BnWnEWqQe9xPcDYAdpi9NCsUHdJj1VlJrF0TN/2XvvJbbRtN1fStTfY7e
yKFqzTpAYlKWLLt1gpJkGTlnXP1+wPaMZdoj7rWOd1UXm5QoEwR+fP8X3uDVcxa4qHcz34oG6aYY
p7+SWiO17LJXVSpolJjq25CWV7VMFwUv5L3Q/UUzyDTsTHXP3CrGb5aRoRE1ZVWFxnV6q6C1wLeK
xtanhx6ieszxq6vRo7h+ieOz488oLFZe0YgXSLrX0RK470GaKYQU93oJ1+QsXZZtAVTxYOqZF2DX
sT86HIA1BAkh7BWxlql9u247Zuq+YuJ/qPBD26hl8cAIUd9LWnkjGWNsZw2dx0WotrJpLdcNxtHw
s7DI6HAx2n787eVfvz34HkuUZckSTYM09OdVslSFWDVaRmISok8AXcGghzUzDZHT69UA655h2W2U
pqRAqlzumryM9oKCz0jN2K+XsNQ4QhLUFhvysZw2QTlEV1GcRVfACa7EsP82yol2UbT9sI24glCW
ypG+JTxLfcqFKxM2hP/xdzruBD8HBoCPiqlQiaoyxehJGhAvUtzIS9X6sCdVp1NNj9F3vm8yTblo
y9Lcl3BoJjwPLzq43Rd9pn1/sHC9dRQt2omGxtg2F6abhe75TdPG8qUQXxAMsUaZrYsfD2aveYuO
RqKM+pJoYSaSYmAUIUAKhirr7eNTiBoTAC0eMMlhMhpP1HVQ81ZEMiDE8GKt5fIxyfZD1ddOHPaX
2qBo2yOgs81aw+3lksFBo5Z3bYroUZNerKBjz5JHYHyFQruwNZwo6Mb1qyKPKAryXgiMHPFJhAKi
XImuUkFC9g2TBTuSxvBG7pfk74emj14l+mZn4rOyph2nl0GWVf4zTZP/nVyGHh1bCKcAZ1JO1+Sm
OVpnmB2gpZWhYDW8ysvwJTIaATynLFxZqhrshd68iNsRAG8/0bZbzN3CZr9DCOZlKWU4dOvD9O9n
fYfwWy3WhqfJSrKHjUKnsk8uEFRMLpJmfqCblFyCUuthiDSR3RXShstb2mZZ355ZdL/5tpJuSiLJ
p6XJ8rHYe7fjqnlk9DhWNf6ooMHbhKAlessYGSOYqR8e5iJACtXKv81hdDsXGy2nwE1qumczK0EA
f7lL4OtEDXpkjbEbhTK/WnR9oHfWl7sWccZgKAsnzPV+Qy/GAv82fTaSDN8pFKidomwaZxkGa2Mp
eeLGOBJQKIrpIVsfZAVYgwJe05kRz9mP6wOjLcs3SoZ8MdXE8aGkgX9pVghOLPPqU1FhQjN2iKLM
M7jVJr0LUbA3RnO4Qa5U32KAmrrlWjPo1ti5erE8SjI+e/FSVpSa8rDTIwFNT72Mr8rK0L2iFgQ7
BXt8ZqWpvybAFk5u60kHkyqq2popvDv3VUQNqqLiSvcHg8AVdSku2riNdN2fSytzrFaaNoaOgII0
Va+dYQ7XsQItVjd9BDLyzwVyMW5d4mXbVsZzpZTKmt7ahTiIl8LCDAmdItMfma9bWt3aRoCrqCDO
u8G6EeNAxUvE2il4g+7A5GGP1Iv9XmGgVw+lstWESXFqCJ2KZnlzqeMMkuWcGkF160YvtsMUvf7P
l+LagjNgWUqclNO+AvKfQ1VVeeMD1ecA8FBq8v45VWtQ0DJGOZloXoRBmFxLQSY5sGrNjWmZyb2O
U+VFgw1FKBbbo2RvV9XR1siPrWxdv2gt6ullKSpnBBZaV3r5ScPkl76VFboTrPewmF86Q5S3xzSA
vlS2ByAzx7OyN5Ty1spAElInJ41dWkgiKmlGz72XqCThOTG7bzd1i05rmwFCD2QI/Gt2iXHzUwD1
z5+OOuDrQz2l+QY2wmVcTcoedKbgQV9NbasWUCeRpXlTjlXv5ai3eL0xm3egtM27JfFaeNgUDPJh
ABt3idhkdSbt0tas8yTqaZIqSQAn1rh3mnZZVTJDbBDWyS+oZ23K74yw+ZpPcFrjviJaRwwyVYbw
lwz/xZ0SiIcmU/tta2iqTX8nvtGa4YGx+EWcW6BX4xwfR0veiqM+btFCSxgL1F+wyUxd9rPFjcmd
ZFW5L7hJh0J9yUstvkxD8UZjxO7OJgQH9qDPTZ8Z+yEzEub3FaaCYQ2CslLRel5CuNdm4Ohhzd6f
v6hTOgFGot9hpFJ7Yc6hdViK4T4CLXhh0SQxEhV9zSBPAYfyIMPipWWk0KGXac98vJaPp+vkdBqq
LiqmZpB/E6h+vrWjMu9rvHe4tTudcnrEaa6H/9f39cLMiCosroW3yaz/Kkcpof5IOMOD0fl1tmLQ
uMbyaD0wgiYkl7VMG+gxzJJNny8DvXF6zhJ/D4q2wbhY9VryXTdomuBLTllll0tNGgZpW5GmiN16
NUbrJv26TtvLToEa0YQSVxXSR9wkh4+/uLbujj99cYO8TFI0xWKkY4iniRl3U1lNA+tIXzRfwi34
gJuZwugYv6w6jv2OmaGTjtbgtPOIGUrF/ZlArnAYqqRuPcFyh2Or3KfzwwKEYQMtPt92IdzYdBTt
EaQTuusZoobyiFK3laY+Wn3+ZCB0XjO1u5qFyU80GhdqGGs+ZsV0l4mnXRWqNTNw5Bwta37lA+XP
0yK7zSQ79Man17YxbtEIFZDhmOn5pvHgRcJY3OeaLa+ixYWp5XuVWeCYWD5OSUgh1JEXTCUl59Qo
6PomeCeY1kDvqXxoADTsmaqr+642mjPJr/lLv4jaWDeOt6uuEXpOKsgVDJIAh8qwgafbodbWZRWI
1qXek1oFTK6c40syE4luaiJYlwB31EsZiDfvwg5WXjA24+nxIdDaDOJXMXp//wyFLa8ie3RiLSlu
Cxm4eiBova9kQ3F7/BnQWAAI1IweeX5w2Ut9HrmCimdLUoK60/tiuUkt+FXkneKrGu4RDqJVVw/q
jZUpgwvWLoJBiMa12InWfhgba3981k/LdWrqyebHz2WwGMhurO+b9fabPKjj9cwWYiNamN8z3Nb8
LhesPTix7jLS8CUstGV4LML+pezadNeMyK/cUEKwf8UAnCpp7j1BSYzHeRjQE4O3t23ywHhEThIw
9iBjhRtN5QWA30ezEZVNqBWJkwnGtC/AIjJfyMpLU9X2lWVKNFWG8hKiZZpuuEo4467KWHrUgcQl
iZXOBBVJ+aXqMWQm9JKhiYDQZMU8SU2RlqkERc9jf57VCH4KqISuzj4D+25QcwNeOrOv/6XXnxTQ
ec+Wni8oDDbBrgKx8yBgH98qSvOsAkl2lNW0Xs6Xq2qqtG2QRIj8li3MttooHAlvwr+oHB/mJsTq
Oqu50itCzEwXnDYk7UmPYuDwohw+hB24R0OwqoOkdYBz9eo+grCu5nGNrxOvmM6VG0vq0Ggay+aa
ZNMfejjJ0LXU2MNoTHSqVQkCZ0X0KAQ99BL0tiXcBx9oeymf1leUS+klhtSf51qIH/AReTEnyGt/
vxqlniIWE9njS2EarAOyxKl9fDmadMzqfHCsYlZuLCUMArKiZw178+swV3gFuq2xlcaKwU4KAKzp
wv9NMtCykbIkShCBOVILLBpE9rDgCN7LjM1y8xYN25omhDY8CbFw6FjX33ohcPVUMF8UOgQQIegu
JG0reCnb+UUX0JdTAyg+BhItJ3+ep6v1JX8eJb31orbM1cw8yLZ5qwsAa2KgCGkR3jRxrNPiboML
3SrCndynxX5crOlATDc2qOL1V7Ux6J6GZt0t93rmKm1ffco0BMTyfi7/qtXqNWK49AqsZMdywKaq
5+AFRrZ80cyVULF+C/T6DnWe5kJX+pe8jbIcVlE87WOpmfbHZ+m/n00hxKiPdxFJ/2WlmxJjWdJB
OmWSZaknjcBCj5A6V8XAA7c4ulqkAeiL0cM50v//FgZoY0bkOlkSi4VGmJvls4B29d3xLaM+R7u6
Nh/aVez1x0O9vrQspd0Hc2f/+PlRDhYW8/f3Hl/K8Pnrv99zfP3j3WOVRA7wx849+YVYWYYNR392
u5ULOvz74Yf+5MnPMiGU91X/MBzJojneBa6kyc9ZICfbBk8Cf0hmsoSquzFlObgTjKy50tVWROOa
n2t0Ox0lhxikjOF0Vc1scmEhIS9aNvPXcVD2k1TIQBxYU6+REpabYxF+fBh7Hd2d41MGwSi9t3KL
9jo1Onro1T5uya3WvjpG052DkmfgprIBKThFtxCOErKEy3FoOasUDzMVXusX6O7YQTg/lrJVXAyr
OlHQlQLmUN2BvlwHbJEfdRJeLHOH4EFSSfJmmFULRo+ynfFRegpi1ERSsZZuqADbbUt7Yac0tXQ9
JGnoCiKBpk76ZzDX7baOxUdxMHQqQ7EqbPh6OsgH9uesQ/IyCmMkS1ZWUd48mH2pPgPQFN1g7MLt
ECVgRZWSbibpqUEvcuT26hKP2RxalUr3L9PH1f6xDI0JNRJDbg/S+nD8tVF0a7G5vh6yaD+iy7g9
/kJqFigseQF8gZOO46MiOGB3leoqMmPIMe7A8MHyO4VtV9fNmiZ6nsFXFg0JG9pKZ+z091MJr0hG
1Ia/5Am/0VP6+cdfv3vP8WmWxkHkKhPDgEkNa+/4Q20CMfHxXfnr9mNKiizh52kqhq6T2P6c1LJX
xnIbingeauLiSdD0riWkKFRbxxlLLGSToR3d11O53cBT5ED2s1rpt6jIMZ5eH1JhhgkhCCQMMa7S
oFdJjY9PUe2LMhsAAs1qdIv3xx8en01iSQTWDDdTsw1VGbPN9QGS9gVnOLwXk1XfPdDkR7FpcheY
yXQjIZWzOZ6I//MTbKQ9wkhey2pu8LDpTl7+90OZ899/rX/z7/f8/Bf/fRm/NmVbfus+fNfmrbx6
zt/a0zf99C/z6d+Pzn3unn964RUdt8Rt/9bMd29tn3X/gr+s7/x//eU/3o7/ysNcvf3zj9eyL7r1
Xwvjsvjj+69WtIwsUsb8G16z/vvff7l+gX/+cf8MyOYfN/Fb07z947n4+o/LuO7fwFr/8m+8Pbfd
P/8QNP1P0VTVteWpWGu5ZP3xj/HtX79SSXKooDRJA5vzxz9oBXXRP/9QjT8lmiW6pa99AtHU+Ju2
7I+/0v8kM4JLoZuk9LxH/uNf5+Lm7xLl74v4e2gQY8iTUkaWmdiJmP/QlmWEetqPUIVeieJigBNS
FpUnl+MVXe7PfK5ftzkqsx0wEmUhs4XHv5RMpKqoh2wTY/M6xLptNOIAaaC+FKt2oaeBOJREUSNY
IaTujsHdyJvg/3oq/gy2HOeHJZav4MtQJpbZU56JIlTn4XJC6HSCbhLCxnUHhmY2eOKvfSLvRkt9
NKOSQg+lCVgMvRtQiKj45lrR8mhJlYVI9HwvzW4SUne3CQQBdQpfuqraWNF6Hy9fuX8QUVBNzLsV
44VPf8tTS/DCJbsKEij4LTBrbijBldMYRBuNFLoIt5yaK3Q8nlK05AP5axMZVEFGeZkgpOm2qCPC
fWmccTZfJwXLj2IpXWFURNSc08BeZiYOSZZeNhM6ZLhBhWTLHdLBFUDSr6Wp+VDxL8EQKNC46y9Z
lT+BPxSyBlnQYN/1q5tLEuyZn/oSnToPWNJLpGdfAyO8xbrqLUep3BvTUMAN1cFTJNB509JP3wza
t9qbySybWgbt1CREVfN6qpSbBf1hb8D5e5z1q9FYNw/hGxnR1ygwH4hb+obiam+STS3IrIAHhZg8
jsAXx8LjlpSdTFUFd1j1SvHpsgW4Sw5MDvQdjB78EfBtqDDBFNIFSV8a4FKO3BkUCTogJwQQd7Ie
vrAL3TLbbKEJA3fGemXOo5dxMXZQ4SsHSwTE1zFRjSVK0jH+1gb6VbtgNynLntJ1gZMX2Y1gLZ+X
scViV2NZGBXIhcKGa3o7tIm71OjTinWLvg7fPhijFMzNeIX0Jyekyt+qqWPBoCu4KweNBEYAY13g
PLoAlmzCS0xIC28ULVwJ0zRym2hxYDsgJJeRQiplDN8wijw1mieQs+g8LsptJRudN0XW5DVt/RSV
yBG1DW1fVqWtLm/aaksqmo0dS4JCe6/9pHTF1y6L0Rg1hdXfZdipidL5jKdoGrizrMMhCOZLKrvS
NdpGdRHIA3+70E8vJsHO8uReWvQNBTLvR8cTHHFzoyn8Sm4szPwGyc1rtigg5U6w2tsUtdJ6FyE+
kw6wpjvdym9bXcUW5VDQ18/C9EWWMy+cVGRam6tyws7WyjB2zShz2JpjRJetiKxchNTRkXxlo4DU
ziLscR5a/euKm+5NSaydxDpgRPi0VMPoFpqOK2ywqoZtu1m0s6S5MUT03+t0fJxmwwdT/vQuEn+P
bu+Bjmu/6X1bhpGbDrpcBmYrSzqSjD9v3XohllgvGyAWcdexjVLbzIm+heSgsFizc6jK08b28dMA
BjLH4lMl6+TThl6SBCEKwo1hlp29csTxeVE4rSoy1n38Sml52YrpdWKU4PzbLx9/V+l0wn78eMsQ
dc0kV/6lrw47VilLTQ5x5ElfisYwnbC7wN3Ewcl6JiQcr0WOhXmQXZhFfiEshv/xIZyWL+sRML3W
xHXfQB/wpHxZx9t5rUnoww/DpSrnF2GkU47kzqxmXhmkZ074cdh7cnkNWWb3k+jHaHznny/vCu5q
BuLfRlnYVCIj3zTpdVcRSZqxS2w40Y4WLQhT18hWauOj0Uq3hdK7tRzte/NpBrCtdcWhfKRf5gBW
esp70uzh0SxNv5fTrVLVqMyoGzWl81xnnWvg0yQthLqiV26LmaR5GY1drSYvrRQDzH4qMWvWjIA5
ihiPDk1dj9zlacoE00anntK9bJx4XtDyzD/1VobJQtQArh+fa8V6yEOKfnwOOhunvdTDRktz4rh1
cjm4QVHLqJsvSWsWxBCl3VS9dIvCqds0Gb3pyc6sBg2NkG7rUWSYGjA05cd0Nh+INFan4cYQl3jb
mlcyckyI+hq7Nlh8gS0s6xunJLTjcpP9nTz//5zxXM6osPb/c86ID9Zb9tz/lCGuf/E9Q5QM6U/J
ZEjGIMeS6aUTab5niJRWf2qyqCFlw7yCbJBE8HuOKJh/aqSU5IgSGNPvieX3JFGw/iTjNES0/8iK
VEmWpP9RlvhzqNMtSdVXDCzCh4Q5C+TSz3eeBtgnTbR+up+1wyC7rZ0hg7QtZAfTBjQDXOVJu5Ua
n82yv0DIQMfe1wWi3L5IxZny7DiY/hEEfj2UkyBg0Fpb9WGne+63Zitgwq69JQik+UxbvLEtbHBz
NpNeOtuFW1pb7AVdGb8zAduG6OuQOIMjOYoDsLXZqNkXcTwTpaS1PvzoANeE+928M1ms0ujT6XiA
ktsbrhW5sAE+a5ll68KdgEsIxyBsyIyMKLRDAzDLdgzOnCfp57z+1/N0sjuJppDOosJhMPi8WdzU
K0xYG9eWM74SER9ku5ucKdyO57paMivyw++/7hrvvr8lCUURZMfv31v3EoYcNkbG29wh5S9iVy0O
o6c7eBsUuyjZSuIL5Fi3ixwaYM6aeaAEH94oDIFdw3130/0mPTj20z66NCelfUDbU55VDg1VL6O6
zXXfXLbhguaoLY+uuDjjZeTSX3DazK+Cz2hSKaqfay4pT5m7BTrm/UaEkZHuFT/3UqRnvSq9T6vL
ObwzNn3soVdE2UQ/Zlujji+4/ZlhOhOQM2d3Pfvvzq6gjS19Oe7E1hs9AGrUWQvo5sGRLUfV/US8
rydPlp+k9K4pEJN5Rl9cbu023qowCMqXMoE+i947TVI7vdUQFTG4ifNLlRRJ35uK3YQ2/lBZcBAS
h/ZreSmk+5KRpOYMk4MOgHkXQrwivf60lJ+aT7Dxu0+z8ZTBrdI/91pnB+NN7OPPfpE+AJmK7wEd
gmJbHXInp76GckV2WzE18QGtLYULr7vZS7qjyx49E3EbOrDr8SmgF8sszUnon92Bj0gpgBz10H0K
DvEDeOlq9kqoAg5cCz+6NeKbiOkEKKfW0dAk2X28cJQza/oUP1Jkih7I6jLdd+to6XPUPEjhQcvj
/dC6UXcvazfFYAMDGdtD4qAoqnrmRnHzZV9JKaOSvZA7yeS3k42IbLKxnCbZZiITSuVSy72xdqPo
EqKDEV4P9YEqsAg/q9NjbD58/DWOCdkH619fw/y7xUPOj5KQQuyEIEt5BVhupzrMjModSsjLF8V8
SDobmq0nu3F6LaSuEDxib5H83Vn6qbH0Pk0/exwnkJDJFErYBdyHnRuXB9VpFLegdP7WdxoAVVvz
1gjdR7Y4OAhaCn+hRd6P31DTNbyPz4i0bly/nBHIUSo5LDmlfLKxGcnSjlI6TPfW/ehFiq28FKJt
OdmzabM8q42ZOMmZyKz8NjK/+8yTHSyETGw2A585OhKs/mabaLMdJ9tU9QXBTXFpA0WkePhxmD5m
gptuJ9nl5cB5YdBp505xmIdDq8+2VypX5nyDNuJUPi5o0RN/xINxZvHr587RyYaGPG7YmOCN7rME
a2QHtOHsRU7twMv8PBYAyJzVld2WfOAd3cgUDN8xexKcIaaFsKsnx5rdIIltS76b64NOtsCox0ud
QMEN1xei27BwovrC2gWKX0VuVl0yX9TMqzK5yEBje+LWYDne69SrzSUkXf617FrMv8i5My27ddsw
O4Y6W7PcVptxev14iZyAML9vpO8u18lG2jV1yGCvnu77hlmVh3xbnL9xfXpP8Qsk5LKD9hnzItek
PyBuMJuZcSBCpzXdRdmub9y2tCEXZFcMbTdpfP3x0Z1Ugb8e3cluGwlJ1At5A6PhovVQ2d8KV9JV
HnPawDJujDPJjfJz0fnrx53soMK0NMOis3ZnRBHjjVK7I6qj5SZjTmFdtcUhlTAW2IR3aERP5Imh
7kb+Ku7+qR9ZvEH4XBeoyIW3WeBZlsufu6JbxFtscc4Bz+TfbpXvLtzJVik2aSIGKtEO4U43lHZN
fCcm22LHtp+KXqFvQo/JxYy7ELZZu9WquPUN7n2b6OMFxr4AI74t0k2//fiaHYPKB0FnrQTeh2Gj
jlo6aRyYtB5afAf60FAcCS2F/Fu16zeY2FDn2dl14CbfEP6eAB5Im8Au/0r94EwEPHswJ3sCwKFZ
0mcOxkCSMHtKHkbN11oPwEjnVehuOgL4Rbfxqsfs2SrfDNAGyefFUX3adcj9nzseaY1+H52ck71B
n7vQqqWWvBWSFARqJvPK1nQHp0u3Kcja5amxG0dwz4Xl329KP5bLETH7bnNsirhoI4MTUad7Gj5M
CnfQR8Fg3KcbEy0sPLGxVA89hB30Q5Vu1XAjumDii02fXp5ZIb+tId4dy8kWoRuZ2ozrXU0WGZAn
bDQkfG9nbyR9rw6RE3sDQ8NnQM86Dq6eORzizm0te/6i9w6m5QWxBsehGUWMga7gucbPCf7plzBw
3OLenasO5sGkq2ShAqYC+bcY0nn0jExW5Y8O4l3VIdG+Gs1tvB3Gmz6BubTRpR07RvGlT646O3sc
vMKbk78WZRMNL5VwnwrP84o9jshCXUwiwHraa9yHImelg10hPlEcWsUrpF3hdd6sv06wo2ZgOX5W
3CSzN3iIf2zRf3PGetMHZwBfv686312Qk00AmTMzQ6SKValvdSQrfAyEcA10641wJetcF8YVh6x9
QfC55m6uERM8zKI7t65o7iSHrQqJjNTVRjuhKZ7by33YnakNju2vj+6ck60Ak7QKcYtuLQ2qdrtA
c/EN5VHXviRK5DTElcCl7VVcpwnBeNN5GFTpVDjOii5brji3G7U9c0y0GT6+m0/2C6mUaPJX3FQo
pN5Yh9Ab7GGPAdT9+Rv4GDY/+v4n8b63FCUYGj5Lswd3qK6t3hGiu+IVYLUnPyoXhW+iLK/uWDbI
UHQ5ZdKF7KevIAqc8XOh3sSFX39tnPQ+jP3g7X9zS68dGRo5jNz0k6PTOgSiA0g/9+pG8fXnKbxJ
vcgHnVHdwl0BDZqklwB+pRwmjy2C97OxQy02kWULsaurcDcoeOxU3UiGJ2/PpuS/TUp/HJ5xsiep
iWbAgOXkIV3kNrhRknDNjok3QLaPVGd+rnx6PhTHyC9pwDTwxyUREi5RsCTTyX1JvQea/PLxSTs2
7H+5pO+O6mRzkptwEZKEdCPPvX720twzICJ/TT3hChqX6unNFg+p7Fn3xW1+7sPl363ddx++/v5d
kJsyJVbKIF/vp2BT+JHfBIfWFW4H1kvoZvG5GHPu805qET1OkfWaWCHCNn426i2JsDp5gCIkf434
ggfmK0/9fNybmaPeL3tr0901G+OmGe2Pz/vvk4J3X/1k/5nk1ihzi6++3koFFpP+tLizdqOrN9r4
tSzu9FpDp+7r7NLO9kI2Y1SPXX2+jLCC6tTPqxDaOS7Y7zODdwd1UocIYTpoMcwKlmgk3qy9cycj
7yYzMNxF2swukgtsGWdOxXpffrQETyJ/tOhjBBHmWK356ZbRZHknogCGneVIAWfcJsFD5BvJ7TKG
bto7xqbwYmQanDLelfI2Mh/15GFigojFWRZu06pz0Ne1ziTmZ0/OSfBf0jbLJ4sirWOmuZu9WqSZ
5k5bQfGt2UO7REFXwQl9ZiBnTtBvy8N3l+UkxGuhjDLp2pCd/C56LiOgpZ5AfB1sgSsUPwVudqAk
6rwYdDrIYliXjY8Tu+Ql9CQvzkWy3zc+3x3PSaAFOrGgZsvxqBtae0NsI1awFZzG09e4Ci/8s77F
Hsn5+DRov93pfnzsKVOx7pVOQ8puulfuq11pgbf25BAE5X7IfYHcxLwYjD0KOeTTIxaf/YPU3aAk
16jbdBMKOxV32cbP5xsp34DY9fTUoVfK+KnyDfT6GK/7EMmKvERoC86/J4j+1F8a40MhHYr0KtW2
3Yb8iClnTAk+bsPCPncrrLOGj26FdUzxPiCqc5vLkInWK90Wm1b02sFV8ssasDPsDk/bCAZ1iwNH
xPSKzJMxI6Lrd7aBcvY4TgJzmaTxhJPq31tpa3kZDkm6nRGhTTOzFVCUpvpq2uS+t/M2Cu4SmnHp
SxyUZ8LkuZvOPInYbQdaM+rWzoi+xUXeNVSmrYQkaQAyuSaxsVs565z/3D332/rg3WI7jc+qhe9K
kK5nQP6Wta7u0E7N76rmvofZrG2M3ocui4m9apv21VowBYYtaQg9+kmCLctXYbTxN5ADZzx8nwH+
5+7eGmo+iJhHYP+7fROUQDAtHZcn/Vasd8K82MFTXLryJTZkbnvXbkAKAwskyaF1o5CqYXTrJIUH
sZZKM4XDsgkcdAMayf/4Jv39AODdeTsJ5kY5YA09Hrvn5eJE+uMQP5t1YofK7QJKJxEjt12eVJDt
2XQP0Yrc6xM5pCgioOl26pUSbxo32KCz236O3NdYAV7j5YwPYi22Nc205zgg2ceOGfzHUC1OPEoQ
J2Jo+Y/qlr7QuRV47pY8CfuduOB4Ddn+Xs5c1F/IdGPRU7Zx6XBb5N6S7qfmYuw9iF3ijsJkcuVm
s8QHCH8fn1r5XPw72QYiQxBCBEtJGXo7FTwzxYICt5BNZ236ZItWkpe5aOMKTvlKiJOqK736K9Dv
EoAknnnuYM5ks+bJHqAtKsOvNZtlho+fEVQWh35peDfgJA8H7VolebAZlEfMoQRH3gmq3ytQqj7D
M1q84ckSzkbP3/cXfqw96yTDRoZyBrFx3JeWiaw+vVARsrVjb3oB25Z5+W58heRIKWYot51D4DD2
Cca6Z2LH7+eT747jJIprZoHSN24JqBs6xa656Vvb+lzT5GGTNOKd+lrvooP0CaGjzxjUnM1y11vs
g+hwijfURzR5s6FcNxH8bm+JW4lnAdmiv532t9KErdTNlFyP1ScwLI0v5W7pq8Z+SQ6xvmc8BQk2
xmL5op/vRsM8k+2d6Jh8b2y8OzmnEX2ACWMMrGIUGh/jHG/rGKDJXQW+cFVIKnFZvWlSH6BiMF3U
oKIhL7cHuMEZnkk+deZbuA/6XZA/p9IhqJ/w+S3klzbbBEhUOP2XdVeYhoupOmjBvUCAyelydc3j
vNyvaqThDW4yFJ9nkpOz1/xkvwhKvczNmZgWXSy+5ue30YW+kT0G5E7g9j0IT3f00TBw2BeacPtx
aDgq+3x0yU8S975Ia+QpCVJrIYX3X0b6cNeJL5AUsCuWxM9S8xBi66Y0X1KY7sJwWxfbxm0EvJA3
hSaDMEPwnPis+eveQQ0G1CC4ijAZKrv93Ozk4DmIDmN+JyG0Xd13mHmjCDd80sIvafcQ6p5g3ATN
RthZ+kWfXGvh14+/4bmc8xQKpiWhGENEWksTya9iL/cS38jI6/wJtMHajVtWAyrvbPxfU52PTu1J
/M+bYNFavE5Yr6PX3MR7dce8ZQO5bdOf3dmNMzHeOonxo6hPmdYdQ1i3m3whRhvFb00HNLy1m79V
OeoI9vg2SMx27M7uXVmwpRZ2gN0/xeiis2emjmobqKlf0EKW7HYTH6Kvht8sF8N2vklU39qwT16q
d5VjPNa7brPWlhDhAm/aFFcxEy6cbQa7fwheGsYJOWF6uZ5faNootrxF/Cd9bC5z0y4l0K/ndpXf
n2xwNZKp6YZ1ZLq/S2ykskeT3Eqme/2SHTVj96g3zeIW94ph11/Mh5RaJx08lS+uMLVSJS/sb+bh
bM/+Pyy3HweyHui7A7HSTA7bOvze6bpYh3ExoApC0C2wl232hJikmjjTX/+rZf7jc0+i49CL1WAk
bB1M8/rMlh/7FOAEa51KGLNFjVaFg4i4YnoyZqHhmWRHPnf+T6JYWeqikC187dGxJFd0oJOAbNh0
w5tgoV4RuDk8NXv0mU14CJO27C3ZQ5E85sFhJZmcCarG73OvH2fjJKzlWoom00xzCmX7bj+41QMK
MLgW2ZF8ZXS3RnhRNxdGDwC63JQI9zsWuAjo5ekBnZoVQD2lnyqd6mWnWXhIXs7VlfR/STuv5caR
bF0/ESLgAd7C0oiUtzcMqQy8ITzx9OeD9t5TKjRbiDhzNT3VJkEgc+Uyv9E3UMJlWsj6b1NwKabx
zAJr4TEVh3MJAckf03Vl7MTIOnXbzPCj1q9WO0PzA4ZoI82QzhVlJ7AHZF7bnahdHeO7lXQdC4eB
o6K/yPSPfF2/HvtNdHS01xPeJ+b5lwL+5di95NmzdjwcVAyFQCIvl27/UiX/eWezBDwOEa9oMXni
E/Yu7mGyCdbcGdcVAPTSKzr0VAFDoDVsxW+Bg5EX/SfRFZ7j0hHVZ2DSFpLByDGdb7DN8PXOioTX
k2z3qPCWN1mwi0/2cWWJDrIPTmp3koWZRq66cMk1+JOj02ubZPit6GhnWUu37ETKuBCM//y4WTBG
FRipoojR1en3EV+ftfIiBM4JDt3t0T+/jUCgEsGKi23U7UPTk8HOUTBgwpRBfrrK0UFobHR78mSa
rK+gYMN+s+WH6glpjERC19QqPsB7gi9ahVsw9E22luB8Z06beqB/8f3w+vURq/QtijddYYWwJFYE
JA+hkjS6x2hwCpcLIWHpTM6uBISlmrY8TX2naWaI70DqAfEusIQgXXKgvaaJpS1ct+r0Iv956/15
0bP0/hyLsL6NkBIttQTTb2WIHo7UbJT2XjRvxAya7Q+9+hHXGwx9Ci5fesa1X/HiqEaP67x/EuVd
Ovw81m+jvpGljTSSWSR+xsQg2YanA6KsgnOq73WVOnWoLVH3Q/3BAMGmaEimZTdyc7sds628rheS
pRn97P8y0P/8tk8p3y+x3Sw0LUgjLpl4o3nFu469mJvCn3jIncBVGwctmjS2gTnjIsGf5/yhYbdu
KzD0oQ/Q/0JnX9gIuoGLk4XcBIRBqurz+oQP3qgezHydhWhR3J3DheL6MpbG+PPks8JiDIxGlRpu
hywFe2+ZvyQKm0F0zz9OFDgurnAqaocLqy6+r9ldmGmnLDzhuPEZUaqbcgUpNLBE6c3seIz0rUcR
4PRwdnPE4jC5AAzuZbaWMsYdmislWefRgGoao+U7oUQjai2Vu2y1aRLc6gFChTuOWmWvlAMUmWBc
Oj0LEWOOq+3k3DSrUegphnpXxVsULJ6RsfmsRlmPIe2b0Z4AMPEj2QweGiLuaUtyhEvX6qdoypcd
p8BIjeKGN1ijQHOFOZIm7ONmfZR9LfYQKFJQPQv2WEDa0c9kOCjSxhx/Cwx9nE5nELKU014GkH7Z
R7N7tRGCQldHskyEeqz2N5pb9HFPfM32d17AmKTJYgvPw3Nml2u9tWrZgvkeyn5FBylzw/exglpm
5XdYrezE59VC8PmXOv7PNp9dYeZwRMCnIAup3SZ0jgi2cpyszDdGSxoTK7Kb3zCB7tSORihqm6d0
v5R5SAvxT5tdNHEerqqzwEljRNfDi3KrlmGmtzr5o+lBDlXGtdj54PfE0omc0AS05Jirhfxncd/M
Qj92rXp+jKKp9ogOE9hnInX7oi3bn+iw6r5sDysbp3CnAbzhUv7o2Qsqlkv37r/0g/98kdl10DbH
UU+AXH9Oq6BxDL/P8kvW3cmCq5KcCrYUbTTRNfyJ03bo6DZEyOssZafTd//mUppjRAXYWEpUfgZu
yZNABgB7a3+FzjD8WCnrCqSA6Job1B0BrJFb9Zu0uFKrndLuuZeJ6G77LGZLDzV9g+8eahaTm1Mz
BqszDwV4TRFQltYsiGP5vQZZfHxT1J+DE8X74Lzh8WwqtviqA5eFwKRRu6rypBU/BvvshLAcZavw
+sWcaek06bPwnZqFGiYtlTPczMEbA7/scMv0sxN+l/6oYuewxeaxPm3UwRtcklm9fk6TXVbhNLYr
hYXb918Gzv/ZSp9YyC+xsGtlsco13heqmvCuzU2aeSrD18wPNuF4rfDHP45W5izDFy5DTP6Evbne
zTENJ+FqejTFiPCTiz/lRmp3dX6v5r+OQ4ar2x53gGnIATtVf5sML/g4qmf2B/Q3TtpTkz2PumrJ
FsAse/GQLe2kWVSW1E5faSM519TEmeYN1YT9cbTPXgMuV0mxltIP0MK6K5NCWUvXwlJ6oc/ibkCf
/pTkfJraPbvNA6h00ByU2qObIW1mgdlYjLPT5vvu9MzibLPqcIOVWXICS6c3mTus42eVwqPzV7G1
1LX+l3HSn803C6gJ/gH4gJJLE9YlT4ek5bamG+i24SKOTiJYWoFM28TF0er7NP5fWnR/lp6F0CAc
j6M8NbAmuHEAd7V6LzX8OQ6JfF8hn24qz2l2rQiPsfiMy6Kl9lBPYdnZdHB8bfWMShIKQmPO5OlD
UG7T5Lcray64LOAZQ33Xh3eyV3jwce2hRaDqNRuuVxFE7r2k3Gvyc4e7YqXeq8FV7gsLGeK/gBn+
89vm0JYqbU+hIB77e+G+Q3Jzk1ESPpwO531EPLFyVg4RSQQo554agI6jKzOSOAFB7tw42S323xcu
788m25cQo8RmCRyda3Pax+GrtA5PLrJcPeozqlWm1gA0rl9nrdeLlPwqplwLl4KycFMZs5irq5F4
FDBSJWUeHKaGXpfu0d1s+EAgZet3mnYW+vjQQn6PsVXxZ+NnZjq00iYy3bhwaDVNR6/dVP653GoU
m20IDVmaEp7FY2FMoeWbY2jM2k5JKYhqovMBT+YUHKFb0mvSf6SItCpX5+Ignq/ix8phhliDc7ht
2zt1dR+OzxiuIsSVRL9E4eRg1Gukt6nxdsK0Fi0SwL1XzWqEOnMY6udB+hDUa3G4HdGT+9C7fRse
na7/rZ4ewaJasV7Zco8kIa9j/GEUazX7gC7DK+pgwDshRfwHHDMt9FMRlFQS+6Fp6TQ0+o0crmOn
DtZ4hDfxRjLtU+CHyjakMnbP5m1ZnR24Hl1hx+mNagRewEQMxdldfaZ8N716vJpEfzCgsjT5VnQm
eFo3ICnCZBl+gBBu8aCJdqvRT0AJmCUK+Xc6YyRE3/yYzLPNd+WPDMRk6Kv9DYYDYMKB+dWgdkjK
oCh9tleTs72itGTa5GbZ/ize4QTcSphec2JxdijdmNflxie8HV+MCMrN0S0YrIF1R5mb3EVaY8I7
FSqYx7AR+vEqrc/TP9y1kd2DWbBKwzY5aXe9YhFYhHQ/fMjhj5BMcdidAP0rtzL4yITF+99gHaq2
W9j1/zKg/BMGVHbZl3PXVqKO8TFlhXibPEFaXh332kv1s77tf2WP0Z4Y+7Qqfk7dow4PJwsjSuOm
3omH7yPt4mae3aONjqO0GozU91NbCjhkA4yteQ8VW0W3QtqeTXsSA7ouj2+DYun77gWFPxnXFNkp
qIQEd4yssbPUR/QITo/NbsAOs/EZoMu5p/dbWfDHyQdjfe7WcrCtExetpgjJChvoMtJeQ2iX+S+w
ex175CUhWeAPdqByzzfya4dK+rOwclclItDW6eizS8PwNk42Gh3mV3PlK+9y5CjFJ5cr8hRCRI2D
rg1EcRk7ulAcz0UWI9w70gYb1PuRyRqRSuEY2RVwdGYcyqb2JDv5OaUfuDPdRFSqOG4v8YOW7kVj
lgFIqHCqoUkGABIvEMFVxbpbg8H2uuo5GBE/fDpL++p8Xxi7iHOe9WvUQrE/iZur3qkfCkdd3Zrm
Vq4Q1nOL2MKpLWzRHLmJnR7wPDPBRnrtOIvV1ChLz9umeju6gvCzHB667jp0DScLFzgjSwW2Mcsz
8iFCf1v/7KOrKHEwx4jcJvKQVR8ZfFfDVdbfKjF4z/EjO1nxs+YfI0v/UR7ExEZBkUyvzdetuu/U
gxbQEhPultqKi3f2LB+RTkooqDXfHn5jVPgYF+WCfcyvjpGzUgDxGpbApEmi2d89oW5HH0LfV8Kd
eb7j1Qm/KprHixnwdM384xrCTdBYGYapQIX+O4AUsvi/Q1T1bcoGFVR4LcGtXOk3dOJb4WbpJVye
2n5ZcHZPi5WR61lGXVu7g3MEr2JPKt2BK3fr4HwrFCCN8LXeFK1r6IdAvitk9wTi//uAdbm6/vIU
s9sXvfY4zaVV/1ldG7JVK69ZiV2flTuxo29+pJIfi8i3vEjv8WfpsZSGX0btfHmCWeQWcKGsThmb
4dw5ZsqgU7W1NdBG8OTDRozWcDHz6D0ennOw1M5IU9SL6aIZ5DSRG0IyWvkRkIbu7njaJ4DSpE1S
XBerjSbcn8+7XHlAqWaEL5X6MfD94a7QFjQtL989X37BPOifspOR0mlExfkqN350sEXH8X5VO9Jp
e/IHdMLsEUJVcROADImVbZ1epeYOM0yC7bBVjuvivJDxX+4hfXmkWTlFvl8X0dS9qc8CEAf8AdFg
PxmHSvcLptU01p96sAkIRZIiKZZUHeT+ZopH6BEvbLHF1zOLsnGJW1tfEWU7L75JRcZ2z0K56VM/
khG49lKvmE6aavXO0F4JEqX5HuPV4ET6uZRtftJ8vjvls+DIjLdpsHqbkmN4+vWmqR4K4YayQbIA
K6TiXZJiwftL2qmbvlqb401W38bndVXsnpXMjzM/BFTj1ptVuMYqK+/QSRKsoNhEK68t3U7wF47n
xXICt0BJg75K4TCLlGp3DOogJjkGb5zJWxmhRM/oQEafzr5cPIpAXiVECuEbk9zRhisRpYkf/ruH
kGbYplyqzqWCbTekLZzsuPFslZl0Ea5pfzGQcuTjXl/5gT0JFjllvymKhe18efb25zV8ElG+ZHcR
uKIOm8meWKkd9yhEWGLgwS5PGA7ClZI9qbrXVrcGBtXoFaEwljhqcRWmt3mLreJToR4irrJSctvw
ZoC/qYHYfRTKXyDWRlLsAUhijIM4Y94WbWsN6vRaLdxyZR0TSyyeddr1dGLjGxRauxjqj8sgrhSB
OJ/Gs2UaCCmPd6X0Egy/UuixHy1QuNg/LQmcXzzVpsblhHMdwnHzUqlIgigu5VC8x90FjwG/BWGG
ekFwO+5AJpyYzf8O7xQ7kJ5Rl47uF9l7l7pEX9efhep6ZVRS2SXiRFw72yesrZgaoB4mIC3p4KpL
OZs652vNVwWI8Vie4qu4iI+42FT8+hSzcLsazuHKyHgKAPreCebZSAXnrur1GQ6are2GtbJyhmlS
DJjBwoUHha6evjSaYwsH41IO+/VJZlE2lIokHbKI7+FoP5COjJhP+8paptFwtFWndlQv34IsSw+a
HW+N3g7/f6iEkzrTJHVsaijB/J21MK7IR/Gsj0xTmiuS9f3knNTYGrq90NjQJ8JA7IpaZ+WJndsE
r132kzlihR7APX+vX68cLTqkpzdF8hZbelMCM4+1X59t+vtfDq3QnVIhHYyR1GL0ypv+V+FHtnGr
gw+zAidcCJUXO6xfl5tlMn3f9akYFeK9Eb2Jtpo56JJY40d4Qlsa4wj0P3TI7A0X8u3UVlQxSLZX
xs6UoQ7A1JpIr0LvjkcElpxe3RuRsvCEF6n2X59wdnwiU0ESr+EJ4V0d6nV6xYjyqh/tVbXWIDDE
Dwp4iGm+oiY3HQ0Hs7hqTtvQS2CbXBWw/wtLemb2KrvGJ9ZKDMDi2xMdHKEM+GTt6DD4IEY1b6Hb
0QfBqbydiGai6Yte/wBevwXC81FgBLltfptXxq1ktw/gmezGB5a1yA+8lFN//cGzk9qJrRoMmFty
PnCyBBroaLVdd6+JDcrPR6GHAmSJf30xr/666OxQRmexS8pEGAkPGQGB4aEtE46pLNbnflNOEhiI
6hmpxYUlOrGyi3UUO9yF0DB9y+82/3Sxf9n8YlAVcoeN/WcfUEK8qFsfX7WMAeKA+kVspW/0075f
07zU+fv6y2fJTdlVUl0K2rRmFO5HByUwrjM8s07JnnZkeYjqH2OaW1X2hus0Mo6Bi4lxURUHpSiR
MWlPiKsH+FyDwoz6q2I84tOGkh8mr/XqKlXqF51/hQ6H0wnI6hh0q/whv0mMddg9ip5S3QjJz1Ir
r+PRF5o3Iz30OCM2tQCy6Q0jjKN2dPuucfsAPnywMYFm5MF9g81dIwOqD0EzXevjk4FWR+py5Vvm
8RUKduSB/EsRhsTfLjOABd4axk0mPGShiWJF5eh4zK3611BD+4kkyqriyK2Sqb+G7GcJpxHN+7BB
h81LRz/3zUS3v3/xFxF7X1/8LEtrq+yc9MVxZNAfagBlkF1ZueHx1XTaF5SDjvj8uVTXKXrKS6nR
0nafyw0IbR6PeUxQURPk5ixuZLzs3Un8YLW/qq9QQJBfRtcEMbVUuV2c2Xz52crs8glgRWnN6fN4
d05hOlo3KYdNrFe0sAI/dRHejMSlS3fhZH2KWHw5WUJ21MFUcP0P12VklQ8Kh4tykXmKlWxGF1em
t6Va/WLD4usvnd0tQbJKNDHmA1dOvpmGNwNI11/l/SRuhcf5WttiWla58ou2BeW1Xv0cXvnhS93F
iyOkr48xu0CaYozNU8a3bpyc3PsHA5hd7R9LC3XSgczXgtuwiZ7/u909lwMIZalRTjhE3KOsL8Yb
0UVxSvgIZbfuOyuxz9yydpiutcaL+1dxiZy/+KNn8bxvlPNoSuwyFVwudp6UHrG2B25PdlX5eD0W
5D0Lm+wi2/7rm56FbyxgGr0qM07VeZNuGnNtaG4deAMNkgO0R/Rtoits66sRyS1XyiwJWh+XCVit
+L1AFGbT5O8Ln2Fp38+iu9HgfaXXfAZ9X27U94lfntgDE3+ocCcPlv+EM1hYc+EC/1TO+nLWpAZ/
Bqnm3ZulrXjNtSLZhS3mNpM9O7shj5Mb67y46pQWfHN3fnaMvqxqJImWRGdOONKWpt9V7tTnwfwU
l0or5t5C3o5WxSS2sPBzL+bzf7LpeQ9QH0RZqRCtvje6XeesWh9/uGAqNCuOu+DD7FTvp++s5E4d
+m3rQofUnCWQ4FJcVWeJszLKmOsavPU8IiE0PDz58o1wtMle0c7CNL6w+2ZhcrG46CzEYdGD3YRA
JTGBcqO10XkDTDOylWkCXyW7laMviQkurjmLZ/kAbPE8pezSNRrX5yew0I52l/6e5D7O9/H2//PN
qjKimaas4ALwd1YWKKuVhE+weJ9uhB/ZuvYZ8VnGvng4b2KXenW9sKEuZ2R/1pvdkMcM6ycjp2Dv
4zXUNMVLMEe+Pk15k2EzHmK6iN4Vu9pSn6XXhcWn//g/j9GfxWfbKMmjPj7JHCPVLw7FtltLfucq
dr4NnKW+2r8E6T9rzXZPpfE72bZTTY4t9LsySaeQ5BdXuF0y1RQW1R7lKQJ/9+vme4fbuDyvcvFe
zH+q+3wzbApfA32d/Ci0Z129RwmxYOgymBbst8YKmIaPexJQbBvRNYBKcIM7lXVM9wUIYIWRQrHQ
Fl58J7OLS8TUB3xWQDTByHdDh79LaO8Xsd8jM+TqEeIb0wQ2Qzt7oRL4l4T0z+eYXV9dfQ6ktuLT
a9YptczfKUgI9KaGO/oyyhno9vgWhdBuqiX0wUXFMnP1Z+XZLXXs66gJj3wW9TbV3Abk2ZExRt/a
amEp9rK0yUVM19cFZ7k3qp9ZkhUs2NCtuzW3qo39phPt02fpOUIHR/ptvLMP5CW+ykWxtD8La+Is
liRRbqz0KUVgZ9FzS7c63cOTH1Refr4pAx+ZSLiEaeqJ9uiYTNocwTaRXilvz8ZGDe9KFFUGGt84
QWfNti2530YX2djljtnCO8KR6O+wh8ZdexL1KZvxhWpTvwPwYrrU4BWGoSaCS5NYQ4rUyCJZfHoH
/35INXEWFoIj5gJjRhWs+vj3Yh0gl56pMA+tkdV66nScvB/KfJc3V6onH72huEsa3kl0c2QKl9wu
luXK9wFZE2dRA1dULTQDbhzk9CpHw4g0dKAZ6Hd0VJ/S18Q9PZrMPAN4kpZyq9IbOaNp4bF5a6jh
1kTcTcGHpY8pbWPTPe6Ftb5GLmYhE1l8zilF+pICwRGSAmOq6kDb4+Zgr1LI3+krbnDturXRhBXv
RCtiXTDUnGfQGD6sxIlG4+hOEDr4xeD/GjLA3KlWnE2CBeE6eAndFY2+paOwcOjxG/n7aUcsuoKV
whmUb0cPdVw/s7HX9HVvUsxdKsZWlxPh/wsxuKX8vZp+lsjNp8gfxUyRAkvGzYEj1j/qT1lA7T3V
oCsbrsrhCPxpdKrcCj2MgSeOeoK3Dv/3Gn6s/VbbGJv0eDGiRYDZhgUcLESBE2yYZrV7/toEMJag
QfveV9YZWeNkm5f8J9zIV+m5qU5c72AyD6aXqb116kWIEdvsvO3V2Kla1JfDX/F41Q52SUPALsDN
aVayuioGu8C6YRNPpnyIt1Sn2sp+hC4KBOcuc5rTozG+yBU4KOFXLvBfxiX90IyUHacJ6r1Y63x/
k2riLGRX8oA3SjLtNdEfvIqs5L6Gdslgw7S1zodlZcNtsqVtuDuu/GNuFaafmRtRstJ32F1v3S/m
mMvg4cVdNYvsqZxrqjoF2PQFjigzy+Y+2wu0MBEGznll3mK6djn//8/Omg+6QlEu0irkTQBCg5jQ
fug4gHDwmIWzowr8UHgPLaQImkvUnul+CYVwcbaxwkaZ3tdkvPq597+ce6NKx1bRSVBp2+DU+x7f
nA/RFgTVR7MOG6uzRY9e5q3wWh6gzufEhoWkcboK5hH76wPMAo9aJYZ2LMgciDIeOppO9qvaoT/N
ECW5V24WVrsUjr+uNgscmlmq+lng58ZX+hajOk5p8Cj5E49etmKXVSeGQ2Gbd98vrEx7+rufOYsh
mHqGbTiy8IT9lWXfWHF+I8Kn5hYH+fQTg8Iw3E2krHN+B7JnmHRhUeH2a+3n0N91BxXEHaP+Fa3c
c+kAfksq1E4RAgnvmrN1etDpuq8Hw0332YKS2Ge/5btnn53XAJOxujOIf8a9vkUR+7nbSVf1U3Cy
TZSGD6I7aYwmOORYkybSTwBjQeiixHp12qSu9j4VVxX3mJbzz2/EK+6RxRj9Cez/7hlnZzeSlU7L
1ekZr6sX4xoKuVO8s528Zg0M9imvrE3vBgArPUToVGglCJDtKcc8aLE+QfqsWsx1HXSaO0sM3eSx
y0jSLeUNmykQBB40gtvAa02r3oHVrreyf5x6BfXvEn1JOMIv0wZCXdIRb+FX+d/vnovp9Z9tiz0M
u+vLKQ1bTTMyhVYMFYS67VBeIbPf0iFyjq0vbIkNNpcyWcX368r6pVD9deFZPVkK1f9etCpKZQcB
ij2/vAHA7QeHKU0IDqUjPMh7cx986D5eqkg5H7Eteazu42vDM56zdXUt7eLES7b60+iMGwWeVWvF
r43uiu64Od3ljOpUCrh2bz71j5J3Xtmo3dR3LLjOudyb6+Zh9UxBIVmhcz4kyBIDMutu+LjIjUMS
fa/9DtFkMIhOBNCSZ1h5571yBfKcecRt92A8Qx5cf8pVUoOf7IZ70z570SYmGXaO12ltJdwoW5hf
XmOb5DoPFOebeJfAfM6tZjtsGR4hoIXYBmqToqU/4zF9fkUqzh0mIttIAIEStQZ5d1UhXAVFyQ/C
z+QtLmyFE3u0j4fko/6I7hvD6nb6BtD7iL4EOlcZqpGZU+4f8QYAc6vcaFwCPQNL6USryxo+yg+F
gvbt7I3+JGSOBbFr7Ef+Kt9Om058Nvx0HW8LL77FOhx9k7MjvlD6WMMvfWe8DzBhDvpH4dX3tMfz
RzOwhmvgtLo/XOsHyS7dT5R4t15xCrwJdVs8K1bxVCKbX7iBV+2PdwSXjPktTOqNjNA/XfDr2Dte
DesSk1tLf6nc1ZTV2+jQG7beEEkjD2Vdu9H53YLXI+O/kLBehCbQORMlUzSMybXk7yMhiIpeywk9
q+plQnOe7ii8S3nq2yngsUCTk0In4KuZybmUHNHSvXX5Jvmz/qzECQStNnpVnWZfSss2xB64wA9u
ndAmNMipuFGylojA5X1Ekd76/mT+S0z+s/ys0Ik1kABxIhERGrsaEL0P2WZdXVrDxgw8Tf15Fjcl
nPFwV0TrQocDjjuGIG1NYStILa4m9imzq5OX0VXHlHQAhI1VqCrej7WnCmysbqK11R9L3+0TZvvP
QP3nwWcFkZH0w3DU2/EeJntfAx5IufdHR0TVj2nx43lfbKXwgBn7Omyt3jd1T4i9aPQR/CAb5snZ
XdfC3bhu9w0myrKlZTaCeJjHrBoLZyy0PIM9EIzWbvLteDtUlrYFhnNd6H593d4g0nSX3UiP7EwE
HTL2tXdGjRlxkHgN3bJ8qxAUwexLtULNWmGf1u76xu7bZ5o2x126Ta7Ng+Z8/zEvwoK/7uVZDlQq
p7o55z0DD9FvXQ1JqdWmxtjMCpqfbbXaoHufel3n9VAp3tqXDEso/GZom9ZPMvOJ9pEvWB9aBNnO
hwELTw9zi9BFTxh9fWFXnaySOd3LYIuO0KHBXZ/s/ugVGPAZXhk8R14CJHfpfE77/7vvPMu0Wvl4
7IeACdZqfQakkrnHV4DhCLKk7ur1v15tll6NQpIPaUU0SJ5Ir1BoNB8G20S5IfPyxd9mLv22WUJU
lEVhqme6rLUrAd0u10GMcl6Baglo0ShPLCO7PQ+NFRag6aNbIXszuJm081MQbyVa+xEe0aMfRx0O
AFtmO/26DrZ9iqU8Ix52MIY+uDQ/0N55b27S+2Bv3vau5Cg7cyv6MKAaBkJHx9jhTLwzDskVNcLv
cDN6yQ5HX7ShX+lG7eTriSFrjyS5o5Vcr+rHuBVvigJeCwDNYqNwCDERPPTH2y4erPHInSX9GORd
eeaNJc/f7/GLY+Ove3yWoBWDkWRNN9CZyX/W/Ka1GKyuq2tmSt06HtenDdEyTfwmx6PwRwN1Vc0N
J9wyiV94kOkw/b0xDRyyVZx4QTDJijg7bIJ8opbPmvH++CZ5qivtMhu9qrj1xttJ5LHwUr8vfQS4
vl/3woTv73VnB6IWUlGtjKk1tdf9+AopqgfDax8nlr601h1xI1Dg42ZJpadeCX7xGjmBszjRXfr1
s4PSxGeU4CN+vYIahQec7a71dcEqaCAAW/kxJRgkDCf+d/P9778A/P77988OTWJS5I1pxYUZ0j7B
TpI626kTp8A0FEAwovg+WnmHltuA8tdN+/W5PixSci9cnH8/xmwfAiZMtEZh7KTco+PpDZvsjtwS
fyh3alCSSt2rFGErqOZn7ETUqwmqNOX1wgan5k291mysPpkEd/tlgMMF9Ym/Hm7eD5DRkgwVA0AN
ikifuPTkOsDt1BhvpoKmSl9p7ETSJtV+ntCyq67B3JGtugnqHE6NZLb2FtcHVV9XAegAYNbm6fp8
T9c/i+9iaUNjqQWgss3EH/h6/pfnag6ZTcW0qLTk9D8ApPglJiidLOGuelbkNRrkTILcGE9a/9Q9
Leysf/bn/n5rU7j+Uh11WZEZ5enMygh+CZ4JVDiwBJwPoT5ZaOmjTH+qnTJBzX9pgiv/c+b199qz
PKwKsrjoRXa1+YgYZLOZOjf6pFYm7GtAaJV7JHvAIC0PrPg2t4NoI7RudL00D5MXzvXnbOjLO0BR
2ihTs5zePlFN2Y6y4TzAslKRtzicBi/bIPuD7fLo68j7DE4q76ccQQPxN8DvBiaU/1KW3PUuBP2/
384s1nansi6DpB6BSAK0/zT6KW6lj2Z08LxMPKOiVjE7cjBhYwDp7Ze/zz8HAn8/wSzqrk6rtsSA
/X8QgWbmxNkVABbHbNedNrUpIjLC0z1igPkTMe9JXiM11spLFKmlp5hFXSFX406veIrOA9VwrKGU
MKUqLcBjyCUaVFa/DcjPm8Lw49TXUSK3xQCGpq0ueW3I/8xd/n4hszAcBdl5EM5cAOdoExUH9FR7
eJY6Lnpx5CCuxx3olNz/Ffpf6xUuQ/HmaOIWo2LxZ9hSvxGNpcjxOZX55kr+vDq+bN5UD6s6Grka
J42p7eQuGLgtpS/2Hyo2JehDv5uNN4KJcBHtvEodbOR6r7htJEv6kDEkvl558XV+b+ym1un4IXnB
Tn031hAW6QQUvv7z6BEA3nMX4S6bVJ8KvvP7Z2NbOHSqdlO3Cruc0Aru1befwP+Qp0FJzMcuyu4O
8g6I1VW8k9dTS3LlYMu9SRxU7H1xnaOPl9A0bDenaxizv7KbYR/u5F1wv9qm/JeXzvmFydpfn++z
n/vlVWGNvtJjhVcl38Kbc0Wb5nRuRVvlMNz2Hj/jPUUaSb1bCLEL4eUzDH5ZVo9Xsal2BPfJbiL3
6FK2+yJ/NxCHTLHJQloZqm6vQ8ZY2hzTfvxmb3zu5y8rV5UotGrCfgVcPBX6Oqpb3rhWMD0RbXCd
Ye8Um/Lu5A0q/hbJc7TEb7wAGvn7lc9CfJZq5ShqHN6+tKsrJGAQBqQjk8KfIxNAEny/ONW+0Jb/
e81ZlQzx4dioAqSuUqCYvxObK7O9ykVsIstiUws/tTPObutavOlP+16/Q7kW9XuQQePdGUsPZaFA
/by7//kRTFmeYCyiPueBmMdj3KdVQXmVfs6lom1m0yCdzAmqX4vdzssh6s9qsx9fVf3JLBPuMllj
telGBXE43q4wSEJ5fFlp7xOy+t3Pm11TsH1Gc1jlExRJzGhLFltwdwxCwYJtWn+k7yhvlI/Qy7hK
e7s23A51Asf4ffKOowOgo7FwXRbWmmLxDcolodB/2YB/3sfsDis6sanFFW9/0nCrbelZ7e1q3XtT
949dHziNsHTqLqdUf5acXViG2VRJJbFkjfWkik7MsaewrCnfCy+4zhiSaAv1wQUm+7Tl/yw5u5iG
qOtl+cxHkKr14Kxk4HACACYCvyYezgnBLpK32gp1lp52qPChtLss/REkBwSYSHkl+O5y9ZJHOt68
u0y5aoPWAiWaI8AW03A+7c6RQ1+EL8QLM1y9Rc/XNYqHxDw0yOwalIGPlWlRqGe1l8g5EjR+p9mf
vsBhvUk+xrcEUSPBWj1pJ2b1TYTiu3XclC7SCk16RO4daybyKuF8m9ROj7gY0syseC42x8Bql8SY
FrfFrJIpeyNPzI4XJvBugvVkWMAo9ZNr0vgrR1r4QBeojIakaIaB5ZC4MtXPv/8lEp9NqT+qbMb7
RvuoXjQuOMzBPJBXtnAXkOvmdv3exW9nHH7wf/ISd6jvh2coCEfY06or5teIP/FvWRmK9pLdV6AZ
S3hzaIwtxKtLSc5fjzqLIHlqNkrU9uD8Jl5SHPo5LU3RBbEzOMjPtH7NbN1PMcUrblb5tnYMX8eN
KHXxGqGP7n9/e15gCv395mbxRetUqZZX9Se4gqSu/q1vx6txI5UwyCDTdbtqfVIQwbEaetVUocUm
XQNagYcuw+Q94bhLEarvlpW8LxWcf72oWWgxV2HWaMeS6ev2nLmdZBU70U8O5WtxxxBmCK0e4AFU
efr40roC9/5TEWweuniUgRBS1DV3rbmN16er7nhvIIliDX5x9LQVZsJrhB2WaVcXUG5/v8xZaKq1
vNWSipc5DXwEC43KwZrYB5M09nFX0TRd5upfuJH+ek2z2CRmeVuW6mlq+IGKQTb+epKe7r3V9kg3
b3H/ft6nswvpr/VmR7sZ/x9nX9YcKZJm+1fa6p0ecNwdGJvqByAg9ghJqfUFU2phX53919+DMvuW
RIWJnrGuLqsqZSbg67ecRerbUgcuIF8lqBRBFBrFP4A55Ld+Az6Wt60edeRwL2hcioO2jgozXTPd
VH7wbbSFNVygmaj6ip98PaC8COVdSChvc8CKHymKAL1JwWwB2oSbPdxEABMD5seU3pUtB5oSA0kd
OTCN926TYlWuIXsIhgUodMxKTwiS0WzykVXa3YbdwiJ6pUKlcHEI2MKQzzHZnmC8jEg1DXl6LPYj
ME8PLHb8Yw7NErs+40xHvyU4DflegV9rbDEZ7QKYOh4nkVLEJjvAcNTR7ncaFOfQl9QtKH0TByAH
+DqBlta7Brw5n/snfJq8YxiUXfhQAXDxgM8rnRAQUrq4ki6IZXxZvXPEtyQCj/nTUTA5G4ZrttO7
deDIZ38bbxHFx5akWDrcVO7hm3yX+WDWRVvjTHbsDa/m35TQ1wGkU19msV248T8vuTkGfCzCym/T
eoLs+WvVJlghsNAGlBIK0ECkWcHVJGGzcKfwC3nFl6fOYmupzOVRCjEcEfxuhAnoktQ6WeaIQ5ys
/CuAqTK4pgCR0u7oGXi9reZqW4mZAlLNnYlEGTruaAZfg17IrQYWBGjdAE5nDlt4rNkS3QzMTte1
06L2AM+3zkl6FOjN5DB1y+AYka7qymW1qchmujWcai85uOSrg5DgPbyCOQQqFQu3waVo88s3zy6n
FjFOBOsY3KOOwLqEPFBrdpVT7ye4AspmXbEP0M0KnfwpsN9aa4Sdn4k+s5ZiVswcUE8TUUXpgepb
HLrdYiHvg2TxzelDZ9dVR0LgkihuT586PvkB0KJ3kHUwWQ+g7g6OpthQ6Bq2FQqkAq+KPpTnku3U
+h8ANktccYw6s90DT9TvJaCOYSUPxSZIGNjtRGcJAF2odxoARvEGDFOoXYEeeiz3WWJC24kENvaf
Cr0gEOkUOztWoPlAYWrfPkfrbg8U8yTY3+8ALE5KxFZI0aPKQia/Fy9SNXVOGquBQDD+QwuC9Kbe
jbvs5PfApjjBqTngTgu6bbFPHgY0wmFECybqGjIQ78OPCTbONtG+hkHqhzXE6KZH/X3cxFsameSN
Sbayxm2IuiZ6jbBqPeWHeuc58d7vDFtI26J8a+E8/Jw68FjM7TW842GUFGcAjagbiBiW0m6RkP2B
dfxutmZXeC3qscUFhdkaMoiug/uYRgh62uAZMyI7HvuRqD9BBbY8YBE6sFgqbVwJVHG67F4uQGjC
QAsDL5fsNHRWZSAZkXeRXL3JstExPLb122o3cQtLV29hko0rAB2rQlGQD3FbBwcpQFycXEkWIvHW
0shjVjsZNJBVfL0KTTCldxt9NNt41barBB5NGzrspdhFZJNZHC6IUJ0k644f1BSYyO4Y4BcJWHYo
PoCMx8iqsb7gW9Y6+eBmhqNDjhIeS1fddXKOIPMlrXrv5Fd3qHiCFn8nxBUH7FSzS0BDY6cpYQu3
Yo0NsQiIjxiRW+RWCLs/JXfU7iru34L+qh5crv/wZNjWOBlCn9Apoagu/8jvKrFJn40buNZvu9f+
uXrGohtXI3QcwDCYlGrBf9ebZ37IT80+pyvqr9StvBenAMGJPYJeEqzRhctv4MhpVXZYHOmkiOx0
4NUc5S25q4KVErqJAsN6E+AJkKeZ/x6kcPozIctl5pVtSOcM0hPodMNiK1hVFWS7bmuXoIoZP7TJ
OmG5aYSHVt0N+mtWvnXyXvFvZJyjyFPy4U6BGVC59tXbRnuB3yHka9GQtdt0Q5U3Q4N+F/BZKcT8
S7NFkuQ5SmMnriQtkVaXgnI6C9x8uedZryKoIS5FjAl3gXO+xYkP4nm6HdfddeSA0ukK+AWxW3Sn
O3VVHaIFAYMLvfavF/AslIuaOh+0Dm/Bue3BbccEtjlTTciw+Fc1VP47R1bRa7fqV7ivH9t9uIbS
ymFEBPQ2WTvhBhlXPk6VxhEbdYXpMs7BNtt2G2Nr3JEWNKIG8QS2yEO3qbhNOyctt8C6Lzg0XqoQ
fblFZiGiKNuONbA5wn1dCgfmWJMghlzbBZzSgU/eDOdRP+IEHGzg0p5Ch8cHCXqG6cINfgHY+GU8
5wLzQy4bJJ8oovoBuRVaVXuMZvAiT9jKe4wju8+3vorybLvD/RHbovyFeHbVlcTuMVbt0/jWP6FH
PQmm+CbXTcTwLfrdWI/XQeIW7lJ6eAFO9/WdZ9ihrkzKnPmILVuAxVrVVtcwNttNKQSIKjionn0r
2C4qo1+q3X6eso+Q91MC7UX/Dmk/QqzYqh7FwdgRpIBIX+oVdYRweQla2CI84kIR9cuTZ2FWI2Ja
NSWCu0mFyN/J0KNAYaub7Jqm+EK22+sBmcAWeBho7y6N96We65fHzyKeXNZiT5IR5U22Qu0ZwJZJ
rY443hZWkzB+2fZ7tjZ8E7Qp9EJ4s0pqs4ceHyaEOBAyhcGGAVjbLtpmLpTrm11pOB6uA5hQLDX0
PgLwb65TNgt+BhJ4DWoHaE4bZrYPzh3ot+OaQfAQ+HgZZiwW7TYUWpwH+bE8KIU9FPvcGjUTakyr
8bnbl3skGLsydIIt01cINsmOEAhnmsPaP8WoEI1uyy0Mc7JYK5+u+u/efRYKsEhIwwc1v3joHbRz
Ou2+lqF3ZUDsqoetO3CI4Lo8IEFcXmNLRQ42O94R0LYV1BHkm2AzAMIOgJkLR1HonGCIbvvdpOiu
Q5bU0VbAnqz8F0BSwHUpHboG0sr7mUrWIrZ8Iaf58J3/tOEYE1nUxlh3FeRAkF9YLQUMdBJwyx1g
2VFWyayl8PkjUfpuEmYHcxiRFJkUSiraDdnWsBcYrAzCK4aTbqvC9iIbd4mB5ZJeST9LdIULc0pY
d7V+CB4G2G1MWiU4hoQZQRB550suAix9Da69sUVMUq5yxWTQ6SPX2YGdvefvS1VLy5/PkMYZiZow
p1j+raMAg7AdoP7dgGKZwy+BOePLALU82ILhK3bInLrShIImaEAicltMNRzWqF3j75vQmppn0FQf
ofrpKm9piHsoVCbF6Qz0PJwzWy9fJGkunTRzVKiSNtmgGDjoInjWwOpHtWNu9y2CHKcE/luHdBRk
6SQTIvB1eKojq5y4FSCZP0oBBwYStt9Qos1hdelfG+uaWaoE1mL9OD7yY/K2dNiQhQ37gWr/tEDr
Mmq8YkKtM0D0PpQIjeamrrZGdqj4KVS3VLOV6nHoD3BhBT5lVWUuADr1awjEDHElddcgD8opYPj5
Jl60YLkAbvh8bs/l6we0oLQ6mkZzAxw2Eid7QsVwp39bPniX0uK5YD1LKBtDgRqbAuH+ajWVtDtI
mjly4aTGSvXvVG+DchXWHVKucdsLB7lg91qhDA95iG1NdxBxKSdvCOwce6LNSUsx19J4zO4GnQ+0
bwH3uAmlPVxg6uAafaK2sQzwDcgqIhYqkTA/NBu42nc1GgGAtRXRYQwAR1lUQ1ncqrPTPohEXYzq
r0t9mxkmxMDwOvE63XoAn/fNsYvcsLAGbpVbFTeYjX+SIotvvHW60bbNhq/puoBI81Z94z/9EzSh
m53UWRDdx+FYgS8uXPWt9jfS41IbeykX+OAdfFr4nCgjGTO8O4JsZOlIBmAbCnVwDRUd5FroxIM6
TuyxPfmdU9zStb4Oz7pTHJbuCDaFPt8c13yWD8QtiXVvKu3qt8nGg9c1zukRxBy01uUdUt2w3cES
a8dvjXUP8AaE/uBnET2M+86Foq1ZHjiCE+ejAqtg1LOpXJ5BpRGZMCxUdLvbA4he4/Tcayio8jVS
RxQc+yf21uArSzs9LZYEFkqnfHYDaWrsVx1ahjfJHrUbanXXqNijSDoAz1Y4ym5ELXcF5RBgHlBE
Sx1AnuE85T/BWXT9/XVygVL3JdLWZtdJWqfwMMnwKr/LnR8yYtMRUt78B1Y/U4jxzVzOtfAbT05j
bcBxSt1qEzQb2HdX+yI306OME8TDzAIxIr/FW8OzwCeEBvqqU+wGyJZrI9jE9U0Cw0mD/geWqWTp
1aY5+7TgVSkJgfz9SDl0hi4UWfUGvPtscZhmYwfqy6E84OZkPz37ZSIBB2SdbFFy5WvCNo30Hzgj
0YWlP+/qh3Is9VRC6kZdHO830HbUOK5xC8zUCVFD3mG7toKY1wErftBX6dVUt/MP/dZHLWI77PvM
VpA87McnaE2FdiMsuu7zFYV25YZDouYsJnVxyQn1RXOLS7g7ReW6DAF2FXfUR2Pr03jGmh6Gso+F
BRF8MBdMBOmyKW5jJJkQE3uJjvp6IqR8aEGcy10DE3P7+7V9QaMJa/vTK8xOjt6LdHVsMKWTgAl0
gKtV8KLeo4pw9t6NAjwj6K8d4au3iq6DdfjSJScffzko4S+8yMX9/ulFZvt99Csv4SqOMEQRqBRD
hzCJHyUC552rrtz14x16PQM7G1b2Ljs9VM7KLdQFnBhocn5Y3oYfMlx/24Z/vc+8dRMJozKYwOFe
F1dBibJAu8mc9h6UtT0wb5BYi6z8rdiH2kfEo8kgxLt5co6ZHbsZaoEv46rhrqE6Q/dQBDdTpe37
EbtcAPj0hrMCQKiJhlQapg66ooDaAggMTS/9FbfNNn3gprZFAw3d1tXCYy/mI58eOzsEFJ9nTaTj
saD2X01c15ia+o/Jw2lSVMIm+7nosXq5XaopFDLjMlOMuaBvwrNWIpN6mQS1/qZDXHKdxptOtxC3
gAWmBTZdobSK+m3PTnUBqaW0WhO5MAWEKZUOBQPUQ3FjYQuaNTuM9AmamsojtGyJ+pp5N6p/aKX7
ob/vi3MLNHI6glOWleguZofQVqD7YOEY4C/ZeGyrK3nYoKCMCGkVALVUuyV1kWhA+f96UE6hd8x6
N5rauuWVRx8aOIBtygaXU3vUfyJtoPcdWjUwowXfMb7xb8RpQudJtrSHiLR2bq9LHKuHFtp3Jkrv
+SpKwInzHgYC3OK65IdusBkQ0IOF7k8loROIqgO1W2ojmEzZijtJ/VSQXZpedSDHQMkesgzuUv9H
v1iM+WtG5iBvWSPGMPIpQcxOo9MrRw8Ma5Q+I++qjHc5wWHVmaTYDyikeSiPlnv4AFtpjk4csQm6
U5pd3RsABgT7xNg2sLjpQdiA30YXrTwDoApwGTszw1TDWaV7hddGcfAhWQap8/AUB1YPPmZ/xfg+
pm4A5UZtpwwo+NNNQQB1WsHKFErnHMoB1V1sPMAxVoqRyzNh6cT7IfEC5DZ4qUdblp3D8ElSHvvh
pPiHVKx9/5yRkwT+VI/GTJQclfjOp4mZwxhloOvB3yf+TRM5Qb/xVsjSzP/L/vo0srNtLQ9dRQOC
C63bggVkyYfukFup5e0FSLrpI/9p/Pj+iZfj2E9PnO3ohsuC5hpkiCDvob4PKw8Wxm29qco1RCFs
jUB/E6rxwAaBiIhZhZVxJrWo8FshfIuAGfs3DP+/Xvr/9t/y869jVvzrf/DvL3kxVKEf1LN//dch
fKlykb/X/zP9tv//y77+pn+dircMueTbW314Lua/8stvxJ//+/n2c/385V9WWR3Ww1XzVg3Xb6JJ
6o+H4E2nX/mf/vAfbx9/yo+hePvzj5e8yerpT/PDPPvj9482r3/+MRFq/uvzH//7Z8fnFL/NfEvC
8W3+69+eRf3nH5Ku/RPSW6oOmiiByB76V3/8o3v79SPjn4QwEEihcW1wfUKlZXlVB3/+oej4Tfht
BtE5hUnddP+LvPn4EfunrmPWDV2RNUORUen994t9maG/ZuwfWZNC+DurxZ9/4BGfolbG8IcbQFQR
ouqGZshz/4yGhL4C8W04T0vBxuvgvF1ABQ7dq0/j8fuxnx8zRQF/3cq/H6Nw2WA6ZUz/gJN9ipiG
sTQMMg4QwpGkXQOFIp0GTqak21JbUw+GRNijKd18/9AZ3uH3UyF7w/BIFcM5xaCfnhrj0xSPjMLV
GMxAkjZaBaJ5MES/YyiMSUa45bz2gcQvt41u+4XqGjo7+m1wxgygKV/CSihqbkkrnUhKnsMWd4IR
PjWNdPJgLNQWL4oS3xu1/yNXS2jWAR+hiS0kYO++/xD16939+0N0qitMxUwp2vTzTx+idKpHeqMX
bqdHb0RrbGbgg2rSO3XgAjjhoWeNOJTr+FsO1AGqyFdKDIPlwAj3tMmsQgDC3vAfvlZdl8NNSahT
aE4e0d2YI0tD+68Nd00xrKqeXZHoWk2caRgIoPFmjUZixQFkj0GMq40lAuoM2vfr4wzFUDRI6chc
n9duA8ryMeYl2g+Jdqzz7uTlO+h5OSo0oguYKel59Brr2lHFGOcJ+olRd2hrDYVsSITQAh5o3Kk0
+EtIxZokjQPJWxtLa08ztM4KeC/oW4XDK5NDPSdh5WPYU8ji9rtuYMew706BET3KXfa/42j//ix1
2lTY/Zo8rwZKTFO1RMOckQx12AgoTFSEKzPmYPrWSnOUWAFfOUA9VUgUaYl6IKl6rtVt5AVHlcId
t1Zj4DHIEqL30loyuEyBpIb/C5kn6HKjFzz2CgEEYghBUW+jB9Lj9+v1a5CB3SbLCuC02HVc5QqU
B78uV3mIjDxWI/jpZatU1nfNINak+CFK3UqA4YhlZeHynZVefz9RJRSMSqjDy/psg/BaSQdYyQqX
dXgk+TGO8qPG4psK5LMuGB1lkB995aqpITjOK2uMrtTE2KmjupHy5JaHsA+o6nUuBjv302u9zU91
mJxZolhantpAoF8bKdsY+T4GxJ2VzbYD0d3wjZ0iDXdxjYCPMtAyWPPgheXL96Op6F8rtb++TsGJ
gytB5hT/+zqeLM20JImlym11WAWJVC9AOR+fBpXeZwr01brG24de5dupXoP4QY1None6E3AdSKIq
33fpjdSDiy+r54C2vqlExop4MCwLxnIzyCOwMTF98sYw3EdJBAhoVMHZYPCjdcZReJUzyD0oEHau
q0IzYZDxWvtBYCrYj5mOxikSi2u91x95KxIzqyDBUVXZcdQUeFJUWM/Gj8Bgna2oHaL4wD/2Wr3L
eZXAPz50R0V/agf9LfFyuOEhZqlY6QSqflswiDq34XWeob/lZQVwAuI5GlWEylAatzgUXwZ5anfr
/I4FpV0ogPPyFEQQBzf+e1PBC1FLrMaD8lSbcuCnubDbDOAqeejdMWqf4zSoLbW+7rRU2InWgnqq
wibG7yXmZJANlyU3TuNDxonNcoGyWtOf9Q4MUhFqL6zVbdlDw5bkgKdL+tSVWClYOabiQxEiwk8C
ISDqooWvURM91OFebjvQjEMo3hvoaJTKXR9JT3lkHATPUUOl1KymMy3pi9suWBGEz2DD8sK74ZXq
iMSwYKl627AGZpRaeorPHBTvVVjgSZEGQ/i4KKDCHDNw2SxRw71FkW5oyUcIK0C0K4hR5OkBWVFa
EFdICAB7U0ONpm3NYICNoCqCKy/J7rik2x7MoT684v36RLoUSb0UZcDeQF1xlGs3iopd7cF/vgOT
uy9KKHyiVOG0xW0m3RtRRRyCBcar5iCRDMV6I4ODWz+aqRz/9P1e2KUnYaGZZcPWw6A5aZ4/963x
EqfGIZfrjeHBFZbE0B9WTgFHzVLXVmp4r/L+esynxDDMAzQ9lf1Qwa26I+W1IikLUA3ja7n9155j
sKABWVtROOKkr3suTxs9aVMB3avSC1Z5l73FHfhfIfplOTrEeULPfnFd9PJGLtGa1YbwOksC4HE8
oOg0rViVAYwSMyLsJqZWNeQPiiZR5E0ouUno7kbZIU1wwAOpr/bgBTQ65C/65uxJfmg2VH8Ughpm
DRdjH/GZmaOsCw+5xx5ccZb6ij3KbW77LeZFDj1oCpLbrlENU9DgmQQdMGsC14rcgrzSg2Lcqfla
C6PHTKodLpUvREKDLcu7g+bHb03UgSIAc4VaIo9VhzEdEjAhwnEdxuG7MbLT0PXruDAret1wvkae
HsbeSYEOuR/Cuso4xnCZrLpJ8t9AtSdweKP5Vl/lAzpLPgBrSfIyhtF1HGLjhf51wwjQDkVzi5q7
BD1pmhC3wzU9ilG3Co7hTKvmduEU/VoE/T2hGlMVSnE/gXv/dUIHQIDYKJIKaX9xn3bDdRxJVqnv
FAEIZBRLSNu7cS0BUS4w1sQ4dFBySfUQ2McOMLQIaJ1SZ+uySd6+f7NZ8+n3mxnMUGWC/6Oo+PXN
OkU3KsT+FYBq9Y9KF8BdydzaAGGj2prBKpMKoNoRC7QyRNlGhcDhZBNWMOgsM5z5VYaawgh4AoUT
ZVavWzU9GTF/8FQBdFEeg6MHQevRTyRLbh8aangrEXOOgzPeylGlmolA8+D7b5oVuX59EycqKFuw
a9FwJX/9JlnNYZ5TA+FHRohGBwWEfSIdZkRdXKEhgfbYODi1P8I2F7D9RMuBxcvjJ8l4KD1UJBod
azBoF5iwF1YAJbKsgj+CqORv7wSXMFYnsle4Y6adGZx0YVFLb3wkP3Sk59ArXhcGYfrIz1kP1hkn
MmgrCtQeFOODN/05bDdKKYUva+X6cv6SU/jMCVXbykK6agjfJmp86xXKgQKXAT1J9/uHX/hYPFuT
ZW1izWFhfZ0AKRdR0ocdFhU6gTVvbyXMAeibe9oFAwouaBZ9/8BLU87JRNKban0EYd/XJ7JO0o0y
LjHlWvEmgt6URXCuIpgsjtDbMlhjRb12RMCQmEU/HkdgdQGRx4X+Viv4DWm8EDddHAGVTnm0RjQy
31a81FutMrAEW7GVs6OUIjLMNIsK4xgFw0KCO2s2fSx4TijVZST5FAt/9vVGk/Da87LKLZj8GBtw
rOryvYqTZNSl15Gl15qS3Hddeq+nwc+6D9eF7+nW91Pwt1TqY8FpDFE9Z7rG5/ghRSmrsa+k0o0r
oBz8nkBSvWlf4wAGXwUo5rxurDghm3KSjNYAPRbRnRZlz6gLxbZOSsiDRdFoyj0y2UnDSYFsb9kq
N7GeQHVMmIQZ0Za2kF6DqqxZDQc+QkFzTGp4KA6a2/uJU4cqDsoEeqyqhGtFx7R//5GX15lBUEph
RPt7Vs8bqdAzP8CuKuiNFuAi6zPlplS5Ldp91wDTlXfhYNIieKFyc0Zs8IND35N4/qoGOSxXyiWp
gSkW+Ns+h0cZJUxWNH2OpNA8NWJVZ6BO2UXXtdHBRVycS49sojh/7GpUJIFE73lYLwzFtKbmz1Wh
JYOkB0csn+/xgUu+rDBWuslobEmZ35dRu/CIC6kcV3FyYQ9xgyjzbNHnUZN4Y1e66Ncd9VyBTFfd
QrIh0Gpb8GzTwFHTTNIlwZaPNs3fPu2v5857t74RZD0uNihMZ/GzT7lq+np+r7dQtGDjvm4HdC9l
IF1DjtJ91LxUnB1FqDBTYzAOUInq8LxrVl0QnlpVQM6UtrhXywQKeXrspIVaQyFNuqpQkzIjr7RF
mqBWTaGUn/pPQoteQt/HGqI1DMS8U8PSO1Ij9Cug0AeGpaL7ltKLQ5niXvPywaFBspBDzwtz01am
iorQkytTdW5WTh6EkslZC4ntWMIehcNdp5ZHFgVX3++mS0v382NmNeS4aQLOm7Z0UZq5TrOoNPPw
Bl27BnzEsM9WfJiALg1ZChAuravPz1W/XhZQnjVChLvYMm17zlB46j0Qmz1HKyD5kMFZSK8WBvTi
ufFx/2sM5TFl3vrowAAOaCJKN8+hkM7ENq+DH92ADFd3lV3mN8h2s5Oo2oPP84e+UyHNWaxbHVQC
jfnX34/7rIf8677gCERkjVGm4q+vA9D1YdjJBRY45GPAGQGHFWeUJnWHCnU+s9EHt0m9HToeQGvC
fHAiTgiEbIimB7UHSw4nWx0j/a3H7K2IKpCG0920/QshFiLnS6fM5zed3Wx5HfYk8OXSHSDojnLx
avCTJXDTpWWoUwMDgeuTKfNGYcYb0o+FVrgtZWBNgxRSy6gYxOUxqbMrLkGyvPLWWuTt1E59C8Aa
NdFvsUSMDEM/lBG84crezgN0/j3wCI2e2iotbxi0cQaBjVwF9DiW9D4twd0akL1jI5VytKvo+ft5
neGsf80rIiAFN4FKkG3MajVRP6CK0aeY10J5woFzz6TCKWBoHvjKPh3LNUCAL5nwVmxEH5ENT4MB
tqSvorBTavJe5RAJFGRhfH9ViGfnKWqQBlU5x6vxObQyD7EU4yIrXFpgsLqUnwIf9eq+E5olCejW
psNe13Ji+8Z4llSYPY2iN3UFyaiud+9RFcqrajQc1qI9SCsAM8u2tYNARW8LfjytjBS4FZ4ZUJQD
lByVYmgC3fmCR5YcgajQVkDje/mT1IibLKpyu6vwX30qb0Ii23KLuklf96DIgHpcx9BPKcJnXaEv
EclWKvHWHUFZo96WlfLEGDhGWY5fXGgpCGw4oCLKzNxPVkmTbyD1BmFHmHSWg+TkFa+tXIYXpc82
vB1RRIqKI49Q8oorJ03GQ+IDmZRK+g5Qw1WLawBcqhxKLV5qawrE+sOU2J1n5K5Rt47UpI9eA02u
JvsRRCPalKxjZs0xkmUedWs4oJzHvjjIHNW5Ntn0bbcmbXlTUMCNB9DsQgp1675OkXk4DNS/0CN7
VdJd4AEKKy8BgZdUdH8L8e4zBoEkMNSq8lWAmZRFR9LExyjjPzUFwMSgxVw160QKrrMuQAaBQ9oM
oc848tZUAnxgyPHHNYMaQR4UcO9CazY4hyy/wwcnEUo+bTfpC3fgM43QyKpKY8ND/ExtWhTQr7sk
f/dG9YRLwS4r8lNjkm8PJYiLScFu9QZdXnGnjAbEKrTy0Q/BlfR5etd68VGStV3dicLSaGCsOgAD
R1XbqcJHF73Ujym6C8KTfvot/9nDxtL0KDi98BCErVrzGOPj4yp7hxXwkaTMCkV8VNsYqXhtReQh
KcFBRigmr9K4fSwZRKlD0N2EFgBO8KrQCMLQQXRUJCDOF7b2hYNQl1VsH3TlDJT0Z3dlb3ilJ0q1
cEMKuVc4lA+RhHAvhSEZ5HRFdJbT9qA2d6gL3+gsOj/DfBmdGmyhhReZHjTbzAAfKbqiQTgd4d/s
RPaiTDVSeSjcXAlDK9W0HdLAXV5dFRXbeQ2EC9vHHEZhQ5Nvi74wpf5h4Q0uZLbYfVQ3OGLeKZ/+
entputZLUVAWLunYVaBHT7kONeaa/lDachVkoCWG+rUaFq9dnS1kWvRCXqcTiCdOwCuDMj57Nq2C
ZIhRMnXzsSR2HyN9RpGpMptWPstN/+irxXtegCdPxHsYAn5RGruEowgmngcZlkRDadFHIurYhc2y
sUpgpYg+EkwPcupfDy1/j+QktntWXecshcSxmjueUG4TUu6VgcBDNmnedakAZC1Rdx5Xrz2QD7ZU
wGg2i7hNOHSYS5RWFYltsJDcUPZMjwDI3ULcsozoQZWG1GERmqBTVXRhZi6Njkpw+eASRVvrI0/9
VHMY9DQeDMMvXFGk+6GIXqFhZLUqQ5FY5E+8rB5SVkLcBr3AYXwYfb6V/KI0g3RlFLuwV0MrTIKf
CQZtIZO49GIwY0EejvqArHxoKn96MdqVqlY3Wu6mJLVYgqyoaMDVBWxVPsEjc1gYiAvxs87l6QI2
MBpoPX9doaooiqbL+9yVfH0zgoZYldzRDHWpzTfFafO9iCsVub9OFU7muV8dGGUTVW3uympq+U24
y5X4No6imziWtqnwb8exPcA6EpIuIz2k1UaryI7Gizf8pR3Jp/hJZkzV1b9FUHGUGGov525RKQls
cXWn6qtzSLdMpOchyM5DDrpZVePYjtqFYvlH6Py3QWDo3U4pOefaNPef5jbWKx2NASV3IwHnisDv
d4Tnx5JNqh7KKafwnDKS90xKb6jXLTz8QuioA7ugopsJhMXfqqfNgM5RrxtQTWX8LEUNhNoaOHio
fFdo+U6i2o1achhkyU8LO+3SiAMxwXXCFQ1R/GyFsQ79F4kqoAjC6keh8l2YeKsIwGoOM2Wagyle
lMqKDaD7VnF8//3TP1r+syFHN5DpBqRk0aaQp/X/ecgRqkCNJCgAGmd3KIJxMyyGE8qf57ZCv4AK
9hOwjlsubgz/wSfNWhStw0aoEzB08nqpBTi2uRoKWLPV2ovgQNGWiSB2qyZ3nVcmq74czwbvwEJZ
F4FBHKEaqJMrbFMWhDh6Kx41ioCMglqeMQ0OmXgqCkyQGo48a+TECgvlPu0zRCavRTXe9Z6xLmrf
UeP2WRHVjRazn0ZcPxYyA8taH95viCbhcDqpcQMh4k4AUAp9S9seDUQS+YADnLRZAUCYvm2bW1+j
G1m2i96tgWcDYR9yx+gOM3T38EJZDzH7prlva+8VRk2rcOBAgoblzfezMFMr+Ij2p2ofcDOovsBo
b7qpP80CSygvjN7Doab54Awm9Z0oqeQEIoBCNsTuaZEUthSl0A/03LyrCCiyYPkXKdx7JfFYo2Bn
AjOzk4u6svRK2rAaeFlFhsjRmLmjVOcHgk6uX+M+kZsGucH/Y+48tuRGkjX9KvcF0AdabGYRAAKh
UgtW1gaHmWRCa42nnw/suk0mGJ0x1b2ZDavIFA5HuJubm/1isG4ird7pRnLDfenrWC6pbCm3OE0V
u0h9DaYi2wiLHzZazOkE1DJnSUgtkHsDWsXn8z9327God5mmQsVTAdvzcf5toEVhUpeFp0TZa4dG
VoLY5Kaqn+g8JQ7gmuuxwqRDnf4szUSkBqbfl6J/Cmt6u8q1XOuT3WSw7z5/rDMdFQksCYAZS9d1
sKer4kmaYvJTzxrxKDPIeBvluhtZ6D7p+dRQCA0k9bUagtyWtCyEilc/5EPR2yYNIjeb/Pc5Ua60
rHjuF5H46THk22cEpWIVN1xTx4um41WKienJzfAyi2p66Pv2RdIpFYzP1dSVtpp2lvP5rM4UMJZs
T1F0KryKRUT5+LLB8ASV0akIDdatl2ng8qMC0/tshi1TR5D3hviLnhYLlT66llJu0WHPagJs8qVN
ledIxS6ZosKFl30m+EuSShZq8bbB8axPnqLTq9Yyh9zrqLOlsu9JEQmFpBFYQpQFUCYLCoACk02y
fqmM9HvZXRHxYTBUujqqxem71Jl+2YBguUJN66PCM1EEA4DeTJMriYcBBVMp5N7R6vum0k6Zpjy1
S2HAHC40lX4rZK0eYDmefnmAiqJjmCE/7NVJd4gkYVNiHdCMBP/M3+ihtk9U/++mNh+HXHcyzV5O
Q6NCIa6w+qsYNBP680e5aC4k2ivRbILbMo6EQRSnDOFtTYoLxEzvlJh32/rVHgVOSp6oo0hid9CE
0c1U9Df88Ys5aI9xOz1nUfy1heOqmoYTV54lDO6cFk9aGtm5cN+r2aV63tk3L2PmAMZK5kKwugfI
s9npphSTeaUC1hL6qam7BaLiNWFmp77gihFEKMu6nWvIn/GOUODUytLcDo5hUmzV5pTlqAo2r393
ny7vjRxMNuBokFKugmKZ9i1oi6CAQCjgGqHcla2xnZErCcdqryolTfHDlGu21ESPVVvtrSZ+KRok
jpIniPLehaf57da6eprVa4oFIQpD+jVeEAEdQFS31scrCuhYth+KSXcUXXmiUnALbPEA5ncbRsWu
ikqvuuDk9FuetjyHKhlAwmhN0ev+uFGC3BjnIbFyQEyv4SRvukbZtZJbBNepVG5Mga42gIfPJ7/M
7UOStBpT+ThmK+WZMeAe5VVWb/emvNH7zhk0hIAgJPx3Q63v5KJfUbsyc68R8YwbuAv40AX6e/li
A2zF/flrX6rwKTjdJFVfswYVtSsrHRCMN4+cXqOJyGA9HuoWeCtmtJF0oxbzlc8ZhKJNHJ6ErHqL
qumYwD7ufPw50uxF7INvo6FtlfmF5No24uBR6Kdj01aXLqQr8tlfT7tkSoQR2TLM1Vmc1SR6gA5z
DyDJbpRLb5yNvZA027IRj0sQGSrN7nXxGAqe0Rv7MvTdKeX6nMl22eY/tm0a+rdx3n8JOlthT00a
SLKZXZ8OITw6PFoE38cJh0Jb1104dc9GmV8ef7VsjSHpOzljCekavUPKzY2tJ9Kx7/NdLqIV3c4X
9smZARcAJXAvijuKss5dwjgS86bg0+2b7gCcy23kbWIgc8eNeYIrokmX0JO/JxZLYgzwZDHG4RJr
rM4wtdCHuDUYcggwSRlxN/QRAOqKjRBUsDR0u5z1bS9nt2YI3qof7qPCPBnJ6Nb966xM7uc76Wyg
4MhRFY0r5W84gniiD5nGfu4Vk3BYANmlqV7XfnMoFeUERNrJaJAUSXzpuFsW4m/Bgr45HVOR0tZ6
WzWA1QC18UlHExdWXc/ccHakoDvNaDMVSuGky31D+4MKPwyKcP/5rM9lMr9+CGvETJHVfh61HGdk
7cey4tZVUYVP8uvWL/edbEgba6kyiIbTW+LG5OJXXmLMnl96/1oH663aCKNQZ0PIOhiqG8W/CeMX
c+ZuO9bbSqb+PLYXXKPPxGfmTEyggmKCzFnVDcZZS8Yy52wScqQtW9/12cdBndsUgi/kaWeHkiQQ
1ZTGTG7OH4+CQC4kfY6ZW9Xgd+JrVAmUXdgkbiJckkc6v5+oTEoLFkYW1315lZKb2PqEvKlDIAB9
fxJ2zGtlzQGJtVcqMqoKQUBhtvN82ghqdqrCCh2OFMHp1nhI+/pClWqZ3GppA0j/+UCrw6lTSxT1
EJn2qkinvgf33my2YITv/5M1rFEKo1/9w+Pm40tOQZvq0cgWQvgkRhcs24iFhj+1mFxHhranp457
Hz0UUy7+mDOsJ3O3oRV24SnObOSFbYO9vWmYzHt14oCz1DN/4lIa9P6phuKfYhVZmC/1BP+sag8J
XIMJ9H2gDrvcumxH/qPmt3rd9DJNrqDciiWKgx9fQ09RJRdiqgJjA3POlIE658XNKNDjazUkPxoA
VMC4JU/JVJSq+KM3IMGTjJWVtgvU6lFQHvy+jrbD1H+RSg1r3oY2VykpR+gseMSUIKcECfk3qdoP
unzTVuaNPPuOmODvwLdg0IuxwSabwGt0yr43wichDZx+1K5Uqyp2iahtC8tq7AUQ2U4PeWK4opLm
20KRD5JW34BaewrDkdzadFIlvi47bEORuYgU/67IHqmzc/CW0qGpssgNuvTK9BNzkyfqgfIj7aqa
PKOOHtUMTHJYhteZKn7NZPl5DIvQkyWV6lOg7PVRfC3j40hHy5uKGnhcBzW+bK6LTn72J+D53WQ+
TICB3VLMT8MwjfZgKIoXjFdpnE9XSRNezUNbHkN8rbsuDQ+88W/1gINtED5kSjFvhEmJdmmni1fp
jCmhJ8nxnwrG2Hd9hWl7gnll9d3QW2tLTC/sKaq9UEjfTC1a7rDhAgEhZc4H3C4VuEK96uZ+9hUn
ObcVKKQZYxFv61q5LUPVdJS0fq1GSXaqUMFRtzIPWt3utUYSbjKh+BL5I1tepvDfAKTRRynnKuCM
ha9tp+RLNaivEDceFClIkWSOX8ZxQJGU9kbD7XpjTc37zG2+yZFpdWLJmrCvU0ccL4fcBtyOIbzg
trFauWNnfW877b3q7g0B1ZlkKdGNbb/Ru7HAbk91+0IH7F5EmtP6466bx12v6q+t9OxXPHebpJ4/
clfvTOs68sGERDOi8+WAqm8KiJE18JrDzdXld18Yx6tGEV+tTH+KuX/lk3roBBjWiX/d9vHX1K9e
hZ009bc1AndRoeNGFr2Ew2NIO3Cj5QwXRJxnhjHxDhBx9qV9ZySsFYZVG/6Ix+Yx1rXHqOAvIi6S
Qt6igeIjtZupTln2L1JJP66L6gnDPBDVU6IdCMDAyoFDKCXtr5LPyPKBPSpKTYRVE7AVCHBOCRiD
bPZpF6vcCeaBDmSAV/1UqQ+Jf2p1Eeh5IA1Oa0n7cRBxYS5a9SBShQOgu9GK9japkzduyJj5SayX
KgP6JfYSITZ68TXpJDaoK1Z141hJCva6oSneslvCmeIEqGPRDN/KhUPQp5otVOqNnoFBgZ+ZDzU0
ZFXZaHSdN5SVHlB1Sey+dhULKBngGfBHQv5FF2LETZPhuc2720maXHFKHvNI1F1jzu1pZPkPVoOw
Q5YO+yryT0VrPgzKeJ8r0sOk6i/WddePEI1ZUJoV2nEBQ2kwtJuhzN9ygwqSYPivlthuWjN5y/Pi
oFchTp2UV5w5b54KXfFa7a1LM1ehyyVVGX3/brj6gTxUfJrwQU4tqGsWBkfyFtbIOVUaiF+pHf4A
/gsguMokW6/v+uCPEpA9oiTjTgsQBzD0p6i5V9sEEolhYk43wcxIWQJjljwIVu/pLehGCi7X3GnA
DaQIwtdJeFNI5sEwjF3Zi/mVEuVHiXzCkScRpyG/u+3q61rHOB1ERkxFVHSI4rsym1iWQMpMfG63
c4ricB+bG2Y5XVUCRT1L9KlnAzgRTWPbSKqAZu6tHKut3T8qO72rFNytmmNgNq6RnLos/ZqOQ+CM
ZlbR9vHmOkC2xcgQ+k8RskCCA8y3Q1FN2hTyPjSTUzGwiSWrvxVjWYc7LVwPGkuo+j720hW7D9GW
igMAHiW2fUvwkIPka0EA9QMMV+fyC//9IhA+N4Jc9yA/lVdahDspIhYr9Uvv5Lr0Su/9BgNqV1dL
ay/70rPSjsnVYLlGhdqo2aTbkgKFYelvtWWiQwoqvGwUIszEB7No70bwZBLd4voObR/UmCM3uBqV
AEI3TdPfllFjbZMp2o2Qud3WQPsxapdoZW26MHlJDOSGS63ut30zO2Wnc5EzrVOfRAAXligzjmq1
0YscrTuLSyCa4mUYea1hPjXVNDimJHO29SiftnCYoTEJVYycb8H3VWVxnI1u2pXDeB1JeFcrE4Rn
JXkLgkDDub52gbIM3pBJBb9c7Rx8XWRYEVntykWF9lDDfbloJYmijCUehEgdNlAdow0ndEhRsU2u
pgyx1yTFO3tKAvOmsyp/M8xscB+UxMZPQnlh01VbnYaPncbR6FYKTP7WiK8kTpWD6St2XE3vs1QP
XpOBG8kmDa9IGdxGqxjfaiHl+DHYWdTaaeD0z7Gv/lkI6ZciAaytaIgkZgPtZblxW5ZfwPsLg/wt
C7qnUuc7UmKRnLH5lPK7YTnmuFCgxPGmGHRbscarMpf0TRPUT6Uvgu/No9Qxp8jaNuqy3Zxu1K+S
uLltpOkqLuKTnAAElvI7S0Oc37cIVzX2VGIxXRmSbrq6AFsfaukGX2cngAsCSyICU9lAuWq+FpYa
wjZXkYJP7oVEfS5pDOxiBXPrvvwuWpxIvURAljq3lDrsUmV5n3I49b58F3Us8oCzktQ5ejcEYDah
UhJhCp+DLqNP3yZfIeeEG9pZ0lZS4isdk4ONZSbpDlrEZigF1Jot6c9RGc1j1Das6TdQ+iFsIwuB
lgZ1hc5qJg8MzWtvoNA2pHXvlLOv7IdoPsK8mU76hOSZL1LdN8UtXW2Q1HV9F4ctehEQltOMhzET
4zTwQ1zPn6YJwTapNr+HWbRXlJC0Z9jAel1OWDcQJifXngtTuNUHtAzMatq0EwMnss6OomVSK+JL
lvszXBhhdAw9uUGBnsiZlndiE2MFq4hYPQ/Nl7qtn1s120VBju1B9ixERJGmyI7S0DwGDclVMlbu
NPmoyWq7LIvYTXMfbWtfiGzLiB+Nrngf2Cy2qE31qadj6mUiOkXRHLn5TGAFyHTyhfRkaJl4mLuj
lIfobZvqPqffaWu59V3Hfsjkg4DMVDh+CzCnnvrHMMgs4JwePFYOajXTt2I6biRS4QU0q9pqXgIK
V4TRNsLi3crGh3T2O3ZBhuw/57laZjuu2rgqcVWzkw7nrbmUvAgarFsbqPBLyzGiT4Hrz/X3jAu6
PSit6YzvRtm215D4gJ/5SbJTI/adUaUH+FpzyGfdYXw3cYgZ0owKWdPZ+py+1OVb2qC37keFspHl
8SileJsvzZSiT29VE0Y4MfcPeUjRtS0TCk5Bc9TMqnGtkNQ6lHuyDP1OjzJ0/ub0m1X15SK+9q5p
eb/txGPL2eaUwXSLNCa700hlJ4H9DvQislV97A6+Fr+PDX46vviulXp4nebZVSsadgZoTYTmvJ+7
iNYmhZ84LSXUU3SEG0zLwTJ16XqqDhgPmN99S9rVXdNc7PS0tWegops5R9V5tJ4M9hzQqf5QxGN5
HWUgvuamZsi0vO0Kv92ZJLztnFgEr/wYgX/DeDi/0kP8fRrjXbH8h7IPwQHH38Sh0TcwPylthuME
7u5g1clhyPqDrC1GhwhDA26JoZ0B56R8hMjCbb0T1duyfxeMOz8+ZgkKtw7u41AEZBRhituqfMz9
LxMxVfmmsC19tM2V4nmybrLhIdBf56RBen5CqPJNHuuNIWsQOhO6voEjQbsMYnrOw59+dIJNqSv4
es7wxmfDlYLsyuzy/ZS3+8gI94GOuaa4j5vmCnKoo9CezRvzyCl/PQ4w+rjJFJZxbGT5JIx4xchP
yVzepHJ70H1hH0b4tejdHnI8MkqEuha0DCiW8W5MBpqz4TZWkSQR5CtJCa+kVNo1cYHnoOApLDbA
IPQK5b0k3HY9LuZd5BncuqgscjE2Dqk87XNpM8fioZSsY1NMh0IVYOS+c5xybRW2OLc6Aieq2Q5k
haOroixe5jjBabOLL5aj+gGeQ/GOhA4Mk/4Q9ZC789bJyHMoKe187Dp8Rd2iTE/Y28qStkum8OQH
zWNrPRhd9S70PsQw5SbQgoe2n6+kAr+r1LcVoz+ac3pQq/AhMeJrA4cqrj3u5A/2RIM5ybQra5ru
aYacWpnoJWSDPQvyk6L0x66Wv1lt+5Jb/QOpzRUs4bJvrpTQ32dIK0dqgs9Ad6/q1REcwzZU5etI
w/kBgWs2mZYEd73W7EyFG7Fu3idKdRXL2h95i36gWR4C1X+Z6+yPlM0qZcGTYCpfRCjP8lOGf4NC
ywfmUTGNBz8Udilnpi+Lz3CwDqI4PAJDMgg8qmvF+3Q23i1f3Nea4lXJfOcXwq5tOqKmttGngmhk
2olJ4Zm+iB/Jb6VoOmWsuJ1sXk/W7ExRcDV14XGOwjvq1hxlPpC8m7Hguj2Iti4IWwXXk3g2vSRE
CF9FqzeDJqSg30csHHVA1alxrDKaVYt6qWEAJcrtGoqkbOB/YaV2rREzK2wZ1e8aVipaZQPC2QNn
oPeL6/0seFLNd5F9qi0upKrwJHa2apYuvBDgZwufjmBtKgjOyUDRqmNScvZaaf4QmuptXxrXc+ZW
wJO6UNgPA6ZSsbFN0/mAcAmC3tOjatGwQujHKt2sEzeyAdoOsqlvTPi4vAYVboTjeKh49AwfjEZI
9ggZuy3ouaRQASNBUDQEJ6cwRGvb0QQecghstdcJox2uWL2XFsGhNoytbzZ7dPvsmkaEGgokjo4V
5djNGtcSsj86Whayku9jlIrqZA9p8mCF0rYR6h0dP8838ntFMR5nbta1Zu2HRtiZEyOSjbVBwGkH
1l6N3QG6tIJLQB5NN3pJKslhC85E26SSSL0dsglRzOeMrEqdkkC715Nup9exXUr5TmsQB4NWXWJv
E0ih0/WHztp1XWub0L182r+m8FWcv3cZJQAuFdAa7HrQtgCH3RjBd8vIAKjLDlhSZ6AkZdbyTo+R
4EpiVzyZ4XKNxXxsUB26iF4GssnWwvlQ11xs1PJAUwjiM7pkgrTp+7eQ5CBhXF60GyHOIQI/aQXu
teVLM1ArNgN3bgNXi2aXxtwtv2UrK503+rKjx9jvDNkpVl8aNrvPh475Bil2sMOIC8Ul6jj+7BY8
EQq6QngVpoPNjX0jBy8YcjmZsTMa3atLVDJJn33FR1ZIsDMptQv5Pu1SSjIN1sWR4U5y9uz3vtf5
qd23oCn66ZClE5iWlg+EuEFjQU00WzYFWzDHTRrDmyZBnSu8vNDXigMdoEhArSByUD8I40etCLYz
WlrzoYfIKeiiW3WuD1eozb04wYFs5s0j+Z6XMpfYauNnsiv4VI4m+SucG3wZOrfOKt6Z4QHfe8my
+lbcxhMtHfGaQEPNp3XqbAZGpLldLu/5xciSoMBZoYKFlrVSNFzUSNFCKuRB5kFcUSKexARh54Mi
FyUHBqLTWfnRhExjMVbJoSdUOm0c9NeLltSw4cot7aKy2JpCuu1YFHPlwOTa1DNa32BPkf/03yal
XdYDxx11PTjm/nQv5V/NEUVjpBsCCMK+gKjDsVcsHtVyxB9CGPcwylOuqv0QOcm3rAuxydR2NZY1
XUHVRUkcMcqQwyqdJFNs0eACytTA1m7ycADurjoVogdpUrqsAk/E3R2iH3Jtw25WWydQIgShRdsc
1UPZCG4hIm421vdpk5Mq9yrcDNEJM2QDgN8mVXRKgvkuqmRPRkWnU3tPS6JHKcNMU5b2rc6toRxf
ZlO/GYDNRm2xKfFPZhlsBUD7jUpqG4H1Fb1KErcisrzQqTdU9bgMIDzWRriAYioymWAiEIacyJGY
n17Mp3ROd7oibSqEKozK7ebMlgD5p2pCYoVYA2qcSwAlyzxJPS7o+H50VoLggw87AbA+MHI/Oc1V
4ObTtB0NLHSxupuGg+h/H83untVJZmFuJ/xi1LF0SRWdbGBrdpHTG5obENfd0oxcodfvNOEFMtpB
yuJdKRv7pp5PTRIdM1pvQUe8Vxd9COwde7hoQuTkWz2mkjFXWzmsAL8nh74uHoaRW1eSiFBeUnue
zPfUoGAcj9cUkY94GqFRxE1RGHeKGgHY/7MMzeukG5yQSnvg+/tYzHdpbm79CHzyoLqpfBdi80MF
GiEe1xrSq0oM0c6Wj9xxbuNG2ptmtuvb9wzoUdlnN0Ki3ZHo7iPK0X0fuWXCrujynd84bYpbIzlG
YlTHNJkQIBav9be4Gq5FXlvAWTiU4EJoKPlGeMMlW7RGkqUJdxwEWTZ+78bBFbX916YaHud2tFtI
fHkzeJ2aukpTuao5e3WK7QS1PZ+TSooDkG/3wtThFgeooGu8XolcuS22bVtuY2iiSjFcxxP39njo
7pu6rLfNUJeHn3/UiVgeTDF56KWi2kI6bA6RFdJvXP7v51/DMBsp5P+7L//4wupHfvwaLJf++oWT
LA7gyf719x9f/vlzF7784xsNhBWQ3Nb3FMj6oxUkw/HH//38Y/VvpR/BGfvx5bql6CDF9ez8/B51
HqjS/fz7v/09q29R5XlvQqLDOeHDI/wy3OpX/XOkH//442eitMIoBIDiz3/68X///D7q4G0RoNFY
ppx2eniqVO1ZGrTO01KhPcldfdcocM2rMhk3pd9+n4T+UR6o0H/eTDrXOVtkdwyZwgrnwqptqIph
hbgQXdlB0/em1NtBgqqUoF1AGZzr/ppIXy0CcWDp6J99bBmJKGbIZdoWnl9nLgj8jS72yFalX2Jt
2Br5/Bx19CznGjxfaEBuaEw2uW5cIvGf6b0zOsQKLDYtHmeFdsjJg/IcPRZPlCOLCyc3vqqyvop1
eoq7/KHT0o1izn+kIiqNn7/o3wmRimjCWAAYJMNtEa0VCGEqmz4aa3qj6Zi6nYbHkIArRxBKiW3q
UkDAcJICmpmSarsmWRDeg4gep0kPZbkh91P5MM+4NTVc5zM1vu3Q7CzTHBRtlmCF1YYXcBpLz3TV
5PvleSVxjcYUcvAbBq/KaMz9Ajn3TfUCdutMz3qBQbAqLAtlgfWiCGa9StFNKTxtao+5zl3oWhFU
R6Pq/vnLX/rsv81loQVKoJlV4wfY/BcQY6ZbdegPnEJmUlOHR0MqUe8KekdVExzJ8S5gHc4Ohxig
DnYYNY41zmAmw6sTFcwk4lr2mF5NuENa0xNZdACa8fOpnXmHlgyDHRUSVQWsv9rAdZTO2KrQ9y9m
ju7Z546XbjQ0JTX17vORziwISwYtCR4RCS8QNR+38Jjms1iyMbwxQhgho/Qvt+bjfzfGqrMcyCOK
XBaAiRhmXEpFGIqZ+/kQy2Ou1gLTAJChwZwBhLQKARC+OKJ7IfdaS3w2i+hbX+KSIk6XBFPPfjC0
yReWko6Qw+p19TRHRlFnnNyYn/ssfgVUhNNH6iIk8h9N6edQq7dmqEFfaSXwhzI1hc2c9M5gmo9V
Fvz9kMAr+znOsu5/2UbCMCmjUTElUdXuREO5E7LwEqTx7CrT0IBT0LCxNHn12rpJr3XLXyAzhu92
vryDm3khFJ/9ZGD1WWAYDILPCjVZmpNJm55pVMO8+Hs4fq5tpemNrH73+Vo7c9wA2oYvhLClxpRW
MVTsrTwlQAD1mtP3cOqdGQK3Gh5R6cwM/aFqstNsXSJtnJ2eAZxZAaeCiPryhn/5lKRFsJz1gHTx
XD5UMw2/hZylpG7c9xe4SeeGgpKl6DKLggx6NdSUyojwJDoLb7auLYHbYiCBcETdKS4umUmcAW9Z
C4IP0UUD4R9jvW+HNtWsQsy9IX3OOum4MYN7Yw5uk+ACmfxcgFDBmRlAUOHC/gZUk+pCD7R+wedl
p3wU3gouSJkRXeBXnRsGdhPit7Bc+axWa4N6eWYGFOc9xUBdsRjtqg5sXakv0RfOrUFikAQrkeQL
Uu3H5VDlI8EuZ5ymWSg41JgYS/cfinS4hhmCRFh6DEQE2amj6Q32YYn+nbtbryqe3GU7s4KwLhnH
QesddFAubMWVsdUP9CxnvwEcFDQkor+rkDJjsGn6KYu1o7yIR4kelK6AsqZRaluB+g2ARSQeNTAm
OkVvZNSal4RGsRBrdGiBkqR20pobtco2s2x5SYG9SlYfuhhPLiU45Fz4BCPZ1TSOl7KXiUXH5zv8
d3YIVMRfJ7BKbJuw0cxmkbfCyNPOSGzpXuHBKH8bFYhCCuUmtXZVub5w7C/vZX2KWRr8T1GBY2uu
83ZBzjq9qNh5Cl6W5kzdBXkNgbbjWLwboLM/n+W5tfrraEsc+CWkZBPiTmXMaGons7Wh03YGfhYP
n49yfk4KBT6SZAjQq5Wah0nbmCOvctSmzaIeNYqhF6gndB3sQjcuLL1zsQtBjn+NtoonPbiQuCwY
TdPeJxp+hjJ5mvAcyhdmdf7dweCRF+ooMjMf353fU9nO8KHyTGFyhfxOtAq0Gar/aDY/R1nto7Sf
xcbQ5Rzs2QsMyI069Qhtaq6k/pfTWa33Erp/PykMhB8BeJK3VH7RKvnCeju7EiC4KVyxRbidq7sS
hzZmuJ20JDSNJwzvio6qjUCXSMLDurIuBPyzK+HnaGstJsgjUdcMjBaojTsGFtAftFdNmVVuXviY
zk+MfABWDxDS9WLQK7FURH0i3CkvXYjGxpfwedlLmXmJunh22S2Zx18jrRYE6pim2NPr8yZDdqLh
YBadA2jvwnzOvjoERMmnOZQRYPm4uJtcify8YzW0xd1yvqCF4irVc9hk/9FAKhQLiT9+Y0EH6mTk
usHpnwaDU+LRbgW06EKyqezCFeT3jwhtZ4kawUL7pFm9vNhfYl0Tc6FD3SH3fMHYLprcDdriLVRJ
36mN/G8niAyG+phIuPshkPlxsF4uQ6mTCazLYKAmnvu09EIpvBaS0MuUk9wccwSLP4+zvy8NBqXo
o4uiJiNlsYpIyWylEKLg3xbJ7IrGF9R6r7NmuLCHz5R8GEbjdNJFcmCuWh/nZkngAI2Mj8zYjFrr
Zhj/+QhQR3+KJ7r+vrUfSTESOg1G2lzA3Z+dIWUChCJEkbUpfxy6QlNMCyq2WSss8qBw52HrZcPo
/gcvUmcQyJkmRI5VLBzUQggC2vBe4IOxofkx0w8QUFf+fJizb1JDisRSKByhoLp6k0ki+5bfpxz2
cgueg4aPAMV9vi/qq1zxxD50Zupmxrv4paj+/hQlmDOEKig7sHNXQ8dykSZhPGUkw0iLF8KJTxph
4/xCCJaXbPdjPgOOnOaoqnEmw3dcPtFfdp04q0ITJWbmVUEmApfBZqkvad+NBa7pdKMhP12p81zu
YHD0yBJREVOjJgTZAERYjmVQn/DI22h+ixQ4+ol5o1jtl7ThvTTqJQrT71GPhyXztABaotK4pjAF
eZ9GraVmXhfL9+qdqpUOpdtb2Y8u8BqWt7t+K4DsZXq66kLZWYVXenypkhpKhiQ1QG5TY8KRoF04
0X+/IEiaBMwA1ghSC6STH199a8YA+ts587DOYZd+mSqNDv6fmQh2capcmYZ+ruavn6/p5ZeuZvZh
0NXMKLcALANuwR0cwXy0DxRtACtI+55riFVFTl00L58PeSawLx5NCk19WGeQFz7OE3SXKPd6z5Bl
bWMX4vka/qn4AKV4qMVzcyn+Lenqeoqyyjmio89C1WSVzk5WEw61mGXeMGebRjK2IA02InLf2owP
NTLpBv4M07TrJgOh6Uv3vnOz/XX0VQjs9DKZqTuikq4MdhmByO5HN6J5HwCsTzL9n3HiL2ua23/O
a+WFs/rr//G+F4tfTLP2u/ngk/P/5p/zCMeiyNa/aHmafznu/H9inLNEqn/vnPNYR3n07eu3//ma
f/ufx+L1a1B8sNFZfvovHx1dxBKHOiGUnkVuhy/85aKjy/+g6qFyhoLhhDS5eF79r42O9A/SFNYq
BTNuzxKB6n9ddMR/YLqDKDO6pkC8kdr8Oy46P/xrfq7lhe7EhmHzaCgz8OvWGgjSiFQn8iCWLR4C
fSO7ElbP+a7bgt9xQCRfdHP7GGF/G+/HrfuX40BFC0cJEYi3TXhWoLW3sfQUFtZO8r//8nH8tWx/
Ne5ZuQT/NRKyzvizQGcjon+MCqi+hWak48WAUH12zPfjSfyafpuuwpfUKWxrcRqNNuqb9idp571k
qzc4e7rJttmBXr3k3Mpn/EvE+P1ZVpHYCIZM7Seepc0fuyoFGfQtASb8+YxX7L1/jmJxoqOZjZKy
uC65wHSMwK8blq3/qbzpB9nFMH1r7jV3whsT0wYv2V6a2Kr59fuYq5klMkKKCT1quwvtAvth2ZZd
ZVs8W2/zCcaBB2LIbifw49iXbJo9lswgyrzPJ85O+f39kpKiWLCkozoeMx8/65GMYqyh3to0Vb9r
cX9SZIgLiYmsS51ehVNzR7nuKzZB5qY2peYgz8p1pMjvQQtNIwHHvZGjzuO+OnPfGdsNpeq7dNa5
WJnyH/3UPNfh5ILGfYgnPJZlYN6dYcT2YPV/9nMO8CIB04TwL34akwHWVMNyzkL+tIVqkgZF5UgN
vyxIs2jDnTh22sz6v9SdyXLj3NVlX6VeAH+gb6YEwJ4SqV45QSilTPR9j6evBdlVlpispO1ZTezw
F7avAOJ25+y99mOeIgSX88FBjGvgsxkPQm0eFFlYw0dbWqP2qtaE/+TmBro+6pnmZyhZpOYqSTFD
FSM7FQMsDpYJD3FquS812A1aHkX0zB0iz1WWZDelgmkUXXMDjFXd6TrRiXKClizqVOhv8UHN22d/
IjZ44sZFkeY2QmStitFvUUt2hW69NrFwCrzqo9Sp1pcZuMUZCW/oJW4Scdm2n4f936bovQtqgpDT
fyZheYXHAu2gj9NKuA9GxNQl+JKyzPnj8k5ADRsdBiNcpmO9A5VqB1J0iPPmpc/S19bXVkFQ3iCO
Wmmp+WSZwqpuSZyk43KSrcadhOi5SkSS8kof/Vti1jRThb1mop0JpP6lLMKd1Y4rtUASZmkJwSxZ
Hji1qrauiWjJDmosVCF++wYlvTlWwwL0m7+Mi4HLmbrx4uhHpo0bSS6lRWT626hTbkopWyLHWA2p
QNJrVG9Ng6y+btChTFa/oirdeMbwIRssMJWGmismO1fHbmUlzzGEq6xI7iQ/2vmZfOo9olpisSJM
V4Zz2RjJDzKwZupScYx0BNqEUmIBI91SS5/VIF1GZrpBHnlnaaSqKxABEQK1k81R27eVJlAcsa8M
ty1HN/dVByVBsCjjYZPWotvSRaQRkriNikeGDp9f1HephhI94WqW8O9yLcqYN/xfitG+xN1ULEQN
MY+egkmnvoXiWcDTpqOZr5P65xC2D5I3LiNB+gjF9kmSUKygVA4a2KxaDYk6j9OPMVExJZA4AslT
uZOi5rnWcGP26sS624kPKLjqVaBwOKtSipx/Xwyk76ezzxWJLU0mlw4AyMyB+b4WVH5WQoUvPBse
85YE1bW/MQmWqVb9+ho64/PycrZ7YnZid+ccOF/i5nX/y24mliUwAXOybPkwJPbLSETEq3rybxCR
LZSf3a4ixbZyIXY/GraB3GiL0Hct7qJDvv77U3+/T/zjoSl06YD8uEdScPj+h0xl1XWGNFhIix57
7725ju68tMRatFY579IiNs5TwXjXyjRO2RyZiXJyUx2rTZ654GHWLDC38cZ8t7bKUzZnf15z959d
k//xdF/HPjvyity+TW9k7NoVTVtbhlvLHrYm0n0bF+zuWtDt2Z31c7z5eM8N0JJgMH7G8335WbH+
SYpY+Z7dLUcXDTqY7b3RLopNYLcH1Igu2t540TrhBk27thfX1/6CS8cyVSM3ay5TIZ84P5ZBuYXc
Z6Bt1Q/VRrczUN+vxRrJ6FPupEusLcW1aTO/w7NP+euIfxzMJOjdoc6IuJm9VerO8CS7JAFUsfPb
7CBcqQtc+k2p9xmz3ECaT7ln90T2w0JWfcabM84Jsrcjp1vXy3zTrWhwXiu0zN//H0/3r9G0syui
4Y9tJnixZ4urzkGZ6+aPAieTdG+tmlX/fHW8C8dcNCn0uWdBkPrHgcSz0rEy/Hx+uvAGK4i3jck2
7R/TFSaZDcS27qSvw+XV7+bCOvBt3LOZ0krmYOgh4zJTbISWy+RW36B9XSl2YwdbY3MtuePSl8qI
QKzmVYEnPjtmS00yYIZiuaXC7kiktK69DfGGrrWyfjdzqO7x7yvdpQ/n24BnJ05/9GVgOZ8DSuyT
K9Ud1pzYFlW9HG7k52uHy0+869mnwwUNcRm3JKyn52t8EGeERyQ1att8QQpJG6/n7ydYam7xPJyC
NxwbWLWqm4zLw7XBP/vsfwzOvISMqhokEp1tZvAbjcbvmYnySWhWIt2z9m4Ab/OuvXvb6l59BUd4
KMgxa1zdX0UcPQ0HD1NLpFu6hCS5ufLyL8wjmvTzWyCYRmYN+r7PaOy6iA1az1ZPJmDgfWBLi3QV
EuPEUoix53ro+IV16duIZz+3QETO1IQdM4nUv2NgYx1Z+fsiWczj/Rsz6NLM/fqEZ+sSmEF9GCPG
w7wl03l9wZ3g4ss9YrZNSIKXnqZHYdOur/WqpAtT1xANdDHMI9p95z91aVWZhap53nQgbqYLbgc1
m02xjjejU92FL9GwED6u/J4XLqYGxV8a3SpRQ4Dzvv+eRpp1DfU6z872oq3aoRtx0H5VN/WycSW3
om+60F6vakbnd3j2VSOcoYU1sw+5oJ+NWoN24yRheLb/5KdOQE6Hyzg7aZeuMLADbbLNW+PHXIKo
bMGJ7L8/9KVnliirmKCacPye7zx5gOCEUG5MYsmPqtmpYrUAh/5fjGGA8aTAgqzl/L2GFV5Eq2UM
v/1pZRu9fPCE/0iz9XlIMYhL+L9DzN/Tl0MKFl6MUZHAEOJtVf/uofX+/RkufZBfBzg73GrmMJmT
zjMEWrT0ayKQ5be/j3BhrqE4hKzHeVKny3I219TOCL2m8AW7GK2lYGG66iwnmm168X+mPvvn2wKo
jXxqZuucH5BlsS7wzDJUKHl79Lk/dLW///vTXLp5UMjm0sEzyQx0tljrgjhwx+UXiTa0VOyJUhrW
3RXo3OtH4nmKnE2hb2OdbfQyaZxtNI+Fp34vOfOR1Pww7MlWl+nSOAoPV57twjL8bbyzKaviK7MY
bj7+s8077Di/QntcCivSrJz0+e+jXfguvg129mmPQxZmw+fDFRTWhztffkkot6T609/HuXR4+TbQ
2SeuS9Rzsoq3WOGWAiO98NeYmg5A63TVDdao9J+vrfMXZtW3Iedn/zJtvUEQSfliSJnLNfIEW/N/
/f2pLo0wf4NwnRXi1s9jqTvuvhG+Tgzign+yZj4AWdt/H+LSD/R1iLNNORKNLhklhmgxm2utDm3G
s1vIVO14ZSG9/DCc3D+7WKi8v7+uJi+6akhJgAzbcEm5gTzfK3K9S7c9sPP/GuLsI7AmvQprkUxN
kjE2OtHIfmW6OSbLofNOQlX+nmTtZ5t5u1nn6enRUh2618qipNBYT1UW2nldHBING3Mvb4o8XTdh
c+V9n5EzP5cv+MmWzlZNnQHy3NlrIPJTMqGrMP363/7ad1q7rxbVBgTCgaYe8bZus/u8l9qDXW+A
4LmBe+00enGBU+gZU1RHxEV02/e/Al5KQUJOgY3QAajBElcfKo4n8BLW1+78Z/rBfz6xinEFcwUs
uvPWeJoYtZrlPLGe1AejbIhzH8qTFVhvLLw3Yac+RKTIi32wquNCcPQk3UVxW1BG012d3G7bmIIX
dfBAwYDNWaSNTHVPX1Zi7QZ1UQE0apNlKU4AS3z10TPC21Hx1okxnkSiJf4+XS7dWUzly8OcfWIV
JJK8LmeT4t56l91wa+61U+9oNnyMq+WLS9VwE00yVwbEruofhw81K40Iqb1gy6tp6f2WHKyhrnYX
PUsnydZsSPRO7mB7vUt/XnnO+TM835XQ2VMiROeNnOZsQ59EqZNKaPB292Kuur1X2uEuc4KldFc6
2qrcQOkHbWRfvyhduqWZX0a2zi74ueXDOSBBEoVBQldUoHg+bvSguJGFcBX20mlKUWN1Zn1f0Ukm
+E/b1diWjVR6R2qCGTk/okbcBPKUOldeyjz0X16KdX4ssJTWGMr5pSylJcbwVbdWVv2+uX4ouLRJ
E2RB5xD+qGqdH3JM3PFT67cCVYf5RF3b/kl3MOMuM7ffaZu/P9fFGUqFjMhQbVYhn1fJauJQqJUz
2iCUj9R8AXBk+mT3RNJ61iDZg2e+hmaxNvVsHaf5wSvVVRB5295IN/z9+6YU25U19k+ZYP7GR71q
sj7be5l/Nxj9acQs348pNeKpeaL6+Fbl3S9RSgfbgn3y90e5OGO4ZdKinamHlPy+L2yhilOPHHUe
5cXaa1xHrBfZTbfRXHZruE1zsa5usMn/DJfXCig0kc6/D5W28Iwe4iaks/CdLQ40AVJF76iEFXUi
uV6Re89lXEukGMoajmyYgLZRaf7K8xXPafO0wMVr9m+t0r6rXVUfemlUF0rbGPgNBxEXukBeqFVQ
Y+rEAboDSAEtJqw6zXXVlgRJtCcoF699mf2AJlGsxS6lZeEHnZuE4bgtMCKvvHh6lErYRaNXebMs
T3WS2CCjbpTKe1Ond8l/jbyvGcLXAW0cfYLTVSto7cDUB7cOu/ehldkaUcetaIXEazkSJhpjdeZO
cuLRm+vx6ZTJqRMjrnmVWGI+xoEetGLjmiV5lkleNW4XaD8qHSA1ycfqreUPj4RnDYu4pNTOdrnE
YzYsBk/bJHTYuoUB3s4ROxzsGc2zdVOpt4ofvOqy7zvNRLe5iZvithKQb2BEHC07xvCCW7DMgCFM
JFU0zVMxyioJI8NbXUbu5OWiTSYjfnJjksVNCbJPI0ohMZ4UL1lWVp07Vk6Alj6+4rgeF0HOH1SH
+VvUtbdV6u3DCRreQDjJUZCCDpiqiCHeCbMEYEyTNfrSaikvN1lsx5I4wlQkk0WPoQXqk9VsvWzU
1ylteyAFTXusgSZRAK+84MFKY4zgCeEQYHlo8iCk5IzU8qvHneR4XVyu61z8hc35Vxph/41rQ1yM
RrMkznqnqpO/SeNhn6vqR15F7z4R9YMyjlhLyg8tnFPwEpIIQlOH91TCshgJUEOiRFZIFGSPaqDD
/AgpG1gBMQWl/SmnVOg/ECvyTHPSNVvlRiuTe0su/aUhiMLGH4p7oxNfYIKRY5fdaIKi4ncUccGW
8jDzYpDZlwExVVyjFpbaH2u/eylT/cZXgIEK3n2QdD8TK+DPIiTG9ej35YV5gpZ4M+UQmghjRiXv
ReoyVpVdL/dPcmAcTTN8owsY4mmLHsImgXHY04DjM7rRZDJvBmmGWQ4RNYdKvo8s9TlNh7fBHI6y
WrduXvmHQWzfOIJ6i6qfKPvTW6MMGn067lNPfNCLkGwkJkEXAYQYRuMpyPXbSONuNEa+4zf6c5Fj
eZbzHvBWASfIaLCGjvCNxBmYFg6W5A7qAGDR4ILVZUp2zLIP7rDjKeGLdFpl+lFFjBgIMTNB4zGT
KWpcS0mpSlZWheynvw06Za1qTK9ovMvyLLMDuT+Ig3fTN9bdoAYq2Asy1rVqyXoOBSLTbutRfY0T
n04xIK9JUx4sUsRgmXY3uQCNakYNGFX1kYv5Jhg9bUFmnq1Owq2ielv+T24kL3IgnL/FfH0L8KHw
AERwCZKr416lnAmQQYpWRRwewXbapR4DIupWdSUdgin6LajxIdQbPoK0b7CgCG+yVcswWtInM4IN
EdV0mY3GpPGS9PfVWGBjITZ+Qt27iCxoBAQjW4B71HehII1LFjAUBGAg6xhMVBNX0sKwphsQB9JB
zErLham49vpxP4zWszTId6ni3XckuVuhBzZSdaOkfYglsC6wX/2FSDQaQDJSiqa3Kmg/QNngjCtf
I9ieTtU39wXhIIRH7yYh7JeIaApSDUkkZATQuJX+lE7Qc03C2kTCpdu0GpxmjFzsz/da2N+kXnRD
xjf8ZBgqU7CXu5iONqe5A+7VG3mS1nqi72Pde4YauoN8/Zz2JAWOVZhvUbHD9xaGG2YdBPqpHZd6
AcNLlFn+lboXHFmOFRvEJutpxqffjclvWcJiDhL+WWhIK/BzWV+WZG2FMohFa4I3IP02SlMEclK+
Vb7UYKtpRrB2QrQxkzHZej5OB7/QFaCLfu9GRfmm+XW0rhrx5IXibWpYK8Wqtx5kwtEH8GB0k7yp
dQw6Uh536Bbq0u7aHvFCVT0OIpvLAqKtf4iFDk6llP+c0UZTKT97hrGvCp2gmIm8g8pcx3U5wKut
X4MeHSPd7KSF8tOMH4Ih3SKwvFWNZFoYynQsK90dibVZ0JxOuCFlG2+MYPCo6cJv0BhMoDnaMJy2
k2Qcu9TnNFbLzORoPKqRdMjr8Ecr6vBz8+GuqkaKkqH5OiTWxtdIsiW85Kk3wTB7eYJyoxXRQiSn
Pq9AM5a55Xht4kRRjvwP6UdkWYWNX/zN5+velcRCy3ZdaAXkQPxDRLASmDv63SEBBmBnUy/dj71X
EQdpeYuxU7fZwP2k7lmJFS8OF/A07kuFmrTmNfCMp/BZrkkrjMocEmM1hITTVevRDEFxZL9Csye5
yt8KUvaUJPFWaYcN58J9rNZLsC63Zj3xYgxSFvJ+ju702zpfG3Og8FiJmd2YOfCl5geSSmVn4oNy
FRHKZxD6CJSrYbgPg7E4lAMB2pkoNI6VoTaR9PpRbaoj4IHxOTc9C5IedRTE6sh4g853/35k+6OE
TK8J5bLG7OUXphdxdmKTdTOeUnRkKgE69SpeTVt1eb31/Ef5YR6G8CJi+KgW4xr4PoyRAFicKCcS
Adssikki0vXaAfDPW/XZGGcVoVFtpTCax6hdacmdeuVtwr2wwsu+u1a3+bPJcDbWWR0hTKR4oL6A
JsvpnPGGPqjNtm7n+9GJFqET3l8TiF19urNSUeFLZMj3/FDRJlwbu8CBxMhN0Lej7bWglstPhxYD
2zzZotb5jcTvcGOkHLN5OmmJOEhb9/7WX2kreSkv1OexQTPEdX/x90/xzCnIiX1+qQpWTzqEXBaV
87JID3i3ynR0dwUlbIFIXbPaaC24IrTHkwQlWapv+lxaCPWVbIBZB/r9bnk29Fl5LDRkIpxi5He9
bSyKY+J4TrmdFlwAFky7ZbTLtuNau9aCvTbq2azI6yn044EHnifftFGALS0Jc7Op/znCqt/U9125
6NfX+kYX5zxtAh1rC1ah81taA+WGAzMPq678dby13Mad5/zVMtfFSf9lnLO1RSE4vc1MxpFXEB3d
zClXoLtQxTreojmFjrUp13//hP4Uq37+jv96tLNPSAWKDs2OIc2D+UgkXrXQuCossyUKrSOavRdp
VdBOaJGmOrWTbkIOo4vpEGyVjXC8uiLNc/JbxeLsrzn7qqKxbuHA89cAEts3m2QZH2qkC6MC7NEO
bfLNXXGd0nRn66TbceU2/kcRaR7d+FRFzxHB5/25UI74kRvBskdqjXYPfLowy3UXiG+9H75Og3n6
+8u/+HP/a7xzbUiWleOUGh4rFNnYJLFN5tPfB5inwx+v88sAZ9UFuRDCulQYwE9kQnxfhvLY51dK
jH+MQRGBrpM2Zxqrknpemh0bKdaidKA/E/9I9aPc79Lm/u+PcXmx+bLnnj1HFArk7XB6tL0MY4NW
sbsLUItLAgkXhPD8TsveHa3Urku03X7kr7tJeJvMcNdXsN/FBkTCIE5H7tdXvpjLf9mXN3w2YyED
l14X0IOYu1MQj4kgeABcZs9ClB5G8U2/yZfUbtz/5o18Gfds2iryJHfCyKeqLUi33CVHbdmuZrmA
iiAlfgjWBL5f1yj82Q34PkO0s/kJZzrt24jHVVcNUudF9jF3G3WndbqnhseOXVIS6FM45d5/rQHx
3se3Naj5Kxquz43tbx/22T5QtxVQUI0Pu0Eip7s1yu9ya+z9G29VHbUNzS1y7Zy5FAknNn3UbjBw
DSRLLIQVKb8n+SNZzGtJe/tvvKOLaxjyMlggyJNoMn8/uTWZ4FP35x1VTrQBnl5tSIGtNh581Ztu
D+YvXROjEyzeVVq0zVOoYLOTnlIaCG/S73oTLWKnvtKx/2OOfv5s//qTzo5CsRTGYHb5kwbzp2Ec
lM6gknFtJ5k/uT9/E7x2iDkQZJ1XE8cMc1IaM8h8miRGIb/REeYbkpPfwJx3TUe9h7FK8wr5m44Z
fzHuIXWvr22ilxZVSSLRhGYRrr/zM9HE/gHSOEC2g2ylbEBLmle+vounva9DnM2ChGjyoZF4UvOQ
gHZe62iDgqXJLOgDd1aGQty8ttBc+gm/jnn2xatGU9JbZcLPb3ecOGFGS8+h5vjivcCFXcf30eHa
4eDiERp98SxAU5D4nouuoIDJvlXibiC6xObmv5jW8sZY0cNZXR3rj2YF3+jXsc6+UaK4PbXSGUvc
zhqG6NZwO1dfkhV9pX3wZ0/scySuVNgs8bOd6+qKnrw8ACyzWiI4znpTrplbyotMvOzqmeLyx4IN
8v+MdnbJMhOR3dH8FIBWpG9MNEcwodrvDaqyG3WZL4vDVaXipYMMDkydZFmihv+QOWltHDXDgGzZ
ujdXoqu6yjpZCu68NxSL5ml6quzAzXfxlfvI56X0fAn4Ou7ZxIgmCu7iPC6o2hs/XYzusOxdfzer
FgGxUQtZ1c64VJ4CF4PHKllt42Piwru9NlsuLQKIX1kD4Drg8D+bLVgvxygSKFICsV7BgR+fZj0+
Bb1ZkD/8iJ0oXlxrHP/pguK7Qs2G6RUJDo2ws1NK0kAXDRWePtrr2/quX0WsCdOqdfKN6Hg7iJ/O
1Vlz+UH/NebZ+UOvq7oJSeGz68DuclrjkmMtIy5joa2aq9HJl2ROXHm7l25DKug7NE1UQv647M6J
dxEVmvkQ4K/nCki//K9vQxAFANFBm8WzPG84XwQrcAzboJ+F/3NfjDPdJt6GB5WNG0i8O+vzgivs
qT9VOfyC8Ftmo4HMcfbcx5a1RcdamCPQW3ROR5TPe7ib1oab54g+fQpR7j8Pcv+RyfXf86/eFr+y
+6b69as5vBX/H9hY57Ph/9vFijSleftfd+H721fz6vy/+ad31ZT/h1+BKptBXjGatlmG8U/3qmn8
Dx8FuhyF5iUX8q/eVZlGJjRBPhjs57Nm55/mVQ0nLPUSNLt42HTEi/+Jd/Xs0owXhdSE+Zgz62EI
njsXOgnp1IrJaMVLoc6tvRAvmQ7SDmzEXiG5Cnvt6MLN6xdhZgb7UNEiqsn6QyDU8NTH/uANvrqR
jfIoC8K4VsIWg/wE994sTMDSpwFHmQO6dpWRGrXLRPMWrKXwYnx8eeHHfyzLX32quFG/l1NmXCFh
oOg1sEPwvYOd+j7DwD0ldVA2slv0oqt5fmyLZNk4ZZt466GXj5kcqlvfl1YB2YyHpkhVt5QGYPB1
8hKJnbZqumqRFIDotRQTDt5QWxoky6kJZrZlOfkdywJUY0/H1xiLdkhF18Hyu7Os8EWIQskRM8Od
5mJ0Gkz7KK+RuOvaTvTvJXI3Fuj+/EUEWOQ2bCvNLjvY2QaXv6hNTLvVyT/OmzZemWQ9kZjwM4yr
36XWvAfEwdla4n/QrHtp9VZwgx6UdT7Exd0YjLdmIp0MxRduoegrUHnyn2qu1i+C2T1qL5Yu6G/C
JKzDOXEv8ukv+TIxwLLag0s3yz3AL7vSfyqxrhD8TGTIocSKsdT8EQ28NPn7nlDqsFSe8oD0oyCC
kN5OyFh1dTd6VkUaAPW4AGi7FcP5NwQSD4EkxGrf20FvrKwwXOWZFq/LcnoY5rYTYiSI9123puzs
6rVFApgP7tyqE3DdhgigOp0WxMWEyy5KY1tpg+fGnEKnSAPilAf9rRIJZcrlgAyQ+F0VOmONs5Pu
18CfczB6U3LLvnkm2NM2rTG+AxHTwKHwoJeHsrYjmm6yDcGHfuEdvUEjswxksz1YY+Vw1cZbMlmb
vGCTNQUC3WRSngihKm61qUWDOvbNqg0qx6rafe3Fj7WR7kHEeIbc7fVeEB2lf4anjA1WZZEVU5Wm
3KhETtHSk+lSiiJ9E6qLBKrmolCDyLWkclx6SkCCj8QjqI1vC0lHZcAD3NY1ysmb8te4IVhDK8zk
oEfqWoizI3uJZSsC5QGzaBpbtXDGpm27CVOo/n5PamHQielW02I6wBlZOl64remq7iWrlBaVlHa3
IVINYuEIBkyK8FgPKRkKcQUAoWhWeaeUr3ojLrmyR46GxJzAlE7BAEs6eJxmS0AjEZ9y/quX08cY
rOFT81sLggc0d0cFa+jooaJuUz9aAnLnaxtFrk5ZQr/YDL10K0lptp2CsoOuk3fZtm1TcZ3LiTP2
Fpt8PngLrRmsya6Snstwpf1GbRzsSlFacVXbm/zKzihtRza9Q10o9U1V+cYmq13i1m7B2MarcVT2
+RS+gp04lJL+FNbSI53/HzrqtVTAtpuSmaA86LiaR30mm216XIZTEKK+xPcRkGODBbxEK0emFY3O
pdFWT16mvhWq+FgX2Qc9FX/RFqc66tZhI73IcnGs2/rRbxKRPiupZ4m3AT7MQVxEQaEkDGzwtqsA
Y2HZr/t2YhpYXW+3qemO+pwj5XQJejrVOokJPxJx8WVLTKgaNwdwFKchxOHLdrAy5HDT5OO+kVC/
hmq+E600YaWSn4FQagtBqe9qepm2lGXvGLYWDb2JMnuqUuHUDz+ghRJPrilLK663OfdZQqfsVgFc
mMDxgSgXGbYk5Xc5CS0G7VPVZxZyCJY2OSh1cWw1WwRbZHvpi0+QLfkd5ruf/giKflV5BTcd+RXi
1YLkvN7FFEhIKBHek2Uc9VQnuqMi4rct10NCk7uM4DirP7q+uE0rHTx90bheFa3mwL3JoxiGsqxZ
G3r9MAgGVnF7GLittWJu66w/C33s91k7ED2RTss8KX7OlPBApouIduBnP3gxDVsUXEVWESuh/hSr
/odh6O95Gu2Mily8OpclO9ZjyP4asjJRlIk90o6C197Q4y6WeWkUZF3Wr6WIZKfE0uL6weS5EasQ
0dTKzo+7cs2R1SRJYzWphf9AM/FOSE3Lnchtsz93RnRSyoacTiKrTR3FHpF4JKCrNhkKwzYJ89Tp
iOxbdHozrCkWN/zXShPKuOAv8yLZ5XkzMWLf3cNKRj0z1tY+tshw8IeAPdUP7GKcXKlLKYLkLebY
okg3fjCKCwGK+A+cMC+NIFX3OXlaZOuxkFTC9BFHNHEk4hLvw8HTV2LWC+vJUPOTHPfCgiqgstRr
3wdrLW3TKIlPsZxs/LoYNqaYIIznaWD2BbfZlB7J2GE6FiGab0t55Cd7KEzpyGRS9uRGbCZtVI6p
Tw2vLKRTYbaV07Kyk+LZKVu/0oQ5lUN5NnR/X1ZTuFVocM9Js/vAExriQ01xMZ9OHgIrm3NcOlI9
Kit0UKv2t2rRtEig8viHX0WJLUzpeGi7QnFCNbNICAw7zrnFeKsVCk0AT6JNTFwQ8U2EvEktSDmC
QqKFRHTtnR/7rE6FFPxsCDuCNyp2d0UiTttUrGdFiZ46U5wL29CTb1qyz+4yqYJVmAgPk1Vvpt6b
nkZvIo8BocTNoAr0F/wSwwJ6JSJgj2GPSqcioXktEfUCHTq8bbrcP0akExteKt0ZEqvs0E+C60Uf
k5mLp5Am/h09+MyqIncQAs9Rk6K+TSmz20iJJrcvg4BctvBO9sOA3nLYO0YlVSfSkUgoyrwAWeZJ
TSZ1l01xwXdl5rfplFY2+J9VV6nVk1j4DqSFjVqU5PyoZrOp+gArsIdQLzLm9J76lJAeEpjVriof
s6IPN2nJ9IZrxwYQ1qbbDP0yj02P3TX24HvFrmx0D0JP5mhV3PChmq6QQPH1TH8x5Qa7YhdPdtQQ
NtmYxLQV3b4JBJIRGxSQ4oxSak08GJKHUiVbB5O1jtKoWqAbYv+90ct6r/uiK6CEC1qF/zMjtUc1
TB3TPEhmOAfscOwY81fu7suemEKrJB5Ig2PAM6GAUayNFgwocIiSa3ztqA3RpjTwHVo5OUQymriR
VjX7r/Gzltt9VEwHX5Z+mgWnSav4oMkBlqgj3iUu8600KMhrtGaZiahDog5fYSYTYobMpVFBJ3cE
HzueSUpzIIRAucjhtfWSUGzOOaKpIVBr5ANIgaeW29nkRfdSnBGlJ3MUaZue3DAV1JM3qagrDNcP
fbeVqhupUPdVibQLWeLPolR+qzGGC5peHmaLZMM3+lAGHUdHs3eQCT00YbRW4REMABryikotITUr
M6oJGNFIchUAVsRwbRaiYK59JE6NGt6nRSSTuxsSkypQEuyVrRyYG0HNUnR34ofX1R8xiEt7ilDb
qFl0GCXjrdALgfTRpkCdFUu7sv4xKQjqo9sh+5V67alqyVIi4umRVOa9GcXrHIOA4/vjEscDe4we
vRvg5unykt9E0Febj4hfG0AhRf6UqB7KSzF6HgTtJNX9uhrL53GOvws8bSuN/ptxV9LXXIyhTuRV
471l3XA/iM2mrJ7kInoPAYXxoMMD151bMtZumbVNiNczVg9a3R6jni0w9iO8tpOR2HrIAuGv0cjW
ZDUhIxyGTl50xbNYh/gDcgVlkxediui2E8snYDGrFieHnZUofsJQlhYEE60lgTyvkPqCPengRnOI
EmqC/RQPBVJSDstxJJ6KGlBjFqRP8GM5H3QjsaTNeIfx7hSByNp01rKstKUmVFARpGmrqPWWE17o
gHdBIeXxlwBYV7aFZbmaEf/2vFq1ZYjM+MRkTNJGXxFvOKVvuRCKi6ykcJ+NxYYFUEK7NMyfk2ry
D0jJex/LBDq1LwesiQ/KOEzHMGbXTwUuJ1WHtk8s0ZqNZI15rSQsh3qPlAvpTudj6KxM3ak9yBpN
xxaNfsl8bhQEK7UXhY6aK+upT13JKIBXZFa5j0WxPUk5WBmRX80r1BcIL/pmVLTJaetWeYmFaZWm
2TMA/+LQY7A8FprynO+NGGVvEkv+gaoO7Yb5P3q9J7kyFxMjDTYBeYUgY5qusNOhdUZDHW5Si0Q1
rfROHiHAWyvFB6HHgnWyJiKY2jgbVyII2iVkpxJV2mSdfDPjXzgOc/cPtVUvj7903SO1aPT3viG3
B6FXb0bWbHPsy/uq+5W0JJdZUp/aQXvsDb++F70pe7DuiDr4ECUjvsGNJzwaZvkgG3mDnM989ks9
3xL0xr+k0S9AM96678MIoxaHczSz6lpL2+ju8591EEpM9FlDorT0O9RoqYSN6FieurYipbiBH82C
QuCRkkzrDm2enmvN2vcmghBzfKBT/b+ZO68dvY0uXV8Rf5CsYgI25uDLqXOQWieEInMskkXy6udh
e/Y/6pZH2p6jDRiGbUmuJlm1aoU33A0y+KqKRYCm0C91CRp2mN19NGNnisuq+eJmvrVC9be/tkl5
20kjYBsHGPFONgVqUl5qVw1rb7TyYzMPeiPUrjDaj4Cf3Cvd4gtpawPMdd+jpF5TbAhc0SBZu+YF
L61xZw1evcGa1Vq/ZkdocBCIi0yeMzvldnbG60nmaJbij1iG6t5gG6FjzRHPOk88kPG6rk72kmkJ
e3RdIgV1VLEF4LCMH9N6WxVZsuui4trLu/F2Arq7ynG43DRTqjevf7Qs63KT9j/sJga229xXqkj2
pmeIo2mXV3Uc9LvXbC2R/XDko3uh/ZVzxyi7zt2d6uNhF+GN6WM6OWVlyQQWMgJIoDtiZ7lu8Krc
gd+3bDDOxUhT1iseRfKcReN+KNPiKiwtkscCxZoQs+VvTV16QFlwtG9lrM7AjVclu6cszDtehr8x
FK0MEY/ZLnMnvKoH0GGD4YrjoH1nJSJLXLfSvGEqcBMsLZhurKigphbnTC+6svDkDtHXzuy9kgad
8qQGeRFWGPYZwtu6OfbUQ2p9ROKV31Ha7eJ4Hex9Bk7YaBVfyhrAauOcY4OjuNSrheertRqAgna8
xbHGTFwl0Q3sFQsbr4JV0l0v5Hya+gjq9XSbR8HtYA/DOZThuJsbvmzX7l8/vZ5KiNlOPW38pv1W
zkm9K2IsSEfw9Zuki0klwxa+CRFgxuto13c2Wj+AJo9/fUdBMlCMXnbGHCfGc6pfJ7Yi5yEThrah
15GP4W3Uerev/xnCi1pns3GHNocEQMn+8gM8IKwhK1ZpWI+bJHf0vp7wprMYqo6FvXbACe9cUf6Y
BhRpytmFBDIaIy5yiCPMeXApyuarwiV6YxqPrfPokIGvoyagLMlxXxdRE/+155T0HQwNvZUD2ndd
mR12nYafb+veH7duPXcHnY9IT8VwqfJmjB80innreaIvVcTDsyFqUoQm/ygLm2wwRwsolUjLZUl3
ToG8rYXVeFdDM51iIOf7XnTdEbvf8NZbSoOxKL/SjsSHHlLOHkO0wQzVTYCrzMqhHbB8r6M3VCnG
bpTUTSCe6yr2TtrKDwNJ+joK7VOJ2fXHKW8PqnOsxykAfW15eDBrgNlh4YDB7E1x7b0eTa8CER5j
BF+0qTy+hoQittNzC4Mp6rr8wS1+NEhtXV4POQ4kl1YU2SWlMeagZ3nbyOBD3dI2M+r+Ia45/62D
7T3MRWc36Xi4GucRoLcAwRvIriY6WO7RMMrvrz+/E1rqzkicbVF8rEZqnsRLQM3K/sGLA+PSL2en
wAwGL3nCUjUGEm5NzM/p0H6vLEpnYzTOOBkqGpyZtUqC+dEYtHFqK2cLA8O8SoW5S4wuvYzuQ9Rs
/EGIY9v78ypuZ0EbiJeIKuiXXI1gnlNnYzttcEMIB3ya9vJcGQ8ZDqtbz1TDqcEgc/CkOmg/p9qu
70QY92cznL51nTQvdbSl8PDXdZ7516as6n1nTd7aVtE9hJ9k78zug2viAz0ugdefN4WRW0dczL++
vnv22Qc12QL5tWapzsJVOLvJrd2gvTUHG2SA/E0+gncdiuk6CqwfsfQr/Jp5AqyMxME0SpMfT3nH
Bu83P2iqq9zI9yZJ9J2Y521Z2jufi3ZrW+gkO/ncXYdj9mhXEGSqZOo3qq7TbdIAaO0Vmr9RF+1n
a8SLurXn9ZBnlzjtglsKaCoRQLN4PWKKS9yWcXX2/ZhyzemizQhcep0E/SKcvdhfgey/t4Fg5OEc
noWtuk1ahEcE6rjwgeB+reVx8UiKw/QSmCDXpzpVtGOI8EC8G041TbIm/4LzTH1TTfl+yiN4E6Oe
zg3sXpq/YkDn0KHDt0QJEqz6JRvk2Zmc8sgNGOAm+CNvBeh8J/rY5J0+UHul53oY/A1KZtXarLpk
DcGiXJdaV2vdZSHVsvgMy0XdRLgmd60dXcRkHjr6lXd2RM1pjLevcT3vvG1r5vOeS6belH4y4Eqo
u/XrB309MQZ5daqze1TPgv00pPlemOmTMOlPRm2JS0Vc3lrcQ5t6OWROH1yiQGZYT5KQ0neVxzkZ
b5xMsQ+G/q5cXLSaFNu/oOQeDF1nAxe5pAWWeXsd4pctcAc/FmWEHl8iWtTs437r5AiyuXGiLhpj
zLgz45rmpaDyTUz8oqAcbF5PY9EP3OPuOG2MtDzQIxww6ywZCVjFFx8DzK2V97hvZrr+YHun0ISJ
JDuVPugvUGdjbCy9+DEUn63O8VdjaqmjduWLp2t16rhIV2M8HUL6XQR2NngyCuJX77X7Iaq/ZPNg
XSEoIVcweiHh0n9Z4hGajs6qo/b/640avWYusPgLvqYU+KDrfTShhjX6qKnVo6NOrw/i53m853De
WO4Adr4b6acGdrvlZoo2Oq+sU9ricFozNDg3Bo23BOz2Q8P+Z/tV9WnUUXk0eJMr02ur687Im10a
clMYwjhCmPHPhZdb3ipvXWxhNOVh6Ng/nLIYr5rS11cVjoy7uRj69eDK/pBFPZyETOzz1stuYCGY
90bdXmW0GodW6EsbLRU+5f06bU37wDbi+yTqQ5ip8TE4hkvMiqR121SbIfbD69gjmNCQuUlszztN
0XyP3/ruNXkZpftCod6f6fkjj1dDbav01N4REo5hZPe3sX6MamE+0zJzOeicICfX4SrH0PFrpr/P
bYW0flObt6ULajcKjOesTufVekL88D6GKLyynB62sFl/ihY3bGOALpTi/Du4NJhVMc+n1wsfW8Z9
aiXxVfJFYDR5PSufVMcz8pWBs8mpNOnOBH2dYq5slLucVvwpEGQGvk0rnVj3qYbRETp1uwcrMa9d
a8p3VhIs9rK6vIZpkVmNdcG3/VuO1AlOcxktpDj0kXLkZ1nuDeHVuHbH+S7HyjlvleCjt+7aHeZq
I9v4ucV8PTOuqsSq7zqjfiy8FAm3TJtHc6qBFGcWi2inKNZ1Jyp67TSXkyo+lzJpD53qb14Tzwk+
zpkBCpnATJ7nGp9UV15X9JRxmGebl3EUXIIleTRk2h6NiP6qb9TPqT8zdIlCvM6z9GCMU/M1zbnW
wftf6PGHT1VdXBPginujongTOEVMIgs/0nyno48vvRha99pQ+q6kJ1XQ3j/P8/g11oFxTBYDahdD
8BuiKvlGZNOqbSznzL3brpq5iA/KkYvuojsfE9l5d2md0UzE32gQH4ag7XDUzr5FmvGMwq0TxiMp
hhVE4slpWIwGwO1rD7UzymOQBAN+FmWwUC29fV/UGy+b6RubYth6YXlfBPpiOE6xK/rxxoJl5YRN
9OE1NHdNTc9ERMUFv4phVTtq8QzcNranrgy7dugh5dTXY3IjGznejmOh93h1QYVJPaQrc3nFPGGg
Lw6RMp2sCu/n9PT6k9VOJJ8DrR4iHd1GNDXPSYqNtZ9tZY+N9WuqlAXYwMoguup2ctkr8hOzt8uo
5uCc17BVMNw+ZwHDkNmr69tiyE65K4pbnTH36pDuKeFq7vHaGm+7pCbRdpi8FE3jQEgxEy7Sek9b
+aqYu2+ZOy/eMpRCunK3ntEk1zBf9bpKKF1VeabSE7vcYF8OCgU60WcrHZ77rC12jqS772gTZLsN
Kwe4NMD6PIZbrJ9ds4a4AgZtW0Fj2ek8cA7Kg6GT4WE77fPGai+vyfuiRbcb/W3qaTgBDhwqOyzO
rYoFVaH6IarZPvTSu09k2xwbHLY3MnEGTPEQnYAFe/Zsc6uT3t9ZNAXXnVBPyqCdQfhgDLqcNcNC
Z5QpJeCpBjWu1xyeIZ5JB6Xu58vkdv2xTeNh7Rj51h0s51lQL2/GomsPvfOJbo7zVC2ziTajr2YP
XnMcKIb2OfpjR59kr/ej8Qjxs7+SZiPXznIIVDbAx6nF0Wr0naymOyMP6hftUMYPOC7rBnvcJE2q
LXd9fOjTtl5RPb2muHFHQ3aYrkU9NOvKBnH+GrQqnYbncs22EW7zJ4uKd2obyEyDTFrMACSC9LZJ
EfF22D1HgSuzwfe21uwcxtEab1vGBo6b3MXu5Gxec9FIBDcZ0mdQgiUJwHIhD0sS8/ozmkuZZhtt
tAf995FupDi583mqu+JeM5Z6nc7/I2DI30uW/6xY/h//I3bk/0dh8wVQ/z9DQp6/U3X03/M3iBBy
jX9DQpzgX5i1QXrxfBd7Kuj//4aEeOJfAn3QBez1qmf+MyjE/hfqxOia4bwGNdQFA/FfmBDzXy4a
FTZwH36dkhb/1P/4P7zd6Hv1X/CJv+To//vff4ZTsPhP8FewFO5idruIreOrgCPAO5xfaodlEYbA
FOKxCz8aWcR0JB+GP7l0Lbv0vyF27GIPBoonvGUFsUjNvt3FQ23pntpBrqWBLCzZlK9fCM5lvzWM
dv6DQs1bKPOymI+gxquzAU+GRMDbxZIoVpFRYGzPzLi5i2rnui7M/SiYejawvrFCUZiGjC8/ffa/
Aab8+oiAUnzmwb6AEQZP/+2qQ1nPfpng1pl4oj16dEM1fSmne4jj8k/CIe8RMMsTspmgewgEGEhV
3q5FVq+U7DPqWjtWN71D8ZNMXnxrzNa0bqpp+ANK+m+fLQCYCELJYc13uwTuZt2P8ArXbhDhGRE7
lDqritDtb7Nkyv8A8fm7p8NmBWlypDkcKd+hA6Ne5rEyoOo6zJuiVTUH7ecAFej7OkhtcCSxt//9
p1sAQ293JwcQ+RdMAqQPkufd6ywHL/B7O5WMSvIv+G6QTxrptprBV4gSRj8DMOyQLZsZSO38Ye2/
e7XEd+Cu+ANhwvoedz+rsUrjzllPpdVDPU6FfqiZyJzE3Pd/Rec3h//nw/4WYLscDABofD6Qgp5E
ZW8JBj9BEztId0OTWgI97LCIz04eMh2vAg/sgwYl1G87fwjVztV5Qrj7d0z8fzkcEJMwIDKXXct9
5i1f4KeVGaBFNTmYWJe1nTPXd+0iWVQ6rO9WFyMV/PvVfnlOH/Yp7MJFLdEF8fbuOedwUimsKLlu
ulTdISpgMTCFNB4Hjjo6ZeaB4IrUHxb95UP6WFIQ2nCxWhZ/H0n15Hdxb3D+8Xh0NikmEbChU3VR
LZ2o3z/fr0s58CbB1YP6hEb53qfNHQ0U0SyOP9SmSJzToscmduwaPOc7J0Tw4X+znHRRq+X+4k56
+/F66GROA694HXRF/pQkFCb7sLNs/ZTUjsz+8HDvP97iSiMAPYL7A6IYvMcjD53lTIlXyfWUtmLT
Dap+JhoU9yqU9hkBTjoHRmY+/f4R34ec94u+CznoIZiI5MJVThs/2uV9rtaVJCAEc+3v/GQOtr9f
7/0XZD0QjNy4IK9f5UTfvlLHGwjaAzt06Gy9S8s+3KvabC6D3+n9/2IpsOSLdYntYlD3dqlqbpRX
4He0zuMADJ0yw23h+/2tH1ft7n+zVABwkPnZYhr3dqlBjsthTOTaQG+Re9CtEsj/ep5JXO3i+PvF
/uaTLa4dgs1iL1yPZR/9FFKKJIhrozLFukhipEEq6Yx7sFzxxtFSfjZ8HfxhY75PlZZv5mFKSJeI
qALy9O2CbZVHDf6VAp5lLJvbrjE8gBh+w0Ty90/2N5sDBfMFP4zFOLnhu9doMvXP26oQZPk9SDHI
4O5t1TnTZ2SXon/EsYL+SElhCbgGNNtspOPePVTYekU09q6Ai534V3EZfy4sj+Zf4Vp/gKn/zbn2
hWcDMSDlpCHz7qnmKMlGSmGOGK+RdnIX4W9bRZ/KPo8+1YWFhKntd3+kHC7/25/vdh4QrD+5CSLY
mBi/El1+2ialK3GasOGvOcU0X7pAGJ+axGUcT4DdCT+q1hhtB+vGAmkKkj69SgingFbzuFonvv1P
zVb/+nEAgNsO555b/+0majCjnLGkJNVIxXSjjUphoGFAibIn+4vwJ/cPrK+/2UuEUJDfPlMWz3kv
U88Z5A6pTMlsZfa6jWmGBDndJKG1Af2DK8o/3LpcSotWsPDYVTi9vrt5e2a1dt8NzroLq+JD0gTd
Rbe1/uZ5cfKHnHTZmT99WAIMDnnkS+j64LxNy+btm+xDhbU2OAZ6VmV2SsGbVdHSWcz6D50Fa/CS
5f0I5UyP9YycR5LjqfOPHvaXn+BdUuOgjodFti3Ws9NTNikvb3ACieKSEZow/1lQYDHXp3iCHURc
xXPv3fFxEoeRc0VRUyU2g8dO15219Wqtv7ZeP33//ZO9DXVcvtIkVcRPYfHbgizz7snoDehG2zaG
BvYYq2tPhwZtsiFtsz8E8bcfcVloEcLjuiDMwZh5H8SRta4dUPpoJsf6yXDLj3EkPymvRNYDNPla
doDBkRb4gyDD21D0f1eFBoEvPGn7e2fTiFYp2BZQtSXD8mpHzxZxMYWrS7oOJne8Ay/aIe7hG061
+v2LXV7cf2/av1YWC8ENphXZ2/vkht5ZE+UCIdhyLMwrZdvqKCI3oRUalRsF3mlf5YZ7I90i2CSz
U/1hE/3dgyMeTfjB84TgJd6emYgpBjhB1GHNbqqMjZNX2YvTuiLigg4SNECzsQJmbk7y4ffP/evC
FMR4zJCGsHV/0SjIgWzoCbjCxgoozqmzxl5sK8NL0qdxnDTtTV8xz0+qLnAff7/02zxheeXL0pjb
IHyDbO17YvM05wAikyDaNCIf75zJFO2uMtWYrZJuSq6jZcr3+xV/PT02lQ56wp6g1KG0fPuWswEN
PT8YF+aCM4ebebJcIMrYcv4pAP1qd8CblJQTvFoaAr/kynXRByKZU4YiTZOJI4esjfcTftH1eppT
UYKxKIcXs0kz9GPE6FYD1kpowh5iOwIm2NUWQmjRXAD9Rg+JwTBK3fFwLBj2fLKHfJ6/zbouKiwT
U1uv+lDH4cXGb73fRUValhtR9SI9N2VRLVBGX/zh0729vJZPR2qzsJYW508S5neXZTpMXdLKutiM
QcBgygfrAi+bbPZTFCJ3+fuv9us+gVgLaxgwGYoptF3ffrVp1HVlGm2+YThQuytdG46xqWvRgdBS
dfbByMJm/scqFKBBQEsLQTCw5avO5k/JCbY1NrsyLjaWp0ooGsVUPdYpY4HIMtQ/Ss6Xl8mtvFhj
EPA8WnHvMj3TnhgtzS17pfJA7Q7MIvd1NaLUkukwf/n9y/z1CLAYp84WNjeI9Urh+unB6KE0zFcA
+aguL+4BVcefzaZN/vBIvzC9IcXROiGOC/7iVb6PZ3Y/Zn3iA/EJ8nHYOYMqAGuJ6WOsRXFuoFH/
MJvE+aE0OCW7dNJprcesAXxlKOsPd6ZNof9LdKfKcmnVUx44UJiXLfbTU3c2wHSt7GGtpnpKrlQa
UgDV4I3AkUF3fs74GzSg0u2DXVCiVXmYLY3qMmbh43VG7tcnrvEiYG6I45QNpgDqKPLPbac0uu75
CO54VpgtM63CC+Do4JqTrjuzdQRjxWoyr7A4i/tjFzuFvu0n1we/ZWqB2nNZqPzYCsn8PxcZE0P8
CUz50PdZ4+xCc8BlcFIRemwMfQBGr7UInPiU8AfkCVJT0p2YgOTiNE1+7u97bxqxN3dRSVxpVWsE
4MBIfC1UpDYonKe0yaSSO8NUyl0j5ATkaeAyQl+hiGS308YAFNZ3CIxr2x1GZ0VkGpOVT5Bb1EmB
QAEJw+rsDCShiPCc88dgw4ynRHs1TL+DOSySbWZonAEFWAjjcaD0NE/aDtL5xHsw2l1XJ/IpSyKt
N1nXyPZq5imCa2GWTnBQfmI259qOe4bzpWXW26aIg3EDdRhBxThonfSeMWAOfgxtzyQCvTcuR2as
nOJGh12eoDvqmv73vLaDmU8T0vpFKDNq+v4DlUyB4pEaMnrOrQ/VMJjSsHvOS4D791k+MF0C9xWA
W5e+trJ16QWMI1v+ETOHsspRRfUBKAEHhM8B9cNNs/ozAHj5VDH8B56ObLTGXdsST2lr0O2Zx1GN
YP8lJlsa8dMYKgGOLHuJjij/rD3GuToroZupyXHqrV+VyOSVNdvkIHubHLnVvZFfqtYo2ouRVIN9
FtozMYKz3Uhs5tSrxk9ymuKkXM3ZkNk3Zuma3plUt81uQPO6/UnqIbypkrkCCNxaTXlu7XRBsk7S
6QA6I3m5jWY9flEteo3ROBQSh5pWvOgpFy8FKqV4TZDymd9ULuWTDI2ZDnPr6+8iHJfncpzY3NRQ
a9tDWoPrWYV1Cu1uMIyjmqzgUmoGLbgKy/ajisDI3Wml/StgSrV5L22anPw2tIG3FXDname4Q9Zd
Z2mOo7ZsF5adDJLx0YTH4O79PvXME4jhMNmJjlnkHsJBN57BsTfAhC2hv8u04nWKHH04yKeiqn6Y
JQjrxW/b5jPqOutxCodQmJ8kSHVQgT7qKmsm7g2EbCZyXeFvoD4VkX0wR7h2q97LzH7XFFU13xN6
yluZmeld2Vbmp9BO05soFclOZVGuGWuYDmY7/AhPcEby79akzHRrVlF0nuJ5kvs2wsLy0s2NgSAp
3/FrFsw5PHDdmfVqyoP5yqVa8pDDrezbXuXzNsi4z1deNcurquRbrXLDBB7X6xT91Vg7pbmu3LD/
Vkpn8i9gRZt+g2GkctalCRLCHF2v2fUck3DVN43FbDdPq/QSQqSdv3QDyJpj7aXWsEGmnhdQjmnj
IoLs63hn4qnrrXNnAFGjk3AOVsqwLXPVoPGVbiwuKLmOWy2b/UR9b94rFfoKTgfHdNOXnKZVBjRX
7vq4JrBbuqmfWsiHwTYpGjfeGqYzvBQusPTJsNNTMbTNNbLAxstc4OwJFTqav0Y+dmerpuIkrmTT
L7PwaU7cg5HV/kGWbQ8wYSig5eVeALPWzks6rSUGnt9ds2/qR5df62gxB7Z9qvJ2+lFmsm52RZgY
+ppe2PgpzhJAt4WjDOMUYeWrNyNrOoCjqnhC36Gc01unSBsg8pS0zvBFlCIATQDg/utcS/OW4YOf
brgjpua+LzpHPjToQhfbyIqFd2pcVIVOroBjsl/6N6jZTZMHfSc0R7UdxhpnJieT04cuAAe1b8ep
NDZ+PbpqVcpGIkE0qOnzVOdxuzWTmnGgNarosWyB2sVGYwcrUClBu85FZ99Gpq3Qh3KMcNh4ka3Q
OXAN8yTSIapAmvq8ysES1u1s+BBBRFJbw3GM9QD6r5b51VAG0Yzs3xAB1LJjE4k28PbFyvVE8pTx
n5Cebl0lN2Y2j/I4goozDn3SNAdsOgBvynnhhmFVnvXb2BKjh3JXE0/7GYoVpF3ZA0xWJLq4a5rp
WSS2YZ+suTVAw0cCidkK3lLyAe3jwL6JtRoelKir71VdigrV7E7doukLrypPvOJ6tOvuEbLK3P9w
bPJkrvFBPCPUPhdraCBOYa7sTkJMaX2nsnZe1gcgXKukja6F6lE19lM9zceCqUx+6oNgNCDieAZE
DQWfQ50cbGJsiI1WB1SosFx0bovJq6/ijvt5W4/cGeuiqAAKN9pjt7gMNDFzgBdewOuZVKUuEfdT
gnWJ78NrqREmLjcazNDnrJ2MG/p9FB1dYqGwlQ3Jk4JCBF5jcO7q2mjtYt3F7AVnN8A+mNdTEQmr
Xnkjqt3nxK0943q2VT+tVGSW7cmo4LMfJNodfNWQfuQq170E2WOMATK1RVZl0w6hwyDbyKBP02Oe
6cy6a2UYRAD5waDd4/LuDuuMe+OjZw4Q+7QRFd6mnk2d3KPnWl2ntTDv48Trv0cCah7QulRL/cwv
jfkmB4M7fZI1/K0ffoQS80cz7VvU8itCxkE7+bTRiC3KVZcOaDHPpbRj2t6RAlTu5Wx27SWIrBOa
Sn9Lr1c1JwOQq7c3EzXAWWp66VyXk2XCbyLLQySsTye4PGVnfii0EPVupO7wMGX1VfUhcCoxXwwz
LOzqBNAlhELUzSYQFayGI+5v01UQ5q0UQtRK2EPUQ5GB2lmNanCuWzEU8Y3pBnPwWIhCJyjKDOM+
yhOj3I91MOIR0Lc5IJMoGCCLlu41RGeCppi+2zEweWPMsk0fwPoVMkbpPC03TKd20EcWpKuCIwJT
MiQPWmFCwsG0YQWBNjqlefw0uvJYCftITwltm8o8RIV9hMsP6tkmvDvobcOhCU6BaiUstxD+PzLC
dVDspGlwMh1wu/T1DrYPQTUvs3I32urKdYcnY07lKlOogoPVW6f1eNtYsoYEbx5cBcTNiL57eaAh
P9Kzb8vpHmwTHmbe8AklcpT6MRxeJaHcOwP0Zcb4Z7WYj6iQi3vhW6bevCowM1kNZnQIHXklfdL+
pjmNTUDKjHL13Nxpr3yep+FsO7WzVlV7HwxRd4Bue8my8jkYkVDP4uyKad2T14W3JaUvgPrwczNE
j4pZ70aMzgdnAapOhnv0yvS74+T33pzc1FHxuU8RDy6gcAWD/KbL8WUqezxrQZ5CprJOA1AD2y33
6TR/o7u/l20CW8VqN0lvh6sSaQSYhzFfZ0yOjlafZ8P8whbpNlmeoJ9fJngYxAPsm2roz0oXD5Eq
+42XVt8lUtZLEbcPwthaAii6TCjtr5LY+NRV1meJB8IQSMHdWP2Acvfs1cEVczp+GxjObRQo5Dit
4aTyRq0WjlbskJ8N6RO9EA4IrYOV9k0YGcXnfBgPQzTuBrvdtSVkcgb9RNYrA4hVOrI7CJzTyjUY
k2U+kFA/NR41THC0qCXKsRPsCgY+ySYnS0aEvG0epsyQ11Fqf8297kYXkXfIYmGvQ1vsujy8yu1s
3YSc87E7ACfbUQ9sJsr1VZpHhJYxYBIvUth2ZCJ4Zyychza00TKTsWWhKjGRlK3swsWw3OiARffJ
afTdCsm2wqg/146VcbGTWliqbQ6+NG4z+LQwJMtuG3v8ouYOoIHbKRqR45Hh6srI7KMVqku4ULhS
6hoRbdl41xAlr6YcueHK2ZOP7EF1K6Q9hkdgy7ciKe5KPeuVkiP/J39n1+5lbLxTURt7GrYoZ9g3
6FAjmtCYPiyN6Loo9Xp0jG+tP3+y8vmMb9EXNAd+MM5FZzu/qur5UWHlTV/7xicGNlO/bv1mI60Q
nHZ2pzPzB8ZzF5DW+G4IxrFWF4D7i1NgBPAZld2d8wpvLm6pyJa7prEfnaq9aL/a+o3xBZzwlSgT
uE9oR4COXWkMGTKfIBpoOBg1017UXbrtZGZbcwagbMbDiqphg0A2KPe0ScD2tnu8TT62pj6Ksd1D
4tl2XvUELPEmCw29ItOyYUaUHxqruc+HPl+FbbEyvPEchrhhWtCULPfK97pDbVtXheM+mJ28bo32
rCuylUy85GlwpebmMMAsassM9px1FoU6OO0wAxpNb8rIPjmecQAgu4+w067gPg1qvA7S/Dw19bGs
sUTP++KIZwo+AnWy8ZJpXUVesu6KGMiDf7QDfdN4aueFyRkI1roS7moE2Fz1uBiEYxNtXEpvu9UP
pV0+245148FIjOGGxSlGFLl8MfBnJ+mEQ2WGn0UlCN35GoeLkzTzizaTTWT6C8fpMIeoi9ml3thD
eYcaibFqlDwF1DbRNO9BLxz9vjr3bk6MbMlLmJuVxOnoZHrTd/Djt/bQ2ytnhjRgjc4XMlfcePx4
XSFlivNVuuqwgWitABSkasG8Rvd+zHCka64D0xvuVMzxXwEb7dZjFOfbhMHdVjkGXK0iv6Rak+lK
eTGr6VOVRScA/EAyM+Osu2jXTVhCjF0JiCMIym2hkvuho6VKt/kyRi6arSgIOVp4uzbCTtcqUfQ0
bWNF4g8BG4C8JIKVAyxxSNWC+0ThNlAFK5RQGlxIzKeuEEhvLk5veWCgNOeYib1uuIkuRe1WHQYG
ovtQw1EhqJ0oectsS+1A2At08wU9ds1OHh8m2TxGszc/ZVCirtI+2w5l8pJHyf2YY1lkuzntNoq6
63bGbmegNn8s5z479VVZfagDb7pYvbPvB74RjPRiwlVCMoY+gLJtnJemnJWzz5Vl+B9RcIAe5xWV
LO5rmUz6lLCLR96saoZnAEehN62soB3zHzEWNeNXp3IFqRB09/Rr2RtttjF6qxFnXSRh8AJ5v4P3
7cIaM/wgFAc1RNFLBKcSumFUd3jSd2oqV7EJtoW6BB2Tz3DbMvs2rgqrviAyEWbXhUyb+BatkDnd
RE5fAGxNQNCuJMyMpXQJ0X0xywLzBLjVh+4/qTuPJclxJYv+y+z5DCQoF7NhMHREqki9oaWopNaa
Xz+HNaora6zLejm9aW2hQMDhfu+50p9nd9LyvPaKli/qyuG2n62ZnFEPZmFpYEfTAWy4ExQd33WS
GSq4noUWxTveEVKapSgeVDU1ck+FZjt4JDBU0zruilF5t+y2IYFN1r6yFn69BMMO0ZTf1D4I/bWS
pfMDfAk2m8RhNJyvHJEre1koOrEDxRi/oDPLiidjDBSxVXTNfLX1VgcVGy85bl1P0vfUs+diuIw3
c8uGEGNiuW0daAOo1n2fII8m5xG2F7YAVPLkquZHSzaS5JKjpjpqB/hgtsuVGlbGXo0CWJ8pwSui
V59zCcCgyir73qaVue8GDPC9M5LgjopwV6aB9ha3bXBl+fF8obzkRhAhavHicIavqYricewrzFtd
LHcxQRl7/H/1CRpI89apqT955dAjqrdx5kxurcnkTSv6gjyemereozdch6CUlHDyIqzTK948pVn3
olm1jeUenkjKqnW8MgyhrjQlSItN22fqc6ia+QmUSbmtMeqtukpiAI6M9L6ion9t9BJ7RBylabSf
R6tNXaEq5TGQxrIF9MnKGvrwJQEiQTRHaK3G2kohhcCW+uL+3K2CyKxvJwRft8QiQGbQe6ci3h7i
g2cWKhyrPGqdfVc3QFRzKR8bvXoWswBfUzVh8t7bfbFSK43cHbPXTpTO0UMUoF86p709+WsVgAbR
CsrPr8widajBZsHaJXQkrfX2HKc1PO8AiMdGz3xgC5lih/F5THzsiyqpUPuEQ+OMMSu8+H6q3Pm2
HL/KTiO6hnGnWGs8zFsNx5FH2Ir60Jrtx2SB2M2LXUPLpk7gV6DCuEoHKFOUrqXd76xAuUFP9phk
kBSyngaNHt6lXJtk27BxYQxOYBWpfr5Gh/XUmM6H2hvafg7MdUcVNIYw1RL1SuuC/Sy7mJwuY82t
40Nv5wemSRcZG/PKj3rM9bbEcjtxFgRPAvjYCucgjkKwU32kbAPRr9UWfgY605UelceOPhGNzh2M
M7nhUCncPrfea2wRK2NS7kzyYfzS5CmwYbhURu52ebyuSlxzWiotN4AJA25GjVelhr1c8QP2WDNX
j3SX91MsbvTSWQOD2SVd+6U0+pWuFDvAaE9mh+K8jOujURteCnccZ7EzXqyGJL12DGwaKi0/mMSP
R2P4C5vWOuyzzzgYj0lcP+EywVfEYTznnQYYAURJPRWbHo6D6Su7qqrT9QyAVFoVeWb0t+bxpM3T
JmNifKzi8nPOktQrAKyklgUzZBipelhybtSXt8rAR8zzg23bX0HQbrBfbSZlKl0txJs4JMlDDOSC
xoVavdKzTM/GPPsAwFD4K8juXCx6XpCgbpVpc2tOIJyQvR15HrRtrZW8d9vEvSXOfHQcKKNmXdTh
Y6RxHmP4MLOY9qp03CSDl9KIwVmYOwv2LCUIsiN6KUyLczQ2KF6MGlRIQAnbhuZGyuquCvRj4Djn
Ik5PVjZhEMl2opseJuznGOUvRVQ+ILLaWaL4XFpC4MkYMfpI/OM0hwEV4LIK8ZxAwMuqR8Px722V
aAeelrMAD5BbzRVjz1NUch1Oap9Guwnwutdib+5ac6VSMvYmLICk0/n4aRxsuVKw0EZCr6s22cVk
3li+2rmZb93BMd005vyWJvVqLABIjPC06hjGdr5RjfgqariG27jWkH07bpQ6ZLpMOqnsffkqm7jb
+OZ0i/O9cpVU36oDvkmqLeaNBqWfyF+DilUaKOqdpo8/Cr/w1Fy7qUV2z7n2VHOTKDJa+IavPS5x
OrkjL4lsctdujHNvFledqd63Yf/h2zbkCAPlMGzZqjEPdU5ikWUzuizqfRI7q5RoaPJsp0daDCCg
ol6BNqC1hzSPH5BHPNlEky08rHlfO1bksrnPGBIxbpKbpkqvDvGcuYUFPLa0bZ3t1uHhNqmvzCF+
yJty2zfqrhIFDukRmxQfsZ2QE/tJQmZQyiW54poTB7RRGuS457ZRHhSDQRI9bcVVSS8geAz3LW80
TfZpWL1o0xCtRiu701OO6GhWHqLaP3eQXF3dpyanc+ANsATH1wabXaNZuBXlChena+nDfZrazwr2
4ESYuxnOoxDZauYKpoTaWWf+MDcftHRdP3zTuBz5er6fy2zLRneLTOAY9CFnNHLQ0Xlgjo8d0V4T
fu32DsU0/v/YoMFOsRoMiA4BeGkWbPC6OOVxtKmS7Jw1fu8u5LZIRjs8uatZlBtbPrSEjxo4lXQq
QbuoHkaJ2401T+BO0kOMD01CMwbjmu4lxCHT+tHaXNQcPdoZQ7FOTOIS8+y2MrK173RHqunHido5
L99y0XhIx7mkJHQIlY1ZflR0t0FLQnQQG7OilSXYyJO0xNMLqXUkdau8zMNwnWa38CtW3Wi5nRF5
yzNWTsPOMsavNLkE0bQR/rWMzbNDlkDkiEdfJKsmnU7aUJ3Zx6FwuWKKucbh1xPnMb8pacDqgYnv
8D7XaHMDG9CqGHJGsCW66mZonq3hxh6eqnE6SSde5cltnTX3w2BvQr89WjkdqZCAKA77+4U2ZER3
bKfoyTi6ZXgwhuGYCP8Q9N0afvOu4uqlWgUoRoo1OQe7OR83YoxWore3Tp5cdDuhvRSWXkJimZLw
06kVZvdLugTDAYloIiyVkQBFkHiaFd8hYVnT3ztAM/GEVlwbRXqVFvmBzLrn0pwPatPS5tk6ONBl
uVWMaj+kwS4z2mspPuBqat2wgZSROuPJgWQ1NhMTLcMrzEvSUIIp4WOYjKs5zAktIwnentbz+FYS
pAHdYpv5RDLiCO5VmiNhd9fV1fXIoI1GzRXqhw2V4zHwg3OVlgdgBLsoaTyuMFuSBHm8cnglXJIV
4yo2IO8FxspPQxhbxroktbFXbc714YCQbhs3lNsVyyXE3J3LSgH7SKZWES1UPJiG2imb6vvUWnMa
sXhUZd4YY3sNtptZa3LbNcS6ZNUSf1RaK71T+s1EV+u2rxPj0JAGJ2bn2ejzkyloqflZJ2HvBA5p
ZFEiad1qzO06KxLbjDigVWVWiWdVpbbPUvUm8fVnGVG8c/mWGlJ2DtiKn7uZjU1If+0lM+zs0CXa
Azg1QCekYB3SPgk8ywL+WMQZCY10pRfwDDLyrVpEI2orXBiHpCS8iRO9HG4sMQokI2OBT1W0i60w
HCsTzlQUv6oEO+oeo54K33uoToU7tbI8RGLqb0mZajcpoqrerehQtS7MS39P/T5BK1dt8DsjeZ32
OrUbG48pgXWZXXuYzo9MkZObYSp0kraqaZcktEG1cZCD1wwlmTlmLL0kqZX9otTe6jlFbxq3FY3R
6npOmwcH1ut12xXhbVvbCrSEMbsL5o6tkx+CYoGozrPhQKOaW+msmUvV54BkNgqIpV9a2iw3Myie
cETsKGNgrpSJXvmHFjavcq2pkaD9M9EvfRSzxnlTMpci2D2cGNXtKsfMpgubMJZxMfjkVRoig08z
Q0STDLEnlSdgVLn03MGLL8matkV+iGjyM8r303TTc6Vww9BCc6oz97sGKjFFDBL4l0xeDH2LxiG5
mR2YnUPtt3dhW5C/btJoYfjMPf6Tp584tlpakJBm+TIbACKYUDjTsTYm/9h32fjCa2QvVSjms2FO
XMubgnurSQVTu+THxwRUVlCj4zEnF9QPlD0uc1yQ4AJyEEqjdZJVmF7PrIB7RqMpxs1iPhql0n6C
6Ks+ommemUPktrzE1nLlDdW2u9T4A3Z0eNla/C4wwG4GFhUk8+CbZDR4pEroY694yVmeAnCNghjI
dHv6tJ/oiWirQ9zaVHGsgy4Z6LqZzEqWzhRmcKYi5VZUbbbDcZyCy9NmgGgBVGMlXywD/VdkBC/t
qN7YLae9ZnLFVSI99kLDHJgu+sF6bGx/g0ojPNA/tE/2AEpIkkjnIkmu1qam6KukVT8kpFVqxsLg
cjO+++TPuplDxmdsJ9ra7AQbWE70bTdmtGua7gN9cb3rqKRWfVCNh5KcO/ioobINBYmfRmjt06a3
2Gdhn9lJvrJtGD0qwYOe3xgNzzxiy0YPtLWWhYVe8SRNnWm4RdpFtzrHd0dEcJNE5yDmpuhqvj2u
LJley1F9ccLpQpIEswwubywdQMxONq8CnUnwELVLvcpzbwVfKiAAp+jjbZvVh7IHMDMpzVXeOvdj
yNygHKmHIhU5oor1PDUJE+0dzMIzz3nNJZaUGhZJvja0OEKZIrkiZdwomU/GXEwqeEfB+GKmvu6V
Iqs2UuuUFeQfuPZ5cI4bxnBmq37W3N49vEAgfAcbDejMoMSnyehmEnkLLz0tzvaVSHruyWUz7kZp
veigU85m0O7LrHlQwlJdp1XcPVE3AjTMGMFTbp2Au5BTolJqGj7XKtMZX0epvNhYXAj8dH7ogXJK
E64s9hzMK6MXqDQczvYKJYcbZc5bHpc+wOdqibmslaOu+SHXQ8ANIdKGIozAT8K6UYCiuJBeSA5r
yy8ngn9oURobfWy4mBfexz6kf2h1L76NI1xnS+eCMNzLEvCESOAO4F5mv4NuFhOLuRG1tmktmvtB
FZyVVj2YRv8qUC67aR9/UMxYwqM2He2tbafUQDVDejPgNjFCadYUWI4N2gM9u9BVOqswmVwViZmr
R+N27pPrTq2h7gq9pbtAEybupsRt6TjIengnn/ICFSXAFlX5aAfdDgVTvwpyTdsnJpj+hERbjH+B
/6SiInmMAIsccxKnvF6vXjs6FNdgRpzndBz67SwJoiL3wwqhXKUpP+DI3a8y4XBmVUSRZxcjzeja
eUYEbwKPJlVUMKVmvqqM9KdElft7hnHJRusrZW1EExjDburbi+x9sUZN0B0CYmlXzdAaO7Q8HOS9
Zl8Y69WPtp6Zt5oeynXEXrtieui8GfakbtFr+ZObmXr80GnDyIvhXYSV2PaEL+aLJ3ylmz3XNigq
Bb+I5bAdF8LpHko9sQ+2kw5Pka4Y04p6wNyxGhAJ6yjUOOUENSvlQUAxgJe/PIpIZqeY/vwrCemm
vknDSbFdZJU0JJ0STU1Bgxe2Y9Cq4hWYiJ95DHy0Q2tLRA9tKZyeRRvkx9SYK3r7cWis7EKJ36Sj
qHtLhxpEuyt5VGggU9ZyqHKVtLG96ARTu4xy5nVvpMZO0UZrNyd69kk7ztmZuZ4GkAB8nzDVYfQ6
K+AEKXsr2tQGg0eXr7dAVBJF4T6NaGTDyLEAhgKnYCefb5K5RTkUlKPKVl9nYtPh1Dw0mahPjMmS
bclohk547l9pUWYN0Ada5ew7YfojLi3/mBWDz3giC0+CGfu1QpjoW2QNNPgyfTtRqGxL1AcoRRxW
dcyKXtZnKrdY+aqV1WeQDLrC3iRSj05DWZHBKPz+RIyWcy5Z0m/TPFjPuTFzQ/MHPr1IG3kd50b1
2bDdUL2a4jOYC7DDzQIojkgYLl2776IVCjMNdzCSVpgBKuP0AWhyomVfdinl56jm/hF+7sQBQvHJ
5XPmymxoqyibuYCUk3rXJJq2y0YmagVj0nPGeOhlOawI+VNthvWqEgPFm1EB1bRV9e7o9/a4t9Dk
2vYF+rY9qptYFpCz6YgPp4rCFfw839I+szvQ38EYEC8L38nHhGop097OQIKvwiasL5Ukx9ydZtTb
7oD+7kprJMvRmJNs00Z9etKS2L4e8WS9On5OWwjmtnJXMYV7bfJeMEobpX0/ybL5DGyWCH3YLv/p
dXV+wFqg7Zs0PJIbsAcKl84+7i5CB5dMrJkSeUYSh+ceKbfilrlDAyUpy+BIlRWj0atS47ql4NW3
Vta0JDLbA5FRflnp77lmNzd1rw6NqxTM6NeRqMuOhwhj1abQ4oZ+8EwLbTkZmT8savp8m88F27ke
2Ew19T6NTRrNBs3EJI/8o2kO/K+yHaf0XSpxnd1VonSMH8aoN85LjOTjQQLrz9apIYtyo6SIoO9m
GFTtD2cy5HAQSdFlG0EGeHWMUx7cFdaZkMso87HkWteHqfkqRc/42i5BRGwU9KnAnK2R7I0S54C+
EiMmkGOrS1RArmOXFXUlsHKj3IgO8dYOKJBtnvSEqbbHQHlMLmki6npNqVgjdtKMOf4s4pbjg+ll
GR4yE5i9se9bOxlBw9SgO5UCxEnhZJnuBdAZw51WChVWYAhQKGBbi54xkjQ2LHDLYgZuiTS4kyNj
+UMdBnLeTU1fk5Sr90p3QL+nCy9s0rQiwsCuoLN2E/2RuaopHfsGItEVEMVQNpwk6CJ2dMhkSzZ9
X1ClRRHwFKXMgo6BuBMo67pLsq4kzR7xBJc8mkf1lW8Ojr9FSAjysRg08weYxMHfxzYF1RYYnMKC
odN4SYUeiXMa+XQ1pZlUM+ILgbiRKVy+wk7FW0igC4nXvoRIvdCaHfOaNxaqf9CB/25VQLCMdlm3
HIc8Luubet/2Mz0ZazXFHTHJuy5sHvGmTGhD44ErY8U6jcz8Dzrw320wv77mN222rfuNgFOfekgF
4XsHMmZyPEcbIw0Mt9eNYjeIMDw6qOTmPzhS/s+Xtg3+wIFuYwb8VbPsYwSyOpWXVofUvMWuyjWX
SauXVlO5ITxhdtuGeTIJ9sbu7zXi/4daWqdByB0V37TOd/7rK891PemhraeeYI/atPSjoE6VBXf8
Rq7//qV+0/ajDRfsEDbpKrZGJtivL5WprcS4NpUEfUcTsFQ5YkE0jCGxjlpYN+peNFmW3v79i/7m
9cFlrzqkKi0CeA2P068vanMPzCGLAzOP+wWFmqkUPqWxdgi9WMdO9Jobciuk86IZ3cffv/Rvwnjc
IIt3FDOexNAgzeW9/UWJ3kUl+i1mvUwMUDuhEK64rSo0z9C2KDzZva17sdVZ9Fka/wPCprivZ4Wd
OBHzHzJ3tUWE/1fPkyPQHQkcrTrJNzgQvn35LVMjWcAwA3/Ub5F8XmPpW+SrICSMDDRqpIeXOsFs
lqLpYbVsx6DeU9pemlgNaOlTJosJtaqVF8d+FOhL1OIxHPVnNMQQ+4raDQKJX7usyj88G799jZhV
bct06GdITHWm8e25RASaRVEKdVyQBXCqzUo9ooMovYzQjAN8cXGxY3y63axF67YpzY8RRerarOI/
YYC+Pyu8EXoOeEWANhDT9X1Tynnu0bulledEsi+o8S3UOUiOCn0zo3trvb9fP9+fl8VXIU0TdSDb
ILXrN7Nh2KtzFrfoO307ib2pNrpjxsQ+EIa/H63in7lG4aUsn85euCmqZluG8c3GodLzlhAZsaaM
ebJiKp+cHFjNW5/+5MPff7Lvu/t/fjLYCQTMOXzE5Yv+y4MxW23CuEcfvdTR61PSTUAdR1DmtOdy
2msgPivMIn/Yfn779fg6LSF5GE16yr/tsXxilUQdpuJ5qGprSw5kjeoFDKkcwtXff77fPCjLB8QW
j/tscYVJ8W1XLZBpD6RALWaGbBOKflPpw1VexHdgpN7ianq05uSrdVSvIbqAp5V+H9RcW6f6CSf4
Eb7zCZ3YK2V8ioz4RmbBu43xy0WSfW0Jrv3amL8pw3gQrfYPN8z/fOsWlmSgRosx/dffRp8Vc4aJ
QCKtQhtBd4C65aGMDoH1YHIFXAGeg5U2oVVKmlz5w2n03bH088Xxgy6+ZXyK1vLv/7IwOqUt0Q23
C0Ga4Y+F0Oa1Qnr7p435e17kz5exUPsvjzOskG8vA2CuATNWAg7Q6ZmHJYl+SWmIhiGgxpaSkfBj
Jk3xTK1N5aiYtZeEUf+Hx/v3fY1FwlmPP5tLIf6zb09BiNs0VzFk0tAy4dsJ5qf5FG1D7kdtqUG8
yOHjg5FFN3kKC/O+QR7+p/ew7CG/HAuqyQOI51fXBPgr+9tCVdDFWHVcDV6Jt5lmdhjQhyQox9VE
WnLHUbmLmaH/Lo2oADGuE2JTvnPh4N6ez/8McWIzwbSgDS0UCeypRC9+Q5wo8HnR+ATAuGkTntuy
89+g5zl3sTaPfzgPv+2tC9yE751kQCBhHIff08sCp8y7SottTwtb9aWYx4CGkT+HB4dbIMBePfgD
eOG3FwTuhT8U8akKtYKC4teVLfykjhGizF4fJNpbze1+ywQvgh0725tcd3B7/P0etKzhv/yyYMQW
AJdlaZwgtMe/H/iCQCJLDIgDHHomZx/Pg0eZFP3BxP39Vfjm+CY5OSzSzw2Mvb9+rEizooZmWwee
UbV3QxIMb2HtB3/YFr5t3TqvggmedcoKxbv8/XmNTKTkYq47CMWZglhCq+yXWaWxsI3rclI2P7+5
f4TP+/+WmPiTdPQ/LCjvjYDEH3mLd/rqLfvx7/+2K/LPrn5r/hqY+PN/+e/ERPkvHl6KZH5FAEoc
//+Dx7Odfy1RhTydxCZAyVvKkLyo2/Df/021/kUtxHVPNfG1crby6/8XH0/V/kUo4GKxRzxPSCBx
iv+Ej/drFc+1SFM5kagBgTrppiG+7QycGPS4EtPc0B7edi0o0IpIDgNT1LhtRmeXB/gJSwr6zFrU
6ydgesfe8Xd6duxy57pFnFN2S+81umYE9RjSC8JEggvm1qlgawrXIERDs+ObLJlwyEVP3dDjyS/v
uPe6fsoQN/NfS3V+0Z1xnSX1O53DLTSr9dzlm0bjYp4/Rka3TcpwnVvkh3CPoX+3zrBbtuGPevzD
bmL/9oUsRtsF54fNFU/Od2RDZDUDnpceXudUoyhAGXaaQfyjqb2KsAZ9Bn66CED1u6kVwXle8hOE
UcWrpGuu4LhbnqoH0QXsq7Mf++KaFsTjqE3KSyyMl5T2DtExKEwnpQ1voy623clotS2iY5iVAsmt
P6a72ggsl/FcfacmGwSsw0GGxUmqXzKb+j374E0ad8NRg0Q0qQhrCXa7x/LgI+yaRoqhSLvTDynS
bwhCeyRo+DEbGW9roMZu3udA4JNBerkzKUxOqzUT0dxFiRF6E50sRkINCjiSHo6ihtjWojK5o0/D
vC5WSKHzhYOgmjw0MKtXvJcTiYcLTrd1DpWQ88Fv6sjDSLjp8CpeWaPZ7/2Ypu1k9ejeic1YMX3K
rmd1fgO+bZ80cyrXJGEl4MJ79brv509jVF6l6aukk7XPwbOTG1B6q5Oi6/Ufykl92UX/dy9n+csF
EQk6m6XPLf07fpT2oszCYPQ3ZsR0fkxemX2Eq85PYB0L8thGPN5TUY2rRitebG2o3STOXh3i2tp0
KO+cQhf7vIA+K4bg6OTKJUutB1DTzU1IkITbtlwAiQP70S9/UUR2e6Xia5i0xrnYg9DXKhURulcN
gkJg3kXMJbfdRJGErH2N6DHdlISMurTZ4lUTMd7O6mSrC0Z17YzYD9/z9IfDTVuq0G/fCB56le3n
55+WneevhWJoV1ovHLKVlBhHD6M71H+yQbxhNBtcWNMKiYyz7Z2pPZFGaLqao39QpkdXlQvpK7ag
/3bEQCp54yUlijSiB0Oa9VrzpFMQnDpdvSJT56FWCBHx6avtB/vDnlB0GDUr2azLPxRi2OV/rRD4
kSlKONooDWgJAEL8tsflxMHqZh3ITRbgnZDJpU1CdPlRdW2yDLczsZdHFSZwyeiQv8zmAhupNY7r
EVHDMYvtlEqWpmTdtgdlHIP1YMSlG2KyZ3pm5BtNnfZmveiX22vUBL0bTIQ0UXauo8K51RWt2KWB
2HXhVJBCeW1pwWXALstgq2y20urvYv8LBLaCYDG9F3O/ddR2D4w9XpcIDfJG3LW9KwrtQcNen5Mt
hcnpARkBwRgqlimyJHDhR922GmJ7VQeE68i6QqcUN0TqaM/BjOXCtC6lz8i2xNntpvF4CeMBIyk2
VSXy73vzs8yAyqvNM+mQXthNJxIu2SfS+9iyzvhkIyxN40PzYzawgZkVPHSu8m7dylWVoS2KsyHf
RQvzvqJZHZz49mJkZPq8KvvwPbDRUjTElXqoy65G0b+HoJltrI/cEY3bZmiSE7rMGwRsZzvS1Z3d
ImyIotr1Ff1NVIyy+2jY08Z7mW1iqCpoXnT5aeLHRHzdIJ6d4vG5woL07sdKRJtHvqPD/uoL6830
nTVRHtGqmq8B/8yHulNgrsv+OmkqENrizRcEkSBuYzCGKkEfAo2hCQoimdgniQnubDqtWAk53pc9
Eu8wbV5LJOnuaNUrW8GTppQak7L23WCQxDxjbt26Z8LW0ARCKGCrJB9ik7ogj6ZfhTVimOvK6zSG
i6JsCSiT4Jj7OLBPlWh84igIYZNhsNJmbKM45BA8afVRn8Vb24SX3J/rA0Z5eTPXKD/pGJ3xZ9yK
AO/obGoHnzter4W32I1m+KnKc9Ord72Gs6CATNui69d1cIOTCdffF9dZeIuHttk4zMDsarxpswrp
e4sbJkyrdD918mwn+yEn7oN/OrgTYRtuZqAYSFgfAullZbefbVSR+Cuq9RgLokAN31yVpmIdDRNP
HRJ2gRwYo8zUtrHXw3amd49nvCMzLQaRE7fpZy7NxiPJTt37bfXlZ8FmKhu5KveIRJ4NMUg3H5/L
siTXwooOpjZsG5lnOA6l8JrFVWak732N4nmCh7kScYvKL5hiF52+tcodH9j7AtfHzUv6ZrDJJpLO
nOR96pVNLf3Gm1vnbUyGW7JHj36bR5vMelGTlKyodlovScSun2MkzC28qmHBAYeQfw7FbRJp6GTy
jZU2CJMJaDkby0ZppB+ITnD21WnMPyFzvonwHgHLXCM7qJaU3xDhQ2cR4VOuZFOclHS+1TuCA02H
XIusvFEhd6/oJVx6q2i20yjSvdLx01tTdxhK9BhaEWzEwHyMBhPAa9xxVX0Ikh3t4Ih5eWai86gI
8tH0z2hEcVV16nOfJ+ZaIf8uDeInK69v1EGzCT/FiYO/1ULpWd+Yw8NPjFo7Ta94GG6TwnooMXPa
Vn+Fs6YFbFq+GH76Ng4ocSt86g79hE3ctMjp0xWux2DN4KvbRQ7kN1wIETpP5az4+h56O6KWJEDA
GQRnOtr6xi+jTVEN0MwNrdpYS0STHIMXnRjBREavAf5mZGvJvpJtuStmDDRarFwlrbzR0Su4WSfW
OjpiWBOkvcUBGdINkmP8KgS8CXw3edDd6A6Ru6n0D5A15NrBlbURZdluNCot1OSEMNiyEaTkJaxm
crFzgqcq0/9JzEMtnuqvZKwwCH9C3R65yDE+Q2O+MzQlWA0ieEXYe8HVM2w7Y8S5YpEkjf0FM59o
2RtykxTjmRqu1LxpSbMcQUtwW8fsSB50gTDWHnMaFCVCZUchWnqwh9zDXTLr0a0SWp+tGcaI9dq1
4zmL13fBmhMUh6JLZNAEGn7oeawPvozxnSpZR9Uhzn5k7mXe16SMEnPVtfGXY9fbxCg+0ioHMty1
lJizuCRje6MQ/bNFrEIWYE/es14I0rzjbg0KZEsziTjA2Ko93vqjGIznEBSPq07oH2thvQV5ewI/
8T6P+kA8pEo8JGSTtQNkG3tHc5+OPIQO3+Cg+sh4zM+m1BYB5yl2+jvkF1jxTZVntUZUU/vRraEP
lEJzvC+NeeOnqjwryWte4C1MqF/XdPkjbxj5TjX0OFgCVqghsdgMeyg6X0o3HhyRInUkQmNmu52F
82YDbfCz9kye1Xsy9KQfYluAq4A5k402MLCd1ENibChGPaPrX+pojSVJO5hheBsU7c60wm1j5IOb
dBJn8WlA3oJeuQookuseEot8Zx5638vCy5ThS1rNPZHSp95QcDLmSGxNdIK1DtHDwqXTaYI0sU8I
DspKN4KTqXVvdTCthyb4qqNjNUwuwoWGx3IFbJi8xgQrrmw7fuio3TG02nMnGifxUFkRES+9cklb
7LSQjz+RPsa3PZwLPXNWOOBiOAXiwSE3g1kjTvGh+BpTOFd2hIeCACT23iWZPAUKYULoUEuwWqZf
QVtIPo2csM84uzTTDoPCu1XF92oWHXKtozqW4UIvQMxmPvlfAGI6NnabXFmbSHPMTV8AavZTgeGg
5T9dmySpMAE/jWmprGD/+czAUeOpSUtkIGtORsGdgkPca/ONaZnUZSaCzbEp1r7YVlyUNn2DA0Mm
9dkJPqSTvoytlq0zRsSrWujtIR8rj47TsPWH8svMY0TdNjomFFcG3lWtTDZOZeku2wG5kUF+12Ar
sC3egjV9FNOmVJx1C50KezpmMHN4sefiaYlRSDJiwPTJP1sifKrqnJLvyYnrAGwfiV5DKW4S8jf1
qt1JWQxrwiE4gTWOAc1g9GsloScFCJ/A7J4ilcZ0tYx7ooks1PagohHExSj6G6jYB0EGvQd1dgDT
wpRdb8zX1ubv7B7Uj4jme8JXPC3gJiDm4GlUMDSRgXhstSlc15j8xRVDdkQ+FFVWzn7ZxZVcgRHm
zqarqyLu9xxDd6Y5/4gT7Npx1e0GhfAxvT7CDsX90abxqu40c83l9k2JUMgx1LyvklrxgibYNwa6
FjSWblmLBzEo/0HZee1WkqVX+lUE3ccgvAFGcxH2eEt/E2AyyfDex9PPd7IltKqlkUZAg11VZJLJ
cyJ27L3+tb618MgdXmNlZfmSJLfG1nhe8teBTmQZSFAA/OFmTOS+lmXmUq9upkiBWTkccUrSKgEN
x+kZE2JTwR6GLRKj0i/L0C5Ws1bBkMMl12TjKHfrfbEo85BLiSu8iSxMZ5pLmH50W5OnSiPUm8cb
NpvlWa/kn04Xt6ABVW8qWkwu7ZdituYm7al9qubZ18T0VobTfh6ylUhBvMJjmUjX9kFM87HU4mSW
FsU3ienZmFoiT8PMR43s01qAmFrlW5dqgGo7DDuq4k71QE+JJKebAmU30+VjwyyNHZ3xokerx02X
jaEnZLRZ8LB4nINKj6jHXiljzh1NyFas/zCjzl+7tHTGOuY2T5RfhUz0sM3D3oGG9FEb3qNcJE3W
B/2LYqBF1D81EbwDnPeNoqbEz/OOt0F4CifhUAjjqzhxq5szTbSAYe9ZH+4RX904afE7NrvEyJ+B
sv7muPTcRDh+wj5hChHZddC0xWsWx+w/ceDTO2f3Bg87uZEvdScfpwrMwYRlwpGUrHQJRxLynvuT
YM6/5JpfvJhpvyuS9ttpTQAGa2J8JDL7A8nHJvI9dtqmTHWeh1MR8+ZnA1bS9gIw5ifXpY81TncS
jc3RVL4NsA2wszac/hfYN81bpmY/tJO29KB0EG5jO+l4+PVh8h1a9UvOsY+7fcJiGP8uIkyOeu0J
CjEXJTePKUjoMn4r026nprHKa1L4Wd9/ZS2RKqE4kdBkzWpNhqzDQLGaulJmu6GehZJaKyGDPJqf
CmnZtEzOZdFf0bjuVfoB5DJ1imG5g2zZqSN51OTDGJSP1RoC3Rp+67FE5VH4lpiccMDwFCYJYXyO
c6d+5kb5PfMrFk17XlBcPGga2QY26q5stBkjIi7i8eGLELo06IgNg8zRrmCCRGcx1lMGHMNdNdja
itXvFzMK/b4YI1+K9dzJil1nRnIQGvFRpBweA2Z7KYpuK7FXIbsj/cK81ga5+cJuzXCiOAqWmijb
NPGH+3D9NWeVJ2W0TM90z448lR2hl09LwvNhhPb0Zz2ZOALj1nPbldk0peVc3xJB7bg4JHHxmHQ8
+BVUX1gpRVohwo5KC7MpYTeKFGyrc210rtAnPxz/Psu+gNHD8a+RJlqPLONkUF+LVBk7xYKJWqD9
ihouNpcp1lEOVfirnith3ioyu0xZXp60QtDdJpt+KmN+GYr4lXP3YZTICEWSeFN6RBhdBoKaJ09m
Vt1nRQvMgkaACkNUWsUmzgXVss1h9lRtUdmwP/KfqRRkOXv+hpSKnwiN3Q0YnrTwzwTlV5EA75DG
6q1ZsisuxtFzx5UyIg03bP0wTpOuK8Xp88+LPhotxZAdm5LsXMv94GpmT1Vqrn8lqv6C63MgjsQv
xsmMMm5zj22BAJnM4inp+a7Sa8xi+QvpM1zZJDtkvbfF5FHTGifXIh2fegmnVJvLW7NX77HJpL4V
4z1W0dguau4CjFTPScdzPlJOlE0hbMi7BWmOQ57Cb1GkT6uuXyw5O0OzemYuuGAWXTiOp5SfWobb
jeW5hsjjWNJLVcW3YrW+ukqVPGpQN12TbrlNz4jYvzKB0Mmy3gyThkC12Jq8BbSi7Yuin/zBmvGH
UikuN8deumcLljIllH5VqbpZU2bvusiJjdlN7mjQIMyVzY02196SZdfybjS6A0oQ6VOlqRZz7ePn
jVxGBChvUxn9asEv15HmkaGunJxDnhAR5ZVhxizhgPbYD68LmfgNrkrJacrfHXgadgYtzjoz2TDL
vBRmxlmOei8y1H1YbMe6HHestIciXX+NeQVWR4vvFVU2TqoXVwqsXiCBwUSRG1eR9LtsaL8ktYNq
+5Wt4P/IawiOsSQ/wmp6A6AdO5mrrzSL3+VpfUqnudoUGo8LArZDYWzCMHzOUjyaZXHSJPN5WpRT
Xnz2ygwQz4x/mijGFG26VZxtjb6yNRBJ7GjU13id38L5WS+KycZ9d12Hjj1PL/pGYYvUjU5dfwAV
sssm5nCSCW9H/K7k+ifGrM2JcDqgYL/zwE+JKqgG920BOCDs2bL1gb5E3H0V/zkdx4OsJhiYuGZi
WkWJaIXfIwUmdj819z6drmkh35U5wXTbzVj7NYKT6i89qSIIEfIhTnjUQp+4LivS6sKRBcCRk5TK
r6qsd1NHtbI6vkiyTJgRWzzUg13y+udHC/m8y5fatAdl2Vnp9J61tFLivG7mX2OJT7IiY5tG46WS
KH4Mh+WlNwl0Nuxxh3x8w20B1ZHGv7XvNmm3HHplxKmHzRUbZfsojLOjvIDirUfOQKBPjIxvU+RL
CiW7xubQufGSES+T34Dmvbe9+UshWEYqkkWTUOoy/aCXJ/aAWoJAYvJ6RYM79cppKerJKfISK9Cj
ONWwxqv1vsCYcjK5Ic/WInuXlY4qqhAGJxZNtoSokda940A5RCkbg5qEHK21PMiM3JbisHbF6Fq1
0pXYsYlmFC41wvKMrpIuhq93EiksXrw2EjsPUuYxVCoOejpKzTARIAaOV3c4j1dl9qH2dGgjqm8t
5XYxFX9UE0a2RGkqKWLPsZzMntrrVFwu4WyPA/X1dSS9tkl90MP5U617y5VN9TnHB948upnLCryd
JAXtIy9iWOeSjVGXLdE2mj5EHFwbaOov5czOSzIE36oEcdNAUOKcAYEphaklk3AOcD6/JB1XcEsB
tjfkGSFjfa79flVNp1SlC+c3Zbe2pXTQxDgQZ1O9DjicXHM19hb5NbfVBuFlIrFG9MG4sxwqgDqq
4WkNiZZJyycIfvOQREN/K0zaN4nN51Z8L+jT5aa85GrOuxJmPAe6ON6MFgHLcZbSV/KpRH7gTtrD
IKWHeuHXDbOSzjgWWagZVr7BG/M4YyWcPfNB+E0OkVulilHjRHRzgBZxeYnSAOhe6bLhZx/SKM1T
IzYYcPtYDEqzaZ7qCueHFdceplvwZTjxP3nugrsp0t8RTx9pUKk6zo1ob3Tskuf62EaUxOaJtdyK
UNBp2EjvoBdzpk0FnkhvZsqIbEJFcaqz6TAoUIzCefrOljEI5ZTi1gzrSWr2y2aKpHS3tIOX6Fb9
y+KQjsLQP4iEhenPrGX7mIjzYVyop1bzKX6mrraiaSpRDgo93F58blKmN5M0WRzxpvXajNKyIUqE
+TZLhWsugD0wOln/HfK8EZa/faXUatNFWm9RPBdbdCrBX0NheElM8czSUnyJpN3Emaia3tI2y7Q8
CqKmumWxmO/FcGI5b3QJEkBZ4zvWrF2HVo7Ukh+lx4c//xQ3pFQ5A+oc+RjdRfVpMrH3gN2K15Mq
DbqPuYkUcXED+FycsmLKz38+GOoIZncibNt2xQb0CPz7YpJudb+2+65Lf5Kokm8ZyRvCX+VhnEfW
tTXtQNEmXFSsj0cplu5//u3Ph0WLz9C6fhSI897KK8l9MjR7lAWGbaIowfB7fOjqexuZ2UaczO6p
XIBmTHXta8Qwt9A4MpsRYnjNhyXegOTj0uZ3CTWtuqNBMq4S4/RRlZsezaWihx4eIaiVcrWHfmJd
EM0OqsbCH5nSNdU5A3L3pJl8brNh8oQFTghzqnGXRTddCCr5Do8Ibh8VoB4MbsqxIjZp7Oao0Z0M
IC4q2B9LLi6CyQlpFYVbtdJEAHTM8vOqyt+MVP+dtPHiqwI7zpXym33XdIIn4YwM1+7WgAvcG638
wewFus4qHXk2imcTOVsRu/U0xkSvDXlON+ayjM5qkNrT8946hCTCdxIitwEbaK/Fk7XNaCbS0M8D
FKmOZ1kTnwYKi8yejEmH/FrDwS+rUCZ+jUDNjX0TkpmiYxNzjJcncIMJITm90BOMBIEoGVMHCIu1
OQaxVNGke+HaDIF8Gp4qxdnOikkjaOsGG/1bbUb6To9UbTcYFig6iLuuorNecqw2N22z0CG5RHtm
+mYwa/WT1JbKM7uORyR8pov94b6IYPbnBDJPo7bs00opAUGF8iaVNS4W0dysJrX1oqr+DGMMOmGO
E9+o4jgYV3S0IZqrE+j/n5h3zMY/ghtVJvMi4YoLFCs5iMBA9nNWbCelR5pvqLrOouaUlwLpnChX
PUB/ft1k0i3SLn9uuWaeh2MDaZEDJQq6zpNyxyq1FdKi9BLGGLZS5De2/00QN8O6N2I4oclEXHsp
4/mYW0BNIVZtKlO1dlE5o4NNAskEuYRmwuhyQcHcR+2wM3s5fEfM2lkJZ9JamAxvIX1BYJAQCLrN
eLKq/sVsYSF3U/vNa13t16l66XFAbtV5NS4KT5KtYvLUr+dDVIfiLysf3tdHU/FsED8iybY4TBSE
XQe2hasEDdys0CHDxwc5y5c9hUH2gGcbFbYQNkuSZtc/HzKt+KIO3FgJtcaKkl4tAEonDNc2WRhI
Y5j5olmlzDvTeW7N2o76TLWZR+KR5nsxrX2AgJ7OlsyEXzinLTKtlBgHLZzgoKTyQLWvGW/SlinJ
qDwqq7tausRAv4q5PXFXsKhPlXnE+9Q7dUHbe6qz5M5oLqBTG1hSynDh6rDY78Hv1VWdE326ZueO
FuVpLCasAJK6T4Qk39VUwUzriPN+7g8CGK+dKAneKKvLNVnQc9XTBNfuRz/ralduCSlLpHlI189a
RNF7Ge6sFhg556+ANq2nWF1bnv7sNMM01OHC0OAuy7UEOA7+1hjS6EnK7wf601eNaOSryjQ6nKSB
NLbqXYaY0RbyTWxGIeCcv+1y4cjg4ZxVQIGEMPViUPEuOdPVr7YMcEnSVWnt9B2hE2GulZ3KzwMJ
wRrG5eYbclGd1ET2m85KbhUPY3VRuAUV6YCJHPmjqieitxguceS0fqbXmErgC05CM+yUipvIIrEU
Ie8YrcZK1cE1JNq/X3UithbrXR8Nsj/HSn6su+SjQq8gdw92oUq7S6gVrS0KRKPTqb9JYXYd1ny3
67n83SmVXvIFICFPaqDAxl1XlHNLza8dPRLeI5vsB0p6LhoQlz1iksoAip+fbpuG5BH7Ku7NqchQ
ZAaSIcIQpHm2U/Qp9hSRMfKYLNe17BiYWV7aGQVbXcPuRhHEyNCzw6XcL8LTbEGosxvtO5cRq2Mz
28kR0SncGgcOyi8gbmkVrkZkN8omDhQEMeJVp/o2F8VHPutu1sbWd9emT2oaWa9WKy7uEM4MvUOw
qFTRwHYjlTNNPflIWY9vTY5UnEZ9dgAm1LqNmm5GdWoP0J0HnwCXs6qSbOvDrJMxRv2kOMSV8j4j
Q1TIBELV4nUCYWl3ZtfYeWhq5zQSTwWx9e+5XuwE9a2qsvCpzGdln9aW5dC2pDFn7LqjqkY5E6Fg
YDvMNM9K3ujoGiMDeqIqZftIKn/qFO8ClBjR1ZrJ74ax/ubXfV0zSX2ZevVWc6UACMEtqakh0im6
kVRbciDJYngxlBh9UZlmpOj1iMza5KXCejKTPiTeoW5g1o5bayJ8yDI7XXEde73UMD6bm+w4CcIh
pK3pqBtAXM1lp7YFGTSWMo6kIyXHfel1Vu/1Kx5DYRAmuse7m0KjjS2S5nMZKgBzTGkb0ZEc2cOa
X4WVfWd5zy4ToKTN7bwt5EgLJmsevWUO4WbzXBuB2VHAOKo7I7S2OccM9DbhqhejbxrYTZpx8lm8
Qxj3S+PCVEIsUKxnc57Oo9UHLUU8GzAgoRvLbElBooFqW5pzBenIIalrS+08BgpRP08cJwA6mZps
lwWtWhqsT5JVnig/WgsUs4dLwTyatgvbmJXfEgNdDXVzk9XAP43iC3Sb3+bzVlyru6l3n48irZAj
EbQOYWGxGdZ5Y8gcqbuaR9AkFJMfswqjC0aFT0E9O4u6BmtGqHA/En10IvZX3ESJ00mR6ahtl14B
jLHwjmyQ1Lm8gbUbnTYe+w1SKLeg6MptB+Z3epX7CplXTaRgjZUjzeGxi/r/PqFLb1KJ7VZSR5DF
las+K9mhtgTTAQikoS8nmq8gBPQMQxoJiNj8aDGucE7pITDnSdwNats60xAdByKlfmp6tTmngTRa
8YZ5j9euaxGoBTwnDQIyAJ1q24jtj2lpJby17IPcUbePRXwL+AfY2bfNXVcTiOhEaefQG3DKvWSP
Qkj2M3YcoelPNQdjaIzsJBnyz+L0POT9qTBKxiHw2smL+6zI9a1UBqggAwM7sxnkWyEu/pjLcZDM
eOrLznoTxmy5G3G6VeNMPHRoJtvHPniCCFvtQOA8dtlOVC+lz6uzF6oydNsCqUFVB1rt6aglhH9e
kOPsxqq6k7ISis6mfj2lSegacYkzyCz1nZFUm2hYiXpOm7opv2YVwVUUzypCsTnWvDhk51B5y50+
dr1LIcTP+Mhfy3RANxbUrzq6MGJSGfIlvSuzjlfyMDpwohZ7fEx0RTXaxcX88tPnKoXuqqxBfbdI
RcegfqaaL6OE0w7ljGWI1pLsvRqXgLnJUPUhjxmmS+tCxSjhZ2ZdSxFfqhy3o6Guw0bjsOhUGt0n
Zp5cu4oZZ1dTQFFpc+O0PSDBttQ+wIu+awn2A6TD8KAA9hXEHvsOejTijV2B3rczUdyqjNZ8sRD8
sFsf2Hrjp5UTBvGidppWDsqIBeEDjxV9sw6NW3aghqsaIdD25CKayNYjYoQSls9RNyq4CROW1Rxt
UGqeUNaRyuXid8eGJu0xMBIDvRqh+FCg0a56Rdbh81qbEKHCM0aGUJXM5jjV61scjpsK0BtCDhKH
ZT40vojpgRhXED5jx6CalH1/qntxVI1upo7MiSssGM+A/B9UQL+npkmisIAKrqcIR+g44yCAuPiw
za+ckOXebYgqjjn9RhUOvHT+KLKjkrTvddjQZaGMit0odeRUQ3rWFWCq4Qca5msi9jUun7skWTNW
Dm1fiIRv2R0Y9yZvG8afzgCFy5HmYdoBqHmaZ+WRz2netRn4dBrm/jRgixRSpdu0ybgG82BNzmOW
xJQ13ijWI5/K8Qk8Vfwc9r2LqmLuJ1ke/aGof5t4KhHz+mrD6/fWmj1PtPmpKXP4tUB+eA4nrhUm
8TFOKjiQWCMQkIt9MhbprgWWgj1CxRegCQGbutZ5HFoPbc1FqkkTeAjZjO9rOV318J0OjOlIq9VK
EG7bjDizCgkOBU3tuQjNuEmYjISWY+gPJUrgKVZFv2czugtJz3m77215CLcT9HKMC/m7OjJCk1Qw
l2L82yw3fY6Fvp/PsKAtsbhOPZOeLDNfm/BVzkFBqV2jeZIQXhfAaowKGbWlABX71jpQpCeBQ2Oq
o4oz0XrpwmwTfEaOGVSMQNZ2yr2i2eSSPN6QvARFm0lSyVlVeh80AhmwQN7pamghWjAEYTP4I2qR
z+6DTjGDzVOXYmcb5PxhoaXRwVKBJuazq2uavsdVFg2Y21g/TSaoimLHQDKgQBeMOObRZtnZjdqK
GQBNIhaIEIszFpSshGHd7IdIuSREoG0d5BlY58f4TiYqisLEAx4M5J4LZJsqw7yN63ErNibwE9pu
km4LFp+Hfms0JyeC1kr74nh7QFxR2kEwmTHPq4FtoMIWxqiHXzBWS55bODKa9J0phkk4uH/GbovK
XzRbYx3emkJ9MkySW4LyBTn5KnC8I9sfHzFpfsOAYM+TcR5F9WOGJfl5Y+AZ1MqTYt1yq8hZicS3
SseBBIwCY2Dfe13a4MltqX+VRMWvMbhhybEbMaU5opvYJ6hbnbqAIF7lXRmNN31V/ale3pYONGRq
vC1V9NXQR4DKI/0gIX1MwyP3teT53rqImNFAwMpvsymk7kReHOcVIDBJUIxjIna7ptMih2/Z+WI2
MLME9JFlzEM7nUqYOEUXUbTN4/h8kNT1uZsqkoADWIYkZ/6cdZ+1noqAjAVuEqhsvGc9R5I1xKRR
g4EALXEFeQORfsYLpiIGYdEMyaEKX4PI9pxGdcGXZWDFaLiYnSXptzHJtzrXUTXUCiGlqpbDzEbL
lRseFqkYE9lL1+kYZ8J5BDO9XZKB3e1YIHNidZYkqfcEzDd2vfZAlwYkr9i6svwrm0QV47tmjWSt
W5RQou02BOvtlIgCr1EHEq+f03Pd9t+V1LxninQiJxodRXAiIlDuCzjKL2nRW6c3Iagn74oczk9M
0EPOVwGpfctdl6Zz6UtJgQJKs2cxmNyVk6i4POLvHHGSy1DKb50+ga4eG9xASWacVyu7tVrVnPME
kBZVtiIFIl4cgmToyTK5bd3/quJ2DarJel0MUTrUxLX9SYboYeFFWsW+8eAnAjSWil3aK79gtAP7
EKDpG0ycdyN0Z6oHBUdZrLeM+8fHgn1PZEAyUBxWn1HuZJq7mhOvZo7LK24uJ5ar4L/O6Uj/wcqv
KpLKwVfkOUjIVfyHGBg0Iz1nS8U+rBqdPJv3gszbEE7mCvhSdQtrUTar8tgaCIxehlkMpmzezDmH
zCiFjkmGt/KBTL2h9ksHiUGoJYJqkBoM3//zYMxTVfC///0I03xV9dImUdz/SXb8/d+OyVdbddVP
/19+VfBdPbIp3T9+0V++c/d//nw6+q4ekZa//Iv3J95yHb7b5fbdsQX8t3zJ4yv/fz/5ryGZJ0YQ
//LPX9VQ9o/vFiVV+e+TMhhgdIJx/+94zR1E/T8dPz+5Bf6zP/ivIRudTAyhGBwypsX9pjxM7dN3
1//LPwv6I39DzteUH5kOg8//PWRj/i9RVwhp8YHPyzJ/k38L2fApUZPoXjVM/p8/+T8J2fzJE//d
U2/y7SkiJp1PcJVUIGmgv3rqQyMtqDvrFLfzitPqwuRzuH8P1jXdiK/Vf1N5LD2+23/10x7Jsn8X
9UQrxXi/8NMiHo1OtCn92DW8cFMdFrd3kAz/G4e99h+ijo9fjzkCuW3cgCSK/voDZaEGnBP1ikuW
hNG7janm1rthUG5Dr0M4O9fb3pV84tYBlY0eJyiiAspG9aqg3dQeY2S3PBVb1cYUY+cvo2ed8EC4
ogswc4RHYS8+f/MTEo7LPHo3Oct/F+kz/hoR+Ns7xIXDpQCpQdH+8R3KtGVk6jk83iHLBpHkpX7n
Vd7gLdfRxXS4SU774my50Pddjlh360mxj9Jbv+WXDqyTnezXjekqgXT9jv3Hr9gFEd8DC1hna0Fv
Z4HuRttq+/htMcc4qq++VRfMEB4yoRc57Y65vuBSd+cL7/vfoHt3ueMmrvm3hYY1gzuZ48USVeU/
sdm+gIfrO4JkXG//yeWBSmGSc2JpVP5xVeQhuCRYbKC6Ds4gB+uAgz9A2tOXo1l7MrwxAFqVTQPK
aRRd/CqhHX2KeNTwK9r9VtrnW9Er3epISZTqdE5yAqcVZra8SzZdgPEKd+VT9al/ANEjaxTKT7D7
EPyJjsCn4iTlqNOmtTZWdFiKTfwbP/mIZ+5DJPdvMl+xFVs581/6Bs3JL2V7FoLiB5VP+81fQNzH
AZ1Pbbeh6JmBGOVZbxx61e9ucs0AXWIs7eljWrdzH5RMP3BWitsFrdDiqmH37PB5cuDWYIsODwYT
l77e+RFTh+xuTHv1g3kkMxR7gK7kjn3AiEYBMSW70wlLvKud+l22FTobUaq+UO6EV2x9NTpn3Fhe
9pzt6vN6GC/hjqYNV/ayU7ibnhu+zMOUdOLri+fhW7+sAV5AkyNZbzOSWE44uSW+OT6UZBsy0XTH
5ioNTv0Euwlf47vkjm8gSXfsJ1+G+hSVP81LdmtuheDhFpl+4Npvhh+gMgxx4eG1MGBLNO5g+TFN
R/8stNfe2CH+czDIdmbotdEn7zvMnYdKDXEdvASe9MrtcEZSpRJ5I+CFlrzMTocmrwd1jZrlZ8VG
Hw5jzYYXp5ELb3TGgkmEGR2PEzXsKY5/9kIegZm3O/HyIujnfgSuEBso5YsSsXCPnFUr+egwbNtA
q39m3GCFg+8V37boIJfeiuujC09ilEZNjL14RX9geB+VQd95hniZySadWUUfrk9MfbZVoJDgSnDU
yhEtp1RcPOHSAzJ7ZPfeUwDa80Zv8u7YGXtkTfzZ1sRVNjnGF6+6YW6r+sRBG9ce9/mnthUDcRdt
qquMzWDdAw1y2E9Gh3Ej32VOpz80xlJZcyxfZo/I0/3xBfknmIyLNrmW4IV3WsZ869gadr+ZHbTr
0knoxrPRX+d7c62Ow3H5LkjX2Jy8WCdQ3J7j+yNhY+tO7gqnkBI8R9pMx+K5Ps+bzGGC5zVH8Tn1
gWlumAwEzRzIoxsfG2/yVGf1uSX98J27JNqMw2+Vi0ZPdgzDP3uOjzM01LSXIbKYvpbtFtqSOFXJ
T6N47D2AOIjDSDaVhFDGoTZxJPUsR5uGCPfvluYJMz3BKsBKZmvdvl7duQlm/qMXg7VTKcklSvge
odLMh+Q7Jjl0GQlj70tScRs26ft6T/bNxEVpi5e0teV7/LJgwVCc4lC+KEHzRvDDW7i6nPpl3eUv
09fwZT0PIi5Mzg1A0pbffAOyQmLpCOyFw31b7SxPTU7CatfYmHubv3IgHLWdtisTB2w9PVKJPR1o
eOJKvZB9YJoo+5/jkWYJfWNudrIvBCarb3wjx8Ny0BLG2mBfbl+q2EtP+HvrMmACTxiVKFwY/SLR
bi9qdtfkhwKESanHqKA4AkP+Ja4ddc2CdjmTaUutU4HyTGinfoqss25+crmsRJDAV13K4bnYMqq7
szgF1R737m54Kj/LjXzpvVTazsnbgiVNbbylfx2VPQ29qpsfm03xWn7BMU43bZA+V5uaFMC9sDbq
Ybin18gPb/IpIstjT78mgw8p4ulr7kD5e8qDx52Wnab90G0qF7kq9EZfaNAM9sZ6HD3NKcxd6YRO
+1bvtEAEHeKJD3M6tLqdxlAgsxH+iydhSx/JvjgoDocN61r0r/MHrWSH3Os/OdfDwnaTyFFuE4YL
exi38qWh66IJ1vWL+O4e3SCoNyHqUmBx22hUpVg2qUavP1DB2du6u/i0zLNF8CvzEN1Ej5U69dtN
uMnXj8fTtQwv3BzOcl7Nj8RLgu4NtrUvXW8Sa2/ReeZTdYi5QUw3vUffjPCfmx3HXrdz5/1o9zx1
wVLyGJ7tEtOtw3HcKbmTcj5deP1l+RZOzDh5r7C++5oXPZlv5jk7dKrXptvuALC3dzI/Deiy+uTw
C5+Phgx4yfbyivHoYz6juaBtALYoAP4/01S9aY8L7V855VS2Mh56k3XA4jFoIQIwZccUiRvSScML
MyfD7T9LASyILbrgkCc7vzblVXT5KW6/ONDKbc3RX+XYjvfTIXr8TY6Sh7edpiIbg6ykEJN5KZpA
lDx4G4v1UJRT/KRnNBOHqJmN4uRagebIdu2gEW+Q3pbJN8tjg5Mke8nultu6+ZaEhLg3XLT2eyhf
VQpiNC8mg1N4OjHoNOWW1LlWdca0gTZscokZnfB7Tk/tsuPMSfNDZxvGntlbFZ+YraggrWdbmrxG
wo5q66srGB5yhtY7CnXX5BTN7dhtxD2OohONG0GyHzJXeqpO+NzUY3IaCUTmfsh7QJfv4iBMIgkq
U0DCUMMH2QYGwGWmetBOEz/Cqt0gH/uVejbb13voDA4cQc/SHvKtm/ixBHUTy7othJv6Wblg9cIL
EX0i9KbSpdy25i+pSt2UYqaWHoibSjMExbz4eH2EJ75QukMh5duJr4qH5OJiF8Vn+4SxSnp/yFKr
m/EwXg4LP8tWLX9i9aEd1xtwXJylb+MTobEhP+BSItbYj79fHuDpQFpZP4QS96YHj4kXufPJigeR
bzKGYe35FXokIdzVBf9ONuWxGUNh1b5kZ9wWu2hx6UFmP1QbAVoO2p3uI9WNgmMlvjy4Dc8KEzDy
ea43bL+Gq/nCoGuQd4pJZZFHH4I9xY4y2KRq5AArAqcGyRfsjH1tLBzrKDB3U3hijNh0h066Ntm9
oOf24ULuGWi9yfo1V16N+EukQirgUp+D6oINwO6AIqt0jHMfJP7AU7duXZYarK5eFh2S0R5fxmD6
ZQVKML60L7H61IIVd6vA3D4ee0XwpdqCQ/6g3yQO8viz6M9YYx3ZZYZDKDBo9g9V44vahtRyqzMb
uad6h2eO8AR2azutXAuQ5pk+BM94rbjb3NjlyVa+gw1mJct383cZ6N70WMNtVb5NrsLLTtswNUDf
ok+IUdwYPFj5NdabJHDX7MU38KPlKyY+Jz62bLSA3GxXj4nJJX7hIcpjlJstxXLr4VinHRsaYn/k
/Xv/d0fh/2Qz/x9hSBy8JGA70N1ESSbD/teDF+KnrhaCjNpDfI9MiFs+yZ9hxiPZZh8VrPv/y915
7UaOpVn3idigN7fBIBlWISlkUnlDKGTovefTzzpCD6Yqe+av+x9oZGehjJQK8pzP7L12/YZfrPjC
WaZRdZVBhMUMHRtlJC6h2/SKtNPu/sFBrvxBLvnpdhUgdCCvHOA78h/toEMQH/Ya86eXYpDFaeom
HiliN+PB+XaC/q4PrH/w8f/hWv93//aXryla1L/0vNHI8oH2m30/iwIbYhmnrl8uVyjR8oAH7tLw
MGHMtr/X+oWTV3xKxCCFL2yJZ144gBTi/cq498gq/oefyP/6OYHFMomm1xWIQH98TnxrERxJi8KU
9/Zu9HP8h99khbjDWTsBHmXVRQW59qfiyUbQ6od3JHAHdWBt89M/97o/Fv4/BwSgDmSdHxitriKa
4b/8sDqcbioBoDw2m3zfn5Rt7hMkdLLxzXorddMx96Zd78f3NFcf9gsLVDTBJ1q/HZ7C3fSoHGWv
Y4JB4UXWpP7Ntkq6ym5yLH5X3aY6ICZ2kHb23lj4UxlI3Z4/tg5y2Z9edAvOpxuxa4keB4KDpyMx
yr8djZrtBs/TmP0q5Jlh9I75cQT3zvNrvRXVdiho436vCOXZIVRYRoMEYqU2UWVGOxURK6bFetia
o9/YG+ULr0LrtSxjuTVlhBPbgXq/QqDgaZv8NBwgYuOIZ/HhkhMYjH5NcH3Q3repjwpuxg5mHoyd
Ve4bF7Gih+ZDctuLIh1Z4KR+Rl4olUR64YtvOzaF79xYyK4DUYsPgdSQbbSxH8yD7i3oih0A4O/h
gRts8eIPEhdw7505qmF5Y7vCJFxtKpjpG/MXMQ7kKDvFkcDh7JwcFvYeLMl3Q7lFZeYZQTlvMYbv
+DNhtFRdcWVel6dicgmdY9EesOhBv/464D7HuXXBqOlijWx8I9k7buec8XxMx8WXDsV+sC9kb1GV
6dvEcDW6EQjjQnnMnm7rsM3dSW52Ak+NtTfbsV8N46Nc9UF3Dvfla1Y/cInF5rnCMRLpuAqLlxh9
QM3/tsUu3YZbjKOxcbEepTtOYFLzbFouCW8azoNtpG9x0r/yfwVCf07ldB894b056VuwGeaTfFmP
OSWb6JPVJ3YCzrbz2+6k1g+i3SrlvWGwaHPTYxuwQfyUclf5qPd6QOReMOdutzMfqiMFRER4233q
wabbjV5zz7261faou4dN+RCz6Pta0eojnNZ3OB+hcCnv7KldcoBpDtStuos4x+WAmENCAoAnbOYz
RSDCWApx9v4GfyQSbhiJs9LZyMsmrS/5Xg2ElTYDgnOKn+UjQp+Y90JuWU09JiA9bmK61e1TVCw8
dTvLU60TAR096C99q2obrMU1+yAMWJvaQ10y0KPsymvW+P1ntEv56ntcUPaZ53Yv3TTHN068b/hE
G+3Y8C2SOcWdOd33R+lRizahT9eKlTxlN+cmQehzjXKFet21PhCNHtSGX+/iCwJTHoyPFH7xC7MZ
0yVH6ERfj8Q+ob/6leyaQN8XX0aIDH0XD/cJkzlqeBDy0H/fSsXrNx5yw2VLm/zLeU4sb1C2kYQh
yI++lk/H402iT1tg+Bzz9JVwujK8pvkvNjnNbzMw/P5aBbwq4zFtD2u0FT/6qPXpd7axx+DPA7at
enwT0QNsIAQAlCykI6k6ZSUN/p3MH2CzvsBvmRGjkFeWsDgSB4J5rC7pV36Ydl10KueNfDNDyOck
c7nNLbrWz7VrPdDWePmZu34rbRkFbeM9dAe/uKZBeYJdXW/aX0m1NWWYHqDaUN3d1cqxwN4Sup3M
079HCrJ19qSaR5IbKaRMQVf2c2xXKn8MjFCuecatdzCekKsrb4V8SzJXHmgJmZJtR4PsnaO56z6T
Jyy6He/AvvPR1p+sg+HGD8OOduLI3muvblj8T0fpaTnqPqIFF0D6hsBwl0ew5YUVz9bqIUm8MkrD
nXP3iTEEUxt/c9plN0KRts8ava+4/6Yjj24fUCmBcPd4M9LN98j7RGe6F/+g8T2fDb6EkDNsel/5
KD/oykkRedQ27ZZKLrpJRLDmG+uXGiQ32MgxvDIhHLwcJBZezc5RA+Olu8qv6RcbpqfhZnwLp1nj
IoJvH5ad7TKJq7AGbofdsOk8jCrvMcFRrbte6xOFeX2Sg+FY7ZYH67Iwb0kudfqB3TukrD3W5yXZ
EglFQZN99gSHs4Pb6Lv0gL2QgpOFcExpa2yUj/ktcsNb4v97nvr/N9HMpjr6v1cud8nHe/seDe9/
XdRAoOYv339WKrb6LwGONlj8QbEEfsuE+d/bFtv6l2mDGpRN1ic26xMWMf+NNDP+JYs9ATxEjXUM
rO//2bbI/wIQAX7OgLoFPI366L9XTv+ugtlW/Z8jblXUev9T3oD7wRiPXRLaD9+A+h8wWSsH2KsT
Ag3jwQx0ntLRAUofWviFMa8nKAKLWxQl25irZ8yae0WZiQtGJCXbthfG01vCvT+uxgGl+DFHVIoK
rgI0UTyFwz8Vy38fxv98r9BhdUVHlov3/c9amajU2kgTp/UnC/UGBtO0zgKtvG/06DI1sFrW+976
Jxao8h+MJ/HZKTAmTPh/Dma5vxeAWS2j+kmM1ledwZMUpkKwCirtFI0Le1ITD8Xgqd3vHkZljU50
OGe5drX3poYZbQUFLJtk2Jll+Q91siJATH//5Pi+BE0ZHiEk0T9pXGPbGe0y8H2ZSugvA+1fJN2V
VKQdZBlIZSTS7SVD30y2/g/YN0vgOP/80sB5TRNOH0iwn6XaX2pio65asmOX1u9AocAG2csIK0Cn
XQZbZo0QctOEQ+EtdeiZFQuEBkwNAtk0MGbGbs4Uf9nLbHgScTJZ2z3YCCMJGn5U5uWqyetbBThp
eB7N7kyGJI1hcl8gd0Y3qD7hcti0i80oMfRKkjSdDv22rBxNlSc4pfooBiJChkDmSlVwmpODbA4o
5LCDjav1bC/slyyLa1PZlCZEI309wuMKCpJHagmSWGU8868/1jZIjObYtWJqUBmfRlfvl1jJN5U9
7RoyslbUHBtsqycEBxclGh755l70vt+baoiIcFlh9i8fUafiB6sbHJ3Eq9gjWr86FvmOv/9y5vz7
rf7bosr8j4fBhMwmO1ATeYUF7PDvD2mqyqqSI2jwR/NxEamAWyV6bGkRIuTzgUTUZMikxSP/jSeE
W6R7jmPWI2bmVRTs/QG/dMTijYXEs7LiFH0yaQAo0t9bh4ldYqNewcHuSkShKl6UEAzvMSxgVuLo
F+eQxbscm+e8J845T4lOYeI3or2LmoboxNxTa38ufoX6XZJQ601eW7MDuSiJV5gugcmumlyJMMqZ
zhgXufjohm0/uuwi+IrtBA3e7VQ/Lwn52cSt31h73dqHjKt7fylPakocOU1ioLQuJVtfBGbkkdSM
Byau7gd7P6O8zHxJfmgTt473Q3Uh2WOVAxCKYes5nR9SJdVbHZGijIZpo9pPdXIgaURtD3Itbwpy
s3KvceiiDvW4TfGS0HfynFnJbubPU0e7RT+mkyuFj4oVgGWZ2el2rtwETXLhoUvqOxUYi/PYrr/Q
T84xUYHEvrpwEzcJkYrgu7ZrfZorlQAFBhMMvxH5KtOD7PjZeLe0R8oyjeItcrtPxueD9U9HifIf
t4B4fByUPKg4uaJk8ff/8kIT/A0gKbczXzaOmfNqTVcHZItNoBFi00STGESuvEy0UcsZqSzEPfJO
VOTeUfeIoPNCXmQwNkwTF84dDO8Ni5ChfzbRrEjztZTYWrF+QvuDVxk4+ugq0ysDABIhv5qRISuZ
Uc5w3xTRtmcvlQH7YiW/q5BIAkLaNKvkaTyvc/4l44lfaGqd/MtiglygFVzJIgzZUsVTsCB9G3OK
2R4fvC+R860GRftkMAtf2L7sJNyvZfSQ9jfQGbJ8p5YPc3GVrHtGprO9wwKXZT5xOkPLmnfLLLGn
Fh3yC7JXxNdbKicW4m61GIzEVH8C6aE595pzN4b3NvsCYwdvc22e5f6qL696diGVxzWoUC3jVUs+
esiIM4yTyaqhZazY1Ru3xyiWGEwNu8Bof810WnX4T/t67e8zJnHFI9RC0yHEGUA6DXGc/+XTTchD
jg2rKPxGWt/noms9q1bh7ZWaAvLJgOFVN/lBTyQR4CFfZI49ELc8xHKReMpCfmVcPcj9fHYG52aF
Y8OaY/oODXXYmdpwIF/uIx/Dk6FWrau1hSBKfUzJyKBZX9kAxB0EDhQME9PjMl2iYCiVm2RL26KT
4rv/90lIkfTnfU1NpamQx6iPNI1r+49nOeVo1gnopXzt84YLohg3g+Qw4YAiuu30SSQDfxYqI4Rk
pAnFO8phFQ6YNk1UtmZ9GOcUPk/F0V8bn3ZPyHbV6NTuylnuWJOF1o1w39a1inXeSE2PJGBgjCBl
+ziy7iWdnRJFEhpNae+k5rBxtDWok4otLsaGLrP9RX0rI90KDBLsvay8ayBT8kZJcMZSNGGkKzep
4hnMjs27XMSUlyN+mTySsNhWOzTsT2sHstk2Gm+sVwmtfIo6UT/VM28UBuvcV1BdotzmzJZDcAFR
UZyILeHzKNq7lHIfjOKTXGReqtKd15mQs2JzLhv+kb6krymxL+HXmpJ91zwndnusVuxmlsmjKRk0
32hDpLtW35H2U98qdRm2UlezTM9r9CB4kK4ycltVktWDXRcQoxwpZ7yAqttOFONpSWa+p0Eqj6Si
FeZi3CPASB8hpm6rpY1PtmO7+OfV+zA31HtDtZ/NyMwIVozrU16Oo2cVJbpuve63fYoCoZMYXYU6
9JBUMvixGtO+lyXzwCHkI520H1I4X/cTZneyTU7lOgFcMlomW+aKkRFSjldr8iUi0pAJWoGcu+1e
tYKuctaGu37Sar8mvfrRWpvehdPtBE0TB2WWZpdYlZ8jLVdu4dIZJz6hTWRFLP6IOVS0FlqPPLo/
vqyf382DKjEdmOKTlHbUJX3yVc7kHksVBrw+S5d9Hg4C/mfQrmGtITPsR+sbfZGyBDO3Tlo/jvCB
W+TJnppQecGpFfrpIGRDVfy+2It2hhZQ0snHi9cbpuT3tt64NjM1CFDPxBXb+Gcmhu1li4yldT7D
ZrT2TlsBmMz8rk6dQAnlq5kBaikQSxYkghyU7koRh1pcbXnHNTgvc3yIzK7j48q5fY3bmjOxJCVi
p/Xxsy4vyzZWKPTKpXw0RiQLVsWuPbNaFhcT6uLKiPZGaczujxy0cKqHvGbN1+fOnWZENxyhvReh
Dt9AfuhxhBdOICUlxjZKyTFGFZVTeJQhg4s5fNBn5nYq90CiD68dXp1SBhVRO+PLBEnTsyWtdAk6
9EapP8YoE6ec+xM3uptmcIPiBZ1naFwkgPJuGXUYs1fH8YkOzRkAfVn2MLl1mCLenDTmGl/NUKCH
15D8qFm7S5SE7UiufC/yqATpOJyGQpQV+bx6YEpQB/GwHZLKaA/5rN6reZ9wRw3Fkf1EcTQ6jXeD
iDpu/yy6zBZMtbiuuM1Ug0peLm4tn9PRgVpxyLORzCOAddeqCqZq6O+ckeMnI8YJm1bBsjNZPmc9
zfbFjKSZY+FQYWrLqpW1Z+9IrrxYZE1LL4U6wQzEkwK+TSekncuzxNkThOH4WLeLBWR321iUPSZq
Ti3ZRzhrghD1px8NXBnFFO9iTUVaEXa9TxADG9YGX2DbZgAJMra/A0igqsDVWUTNq21I4QFAzZHz
WvHYgQiqT7Eto5xrU3tKRc562LyOmUxlTBhk9aVnseGpYfjWFp28qyb9iFdsAJHiSjD3XLPVXsIK
oKY9omzhLWVAlg1pMPWPWZKZAcZVjTerQlW/5nNg8asbhezP8plDcuoWFGYtFWBa1yxifWPt60MD
5tlXEWClEgjnuq8NNw+ncYtkSyJW/hCnMh+TkvozYWYb4v+wIDYMBWDkbeoGdYap8lUmnmfMFSu4
C7CAMYwxd2l6BDdDnwgpyBqC2FObZdzKNpr6xVGZdLY6CZNmhwOCCzbqn5xRYjBt9exfe6rR1Gz3
sFZ3uiO9kXiYbYlEAXg1dVTJkJ2Ix0uTn//COroDzJtxgrnAPf5cxs8z8XkbaZptz7KmV45tNqvw
tZkAkVFOa8diF4yBJJJ3+rYJABHuE3wJQTQPz5QkvSvP+ejiWEev1tcM8zQmgMaK4KkiYnHUKxgI
pXXUYJxEqkU07dqh1VjUBwdinAQnaJPOHMkgm/fYJjnW0JxuTV29YiL5lS8LCwPkP/XUhXspizyZ
d4HTv9x3GnqNtOzYmfTKE1GOviyNKE/aT2OJpG1nrQ+yGYYevRBCKL19W7Ci+n2jg89+lOL4A+dx
EBqUjrE50VFItJDY2fixF/Gu7UXu5AhJPW8tOsekYCmdWeO2qCB7dsU5K8B6ACH0IQzAOLHkBJQH
nFmLS8PBXr7FaylQxPhVVpJJSUKxzBPe+shr7ObOgOkmSUnnksw+Yj/ODBbZz8Xk9Ht8Ai1z1zoo
ox4VDK75fTyOJpaWDXlf2lmPQs2dU8XYWnPH+iXSgGNx/9J44iE1TwqRqiQsYjuKJVsOSAn73WKA
Fup2Z6clCjXal6zk0jUlfe+Q82PdVJF0yOgXLySFWRfTdMzjkifHlNWCLTXzfs5t5RC2q3IA26O4
RVlNbj4q8bG3Px3kO6coW8Nj/2lSg5wkrRpOP7+jzoYeJt2zrIbdKfcWpz47HweMplmnB6PG+DzK
tTcuJlhOwgXB9bRHeLBPcabK+7xqLTLC+SWjXL2LmrH1FaWTEBpiXuCcEI9KX5x78cvP735+adLl
aZbBmGjrS6N3I3LJavmG0qGwy25l0+vBOh2nFkUBLP3CbbIM5r0MVZY6aCfXoU22apqcyhY74qyT
SdmpW71cSNmoLKbStQoFCNge/rSyOMQzzW82riFuo2b1VNK/9+TYeWaSVee6JYfYiBEHkVgV4hji
yj3H4pdc7gI1i1DWFBCuxyYaA3NqsFia9bGSRzpSh61aFKXthT/oJQTridO2d1Bq4aHrdOgI1kKs
Isamh1wfWsbnlnMt+0g6W3V8TKUFI2KVvQ8OM/m6i63NzGBql05KAmAM4Zw95U9l1q2byWnGNzuq
HxSt9kCmqvdVVGK5cvKjHQm7lNyAmoHJ+RDFBrkB9aScsTswFjY7PJK15GULaQUVNQ8gZ7HAq0uo
rIN1y/kZnOvGCb1Z4qh2UI8mMOsPJFvDEhiNz7mLp52D0+1iFQPII5VMEbVDvCBnFvQOLUTVE2VU
SyS7zAaMFDbgnLQSZsCZ4NCtgVfrbl2kEx3derJqHQ9tXlIpt+tdsehQe2N1Ps59hvVcaR/AmJzA
FlN+TdKtAEOPnCSyz0XdWefMkstdmmq/h+XNWOFk01rykNSI7LJOf2yl1HgslbkDQsYV2Q3DJTP0
9mnoF57xcPUToxkIGarH69BoT12pAxAEXWT1TEyGMNL9lKsgicE7gOC6K7X2cWnWaF8yEqPsh+uc
duB5dDg9mgD2JALd44xMx5YEi+tA1zvLnC0hWtCqkV8wGIH+iX/j8In2a5vspOUi2YwZZ1hBvYAG
UYMFBvxjFXB+5CzOtpnl9w5uRi4vr+tctt4wbCR5uncEkIhw5LtJIIq08DgJZNEKuyjOi32rajjV
QjbR8+QrE2sv+Po1xnHQR+MA5RwDtAkTqRNwpFVgkix4SasAJ00CoRSaxRcssMqD0tisDx1SDocR
SpvqbDcq29pQZJ9iqEyLhY6+ad7U2MC+SuJcBV0HwZP2uo5dzTgKveUqME/hmw3zKaxJ4i0FBgoe
LQOoRbmbcZxMoxZvh1wiTXKsOS/1/nsG8YjRZKPDl+p6OFPt8mZBbxf4qUiAqEI1eXBkOk4FRtUI
q0pv1MiVsuKkjtjKBM6qxIXWafwjmjKdZESzq0BfxeBcelhYtfCNCziWmk0vtcBllXF/H/GzIusF
7aM63ChQBV4LcvEbJd+BB8XG7jMe5o5yJn3N4XJxVuMkhNRVDv1LpC6nEoJXDMkLy5KbzMCs9AjE
l9k88Gky85rlkyEwYNxDNBV+UbXgwQQoTIrk65BODwMEsVWpKBtgiiUdesNaYMZgQXkZ3LGfL20J
FJnFLleqww1Z0g0LPvEdCXAZ0ZJvVMonBYbVpoRttn7FmgLoLEVb3TfGYaLKX2GhsRBTIKMtApHW
wUozNTZGRf4cwVBLYamZAqpmszSuoawRHsdenHoqlb4GgWErinfqX3hB0NmgtKVYhiBJP5NfurPr
xVXtbJuBrtlp8N00RbAf849egN/IIfI0Q/qCqia5uYDDpeuHqndbdiy3dtKv4GC2Q4szvKjbF83I
HmqBmSuM+DoJ8FwxTjddLk/4UcdDB5tOovDfpMlnaCUPIew6YGA7TcDscAmONA0fukLESALDYWfG
3SuoL4ShKjA84LBfYl9KHEaFo9zwaLp3M/w8wrofJ3h6SFduqcZXMWjCJZzEJuS94jpD4VMmhBKE
sW/In3+oBKjPkkH2yQLex8RitzbrLRdYv0G5Ok511pkJC+hfLvB/jmEfO0iuseACwgdc18dc4ALF
18OrcgGAsk/UdidniwLZ1/yoCuGQe2kEeLCHQCgJFKEEk9Bqp5NdjzyBvfNsmMlFMvV7YGdPhsAZ
rgJsCDLlUA4IUyAeppAPSwiIQ8drWAsoYgcdMc/nxCNQ4Vpye8cFOOMSkiIQwQdFoBU1E1csfkCl
HfiXoC/WUBhVk7JZYBlHeopNp5jHukf8rICJGHLKmxiaYwPVURd4x0qAHonFSQT4cc2bkyz4mwVM
SK03kXOCboAVOQlo5CYUAMlkYcaaFL+YqqN67W5KR2lp2xwbS9dsFrlBH22yKOA+DahtB9cQsEoH
aqUs8JWZAFnWEC0dgbZcYFw6sC5zmJdcaxXm8BRiNdo2gcXEynMa4WRG8/hCOf/dKwbwOWLb27gn
2gKn4BQWzzMrH4ypaF0EffMHwwmP0xJgThNCpxybd5BnIdx1AD4ExJO0xndLlr6UREV6AjN9Q7Q4
yE/WEhIM0FDAQCeooIPAg6YxoFBVEEMFOtSBIdoJmKhToc7tI5eG3bWkPOdZi5BNDyoud4EiFVBS
FTopR6I3LypzGsyQOPDtDWTKIBNI08J+KX4Qp9V6+/mhhxou6K6+t40KYm0WnYl3V1im7OmcgU3i
6PWTyEQt23RHeihBAJyz7RItd7K6srBPtQcb2jm02DwNyCEjPhr992rIs0uw26EU8NZVYFzLH54r
XFf4rguc14KjqYT7WgNcMDOGHZL1y5yW35YzfOLyB8kk/y7hxhrjHU/9oVjlq14hxZ/m30kpX9Ny
fCD2+aJDnzWh0BqlpGyUDAwuyx0FDkGUkfERCnTtKiC2Wp7fZSBLba35GLSccwvcLWgaAgPC13Ld
tZ15jnQeaEa1NKsAR+Dl9iqNtbFQrUHSHSDqpgKtO1AzdigXu7pnfBjG33ZJYh9gUA0q7yjwvPFU
/lJxdoMagymk/zbh+Gp9fW+AbNlYIxKMFu6Rb0kacqDmC7BECguYCNzfnc3H75dwgksBDNYEOjhy
5tsIS9gQUGFV4IXnEdDwLJDDDexhrWFmJhYwEWQYOURxncMpbuEVNwHR2hwFsQeoAmEjrUlUd5+k
0DzjGT+QIALjI9lmSQTQVL5aAovcwfx1md+/ShCTa+mJ5IZ1qwuUMv3XDvaI7a1Qls2R6ywT4GUG
jqArvRoecyfAzKVANBP6eiOFAWhzzpTTgeNsWM3vBJhaO6u1yBU5ziB/EmNFEJIjSWSc7LUhm8TZ
IwTvBQAjingGsCoIICmlkJ6ympmMwbGQsKnBrX2/TPLjAnu6g0HdT+FpBtTsZTVK48hpNVqvwnKd
dF90XVARjNHEaMtzm8qrbQi0WWIx35v90Rg3HAD2LrRv+lIgytIGXDjtujeH9XuCnZ3D0K5haZek
PLk4ikdc0tQ1ArgdMuLGOAUUS4HGrUPl7gWe2xagbrLO7tMEcjcE7xaSNznby4bIPCaC5F/AV+vO
Mo9DDP97XuZPk86Wmyd6xJlCoraAtusvuHLVi07Ls1V09hlW+5rl5rJVkuVZFcBxG66PHoY7c8yl
ra0qTxFXvitBKe8Qv3pOD7h8EQhzoz3OAmk+ht1u1K3YbxKEvWn8qMsIFzlPRoFD79OGWYpApK8l
8WIkmG3W5q5pDp1AqQ8w1WGZ5PRX4UsYMdqU2Y3b1vSUhbS6RjdN7mRpv4ktQBmZ81eZpDvsFaJD
ndQjNOu+53U/8BJE7jii3DSb6aUauldL1tNtHhKAQ7xoIE11xdEGJQb38eRVUrvLWiA7tXyvCbS8
LSDz0WstkPMm7PnKQOtF/82OYrxaa/UqPrBwZFjYIVR0EsmLDD+dlQ8Lqn3LrKKAcp+EE7IkAb5X
IODrSKEjgcRHtesaMPIdWPnLaI9BKrNHDsf+UGhU8M7KQ8vT+BZGHzrEfRJLjG0j6WRl9EEvoPxN
BF+chS0rD58Z1rTVk+ixtPB8WJIFVKGiatMVeCh1BgB3lY6gPYBmEgSwikiAbm6I2M2+x3DGQtGi
hTeKEVjQ5zrqr5kTFJXNLEcW2UZqdJCy+Cmtqpvc7EjUuJpoHFvSCSy0ehBwsWmDACM1CZKYiDJI
yDTIHNSUU86GSte/JPATri0CEKxuedbmNN1MDNYtagHJtOEnk5oAPmB0Ibpdm5DixqmXZxgNTQbA
hHqknRrG/5ZKuenw2Mtsv9khb1vhVhN2uugboDyQ4u7dIMshFaEOaflZaMu9ahEmMmYgC0hdpW8e
LoKf5GYkQ+gkRAz58L3i0dPn9GkgQSIeiZLgxxm5lcUcbDFP+aA9g4lh00b+xGTjRWBAYRF7d9DA
gErd29Jh0kDp4sciwmIwUOO17IMn0i3yaWSkLWk3qejPIJs2MjkYkgjEmEQyBs7G1RkP6JW/U5qx
faGdTItMkYG2bCZaAwmo4mbLmsMgwoZnqW+wFrVzvy7+lCf7XMeuUIbRgyxCOwz4z6BwZ4MMiv4R
RvEpU+SjSdLHCEAIxctvY0Zl1kr1U+ywbM5FPEgigkLAHFB+y+YtmtvTGBvvBmi8oA8ZvEPs+EUx
8Zw6Sst5iG0zUrtghCEVVSiCVxFT0ojAklBEl3RLe0/UMWLvmlmSmWB6yYoP224D8oa+BxGAoooo
FIdMlK6Xz/D9hk2oOaOnRbz6C5N8SQU4LYlQlXnkJyFiVgSzqPfIaEXd2eifI7LDpgMSjuA/FDEt
FVXhhkRnXnlk9dpCmItGqssiW8dVxLzo5L0AjoEynrW4ijqL4TIP8SbBfzga+MZKERljtON1ysI3
kwIRIer8uHTt5zBzAxs6Dqs8QDHzm5xu0IkikIbR6bkVETUhj5cjQmsmEV+jtTggFXp0n8kUS9GV
mJuCvBv0WBjjRAROKsJwLItYHFvDaKmSlGOIyByD7Bx1UhDW8R+VO+PeqAbpLrLVZ7NVuBJI3olF
BE9OFo9BJk+bhr9KCX32UE2Nz9HFDZsTGiCifNj6nLqSb32IszpYR21fRyERidwqBPESsqX3w07i
rfE4sKWqEb7NwfLjTOdDJktIJ1PIbOu3aJ1gG5E21Dck/Uj6c+lMD3PMdCdDJ5Nkz1qC91aFSOkY
CU2FjD+GAcV9rESv7ZS7gwg5WqL1VyOjhV0k5XPomfcsNh90qADBnOxgNeoDZZYHw9s5Zl19DQEy
+KxxNnYGDxCCyMEcunxvqTHhS7J6rfPYcYuqvAcHfx+t0JutbH5IteJEnq9biyinPuYCMjsu9KjN
F6/TsX4oCuCmyUrOqYH3kXb1Q5Fbn2mFfS5BepFt4eciQkomS6oToVIt6VIVKVNhT2QcwUVA6Emg
AlBZnkqE8AnMT/bhxyVDTEFmVfcTXkWK1ehkt3Jh2VUokT+jregdHLesiYA3USeUoApBgdKxrSIg
a2qJyjLzG0lXmLpFiBbtU+GxhgNWmRyamnqimn+Z8oTlybF+OUEilzg2wbMMJLxAIVL27YT1S1OT
z4wML1OEeS0wXnhOI5ItsVB1IvJrHBFMMKjloRSBYKOIBnNW3jF5rb0axmbA3AJjt/Nta15psAZZ
VlYWVThNm2hZI8+2d4uinKmh4HuKXLK5LfmQWq7bNb+TJVQRoJ2L5rJYJN5UsVw8GokeVNgbEIDw
2ozK40QMWi3y0IjBeXAISFsISltFYloErQbwxxnJQOdDQ9Xu27ptD3MFxzZe3lOC1zKRwKaILDaV
3BJLpLPVIqdtEIltichuW2uEqgwFZQRZItlNZLxpHLZam1wtkf6mzqB3iOPRaRYLEIlQo9D+RNJ7
2s4wDUSG3ESYXCW4NRHxcpXImQMo9WQ4JM8RJ6OdVcLoLJFKVxEkuyl0UiTXjjq0UHA96fM7yU2X
JO3HyzigvJed5bBUF7iNkOOwx62K/t4RiAce5iaJhLw2GdTbSmge66tMZOgNIk0v0YHBjAbZSCR3
vymECmH1RtTQq+8LEgl7ZKWZVZOyg1V+JuvjvuMDPOm59iCnWBl6aqqJcD+bkD+oGyi45QIcvx2+
KxEZgabIBMwW7LtRQ7F605aKzEB5XF1pUUmoZzBhgK9aRMJg++UQN9iL3MHEss5VmDwR6O4pGmoF
Ago7pftVAUhL28/Vsp7KCqC8AjgpI9iwEgmHlcg6XE3rCtD4ZqfqL01rdlaMkAPJxLpB0ma5Smr1
gSQtB8VC66ei42MH9LSaTH5D4mJsaX2OMZDVy6MjM4Jc7QRjCEkxBDSqUvIEoRV/XPht6f1jHyVd
oJOYCaAwBLsEtZisRw6mnd6O1a4prAcZ0CV0rZzJUzdCv+8vQI83mrLsM5EhmYg0yVnkSq52Sxsu
4pEUTGg8tfmhx8tzRJY3exxJIA7UfjzWtcrT8vPbpB1WXqMKabSZU9BljLe6rH+r5fNYhJ8iDftS
22MXlGn7Xc/tlo/ZCdQoQsUJTzG2+mnj8CddSZlNS+t3urbd/odCu3QUzWgAmR1XyT1sIjDa2nzn
rL25D4cIl7ndq17fFN90tfPdgHOkyupxh15F2WYlw4LQnrvTwh36A+/tueRopKOjXYYvMAWVLfxD
sinsJDr0QCxdHciSE1UT8WDOu00czC6KUSs4BARMLXtJkNovupb+F3lnthu3smXbL+IGm4gg+Zq9
Uk2mZHXWCyHZEvu+59fXoPY+daS0y8Kperq4QOEAtQ2bTDIYzVpzjmne3IUpvDSiSLO1nSclXqQG
BAS88NZI7qahUOdtEROtFvpi74FPX5UKwpbq03HhTkNIqIfjoIOL3dsaycqYZbO8P6Y8l0EETWR6
4xiEaJlZs1KtxCWBrHklxa7Tg33jOrzKvERqbmBjTrso2pXijJYzG45eMueFb5FC7uckN65aaXLc
+6l+7hGYQWakviPG8swI9IXVoKrom1FsCuyFazHyFShZGbt25jVE5rDL3TlisjCI7XVK46jlnEj8
clOmhbib6iYEx3nbD+WwVizLMxa+oOtTHUfNtxZDb/2UKbsEM8XnQlNCX1uRDl8M9tquK+HSllRY
7rt0QGSSNregdeVu8DX7FkHot7yqy21WWs5+ZJOQoWi7oyXIzjo3Hx0Z6VdM0JegzrFryHPq+cjp
vJyTfFa+ZMnIBoymz1oKe5Y3Yu6wphuCHwqK6HAxCnyYrRLnRktrsM4KnpqargoP174ZUswScxwx
xf4LIMarohP9OYOLWi/NxaUen5uSDZTqIXvlTnfvhKl5FleStp8CaYHSZ+h2I6e7WwpnEfrpzF5N
HWDcVB82ll4FuIVj8yL1SVtBFjkanfYkCqrWTuREBw2VnTTYxcydbWNyixcEdLTlh/uqxs8zWf3a
b0y19aeie2g0ly1+3TqrhAbvaqohrtVac20Qw/S9LX0LMJ7rb2vfXpm6bt6NHVhih1N4V2JxaA2Y
gXk/og8Z+qtSIwamA79hBlqyC1jBbiPPk0jt5E1SONm6tI3yLmvbahfQTcDmiFRI8NbPnbC8ri1Q
m95otpwlQ/0iAeFQWFDYLWuoDgJAKkZv681WnSCCgVNk5G/t0qLKFYBctHu+xUjLoFW27ZPNHpUy
qoJV6CR3WmjPmWilcdBK7Cqa1n7TLRc3JeVGje32Ie8E+608vUL9MR/3xnwzKGhkpcjMde0U+W6y
mSEodoQ7DsKYimD1XQzRfTBA1Y5B71uT9XOEufgUhtOhHhnr00AUZpghIx20OryxGMO1RP4wsZrc
2EP7Rs5BuO8gIjZJKM+mPG9YEJJq14Jw5sNcxXpYP6pgeOxLiD5uxIQUeAnVsGpgBGeZfq6l73Ja
uU5lh3295reNOd9qx9K18IfAupjQqvVUNvCXZ+FZMWAi1Sx5UGWSbGpuTUvzkYnFYefMHngRyuJH
YQCkf+sbZz2GzbQj92bahT5aUQC9mkB1pLdsLzsbAZ3TVodY6Nb56OEsR9LhrXvBipEixbtiRKEH
40e5ndUdWz3CsXROKB1ckA4RLvIff1U1un2V+Wdh6CFVlw7YhHQWgJeopzK6hRtNaDoSoOynK5wX
AqK620L1wRn98UXcK2OhdzqswGBGRSKIsyWV6BSk7p0uCxCMKVUIg7DcRVJU3rcx79Pzqf1e0T50
dQzSupucuTnsGLOos4sEeptesTPUDMolBPxtmrpp0QBSsMyC0Pjee+gHUGpteV1geIzxe+3ghuf8
9tPS22vaawfNndJLZOkNrU4XtOS0k/l0YVkyWlIJK64ome0gnuqrgEodp1CLMiM5xy3c7K4PI1z6
bXQzejmCWIPT1vt/I3zF22Ve8qoVKt8LNyz26B0eDBsTo3LK2yF2tbvJsGFjVPFP52bypuy2gwD+
jfOSY/Qpme5ODVPz1R5pUeEgWXm9uNIUhggx+hdSed22M8fXrA7lFp1GsdTszL0u+8m9npReIoKi
VN7E2bh1Jq9eylhzr50U8Yybee2+lCUpDi66C1sMVwlDrM6ajqIGgrClQrziWfHG02MTza/hPTRk
3VJMgw/4/v/6V0aiHvxKQa4I3eLSHIoHMLPE5znWo4o0ADlNr/BsWOLRTcjp8LPLmpwcEjZTRG8R
iN+OSDort3aVF4Ur2oY+sRGV8wA6PAfr41lkUjhqlaeZvtEzM7lOzAu3RWIUjBV2M0jWZUd8UaJp
gHLioNqa4zCBm73NKRHBNkjsMw5EPyyH0MreKMQF3g+1gbOf8R+gmi4yJiuqN8WzloFxNYEYhBwx
9PSiNQZwIlC6XR89jRGJPVGvQEVI2VhQJGHLXLT72pj2Yv72wC1vWhfllsvLsqzrvuxvMskAMxSF
mzRI7/N6brpF+rWIbW07YQOhbAuCxZ8rLZSzy7bEZ6FRvTMjeAehyQ67NGgeJqNB6BpRwXp5n0cH
yqjXRsSdAIcP123x0A8UWpwB9qkTs2vVW38nw/NgshPQ5xGwtR5BjajxSsbisrA9lF1Ih/qDl04H
jCC3QUJQuKeD0/TuEmLa0m74Fir7udQ5yRVGDq3mRh/9Z9+TtGAxC5Rj+YBkl/hGeZ3o0UMsPBLX
ivy+J6Gnobs8p1Y/gsG71RK0+FCxfzSSoremDRsx9g6HwXiXWPkFCcx3XUqDhsxS0A2vI0Bm7qWo
nyhcGeee2RRLQzZoWHLvmSjJyzEC1xxZJkyXrv7JgvbTE2QoUKo48+mDJGgSs4H6FfUHkF1O/E2r
3ZtJc3YRBqhFGYIbrnwWTN2pl1BpkWoGNISqYWFRIeccsSsH5ihqEqsi6N4iEg2lSJCK2d7Cikts
KqX11nb6S1lCzdAZTY1RXWkUxJsanIjHVjmK4OPyEgmaMisCSjOiI6hYUN9b1CK5l415ObF3WeLh
lGWY/u04+I+cgP8/IhzN2V32P7sJvz3PBMeL9kf4yU/4/rf+RW/U/0LfbpA2Zdo0EOl6/7efUBl/
6ej8Ldt2aUuapgJV8C8/ofjLQD2Ct0NKQxqW+kBvtGY/IQZAWIsm/y5/dOIf/JOf0BGncEDuDlOY
Lmyh69zgL3DAIRoHO6KTK0k4gLd8LxQ7LbGPnyLHoH9s0L2HdCCTg8ygR0HISh2JHE+v0AUPCIFi
dWyGeEt0wCocKPrUqf9gaPbBJx1zKp3LFriBZbwhpVxoAUsf0oPe0tY1DRh6vTu9anaq1PZTgGHf
fKRDxrdM2RG/gVVgR8Kd2MXyTIWIo033UcWzqkG/Yge4DYS2LEJova8WcCWBAkJQtWSGJyiLPiBn
nBLIYsMmyPWG1TBmhN5QzcuhaHCYLQZ8wW2w9yhlEnqz1UHoOygWe0NuxuqKiFf6rcecD9gH+jPg
LpmFq3TlF1l3P6FqS5Ntl3U3DUaNHndCB+0N8ryGHqcU36eBPTiuGh76wsrZafWYcTiEE6uOC/Gm
NG6t5jbpnxz1ENvim0z9b6Kiux1ib67wWFdXcduA0gegh7Rt5GRX2iHgIzJ0lLYy44eybBe+R1Al
x5BUAyaHj0YVN04bbg1wB3VEGpdollVuY9XnOFHn24Eo95qwrJjKfSWfXfGDvEP0GmpJYi/Hk/BY
c8dWX54h1FpkcbGekFLQIbysUXw2LcZ1k15sZFHajDdZM6zyMV2zXUG9dfQETubYR6p6GWkQIRvy
/mBYDN62Me7z7EX2OAJpncTiiA4SuBGCS/9+yglbsH/UDoQ1jBshg4gT5EbDPz+a5yXCN9qiZ9ro
72yCUTrMcJZzrWU6710jpJFcDme4L3FgIVGj34rbIkWmM/d/0aOS06AFBeXvdt3Et0LYz179Peen
ek6673oMJQjXq3p8HFive/U9LpsfHoF1beAfC00cnTH9TjV2je2Xc3t/0DpyOhsQyeyQsc4Ak8OX
BiGscTdepd218DbasNhSpF+G0WNL9FiH2CNs1lNrINZC5WfoPC6WsfzMreEPhPSv5ZnN45g6GH5J
uFUayZac893yEMgZoZFc2tN96uABp8xgyFd/btbWfGoT+Ae0Go1D08Yg05YTmT/I80YLZg34krMN
yQ5YIhPU8zJHVuJcl+VdNYHnsilfyumyTIZjY7ZbQesGydYiqdHgpuWqh4lYEs+EMGw1TOXKpwE/
VOyvYCykRC+bFBEIZmij88Tdji3bxPxxGg95i1whHBdp1N6m5RHtw0JFr4ymhZ2Rndm9hP5ryJvS
ksva+hmBzo7BWk7Bs8bvD8sfTnMOlKqjtmy6N9E4LsvwCeL90dNT+ILD2Vi+gk5Zh748JvMR08/X
entTz8KGcB+IZxW+lB3mM5RiYSlv5s2QbX4zmCNS9p26Gs/J4lgp2vdpcix8TlTGLi2fRp+swAbJ
RcBWiThFo9hUsYHsQAO35iCVaoGpwC5Twd6S1+2swxmTje2Py1YbcFtle9rtd2X2MHsachOsasAz
4MCkp6tWaMeJ1SO/tf3HJLl0kM3a7Fy09MjBDSPAG061Xapjxhj5+wGi0HRFoPJ+pADQiDs1rYlt
2I844yj5bi3rpZDgvOaCU3cnB+vasnb+CIzibMA4K5iqqG25M6Ke9pZFHygInzX7u6QT7IJQC0vy
RDn8fSeNbqsGxGI0qpxY55vUFsNM2LavUkxv6EoXZsn2R5IRkGHP6755UX5ERn2WQyzEorWKom9Z
cOtOcl1RECmHY4fmjaCoTcq4jClP4oXhj1BV4LsdOXBFU7loOSYkqISzkOBw57Hu8NcFz71H64AX
EJODHYcl4wsDGAIrO72zk0tKSMiBqHhHu9H+mTvD2jLSmzYj8i3ymtsoIY2WeKbBNEglhXqhwYsM
2qUGpcrGs6ms2xzvTqF+RBymfZQ37YTt+7FG1GS4d3YZXzRtgIHhpwfVphv7Rd/MbSdsimO/z32O
SZBMvcHaJ3QrQd2vtHLvynYxNLuCMiuB15ThrtziYFrQdsRDgMJP2O6CGgbzHJEryQVhthvKQXCA
rF2GghjM+pKRQRgaHRIjJmnoRTANuk6xgRlCrNxauQdDPphpsXQQoSyaBh5pN8dZ0XnW07Vs7lo8
7dj3VgghmDAHenGgnSrJdyEiuRCUMY3EfKNIRMTUhAbJvvSC6qjnyUFvWVBRLzssIwRnPPnDiFYB
qYAVbgCNE2zM8DXBXgq8oLPYckyX+PcWIicl01Y32MaPUU4+RB1dU9U+86HvuyBXKsxsQY17pR2e
Q0pNs3CUl36ImnDVVASwdMGmjupnVGnHemaYuBwC6nhPGCx6f7K1JBQco1yNtM4LjcpGcm/ldKXF
U9ni6OtRF/ju3pGPVVUj/Z225SjWxSxafsk8gziseK01yLGylNRGdvbFgLm+XwaIiaKag9xwi5Zl
je/tBycPzL5IK3kveqqvrJoEp+Yg0nssguAQQeHyEsk3oL8lqSv6GysptoZdLjLx3Sc3Jcvdoz/q
l9RfMZaTyJjdBOmDBEzowAUteHCeujQmzH1KXI22dlXkvK1ALmrahyLRtwPwm1KjTjwsC2B7LLia
bTwWyd2YPCHhi/nyFAKsb9P0OFjJVUdy3VykJ+O4xLA+bXX4Lo61bAKy2JJug7t/GXjua9M+0eBd
qIE8bvNxNrO5uOJG897vDr6PW5kzYN58b+unauwve4MWeEtnGy955zySO7qq/aumdq8trd7RE0ek
4F10mbOSzJ2hMx1clCYDpjAsDMvEn7a+8I5tGF37CaZSafP55Jf8WmFhZrQw0nMYQvu74tCyloiJ
9NRByXzWuA+BYgWqaQnrmAfqZGly6pTCPSPS4Nx33+hlUh17UxRWSucGYeFe84iOqtCMjwRRWBD/
QoMVVVXfNLe7rFr7jlCsHySQEQxsoIsuDdKJ0kOI7BaV+7LgV1q5vERIf5A9JXMC/ro4Pq8bdlY1
MLvGffRIg/OoG4tRR8oFSYrHbJXu0bbZumKpJbPqCkffUfTmKu9SDGtkhHVBsBVjdGk6/ICmiu9n
K5HvER/d+z3CJ7lJZLGzU4iZnniJUk7PQJGKWbLStBs4ItuO0FSnU9d+n95EVbyhi7PWXNKZ4o2T
MpvyNEIXOiiWedmbDwE70nQYyK07Tzp9G5j1C+Ft15aqV6pme5iktymreQRSa1DuPkiaTeKjLmc5
yLX8jGiZs3EoLosR5CAF+Zi31A8kpmhHz7+o+C9OUm6Ed0FVgp7pvdmyRxrwscTXLQ3XlCXCKPU9
bo7FhHTKC0AFsCCI2R8aBPehb+FAHN1F4mDzQU3SIrWnhUU0wTZRcjvoNabqnyXsrET3V2Ol7dIu
WIWodpBMrhzN2NUJHQZ6lA2SDV2n9CmKHx9OaL9hL5if3dWONR/HTJIo8c5LhTbphOBn+IK1FK8x
zKUBwnYGFdQ6ii3FjXOEg8m5d9uc01DXoJLqm2bpPHRojzH1bt2LP9/JLyzB94OhoUtOgJwOaQN/
9nknUyxJqOjnO0mf7Ud7Q+F3gT7kB8rWq2SdbI2zL674mRvw92+3/n1FNWMpPjrL3Qh0Svl+xXHN
tn/X7cjbAtjebMF+3n5xtVNW//vvwwssMLSzT1EnT1pneNLZMZKVugSK9o7qlzfTVm7NTboBCn78
P17vxEluRFhXqOElK5Rs62mVrEgo4gjUzVxGKKkmqexq/edrfiar/PNALUdHCE+tEeDM5weqK5na
/nx6To1xF2nakp37ErnIQlnROqII9OfLzeyaf4NcfrncO2Pmw/vLW7gyds3ldL9CHgTJ3XrTA+2L
q5zgJf65DOhNYVg27J7TX4VPaKzz2bOl77MjfONttbb21MFh68683T//pnf6zOmPAhDE5gJKEtqQ
E2CPPrXKi10LoOsmvJmRgxHRK0valQt3myOgWXn/i5f28YIniMgxLFp90LigNCgeUt9ElIokhb2w
OtQERn3x+3730Qnb1E2HSg61lvkz+fDSzDyc9GE2OY971uAFFJVXzgECLKKzCa6hP/5vrueYlqWE
JQBVneAjushMEpKT5mmlvJ+ZctVD9gBW8FltmPq/HCzzV/zL6/twuZnv8OHnuY6Gj8bhctEZyI1l
vQ1WUDS2EaQy+4uf9rvhLz5c6uRrIzirKIbQhsWdU0LHTOBFN7l59397fqeTZNkPVLBHfhBynRmB
ueC0sgewu7XWwV5+NTrme/718Ul7BotRJJzJYR8fn55rdstnOF+tW3W3xiJ/oog25zcUm/KOgz5b
vKV69BCpbcCq7/78Y3/3RJXkO5esiczRJ2Ml14QT5F2VrlAfewMHcypdNA7+fBHjd0PE1k2+bVvp
xi+zZFqMdig0QhLI31oNF/gXz/XjuMHQ+RBtv7jW736RixkdupIUjqOfDMfQG63MiTmizm2hxzlz
wT7PXwGbvqlFe4EU7Cn8cgo7obLNE6aCVSwsaUngb79MmMoMYsOr5sDMe++ygqf23F2IdfYtWBXn
ZFNzXNyHwYoDN0D5mRQNHQsQ41eP+dedzae7OF0d2iqqiYmFhDOvf9F3PDR/f4rh0dkQ2/otWTrr
L572r3Mbl3Tke21bEtJ6ssRXmmhLt2U/nFzMj9o6987iJa2rTX6YCZdfXO3XWvXnq81382GqQd+r
S4QS6QykZ+tG4MWKqt2y5smKDf79XQLr/8ur/v43OrZhWYZL+uDJrFPHOl7drkXMvSBDHuBzRADE
PB9k6+C6/PuD/I86LYfiNfvWVK+vzeVz8f9A0JXh8sj+5y7J8Tl7Tp8/ARfnv/BPg8S2/zJIVkI7
DRRPx47FH/0LuGj9pUudp845e+6PyH83SNy/lLAlLQvXZCU3lcHE9U+8Ff8eonW8E8JSrtSVI/6T
BomY54t/z8+wmNx3CBP/o9icKDmPjg9jLmPU1wIH+looxJFYldsFirVwYQpIFK5Nt9JXb0KrdbIg
FEQ6SUWmBM3kWyRolHCIXbgJS9Wr1661IPrOmKWIqEfXRVwPUWSvyeK7sqiCGDZhCrHmmRvchO02
Ase3GL0uXig/fyin5rINClREbU1IehOWaw0SBIyaM/HizDKpEHLKIktRuAB70PAOI5VPKOwE3cyB
FpSvvICog9BCx2sIKn7ZqG4RUfRfLNKG/nkeen9kzIK24FBjsauzTvZXUA0kv86lIG1R10rd4oao
efxijaT2AASalrZrNVdaGK2hqUC2GLm1EiMwOoJtDSoQhVRPvIqJPhcnCkJ4nxoFarQoawzwSaAj
jQm/cenBLyE0vDWo/9dFvQgc51gizqUY/urrpCw4lFdHy7g3cvPVdHAk2HJLvyrXuvy8pfQTOcV1
XkEnSlMs1JrTk6cz4sr0cFNsS9X8KJX9zYgkPplpQ9k392EK9qp9EnKGSqJT4hQfAmXXHutyuJrS
INtGxMlGaSeWBergVVKpV9eYXupQi7ah40ITuajj8sksOnD7Q3tOh48c5RCR8hiZD148RCSNYAy0
3Oihcb14TdnRowlGZwMKiWbtQ+1F3mfLVkf5bzc1NV9XXMa1s2l17VYnFjTzNYEHu7zRuzTcIWCX
CMFv8R80m3quEw9j86r0Y6SCq9w+8+tkHaQoqYUfPMdG5S6l8e3D5378+2P5iDt838N8/oZMTp2g
L6l8kkZ3OiBkhbipTWIGRB5C3AgVsBY/uHYCH8ZvVorZ5vigggm0W3HuutdD1jvLUZupiBrmQhzT
cAxVtBSNU6wGRJjAzgmzHMirJrRVW5Xg0SWgjnUXHUVstMQSfLW4nizx86BWzE+Kgx7sPZBGJ/sK
dGnpbFQ3IBRhlhlr6vedErvKKZ/d3LpBCroLZ+Fdk0xEMvT+ddGPmyEp38JB+DQfr2WBEjUeIwq/
KlhhYwVclpHDlr0Cr3noybj/81M/OcXNd0zHmZ0JvB6eOqvX55krD4om7gYHAeiI1EbpT1o0vdU2
u0sZ8lnq2YvSBlDhhLRaOt6nfAR+FtCE/PN9fN6Qvd+GQ/FOB3UpKbnMM/XHCbQrAq9tSjLYYRYo
Sn3OI/KYm5qEzy8u9P4vfR5mtsP6YTtz13zOPvx8pazo/ExOirChHC6jlsH8J6QYtkj1hOiQSLds
XE1yNveZ5RVHCO7GgDFRmwH0/Z5pg/j3mHBjIBlQI4miVV9tYH6dGVGnzPskS/I4kJJ9vkOPAeQX
RUtHkEyLsf4e5NawTItyJqFX5IXF+tJBUrlOdCiI1fQWNNkNUqD7zCLAJ/wqS/EUQsoAcfg/Tt0c
utUvb6bWwLR5XdWs1YjgpyT6zMufh1I9Tk3KUqc8unHrxnGXRZSzvv/3DuA3U8Kvq+oseqDCqZAc
ID84+ZpCre/1rKU1Glt0JMMmz5cM4Ql4rDnRniCCdSKMNlXWFyjck6PIPBrRNrMxMDiN0/NS82j9
sJy3g6jrjGxb7P4QIPty27XlvZ/lB5vGnxfkh2Dtq37f1cmBqurtn3+18XkD+8/VFXUiXYn3TM/P
V7eJqo2JCK7WRpQf2r69LXrnosQzNLrO0RHiZxBON56b3Ruaedmj5FXeEWbfPYBBiDLVZsrLL27J
/Hz+fL8l0xQwCthQga4mDPTTA6kFijGGKxBpQ79xsNDUtbW2BEj/oXqCgvBk+fDZGzgc4XBQWnup
UfBuwUZN024exT1QBGgRXVfcWuFlPppnbkLbq2lfxhqpmkgOiTbA76yQb9S7jDz1xim/mOp+nWJI
OP3wG04+q4ZA5c7z+Q22dPdm5h5d0bzwpndfvL55qvo8wXAdDrI61DxKOfNW9ePgUVpK4q45QaH1
q3snH2+cZKKm04hm1xvZvSzdPbuNnwIeEFLYlY4xBnojjkJa9N1LMkHe9fWvRvRvb4r1iJheCj6m
fXIEwxfTRHk7VGvh9kRutdtJAyuYJzRTm3VjDjcQJHdJkD2OsX0UkPvroL2FTrZuEKeXGKCH7Kh1
xeOfn9VvRjpQT/bMM4tbZ7x/flR6HiUpdpk531y/aab8sbUIysTHU5HT+OdL/e6bZpM5o76Z/cl8
OVnooNi4eilb8EtxgZm1qpHaZc7MJkBYYeNT60N7l5TdsPAQriMSQmoUOuw6v7iPX+dTalPATB1D
Unsz9JPh4VYElg4RuFbL9Y4GBL5g5w+3rrrUnPFGBdVLI+x9F1g//3xd8/fXVbZhSy4q7PnPP8xp
paYm0xurau2P8qddZE8puDDMXPpl2paPWp4eaPoceq9cRavJJnteRE/MynTQTKJNVYlsWg8wDmFh
ekPtixu+ujcHnPV/vs9fIqt5RZSAOONZwqHYZZ18pm3vaXpJZOPa892jIboX3ygeixwKte8twNzi
3tfNn9S4j/57fbvX7yodWzmgjPXU1D9Q0q8yC4S8ax+NuH0Ju+rLaub8jk4/cdo/LIc6y6Lunoyl
GH9OacLdW6O3vgO/Z1n6zWiYl6PR3BZGcW8Kxk2r5U9VOq680F65KvhimrF+N50Jalcci5Xu8PV8
fp/MHmnr1z5ftJ7/qHqcUATU49nFlKPK+rrvaJNDwsAul9Xn2Kg33pQefBzliZvOSV7ddZYgJqYB
TE0xMjYleXaJoM86aAa4C4jNXXTNRkgtR54ClhQPMT3tbmRbk15s6dvZBe1xbCqryreXFVCCwZzy
Nf5Ga/XnMfHr5OU6um5J9ob8TsM6+WR0J7MDcCMGYEHkLoYcznJ0GJHr4GRBjDF1Wv/VHmx+g5/f
MCuvYmsM8YJvRpw83bo3VdtECYkuuSL6psDAIadn3yIfJrN69iKgDcypv05NOazMtHY3jhlcTEWJ
dgfw4p9/v/z1XTNvcUM61AlzLsJ+ftdRhGd3wC2xToLuwoYw5MXhVVxz4AsfstG/GrOakxqi465X
C17tIhuGq/gqRahnmjVbJ51UTd8F5u4cZPcaFDGNhajH6p1ImE/s5iu7vYh1azNgjGnq6iUpJYUs
/K5UGcxlb8GuCn6k3XTmhM1j0CLlcR14a1iEbBzhAwJHn7lBnzyMzq57F/iHouYRAXXAw9I73VKV
8X3Qm5CtmnGlwVWY0OK1NiTYuDqL0ugeZu/xz4/tpGeEmABPkcUmjl3rfK48XfSmiGJzHoD6CxKo
L0mGnnvQ7/2WHCMp/E2qgagrC1SFKvZ/4vGRO8y010Ubz/YJ9z9dgP6+G4cyvU6hynkviHyYgIO0
iSAoVtNMV0ME4rjPRYEwKMwbsvLCaN8bqCGnYraxWzJfTT0Ap85pXv/8UOad2seBPd+FAHHhUPk2
52PQ56GUiNBIEdjhyPUmIAhF8GKLFD4oGd5Wfk/HRFbl9MX3+0vaBhel7wkwigO+xcF4/sA//PSh
6APaXvG4xvR7Z1cdg6RqFtZAlQNakYe5UhnhboQwrqXjzazosasfRuPcWoML7C2RI3wKODW+dR0b
TvjFx26efuzz7XHUsuZzhnBZdz7fnoycJmocVGNpCogr9tYh0WzJ8M2uvG0RU1LoQVlTakBBU+XW
KgZlnY6ABjSxrXQPz0N3iEYiEJPyRU3pM2ijhyaPOnRbZrSIRH1RFdbZn1/j6YacW+YEy7SPIlsK
0jo+3zLEsqbOkHbCHtfQ4MTJyht8ceZM46PhOg9OeIjrAUVI4H6xi/5lH8GVCc57P6i7BlL1k8k4
HrW2SbRwWDfST5YUvbHSm+lj8RMQwDUSZNS8DhRlNRnPDdm3Dvwd/D4v2M0eRQdTXCHRrSWYCUoe
nK+dK5gFlMPGL9bHX8757/dpEqLCQs0+/H1MfhhzbSkC2VMpW9MFunbr7gDLahP14bXfcoDOSRYO
dRzw+PdLoIVTRMV1sC5rAvQSTZ1x7kdvOdONMtbZL/Y4J+qSeWIirZLdgwJ0r88n289vj4p0lUMJ
h5tSx2/DqBtXreocYhL0+2FMxL5vIwgKXrwhBeaZ9bCH+VSF27xOEf+WMtoVNpNy1ubnFaGhtc+H
lRbGUkN8eS2ofkZG5J9LVRy8wntIC4Kd/zz6cBBwh5+nETaRhjP3BHUWptNR0CYlZqlW69b1uq07
Y+PVUuNIjv1d2EW4RaD/lgR8G4lXoV0aRx0tcnVpVEjavcTbdNAcsPcDYoRzCfTOBwigxf15TnqW
MKNxBRG+30k3wAUZQ2oqSLOs0nalGwdYdtZZZxU/swDjTdkkDyoe7e2UpgjaYgRagd+zUSiDdTgY
20EkA/Z8hNhDXBBgWIVnej7YqzClbg5TjvS6+TFGSe6s9JJ+ox64i9zt27ULnHxp+66+DSE8LCJK
AQjVcpxQQUu2Vh9elJkZocEKkP/44RrIzI7i6j6ZIGerSt7okjwye8TrVoj4u94YkGSRYWvBm9Ty
+8ltQY8k2U8pjwANqqVhphvbjF4MYx1Bad4UYroFHHUNBeQxhUWBot7A8WNYxJxBmfJaMnAgRNQW
Y6IJ3WMxgO3GJarRIsCrgI0U7B52J6gh6dov3CvXIyKwb8S0kl22ournrkFQaUsLD4Nm6QB+wQOx
o9VfLH24GUTK301YkqQYzlvX1DDSBfvUdK6KjrGqwP4uTC+vDhJFbcFGYmH6VFk9Hf2X0FDXqlh1
KJKbcmPWyM1LZLISmsSiTGW6ofiRL1sFKskwx+d24vF7o8jP30dP044dtDC8H11YZZs2QLXWGRD9
atkjqs7axy+G8zxbfh7NDORZoDPXIPG3zKP9w1yhjeUYydbF2pxZt9IXd0NlvwCPf5oZd4MSP2GF
3dgRlhHCAEbtxxeXPz1OoC9TNjYepFAskq44OfJMZeSIOKm6tZa0wC4Hiw3cKKE1+KvUPqYRSPIK
1ipqvgnJaVMYm8IQZNeF9uHPd/Jexzl5EMp2dJJrjXez0cnknoYTgEiVEInujiEBSmus8tj6O3P5
vtMGHYvQcyIqvsuia4UzRR/XmeVYZwSKhODGGVbamfSq+AYOyCKZh1fbV/Uhb8JNWdT5VVjFhDS6
YFjLITTBNBsMHlcD0SLBE4dWLIEzaa+1mltB7/+wAxbPbL8HYjC3799qnzZMzVZA0gCkmDnxB31c
e9EHqFSrCTt1HxxxU7ZXqt0SclYCmu+2Ya+D6q2wSOROotaaas+mQbeuXXAMRu+cl3lJYoRblFvf
5vvFsBh+sYn/zYIkmNgRcNDLI5ztVDHCJmZ0q77v1p5RemtRNavMlle5yhn+EuSY6by5URDvrLxZ
Rr35hpzMXotWgZPCIbXC1584OBygv6Mz7Nv+i0IvSrRfNxXsflDhGNyla7FJ/fwZBAbEHc+jIFRq
pbX16h5ykpeY8y4sQ1HbLytNXRdJH1xZ1c61fRMQhOq33Tj2BGzFm7Bp9YPpWcPBZjMlqiG5HCZ4
OJGB86st6+WgQ6yADLTgAD1HizcLYyjd2/+i6byW68ahLPpFrCLB/HpzVpYlvbDklk0wgwQYv37W
9cy8dLe7um3dQOCEvdcezR0g6HZ6D1CGTHBmTuTumF0QE5hrU02sgE66h7kqvrM7e4ThI+yXvkGw
y9+daj4K7RIiW8A6M0O+VcaJt4B9OVNiEIb0NL/n5USXM8eyv2nFxGdMDOnId7YmqI9DhVWA04hj
bejzCs9ODy5hRs9ZLRw6/aMs7L1qmhaLMWUdjEb0uX6d7JJi4UtTWJvQVuMtCID/S1c+kk9Czo6l
wP4j5sEDW4+78v4ZOhZGdtGEWwjqpHA31EfAu/c+6KlbW3iHNHT3bRJHF+ECipuh7pS8nKoDX9Hk
U3ttiH9Yq+ksjK3AOgI16lX0fud9QfZGPp5oVMRKDebsZ+JnQfIQlM6lrqIfoIvubsA4srQ1r1fk
DE3+a7u4evVFWb/Ar+aCjDfBnDs3HfvXSWXeg9+rbJtWzRt5L+6xov8MO9iAvcTmFnPFHbWPDRrm
d7lNBV5fXZfwnb2UnGKSJ3YFbrZ/fxyaZW9Vx/aP9DtrLw1ErjnNPhf5aQp/frKE/x/RADOQfAAA
vcHC2/Axr+s2i7Ax2PrAcoyeO9WwDe5NUtPmyy318l8kdfxmUFe/lUOws0v9CG/GfBWqeBwOE8XA
sYJzyzfBJnQOIsYa5g8iTLJLU2+ZL3L+UTOszDHFzkz2WZTyUEWL+C8ccphyMj0vkTc+VmLSa88a
H0Sw0OveQ/9gJDTHzEvrJ0M3EoURUAe7fHfOvluVFxYK3UZ3MSbIbPme7+WmHl3/uxTYAPBVAdYv
FJSoRYqLcwdY5yY5o3SPLyFZRlmQnxb8TSk70nVOnsOZpolvoJTnxY/fR5ayi+9ZRwnJg6KpDdcy
S+L3aqXnMQDmHzxjvBD7ImmwRd6jF7LAXbWsK7aVMdO+CjeO6/UY6fzstRqj/tzV9nPehk+NP5vP
moA8MuduUZDx58BBeWaYTX1BPnGPTYZQB++paMqrTEu+ym6VXCxRI+gRCt9zm0yvnco3pi2mDSD7
4Epg4HTu7mdrlOK2DLsAHHZVkkUc4XtmmVCdi9aiXtoXc2F9LlGCR4gYly7QkNcgE1DkzJ/O4kar
rrcwpqP2gEBhnbx+CU424j7KInlpG/E8xpn3yTMuRsKM26SojtKdsY8FuTyCcfqsLDUffFHXQAv1
nrAl4AIBIdztsqvqYRenhf/UztPOuXdufEryyYpg2YfSuvkje36reMkEagCI3qQINMsHi3vx3IOY
zD3vtZ2a4U4NfiAhj6j3UcAC5Yijnb3IMh8P0nYuHtKkleZlbMhPjO/9U3f0IZP8+5Wjq186h4Lr
Yr5c4c20Ehz7dch4JR7Z/5mE+5EHZF3gLHscHTJjOY2fkQQcI3CJoRORI04nsUpY0x9twQlV9Ucp
AeKEikM1u1e46u4taeQERyd8rKu22Qewxw4GQV8A3fZWzsG6NalGb4Ao+l7IzzS+Y04pSORQtCXy
A82BNzjEje9nT9CNyLu90pVfnQWHsjSncEqSK7afCkECji6zAFuSrWwfQrd682pzWAZeiL2UzcFI
+HmYOdNN33/HsH8uxp57rmLoBvRkF//+Fy/DXhJP9UG2jn92CWmAsDLBz4uqg1OnwZUGNLiKXPjX
HwoNH2TxNQ3NdEsC/pKyEjglhX3VpsETVzvOseXAuGchuZe5Wt67pCLkPUZAAZjqOVUR/OVy7Hf/
ftnbhuxEWEM7MgwIJypS9dk1WN/Icx913N+oJ0mdBs++87jfdqkThWttzma8mpQCLaes3C+KEsOM
+H3seOJaKSRccX6TMUEu1CvMwKK3yD5OCCPk03FLhqtFPT1WyzKumuEOjInVUxumBEOl2R7ItHe0
LLhyKZEKKyofsgOjHIbggnYE1KveDKKzb0JZ39xj+4kOE4Ouvx0js0ZfkVyn/BwG9EJRFsPdHfEN
0Zd/JhG0Dy/vL61grKGmAtJCnuIg8ve2gMxpEZ1wrquSoo4NWtd++kaFG6+tT43zVs1QmhAtlevs
XubPfvzCDQUJi0Vl7ubTltl9wVirJp8kg4Kd9u1PFDjHfw2KGAZADveWpouHhwp4VUOe5709KfP2
rZ9rZ8M8xjsqw1SyGvYGDChaGOkAMg+eyha0iEu1lmlNYrlKaYMtpC2zRD6dOi52waDtDkTXbLKk
aC6FToiZsIC2MlPd64WCptcXBm7FJR6yi4jbZxOSizD6SQuA44f4wrNzx9BOvnUIotl5ycCHEISJ
8bocBbY0M7EyygFicUWNxn2Oh+IwD/z4nUq8+wm99pOQXPqsH1a5X0gMQW6/jQriCeT4V2giS9Lq
HmXgn1US4P/qwJ3mLLxdoY+mWQ6wsX6Ua7iYCZ9ZibizdmNLGICd0bkteiHjMpyLdWhWCSiRq6rq
d5PO32TOLat5AhuEn58xax0SUKji1QSbdp/7sY8ahmmHSgbMl0TPYKwDFjg5y6XskAZZVcxjamcX
Ymc3dpd5gAzt9tJ53a8Suh+5qVtmwpDB0ap4NvMcp0rwt8cgBi1NGFpDP1BG9U41Yhd3Sm4D0CxF
R03UFeE29375UaUf/vWS0Q4zKUUR+So7Vs3LLvJ++go2vh3ExyRs/4gFMKsOqmFH/cECq/+WQyrP
IqSUtCeHQ5NcUe3r+Rz6yVFL420ZR5O/VxELXqN2QmiGQyEDhtLPbn7M8+UylOHaj8P8WUbiVwdM
YUVqGhb8tokOlVXggLbTj1Rr51H5BHQ4STBtO2c6jxq0ZlEQdTMmn03RQuWhK9/Dqg1qtz6/gBoF
HVXM66zH4WrUXPHNXYBQQZuKK2Nh1v2tcUYiWTtQfnB9a2iERKGRlMGadpeX9rUPreZljpxXaRFR
0RSE1KRFNR+a2fujRVYdySkjxgmu6Nofe/fuX+TwvXdbYUx4qRMI2OFdPPFPRLRE92K7au/pgZNH
ggcBqV79BEILlNH76JPAMQdEGyjKwVWjEmsfN57DQvpQkDJx+fckihk3Kwq9QjdnIF57Od4nxW6O
9XfMc17gXRoiiZRDq23VgHcbSYICs4jQ8N801WggBvfPU7q8NBLbWu2UD22S1Zz8YieEs65jRSxM
2k6rPuqs4yRxE0ZdwMNbJEQZlHszzPize5ayKipITsWNR2BUxRxE55feCtyjKEnNsrtAXli/seHs
x4epUfRLkBEbVwaPRBpycxMQshrHed4z+4uvQ5DFl7ZTD36UuXi/rT+qI89NVujNugydgPL6nZ5J
+4liqQ+oxmG4FNkhR9CQFA+pnbgH7t8IxtbcHWr/U4UlS/WCBOdREjaVjfGnNRZYOjqveoyCr9br
w1Vjwzdf4vTUF/1ZtDFZ95OcOfSa98n20stizWCF0wUdYtTbuMFhWfJAbuWdJE1NyCigtZJDjIOu
zsjX4Gmj61BEqQjPe2jgp8FR3fLeBRf0odE11tnn1EoMoCBj93noP0s2XKRosOmgleQasBgUdwzJ
V5yI825ZSIGiWOPiKvrnf98AcGaHZDbvgWV+O+nwVWek9rr3EqH0ghc3e+4HjojGFEQ/hDCRyOmb
ibf0xcUNHun9yDzzoOTGBI+7afA0ewRWufQtjgJ5ABrk3c3y5lypgwTd+SK9XKyasX8I0GzsFi2O
zpS8tYCwNy7AtdW/HylWgDhYxP4UC+9gnTntEV/N4V1l2r9K1yTrbGZqMhoeDitXKTJL7s6oLp2j
u1TJpm/3S2elxzmoMZS3XXrOQHxZjbvshppxhl1Xv1IYPqtgSPI19PcU5yWE8DIn3Yqsq70Cvasp
59Bt+EiE8hfL4b2UqQu30K5P4TyMZ4uIkgMJuNLtTqqvepL/GMfZ3rBj3cE5aUmxnYwNu25UHzCl
5qS7jGxoNjDxGkztzntZhWeZR/HTPFbHNpekiGY1Nk7yKrm0Q+K0Sc6ou/q6WLQNY9tyUuuMMj0Q
7pOukXlggoGmktB2N/LAU2U/pXbqnyIr+ZhVjrdckr93Hx+GS94d24bR97DDjuifLJX+B7OdGgVO
OXVPnrJ6nbbtELdnNFvfCXjFvfHHb89uI/gPGnNqFPLqfQaSVh7tmfy6hJreBt/kF00YQRE49asl
lvMruMFup+I77gT0SFelVw+tkynvaR21+sLgaUN9vIdvwSHdBHH2wuDndz4YSeoM8FUtoCo+2F4D
S7IiI7jqIeH3Y/FfgDr4NAFBuNTZ9FY2gGKCdAyfNPQ3voPTDowYQ9BpCp+nN6aqZKVI6tUwIPms
Dv6ySzQnVpV6NxDPtC3SidDhbI01Z7mGPrh3y5hd737rnE8pd+fHoQeGn2T2LYnNc7d0VJw5mNWI
YEmWfmsv/egLJz/GmX6OOrDufZCGu7Y0j0ug9qPK4ZA3y7RamHSsAtN9pMrTMJ3ceFvod9J8iO9L
2BF6ZOR5eIwsfN1FStBgbjewdsjzyyU22ml5caFEEwOLQnNugNS186Dg9xM6Y1A9Ra2e9y7pvk6C
lNmw/IerII4hEV2bPsh+VGW+PTnLvWBtsnYc80LnCvUCBBZEyJTL1v6K6iJk8OLf4miwiaCIUdUO
w1fpUEUFgXNy7AKhNVRaonisQ9R7T0PsB6csphDqVXOb7Gk8ptPvKtcveiDLLf/M5gYUQTxS8wch
aR6leRoybhlnNrCDWmcf5taBD+l3aSLelao65MwPKJxBmUqILFMIbSSGMU3DJEhu5NVwjRK6Mz8y
dh1JxGIQCQEQNpeJSXu5JzeVUb/uWh9kOZiyVaebHTszMPPK6o8RydWNSCdIOmWwW8r+o57BDzaD
22xyu3wTUV/j4iaTK/g0/fQRNX39mO9cRSBanPb9Puy7b90687agoQb+2sfHYkjfKkK5FMmTsMOy
ZRNNzmkhy5HwUlAutdts2ZprQDHhF6waDPgC3lcPCRXbefcZJqB7XGPfEaNFec46Mtlz/WkaGpxU
ZwdXTS3OdwCGwyTClWBohzW+24qh5AzsiAbuIrW1mk0Juu3SNRAuBo96vHMDmAnbPGOAM3gH7tx6
1zGQ3AXQjrgQn93BIaUlZYyV++EpkfNrufxBK549GUFuJaJ2ns9mhxiVsyjhoo4QBqG5hXdNlU7W
pgY3nvg9+nKQNWUeb2pjrkXmqn1CoiuwwPl56bt9Jr1n2uGvOlguPu1fZ+StneyDfdcKBPQtdgML
rnjwu+hKn/9QiugCjv1NDOlEXciATSHud/W4A8kYbYjh4zwfxvfay59TcQcfUADs09YwcM7SRxan
n5YhvCzM1FdQuuLgQA1voGOHRZluIL3mLhGAtmd+oCMBs+MkbKkJV/Q5711BnZAT2CsQYzCAHBnf
Mt9IZlLGu6x9HKWJt82I2ECTw8mmKviTeLM6d2eMifqpqbyPsuC7pJPpBEsgfEwozIO4QC8IU3Tb
TEGym0y7rjNDocrGbAUGnZyZ1E/WrEMujXQBYpsACQa03hoPGwQs65eZgnYfjK9k1TmHrqVqsNrE
bDOueNJj0QI13jw9Fqx2uLqWi2XHclsxZj+0jrhZRNWCyYjXYrYotOEGb3SQwrSaTtCYznYVhuQx
smXc66CVRzCZybopOwaoy8lPGrhDXif2AEM2Y2jDCrKsjTeAEe4c64cMzD+eUw+bfrHjtSnDH1UT
T5qHxcs8zJspfbOjO/eGTq3UbAWdrvnrSedLJ48TsY9DG1/SsADdOxlMv03wxWgGKmdfvJGTcPBi
w6y4areTbl3+YS43kdvMezEXgKe5FaQZqleRuv+FOj47vhZPJqAHqe6FbFDYv4/5xL9vCAkEgyKl
zg8B22Q8FON+GaluwkK9ly5nKK8TSplDN1egVWggk+zcIt/BaiMauBnflwQCEhvvX8y44gepyj9T
0APXMFxGxvE4QhJoN9yMEblFPfQdEkDX4MGLB2+qdrSJihDbWL4NxTxuu3b849MCn8PQnnfSg/e+
BMyPM5YgrGh+5SCmN56ChRtb2V/iZPa9mq8QiFxgUc1fa0BGsezLgU7LeGDHrFKUG6afI6R7/8yw
Tt5ysnu9MFW/aFOfyggvRG3NrFPqZd+0wXDz8ePUYMJm+3fvwsDWkgoqLBvvPIw/TOabc9qQ6B1R
GHEDDwL47WDgMMe9dch6YNot2787eDExsCCJ/oi2rChhrDYWQafKnOCLfv7baJPjzuuQy7JOQa3/
q8gVU/c9cyvsSEVyi2lUT0CmgXAG4xepeAsWhF+JYHovqzmDkaPxnPMAglr2ydxbSIWxth3k1RWZ
bdVmqvq9Xw6/JwvqZs3JN7SaxpdBRCDpkRvEuis3Ygchn+NwF7CMVg3ZRJ4a8WoWNolLPrR2MGML
Omi2uZgns1GvRyZRW0RwfLRfEayozZKJU9ixiVCVatBqpW8OjJjao0uFgeauO74wTIHwPpbTrutf
8s5YGyT9ZPZkzqNsvJ+UmbVAzu360qWO9lBohevQhRUGMRkub9FC+5kZjyRkhSy8NLsbP0V84Bns
Vk4JscOGtUvlDASd9GnSXTalRKZt2V4HISjKCQdRbx7L0ZNro92s+uKV2+Kxy+2MdRrB8TPUPU7s
aYsSj07SEOqdTMF+6OyLpr01JckDqflba0I0VVcxSs8aAgIGxDMjqx5kWIBACCdzmPexYA8OlBwh
swGCZSJPc7V6CQ6dFgUWCGEyxu6DXUbJJEDQUZkvq7sTbm2fD4QUDi6u8LfjgrdMUxKI6gr4EOwa
rB1nr9Et4BQKHrvHqOJ2xOuUirlKZi6BvW+3XXVPHGgKvas1PCzuuINe8OXJHixzCT4KLCpiRX4A
kQL1Y2KzHwAmw5OZQGWXz1U4gYFO8jvsGL0wcrajDuVbgHhubwmvPPfNq+7a5oqMKjTfsy+sS5MV
Z28chpPwHkt/N+THtDP6rYM1Z/pMntrE34xJ3D0NXY0Oc6DRKCO23CGfDv2tOi5uxzNmmP7VFKsR
5xrx8rv7fngzuM55Kq0vJ7P9A1LP73xJKzYFrNZd+RJmuX10/X5t3HQ+dn1nb8eG/5u4IKPcS5Qh
vUnH6Kcaga/5aSLJrmr8b2ALANiXVIKQ/2iL0eOKY7BjZeU9ii4R7EadVevoAaFP+p5U6qEApLWb
KHidVJ1ta4wQPuQdW+nYPQbLoxWibUubstzEcDYOvlzeJpfNBsp8Z90P5piNvTikTZxvCux0G27w
n3LsqEw54kY6U2bneHRrc5NN1WzvQ4MZdcplcT56Buo7srE4Qpw+vIjErDRRlefhrz1ybaCBfKka
nqUYZuOqEK64+hoZTeulPx4/d94158C2DoIbbF8MLXkVWeUiv+b38RpiNpzGfVVxz+pkRAPt8ha1
vSd3XZiUu0x/FXFxTiEuVRl5VRP2yj4tXxwztms9Tc46DPujy7ciQpPRzajWLMM0SwX5mwgQxVR4
iagv10v102dTRDGKLuqS2rE6LKa5lbI9zFb441XN38nGAmboeCswmj2ZxWufKTURrMeIc3gzt2O9
c2Xz3JQ5nXp6n54nv03H4zQUyQhyCxZXwAbpGD9V+X1LkzXDVYhMUEPYrKKIxt3aNU2CVdaMhQG9
74uJ0psJhKYGrhEjse9jcpgB0cz6+jgF9AF4BLhoHT7YGmvdRjX3WDLMsGtFEvkxR8R4kGoEAxd/
e8uYPElR7HpFyKCxQspVKR8a2wJllhmXWTKjqThqiGyp6jva3PFOxnKA4zegG+Pm5lg2NVmq7Luc
pAetLNLHe4BsqN3oHFjJVg2ZdUaqcvXhKA3W/Kts+QG6CVutT/DAtu7CltBX1Mxtb2V7ovUCzjoA
S830OKFzVLG0ThPqAKIfkn5b5QUiaCs42IuwX4UY3unwddqD8uPbnlQOX8CGcXzSjsU2ljMB98Tg
HWJDjJxdkUEvbLfb5T4lIueXs+a3cu9xkzFYX5DVRsKPdgsC0JKU4DdyqjwYqUhZ8GScFdVyNE7y
RjxeufIcXPFO37zNI8O4TtdrPK+cNVn5wj4+v0QzuDLskdKz5Uvrp5//TotSBPRPSQSopM/AW+J3
TatPrcPuJa38i+XEx7JT02Mm0cFNEfypoAALNswdiYGuvxtDKdhdpizHWQUxygI/kiKF0GGzs53q
O/OI/VUWXkVe8nesovKU6f7g56P30Hdya9UNxtoYu+Z+CfhG/tNplLDe1wtfnRpiPDol0p/sOX8a
7O+BvIfZd5kipixcw+kggA/uZSPJfFjeZdw0sEXbb88ZJSW/c4REhQYbx/CaefS1Hmp5DLucLEin
M/fZ4650svBxnqs3PlEyHv2ejpvoqdEuPlVOEHGdkBfaCIdwATzU22C58/Jny16DzszPyf+O0JZq
WxPj/IAgzXDjGxCf5VQereBLcQU+uHc42uS3/s1Ks/qu313R48w/5Vz9LWY6Hre1H8ykoiv0Bx6r
giDHPk42//oB2Y3rcDLybNfed3SHNOe9Xjs1hY/W6BTGlPy/Wocs06mjAkb864dCjO3BC5YPPXHn
h4JcZ+3ccIdBjjbhk5n5cjiytggnnPfJzIsjMw6GYuddCtVwfucRcQkMa7uesivRjP/cxFWUO1Qy
fUBSqGVAbVT3MnQietfJ535bFoSBuqTUt7PNBJtrKW2WjdnbQW12Thft2U6QRatyvr21uvXJkNB4
BxvXKv7ULTqtaMx+kZX2HMrhZTY2GbTW+Fnq7LGoh/tO0EKl1zE8Tvr8V6uKX8YjyamOxGYSRJIM
ExbuYF4HcyF3Mm2dbZCxnyVsbsmAsw5453He/p1UYK3Gvj65Xf6Weu1X62uKquyXzRSQCxTfepWy
cA14uZr8AafxqGzSu7cl9b4H5X14bXidWve3KcvzotCn54BZacpYd+QOvZ2SR5sYhx0nuUt4tfui
wsXfyUr/xz2NLAQeEBpIe1/7YH8Dol5p3c9JHD5Xlf+3CzMgqT5pzr68IH6+9QOL2RKxiKEn2Vqq
e2hCKkNm2Q6pENy78Ub6+ljUvQdKEbeFJY5j5TyrtHipR25Uuw5/DGvvekBmKcIKtF6BjMAgslgS
AOIB3ZNCXL5KXRaVnpCHtuu3btjC2Uzq19TxtmYK/7aB/GV3/LeDO91ByjDkS9JpiLKbHmw+qzHQ
ezdJJ5I8qgdZBUQI+uXvSOlLLDAbSH22helPeuRSYgDF1qu84gp7znqHRx2YwD7oPty+BOVV04Ua
6WymAmF0EJf9zoaGt0EWtZ8obVx2cSt0we0WW/xIKtjwYCHJARvakceepYjLyHcli8lVYqKJyx+0
iJ9lRrARotQVyW7tBoZsjSqb5G/CXd3MtBvHQ5miVP7g4X/a/HPP2xbAU9W6ZsOig50F635GXw+T
/yaNv8A4QJHgu/Y5IxxwU2LEa4H+1z71DYG22TJnh7ieL46zidr82Jc1KhBn4qKCn5Jj/XU71DwS
GIEztCc1YPW3GgZXKSNuh3U+bHmKEXuspk1I1i724juFoBrzFRxnfEOa/Y9iJFWmIRMnVbTbpC9/
9R11aiyYMfHn0QBDpu6TbU/cFpxl1FDprD9GKi8dhNbKl1gs0kFKjpPEBpnKq1yiYNfbLH7h2K2o
YsBzJ/zUbBrAbQLSJct7dl+ZJYWMstj/5N4IJ3CMLxkNOzRkemhmO95EnMyUMoaWS2eYhpZMmQaL
sc1IoKionzvHQ9xVpwNPgGVvwow4JQxH4W0Yzbwtawc5yrvvOpx0KZKG4G/WWc8tVg0knTPz49bs
6q78A/KUNILnydQhK43yw8KUu6K/QGqQmlsaUGulJnXh4hS0XTuraz5rZ1pL332xgnVZ5/si7bc6
W8TOjjHlqrPDVl2V9p9MYLBAg02ueEv+OgEhz9kS/CFBhblDfRicsFsFkf4PNM967I6KTpwpFUfq
5HNyLIiKvJJcBEiU0CCC9T2Wh9Yatcv4hjHrBV7lrcZ8tkrvwe9mzq5dEFCGgftd6kZs/aJ7JAcO
LU81MiW+T2qW5TGkLQfMuYkc72s2+RoJrcrNrevVLceAtQkqWqSENswh/Md25UFW6lrDtqwGPqpo
bojzaeQ18pf+ODGMzFuH1tpnlRPWHGbRR9OjzGr8Yu+VtF2CkUev0BWxxmgechmAs6xly0lPLuNc
XnNS1gChut+FHtIj8HJVuAjyFQb5gCWYk9cAc21RrJU/swzUB4KteWRqvuplPfxo9RZV7LcgmWSH
MINSHJHLvS7JyFuLRc5HWeAORyIXEzaMdWK5FY4FsIpKbx7ombl+kMErvYWrcEMfWRwsIBk8xD6t
cZ+9CKq8rSYjc122OLG8rN4VgiId/2DIiHVeOZJateM1dDmnJxtUsKLdVwmYbsWBw0U9dh9VO3z/
qx8U61qC0R5aG9V2XGLyaWDH8PCWgLtMIA6+ovMpnHA5CsMOLgvn8Qe2L6uc4gk9GqWE2/4JLMf9
CDWUDN/I4RVzHxzBcF4eFZZAV1OedFOcr3XYYqpq2s+6DQGYI9wFGk3Gs/Qf/Wy51pq2JUEltUab
gmrBp+wXo4UI2PsvCswX6vvftPXduvSHtTcTDD3OdMMhaF7O8YtJ8t9lky67AE5BbrfbMGVvA7Su
oejKDpwlz/Y4HaJAv5oip1h1eFuHYBMtRIhqPt6QLfQ4qgdTeF91mx/MtJzjvj2IaDqlSeivrNh/
DL3moNCF3zt4vYt7m+pTMRrLvjMR/SddLpgYKZWtSRLUofLXSHv3BE2b89zBThcaUaOq9rXXMloh
+FDxNmyj3vwS0G9U6GySQp9SnlzEOCyK86+hiJ/Gtn5vJ0VMxQcp86/dffufevqZ1EdU5ncSui1I
RpboxfHwJ2vdEBDOarnv6vs0H91GFTyNugP66nNXpKySFfjktNiGwL2HipOzpyBTM6cI99rGG7u3
3KZXXFr7ZokiOEwsQJHqo8dh9Xsiwh71jujfKq9+bK0ZKHW/C+Qu531cRZb6aTybNi/4thgWjnO8
8wfgtOBpWKwqcU2qpF+xmLLxXVPPq+nIol6a5HuqzCEDVDWrF6e1EeGbL6mdtyyN39VsXeuFre1M
EFOui0MUp4dKYw2gcaGj17fWeP2FdwuItkuycmlflO3sa1ejE5zE37Yc9dYd3WhZexVI6GmMcVUw
BTQgbQ6DESybwiypTiQK//8/UurX//drxn4NLI5SrsRc5bsJZclKNA40HQfxWXWaA0XB5VSvdgoF
gkzfP+6C3aGLYrOB3/hLyMHdeDWBQdK9V6bjD5Ls9pMgsXuKkUVzJg8x0o1nOuMV1Tt9ulMNDzUD
QfZjVnSK2LX4GdoVH8H4EHXVyRpAqgwU9gSEBtXZjdtNqIxZLymY5tTp43VnN79dWB2x4VyL595a
a8bdJHU/xQm3b9e11E0eSsWQTiZy/IrrTA97/+4CyiTp6vXoC7Zp5VPlpSzgXXQwjkQ04ni0TP/+
Hf+j65OtUikzkM62JT9CrHBuzEw/Jz4uo8wela9ZxUX9QJ4bXHtEFNSeVsMHxdQ8CwsEmIa7n2DC
dTMhxRQYwZsmvhmrWdjQ++dcIJogfGrPyrjr3ccp/TtPmmGnEc62ngt1LffgaVeLGRLwQMV/YYVy
1OcFLNFwSUhxWOuIMF7Ry1/omSFFyzt4PaeBwZq0pS0GlxlUuEcRlBPtUG1tEFVu3VBDoB+BMTS9
ts7Ely7L9kAhQElraHE6nrdu6Ty66o9AZYqJhHg4jVkpOGf9ku/KeN6h/2oBu6GbeZVo2y6GgJ1V
Kwd7JxBCLwaqb9gtSJG735IEAV+F8lzr9IRL7rNIqVYUYjTskPZGWZhhaow/mOWPbuNR8vi4qoWY
/rgE1D10BKkT5oBDNynaV3bWRCs01hZNCka8KXlmYEGb1Tf/yaL7m0/z73CAfGX6Ym/zdK6ruIPa
GPUYUtFUDxpzuTbSPGEEZJEnvD9DHjCK9c9Fw9Pn+WqX1nN0q5ePQCfLNoqzD1ngG5juER4++7ls
8QmUEC1emewvvThJHrNOtk7hCp7A+OR7I8tbzKYjUlhMW+VHm5HUy2ZuOJBVEV0bxa2GgOE0juKx
HeL4oOU4b7CN5LDZ+Wk7gkd3g+f88A0kce8u9wG43O09NhNMtk5imZF4xhKhY8JqyiJEciUG4A2h
b03AzLW/gZm0Yk+IXRu7EQKI9DSz7dlLnGaGMc0w5QF9Vdlvl4HYJ1E6J9s5+tE0bCV7ib1rs6eO
DcEAKHeZT6TXqgnId+z8GwnVgtyo6M8soO5zCmVQntM3jx8+d5z/KAVG3viNLUL/wY+vWaOT26D+
h7wz643bTLf1X2n0PQPOwwH6AIdFsiapJJVcVqwbQpM5zzN//X6oJN1yWXDt7n21cYDkyolZJD9+
w/uu9SyZGnW+l1O202DpGXlsrfaNQsdCAQfFLii9oz6jcXiDVL+dYvVLSYOuHPr8PsbweDe2/EcD
e1V25boH2fC7XObJVusIN1JDf9pVIc+1/YoicHLKGG1/pqXfyaVxtUmcAbtHG81OCwYucH23rKcX
3yDxsDH1VU5eRpgv1Gl2H05O/J5tNqgiU6tjV1yNvAHMhWWvPTUIRqJImxw0zSa6Tgx4szhd61FH
1h0qXTszoyclyB/T0j/KEq41S8iX4NQ6vq8tZseRdFnJYEM/VSpiOZWUz9gI39Bsy242h3eSCOSq
Y9vbNc2GhL+WbmPb0sinkRUFdegRAuZpmHrQp/RXnD8cA5JSPgYbmt/XFbnGq0xi8p5Va2W01fOk
cVtConkSOjJ3kdor+rEc6lciLVPKyWxmIypuNe2Psd8H7ENXcYKrv6C5PGjm16QnFryuidKs9e6q
I+QX9Q0Fx5aNZzSywsZlRURem6/F8YlWOFXpgo3lJFEMivWXgacskeA3DZq0pgXS0kPAhp50HSq3
Ga5MEC769S8oZ4m0MNpuZQnjMdQ83JCcdIhmAAnmxAS7rA2ZN6KlRUzpHdvM0OisM6q8ilrY/yjp
cRShjy1V/tMpDIfdNEvTOuzp/1MOwfFHjJ5DIClFKbSw83IeijR59sbqASUE6j3FazBQiHN+0ILy
xRArZBjqvtWH2O0kohaltL5OZgLjyVRcDaMhMM0N1ymlbaINAIU3JndgBSf6fIRzhaQz80LGoNoW
+VIwy4w3s2GcLVrLlgWdimrSojqtoPnLS95JTJk8qJ98Eogw0aWumnIdir/sN0E0uGJjrUc2TWXg
1p44C5GbtsLN1CEeCIrAJXwI0Y7W3HKfOBa1fZawBxSh07Ed76gVjSpVCBqgbjIGr6Jlcewye0cX
o++6VG41HqvB1hljzdzaQzPQlFGtp5b6GjVyzAnUq6oBF0LQ0YkT9eStM/XSyTMC/dJhRkJY3U6J
Rrc6C1J3GMabxp9eykITtpVF4kffIUSJNREqZ9w3qz40bQPxkkGPdBX404lw1uraHKrIo9yb7uvB
YO0Nht2gjYRLYDBRg/qqm1/DoOhtkeBy1vyG/Y2WXA3JhIogmzlx+JKItZ4joJSv1KUD7wek3kj5
wMinWrq1Mua9iWM5pV6w4xV/bxZGDZuf+rvWG/t27KUdSmR3qgPxXiBXwBiJl4Ip61PjscZjrRP1
02aiddc1OHWDWQl2+VQ0BFkAelt0zJHvD/dVkfc7BBAZs0ZU5sH1wAw6a3Sepxr/uA+YTo0a6Naa
+i3Gg+8pPrrpKX3tkZWvEiq0SDxCPJRdeydr6Ehq1D1kZnCsF5H2S7186APzbhY0jBUqEmA/f436
e1o1gAtB67QU7uxwRuXVjZZkm2wmmyl9VppxCzQ4EK4adfwmG/fo0B6o6vUOqV4PAqmSq1xvUIKp
Gm8G28KikXzXbatTj95y3EsmsDgqizW4Opp4iF1gNOJdmGQ12QrF4h6qGrtmyW0wSOkx8YT5IhdO
m6u+o+jC+WXVBIJI+pSGVIbvPk6+N0K10WrazqGPkiIcg5eO5qZRZd8Id9/N7Fj94dUyxJthJ+nZ
daLX2Emr/m60CPaL2OhEQvQcxeMRy9cet+RX3RQeEuw4oJUCUccF0O+TTPOEQPpSC/WbU1YYi4Zq
fi1YLVfNHsRiTcJURfVvbJ5Hjkpq8j0w58amgxQ8CxLFMW1A4oJSrhG+dNa3KKyeDal9mYL6BZT3
TpVI21FGxoZUgG+DGdAXzNe9vNZkbFrvrAxS0g7zTO2nj3iReiGcEvihuSnZaMrWfSruidGO0dAk
L6rsI3bt3uBcuEmMn0Km6RWku2CYv8hq+zsQVFo69I8KtfRMWc1W4mL/ZR/BkW4KJ0fTbk3tNaIY
ZGTlSZRL0h0H9U4KDB6M+AxOhLmhrH8fI+2oUnpoZ5IuQtZCJ5TwADWUAw8WRXWOO5GerUOF4K4u
I2HYYNhTJxrnlTb2xzmFUbc8faFnYQl407hS4lVexNo6J8WnAu0DCaN15JpyMY63yMt1liP2LBv2
EkHN/jxAlbiO8ukrzIhDFUf1RtER9+mo/jn7oiwfUqIoxU7da/VwTIDGHsYm3/Uy+ofIELZ9Lb9m
NVky2lDSS1MKNurDKNuVRhNLQ6uUBWCISS6hjK8fWXjwJ+XmfTXlGVk8FKvCtiGrp6totZDDQWbz
+t28IcQLNLPQ7pvc1LcYuKj91eQJJ/1sOEIGkq8d23s1UFabWDUjCkxtSQX7KPkUMd8FOKNgvUmV
0K9pTPvYspBe4JVzxyEPWK8osiytjrjnFk0akIXUSJs8sXCe59jbI1EM1ycpCs1Nuyj58xEkfTyB
BZeR+XmWGajkgkTPMvW6VROTdBJpKXHQMyUUtUD/Pfo0Pkw5Ok4kTG7ygvzuWrRcIssE16J25ZSI
TZ0Kk/z7VDOU5rwhUy+yO42DfsSxac9+UWZnF8neDuCzTLuhMTyjE3CuCEPDWDC9SjBIh+I8NFUv
SZ96Zpw9+WQlu23ATkIkeMdtKKuvTIklu1OjYSul6NuGmoyJ2pr4yhPqMgmRW1ZoxW6Vq7LbDsqX
lKadTXQdAct8EG4pjPSssLnJRqesDSF3LTyGzM7NyVeo4UV0Q11iVPdzgHTm10ZpVf3JMb4gxJC3
6IYuLhCoH62yg6Bg5BHlyiVflEzuXN4pQ3GfsjzbgxE8+j1gF8248iXzPsvy0Mn06G3MVGypNS5G
KoSnOE0OlE285V/inAc7nR9Kodava+LG26Dn1Bb5R0pO2zqkbo7g3e2J/aFOGT13dYnNp0gE3Ccc
41o90F3qH/rSG1LVqOf7v0VDoRE1mp+kIS52DR1uO4nycN0xefM3aSsYDMkFOMg7nOtH/7hmqPje
qNgqWK2ks8eiotL2B2XRsvWmsEmLvEY3X3L+KdYNsoesFL/P2hA4GmoA8o4PFL3Z/2Zt5vVG+kBI
MSOjoNRPmmGoJwsjhEjhbNiGaXRXG/LjIBSwihHdUcOE8YX0AqAfeC103UpuFJTj9e9Jqb6oGuHy
ZpxyPns1F+5Bjs1SKJp875cAcvv6grl7Adic3zcEVZQIlsptv0PNPgAEFDGvghn7gtup+kGaC3q+
ZvBEEDHmKhRMdtXwG349BHHk/3xRaEIgrBe/vm7qZ9QCQ5sF4uRooQTdMavLt17ENDlVJ2b1YUUO
bQRpwRaa/lj7ck5hWN6nKZuWMc9kb8wwGVAUEIAQ26psMjUSKixoEZ1PYg/FFqGS6BS1/CZU5AYZ
eXwNwQlng1r7nCD7K3aLMzV25SZKAzf1jd5rDWU8FuG8bmemYLFCQxgkz0FSrjWLHjG748Yzpt/x
TH2TM7qJJEpzNWOJ0yV32hUJMKOgW1egf/G6+7WEgWiURkdr/a9+Wl6NppVdBdUJqBnBWKZyD08Q
M5XlQbOaba0PO1r45ZFek0W43FWSK3eVaew7OGWr+gF9DEHfFpqmaaTowRYkZEC8xvRwcaNgu8Zt
xY60DZxwFB6pBsRySYOyoDai+zdVpuwJ4/PJM8x6F/PXjTEIh0VqBao12RbyqCEn0Y2rgz8b1le9
vqal0OGraQKvKeJNFkmcYIr8m6Dhys470dwL6sOYNpyvKV5a5qivwpQHTwT6vp7aJwSkzamuL4QJ
/cRYNkj6QJShkkOgA6k/53haUwEEcqgKlglk9GOuXgdF8mAOTUGHL2xtU8YMFhm9I6vTHbWcZMtu
WYaBU52m2Il1clc7f9zENWqdrMFflDbtNyNRXvooc+dhVLc6HeRVKMzEPM6jK5ZhcYGj9RN5BmiO
LFsyICmZ/pJ5Nup7/qSMqHK72nJMEVEyViRYDiXbIwza95pQQe8Iiz94S/8Wcf//x2xjSCn/JPY6
T+3T397yFrjd4Sl7+8ff/1/dPT/9gOz/J7Bft35DhadJOsMMF52+UPn/BPYb4m+iDroDVY8qooHR
wVCgkm3Df/xdkn/DlKIQW0zLVdIkhXm2Kbo//0gFWyYz3cFM0GRW3H8j0Vh5nxz/NWObXJrBo1ki
vAuwqOI5DpTPNDHTkN1O6V837LZQcKDudBYLIPocGiPpnTCEIHeLUxeX63oGyBTcw7PzhsT3FPPo
R6SfDQIystE8iBELXaVRWmVtY+2nRW224ormFoaq+br+pgmciHwVwA75oqtsxlmFTha4L4HnG6Hl
UI8lJGhJO50PSlJhp+hOqtCu8rmzB/j8lRIc1DBgt96TOx+iDlcIG5eQsyJtjAJUSNmiMV1VC7iM
roXwCDqSgzuSN0Aij6o4fmkVbQUUDl3IfacVHrpQlKUtH/WrVMOtl9cmJgmpw/KkOU3yinGPtq2A
vBJSNsUsZV22DxUpJWFPkiRHXjLepMrLyoAQ4JAalr9XhPaqXVpgKD5j6k1NyoqMDHjZyqGzWpXC
N2TKiGt/j1Fn6I1pU4R2mXmhEVCU12h1dV85vdm+Em+QxNpq8tTl3phfD33FTPS1Sb+W1S1JqU10
H1nfUQkjdTVtaXpI/MaZdIr00Uu+aPPLkzHdlMHjSC78eGrpXgjFbULXAGNnDDJK/YKA1E3KO3ZB
tjiNBKlejZNPWRA3brjJkDRq/rel8oeyzJZ5j0FfrVtpuPbbCm8kHQfa5AhG0Q4+CkF48uf+YAil
IwiBl0yTu+QXSDjbKgEeM2c8nsD0PE9vSfFt7H+PIaQlADejOrCrvN9o4m2E1spXldVEdZ+Sv/SE
tqmP5N8Fv7B9ZJxycZ0GUwWICvW7wDMb4oaw2WxfVEMEsor9YmdxJEVE0RbUErrJjcTStNUOV7NA
wKCC8oSFUlLqtaDHV2VG8QWtJVV6L/V/N6OTipNUwF5FOS66Y3+1o1B8Tc/NHfHEpGBY7V0lsI0U
gwY9cM6eVjlq1vwaBzhEDOULcatuvxCrMD9i2J9oYvh5v7bkOyX12UIg2wsqlLCR2rOxQ8VUTut0
MYYb1XCHqv6oaCjktLec4M8E+++s7DR2kYFlPSi64Qzki9bBNkHq02oPqj7ZUxc9AolFUAtqv1jR
QVonJZYWmCkqyqqQzU6RwYtV/NMsJYdEtrwkpoNoHuLhlEUmp630JhiG65Yx18abOcHQRaprK+sc
lTZyTaYoDYqbnHqJFQirxfYgIkqMje53zkHfFCl5nBLLq7SlU3wDuOxGFrezj5I17TkpE3PeHE0W
USr1M4QbIgzML2oGbS5RuxVT5JOanVDeOyoSUlsd0YmiIESQhzRzH7Sc98ltpkTLyScFhPIoziB4
jOFExeCBOhUObyq1VWjRdL1h1zGr6U7WrxPEwvgQnMbivK7qtjaBJEk59pYOrsS9nxM+J1dkhVMy
WnI2BG/qIUAm2j5KjKOIXsiWBPqUBgUO31pJrddStuZxt4A6zGYrI29L/Ii6MYcRtTy09K0bLGNl
6qUj8cjyRtC20ig/FGgubEMkVnysCFoat2H37cNyc/vHdP23vMtuiyhvm3/8/Ucu6p+TuA7MmHMY
QL5zUn6oB3kNVYCxwdZSaimu7OvoAkX0PZ3op5VCBwupk1eiSOryIz7s7SP2viEid4OkNMlTT9ld
bNrKs0++6Brn+xfVHhyienlop+yGXlv+RpvPv7DZ//G4+deN/us3nAFgjarCwZ4DXJDEiZZqtKTs
lt2F09v76exXd7qccj7caZZ21O1KriJsxhfQl57vBGuqlK0rufU6XYnHX7++MyTWz7d1tpdDIZoV
lsGjpbvoEqNLHIoXIGSwzSttPTjFLeGz19JbeX0pI+6MYvnHlWEKY1rUDMJ/9LMHOpV6L2K044FW
TrnFXu8Ce7FcHQSJnT5InVc+Ryuals60IUGH1j3HVDCRv77/T4cWAEhp2dCommSdDS3RnEeprTvD
aZ2Bm69WuuqMD90p9FDX6VfCyVgvv0AsXWULnh030zUrz4UfsZzJz9/6xx9x9ii6LNbnSORHLNly
9ERXzWk60bOWHkIHQep9S/YnjLXCllxxUz1k9F/ehj0HqV//jrMkkr9eyb8extnoK33JGKEgGE7v
BZtmldyp1ChWOpetKdihTP+fXvBs9FlUnLIx4oKtg6vVwbG0GjdLZJfiluvmAl5N+myuYl9L7BSx
ACKcxh8/rhLacAQybRnr6q75Hr7mgNYx4nvWKgrWupd4IR7mS1eVf3656NtwVwAd/STH1m9MlfQX
gJdLqF55m3tsYnifBCQd5P2lWL1PZikupjFPahpU2vfP/cP8Ad2tGIpQZCSJs1tN3wHuX3hnl65w
9spACHRCXHMFa3xI5h7GQnxhEvz0CoSMgp/nuf002/tqT6E6lZhkxxGvTkBOe/PHWfJl/D/BW/HJ
qnUW8PE+0sm2+tc1zr447BxtEmYqk49k40hzqdOe2k3oZWvipO8mh8PBG+eI/2TA/3Ddsy8MZdJc
+yHXRSxGSl24inb9HuuTpzDNXhoMZ+Wpn+/y7F1liGEriyAxR10jF7UD13I1xrm4uZQvuDyuswns
h9viPPlx2ZIW429YcCFDcCCxu1NYXsVBeJ1RLf/356iPlzoH92bRBPEp4FLLXEmU/WreowOwjbW2
ujxlLA/oF/elnTGeqd8OwjQxFGXLDUzMBbJ2W6ryHh4vtPfhKOGB+fX9fTL4l/wqMvbk5R/jbIBk
aZE2hsYAMZNdVDVfU2s4/foK53HWy7n7h0ucjYokToVMajTGYE5/UreOiW+yZU6fMo4GUxpT9G8O
k0bDZtau07he9T28j0CEk5YCULrwaz5Z+/g1BlUk2N+0ic4m5bEAK96IJvNJaIuEtISr5DE4tTZW
1FfRodi1+fUFlwd49kp/uN7yAj7MkFO+aL81rjegrAk3QPRujGyPOgjx/AWW62ebqx+udba5gA6J
nBEiGZG72f6PGHOOKivS1KS971C9VW9kj2z2cncpOln6kaf7/unrkiEtpj5iyynl/HibZibk8zAg
/kuKwg2lea8TQwdAaeNHiSur3b0AHS1Qj7B49hxoggtPefngf3rKHy6/LIofnjKqqRJnkUW2zi7a
RLt6Y6zJjlg3Fy7z+Vj+cJ2z0VOgwKQVynXKF30tr/BRePNGvo22pt1d5WS4/rlt/beqkNfRS42C
73t7nvnJ+vNSlFMdBWH7f/+3pYPyin5RZ6TmGHRPf3vKX/9mP9XP3esPVUf+3z9jQnXpN10j4YZn
LqmKxkz1z6qjLv8G11mWyf9RNROvMZ/eX1VH4zdDtiSRSYB6JO0rvpS/qo76b+DhCR7Fl0JWgiL/
O0XHsx3g0htCWCUTgGDKJHudp4qNHPiTOVYGRx4eSzGmQXVv1RfmV3mZPz+M/feLKJhb2X1pEK3P
WdKDXwAON7iIYDxbaHdmpadFU1ORTNZjg+ob9c+sl7T6K2nXyFfB/DUhPXHIgDJGBSgjZY2thlSK
G0nqnATBuDFpdoj6uM2e82Rxaiu2UZ9CBdTnuPrwWm//+Jkfz/Nn0+P5jz9fXgVZ8Vu54Meb9Bdi
jDspxTa45SuIHe6CC/r15T57IR+e1fkCGw9l1REpAwtQVdZdTmmzUtwGq+ivL3MWf4FXhhevoP82
DEM29J/2xVXWAaOzUIssdaQXpJnVTnro1qEnvuJABdW2y7Yg0MhyWPXQ7i9NU58OCSZh5uKl6G0u
j+HDdCh1fZEHIN441nculu6r1BOO7Q0k3FXC+Sr6onv5uOrXOIkv3flnL1SlbMJgpx1M1OSPly4j
ujhWyZ2D7rlicXWzo0WvkcIJ6Xbfla/9dXXbr4eNdGGLzTP+5DugzaWLWL0kxFhnS9CEX6en8c/H
JtYeQDI7NY5WHKD1P5GHACT5McDzaMrjyspucPNia4jtqs0Q3Y2OHtfrkcKHJN8k6lejYNTn1FYV
VFfSs6QcYurBqgJNX9TcPM8doJ3bWCtcUMEo+8BNpcEVap8HEY6OMUlbvcu2/ozXLU0Q/ueY4kZ3
qaDq/n3c3htB6qTyrZLcGfHgpBZuHqEHF9VdFWAkFODrc3socvhwMYIUI9wM2uRmsHGbUsJvOO+6
Xj9EeeDGIWL2gJLvkO9KS/DMpvuq63O97xFA2uhZnrXZv42UiO1rnIy7URv3DQRnwm1tBCHcHKD7
FspMiRH6SsRDajaRkywthkbZxcgYJlTlTRl4OGDwVQDQadutOaAe1nzPEDjJmurGwPFWd+TDv1NT
eANInLekaGDEQukJYrK0qoNE6VGHTRhh8Sv7dvETrWTzyRTwrTZfevm7pj3p6b3Ax1ibreP7x9FC
7obYSkRvDdw3ThucL2+S9DxROCrV2B1RoPWS4lmljMSNkDuojBLyX+tLFsJXy4W1IEy7uMMLa4Ze
pZsgqWtKyfi7EmsdQRCa0QYYwr4Q2J9ZyDQhM1PDFrW7NErhGyI6mPPFIWurOuZp+QlYOoVnzZmi
7roTIMNIHHXEb2PWrBFG8Tjf4kr2wJGRZa+vab6uZBQjMebeNnguo1MfAcxo4XCKHCAMIqbE+l6F
fqxOj6k5u5m4V6sAakKB6HiEwJsh2+7dvPyGdewQZ6iPM5OxodpKjg5IIy1AvzNgqU0jDMBmz84F
wfumCHXm8ces9a9jNPgTr0uU7yFMrUjEIAD1KzzcaYSIFbzm/Dk8T7uTHjNQ+RUS7J62uI+NASF9
DzRSDAlAfe118EI+Ck5QRDl1/aa/n3G8x6rodDng2IEizvhmRB0dhuL3aaJTUt8Yte5IOqS3mRjP
2fiyeBbMFETvALKh3fjEOuPocYguckJejAnSy6ynJRRxlUBZQGjlTFnjBHC1SwNwYA8A7ES7YCpy
6MXffLGHgQb4qkTv2oBya+DEYQSWuu9yrjsQs61xfhgGFhWMKtnkMxWYnhSXh7F8UACwFhr1F7Nc
CybckdxYm9I140zrgaHJgtMNOENGkGQomxQflL1hOhn2uo6fVOv8AiuK4O7hOywm3O5jt+lrf9eK
4j4VsZ0mA12D3i3FdFf35tGaQycPEMwHt6KEPjF3erTe04Bpvboq6XD4JI6VlrZTUgoEerKXwcdU
WrhX4/Ag1fc5xs9iIQ5nt9piaRoFj7WHVmRkq/1DEyG2ju7b7HGOrkJdX80zqFIT/094m1O9HnTs
pVa/1ZrQHvHfNDnGOTQrZEysepF6RJpSgEzWve8DXDVAyiUe6VXuIreM9uwQZKPdV4bpDnLhEBCN
A+cqSnEWlMpKE27Mmb7kzEeoveg+ZCfgDCdcoLBKaIHKdNPgFOjKlWCVXobuQRf7UyZLjsUALhJG
XB7QEaX1ifs6mbCd3gU0NyVZ3Ie+9EJMjKv6+iEzmSlqsoTKubppgtfW9zRBOuiYYIJxbfbDVrbU
G7GhbcFHC6jErXMkmCaOMojazMNgw9XsXs22yEGwANwkZGuUwk2NZ2PGNtj4YHr8tYlPrIKw2cDL
QL52ULuDr4S2WSoM2nzd9SaODKjqOGqHtL2JrciTk2kX4WozfNWpGYQpndvqcfbvVPGuGrftrDn1
t2GGNtWjlRnSXYipDiKt10abJMlpP9YDTUHfSxNxN6UqkGWatiJEETxXKg6ySEY8VQDonh/iFNsK
CLc2HO2mgtMryOvCnG/FGqsYz7eEPCNHhDfo38aBmg8vERAmTuMvDUEycfBg8D9mOfYnDQPRjHg7
weMVRFujGAhvjWigmcFzjD1DGDJvWFqhUF9ioE8wkIrq3Rm1HuZ+BlYEYS5+relU0pfeCGaNBh1C
gRqQSIcx0dc7CvuyhBCYiO5x9rRRdCzIlnB1phnHv0XoexZe1+leD3UQRJuOL2zKVZsEoC3pkyzQ
+sYclX3bRsdWQRZmYSFGb294ZvoIv9kWrWdLMW1tPGJRcYqYsoGp4nwIN4m+8PTfItg3Ym5di9kx
BauVK6Wn9MLVoHxNKqKcx2GjW9mGGu0a0KLda8EGVantq90u1jHOKeA5BtSzwzGd02PVhK5WYKvS
Y88oOlqd1zQAPXnhfmvfFrdT06wbAiq6/Dq3iBXFTUiG+rKmakjroQKbwu1EKESoyOuwnK7MHsrB
CMGzrW58phg7GfVrFcIKNPU1rpLNaMZrGbdsTZ9bVbfBd7N7qMXHIMVBYvqwZvTtOFIw0fON1qFT
NcL7Qetv/KZ5AgsOcqZbJQtfgdp+pVyTOIPeC2sR3eMFgZk/izVuA0lxhJHJBZZ3kHwJcgiFMj6Y
b5KRuukQe4UhHBMNYZ16K/saS+a0y0zJW1CuuTrYuly4UyC5KdrHjkAXIHtAmN1YOMY0AkWsyNOX
YnyBTLiqJwB/MegwunZ6qGzE5Esz3Wj5c0z6aMKsP9W4CuabUb5ZaNhSjtUxP5QSBLQIHRVLTcDM
pu204n7IFNsPX6pyuhVb4OVwYbAmohS3gUPY6P88azrxEzdJF+/1In2uFNDT5YvWd69dTbghklQd
n0DRsCNhjmxNuw3To8rUWlfilqDrQ5lOz4FFmJM1EYaDEVsie0apU1dBsSoNnTPA4R7F6TZD3mbe
Jdod8Nekwjea5VfqKB4kjAAQYlYS/bUxzDcsB8Se4TKsYkyQhIQEObZhfacmEhZwC6PbbY0/tewe
Ba0/in3ES0ucqU2B9GnuZLDaZ0gvalgeGZjIQUVgkLklO05whKukUb2WX9qNPbFiL53P3gFTTs1+
bVDmq5H1R1em4xIa6ScDGwKapxg5ZaO6SUPpWudycXZIgz2RIiih2QXKFYyedrGjIUgN2NT58GKt
0OOd9WjVZ2BFU/Q2Qw6SAnFTo7tmRSfF/iroWmSGvRdDDKvwKXd8+BG4uaa7z5SdXhM76t/E4nCc
84dJmSE5ZXZt4ItX51OuaZ4vZncYz3DL4PJBkJINPeka4HtHfyum5AUlbwkrZSc/EkDxVFNTR+Pu
+nLP7Mcpsvy9AxyqxxBa+LhyuGqCdQ2nd02WikMWGefLVyW7NYpbpi+x9wHKAO7CsOBfaVAP6vA0
E46Y5y+AKtlxMxWbjWMOV5LxPCW4wJNrs5cvnZvO6pLvJ0aNuiPdGbralnx2bsowsHXzQnP6q85c
vcEdtscV5KFd5IWX4qEvXW85TX04InYiSSFF/H696KCuWIRc/5WIe1phiRN42cOvT8RnBbr329Mp
PVKiESkQntcHlTSN5tEiJCTetltlb24HT/XUvXHhFHheh/zjOoizUZKpumEthZ2PtyUpzUwurTA4
w9RfR4tbYN6X1YHV0CcjJhpHr8s1eyS9lWXkgtbyvP7608XPujyD4MdtIfBMhx2Ej/BVYA6jyVic
eht78HoEBOwA8Nf3l8/dnx1+9Q/3fTZ8kIVMaRlx3xNsIZk5f1pqsemV32ZOpcNk1Xa/fqHnLa2f
bvZsAM2ipkylwc0qducuvWx9FTvWAbEavUbREe3QBcVwoVz0Wf3m420uw+zDqDUSGbNOxm221d08
X6mc2crjhRuTP6kj6Cq1P9q2og5c4MdrDCa0cgvGI01iZG/0pRcC/B47rZfDzLWrC1/Gp7ek6gTT
sj1lX3RWtlCEutOBLo5Op3UuFmdmu3Yr+l8u3NWnH+CHyyx3/eHJmUo4VwoBimyw0ltZL2+tSdwl
Y2dLyVNL3kOTHfUB2mPCpI6Rb0YUtqzGo1phko1wsoN1QLQYAPdW9P/hIzh74lYLQ7JdDOtqcC1W
Txk2AOPSx3npMZ/1Yej8DoMacf+STl7H1y7Yj8J/NnKofFmyTnTzuThJCPDLWwWTnLjLDrMjbfxb
DgleuKkf84sCoc9v6J8Xe2/GfnihlZXBvwG+T2QjFsFxCRUyvLa8MKe9rzvn1eX30vUf9/Q+4X64
TDristVVvgYKHV7vQL5+1VdUj0KHBu8mRdGgb/ttdSccSTN1RY7YXn3IiEXbJE50I194xPKluz4b
xqUG8E9suGugb4fsoK4ltGo2PF88CtAEX6cDkvp99vsEphs27AqBrPU13pVHihTi5tIqKi+j5ldP
52zkajiJTUp86AaQM9VbikTxLQ/py3w1uZJT0+mHr7tqXWpClm3a6PDwXFQ3l0fDe9/yV7/kbHzH
XWH5hMAus9bg5t+IjYEJ6cBMOmpPoHId7fXChLLc2k8XpLGh0ENFjXfedqjDNqv8Ov3z1m+7deTi
zbClnbWjyHB5hVOXV/uLC563Cjow4B1BE8zJ4ZI+S0IByt1qkk9JEe/bHhgsO2PfwFXK5jWaKEkq
b1rD5lRpt4bICb5Aq1x3B0VL3aJaEJANcUXMt2qwLmffyccKBr92qyDA9jFoJlpF+HPmSBOd4uEq
5W/p8DsHNEOymjO7sSJx5i4fVJgW/O26ui7E2CXEdH3hSS9r9083bigGfqAlqdE8X/QADhdhCVCs
cVPCaGcXntNJegCIp1xPHmjKFimC8tUYnXp9SWlx4drWeW5xSYlA8nnLrd7ujRQjJxy8ManXcbSL
YTBfuNVPP2+DVh5FXdOytLPvqRozoBAqZ2zp3ugQXK/yrexSCXQGbQWyD/Db0sCObpRvFy786eD6
cOGzz2esKbklbb484+wAIdrajxu4Zmsyc8gYWF3s0Hw6cZgEaqA5EpFOLc/9w7Ta93IhmDoTR7cL
Zafd0idZN97g+Rv/xtjJdrq7pM75dAPw4Ypn+7XR+mtxIsJ826z/2IHLm0uXORf1/bEv/HCds9Ea
JFMqjD0jBk/ijnQvcu1WL50DIvUuBT1w6eM4kwKdX04/G6DKAngdY14cdrSrEPjjKnATt990HkeZ
lXQCCmiX60v70M/PGf+6S/1s1yYDHSHGmPeHNQnkuLYmPJJCe+ElIF0FNvnEQNmZHnhdD26cGeQ/
Ga8frn+2Dgq11YxVz/Uh+65mJ4GuZL8Q3rrOvOj+UvT855uAD1c7+yytOU/aOFnu9k5386tyqzjN
WtpL9qKfqa+CTY6It18IfLa04kt98G2ojbZIYeK/sxJ8Nh9++DVn32qjiuy9ZH5NlkHyxJfRf73w
dD+bhli5Rf6VQeuc9+3FMTOLZCn1LQJw8nn3yXW6txsGMRPQfth/ly5Izs+lc+/D+OMVz46O3azm
IhB1pnD1pYK8LlJNgaG3Lvza6QQep/hcA0zQ4gu3Kn/2/Xy88NlEZExoS+hmUNWcgdX5010wUQnA
zNFmV8kSAaLWuyrtN2C48OyUnmbA+lGWQzWVFlz+uq/vKQe7KB1WJR2kXA8csvucBvJMo2zFwTgE
UetAOr6wM/38kUmqxVGNvpZ4XlLo+jQ0SW9cdtuU0XcgAthplysCyd1fDwf5s6nT+C/2zmTLUe5K
2/dSc7wQPVN6UBuSop2woslAAoHoEVx9PaTt3/lF5u9w1bg88sr8UkjAOWfvd7+NKWMusSCrW/n6
OuhJd1XOVTeXOvpWvFgcSx+DnzNRj8Pe6pxmNbmyn+2MVeN1zs/z2I7dKrh6hX89YFzzzTEp/em0
wtDB4DshnYNk8NfToy5itTg309+LPZy6dzOAU/2InXFXrdtA3MKhthN7yCj8FjuUU1tx/+/vCbK+
31chFBnkeeocYw4D+K/fQRtbqcZoacQUKdmcpi44l4sdRlFY6E/qJ0oQH8OJJa4UVlbBqCfcsErv
s0Tb4aS7HkkeqZnSgNDoGCycG0ouSbWK7lGH816Nw52CrUAzakcdU9ZMVxxNKR+FEq+jBPdakvS2
Zje8Xwo9IqvywDjCYzIZ6cifZV1Gga6tSUh0GQh7da4Q/4Q7n5DJEaaiyw5nORM7C+wXbUWP70FI
GbLJYY25n5XxTCX8iTAGMhl05ptzKhwv3YCkCD9bERfRfsYrRfR5krIsevI1Oo3MqKmbngn+Wkln
McSiz5H15BOjyUNZy+41putuj8n5pWt7K56dibUUSwVGMwIhe40grCrUZ+bpWElkqlyuMAi2i3Lb
osrCAESJslp+r6u42STmbWmMBDElsrxUz0NkTFz61trSWQ5apfUh09sXHHP1E9rY7D0TFAwq8G7X
JRZl7Q9tti4bzZlUwqJAgFGyKPLLpVAQm+H4HeZNfGdm1/trrrly0+ESGlcs96yM0jPjASyKnokB
gk50ud4ZOZqrVr0fJ6an2qIjQcXMiAzMq73YoqckT7hwilp+uMZtJMcSEY/ACV1jmyMJIRpJ1qpG
dNNJYkByIcq2S5uXmZmD+5pXdvcL7bFPVPSIsiUVJREodSiQdNelzFRKWVrVOYKpU7VLU8XRm/EH
WPZOr5UfV1lFDyh8xmXDIP1sHsmZwcA9ef3m/f9awCGpVgksZduRqct/Q4mMm4grCc6OjnnQ/NG9
RtX65OBP6Ocfc8FY2N8t+t9KDq6oiQsJE9AFnHuc9v+64E6JYUqx1DDnQkWP9bk9aua2Go68Phps
FiAk67yAsIE/fnOpvtlyvjIfcXDk6tA7EVtjQYCk/K9Xz/JOHXoJIShWKK+Ey5G8Sli6/Z5erCoc
j4zAOmf67lSc97FfO58vF9W/FHdAErnQ4OPiXKg5GjR/2PvZ+Z7ZtSu486uvO8lxepCC7pFMwW+e
8FzU/LuLf9ng2g6fe2O+eOt0n9j+OlPQPhJmTX3n17a0/LYH+cMr9est1r/UdJ2m1z0OOvMFsw0J
OjhIewvr+qNJLez09cEhO3nLsPHf/84/XxXIij4ErYr85SwhZAs6VcZV00VmN/qr1D7+by5gyqj1
JNTXX1ExfHfVfGpGHuK01AFrbiSy//sr/Aa8/3xPZH4B/5MwaJkf5S/dVNdpo4nhEdUTkC3mNWc3
3sUrXkiO5Zt7dUrbDKU1lI7/1TuC/AWWJzIfVsdfL2wO9ZRPvURlEGWbc7AIMvtd295ckn8oRL7r
Ov74qP51ta8IyIg7lDlVXC2Vf/SIRUpl882N/HqocyM5yoG9dUWBwfiVHS9Qcoh1W40O4ThLgHCH
+SbZphiYpk8NLUY/St4pTbY6jKusWiUQNRtx2jPZP5iZbGHW8vc7/H/85/+a5WL/jgCdkPBx4VT6
u/1C+IFXAv/in7Rn6W9YYhhIKzgOKMJE3vh/mC1o8t+wWJCoVzmUkBzpNPr/pD0bfyPkWULtgdJD
VDi2/kV7Nv5GKW2qs0CSAtf4H9Ge+aTf9s55Q1FlWNbiAv7pF7BhIYh5Q+gllATss3FVxA3ZXRhv
RuKV1VN6WxaxXxVo2E8aHqycI+1q6GP6uYPo4jEGfkeKtSW1Xp5HLcSMwvi8IRa5mjtN9rFUw7YW
d53TYpPLd7URmuKDonikBcu4YbV2hjtwrkb9zVebq4ULIfwZ9Mu25p8aR7lQk4WwKUn0RiYgzzqQ
zo19dXn1Jywbn/IsyG6vNXgmRjBqdCYrOTDs8ydB6L1jRLT7FJkdfxI0d+k6tXvTMmFPG3a7AvKH
6ZoHEn9Rv59f8cezR9f0yFzwUzvWQbOqvfCkk77Nn4/+YKWY+1nQYOoPk3916q3hNQNUT1zMrBgW
3u4wyHqKw/F5svPjhSHU5I7HysmO11XtkrL7jir7dt3g/FiTQNIS8u3j0XJVwFwudCkM5+5EAlc+
ZjdHyZuDj/vtRXRmbxdrWgpvhk+Uoms4ZFJmsAid6lmQtrhbPY1ObFiJ6saZNynhgDcbDr7iaoGZ
GjaeybNhd4ClAbJNP1MgmjqXFD/SSDD93L0FraWeQ5h8F+IwcUfW7eFd/uw3/SeFdFMHGLVrh8Ep
N2fZqYkecAbv5jbHsgYdt4pDcm88VHepp2CwmXkwX7FkcE2n7HGR84nxKgr/0izxJLTb11jFIN4X
srVZROLN7pp3vAIyG9SdmUBGTMsmh2BKRYxBvXNySEG42PJ+vO/uYGvu88FG5dqEhjcuVtcFJvSf
E7f8XK+Vk99Kd5JT+mlCmB8ecZsS2/9BcY10hZ0ViWtHCEi5TwzPVPqZBK3OysiVDrTiHpk8vvFY
VMLRkUenh00v7OQXILDCPUlHBXJC7cCuUuG8J7mnkISDtb5L8OOF2CFSB2BR2NglpOV+1MIURYtT
Xck6suUfZw/lnn/10mBELH1OrezpvDX9Mcy3GKrZ5d3iAbBpIL3rrvihrITwulWWlewwjDlIZkiZ
doc7/GQbN2+8eOrLAofPu2Z1XfU40ypeYTrZChQnPyY2UwOvdOQdblsL97q9PRgHzWvvsdATybN2
0o3hJKtKtrUdrsO5EcbvC/fkksussCgUy/xRkcXqT/Jmka/68r4478hjvBES+00B87U7Z48zZRFt
JTgASRLmlwKmGi4jabCCDLVgfh3bYKYWAFD7v+y/u78Xfr8qFb5Kt+e91CQa2NDIoJ81I1/qwbGp
oJNKtBuDLRwazSIY7O66LpaZT0DQA2b9lOWQz+dbvU3vEewNtvbd+fx7BcB3AN9i3mLIC+Djv9Yb
iZpS5g/40BQrnAlYaWeGSwv7mcBCy/kPeo65cPprDcz1kAdqCmoG1OpfCqvEwDWiN7ke9Y0E7wro
A8MOp7fPNKLvsv2/wI9/3uZfLjnfgl9qObXv8wlDbYXHOWl7HX2V4hgYfbmLM6zW/+SKoCZ/+JmA
GLIxn6YECHy9prJoKzWtIF76VDD5ZMfXTca2OmGWFc0jiLp41nyySaFN7sn7uHmyV3ha4Y6s4Gk4
5DFB7W6p7Cb35p/cxJEw6bVIWf1If6RudoQ76BVRu+59cSkABw0RWlI8EQufuSpPEXbsYWC544tv
yeKOIGr690kPztrSPL/ICca4+8v4lA8fufx6wtjnBmnW3Pf94+mCRzMuK0Gaus1193TpR+Bg2OeP
ZD1gic0BiUDbyq4/uuvHrX5aiA/iCWixf5hSnxFpW9txHS5QPxLvusUuBQbZ2YmZaTm9o0IfbL1E
g3z1QR409kAnvFs0JY9ItLOIBLIU8tZu1+dF+pLAVe/zbTOsVIWvUOyFhLBb3IUJ7AwyqGAWrPna
k3C4rTgWh9yVEmyY7FtzzEQsFBnVQrQSIk1bpnrgkM5nFL6ZrvKzrdVvBTZ1Bq5uZ2WO7qisa7kT
zcNNaazbDQ+FnvxrI7HjE/667dUSFnglkvgCEpQZd0YVEcKJEGoiqD5fz1GwXiLDUgGwL3BdhaWy
AC4TPtWTfY0hidn9Q2vffhAsWL9UhnXxu4gkuPwTc+/TaZ9OG/NZc0m3rcjPDC5NQMQeGRk8yzYa
io3c4RD61A6R3MPH96plZgFOCa+9vOoWPiG1Z0mxOPU5h+AhRVlll4UtKi8f8W1VXveJsFQuLpO1
3rttNdJ3yQCxlPwnGSV3NYiVjpI9xthCtFHTUkBMTWSUj53dlQ+j2+zNcp2JfovrsG2+Z4tg0SFS
wIGHPyI45L5mKN35wl56hq7j5QFhR0BZy9OaXKmNEFTLWoZ36V1+YPYcnvf55/XVlAFpINdHg3tb
dexwlD5VbjWuQuIqXMRHTOa9iUSgSGFUdyaJgLWieoyYnsvjnFBw4NJXazouDqe7zpqLJ7JR4vu8
exMJa0cJaxI4stI7nwTLNSoR6HxuGbZP+rvo6ku5i5CjEEkwLCGa2qQdvFCC9A7ytPeFx8SnHj1p
Pzd+5GnF96NNlo2E8snSG0eivJz9LCR4r/uJoXDAAiMsqd8IIKalJZxcTPHT074aVhKHGlhTENsj
mKZuL0gW4MB+R7JCG2naVWufCiasTXAJ5Wx1lnmKOQZOtZXvxzXgMFGkkoiXpwW3uyGNxbk+YyRr
wyJ/auR7DCkLDFJ9eippPz2PlXv15g5xcdpr68t9zCv0Dy8OBWOiVxCuSnBvULmcjtDS1sfnVOVt
Kn7OUzSUQOP2IoRQqXk2WmOpHx1E/jlcJRj7ewUK6JP4gik4VJ75EbCt1MdFtU1Et5PWo75smG1j
6NF7oxsjQxMRBS/lcotlspY+3nTyuVH7PPddoHRer6+EAi0PRFmPXJiRNA5Hr0KW9Ox9j2jluX4A
8MNYirIltaWaF55tlMV7xgpgtKrPKnYLIRrFUKNwL6zsDcI/DzGmWDyrznTMXqvP8/52ZHi/YC+4
WCrigHeY1Okx35QfE/aoGNKfnqsrVZWj8bOuFnz3G1XUg+qR0ZQtS/Cw3IU336crrXDQL8jsstwQ
ndg6OzuQy9AR8+Nroi0fzoh53rvP0S0RN8EQVy2UT4QA00JowiqdtwDlbN3OUCjENawoQmCKq2xf
4teMuISMvWuyRhQmxQfmyfnz0L/qeoBYMRndHhxUtMxuS5mMLob5EQNsBBd3CkenHgwakSwWmZyb
zBUSS3vuiDOH8Y7oEQnI5022T+JGlCMiSDL86Y/dhg3erpfmPR73pCgSuFv0m0uL26elE9p0rB74
Ue2qYc1ACNCVAIWRAOOVedyJypTZpCW9zHJPe+YJO/oSm1kxagIkcoYve+0OPuwp8YcM/di6Uz2i
Kx5QSeA2G0/boeGL8+BHV0MjYNfpfBhor5ezi39cq5Ijv8e8+gLJkRuXcwc3sbom0T1RsHyoM685
b3NgO0HYy/IGtQnppeNukXlJFmWU+kQ7t06CkV622NLpMdEzCuSqlqITUu84xjnksag45VnEBiGF
YG2dSwL9mGp0upUm7oCSi3pkFKxaoab2gI/NYosgTOE2OoTxoO06T9GUbuHwFc+XdN90+0vzpN1c
XfDFF1Wm13xJcbt5KYmeYO3Lmotfsq97IMoI1lH84LfN9mQZxqolwStbNpyLFw8ZFuxO0c1OIfSE
ZplfMVJ7qioOXzX1Fupnitm8EpwgSRHTjFu6d3GwLbXz2i5ghitud9oCrfAe9x+jRkO7JslEi93r
aItL3THBrCl7lic39RXg5eHVuATaA1qKE82wJa/I5lPc0zMcU2j1IWxTbs8ZO9NwwhyvsC4fpXf6
GDaMFM68a1PY3CGts8dns6TjsjKXaOL4GQGIKzGyNhmoYKvr1g3OzRT4+5aM6GswN+YBEfMOOayn
2LlqO9k8ptlWbw5GuaoufmHs64S+aKMIuwnj/usOs22JwAyGLR+cOkxzOBrMd8ziRsQI7sgMcSAy
zQw5RlRoa3m8kRZHBhKDqzfBMG4bYp7ZwckdmDzkifroxeZjR6zBAer3IscGmtnOwexQ20VkzC0N
mK28IjXTDT9lG+wNTp7xpccKvfzoYSMRGBQ0+O4kLDsHeICdSKvR9Tjn1gJIaK+sWeuU+sJpiTFi
Q9D9c4I/ChSCovbzngASH0c9DjUCZBpyzQgEzW0lC6SfdNfcrwZ2BQeEdqDwa+108DWTsgILa3I8
wvPwmpJqfvFSDfjD0pBx6CY+ins1IBMX4gBwgezdwrSjkyxhJVkxHJBrOO3xwT+jx7QUCl9KADqt
04PmxCEpVM7lAdlFujWeyc86OXVwW+KUjsWcbfA8B29hwwfaDJ7kCS/5kXnkySUg0kPh46uGjZub
pSxpIu2LX8NozRzBkcPMI+W7fUX+wWm3N8LLcnivA5LdrNtD/cqydc9MkGpLxCV3T5u3l+fL8fUo
DGp7IEnCGwPNAxS3L0GxJ1hTj4anm4v63BXW4DS8527tCn7jiF7j5eH8FwPWhw7MOK+SrObIG2Hr
0dVp/fjQhOUnLbxbfErhaNwDtfg80R1KA15JbMQtrbPLxzOahwAtxhmWczRJRz1+nLWlFwIPaVV2
irirsa9DHCvfk7ERY8lNewr0QM56ujI5bXXrxCjqzLeUPOYY3O7uYhuFB2I03ieRIPuzmX8Ng2O4
sLuVsEtOrnhNnQKmhbg+aaRWkEuQXG2G4leEa4soQw9310ifiEhrh8DY5v32Nt1JjUv4h0Tp2WdR
b24INPOkQyWTjJfYN+MuLaOb6Q2jrwxo8u0LQZ8IPojcxQTr4l2J0f0xc+tw6S2odqvwNoXXiw3+
5Ahod0MBUakroZWyMja+x+EH+BHuk2J41sObG4NY5QTi2oqlwZrmIASPadyCr8Hg2kbjlCe53eJj
8dw4anQLeuLVkK9aHUe2FgzDkngWm6CBxBLG4Hb9YVzXQ3mchvsGfWkLn24J+FIubGOVXFpLqA8M
VC/T+0l6a9+uPxDV4aLpn/U3CXxKAio773UihSn6k7ZybsjsEvFmpd29DH2z2HakjBYsfeIp00ed
DkEYHfI1BTWKKQhkYUU4n+FMOCn4ykqs1oJIMlYRatmLpBPr4aCpKpC/DaRuCrwuRF11cXRLo3rc
thze4ojdK8ZB6wlxp9PaJFPu6nUZZR66ulW35YhAJQ90w3Z5ezM3xlHn8zFO3pEqG/MjeLdRNtYP
yvhzpaEoU1Z0JhpVYr83DpPdEMQEQV0kqAe1PZzYHUuaJ/qS95Z6dZo1qiBwkaVpX5/Qx0bEosov
k11sziGRjdTXVucR4UZBTYOduiVMmgAHygj07R5gyuv9zLn4RF21rMqelsTSdmJ4XekbYzfg4Lhc
BGxRjryHlUjG+Ub1+To31btcmS1HKhJ2Rzq59c0p3HJt5s7Efkg3pELZYWUQb7f47JzLfgHiNtqq
6LIYnOFwDqnaUUz3LhGRqSvFDsrbcacQWAzuk0ZEdayKl+sjyXTjNaimtykJx+xOEpb1LcKCs/TL
M4pxTjFCwfjEnO44zB9PGQbbe1TViE7AFbFUrD/ZFKwxOE/4f6Imomh2pdMrUREo9HsYA4Gh3+Ht
mVzvZOWYoYFNzMEmPJOoJhuSKH3iWybuYpX8F6j7jnklpK4AH727yM8jXnuE6Lz3D+xINdjX1cWD
PKGGkF2d5C/8Q1NtWZa+XnsTAJgRdrrfo23+NPSwaPYVEcOt35rOSDNDUi+ffTpxWN2mOZvQIj3e
vrLFNQaFxFLl0BMow7D05fig6xweUxP5tQ06wNG7WAJjT2gnbKn4QQhgUj+2p89T83oSev4ruttj
TFSF+kNt32rQcTV9PNUeBrh8ojb4FIM5EiFC5c9YOdDt0PaCKJA5Es4ajPOzIjsteXOdU8qhcHGL
ijimldl6JCA+medAGg6DFlTJK5HanErLcxt1QH2XV+TpFzHIfFqgaPTaB8xJ+2Xl8GKHArtXFL8P
OinVb4t9+Th4F05wzECtqg8qAUjdAo4uyFF5AGE2OyJtsEReAqyfejqHxM2FUKg8aAgTOuIu0GNS
d3zCA052bPop+LvgGq1fS9tbedDPd2XpZorTtc7Z/NFcj6OBTvKjxMCA3W7IOAeyFTNgnbQcyZr8
zhGdnPfI2HSy0xnBDN9Wjxzw1xpH4rdcBL2dxKhOpGXGMlZOMLIZIpcuh/esXtH32nZhpxaxKkTd
c/gN0E3c0ysxJzbL2VF9NbogL15SYd0eGX05wiLibCZ8an6jHWBa2MeEO1U4NZ/pj7F/JUxnQqDI
+tYtwvI+5JqtAgHmyTPt3tUjKB6z6WIPyE1zR9plFrEZ859qHpEe+QVkHBNcoN/Penzh6Mvt6b6R
V1nnX4923awkhUTCSGMk3SZWh579ZlNY4dPqX30eATsnCbmMYDh7zMK5bFkneGGQfcS9aqkL2VJn
QGRYcvsN3o3ewPpRC0BLXOMtjflieHBRoTvpfUMrcpQxVsIZFAims16ZL/RwzPH32EkBvK+j6Rhv
nGi28GPm/833nwiWndCtbsWDYcWWSL8F+6WwES57VweUiDUIW8YfzPuZNnExXOIgL2CLRgiT5RVV
32Pp9nTi6j1GBIuXCxDK5MkZGaPbc4KlPhHnJ5tUWbPcAGEtaOntZAeqLR37aHwigWRPWP2uSXyZ
A42uEuwcuGey2fTuxAU0LfnM/jubJLwrl+8g4xmO/Qqf/oorfoFrBTlBTdReced1YGmupKhfzXMI
4pVx/uyDi5fcYV5HlUBN5k2R5rHxANQ3j/l37BH1T8gx5DWJmZxhMIv/MqmeZK2b+gKIE/hytGnp
WCTgC0QCVK7qdWt02bz/Bsa+fLVF5ffFjld9ZnMWL2gr7DGYe8jhAYR0CauVNDUr2YJtAIh2roG1
ZALmvvC7VeelG5ljj1Obz2bVfPdTfnJrf7ur//opX8fgCJmmUun4KQUlaiTdlWF/WjJ5mh0HKRPD
aTl5MyHu5ClOvJ1nAbF38jLUlFhpLAnnDudXlnb2J2Bx26lhEvauSkVA2Bx/lnjSFqiCH9/a7T3v
OGtBexsCfUX8nNPRgX1L7vkjAP3LT/oyWygvQgsH6icAPSPLfSD7/8kM4w8sHqz5GRozFgbWl40v
L2S5gGl3Swk55VESc0F/VNn0Nk7LrWEfIJmM5vObucmf3rxfrzlzDn4B9BXxVPVE7So/eZpdQlbr
AfbQNaKV7Xcn+pnWRY9F2BCIi4sq2iOO83SKCtp8je/zHZtzziH4bVHqkorXISMjmIBfaDZGXyLi
QB/iKOvqEzwQNbjs5a5MB/VIHc9bf8qC00PB9kRk1KMRKqjKMWFAbu3hUqKAjn7SdSTH9FVYV+E8
Aime2nxrHtCKyxwdYYO57GCJvv6erpRAcDSAEgvdBJOzF/WowIjH5JuO4ZFZ2nerg0H+n36fokIA
wKkdP6QvKz2+EhqKI8RMwSV1HXzYLd9vz/27xF4nuwVVymgJ23nAcHLjBxlnQFTiS+YY6HJvFqhW
avVvMz1vmZFF+ibiArDYxym1uyuQsQlis5KOWOPoe3CB4UnCpmSliTXO9g6D9xQzdWsqlsUrjRpJ
Atou9/UAo6OgWud0qZz06j5mDHy/eBv8WzAFt1UWma5yUKVg2uTr/K7IbIFmwriAU+DZ4nT0wrt0
Q32lktAArGYPIcU2h0I6j1qc1KWnCcXgCg2XQXGYv4lUyxv8FGjOQ0qugfq59ntC+jCb9tgAu9Eu
HYlgGP/GxMCVI/5+NuKKD4IPArwR/HjLyTnMIYNsCfAtUUNitmJzx2xxg1Xs/Rn7XtPBxf45161y
LaxPwfw9oBkU+VaEAFC+n0XkDsmBHNLp+d+vKXneD75ugUz//vmMvxLj4vMl69szz1jxhwfR1lzl
Tg6ZCRPzSIjk5ywJaMDWBldgP+epSc+nhxt8hgQwAWWex1m9utx/++79canDlyfMAzO+39TXY9Un
TZtLWFp7F4xtAI+M+eV6UJy5vrmtT+63u8tPbtdvt+KXa37ZXvR4gbNKt1DwSLeyB83tgDaJY18N
kb67Bolhm4fBlZk5fbZh/T63GQm+JZhFUY/W9g1Lr9GK94TLKO4Aq0F3NEqDGbCbR52XHaN8FyQ2
Pg67kRxsp3wgGJphb3Y3rvtj+p69gLTRMRqH9oE2X3eJTzzb2BsQ/Ic9pINVyNxbYV21UnYsHpIL
75RdEt1kIo6d21La4ZGV7ppN6WHP9IMmDuTdZzRjd15yROEmE/G9x2FMZgEN/uBOTnV3W8LMSB15
NUujiIGgClfX43PjxQdtpT1Pob6cMczFY73sXmdCRuPhPnhZlrB+PcNLdgT/VYnfR3T9IE0ajiOR
/NZz4OHXddc+Uq9Pm9GbQahQBe2Zq0EQmzWnotMH7NhUlV67xzlpBbyrufgRrQu/hCeZPWQYR7CR
19M8S3FpdXbdUjn/fOOIIPEXO8LvBK/cYDHGuhBjW4iALh2NnXcTW7lTQJWpTVTQzlUl5NunrPYA
frtV62oepg983adxBYb+1oJ372ZChBnVfAJm2tk2oT2GdO/mD/LWDAaALQC/9fUheYjXl2PnYuKz
AzBYmiFmQL4SJZ8q+5erDuzGV3by81Z3oB1tihWrF+PEuYQFyv7eK/lPk3UDi25odvCIsQv866k4
ZaNYVSeCGxhjODOhNYGJQ+WcMMs/O/TewzdcRfwP/rBp/HrJLysFdmZetQOX7OunQrWzSwQMpcfR
RbFNIl+xQjc+gF3G0htlvMsOcfGjzu6lcV2MC2fhLRwkfyRmTm4sHrm/nJnn1/gGe6o86pWjRfRc
9+1SPjkw+WMR7aQ9XB2ptRiOh4T8ZlgKLSyZYeSzQMSN2x5vH9KD/DTSkpzXYDvXERwa5RsNMoZr
PkIL0zsdCHB/uGzrgCEQ67AD8J2w9FlCYGegt6Sbnl8O90ywJMAf1iB88vh6fiNQTNYYFECOfmnB
kok4wYjPV16M9Xy/GYs5fLq8Eh+ue2aA2GjdntD6MPrD545IDlCpZR6xWpl6BDIRhRM+RmE70jpw
hI2jB+lFlC1xgRX0uUSDxAGxGYkWgIlttawzAeqP26nudVdvTuwIAHi1Vb4Vh/F+uHKvW6SyihGY
0xZxEVtI+khf0msOn0vU8kTzM/n46w06kMdGVB4F1ae9UwOeV5hvBIzejhDanqE2nfFi2swbPXQQ
/7zCU2UgfMQ6w70j2mDhSrV7KUHBAoy9LpOjdCF8rQJq1optpXtXEfJ8nnW3e6/eqf+voIrsU4Ww
1G1aEzh8J5FuSs9xU/H4AwJr8jpkJ8TmrYbFwHGPnwsMWKLdJJCbljD2F+hTcArAddVPycq3pxfc
kDaa6VfZio54ZsqIH81a2ORPzF6YnGOCCB8M8OSM8t++PBZwBk+29I7tFTnhrwxNNGaLZMttlOhE
Fz7PTk8/2gwky1+QkMPsnynR6ch0r+cbMegP5+oAd/CV5JGvfDcEyePtAbPEdEPKncjBvhU9/k9g
7BfM2qrb6jpws4vgljrXAMLWrtok9GiJUwJ2GV7KLn9vfswFhbwFymjSbU/YdkkwrZub3i1zQTUM
zLosYwtY5ybb7wJBfvO3nIkxhgYNR1NJ0/pNcHNFG6APF9QyODKEAg3M0vicnmQCSqA7O7cwj4wQ
/8MA23VMB2rRohq7wRun1/fwoqM8Mfli+iuhldXMbKDKctrU+Uki+KY8+X2ngUBsQDFFJIFo4OeZ
/UvJ39almZOgRB3wbvhxZHpxNLdjpQtVz518gKLK3zPR/RycDoDj+j5jA4hfZyXzOneGgMQjuBy9
VzsnX0eZ881euPjuC86FzC9fsI/TW5pWcMZUlBSWDLMzjho/dmpWCK8zt03GPrp6+7ZCmpuLv1Yr
xDZitM6uL+LY+1Nq9suFLxXVUZlwZ/RDsicvKjCcPlKe/s4X/+6V+U23OXs2/HI1+Yt+ghR6ccQz
ih3fw1Mk0vb4kNGioCxoJmKrYXPNQgrz1WSpe7fXGwe9CruWM5g6au5zv/tGM/n4D79/JgXzZoh8
ub/eePKGxizRYXdNB/OgvguVk+4YXQ6fzJ1h0JLvAHXjvfcmDxpBG87hMLew9jSfUT84xcKTDxQZ
e2QE5bHaz1yW5KUMYMo+dB51hxkxToBeOm2IUxFgLAp3+LKOj4ILJRZ+UQmBdsbpyC6a+ZmgvTPV
8Ui8EXUCUYIHXrwINGn2eoEzYH8np1d/L9whD+KDhLcMPja/EfiyEzbpcskZfIawDB9YEV0hYJYe
Fp6KX+rjFRsFfaMG6grHVF6OymkfbtHi03QHv9gSXHmyZV91jS1qEIpqEwOAKWJwF9IdjTSbxkaF
/mmvyUsPr49DUOnfLJ2fYscvb/Ast2AfIvAD/4cv7WWh36as0nA6nCEEYiU+zp8tnCB5d3uP96ew
DKewRYpNb7eaWc7t9rasfDron7OqR+J23BZXq7N9XeX3Axj9Ut0vWHmQjqnkHrM1UmaPaveOMV1W
gkxSmpHIvULX7Cj72dY9c4ofAMD75PBddgr+Pr+9ngZZgzOdlFQTlWDCv76emtJpVaJVDKSjzp1W
A+avK8Pvrv6s/qnBDakjgEkowrt9aQRkqoXQQLGR9GI09TrAExQLr3mpj7iBegQg98fmXoUxNFed
sT9uutc5yi8EcXOVl8SDcBQZ694R3QZc05KfBFqG006KFiu8++Y2zlwO+vICNnqEurOWn0ASEqD+
2K/8s18eaoehF+k5BKnu59Wc7xMMmVg9d3Pvp1EtpWEnbmc2opvNVgOw0A1/Dh6aoLzNaTshhHGI
QjxBp6xcA8uSmmKv2PW7WAxLh2ebwyeEzZVC2nJOz8qnsWa+QVD4jCPb+UO2py6Yo0UgrYPJAV5N
wfw8596EELq7yZ3uKX2SXblhvJpEia/PLG4y5w9YPIqe4OvA2y+63yZe3NlwK3xChCWvjm53qMxc
A6mJT5HxPneQFfsAfq5UYeTNHHCRTFxooXa3ktdl4bbL2h2cxcOZkbdsm35iE3QvzOdiY6dPlT8r
9KAUWOV+NiS4mbbceOR4vBSdMzMtFhAa3/T70cO/qvbl1xHSiK2Hs+WE4EBlWjYO2DhsIyTGSoBB
sX+LTB9uVlgdleW1BVccHcODM8hw8xTMRNDxzXDhhWGAuTol1vn+Fs1ZT/ImPlAlXCi0LOOJXck4
ufO43PAuLwVbHTME+K6u2jntkhLNOe9yw2eEcLYXa730WBr1pkfPhKIyh2iU2i2ZUVgYsyLHx7/I
D/9PiPNfs3n7/1+IM6cPvH5cm78IcfgX/xDiqCZqGyovArCpz3RjtsP4hxCHv6JSM5C/6AsRXR0d
3j91OPLfZBzqoKpzFug/k03/X/yA/Lef/uXw2Gcjc0Q+/5P8gd9dgTTT1H7igCSsmtpXLHDI88uE
k7pgn1Y0Zcm+D6ETZC6DofigeCWRhd53Fnxkon/ZRGlnTU1HS4hfDU4MxpdNtNXiRZdOKumJZ8a7
C+0amAquqsKV0fwNTXrNyLrRdfcirgSjdVOpU/0b8aIY4zIt8SZ8fhcXgzhVHZvOvYSkQ7xrjcwv
qi5SOyiT5Vo5R2oVozCnryhhKWpNjSnV+ibvhj57HUkLjyu4wRdItJgWN2a8z0ljPRdRUnxch+nN
VDI27bLHaRWC5c1gjrU73RQ31a7/zd55LUmOJOf6VWi8xxq04GUKpCqturpuYFUtoLXG058PtbO7
Wcg8CfbuLWlGI22mpz0jEMLD/Rcrq3Y2etmRHSQZQrVouGv+AYvU5RBgbCiCPUDm1ZezlTcIuwYI
cj1Kbg/SJm84W9FuiLjtsC/s6arK4G8LTAYqXFFpCjr5LmoRmgS80dZgayw0SnqcIuVqbwixnRWg
qlXRlr2bwKeW6InPLvIJ1m2iRNte2A0gIweMttT+3eUMiOEiZAXVTDq0XQGVqGl51H8LGsC5+l1o
+AffQxJTUTjljei2TGwzfy14e6FizRtOXKs+rY8cvpPcPTWZ96xllD3Quiw8/8nPLTt1BASWcAt3
jL0ZUnJyQd85aP2ZnEUgyRpX31tA9LpQW6mIeRfZNov5a/rkLVCze8ymn4Q2O0Dc4E0mCz+9Lv5N
8rDSpR7NOTVfJAKA3zj37llF4aYvi52c67+LUCL3Rw5dAbfipEB6PJfOsFGsnFhmacBI9GLWcArw
O9q1qbyStJ+dPNgm90tURvhvGyDpwROPjVys9NrhvuqH75n01A3NTgJ/7evfqhEeMiRLnaXUfVTD
z4SKIJr4D1arv2Ptbrfgw0IDfPS9iCFr69pS3b1JVNSd/i0YLTMRUvaMe01x34fydzZ4e70Exinm
Dykl4YbrHN8W8IWU4AE0Coq6KMvKlsthJym3ZO0Ltwby5Vlrn2Ce0+1kQF59ucsL1LucQ99KSI9D
6y8+3MK9DivtaTDAtosoX3Vhdy9p8ZXgyBI0LOku03jNNhDnxeLaq9r7EtB7rWNDb6X5Q1lZb4Ku
rlKFbnsi3tYVaBT5LYVhpKT6DknSW79rby2RX2fQqwizlVZ0O8kyD+Sxy8hy79RmeBhc48FrYbnV
1aLUtFUV6jstCdemG79j4P4cIRtfeI+Oor83sr5x/GCVV/UmVIwPdYjvOn6voqW7MpV/eCmphSzt
c2cUeUivUk29UZELCIvyd19B6O7LV1UctliA3uHIhi42tsZe8VCI+6h6iKX+Wu+VQyCiAz9k6bJS
OlCuhrR2G6rOpPKNszAC6YFE/MWJjc1QunjYNtDG/GGtxfqCRb802mIdu/AKKkPDaMpCITdCvsB8
9wpwhk20yeriprVMu9UUu81i0GM3qonlQhe+WT41UIQITMENEWZOf0nYaThi9sGj5wZxhbUq32WR
sbay8r4AjNKH5iZ3lOswBKN4dBvd/T3xPqYlTTuH42GLAoim6YYpMh+TdLzue1moFdH97K6Bod3w
FLCr2XrlSWbMa14UNZihmJlgoP35LDh6uFaFVde5m7p0HPB2c6/Ue2czdrG91Q9/N5AwoQax4JDf
J8PeJ1m6PMppY2GMPtKvRF0f9XjUCZ+0QFG48TwZNROK5lrx0WDH8Rnh//Kb/1YhxP3/85vlex+/
J/+1KyO8lr5kOeN/91eWY1j4JY3PIozTZRESHLnMX1mOKY0JkAyb+F+27/9Ic/ivEIoYBX/HVUMC
8i+6sfU3WZdZRxS0RJ2HpPEnaY7GLzuuKqjIJqCczIsULSARatykfa73AXLqXiHardgfLOB9iUJ3
mV63h1O4d2u0yZOftihABhES29Wb2Qf72GuTZZomIvB8obctJw7BmJvuozQMt+6g0qKEzCRwsiEU
7hW3gkvvWsyi66oYQamWi00JSIeGvq5sdeBPlYTmaLnsQYaWlBQh1ZnLpJaxec7qlH+MXXPvuWt0
35JlpUM2kltJXSqW39AyFI1FVUa6rct1u9fK6llrVdzAQ0j1gePBuq3uwq7aDeUd3+lJNuJVjWW1
YPSbhDC45u2OFsGZY2VsPxy98scZJfdEDQBRWpJaaZzxo+0uWH5WSIIp2loWrLJIWXVFsRSryL4c
Rj/z5Sze2pxccMVPBQdco0FF0hVEu6khhiQmdetWH96DuB4/0BJLuWuTG7SqjJgTO3hVFUgVmn/d
SvXarY1d2qNFIoiNnUrar8qk61S0yc7L+ytxUKybLGuh7JnqvaALq06FL9Anwpse9i+qRzqRZveG
nMAUobMgYEm2wOlm0wDnV4bm1VGKByeiHeUh6WYij4OOf/RTVknehrL+1bhJbIsVL9bKpwhtNiim
N6CBOY9vxdqzPTFAmsxRgOLFIsgsrDsgzNP31/fYtj5VMslNJTXZoklD0JA/SKJwJHZ2ug/0tgXf
rsNIGnAXivI59bjxFTH9vIjrjDXkkTPLI2Vya8iaoLeIPSi2pHiU/MNh09f+Eg+Ud7/WXluvZerd
2L93fAwhunC4jwZlL0B0dhoZqpXYPDim9i7DMpHk+LviqPKiEXx5Yebhs4KH/UL19HdZbLeCaDz2
LWLDzdLMBzCo0aaEM+mFN4gErYo6tiFlPgp4hw+jVqeRcas0+neUNW0lT0Xgz1plK4NsLTJFfo9H
cfiuvo1C6SmJCoLqwV3toEiUJuajiw5TN1jf+Z3XRhFuEFh49TFHqjpaR1lywE0SZ5XuxlDFZI1S
yWZII1uP0Hb2QbGJ6bXSls06lfj5cS5RIhw08Blg/fCNtiNNXPRxJ41Hhr+JYJpEQrqp6/AWxXF8
XKBvO+VWD2GN5f667FQPJEmekeM7SB65Bsy/EkCUQbWu7XFdw7p+gWQJBxQvITeGYw0iVZMfvUa6
xpEdk6kUnGn1EmaAIIdtRjFfK8ObJsle6sC4Z+YOQ8hCyYBkutGydjtMUii6oFejuvAdGwNWSb/N
deFtcMuryHoWoUmI+XdoiS4gcB2aVKRsRMdaJPHOU9p1m3mjvNKi0oObGnv48nEQvJu4+RkO/jZW
r+Wh3Wl1DoT0alRabZIPV7hyDJwH1OusE1biAKS/1m2jIxfN072Z3kvBvVvFNAM3uvDLMoKlGYzd
dA1lxN+R6G5EDUcP4OhKWNPN1beWHj4qQnVIm2yD9NRDCXtRqZKNrOIUWijI/D/rdLCgB68897qG
QKPBsnZcSlMpKgJ4KGRajMJ7bEexsOjIeYUI7waaj43m7utM26kuxWbvl5jEGxMN2CiGlqCDqRRS
VoSzbqMUOiYNSFHeFbzIAj2H+SBvE7XfaCm0S8ceXSn0waRyVR98lcJX9V4C+DQKY1mL+UoQBBRj
TewZMBXXxR3wY1S5KPOIMIQqmU4RPC8ealL3WLejoAr0FT3eF3rxWHtYt4AOqiNUx6iEK+u+Cxem
hswAaE7aoVn424q2qQxriVmN9JXn8ReHtPpC2+dgHDVhutwegO87oBrJWwd4CyE8P0PaBTDBDI64
utr1FXQx4DWmtRX4swE9dSXei/zTGrKA77BL4KfS5XKdneNLizS3QAq5GeJsV5hi9Ddp/yH0h4af
NOxqlMLd/JAaYAL4uejtDzyXFIBVQ8XhNUCjg89XbUMwBxL/b1NttQIsJnU0E9cY/qzOryqsbcwP
9FDj8KFdjEH5y1qFh3a+yPin/IGQEC24w0G+axNh0bffNLM5SJ1zrUgUhB0dReBXpYdVZfDRzWLf
OtmvQfqWDVCYfC5uxH65xVeu/B551dprn9WyhAywl52Io3ghis8lnL2sgtjlX6c9dVUlX5YSUHcE
0ryUjSAsreyuEWKcT3ZBdT9QwivlcGHw8KxSOqQqX83fKjnui664NB3pxpLgTVgtmmpF+tJqPxXt
RhawePHEV4uN4CUvOQDbvjvU/T0eIQKqWmWNJ1f7NPTrfPjpOAclfynoVXdUF1Gmy8z7StfXhRzc
icqdJNEYh/eqWdtSD3Y5tUQ/00B9vxqudcAlee0H6/FwUMzkYLkYb5UW9YhbC34GjEPN/JaltNty
fRGweNRQ2YYC+Lusp4ldJ9uMXkoDW1W9LeiG5vVTZ2hbLuxFG+ubKtc3LY9OHfqSweHt9d9Dd3jz
oCc7P0VIYGW48/ofmvAjc56xYNHbH54HuB9tjMESl0ZHsyMywHgkcFSFRVbuMzgOOYuSo9ArwQ4U
dMeSNz8o9pITb2TnLWqsbZ5vBpzhGjlHbvBFUsDYdA+O8jvtDBxTcLQxUJbBagSShSf4KBXoayPs
NijuIg2lriLHwubpvjAgwfFcNKPHsugPkkY+0cZbD9WM6CbsP2T3VY4/DKlFkwT8NpxTShuYr9Sb
wAHnHgbbhkWdO2ySjocghjxcKk795vvuyjMPrQflIYULDbVC9igsZNai0EE6YjGnyy/A6WKBlj4F
3NHMx6oiNP/KpantUhcAPpBM8hVKi3huHSzqyWS/dmgmL26/y7Nf8ki6bCTK+1TAqQ9bVy1WWXSm
nXzhVd80yue5kdtScSfk5nNrINcAHsMgn0gyzhjLhFFqIsMypM6yU6lneKDBvXSZqECQhtcmvcNC
gxWPAVXbL01xbRVku+KhwYtFdCjFjGIpY6IGhiG+SjHL8qSVy7KR6vsGklbAhpZLJHtSUFZ8WMja
o0xcy5ih6Ibtvh2KRzH/LZBKhdpVZX5zxb3X9Qsr/OaHT75GZ1K8Nl3oH0qKBVC3UECsy/jNiBoC
29l1C/yw6xCPsdFPjulgx1wBmY6mN/BGMbMT5zZUvsc9FQgc7KJD391TPLT79qFjlzY6xOLiNTPM
bUsuIvvCe1wAVxaq71oa/ayHtyR/iMG4cLdoAR3h5HZwrnvgRkn8s6sPFejszPyV4btnhCgOSQJ9
kwr9B+wlFQkjNh0EjXvwS2EZQzGIw3eP4btsTSW4kxTwWOQbMho+obqtFB1Lm3sph6CvCqhGUGLh
r0Q6JXJhmMAJVYo1VqPritPcFdVXExifFfCUAVQvO0+iJ5Aq0L7BrmoYJRENrNQaLMEgUzfaOhx4
2VhPPmu+q2G6U0DqB4XPQQehFNB12MRQ2lLIW0pqbKXqo6oGyoPQ5jC9y8iG/IQHSETrqbluTShz
6tZq4GQUd2XecX0/CvqwlQzeStpdbFD0UICVSvJWlkRbMp9QZt6Horovw+rKGjhjKK20+e+EvScX
8I6NJ6l9l9QrNQAkR9W0iV9S0jHs1kT3m55z2CndMuxeBFwyvWrldQ8Z3ySR4djXewy15KxcZHz6
AoKa0rSQOoelXt2UPXIN/EwdQpGoY8eS7U01AZqjLDQ1u268Z4MMqY3hhRuk55qGxMQNTdmB/F/b
KdSqc6p1Qw8tg303CK8pK0aG21a3jx5VnP5eAzvjv2rGm9Dd9gPLBBtZRXgSTKov2mPZgqbt3Edj
CG78kOdCXi9lrDbE8KeQQfFAqjKthaeqzSmlrnV542vOqkVdxTXuEjYvCVRt+Gtft1P3ts2eI81c
9fldyZ/y9Belqm3MbHiw0FiyblLvcYgEW48feyN/5z/HCOK7pT92kbhIkF3tDCzdUMOG5ZP4w27w
1dfSeEss77tgxis5SK9r/LgRtRpT9AG0yBCS3fn9a63Sf6oVetVVmd9iA/Gqw5ORSmB5lYDSR47d
aOFsFb35IYnULA3D42lWL9Uxv0Uk5CA1wUvgdcBsU26HpKw+Wp/KnG8Zt3rrfW/j5qoDFKb5iLUm
cJjJGqmVDiDDhtesuBFjLB3d10GncQEuS1RuQ+E6KJ8T9FlaA48ZiGSgyfDAkwR8pkrasWr+Ww4b
NHG8+DaAXk8ysCr016J6M4bWrvt8b5bSzqPyPPrDmlFMkPBFzdGS0iOmX1FVBEEsBEnd5t4Nnvq6
vbKQd6iuQnQptFZcJ+QQlZgejBQp7FiA/KlUHN1QgMz0TszuIrF9VmqoFGa07gJ1r7nU+6O8hrys
QX4HSWXEa3WfpPJOSuEsR0AVjfaRj3SYeVmfe+Gh3Eh5BclOdB2/PuBzU7BUpfFUWy9cu89hPCDw
JcFkdHm0/WehJmCapE+DNJAINXjJfYDWRJaTqgvvchnMlAvGZ+nXqgTPVtTyNR2IsanpkzqPkoh+
nhWBSp+4XgrDz56egkKvGKa3oY0+gNxhpE2Xhzc1c6YW8jXq+Jg+qoV0WaQLfkJUkW7HAkEI1BAA
x2/yVb5DGesTtpTeVf8bN+XTMswYWsEPDLQIH3LyTqcB4ggyCp2klVBSW+fKGeAcR8GtH+LHWnp3
igb0FQGMQW7GLO4gScEuMGAXxuRB7Rx8ZwKb+pwJSaaSLkuSrkKe+DoTphT2leshqNyl1MJw0B4V
pmEEBk+Xp3xS7p3GmbpOWI6B2rwaqbY0ctnq96T/fjnAuXk9Gog1XUhWJuARyEAE5aHNrzw6Q9GM
VtfMXFmTVUMVSaiDijEYykvn+9jl0XFM0408PFwey7lNcTyWyU4nGegsjIDAEwl0UAbkqa2QBMps
eDPHECJrjQ0irnndXI47bS6ffKXJvndpRYKWYRLBZPz+O9gfKRLkyEY2BXiK5eV4c99s/PdH21Dq
2CHUJlDzhhTeOvVBQULGb6uZMOe/my6h8GaJSP9PKp9Z3KdmqQLPQklETnj7lQ/k6asy2V0ejjx+
l+lhJilAjUQK5KOS+9fxBL1ltlLG9IGy2qYIDVUPZQyGOaD9XWaAjjB0jfY98BxL2rv6uxVrK7/r
ryRa030NE8e6skbrZeg06PAhWyPfi83MIj4tz3LIqrT4DahEwBEmkxG3qGf7Ob+x5tL1kI6Bfy9I
bxrmFt4w4yh39vsexZr0eAbOnb7EltmO8qcsvs/AAsvyzJo9u1eOYoz//mgNJU5VpzpPFLvWM2wM
aPbH1056HSHMoSivefJUzu1O6XxI3eAAZx7NaeNMjGNVVfoUbcUr7RGYOVeItEJqZgdV8bHZ0/xE
QwNwrruiOvVtTrVwqsT6902qGaIhmXRZPnswxyMOfJftUtSssk10h5LU9gcCRnfqdtbRZgKd+3ug
8XY2TEapKJOlIjZDECtuxVW1lOzm1v/EedW74nku0tnitcR0qooJhhbNx68f0XMp+usmkdx3tHjs
cA/RCxY92XCyRvBlmz87OzRcbPQRjJeMAtSNCBPl8u49e0r86zd8TvvRQmqEIVGCjt+Q8gA39OGb
24EOFLyx2fNyOdTZfXEUanJX0UJIMyeA7k/NRm9fHR+FLFdaXQ5y9sY9CjK5rWo1SBGOH8cDfl/Q
7mPt/XKA88fdUYTJcZcCs3cjnQhUoUf04BI+4DWP3114BU78AHHqqnuJ1rinL8u9fm9tfXFR2Jd/
xGfb6uTMPfoRkyuLx0sl8BobF6lzX27HXrayhZkBIhV12YOCgU6DgONc+1qa+4bjvz9aLiVYKTcz
GLxKHWpFPWiE7Btr1Hp33W/zNUU0dJTcuzzauTU6/vvjoNHgmpLLYGV0LDVITpKzqYCV4uBweznS
1PTpr83/zy05bRempudFVfo5rxR7DijjQtwESA/B/lBclzNvmymN+STc5KroBNXL8AFR7VC5V1pA
smJ1k0ALa24cxCGTmte9ogqLWoTS3bgvkkPlwvXtvP55edznZliHaEVzXDJhVU+2Zlq1ap+gVWpX
xo7iYZtC6s0gIQX3l+OcTbVA1KkosCKrrU8PV89TlI5WBzne3n9wD5+wC2SXR3LqyGic1bUft/t0
nxzHm0ywNURhYlodAxvpkIY9qoCVI8UHUDaCUf9OanccbnKit0PUe23akyt7PqS0pziNt1X/dHkS
zx1xR0HUCRnCa4PMyATGNKjgIbVsCfTqcoRxVi7MmjpZDiEiC54uESFUnhrnd1V4dqQYC739nvrZ
VtLyxeV4506V4xFNDu1wCPrC7Yino0PiQXJKyo3e3l0Ocvb5exxlcnAXVadJocD9o92OzLnyXvqo
ttK9u0GebzdKc/sQJVBrQmrlcuS54U0O67ZTu2KoWBV6A7pZ7jHn0bYhTp+Xw5zNJ44HODmcW88D
Q+swjSDxayDUjHHZHKgP7UdSHaR/UoiltJRX7mt5ld/BP9hou8u/4fxQVfSleQ+oojhZOUPmRYU3
DtUwd4HyXJa7TH38DPF/AKf/HhUeLgCc6o/3Y/D2+Kf/AWtS/ybBw9Gs0RDhL4j2P2BN6t8szlus
EEja/0I8/QVrkpW/AYNEQUU1NNEy9PEvLFPanDg0WH8zQaeBlALCoWuq8keopslpoiLRYQF8gyyk
wxabniZt17U52ttoyGboGw3qIgbKatYzm2x6hU2jTM4Q2tKS5YVBaHfCfuwMbAYMbtzZV9D08P0M
Y2FIgX0JYiBTurNTF2LZBTmyd/BON5YNvltGaOlpWHYv5a23Rq0L47aZBOhMUGKh1C5p4NAVbXJy
ua0ihZpfhnbhGXdegop/ka+P1tLd3w/3Y/jl9MhnXF9CTM4ouZb8wPeROlXQwMoQ+AyEkEYiQISi
Xcfio6rPpAJzY5ocVnLrJ4nujAE9dRHBoxnqmWRuKnSvTsc0LpmjvNGQdc8oNULQZgwf9GX77KAg
RVqX2MKNe+U8thVI22V8lWzRw1q3W/UGOvnleT3JmKc/YvKc7MVCUJOWb0dvjZcrqiGHBObNfuT7
oLy3FlrMBuboeSfvg8+osDPHra2YINK+Dj2tRpBrTtSxy4Qxx6pAio1LIN04ws5VlvBVdwEjbn+S
Tf75TjQ4/FFnUnH0O8FkNY6jik3cMGIxvsr85lnMwD+lAFMyeSaBnl43n8NEd0DEsgiQ3/S6iRUj
KZ2yDm2Ppl99SK33IH24/AHPnCsgy/4VYnKuMIfgdZOKcwXdLr1S6P3+DsL4yrS+Xw50dgceBZps
cqsBedIrfLK41t+KAmBkDiYCudZCGKXYlHyrQFu4HPPsJjyKOdn1nedajjUOLkQuP2nvIk3+DyNM
FqIWlLS/QkbV093O/bfI3/5nQ5hscscpeivRGUKDkl17k6PMfTnA+b0ET9SwJJMbdvpm8VM4wK7K
eu5sfV/f4FvdI2YdQ/20rg1sBHgcVjca2Efahv/O+j4KPa6ZoxNMS6p2AMLJwZ9XQN1E5A6K5q0P
JGUmdzx/TOk6NwwVKQ6NyXeKE10U1KJHC0hoVmEoLNPhCaTJMrbCTTv8kKOfiiIspejOYpgqgC+X
joaQw5pIhs3MhI9J4vHz43NXH/2WySc147jrI6cLbSlfqahxoAK7pFA0cplx7JpZoGePkKNgk/PZ
CJqMdxTBVKhXllkgT6mDTZqrYcyFmXzJxugsISuZ38pCmlc0l9h5rsKsm/mO5zY0Xo6qoVLzx1Nr
8hnhEpWZ1OM21LflXdAgk6TGMwfiuXPqOMTk68hyBmcuI4RXbmU1oEOHqib1+8aR17IBECcNZ7b4
ubk7jjj5RFXje3pX8Yks46OmG64W9744M6rx75iuOUkxgd2PfYITwnSbazIweb6P2EDF85BIiTy1
WxQa5gtZ8GR5lEQvL/NzF8txxMnZG1WW6xYpEcPRD9k5eAHh/Jskmnn3nl0SRyObLAk3rRzq2cSJ
zHyX6sEWEtHMEXn2Ax2FmCyJIR1JDSEfyAmqpRsChSu/V6zvyxM2F2WyDFyvrs3YYeEF4PQkoIl9
/n1AmvpyFOnM6YODjqzplORVlEom8yU7tB0xU4nsyCi2pKhbMUdoOE7vtOzRx39kSFCEgokahOp9
6vjXl8OfDpIsRhpzNgtjJO1T/vLoxG9CiINRHuHsEkIXcIuemyZvm/tK1IGl/DuxSA4tGDE0OybV
Kk6KTCucjFgeR3sKOk19ykJ/ZnGcrj9GBHPG0CDZmSett6TIfFPocnQPUE3qJfDkA92/f2coZLtk
nLJ0qnfQpqHux1EJXrqkCq7/yqOPHCbm5fk6PflUEd7YqKfA2+GkM1Smg+hRIMYjPsat3TKjbwZI
SMtErl42r61GfzNV49flmOfWA/bUnEkGgpd0/L5mAE5lUu7T/MTOpJrMEF3Y/t43w/XlKKdnEXZR
PPWlUcfLOJFazGlE4dYVonmQat+VVnyu5fhZC6THrBBnOrHnlsNRqKnin1D0vuNrEZOopS9Rmlxl
lvuHDViWgTp2CTU8vVEHnb4KrAb0PjaqhV1U0UdvZGtZM9eiOZpU/rP8cubJfCZnGuOM/4NNpUqR
4+u3qQuVO0Jzcjt80V4/dSSCVfxsUmBWS8yyF+iErQZhEX+7HPf0qlI1FHdEShC03RVjcg4O7bhn
1Tax5dp7SAHQG5gHaZ1z1WUvjj4zyDPr70uwSd7iuGFZ5G6T2IEzCNcJmR+KiLAHek/60+L5eNwy
nyPlHgac9Nk7ODr66qoDH1h3yJIaH3q/8Yad3Pz5yvgSYlycRyHE0M/SISAEOO01ZA3ag8qhqkT7
8hc6aVZPhzLO6lGcvK6KSM0HrNVE1DLcuHxLRbw5Mh/INuh2APwP8MhfRF+yrbZ+nYl+eoN9ncjJ
dUxuVnsh5HXbgWgKrZyL0seQ5T31b8Qohev1XQfyW8K079xfl2Of2d1fJniyNtusjbitWJva8BMW
GWyRemZuzxxV2udbnzLY6B44Dv5oastO6wrUGlj9erOQB3+VSR/10NlykK8uj+XsPhurCn9Fkr9G
qhPfTQcoVnYaOdeGkCHp1P+CaI05gX6d6PXMW+/M7aJxO1oWzbFRgmMydbUspU7cosrreE290MXW
dodw51jpdWnFWH+62kpWoetfHuS5D0ZNFgErC4DliVFyAX1O8j2iJm3zg2bk1aBl28shzn0xqHk0
BEwKNSd6b2bvyx46S4mtxtK2atD569GsKUGRGTOp7kk/ddx36B0pii6TjpJsfP1kPN6HIFMEDJsQ
o8SGMB2WKG/tQ/Qo8QTK7+jEzzLKzwfV5dFP3sSWeJowdlKUGJLGxsLQDdeG/ahgF6x0DEjDJw1k
8igdvrk8pSd91M+BjuLPnJT4HE9TNyv2NTdz0hQQgvFDgqb4TMk23DRo3lfJyvqF2OdMGnfuKyL+
wvok5Klqn9HpgaXA/bEFGdvYNIDgWTryUhD7p6oMZ7LgM8HIQnjz6TK61ifDU13PEOs0T226HtCx
vOAApeO7pw5rK22CmfV55oqDMqICa+LhR9VykmJJfljojYH/SdyizoT6rsClXYvhzHFyLgzJiEmD
ZixwTGFySZfUpiGEmS3h6hUj+hFF4Urx/+L//+j+x/2V/i+zEoOnw/j8B+kG1u3rHoDlKxumoGCH
1Y8Wd+hgDVtclBfDXt2VuN0qa8x0Z86uc2MblYEUXWH+zCnWsLFktx+6LLNLWcTSrF30GIiE3jBz
WJ0JA22fFtcoG4lR/eRLCV4HocQoCNOkG8U7UO5YgCid+VBnjkT2MRVljhGkIqZ5SC8Uld55ZKgy
Tnu4IBf+3Gvl3Pb9EmL8CUeXWN9rbZnHZKij0pUAFhse4Sa+Hr2vYkRsoS3MKk+cO6a+xBwn9yhm
7seBnLV+gRdyvRaX4npcGOYOkXMkyKQ1omB/vK/QkeI2MwF6MJlTUIns9axyBRVeIfT3MmhQU2gP
MbSry2fh6aJAPpyKGS9mLhltGibCfV7QrCCxO3PYen2HBFIIRaaaOXJPj6SvYSbZQCqLjVHkfDKp
WqbafQbVpKqvdITPLg/nBIJESmOpIlR3EyUK5HMm3ykohUx23Q4TwOsapchy49n0bt4+fVnsuZz7
dCUSjSfzKGTJ9XWSdLsDO0FxNV5+tvUDl7xljNcTBdB3GezzvG7myccy2b28oXm78JjlZP+6CF0j
TPC88FM7MZDu6jehSGZTzZxGpw+zMQodb14SGqjk6QPQzyw5bjQcAbEuu0/u/EP7C42lO2eLZZBd
341uHrN15BN4iToJOlkgQ0MeVXhaSu4Bnx1WsquhFTmawDRrZ4HO9zcD4c7fGEOsnIdZQODZiT0a
8uRo7Jw2a5yU6JgcrcqbCOg61GdK59GHBycfBxBRXiso/T5cXq5zcScnWaGXpdKHemrn6cuAGpGS
wn6b68Gdnl3MrcSm0ExwCvzfSW7c6bUrkYGk4+ZTHuX9qAHpY83+LkJxRhdZxpxidmuMa/FLSdik
zmOR/IvGqPsyvW3Gj2k5KKaAVRtFXcUQKvcCmbaPHlLwEjfAJS4Um4QK+B3q3XOtn5NbCAAGuGC2
J+GpZEyGnNaF4oNlrW1Bjd/7sjxIYRXN5HRnPp5JgiBzccuGfJL5JJGq+2ZiFXZdSNtO6tAvF9Yh
EO8/XiPs+BFRTSFQkacZSR0rLdYGcmHHsJ51MhMBHX1Vy68uhxlnZPK9jsNoE1yc2aeskCyobM1C
v0xwldtILPNVWKaI6SIslbv+t8sRz84fjAeAMmgj4iv/9TRTo0ZWhjjr7ByJlzKNDgYcHNeCcnw5
zsndw1sGqphomZQBDWUKOmlDPY+dtO0wdLwVWkTyoB9n0OhDxf035vA40vhLjpIEKU8SuOYh5mp5
hNJ6sI9y17ZQUAC6hr3bTJp/5vb5OrDJIs/1qvW6kHD57+intIgenadyFT45C3zulj1u3pfn8dz3
0lACMkbHIJW99XV0FiIqiZ+puLrh0VIMP1PVQV9kjmd3gsPjJiDTopiK1BcdhGlGogdpXZcpNr7I
19v1S7Ea1d7ldfKoY+oarbyVuer2Rg8UD4fR2+xt3lrq7ECPfsHkLrLqss4h6Ba2howA+iBQPnl3
iHP37LijpjvueKCTS6dshjIxEwYa7FCk2Vfb0azVXQb7fCaVPL9QOIuR2eJZf9KqcHwx8viuhS1u
Ohv2qg0seyejUytsaF/Y0h8XEj4/4T/jTYl7SlwKpp8zsuTK3FuHdOms/GWNdyDebPaoxz9325zd
4ixMtKr43xO2lhU3qpFYHMVa210LuW4LrovEQ/agBXOgj/FUmn41HjZUSiSDN/Y0wczEdtBJpwmV
pXvPL65MN9qJZnMbaghpRP5YZrI1pV79+eY7Djs5WkTfzNQ2YoSD/KKHNzpe3n02cyCfubLN4xiT
86RTY7e2cmKg+bHJ82d3KBZok3o5PsviUsbK4fKYTgu9rJPjgJN8NggCParHG5RGoOZFOIrcWg3W
tt6u0d4iFFM0s73q02Z9Oe65/X0cdnLxFJ2bR71E2AiVdAM9id76odGX/OMoSN/Sg6TXRT1+eo4l
AlmZngql3WThRjXCpVUjuT2LPTmz9EeFXYt0S+QundayMgUJs6B3MTfxnuXiLhgku0T0qannYJRn
Zu040HRTB16QSWYQdRizXZuagDcK9R4MT/581uh4iqCfTZF65+Tb5K3fKnWadnbYlgfQh+kiR07H
pR8wE+iEkcc9w0uRht0ntfoEmIT7gukgzVrZiMe+qEvBt7PH8JA/I4ylYaiM8gMMVv2j0G66bpGE
i7kH/rl3Fj8AXBRnFkmqON3SqIbWmkzGVfB81FG/x3sivsYZNPhd93gcWfibtFskXS/P8JnU+EvY
yS4XtaEausInrJvuzKTd5Y0xkymcgr7GuWV5a9zfyEVOq/F6J8ima6QVd3h2ha3UFjkAwx626h1G
ztf+Xfee4qgU4al0eWznThQCmxpFOsiOxudT6CgDoz9lpb4eVbaQDoCtuvdeb0L0bWXUIAB2LxLX
hwdtRv19M1j+QovnUsBTAMTn0P/1C8ZtdPQLGtXxdaCIFCA2/dr+iFYhxrajn9xcFfvsdzwa6mT5
mBklbK/D+NdBBdXqJbQ/6pl89lziAL9yVB6gvHFaDe08qw3UgOnU23Kfez3u6GjjLM3/R9mZLEeO
K1H2i2hGgvOWQzDmkEJSKqUNTSM4YyAADl/fN14v+mVmWWW/dVaJQRIE3K+73xOaKhsruGIE9D2s
YdmoYR6TrOUN/RMB2dMOAobC5d+W7j9tQQgJvVuXHRLL389eSZTUunNx9tqAjpXhldXjM2q8f/lC
bl/Ab0c8rvH/LvPbk51nImttI+MaSnYpubp4zrCfHaBBYP8Mq9Prvy/aP1+kizFzZHYIXW48yt8+
yFY2AvXnZsLUh8sK2KabxG3j/i+fxp/PDo+MYJodEwso8vy+sRpXUntYQggs3TPDdjaFcBxn/2u9
GxKi66MlFrAfVOH+s57+a/F7FUTSgDtqw5sxRVK7Hdv6e6y9v6zLf7oXtN1AooKOjRmM3zKRiSFb
dm6WkKMqQbJZasz7MuKniFui3f/8cm6Ddki84Tsc/VFLsWc4b1S6hXNOBbFNUCA05fi/Z6i3Mimk
BMwQwiH39wmFGtGIEZ7RG6cnGhZI8YCuhLBOhb9cefz1v94R+nDQj4suPRQC8L5+3aCgmcox8oXZ
aOCoJ1RTrO7936/wDyLsr5e4rfj/WgZd2LUeBQYSe6C7CbfDAzqk6gK9gBtIlwBX/OUD+oc999fr
3dbLf12v1NZYc1oLXK+5mwqz1Rvz4z8g6f8PsOofm8Ov1/ptc1gqO5Ca4N5ADtyPQ+aOOTh29RaY
nruyguEG6F/pBLTcEzou7/6W6Py58v9vxAATAXw+fyzHiDUjh7+t2ZAZuJCl2vJabUun/Msb/HNL
+uUyv8d6cooNWjZxmUbFT0EEG93lb56//3QnEOhQzMPQLIFE9+s7i2Nj+UwqsxGGPDWdORI9fa6i
L/59Lf7TnUCYj+3YgQESBNBfL2PTrvXnEZchC/CAHDwey3n83y8BYRVbHwa+0Pn4226kWospEY4G
cE14KbZRB4e4wf7LPvQPj+sWUhGwwmB1YP9eI1S3zuRWIPoW1h1VS9a6GMit/1o++YfH9ctlfsvI
ZG2mGYPhCPJPCuyp4UbMbrIbF3rJWCafutT/W/P8n6ctBMD/urPfFkJH6ymSEwd1YHr3DSj3cNNc
vDWj9lcJW6N/f1f/tDXdJvkwrY2M6SYx/boehOk6b10R/Wqznjnc6xoV2ZmPZthuAbOR68xdpu3M
13dH93G+evG2ZPPDv/+KPxPtW0EPpdgIraM3GeHXHxHDO2lw4pvWCo87H/ZhHFUG237u+JsN4HUU
6r/d9m1T/zWkwRXRpnobKnKdP/w/hnWOmzCCVHiz5fBSXfjvETSZ5kzTHsAnEIr//Q7/Ybm6aIeB
soshP0Qdv92hWZXVmhGRGvJ5tEyNR/i6ZHIw23+/TGDf+Dm/3xnaKlBvRsaIO/w9FuDroOTsxONm
XHvX2YYrbPN6GFPhXGvhIwsLxol+DTWi/zyAfVa+0Ba+og7Sy2dham+FZW/fwYvb5dvedu2tgh/y
PvIZ3dSjj4kRv9XbeHBYBiNxeG2Ok5ty9HhuDMoOmfKDOUdu12wj7cCCqwr7O5/w7hG9k4SnJTqE
fThR2vZOD0u5Bb8ACE4P1qzg1aJ6AP/plk9fJSrL8F/WaBJJY7Tqq+2KbWsLogQPUlmj23ljdWub
t05QpoZYDYznQ3GQY20X3BjnLeIDyUU41dvQjLDVmPHT7GAdQESJoNHSsSpoNZRHTGOhgFxhShLg
r0F2YNI0MGmYTB03aeuEQEqOmphNt4SmaGbSPFhtD/f8GRi9sauj08pmK1XU/iDK+5iiMA2p3lZN
tZ3ipoTPFHA0LnpbzAxGKQrYXW6iegRaDCTFmDo/TMDOiAx/au78DLpgTHljwKWei8EaHnlpPxB/
yWNnDhN7bJ6kV98NcNRujVNEcGiEvzKcknv5xG5wF+ldTd0UVQXr6rYzPymMxMUynckADgddz0o6
x8Vq71ZtPQ89KH6NXwR0fZt6tfMbSyQTn9vzxJwLnUDl4sFD39rnwLCbScbFrEDsxbEoEz2Swhc9
y+xZQDI1dZstA6bgXdDPWqQfbd/uOuV9OzyGCxMr71TTHjqvPxMVfnvtkjLH3uHxDKmu50KW9HWY
l8saW7vAEndBTS9rrYeEMut17Bp7DwtCmsmeZH1oYfHCFdYCKCmuguBIbMryFcbYhse7AbrPztYK
ZsalvSbOzeiilg+9PYSX2aJh1tY9AUIZnsWlXXp5aWkMlYPgkHgDbGyVcng2OB7cVm9DAZYAYE8G
7FhO69PUw+s3Chb02cCot8M7aQKFIkYv0U20qLOMQ5DDh0XAPzZ46bkjtmRayh2CvidiJrlV7fDZ
lEwldWfVuVE9JpZV1WzQEOgneoaFt7QBQ5IRzFR7hL5Y+9zJ9UA3LKZvOjBvszW+UwfQIWjJqDcP
wwNveb8XNIJ/5grYgpKIujw5fy+BlzslHtHUw7jbxhfjcfjphpH54UJcTJQ/6tQ4EKti4R0i9J+L
ASapMexwvRYtKoviL44uD8MCcCRq3zxdOu9x4nBwrUvgXqvmTkyYawrlnsWYtZ2iV8z8+RjHbIFF
gp3Lrlp1s3MEGOKEdCcuNTCTvXmFN9EPA8vOKOp/EB08wmx/P8vyGq/iDg4Uu9UK74eG7XoGW01w
FRK0PXFY58cDhk5ZkDt2exhn+EYuq7FTWjrLseOhuwMrCABkaCuiHDPes/3q9TtK/LOrMJHa1Z9o
8TTwoOb4DK3MsP7krfEXHtF3JecBOCtzauF1Hlj6xzTBmxczct+Bmfawtb9SROf4QDYdNx+TP18Z
vDbJsGzXyX9gEfmJCY5gU+ngjI0Om0ffPjvGhVsnEAAJq5q3elWFq6KnZQ7cZGQlT4gG0suQ4NnD
nGHacljPShtQdts56QWGm/340Kh+zyq45jZBe1/ZgPSR3gZ9sDS70cBMWgwvana/iAKNeVzibh+P
sCrnJalyontW2Bpm1oMoHySoU3bYwgxdkzFbIsaTuIv0vtTgCYSiizZB1F/XzkWLeTRu+1a8B/OE
BRXDqbi7wX1iFzzEYKJwnrUonLkc/kCxb4w0eOdmePD8Dv8yVaZgXoNE2inoGtxr+NUu0Q0Cba7r
0t3ZxNwja71igDdd2rogt6ZNG53miO1+uDN/bisnGT3QpuNq69y8oyf4HK9V/MA1PSxkYQn3YM/a
AAg5rkVN51R7wxYI19MKYX6pqszmBOaXS+EadwNb9Mc55pc+pLmG6W4DuoiBLBQpGHfb3qZfSC7R
Q+RazoEGbYZDChD4tixq4NMsJs6rjq5xzM948RTmWWZMCK3uAm2/dJ04gnp30OGypcx5Kycwrtd1
1YnuwztJ6gbLqOapU8EwnrWw+6P+m4hAV3E7NG7zcotg9mHGLSMM2gxE7vx1ffEdmfU1nCMN/M98
WLNa5BD5zVXfTKVjbARug8yj7UnurygXBf6Vywi+diKHEciR+uGhmgeQqfm5dKIdGpue63BOurrc
lhDDU2csP1FR3i2d2d0a+aLZyYQXp/6N/QH/OkBEcOwGB9ikZD2bf64NwMLYYc4qrOGhH2LEpjVw
4YXuQBJGGjguNNZlqaLjWrUPvaWvK9MXS4Vfw8Kz3gE4pJnvQuXsBAXDmoFHHtJ35Zc5cyN+M8mF
DbEay7S0qj6xZjjwtpZ7oRKA2wj++Auhu5B6PwkDYER44w6N0o9lM7yKmD0JUV+7xTiZpOiSaCy9
Zhgq4MlAyjr16I1VZpu7cgIhwrFidPYFRRCLMMHk0xV29WlDoi9fujBnBgW9q0TSNsN+qdA8L80z
Kv4nhwQnOIFnPJQHGIoDMuDpS0DGr5DHZ1lj926Wh27o925UX3xYirrDeFhX99UFdCZc+LYMVApN
a0xRyEFTUtjbmxYvWzqDyIZ4fFQhw6sXFhhnIIoFo4vWntH6ohHbxc2IBqOxlQ+kAsTbo9FzFUfw
4Y/gbcaqKpV4SKnfI6EC/WpPgOcWvg3eOD81Wu7XDgb6ZddYh7n0TVp5QCU4iKqAZx3n3PSsTZWk
WFL9euMthInFVd5H0QE5/GkR/a42ftqM/rYx/oBteg6wwVoUx74/J34nT33M3kMWPNuIemDpPb3U
7nCZLFCIp+4lKqPgWvczTdEj8tD1NQyee4MSYOy821w46SrXKB3bAVx6BjBBbZvnGfTuA4Fedb5d
o0uWwf/oK6yUVdbVqZZx/xCX8JHutNemkwXoH6frnoAp8KiiLrrqsbXq3QSJVSQdPAquIfxqHlen
qoNkoSY+WYT6BxnoNdqVrW2/BE0VFbE2ekkEGWc4ODUlGlubdjBoIndXWA9GPYlTRWwElaXx8hHz
5k/UrZe9J1e2N16Fw1vR0SvW2tgX4Vv2ZREAseDsEMXsQ36IWou/h9g3gEBvf2ipnQK+ApcW2IMQ
buO9ns7V0D/G2gUX1l9zZdF3Hc4faNfftFV4nKwxYRbBDqIlnhMdnu1m+tlz+7sLmg0Rw740bl45
9RvTA/ZET52CzkK63UM8KGNQnxUO/IbxDyLZxV2nM/T9TE71voPclmsb5HrLGl483b9aDRq7qJA+
6IbSKqoQbMAxxtkzNO6Bg0axXQY0vtHqFDrjYfb0zhb03NUyj8VQ5TbwPh7mdwJCX+tw3A3M3q7N
BCKK5xYi9p8UieYU/bxHX6gn7oWfiN4wyDR7TWGHNclZoFjmOAA7YXYVlAw4l0d+tbeHluU8sNW+
GmjBGD4ChWwDjYz3zgQQ7roW6zI1QNAIzM0P6hAaGA37FizDPRcBHTbOoGWFEfKMoY6r7cVwlmth
M9lYFQeqwEPf3NwB3YRO+9SV/ms9yRMTNcu8WNAEXEjU5uUIjm5F76UdnJpWPWE+7GkA6wJ74ydr
YIbvG5AzpX80HciFLvkZhZPOm7EGnZpgr+F9+BiWjYNO1aFM4xGNPKQZSdLErcKuG7jF1AQ78IaW
FKtsSIJ63oW6Wh8CdwnfVWRs4AeiLDBVv2k71R1pS/fc6gocpLDGVib1nbV9m/vpizb8qQnne6BF
gU5g/OIFTp2ZGcPHjaNhVU6xl2pav9vl9OgYx059n6ZuyXY1MRdL8wAsFAhCaCT+bKTKSmRvSenx
vPG8Ldo8z/aqD8aix6YMn2oR7UE8ZAnr9c7U9ZMc6dYOu3etvZ9ysX9UZH1jTQj75Qm8zlmPF4AT
1zyKES0gXkRIFOHPG4b6b6jNYzBg5hFzvjnpPZnUhsGVO8SW56jwJBC5IBqW9WaKHLOzx9IGFaMC
nRjUU2FZGyAUUMWyzYFMM4J1NGR24Zx1A0oz4QjDO3zJO3QoFC2yKj3pk2OpLdfhNyehQejtXGHV
m3rMPrIG87mN2HRyymgQPrpL9dSw6oUM8cZZIHFjN7ilhvo8xgRHBdguY7U1DQ72JYoeQT3DUYt6
yKxgwULJvhWIXWrx4EpMjswWgB9w0M/gTYYsid8JAYBnDGaOjqeXxYCbY42Pboy9qG9AzNb6Mkz1
m2fTW5UJoy78REz8gv7BM4vrFzXZ13msUap0dOFOdfUkNDhBjTdirryV7huJhm8Zr2HCbz5/Mwvg
7Gpi0DEmfSc7RY8InqbMiRC+jP38LFT/ZGE2uFvYBwqGNFOudYox/deb6UAYyBEuuDRB2PycwRZN
XL95QjKVr9TkiCDgAANgQgNKq4cqTdDyJwoBJFs7dldXZYHu3U85TZ9RH9wDqXVaw/DqC+8+WIai
XqNv0lsmqfEnzRJj+CO4zr05VWhpTlSNaJ+S5WCVZdqyFodB7W6Q+ctsrZYnHZKjwr8axwHu1Cm6
VpznCtYjVU/jVGAeBLib+U6K8LHzB3s7L9gWhnBBqa4rnyo1vS5je7UqnbPeLUrp/AjxnfrOjfvT
rQ4Qve5TP8g7pwHaYV4R3oBVtASbbopfW14tqcZu7jXtDyWbYzSok+o6gJjIzptpPuNH8Qpdnp41
fTkOSHhrfXbquKhr/rhM9hvOn8+SoxeuXNaTNQ17QKDQQOD4GWPxk4PdKfHXbothoC6BzcaxXfmh
9XyTiAZRaRBsRxxErgjvY4PQXWGKIRTQrab50Jn63I01InxWVO6w6bFkEreq9r0Tpx2lhbbWvRbh
kawhKBvVa89NmIk52vCojX7EXLpX3rowzFA3OJFaaToR9SA8fR/3bpuRG+kmVE0hAeoLBEbnmzr6
igJsTm4JvTKcd3AslukUDCpbnRaewotLP/XcfkZl+7E6FsCgwYNdts9QLTZwd36yRpjMKZoNzRol
uqWPxBcnYbiftB5esHsDWiiFoNbUx2FcniPmkdyp4I1q4X8Kp2M7RXMWBjJM2sE94du4U1LydBjt
rdHxkq82fg/TLdRFv0ymaNiWAMvVHvrgffKsoABkTI0ffTteVtuGZ5VwQBaj4m6NJ5HMPLrYmFa6
2Vjaqacw2K7I2Zrg2OKDeta7a+Iv4WOpynMJ3pJi1tkS7NlZ2ns864vT8WI0/TuCk5NPbyMtQ9oT
cHS7Yb1WkEModfJpcB/YPH+GRBZV7SZLFx7nTpBsopAiwtY9eAjcUXw+hBVa8II63HFeP3vM+WCg
prg1dnjbNFkVy70VqJd4Qb9Q5OoLR06X8KD8YP/hIwG6wTlx83qcDnYImgpRYE9jHtHYiHaieKNj
5wfBkCDsI8yPvsQzE6568jqFpu8yfET+d2hk9wPW/4VBIh5Rfi/raaths5JORlxunB6h3Uvc+Fnl
xhgbAvTYUtgne9OrtFoWbDp4QsiUQSLydqvfXlnQb+RiHV3jn3lPALJe81qZLq0ELVMI4oegK5HZ
gYbs4lDgpMAHv7Nw3E4Re5nr8oH3Vj4P/HsC6Us0HTKCxTw1BlM9q9gPHdQlmHbnPVRucJvhveQB
IT3cflQ003049m8AZr0oBwhwUoKWI3oNzA6zoLJxbn0tFZ9Tu57AyvWcg6naFnigADqN14KS0k+f
41CT7WTN4b7n4C01vr6zgWpLZtfZyyk8+x662XsR3pU6ftex+yRd+1GX5OIr/82q1vuxF08dtc4j
G1LMzmNJzNj6zasjnddoIG8NgswEsyigd0GWtzkW25RQm24j4zxbcviArnBmnkZZotL7oO1PQOFs
nGn5wSu+w7xkGughddEmDRcgCAozHO3qfOEWcvwRWRz8zGJvY5YO0BErV9w/IFTfUvKF/K707oIe
tEnZHhCmPbQ8PrlxmVga/g7m6Ef0wDsvwaQaPJLDm4B2nQKzj3S0p2bNaSWTMRxzbDBJNzvFCPiP
34s0roAekj/d+a5Xx2gc8zWcigiVeGXfSdXfN776VksV71x7RcPRVMFBzqB/XjlmgsuJ2JaGkzSq
SJ05WrxKjKwPhO7tyTpHUfONrnAAkCb3UVseTr6YXAMTlbnVcYqKMmzc4B8Gi5GyA3CHh/k6jJcG
Mmk4tCCwmbFAlAxukns/o0umBLEQyRmwTdNrv0BtEkvqWXTb8BotjvF2huCIY/iIVPpJBG1hBXQT
+fMW6x15DyTGJg7O08q2A0Dus9P+YLS9DKS6s3xTkGrKghubr+4Ltd5bZNw3DpA+I9Qrm0MLufMC
JORzt18ZSbUfpGrhVymrlCHHijzg6aD21R3ml6clD2AHR5f46kDeSEvyk00j8NmAJlrdOfA/tQ/F
P3BpKqzqgcXr1qB5fvWb47B6Z3f1dghbQM3oCw3uzQDbNdy3s4WGeSdm+jNAxOYjFYvDVxX77+0w
bG0s3KIib3NdbVYYSijunKuZV3nXhMiNRRbX9c6RzxFnr7EWd9qPXmbzyeWQRtGUczq8x0H5AzL9
dzDNW2zwmw5C4GzcVANuyit86qt3mYZ5Z9BSMwMMON6y09bawpwUPsbBo4GuPs/DgoWjHpwAP3mc
H/kUbb24uWe+PPlwJU8F6fHtVNu5bjYArCfN/MDEd4PoT5E7G0BZF9G/nrDzEl4iQX9sOpEIB5zM
UmYS3wwH3+umResZwrofbOWIPib+MpA2M3aT+wCWec60V3ju6CI7SzbDdVZlvgqBWlX3NySj9Bxg
loIM2mUWh+hr6SbIf6jxro45uA0/jOVOtyJd0B5mg70OTiDGRDA7qjx99BEXd6FdRK7MYnhfxuih
jx3Qoyy5H9dmh7GWF4eb3DJAbSG29V65au8qL4fJV8Lgl0bX+zoAMQh5oHuDrFbZsqz52IFP2p6i
UKY3T5hBvpraBrfnxVmcpL/do4xSJcZ0DB3Q5lsomLqoA/cg0NJCZZgvYbvrexf7CAXeERm7wHSL
mfPYv87LdwQGle5Y4dRgCCH5qeFDg300cYD3Kwd61nWY3dixM1R1Znnf2CEAuMObLqdmh9x7M84f
0ncvUPJSezoF5mCMgv4HcpIAR49ZO9LNiZmcN6v8CYk/1wI2GXg0NcZrwI0H+ArVE+ngSFqTdsZg
xQoZHiaNiKQMMHvA5hTlDUEasH0fwtmQ1/da14A7ORjQeW+aAdA1jVIZy4x74sJs4UqEl33n91cG
eFUbSArlwHqe4v4Ch22BgJVnSJUuMgYTyQMXa3gP9Pw4LjKV5Suwz8cZRzXiq6SvYqjMS4JWpNQs
aAcx0KwBUYzdIsREIL4/C2Kqfo797RLjbaFI08AaSzbVXixAy+mfPoszW4a7xhpOAxtfuD3lrTXs
hsZGKeuziYddAKHVG9cUNghbf7qjMAmbgiixKqAilZt5k7cP5CfAoEVp30tub1n1WdXi7FIEttDT
BhrBL9A7dKHZtSRKShwtjHZbiJRsvvYNfV5JA5tUlQp2HwHGbBCuuL6NQ1B3OZ/sxHPtZ3gc5g2G
UcGDSuOVxcAbAgiGfAIbcdSdxubZ6hH9KsysBmB4io/VvY8ZIHlTl4y2eHTVduTTZqqwlbcfaAvI
QuBXx2p8K8GpVyxO5RycSQDSNG2sY9BGGQcHtaJgFy7rgRFv61dj4axnHexVC95EWMy9dbfSL6sD
Fta5NBy/hxay1fiq5nSyP2H5mtnoPDX+bEN6cI7jauu0bdufIEaiumS68RBD2kKgW5EKvb823lZU
bRfPeImrBOhkvH9ARgMGJK0fXVbtuhBVJFSLaohQ4Sv6B12c4evF6kQasThncPFKR9L0adx576Gz
PqIGtys5RV4UbvHR791RZSIadj6406iZ75e1yzTQpBC5UxKLdODlpxEwafZCBDJoLiUxpNpH0k4A
0IVwUxufWio2g7+kYH9uHGgPOHPGW7YNsZfwD1CkcxsUbs8CxbZ7q3AaEsg5CGU0w7REW2augtId
bFQ14CRZCyuEWgUtAxjq3GXQqes6MRHNJbJlauaPEvC53iJJ582bGWJn3emsIuWRgOA34aBIvM65
l/BOjVokkEPwrYfq4KhmF0IVWmV1F93WkAV4Zd84T1HJ9i6neQQT8SEMU1t7+yoShVPZbxD5r4xe
4SoYufPJw0EZAWlSle4OBmyZKdfMCKzlYEK6GQnMI6E9ye5wlgCUGdfzYbLbbYvSFp0HDEWpGphI
te8q866mbosm7DwCnQ8KMg7MHnhf9xp1Zsuc9lEgF66Iu/NIs4dDXqpiaN4Ov28j5A5uCQV2Kauf
q1sd0fJ4QS9GbpeA/qrP2BHpvJDngQXncm03tPQyv9M77sCk0Cqc2c+cYHokgZWH/pD67nINB/da
6alP5yh8XZZ6Jxj69qFoN2t1aEk7Ji07C8ayHn4AxPLhmaKepgi7ikT9Ets/FGeaNHTaQsZKp9Fk
3QzLfED+MBkI4vBHSHAKT+Aak/oMB69gwSzOxLPIekBSQbqt7PH4cCx5us4tsW/AuQ3lCbMft3zD
ne/jyrtfa1ZYCholPFucGqxHAwgmoEFV+IKlk5V1lbWEb5RCq7kVgF0J1EUVbJBlIsPTW2YdVEV2
TD5ETrWrBvQOuwWqnPnaN0/aVHvk0btxUdmirY1lkNkBd9SW2Ns7+2nqpp2Olq8FZTvUUjcBGJK2
vYLGJXZquof7SsJH2JaLjxFKooTkDaDlFRI4EvFp6wTDDlz6jFMvi0Ghq2prH8xY4Q0UIOE7l0VW
Z69HdwWy7yle8GfnnCoVpSzWPb7dwd64lGGb9G4j6sNXHbOd6ZafaADJymEqfLd+wlRc3oUtAk9p
F5rHKax8CstTPyF6RKkLhrPvdGPeddULsivYMbk8xkisXZ7ngPd9MjrIdbovYRv7ywmrdhvGzY8S
Fh4paaZ3we1cxrToGnItR/MkJRpqRmQGEHYBp7Tig2pi5EhodHB71FscULAiab57C2P8k5eooYP2
wN0abQdt7ZPr3Ap9YUAXFwP+7rbTI6rk7qQh33ajQ/YT85w8MIhvghpQ3SZZ2QFmOym7sQM7O53q
lwD9IrFUh7i+DPJlxjX2mEYCS8pLWfRhIQ2zVpN485z7ErFs7yNm/eqJOd5K3o34mAmqCS6K42jf
KOHXJ9m5Ee9reIKakg2VfRa+vxsgdPZTnFkK5XKW1DgrDCMbMOpTN9B76kbPaIxJhugebtFFINCU
Anl0RD8ONlXut7vYwpwzWSAF6e2AaokgFBJhnzb6xxA/CYUAoh3BLkAnROe56Vxp4DylFWXoL0V9
OyzHTcSFyhu0+Z0GR6IiZTE0LYzjt01X/lDGY489ydGZVwOtNHVSbJSFKHZmwx5eSomn4q/KlPGJ
hn4MLGm47sq1mk/M6nXW0BJDJpVAeXEwfN81dZdZMP/blOMNXtwD4lsijkzws1Tmzl10x0y/3gVS
2sdOz/DFppDdU5Su9XYy3lSQqI+OaCdw4aTrvzl9+0pr/iVq+9XVcK7WK3xbvZUteU0DkjLR3qPv
e9zPo41MyMeGjIrKAlxu3xb1vI67Dn6w972NU8gtEexEI5mOUrU0b5b+u4YkcD9icyv40H4wfQ/N
CaxqnU0G625Z5jgdAHjuo+klbKvCleJZjOMxUAh4VX2E5oQ8APlFN5dbGdIy66T9jCGWMvEHcMwJ
OQSUbAIudxhQzl0XYlLTuk5mHH5uGgh/cJX4XmtibWVXgcMSf8T2Rixf4UTSpW6SxVhwkTeF6eKL
5awV2nBcO4NudYLamcLKtk96N9jXeOApRXMMmul2kxTFtHRoeJBFVMIcqAyyFfOgPoOxqMKmD1/u
crjzNCRx7MCEwYkDEjiZwe3mBPLSnAk17WBEkXUj3VhAw4tQnaoVIaJnCqHsHA1TKEdANG7Q42Fx
O1MO0MfLuEXontbhBf0bSLncnU+x4+I/velucW1D+Hms2QcqXJCtIYKP7jYILr4ON5Ej9v58iFoB
O6Mvoei3a+vjULGc1AESY3xrIy0cZrZQMY+uX21Jh7jFAzm7ilUyR1XeIiHBQjuKnhcTPjSBpYAu
s2Rp0K+CDx2O9tmtdjB51ltjO4WmSzYGy65vli2n8oCmgXwC91Ng70XD395HgGbF/4ejs1iSHMmi
6BfJTAxbQTAmZ21kCVVicJFL+vo+0bsZm56srgwP9/cuZjtvrK9inDcmoDYl8Ke2169Tp21tYEA1
BXfu8eeb4gPYOkbfEz9xwvaNMW5LzxB+N5nPzThfFM3+M9KnalS/pKXxh/fvaQFFoHl4dJFCWO8A
Cxsuu0PnLpt5TCKpQHM3LQ2xNI3na7xf129nPQp9PLbQ8qL3mIj6F30yj6YoP7ySZU9c08kLxUrV
nmnv7VT+0RpxpKTunmvF51iOr5gzt0n5oF1c64N3P2z7KmrckzJkbywaB95+4nTROZjHXLgbnYpg
tCm+3VQ4o3P2c4+LU904cvoLSXaOnR/StfyBznJvva8qRfZejKc5TXZ10lLw/dDVQa0WYFyDb5pw
DrPV+asxkPWlJX5h/Z2UU80XVvBbcVYav6U8ZVX/bkx57vd9uW0kgLmqfMwNoHTHuaLF2cprHodi
VxddlFlsji2ckGuiui0PfXbw5n5buitZZu1TicZC6qgD3OLdWsddQU27nrlR2ahsOkAt07u9qDu7
Apvrq5PKBKdxqDtX8d02PQ1MrLMB3Gn43kCjvQrg5Lawi0SIkKJUth8q31u1/Rqnu+dgcs61UHM0
3s0vScEZj3uWREtXH9p4PM/MmjlAgEBkIvVd1l56ALyUpp4WuaLCoJnfh/6PbljAUHh05vXLXZAi
zXaAKwqkVTl6IKLZj7HC0IyMnwtJzvzdHtXokBJ5ou/zKdvXmXJvKamlE7igRdxjGc6DXkzhqLSB
B2yjGbdV8UDqlGVbalpYQbKxK6EokRdvRbqctEfLgQ40ab9zsCo2X249b0sd7qem7jm9lEv/j9v8
kLhgi2sbig4Zi8k0XB/yhjo5L39l/gwQP41+45jXlrXTfUCqS3JrshNfrGvFXAVyH6i5AcJxmbGN
s4USKwh/RHPRTJRHDGnVstua46YbOe8GmESZHIaYiAUaqtt6eXPrb5dGX5gF4MGdshxzlfaIfgtK
5HdxsbX7jjWwDZeuuRUGvznJKhlf9OYKNu/3wz7vKc3uq1DOtCQYf8vHp6EPW17gwKhpTAWd0r7X
9GN2ByApI5zahrETPhNpf2t9GLlEMURVsJX/61oeAPMFgWCoOym2Fyu0M26UwQttZb136fTTFMa+
M+S2s0bKkI1nAxTasA1oLF7QNkNtJYA1lr2HUKWpOrLB9l1Z7fEn4r4tNqhFrbAfFDucc48eSiZW
w0DJgqbHXY4xni4nzfdK7IVTT0uhQmN6A/U0g5Blxj9Zndn0LoXQeJNnDjLqE5LOmdF3qeYecqcP
efffkoHmBBNff/83Zb7MYvRpirdPZlhfjefRXf1SVcFK/jnOR1ylYdUOgVzJROlogXTMYGJy8Rhy
29rb4aiBYHZ+1079SSoMk/GzRqviYDLAl3NgeFzTqbgUnXeYUZ0NE4ra3qWdY9w6BlMWgOIiqAv2
RAbE4FHSHod2AsDZa88uXMqSml0QN+YhWZswd7WdZQsKoCu+TIWOWHH+NJL+jHcIJZYITKO4KEoe
amC2W0Nz4AeaVxQpR2e0mXPGcOE/T5D11WoHUA9ASUYU27wI7Ueez8cKgmfRPsxUP+AYDRXhhPls
+E2NgxGOc8mOA+xuycW/uIwjdL3Xdn7QTCdSl2q34n1HwMtmg0oj6Du+dOVS+3NS+qnGQyrGrafW
Iftp5AwNUpmK/+0D8QpgDyxTcTSBD3UT0d3ahSXN4o/yi3TlCWHsX/smJAf7ZPQxiXz686SvOdBw
u0tHHjfmiHhEmKParB5pMJt0CeTlpXI6Ws1Jc13VEFp+W4GMm3yK3Ci+p3IbZ39SBex8mXcZ2scu
UXdinhgxvE+t/jboafda72oaEEPJTZUiwOMcDd57y4lepreifNJUecrBDwqSPVq5M1vGfqXq9tIx
Q1nkn4ONdFIgkaAXeVF0tILkEOQQZcVvwo9NE7FDvO6P9hrZjLhWh6a7fHbnE3X1UfGAxoYpfHC1
YFSbbFhelPkuGiOIPTtUdDqabDdKHt2zwPlZN7PsudWeqspXYao3Rc1fVHM6VwShTQXU+zwYf9vY
MvZCulfLMjGkjIoRLW69VYFw9dkJJxPzQUJntqdshkdNTWLpHFnMyI4pb1aqoJThJaoByXvd1v15
Ur46S907RfHLg3tbc7VhVhbZBsX5IY/Hb1erL1NeXZaBrTXp6tY3qxo0JOm+UtBfqlVCoK+oLtWb
La6obw6E4kZlQrGXi4Azl+u3XWkRoPHG6QhfLTk2qjgOjNk85zvhyUgH0dAduYFJJW2zDExvAKip
hL8+4hAs5gFRJJfa7J7TIb2peRqNjjgnuf6d9r0/8Nak3ru5mE8azHabUNguiI5ru53q8fG19dbM
MyizFoq+QHOm3+zhkhvTs9J6R6dyI8X+IGX8kHqUpExVoC23tDmTjHJoevYLWhY8lm00J8eR14g2
jV3Hq18jhOvhmYd8AZKuHhqGrdLbv9rM89eCx7FyDY+FqH6PC7ldchIdRpcWBXs/i/RYSj1cUk6m
exgT5bk2R3+aUmiJaQOBE0x1FibehzePT67TfzbgYC3yxpnPIEPINCZTkHWoHCknKfo1hB8Jyu6P
ZLPJHsRPr9Bqk4ZSiZkqpyN5OAFws+91hGCtXmRn4s1LJsSI0s80erGdcjcaMmim8lwqZiAYC1oB
jGvP8wHhu+EX47xrsjyUJrNqDbgEExbUNZUQ3Khxnd8WR+wLB9eLTca4SEwywLP2GBMPKIl/zgQ5
lYKI83ndIQMKE7MPV+YqynOQ/ncnNJahzC/amF7iJJZ+3aSvXIB7erX92L5PVXbQq2ULp4+WcDjV
REXGqJ1qWsv7etvkLAMGoWld5vnWkL/UlXvOqu7qxKC+1U/jKLtBycJeyH+AE6d0Ld9j4V318TSI
3CbIJ7sVkHW214wBqoeJ5zM/WCNCV0+li6J2lZM3sVd6hJi2V0xBByJ6doWH1FqdERiLv0ZRQzjA
mFB8hXIMjVa6daFsljYSDLuNVR5VDmIKnji51sn28JK32ts8lltFuAGWlauMze+qHm7pMl0reP5B
HXfVlD+PZn/pjCnEjPTs9dkXyefXuOzvGHFjX1VRzMpVg/GedhlTXI50a3Cc88BlYOeQNRmzTVzq
1a4pkj8JNwHz5j/C1U+TDomtGR2odzqvvtqMYjdgCEBvqKtBOg8oW0GSFS0+z2Z6t4b2KbUebKPr
bGMNYezgwHvoGX+T5KobRJ8WE0NRe8AL43urHrQOrU+tFQPCK4GQc9hbb1MNBN5ydcoOI1haf9Rs
lYa0eCC7FzuTb3FRf0m1enGV1a+S/O7N2a6RVLqqW0wJRp7B8EKmqYv/cC4KxsW0ktEUp2+WobGA
nsGQtj1GnRhvgjcZT830YMGQQsouKOPlnXKB+Fwn+Q95wrecQHkUlDVgunsH2+L4GHAbQ/kih36/
OOtFL+bq0x75LiTlKn1Xyu3o6kOwjvpFW5IfgwUum9zPxAGQkW6ihwhsGQT6ZD91nMsHDqTObg5E
FYtD4TWO6jdm2ux1RNqBUmt2MK/q8G73iXUZuOO2ZrUQI6GY8XNGwwhx+qp6Wtb1mijV0dHjjVG3
f0tjOJWuOobxnA/gStqTZimhkqPg6lJvx13VByUQGuBac/JWzFmwG/w7KNz7TcwBT+v2MOTugfPK
smObdaTOecZaOrm8J8JmmcmbDZzFivA+K/YOP8jvWVkCp4+/R30+AVzwZWnq/WS7f2vX2KzO1DD4
GS68FJi1vj7AbtdcgoX9i6Ba6evDGHlmu+lq4xabHm6FGJGtEKjeKCUmRagdGRXj7HepcElAxh5W
DHQv9qpVO1W25cGRPafCK/5g9Xib5DT4UlBaunAVW6txTrVkFyfj28JaMupMBLmRf6Ci/5hmtAyl
uBqV87yMbUNTChn+gnfVUwjKgI4NnGxlu8/YAy2N5EAlRkGveK7YSC29GsR8HTQ8T6jc+pOSlzxV
iKEp70MQnBFC4XbHukgRuWpLFi5W+qG4DxVE9rmC52Anuxp4W9gIxIHRkmmoSf4Rj6+eislR3pTE
tbAdofRVGrXfYaPB5ECY4QafLjcQwPazowzy5jTuGKHfE8HYzd1J1jzPfl0Z+RhVhaby8zVV/PZq
lp+d3Bz5bgJnDwWixdzDp4SQMgNnEah7nZV/elzJzYfW7u52bYKLgYMagTaM/O1nkaQZHQtFPDHu
lIe5MPWVzE0TXrCc6mRfJKzbWNaMN4RH7CS6FBgD4rjFNmQCjxOM9VtbzJNK7oz3XsTuD1Ovtm0K
V/32mOWOfWpZ27xB7MxZ7s+PFC/2HS0+ycGy/YoCnc4fa5PbYpr76aCJzj64Mdg8fqkeKbZU0WtO
3tZ+aMSTWZ9/cazlf4YUHZl0Fu86VoMaosvkv6qrtqtNcPyqtdJt1TEAPzpG/pVaN6A7LCB+q656
QlmaR12GMUvGTf+3MBWcnRgL2EfScbn0eccKkKeEOgUp/RlHVcwIPWXvHOpZUzBd0OQdwKIlRWhj
s700VmXep6KwnoUqnV3SatpFqQ0ngTAuuyqQj/VTRci+c9H2MHEv3vMqSzuOmJxWNP25EmDw9HKe
94dIMzaUjVi9eFMsycI73jVhU1bxZsR1g5LN5cUhde1plSZeN/7lwowa7ugRb4AdqaMzqxdttCgZ
1uIeQ14HEewbyOghxLNDLIVxm9y2O1RWEkdD9RCDWq645QT37Y25aHbNgNrJECxZg7s4O3dIOPEz
o2tAVHMMHinRVmRSTs9zz98zZEpNdrZokqsxze6zw8gHhwkNKHkNTPmRFt5wnR27ftYrZ+6CKVbW
v2ltLufYguRxRJailuryW+5a/alVbBnFXrUkW4GieGPK1bkwHuv7Vk3lzRhFstVjql0r6Y6hzaXq
JxiBdjldG2wnAOnYTP4ai3HLlmK9I1+HIEq75Mlx0UB3cDYv0zS5E3lRA1xEoXsPPaSCCNnp8s+s
nVHqoGDUNChwbJhDriiR1q/m3Uae/Zy22m++ACxmdbc+VZi5I0pSgMlxNe05OVQPKPQM6k4t2ECW
OtDH4gvJlRZwMRz5dCi6LxG7SGf6WQR11JbAZwpxdamTRg89r//CaMqv34vnSONQbKuqW6+2WmNy
rpkgMAGqn3o/pbuqMjH7tLI5DKQ0MJyhXOl0jQCiqSpsbpF2/iCREQgpVpX001TS5ttw6yrgxh+3
mmHdWtdZsBvRhZcwUzUvMh15ryrTYep3IPLnNYuKbpI+YphlB7IYb+NMiQ/CsaE75wrGjS9IUHp2
T2TPSOC2kK3zxDOF6IbcEHSyhac+lbZeRkNO1beb6cm71KWywx3VPGXK6sJq5Cpbu4LI5sF0jNCh
jnDSD7kW+RnFCoGuSmEgYI/VQ4LoeAsZTjhQ3ed7V2qIccZRghKi2YlyrxGsXLj/fNOZ46sai2UT
O3N7RbA8zAHbkEjDphjMt9UcmZGBJqpvnq2Gj1jGXaSqypscho1aWwbncj5xkfxv+CZb3oDGq5FL
nTXozNMqpv6rsGqCN6oBSYSeozxRnUqP+i61I8XU55BAMtUfjD6Tvmrm/c/Qtk8VIc5P8FbmuZGm
ezZwHfiDdGTqV5knEO9PcvW9KUu+RK/qX9bYoRRCarArCXwhZ3+ZPhdh95da2NZnbwMnmu1cn5RG
ure6dSa23NULSHad/QxK7p5O9YBjpHDvZlpidvYWb9uWirbVS/dXlLpCfrPN8/qgSYj7NsJlHT2/
ait5xYwOhDy4zVG3BtXva5FwM8cVrTWFzohhmTz7SbuTut1E/bxotB0bzvy0Jlr+ao3pYCMVxron
5oWLMuUPwGDH+CAX+djI8rAd5bCVPYICpfKmbW+z6CQTeFgq5LqdV1cetKHXX3UhvU2nWFbo9LMZ
FULBSzzY2oWqAxauxrtoHkgAyDStqlpQlNUA6+Q1X4XEOumtxYLJoe5Q9CT6FcEyg2qnIYnO5vog
MNrexg5XSsj/13oy8Hbcta7u/0nTGZ+w36YzyeQieytNObx0sanhMFlE6efuoL5iwEyBJ6T7XGOB
PBKuJoNl7mFIdOLVEbK6VjTTNBVxXIedToDj1lSc4tpZmrFLKtM8V/jHkOjUzCPuZAIkrBp+oFir
1l/6Fb5ws+l5QCpF3fmlongvY5/pe5trDrEztGNQisnb4J2CohWxcR5jaZy1JYU4Q4xqDVskZgkk
cyvXt1aN0dK43sStMVpBathZYKxefjHjUUNgIfP5Bzl8fksk9sdh1vLs6C52s++QHWzKQqVPdbWU
zI+THKFdi53JJms2qqa6PmU1BkWWDGCNpIunD7E6CIh1FZ6GHpj1ofuVm8XIpBataWP+aU0ixUJH
6WkeNDLW3vrxj3az0784XTV8OMPa4x6gncf2ZwdY3U/nycIeqtr290heWw+VutaXisEEB+8sRaSu
JKnanVdgim0BJh1VkD06loDFYzZ8W0PJKUbWLwN1hhn2RxUVG8nAGpEKcYF1DhsbbpNc2WQLIBCv
n2rqkOEgntYDqsrchIF5mZb8xetkecg8M85DGmCgb2JpHytjUrZWSsCQbVX50WmA5q3VNrgICnM/
qPN8z9cG+Wr+qKqpeiNGhVBn1Zduj+B0XYHkqmrXDsn9gEwlQ52wTfoYZD1GzANLgTS6nIYG+aBm
fiWKof1ZSm7aGlY6AIwbX1nX0pMV09SGl77Yd0ncH1SL5W6eG/FFPlJ1T5qpeV1ULOUm4UQAg3MT
JGpqhkZnJNcSaeShwBe+N5TptyKZ4DXt1eKrn3WjPi9WoV51L98ZTBQPJ663WL/6fS4665b2jHid
pqYw6dkmrfInY5ia41jVjLvkLgQ5dc7HpWQvHOehPVg0rdYKmZHj8KTn3sWqtZtntMekac5qPjUP
uOPZMWeMAvotywFgcic9aeoada0EcIDmI6bqb7eCQPRdcbEwU/qED4MUW8V1iNV9k6X7ilnAX+yM
RbW3onS0fs2SCc8a/zWN8WYP1r58HEtpvbhi3GfeCPViN2E6mxdbWh8eZqNAy5rfMhdHYPeDQ9gg
CxzxacveWa3KXzvzIQ9qST1ZrZeB+YbFqX+Forw6M8EGvVAWICVepJ4yKYIc4gwyEedzupjow2P9
3qdlcSB9Am4zqx6Ps/pVLEsVrFK/Np215w1DpKYC6GbzuEXEcrK0/oEGTU+LA3kh2iZGZVUeCxb7
/SpZ7CVMO+dyHvfGAK2ZWdWucorVj1vO61DVO9miNGwVoBTLbbejqC9EwUaLWhwcuOVx0J6rOaUD
rXqVTXzH04Hjptsbo8OP9p5F4x5bLjFz8t7dFOEd3eeZL3XnWNjO1p3zl6ZPkCXp3GyOQ1amtI2d
gTRuaZUdf9t/a+FuytHZmyl/4FQofmaIPWP1finKrVXJf0BD+3wc78sMGrrMXMu2c9eL5sd1oJjj
FrYd53OgWP+70S85mRmlluMSztY3M/Oeh5qBHzz4tJQ2IKLOI+VUkTbKqzN1wif8Ao1OXEK5muAw
rfN3QEwVFLa2sdDYxmXylHvxzU1L8MzKfFikGfESFweU1U5s1qr7xbaOSJMt/6NfzO7olvlmTXlv
SdvwgSbdsHHc6TAl3nHVq+Q4S+1QlCV2GAxEmPCDfiRIZHCPOZu+OSTHXjMjWKWPei2+oWwPmA+v
1WrsIIwvGapkdJt2gnoKC4XtdX91nNMPM+KTMrOl5uhwCbaIXyUFikLHRKDN1VPZdU9AWrXfrgkW
5cn5znL50wh7r6ZlsqFlhuOSe2yBw8WViekvjn12NO+FMgkPdTGyuNg9Gln6UY4Qhv06/+ZKco5t
nDFLgRpFgHYC8XjG8Lxa5R+N5coXPAOiUnZxzFCU9C/oQF7jVt2zpQUYNE6Wih7J0BkOVAUjuDbw
+QhEEhWfXqoFC6+Zaa/H0tNQE/dKu1cYLHB6T1EWIynNRk4EAtBHTszOEOKGnlvZmljw/G50eZDo
HAtHht6otNTfhIRwMCS041nymsj2SpAJ6eRTtpWZ/sfR2herKJkl4FKm5NdE/UEEhLonHOaJ/XDj
lWkWZEYOATOqAjAB67/mLMSfzMmTeMRQsXMnhcpfgXYTFi31xXTry+Ktgd22WzP2Dtps3wf8fRUv
gh/r83szqe+tiHfE7Ad6n9/oxP1syFDKjTUqXZTTa3fU4IaMpgzztNty40DDpU92M+6lYb1MvfeR
OSBvQ28dlgnxveim62Kmm0fcygznVTrZDzf9mT7090bB9pz18JvIsPe1EpubpZG31XKuqAPhhiYb
ftFjU0VfYqM7iOHO4wrFfvM79iwmSDLi/Fi53zrKh5akhDT7K7qPwZvOnf1nzvc6ZjAz8aKqs3nY
ccvMMZPUP7tVj2K6N/yW0aLF9nvhPkubaQ39LgP4aWxAGFDKqbVyRzHqdyXRolY4xv90wWYbkxCw
RKPNh4NmSuRf8MThigQ7iQEKHm+BFgEW2ZSENokTpPUYVN1zorbRVNHDTj2OsKvdEoOCogupS8hn
7/FQZpDPbBnDV8HTnzob+o+DwSa3AVEa2QoLIPMEnToqy02UAigFqZ3n3heJWsD5ozfu1u30iK60
P1ZhHW24vHT6V8YnrShCjP5WdxsnUGXrrRLawdFflOlfraLI9vCYUWFQIQQC2a9JD2kQu455BR39
PXRygxsXxdtPS/QL/vk0dzeW/lLjorE6BDkkqxhA3rOHLpsNu4Hi7lNYeFSEOlmeBtYZQ31JekRu
8XebsdJrBq5khk/ZNCcHVaYnoda6FdT/I1Xa46Nvmq3jNYH4KJTYd5OsDu2RNA3Iwgcbkun1vxF+
3q0oEoXObCgUVYfAM74LWGdhIzVD+g66ZpEek5My5GXMXgWtH4CDev7lIHTOlPFK7isaEgIH/jZl
eezad2sYMQmroVlp59y41sg40nSje6fB+tAm1GPGx4LpA9HwQ9EG5MZqVLgoJR5eaWSVrqdw7+0z
XIlLioDEy6Neu+HsDlTTRq5oHvJWbld5Lcq70JK9mBV/dd+axQpzDnOb4IZ/wDFkBGTp+Gwyt6WT
8eIYMKcJwQ5zfl2TBywa8wPfY92L+BZ+tZNyJgwqKqrk0BvuNeuHjcnvo9Uxqk1PCoYoW0ecWfbI
qun4Sa4S/MvmDW3ReWvVZjQtqIsGhdsAGoqEuli2mehvtYmsLl13WZpeB/c+jh+t/gWUcsL5gEVE
briKiVJ4N7o/a3pOlV97fm+1NTJsMjPxM5cPbVEf32QhMC01geWQMdAjY581Bhcw6CXP2QRk6KLb
jeM59MajGO9FZhAJ/plWl2m0ziP07JLAFMVnV7XCar5M5QtJUgEPJpDPm6vGWAW0yG2ePKa+VRqX
ZES2mqf6NTeNy0QwxxC7pDzHgKFF4K7HzsK2W70nxuu0XgvtyQVW7hwczPqfAiS7VNMfb/6M2SvL
cqeC1km9CBqn3NjslpV8mnXSjNvnUq38Nn4XKVpgC6GxTc5yB4AMeQjTjKePamJ0+EpF86J9rSqb
4eod8V9gVJxQUlLtOqBtAwkWboa59s3u1XWuY/YLvBT0nIVu/q3m46Dh7GMYhrtTy+u0xNFkekHM
5RKTt2ZqTw/ZT1IaUUdk46pAOOrFzXKJ35xoOHBvpmUBQrm+bWk/qmIyypt+3zHpiTpi4PEHwro0
4NOa3Jm+DGtk4EKDvoh/auOnEgR31ZfSGN/G9qmdnmbSETq+ZYbi8STvG4+prCHbGYEfIShgj0t1
X5wfV/9ZHzwX793SnbTehppUTtXjoWIBcMTfVRsQZpRbb2XwzFb4xpxACX0zJ9pFM0xfAhKsXCt1
qu2axd0BeG4coJoMiX7XvOH/RpYNRPtit+cabiLnzgWjEZl7n6v+oxsJFBELlvqPmIyzmc9GSdCT
qB+KhXVQX6KUYaWHvGgWPnEue9FhY1ju2rI8RAlhXTwrYMA1MQMd6TCGfkuHyySUvTow0+OwW7yP
0vpBRRGhXwjUhZgY+Tlhl+vUF13bYxGM8kaS7pKFs47ZQ69TX0M9bsq+PSwetdhM2Sii1PXUef3T
AIm+a7r8u/0/SbLeQYeFvVPcZWe+KLb+tXZuhsu4+bXU+AulKMqcWH6rav+nnIuoKzVe4WJv1fau
tD67mIRSPtO1fG3Lt9jANkwg4NRzSDBaUKTu9/Zfg1qP+iOrP2MkvKoOSus8IcBG6nhu8BjBWYTa
9FqpE2kLDoFAl7G7SPxUVTZFWns21td5+ZhnnGIWuj99xcxSnmTen3qTIGeHxJ+5INNTcTcC9eaQ
FQciJJpwKTgFAFxALsB8S8eFv4rZV9CrtpA0WeHtRt5pkYiomav3pVRueupd4AP/NTGktIhPi2Fz
OladtCWJxM86r3a8SQG5ajW5ZXVzc4z4MqXuR9Ga2FaEuSvVbK85aohTZGN07jcuAToE3Ss8F8d5
/Km65BmeBxh32nZzf1Gq5lgndWiq2Vktk2Cc3chZ5atuYESoR7UPHK0C6cl4koBvslDG683RJA9L
PzJwWlHCqMt3f/o7yOqope3Kb8S8JBo3gjSm9xRQwB90iQ5VAeYkBo9krLSLBiXdapS/I0WOLFOy
EjG7tJNxGEZOWj/vxq5Bj+AYP22SplvUOoHpeDeps3sIy0HguZDaphuvRcr+iFvX7bFxLn36Wg32
W+Jpz6Re/YKPMrLKbaHm9HHrm9TMD0a1AHa5cgrnuDgt47TPl/5c5SjBcuWeD80tXY1LvjQvZr7u
Rc0CaUwm4+ecvZRavVfKjJktAeDgpG4zWey1Jr2LCQ9gll4JLsPJwdJVTdaT2Tj3LunvjZn8EK/2
tSb5s+DLb+K3TpLiUjTVPyTRiEYd7VJn4uoNaDNxmmZjEUeqUv/LtfhHTnNGMAEUvGUt305LE/Hk
9WXEYnZbDR0GSGBKtUhHWekdolEPvl+z0pB1FseQsedXvCvUh4qpIiNA136qsnpFgwGTVA+9LzWC
EJvYfBHD/IvHHNDSFKjhde1P9VACE9ewc7qMVCgs14nDaN+1Nt+ezLbR87E4GiNOgiKdMvSg/VVT
0os0RknVxgMIRpzla+X4PWfKC0kzyLvLBCrTJZy7Jafiq2uYHUNlxPEEafuRlQmUDaZq6w90s35u
6cu8jgOe4wxZww5UMz3GhobQrc2B7JAuRqvA4MeNUWjXNB+bbQ5Eh1KfyrOBh4sckOekn7/WKsMa
0RxGo/hL0P2dn4Ssk71PrvWHKvtr6g5HBNETPg2DH9Sc87zEsVkrLypL5AYrg37qKHSLOnf+7lXj
RLVJ5xs6IXaa4rgoWqe/tgVS7A6FS8eIpkdTYe3zauZNdqp3yKaZ3xKCTjUvZKQ5phY0nTtuLIk0
SLiMSJkuQ7k0d438sa7rfyakLL3bPymlnpxTnQpZ29EJKm4MQmim4Yjs/TObq8tskJ9QG4jxtIxU
Rw2gJ7bQm67zx2yiJkvN8dWi9jMcgLQCV/AOT2kDLpCg5tGKdglrc0XdW5pv5aC88rX4zDAH57FF
QrcODS06TJCWM0MIylw5W7LITk1C6gHuvLEMNUXTr4T0oWtwE1jh3nXCVJF/bNX5j7Qz221b2db1
C20CbIrdrRpKsi3bcRM7viHiOGHf93z6/XHiYC2LFsQzs4G1roLpoSpWjaoa42+kLfbIYNhKpfzl
6wUdV09S9P4uRfhfHKsh5XLJ4xFCTyZ2fqfVV1Su0nfVGBtkLMroqtQS+1iUWfBEtpA2fg5NvfYD
QZW+AoNTIT2TNwWoMFFhfStDF5HIb7eNFnAxrD3AYL46PIk69FIGKH9grNpMxc5A/6PFdY9lSh6C
MFH86e7vUtV2oIGTIOrR0ot7SeBPg210i7RCncdkmE6pBsfWqy4/RBYINUCVecMRDHJgg4NrMSKS
NYYNrCnY4V1WAEkvyXofsdz74LD6BjxaCscfFnd6LaI6PQJzTh7oBtExKKtsH4AnWFNZzvdANZEc
ApP3Ytb+eD9kRv5WVKnmUA6Gwgt2ByKKBznW9ar3ZKh/2UmImY4PLlGrUeF0p4YySWKP0z2Mlibn
Te3+Lsb+2FkBKkoRtS/JfvEDc1+1lMpCsVeT7llux32j8+JzaSRs8jyptzUJ/1C54OwpIJYrL0C+
RA/MK2rcwITYyep455fmjQvKSBUVmZ/NwYVLHDWePdGYPA1S6CglKCz2b6V0B9OXdpqqHlUzxkQv
1+EmGFZ3G8jBTzOCeuCO4wstyp3eJg/udI6nmk/NwQZvRSvuBpzMld/SmG3dCvZR2McvFmfllUs/
eFgpiW1BUhVPKo1oHkT197S1uQqr6UaKATa16k2jc5lxG/8NTDnEZHGFVS0yScE2j4Ob0nq1Ch5k
jfXRKRh62oPB41z1N9DgNhKA5g3pHx5zlpNC9f7Z7fVfBUVfPx0fay/4rukUdmSwCYCGrSZ5yVFA
oE11nUr9HbkTgLupOoFXDFttNKS9rZgeLGKISBpcuf2IAMyqFH28Aev+GDbtQ2W4r1kEhsTtj5rk
3sdxF62ssgaN6YP7Hkv7J2fSo6dFP0BDiCxxwlTdJXW/B5fdIeRaOqWRBmtFko960FE04r8v0v7e
At0idJVyap4cjD5W7iqpSZ2ALAstAwqi38QKOOaOXh/8h76Gsj4ENzZ3qxIJXTuKP8o+WiOItvO9
8lbk0AuNSoNVNGyH1P/RKNpvlJWoeQTX7gj508CRN6C3gFZFE+x6/3sCVNdsY5KLvOta69Xo07tK
R04/k5MKCp8Ejbn+KSGApVbuBob7tayIndS7NOjUwaEVtJHKcT+VCbRceogFltA57N1C5dgoAEEk
icQj+0MFnKcXRXCsOc7VVns2BEDTqXJTy9ExKCLEOySw25yFz4WfPxcdT98qzu9rg54mgJA7PQAB
k6DRsXKt8GaUE0cFZ0wODW+6vLxVKIiu0ljd0LC1AGm5b5HU3iIoXWyR9Eo3bXLTTCJnpnZEjela
KW3HS7N9PtAYEPp4E8nWtT1ytwxsJzYTJ0uM5zrI3jSQZCuqCff4s69DKFDKML6ObrvKNfqa9nAd
oYwo5e0VfemdggJtkhl0TTUIK+Ohko0JHygdvcHcmWhtadS1Cxl2BTuh0K9lA/nfkp65TQsSEnkS
jZtcG5y6KA+YjUJPtuBpBJHiObUIHxQvfkxbf1h1WaWBq6juqgQyMo4EzChPJdXdpkW106KGOiLy
/qyhQVrRWgaIoN6XpnFQU3DeDV7hXXMDu/m2VLotSpurFkE3XW+v6zx88lxz21eWdjCLcTpVdkUb
JetAQS93VDm7S9jbpfa7GKRbAQpcAv0MAJ33izeAPK0q8znUi5+paf9sy/FbpnTf5MxH9SdJ3vvU
+MFVWqxzYLyrBPrs1kR/gm1YQg8Iq2FF46pbgyeheBOMN6Nd3EqU51BJHI5mFbfcpUsVYH1H4Qya
3BoUxlEf0AiKx2Zc+3K2Fa71vfHwj2q6Q51UV0Yc0Z2Ws+eUh27qTQxoL6L0kz/mSrUvdQORjgJe
DFKy3xQpfqxdH8mzONvEvnbtNu4dQog8KuROvy2pve4ME5p7h9YUTBoaoNIQ3dle/aCYzV7ygu4n
vGODwgS2pF1h/xBjoaGqFGhAFZOIroj65toDyoBhuxq7/EdbRE+Rm4Js0pUn3xykdTI25kpXu4ea
3uC9iCRzF3YunAw0VO0eLRk1lY6plVB0co10h9aE8tKrFQrYCFz4qyHQp15bMoKJo6Ie9uvck8Rd
5SbFVW8VHJqyZN+ro6fnlBsTRbrqikDjWWHK6bvfTi03HZnZ/rucjSxwNxSU2tsOoBaqzAnqZvZU
soUDp6KGioEA0pTQhV41vdf6214ZFXB0rsJ/VKId9yOJYxv6pVcbGzlpDOTjkFr8GEep3cc063+E
LggjZOfM5F3WQqhBpHQ5pEUeuq+ln8p/Kr2w86tImZQNcGGS6QK44EB1M36WvR7+iAQdKcZzBxoX
F74xTaetjRZuW4dIJQ+93LhHWvNFso9QDTlUZQFl0PCVFQrl3KFNiL5jj5AS+k7pPuW2gAgUXHvo
tPEmiQYwGRXt7J0fxA+0Hq0dgi7WtZer8paHCqKYE5Kbwmm869GlePEgh72pSDE7dk15u4SQcOxH
AZCqRcbADBIEMjQ1PIBA0d+TsRfTRVxeZ3X72/PrtaW5PFkVzIVudJXOX2nK+W89HKBceHmyF2Fe
X3OlQRkz3kVj99pyl0KX2OifXCoFPK2jX1EdPVe1fWua0KQKNUCuINMQRWm9Yx4mT2Hv/gq9Wmw9
tUMtccg9XqrFH+6hz+CJraPs1zRus7RbQxbmflxjY4cqoLxJvKTZYr078UFAbkBCp7XqpcbPWOYg
L5jtjWAh7yHKxHBAkGhAgx7l7DjNbg3gftQ/o5GWAXImWZDxdvK1fA0EowfYUr7nSXFXFhzyQc/G
8FS4MrzVP1Atlg8Qgr6pcOAPRa1+p7qLRLdMVyijvCOQka2TGnAZorPg3fNqZ9v4xpm9HUDaL6It
phm0Uiz7OGjIf7WSglozm9eJB6hvehnAWrUr5JMka60P6Xeg1BqqkoJKTR6iQhAE34MOHZBKa6+F
3/nwdIoABvBkOWChSJtzug8BSo5BnrwFvf/epbS7m9FO9lY/qRUIeLF5BHu0kjMkPUr/RYupOrd1
C6tDA8K4quBRbxGyT/fQsbXnkm0CiivTmzWmnhoX4wnBaA/xq4+T3LCNRThc+RWsm1wxs70RZKCO
zbh8oP06MN+jdT8Y0lHwRN8P+fiCwHu6j5S2vedqZ/+qVJuWs1pgQpp3aoF+C3JkdHf64ZdHhcRw
wPuANcClN0ddFb5sX03otDSS42RbKF2ZXAdIAbzF3QBbxhQFdyAlVqMrSjssqLqz0DS1qJ2qyeTs
MSg8AMOGGn7AddStrxDAglyNGCyAGzTajQmVwV1uxy2XjiQIdmQ/kCAXOawOJQkM7kPGOxjYkM5f
/6tIJymsqmPS6MKqJkmBpEeBSk2RbKu18gocJN8VvNWqacKAQxD4lNXx0o40P7/1SuTpbTdOr9vK
w8qHlq5IjMKhu05X0UdM3DPyV6GG1Hkq6cBHorJSZbgY1XYBoxUt9hSoxaQPRuNEQlEjT6InHTEE
CEvTAUxyWree4NaSgf6tWkEqNo0PVGeQvlf656jmL9a6+ahUoYFOfYbAldVXd2YRyatCAB7gwH71
u6Rce6L8sE2dbTWCoYkNKYeUNL5yU4p4dRhw4Svxp5diKG79eEuh6iXUYFLrqrivMpUXdQSLBZSo
Eym59965kQZ+mdKwq4A1VegSbhTffAokndxfVH/oxmrIMovst52yXVBH944I1oe7MYcM24Zyv07S
zNyyZXX+rghufMt7RbMMWwBZ/e0OtsVLDDkfZUAZkncQGmQoSm20xACAGgpU1pFJy7bUTUbu2VA8
5R6ZibTtMSNQyuqty60SCT0goBMIt9yYVEw4qmuyRh8lA4zKvjEct6D26uvIABgT6js0ZB/yMmhu
5Go69T7r2uEqkkGHeJVJz8jLKRCiDoPotR1Zx4imxxvAzuY61HMZ4SwT4J0w633W5vFRQYrtu64o
PaVayXjycBj7oWNKQTWsCYEv1PF+tITqlFluvXiDlu5bH9yOEtJLFkMq3WpyQu2VLfC7Lb3xxhr5
HrlblccqsiHCGZX9IHp0kgI/hj3luTY32bJ46ozMvOLVWVxlcIwfyhLnM/yQDBcoiISaGXKIkwZU
bz6UcVxfJYM7Hu2mhKIsp5TWh6ykUxgPTTJJ2jYYV0i2ZjiBr4Efy1DxgYuValq/U2mHvLl4s1A7
Lzpt1ypGCZPCrr8HKrjqdV6Bg6TkCJPAlUKK3ZR/OipQxlqaAI2IoNPtSGp1apIJO78VnlRxQiAY
LlSWr29wsUEVnTqm1zh5JOC0xoBaFRN9D1eZlEtEVmcmIkaxwr+Vubkva/+1TSTpLVIov7cx2CZK
b/jZoFpmeB+1Tx1Srt1iKwbT3GRG6X5TNDCPeBHk68rXql0vAcEXVOue625Ut13D89ztk2Ct5kOz
qwvdhrM7Bq/64CLPotgpzcPAaCF6uSRCdBLcNyUfxt9t3UXIFflBx+Ud3YrO1VPA6ZH8EKSF+hiK
btgb5hD/EaFeQYvTWHnrrgyMa9vXoqtmVII9MBv1RoqKDmmk1P6WmUUOXawS8JaRDaMijW5gl9JG
5/KIZxB9+gF+H1q1YPGqfli3jRWCWxm424PQem5NRXxDFlD/2QPRRi0/83L6drmZabd9nFevsahQ
bkGCUOWkksZ7vbbUfZ3mSLUAtvJqisyxct8hk7hV1Vo8KmrLHXLQaSGwNvKcBpTnvogwTV2cXLJp
r1vGt9YyuNIEyCNIherf1mNSbiwEKrdyJdpXTZ50p81Wrr8FumIemUBv40mZEW0V2dOuysaTXVQ6
C4Ca0UCyoVCW6ledH8MhVwuOaF71bUdsJShQdIhV7pBAupWrhF6bE2QKT25uHfcuyZo2UlKUkMAL
SV8jmZf/ThLuT9s8S9PB8Yxey1axrwBmUbVamwAg2rYKY9OBSjK8SRGwPBMb+9WYTPhoLxW3MA7L
g9D7CeiIBM3YuPmx80aU7CBIeIDdxsBpkyYFZNor94GJrJUbBPG+4p0Axm8wyu+2JDJt8z8UsJTY
j5GesVQnLbW15KIHGfLaR2JUQ6JNQgSDZwJuApusFwcxsWdNyMJQTaf07aL86mrcpnjlBcFDiBCc
oj5ZFXJQKjmk31z2/TljTEl5XrdMDT8jFYPdma0XYFIvSDivnXIjvil37g5mCp3ug7ij3XsMHs2F
gKp6xmbItgwKTbw48FGcGRrRoxBeooAjpky8ocW0ipBKWvXvtrkqum/kfrEyd4g/rutdjXQKfceN
He6wQFGT1cLYz3h0WUCKFQvVW11W5iaL5liIVK35KdW234h1zN3wFs1Z95H7hn6VbmGUDoipLHgu
TjZcMwcpi+PCVg3dgFptzYyz1MEOZTpiOEhJqOQ2Xu6osfLLkIdDkFdPkagOWT44ad/eXh7uGXuw
k7gzvz3Nx6XXR1jQUcv0kdeZvhorGCLNP7hX88pIo6vLAac/+GWglsl2ty1hGvMvjfG75KJ+xpeO
3e9Rat/ROdhEaf1aog10OdQZHzCLRfyfUNOi++RbGKQwXqpQrZ2h6AO0l/qDUtELS9v0buLx0nGc
BJWLcMGf/Yxl1knYySzsU1jXGmxZkgibBs8RAhPW3dB5C6v03CL9PLTp3z/FQOZHqAHdUWdMh8eg
bvZGFS1Y4i2FmK3ILPFQ7Y34UI1uv/PG/sgCfXP5Ay3N1Gzx8YYcEM1FxBSViWu8Ur5LcJJoCyz6
7p1dCVjtWraNEaxQZvnMjpHLRrwVBMqxhIWPAqe/aRA43qaOddC+oZuAMWhi7uPbcBVtUDJeyipn
J9M2kfHBVlIFRnT6vfo4s1WNW6EDi2Pnu/kaR9/t5ck8m0E+hZhNZpaLXC9rg5telHDEK8hyAl0L
g5eK6gRPnbsCrkIYZteXwyrn5/a/Q5vNbaeF0lC23Pun1A0NrFq53ymZiOdxb23atbXyfozH4jE3
15Gz5IO3NK3Tb/u0DcYqSZE7InaISnETyjuRmrvL4zu7Rj9N68w/sUqMxjUbs3Ys7YdWweJw39pu
wdD7bE78bwxbPh1G75Zyz00AMd9S+VBHHhHIl/qAZcpE+3V5OAszZs8O2qxqVEmSWYge7ZChO0YY
XV6OcO5EMRRr2mVY7rLhTgfTFaqRurHNUo+N36MuYO6bLY8461YKeNxr9l9MHoemqpnCUPQvDoWl
aQ3cHSTylKrtJi2IKFTp+T3nSOldHtm5ufscaXaexNBj+7wjkp7nE14QbkUILuRyEGX6K6cHpK7I
siGEphtTip9+xac1XWOXUzW2ido2GsxR2N+0WYSqjYEh1o2OY1CTBQfapN9G2mAeTkP9kqfrP9nw
0i+YJasC4j9r3m4cNbEeg6rFCaK70uT2MEZ4zwQoM5iAyQbjOYHmn0Flysa7nBeKaCCIFyOCLdg1
yGLh4vB1I57Oyyy/+UC/8yrlV9FoRicXIQEA9yVIl8vz//Ujn4aZpTMFDIeetYRhBLA3b0Jw3Jcj
fN3tpxFmSav3S5BeeT842tCPLxCenn09uRtLd7w2rGohPX/djVMwG5suXUMDWp3v97b2C7gFrZPK
YHn+UXZK1yj9wwqSV23rri+PbSncbIv4iKBSdEGpwwLVxcMGe6J8ncF7NtP7gkrp5WjalEvmK1U1
FZm9Bv0L/+HTvVLZuu16BUZFgw3qNL4BVg0GaCp+vVC42yfoR7dac6VqHWxJdPfEJA8B5gbEZmhe
d+pwmMA/OQabw10UPWMrogrstMrfIfICiVwjQWusZVQ0C9ncuGW9phJH1xF7G5wNFPpwl8ejnlvj
qmlaFm7l1uSgezqeUYVPhXtg6wQJ7IEJNxGhRH/IzWdDQYKpfkwbII1NdF1iFICOP01r9NVRW7Sj
Q4BehkLrsvBQk2koqEUrJa8Rj0chIpZ3lBdva9l7uPyLl37wbFOipdtrepKiizoC5X7UcvTJFkIo
0xKdfWQVyQQZ9gkPBkOefWRR67RHBq9zxqBD3BPdMimgUtwqlH9w36ORR3vKQi4hGahi6sqHUJKF
XXRmy/ITUIbScWXiZ8y+i5vYCT4INqpC7bNdwwiTNxZtUyvQF1b0mfk8CTSbzyBobSZUQvdYqe4R
j4I0roBuqRYOmaUwsySH5tggpClM73INbvLhpxzBF7NG7fu/Xh8n45nlOsmATB4XBHIteeu6v2rj
R4RT6b8Pwv2Tcqqs2TrZ7nTX4JPpx2aVwXBJMNnb2Yq4BR238FA+twRMW1OEbRsknHlZQLU9FGrj
ugNI0G68JN2AYETglrperPzFIrBkVhmJQNXV+WsFm7vE8wDlOb2tPdQuLh5R+uTp2r++OE3W0f8N
M/s2up3ldiP31O+a96F5A+OMscZHhP/l5c9zbuYsoai6ptuCctJs81jIQSF9MXROHt40xUOkmY9Z
glStVe0uBzpz+LAI/hto+iGfbk5dmvZFguyy044+LoX3giK3P3L+QDmARHA52Jl7gmoZFsA/jWyt
zhedlGtxmykIjRlQTAQG0/34ejnC2XnDwlw3VYb15dGKAjUluAo0Y6/e5A0vqfDedIdNFz9djnN2
JJ/izNYBQL2wRym6dRTIlCAC0Flf2DtnPwxCuTy+ZfXM67dEOiia0mdV0qkrc8hIx8S0sH//NmQL
18Szs8YeNfRpq7J7TheBxdU4QQG6Q8XxYQDFkQFiMXQVwni3/Yt5+xRJPY1UtjUaCRK5rbXeZelP
Nf65/PfPJWkKFv8ZyewhNdpDK5qKkQDjP8gZVegQZPqwUHhcmq9pdXzaNKBrLQ3xic6ZukX4k+jg
wrk6FNHfHG2fhzNLA8gQa0lfEshCHTS3PspMR5f94/KcKecmzYaKZGoyHQ9jfoOS/RzzryrE22Ft
38nfhzf/l78xfvgv9hsHHNXbbyj/jNpCMjgbFQKIjLYiV4T5m7fnJl9S2YE9oyhre7hJJVib/76G
xJ/+FGT2pSIafgjFQnDqjOpWQOAuG+n75ek7t1FtwT3asEjWaDSdLgZDdY0oBeDk2GGkfsAW8Y9t
qOPoXoPwjSwRAQABL3056Ln8w11XQdlB5QTXZ+u888U4SEnEju2x1zXl67QKFkJMKWx+heRCLcuy
MPBEnr8TcL8OB6ji8Nat6E8Y4dfYVbB+/XfUmo5AkB5iBKH+Zk38N+a8qFOProI+A59r8MAEjoiw
H/P0+W+m7j/jmldzQip+QhHEqNIKjqajS4+XA5xd2J8GMctxlPWSNgB1h8C/WKfhD83qNq2xUDA/
e8MnV1vg4RVT+/LsARQJuCyvOkfSyrsO67XAmiAQuMqVwXM3xgd2+gFy/GGos0etRQrt8ijP5cDP
8ad//5QDA8kyQHFOFOnedQr9FvWFTS/dS0vlyrPb69M4Z9sLkaiy8C3GqZsYbdwiiJj5UF4Me+39
ujyiM99NkxVgDXSxZCH/83D+NCIEstPWM7itAn1x020E6IRPt7DCleliPdtWJ1FmGUnUgYZ8BRfV
5I/2K3rob7zraFvvg4N3CF8K+Ofrfj1u2x0epnq40hZy/ZnZJLptq0LVhCrk2Umv+YkX406Ae1uH
swY8NHd4zXE7yFz8rZGpvzyjZ7KUxjwadKx4A9IaPV0jYEmwQ4Ro5oy91NAyL1+L1F24u5xpg+qa
zG3SolbDh5s3xyjNpkNkEQRYKcaPm0mYcKVeaZuqwGJohZT4I3IqGzgBjuuM62EDccDJXv5ipJ9+
xGzPewC1cvzauK9rKDDWEZa72d9M5qcQs8lMTeBq2dDx6ZJgg5TMt6pEKODyMM5dBU4mc7Y6I68N
RY32rGM+dtvitjsyiahRHoOD+iqccg0+okNzY+GoObtOPg1t2pmfdl5TWB2QH6JiwZBVAs3EdiFb
KWfS1cnAZumqiswskk1CWG/xU3M7PLfv7of/Yh6bjbTLr8R18Fi8g3K6PJ9nNzt1GF23ucVb81dp
VYD/VOuRlEJnvgBJlYGjawp1leZ36VDgARxvOoDdl6OeTWQIdfEKsmxh6LOUmQSSpsae4E1X4lnu
4bQBRadceJ+c+2aKDEsSFTZDU+fZErAmmEVPZlMN+EBa2R86FUtL/ly2UmTdwgQAu2Jjnq3cRpTZ
AL7d8fr6I8rNGxmcDnan/auN5aQWLJ015yZOUTWZB76w+f8sO9ZYDotBI16lS79LP0KFCB1yz5MX
PtC5xfg5zixbBJIvzD6b5s5Dn1xAS14BnPtp9MFzgZLzwiI8c5GDL2iYAmgKV7l5FcYok0zkOaPi
wQxIBPWqyedXNDa0bc4a0aGSIJzLS1A5uzyEZoDOoEsLXO10Swci91scczsH1I3jXccQUw94l6zB
tsMCXAOO/NH+uBzzbEiDg42ytk6BYbbsY54TZdCArSqUg4IfcKJkC99tKcLs1S8qIwa2rJMdRfxL
k6udSy914WudTcEqbCDaWapl8/4/nbkMdU4X5ZXeQZWy3YAYbHaTpeoKlBWUaeQYNjj4buO1sf33
0zfVTGyhKjarZbYobRT5QFqiPBWLyQqkOYzF8Ddn9ecYs7F1KoYojTypW23dnbHDb2nY9gfJ6R30
Y/YAoNfuBvK+ecDsGbrsFjnIh6Vxntl8JlKjiqaSlpUvlxJSsgkJg5Wp0RvAA+A2N7Cs1MI3P9eX
dsGZhHISa1pQnw42Ca5Lpw9kYn3VbceNvy7Wo4LixyZYA37fAwuDTbXTF94GZ0cIDou+LofOl+J/
qMoCNQpGaEoU9yv7Z6BJ6BV6dy5yWpcXzdkBGqwaWabNYJvzPdcoOt4L7Ai1/AXUdgetGD7M0rPw
nxQ1uzTT4dHJJrbQEZCbhbG5/6dpZVHddYZtsvUdpB/wUoYKt0WGABrIxnu5PLCzc/gp4myr54HW
aCIjYoJHj9xoq5IFmXvec+O9X450dgq5kNvKVE/U5095pezRAfQ9tJlwVU3zlyR/HbD5+L8FmS3E
1NeGMWkRofPgEYoKIDMmG6n5eDnKmfwI6YS7jmkZpgZ/frbc0YjDyhNBlLp50eqPFHTu5QDnGv1E
AF6tTUVr8uNpBPjJQg7TAIeqXfe9/IEb0nugrpS1R0pMs7VYuOSc+zb4YxDRAibx5SblAsdIM93v
kUnyPjQQjWMu9kad/sXXoSpu6/oEZeToOh1VhLJwP2hR72hJtdY6A5zfbgCufnnyzn2dz1GmJf8p
GQ0+Ur4gjzhYEh1sCQJhcf4X9TZYR1TsqCQa6peOTy+3pjZKHF71CIsdrnoCWPjyMKa9Ps8FdKx0
Qb4hxX157/njqI1DyhLQMuuPa2KebKJevMsxCIbrAsw7RLP8L/LchAaYAK6aBdb1dO68WKBo2TKu
TI1AQN/HUM46fdxeHtq55WZz7NvceQk2TwUqR3+UlVXvFBJquRGuZ2om349xUS3so+nnfpnDT4Gm
pfJpKRR9WnlZWXLsoqLieeWfJLfuy6aAJI60Zj2Y12MEMUZZagieW4KfBzhb6JDbBR5luJSJxr0B
UYF1zNLN80wI3gpggg1kbUyyxOnQyroxgsBUeqeB+ptW9+i2XP5IZ+aOlKBiHqcIcInzJlagFo2N
rBj3JCSBI1c/4tdr4jNa/upshBQbc+fjM1ON1tJj8lzJj8i2blJttlROwtOhFWraoJnIyg++G1fp
JvgW7dBU3ijf1f3SS+jc/f0k1ixZ5A0Ng7Ik1v8Dl8MsXElrfLsRvFrJK+xkNu7CxJ475S2Z0huo
Prqs3IFPxzegBY8oGt5J3brddLedvvEdEMfb+GF4ytcpxM1/f1EioGZr1E8N40vjo5ejSjLlye8w
vfeghCVWsTaaeptoh8tr5sxtwgJQhIMD+DSZQsTpyAw3lPIaihAoE+xBgw4jMlnGRrDXt4nXLuQq
9cyD7yTa7Ntlsihk1SVaveHWeVPfx5v+2tzjz4LZ+M7dmU5xFPfyr27T3/r78CHcA6X6DVF1372o
L0tLaWnss69amV7ahiMSDKmWbEIt/t2a4R7VRyygjOLfH6QnI5/d2lLLrUK7YeR21q44u9Eo2pXm
4hPt3JA0BTKTTpmfVD0bkkY1KTUH3LS7tXcrJ5v4PtnGG+/KXtdbNGJoCaORv5Y2zcLb8Fzq+Rx3
NrwqgaUN/3C6/dSHalfvO0c46n4J6bIUZvr3T6dDmWCMAZJvChPe6/t23zjJfb1r9pc3xUIYY47g
VTHyiARh4kN9UPb1HjFdB0/LhTBnt8OnWTNmJwL3VNOkQNs7reOhPrdSql12i1buI7oFiHor+4LH
xJvybjxRQ97na/QNCwQXVNRbMUld4wT3hp8GNmC7y+M/99KHaci9klod6W7+0kd+p0kK1+idpFxV
PA/BTj7zNpTDrc3zsHhCunLrmjjsLOySaXnOTv+TuLPT39cymOS2zjWjxmq9SrdNZ9/I6TOvr4nm
+Hp5mGc/s9Dpjk5tAM7m09VkwGP2SnyvnbGNcbGoEN3FTRbas5MZ6TPCP8VKIJyDzkzbOJdD//Mu
/DJSXeVVZfBW0Oe92cQaMi1JPfSMkC12EJd1v7kDDmW1b6UPmY++UGWXe+jjVNS79l3pMEUV+q/G
r0YsmYbuqkkxQtLrSNpZqIvf0VOzt5d/49dcYtLCZX1yYcYwYf5mqtCT65PM1h0NY+3AihFAzNfQ
yNYhWhSXQ02nzOlsEIrqpm5Tkdb43+mXaJtmBPvpYtJpN+gchU7qd7taZIfLYeYjoh5Mu0fjCWjR
RZPnXZ8K95piaOzRsbkkJfE9at2NV+zQJl5Ih1+grFMkxsNT0wSsS+Y/HZDeNNmowumhC45/MAqS
to4Mjc3NfIAOBo7Vjb9RK3QGU4LlOmwG5SbHUjGPrizIcEEQ0HDIndyDXhKyAEdrL4lqK3pxU4Eg
69AahWyD3ijCujX+LRGV+jq3dm7XoBehXLu4L1sYHF6ePm1+g52NSpnlxaxRw7hIPNkZSv2nlXEh
F0Ks4vraEn9UbUDAGi318DjY1VWlRy9tX+4L04lUjFhb77eu5wLC968+pjsUVeUBtMqRotc2tX7U
7s8u+T72NQqFk+2uv0YbGsA23hM4EiF8uELM8aFqY/ja41Jv6dyygEgEIJQrHglvdgdCvEgL4iGR
HYTtI+8xtlA70n+MKKdfnr+lONO/fzq99CR2MREiTm3/xElaNAVe2ii+SP3C8vtSjPjnQ30a0ewa
AIcOT/chxf5d6L9R0rjmmJHXNYIstV6g3uXT50FoAWljnAGa2EOSupLQgpWbpZNkyqGfd/b0S6zp
TaAAtmQ/zH5JbSty78mZ7IhQaVaN7t96QJOkhl6Cabk3yHihQlPcGWb3yKvl4Pfh0tP1y4Nh+gk2
7y7qJFR/uMSfTvsgDRVaOw2T8abX6NTutb20RQUz2lvFsUw2aPeuEb1f2Czzw2UWVZ/tFQPaIKTk
ir0S4PUlkBOXEV+tJ7cB9QDvGC/UfLw3KmsJyvjlMfZPZJV6DQ2qM/Q4y7VTKYkZr3mXHzQuf7Dv
X1GJ3KTrpUF+aV7OY83ufTzVMQiTidVdTfTaLti3OnplW9RYtvV22FjuLir2wtjluyWW8fnv+mmc
s+/aWW6TWuEUey2vcbwX236Pdyzmnit6ORv1Gh/whY+6NF519lV1rHWgURJT7FDU89u1mazbR1TQ
N2KTHVrlgJd7ucrX/x+h1TM7iSIzz8LpnYbgyOky9holaQXq+Q7EarFGbBLedKTscXu/VzR3jYvp
u4dSs+dXD0kf8CN8zpouTbqFLX3uEKDqCE5jIvzS0Tr9HVoeVtxrEDwO1T8xvh/1Enl6KcDsEkjX
ObZQr5Ix4fK3inZl20sY5n8OqnlW+jyG2Vyi+YO+o88Ykua9KFs8V9NN5h7G/nZwJcRoqk2AIn5L
w//yCTBth1lclVuOoghmj805W7JYvsnxAHbS8WLktT2aStjDGsW2ipUrPfwoTGtzOeCZufwccJ6F
irrLcMoYyEJ288TFo/LWemIiUno5zDRfX8algXFRybI06WZrwm6GfKhrg/k0VPxwNRiCivoDg/Ql
/qZ65gwFVQipHko/L9z5k6lWcWCcMFI8mZBw3ISOlf5sUXm/j+uV96a1Tqzv/DvZ3IrN4KgbFErX
5lMdbmIVhdKNF63V+jZOf14e/rnz9uRXTXv308mOq60+NK4+pSJjh+DBOtsZNJXNHfLnW2uh9P/l
7UDSPYk2m21fCrEg8Zht3V/FB+sKpvOm3puYheLUta7fzTV7Zxu+KdJKahbuMIvBZ7uz1LsyRd9h
Gqrlr9N7pMS2lG+O2kNMGxgnyi0ZcJ0e7QUkzrl0fzLq2Z6NsirvsYsj7xxQU93kdyiZbZF0WY9r
70d11+0XD7dpHuerWgG2NTV10Dqet3RazxyaceCrTj1SaYUueHZANHwzrnUUaFYJ8pILufXMpUFF
402BbEuL9AusJBZaHlSSr0zHC2WUaFdupd1yDfXcdmWfWtNriIbF/B1k11nRpjBdnArfgLi+zdV0
1efPlzfFUpD/Je26euTmke0vEqAcXpU6zEz35PQijMe2JCrn8Ovv4ezuN2q2bnPtBQz4wYCrSRaL
papT5zCOglGNfByVBMoComAnowjcPuY4aoETUtci3HItjFtgwlOSE4K1KPOvIUOfhfsxd1b9pfdt
aYLJ20OjA4tzl8EERECcelcfQXKhNTZSZ5Agop4W+rXqXt69tUzjxCiTOOPY2gCCSdQVgj0+CUFk
EG9B2B58deitfYEEsnJjtyr3vKtG/+szv9cVSbcQzsG7z5gOCbGMNMuhyztgABtAhGuI61LFleIR
+qdXEBptOO/H6uWWwGlGayH4QGfrlmWG6nOsd3S1WYLbbc3XxDXd2gvAkuqAsr0NndzhpnOrN3xh
lklfTTUMsmmG+gU60HZsFT+Rf73HkIqppAmKG5WWQFk3vS0NAnWsHuRPYJOELLIEIZiaN6j9VU85
2/bFj2GSgxo0AXGh4MdUv7XP/DZyiBsdDbBCbcAo5EB93ENrT3Mg2L5PveyYbjLufqy9rotjYAuf
qaSB6MvET1A35SNUdFrwcNmAMKi2fFt62Q6c5HdqCXZMhxf5eJaZWpyYgempkuniNcSiqgWzYe0m
hEAHeuQ426p7f++zzjzWOti/KiuDr2kVFAVC6SHt2hsSCB7oNZ4HU+WV/nnOrVMvXGQHjaqArxT5
Oz5AAZt6lmzoQjjiQ7+fHbIFsb7/p6jVr4C1WCETeod4TLuC3qbM0g9R2O9iKee0criLYuJu26J6
ShTYaDza8hue4l/1FRBSNihCnOIIKaVqywmJnNuqM3G4lhtZlyf4SA2l6neQNwd7wJm37T7Sr0ak
HUi1vMsmV9/jxUYykVDI8riOYiySNqdyn/YbhE274TUC1jxSRnECdWiTjuswzi9V4r/3UkW81bVD
YUWeks1e09xPM68eIq+9mEtrjP+rjVgqcgXZdWhdHKDb9CvA+SnAQ9jmBhqSjRMiebbuQshuOKJd
e6M3tR7xYpeHYVm788sfwtyLQYDYwgCyNX+eoFXyDPbdTSaQa24ex9te5jpYhTWFQEhI6E4jZc2g
H+qGuIHz3mhsCChBuxmDcg6EwxwgyLnTZKvpw3KZzE3JATZSJDJIvozeWOIVT2ijQIIWdQIwYz+B
9WzilZ/p/8i+JEuLzEVpyhwFQAsnHJQ/hQjiBtO+6T8vXw3e4TFXI43GqemoFynjAwnfTDJtNToe
Raqny4Z47sq80Vk263IdwpAc3aVNag9hyUkhV7fLxNSJif43/jBLEdsewkA6/KNJX/S4RRvu04Ru
/OVlrLvBwgqzjr4FC98swEq6m55byBaC7NRGa9EGdYhHFD92uRUyepPP/GBhkskougiSIZEKz8M0
sC97iddfpVeQqPMhVnTzp0gC+uhgB/+zi2zuEHaDVOgajEl67yXqXkNKlYPQfNI4k+6c42KjJVFL
K5srGErUu6Z8kscrqefh+1edbrEYJkbmuozuYzFBD8wEJ315Z1ivl91hbREAd6ANZZqAi7HVvDoH
kosopuhDj8uugujBbHdtpN5etrL2fi2tMIFA77QMPPYWygH15ChE+jDSDtJkGDeFEhzmFILmOkmg
T2fV8+ay5bUNXFpm7tQkkmoealg29I9CASEuJ/yctaipuymqhNkq1PTRM2Qej1k1Q3UG8zui6uyb
e91JLT/Ct1Hv6X7mZkcd0BHr8fKiVus8S6N01YtMzprAGyyDr9ZX39Nrc0MrzuW2rm1wCTv8Cjfd
I/b6Lq1RH1pYK2WrN0AnjO8wKLOIaEijJXqcozt54m0mjT2XLDF+0nRIh4MBliDDgAG1yBM/rCvU
H1BYClzgVWz46bXsC+Kx3Ri7y5u66imLg2Q8pRNBTdhP2NO0QL4BGdxQ9i5b+H+OTZMBrlcw+cEC
M0FYb2VKjOUNDsKTm/rWQd51XwiV6kXwOdZoD+B8M7+tMbGDzDqYJkDLBqaH/HcMCXqpTFE2Smtg
GGbtaFoy2IDqHszAWvxbNGfe67/WAMLV+P4BzNUQlbYnSoTlVplX7iDN5JVbvXIpIj3a81Lk1eMD
E4Cq0PkMzHSdOqkIMlwFmmqSP+XxERLnHujDeeXVtTCG5iEGk1CJU89AamYa1mAaRwHGIEqxMSF1
dK/HFkh7CVjQrdtC0CtjD7E7+UGdJXNPBiu7N6Fj72rmzVz288/EGszeBgI863aqUOToyddF7fdd
2IKQv5n3QOKFw/ayI6yFeA0eR6tHMmr9jGOHZZ8meYc3ZFBzdy5SJ7KuoNV82chajFgaYbIKaNxk
ZaPCSCQHbw1AQaV4BxCqL0LyZ+QVhtbCBErPwGdQopQz+rGxNslIhADGAn0fG+Qlm61NDuFuJVWu
66F+j0Xz+c/XtzTJXKYknQzREGFyhu6wJD6PpHQ1MBe0bbGpNMm5bG3tyJbWmJtjQrMQrEmwVivX
3bTXzJcUnwSXbawmgksjzCMSiQFIG0oYSc36njSV6RIghlFfMqCtmqq7IQpuegXJIYmmK0zLXOEr
dBdbUDJoA9HirHj1O375a5j7qwu9VGS5gA0+tq6m3VMWVVpjhN59K4Ciufwv0ILr24zRSXDYgdiF
LawnBETp6IPJ/iTuQ+m9Kj6qaOZss0I9gw3DugKKCKCtgdlluUN0BQT4oO7FmybGfleOUI6u9+BC
d3MoKxig5cT4tysZP7UaT04DcJt+qFsIvSJwo0rpTnJyFHKUTnrZCUp5b8YvnZjvY310OmPwAAy7
zjNKugnJDIM4pATXLObu4iLfACrsSOB9vuw3azcdStYKYiDY086KBEDQCKBMhC5HXQwQIFJsqp49
Yl3afKfECe8VW4vrS3N0e5fJx5BJsw6JOyQf0Bu1ZUj/2sUGVOXyg2krjvQ0QrLHBfn/5VWuvdV4
otFDpO1lDYNbp3YhgJEloojvIVXNHDRKjpN0lPp6Iys/zew9nX+kZeFQYSdRAUhS/rxsfmXVJ9bZ
cGqVkwLFaMWHdlS1nae63alp0HA6eCvvGayAO5i2gWUw4Z2uccqyQEKbW/HBAm5XhrgdcggFK+JG
GXJbgHoiRCfvLctyLy9OXrVrANcJZjUUmljAI2QzME8L1/HbUco8qWqqHQSo8DFAcrADgNakhBKV
OWqvQR8NxGk7A2KMkYxirGldgZjVqeLfmRRYV5E4FV5imGAHxoBum1he1c52WAmeArqe9wxzw3sM
SBPQW02y3w+i6ZSzIrwJE+QzQ2XsHLjAxHkK10KZqmAs1aDZj3GGqYyKECrgVaH4qZg4Qpu5VW75
udBMWykGiwQUE2Vokr6bRMA8p2k+V3n/Uofjh5aS3zOECS/vNs2ZT+OPAd5cjEQgMcJbyW52UXSG
MIHREMIlP0vj3cgKRzSQ9Il/ynEKKc8TQ8xNRZY59v0AQ1n2OYSeolWcOylTf7y0FMZfq0bvpVgb
Zd8YUg/8v9vIJFsRHzzWXd3d9MOhRbQj9dsYFXjGUmD1GncyoI/UZw54ADY9NFxmOTuKmFTMy8hG
OwX61bEdZbxM8fxloXsB1UawCwBTqdMbsIhawyx0lSZjL8rCtgq7P2ovkVu+jHvyITnCPnxFG+1F
vr980hyjBgMKyg15mEZtQGTu6uA2BITEK1RVe8DEjfR62dS6U/2zPoOpFNfQroIU2Iw7NdVYIPoX
LTS3LKr+ykNFnodCbCXG/iQNM7T0Vp1upZLInTBkYE6FhihAPp1dtDzYyOpqoJCAHAD4ZDC+nppQ
Y2IEEHqGNrR8rSWVD2Ynu4XcyQCQ8eV9Wz2ihSXGL3ozBiEptRTnv2eodcga2A1AIfY/WWHxsXMC
ETc9hRWlxRMdbfXsrSk4HnCeBtBj+WfPvj7+Fh5eyBG0FlvYMKTrRHhuKBTYMHdZiemdtuZ0ec4f
jFNjTGgBcleZzRA+QMpHNYQeIma7lE0AFSUBOZCVpo6UhJxXirdAJtjkqdjp+GxCOBt/ZJm1bSGU
AwmprnnTG51zYCtwIrpAdHVBVAVdIRYJATXJtADpvIxeCKgZQtc6ynfBTbTRbPNOdqAyhfoHVAnJ
j3kzSa5yk+3ET2GTucKu20ac92v9Nnz/FnohFycLAVpN7gxIlE+W1LoAcQqgtjOqjVyYqhvmYeFf
9laePXpnFvYg1EMUkUiyD12nu2j67PvKm0FSm2ucdGc9knwvjP6QhSFExhSkG9hkk5bvLQivRJwB
4q9k/uyF0imhBxIHJP1MXIRkAXCQIl4ocOF5c3snR92HMiq/cyhWiQWQ84UK4VOyE/vSA/eq0zQ9
pleaHd7uO6HTMFjaOxiAd2I1gWIoSr664KQxRJnFlyrXAUZXK5recKLS6sZgbBeQByT14Bs83Zi+
FcS6m2j8M3ddFAHr/nL5iFdKQfDvbwtsRAqEJmkKFVsf5BBQ/EBHwJOS19jaqJDAnPL9lD6m0Y2c
ckr0nIWxQcqYzUIuoF7nF8gGoCQllJwnd6X8e7owJjKlkDw0wakpf5X0otLO8Sm3Fzz9UbXx0JtO
DpW4HXjteb0i3sqY6GQNQqCXBuwqVWl32dvEm4VfyWJPV0Z/weK25BAZQ2KDvaMzklDPjKARtQcC
Q3c7l+ZPEA9MvBSSie5lX1kNBwtXYcIBPgCsABzq0H2E5G+gPQyt5eVQABlDHtZjPZ9cmGICglLP
imSZuK0Q9oYUZ+MGmurW3ezKM3h46gAqvxM4s437PkaWKKb9zoTEOxUPbgzyWsN126697iTgD4cG
KmOVM03trjNKL25MZ7DkPyQM/8qwwSKi49sJH6VfR7Y4khiFT6i04RaBLMsJ4xHU2rNfCB3UTv+8
AoUGAv7gGx+8Jfjr9PTHPFCjvoLUYDG2NiawXJlgbILw5GVWilCndpj7E4uViJEu2CmhK4mq+Oxm
d5FreAKa4OC3gTJXs/1j/zpZGXNz0rkQUjDwwGLzCF54d85juxISaPLxWq00bWQegxNLzA3S+ngE
4xksQWYD5CgH9PIcRcztfNrnbe7F0sB5flaCAgYtwAOmg98X/Tzm6ogK2MbA8Y2ro4OAXYKACcQk
Sft4eQNXkrETK8yt0apICFsDgaEvtN2UG28JaEVGtBhCgPNArQOtrx9V9XDZ6EpUODFKs7WF6xMR
fN9ZQv3RmvZVHRwsK73KrczTQv3psim6S+yxQScFIHLUP/ENzzjIpOUG1PF0ALXTrTzuoVyJWJBy
otzaw4EFfVthnEMImjjrNJzV4CAbmd1k2/0K34HW9pB4PVbH7Chwx0Z4K2P8Qy/1VCIEmwh2CycF
76MOxh6Vc1JrD8fJyhj/CISkC0bq9uEzVFt+0+RV3ZFn1YUG5DXxBJcHM1sNIsu9ZJxj6iCji+la
2U+v9b11NYOH4RMiB7caxcS6PBzP+i37Pjnma7FXqYQZQrFfZNHGSgVQuBRcOZeV+iN4axf+weRk
pplDKxFVO2AmZvQKEy96EJzpM9pmfvTEY/yiG3TB5VWmcmDFlJQIE8K+VQ+Pc1ffhjJeekVpbkBF
voX8Lo+vav06G0AdQDcBX5HM8wIWTS2PGpyYKb5VAXHmKnGqUnGKWHEu3+b1i6aB2Y/OV6NHwzh9
RWS1H4JA9qVjeI9vKbDFkWPmjPetB8XmXXuT3/xFCoOxmm+TzA0YCdSAIfmMG1CC81y50VBrU/RX
pXm/vLZVT1zYYfw+rmajjnNLhk7KoypBS1bgYUZXz2lhgfH1NMMHyzzBgpAWUFcOh/tMhI5MKT1M
4JC4vJrV6LSwxXh8CtJ7SekF3GJw+VvdYQYTQdPzNA5XrcAPoOwBQvezmQNZsWqrIzgbIQOUoJOe
K0Nypob3JbgekxZ22PiuBtCnALIdYqcj1R51wtFOwMcW34p0LmWj/by8e+t+vjDI+HlvCd3UpDAY
3JgbJXPSziY+FJATp/GznZXaFXTgN+AS4MXD9VC1sMy4uyB3TTCDRMIX9+WOYlHAueMXOxmjnigK
cu4z7/wYn1esuB4yDPr6ctFugSm6V4XEtSqLt52rd2uxKMbzdchzAxMDP1E3wmf7SKGa09u4L3aS
U+AApxed9ylJ84qzIEz5DVAnQ2ObrR1EVWMNnQKL3b5126+xG+2gPlAaxHKTOjwy0NWrvTDHZN6p
Pv07SFX1cNDaGt946ns31s9FIXA2c/XMDCBBwLOPmUwWZBaTpjcTAysrtWiwU1OenWxMTZ+2fP/8
EwkNOwNjUroBAqava7nIE/G/RgmGlxQfb/SrJFobZa62EIjwMAz44/KNW91AsGQC+AUJBWTypymp
ojZRW46h4ocZxM+V26pNXTgntOua3WVLq/tnghIA0hOUAoOJjMKUCqqgoBuIufEN1K4/kiG4KknP
eU5WswBcHQMUU/jzNXK32DtLCyaBQNLcz4xXSSL2JPbAhj7l1b2MD8DLS1q9XgtbzPUqenxyWiqW
NAk1ZEFEjH/xUuzVXbPwlQyPw6JYMo8hGIspkXA+UTvsjN6477JwQ6LyL1aiieirgRiWVnCZw5mb
lrQohSs+Ghi+lWUHKS6e/3yzcHlElCooPwz7XTckslIqfab4s37fTwQfWDzepDVfhhNjHZjG0886
wXmHakI/woLVRp7eD7fRDHKMcMxmpxxQAbi8nrVyIChnwOUJ/lXlXFvLHPqxUwPc0kzQr/UIM7NQ
Vt+ZY/OQDsmVpAJRUFjkrozQsEsBdbS1ZP64/BvWvIMySQJzgkb0GQ+jKKtxWxXofY9SgDcxQ9ht
EieftN9/YQcwJR3QNMQJ9lIVQt1okl7h7KLJA9UC6GbjTWHGnErn6nLAK4mRNYyuweVPg5EciAUI
MKBAL+k7Xd4HUJs3DB656FqAQMdHRBMO/JXwl1Mjigk2phhqS77QAGtV9XdGIR3aDAiMKq6vGzX0
L+8dDQLsiwjmdFAR44QoO/epvQqTGHkgd/DKYC9mHRj2Bp+Y75mg3hD1aiTGX+QWS3s0aC0C4NgW
vZZVPfAQQeeV7QOqU04c9TzvX91GGmIp8zfeeSaFgdsZWSLAJTD4otvZPQbrbuJf6UuIquqh8PNN
giliA9hhXsFzzUlQ0vrHMBN0rabLgaSB4Th46cKXVn7sCo4fnql3IGUCU+C3DcZHul60mmmGDYhF
UjXs8lH7lJ9zH6zHP4Tn6pV8lAdzG+2tt/zub0p7C9ssK4YkQ8GgoHdNEQT0SianI8defQw6Xk96
NbtfWmLefgvfKk0EtTYUx0WK5b3O9v1WtSHgizlpcD9CwvbyVVh7L5cG5VPX7AxwDURf2woiJ9Lc
dwHnrnF846tWvvD9GHLbeRBg7wqhcTSzs1Wd2FnzFw3wpXt8DYUtzEhNmljVBDNp3GGS92cY/JDH
n5f3au0xW+4VEwuNqdZloiJMgaHBDsnrrL+NUIGfeWOqq+Hp29W/mrqLtQSyUel6BTui2ThjSZwq
DewxORadtjWHwa4NHgKG5wVM5JhiszWDFrs3B70biJUtRK+X9+5MeJ25v19cgYtFzUNnAvAPz248
4TiNbn0rbfurOQTBgfw5/0aJxk33+ra+gfbOyBkTWf2GXZ4cEzzEZhgCnUbGBAWTT+G19GNPsVz9
sZ3s9DDsxKv0yXqceDWB9W3F9ItEBX/OaN8qwwL0lDRYMzB9FQWJQW/i8r6uX69vE/QnLLZVmFRj
qHX4Shkc8+YBOlATbyqEtwrG7ftKtKrZhAkC7neM8tgm8DiXV7HycgFGDlEASFNCGYD9RC2VKS0A
rFJ9TfmZK7ctaWyiHyvhTubKla7liF9qHCjRiJKos3l1boYRJqxyLKdqHAHa4FE7byMBM2riHagn
jUjfSZ25KUsVMtCcYPjVj2YyD8WAK+jg3FAhBsXE92aoak2wiOoPffaq64KtRmjEk8kxg2gnBNlu
UtXDnJeHhjdVtnKKVDEGvBtgV0IXh7kCY2FVUqNquOIW+lK6DJ37u8uHuELpAJTJtwlWQy6OulQy
IgW3rOqJ3wqj6peQW6GqwJot5SplscrUrWgIFZjQq9jWhlT2xD4nfjWH5R4hqD4URMnfw1K03gQ1
nXgg4xWIqAG0NL5HcAQirRuc3pe8BO53MBQdD2y+q3fAm0s2OZJbxZ23hhf/ijDevem96pZ46abw
JS94kbd1hY4h8UJMMNZcMtaVgzn5RYxLtGYyzUWIX1RUn2R6HnvuV9HK7TqxwLzxSpDSD3NYSK+L
g4guxgs4ITfdW+dC7uzdxLSkfBUe8w3vHaMuxTj7iV0mzZ7hELqBmXYw2tQ7Ol0ubZodn+1lBQl/
eqZMDKwSwSh17etMRUcG1XL3rDqpH7xR9pwcHEqY8XKyDWQX/Mg3nOJLDkf1Mx/E1sVL7SQP1oDc
ijf4xVs+GzezEs3Mkf4siICAisOtY8lWBNEZEgjaBzdifj3pqnf5Eq55E9oRYOcECZd+XpwgkZyT
QtP9cshvJzW8kaPo47KJtdcU/RWEMQuwMkQSJlsoZA0KmERHOvxQXlezZ31qvq7aUW6Lt8LNBIEt
ry+cgVsQXtnQE7vMZ8aohEWugWvWD4vQbklyVeSxY3TxFYlvpvFnaE22RD4vL3ZlPxXrq50EzU9M
ZzE+LGpjE2SziRJZdK8EoTtmPLqO1bC5NMG4Lyjte7GYLJoZlbthTzqn3GVesSGY1D7EtWshDgm7
8OEvukknS2P8Uwhz2ZzBnO8b8s8hfuhVUImNWyPmoOPW+rYndmhavUhRLCOqAgz20PUNnu7gOv6U
NrMDF3VAFmvHL5dPbO2Npf11Wg/GWBsEiU/toasomlUzq/445c6Mh90E2/ncA9nS7qU8sYtkhsrp
e6VwwKRr94Kq0QIQj780CGWcGiZ5W0tpXeFxdwZPTLdatEk8wWvtzrX2SWAnpT3UkEDkHeSKj1K1
L5SbQOMFDA/zgvRaHRdtEeu+YmU3sjB+guiUd+fXbGBoBQ88FW4629ShmbCyuNDBMVHuIIsOLSDa
j2k9DDYBhYIhKl5DZu1bmM7J/GOS8Zuqbtq4TGBycIBGui/xgHwpcX1gEgkNIF6pkmuPCWtKFaSd
SZdYA5iGKVo3cusr3R0d2htPN7xhwzU/PVkfE86mcqxKIYc9dRNuu425G3wJZFAil1V+zTFPLDG5
nz72SmIJue6Lm3SXHIZnip0w3cYNH6vCluCSlssbE1ZXs47v42MzLW2a+17JvpZXPgYeOHrdwVHB
0zo7McRX49AG8Dm4sV4xZ+6k18Nd+5qC2fSTgBmKEo4mTvg47ru37LpObXIfOpUbypBBthPVkbFN
EFEwPKm2VR+s7S7vdFbemuWWsYMIfahZfVjg1xMQEOY+0iW/u+YPh6/1OE/sMLlZPpdWUQY4GgC0
feD/wEaFFusVxk4BaIk4RTQagM4SMjo5hGcUYiZsE6tuxSBtpkn3ZwX0fnNhG90HyNU5H3Pra1qY
YR60qGuauQxmiCnZvRteSdsCuVdrk4Psij9489m8NTFBV0gqwRpiGJOm6U7XrsO8fABirOYtimeH
iUbKpBEQ1cPO6JsQSaFiaBTuMd32jglhlnzfvfDiOs8kE5CsloiYu8FxpTrFSka7Zug9NZVczoNJ
feySWzCBSIUi4dwQEYEviJ3kOZFvBIxdDs1GnXbCeMSbJZtvmnYl5zz5rXVXMQBWtGAE8mXM02Xl
kQyqAJgOwpsxfUVjzSbpdbBPmxetMZwGZRrloKbv4cDJ69aj78Iyc/GKNA0VMIfQC97ulCtzB+g+
OuKJTziXjjrG2e4uDDEZZJJlciAocBy1Q3c1nsPs1lQPNTCAYjztLh8lG3NVE/P4C9UF5iQLyapa
Ax/efin/kqX6TpEhGqR4mVC7ldlyBgDPErsvayaUwABYgLYU26i2EiLUvUZlRLR4gK4dpuMMtXaV
RromA+DjYis/ZKTdShO0bSwCtHcxg4M4KeyAKHjEO97y2SSF/iDoIepwJDS0z2ocmEIo4kg3R1+w
Ejsdn030+/58g2kJxYKcA3iqWSqleCIgHjewwVGaOUUGXVURkBup8IK832QdJ3VmA8C/1oN4DSoC
KOOyzbc2rIpuHiCiEZHrKt4Cjp8pT5cXRD1i6Z1fJtAqlaDoBhvsQKFWqBIptWTyp44QpwiKx0zL
9wa+dIxK8+rSPFTZzO1Usa8rY5XNDYo46JSyTSekdr1b7oJ9dycA37udBnveUHJfYKbNK2g1tU4C
vSteYOWZZ6JOqCmhYVRYdCth9s+ohV2DEWzbkrUPQRHQaM8Q7ubrGc+Yc3m71y1jbJYGPCTSTEiv
prTTeimb/HHMnWwwcsDDlWOR9gerLG/0QdoJQ7FRZ3xOXzZ8lt3+a8u/LTOhgRgzmbOsmHz9jqLh
xcEzJE/ejc7gKo6B2d3AlQae0XXv+jZKt2Px6afGUwJNKCw32pmb6ZnKzAI5Jit2+PRJpeFBeprY
3Q/jEXI0nFeNDbvMelnoaQElc0Moczj2pO+qUnsvAUDRE2CFxj8XkkHYwcemTAlltbN2cpPocVSj
jOeH9SEJCycr76Tyvo55beS16L60w+RVE8jxC2WkdzVQP828fOzHwAtaax+Q4V7LcHk4PiOvBYfF
wmh8Whyf1KZDS1CFRXIabMAQuwciP96Av9ZTt11r8+Bcq+EbtwJFQwsICrYLEBhqE9f0chgYyR/H
Y9TxvilXr9/CAl3wYkH5JEGNVccOIrB2NhISYFEqgFJ0DHsGwUbVQmILk5zZZV15lzdz/fC+F8ek
AYoQklyJsTjVJMhrrF0BrQ6rymwtfI4yXlvorN325f6LlTK+0qVWrfcmjk57mJwWvAC9I3qNUx61
H4UTPoXXYIWEAmV3iws4bHlUpquXb2GdcZwpttBwwzPkKwW5yaL0CcNHbj/1xAZ5FWdjebbovy/O
tA3arC5DbGwsoqdTNL6alZ6EMmvTPFw+wrNKHbupTPSeu7mvJoM+W/u+c7ClGQjE4squoeprz5MN
yFm3qzf5TSGisHXZON2ys4d6saVM/O6USBIhJAvXrZ5HIIqgVg45dx5+ftUKVTgwTchsnkls1kPb
qHiaJlCW3lbqVSaFts5LOc6S/q9t/DbylZovTizQUgyh0bBCdvG2qfz/KNC1hgNce8gV7+Msip3W
nM0oLRoaV8ThSVJTZ+x+jFxNolU3XCyKCS2G0kVdUmPnUlW3A2jV5tPPpt7qYs0ZxuIZYgKJJs/G
0MowFKfl1ShoVzVUkVsNWkMpb3xjNSAv1sQEEYtYc2iC48MnGFyyp1l4aepgd9mveTbo4S2coQAp
eCyLWM6IZL1S4G8Db15uNfQulsFECKtvA1OnV2cGijbJH7IWMhbVr6rK7aYoOMezHiQge6eoVJxd
M5ggQSwLlAIjvLvyUP3YQnjlGVBRJ7lD95xges4p78cRXs5jG179HFMXhpkIkfVdZc0gpEGype91
dEa2xNdvFXDBOdmuPdBGLKZRf/7N8X2vls3wFC1qLRp9k7E9ttK4k0fMPf5PNkymZzuGOkjS6NOp
G69DRByj53Uq1+/UP6tgv2RLksZTVcBCGmOArdtpkWRX1pOscsro687+bYcJEnOoxLMBiRxfEgVX
T0TP5AKg11IcKO8omqqAIvmM1iRPwmAoVHqfGszjSY+kPgblkyijr01SJ5wVd+g6TiVgbVmgYwQw
HqON4Dlh7nBMMkGKBnxbRGFqa/1nPvMEFNZC+NICc4UrLSOKJGBVWqTaoX4otd6uUw7G/wxjSB+m
pRXm6obFf9bxL+nl3NVerWPz0dwbPyAS8Cu5rp8NsLLjy/9BuA28P/dyIGAwISyhdWue+aAsElVN
aqj6JFAGLyMU5hP57bKNtW0EYFgzTQwXqGcza0IygTaSfkGUoCFPr8Iw9iaFq/259tW3tMIcFgHl
ZzbQmoIQfEjRbS6i8i9fKf1uFA8Keu7ReCxVtHLQDp9FSPvUaBbPv8TkEBe9k2Bizxp6znf36tEu
fxNztITEiZqqZPIxjnhdGPWVLHzENTrWQQa44ODmkeoZmuDoRWbX6NXlM6gLW1uJj228L5TfcgLK
FM3aBFrJeQDPujPU65Y/jYnbUNrQoyHGdvU+dOSAWPBnO/llePoDIp6ffSau4Iq8QtbalTUgjG0B
BrMi4AnIWlvVE4w2DQFfVYnowNvzNWdbmGDTPEVupFxWYSLU3qxGcPr4VZp4geELe8vmxUsrTC3H
UDtRTnKEVOPB3Gg+Brdfwrs8QPtItYOjtSdb8yU8VtvWD4GAbnghg2Zbl8wzEV2bzWkG4S19dIPN
dEj9+EnzGh8iXQDVpL9mDpKRt6dM8teU8ijIBOYk9RrcUlvKKznHtX85TKy9IQbmF6AWioB+NuxU
GKUVSV8nh3xcsLa5/h7L1wEyJ3JIShP+8nnZ4FqGhol4oNNMUVHORp66eGwqK8QhlqbROlJba06l
EPXHCIXY49yo6I72osqLCTRvODs7vFYShnhAR8Hi5U2xxgdVB6vyHHsjsGYSqK6L6nUyJbuQQ9sY
Gyc3az/uOKe4sr8WKq4SaPxQNQJa/zTnVaru3290nWo3YUL2Vh/YtX6M1Z+9aDhRQH6ngeBe3uMV
11kaVZgsajbBiBGGeEKlZOhcXRlFb7CkwBd7TfEumzrDWCKkndhiLqVUx21UzLDVha+FJXhaiamf
Tnjs9KcG38YThsAwBrIPVMPrE5EXUFfeH4rto40AUQQigu7E4pMibEU9kxOkIzHm3jyz7q6KZrCN
CDxX7TZUjqQbHZSatoF2ZwzH2Yh3E+RW1B8aNBmLJrTj8VcftRx0yOr2w7Uhzazi7WUn08VYnmvw
BCJQxPdT85HL0tXcmhwja5/WgBJ9W2HCEYbGmsiYYUXdRKpTljYlOLc+Ojewq+q/EJBZ++g4McgE
pFkx46btYXD0rc/ZVdz4Pdnk287tnxVIqljY881l51J4O0mftsXx1mmZ6r1SIVjoP7UZNAk59FtQ
DvFiOgkKVQZTkJ2urfBo4gkQf3R1jyZYiHZU5ChZb5tp6ZT9myRuq7nf9KYBnel9kstuSUl0xdIe
o8COrAdjBkFrfqjz17Z9ApI0seuodqTofsgGgN14Q1C8ZTFeK3RJlptZi51U502S48AKcjBFThRY
S4RODoxJzvqwI1LQw0yXW8dZ0+1+1jYFEZx2CK8T42BUoSdFyU7SXsMovJPU9yLSHN346FIVWmmv
sT7hG896GMe/6I3gl0GNiMKYIHjApGhiCq3goRxQpsnLXS42ttEU26RUXLW6GULDDibdtgweef5q
sFhYZbKvwGjAs2V+Wb0KBwAZheRVbKBfM6PzhK5tHRbeZQdea8VYaJqCuIxiwc9wYpNY6njxRurA
GSZ7pV0Y35ixflMWBeiQggMpj3jj7bCorqzQeilEFPt5VYrVZS9+A+MGeSV2CQGvpy/M8sYqRbtK
p70KHnq7FgY/Ly1bLcW91BJ7aA8ZJId7+UXrQTKr3qZhsNFycScR3bDjznzibM/Ks4ztAak1aG4x
BM1O54lq25a5hvuN6QnHyOuPCtLrqRhcg8p3N0Y0I/kEMiEdlO1lyytZCKQp0QlFO2eF5gi4FSUD
2hVVAIg8y8LDAOV5K7ozwto2TU6KtXbbl7aY/Td6YCGMHLZa45iqndOMvxKNN1bBM8LcqP8j7cuW
JNeNZL+IZgRX4JVrZlZm7Wu/0Lqqq7hvIAkuX3+drTtzslic5EgjOzJJ1qaOBBgIBCI83Anva63L
YSSVTxqZLI0daLHVWVx5STDobALxaELR88ebMi3qFALo4+hR1J3KJ8xfb5R/1noZ3yws9qoBdzHL
A5wXDdqzka0c4Jx255eGzRJ7pv8hLn0vQrsFh+Emt9FaPe+b9cUmFpxJvdxhfdqdAOGG6rBXw679
4Fa+yffJfWKp2gwe34jTq754tquLsFQGQxZ0HGvmeWDHOHjy9MqNCvfZw8SNDcdfvcXPv+EiIVVE
kRV0grXehsz5cx9B68rSwDQ5Fw+hD2vX5kkdD+XL5QO3ZXf5RJwIC3g1+w44lI+RzW/kaDeT87eu
7OSd1VaetNkNWPVXgHTRrIXE8g8CdmFETS54NHm5Amin2aANvzX3tZbfKxDW/QvCn3VGv2cokhim
qDXyycugsin3YAOvCLaz2HdGahUyEPP9jWKGG/fK2mnHSxi9EzzawBewcFRJzzMtBlG2F00NVPaQ
+0ianSIX2vhoc0q3eDYB/P+PnYVrmpBeMTBRh+beTe8CO7XL7fAkDuURTOl+ciIb6fza9zo3t9hM
TnpadJUYvbKE9va472JtIxbP8eN/XhCAMN8/F8ABUVgqsGDkfgJ53QFQOzoFbqfxrb3bMrV4GCHg
j3E05zjkI7/WUKKPf2loRjioNB3iP/1enEbLfAuarRA65/2Xlrh4F/A2TsIm6HDdOMLR7Mierpir
WcJV3crfEvBedUSQBYKoHsXMHzMToN3tZHXEqW7YNQ2/VP4RZncbTri6kWc2Zq85ewQ0cQuZaWBZ
UfZJge6fB2os47N4CG5N1/R5602Sq1gY093Epa/645nlefVnlpEfc9A6TWiK8WTwezKAybOWN1xy
NTLiPv3vPZzXf2ZFzYZQ1kNE5IlYBrfCnbiJXel+vJUfsuf8sX8Y39WNqsTqTYche4i14aOBK3oR
QIKUJ9A8lGe4B/EAjTCpxbjPjRN/ETaIS+3yTxbth+r3NvvS2nVHQZgBUN0sEbocs5n62FRoRbBc
ULZMauxEUeJGOmCLpXJntF+XvWctPp9bWzhPTHgYSL2CFp3yaAb7Pj3meXNsdGEzsPdPEBhAbraB
5Vtz2HObS7fpwiCmBWyazT6Z9nUYQh7gmoyvl5f2FzG7POlgIJsnUFRgsJd3D0MHgZeRhqqrjDHd
ehyxhaWnjqUdQNbYhE4eZE9skLsejGE4genNU41uPwS9p8a9XTDuJG0FeZi6PEHfZhdBHqUpIyCo
NkmU1wrfDPJRoERRTWriX999fFSUYQT5N7KOlNlhWFsZbuKyke2yxO086I40mJBnnvrESat3zq7N
zLSkRi3xP9uDybdoHlbLVrNILZ6fioFTsChmAEYi2l4N5tYt9WcdteolOOq+5sm7eEsIZi2MzPKI
Kui80X1btnugm4VWFEEakpm9raqplQ/RVhD5+ZIC25KqU9TCMPH6g1elMwnPywLjTmZTW1rBbPS3
rNFklkEaXyZfUlbYEn9i0sdlJ/zp69/sLkuNQgxUlyjWVgwANLIXU8Fbum+h3RVunKqVmAVTGoKW
yfCPsqz1dcVQmoOGJZZfwukhKWznvzDREPq9B2o6yM4oH/OACDpqW1iylWf8d9PzLpyFaNYYiQCf
+oSkWbbTe90jVnqge+Jn9+pn7NCN3OFn0PpubnFaYl0KFUCpJo8jqcxqw4IYzNw/tpSkt+sI5Nml
sqNZ51/+lis30Xe7i3RvgHgzV7ViXiZkoaAZkEY7qKZD8c9BMPtKOwv9O0XeWO3PHAJWkTqQWUMU
/EOLo5jkkzzFAeJAIgmnyT4G/SrPt4yse8+ZlcVFYJTNUKhthXnAg64c5yHl3J988VX3FvJA3R1s
CcOXmvC6rRfX1vqW10HcYYIWtE1eptpcsVCwvNZfJNt0A5xO7O4NcZsHydl8cf1MBL/v68JpzSSQ
YRp26YljyrT5JJVrXveQ/eZ+gxF8d8N7VkPB2Q4vvFavIkOm83eccwqM7Ra6azzPRenWog8GR43W
hj5s9L94uK+elzPLC7+NMK8goVsLktuEWvL4xARE36Q7GXQtLLhOJaj5bE4+zX/n98v3++4u3iqi
CXpVgNTOGz6gxC31VxxsJr1b39e/xC48JtNOUdB93k3pTvNK9HW3+pE/xM/RWzg/N0usDMYu+rIu
6nm/Az93Yzd4K2TU8ixIMU9XqGGTXfY+z6RO9gTR89Dw+8YuXwbJCrduuJX7Hb8FFc6ZO2zmQ1vs
RqOEKK4XfMKjI71uH1MXhM26TWTUbHpHdhIXGGJW2L259dqZX1E/PsM/hpdlhYalkUr7v4YxXvBH
vxK79Cj5Y/S/KNSsFNS/rXKJLgS1iyEUAztuAs7w2j8Xb/quC+3Sr1yFWempxmLBh13fVgf+Oe42
CUXnSHhpsYunXcAKBUypsJ/sFTzszNhDv82Nfmse90ugmT7/o4vobHcXoZlqVUUhI47QlQmveRqT
W6q7WX80OIaAr/J0cz5t9SSfGVxEaRBY5sKU//o08QzbfMl3UOwrbnM32Ks+xSxojCnQzMU8eWsF
19nGVfS3D3xphxexOpfKrBdkdidm6YotPuqvEYPsmTe8K38AJM16Z/qSHeNquwz4M0v87lyLcE0J
y8CrBtOV9DSkL2a40QfY2tpFeOYFOLNiHX//wH7LMZQRSFo6mECh/dU4HYtUAGGgPV6+E+a/88d2
onxk4n0C5bglf6be92UZJj0SmbBKnLjpb/nQn+K+fU0D8w8BOehleytNUXDuzygX9FpkCokL/KCz
RE2LirHRORwWTdE/uRseQAtpRfeKA52jzXrx2hfDFAjK3GjuoP28MDai75wUsTxhQqyyQ1rYY7cl
q7Oaec5E4CZm/VXQ+SwckvcsDpVJYAcrKMGEv+MU8nT566j9TurrsjUdNv2mRzRA0d4cXi/v5trX
w1MC7EV/q/3LIQ3R6IzqE76eXt0pmtVCMnTYTdku1jd62WuZw7mhRVxTeQrSKQ5DPZjpSI7X4fAW
hED/0bfLK1p59sE/zpa0CGg1UyeILQ6T17WZBcrVfU57SzJ/yQF0loDYjYBco/1OJ4cyLDYARGsH
8Nz2IraVURopeYBVKpPs9NGfoHHi4LdOJYtDyJ5aI92aIlp1UEyJmgCeYIpxefxMow8KM4LzGO24
Mwne/dXGmmb3Wx5w5czCYk1a05RqFnXIvLIbiMk7hXGdRYpz+attLWNxBroQMjKC4VBH7UFHQSze
QsitrgKNSJTSsVXg9fgeNdTaxPh/hi8zmIZX6L3fxsKhxq/Ly1jzchVKOCCXBvfZDyhQG8cBTWOK
46RCgi0d7/OieSZm+rS1X2vLAScQmJ5MgvnYZVzqIAhOOkawXzrARRj9Z8dWPF5ezFr6e25jkXLn
rTn2OEdYDCvtllf+pOm7op+sLmauEheunNb7yyZX069zm4vP1KZSpEMCHc72kIFR7CPELM5nfGiv
KneyZUfZAVkluROUnudJ0n9/KseQ/7GOSs53JwF+y0hVjl2l/Q1TdoycWPxxeYXrHw43JSaawey0
LI2yKhzzlilIt/QmtqGe9ZZF5e+pTTfFAtfSZhXSov9laXFuY0OeVM40iKuU+a9xqE+0poNTqOlV
FqDxyV8qTeyrPHjOOnHUHGN6yt9RkblBCnxUmuamHYzPiZgvOrp6lsrRrxzDjVO/thkYgZSxEwyj
DkvG8lrXWllDaQAaKQxqvSjWTm+0S7cyhrXggvofU2ECBTo6/4yzjCFOwF2vEtQ8sn2R25qtQndg
sCJHWHM1kAtHxmCyt4VsWr3Xz80usr2WVWlmTn9LLfQOzySb7NIn6oBkZzc9xZupytpm6gY1dfyz
wuPV9FoVqBM8Kx2ehJw6JcTIpmkjX1gLcOdGFjGhIhkRRTq7bw5uShOl/RkBGHAwfxa9unFWtowt
ggG4wTs943API5kObc2+QnOIrErnd6LN/cvncs0W8m9gRSjq19Ay++4jWYyfj/I5jj57ieg9kOy2
lj61+hb8Yc0Xz+0s8iC5Nw02SgaeAFliK+VJ8OfLC1l1O4oy9NyyxjqWcNRexTgq63EHmQ/8CDxd
A/YdCjW+EI6PqPmflTJRp6BkblXD5jJHhtRXoMvBBMQ7PTS+2KmAS3P/PzpP53YWvjd1SdwpGuzM
FdpZK6UDEBJcgNQiNpT5wNywRae8glXBus6WtvBAeZCngaYSrkDUfeZqaQetjf6UD1bu187gKo5a
IfOyjMmpPgsIz2545WrR5ewHLAtAKEEZUzniB7SvaILOCk+Hvt9FqLch03Nlye5vInerJPBDZ3Yu
O51bXRyGHkDyKZwYCqmGoxKrzMBXY/Gbrraml+yGua1L7P5x9qXOMtzMVjD831a2ktnts2rnm/XV
tUMzU8qA0WKWHVjyyghTE5mZNrJXV58NgL8SqDoun5oVCwSiCVRRALWQf/RvJJ2EvFaJ7EnhsYyv
MYK/YWAlvmAOCEAVdENB/7HMP+MUfTrWq7LXxpKD1pSbFKFT1qnFkq2C2epa/jG1JG4tdTYlZgZT
ieyFKTvlRb7RW57dfvEkICCOA6IPCfVPbKdJlKgkfUIACdDErphI91qQUvO7wXwvgzDy6iH6rDKz
c4dCm7aaRPMDbmEdOAQw1KC7bNIfQP+xRZWDDCZHAQAtZcWdrlJbuSmeiR1Y3UNx2joOaxUHBZkU
9BKBM/pZ+RwKk6Z6Hs9wi96NVGeuVGkouWJao/+TeltV9pWLHA85HToQ8+AYaAu+X0WT4HjuBeie
Z2bc2Xr73IbxvREjxF32+bVeEKY0GB4q+IyQ8VwYSggxuzyqZrR3MWTuL1AKIHp3HougXJo7Iyoq
8ebqVioOUDPQZqIhA6NSyuK2aPMxoIUcdF4iUEAeQ1egbJTm13JT3DZ0Szl05SwoYGbGhS7P//H3
sjxL/XjZJDRg8eThQk/dcJQlLyy0ZOOJvHK4Z7pGhWDKRgXgYREvtQ6M5CDGROoVKqlXg7bgAFg2
SNAjLff41Gy1gtf2EI99bB5kWCBRtvhwtSllU8fQPBR/03sGcoTIbU0J0muQFmAbGcXfN8nywGGQ
UplZPEA2vay4dTVeCmGIro+WhQDsRqjA7ZNQ1I4md38CMIq/iXoEJ3Q3pNciLohdk3gUjgR1mMgp
xVgLizHWAZAtqbt4gjhuIlU6FJCEcS2ldDqwkhBPYEIPDIAYSirNprPjRE9+0WGEOASPK3mXVV3/
qZQxg9iGzNob3kXtUZGrAuV4Qq2WJLgIifbvz9kgq0F1Di81VJVQOPp+GI0JSFUxv+hlVJPILK6O
B7CeqhtnceXMo2TF0F+BJtXPG24Mc2akPJ+vhzS0+qK5w1MYdRZ5I39ftWPOCjCUqlCfnP/87DxQ
NgQpDQvZ6/TRScK3LAcwP3y4HFhMfeXY6Xg+z61erAptu+9mmkDXm0QLZS8wmtBVY9CVqOOnxIav
nkeeLo3ELVkLWsSUPw2Kuhsypllyz977LvgdD/K+GIfgDvoqua1y+ZEKETqtOQQWhJz8UZ2e0sZM
QSuVX+lyblqkxih+JNIZDiF/FgO/YbQ6Vp18WyRGaGtq5om48jQ1OEDQ/UsaBoCNJeVtKPujKeLM
rZPRT3PpbhqGx3jsb5qxek1J+0qCEdMm8ZDYvILnA1u60zq6YxlvrH6CKuCUPPOMvvXAFtIoOATK
dKNoBXGMkr6VMTjSw7LHraSKzgujWLKK0LgqAuMmUkSznxT0S1ORTje0awrLNBNiG4wrjh5F/tj2
xB5Ef+xaLjuykgg3AustTZMCQKfEcKIcvDplVD2ZpgotDlTaraaLDlOs3mplfqJKfMUmndkZ1Nx9
EGCZkM4kIAJUuq9KpY3HOgwoAAGeXfGaVhY4A3FMQZNvkF61e0L/1Ep3o8RqhBJmbSuacV0ohc1R
FbK4GhxpUlznkRbbRm66UzIgwppOlkhuritfnITXQaRYk6FjLEwcDUM4JIyhXN/kX/FE32VZ/Gkn
8OWkNXdZpSd2Bf7QLg7/qJlhR42ZXadFqVlSKj8YpPN4yw8tsOh5Ivsc2unGWGSWJkqvjvg90P9e
kUq2mo1+JZeWjqneQDxEtLQ09gVKzFOvfvbC/GAVuxv7NrS7HpVnGXiAWn/rtOYgKROQF+ktjUxX
LrPUQ5R6V5rgWgoww1zVmYVi3q6jMmywPamS54kAWZBk7207+Qr5DJXsKKIjqQufGpIDCI8Lfjar
FOyY1WHhxED9oVfvj1nk8Ub+gOKPnY+3vZHs5DA7qAOSeewlpkswM8Iws5Q5WiF5Ujw8obx3VLPw
wKfEqyqsMOPg3LoOutLm+i+Mn0Oj9yFqINqokk8amocOhOEW6EQqkLPGmIAx90qv2xIIGCHrZdeB
ftI76ob14A9DfYSgNeTbcHJGMNAE2Tuv2IdRD4cW83QT+RgNIJBp3ngoEnW69CYofSxlwPbDdl8J
9QUxBj3gAMc5tYkCaKN2nXL1ikWGmyZPU5o72Uj9HLNbk0F8nWW/QUPidqrqCwEqo7wrrKx6rAX+
rP8cWbtPNXRbi9HhEXkzuvITyMnRBv/zXT60O6kyXuQQPq30O+gwHQZCXchZnqqqc0rjGnmaGynm
PcZPGWpKTWORHrRzJI32WpliBgeqpDQvT5NZgZV2MLDBmjQLFdjYqWsErIMyMTtRpxMdzFdwMhRW
16uHjLAODhXqThVVGoaY6FHWVYCtEjB4gsBxsMac3qdlOdop1JL6mLgsnaBOWqIFF2p6YOchOrht
6gaK9qBEDXqNLLjJlCG1eWTcakJrLGmQGz8ZituaNr5aNVc6pNVtKWvA7kuzuwwACHvSpithtPd9
pp4axq55Ez13YzkeKkICy0ynIxTlrxIz51Y7pNzhWpz6UAKDclmsy1ZkQrgEFw1A6/QePHmy3ybK
fam0v0kmM/wxqjhhy556KQQeqC+9hkqSRUYe22qsvCY8O2bzMBXpu2PdIrAWA3CPkO79kkY5sJSq
2mdS6eYynawimjKrySSwAGv3XVy8hOPk8BJD46Qcj9o43AiQtgD2eySh0kGhxnzTFLSFzJai5GsO
owtli8kNskzzOTRebbVuc68nyjMqtA99SVK3iTVcxbJ8L5ndScubu1lgh8TRbymfJcYzRbZ6yjW3
kGpqKaP5lNPqlcszR7LWuKLVrpPMfB3BprxLZbWylEw5xn0QY1rQzF11iD9pJtm8xP9bAGOS6NMj
Jf2jyZJjqFSngOmlFeFjmeX4oiTTZ8PxW+OxQ85uFi+S2te2WVfHOM0GayqNL6JFuNqV4LOK2GFM
xg98Uo6xuO4p7pp938WfBjE+IsLniIflFRCkCgrdnkICmbHwdoDUCACVCTqdw7SXpuzdKNJ9leqG
jRaDI5H4aKjjjZhwOcXCBBcAnpdUymzZTO7lqclwFFHKxcjgVVkP72CFjNxKpppF2viBDjJ1qJqH
VtXpCRK08M4AV20QG5mtZwlze3C1OGrat76BrB2kbmXylBZEsbUMjJJ5wmSnJnlusbiUrNEoXwUg
Uc+tHF3lmUq9lOF6idXquq/Ec5sVH2NmSp7BMwyhGd0jXjzNLqrDu1qNTznyA0RLBNhqQNVfMhFS
MvTykMaTUJwqqt6NqnFq1JjYeHw6YVTrO2PM7qD7AsZZUyBl5NoBuaIHkhMwVCT0ahjBUSHkwMa9
+Cxh5UyMz6wSJyOu/0hj5GUIapUoACrp0H4V/LUaZbxvi9e+amxMadyME1hDlLGA3FXwUAN/D6Kw
5q3NexvJ7J1ouG+Y8X2XGoFrtgDmB/gZWdiggpLqvZUMQMPmZf3E9I7jlp9wsMyosyrTGKw6N/7E
TLkxIgyxyCy0RSFAE5xaENt2I1l6gNbLlZImhh0HjDhymj0PgPpKZnAweHAbG6DCr08KUBtdF+8m
DbrLcX+M609df0fgs0cMv7plCNwKRFHvW121s/E65DiDqlrZ7TT4cjiqUPKEmJc29l6O8COXPWaT
kluuVH5pKraRMmfikd93WQQsOVS4BwYf6/CVOnZUYxNqrXq7q4VxB/2AA5W1g4SKtB1rEbXHklA7
IKGrxarP1MyK9doP29gLtMcxlqGTozt8RIaCg6vnrQte3RcjgtKdqtZWbIiXLNRPDNBazHZ5Qzns
+6iBeEPtDshy76W+vw2AprR7HgcQZ4x3QmP7GEUQcBu0Rwm3hxWHpo0IvJcRZzFgMD4qGrnR49KK
4+G165BNNJXRAPxYpc6oAKisD8KfBuLXKYhigGKGGuaRtGN9EFJxzCLkSaxy8cA7SQAjuH1uuAjs
Tim9cMwvj6AgKEXq0hb6LLnuKQZ1QH5vNQ31YrXdCaM5RloDkmT5Lmme4+5ZU96D/I2FzUHrmENy
4yhaw+8QZ2QJMisBdIRwUU9ttzcoaizKL2glgPAqkxxdkhywAxXIlKtjxMY3IGivalncCJPt5JRf
B9OVEURX0tgcirYGBjzaA9fwpPDqWa5xhlElCuVd0mnY0fklRYcj06MRYkbwlxTc4kbO38eav6eF
QJtmuIUqO65bbmau1pBPHNTrsdKvSBTbTVL/yeosxFuQfekseuaJOGhpuYtKATaI/qBWwdUoxqsW
DCKBIllRXXwmMTcRIBGaamMsLSakFnwCMiiO9LKyxj6DbEaiWeii2wZPT33fnNRJ3un18BRW7Z0U
FM9A7kL8hjY3Y13ATavyiuX0U5gDt5MhvonK3m7NQrLkpn7ZeOvgJbN4G+NRCIgI6lBz32XxoMr7
odbNiMsAiBRAGXC7Nu77/jNvK6ve4kacC9xLWzpwIkyBLBOqb4tXVTqGRdwJCUVKI/PMSkptKPL4
Rpc4A/Gk0njutMK9vLy19yKENWdCVOBtMInw/SHXD3pTQMGYIP0LnLyhYFOoLbElMr3WszBAOo03
KaiM0LxaFFCEmctSjqoepnCCq84QdpIUVkmnVzIUGG1P93lae3Kn4hSO1qD3x7L6UPqNOsfqr9AN
yD2jgImm5LKs0rXdoKNfJ4NZzsWgHcreo4s80WcYYXjEkBeUFbYK/CsP5Znfem7WYE4BrCXf9zfE
zEQ2goPLM/RIspoeAmm6vMWHtmVE+W5kgjoqWLwV2dP0rrKkmDiKAHHiZU9Za1V8W8rCO5MBVb8M
LGYoy0K3MbFobXU+3lmz9kO+lw75B1jLSmptga9nF1ycCoDPUASDh4L+aPnVaMfVAbL2slflbzG4
nihonrl4gqhnhKux0a1BbGCZ1iBG0A1HqwuAN/az3teqQdmRoCReFOlPoza6clCqvtR0z3ltenWH
iU0ehDGERYsrDpBsUwe7y7u9QpSEyh+SM1ThNQym0kXcYUlYjVzqCJph/NjVKBO7CtIeNKScEg6r
3ECEEextEGaGokuHDk1lF/aWY63UPXFWIVaD0qdOUB377lh1Ixso1uBHcNKBeDoW71MQ4JHe8QNU
yj4uL3nL2OzlZ6UrzIYofZo1iHTRE1GhqCpBPCQfbQMPjcuW1lAo39a13FxwY06ZinUp/oShtWtJ
WNVD9ynd86twz/zWBquZcpQV6MjNFKfeFg7lL6R56dPnGzvvxdlacf2PSZK1xJNHQLnNEs+GZjeG
n5L4HeDt3kS/UAJ2THOD+W8l2n9b96LYOTYBD5UW664h1WAopjclyIchrH15f9dO7PnqFo3capLl
KgnwJTV/VmMRO+72UGPZHABbi3vndhaXl2agtFMiRUFjGgrypVt4aLtNjvQE8S+79vgAtubD1qj/
ahw8s2osQESGnktBI8Eqd/7OXaIFn4mrzEv9mZ0dxzHqj83D9mFcAzbj61ETNVBwbv/oCrQAFmjN
7LXqQ3GEJOu+v+Y3oLvDGIpu2hOMp2/ilJ2Grd7m+j7/t+Flw7ELxiokAby1HaBylgRp/4CAQN8v
e81K0wO9DtCIYBAfbeBlF4IPncimCJlObbQYrYnjY0kDDBs2f/oBoqxCU/6TgAO1BrD7Q+MT3ALf
D6Fe56OBri3xUpQmE9GgggXCoGJwjEHZwA2uph4Y8fwvW0sJhVrqOqNoKuJRtXe5plihFF0ZyVOv
obptXPfB86QUTg9hji5UbYrsUk4eL+/vylf8VrOf//ws5hRxiqqTDqhB2OPhggk0km60yVbCyzcL
i7Ca52lHyAxm4EmUY162u2WxtiNJvNEhXrcDLCyq16CgWyZVXC2qronQfRDspFXvpfGhyf9+pMRA
Lkba8OwDxmt586UBSux6VckeAZrHrifS7pWGQZyuBz3V5e+y4vcwpWMtKkapMUX6/bvUXQ4Cp/mF
kTMTjYrGqdrWVtrXAGPyOiv8y9bW3hjn1pTv1lLBygYTZbKnQKW6GiFhNj1MUmebCUhagt/GVDuX
Da5+rLMH1GJ5CB7gYM+A7dBTtFr4ZLVqgxOwFaO2zCzWZaISHVQadtEIcz/LMlCM6dc5BGMvr2b1
EJ2tZpERkVjOoqmHmTpFEkzT214CnfxlGyvX57cn5+Kg5lFBRjrARsClax4wV+eQlJzUkyFnD6pe
7IU+7DoSbXyoH3ABDH0BqAmcgAZcAkFT9LtrJMrUQNNB7Xy1djoX7KkYmnEkW8d4ObFmXb2m8bfR
EMu0719WcdRkyOYgx18EDaK1uRyXSocuy51MfsnmMTShKR5v0VKvLk83NTQz0YkFOmHhiIUgkQyk
B94s/38yNnoA4Cn3uasfUFRHGfFuK1dYW9u5yYVT9rUSNyRmnZ9q5lfZKK5RtGBv428sLTYeDD9u
mHkfz20tPFMDnUxfBVgeB2dI+wgic2A9NKhkNY/cHndbD9sfGLKlvYW3VBozolKHvb+gGfTN/5SH
Stubf6X+dAxzu9wOHWS1kEkMgRkr7MCe3zLmI4rR7uUTswxqy9+y8KFGH0YgmfFbosi8UsS7qiJN
Ka6koHOLAmno5lzuvLjz/P2vQWjXImbPwtRLXwrlSh8gbtv5jVv+HoTdP03v7Lq1GoBqpNDWSyhs
bjnTj/HnpdGFN6FChaFyGUY1yFx67V77jN3cRrPsy7DAvXYYHW1bjHLVhc9WunCrQQ/yGvKE80qJ
Z84zwbGbPMT+cJgANy1cKlvpzXayu7bBoJQDgAjjD+aP52/WlDrYGBAVNF7qVtwGiSW08d/Ueps3
9NzI4hUmxUUOPj8YKelcQyzcRKcPJSk9fQqeLnvo7IFLhzk3tXh5daztIzDbwpSZemVV3qlR8J4r
bON239q2xcuraGOu1hRmUpVe9Rx96WqTw2HVBjJ01LSQtfzI06co7ZBR45r4l16koaGs5cbUjW36
gJquLSZfErvpz+UNXPNDAwcO2GrQFEGP6/vlZJQax9LMzp/6yJmTdbX4U4fQR9/SVPmBBpy94l83
PMTpMB23sFTVYlLkAR4vPNkOvgDqP6HAdRyPpVedtibA1yLXubHFByNlQsuxReQKVdXrE+whvR2L
36wM3JZSEDVsJTA/XpHL5S1ePb0I4hbKg/OBxqj7tXwCh85wzN3phbkpynj8s3nUP6O7LcL8LcPL
d7MI5SRhBb7gDO8u/qQHfRe6M+93uR8haoYbwm/97QnPZTb1d73ABlIGCmeU1BbXPpBXlSkVofA5
APnF+EqTLx6Mlqgrj4ZPKEpbwZaoyNoJMc9MLgO1WksKUI/Cj8xPadxHGHy5fBhWr4JzC4uoLAdF
RmUBC3MtVov28fiW3egYpwZw3PQVzFExzO+DWSVyN6+h2f+Xoezc9rz6s3dkBZpm0HlFwk/2upd0
xEHDxg1btHKUp9BFvoiZG1HUaKqiQlzyA/+1fT2sO5M+iyxiKgH/Xngx5y1k7Fgq/DKyB0+xmcAL
HvP0oF4cZCu3Y9RD8u7QxW7sdS//NpnMX6f6x/zyOY8iRj81EvZfPqS7Cmy8qDWZxQ4VYQdC6b4I
dw0kXbZyrrVLxATHGKCKs97TkmUliofe1Kpc+BQcMk1SOZOU2ODhsje8a/bPxRee+Z3w8EWrBj2b
hXcFtAE1ljF/YUEhrgJwnHJd4EObWn2vlYlH2/ImpWDOySaHAV8wKvTx8k9YifbffsHCx1DvqYUa
Y3/T+tpIrvv2ZKJ7iE73/83MIm/s5QJVfrQw/YZjTCw+8BSUgjP0L97qKCy5neAwJrDsuL7gsyDr
X0QhIFgi1NHhr+2kVB5DxytLa0CRWgVt9so1YvkpK7ivhfqBVMFW9WklIME62P1M0FtiEG9xWlgD
AbG6wzoBOejc0e1PaCiYVucBvwRcD3g2wput3sGGzeURGUvIu1YJVkziJneGif8iEELcCoSzK/5w
VTbPW2DGHUNRiy9YlSIDORpWFql2gjmoQ30XecDZ5a5AY8gtHQxNO/+B04C9CqNXM/vwMvcHK3xv
hF0mfFPmVjURoDI7V0Qmmu6Ply2tXF3z/APormdSFhArfY+0AQGd9tDivKfSUe2vpeZWS1A5hMpb
GO05/msA2svLJtcO3pnJJRcLMVu1NObFJXyXs8DLp9tKLV1de7hsZyWUnS9tScOi5RxUTjXsxALY
Tk4fKlnaaVmyu2xmzQnPl7O4iYOkLswBxCf+COBBX92Y4edlAz8myOaDTTF0ikwMpG1gePj+jSK9
15MIpa3/R9qV7ciNI9svEiBRIiW9asvM2qtci+0XwS7b2vddX38Pa9DtTKYmOfZtzGAaMMaRQQWD
weCJc3bJK9stPsGIBXtAQdwDjeQsuVs8g0jNBeYtKoERctcvl+1vruORecHBJlWNUp9gHmjHxZkW
3JOgKrDrJlnPdTMwjgwJZ0JeNyzU+AdT6FP1NKLWUME5mf0xk+bHeqL9b+F9fkN4IU7YtC7I/rvp
qnldPRAbp/d8CHD0a7x6Olkgnwrf3GYgrMHMEbD5mM88/YQAfZO6UPgaWrWb16hW4u+aGSzmU9iB
dLUb/K6RjYlufrffNsXsWGPCbW0NLOeYto/Qb7mms/HcAFT/NwkSxcI/zplCfA49gB/jCEN9MHqJ
7dZB+EA+4dnYUXKn+fQ/MHBvHXXHFoWQzBJzgGfIWq2VvGGwymupBvr3T1A6QycGDK9lGNT9FGSE
/Li8GbY3I4hq0ODTNzQJ8jBCnIIveqdA33tMpm9rBVRgPeU/c5b4ajT4q0bfY727mUlyVxNwK9pK
ljhE6XxWJPss6T6ji7YDJ8xnrTN9yc/bqJzBnPn75wmXvdJmlbkwfIuEDT+jbn0uQPTrLAZGTFuy
p1H1nOAtqFNNwGv7/ieLa+Yl4EqI8vnRWEJ0zakP9SQQ7MmkI88eNfm2s9FuwbsicE6YhDndA1A4
UM0FqMRdXTlq7vTPzK1RSu9N19yhmYeaCAB2B9Nikgpsqyt7YpjnnaPbRGjmhUrmCvHpVd8gowHC
KONgefPj6OP9HdyhAOcOUuK1rW7piVnhkp+DhnOxgHfbFa/hLhw84NcXSIm4NuBHu8zDHISyl736
b+354zUWPv8I+LClRLCpA5i+quEe0i8gEIwkT1dbZ96xGSGdxWm4VBNf0TLFIxyWVLFeLweyxIJI
GJprjdrNYPnaqXXOB2dcMkle+GRhoQtpC5SytLNyrFV8swCc7jQQhHlJg+QWmBfqYBRmiB0bKkHe
H3uGGTIwBKhckPFMDTSfwyLXdJhNlDet7F2MbckS8kYUnJgQoiArqE0VSOfxmyvFVPsBU5lO6sXe
2nwC4HREB02F1rMbyugzN07wE8NCXEwqxfmWwDcrxctf+FJMFfBE3RU6J5JVPAMvIZugbwvFFIy4
YuLNELLJpNU9bQyYanPXuo3uiJvtwcihKk5vOr0PENfomjjSNT+9Snp+/fDs58tfcnOZj36CkFdy
TS0s/cNbO7pqOk5oMzh6lEievLcSCVzFUzR6kirgYkJdZGE+aDJ5vaJEHnF5+afgERfDw+wd3vkQ
jn267NhWf/LEIt+dRxlzXGPaR5i5BEGiiz7Dru4diIX0Pigqg8zLAUqT5OiN+ujEoPA1a72d+0Xp
OFz6bZgDbbhqzHgfqa+1usvH7yA+DyQubhyUJxaFjwf6Jgz11rDIJadb4q6qg+vqVDv9r3jP9vUd
v7KGaPa4NnWzt8vWtyPn9xcVjoa+6mN7WmA813/NCmQtQArJVsmabiW4ExeFNNAvRZVYPb5i5xsY
EgmaXfZiu5DOWd0Wb2fqPnShbfY3nqECgWAO6lwRhUtYbmHmDjZHnAwt2LLtg2JQiZGtUgKe/bZC
TuMzXeKkWsoW5w+uXH53N71g2CFD08Ofr2Z/vJszD1TIw5tMbHE7TH/bFXYioPX5ALDouKNFuIPk
RePWeXcbtdE+VtTDmpi30Ezx+8SUvdf/lxzw27K4IwHUzLQQ62p+ih90r/4UkYDdGO/RD+s69tMX
VZZgpRaFLWkwO03nuMYtiaKho3ym+wZiaU75C13P5/aq3jFJ1tneFL9dFHZkGw1QZ+mxuNn6kuqJ
G2ZfZki+/P/iU9h5bC1LJUthpFBqly249JWDm06Pl61sxgnjOHBDA1PBR2v5OH/O8Qq9NuzvpqcZ
Wiha4VRruOuW8EEfo4dp0lF0Zvu4KPzLhvkaCb0qzqHzr2Fhy+tZPSaR0qPGBj+XvaBhZRc7ZWre
MoLJlMu2+N91yZZw2JtFUnSM8CRWQGlJZ29rbryCxPohAqsxXcJvk6n8TYj8du+jKDhaV01Zys4i
cK+HPhkAlE5j6o4m60NsJ84jM0JlqFXDEKLFgfRi6p+zqX2ihM9l4qFhafSnpc9u0NkO1mne9Xa+
b9HSxRV+/YSuHYYmMSEuWejNj4p6hzCwB0CgUtiJadfPuVaOyKk9dUzFQF79PIIhu45lAHyZJWEL
jqxc9bDE1JKlR4dsPuQpZq4xWmnK2C54ujqLnSOXhG0Imc8iNaMJR1Ozun33lIafLwfnVjIh6O9w
CkUg3MX3hbVgnZ6nC8pD+itM3nP7s6Z/umxCjH+Qx4B95DfeUoiSPu8iQ8uB4Ifc737ITdAb4V8y
nV01evHQmskV6aXMxzKj5PTko2xa0mIGyNN4xJx4/gOTvZ7tl7/oXZU6oCZdHyFDs0+v4srVIUT2
47LL4qqKLgvnX0OWqk/BTRCo63PSY776FuSokmj/aGcex8Z/jGAOBC9QnDNDiA2FNVmz5Bjk4Y//
GO9yk8xhdZA8xp5+B08fSVB4XewYnRv6GMYGp66TvF12VIzPj98AphJOjgJeVLGMyYraivt4xLdl
zFnKL0Mue60Rt5poQfiQ9UT1WI1gofPBCDC44WO01/Z45nPaXzfJs33V3ql7GYhpwy00XnBtAqkb
JobEJ6Ia8zXWuCJ6IICM9yiGVpKTGlE87y4v31kGhXcnhgTvFCXpwIYEQ/17gRYryIBuk5f0DR0Q
6ApUAfkuBeqrW74ZKsFDDehMMdUiHEcEiAO9tRYtyLv0qxlxMpk0nTK37vV21w/5lHnzoKafo7pa
HxZmoH9eTZAZYPNnAy08PzLy1sV7JfUaXYfknDVpoBUwBmeK5/ex7rycWveDsVzHLZ38JbVdDAgP
t/NqxICmsM4Du66B/0cHQTeStT64MzMHsyyfFXV9mBtMBNMmfwQpdYDmwB4KJYAwq+9ZpV8j6+u7
jC1PVQ2gv2kkkCwh2a9aMQKwAsVAOWN2To8/JS0LvWqJmIsXB5APlxSMC8noYKDlBZz73ypTL7xp
ToBYqb+FWfFWVSXkq/mppMeYG8+LAQPkFeZSl+qZFhpzlyj1MbAMepO11Z0pGlcUDH3uat30fQyX
A5h1Rr9I4sE3Wwuvo2t9DzKb2Om1/Kax2ydwGdyoUYZxfhp9XpYy8imUpKcECtpN3LzaFOO3hlI3
AUZ6FAziWy5oBa9aus4uEF+FP6V5gwHE+suq1z/MAgPaxjRkHmb3vzSlArKSRfdpMxEcQrlMjGAj
lwFiAAgqGFSx4mKNNoHXdOpjhqUt0JBsy+xqUcbeKdRJck7IDPGUflS0RINtxZSZWjDTGdrshX6b
KuR5yHJLkjm3dgCEFTS8qeMZGCjbU0NKaGKsHdwvATV/mpV56JkqyVpbrkCOCwbQjDh/iSILbRS0
IyCqDCYxxoBrwZMTVGn/whHcAxgE24C/B+b01JF+UGZlHQYSDFAq7WPwarDGkk3gnXWQeI6y0Ijm
Uu8GZWKJUGtNPFbZSMAXrZYuJ+DyDX2ysadMdAIz68Ge5nlXGuRtxL+46G57aWI8Lm3tly3zIELv
mioDp0C63OfViH2o6KZbx5MJPhsZjGDj3D/5sfzbHwWROelD07b4sfOa/zDWPlDDzFVTO2gojgrs
PKeB2qPkO2ycUSB5AseTCe11TvN2ajTvymJWx5kEfUNTv2iSe6Oygxa6lU5Sk++Xz4yt2DoyJj5X
YeQ9DKMFxuruVqNXyQj+sz/tpH188t8OiS9VVRZnBV46CKbG6gO4OHchejsuczjt3/iS/1T+sE8u
2iOnCziV/9gj481IMPkguxpsLhoKJdyM8Y8mYhNKvaXRpC8kWLLmW6yMP60yfM5AVvM3kXBkR7gY
WMpiDUmjEgzl9oPPtRyfIWg6EIfGRuapHfCUweVw4MlKqALBKoOXUk4ABkpdobpm69ICiYRP1U55
/66CKsCPStLc9Upvgfulq8A+VP4FhRrYPCAchndhblhIPGuZEtBxERJ0YGirNfTJ2lel/nbZs600
fWxEWMu1mK2+VGCkAP86SCWixyWnsj7HVhV94opwGNgrp1jRYaX3MFw83qiYJ34og/JTdAW+Lad7
Th7YfXdj7bNP+O8X9JAkNeDWB4R4tsEPV3LetTYHQC4wXIzQHCpc86YARGi+EZtOsSoeqyWyJVsb
4diakB+jqZ1VbUSAhlF3XfTTVyVO9zOI5SQbQWZHiBC0Pdswwex/oFUEAzPmjV2kIDzBDLPE0Fbu
Be0RXrnR0DlvpNpTU9MID0gBq4c3VevAVUX9NUvvFUXW6tv2CbqLGEiHGoBYOZdtXXZViB1M28cp
ec8wslJpstYC4blO3NC29q8VKsy0hmU5xAOY5gOQ8g9AUeIpo/Ty+zrQb/KgejGwig5zoi+r5XaH
IqjR5tiVrmxfbEfl718hpJUMapjWEFGUFhanoTSyHcCQgVWHkzO2CfQkNVmzenN18eINTB4DfYFY
leVRYs8LJqLg0c/Oxn/2SS4ZMtgqDrg6/D8mhApz7gpoZg8wEWv2a0koSOmb8WtFw+uYWPtOnX+S
rJMA/jazmM25NnCfhOCisBGo2YKDb7ZIsELJwQ5Bc2bjlJBsgg0jgIFqOoikVYqdIBYgpI9YEcc6
7kFRwDR0a2MZIcrWnDzeEjAWpgPBghFJoadRo3zrSzvBdPdqvSkDfTMUdPB6ffzWZeHOCPV9U9G3
ucAOtNnr5aNgIzbAAEHAhm/xkTGxzbCuU5SwCGN+TTTjo+nJ11plkzPPyffLhs7DHtdxDLMgEePe
f4Y/qplmTF2aYA656hx7eDai0V+AdyV556UgBLxs7ez9kKctHbGugtkZMSLON6jgE4sjC+TOLQjH
Vd++tlKHfKJX1G3d+rZ4k5jjn+g0tZyaE+JfwQ11JAXnkvb1AE/eb3ivpH7nGQHZN2+lVO/s7P1J
9E+IyyytlbBPMw0qkZNPXOtniiFGcg/dWi/dY4bDxauXpB46w+N/2KQgluGzIyq1hTg153LW0xI2
yWPxDRxXzRUmJ8EmsYJfwhnBmZ77eOSOHf2LZHW3Ykc/MiwcraVaGnU5w/BwFT8TN7wq7mJMbbYY
BQjI+4ps3bugmHyRIeBldoUMA+WTCKRhOWJ2XnZrTwCZHrylW319gPJFX3oSP89PXETRkZ/8z4+u
WGkV1tQY4Keytx7tz4afe+v39k09MCe9018rL/bzF+X5stXzDHdqlC/CkVFQ5BdmBM4sUDz/NNf7
upBsfNnfL2yNfK0NWhPeQFKBTSjvKvuPC69TB4StsMbhrMc5DMSQ4yuQUlRSogEhK4cu+4Hj4HSd
dLxE9nOHj1N03xvjrjCfLn+H80yMPYVBfNxxVN4aFeqCvlAgQDGgYQm2s1/rVH0q2fQVvJOPl81s
ZkbooWG2jbP4n51o0TiRFFg0MFD4i4s3ZFBDZS8JyI10v7hPJXXBplO/jYmkGkuNG9pgwFiSX0Xt
17zK3cgMvcsubW2bI49sYeVyokxz1GLlMjBur+bgtgxEkiTdEUUmVMZjScjzoEkgICfBUCVqSSEj
GIrVKmCzIIGdGb5dRCAyZfcg2Dzo9DFslJsiXG+1lEku8RsKqjiiwcYKiiQ0eWD/NPbivApBelnq
Hw8SxAUzpm8/rd+HW3M/P3dfG7d4QWkOvx1ALYEoLP1ypz9MkJuSiYlsrPXxLxFRcRDPLhtQLutB
Mn9tixeL/Ei6T5n6cPmLbgUpP2MIRd0FCjPxqMlLFucjCj+cpwuoWN1hZ0GsYPKMEc1wIDRl6J+N
zX1ij//5URIkSQudRyhaBeOM+Rslq3dGrcju9jIjQvB0RT0WZsGN6CF6WV+GTJfsBJkF4QCZSoaY
LEJ0lwYLOOjYszNZQbyxo7FS0CDAXCzkHsVQBIepYaSgb8FQXB7voh4SZ/m0V7Xsz++5JkHBzXMi
ZhrPJlC0uTe1PldIQEx6O4+vs/YV7K6SdvLWgh0bIafffY7L3iATjBSr4aHD76eyJsSmBVw68XgO
2YGzW4pekjhsNRTY9mDslrlz4iVyL++WrU+CmQxwuRENFIciOq+trFmfO2SHQrfelli5TgC3h9aB
7JwVMe+o/whueCDOwFUISU7Is9TuU5NgoiWgZGoPY233L2CxwCtpXxSPYFtpncw2wF0dU1T4sz4E
ulFB5q7rtWtMWYc7cFyaXlJlyYG2BGSyNQUTUKpGEHOaSgB77FXNfhRluILdCu8vPZuhUlyEuqf2
ZgNEfTJDMIjU7XNRgSY1YgsA/rlNHDVOgZJFaZruqpU0z3Ndty+VVqh3RRQtbt7T4noxx+ipLgB8
BbkyBB1aNTEOwzwxL1doAwLbvDioVtQ/RVUJWv0cRL5LXdY3TKXxnaqCCLTDjaKVfLmtbMqVHC1o
IOqIdiEj9CxRViVqdBDwZE6yoBXcgsoiAnMxFCEuB8lGLUss3P8BVdVNvFAKxTszyjwMk0EPWlOd
Phd5RtzJXkq3MkvLHQ298hDBYXDZ6FZkopEJshVwnuA5SKgts7AptFGZ4V+dX8VhBOP6jhi9JDK3
9tixGaHEjNU605cRZuy6xvOlajpov7xcdmXzUx25IhzBpmJNxVjBhr4Gtqk9hON1mVO/j6lkzTYN
2fhKEHICW4x4I9fTdQSuSNWDKrRBJQT5aNbFN3RBa6O26v1lr7bukXiwRlxwISQ0+wS3DLXJQYLP
x/Ld6hVAxs7JPbyh+uvV5FVe8xy5cg20LQ+PbIpFYUyqasgL2OzyfsKbbz+7BQjDb8HRl/hLP2aS
8NiIQhwh6DugDQANHfExr6vLEDp1mRGwYnlNI+1xAkqsebu8khsxeGKEO31UQWQx5EJiAiN2C4hU
9WaokmkBmQFhL0W1Ds7TCQbUdF9AiLfRZS9828GAYx3/gHcMPBSnPgCrMIyDwXgw1Ac+cG64SOcB
GguHKYj31nc5ccFWUwHl9G+bwt4tpyYBspQiGEC9Mt7jhQCTcBgxDywne9B941rxoIknqS83IuLE
qBD187RaYUtgdDbNndUYV5nB8ZCTZCufIVj5rjpyzhDujJ3W9DkUsvSgvGlbL7ouvTTIALDB5C4H
stc72WTrZuF8bFE4o2cAbMKeLye9L+4MFzeD28SdgvauwkyhrKO+QTF66p9QPvWDGk1I/HoAIuMr
9TU/zHBS31vecs+88Yr6Q1AcugPbQwXmT6dYxLUVDrQ+XGIgmOBptXybzWew+DuXd7QsNA2+I4+2
9Gx3Rkv51wPFgr96EeAnbuixm9kFlYdv7pQdF2unPy6b5bEnXDFPYobH7pFVfYwrhXVY09KKX9Qm
mxxDK0Bj2OxVFoHyxnZ6m97rayXpP2wHK8MpwBsDmPIVFtRK8ryikYVNUR9SrX7PosRy8hJ8U5Bw
WPOHOI+82qS7bHqvMCqQN4OT26YspjbSHIF61L+/Qlj0hdUTugb4FcZS/0yo9qMv6NfLK7xhQsd9
AqyHgKrATyHNRbOmqIkdIZM2UIScoJvbqsUqi55tK5AisE1wd5w9jA+ZWi25mhofia3wIx/yRO31
6FYHhgmWyEu+y2YDziZDsSXg2G+Twhm0quXUtnMMNeA5I2/WGuk+QKCqxxhk3JJ6tn6RJVSdEvon
Qb00NHeVoaiuezotEImI2U/TCDMMMOkdhkUzqItkzRDU0K59gYaoLN421wcgQMq1wsjZS/eilUq4
APcGgprHHuMvVSTj+tvYSZwJQtU5qIOf/qc7KcZNmDWxjasqBmwA/9vRHZ/FkgH/NmA8H4wT/9oR
lh0q5nq3JLDzn+Z/eV+5WuUpqwNZCqhKQdq1d8tH5QDtEmN1OpxosvYFPySFnHHiqRDRRVLHCZ3x
Cygo3pvZhd65r9Aaasa3o234rJLlxq2Pd7y0wqk9kRL9RVCFBhEoDJX+KZEzVPFVu+STcEaHpFIX
tYIJ9Yp3vPoYM/LFbbSbAnrbXhuOxYd1ryFj8efJ4cgzsTjNjHIFNALg+p4QcM3N0X6dQXZ32cgG
OhUhY/K+BjBVAJgJx3QLNKQRMjjXf+5+tYduF/nRLky81l884kDtyTwYf1M/HpkUzuqQzKyo2hDF
3ZL8XPr+urITSb2zUVadeCWcIFUWdXOSIrEOaBHi3p0/pDO5XqGI419ev83wO/KF//nRGalU4CUK
AXYL0mi+5USlC8etXraxdfyfVPRCjANGb5j1goKbU3mZUBnCFALxyoCXpxTs/KVPSqcEuSaEn6Q7
ejNCgHjjmo02Ji5E9NFYk2jVcnyuBtgZL4fQmp/eW1woGqqSIMh3ee0hyyP/xSonpQApEnCpwqab
0ySs+hFWIf3jobVSBsUucSHwpOw4+X7o17eyOm4raDBY8o9JTaiRWyuPAUbiqSSHGrSmO6TTHMuW
hOZWhjy2Imw4XGqM0Ab4IzCKIQ5MNig2dAl1dsBFdHwchjG9rXpFvxriiUiun1uFFd69f3so7Ly5
sdQWeh38WmXnbrLPcaPCMGv6PTtomIFcJ7eRwQz5Xykmz2OTwk4ECx2N7AUmlytrZ/jzvncarzpE
kE7PQVH6Fzvl2JqwHSETp+Lq+BE10ZOBGyOXbsi/24XTg5x19JsguYfWgXT+a+u2o4PMBJw0YCkC
na9w7hm1bgMtl/AtSlqH+Nq+cGtIqkHS4H/aHpuxemRPSAka7SKeaXhNt/iad0i9CdPemIPGmJvj
Jvf4ut8vr+1m3B5ZFDZkG9Gp6FZYzFnNAJvXDwBs+JpCc7DGAD9kTj3oSsdE8km3Dl/0em1bVYF+
AZL7NMH2AChW0Io1gqag6gPkx3pPr8ClQlcFYp9N/HbZy62LJPpdlIBxCihfS2zR9BDngWgNiuV0
Qb/fqb3Bcq0r5oKGzavwqPe06B/rjOSXOrx6lqGytjPf0S/gK3J0pLDc6MExhF/Qo1760HOofaX0
bNUH8a1HQVdQGk4hIzTeDKgjq0IAYz6yKHTwxwexqt1MGKmvzVvMbMmWl2/3s3RwZEaIWxbphmkM
cC5uIdfuqj5v60AncQjUaMeTgnxBN6tinJ8YXuJq43grOl3QbAx7sw9xGZmAtFv8bB+lEH77zKkD
Om/y4gicUWSPl0qwtX0yv8k5HLeKBGi7o1bD0ykw9kIOjMsZ4mYETtMewWQbrjrLaoStz4elw6sO
sFPmWfd0wQVPGSHuGKQ6APtQqUg7d1IlKYDHgPjx0LLX7A8VYnDRni7knNrdmGiNEURdk77ORqrh
TSXKvSzJFjetJsBDyDJJEsDm4oG8DMLqgIehEX1qtKtbwExZh69n1k+j1rwlpgy/t5XaDOAPbP7+
gZa28H3UlJj5mi1GMJfZNcQUnbD5Tu09CZ9WYJ+LVn+8nGS2PpYBMBj4bjHTB7dOXapp39ZtRvGx
MMSqG/sKAz2pLjl5txKnYWCsA/BtQ9XExDmv3YSwW9EGhthdZycgzWuTG23NoT5akufLHm1dcFG5
QHIMwyPnw3TUnNo6nFUjyDSosVY1eS5Z6Q16/UXL6WMN2WOMx+Q3BVU+Xza84SWIRw2QU6PXeI5Y
HKAlwobeNgIoXH9TgYv5BiX32lWYNt3NjEqsbRVQMGfiFo9Y4ai+0y+HMedkRZ8Rh+AhmdlXGpQB
OEFtfwmiIvlG3dRPf8pK4Y0NcGJTKNpwzpOmwiBSkLfWQV36A6v2lxdx68g5MSFsAAL9asDLYAJc
P+4SxrcgyXEVaNHCMQNSmKqXAdPkUO8v7HIhAhMDrkCUiEU+qqlW0wt8PfXKYMqOBtq+/96DXAVV
rLcOTyCg88In2YJuHQi4UfxrViz0Uchg3jT8cHf06mE9UBSEdjO6Ov53eYVws99/bzxI/EDiM2tx
SOTjo+a3OwrefUl623rqOPkxQkiVsxXXWYo1QOWIaenqx8cqYDx0dcdqfSv1R74K/wOp7kYWOjEs
xFWVhazVKxg2wMhlP9ptdk2DYQfRYOhqB8Y67MPVflG91DcfpF5vvOCDFAUAHsyzYPBQnOOPbBKr
eoIUqBQrddp5mZ0szYNSodelvrIr1tULVIzrq2LV39pekemXkI2cbwA4ZXOufUwLifNcc8yKqI5C
7n0NlWePTvEY9InyiYMrp9BbE3VfVuW3OoRUhgts2k9o9gaLPQPZpChBONlBfrd05FO4qKNDyqIC
aJ50Xrd8IqCBtiJppNCtXAdpPqBQ+IvY2aPYAIVQY2jwkztzjH9lZMifwB5aXtt93AfoVGeHwSZr
48waRDmcbDQUr7VbaAdkqvacYFjVz5rKiK6Lgdm4Y0K32Eym2a0tW70p1pnuB7MmmmNCfHoBbKLN
fNUMzcadwCwNdW6tGe/SpSGvoVqzbyHFEHGrQgbCMebQAj3lsvol5MHvIJuFIVW0LBxrtGIIoTaV
27UGe4I89PxzZVMNlV0L4NnKsL8N3cIL+ip0ok6ZMao5Qf3WUtr0RpnCeLcyJcT7IlVXbxyKkTpT
0WcPidmCWYaUyac2VhZvGoCbWJJ3ptft++UMtRElgMPjRonyDUJZIiwiMeYk1HtKMfUXuVqBl2j6
vSdfp/kdl1qnLCSvgVuJ+MSeUPuvdh6pVsUornWQyHU7dxg8xed4M90FBRu6uF9kc/BbV9cTm0I1
0uSArEaTQXFDx/NZ7fCmQO8MHiIdVfFOekfneUWoIk/s8TU/ut+0gNDk6Yw1nQNof7kJVH3Rx1pd
PBbsSPg3r3MUgqAUQDHMN4MC49RcSqYUEyFY0jD+FaeaQ9o8uBwkGwf0sQXxOOmjJErBVUKDKsu8
BEQeaZ74f2MCdQ6wORhcEK8wKlvabgBiO1jA5NlDzhxTSZls1HjjQIAfv40IwTektYo3W0KR+7sH
syg99FKeAUOU2dler992hIAzQaZWkRQBoGvFW46HCKWFUPblBdvIlZD2As4IRAMMgp5CRQPplgJS
JvgmqfFjxLyfDW6OErlCV35eNrRxJzoxxJ09iuZy0KOhXPiOrX9AVg7I25i9qJHqTqDIvmxq8/sc
+cT//MhUWAzdWOGaC/F3y2GQX4ampjPZpWTpZGaEMGgs4B27GGb6vvGydsAL3OgVs2TdtjLr8QcS
giC1cKosnUmD2HyHyrpDhiKIS3Ondo+dVezqoZK4JftQQtpZ43xuigQGGZ6lavU+hvT8Et1wkIyt
xBJjm2uIp2PL5AOLZ4NuzTyP5hryTwV99hlHWDW6nZX5lwNiQzjX5MPo/5oRfMJvb+p5gU+LGQZz
NxKHmcpwFWYMBbxm4q1+dkkCra2xM6bDFKavVfjn0n2nv0HIr2MUklibbYRLjuOpeVOBpGpBGnrZ
1c2c8dvTj5L+KPZLlIlDwmM/thYHI/FW/O2ygY2Egc4Tn98D5AD9EyEerSiuGi1ENdzT8Euq9i+W
U0aP3eJdNrMR9mBgQoeYwRJSEw+cIz/UpWzA1jcjL2nLLy2PwLEYNXfmMO5rPQQZqRLdpIMeXDa6
sXgwygk+wMAG/4RkWFNad5O2UGgC0tlhWfbQoCyWeCYzwv/8yLMC4sxWG3LPQOaRctnxX3/sBfSP
UKmjz4A3S/GlEh2tUS/BJBzM4/RjMeihj2VcvhtBwIXKMYOIu/25FlHSKazt0WELOgM6W0nnQDjY
qfvFCbM/H0c5sSTs3LYjg96AiiMo62eGqemyeU9jyYJtNGVObAg7M2nhj1nCRjLahyF7S7LMyaan
nLReRt71mDnlLKPJ2Ep8mEhB9xwNezyFCKHW5n09qjWiILG7PSaIR9xDQDzU9fXucjRs5j5g/w3O
fWlgxwr35mxJ2RBTVCvLVXNXfDwsQZftmaPLpLdV/qvPStYjW+Q0tqeeKkZVIvQmdw3mm9JrXsy7
5SH/tQS6X+/iv4DqAzz/2zdhFYmdsBhtR1zHcfwCBrAPmba/vH4biejEhLBdE9WYxgqY8qBTcKGK
AKAfxrsinSannlFZWlH6OFh5LclEH7Xw+Uqil2Ry5vOz1mc/L8Oc8kI2zNsV9N/5e9ejq5JURhoQ
rfRzHRjPNXlCIXpDs0Y64SzGJ8PALxQkNCiaofuA4vD0S3ZJqXdtrzJoWIP7FWRc6zV/27HdLmDQ
Zpnuk0A6NMqj49hn0aaQ85tibtZu5DbfR2/1Ore8z170XfWs3Sqg1b38Xc9WWLTGc9xRHm6GPlkK
oPzR2OgP9X3hjo75GO/VvS67rMr8Eo5MozRCtCVhiT0OuTMekisbaNmOy7gXeMeReibuQtEzIWfG
ZRQVDfeM7NpDC2yT4ubwjYvgtW7pkqfLKykWjB/mOLUuro5oVYmA9NDMongsNRY04VRdLXii8DBA
sHhxi3EmHPB9kNtsfr1s9Kw3+R+rqA1w0EH1SRwX16MqHQ28TOLz5Q/9D30fB9NL7L3rj3ix8iyH
tyE5GtKtPfnw2RkxhWhdWGI1r1sL8zYMiQ7D3N/GG91rduZd6oU7oC89CGG6mgsiKHRm2RvrHXmu
FcsI8RcIh1arq3OhzvA/1L6O4I9jvQR9dIamESyIwnh5s6oENRIL1vdwNx7C18JvXrjmiYoP6qbX
vZt4tlf5lz/sWZtFNCucVwbE+OIeRF9B9mpWzvLS7BRXPcR3YI2YHeUgU3ogfJ+fZR3r30BiwpmF
1mekxhCPQ6ZT3sNHI3N6JB+Ayx+rXXmPp8+d8pS5ySF7AIHxizU49Crdt679IH//PGtrib4L51my
2itQUh9BDb7Fm25nP+lPxr0JFGSN8VDloEly02aaP3JeTPMWXtBjvosqgs5n68VD67JQykS9mQGP
zAiZvZwMYrYKzPCXZWADQUAae2Fg7vjYayypeGQ+CYkdqMqINR3y0Zrr5DpqF+ZYHdT3GmX502kp
8XsJmd3sZkzedfArwetWETd7lk/eOMomwaRbUUg3Q6emfWfADoQ5dqUHcNCbCsqPa/XAQyO+Qhe9
R5tjJ9scsr0hJhmjnnCXwFKaA0ZUh3wpDuXiJVEYgwYSKiGXt75Yh/PV1Bke5VGNA0cnHiTDgqoD
nJEswN+P6RUwvAQjWVov0BIG1HelZ/tGs6t9Pmqr9/8yLWJIozxUuwgvxMGo9teYfLxRkviXlrZ3
a+FqZr7Ll28m6xRJDbIVqUcOi2PwxTzpcz7CqoqGaAECzIj+rK1U4ttmRj02I2Q4nVZpYoGIJmC3
azDcJVdh0PqYzA5aV57DZD4JKaxqBpr1Cnwyk2xvqtNNklIvGWRE4luReeyTkLgwaW4WXQufVtp+
7zFyEZu1i6nWnT30konjTY8sDHwChQDlSbHjYTZ2kg91yIKBdNA5agO1U+7pqErSlnjR+Ij+IzPC
HsfTZjh3lsICXVnBb4p3TRC8kQGEsvp11zzPMtj05mEDoP2/fgmbu2qLgvU1DE7u7HVPzY4DR5mj
BpFbeYAGePrhLzbZvwZNkY8jtUg1ZhO+WT1X9+oMrba4U/wiXW9Kq/peWsP1otP9JGed3wyWI8NC
SYHWG22GAp6OQPsMWuiq4ehn7X0orZl42InFxO81BR3C6aUiJyxq2xKW/o+061qSHEeSX0QzavFK
mZmVpbta1AutpwUlKEDNrz9Hrc0OE8lLXM/t7stamXUkwEAgEOHhjqz0E3vCtF52336VQ8370AZ5
+DeX3dYgd9yyesqdhSRWCOV3MDO1360OYEqpHAShajc2b7aQO2/y3ObZXMKOriZ+9WMg54yUn0hq
HRLD/iGTLvZmjDjedhjRbrKTuXmiSUAymuOE3QRm63UZ8nc6WwKor8gElyzQDngUouFwl0p+j17I
57mUv95exe5Lc/uNuCxBT6csXlUWQKhySFPrUR+bp64ANGZtclcZ7d9jbP1WBuqvtfyHk1MsqgDN
BygOBqfQ3uFs13EHYnQHtrVGK8ClOFKTCT7qVFTJZ/8Q7/nACeDuBkgF0ZdzRK1a80KdUyscpXdV
1n1NkV6IYUVlXJ5mQ0Q1sRcsUU5HgRjdSvlqDN9xTLiDVFhhUjWrv04yQP1ofoOSub8vJfm5GOZf
S/LHSnlsN0GEpgMoBljMFUJSAWQKZZPSQkuWHku/vYe+PHnPH8G/1kOlbfF7r2t8SXIV3f9TqRPe
NuepKRkcaVpg27BeFtD2KsY3aRW56u6+bhbIuYsO3TujdLCveAOF6bcKrx0UeN9KLOqBAX1i1/ql
mV4N9vzKne5Eg1k7TsQ4McA3Z0FKA6XlywMvQxq8S4YF5IpJGmnS91EyfWrIXtI+kr7/85AGY0yg
Fy1v9Ia46FLo41Ikq26FmTEeSjUPyVx4dfoTI+HuoP/I1SgnP26Hgp1U4sIk9w0byxksaQR5ZNzH
/tS9ydIaCQVPdkIaCBBBIy2jcoczwp1EY52A/rRhZB3ae3tsf+i5LKjKi0ywv28C8xQ3awUUjwVQ
3+ArY+MDA/PHOwWYG14B8AVwwfK4pxzy3orcS1iE8SMfnpO18ixT8Pjd8TbYAMMAavCwwFMWZZ3R
jLSL4QDdIh2heOhrdrb4eW1mUWIntq/GRSNY175NQHRRjcewDo827VSt1ecBNp20el5AWFRbq0+M
L5n9c5ILwf25c2kjvUNxTIG0AWhS+ePUtKNZQgAcL7csBgqnTD3dGF4Ta3ga2zzUtelbtpira9dU
UDzacxAU5qERbaKweTWZXFfOYkCOGhrK3WD8tcoNMIKSIbKyk9fZWyucG9rDqkmtBiudCTwOAMsP
uj09DrTvoGAg4qTYXxKTrAWbPYMkX/q81hFo7ViZHeptUUIBA7KsKRFs2553oGKAgWDDBIUpz74y
EjOfSru0ocTeT2/xoBBPXZb1cYI6a4Yqxlg+2VP2p2QsuFkwOQYBeAw3Qm6Vh/iZmkz0tBrscKGy
AwHeGeoXbtfGolbU3g6CFh5uAXQ/44e/3MHGjkvDySY7tE16TzHLOOhQJLodN67aXVgMmGsgZouS
sIYzzbZ4E5rGUqG1VWYmILqLx5Rg1oN+/E/7qT0IbMn4t7ic58IWu003thp7reakga1WUk7WkAYk
TtzOeCtRJSyU2dVbvEmVCqIiImKyvTf9hWnOG4FpJIT2MD3qAT2yoT+9cR0832bkeGBBFqHfdjxz
a4/nxaiUIVv1OMVSgTfVSHmu9czNoagT66nX1KL17bgKxsxR4UEOwKQWuBebROTaoBBFxpgoVBPU
Osi6VHD979zFFya4pxoF8RoZE5jIpCcJGKRulHwd5FO3fWR33zYL4S7j2OqgkNKjfUhjUGHFQxBL
gIPaskumkxW/3Da2k71dLImLh7FT5TFtsaTZIaD2StIntRpeqERBtw/yXlqkqCikpuAJtX/kNmvk
zvWqq20OhKsRqo1x6qb6c1ElqWfFEJjo6Xyctb4BEVJ3R8f+IE8guzUaQT6y9y2BRQBlEDqWICDk
TkM5MAVjwNhCKMH/0hr5rdUN4pqyiDX4+msygicEfwyMYLyB79rXGQYnVVbBKLQu6NQEww3QMsnv
4770zQIh+vb33DOH7AdHACX46ysnlR0QrMm1FWpG7C6IlXO1Hrr4LZ0aLyV/OAdjgrlvY4xHZxLS
oo1n433RT9XTgoe2KscPfa9EkjaJJCiuj/elLe54y1OcSF2KhUH06QvCyhFDBoKr9NolLk1wxxuS
HeVYYFojlBbFb5wf6mQcxklwA1wnIDDi6DYwz0xEh/eHqSAjNGAoEqw+8/uigELkfWXh5hl+3faE
65N9aYg72RRc1U1GYIiiglUx9df1L7uo3XQFk3T3VC9/3ba30169NMidaYwozUNOGgtMHPVDfE/P
qe7VL4qbQMXKlQG2cNPv/ecldrtHqN368Xf/9g/42LrLu/XyB3BPJbWFEmSR4gdMnvSIXCuAeiMg
+pBqBflL6yahyP9ZjLhlkB3GzWUeN0upKTO2GOQpTv0FesbukL+ZSwZOjtgFL2+QF4Jd3j0GH+9d
IG9B6MYdA5WYZm1YPaoYNYksdQS8Qzg6xPz8elnsTf0fG9w5mB2lmgcby+qC2Vf8LNAhT+7NHyjy
/JeoxLvTqUIERs8UST+i01UuWeC3AbuHz9ajQmK3LsTODsZD72qRHCpeH5GnMohfZlG+sHMQt2Z5
ISBIeoJdPWGrLF7xIvAHvfHBZOGVkhTddsydmHxhiftmhZRMZB6wwKW5I/arFjdHW/vsyMRLZhE4
eyeGXdjivp3WZCVAqS1qamDgjOv1rJXt2UhpeHtJIjNcjoK5uXSiCzYP97bbVSc6695QiBRDPnCH
nCcquqXhnQFyVQAHuAOWaRM4nPSBeSKkKN+GKHuGGuMxqV0MFp/sPmLlJRKWEYqifeXZ793pX0Bx
4J6b38Bl7BCggH6XgxPnkHfS237SnpX6c6uDnGaB5m0fVcYDFBbcybQhPSfi4Nnd6I11Lk2p+yY3
kwY7kGTSQ5wn7tROxyIRtYs/iiM3dppP1p3KcrJcwSqpr5+czJ1GPzY9SXalF/loP+YPKHJgRqby
cg86zXd9G4736hcgZjwxVEawZj6T7wFIrqcVv6VUMCFlKG433y2diAhRZIU7KY5UTX2bjbACDeNC
B5C7vKsLUTt871Lauo/OnRQlHZrcHrEYJO9fFd+4y33i/QBMHiNA2FD75fbB3I1qaDqqmMbHq/mq
HCB3XQ11ZphL++epih8m1TjkSf1jmh0R7H83coP1DFUH24G8IV8ObWk7SSmFMfue0UjW7+DuNasX
dN6bQ+k6z4ZHQmK+z+DWESxTZdvG+yvqHZgsl1FbuRrB7h0Jc8Qj6lR24+WfpK9NmPvjXRZ14fB1
PDV3+hOb8ozd3CU+CKQ0V/qUQMP19mbvpTzK9ldwPgTsQddBAhFXl+PKvxW/9caD89bXvpF71UFD
eII2iC+7y51J3Pmbmri1IAXf6RRh9ZuN4PwLEiGqURf4CflR9VSvOGWRFqUHGokK7XuetTXE5ZNZ
qQIxW8LQjDp+ZfWuaj/OEkUCIvQrdiHe+rjs6G7yqk7rK9Cmm6h5E4AB2vi9K5uDPaBSAarpVMFE
piV/r3q1dOc1P6ROdrz9XXeSrIs9ZVuxsY+BN7srZCy1MEPSE5SRRW/8veCz3UzuYpNrkNa1Pftq
se6ZSuvWbePGmgCGsBt8tma4u0vr5dEeJphhmEMTIKq0Ptp+Hyhe4mXIzMOhFiTh+wtDRRAYAaSn
PPLB0aaKjKBDC2Ur96vmqXberfTH7c+zA0NgPv+PEW5ZgFaAJ1eDEUZgVUgPMtNKiI8QzGw91YFO
jN27lSc6AKKlcVfxDGyzYhUOrNpd47YDyGIW+Vee5qLiyL77/b08gP0v3c8YqlntEhgqz+Zp1PwS
bGQjpjjn7/178WSwG1eQof4vgewfk1yK2qNr1tjoP4TNV4BTg+HNYZuaWF78BPy2r51i6ldB+qx8
b1/B5P5ARUPju5uLZjPSfzyNr7RYswSV/7FGk8OS1sd+Ts6znIXyInp9X1ECoGQB6tN/7HBHe4ae
VEvq1A4l82Ce1mPrJYGjR0aBXmzXBx+aGo2bvIrmHHZe4xd2uQM/JBgy7Xv0Heoa2F4traKmApFU
kgKtD4jQRHy1677fPie7foSxU8w1oqWHHPbSjyhZ8lbLsVYwtz/Kcuq1nRXeNrF7KWxMsJ+wiZRl
NjWpBArZUOnmw5xDlWBs7gqnDMpK/3Lb1H4w29hiLrSxhX5G2ndsOUywXU6eTS+V/fgItbYgV++N
+f+ATNv9ahuTnLe0tMr0wsjtsBznUB8fdfu3Qxd3lM5rGS1/Orj04Zsba5yPaADWxmmLzayy8rzk
vZuP+XkeBYXPKwLZ/5ixMT8AhQ/ItXFxTNWaEhRj6Bix570a5H6veG3+VHj6kWLW4AHYUC8/5576
YBfPokmD3SedA7kPC0xV8vUcmNJPpJxJBaeMIISMG/xofFkrhhkwvqR+4YEeI+wLd4yyb8txfYOM
eOIbgvv9ymvBrM8Iez8EueUrweEcsKMSxDmgmkB6jmt3eTaK4mwr6ZuTDKIX+dUp/DCGmxCRh3H3
cl81x4TpTNJCCudkeZXX4WsXl59vHw2RCe4+XMfeNCGdLIUqiGWm8XVtDUGmexWe0VCBHgiK5egx
Kggpl2dvRaV8UGgpQRXE8sH1Gc7DL5vqgnXsWoF8iqZDAskx+K4ioIypvii1FFZVdupncj+aKnGT
ZBQkEDv7hRYzPga4m9D74z+JQsEarI4t9ivP3Hq5o9O32x/kOivHy4QpcdggbIKkBn/GCtsoW9Ja
UmiX+WPeqUcIJoMHBTq8cuIu6Qv84NTZTTDZIuD8ztq2lvmavFbZUkszWE56xyNTiyFYEZD2OhJf
ru6ju7OJxPlalUtmm9JHWWbO/Gk+MA6/PkiemiRUrRMrEwh2dG9doAlBKQSXGbrPXPRfilyrckj9
spmLLkj6M2thQkG98FTrbfHJT+IXjS/qYe5ECvSI/rHK/r5ZKV3wH6BNpJACvLXIL8qi+6tUhE4r
+m47vg/qK6DZUdYFXRq/vqEDWRGAb0nkkMI5luvYuhKxKl9Vg9s7ubeRIC0D6ZuCySvQ3VwuqZWq
HA31CkzEOG1BtRLVtYpFcAD2jYDXFuUBE9IwXLyw1naylYYkUTWWwdiAb1zEoH/dzoYToi4IBlts
FuaKORP9XNZ1k9ZJVOdH5guMsVcuPZAbMExdFopuLnYtXjxKOXvcW1+iNTX0HvaUMW/DihCP4PWr
YJJLboNM7mq3K8HpPPYi0oirJAS0sWzGnIHJ8cn4NM4YjE7GaGcS5ZBAdHtdexwVHcDd6glZpNXi
JIiYZT/wXpdrxfMNnmiYFpTw8L9LH3FonecQAEsjp1KPzpo9L+brmOL/QtpKr2pPnpRDjk7O2pCv
5YyO/tT41bjidhjdMS7CrCJQ6IFKaK/IHil+Q4EmWm3LAzXVuanpl5Eunto594k8vEIVyQQ//yS7
87QcSDa+GLMVyCrxeisRXPxYxdVXZCtDJ1bFKVNAL3K5MmXSB5BATWkEtEl/NnqzipKlzYOFtpk3
zqvV+7I2JL/lRO+gB9H1JYE8Qly956qC16bUEJfEtDy2Kk0Pi11VHu2UTyNEpz0g0tNgXlWAqtO+
9Oqyz1xIbgLIXdWRobS/66l9tRf6hZDu06CPT9gt2SsSzXYHu37sHCoDJlGEZJLvBnCTyyTN/FZO
tU9GslQBxikPS+fgN6OqlEoYylwty51HafA0ktYurqFP6jhAVsoAmZNTQJx2mlAzrrODtszBPJaH
Lp0UaLcud6Q0zgSKWq7TyIq3mMPqyQbtDivKwP5Qk7dlLY9O19jh4NSWO8xtGkgyDdSYBp3TvDhA
5FQzopOROt+k1nqgSfJojuUXx5i6R6UiOhsLmwJkFN/qeaXHeLB/xhL+KbSrIJMyvSnJHMj9GGjV
j7lL7vROgzA3pWz6s6BnIy5z1Cacr+pS+nWytqHVKORe6evUU8firMbo6PUiKOt1sFdUXNoK2A5R
PwXb4qVvFKVkxhL6JxGIOmOAO0p/WocHE6+ZZl3ebkfh62gCW6hdMh8E+IDH2SWpvNhrD1u4EuYZ
FFvr8lBOTf3bXrXYI3H8E3pk2qFJ5+kxnitRhWtnqbJs6YCY4yrQrjKtdLWyzOnbNMJ01TlXHmyl
iCbQjZqzgGlfYIjvsikQHZskZihtPq1moCuII/eqSJn8+rpRWCqHj8ck6651p5s+U3V9TDG+69zb
a/29bQ3BB7uOwhcm+IW0SmF2Ro3AUUk66DE6P9ZQeCrsH0rlfB5n1J4tVYRMEyzL4oIVWaxRjmMs
q+mNyrXz9lWeekEBec8GIK2gY0bzHBxYnI2CEntepjqNCnu9x0vipK+zSE90x9mBFPnHBnd1pgmt
AKhu0qi0mrul0SHjl/qrHPUdWPWnxlXiLJIr4t8+YtcZFW5svDJBh4Bgf0UURGZjTNoKVlfrAD5t
Ly2jWBPMSuxkIcgOAXNTFJCWgi2V2741ntY8aYH+7QJWYS39tELzQ4umc3kqvVlUJts5Tgx2jJQK
dN3IebjHZFK1iS41UhpB0fKQxpZXAEs3mY4/Z6XAMa5LZVjT1hb3qrQSPTfiJskiFVpnfu83SLJS
28V044hU3/jNJr7KKBeREu8ctAuzzJk2Kfc0zko/QnEkctAuMWbTLVTNo0+rVns2/ZZrhqgewsI6
l+xsDX7URjcG1aUtZJ2t00mB/yQvVVh7RuKywTbblX6LpfFEO8ufuSGVMlpBeSmqvi6ejiQSghPQ
0NTvMcgJngd/ONJIcz6LRBh2jvrFQrljOC2jlVsdzDbWIbUTr+pH9/aRE1ngblCqQaCrBmlfJFuT
W9iHFRwrty3svD0vvJJnGYntErxcA0x01F0BGKlC52U80bs+UMP5frkTbdreCb/YNRZmNu7RkLoh
FPql0RLNIThdIvqX8my6ekhCx1cFELSdSHlhjJ3/jTGpKaZuSWCMvWlAGBsNoXXqo+FwexdF34kL
I1Zp1taoIYxM6yN19MM0rAILQh/noocJKUujybGS3gcvASTxxv4hwXBQ66shfZEPlk8116jDGBWe
24u7BpdeBi4+t1K0Mm5tCtPTyXF1T3FzX4e2IZOFEnmHIB7zStkp7U06dAhW0xwkjvO1kns/HiGA
y+iOby9r95tB1xJFAjblwr/JVpCaZ4OeIjuVHmXyIgNldtvAvqdv8l/uLsOF01RzgZxUj8DNpQd1
hOLKq3YyvPFNzDmzu56NNfXS1TUt7THhmMNBlBfTgjKu3IsWtPt1MHj3IXKBHJtz836K1a7SCY5u
48mLu55bKGp6IN0sPO2+NQLpfQFRhuo3UV6H/2YzN7Y5/weUeU6IVLHEgB4bFfQVoDL+5ER1SCEx
8ShqTl73RJnTb+zx16axDBqe5tA/Q3eE8WV8wPZyywWzMlp308HCuMss2mH2ka7uzv9aBd748iNm
OlgSM4g2R+rz8qHlMcY+dG8iJ6InWnuiPuVOSseg1KiPYd4FiBPufsHlRQ1on+O4dS+GfVpTenDk
8ij4dMwt+EWBIUzTDNSXwH/PnYM1B++0rBVZZLEmjNzSu8VYe1dBIcTTVv29RQfDNfX0L7qoqicZ
w5chJq9NvjzN1fLQ6pmfNOSHmUtoFCWibEX04/hjA7Ir9NdxbHQwNbWn1kvRZg8KxbcfmapY4w13
eCQXFkQBXFEJbDeog+oX8xUYgQTDOedkTl85jaIgQvSD2xyZ5NBouYn+pce73rUiLVgORnwYk5Ow
/LuXpGkoVzIFYxsnmTvKep9MVU3AuD15JUCvhxaxqXfrc3dGcvhvMGg4TmgMmQqmPeEJ/KAf1TAl
lymwZyjIQKv0vljn+25eRUn27ro2dliU3Fz4hjkui1F3WZR9nn2wUkcZi07dV+N5/mhGy7In8G6R
RS6f0eakLUiOQIFKF0RiIDECQnOgexVPPvdRGWmf/p8GuZym7KmpDxO2Un7uffoJMJRfqV/nbn0c
PoHhAAgbQVTau1m2347zlbYY7LzOYVBV7xfF9ox+Cm6vaTcObb4aF9xpi5d5YjZZZFoPrfyo4qhL
ya/bNrS9XFCzNKjq2JhRuZJnUqg0SGreZlGKkWPDbVYj8cx5HYNZzVfIduooRRqTcrKbaXarLlN8
gpKON0JXFjqg4+xV68hmaiwQ8bfU8HO1ap/AjDY/xUvyFZAxLcCJ+iRDN9RPqlQKzAnctlXV5a+d
aimRXpemK6kztCrsWfY0EA1QJPco+jJRWAy1e5jUbINSssAFZQxjYHQtRgtUoi/egJLjmxnb5uvt
TdnbeAvTXWhB4r+QFL08LlW/dCV4abJohPgmK2AaxugqiyzwoCupKhPHH+TC6BGjQMf4zS/t5LqU
yOVsZRH9akIR+KF7sb5C19mHmMG78q49g27lWONC9+VD+rZYIvO7y9yY56JCrTUTMTuYZ7hnCCRE
c3fHHoaLTz2CZvlxAobkqfH/xeZurLJftYlFA/pTVTPBKiRzXT37YUlfYk0k/bubqAB4APwW9AdR
lePukN7Ju7J1pP+src+CunONQxKAzfQMEbkRBXHkY6I8fTe33Vg1uEQFIizJZFuwipZDoBBLOWcZ
OdV2/yInGJCyK08uyJml7koPTEBekwIX/qi/3N7ivdC0/Rl8ajEptTKjyBwlquxScM3rIpbDfQtg
OQFenkEOuOCXSa2E0JfnUZMOgTws3qTogitk1zuhx/e3CS76WVS1B80GM6tS6yDEqb+bNCEIgEt0
e7OuKRPZJYxj6Mi49nHmeVcpyyzJjIFd+rULTWywzH2WQjBpqB6Qk3nYH9RXMt2NAVRuDoXsopn+
W5R57C128xv4Fx7azs5ElB6RQCuOeqd+s+v+d61bokLi3nfD0w59WTQgkNly362tEt0cnJGtVQZ7
KviRIZlWuGmY4dzLPsR9pdz9N3UA9BWR50K4EnAI7sTjEqVTp09ZpCStrwOt4IhEXNnP5nNpnTWa
TUg3gZOWW1bd5p3V2FiWvUZm81pDxJCOmOUwzooqFNxl0f+WMc4x1xYhp9VgjEKLjg0uNeWz4/XB
GuRBUR+zTnAQdqPKdnWcgzp2PVFQmLKPBjATHl3FrxEPLjUsA8mvv9w+DnsesjFmcyGspnpBFcq2
EjM30CfwZI0KFrT3YAb6BtwW6DMj0eb8oZhbR82HFS8fA7XsVvperoa3zDQYeypimti9CCDzhZaN
ZunOFel4TNUYLBQw9vfmJcWD5Y2THz8qXh1Oh8YfM0F9bXcPNzaZB22uuHbtndiqYBMUem5VdK4y
iRJs5mRXTrgxwaUOSqto9TDIKO5Oqa8SO2rak1Xl7lK8rWgQV3iS3/aL3Y1EMoq2NmvoXVWG5rTW
hr6ds0g6LGhHH6pPjESsiKAtoQ5e8q32q0jkjEKjbKc3O1llSgrqAhjVI0fzjMHTW+8/GRI0vTJX
pj4FuvAgqgDseSh4asAhr2HBusHFE13NhlWpVKwVnYG0at+aLDmx51mTHgXbuhf5t6a4aNKky1C3
tQZfKcLqqAbrobmjzSn/soK1SXnrwObqTK4IcbQbU8C6bgFwB06sK/otR8kqNVdtZGEdBKAsrQbN
9GC+ZU5yGJoMMyTDva41wC+DU1xWDkvdvad5LnqX7sVtC6cTt4MFSiD+ZqjSpNRizcSviOL77vP8
iTzDm4/1eTzJYYV3vuwz8V3h6lkCxJ+erV3usagvZWLmrJ+WH+MInLoH+8gGeeSzeoiD2x9YtETO
lVTbBs1ChXQ3K07zMvrGoHhrjSvXngAKVATu9NHUubUyzp2cdXJskmFlDeTMfC1z0x9ggK1wZ+CC
N8+MCkwJmEhrfpc/axisA3c7FYFR9x82m+/K3VhF2yz6WOJXDIYLqhF6BkFqZD7hJsFoeKZCn4oG
7VGjIBovfEjDzZIrrGTv5nWbj8xjFEt1zKaswY9g3L64Nt0lkJgK+S96ZszqjJnNa+5KFz/Dsj3t
M35J7sYivZC9u2D7K7hcHAGGoMHJtmJV/VEBeswWJXUs1t/45h9nfRskgWZqegUmllP6iSlXj64R
GJEaxi4FW6aoPre7os3rmFuRM5hmMhcIHXVmHU3ivEFbQbCkXRPg/mG0GbJzzYBmGtRuWO5vg9Rl
SfGd/pg7lT29Nxa4CJDrJWmGMckjhF48CoHq8Kia/5JT++32+d+N7za0/qDZZwMQxu3W1NpDbFck
j3Sjf9NTUJUPzWuf1KKK7V5WCi5FGwNjeO9ekd2POh3s0ahyvCCGswMQn9cmyXM/1mFVf9F6CNTG
zuqDDwWa5khI0iRQ7ULYN91bLcA+bAwEk5FAY1ze19Q2Vp2WJd6FlrHetVaNIWqd5uT33CkkatMa
QD1a2kFFR81lbzGPNnJ7l2ZN99S0RhqMzgMe9K4zjIUgNO75lA01XY2pZphXGs49Hj7FQJscDfji
EEvEBwZAlCNd5w02Dgajs0TxCHhULthDgEjVSKIA5oLgu6rusrrFSQoyD7hNGrBJUeqNhj8d/vz9
eGmYC/tlma52MstpNGvVO1XTyNYzaHJLouLNddp5aYf7vpWpL8Waa4BAgVgqbn/Y6eA1Q+anZeLq
0I1qyMvt43M9R4LTv9lSHjdhDHICBglsqYw2tXmnxfezfdAZBCa0PAs1wMzt6m8qNA8nSCw2KNKL
nPracS5/AXeCrakbVj3Bnmqj3nnQnlVdUFH+sXdeGmHHexPD6dJ1bTJgmYuTe8XSeo4iSLbU60yE
mTDwCgITqoFgdGliLZth0fQ1jdrfdgQsT4NxUK/4rGiu/q79GM+sfe4Exrv6k/42Ote67wF2j5ZH
CFhGJWvt+bc/7XWsuPw9XAimGjgatRi/Z1UUv+9jdzBfRlF9e6eZBCvQ6NaAPTNVg6/upHavY+TP
AAjB0/RAtqDv6jI8RxpWB7l5LnTP8FBe/SXymp0M+8IwX9LptbwHUQMMq1FzbMCDhoaL70Q5tID/
D4ML1+EfGDQFVCoYxGW6PNzBHOt6wXAOuonGgr7cSB7xqnjHzFAEjGswqckDcUi0mDVx1ZG8ZVUZ
LKpOBV9076RAERh4U+BJ8bTgPEymMknsBSdFX4HandIBcELo2wqi7F6Q3Vrh/GaSuiFZbFiZVgmC
a7JMPau3TwC6Zi64ik2BOdGiuJg+zxVQVAMLeSYx3dEC61A+ffnzowAosAOiMPQBLb5+FYPbEThr
HRvnZJiZrus1SEvkJasmi0plu8uxoB8MbJ+lXU2ApE5VaInqAJNr2neTpON1GQvKH3uBBsnVf01w
H6gBVHtpGyuNlNSIuqT/S53H1B+c9rlb1XdF7UUZ6a5HgI5MQWXTwEuSi9DwBVORJKgNy/N7ZoWk
/GvoFWij/ZtbljGR/W2HC9I1iXtpagFoamzo2hivJm39pRBRSO+GrK0ZrrYzAtzfGx2WA7g/05uS
8IpjQAvdtzrI+hKQPgVl4bfQ+BX4+l5I3lpmzrO5hRSpAppKZrLNRgbU/uxa03cbssW3vX3PP1BX
gVNjQhrkUtyJKoxMAiE84ExSYyHFX9ZfUoEBHq3KGn9S28yf2+7nbZN7HqLBo8GP+gEG4raUGhDt
KArgGToJFCxF4vXzzzb5Lgl1fvd2cGuI20FtSClGHhCHncaRXNsE/rFOfnft+HR7Qbt7CN088EQz
AparuaQmbjEcB4zKLAM+BVyE3DFyaCCPyLMFFZTb1nZXtbHGOf5CrHZIEwBwylZxU+k8NhiJM7L/
pxXuIyWVlDTtAsyAuWAekzR+P74MUubfXsuuKziIsvAE9gDkvA+d8HyZVFgZ6l8Feej1zFNnxY1r
EY23yBCXk5tAFUuodeMTgemIovYxx42rG49WRwQbx5zqsgCAB+ZmSdzlX0p97UwpgAIDZppV85hn
r7f3bC/t/8cAbvjLuECIbRaEMgMoZvflG5liFOwBBSjeaJq4Zinau93sCRnbR0sHDSv+RjQJJBT1
EUUGHSFpctXKgbstJq2/kSI2gLIz1+5LokBR1rWWafDVckzCMinRzNL0OAMgTS6T0+1d2DsFeMZr
horJYcjMcttc0aSQ1mpBbU2mP61Fmr7EiTqclzYrBT66d7o3lnjVH62HHu/Iau0KbphEw4Qy9UB0
Gy7mEeBqQTjeXRZwCKzSjaDMg5Caipom5v1QzxlREByd33jBfpPJKqKJYUGC91I2NvO3HS40NgUd
bXmFHRTtVcAks5Pp12cImCIBd0H3ITgUomWxv2/uMqJlsxXXBqIJ7e5qeX4tl4OSLQKf2Dvk20Wx
v2+s5JlGVJ3oKN/PUBOCWiobPJlAsUx0JbztfiJTfODC0F9DFjQldGWaMKVQ3MVK8qSb/as16qK+
2V5I2a6LC14tJHigGo6PFcvtAdWkQFi2FFngTpO1/u12k6Ed5zL2ykT7fHvH9sLWP4vAkPzlx1F0
5J2lpACE1kMccCjuCWhXR6d0W2fwHPAL5Jgiv21y9+T+18mvKAwgq5urkEdFblPXZzzJglLpwCwX
mhTl2L4SZNq3fRxYpcsFGlqdgYMa1hC8w3L5ZY71qRpF18ue44FiABOrmBs3rwAShp7UKMgyLE0z
ALRi9MQtlsU3zPVs08YUxD6BNf7dXOfVso4TKrOgrFlOcUcnH5zqxJVHDO6ai74KvtieHyItxFsI
RRHU57isI0NEH6QSq2uMn5b+ntPvtz1iZ1AAk+Mgm0DRBWVZ8wroi1y+KG2GxjGMcGxAEtfV/iS1
kALN1AfLnjT02Y0ffdclAbXyX+MoKv3sL/GfX8C5SW9Tc5Ir/IIUbOWuY9VvadwJPtueKwILBEgb
FCtB8cQd51TPZCeGVH1kJEBn6wSFTm1COBxh8faG7lrSQRWCKUwTHsnFwXFo1CK10BxAb+cZo7bo
Q6g/4yIPb5thP5i7riCpBsgAplfxmuUzEGojS8ycFvXiqhrdcgHRRSfL36xMfSNK9jzNxaEfR4ry
pySCln68gG7Z5qIvY1FcpA62C0tfH+XcwPxdpWXJS0/H5bU0i+SuSSSo9LZk8WqokTzlmryC5T9e
GzSzNOVEB4PiBTygRhrXsb86Wgdeu0GEs9sJd9gk1NTxjDPBqcJdsgbS22xu+zzKNNtf7M4rwTNV
r9+NxTzXWX+8/Ul2QsOFNfb3zWWbxrnZ4pjkEVj4A0db3Dw33Mr4SvRYYGnHx8AVzOh0MMRvXoEd
zFVyirgf8qiNS7+ff5W2cpcrovGNnXNpgW8BGEU22nkFM0irFASTXZFHy1h6rf22omZ/e8dEFjhH
KmsZtH8tcHpWa3sp/Ste/vxlAH4bAHV1w8BjlJfDqUy5bZUWS+htci+leF13dozR8sl8pAOoGcyi
eHVSPbq9rB1HAIwMtB/QkLFAbcTFbAMoy76s4QjJOKaBmY3TUekdy9P+h7Qr25FbR5ZfRED78qql
VFW922273S+CjxdtFLWvX39DB3fGKhZRhD0DDAaYMjpFMpkkMyMjhq4K8QqQ3V1F06giN4eWgE33
hz8j4h5YziqFOyRg4o3j/nuJfypZKoHL2Xsb2zfsnDsD08DgTC1mcuof8DR6trv5zCpNUigUTR36
KrY2c4COr+J0RabWTuwpjwZqQLl4cY6xhhrKUBt3xM5rySVcOHGai/InesrQ4cDFauLWRWUqcx5Z
1si8dnZOcwMuiD/3BtA5aeCm2BRj+KJjqrjIhfRaHilx/4+S/tJI6Y2sD2bV+gu/A/H1VsvVDfRF
c8OJ+9GFoMQCTOpUvbtWHDhEfV8UBzxq8/fbgxLOHJSyEFQ10JXzAGZjdWqT2jpOOYdtdABg74zT
XJM4ndAbgLCFX4NZF4mkS6cbVTsu3caCY9Nu9Ltpdby11QNbqc/bIXT88zGBPQFVcAwL3CjcaZE6
7ZJX8Yicn1OfTVI/x1366bYJUb3Q3tvgzohac9vVoLChZEb5ZpZq7ceUogfF7JMn5LHmB31QQXSt
x6YPJQES1KZbelvJ2EugOfXQolXrTu/78s4ZEbeGwTLOSJmSs9K6MmyQaI3RTWegywm8BXh7X85+
uWpWWWfYHVqcfa1Tswi7wVn+Yon3RrRLI5mNzCdDj1k0ovnCdsqgxP+WCvoNzD9m4QCAejccLioD
b0CbREdocQDpyfTMrwsW2l2MNNFXySpvH81dkGDKBmspAOjA0GyXt12w1LpcGS0wT0bgamnPo1M+
Gii7+yZrFX824/GeOmbtQ3HUAokoWU/zmhkf6jRxjvO4qhK33g5R/mM2baythwNI8ivI7DBmXYGH
X0T1Okz79LxQtLNQtRq8JV99VCegE6i9SKZgcw7eKvoHbZgEdxgKu5dTkGXTuiyWkkfM+NGwswKK
32qYQkh6BjoA1gy0u2160jMr6Ike3DYuOquQSdcUPJygOcmfv1lHUruxEXFzpvv5DEh3ohznZpYE
dtHE7s1s+2e3yqjqGTnRYCYjppchtTeML0zHhbyO6qTxJvY3ZzCIqDbBGRDmXBPqafZq4JKPwxG3
7gXcUHibNfOP25Mn2vWbqiOaU9DfCJW/y1FpcT3jSgYjcW6UftZq+pNLEuftthXhEqEivHG0b1Iw
nHtQ4DvLfsHcqRNYsEqoAg2JH0ux3DIzXLhl0ENc2grHVKwuQYwSFV4Eh8YYJQ4n9ATN3MRqbSir
8p1S8WCXvZHDDKi+plAf4wldJ+3sQ38oC4oCRMGKuZTPo5qzw+15FK7WzvL2+84H9aSxRyjY4iUw
60hcYvGCYRkkRsSz+Ht43GK5zoR0NRruooTEfpJ8HJPZG8pJchLIrHBrRabS0KptKJNS3rMSPEmG
ft5U0G/PmMwM599t7+j1ssLMuHyp1eVUdLWHJ/TxtpXtr1yFPx07CK8P1UEUulwXc5j0VUtM4N3M
/KEaTZ/VnytzDiGT6yW6xJhwSOByxUmjQR+Q599x0WNPEQbxHsepMrpG0FaR+8eiO9tDZmeEO6hp
PmVohsCIWDd/Q3tpSHXy57muCxPcCV0vTTObiYMHNGShFlqFS7OEt9dFNlXcfpmzJoMgGm6Uw5gD
/jEkr3lmV/5UN59uG9oW+MoBdtO1fchuY1rasBjDijUBKO2DPSh+06qRmjvvxATZWA5qGKj9eGvm
Sh5QogHuTns+fKP3p3XsOc6jObMSr60rdprz5NfUKkyyWtt+5Ee4t7QFxd0I24Z1qEbB0rhU57rX
P2hMCe1FCVvL/HB7MmWD4nZTmtdawhaYAno0uauSUQPLvTO/6L2zSqKQaN12o+K1pZqOtmXawAfj
xfbx9PBJ90rLD7kBiMjS3ttGE3bKj9vD+xfrfWMqHW5vWcRSVhvQumgtugCLEIJ16h0p+scV7Nue
nTt3aMYNa6sCxVUiuamJIhU6LXDgmwbQWfxJTJLZwrsHjuou2jc70V6pbkfVuqzB1LoNjpRF4qHC
N9DeIhfoDSBz1mqb4vFQn7r+AEo84CPD8t5tDw4w98Zx6Hz1U/OVhtnBPt2ea9FRDX1nKM/hQnwN
MIqzboibOgVyUFt/qDXkDmfanzcOuzQHCxuaiCqPabakEiLcK4BPoacRgoRXEKDZNlGPbvMiytEp
jgtw3nr9oAe5vhz7cpL2AG5R7MqfduY4f8r6qma4xBVRw4zALB0wVKiPSQV6qFJ7BhlM6pmsORT5
e6No94nevynM+Vlm6aHsVsnWFfRIAZkBJWpgxBzDvErBAZmBgoIGjb82KD+rB70EOBZyA+j3aFn4
l9pJOKr2JjkHs+rBcaGVVERF13sldQJ0S3mTU0nu/8KoZEFXwEaGEWVj/rga0kGJCfxYbQBnhyYM
eAEKVwZuEe7PnRXuxHKmEsrFDFaQMgvA+xVW/ZPi/NMl87mWdTwJ/QY4VIhDgGX3ivRFz2vDyBrE
IYuWAFnN70ktQ7wK99/OBOeaatVYSIAglOMWnj+P4Dnxu3SxDizR0XtjMlBJlk4wVo356883Pno6
MTTgagQtZUlO3FZFp8Mygioi6xe4Rpza6O9Bi6zbraE2JJpfj0Nw265o/dDY6eLuhJcOsBmXx2TH
QONnEiRnzTZ5HKbhmzYNr5CWtT1tVj6tHftx257IK/f2+AmOHVI0A2oefVu9OUoPpvD6R92Sz7fN
iFzFBTsQ/oPc5hWDAWSN2UJaJLIsrVnA3dt+nvO/uUSDVwn1LYDCr/tsRmtwuoHMeBHEir91DBhT
f8iHg9oBsTTIypDCiQM+E9UiVdCiUtorcjoq8kOTBe5Bw/0yltoZXWKSa5PQH36b4cEz2MtDuzQw
U0CcbIyxPABMLgNOHuqz9G/Sa+7OGud97qohfKzwvgKVIm0+9Qp6FuNT03y57Q6yUXFep1DSaq4G
r1PwxB1GIGbqr2B29nr0Ec6MeLetSZaKxwRBiFCbXXebw9g8TKoKtCvAoLnExUVXwU2sGGV3OPkV
FG9aSB2bE9zPAduWl+tWA8BTSbdcVop2PUKMiKgQOxxAL3OnWvN4uD1KS3CK7+1zF+xcIQqrC2Ri
qro+ZfodBEL9dKJ+nEuwTzJD3PV6ikHx3UKGM7KG7pFYTgSYBarJzg8Wl7ImJLEtsNHqGu5gV7Uq
x0TgIA4G1VT1T0gooBmwjCtPJf1nh9Uy6LUwSm3ct/9vbft990Zxi2Eh+rIic1HPz9OQv6tdLZk8
oS/uTGy/70ysMa1xoYKJBk8DO1Er3x36oxpbf4F+ttFwiIovALXXQI3EjYFA7Qy8TLIvJgOhIxgQ
xiyTbC0Bt6gDM6YCfjPEjesKnGlPTtIil2VCHXL1TLO0/BZvgwcldgnUqHI1XNK0CuJ6BDN6xtJz
bnZQ2gOP0GFy4umb5lSjJHUvfDLsPoonnq7Q2b/kDpI2anGgJ/VQP+v33QPSk1GegyhMeTMO7Uv1
cTkyX5YvEl1Y9qa5CGpq8Ty2Okw3cRJ13XdneMocCu6n0p9Vx6t1XXKtFIbS3wtgc6HUXfTMzsst
ZzlqQdd+NyrH7wcA6ot7xZA9d4XbcWeMu8POJqrvSNKixtNU6P2DVmQ1IaesfGVEpoonNOWqLlpv
XMgu8RUBSyt0ZmRIvcxL96vs0XNo6cX7kFf3JSQkD7djp3BXQmJJ2V5bG3zqclequrZCWwzXzKQY
7xRQBlSj/VaOMuo6gRkHDUVgrHFdsOHx2RbiuOlaJyj0QK3xeUj6J3XuHvON6eL2cARxDOVPJBM3
vYatlHw5HCtXW0WNETXZ9BMaE5655MFtC8KRIMWL+rGG8jHfoWVTI1ZnsF1H3arMvl3riZer9Vc2
k0SyNAL/dqDL+h9LPIJu6Fc71hP4d1uPngU4YGa4njufuuzVhdzE7WGJjYG9QcHkoRC3/b6LzrVq
N6NO4XRT8tArkPQF+mPNJy9fE+hPl9Fta6JEjgNRpY2dGVdWIAouzZnZoKRLimSKYUHEO5mgOm/o
8ykGQBrVokip1CyASh3KRSheoQWteL/9AYI9hhZrOCOuK8AB8IXHDhf/JDeSIjKm8S2Z1BL0IA+u
+pApMvFZ4cTilb3V+BQTCIrLkU6GuiZ6QgAAcLX6UOHQCFGpPsUq+glLqCSPkMG9PTahhzoodW/4
du1KAiZt7bZstsepnSse/oVvdDRk1JZ4jNgMioZgetO2tbwcmN5avQ1+VeQruqLy2aR8W7Gnp47Q
vxrPVjHapFgAtLo0lDh9D/TJtlbmHbHcj12xel08fL89a8LI4UIbGPkJ10bz3qUVrFxerA2sKFXy
XruQpemqj7dNiL1+Z4O7qNLEmHR9yIpI6zKwsMaPhUpe56FEm0y7fncMBuLrxgisLn5iZvzztnWh
I+KJY+Blr6N9eFvP3Q5XWhYbagPjTe1CPlZrfiVFrHqFOuceohrxQeHy7bZJ8Zz+Nrntwp3JViNz
Z/RIr+GTcHUtwEnZVOmXvzHiGHB1ZLPQi3ZpZDUqdeoNWoA0rOz9RBuhfZppr7eNCJ44ACT9NrKN
dDcSY8Kv6J0pcKekx0lHOs5keFuvDAfZEKJRIKzi5EiWWWJXNIOg7wbfhGZAn4KPkxpBo1tGcGku
pqT61Lm0OVhOz063RyeyAtZadPsq4BC96kJbxgy5D7cqIlu3QuIuT6paSBK7omgBA4j4WxPsFfg8
VYaO2A0ronrDLmc1AUeoZX9WG02VhAtRaEcDDG5O22306jVqx+jXttsGiWuTBQqQUHqseMnoghVP
FplEbwDQZPy2xW1oME+ZbMhgq6ys2J8tiL2oKzrSIEepWEd9Kt+NZj0MSxMmWvziKoXuzZoaNZkM
ti1awf2HcDGyc1IQUE34kGYFa36aeU0jozm9beKqeYwYQ9enJUw44HM2nBwIM8mhLHhB7GbT5HFU
quv2aJqFBV1hkPCYKVRYYj+upxCcAOEGHQhIMvi3fV8UFrfUGU4xaMODefByZ690jsHbVSPupxT0
1E6+eIpVfNEnAAQUrfB6vbfC2yZFe2FvkguLfUwM0Di38BpjPKIo6Gsamv1lKD2ZFe5Aq2ui22Sb
zYJ+afLPMXmoB8mTXuwSv+eOc/+ElhBaMWCiqorATFK/syQWZIPg/Dqpl9jIVliwjcxjw+xBTCwY
ZCBNoRVU9LYmAWVTlb70gYbltG8UWKHrs5VVoZYhYmTt8fayizpI0IOAIA6wEA5g/saEENghNo64
yFjtITO1AJwkb/i/QjdrTk5vvqr9Ejhu+11B77E/pn/R+Oig+weUssgTmzixLoeZdqte5GRADDZU
iLFVQTawsG1aWd1SGIHRXgkOI21rmOE8z6wWpTX7CfuYAMJbjuY/Y5ehkaSA+F+RIhuzDB+Uyj0a
Cnnq7fysa8Wz3S7Uywr1y9qRu8VQH0eTSOZftMomUkLbIxQkdfzwCR4dgJqp+CyHnVvFeaWs+sxY
e7q9zKJNgVcbSEzx0gWZBzd60gPP6BAT92K3mb28Qa8VEKgy1hXRHO+tcFsv1YppRGdNEfXZpyo7
k7wOSfezcmsJ3YxwNFhDAOGRhLxim3G7sl3dwi4iFxfIwByr4muuUluyzcVWkEjbIjDAbtwdjmn1
WtRlDFk5tYoGvYv6epAsi6gZx0HrFhId2IEQMOO838w600lyvHA3mmz32IP1dT4lbkjC9Ivz5Hia
15AAStJSLVDhvt9Z5isZStVV1rQldPKT8pkdxiNa/CFs49yRQEZtIZxI00H9zgaMHvX7yy0ej9lY
rjNMaUittOWKZrW/YIfBcasiwwo8u2XwB2ZWsiFfR1yF3fgpbb/Q8vvt/SM6kLcuAyilAaJ1deWd
2NYfm+HRQEfkbqf3pCUAjCreuuK/IF67bU0UFPbWtgndXezLdYlNs0YJvMotCxGoMrWnWu3iZ3tI
XclzSGwLKnNo40QtkL/fKHOmLvWMmesgVA5FLy/vPscyhTKRB6CtBK9YpABw/+We5U09Fata46IN
rCU4tcrmbSQZkVyaxEZcY2vjstFuzu2lbm3B8mbiBgN0rL90X+v+8+1lEaEhtj36Hwv/PqV365JP
th1rNo5k5TxB9/3e8Mtzct7orXF31jzFY76sBiK8ze9tclM3GSVITEfY3FSopg+MeeQDGu8iFtYP
HfOSgyyIb9PEwU8uBqldOp/NmDuQ7d6Bg9knaoLL5j8qSCzUcfAJSJGywQoTWRFLOkwu2A5Jh0yD
gcUjSUBdj0GapYqmPIA+oBslYPL826lFBx52NZzyCjxVN2jNTVTYbAMn9fWDHtQOuFM9EJVFKt7O
hzSUEQeITkiUf/5rcvt950FaDZCnpXWY3M489gZQREnNIoO2Hxr0kEgenarImosHuotyEHoA+cDb
L3ljrAXuVl0IKtr0UQ866zBEuOuBkNZUH3B9bQ60uc8CmROJogp6HO1NoRW9OHxCetj4o9FiXURq
bHts+p51D6M0TAo2PPSkcTxDYkQF7pPb8LaBk6DLZzz+0pfceXVK2atdMIq9Ab5wVWhVAxwa7oxl
d0hXwy+cB1TxJKskNuKCRQ6pe9BmcVezXEW/cZkoCCr0cXI+V+l9bH+9HbhEE4UmDg2IZg19ebyJ
Ih9tI2e4/aXliuzu1qjDEqnmh+CMdPdWuNsfobh7jrG14dbA5LIy9WPtaJ2fOKTzZ53czVRG9i6a
OiikgpjfRLUI7DqXu2kmFGRZqYuHmG18bvK088fYVX07jw9/MYFowYEJvFWuzq/YHBlkABIadXb/
CS0WvzRky2+bEOzVjWEPFRzcA5FY45w579Yhrpycghv/R27jBl1HJvsH4gaSU3L7O1x4d2EEOE0U
1q67j3Mz15KKURqpKtCplYJ6lDJP3V1ZDX5TrKXnqhSkxstgeRb43yXOfu2JQFECr6qixRECaLwn
2imaG+sWEwm+lnDUTT+1Z8nj4HoiYQJPVvQOoQpw1bu0kNWqWqegkYI0V1C0kAOPq3faOB9dWwtv
L9q1A17a2r5lF84hnFgt8YzJTOf8LW3bD+VgWP6csD9+JcIOEJgAoiGiXjXcIDE5NBAhp5GbQRaC
pC8gU3sDUMyWLI9wPKAg2sSADTyW+ctGZzizMU00KvUlQT1jvE9s9mvOdUNiSLhImzTRVk5GgoPz
9pkm/TwqAxaJ1tDRoiC16Rvn16C4X3vL/XB7la4DE2YPYQ/bFyIsGs+4r7pbLc2ZaQQ4yamChpQH
cPTJMPqHIgPiQ7FjyWtB5OWIE+j12lTYkfG9dAvWx0CwJiuUyJQmO46GC/Jsa6n+wvmAycWDB7UT
4LO4ORwBohrHTKcR2G78lD0TyJCRSsaIKXKJjdp1y/cjp8zHJdWwyeDmWRm503NKfxldMCd/XhwE
bSwKnqBF2NCIfHai6oEpB+9GGel5+7gSFXcV/aEj08fbfiB48wKJCAAp0l2AyV5l4WeNtpVZTmWU
1SXutUxX/dZMzkmSv01MOXRt5zMIky5Gdw8aksnD6soYaAS+iH7KLa8L0lgDG+3SNRq7LwhLCD6h
Nz7CVUs4P3sYE+MZoNawXv6cM2gr0wAAt3UXQQuBc5KZppqJVCWO/tNgv0Fo7SEr3uu2O+m5jK9D
sKe1rYi39SKYFohxL4dG3VQp2xIvyUEjZxwyqV8tzqemj8Na7w+SpdTwxy6PMYwL98qtEwDvcT45
42Y5Y8RChhwQ2Sf7sIKXvjs0kFIE0/5fsNJvxkA5jgYAgBH4aEWWbi6ntcfL0ij8yoXS6/Lz9niE
c/fbAp+NSVU7obYBC32dnWmBCqj+4DLtrNkyIkRBbNqPxeUcUDEda803S3Qxj1auPSS9JQHJCt4d
F/Plbou3OxYXa51A8omHlaUty8GlCtpDp0WfgU2qaVjp5nKkE8nuQMBE/YXSGhBkRz9mQ0agN9Nm
YWaC+U9bW4YSo7acGMAJkmuQcBrALoKDDuWdK2I6qKm5c2phGgo2+KnBvPLPQbWYhJ2F7Qt2k8BK
bBZL25bUXg+KMgRJt/gWMGB9Cu1tfZUMSBCnL8xtv+/M1U4FpFuCt95QPTr1N9JTtK1KamECrMDl
mDY33hnJV9fYCIuxEZIuPRZDYGidVzvqs2b3Xg/+ycRiT7o7/ByrTIaiEm6R3Xxy76Sa2k1jKZjP
tiTHciOFp13xQe0Gn8V/ca+7mEzuKaMvZmzr22Sa87MOcshx+F5MseQOJHNBLjRXhTIoxYwBLV3m
N/OnoiDh7ahy28IVR92SzrWNlqkCWpO517FvTSZ75wvyNnuPuEofQgtxZfG4DeJs28fkWJyh5nsH
JZYm85KvqK98ciRFe4kTXhHTWVk/T4kKkwSQaq25T4nmm6kVTs57PuX+MH40wRaQs2+3J3NbjqsT
57/+h5T9pe8z0BGkxma2mcpQWQq0nDR+g8MAIDsPedqgrX8w4koOOsF9AfjnLTkL5bfrLgqraSBp
0cIqZUb15FJjfnJzIHuVuLE9SL40QefmtYQAWLTV0EShWUhHoADJPwNWBiTTWCJ7ozgf6YiHhnUc
FAJLtiRoCddSA08BSgO4XF4piwz6GrOlh6V8nMoHo2qn0wzIbuCAl9QhJNRd0n4ipKiDem3bIC8r
GcGPaI/svoA/ea1KqczFWTHBcxrWpuKPVHa9FUgWgd7JxG0OhQlgufg8HPqG2kxlKPKRI6UH96n4
UK3/0m6TcDq4jk8f25D87H8Zh/LAfJnQmXA1d9a333dBO0W6XYs1WC+nvPLWef1GCDYmcw6FYsg6
BIT+ujPGRWkgg+u1B280xEKaO4t8tlsdCnWDb5NHOlV/EUH388qFaWZqWTYyGLNt9lrq6mNVUEkI
FR2rexNckFZYNuTxgMmzCyWiykuNZiYnq/+3gfCo2sWaB10lGMjQQUErG4IesI/b4UtQvLhwQp27
+PUECeLCho3lTF9L1y/D9FD4ljdPQfkK7FhEP7kS5L9AJuvSpnbpenphUGAGYXPyY7Dp4dXxPU+D
kn5hz1NEC794GA4KPUCNoCz9coym7pSNfrJJrUirkJKV5FFrqpZWk7Zt9MpaonX6xVJ2WKkRSKZZ
ZmaLN7vdtq6r08cNHCZ+p2momIfmEYIgAZ7mhafYRxKH1qGOjMQrJXkvYSADSRn0V0HqdaX33hNc
qUegFqIBSMq0vWt1CYRCZoAbWbEQ0ykyHVtbSb4n4/w6uOWv27Mnjh6/x7BN7m7ytCSelJZgDBUZ
jwNBIWbsPNYUnpmmvkrn8LY58Vr9NsdFRrPI27jpMCJSaeXjnIHFS1fX7ACyqeXD/2aKi4u6uRpK
F2Nktk0OrH9UaYyHwMttIwJ1h22//R4QFxCVhjUEJQAUeF7GoKzvmio05qB7Jx+G2mvu20cbzbPT
m3Y0T7ctC88YEKaCeshE7zGP1KfNVNRtD8MtGZNXu1pbpHbxnQ8OksuHBr0Jsjfmxq/MX8c2LmTk
cdDZiT916SrKqAFamAEDMgJZGE0z0x9jZoL3IGvo64wy20OfJP9AQL66K2jlRPM0Woc/H7SBwaKt
A3klsMVefoKjLivYaJD9TYZVebQo03OvnNC0b8QM8LZxlPGf/Hvx4gcNeTGAHJDbVq6uS2lnWAwi
KzQyvSFsX53kMBs+MvXqW/HBPoKKoPnU3mX37eemPzpjtLrhgHJmIOuqEj7wd9/BX5qSkhUW3u4U
cR3wxOE+/TF8aM5FGAdgs/WMt4Y8dT/SUPbaEEWgvVluzeNU1/NSQ41EZfOdvapoWPhznjlwB/6e
YT51QRzQoE8lZpjNzWNPQLbQtvRgVKgtok1CktaXjYdzoNKm8Yr6M42sYn7pzexYWDITwpCwHxAX
tXPVHopJ32y8dN+qcD0AZXfMn9pjG070oAWocSeerMwtGxgXx1VwBLjo26FRkc2e2t/VriO7zmxz
c2MruFzsZn1hUifHuIwH9W0JB2igeuAiftmE8OzGk5fuRe+//URyEdzcVJGdbUzDYFBvrNBiR5vh
gRX5j2EZo35tSs9Bsdhji/E3cX1vm4vr0OdORtXFYMcDFJH91F9VP4daSmAF5ak7TU/GGsSPf7OK
NnaDjmYoaLrxueMizeeqclJUtxJIWBpLRtHFbMeSk1F4Md0q+DYwGC6S/9zEVqNrDo6OYMLaSkEx
sjDuoKoN4IeiVX48zZVHB232wfkA7PWS/yoIelPYPH+IXXRogTWtDxKmykBroqvI/qu4Kdd11JMT
iq9qNSBEM2VpPLcFy4XSzm8GbVxvLjTJDW77k7xLgysVTSPgTXCv+gSTRhkTXWWovtH6EOdKoOVG
MNlQkevQiTaaHi1lvfjCUe5Mchf0Yhj7fBowSsfCBR0ygW8TePZATp16mlndG5UrAzSJbgpYadBr
OqhIXAm01+jW73Udpcx+7tJTTpv+LlUSdnB0LQ51mjeSO55whDt7XJzQRlbl0LHAId2mscfs+SnV
46dRXSB3hSewZlEZL7HM4vb77hKLiK4bE90sdmaIHRQs4x1ullo7e106SI4Q4XTaKOygMRdlF55M
IdX7xsL7mgJ0kdvnhiroNipTELDqaRcWPUQsb995RFdmlOr+a487TmI9bcCCBHtFoao+XejncSm+
tRZtJesmzCzuLXFnSAEcwVqqI0rEZn5aqtjwUnNFUhF6KHYJFGHd6cfccl/Llpz6ZPmhsvp16fKT
5cR/8fDZfwnnQivwLJWjYswoDR3dWYPGtiwRJl5GAykwy0Yll5fcMmvHLEuGwVo0C9Bf5Vvti74W
xy6VgJrFhsB6BNTMv2XjS+esU5fm8bTQiKAlciwmEJ1qG9StI7LytOgOsNVa/98Sn9PINagg2yqw
BJnFNHSLk+GxHWgpGY9os4FWYcOZYUBXHZLTNIFko1dwMipjWDr93ap9KYBkLQvQgfUSRxAF6L0x
7kxwR0A8am3F/TPuTlZjv3e2Ha40OcZ5eUbQe2Gr00ouOrIBcgmoHKnuGsRegH4YuTcn7RGQN7+o
U99iD3iPS7a3aNG2ehhI3J2N4JW7kVatUY0qBPOiZM6CmKy+PsnCo8gDgTYGNhA1/2s0eKVMeM8V
Ko4clAis2fStXPFjgg6xTOIbMkvb77tA3ILdN+4yWDJ6J1CXz9V8BigRZF//ox0u4PesTMCrDx8s
cT/ojBfbZSA7uuugZ3c7+Ar9bzd1nP+ZA+scd4IvFLn7bNv1ChFPgLiY0T0nqvYR+b0XS59lYiWi
kA/stm1s2BkNzciX0+jq6CQtmIYTO/9QjkdTeWrn6PbAhMF+o33bVMwV8+opnWjWjK5FYFkyx1cA
iPUrwI/8ChQhdRkOQU1PbZRLjAp9fcOjI0I50PDld5au1ra+WEDprOZpItqpKNNft8clMcEDSKlp
5l3awMRMnKC3HhdNl7iE0Md/D8LmFkdtSJuNo0mjyn3M5gdVnc41MaOKvt0eidAJdna4iyLTlrJX
ZgOBoahVP1njc98173NcyFQDxIbQJ6vjMAT1B7eZkt5EHdSAJ+jJXWq/ugxMwpIytnhV0JoN6Bkg
aDxsVCtWc5wKh0aQCPVmtfdAgiBZFtFjEWkhNHHYm/4Bz2ASLxnJRxchYVktHEZq8Qva3jWkS3JU
zdkL0HWun7TotljUVYbYEg4PiO9NuhPNUXyzhR73OlVzuATrV3poqEVOlpukwW2HEBa1HGDbcObq
W2zgto+xWsoyalgoZNzIp00AC2iAdHnGP1YOLVp+g7Y1jaADZuCoZK3rAfkOCm8zaUOt07/kdmZ/
yaC59QLOoiqatYb6tEgzkDZ0xT1wssbp9geLHAto7o1GAaCPK2p04iqpsfbYi4PFAuRb0H7r1fGf
s7zj+gYGEVwTgOe2eHyXlbKlhL4S7orOP0v+bKBncsFb9vZQRCuMnCPIZPAqv8bLsXgGVnm08Tbt
31DudmTdGLK/z50zytQlC176+Pvgd2fQeVpzmQagKG7th8B5T6crQ2pvQyhX2+/T3iuU2DeR8Yfy
rGS2hIfLzpbGSfWlY2m1/WYrfkifydt4AsTqy3BwI+U+e8sOTnh7dQRNffAB5OEdOD3oD3n459io
fTqgKwxZ2jcnYl/R7uHgLQ2SXqi0a4c+snBBUOogC+7+nGbs0jR35RkXbWF9l5TQriAhuAo9tlZh
AyWS20MUOshuhFyQLgtzXI0RXg43iQz0wjNDFkGFue79LHJOmDtG6xAdQ+lClFzPhm/UhwkxZjqN
GQqX8XH1lQCK9wc3D8rq1BdBBj7GQKajInRUYK+3KI5gzmP/5qRqYrvAZ2TaS2fNfsLunbLySCx7
WW/j4bM/gL/+xxCfUx/Hwp5m5LejtB11bzXpk24BLDDQQ77Wd7FF7peFSG6uwnXc2eRuD8oCoHK8
RSuD3Lv0lfXfb/uJMOZuFB6ugaZrYCe5qyNz2yatAB5O1uK5ndXQcOI7Jx9/3DYjnLqteRE4GTwe
+CSITrrFBUQQXm9WOFKH5Z2uThWwDaij1RFgoqGSdZNkE2xOfrVgO6vb5O6eF3Fs1lSlsOro2Y9J
bZ7iIrunzfLVMFjU2LakmC6QLcbe3tnjJrNlAHg72yhJOqq+1ltZ0KXdIY/Xu9XIwhgXs5OCsuxU
aQe7T76VDig3RqOVJKP1f6VNuYFDiQZ80KCpgiQjDw9SzbxEXR9ek0yxZXlmx744mba8ZmatfU07
E/d1w62DheSFr4ALGFp6Zuw8uQBqHYDgsaMMW9uzU7sLrGKqXqC6/GMl5hzosTaBFWWBbrv9PqJA
/1WjK0owjkuHEP2HD0qTkADUnl/NofzcKMuZFeqzFZMA5AX3trrcr7F+GKpKOw9Z+1ADV5QZKvHq
pH1KXasLKZ5lAyFfxzIpD5kyQTZszIA8WNAMlVSV7ZVJfU5Y+gQ+mGCt+s6r0FQEnsUOlIHmoWoB
albXDlebYjhmbUa8dcnewdRxr6jzq6ai3Fqwo1Xlp0yxck836blx9dabIXvfrfkhn4ojoK1fbL28
V010fKcmCMtNN0qt/NBsGHSzm45zUh9d4KjtBS+8WssPCmNnaxle+8Q5Nat+KAzzjNbFI1peA8Ka
iLnZc7mOB9zfzwSkQ2iGPuUQspms7jEtGjtYlR4pwaRCEbjvjyjOfDE6F6y8tfUpH4dHEzwxaT39
RJsBXq69/pRnFFqebfnVTps5BH/T997Sz90KwJ2+0jNWfz4ws/qZq6vlu/oSewmwmNkyNEG6MuuL
3RnxsSPsVGD7dWnq+JWRj1CFcFwQ0xsf17V8YHF8mqr59H+kXcly3Lqy/CJGcB62HLtb82RZ2jBs
WeYMghM4fP1L+t173I3maYR9lwotqgEWCoWqrEw8wiB3YMfRZKskgHTpbjCMm0kzdqrdPaBta90T
NbHgSUkfsGyegRieTJfFBRJro32QWgm+kiueYvftC6qRIRvU1E2kAujASmauUyPv1Ov8kU0SSrCW
tbjNsvR+vQxwjbL/SBGTfbtTcr8u+8pD4tWC2kMyrmJMGLrzjDbEUEi5Tyeni1AzSdDAV9q7slIX
b7TzYc3v5RW244RGTjO/ShIsEfeGn2ZFk2IUrv7sy6x3F0m6MuXiMClD546UhXlqvhKjDKA5c1VV
6VupFPtW674YdqP4Ca6j+4YwDwm2ayvpDfz12uwnVIKkR6RJCZib9RgqoY3jyF+MHOhfv8SY4h1m
qww1NGi6qC74tdQvY0IgC2AxaI0W9QKnHmdQ2LNm39TWFVFAdtpazMdJ93M5CSW7BQx7hFgYQLzP
kLhiLuu6m5JqjVeMbQphpr4BRdcw+k3cNl5tz+9dURm+yobnroIIAoqCGN+VYcRwnG92Omne2hJ4
r+Xqw1mG52wetdLtioSiXw4S/2LMNBdjsRGlmePJUqmAMNoxXJotV44xkxu5YhjTgOyAO9n2fsz1
vTE5+7FgBLpASaMgc8QDI6WFfRdDjgwNwP6bNk8yFJKHOWxIT90Jqq7+Ypfjja3WhYtMCbMXfTbf
tpVV+VR2npxCTQKTxtYeaM4CWRPgjv04GsHY5fRWT3Uw8S/V19qKC2+A/uQzskrcyRjCGm3D2idM
oh7E3eoDCmgPfamFia08jmS+Vap4fKgLq90n2mIFWYu5twTzvh5wCQfNSqJcS3+oZa1fj+38xViS
p6ErhMCkDcDEqhEMVRMDOSkm8U+vqx6zJXQeaRXpRf0xKNYVhpNUd2r7q3bUAMCSs59LjDqZbkMT
JH+9fENvJBonxrl0X+6liQHLWqFN0UczhdBNLCqUbt2PmPDC625NNiDbw9mY+prVEx2qSCa4BPQh
d0kOFade8SsZysg5ioFu0asBGjEgt6E3WpuFU9PtLq90I188/hU8RwCVJlMezb7CfGXzlsKnJaJ8
joO+r+dRkL1tZFfrSNs6lwpWirPGKWUMShExq6JiWlytAKdX8mVURBWmjU93cttzlR87x7EukzUB
zlpw/IPO1haR5m7kbycmuKrzkmtjmsZIKLT4W1Zk4Qxx514GcLRZvATpQ58rIvjQ6gxcDgNaPh2i
gkjrzbM5rJGqFPVIJFNTGGPoxu0i65Yd9D30GhGnvZV5JX7N/PF7L7kkEjVBN1LHE+vcnraJORMZ
XawIzwjgx4m7yIOrDogamIkRVdQ2PuCJMW53kz5nqWGS9eyBzgi93dw1q0GQnYqMrP8/SoZNFZ1i
gko4pjPU27nP7+taxAq84SUn6+DyXyleMk3NYKKzbJdV3+1lNxdtKDt3RJLdbhDMGWx/I4gQrkOP
6Mxx4STO1JqYCeIlNXJoMQHoP6Y/1qdY6kx3fSHSzt04zFjdP+YMrkhhQbljJgTmEnLVVKpfqI2r
GPTPo9OJFe7Bp9uDUZhtjUsgxSbqWf+5Zi3gLzvYuahbtgXsgAyJht2DxjkQqdwOEsVgCagp8Szz
x6DJgDhODtDtuB782JX98Qn6QP7l4Lvhhbhm0AhE5QX2+JK+VFapLLe4ZtS+Brci5tx3WlGNAl/f
CvHHN+nqOUe+DlmLekjRlYvoQoLU0nejpHttY4RWK4jwWxOrJyF+PRNHpkyN1Bqbxiqq5kwJ40HO
A+JUw+0Agsdw0Kjjt0mVB/g9id8syuzSBrDmKQNF4eWd3YiXqDWCiQ5FENywfM18KMAzwmhJAGrI
79SpQ67caldS29luUhpXS5I9mXmyz0gngqhsWl6ZTMEdbKGizYUvJV6GsTAXErVDPu5jy/mMWyTF
qSrlLnPoK1iiH62mfbLsVFRJ3/rQeOfCk6Cfa55p6Ergr5iMViORqsjM7ybkbo61n1RAZUZNf/vz
HQaZK8rOq34JUFenn1qioxHHlk0ifHIj0J28/FrQwZUyTLQSU0P3zSDhXDVjJM+OIwh2G9EH06co
caHrCyQJ3zOoyEqWsCR1lFofi3WQjQ9Gv11e36YJ1C+A8jJ1NA24UzOB5qTMWFpH6nQ39x9DIbuT
aOBg4/zjM2HKBq660rZx4U2qSw2eCBuN3L10+eBbtoike+NaODHBXd29WWlZPGOn8nZHFMdNkBEB
q+vl2VdWz4J4trFnQDb/GlCFDujZlDNLcwBttbyOskTfVXP6rNb64PZlKcoRtlalmii34oDjlc9P
4Hd4YS9AvqMPA7673tACg5Q5wMVoWUHWg6FmIbiINk41xhTQIkHcAIv2WckuqxtqjGUdyUx2PKk2
A5CPPqVV/dLbHR7HS3PbTuWNpSAd/GM/RChB52RVcwezFueHFrgQu9zAUosWLwTle2GA51Q0Kbv1
4Y6NcHF7kEej0wx8uAkcv5JGvbF7KEWaR1vefmxk3eOjy8Fu1AxFAxgZYymKNQM0AvLXv9gsBRru
hgW9l7MIqHYssaqYIC7I1PBqI0V/hgG2IYx+mxt2ZIg7Vmo/tMWIQklkLOgPqnWoADmcCoeIt81Y
ULUGXE4+6/lbQyKXiVnjQOnl48j60NLrm2b6m3sbrFcQl9CBlwBJNheIZqckMZqDSBHS+QaKlC9J
an8nTMd8X1U9jimGgrrhCpJmvVdpKgOetxeE24276+QXcBvqKApVcge/oJzbQAbJiuNkPqZGvWyQ
9pedZCt4QNIawHmQmGKt3IlalonI2mJisU7yyeIG7WbpA8KBz2af30JfR3CAtx76SPHw9UBIgmYr
318DPKmoWyslUTVR6q4zQ4FUxGw/4lW1n6bS+MiMmoaaks1PjE1ZCHcwQtDNLF+YmYjGuDc3+ujX
rP8/OoWdlcZZZWP1BiTxMrDXunaJea+M3lb5IMgRtlLqk6VzW62jrwEImoWvaltfDT17L9p4J5ua
r+eFDwT6D6bVstctVtSY3XvMjN1CMF1H0pig9CusDfzLp9AQxYHaQWWJS1riNs8zLbaryGSy6Q6J
ZoRLM7A9K4B0iVVUkS0oQ3sFqIxDLcsZCGrUN5TXdDfLtDy47Idbh3vFAP73x6zx8uhLqGonS0nr
VNGsgexpkb7FZXw1zt2fw0d+QQ3/a2b9GUdmYoIaqGHBjJ5CQKDVlu/1IJLnXe8HrjwBtlEd2BSQ
WYJAj/vO9mwPeq/gO/dLyJpllzkyAMyrUoHhthME2vpYcCFvda1NDHxDqQYnC5B/blmKTaqeAusa
jYc+cyef/BiIbzce8add4+ff+sq3XWnywZVRhCIs1tYhggupSLWBKTlrFBZKRSRWzkh+8zi+z5Pe
enFMarWA07Wo4ko1/QsAAgh4MDyGfBcCHnzGqxuJApi9RdB6afRHp7fzg9VlKnMbKi+lm0sZ/Ytk
Dq8Y9PAAOIP2IndWFGiuEBIPCFsW6k0dvY+VL/asP14+BL/QDJzrAOBirWRyiMZn0hPQPAF/Z7Fm
BR765j+rB9PLdp2Xh45XguK3hYS5lweOT6M+SnwRAGHDcYEOB1sLYDbQYuQ7vnneocivw3qVstoH
11Lmm0p5PRjNbbeMX1SJNt7cili0N24g8Ier6M7jaQrJAe66VbWlU8algFU7VjLX1qX5vmXzFDZD
3D8MU2zdm1ItKvVuAUtgFp8UjLKoOfPlBtRmMadtIJtQNPTXwMm2U6fk09KTg7rY30wLHTiH7aHD
d2tXeZiybI8O0PVgOd7lb/6rqMx/c/wIAM7w6jmnP247ax6HqqsjO1YNdxnS0esKuwha3fi2QF3J
rzq6g6R4CGjdC5m6Pw+8EGlCQg00GHaD3/7FUlBwMGE+LUzVhY19ypq7yRpF5EVb99+JJS6rkQix
F92ApWR+TzLP9Loo9gsPSGJZCrshGveIjaFoFmirDANcATZXBzce+PG4TJsB5CeDYhqvlcN03eCx
90vxGrJ1lpcGIsTJ9iJ/W+NLgTMlYzFasNb7k6+aLvG171mkWR66GV7rLgVALpWIH2Dr4B4t0eCO
kNlkNJMNGM1nwx8k6wqX3Ks6gYyppvHXrlDfG9OJBH67fq4zvz1aKfc556yjrV7C6OiNQV5eQ4sq
sjzFcOv92AaFsD64+SEBaJABZQatismnqnJqkTgrZljpae8qShqm8vzaEO07iFDCwjEP+kivjDJ/
0kl/pbejYIJg457DQwoshGD6X2nSuHu9rbOe2SPwjkujNgG0Jm90CXNBi1MeVNKJ9AG3wiKOo4mb
ABnLmXq3xnK7zCBqGcVWqgf91Lau01AkqBKKSBK7S+pMcPtspGDWsUUuGZ5rZ5koSBXRBrjrlyvJ
6q6gDCRo3mxuoiajloRUwQYo5jQBU9D5p5gnRJXHUg4Gaw+YN7+yDfJsSaYgsm6u57cpfogFHJEs
M0YVz1KrViJjgHTEMpXSoWqmIbx8GDZe8xiHWLX1kHyBo5dzDaOjSZ9OMlxD7d5bCjboSasWQQ6y
bg1/4I6NrFHgKHfFeGpfActbR9pUxW5raz87WdsVif61lBPdjSEWtHTJa6m2gtnGzbsSnLOA0WlI
us6Uvro+WYCKxE6OXrncDsVeDcDzhlazx9SHdDfhtS+cF99cLYayVnUx8Eryr/CFqUCX1jq8URm/
pwpbpXS0p2qRa6RBk+P2i00BMgBGZJDo98ufc8tz8MLXFTwubRUlydOdbmQ5aUvAezCXnLwudVV4
+kJ7TO6A8/vPLVnoUKHwaegY1OCOA4UiYk0txDTTqUJl6dck47lW7y9b2XLPVcUSDVOMgSAanq5n
7OpY0hocOgA5tGugmrovtsV6wXnbiljwfwgsojmLwWMuR+4LGw9JHVYSmib3cWI0u7ZRKg+jIwXQ
NBlkTgehqvG5QC2o+HAbyKZpwzMx/nS6NvRzsjiBNEFEyvFxIdOhKao7Gq+IHdn6mnt5me0VTHCQ
OPUyqbhVUy00SskrkyGoFqhAOWbtUTl5QXaa7y/v+/kT+9ePA8ZKtaFlDSjl6Y+TTQk6NWt9Qcle
6H69IQFNs8KxC6wDex9l4fD+meeuBsFqoWA+C0gRvhEBwJzJjCIhoDz61gNEpY/3tSVSuDpPclYr
KG4roDUDrzEf7vRqoGha4RU9evWXMQCuDmzU2EUEWEzwK47XetJeF92I27t5ZJYLgLY8jKpcoWAx
fYyB7pWYBHD73RgqgfUpVlnZ3Moja9y3q2yHKnIHa5L6kxn7HFjGpnsVOMjZyTzdSZvrHNNcIU6Z
xMChvqzkADRUXlM/84prgKK9/kas53JO/8FZ5M5LncnVkv2qgESk8lRPfcl9yVPvylfdBao+Bngi
80vP7tzLSxWtlEsXk8aKW4dhO4nx06lzvLgE6cv5LcWtjIs/k0UMPBlhQdF/Ttp92j+YYxXaVAnb
rAwk9ZkkrdeOSdgkU2iXOQLT0+U1ijzUXjfh6IrWiDVkfbqWlyIt1Bs33s/3IF0OlG9VOAI9KtjT
s2SKWzEX13NigUCfYMUmuZKNxl1WNKC6B9rtT0M7Z4hLDeUMAnNkdZoivVEbyY07K8zMb2qM2bVe
dI8IDp7NJVNyMSc9XsA4eOOV3VB/al7x0IgEn+rszcQtiQsmqA2UEmlx8nrfKb3JTz0VHLceECqa
+4G5r8lTvBTiwaizEIAP3y6bF305LrgwQ02mWcUac2s34+1AAXyUlcLD9e9ftiQ68PxsQrv2WssK
C0VNaXYBQA5y3yTecJsdpspF+wKcbcwJxl0p6v7/y4kEM/iq5uugOXl6HCbWgErGluCfN7NXq5EV
5neO16MTv49dzHwIeeL+5Wb6bZE7gEqcGV0OkhGM7yxfLcgVQRfBrT3JU2Z8TztzK1gFhFOwx+vn
OknNfznTb7PcQUSvBLLxCroapJ29TNMA0x4ewIF82+raAWQcNOxz8qka6VVqqF86Rds1mHl3HQlz
kub4pjVF6c4YeXC1kh0Spw1oIarzbHvc75/IHWFM+xepjDdQVJlXI+hu6vjd6N8XEdPq5uEFCAH8
o1B3OWueKe1cSWmNnYjZizR+akCnKpkwAVkdh99vDQVKGw9kaG7waTMbqDTrSUai8rrNYMDVPcVN
CheshNfVvnU8cZV705mPbP6q4x3F9mrNrlUbNgdQ+IRyoCdeFkixN4IB29e8GLi2IrD2As/aujaP
rXLXdZmnaTZhMhFhSgcpu+kWIICSPN2tmQtqTkxRBc69CDC0eYyOrXKXtYlRCoCGYHX05tlVwsRA
aEwh6JRWvnFQXfs7iKdElTrRUrloYVFKU5Zig1H48BbjYbQeBJspcJtfyz7+hNK8AIOYE0wVeXGk
+RoUbhIP3S4G0Cg+IeZTroRRcOtEHO8lFxtKa+4KKKeRiMZoal3Z6kczmoJEQOic3OnGM5blcQ8j
6fXsVZln7JrPlbgy2zsROLAL8aCkaFncLQ0YStEOGvYyL0MJcxLhSm1lmpj7j30KeuNiZ4azhBKr
KBcRuQl3cZdt4pQtwDURK18S9VqXRXmkyAB3N6tWAxL/GHtJvpqRHAzvOarU4HSd4CSxq306/vR2
2TEFFvkh19rQWMlGWFxwZemD4xZMlCqec8nhisIYHxBJaLLg63DfK1u1izQV26bPXme5+T7ZDcwv
QW/6gbnFPlgCggeVsDn4L5752y73uXKtdjTIV/3nzFVBV69nLkWp3xuBJVXKwNlXolDyLwHst1X+
G6oys+oRqx2R2g0TaPOmXYWouXg6aMBUpAGSn32//BW3btijHebfcqA8dXD5YaVENkG9Xb6QVHpD
HftQ2in7m4xjReeiIAiMCqrRp6mVTYmMMYkK9yymq7yvi08VhOjas4IEc2Wdq7ujr/ozcdcmh9cS
kf3VXc5v4N/2uYCTF+CamQjs65ZnR2s9sADrt9tNLi4nTOx4sz/8mDo3DwbkXcHlnd6OPb+Nc76M
FktWmRXBVTwNXj99iZ3Kj2tBpfpfPPe3Fc5zl4rY/ajiewJJZ0eG7uG2CAovR5hzbfQpPflVtLDz
Rv6vU/rbJue3ZjEszjwCqpt9QbceJY7B9NaeFZ7omDIwEX+6LMBkWIQBRNGtvx2F/rHNt65aU5eT
2cAnRZEeEzdvRS1SjtreUqC8McqEjiPa3Kdeq9aKvBToxkULe7LcOSg/sqDyBurmC2jCXIyO7YQZ
1KazHNlcl3106beNWo7GuiwLOpihCe1EL4XZ2Jd/rHlbPoOxesCgqH/ZR7dD0JFd7oSCm2SuDQVO
apb+Wtsxugh9/MfeBdcVBlirsPeAix5FmcDmVzwyyx1Mu0up1Y1Y7hROZShDgtMv/RQ3mJr4IJv1
TGOHWpngQAo/LHciKVW0zK5htRw8JayC/8+sEOXX9+V/ovzfZVZHS+UOaKtZeIOQmkT10Ltz8loY
j9QWbehmoDsywp1Ipo+KM8swMlB2VU0IroDv6IV8h2ktz657wU5uXiK/zfGpQIVXoJGl8Bqrn2/1
Kv9SK+11QVq/sagg6xB5KD8LPrKyNegEW8xxmb/4GLF7/+xRycU1mXjmTtzU2c5Cjpannh7GpptY
XzGY1A1X9kB8WnsFBjp35WqyChNUjmfgazxhQrB+prP7CrRlJlhvoGzKA3igQMEgAALDwGBlmDZF
8KkRYufb/Mn8ITsuJYHhIRLMu/i2vxFRbG8eSmBqoNCEhqTC73Q3kcQ0DOCzWPIlbg9zKfLSzSB3
ZIDbV9VO2rmJYUDuCuRUN7H1XXaeL0c00SK44I1iBTpyGSRvu/JgpWCxNkU4hvMW/3r9HS1j/QlH
sdqWkwrj/ZCOmsd3av2Usne9uV7Su1J/M5uXxPiuts/AQ/qXFybavPX/R1alMR5aDMggcTMSV7Iy
nxmTl+mVKDRvhpKj1XGhGTo3idxBwDOipdf72uCxu9JH6Z+43eeq66uMPqiBMZHsJpDSEljfDCxH
xrkI3Zvp0i0rRDCtSl8yJBefYjfYJgb0MYxzeUO3r4MjY1xktvEuBH4CK001rDTZzbelH/v2M+rT
U6B9o5HoAhL5JhelwQJgMG3C6mzwR4/KdT/Koox3PULnEeSfM3wGJ5B0I1UwVwhOG+1rslNSUDhn
L52PV0zl5Yfuj5vup2eB1/zI6DCAhANLstpg9mLLl2q3OrSvvWvlO9C4ZUEfiZIlgZNo6x4cnYS6
cwYCJW9MislwEOM2be+1ed9PAiTNOf8YtzYulBR5Wo4Jw14qGJ21PSjJTagfSG7Zew3qB7iDyhDc
UgPOg+pKkGgXoom2HAbDoWC2Wfv7IEI7XWlZmBJGowEhxRxGoCh3tSYSON60gOlkQ4boIOSDuKhi
MIdZE5pSQNannpwaXsYSwTnbClyADP5jggsoGqGjrQ0wUbSFq1rXlfXdqf90YBKf6tgGt1Fd3hAy
ENgY2h91/j7g4m4wqzhMH4KYsVYy+fN1bIiLGX2iK3a9Lkbpo1J/sfH9STe6E31Vu52e4y8Q0VvS
fqgcQfwXfSkueFAqG6kFsdzIVoEXWBY3s0W9a4EJ/m1V6mmvNYuJrLx5GBLTn5VCsIgtX0BmAQoT
C2rkZ6NRPeS75ZS2QAfVVpa6nVrbYNDAkKvDJjILHG/zoj62xn2sIQaLjGE1QKfdFI80nHYUw0Vo
Hcu4ukS5m2hl3OeZTGMu9XVllXSPyftdx55iJRG4+VZ++HtBmBk9jQcmWIssEyT20ZADzWQ/jAu0
CSsSyMONJD9BGswDh/7zZZffcopjm3xtnznNEsvYRGZ9r+PrFJWFywa2wvmxAS6cT4xUI2R5sXMg
twUK1ELHgHU/+1lE+CYyxMXzeRrmuixgiEw6sNKQx8Fkda8WgbTkAj/ffLUcL2rd1aM7qm3BFwZR
NsyiPqwlEuOqeEmSnfzDRMXL8NpIA35ajy5v5Brk+Nh0bJOL5RixpXnXrl8KQxRz8rNnuWtDE7Ws
Fpf1ghmVX68BzpoJmWMwLGOcF2gqLuRK/WzmA6oHkTLmzxiLfZMV5lV9uU8dy9XY51INPqTv3LxU
P1rHCTBF9ZhoqTtUsmdm0OrqnZupwzOuUqtdzBSX5bXXdKPAu7aCAH6npSpA0OuQdeB2xcnBPGQs
KpDrff4jJlZQtl1oDteLZfqpudxOFu4KM/lWzkhsC1XgCBun58Q6d/k5iWwB6wQ4ZCnNbppiil/Y
Z9xw6xMT3IcAiyFylBYLHCj0C63SqzG8DuoZtxXdshsOdmKJi6djstQZU4CdUxLZ6y28xIuPfAJq
TZrA7vUXveATa1xEdSabMrWENaI0Nzlei9rzok/7sRfRfgg2kMcexP2q37BCAqEAG05IYNmo+hQF
DdMO//iEHi+Jl0bOl6HUxh7ekE/NvnBgZXZ2aWkcBkxgSUojugC3vE+TgYkF1ZsGCUzO9xfwBipV
A4io1AHX4AzRUP6sQAeVZKBpKW/t/JrIX1WwTS3FGGX1+2itYktCcMcaWPlQcfwzuEOA8hde5Ql+
BguhkNHAbw5ovwUSiNZ860uLCmP9F+8SzGD/Xjl3KDJWNAOGALFyRJwg/qkHmKjw5CdkuZpX+cmT
qC59rkQIXoNji9zhMPRyLIwJFvVIaX0L5W9/WnzrNQkcz7A8dVhHK6A6WHpV6yaKJ9koX6GQdPXH
k27cD+HODYAlo5bOJpZev8XzgcVPcnbbA+d12Ze3rrjjBfNPzVJuZI1hujlSIyW0vxQHtiu8+WP2
E3Ry42B+FW3xVt/hxCKXilhgOCvAAo1MoUvva/hRrWuYe2cozCeugpnC1EzxWIOEBzqUGoGGT/qs
MRkUfCAkSsk+Nn+0g4BAZf2sF3ybf4zSOK6ShWEXKjbg7LArJVUDqpYe/vHNTK/NhOwFG7+Rap5s
A5fHgI+lUDBDg3j1UQELZrrZVRnGfheCpe7n0AWzvzYORbu/FSWP/FvjMhqwQFpVbcCtxjZc9Bcn
i4HuuO3kUuRXouVxQQvc0ClAZ9jR0ZPuHNf0KNSRHmL/Yw6Nn/NT5hOPvV3e0g2TlrzikQEJx+AM
zwDj1JWz2ERtokx+n8bMLcwveiwISSIb3P6xOE/iZLVRSU9DXbnl8s0WzUCsR5tzRjAPIMnRENtA
mc5tXRqbeWqUWoMY1O+V3Qo7NkMMOQk88HwCFK35YztcQGfEkFOSwo5yZ0aa6i+hjine5qXv3Xbn
vFtRcW9gBDS7y6AECRLZ3Z9/LiRzOh79ysqAwC0TfdVWSruFRkuJaVrwXxa95A/x82UrG9mOdWyF
W2SrKsaQUplGTo4WUdo0L0iwFtC0OveDXT2nrSpy/a075MQkd2uVtJRJwmCSIH699b4SLndknWM5
VJ9FAFQ+uhG4Rlbws3oth7Lf/k2N8uQncNfYEtf9rA/YW1kvbjSi72c6iR5iG2mJZWLUAOws4Ho6
kyGTW3AKTKUCGz0Yt8EGpBQiBq0tQOmJDe5VKZU9OLNU2NCj6pExDL/5xIwwXeV42X69o/rCBbWU
TL/SSNRV3QiVJ7a5AM3GaZhqotGoSPLPwSr2qJH6i17ejoCoXXZS0VZyUWXoaGq3Kkw5TQdaWOIO
8o/LFrbi1vHH4g4b+AOGOe5gQV7ubOenHt+s6nj/mw3uqEmx2cekxcdSZlzVi0IXXGsxalDq5F+2
tNXbw7dZFV1B4QlexjWEHj3MoZo225hIoRHeK0s4B5pfAw3yvYmcAMM4B6Bu0hmT6yKX2P5O/5jl
S2u0oMlggqYnGkB2ayffmCPShdhqZ1jmypwGwRFo6fA88mUMwGwerytLop40roxZkJrdNaCn7lBr
s6u3XrnX68eqk3bpUrsmqQWbu+n3v38B/5Ci1WQlPTjjoqYHEQBBtTf5kMYXnTaCR/3mBXS0Vv4h
JbXjMmuzTqPWj6PyTX4p/emqCOb3LGC7Lly8axPS21EbZSGKIJddaPNTHq2SiyzOBKUxfcIql5I8
UxNjqHQR1Pm2cuvjb8lPqdF2rMxxhI302rlTPYzDeSmC1RtEvh/YY/tZvvwFYPHE4rrqo3PRdKC0
TioDnk+zVzqbX6XGCC5v3NbgCQRLVCQP63D0mZTgssxMN5lNAYime/A3R8w1brQDgHZB4qfRZWtb
cQvQCkxlYtwUPW3uLjVaM2kaO22iaR6i2iEPpFEP0px+XDazkf+j5vrbDHdf2mk+ytksITzWZJz8
OlMNX3PqOIptnfj6nFS9O9gL+OL7bhEs8ZyVYYVIHhnngpmqTxWdIZgYLcoUlcpjbn2t54O5pD4F
sVWi3We0cytTlKdsnQDLxlydrIJmBOQxp75igP64h1ZrE+X0zZoSF1KjgjO2+fGOLHAXgjMUxky1
vInkFhJdU+VJsg6VSxHeVLQQzkdo4sTzkmAhNjLXarmv/lg8c/1AR+vgvGOuUtNsM6zDKKyHui53
EKdL3Kqp3gZNCS974lb0PbbFOUOr54vuKEUTdc6Mbq8E4js0i+LFHdiP/8kSLzoW18TIyfr9Zfpp
zInLiOJbfe2NRrm7bGnzuj5aFK8+BtJcYhI7a6L5YQiMryirpCvOMPcqr8f0DFjcoS/pZsXfoDeP
v5zFRXm0cmLWJPhyVNGDdPrUJEBVqQihujoY/2A7Xh6XKVqVNleJDivtiPmQoWETqkM0oIO979Mx
BDWR4NMJPN5a/38U5ucibZMlXY9ujjRnKYJF+rz8yQRH1+KCA6gijCrT4Ia9/plDRmFeGo8aIkJv
gbNbXICYe9bGIIpFdO+/lkAXp8VhKRDyhp+XV7MZ3kHI4pgqID9n3LCxOeP5CY2FKEPDF0Rf87DX
Vnpr9jQXxNVEFfbtz4P8E5fkBhuiPULuTLXXgNRKTuZa3aS7ZlaomSC+iuxw3i0vGuQiJtjBpb/L
DbovtL8YHsQB+r0UzrWhyxovjgkT7dj4TPlWx3cOsAWmowSXP9G2K/w2xLm0kpQMFH74RMXYfAUb
dGTaGapx83U7ii77Dd/GGJcOCjgbnGln+Lw6N3u8XFs8FqTaq6zbedY8EziDywsSWeEWVNmdOipy
D9UVEqNUP4aZA3IetRTwLWzEnpPFcAdVKWbo5UFoI+qgXTDGnaeMQMKrmRfL98wSYf/W24eLdGBc
MBQd+kmGeaY/rGb1XDE2NJFmL300gH1xzxBeJxcsQN3V3BHTl9EdORRxoV3VY53ogjfD1q6CVEKD
IAhIB86IecY4MbOcmr9cHpOLhQeKOi83RaqFIjPcjb90DnopYHyLGgbuPpmMpZsN5Q/W1t8ue8lW
Nm1r0BeA8BTAQUCMnoZyZQQJUE8s3FAffe3WtyTMdFd/yn7MIfBsQtTVRsg4McdF3NokBDpCWJiW
RnryA+IrArffNGCANEmBQitYnLmAMTg0t53FaCJJ60Fc9JloIq6dLY9HvvqPBe5gxXmaoZENCxqG
3DN0g5sSGlK+kcu+bT8KPs+mIxwZ4z7PkBVOUy6rI0Dm5puK/khxU16ZT2THAvJIDm1URtbzZaMi
m9w3ihUlqSRQmkTpdJX3SzTPiqdJigAYtxFw7eNt5LJm2ynsGeBlvDomku/BdrL4xIorX4+hspjM
mSGwJ1oVd6Rkm1lSrMMe9GUenaS6sZcyQMte9OheLz0+RB2vi0ugTSCfZjwkEd1RLYkUv4uKG5O6
VqQE5isKzAJ/316WsTJirvoFPNw6KSpIPgw4v7PG3JRhBoxIHqbRo8s+sR0nUGUFJxJYkw1eXTkb
qKP2S4zP9SGj57hTdpLXJi6GZId9fxPfKoJ7ZXNdR/bWbT5KMXF3xVSdYK93XqAVNc3v0J36H9fE
xYo0L1SlAddwVAdDMAcm3gRpON5Xey0AGe//uCAubOijKYMsFcZQ1vIWdQEZ4BjE8/fLa9oMf0fb
tm7r0bYNdLEzfYQVffqW0oNsCu4L0WfhYkPW1xhTlxyklkX6nM7kMBvFflx0wSnajLEWUA5Il9ci
K3eIpMWkmOFMWmD8W1+nuxnSXfGnOZaBLGqEbu/YP6b4BnQxzJMG9jn0QKaHVq88aCAJcgaRBa7h
PBqDo7NEwhGtWsBQinC0W//yZ98q22Kvfq+COy5TrjpO5WAVXZA8KteKi2aPNz3Ay/b6NbkRnU7R
kriTY8QUImQ6zJEmR1r+JjeCsykysP7/yI/7JaHgEMOeZcWnHKeukiSBYMvWLTkL1Edbxh2V/yPt
unbjRpboFxFgDq/MEyWNPAp+IeSwzDnz6+9pee9q1ENPb4ABvxhwTTWrq6ornLNkitTjcd54UWlq
jwSyKrlr/Ey3BgcjNcza/frN+fhC1M2Ry2AZwxoajYDAVsEpCc51U2wbhlqMm0MPe+tCoVVKCa2y
+bHNM5MfH7j+3GQ/hJQ16LvWaPxkdFRIxSAxWuELZHV2sw+etGdhR1BOdS95XXzDIauj476z+J1i
1xsBNUTAbG8YX5FY2q2vSHkKJciUdJ7wG9ChO/JvLdkLPgWPxal2+R2yMsZFW3nJX6osU7OzISoG
wL/EV6yW+xoLeHEWIvlbTLytxhIET/987B2AbxgnUDWUSQ1Zpi4aiIkKvcqG1luaF63eGmjpzoZ7
+wyvLRMy8BQ1DLKtip2xz3dNreamDkcetIbcdtEWZ+wkYFKwai0r3YjPYihr6fRMTScdYvgt/xQC
YwCAHq5ut3aHHdk3dTfogKhdGFGXKZWyj0IuJtTDhNbLgAIAanvkZdiN183qVBwVi/f7b6wRl5VU
6ZOiKmUjo1Z3QKeCSNkL/VJ913LAkNo8WG3xN4bGV5w/ykqYYACYtgJCd5oqJEHvoozqpcVknA4w
LqwU2gAA2BDq8MLBGiDjTNfsBSVTDZPj6L6A3f2zveS1mNZ5XbZeEYYel9TnLMGOValPC8OXrSkG
qEjw/WCphIAtUh+vS2Vx6oS6x6go2qwySPYQ13oFH3C0wVY7/B0QhxXtLmXS7UfQcjZtzEPmFCIr
xKZObqGgYev2pNqLVWCv2EntqrRYA3crcoEnj2MVsD9zvbXJJ+0SAOxn8Obip9bvRO0cBA//+KKj
9ggGBAlGck0V13B9xotzM3hxh7mrWuS9VFZ3LR8/3ZZzHbzR0fmQQ7epYxAO1HINVaYw8pUYmAmx
yMhz10wD7xBe1wiXh4FVkM9GGMo1KOTrcfCUO9g89r5LCyCpIZikncSvPP3Y/fOOLbS6kEilJFwI
+PYonwavrAQ/q4rN0sznf3FwFyKIjVxkPYNmhCD67QdPCxW/yZ0I6GG3JaxMP37WgkpDgkVauErF
uU2u4A5fONgBQmb1DVyxtiJuMeiF2VLM0bP9IvmfP0fqz5KpMNN2mtAF2TB4bdOZaQMAMA58x9WA
JIg1n7F2ly4/FRVq6rEuUs6AkuDvtQv+IS9my2BZOUsI5ZwELQxTvYKQSqpCU5qqg6JPm7yt/7m7
vbQ7OpwkgJDWNB7nBshqBxTEKDpV7Ze6Z8khv/f6+wBYFiQxOiBmKX2URNOKViTfZ6hKEMe19yrh
IgZPwnMuiC4noo4RAkZzUBn5x/tA4ZVkRQYDEYCyCX7UZ7OvsC4mDRUkK6YI4K/WzRe0ExxOsuqj
9lI7g91sJJ9zAh9V8vkH/7K0rij90ZcAssptbI0ykryVbQ+Y6sUPoi6JMAllOQ34QWLavRZ805sz
xz1j6dwJyvB7os6Pcxx7WMPFlP8UbjMA31q37+mqcQFUTgH3F74vPboRpUYQNgmcTYA5/1KSd+Io
O0MpM2xLvH4uQFMcPNBtcWFAAvX56MH3UNVNsQwAIsMEUz20jsjxAM0z7mXCxcMbiy82y0nQpn4T
ZN3z3MLFxngqiwPGxIRe8gHDh3HGpKtNrJABbhQEDuhLeTPvpopg8uGRE1XsUIr1UQKpsrkowyGe
eNbK8mrIwRyWKBq8Rjptn/UIlmKJhBTnVeiqWY+JFXKsDtF16k+O6i8RdKFAbdOWbwqI6PS7Bfw2
Rfpl4Q17HmtLaJGWj9Hmtg1cJ5IKmhyAqRZ5bDkSM/isVBVhJiTkDLQMt4PNO60VucEP2TY8JAnP
EkPalcVB2HsNEamBYCh0IVHTm1HQuqb3tClxGnUx22CyJ5HVwbkO3JQcqlJRpc1S1zI4MJJNt5lD
q7gLbOk4NMD7UdA0woSZKf1gHOSVdVAyqWSh70FHnynQDVX0xcUkS/tAtllM4yve+tjltNVvhh0/
35a6cqBwZoYMRFDtHR/g89fTUjnP8HF7zMBirVuMjZdsagQr1XWGu1oVBAImPN3AUngFrD4LPMfF
utJ7OrCGcxBBd8oh0lk7aFfmT0Z0YBlgPxJIX5k6Q27sjVwYC5h/cOjQVVZVTNVzd+2UmGWqmzmL
mvAqXSDyFDJbCYBvRaEbUwZyxtlIW8gbYYxSKxo2SN1kt9PTp8YA7N7tr3XlCClxlMvXh0ZvBAW5
cYSuToeksuFNcD/iYd+ZChM1QiSn9SnkvYvDDwbsvwAaYOo0w6gyinlBphfWWe5kQ7yAfKyRbC7u
VECYzXslFxszB8+q2RZgnMymCFB5yV5Lk2YvNqNkJ70y2MEiNOZcDbwtDC2/Eeqcw1xQjQH6uEn3
GCVbsMCXNq0dlSARvH1ia2an4MkCUlkFjFi0w2iGTh4yAf4wDF9E+TlOzwmL1vH69U6OSZfAEYXC
BERRbr2HV6/1lB9wcZ3RWezsOxpgVi2ZGZ7wkiUPFrtQt2roHzJpP1/HYsPlNWQqWXGfJZhbz4UW
EKBlugnzPreNVjzWSsHYALqewvusKo2BoWjZkhgcInGpBKcEb/nGrfjHPOGcIfkjAopnO2wT1pjN
+gHjIQ/KZFkBMyL5yBcvjkkDXKeWCviIU2zFzbc82BvpizLd68Fzg6E8CdtB2p3GtdYExmRV9waZ
4SZXfDP6zh+/gLp4KM1wcfSuN4brR2AKS6Nz21DX4ijZ3EVDWABpHGY8KCXrMk2mAp54BJqtrlsi
CL6F05+o143HQrYjRkndbVBCaLIKrknQUNOLJclYqVmSdwMI1AY/Bzooz1WAJhCtFn1cfhaxaMaB
pP31tpb0OWIcgbhnkcxs8xhXpa7KIuWxmuDd6KJcaCVFjrVkRrK4IoFw0GF9SwXv8xVreZzGQ4KI
pri8BhQ7PjUNgbEOfmWOUAKkcFg7wgwAEI/po+O6Ee5GqFU3DrXeEkcV+IoCn7Y/yZzRHmQ2oq1w
eWMjSKWWpnThXTKPlc8brWKNsDGviGJg62Vd+/326V6lLe+/TMaauqHhfXTFilcocVPkcqu6hAIK
TJHOhFK3RyBxFGv4yRVMGK+r1fh3iQpZTSJE1wbtX3NO0Ode61SX0GsRfMRlsbkTwUMOt2RTkQCa
E1hREFDcI2WTOLPvTFbXcuWba5i3+etHUNmaovWJgnF8FUgH0bNWza7esQiF6ED/S08QeJBtF/2K
Q5KXG/D7TJPqTtjrF5POTJTR5cXUlrPUuv0V6ZD1LoqQv4GzkqTW1GuHDwttFkpok0egbEwiswru
G6xS3JZyVWOhxVCH1jV1urQZxLSO4CJVmh7lpzkzKxekAhYyXfl7ccwBVQDkLSYH3LqKOihwQOkr
XV3STpkQm9IeKvbRCxfU/pyOp7ZhASLQ6dK7inhtoT9r8CKAzD671LhuDbkKICZQcisWZRtvWEeV
f2TNXk5ZSymrOl0Io8o5M+6zpveoO7RViNV62c/S6ogtN5vx3XjKcf9SCvmmAYXwjqTiRFRno6Dw
sMRMOUmpYqrTMZMiO5JyMzW+VVnszMljMjLtZV2/D7nkEl4E4bCvuphvZtWV7gIPX60055+ADkYi
COQ5O/1Ru0nlBgETt3P9I37IJb/rQq6gtACMSkaAV9ednWWKnQ6qJXUAs3+T2opx91Y9ifEhjIrz
BjdMLcoIqtsLfiMf5OnH7a/H+v8piwTbctarxEjGQbYniT9o/MgIT6zzouwwHRVjGjCN7LbdqU2w
XNlmpsFnlsqn9sxeYWZpREV0YQwqNUlhFkptI/HaKLsCw8In/rG3o5Pg6M/NmdWEWPXFHx+JxnVG
e1GNeeztuLX0mgiYUO5RPzVqMwVS4O3PxbB5mvNs0JRqmQRI0mbwVP0MsOjPhJVjyaD8cIUqDSo2
kDErJrC8whOHYnfoTIITlm5rB3eSBQg9Y7RinhECRIYr0SlXMladbszAT3CrF+WOQOJGQHsb/Bo8
OXbgej3idnUSTRkTYT8YK+Ksb0jM6uJWl7GeKYNIviF/SLE+l4fY+SoeMEnIUPJqO5byl1dPdE7P
JG7GfQCvzB2oxvYGb+a4ChUguaP4HZhC5c20AopA8HbbfFhKUt4kkeSGy0IeYU5/EVHuw2spyA8T
Ko635TDuIE3Qk/RJW+cyVMwXsPOkkQky5v8ogvIq8dRkk4SOsRuOZ17iHSVijbqwlKAcyaLLNbBp
IEHoW28Eb+pUM2xu7aaBqxRbDBI4nUEI/tnmFiEzcklpkMMFqPWGOCatNcfl++2PwZIifpYioYUU
YMQcDtEA/wnwdPX8sCTfbgtZzfQvdaGu7pTweL+1yN4AfyDaKTa+bfCwnoVtei+Doj402S/GtQ+E
9UJgR4A8D1V/6gMNXDq1PYdAXKqtbTT3Iybab2u1FrouJLxXHy6cgjDxmD4KIGFKOadtU8ApiKKr
lBKB8Cnvsmx2bwtkqPTeYrkQiNn1OZKJSk2JUSc+/V419cttEevm8NepvT/7L0SgNggGpJacWn2s
dRBb59tw/HFbxuqL9PLgKGswsrbpMYWgupyvblsLlFLDTjY7h/OwRMbkwGGdGvn3C5W6VOLEQIdK
ypI/9SMPDnstZajEkkGO9UKGVs6tkg1I3Zd+O8fVNgSD8O1DY0mgnLPR9jGWgKFFNmLaR9R24E88
3RZxtdJHYs/ld6HSvcUIFE1aSC6GN5b+ZLjYbXYrX/E4T7HSx+HAfpGz1KIcNa/P/0//auOtKmRL
5lk45eSiX5aOfmmFBgzWW8jflFZ5JncVELZUl5cXaVP1vDdNrackDailajWyhtkozaicNy3PWvxc
93vEAYFjFJAadO1F6zTUPVqcaHCI7gUbI76bylcfoyOSGC//1jAcxOrtvRBHGUkctHExvT+2FiB4
LZWp18A0AI0Gw1DIV7k60gs51JEKTS62M4ng2b485r7eY1ZkBgD1M/8abkY78oeH1J7O0uwlB/HI
EE68wy3hlMlogsQtZYlcbLQ0kySB0jesnJr6XWMmZrStn2/LI2d2SxwVR9q5zcYqg65TpptdXlgB
Mlt1ApwT6/3PshZ6xkdKBj7hM2gme4E3etJOf1U3EwpSklU+FufofFszhrXQtO9dKIRyTFJNACya
WeU02bYtWMneulP5sBVFxPleuMa5Kzsg70IK4K8c8UlCIRVwXCBCifeaF5jaU8BZyKhZSESriTS6
av+/enQ3SFuqeZQWJGizCv6M/Lh0VnvGLGkIyAHwywgWP5hLinhT/GQVq1kHS5zehcqdMhtCkUPl
sQNGYptafCyf1CbY3P5+q47tQkPyMy7ETA1W18oKYoQcL4L0+9w4QvWmjw9qXjqoMKHnlTIczKq7
vhBJORiDTzlJSmChuvC1MApTzllbesR13Lhu9OCs1jaZPAHJww2bo5jscw7cCsAklRe8FmoWRQ/D
jymUKwmRUckqqQboh/aJP+RbsI9tVKDA7vhNeBisySo3ggMEiXaH99Dtr8e87ZRj0ed0wP4hhA8u
8GcP/Tl8yJ5rFL9Da/nJ3RsSw2szvh098zQXajfONU625zKbr3SgAygdC7eBpdXV8EsXFsZY4tqB
LhT0wIUNjDjCJKd5ujv8HJmsf6uF4Yt7rlL+RZibKa8jvFqVx8Utj92msAndkXQgd7zwZ9A7J1so
y/p+rOOkktjGmEUDfOT4fKA/UaPvXM4IPCzPqVJupOQFtE1JvWNwJXc8zee+tLqdBpvkttJ5OPC7
4vBPqeTek6WPC073LuNBH+ZRgVYLHzhN25t9zzIRRkBVKR9S9+AvrWSoVRm5KQd/NM1e149l1/xH
e6eSFGy5G8GgQhV52PMcoKQiVr2N+YUo/8HVQpm1pCxEEuYI1BsnaccduZNqE2qo6SsvOsgXWI6D
PPxvuEiaFb4tFkzKhrhiHQJbc4/B9EPoaRhLzx50VrLFcMc0oIgqTXrRkmSrxazAsJedSjeTu9wj
Vli63AMe8xgWjGqTWWhkmAmNLxLFMkDCAny+EVyb4puybw/xAcAbbr3HjoEZu/IzQFQYZ8sSSjkT
tC/qdHyP3NUx6jH2nP9Ab8vkYlZfhHWulPdIxKKBdeJcR17HmNvOGI6aHFs6mpCh2vmMUMNSi/Ik
6ahhrtKAxehfF5d7GT2gkv6QJgc9QVs6875mF/vGZXLGrFZsL3wzjTjCgzitHiPIbezZ4UzFTyes
qJj1of9pPHNODX4O3h4e1J34LApWBgb5L7c1ZzhpGowkGxOZ72scc8hn3igmZt2xQPJZIig3Y3BK
ORkKdKzFQ5u/JTJzuo+RTmqUlxHTWVt0khLJXrNB8ryAilI4Fn+QgndjVVgU5lyOVUFl+TaNSk/q
oonqRILUKbO4R8ntPXCby+awG6xyLyKqKiA6cJhjwuSGXTs3rPRhsgTIr+/5xUVSG7WAXypDfDH1
oQES2eR3284RQXZHkMj+3XX/EEbdCynp5BklCOQO9YEMgaca5/eLaHYdiy9+3Uo+JFG5ejtpmZAD
dMDlw8XiCuztlSzovfWymvAhgwqsA99l+kIscbSqff5GGNpDR7O4r/qLYuUux0R7ZUqkbL+dllQu
SSFvtAa7PEZW4YLs1pNtrHsDC7X7yeqlrT95PlSkrkLeBGA2IPc52QRbyU89yes3os8S8xvj/5BD
GT+GKoq8F6BYFpscOU9ssoIE0StHtGEIu910YHMK/SZ3/kvquzu9sP1WTQC0QR7kCvj0NHdJrXCr
gS1UsAQHM5sy+5FMwsyN20bPw2hth1kxjAS9h3cgBbvqaA5QUQDpYnnH2dLrbX/8m4jwoSIVYA1x
0cO6h4r8VnH7AzLA1CnBmvYi2GBDdwofsFR2+DI9aU/dTylhYmWzvuz7EOnFGffp3KQ6+QEN+r+p
T/b6jBDE7xleKHj4WdU5OLLwJNbD74fSlJvBIw/b/SqstsT7JL1Lu8HMuS9a9HT7cFnXkd75QJVl
4VpitfpBwYEqe8KOqp3zTXqfgEk3+sry1szPSbmcTioEkEVD4rgFx5gnO+OhEp38Z7XrJXPxFmxo
ZsB9CE7yt+jB6MB9wkjymXeGckHGgD8GmXQiCSoxouhOfk3xcm/hF/DsU/9dRvzxMSkXFEbAKtJJ
14cU6aaNeK5RvCKs5TG2vcCv+5ht08e8szibddoM50cP7gZCJskaWKDeJffe4PduDSWZ69+MWEUP
60ZCIuGCvGsogfC2P///SDkPxLOFmf1kabaeDf91pvScbr5ESafPkDjMz13fY0UodRX1UdUxHmuw
kAvX06kPYZQLAsKCVHIRLCYK38pu2XdGay2zzOjXsFSiEvyglmJjFKBSFT5py0s8vPFG4szZOQcA
MOPeMwyDJgDQuXHJDFLGUr/2fwhu7Cs+vNpxFlDsrBxhC2+7w4atW1iRN58YwhnOTaIym3ksx06U
SA51F57S0Cwf2rP+Wu2yp8USMnP8MpyxfoKS7/N/FEz5nqYN1IYnhfn3x7dV3WGSpx19/R4AYggi
irXIZoaB2sFhtQRYToee1Mu6SsqDFDcxfDLu+Kdlkz023zgoLL80p2wCujLrExOjvBGoJcrrAGhz
DlsN5oQ5XYvA6pChm2qXb7Bcevcva+cfV4RKf5YAzG8iqQJl++g+5h00gZ3gy3IERtbbbJdu/lh9
NRJT+I/ZAY0EUWaGUWK/gqR3xZcMDbPYKaGqVx+7u2VH1I38HIOmZsY71UHbMMlpGMdMz1xocbJ0
KplGG63e4R3NBb3FvtwH6Czld6z+C8PPyuTHXKQiQSDEk8pDWyVEhUMztrxcsaIVI8GjsS6CPjMw
Xg6FSJE5srLH+By4KcnO7eYg3WsMjCGGJ5KpTCfJZSMoJjgD5OceCVGCJ7p/g5SdpRbldPq4kbiY
NHeSvbzFV9oaTuXkG9CsWKkdMhFKrpZXf5VF/7oQMuVrYiUTu3KGPDKpvtgREnMd7SvJmXe1z/Br
6+W9D1lURhO1QDDXybwCv52dyIq3OlILzRNtfse86MRt3HArMuVWqqwyRlWEXkVmpU9ENWW3POuv
8n0LYIb8XntAGmUC0WPHyokZ8ZFercj0pCik9xaycM/1R031Q30/BgeUU1m+k6Ek3VblpFSVsFRF
Ph7hDG8xsDg897WJPcwYiSLZkeRTUPBmgCqWU5Z0hqnSXdaiSBQ5GHDE6iH7Mh/JK4d/HDDrAjAd
nw2mw3oE0P3WqVeBGtJB2+U7dzds5kOwwQpj+0LoSTpL3vXPKSsSMzIqutUqx8oAnCzceqQ6hqlv
M/eLvsHA8BZDkm7+BWRaHuuFznA0CuVo4nE0xFyBSOLXSCFgdDkPSF2sy8gICArlaLBpGOXRiK9H
ejCRlT9wGh6LstnvUW7vmSn+1VoV5WgUytHkcyTmALX6ldRwz+1PDqMN5Ub3xd3fiPOsD0e5mrRR
ymQiiWOyGR3FVfzpOTwIHnGkIViC5l3vM8GDWPeBcjli0/RKSgaZOL99mp35sHxTclM5pnv9ZTlH
qD2wQEaYh0qlM9g8murk17uYsBsAR8tq7eQYEro5Jt0sI6rTbdYpqtWuJ5la0SkeP8i72Bj+44Wj
m6xziQHXljhPzp/c9JT7mo9RLYSJ1pZ0FItIqs/MjRjGQjdaAVAUiiif/Hp+jqccrHLGIa1NwZNd
4ZDrJirsWxZXBOvbqcScLpKkSeTUTiQz7Y3dO5OtYmcLwEFfSDzMH1lehRGU6I6rXHVaJ5NzbaTQ
bOtT3HfuqPkSoBVKhbUd/ZsJlb8CPd1rFZp5aBTyRCRxCcyg6h/Za2ZzjuJMlvqyPA3H5WvqsoZT
WI8Xuv8qRnrSSqTH9WsHLnUaEdQsPahZABywbXTnvzpRlXIzQArQW/nXCFD7RGr6htU40hYpqIWa
vnM7f2LdP8q/TEmp4ebhVJNRMDnxLRyYrRFGUKAbsHyV1pHwqwQU3SP82OhSmNqh3CwHbsNq9zKu
Hd2BDTVMFxsNPleWvBraa4L2p8isIDAOjW62TuBvBJcHblm0EbfZD5AP7JSTdkgRCGAnXnhXslwY
o2xAszjUDYee5Ewk7qs9b037+SAIVnyWf+iCWTwRpsTmZzi4/zVZoRfSWi6V24WMH0h3+VFMTWE3
cwjpxlu+L07DKbWjh+gcsrqELD9G0zuIKqBpefKCSDbRfY5lac2SvBLJNXmvsO4Aq8pNN15lqW+1
GTzQqI1EX/JT91h6sTdsy71gyS5v8rv4kSWTZUJU5jKFRpQqJO9MlzNHgBU41soFy3PRk7w6J/45
jKA8itvQb73A1hzuQMYIUWVmdgdXt4VB2fr/XiTdeB0wCpMUpBowuYHXVOZ4mHwEBvBYHSK3QSPU
8FLM2PqY9ceYa/1NSVDnuu3NriAMqISQbsPGkdhNC8mtZW/CyhMASTbxhtS2WWVfRkZNr6mpqcIv
0/IuiGTUhiMBXZuduLPeJ/SSmibUUte1kBNt+D/aIyFPlDfGgaDqhpbsG0wH+psJsb8+o07c+UUK
EQsZCAc5fEaA0pa78g/VM0xlXx50G1hpj8o2BVYt0onZZ10J1pFSuYugDpre8QhFRvUA150vgTUl
kh3qX6WqNWMgXeVC4TIMhhEvdHJPL7QVgXjxq+LT2dKLnAHmK3eC+yU3K/Ta9tkRKHXYdndZrXTW
5aQX18RBTwGAhlNunfRIINoTVzuFG0J5ULvcPWs6jqUm5W7GWSiqiUzWjwsGziUQ22c7WWL1Cpha
UalLrHRa2JCGcywBSYOLzYq7k6VjGh7qHpCnKILq+uvcbVXJn7mvcsPaMRLWixeEmkPADtMVI2fJ
82US8vgBzYvSm+NsGt9Jmz3Cnv2z9LXnzCwzOU/fibyJKerRZKUfv7mvHz+Auj2RgIbtWLwHLnVb
3KMg5SDpb3xhOzn9JnOqn6wm8W8S4w+R1L0pmubP8npjmMV3AOeR0YKpsgEflFsVwWcIYpMgPfuj
n1mM+7NefvsQTt0fUHY24IfAgWd7slzQHzgHDGT7yOd9VgH4N9b1IYsY+cVdlWajiKYeslpHRU6A
iMY5C2YajIfuCc1oZtXkN3nBh0Dq1shZ3fE8ybqwutvsYcoY0E0eTXiHyQL4T2YOJ9FnveHW3eCH
UOoOdVykKAWZSyHYvYWbeo3Tbv6GcusZyIccKvOPyh5Qn6QoXDvpG+mRjKmthaCVJZPAIWpguhnf
sVqXLKF0baGHSIMM9jRDvK0BMhUYPKOo/pvc8S/FDLIYfWEmLcrPvwY+5216rNzyEGCsebZFs7JG
n5lxEBu4rgl/SKP2To120QeetCWSffimbmN/PEeP8UE6GofByXDrbN4PjsoPxr1jiaX8zKAA+Wom
s1hkeml8a4+Kn9mBLX5JQSRnG1t1FznG678LIx/KUq6mlcJZSAJIDVrNVMMZC4+7UWPRMrIuukE5
lcVQuKFJcKbjVt4ue5K5Fs/aobfJRRifDZbFMJyYQTmWyhCECl+RTIL8YqkOveQNdVhMJbDm4FkB
wqB8SoyVs6GM3+1FfVjeUXVCJz4EAE0yAUfuJGfWnftNO+bjq1EeRZ7CMi90IhJ4hwW6hIRPXXb/
zoIiUxblVTihVWpdIp8OVZoYA0NAEfEUD9nklpUvMnyJQfkScZinXCBF7WXYTvKLkTLtkFyi399t
1K0+e5IkSUdZa9+VGZ3olcx0ggTVzn9g8ImJvs2wDGDqfpZWg4s3wDIUKgguIGzeAE+JxYxuW78I
1uLUd+Fj/u22E7kdaSSe8iHY/RSShBQLRU/fFu6wk7x20zG7ArddFaCrPutV1sIkzcTnR+o3eWmt
vB7NOY7snhU5GX4DKGGfJRlSDfhQYnw1pptkq0XyhTIvhjqUbe0WnnB/+/zWk+r/3yugjX8WBy6k
RBsJAkSGKa5sztxSEAD6nTFmY27bucRTHqPgVL0siMcgwLKlcRbzL7f1+M3L/UMRykH0YwH+NQ2G
kL3IoCetsaSa2UoJSmoVR8hZ7fsWQeJoT8tTbsd3LHZZRsiWeMprKGmSSUGBkxxcwmWeo+hZ+MTs
gabLhjUj6ty61pTj6IKoHTpSmieDo+8rsX7wKnXm6JG2gOaEodkjtSz8BRv9XodhA6xDFc70lLtY
M8uxx3e6/QHWrz7o3FQwC8raFZl7M0hDGqUCdhPvtLs6RiKduMC53gDv8TXfkN/w76rMHyLpNm/V
tVGFmjpx1L/Q5MqzbmdontWu8coMQas+4EIa5du4GpSICXmXDb35q5CeP6RnAzOAk9O6ZGU+cUKX
c2+f67phX4ilPFxeBiN2+CFW9kZn2kt7ZVceyq+LHz5gusMmPaDeJu9BGX4dPVFmaXHVRVz8AMr3
aUEZdRExtS7/GuPtKfOP9cKwHnHVQVwIodyeUgBdWCaBA9RrtrAv7pLCBM41D+DCh/C+O6Yuqfb9
2c53aqSjGfgJ2Ig4LGUpfxgNnRgPBEamid9U46mX9uX84/YXZalK+cJ4FBtdmeAoFiO2VbDHA5j3
toTVCsLFYdK+EEidU5jgKsZ9Yye67NV9ZcZGYks9iI1b0TVq/uG2yPW4dSGTcn8tx4FUtIJWo4X8
E1aCpiuZtcgDM0SmEbOzUGL4Vy7wQiLlAhdBlbuFvGyHl9HpNmQiqMd+Go8e09/IeRnS6CZvU8sd
eDigX2eTqWMUMV3tSGadgCu+Y0VlljOl2714/GWC0L+fJtYsTgoYociQfoEpx37TAPCQ5UsZdk+3
eqdELiOejHG1wiHpj3Xrp+0jw0RYR0g5kjyulrZ7L0V4FUqUkx/udeCVk0etwS7lr2GHEXrRP+MR
3dnN6j6tAuKuSQ1iPsQPKAzwG+VUOQsGgAjsTAH/IR6y8+wHDuuNxLiCdKc3zzX0fhTyAYP7avRA
Dmsm+hdOfezq5zTOnNtHy3ApdIM3DOQ/XUrHz1Y8G2Y7sXZ41wtJF+dJOZVAaJM5JxqJnnE37FN/
PGR3gFW2FK/f4zW9Sx6YORUj5KqUUwkHTpbQ1oLMhwLEU9I+d7D76nFvrc09TE+dNfst8ym9mlpd
KEr5lbQE7E5BUuJhMcxcj3xB9Avxoc1eoyhk4BEwrh3d6tXQ5wEkOxRsyi9dKZijXlvdbDDMgyWF
ylxQ0P1zoiJZhi+GCtKYfFqeSiC+MQLPuh0CiFrDQvk11YLAtUsUZTK+V1JzQE/H8geYPRgZ0bo2
H0Ioo5DQoxOCEkKW+Rg1W12/q5grH6vOQ1IB048/YH+nToxP0npOepLMaicQIqFfNKh3RXcfhnZT
bNvlIAev/+IKX0gkzvOi4jeM2LxMSlhdMIM3VeTuOb16uS1i9TZdiKD8LxfptaSNUGqoBTMpInNp
3qTg3E+s2fXVG3QhiJjJhS6GlBT9lEHQqL0siccvWzFMzam5TxtWTCGX8SoJuBBFjOVCVCUp+FCk
LoTUcHY67O5J1mB4A9ZysOcFkDY7UU0R/QTRFFJ/eMoW9BCYfmo1sl38Ciql07lpNHTiMn49RIho
4JvZ5abAKpR6uv0Z15ODC2mUJ8ag/sJh7xNN6u/qVrbGc7jtzHgjvvAoEKcut2HRNa4ndxcSqSvH
5VzeliE+aGUnG+074S0ObOXQ/bE4xAf/u6fWhTzKBfNCNKgdSbbizJzs7suQuAuYkns3as3hj+Io
WaqP2nDC5jhhfEl6E2pYqj4rVEjusHWByWFUet6nP5UtxpXv5H81rP+hKL0GlcnhrNTk1hf7ACzX
KbYuYi9Ft78BPuK4Y2Ulq/5Z5iUZO3oSuOuoc8VCCZAdAhFFkrbYxYOWWXzSs1Bb1+1T0RSR10Fs
KNFba6pYaZUeET8DIsUOnFOTr29a7CAUx9IN7eisMuLb+sjEh0T6q+VR1sXgPicb+aUpp5mlFI0Z
Rp6Sq5bS9abRjmZY6ma9dCbjMq76ugvRVKQQDK4IYpDXuKD7lLfJvezIYDUkzJG2tJVd6a0kySYZ
+WF9zNU4eCGZmPKF61OagJciDpLj4CWafvTBFiQU9m31VmWosoQ2NAj1eDqNXaYxSxZQIbqhtsvy
Q5SW9jKF3m0hq3EJzOvgTRVkCKPi0rAEqiomGuaIMmyQG0AKE3/U2AMSmb19OlqAd10XNAEc4YrM
g6ONihZ9aBhFTSbza6faTLBM8pRDzfMn0NexcCE4kZOdlW2yS13WsM1VV4GWTcUINdT1QiAvrGYs
lUNbDS3g1/jebecEKy0ACzDV1OhtI+6LgxYaramAVcxNQXrt3j7u9+TlMmbSv4SKH6MhxVErkxqH
vbgKsDiDDSbA/Xgbe7WdnN7fY5sGsezXuDRzvoD2sb/kK6DXUPC9rziQpjLTe32BF1JAI9VsVKzW
hAcZEzmFkz6yHrZX3oiWRiUjQSGWlRLDG+UYAyqP/UMWAT26TkwRTYnu1J1D2/hx+4Sv3kq0TMrO
5iRvsKz07gEFd8zM7B6D9t/UveJhS/GnuAeEzj+9qbRIyryGfuKGPsahVthz6dGYlmJTl88MxUig
vzadj09HmU4vL0vP1/A5raO9gJNBe84KgH2BX2R8JeS8JTrF0Xne1IUJtifxxBBPuyNaSSoPaVOx
nPH2gKd4Kr4se2NHHG3jc2+5iCqT6sc2yDuYUon/uaU0FTVhPloS5FB6tsLj/0i7rua4cWb7i1jF
HF6ZJmhmlCVbLyxHgjnHX38PxrsrfhBN7F277AeXqtRsoNFodDgnvaM8tvVr5QKl4QVFtJ122NaS
o6TMVOzoMEhV9dhJISkdVZDtSrxkKRd2nI0FmLVknziFKBi0QZXGrPIxe0BL801rW2fTto6/7qv/
dxTJSmQuLCMv40YuoVj/aUJpKzrqGNwdnfSigi41d3hJtHVn/4+tsrgPpZK3aT5BwV9NKP1eQYq+
3vEcO08M41+QgqqFQrqKMY/NLtl1qEu3XDEfYhx29RifMmdiQyYaKtIKOCXqbQHTS5HueCMRPPtj
PIkOxj3SC7ge5jCz0+5GkI6F+LJt4zzjY/yIQvRey1sc5Ibcz8Wx0b5s//4PDWXsajGewkh1LUlm
rBYoz8ydYBt7iowh32kgAEJvEO64XXpET6S3LZeuzYarYEPfQbTaPAe5uB+k8akIb6NJ9EzLsHtg
+m9L+s0t/o95szGvYhUpkBAhip5ftLHg7Wt8Utx5T8+UfBif6Ly45RhvVm0rug1QP8Hldg5xXCP7
ftGktGg7GctMKzOg5rJRkPIjQNMpTowl5rnGD0VWZlsVxoVMaqyRqboqPbrC9Y3f32ietQMynct9
aHNuOzYwRdlNa5CHR9X/YN3qx85JgUGEfmyU3OILJo8BOGlgpoVPnscLWlh8B6sw26ZI6GE/tafh
zXotHMOwjec5tfX9DOp0cEWOPLhQnrqMhwlBNz50BfyzSCY7rM7AQ/JE0ANPo+ES6yZreHC2H/q0
f22nqZoi+OlVle0ML4EmE0Qt1ET3xj1qAqGd3xIf/Fs7OoXS+bJPbugx5RVVPyQ0WMGMHWlFV0Vx
S68i9PlHN90OsFkP+Z4iHLY/rDveU+037uhdUeaJ00ya9Pc0eVsgHBwfcz/0tNAGx+hL9oTTcowL
R9xzo1/qSD86pHfBzO1UNmouaDEUrf0ODNAC6nLKHn7BQ4H+C62+tA596/BG2tf94LtY1pQKoUuw
3eiDl38mUug001klgBYtcmfbDUrr1++7JOa2yrPBlCcBkpTHFnPrXo43DXrRnflG/jzfi37b2OVe
OcKoMT8RfeVIZ/PErB0x91gsq2lg0ml6EV2TJTh4W5vCz/ZnLjjmuqd915O50DCpQbKK9vcpj7S7
JTkGbgNPW0T2jJmN0OVFvTzDoeu+yC4k8qQGKY2ecil3Zqvw1P4SlLrdFpcqPXOWkSOMbXdF7V/A
H2yivKtP1Q3FWUIPAMDzjYc+s+MX6WhGdnpMdz2vYvEbT/vPulpM/saUyhQnE6KDMw1KKaIVnVYc
nThClBB7gddxTJZzNizG9wipjriUphj7tLcj/SmfpMOY67aaxv72uq5Hcu+6MV4HNNxiU6MZyydj
eCvW4a5VkrtML/9QDONj5kaMa+162MfHOB5sJTlM/c9tVT5MRTAnje1vJZ01pzl9xgMc9n4EHkfq
02JgdKbTwZo3+fE+eM1uI59HyvObQOt9Fel+Lk6CVJmlkRO4UM0WQT5qy17pV7v2Bv8Qa9Fo0nCC
W2E37uozQLwPoHLm6M45+xbjZWara8IMRIVXTgnLLx4ij8I8Kkf0ZtdHgQ+ZR41+49awGGcjxKlZ
mTR/QQ7ZRfWKnXwwMPONvjlu3oJ3FbMtsGavkimkslrk3OUX4kj7fh9CnuLUb/8iZKXH6/e6aWxD
LFEqLTbo02M4ig4FQBxRWaBPQ/WG36fHiXBQS/xf42nTXouyBsbTfoqfsovmAznKN++CvX7oj+FT
8URuitvmq/iwbTLbJ19j22KB8AIWeo0u6jg5jbC3iks6Fzy75Elh/EvRDWobJVAueO4jW33JbwuH
4rCHZ6CAufMXMC7e88aIeTIZZyPHeVUJDfVp1a3aP3XxwyA9by/eFTVxy0ToNyxO/DCBk4NgTBRZ
LgzMXFog0wYITyl77Pg13M3HGf5GAYBk+qoC70TyaDdJim6S7e9Yj8f/djxorfjfzyjVtDE1euX3
KCok34amBagx2jubzOkBJYMa57Y8jqfTRMbPiFqODh36aDY0FC5HQDRnuquHtWcKeAmQ0u2i7o5E
0aGvh5vGxCyKCsTHLLjrIsNvQ4U4yYwhrWgOCtvUxBc8DkO7rEQUYETzsP2x6xmE98VhXJQ8zX0a
6NijKT5I87eke93+/TJd3S0jYAIgtc2iuaRPMKtDDVL2lFug1ldOQhEpKB5z5Wr33Ykmy1M72fXO
/LN9SR+UL/U9n472mvPb+JhrcmhhkYGeBnGf46R1x+DcebOfY2Lf8KW9qgDxr/YGdIA2d6h77xLX
OghP22vxm3z2P4t9rW0sxCOCj62qgvjxE7kDwr0f+/WegqroOOcRaKzvrQNvvJSzwddUwEKm2plp
W5fYYLGJ7Lr8UfR321rJnPN1vZkWEsIhLIOIFtAaj4Z91a53e+R46RxZ7CO8fh5vrAcDoSBlKatx
vytHyctcdKsdKpE79y1zLqZrpLr4nGQogUNCwyj9TXToEyb01ENwpx9UW0eQfwL636t+whPVnW4C
QALuBl7fxm9qVO/7zDi+RBrLlNBgmKZzpFN62+4p3qB8w2+o5Pjx64t5oW0Jst6uoNqmc+4k7VtZ
+9PMoyLinOHr7bwQEmXoEzI6Wuki0jmZvpAKBpsKeyF92bYlnrEy3mhuh0buQxwQBYkZUzuNIe8I
br9ztes7eKFKVcdDQmgRQvpmHqsjmMVQZTYuYKzxyKUHibkJULPYEz53N1wcIM5BYSsSei/JensN
mRwJQVqwQ/LiTXeLk4JuSjpqGe+nvXaIT1wgJ47WbJEiNxWpnKmXFyflJMSdU5e51w/BA94cTqEC
AyJI9kXI42rghW3Xs7pY7TrLkdekr1/a7WscWt88YlrXq/cpxQJH3k/0UxSLCe8hvB3pa2zNYuin
th/R0+oHb+ZuPqUupc3qj/InILnt8h03L8U5hde2/IWealQbRKIJuAE7O6Jdg2DiqDhbTutpP//d
9CBPJONjplIXasDX4i4pP8/zQ6l+HnROV+VvaiX/+LHr3b5QqyhM7CDtdMtPUWMDf+GY78lD8pmf
qV2PmUzJQre5LqNLggkThDEdRVHFybceAV96QnYvuwy78TXHDRKhN7b+ItV2dBfvu7vEBVatZ+23
Xc9q7uT9A9ghmKnJol6kKfG5VJwuA79ZWfrRfBqt25wHcczTloU2bJPCjNVfkbHSOegd2GcY1Kdh
MSjdfma7xEGrpEWRutypccrRTh3l8Gf60mt0sbdVXnZzRpPyQ/SYA4kb/UeO2p4zGctbju62sPW0
w2J1mSdO1fYCkQik6Wd1J3yTX7Sb0AOh3IkyXDWg7uqe0n29E1xe2mH9XbyQTK+chZ56ExejArPD
0exdikTYPYdnBAJOCvQZi9tNtOrjF+KYY2nkA8aHEwVV5zQ9JaHiBeW4l4LRzcfc1kjvadH8yFnc
1YhnIZN54BhRI0xZf1VxdGcXTak+RZGsDhiZ2/HsZj2IXUhjXjdWpfRGS30rGIkPGDC6HQvsIYDX
/BogssQLHAwYFTwDWr3BFlKZyCDKs1QqaWRQu+kTHRtD1H4lQ6wxQUJHt5rDXzf3gWdC66+GhWzG
NwFGrJizX2kc9YhuDcBNIKiEZzqUXnVIMFTaubM3EJv6JT5mL8czsSMzij6GbUG9cEy+ZhaqOsIx
624LEwjdDY9tZb3C8q4rOzEjk6luU9oa0vs9qIdQAABEKLkV/kLupKVekcsasn5oNEWTVUVHlzhj
UmbXoZerRiu6NI9nVOiPk9B6Ylb7StmeMk310KG32z40qyEtKC7/FsnY06QIQpAQdOSpINGYu4MS
nmrAmdXlw7ac3/ifd0GM8QyTGBXAYcTFtqeAAqWfotdG81R0GdM8IO+5txoWvOv1Ica09G5OE+iV
K5KTDCcpetUlbtPLusf5Ryk2npRBCy31MzYsP5VPxTE4dEDVqL0ZGZwIjamcJVxNoy50Yq6qvsh1
xYqgk2bLR9q0QdzwTIEE5BteF8p6HWMhi7morG7+6z2F/Lhma0gNIEVBuWuyAzbM7/boKuT5Nt6e
MVdUlCt/tWN1R/IknapLDg1RHT/kN0oN1BD1NXQVzqudJ5P+fHEt5p3VaJkAfxqlqmMCFKlAoxsB
pRpn71Yj8cV6MndTGot/JW5VNA2qTnFE4u1WPuQvICm1wavynSOP40pkxpUoSh+GBbWV/ESbptUj
+dzeSXaGieYIr43uMPT2+AY2Dp+XZlx/9S9UZV2KrqoJoRFk8tK99I+0D2xEhhHY0aXD7amgNvEh
k7UQxrgVQc8GCW1g9ExEX9Sf1QPtGDE8477obeFYO39upmynzDSrxiR2EKm+jb7kC3ZJOaueKahz
+mX2KMwM72isa2ka6GoQLUtjodHKwooks8FuFlZpC2Jqh9yn8fpBeBfBGGhZGkLVtwjY5PZB0w5j
8hhPTxyj5MlgjLKZ03EgPdSITz1gXoBCShP8nT+4pT2i56YEmivvTbp6ECxLtHRFQXswO6MgW5kg
1LSXP6gjRzdeq0jzQu0rCUNvABhaO8jOtparSr4LZIvPg2rFVdNgIZu6NTDd3ryAbyxF10vMm8te
P2kLUUw1SC81lH5pzyUd96hRLaE2mNvFHZ/QbDVOWIhi7p6hCjtTo3MJdTo5RM3sSUjsNrjRR2O/
vX5crZirRwwNMatoJ5oKDBbxHPsJTKQ5dI/8rCE1uA/eY6EVPXcL7z8SaTAC2htrqjdEuUOPtVOL
iCeBdGikGecOWA3dF8KYq8aUg+pXFzfy325mij9l0oCbXWh/DBFadTqko9TG/BQagHXkLOnq7bMQ
zRzuKcqGglCXVf0MH+gIjeAYnnYf3GK6DW+j/+SuFuKYc26mQ5YQmu4S9N4bzdIVjR/bGq2/RRYi
mEuGWIHRjnR8WLkN0I+ZuslZPiZ7SbRr3De6PXq5B0DDxjZ91NKchreZ6wHS4gOYi0euknTK6IGg
rPSUYgYTencVaHsBjwsM0sLTOJHKtvkYbKHZMMII7UE4FmY5220DUH/xVtCfJfnrYEw2geaFxEUY
3zYcg603S4Y2t2ZND8hZ35VPdBJRu2j3lAoC7fE+z3BWayiyKGuKDOwg/GUsp5CynKglAurgbB5n
NNMR0DIVFyW3oz16+dzEkYB8liARVmL4Cx2hyGNObruLQ1u+sT7zYpk1/7D8HMbKzKaXxLHV4WDJ
8xAEjqAC/sZQdmmFGtJw2LbptUteFjVLN0HVI6nXMvLCGYGTuZ/NArdjEud+Y7wgSf4friZZtFQk
EDXZMizGs+aBpISBZcINGIPsJWJtAjXeMPxkygZvW5lVL76UxbjWIAu0KhgxhTUX82hrs3FfZ9Fd
pYru3PReWAGiwRoxmaRg0k32OgmcTNtfcE1us859+QWMv+2jOC7aCJs3HUFpZrmzthdKd7o0bwAg
PYMnGb03n8LPJngHRltS0YrmZLHdJ3b3GL/xuuBXNxdI0IYui5h7Yzu541Rs1XDE0ptC53VmcTSq
gDf9SRX6oDAm0mTFwO5KLItKGnSlGvWV4WshuhZpAqwYbXDuxp5qC+cB07yDaYeuwWuaXNVtIZfZ
6lLByJ1kNIY/xmbtiEXwbErT4G9v52rqFOi1GtAARBBusG/trCiKsBtgUOmhPjR2g5YpMDftCcKD
FmQ4BVjEKelI+8zrlVy9a5aSmdhnrmtpLmMLuaBPtG+DsuPVpxgY7MGhtzVPuA98Y2e85Bf1FB95
WbfVHnXZAqYCTAcXGusW4mRWpKEJwVEVZ3iahsURxDVePwNPtgUjkBX+7BP9bZg6kPOldWNLWvc2
ZenX7eVfsy1FtETVUC1VVtnJTTFJk24c8RWymNt9fm9hDt5KOLBuPCFMmGKGphJUMYTEOiY3G9lW
5luz4SHpr1Ydlrowl0xIWqxyDTE1qnHhl/YkgyUL/HQuGtM+N64Iixqd8E4Bu0t+xgQYLze1dl6W
8plbJanMalADyM9I5pL5ULY8xireQjLBCfhjyiEeIKEail0g7yYNXi0a3G2b4OjBoo0khBRxQKX0
bSUdJ1WOHDVszD8zig/MEkZcEEDBwfLioxwBAQSzlknP851rgc5iT1g2idSo1FjN0XcUH0Y8TZWb
ZDceRXRlAR0JDZElZ+nWAoulOOYmltIo6gsVSimZNHhdWZxFtdulWvbY9vrDEDYcPFeOQbDkETjP
Wa4b2CpLbh0ZuJmdZk85p9y8FqEulaIfsQhgJMUoZjWJ6Rq2B+lKqaX69Y4Hj7H2FF2KYbyEVgNV
bdaxdq35nQiXsUcCrSG2Zv3YNm+enzAYP1GJ4jCREYKEfQlSAZRCn8pDfyCgzgQSCOhuKFCRelBo
BAoMLV7wuVphWirK+Im5ko0oSGkvnFu9WLYKubGrIieaOJNP9vorv8GUt7aM48hJWwjKBJUzkuS7
KQvJwQjLaTd14PgZy0jxt9d49XbTgAegYXxeUj4g45BAkbJS1ajN9C4dnm9flUvrpUARD7z+8x9K
Y25yAP30BiAQDKQWwn3iAfJQtMmL6IeOaKfPIGnalrf6nMFEOtUMN/iHan43zGJvkAI3zaf00H7r
XdGbD+AkRw42cKcflISV4EGFbj9giNWO7Bd+cRJ2wMQPgWHGe12tOYHF17Cl/Tbpc0Wp8DVVJB+l
fPQNQZHslBScl+rq23gpiMlLGf1ojmTK6KbKP4dLfEWVHICYOgLfpT3z8zgcz8NSj3RNZipNBc9D
yfwA24vZXLSXc1HtVq1VkTRLslRVsmT2ORwOqRqXSYoIGzCp4c2wI8DRs86YA6bDVpyL7zoPyMbz
S2mMtRLdmrqkSXD+fSBZTJodPlSeviMHfSf5sje8jCcDZbTkGal8WFB5UT+pPua7T4YzIKfa+L3h
0pZSTGT9l+trsQ7M9ZVibJ9OxBp+EGY3o2zdDCF5zEe8bAzDK+eII2410FiIoz9fXCxmoyQpugkM
vywE0Zb6iDhaOnIO69rpWK42c3vls6zmcoi9DfR2F6gPaAZxJ/N+2yOslkGXUpjLqwPRSBISHI0G
XHQdfcbQB4yKvtfiDjO1fFxL3toxlxgIDRJDD3A0qnasbcBbH/Wsf97Wird0zEWVAs7aEiTIiMbI
bcj3LAx3Y6Xa21JW27CWa8dcTk2gSZpIVRl9/VjilNPKAeBwuExGq8mLhSS2P3oSzVGbJdy8+ak+
SHYEejtMytrTiZ9Y5+zP9VMWtp0lc94DVZ3adnobZeRrYSje9sJxtodtfQ7EsSxaESIM5Oy16btZ
Ns7YH/5MCOMSCqGStV7H5hAgZ9ukqJy0Sy+RZnG8Ik8ZxheEQRqktQll1PJH1d12wbOUcO6v1dtE
spBkUCVEAyw7nzwUcjIW+a8o4Rc17L+JY1ffAO9i2OcTYLyC3iIQU9VdZ+dzC7xGMbuPm9CNZlF2
CpM3KnhtIPlwo2gKckMA1ZZktrtQjfUpU+KeakaBesjtrB/BRysOTvYjONGht/g+Tjxxduv+oHzf
tpDVeBZ8t4qiWAbwmUTm/Bb6IEaDPtN4lr6xAIb2TBuIWtzWAyLogtiWy5vvWT3KC6HsUZ61oiFa
LhrXvjfKVkMegz0G/N3I5/USrB3lpSg27EnUXokJ9AvT9E7pBaAWD+YzZxHpOWK3UAOhnGqhO8kU
r1u88Bc1Qp0qMxQ8hzFERHnWBKAzRKemsDFTsw+c6WFb4Np5W8pjfLvQhg2RgH7lE5O8REpiuY2A
8t8Yd//BgaCTxkTbk26oBpu9FGVTGNpcRQynAlxR7RySHUHXx7lE1h44SymM+9DEWB3rCVKi4LEv
gQJoXsaI2Iphuf//dVvGwEzwloyRRdkGsU9d6HcAzWgicae1vDz72vYsxTBud8x7cxBhEIABmxwL
/HRi1TvpwFu21bn4pRxm3RTNyqfQgDraYy1jfAncOo+/sOKn3h4OdG4A8F6A4+O9gtc2bCmYLsDC
3uU6qLO6guBpNo/d8Fo3sZ2G4A8bPv/ZhjGR2VRPdW1FeB2JkuY1KDfJwi4CjNqfSWHCsX7MjAbF
DiR+ZsVVhxCzcdFNaP7YlrL6UFmuGnNquy6vjdL4K8wsHuD1kKhQby08LUNi/xeYmqU0xrGnWaR2
Q4bQWe4eRBLaB3O0bEH4vq0UxxI+9H/OJTA2Zugkp7lv9rITFo+TZuwA7OdtS1q9qRYK6YwnT3UF
VLYTbIGC4UQP0U3lZA6dYmhODUgmQczg8rBv6AFi/fpSJOMvQlEqmiKCnTcGmDXG2FN03jgITwTj
K3JwigdNCRFCHad2ZwCWZRK59Hd0s7cUYTxFXJaklVVqehhU+GJ8ay7TRTzPe93VwBAEcK4MXFzq
vrpikv6XMttyFRlvEWZmE8sphBNkV11ZGHqnMevdH5oH4yrM0GqBHkD3ypN8C09wtF5XNoUfa2nv
5z66bUSbCyK9dvMvdWNcBzjGNCWF//BJZDcv4R6j7a/AdRyQiKyeKj965JaeeFvJeJHG0FCPTnEM
eozyiF57ah7CvTjb2X0GaEfjmNRuc4r39b0MppjW5sEz0c3asiTGrQxNnSjijGUG0ucrHs4nw7JC
Oy6KA2c/6dnaEMRG4n1DcrWLsbLxoXyiTAKlF9wCzRENi6HLw61bC/sX28jWM8JezruKGk9MIV4j
nEHlR0feCuk0AiOEoxnHZtiyBnrIRznQICx5IXcRZmzbfeBj4BxTCu0u9Hk7thptL5VjXEzVRI2G
IQw80UvhNQcE5+RWpmjL6qUfOhtliL2qHae2cbPwbVtV3rIybiefM6UzGthqO98QhFt9c8Y8nN3K
90LERdAQOQbDuJm2VPSh0XHhiXHmStF1osXJ88BGR55TToZjdN8SI3PjnhfvrXY1LFeY8T1x0+rC
0GCF1V0KLlMgLh3U0EHzfu42F8p3GDm9N+dedadVQJwhXv1QHvszn9eVc5uw1ZEkigS1oIFZIb3F
xZ0+vmxvKO8SZsmz20QnmUWPfwPqsv4uue+QbrWc4HFw431zW4KWhQfARB3aliNgPM5sGUZazthX
iaQHvZzsIbpY02MS3HZWCyRmXoGAs4Zs3hroc3IMdggcz9z8TCLV66Py6/Yycnw4i4lmlYU5CzLO
RXwAWu0VT7K8oGGKcydyfDVLkT2EsQY8KaxcHWPSM833SirLtgW8wm11eCvGOJgyzXulFCBHFV4H
C+jcEi+3zZNAf754cIxBPQ99AwmCqQP/3+owxdXzeBR5x5jt6B4xCAhKg2uE2YNwTfbqEx2ysDzr
hs51XEEXfaC2O/mF3JTHeme5E2fLVrNBuqSiLCXpmvFh3CgMM5BDiCXNx8y+ooL0CFy+bovbL3ka
fNEfj+A+RGGDZyu/OdkA6NYkxdI0k/ryxRJHgO8rKnScU+4XC3zUVHPwOgKyuQIo4pdfrPEZJ3G4
/nx4F8oEM0KlIQkK7CXfLFo3QSxqBHhJRuKpMn7+Fxt9l8R4EVOci8Zo0IclAkc4BqjSAEyLbREc
Zdgmc6tWi6JpoIxQ55at54MdD8QVZvkTeBU6f1vY+on4Rx8W0ywZA6GUC+hTGtGrao1PxpDUHIVW
k/u69C6ExmgLmxjQapsqEYQITeGbyM/IZ7FFWxNxFSV2xuKgAVxb4EFU8FRj3MmgpbnWSJAaBSAZ
S0hwQecacbfXb/1WeVeN8SjFPOlSLNDQxJzuprR8mWbBDVX0jnX5ZSoE3c1TXoPJuj9+l8lEKKGg
jyOhvYDFbFiO0PWPhRWcxi7gNTPxBFFLXexbXCDcG2NYYlz26IPIUoBjlPdzlH7ZXsT1e+xdIcZn
SHKdV+MAOVZnKD5wjF7Ra3nsCCZ7B21vZmnnyHN1aE2ZY/2/qWa/S2YchzkFhSGFWErlVvKnyEHe
/OqfKWUU2WN4kQv7y7NKxoFMVtmNUgyDMStyFns06Mdc509TGB9Dnb+10tl28qqMpmD+5YODXYkZ
3h6vAgV9EJHLexWsOitcL7IEcH44fPaQJXljdRH6Qw0ZnR1VbY/tFxHZ8ZB83raR1U5NikX2tyTm
pLWqjswXqWnIGD/JXyqwE2N45J6Gxao7fcKU33cNj7rhNfvKL4qvG8pCOnPmNJKIla7BUAYnuiiz
336P0FRoYNzO6E7oEHJTjIRva0yt/sMuLkQyp0+btGhUr8e8Sexa/FZqnwPzpLRfoorXPL5+ay9k
MSdQleJQypFVRPPD4NFGlhLTksANpbBN4BG8GxInd3ipxdWC+XJLmdNHFDMydRWLijH73qY4jSOI
IDtX7O0rWJbDS8StOpqFmszhIyUKsCNok68YrNWu3lMEVhET7ds7xxHDZjO1yKgD9E3SuNw8Kq/t
HhgQN/GRB1PAOXtsJjMYNGOykAz2pRqcNSKymHJuZ9ElRifltkKrTut93VjKRzMN/rrArQ687cPc
7RFgvmzLWL1sFjIYTyKFhlSYGrQp55tOiW3TOKYtx4nwZDA+ZG5HMU5DeKvIHE6orNwG1uwVorrf
VmU9VbLQhfEWgyk1SkEN+xfWOXGie4p0LnnJLTfgXs1XLGQxbqLJxEAvOqybeERPwy216eFQ4k3B
OzwqTxLjJPI4U7SIXtPAVnJr9Kt/V7/8c2HuhqfRK5zwfnYp0xg+xY3s9mbEaDmApCV7BvJdjX76
IcDY1vyc3YYg/bDLc3omHm9NeNvM+JVsKHMtI1j+qi59LZJflS7zilrgWBPv/DHeJDNjLWzpnRCh
aFGFj6qMxoj8ZpoizvHj+BM2hykEOrGiFmZ7hSPxkx3FIJX5COCrccO7KbHpy0zJBKLMV1PqD809
8Xs7OXSH8Tl3eKU/zhaxycsQNUfMPEAlq9kXRm2n2SOmITjrtv7wWCjE+JR8UCelL6iHzJ4SMfJV
a7LL+Ycp32XJRVR/tm3uSgHn9PN2i3EyGbCa0flz9f6oNGK3aq858JuLOOGBwfgYKUzKLhKpj+l1
V+6Ly5yUh7ZVc3vWpn0UCLwmulXclMV1bTCeZqyrQlZNKhHE2/XT+L3+noNsz7g0bngnINl9qEMn
CG2erfCiEzYdGbRDjpEqOB6EfnfTT/lFO8mjk9xTzkbRJ6hFAbydyxm/usAKRgQtsOCB3pNxd6VV
hxNJ0VDTD+ZpAgmVnYWl7g4k+yYY3Z1Rxc/b18a6QNMSRctE0zQ7wjf33WS09D6HCZ0LpdsFOpLc
2nAkmXbMmpLjvtZPh/IujzHUshiMMsogrwy6wlOkCTRnoRHbItErUGR2g2NVmnQj9GFpEz1qHKR8
uHu7Glqo6LfFdwAAgW1gk8NKVsxspEZVnrRH6dPcA4Ut9jPHPFVIsYxuwSdYW/U+C6GMXzAzqZrD
EFsr7oRHE/1SdeVlzzomfJM7fT8d9K/GHe/6XN3dhUxmtcEW2Sp9BUWtQAOanXSKI/SF5507WPWr
Khv3f2ZMjHvoJPCtdFqLyzrJPqEKdlsawbk359FpkuYtVdPDtrztfQRRDZMryCtATloD3rVR4A3G
l4aL0MmTwNzqRgD0hTCecB7lOwkZljj48WcqUMe+SHc0Vj6TvsQO5ZPmYljRKXnsyqtXw7sNsA9z
Jatno8Apx8NA8bsd7XKtcDXwEH62V8piW9mVYgjHRMZeAG/KblPJBTjmf3mcLjRhUnr62EwkR7rG
r3oVRKtidolAFOqEQ+fXc+GJNeEI5OnEHFkx1utOGaATCRLku6ZdqqCzctsAqAV9eHEvlKLfsDCA
uiWRXre0hbKnxegk8xNjuvSS+WhYpRNJ8lFv/1PRYyGTOadikgRKmMDoAA8TuKYepk44zZzDyfF3
LDx4Ek9k7mYsXjN3lRPpoECqmt7JzJKTiF9/0i/UYdyAMulmUFWw8OE4f8LjF+S/4t14b53pzMaw
n3nlWp5mjFPQlVlEehfyikzyCvK9VqYj2Mp324axGukvtGI8Q1JjpF9IsX5JX3xHQ9RtQIK3hnKc
hBmXoZZj6WxXKyk6MZeppWMQpbBrwI3tm120iw7WvTZRChcUR3mFMc4yXh+0C8s385II2oBlrIbp
Kc7QhK/IX6tO+Lq9jutlqfeFvEZ6Czl939VzIlDdHmdffCl9G/N2D8GT+pi+SM5Rc4rH5pXXnMxb
UCZubQQYe5NCObOYbLV861rOcCRPAGP0QxsHiUEvjqAoS7toFTeYomfO0vG2iLF00yQqcL+gxXRM
LgJc083wozjX+9obPZXYVePqr+UP3lOapxpj+fVUBOkoQTX0T6KIoqWfgd+z56hGffcHv6uBahdk
u+gQvg5LLaxirizTKmgfcn9FBWnO8L7qoQG6Z+YLiD2PPOAouiFbAqnWC4F90UUKygyItHXRzpLE
1tPjPMpuMuhgu+fM5646j4V2dGMXwkqlTmfgulDngc480O+lVWvHBhKeQu5tryRPFGPptdqIQVJK
yEjMt7p2kdrArurbAHH0tpzVOGahEmPwWicoqShh/eSMOEKO6ebAtGepcRV5Z4BxhnxpjKdtkTzV
GPM34rbVzRSqJeJZ7p+kWHFk2gUz/NiWs57pX+jGWDx6KFOpCqBb42nfJqAHxK551x97LwBvbH7k
U+hwNLum3Rb2AWAIwxBlCLQQQJGk9nTxWyK8dnXCucXWL+d31VSa/1lIAtKcEociJLVu72on9G06
BYoopVcczH0JWmWXs5YcO1GZKLGopLwMa2yajKnG8EZDk9qAdtHgLt+LvugWt/mPFlTA6ITgY/jy
lpUJGCOxTNTRvCoL6m5QhJmfSxDphefGNW0FF018n3PdJcexqKxjGcc2GlsIlXrEjJGdjeeqfwTz
nB2a02F7deXVdN1iO1nHUv99JIb77AUN9A8UwinaqRJwsozM7g279kAYCPB5eQ/wvTOCrzjmbTHd
wg1XqjIup2jqtJyoxtOuPMyH8AhQ5hNg/tHewgf8W+99X6jMOJ5BIEaUCJA2HPOnZB8eLadxg2/g
3Pg30tbvJQvkR8jHoIzKnJfANOYUlxZ9rmm+ti92CpBSAc6F1Pde3mNShofY+xvn8y6ROTC6Zs6F
XEEihYGtrnjpmRO/WveBXYAJPPQlzjzcFSz04/69S2SOCZnMtK40hBW43kE7NdkWnqOm1x2rF8FG
WpsOsXvqnQo0ceFHBVzf1k5TTBraIo4tPxBVqNFufQ9zgqKoNMskwG1JGecBGoBxsvxT+6lK7Wof
n/KDBUDOwNVPult6yjHBYFvtRZ4AJ6Y8NK61i29ozT5y/w3ZGZW99W3MgauT0JQ6Ad82yeFRGcJT
Jqm8Q82zOeY8ZZFVJ4aC/cADI7WDHRQXdzJwGU/474z1oDQPkeR2n8InC4+CWgOHdAbL4PFy/ua2
eLcM5qyliVzO9YQvUXcKqjnprfk9Ouh2/hCj8zRwKh7s3pVBYmt5mSs+SIA3E4bUlTizDwYpT/Ob
XebkpWcl9vS5RwedGtvSTvT/j7Tr2rEbV7ZfJECZ0qvijp2T/SK07W7lnPX1d7F9xy3T8ubBzMPM
AOcAXZtUcbGqWLVWCSFd8yYHCeBoa5h5ueM1cvO8kAkCwjAhUl3hp4RhY0X5qcLmGxKHmIbjTmyi
17fNqE49jORa+mj001lIEo68xQdh7YU9ZRM7dcSI+EIBRTyET+Vr48gH+V27DnULwqDoYKgePgKc
PfhTTau4Cq7nE5phvV62lsPwRCly+IwOPJRja76KmWXjQEOswQMP4DvZTTvNJefFBqxa3Tm85sX7
H8u8tA0MyhG5AvOVSU/VuXlAp+y5ccuH0hEhdM21tR14/Do3H6tfRVnTrOdpKX6cm2oPZSQMs0/o
AQCR2G39QMnDzX3ijzw6x+3I49Mqg00yqvQ/D48MliYtu50X3S2J4Bj9fSGNnPifu58MSqXQF2rE
j2g8079m0+CMcyVZUwk2/S4arFrGa3CP+lzdjuc4j/dJMT9fjn4oGFz6ogw6KUEztnEKHxqn3KoE
+LMuO0Vb73rlOh6f25gHT7zTyqATnivTXKNOW6Cb0dJaKGxFAmdf/xLSfX5FBnekJZurOYeReIYE
s2wn+xl0+sup9wUqw3yFpOdhOix+9jSfjG/jTuJcP4Rz/Xx0Ya2cN5HjOe0JnDcdHsvhJPa7MTxU
0akje32yi9DXCxcKf2RGd6rbGlZKrGB2g8mei5NOHvUU2ZLxPk/flli0pnTAKJqXpH6qQFXeKWvX
FN87ydOfe7Izs51Bx+KthuwXsmvm45wfQ8Ed8b/3bmN6Cnr/hK/5sJe6YzndK+NpVGvAMMaxku+V
5NamagtyZbfFdZCehvRNS48KWHbC2Rb0mxKxQeOnsqW9CcMztJ+K+mvdP6rLN9PgZPj0q1zwxY+v
utq0uMLQs2Bg04YEmj7hiypfpdNgLS0I2ur7MTpilNG+7P7bTebaL09hZafSuQnGIEEs0jmivTip
a6BP2LDkCJKoEtgSNXwRDO9Obop/qNxXcKffqY298NqVN69KXTY1MJua0LZgXFYWiqzJYhkHMbrV
JPmogCJiLhb/8no3t/jTCtsCkUHQS15CWInQUtX6BtQYTHTO/6ty18oME/E3YYJPKCBhzaa6sRPJ
dMdO4e3YdhV0ZYWJ8qOlbYMixWKW3uoc8kIV/HII5yYRBLwWm6p0Z34JrnleSyFvF5lrsGnIIFQz
lkc5shQMjI0IHqEnz/lY26HjaoFMEC93QpGYExZICZRVWztCfIEKz1EqLH1X1fzEafPSXVlkrr8p
nbpFimCxtw0/u6kPdNIig8q6adO+q+acfkdewDmEm3fQyihzCwoEWn5Sje2MzcIJ0yWyptk8tVF1
qPLAgS9ZUZO8Xz4Im9fQyiZz76mBLs8j9dBpKA5TcZMZPaeavR2erUwwN12pgytaaLGXDaBFdLGT
93VtCfYAdUvlMTtrX7gxE/X4PxB0ZZIBEVOv2n5sYJJ2TFLVoRg0nQHKNB+Vi//22djJLEhWm21D
EavpzmqCqu+g2XEJCkDpUGWDqxoBb0fpubqwPHZQKy0SNQ3Bo4sdNXzFyQ8A6w7VGQgE2sUtpvYF
77KXfDDHXrLIQEyLaXpBaWGRXNevqjsfGnDwUa2j8Cu5Q0CKMUaIMgj7dmc6kYvsESz8aMfj0sVz
bgeDQRytA6VjVGKvlek5NohTmKcg4oWjnDNhMHCTt2YE5UcsVqgTvD+XUF7Xdf3t8pZysJOd6hqT
ShY7egOZ8ima3wRVtNT0KKU62gRmuym+hAZPbmK7Q+fzWBgMwITqFMctXZh4kG3Q/+7U/ezp4EZv
d5cXt8nArK8ssbAiCami0jORiV4Sm9Ykf2tT84xXwZOsvpr9wTQFJzNiywi+pnH13skPFQaFxKaz
BTLt0FNrlYXEOajbacbqVzFIFJut1OU9flWLaLi/ig/S1QImRdB+70xODMfBclZLpMd86AJaJcRw
BIR/PcYLSsGaw5usuhvEr6Co4xTe6IZeOKDslJeAgRZS008bR4lV58ess5fp29B+NaOny9+WOskl
S0xMgyYyaRwWWBrCYq8r036eIAteTPEXeRJeLtvi7KLJwI4aDFKBwVfcTuFyo4clGAzrbm9AG8PS
I82w6g4cmGbLe2jgAADbOUfCLCgnejY1MfVDNSrwzhbcX14abxsZkCnUdtRnE9s4x5Hfz4kjifmx
k0aMuyfeZVO8XWSCGbNLwiCgprT6NgpPXVJbaYPuNM3YD6nhyOP3y/Z4p9+ka18lMGIdZSKhLpKd
dH9yBCANCa36UPsmRt7tcK8dFLfyY9BoP8v/pgr2ecbZxrFRm0gh0Lx6Gm/E4ZiDb4Kzus2+daLI
ukioZsBHzrta3VCpy1RDpcCTqtwe5eFqEO+EUbDqwDObQ5hBIfhWFfKHy2a3MzRTMYiuQbsNcty/
byoabPI2p04pHmgHh/ARCrePUmJn3xZw2xOEwyh4HfXSER6CHK+L0If3eT1N282zq5/BHMlxHqAA
MWF/KaHJshfd1E3f5hvFN8AqVhzSApRBvDLC5q2/ssnc+rEhx2qqKHBg6aSO50K6HXg59+aRX5lg
jqOB+kJoZPTIa8UB3bne3A4/Ln/B7TRmZYM5h6SKZhlzt8ixUadcnNYPD6E/YCSKZjHgmNv/R3vM
MYRcXTQHtC0BBN524KNv7zq3YxsTN86856dpmxHNannMnS/HY9GXtIRGxwoy6Kmme8lNDrxpKN6X
omi3On553qVhT7PdVEvvJC1L7RCc0e7lveOeNjaDCMRo7A1AGA0V1Ce8ZqEK9NK+Sk5zjZrU3jhp
t9NtjGJIUFr9TXErf8vOvIRwO3X63FL2Vl8ErQRjFn6FeJu+To7iFPfRfWelp2ixFHRuhR7vpWK7
mLAyycBM0mhSlynYXvlr+DTbyY/5KnbNO/VB3y+H4nUGocbwKDhcyiL6d/8IK1Z2GVyp4lGNYvpa
U5xkm/Kml3ZzzPcf0Smnq3Dz6l2ZYuCkkvqsVkF96RXicEcCya8GYTeA/sZGQYonw7v9DLWyxiBL
KFbh0KMpw4vf8baUPknfg9vgQJ9/w7Nx0veh37+Q2+Io3UZ38wk6En7kB1fcNkC6f5f2lwGftqgr
tR6x6OalOFFdr25nPvaOAF0kfpq2HQGsFs1Aj1DHi5CD5d/L38l3MFbcx5j+LI7Clf6gVpbiV7ie
1G96YieTZT5cPrvbac7KOANExVJjkD3BqaHjct2+9mlhSkLXAq8wxbmXTAaKerNOO4kShmpdZfXy
/dT8SLi8A7wb12SgCC8vtaqPWM7wvX2PflDRc9qOYSsH7V3zJxcaFw6PUHwznfi1hX8oiIHlM+vA
VY8HLkVs3T4sX3tZ9eui/6Jliy+LGY+s6PJW/qkellRhF9CXiiI7keZ5IJDxKniHYJtkf7UsBmSU
JIWMPM3KzJ14qHcjinsqOLx6wQoPyGF2ZWm9xQfzqgWlSQZutsTuoJir3ykWftUNr0zFWzODQ4CF
ME9QBweF0GsrHnXhEJY7zlnYjP1XK2bQx4zlVpzpg238RCexM0+3AxQzS3tOICKvHZLdcgZ1mZd6
vMOx3VyzMs0gzgQ2l3ROsLwibW4yQXvohbyxpax+SmTZ6SRjssJZu14mzKMvaFZfquZeKhZOIv6X
C41AMAKQTltCf48XSDCl+ThQ2YiTeR3e6QfdpnLv5K7YoTvzajyVHyUQHpPB9nib+WmXgcBINas5
wUy1N33v35X7al95VMKUip2AWzt7TW/Ga35JftunPq0y2JekZh6HGP/xSPuiBk/CfN1JL5d9asul
gAhERXetpAMEft/QRBmMZOmxsLRB6w4Yk90kT31IY+5DDa134gjl50n7dtnoX7bzn/SHsDMH7dQI
UBXFjULzjjy0Ujf3i2fhUTuoXuGmDrkh99GBVwngRGBEZBZbm3knNyHMjvbo0n6ZZZc/omfJovyo
4pE/18W1SLd/Fd/WajiKPY35Bq817Eh2ho/n2uIohq76fXaUJ/mZW6+jUPP36ICwfNuyPOjjQBtU
fj7/4YA4w458pCaKW/g8usht9o1PbPi4wleLjBcSV1AvpYcyvRr22Q/Zre3woN/sjYfGvaqswiUZ
/gWOkfv8P7oS28SCFGzUsxGL/ZlJpxjYk3ZUPnyAjNPyUw30PPEe43l4yLapDIaRxkkLs8KuvNKO
lJtixqtjYlHqSF6evo0Dv47LRy662uBK7yEZO8NYVoPoOXzTS9EKm8ninEqO33w488qM2gVmM9Co
ndJ+TtCZRwOwnx1bxJUf9MECB823OxpWjsOgOQbq+qCk91nwqPuLAybDx9KqnNatTvFOOlJFV1Oz
IBvtSmh3g+AD91rj7SyD6xi3Lcau+0AE+dA/zVAdBrniTr7WLckuvbyAbiIvUricWhMWcuchqYVQ
warpQ2uLLW7QVMVf23Zq/evyYDn/ZQntD1BjB9gpt4b0Tobby+6yvXW//j6rKpSB43yaAjCq59Fk
tW1v5QGAdM7ty2a2d+vTDJPCzmEBxSIKLuJB85Rj7H9E/0eeJ/BWwwSTZBijrE8IzASotYW1I0yL
FQVcurPtdPVzOUyYCHZpiUwlZbv/bp6ik+EDNZ1gDz7fDkzx4NOh5DaF/e8Q5NMsEzk2ai1GkHdE
IUA6GNlVGRymmeMPf7nrPm0wp7lAHRdXLr6Udp9fSQ6au9zcXu4mu9yPD0hLuSH3X8KIT4vM6ZXV
uFGUFC7evEAlqYFmC61g5me9skhqSSBKthtLPSb86YW/JB+fpplQApzx4LtusaEC1Ct6KwVefDRq
pJI32fHD6AcgVQxd7cr8Cu1VG+o7d+NR2g8uqmju/Bw6+fPlc/KXG+nzFzGhRinLlaRkFMoO+qE+
QOLA7iD/KvidX3CLWTLPj5k8Ng77cahDxI3Rvn83DqoLYh7QtI6+2aIrXLm70VxwNTmDPx9LPB9D
2cwvbqvzjkcO/5c67K9ls3xKhjKrkiHgh9SuaDcPlZf7nZWfTB99/37s8cCbg6osr1LVqX2vZfju
bfPWjI+5yTlFnH1l2ZQmPWjkkcbjvR4eFqVYLCIm9iJN96Yc7zkuwwE9nQEjvBcRjD7i/IiRbaCu
TPXMH5XcWohdvYt46HUH39zrsxO8Xrb8l5Dx86sxeGS2qqRGNZY5vNDqOTmiG5bW0B/7M61q69ej
Mz1J5+qQXhtXvDya9w0ZoAo6USZkwLKr9laA9DMxeDDP21gGmBolSURi4CyCLd5K+zNooYX87vIe
8lbBItCoipqYYRWq6Wbl9zLmdU7wkm2dQRR4YRH1FF6p+pxoCxY5gjq1ehb35tf6pLjqt8I2T+Z9
yYnpud7BgMsizqUS0Cx/eqHyl52Hls8HcNR6pl07zWuE/7bOYmNIzOMrdvPuMbadUIfecdLQjSX3
+iHdZeDGNfbf0xgvLRqVBvZ56+V8SZZaqdGneI5zeEvevBlqbJnLy2VX4cRQLKFSIYhiVaMRFePB
NOKMz/9bBfUvtdpfp5p9TBXjgbQdvRSp8joqJH6wK9E5hHyeg1yc88XK2laRoQcZfUMkMTTPIzFo
bbWWMl8pFd57Oy/IYLmUglGuhCnC5rWu4Uv3yT76QfU787P6RTsnT8ZLcBT5OTyNN//M4T+3kkGQ
AJPBMgovCKauF2g+LjswJSCcoVo7/8NYAs8DGSwZW7UZwBZOAyl5thKUpVOU+NPBxUDbPoit8Ht0
kEPrsldyDxqDL1PbQYnJwBqzU3iX7rzlaNrydbn/8sHVeeSWf2iqcGlPGVjRjIgqlMBrZJ9Sn067
4UDDBJqx/8cwgW0jHNH0GXUBnKbrXjCRLAoPnL3bztV/+QfbQNCI/9wwg6d47V13n2D8Tn9Y4CPd
bZ7agXvZIMdDWJ53CGSGipxjQctyU4YdWLU4oM850mwzoKBOWkM0YIfYGiAvBtYagZfP/2o6fVXI
petc1ThSVSr7FnxeHnR59+mBPibRPgtuDY6eGNbX1nVVxrcJYvGBiDROdNWDdD84+VVLVX89zR2+
ETs/GaWV7dJ7XnfFZnPn2jDj5LpQVRishuHOSx6k0/wYH6Zd+5b6lZvf0XkuPP2iUU6yjWPxpliD
Jxy01BFuuB661Vmz+iEfl/xqp02lI1pNMRpCCnMZOupgWEJzZ6b9ycy+573uReReKyTOVNvHcMOF
nWcHLiSh0JKeZibmrnd1w6YJ9mTFfgvhw9CNvhEfncPoZg1s9ah7dIaNN6m7dd2uV06xfbXyuhz6
GBUe1NSD0JdUcidXY2iVqe4M9WJDjtVu6+wRGi2c3GHzqlobZuL5ZRENo9Lx7Y0z1e2h/JumnddY
vOD2Hr09jG/FG088YzMFW5tlzpQoLVIuG9TlnNEVBks6hmcd0VJy7M6Dz7+uOGfr4wis9jeP5Dkw
atgzu8aSQ4KBK9+Iv4fiU7CMHHfagqX12ph7GAShyRDSlwpdUG+hGtpZXRG7ep15l/GV4sElr2Vu
4Al2RCmhny58UWJ5N9V4Vop3dRdaknCVdDxuPfq7/7SH1FjFy49K2Ie0MBsXnaQ4JZ101YWm04g+
WlkFo/Avr2vr3gDO/bLD7F84x0YYK7g3alAxjv25bh8uG9hMFtYWmJ2bO61vugKVO6Ebw6cQ74Z2
IGszxtDS0A6zFCQkzZI4Zl1XpxwizAboC0mi25NZyo7ZZT3+pet2WKXCPk2k2EriKX0akgkTbl0V
OaFUKm5dZvr15R++WbBBQUyXRRVvXRJbuRi1SIlnGv6U76OLN92DoVip3bhdhnYgyIrzYhKuQRof
rc7NoA5EDmk+16JUQkU/QpfcqZiLz9wo5RN8bIUo6/UxMDiYpVIWNM0OnwikPigBhWCrDz2eMByI
UF1zG6y2ceFzQxn4M4Z2kIUJBjH4nYExcjjR1iP0xR6Wu8adUYyiYpX8XrltF5RUcFepom4abH84
HhEKEEkZdGOTm94enAFKpo60i33lGyQrU1vzMd1bWMIhdaLDeOSufPPG+fwBbGsZ+L2zsKhxBhxF
strZSt+7k4LXzeqI6Xg6WNXs6pfeK/eDH/2rHj4w7yu6qmgq5gQohK7cKs8gZxHpoIES+/G2JugB
qorvl88KD0WYaGpRA0zIYFDSW6qHTnnsh5fLf38zc135KitVEBtSKkqAd49IIP7dNwloRqOvTXvs
ssFZGrfSv1RLaHOsbl8uvxxWYy7OUombGkEvVZhQD7T6huhMgLtUbvNE1Sahm1jzzyU9d39C/6dV
5nuRBWLFKk1oS3e2ad2tPpM73GsutOEe+93lNW5/uU9jDP4LdDKzFWGsKfI3xCa7ttCeLpvY7E9b
fzz2BiBEjVK6jSClvaaaSiAGAZ9Q5AxWeaL19gyU2Bl4P3iX6GZj6doy45eNkCbVHMCy6s+13d6N
5+Q6gSCim0dOnViTbVianXrSOboljn6eetvctZjo4r4Qb/aVrX8JE/bn0qBqFf0loj/bGKK2E/Ts
1qAG1K32FIKqIb1WOc35m3C7OvfMp9WglqCpMc59hbZWm0SyC3Hns1pmeA5UwuvYVJ85H3rbomqI
ooJ40mRHOVo9HVVFhMXOkbxh3123jxDqpeVAmtAosZ1fx9fd4797gCfgr/7HMHNQtTGplSBHGwfp
+h2pDBftxPbCa1vfhAPZkBVdEWVFYd8W5CCNhMqkz+GJjrI/ai/Ca4jw/fIu0s/yx/FHuEFkCOVA
MoXxlLZP0U2A8jTElhLQfKqtM+nDIVOr0ioEXgfy5vFXNEkESZII7mr2aA5NESALRCUX5SOQuNva
xIPuzV1TEMSqMtigISX5+/WDUkFlhhAW97oXDRP2rTXtYxBNLQdV8EZneULF1gYd03J/eRs3W4HJ
yi7j/mJBDFWIcOLIfT27iwJdsWsxO5iD1aJHVfOTO3mwptomeFj50blgRYKsHEl3skePI18wm7cP
zFYbAiETngSQFQWd20h3WYTWCZXHQbTtPZ+7zSCeWumaaswUz2PNVp9S4zV/CLN/NQW/3lzGScch
aqPExGICDDcgJH9YnCSB/uyEUeMCigAW9MHKHpk8ZJgcbjhFF/HHEVEl0xAlk+gGyznZS50MzlO4
lOqnd6YHsw/9m3ClggO83SdHKFDelPfdbcylWt0O0VeWGaCpg3gQ2xSW66o8C0Yjw32W2xHVMStL
ypdeRSGlVQbJbiV0us6L15rVzVxhbOGyd2/fJ6sfwpwqJU7InC04uFlsxQs4/UO87xpfesXSwIh5
L/jp99TRCaYgOZY3EWNlmDlWaiWZY6hgB+Q5t4pwtGeVoxi7Xa9QNVUC/EmazFK3SR2p0YeNaHnA
69KyL/BoTCeujOsUkRBa6BufN+ayeXGtLNKQbBUiZ2Cn6KPSRHPwQJwoADGXDDdWrEA4xjlvSOEv
6zMMTZYw+aCxrBtSbDQ1oUM1QawdYlOAPG2ifakJ6D1EbQIZpzB4Q9An1kC7lFvtpWvrGpQECrGk
LuKE7tuhtSZDq1mSTAmlkt/XPgTKPA0dECMzxh9KS66kdHQqTd2JA4HEZh1bQdIGFpkbr0oGznS9
slXzJyvrDF6VetprBT1QaLaK7Z1xjBF7UaYr8da8F23VLnqr9E13gkS5n12nvh5ZgWTVe3UHTs8H
TKwAqheF4+Tbn2j1sxh8i6SoiXPaRkBpFGRbcerJCpzO6h1o6X1N73lvH/Tv/YFoGvQ+RVHXDZ19
mQvA6x+G9KW/y3NcUBOm4IegCE+jXka2ScBYZGl62z73hSy7vaD1Km/F1MX/+AVIDk0dUg60XvO7
G2ij2ixG9pEjN3tDtZRvKRo1iC87JEVozsXwTRxZ2WOPnBlUpQZWAdRCg9vxCg2pbgPyG3BBYQyJ
PqLxSv48g8rvC2wbfcgxdgjoHr/O6Y9QTjnp4naZYbUk5nLo4llZcKzxJgghNpNqooFUpHIwHd5E
oCa2RNQ9XBkEeKHs6vAl2S7RnCRwZ3J4K2XuhmWZhyCJ6KecFWsJz+ir5njLZiyzWilzCShZaPQC
rU7GqIYWhV10nTXEPAoF3joYZFJUEem3QA/FOHmEmD+UhXAm+XkLYeAnbHLS5CFM1FOyb/LYmobY
6cq7y7c1byEMmgx4ADcE3GgeTp6n5qZVDzyZqU26BaTx/5xftt0zWWqM1NLzRPmBBau1aHUJr/vO
vOO9n/zFlo4sT8QNBuWX34+SEAnNpJUCiu7iZAsjuMWys0iORgbF296Wkvep+T50uTsVvMnFj+zn
T5j6ZZrtZc9To9bVAqaV6/7pq7I/Hgev2uv2gmIebaSfRxs8KXhGyvfZbj4aiICczp5ckNryp262
v+vnj2EwMw2nqS4RonpJoNqxuDgzub3sOdv++WmBQcmwGsTaqGFBK69N/RCh9pz375dtbF92+qcR
Bhl7MtQRgfugLaS2JjR7lXZuqxalC23syOIB8V/cx1R1glqsQghzriNMtIh1QfFpHG/NJbkX0gX0
ZpJkQ+jiLM0YUZLF5EXt08YxU9mFYMMzZ8mb963++ROYc69LAp76Iiy5AbGO5MSuPFoRWH2epx+m
aFEdWXI7O3pgDaEt5+D4gDaqc/k30FX+4clI70XwC8g0Evz9EOGurSQ1xE8Yk7KwtWD09KZx+kx8
0qsFwrkiD7S3v/PKIoPacNLcSJvIwPxAepe/0q4V4jYzXgIVFDP58ob0711aIfOdS0gryFMdG16+
XMuFW2c3VU/VUDn37uYZWS2L+ZZiUMljoAESxuFRryNrzohlVLN7+XNtnvWVFQbzBkIw0CvDykRG
e5gUu016zqg0xwQL4bM2K5rSw0Q65F9zUdvJGU/EiPNJNAaxllivS12F0w2i4Zr6WQx9JbUKyfAv
79Z2fvq5XRoDXKoYheVUwtdmu3fHxR7RQF9ZmZP7tQOtycFuW6e951dZtsFlZZgBM71Mw1BrYZiO
rslveNO6I67oKe5Q2jwk4xzhP94HAtnUzQm2QLVs43XTCmq0k6igVhrQds2Juba9AwIbqKvqIuTa
fseLpIHIqloCNZW59rLhhzzxYvLNpnFCNTz+3wT9Cas0WOzVMdVoE5Hx9ePdwR13hm1myMKggppa
1Y/oS+DTZ0kqiGqKe0W35PvBXVww43q8lOgvcGUSopkQ1UN6+vuvaVJhEduEXhNu/4RSqOKAzdSN
H/IBjRKo8XCL9Ns7/GmQ8dlYisRxRo3UwzZ7GF62jEnifMRtj/k0wXzEQStUteoCYJW8vM6h6shi
aoslOI+0dD+IvBbhTXOGAtltetHK7IxRkqsJXh2xhaN0my6vWfmkQA8wK0OrzRoOQG62I6Np+h9j
LHylwQxtkQhrW7KP8U3oxn4DkapolwBMvLSITmXnFVr55K/SFw7ccBbK4lqW9kWuVfh08yG5yV/r
p660aCut4C5XTWO1pRX/QLu6Px55r/Y8y4zTFJMmNCnNm4Nghowmae9mMbTNoXeNSDonQsYbytuE
8NU2My7UKFkRFgKWOoJpnbzkO5RZPe2U4Lt6A94kUsvEa2G6F0/Eb2+SW22vP4f3xm5pEQHzCmfb
cLv6NQxkKJoYiDEmI/FrRDveZfexX54CC23ovn7H+cib53Nli4mY5FEN5UbFypO9gOxakOx5QnGI
0k0q9vgAIaU0sgi31r0ZX6zMMmHTuCDTzU2Ypa9ac2y3fnRfopWKcvd7I8JjTCGOKJU4l5e7GaKu
zFLHW4FxoQj6MmvY2flgHKRdd0xRGOGz5m52+a6PLRM+KYohNBBuoF+QWMUD7YswMFlqgroIZewb
+Zk3ysdzYCaSUiRzRtMdcMKQZy8jjd+m/XFQr0Te8y9vaWwHT5PMY96b9Gw+LuAEwAUS2qn9PcjQ
cfHzkYeHBtuX1udXY98Ip0GZO1xnmA86DA6kF0BDALq5Dk/NMpW5hbiKfdlN/rJIHW2D6EXSUDL/
3U8WcN7IJEwM0ONPp9iqrmn2ApmTyb16ReOos3CwdruB0/g0yDhMa0jZoEmIemgnDaUPQr/dXjqa
bnHM/WZHJz90T7bE3bjD68NyXXDXvH0iP38B40Gq2pZTXcGD8no+Ln36Ywm0szHLnIeI7YLe50o/
/v/1ERTmvJFQVEGHlH4Y7kd0gDTX047OTKY3jR075YkOhKJx4Yof//D2mW2UXepkLLQW1hNwg89S
4sjL6OvkZUojpx2+BcUplu/CrNhlSw7qgs5Bt4qlaTdm8bWQRG9Qc+h5oRIkHhsp9qYA2FiI+8ve
tw3Jv77ExxpWO2RW+WQuGXwhkmp7liIrTDnutt09svoIzH03tTJQP/4I6GnwuYAjnZwLjBHWcLQF
jXiZ30Bep7B5jr59s3+ujbnaVDWQoI6EXClVZmcCW01f3U2YvlNTzVeSigP39NT8kSyvlslcbl0C
Qjws1YB6gOqAUcBqw9iZkkPZ34vGlyQwOZEo78sxt1qSDekwlfCuIL8JEUT0vD4GeggvLYjBJSNW
IE3UYkGTR2mhh91P4XveqNH2bfL5lRg0yqoOZOULkmZT6957MwwxLhigySCuT6Wq3V929+3339VX
YpAHSraCFDfYtZg4zT6HCIvuQKK5sWQvc809j4GBs7gPhZjV8ZLnMPiZYEJp+wAmPrttdqOuOESo
OdcIB1I/3ulWljQhRUVApO4wqpYoozWhhbqbUXC8bvt+BG2DoRiKpJhsX/MYQOykmeAVyanaBwfJ
Cl3DqSE7RuVj+CC66eVIwjUN7wOgEGVyyESoFb2ScTni5dNKOygpFJ172Sc2/XxlgkkAujjJFrFM
DfqCiYzj58RK6vFqDZsfaGWGgUEh11NVE/CBmgGEgAEBRkBGu5A5MLQdTqzs0B1dOUKr5XE7Stix
Av25y56Wgs0PZQPwe1jysT/y6hrbZ2plkUG+ATMoxtJhZRHpb8TABMWD+U1TtWPail40KseohdT2
YHqzNp7nNNqNXcPp9eZtLgOGILHNTFXAoiuym7PUCpr9KH/7b37C4OEU1Z3U0BMmJJXdFS+hfgq1
k1rDJ/sbBRPeZOBcnR/e/QcEr3aWwcYlA3nuvGBZ/SED9UJ50O6zfYyEkXZ6D6BBMFFQEc6jI7m5
M/MH+qhPXrLPoGWUZG0y9rA/eJTPqbUxQeiqDvHBNYRrmxcKb6Ll53JZtDQwYdpmE05iVVZWXbrQ
sbD6+FWpHi9/yc2remWHARVtaJKcKNRhc8kqpdwaxwDaLO+d8KaR2mp649+h5i8YUxiMkSdZ1MYM
G4lKitO/oh0BJA7RM504na6iWx5jFOc4sP1VY1tqSSRgI4meoIMIPCGtsat1xb28j7yTrzBYM7RS
XjbUP9BFhBYmFVOtxn5EVyA6yA68QIH31eiiV8A2m0VuJqBU8HpxX0dvMmpCYXO1qJnTT1T8I+BM
Jm1P+q3chAGVvswNCfpZdHUjhFTos2SA5Do9l2gav0qeBZcKM6Kp24+d6Dwe4+d+F33td/9KT4Ks
fgiDPOi+1NKOZoitG/hCbC2gjqLG870EdMdbk5N5gUOnzsdTZye34zFEbjMlDq8jeftVYPVLGEAa
c9z9Kr3Eyswqr9JdfFsdUZ+HnoX53tnRIfpfqFA2Bx1XRhkU0iYdQn01lq/6zZ6yEVY3Q4ePIdgj
CpVO/kN5bezqHNi6S66bM8/veF7OagQ3eJPSy+rDyzF+Z7V2+Sa4g21Cw2N+5jEhcgIeto3HRJeL
ZDYwFoXRW6gKu2KoOD0THJhlhYEVYxyNgkYIQgVRAGI6+YTGfh0KYFwNCc4FojJBj1hnpj4pMEWb
Gn5KqkaeCiFL8J8/ibt/V2H8dBVWAnjMJD2s6afC2O31dBJqN7rGTNS1dDAXtLKi7yvhyr1sT4Wu
jLLAlAh9XcwApgkK6t3L4ERfqFKofqP+aD3ztrqD6tKj+eMy9m5XF1ZWGXQqA9Xo2vRja5vTT3SK
z8M1jfdQANxjJtlrT8lOOme35r50qzftgfMLOOdSZWAJlMWhlHRYN/24/RUd+lfpPNgNZmL3soRe
u/yhAB+i5kwv+Nac6QgeFqksFilzUWUxzFMGdd2fXeWk7IQroUX7rOh1dl85406+u7xoTrLAPsgU
mjESBbn+/ycLgqv46v9S1OXc4OxbDAgIC7Onkd9og/LR08G6iMWBcApljMVu950dezzRWd6Fxz7C
mIaqGPLwsTiUy24UaB9KD3iEdZMvOQhEqQZi/gCKTYzbVVfVXe7UiEIxf8yr+27qIq8uPPbxeYzS
pDd/xp0QnHPzK1O2coTA4W7aQ0EB6mm0nxj8V6fqdT4Fz+N+8vMH0VEhtc1NbzgY9sfo2mAGU57g
zjPOVEc9+T/WvmzJbaRn9okYwX25JUVRS0vqvdu+YXR74b7vfPo/oZljaWpo1YS/c+ErRzRUxSoA
BSQyoW2mPpNAFmrRq+jEaxsst+EuF5ttSpdS8fc7QzqRfltzCJ3hUL0IkB4OP6otpgI+o1N+4H19
3sNRY9yYnM2K0JCvjkCeD2o3vOyVY+viYY9K6Zrbe/9NJeFXTqwxDqwR6jQrQtzffl1DWToFRjxC
+XlEYE1dP3Z4p4prkPFXftEoaphhgRD2hGpjedbXno/oYWxC1H54rxn6czceTxrrn4ImDIQE69PS
Fyn4QO/LkcGvpAZ2nRTubbe0XOm+OjRMjiTnddRVAQ5pC+KNym0jm/Sb9WLd2+qK0lR6/ZfICtX9
9MRXDue4RbZRE3WRXMQTtnbaKSAm6jfBlnjxeKkYzwz7cBvSsdALmCklYZXHT1n+mkejPUOZtO++
lv5x9jn+npOOsXRxjamFRahiX+VCt1XQwvY8bCnv07EkcTnqW0FEixI28zralM+NHbkJ6DT6vQA6
rnlnORKYx8W9GdjKlpsycdybTjtw9awaLWscRA3mSS5SR3OUXhL5pltRXDOPvE4/7xMyXmaEUlSb
UWDL7/ydAk21YT3d1R4vjV7ua18uhM54l0HoTbzycfsCpATGRzl/98e3So/d2XzocjQPDaeQQk+C
ePHtq8jzozrjZgY9izKwB5FfA2EioK01SG4Pf9FDj16Z2AFXC5N3ShlXI6SpVkEjGae0q6HyV68G
P1/fXhb3mDIexirqfgroYdK4NYLwvO8/203mhuvgJUIonlbZyvqSnOR9sDa2E+ca8nw3yxmnCUpR
VOS7G1ffQdR0M+7LvYoUk2SUpj3voUun44bvZhnjwqbKRbPHta9mvO7TYFX4KHBAc0/XeBvLy2NZ
8rih6BTDp6W1q3yrpjYpskdIsVwVA6Pgak+914fb35ITmdhhlSGPwnIWYTHIG3voKyefX0trXyoQ
ibV+3LbFez2zVHJCppR5Z9Ly1jlY/ceNvMXjDwxBoNjm0oItbqYpIk01DBnCzxpz+ay4gFoxpkTW
mYEmn6I7/Ywh8TS0bF2BpEMUSXZf+g5U2e9NrTsODagyjGivY8J0HILWTWoeIdbiHOv1T2Iu54S/
70cjwVvPZaQScVlpHPEgQ0r7R4BJWuJxBYesG63J6Yb75qS/NaAI5+QIi47p+ocwN7hLw1pPJfyQ
ycm3QgEEjvIpf/lGopb9j/aBnxUs3tori2xa0I9pYOU5vgaBi0pAU6jsKR01b4YOC59ZctFHXdtj
8oOmMZQk6dFqVmzrVH5THxvXKDDcqq2HA7EVgLR4UJwQwPgjIRD5j4XFcbjrXyD/M5qKIMCb+hp7
TKW60OleqEyVPpWb4TV05jsiTlBXwUOzxqQ2ChLgulxrTvtKFOzY/+/CVhlsbixc8mbXP4qpwgiF
VPSFgh/Vrqaf1YTuCEg/6y/gxf6ibsHEre+bZyqOSH9QaLq2y6QWeZibMkpY2AzV3FVt9SQO0X0p
aGtDlTnhaRFlcG2LySuUOqj/gndrdg9Vb9lNHnLZ8e/11YjpEeWlPFL+K9yjOcTDQy2yVFzbpv2/
SqF6aRpUE8RH6zxCfogJDOBtXZQjD9RhBojDRaHWBcnpSsZBUG3BE5//A5JvKZG7/hWM65OS0a90
+hXDDjyad3TVMKO2ju7pnco/6uS22BB5bY5xa2Nfld0oA8OTZBOARHIHidPKsaIAI9NzZktifkCC
teVEE55VxocFatGG6gCrdL/ae+MtXGmPWmZ/G51q26IWoeQOFMcdfjPsN84FYUUBX5kGvoV/fmVk
dCH63sgJkLlCRxpZXfiE2qLduwYe6f1e3rZut81WQ+NMre1DB4qXWS4v/vIL2HNWgxOgoOp7/25S
QWhvZHaD6XnrGDkgYkFMxfREsFIfxU31dnvjaV///bUvppnDVWqCH0xUg58lVNljyc6CBzHah3Xh
jJjw7fP7euZkKYuZg4me///bcOaElUqegE8LNkVA8WQ3ciGLShUJEnOoQAKzur1E+n63lsgcLaEv
fF/2YU6ZwMxdAhY/fjT+H/XMrlbFNjm1MjY6ABmQfB37uxz50OxlW3qdU6bHq0EsDodfW2MiopUk
PloXsEba7jRfhxKLi4qOx+Mh4lpiIl85dLqkC4i9qD8cFVSgFa/ZFn8IHrxeEhPNwtrPu4kgPHFc
d7aZioBbFdkuKsRvtw8E7wCy7c0RrejYpwNIlUf1R7hOwGFA9CJ4E6y5D3H6FDfOn8L4l9asalmf
sa4J+gJ4hm9pWl3wSPGGV0fhHHWFcSSpH5RobWJhqvocCLk76ZDdVnjoS/ritxbE+IwxGUIBAtso
KL4mH/2amMann1gcyvX5ut3762mtPTR3yAY1O7lP3fgh5LATLE6bXp8VxoWYeTn0On1B1RtAca5t
062K52OxQ1SGbMb0Im18UHiCogcjMMm6xczksAqc/hCCmT/gsgScT8ytLWF8TAklZOrNU6uo3tZo
m1C1DHj0VeJ2L5nXeZBf3BeeDoiFhpE+aOqBV1S3iVD1TLvkhA8tonnq/OHj4JezZZucajFPs0p1
mcYdV/oH0IQZoNbIUneKo28Az/zBS5t+8zq4mGR8UxVBWXSkKr/o5Vttne1QU9hobgTB63zHJ8xd
nI66Ogxs3zNs0lyp6DAMeP+Mq8auPOhPKvtsU3nqtt3VbqeBHxtKkU5xmj6bjXJStsI2egty2+BN
gSyVbK5/DOPF/B6EhuGM+hSNuY3fk52o29ZaWgONDZ1j9Uu81lfRc2jhmVCONtqW5h5MZytrlXAi
+2+y18tnYLJ0y4/+DkgkAASNkXX1SFSS/Vt+36KdaG7LTQRdlemu/9oezI34pgwO96JynN+/hmmn
qvdb6klXbrExTkQfTry6L4CuVHa779aWN22Bht9WJ2GlfeHPjpEzunEzVcYlBqEwwSnC+wbB9IgE
E/zYVnrqdEjejPLHKPYPnOCynK5ftp3xjk0NkdLGQLzs39G6XIG8uTjUKLtOK3gHzOp5vD2mFdxa
IeMLM6Fpypj6O2L601K/tmNgDxEogAbOynh2GB9XCxFIrKgXIOd7MwIryACGIy22Ua/hXCJOUso2
SQGtbbSAkhszKbeNnH+OUb+aQO6bYZzTlEBHWsVbWU8+b386ztVl26SRORRiXeLqDgYIyPDmUzNO
3FqEFFx5B7YBquIBYgT0rRpXPpBzhIzZJkfnsd5gqmdXbMMMJ4TXeuSkBWynU+iR4iv0vkh7ZeWr
kAIRDwavtMpLFNn+ZmB0panFKSC9FdopA6bg5G9Wvwo0lMkh9jSMTyJY6Ydcfb392XiO7l8NTrDf
xzItj+bAILL6LXksv4M03lPvkYPfdXciatiQb1yPR0JUto6w1bjDaEugiesvy/iZCVmeUlTUFUSd
ot1KGx0dEMlNdzy88WIf2ZTAl2uhEArCLybCZJGYZ5Bcwz3U8TCWuk3WDc9ZlLilou8w9OyoA33l
3smH5EWPhbeoa3ed0DsVJlkFWzbQgh1HTlK4HPSvfhUTbdoSHDAqOfrwjoiZxu+R228o04VIe39I
PW77fjGyXBlk0uo+y9ViUrDhUvQY109CvYvCB0sJ1kF2bwwgDNUt8DXdtxlXwnLxOl1ZZj71HNd/
46wGYCNJDdUHbi9EukkIycBJv6be5N0+4zyTTFCp0iaprRp3qzQ+03xy+3KyBSNf3bay/DC6WhkT
SnoV5GaahT2l2NUgYzGfW6gD1zYKLxuew1hEQV8fZCag6IkkClWOI6OckmN4Fz732+Jr5HWQna73
xbuEErp5MqFfWTvDfgDH2vb2chdTg1+rlUW60lflPbVvfANZEhq0hdTbuhwcZyHdxUbqmYn6qjY6
p2x6+yP+iz4vaKSqHCgVKeSDMj/685uucgLMclPiak3Ma13WKinWKMDE5+DS7xu82f37zgMPo6MA
UU5COKhHgO4qdY3BLtZQXz5yXx28pTI+qkuMv7MuUlmRQdFM7jg5RIB1KiDxzI/yhucXeSYZBzRn
StVrhFrzdTziIQpviE6Q8Ybpz4juf2VbVxtMP+Pq0ABNE89Sg5tIU7m+J5+vSbn2t8NBrJxqF0MH
ddwZaPRXyPOhowjKTYwihu6wL1YJSKbsaa8gaeIKcS7XMa9+GeOWijDWzZrGEonljMY/RYA1MhsU
ZzR4ar0IX6cVCOt1PPtKR1c28csfIXEuN1pmdaID3zf/goXS4wdM4OsargRNZKIbHT4xAW48377C
y0nH1aIZj5WAFBhwHHx1GvKBnDBoTpNtt5U3vGYLz1mwzkquh9YfcbEKuQBLtb9SlddoRgTwj1b+
yFkVndUbh+y86qtDloqKGAQ0yYtVNYAGutMH9Zx8aurgu3a72EWBlicJuQg9vfp8Z+zFldkoUdts
KnGCzMNY2MYJeRRU6ojCVNmQumCEtBgTAMf+VXiAV0Zlkz9CvNzNvHzRc4y6+hF1UQgYDsMXrdz5
XQEhd3Hwv2sHEfrmEQok/0FyiM7Ird1mnJVZ9KIREeA0Su1m1777Dyqh5B7aT2CQyn20neGwinsx
tCF1zgm5nCAIuql/+hMd2ItIpshOEyQhpsMBp7bQAgDRkBcgFhLCC3vxdBQeJAzn8CZKFp9aV7vN
uLMsaPPGpGlTknUCmQH4l9HS2vFqQuR7bm0x45vSOQmgrY4trqEpK0unefhRg2PRH0KHc3UWi5NX
C2IyJS0RZz/W0C3TTvCCZyatBB/wjOnkwxLoaNxaF+t+isKwBAteAdLbq84NNlR3LDcJUHL/ZWpy
+f14tTrGC0FoWRNEH/tovqAhmT0m+3pLRR1z1azDGOusj8Up/MGF6XCC6zn2XF3KVm7lNO7oUv4c
V2fJla11iArHAMUHhTe9Aayzje3/7WOeL8+VWRE4liKl7aVMW3XgC9D8JH16BfBzhZMOcpwuOzI/
GRifGAm3KomSrUq1HYw/OOvhmWA8TVl3ajxRK0qz0615mNf5fbKLvPwnBifeURD0/ogR8sqln/PF
qx0sIAKu9dR8qN99D2I9u/STpAnBPvnGc2W81IhtpIIot0mlCa6s+DnfNy5AT27hmdtzywOqiOFa
fpK/52sB4ogzurqxvSMIcul0G+XeP5aYarK4kmKLkPPrDWA8jzqrWu9TgtC4ylq4G5wOTI1vxrZD
rZgUzsIcBXHDUfYW5JzQVicsfu9aO+vV/xy4gjO8A8B4J9M3asEkhNYsSlA2C8vU7oKcc5A5Pv0s
wX31zcMaL4BZw5JpgOKvwWdqrf5Zwq1KIMpW0TVnGVXSLh8zuAVAslJoZaStPc2Wnabfbt+Z5bzr
YoV50PRx1g8yoa2bMXEL/06OHvUcu4ZGBmpNq9vGlt3cxRhzP3E3rQGDh3hDTKndh6Czbg6Fz7Py
mxTnYoZOydUH8rO0qRoxw6VEp4gy9QGDv/7KcCZUjEoAtrjt4uWoeLHIhPmoCLS58rGwbgd2kk0O
RH5w16E7lq1Cl+cIlsF60sUac+fmoGtTX6D1raPjvJqfI9fczhv049biu3wHqI75yF0i79sxV2vs
DD9KqQAX3qm70Kmfsk3kFs4M3gnP2sV2iwEE7sYu5zWXlTLxX7GiONNy7GuVW44BAuGx+N5Ix1rg
CWMvO46LISbwa3pmtI2I1WXojce+a+Y8oollpNXlq/0LihtNeRKH+GqDo+70B+Gk3OVP4cq8g/BY
/DO31bWBpjVVgkrNuX3vOKtjYbm9Vqop6GpQCdK+KTn6QxOPcI/zoVgwbh2mf+9f3g520nzv/Jcx
ehaH99sL4V1tFoI7WmnpN+rZ9xbHMsJofbpODiq6z33kpJvmNG3+1+vGInGtaBjG5lx4f2pe03vS
3QYk0g22GnTb1HWy4jPIcg8L41CKIQyDjogZJoxvYZYLCBTVTXYhxHTnh/RIRR7MpGxIvomzw4uF
9qtjyjiXyW9Hs5NwVmRMDXeAU6C9e0dcT7w3y2+qob/uHEuHHOWF3zVkaVybHkraT8TO0KwFr/rC
J0ThWmNcSd4AS4wEioheqtMwbsYMvOf3zfBl8kt7FJ7H9KlHmVLucq/RPm5vKsd3Gox36at6hPPC
1dfGtzkGS+IkY6CJY2Q5Lfm1nay0sybPaSNTehj//dRMtuoaco2b/2ktLDup7wvqX6HOsD5q5WWS
f1oFZyWcnMRkchJ9lqK0o0s+RVBkeO66aSVpe9H/VDEIdns1v6kPXHaNSUnUtsr8esSuGSjEgIjB
9bfZrvA6yNytohf/TgWfXOAoKjh6MC/5adwXHPLj31SFLr+AyVaavJSa1sThaFflnemlXvIGBZAU
MPPylHnivXFUn/rX2rW8+Ch4lFDwoAyc8MByEwH+OkwJRdkxKZGWPRjcghvvizJOBc+WUTZFWOi/
hfcj6HWq4+ARXqdbze60Rt8y3qQb/q3n3Qkmaamk0gg7ajnHQKIp+xZcXATiazjfkHO/Tca3gDQk
FUcQm0OlEUS9+ecgjbboc3nMOUGWlfP0kaorGjF5hNvsAxMv+g/trQEu2iUcFgayhjv5Lv/Kh/By
lseqeFqtVBVDghMaT8FpTtJXVRQezVF/uH0XOcfQkv6ZtreJYQ4SFQjM6lvb/hDH19t/nxcCLMav
5IORagFhh/6q4IOQ4mA534iVJ1r/EWpEgrijBJJ70Toj7K7eIHVYC4Vl0YkHvX8kb8MKHa+Tbn27
vabli/XLDIuKlQton7YyPg0EdB2he+2MxhbGhzJbgxDxtqnF0UDzsqTzDMfVkiJdTjqL4jX1Aopd
AZxbBCYVzARi3vG2reV7e1kW86Va1Qy7yMhhSrQ2vvWzlR9N4ZupvIgWeO6l+zia7NsWf3M4LiaZ
QKCJRdOGGVaHWRc32Dcv4Zm9FAjjO1D6/o/rY3x+b1TaGFCs/quEEHmEZeBz3C47jMuamCwSspdy
IFF9T50PXXUH5Tg7nb9kyTNn75Zv7sUO497z0iq6IsbFopyxcRBAnU6wjTPBlrgR7qwtj6PyN2/g
i0nGsxtFFOlCjoMPnShxlz4L4NiP0YdTvvp3yV1z1x+nDS9UL/vBi03GzeuNnBQRsVFV5rvcTiu/
hXpTzKFk4x5EJlmUBBBiihVWlqBGsuq31cF8JngtTeIgCXE534686r9L7L8WxQJY07AYp1HBUeyE
u0LqbKPb6sW7lot2XkINpIESygRlveSlMHkYk98kXxfbjMcfNFGBihLOTeOi7OQFe2LfB94Dyr/y
vb8mmdrmvj6kO+iO4wXCS2XPa7u1dsbN9Dqm7/XgfA1BWQyr7T7YyfffAL5DuW2wpxPupTPcWcfE
Gb61kOoGuGnV7Ys32Rt+FvsWImn1Ov3qu/UK1AF4j+20+8rlVc4515hlA6qqQRQE2qbQaJ0sNtxZ
G+x4fIvTjpMO0wm+tSGMX0p0oU1yYjLRk10y9YSBsTVQi1bxaw8K2oKHiOHcKBa+KoiQijQrfACt
ehCsBz/4mJM/i/qXQ8Y4p8YocZgnrCnelpgroyFh4sqgsTb+dNdvOkgXa4xfAlVln5sNbq/21N6N
5zcFHWj5GbVHRwZDvGzXL7yDzNtGxjEVraA2Bm2jpP5QQyg+aT993iTTbxBol5UxfmnEdH4k9OfL
Uj5XD+iPgyldt5Pv4NTBnBxPlINnj0WpmoMlZDO9zKwOw2rJS4vJsbT4kgNhboD8+pjqyXoYP7Rw
rSSyLWsckCzvS7JwVRWy64VEJZgKY5+AeNPTEG+yJyuwzZX5hCmIuzGBM9B5HpmT07Eg1k5R86qn
jQaRzaPpYWbPG6FpliSgkKQwUMMHNafyhQcY40RxFsbazF2f5xTFzelkZJUDTRReksXxZCyGFUoR
qpZjPGidvSZHNBx/UEkL6h+trdSY70zd0oNra1+4tablqtavw8tiWPOqQEeAqj99ozhTYjhR4I3j
86Bgtqu697Xa8YsfVfnOCa4UQG74U5arZ64AMBUMnKGmuo+KzFb6zSwe/TpDmIUWCWoN0yZNn7qo
sAWFt9vLwN1Lws4O9depksZlB1+kevpOeE+/+A/VETQQZx9YKU76cyD46HhMIJbnO8aTvg8AAeHs
ASemsHw+apskwkSvrs7JkNFkzvTS34mHAtiPT5oCDc1V8qU/ROvm6Q9Zoa4eLRrjtfyyajvg9ynF
INCN/DP9Dsk617+nEdTizjwBQpavxD2vM8xxyewIv9APuhr32Hs5bWx5ODVpb+cG5xnxG6zyr2PN
9ggbTYZQ3oh3EgHCSM4NU1qYmM6cwIvu0Gb9mbulA7LHPxupvRwtlt8nM6y+EAkHqR+Iva5+Glu7
BRIuR6FawDCQ+E5jtdlTrDtt4RSfnDPFuVcs908YmXmmQn0GvZS/CHaR+h/UlQUQOsZcOA9fjtNi
mX78pOmaPoQ0Up80jlUHG6Mznao2vvtKx3nO897YOh2rqze2r5WYNonOC5sA825s5a3dSDvxjp5R
tzeRd0KZvAhsmZrfU5e0S54i8N9EY+5kQfo/unyW1gfDmXGoE/+N7PV3w4zzEa66L0QuQINJINGE
hsEA73N7cZwCgs5kRJFU1IpEA4P5XEEd50VNIHKIkRNFfMdyh3YzRgbHJCd8surWqhSIQxdgP+ss
PA2xvy9C2bu9Ko4JtoU4J90YhQQJ6I1vgfq9U7e3/z4v52IbhaZQBpFAOCTI/LjRZvgRriKHWEeV
D6Kd4T2oeTkW2zYcVfSyjQx7RiRaPkZ0QJ7XG7b4rbmDwjXkzkeUY+qD9cxZJ+dKs21EI51NEe1Y
bCQoIqtjTqWDyvbRgZVXEVCXBGcTttzeGsdtsZ3ESayNKQrx/Rq3ScE0JyGtm70BfIz/Bc32G8Ty
r+hgMM5E9gNIkxHcAldvJbqYYHnWPRCqbPNtsolPmNxo4DIVrLUMAGDhTUtzvy7jYYY2nPB98XVV
L9vHz+l9tgGRC9asn5r3bBtjPLZ8UTjemuPW/tVVHAo/qQmnMKanQd4MVW4rk8jzarwvyfgXU5Cg
vZnCCpFbyo7xZjyS/k91X3vDhlcn4Tgztn04ilkn5IQcoMIrJtpQLSTAEXeqQLmdrbIdRKCQ1C6l
76U/mJj2Jtr6em8+mWfGzvgr79XKq3SxrUStUP3cpNlp0Su33bF8at8AtOyccBPvqs/sk3PpOdvI
thUjS0lFiNtT0hA/+zu8cGo86DBU8MP8Ij7NkDYaD/pb/KivwRnocoxzDoxJe38V2K02l8qePGu4
BcvMqju0m+od1IiQUkM9idOP4rwgTYojV8bapO61kRqoSl9Boq1DKe8+VktbMr/oPS8XPPcYbjxy
2PahqkwROphIQkmYTz0ODpGsdB4KBG7pxqFdb6djtLPQpQJrv2tGdvWUeqikfZylyNa89zPHAZiM
10ljYZDlAac4nFAcBgpQ+Cg6jpPhBGKTqfKMcgoxJErTxPRJnx5Au8tzMJyyLNtSFLuqbBSqI8Vb
36Oq1expu79qVjxoF+9e0P9fnZZJK/0+aHBakjqxK/nUDaHdTq+6Mdqt9qYC0KNFnP3jmGQ7itKc
5ZNIpQZxF21IQg0i0P8BQsnLZ9iWoj9omtAJ+E6TQ/QZJli+PXNFMMDWw7wBv+HMOXxsixFsj0Mx
61hY1d5JubLKwe0Uz5yyAs8I40umLoKyAaHUIbtr98rGUnJ77jmjbty9Y5yI1OWmgBYAhTjMvT5V
XuZ035AJnt91qcerE/CaARat+uoYpmLfRxLlZJR7iu4ICDFysxm6ATHEpqIftTu6wyk5fUzr8jF/
4GUrnCttMW7DjCNRqmqYV5uXScfDq3u+HQI4OafF+gxDbg2dkNLS+FNuH9P4hGTQMeOH22Z4nTGL
SU18acz0kerdoleTOmq5Lg4oupwqkkZsAYI3ttmJG8vpr94IAhbjRFozTBWZPKLqFUfzAwoJIfqn
w7r+KFBcmmhud5djiGHgEmLf7uJIIjtnKlupH1X6Oa73K/MnGJs8/QAZ2p+ZC6T8WnTzU+iE9yqE
lGPgzyuQxvj4bbpdbTFZ8TZtwOaZuspszz9B5OmAVPKovZQer9N289biZzLNri4Dq0JfUnYl3AVW
bWviplA5zcObfhU2KAu5ukNCIpttTvVGyhSVzV+ZYgZiWc4Zu3lZYIfxQIUPjZd8Qshv1/1ZDy5E
1QcDmR6mj9YFajAC5/LcTjJgkX7R1cqGVG+FmED3VPHpt8p+QFG8R7N5BBNA5ASbDNxE1ap3iRMg
WNNIdbjJ8IhTAO7wnegkc2pvt/0VfhHjrwSlibQuwvckf9UT4XzzEK4xpY4C80o6gIwGYxjiCpxr
IrQzVM/it0hu5nn4CYzPastRaEqCnRPRVr6WwCzcuvRPXVNTxlrBBTi5w6sc3XYxsMu4MsmXwImQ
ni97sEnAwjK8EFqu3RXPvVe+gMd4zztyvBPHeLXM1IpgppQ2lpS9OBvvkSFxkpLb7xEsi/FhFmry
cVFT5ggXokBxEwJwYLsiylPAX53bd4hzVdkZVKXT07kih1lhYqYFF6AsP2OUxgaNTumvhahyipr7
bKV7+VsvjTkrxgcJ6qQHgPHQgak+JDhC4ilSVzSUKP0IuIIUnI923vCrSxsKfhXGRFoxjo1dqg9a
/nJ7E2/XS7EgxhHlSjHOEQVV/9DfdZiGAhUHiilE3Ml7wi36b5lOu2ZpAHQxh74V57BAaw5jrFlg
h11tS77v8FFWi3f6ygxz0K0pE/M2RrVZ9EjBgwBCNAQPhfN0r56GVf5YrdvDsOE1LBbP45Vd5vCP
9TQNUQC7GHMEv2LiYcp+x0d2LbcsftlR2GidhlUsxuW5ZVFuw9JOXIDawSN2RlpgrrNYlXBZzYb3
LFy+3VeGmbPv610XJtLZMBH2Sxsa29dPpLeQetaGczAX3/tX1phI3PujmHbUNBjXI0g40zVGf93s
jlBexpbHtLE8LnBljbkGcVSKmaZhbem23+ouwelDDCNSPB5dcdWsKG8/UyWvOOtc9ChXlpm4rGux
WkOGAXiHk76rduM+Q19NRxaA6LvO+cSci1n0lT0m6oJ9MZk6Qgb6X2eoylS7AvR31jHwCCKlr81N
n9gw63GWKS45ziuzTKQ1Y6VMFLodNEaOJ+sGerR4RfInuZcZRq4sMW5mmMOoz+iYil7n+rt8G36P
9sNB2iB7PSdZwgM+6JMO5t6/yBeFLR84uJzcXP0KxgtpiWGZFd3S4KOFSlZKWfQafBNvgxc9UMJF
wO36QV5nK/kzDLhMm8uvz6sfwLgjKdPiTJXxA2jDUSlfETVqiowqu8/gIXgIbp53YMNxMIK9OKZz
ld7F9xT7gU1fJ8//P0KJwoZhyObmfkvpc5f5tubnNs6WXQB8f/vULgMALpvIxt8BUlhTpuHU+gfh
lEH7IXGkBx18Sr0974IXxaN3WeyCFhOcXQK2WtrySN94romN0EE9DaFBDqJ/RzTDgEW4ylfpKYAs
E31OEfzLYMp846PWF5OPq8UznkkK6xTOAoZFkDlF8VdJWd/e3vOZ+Fc2dWWB8UVjFciZAPZD1MtH
JB/WcVjnx/z8zP0jS6oKNLduGTrbFo51OS4wo4gSHUheCktxAuubbmx82ZsLNyhPSrqdeUyLv/EB
F6OMzxMlUPwoPp2eEeP0xU/RUR0ohgquhm/YYsrPRcPsq7IL95CBAnu2/MDLyJdTrssvYHyhnul9
G4TY4FJ9DZTB9s3HKeI8mZfzrYsN1tOFjQT2avJ0igldWQkJ11xu8VlBCZ4D+S3yxB2XR+bli0XG
tcn+PAQRUILrEvzvhV0DRCo76bPq5OtwVe6nQ+FBfcouP6AZfC7ZhI89iJ00R6tsAYqpt8/Wct73
69ewPWV/GptQKPGVB7nyzEDbDpZ/VATFnbr+i9zN674A/Z2e8hKk5Yh6scukY1lU1HUowC6N5lA7
hBJAxcHAGqcZwlsgk4kpgFOHg4XtbtBZVmNU9urcUyM8SAJj3zT1p5VNj1HNyRh4VpmMLCrUpPAp
flElhtLp7tyz4yYmnOPLtpStIUpTeYAd4kWcVxIAIxg4yTzLFV6g5OLEdvjQQPiuH5zb52a5CHA5
xmx32Q/nsB3Iv8petcm3AKs4pC84fFFtGgoZwQX9Z5jQK5uMS8r1VpoEHTZrP2ptSchXk6V9nRNl
59f4EZP6Fk3+Ro+UJz31XcGAjnorl/ZgyByvQYb+7fovp5fxTKUy+nMxY9uTAERGUv/qS/6rqRuH
Pk84N2U5jl1MMQ4K6rLBEBPGC/18p4lHpxTfb39K3mIYh5R2Q55bISzUemibg2n3qubkGsacee/1
ZUuGaViaquhA9zNVPNWfzSmGQ5fy3u7GdBXFL0b0pEZc7ONy6LhYYqJ/IwetqGmwRMg4DdxB9Obr
V4JNyiLW27yJvGYF6QsnWctrAU/dDEx9/0FYafl9dPkdTI4Qlm3XpRF42gSU3rcKdGy0o3kXRWCj
Jb4p3+VyCfH2mP7/quiim0DUJ7THLd6eoiOtNMhNE32m4oGNGn1XDFQceN2b3+RCl3UyF6KKtGZW
JayTOnrGJyUI1kMK9T0eGk9a9qwXS8x9AMmtZKQlLNWFPb1m7tzaJmTvB9uyAOwnsEK2jl+mz2ov
xDYIzb6KnMovb4OZ6yKEhWzJCjZ4mCtXLYNV2HyKTQmy5o/b9/I3tZJfSz13Pq4+ZVhlXTCMsKQ+
yECgg/zqu7gNtqC2ad4tjC0Om1mx62/8Z/byULJ8scxEZzUERjmVYbksbEIMF56/S/YpyIV6bHLw
heShmxUQEz/Djb7p9tND0HJeL795kl1+AxO42zyBU6TXC+EKZlA9EMhz9qAfDrZh3rH6zVvpYo1x
TX4P7ihxoL0GeRSI+Nbae/ThQ1og+gHGIry1iRcLGB8IuK/NE7WOqE7FqwovOnvFlExD1TVJUphr
pOedMZkk/RRmwXewXUx2L0xPt4/VmSiKCV6WpagQiJEkS9TY2dSmmENjNmCEeimY09sIdvJBigo+
So2V42/BI7OWAYqW4DECR7STL0Q3wZO0XHrjX/8Odnh19mWwAopnUSIi8Ff2/j2lvDPSwPbQffIw
oQt7+w9zzJnu63aQBgHLBv2so+WYX80ebu/skm/6hwnmyEJC0tInCyvSD8XrBOkywmKXm/EB4n2l
Ld5rh+AemfVenoBS1r7ftr7gGC0LN8KQRFXUdDa4qobkR5BHAH3cpK6mvjlG47Au4nDbDJppW6b2
WMlZbucxT4pxwSH+wzATa2chGLUwh+HS9O0iBoAyLzdTKHp63K5vr3EhrMOUiSK8KKmgc2e+YQjp
C1JHwaR9J3tGUWyi+EMJQo7rWd7JixXmM5adBd4AmgssQ7zAktQzhvmxDYNDHg+ZXVTxPigt0Y5B
VXp7eYtH9Gp5jBNKcqNO4xTLE6fCLtrcrf2Mk04uUehYlobdky0T9K0sThkzftCharE4cZeAwkn/
Um66b93Kh2gmqLFSHvfQUmYAKnXMCoiWaBkqi7WNhyEZhgpryoSqcfH0hQr42P+YTGNeyXEgOkJc
Zltdq2c7K0t9IxidyHkCLoUS/AYTo/imBpE8trNXN5MVJAQRoFdSvz0o+8RTvG67Ufmo14UXmWUZ
MqTOTEWSNYNx4e2Y6ppC41vQsUVn7xkiy/ETyUcZu7m2s2fttfXAfOemd1y23sXjc2WaSY1Sq6vm
kJaZ3pWYM3xGyXYl3wcA0oBVlgry1rbnMT+d6e7+FU2ujDLpkAiE1dQDD3Dug+ffM8yf+Nv8zf9S
n/pn1R1+SG/mF5q2GV1QMDrCl/rQPSmo0j9ArDM58dp0y1Hl8ntYFCuYfausOrNVQLWoOgLFuglP
mN/F+3v8+h/Y2Djfm0Wx+oUyFyHxt4zryTUBgACbMLECpkiAJTBNoMRao/kvxICz3/YWS0/w66PG
Ilr9RpGtmcbp6vfwGd00CDSNn/qz8TXaNhC8bw/GF/Xxts1FX3+1u4yHqiU87M7kh2IETbkoeU+L
eS93wtaau4rjhnm2mLjSyb0yhyN29v9Iu64dyY1l+UUE6M0rbdvp8e6F2J3ZpfeeX3+jenXVnBqq
6xwdQBAEjNDJcllZmZERc/4YxIojJ8iUy7XNjY/XB7WGVMdEKjK5WuCn6D5kPfIFHQwQyOTKxVHo
wl3e+Dt9hhqkLAZmLIu2powj7rbZFOb4hywqGz1Cx1UV3BopUkqcpm6DxmC4rfWdpRsSr2n4N506
H8YQuG8RX+VDXSJTbvtxMEN+NtO6Bs0mIwmw7jsuxqjJHgOJj7Mc8a9a/FTQnKeqAmu7kmvzu6e4
mCCX++I50w4TmEJJqlV6gG4JkOzoi97OO0JqFNnMZouVBKNhkAtO1RRRU+lzKQgos8QN3okkA6eg
2tubCth/xA0zB0eCjm/jWliiwoU+iLMaHVTkRm3BU0/qyqQ4OB4J4O36TiVTdM0Udfx0o+lRVm7h
bOPcifPRHLvBCTUWHeLqyVuMiNoMGii+QKAJM7jouEetyfa15hvOOIWym2p1aV8f1epGX5ijNkYY
+WMp9GQCKz10I0ksrLYZWyuWVGh9lFxqVX1UeteNsqaSzMFiN0552SmyUAEbrJb3nY/UoTigkFlI
EmN0ayCVLzuRDH9hKSyjrur8huSiyi2KqdAPVh8M4A5yZmcka1BUBKDE2owuI5iqDegVV09jHppz
+nx95tZDyMV6UVf+JHSTkGSw0jcOb+FpbmbIMOm2D7D/c2AR9CTrODN2JI0Yn5S0GUSyRdABh47F
zCnbQ5ZWNs9sslure2G5kMLRIViLBm1quZJI04SWQO+FU4jizAQ+INI85W+1I6nAy2bwSJ51/S6+
nx7gvFyWJuj6Il4+gFrEqW+5IZXgJwf5cR4OQbsp6ofrS7jWG/ZlkNQSGknk14IOG9nv8RRvCU9u
gzam7hcfm/Ip38w7UYIiMBbyswZPBjNUJY7quyP7e4zn71uciV4xokj+/6ixR+gCaK4TOIFHyMdF
CBttrg+YeKxr9qiH46TV2dSQToChmS1uArBJrRgNtWul7uWc0gznOqeMs0JKWlonu32bWE2uOpnm
u5liWG3POaCOtqqp8ngRD9eaQ+KyAglZEbogn3LrHqqsdfyjSdNDngtP18e/HhZfdvU5/7WYcBHM
Lj4wh/Cx3CEsYmsaFMvtP0bRKYZdnr6E4sOsiPaYnWqNEVqwThTNkj5DlSesSpJbu+tt43CWykQ2
XEbzVS1Yxo3eW8YR0EdL/gno7hP0W/6d+7hsN3LkFqNvRvQh56SS3M2nPpvdKujNNvjRMamwVmOc
xTRTt4oY1YI8E7hDDbG0ZIPuD8QdM+Raey/3WJloaT3yuAyLclWzgR4hNccpbpzwtsBsQp94us+e
dad35V2wJ42tup1vwptxhx6KHWeFL+MuN8GfPOOkQWzEyY//ptHuyzmg/FcJUgKEeuRF+Np2Vmnn
oLWMNtMvwkzfO+0eVM53wW0H1Z6NvI8Z9ez1i+IyJZRj4wM95MQJxvMRa2wkgmHVZRvaYP7TPCHo
qvvrB4vhrOkkZpzPkzSTva2pqRnEz7qWWqngXjeynsC4bKvzRljsX5mbQyUlC63e4dw44157mlHr
IKK2xpb5rmRs4rMSwcKapMyaVkUYE5FULqG1HRzmsw4FKZGxirpkj17xzHTaEq+sWVUnnJgEJAS9
r9pqhw1SzBtBrJy6bxhemnER0OLUPV5adUGqN6H/1Mm3fvPCWCrWhqBcjQ+VrHjoMZ5JMfNt+Sa9
kAdB66R77jg6wjG/G5jg1jVMyfLISZTb6TTQswuEbiSOkOEqkPVA5mdXOMNkiuh7qZ44i982h/y3
BswX6Q8gCX6iLyRu2CRYrBWlvFIcFm0dkSOozEAOqdW+rHYzj/yHDAXhemQ8idaqZF/GTrmbeBS7
sgpIuET6TxFe805zR/BlaCqE6gfpgGi9APQzjIVm7STK03AD180dSfwUSPMd+sf4DZJ+DtogTOVO
jkzfNycmSpsxtXRFUDb4Wi587N55qPZGWN8YqfzGSWiHqZonhDgsfuT17O3F8chU3NRxRVLMDV5J
Zxpyj4OuNhhzzBYoZsZ0kmW64gdomenUyNOsJaoGjZPcCHaDnnDuFUzBkKSp0LI5qmbvaTtCUcRs
tmUEozTBHu9HczLnZJAH3xuhNkk0vAG0+PGn4Zb1iF9rZlruWJnsrIV/5biCK1LIuQLETApfwxM6
PaBR4XaDlT0F7/UmwDaSyVvDhvTHmTQuOhWIjeY3H009Gx6ddYjW7esrwNpblONKIeyE4AULEAlv
2WSDriqadlEnmCl0s66bYhwdWjV6aEUlKltMeCn/9ts3n/+4/vvMbUu5oADEWzow8ST5k913oEzo
3PT+P/F1TEuU9xlUseSls/dpElOR9iU0xydxn1WfNf8LnPOoqJRWodYM78OaQcr58H2cGD4xi8ST
1SCtlfIMC+QXrpxHmn9P7Dq1lElCMCQAPa/fdK62+w+yZ4z7kubZC0bRFyLlfO5Hezypd8n94GXe
8Ka8q+CEa+8SNukp48DTFHvhHEvzNGD/ITTdcS+EOFY+ZwfRn2FFLksFjhW+0dR6bdnogkzyy9Kp
A69OhM6MDCHVHxkH1jn+h/TM3yEwzbI39SMv6qSPjbDqQKrlFAN2JINrXXbBG2jFR1bAuLpVDAiR
y/gHqBHKczTS0EHZG8PjAsCswuYhqRRIinVzZNaDWJhN0Qcm33Ebv1Y/GSf9u9dCnVYBoAwsb5qg
0WneXuGasJmRqiSlPRGsOpGpgjl/3kxvANYX29wJ7/TAVJ54NmHK97fGV9skjl74cV0UkrQEeT/q
L9ppcrqbxEDnAOA5BMRQfIalpf1GB4HLzDh/vyu/Gib7e2E4HsO2bgwYJuwQkOS2i2P0Szazg+ah
49SMEaZrtorsDavPewUm89Uy8UsLy2raa1HPwbLsSa6QWNVRBd9oYvqfCIKc2RlwWc/W7GTu8MI9
Sp/gcXkwtswbm7Xq1I5LoiqseKVDglpyBMhi9aYAAl+SlmszM/1dgURGhbJxbKL3ltm6uZLQ/ToJ
VLRdxa0RgFaFTMII0QgiSgj6OycE3I251N/3mGYYi7NF2Wqg9AvWGriqro6KJ3EKa1MPhMArlSLc
K/kgmz4/aFtuxDnjemz5qWmUjcSn0q7uEtRZipoA5FIEw30D4aF+Dt3rR3A9vYMSP4QTZR20qNRu
5EFtI6siPnHahSDW0fbVU25rL/kpuNO36EGz4xsUIy1ZsKaH9hiBUpgRO65ehosPoDZlm0zjNAi4
qpC1vVXV2pHElPFslNZ93GWQ1I6T2zkNeg02KkfcjbZga/tgP910x2Kn7LMn4TAduZ+16uE/95qj
eNmtaMq8OXrxLjpV7pRZnJd8kM5NoD4tzkV25D06sWBs6znIxVRQ26UNGx9KFFiL4Ee9FR7LzwZM
vX968sL7mHTHgZYRtWG2U2ItAhVyTcWg1ANBuqY976h86U35yEBersEScRgui0AFW3oxCGqaYhFq
9NwLD/khuc8c/y2xZg83jA4alN0fQXN+QzpkG2hvs6j71zFei28gG2XhASMlKNJ6xgxLDx2ybnD6
N6TbMna1+3TfO/VNtq0gkYzqDlNucj1rf7GtkprnwrY+yrUYFrA9vhqbEZ2lyUbbi04HGmZQBOkH
gn8VjihIT5HJH2Sm+M96oXzxAdRzsBAhdtGF+AA8CUCzgce20Lu+/aGAnQgPYVfc8xtjyyJAXw0R
F1apexZYyLyLfFhFYsFK+lNeJabcjYxHCeOE06Sio6onYW/ASrr9E6IpYANkU4F9v7qIQ/97D6uU
s0L4FGsRiT17UbKlMHQE9KKo0WfHTaYQqfZ157ye91+Yo/wWFyVGHpDt2roCujgbL9hBUeikm4qV
3nWbYnPdHuuIqpQDmspYNnIV9kD2K4hmcF9+IjyxdBt55w0k6rfKTfhDN+sb+We35zYVANvsBz1r
w1C+SEu7qpk08hEA0NrJfWglu/Q0vpSOcVc2JvwHonxWB/16Em4x1ZR3KiVh7o0YVkUvvNXceSN/
jrtKNvVbf7Aij/uF/jKLUHOQxJtvGVCbVu/Dzq42spcemY5q9ZGz+BzKUXXRNPF8ic9Bo54n/oru
MkuFnhWh2ebeSq96ub7y63m4iz26kyzqQynWUlwA7ev8ihTOQdtUT1llytv0d/ls7LISCgmRa3xy
DJwMY7Vp1tKCG/pY4nEryH1qQpOsKE7+1DC8A8sI7YNyEWpSPYyIUYbkXpx1ZicLhxmhxv9oiQqn
jEEOSvm8bv6NUr+k5U3PKtF8fz988UF011jIoZl05jCYcJweqjrcZxoki43eblXe01vZ7fzylrE9
GPEB3S9W8bWQVwRv0Tg1dBiSuxbno3Z0cCDizngM3IKxIdda6ZeeVqNcEZDYGdeRop9y8msTHey2
9BO3JAS2pT13n76Ij/nL4E526hiyXb9r2/IYe+WviuES19/ji4NBeaO6TftOr3Awkt8p4uNutMCT
rdsDKEpNHlRBvCnyJuulxppuyhk1UQm5mhBGqxkdI6q+6+qZNTAygd9SRIuBUR7GECTD50mXyLDr
HLCG4AGmvvmHHlEID2ZZ0jowbICYvr6TGCOjAZ5hniaRmJBlVe6n9EeUvV7/fTIzV0ZFZxTyqVYa
rsLv44BsAUwyh7I0ARUx5wYwNRQyW8bRYLgWGsYZj5MyC4A+uVC54MTMhOaVEv+8PihW5EYTkMZK
bAyVBCOt7d9xH6EEwaTs+IfIQbHim/JmfOeYKDzWWpG/LwLWPkmrMiJzWXClObU9RKVZvNusgJzO
PhW9WkocuewHEAamh+wGVZDGi3bJsXQInwxYLeMN2O8mZEZKi9U/vZ4AvhwCmm/UqDJR40gBuHcl
d0AmZMtvi23hxqPJopBbzyMubFGehB/UDg2UGGrvah+kK6sEOTxC/nPW8l/0Ii3dJ01BKvHIbsUG
BuYr6TEQuJMwBB5jV66CNNGOIKuqKBjKObWw3B+FlPkDuVWLANBCv58Ke5byxK5V+Yec8YnZxah0
cIMGZJk0CF7FM2sR6yjqxTdQN7scarFfSshe9i6ezIcU7xk84O+hVe/JewPRGb9npWjXj8Vl2NQV
D3ZaQJt1mFSr+6Y5CSXH8JH/cNwvFqiDJ01QpBQbQPSi5wwd9vcEaxO6E4CH+sM8gVzgTHHOTI2R
Dfjdd17MEle3WE+wCZRFQR7oZXhflL9E5dbkktZWJ6Ze33dLyMEh4QRgtmqo6LP4aqnt0N0mEnhv
jNcaXJnXHLNjDw53xZNdKDpCVIC/4bYstMLKe+qrXepeVcQmkwFG/ONtyq3iDkf9FvU4u3mcjxAH
Yyzk9yv2qznqig3UWAE1L0l0io2ZS60V9qKV+7KZh5/Xz+IZ+fB17b6YopMLU5LJUpqcw5R4SzJc
I9Q8bmWHO4242oV9fijuVSt+KO4g1IbOEt8mTE95BA14dITG+/apAMymAj9seuezBejJMbz2eVTq
AcH2BKEnfJ5853uoEB1bM9rypBqN9xRLC2klZvs6GZRT4NCrJMU1rIXb8HGE+LYAZitSFG76Mx36
f/Bo/e4Lv5qknEJUToou+jCZi+JG9bPTqHK3oWEg6Ci6l1RMjvWgO4POHTk51hj7jJnTps5Tng6Z
qKRI7KMpB0m1cSMjo91skdxnKn9/j3cw0EXJhjpCehnmSVFiT2vxuAfToY203ouihfb1Df3dyX41
Qx0dvZWGVs9JqWKOP2PDcCCr+HTdBMsb0Mkcv0EkKpNNGQJC63u5G+wSy3cjENmRbqt/UUjEmAS0
9fCKoInoNf3q9USl6FF7gD3pVB/G7byBqtAm/YF8LlIKrCfE+iFYWKMukUmKs2mKMINGyJ3mSH9N
5vakpFloou+oN/WJc6N42gwBd9fxeWoO6rSXOH8vh/0ulFkh7Oq2WXwNdbcIZVpGWouxy7VbRUBm
K784w2Cdg9V7RVA1UZUNNGDTkkp5V8uxPsBKgzeN8QqNDCtD0vytgsayaNeAcJF+LsCJWIaJR/nm
3xaGyd8XV6fQi5jPGYZbu0dRiagTq/CwpM8/YMoTr9QJyEa6DJPaSJqiDyEvkWE6NSwS+cu+h+Z4
bLeQ2jxUCGCLNzJWdtl0fR0vpqldhQbUOuZ50qMwGmaYPmZzbZYhM0BgzSe1XWTCGNySEYpedpMj
CRm6wSG87zCycMcMC1adzWI+qVyDHvcgRCarN7rV82wTXYnk6G8G9NVKKIay+5tWZ1HEEooydip8
wdftUmdlLo4NnGgLMLckSmaQ3EsJ61ogv/JtU16s0OjWSqn/ZC/O8C8CAiHtWumOBf5iDIaGt9Z9
2RplS1y1zFuDKlnI91syk0+DNRrqiIGsLSkNrUeGPwIsMtpU6FA32y3yFq4KiBlSs56xzW8kB8qS
m//+OYUTt5hK6sSFc1eADxQLVtSfyYD0b8bqHl8pD301QZ0sVUd/XV1gfIT/HM3HiNagtlUCTqZk
ZgswRI9OYNmtPfWeEMGzsoqrsepihNSJ4/NGMJoE5pswgh7uYA7p20MR1871S5e1itRRa+I2REcm
JnIMIq/gRkcapNvAyG+EybhLtPZ2FKNDPRXudbMr6f2vs0tFSKOkoJGdh110sYPzOtkRasrJERAc
BwDazNvgnST1SN4LOPyX5FbfhBC2aLYt0oqMb/kO/P/6LVQIVXfiIHdkpfvXEpSvULFEMmc6pa1Z
gv473pBKw7QF+zl6oJVHzmZV5FYyEV8/gHI/6LesRlXBB+SH8VA+JF5viW4H1leiTsrfXx/ueiBy
2Vk07FUPpbCaZlhrbRDSHSASDaq84IhE44m0jcTvrDbnlazOl/HRuFe/rccsk7HYhCOlvYUs9Fbz
4BgeWEvJ2M007NXgA3ksEKjiHTseBJCckkb1dMfqf1ohffk6IMr9CFw9c1UAOyFkkOcH/d23ajt9
BDJ7oxkg1jEaU7hDNvVWstCO61YvBujzzxLJ1vXFXA2wFmtJOaleRv288bGWnPxDr7ZVfyfPH4pg
NsnrdUOsPUp3dYdc0s9JCUukF4dEOPMms5Qjj/RA/vTfp3S+zi/lleaxkXK/xvzmYXynD81zVwdv
1wfEuCVlygENUV7GLRlPDlBuXYbWmO6q6eN/M0J5FmHQtKhqyaShOhM/9vOpY9XrVmrEX+eKdh6i
DmG64exJw0fSCB6eVNQOkiekMwn22Yq2s4Ng4KXbx46xrV0kxa+PknFVfQO31rwY6MShCFGPjubA
aUunLm/zsWTsdpbrouGtxTRktSTDUvNbQHdCtgMtN8ZHBMgJGRu7DL2SD/8yuzS4dZ406LiRYEo5
tdvqvQFCyUcbiJPdES8NDRgid6J/qD2e9pzNJARZjYQv55tGg/Vc2itzhMUFj+MeCm8vrcCx0psM
p0kjXKUB+Efx/LT/SxEv2RJmdRaulez1K9GvQgU0YQIlgEbHTPp+cSv1SNS2DfC0HNQMKr5PLb4M
sGUiBtSM4SBp0ehxLKukJpmYeq6dsERWswQWP5dqu0uEowBCZfv6YWD4FTqVCiYy3Zd7bFF5ggxF
8KBKaBrX/usi19ddSfmVcUxEP81gRApu1fwgcA+C/nx9HCyHT4s9V77BQbQdNqY72au3HZKEiYVq
/egUuNJYHp8xbXS+dEgTte2B7Ha56lhPH2lw4mVGnMcKQ+hsRBK0XW4QTzmBWkLaE1aZ2YpBYsHa
6itVkC/rQys6T+VcpwpB1IKUGESyeMB6pJ2p3qMX257s0ZtemKUzhhemEVdZOUmQsyWeypxfczAg
k2Yf5V6zOKv+3Wwrt7SMbfTz+i75h9tHUgxdlnQdnFRfX86lUcxx0WCXxLhZRtc/w9igX20AtfmL
xPI60i4ERjgfBx4A4tBhxXzrLvLyBdRZmANhrJIEc53UvzLtELbMZBKJ5r57rosF6oZNUlHWMzLG
GgHziNWMHNJerzn+SXWnDRP7s5q7Fv/fHkRSvs5pD5q5uR1gj9/5OyI8Ne+Ahv4Ppm4947qwRJUB
xMrw84IEQaRXa94W2DEfo5U9/uFjZLVqrefJFuaolAGn6kOWAL6BtDh/B8ypLSdOf6ogO8VvR/TE
Sj+qU+5JT2z++vXDAYp1UFAgGUlzvhfaXAKJMyD5KguhVfqBLUr+i98YrhAmjHBo9T6VJINXCSsv
Lu+vy6cmft9M3Igb4Ow2Ey/ainiEsBLKq0MC8Zwgi6C4lGjJrEhpi7QghPl1U0xmMaJjGgqDj2I5
bFWN1Z+56p4XxsjHLPKpaqdIc9eSGmt7KPhXQ7oLWIHsenC3sEG5kt6X0liJzqAKMGlG5/xpZgWQ
ou9s3i53wACwfMd6oWZhk3Iezcj3edVgXEQaSEK4/EGY0yF4xswyrN+nC1OUFxl0iJ7oBDNCemtk
gJxTEHBZ8JRAVUAPmAHjW417LtbOd+FiwUS5Udua8L1Kg2pO2UtZ7CbloyuOA8dCxa464IUpar8b
2cBBdxgbUR8TJ1M4q53/1c29MEE5jn4WfaPpMJp0227Lk75VvPKG3wQQo7t+n63f3AtL5C5YzFvS
dhx0LrBKpCWnuov284Zoawi7FoBiS3LKYxeYLA041mKRGV4YHZI4CMIaw9OhZG5oodUIz0H+xOkP
wrBhDJBliwrD83hO/ih5DFbx3CJjC24LooYDQdLBLB3QPIxOfX7MsO5Rhg85oywWo0SWsZmVDlPb
VM8+DzG4STA5/+P6+MiB/XZXL9aPDH9hJGvqBHynaOXM9Wg69T3oT9IxniH5JQF/khuSV2nopEPD
4sgI/NcP+KUSS7Mq1Y2UpSWPAGywNGTEQ0t4iTxCEYDb1GMBklcP3cIYdegqvLgjv4MxH8ACI++d
SpIY99gKBhlR7MIGdep86C60fIfrWniInoXUnZ4VNGcBomC1z1xpDZ05og8nc7lbJmJgdRkXpqlj
OGqRqk1kLoUU5DoQ9ZgBgCaU1X/g7xBmTLbZI24FJEhZ+3Q9KloYp44juJzkPzARAMNewQ+yac3G
lnYCwBhnLTyWz2GtJXUkW7VUjCBEFKYe/2ImtzUr/mGC4NQG3wLrqbU+PhV4UllQIPNHp/K4MhTg
5TC5eCm4wUYw4eM8/4F0MZDKt8F4gq9f7At7VPAQ9iFfqQSi0NqjZEVoIIgcfZvvh9fottvKezaz
3+qMLixSXqAZxqFTRYxQywpTVreSzrhe16tDCz9DBw5BwUUSEc8YduRNEGxi8CxtoOjzh9Vstppt
dBtu9E26mx7Yz+X1OcXqERpeQ+HplHoUqBFmFM50sHgU3wjzAbB2t1BMhfg3NMe5f6E/SbzBxSLl
DYBd+KtnTyk4p5nTxIwihcWVuLpwCyPUuQfZsDT5BSq/of+jFm8KpWUdNuIYv10QCwvU4a4qcH2D
IYwkK3OzhdZ8FkYbsek3mtQ4ogoIuzw62TxZMRRuQhYubPUOXFinjjqQd62odaRcn7pli9qA+im0
GWuMrFmkDlxTl7LGkzalypld7rXeaoDStPDWemehCwtS7ax67ApE8uvuoE5ckieJwhOJENEH44ji
Zk4EYWjN0t7DH/JrfUOIY6DwaV+/7VefWovppE5hrXBSKxLqiyQpD3qU7Lim+tVKs6MU4rbkKlQz
w86ckjpzrxtezwsrskJ69CRJpkmw40zM0KKEhRxRDJnAtP88vAeOgVCxOpCij/gK7WRH/hmhmvjO
evr9w838t3U6ugc5fZpHZBtJp+LH/CFhukM3/pnGVgIlFqIYpBXWsKmcf+fLL+M+P6gW8RW09hIx
JH19hPC8AxNSYmne7EAaCdn3bs+8i9cPzGWklNepVcngMgUOQT/6HjruzMbr9wDau82hNgvQtwRo
zb++tuun52KS8kEtX4yhJmOISlM6gt85ecyC2bNGRTmhpJB1SVRxWoYEFW5Z3tVada8a1cwI4VhD
od0Nn89jSQiH4sowpQaMcULPcDYsE5Sv8cFo9EeFaKoN4Gkz008mhol/cC6XFaGci1ppWZwTilTR
61F9VC1jtnlwoGMjVAco+BZW9eC//Nsr72KXci9CIKmSXxFvXQxmEz8lvcpYoPX35uI8UVmBoBBD
9PxgJ4wfcWZl94Rb2S/NMbbkR5Cj3g5bHykCvCg+r2/y9SDwYvgc4CwOciiUidoTRprGSUUiCrrh
4Lwkj39NbnmbrYLK2PJ0c0IVhXqUEocpZg54uC0exfkq/B93yjldvRhVFIhoPCaj4iHxo+vOWGxC
ZZtBMIBoGdXv8zsPneLGqsCzy8wdkG34PbT4e7uIlOOAru1QywOGSO4Ew81P4Sn6RXRCCV2/aApY
T1vZdj9ZAT3jCNKMoFwz5qC1gI/MyghEbQPevHKaMm48co6vDY5yJZGWSImALKobqh9G8dQEuh3r
r2z2eOLQv9v5m4KGVnzQQOUKeh+E7v6xPYjW4KHN2ZpcwgCR2P8OyHF56mnUCW9yrefVGk+THPpX
nn/XurqHOwZQL0gyWc1NaIHzubA0UviK3so7wQPbpwAMYmCzkkDrB+QycMoTSIaiAVOCTymF0CzF
0az9yhuSu+vnfn0Z/7ZC9/uhJV8QC1Il0vV+U2vBMU3Cp6IV39oBPebXba07t8UzjJpdUYK6jFZh
SNEz0UbyEyeCAAC4ibNDD4KX0Rs4m81uvXocFlapiUybfswCUrgEzlov34HNZYyLYYDGOxhxBKx9
jPM2pclvvpq3Sjqxigjr2aTLKGioQ6p3Up+QRzMhYkSXil2hkMejR0NyiODJ9ZVa9VwLY+RQLtwm
KIVjgSOV0VZ+VqX3vG5c39ho8asQ+/Z1U+sXz8IW5SUBgq+7PMDyDKUlpVZyX5/8N+Qe9dAUkp2y
KwAXZdLGrx6uhVGypIsBalDwSo0C214cnubkJA0/xoSREmDtdhrg0PKhP4453D9uVMUhmqi3gok3
gdM66OvJWii2/CcESuupiMXYqAhMHfgQXY7kSCfKXZvNSESMIcrn6UEPeyeKxNuxNuxc0Q69DyrI
qLsB886NHDS5HRodxAim3Ez9ZF934buRNDd5rx7BesO6mllLQAVxeqOXg5jgM59bN0dLlOiktn7b
W42r7M7EokfWo3TV1y0mhnI/XJBVmkace9TlZlW2NlxeL06uLsyM88Pc1JTPEbVSipQSg4u7oTXl
NvrVCPVDrHeJOYiyJU3TJhC0gxZne3+MQWjY3YRR/BwGKmuaGc6JBlLEqpgF7Xj2G21kxm/VHfhq
IS6NxL7/Kh+Q4HsSPq8faTKP367syzzTuIqOa4l8LU60PvgKVIGlF03GW7+qclPMRLvkfZeXtM11
o+sYzIVVymellVj7KuENyw/ofAAnSXbE2/ChGU0D2opFAXcJ3efnyUaN470PwCFUuYmt31R7FlSc
5atp6IUuJ+Oc5ec5P3P/mwj9XPAue4JTPDAf/6wVpnzZnORTLoMsFyUq7jW4kZD6I1QBla146b32
K3JZ/Rgsg+RkL5xnKIgASJOZFrPI6oFPBhP/9cVk3D8q5cKkKFPHPoOFNtHNcb5PUVvo9KNhHGVm
mXk1AbjYN5QfClu+HEpS1Zh2pMds3Hy0jugSxAOzusxweSrlgMSCn+tBgileMY2Tvst2/U/5Nns1
jkQ8FrLAd+lT8nJ9KtcXC/kDXgAsRTl7qsViTbWf63EJ9EFQa6aQt9akbq9bWM99qRcT1Abk/CJQ
K4I+I9VYyJjewMuhZmllRwTL5NSRRp1SQ0Ko+gmVKRbS6R8uvIt9aj9yXVKpCTkAOk557M8mFIts
Q8/s0X9UlMCVm9CVM9/t4/S2C376w6c8ZDsx6LajUu8yFf0UcmTL6AUNWtnJjca7PkGsJaB2M7pN
jTKasAScnJpdvRlkZmmOBEnfXe5lCqhNLMu+MLYkxiXpfwImEPYkFZcBuRmj2sh6m/xDbHOxR+3k
doh8v+Uw5fnrCOIrwmGLZ1FkGe/SjhQ4I2YlfoUIERnlxS6jrtRRTGo5jzDE1rbbQ+vOt8UL5A+Q
y07uiqOCPi1vvkFl/k41CGfDcWaKLa57ir8HTadI4iQThIAgVrWT70mbfo93PCin8h1bqlZcoUT8
Mlw6P8LHSSMMLTYNuuw2Ojq3wj51GkEzIzWzovpWT8xy3ie/Zv1h4JGgCVGsy3egNOLDh1JFR1Jy
aiMnKJ656aaqbuPuoTDu4uzFCI48SFRzYPEGNxkAVy5+psOblGlWFb0kjW/n3I5Dt+L8sxUdfwrc
pGgg/3wnNg+BcNNE93pySuubdNyo8X0Vu02HQD09zAaE2g56HpvhaEaiZyQWJ9jC7SRavGZyzWs4
PAhcYmo5Sin+UYhFS4w3kXjS2tfJeObAXvWjE6xw3EaTGUybJtyJPm9lBXTFOQst2X0BZWbJnquP
IT1UQIxVtjGAkjY7jpoF9XattjIVkUXLQWJ969efQfuzlT5LeBxd3iUTtHiNn6PucYNoDpCSCO1w
trn5gN4MDj2nYw8KFTsMDpIIgk/Tby3f/zUktyqH3g08GfVuI+ueEp06/bfON24cDCYI3C3k3T1p
gFdDVTp+0rUGKnpo4eVbC/VGq2m3QbWp0BwWzVaA5FN3TNV7HpCKYFMkO32ys3Yf6IcmuJ/QaVRa
nQiwkfQgi72pxRCLn16r8LkwnuRiF+k3yWcaYPt1v8XZi9XOrLnJDiIzV9/iRDLzcauGshMpO7EI
zba4a6a7tN0IMWSXvVna8e0e/1flm2P+3EaWb7jQ6pXD5zDfd8MpV985TrTm9iYWvCKYTV6ITY7f
BehUb97qCK68/TkApoHYsfai1uF0J54ys1ZRR5J+JIVdzUAATJXVKLth+ByKyEy1pzZ553w0o9vt
fRVsepBJ+CehexKAhi4izQwKsw4FlwsfFRCSVPGhDNyx+MnlEZ5mvwfsz5D/XSQ5I8BgOTA6MShk
kx5MpM8tNsz5Y3D+sC6gk6+IwagMhGqzLWxonLNyc+tvkIsPoV67mtH4QFzhWMd8WphaMDhRJuyb
REZ4WLJAIf8QiF6sUTdzLxthO04YZeP0UG4gfXXirYrsY7pJTsxAdBWnevHQ5wh9EWpAW7juA+Kh
wYmyOSuKe0QU8F/mjheGqAs178cA7dWYRKNsLL1tLBDgmNH4LxiBvvpg6lYNh9GIi3git+rgyBZR
fE28AAREUIffF4x8wXpweFkr6koNxxzYmzOGXwWv4nDTVa9J/XY9EllH3C5mjrpE/U76C+Arez4g
6LGtHHI3PImxGaFQSHLi+R1IE/Mdm4KDTNaVEIXuduZUpU4gqIistI8WD1mSNlwfn4DQdcQwfuSl
nKlxzwiK6MbnTuPzZCY4GtJLWkGpgNDsE+ZqvFzMCKl3xuSSF+a1EVIvUMMv/nqITbt6SwTfQZzr
+CakmEAZzkpmkJX6Zgxs8JpM+p4hMI6/Lw6bGEUJ12mYTjxgHH5AlZev9gqfZabix3gBQl3AVMU5
s3LdZ8Szqzt1YZo6fnUTjLMg4PipiqbswfIQ2pocdo+5ZEguY05Xbekiz4MtS+YluuGpU/1mBvsx
iq+nwSkETGvhRXjHb/6PtC9bchtXtv0iRhAkAJKvJCVKNQ+2q1wvDNtlcwbn8evPovvcbQnFK5z2
jo7ofrCjlwBmJhKJzLX4c/SQdEeOgev+UAlF2UQFKwXOsmdt2q/z5Datd6EY3sRM3qgIFdX37WPo
ZHnSVxyMkqR0nfTtwLm88s2v3AbOk/7c4UKY7/Rr56gynE0/PIGUvl45pEPTT4A0rNdlNtypfXbI
rbM8oX1BUZPZ7ko6wZICKJvSLk9NYMVH9Ik/YUjULW555a49g6YXvhgvpiLCqT6cFEV7sy8naBuj
GMKdo8Ez8BgVJkSDDF66l01z+0JysjgplvIii3pzLXMhgfXSB2ff39agyeJfl0P/M/YHD6M9N/Rm
ytCrHu/aa9Xg9ua18g++XNkryjppuxD48yDc0PxVDaolrqbwIcacIKwXopMYg1Jxink8IDgG8XKI
V87NKyu+2+m3y1u5XS49AZIiZ9UXZAZV3T8H7eKvMudrjdICPQtS4mvVy6xq56QkTBNxZJDV61j7
aonMI7nqQr4ZnU8WJMWPurWa3FxHYDMdl7C63iWE7qL4Zphe2HjMl8rXdcUmqiClUOI0eo27yJrR
gjdtnWZjKDc2aikphYfJtTkxTk1mrDO3+XH+At40fQI9+0repe/1T/ylvbe+ZHvVg9TqtpcsUQok
BoQW/hmgW/LxHgW7g2jEcTCiyM3TaV9ZxhO0hRXH3HagZJQyh1u2Jd/AF2HXnd0i+5tZuG+rgOg/
IA52yGKIcUCMV+EC25/vD5rkAnU908oegLbqGK/81jkoCzhOg+TzEmQ3uF36xb5+KO+jvSqQbBfQ
7D/Ykj8YyTTTcFz+OYWah+JpOSa76YU/iEP3KwldsZsPzR6N3X7yoh1VV6Jtb/yDLvkKBC5mYzax
8jRvvQhzwPVPxd5uW88fBMk1zGgZ4PArwnEOMJKOQ28/7oxdej/E6Ol0uQ89sgy6AhwM+yrT3aY2
Odld6cDNrTHtug7ozNW9NvHEUW9ccJg7YMdpg8Iz7/Iv4MgBz2HvO7XHruh+RO3e2NvfITh6UFXv
ty+FJ79H8iU9bQsno/g9qKHt2T6DaOj02Prt0TiEO2V5XfV1pQOZWaGWd8vvvedXsee8xPsGyVt+
t2r3iM/hTvV28P85TGzbJmhot3RbOpcTo81tGiE9bXdrb5h1nd9jBgnCHKXfCrTc5IpccXuF/8GT
5zz6dLHtaUCKWofRVdWXB2qWz5cteDvm/oGQDuLejhJjTtcl0dabwdI6to9xmymSbRWKFIKWGEOK
GvSE93GDoupgPjdLsh8SSK9dXs1mWgEFLWI5hKHlTDIJbomea1xHy7VWVm9po4duGTbpnWGi88yi
Q6T4QJtZNjUNimd9g2EsWbKIbi5LRNYQV0+3cOddTu6c63XCCeSIxyU/5Awl8vf3f7/IE0zZKjhf
UidlwOzMyO2t0gV/v48o60126l+G2gpvp1CSdVAhtCRaHLxr1yVqrwVufjkeRdyiDYOkTx61Yvga
56rWfGPrM57CSuaSClApGOsKLZbEfj0b2EqatuQYF7yGmyUYKjnoCxPiyBibPjOtRtdU22Xtp56U
9LqsnKh3HZAO/5hKJ31KDK79GCez/txp1dS4bBBp5YZT1QtPh/jZWzrizT4p5tB1hoyGLpkKdPSN
afhiG7R7vbypm86AHqvf9mLacjGrDqf/JTEpipdO/6GhCTMev17G2G5kPQGRjgZulqkZ1fC4dhfd
0SvqsZcl81Z5VequrOEEEq8gDlddAbeZD05wpSOgsGzKLB246fH3YNp1cyiOGGZUSpptZjUnQJKr
931t0iQCUIY6fpJcCbFjWdDRA/066W+0UbY7rKnKh0TxBFBy9cZuE7tdb5xrGiXe4x9r516z628g
GfmofgrfdAL9D55c1ZppLpp4pbJqd91N/D5+Y68EwnwP7dt8l3+yf2W7EjQZZkBmN11c0MIkDwyP
gO/V43ifKVkzNiPd6c+RQsGIfh2Dpb8Nqrlp7yAvfW2ig3jAwFpxdK7ojX6NbtDLVvy7j/XCnsuK
1mzKHCL+t0bzxTx0n+gu77zoep346K7wuaEctT5vZ36se90TJqC+8zuVXLvCX2Wl65QmRrmE+BB9
jKccWo+6l5EcrVcOVXUVb2hfoC588tHXjODkXtx1o5hHDUY2emQ/3lXH5phdVw/ZY3JbBv3nVbCO
4wnB8Icv7YOtuyLyDEy1Kd1Y4V3muicnv2OO0GhStfjaK6vp+G25h0La04BUDlNnNl1HePfpUwaW
4R6lQP//IC+6hvhLX16KXxbr05SM+AE0mHeg5xfPqwx975t4VoJAs/ZJYWmr+V7Ck+KWg8pOk/TY
eJSv06P9NpVQHsl2DWTXFnd+qwOzcGscEd5QexQtHHjk6j0R4XhXXVpUoduUIpuWY4Yx5r8DTVx4
ky++ds/TYZV8mH2xyx6yT8OTOt6slnVpA6Twluj/j2RTM/Vbg4HKOlnuL2/ydtHOcYjt2NyEcMAa
Yk+sys7CdiACH3V99bD2zSdQ/QTtK+TVd0PwfyHv3G4gOUGU/MlIq3ayIa2H42i6sW/tYCWrmb43
h+HK2k3e7wvo9TpFpfmq5hGydcsnugGSe9u0dCY3q6WGlqbDygQS34SPi98/dbZbfrZxIxz9/CAe
xbfmLt0JL3m5vM1b2RM0HXVObMxQOjLFLOm7ZNFrJMF5CLVmv+MTaT3qpM6nzsStNLFi/XAZcfPU
JwQsJI6FZBhjaucftuaCVwTazfAe8LLeYxj9kaMFbnRVT1mbJnSKJH3QpYgG/DGQeq/4QvbJdfQW
QSX6H66jJoh3ykvt1rlv4i2EW5YF3l55bRlNMn1eSxij19ywfRsg02Z3Jm7R9CAg46mkzN+KvaeA
0hInPEFqegjAdTPboDuMKz+nMoHacvhTGCnEj3yCPgPkLPaZjUmVLjU/WZWh8HgVhhTFhz6tx5wA
o9Ab37a+M3WT95aXmaCEsqAnASJnUwrcxTKZoG8EBH9LncAyvbVLsbhKrgoP/VCvA79mv+Jr48VS
qtluLY6CO4kwMLobH6QspnEEi3yk4XLUhT/0sbxfyuFN4Vhbxsd0W7d0C2zRH97i2jFqw9AAxlpR
ob9WtfkY73IuCcIfzeN8SHRFyrX5jsvA8mPZ3CLmhxpHVXVTyO3UAXMSeJMWbGayi31N90DXtPZf
GYeegp5gpUOIVOCbBS1GDWrqFEUWLpMnjXrIe0yHOHsal6jhQK8z98KsznDtrLTpmkKzdpej4Q6t
Ih0JKmNJvbEqredw5mKdvq0qn/B4erWJATHlOdI8pg3VQQxGd8iGbjjqxVQVrmVSZz86ie7PNEFj
ptWIBygTg1q1SJ27KjdBAAze4FvFx9xwbEjl2Jajg78MA+6SxxlF3aa0ahxk9OnD7A2pawTNTf6A
W3X7BpXDa+22Lzyi4TjEEHOgeptY8wbphD+Dl5wx0nlbtKR2UKWMLU+UuuZW2tjuBcusazKUy11X
99xDX0fiKVa+cSSdQUtOWukWPiU4wDBqZb0WT84+eYt96256jO9mP/lKD9VPfkeOl1E31wsirtWY
LPBjSYdSknECbdvJ2Rft/MVsLcgMl0EO6W8PXJexG8XijlWtrljrxm2BmQ4k1cF44TBwvJ8fhSzi
pjbqabin1jz53ZB+tdPydQgnVa1rCwglBNPklHL7Q+Ajdcf7CvqquJboo6vraIqaS/HAoFqviAlb
SLbNcLrbOgXbmGS3zOn40Aka7lPrQLJPIQxFU2UQG/k+Q65ioK7KjFUf6HzbkjzVjYLhOeS3RLDf
BhMYDGu/xdBttCcKUsuNM4NBm5uDkcTBiuT3l96wRT6IEGC1sWvXN84EYDUIV4cHa3q9bIZbN2fm
YHIfUcVERibzdM58tCcxRNq+a3fFHYZ17lMN2s5RUN4I7pJv022CccPi3zf9nKGu3nGSaxNmVRnh
aJBr+obvy5qiCzMuBlczpnp3eYUbB+EZlGTyVrXYFq2wQAuP/pGNStv7ZYCt8OHgiLcJjltO5Ewa
l7N2MmqsxaxrN+5/Lu13vc68OP1+GWcrjwUAbNwykLjD4M83LesGQxRlru3HmoavmWPQYzSR7hBm
Q/u1Lws0+JRoSh1KhqkT3k9BaAgeXP4RK4YcphE/cGNAWz2B1Zz/hq4zTXBLVBq6KJ6L9qk2r2Pj
F2lvG5Q47TDfq5qPVXjr1z0xlK4URVcbwMsL60dJUWbIyA9jLr7oeHCYtCVImOWHjCiWuXU94gyy
yQ7yNhyKshOK0g6LXKTYa+TVTulm1+l98dM23bly2SPxhrvoR7zLfxL1DWmLjI8zZuMZnVv8430l
EXPLuqnRcBLr3gyF0fReHMojGEuuVb1bG85xBiVv72JNJa8BZTafrB4FvEmVNakQpPCMT2QWTl5r
+8GyXD17Gsnnf22RZ0uQE4ca6fUgsISmzdBJqzfpfkyiO8d03tNRuyK5PXsTM556bVRVANffLjnD
GbSUOBRdNqYGXT9UgWYXTDf09tEwQsUBt1VyOYORgmVj2FWoxZ22L3/Zgek3wq1ggP0e9UW04ee7
MPXaT+lV6CnHRTdC2xmyFHFYo2mQQMbHCwe2K7P3MZyCsiy8itaKRW4igcOJIa3WcUmXTtjZGZMF
GlT4ivngmtH3xKJeE7+GQ6IA2jhdOTsBMs4DSp30OW9Xiy9aipq0lrf7bB66h1Lj3K8ykGEPzRQp
kutNQzkBlaJmXQ/JkNTYxyJ8ifSA1KbbKsext7cQF00UdahuycdDv1SV6YhR2wsH9VfNrG6XNto3
YYX6My9bRSa56dfYyf9Fk4W5Q63Rxy7EPpbL7I/RkvkmWgd3l31bsSRLsoq8rtNaG1fLZ+3O6he/
djD5EDJvmlX3j227+LMeyS4wISYIq7B7FXpYo8jjmFVbGhR1OZr20P5/eWHbBvEHTTKIgRHKh7ZH
1mUfh+m9w9x8m6hYoVSfSAru5qTVQ2EAhOB+sWv7CeKKCE9X/91S1qWenNDM5jPok4GS6Rgd7MFi
H980jcoS1hj3IdTinoSbKcXZKOcdc9dwK1s/D6kew/hQ2Hhm0h4MUFg6hemBqEjxgTYt7wRP2ru0
SxkZauCVPahIQVFrha9T3LhtpRoI30LiyB4p6ii/VbfO989MKnPB7R+GVxdghCi05LAMS/sQFnFx
x8xxeLz8vbas4hRPOk2gAi8ENVsc+cnTQL4x9JJdBthcEOilMZxFsSq5TMJIH2eRPiFFzJadbjTX
TdYdhlZ3+bTsL0NtuRFuY/+BWn/Kie11AxUQMQNU3ui7uH/InGVf9Sq5jc0dO0GRjnlm5GUMchlt
bw+Nt2DqqlUVX1TrkL4JRRM4uiaAEM7FVdYPV0xAEsIc7/677ZKOcy0Koz5DWNhP4p6i0pTVn7j5
7TLG9mbZaHBx1suQfJBb2qiVoly0/Vx2X6uw8ZoIZL5/gYEKlUOQngNGWscMlcHZ1rAOIymDqBbX
Vl8+XYbYNOI/EPLxlhZhwtsGWpSEopmjXGLXsudrTZT7gk6KOurmluE9xHFslGt1ObaZThuHo0m1
vd6nN9o0HiAkoFjOpoGhmQMXaxPETLL8fMsgXEoqDoi52cep8dAs2U9RaKr5gY3rGucnOMa5QyYY
g+rMiQGn+8HKLIhpYIR7MWjuBHW6xHrVkjn4iy91AikdpVaXhCiiANIQgdPmSP4TbwRxS4r/Xkba
6iDE6hwTBTsbfIe/L40n4SbSeJLG1MahMEV+l+dBqhn0vq7tny3aZtyq7xq3Z/nnBkRUbp9pi5uW
w1OfMnN3+ZdsWudq+AyVQ4t8uJ2icTWOcwvxgtS7LKpdLXfcCA1XKVVBbRrnCZT0Re1oyuqGAkqv
Hvr6LRffLy9l67a7VvORR6JncS2xnZtMT4q+bYY4CpqULr9igyWuTjN0q9lmdDDrDHOZbekcxriN
blPLAvFdbQ6PLBKO6uDa+r5oeIY+K9jRcPmWySxLYxjNcE6joMt662aOUu1dmPpwW9h5f6PnvX0l
QO2x07W5fTASagTEzpsnPhe6n7RUVxj2RsqDX2MbJuUGXi5leuLKyJBQGxquREnWvlRplvuOEL1P
aDIc7LLTP1PHFG4S6iqRs41ogcoHcTDrZOB954OdG5aeRYuIAhDrto8QPCD+bITmA7iylDzsq3tK
iR2wGGpJdA1/8jyXmQs+L2URBWFTaLdxpJWvdk2cI5mg+t12kfEkkioF69hkOI2bsrQHQfsCfUKr
H8FBX/KrVgsXVVF5qyyKBy0ISoAUDWFT9rABUaDIwEMWQIwnYFmEAWFs+d5e2srnIkIjcxfdlVNy
FDFBM4ZGE5cvGsd1gQSNad6nptm6zMwL/7K7bLijra8VQEb/Uao/95aU6xPC6xwFo0Pfyy7d4+al
qM2qICSPh86yQed8iYK0M561igdM0xXxaxMC6iOrWVt4HJAyKp5Ec0l7PQoS8Ny98zKiz1NFe0V2
uInCdLytoIiOgcHVzE/CtdXqZreg0TCIWru+0cDbELv6rFmKrGrjzLPhnagW6hbB64p0AFUROAja
2MJ+9Vrim0S/7vrqqbLBIECH93ROQbO1vEBqUnEcbRwCZ7jr8k+WlzURT0fIzAVRkrID5nnonhp8
9gSJwSjF5kLx0TaiAvBQEcWTFTMtOa/vp5zmS8jR0JC0R2IVQWZlQTn/jcjFGc667tN12WCVG3QW
BcyFSuYxf06C33wej3/DS2ObuE3iQdXBomTRJjFXdsabEGaIO96PxV/HP+Jn8R10DcmnZccPxb1d
uCqZ0y2zPEWVkn3dtlhdGUDFOyzmIq7KRdWktfmlTtYl5cdJK4qlRLIfzFblWQN3DeMmdFSzXlsD
ByfbB0c7/1Bmqi8E79II3bnff1l7l3LbLRj0U8Fncb1AZtwvXi6Hv01f+8/KmHy76Io8zaIQkBR6
8TG4vGIMxU7O4gqnwuHQu0vJdtnydBn18hdDffJ8ocSuYp5YQLXCz217307KzGODQuBsK6UYQoZh
1LseCHHS67sex00W5u5kdY+s1Xcktm6KqHqLJsMfK/rv22CA7SB8OchuP9zXJzGn5txFcVD14Zew
mQ7lpOTN2V7fHwzJpydcC8qqBIat98zjNQHlW5i4ITiIapIeKPpmq7K9nerpthwtxefbyuvOVigd
NyEl6ayxOA4av7npfgsbGw8QONpNt+ru1G1j+bNUyb2XSYxZTADGteek+DpBZvGyNa6/VsqYzlYj
eXcJnbdkzJI4KCwtKLv32n7pR7rrc+YN81/UPk7B5HvwjDb9IeNYzVjgJWz+UiWLf3k5m8cYh/Vx
DLpbhtwIAQFss9FW01hA9NO1EJgmeNt8Zhhhvgy0kU/bSO3/A7R+uJNzpRdFEpvgXw7qksc7JKQ2
GJ+n3I14vHjoMhGHflmMR6G1+vEy8vYSORTKHKiMfKiJMJRf22LEJk5DON/N6Gy7Bnv87MVRD4qG
eGkOl/E2TZD/wZPiFa2Spo8abGlj9zdkch6aiisgNo+YEwg5YKGow6hI46BjP5vpF+2utEX1dKjC
kD5Y3oW0HRiWEXbcT5bX2Wj3EDJVmMVW0ybs4s9urT/jxC5yOxyb3AYMiGlmb/yC91bfeVrudGhi
gEfMONDCVekHqL6QFA9tYbABZ1kMNqN3kV6R+d8XedEkB+471F8N+JQU8cx4msfa1JAb8vmlNJc3
UavYHjeXgIs7ivGYFoLk5fm2tUUxJpPI48Bq7VsjDr0qH/zLdrz1Cm+bfzB+d0ScfBrNqKCZswCj
W6WPfOJmc9A8o1M50w7GQ3akex00T9cRPfRgh/90GX0zXpyAS4UJ06pFEzYA5+BmKtPIxQMzRHRu
sjbyTNDEz6+X8RQb+vsUO1lsEuVZphuwCd5He61cvkB8STVurcKQ3LZlZb4YThYHA+sGFyQVB5AB
E4VHqUDWPz9ZyJDgkppQbFwVik/ThC6VMP303+2V5LNFC8qzbl6Nz0F3/Gh4U6VQa1J9fclDSZJU
zWQCgRpXpHtNwfBnWwHaGW7anO50Z395QSo4yWH1to7GmABuXJD7VYs/ErwJgm5wwflkFfuxqDw+
LF8vo261FJ052PqzTj5V0VVT5xSATbiNQa0J1JEvWnRXGINXoJO8GN85RVMFU80Ob9VXzoCl6FEU
rG0bHcDdvv9l7oVfGbuGeNVhgpi42LXGzugws6zSUdk0TQdyFehZRm1LLgnMqKilNCsBm9/Q5Iee
jwrb3/yOJwCS2fCx4QKNjnHgaN1zEmtoxyIkoE61K+lwpU/ZVZ0wRQFiO789AZWMZ8J0TNJPAM36
KQvQyNi9R4KEvsYq/QGKanpQjDU7pG2Seo5As3uIF7p9xUd2vyQxe7lsVOunk/NT1HZQ1MUjkG3I
zxlaUfKh7Ko4INFg3kVcvJNssqbdEi/sW+MQvDwu0/cKHGbfmsiOni6jb31hahu4yuioXRKZ9zXV
Y5aPvMZNQ0vIHjYY+WjH7hTuuuk4qIXgkEUtjttyI+3QQIi2J10cMDNuHpecT5+rQpRX1TJn93oY
icOQTuGBRXW4QykGmgJlrPoN62eVNxrPRXiHsCmx8TBx7rzDzNErOiGhzRO3+MIwAHano1ss3rM7
kE02s0dxEW/c/NG2lHx+W7nZCbY85l3YXV8PA7C1ZsD0EJrSv9mGGIOpTrXg8hfdhCLr+PrvQrE8
kdxCTCcaGUJFn0SOpxVVj8f4BPyJy188w4IpGENCzMIkDabmzzeU2wNLlgLRIW7uB4LQ38eezVQa
wpsJJ0PFEFNXgPows1PZzdxqaYFDGPooduQVk7uydIJIZvk2l258oAfUv1XbuCVRjjbpP7DSsTxh
IjRKYsDSIHliz9Z9/N565CAcCFFoP1FLofvmKvPRVYFU5xvoOD3ItCh6m5Vrlw7uTlixE69rb9ZZ
SS8HKSeok0PfeDDDnTX64mmddmPvl01oKyicLl2KyqZTg1m7BCp6E3ZpDC481Rju1jPW2e5KMXie
YijP27DSVXEn95cX+sAe6R7Dpz9VzdPrr5X9Hk/reP7TdXSMyIXYoqeiGUSPQ4zjZSbuMgRYsrPn
JpjmKjtc3rot7zsFk7ZuFEvE2hpgtEwOCHMPfaO72aBsctzEMXT0jMDNwQYp+V6dRw6L6wH7F8xe
dUxApJlcRbcDvKL8VKxynMoRqc1vxk8wJY+Yu3JqDGtcvxnWdt8cdsPOBPmc/zcF2VMgyeojcGKN
YQKgxp6hw9u6c/ity7/8xZcyLJB84y2VoLfsPHo5woasvAEQu0rcCO0dRvM4ENV1+cOhg6gPMhG0
RWMSHG92kp2n42SIxMbBZ1v1r8oCDzZPfuSd9VlUYIsa2ffLi/pg6yscZhvX0omBrE0yi6wpeY7L
chxESzneR1nPA4r69qERPeZUc6vZ/wWeQzHrgX5+6sjpg51Szcy5gZpDdNsx+1YjX0X/Y+Shwq22
1oUUYV2SbuofWgkwydVFSR5iXRXSxBRk/9kVVLt2gsUKpI8hF1t4CrWmrCc5/uLkaPqptDXuQ9v9
OgFp3972kZAc7fv4oFd+/lM5oW/IIUrClGxxgjSiZvRY3vqGo0FIKsQ0/ioKeVwpVlXz8R9iB9BW
DV881yLv/HBut+HQosOlTAI4xjWrXjhJPTQlKtJs88Mp8hsGaa1lmxuDHmVVW3VowTZYpC832dI1
fhU50zNf+hpE7L3+kAqQ8mKgWQMf++iEum/iMnBVEWGiSTuiR7vKIBVtdtORNDT6UefVeFMIWgV2
OxW9Ww/NvG8zgRflMrR4EOV589VsiLhp0XXk6unguEg72a+8KOYcdN/E/NUzM2u8sCYQuoxI4+WF
PkFOMUn2Y95b//Z2gx1g8AoEaLo+2UtxrIQ4uz7rTRLE9fxqITvK8+4mrLubRk/uQlFUrkbKT5c9
cuvjomHbMTCmg65muRlhyCm0XMIqCYx8rNxCgNQB/ELX3bwobvybQEj+UAtEzezDyEdvN5xGrE+C
SEOBp3vMk/syz/3Lq9nye2SXHJcGEMR+GGCNozRqx3SEqcbzK7dHnGt99W2kxh0Nqepzba3IwrA9
po/X92+5taZYKmHlJT6XoMjtrMrvtc9QFFcsSYWyxoKT+JK2M1RLcOYEqUmEr02UgQoe7PKinFVP
jlu7ZxFKCME43seaY14aeZJCVCIAzZvvJHXm2gRc+HZoWi5EqGeFuW/DweKxgSZm/6Szrq5J1UFe
Fvtn/BxBhKRN8N7+SReKEK3CkSK0Ew4O+i06LKsM/aWxvbWxJOe6G4PE5N/bn2XAFBxGcILL59sS
JiA2TeokyBiUukuRBoyMOFI7Cn615ctlsE3LMMnvVw/0zMmX5FQXNIlzeBTYNg5dD+p8AbHauDxe
hlm35ywfRlSyMLyIb4TZTFNuIUp0R6+bGdtndizIGssfk2x0nZ6PbuGEt2ZOfzlVpwhLdAPU1vFe
atg2GN3kUAjOLlQ3BRwZNI4g/clI4XV2xP7ic62taGiOW5ux5OCXoevLSrQ5CRptsY9Zqc1ujVcq
t2XOHTjHqAJuc1HMxhQARk8RotYPeuLKWd8aINeFwdsOSDlWrjGn5aqopAJZveEEJMxNpxzLIUF3
gi7cNjcPHReKs/pjfQY2gZPaxmI4ntzk68Qwxku2VPg8KaqqexO6Ev6gZ6WL1pzjEBsEOh/tDV4j
d2Opf8Z7tH/ZJLc8GrmI4VDYIzq1pLeDNp9DPB1MWCPTH7oYI02t4Vk57jWx4tTaysdRGlmbBNGC
hOznfDdFNINOLiewQ3E/Wsn13L014Qtx5uty/PUXi8LjJIFFGo4pxw7eakZBZwbGfFIGfIleYyO/
m1soYNNIETk2bQRdp0gyLAxByv3K6YIXzCwGlGa+R7jDEPS4Xl7MmoHKQQMd1/9BMM73bUDFyokj
IFDRZe4wjT+mwUILV78vOKYUhXhARvLDNBpVbrz1wRzk/I6OXm+O6+45cIcHkargAC46A3wK2doi
v/D7CELqO3sgaPRU3Wm2NtPRYY0cM7sI/ZKJtHHTmlbEYYz8uilqFwq2is3cvGOcQkgnWBFqTtal
gNCvDK91J2MX7X6y2/ipgVpt8gyBG5VIxdbZcooobWOB4KRbGraxF/aVWaAmYfAHaqhWptg7WfvI
nhwzNUzA4Lom/MzMoQ5Ufr1sitsYsEVDd1Avl8+vXNcSHYEsCaYufYhEcz2HkSJKbMUjB15rIRSh
viKXiqd4jroOrdWQJ9ISrxJ256LY+VWL0VOL1pyjYkGbK0JnJx4BCIaA5OhblWHcolMax1ZqCW/i
6fVEOPq6m/wxzrPnaln6fV5P5bHs+a4caOqGsSn8rqbXXYOrYlcX783SotA7gfjVpJGnp+m1ZdXf
ktwyXU5wDiZNU/maENajLorRt8euuCnGIfb7YYl2HZpOXTL0JOhsMMONcR15xCHPcWvEXtRlA4SN
pseCx997NqKbN8YTn5GYewx/PuRpfjcN072g9r2Opn+Fs2xsDkp3uGegrxhkenLEntJ+SPukygJ9
ru/nsXyNIVN0+QNsfO4zCMkdrWmcq7RssoAs6a5LED9j4s7kBRwv+8tIG9HsDElyQ1CED6JLgITR
GJcW39v4lvRpMNNvEW38y1ibLg8Cjt8tNMjGpThmG5qjh5CtC4gTPgwzcUMQZMxEVww0bizJ1kEu
hNszMT8yoJZhnsT6lKZBMzgadq7+DhanOzspS1cbsm9Wgxbwf72wM8T1c55kRFHcYjanz9OgtyvX
4KD2Qy8XW17/OxRp+2DiedynQKnskrtLehtpyRMfVdoeG18Jsgjr0wb+tfLLnS/GNPFmLQAUjCkp
dzP+rhtqZeeOdtx5l1f0kQ6K6WC5MAmBSMo6DCNZXzhFIenplAbGG6+gD734wk/eRgzjt5A9HffL
DgyJz9a3hbtqNaYtP8Yt3jIR5RzngznOeUPSKCVpYDf0R16bn+cyUrRmrr9fSlLWuRiCfzguOPIl
Y8ZLUQHxzBTVSF3fFSUEHSMjSXdZi6ENNy6i/moUYQvOybEnj3iJI4fLO7z1MU0Tl21kDjrDi9X5
x0RSUs+aZqUYWZ+CriPPxCzuI4cqYH6njvJCT3FkD6hnkkU5cNZGH4oMoltfpWrf2MeQ9PPG64io
bGetHF+ClNxBDO0wYSQXdgqVJA3CnRaqlH7i4VDyh5/JveoN4GMzE4z1dI1SUJ5bHpuhzVZAcJdB
x7wGobm2a3brI639nX0D3eJtBGEv5IGKxW6Z6im05CdDas0DKXkaRHMO6YjuvS9URELbloJjDYUz
3Hk+FOq1HFmsY8NSROhNIKmJGby/5Irz5iMZxu9d/IOzLvUkVqI2VNop+CJRt3Ct3LNjj6F7JPSJ
OFCQV0YPMVhgI2SdoGF9v+wMv+tlH0zGMrmNWGNYTBZlyvNlbEsewkohJKR5bRhbT23Ta7d1RspD
DweGFmNLtMblEIv6mqRL7tdp0XoxuEXdqmrTvb5ozZtR4hbl2TMPP9dhuWDAq6HHuo2LfTni3GG1
ztpDV2udx5JheijA+n011mVbH9EorV3N4wzv0KbsSYzkph+n8K1Ev/+e0bp5E/jfHMDJx3eRVaa4
mnX9G3qKDH8iTuOXTkUg/twtlhdhNbWrh6UqZd4KWif5jS2NBXTNhD1NazSihM4O8SsYw/jbMBtH
bWTPWjg+2GmTuqxxni5/njVGyF/nFFe6cy8M5UGKB9BAF8utYcwe6W1/oG/LoGpM3Voh8kfoPSM6
o3NeQko6qOOVYHkPVsmZfzgw/4e0K9uOG0eyv9Kn3jnDfZkz3Q9ckiml9s2WX3hk2eJOECTB7evn
UlXTZiI5iXH3OX4oV1qKBBAIBAI37gWh6E7Un7K5pfDU4IAhDp07PDWX3ZTDnDtJHo6Fcq22NFCV
6kLVRVtqa97Am2YvjbtgveVRD9AXVVuzT/MQz1EX5hzOshVo9YdcCvKPzSC0ssPtXCuPq9hWizwc
JulbWtYfqK2K8I1bU4YyIAoUC1EWCmbH0QGk+pOmkTgPnfJVip7z8jUvn8+7mcgEVzhQHBZpTMLi
t5R4WvRkO7o3IMU+b2U5DE6ceTWQ5fRahblakWSrXFzMKtqwivswstrvUatcyyXdp5qzk+tScAiL
THLrM8xT2VQ6TDoA805Te0Wa6sOgxYtKpCs1rSsXcMHw/DA3wzkYHPBkjRQDiC3uFNYiBepyFnxc
D+3LInP7R8WNL42bCd0Z+pfum7lIFgr54k+p23GKrM0uc7GaXtShu3rO4PN/KlzOFyZECMAzeSCN
V++UgxPkV3nplV8HP/bwv3K/oW5Z+yKluE+HPFnn1fi5kzlNdUe3oGmI1pQhqCKXtu4wgogZ3wzI
Pd8KcUEv9o3n+PPgtpfWRX1feaL04BRAeDwdvKRaloJBr18izQCJqwMdVc0lQxO7wEt+s3o8s6Dr
3SWjBVWmgQYlg5Rw4khPktyL/GErtK4WhifTAwtHNJiLP4zvheRG10tb/WsBTNsinQeGcbx61uGS
MnVe8a34OQvwSYu7nVkOk9/cejdNugbzOOG/ogkahPaSMfhZOe2NHFrB1P5tPqpl6kFlvLT9GYDz
LOFm5YnjEE9g0sjy0BhY6hUQiujtaXbnHCAOVSGF19ZdLJjlzRAGknNwGFkKOCa5KNkNUsecESdl
/llduaVxuYs00XV9K94jVfqnFW4u5Zi0hBKQQKh6clMU9F6ba0EsFpngomSSQYmwtUoc+XN03U0K
nBRMoP75GCWaLS4uQtqbJma5zFb5UUovZvqtpm//ngnOCSiT6zpOYEKdvzVMD8f5iVa/3WgFTwO5
wQKuwq38hK15VFFZS8wWRSFyOxHVm7LCjZS7WPntvmvOEHeZM5gE0bEehoymenBsJJgDZYIm9a2N
uh7M8vlq2wB9mijNCBu0fU+G0mdl4eVIyJQyGGddYGzLA8C5iT/o3j5FBsjqQOW86PIws0wXw/Na
/adii5rit85fvFmhXx1Morjyc84MzH2tOpRBablN5fvOlvBeCl6RfarU2R75s3EYuvE7KqvV43nv
23osQ+EZgFdca5bObi4ejHhm1Lt0EagxGCBj0aEtCHXHrLwYYvYtI1C2l21QpM/Rw5Bjk503v5V/
2hpQCgud6GkXtjEitTET9JIDuQ2ChRDd7Lg4Svu4/3ne0Fa0QK+3ArAQOIlPGl1xrswNiZ08LJv+
EOeRbzvNw3kTW265NsG5vlYoajoQG8dXS330nHoNK91WrcBkQV0nFV21tqfu14i4XVDNWuMgGcxD
LZ3e5JIFw6AOIIKxUz/phVX9k7MRBShVVxUgpHHN5p8pytSei8yBMQXtKWD16aLcOz97G9ngsQlu
+ozY0Syo2GGjXU0LNphRL3+TgzbUX+lXUuzoU7I3D9k3EQ3qRv3p2DA3kfGk5jZjEQLwtQmUXHc7
MD+91v0+oE/x15p4orvd6cotBoGJgGyD5ZyUEuTScPKok2CwZd5gap6ss6+9DOmk0hQcLqdx5dgU
d37NDesciDbASbqidhsnAb9m7GXtoQLlmKcP8YE5RLCSpxHz2CZ3oFlNp+e9jPnUxmSX5yNIpfOd
lKm/y6sJnkQDMRknGgqeJxfxBq8oliXBTNUaPhIdL3OUQ5o6ggh1uqsXMzqea8CGaqr869lgTZnq
pGkRgrfhuZGVL5mlfkgGu4lsuQCCQRbRz2wumYFbEQKyDjkA7lYwjbXtEAsGncLGhWBG0Q5NbnfN
VO1iuf0gSvql0BPRk/jmohkGaKxBxQO0DrcJlKnMWnlYaK2yEm0IWhOmff04VCJOZ5Ed7vIlF701
taC6DyOjfph1rJjZBGr6+xgMrBreVD/DPZ7buPM0LeZpMNqqCA0dvDxFGkz9QR8H17Ybgbd//qrj
awNM4ehGLcjUcPJz62UUaZ6nPbZY6sRO6WYqAXP/aMzzY5xOzF8y0ytJb7r7uUfslHUwEStocPd1
pPkGioVaf8FsXC8dMOBCwWJhBM2z6CKZUMxMwc4eGmPluFmTQli7imWPTQZ0julsuAadusAkhXIH
xEkJCSi990spB21uNFZAQaWS4QQ1igl7C7y3BLBUtbo/H7VPj1WQlSpotcI+XJIXbq+DjqqeQHRU
hAm1r60RD4CRGvx7JrhzoZjTCkTE8EwjBdVI2t5TygSj2HLK9Sg459eqapTsFN6SjspHo0cXdo8X
a7XPw/ND2bSjYpawvyCQwBc8xkxtRqpgtnIzuzRNinaAPNAtETnQ5qIgMUAJCULOUD7i8uOxbVu8
L2M4ZlbttAiV6TajugBWsGkFhM2oHS7983zRP5Wz2YmcATt5styKQWy2eDo/Xcv35HcWMkOAPUHH
pkB97ngc06yOcVKMBRrZSQj0UTA6wP0T9aAb44XUjYKdvLk6v8x9ZsqrawUkXpJu6ucinKLxtknQ
m+VI31s1FhzJW6c/6k+LYBNQfScHiq31xlSj/TVsdEhdm/pem6owmfHoBBWG8xO4tUTQ8UayAY4X
gIA4R1DjaiC5CVOx1Ixvtlmh2azOEyI4Ik/N4AaByz7Eh5HVqCf9gEmfqWVkELTOmeg8ccrvaEoQ
GTktDh0bUY6dQSsJXlRsi4SRk71QIl9IJgRxEPEGjb2pVn+vy32N7ulE1NW75RYO6AkB9dQwNv5N
WwcdMJS21CLU9fsSAkd9dwUwjX9+pTaqcOg4WVpKgdNapCQ4X+/KLtHsxCrC4gKKA+pbgWet1Iuf
wHk9P4vVUE+X7MgcT+1S17kKcmitCFk7PUg2ObBOxPuz6ee/RsTzdzdAPzoAmsKElL6Wsv2q9XLs
W1l9mKVaxAr7icXiY8Vq/iz12D2qSusSJ4W1zs9nvLE2SQAyydbLfOCermniQ8jeJX5984o6M2RN
RMi+DS9Bx7GKOrYMMtcTuP1gEJCfgsUmzKmC/u/huxYPl2rdfjnvJxuTCjOQDkZdEGgxPiTWbDRn
bVyCbld+1St6O5RoMzej+KB2kghxv+WUhoxXXYAATOS/PFyxjXRci3LEjz+RfSokTna5t6ht0df6
WngR2xwcOiMsiHwB4M9jFQG7yij6Hpc1bF/i2c3bu9bxqh1qE1A7MMHQgj5gFsyOJ+//hTsZhvrL
NpeXEqS/80Rge0LkmqTJj5CSWUT36kgkSnPaeggqXoj74A+aidBfwCWno9Y2ySAriChhf1Xt+n0T
DH7kqm7lsf15f9m6VS8IeSiJ4EEMYnScLXlqJ1ysI2RPbu/rXuIBCHY/hHlQhrqvfjV3eLWG7JfI
7LLduO14ZHaJP6uzNIozOc9kmF3UYhe8Q/8FPXWBFDYheowFgO/To2FhTv41xmVvroyVddsmk+oU
wKGxu9F8z1EHUfR7Qz9oUAAHDtA1Yl3wWLBVNUAXxYLNASgLdRFuYmOq9hXiWIkRLvQ0QCriaNj3
0EKVffo4fEnC8yu5EbHxUoBOCmCC0O/Pbw67sIgqAVCAnQ/4gHqIneH38x/8cgdlewDXEcm4I8hp
WqJHLC1DtMGDyP9S6p9HKkgaN8IkWLgWXZHl1fmkDCflBYpUY1mGBeKHsZck6uJec36mtsLWkZEl
zqz8Ie80YikKjDiP9VPiEc981UJ21WCHJXhFO29NNCIuxxpzkPjjTl6G1Ty6SX0BiKulCe4nW862
8ACj1QRXWRyanLPVkt0Zff7pbHgp/FEGyQ7PdDWewqoHAhkyIIfOj+qUowUVCIAggW3T4A0Gf7GD
yK/Rs376073ru3lHboawP1he1IXdSxFM+3hyNcGm2vJxwB2AUgc3Bxg2uLk02FjjzShBymCZe6uf
of05CnLVjTMGknS/THBxPmtGcIP3qK4kata9l3oZ39Zmqe6pM5h+Useqf34il6/MBUKUm6FSAOQ1
Wun5+NuDZTRKdNhDGHGd6LsJrazO2LOpDqdYyAqyOYGLPiXKtBDg47NI1FFUp+txke30B+2r7inu
vE+fq0MMgS47zB6gRy5EqmylXgB36bCG3AfRiXNOadCzKK86ZAlxSt8cKa+8Hq0GV3na9jdETsYr
PArp/lQMGaSpDeU6H9UoxMto8YSnBu3rMFB8Endo88iqwXqqHSL5PR55XBQPZxDwk+QW/RmR4NQ4
9YTjCwWXMS5FNiK3y4WCjbFnl7oUzhnBsQiewH1UNbFgS50GisWes9QqQc12chmrqmRIcIciIY07
21NGYMur2hj3CcSxBGfFVoYBahiU6cGtjsSNPywYw5lYT7jKRpY+XDt9Pe3SKG9cHbPsMlSe/FKt
7AUj7wSxDSUAU2LO41wLr4ZbcQTfBCJqQAWCPZjPdSDzNxR9h7zKQJdLaOzSy2bvPERXyn0XaCb6
0CuEEkgEnN91Gz0p2AGQa1zalVCT4zPX0cpph8fHMrS/xQ+6B1q/x26vXY+e4o2hfpj2IoTnxs5b
GzQ44JuqNXo6KTieoQ3/RbKzH7PVPpwf1KkDLWMCbxXiI+Q7+UV1UiWfIxsnjQTBA6nMPXt4LC0R
imorY8QxA/kb9KSg34vHHSsUhH/ShKmrv6qNC4UYkHHc9+7wajJ38LWg9oa9fUiFPBkbrgJ1BcBk
UUnEsp20wixQawy6qRdG5qZ3Fb/etc/SDcj9vgH+cWX8LHdicfmNKACa/UW7EbkxynL8kZN3Rqc2
VhWOVpO4TU2fW1xP/SrubmzaMsFpsGlNU1FJQLHk9Jk318B7Dl6NKkSPmN9E5i1VTMgGg4AkKoLz
3iIytTjsKgmKItKxqYwqUKvanlRdRDXATOWdRZ7P2zn1SpxsqyEtn6/s4NG9tqcSQ4K4+y5ZJI3H
9Lob2tfzZk7317GZZbgrMyAIRvNPAzMOLa4MEu/HxhC5/saU2WgwwWUCShSnOlO20YCDRmMArZrm
xWwb78UQoa1IumIsFzjC6ZUFh8HKFLc6fRZlkkV7EmqR5hYVexxV8FYMxoT+pw6E3aYUlnn9zUwq
Qbq6MY/2AicFRRq6Y6HvcDyPaRK3hNQyejhpvUv0+KqkIhOb07gywR2s1NEMeSQTyoG2lHmsmUIq
K5KLG8zBpNZvvwJiIlfGuOQjgXzAaDQz6sNVXQOYNlwbbf7mkEKg0yMaFLdg7UihTmINJFR7mnig
E77P87rwRml6zKNK0PpxmjRiUAtLBOQeUCHmIz3YAqW41rFIaMW+RGncnbJ6r/XJIaVoAmnaj9/e
WzBn4q1Mls3Tx32VZb2poYIVQnbltuvTw5x1goxke0S/TCzTu9q+yDsgZJlAwlUzgQiybRePxJ5k
IMprOx3vqOcHtLlYqwFxQZ2gVT5We5WgIICUc7zv89xv7W+mJnC+zc20ssNdJgpadFkxYlTV0Po5
0Q9xJiJUFJlYAslq4kajG00AZUkI0atDnk47kmqCYs1GBF+X7/kXbjOppxEy9XBtNk9gHJ0/QMv7
gpcdwb18a1VQTDShsYM/4OA8HkoV5xlrQWUfZoX6yGT7YBnKnTTSWyMRwd22hrQ2xblbRVheTH0E
xWCgBP0CtxMvi2eQi46dSDtSNCrO1+RZz0ooTGOvTsa8M5kF7mgAV1mJV+DZSH/+vmevB8Z53ERy
ic0Z5tAyAJFRJkd3dYvRsC8hQlOOqFmet7c5kQBZ6HiEs1Bk48JrmkqAxrCkDlEkoH5W4YlltIkW
oF9WJHm0gUTDa8HKFhdi47ofnQLVlHDOq9HLIngFhN5UUC9T05UHpJ9TaiX7AQEwyLQm9hs1/m1t
TmAjNZQ+QA2w0GbxxyNwkpI5z9gLYNkPBovsZnu4iQoSCyLU1rwuyG8UOZB2njyeTrPGDJJVdTiy
ibm9ZFzqo3XbJ0SU04gMcZOqRrMDAviiDslQqa7lZLey3DGPDiA2P+8qWyEeFW3cTCxAm4BcOd7e
TW83aJUkdTi0qafEd7mNa2Vr+cp4QetR4JcbNT48HoFKAW8+UAXVVW5cQC2ZnW7MNKQfvZ/uQcnt
RfvkTfZLP96Jaq8b18lja8ssr6IwY9UMrhJY08O6d40du058PIRc6k8gBQqLgIk5DoQj5GIYaOlL
g5iwubQpLD2K5NnxOte4rALJNx/OL96GmyAtA1sJMkMdxVFugHrcNKpUazQ05EewRnlOcXCoLfCQ
TSOofqiQhgRpD5/WoKlgHLPKwCxW7LbqB88azWuInwgKLRudwZD0WdnhgmRvD8yc0RCH1dJ2KuYu
rT32jIaKB+1aBZu3R3bSRRZKVw4eXP6VMYKwAbOJqzqm89hTJj2bLapjjLJDw4ruJ7Tw5CLel62r
soPbA/rgZVTST0D8ppSguCFbFHSZvY93TgiGPhqlO8fuOxoSn8jjVAf/jxv6soWPi5noR1uZVY8H
11mdLpHCpOh9G6+a29EtPd0F7v6uuBS9x22UsI5tcScPltfo9BS25MvF+ZXviy2QsIfJZfL7aRy4
GFAAWHAspy19fZMU6OxEMIZzvvRjDJnp2Pw4v8E2LnywgbVChUM+7efDQZBkToriRpFa4EXRmwE8
tPXkgqzhfaj691FLnhCnD0geBKFya9ctzR44wWH7RIBEqtpomICNCO1Yu64n856OJoCLeR4LDG0c
APj1jgoQHFjTTiAMUj2VVdaOGKIs00NadTjUat25Ns1O9szZKj3w3IuayARGeSADmBYbpiQwigvn
Sz6zoNTAcDMycjMm2U6VOwFBxOZsosqNR7gF8sKLa0TtPAKl2yIhsuWv1mReDFrzAImX3+46ACUM
MEKAnKIt8yQP0XUG0Y5oRn4wZNdpZHum3h1MdQzOe+Xm7K3McBu67aaODRrM5LN9UBp2qavjU2dr
V6yn14WUCcxt5MpHo+L2tJ3TxrRquQ4Vo90RSfJV6X40dLePU4GlzWXCuxU0dUFWdYJc0KwERLUg
wIWkQma7kWHQK6eJpABykt3b+TkUmOIrv01G5EgeMKgEEt4ZbfaalN6ywvz3RmRw6VXdgcrJQjsI
YJCRF8tD6vZZdSs1RXh+OCdrhCaURTkG3PZIBE647YChoZretxQEpAkOlLtJVoFyvip/m2+ds8Ol
N21usDhBW3sYR18S0B8N33pT8MJz+mwKG2gF1gGWQTzCA8TxeVXmoFalTd+ExXxXX2h+HIwuNTwy
3WQ3kVsFw94SArlOzshPmyDkNxwDN4nPc22VKha60bFihs3kormQbDcNAIQP2wugEMS9rKeJKeL5
whCILnEbaTf/vGgDI09zlrShtE8h9ffCZpAQuNrVvI+u6o+sCmzwToe2wBeX5PooD1isQiIVERDw
UnTuHM9rkWR91PZ5G37S6oFh7MK0O0G14PQ6yBnhMvwm6kZWZ0ifTOVyYNC6BYIxLTyJ1i4FwCNp
Gj8j+a4ubcE5tuU2S1sBZnXRCsGjw/HwaJ1Caxjw609oRxO55ksGDJISkifjpbnE3VtgcHM6V/a4
KFwWNAdXcNaGKgGfaQwyGzIJTJwEqWUyVya4Feu0ZDLB0wsTRbpPNAP6gop92UuioZwcKIsdvG9q
KMmCJph/TmEK7szViEVjKnEtYlzodg/m2bdpglyo4ghi1enEKUuzApARC2kv0JnHCwVt6KGxaQPv
p5qHwn1QR6Mgnz8dEDrTFxA19F0X9ufl89V2dnpZL/tKb0PQjPq2+m3qrqPuHqAPkCj9OB95N00B
EIYRIU1UeaBpTZ1W13KzDUES/NZN32cDL7R2ErBZv8jBRnXe2qlHgKMJkwYaYkjxngAWk1xKKifN
WDghYMjGo13fF/aX8zZOzxLYwBbCk9bCQMOjFQtINJMJFORhA3HLMtvPcqA1P5Mq3523szkWAN5R
sEEf9Qmx7VI2ssu2YmGUIu6yCqJN2XenFpGMnOTweA7F4+s/zSzuuPIFBnIXqYJkOZSLy0uNfHWU
yjXmH30FJEyl+1X9QUW12Y1YdGxzGfrKJu2l1jTBDx5Ciqn3R99+SWMPbOof5AJE1QBkCvmCNtwQ
o0QBZ6G3Bc8lF/2GLK/m0iEMLWMl+k5Ar9dAn8UFtfNtMen7oTC986t3eptd5hXAezxKAaxw4vgo
//bxWHVdmGdJ7M6642m4g4Go5ipN5jtK5deqaHe0vpf19EvTvc7mh918Bw78Npb1RrAvTuEs3Lfh
EpMRIk6W6rT4NhoJRlnxK+Nt0AwvGoabYkoeoP0etK0WZs5ND7h7rBguwRW8pzedNni5MroL972V
q15pdi4pm+D8dG2uD3pHVBmHO25Zy+crj0g6atuxzbqwLJ0wqasQUn+7GFLxyPM9KakFe2vL6cEO
A0iubaPawMdYxRoKiZhKF85mH1QpigwSyoct29PxzqpK10CDsJk+nR/jxuGPIpEFHBPiO3CC/CBz
U2sqx5i7MOpTr6LPs0xdlExD0ADedLTzCLVC0KT4XfYisLwVS9aWueKREWlyZY8Yr9mkHrVuoNXg
lhYNxuk9HnIvL5g/41UpRmm4Ju+SBLqpLj1E6Vsn1YKV/j9mAQJTgLAAy8Nnd2ZhRRH2C5Y66i/T
NnbBhumq9cNodVcZUEoyOrWbcQpsEcx8GeRxgofp/2znwDX3lMK40XRco0sdhsEdn8Y3LVg4q0n3
4ontCS09iYhaVZZddWrRRhs6jiS8M3BebXZGndF+GSppldgdDGpedqBhAtR16r1kMiyBX5/mDssQ
fxnk1rm16yguKYbYaqN2lVDJuU0HTRPEti1vcpCZgwwaDV8nUO+GtZZDNKsLe8X0tPmqGSwvF72B
b9wCQN4EFkRc3FAywJvCcUhQJiu1ZgdWajp5ErpGS6MEfVjQdW+K+eZMk9unF4byLe9uICBhj4av
a8/n982Wx6y+At8DhBbIIp0ZwKE9SPsKBdcQQ8a+GdzRMHYZ+j1iKxas4LZJPJHDWza66YyeJD14
LbrQIddAbni13QdO1O0bpu1SKGe30uv5MW64DNBkwNEvJPqnfXVZq85VY0ldiEfZAo8phj4/0qEh
ghLT1pmPXa0jmVGwqCe9uFpeFpo64AQmzQ+pVvdz+5SSyR3tV2Wi6BdMkLzHbsTu6sr0JfJzmL+f
H6jwG/CbA5o+WQexNaiUKbvWPhhOWAbzvjpMO5ldSsqFmFFz41g7GjTnwxPwPE1EYLKS0Ukq19cF
1GmYVAa9Vl9C3kEAsdA2As7K3omAfTnVg0xH5IzVJFnoXVQPFoP2r/I8QAGkpQ+lCUbwOPqqZdTP
+2GXA4aB5PCqaUyvRpf5ONyOmeEmCruNhtp1QKoSRRUgVtMDlF4uWG+GRTZf6sW869Cg3lrmRdze
DJl1aAYptMFL1zITFIa936aGVyi/j+Be4Hv/9CJ0DR0HBQcqr+i0xgDbYPRJBXZURl2rdFPP+JZG
rgZqK5Z7CfGUHwLvOS2BLJYR9BREWFxnlqC4ylAMiM/EWoWlVMc6c/Uuc2ljPDW2sW/00h+Hxo+H
6rG3IXVjZXiQHKhgB21EXfRK4BULRX1QLfPnZh5pTlpLDUNVafKWevtAX4kmQplsxJ8jK0u4WA2z
i0Zcr2wMMyq1/j5JtfgyAq2ibw3OlzqJn9WuvpUMuwoE07tASbmjEqkABgY4LZCaPMei3OX1WJsj
C80MDD4UbJJlYV1qBfVlK7qrtNFXbBoUJrlk6fgvzOzaNudUdS7lbVZPDNz871V8RfQHRQRc3Eg4
l7o6VHIABkANhjfRWnk96DM2ZtqOboSUYGpZACpav2HVru7hsE4RoPogcNuN6H60nJzX4tWT2m3d
ss/2FwV3OqXfn185kVsuIWnlMBKQabaMHqUQLbJgYlWjICso5CG6RvB6sJUQHI2Fy6bUugGwPoFr
ppPbqO5CqgsmJuLpryne5ANyZx4ADBV0b2yfGqttx50aqTbKcplg2wFGzoJ0X+/SQPJST0u8hYxZ
DN4VTSh3ZqSqTrOKwaCs0b1Z2PcQK/SLKv56ft228vD1dOocuDuiUdmOIw7ktp9/DHq7j5v0shpn
z9DLZ3t2rhxnfrNUdlvLheCcOoVjL2F8KWFjYtFAwofxfsgLs1yWUg/nxJ/9BC2terzPAXcwEcSn
J9nV7MDxlQvBoJeSIB9mFlmRzwIRLiDc5CbpPMUzpF7DhkDHTQ2W1ezqIIKqMfqOoB+UuDURpHSn
oIdltL+Mfq7EaouMTTS17QyjU3c1kNnt8wqyLb1fD2D+Hx7r5JECLaj3mssAxABmW3D73/SolX0u
+ABQ1CrtMugBKu+KhVIzoX7XfDs/t5u5x8qKehwIDGOWNLgLTg61v+y68h5RLWzK+lKloyDmbEa1
lSmu8KtoEoN8eI+opua3XWF8MQdR19Z2tFnZ4A5CrczTXKMYTsHQCzn6WeyngfNA/XFy58J1Xhov
o64IeLc9sqVZEcVFNAtzMa5NmTPLDkY2WmqIJ+Y9k35biebTG3+Z4AKajQcIu9JhIq+7fTmappc0
4Js77wyncBVYAaZPw0hA0gcOtmNvkKp+sqRZhZXJnbxK9cub+FBBFzf7zpirSrsv+s7c55BBjStX
EZHNbnk85u+TvWVhiVg+X+24vpFR2FGQTZRRUE7ICac7YPoF1+DNCLrKG/gXo1rLapDQIW+oIEMe
q2R0gc68g3TtlcTy+16zgtnI/X5Id2hyEb0kbUWytXHOP50xkgqtQUZRENcOld4DKfcu7sAYjvIC
iF79YS9USzzFryyr+itLs7h5JWimUusaRpXBDohc7RStCdAI9TyMIFdlMmRtNeKl9jjjuhxfSgkR
JAHbedQ/00SLyzbsaUB7couFzUjtjvLPlD0ww3B1+43S2ssG5kWa8PVTZJTzZaM31dI0BxjVUO+w
2HMpo2l0GkAnq82hiVt5X3YfMUU5MTUPDhn3lLALrbBfK1z5lDH1izq+yMvhxjDlr1Hei1jzNoPV
el24Pd0VYEGUS0zL4KEpJqRQzYQiaocUxdPgCtD3kHwRKGz5nfxRurbJHaVaC8hNXMuwmYPjV7c6
NzfAU9HLgT5+kyZIOGiK6CTddvpfaTR/xoCzWXMK2CzAU45aYXqJ89JTsyvbhSBp50o+tP8EkWwr
JC/0gHhpRHH6hLAHwdKajAQ2s4vcOli7eW/7WuF37sLonPsmrpuB6MVxM2VYGeVThqRqrXSuYDQu
fTpDQGJ+yi+tAFwj0w53IfIo6vjeOr3XBrkcwQTif6aqgjtQJfmD3O5TA+QN1eTNI308P6ObjvNr
Qj/HvgrOkZ41jhHDlIHeXR1Eeri3p5o/KhakQ3u3VEXbQ7CCnyn+yiChM/QTS0xmhPSuVV4k81+5
JKxnjwvGaTYlOVn8sg20HRatcTO/9KwcogBIZ3O/0N1R9NYpGhUXi1G0s4Yph00lHoIElNZxJKJy
Fpngoi2oddW8MrFSFMCLpHGj7Ot5V9iMrCtX4CJrJqcVeiqQJUCiyCXm42R9B1EqdGBQDSzvk+Qr
U0X7WeR9y+crZ4iViGpjimljeXsY5vQVDNl3oxN7iUkhXoe9VYogwpvXnbV7cKFycHptIBTDbANl
h44u8oDMJExT1wgYOFJKf/oy6wheohC9fS78mt/PZ8HVYDWI/9J88csBNbHXKTBfFnGHifqmK3Wf
jfNa5gqtbkbplVUuluTYb45MYbW4WLTzakTIXRxdqq/Mn3zzMOynVrABBY6qcufC4FRdMhuY4Jgi
DdFat69mwSXq/1hENCqjswFIaD41pzHLcrKELbm66dmXfr6BRHROD/WY7erRAQnZlUKgex4/RfaL
QYjXzihejXeV9HB+02w95kIS4tc34VzYsFhODYJv0n8tfrDLeWftlL35Ibl5kPiO1+s7K4TAnOtc
WNAqFPY0f2I2Tk5+Aw/paOJDqY7vQ58neWK1BfuDNvZuY0jXbd/sC6kBhi+WP6ymTG9oV4Gjsh51
N48dvLirUe8SKc5dOqZIUCHl4imRdmMS3AaI1F+pbW8GiQJOB1OXFF8a5v4wj2RA7dkoXqJKVd7L
koho0DZPPQBg0Bq7sJLy4H0CPs0x6+E3uenLMdLZ6aVsQEmZi5hINx10ZYhbsqSEJknpwFA1HIZB
d0EiLvDPzVC6ssDFmA4cOFZqY1EcciuVbL8842fZo5NPXqw1blmyOyV2vPOuuFkdWwim/ppAPsB0
LTpIa9z6Q1kOZ3Ai2czP/IKGrU+SQN+Vu0rdCemflt184n8ro1x8aUYmg2AVRln5YWWvmor0U3/M
S3RVsc5TiseoBCcIXvYt9h7hkn5+zAKf4WMNrSwdZQdYpyUqufO12ZderhYBylkCS5u32NU4lzi7
it4GGfOUaLBkV4fR0IAVuBrL75+j+c/38b/in+Tuz2lr//Hf+Ps7qSe8aycd99d/3NY/q8eu+fmz
u36r/3v50X/+0+Mf/Md1+t5A5OCj4//V0Q/h9/9l33/r3o7+EkA7sZvu2c9mevjZsqL7NIBvuvzL
/++Hf/v5+Vuepvrn3/94J6zqlt8Wp6T646+PLn78/Q8T0/Wf61//12c3byV+DMd4WqXvb/xP/Hxr
u7//IZnKfwAiAIZ8VOwhxgeF9j/+Nvz834/QCLBwOSz4BRwEWLaKNF3y9z8U4z+Ab7cgeooeFvwM
XKcl7K9Pll8GeSW87IIyxLb++N+vdrRGv9bsbxUr7wgaClr8Xm4H4MdhfRFr0hyAcQFqOPYMc4Kk
hj7hWSZ9iR8MRH/o1Ba47OFCsnN8Z7+amb/MH5lb0rDVhvs0BzgdQLkWUMcnUmgotpW1lCFtGO6H
Sym6tJiX7vOgB6OMq9ynKuRNvTJyDa/2Kk9EQsgXHU6sL7F1tQ1ShUVK2eMwXXTtkFB49Lo6yDst
iMWSdhsTi/476JhCAh1v4jwwCMqM0VwWDvWTC1x9UJee9+YdIDNXoAgJf7M/bRkYKLxVtPrj2Wt5
GToemG02zpDOEVYRF4apRSfQ8Ezs+/OLx508J0a42ZObuM2qCUYIfU/tyUN3gSBM/Qmf5/wDVOUQ
7NYBrQOkh0/jdVlSJxsr1MfFJZSsLijVIGuT75kpu01Wuni28aIJuOZcc2PQo3X0WZm/UJSiCxRG
hodIqfwacVSyfuRJFvQkC/TkpyrfVQ3UgszWtcfIq6XBK3p22Srdu6bHr0ynXyGhGcjVJVMOKuRl
aL3ANKKPkXUBbbu7Vi2vrMZ5NuvGi8f0UXdqP8V/F2mGlyrUdBNyXY/fk+ot0350Hfsf5r5suU5k
a/NV+gGaE8kMtwnsUVvaW7N0Q0i2TEIykyQkT/9/uOp0SUitfXz6ph2OcFSUrSTnlWt9A8A56qiP
Ix0s/RinwyrNi61Vj3Dr3mf2dFW13opBtQBpPTrUL45+sOsTzyHxpN3adhHmHYT80+nFY1Q3XsG4
DZmlh3Z7BZggLT08PJ8nvbw0XbLrjXabQicAgj6PZg9XpBE/BeFR6j7a0trq7NK23tz2SvUXvLpO
ujzIE0F1oFwSVNn9IjtMCZSjIc05saC3LFplP/vmzTKhMOnpiLn9IC6MICuebZLSpL1xxY5n6Lat
B67WbJrydcz8CHj3EIgNWusw7XbuSZ+s4NIWFnOlsIKS7/hYG0fGuoDEbii7WzZltCBGWJs8bEp4
Eio3yjz9IWf6fU+sH6SsQ10kgQsCBESzot5pcgp38H3XNBGJvSs9I0GJ4otlyiCp4YVU31jQw+yS
Q5bd5rXjAepfwGSeXScpX7v+GKoRTUInMykcwBVVBGYRnH/zsEsYbcSuyxOYJsN3UtNPrlZS6euX
mUQlMrmvEcYls3Via+y8VF+nGgwVXZPGlblK7DawsgfFcxgGqHWvumACg6xI9yAMIV08gwJjCWXm
jHrdr6yzARH0woZDJoP7FK4bUaVnmzg3oZD+yofbFHnQMg/SnGwVmnQJD4ShBSi9RPXkBHwS4VR1
4dQlgVCzPfuxLK+6dDO0e+JW1I6fFMKY1vYDBkcmqGqFMtMxqXfQmU2nY2zeQC7jwDI7bOuBcpkH
QxOHddGsMnxPn1lrzXvi9k+PGSs9BxvUsA9GAh2KCQUupV1pHA4J3mtbEQRIhEryUy/cVceMa6hK
BHUvV65Eld9RqEy12J9IX2+N9KZS2k4fjk1SRY6ydy6/KDznzlWYOKfYckVoOY+a1gV2+VhWcgUg
HVTZbtxs2uR8C6V3Wlpl5Dd7Ybohgdl43d3ms8wTBtbQkY5pf+TGNRjyQWrfVv4v3gHnZPbY9M95
ft0JF2Dkax/nPR52jQndJs5XMHM5teZROAaNh+daNVTT/Y2N2hmBObftwAtYlCuraqKeDLROCqwX
WF5lWWBUN6YLjOmPzpPUtwRNxmKe82o6GdWl3T1AjdAwb8d+xDH10Dr4Y0gDNbCNYdUhMX65abnq
C3yemGC60oMWlZwaVA/H8sABX5JZe2vofANJgAIwGChTaz+Vjexri0e/TqhVvHXdlcCONMnO6Z5V
96a4oIK3UY9npBIetbBJa/imeZBSy8H6q4yRwvEC/nWQXiBxaBvbKb9qW5iB23mki2bXMx5ltX5B
4njd5sZbYuq7xkqA6UWiEkCK1MYm6lucs0nUoVKhSWOGd1KmPTbq0MqC+uO9No7rxLwk3b2U955b
B6JPAmesAwfeXb41hv2QrJzyRZcvibibymMcw8IhvTZmq/PklwdCWmJ7AfMfHFJHfjlQB8ou4zWk
h6JJPCilohLIcoTOtDQhdaDHByLz0Gzuez9dG7BBq8hxqjdJfaswWC2+0R90Wtpb0cdRB4kG3Y0j
OHxundFYt/F6Sg6xCb7p4NIm+eXgLIOaTYCLdmdgFCWb6AA+NBZnqT1M0wnKZYHA7u2GOiKTHhqj
2FfGFFZcbgbZgtuPRPlAENA/dBKiRX2GW+O6m9aEP1fdBHN2GcjGKMEes2kGgLZ05QbUctNLdkk3
0Mw+pNC4TuJ7MPQoI5C7hgjSMMSXaaMi7uEogJggA/AtNhm16iwotClCMTZoy22HNaBpOc3bduMY
DE4H7s4YvLDQb0xUhZMcSMPx0Psg0Xi3Gr6Eg18+lhl1yjcLYnv8NKqH3r9P0fQ4/DAStY+rDsqM
SZSVONjMPGi9jCrLpqW6Ibj9nGY7FEdmWpDr01ayckOvvbIbfzfC7Nar/I1WFyG3SKTXVWhhgQ05
LNxITDn2rMSlxnBKlO21Gb/6gBTXMFMyDB3H+A8OtHvcTBEZH/hwIQZYWZP25IsHv/kpFbgFnbtx
Gh2zK9YQjH9w0BJguDhmDS/CDVNkkQYCILVhsgq/LSPUu/ykJsR+rrGqCg0zZoFgjGK9f5/Hl0wV
ANa7gapqTjspgpY1O8Ik5h0RqXD0jVH0O26kOwOecAo+k03FwnYeP9unOL9XmNCK5oRtMl/R2NPX
zlD8YqqPmBS3dl2A/ghl14wQWG7c8iQCrenBad0fcHh+MKQfVlq5szO2Ju6h5P0V7ChgkDQAyZ2Y
kZMaGMn4sgZkpbSqSGbYyO1TM144Jb/IerXDyY3exNtEw7XW+u1eWjeZi81kvRIfBW4IGMnytfVJ
oDl3yh4jnTdRqutbkiIM9u81j2361vcoFGgpc/W7LPWiwhvWZGzu/LQ6pF7yK81w4yYlZBHL4QpE
/g0Rekj4WFOQZfG1XKdD8RO2BJAgybeyTXCmmEHW4+6OS+0wJgC8OfXTaILgzeVUU3NE6NbX1oWw
2YbgtYbl254sad1KDdGJcTuaKug1Bk6R9dTLjFPgoDdWCeFLUj8hZNm1BrL9jFOB5FCC8MrAOoUY
WiASBh1HMPKDGiEfxnk/cP92An6dCmLtIG16OU2PVo8JdjztFE8W1mXd3ZmDd2XpastFccAMXUjb
HqhyOQvNpLtJJ/dN6uIqbtRJG6rLYhgQl1Z00q03r3evxeRRz94bg9glQgv6GIiiwX8WdntT5uJk
T8iiJWMouLURJLsyRjx15I9Y1HSK4eSYmdfCyB783jKpMdXbP43gvVnj+reiCqSMl4lHiC34qW9m
bYioL1Cw3SrKM1oBy4wiHgkfm1ikpyQWVlM3vA2tdX60r+aHDztaETIpyCeqxyniP9wDWRkh2cBJ
9VyF7fPz0oNpBDyjCH5BVXZZycArO2PuTH3c5oEJuMAYos66T3cszPfTboxyAAWSq7MmofP76uOz
5WO7i/KGZsFenttoF++KrUaNSN+MG4hCrsAPOJ1X019Sgn6P8vt+Lp5JcIxFcsBDe3I1hnLbrIuD
cZS7Ppy9lp1LJ0pX5x7P5ufnH/oIljBoi/Bg+MQm5Ez4ufDk3Mch4nu2Lu+qV/lYb5FV2uZXOHr3
JqHVpYWKMeLJCBTsboVEQgCpyHBYIWw5ikALrWtsp+pcXmFOU3yagH8+zlxA0FpecxTX8XGInOut
FY179trDodYIWXROe+PLgXDBfEW6BJCzJfmmaWPXKQ3AdEmMi+mpa5++36Vf5GQw0qDpAe0C61/o
+Cxe8yPEzEoLDWibIYLE/g1bSZpu2aa5Ss5XduYd+Wno/mlNXwyd1bFJk6aa55UgGQOZz+YZAk8H
GSD0wHsqHO8TpGOG1xlYfy5t/jsv/l3ri/xTD80s+ErOmGe8F8IxBRizXI0IYoJpba/dZz3As30n
1+kfi/D/tYlmeURQtGdV90XTCTCg2pSReRN5u2mbQbKoX/EjHiRYpue2z+9k7ueO/tPanC96l3ua
xgLBYYPWhkBBrOiXnqxJlEa4nR7YL/uEezqAdMulBuHf5jajSDOc/YYvF+67Di+yRMmkrJzk+AQv
mUKtv/PGs2Ctr/bhXNICYsuAZ/rSMN0nArpGg4G9sRPbYjdSHswSOMN/wIhYAsN+zx80tQHznnUY
PjnPeIpURkzsuS2fgitwMlf2hf2QRH6EWtHWe0R0islcu8c8+H6HLutWfzeNBK2Oag8k5xcjmUIy
d7BKqw2bqPvlwSWG5iHcSDfDC1IPRwhgraGbvRJRcbQu2nu2d/IVXiun7Pmc1MAXKU3Q/5BhnCWV
cOgvE2ZFWml+0c1B87MIxXY4tA/ZfXmJot1ZDeevziVw1zHWCKCheLdsq/GbMVcwWQ1nswy8h5pd
Ev0lO4QXh1j/DST5o4LC/7VM8KG08G3Z4f/HggLikvMFhfJ/Xb/V/Wue/vhQWsC//XdpwfuXiXIZ
gh0oCiFhquOi+Lu04Br/gsC55eB2miXgrFnq/t+lBf9f84KxQNnHHoULIH7gv2sL7r8sl8zS1qBV
4WbzjT+qLSzrW/BDxW4HS1qf+dKw8/p45IGBrCkCwz+4DQkCDy/hBENXGEUwxJBJoKAz1i8VAXCi
6HXU2FoYi136LjzZYOaR4oU/2HJtFJDyXrW6M0Eit0onM3CMMtm+G9/jX6fw+7LE4gpEHV6HowdM
xmGjBlWXpS+AANfW6T2ObAO76GIbab0fIsUrvgSlzDQObdG/ft/gIk5dNriUZdLclDl+gwZztreq
X8W4lulIPbW3xZmA/FNd9XffYKIK3iM69qkw3fRV6sALtI7snpbbZNOt21dB+9BYZZdmYGzOedvM
wcm7e+6vrkENE8sLvz85Y8hEB7mwqetoXM2N8fWwYhtk2s5EfPPa+dQMiM8QYAe0+hMD2oFmoy3z
tI5cB4r5qrh2zWzt2MYfokQtAwSpWSMHgtC/BfM/LmFuTlU6uFMT2foUugUig7EP4HdGy2wKS6aC
2oCnTXaW8/9563xsdxEtKADgoXFM0G4CHBiU3g/JSWV7SX+4ayRBAcI5ueN/oJjzeVgtVFUcRJ0o
L6JqOc/uuyildGB7n5pmE2VSE3tsmemRcNE+tKZZvn2/B5b3N1bKLCcHqj6M103IeC0eMU2XDqmR
Gm3URQoqhAOnGm0vrMDciI2+zi6nqDvmm2yXXJ2L4Je35tw05tS1YH8AUQUUmz520x8Lo8KEd5G1
dh/xWtiInb/ONi0Cvz/F4aMph+D4gxfvfFQvo8wm8VANGFBGAsg5dGr1nLP0DIL78/H1sYnFYql4
XKW5kCKSjcsjwcmD6wMFJ5m8L1l8r8e1GfmW9/PM/M1BzsctiDqdDw4lqpzuZ2C+MXExxmneR3LF
juZFfYVHV9j8AO0n6EqKmso5LKuxiC7naQNoHKsTIiZziLmI2Ds307wcxBBMG+oRFtxbPFhR86ha
86BbOdseSG7UroGZpOlVVl1Y0Fen3/d6GfrN3wDlL7z+oDwO6Jaz+IZMMzOmTRX8xIP45B2qyNoV
OUUxaVUy6m27Jz9yn92guODHFnhN+BgA1dtvykMcff8lX2zVDx+ymHUo5VSiIPgQn/dhMlx5Gd4T
dXMm1D3XyiLSZU1RTsbc3abNjxbUP5CsY6EB29kzA/sJFffXwOK6QvCMYV0WzIHH1i0GnkzkIocY
maGh1tVbuuZbfhtjQquSDjd8NezdM7vn81E7HwSzLBMkQ2bJro9nQatUC/SW6CMF4BGSuuLJgY9e
d0Zs7atxBMl4jq4QCn1Sim6J42tNOfRISTuhPziroYdneyWi7xfFl6MI01lsSBhkI/JbnGyeOdrM
5cg5+yKIYe5CombX3MVhgxEErmOnB3iLoea88W+/b/nrDv6fhpdphGkgLNaSsY96gdKpLNZtuqls
+wzBdvkG+b39ELQi7oXcCuAvi/XYx6rKG8Uktt8Ymhfma7xFiXI707XzkZ6LMhYv5r9bg/IO3CCg
WLlkFyakjNtx5DIi9RS5nQDf7WwG5Kv150Bj6t9tLPYx0Jl1PdpoYwiqewvPZvMiD2f05RiM92Dw
zViYYXMuH/HFnYGkB9B2UOnEW2BpY9NDosYSfgVJiK5BYfPYeDZthiLoLGs1AlaokTOR1G/J6cV1
gVsC9BEE27C3W173xji5lTavzOxiWvn0gGqSEYzbbIUDMwv8oI7UKk8DEag9LDs34rIIoXWOmuDL
9wv190r87kPmoXkX4/gKzw+twIdYa7HNw2yVrovtnJA+x4SY31/LGxLwKiwbvKRmP7/FXcG4C8xM
bfVReZFCdlDS+ogiUBgf271zAYAq1lXobVKdGq/asd/Y4fc9/WpLvm9+sbKqVsJ+r7P7iBcObXUJ
Sx2PZtNZQekvAoEP3VzsyYRj8fiFM1+JYwhHpNGjLNQCvh3CKUUigr2dW72f4OjzZfG+a/PGfTeH
AAKbTlahSXYhQhXp2DIFsLBRTs0d2wAC/x8kSr86DN63OQ/3uzbTFppwdTwPJwRjQh9Z/i4AFoKB
wONQFwIkz+ejx3NTOB8e79q0Ep1LxJZ95MRqPaGArvmSluPp+4XyVc8gDQdzEziQfXZ58ktQijvi
9pHNBzCYXzozPne7n2tisen6oc7aNvV6BPvldkRVyHiT9lq/tii0P6/8agWixtnk2FcL832/Fpeh
obERejRYJdk2nW/CU/rsR/Z6TmgTmnN6Fk98psGl9oRjShSO3XkgEcLoFxIF+O2EPjZbctviFAfw
6vuZW6aVf99Q77q4PGJMLiEgCBcKdDH7Wf/kG4i34kBzLppH78oMxstdtjEo2ZTr7iELRHhujL+6
R963vzhj0tQmSovnHo86kFIMWJDD5DlXXn1wJ32dS+tMj7/aEe8bXBw2JOlGJhzMqS52gysDK3lp
LB5+P6znGplX87ttB/BznZYKjRTTFnpQgQCuI20fvm/ky1jmfVcWBwoMyOCZ4GDs4ueyPchbfeNH
+noUFx0WS3VzbnV+uQWBrETCGrlBvLo/dqqw8pQLC0uldTBNUMwc8/q/Gbd3TSzGLe5h9McaH1Gu
c93E13V6YPYZgs6y9vnXin/XxmLUcqnDmb2L52en9kNLaXuLiiO0i7XAhbuw/0v6wXlJ36+ennAo
/WfwFgexl9uZ1mho1VjLkEFNa2tEwLn87aH+1iJjoSEz09x0t8PP9vq8j+hXscT7D1hkS5g9Vqaq
MXtuPEVWY64H6R88mLyVHrBy3k/J/K3i/pkJPbdmFsd27uFx5ExoNfUJnaYenJrt97vgXAuLM5qU
qilYj4Fl2QtMIQLLEP9vfVgyS7rcczUzRh9igN4SWwS+dv99H748LvCq8+dMN1JnizivgmfeZHoa
ziSNIzN4xd2f9Tlm6Lk2Fgct6fPG4y7aiMlBKuCYY0558fh9R76Mq1BQQl4VKRa8hRerrDISWxdm
InFNgwqKUixDGgflNKicQhCcRf7xXOl+/onLaPx9i4sVxuzWrp0RDzoPtFAmO5oaV1xuSw343XPW
e+faWqw1WDMZIMKkMqqNi14dKiu5rDTkiohJodccnBnLrx5273rmLArrMHkvNCA6ZdTzXX5kOKTg
sXIpVAgumrrqQ0CUApREGniuZv/NJfnPNC6TVE6qj0lsYxrz4oo1D0m/1bRz1klfVBbmNzicauak
yewJ+fE+0Yibam5vyyg+xOthneyssI2mAFi5maccnHuLf5W0/dDeYgdMaWcCI4X21A7c11W1ntbm
DrEN6K7n3he/k02LVfmhrcVd6bNOmSlMxfGkSTlQGHBbDXzgMfTVnC22wvnlBmL2usRn8MA84aUT
NSnNLnVkP7MovvxvVtOHL5rP0XchCeAt+uTq+CJNBNbJAM0jKudbLwKw2Ty0s0BDTLsb7cjuvl/H
XyxjvF0hOwzxTIjF2Yuh6AqLORB0ElHWZZeW9FaFBVJLH7/U8Af6vqmvltSHthadrDDkkFVkAsPu
rYtrn0PNCfd6ZNwATZQ+Av3HyZ9vlQ9NLsIJu0q5mwxoMgbxXfdPrj2DEuWZVs72bBE/AKnAG0Og
Gbkqt/XRDPFgPRhbvJG3053an0uVf5EHhNoiMg74hUIHRNo/LpdeU/mUJMM4j+QpXgMpnKJWL3d+
5NAOmIR5l6ar5Kys4vxzP2wcAD8AxkDxBDamqO8sLhBXNI1R5O2AGpWsIKcylPVrN6XDHiSBJvJk
Yl+OKhtK6ncZu6otQEViWHYA7dixcaX7Gjuzpj4t39kilOCTcEjhhbs8CtUwesrIhyEClZzGLKMT
0nijWDny/k8X76KlxZCP3tQb4MsOUd6RvVmbG5aPK01Apasb8d/1UweuSQOF91TIa6caXoYRXGFI
33z/HZ8uOWxS6Eoiwv/tqLQsZkvhOcysJFLok4I0GXOgBM0PiTXtnb45QOfxzAB/jhmQjMXo6gD8
gBmMOf+41IrCUpoa2bzUZrgaj7qDfMBaC/x1tWoP6VVzJpX4+QmwaHGxmXD4EGZMv1sElSHsaHPX
cRqHEjnTmKqbdo2H6LmXrmPPF9pibVvImc41YR2K38uO9hDd1pXIYTcHp25QqPyeoJm4Ja+q16Zi
xV3UZHMoOYW+2RsxTTvDfS5hwXujmcN45eUdVLFL1OboYI+eCCSxa3GqCeOHvmvyvZNYGgCLcuzG
ne5oDhhUsLRZmZntlAEwA/2T0bXKCZWUaQ8ahes+saIsNsLV3EdXs9RdyQZA+4c2w1pP8w6VsVgT
96Pp1zuf6zKCa+Rw1TVpukFG2N+iStgp6vOR2yjrmMam6Vi67aAcGgDr09xCuRNe47HpXedD4pCw
U735BEjHACRgplK4jMAUiQc4a7yfpVLNOubZbCOaFxDjzv3UjhRSzIyaEOUAJ7Es1H4q1HDhu0xa
O2kPPlsNRU5Aq+kYAyWA64AfVlbpHYCCdi7zMu53ME5Ix8ggSfpiVYWxGx3uGYcx9tpfIJgakRJG
vRvMJl1Bk1bPA6UxA3NhWRx67H4rqKd3iXbQWkO/ZENtQu60cEVBhxTepzKZ/BdNgElQJeXI4RHK
QWIaul5/RYac4bK3rAlytaizHQrm29TE98PSWBaQvzXHYpVII1uV6Noeg+gKKkeZdIgmp6KknjVk
cVAgOoApgC+08hqCq8YPLSvjcOzB1ESOAUQkv7ZeHeHLoMqtgLjiVjhwYirrY6bZYx4BkDtcKLOv
X7lbCBLB3Y4BRdgkxnXpl2ytVWDLOO7cGaPtNrP53qYGxmfvGsI8NWUPqokhJueSJFXdUT7p8l5V
qnPCoXRKlPIGcXDLlt1lPoeC26TifnZmJU408MxqQB2y7DgsARqwQ78vbLA/9KHdTBB7LjZscBUo
Dl22BocPcH4+S6hB+zDB81zkVn9IWzaBzcQ9BpN6MhhhMyjvoE1E3Wmx4MVqToEk12OWx7Dq05VZ
7LSMO9dDwu1912o1lPEsc7jQeAkiX+UaoSkdb5UXQ3qXdRO/yXVruky9AnXgGGpa0POEpwBGFldt
41X9Cp7Xg6CsZgTaOakWxVKCVdU58ZMT92NAfFVtYl2gmsxHDYoqqYTDAWVWyeqwy0T7AkEcMDY0
kUzXsh1A0Jlic2xCe9IJB/Esdvcl9C3WIq74Po9bcEO9Sd9Aph3RSj6QqqJplby1bBxFYNg1eWaq
hlEfDE43mmyKLaBHKg9dhqRMWzokqss2O4CkDIJtlmjPjdu1ApS5egidaci7UDl2uVUibaBvr8Z1
V9YFmCeKicAdQDtSqkawKgfn2eigY8xA1jgkYAopamSmFYLSZW6rSnffSKGlRpBPHggRrZ60EWt1
vGCr2L2XuEcvOs2v9gLrJ6NlV6bT2uhNlGTsutrUdqburSEGW4zAqqxWJTs0jp3fwFC9eBZAdVzE
pMUeg36HtslVCoZ31qKkC1T5I+zanF2uV+lxrNIx6FiSb4FPKpLIqWHp4vPcu4UHCoBeva7DKHgE
C1MjFWg6Wd2fMBhyor0m4jSStkr0yJSahP5N5cgfCa5fFtUQcCsDC3HkrSgYAkdIAqdHiKv0m7ry
EooDmd1pBUxX2r7Ggz1rfHUdj6VHRx9Wa3QcS/8S/kY1i5Kk1B6NYXDqwMO+gxYEZy08uSYIm8rS
dsH2IhCxh+tS2l7IBGSsFesdOwT5B9h3h1SENpoVv0DmOLue9OmHsPRiFbv+DctQkTU9BRJdPbzF
uHQo0DjXqN+CrlZW5ra2ZBkYmledDI2zfas0vjN1rlYOTpigAnWuHeRDLk2dOkVWXfp6nI3UFQjx
JowQzosfekVuG0c+Wt5YP+Ogu53HhzaGf68aefBk161ZY4Ok0oCzqyOGon1T1UHXAn+tdBCInLKO
GKvElao8Th1D2LRlxRurm5NmVWi4BDkOUjZ83+pFEw1FDLsNsGOo7SCKBl+9pVoFFmI8CUaFhoO0
8mC65XuaCFENAIy0cvt9LsWhIym5LYjHtghaYUvnx1mQk3Lf+izFP+/IWmsUtjUwhFQrc/BKeeuE
45Teo95tgdQmJhcXiq9fSVjRYj7sUlDIhtpUZ3139GMHzphMTEcmh/bZyvR85Uvh/Ooa4Yes0FED
HXBiY8beuKySB4gl2Ac969+mRuJUG8qWdhaqZ7FjarRqhzr0JzBNczlWdGylHYoUxqlWOaoLXQMr
1mTpU17ocajHKYeOTsM7rC4QxmuD7dy8ATGayefCgYmc5xc7Ps6Z7E4/AsthhsLzm5dWI9A+NCYw
e+GvC0WnIr3Jbb8Gt7L0LjtS+TvNYrtUTUTg4JjIumhcBuafRqzrXGneNpOFPJIaz9K+k3rY2fkP
N/EMOrSG2IDDoAc5wB1gRBoYydmuRMrHpna9Ky8h+QbrxTklQ69vunzIAk46BK6ZNZwQe+UBaXLl
03LQ2VYXRhlUMViPVqvFIa7gLCAKKRXfK8Upb/z4wqk5iK4Jr45ZYvCgKsrmBBc9d6fjmtyKfKw3
juzfuqLn1xURIug8mNywh6bXVrYf+e2NabHHwjbZi90Tsoc5XrMiIwtV2vVgarbak1YyvtayejqI
eGg2Xd/pt4YqkLXU+8o6gbem0QJ2ExexGUNlxXLiX3WmoAeQVkbWBGMKzictpkxhnGAhz/qUhxCx
A6PVnMZ85eAARoG8dobQJ3UdJEWPgAYUsajkRhlm8Avc9WKIt7Y2TetOQSeAkhgwM3iCOPGNAI04
MBFRbjtnKoNJU10oawFWlIrdbT2JOrR9q1n5pNUCyGBXIIRCId+cErGRMfihA3HSvd/H9co0q2pL
ehzdxaTU1tJZsyfccFb66BYRUjIo9U7izin7Qzx/j6ouJzZNz50r0ih2O31Xusynbmqboabx+sJ0
BQL30eiwsoAR1Q38X8dVImxgf0lhWmEjkGn7ywSCMAFwczFtehDHjSIL06kLAfkAWKEmqIlqlo1M
dGMhRVnCZyJnkBioRYo3jt9uPWa7x5hIIwKSH8vZN7SZhuaFFiCUNGWACYO+DifU38akZi1o13lO
oJLWBsGUpyCPmz6o0F3jYpFXBDTyNJ0iyNw6dTh4SWauNB3a78GAa3PVj55/MUJ+Xp8jNsQsRu6Y
d6nhJjvDLaC6G0vIbguRISxvkhjMD5iVXuPzuKQTH0mU6KreaEih3bkIfX/1OjzXO1wXzZ7LFNva
TpvXHjPwgquA4a8jGwaCbwv8ver0u6RT/rabygEE42JwbtpEtmXgprMwAmGdExBzBMOl6sd1amVq
X1W8/5Hm6KohdHD7PV28doi7wib3uhAKaBgma9APzMmK25rFE4gVrlE8t34T37i86h/BdOdumOEL
FAXiQ7tzJ0PftGUMjYzOSTCd3JXk6BcFaETZMIUp6Ec3dsubW6/S9VOGSzvdNFbOrsa26WPaajAh
gNDVVEfFjKPc/O9Bz9ADoZmgdg0nj5Ub4g1RAb8lykbtnCbup7oAUIUz1A4GRwAvfwIyjYz7Ju7s
McJbFpK4UGqQZyBZn+EZyFzORDaEpAhLITH88eFKRFM3LFZQ7z4NfNeawQCu7+2E1AxbuYHlv5in
GvQ1CoTq1tjjHJ+evn+qf9HHDx+wSHfVwL6XyTgNEdFuuHGTg7v+fQNf5AI+NLB4mo+8MOMSVPeo
g9jIqiFGwBuY56UcaDAT4hrEac6g6T4XNReDunib19mADQZ13agbwrgFLwenDh7mOSID5LvPIyQ+
Z9YWDS4yTlWDE11oaHAEF7LEtfPKruAEHwGwNQbl838gI/RFjuvDqC5KFl5rdqyCam8kQveHAeOX
mTjGrmd5Tmzy8M+n0EG6AXhXpB7w58dFWucj7NNKfYhshE6BlpostPOYhYj7I92oVzWuozOr5suN
8b7NRQehbS9UWqPNCQF4VFxD7GDtNLRZz1gXEAKngCNMBrVzdoo3n9j6+y4bXy3b9+0v6jR2VZsQ
y0X7BLL+c4bHuDMsar7mPICNew2pS5TkA3GoVi9/VRwKqBJna/as3UID/I8R3HOBw0A2E5OOSt4y
pcml3Uw8wdeUbvIT7PX1IM4VpuZ9uMgsfWhiMeCuNRKT+WSIEqVB1eKouXEg1e2ZYf3quHFA3QIH
HK4F/u9hf1dCqP2stZpu7siFAM6+2OmbXARJ5B3J0xj0cKVYmZf2Gmc/6AXmUT3YW7wY2aE/lzGc
D9aP3XXxmpgNaDwbmNvf6+/dh+RNUiTMdwkqOe3WeZtr9+m2vOyBliY0/R/2zmM5ciRb0+9y92iD
FluI0GRQM5MbGFVCa42nnw+Z0z1kkDdjamZ7d2VlxXIA4X78iF+4uLidefPl+/1lwdMRMJBtvxBG
Fgy38d2wQ0jEbZz4diGvda66AtfpTE+LG8drxVf4OaDHnK0E+mUXiq2uzXMXz9cAwvvzA+iwBxcF
8pP9PZuVNspTKv2GCS33TXbBfWPLq9wLVueEzr+JyEzpuEOZ3SwcoFMQaxzUUp4qg8RMF4mEhM7c
Moh0/Fv/VbuPVueOy3froe+GNyFMqt8Gqp8jVppqSZg0luQZx/ROcSsQckgTbRfiSv4UnuE3fT05
BEYR3TMA47QsT0fv2hwrVqukCppJgaOpB9wxPAP9r79voG86zobODIHGOiQqDQrk53eKCnFSyfQU
jg6CMVvjJXtHpEfeKpwWySuOuWrH7/LNmVW/NpwhmaMV/lsb0PjKNNcCwBc+CfUCJ5MdxSWj22hr
fUXBvPn7Wt98RxNgrogxlcqpPEXfh+GoRoXfqbAJwttGk1dRODxMaXZm63+N7IwIwFLrErHUwCTu
83dEoSWs/DLijRq02+q7aLigFWeP4bWen3mjr9GOpWA7E2DwhvlCvFHTOCZPzVRPbbPDnMz3vpaf
Q6MvI/zPccVi1MIGNOGPYwh5kkGG6DkJVtyqXtLeINDSRE/R2Diq9Oijsj4r7iDdwHT8f/iGiGws
DRnEIb/M3dPAoi4NFBbtnssZCaDB8pLCRKmN1qz5j1NU3hBnRpVdyJDnlE9gJcjptrmseiX4YSOY
vVkXtv9069E71gH1Gxas0y/UiK4Lx55hhuqZ5WSLSuAEIk4+50xlvtkOhkgKhXSFxSudRkEhFmWz
QXHVs6TCLUC+LZD7v7/Iktqe7AYD0i08lcUV9AsnETuGxvRFS/V66zUdmNSjUmOp8kHUpTMrffcy
DPgMDZKlwT1yEo6Yy2BdZ/iqJwXIV8rBs4ES2plL82tEWNiVOBst1xRn9gTe0bVZJs3gO706oOFa
PafSiDrT9Cey/g/J+78sPth/T/Je1+/589vzR2b38gf/ZnZL/0K/BbYQkAtEwhFd+Q+zGz1ZfhIo
i6AWVCb7Orvw38xu+V+Yc4DcWg4r3EyDNOjfzG7pXxacfYW7C9dMuIj/jNl9EsZ/HyMuQx7i9w1/
ijpGrTsQEqGM3RI/Z8Og8dCisykW24oxRI1kG8mnPfY58yDdRrlwE8uhOwrwPYTHoOxue31al1L5
zyL+l6da0q4PaaWZCJlpNTzVqD8bQAwU/xwc8jS3+d9LwC7QdDj1X4ijft34fhbXLLFCaRz9Dh/h
ppsWgeoarspZHNIp5ul0Pe0EQ4bk1jTpZhW7DRWBCkpS1HtHa/1NEmt4/2rrxDrqCH5G8ouVRGdi
/+lk/8/q8HMpegBOENE+f9BR66sYYbnYNfDGDNRg61s0nmJ9EcWnxxxsaiPy6EERhtpNhzUFU5kd
AyXPCM+ZzC1LfYitfx6FVhCm3pQu3HyfHwXdQlUOBT58DY6ieEmNa6trXMO8MxcT5A5xxl5cfTiQ
V3/+5x9VASTtJKB/WZTz9HFDTWIi+pnZ4iinNDsBMcBGUjbT3P7MtVSy235cG4PkhKO41mfZjcTn
uRPtRH7Ry3jPj4UPbcjEaEBNblo12nVYRoYj1sZllUubudbuxtJyIy26EMpgXcJjL+LmIleNlcDY
DxisNeb7Zn7J4/sOo1BdZxJgDqiYilclxPdOTtdjk1+3vcy40l9P6u1YNDdaKh5FFFECYw+/a9M3
qu23L0lyUdMNFiJUFDA06MbCCTT1NRpNVxjR2LFQRkXYsZXl41ThgGiOdhZHt8aQXViIz44jGIt6
uNXMZN3hxZrHMspvHHtuuLoLd3NTekWi3aeV6hiz5qVW5wpttAi/HXv0Wel02aofbg1FubUy7SpS
jQ1a3KumHvc02NFX05/KXvIEpj2zKrsxOoW1OngF4BJ7zv03Y1Auk0JHudNq1n4Iz7aJN7raOmKI
XqaAVUFd7eLQWvsSE3JVO0Rh5oU+vee2ZcBu2mlWQYgOnSlBWzhVNyH3MqoaN2qdKXYFbMASkZCx
4q1aPZhd6mpZsRqMcS1P6PLBwpPFykGUYlNjOJZphheYzUYcH8IysOfoPZmHTW4+gnxH9w8WeaVd
ofrmwvEEchEgeSh7ST/9mCrxXk165gPBJhY7p23K1ZAX7lTmZ3LEk8v7y849OblNqeRG6Texq8yX
ZfizEC/b/Fx1cpKE/FkDhBlXAE1UErjPpwOMjBpW5RS74nV+KK9Q03bUK3FLn/wwUz4Ht2dRmUsA
/xIEliRRWsjXknISBFR8cYWoIRqaKaLBZraKCL9Gt5Fz+Whp/rbnVE5FxPio2w9xgRQg3Tnw5XYz
Cde50jnQczZ1YLp5fR11IC/86bnEqr4I4zNX0Sn+7vfHWeKmTO1NrXNaMJrCmPpNS7zCA/lO/ZWD
/2XjIvFoV+6C1NRXyn12K/1D4O+XZZeI9uEKZKAwGXhFx8AsaGFEbO1ecdJEdc+Exu8SgI+vd/JL
zL2ZjgwyYle+Du9Ez3yoLnVnsa3bgIzYpZWTXo73OoNx9xyp8bQ5+fsV8RlXZRS7DFCpJ9suRM+r
rRlJojDYAveIPH03rohfOsQyoaDhrDyavRcdzFeCmxns/yNM9Mno4OPF8N3Ly7IMvFHWGRucImJ7
kz019WMMFIPRX8STqMl2rG5GsbNnPV///Vt/dwl9XG05hh9+UhQ5Ub1WeN8ZOVxBmzfCpK3SulxJ
5xBup12O358W4CBEeHoBzEVOytmUgUwbpQYduLX1mlnOIl7sRevqh/pjcrUH0Qb1Jvw81+H+LlZ9
XPXkBSsUlGU/Z9Ugb2yj2Er+YzidaRP9xuadhg4VCaIFqAgd9zR0gJmYAO3h6IdS1k7GBq2hmLHN
B2WFGFvgRPcCFOQFk98c9dUi2ZABs34Bx35/tj/2XdxEOUNDCQBgkPZ7oPHhB9VMfQqyQudu2jWX
0Q3z1X4b7aKL+RpsWvbm77Pbc92d31OCL6+PFJNuAstdbFY+byLQU50mCGrkasfkeb6NtyUyleWt
ZtjG/fQqFzaitXaKbKRx9/fd++2PS6zGscKQqL5PqshJwkyQaXvk+v10EU3hJlI8Kp5zZITvjiTd
TTqABv2rL9w2K7HaTBi470PtNTfeFrH/suscNburAAD9/ZW++/2QzUIgB0cxSTqVtRIkNZkRO4jc
BBO4Xo+cobTOLCEvJ+309wIkoysW4kPomZ6cRErCwcg11ugIbr0retpGE4FbgvoPMba7yTawLY/1
RlkHV/Vzhsw1YiOv8fU5Y4nv0m5dBPQK9N+i2jvJIwZJrlHJJ8SFSGnj2elmMRL3bQFgE0lys7HB
GG+r+Mym+bbMokVoIC2DxIpx6rrqZwAIhzihoGK45RclaKgIS799XSVeVsrowotOAZBGR556EC8w
yvzTlvhvQ/yS2Z9+/48PcHKPThDa5SZNYzf3AZQIzmBQYyHH3PXhqpp+qflZxafvdhXnEtQ2niH0
dU5+8R7wYSVMgCoGJ7nM8CXfZl6/Z5AJK+pymQxwNt1/vpE/Lrk80odAlJRFo0wDSyL1b9P+tRkN
/X0F5bvLC9YkdpcE3a8u2RJhB7n+gjTIn2wtKZ8yEyQUuBaMGByhSByQwLaulhtFGgCeMTNYtJTL
Z7XMtjOQFGl4y2g+hk3kWaW/RRy/th5rId2IU77t45DGVHsRCz15zrixMkVbtOMPtLe3efeaKv1K
NcqHdqloDNmZTOXctXLm/U5VT8oM+bFKz2NXmqs9M0IXbq2Tq75toGeqdZIthC8B/1gn96mZIgd9
Y8TaPpQ0b27yVSW8z/ns6CDPouoRzpFdzcDGqV4a2Y4TMmrko8VWPhNdvr3naVpj+oNEIFXOSQpl
qHoHRpssESuJlYkOqbHp95gHeJNbXy76p/8XQ/NvI8mHNU9OlFnNRWEsa1Ze9jy6i8Uctd9Ljrgt
Ij8Rgp3tAwiBm9gDotn+Qw7o78zm4xuf3H91KbaaMLG6j0S7qDC9ru7/vtW/zfg/LnHSLOhz0DCd
whLyOrwqqFQdxovbbL181/xh9lqSigpr5TPpobLcoF9C1YcPexKie3GUZtCanGJoeEXvYhPDCBzX
nEUXgw7c9SLGbOzw772kQeOh+WfjXeEQUnboA6zjXbeZNufGct+2jj58jdPGlUUnSJISnko7+tfj
oXEKR4ASYlw3Bw2tnvOUve/i53L1L5kVU8fTBlGQtlhj+CQaSXCMynupPGfb+HtIfPqhGYQATCD1
p+1+EqGtuDLkmi6MWwXXiVzaYfJUJ6YTqa8tPCu8WWypydfFgGCPv5rH42i5Uhd4MsJs4QSASweV
m1kA4SR3ktQzF9a32+/j050E8w4A4xCOJlm00aODHzljOzlR1wLezjyVSrD2ky3WH7ZVtE5e4Eg0
zButNHd5N+OAAElDFY9/PxKnkj+/Tx0SkCJUNGThv3Cv6lmb5qAis69dzvyhvRJVG1T/dXWhbIjd
2o3hGAxQsXWaL8Jdc4vd07G+AG1/Vitt6Yp/OSWL/BBvsQg5nWYUbebjMGhYkTvWF3Ga2ZVxKSLY
0m7iarAl/W0xiy1AstWh7gbiUxIejRzbjPa5boebFuOAhGrSByCmYIMIDtOWy8pLBt+d8T7wuwzo
XYn5DVVFNLuxpW/FoD7MIleX3Dp6EDw0Q+aV4YMhvvWptg4Gxe5ALTIDVVcNhhOh1K8LI8CK5XWa
531mBl4/XhdMlittJXYPahWsBmy4McIE0Vpu9VK6BcXsKSM+NYsLFVQhfJrW8LAcdU5dxFcduk00
aJ8A069zODJVflNiLaFqAv1bxS068WVgb8LmOfQ9eaWfAK9M6k0p5O6Y6NsiM1z+wDHVArwisjMZ
Fgi94C4WK2b9Fowqxe8rN7UtdwdTvhUD354tPER1AxQnlxcqYHZqaLf58CDgjCSDGx5UiLua6C6M
GE2OL4JKwo7ph+BTW6qtK2Q4Lgq2kq99g9ZYPez1ZriQzeECyoltOvE07rKIVDe87wHfA129wg7X
kXV/LYrVbZKCULX4PdrsLvIXT6rAjQzJ8zUFR1DJVbGWF3G+xsZsl0KY0czQS2npDoOKp01ud/Lk
VdJTog52hh1VWcleNYN4wgCzYL6mdMLWVEtncaFoIvNJ1BIn18R1nz7V4uiZtbZTRFQ5Bba18ZLX
uldnlWM16W4qE3hKOq7A+iEhkR8pwoyX0MjXOpZNAfY+HWZ4WSa7aXqfy7InqJgsAakvVGQ6xkes
6tdlr9npZKyM2MI0K8NGDDsfmR0RQ0AKqd/8kZNU2pgrpfOjNJQOjX1HhvKjStU6we1BarIbKIo4
WWHUIl0lbeMl+g9ATVarvisBHMVm1UNE6EDml+m90Fl2CKenFB5C5VJQnyHKuuwUQMAJJGDDbo34
SDPB6zGLifoRb6aYGw56RHiX0olLSbkasXRSfXDienCH8HH5cYrZ2NQjz41hVRe0nhnLeH5QfVp7
enIb6EpuPvpQNVECE3+GI6gg03RyMXQE03fTAFPx/qmyDE9gxKr4pI1Dv5mzxhkGBhTKuhwHz0wx
YBkw7+U0NPShDetX3lyDe7yVyMLMoF2nneQqylsgYqlTH5Jk9Ea6VnUwrjv1qo8nXD8xIBXmVZUK
TmvMrkSSZ855YWdS9xL28m0S6cdAMn4p7BIlrHdtOu1y85lPqTfmvqxu2li87lLgNl1wEY5vaYcj
WNUfBU18ZJ27MRh3Q9W9ivzEfRggldOv9Hl+AQT/XioFLICZMIHyUzc9SoLumUP+s+7nK61Rruc2
2Q264mjKfN+b1U7DOMmfgju5VB+lor7uFGYVAs5A7RMzfXui5TmR39eFvKnrEcg/u0LR53ezwSaq
t1ZjJeziDLuUOmUb0zHshl0oG3AZSkcVWyKM9CwU7UVrRvjuKvhMjOzzTLSZ11zVUBTSuLJ12FyD
KB2ysljlVrYCwuuEtX4jzTOxKDE3PjlygTfZAoEXBCuwFQZMthXMeyPBZUuoLvNJaOwp1oC1x6vB
rK76yXzEFjW047x8n4r4R9QECSDWcTN2XGsY8bQt7VQ93mt99tQkxR3jBE6qD3GxNeMduHs7S2Sv
TCfwH4rLjQTf5CWjqqrMndIH3tTXu4gCXjIxDRyOHdaAhWzeaQJuMnXrlPromLHh+vlMuw8mG2Da
ElIhCFBHyWunCkZcvbrLQRWOwwT+SLTsVirWlLWuQudZwnUp1RSnTHVbrE2npa8ECt/uJnUlQpzQ
hcBr5ztlwt0IH6xO6mhqH4tWdX1deE7VcR/73Q/fEhxdAWJfNEgP+495oK9EI3XkKl1FIp437VyA
/4icIAa0aSY8rnirIhVWAPeKjKehMreR1W/DUXdGAmzJTKZlnmcp7aoodIgPHGRpFWEKKA7KdRox
KGGKi8Yo7al0g94Sv0CEpRu8TdiN7I5GEtdB86Pm2GPLvNJgHnIQdhKDqnHKV1pCRakd217xmtJ0
fO1XltdvqTUejcmabU3QN2PxaDWPnSzuWGI1aZJr5DciFEi9eW7iO4NjoSFvI0845SQPivnCy9pa
Y+yqESRK9KPNYNhMrl8+Q1HaFtoPqQs3Wl1vIcjYGtcF3DVuadOWYMBoouB1zUKe0Qlhlg2Dx+n4
aaPsocYWTe/hhfOLmrRZTeFQqCnBMwGkRMnWvwsgRmaVIg4WvQ8OVo1Ht/GnC4OPLUUYJkEEhLfp
pEqzkSIw5Ng/DdoMs8dwUnhaJGRpLHFbJasEW2Gtaw8NEkKTit23dmbw823rBHFaScRfdbFrOal0
ICJHiyJYhFjFvFqMaCCUrEg4SLrPm8Kcain+yfCYg2NWQu8CMOPnFoKpQRPWB1YzjuNB2WSIYSyS
BilFxd9zyW8LCoCrYBcWWoCin2TfReurBkSoZaCSQgZA/CJeiYBl94u/RHpTuAkJ5dvfF/2uq4ii
KcA7VLFF4L+f386yRqmNLd5OVQtcxVQCaObUw3vevOA9vv37YqdSbsu3RDwIy18AV8htnELwqhqm
Sqb+fsNpQjw5OC4ORpPX3w0Aryths8zWlF1pi4f5Qt5ML/DcVn9/hm+6tR8f4dRGRw0i/Chn2jWx
9pajSjNp72F//fc1vus+fFrkpCWcDJTJGcasrnYr/lp6D/N+QND8cQHAFis9dszH85ZJ35SHnxY9
2aiDXEVVNvNxK6GE5reP83N4qVM989Pf73S3tLFB1pMu7wVVTNBjOMMQBn38wSBPNv2hSfZmuqDb
dozC2U6z3VQPdF2hDd5ohrAOGLRLuIf+/XN/08n89OIndWHcdnEPGIa+Yi1ttOYuyEZHR4Ig0SVQ
OzdxEJ1Z8JtGDyLO4IxlpnOQak4CUG4NJQQqKv+uU92cG1psoQoIGkT+wdVGxR4Lw04b40+r8X+A
ZP9lUcv+BUjWPb+9p0VXvn/CkvE3/wdLBoxs2QPcBji3LDfG8B8DcohVAMUWswEcDpamwr+xZPq/
gNrwVxqqKViR6/zVv7Fk2r9MBUUZC2gaIhlMQf6RS8jX/tXCSKBJzDNKeIXwDB+70FUqDYGkBEhT
IuGxVtA0WpLfXXSVe/FT9vjh21z96dZ8HN1+08RhlgGTg1kg8CiMnz6vFsVilGIc19Claw/TTt+R
krlUHUTYiPnf7NX75FAAYND35focgOGb65LV6YgoC2hiifafV+8TseL29xua/LCHrqRNgr45ao9r
7ZxKorncTZ+7VctSYEMBroNBsJZQ/6G5L7QWgB/datxcpUpFZsIISBEz/TFiZG6o0bqQkpXQyes0
8mFOo4GstWscMTcldtZKuJ1RNxyqbYgchlGO72FY3gJGVjD1RazHsOIflU6XURwo9eRt4zP4r4sZ
a9r+NuqVQ6ZFXqq8q/3gtEpjy8U+pXuAzWOg0HuZfim+vqrKx6FCw+M4xdT2ouGZyR4bYVvLMhTR
4FUXN03zEFLfd/Nd3D+0lozewiGF7h31aO4iP6U34JaairbDnToAaZozr84hHEhHudsgfYOMyV7J
BlskC+8k5GEqFDr698o/okNkwjOJ9RJ/3F8x7OKgdAN8jJrkGYsY12gKB1D1RgSRFA6znVUHa3jq
0LVoGSgWIrVifFcjx9fI72mMvSAUTT26D0zAJv49lppehfpOEohHNXi1GBSS5M/VWgQvWcYalq5r
dWkcybpTm7etuivrx9KfXFo8K4G6OS6e+hjHj3tByqjXD5Y17SEfexH6BLTUbDAe9pTsy1LdyEKw
sYLbgVy57aJVXS1az6oLJO+nrAjbvrjIAmgu/nU3/gj6y460GYPzINVgGG31yFzDTT2EASPE7iCS
MtfZr0h909rLIn0CTuoI2FyV3Sao4fpKb8lcHNVq1xDXpWF02jLEMrnAUdOAmmWAqHn3C3UVL6VH
1ttGyUUTUI8Pb0vUL/ufgrS2soOW7bToXOb7NXn5vONPjrY6+nFSDRyufqWsMmh5QOhGJ32uIKlp
/Ev1EkGdM5fdNy1OFrVA3eKohJ/JqbxUFKayNWpEL6ODo9HcSPvyscP1BkdiW9pNLm0cZBOLFeWG
3dmaLTqJbW3PJarfPoaM7RoHnkMIM+DzaY/mKMHlg8cIntst4MIVTGzwMM3lHyn5YTVdVQckNfbJ
VvKQR4KqGJzVAv4ms1tyWJWiXwIaDID581OosOSNrBMJrvHgzOywLBghEtPhxdhvboD/dgmO2tEq
TDCGJL8UFXrh4Ajz6M2Kjcw+E+y/uVo+Pc9J0pcaDZx4i+eJsXmO48Zr6W6hvPNizPtc0z0xoZtR
34dV7VCP7yz5Dsd5Wn/5TdTAGR9yf52P/Vadlf3PRknvNezhz2ygr5t2oTyA79FFKCrUNZ8/WSt2
iGcNWeciEoPnM0WbZOLUMN+c+RTn1jnJyop2aIIJgQWgPdgyORzb4aK6kXClcxf+qmpPFMnrSrGx
b/m16H2ideI2koNdcvYinzmq3z8MeQUcMZgY4slLJ4VUW8DyOjcvj5H1EJr7uD8zmf3mquXDcsVD
9wBqg+HA5w8bjUDURZ01CvMSVgYtrJ/opzqtmCIGFKzGFJUS814wziUY3xSqixWfuaRbKhCO0zu+
WPj9Yl40bquWmGBwY1r0K/xfcXrf+rmH6SID79pteAgtehUXXHfRbjJf3UXtQcpeqnBwShQIWi4j
VGU9tXs3O25IGeNGLa8fJP3XHL4CQdvG4X0dpkwghq00J0dTLh8LsbwpAtNDHqHjQoy7mJtT2dWz
6g3K5M4xSkOD7uhJx22kbSUDO6LxEbRDSbO12XcTlNCKYJnIa+SGN61GXQ2brlJm24/bdeynD/Gs
v0WR/HNKVpov7/t+J/gDts5zceM36lFPDUyrU15KP7SzRP+U4fxk7DCoVzEijyX2WYrnZp2ARBbI
JKKFQOAwLLTlvNnJOpg+usEYJDMFzpATR+hCrI5yIu375NmPdO491dVpVFbM1QMjdAuF7mxlrAp5
rykgU+YfmW96qNbo+mUUxSBDU1fqL7kc913yEFRvGGlV5VusbJAdXi8335A+NJnidIHidegshbG6
EijBgQjr9Xsy9bYi7gLQHyVIDOEtS18q5c0Qsapunod0LaLOlo13objtsLYdUVLqeQk/viqQFNGL
zlbDjNFQjW+26TQZFsF0wKxW2weduuJe8TLBco2xIXXhChdbO1HfkfYgJVItR/SblVkKHiRwhIvQ
oSpMEoTAzRJho8/lWtZ+1W1x2YzWShKZSbavhVLfBF2eOFXD4HGcjj3TqjqL11lg0vMWFGKadUxD
E+XJWKj3rYaYjWLVNJq76zQYbo0i30Qtc6NS2cY4OSXJTVgEd6M8YG7Od7gqIQwX0vMQ7I0RH2k1
WAUKzGwGYFVW/hS79lIN+9cm9zdIqax7/hd5lW7bno8yPxh8YFUi/E+1N0zNdu6lXZFK7t/j3ddy
H5AwHl8m/nAqNKmT089YiYo6NVq3AKAdRId5/Pn3Bb5hZnxa4Xf8+ZBfi2UiBjBrW/pRvcugw4mu
EcRYwRC9ODfi//ZlNIlYpi50v9NUvvW1GGHmsnNbRXeC8jps3/7+MsvX+Fwr8C4alSHNNcRYTjsX
mlzXpSpFzN8MuJjtbcT1UOqFExbEZoU8UXcz+f7va34zsLaQDyFNkDELBCl98hOlcoN42JKyLDru
yCCvo/tmhYbP/bRa3HwEZAWm83XRcs+dvirVF1AkoC/YFC5X04efrZemKEDYDLG8lbSibzu8LwY0
4+63oK8XuYW74KyKs5Zz333iBUIHFopfkH/6vK4qMyDQZL8l1SlWalhcTtq87nT5UBmTQxW3bgEN
WHV45pf9buvguKOrcLUQKFeXKvHD69Yzt6wh5K1L0eHELdd7/P+5wvIEH1ZojapIwoKR0NTfBNE+
zV/+vk/+cKtPf7KP73Dyk9VibM1CyUnrjW2oAarI2DFCvsoZoYRWRaaZCViMaltBk5y+kFdSmLta
gAuwqb4xmj+0frir0/F+SH7lKpMfS443zEftYao2Kt4qUlSv6gJeSHOfZ7/i8Vqv61s5VA/dPG3j
7k7i9jRCtPPyNyUF4lVTUDNIKZPJI5oxpWC8o8wrICi2pWsHQ32vQUymOb4+MNDyLlr7hX+wpBu9
VjBeQP177N9DVdlX6a/KrtsfFbBGSQI3hB7VYD4Gk+HkFQULsCghDC6yYXbM8tcQUbZVb5E/XE+M
0NWudCOJ/9Ly7WyAhq7daA0zUzlwgSeuezn3dMrdcdbc0fgl1+1BbPULxjCMv6WLdFAcSUNeC7kq
q2s7pyk0LxHrH8qIUlqM4NxsXkymedUo7XoSgZOkkxMq0WXsK56gqOtiLhm8xf5LyJw1y9BgUupt
gYAdI+8BTk2bWfAA8vtoSN2y1hka83dc8mmZPiiDcWExas0XQIPGHE9j5ttVTinUG2xidoUlsX6K
ExwjdL64KFMFZ3CSFDMlNylu0/5yxJ08IBMw82NqXYva6ISxRZkreoJs2Kgl2WJF6K8TL4pSp9L3
YSzDJ9KZN2JV314GDO7F6IfWTqsKmICG0o8emo9jKRysLrmdAX3q4XTMXw3FVn6MFbS7vLStmWG1
bDnVNKxUS3D7NuJNKBMgxKHb6oqKV45M+iaQjNGdXPTvedpd1FG4GVLpKmqTK1TnVlyJWwl/TdVo
3K7QN/PQOuMk8g178WAU2lqR2tuueoEKt25jfYO51FUado5ppmuDazhIl4HiS6nSY9ZvMwykGoqn
3L/va8npaHCbvekysXHaCtXLrt7X9XPARHTSHwYLDECbrpI5PjaZtM57eE1x5Or9bTj5CJ0CzwwE
AAihuWsaa9VP7CxRPUTJtB0R+crzYycKO7YlVDaBtBrhs1n9ZQ53c2CsWkO3NUVw9Zhmmm+SZrGp
aFdkMRs8aFdj3XpExxssKTm6zXXMKCclPxizftsNgOOYUbZAB6rmRx6/42/ohOkR5egVhDs7nm5z
IfU0BPlCAL8o4KF0RdYkCq4k33fxzVDdANt2e1J8ZI63WtfcZkqyHivaHxoDXy3gVsttumXM4yf8
uJRF/GzV5PBUwHNNFQV8A19nei3nHLeLezl9DnUyG51hov4gZprXxnRqEN1BNwWunGupj339YxBv
QtXy/EmUmPGiwJ4UP2WJ7hRi5YMgvCjte8UpUKLqcpieUWy77JUcdVX1inC0bavAqcqnQg2dQBJc
ZDOfVLBk6PZt8i7bWh16W/FTb5YutBdmzhDOYtLM6Til4hZT5V+l9eSzd1BKXGdx5qRR7kTavBq7
q9zQHMQaf5XQ06r6l9HMriihg4f+mVKQz2aRcWjBBch9dNCHm1w6FIRZ04c6VIEULKVrxvZbUbox
ECUb1MCbDdMzc3VTiRnOJ/FFqwjHPGuOWYC26fRSFuJNNkauCQxFQljRAFCSW+HdKEbHTMExdzRR
owZdYmkUBqP0UyzRBZkyeo8VO/kasPmqm+VVl4YXovWjgM8X6UCpyOUtEB0M83dz8Rog4DowWqnS
eVv0sUf+v2lpKUq5m5WHuX02xG1RPrZ1eDWUnS02N/kYgCfpXWFYWYlv5/KL2Iwr3fohSwNqdoTt
6WbQBJicGi3Ni5ZcvW0uG45F2l6FAYAk5b6vtNukeJmsG7V9QJjD9Y0XxPXYLdAyBc0VJvyVlaME
DCsW0Q+zarcOC4bNozvTIMvn/IdVZC51DsSdzo7ge6QXc8KTt2tGMzsEdtexLtL5yyPbRDQzkNG+
z7kb3nS93ATpvKt7zl/gX3UqRbl+NWd3oa/viujeECjdspcOYzJgFXQ5IbNIo5d2V0nDHit3vXxM
q+5nExQXefkaRDL6CsT9EaljPbHhLXliB7KquK7mCo2p9NKo211f5gcU9ByxQe8/F5y6Mxy5KRBK
M0FvX0WNucET59iMst0jPeqrCGB0tM2x9QsGmvk1ipiFUu07Ob5RutwWgnjXVpnnRH7hgJdmVh6/
ypk4ONowPTSAPrq3EWCCUC2SleB0+BQrpZTvM0G6RM3+rlEF7GFUJ6j7h7IExwRezgBhWVUmkDHQ
K0QVcWjcBClX0fqlirEdI1eIbc27kCrbSn/NEGBU5V0ZX1jdvQoooQaP05CU+Q+yeqNNh7R5LsrM
iYBzZWXuCX7oqaA+EDNBOFm3EXGy5QChGV8Hv2NtUrBovYTMPXgmM0LKUgsuhu5/kXZey5EjSbp+
lWN7jzFoYba7F5lASiZ1kVW8gZVgQWuNp98P7NntJJiH6J65GuvprvIMIODh4f6L5y6IHU980FTh
96BWL0IvP8pgPVwJ+Yxo2ImtQPo3DomBRZik3Y18pnoMJBZUzji1B6CRVoP1TWt+eq5rq6aB5VuA
wGPGGLG7b8xyG/egemO6qLl/FVXZgwbOpaTMMwMgWACLhqFb1W9mMe6qKa2nTut2aoRLBRgRXQyd
zrxL1GhrFdzAw247uhCrS/AP2Boh/h0P8VWJvtkoYS1ENlAkEAzC1spuG1JIYYUbOcjXUnhTJs9A
yR0/+CXoKOD4rwkN7aARNsAob/QyuOv00gn9wBlk9arHT6vy0GrVcGgaaAwixu/qHMjBF5XLtN43
u0iepJqrVcqb1gughDV+Ol6192kqqDnkvv7ejbVVndOhEoetV/+uhScZSVFLUq6trHC4nWrhL5Ff
GJOmpJSaOkd0vBGuEZteF+TYWvIfrai7UmvhB/22eymX17XXIM4YHwPcPQWr31Wp8CMpfzaNgP5k
tw9J1Lp8LSN2q6cH0/I2oZ/ceFaFVLl7kxoNsnqGx+1YsF7HbjBY1UnjmoyRrWzmmzKvvgkesNGh
rK/TNLvVvGuZWYlVfdWNbtsJ4Hr4smWlQm7LxboQyOwaxeyjJ/abPG/W8DT2PoKuadWsaoSYx+JF
rRVn8K6ilp0i1odCyhb6knNZPabZIDrozcESkHT0ImYNQ7QkAJFhaWD7dPclNHLX9T45JF+ka007
Kr+pcxYvZ5cuK2ch59fQNFGDKG/kxo6iX5r73ElLbnlLi5qGmueXlU5Rmrr1LK4SX/VDsw3uwPat
zBt5k9jladky8s1HfH51wTYMqY6JMAZn+X083aXBEspxbbt8v1PBnmgvrTSpmsrw4lUnjtNr/m9q
odHJI38HoBgwMVLARbVpVGELaHWV99exBfwEokglQzCt9Tvwao6cD/YQdftMp2KRhrXSDGSCBLQX
ZW4V3zRSsAfEuhV9gck7oAq6UCvmfsc2rr+pQrLLLWUdGOVTn0tbIUUN3uhtkJ/rKkbcVcr3mhGV
ToTIcdCr28/vdBd6pAiAgOOBwCtBo5s/F9SGlZoBZfM2Bw2/pXZxSp/j78o6XEWb5pifluY0FwiQ
RGQUyrsAl8Ds+v2bQPxNRpqWe3+/Sa7rR7VYw710GEkex+tRW6Xfo9vuJnyp6lW3qD43/d2zXcCQ
XNetab2qbsw+pSTqsc4ZiN2tJ+9LFaI8Zhx7pNG27jd1r67Er+oGWfBr89QdE5sGkrPkeH+h/cBj
Rk9Gpr2DEsxs42M8jRuMwtdMA29Xbetdt/F35XYpzAUME8arEGmNqc2ha8psqSiGK4mvsdTS1rfT
UpGPvG6uuWO80T+8WxO75nGdPKIFd5KPZNKlvDWT5Jry1rtfMKPhaKMrGuPU4FG3mDVBujcx2REO
y2u9lEzeRZq1dLK6GNFoIlKFV5p50NfjjqoIRgNXkNflZHJhuvZuZepMCyasuc1x4a5tpL6vgyOi
1au9sXaEU2fXTBnT9RIf/C3hfti4f75NdTbPq2lxCqZB45GbpT1JJgaOds21xB6v8J46aNftGuyd
LT0Hp8LGn2BDwXUIbgyeSHmFYXu114/1l79AJpu26/sfZiKcBTtW1UACqsbs0ce9L8adUTFjsSfC
k7Qanznd7clwxj/oC9OqCy/6XbS5qyvVQCYFKtGwkd0xb3lW7gVguuvWkRxxl2iL2erj10pAlP84
DBH5gq79Pln1eKkgIIm49jSsSzctNN9JYGgJU/lGvp4/RqzUUamY5Ds+fK1JIShmkcoVnLzOMTbl
3kCT5LZ5kuzA8b70x3ZdgAxYJfv8vo1W9b3vLFFQp3zw/hcwpWMMSD/WBII0rzJCKVUzVYOKQSP4
2I6/lGRfYfkh+cO2Nl8/P3UulRfnseaZoQkVL5hiaXGF4s2z7i2AbqZG5MfFkIBEUREVZd5bDhLL
yyo/ZayJ7o+EB0XbBI4aF6vP13Fx9HBeVcxarlwtu6TVaLk2iNt49If09iYSj6V8o2EU8pB32Uor
J3F8xf488sd9SU14Vs7MOrFSM6RmVlUcZAfA87v62Gysg7xbOkUulQdoBQAJo8KUJt2y9/s/NEtd
ySRxOjBFQD0rVJQOE5GSWxhyS7tkk56WpLinkfP83Z2FnPMV01Kxuj4jZM6FmFF/EoTcAq8FZSmZ
XNok54Fm37Y6Qq1KW4rc4ImO7B8em3aEIaR0ACLucK9YxGVc2vjnIWeHvx/qsSf1hJSLalXmpuP1
S1b3SyFm5VXatYkqe2zJsTZxLYkfsmSJYLvw4PTZ8YcUJk6EGXQg3b128y8lTQLZX2AsXvy0zh7V
PPPWImakaUcQC9peWr2o5kNWgeTHIWCQnnz5axJBhGM85v9t88O3G5fFTUuyUBRVDGX2dYV9ljU4
paCv/XPc1LfF1rQr273RDhNah+7Bv1Ap0Wv9M94MheEWsayHFZcT73rCS7VYGFvb9PAXKpePx7X1
LtKsKkTZXBZj+r92fMW9YtfuqLI31pZiHxTSUgV4KUmBaUW0VALW+kFexR0SuG4ij7HlQFNAWHYb
Ybtc/l3YjtCAOZ+BxuqAv2ZPD2smvRq1HAY9+KYyex0aTNaTYElO/8LdYXJB4JbEzBCXgtmjK0PD
aIVp1wOZgCS/myrpBrXuKVfIx3QRomq+lZGzTIiuIRhHcj0rm9/CMfYZ5EoEOwfs6bqCMdkCGokK
Ws/YwAj6qwLjReyynS5Wh8q867UfaGu/QsdcVTSgAgGkudrjXQUhFIhIii8USnkxMNRmZbTiSh2C
tTbSLjZflOxLll+LzYtoPph0fuR4XwT5sTQsuxXG+5Ier5ThyhA8RAP3hxGOjntTgC5Q72rAk2KU
OG58iCssOxiqNYVuj6hMyP5jFD/rAfY0fbxN6IxgIXWHXNVTHQ0nL0puRU8CnCNjFabtqppyw6rF
+75lbmKBWYyG/JGh2TbB+hbQjXtvQYjTafyLwu3UlzX4SXpn3cYKIsnagAgJwl7yS9VqNDWZYw/9
S+JZB6X01p320osUpr52LLFt9U2m624MuDVaYSZu1xF9wDi8rhNcnZvAThntFKnG+TPS0VLxXhr0
NXY0Nzp/gZCrR1NFFl747RpffUHa6yDGeuvR9ZWtafIMSvQAGTMwP0C55LYKGcXIIYRXoflloHhg
ugpuNoa8b9rxEPMTQpnGpgCPL32thp8Zb3jQqm+jHh0933g14n47Vjpy6LRsM8Fb15a7lRlA5fpP
CMbrMlPVtc/YxFCjY69h45QfE+ORlcvDNPThSWgAZ8wXs8QDL/gVY62TpiYmidHaw5ypVHQ6Yvj7
1WN31Rnuo6kKTgJnuvmdjLeqHNkh87uAjp3bKHarKk+6Lxzd/huM55WRGKfQM+imJ8dSfPU0bRt2
1lYvGhwP03Y1uAKjHxMOYOnupQDifdtfYSxjZ/XXgZ5K1u8C+vWZvPcqiL1FVHzVMuGn0RcHuX4Z
JM8xRQiMorSvhYOZaxtzUBmXjXuU2zc6PfEO7tjQH4cq3mpuumKT76VUs8vQ3+J7L44awJ1dnutO
pd6XDT3O8NmkLHPzyhaUk5/FzmSnV9flTaPo7LIHxfrWKG8LKVx2iguVbqTdqH+ZUE5BVm6LhiuX
brBx4eIWyDaW+sr3pSsMGA+mD8S6jfcwLbZdZQCplK9Fa7wtGulJab/A3LpLguTVjTC2U2I7lgbm
f2ABAjwpYVFneFNr0r7PeztJWgirpvrcFPeQzyW/vAkrziDcCY1eXcUSPk4uRNLuVwRpuQ7brYgx
Tg9dUeqbTTzeuJbviMN1E40PZQzNs1UfZe+51qfGFf5ddQzoAT1I1d8GpcFMYEAqUMyOnvrsGzeR
PwC88lZ+AnIuEpCmLPHkcpW1G9y20LAa2sF6gJhAUT9WivI49IojNfEmZH4qYg3ZYfxYmncBhLux
f83Lr5r4IBbZMTfh4LOF9SjfqMgL9EZx9FUGBtK3ohLXcYiQchtuQqNmSyRrQ78X9GYDvmfnplce
0Cl5YIycgFdNgWG3P63+KYp0+t0vde4wOBvK/MpLIY72JjB7AEE6tjXoOgLOUphbSWrJ1Iu2lv8y
mneq9KvXbxLebkbXPe7gjDIhjb3vCl50ZA0nwTYN0vIqNErHTX9Uw7hKo2IjKSUIjkORxYDKRBup
EZRifrSSuq9dc9u0PQOOHzlJsvEey/AuT5+VFC+gqnFk6XertnslfxgA5sUanXoAe5aISp9p7MLw
ucvumcxClG0Y8b8ow68WrnlrPQfVC8Zq6zr6HYD7A4gwDk5c3Y85vQfvdjRwRlOOKSIjoRKfhIHp
occvTlZKh+ovXPyWX+N60lqQgIKJ2r5oCrv21U0O3DBMjWudHJlic5oXeFFl2qEMyOokzBxdRM0b
1kLPrLuwrsUwuuOMZNv8HMrfUj2NrfxdBvk9Vr64bXw7DMhKQJlP9eiLrPl22II7z8qNyDomSL6S
/BpHFsJoTa2fycG2UaQbd0jXVlaux6g+lIm1FfCriXKyhwcThb5O4WF9yKCl76+6RLiVB+UQlg9t
q1wDYrnxSn8jImfqAQ6I15L1zTegIuKM2Wnljy4YmLM8B+5u5C/sgp8VNGOFx4Ok/sod6DtqMCYM
IA6WuJHTDpkOTWVY+L2pCxgTX6z0yIF0yI2ILMILh3UbF1RqfnMinR2EvvnlQc7tPHTfZaS4slEA
sMmMJ41vItn01xy1D3IobxWt2BoNfq4A9NV4XDfqd9P8Ehr7OvBXEdhMvEJwD30Ji2btFdGVVY+H
IUCTosYQcuhsz/sm5JWD7veo4iiGKctKbBiIonKCIv6jkt8JyUlv8SDX5W2klyhNTO1jCalZpjpX
ofmkZscOLdzQupfNXcpANirbn5GBTXKhbML2kbp3xYHpeH670savXmfYBhtRI6cFHOtGSDrMMK/w
j7w+28xvvNY4xXAZ5GQrGpzHww8ZrJqXAnVXNEYz1coVSflw7fClOkWGufNAb3jNtzBD7W9sVp6V
QTYygY+0XNOPSgOMwap4ZE+WB0of1a3+lzqauy6LttPjUXGgChOQuHlsq268SdzoOFbDjsMULzvZ
8Ri+Ne4G61w1Db4JwaEpnjOgPL16NJLbojz0TbwSs93Q9ZuMgbrfDWA5fbxl733tWqweGxHzPAnO
p/9s8EOs2LPrvFwZ0g53g4m6gSxAh92dlPwsE7RDx6fsbUT47AITxeoba0+f5AjaNH30hG+Z9FqN
DzmHLA9v1TBwzhl6M+prLOgvhQ8q+fekCxxDU7fuUXHbtNGriKnvqHBiJ7cUPIhyUA0pmaMy3R1L
SrbM+2IyZhhHzwnR7uqw6+Vy7I0vEzQDszF7UJ/M8b7oD6ZylUUFGJZhkk6z9by0A0u9Tmtr68Xu
NPqzIwkXcixXB8tci2a1jVx3ZRZX+H3x2YJ/z16Dptubxt1AgNjX91gMr8JY3+f5b9ofK7rspADc
FLPIZvhtV1m+zRn1VhaNl5purLWT+pcs/mKoTJMSbwv2HVBJ+ax4pOIE2zgTNE38IAUokxirtsfS
SEmY3OcuqLFgJ5eYv0XWzh0oQ4wU3eJnFbkNF31Rz32pGfjJyLtgl7EuTJSWujtOkqC9VvNvblDZ
NGDWowQxxg3vJl/evqQPXuJ50Z/ylCpIfGnlh8D7qgUtrKTESbAZDMTWqQN+CntpCNEq035GGd63
1kn2kAHBVVwxuPp20W4c0FjuoAA1JwECtBUibNGXe1eLNuPbN12hZ6s6unH0hnv2jgreogYqV0bf
KzK2xYv1ITXlw7NFpgyk4FhlYJOV/FSHAfVKsanZrnL7GgJVDiIoK61nxwgHxWa4KiZEaLodrQjA
QnlbRvJGsZB5SNLjEH7LIoly8GfgileCHnwXLaYMyn3CILcAugIZD9vjhKsBSjjm789bU5fw/ng0
SVh8SlBgzHkn0ShDXRt1vX5r0qY3eDyurTuddvCin85HRi2MgrNIsz6igTVVI2d0xStmG6kdHLyn
fC861Tq+8W3xF///ntQD4MFb9Na5cLedZDRRt0L5fzIHeN8Ya1IRdkAKrHm62yYHfCE31X65AXeh
K/suzKzB6LoxTojwAW2doaPCJgZdxlGmUJC7zZIa3QXuEnKsYHKh2WsotM57LjRLxQ7BE/qyIKm9
XW7LB+u23gCo3HXbbFsfS4dJqB1tc2fSQZyu88tLvtDkf/8rZk0yMoksNiq/wj2hm3YF+NkWbyal
ZkrL3V8YYVxoOLJqxPemKTu2DbNdNEKEUPFuY75+NW6CnfiUb0I7WVfdqj0AVkOJbx2/xGvK9IUP
5ULj4l3gWXNVSrSEk3sK3D3o0j4c96IIil/5FkePFup4gRJz1b1Jhquko2iEpSIHAGA2Cz9jYf1z
/HyeSYLsKvyMgYkkQKTxh/vL/51ey3a+Fa7EK6ymT/GX4X4h7IWP93z1bw3AM7hyi5I++Yiw8b76
rm36DXIuG/8BCcK9tKaqRgG4vg4R21yU4L24YNgIEKZVWHrzvkoIeyPvpylweDWs2yswjQ+wWCd1
Dk6Ip3KlHoMNQlPNwvu+8C0ziQBgjzgczLw5E0JrMl8Oe3hQJii0WOjtmOodZ3anikCKobP/+QO+
uLv+DDd/rQ2IEUi2HHo4hON6a1NvelqwMIe40G2G6yhji6VJJjOCWae0SNOkVRufbjMoMRXt70L5
/i8sA28dQ6Etqxlvs9izbVJ1KXBjlQgiUiZ+YOdc1zpxXGjBXnpYQMZk0AEayPA5a7MNolZuLXgX
snAbT34RxleLxsznS7kw5WOEexZl2phna3Expg87me5rInJV97213H0JkIPTuBAPN7n03dfU61AT
7mvwkUnkHuSsPLhCYhsocyVdtE4S906PATIF1m5w41ORff38J75x4mY9R16jjO8YshE8jNm5Jsda
qWvg5xFG/MZj2tESwNIqczxwIe01OShTcdfsb8egX3WJgQaybuPE7eQQnrOWVMEh5erJdvBiZ+Gn
vRlDffbbZodhJ9ZtKSZhbfv9xuyugi6gzsKagmtsL+8HnMG11Jjg2FV6awg3dY1AHGStPP8eCz89
33VK9SEymCYI92VLDZ8Cas5RJvK5fw0iNjg/J0N30ISw5Q2QwCW3fagK+jpCkSrsX81O2ZvVU5uI
jgyZzEyrbWvU3CvTW9kC9xOIO8O8i8IXcNlwDRnkZnQ4/Juu7NfuqNqGhnm9L3MZf8j9mwjg5drr
/SuNg7yjFSDT/4qDR814GdJ0U/lPdSnRIfoyYHVs+v7RaLncSjk+9rldJnSBlQ4o5Cu6P/YwPg2T
61711HVPA/SvELqvLhRrbaAlllX0QCLeKLQFmRYafo+QTAdoaek1pMOVHKHaBAdxiK2V0PQbmorQ
1Jj7Kt51UFHjt9Uef7Wlr+HiN4fykjwlQ+hOs63WtEVklXILPoTHmwTIlpUjCnboCFXuXq+s575I
j8n4MiQ/5fZk6KdapJgzvxpG/N1toRX0FNqi2GyG6Af+85S+5VY1h1Xoiit9wPmNu+jnW/Bt8PNx
B/75k2c7sK2BbTV+xA7cp3ssHX6UNndmyZ7geO7O/cWow2nUVf/DO1GoWet+bRzqbfOcHBvEViPb
sidN3/zOdfCD2RS7z3/ehZqUb/fPXzdLxkE2DoFhkMSSPnPMbKKxZnQedyEdsqnNnNOFF7tiwXpv
Keo8qTVSC+2egWPYp47R/RzpHuRgMItJwgHMdaD9VKNi4U1cOsLPlzobxuia5XWBxSDVp3emVQ+a
lqxF8UoJjp8/0kvn21mcNzDbWcbOuc4Ogj4N+F2+DXkPYdr+9yLMqs8mKRWtGokglHd96a97Msnn
ES7vWuaLmDYB9AM18P7Y8aRWLOWpwKvtzuGifOffThCiYtveyGv/zRY6F+3itd1Za6Rz15nNrr33
D6It76xviHF8hSB0HTvpF/G4VIxdqgJhaf/vbzNms2TR0mt3YNxqNzglVTRIwRhkIJslcqJx4ynl
9vOHcfmAOws4m/qbdSAOQk3AHmW5G23jf50AcWjEWRt3X23yYw8qzlvTQfRfCnGxCLwEf6SxjQ+m
pPMmGC+/fxmGFQeCFRAf5sB3b6fY1RecPb4Ea2XbO7h07+Sjf4hPS7PYSVtoDqtQRYXbqqRCLsWy
533cpgzqxhc4PCtnAmpFIC5lOtSbYq/utG/KfuExT3/dLFO+CzfLlNqoeOiqF38AR4bv2s4FXUmr
aa9v1ONfuMRdKK5VmTkpBj8mTQFtlhBcRYZVH0lve/z3S/xLXce2eQuDO0NBwd95a65Sq3DZQuTS
Os/jzj5fSyhbqy3pbZmnfO+vfdqrtnAfH5VDimzwGjrb0pO99CLPI86+5jGf8HgVESewo7Gh1+qv
vBNKH0i2obyn3n/+Jt/aNfM3eRZvjvYIG9FHxJV44ZXw0NsSgiYREIX+ztsiHJoWTnWa4BE0qNco
FKUOF8aN63R37noXvi4dcRfy/vlrnncoKpAZUjNlSyhoDPQwU4G2WK669unzVU8P8bNFz15rUwk1
zUqvfcP9/QFd+Cu4v0u9jnfrmb1MLYk8s6cpT8dlMsOZgMgmyNV+LWzN47Bb/CyndDpfFzhNkzMN
8DE47PdZAP6LaSgN5T1e2sDu8ZDbTC8OvtDu8wd4obhTzwPNHmA8ZFYbpBzQMLPQG8YeorWYhv79
4/ldlNnjM+h2tuUQtOhZPYXoIOewgD5fx8U3xK0QjTCYK+ivzULUoec1VSD+IdeSYG69Eu4NR13l
T9YhufHVlbSAXbyYqc8izgFwTaomhpsN9PxOjRPsiq0Aown9pAlo0tEQ/zdXqM1OxNiXqgabiylV
t3Z032yT05Sqi722Vum3Lba9LqXq8/VNCe6spnJhB4eBS7zCQcH6vjhEh9CmZnTEzUD9nNxOpgTZ
bglDvfQm3zwmz+KmoqqXiM61FO+do20kUJMwDg7Tdx2vc3sRrHwpUZ+vc/at4TDQd0JGPFFIrtrO
dXzFRYptHw2vCQ18s4jW5fgitij8NgxLAI28bd2/pcN4k7+mD3X5+lqfvuf/Of3Rn1SsZeD59X+/
/8fqj3/2XjP7e/393T84aR3Uw13zWg73rxXZ4b//8w/7num//Kv/8v+9vv0tj0P++l//8TNrMJXk
b/OCLD1XSwRddfZ9Tn//P//c9feEP7f7jtzJh//+n/KKhvQPzOeRMZpsmkQ0r3gh/5RXNLR/iCCr
+YYVEx8n7Hr/T15RFv+BnSpsFPRedVS7puq4yhjR/dd/SCZ/asJD8wenXgguvv+78ts/kioP7f9r
ZDT/rtFAUelfwUCSLADWH7rrRSDqLfKfojMcynDl36pOtoUcaCFZvMls8XkRvDv70AioybBMdEXX
0JtAg/D9h5aVURkNFQT4lha+eZCdeJOdUE5GWRnQwnpK/OjimODKviyl/zn9ZIqtIEupohIMQJ7/
fR9bAjoWlFYnOxNSf0DeOQIyN0mgDf22XaGem9gD0ibreItnbUeSwSIjnX7LUuE7u8FNP4SSF9cs
kcG6CbT+/Q+xStMQ8hRl+Fx+EoOfjbiAC5w39f4IwBhoaptBC5kX9GNEUTLWteyI6FhOBBvfVm+L
r/VuuMWK9UqcBiVHJILu1W2zBs+yOfsA/rnNznU0L2wrFqjjdQ4KzoDCNXvShc6APGl50vnXyZ4s
3oziqt5pW8kJfi6bu7z1W88qiD+Wi7fLdI9kZjJ3xxpR7QzDqJGdyjFAx/Z2exNv3DfJTithR+XU
vEud8/lI8S0ofDGUYrCVwQRttsZG1dG7SiTZ6b+Gtwyzn1suafAhlh0lZ3XLPJI1u4/WEEyqvidS
hag/Oo0+8uSK+3vhnc3KsA9RZkfuCDAvg2qOuMMOLvyq2UIl30S3f2GYdiEHQLbTcI6b4PsIaL/f
/qpZ1D4cx+l1Ubvbqe2CxHW/mTaSZkxZypd0i9L8cfGwvfQcz+LO7/WD0oEC5VbGRSC6njwelaNP
2oESLtNhwKKZiay1UHNe+tThnL3x6rgKzq+4ul97rc9A2lGGoylotBSW3GsufuznIWbXWlEr0Crt
CWHtUKsBq21Cft8Kq2odPrisboJtpyd33dFCyA/DYll9Ka8a5z9g1uPraYCLdckPmHRr5e9hsypA
/z3U9br64t/kR2mb7RWnXA874LbGa3GDaP/yBzntmnkSOP8V0zXtrJQKg7QblOkx4PyKyOWE7FY3
y5eI6a/5LMzsAOvw7TAz+p1OE3jPYoH0TB2jhgAURLCEpbJ7Ogg+Cza7sRSGlhXitKbSNrcB1Ezv
EG1FuhbCNtk0IjLwnyeBC4tjaoY8ISACJlvy7E0CkEvMUU7xJSpPpv9boGWKPDhgv9fP41zK2G/n
EpploPC5+b1/WUPZyU0bFiova2r3AVjJTsJ6vE6ujO2k7+XdCL+UfLUQ9cLHeB51nkhLJQhhb2Qw
q/fDk7XhA7En2zFz1TvhroJbs8iiuJDq3kWcJVUYKbIh9LnqTG3Ocepw+ei6r5JXhGfeih1AmSfr
mwv5euFVXlwrhR3FIkSHD+4EQ0xsNalVR1SSwxCiTyV1+4XneSGhcmUngSuc8vhJzN6i0Ea6Upgt
2KWHmJJqcpOIj94JdOJ6+uKHHQjPpYT6MSbDSo56urN4hmHW/n7nZJrWZkOZIhdl/LI8xZaN0+Ca
Cw9vLj/HYagjx4ayJaUapfG8gCpKQ+91HeTv9N6ye/V7dvDZKz2oIfSTKJ/MH8Libvn49eGJRzTM
VLAxR179/dKiPlOJOsGNld+UdlskVVZhiHL0oiHuhYf4LtL8ujvGEjRHIgVFvtEYp/mptQ6yl4X9
MbttTk9RmXTlpUlZnvnHrM4dB1HogilM5WCdBVX0xbdpf9JvHb21sF8qq+ceC3/Eo7TgxgUEC8TQ
+weY51XrjVo0vTX3zruHYe5ETraGO8oEdjVBKcBvrPOte509Lyz10rvTUI6f4qKVOD/ne4TRUMRU
kAg9DAf5AAbWVp77lfmrQOzM8XfxXffDP6kLfMEL75HGvcnXx9Nlr84WPLj5GCR9ozpCi2IKvjSC
tvGQBft8cR9TCRL/Z1FmpxAfQmTlIVHU/NZSk5XIhvkXIkiazpVWNHTk79+/uDiCauy1HTK0bfqg
lu1Wy6QF8t6FF6QCpfq/ELNFxKFQpCM6i46rH/uqWJtYlYn6Ke0eP1/KpU2oYo/O3d5QVdS2ZwmK
7Zl4QwKgU90q0xGzGfdJuNO34lpiwJVsFWMzdMdJ0kFod38/6+N7zwk+7X6u9fMU0roi7A6V4BFC
f1qe4Sa1MFq9vD6ulBMJHZDNHF5jJFmO6v6gOgO40PsWyeyr8ld608LMWilbVOWuPYyoH62taEeb
pf7BpQ0Ps5+iAVcKUspsoyiyHBTadJ4KtG41v5k4SsPWhCnz+VuczyenVIL/Oq2WCUeElO4sUNVp
RlD6PMh4bMRbDrr6lIDVW+HAA6BT91PDQVkJTd1KTeJdU7SjA9Ra7nCjCgTFpn85botK8FRnTGQY
ZTL4IGwtUc8FKByYEbM+N1ROMRNp/BNLTa8gxvaGHXRCf7DMWLnNktBHxqmUsB6s3VI7RZ0KOFrK
kw4YeudFiDziMx6uR7+CuiPmnnyMzXxYy5bQgM4uhfXnz+RDGphEAOhTcVvh7vaBOqmnQlSHEBEQ
TxauizLpgaIgKfl5kAutA2RYEBbCcASNA0K9TwWaImmjMKYaZ4a0mWyc2p36OF0M8TTbmUu2rZf2
03m0KWucXRpqDW+KaIg1x6+bXezmtuRiRbg0EpCmk/t9HT8tapI+IS2IH9psVeCVaoZ0Nl0vZaPt
AkdCsWo1IZDzbbVYdC5Fm53u6F5qQoczKPcxcd3usWe38x1wGrCTS7OvD3uCz+R8YbMT3jIa3cNb
QHOkcq8hRKqY6cKGWIow/fuzN1RVsqQIFRFMBMECnEistFxSg/94dXy/itmeM4VoNBBs0ZzC0Q9v
zaJDulcdHLB3DXji6QFCv0HPo9wuNiWmJzTbGiTRCXzJc8QPcxZ7yJs+TdUQLiD73fTWwU7ZWcCY
w/vkm/ljOC6dEPORw5TZ3gWcbXnfE908MAg4Aar9b9FxAhYHXEagV9Xb5TH4hRf4Lt4sk0pKiqOj
STwx6L6iDvil1rBq+TxrLMWYHe5QtIpcaYhRj5Ap4hvL+v15gAvVw1RgGTotZAqUuUAzcnFlVRmZ
7vhN/wvKRDqkX6F9Q7XC3fTzUNLFxfwZa26zljWQG5saduiku4ImQ4zpUfyDHlXx6OES7tnyaYm1
MB+oT5uCshXHd03UaY7Pz1U9T9JU6IspZoV/7yH+OQkM4EF/TfH+xXJ+eo/Bo3cVf+8d9UrdBXZ1
NK7CL/Vp2C2KcV141njPApngFICAPj96w0II3LgX/khf5V5dQ11ybdgh68EOV+VacrAjOC610T6e
BNakpWNMCBhe8RvQ8yzPyFGT9TASNUdDjWBlxJYjaMJTXOYLJfvH1b2PM0vODY0yxNOnOELt7TM3
6/dJYYkrZCkVOF/d+LSwnT4mtykgvxqDlQlIPL+k0/IQoyHScDld918h/2XXiRPeJCd0bswr9ca8
0b9ah2FfPEx7a+mGokyf3vv8NoU3uUFQmaooV7zP32qfdkbbsN6jtiqvGjq+wko/9I+YUNv6IdzD
rgtW/T614VRs8p3KjHc8RLf6pqfFFfzS6CTEO3kV3nWLY5gp9Gc/bZY1slZXeqXgp3VhAtL2qdFV
O8CrQB+0nVC+fv4eloLNXoMR+VLDr6OuESzrUPUBhFOzqFCXdGHA6256yzBH+buH56xkmx2eUtaF
kdTpKqZpNyMkev/H54v62MebBZidXtAHGq9mEvR2mLR7hBiCt/bzaWLlJJthF9Ly/rF0hn34VmdR
p2/s7FuthsJNNNKvg9KXt+rc9CY3/LvMY4T5+fo+puJ3m3cuqiYKXgJiGWVnXysdTFWcFGXOz0N8
WAsNNAW6FgqAEoaI8+tizemo40ysOW7brLv8Siiildc8/3tBZg/MGKsml3yCqEq0AY65jTGWcfN0
/3mYC7XF+8XMPva2y9u+Q6KcfvVk1hcdjBCmXbxCqHxboqSx153PI158QWdPb/YJ91VUqEXKC4pS
CCXg5pk8/HsRZt9t25qBPDRE0LPfQdtulX5pLr2wA+akGLHOzUAteWhW8agNUJbLp6F8+HwVSzFm
rUUziOPeSonRhdZzWBfPIC/vDN/9Vw63P1/H2+Xu7MMs4Q0mrkYYv8HB7rHzdnw9q4WkdvFEOQsy
VdRnQQy/HLy+Jwiilad6CE4mGP2xtI5x5N8rQo0RwCgvTNSnt/zhqDiLOUukbcG3m5fcSjVN/dKK
wl1mVdeNgTeiRMfNq7aNpxerWq0W4l6sFs7iTu/1bK1KqeSJpxOXu/8mCVHV9wanxH08jv/NRPTW
Ej8LNZZmI6gjG12Bq2EhN4xFD/c5f+GLvbgTqTTNSZwRYMz8ewIYUcUGK+rHfqUV9doE/dGj8P75
hr/QpiIV/Rln/lX1rt4kOaor/0PdlS3HjSTJX9kfwBjuTLzirItFFm/xJU2URNz3kUh8/To4s9ss
VBkxPfu0Ly2zpsRAXpGRER7uiGgLiG543SGr7P7UvmV+5IJ6/GCyW8Wjm/Em2a096q54pRmGAIFN
hFyQ+VqctprKUqJzvFlFpoPJJPuVGKsVtCvxxJkN9XxnJBnvdLmEDTB+OhOK6CPYilGheOk2MSRK
u5/oKToVtY1ertUEw9r4FieQDmPW8BS2QYU/utDVCJLUQYv6YEMSXfmY1cT7zs7GldTjmtnFIWzK
oTSV2WwJFDPB1cKgQ/D9tlkzsThvSqHWOghMECyXxR2KuicN5Pvfm7hyAID6URHMoXqlI4d5vnDg
/yj1fMJTazSRvWxBG19CoSNeSWBeswLRJgJZHwhwoDxwboXoBVHabDI9KJdu5ULxVS3a0ypccfjL
1gE8HC3AGmbgLkVyEILO53bKsJAFQQjjGbdg2AGD8Vx7Bxs4wJqgTHkybTD4uMVq2uSzALdwyGd2
F3tBqqqZhgx25xxXeYTy1U5z50RNgyp5/Ufy9AcINzlhQAJmZxt+ALrNox60Ug+JE71RJztkjrye
XbnIvaGgDXW/WasYCwwdqfP5yIe8mXhNTW+ybM0HiMatOdLiEFrxxCqa7mK3LowtfABo2MK2GCBV
WaKsDFb+KV4DIMy/4WyawdRsmGCGRnLAAhHsIqCL2xHSR2VCvRxpiYfEROOnZ07yGD2zqEHOm5Os
KgMTvG4g0Arpg0wZxYrkStNBjCHt6bE0pDRfiQAusVeLB8Dis6SiUcy8xgNAjyHqNHBbL6dDGj5H
fLAV8YONrcPCAFQyK6fqMsCdDaOtGMUBFVt+Wfyg8QgpXxCJA9hW/0STNjgd1C3UTgZvbqVLH9bq
HasGF5F7EjZmlyYwOO9zIz1o7rRPJVtq/BmxxCsXtG4ri34RXy3GuJhcSDChawUsAOAUCVj+Ivof
WYG2vbfe+GgAmfzeG159Qaoom4IsEVXvC6ggCmjNKNcoLqLRCt0G/acmLXGio4J0j2rLdhGs3V+X
gCWMEP04gKDN+Ftj2XGgD41a5BVqgclB3UF4kH+Mbmsrr/ObBRJS75qMhNNMb5xGAVhcwBx14pvV
avWFq5i/An3q6pzpUi66nyKQZVhWMc1vZ1CgHNOduc3mxqD9Oh3lhaNYmFp4SzFKoZI1MNUrNxGK
KCHUkb5fx4sA+dMC0ks6LjbLpAu/h4pgiTyPjOIQQY5neEmyFzIGPWR1IMUF7UxQKoyrqP1rOxUi
8/9rdOH/hEBatu5htPlFHqrYzn/qH0iY9sc2gOabF3YQZnNAazW3DVTBWhbiMlG7GPPi7mshqjCM
FczXXnXQ/BnJCBjz1gTmDn0Rz+omWitUzL/xzB0vLC7WUa6aBK4VFulN/5xOSA0nYBpHvkx3jFkV
cZUu9SLKhEGUekGagyY2A8nY8+ssbsMuNTMVKKK4Yz7JOvUOSgmxHxrAMyZ9WTp1p3T+93vp6sQC
gDPrP6DMeFFilsyyYB2A3ICimoHho6X9hRwjFF9RBpyLMEibkd/f27x2QpCG0amM2AywqcVAuQIV
9g5ASq+M5YdWBlOUZpQf39u4eMzNkzmzbZjIxeJdsHCsPITmcYgqgyeD74jyzkcgbY+gI5TIyrPx
soq6MLXIiySQoY8rqAYD6dbkDhJlUHFGRAagzx5VNGhYfj+yywInfCkQ9WiYR8sC2hYW4SZX64ih
0IOjoMbpFp2y0j6pVU5tw8rADJCEVm6jw0GBZBMxsgCbSr8rp5S8GFOI5vDvv+bKpsXwZxSVDCjj
hWPVcyY3hEVzSg2ydhloKE1Z+sEN83ZQZ1HPKVxp+bp2S8PiJ4MKUVFCWHq/Efgf1UImefDRnucU
bqcg7zXDNLsgektu1sDnF9E9pntG2GuAiUHx9RMS/OWtLtiYG+acVOcdnCubGrcz+/0QD/qKW78E
wn1aQuuKPJPEYDbPHYAhMmKV2mzJGV3+LEXutEXLhG8d4y37RUHecIAWz95YWcKrA7RUMGkRELzj
RJ6b1a2io2DjMTypEB4HoWVkoV4OCafvd8q1cwKgAeIOvJB0oIMWdqhWVTEXIarLN5BphC6dCuFO
JwI33klqbKW1hYqUz0r4em1wwLDACWBokHBY+IFWjvAspCgFKCEDMWVxk4KIsoT65feDu2qGGjL6
bdBkAgKt8znUEMUBwtJjDsVDPO5a+aiPa37mSgyDRw7ItIFsh4XPg/FlI6aFSpgWYp3EjgWVD3Es
vz+AJxPM3Wt7/tqpxh4EmBWIYehSzB78i6kO7YASiknIT40QZ4BAo6J4vLDAblg4Wb12BV3x1ebc
sz1rKn+2p59bKwyjKgxrwr7f6TtSPVaPoJPejveSsa9+goxxBhLGPrId27+/aBYiQoAY0SaFh/W5
XX0UWW9pSFsRkHq2+oOW74326XsbV8Im9MkgO4atZ6IuuNgYkZyL3AQLsTdaOdoDQHgIVpWnBGJ8
AEEEmim1oMdU17hVrkT6YEqCrjJFaQb9ZsZiAWspmjhtOfG0B/JgPmFafaB7bFH4xg3/NeNT+KZa
O2tXHNi51fmUfNk2ctGUki4PBCUJ3IUH8kpCRPl1kAL4HaquBK6JH2hShyzN95N8fbgIYOCn8Xq+
6A+Cs2ryphDEo29MQN0viCVv2Ba+5InfcbsJmxtoLKGev2b4EzFyHiRixCpwWriGNQN/nI84Cwuw
6hCMONrKO3M3k2lYNsX7Ko4ha5V604bicTN61gcJIMT6KvuyG/6am1++nwFgI2Dp/EuAaUEDGp0/
BsHcwtFlSiIIiERwEdMGpJNRzXSHElUCI7rWiY1pJDhdfQk61oTX9XDopiQ9kLaTfcuI9VNLRyhf
lwwBH3zp1hRM7HKJmiAro+rRMCFOG+olDVKij7GdWTw51voACURJAVtw3dJDa1J1KzGDHipB2KaP
LbQbWrQ9JPmkuePA0HdU8+Hd0mWxk6ZcCyy5Y+9QEdT3VpezrVGHMeCFRLvlU9fsuir8o0k9Ho0E
zL8xiUEFnhoQGqqsxxhbzRknqXF5nxW3RmuBDyvGw3bsTKiF8CzaQBi2DSoytuDn4dr0O88zsYs5
sklBm0XmSWt5Sn0+tRzM03lzx+Oqsly54HA4sRLFNyTVCPisemNWhTOtcpuM3HqUSJ09Q7a3ug8V
IZ4yCyS3wCaqu7qPyH4qRAKBuDHWkThloQZhRGWIj+pQ1LdyaChHCn7YDSIY02nUzPoBkmn6Z2IQ
cq5KbqLZhAx5C+HoXr9RlJqerGS0FEcB6/J4JKVUPEN4A0RMOgSvH03wVgWQzByfNL0yDVCmyG3Q
WIJBuVT0TeeSqekPJAznd3XBdOjPZcWbxUYZRPNmkj+GAN/cKLVM3bqNIFiZT+gEo0r3znJIdyZZ
Y2y1MWPvRTPSPeZlDBQNie90pK3paJVuPks0bwunzbn5gIIgh2w2xDK3rWiVJ5NHFqh29TySvQFs
1T8NMdbv2RAzt+srMFqpWTs6FUYKRVa16zKnjxOQIKsQ9LwvmDxCXmFMwsdWC3NotOZptFMyU3uK
QMZ+isHI6XbtWCt2XufsEKY19MtollVOmRUpyIx7y0RHd0gFkmlgMLNaMDzboJ3luQMi33A3hRgd
nbAOPdS8kM8jUPUEXZcT57yE3q462CxHO4BajrOmsSG5ljxAzi+NcNSTQnXQZmztpbIDOqciA1So
ht4zoDO5pRW0mSE+Lx2ieAyDpK7i93qKmwNYqiufsi7Z6KTjTsL76mDGhuaWJEJaHymbXUO62NOa
SH6DSZu35AcSRLclklKOmGTmijCMt40x6BCe5FBTmz9E1coSYtFZ46uqhHyGmiB9UpfdRo0SSCfU
oMFGiA4Z2l6amctFBX1cRraDEZUPfQdGYIn3UHeoQ7pLki4ERy+eD8gU8QcFkS8UOQVog8ElBnVy
lRVsm6KHetdEYwHi5g56BAxk9BA9rpwi5UAhg+Zfsxs6Gpaf9SAdGycRniKDZREokCPeOHUiQMhM
tRqKrDKIv4q+BbopaSRbRbfQSRM5ADpkyiA21GTTdBOWURpoQNj+QB8FMN0ketViAONTisFzTgkD
YflAXCBMzNsiIrbUeSVvdxrIzlhuOWjr2hAelc+d1kExXG+Fo8QUAmoMCBSBC9lPakv1k27oTwNV
KsXuRiG2mjUJ1+rLYhc1Y7IRoI+zhb4XuFkhkpEKUPOqdldDvbEcmOLjx8N+GsQIcaQ6Eie1ZtJe
lgVELEKwGQu40rshs5IdKcuZO5m2x7DPqR2D7d1PUhm8vyKa2r3R9Djv6OjehoKhiwPEhNpD3mTR
RxfG4X4oIV2gJ+V0nzfosijrqPTpOFnHToPfkFQjvE+FNEsEpBMYxogUBWbV5f5Apv61GbTkSMlE
93ljsfs+AnWzEhpjYPIYkh9tKe4oK6hjhIX23LKqf9IEB/4MjX7vomqgTB9XUbpncpGcIsIgL1sW
/ashqaWDdEbhqi2W0+IRZNKEJd50Da0LcSJzj5XxuJ+k0fKUNJsiG8o+6AvRO9kB7Z1qFxGI53wd
WoXpTBst37doA57uJ5KBGXwc1XTfNinZJmKgP0x5EKqNFDh/zxQaYfBlcxJwLa+NVYQvudAnaDlE
w80QT0PnUQ78vD3WGM3OSmR1PFBeGM/oEgNV/iRp3a2p9Ko/qnHyG/BweptjE0MtJE35e08UEQxS
nrQgXIeIuAt9L71x8SBPIMLa1wmuVkDM31DHsnbDxMCVGMZge04MEKABFk6gu9G2sq3JKd9kpjrt
+srsQBPNQwusNbICCkiT60GW66C5LU0LhIU5uOMmmeNpVLZ3GW865TbReIfasIikwYtJObxIUms9
WL2hBjI498GXgLuugnQKGOmhhsHi+m6wLOmJ48SCRlzWThOu+6BtoYpAuzbehCGpvXGs2AfuRnpM
0hA87Fli3DMtYkHa40IJIdP9BCc9uTppkW6f1MGXaqDnpmFIcKUM/UbRhiLgHdAAvdIIJ9JDhDaM
QCkFLwe3SkCEBLx/v6WFUt4BYMjui0Rv7DyfftUFmmYNozMceHWooYyCv0VId/lqGoFWuJmsu9Ga
mi0NieYNcdTd0Eq6p1xiTmL1gIU2KmD6UWplKGobEIzOoSVH7MwczAMDwwJoBCZdxosSMseo+FkR
2YJpUEFEENM9YUM9Onpd541t0RJLJRUyVwCiiNEtYEA6O7bJ0EQn2pto4mW4BexKl0DSQaXMfJf0
YkicikBJpdAMCHoI8FzZ6L5OKcQZ1AEM+ZLRPSJarG44WOpN+N2hdhkHas9Gi7YewNONNlFASq1A
DsxNeNPe0VRNDzNZmCfLkhwU6TT+KnJchOVYQF5YFVn5qIN4vbBBhC8TkIjL0PERGhuFP5l9+WBO
fQlBMc7bDxzt5gmM0dIreguGN8bMGoLUaLDwJzAn3YRZClZ/9FDbpM6jYSPnnAmXjkzZQNQdsUjM
7AEK8RCbSZQT9L2BHGiATTXqBhrL9d5gDC/3pNOF24U0jKCjOxRQStaKxLJruaTScSzqcVNE9SyI
0IGekbO63aSKpn9EuOqgINdG5RZaEMkpLSLUHtJufEtxqTmk6EUgmnHwkqYZbTmsTLcjw/tAkgrK
uQRZg0jFzZwkqIUnsdxsFKOoQc0Xxu+aLkw/rMBkWUw9kN0Zjr6jpIhxIVWWviKQTHKnnwg4NmMe
grw05Ub2IIVhAqHyIuu9PtMAm86l5NlA/c0JKY1/VIU1OVUODk0i2pohkIQUhlFaNXjxqfB7A5LQ
OTIaG6LWKTKNqfTQlYXl836+ZNLtLGuhSh+FYW4UFSGKRNQfaOJ8FFaQhTqHq0XQrDi9pJo3rOWT
4psx0StHl2vmI1TXsRc11rxYTAZ8kyvVMedYXyh58OzYT3F9C+1B3Y3MRnlQ4eUC3EWZP5hCuFE4
mbrdpZlwWr0dPeS19GCIVatCFrTpvKrimR9n3YBQDtBgDxxfCH5U0m75oJN9DDcOofWhAIemPGi9
ByBbt0ULT/6U06q2HMVIDdNtFAuTyDUriAwNLIxJ2r11Y2w4U12VYYBFoBvE1cotksDdLS+G8U6Y
XQ/libwyA0TAyQGuZtgRjCi0W0WEf3JrsD7iusMVnUVRu5IWvpI8nasmc/oEEpcY2OLND6GXYrIm
JGrYzSyKO5MAQewiULzuZk2JT71geQDOGxlaiBwj/zSzSJ4/Dgvk3MsGDwhPDapD/zz3brHMhk9C
2BQAXoSXIrpFWp9AVw6k/k9km758/yycn/mLRyGSDnj+42kMevMlOEaqon6AKgvwD2r8BpkOC+Ic
oRZ8b+TKIxh6ocDpE3Sxowq/fAQnIYDukpyjNP6hfuSQd9gZoHORfgEk4FNAyduDcGt/ALO5M90b
N/VBdhOPSHbmhO/ff8qVR/DXL1nC+fMxT8sQrOoeXlh2KH5aHXTN1oqJa0YWCehGGboJpPwmdIg+
+gFS34qdmCsLdyWVcjan2qLcNqsP4iqDETVQfpkfeGu9ILVwbH3+Gt5ZH8ObugerzEom7up2+Wsh
P4EgX/I3UGWlIEYuTK+QO8cyH8NsrUv5MtV3PqxFXgq0kCU8PYZFn4STPLKPwoW3lo6p03ndM8d/
HLyoXtbymVeqXOd2F5mpgowZF+W8MXwWQBAEt/GsvT3tmuf2cbgBQfN6i/klLM6cjX42icrKnFo/
P/95NDV1I6ORRbkd3AFo9HyWbrb5nxDorTqxcR4Q7IO/FkGCu15PXLW/KEzpdVJU4YTlZGAkaVyw
zlcD6iWJ2+zn6l5yr7udZ/oFIoebNVje9UPy19gXiTHw6XUZwha0WrEHJX+cgYfxuOLMr9oALgT5
PhDbooBxPr9aXCOCkzE+U/5hqXdJT91mDZVzdcN+sTH//MuRqEelS0sBG4AxeDI/RWGEJor92KxB
Qq9v0S+WFrtFYahQKjUsDb/Uj3iTnsAScCCZC1UqV2yYowZrjfTzb7y4Hb5YXOyPEKz6YBKd5y9F
mBPt9TFxivKO5O8taVcKJNcd2hdjiw0hcnWY8v5zeJoPTE9hl2/Rren2IBtunkOQDkNa9Q/Ck+9v
hCvlQhzCv+wur4SM6JKeGrA7F9VCoAA3eQDSxt3gTV7iRac1hPmqwcX1MJmVISfzrGaH+mexVT3w
4yD/nSP5EMyECGsn7bLCcD7AxU0hNYosWgbXZo3UKflHiugt/1WWj5Bh8lizVn5dORDLO8ICpRxP
zHkdLbvdz1w54KAFqnhvYZDIwODeBQdYvIqOuFI+xDgh14EayozkWVZrpBIU1nGCVr2ZuhRXLmRo
9NsKxaFZknetSe/q0UDcBBSGLINCb7GIGvLLuZHC2NjgyGNe88FJ0x8y9LjycbVac1nZm4f2l7XF
EoIhJJdVGdaKQ44mwDLQXfprruytaw1fu+JNXEbgddFlAozEuT9LtUaXuTqaXtJq6o0kJcLnYbt2
315ukrOyyPLQ5aCNK6kyEvB5n5i6L/Go7qKt1Z9WDvdVO2gTBe4WcSd6es9HM5qpmtFWhp1g8hW/
uut+5zvJm6WfQCX6ZvrmXqxSll/ZiRjdF6uL5SJQ17UqbSJgowMHF2o8qcP8HLinzFuPIi4vuXNj
iwWbVIZqrAFjhTraQxgCgpk5KER8P5OXVhCrfNkWi7iMMqbQshB4AVu504QHszfsVjx/b+Tq3gNH
kkHRnYjG48VqDbrc4RuAIyZpttX7MGBcefgPTODZNXOb6PpFh1eUKkRQBP9eE6WvuRlv8cL/+b2J
q2EVZut/bcyb8ktIUA2pHokONiAzmruAa8Sm3QNglLuAIG8tRLIFVA/g8Utbo06lbNYxhpf7Hh/w
5RMWsYIkIItTxPgEJXmr6Wth3pi9AuXSl5WhXl0xIA4AfFHITIB8PtRcMqo6gpabp76xk+KSl8iZ
Nqar3xJhA+bnRLs1EO61OiZe56CPmSlHEDwv4oRaZ5OawCNjdmkAvGj2G2rb8XEGjc70oXGg7OXn
EtXVCQo6gRTbil2m9rAPt/xghL6co4/GGX6OgCbeQuIOosGbaP+fECvOC/DXdy5ZmjVJpglaAtAG
74PgMHYyZpf3hR/5qdO+yg/8FSLIm2QKpO1a0fmK/zk3vThHWaXI6ZBiisYKapUd6pV65wxjaFsV
9Eeb21YYrhZndpE9NmRTlms0EddPwJexLxxgbrTQatTxAYPfPtNAeGa+0//MwnCQ8dwhBPhMXPm7
2GXHtavlqqf6YnuxJUUeWQNKCXjU5NHJiE2vGiFXFpqbla2/ZmfhEaMGvW9yRnBRbnkGiRfMKf1A
Sh9k9/Pjaa5bmG75sJY0WjM7//yLcwEDYCOFqF6ikg0uQHTHp/VtkqwFcfMhWkb+XzfvwoUhPDC6
ocbg/kcRpHocXIC/wF6L+qwND/YMSfXCaW7WlRPXRrjwXRrURqEfioPT64/myFDtxgs46p3v1+9a
VPx1hIu3jdGlU84mzCO6FyZbNrJdlyTbfiQ79BfuK14fGr1Yud+ujQyQUyTC5m4UvH3P166qopGg
9ZcAxQYgiAT1ZP1xitb42q/5/q9WFoevyvKGcT1GQPCriTLUXp+ndJtma9QYa4NZnLOqGvlkjTBD
a0gqDc9GEaJUktt/f5kg7YaOBDBNoS1hYWVKUYkT85TJqEyjE0BN2/tKN0CiHFIzR35ZdJNdqUl4
p3BI3LvfW1fnX788B1/NLw65ojVdC3QFAZ2rGsRH4aEaH7ROf0/280koNhF3BVjpQzwyUGLDVeJZ
bvz+/Vdcu2Rn0nIki1UC8Y7FjVdmaUKnpgRWKzWcxJTtIRIr03xtMSnQj0izzwSVy0xUY6K4MDQN
FhPNNn6H7e9MhNbeIK/J9V155yNcgH4otIY+e7MWK9oBhqFJcUVwf0PPXXfM3XBbO7kDTpFde0hB
MjHjn9ZysleuJITJeKnNGwl4rCUqGPVTObNMjNBEEXmXbcM96oCm021rEI9aEwgJ4635qoKLH5m+
v4+ghfEvaLvFmAu1BT81AwpMGY9hAtYP676y6MoaXge5fXl2LDYriNfUeurw2Im2M+/2TKtul0Ec
QDTaq+7HoH4ogij4fm9ebpzz18f88y/XUUyHNK9bvD6Y0N1R/DYG5mrVWkS9ZmVxHVlo9IJKMaxw
BzxkmqtDgalxcm/c19CVscan2h9v4oe1wV160vPBLW6ipoeAfC5g1rQyN44fUOOzUcy24/Tx/zaL
i8toiMaJaQLP4Wh8KNM/GbjtEnH6v9lYeBGjEUljVdgdHXvTupOSQJdaX/FUVydMByEd3AhIAZeN
rqVQmMQn2OBmGfTQ5uoloNk6CagWefv9cK6ZAkUXDCEWQbpnsTYlaZo0YVgbS0HhmZ8gyMhoC2DV
326qBWcqMehMQ4Rr+8JQDoTUODSxhRRCgkqgn+7AUu6nwdxZVD3PHTBQWtz+G9l59eLuAZU92J/m
dzcQwssRdmpnTBapLIigQL/mTtmEXurMlch/ixx5zdpiCwIEkQAvWFuA5o5u87u/6TYAYAbjT/A/
u2vZhMtOZbTcICmDLN3crYzO2XO3kWis7C0Oa63HoGxvt8/lcWaATkF+plXOdBpQd9A3wPesZUOv
FCNn/atZr2MWebu8CNphQuigMK+ry1t9uO9lbaux+oaog5soxZ0M2CHAEneS9EgF2YmRPcsokdpU
v2+midlcU1xWAccil+BBlKRXzqp9WSlul+9GRQ5or741tfVPcP/f0mq5iX81ZVt+dOfCLJ8SI3+p
tvx/U3SBBPyXk3+h6HIHVZmu/K/7+Ff5Vdfl81/9S9fFNP6hgngQyQD0ruIPA77iX7ouJvkHuJvR
NvPJ6gNVPdgqyuZf4i34q6AJBl+vbAAJjx3/P7ou5B9ASYNrGt2oELkFNcbf0nVZVG5mMkEoK+ig
af2UQCbLuL+Ih3DIkhZiADVIpHEr58R0RSntCmr6TV1vlZRujbJ6AO+ZRxowEETiFsO0JTC7tm3o
gwlhq2Ug5CLmto2BIA715I/Zs0Pd3+dC7FUIhHHAOaYI0Myq3TJK/GEA+3FpuooMcEdeeCYBxh4q
bUpdBXqDHnju9211iGQgzADTqYkn0vIOtMZ+pOlBCSBsDdzZ1JFtZhSbKmHgSm921lRsQtr6YZbt
VAPCw2Z5Z87gJC55TBn3TEB5wwAOyQDvbAe1vYgeSa8HHHWjSLXudM7u0pjfdtON2dHD2OcHHiWP
UpjdDdTcFinzipbZedf6CvdyHbBlmhzVLDsk0bRnVA/6fgxA1tkbxzYf9yrgOV3qpJMJ0ra7BgDh
VBqCMvuwpmrDh/JhFMlPSSW+Jnq3INkhH9EarnY7LP6hyHuPaty3JH6r3/NoPPZ17hVc2xThcJOU
w66Pq5WA6TO1/deTwjDmciQy0XM3HMQ2weF67vp4pSsxU+LcE/HWwFKqIwhV8R5Me82fE5OsAlmw
3IGFIvcsVBaATnLa6l6VW6RwUjcDaZSs1HaGv55ZxYZGFXh9fqv0xJTOHgWAqw3+AfqKVR0vI4m4
RQ0o1tS6X07h3T8/+KuszPyZ58OgaPtBRl01lJkCfr6fvwR+E4+kDsAnVKprAx1G1HABLTqqpHgb
Q/PAh8iekHu3vzd6funPc3dudHHp9xZkfCnLQq/uqvtefx3JhDo53p80X72izsE5/7SFEaIGMvsC
9FOeD7DrtbiIOjQVFDJYwMowB0hva6mp22epDd5jAHKk5KOuXk1Vev9+mItn56dt1K8gyCLD/czC
Uue2zajC5VLlkkuZtJvyQ5TJu7T0Ojny4ymcD99+AqK6CvU9i40gZdrOAOZqaPqnplW83kpuG5Qy
S6l+zNX3su6BNT/FUnOAVPoKQcHi1fGvbwU3P/iDoK4JyNTiW8tBASF5DAB8Wh5GWtiQfAqSRD1N
Bn1EYIu0bPMAp5TYGdCVrfWqCPqr7vZdYz3KY7oyddc/B9TvCtCQKGIt+/liIEjaqWCg+pBkXwM8
FSDo+B1wdAdKBa+VHPeQsPZZRm7Z3Aef5R9tJXldmENmO/kYzPrh+7VUZHKeTPucIQuPdzAoow0O
7X+LyFsrRnA56Sz24g5rVz9XRn3McoDctdB46dQniBd9AFL4WBr+pJupiygjdlLTOIWR1toxqTSb
YZ+h89Pl+stU3ZRJ+qxryQdyuIdK7RI7zMG2J0/0saX6KYL8OOh5gB204If17A9PNIcyfdcp2Tsw
/49KSE6QubVpZbyXGkoE+aGOjRM4zH0rfKeSeWz6t2KQnuVWP2pF5XTDdBrdfMAnikyzy6h+B5rP
HTXlRu2g9xkVx940Dw3J3gsp+siTamspNXoTkKeIFWu0q0YqbO0BFbrfxnw7qBJHT0nzakzlQTAg
kLVUs4spfkDZzE5j85gy83MsZWOc+pIU4NjWTzoJn3rzNI7ZIUyGBPUn5vY9asyFcYwy81jKwA32
AD7q6cf86cBFQ9wcI2uVcD+mUFyH+9eQaejNrZyrv1tuudWonAxhbpUC91yE5Snr92mENnpJjqQ1
gkzk70NZamDHKvCfjP3gE8qiVqs6casNTsSMbYdvg1hfUCvILeSihIA7JVva1C+UgidV7gfATQtn
So1HM7FOXRS9S6J7ZRGZPMzEDFe1HJDOUTdusSuqIT+IJnc1rfSTFgdKgIYcnZVo+UnD36WCG1NJ
gYDMHDR8BnpNqc0pfeQT2Y6pfgI93l6t6ttUxFCkxoWZov/cVadNN3RvlZU+sCk8kK5yQKjo0F7E
DrpPKlvmfecJKXyTq3pyYj3MvFI4Ix9Sp5hyyNMnFeQ5f6KjBdpGhnmsNUQIk2H+kFmBDt1URu4U
KY3Pb6Xq6A1lHXRdiWalrrUgvQ3VV/Ij1I2dlEcJyFMGze57FevD69sQSMsofFJZmUAvNn83M3Ic
B9DViPyg1eS2zT7yCttIqCivW4rillJ5kki0FbV1myf4SdZi48TguZHKfkuwg1UcjRR8otA0t1o7
jXLNDmtLsycFjEOistGiq9q6ZEqeSuwiLgYXjbtHwIU1m+fjwSJ8O0pktCeinao0/zwVnP8am+Y3
fiPgvTgvpH2tLDS/Vpr1OPAe0Ym4j6t5BcsR0u6h8cZTy46ItJnPFCPFIekItYkOTjdk+sA9L8Uf
vQXNx4SAqj8TbjpgLJIWvffjvcXa1wHIck+PMGq9nfAr540od2iLlkxo5OnwqZSU3NWsnTmkPzut
/lHGIYDfrfRnGh9CSUk90sIFzr5WIJLjYfYu9PAjtwyUv2h/rxDpbj5jdZF90JgcEUtvM56/o+8C
w9AisJjp2ATkNytx4GphUmzPbCvJwPuz4jB/oyhwyrQBaTuleNOLzEdO9o+RaCdcF49DBEgiFfA1
iOXgOuQav1fCTAA8HhQS2yJg05rkzoq6V8R92MkZOESt8UdJm9b9/NtdGT/pIfPCMsFnwcVF2Yeq
mTcSofdGYVQIM83on5/WsOxdG7TbSen2LGSjbaHPzaY9OUxZ/zr7FJbj/4p6cEmHFu82O066dqrr
7AMsEIc55lXRDPA54UMmxY7U8C00FnYyvIOEjFPRc3w+P5Xj9FPLE1wbhctF5YOK6dHojWAwyBYa
LEcqFe8S1O5ELZ7kCcs3h9SsMrcjw5ppObmrTT9l+S4Nufrp6tHB92GZ403fmJArGRQAHWkp7Cm5
Dwlw6fJ/U3ceTZFkabr+K2Wz97quxWLuwkVICAhEQrJxS0hwrbX/+nmcqu6GSG5G9+yuWXdbdZGJ
q3POp17B2zDjqdoYbHKpuo7l4UW0OmTlWizUJr6HM5BKg+YDRSubd8uHKRTjYowPqAfxKWWLHWvy
RozoWBb1bpwz8mCEixpuaFnAooZ7gSQRTIrSSyYzcgqJD9bp1WMEdaAMF2NbLXqDY3Vr1e1lMWhO
KM7flqiqEG3iND9UgnpsA8EbTZ3II8C2MzJiUGTJUMesjRkFV40V4eloSccqAscZA3z01UOEO6Ej
xJViV2V2kbfZc6T6d7MRvM3EtLLe5Ua8F7vq0S/5M0tkjMXUU6TcK7R4PfVgBxOGRF19Z8npHTo0
j2nMQwd143HGBvaUJW9azz5IZ351rR/CQboUfyz/VInWXdn1L2V+GUsHq0kCknHOpj7MXqrq0LXq
cXl3Iwfs8qRmL9xlnXZcPjQWtSyGrr2Mu70ZPqIdv281cQ/3YSX1y1tdjg1TP4B0fAx8NraSBJbd
5tYBUsjx/Q5lPXi2Al7RZPAXxCh79mckWn0io1xcqEL5KAgYN8o9u0m+MEPf6WOldcShgtrWKj+r
DKq/HhS2kRMFJtRMjEy77ZvuW9E0LWUfW3OaO7eDPFRb1T6VUjsUolWxxOM2rh/FIHzOFXgc2Wz3
tEuc5UFrKEJW2jI6yoS7DkX6eaSy4AdKULyNsfIk3sclZnamdIud/B2EyMe5+2GM0X4J3Uu6FQwt
wrmIALWpuV0CfZzJR1bMYfnzVasdNDM4lmjs5gONaV3aU5mRV+i3hPRXqfa9OG8eh1w9JseqToiQ
/PUKeit5Nws0tcbrKj5kkWFDj42cUlQZVzSHpVadlqWXqAGnfExOVFTSTUAmjHIwBztSNUFHIjhz
I4oiOs1KFFAtNNUUBmmT1B50q9wVW4TqyrEFg6tS5NhSKT+pAd+HEt9VB+FWa6gC+mBYm0G0a9Tw
WRPoDg6EDiFEe0+WHoeUrdaX6fOSncex8IqnwV62WKL86fej33LILEQ+jv5dQuzdXtL6rGdBaSK+
nFnIbLBRE08YLlKttpxsDrcRL2EM1aNVEiZNw1GbzlkaAgyin2FgPBaDcIyDY1p0MW+ALMTAzpjw
Q2Q0Q25OydTDnPRufqkY9CEkss73eCSUnNOCeTdGC29afLPMYZ3m+cUUEW2qXvAwBT/65aqQgkfS
VJg/EotmibphyWcR+CKgC7dDHDxhRd3gs8QmGafkDQH/A4raKbyj2R5qiYfrWevJtDxmnbzMufHa
NEMEM408t8i40WysN0aYDjZefpZj1qZNzaPZfkzQQ3zt2Mv1mzj4iYeSGCxJdWvMqB7BphGTFq5v
FL2llv+KP+cqH8xvAclZqSlrM43fyppkQMk5kyYrd3AJLhyNdQStHfqrfEwTMoRa1FNPpmtRDeui
VsA+d8FzOkTPKdKh42it2XM/fIuUTJTZyr42JV5THucgLNZ5liJv01gGgOYJwHYq272qXUmRdB0Z
BLYy6APPN1LvfclKEMSdVFBtJRWgh4VZtdLiozyQPsajV5Xwq8MelZ4e4IhS8WfVULsJTPNyqI3E
y83up1GrgmvkeetoUsRsMorftLJt3HqCQ1sKcGtq4UfW+Kzx6EJNqCgUc2Hr5tqjLHXrwCCDTX0B
R5yIF4H6QVY/hlH83Ir3elMf5FGhoSNC8UkLhfaBjPFB0XlBJky26jflSvG1o1anHDIFSQ5IayiK
s7JFTYV9YtWrKGa5W1NhUKW2vForWNe6tNMby1zpSK3Io6zA0SpFV2DHRpKk7XVBcvRihrxciqEt
0R5pOdXyni0eSbSN4nonDbyLYllyUZ/BAGtMuyrUnaLNpouTVe3EbbxXM+VYTNpoV0s49AG6TJ1O
yjX6BZ5cgdf2MWtFnlWI2xgs1L6IIWbVHMw0E12zz2+EImVjy+ACmHXcarX2A93NxFUlFDokP73r
A4P+TF9aK6Z6u1TPB9cU+8Yr0p5/P2LjBtcqgNym4uBdwcKXBBNyfL0KRPRRYqymXbXTvoujNMGm
miC4q9Q0NLYu08F6nhqrtbED/wEpXYEE2MlO0WTXfa1vcHg5yErqvP8EfYY3qQjoTWCyljY86vu/
ph8aOnK9nuTZy6v2KpbYV2nDnov69J5M8y7RpaNSsYDTXIsgEztRVN/UvXrUfSty6o6zyxyRC0c0
w+2MrnHLXv0xAhW1A51OXpsxCzMniMtLjO3944J+zwMKBtnnBV340mCuAql9lHXzVSsCKHCQPf1e
H+0hTp+X8q0iebT1kohczVgn9SZZoUJB29YV+bh/Vfb143v1RjvoyEI+8C/cYeQE8Uf/OwXKZSNy
OKVZ/wZL7/0om7A3lDrrMUnyi+USmakdrDZ+xlJgm9RkIm1woc7tY0Pej474zpeax0bjNpZosKyY
SokeWnFjaPHzktoKsrxO02JnLoVmM1wtxcXSrpiyYFMPnOYza3NejoEuD2HKJm893PH34nUIhAJP
YPBWQ+A7WquTSObxszEm3xS18tKx1104ucesCN2mqn7qoblWwmNUZC+RIDhDjM99jJlVXa5bOrR9
OdM4FjwwhRilyffR7L+IrXmXyxCRx3wXWLNqNzThcpEjcXjqSvla0kMAvDy1H2/QkdmIkeHWtbLN
jWQPAZzmHHRrlirCAqyt9SxCW2x6y4l7kYM2ItJmrY08Gtl1wjvCXnWymyW7E+DKNjBVBagh1fCQ
hTQddbG66bvBRWTgnp4wh+P0gOCZW4koYzDVJILwpf3sNsuDiy7vf3SSvtGkVRNkDwTWrZz0t70q
PdBXuBtDf6coFwPHL+xfpDPGWLD9TvwZ9nTc6kpz5IFEFfMtWPyx05XlS16y9I2EJCthZNMTSuDb
cT22ZjcU17UfIivBHoBof23UcOlKjLsGyi8USHCjD58xhCJi1tFbrEeZnfrjxqi627ITN+9rUPS5
Vi7Vj5OePMO6X1V9vRz15Bhy6R/9XtrW1ms0Bd/OdI6WDuPnFitAdhIR2MFsWmAonztrSsZkIh/n
0CuH2BM7cXB1Q7hbGgBV2G/9tiUhV9cBNr5RvRmiWnZmVFCceKTGgW53pvcqvXc8P90PUnmMJEFR
oBTOLOOkjzVOedPRSiHsGP1VXEhYFUGl30V9vRIQeNvEgXglzMKVZVa7BEZukZF50njI2HISfYZ5
Z+rPNYY9g45vTsKCNTnfEFzWy8oTKMpUUv1YDddaI94MjbBuZg76rDEekiG5WSo1uQsuTC2+ajMY
vCA5p+oi76qVWK/1+ErSB1tLTHdugnWbxg6Rxs392REittuTmQousUniRFyyYlxG7NDH7boVX4Ro
OlSo/IsWALBAc1sEtA0h2LLGwVE3Qc3pBj+qEPfdhJSWFhV2NWq7UKBlUSJQIcMGtpCJkFMO6IJi
UL8QE38FE9npks5hJO5Zy/1gWaGk0XMXQEk2IncYdFfTqRO0cJd0wj5sliSXzgEc6YHGnbGPs8dE
ZeUSSgl4hX7ox2ZnjOb1TImXSMivkP4pOb0fZglSMq+GiFaZEvleSedEi9VDymlYhdFzL2m3VTqt
Ij+PbSHuaIT4A3Ro67Jpk6uaLSoushqtmqObUhAAeKBdoGi3ARIhk47aLWoNdmVZa2tSXy2x3FRq
uS3r6bLH3zquDgjBOJI829Swm4Jul62P6sUkBRdJLLiir1zCYT6j3f3LBEJfHAFluDvIN+qGIX/e
HkVp0GuJTMHVZdo4fZqVpEL61gi/B1r8EJekacuxfGZTap+xKHRzuSxqfwaXho7/i82n3Cl5W/ms
pnxJMQp/Umwme2j4hFRm7w3nFA9cW+sWLfHUmbiFdqypUN8iipqOzuDSm5wqVlFGWtn75kGgOJ58
pFqWmKIN7eNSkHdx/1DxW6SlG/zeohhoJCy7AKbUpaQ/T0rynAiM6ehw1qN1lxn1Y5+b2ynq3SRs
Hi1iZ9KTe2VGdkH/bFuVlOoW/k1hRGhSqsduVo9Lp2Y0lzBGIyooqSWX9oyyVDNLDYoNAam53z/2
VMLApw6q1njJbF0tLS1h1g9Lhbc8o8AUbiapXhq1nVU9qvnPhu4YPRZCR6ZlTtP3jzkJuuGPBFbR
XTQ5psrY4lCyZn/dFXnxSPv9cVnbmWIes9SrkugZj8nHVhCPPb8zLVTWn3E3MJxT550ul48NvV8Z
wQwCmnm3/PX3MyOoq7UfUbsZyyBtlHNABcHbe8lNFIbgLmKFsuRFQZYhwRSWuMt5dUyiGfjkxXBJ
nIYy0Kk19TgFRDZBvCP0MYFLrStLknEoUsRtIJK6CS0prNVQo0UJGQ5UK3ibuvAg6O1FbwVHPy92
cssnjOL6WzpRI/dp49Lwfq6Z5E09qVsgvC4dEeiKj0vrMijKR6On1tVp2CGQBUw7yx01mmi38qCW
2Ydu8RxbzUNIQvLXKf8f4Qzuioz//BZk8O9BEdavxeFH9tqc/qrlbv4JWGj+7/uPg9dimf1/+j9e
3kbtdAQBMN28Nl3avkMd/v6T/+4P/3h9/y1E8tf//q+Xosvb5bcFaM98xhMwY/s/H3//339veYD/
/q/bH1He/rGP2rb540f+84/Dax81v/z9f+AR5D810Jq6JQLzhQaiENj/gUeQ/wRBKUEaU3AyxXMA
CPA/8AjGn2gkLDoAHDFgmoxPeIQFuIjABybbFrwY6z/DI3weSJkKWopY4SJ3KaoKalanoNqgkQ0t
MofZlfV2NZgauhPWwYz8GgmmpwY1p6avNvOUrK0u3yuLUNJUVZu0lLdmj3dQLa8VP9uYab9H72ER
iltJKH+Meuuwse0xm5ykkK5z68ksAcJ30nWbixQyJQJEoTfUhYPQyHVTNV6ZoUUWq2SQTBiEZhci
NGHp4nOg9yihKd/LHuXDIVFgZY75WqiEVT5Ph9igUOzT8RaYqduNdxK8Rlrdri+kt5MpXs5a5CrB
iArKDbDaDf1Al8hlj2W9QYppTd/KZsh+k88oAKpFCGIiuI4GS3NrTdsLde9Vysscxi9AjN08rWGm
gYiyBvRMpK04VVtBya40Y3KKwNiZ8XM/3GWFZit6tAgBWUx8yqgDODHNTl0jChXIVJYWGXLjCSK2
7EMArKDaW6g3BYb1MBfNrq/pTcro30VsbYaFlFWC14k5mjL0x1FEtXCZKWsGmgUI1SC46sZiY9H/
GieVIrj3RqNydHo0ca3ZbYMKXzGemfezxj5mo38vGkvUQWEvw8xTMnWTKnMftyLySe402f46dBYE
9Iu/rdzmQoDbyePaSC+5Fp2yMxf/HHP/urb0rqKIGrSBWubnUF+OHSoNqT9T42+p7aboUATn5tjL
7/hXdvvrNZZs/AOggVLZ12vLml3jNrzWVrSynHxDebiVPJ7qrCCjbC1o/18uqKFAbbCnwaGdDPnj
tmSM6Aeiq8TpbWMOxGWIe4q+9pWIOSX29gFVom56Y4E8hj57PYJYUV5vKhSrk6R1fCtZ1TD2o+lZ
L9+MWNgU4IcQArdBZmzy1p11yzXpcAhMe0qjdZochrGvu5VfeW0Dpdofb9o0+pYUN3X3KJjfxYrK
ULwXpcwRu2I/MCVsEM0Ujfsi+plp2v0Q0P/Tl2Z1QUosSbUrqxh9qNWqjrIfiYzkmQjNUkYKZ1K3
BbJhk5ysB7HbRxbib353W2fFLf2r+7gInbLqHKmoWMHfu0BFDDqunsIGuw6itpzSm7IiD3Sxh2IR
/hEDukKdciPo9YVWt7sO1+choQwNGV7I4bXeRRf1ohDoNyZMhMgEmqJ29+3Y/xSn5CbN29Q1fDRV
aKxepPq3IhvRs0nXoiA39qgTEmN/1YyCZwBbEfLxdqbxCBPWbfvoqSpjr9Ax9qjCN1kSr2o5+GEG
82vad62djBlikw0eCVHpcnRdxFO8ltvyqqhNFOfQpbttYmrWZLiWLPkOyJnrd0DeY56+Jefnb8xk
y7zppZtMgauuSO7tTsidHFKFUQ2ObqrkgMM2kPGcaGbRLtLgmt7ienGbDqfhoh8RaFS0wzTAsjKY
2caoyIyy1+mCI5uMpbOSov3KH2ksDwHnCU6OXU2zJ1wvR1qY9IvV1L5lEr1IMNI1hak60F/V29I2
/OE+quTNFDJxmTgR+6JeWXm+MmKmn2XR08GE/STmT5VcXfjV1dD+kOOMKgrVY+Tb1Ik+j68dAtVa
T4F4VxnZWsh9NxiqnbV0sFTDXGcGBhoJXDRiKv2SzFbp+SKRtaoU4UYIhA1da6dCGNFKDGfKyx/I
V0i2yVkkstz8IbHjHEFJOXMGRE4tX0fcSNn6SXfV54PdoStVadEtJGqGavelcVDCQ4iilxjjs2mh
uhZ2Ow3pZzjdtthjP6ExZu1N7mLFYLiNphWZ7DqeBrcug5VCeW2JK6wPHZSt3B6Sp8ZArIy+pf1F
NnX3A33paJLdFpl3vyTlrAHG1KobiNZtotCR12i2WCCJhjllgHEtRNeBwaQqHNDK8wM7TEM8L5Bj
cieG6bOkeK2mOBQl9OuYKVPmFuK3thdfO/rHnZrtLSVYS1bHVEzaTHJ7O6jJOi0bW+yMtRAn16Jh
IDkPnYuLG1lG4Apvk7jdY6FOLajYE9iy9wzpP0ol/78Doy7kmv93GniH3e9fCaDzA0Bq88e2SUkH
P2eCy6/4OxM0pD9FvHoAppJtgUJdgubfmaAh/6maMuK4uqgskNXlR39ngrL052KFgmSwqiNNzlL4
JzKVH8HSQQsA6jIhGJDif5IJvst0fwhBVK+oF0hkohhHQYc+NUjyOVIEJWoNTyDF6mYUXy2bE83x
e99JMdKbGlQQ67u52gxVusmju5FOWT28zLQwdKG/V5S7rvG3DK82PmM63yrdZn6t+m9KeI73+6ts
xsm9npT7QicpplQ0RKPd4gm8CnaJMzrxwUIcK3H/DT2Jk4Tgl5dzknTwujRs4rkgAegFO3UcalaL
HEkP+tXBR8s5l+W889t/+Rwa6v4W/8XCYUnBPqQgKlMG5H0R5W5dqAbiW/sY3tXbZm0VOC4vPibD
driad/HBf5ERf+CFOx9W8/Vfl/oI6vz6Jf/rDrQTMJ/Z08utLIhKWRZ5c4gJeSDQrrsbmzvV37St
7vbVRRuinVi/GlG8zvCT+d/cAqtbpe/JE7+/pA8vAc3JpEYwDJJkvdOa0lY57gFDLq1giB5t8y0o
2ocZOVhBtW4S/XKaSg1MRnOm+7pkX6ffQlJkdODA6IIPX1LSD7ch1qjeWzr8EiHlnDdFT0XFMI/B
2tEjToaz6fW56y3Q14/XE2RBZWTDt1/NK9HTNoNqR0/RetwV254TnJw6tvvLwD33zU9y6/dlDiEP
Er8oIudvnjzoVCNDHaaa4anVT8BuA8ZS6u3vv+mybn95lx8ucfJsQiQnWRHocHXoShXiOstJCMAz
D90ypXhVUV5s+nT1+4vqy1r95aoY5tA9B8ZvnCqZzFIqJnNnIDaPHGnaxMxagshWpvYpVZkJLoKq
Tf1UzVgk5aaXhOI2T4GaPSg0j+RIdepyYKwSrdCGtY3izh/uxlH9Jsya7NJxiOwGtUg7LLrOado0
Y36SvahTvUUTnbRFve/bl1nyV7NcgmkDu6Wi7VzbolQD98qoIx9a/WEYRkaaKGemprmv+4BCQ1Ju
hqm+FucEweO5v5oF4Uk0xstcKH8IYXgcVHOjqrOXVCZDwmTTJcHtEIRvkUaG0armGZO1L88k0OoM
xIGrGxjBf16X0dDORVHJhleZ82FAxTIxn+h8csetFybCdlgoMaHak2FdldHkAbrZ9EN2FVfBNq5V
9GqDOyNqj0ls4Udzk8itHZfZmW/9ToE9/dYQV/FFgqul/CJuH7d6QJnFWV3JJUki4BOVjyc3G10h
70oKu0uurUCcbb84lDVG3/KbNE+okr5kdNoy6UmtAX7MmjPWtwVPIbXTrmlhUcr1NmvGfRp19/0E
/AbdzUBd1+g2/361frX90ZuUFIYrqCSeMudwVEmERurgUSa30vBTai91kxuqkR09q86wVLK/vKwP
1zrZjin6eo3Wca3+RdzVW2WzeLBOnW1c9h7thQ1yv8+/f7pfSb8Eb9jb0NlESaUOOYml8RAl4oLW
9pQOJ8ZhDZwCcU3Uul8tB+aG5i02peXluaRBW5KC00dF1xIXQDIqDbbg59UrSePYhhrXDcZ61cVX
FUQutJztYI42QF9XBpSrsWAAzQCwvJfiG8p1iP/6zmyeUDf3UOryolra9GplG810McwK1ak/rsTh
XgmZXglrg7lDhGp6FFprPDU2PmCXhrlVZ5SADHBoFO+VWdzLSL12WH87eRMKIE6N2B5EhkWhjHpx
acdj+jZHwKU5SUJG21EHVAvfoSXU7PWsrBBK7wBnSJszX+aLxSDTp2QkqtOz5F19fkM90MW5G3Tf
0xJrVcybOSh3uVV2yy1ehXTE20red9Fek7ZlEO3V4JnxxbeAM+v3N6J8cVxzI7SWdJ2Ii0nO5xuJ
prGX4hpeXke5JIO6zZU3KemOxOfZreKEhAhlW9j469H0dxWiz92dXhcPVdM+SDLS56Nyg1LwjdTL
130wuap6WxbdTTJZT3Np8TKD8qbN8u9NRpk4LQPCKUCkw4IbhIDf2WnpFxv60+OcbLKm08MRxILv
yZfGrb/OvMCrhA2ewJh9gLnHlxcuzxqUyHyukfXliyRz0lVMYPHFPFnzVUBYVbrZ9/QWGgH9pNKi
FsVvhJ7wbSzdxWUIdrnbC1p/xoHoq7UEJXehylrM5k5zJr8WiriNgCxn+l0sPk36mYnfF6kKzZV/
/f6TdyqIaWDECb8/NLd9dlfPV3pyJt79qp1Dd1yiKoOUKqG/e5qDm9gJUBZpvtfjdjErpqeor/R0
nF5vvEGZHChIdMlBT4sPSvYsWa+/3wZfLRuZK6s4AimYOS1Nww9poBKVaoEgieWFjeHC5LDBztC9
fouiH21/Zu9/9To/Xms5PD9cS1ITpHDrwffo1q9rKK29ikwZWMjfP9IJJcdcMkyOFxXulgKb+Zey
ZigHuQ/M3vcKIG3Rg69oIG/wOmIAodbaKi1ewfbSitq21gWq9yuE/Pdl94K2yJk7+fqB/3kjp9VN
YTHzawVebgvoqfN/iuCSmmp95nGXWHYSc5AahRhHfbDQkE72n64J0qR1rJxWHVe59DxXmCUCJuyr
EJT0DizaShd9e1HBHpur1j80rfRX64WxGcOv678u9qmOWz7db+7BWM6ID5+2rAyDqWFheR2tSUhF
XpT+NGkpR8lLYwhOHDL22UXjwDY6ZCABfv8KvjzLZQPsiskSJhs7CSp5kUp+knD50U+Z9hhZdSmN
w4MKyakPrlNLdlRDuiR1foqVcVtK6VMpSo9WHjOMGRYkkQG/XpoQUQodYa7u5LraWmbEEN1KiIrl
JtCm+6poUI5t78o4/qZ2C+xUPYRKD/wnDs+8z692JRo08uJvikHsaU1qNox65p7n8YebCmA0LG3w
Rd+MKfOG8hxDfTnFTr/dx4udbMsiwZDJ6oBfkqQWo5eUT7gN5MKZzQ995YvrECGos+E3UiKdfKSk
Ums5aiQ+UgSgWygvpz55nXsfglyh3VvgAoZ5blf12DxQ88DRn0XzSlTMwgbwus+VBkxM1VKldjSF
4gEApo+3+BxvR1m/NZhbDNZTkSf3qhUeUgCtSaE6sTyZnpowoTK6IHGCFI1Vk6Zklf8MUnB60h5g
Xw/eRr9lRBjgYeOb+A3MOPH2kadPCfix9rWRxlsTmG5vDKukhA87gtXTB7fQom9jXuZuVUi7QZo8
MX4u/G3TBbbuH+XW3ICnQopUwkgEo0ZtBdbiEMXzRRYB5K3QE+rTofTUDEEvCEqbwuCuw8zrkRwJ
BMuthSS0FWOGsXGR90+jIruxL2e2nsVuDKVbbvJ1GUhurEYrea5A2/ASjHmXysN2ZgYTxjhu1PW+
zjpHDAe4SaJjyN3tpMyeUAS2OgaDHSTqSmjqy0ig/Y22l/Y8dP42aJR9BExqKlXcK37E2B+MoEPl
pHasmS6yCM+FEVKbHssIEfeGCV2iXsvV0Nh5fpAnzMf6RlkJWS2sK9W4VqcEc4PoJcNcipkNs6AO
dFzE0WDFTpX234YiP0Zl/eDrjCkK62rszId2DgHVDjRlUiM/RHL3bcKvY9UKnegEw/So4UPgBIn8
UyL6Fyaye/WsPJeaX7gpfG0Vkg3YCNDdkghRXQfyW/uGBJ5cf+ylbJXJzVOZDv6mMXxvqPorcYjv
qiJd6Q3YasgmMUQmCOH1ELtyOgIENnwZxwsspsZOuwSb5pRpDLxLXRlhA52PWi3vb7Dxe2yNEZJh
CL+pco0xs7EPuBzS+sLvrAPTrnUeBZsyyVcqg6VGjy57XbkYhbp0q9zax0qDUdlIJtod66L+FurS
d4DI15EwrBoFIUHEBwZg7SNYMKXbzUn43TTSeFW1wZns5KsE6+OWBSLw8VjXMSESQUwiCRLQSmhx
9OmLMzFSEr+KkpgB0HhGIYMIdlKrdXJaDNFUWx54JUaHl7N4EPX+1grS22oIjhXmNLI/2a32ABBy
haP0tmZdKypjIT1dDdmw1njLEkz0ME5dc47ctJAuYdGsZjQos+gx1WRWefVgDMO+13LDVlo/djBa
fAAPsNJjpFzEflj7DVP1qm2PU6fgXmOYL7okOjhM2ob+oEjVVcQIUpBCuAVLT4l5CfPKwE7HmWmY
BEUCr1AxkIDPiFsrnB+WmY1UCouVFSS2gsGh7MRK5gJ62tdWutX1F3F6nIZipSmM+6JauDWMZGVq
oRcG8mOVlW7r14h85bkrGMJ66pBzlYLZ5tjZYW7L4Ew6JKHmVGXnZTmaMEm/r8YKTJBwVY7hAciH
rUXBxVxK8CTUTWflq7oAAchMFAAdAolJtaE3DMt3E6mvApaukNQAs9nSCAwgVF38w2zmmFsVAkpq
nKsclsTkNPCQt9DnAViqYxH4eXX5OZPRAgtoL4SzoQF/miG+h8PPAHgUQpUDWIX+++8zhS/XGv4X
uIjCj/4FVBDS7G1EI0T0wXiJjIcxvQ3px/z+Gr9Kfy2AF4O60qQ1xLhjuYkPyVChBMwqStK+CN1t
RxA0AIJAgNHFlEAvKgkAVBHSpEpksPyVEkx3yZS4E3pumf7WSjsjf4anwAeI/xf1jGZgOI9X86IL
cfLCJ2oKWII9WZqEbkXz1AjPmnnODF7/Kh9Fi8lkJ5ON/dLg7U1cwftGJHkxIGnSes1BozRB6DRF
aqtyAzuxql7kSrpOM36QMwOqKsC5lN2wBPaJtFFArNXIaMQaHQ3pMm9LiOIvZg4ARAXEAvNGEiM3
k7RNpDGztiwv77PUVobOE4Lc9mskcKvy2ExQTsxiLYn+RTcAR+gD6NnpvWaVb7MEPR5BVv5oH11l
qY+BHtS2YZfnI/QHxY3U3FPL24gdTqvWFuujUJYY4kVem6XX40BfJpO2cJzAu981Ggw+EGDnVtJX
y3WZkymoXiDNcIqBkZWsHay+W2SLsHTbZ5uucOYHAdGi2VEcTOHu1Zbx8pnLfrUvDQOECpohy/+e
rN8OKLZeBpPlMQ23ZTQ/okK4n8W7WYFdras34wwKWBBuf79t3oXaT48DSjaOAqyYjV/cb/MujuIG
vg5lIfAe/9iRb6TJU69u/Pg2TBsgtpsoY2Bfwbez1TSLmPILkI2Rd6m3fd5j0FOPgj120UovTJoe
1Rt2ywSPcJsF3b7TY0+oDZCyN1I+rfq8W5n1wKcNnzoK38GgxR4pzu+f6qsvaJLxijKIZeB0J1tO
UKZKacYRzvUYX6pDA6EWWW6jO1MwfHkZVVzGKRLo5Pd+9YcjJ4wVlAzEgXcX3qh+hQ/hQVLOKZN9
VSgwPjaXJwGZr5wk8ENXAhnVG0T8u3tByO4RXjlYCuAVsYBph4dBdVB7cCtl8aSZouNPOtlXTSso
YTfnG8YiZ576q4X68YZO0pPar0vVF+l5BYdgk+zq/bCSPPWsvvoXz63QBkKgHnqjQdP/83letyYW
tg1ugWKNL9tQ25VSe0abkU+fM2v44omwrF8qeZxzeUnLzz98R3zuUkbOtEiEGh/T/B5nO9Z73n/P
x/w+1/ydBqpIbudzQjdfJHpcV8MFBQbI0sD+fF2tyCQlzVVzof5SMlw03cPv98HXD/avC5w8WKKb
RhtnXAACyUbZgNFaqSv0+s5VmV9shI8PYp40IrJyHFFkDmi5uKJDlNMdqgJ5dui8xK7gqDawypti
2+6h8X5DDmPTiHb0E6qVrcXuuQH7mbd62lzDfjKaq9FAiwBYUqfdkM6dOarPXUH+/N18bBNNIB2L
pMNNnj9q6blY8NUk5dMLPVn8elwJQ5YIJtLaygoyR4xt95VcIfSpur2X+XZXe/j7SU50e25SfPba
y9N/2A1tbWUjgFnLMyrcY53JgwAJCSjfDJQ/6ap7AVvltet0Ld/8frWeW0XLzz9cWJXaUhnDnFUk
gLRT/4e689huZNuy67+oH2+ENw11gDAwBL1LdmIkyczw3sfXa0aq6iUJ4hG6UkudqjEq6/Ig3DF7
rzWX11j6qhZ+fz/IscJ1qVN+urXLvPNhFEYwCQPm4RF6AyQksyUlJ5a98+SpXqcwwwRJ3ahhv0MJ
var8O1GMVrIpAAMRESCQClyTaenPjkiMaFKcKwv96ZEdrcefft7RdN+CrpGGnLvfTfFOtdJbY84R
QgBnsKL+xpp+Z4nxwxzbe78rLmsiFI0y3qRhtPXHn8g5NkrJ3ozNbtdSzZhEd2ytPQAqz0/zTcop
zVSNzdwTP95o22gC983MaqF709MrKZm2c5p5XUowD1q0UC3eJxVTS4AdV+h91M8KMJmimKlClAeA
JRu/DTYwxHdZnHoaZ/UoNXZ+Tu57fZt3j4NwpTfeeBYXfap8z01CccXywCbtuAUxCaY2yinzjX9o
t9Y+uVl4+xNzW0JZ62zmzJ8/9+WZwJKkNghd+Ev+QVQqaRcvJXSpoM0PkovU4btZk4AjiJsaWfnc
VahxgVXknBylln4uegENvV40J9cZdSiAuVegwFmZOVZTyQiz9kYU8Mu2xXM2L55w9UqPbpNA3iRy
vpXqdBP48ZU5pHtpfCLgak3a8LU6Jm/xbGBy7mKROtOd1gXX8JguOBmtLMTvKF3Xqt9jAiXdk4DT
M5/OMq99vQ+o0thSUfg97pqE6jBRsmTlX6DOyLRXVHL7VbuyPGKbrsLD98OdnGWJONDQzuHBso5m
2WksC3UI6Vn6UXlTmb/g/J07mZ1SFLCvXoRxdACX9f9oMlAnc24GhT5Qgf+Xbe2UGfezLF0opUkb
ubaVvPHCSHsRArLb0n3UzU7ZWReaUN2YOoXBWbpsRv2QTuoDh/09ZjocguYWYMuVlI+4didP8Edb
R2kyT/NVpEektMoHSUmuqtZYa8lDnuBFHIRtSsV+Son6pFSHsWNPb2+d9/29PLcXQnrfRPMdAc2X
SmrZek/7uNHe5j5/6a3rCR6UoQBLbsHq5Fa2MlEomzXLb0+xqo5UTLblvTWoO0NP2lWetO9J4NC2
rOzIKijoZBhp9YThFYLSc/BWft1QtJM2nd94Qjrd9O14GdXpc9iSASJMrq/q2L1KJVsZmvTqa7Vb
VQUEqdqOO/Uumd5EUuY6bTyAHN/IZUFsArv9ct1N1a4p/GGdl8WlJLeO2PZ2FYGAlSXbCu+68k3I
BYdX39PE+mKe9LWGlmDoNVslKFYKtr68G7n6waod4i+8XCwpMmU3syVcouS+w3lzWRbVXda0S4s5
tceYAOUJDH/gYRk6JOXGGOf1BI5/iVuXNP7JnHfIo65EPEo+uOQ2I1lXCHizfeyeBTnN3DGmOtUP
N0mFDzCTEbVXFWjZAEd2JlOlvIiiixi/GLDE67Qp7iygPpb5Q0EdH2fW77qVmY9jJ860u9DUViXa
8EqcrptCemjjKXebeXTG+cGUO3ZGqktj6cY0gldEgnuQLx4BuW4LS3cFMgLR8BxfpUoleINEF6/o
0JMLMYZOybxrhyzeFYXBJrkVX7U4dyiN8uK9ilnwLEUjOVl9fhGSZeEHhyx5T+VfUzc4HZlCk7AF
KekapITms7bSo2th+lVF6PAKp5r/+E7WVInw6GLULvjy92Uv7Ioq3mQ4tPV0wkCfV3ckEHuBFqL+
ib24mZxU5gnJSrkUFW2wXPbQmJdjBLVQ968BPf00y/uSEOZAAkUQy+uAGGpQF+tgeq9Jqq9KaUUW
5YtQerzY+0x5KmOW3YqopeRnVd8gp8PW7mMEQG2h7f1SdAq5tbNCdYv4Z8aeOspaDUKC9myE7Q8r
GC/TNnMEnaJhGHhaJaMg0EELdFuhvCPIfFWpb0NS71Jk8pTan/pK+EVx80FAss1UeVHWj+QQYHHS
bSvKryvIoXlD6Hk2P2iJugWQcE+vwNG19i1hyhCS+Fridobsc9OuIyZIP0Qih5hRrxwz1bwGw+1M
3btNXAJ0d41JXHGBDKQYr5T8XkyRe3Vy+RAOImQW/B1wLxTfLakWdvBRfBORunY/p0PF+aGRgQOF
3jTqd6M239XBdDtNAjCQonHGCrd/YMj70Ve3iR7ZqEXcjPtYJc9DI71MmnXQoLqOGvWwfL6e/R7z
KOp1uKVKbF2jK9y2RvJUzbGDDsORtXg/TP4NiJQLjr48v9KO2yS0eQMvurb9gV34VvFp8IXBppcq
fZXGyXMlpF4dSLvY750kVr1lds8EjA4RxUElzK+1qL7JKvBxLUVJqymuWlN9GIW3oUn2EFfB5QXV
rpqkp7QOngDfXMZCcCN1wF+yYdHnXw+qf6WMEPvq0MkkVPg1LIcJh+hwr6cCfj/lOlZVEuhfCqrQ
qU6bK9J9ulsavT7j0AbxY6ENXqAUl1o4X1PNdGu9d2NFWvWCvk+s4l1PLa8Om41lPIxph3S1R8qy
IBOELmZiegEl/mamyE8S+lZsDEplrxiGHSiQe4d5Oy+dFVKxnaka9lXQbfTW3wDWRZu1mNrCd1/2
t2jpVnGDXQyiek7Med3hAiv0VThOewqUS3i4gqylT9C6VRHWhtpVptQJJgrf8ctY0iiyTOwBQbZN
zHsZwKxOMlE31pStIz7ezi5lvqy6vBOlfKNaz3EFrMVchH3qjRDEz1Hzlhv1TZvLdgf6QGte+6y6
C3Nhq4QRppZxxVbHFnD10dL60aesPDFJOAbOcqFn60hWdCCyJ0shd3UhHyO9gVGBi/Uu0SCnnrGa
KWlUmcptoLw2VD98JbmQxuRhaXjVfuE2uEv8aRf6Dzr8GWOu7Emc3LA3OZlPfPDwiJRoVep3ecz0
0YauYkHRM/CbyMpTh1GwKye7SYDvROWWCd2OhuoQ5Q8JduLIXIVysponYrrmxkmxNfqHPlDtbFJA
KZe8SvMuV0ww/eMvvtQ5UzaRpbh+ptzGRi6svt/pfI2j5kwCy0g3UTYupeujI5cgm53VyjSDgxzQ
UaBfZRpmfI0+IXAleR431QzFvJouO+NQW+KZHKBTG62Pox+du0BKGhl8ToEm7avQ3TXduXLcqdr8
p+s7OnPxFQxykTFC31ervjL2gagSDR10ToL3IFXYLEiCXWNZ0nTeYF1ZlWzuy+BFx7iZdagaMvmu
HvRHVRDO7Wr/7Fo/7WoXpy5StEUbt2gZjookeSPh2ouCwEXrtMKu55jti5Ana4kpSIz7gxopWGQz
etPdBVU2Kt0K+oQiba/8LCX1ryVrrGm9FtppS1C8mdKIhnToYDXcFsEIAVBfVda7GFxGwXyLL9gG
KQUBQzggW3Q1FsqS3TwxTCtR/Fn2L0P4szN/N222D2rSH+eBcn7ymCSlIwObMaSA05W5D8zZHnlj
waW+oEQ5s/f+EwXzzU2xjio67BnVUaWjwoRQvMVdfK+JQ+r47GHtViiETdordLSU5j4atHW7uPyM
8cHvuVpc7IXkb7QUKaFfHlDX4xIUOTLvRNTfUtzvtcZcy3rKYgaODGSvMb+EGb16sVor7VVrqfQP
+KPlxVxpqygDl8UJZ/6hJ5ct0NIsCA4Rpr1gvovh+JHtsTL4snvQFKoBjkETVr0WgaJqflqVjOh1
ORMqvxVhGwjjuOoNwKREe4Tythl2S18yhNdbKoMNfp3O8+PAlmMeuo3KEa6Sr0X9XSbYVGi3C1l9
ZNYZe4e1w5mbAn66YffI7SrSeY3Sx75fbeMZymFTkleSeJTdr0RrbFfDAK07MNxZUF25GbGlVWji
Fc9PRuSkPUYwUkGIn04nNiKS6Hw/v3z5wD+/4X88qh9KHlaRlLmgtgK93l+mdCUr0v/NyZCmmygt
LH0Fc9rnc1SbZ6MIO5fmxboy18Gm8Vj57waiD9fQWv9v3AxLj++/hzsWPnW9OOv9zHBJymZeEDY1
qxvAM/f7+3Z63kJ6CmnUom95XNfMzUq2ho5SYvU7vOdI4+8GbzgETkZJs3WAE/4YLvwrwOuesf1+
6C+PbFkRPox81MGoJKHXCrToDnsnF7GnU5zTQC5z7qcv/M8IKhliyxH7D6PgYx0sk2rR5F84Xksv
KVShyap3QllvSeA5dxuXmtV3Qx2dss2unpgmLNPRrhZHeWxHB7BClxqSdKJA8MeugzUd9Epanw2E
OlVTZN7+91UeFVK1VOyNeuI+CpvgcmadcYJN7vq2705X2YXxW7brs8/u3JhHq3mvBSFBK1yuBM/V
YBVRqic1mc58c/Jy1767q0fLNgEGdUbmBX0Y9rd3pic6xlO/hfhtrArig6Ndhl0/z+ziniDS+lFe
sc0+Wxs7vXX5cIOPlnaDil/px4jmYJSifx43QETX2g6lvX2uTXP6c6QnCysfIxMdt8+zTJ7pepn5
PEyKFtoV6jJX2lsciO9IfcjWGJE9mYM2Jl1U175jFs733+TJL4ZSlGKhzjEB3H8e3sAu3nacW525
yC9n2iiq4Fr9jxEf/fcDnfz4P2wHj15asZpUKWWDQAfjztTuJ6n6pwNQNSWXxzJkTCjGF/GqpQkT
LCr2Y5omrC2ieLTw1z+8BEbAUGRQuMNV9KWtPLbKVGsozty4gl1ZXajd+/cDSF8E8IiXqEKiPZWx
01jHzVdIFWWqTH7gRp3lyWDTTDwN/VgedNiSraZ5hhpdtMJbSr3++6GXxezTh0duMYVgVZGQm0jm
cW5DoRWTPmhR6MZb0elY6RRv6aqds7X8kWB9N85Re3CYtCq1OlS8ypW4Flbh80KrWFJHhd/wAO1z
l/XlrTu6rKM13Ei1TrZ6hjODYd3Jl4n1+v19O3dBf7x8H/YhQMLMsWwZQfX0nbru7/KrdtM6qtt6
1Q+Ac/b3431Zdj5f0LEKQC4CBHoJw1lTu0gxFSimg6tNwRP58raV1efWueW7/OaBHVeTDaNL9CFN
QtdgwQ7Cqx51nFVbbrKIHoofGPCdEUgXpBfRbymwTm4KV+P7i14moS+/AamVSEgHuoTjjEex7lA9
kj6INBXRBXS0PH8K4bZ/P8qprw96EY1rQ+XUCjDm81xYFSRMltAF3LYnYUeNCB1u1kXR7JsgckT9
LqwrzIItp4UhOHObv1o+l+f6YeyjFlknD92YKHx/6mS9xVXlzsMIB6JSV3LtX6jyoeuu+6xf1SUi
PwkpcCirrmjmdqJ2pW2A+ZwnTXyjnBXaQd2lnlIEB6UU95yyYbvdYRjZJFbmavVGEINF2YJhEyHO
5a26KrvYMyQkMqVx3yFHVeGcWfK4HTiWr+WM1AtJFu4X9mYzCHbV5T8xs0AffTfhlCXGLsNXPIBP
ChKaV7OeYFkzSGmS4ndJiqLNmFkJYDKKqWlbu/ig6ddRaE6fzjy+U1MY7mqMntxHWmnHt7AHbTKQ
xuAaev8QJqJXWa1bRsD4DfoBFB3z9rHXSBdKe7cWs1uxyiGJkFY1cNDT1toEYoYzmhG/qrVw5vme
eoM1juSIBUXUwcdCqB50FhG6EosTJfOZ2G8gF1urKs+8wl+xCLxGYLoXOynNLMxMn1/hAKVwYpKX
zWyURGumo2I1OeO9/iu1hcuKNvvikiSJjxOMuMlvtXo12WyR//lh5vPv+POpfZgVq1ANo6ZmqZRa
NFfw2GM39X9//8BP3lM4FKK2OGeV452TFRZRLMkR14oGcsaBHKclVMwziz6hfidmHxJf/z3O0bTQ
adPQpTobC1y5NF3kA5b+x64OX+ZkcpI6vzCEgq/ilk/gIjAEcz2O8W1DU6XqW1dR0eMCxm6qu2Yu
NoKOZ3UK3kKzPXTTrZEQcaMhsy3IM9EPIILdNApJqBDluwiOQZZHP/KaHAA96oS1r6R7HWVuPWW3
Rhau2iF3Rw0IsQyHTIl2qVSuZiEkw4WTXEsjrL0sM1LBMBVbje51QuyGhbFqiDbJK3oMln859RmZ
XKiWGwqOcgw3vMRbzP9TJcCSbYx8XVpkG7byZWRKh7RW0D+jtF2brVhvO2kuHFwXcP8Ds/KUabpL
m3avpjCmE70GhZ5S2A7K92aMMCzEdo+KxbYUI7XrgILo7JrRxETFHy2KYN2MBYijOAzvDaG9l6T2
JgOSu54t/NAdfUUSJR/TOEQRfVO2uhdW5U9+0BITALta9I3XxDQEkP857EHjympTgP799ShMGFul
Gj9hgbRb34ji6CVxf4HTaNMHv5CSO1ko/9KMAKx5fSlZwk5JuUsGsOj5tUQwgbjRVjE6FF1CoYg4
nEx6knLtR5w2TpBaiHGphqhxATJKrR0CIm1NJ/VNDJyCEHeJHltVFpsgE3+RIec0HXIXn15l+7OM
otdi0N0RB78Qw3oN02erfl3sAjOQzVj+AfTaU1PtRSVazZJLqlag1WMAl2pqlwgTu7E6dNltxtNu
mLWztkPtYDoEbmAtGbb01lZmR0Kkrzlt0h8MAXk7WqZBbryyeiNM5Sbjp7Q5JPUg3I1NAEtpplml
X49LqF+uuKEqrbRRWwhcM15fmPeTZHlsqVZGK6zTuHbGtHolnATT5p2KnEzPnoXRgJr9PvkAtGPB
I85+LQt0pDDoEGu5Rch0LVWFUyxYjFG4Yte9l8PpIBH0sAJr7GBZutbnZpORZ5CEFMQ0MXGDRLn1
0QxRAr9r0GGJVbT2jekt72daT8D0LFTtHMtdEW/tWq8MwNkEJfgB2CvEMLHwqArzGyWWHybF8Br/
BbhUe04VWxNeZWvaGZW4ziZg413mlrqwHwp5I5uxi5zNpYiwTiX4YNoO/FESxRsf8sJUF3eKIlxM
g36lAY0fg9AVNdKGQF9WLClVFtl+4ZNhMm1LXXZLInzaBhxaLu+ycFy3CfGEjbBKScUjNs3O2kM1
oENIxsuZUmiWSZ6oxuuMtyadfne4C8il4gMK2QQFmyzU9yptq0a5L5X63uiL50bJLuRMf0C29txY
2Z1QdduwQqsfjQSOZJuUjUySUgYuZ/DYVKkRIWcEWJVNsWY2eU6aZ2mM4PG1NkyHbQq/KxxUO2Kv
0Q6I+RthvQQwVLghMP27s8IH2w3g4n+X6ntUpo9yqlyA39mJVDkhlKwI91nPPLyOM9nc0uDpRjT6
QK2igt5X7JEy8haTCGHQX85wVM3NreFbqBKSjRyIK2LaX1UNzpXAHVrCcvwcnw9sN18gK27QnDj8
ZSjpLlEoN1apqw4PoSSvRtxLYhnZE2FL/Vg7fWYerJICbxtfaqgUyuoGOjyEGAV9q2V4Vm7ieJ9D
cV3QWo71eju0vdcLeNiFYlfFvdv3kyvHzU2YWFdpIx7S8coo8NKmlebMNcoFfbTDxkTAxjyElvh2
RPgFxky96MQZb097Zj9x6lxjUd6XSFU3LHI6P6/zQ61rbLWnwG3iHfP6GgjkmT338heO99wfRzja
TcWxZArpTLZHrxuedK+oz/jj9Pxs9PeJIy+wy79XcnQgDHsh7Sy/p1NBA2GQTbum2N766sj0R5uW
NbWp6VFOxBoozfb7HcQfRMB3F3m0XZqENNGiXgrcOZ5v4rLb9eYvNRovCYOiiQxMQ9iI5fTYT2+D
AIYuDoJ1LhkXsYT5wiicUUOfZShnjuJfPagqO8SFXIKA/c///vxwBQU9gTXycEurd7r+N0gXrxD6
TaQI8BnmDvx3AuKIjnp+aaUQ0w10N9hPjJ0cJraBVTnQb9BIrzXz0cqjlbYWBgmJVrceZHikPtJx
07zulAQJDT1VDEVS4J95QU/e2o+7pqP3J5+kUpoBfrpMBDsjdESH37wPHkh/WcWX/SMeiaf4ZtgU
Z3S7X3V0f7aef7drRy+UFKZ5qUwM3DimV78bgA0doglc1u/KLq7OFbXPjnf0DmWtpQc9LDoXD/mm
HUw4KNOBwIpt16AwyX9pHMZEAT6OztTr38R68f94q4/N4TpnnEEc08A1SVbNi+J3HHH4SbJnYzIP
1Sx5ZV1vKJiR1pH9zvrnVmZZzQaWfXlfAtuME+ygw7lkePnUl01REQMGxzHgMEfl/t6aYlOEeOvg
hTNZcu7LbQftflWoK2tdOtlFAIIQHJl8UQSeSM1asNMz56GTR3p8Sot1n1YHSOPPn1JcNb5hxXxK
U9zd52SecTbaEfiB8OAxHt5Sdij+hPBGHs40G5VT8+fHkZd//3ACYvs7TaO6zNA5cyjBdGoeXhfK
j6D1E1sX+0s/wJgmVpuk9l1TWCYX4VpAXhYHCqflXxHhIRtVQtCQPOpKfE2Q2ruKBrZREe1V6Y1m
EmOZKY+DqF2Ouorb7TBwvl+yFZboAK3t9qQBAEhs2VzLhMxrZ5AZ0qk16OMVHn3h2qB3YdlxxkPg
l1GcDxz1h24rN52trOWVvAmupHPz9fLKHM/X0JPJXkchK5PA/vmmJgRLjdrIYtE4kwNh6qncYGnf
6sRdnCX3nnqAS0UeZr5mwf45enXGMmk5z1PpGfE/z/io4+Qm9/Htn5sqlwniy0V9GOjoTWmMvikL
iTclSbbZ3Kwb/SJN3wYc1qL8q4VVL4Zn5shlCvw64uKq49Nc3HWfb2OH3YVN1fJuWsBaDdFRVOHZ
lN7JzXEwoB3i2jrzOZx6V0zUCJKIgUn7wiaJtIx1dORmFvV17huEco7O92v5qbv4cR9xdE1FLNNk
F6l8KGL6JvSSLTSHxoy8Nnoyu+ipl8r1KP1TkQlLzccxl6v+8I0rbScT8slVGcF1A7bLjKszu7Cv
Yt6jIY7eQnILq3Rs2IYZTbtVAPrnWb6PBvWNpvUzZT8DnzMojPkGww9aqMJm55+b2i7B6C8Rz+Hv
+kH6iVyDKFxjnfvTfVHly9Z2PWbZFVkOPzErWfYMXWyMwRWKNVmpuvv9s1l+5NH79mlDs3T9Ptyn
UUCrnNQ8m8LHnMzXhJS0kM9U4uUTb/WnUY7eAG1IUNUH3Co/LB+GSniv9dqZfAn8uPSz17PdjBR1
zA2UlAq5RoBdSJ237LZsL2u0LnMQb5SKM3w0POozAou6bZw+vvalyZ1kOERacT3MuatkJsGfO9RY
u0h6+/5Gfe08Hm39jt6oIujFOlgeN2FLHE63xQPnJw8RpPVYeud6CWdHO3q5WqzoFgraZY/W28G+
Opg286gn27ToznyeJyaATw/naJLr1ZgYq2XKmeZx3YSP09lGzIntxqcRjpajrpnqIG+5mGHHl7KJ
3XYzuMIu3TVnvvpTC9+nkY52mFNCLEcVMpL/wO7a90oXRY4jPAgOxRBHvkjcc13iE2sRI5LZQjQ4
38qxFKVos6X5yYiK8ijiT7Y4skh55ZQUa75/A+XlK/n6rf57qGMZihZHaTHGzGniTngeLouX3I1e
FHKPXy1jlXgEgLBpa+78fb2enkTTlV/zG+Fs3+70jPH3VxztHUVMU7Xc8rqAGl6rwm1evvvEpX1/
rad2h/oCEDU1UcbbtkRafJyXwr6M25lTlUOMNHMj+PZQoaSFUnyJw9Zau1Jjd2Hb6Wikvh9bXV7H
o/v8aWz589h1IIe5UfEcRSTVvlEcOJIFuriyCAEun+uMbfMobohPsoMwtHVJ2k9UZKrKvCh6EfbT
75KyhKhfqZHkdsbglEr+EAWoTmos3WJJBsMDJTQS9kAOZTdKeWPEBo0lTacWj3DU8HVEFUUow5XU
Hv10aO2x67Jd4bcOqLuLSscj1UvQYqDmqEJ1LWLcM0tz5cvk50nz+vvbceJ5f7obR3N3B/wywL1O
4zs8COoV5MCov/5+iFOf7acxjuZWDa1sqizH6klvdmORbrUJu2H8W08mNwutZ20idimq8lXj/whl
cApJcSOq6UZkJ3Hmp5y73OXfPyyIoWr5gkIqKW2aSd5Nwl1ux25prBBVXsT1Zdu4i9bkfDv89D2g
WSIDtGRPe9wfitGziWnJ+oI9wc884uHCNcEejnlRGmS4b+NNvR72Z+2XJ6/377DH7SAy55VRWYaN
Hn1vvJd/6bmTupnXr0UDwO1KqFbhi2Ur79/f5xM7Appt/77aP+vfh9ts5oZm1MWyms6g8oXyIp0s
OyTTO65Yhaap9tCjneMnnljpGBQ5D+gB5SucqohjFB6WHCDr9je5cVkokvP9ZZ0cQTdEauXIqs3j
gzW5hJCNYIO4RgXbN1jrRK1+PwKFplPT04cxjqanGLbvhLKYQ4mulQ6BTnaVEDcv1KSha2vVShwz
oE4n/iTUbx0a46++piM1z+PBArlBZZJzhVsZtK/ju6YnBkGzbK18CMIXI7EO4LsuRtDCaSWs9Pl3
ivQ/7W8l4T1qTBtHGxXzX40fXQWmeF1OJcBTwubSYW2WuqsqJAvTnVnjaP/Fr3v302cUcfgEoysz
tq6MTNjPxHqrdbCZ8wQ/Qe7OebMJ9J9SLTsMjU55PGSZGdpGGWVXA4Qne46y1M7DkP/8Shksx5x9
V4MVpObKfRUDizcRsyrvfZBiCUu5CQKxduVWhQoxGeF+CGH7yCU8TmFVyygjolexvJgqDBtifam1
T2KtrpL6Z6wZK5owt8Q8bzkTrXsye1DEXGq+9LtJydpVSLMG8QmubdwoOn4gUrNXjRI/k3NMVlqz
9a1wm1qJjF5Xix3f157GpMDIpRJ9Huh2RtxGwNwfNWDPsvbnVJDSUCnJi1RfyIO0knv5cmzCwkkt
/bmLYsWlOy//GOfxt6iUuhPKvb7CBENeiGBuUTw8Kk1wpUXELVjC7aDJ8popdBWZbwYk4dLoSaqH
LmTeyT3Jfwtrre7IqpSuifN2GpB2CYYbIx421jhuKw1+kmDiGQXDtvA3JrPKnBASmJiJGxWPaRxW
P/0se8VjdDHqylZO5RtSA8EUvGgTkS6m7KlGf29iN5korHeSudHIjCRffhv3uUeva+NrZKNjFizI
UBcSElvLu7jxX9IEQ1L/GpijLQagTH1rlRH4MhWPQQOIibSbtWbgOi6XDtt01YAfS5oLK7mywtjN
eQgTKUhG1HvdGDmDPO9Tyu5zHh7oQtv1kh3MGcGEtB6MxLgO4s1k4glRqr1ePChZtp7DdKPObb8y
ArAPIS3ZYl8SfpiXJN1wxNBmMlHTaCtgPAxn/9IfnjK+sHK+DUR/P4uHUJ0JE77uDNUz4yuSmlY6
jLWh/TGSur4aYfYWY1mi/F5Avf26hV/SwAgjX3hPgKzVbuuEq8iLQ61EdqFjBoxF/dCqNM+0n0rx
FEu+Jyb1zVhFbhuna8Xw9wQ/rhqkEoh99nJBOoqYNESoiBKZUWRt5eFzJMeEh+jjBlGK3eB6aXHI
9Pk9PBSn1NK1jpxfE7TrmiDWVQR4zzcX0792LRDtotYz8S7QUqTyDTUGHaOQVreG1hLznhFeGsIr
7Rn62RVdKu2pFMRVPuxiGrml2LxM5PK0hniJnm0t0xrG/DMOmatK/oURPDaBYE/5daup2zp4a/FX
ak2zTuaIzZOGs1h8WvpTYlutanIByC1pw2FXqJuy+xnEAwG99SoSQTxnRGbD26K+9hQW9Lx7vh25
aVzUnEvYthzeA6KsxlsxirbjQNuCfcZKaC7EhjZbSBqQpb0mgeGJYr+Lu4ZIm3KLGgJyHAzCDnaz
sCOC1G2TgKmKe6S301pPFKKVEPOH5WqwNmqmvyRKCY7wsurGtUSLX0sUd8ab/v20f6qWjQ3678py
tA0za5SVIeVh1z8kP6NN5UVeSGIF1dnYSb3Q+364c+vY8u8flmcSKuTRnFljoL9oJlGp/plN9slt
hwG5G9U30vNjUWMeF2onRWpAShzGCNzQ2YufnNnLnbwIFvqFRYlJ4E8f5ONFzLHcxAWSzQXclkr3
o9SfeSqnjmT83b9DHJ03+14Q8qFkiHTbbsutZHeH0NXvAyeUVvwPcdW5ECRt6tgYeTI3uOvWxME+
nSsXnLvSo0YHwgBRrlV+hkGUmtLlO6Uo7e/fiJO7DgsZOSp99qfH9d1qVrowinj/BnKo2rndlIOx
jstpbeovf0b6RxE//2dRkP+/BQEZPJf/nAPk/mShW3IgT+T/LP/lf8X/aMa/4OiADYJW9N+Rjv8d
BCn9Cw4xO9yF+2bR1OK/+q/4H0ET/7VUJ6DW/00NaoquDf/n/xA0+V+WBAiMejoxMUjT1H8SALS8
bH+Pz8Jif1CxsB0f2Y1abYdQCw0P6/qlIve3kZJepfT2M8V4bhP86ZyDh6j5R1PV3+GWotOHr9vy
ZcHXQkn3FJkmR0VkYXmO13D6QpTlAj/8ZR0R0Wj1relp8iN/vzba+8IIHj482+v/fT8+0ZQ/f1D/
/t3K0ZQxcu6ZhXa0vNYOcm+g+9p55MM5nSscAlgMu8U5genuzFT1eYr4O9xR7S3W+zLV8lH3NOBo
KfEfvnlmZjjSWf/908sVfrxPeROJRVUaXAk7ivdFmg4fbCe7Gq3D0jtX3Ptclvk7zLKUfBgm6RPD
L8POZHunrIbcWocBoX3oHsQX3a/PXMx/uk3L//3DIBZejxG+tOFV46YJ3tP43LntD8bvxGdxDBaT
YQzHIzjdTe8nF2NDNYtswTnBoB9btjSqvycZ6pJfXY/4jsdWQ5uCQyJKAC5Uar+aUjacCcXEOsP6
nuSXgqL95Cv7EY1YiqVeuRMa0V62sFOVnVlA/9MrenTCDAqT5JJBMT1Fex05I+dajBcRk2N8zg17
VOf++1CP6ntSZ6o0NGTDm7Ly0swnC9afeBeo+mWdVL9TachWosb6iU3Mq4p4j3rq++/v8wbk78BH
04ZUxoVgEAftJQ0nX76K5VT3/P3f/rOzOPGsj00icd6YZh+NhpebqRu1PeZmYpZq4TlS0Ian+bNC
px8iwZq9qp3lcAxatq/m7zEIPLPnoxfUFw2J55mfs+wNT/2co6kmH/S8tspM88Td9Egp3JWvyXzH
5bsQdKZN8iqKZ2aZ/3jlR9PM/+Lsu7Zj1bVtv4jWCCK9EooKLmdPT/uFNtMiiQwC9PW349vOOjW1
reJsP9oPopSGhoZ66HPUwbNlgi0gIL8eVJNDPPz/mCDrEFv6d7MygQJLITOdORD+BqkKQrlL1Mfl
97rp9l3HfIOyo5kMqBdU6daPkmxqXQhQOiSi4imPrSg/GLv5QO/SQL2H9rBvHwcfCsLnuN8YatmX
hBg1TXFbJQ3CR6YeFisNO9ytNiZx3XSfTaIQmcg0AUQC1+Bo8mHBvm8qDxobSPxh3/ZKoy1WjmRb
fCS6F/EvNWLThM2wG43xK5mBqkuHoC7sjYAiSQ0+uIUXrWO/LQnNF6QGkXP8/xQmIPo3mZCy0ReC
SZtNmZNWGtY5ee67Q5ptJAKydoVYkZeZkRDgJfFS/YNUdzCMvT6nkvj6oRl3MRx6TjkwKKYbOdDa
SytAFjk46PeN8Xq9fcmJ+UFsvGi/HeGoDN02F47a5GBpUV3/iKEGM3eGN+sbsU6yYD4CwcU3ZiAG
GC7FTqQYL7USUZTJUSa4/vs12QAJG5coThkPFGBmEgE2tYsPLlBzHOxdSOc/D34awoBtyX0NlkZb
BXHJXH/4jVz0x47tPIUnN7xkyz8VI+Anb/VG1vL6/4uWqyQeoAJqmVFtnVxghhMEyOvjJJuDNe5f
tIxiCUkMZXGiPHZPtOUHw6Jnnm9hMddj4pPI81GSuGi+GBZ7IGyxIgopIJWjkNZBriJT6Jqm/Jks
+sPAe31wvS+yURL28MhBBeIFku5+gSLMzvry8AubmKsZb9IEhrX2ArMDlIziTT0VyfkqPtnYRgMy
LtfdSHvC+jxUuyRMIhu+vL6+qwN4y2/kLMKr6L9Jiyoc5FreEG4lWJw8vxnI7x4W10sDoagB0oA3
Xf8PR8kx5Q/XZ0KyqlThKAcvjJd9b5jRZMKow3aOceEPSraxZmW3BpHKl/a4uPEOFxJ4IEPtE/z8
ylvBDRweVs2xiYz7692QrF6R16UuFWu02jSjDs/Vq2bHjQOviri3YS1hQJPSCCnsq65/SzZkwhaP
B4RX26zhN529LvUpR6DdDoaSBEAVdjmJ8RbtljrEu0IWaAENyqjZA6iJA1QJ6i0EhWwtr1+/2Oxd
XROddy0KzQ+L3x2Ko+Knr/oTC6GGfAQg/+36SEkiuypsc2Imve42jRMlOPosc8chKw22j7OlpSFr
X9jt1Ihh6TFpdsRhwA53Ej+xZ+AEbIjCjRuT/fknLFcoD6i2O0LYDbveHOHYYxSIV2Z/xAvNfs6T
jR3/+YKyPohvl7OhTQOEGVOwyidQO9vSj+nZKJeNWCvJ1lEV+nuyISukJktbQNJAhUsXa0H/6A33
AIJr2OYpZCuq97rTX1MFmOA+gcnh7LznWf+eUmc5crP6NuPxDSoy9OQkcLC4vjQkkQHmin//KpDf
0hIKcmZUTEFzWMUdWO47N7PPwNlu75Y9ebz+pc/PGktUVhgXd2Fx2zkRgXPjNFkhVHp215uWTZwQ
CUZYI/V6PSH1As1GhRJni7cI/cfXGhciQUnszEyyOo7iKgssN/4WQzA5VbSNLP3Dk+M/D3xLlEBN
uzKuKm5bH2k6uzd+xscKmgPNE0O8MY7pY3mv38BpcHUZLDy85e2v90s2H0JQAAIoJzbFkcD6/Qg2
cJE3G6eNbDqEcKA01UhsSExHenOiDXyG8rem3/DPkcQBUciLEHCIcJO1oyTmtxpjvjIuO1i3HMtl
E139eey3HOHgV0c21zbI34j92o6+TecauiOwv4W2p/d/kID4/KxEefnvnWcTK+1Qc7EiO8kfXLWB
Pp0BsI9537b5a8PcN2bawK/CFQmOoS4e0miTQP/VfEpy485JIeFTIzSsIrEtpPJAT4cCVHh9bUhm
0BGCgpJCQDOjCOjOBNM5t33mIG1mbfK1pScahMKovtAneMtGjWZ5Ywtrofbpaz9ciAR6CmfgmTtW
pMB/xzyM7h0routNS/aLI8QBpVsqsxxw3zWNFlxUpbiFAmwSfK1xIREgVp6MKdwuMODhNH/v4EJ1
vWHZTIq7PHUhHIenwCixy12nGKE+Wb/iWtkIjrLjQ1TPUqEYN/UuRmXy4wcb7IyPhBw8yUILhlA5
6ie6xe+RTMD6OnOZLJX1oiR0Qkk6Wfwe9FlABr+WXIgeDXPaJJRZuK04YIBjp0HV+YaxN8saNtJi
SdQSDfpioylJibegyDLeVBfOc2wOZpIFCJTfr8+zbHCEHeuSDIWkNV/V1YNlQo4KiJXrLQtYuf+5
BwHI9fe4673V2S6u6giH5Ahu9T4+gM9+aG+USPeKnXvYEvT6eOv55Ci0185dJGAq44ql2IsbIbN/
7h1W+x08PuESBMcZOp7BrQIR3IzfgK34bZkmVCuyAvTvASVz9ZsBjze+UHC79QBajwzyHc1bUjo/
U66faQ5gUqXV30wkIAOd9mZi3aAY/hu8vBdzyQDMWJI7NtVQxSFVUCZguA96aMfkLsmSU6PHLwqB
8iF87AD64Fv5v2xdCDElp2pvtBqeu/pwDnhAd2Arkbf4wHCbxfu85teBclDdQN8wnJGtEiHMFKPF
lIkpGOC48aGucp/15ItNC4EGL4Op0xoK9lD2WuQ/B323sfzWsfhsUQjZhBlnHbT5e9QowHHSApgn
Aov84gTrfR/AMz3c1GSSzIaIKjfLasqNxXKjKtFeEzc/5ny513VyUnUOvkjfvppTP+7sDqLv00ra
cbUjnNZ+r3LfWg6AclNADoKhFnG965LZsoQ8JI3dtlYb4kSZ9myb+9nasqqXlPosS0g9MqcrFuiJ
O1ETE4C0ltNcFy9dB0Q7LBc9y6ZhZuT7tEWKUeMOFLfAOU/VCWQzYKSHP8CE5X462PnX0o0P8OXF
vh/HtLRRzbciDX7k6TdiQuD7iweUyHiEOCDoQgoygqnx22+rU3191u9pCqK7p+6qEJLoW/FrHb1P
VqolhC8dUWM21qJXBVrxXNAQfvU+lM29of+RdtnGLVW2KoSYoeLyDgz/bEZte6KZCzHUredYXfBP
+TfUi+JWyWTm+RJXMWBc7Z2Sj/cjyfA0WkPTAH4ip7lzn9uCQ+rCrVswvmGWCm72d4uxf2pmKL5h
4OJs5d27peavClDzta5Dh919Yktypqy7IW1+YjAMhbSUFgAvekIWf58CUev1Ctw3J8af3AEYysVh
MJjTpiN0jc5lBY50tVraD0edld8A2N7Riu3bdEGJZEwyKLq2N9Y8QmvDUfZ8NO5W3FzWFM9Aq0XZ
pB+yBookvHd/lqO6g/XNnlP9tbaLW9js/TBGJzTg8OhpBdgcE7hFzoxyIgM4FNbrE7Q1gnGy36uu
iEANZ6UNbrD+PuXNqQIlClIx5ZMLHKjnGPGxnw3oy0ADzG6MY+dWT248QH+91X1zrB5tvXpYqu4p
XprffEgZ0nZHDafEWbyGFT9qkp6GFLg3KNTou1J1fyaMw9IbUvzWCD2pfoTfpT2xnzYut1mOA9k0
viWk3cU8h3JIMwMo53i5m0R92X/repBUuumcmZBJp1r5aGrjfhhdONtkJfwzk+mstOULXY01caE6
A0YdNQ0zPeICVwjH0HurAp0OztqAAU7wnLfhZVIpUwOM3oQaSdqEJgjEZJpfe9YBsKxZt7U73piL
dZ/BCzOI4RtQdPxUTaYPNOzvoR7CRZ3A2WGBwVBNbXLlvcvqh86e35aG/Wrc2B9yAIN7spQ+uMg/
C72mPpbfuSCQyKqBPcz6MrlrrP4nV7KfpK93eT1/G+YiVFv1CMUd+FK187lq0vd+ig94nrpbNeC0
Hu4qDmo7QWZpEL6CDOoE/Z3ZdChAcPRgD/OCBZM+ZYORBriYQfgf7oqOC2dg65QqeB0tF/pAurjC
0xEW8AImyJC6+wJ+pdoyw6iFQ+zYmc1DkvMXV81WbsiEOekeHKM85A1LkLl0tQehoMozzIrsAJmm
vjaxvZqqJ4NBGhr2cCHU6k9qbd6gF89DZ9xorX1w9fpFY/NDaZIi4M5y003O3XoTmfXln27Rvvie
bIlienGcs6atbQdxmO/sfH5VGIahYBAXyqfnUhsAHGSPw5LdWbTHDLU2DsEaShSwP/EcCnTzQtsn
7IVd0ugbd0VZ+ikKCqp6mlXmChJZAS/A8Pr0LnlHeobsyPDbJ6SEW8A+2WVmRXJd5p910mRx3RUo
iUAaDGqCYbNLHqCwCj2W1M/uB7/xrcfrZ/t6hn9yVpjC2e6QQplwWUXxekpvc1v3bZcCXQq1FMP5
No8bB6vkrBABn71iTkwdelSxOzUw3N4voTdzvQMCRvbfs0KUXMnndEEM+6iQT6Hl08C6r/ZjAO3r
fezzjYvTesf4bJjW/19kBvC0HirV4rjzgewFr+kIZuWhAh2j652QNS+c2CPKEPFYLWZUtQce31UW
fEx4cL1t2dgL53Simj3NYuBA2Bix4Z8h/f21doUcPlV1t1RLPHuwHqdy/Yts4WtlBWpTSOGd1LF5
qjso47tzUDHXi83+RDpjp+b/pHy4BYzxvekGnzT1TQn9L047D0CXU2GBCQODjSG7T9NiY33Jhk9I
+yfFSsrKyRDkNMBnUFIE96HagBhIEjXR46o2GzcrILMU0QZVs/GQO2U4QJgRio5c33oKk9wmiLDD
E2ZA21BHpVIvjqrxVLbljmv7Ohs36lGSCPJBqLzYGnpdIVUoZwRrPER7gAWAManhaR7GOvoEPk8x
J5A7zDauqpLpIGsvL74GASpd14wU5N6Bvyjq+MjrpP/aLhSVJTqtNiDXl+NF1/xVNz8K83e5RXZc
I/cn8YOs3bn42TNYH5MdI8xCLhhQpCyCu8hePW0h92VzLOzxvl0S+DZVdgRIbDjEO94loTWfWmVj
1GXtC3sdLnVNCiUH1I3myjOtysPbjFH9rjfBDLIPiFteUc1CGXHzskA00xzg1NgQldo9XHe+FK2I
sI2VDALVWYIMYlQ4rGIaDWFiVnfXG5f8ehEzbLDMjDnB7PapfuqKHloXALXFC/vTVmTjuiVZQSJy
2FWXNI45X1Exq70q3A8+7FW3ig6SE8gQbuJuG6vKBPJV1DanOIb1WWBubVnZ6Kz/v1j7BE7iMyUq
wrn2xzBugNsO7OzIrY2Bkf3y9f8XzS9zzi0USFDEb5DBP+owSjP0jXUvwV5YhrBvp3SuSadyRP+Z
d0iMnR/1HD9WiQ7dVnWE7jFUvtIZ2l7NO3QmX68vJ1lZREQNa4WhZg4x7Wj0x3CpInOn7Z3ACsgd
GF7JIXk2/CoExvq/I7D+m0IZwvaGa3yqWm5rYfLvWwpDt3STVv953DOEfW3XdtwBp41nMvWucW6X
rYAkOQY+pNouJn3WGrVqeRdHFCKlav+WGhunmSydFFG85tyPM67EkCgL5g/ABduDMIl0koJptWx8
RbIlPiRTLn6+onI8tQ6oJVp95kODSi1KPHcje0k24b+SEdKFDd11fZsBxobL+ZEc3d34wl6XNy0y
oyWod+pPVNOer69WWV+E7a3NSp7BMBAQ1aLZ9fpbRuZbLT/E0Le+/gHZdegDXH8xWhVpu8zkxI3c
/WrqMUaQEQ16gBMCfcciSNVt7fZ1VX5ySn+oOP/1oXIGenKwo4nDO0ppwbGbav6TsvJlWAy4rapZ
C140Ci8ufYUmeooJ21oSkjAmYnBR1bWAXsGK1nTI00EydYCDtvpyfQhljQsbHG9jzQQGAsJYt1fp
vdHfdM3j15oWdrg5QsXMIai3oxiCislAYcmUQlmXkY29It2RwtGd9KOz9C3KTNDOtjzzhsPZe/Zh
E5kAilD5WxhQWdQVgbndqMxaB9f2aDryHQ8gkXwGhGjV+XG8+hnuWAFoovHtVpVWMiciTtfW59bS
WqQ8dUlvFZ5mXq3hyUJ1N66skgAgYnSx+8HLhRdthAfLx1o3uUcdonrXZ12wSfn3yPgYxIutAr03
mikaMErG04oY66M4oNAjgKaji0KZt3IMpr0VQhOHwoVt6ziRFWFEoG7iDiOjZY1CEI7GxOsC/aiH
WZgGOgSgwAw/pPvhzLYwnrIhXP9/0ckZmqJ8VlDgUpc7UiEGbNz7JCHzI9BdtNtRopilu17J9Zss
3cN3AxZiIS1/XJ8cWfPCbi9BFqr5glfeHOjK3Bz92n5Z4p1O/0srrv+dfWHTQ1lTHY3ho+ZCMAH5
TvEhAozFEKp7x986WWSB/yMruxin2uAQkp/wGWgEsGDlPUPuABLWKbQFjXCCFDF0ybdWtGTURDwv
8LSuxhugbSZf26GOtKPNMXVQTgbkZgw+mNaoJ5qRe7+J7F2vZ5+cNyKyt7eXqgR3c/1kA/vn3Yhd
BC4gRXgz8OSavm9l95KFLKJ6IXXajyiSAw4LMQTsHnMb0Su5/ouI3mEpC56gNhZ1IKevZmztuYMH
qcdfmQec6oN9ngIjBHwPmCVtd32Bf1x6Phu4NaZeLIxi0WjTEXAolsy8hyr2XQKzUm8a4AEwQ8ab
kqeOWvsaDB91UG1/pObjlJF7YCE5KkXrT1GVUz9Y32Djempj+FCgpHCeMu3VUItbGEKsTz/z41yS
gFo2zF3b7/qQvnDU6wcYRCxpH5Rxf6KJAqdeQzmpCQ3zqtxPegoXwZafDQhRX++rLOSpQhBymqSu
+nUTNJA4OZCwjqCc8JM0nntevcyGPxCN+n39W7JlIpQRXLvDPb/leDvX3mqe+tvgDVnLQkhaaAkH
c6gbrqTCFELng/H0tZ8sRCK9wqOt25dxNC13LQwtlOZrKZMqZB2j5eJpaA1xifFQDHe1s1eGjSn9
/CoP0dS/V2834HUDGCInctvuph1eBgKHcFbtij6HcQCcuGi3T3tjf32E1oT/P/cKnO/+/prT1YNj
JytutMMbyvQWp+/UOI6wqhm2nD8kgfo/jICgCZcXRT/Hkbsir4x9cS58584Mx4CHED4ItsAdsr6s
sfti3+sFtExTuHFEqUl/TsqcBOoyhrOVP/EsB0Vrs+r7+WFgiiBhaI0n2WCyGK6bQ1QXP90eEUz7
yZ1k47j5fEOYIN3/1ZOxwUPiSPEBtYUVaF7Ge6y3jfUl4deaolxDief/VptQzDGScAXCdT/nB8sr
n5XjNmxU1gFhR6vqWNJBxVTExT8DEjzYe19fr5/nxaZoIBpnDXdaPsYRr42HMnFvSwLjxnLrOUTW
vLCvVbVpDMgXrAVkG2oZ1k5Nq1stszZ2m+D48z+pkSkCgw1etS4p9Diqaob6ED1MaX9HGuWfQjEg
r7ucctI+xqNzk6rVDpLK8K8gOKe4wl9tAmmquYbkTQuTgho6TDD58nTQsf2ZVzAOt7XveCJ4HSv2
rGxBsSTjIYKMNerggQBe3iCvmpCrh5p9l/3TTVu3HMlGEsHF8MdZ5oQ3yd4yGvibxF3rx3grID09
pou6hfSWLEYRJwwXRTwa9Xayh2DQ3skJgMrW1vXzowT6SQAVUcIGT5kW50W6J018Yzb0TteKl4XC
xqYmwdS1x7yqIquryCl12C+qtrvCHB+XxXrUTVhKF+i8M4LjPHXhiLmH4FLYKOPDBLU4qDa6d3G+
aJ6T8iN86PdmMZ/SEYZASRuVONy8FAY43sjYqRhw7nc13UEUvYHJzJDCRKXa56R4gvoZ0BRM+w76
deKVUzcF1J1vszHbE9sa4ZkDbb2hmSZvKIwl0FxggRyoEgTMKExY0VeQLh+VwDCgHmqCVaDObe8P
rrkE41DfZhmBMoVaf4fU5A9Fc/4MPczBlTQkOVoci/o9zeg5caG75ZD5WLjNCV46j2Mbv5pLwr20
rIHdIe2vxABTbdThdNZMpxLSYEOeWbt21p/GjkOAC6Kafow4ojbVXdPPL0k/HIsZKmR27d4ZS3vU
bZzwdt2seqBn2qL+UgPKkGYtTNkhww7k8hTFTvGkJfPtrFlnrcj2Ls/ObdU/0KZ+AUEDWvutem/Q
4o/qKonHjHWIR7xgWkUZNi05JCMsfRylvCc1ualHK+yzFJ6nQ35HdOXBqhfIbhr5g75M0DOG+Ugz
PioL/8ZwiU/mFCRVB+o7eQ5T5l4zb83ODntzep1p98T7PIdkZxMVvAE61Dhcj5eSM9EWzsSar+zV
DixcPeY3FPurs7IZ+BQgnJgNAFsWXP+OZCeL8Ntk0qt8tPtkT21YUTn1awHMFNVhcldA4vr6NyT7
WATeDkNTNppKlahN/mSVz8rH6+1+fkkxbSGxXap50pWsSIBxyW/aOr4bdcUbTDzj6wO0y8rlQGd7
d/1bsj4IB6PeONZQO5WCt7IX6MhClnCzQiVrWkh2C4KSi5o1SjTv4gilqYf2HN9DjCnUfBhBOV51
tp+vd0JyKohqw03KCXzRUwVVvd8WJEbcIvVdy9yYZslSEgGuTRvD6MphOBR6lA3swTwgvL5meOzj
C6TVrndB9hEh781UniW6mSkRbIHyxfQohGMSwE/cxNzIsySDJKJXrU5zunnAdIAk89yauMKnkKQF
MHwLCCmpssE5++8ssSmzGv562NtAPN019/URuGx+IpO/TvoS4PYXxarXnOPSG/dbAUWyykSkaheT
2p6tUQFlvT5ZGfJfp914hZXMibN+8iJ/H7vOUcxhSPZ5/BPCbbtJg7BeD0U/2u+uz7rkx4vsmBYl
SRNAPWQCmelzBfZqmrqRCciaFjZ23sPHox1JDPTlG7xUfdvQvrZUReHYkrmjkRdciXKSe3N3xgHj
UfUcOxuDIht2IefN3D5NYY6oRKrxfSpOEGoBrwpOpRt3cEnzIiEmni2rtCCdDPY7BGwOID/s8xmK
jFsvAJKBF2kxZtG4i13HGPgy36kNi6wp+/6l5SISYmwXL3FKgiAR90mQwRPMU9RlC8gkOXVEHHar
ji3Izti96gDXuiZ9hNXhM+wwUCkt4Qc/5y96rr9f74ikpmAJJ1xpuxMDJVmBK2H9VvL2tejGP3GS
H0sKQU+YrH1PR3bqlS1YlORl3BQh2hUyIReIEKBYYOgGt/K9rVZhrzm/R17cDPZ3VyPHjLt+ZSnB
9S5KloGICq2LzFX7FMlBntyOyXEqn7/WrrA72rQvYd0MyS2o1Xox+WVNW5d82SCJQE6gxJUqGQcl
4nC0M7vqeznBGdgYztTpIkYhwZxOozeN8QOSw437s6wYI0I6F0SprO5bLIWIL7u1JBsHgwe/De1Y
/Mab2W6rqiw5/0RUp9VonWqPOP8q+wcnPq9BJG82slpZ22usuTgpJjvr3BJasWA5dp5SdR7hmdfT
jW0viVjm+tWL1t0FOogQ/0XOXIPSZUEJeSa3eTp9L2n1JVgKxFj+/gTMzgo42GFVOShAM/ARSuXQ
A259fc3KhkfY7pxD2W9kaD0Zck8pv7d26k3Gy9caFw66PkfR3MLRvM+zKUgW4F7UW50+fK1xMYdV
ywlY8j7dO8ndlOyXVZYYCsHXG5fNq7CVU0ZjtnQTtOytfOfAiBRUsMgsYOg7bVl/SK5bImbT7umk
sQkFZw6BaF48rhCgNLf8FmO05XEs+4aQuqblNE/GDIWGWf9dl6+QKfaS6q2GhNmWWJ1k/YigzaWf
rTTVQcDL+3k3xgru/0A8wELna+pEpojTpIXSpEO7qlzBVZjGxs5ly951x40X1A8Vt0+KMiJWsygh
K49VCqwmTQyv7htYgDoHaNdXAdfjUKFk77jI+PVCOQy9+jtOkudyyP8Y5awG5qDcxTGqN4NlUKCd
itmHGyvx4WYftm7CQrXKw2EyfrvmPAaO4dxYFIbBc73lSSAbfiE4ZO6s9g7MHcHwU18cuLi0DDI1
UHvbX98HsvaF8KB10BIsyiGOhv7YdHcpP7jaxqVHktQQMTgQBdwlk8aRWb275M6xswjoD2+MnyGw
7rWduwXGkX1ICBTglhhptQD10/xiu+FmVQSpTijZ6IbHH7hPduxYH2rQfvEuBjmw6wMnAZuYIk60
ZtDqyk3gi1fNBTDM+OA1J+IhDvr8DyWbHA/JDImQUZcZVqpxSGAW2tG0f3VG5ytwIb7eC1njQvww
q2oq4O4eRzlgEfDtu1eqRvHMOM++dvx8lEovzs9JXbSkYij+L/MSEZd4MbdOXf7FxOLDw/Gi+Tkj
dmIDEIzXQuOOVvEDTGiipd86miWnhLEO20XzfdZMhtlid0zVbT4eLKRebR/Z20x1ydIVUaN6UtFk
NPDk1of0me3qvfXYBexGec2ftNgf30DbxXrKoei4++/8vP59dhAho3GsJysQD9uyeHe0f5Z249L7
gaz5JNCK2FB9ykplKgEj6nbD9zzzwNuDvUaY7ly4AYd1DTkSGA1seqDJlq6w63tdqVGbK/CSmBFP
UYxdrhHYMG3JDMlmRkgQHB2SrxbBuee0sDLIjfbdxB+dzo9AMB4G3F7hbf61DFBEktYssxgFkyua
Zj2ojA7coeK9cNt2I9mR9EUEkWZjznJH6+Mom62zU+q+0kEmsW9azynHl54S+CBvycJJUAimCCdt
xi41mLquLyBx6O8KvLxdcmTAYFZQfGXewL36bivH+pAG/WTRidqtzGggnwJZ0si29troYfOHjt8F
kKza1ZEbriBWN6zBcXjSUt/xEr/zt4GAkqu0CDftaWHBkxkvhLEL+wiq3fOsChPDOnZ2rXmKRt5h
+RbBkSq8Hq0lwENThJ22c9suNOFxpBTLTeH2r9DbD5c6CxJ76fcU5Bk8b6gRWDzGDi4Rg4c8954o
CzxbtPKX0pde7MIlhTi/r/+gNQv5bPSF7CGPp0nB2wbY1/0jZ1AqL6qNg0nWspA8ZGwkShajp2zY
kxGeOc/Xf7F0eQphY+iVURkdFWFD94GrWLUYXzqQhp8GqIdVxyxwA8AFNz62/trPxkcIIpar4upu
o9ZiP/Xfkj18ugARI65nQPlcCZyvjZUIR3VKw2R9hWWYrsxtkv7MtH5LsVhyAorYU0O10rqEf02U
V29Wdi6TDJDj7yWeBa8PkWSeReypbqTZOKnrdNSg7z/ZbKMqIDuNRNipqteARmsNTlYTx9CaE5Jn
isw5WCD050NYOqKRZgTz1iOCrJgiAk4V18kdHdhpQP9XOVq4Iu2qVzv8EPncufdfI3CZH+v6IiWZ
WsbNdFZRKlze43zATaz3nCZwtyChkmP1o3sX7S/GkDSKi8UEDXpPM6egtY8krjemW7ac1o1y0Xo3
WpOqLJhuVt2NbufZ0AQrKdwCtzSTpfMu7G+HNESnwEZFHXy2/NKEbuFofNct66apC9jlVs+6qxwg
rhORArqM1gD79N6q78CL633GmhtIFWyJmEpu5yIqdW4NG5JkCGJ5Ba0GWp4nlHI9laKwnk+7oTGS
jQggGVYRkQo2O5gHMTqdAmAwZsvBUMZv05S9dAA6Xt+oknUhIlBhkdYVRgWwDVn2k3XPOGSGdl9r
eh2+i0WRIFwVttHGUZc80uVXae+r4mvPSCLmNOElISPHg4BG4c/1WGigZizHCooNX/vp62hd/PRG
M9SxiF1QTUCEWrrYV923sp6D663LpnUNmhetd3GikVJB68USFs0j8EHhiJJz4m75K0iir6gZy2Oz
qFwX66av/iTjs72lPCf74cI2V3iVAXiBYXdmXCdJWUx+X+XPVsq/d7PlbgyP7NcLW12xqc4cCKBG
U5bfWCXRo1xZ2o1FKWtcOLqTmJqgaioxAAbnAXSYZqNa8fk+IiKkc1pGFsNHE+9ISxsW7njWgRcy
3a2fLTmGYI3795qZTZDS8gk34smfwpXxAN/rqN9ZHiJilARbMgefzzA81P/+DOFMc80COAmzgBW4
njsAkljtW+FA/MPa8lCXjdX68Yv1D+RpzUfuYP3To50D5WHd683T9b31+fwSEbdZOiq8xbpcibT2
La9/2/z719pdv3fxmyHY3zdNgXadEuTV5yV9u96ubCyMv9vVG7gYJxbeHydq3ld1dqtm9q63tI2f
LWte2LHZKgU1MCxLrXxjcM4FM4awP9d/umyohX3KqOOoeESBmWdTAeyoBUmT7q83LVuGwi51OqfP
bfgVRZy9VlkYg4alQwY551tP+ZJxEUGaUByrAZfDB8x4APJr9tXkNtvS/vw8P4AP7N9z6gDkZxUp
QA42XfwM3IKpWH1fnpvcDjXz/voQSQqVRARWQk5sBK0BqvBWA/4VbBICZnsfxLiwDro/W6U4yeWU
iNDKaUhpnxvgtueH4nGCV+dhVS4D8I94DtSGcPemRzco7rbEb2RTs/7/YqcxAJcVE7SYqCIh3CWG
xAIV42uELiLiT9yhyGpNQeOAO971DT0UZhxuTIhs2oWtTAERLXVnSvc9tFMVl5xtWt27rXnAQ52f
ZeCu6n1oDpApWabXkiVPWQ5NxRrigYZ60M3SM5m9o/SL2SNxhL0/zZmCciH6arWQyTTaFkaEXPfG
tD20vKij692WbFURumIgyWNLBUXekv0gBK6k1eipNm4BW1Mm+4AQC2zbyKy+B4jCZi1H0gE4a0XB
9+PamYKhu7veDUkBgYgYFtiNjLOtGsl+PWAXPZoi9sqO2vuqPg7vCzrDle1r5Xki4lla3MRYDkg4
FLt0T4ffzqyQwEibf673RTJiIqalbhWQcle0T2w+LQbb5TASS6CZZrvzxqRL9qgIObUyYtVFBYij
npG9Mc43ZHC92uEbj3uSk0VEmjKVweg4B4ABtsGqN3PVb9i4MTiSXSoiTB3OIIBNAW6L2Q9At/Uq
CVg1gOkEvfl0s0L0eQmRiHhTRxsSnk7owfqKxO7Vb1WAusHP4kwC5axC+kU7473nPlE998urStjv
UG9rkopgUtR+8Nz5V9V9m7cIq7L+CGe9nYLM0A92ui96aJD1k4fXSxiJF+Bf0iLo5lCBS7JBrY37
nexzwp7XsaxivMyuCBYcN3AWnHZYa/ut8vJ6EP9n/Y6I8FNiwIysa1eErvPaWSF0Bp+aOcgylJSg
HD2pg3d9I0rWsaibyklNabGu43Eo8ERNADTesqGQxSsRewryo6I2HfrAdu2P1RckCZ03oCm7cAoG
f4RO6m35tbuNCEKNC1iEmxQhPjW+mfoPbXhc3I30VzZCwmFv5JbO6wKhyhijbki8FCKa18deEqJE
7J1dONacK+scq+cl1/0RZIv1Mf9rrQtnfafoPSlRUYNubX9IVLiNwCY8KlUg47/2AWEz9xrLgH4C
2L5xDhN75hbewTaOOtnICHvZoR0I9AYwaRD99JyRBjEBcX4h/vVfLktMRZ1E3TQcPKV2gNNlHu6q
fhHyffZnfULXfnTR+P84u7IdOXUt+kVIjAZegaqixp7HF5TupAGDjTGT4evvqjzlckNzFR0dKUok
Cmzv7T2svdZKirDwFXNkXYF+CWAr1x3oXvVywtDtTWGsGe7Sw2cRPDhyQQMMzOTOrm5tjJAM7527
gtM0rz7sL85nDpoDJW+ujx6Wvwsj++7KJC3RwDpc/9PCT3f3wwmT13GPzvD92ljvwp03Z0iUpmgM
qM5hcgPUt8KgW+qDsUE2u6YLfn6/6wuGPAfUmRCIFpmCqzPQntJtP0o7uuJ+lh59/fs/EgKl+rJM
EDOBX07E2Uhu+jxbuWeWHj0zYyLyLKsqByg08iIx1i0fvl+NhQjMmVlvXoOXui9sBMXgEK7VnvuR
rJKA8/vvn7/03jMTlnWVA3FlpnGv1M52yHH08833j16otNvO7O61RMJ9sMReK01XGoR8M2ixH14J
EFiU41DqsfVm3P7bj83BdKI0aF/1KKtco+7psTsbEUSbNhoIEMC5clt0wRj/Y2I550FsS5kXrY7q
pZPeluM9wUBF8uv771gwsDmajvQ+KnYe9jtBCJlmWtinJ0zgbspRD12+4rcXDtUcUTdi8vk60wtU
ZpEfhDscxsF7ryYHTWD18v13LJyrOahOElvQcUBwrOd3A7iZhSqj75+84FHn/IegCi+slOf+Lgc9
5PBYusd0+vz+0UvrMjNirEAuEmD94hoQZx1vDUEhkM5seeqs2MTSsszM2dMHH6A3FOkmdcQkfTDm
U/D9uy8ty8yQq5pUXslhbKCoJtkhpSe1BgFceumZHTtqMpghOaZWzTeN39prCJqFsz4HrrmUFXVX
VlnMWwpy6S4okQUMtQAo4QaTnN+vy8LLz8kO9SYxMFuF8bNy7A7ZALYSlDLWhgwXUPm2df20P24U
LwGjGE9grpZdu5uUTY9C2BC6YM7Psm01EL6PNwORZNsb2sEWzdf3H7X4u9cT/Mfv9sq2psnEJQm6
l30e5wfr3jiAMue4ljctDP7bc2QbxIwSjSpov15ROle+HG1zVQs2o+ywBjRbMLc5to2UzOG1if1n
dRW67C5pwfaUNKGWW/9mFHMom9kSNk3gZN+5nEIr5T5JMH9LVlzc0uv/jy1blp+1gOZNKZRH6DbP
wO/n3RooMX+/ywsmPWc8nIw+a2kDH2qUQyTB11mROnSHtenSpft5znwI6SS0Iq7THcZN8QypAfcV
2HPMA5ZfqRnUpxqQWL6rV2Kvpb7THMNmpyW0JFq4vqvoico37gfNAn/TbqZNRiIHkt6reJeFhZvD
2TyrzCqpgzqO+EB0jG1/4U0GiRV7LfFZmKa05xg2M+3MyjUQevuxe8MfW8AYm52KAbvlxy6yQvfZ
js14PJa7tUrfksnPgWxiIqopK5zlciA/obLYQBr0vqnvHLvaico+QjHwkHZD3KSrPPXXu+MvCcYc
vpYWjmG59RU8e6OiDHzoVajfjlsQXRzXfMDCHTAHrKVe2veVPvrgu+VbRz+Blg2T9HbQs4uf3H9v
RwuGOudDtAfatDXFb5QYd5W4ZvoOofQxXYWULP3AzBM0SlXcUh4qBOf+VZ6crfmreiK341sXVfvk
lU8g/EsjMax4tYUr7bfs4h/On9tFpVkDChKKlPGojIg42d33S7VkObOr3tKqUufA7O2k6IHjeqsV
D3WrXHFoSwn9HIhGisLvqw7jQOrV2IptcpuHEO19BRl6mEZrEvQLuzFHpGmT44uE4dQ2g/vIW0id
eNq2NMrYYvnK5MLv4/kXy5ij0pKmp7WiKCv65dCHUwFG4hbNK8d8bT37cZL5vW/yU9JBLJYkVhGI
Dl+cN+g6dN6douOGWRqNoAKAi6OxDpwOVdhNRhbYLYM4UXHMaD1Fvl7vLG9NlnPh2MwBb1ZmqaEt
YQauASK6DHlYsubbF47NHNomM0cjCk0olBDZ5SpI1P0Aci7Ow2Iv85AG/ZmHq47walV/W/vr9/1x
/JumSds8VUVs01ju3W0BzkbxAgS52rC3fFuvXO8Lnun3PfbHz6R+rl8ZzNK48/VXyyUYfZ30rc6d
PS+bU66bK9a8tHYz52GmEuQkDdauZklQl8+dACUzlNK+N+ilTZ+lBYRrRmFKGIM7DoizSDjhIvz+
0YvWPHMWaATVvj5g+MHe2V+AiMcYcPmqXzFKA4k3SFd//zMLJfY5dA073ZQpQYg9qt4JoNLyVDv9
JashajiOGIBWLoSQiOat1JGX4pQ5jk0rvDGvBbDwQ9f0oQnfHvnC21njELBRjxvO9Ci1q3fKtHej
Zvd12W9L0MIEo7s2ZL/UKZ+TLFJq+RrnAM/w1+L5OiNRhSz0fzhnY9dFZCt3SVht1gzq93X+F4Oa
Y+Ay2iS4hVUaVzIALWDoxMnOOpW3eRqMz24e2M9EBmZoRQDMh8OW/wD1jVHnAdlWW7Fbw60uLvzV
QP4wOJ4XrpfoVh5fM45tEU9xEn3+jjbiZsVRLdjanACxQOrd+xjmjJPSO6jWum+H8t4v/BUI5FJE
PYfL1b1vDGos01hGwgzGL2fb7LyogKjJAepID1jFKNusVaEWWlv6zHFk1G/bgeHH9IOzteJ8dwWo
m/EaXGNprWaeA1rnPvE7VAZdq90Qyz2YrXhoprWgaenxM+cxIbgkQNQis5x4XLMh5FAq1XsWfe81
/h4EWHMUXV1RktW1gYp7/2IqTGeaAE6gN7TiJf7uVsEJ9t9ntdaKQuSY7o8BHQUT4lkDqc33L/47
hPhfa7TmwDkyuFkKaqc89s464DjudtrLm+nYxnVEbsxX7TD9yg7ufq0lt7RQ17//w+pQNdVR9aM0
FiS9MaZsZ7Y/fZsdbH+twfj3nbbmQDqVdlIDV14eZ7YRmuSpSr5GZq3s89LDrxv0x+tbZFK6kmMe
M1JGrPolVbIt/ZW9WNpl678fPkIFrZcWqM84IqbU/OWKlW7B0lvPTLeHrhjXCOJgEMiedGiyyaaM
yT8Oxltz3sOpUbaRjTnkLkcQwA+PligCVz59f0CX3n1muNfw3VJ2mcUl5RfNlbFDOjAvWSuIjYWo
wpoD6kRnmImEM9iVcg95xdAIfg8ITnu1acE4seY9Fz5jDq1LDAbKZHE99/l4UimEC33vrhjXtMSW
Hn+NKv84l1VnTXBqYOQW5k/pJwEd3h1/7cZeaNlbcySdUiAnLDREdeCFhPNHBLy1LjI2dllsHt03
Gq7FeH8Pgq05YaFeJoM0cnAgIYaE5ueVHL3dUpoERH/QQJj3/ZFa3POZFWdFZugOQ/dMsOqVkQG6
K9wPOFC9PNdOTEBE0YVa1mhePNpA3hXuA2i+lf7v3wNMa87zxDVqg1cPiBQvARTREoFl/KgwFFQ7
EDgcHvNsJWlc8CZzFF1qj4PetZzGBpmiIekjnb2urN/fCzVICf/7tNXj2DVuggq9N/jm3UTVAUTP
aVAOUwn5LPeszPazHvkP4eKAjxM/ole5FvMsHZGZP+B2AnFJaqEaYQTNc4/LCtzqL859f7hO1tOD
9q7trsNsWNiVr716yb/ckHOAnQvJjDSB5vNvSJQV0S3hYXvoN2QLZt00KF5WfmfBhufgupSMkOqw
MkDYb0wZqDwQj+am20GXYNNs05/TF5h41llw/x7OWXOsHfQ8C27nKClQFPSNmOzHrbGRuzWk0tLH
zO55KIGOLs/wMf50rJQRdvoHqlYrW7JwBuYwuwTVCiMxeB6X0q1DZrYnx4X4D6fe26T8V2fKHr/f
kwVbnWPuoPw45YMEthKsFLuMpU3gs+nOIzWYScGfGbTcjjsmVzzDgsXOsXfOUNFRJSAXrIB41xrt
p+nrKxPdC9mO5V4P9x8XRC2ZX022xH5o0OEtD1X95dYvXdGHRlLdKe25SFEQNS+o+gYI84O+3Hy/
hIa1EPK5M28xWimqfLmO4JUkDwmq49po+QeDVmUwOuaRQ404aImnYxBN2gF0jV8HZo6RGqW4OI7Y
cU3ethr4MyiimKBJx3tEsYHJMhHp9cRilzC2SUYHXAiuwmjG4MVWPlW7Oh8w3Fb1dwpBWttnPByH
JGwmEDfmeX8sfbEpOv7Td/WHzPVRVYMCsbIr6PJdOK/uhJEfXbd+rMhUBch7TupUS+feUzXehMgs
1IpahK1n3XYWe2IsYxGhaWhq2SHJzFcunEAp9TG67MAyJNYTQD5J5fShIjkkyqaNSrOtkzoHwes4
0cBfM6StDErqRBZp700IQ5Ex/dnb4qOZsk3jl00gC6wXKHVBWSaSAEiikyv6uHM6AJZq2wqkAHVs
kt5lZXfxB/elTeljnTgHMx33eqN5IfiZN2VXH9Pa3ymNgSep/eoQhQOTd1Pn3Qs1sGYlOJwLkkRD
dn2it2d694TsbFun5S+tynZjxw4oPbou27JJRYie9op3dVC5Z6l8fZea9cntUSXx+VUCuCk2XQKB
6HLnt+WuKiEBl4KhpPkkuBwglgeqDKSvNXhAlTgYpr0xBvJo+8a28unFrPQnWvwb5741x0/qRmYP
6ZAiTdPr0Kbv6t+mEUEA+d/mNdJBq67qJYi/vsAoD2pILUKrcSUxWApY5phJh7tQrdF1XLhPbXSd
mWCQqhAbeq9HYvdvGbg1R0sCbCWgMFjlcdd4L1MzbUXq35VGtf/eESz40jk5pzuYvTSbFGDM1ttn
jXtDGvNFTtVB6jzyTfGL+MPD9z+15EhnMYLvaYQ17UjjpGjfStfYaEy+fv/o3w3pv0QD/wPPnIbS
TSkwpZpgRVT23mPROIfEUPKu6iD1bjnCuwMxNUcwB9ID/cognaohMv38hLmKTQqqpDFxwRVdduFU
uudcIp+xlQg7zcLQmoZajgEwbz3o6iBJOkZZ4WQPkxq3nlUcBq27zQcHHKSSxWPbvBptdUYx/IZU
2h5cTysnbmEF56SMpduAfZvyIs4dQC1zGq4i8Bcai9acftHXWjJ2CBdj0Mtcuh3DMGC9J7H2j3By
a862aAqHSoSioA8Un/pwZ/gvwxoF3FImNIeIqp4XEGxEQJCc0f481mEVgkEEYjEeam0AxkdrjMkL
8dMcJZq5kOUcU/SUQa/uxmCxuTDT9rc8W1NtWygeWnOyRR13mJZrPY29d9sNs8cpMgK6ZaFBrsQo
V4EWiS7Zai/uant/sZs5epR5IAN2Gws9FKYf66Y6lyM5unXbBK6BWYMGGgMorgTS8m4Y1Vdi6oUg
d44f1ShkEnTMn8YATEaigqr2UG/BuObQITTtZuuRHKrrd9+7BnshLZpDSSvN0/sC8iixHBCHNOM5
kc3Ba40qaCiJBuFtK6Z/gEvncfCqr8Lx1LYxpiO3nNvR8N7dkexSLzs6Sfrm8/pGM5F6loMbGCw9
gLl/71pNSFttDDppXTQ7f63aOnYFpOVErbbKaAIOgYKs4xAYUxufjndCY5cxb746oWKvrOPKB+oh
zXaiXhto/93V/tu+Xj3IH4ElH/Os0HtYm6itO0u5aaQ5RkjIcM/JpAW01gOvl8M2h3BOCzaAEdHn
llFyUVNTQU6gFVDN7ZMYEhJfQ66f9d6LB1kwSKGaH32VvKOfybcYIP43fD2Ci/9+YVvPJtW5DEPO
bb1Xfg8dk7OjrVxyS2Y7C7OTrG+QnsJvFmBOMtND5/0y2QoAe8lzztXFx5wXwhqLAuGtB/wKJb9y
M0MomO2LoTADoyihJOVZZ7CyHnvWrXzSoqOY3aa0V47HNFQM7R0kFcZoAG1k1MZNhKxuLw8uxmgO
+WqhbClTmSNrtakGYLRwgDIzdt7O3AxpqD4wu3PX1mHxlhz1VVztkjefA2vzGlwYfCJFnP7o6tDc
AHUW9mFzghq4Be+37s0XADzWHGeb9QUYzgadxW00bPRnYBHaiD8Anbz1AntLjnpUoGahpwF/Whvr
XLjC56hb23BcgD/xk6rZ6d5NZf743s0tpHNzqK1BOyuxnOtzSbGnjgMmyPpidvZW9c1azrhwWcxB
t6pLplalBosT8xG4GcPetPJArKiBlkwxxG6fRFn79P33LJisPfMHOW2tElp2RZyo6kNM9AYMh6cp
WSOFWFqumUdg0L5ufFD/xA1pDoNkoOpsNpmf/6xS6+vfvmCWYLMxH62kR4KtueQgkFUKvbkUhrHi
ABYu0Tmx5ECIOTqo/+4a0h/ItGkJQtqOhco5+uWlA7pVjmvFtoVD+z8Y3UHPPNMDOoEgnc7y5ETc
ZKVyuLARc2RuAgUsKRzAmAzrZw9VGZ6RYMr2Vf74/S4sPf9arPrjIjRrJW12VQCZzP6jcb2fIwqk
SvBPW1uVlbwemr9ctr9LLH/8RinqlpcamqT2zkFRAhiIPDQO5b0JxNf/AXlZCGTmYFwjKQ0yXKc0
+Kn/TV8qNu0z1Kr/j0nihUM1B+N6MLbRvM6zQ0Bs53kOasYpyL4tYy88f59xNEcqEbum7qxkNEs5
9BycKyQenvmAn4Jf9l1DzcG9ChHpWQp6XAf6cpl9Zyflz7wC4Rpo44jL9yC3+zenOeeiHLXe6/UB
FUu9ODT6q1F/oKdgYiL8+7O3UBCdQ3cNp6QjZsvzuEITGpmluFfE8EJayp3wuvPUrY3TLjjLOYbX
blr0Fa5EOrxxI51slcJ8qL5Gsrd0989Buym66KaeY6qg3+pf3eWaXkGXKLrK9kAxOV9NERdO3xyx
m4PKO5EKnda6YWYAAq5NL4vP1Kk/+1bsAaDDTrWtXIGBLOzOHL3LBrschQT2wK60d5L5t6j4fbjg
ggsqU9aBXZbb74/B0hmfg3b7SXYsK8FmYt1M22s8kzzCyYXTRv4fRKcLPnoO0y0q17OlBiCIMTRB
CUSO+bDy+tcr9y/ubY7OpQXFrqS/J7j6SNyyuyyC8tpWbdKQvKwjNpc+YHbj65PGmI6mTtxlKkrV
Q8LWGhNLEeVvWtA/HLRMcur7Ax7t3FzFpcWWYbo8CcWmB9csf59+5Q9rQkdLyI05LldxUHUIBQAT
ctniwC4f2zrMtuZP9qpC91D/9P8PzcTFD5slAe3YENDxoH8goxJl8lNx0DZ0DMjJftC3fMN3xtsq
TSX0RBduoDlyt6GelfYyo3GRp/DU1HnOWAEZBaOHjHIVo5V+63Te+zTY90bSySChKL1r5WAGvS1f
XI3ccNc4UdGh35G5oaY3TUCL4QfJ/Ytkpnbktv4uxKRDJdl/0ICnCVLTjjrV/eJCbKRdv5OyOrrC
fmga8zSlWRsYPlUhkeVrSo0XLaUm0ujGDmiJwSqOY3QFlh80o4vrCu1I46WqijGQuXZMBxQBy5o8
ZnW7N+3qbDU1ehEpCX1fQEao9QLm5Xe1bGKo3B07u/2suOlErqlABar2tDME6LwrGVIrRYqgm0Y8
Zs5j6/a70psutWmGbkE/9Gn0g7EGiygG7rZGdikKMgaOM9wUHdQ7UkJFVOmQz3HKO2HVt4x5b1WR
7IskO3fpeGSafatX9cE2xx2bzBsv8dHPnYArV8LZdlRAY8a3FcbUVGzpnIconxxGrzuauT6EXlW/
S304tMn4Vkv61Kf6x6Sz287praMP9Gaom/0PqOL9gJ5VsVO2/piM04mPRR90o1MHOtD5gTZgrMhG
f82CQG6gU+hn52YR97lphJQTP5jM7qhbfDNYbhPkg3cuLQluZ73gdwU13ciV9ruhzGlXEPouPMy2
M4uFiIpPdTF8JUoPfd3aGWLc+B4PQcb30xndhzozblKtN8PaYbgU9Oe0cw+ivDa1vRSqNNWTJfs0
8DT+WXBNj/QJ/RomtItRFg+sykAjn/U0NGl/ST0v5J32JIR56PvhJamnHXOq19GzfpkTyHNq9y7x
tQ/CHH+rG16+yZt071vtQ8Hdx6S2P5w6O/roMAXG1ERJzx/6ugdymxvnDtpmUDYstszAJaWBxo5O
2hEMAS9KAyktATG3DfLFnembLGwZ2Uys3vXgAFUQVswTPWpGFMEk02JOcfKSUjxBQvOoTP6F/OEM
YPC76rMe3Z/htu/tKawl2QPdjnab4cLyOwOSBP39lBNgxUzxydsEY8KjfLPs7t6ZWJTkxe0A2bjJ
HW5Vh+4PJLMCrgk80uK7siIZBJT7qBvyO+aqj9IyjlpFL0kBjRRtQP7be+wZOHZAIVr/YDv0MCn+
lRvuC3UAVK5T/t6MGYp21VQE+OePhKgbMTinrGNOyLoUItZOcUy5e2d1/WbSyLFPCgSuojgnpvs4
+RUohZhz6Du5ZSirbhVo71otvek8FDRyOQS63tdRWanPwepiIa7qFcWnMSZ1NNG62raU2WGryGfV
IH0HXiscGbv3m+k1b+yfXOZQu3Y+6UB++KS9EdBVC/OKDKHyRqiiMhGOJX3OWfqU+sm7wYGYEETs
erN7t9vp2fTrvW1YPKg0IDj59JYDLhIK4kNNlWkHE7WKmo3bnBkb0Q27Rru2OOukBm2KVgcChAu+
7CEzYMtdnjZeoEY03gyxrw3xqPQCbghnze6HEyYADiZacYlOVTAobkUObZ6cOvkysw5dxfbUDdBz
tc38LpHaBjyhZZg1dgxYx81g5ruh7/SA4LLblAb2EnqHoynQvugVPTop+shdATrBNj93hvwBgucE
rU4jTrlnR4Jw1CTS0+iXYBdjIgt6YX3k6AwHXmJMoWF150LX3oWReVHvtBsqMoiRmvI1JeWrbgxF
7LcO3TBe/xobiMsq78U29LCl08UyrEvt5DvVFrFXoHFLyvQtK+WZDhkD3L28z235ZYG3Y2qNk66T
24mJ22LInliH1dGldcfdYdNrKYucEoLsHn0iUx+3vtiZtrhLTbXRG+t1SgTcvKZtkrw8iTZnkELK
QlGAVixh9RGvgDtBgRqrk/BlmnLxpzQ/j7L7AVmah6Gmz3qih5SUSTASqFAqKp+Tqa4C4YM0O6kN
F9IQkP8roBFimMUrsr5tY0FUV5tkzHi2S7PyzP1i3+bTK/dSEKAal6mwdipNPrvaPWP67WDnVjTw
1sHvZEcq8ycj6y/JwA+lVe1kpqMOjiY8Ghr3gpEmRFxXBlwOG3DMoA9Q123YtM4m5c1rVtUuLtk8
pk02hqymAHW0oe9BATrV2nOhOQdV0wvhzaVHA6Gl/s/E9sDnboICOidokonrIe1TaD925L4nhh+w
3vrws/xWNk4eUM2qg8xLgDsf3Xsd2+tW7Um16PRDp3CT6elDR+y7NDPjiUH6tQLv0UZyscH3PRTS
s/a2jVEJBSWP0R3qjeVSLZA6yyEJCziDMfZ65Gq4FXHPtSV57In7Kpgb5TS5SN9pA27bMTRqTz7u
Jt/rnMDsMj1wh35vcBP8E+3BdvVzcV39JIl574Idzf8s+ulLtNmlHsErZ/ocgi5lGg39sCVTckhS
8AEQ8pG4Jk5ig0iAJTIE28SLkQEN4DO0w3XrwvqxAcuOowWWPRQhWNeepE6eSQPjpnbRRWX2idZs
yJr+otOjZ2smBgWSd41Yx4mMX25aP9jCe2agrQW3EeqzCbB/E0FbQWVV4ELFVfcatQMZ2VnaMsKF
GrqQvQJ/YxFMyj5TLcFEpP/TZ0oFXdUdNBP4BkdXJ5NhTL+7XjZjD60U4aeb0apjc6SRwWoWT7A3
nfA76XgdYp0WfiU75DbG95qORtI371tX6FGb6P7Rxa0Y5Jh3iPIS6yGL/rNqGf4g+wmHjN6BNwm/
M2Rb1thnkqguMOzkUg7DbZokEGzNTsJUJ21wftFK3CVGvm89EuqeAa8MFEnAav+O9PlZp8572tBL
kXhnzsReHyWcWF2HA7HDSk44iAkd9h5YLXg5WVvOQcuv42lmd+4nWERb6lXkdA5muSwG+WLLCEyJ
2KMryxff7J96M2vDCbdSOOb2qfHhxJtW1cEgkh8aGN/Cmis7EEkVF53zwWo4al7c+o5/rARBHFTp
J56kz1nhA7Rktnd2zx9Rb/mkrvfsO83RTzwWtDnBnGpHD5x0n21OWYj7/Q6O6IdeORfZAKXIBNm7
k7sR+QTBqMmro1aOh2YY9pUjj2nHNw5UdWszeRUOBLil/dw1GLw1dDc2LflCnAYhZTUdtBbejso3
jKFQ3DP+SelJjH5jB5O3xzCd8o3VJNu8mp4F7y4gcj5ngjsRG9IvYpfvVpV+5LI529rAA5f1Rlgn
432PgACiG7od+L75maWgxCiKDU96sfFyCUQlPTV9BrYMLa0jxzNJkPneE5XFodcQekO9OmgBFFFO
EsnB8IJRq7XAbKqd0ZDYrUdEEh3bojEOKZTsBZxSx6nXX702/TTa4bVNytusd26mjrWQ41BvrY6O
rWdBPzppwOFgHZueANpZ3UA66ih06w4StY+mqKzAHaFtPor2XS/yPfMH+VEMIw2gFR8lgvk86CiK
LKPOQk9VEGEu+5u+aiDErKkjiN/CHprLW5RKKBA9yYFiUk964jbLeRVC5LPdyrI4K0NtB3iCYEql
GZaZ9Yu75k6j9RNl5cHW2YPZDZe+bx58DzF/b6bbBkBlsAlMRVjkJti021eZpmihQg5EDQb4eyE7
Yoqwappz1fA3qKPfQMT5DNzPDcaYTlnqnlJhnhNNv59S68boqwMlPQ9aJnZ54lsBUBInnvINyB0g
CFCY21R1d85gvLs+vBZLfjjSjEDRfMrM9HMEEihIgJ/CmGNUt/kQFKp/S8ty3Ejg2COtyhMMltHb
lHk37WAEdqFHGaaHMQ/rFfumkfeUWAfiJM/ZWOg7vzEht+WU76YJc5ugGIxXwPAYXmxb+xqCu0Tc
UotNe5tQKCfRWO9EE/Qje+nd5HFkDpIneDtErXtNcZBSkipOp/IJYnNHCvMO6gwsj8xtyyi37Zeh
Qst7HK3Q5shkpqL5NPjYhjrtQAOEpDEwXDcNnJF4IaMWzN3wL3xoaODW8lFaxl0v8h/QmLh4ubd3
pu7SE3XnIni1uiPgbj9NF+Dxlt+MlsBQohdmpXOCFkaFnEWSqJ6GDTEpiG19hAZu35zRIgYPOL24
hF/KrMk20mhueQPhrr4xXtBjmTaU5QfO5LHjyg2syf7QvCEP4Xp/+IMHz+uUSBKqzdAkX2mptoan
nzkEN4K29k9F6bWhwzPkVMKMEQX7mzGxLwaUqgJGJDxpAkSbBlhDhfBalTXbSI0eC2ZPYIEtZdQx
fefWPZSIW3YRAkOWZAwnUzszRW5c/1DJIsFuOHepYXx5tewD1cDlanpxdEwnxmm8dLXxqzdoXFXj
nvfMD8zUOrttE9tZCi29LjlbYoy0drJCq8Obal11n0tIJniW2FKp9lpug1BB9w+koD+LpH+rc+tV
61pzO5kYJpv09sbLnDC3y4OJJnRGzK2y3Z2Q3o6VfuSX7pOg6obi5XJubbw+s0PzegVNmvrUWPpq
+fQJseWxM8pnYyye/AbkGq5/bhtzD8USFngNBiiy6bnQkGnUNL8n+rTTbGSvea7d67392ufJY6HY
tqxwVjQ3ebMndWMUziZR8llSdjNO+L9pL1Ulb8EZu80QtHVdczM14oCMPKQNu52Uy4OUDAJrUDz2
dkVunVLrg7FrgfRTWhOYothqqfUfjs5ruXlcCcJPxCoQJAjwlknRlmw5/PYNymHNCIIgmJ/+tM7N
1qbatSUSmOn+psekEwTFBB/iZ8XpdanZX49jXwnz1a+sjRB4+cPGOWWtRfJ2U7/ShfysJv+qAvmL
MPoKd0dO4+EeYbdJ56sb5iFxZCii2h3/5hUIW1COCnPEOpE9OBGEBu+lRQEWVHUfkc09C9M8FqOD
RY4rvws0Ig6MkLHs+pcFO+JQQT71tj9T2+cnsjZzNAPBQ7kT4lRzyyOahYd8QK/fevLFFc55FUB5
5aZQE/brGWvV07AsDp4XIKpuXHZAHNKyJ/8NMzHx1rnvZTE+gTB9BT2FwTc6PQrmoBcd0nBER6e8
eCggTHBEcVB/PQkxDLFsK5t4DLLJMmxT3NLggd8r9m4sXnK8OhEoSHxcFHpAN69njw17VS9J6AZu
Moftx6ARJ4zZchphaDdIkNfwgQoPC34NlheJ34HRgymmdFi804KYnMh6NozcgezYoicoTjrtWZd1
RXiiMBoj5ARkGzHY/VGdOjaN8bBOiCZRaGUgfKkwuPnt8mhrt4rUjGKqEQ/U8/Ks1bgZejSz80Be
sFUC758jXzsGqAXPT+zROo8LERw93+kj/DD/qbA5YTc6qmBeHBdkCsfF2p3R1v4YgvurDdXzSN2/
OlA/I19eloA8Eju+6D5/ooxvEfq4Mwktzmr3pWq6rABap2uMkc9y+EJj7MahJ0+96Q9scGASTuw7
DERaNeFJOrjOMcX5OcsWZ0jj3US1/PiEvtdBu9tGP+ZBxDiv8D6UL9IBhjyqJfGIeJFoaj28sfGE
wXq7DFnXOL/zwA0eIgFCtexuHZGRGOSlWLiXEL9fkqANnmulk8aOoHnDczuxxxF1ZqinPGMM/bRU
6qljEjd2tfPaCZFdQO5do68uVlrHTdf81mzY0Z6/e7gby3r7lfXPYORzyaEoYoXwlSpZY31gOcRV
Nz3re+NWFt5+xcy9wVseoU+u4qFm7/7SnIXb3yp3eQ6NgDkDHGfeMm9FuC1Ki0sh59NY6jc2h1nv
jjuCiBLZ+enYFqeBs6dhJO9W0g/juzvTbEf37rg2wFDTotseCGZpUaF8im29VKLPhBb7vFz3Xo7a
Vzap6fI+toaeuVN/Q9F48Kh8gWDywNvBQ+Oa/3gB+Sq9/ijcaUVisHijDk74ZfJeTUDSdmrfJUPw
g1sPL8FIXmld/XUdQo3bWmSOs13F0J5ylMiRhxZRle5jbuYuVoR+IsgdZ06TIWj54kpZRlSgLWSe
erOlPeYGPVZYmowtFX6V6n1S7RPfGhFBGMmw7gxJXoH/vvTNl27oIShk5i72qL0tlY0tIiKqi08M
Wu08Q25dE0EGfBhEe2gN/09z9a9YQdO7xX5yCohi+YVxvNdVfaJhf1T3S/beoeX5kzPLo6XijGsD
wHR+aQBqeaF+DEWwC8fxUEr9ampwcYLVceAGR97TTztS9FtQV0hYHAbo1HqjdVR2iDUftjFiuvsZ
lNrRun/TC70WOU5b5NizuUmLcUuQ0XTx/OBaLiRqkSABFRTHYB72D64Ir6hlj0uLdUBidr8J1CcF
AY2giwVc/pKvOnUxXU+5flgFsBWbP3d6SjbTfgMOezMq3GslSebR7Quzqa/1FByhsX6stUm4r0+W
oYsBclfM/oVV4y/Y4n+t6+8Lvh6xheDQOBaycAmxstjJCvqHrPbWa+41Wfs+4s7BcQ300Yq42ZDF
iDovm+30XoW1QR0ITJ+hZGROdchFgzJR3mfmqbO3Ic0mVH0wAp62cnwJc/0IchZleI5fgrELXuuH
3J9fdTNFAL9IAqT1PyzRWOOFhruWOdAovZeyakRsWZcY6cDZGpxXA2c3hpx/UEX15rZouiT0Lbk2
8Wiasy3eTC73usYUuyr3E+IYHexJiUW+gAokp65tsrCBqIB7C3l4CTbdnSBUv6JkjnQtkspl+80U
6Uh4otYxm6X3skF1aqf6D3VrUjf6GEBr2fAX8TxikytuzgfqDhnU1ct9uQZbu8Rr/AEZe+xp1nI/
KZL11Ybay91tzow4YpY/aiazvqjxPPnXQSpcKkvc1ihkFvEzi/A4+OrDrRFsKPKUG5YKCFcokPuD
qMkDgvY/+eg/V57zbjQSQohOTTCfKr9NCG32fYMMH+GB+8d5EMl2wHc40wOfxCfNh7ijzkE3aucN
WFvS2G8sqX2YSNBEGj4omtIp7ebh0df8q5u3E7HmsCLFP5qMetSyvQ6Mn8PQwLDzwO+Fer+1y59S
dqcdegB38dPxYe8M/NyU2OotxRqtlf+vNvgpMFqFbTKo33w9Hlxs9OFV+dKGw6XSUCRRIsqVXMYy
SKgLk0nJV46HJNTtiSKzcHJqnLEbu3agJXM6nWUvkWpiH6G+GSiv5JjPYep5xEPF3O5zpo+jO/6z
7fq5tChB6EpQJQ1OFBp3Tzg7YwEtREcIcdTOOyyGuCLN7UfUr1A7ssrRr43ChTboNZ4cHOD5dhx7
mBGlgz1kjoEZATjGuu1ry9AOdz1BClR5LNw2BlCdmDGkd70MRrYiXdwhlorV016pOUUu5s4s23QQ
qPVA9Hxjoq6IjEY5NtANUy8+j/D441TxWwiiUBdI+CpEedPDr3LQyHYyQWlztiN+KZGXjwvrMVuN
ACLoZAC4o2VEFBH0xtjpRJm0gj+71rwXgf52W/NXUrprWkugV9L30KuOcljisQ0RNyETj9d/BAdk
Y8x15RLUT/NYm/q59btzpcfdyLce5VDxPeILT0eHHzgWsKANFnh05/Lb7xi2+Pa7ojM/5dgcRmvx
hxptb+CPqe8vj0XhHOrSOQaK7grUA6IYcSxZiAZt0vL8pKVNt9bsgurPBk2ZksZUUcjUY1+Lfxib
3pEQZyj2ctf18maa4KZHqPSK1JARe3Gr/CGeZMDiCQ0D7miDkoD/yq5A5k3lvQcIuo87d078vPbw
iwxTPPlIpkazNgT5iSqFsSh+QNJVG0Gw/DDTXKbUWQ6b27wqxz1WrM9mipOeru/N4lxcAumEhzAV
a2HGGNMCT3wtMNsT1up+qJ823V+4sd9r7n+yNTznASDhpkRS6YLV3/4yl5EXrgohBeK5nOxeDuOe
wuFkmv+xongaOtZEIZ/4eXKLEzZDRL3ECYDQoUJWOaYpOLQJBm1lIq0fWQ4cDBsh1exhmavpHlC1
YpJN05tcMMRWD/LXDg2MtsLAsbFz2jZwSZkDOV/QB0F9FStn+JwwmhW55WajmbXPa+n8ADl+3Fb/
MSiwgg9dHQ5R8zzo5WDVvKtChn6gLKEEBI+bv6UzhLG5wOkZNocpdM5FO/hJ0WEuy8oga3IsGWE5
33czudBxOOA9edqQZ2i99UDteh5NrzPPLiIqva5NNxyea9i+OWH5ZVGomhW1eTWnUKxe/Hn8sXK8
F8VFVol8iGzoY56ypVD2+XPj1peKDxEtliBei+lP0B41Kb5AtSDhhcF0TMUynaxvoWTZ/Kns6xfi
DVnRNAl2KN48yPJpp/H50oI+sVIk2qXf7fytqW4PvQxOjpejk/OWDKfxvlHVTycXPO8MyX0BvhGY
bzu3NxSre0MMPzkeZkTA1zlz4i2wBcYZsWTrVuMHaqvgYMrh4K3lxfOAdttiOTkzgGqiYcWCnPrK
63CH5RLfW7Ah6Mmpfh2DeKeeFZk084HJYox90j6pYMvQCq0YiVuOOX68wS7TpZn1iYRbViBztJ6d
57Ves76dzs3WJS0tH3DcPQuTIxcWZ0i3qWMeTgCQxfY3LyY185yNgb160ES8bflvQ+EaBcSkrPAV
ijGYT8OwE2X+SUP5sCn86kT52UzaALI+Jg1tiI+LvomCTA8c68SjeoRub7h8LCrESRtj42ZtxYNl
2Avczqho3Jm5Wdvoc+62qT+Mb5tgsS6DU2FRQpVhExwnUsTIRfmdqVxijE01ETKemzQocQn63cMo
l0vYoX1AUuZ/vR8kS+Hu1uZen+pXLD9+1r6u4qUegqhSC8Y76PA8YmguCrjA1NhaPa9uFcTWw3PF
6eanviqems0F1Ouxi56Cg6O3c+evmYP/mOlAl1hnvdC5wqkdQgALxva1hhff+96JEXQNxbicUQxc
eW92oZoSJE5VsQvna2lQOFGB1hTzEXtq8LZWLZbkwE+8p3Z5giROTg/TmF9tb95ptb4W/gSPFan3
kKS9vR92CKIcQSo4mazLMsV5/kmXGluxlB8Fk2rimpNzMfhF5PTYhnaPcCg5mIKZmd3Wiv/4Yt8c
DNzGAYPYPg7YtDlR+fD/QKTRkW2s1/p52LpTlzd73WLUF1lxGw5/CEdb4GSkALIrt8NWAIeZGYZL
p99Kr1u6VvIkBSiytj7hbTtPfZEwyE1447Cyxwn2MAyTqS8/l8Y58CXI8toHb7Q4QH+DPN28/AXK
+BUz0/hvAXhFnYyBUBdNCESzl7WkY7QIAhnVYr2iCL3YyZ0fVatkGPlhqIO9qcY0yDuktPR7u+CS
sT4mqPRHCT9XD9AogjB8KkdzCTmGRtziFWrpn4I+F0/LgEWXkpPUtFgnwdh0rWACANjor0z7/zoo
C6va9nrmCe2CL1HUDp5R77ke6Ct1pyHO4cxE3owVg65TJ35l39ZSHqFdfk0iaCMPnlNUhWqPvMLz
qGcnDsj4o3Ruk9oUFBzCtOsny3Fn3GanuI5um1UbPFZlHgKHJfBRT5UO/d/KW0+ThZnjd/+mYfzz
8a17A/z8esPCxNB53GiZ+my6dL45V0I/Eqd7WnCYrcyu+3xml2bd9lM4wUdbQaEEQ/dAkO8+i5hM
OvVLnMnarfiZTtsTG6YTWGG1a8K1SpvWPcLl2HMXo50iLLx49My7t1a/SDrABtTWIlKZZCrMTxMT
/wCm7EmhBnhLA6K29FLsSw/rCZxWZ0rINQ4KPLV9BYBjKJCTjPsaRYen66hi1atr8mxb6zxbbXlV
fBj2AIjmJBzbOl5A9MRWdVj6xN0DFcth3iCiC9EVyEUoih0ZTZ36Lp2PSoBvXsBsoyMBJEr4afTI
U76qHLO82Jm7TqmX+/+ZMKDRZuTJK4qUmfE4g1guGHxfSGtR4SAVqfB+A1M/eG1/LOoRGbMkJQDY
UQHEfWeGG9onGFYD6oQ5V6mLOrOmw1ft9+AdJ70P/eKDieJttsih6FG0LFOF70Yz7FclT16XZ/7a
ZhMVn2sxH52xPfccKoWV7V4Q97q0a+yCBkSvl0NMoxo/AG0gx3vfGvekL9tdKA3AV5Qd3vq14syy
zceGOz+SPnI2elEdwXl+NhYVJHIEk9yO8PoQpArO39wtez5BZWomB7M6wQXJ2/CyYUA36D8Gwmyy
Ff5nvWxYzAtrHNr12W+CJS5XAlxBsIth89NWI+YMzhDOHEjBlUP/TVY/UzlxzHHbBBNwmI+cPB4Z
dwRvvqHi8QC0RgXlKWLSMFYUlF9uHu62edv143zE/Asq5xWz1fK8udZNoP8mkpJHP6wiv/SftaNc
sKQ48UNfZvU43KeTxQfyA/5pXJ0QBD/EBianq88BkjgKvvz6W3AVHGBD3o9JT/zrbEuddH79NLTu
hWkWA1fEwQwtauK4DvkpFMuF0elz2mbM04+feTe/zPN2XUwD44auS6ScJQA0KeFC6hSF1wPzWhJL
mGdxPxXp4rrQeAvMTTVTHfu0fyZLfcw9J9PgbnNHnU1bPXNHXDls/WhA6xQrhT+zK7vSYkMvr7K6
ry9bj6OlsfIQzPOSaA5vvbwbMQVg4TjsG3hcuodKUzY5Plk4CWUrjpt/p9kw9B36ZIBUYW9yMp+y
40doovu80vDt0DK4/MSmqkwG15AD8iexXdBeuzk4lqF/qbAkER7v+Dob7+TVW5XkE7/lwYJlAgv+
Z2MFmwpLlhM+ug/ONv5sTn3ABFOTrHenJRj45wxzSuCGjbTfHfMS4z+r2vuia6LJ00/osK9NN954
ZXacz5fRoLjiqN2XIUjclVzrXj4JFIHOrLLCIzZyi25Pi9k9EFKnTql3pXD3LZJ7/2Or++j1+LXw
YeE+fdYabn8d3sHp+iwFKsbZ6bJFveVY7MmBPCOn4zvgG8hkVsEF33gPHqI1iMel4Pd8kIdaf48C
wQQjsdsNh2ue1PevdMrZPqgd3OwLiisPSGVSdbhuLV7ndKFVB1kMoQG+5wFcBHqh8IeRmwaDFjqB
wPEE2vHPwgBYBXAdFXpBzGb/Q9bT49yu+0o0n5Jg45dfiQNOP/RzRMcw9zyQbo2O2zX/z7elm06c
yHhlzVdVO3xPNkABa4nuEqQi4ywNJcTRdazDjBl0QFOTp6Skt6IKzi5mjimUscBHYD08xVPVNrF2
2C6H/wjw8iscO4jjBFD/QhJvExHvWB3NumZJ1S6wGwXQIgJ4Y0pnYvfMln9MFSh4JDxSBTHSU9UD
hvQf/LKNy6pIHcd58ih7gLB2Dt0QFaF/A+/3CLE7a8mk9qWQWFc3t8BVxLXSFfy5Vnz0YQ7hrEPP
LEsvT/xiu4gcPxcagxmDoMSikXG6Pq7z/GXDLKgZkaKsCMKlNiTD1Q5CCdmrtNA3ymGFVDEyyFFO
/dgA1ULswS8qjDHNg+4ScFDcVlf4neb+gKUZdVRUsotWv0MwySAfxxb5BVtdRSWXFpWf/0038+Ju
I2qlAEsP6w0+cG5Tzy9hEYg1xSQofGObn7wpQOyi9r10my2myVn/ZHxyC6suNiSEEOcLaObbBWvB
YkCCeyBuSekNiVkdHzSiTIOuPuIJXBJDL9X9HJYcpSEomsSdFu9Ixha+8fSBIA0kPOiEwPKjXvmr
XGQv9gQmiGWwtvBBdsZJAawcTe0Cle1xXRmajaHIVOF/Y3fgFjV82/c1RLIqgPpAEIyCS61TKN5V
eTYjR3WDQ3wFDXjFjOdfAMMz4ab7KTdoiyEN7xUcP/YFHn88G/jWhvHYD+E3poH/cEPvLYb0krEF
+MgZ7MlWjCli5G55OJ+ZNQ+OTQy6yphsPiivpUTZ0BJUtJPZcB7Iin+1Ab/40wqRWkV1pW62dO4H
DEXocBcmRdU7uJanw2qLc9XQhwEvw4MM6atCrxmJkMXuUGFZALFxx7xLX/f7QEAVFWHcsuIHWvqE
ohxooRr0ISBdgpsdLGnr/6v8IgUatkBJQCpa31HM+rv5gYWum/Gp+wyd/iVYsGRaAPFt9L5ZbUab
MIxXHxxImf9z9RJEwrQcfq3Z6ZDthmB5cPg2RSHVyVaW8Jdkd3aYvsuO0xsuZZouFQOZ21+tQRCI
UEPsht1b7iGDw4Uymdv6DlGMceMvr03gPFZywVAC240e24WmwnJk9823mOvwdHioelBeeODPcGf5
WRn4/96GvaZkhZ40recWWSvdKM6IjDhqi6ul8tyESiQgBEC2YY2PV6/g5gaKsY3IAqzHcTcHi4+8
Jd5WiZOpMPkhaHkVj4037eRMu89JDuuuqMRjwfMXn8wXXt7F9hofhsfarA4A/frbZo/DAPt35t2R
kXGD3BTeLFumROX9cYDl4izVpVx6PJXVgDsYrlzj92eQN9HI1NvI3F9YBPQAzwx6j0EYg4/YFkGv
JSyX2PHB1En6W/riL2i7H9d6H5NHbpOLqgqdEkvqzodbH/zVOQbiDDMubHEfyvn2WAp8yxP/xZEU
QAAvjiOrMiZnfGhridGfFoWiHaE/TwGm7EmFdQQC1kIF1qa0IF5knxjrfrIWqq3rAWvTDgRBhNSc
x8k5qlWvwKt0tmFwcfWng8E+rH2DwWPq4ta07ZhVbMtq3R5DL3wO8hxmE/vI5+JHTuKjyS3Sixk/
YQ4mmbABGp3u8I7kWyfiYE9gi/rZ1GCkE0L4Mk5J5Qepiw846oAzRBrqBS7AvQvNqQ28h0lN8eqp
3yKc4VoalN5byv3mVPP1VopwjxjUFc+ofJ1cgljPACUuPKylXOdM1AHmxXv/JXSdF/hX/xEAxeK+
SrSRoM19SHbjNsZ9EcxQNSeFOrHuYuTs40cpoESVgXwB5AfaQ8s8obb4WTcnhll1ajFoHgMqHOO6
QFMqm+AsV34qFZmAKUB/UJyfmr5rE67InHQLDsqacifOYVnduNf7SU7mANCrJShymzJZkEeTuSGt
ItHLD5eFV0a381SSm5paFE72WpX22q/h3q0XDxCZ40SkLWCb3Wmy1rvlcDeNEv/1hUnGvNDIS2z/
C7byafC7d4rvOaf05KF/g7vfPIsghItcHTVTP1bTV+SB1HjEgnQR7AkO2GPYec9qc/d4FzBOsFYZ
nWkGBPhgJ/cbFclFiuYIW+pXgzIg85qfympBYJloRGb56iRzP/rJ2q+Jlu6zG86ZdFEZIhOixLkN
ErCpFaRzZS4IAjmoLhzikrHUWaDY6brhyGO6uzbS/jdTA5gjqGwMeQO3C3ooiJXuAtvZrdfHpZN7
pyavxYJuosWjiF1GN2fqLv22XvMeo+QbAqjVQs9lu76Ssi7jznMgcA49tish+jyW5XbgZMlyFbwQ
0wFC9+7oMARWl8hb0IundcArXXkWYjqKWG1SZ5LTriyayBHluQ6hiuK4mHdbgAqpurekNXTddK6D
E8IruwxqYxu52v3iMABS12W3QHiPfMH/Aujkm4UeMeMbBi/2VCz5V81x6wVOAJQQC3BWL6h3A3av
Mmw2TshQo9JpAcAUcG8dmxJspUpHv3qct/B9wIINyQYgZTnGSsA0LBVJe24OLZbqCgBckYMlzHFD
fXYyS9kk4Wr3TUDKXTDCdSgUHHMjoy6XqJbu4LGdyhQgi757+aDq2GgP21zPLxsKzqSErPBPwxLp
tf3WoQFnOhiyD4P/Qsq2CE4ZS6n1boWjHqrCf6XO9hjkzqtTg25vESGVid5DWlRb35mSN8EGhbZE
BbES6Kw7QlnE7YLlmgVOvFHN8N0dROwvLm4n3X4qOku8xSVEtB5jPCgZIwNQ5tRKVIF4Jf4F63Rj
0/oUGDC7KiyuFDBohHmBxxaoSGwa++ItpUn60q8S4+Rnv9BhNtwDdYxSo8b0jZdyyIWjCKJS9w0w
62rv4ANylIWqgx1Wubu5T72af8ulfiBNY660lF7mLJsAEdz/6cK6WThh4/XQ8mdIO/ezyn5Pyjsb
TLrEgwaU4+bBlEgwb5lC6dsxWPRIcMRY0CWHL2QEz4jFzR+2X6ivXrnyRnzQzkfHsJqzWcBgoYf/
527zAQIXFABoKUA09ByZabzksuBQ+iBnrNK7hhCvwKpG8OkvvANT1ZcST+bswpkYh727Bse63254
7a7Ivv1lEBtW6sVzOB0rTJNcvaXaBRsAYXx3IQKcipHd2s7sx3Y75mDymwpCLNIVqrU4Nv1yNNY/
4mI/mKp+XlEBe86Ydu22xYx2hxp7WINRvTk+fqI2n5JpQTRhS2WWY5g6oZwnwWhT6VFwBEW9J0Re
64o/1XcYpQvM2WLmAiQlRCo+JwKDB1Ft1BedMLkixuAmGFQZZ4Uf2bFhjnIPMu6ImfIOy42I6iMq
MIzLMBaiFgFk1UHF1R3rqT1swJdNL5GR7pVvpLEfZekeuxAIKQfROPv1aZr9Aw5FaEAVBcuqrm7J
X9t7zBxubyT4N855kcBH6wq96/a0boBgxnJXtvlVIxwEkkYZEYf+UGgakMrD72Gt07zWN06qHfHD
OtUgrA7DMjyubpHhLLWRz+5H9Lh8FfgiFKvAZfFzgOCHiFiW9Abb1IcCG1UrZ8UUT/nAbLFbbP2o
kXniBdW9ddOXWfhZj8GUAg6c2dZ/XiEcGF7Tt67x8aFKhRjB1WuD8aJgqj8ASezDMnzyWgmJrEd3
EyJEzwI+W5p117duPA/bAUTBkwjrb7rgxKB8fs+7coj8goKSwiRNgG18kklcr6bVeEVtLNzyebL5
n2Eq2eRwwr+KSTXV7lt8HNKD6M3rWz9WE/SD+YX7i46bqZxT44afHf1kk4MfoHBjaHHXheUxqMnj
2IE6MuIgefEEvf09L/MscIf9jI9Bu8G/3KmBqKh/U7428MqWzGuHnY/tdzg53KfZkbdFkTdn5sda
tT0MNvlCaxnj+UF8tAsyANNo2O0VD/fQHEnBePrzPxACe7fYxgzxmmff9o8KKj6+D8A/oz27GIQY
tb4RgfT7TgDuhyiFM2ZXEtBAVDvPDu5k0HEHoOo3oIZf0F9dqBGobmGfnFZRPJdBkaFrS0hDwIuD
VJJg8fMBWn0twFMvgJ9VCz6Tl5iwgwdGCPQMhwZeVJieg4udTxOiw+Dyg6TQYG3xt8L9DI0bYOyu
bQlig3i0UjLFVcVj9Gdl2jq2TtYBIOOMjDPcCjXQgm44mrX7wj9/W5bq0Wh0kmC6EuUuCAvsRkQC
4UufO+T/IFUZwDh/gAa3n2DT0LLHewUuBlJ3EZKDPy4UFYx4EsWQgQA8VsBZZWE7PDPrETc8fP7g
P7w8QSJAS2BXBYd4NfgpKcovfBA4QysMCM2tekK77kXQnpMRB65n2a2YeBI6Yt8Gw6nwCW5qdfGE
nyKRP1U9+8EiApA91foIk/MwBOSzuicabhb5jhLrm+iMnJTc2ykz7oJFVQcCSFxjVHTCrXDjFExc
OA/Y8FLhHcCYokqmofgnlxWihz/vB3d+9urqCEmbRwjnONIt+IcFDDrdpHAOahlxRqkKVanzPK7q
NXfKU0/CG3q9lFTODXTMTbtoc0iDpcUhViHtbU+RMOfdMEr21WN8ZPSmva5gGHFsrZ+Rsqh146PV
sY+ONgfGfZRercKUhtpO3ProskAUxWEHz7u216Ba4HP7H8s6QRHNAV2j6yQLNj9AN4JDGrxuLDwr
6AoEsUmqbQ4mz+Fn4gLXDYKkJI28BofR6AAY7fy5T1wAB65cET9Zu4+BERCRsfE6YpNEv4Z1Mpi0
RS8CubWfvS+AjGlg5Mc6tP9tfI2d3p4kzV8rZMh0U/MgQURN2MDajegTcO2/e0rgiaXee+8YfL8Q
wTEPFWE0JxkUDjwMAGCAZVmc1NE2K+f/cXYmy40jy7b9IpihD2DKnhQpUhTVTmBSSokuAAT65uvf
Qt1J3XyVmWZ3csxOVZnYAQH37WtvV+PC6qL96DdcNXmy0ad6MxQ9OEU/LVPfedRH1JJxYjOuGTTW
qvX0cJ3m8Zk40I2mT4xcsu+I3WdxnR6ROA8y9F8m0zq5ZbH262bfe223qMJsA3LAexL9YnCiD1er
ja3Wov9CFNYMZJssuXUVN5AegIw57QM7qZetqXPFBSdXxHu3ZjJLF9bKYauU+z4U7q6Ad7aMmpiY
5rmuI5YJUFrl7MvUSjx7lk2/WyTWa2wZFx96TEXeZUy4mkuj3oZuMawLrA6xxsyoo63VsugFAOtT
9YrwDpFYDEenhW+JjIkeSEcMZdrUPP0KB2w27R34z2h29Db4a9CNpkBwhjjh91TqJ8tK7zRJiKY2
4pZCu8U/RVsk0z15XPeUvgeVmJvCpiv14AUYcuyj0r2OBYfg5ISrzKzvHZ1GrWxxvVaNfTQluImN
bbkGKm9Ve4sxtWAFShZ8kn2qesiw5GlMAA6FoNKn4yc8rlv6vbqPE2iThjxTeqry3uiLM9rWXm8S
QOlhmo2TmJ2IT/USnEB2RW1VOodU2iuXOqHxkMst/1nmHTnpPXBJG+vlxtLdA0agUxPkN9kb/qZQ
QOqz/2lsr3lvbw3DXStS7c1ae3IGEzCX8Swcj8sa24qOMvYOud7gqzKPiS+p0gCk/creFJ5nbeoZ
YY3UA667Zy/X3nTdfsdxAljTvBX9+KGH6HdRnh8MzZlhZXsr3RxPjjB7CsewhTrX/UWlk1ulnDeF
UIyS/KE5ZEQH5WfXwk6EGvpWZyEB9FV0V0kFq6+0u6Av7xqV7yI/oXULv9ogWZt6tjei6HsMEWXH
5H7UnGnZ182jgkNOMu+FtnRd5MlPj/mzY0y4RLKlKY1rGrvvVivp9kcH8EPeQasy1RAHCkyLrkJ7
sbiHat7nYgjli9biHnG98VgGNaSJ2nSlvXZr/TI50d7sEYtrMiVbrfxZEts3CvGVZ2DIBXMz/E2A
tyGV7tCYZ0sX0Bbha29gMOoSrrBYsOTVVfc907c4scGJSvPbs5HvlKmoLWgdmAaABcZEmKX10rb9
vWeWdMnjg+qDtVYh+IRx9tlq0dL0YQo6hyZcUl16AexbF28iLLpL3UioBYpGLpxMO4dWuvYKeQta
w1nVGo9FILcY94ZjUsC2MItYFYsgO9YlzQKPTMQOE9NdEmPEDvFUMXkx94HNMk2v9n7ImLKHg+tD
azFPyQZ/fHpFXEVfaq+6sg/m0N4LU7vPJeBxZFzc1ForxzwgEx56utglibPtsrajcy3aY5P17zZT
HxMZC5DWXlcmYd8az86guEQDE4y2zq+BHr/gImVroXIwpDDva/Gs1Za5sXXrvcqgNQzikNU8W9QM
EnV18D0Ph1NVuUshvXrJY/FcY5yunP7eIcukro1nM1Yns3eupjOs8iaLGTkg0oqieOqigLxxt5YU
kHheKse+H3u1HnsmpoWmmE7SkRcutuMwXdcYx/IQfisRL22kbUKzP7o5v2oXFWqZprLEhKJ2g1eD
MbaASVXHgWEH1OHFVjfLuwC5DRsnjvAq2qaWqZOird6cytwIPdx4GehL7/GTFbn82Vc4lONpJ9oA
pydee14FB5ebuGtfR8eWTA6NsNsBKyw1p1zlToqb2bBXTSrsBc6OI1n138oXr7QUGTxC86mN1AZd
ir0bXikZq9mzXE9LzFUrtJMleCWuaQnOZzRi49bpByLsUtkBp7Ayr6KiWu5855LapLY6RrfzNHmI
dL9HLBw2WuTzHdrv1Fm7pJcfk9TZBak0OlqwgbnyGsIUwYEJWlnv2PbBveLiV2oorATY+SLVjOWE
hXd+0gmUgOE1STt9aXkFlgiTi1lG+0lPGE9Qnmq5tc3t6mJq/dZt8i1N9XMVNneFBw2XJtaTXtog
/kW2GtxmMQnx3PFQIg7zoBdyTWGzI532Ec1nX6rizBxpG5ThDdMqXlrFMBNwZixSLMejd8m7ZF+a
MGxRmp7sLHAWfk3dGIQQVpODjcYxTkXoUq52Bx/UQwO4ZsbEiq6ueu5FuR0DY63X5rUQ40vZlp+J
HI96rVfrrOtOPtaxIbHMtdHYr5WXr3GPcoHEI/VtFOxN37gB0A3zh/rK9Ow5acQus6iliT3bjr6b
bqxI4kdu6nYDTh5hxYWvdTtMDXXK/3STBUquEZKBUAnp6DcvMBcxpnJyLcAx3Nh4CDQXz3wKdTTN
xgSdvjXnUmusr6ZEW3JMLrxpviecaHwr2fPn5DyfdTP4MXYBhgOLx2bpZtCWIukOlRGeNSeZ1wCV
D9lsj2vxVZqMAngO4W1RTrG1K/3gRhAZnmHc9JyUgnmTMg1R1xcfFUPRRTH2d3pc4DOxszs8/C+m
4zLObuSWpJl+oTy0pz7YlNJOV9SXXxanDXhEmCLq9tMaP5y1T4oh3eeNgYk/aLuXmJRx4hPmm9Ji
sUY6WruRSZ7fUV24Su3icayWk8/4yjPYmG7am9aLzokrVlPtP4nRunZe2WOGtH9k7ljNCuxd2TAs
rKvXcvKeo6rTF2PlLyK3fUktnFFNAxhIaod0gjWxBhdG28u8VCAnTbDI6vC910bsGJZ6Yf08qqMM
+ctyH430KCWlLLqO/1Qm0bejAfxWPLBd2ri0tG7UHRcyRV9MrbwOrGtb50R56BZpK/lQL/OJAshs
xjdX17dpyJGSYcpcMEa6kZnq4Al3X1QVbLXeHh4TLbvx318FPrHCidZdjImAo81XU0iF3L/K1j20
E4M4yPa9sNTpH7O/YXR3qTZ8Jq12GEPA1yL/1HyhrerWuhbhwA0rV8RvNUvg3BVuJBvK2d7XvUsn
E8NSNM5HmWB+qIfxuygL+AuL52vlxzerDZC3ovAJ9vcctM5Pa3I+WRf3RNrIWwqWJClOjRYYjq5c
JRz0cf+hKgYrekPvISsWVcxp/lhayUCRl5qxkDKTRyOdPgNlHrMUR6+ZsWLFfKM1+/Q07Wia3tIU
yQsbcTadJz8ylOzZUf5c66StTLl4SuhBJoxD3jRRf/UYMIfy6tj1QfjDRYOjLjuSvcUI483mZjFu
zEHrkQAJR9Ezcg4qJZ4MzSQqP96M0jlllvtDdu2L5fTuarSsdw2uRUOl5bGs7kOcLHU/vdZOu6oH
DF+jBr7i6A0WlB4RCD0rSpt1OB+PAy/ei2wXypkDTDKgm7p6tC36jLwwD2UsGUhJ8zMWAuNrZNmr
TuJfSGvIcwQDJj4Q+SHGq5xeNrZhKqHeF2Vaop1rD9h81ia4Cwj7oS3LfNWIHuNm45z10V1AlL72
VY2/l56qKZpXhPJXf4juRjMnGtXliWC57YqEQLyz9dmN79m4dXFYnmLjgkkm4ERQcW1wToU27Rz8
iphS7xq9h90QTKhBNZDqm+HNacZbl0QProrWiW/u27L74efducrZkjthIFbuTlrUEa4o9c2QMAZS
yV5oxZuajKtU9ndtGjfUmg8fkmtwUN5gBz4rLajoYQITCAafHV3adxN7xwxBlfFWeRGhuotIK/D1
Ya+ZcbrwcqaIrobIH9Yadi6MuhXPy9bja4vALFuDx6RTg9empETVXgAe30M6ktexLVAQCMiQC0i4
lBM8eOLSrJamx84fiYmLKKIjld2m5gnR1O65FMUxI1lizQCmxeRREjNT+nTNTXOepH3QnfJljABg
wBmAwtN9OkXExlhvpqIJNRrOxzx+SSS9R5Q0b8jcb+Y4UarnT7plnPNAnDvH+FQg6wYy4LpW2bYR
A0Oy6MHy6d5C8O4h8g5dPj0BCf3sxmJVQ4Y0ofepF+LYhu2+yBEye33fTvhUGp2wdo3rQuRstMhd
HuqKJJGFyFKGebl3L6L2ZgXyNOjxVQ/bZ0bkGyvWP/I230gCbtZNMP1I9XTntnQ/TkJAhmPEZz/J
13rTPAqlbfyiJ+Cg/jYEZvTIFyTPV9lPg4dp5CB1GKWNp1DsptZ5kgSJOL1Ymoa2Czr7gJVkw728
0pPiw0XWygx0QLfE11gSkzUaObuCXOdJEITVsMkYmy4Ldtr8MzIL0kqS4r20GqxDcckxUGXI4Wr6
Kgb9puEIa3iPO8YWM1LknLM2Glcm7mE9EfJ+Srxb06bPceThPQnLq9aieCWUEWFTXisJpeirL9ey
zimxIClAA1fWtJ264g4kmaAhwUwO6sWO0pCsnmTvyKhblmWarvQ22vtJNHDTluFhqAtmG2371NrO
i5uhYiWU+K3uY8MWYcqcJ/2iNt+6JQ89s+xvflyzj7zWX6lyLS4xueQ/W2KUoS8fYCqqkAu8jSCW
gxppReA/Xrh5TOGWHKpArKPCBjSPNOB+56GNsk9Zgc6gI161IMTSaIFdhWWIdlA2aKxDsmRZRHmw
YDkPRP8QyZRQQWu0qeu06rYt+kphlFCaEcjuxLy7L9sbCOqd0ADImix41iMcxajozuCB0KDcpkEq
V1TySNEZzJg7KQHSgh2rHgD6h2EzIuaTqmXtAVgeewxlcU+sRzLlR9cyn/Qe0Kj16q+uwt0zqLPh
9K9G3jzZOL9EJZYMQ8+Fo7+JdtxFrr6VoYEZxHjVWHpoyuLsGsMpyW28UPJHP6XRMevTkItde27N
FpdvjwdvehSa2knZmnxjALB4VL4bWzCTaG4DEzaVkJgtaCbd7C3wgTzLKHtPgfIXSnivdWYecg47
egB+Yjt7sWPoPy/k2PUM6wm48JjYrC6x+5JRpwzjbUX0noU9zutUdhx8Ua09EFdCGVajHp0UW16W
nugcrqXyiJdtmxSgmr0vnnRvuPSa/yJ6993ry3jTx93eZYRlp2qrnOSVuSAPikyxLKa4WF76JUJ+
3anCYOrnx9b0kRywBzSJIuIlp4KPDMKApOpBXrKtm8mbGNjK5dvWYpTjvhmNz6YP762YyVVd2A03
ILeDicrcVcEVaGJHDMauAyrp+/yObTRwlO6kL1MbDUGSIyom9aOz9L3nj6usN56nqjm5LhW8nWUT
kIH/5flkwRfY83RXsZY3efQdeTGHGS3yqUVN4zvvjJ0x5f1Mf531Rl7JSYeUjrcE8WIIGm+4p/iv
6aroMl59Ob6P8xDRyp7YLh0vhVZuY6bomYFhfOTWAHCkwml1uHgbAtecX7equesjuCSuXa31DvTO
a76uTT6FBJNoGKEib4Y9hDoPWK4WAbOAZYqCkkbWhdiiJ4q5597SP3Vt7to6m3U1SfKcZtAP3ciR
nDziEj93pB6d6pbAh0HSwSMfDajC7sm282/PyT5Km2AFk7TZYXKvFOXe2huLc9kDSGnuuPIdvORd
Y3ziyDzHDQV4p0qyfQaff58wuK/6+4FFrigMkLbSAR4tvc+hDCBREofGPRkQ7bz3wM73BX270uKz
M/j34eBtpNI//SZ+0Ge6uPdWapon18IAISvNx0zI9WR7dxOEt8apMeX6CQVsZ9rDR09Ugj4mxy7y
393UA33pHgqZQBSVRbNqk/5s26QR1PNgl/EBnpJ4p+GcYcR8Hs0QKsyprylSMtbh8Fg24VM21eZ9
ls5M5qBXp3gq77UkrzY+cz8Pi+B5NNwHqmyeh5y0ecqATeomjVaA0WEM3jAsFvvOLLuFQa3wVCpx
HsKMIbNq7zNcf5wa03MTxWJl2HCzqRI/pQ37qA1ffjRuskzc8iLmwOv6o8fZXydRv6oNtFSP3akM
G5dBQZSCgcpLTVT2EO/w99tKqVXQxGsvI7mD/VIMTKiyE5P0q/l5E5irkMgJn1T/xsBOjwpylKl9
FM4bnn7CTgoL90Gyrc2cjP763QmniyXlLhzj+zETJ6TATZR96SpnOjpcuBseq6jbGEXy4DOGzqzw
YLjhvuvx+k20SnQS1hHL0v3AGGKlET64Ycp5s3t5s1C3vFj7SE2fuZprX6ZwvLoNluVWesmpjpmX
tim2YHi7MrCujZxIVOs0tWSD/EfiNe1DlvLLdRYCumP0D16B4GaLSj1W0k42Y0+4jazuejvbFjjE
OS7GO439SouupggIumXl4lVKl0gqzCdNQDbPPDSjHawnHXiqHaZlaOECwS16jXR57QL/WjhiKUlZ
y6viW2fqsKhYyNF3MVmKxAqWQj1UuKA7chQ5AqOLpL1dsFr3Sdc4OWl8ZpxzF9nRqWO3NRMo8zhW
vJsJlyYbHjf1UJ7CDi/14BHcJod73+HeQfVcAMJuW78/FeznjSy2Sk2cc6apfbmVAWNK4uxknxiK
PxAkdJc3uIPpxYoMwyZTjhpErtSSnRly6jmevc8asfSikHQaMXEmgoZo6TZpymfHZYe2Znl4UZ3z
4IX6AibqGmQtOzL6C59kOyrowam0iNdkYQkKT8xZaTCRwc7CTCOIxYb1dssebjjxdVbMuOXWNHiz
bl1vKIVQA+jL+vLMk/DBjvStNsUFhGR67f3JXNVULHAa7BMzl35MxmFg46kjobJE8iz9DiwKV4Lh
3TTWBGBVJ5eAZz7GKu+hkvUljkRBFGL/xhX5NEbNzu7ru/l5P0zti0raW8bRUtXNcxcwq2zHMVxD
JmCscYwXjYCuJfoNi9SS2t+5JW/adgH3wBpj9GXfl8wU1LBn9jlwaeF/osDcWtJH6jR/eJZ4Ilz0
omuAZea4YzPEu5XXB46kLe3u1hvyW8MV2hrdRx13a5G6zyThvOWzCmgm8bGvZ0k27QljIGdO0Pgr
S91Dfn2ROclrjQCcdTm+J2awj6vkNfSLb6lN76WDQdHhul+5evIp56KmyeD6tcqrlnEIju35HpJR
No8o02wdh+Iukd2Rr/VZY8wUGAIfj2cQ9jEfKjHOu/LeCp1ns3A2uIwOoV1uclNfj+50ZGiI2SzZ
+FC+E1FfqY2EFxnxJounjVF5I0GfESK1RyaduZ5k/zwkmKzrdsuatEvvOHdFM4CJeVWNwEEGImJC
Ty2Mmdw8aXB0yyqf1qALD6Nw9kjT772CIgnD7Uxs0AIyQu8/M02e1OQ+Vo7OVEgQQNfKS2AbN9m5
p1G5KOv6sxiqn5Pbs61ufIco3/SOeVRtv4sQxgKHOaxKqoOfD68W7lgj4LEGw45EVF21JjzBQaWr
AU43MEBoM3ExEDBHSfoR2vZ5jMO1hjdwavXTrB8lorrCo+/9PmO2yfoev+VmwFVKzJcXn1h1DqJT
noZEnFAJiyXZkt9pGJ8V9RW1wBsNG7fLOXUJDw3jtZ8mRwR/BB9ycod++GmM9sXwKzIfLPsR+9tV
GBk1XL6rzfKQJP3jhOlk2ab2AI2WPqSq2pcCSJWImZMXGnCwLix0wsCet/PDmfLHvOjuQVRpMsZq
34FSE7InFk4Y4wbzNWORpukXkRDE4fnlV+Vpl7ETj35DLHBkMP2rsMJMXkrkBkFCaXVrLbG1SJAg
SmzjmfPxIgxjHQs0giYkMIGQBYv0E9wGwMhtJ6kqPHuZ9D4Bp3jNJGHQZBIsrYSowSAOz54T+BtN
5q9IZEfsnOeQEeHASkuIQWjAkGpNihiOGZZxnSdmfiXy9RDBo1kBVp06JE4093yy0TMbinjYcT+9
QCqNK2aHn2Plnevau04mPazd4NCxoo0rSRkqWGWIQ1dNkKhdUEG5Gxa5H5W8sJf2cQpiKtMoAr3E
o9GT9cfAz7zYbvlmMJEgBo7ioMHCooAy46R8riyfNsNQkMDhJdQDJr9T8po7xXvWBrgjmXtE3V6J
jo+fhx/8KB+5M374WcTk0DzHeU9Xi4OC3HocEc2PdKIbFvVFTSBwBcP1whMvxuTbwEnM7Ef9hylI
WbT12F+REeqtyKPcFFWDtWWijQpk5KDL5o89c9NVl2Y/O8E2w3Fuybh4fGz49vPQxcamTWz88H7x
NZbwuXUarUQfwrx7B8P0D+T8gpL4J6aDZ8ciGWtihGDW6hiH2VJgJNkLu7sTQdgxu0JI8R3XXhNq
iinduuUTPJLQLsYUM1r1r1XvvdR5hPSCQKQIG1HIyb7GdmE/EDth9Se2hHD+5fjNfdCQWkTXrtTd
XajrxEVhsMnZvDOqvUOs4F1fdj9tDyCTY4akx372BKjhFkNP+030btNxrAgIGO+KNA4WOlIwya6g
vRxBqRasB53s6TSidBgzIhnLUsL8hO1KWe60GCpLux+F/Ax18RpnXrtyJv8zgyjEb37v1mptCRw2
yOi+xoXtkTwYVKjU0dqO2B6fFzw29PcutrYeGVxm5FRr6RFYlgT+HTrQui70V4Kh9g7Bw0XOlsEM
813XeSzjaPd9TR6jg617HKkBtMDcN+zTtAa5akeCRyPbWRNrhR4lAAOa92YocMxqkn+oyFSh+Qv1
dly2Q3QwbGp13WSjbed8GyFGbiDzCKm26av5Pewy3cBVUzy4hnZKM56zggQnt72wbnTZRgU5VAkc
qHSvBVlQDXlNc2B32TAkyVVDzGe1r9HOo4rwEdNbGUlw5Frdxw2rq2IEkIWtazxMEAndUX/XMWEu
PXOMFlpYxys9iO4mErbJwaFkG5KjrZJ8GSD8WAXielt5xOq6z9mYb0vhv5Ct+N2O2maIm4ci625G
Yx3wQj0TePaRGHRxKcRWmjqcIyWuPJ9nD5jHfdAGNZRcBSBunQUBvrKw22XpjU8VyEIdzMxXdw6s
gSIhnJ3VRGHIJtv3ndopbP1wIUzHwvot8rJHSYxIJq07F8PZQmFx0PTxjhyGR9Uqdxmn9oOI5Dbw
pn2cmjeApzlySnyycOM9CqmRhxzut254kuXm1uqHtQox61Rs/DKVRdsafyhJfHntdZc+M0i8kPYu
KdNLYzClN0rzfUjKB9aifSOv1kvasV1SWUjADH9jP36pKnmFHtmzQ3TtoZvmk+KppFkEKRTDtTCT
m2cb67Z2G2Tr5l5rnKtvYZL2MFuaVccC2TB6coronnIV1bfyXgqU4xX2WAjK4WbEIORok76lSvA9
tNmRUtro5TKc4SqvaE5ZW744bGulwgDg5hDPxLc5+PD+tn/2NG/TuOXnJC36JXDsTmzsetr3zPLk
OG6iwj30VrmKTH9Jb7r21Vgs3SmlGzLHD6PmGQ4CsE5mc5DPTmIOTPXOkmU2uPbqRG5tRI+L9Xno
NCoN/6vQuh/54L42gGDL2qk3ZMz+tEV+qL10bYaq4BgdvlTUY6PHqM3M8gjpdSeFfaen0Te80lHl
yUXUxAOqxllg0dzh7SmgVtnIgp/xMLbZKswNPKTB7Otc0Zs96xYNVJTjdUvEZ1h2b30YrfMaRD3K
1kzpdiT+Vi35y+zBzKWYo6vZJt/Ge0BnTv5pNyr/Os45WrCdANp07nIC1a+G4T0MmPI1k30JRm4V
6voftPfkMOOgzeJ4o3IPxHrMFywqu2hzU6z5My9TyBX2gJe0SM8G5olF2NAuhmZFKeCFPwURgyCL
JkvmyPeY5ENAdWx53qPTsyfI0b9wrS0aSx0zdMicE8mECnHQgCKVLCGaKNe1XsOVoYiNxsbut1u/
G09xFG8JgBALPXYvoUYH5U4ljzOufm1yduD2D32SvWZjiEce//yydp2NGoNDnOrJiv+DCtuqj2hG
7oN8Ri0cksTiNt/yaEw5zweThz/bMwttN3KeK1LvwqA6OEG77rVkzaLV/RTgiLZQpYfC/WiD8C6d
2m7D4sM7WwO3Mcj1ovl/Hiqi6VJCICS7mOHhsjujDD6S0o8XNeRa2NmXoRl4rNmwnJH+1A7tWx6a
G6hk8EyhLwYDPAPL7wdVY7PRgojfRe3c2o43Rlq9a3266i1S74HsVwySAUmZxLJJal2P6nWMW/K7
XeNWNNTTrfUzya1vslseGYETZukZJUoGrv9UMDclaWSXuSYRyP3NTBLinZwXFVc4FjKOczJBDv40
gHN4kdwkCZgto1Rz6aQkVwU+4RnWaRLqFgQ6YIzp4tpleLZAddvnUXiTnr83LXEdM+5CWaQX2YSP
QzuwDAZLqsi0WyjI8c9SKlRGDkn4aHaYUONoYrI3/CCmSqNrzMslM23YARwFaW2+z4bq1nfnyW6/
tgP1AwaYZQXk2Ja1/1KTMzLo7Ryc3O8kVg+SL5lhUQUjt8CfFPp58qu3WsJdBbr+nmU0Cs08+JfG
RSl/pwJMC55rfFe+y9hy5KtIqObwhX1Wtv1CVjsxwnXgLF2vemUqjf7r4GWrs/QZccLlgBkeZYld
kLU7+GDK7DEFI2FKBYJLO64zhVjHBUM24cV4URPVrQyiFjc+17rb88bxDTLnhZZmTrHyeG4v6zay
DmMT32AtniO7PiKJ0F+74wVF555CIMQtW97X4M/APc5HmpD4WHWkgQf6sa79Hzbi3i4ryTbRzQGV
Gd0f+H/gzqvIbJT9Kup4uBau/ZGEJZpZjCdeG8GQp4hgGt8H5UVpjQ1i62r/ZAkhySFzX/yuIcTE
1V859Vd+Xv/I6tFd6woVOmGSQJjJFXMYi8gNmi0I2DlsMvoi6Bf8RwN7qLT+2Ay296Nz3LfIZdbv
Djhnqkojcs+g1JyoUsvXXA/vqReZ7/f2QyopkPsgecxq/x/M5NUzWeMrwnE3R9EkQf82ukCaTB9Y
AEKCb1duCHF+7tvyKS+du54sfVMfPmp9gr+gdgMW/NE4vBul2ccsyzCY1demiz87G26H1M2GACGa
KWm2sOXI/VGUHqSRUTQ10aHqZvIJ+wEPaJp2HWEruYxj+qPCBf7nDT6/2YH2z/rDf62/8Uqskj24
6c7l3nB+Yvxf1DzUg+n5z3//N5t7/lmF86+/nzSJ3lrzHd11ePb77rnEGv/nP/273UnG/Jn+9bdx
5ktc86m2xZqwtddyE55Anw7MVXcw5n9ZBfW7L2jeq/WvFymz2OsDh/3B5kST6eXGnSVsojMJC6Wr
+vMn+c2OLmP+8v71Gq2aiOSdYmxG8Rf7X3u1qxL5l0Vjv1nibfyyOimSdTc1XGhbCIatQ72dJHAB
5kayeYSYFuj7v7zQP3/xP3ZB/fMz/etT0K1Zo87a1637FN5Pq3pRf/v39Zv2NG5Yv7IzmtX/7dv6
ZXliFI02ETrkd5Q8yIXNxg8eHMFfVif+c/H816f4dW0S2FdJtJK29d7BPvFWsKBxM+uxhlxRTQFV
OFt3o7YEmoq/fXO/+Y30eenZv765tLIaplIsfWk2OB62oOrz9YwwvaTjy16nA3Ykf8uRtsRYcfvz
t/jPxfUfH1Sf38y/XrSJ/LYKey/a5a+IJsGWwGZ2d4knu1oPS2NZrDSiF/5yyvzmFNB/2bRo9Yon
ezgEaDFnN/ogGevPH+J3X9wvJ0DLszOoMr64QBHIFVx07+IQ7V9pLzVxEObDn1/ld+/+lyPA68JU
rwe2RJu5c8jyeDsRUP/nP/27DzC/5L9+hJYoQoIXCrg+17sUVfGWoweHzmUIm7fKe4VJ+8sv8LvD
Uv/lHMCJHztA5sE2fe7X/7M4N6aOPP7PLjAIsj9/oH/2Cv7XZWX+70+ExZXne9gSKjsVAJpR9OlE
w2eQj2rjlY657Kbso4lVD4GDIlRkVH1WnTiwZsMKQR8GzE2IZe1c5qcNcdDE161TO0nxJzPCl7J/
tYn2YJisrztpfMyBvA/kpM4FOwHLVg9eCoxHojVCmWv85Wf6zbdner9cwIk55oE5R+XKPUvo3qNN
iotqQd4+S4cJC/nb5fDfDwLT++V6rorcdo0Af2pduNdMMZMpxM0Yvc2ff5zfXci/nJy2PtiyUJxt
RmmwRKs5RnHxl12tv/mGLP2XczNzUWbqhvWgEIbuAbvpoTgBZCxxC/TnaC1Wf/4Iv3nKmP4vZyWZ
A9KYSo6t4KldV3trByVJ/h5JMktvwZQQ0+/2Ly81X7L//6Vs+r+ckEOaVKwHx1pY/kTF2xg7b0Xr
8QECyWLL//MH+uXSqjLym4aRV4mfyciQi2gZr7Vls2g8tkDqi3gT/OXW/O9fH03yf9+ZgRyYJCXz
JlC2JSyGgdvf/z/fIf4vhyT0gEiZn4U7oiSqvdzgsGMvxxqEbp2tSpaM/OUB/btPMf/zf52YjpFq
skNI3glnF5S7Onv9869tmr/7y7+ckCMDmTlRhkVTufUwJyGKwWMkHJUIE2F3IipgV7DgZbBYdUMQ
XTzJbVkGu0CQ1l9jnyZP5h7sPUeAIzazL5HcYyZh7TYr0k1qttsuHVdBWoGKsdEnjraWHgzHMbMB
wfLkowX6ZXnRVpM0nPoUX0iyzhdVK/8fZ+ex47jShNknIkBvthIlUSWVN13VG6Itvfd8+jksDAZ1
+YvioDe9KNxLimRmZGZEfOf71VouVdAEcx3AhnSdm7dSh/wiUIedN5Z3oVIeOmOwixKc/0h5aaMI
NFR3uIpIZvFtrJofBiBrWepPTYoWLaD1nkrruA2j6CAIxlkz26coChDfxCdRTR8pp+wFb0rmTu3G
JSn7snoXaCTMTRU2t/EuKeBsrZADod+14Omi/tEUqNIWXv2YJ81HXyjUHDwXPqXBexlKkia1rILN
jx6ijANaGypwGWs0FdDr6I7DznuLTBPMuIFqkez3c2k2DypNvLKovAh9fosz0A4R+M7PG+AcovVd
tWiZVTMYtUP86zOfRFuSJ3tbgQboUMxeOILuxUmroA5n6mKgyUp+sBIinyll8VfQAn6TLQ2JjTem
tiZHpPrUX21S0UBTg60v/cAe1JEuN1XCo5GuG9Qk920tg3DvEafWyj1SvRONgKcOg7iiMO47KPEt
0FolSnd5UqK6C05xbX1oevsh1O43aWh+VK0AziAkyxxHNTvxQLyvrPYxrcbvZWTcBl7hKGV7YkU7
V2Py6tIVX9ch88esol1pUnFtkuxdq427RkVfB44U+VH6ADmT1sroj5EXf1ss0QdkgjKuGjQJfo/0
CUaiub+8Em1ZLSFbH8Aj1SWwbN/33qMwjBBDUDjJkj63x77ZVWM3oQObD00zQ9vPxL2ajK9WHPyG
3Ud9naRTED7GyEdRSz4lhfnaCcWR9I8LZbFGhIORSCcaJNvGxoS4H9L4HwhkEWhw2oaAcs+CL9wn
ApmMDqL6DXr399DE/AmXlZDmj5HWXk8V9rKWPEmS9x4qPQJxjX83Az5qe8QUwY6z36Teyz6yonZ8
P7sxYjyOaczA4cdvLUeOsn/bwGLG+N+oI/vk/Gjs9B0Rcwc+mnDr00KwsrtYWPU/LVW/hLTaz0a2
M3gAu7p0r6v1bQYxJTSDtXVsKbDNluZIt+poxDXE6ffyX/mt2MIi3443nT3ulF26o93Zvh5DlxZn
c7Y4K4mF/VhR+E6p7lhn9u7RO9fGRjp0NpKcR8FWPq7faeGRzNnSLDVib3YBjyRPDqDtmZaS3fUr
ywtfw5wtZFlN6jUU29BJEzLvWVif6e4JoSxWOwn9+0btlZcs8x5Uy6AYQPFGbguEr4CD8+xZLupD
60oOKTFbzKhpudnTMIZvAwxKL+VAqVa0++dp+0ftaMoG8H6+/rOXXsj09y9jSCwCudRh1zhi81Rm
37L+979dd7YoSvRTxlnR+o4kAzFNLbqcvJWsx9JPns0p2KIxnec1l263ffwnJmt+/TcvfcHZNtfT
ZXJzXYbSppfucR18TELtnGXjynxauvxsOuVsC4LCanza1cLbvJSOudA6spmvnDYXMhCyMZtEuR7o
ilqjVY7poj2qu+BR2MYUL2jSA+73Vh86RznK34FZrmypFu84m02jHBZ+aSYhJuQ6upuNdu8e9G24
F7apIz3WbH13+UFNNpnzTx/ImG15vYYVr9J8z5mK8EpMoa49mL5vX7/6wlFENmYb3dSAqN+TxXGY
sfvgFO30Y/Wub4B0HDx7XIlA08UuHA6MWZiI6apG+Qhhs60tW0iR3HaI4PR7FQrJ9edYGGfGbEpX
otTnxogdSp56254+/8J/jaOf1y8+DaZLP382rwXTjS1VdQMH67tbVL371Ffg1Rjqb2+gW8qLre8Q
GdEqdE/XbyhNs+/SHeX/RihLpnBQSSQGOJ4LdMz6Z7kP36rIe6Vl723swYgJYIP3JbienvZhdCFr
t57G1aVbzwJCrAgq267ao6EdmGecyMchkU4w4j6aVICxmpcwuugQjFX9fWxKadepocOZn/8WBoit
FiircwSsbvdQV9JK+PtMsV/6VbM4kkapJKR+5TFMvSfAuO+TR3v9EzHtPnhobxqbs/QxZuYpa/N8
YUTp02D4skjEdQ7qNxkFckDG+3jes3+3ra1xK22rM7u6rbB6qtUWXrk+CylaESZdKoJokbT4o8qi
j6yPt3mVo7Ov3+mtfVYyxTYH5dgEynMZQC2Tqj2F4tdIoT4MnvPd01L8rAoT3Yn0OKg5u+YICFNr
mnsN/AJCE4ATmGD9GUvrQOYBnx0lCDdVpZi0zNASkKT6sVHqX1ojvjR+/DLZkCaBz77WhOEqVWj4
aPuGOzOWiKm7RPyuyKFD7ACBEVkqEgX1Ry70sHqCs68mP6fqUeOqp1ryzwKmJtiZ7Yy8+lBU0UCC
LZwls72lS3klSC6FMW0WYSC163GKiQ05p/qYsAi0m/QNT/UN6nxbXpsbC9NSn8ViFShpx6HXd+gp
z/4A5WPUiWW4bbWSijQFtu1QAAtMqn1FrVyFOKaXw78OyFmkNmDuDD0VRvJcpCSUonkooG8qkf7g
gr7wQvPR0NB8Zx1F3T++1u6s3jsMo4Uhbvzbkv2VGs/CTkSfvWk3pSFQ0dhNJlV3V1TBN6OydtfD
3tKUmwXxMKbkGQNzdCiOHMQhYBkPYGKpm+uX15d++iyOJ4iYoZP0kVOV5YC1W3ETmKYTkI4AwHqP
Nci3wkNb1yhwZGXhRC31l994kzNDBUg8FrBbcOWnyX83xgW7F9Unza1ABevpLQ4n9Q7LqTuZ9MRe
bfT7UqU5hspyAPRgfA0QgZDUfwzc5LerABcPWtY+xaLSOkIw0PxwPwruHn+8lI4ZfIQAyltSnEOT
Vkbavnxv76qoq/zQ/151FQysgdSC1TyKk3MtNeVq1F41oTymnvkSVOY5oLkqy92Ptq6/Gdqo2L1a
fcti4VZSLDwW0Z7ECsivQAx+9Z21MkEW1nlt9gEzHBPIpsSeY+Wo6L9FdEn5MgdM6+36F1yow8ja
7Avmma4Mel6Fjvna7snoOP4WNMIOx2rE/DakqNXc6cJY1OT/hv8IHHxJlzAnG60+CbD0CwN/NU7c
K08yxfYLC5o2W2bdvG/SQTOnBU3a03l3iA7kALsOOSTN79hGkA4GqLNPb9WG3rWbeK0iuDAJtNlK
mni6IJiN4TkdhgdD+qHQ1rDyTNMlLjyTOlsydcy8WiWiPq4e8CDaJ4dm3++0bX2oVsL8wm9XZwsl
KuIqazUO/76G41oFmXKt8ist/HZ99r3TAJx2qYgeXnDtri9MBWU5rcEGZg34glYozN1qPIQgBGXf
XHlhC2NMn42BwjV0WsIQfij+SRSg8yF+GwRhZc+0dPXZh+4UBMiAHkLH9TD4pNNGRX9ppc3KCJ4+
6oWPrc0+dtoCXZJLjWqcFCjHACEagEC/o39PBVgj+LeuwVaB7s+QJqfYvj7EFgaANhsAYtr78igS
YEJR+4DXftaTtayVsvC+PndnXzd8pjrEhpXwNRLM1XEdGs3xRTf7O1iS+OINKD6Gb2NND1OvQrP1
Cel2BpNUL+JHsxfvmcw/xiT/COP4touMU9qXB1EO9i1CCgGLzEguHVVzwSZCTUBaRNIQyugplUyS
kawVKIEwaMYwL/Jg1ipwvGRZPHgDlJDrL28p5Mw2EEAU3L6iK8YJ9OEX20l4AfWLVZLjRVhrj7S9
KalwuH6vz56VC8NDnW2VsB8FoeWRCxkeaWhqbXXb3NKAfuceh4f+hh5I6zAVoPS79mPljgubM3X2
eO4QhKmUdr4DVXenbmPbPdY36Hb23n7tLC4tjBF1+vuXMZKSkAqqpp26aHp7tGMbp5xJLfLE2yQ7
a09tB8JDWK+U7BeGuzr9/cvtYuwkxA5IBnOMpLT8t47+bROnztZRocT6jDZ5z9H7aDfQ0JUZf65/
hqWfPIujXizg/5SzRVYL9FdCtZek0L5+6YXxq87CJTAp/FPdNnDKIj2ZfrcNfQQUgOlq5Zznf9At
Xr/P0mFCnUXO1GKT0RtTWf7NPND071hb5SA8ftav9+FK8F94GmUeP5PRo5ePm8A52hrly9SkX5cH
HSlm7rq46q0kO5cSVsosZnpRmbqZEhCoU3aZhuU9F7GUY6QTmHu/9Uv8JQF262a1w+PmoIrh91Bt
z6oEabbC4lQdaGbvCjzHDPF55QUvLLbKLDjoSal4fU4YR0R7TsXxVHjpHp+2B521NVXyl8Aozj1N
V5ArVmru06UvxCNlFh3gg2ddXlmQgV2sE3MNUy5jC9caDwZ2QfLv60+2MPo/15YvE9YzuiEJMoao
3xfH1kfP5Rt1sRK/l8alMt31y9WLSlQNjAGFQ/uu3+DP6ChPwm1nyzZpztPauFSmGHDpTc1iQ22Z
JLV0+M8dzBda0S0Ln6ViWgXvKzm51zGn3EE8e3JV/wX1Qmx3rWynVXYGSiDaQVE9FFhmUSTE+xt4
rPeI8ZY7SSXDMwr0DxUeNL3WI3VVDx5kW6dHqwb7CIgF83CY8dum1p0QJvFNo6RgYE3lNutSAV0Z
rJXrn2lpt6fMotRAtbQG0cVowPVzp2k6V4dCG9ajuy0ymsFTwXwGce+hwc8bUhyFc/3OSwNkFsM0
w6yloVMDZ8AOpko+kn8tXH32GH0ZHJnW61Y+Uc8UE9KaVSnYrzQtrbHyD3oAvxmAAXEt55AxOqGB
1odtCY3GUD6iSYOHsnxt5V94RHkW2DBLaUslY1fb4uC1yT+UE1hCHMa22k17pzrySXhYq6FNk/fC
UJXnoQ03zNYodd6mlmyj9NkESuEb7175r88yC1SJNTRwJKZAZadncTuepU22DQ7C93GrbCMbuxz7
+rhY2lnIs/ik4G9NxxdpV9zO2m2Tw5jVtBtdpy87CB5qnG3zGON2wSgcSMLFrtOTN0PAkEfxkaJ6
cEck7Wnlt0yz4NJrne1yNMwCQlXTfCeHPzls82NOh4pyl1U7+V20y0OzMhmWPt8sntERgHpG5e1m
JqgBQ0YiaW685KOovq08yUIsk2exTGuyHhM77hCfpf1ol/f+PqFdCCrAB3YP9lqfzdIaK8/iiZXi
7gnPN3C83jq2Lp6YpAoSBHrAH5TxOz0Jx1bQ9/KQb40Gu2GdYOPGXroZfBSZo1IidE3PSCHyzfUn
X5qEszgD6VCVE2wqnGBUzugCnzA0WhmqC3tgebY70kJQRoHPOcmQ/Z3btvsqR4cnmCu7r4VfLs3C
R+OLOSAm8ouB9AKIc4jFlVeyVFSZt+/T+VHqecwWoNtOKRcAG2za7cZW6YHHuuP6i18Y0/MefmRm
eMzJjARXRmfu9sqdmwPHlVwM9vr44d9uMgsWo2T0cpBNwxpQgauZHLOhS2NS1Oav1+8wBbgLIeAz
TH1ZTaRWbAS0tKGjidJPQB03USFM7fDBg2CZiDq1blwZTksvbBoHX+5k1oIUqdo0nHK0MOJPrcL0
dNiPhbWyAV56lFkMKDuwMUpRRQ7cBTy4aE7I7bjj24TmoU7HtdG1dJtZCIhQsKpWmjNu8+TdzBHb
APM7amV4NCF+IpzfaoV40KQfZuvvW8vatd2rQJ+a0OLyh2NCqZMyEYO7699v6a3O5j9cgkrFaYqq
MaJBuPp7y4Ra6r+La/WxhSjwubP68tmURPAyo2SnS/WT+scxkt7oVl55mQsXn/f4Wx0OWq5BUwIS
4Y3bgFkNZDjFf6+/m4UIM2/mr3I1sUZFIkst+z8A9uBl0a/8cOlzL35h4ojT8PjyXugJU9UGpY1T
a2lh0zdMFc6jMOQp5FkKJbT1VrkZx+CuDYeKg5VyigvjOWtH3BPKAwLso6p41jYvi2GyA+T/VvWf
uTDuEwO3xSGiCw7+X6wCrvNNCR6Z+1uNJG0zsFaHPVaooWT+iDvZ2ngm8lQrjPemqnwXLXdAz1Y4
AVLXKlTeLNd/TNOcbUVg7VvN+FFnxUPeYSoQhshtfWAqTZP+pkH9Wdets4zvL90t90LmqxgUGFiR
NOHPWjAfOxMCpqVBZoVUVW5EMX0a5cSJXQxKsuGAnvmcWfAHBhOrREX6aGIVrBgGR35b/akTDb2q
mP1qsKVz1fG2SnDBklR0+2nDuVvw6Z2E0b3BJVrdCmL9FvjhN9PrfnGGRdiX9+8Crmq2ZBr9FnXx
Uw/tApQJXoQoRie8Fvppo6oR2UH6zQyVFiTXBFplvXqe+b2oXYD7wK6a8b2vSiwg9G9UOe+9ChV4
Hbc7uRZ/SoF7zFoRz2MGZNUaT6Ya7wwP6pnhjb9TyEeNWNueL+7DGMf1rhmeK0t5CYLkNWu5K7TR
fKuFwt4wUOJG1l0qJ9neKhTA77p/BjlyEpL6R1yFN2lVYnQRNiRQoUhSpKpWVqWlIT+LgUbXhFZl
dWyULexBEp0WEmSUKxf/bOy/NOZnoY/jDE4+gsqYt6RnExfbg1B297mOGbgQFofcBxpA0taWs/Bn
hZkpSDSaNNz6m+yBXAywF4K9/EvG0FeLgQ2IIgLPsvFt1UybLfYWp07v3K2LhY+BFbCiSL/cJobJ
XshYzw3Y4lFVRrZu4Upmtp09+Lxa35LsLPPPkWjgBa8PE+3toONB14X9Sa5DDXe/6K/uJhqdkGJE
EqTbea2J+3VX2IMhvBnuANzACh5CvcTigFPAoRfczg5HkMJZf1JL+DZK8jRU3m+hjh/K0NhmzY8U
k7qq798xTwOjEHq3lRzft61kD57yU9ENYC3duNeFCKSRMOK7Uv7UtOB3GgGzCqTypz+1bYaRBrmD
C5qxd+smanDoY+0+taxfXlD+CUuI6OJAfT9phCezkleC12cW83+/ozRvS9elNO8MeCpOn2iHwTRe
XUS14IfMvZmG/pE26J2RQAuAhZjIKOMqoK/VKEJeY27HmvImTMY8JGKfRwMihaq9NlH40eHMCyPE
3yJ4++iiYZdn4UlAD9sgqatwa4fQZ2G01SW7ZNTOOJ7/KEv/thjgGQK4ESwV+bsL6m5Qhw1OdRC5
YVmEmg+xzkpgEgX3bRk9ybn6Kg7V8/U14vJqjhb+v2E89kuPNgmVo4nyMmBmooLqbTXgCLBBOMxe
v8lCQgdmx3/vko1YhOChNR2VYezZ/t59wex5h8n8Lj1Aqr1+m8uTX5pXzSxJh+/YxbR4Rd9GFOmm
sbbpubxOS/MkfxUEFEkLy3OiiH2A/gLoFEMC/eP67144VUnzjH5uQeaXtWGqkfY2HAqoLjeubezg
bO2lrbaNd/Hj1G26W7nfFA0vjP95dn8wclV2Te4Xn/Nj+Tva+TZuZv5W3wiH8gCOS1nZvy+9t9me
VwNhHVQKDT81REarz88KEU/uVqoGn0el/30OWZwdD1K9BZ0xlQ1wpVXMg6jtxd30MJis5pvKzt+M
v+NfKua4RD6QoTmYKy/w8kCTxelxv+x9TFFs6khoeKyCiFWlN/5Y769/m89vfumZZq9MwgklokwW
OL1IQ5IquBEtfgag6qJ8w/hJ3PZ+9jz01UMS4Ruh+I8Ncn65EuoN5OGfdaE/6VH6IY71acD0tcE7
VbPQBbhJBFak7+1KSW+DRL0zQYVlSYB/0JiXCPFjj16QCpmWIUqbom4Octy+IBDsNhktjXiVaa9l
pd8mhnUQZNygG9jY8Fwxc8zAcCk9UF6OBU+Cmr6C9rcDg8VkNI2VgbSwzRdn23wZny0V5hcTkPv0
VvungV/gm6mNbfXj9Te/dItZJDQqiKpRrTOY0kddf23cv576Q7Oilc3DFOr+97tKc4la4uLwY6n0
QQRQbvCUD14L4a9r3mJP7ufPUbN2LpenV3LpRrNcoWjqpeUij3D8oqBxsPAnxB3M1iHObgFT7Cps
adFOHmn+P+jpiOF8Lj7lFXtHNfF/d2V5sgxGBGav0a5TTOFG16gkxKRVoA0/9Nh7Xn/f0tIPnZ0g
oGCZndKy9Ah0Yks9yxwofBrxSutJHpJ9mPoQf6WfYqX/oNHnWCprOoGFNW+ueUtod2xN0J8OLLTv
Xs6eduxeM1O687r0FXrdWsu5vHSj2VzW1MxT8xzVQDUkN2FV/m4US94UecM/bXiuRXmEII1LHBbl
2VZozfc4DbJDPw76wRiyY5or50Guj601PmaidLSSDoP6eKJ7gcfxOuOYVeUvUWu/RXoHtLsn8LXD
vg5V+/o3Wojf1rSAfAl0gNfbSEpIccNZkrPvuOOlzfH6pS/HUPx2/3vpVBgHSU37abp5QOXFnVet
SWeWLj0LFsBc2hSfeDS5nL5G/SPQVvK4i0N2FiPQPeGI3mesknZLWRyHnpP3f8XSwsoCsBAn5moZ
VRUBVUW5cAgBZ0fdLsi/+/BxI+sej9Gu+Z3gvn39C0wB4UKgmMtlVCiYbhZiyz52hnf0QqyAoWc3
G6TGd67uIdRMy+co8VcWzc/M4KX7zeZ77GrpMHRp6Ig3io980Mnu1G21HU++7f8k72+lB+sviiDy
1Ws1vssxXZpLp4MCKWSr0b1qSo++hYtAFm1k1XHxbrr+DheG2lwX5IJMDKuWXgwJ7aXvnqCMr3yd
halnTnf8MvUGPQBjpvj0HjcDrjkS1IniXpYk+/oPX9pzmrOpjcNxSMmHdGQNbt6O0H851QEX8S3G
uTtI2f2bts0P4eH67Zbe02y2G1ODlgUHxCk5vGLyCzltrV946UXNZnvR4sIgNi1UMm94b4PQVgL/
gSzQyi9fGkKzKd/rg6rD2GXdLvtXzTt36jkgXSyDerz+ahZ6PaW5tKesu0J3cc2gmzCjlpltYHPe
QLa9NR7Hv9VRdaLnf+srlIzZ3sCEuEGyhdxtZ5mIP5/a5G3lIRaOFHP1jlpx4m9zXlO/b8+6vqmf
vV27UQ7ajbcdpn7Vtb33UhiZC3l6yxUbK2f17kz9HPXiXstovHIzGWRoX9wrQ4HyTqu3cVzf9iak
AfIa+PZ44oviy3thwAAGuXWjNmellV6vP/7C8J7rfrpaDQPJY3vqYdbWP6n6yuCbQuOFkDlX+9Sy
5cqhxaGzL7p7fUidEOK36YuOahQPiiGtfL2lnz+PBRHmmZrKK03hBNbpm9xur7+XhcljzKb96Ecx
XlwJjtKeAKbZlDZGhA8YQkgAf/3KTZZ+/SwAaH3rGumUXBC0/NBO3Dar4LBz/QmWLj6b/io+LVgH
82qUUj4YIWj2UTB+/tO158qbPmiwn8ebzhHD3755WgXgLETEucxmcgrDpi0KnGYApe5YNb5u4I6v
/+iFlhJprg0Z6zYXtJIUsXeX3CU7rD72+jv929s1JMXSz58G05eVT+01ZOkYTDoD+EdaxygXs2fA
APj6Ayxdfvr7l8t3VTGGBfseR0ZnWOPLEOR4UQVrO4Kly08D6cvlrSKJA6j4oeOLZ0EBOrDLhqfr
v3yhd0LSZ/PUqF0NHFBGhQ+rXk7fR8VGtf1US1skuJsu28BUCG/cp7Xt0+INZ/M3q3BjVHMeJj1j
J3yoX/ztBKCKT+FbYytgbsrXtR3CQqjQZ7PYEjRP1P1pFUS8jTcsMNb7nBIpkMXrb29hJuuzmVwO
Ykzpp0CDYiW3Qma+lMnaWWZB4i5p02b+y0cX8GEW47IMWf2kbANL3smdlnRavwPyd/P/oaVfOB3M
+8LJVQuw2fHqkZ5ru6fZmEMOZ/Ud/FXyXmgFgJ/Y6d14G+x13EBWXt1Cok2at4xjuzTgPMK7awL1
Zyk0L5AWXjwJH1ex+JAN89bVqgw7L9AurkJlCZOLHDsUT1YnNv19HEoYH0+LSyf7I9kmwfuLxdlK
CXgpu6zNAoZGtSHExJGDzD1neQfCAE3eG/m53ul7/wa/3+sDaGmjNtfeqXhnjMXIfbqtuJWno4uT
/4SEoj7TcnawjlijtGtwqYUwMlcY9Rg/ml0SkcvOozd2tec09W/qqlzZdC5dfhZJMLrQhCDnUVq/
dzQ33jQqUsV/y9ZJc00RDNpeQ8HgO54kb40g3ZYjji/+61B8u/4plqbBLFgoYe73tMxStVCHky5J
+4LWzG4Amztk+0TKMI7tTsoQrKSqFt7WvIvcZ7nAUIzpXSnFLh6NoyLkNxQY/21FUmdRNiDFUzSy
ETq67N/2tWSPrftkJNVKo9FCZJ23kweWYWEzTvEiHZ5VXMbhx47GQ9z+W81VUmeBNdKiTpWqMHJM
9w7Z6LYV/00Fg2Dvv2E1wD4wlCWuLKb12SpaW4DdfH0ELS1t827xiAZVZZzGKJVz7Z2A6rg2Rb1f
nS3cpHcaSQhMiR5WbrbwCeZ94K0EId8ySf5qpQ9b2DWpwpvokEk1Cm39l0yo6tC7s4MkjSdrgoO8
lH2PvBKOVPzepv3jMOL4K1grA24pks2bxPW+w/QzhlPQQWc+uAf6tlB9t1hN7cab8E3dy067pmZY
mDzK9PcvayM187C3YOA6QR0ec0umxCt9l9p/nJvzXvGob/JmnMaIZ9BWrTomJou6sTJ1FvYMn63j
X347Y73GYESYUtQepXZN2QWl+Hp9UCyk3+at2UomDlmmZ76j5WD1o5dUwicdSE7v2QGCMghg++s3
WvoAs2BZ+5TcdYNY75YIYEbBemvyQt6pmbGymCy9pVkAgFIkd3nBk7jJ36jsNml7vP7Ll1b2eYt1
kPjQLhAGOfr3abOD++IO7nu3x4/uHk/HlViw8Pvn3dVyGPb9IKG2DCUZlFrRlZhYxCsXXwo0n8WB
r2OoDYuubhFcTuzzfVIi2IJEafcD+0Nczuz+T7xbJwcuPctsL9T1uVA0Nd9C9OUNQLoyUlce5LPv
9UIy4pON9OVB6A5PFC1EZ1nb3U6yY7hREinw7CC/Tijcym7O7nvyUT7mW+EorCy9S88z/f3LTVtN
xwo5hbHVmPJt6HPAp6txZXQtzMB50zR9mMkQKCMlCDk8RSVYbdO30yz7cIm0MLkPCSX+wB0hDIzZ
req7LgR/rA1zoaRzpXrQQ3GL4nzclRZc/ojM3fUftjBh503WGbZDkEqnb2iKGzkItm6Vox9ZxQPw
6i59x1k8KAfFp5o7BR6921oU56skk20QmvJGsrA2uf4QS2eieft0GaR+TBvftFueaiUTwdK1MTnb
8J736cFfCT4LL2veRh353oDXKQNEKQo7s851GezitdzsAklBmrdS50JsVr4MbmMIXRw5RevoJi42
eaaCV6IvoIiENwdeJEG/I/XBPsq6vVBTty+wjUjD8K+CZ+ROVvHfNmjtwwwAr8o023ciylSz5z8u
pZOhh4+BUeNrPt4nsujbnZRSDxvzP0Yta1u1BxUfedmr2hmvQxyflDCjRKK4u9andSt281Ng0CYg
JRD9YqnH5iNwz1mK91QZh0QaAERlXv7IQzptxto6uMbw2Ka0DUpS9oQlzjchiesd9NaMRaH73eY6
3sem+xLX8fdaRz3TNrFx9AYa/RnpdAWFFUhKtv3jOWklhKE5ZZXro2Zho/SZ9P0y3QMx8WWPWemo
Ymqn8lPcxBt8jTeGtnJyWIgnn+WQLzfIZKlO217k4BMq96U0vOB38XH9ty9V3j9XgC/XxtncDYoE
KXCT3tFk2bWvSrztAHC8TYdFyAfbrj6YOvaHR/51jaN2GHcyMNc1cc1CQPvc7n35AdLICFIGqlF6
HR5cr7vVBc2uY+NkCvKxGOIKNY2orHyqhdz057z/cjPN83y1M0cEsOWPcHzIhS2Gsbva8jaVsrJF
Wprb8n+DPzY8WSkIA7dws4dMFT6Eyts3yWoNbIp4FyLhZ5n3yyNIQyzLpcH7ogZGiNK3kqPzUfR9
fbsm/VkKg/P+8bwvaWgWJaLtc2uDit77NkWem0lXNX36f0yazjvJOe/WQ0HscER3+JYjZ61d9UGL
1nLsC19i3kqel2LYJKnKm2pPLIxRcO6Vle3pwjiaN5KHuil6mPghwlKfkr5E7AyuQ4j3GDiqxsrU
XAgr80YxRejS0dA47GHSB5L61NMy5WH46imH63N/6f1Mf/86kpIBmxfaqRzXwm+iFTb5gN6Gz3D9
8hd/v2jOMwRx1oS4DFHj7CywS9ERm19n8Gg/SMuVO1wMHdxhtingQBjpQ4e7ae4p2bbz01thzG/x
WsQBDQhEPpZ/JK1cUeUvPc7swCBn1BDELE3Bwbv7tMTzDTNlfOpv2jRbucXnUfZ/5rZoznMHJNDU
wUuFmEotlr0Fm2G5p5shvfdovJeLAk8kLJhK1knc4Ot8N0Da6awDXNRN5uLw5BWCrZbmNspvddOw
83a80WW4yv6493BTrRFqSH1yolVqq8npJpW9gw5lXPOTGz9ugcoZP8dOxEyowqPUsGGHrWxbL65g
PNj0Bb8MNcBDncZoy5wxhnIufIgkjq6PsoszkStPf/9y5cpIPEx0imza7Nz2Xr/NwgHwrrYFrkU3
98pIW/r906D4chfNyEVfNCQgktV7Xv9QwpUvfrkwzM+fzcEA52g1Z5/keEp59GL6tpMeAInnJWeM
Gnah6D/kaE3pQ+WvpTH8HAI8gmBYVEnxiDNzvMldaGaeau31qv2nAiK/anoNXx7XCgQ0LH2VUbLV
sOJstm6+kpxYmEXz5ESpjQImU3wuziM0j3lgwd8KjOWSwlt5pUt3mK2/4WjWljsNNUOwyFoFB+yT
fvtBMW7lIhtWzpVLN5lFnlbxQtWU8O8Txui+sMpo0+v1QxLgBeaKycpNLsZnvsIs4uQMALH0+8xp
xwdLem3rJ1lZ6UJeuPQ8RyGZbl9HHLkdLZgY3vTMxNJBxpv1+qT8jPEXAtk8O6F7Zo9FuJY5qVhx
+i3vckmzo9K/McX2kKXdSeDEoKZ4LsZ4QBfdNsj6LU0xe8IVroWpS1WoFd/NSq3ufAkCt6vt3QaW
tAa7QLPIN4bum1KEEoZjxVMi0vg1BglINwjF1WQR3NFLb+eh+wue273RdweOHbhfjfuyjm8NzbvL
2vg+xKC7CmuUjTIHC7Ho/y3azbMnbasPWGmKmROB0ok75PWr3kSXExqiOZeijwjRU6xH4/+HJutP
eI55NxghF4fuEOwmCTXt46Kd7JnAxsMY7q5/1KUxM/39S1Dwel8z6lrKKChUN72g7MyyOw6WvDLa
LS5zacjMYk6lYUUwajiFqAcaF061ox2kXXizVqpdiODzvIke+Hnh5yVO6Ia5c13lx9CNT9dfzGf2
89JPn4UcCelR0NFi6bimIm20vnttGuKNKGT7Oi9vw9r4kejNj7HxcFqGr6Glr6Ik3RkK6K8G3CDH
XlpnzT+RCAa+HdlSyMVzEYQPIy3zk2/DVupJr1fjSadwCsb6Bqf6p86zdk1Z3Bj5TyDz70Jv/bn+
PEuvahbcBKFEVGOoDB5Sr3pwKpuVF7U0gmYBrSEoJIosZ06XibamnlBteaa7Muku511Fc55UKUY9
99UgicndTKk+vEeeDAyg5H19SLfSxz+9m//JrYxj0lQSq0uo7HQiR+WtLSkL43+eRRgM0FWFPGaO
OWCzqFU00vn5q9bFr70UfUvlFjVXdqOW8ev1J7lcT+F9zfY0SY9FCL7bMVRW8EP5njAC0X3iL0x8
aSXb+8gjn9aO+Qvffp5n6JJWDf8PZ1e2HKmuZb9IESCQgFeGnNPz/EKUXTaDGCVAwNf3yup+qMt1
Ojvq8ZxwQQLS1h7WoFUCLf2WJaE62YumrYCivgWB25+f6NwtFhHEc4iRWQkiiPI8X4J5J6t3SGhd
WF/fu6rgfVn/Gf8cx2YUVV+1qWyg8FLfNG4QU9awkwhS3q4mOQZ2MYUO2mpVN8PSMosmOEXy1Vhu
nXxvktoHrGzjqm1Mob8obk0W2aoMjW54/vkFfI+PxU9cBCJbCyglxhwhOlOGD1eOY56XRy5FCPvR
97aOP+FPctVwc1PR/t40zGh0Bx8z9VVldivl2OGg5s+ff8y5r7GIIkMH7GyZx/UGlutmBWl5OBRH
P1/6TM6/bE+kcUr4rBDLVfWbpveyBJ8xuWuN3IeozoXFdCbDW/YmvJHpilZTvTGLVcfeMvSMWPIF
D8L1z89g/qlQvjk1lu0JOg5VyUqNU2OowL5mE6yHnaz2DfCffCgX7+26fIFp9A0+6MmrF3j6uoSQ
dwxtwraDmU4JrzAqT5Im/HauWO+7hbpNG7qaGQOMNZmsiMQlvMjEK4hfUTNSM+CO7fp2Vr93LkFN
mDwB2ovCX7ZGgM7uWnUiCXszT+E+L2FGq8kX0+6vsYZFem8YW1rRPCyS6cqCZlcoS8n8Gbi6NRSN
Hb+UKRxurLuEuc+eo+47bzjaYtqXrTpQlbwmdXPvevneYigCoYhzM2lYoE7cYD4IcVf25D6Tqt01
5gx7xxs7Decra8bYYrCn99xSkV3N6wFS1XmM3nLW26uiQc3k9JBls6BjCeLqzOpVVgw3aUEKP/fi
HZb6emjqqLTSTZ3APhr19VoXQ1CIHm/SefRQvAPv+Wlq76PGBNNt7WvTQaPcG/EAI1wLC0nuAI8L
2kqFbpMdMP4MCSmjojHCwih3fd1/akfirVknK4wbcH/3zcjhgEnXAOyiXlflh+F49xCXOuZjc123
IjJ6Ae02S/tN0sI5Pdmxjj/lZoMDHgbhgkC32EFtn6FD3jAjNJ1kz9N4Z54MbXmiQ13MqwHuNrM7
gshcX5TKOQWK79bkopo2acHUQNCA0NBOxOzo2OVdF8L5Zp0W86YtvR05YRtzyx/ItTDJi3SK+583
xLkNtwivCgA1YyZImgd+lw5Xvcn8XlNf/xPcGUOoRWwE4GaYWIENLV1QKwd6cFl79/NPP3eULpl+
hA7oYBp/kvL84UTnpPrBDeH5F8D4F27CdWio4FImey7KG4s0KrWTeQBsuAAx2VqlQbEat+iqodTy
1epkT1OnPijYtn8Jvf59JHeWLMDYpGoYR4Rb1x58F4L1ZfILGrIXAu2fUex/rzlnaU6n0gEBY0Rd
gZP0iJh7VCf+J6M30CkDj3RMobalxiNvvDLUlXhSfX5QLo2gKB/VMGBQMHi2yLRxBsMILcdIAg8E
M87rAoZYsRPFDjCzlqx/54n9LMFOuZAQfH8KOd5ir1QwWO/drsEB13kovjojTIS5Mxp1nQiY1Nbu
JaggOx2Z372hRabW2dCkpRIJedYPJTwk030hTFgeJOzJdMVey+JBDLi1Eo88E2VQcA5zrVRWvgFf
gslEFKmsGng5iMG7PVyjY537XS2sgBvGh0aVGpAiBfQyhj96b8JrKmdtRNIZ7Y3WDuYRdYCT2vct
tfaNSaEBMsRRllivQGhdaQb5U2Z1kUPhNACdjKEdr4qOhBkfb5jXProG+IMM5vWSz2GmrTRqM8Be
AJ61g6rJcemJ3yZxkkBsgoAogMzFztXW6NmKeCI0PNcORks/V4W4s1k/BFj7E2Qh05tiir/gef6S
qPY6TsbrUZ2cAMn0WI0l/hxWXpyCNpremyQLuOcdMxX7umO538v8voqdjcRfBbQrfkt32NtT/aZZ
D5Vvl23J2N0KK4WO6TheWRQWR6k1fBI+7LoBcBGhBY6uqjzmtVJBk7PbEcN+QLNxJiu3c4LYMlbU
G+Ea6EHX09BdABn7dwNqEVkzXbtx/ICD96mJIUSh23o4jE0JM/GCPMajnLdmPYYdVTvakS2f0F6a
h+4JOKSNC7sGbo2hl0AGseMrt0kPcwENHi3XLKcPtLVfYP/3kObyPum8r3jqr/JGRKpvd5oDUJ87
co5AQv6MuxzalFYvg5RY614AvZybVWSWXhdmFnnihvlZKBr2IwZNJ1kFfULH2pVGnjE2V7k5Gxda
uN9HfmfJ6WscpEJlVtWbsXID1hPYYBXXKitXHo8vNAW/n2jhtD3Ftr+aF3UB9k0/I0LL0PwTM73i
GD9YaxMDLfuZJbvs+eez4FywXBQh9sAhfsExkxiAGTarNCQcrCW4yf18+TNVrrNkt5KZpEadt8XG
2/SQ2FdrEjSbeWcFZUj+jYKIt7U4K01pDgRN2ho2EshKuYRBYZ0Pc4DGwCrvYBH0jw+zqBHsUlZu
fPoqJ3SOHYjIfU3W2ODrbp0/the+vXUufC7OS7tOE+HCDXvDjdtypJD7cfazE0eKiitYmd16Fkik
GI1Y7bo2+0Do+zx/iNVLoq9hBhoY2bCq3X5jzZiGyxFFcr6CDqvfD/Empbdp8iXjBvDwJoS2YEAn
jrwlxQXZ6ue3dFo530T/JblWej0XDJZsG6nir7aIc9/Anf/h2qZpLFbr3A1QdTm5ATMgJvL+yxYX
OsDfbgNceJHNUQuKycwF+jgm+W1KxAAxRZEEuawvTGS+3wi4w2KNuhSzkcHE9FKGU/RHMHA73xXo
XlBYtF/Ez3/78nGXxQqd2NzXJXzZN1KydVy0kSDdhVHIuVe0WJYkmybbLcBJ4mJn2/fjdB0b7//y
WY1lxlZWCvZ9/GTyDIcoaIjtScainy/9/a/G4fufgVToIbWyDkSnuX+BUN96Sl+T4pLc4Pdv21im
VB5PRltORbapjWODk9HuL6n5fNtdM42lfILSWcFVCz9qYb7K6jglReC2T5Bp9BWMwqoqYvnvn1/Q
mYVpLI+aJlc2707W16c+JIELch6Om2Rdb+swu/+ndhqeZ7FxIYpc1nrA/iJkDuL0s5KO7yEP+PkZ
vj2RcfXF7s0al9ESHqlQEdVH6DftTFR8zHL2hcfCn29x7lMvtm/MpLQT1eNA5p8pMkl9IaKdff2L
HWtiRO7GAtYX/I2hDbi19uV6Xsfoy+/gDHaRHP59RoF3tNi+qnMLM6WIPyqaojTAbQLUGps+BCgE
QEHvQiD9vtozjWX4h5tXp2Z48W0YjBoc9A395I1qX25k4k8rekg3JVD/nR3G3oVj+YwEiLFMyEb4
+HSZV4DCsB7C4gbBdYdKDIIv1oq9s01/ZKDCYsyUPNiraqegzxZ4O+uxXMVI8CHde08efl4k516y
u6yxULbNkLMVfx7eiJTfiQCATL/cVlE3+kl4qcb9tpjDW16UWJBEyxvTSQX4uBCqgx03NO8LS4W8
yDBhvxSF/qBh/+ssx21OUfWvNLT3Kk2oBhUOHR41Bz2spleA7MJfnox+FwGqtO6Ow5OZBrHfPyQl
+gciREfuwr7+Xy+m737AIm40pdN2mQmJc7PTMLH14hsIyaKRZsCn2bn3gHLwhxb1cpPUzxW3IU/J
N/M0w6m6Uytbn3rYTn2Tp6wJkLsBvxnXO5zDflZ1LzYnbqCqwDt6uRVynV51trEmVrai5vBkDBDr
qiDb7qNqtA6J8pC78ojFrybcuy0ToSyLWlSh0zwoACBIQBL7IVfQdyMGrmrPDQy6rcZBO6psQh5P
rxN8c/rKeatKFZhAd7YTD2c+ZL7dZUVocAZUrWG8Ti2UXMvGROvM6X/b2vKTWG8JpITmSQdOUyqf
Zc7OK+vrTJv1VsbzbjT4fhbyVRRNCpwMzMh68BO58aY5P7CZ3hpJM+8aQ1TwMk+0rzwo3gDW4Mru
zYRnuax50JQA5U0eujGGeV2Zxa6ci8fJnJ7RnrWiUk8PmVtHsXua6Q0N3bKmQ3s3GTg0EzvAdbNf
nte+NWCjbx1zl5RkOMgMZG7XivugnuxHuGAPkCpl9DfE5ZsIoEProJ2iXEFfdl9Sma8q3ryOk7vR
qlxZQ7mRsavRAmiu+9yNKtI8VWZ5jb5oi64bhdpY08RB0hPfde2DWUK2sxDlOi2hyTUZO24P76jU
QDmS6Ul9kH1ZVTl8WLEJ1iTT7V4nJbYnH+NVpyrocxpAMdEpiUOINMnAUUnIJwdeOkD68hTP6nTN
fe22W486AGAO/XMru0dmOk4EYPcmdTMVxnNyGFHzBLxxHlrdrHrNri1CTr1y79504cEDG59o6CAF
Fo9gW9g5qJpFu89n8ZU2MXQmRxIW3rCmk723wQxeaZC/otqJN3UqH9NYoR8+pQBBq/dMqnVWuLcZ
JCflUGy1h3Q/RmWKFvR7ATIamighgFSdH4u09sHauYZM4iOtEgtyluWD22hM7qDtBribG1q9tbO9
+Y307S1V/T6324Pnxten/MZs1BvjcQT+zKHp6KNVyqfGniObzBBN7Im1Q2P/pR/oVZsYq1hnW6S6
q7Svo3QAwRwa06B7ZGVku+ikMME0XDPMLTXgc+eIvkfIEqveaNFfnpOdQfKbLkbbpiFQuJQtPjSU
PG+zLIPMo9G9yFjfjoM9+24p7DU6Pq2fTeahofFH1w76qtPVtnWa33JsHYhukjsFH0Wr5Q/Mi8FD
6EV/oVI7kxMs5V0mgzItNaBhsyLXTZ9eVd6l6eq5Sy/SDZLEwFmZXbHBug0JAFV2+U9Yfgzd/jOk
A1fiSW/gGA9NdpBmPBrYC6zc738+Ac9kYu4iy5hUXDdW1Qto9VR49/oOKFDJFPpo/YXy8twZu5Ry
GSba5qNAJpajH7g+CUQ1ru+G2PtVFPv/n7bCmdphqeTSqlLNYw7bvhFeagnQPqMu7gqHXUqVvi30
TWOp5+LJnGDlCAgvON4vMSdRFo8f1my+QJhBAF5Uos0GlxO/NRhaXFn+C9L/l3DZZwqMpcJLBfdX
L2tPUps1mpB1wt5nzwAgKXevPOaaQdFlsT9W1PSLMdcXzvNzN12kE7LiMB3Vc7nJMcJXx2xdbq1I
rtP1z4vvzKZZKrlUluWZglgncfbpwZuabZWaF3LMc0thUWHMoymdkXGx4ZCTr4jw2SRXCmv8519+
LoVdirgIBeOUvoJMSTnEYWum66IHEA0p+8qU4lUDZCad5iqePTOYjfGt8eZnMaC1AjPvXxmis++a
841tQz035xtwm/bCgwlSBXVJxwBjMx+jickxpNYInesThMebZFBC5Se68ADnXtAirDgpk6VwT8oP
Lt8nRgKHYG9wwrqfvmJq/YLz2MYuOuhpmP0v5BT3IJP/ak3QDNBrLv0srmIfc+VndEkea2JWJ1rY
yk6AFM31upxLIKRr54pIueV9/ytrrUveFufqL2cRsYa2GzM39vDzjv/boOz25lV5AJYrIuElpPSZ
hb9UoSHw63CMlJRwQNBbgya7tHEjVVQ7Nn0YYxeINt6JWf2b5L2xFKeZvJb1cYfbaXsHOr1fuXsb
2MOfP/W5AMwXRQ5zoV+ZuJ7Y0NvkLtm06xPbghzLLchbaOpeYlucOUr4osQB0F+58xQDjz++2fTo
Ic2zhgNJny48xuko/aa04ItgBANcaQsbwag6kA/7s0Whhu0Tlr/7m8vOr+eW1x/S218VVEVd2A7M
Mvu/lnERDgYOK+7D0evovV5ygjp1s757lkV4UjSNB4yjoR2iWkgz1flWJOlRVJCXw9wJmukngtuF
KHvuu5ze599PpCynyVq0GFvbifASwwYjFnjchaZ+v/Bpzj3OIpjEhW0Xjg1zSWOHfQHB/qgAGBao
UXOTrfuX5MaMBEANvqr8y0OEM6fHUrvGEc2ooNmebTJvPqSa7g3opv/8QGcuvZSukbSB6I5jII/2
HvM+9S3wGX++8pmwu9SqkQWD7P0M5wzHA4Wwu8c8ObCrS72pM12GpSRNgcNuHPUEnSUYT6NtNG6r
6+w2DhlYkUF+dRpGiVA/e9vx5ufHOdc9WsrMlNlkONyEkAGAqWh2TgBGNtdifVphjV+9W+tTjIGY
KXu1Hi7c8kwcYIs4QO1xaGBDjnAm4b1aeBZM2zIK+JEMVaE/FG/3s5dHHYUNQ2N8gDj0lUNR98LS
OBdNlyI0s9FN2oTBKXKiGfR759ncp6sOrTIU40lwmYB/Zk+xRYggIMo64C6i25cYEW9R8hG/IKEj
EY1IIPNLe/fcWj+95r/Cg9SyR+cD9zm5ZEE7a5c3kTP7KPJG0PHqMFmVTTRWq5+/3rn1v4gUrBC2
rFuk6LR5cgZMsK9b/Y+XXiQGU21bjYIn/cYp32Yd+4Z9kPBe+fl3n3lLS7H+ydWZyBsXx0L7MHl3
pbhAlPiDT/3mJFjq808t102qLLyQ23nlydBd0wieQBFNIrTnYr8FVhY9kwtf+0yAsBepABjPFS0s
km9yFj9PXNyVsdyhk7MBiuGQtPOls/pMpbQU7zctA0wKG00WsrF3MJC7NrZsdwo+l8P/mZW01OuH
nJxTN80kNhMdgw6dA7u4Nofbnz/3H7z1d5/ltA7+2hWVK1nfGyhNhlW1ZSF6T0HC/ZO0Q9v66Ypu
7Xs0jbpf1E+jS93oc0+02PH24GXN0FGxEUQFnX5q41+KXfI4P5MFLNmSeog9kZ0GVGN1zdOtqZRf
mddKf1x4Yed+/GJje+MwosGJKt9Y28CMvZqrE787D+UmvRpIdNLFyy7a557L0pbySrJOXDUJgZ7C
lgb4DvAsQgxmcJVu3i7f5swzLemSsevVjqjxzlR7k9FnWYVZ8fLz+zoTT5aERfgQTQxKpsWmHWGP
Uzd+eolKeIZxbywZiyKfQN+0vHIDYt/BSDPbjykmVXU1PercXJtemoXMm1g41OEsdBZatZmEQ0Y+
J9DXfVvbPghGv4Xgjj/BDb2lzT1zZhF6nfkGcuolMeczNdZSbyktZeHVFWYVhar2s4vyjcHcweLp
FJCebMeC6BC26uuk91T081s/d8vTh/5rV/f9OFsuRaOV1GB0jaWzilV5mFO2T1sHpjPwfnVa5de0
2f58wzOH+JLoeGqgxMNpviQgZpQJ+QbDnCDx4nuRGbVvm+yAIHlJWPaMEruxJD+mFmSfqr5KNyMr
P1lGf4GM+5lRmBfYIvddXt72PVwFMuepJ2CO6dm7NC4+95yLJGKIU9goDbhzQwxYi2TDs2xVaE3V
DjC7ObTyCjODS/D8c3tnEWqIMSatM+YIZdATMUGJT7viH4/j/+JEjqZbwXkm38Cs013b0bjp88ju
/fQL0R+eM9MGeHpsFP/n9XEmKi95kmDGxlVfn8xWoYCh7jmsomT+BL3eC9c/86qWPEkMK0QtFVyp
KPr4Y/NheBcOyDOhcUlBnDW6kR7FhYtRBGU++jPdUotf2Kfnfvbpdf21Tw1CZw6bOHD1qiTiGfxt
h+RCNXzu0osQkPeNWwmCEqmaRWCBqG5eWpbnKoM/xJ6/fvXYzu0gSgIsD9BmQxfZkDyFrEXA8d/b
IrrcpDiTxS25hl6mzNLSLiI8cMvQYV5XLgC3ST5ved0f4at7yRTsDznsmzRoqbpkj2NiOZB639St
Wa9wqLwNBvCNiv7uU34AkWBrF+4d1NMDofpNV1urNqtu294u/TQFbQOytTMmfCy/ZDr1PRQeqKzF
5rc8q6phkFb96c+0kblih2QnAnrtrGErB4nXS+2scyt8UU6wTCkL/PcK9lZjVLtk21VAEJb/ONZZ
sgnRU0xi3qDLSpK7mqb7pp/Wc+JeSMfOrJAljVBa/TADD4wiVcJ0siZw7tE5dMC7p1gKdDDRY/yn
ALZkFbJGjrRrymrj5s/T9CtL7gswO+xOXrj+me36p+/w156yY5d3zMNXmO3Phr2Yl7KkM4F3SRfE
UezRnPXlhibmTTryyLOmu7zw1j25ZJV8Jtn4s4L/+ulGa6kxFqjs0kICUyn5sYbNvc+KNhSWWksX
zlwKGHpsEHmhSj332RcVhLTtCrpTkJEwYPqsS+aGCawljGreS68JQIG+kL2ee3v0P+PzlI/xQADy
hqHovtk3xc4cjr9/XlA2/zND+SboLBWIihQjdcbQFRta98AxGzFqc9zXhrwyoCBgTjCetuZbXlhb
b65gqW3vsriALkl6LGLxEjvg6Ztoc9ae1/iWAvG0jret7a3NwYyKRN1QjX4Yt6/TGT6MDBSxYpI3
fBbAbYz1e9o013M94Yu5eezXHQEkyk58J4uB9jLQgElh0ZKz/Zi6a2VNeeBB6IklUEgyyAnowR4m
y7oym/5+grtK0HTT/QiYG0AeMMvW6bGTw3VCmxtNqyvKwTQgwED4kgPj5NEktJS66sd+5+VyU8b5
vhPOBxuhmWXR5Dabx+s2iW9MGBBhBt+vvKlam1YLLmZaZX6VmUfbZTfgL8CueZxIoItpY9YZQC9J
d2fAKXMv7Xnt9fNKFMlzBl0Q6jVvEPY48soOE16rsB2xeRsqQ1KghUvt/LlwUjNsBRX+QPkWKvSh
cNpVqbvSd0jxu0wzFojcdeAEzKBI2XWfpXLfJGGveiJtqNv2mA3pW63a+064GJDlO6Kbfj1V2m87
OJEy6GPniRWpDKiCDCwOWKGzIDHVnZfxnXCrxCduSmF7Ob8YsZhWXpwfRay9E0pFRkPjJT5LSKhi
CWU0y95pymmQTd17iccK3I6d3rL6VXf6pamN/ei611nJVEDrDPAr7ZXBlNsT5mugwjPKeTB5ZNUV
xhsbOaBThYUmHLoYtil9qzPz0KbjrWLi9wA2H6zu9l1dviYlbULH1pM/ZjwJ0yLdj/DYgJrWqmlB
LWpypwK+KLsHsyP16djedKl6tHg5+7XNbmSTvxUc5wBcaEc+G4Fqu5vhdK5re0Qvriwf7MTF33IU
EvByOFrVNDymtPiQk3ihAwBy9WD7udXWEavnh7EAloQg94tAr7qTLgyIYUx3TzPzPpMcvHj61XbO
Q197+yxxHnsJnArOBgCxdP9WD4CfZKA5+UPq7McsB1CTbQRWoMvMY02LdVNDSS9vKSQu7W4txurR
zoURzFUBk174kg7G7FNa/hKEfGGW9pp68XstZzAxE3vLGbMeYbF6BYLnmg/lo4KOpl86cDzSggdV
3N8R9OADgOZ20KW7mjsw4Yu4zcI65cFsVVAhwlA0SF0bGpBSvgus5BXAHIce7hoRGuxBZyZRXJCV
qrrXmUDWiqn4tWmBw0W/GiGXrRoCmY+iMq7abgaLTjaY8Wk8U0y+ciSylk23cGoE2B57PU1hYEuK
eF/qBllPBsqsJQPNGfQMlbhHQUdCAROPgvd2oDNVB31TNAEfK31MTHCZTEb80msfuiZZmZ2xtjRY
QEa2g1CEEXRkesDmODoEBldkhLJbazmBKdIb5bm/q8G6mtxxY1XJL1PEHNPh5KjL5rH16H6SZe43
ynmDjtdaJvCDMJl70yQeVsyIrkiXpNd2Uz6rmUcxAzGnpXcidu7ynF7DaQOgqQIyJi1HkZ9XvjNM
b3AfW+smfmj69r4RwluDp9EHhpiUXyQAoaad8JE2Q/XQil9HyUIgDrcQmYi0C0larXV0ElgjvXvM
M3DjBQg9ARQAwZkbn4u5i+DiCGOapH9OC3NPigrziEZCeUyn7GNkGUhNeXntOfwdwlssnDu974vh
KhvYKykkBhjwGILbr62SAFYvX5mjt73Tw249hdQ+hgHQi2Tad2L7a5yb66FrQ7Pr4RUNQF4s9RXv
qvJQ5E6MmsUItSeueAIvggn2jqTDupD4ydBZQxQpONzTB9Rl+oF7NILR7xsR7XtNKfQC6dVUzA+S
usHcxHunr30nSe8brw6SlG4mUyAI5MN7nWH3uizosPUDg+rQaNFyIVYczDkCOgoQ6vEw9dInRPko
K/LffcuiFusE4AJjJbFn4Ti4BnAgNFuIGjjtRpr5ahK/qxSMzJzHYdrq0ARrm6bkMFTVrTvYH9PJ
KHwweriyWkFP+COO3tYnyXiAU85KutlH2xZR0tl3ueO9G9VT7WCiTdlVMfTgRw1bZ4pXTM+BPqH7
SRFqBLXGBIiiLiCpYzgiMtvZj2GG7MvGXWP9BrJkQante6ms/roUkKTlTmTlnzAba/240U3QiflD
M+NG55iRVMYhG08hqZiCmfS3gFCGNcYaSmWIgKz2RVGtbHMIBIdYRT4bGFhiYl04p9DrRE3ah0kG
UoyS0KaN14ZB+tBwuhWsQe9awtee6HcTyaDOo8O4iw3IJ5m7Oh5Xs5neuFa/Hjx8ZCKsBwBoViqm
QdG797bFd3N7Ev4nMtJJvTMJDpQZouA+dYw5ymebR7JTiV+lcH/snCzQLjY0zn0LU9Z1YjGM2eak
3LQ9lsLsrWuIb1sjuYGEbFgDnzq5RSib8cNrvdDNRkhcX82u8u3x02H9bayOEFJddYQ9K5AeJcNJ
YyZvna1WhJMbZJRXNvVuKNFvwD8+QNMqqmAFwhodKlcAjFmtSTptemJDsJlGklDoD5XdI+mGYHbm
TZUUa6uywON10uPM5VMHR+3ZApVXpO2bytPbYiIgW9rtas7IYXIo/nnznCFoIZ6DsWn1t0NMt2XV
4Ikgs9oZ3gkGe+Cml/m0ANjUcW8gP/O7N8Vn3atDSgkQo40vZvtg6/JFpslt7I3HGUq+eHi9re18
LQu1diEroOvhwzTI0YGwjd87Hvzgp+sO8GEAqyYoMMTrrmGbzOr2c2W8WzLF+7T4fWOxX9ngQLyU
poGwKSQy+vKJxgQ07Lr7MNPu2m6bOweITDFkKmCjQj9HZaBekjyqe+/KaMmqzbM3MvKdm6uvuuAa
2AXzlaX44GjTPuPmvukUazEZcANPIDB7gkuOcsM7JFd1Od1UTKy8wn5JpRkNanrIGXDATkf8oSC3
GdRVOpoBNAquhqE2rKqqMO7TgzJgjZ2asI71KuAwSf9BhNwb6bhCWR9NM6BezdDvYbIeb3Q6uK9A
jArmj/Vc+oAQm0B4lzcEvRgfVvTr0auuRhyHjSPus3oC4bbVG6WtAwM51QcG9AYCj2sUIW1UUrXh
HpQSKwZ08WDBk4KPbbwuHNOGZ+ZoQvvZTB/qCoRgMol9nsLYZKi4PGjG3+K4AzwbGLRksHfQP6Nh
4xnslHMmkC/JfS+V8rnWet1Z45fdJe/TbFcRKUDCBmNY7zqiVTjS/kbl9toBZi2VziHt+UNewxeN
i+mpiwGGKYCN0CQOdcaHsCnF0ea18zjMhOynsum/8L/ROEcEFH2ZhRQ5f+ukYav0VS71A4GvazGN
RzXRAFIlm3nuN4VoQsA0I3eq9kPpJLtKmxAF6zoWgd0S0Hi674fkDRybEhjc7NmOY7rCz0CogYBY
SkHfgxBTBdJt+gmLcDf0YkhRE4P3fmYLvumKcgywIDfE1YCxIh2nYoUD90lYUw03aWSzhXOIm+az
Ar11LM1Vk5WoUmYaDVO+syyAwDzvg+fuTpZ8K6gLz2Zu3VbEuALx0/a9BGcc+uYHLujprcKwrq+O
sZO/ZIkdYlEfU5V8tJYZeZCFlXF3rCzzuSuLYzr1q9QBpB4Y6TxwbXkP7ZoVQj/0Qfrc551jR1Dl
2w3E++VBtSwqG8t8VxKfnKa9jKzKhEe9OiZT8VD38e/JSWH/hwyy6JLIRXeI1fROpSwSk7VWBd1V
dfkZW3TGb1ZAOA9zOHvj2nDmK8jX3Lko2VTG32oosEmvslBy2JBoSyorGOdqD2fgCDolwTj2G1Pi
1DGrYZPEM1xsmuJdD97WtdR1RqYIGh92aP4PR+ex5LayBNEvQgQ8GlvC0XO82yDGXMF72/j6d/iW
UkgzJEx1VWZWptzaIB66a1ElrmfrXeUNU/2imyZCXPNHabn6eE0f1XhdWdNcutAol+V+PZqda5Xn
Im5e5zRTA2PV25CKTfrAVHc+YOGLVNU5LJbG26r8BQugx+yOz8YipqiWA0x5lUzh0pMwtUJdcF8D
U01Q+m3xbUuWjz7JboaTzMG0Li/x7NQR9eO8dfXyORbmA5n25anOJumDQvS7ZGxTiIhm2+vjxnyT
pRjLCoJVLNuXVRFMiEAxb9G9qmHqsjZDC5daM7x5k4+juV4Kx5nxRjfyIqLac1ASBVis9OJi2cWD
hi37QHPQJDZp9rX0MrTlwaKi+TWWh6QW4iFr+9f6/7Oc+MKaJHtT860OOkc5st4WJsoQWZ2SUPW3
P1q2l2VwirDflKhIquelyqK0ZsUCEP2wrsW/ouhucqbFITF7Eu4lSVHs2y1Xrt1YMSIbEKQokklx
LszY56qfamM8oL2J2H6IsAF/aLTlmKhV5Zlxhe2m+dzK9EQl1m/9SvnHrm/p+sPWuFwVh2Qp2znQ
dR1TWCqXpfxKUxJvFKkSoFBqdnEav1lTRtRq0R6HSUf5mLlrGDfLz7xlgeGWnpomv8DmJMRtTJVi
wtGfJZa2bc4goaGuZM+pIh6VTY8qfnHcaJyK5rm2OVljc58mJC4yv7zH7fRNUcsOg5paj4yw6UVn
5emoLYv9NOS4MpVoZDQhR7+pyKcynXNZsdqrzpPw+3XZuaxujD1bO+tiBnkT3/Az2EvTPbe29Y+k
kH3K+9dOePEXa6jk4reQ2mM2zgfDUP+5ve4Gi55gVlM9bkvzmK1KcsGZYNrlTXPdMua8pXLF5slh
usUiQa7TFYLJ1XR9buuftlSmr5tyn7Ft4JulfnLLSkTTbLPKnxXOfl1TfP6N9XnL5aVdi4DVhScl
G+55k6Ox70cSCUSaHSpNDUhocl5aF14xx7AgEAtjk9jGwyjtb3PbBk8x2VCZ8jKoRHrLpDgVObYB
5bgNu6yso4KgpC5uDlsyRtuW3laz/EW18rYt+AOa2V+5rDtZMPUnBsbuLb1Ja17v2Vuyr4OkN/6M
KjtYQ3IyJ9MvZK4A5mCYWCzypFjrj+qojzzoH6MTP+eFQ17SHf0otCYo0OAZndMEyzwfWjZoCvZk
pEkjDCRu+3Vb8yC3VcwM2uU7ReOkyvULCyd9qu1m90EUGysv9XM14KfLB/ssWQywpnVXF/LTdrAk
aoa9Zs1sC7hdSaQ9mWGJ8DMsZ6lKMvZWRzlVykj227D9bE5PGA27UCwphYrWh8wyD4UT77a2PqRr
duU82yu28ZYYyXO86oyB9l9nFw5q1fHDGeH9neriOFpYm9IvKDeepUE7kRQ1cRSAwpSPvaFcq7Le
fBjEA+agIYP1f9LIAhOImsUOjFqTKB6Sx9o1FX8SzddMijdK2UjRtJPllKesy99dpXtZEyx8cA3M
4ifLUP2OToZ9Rq8x8ZfdFBlOWvZBoA9+9uODlHmwmG7DdXFwOlmtKE9kBC0WqK7mi9n+l40G7zF1
Q+3Uy+SID+xp8/CeQFvbAw2LOe47ZYNRtXvSaBxGwQ1CpE9bZryyxfIfj89kKgev7AQTwQAfsYou
9VyjeFcxW8W2uGfjbOK+aZZW+O2gfIlJ8ycbJwpFWudZOBPvpej3uq1WPovExXXF9eq4mjleI8so
gnmZvhUXb2hdN4OuUXbq2GKVGdt+U7BXUSy1V5JNEIg6D7tKOfRzH9KER62eXjebGbJNyzdl7TC0
GqyTOyff8zZeBBF9u7wF3evcEumJxfVblOVEQvhZzvWuwJIaSEBbA3VTyW7sdGeXluLuV2qCLW8W
EjVwJUYk7dtgty4aexmKLBF7luxOmkFEJdyG09VHphufg+vIXPaKAKDyplx7SipX0s7Vhzmtv4Sq
uMAYSlgXrs/sf5vW+KrZuBJsY1d7+mxvnpIXH4WAXR6luR9UZUT3KS5kLkT5oG6P5uY+sFZWH2xF
c3ZDxq7Q3BmniUJ1bvPtH2YxFSchG4JcZiY0bcYha07PXVl+x03zMS7uzVkMH7c8RgSTZqN6thP9
c03zV0wr72t8NflRTdwFrs29IP+MmjtGUwkk2q/NK3f22GB4E0w1p+jYOHloTE3qk8EqD8Oqdezo
ubTjRYGlyzxil7ZgTFG3w6PbDJc5TY58uPfFlNMd6029KVE+3TKXOxFz1Fha/zeyPsg6meuES6kd
s3U4FVPxtcpqn1SJ392HtbGqsd8uGVeYf2ONU2LAw4lYJR+0J1jV6XdSxUVrk8O0uOfNzM9KTr+E
I1uL5c76bWvYnWMIRFj5serAqsXYsxOY4+NGjwTi114xlDt2Rf+WG9Q7PuB9lJ6AmPrzOHFyKlKY
O8VZLjVoud5IdExNed2G8XdeWUfVQBpb3Q1bNtdd8VzWwD9OugVjwvqoM1+G7M8ttKDu85Nu1FE2
8Dy4iZ9P2NBMTMPN26q5QKnqVaV1r3lC+q7zSmM6DO6Hnj0YqnIYUnunZIg1E5be+uQwW7964iB8
9s30vXRfUqPyMIoOmKUjdzjYOOStWAph8nlWdPm0UsQQsK02P3vWfV0MmAzmflIJL7P0XQzmm41u
aICX6LVvdW7YYKMxm99WL0C9E78xqPB57hcWEUqq/dNmk+1P0ol0+2qTxr00gZKUl0kBfi2GP7Ny
PcY/XLI38y/NO8oLSgfF/F4dEHVn/q3c2Ju1n615pZH7TvXNXyhCNkIrvcU5imSIn9mIWfRY32Ai
dmV5a6zsGyH2XsHPQxqd35eUCGt9Xq0Vtzr7AET9maSyYcFEixSTT6a3mL4Y+q7ps11msTQvs/pZ
rOLFyuReTut3VrCKkSl7LbERK43eUmi7fO4/Gnx0wXjZlAWcs9fvFIFkHn+5WXYwxumimfr3mruv
5nC266fFuACUhcMq3lO15lF1yvPEde66Rve6vnlGDYmrkf7GcfkwVSx1FepPJ6tXYwbvLK3/aho/
qtDy5bCi2rTbbk6mS65kwC+Nz2x40zPr0VZnnjx2YmAriB1oM7/C1jIBisupknWlBa3+gb3yztJG
Xx/utlMC51rlaWoU3x7qp6Eto3r9Vqo2rAaDK7fX5M808PLyGFIggoqglKzOf2YbbBP5+cihZvJa
GG8ay1JkwYScMZz0gP5U6qrtaR8q81A6GdO6fEFEGpa2ux95u5sBu3uiCxT02qPyoXFn3WXy8hyj
K+iJzpkujaL4FQN+NnUHzZDRCKUDUsr9+hkIPKm7t7QxgjKr/sX4XYHhe/dwbIP9X/qWk8uEMtuH
ZZlDBMuqoj6NSf1oJpwTeWjyDhetOJVq7UnpHmqF2t4OAugge2whIdpeeoahHDJVPLBNvCM/fafE
req1a/nHa34q0uHYaf+I7QmmUuzTPPGmVX9rRO3nq+OX6YQh1NY0u2oRVN3s1mOTh1ngFxYiqwfq
+zGa2mPCMvDO0IvHdoQsE83ehmX2tV7WwdCx4i1EvdNjLWw67Xs11V22YrS0JE91T2FOrWhwlIvc
JGaHBjAytf2gj7913v91DlyR7mftAlWlL57MYppYssBK0CqW9CXjA20+T48o/8uVJQT1Q1b+o2v2
LtVvU7JiV3CW2Vct/svWDycWINrTrjOvTW56+OU8NtVropXcMKy9DC75pu0EKgWNa1QY9l5uE4lF
+Fi5nwbROlk9XLAX9RFM8oXW41Jb1zj9dXRyZR31BG/MKQ4uyTFiprd2eTf0oNjiF3V1wtGObLul
yBNdp5qVtwxPyXI2ZPySV+WvjJNIaC3t93hWBgypamX6idV2RwC4XxbEsw6vm8nrZf7SHXomqLGI
+wdlcviMaiSWDwFnPEw/ump7SdEFw0poWtx4Q28eyxp4axyuS63saFMBgO5ejsvHtJl0cAY/LcfJ
QffLmQV59ym2H+KcPeO7dj+3gnGpbgwVSvtostC2mAVebZvn9owv0jO1Sz0wKqV1oDua10wsE48o
Qo5iJGFJ2P+thBN1sbisBRa/tCuDqYccxl4GNRpX0iMKGHHd1cne8VzYV6IMWN8OcYkD446vtSGP
BiZgqvVpbd17ySHutBPvFu4j1n7VY0b3RyPRThha7gtbORRWvBPJdRlVXvfvLX/Ryaws7cLXIPAX
pzilmuLraYUbU811Ip4q6T2O3GcKTNgJM4ptPZxBWUUjz27iMmfRmI6wHF16alhlmFl+A385ONsY
VSPYVs69k8wpawA04NtivFTVh8ONYJMjl2ycT/D66F7Khy2xHuqce+gMnr29z0mxU6p/NeS/bFNv
dVUMzx4XkBGIvt3aT5FefqL15+B/Wst/enXctFeR1uGomV43YYrRHKrOuk4ksbUNRJn7j2z3ne0+
JjQ1WNztDOvZomA793GBWIo72b0oyQlLVZq4D3am/LIZQyL3AiSWJIH9gOxHSz9e+OtgnhxPWcCj
W/0i8aHbEoNWScJarXXQLoAy9ofJQjyEBqwERMHma0Zy7nTaJCN+WR0RSeBIg81hi+Kt003Xzk2m
b5r5r+APtiGgt7UPR8NCYK4PIxCzC7Rjz25Q1Lafs3YIn8WdgOVhqdCOKmUI+moOO8KZ2snxsd72
8/ZL7/Dhrd806mvnzMdeJCS5v5Uc/u5KUTCIBcZeEK1FXoAudO5/4xrvZ33+BJLH/8LitL4njrUn
fRVf5rC8GIPyhH8U4xzLmHBO+S7rqB9b8+VKBsQ6I53N4PTldEvBjMsEyjGpKV7pYZyK72pYu12R
FbxBjbYrzPYOfR0TCIseIhvr1BNhSicDWsJKR/i4aedCCBn5vC9l7hsQEKtwD6zxhlga4EqnVp/o
KBEZydgImhkMPBE/nWAaST62vkFck4ZNMmETq677rFBfp5xdm3Lxc8fei8KbrNJPB/T20gnMVHlI
xu6TPLUd2GyY9NuprAYyGIar7sj3qhrCHk1gN5GR0PF41yXMqpVHySa+bb3yHRwaLZfDadE2X59s
APL+1tTs/yfzM6YZPwy/apR2IgIn9gq3vFrF0PHWjFmAC8mf3mAaSeBwb4pgyoGzcPmxE/UCIEhG
AklpC+7yjNVpMx3MosPZMXvBFOQhE+a1z+sfp0v/Ftd9to3pM0+q6N6l5V1DAdSjkSSvrRbBNpv+
hMvErhy7J8aQByGcx3xAA8bTNGTJHIrewmwAFHSQzY1D5VmnUahbTHMzyGrdCAV/dvA5bOtH12xe
J7w68hoVsgbemnEiz2Zka/PJLky/0SyOLPO57py32VzCtu3gAto9Ki5froY/lU3hrbpxKO+PobVC
wSUe1heehfNEopB2V92ftcaS3pp+qMM/K/2r0X8I/IlHk4iK0u9sEVRgAsvEHFwOqAdq1bMrFmnR
U7TjtVXqMST+zdot7h0wWj5GdfpeXGirpv80HSUJHMHUY1tpd1yrGBbYsDibzAvmHMTYZjROM7XO
mvpQx2ZrN9pEpKt8EWQw861UejxjdO2tULHvmFzjzhYyAlOjhuFZc2IUDrxLR7u2vhCcTDe15IFW
a0BZjqcOmQo+HSvRf41yskxMVKRVExGJO5Ulm2AokE+YMad7cn/A08n9czUdMqOybJ5dRBHpYFth
F6c/aBCOE4Ow5B74c7KG60oq0Yy7iqtrYSyqzDMtubDvTuKKqhnQ3nn/0Hf4hNjZM0HUPPQYG9Hh
gmy3STb5M+U2il0DVIvNEbbzkdvosfALvRpulu6aH/Ms91xNYlDo/HQ4sZXNv6AySw9nOYQ9Mf0J
hH7nbal+kG1j71VreoXYsnbD2iLnKtFvaJrH5TB2piG9xDBP7WAQSd9vgIIc6vDL9mWTzj8DqIhS
41sIZ5dh+ly1LVzVPDILrHpMWL1aOwmTazE44dqYJ6VwzlqhHpItsb1e1387bf2QEqC/V0Ix65GK
JxWNU3dQ2JHdDbBu3Vi/GQP9QZ/NB7PRJfdazh5W356IHWiVjqEq85MZAMnRtJ+2FbdyLl4Kp6cJ
XVjfTkI712G8rEBbHY5GEHDXiZ/GWSqgvOOuK/VDY5PSOgG15S3MQrmB0gxzQxR8bHVRqxQNQgzV
uC46GKRuIEEaHMFwqeqRA87C2Ff9G9jM50YZA7YJsRNmlW16A+xj3Hav5LxElS4duPLkYXacPBgq
/aotMCXdvE/HNOfYLfZtuXlrtzymHRYvI7wk1KvPQeJlQj1apv2qJ+YjIXxfczw6r5bd7KC0nKjF
zme1bcsHi1ppi6lMOLpcnc5OiX7PYqTYpHaPbceqew8GTC83jwSMSdP2FrV6wqYu2NaFC8BuSG9a
ANjgIzru4Sih9AR5f8+Kco6ZVW5an4JwmFyxIX6ma7Vmo08Am2ePU8Qi/gbXG3d+VeqPsqELsy35
yU0krKMpnb9OESddjmgRwPcT0pzrIYgrzofBbP9jjvDHiSV13F6k2xySejv0dXu1sfZJpUgv9mxj
gCCe18b42XT9mndrxLf3y057E011SUQ6UQKl+pDPS+E7YoL60lKTSNfhZJXmMbHSj1xLb50dfxU0
U+OqvupYKaNC5jgy/rJxu/AK0jFlEn0dTl7VvLxW1bgTcvk0Y9hSNZdPdivORtJfbeQrNp0k6W1+
P96PLTTLdT8/4JRzs9SBTn8NqpUD0xlOnWUf7b7CMXcE5LZ8Ra8uGmboWzfti7Q8TX17EZm+H+v+
qPWmv6UQKYoYn4uteRkGBbA6/lKXDcORlUnClfk7BrMHfVU+8MN9yBeehdp09w7fM8Zz01yN982N
o3ir3wstCbvtH1R9mLdG1BptJBAgULIOmoXVpFzOei69xc1quhZGQ1tGvTo/b5l9IH71hPT2U1eX
C0BNRNphyriAD3+S0hs122F20UpL9WlO1Mcyt851Mr6g3TN3urLeRkYJB+arSJT/nBSXoinBLn2R
17jPD2XBEp008x0eo++1Kl8qh/nIHY2z6LTnJodzLnBEdhRMKlXbvCyO8pzlput1ykL7z4Kk2443
XVteUPpdE604qVN80DT1MHT94zKNxxSZEq6sy39TgV1/XomJGa94kakzslIJMphS/cZY3HGT6VOt
FOTfefOP5X9SjjflKAc04bnxb8lx44KbfUOtEDlG8dXGtvDsrj5rmhHE6XjR8GMMjHn40xfzxaUG
ceptBVxs8dK0E6TgYswHF2uMpbZDIm3Jh7Sq4yJJjSXo65Mm3NN0m0Iy1ldMJ05jb11k1SHOaNCy
KPnyls0yLGZxirfuKQMpU6ezZkvIHJioqYuG+s2dP+HrNaPfOeJip7QvSXyaHVzn+sKTS8XbGx+W
jL6sdQ6OIgI3l8c0r/e50yOxIQupzRT+ApOyJQn0SvdwMqbT37wODEPRrvfjF9dsIiUu6kYqDRuE
d/3HigpJn7bXUZ9YVG7OuhBPqmkf+9RFTtN7Igfmz3k2TR6w0eIGOswFsYBwrqr66Z4BgD4LProP
WKg9rYnyIcs0VEqarNY+qe54wfLpRVOXR7vCsFs441+3ZB+rHT8zToye2AYCdcfCH2pMqXObmtsg
BuhN5awkiFwXuqjtTubGKFX0lCXOhuRdPR05G9XiFfiTYQGrE1/Xk5ssOCdU482sh19RWWd8cMIZ
3tMb0iXxrdZA5c5Cq82s3aacu8Z6XqGVQF0FWQswG+Cst2mc/UaHpqdN9WwsdBOrDYcsuyhxmkQZ
OG6rL6+ZKvfOMDaeZrQf1dw/xkke2mI+ukb/jTf5L9tNVjTd2xoBXdJuEDaZuVLsLeMhiWscmZP7
eTgjMZzL7aaSSbnTQQJOWzu+urZyHRzAO72/rDGEVml0H7Vm07llw9ES89629KvY7N/4TqMRn5B7
qbM+JNM2e92CxDFWiMjAY5o2jDAMNzWkrw14iJix8+Mm5ouxsni5cR+GnTZMDKFKZIwAB70DgVRn
UU5HrDJ/zFtyJ52Xb1B5jLUt1zMV7aJlM5B8p67ZMSlWG+i3zKKW3n/vWNoNnvfb2FrggFT1zaw8
ZiPcelqN6KORahVpEarZKztBXtytYZ/LR3e4K2Z6aT0ZbhetyfZqqA3ixnTjoV/fYINObcuTK93z
LG3QeAbSQk2eZzEcFaeGWlaZljWArkwkP1XCUFHP90DUONiMlftvrx8pDmBJRodglEyr65j5BUgv
DqC8gwa77TqHV6biArg18a6oxH9yVY8dCkz6Y1IWFX6jMZ27TKOH7hsHeGt8B7APjFRDPTyUgAzk
Oivje0tEyS52MYwj6eNBK02Gp9iNVBPHdOHUgapWoa22BL2llBJ8zqWRMyoWypuS3E27moHQ9soF
26m06nfo0luxAbc6if3UaG6U2s5LMrQRHQ/axemi9GOkW0Xmy7JlbudhK/V5j4v1dVCWV23Sbtsc
P7qzdlvsjFNjfbU6uTdS90EyvsEIXrFbBr13Wl816qAnN67Uel9leBgwUuksUuN6XNiQrGoDIjss
ARVtilTkUMAVH2XR+9ZW3E+rYKkKQtPUcBmNB1skhMnYYZxXh3YazxZrJtbYdAyUSHp5yX/KOD2a
5vQ0EM09LKJn3VjcAPRO+oyqXBQaTPbAu252c1jFCyrm/ooVXe07rfPH5ualbzmF26IrYPHlf5td
Hqo0V0Jwy9elw+odj/IPY6Xsgjs7cR576h1cdMVE7oqhBpMzWEyVSJSaWv0o70c89YxwmeFa9ISt
NPaEzIXITdBGCIpiblZ4QYaFqt7emzY/WFAvpKXihEe22SKx3Ncn5WgO49U0GxzloLf0NlKS6hev
+Y+s5//fZfZ2BvBeUI+VmGg5h1ZylTzR8xpknXtrWvBY3iSv0wcN9ZV6Xgztv6nJ8Lkz73mm2fCX
QR0V2XAp8+ond2CnVIIYlNmIrDuuMRnJi6Vnj2WaYdE/mWUw23FUWe1Z6OVVcD9MWgSfMuwTqHMr
6ulQr855atp3UXJrcvM8JGaYS/vXrJT/Vsj3idIJ6gzfz6uzUARG1vXTMv9a1PRSUfhR1LyYDOIB
v++3mLczY9qeEczX3PFJT3UEIFO0WCYH+RA6fPxN4sKHeN6VCERM5zBRHawBbcCYop6aEpRG69vd
aMfI2oMt8gdjIK5dleGSwxJPLvxMDAk7IPikyc2mm7VtJFBtj+QZRVpHIJWxXTH0w9Q1CRNb9VG7
Ar6PYJ1JWu02IQ65mIKywOLAKRF9kh2QYD2oNTjNkzWk2vKk2fYPOhMg3CwviBhaInCmvRtXZ6oo
YHKugeNaJa2q3EiDSM+GXR51dXheBF3j1g1e7QC6y02w+pLF3gSWfUQgeUdwZmQ23XpW4ryLhEHQ
yHjXhvREIFcp0m2xOXKXsiKgLnqYZhUrB8bXrBiHSkBGjCwsj2iQ6duCokV0PM6hkhlvS4a7Xapc
rMXGfBU5ylAlHGpdxUa1gJxTpN7usgrz0LXOVm9Ym6++WELbnc9lhsWMWRcAP/xrF3ltYQ7QL+r4
ksr1313N0CoQPlb3lSfFcTQtbx2ySyGd45xwWGnjR7z1T5PMIqXWIidHNFgvoTVUX2PsUAHn6Uw0
obeiI8rv0mC5+sq6vZCeHPGk22hjqDEoaJFnANUux3KyIf/7kyZQM1iv24pYJl9G3+3qm1FkLqAL
aSD1dEzs8jpruAoBziyWwmrHussM/Ck1dwsHZyReJ05ogfTvATSs1WWELDJY4Lj8zUQ9M6D2myrV
T+vyia9bwcVx0WxVfFcQGIWr3KQ+7gterLp/0/rqBmc4+7a6vTGJhy0pnibI7lDXz3a1HlIZn1YL
NDVeD7O488bWhW2Oazu656Frdut95iUUrV/z903qe1frTn0mEH+gjLO7IIH/m7PiWg5/gwWoNWEA
xlHTVRToPii7+Mx2sF8rCYHGqZ84a6gB6jj5vYppvOmpnaKKnGokiQ520BUTsKMETYl50IBEezWw
UxHKtexmJhF0HgZSUanOR4AGzn2UB6SBiDL1RdfTD3fMeJ3fGQu35KWEfupE6VnEU8UzkSKGPLCl
7Lts/Mz3mYjdmsxN3rM+Ztboo6b4qorsx63cG9la0y6ZYq+HzrIN62USzrfVJf+ZQw5ZS5pN0QZb
1+Jsoh1YgMJXtDpYJSpW5QVt1c9UqufSWkIj089jBaWlla/OAk420bLUdnNSk+W1yzhDGr04KaRG
s+nk1dSUePtPFdWjzIQ31vIprRyWBuRL2cLIxP3LphGkDCe5M7AfXWiSSryd2zk7EJ6EfplNK9fd
Jwu7a2t/mBP9Ja4+M2DYzpD/rQXGdXrMZMkm7ySJUHMxI42Ljm9Qd7vSUaLSKm8CSWYHgFxWTiSJ
WcjHNSgV7db3vAbYD4Ohi1Avt38jhuSe4o51AEuOkgJpH00C++XcRywcSxcz6hox0ICIcSSqoegv
CvTEwix0p69bfX7paieYOwc3vN+4bI9VuuyzsvwYGnSx+EV6yvhdtHdNgcppmnGjqSW6G+WjAWQy
eD3Ab5rkXk/umYHKmHK/q/TUly4oy1x+bpZzcSbFB7oL1kWiWLxznNlvooOdrgarDpD/3dQ/qKke
CcsO1c46FFxyLI+ZH1HTwmqm0LLdJM79XXE84XfctNaLcWfsOzwWZsU69bb90BrqMUuLyOnERVH+
Q25O7i1enaP4SUYswZXhZFQCx6ecGsMYUbM+NC/QceXOMNvHXFsfEdDv9JrSPv5a8EF5Q3i4VujP
Y2mFhba+GvJ5SQTRPAsOPbEiT07TB3acfG1SXldRMrLRx/FwOvOy03oAf8nQ0dq7vAdKXnqaATYK
2jQkV9hfzY1lvyZU9PTstisFEKFSEbtBNingxeWhHnAiw36gW5aHyiYvoomPUyWjlG+yCBu82IbS
bfVTbJAdKTkIeqtyaL0aft4WqvK+qQAuu2OzCLmKeytyzBidvAuXlM3R2joR1PQ8NBN4+lAjsR9C
hPBfW90q3Fdrz5Hu7CYFtwlE2Z6V5GCaOTcIm+At/8xd9QuVpw3gVrrxwbb5elbxWYt/w6TtQfs+
WOQ9jLr2joDaz1xoYG2+ug1aWiZ8hChvaTccyrk7lZnx0LntzNZWTSJj9jjka8+uArYFyEpGo3/N
OOXAaVipWscH2Log7ZVjItnmM9NgnN61VcJdp/6gDAuAg/lv0KRv1fR7W3kskY/iJ3JcSv19lc7b
VpB2ZPBlVIJVeENoWQGM4JzN5rEcxFG4OEixVUk7jh4DeQB3/pSq+UPZj0FdcIiuAP8M6delqkJz
7Q6pkxz0BBrQ6fIz6jKvKpenrR/BPKpjQzpUNXcHnUYgn4gn0rJL09KBmlN8tDXCzAd98tpkgp8j
kMtiz2ipO66lZv/0ifbijrBptvuSGOm3TCsonSzsaSwcQ0MG6oTOth4Utgh1RznU7KPp/+PsPHYb
x7Yo+kUEGC7TVIkKzrZslydEVdlmzumSX/8WPSroWRbQs0ahQZnhpnP2XpvOUTtpHAUosNJnPJi1
Tsa9nd8DeF5YhdzGol6KwcCF2WApo7TrdL+bxIFHRiUxlYyuhFmNM2BlRkv13i8RbsiOHyp2VVts
uLlbjo/0DNK3duJcIMWhcUCw+IW4qqzmXrO7A+e3K9P2vQlGixDoGhNaS3nmxRRDI8Ve2kpP/jTt
46jnB+CUOwiedHsfNhDgQ0ZgqC+yiP/XFPRbcLEN6fVEI6tyJuQ6SFxzY9hUpbou3RKRSpnfMLb3
VVZlaz0JX0ZDx3ZDfmveoLk3HkY0dyiB5EMtqAwGpbLunPxghiN9Tatfjn1x67Rhdot+aZcAmgkr
y1Oq8g5l3w12hk8lbn5XscgZPiO9z6y6itXkRpD652V1du1byWNuVJ86oVdIEA+dLq6RRrFpCse7
etT3WIFtvs5i5RrRg+LXu7HSEHmYw4Edw6q07I9W0QsUcjkVZvYfGcKYRTE1RyVx9tnYvaIQDEnV
dVDbjNFNqo7LXqGJQcHxKVI1bW4Bv1Jy24Sjuqsn6zob+zVlfZZd00e/zClAL4LfBfQRYZIt1qko
jfEOCYqxDTKVErOc1imfPTocW5PpKpnMj65SrrI0/tP1xlFvwqOO82KhVA1GHFQpUZvAPi/tfJN3
eGzjsLhLquAW5YPcZkL7NJLxo1TUJ73XNhEG5QxHBCH3b00a3U2as5mo/PEmqXrnxSpBsLtITBsp
JK46ZUDjJvziuh+wQFuc/bVkEwzVA7Fk1DOK8TkYmhtELCq1r/A5TPwjm16Q80yMZhfi7aTmH3Zo
eQq5j0rNa6WOknU+irb23p63wpr+3E3NivrFU04lRGfnWyaYJBX9efTFdOhnY22poiANhoeqbTFR
GU/MTwHxj3favEc21GlrJggFVJ1KfqoirGIyUXzrypicJWXXldsBXR9HY2k0IyXxcBkg8FJpLmRa
PdH8Q5TUvwGF7a+SkfJvnm46rIuLuIk9s1OvQ5/52/W72z7UD1M2+xBCzgGlhcTYUtFIdg+KlGsf
rY0o2U9OzoRQfyw4cxd3+XzIGaGY8nWMy85V6Zm4w+PkN2SgacuGYs+6tNFg6tQaSJrDtjVkDArN
MxUzW8W4lBbVKLdSiQGspbdqX3rozeO/WlD8pWEH613P7jFXc/wJUJOMW6uxtrHh27teFX8Qqjd0
nGhz9WW5QQnyYOv5ezsiQVQpXAC4XggGUTPpmzgw3VWtqMnCNmNm44IxWbDUQa+k/yQi5b6bfpsD
Tc8sZentlOSxLrLHcFDQZbfHqe7WCi3BPkCeZfZMWkg9pkBZa+g1OHQmr65Ps8Pq4js37ulwjvWL
cIzfvaltO3PcYi2912JrWQzGOrYGbsV9wOTwVw7ddepywFeLYUeM6xHBwp+cbxJlDnL7qXzVDeNQ
9wUBk8wLqYv9W/jXRSNwsWGet+v6OUmtqy5F1eUkBhTERPljU0Br2P8w5NH3Jnr4MOgsNU5W3Ehy
BUO3fx7L/kDiwWpMLNxgxu/J6NZ5BA9fJTEAqom+aQKqbE7KDNeaN1VO+UZxafaUdk/mHWWYoL4v
ECoGDbKQktmIOeRG9lREZokVfMac2M2GnWFWfrZD1C8Sy3+Ogui3GBPcr72X079cNDUVplQaV2wj
MP2W7qFSXFRjbv9aKa2zGCwlXThJtMd13C7svFqjbT9ag3Grp5xfEEk0Ze75qr8DPwiL1g1Nmhns
ejWxtmiBmDQ0l0nQHdrQeRxL63euZu+2EPRiRT7yMc/mMAGnICqM+3GSn34qHw1HSe8UbcC/rMzS
B9rPQ6AjaW+MtZLQkLPt0eacW6fLaaoTFudM5XxElm1cHGRRP40S9wxzGiHQNRVMMisUc1PoRLc1
JdIuEhL2ZckiKmqKr80ItmBKqRUZxm1s4Utq9d9kgnjRKKg6oWLuCsQXmaDx5pLfvcg6rN6o0HAL
NeQPGP5rNquB2Eyw/9LkU2Oq+9aiIO3UH7AGH2lYIg+MW09r5po9mxSMi8gLY6Z4YVd3hlPdlHHw
t4jLI7gG8ifQAKywFcnNGABIcw10plNaPPLN43mntFqqFV2dyXirpQCITZFgimkg+UnBNrV8UiOk
kamCsCUMjSucuCEN4lnbY4/vsq/JvmjjP1mL99lpcCeIsn7r895iih7+sAKZZKGpBmlliefIBKHq
UK/a0B4ouLlvGSrYhanrB3zKx76saKbynM2RUn7H3ZGu8ZpY6GBLG+Ob7741spllwzeareNViSUH
uPKWiXEfS5cgcQUhtLmOw+GOcpWLCUh+Rn7xnEb+X9k0f/E6yFXQDQ9d1ydbwwAmJBH/Vl11MMJ2
KXt8TfCvzAI3uRXZz6ZvHRqMenn2XGXjr0kf7zCLNCtRakzhdsAZEVtiGak0KAb6dP1N6oorzIGY
HfJko+CZjHKdmkvSHDI//ZtwJMsip1xNEgUkPb/7cgAiWOXdqk26AXlb7oUGtveGmRPWxpzN2r4m
AyjhsMgOJsjMzFGuktLc2Ilx5bYUCXUNq4xkbOtdwwA322qHyP8mYY9FS2Kb+xWutWxrKy0GKcn8
QwbM4JbOMi4wFA5dsUfVzfnF/uBYdN0qCuY5yghDdBgoLDYReqXEPfRFvnXzFjntuFFjQUlIl3Qu
iK2OlUM8b/YSEb8FjDhXdUu4evVVyfIEgZmZYqL9NKTys8gQ6aaIREJhTMssx96fx8/CjpWllSNL
n43EbUDAtB6X7DkDg6diZ+tpCO5DjmxtYh1s20EE6ZpMMv2wFHboNQ2ql1R3H+qyX0nJSTObYQe8
/kc7Jga0bJ3NQD8W3VOULYYgod1l7WllQdOOwsc+y/OlDJznQcKi1+UujodVXbTPQR9uUmx62zSN
nBuh5Sv8kR5lxWU6sc8zDd3ychIslsVUX5m1cnDIYCAYE0tBZy5EiFhTIvFcBA3LbveVls26YXW3
Q6vsnW548yP+qMlGC+Wqj7AHr+QY3dmV/WditecCFhsF83dcV3vH9I+D1G6EATJDZ8/jcCyXabMh
vBv6AC14UalrvcwfiFI8TIP9SOMAUbj/RI/nPlZyqtPRdedXqCyz+zgqD5lJd0nNb003veuS7FHO
7a0iLzZsVG9kOfoLHREQNtuDcGgK9vOS3Pg7ama4LsbhOm6otdQqblDD3WhpeReEHXuucOvGCOU0
XbvDfPykpiqeKCZ69N6ea1DlAl+QY8iD/qSOB1G5V6pItrjdcAvkIDlSeruBz9ZjcBCIjk3ULCx2
O5bL05dJ/eln2VUnak8WgVzrGmI8t3WyRUHHb1lP5Jezxq+jUtQbLWIGKeM1qUMdrVVrkFt1UlI6
qrx75i6mWSxb0Fec2B13dAlxk9NDHF2WuMkG9pKoc00ixEyh+Jz+5aczBTcd4PqlcOTGMAk09wlF
dgJ7BdFyO7UKTv8SJRPbcqSgyqsi9Y86jsHGQAdYDn12p0eE7tJ+pjiZC68LET06NbUdTnBiEVmU
4mPBB9vkGvbuwgtkvHfK7K6m96M61nZexAXZO21LWShvvDYs1jZ1mthGsSKEOx+kYREAODbZbtZ/
rYnFEA0VfUEkqCpE1zQU975QX9KA85o52q/oePa61W1Erh5dJ9tz6OD0UUE4s2ateifVg9ZRzUvU
HjSdUnyk6HKKJon5GmCtUMqilNhtRqcv1mJggTUkhWIlvR/oxTqZKGndTcSeVNj/gih/7fVa9bIu
/uXL4HeO9WtVW9E+leGVOpiPWJPuhECInCLUj2T8aZoWecY6FfAkuIV+ay3jJLrPmI3FFN/bAViM
ot7rcfpUTmzxs4qy8oTTLO/NtTl7KbXhqlJxquhN/Ua2MOYXCDmBheLYUAL2eWrLh8f2MLKGNz13
5MrhEA1dJ+AYpVgwWeZqnoz6ZWwn96zTvwqleQ0n5OhBvVYynGht9dFT79JsNipxi3aUy1CP1a40
mc/ZKBS7G4lmuAFwUocpAtaGUom6ZsfxKOoRcWS4NjQKjIZbV4izx7+pROldUBaQqXHdc/jrtfp6
tIg/KQXehQBcQF7iHq59yUOvEP4ifeMvDV5kUUoWlcnaOT5gz8qih5KP4W3boxkbc/1Wbed1LcN0
VLvBM5PivY/0xaJbtnQUDJX5RIenCWlB+SRD21BuMQ6FiGHR668FcKoVW3ZwFUJlX9kfkdk/OJ24
ISNj3w5lvKRVh6x3elbs6QVzOFRTbGR5gjEeebrhouYbsqcWbc66rCbqP+rvRMfs3Mb7sW4I9Equ
+hSK8mS+SyzKpbAQFMHe6PG4RXi3bNqNidNgl2FnwPYAVXBjHMsgvs20fDM145tv9E/kWf2RIvsb
sxyEbvvOgddze+oS8JLMrY14VW1MbKDJUxdN+7pO10WjoH0PtzA1+PTwfAbhlorN7KKkBY4uwByp
LPWxfx3XOgGdVIJw5QeL1Aw7rxtqRF7FQM6duRqj7qVOMNknxLmtjciYt7coZNm6rjVEYlOCFaPE
jbgIExmj/LJfJ9nT13OD16FKrjgceLnpA7As7gFZekXj/lU5LSx0O/bYtqHAndptHaePaglAM7To
3QhempNNt25ZyYXWQQ+xsviNOvceVfRtLfhA6ODuI3De4yD3Lo3rhaU3NzVI5zpwl+z0yKIfVx3U
/Cls660BbnRhy2IeBy+9TuBPbHqRwEmpWXKpmRKiSf6Gomjf1Hgdp/6hUy3nEcjIXTHI36nMr+vh
bw4vBXf/Z1wFz/QHn2fGSzv1r0NTv1ulSsYj7QWVnRwivRQdugMEilljUfUks+lZ8dgj3a8quZIc
bG0z2yaFpi7APR4gEdzGCE4mevoCczsONnSP9Xjo+i6hrafjQG+eLKEvgtK5acwSW6vhWTC1OB1l
b7ZtsLjFv+yoTjc/Y9zOEZq1E3yi3lY+Nnk9J6UUt+/neCSpepns5LP/B0nRBd7d19W+QcWpM3vv
H8aeOxlEcUdkWxChfIMNyAt21S7fX6bwn6FAqjPw9p8fkHoV0viBqNeHYhGygwdDtwijjwtPaQbz
fff3zyC/fy5vWsTl5EMbbyPV0/fmJkJbi5ZqzeDSN3M2Y+4hZ/z5x86gFNUTqKpCE0vLZJNtoyn+
oLxFB2CsL3Bzzz2m+d//uY8soQUbjiD70uYprbwupZFBc/bnP/zcxecb+ufijl2IOjd5B0bPjsSG
0gEvSF64+NlP6ISZCLtyVJQWTGMwQ2zKsVkNbfLUuBEErg72AifgqDwmeXEIC/cCP1E/d0snAEVX
9Lkq2zmSJxi8pCnWuWsTPooVZJwX977AXT3F0b00BsLeWI7z2D00tu6NLZ0ViyNtb9F3HrtDJrvl
XCnHkYpLSSwC3WTPwupnFk9K7h97/EGrn9/D2Ud1wl714YYWk07IndwED2Id7JtN/1xD9bcv4LK1
M2BJ9XTW0LMg7W3Akur9uK+vplX2NSiC6xZUFDKQhbFWtyAeLgQCat+OCebek/nDApZBIouZb+Ur
nfnis941HsrK8Z2K5rQEaUX0rfHr58f37Tvnt06mEoVuEKdlfsvW7nT1kFkPonz5+dLnbuNkGikc
zbU1lUtPJE2yVh8q+ks/X1r7dorizz6ZNupAdRJV50zulEvcrxikNtlRYkvoFv4iWKb3+dEwLgzG
c49o/vd/RnqJnRC2jZXjFmkXBrKbhgPSwIbxwr3Mw+v/plvu5WQmQUaflzLgObkqrIcAYnHW3hRt
c9WDjcMxrz1Wk+2hPWGNxLSVuspdgsL20s+fe5QnU02oETsaTYz6cJfdGKtpi36B4BjtK4X38pr1
/drLbc63/89j1BE3YKOJii2OHKyekVf0xLVZYbglwPAaOceqATSkleb11ElklQw3t/zz8zP+FkHL
b5/MEUOmtb4s+W24G4l46dhikA7Xo32wsws5jN9OEvzEySTRJAkVHTY228nmhF51a62506pZuON6
P9/EPPy/+U5OM7F1bNGlGrs8l57CuNvemCZ0iqgxdiiit5pTyaU+Tg+mHfeXhtmZT/80Exs0Vqkr
qk4yi40Gvi7MKwVSqxQRCs/JOoRjvAMNem/307WlimNjgy+dUoifueUvwwRvpZgusN2/Dz9RXedk
OtFk7ODLTIrtc3hVUsGOli1Ec+wUa+ZGLH79ksIZtnasS4t8eSk8+sxrdU4mGsxsTm2pZrzVEPIp
yTIPb4f8nqSl5c8v9cyX6ZxMLmMZKLJJJrIYGrhdXQV2q7fug8E/YpE4OFKXl9bJM9OMczLNiKlL
2P1YtAi9YEtizMeIYmupbuYQlOFPdYlQfmbWd06mk2l0XNO2eGADxuB48upmWP/8qL4o5N8NgJMZ
xEmEnKqIO9A9EHFzKFS76DbTIlzpmMy5FYCRK/qXVrHuN+PWvLQAnHtHJ7OH7EQzWmPLBO1MXmhS
KbBu8vwuanyOoG8Xbu7c6zmZP5TOVFo/5mhi3FbqTn1O9u660lb9Z/QurrJH9+nn3znzPZ/m3pJO
Y/eqik9AHYvr3PG3nOA9DbHIMER3P//EuZn+NPHWt32/jPVqPv8EW6z8jyZ9tl271ta1F3+gPPqP
v3MyI8RFQtg4ULGt9cY5td5layqfLza+jydjDYL6wv2cef2nIbdo+ONIAS+8dVtvDB/BHB86TAM5
W48odi7MA9q5XzmZCAZddSHwdfnWOg77fhXfgRy+lS9zjmj+Gd6MK6hEcgF96cJdnRmn9sl0AFic
5nOIBnsU6korjU9B4fTCmzl37ZM5IEUcSmAPyeua+ZCzhbWj959f+bmv92QGEFarKrkxn98jHRfI
s9ZkazQ9engpW/jMgmefDPWoY283Sk51FaozwB7ls9Q3P//t5x7KyQCf0O7RH1AJJRwhgGhY23Sa
AT9f+9yR4TQaljpj6dhpS8zpUl2Oz/OqiKH74NwCVCEMLP24lKmjzU/im0n4NBU2dSRdrpTiBrXP
0GP8oVIFKSupg/cVPKise2VfQoM9vQ8n+QuS7aWv6uxNnoz3pNfzfMpFum1f6Tw8h8s5bbVcp8/q
Zg50xPS5+vlxnvkKrJNFXzOoKYc9I75P6/dSzzlklxpiherCCe/c9ed//2crHKTVJFiNic3O7avc
cB8nUe7biOPFz3//mU/Nmv/9n+tXUdhlBYLiraWsA8QcJiyNn698ZgBaJyPbCf1Mji0DMM9wySR/
h7YCnbgziuPP1z+3dlgnI7y0dFE7LR+y8IxNsxyOAd6X6KraOQe8A/GF2zj3gE6GOZ5HqyorVqgg
+MzMLRqfn//8r0Sm70bHySC3amDUICzmPz+7URbqdb6DvRKCrSJ1LrzVd/YDRrmd2JRr15uDm+JD
tik97ZfzBwqmV/1xd/8pLlZ1T+NiXTUpHcfI+YjDBzXc5+JCxeDMQnUaFuuHg4v+mYPOaB8oXlfO
S5k8TfF1pfUXht+Zt2OejHNwpHQeC36hcx+B/ijZ/ue3c+66J8O6GBrfz3NeTg9j3lS3Lnqin698
5mhmng5oE0ZbLbhyGl9l4ZOmPE3DVTF95spVY3uK/vLzz5y7gfnf/xnXWq3pfjzfQKajhX6HyP3f
rnsyqtWpqR1ogfz502bMj0F44VMx5lH7zXAwT0azjEl4xImdbpu2fKmK8p7QCzQxPSSgwKfVE5Td
plKKm2FyH2SiemWNqyIKh/1oJ+iYfP+ZLlS8BvkBHlSneUUtHU4puie0C37NqbMJryVGq32GLMnu
HQgf1b3iOteu5h8dBZKBn2d/sLIcWXDXPz8tbX6r393VyexhSmek/U78j6zKx06Uz62W/nVmAXqp
IT7Wi2vbt9/thqam0f9yM/Gku4a7atBpp7ONHzbY84U/5dwDPplv2KuAQxBMZM5RcCjqPGVNfy/a
6Ztso6zc959/Rp8v980dnwbN+tjBMnv+QDCJgx8xYYPU+YuWIgtO+/pIU8hzKiSwRvdK3EtK/A02
11q36cdqBxptt0SX3ieB6iUCf5mSYdbqCDoD+f3zH3hmWTrNq5VhHaAtaNJtDUwkBYdRQTAf9SP+
vgv78zNDT5zMSXlh0x6OWVKVdFNyVTPoLlz53LZGnExLuQyLZiq1jAL2uM7WBUqGRfjSbFyyw5Ce
oT3HbHphojp3GycTVT8KofmZSvO2AJ+u+mtnrP/b7CpOJid/tLiWyWlMpccJ5Qsu9c8v99zffDI7
+ZZITTcmdw9/zEOjhGv2lXc/X/rMSD7Nn0V86AyuwVtVzUM5vk+UkmFZrX6++LmtsjiZJywjpD/c
AZ+fA+jTVeFFnumJDVTLfXVhw3Hu2ZyMfy0Ftm35DMwEF2RIh9kqS+/nP//MpU9zZvvKCXQxr8Jp
l90Ew7jM9Oj650ufO+yeBs1GQAxbeirx1nlL0FrssDkt8kd/BwtTPGVXAEN+gQPc27vpwos+t688
zZ/NiJ9Ik5xBBqXEgwnnWbgPqH+F22Tj2Av9Ultwng++mSlP82OlHUZ519As0CZSVeT7hAwkEw9O
+Qv2wIUPyzpzBjNORjFghajXO0ZxjyZvN1mOv86s4tiOTMdaf8057L60xiN0yWjdKgDe3Oq2Hzne
B8CqIDMnTDCNMSAkc2BF+0Dt/fY3RAfQqQINsUNZtcpXuQZNrDJ7eh24hVTp1eRfdUqHU8DaZsGA
+cBdl5RcMzfaToG8CtTBc+puW3TKa6DjBXZi2JrwCkGAKrQw+yz5wEz0XAIvXVoUcH2+KggAKy1U
MUZaKN0NcW0mGS7cIYfPUr6FCaMnJ+mjsHalQde+MDB/pm9jfSmM9Fwr6TQNF9wl0kud7t5wjzvQ
yzfhpjyMd3JZ7b7W0Av9gTNTjXEyi2mt4IM3FHr27b3ZvWuFZ9FKujCezn0QJ/ssPE5QPDHkbeHx
UnLbJNdEYBlL/IbUwZTNf/yVk/lMwTUtLD0sthgvdZ38mdE2EI2BYLeoJY+iW5sWKrmKnKe27x5V
YoQu/PKZ9f3ruPXPxhftmoXTc5bgeiOkeEwQq3Tl3GkwgT0HSfqm/m1t6uV/zHFX3dMIXD2IhrjB
NQvA+zkx/9T4b/1LDb+v3e83c8Rp/m2vg4kbpyHZtlN10/mS0GMrJe1N6cN13SAOjmy8/SDJ2gAz
jtstAaAssa3kXuEU+9bNf8WFuS9MxExJpoIJT5NuUdeQgkjeA/4x/YqKgdiM7M4U5p+qxaEYlMYf
Q8hdMqGrLuZ8VuFiaS5gfQPCjRTA9rL4m7jlwccQaY/RlVok78pYr6TfjZvJBgwnDE9Ucg2C5FhC
nKYtdI0jeW2BBOpG42g24JyzCgOyr/03lQXv4WR9S4tQRXrcJFtFkHUj3k0cyNgcf/6szgzJ07TT
jhg4yw7sBGzhNuzuVLwo9n/sG51mnWKfSlO9pIk59KlNSk+Ht9b4iPRpN8/bP//95zYY+smmlL69
HaiC1q3wRjph8aa3F8NmWsKx24O9+/lXzuwD9JPtaRfwjL5+xC7vVb9cCxy0P1/5zPP/0qH8M6rT
0ApQmzBrlY67r5GIsMEm2U67MGuYZ2aN0+hjHYFtU0iu39eNF0H+CzQLLyIHNlIcSAQa0PDVWCiS
laOEj/j+YZpgMJ6UFdkROZ4OMi4QVBawahg7+RIL2RpBcbBGQ/ai6QNxKnr/kNbQcDPXNUBp4XAb
wihYDAUnJAyajs6iC+JmSfLOM8gdDHYKxu8Y2Br0CrPXllakezHwrk7govUnojnHdIU5dq9CkZJj
dajwz5GL/mLjmXITccAHDfFL83poXyFAGkXxMdZjiC4Q5f38Xs5tlk6jnCOBcdWXZEbPm6VwSfTo
wl+1e8q8qxkrtv75Z76Wvu/mwZNVqycaQlYBvWsRJkSdVdfApZ7UxLxLouLFmZkJeHIXcSA/NWUS
xGplOPi0+zK0txa0l9Eg4q2adUhurKwd9FGDOq3GEjmmmjmkwwzxqlWxcPbpsIlhVzVOvWtThO19
CSTPTZsrUUC6iuJjlemvhc4m5Oc7+9I0fHdnJytlmrkm2QBGvlVAuQtdf8hnuH5R6Nf4h1ZNJ66d
Mn4ibA6+t1otC0MQHDBo6zh11lEYzZ5kSiZ/zcZ4VYzm4JKXgKL52seLnmoC209nHPwYKS5pVWoA
qUk23mRkLrTa5AXQrBf6oGg0NcQqoeboq8eNLYz7KcB+HrYjbfkRhFTMUUo6PprkwRM92QVOUxDa
avq3SZ9vrCD7VUn7egJsmOByIXvgpouH90bDP+YL8Qpp9iMris/KHHdJq6zCzMLXT3uvLmF9OOPD
QFSANlPfAOZVmLJ1ZzE2hJlGg76IiFtYjKELawQzS4RpVVcdLpF9gFm7Ywd9mDQVW0R/Yw3iofEz
L5/lrp3pPLWp/MAxcwjdBHsaUZNAOSEbWzezryZsFLFyoTuV2tQtijmA9ud3emay+jrK/DNZGSpu
UBi1iAmTjR6Ux6kLb2JO6j9f/dxU/qU9++fyGOLMxkmKYms7JfoR1wgWrotNMOif4kEplhYM01Vu
KchpRYoss/SXRTVdOOqd/fX5pv/59biCqlYZZfHVPmqfcjSr3Sa5K/eXd1TnJpWv8sc/v0FA+tTW
dV1s3cGqFwrUxcWA2WHV95xEAAasrGxIlqJgUyfnfIlKbH21vR8MjiQ/P+Qz68HXCeCfv0CTGrkh
tprD6Kz0RS7lwSrUZ1tPn6xUv/Qo553JN0P/6/b/+RG3VVns23Z+lMPa2BhbZzdsFE8gEPxvd3Ey
tyAMc0XVUPIDrb/J05YDE6do1/nwNeX955/4qtl8dxMn2y78MX6oArbfthYMWPdeFdfSVJZl47Ln
hxQ4VphCCeJRsofJwoMEhcLqGlwf4b7lND8dJfydQGGXDhMCyqCNa7e1002h3SbFUfTH1Cjgxpnb
rJeYaqHLiX1n4JOKnE00PYc99mQU4xPpc0OGmN6Ilk2xk0MJ3QAGQlp6OA9Xletc2ip8/9JOFdv4
43D8RXm+9YfwBv7tRumyW5DoF1a6M3PHqV67hTzf18EsiPDVvYs9RpBOXmfaw4XXZc6HyG/el3qy
Eax9Q23TPMetDDi4Dv2NTlphLfT7ZqDozDICHAR7gSqXKSnd9+CBIY61Vu8R+KXuJviBC99Sg1UZ
zxJHQtSvJpOjSWdPiGn6t8zoXA4r9V04tODMiqU+mXdKa98igcGaKPJ6qVnBh6Mbz11NjLNpvkau
+TDZ1UNlxX8UOQAh7Egt6ILg2NEqWevOdFRl/umweaI/1mw6rCH4jMXODUmJoyhwTJQeUXHs/ibQ
ZteWCv446ht2S4KGGKCouI8BmlXSUQVZ2OZDFffFykxdMlciZ4Wd8dbVNH2h9FA5uZEbgrB2vl69
CBAHa8vNnE2fpDssRhhbAM17AHxwyvYCErEjX5zCh+xtOGJBtHex6tokJExCIpsas9eeJBQ/CPcu
C6Adh4+KjtEkgDtrDb/k1F5HiiSAZnrPh+oYVvCgdOCJZBr/Dsf0KDMqdUpaqF5TRTsZMPE1fQOY
veMMB5vPjIkKiDOtWznZrDfrinvFKJ7Gho6hNN47W9tmjrZW22CLbe+2VwayxmlngnfPCUPQ95lD
kqI+ZAeS957sjNwI/HW/5KBpINmHmng656HzwVkGYzo/cUz3ZcQ5LysOQ0QbT62hM9gGVRsye3Lg
XM3EPqMH5jrZJGwR4tSKAne7AwdpjAgmau9Cd7i20uleWu1dbFovxAL9lnAIsAkGkATGu8GsH+K2
+2Naxr3I20+l8utFo3VvqELZovjaXaP4a33Udc8g7n1TVtGGvBSgAWp/TYjAdavVyqIZ1K/K0FKt
Z9ZGFxxbgaWktvPfZh1tgAncdbl1L4i1TazRWIUBGYM5YdoxMY2lBv477gD3VC1gaIW4Ayw4ii5v
acSjqqWsQQDhNi/A8qL3eugiMstZkYDmaA+ub5tLAqy8Ms7hmRZ/S2xOqCNJVswofYRVGa/wAhhI
g+ODaVbvZuT8JrWUvXPdfJioB8hqLLtV2YV40tmnxQ7gQx6AsixskAl1HOxZNPZGDGujJO+ziqpX
rYdWIp1PgEs3SpXQDB/Ch1rLb+xBsxc2Rh9S9+4I1HpIGf9LFQgalq9i3zuWN5CGi9MPfNGMGVZw
3KxC0aaLUYd3686sLIC8MEQPhkqzLUWRP5Ad58LvWdVB/gr4K1saXfSaN2Gymho7X9WwB4Y639uK
tYOaeeU6kddpklBNC5NvMixrbbou/OYx6sVsAsDVO7VeDMA/dyeU/6J9T5v8sQoaUknJaJxktZ1c
MgUnkTyRpUIkw5S+KHXxy/Tlc9cluCpqEDr0dgDWOQ85n2QZ6O5SZqzXkbZlwLyadb2dwukXnb/5
i0zAp+d3YWJ/SJ1CSKXZnqHh75pnFC1Il7KDDJ4q0wfBktN2Ut1DXAbvmFRvRhINlvkgb5JBgWPq
zuz3CcPs8GhN7SEy2b3DwI6Wda0/iB7r7OCU1DldQCm1xBbVQdcvtbpZK850JUNjxZR3EEG3K8r8
OI7NZtC/Mn4BfIXlbe/nv/qSsoARvhsCdo1mxJ95y3/45rB3bWy2OqzwoFjp1nBnNe2vFhS0MQAe
kXp706kAdknG9uOUcl/S4F1vwTjZOEt90PqrVtOeg2q6jlt37YKjJMMN+gxO6nUJ9X8xdvk7jYnP
1iW4lKAkdaW7pLfAOCBHJp7RV/X0jENVWwBwJQ0rGV/czoc4X8GQ10OjXUTzS6z8YIYRPusNiF/I
DVjeyOkgF70/1PpI5rEE1NGlXhTPrT6bp9Qo+VU5AQg2R7LsXBjC4bpXCWx2+hWVX8pc4spskjt7
+B9n57UcOZpe21eZ6HtI8Eah0QVc+kx6d4MgWSx47/H0Z2WpdVSdXSwqJqJjJqrISgP8+M337b1X
/qHJ7SsrzcTYVfeBru9zYqusMt6KrfRBVulGrGZqVOTZNoClTWG4CyfScJsYAUU/v0Y6QUcsgP5s
LYcaXKQH5gFgFofDXCLfT2qAXzHVvGkVB5cmwH8LFCRMQU4wcaDkRrpKgLNYvUtyc4vLf92HyjZO
oxG+YM9iQUpbofrE6JKckFe0pDBrSgRdkAdWuC0jvwGKMAypPYBzcaeieBYVcVedcSvk3obOqBVP
6ZyiDAmaQ0dW8Bc1lU/K2ealDp3MvVS1ehRsZGpN73A3/MQ1Nw0qEEe4Zt1Y/2utJ/NSjg6YTGrk
s2C1gU1eVLdp/8Vu6ZOTgnmpOu+1hKTTltOIft3tVW9Zqxv5JFxrTurD3f1iG/3jZPX3PRMQjr+e
eaZWCgRrrkvUxMxP9eKEa2ktOO9L5Ayvy/fAPnuI/g/+h18fDMxLJbm15EI3d9QE8n7u/Dye7tMe
zsRUPQsGU2FSwImsr2aza+wSX+8XZ55PFEnmZVuWxjUyioQ2SrQxrwuoNE/FtxAwTuep35twlV2p
DrFsj2yQXtP92fZxRtdla43cB3JsjvVgLx4BhG7oRl8dkX69WzXV89//dERKAkkFIKedO8WYXluS
x+CoK+oqanvR7TLD+Gb2c72u6qYhgLfCtS0P9WFoK0IvE53Qfwvm0O+3zp/tzC+KmzHRgH2icFqr
1Ickv47Apqpf1oB/aN7/PsSAjf/1i440q0uyqNI11afnlLQ6py3Yaeb6ftJkqocqAdFISSDXIdpI
y+560fnKZOi4qcgNOoOyDRUOhW48pwqRBUJY77Q5vBWokcpic1tI9WtFEDKUDtVOaxJR5jI9ziSa
hIhXVeJ/bHMgvTkkmmKqnkwQZfOib4umJgFAiw5SEe/zvLkRgdSTDc9KqWqeWAabuEmIcFf5mAh1
mmKftcROtIq5hgrhV5pBcKCRcWIT8Uy34t6aJXCp1mMbi3twkusFSkqmAxcIlOpgZOW2IRE7CybQ
Vx0kM0walvLQlP22KjRfMQmg65rST+XyzFYbd6T2GN6sjYdJlu4KQb4azHMWqvI6q/WLVpXXItSf
Sv/W5fIXw+CzWfPShkrVSCdkay7XHFBfyVteCx6pPsoLwZKuuCNsyzz+fsCpvzypmZdDAr730vZY
/laxfDhDWo3pKzn8Z698/vufnipWP9EMAbqvwy4lVoMQn3l4/P2H/kTeJl68tDGXXSIMGGlJ0L2f
tRJTh/wahf1TKDSFO5QU7kLtdYjyL1aA8xT8q+fmYoIYWwJzlwBHnBpMLXvq6KqSMl/VRVp8avcw
dQSM/f6bfaZsEuW/XjUi8xo9X1jFKNufx2tLrEiTv3EKwmIUzaeoSQeSWkdXSLEYWvm1nNEbwzwB
CYQedGUlt0YoXY9Bv22WeQcDlXyLdHjMsuyravIn66ElXlR85EYR4VsRvZ5znthUfnw9jzZwPuyg
D0RDHJWvhtCvvbSidel0FdSSPZGEeoFz3ksjk25fBgdV1qJVMzNh5SbGq0ZXroiDeCbNxP/9Tfj1
7TYv/a49h/ygnmVqnyOR3EpyBmhGGqGijWua4xE0zhfj6ket8e8Dy7x0u4IfMipL5Z3APR3L12kv
rUkye1+2xkp0E684fKXw/kThYlrn7/rT06hP5NerAu3+pCf6slVe6qk/hVb6vcrF3RCGhGMlb2Gc
wH6k+FFGR8ASd22W3+u1+NA14lXXhAR6QD7+167xxUKXc2AtiaY9V19VvxO/deUDsGpaUVtrvPv9
W/xQAP/q6l4sd1k/acuM636tNjwRg+osU7QeRypKlrEZS2DiGg0JuOOuPAfbqTnlu9hCoKJtpVIt
PZOsrgBsmTgFKtGXNcEdmUJkxzkySYhXOvNOWSSlawgSe3vxZRGFbwPIzxGE8HLG3MyQ9Aj8jw6A
oE6tIq8yNaRrTIBwkQrYhIuKKG9x3xJ4Rb6Uxsyumytj0g51PYK7nfxhbAnzMiAndrph62oOPzi9
IYtsbwHVGzmUngkHvU2M0aYjv30Y69qNMs7dv7+Cvy5Qm5dOYBpizUBcVEmOESfGUSxtEFm3NPA9
oeBY+vs3OTu7f3WXLiZXlWy5ShVpZPQcCuXwWuHYBKzD4ixCMcmTwq822Ocp9FdvdDG15mbe5YQD
Fz/sGop/FtZ0hs13WeX+/PalW/6T3eSlt1cgb7ioRE4LtHq62D7v4kE0OzjzqVv/sIV85dH6ZIW9
9Gp2eQA9l3oLoGblEc3EHclOzu9vyq9XWPPSnGlWSmxqFC/WyQZz5ipdnXsGuOVW/9rLX9xzzvdx
qVoMrDrRtkn5nMHdrDhvI8QlpxEdqK9Q4Pr9e/06RkI0zYv7XszBOAoW0Znh9/DY7OmiM6pccl8R
uIpe4WKh89iqVg/LQ7zH8f4a3+F9cGL/qzPwJ4+RebFeFvUSRIImnWXyw8EqjFUAidcKREeKhS8u
6HlK+8XYNi8aJJMkFtk8cEEjIXWzZrg2K/VGErsvVsRPXv7SpVlKS1CD0MErH8P3bknbIVpJy7+S
dHxygS4NmhMBHlNoxAgvll1IQBKxUeSKrDKj+OLyfDLHGBerXxOmAqmQvAFsu4M8mn4ygDXu5bZG
/K6sxyojg7b9l5R15qU/08JiYIjgmNeKuteDtTTeF+bD78fyZxfqYkUzY7k2aSCU67iMD3KovXCW
ZnJuDopB5N3v3+OzQsSlE1MSdV1VqEytO3/05PNp3KWV5oaH0Qe64p392YL7lT37h8jsFyPXuJgK
kOprpkYg6broTJqT0fxM6LWnEg0YCHCTMjCmdpyOL7jtbqBGHs8wziHVnKQL92HW4X+WVgmIHzaE
iz0yb7m6FUOTBKFIdgUUAUKzUGiuJ9gJ5CO6AphcuC4G2lLL++KKfTIRGxczDJycrCbtNiW0BM6y
Hb8Gq8oPNuI3RG2hTEhR5pEU9oVZ79P7czGdcBYpc3FBJD74xhMEQqLEHDV2pZvWlRzZbpzgxtC9
8S3/4g1/uCp+dYsuJhdqasEU6VhzlbRaz9n8GCjpg5E21FzL/iEwyxbxXQ4JMrOmkzhZFANkIjPr
iizqkoggIH1A5GWOY1OT0GchSdRVyA6xxxoJha5YV0qhktOI/hquKlmBVC3LwSMO+NsQtOtUoiW0
RLtCreVVNaT6RhblQ3Bm4dGAERoL4qRlEoKH/2YY80NWa89Jps47AgmJSTbLA/31CjoiHTSzpC7e
DNtxSt/EXvYVffwi3OmTR/PS8WpWVEjEkIGmReZGF/s7kVxuEjqJLTarLw7rn+3iL82uJBmWbT9L
jOZ3oADtdnba18gBaOxSFrumJxi9Tl7nRN5XztNPRrZ+MXGKeq6Qw8xc0FdXjfisdv/qNzlfxp/O
I2kvEWzddyDiD70ne9KaLo4Xrwa4nfbkmEQYRVDZ7OQgfvWO5wnlF6NYv5g7ZwO645CypTFfRi9d
l4fqUYXsSj4PPchd4Mw3v58Nfqgdf/VG52v501dLhkbNVYsAKHUFk4EcoBxvMjdKIacJGI1neIsj
0XK1p3vqVUjYqGUuV8VBtqsDwaBfbHs+myYurbEyWjZZ0QzijjKn2YveSIPXTg/6JnoQDpIz7yn4
nkJX/uJrf+JCMy+dssoQ56169tadVev0xdpV5IN6s6VtwJc0Porr2P/yy302Li/mwC5UzVitKAyc
IeOO5OsODTiIaJyj7yQv82pab5t/cf+mX8x/Y1ARSZVOyCVa6VEbSEbth2A3F4o/zaP7+1HzyRe6
dMcOokYiu0SYDnjQvSIrq5iK9+9f+pOZ6dIgOxDwCJoHeTc0pVEcHCuTnE7T6JopX3z4T7aHlwbZ
jt1UPaoB6nSJLtbyPgUAXOLvv//456nmF4/TDzXtT4+TXqtmOZ6VaGPzHs37uVbg/NIbGwn4NIQv
vsFnT8ulY9YUowJjJF9Beree+uN5SrW8EE+5W5HflbqiiyqXfugX9+SzK3YeBj99KTmtlD5riY7p
0E6kgeoRK2qM2hd+ps9e/TwF/vTqtWjGiqTx6jCarLUkkWKoSyh/rWIqvzhNfzZeL7Y8iYrQER51
tl50lFNoXk3j7vf3Wzk/w7+64RfPNj1MRcgUk4kEvAMmVScjOX0kwNiQYMLONFKN3IGUQuC8jznf
VmXTIf3fDZGYgBZvoh28cRepsy2BwozlnTrm10Mr2xo5F2WoeXFX3SaC4QXGss2W7GpQZK/vNtR1
7d9/hc8uzsWEMYh1sKgFVjX0FW6RIoDXvxg3nzwMl8bXMiKHehiwCMCRmEDXCm5nCFDlYtJwy3/t
01+aVwvs9LD4MpLDmq1qfdNZvH5/WT778BebCeqPNGhIl1qreuLkjegozRuNmER/0+bV79/ikyt/
6V0lVk2u67PxPTLpZZllSNkMJOnvX/yTx0o9//1PjxX05SakL4oqj0jioUx8c+kcQu79Hy//7+/T
f4Qf5dV/D/H2v/6TP7+X1dxQyO8u/vhfp+qjuO2aj4/u8Fr95/mf/v9f/es//K9D/N6ULeqIy9/6
yz/i9f98f/e1e/3LH6AsxN183X80881H22fdjzfgk55/8//6w398/HiVu7n6+Ocf72VfdOdXC+Oy
+OPPH22+/fMPWeNJ+PefX//PHx5fc/4daogubqN/PMTUkot/bNrstfjW/u0FPl7b7p9/CLr6b7Ih
qpIuaxYBXvzfH/8YP/7nR6YmkkCoINIWReNccSnKpov++Ydk/puhWpopKqai/PkjmGN//kgRdcmw
cI3pikh964//+ah/uWn/exP/UfT5VYmapf3nH+qPvfH/zl+mgktL13gLyzIs2aAr8dfhMtct2RtD
bqHEIo4c2V1sHce4safGzZ4mvyMKB72SjhBFr/dRggaj3gXZUdJPNEvPRZaxIQ/NeNS127ohBGEL
ME8Uvhu15NCzQK31JOMqSBWbIq0rSG+Gehr1q4QuBcxMW5rfe+uhUk+p7Bsj4jyY3VO3KwBTThZQ
qekhRfOmBpGvqZsG+asOB2j4yKfnGQbJ3GugQjSYKJzj5MfEPFKZl7RtLNz083axrpvuVkpOCe2w
OsVLBDnlLCOTiifT1Ty9PRX5xqR2gG67W+UyXBrAgU6XHuZhPZb78iP+KOeVRf/8ZJEPgEZoVx+s
Y/wCOwGfyZsCHYMYqGXfnADobaJTrbm6AB7Cfhd4rmWHdlPtLlvlEK+4X52L8n3hhe5VYR2EfMwP
PSLcPs/t3Hhoxy0AADuXdjHdMAIdQV251J2dBqKGAM6206EUmuAtzNPk9OMju3cMAxCrR9npyo++
vVaNtzHSnMoUIaWhjAhXevbSzkdwk3D7dH8+g0oIneaINMqIF9IucCwtcAJUykbxvYIJAIA5hM8A
TWA9MIXEK6WxdnrE2XYEO56+Rc1Orl9qNJYBU3ldv1jEh9ajByTSkafBkcWHRD00WClRb+NpwGcn
eJ151KzbOFXRRhHwUWNjBUmHGjoezyde3U2JIdfD+zlzevWmTl8K4VG0TllJwnt3VQYh/OybMM/s
IbNoi7hF4yvitjD9PPRK6HLzrUYFuHURChFFfx9bK3lYBe0Gy0XYb7XyWD9BXXaaG/Wp8Ai9E1aJ
N8xbGdlAoJ6q8sYMn7PkqkKMC02j8lLJwjmyI/WawMYZ0MU3sXIzBpyl3QrBgxHc5NW2Uh/DOHIT
pMK9fqiKN613Y+NQ8ZTEt9J4nVp3S3oMtY1legoVvA1RnSNRtFfEcSix4MnlFfbFTHu3gi11CUSG
d0V9kLWnRr3piTAGow3AU3Gb+AqxqDm78w7WEIK4IX9TMH4/5d9T2HFotESA2zb/BeqqXkgd93Xz
ehSe52UPPTjT3MAbncXHYAWkkEfHK8WN5lMuf7WekeQB5ts21kq5FYtjbV21xYPZ3UfNxhK21Xg7
BjRNm5vO+ihIUc1xbwmdGw/H0rqLtOOUrTPPmLdmfFLlU2ARzpXaabwZoi1kTeVG1Xb5+JIbz1p5
LycnfXrXNrP6MtarTrtC+AUa7JtR3LTJqU/uhuGuFF+74XpcAH5JO025AlCRJhtsgLOIXC0/VgHy
wfulBiORbKNadKLgWzNsasXLuc7TKnNI8mp8UMLtWz28FuOtmCIGuQq7IwoLey4eiEwRjIdw+Daq
T9m4jYKbUn+ZqvvAaS13XA5ReZJ1uJf+GWc0fszNTiRALmweY+l+SIH99n7AUK9gEcho/WatcxhO
4nqyHgpBseNudFJOLu2UUsMT13OY7vU6vuqX/EaSdqVwV/AhaWBWwqo+AyfHFaqNWjukEqOLZCgm
G1Tbtkz+W8CGOKbpNku4zBO47r23AMkQycuupy/Ow6w4f9nH/vc6QLKwJpv8DIn2xX527MKkkiK8
AZNPglvwOi6niqQyaDEkLxRsYe3ZEzMPAAYRM/eoV4lxVPwRDbYrBHbmjqaXnExXvhWO44FloXCZ
grPkWaInmDtW4wzaypjdYHD60DMaX62vARxLyToKvIgZo77t44c+2cXROh/XcvRgQthSXmUoZIuN
uLnnJbN9+xBtFl+VAYNSLGiRZtnSYPcrKOn8grJuqPyxRjxgklD7vbmQM77rQm+Gq8pBLECkOnsD
peJIASHsnGePHZJrWxzu8vytsZ77hIzKdZjsC/qUsZ9jR2E+71zKuW11E8Nqh2HFNLytliOv4jSC
k+sM093MECog1iCHdc+dmYkDAE4qJJJAfyZH+LZc4VKbJUjd17Ga2ma1yfWH2dqAnTCfahGTx9GC
VFM/SOFBklb5c9t4AO3qexiyNDKAbjqq6CWDZxj4z2izrongAlG3IBxfpd/xzOozced2ml0r01ZX
NiaUx9gPe1u867zFi99ZagJr1UTXEY9PsxoplOtnEe5LiAReP67Hx+Yavf4620DX1BdwmK9d40rN
2gI1ic1AcWnigW8IA1ax8TpPTlVSuXhbSRVquQL5NXTaLzbhF9KiP4elqcmGLIkK+E7lr9sTHOyZ
3E0mNQFHX0l+A1qZzvgx3+h+fkpBVa+/fMtfPgk/veV51/7TBrruljFXFN6SVCrdJrd8TW4UR2B7
QPnu4KZe8d6RjadTmtxs265/2k3+uUX7eUtm/XXj/vevfLEjK1Q9xJRomO68VXoHHi5JNhvJN19B
I5UwAmfbfNGuunfrvT4CcHGF93onaI71zbwvH/rXdJcfi2/wAq85b/XXiIENioenc2tEvwW9G9a2
anPYezC8c9FPWgdu7Vor8U7KvRoWmV3faSuMqxQV0DDuGkQ8owuSitzbgwrguHEhWoyBDZcp2aFw
9EuPCAM/2RQv1ka467fCqT6pjzRfPJBybrKat+lJXn8dLnxx9P77hbqozsL6UTLtfKP6xs/uFhdh
+ulHiuPWuGHXGAJEdRWCbZmW95ODQAFhcYHtwG62YOHHp4Ccx3kD2PGFmslXZbiLVtHfP93FOTK0
VDGpGz6dcDt6kSPf413odtpb+JHiQWZu+Aj2qeoRyYmtbt63J9TyuKUBx730SNjXoZ/v8jftqwaz
BArkV1M90l1OHYah6Zcd+VqSpGyumOplaVuWV1NLciroaZWkBKzBlqvWq1S0O5+ZvzV2OZ+/2um4
g+ZdkztS7bLC1oVXH89RkuUhPGpkWtCndJASRNcWRBDrttI81ct8bo1/1pi7dFvEApLaVsqfR90V
Tb9sdz3M9NyWK0c22OUcVVjlHcs3LkdbS1w8wH3mYlxC8h5j3fRg/YW3w6G/mw6xH62IwOlMMnDO
IUHTmvUyZ1Ex3KFbQfjDFdzhjuJNPYFNJ9nDQI3shF2JdqtjCLhSbwCf7vmZ4rbfARSJ35dblt6j
vCca/zHk7IPzy2HFjYmWBubmDjJAeHtaVx7c8bVl2CkWj/UU7qHVl07qdFC3Bp8VIodiLPvBleAQ
E9PXG3B3kVfNtlr6Q+Cy05ayu0Lt7AiqdLXR04euexzJ+9W9aNjO+C/IfauPLcC+FN8RJOmqspd8
nyorrK2YoiZXd/AQsvfxA+vp7JCOF5vjVI3xh/bHbVq85dtlo4BfMx+Ahk/6JqidJAhsNuxivEk2
XX0ddR64sF6jEXgNtFC0jjMLpBFAC/bAQwGGaqadOHsCgBfoEJEfp4deXCmqJ/VsCMkxZXt6Tpzx
jdO0x/vU3ljlYOPpNw1n5EyyIeHUAXgnv9axIxffhXFXBYdiqO3SdPr0VtPXanffSp5yNuwfZ0LP
NEdSjiYVsB7lkHxMUOgaq2HylwSZLy6zwpdFxxI2zPtPOBxJbQpt2pgP6vdsT86AErrpsT4yaDNx
IobAToYNG03Drdlvm/ehRGVu33Ac0wh5WZeB4cTNzpAeCUFOnlPLjb0YNPiyy9wMTc+dIQFfxKuz
lkhoV1k5WWtQ12kuDqIsQIC2zveDFyp27jNaHE5IJe4rYU2paLgGl5gqALgwLFy140Zt7ov8ju1S
vqyM9hCCjV1WpbGriCkrVtXs66rP+h6syA5wcg26DhbCOVn5YE/l5iqVXrLwWPFwSNLViABZAKC9
HZMNIQCkKxuKVw9+oTwSfdKiRPKCwg26KyU55qiWwxv2mMlqMjwY2QZHFN8QvinKcTbvinSHi7fX
Vlnlj4IjP551+9j8Isj2bhYc9BAV4zOJKcC3PUG/CWl5RpE3zuyMX4Ue4ZMfSa5OREDr9DL2wDvd
2IqxX4Ffew4+evrwo1PjVLs33OBA6x+hWPymakCcvYijj/lqNhyUPT3DxWwDVBL2C6jWEpTcZpBo
UssOP2oO3xI8cTZPMzQ67QOcMnBHcGFeJmxFcc0G8Trt9803HCTEqiauwMhgiog2GVCtyDOrb2Z2
a/TTFnBeumyMBE9Y5YzWUawc4ngydPSP0R7UeOSK4BjhRos+17QAXJtuF2NTCBAWXQEfSrjGfq+M
8IHR1Nnim0jd7oxt96iX1JInx34h76rKWT5it19z7Dtx7bBts4ES002wbMzZI/bFAaRAA3580z0o
ngK+NtzATGftsplb5j5zFVZXVvhqtnur8STlaip6quKOuAt9oXO6Z/nR3MXstUYnfo3a9fKcoPlc
1TqHOnbNMJ5xFqdsxznyKRZGRQcZ0RMnkxbcMmA7v2t/aCVy5z2ZPXYVQ3xj+FD0dD9zmTZyJ0dQ
uubephpZ5CS95nZEi5DgMfbYtrZciU63QQolmSvuanK19CtaW7b5DFZLxzsTPBsWNhpWFQch8oHB
urQbkUylTcUHc8/2+M41FCd/PjskejvaR3wVAC3tpmff6bROsMFYlnuoIczBK970h5bN+rCDJvmu
26DkRDTgL8vgjrWreqkXsbmBGR7OfiKt+Hc95ZcWW1rr1Zm/gIcb4PIRDA//3WnSjXLmMNrN7EFr
khVA2xwsqcozVKA1uF0NzWzT3yQuFwjs/XcpcKRqVWACg7+TSR5lgsKhOpWGXmisJe6p5jFtnbGK
9yRINetRPi7FcZgJSjsC/kzDHX3WuPdMzUvTfR95augt5TdogRa4UwsQvWuqyAnCg7gco/rByIEV
raLS5X1SAHP6YSy5PiSPrVBXYkmq3Orbojg9ce1YkmN7cNvJnZEbLJsuumk1eL4+i0i8E3IH+7KW
HxZQcpAqnwd9Wyu2xfg3T2Zj2ez4dAv9541ykK+0Q/GQNcziq7xgkuQkT4HJsQ6GvBGg1T2JC7aK
ya03aomDwTZeu8qvb1so5cYKc7nbvKRPucS8fMVaJBGtg1qOlTGFyw2UjYxPFhp7vBJezN7BpjzS
rxLXvb7BMVTbUriusApLmiNq27T3GwFlog6n7Xo5ahg12+dpZnewKeMjs2NEPjO/A8DePC5HmWl4
IJgf77ubC5ul2YGDELH40j+8UxzRWi8PeeOGirPktpqspN7npPdu4L/1tQJb8DoNVmfqMQridFvP
R0PBirauw+2QXauYaTmwm36He2875KtBd4NxNT/DkBQ3ieGW9ZMmrqbkNhD8kvuWu0LOocjhtysm
6Y1Zu/1zsyso0uggNZFCeYaTz35Os2ebxi6yj7ynFHquDUJ9HA8gQMj/mOgNS3bHjNO6Qe9Kshd9
O59/zLXJolbuinAnqU4wnwbF4Uw6uMYTLaeE6AHVUWRX1nyV08J97FlgKybLN5+NdUzYf7EjPcsu
9TV6pIIZYY+82EzcEc+pZE931oll3063+qsAINfJ/PhwPi9EbIG8ZRvfG/cz6dLnTBhb5njI//YO
j3ICyNCWn3ks8mEt3lqNH0uURjH8sY9BKfOAaaXItmlxA2Ay4O26U1N5A8YB2lrmvr0Oj1hgIlvZ
t/chZxY0rzxL1GFw3EJkXva5x2aGia2uHdlR9hRftMdJ3XBMM7A7+ueboq/r98lya4Pimm9IVLZW
cXev6r6B6GjdSI7myarXKZgO2He7PXUlN9mNrC1AvCVvsdx3OAj03iqqHU88LI7aO00Mi89R39un
am05wyMRfnr9MrfPEPZc8zZpbe2l+T496G/mUwILt7JjxSleMUVGR0N3KaCAIlD7jdo9I3NgBoFA
OZlO8Z1LCX2DpmT5JHjvWI1vpps0XJPcO/YeVqI+fgenPfVHwys3XIbKY4Zjk72e19KzzPi/4YHG
aaO7nTe7DZtUG1mNfa504uBHf9a7wbG9aj6iVbYJIBP5vWG33uxpd/0bxcwzu0+5TUrn+2J4Tbwz
Yo+CoqJemdM+SJA2wkQFFu/j2uQa9O1GYD/QruvWzdh8speGEFyiPXcLEUi0o2l+2kKyZPeLOt2D
udVRBhFfiG6apFWgOGFll9HKAM2c8oTa4d58Tp3quzB7gNrNdeqOfK/xDbpjTTCAw5Sg38gH5Yrc
QlKAWJbvQxIvMTsRSaVcxcnrOdzsu+ERz3Bznm+gbDMPgrSBoHZLcfUhoWchuTxlLY3H2umvOvQe
3ZpZmGVgWtizsDLb8i2/Edi49fz+rcEYL9jTyWCNlVS7rD3CkeLbjmsBH6c9l14caVxTQQlFX++3
s0zgIwECflIdA3KEv0OtpejThqtahTiGzO+mYWLCZ3a73NOpKKFHAmyFmX2jISLn/vAd200hcT4d
XYZF2nlYGyYWqMY15hOTQpNt2U4KALOLYypsBRWN+6P4TWA5oK7EYevHPR/3dGiGbUGIAYCfZ/2U
TQy9mg0Vkiu0IFT5+/A2jL5bpTuVHBZcZkuChHrVFjxpNZGD6nOTmZELMNKkHyxejVpPOjQcYHM8
7G60nGSFoC1HlVjnyqd2la+ih4Ghx/q61tzhuktd3PrQqXPRrbJdnqOPdqm+d+GBUt/5big39DBm
1YtMgEcu5DHlppf8AAeDgH2TVWA7UzF47h+yPTM+66UtPHH8YQ4MBq/rbGF2hQfdjq/q5YhQrmN7
0HhGidPBnoiNulc4PObugO++ZRe36cMVj/G7/s4shauPixmaGzEEtb0Nl6u6d8g7TmLSc/hkDg35
U3boVJfYASA4IQ9XB62GsCn2i8KuRFte+kW4MQlxGekncRSxMUgo46EaPQufZ3CQNslL9dLK7FtW
08Q5oDtikEWJGrvavQVhTzzBKKMWc9PSkDgLjgqyOu3ysUbsHZwjDG/yV/UaeWL1eJuGV0aKk5uF
dTXvLac/nsENWnw3bZVt2B6EbD125IgIp0q5loLb1OLg62jjKwMpeu05cL8DZ2Wn0T8tN6Ql8FrW
MXvkaz3FVw3iaBJ2ZlfxzF1e2UQPqm897FkPYBOGy73mDIeAv9w1N9OK8C9jvgZEzvLuMzJM3K/W
U6TQtLmNCc3kMLlCIvnWKh45XY9Z6JDf3i02/42Kkw7MSOUzHMzwvvGW79Zs85eco5y4cuECVSyD
hWNyMJF9kpr6b9SbFHbDbEvgrpOTs+edqbY1N9ZEXqZTy7CtbY0664qF8Sl+wpFBYWovSi49qs6Z
U7CSTnAuS8QcmVLSrYjdsfcmCGbItE6vO5YTrHUOzTYZLCQXM3Az6NP8o8pLCB+x9fvB1b/P1zgV
Bpz1LHyJ9/sqH9XLX1VhLI0mryhrsvpDPflTmdHEJRr0MVUYTqIB7uXHkDMu22aXMJW5cA12ddy+
3DNCjw5Zw6aRKaxxijsRXnBMN9IGHlwMDib4cxlmAr1LSZzslUj0hXXP4+J1bGpoXFWucYydcpM/
NzMUbduSyJC1LQ84Pfv81cw0+Erqmy6xLnu6y4Xn4s53Cd0Ju24pO7Nt27BPCe/w+UZMg3ZwooFH
HyJ9ORcKdVv0rW3h8Rh7bWFzAxdP9mVbXlzuwZByMHKtxcHmz8aN+RuP4ODArR5ehGLFTp4KHKWL
cdMk7u8vsvyLSpfB5SWYxzJkS9Iuqsd5aFlt0lGDozKj27RJ7/qJRrQ/La5qeh0PduGUPIrdK7HD
lOf4qOpGGbyS8gxqpK9EndYv7vlfPs9FabnHDJwPAaXdzuJKOlJIMqC3cAC5phCWbNj0GZFLUCup
LYT2rjP1lGmnNPiud88RHHMAf9pxifyocuXQpwwnky9jMFajb+do18gvSjavVyV91sYrQMyLpwTi
j2Qb1NLe2FzCvs49NV8FH5bkh5T5lHWfHkJK6nq+yfYo2tnrbIvAb8kmatlnOpRNEuGgMJtsI0zv
nCrJ0aPnNXpCesg/aoopR0p2SAGmzXRbOwSyktoTP/bLVSzvm3hjqDuOQylv17nm5JMyb0Sntt2m
IN8bX09fEnqfoxtkhLZGN4u0qu+obfXvo6uyR/dqpOPilcmwYy2J1uYbeUs5Wi62gOltGWzZEj0z
qgzVJ+NwijdZzZ6OWlfY7ygSTqvF/H+Mnddu5Niypp+IAL25pU2mlzc3hKSS6JI26Z/+fKwzg6lW
N0oDbDS6dnVVKjMXV0T8Lg55fpf1QWKdiPnlx9iNn2AO5SHZkKcHclO74GJgi03kaZnNEFPfaOOd
Ahgwub3mL4oXZQfoyV7YLRNbxA+TeS5VcvRcoB744ii7yfPnqXGpVjWRRmdSsWcgQz83bexBjaeR
7K8QgWTH3JcQNMrazLCWRbCRXsNk03l1P0jqpH86on6Dz6hOFN1UdI0QvO8673lpZTEeOPjJvtxH
gYa12a19jUY/VALSCWh9SrDO4UD4z5P6A5kofRMV/5+X10SNFfb4MEj5+yeF0saKXkZE67oRu1pA
Djjk6F8tu1SIV/yswRzb90bzTemeT72dfA28BLhw2TQ03iwOB031hl96vpvYSUpyMp0uWRYk5nwx
qwymL6EM5gZ7Y9pixJN/CZGzSJ6KjM6eJ1/XCQFwMEIb0L75sTSZMd459H6MEmU8lKPfTmdFcAQt
6O5GY4fmGAkLy7Wp5vVWzoIBvOPR/DCwE0Y0GzNDq7Vl3CSNj+ngnLOoHvLPjffabBs1d6zDvzDL
krvAW/Qjtr8vNjjkSoihbI63IEMjgzGxPg2QXOWbagAWhk8hHo4AZg3xs7lHpmQn+VbnApIaZOBp
biOTPUN+Dxzn/mL4a/uLxxP4ZHJit3q3yBL6aSHwb5nwNz2QIf7x1X0jVS5mryTVWpYY0d3+DUCu
3bMQCVym/9JfKUn6VKziIIOJM/HE0QU8r4DghWOvukp+mHbcJoWjHcW77J3QzLb1r8/XbI8MkkHr
itaaIIP99DULxB05JUSUo0mbDP/Og/wOoosBDjMCHZNo2uPTOgFcmMGem4wBg6/H/nuFkL6Fjf7f
o6qw3ZRKjDzqW4mIligS+jEyXdZtpDYLYiV/Wm8E7Tl6BZJKH7G0j2+56BkdLM4FVJt7gRKdgCQR
AW+yMGM7k84JJX3iPsdlCzO9BdG6h6mmvJ5Mr/2NeBEW5jbAX7cpU3XjTGHjWLfkmbuZX/DrzEX6
WtHNk2jrJaVtwi4MIcN7YRvHaWd5s59Qa4s9fALhNH2QnTiyxAK6wqHYY+DaajdtsdNejQcl8fV7
dCHnNEzez9h7yZmCEic5wSaizmHWIdwoSAKYDru8tQKgmeijvAXN2PXvySZ5sg7FfUzDoBD1j2zm
ON8X4dVVjgiD8KCZgO54bEMEx/78VAfZYbYrXwjlXex0ASjaBp7UJXfGhU3EilV8FGfSp03TFjfK
ZHfcvBev3xFJ7fChhdERD61xrh19h5/YF05rQyyE0CHbLCBdQEaF2dGZOM1mfvoxTeV3Jvm/zrsh
SYakqijhvhPMhHypqiHGFmi/PX7BgYGmWCUEp5Nyb7yAlc3+xMCmabeD9dZshBfIKqphB+AXyiRX
2UgC2gvtKVsD/AggtAnaX8jm5ulBZq9MshItwgeA6OWsvyEXq8/GB7fHaCNWujASsyH2RDLDqmYQ
NRf42uns+Bw7cPsgFh3P2toxLW9T7DT37VekugkXRRMotVd0LtceC9o1YS8ERFfVvlGhQNjELxiv
mAXFHhZX5aZam+L5niY6f8neZ0AksJrEA5ID/H2z3oAAGaSE7g10K26fJdERDBpE7ca6GbbRvRzO
9YEM1capK+/abLv4Tr0+8bDm73ANZcxGhWNs+eTZiVjB3Z801nwZ/+6V+X50Q5dNQxX170mTCRZi
xbhA0mT7DKJ3Cv3qqJHBV73pBKpIhGEiyNuqiEkYGnq/Ko9tf9N0x1U+7YivpEwtsVdQWSamgfiX
RIvSgH25WLykKEgv4YhQu+fDZzpGoaJDOkIZYCWrHZqRqYA7OV6j2+S6M9SgVDfXOIw6t3hOC4eA
e71zWzWssoDWrGy8PqcTI768GELuiMYpCY/PAD/9yzuEYOJlIg8OlhZGjzvqMNiZBMcIusbN2AaW
Oxo2/vwWjUfiTZa3cF+OvkHfepuVAWL/egdqwYxzX8Dv0y7it5cD7e16Sl/UZ91nWIPSsO6N/XVT
vtbY1A8/SSR+Z4B/f2gktKsWnmuDmIZv3PZiVaamC8RG0vLsxdvMsuVtFKgOoy1l1Sl36y2Th+OL
SmvH8AfrpD2KG+0HWf9/Nxp//iCrluOPIcqYzat4MTkYciDAInrkdvkWmM0KjbeJG70SKX4FLeXk
al6Z76WP+BHN0OIu3aah7+8IgK9PDDF85t6KEryCSBYOUD6lq2IrMtzXC3NCCpK9xSsZxvTpvuCB
dZqtq2krF3F9wdOjf8avAJtm4eoN/4WBjeEBtRhpCXSZg62eu/f5kPkIQlkCDeLPDIzex+YBZeNE
8gZhDMLAPcLnRe+QfmS3+u4SSCw2lphiiVdC0ubUR/M0uzJTeeIpv2AMWwV8wK63M5aPxlOeoSha
BGiNl9YbjUkwtoHwUIMOQBW//+S8a+7Wvc8u6NwbHtmg/0G9Iq/9wd+OxtqZ/vGNXMamrmWDo3H1
YnEzvuFm0L+MgYEGMRaELS327dVP7/W7wbO2lX8JmHM2wtcVsu/9/yM47L9GQAY/XVFNWTKIYvrn
zzP0ghizWhDR6H5xacEIaY4Dg0x2Hu3Q+GHg/G3A+fe7/3+v9q170rq6SJWSV1MJErJJCqBH4uqP
tu3LOj6Nt1PJ6biwBMxdS2tMrr49BJ1XBUzTMAvs4wa9ocHaWsfrJ6CPayK8KW9Yeuhr1IIdLlJn
9pXHAvXWPvNIjHLQCPlaWFGiwOBf/t4f/ecE/efH9+1Jb5s4SnshW99QcWvd9Y/jLfxifT8ei9yV
zzQq8ot8hzyIc649qMCIntgESe799NEaqx3lXx8tmhXqgCVa0nfVSpZG2ajMHKyL4hA6O6Dgk5CN
2NZzxGLIVfjn6hDdiXVQW2Q0Nnml9yv/yAopshpQUd4lJO7ptspz4dbv3eLqAOQ0YR+iB5JVxKFm
2pcX8UtyGyfWnQEVw2xfwDBgOyOXbC1fdFP0Jh9EcVWMwh/qx+JZMSOyPXxhldTpEWwx8aTaAYtV
nEuNpvRGrL3Icn74Vr5F8fxv1yrrhihLuAQ42t+essboJHKryLytLhQsYiL0r3UHWrs27RaXQ+6A
IswePxkqNaQxpMHZbWLHqaPAhJBHtKpIrMhFkVKmrqA66RSO+RFchAmHpdPVvbrTPzRyIsGXfOAD
QLHsTXm8fCGNn3/xeRqvtRbEBOFdHkEh1c/kGbpzvgSyubPaw5KuggG1v82bRxSEUxdUGZ+oxw7y
zjMzuPCNFr/l4ETORfQl/smlau7lD/M8n0bVExRfa/xm2KSOxAb5YDkSuID4uIM1fDFukcN8knrO
525kdGKEd7k9ADHm7ph7HL+qTKW1NuySuPJ00Vxf/RkhJIMEXQy6NPJaDVf4nPgylcQprAAhecLW
kT5zqimI7hGG67DyfgtYSMg/lIYrU8OSB/H2krva/R2JmBJN7OIvb2rnyYXfspLGZic0lT1C+RZD
nJkPq8Ge3OrkPgsHFxkrskoAal8PZCfH4Q3ugVL5kxINMiAg+n2PnPi9d9zeU1pXRTK2UKrQ20Xb
eT6I/WPTH6XqNlbfyvyDzNhpwsa9re6hrOMQHK1zjNoX1U3KDMJKDLZk0DYEFOcch8UPN536O1zl
+/MIpiYaCiIyWfzuVI6jJusNlSOITAOZsBV7iJBGy1FzFxtENwBwg/7p1a2mIy9FkUOY6kaFi5xs
xfwlwi13C9Az5oRdKj/XUH9SPiP0FumZPHPYLIOTyUe9F4/kUFtICKdNn1LxnKb81bGvqeY3C4Pd
kCSO4q/n84ZNq+Eh5ThQJOKGUreaYT8SAmkpd8ktgOMBD0aVHSvhdoQ1LK93DV9QjYPCpmGPpC3t
oEtYasbnBzaPohCO6JHeoF77AS+W3JVpu3ixa4QoQNcah69NeSFhcXjNfX69RdEjoPx2xE3y2ZxB
r6GCldmR5s1iOICmCMcw8IlXPANsArYh9YUqzGm9wUVhl3BrXY6wlSuwKoak8RT3GFbibBeZSIDN
RyF5AX1TuV57VMcrlWLNnjysiBKoAfnPI0+w6MbNeiRKMBAHVXwqOFMepHWYVbdcoHZVe734YLYO
QuHus7xgH/Cj9mapdjKFCgNCeY6a5wz1HHJg7BUZC11sQiI04OX4V5yhLnLki4M7o5PAMO00XDwk
+zM6KGAXOLirN7GVxiHHKycdEZyfnF0g9vW2ge4RpV3enyxmoAj8zyuQtBNYBTcG/LccxhiyKYyZ
WerXiM8z8hT+4PCRCv4k3jD6Zo5RwLrbA0tQkSJUMJ9oSCpXJKmWUIHKmWALXGPc8jaNXykBOTAw
ZNwamNlZTU0cW9DjkAhmI8yp0RyOVrxP6rtx3JZ3eaAdIIUa1rkOm1YnSHk7K3b5dd3LKHHEoGoO
eXOouZOGu8Hw1xq+lmfcB4wag+HxUTdoJ2IUbEjDevVUQcYmPvnSGiNS41XaKSoO+uJ2zPsoyuD8
OhoEFHornM7hiPOdqbnEWKrdXkcPQlpu6iLu7hb4ZET3K42rojmaTqrIhUqyO08eC0XQPbpXiCJk
6zUPkp+W4ZWfjQCp7fIZV2wUcZd0m7qol7pPEC5CUwroA4BIbQPmLA1OBLAgbTQRFH9+tZZzbuCX
2GQ6UnC7dTOAsM6fm3McI6JyxtWz43VTsCJewapEim7qX1ni6lAVmV2iM7vcmNTO2ha34hsaJ14k
cdAx9Teo8K+Fa67xf56RuhhXCtFm6ylvgqcphz3LXXDSS5DsM/rGwgONgQyG01Hp8+FBiUZCVFHu
UGT+GmSkfm4N2pD6+qsCdI4pQ3RMedPRHRGmfnkUUIgx+KKsS0+rqJAvbPCuFUC0egfsNjI3sS4I
jsrCmCS6VXfPdk+1hry9XGeXCTk1MLX5S/PGwrCE5vyF5Xy5g4Z1QU2dO0b0qEw39bSJyXupAk04
i+0mS3v/ygyEiKYPUIwyKBVnaMDK7+evqx5QdO/JGl5oKtamwS+n7cha9oeB3XNckAPhHM5VJDfR
43NmBHPr9Pz3JuJ35/vvC1zVRAuvIWDxN+RLNtuLSkQcOLbiyQh/EfdVpMrbCd/ZoSlchYvnKwHr
lGCawhZt1XWLSs6NYXZzWyS8nrO3clQEWBsyYT92dNfcG2v4vz0hnL/CIrDK4mGdBblrkDV+aSDC
cH7Ti9L/xsT+/o6U/2oRZXyMqmbIsmmK3zwsk2ZWaprRfQ9+j1NF26mzDUUi3HX39X3uNVwMKGCG
3fKUVoypfHsD4mt3WRwQMXYn9ufcv6BE+mWdf5KDq/85Gii0rTqedo2QyG8t21Ip8SXJ6F+jV2T9
9K58vlq3TZnY68Ux5D1yUwWVv6478WKLYigtx6JYmaIJaR37Ilu74+haNgCVcn3OIDL62zY+98lz
hpr8sIrR7PkzWvf8sVC5E14G6SNVQY2mF0Rkl/ZJFxhWh7BI633Wocker+QTvFjKm1CGfe/Kma3e
KfoWYKktQ2vcowBLZg+4b/KgiBFASF7hm+/yk4bLCip1a3rRLTw5a9K3KLyKF8K7+/YgjA/jtEN4
N0hbmdmnd4ohqFp3gO4wA/HDKt0q9688ssIm3g+7S3unamdt+FohEpibjbZfNikDLyS9BzOKjB2o
zdh15XP3lHwlMvSWlp5kDXCMJiPajMuzGeFi98l+RE0St/cmyOXlDrxKaXB8etISjuOuacIsP5RK
WAibmZeWdyVZcfFerH1CgjrUy8xQbONbkKbmt6PiU6LK6RFRls6mJ/kzQYJunQvJRzR15cKb/Crx
ovxBmLAoffaoJnn5gDGA/kvSfUnx1/xeRzoLjLaI3BsHQyeRIwaVBVVNsmm56Ik650ahoShcnpae
eo769tnCfwjs7GLFQHq47zfplx4IPQECrDSy+zsQJtknVwQp6ODz1wAWKTjz+I8btzURCXoVNwYV
CakKn5ZgWwPqR6SJ2zLQj7W7+CjF2n2XPEI3XObgihDkNO64eeR22zpj6kN7U7qy4palV47AVYh8
ws8738gdDGDax7yNPJQ/+87nK/Wq7fw4egObmNGMbvlnt5kKKpdtIBQ8D3s9wIv4RWSIXzxWHuYV
H1n3SL1x0jtZBKcIISffFQVV76obxJz0PDxCJ8DphOg8RmCOQ+TTamjB8JYG5nm14S6BdYCn3tMB
rGyKukMYzohzx8TFLydjb9wne+Mkf1Ve+ZAchN3w0Twme9K1sqs3gMazeps+Hwvk6n9wkILg753Y
TMeL9XuuB1pBwzNw+4wubsnP4awHcJChFSZh8zi5BEVt2MS1RX6C/HdHSW0c80Y6pbfaXR2u+H+P
KwKXqa2dqs2VkEIDFpOfSftIDo+dD5J4SKjEq/IbIUvlXm66L+kNtVu7+1icyVsb1qZ2Z7wMyDHc
lZHgp9VvEp5VNaDOX9kFT5Vxmi/00VFzN0K9dPiWZbLHuNVIAnXl9xixz3GG+Vs+pHGwFR6SvGUT
UKBb/iW96yOmZZwKOutC6lsBoPKnq+8/yUiFSdUyNDJLGRf+CcHIac0ui4QTqQY1mRhcbm/mW3eS
NssGcSsIdQfJ4vBd7wE6mVl+GFWU/+S0FAqCbqngx9K/MH6rM42iqNd+Xbt6KuYG352dOt9H8kus
IfZ2GkSFPHirctNvii1RqpWBlwvjehhHR1a7MKDmKDs9/BkyRR+V6SqWgyKg26RFVTw1vRFxpaE7
TpwFlzIZqXcXzYnfIIdK66OLd/rospnNkfD+dItPK1QyCGKRZzPoBZsJwCk8NqspEjooJ+9dbXEB
Jgv78ghgmLUsKXawZC8Dz8H+mm5a0e/qEys9ksvbiJ+926iKb0TvOv1X0h0uE+Wld4ToJC2II72s
tlGfX6JtGWKYDZrsKEHtdE47OIiFMyqSa+LS8BWmebFB4oEbKDlU8WGVxXv5tgi05AmdVQu64RgU
A0a0XDsOvy6uwuy6XPaq7oBgISnKn+MU2wyZaggwpc7LZc7aXc0WrGhnwIG3PuSJ5K77pNlxwXIP
HdevnX2Ix4kbxGLcvlkXKC5k4yHBzrIbqC/dB3utAQmSMoNChMZCrisn7jU5o5xcJd3O4mWMaV+y
b2muhj/H0blbvSkPxYsT0WdekInPhNDZ2rpng37HBfTAacNzLzjzyUCa6Eo57wFq4LJFJ7N29+iN
OoIEscML6r1ufZDCBbrq6hDJSOU9ZTpc2cK4ohsIWnKkt8cMi8iV4ZEWz5JwA2CHCI2abSheUZ20
6KhabxMAE9xbW+Nzwd5zvlRePh9RioJIA6AVfMUXMmFY3kwyoG/l78tnITvz9Y54gWw7CBtNuE2N
m6H29eQFpd0AVMJKYeE0LmwiEB9bzYfk63wQKAw6KlJgr3PYEhp5Qr9ZMFxIHoL7lsBzaS/pmxQw
ugMPhd1G3tCl2zr2WS51dbXrXu2ec/FOtQJGiZgERwlPzf2KQY+Cm5Lfh8sf5q9ar8s7K+AjoFfp
PTKDa8ljBycuafbgXrbsSpQtX9ZPdY6A5a7fQLEBehQYI6CSqbAI4L1kw7VllmGJX27GOo1oFB1a
GyRjiEGv1J1VB5ay4clJuFvBrndzE3RY4Q2E0usFWpQ/oNnSfwJtf14d3xQ7llSYlTRydWBQOK6+
WMd4hyZigszc6Z1dglnuN7fqIyZNEvWy9PdC2TQw6IoE5/IBL+4JbwniVTTZSLAvzOhIqXE4aFdH
f0mdHInbXqHBwaHgrcd9hXfVFyKcB75RLEmOAQjlrgygx6QOuKB8whPRlOn4sGAUTFc5rFgVcsLu
BnEOpxGFX2/xhINZ3NKCQZO5HU2la3ZfC0kAjDy121t+ihQT5KB3QDfAT7QDO7XIAAb8YObAl6H0
h9U/FVJuiHCGpGLfGY2G4M7xS8tnHaQL2lWOkWucf1q88Vug8n04UVRWY1vK2i5/V25FmtTruVHC
+JEh8pUfV/BI/+SmxjhjBvV5BDuxrcuB22cXe8C5maPe19pB7U5NfhTlXXu9M9hA0HLvSRAk1f6a
BXz0bw0si2irL+X7Kn+8eEyaKNTEbjeGa5Q58/EF/zpT3/JZYc7/HGJnQm/EYqcveJzoI61tGTmy
SK+2MazHBU+Q6V8IHC1PPEe95cY/5WPJ69jyt8/i2xlM4uQqylfOIKDg1nywTnWI645xuj9ELpfs
vn3rfeWIRcAZ79vA/EGqqP6W6/zrByCmRrZkmTUVv2Vtf3A6HRt6havJpMiX0bElzI8NOnWQMz9G
k4Pvji6kcCPxpTS9CQMryk+Xkb9OQOAcoNAce2tx6K2begYr6Hxoa7enizQOavJciewxIa6XBIuw
NIPlulWNVblVDoercnE0HT+hT4/aZl7PNYG7yi/wRiMYIVAjp2lHZBjU6R6QrccZIHIkisnpBLdt
V2eQ4IyGJw4cdODi8pB6jDm0eIgtGtk30Y4DiHNPjoAcjK2zb1AsAPyrvaoG+dMq2kB5j+BN9JIu
jHF1XBJ3YOcfNHzuIfGCY0PnrLqZsOGHRmgBXot6xEesCQgiH4r2yKiWg3ytKKB/ZTWUDT4La1zg
fvW0Do+qnSAwBWQZkUvLNPAbHLNxfFjb1AwoeYfKonJwn7Ulsk+/BOmpeHUXmTVAHyB9Mr5Zglc8
QztI3vUE1ObM8Pd62Hv9W/JcgzNkuGB5prF7UgFBa+EvysAskfayBtcfhHAsGfGDWdvUAZ15zOjU
rchP1rtYAy8LTjub/jzhh/QgObkJ2aCcTxsKTjeQvqurx1HD4HoolO3C6BHIyZ2cfPLSkk8mfSzy
3wAGotheQ2cSFN7CPkae3R4GxEWx17KsckRYHqLLpz7zrxnLEjLQmoK788Biybm/H6sHMhoG9lwi
5MedPlYHgxCSeJuBf+fOqLgYDJr2kF22RUTysKu0zpKeSKOpEH33fiZ47CkqObO1xwQ4XZ8M8YON
WNAo+ruAL2bh+2GFiWM2N4u2E+aDNO6RLs7ZxySBtKrhUG2XcpsVB651KrHpTGqwBGjZ693krFrv
6iRkuDvR22/k63Gp9tp0I1120viG62ENJa4vj4jdtC1rPvvZm2dyMZwZ9FI/xER5o3VKMs+cXYr8
tQyTwRNFr2tcffJ0JDSRY8KmM5A3LNEC3ds2womWUVY87fbD0hil8e6CzJobI3+yqiN7KIbWNxVP
YOqqsYkeWpwLKmRJWOTB0HjGu0EdZUpstnXkJgMP7xD2/uVN8oTaV8YNZo55rfRBhxOu318uzIpY
PLpQtUIWkdWod+JAYyHP4LGRIKXnUi9+Q2xLHHQXMjV/ayzp8EEu6r0W+y2l8ZRkH2N3nACTuoBW
MLu61eByA+SmYxp+KnstsDx1Brk7Dyj/ww3iyEr4d7jovxz6TCOiJCI4gRj+LQ3641rrlylVTdZo
uNcZ6U8bjgfrlBx4Pm4uSKKf6dAzP/4cAf3e1lF8eUVl8qTcmB+q35wK0+53P41KyspG/+umRYfG
FhELOdJ3TA46pe1x5+Nh+jKeTW63Lf3nCXICeu0RlhIfYBKR7MQECPiC1Wh0QCNQ2KdXN+v81R2D
awoOD+MJcRDvwkv7wA05VmQWr/LWn+r079Hpbz/wt9qk1N3YCBnxYUBCTroZD8wjcIhaoHiA7qu5
8+9fmvRfn5BKRJuhGxqk1G+p0B9fWnzVe0u/dJaL/oZgtj6Qngz6l8f0no18dvlpHhso9uCHV13f
xve3+eerftOZiOWoaqPKq8aP3X4IEYQAI8YB1sovdJ7b1dH6wyuuf+O/X9HU0LzIpg7Cy+//8T6l
QiSvlH2tLiXzlTv01jiNYJrzQ/oKSnGDoQGaMwazttPTTxOzpP6r5VAMWVM0VUc1wet/Xy5TTL0l
seNnbTnYflZe8Rvic9NuWzNM87tIDCLEUdzR3BcTQ5APEYevHrydKiX0NzHWTgrVL2gN7O74u27r
9ygL2mrbg5phMhB+Ndm5xXSbP8uky/UHoTv3BJKQijQCAgW0aP0EVLD9jcxBN9g1LpJ+VVRMLoI7
SLA1ysRjzuMRSCQMo041++VR3Qj45R3KpvM0c94Jg88/ZoKhPdHGI0VqmcufPiKjYtVk2nLxgU7S
O2uP9WuV34+b9qE5WV+QiXm0jZpNVztG/1hGO5pk3b4caUBT2DQPSlyDYJA3yr16i1Q11fZpt+mu
H2Lh66Nfy/4k2L2D5Dwn6gvjKi69LBCmLZNkBBJC1sVKArugA+hD+sjrt+OuzQOmHCKIZW9UA/x4
fz9T8u+9TP84VL+/VtYbgplKkqyvD9cfh6rJY32ROwka5ZXGDJ1rH1RQUPhT16gCWw/WrlLbpLeM
xw4aJhNmP0OfuQUKTRkDRg/bZY3Lr9iSAILwLmUOvyKCcOdb617BGExbjsqidUF5pOh0uW6uFDn4
19bLRtap4c8/KA25l4EUv6kIbuMrpP3zgiOJU4F3bma2Y9GN3RzBMAnewkKNW+XMOqlFQw2rK0eF
Og7ji1wG/Dfx5bAKqyDG5lo5MJVrFR79VVlTPEjHi93DHR1NW35mcAQPxruyaCTt76Ew8+WciAeh
OLJT4eoWEGMXVzPvpmUjx2gIXqf8K4Nhs4aPcoGOIhrBbR+NV2y8Eh8e1gQAFmIvguuZv2yh/RYC
/YQtjzwvlGcW6s0XVQaHdKv0ocZkV53B+S3iMbQP072wztUT5tCKzsOMZ2+rGFii/Y6mrA3BM2aD
Er7J4cDt4RPdZhW5+ArIJYNrVnfYcbStrBwMvNOEF0aeDgY13ZW9o9aOUuxl8htgunAYgK7QQ5Ot
3QVRw8LG2kEyDvVL9srIHYq1VH5Td2gMr0CcfvE+v7Ojlw4TRf7fDx+K6u832nr4NFlXEfDo7EL+
BgP2RZZWzcidkoTFlRQ2Ym6R/I6yC3iZj+7YvcvALijh8Qjw5aoh5sbLqT2plx35ihvzRXcbd3ye
fVx+2Rchi3mMeazxLqNfksKI/mE17rqctrEIwRdU5TmCf4w6QgH8Wj1Gg2/h2ABXv8N2By9i3dcg
ela1v4y4DB4q9dDhjTxp0GHlDltis2LCMpbsMFG88RLoNDcLGtK3OTnoLAzgUKgb5akpmB9lf5wC
sdgXjC/jU224BT52bqGRYRtqJNmI07Zhy47M08Fo8iIXdyU6NLxn4iNX6MWBLabVZ3GTrfiozH2R
uADumMHX3rsT+42lJ0vykA9HOLkqb2SzANzv+aoeK9lvgaGRHGAUnXb6o2HBlLNB9VdLcymH5CUO
+gEZCh7ANNDvJ2tHW6ypO2ygsn5WyYtE6YTmGPnOtIXkSAweVzbHP2g3TCZSOM2envvCeDJ4uKdA
7hyTE8xlS8gJh2ye7YRLtqVfddqeFfT0rwx482PmhrxE8tSjdeUkGnuL3xXPfdfY5U4xbjD0487b
NGbYS25V7gk7kKd7iCxuaZToYyAqjsCmKdvIj/lzXUBU2Fq7L9JXwDJlOUxfizcEyxxk9LQSNnRM
dL2XsJ4cFDZCGwZaW9+kZoDnOmVmcmUWbaDm7Ql42UwEV4YDpw0JjnLdS/1Dk72WAFvpceSt5P7q
WKJfLzcpmS6JrzF38qUi1iWW3uuKo1Dd9lw0k50Zftc8jmhyE6VYBxh4ngTf1duI4hAupQ9J0NQu
wXzdaiLbD24XeXXeT15tAbbc9sQTAGDIQfxBcIEGDH0issmRgYMTh59zxFrLjNgwd7L7UttySYo9
ACqjdwjZX/KU+5tr4nNzdi0FaGuSCE4+D8NA9JkM/AVbroh4Iq41sAyy9RCL9YNhZ5cHWd9ZkS/q
90bkm9fzzMU6nxUoGKV/EcdfwhAq5j67UTrcfTBqOJpN7mDZkV1EzNhdBaQVoQk9TeBSxQeVYfbA
4I4bkdHWmb1J91TNNRB6yA7a2PJXfb1R9vpnOnkGo4d+IAAGQKy4a8/KjroHutbzTN1Pz8PHAlwl
OrzZwdpKv8aZB2Atn0H2OqXO1dz097HFFmkWXsJnIlMpJXfOai9VHqoJ5zXi6roJI6O7SZu7H00D
v+vk9zqq67oIn0s+r2l+I5orFvWUi5hFLDHa9L8zY4rIUcq9bqw3rNJ7M0O9QP7V5a4HWTBILmED
zmm9Vm34ZXBtenfosSSsw0VBlPEooQpYbvRqX9YbCq8oIDDOvQhNB6zhriA7Cs1I49XdnZ7cKauc
VsyxZxMSsMnJTiKDERmbx/oohOFI/UwKrQcU2NqDGl7WAR2kMCT8CK88/G7uEC5IGhTambHxZjZy
YB73dL/7tObVWwexGWevHewaYEdrt2vaq6u6oj8S7ekMy2amg1lV7P7VwOZpm8/snEWZ0qDRIBgH
Vsr61ZEvxr/2EqEdq66Chzdb+c7yUfYZBKFaENIBW7NQYm0cWQwHqkFaKTgu6+DJtaXqIfFHWtpb
iKTOCmpiFB/4G+YQI38872RXMT0ilxoGNd5IhxwRqk7uNgaY0a4hWZdSv66aSd3Z9FNlQ1jqzM06
/1DavsXxo8aksv15HFYN8h9tVaGKSRexfpjsTBSWJbEE7oRsRCXDCVGQfdlhskdxLOS4zmxK0t8r
q/y7cv77OFoYJExRt+Tveeumfi3VaOD11QNveXLJHdmvnFXupRiB8d1JdxHsLNtpQzzmfgT/BRjl
qwT3cSU+4Hxb9XT+sh+Dbk8QEVI96lC6o0neNm/illXVENMnDWYq8S6IHblD2nN0w9mjUyx99pTc
apsqICz8CbmCD9/tECCy1TZkdYJ1s0v7PC/OELYhEST0Gg4ymR2OYxfBwRHjw+3k3Kbb8ZjeGO/T
jkqOo9j0e8Gt7shGCemo1pgC7abeFGGM63vxFK8O+vcVPJ+wsQTKbb7/WHaA4YHqk7OCXBNcjLYG
8YmPLKoAmAAqezLPEaBZSI+4/j+CNz6kVKNTgpSMkAgxLEKiY540T0OzoziVb93gRB+wzb6YoeWU
T1iYA3jprXpa/1pjCzhMkyq6if2ZkZw42qNfnQuAHoxQDvbym8tBJrZyPh4QBdTBi763DnmI13yz
Gt9IPApKDBqf/MQv4kb41ZVwTYY7buNT/t54+ZHcJ7e8sUIUUjACTJmVP2/QXsSk0Ywsg1le/n6W
pP9dr/yPw4SCBiuUJJuaIemQtt8Pcz1fpHSw3Lz1S2lP9pvIrVYEZhqWiFQwclvi41CehtYlZSYT
BbfuNjEDmsViqwDNUgbOIAuN3V/fl55dCPJj2ztaF6B3EZobg2o2esra9JX32oXELHf2SJ48Vo8k
mwgknOK9clndbKOWe6T1cDK/eYUUR9vFyaZFDoEJb9ZtX/R+1WuPtOAS78Axp/9h7kyW3FayNP0q
bb1HGeZhSxIEZzLImDewiFAI8zzj6ftzZWWVbkglWe3aLDMtM+1KAAGH+zn/+YfnYVpG31MAI7gO
cv0EUIW/FygK1+c/dWieEl6HgI32eYZMINU77onOQlk5rSDTxXeOcDr1uZ237C37DrlLUNsgaSXV
iSlmKsMNmNYRcq2WLfiR/g2hanOdXgHzZhfX28bDonzVIPtzqqMVXpNT+q0+GDfVwCZs0R+yTczO
i/nCSWnwOLvo8LLb7eBJUJ4DVzf38q5j7+oqtzn0JX6LmCbwyRqPur2BdPnevNtL8yhtecTj2b7q
V1Dny3wWbrwKCPg3yq8XYaw03ukf+sJpCL8WmbfVAyafsBOX0EDuqbhhPBnZigp1E3s02+CMWJag
aEGSusvO1QaOAR7aGewWaLYriCdiPv7dtPbq9/YbzbjvMfZw5ycgsnCFyBgyOZF72FxdHBNUGH7e
ItrZ28xy41trvNVE7dB7cV2cgEvAzM3IcFRl3lVh6p00a2MdgdEXC0a/zM9XxScyCZB+qh4YijDc
V1C/kVnuQq97EuyV6VEcaEx0qBnydYFVOmQ5vhDq9xWTNDEZsQUrPrzA44fSB3vQxUQL27ZoO1GE
IYliXgRb++DsEiFOuszRjWrOnexFCfNGfLtMg2jH8bx4QXknsFloGid4bzv1lDMzHT7yzusbl+ZL
lqFBPhXws3gr8IGRZB6oR5jDazx6tIvvIRPnNcI4HIIbN6Llg28y3hg1FNMC5h9d2mQJ7o7PWqWX
DtewGWtpoyI5xuEefiN/mrkTLDr8wD+g7CBmgnaOw6YI7YSpO62Ut8HcOCfyYwdl1zoJbQR0I8Yy
2HbaD8M+dpnqYlyNztgd15288ZVjoDC8oscwFihbV8EOSdId7TUGP6AiTB6J0qUZby/0MexKDSYl
gIhr9Lmw6bT7VjcZyjUeDk94u+XwU7WlehWedOJbWOKK2TZ7SMI/zLOgJ3s0CAiXL4zaLlhcMGtf
UMUu0zsTRspqg6hZXjcNnOsG0Qtg3qYrtlaBsPCRsHd+McfVJ2b+JcQbdmyUJsy+CvxmYAVh/79k
SHcRRlUJDpHL6sHepvB4+AXf0Jl/Tm0nPKRaPIrDTVO84U1NN1ednG8qmAesDHNHr7eGU4ZeSbtN
S6LWIyRk7F+cqEl6q5JNyk4Ff1zY22minHIeMcteSkwjbMELn0/USETd4vDlzRG9SI61RrluYDhD
QMW8EHc/F5eOirX63boJ0wbBgPC9HNKDzpgMicpWgyJVox+Y3kOmM0Lft8y6K1T16JXip/SIHsVq
iB1YXoABQJUxnUtQbdgxdm3rpY0rRmtDtJHsHeabPYe6AA3ldE/biFw4em+QY5eP6nuSHf0RGcgb
mCmSTfQyvcZQjzY0ezQkPJI8o0bDgsdvecDdkrJlIeNFHKgblqmFEF2w6yF2CwySyg+AgkOdL6nH
Wgw9Krsqh0MvPTTshgjcKdVcEw7Yaoa6pu39ZzYz5LwKWmjlpGIOB+R/aB1XJWx4peZbtV0U79jT
MaoCUuqVvQmksxpwdBR/dVR4DLQGOFFd+R0+SPKkfNZHC4ZDRUmKuaWzEoC3CLQp+u+SDhGDfKR2
Lz6p/nOOPnx9T8vEjAxZCww0WuFlQbaD+pAnLiZZE64FKL4rTrx6W6OO3qlLyp+1BMusEsbhhn+X
GIv4pdB2nXRhkteJucuitLYo8LJpkzyl/T1A5pIZu2rtIvWqKteIcx+HHIe7PIDBPKFvpnaA7b43
c+aJrmwvX5ts0/XXkE7IWiawgBp+w0WJmVCQLbBKYGPSTbATeMbz9MoJjI1mjYUd0DD7jeaOwQUj
QD56bM6b4dA/9FdSAwBxU0jIHTa96oskPMqb1cRrWmNs2DHMQYhwMIvzoB1+EJalZKfC74CXkXmF
th83tLV4HjUH2GbLkAzSiMW6aXMXF5e2cH3ykC/RJ8wvaqFD2K+DxDP1hZpu+3kNg5OJJWRX3pfd
nYxgE8ae7OmvAjzecsbu4628xEKAx82pewzZZckvOImtPDmRFXzILy1WeHzzyr7fFLt6y3Q10O6j
Tb5uPme6E0FN7A/wKnOOe3jeXrCzOCOexo0FlSI/xTP/PJzJ9g2Fp0es3UJ/k+ojN7PB0X4H53nC
mNI+hd25HO4mdSuEY1rI98L8TlpkfJpAz3QSDssU0fBReSSJGYtgSgpBAMcsCoAc8PKCxljhGd9B
RVqh75kNFzO+QUYUva5DT0OMofCi9GXnydEms55K+qMCT0+DfeWkrFG3wCCMvqtMlMmxOM/qETQT
ym2H7eiaGRgkHf8N6qbOu04exsDDoHf+4MlaoB8MJHHSqdaY1I69INnB2zJAkhL4aT0+Be7AHK1z
OR805tzSUii/ZtIrIBjvG2k9FWf4oVRWEPPdgHWB0YO2GrPt1G8TfhIHH26bbnKFg8WfAQuPrxhx
MIOPv2VgI5vyfVJfI//gawzBB46JijfCSu2vcnUyDChyy1qlCFm10g6H2RkXqMjcM0oeNIwemmtP
KQY97wMmVULR8270GwGJYUdnHvG2fMQM/R7HGnYDYxucR0Cvct2PuC0zELvVJQbtZbgIEcamXv1h
dm9B/qkjixsOA7w6fkmvLIrCc8Do4bNVn6r17IdHqoLxRXBo4NOEYC/4XIPULzP5GZ8Qh+qdMTzS
eeYc9Cza04ygYaKIQUGD7cslK9cK5U6EE96yb/YSVuOzp8IEEpyCiLC0lVa5gfQ4xXtiZELGqPBB
3/ATMAYqUZjOxXt8njcQIPheomQBnLBXP1oiBbzmpVtZO/Nbgh1x7a9aRfRMDO7ZYl5aFzM9bEXB
nztlj3g/9rLpeUxos8oUr0ato9xWHngwxYl8AI7y7g4Ju9K8dWgjx6dEQzKI/f8TjmyONxMuAc+H
ZAOOZKc6TRGGahz60IgwkEaktZQSbw4+DQnw/Xuf7BBGcx+g4IarEGlG5AstXrvLHUyAW2fdTwZo
zEuIS1HlMdXR8ZOrpM+B1rN4jvHswgSI6pzpyWeJza+LwrqHOMMcCwFdmCMd3eLOB4NOLzfRvCYM
RqKG8PEwmrap7PH8qR0nm9zVxy6mCyXTZBmgcFlANYcPaMUEjOAUubWjvWmdOdMMUlGwqB0e0/mb
TLnQ4O2zT9dobZpoP5a34iMKaKiQ51n5q2UTiO429JGRizGlgpZvBSOcTm48/JDmwmVm2AdHcQoP
fgoD87FVAXZPwsiWDoI4RKs9ZAiYSlRCS6VYKaOLsUCyTXqYclj/aMMSK+I2zwUzIWH2pblJuBIK
ACTZuWunS2zxImUtVdS3wkBpVM+2egqhbdoQXxiZ4+m2kYqd5K8cvuRkKZ24d+qEVzRz3riMla0J
5G8vJ7gaH6iK4GliyYdK2Gb0QOqRawNPTLAstrOzH/yNEd/NBMBW/b2e30uIfFq8/rijFU13LOwU
t5lnCUumGch8iydbAC/FwungqX1vmoeBnICWJp/ztL8jfym38dRbO8tZ9noofVKzx6MAPJmRDYol
8qaNXb8Nl6x3AzcwABKYzvW88JkQASBSeZ2sK3AUBOjHoHP12uttXBcx5iVHYxM8k7KHiLPTDgoP
a16D/fpg/jlJLAD707rFFR3H0aV5Fkqd3q1bdJarMV0542E2PCKmkMZyMMAJotoMKTse4SsOVEpc
PNoONEXMj/m01BwC+Mi9ocDhK3qhvyiKXYQQP/c3VDVoaI1n/Q6LEliTT3l+tSx3aPcJcySTTbFc
2uBQ6alE+GlfC1j7lvwaS6cc73hjX2CZgbYqBvz2KlYCGuFuG5XMDKkIQ+OVrwdnpdOEd0sAT4WL
xpkr+W6hraz0Qg0f9mfO3Zq3MqwHcQx7du/Z0o7gpNK/KepLHj/5BiYk6x8wXKk8a7Dy8QVNDMQH
e3jgg3LBdIfBVbGUpR0e1Y9Nt7eGlyC7wzxgpiai0vkUzAuK9Jo85E0pNOCg8Ifw4AjVOcR2oZdM
XiOcW2W2nIV/p98FT5Qu6qnbmXeUgtw5ACCZIgyXOnLD7kbjpg/rumJ3sT7L/mDLJ5NcqEba9eY+
wWnPZLNu1XxlN89TdYck07nBtDHNbd2cAiyBcW1WKDCPlheFnilftPZq1kddOkr1pUKsG62J3umK
5xK6F5wusD8cEqwL7osYOxHuBXvpFTrXmoSAgP1Y9c8dMl38vcs1/EZHpuH1BmEaDe9lXeGxDKbI
MjHXmUL5chc42xbocjq3zVorTyksNmeZ0ZwXnv/Rf++E9CSaT7jLkgJeaN/94oVZMqlaU/4yMPkY
OrzsV5QT+o1tbYDeiroU8RVTGHxe1nPwLNP/NnwLdxRqVcQHSqlsf+bOUyrfBQlSjvg5i70u2GXD
MfbvQ0Bh4aNLLQ/hwjeu9vSk30PWKfbYoNXL0CZx6+Dw68Rr27QBf+9Nt7Ztc42V+yxZq52bMVAd
3Gm8t5GnoSM5YrsMqAqMWvCSp/gQxQdnkCDfLhIwXDhw7UGMOXCrSNdWfmHGguQN/0qz9dgk7vNW
p/vdcIRZKxYuHFfJ400giaFoH8CTPQgu2LThQpyfsGGhdaGY6tuX2DyYuHAEykPJ9G3TwnEvoDYu
cJuLVqWnXIIn6ybDKkjjV7gl0DIB13DwgLvjBnS0uwbYHO1MvEu1UwjDgPdF8la2Z3kRIgakl2f7
Ge487kcYwgV0kgekGsYjTRnUttx4t4o7EW0guY18VCH4y7DssKNiKN0fjDVpbEn5iObR4eL+UaBT
3ZHa34leJ9kjgaWlnMOSFXWOZXnBGxjrUmUUHT/Vw1OOOWjNu736FUQdtxZ7/LYt7+j4AygKTFAE
2xDpViwtes7mYd9f8yvkkkt8pBg/o15H1fHAU8dtl9KRhBDQ23RduN07hej8oODGbb+SQSbG3+lr
tBpKt4AkiS09towpioIEyXC/Lof7EN+n6AMVSRf8BY1WbIF2/wIgmgJE1BXdUuUvw5FInfvO15F7
YB3W7qR6q6QYm62CBtroPjKfx24JhMDcbShWDtACbA10EtTi1jI3SXIgdWdn2I8j7Xz3LWzOjKJl
GIEMPSpnZZY3lJWafWyAabICvGNVoiQjI/D7JDKrJJxarIY6yX8LguepuGABCnkccoP2rLq+9Bi4
OeRrwigWQCnmmSwWyZUVqr9nY4fBGO2yYI0EGTIwbJOsTzuAvrGeiQ6g1sK4m2Gu9i1EycLpzn/v
VkJQll9xzK/1tQKwDkmlOxpe9C3toMWQFu7TXQxiWkzhnZ8Tj6tZwO+u8lABT2B7+AGOIp/k5JDO
0LqdM9F3pbHG2gc1qdrtQjHNBAZEPArrEx8asHnVre7apxGRHLYG+RJikjSvYNJIIYrjNSK/XnUT
88QNywSn4XhxM/lQVrULkQ23V1T4NEPDKrdWOcTReV0jyKUQK7y49Bw+e1St0McRywtXRmG+ylKq
6Hvx+2XmdJtQeLtUie/NNlvj4Lc2+LUr8mxhjP4ZkNZ+p+mEMPBfq0mstp9nK5PZSvLIampXlbk3
6cMQW82u/jgB1BzSW73PDsYpvuVPuJP5h+oI8dDF8ir/Pk8L+o9F/wASAItb9VfaX9ByzfztWsdb
FG60bLDcvxBqnDYJ4kqw0fpqBddV+0ZLfoGE/FC8wlKCvsy8lTMwebIhbyyjR7o8BCfKe/qSGy50
X+JtKnxLeJTX9EgwCgMbVKuM84SOfEPnS4MEGwYNnk0z91K8ahii6S+2RS8u3RziPhpY6LjqbMEe
g5iw0kXAwIEp4xWmAVGe6EVt6klmlOGFzAV7i52sVT/LCqq9ePA0znxrNxqeM37o9Ulpb0qzCg1M
wjmGSaLhOvPG6h8Z8SWPseiUUmRS4KMt0PK06DrMJMFKfVoAg4BlTyJ+YVzF34U4k8ksJKAfHrEB
7FBosytV3VNacs78wO+ZgiLBWTKB8Yu1Om5Z4fpZztewwc7AbauRggDdVc9YN17hJAUyjm7oyFdj
L7BY0D7BsKHXmHjTDdRF3BCAFP7kG3DceK3DLUXJz/8KhcgottcJleGMw2ROSg+VOSKVADqr9qyn
H2X6UjYtuMbrjPE052ixt/odb6rY9ht+GsYG7P0hfowIul1D22TRBZtK4pwJi1zHWJVSMLudtpqh
K6SMlQQJMo1BfNr5IYmusfTURUTknNi9wXdwxwFvL0Ksp90a8gnC8S2yeFSig3DrSv2NjcaUARVT
5G5RMhWyXCjg6DOx9e49eQ9u1X/mOwJOtvmdfdKf4s/gQ9+X8KOXMJ1qRgVGtPTfFfzyIbct6wca
Qig2i/lGYUQNmZTQZ5hRscUhED3hxoEmvhdTAQ2gAZKKK4eCyhvKLyhE0KMSBEFfFr/B9eUvIEJJ
vcMoGlnWpkAbsaxfp3vAc1oLTYJ7Z2LwGy8q3hMrewKnS+5qVD2AIoP4IQEKDOYEDLCVpSatm/x7
3FBCwvFLhdNjTeUd7EJEHOo+7s6q+tBNhzSE7QzosiREe5Ko60weVLC09U2O0QzmDgvMULKabA0m
S8kloBCsDvh1qyN1ifKAroj0G3rVrtwK9x7hee1NBEIwUBEgZrYuPXspbcDZ/7yDWb84YgnekwLH
UoNqrGvqF529Ho2FrKvkEuBdAr87o/fB5AvnpAHBcM4cqgyvcvmIkp4uLGIGA8xPSewbi/kDwSz9
rb3qmWp+C9tTRL+hn6YEh5RirV8CD6raWNIoLe08YBSg8i1tJR6QcPjS18XW8IDrWshK3kSOR4/r
NnpLfvWDWa2AQ5YKO4YQ6Jt7vTyaODb7wSoTou3FVGA+QjGyV0w6L7JlGZ7Re3uBra1bTAT14C/0
xF8Lhx8PylZtEX2syOaXwsHMRrOJ0lnINH3rBOZcO7tJ3jEICkWo08WeltjykpF0xABZYHwFN7q1
rgOxLTnKwksicQJTqy1HWP57LC8/rZOMSYi0iG9CWVUc2s1H/jgdyK6ItvZz0GyH5tnp3iSqQppC
yH7L6tjeCk9Ah/0jiPpRmFPCckIlTA231L6Zp+6JEb6wAoK9jnVClF8alDFH65BSJy+/Ee5Ec5Qf
9OYv9tG/Hjbi+TCWdXBBdEzl6/ORtXgyrNYQXGusrUj4Y4pCeS767UX4jQnAajykHzECERQua+tD
2OGNjOjxPdvUKG7ehofsOlKM4yyI0+6y8Up9O4kFQc1Nq1lA2IautkCjBtRJPb5m7HQhXMEFGUKA
curvMJnRQKPRLr4ON6RiTLXn7J3P8n9Nf/7yW78c+wNOkIaS8Vu7XXRiozjYVCWpqz1BOyFXDIdM
dG38+Bz1Fjpq8y/P+lfdn7i+9t8E6C9TcLke+miGbMH1SdSqGbPtsbQ68XRoCzMcnT11BS02P/x5
s9B/KSi+XPcL0TxMktapJTh7+D7AppqU+xTPZGEdvAFeSrfWWqQdyVvjXXXJ60ATiRfka/9k77SN
Km04PaUrIvB6DaKkeIZ5R5E6YpH8PL6B7pL5WSH15+BD30b69rcfd/+fmeyXfxX5X0Lgv/zP/znp
/R/p8H9MjhfX+68g+f9fMuF5Uf9zJvzD7Y9x8PzZz7d/Z74bpm6gOtFhjjm2jtDg33Hwxn+Q5q5b
KOSR2tmKSi3533HwnB6O4ui6TTApKvr/+3/+HQdv/YdJarvsGA69lgiY/1/Fwf+jdSOLgLBtGcUl
696G12Z8WfWSrapDkFMpO0m/ViP0YLb/l11e/BX/3R3+eokvC9zkqHS0gUuMpP7aRbg2McGHHt3j
0ROFw/6n1/CfC/LnMNV/qij+fTVYLPiTwYxSvxwprdQnQSvLcMwnCIb5udCzQ1EgQsNfqojvpaLb
/vmCyu+uCG0Gl0Ks0XREPP/sVxyjqCt5Rrpk9/0eUytmr4XNWEqRV5U/gfYBFxJKXCBv1sNkF2XT
qZ101M7aRjzsCUZnjSOcLJm3P9/Zb28MYb5i48vOHX4pQ5RYV9JiHn00ctK11NJNOIjitdsH4l3X
JCSm49920X/uZv96/MpP12S1/9y86WowmbIMnydByTYbOHukbxaaUYi2JQr5ksKEbLtlju+eFDPH
H52/7ae/WW0/38CX/qy1E9OoK350CX8/lsNdqCebPz/XLxKof/1I06FsMWULv/2vayy2pr6wg5Y3
7jMDlPPXnJpU4lpJfHL6aWtm+rE3u32DRtlpiwuAx2zl3l/uQvySr98Vxu3CxVyFmPr10611o1OT
hFmR2UPcZAAJ63kGqpyalPGhcyirkAAnTNqiXWw4LADkHNNjldkPYdOe/3wzmvisfrkZ3dSwBlZU
QmbFuvipaXf8yQ60PqPjxlSG5jAdMyJTGdSjIpJMUHmh8oHmionlQ86koYigKaEuUSd952AR0VYj
js3jyVahETFy7hTfzZEvBHBJYr5ZOU4PXQna7gD8M2bWmWdCYTDQ3/fdX+mdYpX++mt4wxCvDb7s
L5tIVZe5qYcoMFp9JraQcrhBmSD4WjDKs6r3yrBA3MqUwO9czKmOKl/X5LyENI5/frBi8/h6Jyh3
CHVQHdTxpgBLfnqumW/xAQ85/LiKeArBRJs8p84uZQG2CQ1II2gg/Mv6/lKS/Gt927IN7ZSUGo6h
L4eCFtiKX7eQnRP5PsYixSCScR4iFEAwaOaBUFMxwnpWaNzk2NghW2MgRjxJIh3EjhZDJnYm6aBO
zqETjvpdsBYf/4wQR4pAA6zgzkzIP3LOxYxvd7ScNPOmTRPj7dGz44CBM0OTsjqXAZ6t80QbCyhS
QQQhO92YO5f7moy/kby1H4ayvzxsC6mUblkyWqovr30ObTuRWgvMERqcomer0tnNabaxtVd1xLYq
a2E4XEwETKlvIumFgN/i/AmHMYdKH40damEskZTs0CZvHfMvJ4t3sQaTtYhexhGjAR0PJVJdh/Fc
sbBHSSdeqyeHCM535RwsBW+geACuyTa51a/TmkxOSF7zHF+nOtn0Nbpu1GUW2re0xOQQspJqpZtR
7d1Rg6tDClmeEdzN+xIPXKY7aTB6mVrgVuCHAY5miKajkeMdkKk7VsyGWiYTBSmG8Aqd4aSF0onc
HMTz1bkPhpNsjxvzJbivw3I/keiAQ+1WbtuFE0quHpNgOWk7A61YEqtHE2wp6ZnmB9nBYbDj8zUU
ET9DhGOBqopbM3GJ7IbAGxy+ZwCWLscRRd3FADfs2a2ZvlRTi1wFmw2VXk1ABc3oVcQoTgTQzaPK
FBS+pt0y+rvImroRT74lGqTANHIKhrWqR7uxDvDfQ9qh9SiT9Z3EX8WmBDEVHnNyRIF5tIOJVEco
V9A6W7Iviib1hizACBCHeRTYYwPeLkF2KuvxpA78MJ1sZYXY1KQ9W01w9VEU6vdV2awzE+f3Odw1
ZU9ycXhX5+klwEvRwhfIoWeWgtDtgvZs22QcCL+QEQmMdbHzFNt2UoGDyE3LnjWtbXzJgSX5YGj6
xjRt4DdOSIP7nhz0XoxwFyaCN4haGoGRNiQp3xX7ZWF+D3m74hASb7xKz5SSKy139ep1Mvz7NKw3
JdllEfkAYomEyPvGACGTKWxUO6xn2I/ncRMvMnwqjYgvWL6XEf6IjXjhCI0LRYOEoVqKJ2edSwdx
uaKfvWBuzg5/mxXCiSQcUYdVm9q3JABipjsXF7PwnZpTGN9mu454En3Ak+IwSOCn4TW/rLp8GzF8
tdKDabTbUZrhph6Vutu2YBwSthsSeEaJqWmuOocYImY5Qt3F5lbsyVIke4lvkFm/tNPQU/lFVWxs
giRAMR1eU+YCdZ5tZAmGHjyZjuBvxqdScofmXo3hVSgUYhmyFrtfM6/PpZv4f4ye980rGZsOMZW/
toWvpWE+NGnINB5HlF4iJZ1JmA3bOKSUjTMAepzPxC2VnbHILMw24fs2FewSTsOcxTnO0VJqWaCI
KdBrmwa3mtFqYp3Bn9IKfKLgfMm8i5mXmELRjKYJ0MOBEUPTN5B+qfH7YaUGo+vr4kLpSjxRmzVW
6LgwoYMLcHHMB2ot8Fc75bjE2iDj36XJLmNOxDf2xJjjBMTIa5CJfIRwWshwUyRujn93Dccxf1/I
D4vMaRVzdKfG7Ek9nGUdzhmsSGKGEENK67GnoA2wkgjBjBvcgBV8eENiUWVrVwff6YZ2yQQ3seFS
Y+iJxdya0c5gMxqy7FKjoGMWVXEnKRCxpQYIXcg8SykMdNa/em8rSHyVeGcozPp4u6KGSBi+K3X0
0lAz6EzeI0Bv3WfwCSyQZZth4CLJxBAFsrcECmq8/Pk8/l3R5QgowpQJoHC+Fl1zXZmp3aoOQpT6
bNkAyDlpeYb6lyP4yxDkX0ewg8+3BV/ftJUfeqSfzv3Y19OyQqUNX9rYZTHDS35hDakgSAm6ZG8r
SEmRcZKIpgzXa7i1NWQBPHcrVgWcVZvS0+fzmxtM80a0ICS4y4b/pPXJa6Dct8yj/bI++2wsdvtk
jenBl8GkKSH//Ly+WMH9+4dg4G5hz2ka2pcmpNXiMM987EyDKH7xh7NRwZ838C0cnXvqiGOio940
9E2sakwlKKOxlgnyF8VkxKmpqFv48GN9YysMWmGK/eXuflfoIXhQfxTRivmjEvrpMatGOqRaCugz
DewWUrttCsyW8/l9bGevhfswOzDSmG1YdkPMSvUWWe2yskCgdekvbfJvV9ZPt/LlQY19JmWNxa0Y
2niyKkQAYVG+xY11/+ff/AN9/lLlWLKia4SEWQor7Et116dVJKktgNM8MAOR9aNpSW5R60zT89Vg
JzxrGrQeq15rWnXsTdkMhUHt9xPKXEdai2PD8eutJONE6TiHoDgXxNFnHVtE2P2lnf/i/vBj/VCL
oVy3TD4F9Ucv9tMbMoOpTq1aAZaDZidhOhICbDYSB8wDbw4/bJSIBkMiln+fZoRUsVbm5E5sihn1
xp+f3W+gDAsJoGFx6sqG9tWKQootLaxG2VllyusIl6iQu73oYiIq3jT/G7Lwm/6d9ANNUQxFpxz/
IQL76adLpW4VScoIXIU420GnjlHfkFtVqhNZQJQ17euff54m/6Z955KOY1vgS5ZhfVmEqVmPWRtx
yVKnIuFQ7PhU7TpYRxggYPsep1AHfSrQiqAj/hEBakQztAQ1OwSlsfOHZCOWTJMwCN3plYGZNjwT
neUxqxtjSqlr0sPgMOlOsEzEYCnJKQ5l352jcV0WstdlKFaG3h2qYjlj6sofz8bepeTy6iA42mZ2
6E1IjO8BfJIyk25jgja1agjOJW/Adg5Roh3t0Ni1+BxGgbFLmmjXZFSrdXyXQeu0emOjFlDk/WRb
W92+65iEk6HO/iOn1aFGouF0KzFvYXm1I/V8HLptqaG0xYuLdBlN0Me4qMAvxIEuvglRgXf8fzmU
KrHDlSmtQh4cJeaQzPiUrj3rEyuUHmCa9Z0iz55NJye+vM7hGG7qs0RNJZXMWh2CZpGZi5qXc69B
XkTNLGO3GOjSSiroi9t4F4TJ955vVQPG0bvxKr2DLJ4ryqSeB2hEs5fE0KpLmoao2SoKqb3Uz0qF
iy0ukn3v5n268SniQ1m62gwGDYUx+hDsJDy6WwsXGrXdm1AFy3gvjpup1nc+dF+MPVJcgJAOJdK+
cTCeknnchXNoWo6Q3j5oKITT8Tg2KbE2PXMjlIWk8voUFymQUAkiJkNXj5r7ibgl4LTlxCkmKkVf
kAqpocP+TUpuZgqvnB6lol2yMHNqWucwMblM63A34FQl3kTfVmc5C67OhMokxVeRboG/IJpR0WR7
gTNpzs3ogAhG7Tg0r5qRbgwaz8wKPCejlUhCb+R1hP17PJRwLe/rnpM1YrDt0FXI0TKi7lETXOOs
ZpeZH2b+yr9iCi1jDnDSIqiYAJ+6nbwO51WlS13J2jbUVHq7V6rJi9ivHFn5QCVPAa8dG2lEvWI9
+HTHvkMjkU8ncZto9pZ6QhEUs4x4fwF0U2emAMUX1DDHk5GdG/Ne64pDXNPiNa9YTi+rAX9xik/b
p/DFEU0ptd1ABFU5hTttMhYCuwgjhHMT9P0CWAbIpTCSuxwYRqC9WFHTWB5zAmtq2dhINa+Bv6qr
mFhHko/N95S8UPfr47qRJibn40msW3OcSAyDhz9gWsk3JwqQzGnwr0gOE9WGLmcELQ3AIu3W5ARp
fT4fCCkqPV1kU2MMEJylzjURyeTwg2Qs3ayCx4zoTIt4QbRHCqrTcbifwtMst39xQf8VvTNlA58l
JLy2ozo0rP+EVAi4iDueD50WhArRtWT6yJi42880AmKpiXojSoKbZXHHOl7JDGZrzbn+ebP955CY
g43bAPM3Ad01lf1dlCY/7e6FXMm1rDEkblJWN72OH4gRMDhS1v6lzNHUXw4ugVSalqYiXTdtdvd/
XkzJHSnPpcBe6Ua8kwQVP5zaGg+p8JoReQNU3qnVm0DUGj25k4zQrThkQm1iKPttoPHsDGwWq/A6
FfZ90rNzaepOdu7Hjg0mZMaUAu2Mw7upA+Y43TY00TEq9rAfYaPHXC7rHrQifp16NH+SKR1iSPTD
1GwNREfFBEffZhQuOjEL4KAs+bgiY6NMNIS4zNvq4A0mHHfQ4tmEtDnYk2dNM5R2nUztLNn4frd3
aDgKSzsWCZAEUERjRVd6lGvD55nVw8kRXP0cpL0YML1ph4XayK9Ogvg2uUmhtCnSIF9FoUkAAczs
LgyeYpuMEtOcT7mCWWvLBh1l/b6EspbgOGk4N3UGfMnZ2+fsoNd4bgzpfYMNkhbdSUlxaesMVSPV
t9EqH6YmfDf4XiSs0LNd27Dk8f6ZVJ8JbbYSHdxYvsqJucgHiaCFnigyaYcrgkA3UjrTSLFvbV+8
qlnIjh3uzHjemGzok5xudL19l+rwcxpN6Co2sNF0ayVMHEwwKTYQCYiuCaSr0TZvGaVcOWQbqfdv
hUklrsH8DCrpkCXBU0sWcuQAJCSbOIQINlQ+nk69y+60Gx6Hku45ine+jUjHIC3c4IQXcIKaF5cB
7EvjPgRw1wTBtWrlNWeQloh0Zfsgqc4t4TbArAkvb9fiRKtkesS6Wk+Ik2zQolQi/Y5F0EAp0Ujd
GxU6YFbaBOilmVSmsGzH4KXDJAXxx66MB2xIAugmFOil9aAMxJa33VJJ80PoYAmJL5ReSqsfl3Li
TQBNP8r1XQrkaLVgK/CdxFnihNkqMdAawxs0mzRByMwZTBEwSXcCAzGx/fRxyU4Tfn6THqzhmxzK
2yRmHh5zXkrzNRvsd4mPN8379w4FCPIGHEUH3bwvpPTwI0bW/u4PEFWcwXN8AgVF/o3ug51YmC5E
Dy0sHD+NITpOODuLzvU+tfVbLB+UNjhHdXfSUoSTbI6Vk8EQXAlYKeZ4Eg2fUdfnUm7fdYCLcOge
dLgefR49m9Ba9bCB1+Fkb1GCXEUtPdTed21rPVYaSoIRPZ6KrNgIICvHbjT4L5OqajxG6960s4uO
RVKOvVVvk6qrbwQ2MLCI/cb+NlpgBgI+4jhXUcxKRLuUPimkUF66Al3lgHEk6aFZAT6KUK4xCWFT
tJ3TvZqRg6MKo4riXEvte1TGdzruWxpSA1FKi3+KieFOdPXgnoemIY4zhPQdfIgyJarqN1upz3Un
Pdr6SOmi7MLsotkxsACuoqqIBlT6pcDHgzx/m9V6HWcaekaD6lUnvIDmLYaX9OcN/Td7rC1jK4hb
qkL5/HUO2AJgZ1MjWyvbGf4fc2e227qSZul36XsmgmRwAqrrQpJlyfMgedg3xLb3NmcyOA9P3x99
EihbdlmoBhrog0wgkeecTZEMxvD/a32LjTE52WyP5ppoLfOLuZz08+X0ec7+dI6zDVqOnAhNU+Ld
P0x8FpEdDmYDMLcjDSIwkpN5wxnygoQ9b6w0cEaI6wss9saR9UT/unbN8EQoKJ5rS/57UCgfXf4/
W6JmVO5IogmoGgo9VB82cxUnwQdClRRLS/LLFL9DK77gVHkRhRkkCBINqBQFjN33p/H/QIiwKzL+
8x+fJAf/+R8fBQj/vaLh07/0/4dOQXfYOPz3OoWH33n7u2mRI+RN1IzbP//7f73/G/+oExin/6LL
47EJ0S3JZoj20z/iBN22/4W81XGodEnkCzonxX9rEzTd/JdAeeB5s2iA9tBcnPq3OEEz+AMtgzbg
XPAx5674/0SdcLBXo+nlECUuTWESJGCa7iETkaGbtFXZDfseegkIiRV7pFcQ4+sGB2dMmMKHZ3Pz
z8fzSTwwn2//65v69/Vsum2m6diSnJzP+yQl0jFRWT3s2SzhgU2MF2kOW5aDYuF4cEeKDrZ8uI1A
4Gkm4aJd/1D0RAcqNb2NpGDpWX2tee5DJfGglB3bljR5SBQ4C21EQub3m04Yt0WePZkhEvFCkmOb
tdCUbJ1DXlO6ON3i9ndX6DhUmm4pmJAJbyiuoiT6m2tkXJXCY7/sNn9cHTOLcnJ5aqRJc+p1AtVc
lz1xuxTiBXofvTHK01ST975nv07lPG3r8KasOtpMMQZoo24IcxzlsJimOQgkECydNGERg9fIP6M0
W7hhlq97OSBI79qHMfFvzBE2TIlltLIwzg8I/+lu4VIyVL616a8QzgqjccCMpggea1INdm3So1a0
9Zs+IzSscKD8Mbs8+Do2MX14DU0qmuSc/PwqD6bH91fJ8KV6gm4O/Nxh4bGNTSPEmtjvI3gkOhyv
oQV4z4EE9vh5CrXB1rtnL902LLY/X5rhfziIZuEOYx91jSsOr2w7can0VEOGnm7o7iCRvRnKI6Ua
4/MUPN8eEy9XkQZ+DBaCg5EqfSOyAzfq9nUNJ1i3fAztHr4bvhYU4Rbclqp/Zof7t6i6jeWNbybb
3ECwPmYSEtuYvxXeQPp06pFowWZqqbkDzrWYelqo5EtsmsWKPQrg2xGzpK0NN4kdXlqjfPr5Yc0T
ycHTcnQxN9rhnjLZfKl0B5E0TRWV++EVSsxFdDbnUY7r8QLMwOkxzuk3j81h/hMIrpidbFRUnz/w
fAg0FSRusR8TPcAO74KIES3e7yigrKGl2bZU/pkkRqI1ABko6a8CNz6tQahQjs1WehHcJW251cLs
bHDFuuvwsQ54rDw6h1tfC1+bwQlPrCF96jTp3lbKFEund+zFz4/tc+F6fv3ch2tRjAQaLL1DbU9V
qCnukpE0eP1MzwEwB/k/KyoLXfC3+GYu1K2v49jhfTi8GW8+OB6OYyKfMz1TTbnPotl4m9g3WTXI
hS1R2NfxTRP4BF/AhnFGdW8kBLp4g3PnmN6u89psOzkZJi6JUnWYnL++kSGznyJsz7TM0w6Z+lTK
E7/0bgwXC07Y3AW1fltoRrU1S/MpF3m7SSeSeBr/rFTwUqqowj6lzsOqfDN41rUKVrkkPNDMoP+N
bv4iZWtfYpgLF0FnkWwYFQRdzIF3OZ0/X43MddGtnTU7LU6v43ZWXBsk6PkxGIrGiSH9mJIzcVVe
TrlB3rvXEtLsRsU2lWrb9HLHbDteTkYmSUWwMvCL3mmIQ73ojAttQh2sulfTFXtriO+sMKXg1al7
008rTpU8HaMcHmTh7JtsSJeSFB5aqDaRAxN0lwLIZzhhPPOVu7WCusN+7N5o0n5KarTHbdTTqUdq
MWo25+oKqKEyixfHifxNaIEaGWWMoT8aNpqiX2z0oBnSJr1sfasD86i1a80sqi3NQyOuzq2MH9Hh
em88I7/TzP7KaLXbUZGM4ohnqluPVgtiJOW96NR6vRzgZNrYI/VA1/pb1t1LKKOHgK65z4nZM4c/
SRs9DMb4284nUHR1BWB1uqhxakihPVHCSW84NGzKonmI4u5VSwP8Q60J3VMfM7xY8bnVgWRCtrXz
DSVO3RJBc1GLxzrIHnRfPrAuEzWuh9bWLu3bKsUl0asIe1wTwmKJ07+JoWF2sJsAWiZpYz9/a581
OO/fGmuIxaZWN+FPH35rkZgsjuVTscdzs83Ouk12UW8BKV3+fJlvNjvznoN9NUsGTYZ3ecqHihC4
6altkjJns+OeZnf9KQj7jbFjucVzFZIDdaQCdSB5/ufGPl5wXmM+XDCKQU5rigsS0nsxkp2gb0AX
35DfvRhXOTr3xTEtqH4gaX+/JntHOvsW0zACjYOjQx8VuleT9LGfMkdcToFLeHxUxC9d09isllmz
0PqOSMwmLFdu0KLbiJ/8egBmZGKFFUFBJGtO2v2EYS/J3L9FnP0CcZyeTFUQ/RKmvBwL66bKULdH
rougvYk1DOUB635SS3NhDFp1YfWIA8eOL6wnpDOvnjrai61M91md7oqQE6LlEOVQ3YvMJScpYJOT
Vz3O2d5yyFDVnJXnzhkHXn0bSx+3ca/nZ51ym/3UUS8P6mmdGJb/q9bDey8an+1UtDuzMe9AVf5O
jRABKBvaorlgHJzoZvow+Axp12az548ecDLJFCH6GLmOgXOhQJMEM2Gq8IsIAa/AuIsCn2qUDCFA
FY089UT5OBYECpNP4cfdRU4yxURtsRRZe213JWEPM+VPeDd1ne/aMovg2qQzOSK+KPoZXTm491Vn
x2RH+etOOPvUIXRGlMWFbij6J9m6T6KeSHoN3YmyT6uaRKvewaDRyPqCGR6OtjRYJO3AwhcHUtjs
+wGE53CbG/JWFqOBCSm884gWOQlo22QW1m4v1u6EVmy0gBZr3Slxo4m2Wst4BOHiEJVQiph9apzv
JqvCi2JlayeohqWXyceQ7NvMJQhcEbCTWmm+ydMKZPcE/qV0TCKTYoqRpo6bPQll8zTV9GsSAbqk
mfUcTeiUN6HlvsRGAfxbPQXz4gKd7C5OK/u2nShJj6aBx1JG92XMrBT7+kOnoNMmWYLJrZ7Y+aYj
sre24GU2woH1ESC4nFpMRmWdXRmqdtc/zxGfW4LvXw+6b0vwlwEN/1B+kCZWGuitR7kopheA1q4E
Dah6aAHiLiTSEoj7kSvq8wf5+UjkeEgYJXUGdrNfdhpF2oq06J1oP8JEek8yWcltv559YEeh+193
HEyxtHpRolPSoDr/eULq+gBhSaIFewlurv/V7rN9dClu5rjh4creAAg7L4ojs/s30+6ni75LMT7M
gpkfkGhQ+sEeExKRTMVpgkuqBfZoYxDDpHZMIv25bsPRcn6cHKg5bbN9Y3f1+SYbu8lja8zMXS2g
Cxhik1Y6UZk14NYne/zT2MVLNl1oCDh+HjuHy9j7ddHas8+mbvTlLK1Z9ZC0dWSCA0ywpjPf9Hde
DkYNReBEpKWCYGKAqP35ql8e73xZ1jVPcstSIFj+fLvT1PeaKKS+S1zwXe7ZjLqWW3+NHXkJsZNA
ziOHeEPOZ5+PQ5ZL0rqmMGwin2GpORhGYmpTq8ZWsSvQgZUyeVN6YZKlQtpnVtGsVZa/ylrln+gj
M7tKxrNizhqeb17Vw0PnjJA1MId77ZmW496zB3DiLSGCOaqjIgXZxnF+2ThkyuWBYMuLvVr1Id3v
aGN65IOJVPmndshBt2trgIIpxWivS8eTRhrTSVq0NykJzQiuSMnGw5XhH82mS8vQ0cexXpxYmvEU
J2mBwzEvitssKTdJ0ZE5LkMNDi8VtLZNiLEqYarkCUBRJ5XPQ9Ot88g/16AY1qaxpw8IVSxv8yvf
SbfYy248HS1rGF5mc3/RlsG9bmrYMSfrITVBz1VttrFkhze9kfd0cAjdaQkZzYfmKnDg21VF+LtM
ORciJDztmiQ/sxO2hk3jmvNh+jLtoSgqV55GNQf+pvaacyVGYlqtfBOiSLssDcW+zsBwqysD+EHN
hldQuFi0TvUaUhDZxsq4GSoaok5EyICNRc8QxWMWkyA4JbW5cFOVQoicgcWmpJBeuzcTIubF1FDr
FFDOazxPliReyhV+9BggHVmYWsTTN4fqNEK6sqiy9jUOnfquLfOHYQA0wzaagWH57rqSSBEnX/zN
JqyBRZNdJg65BCxqkIZaD1a8P561iuNERlM4HrNfpYRVTMDCTqbTWmieddH4sC9D+z7gbHFjB+Z5
bouYkwodvoGhoTUteRatHkE2zYuNcrTwj2/F3Zkh6uZU9i7Qp0wHStkWe/pDd0PVGEu9F/WeOSPb
JglvJKbvdapaWCp+8aLbIci1mmJLn/fsE/3+KQ9SAcTDvoql/VupvDzLI9vnnwYcU+j571Z3d2MS
OafVEP+W1LP6JgX5FwVPRhWJBd3by2jAAZyMEOU6706PovTeE1FxPQ7+ZZNypgsQsmqyPnWmeQxD
CJAugeaKXK3BrMVV0qP1rkL/opOFZM6GNNnlT9Zg0SaIWe9pMVxmkvdd2peW1IBdGfPubuJjU20E
3kbUm0FF6PgidW203lbrzY0QlDY8EpURxVK+KO3f2pjdZyoiArGMnymTXA/1zMlEvJgqc5sih+uT
+q3LxImukSkuIkIWpcQkXKtt6Z8JeRUqmJ1aeBtnoMPslmRam26YGoBhZm6mtlbp0oHzaqLmDXde
6yVhmRK9YlRb8shK9O20ZbvMZ8TcyC9uTxlMkyHsnGkLImHasTEmQVHo3j5qHluZHZuYje9mSYcF
yJQWTod3S8eHdc+resk2qTB2ZPpeyBNQSxctkHqIQatgfdTe+c3qQ5Cca70rpzx8a5+XgUxnlqv6
zNghGtsmmzA6HR+ws7ZXBB/60b157t6AC7lBgECeSoHQPVkfWxgOS2bvy8KHn3Bw3KlpUNpGrYxd
mEKpmRr0vc5fzOK7uijuj6x6x651UJ6zcsqPycC7bFbkSpwNf1prBeR1abyC6FmU1wVpmC1e+WMV
7MO60HyPlFLxfPGwhXiP5PjwUhORJIZRu/pOaOSZ2rpG4ZotxpG7+/4q9AWkY+m4Jeah9eEqtG+z
oOttnZdprrub+gojQrYkRfwk2ZkEmJTQjI9c83BryI2hu0cqgWLDo1Z1MH7Sjv2+XbON8PGG5P2b
0RrbqDWOfBSH++vDqxwMkYBTncb2Sd8ZI4tQFZ1acLedGpJ9d1k0dxOs+58f5TfjBIMeLBFOynz6
3sFmsOtVrAlz0ndlbmBqD0tIXbm7yC19QxzTkQrDt8/ww8UOXhsFUV1zfV3f1TmifhflXR6JCxG7
dz/f1LfXwaQwlzFwrh9u+bpK9F4XhfoO+mhtEshigtol3+Dnq7yXCg62ebbEc+lIPFoYzw6+MdW2
cVJzIt65PU7pZnRebM7syE6sDsWAh1eGMlg5ol4pHP8ez+U1+991nJDwK7IMVJpF6IvtQr3DVm+O
SyccIBf2xZk/leKEhsf/UMz6vvW32QebHlQI+gOHFZ7BbpNiCrxpJ87ESdUtBIBjdxX8slfWqXZm
ctw/Fxv3yIHjm5nX5sSoMxnQDOHQ+PljDRyzGJ3CnXZxBRQqSCu4Oiq+7y0gyn4S5WhmFbuP+LIp
kiMD7ptLOxA9kBkbHCDF4UY8kt0o0wJL+4wcz+CDE7JJIGB9TCT8zXyE7ZAjDeMNWddhmzCuhmLW
ceu7qfLVmTvBmaocG3lK0l6oFFxJm0Ox6T2B9tzIiCqNrX0fIDrRQ3nR2C3vwO3+/jw8v/kIHJ0+
Fo0gKWx5uOAlIm19Q/AR4IrTtevWYyt35M0eyLrexxPXoC5JQc2lRn8we0RysorBSOZ5WFSL9sy6
Sbfhsw2cNTglnYaAPheUKlTLDane0EXOmjdlE68gVjE0xIV2xHv73S2/O9NnCbGH4/jzSJtYe4s+
76adqp5CgCKFG3OyPLIQfGnsMUfjf3fYzrHyWP/EGXxYfMYYORingmkHlwRKZtStHNTrfNIz9asi
JSkJAQNHPmej3knfXE8djSScJ8qPM4/Usd3rsF0sxB7ong+eOzRQ3UnystyZNSAcj8Qe4HEWcW+j
P6wwHnFQw3jLlq1oAMMP8w4nPLJZ/FK8nR8DBhQWX8gCDP6D3+BkhRVYkzvu5C3o5wUi13qpLYfb
hKR0m8wIa67WHZlyvxSDDi86P5gPzz4JOXXZ1ftFq217mlyWTzNLBj3vytv9/P0ciEz+GdxYm1lG
5j2NOBTbT7pIkJPb4y6MspISa3pfe8NcldYoTDowO0mM3qQB4peOuKZagEVOOnM6CT3/iubnG8PR
X1MchW6ujnRfv9mps7v6r582byM+PIaqchvd0Zxx149AdCFSF/2joYjdcZaBdvrzc/j2WuhE58oN
7ezDseaVJiKbfBx3TTGcu468pq14EbfOZa/7bxwJj50LvrkeDQgLAYehI4499D6Hhd6hKuxGtkA6
Hkjb3jklDleO7r9SZAIrUQOD//kWv9kEuQimJO+Ygg1pJJ8fZ5Dq1aByY9xNAolqX2f50s40QiJU
cJbINjkyir+7Q1Yl1LdsH/A3H1xOa6e8pjk47jjWncd1vKZYBCdLG2HjDclLn8rpyFj+Zh1EYMM3
aiLNZfNqfr5BYRllE4TawDrYbPN1s8E1wDrYHpsav1kHP11n/vsfxmXqFbkT0vrY+WQLrihgE5KY
La1qSYWEzxQyKaWi7c8v77s5gSc5j0xkzPTvDx7n5GpBZGnOsLOgdo4AMsu/0Wm2tdfGy7Frfbfg
ueAs4Gqxq6Cwd7DCeKNuR42yhl3LTn0VhhZBUANRUGWMntcPYdHh6VW62FMhGYEQSICpzZufRfJE
Z16gwhC/TBmCa2x0aJhxUQZtOK6HBPLhhGBtnct2F9U+2dw4YuGVtlcNp4zzrtWSRyOq5enPD++7
kQ/6RSAahPH0pRtWG8EU6LGF3TZwcZGKh7QSO2fKgkVsB48/X+vbF8WOHA6NR3aVfbhLcjrRlnFp
iF1e+bCNg/SvmQckCktC5lynC1ea4/3hLLwGfjBRGw1tdlHW/siv+GaTgJUJg8J84pkPkJ/HaNd1
qNGbGge/W3DKj+1rHffHeaxjv6e6MxP8Wk+sWop4EOixctRDBzCUdtVi8ECChm5O4poeq/BWGb77
f/MJwS+hCYtoiCPZwQjrIzOs88SadvWJ+TStUIT/ypb987CUJJ4lRJhN/ZHZ77uV3P1wSe9AnI9B
uQ+6mEvOicoFG4iTafMqF427nGl9yUq8uCc/vwTzu4ni4yUPNg9hIVzSy5xp16VuexMwYBaxj5A4
aLpHqdpHYwhhtiBBw+JMPomotStHBXjLlfa3FbF+XveDDa+weqatcDaq8bKoQNxXRles7M680dwS
hfJk98TPiHtTBr9yhh7EdqTFhS32cdnsRsLZB5BbK6vLqPOaubPu6vS2dEB8/Hy7398tu0+D05dH
qvPnIYfZGetUrU+7Ud+M3eOAQuTnC7z/CR83hGxR+H75puY2mfGlSeaErVurbBp2mcJQ0CY9zPe6
df4Ew1gs6wkwuNWC+qyQnU1lixc7MffTVCR7N6Y9HTq0SvPK9gCta2RFxN5F6ZBTPHW9uDSJNigk
jqY+r7fTEBLHMEZgYIcWhXNuHJkkvtzJ+9YWNIZJtw/41OGxxXb6sss1X+2SCWtTV3XIC01y3MV1
N1s0JkiGGmI6lTu3zthve626avX2LZ3gQ5Br2wacZDFbjC0V1LLttzJI1goXQoQKfRy1dRHJ67By
TtIxf/j5JczrzMd3MP9yZjedqHBcLvQzPr/lXlWG0emugnfQrkTh4XRLTwdPXfAbMUAdmSgOp7HD
qx3shLvW0tMs8tRuxLMQ6o9STjjp//x8S4fLw3wRzwTuYyOENfnfn2+poPhL779RO9QuVOMzlJls
dBlbhndkEjr8RCDZzvwv1La0JdmqHDy8qXICZFLxsCujYulr5OToR6uG8yP5/II+X+PgkWVxHRXF
kA67wLL3E7keqIW2Gk0nVUNzBgyWlIwZglZwQGL7u6ry/uzn5/l1iPALDGxfOicm3TnsL6Pe5+90
Wr/zzeh6Qj+rC7Eyofe75DYWFIp+vhzP7ZtbpumJGcDgtPhFOlQYXSvj3uh3tWtcNh26LgArHm4o
hBs9xYETUzkvqjYjfgXdPsNJ3LNwUkQt5YIMV47AmCBaaM6jth8qV7+SlY9ixMsQSRARakXljdUZ
YoXunuwpf+rvB1cnWEwfCppq3lU6zMF4LrljGHmu8ogUudKL1Baien5ZVXMEtx+4RLl5tEECIz7p
bXZTymtfhRFu47Yjldd+ZatwjcpOLkMJzEGVmnMFxUaHucIjQ10CU8JNt3zxDy11P6ih7r404VF7
lmZzFM7yayfSHxobTbSd6A0i4+yR09ODGVdQCS0tW8Ud8Yxd0BC51YmlX8ZvTV2Mm9wEpa3c5EnG
AB0mByKQSSh2gLJo6eICEVXwx7KitTV296MF09+ZbZ2eZb70ao5rqDIsWtO0GNOGFcp4D6XxyB6P
H0Q3qicCuwhltRUeXZH+jU3tTDP1Z9vk36i8+sVIUQt3VYovFqOPr1lA3TqGqkZPF3dDQUruQJpa
5AxvfaWeM4OI28YnGwjzFQdRG7WS/cuSPhBTTbuY6pFti91cDoLi/+T2z2bPjrRKFA56URMJEZI3
YtIVaDJFelzYQPIq8iXu9rPZfeVO1p/cE896ZEazxEhtbC+L1iIPHxuL4PO6rbZxU5OR7o2Xso2e
fH5X3sfixK2IndJiQlTz6crREN/Z2tgsosCxiGgJA0gaoHmgSRBQ6CLqdsa0BHop38yu+fvzF/F1
1kSuigaS8s18rD88ekWQPsIydLtd0NoBs5lxqcYKYrFMjsyc38xnbHJdj10mBssvAamQ18Khb6YO
aupZB9FViOLIjPlefziYzrgDk7nS8oApHBZzezoQeu2Zza4p24lMnJ7kyMy+DGGzLErTpnGuad3L
OL9WZ/IJ2aEFSvAWUTqNocPytZDtQLxAoBkl/U3KEF1axTgcIbN90V+whtAHgllgz2Vn6/3vfzgT
DsHg5WnXte+7S5PsBOKBLp0Te8Gmf41z70hNci59fH4qFsXtGSrpcKj5om7BuoZd1tTrnWab55m0
i6XTdtcd7r1FXWm3XU/hJozUkYn927ucu4rz4dCYi3KfV8rEadvCCNyaQ6hNMGZ9OjfbyPFZsoyc
emQZ/jyOjUMRz/xUP15vfgwfnmpdMa0Y0qp3uWu/SJU8A4WnzhvU0J51ZxENygZi1HcrpevNSeJE
L41OBySIVXfuOwXrq9s3Z8rWQbTHFjC7QYb7ojPHVRn3vyPLCY8NV/nNT6ZkyRPCCGyYrHWff/Lo
hJYox7zaeXFPOBwkC+CMRA1MsriwSmIJ8JnRby6GJ9k6ZG3aHIDdsiG0VvhbjgkEZMoeMr077Nnp
lkS7Dr8jT0uuG4eYO6tH0yuSftVQ8RUJh5cpbN+KEHFKn/h3zoCz3rfsB6sMsJxzn6p0iQpPbHXG
KZTgE396K3xwC3nYa0uht9Ze5VG8qR3ZwXNSe7sl0iG1MaU4RvQ25mmORD+q9toQlIvCD84wONmn
dZ2+mT6gd+H7T/XUkWak6U9t7z53ZS8vm3rc6rkLIN0bbjHsnWuoOU+mNojYoZOyEPh2B7cAmfqQ
6ezCfZ/o7AnycplXzrKNBx6EeqyCfBsaHF/iJvhNperGT5L7KrfO3W56sxiIi7KVb8KQyXIsQ2Dk
wNEcQz0iO7kSMSbr0RU7GxW971/zfRK6bPSPnhpQtUT9dRo0BAuHiLWlbxsLWQ3g94v6yexwzwjP
J5g3rqITwwuI8PLIVZeqI39cG/ST3odJj8rlT6K0xygkMENmmcn0SlhMKiuCKQ2gBjXn3kWshuvY
ZA1kXSOFw89PoxaGfupl7jZ2kTVaICRbj4nCrTSeO0lWecCeLQIguYgda9WjbVtMqkIuVPbEduV2
utCn+QfzwAcPu2wdkBqbJMOyZUE/a13ffRW1EFuQs8OxndbXjRb9RnqAtLf4Mr90W0xzkP5ktop+
O66DhVrHa3trnXinxbp/Ofb1z9vugzmOTwH7CG0dg/r7wWY5Ru0qFH/tYPifQdreWKfEbhyXQ353
U0zeAqMnlrQv23/ENrU7g6Dep25jySg8xRlOILWx4hxwrIk2f/+Hd/XhaoeMgCQ0eoXqSzGFdivv
CToDOSD7fy5nFsRUHxMkfil8MImaH6948BxVl9dJG+eKsmj/MFdbSAlsSNsieB4Oxg4OQpwssiMn
3O9e3seLzg/9w8xtxG7ma/hn6MEGG6gu57OWtTk9Vqr8Um07vLmD6TZvI9doHW7OvcR5sZ6IIQu2
zhnGxaOrkf51WzU/SMYkslkxky0+35OVDa5qKwaKR+httZp2yVnOIrRD9QgMhkzXdmOAiF8Ozz8v
g7r3zQnVxCCK2BLHJKCm+Zd9eJphqMJAmyq1i4SprVIz/tXquPF7W93jn3mKBzKiEgqMK8yQaCcN
qKECNESYwfISkfA2mU3yYJMlSPrb6RbC5b2pTdOJh0yQ2qyGit0gL93vomVl9NvId0/TwToVQ7Ad
crnTHKws1UjKROQ7cNAGUm8S7TRuqldJIQ/7lbxIemdvtD7ZauPftKSvURREi5AbghB/LwOWCCP2
btSI0H7qwjfbSPajN900uXGFHeli0OIncCkPzSCvjMi5Q3N+7enjU++hIpe+/ycai7Wj2dfgMB1S
iOSlX8UAGMI8B2VDQJq07/rWuOhD8msKTz75SbfJNXFWVhXcdqHQ5TkPQTg84+S7U/q0xQXyZtvj
gyrJXGnc6ELmbgz0k9xbUDo99zq9xZF/OoA+gn5h7sxev8doetlO9dUIVLOvR4QN6e+xx7uqrPOu
xrplDi9RVbwOdrSJI5x/NZliXsBBajKMP64K7BO3H7RNo2c6OSUDnGZlglBQ5k0RpoA+C8yi1QCO
qOjYJiQeq15dXLV97sFe4Fe7NQIWkZv7NDb+VH7oLLxBu5ZCvTl1YNOZ1a7Tvkl4jbV9kuo6h2+H
dVYrzsMGs1DsVCejwSZhbOQpxTK2z3rqEAwmvJMxs5/zMe+XXt3fVoOx8SPIAICOfhn8rZNEeiH4
R2sfD9Ydv/DB7PiD2Xt2y7CeLnMpb0VXcgvx+NJ48CAKHLVIOHV8A4GREYUUpKvSa+v7ztHaFbSB
OZClMC4R/5QLpTkPwOoa8gT1ctlUAat7T+jLAH1gMDHjukXO8dqc0/kcKz2J9TDf89OJG2FBXfo2
qcl4NcNt5iVQqSvHOylcpKlRk/01LSSrA9Dsk5z1BkguwS+TnrobaVTJ2sb2snBK13kF4XHu5TYw
oC6tziS0qSNCjW8+44+FpsO5vyzKsLBKls+ADPM6/ePh9Wg515dWemQfyjHv6zrjcECg4IQJiB72
wWQlc5jLVtwUO9GTSNDX5BFqlvEr8MdzQ2T9ciqTy3oc70OghLHe/aoTks6HccRtUf9uHG+fQp0h
pZr6QpbdT7bXLEQRTIBV+myRRcXtWFRPeUtuUueX9srQMW932aCzpStu/Kq/QJoXXVtZF5/gM/tt
80ZWRkKVu4NVTY4Z/jkTNZAeC4wo7trTNOTZNVIzaUWv794RH2LQQo8wIHZWe2PAfM1GjrSNS5Jv
f5+1AJT0pk/P09rtV8oR9cJqm99wEs6hRoan/MnOUoT2S2kide1BSS3aobtLKMhe5Kqs0aAmMIi7
kjHnGc7Ss0iUk5r25nck3gImv2bDsEj1Hn6H1m2bpLLPuo5UEK+M2xXG4HvU3FTUfRI/VIncmFKu
WPTj9BL62Tb07U1o5dcVUE6wES4gGKcnYjFVT70Wulhu8I/bSp6HbryBWELcKss0UBxSioWYXepF
eCZKpOqy7v2LQmq/tRDfZGeWhAoP3hK8F4lOxcjcFKCixgckKPwHJJdOeB6VP6BMUTIiFaj/CwUV
R5LTnDQpGrGmi6/4J6NFq5tXvtHelTUtOdFEL05skrUV+s95YgIfFhWuctR0696UNBxq+bfpnNsS
FtmymdJ6YyQWIYSZt/ftie5Noj9GYgSwOvDTTVMjKT5Q12MbZlt4RJCXDH1niY7gNpzWxI2Zv/qa
KMRkTG+sgfTgbiy9E8vDUl+l8XWJnG3dj05AKmwIbYNW5aIselLhx7hCfaISSHcNcax0Hf+i1z7J
LCIb24hcgLzXCXM1zGenK6kxxdQDJwcCbFe6/UK2sbNwJ4fIH0WQYlTdTfaYYywwiJO0WCW7OtnY
abKZcnUTNOw7s+JROlC9jKp6zJvpGSYHoduoBehzdhfCD18HuEuFLPBB9dgly7KnAlcSeRs3KTYt
pQhyKiMYfaTUe5zOFv3E8POiFN1OSCxemns3cTVdqZxApyK7R3Qyc/Ro3STG0uka0lJ9gqdjS107
mrVKOo4gmqYtfBFvw8gul6bshqu+ZpFBLJGEpb/0knw1GPJ+DLFKVVrurktLkmZLeFdVuK/BGGxq
WpEUo3R8W9VVmBB2ZYVyK3KOqJ7Jt5XJbLrpegvGbwq8DevZ0NnFtrRcknumYVi09AY5AXdr3vff
iaNTVns93oFkXGKg7RZDLl4z+Nul6n4N6AMoWSapv64lwbGKBGNPAqJpisZaV2EEfdxy68vCJm5p
mMQNmPYTK0SF39g956XSB7JrCXJzcUGw24G9kERymzn+H68nrWoKeAydSiR8FNolNWFrfTBcNLVW
nXW184stwoUJC9j0wwsUQ8+gfPRNkmR1xvoJgTCaCGdLh3E7DJp3mfggw51wfI40wpHhGGuCb8qc
gBTp/4e081puHNm27RchAkDCvhK08hIp+4KQqYL3Hl9/BvrGPVsiGcLe+7x0R3RVRxJAIpG51pxj
9oO+tbukgRxXqRv8xdLGDL0tdjEbBFe1SoPuzrPzFTWCP4Tv3SP7u5RbnbzbqSAZi1Khq1OFLwbG
uU1n5hJUl+7e8EqEgxC/xyR8crF2LhIOcdsS8B34S3p+fi3i54CwHrkU67G3L5QGmSEGFIgwoRDr
CE+9N7BeCe0ttdNHnavPKvKBW1Xa2CMLSiqJdO1mmfrXE6TfRVpBppgpLnPdfk04mi/yUYIHF7T3
TYi0X3AQ3mhGc5tiXn3PUOA5KQUw4jdGEzC7BD+SMvS9Vip/Ej/PF1rQ7btS24EHzZZ64tswtzpq
5/ZQkX/ux04Qe6+sWXzEcZUucsVTl8xqqui2t/M1audqTBoR1ohVMKbPbWPzxhWJvgzqqVBcckzJ
bWbT0Kp7V8pvCpNtm5QwmFLlF5kwCwdT8kXRxwcxEdvzxme9m+S+rpXfiWr4kCvtS1YSyRmSkMAu
voiLiB39Mi28R3sEiOy6rbLEtmXzbCkxUXrOWOfZA9kaqqckMD4smVBXYN9A9SGqwekTK6nwjZVa
WmIVqzifcOckyyQqL+IR6Z9pNi9+zKc3tBsCc8vize4JjNQtkE8RgPs0C3j1w/KuNvSNpyfbIapu
YZXWi6jOVIrVwKKSpqQYrprPrqJuPdIzByW7HrrqpQpcAquMeu6Uf2aXgu6OYw6VHLhHx0bsMK/8
EFtNcdBq317o8viu2SS22tYmlO1ZrdtpCZkjNz4MxPSIjE9O+bQSO8vEHn0YwXVlJeZQJb2CN65W
JlapbF9o7tptif4yywdRFf6iiKLbLiiehF49/H7OOnvh337K0ZnVzatuBFyA3jCKLoMmfh5k6vQI
JiApaDN1gDPbsx+XfXRuHXsSCQKzLA758Bx3vqND8GtYtDHUgW3Z8ibBQ5/ztZ6I/Tgt/xh1ehjf
zpFFKhVKMCkqoyy/K8aItmrzrjfRTtfePHqrqyzqCI7kTDYSaNDVBiV9Ea+0On3LNeUtUMwncI8z
eta52350uG1FGjaWzI+yu8HxcrA8NJWNTSJmavRnZxr1ZEsFCXl6fA+awLd0My0OpqqC6zKJzNTv
f59B/zRwj6o7OmVfvmY66twTzArgQDmyuqhA1wJVlmYasOZtiR78nrrmUnkSF80hWw5bMqyX8EvC
hVYv9N3vP+Lc1Pr+G6b7/e0h5y3FC4DuxQHcBzVTY+daFjjIyL7wbTbbkg7wqGnuNbl4/33g6Uhx
cvGUrzGsCLRWx310X5EQwMtGfihl+ynXqnVkhh8ICWiCtSZH/2DmkHOmHoMB9X/HOz5OxU1o0fJD
HPDPuYHSyJdc1jtbxHN+FfXM1PlxmDrqQ3RsYWRfVNlB+Bhw3God53RKIwQWfUA6aG1eh3FwTwrL
HlaG0xIYTi1loxR8Fzm+r8cCQQr0mz7bJJbBAv7J7tWJgvEhDVliTaHd0kSduTsnyB9edn40LTOE
y4jXjx0JRZNQAi6KjLqf9CnShfKhvZJiiie1hXHv8CGemf3nKo0mWDIdVxR2ZM0+PnNG7KJaHSFF
CO02DFHOeNTDREX2BYgsWOe1YP8JSIAv52IiyPS+NFUqHBpcm9/n4rlWFfxwPik64nWFVf3nWwDf
wVfq2kM50gWrUkiOwumsVM1dKRHDxmffy2w+19yXhhCSnMxX4oHHPJt5J87+DngjVAxtrCH0CH/+
Dl+VklTpxuxQDnB82GEbRb5ss3Ll9jmdhAiwNwTqQVrmpMAHbrENo5CTtjIzG84sssjYkXgbvJis
Dkffm4mT6Zm9HfOuEEZdVI5onoJq3AGH/f3Gn3kp0anaOusfnMaTzmTqKjXJcBMdsK2vUlGtKj4i
HdWu34dhc3Cy2uBU02gL0yEAzqUdXVFWJl2XsV1m34xxWFRkbcotme3yRaCm5JWCRCu95KNqceLE
Om2TIIO6igyiZGMc/03S0VrURfdgJj4btdGytggteAQSfnLgwIh4zc++ydx16o7aaxWEn1oScvqC
qkmMfGptWsCQhP7Yd3qg5w6U6yX74wu0KLdJKRP0HfnW0gpMn1h5WyVSqmIzrk3pJ+NN5DP5hRw8
9rl77WnjlqwAWoShvo8Ggk/YY+9GVGOIBaBpJKb2ppKas5R1JFZGVLcLvYdk1E+g0750W1zY9bjX
1SjZ5VIScWQqQNhLZGC7U4JJajbeJ6ZcUoNdapy3U9dq9D3byZLuQYxyvFPqEEWq1t1SedUXQ5P2
KEuaCzXRr7papa6dj+tAoW7sm1e91j8rinujtUW5Kg23pKan5lBAWw4fyagTbyj/oXXzZNgjnm5i
Jmoh6NujuGB+vvm5/NBTR9rUMZnrVufemsK9tI2rUL0qKLQGldPWG9QqwzbIqzeMXMFizPp7JDav
iRZ9zMyi00+WQcIIejYEbQr0w6MVK0YpQckzj/lWgvVbmJ/5AZ2EE12Ts6xPea0keEBJXeWb2BGH
3wc/7eEzNv0EFYkG4ZDHFboMm3Tpdz6vpEL4kPfhCRPn872WUBC0Hjy3W/8+3tk35vuAR1+x1JJU
D2NcfIj626H9sI16ChRbSRytaFgCQeD0ShRYOA6r30c+XROmK2VPhLuUJIzjL1HrjlEZSXZ08BDv
oNtn/vbOWFYzw5zRivwc52jnMzReVIBai5DXGQsDsn+lvcrRnauT8d5QeW8jKun+l1nowyrxmZUw
rQYVeFdS2Jf07EkBB9MnV8vfL//sJPt2+UeTzAvNQtgNl2+X91PtXZfrRdm+Q3ajJ1LO3IRz99pU
sWrCFaVZe6w/ADnojhX1ogMWZfBdwzLJMwgT7dz6e275RdondGhdeCyPv68grrPYEnp0AAe9qsdh
J5qY1kAP7Pgxie9VuuhD+CzH7dfvN/PMB9Xgu2IqhPbI09jTXu3b9nbMx4i0RyU66INMxDoh4zk7
jSL8Bz9O76R9DpMI3Iq/M5RiFwV49NT2OZbz7e8/5NzrayJgJ8nDIDr6uD3dDdBWDDXjDGUqOZkS
pJnlZD6jmhfQy2L/rdHUze9DntlgofiBTAQoDbHqyQaLWkPSarT/DspQrpQakE4bLBVPJpGqfRtF
9KqEgPj67qqv3Svgle+jnd57o45sopmZZ2c6r/wWap2ThFmgKJ8m4rfnYCitZI9KFx5cN9t5OsR5
0SfXHTjqrAQq32SfqAOp7vhbKYN03bz+5/eCr79hGYhN6eAYRxs8N+lqyfS66ODv2uWwSpfehZ0s
8OY51gIM6WP8OKfnPz1YEV30bcSj+kDsyTVSrDZiQ02E0cbY1St/+28IEqwzU0tTWSgJJZ4cEsfv
cOoJpYwG3i198PZW0t+bZfSQtCYx2ebOhtW7sOMYuaL2bgUuEjOswbQri43RuKuyti9iRDN6BU22
UC97Ebz1UU4Quet+wmZz/C6/MPT0K0Cyg2wULFFiJuuwAUOvZRmRS9jCtOYvAPm/UQAu3fbdu0od
r9D77hKpIKhM3NYKlDS8svqlIKBiNRjlfaFmr4k1wlqwrDeUVftWrjZay+JTsONMFf05aa2NX8MK
atXoNsvbv1FXXZew/VszeCvoVSwwsvigVeAVJVLQrcuMLbEE8nINB2VfDVS6tDTdqmPFf+6DB3iF
I+B/idK16d/1qHoWjWTddloz8YPSj16lvAjiLl90YfnXTm3XqcHvsuvT2AZDFB07GD4u0MMiKQ6S
mtznYfOix829rSbPbU+ou4B/B8Znm0T+TVRWX2lkvWlS8loEisQuPrPurTjZQ/zRIcHH8corenqL
A+XzjtovsYw0LYz0i/bkgbNqsdVjPaMF5t9ovv1WKtW+V9q/tp9jj3/pA/29NCLSHDOUoWMmOqcY
K3kNVX6tF7C5QPmPgyhfNBX6r9GN7Bqs4FL2pV3T+DFky5jsg9KqtkIaLqMAU0Fnq8NlhiJ87UoW
5WRybFeS7X+mEVy7EkcIUQvJjUyKwtS2xU1mKS9BF5QUv0nnKDUrdEyXBnyuxX+jUNpzsh0cDjEN
ebfhTZsqb2SbXBFxN3KLk+vBx3gCfvSGCv1nVUc7o++vRW2ig7KVcMeO9h0HvLWWQ3iwgw+BSXcf
NavcaqKj0tRlf1URvMR+XbBulP06MMfLTOHE7KniRTWo7rc6uQ5C0m9927sJB3aanXFbqvZnavXJ
OqgtdcGh+KuPNXvmg3fu5RdohLD4T3iMY1F7PMCX8OrgXy//v6lGmpatn0WUyT2jclbEd4fZb/od
35bVoIK7lKJrRWI1eQuxp2ztVbdWVtntnJHx3CWxcHI0nRiRJ9LaJuEUH0h+yAo6aWdQoa+rXT1L
Cps+yEdXxFeSoFekqha2oKPtTyxXzOrUtvcYbxfEC0RU1Ge+BaebHlMG54MwFUHs6cMpZTSROC78
Q70e1+qq2JTP9L0mwLG2noQ5wTK8BkE0M+rp/TNVEw4MGDR2QDyyn48qgnpY57Vr70u111HXIEeJ
h2qtViq1lbTda3HBltINbnwVa3Uh57ehBxDO7GtrVSkc7OScI5DGziUOUrHVJqNYAU4ynV6J33/r
6U+dYBjUyvQJMXyyWdFTow2KbLT3kgGPIgrZsZA7pCKo4E1MEeVMTbe97qGVkUvLmrtTp5tFgMQG
9nkDtyfRv0d3qtfzatDrwtz7bvs6KPlaYR3poeYICgRWkmCPnBpAVX2R9offr5y+2sn8owb0/4pA
ABxO3qgkEjDiYlffa2oYLpk9T5FAcZLGWQ7f17tVTP8qi8PLtOoJ5wviGynU2ptg1Cq6zKMNodTU
HK3k2JL0ZKxHZTmhLuNFWLGEm1Or2U1vOvbdS892t0NnPBF9M+XHyYRBgZmLxw6wVnJJWfiB0DwD
2bKNVUrydoWZXdWhAq1dE2+2cD/7Il/laqsCM1ed2lBJo2bBn0KrpOVQyO0iF4LE7z5sqVzRbUK6
9FVTUFgqaDWXVTnQM5HdtyBBFtCqw0Mf0eSTXOMmN/OLZOoQV5b3R4MXTTfZU0igzZNFFVrvCgUG
MnhormJQqhyMBWIxGuYTJotHUBC3hFtGyzCtakcurBc3qVeVxFaLXSikzI3nTjY0vTUcLyjWY67G
j33svSlWciNAFOtTXogZGFfG2H6moStWVRm+Nh0c0cGXbyZoipbnz4ktb+rQBlMqq0DcjEPaZe/m
IO5wFSIEVpgxfE/pY+r+cpBrlCIp2NiZ2XI6WSZH/qQGtSngn/AeJlVFNti6uw9jB1ZNcV/d0Enf
EmMz5k/pol9lS/Xya06uc2YzzbBAVaiaUdOiEPFzKan6xvOhHcDPsXkhLQ3JjkVIwDK3RbSGfodn
V83/4OAkqkW1tklqhrh57IeZqz/9+Ew/w+STyuZToSTy82eMPMgGHqC7T6/Cu3zdX9KQdvon6qPO
HCbs7I3GycnRkS/QSeXFIs4tBf3m7iMy4Yr8w47HVSK0mec5N8q00/72NZXNMk5kNXH3lSJ2TaFc
jkF839Rz5uLTEz737dvFHK1v+oQyMqjl7XGZb3QSsRJZRqWIl2zRxcorK+3Men76Tf0x4D8uhG/X
lRsFTX49dfdF9TUOb5l4/H0mzNy349M9HIkuK1FdEBAYLVXED0a3V/BT/N9GUX8+HbwJbE3D0t3H
1keOElUGFj8Cqvx9lHPfPhYsRBMYbjmwHk3qwjepv9fsP2S1vfZ0bR9YLYxnS7pDXfQRaTizOqO+
scxZBMaZ8zrmHJ0Wl43rkxrj0danCnM0JgbndXNv3LubdCmlu+IPWdObbikv7WjVVLMv1mml35wE
+uS4TK0YtH8/b2pSZqB01CA89CjKHEv3t0pvkF/V1cgNOm/m5p69RAr+LBnwNQwSbn4OVzb9ELRV
Hxy6cVh7pBD1tb4UmnxoLSiTbpEvlK7bJuSPE6J03yveTqBMRgJz5zVzTQ4xTZifW01LpukzgR3Z
2FIX+Plj2GEkFd5bD8SJRBXeW5lZdmMoff2QmKLYmV5Vrv1ufMgrub30DBMDk+QWgERFuq1LTV0J
UaSbnsrN0peM6rWL2/pdt2ws2hZW/aHWsysrJ5qtr/LMqUWe3Jhjka0yX2pe+hYVX6SmzQ0SyuK6
CaccGjeRX3Kl0l/IK0Ws+vvMPn3U0+VyzKbBpJwalyWpztUi9v1DZPY7NjfRkvLXp5ml/aple/Af
r6WMZijMHr5TmGyPJrPSm27ny9xcFQXhAh/4tvdVGsv1bB33dLv4c6SjVZtO3MAFW97BvbYu9Gdr
F+yQQzx7yznE1OkyNw2kY/BF7gLvZPrzb8tokgR1b7ATO0jsodSW7LL6IKcza/XcIEdVaUGpoieI
wjsU5H5nyBuNWFoa6vvvc+FMXfTntRw9nnQcI6UbPP8Q7ywkdXcgpx1zBQT/KSco4t8AfZ5pMP8c
8egxqW7YiyRnQkx8StLpI0pJTr0YOKxK0Upauv/NBERfgj5j8kIcN0yUtjfzAeHYoVaJQbwqs8xp
CUeZuY+nn1ZOq8LkuMqx+BSrKNmhr45d6h2UUQRITGtupRkfRuITljqqLSSabenUVv8USOl40Q4B
ZTS+IpcWzXasYom/1IpyDkR27lU3cXySRkRVkE/Jz5nqiS7rzTj0DpkRkHlVedEicmvP0Zt+1yqz
CMVpoTxeSKHHyFMJ0jRPtsGGl7WhXZrSnuBLB9+AE8IThyp9RdKsI18WM2qoo/x66no4Sr+PNy3s
315EvWsaK8UXsG/X4ws2uhRu+TJYoZDbNkv7Av1/vRrW40q+Ki+G7dzw/0B4f7vco+9GmQYRWxFL
2oe8qVdSbFNpEmg2tRqhhPBAjylZaCKAbZ/L0r3LmgaWpMWOxWq67HpsxZ/aLFMnGTpt5Q3+Xekj
8Nc8W6xVgl62KhPOo14KM2ComqxeFEoy7MI6ujYq6wZWwrJzubaySJZ2BvmbgPDyxcsCaW5un51F
3x7rNPe/3eZB9l2frgK3+dPaaI59OW7hXEjpsnXSJ2KWb/gB0oL8mmz1+1s1N/DRQiu1tVJj1WI+
QanEjo4kknJIIsR//kWkAID+ikLDtNs7ek0GW06DMnelvZdE71VTPQW6nIAZ8LetVB1+v6bTTb/F
WJC42PYgdjqu1BmVnxQxBcl9l4U4JTRC67LiYA01zNNk2Ge9PfOWnPmQKGwjZUgltiWs47ZAPdht
1Jq9tPetaEG4kkat2Xeffr+qMxs6Tn4UMzVONKYOVPTnHGmysYlDm+yQzknexRr7QrhM+JLUK1Rk
SBgeUeTPLOznviSQxkiLZjyUSierW9rpmKEJitZvVUdDLbBAcDoJ5hyQEPlGmnlyZ2ajQiF3alBM
/zhmClQ6YdDlaHD2DPIbJcXnMmZ+QD1OuhoQksy8ddNLdbS4/Bht+jXfXjosu5BYJM72IvYhUg8v
gfKf8qhZPhkC5q2tWdNTO3pmXqV5lVoIFyBGf6Xl5jqLjLlndPam4bIgcE9ggrSOzhVDMEpapw7u
friv/npb0nEJUcSMRYcGr6x/OWztK/xFt3Nf/bO371/jHnO7XDgoHQ+Ts3WrHYxa3qpYF2eWjXNv
FqTR/39tx3zoZBBuYo/UPdDmuP39UL/I1v1/8V59H+PoE2d2ox55KdMAmQU2G9Xho7qkXGAb4OCR
+dR4fxPUF3PPbXr2J9Pv27UdzQ0Zp4jqujy3Ke9q8myzSVmkl6OTL/pNvplTn87dyulxfpvtbT6d
UyqGk2joefibRLpU3Iffb+aZuUj6qWrRs6D7jrvt5yBV3Ng9bSKStct8TfbvKHIqhK7Tk+D034xk
TIDhid5/LF0ZvSJLm5KR+jTFKwLkamGWfMw1X75Q/DlwyxmLsYUcCE8/TSCZUv3R9ysfQpYtshH3
7rV/ZWzkVbXAHy4hqqAQ590pq2hNlN8MTOS0QIJ8jpInYY1Tz/m4SqGgAxPmQE45GIWXrs/+YHnx
aCAbt2KUwhVxln8an/5tgCv297t7ZrJAs+QoSYYt5JTjhbgINM/U68Ddm/pnrz7G4lWbNdyfHYNK
LmKFSTRyjLQPMq8DnUH5p6dr6fTqYmKzkIkaOhFaARl++WosFvNnSwBUp2+eCuwdAtYkUwGM93OW
JkZujSNtvr3NbF3hdWVfG2V/QY+YS8m2nylDaw6KPcWp6sZfF1XcXxapsosBeywmUhhMqSal+R21
jh5B4I0Vb6kP0SuDPoSjTtU8jDZWa3QryK7lmpZ9scpJ3rzuE5Wvd5f4q8geLmVDeiwhhOPRqVep
iB7CKv3bNsJ1htR/43t8V3nxpSG6F2vQvnI8x72f3g5wO4awuIzNyNED7I3VQKRC5j+1tXqVoERM
BmulueSXibS61QI6BpCeCvr/xmU19C/2WKhOICNorTLgcPF9JwKH7ZLmMA8FrIu+v7CkXLoWA8Q7
uVfearm/8lzzb9DL/k4HmgmfVo2Wo+Zdm2XbLouUlozXteornWfvI2Gd2WClQvkBTuU9DysiS3zt
fYgtajEpjsQCwijpYPqjlXXQvdT+vdb9YVFWWNplO1+oNWCWsJe+6N95qzjG06Nr2dbLdDzLqb+r
g25llCi0U2h4m0xrWwJ6K2nVev6nXMqPQajd5S6++MQzr9JagoUTW/BecuOiSsN/8ourCDBR5fGZ
TGw6RKNcXPRK7i36zty4cc4B3YBlNSgsltKoftlF4V80ZAtdqwTT7TLfpiurq8kd+bJvZVFcSDWn
DlY9AidEigShKl5pGWCMGyocBno/OgoB1deq12RLi5Sv9Vha72NNypBiRZRytYH0S6XyV2kWdzsY
UWLTyP0XP5MYG/u68rP6Pm6DG1SLr30Zo5odLCppyYUi+5vazDGlNjVtJM42r0NWLMs23rdZcMCa
RsYTjhEHEvywwCi1tMvyo++xKHUQv6zhMRpHb10W44MAY7jwe0QHVaF8YuKE4t2rt6PRkysaviol
0Z+FwTNIsj7fdtC310ZG7pslqKe3RZas4oqbHjd45fVhuDKTsiNoj5ZcWpCS7pa6svDkEIPW2P3x
o1JbmK6uYLo2mgUx0smln05TGazb2k/ymz7mHako/sVVTV0mLNYcANN1r+jIUUPXQ1kSioUIatMF
GCMnFwggouuub79cADSL1EqbhRa17SapkRDag9VvCj3U1z5v/aJuR3+ZoqOBkp9sfD1y3z2jK++C
supXdgy4yS9iZV0LJrkdDuEWl4GxULXCvkCQSy8Yb/YiUVBjaP0QbgBK1oukpRfpuuRolb1ebTtf
4Xyc9a7lgLfrN4mNkQx7X7OtQrVw6Mh2q4Zm5y6z03Fp+IwpdQwiCl9/GWU3XcYDAbzETle3jRyE
a1JWv1zJppZDBwBEWalyJ1VaXwHZxWR3Vkt34KeZnaeiUMlaWKOgMjPNYqaLXiw62Xi0O+VPKAdv
6uiljuYNHFgA4zpur+K1VVprN2LSW+MllrE8VkQqjj7cN6N+HPDQLjrliYDBp6DxHmMFYkSPLmQN
7YD4pMS6kd1mHwfBeybqtWQjBupty18GXf3WutB0kFEvys59twrSXLktjmS7f/qU/OYSMMJQor83
XP9Q+Q1Ai1FuEM4YNVby8AJ/OloLEBdDUj5hTKU7H+ErtXoEbL6Ztatao006CHr3JZmwWijRS3f1
YR2wgCxVNAjXbR0TFdzlf2QordeR3Izb0NKLV0+qh0UcVNZGgQ706Nv2zqMpcSeS3n40OjsAEOHf
hQPBm4oUERVpkijxCSmkwQvmdTtCqB/DyXZa2WgJDBzbizDl1qphc5f60rrUg1u5AXLkWd0BoUQL
DyrJNrIXF082krFVZ4fwMMqLupGMO3Nwo5shiawHLVehV2hZuY6rHu1UISFh1/wLpnL2LhUmdY6E
WlPjuhQ7JPjNsjTY1+AoxhavVttvuxRP7xBlsVO0XvCshWayKWRB+pZWJauq0/B8m+NCEOu8GJAB
ozYDNVHwULuYWHA3RH/g109NVGikl6P29qMOG6TEmkpyRC913T3OoXUlS3d2aTUIspmYCmWaNT0w
g4axfFl7crQ00xKgVZrPEUjPbskAtU46D0wGbM5+fsVjz+LLp0rWPp42ZI78pK6qTbjGzQP5ejmR
g/+NA/G5rcP3QY920YVtZHU+MKh2H70bF83GXZaX6b7dEiFO/NuivU430pX2PJf/c8YhOG2r/3W1
R3sW4ob1kSOXta9W0bs8qSpXRur0YHV4YMtyMT4OlyRAzLGezlUdUIdM+yRwFdaJspXOTWC2aL04
pXQrxAGbdsuyfd+vyoW6CJbm3Vzp/0zNAV8QAkucKsitTuJzcqny3arKqPlZjb7BWSotba/sX8k/
5lsMvAVFz4AfpB+IiY5qYAtwFtb6OBjsrIyv3zfCZ7T5nKtVlZwN5J7iJLPGK+3CkgBD7NlFXEXF
2DtGbb1aUutDmIjJvEvfK7PUF5qMpiIY5sB+p5tkhqc1yk6cXiVZST8nuTwQ2mUEjbmvpix733hR
IHc4g9Y9lXnzlbfE/IS2a28SZcivAj8CfN+gPE09gCGRkdp7FS3ZJwJZMXd8PT3+I2VXqPijiAOn
d1zaMBPLxxXVmvvuPt2l1CmX2TWeeVZhsIPZsn9kcix/fxhzQ05//u0Ia8KSIdmyNvejGK5wq28H
LZg5cp2739+v6ug1I1iDQp83mGiSqKjnBo3Hdotsd/P7lZx5raa7x5wCsw5x+FjQ0ZHR0tWohveN
76Bz9R0EvOyQltkLgp2aFLpCWiIOnXtopw28n8Me1TqsoGmaTqnMfS34fmIon+z/gP+GHAZv5Y13
saRiiq3790Hod6I2Hn+/7tP6AOOrpCFhTWA5OZYcDlpel5xFzL3e2Wz0FgkY1M4Yp5z5mbly9kEa
pCFRlUUdelyTlQutKFS+Hfva+oj5llXmQz++/H41556iytEVQzFXRcHy6BNkSFZpVFFs7jlTbD2x
zjZEpr25t90VsIzHYVs9Q236fcwz1wVzjzuHXFahFHE0QeNCyMNYCmNP2BCwM8mp4HcM83qrM+/a
VHWg4kEmCdrao0pOPwrfGpVa3Sd8Xf4BuEmkAudIUduVIGFHvfzPkXFUCylrU+qYqgInelSg8HJf
pIOynwh8SOcW2R+wITuxCtZzhebTj4yqcGkYwvm3hTf2aF21gkrLdH0U+0Epc6ftCbfEC4sJ1BrZ
yknSszKsQomgVZa/7rJvzGEnV6G2lM367vcHevJK8AsgtwoboQCFluPOCBIskLljCjzDte4I6bjV
YhVTgK2vxYgQ9L8ZzLJ4H9QzrRGP/r3V96nYF+1VSL8yjtBbemuQPjML3Pmr+t+BxLQQfVuqhyKD
I90mYu/m8bXX1ocoBPQstbe9lcxpA0/KZNMdNKleQoNCXXLM7LfKPilR84r9ZHQnObTfVCTnEDJN
Mn2hVEvPR2+jmHi84/bw+/08eUsYGvE5E2lq/ZzUOzUtguQlOnWvGS4txWhbt3MhcuLcrUSXAx6B
N4OZcvQmQtYhykIK1b3RjnDoLEfNO9qtJLBuZZfyRJ2YNZjsql4YInBhfQlz0/vvbRIOjlGNX6Pe
o/s3PyS5Haioxe1CDZrHIu53owjxmLawlWzXJ7K40D46w30aMtdYul3y3jYxccQJp7YyhQikotTO
01RfVXLtbQ3yYq4lLVm5gtprh+3+91t7stBNt3YKKQIzap561qEHhWrSxuoeFuK+q8VnoNSAC6Ee
/j6OcpIGgndIaDgoWAmUSWV5tIqPeSNFRSFU1gKArzU4GgeNw1fXiX5tesCtx6LQV2VrSQuz6nbt
1JcCRPRREhmyaON013TCILyyvZesfHJUCYp/gw/gPyWIyE6rg5Kp8dbv6ksl6relrzz7bvrYpYO1
7NtyXGSV94hsMHLy3HfR0XqEPFfFjekrJPl2jXBkuVp3tmY4qMb4C55xp7oDvMfs0SyCnZFGoBUl
g7Fy+15QyBnT2NpRlKkWcPXIQi70T8xpwOp9ucPJK12mUf+WjJjZkwjUMlrp3mnl4sqMNMD5RvJq
c4ml0T4pcXDXhfl9UbUXVaM+Q7YGw6o2H2bW6U5VyFe5Zm8iLX9Im+6PLqG9iLWtGxvbthsAbRhu
tC67YdPG8Lcs2XrwtXytjvnfMK2vXFPaJUX2GMbVi+4GnxRTlqNQ822QKvTs0+Hdk9tXy7OBgsg6
mPhkXRf2HWf1bT0mnNfFU2E2d4M9OcrJJgo7/66r011n5Mp6jMH/dAH1tbIs9l6pJzjATY9jqrRV
WDLYxpvL3s1fbA77I2efZSMB4qqh4IcadMZRM298/AHXkZJF0O+LbDvEuXw3gitcNEGoX/Qy9S/q
yB2BJwUFXdIIKUto7TJVLKeu1YtmrNvV3GRl3fzRNMLnpmsGEfbI6GgNHH23iEPPrGTIRo6B5c6+
1D96XvtdsZQ2MRDFRV8sZk+e057wtyGP9oxDYZAC3jMkaTgbZYmHEm7IRtxra207PJtfM1c4XcFv
wx29jZhyCY40GY7/6ckrH+XisyP6Y6zvUlT0iW86Uc8BRxvWIpwLsjmznP+4u9Off/tqGQV53Z7L
2J56Xfa3Rvf0+8Wd6lkAPKiaji+FfePE//g5gBRFQQ3xd9wPjSscQYGZ7AmnljzvwQ2Cr6rqSygB
5pUCY9SSxIj3vco3vYGC05PXeSKCRWt7gOpkI1vWJdLRuLvoLU3aWUFwnfZGe9XUNus52YibLh0J
VK3d0iE23tiotfsXN3jwJENsu+4jqtTCz2bOT2fuIOlWbBfJlzPESdSbS+xrSjyyspfrxsnN+ziY
o2CdGWES4k9HJ8StJ+dOT9ZzuYttea8kWBZFKHtgZeG4/v6kzo3C/lqgVjFRmx2/Z1lo2b3uGvI+
yp9knQrhf7FzQBbwrwGO3qoCw4iptAyQj/pOq/y1Nboz+sa5azh6k8BZy27O5n4fD/gAQxnnSCrS
/+ONmn7Et1dmhFxptoYr783gXQ9sh3SQmRHObAR+3KmjE0/2P+ydR3LkyJrnr9L29qiGFm39egEV
kkGdZHIDo4TWGjeac8zF5oesqqnMyJxiv+WY9SaNSUaEBxwO90/8xZh0CCcxU/o4HttUhukzFYeY
JPWTiONbTnO29TASBtsWZCjrJwNXOdAi/BY1kc3V3Cy30U7+UJ3MjdzqAW1F6xlpVL/0o8kJPtnW
fxHifT/wuWBSXOowEeDK3c6zJ8750xBmDwSDjrh8Iun1i1BZpUNETidTX/vJPLZOzC7G3wVGWXTf
doqfx+9i2NlEiQX9wnk5dJ3/9w/SLyZV0QBIws0EBAPB7Sx8XYoxlNS27G/1ajzK0In6uh5gOU0d
Qks40Q+4nBJJGAn0Kbo/czlhaEP1+xjUNGANNEkIeEsfKc9+b2hJ5zdhmbl//yXln28ASkAE8JKF
hjhb9BmGBi7KkI5UZG4Fo78uDcROUrjTyLwIh36wGnDkEMDqoXoSmzKAj9VtrLiebLnQdlEoX0tZ
8lK2ybaM+uO85C8I0YYcUUGwRTF1b1bLPVj3fRz2VzVOaeCMUb2hE/Upne/nJ17FFZhyEnh/ELLn
cK2uK83JXPLuNo61l0ZsEcSpQq/WaiQoEU6cE0yhYym/pttzS2tBomlBo7RN8PPplWMeaG9/P6+/
/D6sM8jy7KQ/AYPLBN2+DnPK26DIvam+6sf8kzv3M0BV5pK/G+IM6xxEhd6XZGEAVMHE3SWPmVtu
2qfQsxx8I5zlufDw4EDydV9sPiunfUPW/7hhMDj4dKC4cGixQ/5x88sIfOvBEtvbZMa5NWuNZIM5
xkMV0wDNJSHcmOgth0qF0n48bOnlOoOcdBtx7fNKQruaT0pftKpTqOBEXzStvVCyTZWrW4ovKApV
DYKxRD3O1MuSg2Vh5KZVfZpK8V1Nq0u57DAGltR3/MxLiK3hJtKrwW4r4daa09yZQrFxZTmYttX8
mZvZz5uyumqMUKVRyZ3k85Wm56JES7hub+vAPKBr5YHp3CzpdPP3C+jnChu39/txzo5JIUwzaSkY
ZzWHLO4kd4WICE7gS3tjjz/v1rr7+xG/Pern9/T7Ec9OTbOPkkSMqpZDYPbSbXZ5Ceffl9zUI9yM
XFil9Fs0b+35LNfpRttggb2vUi96yuHoboQr85Pz7xc76I9zsD5l3x2x+RAOYp4zB6u5h7rR9+Jz
waGES5wrXAPhcFEmuCw2n1Xbfz4rGBYAo4VYHQ2QcyzXvARRVS9JexvEieUti/4gRCjU0bQFZTVl
gj2PSoIpDBI2ZYLJ/N/fh2/9g5/uA7ViUMMAoH5CXJXI+s1LajZEL1F1kaAKRmsD17V2DuPdFIdA
PjDTcehcerNYfS0DMAg8jrdmVe4HDAKVNDxGReZbUZLZmSm+sjVecjx9EdJW84JBUTbaOMoHLSia
DTzP09A0sU2jHlMyKihaVp3UvMvcXjR90BjXQAJiJ2zHG3FQ9nMpXKRlv0Xn7ELrw521WEdVSq6k
pPui5sYLExrZWjZfZo00+XnTvC4jvJ+qYS+S827ZqnOh7MS43ypVEFEGN8JP5u9XTw7lYQT/ePpM
NLTO9qbOLMSuDqQGgpuBFZCdAtqP2ROjm/RKPA4gDD9bML8cErEutgSQ0Ksgw48LVUXKbCD2b27F
Tet1R2x8V66L5ag28vH9jn6h/8eY//46/Uf4Xl79viDa//pP/v9aYoYWh1F39t//uohfm7ItP7r/
XN/2f1/245v+67J6L2675v29u3iuzl/5wxv5/D/Gd5+75x/+4xUdKJ3r/r2Zb97bPuu+DcI3XV/5
3/3jv71/+5S7uXr/5z9ey77o1k8L47L4xx9/2r398x9U+b97YtbP/+OPp+ec94HZeo6b95/e8f7c
dv/8h6Cbv0kWhQJgmJTTaYCwgY/vf/6JOIwEVJE1qHjaKtRUlOhf/vMfkvzbt4o4vnFAzVEP4jQl
NPvjTzg2oRZABRIcOPKV//jz2n+4S3/dtX8reuBPcdG168Wsm9Zfj/dqf2dqKwAPihcWIMZ5Ab5S
VaERtFxyl1C20Daoalvp5d5JQoyPtfEwk/vZ9TSVTjzht2uirF/3uMrRhbmtjQhYbtygtFfbXYPi
0vBMhGbLiGVHYXTsgayYHdXf0XR19bXG2VdqUMqL48c0QasmUZ0YgfF01PaNvPgN2vtyO12PwPEM
KbnpIBRV+GTg+LtfKnPT5ChiT4fFrF21r+w+k6+X+lml8hZniKxHmttYwibEaC1CliXVdrIWhRih
VfdoIULUzsTZKZrlg0aL3SvZR1MS/gXzRElNDaAtVck+A8AjCrdKxzfrY19vZFeM0YPUQVpU1WaQ
R7+o2TrC+64I7RgZ5BEhglFs/JlrkpSNaMReFLMDhsVRH+rI0Wf1erBav0wuaPrdDUvwNZ6Do1lI
V4EYuzMllUl4nqTJlWT6OsUI3EapMdxAMrErrvMiOtbKl0p5xt/RzlvgYKN4GovaBCUkfyxa9UUW
YvTpcubdMvvLCjCOQ0HgqpCkb1TO0OgPJW4D6EIXrjWqp06RNouKxEYywq9dMOgBvwKBS0UKKwax
NC/ykeU0u/1MTVM2fFQfHw38LptWNjDP/Ron3UOgx5usDEUbBwZEKj76eA+OMHHMUN+U82Ogq65S
NttOkPcTwrp6m7kmAJceiwdYLoi045/W5AZSQ6a3Krk7hEzoLfarRpY3mZgRL8FNAvM9XCa/Fxan
mIaDgCtAWMFGlhsvTMZLK8QbPY/3dZpt1H6mcD7fRJruUjRAjH6xwyl3ye/9WTePCbeymuJjOqDW
lN6bQAIjTF/0KtsnZuEmqDlh5m65IfcdKagKBB9ODcKVYSCZmdWvJPFXTW7RG+ZZSUTBU8dmMwrx
0SR/A6Mm7mf22yh4nJtBxiOkP+kVoOTUzE5xE27VUdppEySAcL4OQlDlk3y08umulCp0HydcOktR
3YiC4qkRV1tlAMLkeP7AHk9CIIMUZcyKmxGvtTg49XAxFlZAsATAPRMP/u6zhM1RSusCWBNYeTHL
cOdojkK/q6rgILRPJv0GSantRHjENs1ZCtqIcnGnWMl7UESX6UIUXNZY8ITGPp2iXT+3T3ODEs04
tY9RrGbbJORcHkfjUY3ZGqxSfyR/ujIiblpoWg+QHRNmHJ0loa0xe5MqrLtxRjGF5U4U8k8y9R/j
3j+2LTw8KcCuPd9zJd1wlJTSmBo4cPLXIO4QiAGGln3SV/7V3ihzgjLGCoE5byuX0tCoUcUgoCAR
nRoc4B7fnRV/7Mc/7L9rFHu+/ZKvrCh9erzs6T8e1ajqm60+KJILi+o60YWLaUpOWq0dkwW9Vc3y
sjq9bSNr18zANNXGummm8gu1cu5AkT4bhQrWiEQU0RzFjjONEr31plUIZ6M1vS+y6kOZhd/n/n/O
eo5H7s+//3me/nTWO33z/Ppc/njW846/znrMTbETAqNlIPC96nv/edZbv60NNItznm7+Ggj8cNZb
ICCgF+ApQLGWD/zzrJd+sxCSoVhD3IhMAnnvn9/tv3HWn4WF354ZpIVgrVGWIFU+J65V9djoCo4P
bhpNCPpWt13G4VwWw2NcjleSUfmZHLtqqOI/ielKqrtjjjOyuigf2oAe73dT94ulD5jg57UPj5ie
H1k73tTnWbuJT1AcYtXoDrFyrZfAkxVztsOyfLXwzElM1UuFDjPT7lFfEliX8aEyUb4rAzdvavDW
0626iuXh2mmWyZOEtKZRTm6sAXxSKs+o2w1J8WYSh2NbCH6XnayhdkQErQUoyIJ6aBfRKYN4UzaY
Xo0g2nDYEQQvSzIYJTgryOqVWRLdaCuYuk99/JevhhFjFxC4qWd2S+mL8fCkICA4CMaNWKd+Wedb
cULOqBf2lWIdzRylPfVCaO7DpDsIOmd0D6Ah+Qh72Ebia4qgx1hdxwEoADJJEcmg6SOMgfvnT8F0
Y6Hv13Wp14FEaNSPSn3mYGYi9opxkgaFcl0OvPrrICreZF1F5UXeZkQNsDVSlMRENF5pCUOzDKHd
BihKDXijrJYuGjbEqvbQZrsMDKmcNn4lGp6p7ZDJc3tA7Y0Q+kX4pQ4esuJuyfGqGRHdxfmrmfd5
jSEd1iAimSeAHm1+COJ9gHhyoaFQIqQHfMS9IXheZMVBcxkig2w3fm5SFooDNwgLbwoBxQmtqwsh
JiLhY64HjqTPpa3jPdoQlLVxuJek5rKNMd8OT5U+78o0XCNG3ADKN8F8G4GCCUs+26OgHRsoQFZ7
3STGRqq/yMu1Na2TlluRF1pEdANCF5qAF5BZAVOnG48feESddYm/lDFrAJutjqM00OTrSAJwHlCi
0+40Uvy6NdyoQSnSaqobRP4eGpgSjiXImTsvCgDr8EKsV4VVtb2qVFSY2xRPHFJknFgqWtUF9y9O
j9ZohF6+VIqjqg9lrc5UehvNSVoWE4YSHO7yVG77fl5cJUnJnqg60dm1y0Z8Wqp89OQwgKiAEjJq
UA2m44pfQGCJM+I9bXELXEcWYdmrgXnZVY1XaB91/7XTdAQr7wyeq6ivaY4qp2S5CfDbTbOXpB1h
I/SbUcp3QYv/nfncz3yP8UWZXyPtZuSIN0w8zkfWYjf7dGjdsdXsRezssZsOA1SQOVM2QcCCGVOq
qAsYeFSEAwg7mWOZz117US/t1aR1btUtfsn9So+51H7J8/Fazl/VQN31aeDkBHTK8kWZZPpriIkx
+VOxXKZGSa+9pzncRvqxtKSLttkOqi4RXu/G+Bn8vl31twrJbSO8jBlzarQvYXMjF9K+DfamGV0a
qG+o6l2iWJuGHyUwftCefWU27/KZh+IOabpJMrap/go4ANi20V0bY8Bsr4vgSlX2Rl5tlvWt+kfM
Kq9xYREfjNY69HL0NspHIdioaulLLMAA+w9BuUp6+UksjmMlOlK3XPQz/nBt7JazeaEU6jatLrpo
F3T4bLWSI+gSykF8f+i2XHXvDHCOOsOEpqq6iR7co0H6khSTU0EtLhTRXSPZwLxRkOJX5nsxVA56
GOw7VcEjTr3HOc4Tg9gJqlu9b+8A2D91wB86npwlUfwun75a1XARJbUnz72dLydzRrTFVNys+ZIu
wL1kYPGo5mZpya2WhpMp1BUGYd2LhuZ1MCyeZuFDVr50g3JbKlJnm0l0j0nkWzR/hOmw06OUZv64
WTen3HzWcCPTjDdLv8fGwRPCyRfTh1CFVSI7ulS5GTprzWozBIbOkN5yc97JXXxS8byzrPYQLFhV
Z5bXdoWrtc+l+kJRA1chHj71LQjYVmLlolBOVtvsBhVaRFl1jmrGfqX3B7MaD/LUM9EVLIt4dKXK
jG0jXe5aST3KRm/Lg3Q5N9YBY4FDAfugDJtnQQ2x+LLcKYO2EU2VE8eLjcjocdGvxmndzE4cr/DC
ii9922+ynupnEx7Eunmmf4l35ZoJC8VFNIrb0KhezNHaiWm06fGMcXJr3s7LcEEWfYPR9iGJ4xez
ILWMxeussRAv7d71OT4h/rcp0wpq1rFgKeXku4XoKGXH4bYRmrfWAO8hsp/HoroLx1x3YbobGJxm
2yZJrzVRY6jtMF0WauUCngAOP+qnrmeSoejkcrsL1NHVWelaWN1YfXBvss6rXKzY1dXd1MV7/KUP
cq5j9PRmjr0Dn3QfK4nbivuquVOVBT/K1Mvyu4B8NbMaduyZM1Ozq3BGHug1gwOD8Af6Rjclxk7t
rG7aLt9CZ9kIqr4zuhvS2aOWFD6+Nk7Vhb4J9K1ZrsP6ReyFylHbFqvVzi8N+QOHltZI3zONKnsh
+qmqYZ2FNq8KrFqtn60BMQqEItdzLr/P6PjMdepWWWwHVEMltXSmdPQV8DWIQ6ObGnsZYUYuV/6o
+1OmO4T4+BrWlAfb6067iRSocj2Vh9oFLWPTBHdFXMak5R4Ak2eR7bFxujiGeZqRkacfl6akW7ia
IF2U6UMzajuoHX5dIm0L24oKjDsOwrGGWzhQOImBiqvTDVjxBixOUda7IlI2psKv4hAIwuxFgkjZ
4C1uOLFKuD08faHyaFmgumXpfWhvsI61S81wO3HZmGyfw1DZFMv9GU0+jZqLxoM5YacyTF91qIMV
HTsZZ1sluo3anSk/A9Sj6CDfz/HXeAkupVKDm7LqZX/NKxRTFsvTEdmwErJL4aUrs40137dV7kvi
ZTzlmwRXVNHc6ep8ArOY9SzNhgeUInTbfdTmjRVxSssX9BlJBR/Ap/sSExXnGCqogitLTxlemTpi
OHNMIZTuFyLctpZvuvxLmjwpGP5JLV2cBTdUccGY8l4bHpQ0ttta9mYtpIisnoL42FmswjigHXgJ
d8kzq8CLsCHjfY6gYLOgaXfl1NyX7FDZqMOs5MZNbKGCsEvZd1TM3FqxOVLL6cU8cxojfZymLVa7
vXRTClc56ewSCrOjVfdCfVUO97Hph8FuSu7n8Ktcig9qmIHRFlB0T8RdbLwtpej2q8CvpW+1+GrW
xbeVudnix5uii5ktwkeivskh3L4qdlJduOmSklNmzeUW1e9HpMopmOsaijL9PpS6rZheWiiOCrK/
cKhWSnNqwsWfRu6I8TAA6egnIhjIQyMi7rHlc7zuDMnY9D0tkHEAAGZsq0HwV1sBVY62cQYhlAOW
2N7XCW0gjWZ2Tfknlq8EjZIaBgDUfokIWUDrA4hQK2Uj3wCVLhgXxcjmFssXsLzddfbb5b6eL6Fl
2M3AaowOk5BdNiZAt8hw40i22QIIzGpbqjjUhd429BerFTYDUUBnSI6aTZcW4L6CNp0J3XSARlbK
NcLdE+4EsaeR3E7zlyDbm2ntwCN064XyYywfW/VJZFtKs681sgrCpVCmTt6/tPVtEPqiVTiZmPko
Pu1y3ihWilsB4Vui3O6k2R7gZxYEpfUQ48aISles+EEvXqi56ARQ13QJv0QA8elwaxQvuvKaYgyo
jZWb9J3fx1xzu4nlL7oce3ne7o0K9VwF3pb2pizJYUr2KZUuETxMX3Lp4DuHJdmUE04+lrW1eJcl
QPMCnIeTRkQJrehFH28/ijKA5jS1v8BwZS/P1FEr3M8T8IJhGWJzGmytYXasOXb1xryf29lDhvum
FnLIiE9aJ3yYlXSbanhakfc7eavIRLv1bacNwSe5248tqd8zSUCa38zgSdzOsdKpGFYxLGdMVHar
ebngKRth02w+01/+RZEHxAKiHbSeyFzPUVpyq6eCIaWKq3MyqdUFFdCO+/j3eehng6xZ6nddvSHv
ghHYh+IqVYWR4bOVw2LVPrFWO+sd/j5j31/KWgf6bhSpM1QJg2bF1ezxw/yor+MnTNy2IlaKHJq2
4s1bw+330bvxCdLkFzWsH+Zw/ft3A090v/WK2N+dqutgxpm9+2T+ziD8f1waKB0RqwEkWilS/DBC
b3ZWu8Sh4rbe5K44nVi1V+UAYZP744PyCUz/DGjw83BnQINCK8VCJgNz0ZzydQcNLMXu0HH81pFe
TeRUP9lHm9RlO2id5bPhf7lcvrvaM4RK3OuCOhkML2yNyxERrvIaH3fTTXfDXnIoPaDx635mrHDG
sfzpos/lTMVRVOC3MMfjvvdwTvdLGOK6iwCQ12z09gAWFsuqzxXlPru55/iCMlcXhDEZ+E8uSOIG
O8MzNoU3Hz6TRvlWgTqrhlIKXVVmKHsBNj9rXBoxhsFLliguBe7ZU9zEbUAAwXcpd5nXvfeHz0iO
32g6fzfi2dOPBy5GdChgs3iRed8gq/Bo+OMX1ck95SW8V3cIrjr1leL1u3ynbLKbwovd0C8/Ua46
o5X+foO/v/Kz/UHu9MG0Wq68hWW/pa2xB6Ni2uVG8zCkky/NzE+/ssM+LG9/v/398g5/P/LZBhFM
wzQIPSMDsfIUf2XSSqfeX3Xs1j3p70f7Ed/182WuT9d3uxGM/5jdnsGm8WAS5mYLJhzJi6YPm78f
6JfFzu8va/0m341UdXQblYobm+ywPHyoJ/InNzhOjuxnXgpbl7aP9y9qI/58fWd7od4hUQL1XKHZ
5UiX1U6BHmwiVY0cQcRCUhxLpfkufaq0vy7Tv1vGZ5viIKpjOZiMu0JTVowMezCySd/2YA0jbOeT
2f1VALDyB1fDBwDA6tkuqGqpCk8+Zz+CjSx6ulNeGIf8Orw2vHKXHODBugRFm/x23H7GaPppk0CJ
R2dcC68+6uaQk3+8s0UZKkkzNorbPFJjcZVDdGt51kW9g5+xDW4+2yLOpMfpiv843jdm8ncrKUh7
6joS4w3+/CX3yFPsyUmv1O3nkjg/7fPfxlqZcLhTQYE53wDlju6uVQ/rfZT88qbwV8xr8fAK1NVu
TqAd3Sb55JE8Y1b/cX3KqlpLU0AEovLjfJp5FncpMvpuctT34ya9aP3kJrFT91MGw7qVfL9K16tT
odahHUpTQz/XihL0COVgQ+Tp91HMbu6oO1l+9xJsFy5PR/fmXthhFPH3a3Vd+ueDAp3SkBfCmggU
1Y+XlyxqM7fBqELxmahLVdTRyNqRnxTFd0vc6kWy/Tbg/7THaI+xX/+/22O3YEz+DUXu7rmL+/bH
Lhlv/LNLJv9GygDCFygqOhv0vP7qkim/0QWTFCSfVokDmq5/dcmM31b1bNiZMhDmlbH9V5fM+A1m
PvdXB4DKElOsf6VLpp9pZK9WXfBCRLjEiPjRWT7HIBt9V1nyKAFxJFbHoQ2CV7/NYupnNjSy4Akj
LzWnp8BKarcUGyTJlnB6tOzK2FKp97TUjxpX20EG0+Hp1DSQuo0m+DMI9uhLct1uO1fd1154qkVq
Zd76YjAUoWtYuOT6yUDHbSvqB5CsAiWLId9Gw0br92PzRc/dUrrgX/Apc2uXwRHA3Y1oDJRSnJJ4
8FTdFeuHUd95oyxYvc3GYciO6azYln6JIA5edMATtMirWnfRPbGmr7TF0lrRtt1t/iSmCI1QDfao
IpeAG3sw/g5cNboFYk3Ny+se8icTklqCoApWHnjcuzxayuyOElV8O7ibXpStcmRyROQ/LoeX5paj
KDNt40Y7RJe0O5z4KDyp0hrZ8VFfF8MvPigzgBZoRjd6CJAYGrwpcOtsA4T4YsGoQ3DSaF8OO7Ow
23ArtHaGU22ylU4V1fM7ivXJZXGrxvtw8owXRaRNRI3aFRCHQ5ZmRmz0Un7Td/mFJIKOcKOOptOj
gImH+DhoVOH8ufRRjFiL/vqFtdxgACMWDg26icBTsxDbuZ2WCx2el3hRlzYKIzltr9LLJd8Mtm24
ryYaRDfV+Gb17/hy0fHDQthL1Eu9PMbppoz2TbnNZd+IvsaVjxVWZ163OmiCrTh+ne+NbaN54vJE
rYiqJrqznoHJZ7DTuO3NRTOA68HX3jaAlTxmeFPjt7EDgOq0G8xxM2+6E9G68cN3+kjqc3S3Wr0V
lzl4P2OTHjEW1hpH8Kat9ZJdhSdwRoQHAfjZ1o1O9bDjhnFk0717sALbegipkSCodLPs4uuc2Jv5
01Mf0ZuotakwvK59o8zNE9d6joV9OB4y7dGKt93sdfN2oftjufl81Q+eYfpiuH5Z9L0aa9P1e76x
TZ2NBqOt6vaq7ig4r73bB7axLzzTVehG2d1LYdogfOv78qRsQy91KBQOlzQLBssf+QDyD/0Wt2LJ
43ZmvrY1vxh0Dq8tGwUHhFibh8AXvP5C2xb4Gh9zlL0/8uecUnLptYu3vmjVS19OCC01nrbvYV/X
jsby25abdPQ6wQ0rH6fCDDQ4NL7WznNUsXbB1+JhudZQiKAuyboKHFnwl2uDIRAp0zblPb3O8gly
6gTngAJnb3fQQTuvfsWB6zl9w7RryraS7i/v+WsTI1no9rc0vlA2ym8HaUu9OAf3hfMCdRW0ZLeS
tA3TG2m6l0y3carUFkGoDk76mpv7tMbS0A2Xt9WjKPk6B7Qr7SCnruVTxZA2YnPNMae8p1fKhWnX
u0rd40nTs3p4+kdXmLy6cVu2mtwpmYACmJsrgAvL9kvuUq2VQr+utlS1IDYr5iEBr4W3zfLcoFbm
mU5L6Jxs5OZhqY5t8lXUL/LhCm2zSbXpriGldjXNbI/2qKBIrcJhPXVO5Fk7dKTkYKdq22TaarSy
KEvy83CpT1+K9MoUDrRfkZjpom2mneiURMmVUTha8D4MF5ZggFz4OmKcGcf+QsfMMnDF9edqH6iX
srqD9vlCjG9dG+FtcGr4pArHMyd4MN6V54TNHLMrlLq8qCKzKbexazrzywCtxV08+uSmP7+k1C4P
8ssKqCsBE++NZS9TBX9Fx0mnKdzZfe2l1W6R/VDdyhIEk8vRuJbKYzF6NETa2hOp4DbjThnt8QGX
Oq1wVoVwhfrVNbV8eVO9mqjDVZ42eNQs22o7D77anWLleZAOVeKGxh1qgS0uOuqm7H2rvwuTa709
qfLO0FK70pzwwTI20ND7yvvutL76PSb6Hox0njP9fvLBowduosvIopyJBfRGkfJb9ub8Y91fQNqn
TrednOSk+40zHnL/D62JfylW+v8NEPxtXv4mCnpewyD7GSDv//5f2Xs+fx8IfXvvX4HQigRCOx4z
ITBma7TzJ1yIGImXwn9D8BkriRWU/yc02AATRG4AqBgRau0boPhPuJDxG2QjvOyx0QZuDifzXwmE
zksj62rg09CbFiU8iH6SAemNJY56kPmUJLpj+qxdBhs455vhWJBzARAiKVndnjjMXyWn9PEwuZ02
wr+qz/stHjNES8U9BYGHdU5+DOBFtSUB6zvZxSCPgl/9NB2SF9UWcVEQbSrknxkvyWfJ9O8X/t2A
axrzXcIH3FzOxogBO7/a6U56TbdIvooqF8TUg3xXZFAQO0/Y8Iw+LKrb8dDS8IrsT823z2udP32T
s3IJpqDcpIxv0nqST5PaD/f5Zjpop3TfriAfW/QykqnF7a+py0G4qi/Ql7wMD8oBZFfsdVt4yrvU
C/eCo3oLv84vLD/1NP+bbpmbXkR+82I9C472Uu00t9gtLtHIcdopB3Oneb0b7kY3sKd3yVscrJLd
1D3peKo7LdqUPrDtU3k5Hkpvec7d4iK46Rw6G9pV6qK5cxg2kYcQo4COsoYKHG2LU3k7PlQba2ft
EYLciI/so6/DvfQVZBGdag4Imm40bxxhazr6Z0oW55n8T9N5VhPCy21GwZDpVDfhzez1m/R+9e/K
3ygGfVZ/wpbsx8Tz22go1CKKJ65iOud5xBh0WiZkPD+db11WrrmhxfAYOIqtbgjRrmIiGXBAnBaX
/eRFudPPdrVTnfJp6TfFe+aIG3OjfyH+nd6Q9Zpu23uIL2njRMhURQSJ7YWx1ffmBQq1HsbwAGUg
SvUeCpZEVusdnN7C0KapoTxOKAc1O3OGDbfsjDsldYPYzzbhg+grznqbJGKx6CRxRkJi4hYO74VT
P+gvIQGJ9Ci4RuKBr1YIkl+jJ/XF9A3oVpGOGcJWhBzqKpcKOlLPloybtkPna81wAlCD9kIPyjU6
W7EIeTxgbPMJbm05u1kJTGWvPxgbJggPCQoO5EsEsoiDemsNS+YRly7H7G1RHQEi8HuDG6Jf7+t9
fLMu+/A6lS4WUM2pdYuQYkUJvGv3+YfWeKnkFZy/pauR9euOhl7H2sp2jOfieXaRqU79MHW2c+As
l6sdJv62mA7eAj63tcdAAzEHFsyGvk90obwbH8TFXyDvr61xJ8dz7qnd4dCU2mtIgPr/k+UCa7iU
6dvZzVN23+5LSmGueEPjl65m8a5YDh64X1M/4+4jCGeajnAQdro3uO1z1jvaY/qMukvnBpv+BkJX
n27Ha9pCu+5KehVvYoxizIvFH0+ZX7IfOcumuK2/DD5cBc86qB/z7CSEGbLmi56ytW70d9YWJCPh
NJ/6Z1oygb9bbOEkUERiHRaJ3d2xrlrEN6hJRkcNUMhi1+tniDPcOXreRH1udFv4FVssGB4IrIPd
vQkvkG1hkX7Jok0eO2CuasPNa8cwtlG4gY9QpE86zl2RM9IGQoxrdPlB1XHO6DYxApnlVVVfWJKd
HHN3PSoaFzggy4RgHTni/FYeXWsHeu62QwuNLNBerlCuZbKxjbiUwDZa9nxdPI4z0bNP7xnJWLqo
1psl+Ur+omkOOq1N6tZfjY/GLp7GF22fX+kVCpTyKQY/4QB+BKV2pXylL6raMxSXK7DuhbciqOl7
r3hCL4joTNvTHanmA8CBKTqGg4u9IwLCgOvS/ATThZQ7Z5JjJ3rlJQt5UrJOUQiDFy0aV/MFf22H
6U6WO8xUEHjzR7QPPMyAkYl1FvE0vQmv5nOFsu6yTiRIVlPmgDUegLJYp5pnuNoOO7b3h7C2h7dJ
oIBl957soAUbgg+xpQA8OF4k9M+vnnQyYQI2pFYVv2XnbzDys0m4BrSfN9I2oibwYnKMIZJ+yPzh
oce1kZptaCets+6BI0Kd0rt2ncNQsRF0BIzJsz8CsSoPK01P+cAyG1xjl2/k0LUiB63ujnnaCSf4
j6XdPYfOTIf8UDyFjwaYmtAGgHaT3vE6A8d3g/b8bkIVCvDB4i54DKZeOdnSgEDpDYiYjlxz8ShQ
RKRWiksqOobI8NgmIfSIg3fKxGAMB1IClMn78tA9GDf/h7szWXIcaZL0q8xx5oAWAiAA4op94b4F
Iy6UWLGQWEiAAImnn8+zuuXPij+7QqaPIyWSlSmZQWJxNzdTU1UbW/n89f5aPbyu8CewCx422o1q
Cz2IzglME92n43+VwwHyl31bMkCxoYYufMgK+gI/532/1LdtbgMWjHJsjlc3wJSJqzJ/hqpgl5ts
wLPiVK8Kror5LU6ozRpLzFGGvuNANDIQ60wv8cW9ezidQlagQGN+m2HBAmkhEtw98VxNUCEqVApU
1CPJmuEMF5/bGG//6gl89fhn7uG3lCgrL7ZaIGCGAQOKMNXk4LzOFCv9MpSw6ZmJaj2e7+MFZSoU
JEVzxp8cHOMvBofzugnBqpc8nA6XFsQukzCH6g2FC8uoo4iu7CllYg8OJlwxFOcRdC7JGhDSLi+k
D9TrHDTPcDkf/Exmnd/x2xl/Fuv8F9hwZkyq3cYMXD3Itnax28bqgIZgADKWHHmzpT918JSwDLf1
LXMvMGrQE1fWvLtETYT4ymq/GIQxWia6fZOsrLJGcBqeq89+zaIc21p85ows7c7uvpiwDjokZsbI
Vilbt9fUVuO6s5WBGGOJ8cUTdpgAx7Ehxwo1cX+Zzc6zGEaGn2Glxfs6hkfv5hjQPR6WNrG5THij
4nTzs1lmUwOng4U4lBSJxV/OR6Gc2kyufaROMgPOQ4OjewnWMF7fe+nFOxnMeLUnjUO9noFolC5q
tJ4EB2IPGdEoKDr/wcHBH9oRTGNH5hMqt048NhTjyyfD/HwKsJWplGk2zBOSatmX6RINrPfFfWRL
6VOd0z4WWFFGdb0YcWzBt/kwN/my/5I2il9uYQEJAKc5QYayChS3lJcyo+YY1msdA31bcAEwem5+
g82Taj8OWunelsr7uHXuqxu3aYpT3GKZyXthZzVveIaXbTqx79VcZlvAihEkQPAzW5U+qVC1fY57
1T1We3p2zHDPrJwYfbKkT6K63vP8kbrzSuC/fGJaPecpyvY5KKPyNd9rLzLYE2Tx/h4x/gd/VevI
j6T4xdo5TWzOeRPPSVcx3eS6ZwIwPjv4Ylnt+wGjM9UzPagrw82G3mo/ZsbR6eJ3FqdNm3R284c2
pMEfXLf14jKnMfNZRYkrkVq8aWtAhvCCnvFd5jRZHYPJ5gSqsr9xxhcW6gBgOZ6vBghY2YwFwF+d
abqeGHAMdZAQ1Nk91D1MgA6Sl67Os/oALmu84/tDDYT0vf21RRxGus+6oI0af7K6rG8vw8hSubX3
ejmJCjd1dFiWFjZNWERlUS6zNdJ9vTfP/nG8To4zcCQs8Upzi5rzPb0gbBVHSX0JmLQJtSlCfWHO
R69q7+ljq/5QhqjAp/NuaUzltHiM0GsB4uYsh8zNad4wgTl8hIViMTmAiH+1lJuVpbQcd8fpDTnF
toxFQq+nTkVHfwDusbCyNfmkpvWVS1Ddwp6hzFWklQFAaF7axtsx9+XG5tzvK/vyCQXLvso2jGLe
/YkYdnP0Q0v2RFPn5f6ZOSiPMOdGMUBAvhGZy/iCsIGjlRzg6cZJZnqVAuvTGo2f6P6Y2Jtzk7gl
AMxykmlTXgijyR+/ghN0SeYodOPZMYkwkTdvrHO7I8kcua3m3lNfLq2rEV10Yr1tyu4tdylM72eP
3DMQ0WH83gUATB6fkj/pF6dPnPKLsMw66KBM3Ei6PaLwgy6thQDgid1raChLRVo8B27pzx5Muat/
9rFmPzs9VmUA9orXwHovw/psH9kcnEgyHFPfiHAbRWHnF1/Stu0DqbK1u3M65JD5QUIz7Mpc9Ta9
JDFTCO4T+2YEw/zSW0nnohREgGHavGhvKMSGzki5XDGavQ94T/THchh2AEi5dTmMvDRWDvSV8w3p
TmFxrtZfIiNPQC19KJymU7mln0fJot2L2cSSat0X4xX5Igk4PYTWOj2dBoat2sMuW5ANMziy85ov
BWk8rEccx2GWgHEnwfXm3BNUMj5FgdJapdsHSOfNyi7nnFL6xELB8MAH4qm0+VROMC7CPnmjt8nR
1tfVVze/+hKvhBeZW8XbsGgNV+aoJi2WrGQDi8Us19nEKiQ8Eu3calCnJ1vmieLnD1r/dGpBUW2u
SySnZz97Hsfm8/CsRUD2zuVJXDxMINf0VVeJm2AUHRnfMC8WRnidgbM7CnXlOKBd84kqpgpAaPdU
lr4+Z49bKrBF/TKZ4528GQW3YGKNnMrJo9GbySzYWRWLJ8Olp2HBMrWbsGRoYxNLAUAgawI/1BsH
Crfm9LAlikUfZE/w3p3SPv5COzWntkubpMnpLU6BUaw9j2en18FJ7QwgXiWde0TKXApO3tE9fV0C
yUl9lfSxdqRl6isvlITXsNqXrEbPdNRtwfG9yfa6m3gUD14Z5vYFJLZobBQ0ohbj6v0R10JxUu4u
y1r4r3N8BdVmcFsflzgSCE/xNDtz6GlN6dHT5zU5rect1YRkwUx4rLUQqI/9MD/PtJA1cuJqciry
BOt5v6yF8VKPejT3JhNL3/Tg9rLNiXHnHl2NvD8yXLjI09ZnCdrK6npGCusc1+dPaYtG28iXmblt
LmxYfXmZqu69nhqhsupbyS7CEUj3aZNe9sQWq1aiYQ3SEJbhyAUdf3nANLilkQriu0qZDzXEEtmr
5l8efm1Eo3aaBCd36JYGZXbxl+mBukjVUHoEMl4PKJkthvjwTApPjUYOfH6Dx1WuJJoa+pOsxDey
bN5p55qVV+SLtHdFjZg9MZT0woIzNVuqdzgzt6cYtISoRqSylSjlKHHq6Wl+WRdUDtlSUYOLGvCg
mJxjZIQmv9+OD7JbRzWJKHYxGfkXKH8yER0Rr/Yfi573ogTs3KBm/169S3CR7H7Lm5wwLjRC1Q7Z
4vIErT397KvwNrFOB5n+BHLdMiQADUuSMXNr+uTNpJxYf6eRtuR7jO1At43ugK1uKIJNBlxtj+/i
doywIUkleOxwHgJNCxgQtayeevs6RajA3QH39Jxou5MMayWfCUbfLYhHZK8Wq9yvsOd6PE1iYWEx
8pnNlU6mZURO1DPyxqYzQcPiDDnuHh+vDh2exmaaHJOdpajwahAOiYMCWEhdSmHydX3JFoYzAUQS
IYWc1S59BXnbgYLq9AbpCn7CGNukJc8tMsPaAQ+4BXghztHTFBaMMaiNPxJd/hsUB32ihrn0GIeE
v4OBfS1Jt7oDxRn7xqHb8s6TL6bS4EyVLE5PEBl8GOiu5CF2Dot1MtioLXT36DbR8cUMtEMV8yP9
U/Ym0BnmJ3vNaog1EA7FvgHiUAngNz6ZUacFkBkjze2Cd/Q/Yfqeufc4W6vOaGxBFLazz3wh5mpx
LFARVD6O0+y8C/8/W6Q9bJfH4QwThkpr2kzxKrInFqdOQDBIZtUk6KBG6h7JnH5ollh9I1BqVz1W
Ou5PJC9VwJK/US7+Qr4mOpO6cLXQMfH5+zNTqwlajY42VuMOXufp0YVWlCctDJ6WbsuMxlOdywsQ
pMjX2cB3G/p6iMM0scqIWtPO42FHvNYiYiwR7Yc2x0+X9+2VlpDyW6mhRDI354+GZM5cg0D4RwvC
uguhEgKn/BNt9Bvx7d8eyTeClj7usGFveCRovIjb0AJezps2Jr+edS5085kYWHF6+uFOxZ3804v4
RpVS9aE4pfg5EDnqUDiVFkDBF7sLuqhzGwcXPbYfm+enmXrffNz+wuyZgK3/Ym7/uxW00ai93tNn
ch4R2q9pd+jdx2BnhkcJffFbXnlh0Tg4YBRCW/wV55G7q7p0/Zgu47SYaAU/0bj+m0tCbizTcfl3
Mf8d2cDNPKqCuFvMaeGvkjUTjZYdz6TwzzFWF4vbtIUXeN6REJJTTMgPgAvCnyjE2h/fivmvK/nW
Xzim5uiUYH7nFHv8cbewHGyo+oI5bXrUFh7u5vDMKoiYp6iaKZrdjSAYZ+zp/l37AstYXcLHexVO
PNIu7Fo+NNrnUiiRIjCwKULuMkXj6jZs7HJ6stQwc86EmMuGvfQDueo7e/Svdf3bvXzb6pMh7XM5
HYsVlm7bEGTPqd/Mmck5d9r8z3bub9/2DcAvqvaKlQlPTtDjRBr1a/Yfs+D8xxRPbB+/ZlKOHzaR
2CTfN5FYyGMDWT/+8N/6T+UkSZK8ZOueD6e99H59vpHhsmXR5cwBtn1pN0odg2EbKXncebz5ifE+
Fm3Xf7qAb+vldJOYSoyu31FeREKbPysM1fqAxoLC5g4QIgfm4TaHKH23klX9ln+l+8HWvnDZemee
unffTd473aL+ANQKqM8uG0mUAHSs5LDe/RT9f52I/3S535ZEWWsoLS/icn3mNgO1BMZhhFp4Xy8b
+7ZrF8X6MWs+Te8XpATWB2c0JtPjdeqKVy9E1QzB5zSdHPI5ZeN4eQ2IVQcdKwBLXXFLjjZTV6OD
MD6+jANDWBOhdLcopYwVY6K37Q4fvkQNaSogYT6VQAoxk5xi5OAUOv+8PFA4/OH1wGgUtpqqpqDQ
4u9/axfq17os6KiTITxsoOPOg7GjgP3WTjvVV/fpaAdYCzh4DTPdAuS8KpCBbVBz9Rih36d8ZGbW
5Qs3N8mrXsHxsvkwTZciJzCZ8u3RFElDdXmepZih2ZeRdbPl9wrnHVeJxrN01s7EhBexI+4ctRPo
Zl4W4bIUiJIpX0JICzJyi5Z4NuX0cbqwnYIM2/mmCOBg+Qg+7U7gZnZpocnachJOj4tsms4ZYuO2
EbWVr8XV7hqDkU0HgU0wVz7WHTxwODBR1P3yM3tQSxTOI4YgD90IogmFWbWrA4zZ5teF6DhWwHbk
Ktt+2i/gVwXp/DY1I/KTlZBtiGAL2OmrUWeD3QWqb65EgYZ41Z0cRLopaWBcFahD78lkxsf3jLI2
SGaQV9B4onhLgskH5JvGMcmqOjsXtQOq4IlXbKhrnLNbLA1/7BRhEpavSucDVFQMHrOEZoT+zuqW
2/kLej5Iy1OkfNxY6Z42hFhc2myyyx9DiyG4td/3CuYX+N0zaAn1zLe9cjWyNmN4luKktJxqgX6N
5w3ibCtpBFZPsQrS95WAKZIQY2Anb0kvaZXc77GgeU38ZN455+d0C4DngZA+9umyDWnjBBL1nPlO
+oWMmcbA0T/F145mj3vLRLer/qhQnNN0DACvHQB4/A8qzmTIZmRBG/oFYE8MpRjm0rzL7fO+n9bE
lVYcP24WQs+DakXgBQ3r3brzoLIkUAE0qqoBJfW0nOdzNOsIIX0E49YJMFbzdRJW4EmOeru1BQuX
TQEEcvNOrIk84CdCNUAWHHRx491BP1rW0o3+M7Pg54NPDEt8KRrFYvKJEgDagGbCCVSAcXCeZ/4W
tRGuT9S0mZ+u5VfoS3hNNZk7dsZ0KIp39bVdpa4+p1En+S1dQafBDYSYADVsz+zMCzjO2IF8c22d
fw4Tv6yD/+1NMzsWuzR++TdnW1mrEq03dKLiKqXONq1sXTvKugKHnpkbQforXk6zx167knBUnTd8
dIdRbWuiJ4XIL6K/v7w+6ZQWz/RQ8jd9o1v5ekJj/TN/ksb+dWTJbyRWIF2PZ1xtr3hQWeMn5NRv
5fy6Rsi+mbyVexngNztcsdLgn9IUMyN5JdAljLLs4of0U/1TB1zMy/3Pe1a/8YkuZTY0/YV7blkt
Z2vCdC77FJ8XxBxL5Q+uCD+i0L+7zYeyfLzUy9vrY352Tjt9Y66NnZbMkufjGxEcw1wj80Gm/vm1
ML7jDztwArfEhIsM91h49vwevW/a3dS1ksa1oFgoa9in/nnZu7BdVg+3X2PXbi8gvEzLKc3nVbus
FwUFWxck644oipfGrHjN4lMWgcqTu9WBOZef4Fzssze6stvcF0ahKJRhVjAINpaRFxnPOZCQ6p1r
tICZN2F2rXd+SXfHV6aWyh/NEx2pciG6vk3Ueqe5sj970vwc3oIiLqfmQnHBfbM1gxCDSVjNR7QE
IClG9ZIBUjXQf8lEYrdkbA3wdBuXGsJ8S/C5Sk/8qsUdsRUtPpaQJ5suOs9fW18NqzkcqUlV+7yh
/bwTLXimhLqm+9579X7w7/BI6L/VYG0XGSIKO544e14Y84ujRfwNHQnAbA1fNTqX0ty0H97Iqfe0
f15pQHqczuAT2E04qlvuuYYnMVyIMtrNfH1RPpG9ZJ9EbzDfB0aVq3QDbeA0G+M/8WS4ugWFOMpm
zBX0u0ia3d4fC/qKNXITgXeoUJGunFU0oNAxeKI2JsrbZBGc+St86azjlElxeP+9dFdStbE3Ad20
xptrbksvikd/x0EWDjuQyFRTAHbA2LG+YEDpPYL34nU0bo7WiKOyn16mYsoD03o+ry8NnUVU+9zB
ZSt8NYXP4F5crOoaq+tcntV+srjmbrHX3pmyAc5XPI3P7oWSI7xuz+CJwNqBMr36E7ePBDYIqvUO
DwPrlVeyA0jIiMIt5ZUOss6WAQ1/b/G0MCwIrS4A4DTdmlMAJaCRiZ2H4C65C1qdwHGg5xxAs2CK
wvw0Z7bz25lpow4gFwToV5OUgfkFBwGATeKB5hDkAOv8qrrJs0gVDx3a5S8QIC9nRCwRnUf2BiID
7UdAZ60vr06mX2UO8rRhX77ixpG9j+M8qi+giVUA/8JKIwaNRNpHxeGthSM0gzzTubrpDhMQdQDh
n3JP9U+lFR61xl9eyNqvv/8tFzsNtd52BbtZmTEFt57K0/HsHJqBABgZzerl4cOVYt3PAuMp9wzs
DEs7iXSnDGgarZgLrVnN2WP5oUC0MftTYk7/CyY1P+j9vrkb/1UgT6DvMegBht2/zbpR06NeKQzY
cKQNxjpUatCCoi6smXp/hyuvzpOX4/Yyk+yhYiFxNi/vpHmT66a1GUfnjlbJovpLt/I3B9ff6Z9/
rDN+v6ZvdYY+ye5N09F9bx0IH2DPHbR8JGwi21M2tKJhjqWc9ONFGd+3ogumkwYct82BcsPWD/QJ
FtkWoSSvewzun2xGL9rz+X9Qj03MicEzI2LLhv5NrzScZXOoai6zJ5kdQG7IWbwcI+bMfogYY/g9
LjJWt8vBvtLopzWm/CFn+9v3C/rgb2usuzUmttR8v/Kw06Vg00suem63i3GuUBZ4vAMidKs0yGkQ
CPD/xzL4D2DS367gW0Waj0xJH66/XlS6FSQTxAyc/2MH5rXdL2QXxoA7MX7cXvIfttffvvjbCin7
a3Eqxa2LsJTAPFLw366i3NND9aUnXz5HpwOtnJ/u+E/7+m9f/C1PLjp8oo0LX1wfrlPDK06cTNXs
4qjRyb8Hk+gXUWnkwimxx0tVpj4XtCWRoV6/6HaanBHkRLRmIAHp61MTkxnOkjWtLOLmr5Ti/2tK
syobIxbZT6TmGaTmrPxf/9u7vpbvn//nd2Lzf37Cv6jNpjEyxOgDhjEyyoGF8l/UZvU/ZA2IBsM/
zIvHmsr2+i9qM17JCiI90xDiR3wP/yXxmvzHCA/liZDvMYiWT/5/YTZ/V1kK0EpwpAWXXR8RQMQy
/20HG9dTliQlikehXqUyrz16NYhRwHJW5hdFbHB05fC357X8K9P/Pbr+aQn/7Uu/IcDSvb8Ot+KX
zHIcyQudtp+0GA5d2E1pqXkJaY2+wIRveX4z1/jiUOuiP0D7fr3YPfUZm5ru+nLkQwh8Ff+v3v75
CjWxib6VKH+7wm+p8JBe73rVcYXGfU7LEQkz9eeXsShi0buAVeq1cSGR3qkBvqvI82lcCIEbKZxh
V9PHMvPvT9h85ba8Ft0HYjDkmmRrRJMAsgl8bSNSdxqiGO+YWXLh/OqAeUgx6Tiu/vlmjD+EKm4G
UB33C+SGk28RY8yw7mNdojU9T8tQsRXAb1TKu8KVkINngm5Xzfv5EUt6utOVlTKzPRpnME0ur8YC
OzL5YL6fC+/6bDw1K8RTOBs7A235kN7KlRmVqElUoZWBCmX4KQrWet5MkTKNvFs4OUir4mNyUFBg
/8KQ/XNwnykxSWPJiYS4h06f6PVePzHslVpnMs+8PjZ/sP5g+s4f3+i/HsI3vLTX5SaXSkUsdH0I
lZGvmQvzcN82L+mm91tab1B/DxBspItTQoaaDCGeiffWvkEXHVnYFruNz0gPEnWcmGMxggd7C3fC
lBoL+g8CpM8kHECIlHcjIquurAtANrNs7Ydk1fH4FmjpgvGP1+Aen+h44QL0hIfiGwPRvSPDQMpX
zI3n0kqBtrc0XrETSq06Gg+M17CKZbc3lEhooXBG0Wi7qfTaP6EfzEdxj+nVrneMr4uHXxN1mGKd
nvHWcs67n0Aa5Q9VLHoKMo0JGA0uNN+2xbm+VEP/4CGmKYZgrzAAoauoNNfIG/FatMr5w8ThaInt
Mq84yFdSpMSCECBkRj+p38d/2qQoPAifYI4jRjL8PXaNOqmrH5UmjCKavR6N6SKeomLWz7TGuW+O
UE6e7hD0jvbx4wQ4t9Rb2+gcZSFHpy0SPs2+TSF5AZBB9dS91r/O6PCS4WK1NLrR3UWdpM+pPsYX
r3ky2Jrbf96Yogv0h1X5+y18yyIM+a4lQo1OPn4DF76+JdVyBLKlxUoeqOUixbrJRFd19nVM0I0c
KnAxpm/d74WzpAQQNIEprE0w8HvDnP2k+HC12htDXixpAZ9YPUBzkRucrywqYhhxW9kb2dfw6C9g
vwcDntazi3X0YethXn5ag5vdp9X8ARnqyD++kjZM26mxgBhsZ62FCuuIxVY2n7iXCmtJmtnYZ9vQ
pfEvP35yefVVxjKLpXsovqqv+6GcyofmAs3kDglYf8nD4XCcJfBOsHQ/HHfdDVozlrLGlg+o4kvc
W48ADgf2Jsgvlsljmn6O71N0E4WJ0ZiDxiThL3KXmuriV4MzxvDlgoACH5Z8fhmr3MbHxZWTYDRe
SHiqEVHGzJQkA0RX0VsIRI6zMt8dVa6G5ltUaBOEccoLfsBWCgFYvd5fTR1X2R7nsI/HHqFa9Sq/
65G56N5vEEzErxdX1JtNvK9c9dkMKxcOdjhx4YWstOfsS6dvKhjdkNhm47lIzXXECE10ois1LPNI
ck5PQOM+bXzUgwYay6Chz8ahcINfbmv0wGyMOQA9akfHpz+lHOY6jENPP/3sCibA7vLWCAqB9gkz
f626LSyqL0gTCEcEu+X8cp5dd8zjAyuqYMfUdARozIOUF7EmW3yYRq29AIw/hzUdWFbZEhH1HXKq
g9u6QZUtLPQFqe4U40hmetnL9Zm5qmFxt1DaIqHt75b0S4RUb5JVM0M1i/fE/LIzak5BflsA4lql
k738OiybOC/5QTUeADfgzg6BHEtVSPt/Wq20t8fuvOAbiSTd5jZjAvgIv1673gJTeF1oHh7RCE40
HOwIDvmvqp+6D3RY9ujqrcc0COvn9APzjdcrbMOMRsf6tsabN0oCPIkwQ45JhjGXfIK1+yIjHoKH
93INroTOwNg9kB2g33CHeSPYLo4iDnbTLab0sQBhNu3+6t6/RmgBUwdB9BFZayVu0kNfLagKBryQ
t27zeO3np0yIm1saUKTZkHh2XaCMnRQNc0CTjCs57VKeFHzzxueJmGts0UzGeJ7i4ykeWhul+PGO
Pul4DgYzuBFfNZfzeFIvO7gkmXhDKAFgyB7GkdEEypfGNJkjgohz6qrXENCcRpioVd+HDy2bj+bm
hxTWfvki747Ejm0TdnQaupfHxQXJEIR/Ax2nnWYOBQUrAI0trFOi92U+ytAoxOl5Cmx+/GqnwqNC
PShfSbfG+bJ1aym6Q8IY1bDaPa5irUHu/eqZTZHaWkQaMLGhO/ZkOwu41XK2SE5QiR9WBpe38qTb
Um7ieliPjWlj7kedex1RiIzBo6M7dDysic/a4nbD5hOdv5gKbbfdfNTPrgt4kunIUYfpmXn0xXvN
sWy+tCoyYXuYmsQ4uN1sFLo7TgEXNt8QTOEUztDA20ITdJz1+yy4b+5OSUdInMWjV8E96cLqBRdD
4LvzAsY9JieA9S7QSKzsaUoTC688+gw3YvGEwaLLj4fJImVdRPmCXaK+sTSSnfwGt5POUAaaJ+MR
Sh54DKtPNTguIbS6FSFsRSOALPDM9Ifz/MR1FlYRjGaTwX28ntYGXJHpba5pSDEcuh/XFtWS8yDV
aiM6IwPE87kJ3w11jgfp0vhInD687/TgPh97BaoRxHoMFhNUpJK8SgBOGXSmZ+Jq0tjKWv64w4Xd
3w/YN1z2sEfHyA3eG3Toe4In8yWmv0xJJjP58HDFtgm1oN6wXBUIwegAe4SPtFA2hW8EikvL1aX7
ZayHwICxcwQyAkXfCuBvvBS9YKzAUM8BCPBFvWXyRMe9DZW2H1spZKqoiqoX5NGvk30LvEqYgDpa
O7cXpUFYxOYWp3o/z9ya2nbkSE/n945+XH2QkWnXQUvT7aULr2Gi+BehFwiH6RgJkhjWjpKLluv5
OduDHGNjJU+hfc2PUb2gWS4qYtH7E7r6myetRIreeFyuy3GBQ9F6vHkc4K77aLM/lPAeyWrAy8Qa
gY6sAiGVI6VZ4OhgjH3zPj2ybsBT0zIevd8x124LdzKZmeg6rsS7dIFjc0CtLkAjmcZes4XxtpDp
Xrvs3P3DYaDn6YrxHu7fuF9glGw9PnNn4gxbYSo4xMmsmZ2A2zO/CBHRhCWQN3jyAnUKjA0MXjew
zOGvfVXT0/TB1yW7YmrSNEq9lp4x9rkbXsHYwQjBfyyTTyXkJvvebmi/bMu5XFjvWJY/01dxUljr
iKYEHUd2i0XJWY9snjM3oFHYtnvZbV/TOVTDw2QzZvrkFbWeK0j3qYcqL4QtN4ItR1szRnxGACU7
cTrFP6NM4Cu24/iS11ai2PfdHWLji3nCawB2aZnAEqQ7PFUf/ogP3FWIlUZO1vjpC2OtIHfNRDWK
YRX2wEyhdk/PzeLClpziGwz9T3pWyJTH8c0Iqb6ia6BvGB4DpRmz2Qg5g4mtCLKpUIYSXVToi6jb
KofgfQJXvEWl08yPe5bdGKtW+7I7hhOH15edLHmtP8sEvCU4ysDzMXxjf9ueltzokXUH6Gtf0c+r
dm7OKxrZaD1eyrgzrHRBT2CNticfOfDR+KYs6sgKSJizD3zLMXXDc2DHJ67zvWEbbhHWrL6jRSZ9
tdL5cAGm/1VfneNJtQP/H2Sueng7RTe/Xp4IO0herMHKAsTIgcKiEKu58SZO42ACMBef38DIvT8J
Utxg5wGVyPN9RD06tuT5ADHSM2hRM4hnVryIEYXaOuGzE/cIm71m20Kh8yVyO48zrL6yynjZxQXW
jQlivilNG8Pj0VQ++5cM73U7eTYiNEdI2kq/251d2MsKGd3wjLcAjYXlEGVLShfXfC5XUE6L9x4Q
lxQmPq/bvUrceOcSh4WQKOXgz3irXqyqCvRYilKwrmR5ypzTUr/ZFf2J1fhdi27hFQYvKZ7xkYbj
yJwmGxrvK2YRQPd5zTrcQ2P81HsNfwstvbunJkiR79wRCmjnzS3fnaWnTHGga1+QBY+9niQWf5dG
XRvFPJHCKyYe42V7jWnuZDBLRLEP9rtpgysk743mXXx9eQ8MnjXr+IWp6bxV9JVABGRPQ9Ab0xo5
8i+NQrVCutm6o68borbu6W4yYcK9vZ9fDdRQQLdf59LN4Y3PlQ1TIJ6FkgfVJVT6mp57aRn7E2oe
JFOLOypR9KHE/qs3QT7xYA8GnLIjiS4vJeYprOdiZeBWIPo25BUBNHZzqo+YxS0FZ1JQGOEkqcnI
0jTnGNfrbvZweFVx8YTlwhK2riv40MXy7N62vKCgYcEn4cPjd1OF/4T5X8luhmevB8POeJVfZVz3
FzXtaslNjxsIB7jZQNsfHGQHC4RM+Vf+BMsNKnO+bwTbTaHKdnCFV19v5LgVxEMlcduva+mP0AR9
SbddsmVURYRddr8dXrND81HjnIx5hzrNTF+Hy0t6HjaIt4neHKiCPUnKQLPctLOwfWNMzTth0n4n
4ppzBmEImYcUTaeiL0ZkX6DGEAv4ZpvswkyErhq8hub5Y0pDD+EZCbU4RSWhfYh7UqlLAP1gXmB8
OLHPO+ZpbURvrfzs5tgcb4sFpYoUEZV+QVRH92zO7yI0CMM7CnPvFufTpPSLzdkmsFD78O2xGFPV
vJxtOvcQLJKw+2w1J1tMWHE97tx06fOLla74eUf6qDZnHwXp4fIhf4Lt04matSQbCFkx7HFVeXHE
8ba91V53juDqAsKkbqeBMdB6gteC6UvhqB2EumvYRsgocB+z+zekDl/JxymUaGth0bRHGZy8Nyeb
Ae4GBOPRE+UN4nUpaIvopK81SP2qfYxHU+jMOX53pynvr7a0fVfPUR4yA9VKVLuEedVAbOkXo0BA
zm01T6YVnNzH2E3cjtxaPUXmC8EOScdoIfEOUocIkzU47MccO8rJA2w6F+447OyJaHPKES7hKyR3
CNV3VZw5w4xLYRAFrADYmzOM3C3GfY3xrdeW0lbbJsMaH+rUPn5OfNI9ypb5EFNo0xVwbxWueWeP
KSA0enDQS0ibpKDDuoG4U/5S+Zefk7fe9OrezWc3e+zLN2jN3qjitJ+KLNi7xzJeIGPshwLBW2T/
9awXUnUSMSTO9rk90ILm00vdboLGrVMyThj/I0vqN6ILXaCkcbLAbNwk7m6+1G/1xEe8iuBFwj5V
9x+xqOlUP2tCiAwXmkqgn35DUgctU/Lxrzmyxc/zes36cJCKQCBJljRSAzEX9LIlpK46dy5e9IMc
cRSMMb6x88hY7tJ97/BaSfwFqRzC1tcx9xTsCh5BYmcHsWaLJYudYHGdpxM+u1pcL/OEuQvd1Gi9
kRlKo3A0CRjUdUtjXgs4VGtXfBhnsukiNSxoiUnQtVysEi6feki2BQtG4GdI/3ZHp44nHypnJYVf
MSNybPodsl+R+jSzLOAsikgIj+rm+oSMVFif05TclKjPnyXyIFhCcbEsXZ3DpRVKzF/6IG5HdvWY
nvvZpbSGjxYg8scfVrG4haCdnQCdhdTfbwJgjRHE9RYyYCzFxRc6hmxRPFE59ytRvffugMr34uAF
LgXVvvP4NWBIgT8sTcU2nm8R8h7sGgogIh6hwvxRXAD48TzKZ6KXLT2PAmZBIOpCEI+dT8EAEJwG
ajQ80g+9VPkPDTmmczEoUdExh8Nt4e+Q2JCXSZIlurD6VGwhz+NkctVIpf19+aFH+ie+69++61vz
j8E/hWlmfFfrDJ4m7EiwvtRDA2WSYN7+M1amiE/7jsgr8nhC70Om+aF/A7F7KVXvJwbGA/apBwRj
7gPW8tiWob1pbgKLhjLDZ2oLR9clrDxz+eP9/glB/v0KviHI+SlX6lofxBWM7CT465yHlOWZdPNR
Ic3/+Y5/WQz90x1/a82YhSSVQ8odd14xv/kFugAUAaBGP/E2f/ymb/2YVDGzVGW2FRzpB0XyEJSx
xj094p/Mm1VNfNS/3RQrk+WpC+DzG2Zb3E9Ne8e40KnH7v/l7syW61auNP1EOIE5gYiKvuCeJ86k
SN4gRInEPCeQAJ6+P/DYbWpbJZYvq29s0xKFOXOtf/1DA78lD08iYsJQbvkWV/TtfbOE+tSuzZU4
uM3aiW5VsmMIAVYlaTdP7WMNm+GH9azEegLcY+tDyRlcwx4rBROOUt+ECKjtWyHSiw6Vc70UJF79
wA/jlSk14NEzkh2xVFhNECIyXsAPKbxVtWzff2rPEySV+lU7UjCyMosD3iSX5gpj7SUq7QoX2/iA
TggU80dzBDIDslp2+/RRreieu408uO/GVY9X4B5gs6ch+CmPiLM26namuFXkXL14WNUDtq5nVjsU
nwRUiNH5zEgK4BCMFAHlRfCjOQCDrRWSwLW59/baq1gzcnp1OCGcb9gN8xf3OljngJTkENHLxgvj
266cKYD+JU/vFuH6vMQKHA7AK4Ib83KCJQ5FkkYLie8C2AcpebofthjHBZvysoE069znj9m9/n0E
0AT3Oeqb6L5cUfWubNhX7H136mDscO2woD+Eq+rb/Kvmo/YtWvus6tV3j8jMAKc6EI91/RDeuCAe
w+KSp7Dp6c0vxAOsEhqm4Co9WntJPeaN+2jdJ3v1Y7qfy+oxuXBhTgiKV5qAXXwPgl+fZmqc/rH7
LxomC8N7225zXpQIKurSpQINV+N1sAtx0aDPR9/1E6RlZFDoQyK8yImIZLuGF0Uq9Z1M53kE4tYb
d908JA8QEw4KpSTWe3Sv46HKtmwjoGW8wfzXrCOnnQd9Rzw/D2o05xCLlZYfIucJ58VMwY5Nsi0c
TpidZAbNpR/2PcM+RWCNdrlcOdPKM67VfflckjTEAA4h2nejYuK2KLQVaVH2uP5bf5KckluHu4KG
YFldslltxSI+TRvQsY+CEh/IPVmgiz+vNNbvVjaiHYUvXBy4kJ7/umskbVyGrmIlnxFVxoTr5j5C
jo0/B1TMS59hV/mWnlhm9/quhv2UL9lDqSXgWa6Gh2jbM+dhm9V2X2nO3N+t+p/P7HyPCcOonWox
7zH4PFyGuIoKBgl8PrfxAUBzP58iYPIto1W6VYu7haMIgx16Ajow5FMMag16Apv544/wwTsOjKrU
mgyw42zERMmoH3yaof6pBNZnWbixb5snhKgYEqZr9foVZcYTvxv52D70StxZfRe/s19vdpuIhLQ/
31outSdJB7RpiqtmWGctlDawB9GDHRXruvhWCOzW9X1iIY6ZyTUKvyrHxwmJBHg05bhhriwLyHSt
xDyBwV4vXI4hhgGhPLbjS6i+O0RcP4BJuuxSLksVNe8SExL1lm/XkgZstoa4HiRdbX1LGt7K+RFe
2afmJmbepVgiIripdIFrcd0BxHuL/HH24tEXcXvxMj05T9bRQVuBDX/Kq+9/M+qbNtkRgQNkmn9v
ljHPy97I3bQmXmWZgGTjlLUK9sYhvyVs5iOX3j4ZP7q9t2Bp3LDQV1gdNEvN23QYHGaz30HULAVI
3tHY+dgEvobVsgRAZ2lPriqkqDnEtTbHtCSjPYLRvR1v6+0IrJMgR+arRkmw9ObiD7uh9lU+1ziX
oI0xT1stWdGOvSb4tjUbSISQ/MhLgXDqb8vXBqsdfeFc+8f6NXmpt9lphr+Mmaqv0ydjb9IzEbNv
uhXtgL7Af7BaivvgUm1dsk6+IRKmak9wkyqvbCxIiCI7mXBAySo6DpiFbaYN0NvfKxLkxFvX2fjq
glSP6/QbGgdGvAPnCEEUijk1uLnH85SNQyliKOdNkkX5kQPBzAQIQzuKKn1hvgb4ZFGAvs6nPTvu
yF11BO6ab3q9TU46zeIlETFsfdkuekAlWm6tOxuPG5qe5/Qb9+7AkwZ/WpRbMz3hAAVXtufxBSdx
ZEnjF4c16ouVPA0bXDhP6hCs5hYn2LQtL7K1y47GWvHEMex8cqkfzG22Ga7QYuh8XO6G2Ebq4fCx
f2oiJDEeX5rFq2XugWR3+sdbQFAzrxrw9Qrm/n58J9GP6hJi18jsbViXFELZbu69Z2zaRz6ISI6v
dw1QvSBlD64u4yumXa8N8L91ZLh2FTCIQ5fM4oTFEiVjt8G6wrvxu0V1XYtDvMVAa+/T808eC8YI
RLyXHjSUornrX4kDBihQy8u5241uPW+TOyswV4mNyl02rkhaiuOHmIkN0hrvyja+DewtZnarI9tw
9jV+qJhiWrumWqUPsKEB4Bia0O/US4+0thU/jNibv334Hey62Fx46evEtl8jRjHBD0MijxHDlfwI
YIvVkv3NsrZ5eVthAOAd8c7FIDiNtpq9wzdimr2WNwGmSI8mOcrYukwLNfEudO/UUD3LaPBGpNJs
WLQ00z1TwJ/la7WERdNdzMrUH/4P8ZRdU83LNbLbG/UQBc9OC+tmtr3okWhjy3GhUW6oZfzcf4f2
uuvfzR8A0O4RRxeu8g2X3YO9gtFt0Hs0GL2QYo071rhm+BM9svtjBryc9sGVdTljkooxW3WYcXHQ
/0O1kivw7E18mEnZmNc+u9f44EAu39l40NA7Q8NlKjftLXj63+0f45NYQbnbAETflT9Dm68FQBLH
2cK9ANhcZ9/j69mGIbj1912zVEcgIzx2OVMeE8/81tirXTGLO07O/pu5wxskxCjWfDKQAR3FTfkk
TvZVuSvex6fEOUDnpviRS3x9GZMILDdmhw9ci4i4xB4BsoFLUSqOcf/sxY/YnDCSDp5H4xA1d0a9
iaJnhj75sGEKmD5Yl5hdQKe5bgEPkSTvMIRglIyH2nUAotgx12FdPLbERq7GNb0vyNZrtRUn51a+
t+t6l+7kYbZ/nD2MwWOX4sHigbTr9GFmIc2ViMJI6KLawm7/YKlPq+xdrdWygbNj3unP1kmuwEQR
i3zPoTkhBbH2uJW0a+s2evwxbechiaQBpnqCzYSQ8Vo4IG7hwjtAV8CfYgYIsBEYmJaS4cVJAE/s
PJgrRPrt2TyyU/waBAvnvtvCpdhnGyvFLWiR41PxWF6bzb0drTT1vfnu4hZxDSc+/FkPsGU2rJXW
3nAPFG+khtbObfHeQKtknAgEYFwTpu7jLZR9qy7H3TAsohuadgQslI/M7x46eRHi0zj7dYy37kvE
KKzD1AklPg8IeniD+5RzAcEDkngLGI5/FfbbK/5/H9W/dsArQGNCNmzKA7K5VlxYrClblO4TMJb5
4D9zaayUJU+3Atp9MGf1aZNuQIo02OugMOt6fgnZbbGYYP0o3vtihYFw1y/QHF532+GN3dW4zl91
HWMIDcfJPxd1MxXnvNHCNx4plSUsR7fPGi1hNk5T+p6FWL/ZMUIDP/qf5FL9tnf8fJwzBos3jtZk
xJQz806P1yaYk7+ZDRSsL1iD3u8Lp39d0RkC0Ee9qjrCcj764Xwb7588nF2cpfcStvAA/Cfrqdk1
x+wnptosmU8VI5bukfDWZkfpsxWHaqfNjASIQjiPn+J9+KZfM/6a9tll9u6vjYPHVJbp0kv2PguK
5joXrwXkXxuSNvdz/g1ikR1a5avmArqbsSohuDXobPGCX7jb+k5HUTC9YBF5zZwVDPGx2wHL/427
/H9Nqp0V6P89oxa+SdzH3z9zaOdf+AeB1iHTAE2SD0nV9vEItnjD/kmg9f+iWaGEJkjDnvmztAf/
INBq/JHrzabBvm5/+APzL/7DHFgzzb+gUM8Z5DP9FqmT+Z9waAEvfvnWXBumLgd3fQ9LXlLKzTP8
xFN9YypL6Ku+a4ZwlUDaBewNEDZ0pyKMTXWvmemo70WmsB/So9KdsOww7PHVGaX9GoZVIF6kIZNw
1fqahiDQdWmEpV9IF2O5sbRepOnmr4FqBzDXqkohCsnER7ajazrGT4afDNplnZE/tpiGSk2I3iyn
PlZt0jBbckLba246fvhZRaIrt0HfOKW1qqPYFs1Cz8M+X+vBFIqXSOSBv63sMfbQBOlt3BOAqVvh
wZs0O1+Pmsb66ucFdqKtJ+k5dDdQuDNmbU+VbEmfhVGFQdMcIyts3YdApAYGpNKNBDZmvhk6+k8b
zwlnGcrc0RhUDEFhXo6Vq4yTJEgnPhW6yokQa010wU2ilQ75vH1E10S4Qm94Y3fypB2512KUvleu
khZANLkIu3qI2x9x2UsH+FsgTcCo2A41BatZSd2I923jVEhv2yyjDMUQIllJq2n9a6/UjWaZpp3p
H5opKnsSReOEUUPCw8YHKG7NRSp5/xZWPLHqu7HscfQKU9G2q7IKMq19tNKxR5ndBfA1SquDQZYG
CaLRgVgnigcjNcGN2mIKpYY1ujYQa6FqKnzPlwgQA/5tYqYb8pjdUxQHdUtqsl/UV2mUOtN0Uaaj
/+pHdbA1eiOaNs3Yqfw6En6DzyZLItRAZUgsdO3cAxFriyhJ7rnVnb9ILbOFyaNUgAXcAItw5aWQ
dMLOgukTihEopvP4M2WliZFepEbDHzY9jjL2aJK1mPayTC5Kv+kAIKMCwmydVuMmGFSqLcyw78Bi
Lc9GaTrWll9/0wKRxzst0sJ54sG/uRvKySLMvbanfKO03mxp4CbyjeN6ZQWmrRykuHFbZ3trcKsE
I01nSlILrbqexs9hZceMIbuaTFzT15Pxvi9rs8I7L6qA0onzgzdVBtG3Mu5qbdOOlaDcLEebfoMo
1Oc6VwNsxN7oXxyVENTpDoNhEEQa26feGXFSc9pAe67s0IwB5kw8D5VfuLetNKky86IQVDqOHLCi
si2zX45DLHHTS7Nhk6l+zJ6Lpp+ije5bZbTOhU893mgtzIVEG8bXyLDsBBvUYsIicswGg5TkLniZ
Am0sbwggJrqy6ohajqa40Y4gvt33OO16ualGEbAXWd6AR+2gorekitPboKorIgkCV+rgpINJwRIY
Nk2fcNT3SW+LhPGQ6/C8HZe07Qsx5ca7pVkYDY5DzlKS5zyjhQomh4kW2S8M392RtkIGcdasuxbr
v7bQM/x9HNmZC60novmYBH7xvbXrma+WDb640J3BZSha8hKSyKtj4jvp4kpvLBuDZkmM9DJzRYvQ
skp1dezzDGunKB+YBwa578lNF6mJIU4fZT+dMInDRWi7BMdPbtNTEumD9Lej1kZ3hDCnuHLqRvvd
qyo/vXMj0x122eiB2ZaGA2m7720D9urUJc17kpfVuHT7qU5JFxbInQt/SCEwiIIM3TwMnfahrmVC
ikcRQUzQ9Jll5mttAdZVCIi/vgodsRn0qMMYMWYJ3fe5XYMi2rVjbqdQL0LYeAELh8nHGwBDKIGD
geP42nIyAw2BYJ8PLlTUMUB27ug1BFRrzmCtiiio1poTjRiQNRmwREAA8F1bmO43XwUM0b0Amv5S
uKP7HhiprBZB3JMVw2W6uCulQRrR6o7QaXDWTMmGmuwW3lEc8AwrNSYN2gF3jn9wzALrsTqR/trS
tDRetEnZwyOwVEH7G/TFa0emO0TLNG9tOqARXmVOWRXsG6PC/VUNSYqHYZvNEvgmz+PjpOleRES8
sutLV2Y5NmvCyH7WYzfJU21XprbnptM/t3HtDnuVe263l2MaoRLNNV68Qzj0IWIjx8T0WE1+XG3a
amiana0XcGEM16BNzsx6ZhL2nYmHQpWBWpVdqN5DP5zNHU3ZEzstRnK6p0kUNLJVZMQro3K5lWli
iX4TCEklP+UFA/06anvsBoMa8CGezPvQRcjeN015lZdGf+vwvsNBIbXtGLfuoK8qI7fwgwga6nmt
GHr9R2mGiDe8JhSM/YqxTd5gaofQ+e0q/Fn2OrnPg/ByHAmrCZGbH8awt1JT4kjcsHNagJbGchyb
JDrFOVKXC6xhxuJerwoW61DXI6Ak01cjiUKFSS51npsId1UfMRaJYm6po2dOfBwqkxsr8yBvj4P0
gu4t44zSh6ow9erg+MpA7mYNMr/Tqi73jraw8vx7y+0dL8TAqnQRjOi679NYZc33kVsXHxKWaSzD
oiHKL7LeVDemoUfjpWUHJUhIVc3kRi2owlVoO0y4E5Hb5dUoTV3ulZEbb42bK4wTRzf08Z0sWkyM
fKPsupWnB+10MnXbj9SdnaaVl11Odiz06zgROnBZOQQgsZ0l5U1Rx+w/lYrHYlW5ApZ97nd+c9Ck
mqDikIuV77SGTWklokqIZZJ3RXEX13DeYQj2DShhwWzse9LEWcRN7HVE+7Io9ZuhFF11YZqNBYO9
clBOj+wBw4mNNB5Ibu+L9KQljZ4cwt7L36U9iTkuxhnu5NBo9sHLSiJrGrMgGLopNc1Y2U3dE7dU
FiOMkI5lm7FqWVjuOhgFn6ilZTVetBEVDOwiciQe0jL35Ul2RYWjU1nJ7LbuQ/EtSssiuBucdkjX
cWZOUDGMOoyfijDyO1JcUoZBWtGBYeiyLOp7I0y0aJPIYgD+61RWZe0qbsaUqBc/x/00soNhrccu
diYyNBk8ZKPTYc8odeWp2zAfqRdayjnzh1fVSbuOe7c1sXCcggLXenaz4VQJHvSd15uCEVJRSvje
xG34lISihZVRlz3LXEYx2F6Fmld5CzH03fQYTcLw3wsrzFgpZZm33rqerKJ5apQ9vBsqQGBu+C5L
Huh9Q9ZBNSXRbatsXS3brNIh2zpZxJCH/8Dmv5bYiKs2MJKDmlqa/4yRxBNvN0aRgUUud1IbmVhE
hh3hGKYPaYaLr55XeHEXBejXWNsS+m+lo7yeWr0zntDc9ZDDM2Mwrr2xnC++K7I2W2SNrGFK2MOA
k3clFP7Ww5gaW2wPMNaeCLzAUL+VqdgA3svgoOWjHfx07cmt8bv38VS3VVCAYdkKxoAXEln+6BuD
iauiVzp43TEWJ5jK1pTj7yY5dPJJNF6HhUpoxxY5OZHXrRKlvHg9sC9inI4BlqgfVaN0j7MvpG3g
uhqi1Xssc4E7B+V8Nh3DLNO7O72t+cWqi9NDxDOdttJwctDxQG/DXepK11iNQZ1iITtacIN65ZrQ
OWzT+sb8HBGbO2iSb4OFCzqmLg1/kYkQRqtsJwtXio8m7j9qVE/xj6Zsy3f5X/Ov/WADbuIwkv/n
v3756X9b7M3cAP737Sxs+eztczM7//V/qkHdv9B6Ctv1bY/7DpPh/zWzZNz8ZduzQNRiNERHyW/9
s5k16IHBamguLf4KctJ/9bKO+xd/l4gbyyST0PIRr37cXWySr//Gg9qznz9LM38dzzP6Y/SOXAgL
EEFbjb701+GUSELTqZXotvEYud+iLqhIQ0t1SIeZP5bgIZHzWFLLRStZNBhdf7pP/zibz0ef//V/
YVYuDTSLC3GfhH4K6taPaeAnMao9JE6SDURGBb7V7tIgwkxbhfadEbVi8+dDneFW87HmMHUP+IDG
nd787Epbp7OcapJI9FUZOZc069H1BAIB9TNw3Zyu203uS8S53T4J6EG3eljb3UWl52mz/vO5zBO/
T5fN24Bb1gcWwQ2YnSJ/vemjOYkq7/Rpp5loSj0bERa7w5zmYUcbV4sAmVIRfhHDfnbQ+fpN4ArT
571jCnku5fO7qPL1rsABK7KNhR/oCDqVH71xry0KMIHGxKKg+POVnvGTPu665Xmm4yI4Ztzsnc1z
U5m5cZ2n0045AlOWWBQDghKPCtwYZQZlzKviXWONyXVnekWy1g1VvnQgmYwjxgQH2T+fjzujk59u
/XwXoBIBH/HaYUWkn02+W1fKiWJu2Akk0mQOlHF82UitKCOo3VqGF0XjVclKAyA5NPRumAMLoyIK
UtnpeGPHUl56Q2Q1d2Ph5TDKc2U/VczSi2eHtXah9x16qLDy+uC1tusgvY7NcXK2oVnF15nmGXDr
3RDxnRRjny3bxGExVqnTQfCrk6hfmVXiXOcNO+SiqaeYzko5dYtYIPYzom9SSOaBYxOf16uCuJk+
MiDWJkHq/4y6sQRtz8roqStNO7jAC4REmMrSHqhsinWeYV+W1Ve2GG/LUmshghoy3WqZ61Nvyz40
r5IoMxVcPi8qdnFW2S9BkcR3Rp5AWagdIynXXhfr/VUdUv6tY1A6xidTpqcrKkwUIHx/3RYgmk3O
L4Co7/788M7e4PmzQR1v2y55vTy6D5upT6vFUJZG6Rp42yFD0uFtG2I7JGK6tAefiaxNMGU9yv4L
WP3soPMLg+0hCy05XMg5vbNvVdZ1PPnNhCTGaKxHGboUqy3mWUmcMGAWA0Loqva+eE3PV2UOOrvp
4QOAXp9Qs/mkPl2pmqh80pQshbKLtXzt4Q5gbwIZ98EiswJ4GXptUbwYEzbtACz2jz/f6H9fli3H
cV02Ky4fp9Kzw09hNPVjMOq7Xgv6fd530V1rGPHdMMqvCB9npMKPBYLukVvsOMREUXT9eqmaa6f2
SLm1MysvNS9M5buXdua1D2PGirwzraTc1yze9bGtXGdrxmGBwfgYlQxiygqZJ2fHLO7PN+B39x9q
DAj0x+ZknD10K4eSSP807RzLkzfWWPnbIcss5yKOO+vNl2HE6JQ6DVVsagZvfz64Pa+JZ2sUvgxs
ETjkCMO0zm5/za7oEQk3kUw6Wf6ylRNz3cwXuA21xpTjCqkpaN1WpdC1ELTVLmxPC+YOLU4eaiMg
KsCMupZ5hNNh62cPLBgXvfBL1EJ14D1bg+O91blV1MukNSBda2UVjmC1vWgupJZTGMpYGxj7xxY9
sbRTKAVeHPZyGZYB05MJEPqiK6eQdPfS5X8boqYvCKSGU1PXmLRjhavBppp6E+NBs8CuX2l6Ki/E
GDMVlEoy7O1y/6GP3bq9iDqv9L/4hH73YgkbJIYbSSHt6PNd/vQNWaknhnrqup3f6bF3sKLU9xea
YGOXBQnuKzkkULItf2ABBX2yIbj1bQarqRuG/l4rjGkX6L35+ueH++uU7uN1d02KDxerVs7unHml
wK0mDzhgp9oJuYhu5NCbsIqovBdLH2416e/i2vjeOuori4vfFUBzBrjOBsj8AoOSX2/IEFUjjsgC
018S2LcOQNfPXvWSB6TrSJDroS/6VW2OjnOZVYnh0NA5HjZoWH8G2z/fBXP+gD694oQ44ihLRUw6
HM5zRF7/ei5Vlpc+uy1ObEl9NEb83Rr31g7wMs30puHbUmBIfruUKXFL0qnu2yS41EFcSp1JsWMz
jNXbXWfxMMVs34AtfZHQNIU1SJO/H0NcMWP51bLgn60Lf5822xjzKdthmnT2TtmmlsksMPMt8P4u
SbujLuy7TNfxGhXgRpHUOrQk2YvWQPoXEUiw37Nf2O0+K4FqrZoKOnCdfSvSpZvK7aQMskVqfWJo
nzKM18pjhFm/QfiEnxUnN3EPVixeR996CANiVUvH3vpOfuwq7cgBD8pV+8Rx9L1q6yu30NYqB3kf
I8iMmecyjDCBTMHtoC047lq4+IFU+TbMzWunidIFMEYJM9LGbLPRDmlmYK5pWu8RGPNl5bCiiCm0
IV1aj/U8HapG7860kxtbeTd6RTI2aKt/NOPhqrL0b9SRUFhUa2zMhHHXlIv33E+vq84j5SdEmGeN
5jGsil0RyFvSCLcRSNdW+i3EmEJBpkzgW6YeUuF2UK+NHxyjZnyuTVQ3U/lstfCtSmdttsOht4pT
iEdDGuSn0oqutACYX4+jVV77iBWcm1jHatBMNl4WfvHi0pL98t4Sv45xDhsD/RJs5vONwasZY8gh
dnc+iBuZYAgHWTzbG+kZ6YOeZOorfv+v/scudYfDLNQyKXeEpTvn5MHcDRiY4fi2m0oL4lJgsORG
mXEHtIrUgLHYdeel2rpOUmizWWQvjXiyvtgNz1eO+SQEqfUYEDFCpXw+WzlS2yzdvI3zvRkXOmMQ
x9gPCQLtwTKcZeT4BLczzX2yAq1fCK1Ges+05oue6fzTm8/BB7hwyUHFUfj8RnRy7DWnc9J9MxjB
sBy0SYecW/G4Nq2deFeWmQOBDipMn5XpgnT+ecX6zYPHHo52G4cmvHXOF89J1pSHqYr20pxI5koY
4KInnJhaBXVEJgqzgM1/fkSqP0i6hmCe9vFQPu1fgW4XruW34Z6BNyubFeNxLjpzXQTCunCdnrSd
Px+Q3vbf327P5h1zTRc0wBLzTfh0SNsZE3atLtvbrrKOPYvccpBQ3awc946oE81d7XbIdAwJx8WA
BmcHE/Sg3qsirDkmSYyco5Z5PCA7MxJrpaQIl7rep1dD4zvgozWyVs+ayFeaihc/bmEMZR7K4bTM
tl6chQc9TjFWqqy3fhBQ4iw3OTQptUncQrGKymJi3KOPl62v12slHWhv+VTuTK0p1+zpYm12wif0
RpTt3jcDwHDTi7AGyJlN5lNvRaiNU1jhte/vWtglrL29swe1s1+T2cgkdQN705pRvsr4LFdMZN1j
MQ39ArzSXg+mHzHszpPxLjKT5DLSM3+TTEa1ngDws4tiyttrvXf7XWqIYRGPY7SbslFUm6Z0jKVW
s8RHDD1QQI6o4ooYrUAb01o1ZrDudUXsSlSlxx74BWfhkey+zOj3WVS8l1r4Rp3bbkWl3qI4Lg9D
0KT7uMn1Y2OG8Dz1DnqtjmSpZ7lmjAmw27WiJddcR3wwAJmDmeLVN6BwDoM6OWoDS3Ek82mdOyna
CKuXW2EPiEC0hkCtkFGflaXtdTK66lIviTJRI+Yvjj5gBi9EvR8rgxAq2enOTTJMMb45Ob4VzQQT
MGXFWNq5jC+dJuRT1PtBh6Ewdii3J0/Ax1UuNEbRIXDOsrg+0QIo/FqEQYrPgLLR7l1rFYtEXgoN
MmI45XqOrn7EiAAzaXNZh46zH5TL3DL3ERDO4ImmDzo3vffD9Tjp3pMIE2cxVZIENbDzVWDoB6N2
p4tpaOEcjwRqVmPQLXJF+N+fP6TfrBVYtVlUC66D7MU8wxh8EcZBWwlvNzAlY5UIYyTdtlmo7sJL
tOkpys3Q/6JN/fdjsiwK0zIs0sstQL1fP11dNAxYgqbbFbaZM7yZAXmn81yY767dXRWxXbanP1/m
GZTCrgCowwycHsUzDc89Wy0yS0xd7cfjLioTbGAKOwsWhVcm6ovt53eXBt1Hx7CO0hWDvF8vzQut
pBoZZ+0h9jiX9KZQqqUAArGrznl241B9pY847x0+Lo1xBcgcoC1g2XzpnxbCyY7YaaNc27I1o381
Ks1TxzhNmDQKWZ3i0DnqneswE0zikiGOzb1ASx34ki93yCh2Jt489QWY9kEr+lw1c8exdaPXB4yY
gcyzO165llvSDWb7AXgKRxpmjoSWjYJtP07Sho+Jj/CA4GqW+rqD8dIKszOWsu3Hg6Vs8nhD2RMy
EOd8jn3Ct7GCUYLaso2UfjWUWvfWhUGL7wlbMdJqZsWvXZKYl6mRsQAECU4LVmcSnKPpHGTJyVKw
5q59GuPADb54peeq4uxqDdOlN7CA6eYI9F8fQtK5esNGEe4rYQU7TR8xCXG8WtwPbW1edtLqSM8k
7eSLbfC3h51faWp89Grnm6BsxGhTbQ47v/YvmwK9UUqrBAUctHJwDcRCIYXGnz+lM0EOLxhbuUs7
SFE5Syytufr59MJR9kSRsg0yKdg330yGh4Rft8647EZ9Hgl1sXzzO3fu0kNIW3Zfk6QKEOh16zoT
/SGt/AnWdM9nhPJDtpexpHW/iHtHvkQlgRSXURmhoYplQS6VZ+Quhl+J0+JfYo3ej9Tqqe9LVeqv
FqyCKwemyMgmgN/rhe9mrMg1q/uug4B29Nvc/2ZXEHmWdPbRf4ZSzxgfFY9vmDSH4EIfluWfbkQe
hY0GNDHtYC4hsxoUsdtalm0KBw+wom5R84ZY8vz59p+vMBxUR57jsITaLmkWc1306aAq6wo/9mjK
Y62xyHfEeqFxUmTiHY5DoxHpX6yc84r1+c2ej8fIg1rKNkC8jLN62nYSx5A9hoODhtSlD43+VNoj
A24dL6k/X9p5STcfiuET0Dt1JAc8u7SwsbpIl0Lf5bGeOusoAcxeh2ZJacd8KbgDfQpeYuE2RI55
ThJtMtvQrC/u70dbdH7Bni1Ab+eTAII/u8FOXmijZmMh3umpWg2FgQd6PRpYwNVGBX6F7+ls+BUz
vI9dH3JLYQqJyDumIFoCTnm3ieFB6bAmb/ginup8G+MO0V0ZBp88XyFCrV/PLWztwS5q19jVYREz
GAEcGRfj2HtPf34SjA9+dyh4o2wqEDHmR//roZJcmxKCMMwdgTawcDRVs5R2TYaatKweelGmG1sW
ahkEuXUT9xOOaIYWr6Tp4zFQTbMZmkT/XMAbrAJi7nSolsTgdsOG961fDZNpX01Q1TaGl9yOXo3h
4RRjKwl5yVt7Vu1votAWT0kkKMosrxRPWqeZ2zLMUQ6lKj/0uuN9Y+AVb2Suo8X1vXo56PATDE3h
cta7rzIk3rSLkKLFFnSitPEcpCGwfnb9qKZrz88EdNhmugYdxSiPQfl6NPr+JrTVuLX80juMpurm
9rG+6S3rKSgVdJ8mqb1tXpvFlWf8X87OZMltnOu2T8QI9iSm6qXsG2c3YTiz0uxBAiTYPf1d+kbl
tKMy/jstl02JIoGDc/Zeu5KEMs4oE3tvRg/qpvpSJWiFNqUTqO3QkbjZ1I31ricEeGLWqJbSEIuf
8d0f/WKPuMKY3W9U4wsqIAfJk57tV4rk9MNxS0yfpY0NOZ/1xCMYeXeZt0wzGv/YxugaNRiP5YDC
e46iHaFIVI/uOD6qRoB7qp20vTKeBXUNyRCY8GJYwKgnbvQm28p/XHIzbJNkSXbokOEmtomJt1kc
oJBvmwUQWCTvcm8CF0ID+32IlLhILQdRucime7/OqyuTOYekyeih5PZ0U1c19NW6EPeedx7j1yng
wySkTZ4nTbMbuvLcW1Ge3KAX0rsuhjrQSr9+6C1vPllCvEhUqp/R5Do3FmdJnMll26tdFCwIhfrK
+adOsuh9jIR17KbgU48hKlDLf5IyJe0kU8H1GT3wlEXagCaTYKPboKTMGFLzwSNxGhzb/4WwVD11
Nqq2jbK6fB8Ey/gk86AFuujTJLLR/dTKvw0DFG4w5yp8snmVZ2KFKja8tgfBUbquw19zkjgrxmwt
Tf2YJNhRLhVSQeefoJsjok0wFOp4GF71KMVWixILmLCJoEaMiP1PFiunhezvV17+sFRwuubchTCi
oHKrGV+NTLroJ6rZR8pouC+0tIiPyaKPJlZwntTAIWIzMhZE44j6Kx1cBEahH9LM6MxapdV8MaYc
fvoZS/O53l5P1iReQz1DgIgitkPJ/JT4xj63HyUiWqCEntuSIoTDc9iUNGR3S6nctT/CShzLhNRE
Nc9Hlehnnm/sZ0mwq+ayWDeDtve0ouXJjVL3R+GnBBFVUXEMW/ka91Pyw5U4MS23I8WaZN5URNe5
Nj+KmR9IV9HJGer0cm75nGPXqOeatu9Kug05Cq3A2Nzyxtkxcb+20/rr0DThHjGI+THKSafrIF8g
gyZtt+xzx9FPWZ8nl02h0W63mauCzRx0hFHGFvZP7hX6AXIZysV972zyvF1VJAfLxms30jogDKrq
UoHekHfVBeu3qVT+MxFt8RIHCfnW0go14sMonV9EknqonoICbRWC6gow0kAEBoes9dChTlgXC5ol
hOjjbehamCbHsqgIfEoGEC9hEWMim/vwlicQg3ZJjSCrEfjd7KnXWNMyaXvUvHWHqBXxXnHnNT38
PH8Mzm4uexMFTXlhBN4eFhdxigUUJdfJ549sHD+mJMsOXotEup4b/aYD4uPlEOHJbaLx52A7E1MP
MFI5roGdmTTHfM3Nr6eIxJ8BTWW3ZkJLoDeH6ZsqPceaGg1+TKOopuAjgiqXnNScRU/VJjAVrBmT
FeluhGR667RJgbMtaNU1HRvn2jJ+kKz8pukODOn0NomHgG5t+zTayRu3q75qp9D8tEazXJD2CDXK
qI70kga/NFONY1iOJC86ASZNirCfzLHHEz3319pp0udZuHhiaLgC6KFNcCpngE2sbXj1HG+kRsiR
NMdkEKxKq5wu5yKqbnvLRoLmY/IKpTMffUFmkqnRMvLgD2BbetZyfzI8BZa89lwQqTI9pRkm1rTq
sWYVEz3hakCy3J/ZQik3ZTSoHzOLbK/Uw84vQSAUo1hpvsW60x7H/MJJdgXL/daeg34zuWl5QGDQ
o+ht9SotlQ9tsGxvkOWE3SqdEY2lQQ/8rkLS6Rjl0LaU2HwE5s4phDPDUw8Re0jUMSi9ZhUZJJYr
VOrx1mfOfFXTj1khKMz2pkCPaEm652xNt8arYQg0wbB3ZUXsWdTkvyq3pldlYnU5MgTfdKl/6+TR
XTSg3c8WLl1jydj2M0K7evSWN7te4MmxJV+XqRJvHjLvzRRri/vlPvVIeFZ12CXHghWaQRVu4t7w
S8z9nCDPNgQgDFypCn4urftmzxHMfwtMbaT/CXvS3CdnIDsxGU9TXNNb63st33Xko2v021cVDuU2
QJezSRzxOtdA2wZLfARJUF51bQCT7JwPT/cs2A1evXPTuDl0s2gumsj6VbOHX09j/yvgJb/w8Lps
aZA1JOSoYW1V2Ru7dPLmmtgDfT3qgZvYVO8Fgr+1SWPM4ahGNhQ44HiGAE52H3dbC4sJ72dI0s5Q
3rk2mrYqJapLecA74v6WkQHe9Tx4LBTau7nCSVwXcpv40zBsIrt2rquyuq8TVuek9tOdErCqej+q
j05ukz3ezo9nLTg+a8CqsY39vvYSuB+tqGnLhNFRoW+/cyeP4YGTAZIe0AeVc4AqfR7nTRT794E7
3MtWPRctfCw74Y/yBJaxv8TirBG4mMeGHHsqVx40VAU3VuGmIFINYtqRnOiYt3zDlsjXDKyXgSbh
VorqjvM+/unc1sAYK2gdVeNsmePVm2nkVbBJc4mslyZv21Ve1+etRt8taukuZq8S2z4I+SjF5L07
BaL7zmEkq4vgJ8p8ZkYm8PatQZvdtWwu0i6ybYb29sgia+/K1v5IWd1xhoQXSjiHxRl+eTn7o2aH
vZAmeCkH8tGEU3xavfwUIUdCp5mHdZO7w5126L6OkgYpWmBAqd6jY2bnw1akJrdxobZ+hZLFAPQ+
qop8KIqBLesX0d7JEtKMJVq7tXLq+ua8LpjoqUWAz47J8TQMkTUGUR1v0gJKaxQa71iI8rmzyfTt
4uYtRN+yd7OR3E93evfDnvKmAaPJcR0LabJ412ZI+W9zMuwMG8r5TmQbjp2vxpfdnnMHHF45fbYj
SwuLaPbgkLHW5b7ZhqUCyOCmJz2SKeaPy1UYqRZupI8lsF8e6mThr4zq6BYdqpMKE8isLcg0Wl6L
xXkcGaaA2bXgaloFL5Db7ReXUdoizqFBAqFQEedHzKTn50HNa2Vzsp+k2VVo7tduHlfbpmbFzMYk
v7BsLu10s77IAx9+WS8aDDvGX+fGem+9HCZNOKS3SVkP69CPQ67p2vclJ17+XSvZVIt5aC0vgq1G
C0Mq/o2lGR6aEpoVY6cT6uQJwVkLm7oZPXzLA1Cukf2psdrXQrKGGIeif5lYP4Ow8n+myFFORQ7c
oXYxEuXtzD+UNh5Pw5lnwQH7Labhf+QNSda9Kn7UiRqufZw7HyqO0kcsV3e2aJ9rNue1NmRo98aD
gl2nK8e4ehspeRshbV3j6EJVsLQJKvz+vu+SeK3H6BxV16ebuo0uxqm5GicDNXtEC7BJrS7cMqoJ
UDEIiu4QCuMQWODwGpLN09gCXxphx6Zsjg5jOxaQJEp/YwbO3kWdd9dIHPmiXZ4eTSA+w9T97JmD
giKK3LUO2xQte6LPngj15sVitjdOYrxntPdMpeoJN/Hyq0bZv4rqFrp1Uii9LZQCyWnh4wiEhBmA
2cB50JYrDyVaYWwyQarW0jWYltKyBGJBWQd2rwD/0c6ASkICvHrdCn8nRzAGgd2NLj9DWVa4+qNf
XtkjTuu4RlKm5jKto5ep7a50HjRX1VK7K2VX1GeSfzk2C0bvGiZgXBn/uvQrib1PX/i5z0iEQ9oh
cDhyMnltLjmKlbsly4AeKNs/qhyq0DKQ3jec3dnG3cRdn+yaLviQor1XTLhJkwqekSjX15Fv/bPI
gslBHlH55dZh7sa3ujDd45xAGzEzABw/gAtghR2AntJyEdbzicaafIwecd3Gs5NT7szLpS7GYZ1V
/V3smnDb0DrbxLbHri9BeKr67NnzF6JC/P7Bshay2utrd+JMVkdl8dB1ivNMXzEWCEXiXMa5ru78
RZyDpZxn3er9XJnxp4rG4Kqy0+yCt8ffTkUCljDqGDx3zMBXjuCjNelSHgZMMqt+7qNNs7TN2qgQ
FGjlQuyL+PX8wcPc4VXOXruBdVOLYELYQv3Fj036Z9w/J0kOOFIs0c7qqZyXzmGCaRYEt1UNgaoR
Fy7FIbVTyppTUk+li5UfmtgGQD85Z85te2WjGLlxOV/rzC0fpeXpm8FXyGt8lDoka5nzMYeiiJJv
ipqn2ndA6cTem2gtFirPMdd5w0CvDcMf1ZgO6w4356Yq03xdFefiUyQSvl2VV5vczmLKLmZIxaRg
FmS1uUbbF+8WK3n0cabhnkuzrdKtgaFewAVsApb0s7PB8TjAtPFE4nkSvGHxw4LWciu7fIq3Q9vV
d0uPN7DHBErYZ0GGXLmIdTaB2hzLX7Wxto0G5+2z922qlPXKc7XhSOINnNoK/Bmo/lYuDdVN4tKS
H4YCqME0MpDPfA03hSgB2xr00a0sa5uGxRvysWTHoeRSD2w20UzpVC5TBp+FhAJ1DsylicZ+ix0N
Qx+mgVgGG3oSuKN89ctqjL3CJJGvm7i7q02dHXyWsSDSN5jOkksZoqRJy+BClfmvciGoAQEyPPVC
t5tZgoeIwuXE/h2tHCsEqZIs4zbwlAHO3QCaYhJLbihnldmIezctPkxiwEd2YL4WkbxbOJP4fJmz
cSl50rENdlwVvooPzd5Hn7h1JGMR2iE0hAGUFKLqIaNlrPfhBMehL3g3Q7faLSNumICzXRzSQ/Ga
MjimFRpY5gXzpjcMMHp0nTcqkpeNF/R7X8nrSCngUC4xJrF2CM9jMfS67jnzi0uZ5U+sxvGlUrQ6
qAjYHXpz1y7wz5HWrRw3I9px5GuaxqvWc2tTpcqbBb/RatGugGsv7pMy9NdTCqp8Kg0RZh71zdmk
hx+pBANpW0evJiiul4bkcukFeKxFuWnCIN82ZfrMBBCW/aTfBz1HGxdx0IraWuz4sHedSdt95lt3
2Gwzwl8CtRoLbzyWeZPco4sjV3wYgZtZ8PUl9uYfONeW1VTou4nt+NnQ8jmqYA7u+oHH0CDmpU9V
I3mjNXjRxRZVkjl1SCZ2Td+Gaxza4DvdpV4XHWYvtgCruwI6fD4pgcLtKvj1ka8g0LniLZtTuP9L
w/TEwB7zzBCsGXSexUPB+bkPgSmP1r0UKZpLTMU1i/gPyoxbCIEfU4Hty2bF5yF7NALzY6ni9zhN
OLCH2au05TtZ3nDlJFjjCmvseYltTs6EkTupMazR1bqyAw7nYVOYk24H3pnO1Ou0bX4Yw87U2xNE
+nTKDmNT2w+eBwiEOS4cJMfS29ZkYpfEVKlzm9iX8ciu6jA+6DUW0Dppr6ZRpPvKBZozpj1ypHF5
rvrJuvKHqDswvqSsYwS6nnEksW/i2qIgxNCcL8PeVALeUOY++H51Pc8+qbnz9FNm8hUfKaT/xH1z
ztPUufLe68AHkMsRnhQ8q15zMqcZVrZ0D8g1pUc4dEeVud1VmlucEkp3m1bip211sEjn+oCK4s6r
0/wwLITp6mD6Zwibl554LLa1/o6gGZqPY282i1WE9049W7tcu/U+1C5NtsiH8jYAf7F1dysjnrRK
N5DG/AGX0dwfE0P499QXt4y3BWDAwN5iVPQewpkgdUY4KLPaf9yRZDJaF83drLLhxuTyxY9CwHfx
cOPSvlylI7Z/Uw2nuKRIlFk3o71wxD4qnDvcp8TAubIDXg0kqXc+uvn8oXzNHIj2Ne9f8VwgCwMx
BOCUH4cw4PCJ9LyLNJA/2EL+ocN1bVkUFSoKxYGTDghfJ0J5NwTmGE1oNxYMEierpYQdtPNcxs5r
rDQId9Ox6oY1KSNVW8f7SerxRxp1+Q1bDUDjShbwtn3QRkFbb3XtFltlRnGre58wlDjjN2Rg39lF
sTNydo/hQspBrpf8EvXJ9RhN8LN6pBdnYaBbkOhiSQ7YCK43ZWqpdVsTuudbzmYS8r2Izg7ukFou
cSgN7WHOqQaLe511JI6rDsxhuVxafu9/VIIclKF3sj3GRL0batgwNY5KDgbau2UFBufqTA+xVONp
zioIYnn8XuLnW82NtW9EzfG6vSmW+gmJp1gVoWqvOaVc9k3+KWYikDLPGqnPO7UtirbbW/4CIMY0
M3/Xvuvz+deUUVUgjKQyqDlYe6WZDqoP4TEH/ryxsBdshloNe8wSj3jZECuEy73GKrYKEA4cxKSi
jegKxckSpGxJ63ozzRniBuBoKpBvHtYsDm5IXiaPKihMOKKKoKT9s0hclPVymybibsS9ewV4wb/M
5lrB1Km4Becuv46dhPcoubFU6+Bs817EBDBzkG6wkcZ7Q0ai95S98VoEib9pGtc9MKpetnXRNxt8
5S+LZHPMVTHdz1GqOL55BiZDSUcO+TcT1QHM9tzM127qzCykPiHPMaqYvIzynbCg8Rv3Z5SWpGVF
+Y8gD/I9fsIfSJwRzHJniLSXEdJVwVqshqJ5nOeOUAg9jZd+ONZAEfqjJUldSLzQohuxvFjOtFwv
ITpHxOLQR034k7rkwWlAKE+WnW7DcZy3UTxYm5rT2QqzIYCjYuhuPBE1u4pUVda00TnlbjSxrQ7w
jELskiNa1LCLEEPh15iaGGxjO15GaoYbPLV0ar1rlVkI46gzdtZY1GSaF9Wy9/Mie8bxT0ctiPv4
KiphGZGOx/l97lx+gnmeHjoarRe9lbYHKTUUs7IHy3k2I3OCrR7qPGFIk4NY6+N8Wje2locFPeA6
DEMkPZpBcCGBU9O5T26wnrPl4Cvia6hWgR2vSJ0RAd03vNTwu3qvuGEfJF6+HbDCjzbxzpop1LZB
aPNZlL68csPFf6LJBV2vHdVVI3B8Rrm+zoLmWTlz+zwPLt3uBdQI2nSM4IqelIFCukxufp8I9clQ
0F5nEVCxPI+tje9Z4IPaosKxKIoUQGHfdNOpwKy6n7IZORMDsI/Ubv2Xkbdsl2L6fllo1IQrnQ2M
uAf8j++59q/8qGu3HAezC7fOiJfBJb0WhghxYUXJc2NlOoL4NC13k59ZF3pc3PtkSIWzcpj5HUAU
UIubqXrrsRydUnoIqwah4SOZAN11FtrxtmoIVXLoax0SncQbjvPNJh1Vd+Pn7fCa+1W1qdVkTm4l
k4MoMr1FuW0I6TTliVVm2aY14ve0tn7BTAJBgM99Y7t5tk98ZEmrOhgIl2uoacbWKreM8kHXToJG
YabyyxKgx+NYZj39iyy9yKicj2b0qkuyCl9qYbko2SzvgnK225ZEGMK4Ys5SJUO+pwnloa2aUf6n
GYJbpwl/0N22jug721WLnPMQxk21G0WQn+QQeCsXCsEjhm7ifx0fTS4d9ddookOcmO5YC6TWo9Z4
kHKGkZWlPnEYEMHjD8R02BZNB08SVZGEj06DMturaZFTnP7jt+AihooAh9ZQyIc69TaW29qHxYrc
fRl2MLU0HAAZ5dVJTEGAiFqHG+TJPEqIflZOYvU7OgaQBbmzxBBa1REZ13K06dYDWztT3xYHXmAa
sWRNDo+IaL31fFafofdK16L2R6gzTnjMmbI81QaWBJ0/+iIWJJdVFjfltucv7u3ZgSESCaLWbQVR
xhttHvGzMjmo3KfUterNQH+N809/vvFC3vqdS6qARYpiM4wsyvVSrMQYf1ANqRXeHPRe595yVvvd
resO9iEdfE4CpT1diGEp0KOp8nEZ4a9ZSqpd4Z6ruyRYfkg6vFtYDulhWnR42ePfX2eW952m9i86
hLOWORYhVYOLU+L3eXQ2lqghdWUfK+WhES9VETIoouUPeMez/LtvBuBftcxM2jF9hQioyT8VwVer
D3CPlk7B4Bw7RUwHLwtqk0zSx0gSwlwY796yJUdbitjNaHNsQnT5neH0L3IIdBw4IbGcCuyzXybw
4RD3S28K/zhF3nAltauP5ZCh40K9yuCg1XH97icpdMO0ziDae3Pdfqch/0NOzX0QLroyJNV8hD9E
5E2fiKADPH5UuuDSDXJF4NBeNHMkKaANioA9j959+MBoV1prQ/0YbjUj/+8kVn8I3fDSuejJogii
G+7f6Iv4ofXlaFeZCo9hXC7noBoD3zkoOL7JiWLiBjzKcDnDi7juHG0OgVLdo5CleHILTevNVonz
jVbk6y/E5IkCCD9y4NF+R/L++zM5o+wkV9fOT9QZrrNNgi4gJ831HxHiBdnaXXCu31WjR7Fa9k7y
yv4LZ+q/n9SveiA+A0LD8+VjG6fXV737qJyhkxQHp062ZKjXIJ1TwSLV+LX5Gbv9Ny/GV1nI+XLc
+7O4HbMSKpnfv/LAgmX8pNfHIRpTouncPDzTc2XXfvO9/pC2cW+5FJ2Rs1QSDd/vFyrFCG2lQdbY
RDa847igcwNXhVGfukEfyIgdTfD/+Vb+dskv362eq6jERlUdsJ+SmOaHTfCcmF46V26cR+MBQ66V
/X98TXSbHhwsjJTO//x1/5Jz1SPjKxVk2bEMPOMdmi7tPm1cvdkeDRTaLhsoVfSyKOrX9//+tn+8
T+ef0kVqhU/C56366hbVopvkOAzJsQ/GBNwYbQbsdQASKOGXQCXtzTQl7lNp+vQp72aXVgW5yBQ8
VJU3S5HgQFvpOTTF9r8/2Pk2/1uAdf5cZ3VTiJoSYWvw5ZePnMVgLurLI28VWvPRxaiXFQkZT6UJ
s+YbfdtfHmj85Whc8C38z3H2+3PWRJWXhaIpj4WsktMYWkSHgb747nf+y5fiMmA5cNG7ERCL3y+D
ujrvmcBrINJNNTIlLXyoLUu8cBif6u9EwX95eX77ab+I9vIeDNeg0/xUiSo5gi2kwwroayWDJblh
4Ihetlffybr/8hUhBJxF3WzTGM++KH6lX+ZOq01yKN14BLDtBgx/mkmkHxGIKLX576fE+cvCB0HR
cXh7Qm7tV7VgK9uIQQDILRsvT41prffirc3IIT7oNG4RjVFco1ajgiZkyxMtvyl4lSFczXPvhU8q
arJm65o5l3fx6KekpsLeg0uM+iDdeEnkzPv//sh/+1V8hqN87AB71Fc/f+uIaXa9Pj1ia2lr9G61
D1JW2eFNNyxBdozcrHY2ZZt77Tc36y/3CnRH6PKgc9xnvPT704ceAlOCTstTmI72lT93zPiqJT6o
lBAAO6Sj99/f1Pnbs4Arm+0v8tkuvgaiJIAHfSse8pMZyp84x9P1iEV6wzEvvIo8mlhWOc9rXwfV
Bi+AhvTiOht2sFXj2A0ShJlETQrfVRgs38E1/vLCs0t6vmuz7kGf/fJusOV4SIuc4pTpBEGeRDN3
59s9hOFv7oH7xzrGe87Ljg4+8EO86b/fdIhDuKUqbz7GUB2LJ1dGlgB/CE2PLIkaNfhK6BSKhO+b
17JXdJ+yqqSorQqaDl0peuSACNXCb56Fv37/2KOWAi4CRu/85//acboMs7yQxXT08PYSuxw1hsyM
zl6c3X/fgL8+A/+60Jclz+/TLuME1JxMN53LxdjufjgZEy84x/QB/s8bKWtAICiVAweo8P8iev79
tQTGyl7o6tSFMzGo2m9OOU/WKs+m985IsvGCpPrG8fjnN8RmyBHB52ZSBH7FlMRY3vs6r5vjNOOZ
ChKnQ6JhpdcZrNhvbuafaweXYpmj+0qdF3x9g3OOiIswCnJnJQfk73Zvg+zsaiaqlWXc91EsBldH
lzFt+u+f8c8rC5uTEMcgMiEAwHx5jE29SB13ej72aVJt7XZ4MCDZsMpBYhSFH51m1//GPPLncoXz
GwxLFIcxv2b45clh9F8pq8niI8Kt/nZE7+Nw9g2IcPFFsmrbrP3mXf2fzen3moMr4iM8u6XxTvpf
rmjNyGK8Dt9O5ufQAfxBJz/CJBoUHZPYKq68qesvZcU4dKksIhGLmdsfj0J/TpM9wlbBvm9tLARX
vxZUOo/0WsBd1OXcPeB5nR8LU3s0vVCSdbtxoUmNTjBAG/vfPxVP3R9rjrAp6LBRnxc4P/jyYw2J
45oRdOTpvENvRhftgZTomqvaa9Z1YoiTCBRNoqSstpwaoAmg/lt5dWZDVSO4MCymtwSr2FmEM+wK
T2cQ/gumbVnpnxZVN2ubv8+DN4wnXCDVRRiwmiXYcda2GsLrs9Ztz+AVRUkiYAM28bQVuSw/W2s2
WzrpySlWaXJgxjluXGXFm0yq5Koy5GcA25SbTDndbgCuuqcdNN7Kdoox47n9SVX0UYO5obtYFuUF
jSP7gHAxX/moAj89MzFco9tIBUBgjfJAJEwtjUUoueKwROlL14b0BD2yWzntT/slIegob7P4rnSJ
Zy1jb7pu6zSCJiG6C5pK06nlcHmR0QmS2yXS9c6nG08fW3rbSTCcqdruNm8CeETMly46C59/FY6k
p9q9WikLpWRbmehaJLlZW5lSG87R/qebBfYu9wf6WrMr17oq+11RzfaOFUTeTwIpBpJ2QJoMRy6o
YJiRswAdu15Pj07ukSLpzOPBBfQJew0FZz+P73Y20sqLmxlT/sAvFFX1rRGSPMKsD0Eeh6FRZwyk
GmwUWQurY5eS5rjkTBgkjsaJPfeigey7xWgvjugJPZjHJmCA3yBNdqfMfMwjAjo9+iRX5AkoCuRH
Z5bs0KKm8eczD9OJHlTPgEKfiRG0BZ+siS8Y5FN70zigKlJUgNsgTNTBtPF8QMmEm9SW3WXT0cKA
jZHukrKMbgANOkebedW+0QSjLugBoXxFFGZlqq/8wiM1nrV4485iuBFtUK/aInzUUBo3HBdLkkbb
HrxpZxhgedmvftThW0IrB3Fp43n0sx33gcHL7djlyT3yo+IC4Wm+Qxl0MQUzKcZ5/x53IjmZ0kJW
WbrBdiiEs2/xcyG4x3EBJDueQRW4NphH8ti7nJb/nI7yiGOJ6aO0FEVViRZ4Ii/LHkP6lz1hHgFS
PdRRc+MfUUTQKjZevk2h4e39qasxk6ASj8IQGuQ4tluX1tsLTiA2ljlGRwCw9XXWWlw2ukgIvhFk
mtYtjtK6sN2nTIbzsVgmkmloJ56Sok8vyyTnQNf2wY9IRaibUnrEEiDUT2FKtE+6JfsWOuwlLnwc
rmjMroWeGF4EJto3eRNd2TzUt1kfLzemiupLnnH7Zpmn8C6pJnXtcIbYJLnjP2Ye6IYWs+ORtVld
mNYhoYZJ/FZ1DAvyBrPz0BWvSNKwpTmOt11gY39KS9wgGHGvJcQ1RgjjhynD8bR4qruoFP8r8zkN
5jXGN+L7QOyXqKNSETMLbdihuXbG6EpOVv7c6Ci8igWxotHgObtU2PFdWgzqurQ65lI1q+A0L895
PFo/I0+6B/pFrEtZXT9gUI54rkOCXQKvvWjGxD/Q29QrGWfx1cDx4KYw0nkJZ7d9UVHcXhTojrFB
d5wdMuuVpss/XUF0j27ia6vyu3XPneQe1s7OmmPmzlbn0PD1s8tO+mRO2jL67mz5l+0Suz8nWPgL
PrSB85//u/QZyqAMLBg8PQeMfZ0z2Qgy5tVVIl6s2NXfbJYc6M7byJft0okgqmAHo8ANvHPp+68r
MhsFI51FIVdEaI6bBudAAs9bL5rYG7bvi0Wk3SqcVLVxztxSLyLjYGnkCfzuuvcT5xDXqfckmeP8
gChBHFblojJAbf0xLEB2NfOkbo53nuuYbTOdpXruDIfYitdBMNdb8C+rNrOC6wYbA+1GICENiEzV
I1wZetJozi+GVC550Ih3lpw1xIuhUA3JNRYI0kHk8F6O8mLyCdNgO2aTseMCf6rPUNFfHjXhHh4R
npY73sxhhdK17m+YO6LVaeanjvXL8qYDkYvlCiFffai7VqzbRN7WVntM4uks7/uEgnQTtxCsIwRg
tdvvGwDFqzmFOB0kMzGQIvoo27oMVjj6WmKVwppMcujuB06j/oEPE/6qq84d1i3Dh3bVqYY6iGY3
mpMwRYux2Da7XsPtFlH10pvYurMNZ5rJLdN/5jEoyY8qS72lHRoSEzogUclKxW8VSAxDeiQJCaT+
GQOdVRCScS7fAz7XSJu7LFRbxu2MZPOpOimTlBcJc2JIyMmyKbqKVKWc4ZwnymFPlxBVEPbdfeHR
Ih8sW75Maeg+5ckEVvvcy2H2Xv4Y++QNeQbyLY6qa+Ys9/7YP0eoDtZopT/HxXvG3SIK1iz2ks7L
nuKyGckal0140F6EPjgFJDtWfYv/YBq3XmUzovf32RQI1m0JfSsl6HVUWcbExKf2YTz7j23SYaPh
Bh1zKatjvVRyLxxL3qAXJYiQSsdFgK3gznjgyltnlpd9HwxAD9RrrYx8pPRsTrGdV/sxVIReLQhd
w0U7J/wWF25rfc6Mk/ewHpinDiVhiGhcDBJZpHk44dodOyQc4cLFhCHDZUAKMTXT1dioTzf3SEPl
2Fes2soqTxYOfXRA8lfGFGQ7WQNhNcQAkFsIlHktmeHetFXuPlqT3+2reZh2HZOXV3AMXG/0P9CY
Ept9bswm4DpeBlxRoLKibBflDIPIQhmuhjmLb9s0tg5yxBvmoXjYIDUXa0jxzvr/cXQey40jWxD9
IkTAmy0JEPSUKK8NQuruQcGbgq2vf4dvORHdPaIIVF2TeXJyPD6gHJrLZKXfpl6tePHGouaB7Y1b
ZkBdMm2BMB2CxTuc+uRttLyPlKnwAXKPu3EWKe/JHHTnQWHkRGHoxy4+rLtmUUujDCMwrZmZrdYZ
azgcOps2052P3C7yH4QE8qYHKHycsrV2AoPUF2vOKVYpuPsdVoFVwpevZ4pGjN31noe+qMNJ+Wu+
0dG9nVYn1U+lO2HSRDaGiwoPy8lqqgJBK5rfN9j9hFp5NbRnGMnHfK7qLe9X+wQo0PzUEsXirhPt
P3wuFcHYY69vXVOwatAeZrW2wi9Y8cohK+0z9ZaaekLACg/gHWXzvPFKT12M3lU3T+MGXdt0fiG2
ApZ2MojnAQp3LKROCuA0EEaohjxqGeIhFWu136VJ7B9dJJA5ZmHPz9NiLbsJP+6vr4LqbZJCRT18
uV1DZMRTWljpnSXfzCL04VppUvknYXJ5ckg8OMvRWM5mOi8clfmKqqDSyN8DljgaLbgKZGBxZs/l
LW9ngElF9ljXWD/Qx/I9FHHtjWVXdi3m1LxaFg84bZobDm6aH5nn9H9z9FrDtrK6CU9k0u9cNYhL
kMN9xO3nfaGTWY4SQWjYj8a8o+DJobGU1X2UhCUZ06Mq7Y0VrTM6ygKnFzvRcupJ6a2Jv0BqhvqB
MqwM0QKof32eUYKBMd6bS5Pu20F6+8n3xX9uY151ZLBM+ZzF/kz9qbxaU4Oqze4lRXxRiv9geP4n
yqW4GTwzUbbUVaQ9xHgKMAwthp/e4dQT3p4GWhtp2YiaoKCHj1rHae/MtsJJc+d/QLMZHNoQQHGm
yC4mw9g793iudFpgkH6J1y+HocdkkJft89o7zuuQtUHk5DUGzlqX6Mz0Wt9pJs2Fs1D4oH5eyXSa
U87YDYxrUUaMBdc/SbCkXKHOXEfCnZpTYVX1jsO+4wlahha4iuYd9aZAPpRLHyD74AbPrA+Hfd74
PfEateEQ82SyiLREV2rEcejunkZ73cHTy96qCahyWGaGZ4fDUA0ImYchHGkqILyvxiWzPHFJJeYZ
fmLXLjdVk5Mg4PfpysSyTkNXtekWAQsK2dkZkCCQLOBRePNyOVxsdVd5f9nHyX2qDLLih2niUhPL
ZJ6Vk6ivAOnF94zE4OIlksattjNonhi7SJu303EvbRgPiAYhmrJpfehsCFRjbXZ2zMK6So+2Juxb
/L8cCG4fFa0MCP6yMGVvCqDTrLnd+d6v3QI3n1pEw9/z6MFyc94kPhIHRo7mp4uWSEPakCPcbpUk
27FrvaPZePUecRtB2FnCB+q7ROIuZNLyR6SieAWOSlja6lCH6OkjfWTMjGjGR7ZRvIndA4qrpjwh
w2SIl6Xg4U3+pcruzvT9sV4vxX1pkIqLFNRUmvZfiZ2SjlsE6x8ZyG9jLF7B6pw9Ue9Rt5Hwotj3
5vnJltMrlPiDGCd5wnzrPSVoctdu4L0q9+MKlQ0N7rM7TTgIa5zCpAh8WiPXLRNeZ6NVJZ17x/bR
4bHHSG9j0hCxkdtvFNmHdOCpoQDg15HJBQXu4xZqHaL3mr1YCJ0MzNbcBoqjbdRttRNF8WJN67Ub
tYd4XNzqIf1ItccvmQm70aPRHFfk3ASmLSmZ951zylODfnF+FxNfaO63707mvc299p7X8xAjX7oC
b0D7sfjZtqugh7o2yiiQuwxIBwWf65FFMdg3JzUgxfU/fmm9eFZqRaMEP2ERS0zilibE2ZrUdBrE
QpNDhIGpizbEa4gEu9EV0CfhJX+0tW7DyuOgKHvHe68MN7m5JlxD2QkL34hLL+uJLia7BEFJrYUT
2ycNbNxZpBWWBRIVdpkJe72fnK9cn2Laq7hql/0aeHR6+TOK4Z3wnDOJNZAI83zvD/KnUvY3No7T
rFvWk5mULdZS50yfcxKev8Ytvp1GBESdjO57LzRGLulP2U8mswSjuyaWRX5S7nQntwfOtzjdyzIk
NjHzTbvHMfG6TA8/7HQxRu1BpozdqYMWXPEdgx9iM5vZa7nxARpw9GJAZW+/x/fnwlHynkSv12Hq
LbHV02xVgGL4NogQq8tPG0R/BthjgxyeHISZn2a59Zkb6171o/VV3OXW89RVL7ZZ7KyieuEU+1vW
9nblpKPop0FS1T/PGTc4if9Ziz2EBlDhFvdra/ZhAoh32zJvqLVlaxVphCuPc94a8c6UXOUGIt88
ieH33/jwt6IaLpqf/a1n97r6NpaQZYd2969Vji/CMejyqALaJPZF91RnaAkt2/qZyulAgsNtqshp
DOjdWtnRkPhbk6cDTX/+oy/z3V/GeTMwLMMHoC51yWRx8EYi/uycQXyx7iTVL5Rvb0etUO5RTv36
awvawbxx3X06eDLoL9P+WsHsJ0AI1381MY5axKGZ3SOeUmj8hn0jzOo41CXesWW3BIxtmM4lS3AW
Xha5JrlvTUdnkxfk1yi5ktdQ7kvVJ5tEIIUaKBoCd3wxHFmG4OLIj0PSyDAM51uuuzSaNV7plbis
/SBS+OTuP0/1yIMIGKxy2pH5Qv0f9bnfMZwg6JnOvHDEFYA4yU6+8Tx7cxwk3q/tcWDbJP+E3TT/
ymHYwj3cCR+Vbu9f3TL/ViZZEL194Op/HpiMgPI5jw/Aq5HBoyanByWUyi/aGsRFsYTJ0MXMpP8s
Rf4rhuTmD3RIS3VFVAEpC+jIth30KVLohncB3kNOEI3fD2uS0kf1NdftV6Anw3+FrPFJ+W2Hup7p
ft4Gd4F21mNEtzW5TDbmw1gd9N4VNf0xNfJvO5dvdZP/5pP3DQopMhpThbZwqFKCS6shwB81RKHi
0JcQMoUKsW758eA53yiFIQ15xtbsln+10mUcePhBOqsEqbt2cM/sqMbxKEv31WrYXdU21V1F9BDc
CQBAdMuhkMN2GrHxsQjALZohsfL7+qAS/FJmRbJBJ01v4xfDO7Z6yNhOhUVzFfw6qfO0DgxG20+/
VhXoMPtcEy2/p20DPooPEz5/vCztY2Cqp/t0xiw5tFUQMaBDvc0YaoPSiwO8w+igrdekIbfSAlzp
eEaOMl4+4QgjYKW6LnaxCwo6E9X+NfzxZUbggmMQgW+T5pHVr7cVM/uusNqLM5Rf0uIwpi7+1xk+
wO6+vTcWevYpya2NXVFJz3r1VjJDsQ3CWsESxmVZy0hYAqyG6F6zxbm3LlC6kesqbJJGba1y+u3A
KTGL1E42BkMp1yGU2jyFndO/1gxvuHSLc53hlpaQraIgH/apo+1Lu7nYWR+iCE1CcBaXgZ/nsdOO
stGucLJ0hzXvnnCh5FE2rQdN43EqcwKGu/bAp7oYBqg3uZjbPOOaWDqBi0HVfynDt3Za//Uwn9NW
aJcW2erGqmmEOy+95Kr5hfyQI3vny3VxEYOP0+Opk3w9OHBW1ZJslC/nhEUrkz8WzG6uE8jeaDUe
S2ukkNYwupio9bcWQ/Az7Zh+nQagoHIQzsEs6ksP+Z6/WzBCc59yIzusQ7cv8F3Psv7glN4sjbEr
80SGybR85qVOgKSPMZ5h1X8epocD+n9jo8zsaOnrKzPybdq5H3mfDpdZDsbW8eijwAEG26Fuj+aj
ssXFvL6gY8WThz/Sbbr9ZMOALXs0xDrs5a3UmJMYEvMW46AxNKbxvZNAArwOd79zabLp3I3NKzJ5
iui20zeahVVK86S/6VqsVpAUUR8wTt50CKwzpV1mBlQUnAfLJis91S76IxMkmWCSWJrD4BoXJ+4r
YCedvQcEjJGSaEDFzGmvG7xTs44ErrfntzGQtH89XslwTLg9bC37okD5KCUnQuHZTwuB5mQGrG4M
v4HjaRrO1bzu0dRxaq1mpMwOIsWCUDQgdF2HHQgHr5XluFcFZujK2nue8e43JIxX+qWYEEpS05sa
LBnd6Fhq2Pyn9Mpd6QWwmFS6L1vvYOJlK8X4CmPuzSRdu6DHcCguN+ND2J/yLm8MGLa7dpXL1vBm
L4LCY+4z6mo8wSch6h1GCix4S7FuTOl+Zdr43EvjX56k71PzKAuMJGrb7JP6Pkxa5y7MMeLe+Fix
xpXMVbHZKQAeAWmGj4ShSVvfJgrGWmp3UGjjQZrM8dU6HSbM5vYor8tQbJmXLqHp/nTK2VGZseBb
nqGrv08WlAWnSOLxYTyyx4Vna478KrsPxZydvUXkIXsPEhezFPCFx8WbBRVx6PUgI+CRV02lxAQP
3OxA1PXIbIBzlHyZyaz959f6wRzyD6uzDdpGrBNCtYdutv4abjWf6okP4+H78pPsKZ/qU5oaN9ZG
l1W2/+X5zKBOv64NiUCuIX4sZB2hqaf/kJGeZAt1odJ84hi93UNfDB79C3RD3BXDvYFHvsEgANwm
i5D9/qnMGkRm9u1pWrBbqRmcKR22hhq+04dNu3S5kClyhtCt3JcWMfGg+ntKqeTbq70HTfk9SW08
OCJjrOGT9wWt5FHJ9CWzlvTiEeYXqlIcaotpW0oU5N6R7i03hqPljtfC9V9Uko6HAk/1xuv4Om21
0H+ojw7HD2WfG1YPLjqjcR4tdScC8U2NBe6r7mIsdh6BzqTZlN5bnT+IL+30OrlFfZ3M6UW3M+fd
gLajcTgzcSLGqjVrlhbWeUJhoKSUR5zf5raZl9iQrEkCiAI9O8pN7w2xJQN1thfxDdT54lOiC2WG
o9Vnoe05h0pPgtDsUzeqayscXYKiH76VOdtVFaSn5HOsvNfOV5SXddR37W1y5o/Cc/7mVvmXvMCb
XtmEa1sIHsZa7VD57aax22Y6RYwvcb+41cSKLnn4SfAXgvW80r3jJXW/rQJLHpy7Bv1GWNr6CQcw
ud3LELE2eoLEUHGKjHGDA013ZeiyV6n0BjGU2qnB/cBL8+OL9eDNAUGNc9zpYyilzhBmzTEdgwko
1wHpd0o8nVdj6XTT/qmHRtPoRMtnYq+SSovnur4SzIXPGM5VkSZgNDG6BbMHCJA1JP7EDbsW+ion
TknKc1OdjMcR4vzj8YBZ+LpYWZz38tTnHn4HL71OrEQAvA6g1kwsurQgJdv9XGMn5qcvvkBb7nmv
bjnGXqqOqsyZt7O2znWcrb6MJ8fZBgPq5Nzcc4Ccfaff9+0CQCElNktfAKxCA8IzGquHcdOojglh
mmVW7ybbiTFr4STW7EPpPsZzgUsVsx65xrcd3JkM5IBjapElrbNJMunSzLuM8J0AFYnU+NXBYz95
lBhDVT4l48rgNrk3nRvPpPXwPsY2mCKAAddmHY556V0Mtz1PME9KscYlPYGQNvOPBUq5ccU+t2OG
fC7Jx576x7Yp59QYmn21evnOx8pmBbCJVlld8DrH7P9+a2N0H/0bsEA9XPvxzPsbC+abWMV3GsFx
WrmyEy82XqLvKrqMBIWK0MxfWyWxcuuLXo/fRIYc1mb4bPAdUCVSc0nvtWfyVpMr8jAt0ydfqh4T
3aJOhAhEgR9cB7OITFqVuanjunT306CHc0l49jBdzWE4jIZO/hxi/QaGhI13ojBP9ZoaG+SQYbXU
52mq/y+C2jert+/64lClY/i4mfV53PP0bVVavjTNGuGt2JVU37lWZ3uQXv2tAJ617Zf+7tkVNwk6
Bq9haw2pAcuItlNdYh/GlIe8MJ8xml2qdH0e9OTJL/WfmVDfXTVibWm68c/kLPtEUPl7IoRjeajZ
0BIKfCfoIXat8UqpMEelXsYN2o9ItJZxdjqi8WYIDRr0FPzYyXVSNuGspvuUlDSkMONvmOPHF2xp
x9lrC7yfTLYAR2R+EbcD8Yhd9mbzPPjkHLE8PEs7Y2GiwmnpT0457zTNi8wJ1FBW6h8TdigGWiE0
nU1lU1y2za4rVLJtpbNn2BulqrmSFsd+JeBfcOD00hxP3ZeO7XTTGvoryo6wXpgzQWvxTehJ+Dn/
e3j5E3OtOAC01yVfI2pR/CI4ayIsPbgue+tilHNy1LVgxagCid6vbUKXzJF2ZUrYDaVBzlGKxXQs
2tAnQAcLEHEvnlZ91Dq3bdmLc1tMe6lznrEruVRj8dPL5U+vKRHJhOl40uqwI7XxycFgjQXgMa8D
ueSuvFfGvSEa1Rl52+piOdr1em399pWJrnHspuydcWVz5qhj9GYMFVYFG7dWxWhDeXSdmvY8lcuP
k5Zg7Winus6/LkJ8p7hVt0gvTijysJOKW6qCeLTMfTDksWAwxl5rDpl3Yp3kE80LLJtOwxmifZY8
GMy81EHomN8rCsosfbJSCjW8JOZmUc2RtTReb9e5kMazU1hmdGl859ZjEMDag0wcvBPSWhnkFqb2
3RlYe5eCur/vE/eYGMtBC5jCePqNdTvxA3O9sx1M+xw+Pp5Jm6E/fsIqLCj4XQx7yimtK7GL+D6r
flutAGAKrb8huPiaLPNPP1XOG24qsHCBj/piWGp+lRWFk1vfm7beJJBbSWdAs+dU1Bf+bu3naK6a
XbrMzkkE06fQc3+fI70JWwt3OGnZmIWZjD5PwXpKxaMgRGXDtoeyjRF9yLMWlWn+qk/tl8S4wdhW
JzNYtz4SchdKx0i3cGOvrH/2CfrT7bBqTqSpzKcqRG1ktPtCt559mSuqdO19JeJz0w1oEha59zTI
J05XR0uhA/3AiBJ2FMaMVDCfcw/Iaq63lkPVS5IowxWM84eZ33PoL3PYdczfzWL5WMaENdNY8ZyB
ICdyGBmbzpzLg2UVMh3dWW5PM+ItFwa0b1z4Q9jJNg/drv5X2moNFW+Qy0IMMZFF6E3w5rZsK7s2
+UotxEY2Q66tGVT3CarfRjpaVGHNrB0R19n6SaLnwcrSs794Z5sKZkOYSLaynde031npt0d44Nrl
H/gOGCGaAZNBWOlOV6qTNOdfB5r/YcS9jz6dFZS9a5SsmT6ZPx05bRcIEcbP2s5/oAJvBRMJp+hB
OpnNzVvy96Isz2O2nrPSikzFkiGF4eKWJHl5ucdEEvTAiNlTZOIIOfm/rCguDiumo/B5W/X8X9Bb
sVNiALa7D8Ncqgf9J8AjgyES1F3hzBf0BDtErpGlyv3spd9t+ihuioIVEvpvxEQEbQAxaovyO3O6
bzfXYs2Y71XfvRjmfCqYx0mzfBtm5FpjEOElfahGi6e0Tl+KFD5cY/axW2dH0a5Av0biuo30lTCy
2zhVbw2Qhw2j+HTrq/YEWEFnS4AzU8+PXi/f80cod+CcbHgy1I3TS22QEmQX2sO6PfzKhoIAk4/E
4tiZoTPUP2LUvxj39Q93YhDPHmAojffIcx/e3eyf7TeHYCISO21TxmeT1bEbFuO1zrC9DEZ5shUI
CPDMGCzbPN+ajX8nISIuWPuXRhrNo74cYCy9TF0Xc8VvLa1/0lr/IsyET9jcmkGFoFZuS95vl5En
ziKczTS7bmP65nHC5kbs79+WnstZwOgDcP111PQFAYQxZsOlVc2+4jhNdkPqRyTLk6JrBbsGKTb/
Aim8M9OlKmvMjWOqH29gBOF+CsgvYZ0U8eKrV81bf4OBndmCjlu3qz/Y6EnIXQCF+XgoGZil3wEO
+TCpoaYuoidXpUnZs2pNEAf6+EkwRCyDct92zhXYdfo9tT1z8uQQaPYrtmIsjSLv9uw6z8mAQG8w
k7tDMmnp+oc0DR76VpmG2qB/tnIOl4oTzqmQASAHPIqaqQMODrD5Wfc7s6DYkeZ9Kbz5vVcV/TLD
j3odX3KBh8ZeI/hVy3khkQb9tTFFxFmdyOUIJ9P5S5AgGxj9xHUVKmuEcPfRWDlDOFs1zN+0s/SX
Lz1b464yXxSCjjhZjXdnDZ6wgV/lWh+ZYnFN6vVRR+QNRmAH6S/Gthy7El+8k667qQOqJtL27iTz
zdTEGmJCgzSIAiC1hqeVVxvzuBYSbRszgTp7fU4tEWC0Gh8YcFNs5qTDUhnYxb717U+zF1ZcMEFj
IPTMix+BwbiIqbjOqwBgYrfeJ3+UKie4FXa/K0x9iZqVJ1Un+A9LvvtC+uuItzppoRWgXTcMCodA
pBuvqQ44iHdi0a7NZKd7DJbv3H7dps6KnTuo2zTIP3aTPI269mmjHNm4qvhSor2m+fg0FsltnYNk
68xcfJzy/7q6+morZ4fe6kkhU9mv0wCCk9kbffFUN3JbL/DNUmeH5WXTu49xAV7Orad++sy466Z5
SRuYn4RMONViUnmvd1+3Q3thPt7M8AsZl7HcYcHmdOKT7JVfb2EriTbQe1cMxboR32yXBuGSmQfT
Hr6dDoIYZy1kr7/4c491p/9bksebujp3T6fjtoNbShRuZ9EHZUronD0tfxXTN1ffnnkTgCzlxygP
/6NlAaCQnPMuDddA/yHpFcgduVlwTg4ia08wVZ9WH6O1Z80fzCwBJ43IfSe2wYao/7qaTo/FxmCQ
mb1NoA/qmfVl2COHas+EKSl+5mC+135Ly7mU284j0aKYrwWQLuT9v9Mwf7iDfKenPNVOEcpsZLQG
QybHPViNr2YNb8xfjwEynE2+FHG/tuiB3BdJLKFjVUc9Sa8zQcSTXx5BcZebJFnfXD8PrYLkn5SU
oSVj0+KNLCjssCznmGesIPQQLK4TvHJERmxnD7IQl7HRf+RjFUlur8+RPx2EIV8Qxt3JazukIt8n
1hq6zXSG2xQaY/OdWs7RSmj6PHeXt/a5MOwwGMZTNxnxPNGUaZNz8HKq3UTazCOzSNig3YYGDAj2
20+nqf/TSbWYtP5HmN5ZGU1oasszKr29v7AukNV5aA3SFow9MlPUDIINaHL2beMt97Ew2ggYZYaF
Rheu2i7VeutHQhkz/RzUDOF4dutyuODEp7vwjsto3b1gCb3OeUmHjBXyQna37sVyJBFlaqIkK2Ih
pjP9ydbPi8MsBp4KNiXsbxehL5Aj6CPHir6miHNGAYsD9kok11YXeNLVSwpWRwfsxkZaC4CvaGAS
q5Bs5K1fGW8WeuI6bY/2mu30rr8No02FyunQywBOBYd5vkIdLpOw0hhJdEhdNM3eeUK+jd7KAoSX
rUdHX6/1qVrTJ01RvRiOW4Vcw4wEClIF6xhC0Jk+Fy0oKFaiXkBnwxtLmGRNPM01dOKBOnU5VQrt
oeMeH46OaF3HrVEwYH6MAwcaXMbrR6iwb+gxznR0hylDqu1Syohp2LaqvlmTdkk8iEWzOthBMWxk
Ov2rbea8TX3mSzwE4Lec0YnLibmyJzkdktw4awz+ulwdGh+adY26oHax31ftuO3t5KV6APMmwJiE
U1NE+8lrmgMsTAv72dDBMGiEdLMFuGrLEpuF9h8qzm+muLTaJfqyAmFcOQQEwJgZ4nWDdbTOopYJ
IpfFztAkkU4+F2i3quXY2d5dQcgk4rk+VzQP7jJv2WLuZW7xlGkOHmKbtxTawWHxxXkV4l5W63Ui
/I90CJYRUGOn7BnWRLMxGNq3tkHvIt51AVKRnzMRFe294xNS0lyHpt/zk/DdFdOfB7JXDcXXosZ9
qWdXNhPbqUxelAlwB1vfak5MUcVtgZ9BAlfY+9q5NM3YlvaVhPstbsNPE/VB+UAhKue969azNKtd
P1u7tKfaFiSmcUOl28X0XipU8alMnyfN4Edoz9kit9Wk/kgIfyPJOC7q1GtBNpzT6vSB0oOQ3W/H
fN6x++Kiy/d9SV3o0284Urs4NXtqnrVXKy+uqYO+EDLQg2HhbUsKUror78ji44SZc4Sly9QAvQrz
wmx9q1w6Ia10DqSSufHkWX8aSzfiif/HiYnBJujGd0tkZHJC37RatSVYsQi1rH1Ttnu1ZnnxFU2u
MEhwICqNKD03JnH8XPrggBzA55dF59ZWyau0WLD4Wk+uAl2N2c1RX5Q3Z9Qg1/FcGEOmb1s3eaIz
3Wdaf7SyOh7t4I80syjotZvrAlrQ2DiJhJ462MDqAs31iKYdrfekX98xHRfAUqYTZrXX1BPXJJOn
pSpIifU2HgNNtnfPPoSLbdWLdWuU8oX0yQMCr6isejasSI7y1P63eO5RN+VzmQaPB3TvcUUyAXVx
JbT0KrMFB9O9dz2tFKUQwgrYdtpbs+QHiMxPfEGwyGbzjy1F7BGhtUVzTBv06KawVe/MtqeMKqM0
Q6umkQq41ekF41RL9G2m7H9J4AE2ddBqQgdYF4KiearZ7pLjKIHElOZ2XAd0yXp9gjbYvWQi25k5
jfpCHFOq4IOiTAknr/yPx8bcosx6alcnhMqWbr1Zraz6qEUcm+cJIZi5YyY+v0PHCUJbDQBKcGT4
mdQ2iGJa6M6zBF6IFFQl6gZ/96mrGdAF1nEerF8XV1ZUk9Wxc4mGama0bbahjBuO/6MoUH44mpsd
c+HAmSB5STMZmc9+zgoWt3TYs8bkta/R4ou73nSffmGdC8WwcGE/VIwf7LS+Rxv8FXqzK9XGdoQV
uMtYsZ5Z9YzRJPU/D+Nb7g9Pnmu/qwHRA7m5nG7g/vxlu+RNR7EBtHqpm+vE6K4F9k3WgnFl20/Y
SFbfK0WvpvfGnpQvpEyrrYcwj3fWI4WHrAj2LPmTVbIyGmUGtG8yQwD3h6LpwV8P7+AP7Ch3y30f
9Px8jnML3PSSau3Zm6GZMUVkXZP6KzUgy4uscpn3rmBSRscqds7cLZFY8w/dX94Xrf7P7M0fzCuc
nO1zb3MOEm6Mzr+6K3d8Biy2by3no2cijAwhJQQBKVVN0hUASxveowyYNKoxCIO5+DZmhwAb+dYA
zubhHf2HzvraTfYWjesuCdaXKvh/MzcQfiPgRxXLp1/TjCzsiI0ObItOppdmGMwhxvsKx3VZrFP7
oKC2ibtTqwlKLnvDyIQa4at9iHTzNX0r+5FHXTptmGsmbWHtQyZGf7ydUourfOreOBGwNuHmE5vi
sUW02xquUaC3PwDJzPOsA/XRXA1QiEvCcWsPn27RvOd+kYToIYxNA3h6109tvusT8WGlRTykbRkF
K3FtCtjVSU3OTrZJ2Et0HcJjcEpeT00A1r7ykmd6FmBNzC2RQh7NkXN6wtuBp1R8J2sSzTDh8l7s
DVn+tdgQbZRfeBdVIoDukjxsKJ9jQV7SrZxywMGINKTl/C7TOtyReeytqncZE1svPW+0P2MZqp38
GGiyOGmKwrB38/KYTuKVx1y/+rJbD/rQgH/yLgPH/obt/21c5jflExtrYYyiwWGjZnkvC46BDJYx
KxOQjlNTPRFo9pQa4tKsNYROq8ODo64V8p1tqkG3Tl2L8f7wWtorf9R/VaPhkHEvybTI2TC5jTZE
0AuZQdXVR1IQK9oZ8tty8sht5MlnnImmZ+PMYmb6mR1JcY8kQg9mwS5Zn+x5y8pnD8XvH7RieiqD
4ugMiAXbHCsTaz20gmvwug4YIlyfSYibwT/Wh8j0EYa0tvmjifbFNfsXA4NnZNF/WiWrU3OQRejM
mY9RBa33mInnAA0+8SGfhU4f5lLhAEn+4mS5T/XqXFABgkKH9Ew7+IIhiRmyTUop6ZoZ21KOXJU1
u5VFKlj0lDQMxH67wKpXirRC/WFra210NFnXbFR3C+HpSEGXSHZE+sz+onDXt9UoPzynOjZI60W7
HNErb/W1j1Nj1Lcl28RqdKIyd8Niqaadh8y9Spo4q0CBieBtmWt59AxyIkT5XVbzf/mDPmfNwVHN
yH9yCgC8SO+0XifNrx5pm0x2ULiKITgEtYnyVz7nZCs0YtyTY3Qk9QxifTXdVmmikXAjqwUJ2K76
EFYNYasAeW26oPwm1nrXGv7J0St89MZv2RkkazCZktuyJbSOqXkImxkRgtDb2DShqioYExvbMt7J
RT0a6XzKDRCUjo0IV8PzVYlC3eUAYmpJrC3hL6d0FXWY61VyruqZhfJKVumwuhCQndhRC5KMIS1Y
i3M7TSS6Y1LSz509ouaw4ypHFZ3bU+hX+UveGx9mW0f17B1rH5f3iHlBs02kaepFI20ZeCAKNDQP
xZEpiwvrCN7po1gOkPjzYF70js/TS5sAixa47qjBa+xZCrg5WiwCrmRkLskaNj5rdTJMN7NV0NIo
pix68D/OzmRHUiSLol+EBJhhwNbnKeY5NygyK5N5nvn6PtQqwyMUrupNS62qChwwbHjv3nMb/rqi
lpMiC21u7IQJNrbLdBfHOQtfDwY3m/psJZz2vRJik0FSxrEDYWyEOmn9ieL06NlJtBxrjndDDo3R
7wtYlPX9SEo98S7GrozFb2V74UHTcbKHvZsve+GFiwKaKtoqWFksDvkKelN3HdpY+PPcWTgh4uue
VIydTQnMZKcZ1/1bUBa/qO33vG/VLqLMeFBVxqSm6Cw2yvrdjSCYcZpF69SxKds0UP4LR38NmvEx
46SiV6jtLHfrmAqRXHDSQvXPEMW/PMh2dtRuhag2CU4WlCTwdb28e4c6e6xJJEC+GqWPnjHdxTTN
dc3YqNY6VZkyH2M9PpmJfuNkVPQiinRH3o654unvphAx/ZBgSfAFv2xUJHZY2nOT+Xd4QK9slmaK
vCdGV7gSet5ssG1C2/d+Arx80GztGHV8MWYJVAw1O4ee/I3ntcYmmkI8dCoc4gZIvjlO0gppIItn
tkVPRu3cDKG252xOIIcA2xyn7p7SQrCy0VtREfP0R8OikYrVnoMS2Sf8bt4D59p9hOVtnTb1A5RG
xF0y3GWTdtDqYR8NqOAjc7gHjvOejeqqpYWNOGlXWM3t1IeEkIecuwIbanWj8lsOQhyCvBmt5rKy
FSymetewdcFS3pqvqV9SHwIGBWneIGihYbsF7WJnjPGNR2tqPyeJMttgtvSC8KTX0Y7kTugYEMS1
PN1movihjOR3b2UGERYRvEJzKDcJIncKW/0WCMyOdsmPNtX3sZvchxlKiTwsR/R9IaU5/63peEa5
s6OpBKba19aD7S5Ddid82q+mJt/aAHFkYAN9nHzjzQIJvvCS8oSWjE0R2RRZCy2sjNakh4G/lrvW
HB87q2xJcKAAScrG1qnSp0Y2vzkivzTGcEwa67FPOkLOenLSbf2IAHGvFHIWui4RqRcr4ZePFpYy
5ICMmALsGQ3ZHBKwrW5t2culxpbRaVRFKx0XBZvZkwhRaDate12EdOb97pfTlfxX9K4wsgG7JdwV
nx59dw4Eq7apnlVi0KvMLaa+lqYU+O6lm/jPvkj/REZ+jzUwW3RxcU9ddgvzAaRjeD2EmEN7I950
RMVQpMte6mRsF7IQHBbH/gf+kjlAzl3RcvPR+HF+yLBzxWPIv1TZ2whhTuaPRzh1iH4x4ciGQMH2
lDog4IeIdkW5bIsQn5N312HFcqbwWDoB5cWw2NtFjgnU9R5k6nXL0jDfQqWpDUJbc8VatLTIUAJe
zUG/hhbeK/652/w0IhvDv3C3DdnSYxVeayFzU6vkL4UxBsFo8W7b1kqLRHPApi6RQHVHvFtkbrnW
a20MJM9WPe5oejYBp9TR9d9cUn4Ai6tFliP3t1tW34TCOXLtUQ9fWJRwK2eb0HaWkanuLTjLmyBH
SBG54k36wU9Vt2hPMyG3pl0bJyMhtSfMOZJRNVLrXlR3GLzj1cC2d1OhCKAFaOw713sEjHdy7IZH
jJ/EitJlE0RHr/Z4ddh2ByjUQVXe5iRykPcdLYKRI2OfllcNqpqFXrSvST2564gmkcnfBREP1jF1
6BIqSfZhe+U6VMd7LdqHcfbeiHLl0mfJvfGP5bWPwIofygTqbUG2akuSheYbt6ptT4mndpGhbz08
voy0aGFlmOxiXANoKEtyFDjRITHuto1IVkQhTKgJvOdi8DEJU4C3zfIQi/gUN2I3kCosK7Smtb3q
2CgB6EdlnP3RJNOAEfi7WqrboLM6nvrIWixWlV0caCC8Ilwg2gLquRYiIdGMAAVKf1BQz3YQYd6a
Wm51nYJumMT7phE3pm1siS9J1wSwHHKrPGB63xiKwqWYbglKWBVCXA8pLjgxXXPs2RSa9YfEhJaP
M95QX7mpAp2/ZNO3H+/ISFhIr3ovhVzrvXlT+NOqnZS9YmzcWCF6oiG5mhTHZzC6e2avm8hTp4ms
6RMHVLENHB1KcoGKbPhBUg1RyPpda/AFxMo+ehy6Ujt44Vc8Yyo9DaDtFtrgsIcRIJ8l4pk8H/ZG
5t1YGDaxUjVkvJtGR46ydzQ75A4e5MIqERSqWMfWJiX2I+KKkuY6+qVxEM+VFrTo0zEN0XKCJdoG
ZHzk955TpquwFiQP2A77HY7e133PFio1iX6uQ/PP5LWHibeysgEix3U6Cwd89uINclniWyAb2+zb
/H0+YAtGwbohrfRP3xGT1Rgnf4iuhtF5BmfBBNJgexnIXt0ws6cop8BcIgB4d4DWmTSRQh85pRyv
xaQo+EI1y3LYedOd8A20NAkgX8wffANzWMy45TsbqRRw2BpxIRxEOb4h218NGjHbnnmvhTZFlqa6
snAH3ptsmZAOZfoOsSyZQPV0xegPcaME0aYAG0hZBTd4CPJgIRNrabnDwXWKmwZxbBPrJxXqfzQ7
/20XxW8lmj9Myv7WdLu9lTa0/ThFVxZ4AvYUJq3u4ifysDuLajodxlMyDDicf2q2t6pz8jg0qKnz
pwFe18edxBn5KDWI3Hmg7Z1JkgXRrPDtgwyFSRzQcY7c9zZ2dkMfioXfssdDLPHIQeyGVtyip/22
iCCMsnW4nULx06XFs8gCGHCtBim41GlFNEBZlwXZWCg6cQfq24lMokD5j5qI3xtXc9ZTlb8kMXUs
kb4hD7qe8upklvo615hmSgZF27o/qyJmwIY+nrQsQzhYYrKoDoVW79k9UAZLd9TarjqP1mTewjKe
HOdakKAwS7mvUPousy78CdL0JiQoEmvmAXEBZIbpQbgC2D112iJYBoT/eUV2QnkSsCNHK+sytklA
43dIuoc6pVTKXJhOBrTI04nmwSkqAp8CZrEddHnI+vw+57tPi+qmLXs8x/GdysgbtAdaY9XcRg0x
L02bbJBPVLygF+fBvZUwOKFyXHcE4fYhHj7igrzEfI+dgQJZ/KZF/pXZaQ5njfqHpC00piChEbZ6
cb2xsubBGbTXEB/WIvZpQ8N/bcjo7X+0SfOrz8d7GWpXgTNsnZRiYuyv8ligHsfWCvxQ+63XCJcY
8M8wUYrlhLa+DHk+KHwlKiPBL8Ye7C6acaTvOtLUHPxXJfVTkVObDE392jfCo9sCjm9t5ua2Qrlm
9wWaSF0gqK7FWxYxO5Afh6zZyqktAvYGeUDLsI76u4n8w0MydOnBicxXNzOeygZLAzk9jU4ksEBW
HYPYXQ6h/OFnWMWHEkGpN9Zrx57WNBHvK47F15zlyF7o1XuAVeQCTcj4jBNyDReAmiuF7rpSF2eu
etsde9UloBwbSzwTF+iIhcJ27KFVxEJzhfuITWCD3eXACk2lr8hDfWcbMfBt5jUEXDLRo39EYGlP
UQaakbg4gyjIC5CZ+Wecm/9dYHkwL6E78Xs//szSx5KMBjU+eCVxBiiWRPZcmTrnIX3IIOSXzKE4
h3pkoT8bQwdWDvy4C/T2QQ4aqLu6CHtST3Kfymc0H/I7QToRSq6UAgRZts9N4uqPDuxbl/5xTf2M
v/Kr0CpPbFtj8C5ldn/x2AlV1aGyObaiynjG/vECR1mxjP0DzYJkbXhj+GgSM0VkYqsuUJy+IDX8
falzpKuLMbhs0CLva8OJk1Wg8mHExxNg8WjSss6XseEk2QVew2fgF1t0SwenCCdUWeaMuv0L1tCS
nZNpFstr3AcB5fWIRKJlFEmzvDAyjK9uD1yTbtD8gu6nztBilaV1PTNecqiiaHpt+8DZuW4acFQP
GyoXFvlSwxJCKTPcGERz+Q3yCtKnLN2RSBPckMKTZoBPrMl+Vxan2kVQVIJqMjzMC7/1C6qVSSi5
C1wKL495jhdl+RlwiHfZHpANXiWFQ8eNBL3ESK3N0H7XcGQ/fv/hzOPo7LsxpW5Li3cB/e98nCVe
VY8qi8OD16bRtihcGlpBzNG2Q5Ubx43JiTYRTw1BMLvvr/zVCLd1EuklBDHQg2dUKM9SVqdwth8c
P+3fJgcRhJ2zlktzMu++v5Tx5WizGQEGQBJFKvbH0ZY3pDFJP4kOeRWj0ZUp3HmKRtpzTh9ub/gD
p6qMwhBYITFtI80HLoA4pnjA9udec3Zs+zUJU80tGydw6t//ui8ehDAB382QLzpl7tnUZQRxbjtt
6e4z9htrTHeCuhAhgyAi7cP3l/r3szp73UJJSRy0knx755xB4feSRr8z7M0ylX+EphmHKmvC+4Iq
qb/MdCf8IYs0JATQ6w9GERuPdUXA0CqxuogE2WT0H0I9R60WEY2zjzrAD2jpS3m0a68P1sSz2k9I
VTpUFwlZvtff//xP4GfLgKWnWInwupmWoZ+9xyrMRqg6UbrXAmSGO9eJKS82xRiiwLN0bHosu1QA
nEGUNwXic9R7JQYferZxGF+YwT69NgEIAfozx1g4kLo4G7/VlLdNhjz2kJbos6RHCEVEh2Fdu6La
XrjvGV3z4bUJR0jGhiNneCUJ1x/HL9Ff1Eaczj9E5Pltkkq96RNcpjH2cEhwmKYsPHiroUaNUE95
sw5jFr5AGHNx0a//+43zDUEHlkoB37bPXgLG3BKIWTHsiftWHJE6wOuh8zIxl/xX5B63DeOPUENA
NzoX/XjbMD7coW6bck8rkyAXWkXGVdITqCESYuYJa7h0a58HGFe0baZDQY/RMOzzb3HwUWmOWnCQ
XkRhomY32boBWL1JZCn1O5c9mJVoN1NfJjdsgMhmSoz8vz9gnq7h2LaYf4eaV7S/1sYQtqFgGgsO
XUYyMmHNWbZMDYBOCzSn0YUN3qepUczgUfYZMOXZbjjzMP/rYrR6cAQytPa2BmJqj8QwsTeNk/n2
hcXti+/FAhTm8NUIgw3N2V2xuaBV5EjCEsJGv+2p1+9GWrJXzoi19/vv5dOSP9+TzScJFdxieZnv
+a97kq0XTmntmDtLo9fG9sp6kR1uDzBG7V07SfvCM/ziekynkqsiaLSA+X28HnGUMkztfNj5JF0+
tnYbvFZmRr4UXML3wQjbC/PgJ6CicOx/B4bJHARe9Gw6MHSQan1IyGI54Ixzc9DJpl1VpyqnNNIg
NN8Q4wFYRK+rle81l97kv5vps+mI7BKTtZQAd5uh+vF+7b4mQIn93X4ofeUijiwNd+HmZHNw1Ast
5xCquY7BL7GsDURv6Bhux3oBX4E4r1lHPjej7OJUaVRQLqxxX4wzF2IvEQHz/vnTw4m8yUCz3tEQ
1WkMkzhTYPpUVkauSVbHF2aoz2+CwFUh4TQxzIhkmP/5XyOtJBSXAynW5iIpiwH5izXg80X6kk1D
+ai3EapCTju0J830R9dLStffD/XPd+vqbNuYtAzBgniO8NbBFNp9UqH+JxfiJrEQeTlaNt5RdLm0
efjMZhcw6gBbz+w1JgxxPh2zROHy0tNDAYofq9JczKoiPJ2h/ywV2lylzZgX5ESA6sh+QBYL2gnO
9qvj5ngVv7/zTztXONsmfVS+PPizBA18fPQeRZCKDJjgUDZyOAY+krpQ4n91LMhKIDRuxnjSl3Fm
igvv/IsLE4BhsCQZig2sOvv6GnSNlYzHgHCDsN8GyPXWdZXmD3UptJ3T5cmSrdDPgoidS9uAL67M
yHYsl7XQgLh7Ns/AFDdKagxsvLSqNdeGiTgPhZhy0FZHozgmQayzC8F1lu20pp/6ZemblFX7liZC
gAnK2bhjCgIVXWxGV7Djn+IClJMkwSDlP/VzMg0WY9dR6v7+bc1j4+OUARV9PoDBTjS4hbOfDm8W
kZPp+bTj/ela0730CvfRuKLJjcwEVNEKJZR24YF98XFw8pvp5lwbUPHZEInc0RNdIv29ZuFJy0ct
IuDIphjYTtP/cymOMXyBtkLJdnZ/5NKUUWcSwTO6k7+VlRESvm28EN9o3nz/JL+6KYYfYGDLEsRR
nK2jtD3xucAC2hWcJ+JFkEySrEG23L9tavSX5vr5d5+9N96XMRcIiJyBrPjxKwsk+866ow5qq9y2
lqjvYmgxrZWlFx6g+cWVCDwwqHezwSVjYb7vv6bStE+tiXhbb9//q/gKqbsiz9YMF8BSrUEA86qS
oHGaPSzpTp6/DiQsvSSqDJ015hFkOdWAWH1rNmUNyIUFGIJeM9B6MpywSnBTBWEEfaV2blVQGCQI
1unMC8mcG6mC5GA7HhRBJ2qkXH3/xs63B2wNXDXHAcDlNqV0z5ZLb5pCWVq1tXeJJ3+Sg94/1bIq
p9XY1Ih5XHbQ+oXJ8fxzmy9pc6i0ZwDnvKX9+DCDySLZwY5hYTqjOPCJzMnwSbrEFpjgDyXZuo6q
9fe3+fmaDH/Or7qjXBYjdbZ3rvrYbqid0ObWKv/QwJnQV4ysgOKbG2UjsgMU94saVLB1Yck/X4Ul
55C/r3z2SfgIHVsd/Mm+i2qxMSmDHlNaqduhy+p7uH/ALsvA3saTm61ppQQX3u9XN25yBHQNS3Ie
Ol8XY5JGy6YoxR7CU7KzhA2ohK3OoqbC9KOyaE2HcGA33z/t82lgvmfTtF0ySRx2uOps5+FMcRrZ
1SD2EyyMK41YQsyqSXLrNqZ4/f5Sn8cvl2LGofyrmLvl2eOtkimsu6oWe1XZCPZdkBSZiwonmYUQ
YRRdmgrOZ4L51mzmbSYCFO3kFHwcvFOBzDVJW53Eezo+uNJhWKwi8jqz7fc39tW44QGaLKakrJjy
bMRmKld1WPr6XktRC8ukHu8KxBcLyAnuHRF76TqZI3OZ8KudhQ3+wrD94j4Ng3wX3P/cKYevj/ep
TbEKG3bXe9JbifMNA3cgxgr2gPafZwPLsNiqU2Kaz0TybBLPotZmDqrlXkQu7CQ/rIp8Z+a4KOs8
RdADxoOeRZiUtIa/f8Jf3KI5L70SArwzTwwfb3GaZIuMFdFomWBJI7k5SX+ZnUzf/vtl2BbRqcCo
z3R3NsOaPuZTv6rEPhYK8ojjmSVMsYEt1IX7+fwpKEfpVAas+dhlnEeI0H5olJ2bai8rqyH1Wqtx
62Vc1GWnyVK1GPGyJKvv7+6ri7q8P0uRA8IonbeFf62MlFCdYoIGuB8sszxytqkek8CRRHDbtIC0
voH5/f0VP5/wDCTGLMeK4pbucOGPlzQHNQaeP7o7zM3RGtoGGIJWIXyJUDObnentZVwNSz1mjXZn
JFmn5QQRNuOfesTYA0epunDmPZ/vAMrzi/hYhDW/4/Oqk99YSHg9Ge0dx7OBNcRgfu6ZldqXnEwu
deHT/LTTPrvaPK7/euR53WqISWuOVYDGfTh8nji6AhlNPLXTNmss90gn2ZkFAtGFZ3/h0uebVjsq
2zBnR4LaD6s6Cr1+SSNx3BpAJFbU9TC1iyDYgi6wLwxuwzifEP99yO6clSQoPX0qnLT6mI2ArYOD
XSbVcbBNfZtoNZnuEZAlb4IvtUy6ntOtSPBH5HmzGhS8vhyZz0J36aZXhcrXQRnZvwJgMTNNEzD+
VPGb+1w/WgJWdIiL5gB0EhdQDbsaS0aLsDdFEdkUyKE0oKJ6hHy2mNxyG/jJP4kiONazGrWwRU5e
bB3ZuAPgAOA6CA6KQ9AhE2MuYA0WwTWEHqoQcQ7+jNi0jYHMFjpayi9Psw7CAAhm1I3JzKpLvQQn
oNDkyou1N1qVQJ6DWWIDeOQh1fGtmKAKN10YERXs4hEwrYB08r7u+Zm5epY+TLA4I/hBFKl5G4WQ
08a+J3nOwdxOKvCdbIAv6A0x0RHvcBf5gU1Ia6VvSw9TbFbVE6J80ECl0afHCaTfM2rVl5xizsYN
RgeS/2AsqXFNqMfBeeKzR1CBajx8CxF+n4wO8x5vBTKW2Wb3Zmh0Ef5ZEJE+ibdkyGrJbRkB7Ro4
KwMFT4AQm7ZWbFKtL05WTzZVbactyLPBede7CRAdVoIjpFzAh5oNKDHFJzJBb0DpKZsZU+WxhQzG
XYe7+rYa8+hV+JrdLdB+JxNN81CspVuQ1l4E+QGIooc51LUOXjL+/n6G+mo6ELSsXHDDdMv0swlq
crIKaZnm7M2+Kq7Kju0QIu+2OxHxXNcX1s+vPgsh5VwjpVtJa+7jbMC6WIqxEdp+NGoPoDvQ15zs
6dJUt1rtmtd+jSlnWctxVEtGd5CcMssnrPX7Wz7fZs4fJ4ucTXWLGZD/+fgrLD3OpkZvtF1KCH2x
7RCfFxj5ZCCXsSrzn1pnwneYTGl5m++v/LksbliEOjDpcgC0yfmZ38Zf02EwWF5qaAFdQt8EWaCc
dDcmcPastsNR4ZRg7ZVfoe3sgpnXgmMUDtF/fgn8BpY/lkEONhR+Pv4GV2JWNjKTTDz2h4iiA1uh
LMFXbhACnFvNpqSTFqF9jOyfIB2N5nEItMq6cPr+4lHwFliHOacyRerirKbQjlrRw/UODggmGuLZ
cmuERp30f+KqAXFOn6DYhymc+CWcK6ZA14dcB5RrVL++fymfvwCLCZwmMVtXYRKH9PF5AII0ZusB
Elvwe6R52772x5JVZfOZdngo/vvV+N5oO+gmRzz77AygW/gxgdKAvYC6hb7Nbm66FuGX1w/ZhdH2
eZwz0qk3ENfCco9K4OONZVNpuVXbBlCjMgs9pgj3w9Q6D5k3vjEBp7cOm68Lr/XzF841yXGlySbn
ItXZDtkwS6PIDCc9aG5b3w1WhsojK+E9Be69xX+3LnqAFWNm2w9m7DQXHu4X/Wk26ByciGGcO13n
sYFJNDj9aFHF7UJRZ3vVqPh35UUJVi8TGMs20scugB6WpuEtcw3pAmrsCSOi1LtpMfRhB+nTP4JG
7GvVYGu/sCX5YtDz+3gZznyvFpf8+Eq0ETynBH29NzB07QfEPYs+0sF2UZpeZQUQHFRCuGOmtHwC
1A7XU/jj/zHeFa/GMRBx2GxOP/4GKnlTZPGWDlRzYFRZ3bCKks7YOE5n7L4f7J+3YPNU41KMYvfL
CfRsNNgyaqiQSm03jmCEG0IMVlijvHRJN7l+mmw0zTRiA2YfdWmp+eqr/vvSZ3eJFiPzprZu9kmF
k6o1erlLEpAQwlfOhTr25zHP7p6jJ6IpPBmmOJtQbc8qEoddD8RL4iZ2ufCmW+mUjbEdAksVR62q
lNxbfeRiZY6wni/caYRW8/2z/nzDH3/FPBv8tbRkucfJHIkBbXRbPjH8x2u/cixM0iq4cNxnlPDH
PlQzqdizcs6dQcdCTHB2MZszaNG4qLw7KIgrMYxY3bo//B8ouHJb9UO7J7OrWyFhe/D85oipDGhp
PbFDNYyf/OnTiEqGTTi2hIYdubY10+kNKDZtWpcMbhhlJySFxzZCremUzgHR2T43cEnmjlw4ukc+
UIVhDf04SlIcb3WFN7pfe5X+4CSQz3tBC3/ysFEW/a4q82wxotU32w5+KlqMwdgr6Dlu0q7HPryF
HcT+r8o2Ve0+1V5ByIgFvSraQseHzVEN2z7ELir84dgThgFm+ZcfSRfAJrCQNj1NefoHycYyGIL7
dMifyqIdr/kbd8KCZhqlBT9hep4mdedAPyfjfBX7UBQXVScObebechQvdmMEGiXrjJVBYhia0xat
o4yx2c9JIs4T5xdv4aaEHlah+xoNZsH5oPcXKWN7xg6vbaM9OD1ms2Twnh3CqqOy2U+GvC+tcldr
eJEGGzUUMvmd5mrJ0i6GB4qeHE3tAdZ0qqFNS9Ji3Cd16T1WWnpN0urRjdngu3r0FMXgwNywZsvt
bfQBjFWYHTDNkG1cHl2ki4FsqS4FLNV6Ut+XmbbpnfFYNMbNEMC8bJT+SBbZ1hjAJNOneNX0aQOx
eOV06bZw/OvW1jdVO966ebG30rSmwhlvmkzt8I5ucQFDtrSMvVQjIOTpX9x3+VKpehOGnODNwF5X
KVkBMJgOvuYgrZ44hfji2MVkD6kEvxlgj5+633GOKNR1H6Ubi831HD2IXaUL8N/AryXpAevrU5MX
8c4V+T4e/JPpRrvMTI9YNa+GXBCa0EfvHkvNQhjdryk2vHrB/LYPA9C+0Keu/dL6kbsK4JjZrW3w
mQi0sC1k14WKV0wG72WTXKE0uTE7UF19JaAYKyzwU9BsKwvEbF9VPK8MkXV17HJ3ge75meyZYtVV
atkTs0cpb4nabGOlBLCiFH42BwueALFgfQFq3DE3MhiyfeT6L32bH71Q3hMrRr2fDzNM5Wtnaf9Q
l9ga/nPpTfdICIGLe3e4GDD+JUaEqDip920i3zmqbbxerv2mQ2xbuNfEhGV4IvJwldnDDWT7Zeum
/+gT5rYK/FIr7JUcg93gt82yDYJNqc2HXd88IdrHTDi6qxbFMeDlZePRalAELqjU0BcBrDHRzJGG
uGCwhpTJZirCk9OZa9+w15M/LStoYnJ4n4L8rlYClz4xD25364fTlsC+P/FE+FafYsHqS1x2FZ6p
9hGe+ZXVuWsgbu/NUD444fQSmeIpx1EsgTDwld/Hk3pQjfXTHPOVCgiVqfXXKFbrPEOj7zTaxm6a
rU3mlK6Vd2SlDItmEJucrKWZdms14b7pTLxjuPmN5GdaFf2K4u9vfcLpBcgKkx6AId86Znl+6yji
16byPQdyN1Tmoc1be5HX9UYnUBZJb/TaIcHcanllHL1huild/UdpYjfxsup2jLWbLpS3KUHiq0HH
ETbWeMlF+5SFwWvfxW9lBzSOhuuyr7ttHdt3fdas2bKtOi9fWmJ8HLMmWMm0upG98+T2JsJ2kcJn
CW4BUh/V7E0snehRQXFeeDm8CGfiBWU9Mzc9agoMzCDhWC101R8TLbVX1EkJU3D3XhCDQIralwmm
QBXUxro05K2W2DOLFilgB4UXjHgifxl1frJAmy/SIv2dNc0B5MKh6AfeAaQrPbyxgu6dJKUHIqlw
VKGj92V5ZPW8DTXnEFDNcGYqY9aVu8Y2f+mN+8BZZ4E0cmEWDXb6xMaZBjwwRlGk1dl9FE+3mDm3
Y69x2us2dcxHPGVgjt16kXjZU9dPO+UUxB/aHLca1d/o2rQtm/xFHyEEaJKEIs/xjqjUSSrq3/2c
7II4v/JUfcuae6fhoEzyFm+dcQLodzVG8ldDEg97YLh/kBMrew3x46ENZySTWgLOuklM6B+GKH+Q
EH7CAExsEa+qbR0oEJa3qGNsHzbMl1F/To1UYZa0VkOkw/jxHgKN55F0j8Po/srqGhhn+dan3pub
jDeco+50u7xOXf+9yqerBIgOTe6tDNB7AbcmgUf05jquclglabbSOm+pJ9kLRXwiuCbMuDl6XIgj
DH/0cOO0E4n2O/ehcgnTv8vLacOhY2mEFimTOvErRWvijHf6fUDsCpv/tWiqYCbf/tOAr4Cot0Kt
lC2KrukWuL6uienaBUodDc/atVV7qHp8KH2+zNHhOF62QWKyFl14bDGCaPD/wYUFq9zonqlwLXRL
61mVqZ1iFF8qaRuLDrfluukU8FTzgXl766bDDu/2wQM/vbfAq/iRexx0WJQOZg4rbg9R59VbDGXA
pb01S+CvaDKePT15cxpR0F+bxIIw9PegTJ/zQl8F4ANqN38iQPw5DQR2tX4zJkzloyWOkOBg1M5z
cQ0TrgD9rveltmkr7RBp/T3HFMBV+qvM1c0oafbITLz1NS4e+noLrUnNufqcrEkfWrmkT2yaNtoS
6gDOjUXA916d1j6mrX2DxX7t+xyg/PbGykBmsJNeQEGcFQcAgwg9MbVpbSYe4SglNcFSbIltIEwR
uhhdKX1BfwbEcWadFD6JimKh1/XDxk6nraHPNcTm0OTTOnbMvREVt5VRLnKGcAQFz9Vnn4oLnkeA
AKj14WaymJEjgNJ5eWP71Q+07/umB4AtYDsVwZ2eQvUyQNiFbiSp8wTvVLOOpQ7ON5xiwKu5XNlS
2/uadnK14ZgXs3Y9mVYZIVI7ThPyZhLWVZUY2d5ERY9G6kEfk6ONPzqQjFqMsmuj8V7HCAKG9H8j
uiA7x67I6tWvW+YtqXnXZBViXRIrk0ymRcFLmXpDLrvSfGzr/B8iOPHGJQ9xgc90ROaJnZ0Dw5EE
hEcDEVjpj9vWL+EYgmZThQD2jexCyvAfTzPBL3XLRBh74r/EsnUAW6dggpzwoWXzhov/2WB/UOVE
weo9kc56VI5L5PIHQ3YXjh/GfGj8tBmfZY6kOEvrk2XDI1JC97AfHyQEwQaIBFFWd/D4BnLakJ9B
EBi86ZlCK4c8z4r14ofMZGxu2IhFISXTqIsv6Pg+n/toMCidw+UscTLO+2SaIzoT5z3nvqix/sEE
WpBlUxva1k9ty1u1I0lyy7YFM7BMVUV65vdHoS+O2RxP6LZwFpuVa/rZ4c/HrGWKNk32etn8onDk
EbBKdHYZOT2LYAqWkwA7qCZBdlRtZe4mUQ0v3/+G814TB196yvSwZ40mlb6zOk/U6yPVpKDdZ2bT
bYaKWgIFj/C19zyMrXbdrb+/3lf3TJHHotdgcx6jo/Dx/GfWGvHZvT4D2IpwgNHrkJho6i3U+CED
WgRNMnFem9SiOt/a6HzuVWEH9pNbOujqLvyY+ch7NiTpCQrzX3H53En8+GPaKE2oEDnezuyKMFx1
sWb+TgetTgi9VxzGwH0O4CZM2V5T6gwwV2ZC3OhiJtGTNGhh2B0U2ZpDkTn9hRLVfDY9+21zf1On
EGNK6n3zcf6vg3IPo9qtjIlopvn+CfiZomejYzrdej09CU4ZHZBZMwdu+f1T+eKEPvu/DD5VRB3o
PT9euKzIrLM9vKbm6CsKnHK8czSmOx1T54UP8It7dKA40VA3HTT+5+1ir/SNIW/wkgYqctZW5bE/
QdKxNiarIgMJ/1MLz2L5/f19fVHUm7QS0BLKsxGoJQaA7a738OSx3+Dn9eRiErBiqBrrphXgNfSr
5sKdflF8odiHA8omqZCZ5uw7M7KKuGOH/EI6qISaoDHlgJ2KP35X2L+0TpHSl9Dr8ZBU77IZifP9
PX95eQdNF7KkWWJ/ds9Blo5hVhTe3iqEeVWxuybpNDbWFVmBN55Mtdeags8+yhTUUI88wAtjau5V
nA1m2vQI1HjNNoP57PadNM/wQXH7hScbZ0Pj0fNPfiX15MLL/WpKnxWAmJzowtMu+jh4RerZQ9rX
CQUeA9JdCvXRtrV4KRr1QyWpt7Z8UW5EPqb775/wV3fIgj9v5SR9E/NsLk9zKuNxMno7wxFYqRDq
FtNT6P2PsjNZblvJuu4TIQJ9MwXYi6RESZZkTRBu0SZ6IIF8+n/B3z+41r1hR0WNHFFVFMFE5slz
9t7Lnf2HP3/Qh2/IEkKMoDO0Ze9b3THr8v7HvrAWCWqu8pS60SKZ1+NcmHK73yXMTXFwsbi4k5TH
xhP137bLdZX841dcP9olVJypgG55IFs/tIUdouqb3CEXMLdAQclxhzWn/i4m4tGMIrPvbM8i3qkm
TRDvuHZfOYSo/fnLf3jKv/6CX9JOrJ/84+NMbBD90M+9q6jIUSqGGXMqEq4q0o3/9l0/HIz/90kk
V619cNwvHx9zzwPok25eDkXaNMSZTeaMn7ux7xlYk6xHW6QgU7QF/FTpNmHjXXIt2nkfDKQ8mzqP
x8KDdEvIwbuQMAjfMBmE7Rz+/Dj+vRbQodO3pnrA3MWK+H0tJDWMZN825aEa7SwhIcXgpkhisHrH
yZlnuzHILEDlBLQMIRlqzf/2sv16RoSG8tneqo/RP/TNm56Q395GetNCnd1Vw9yfcosgMDJlGvVs
oro8BfAdN0aLTu7P3/zDIfV/H20xFmU6wHDwlwv0H28BfJ7EAg2yHFyLOB2ZoncKC/JJomWiIP/z
Z7n/teqwXujEyv/fIPD3xzyS18avoMiTDFrru1NnD3nN0DPviAJtMwroNi3rexwoj2CwnyYIogtb
7aLPOPan84jTlNihMGVOm4qSUCUoRJOtXdS4cp5U1NfWmaDxQxw0hJiIJwAQ92QBPQVDt9FLcQmE
F83qM3b1Y6fKM1awLSHz9Gt5xTrvZNOutsvnlgw9/DVnIX4RX7/aCZH7je4ee81Cm1jHV6MYd4wR
4d1+IULpaKfahgh7OkfNvVooJZIp8pfVBTWipGw4JcatWZGAWnVSHGLb+6yNc7H787P9eCv49UOy
gE0mq5TB7seDEWWaL0g9WA7c9pdwGGn04q9zdoWtvENdwBP1CH1+MtHtbSqM67t+0codOpze+MsZ
+R9LCpcDEyBUu0ydPr5M/RhYTkzC34GZWO6dO2UXwU4S502gDLzl4n/+uFXOyWif8htX9MfaB85q
BmCZr9vParkUiUvYJcSd3aLKL39+xua/t4n1k1atNcMf71+6RyJiXI1WhTpCSwf6HUgRiIgoY0X+
nUMnaQqaoj1m2lKkp6ZADhBONEAHroSF9Y2XgtYzIYs+K2HsMVajWDCcqJemRsu4NuqVfGiN5kHz
WsJ8kFqTtmCw2AJQx4EgxzpZpqdkcoxPXIFdnYgxZ7jlS6/sDZg1v4n8wEWz++cv/e/9m8uByQTT
Q4qNkvXD3mSxP/Ne4Z2gBzo+xro2nnX6gD9Kz0yeR02S3PfnD/x4s2ElU9tRcXAycU5yRv++SxCK
WJddXRcnQ6uz42jSd9BxIRMPFLekBiOVUDZsmial75qZ7FeJtMZvf/kjPlyy+SPQJCO/DIxfvp2P
9U8hY79mFCIP7uSSE+0TSRLCGW0ODPTFGxcv97iMc3DpW82NGmeEGGd1/bsw0+ovdcq/N831L+H0
+f/W0XVR/mOH1oyi8R1lyAOP2iZRxtXHk2yIuNr85Sv/e3XzQYHJfcXiGgGp8fcPKklCGkxzkgcW
8V4uE0aXDOp1NtcPUjDq0DRzK9A6Lcq9t738wtRrZjbSHkrfOJm9ru261HhbKvGlLsvgPI7F1z//
hf/xJJi7Mulffa0sRuv3PxDcm69IxpOHPnbzXaJALBFNrmnf//wx/17x7up4NxD9uri1Pp7GemLr
Y6AVwNylTOH+KhK+mNnHQZZvZwLz/1LS/9fHcRxiZLc4/XFm/f6tNALcgy4j096BYXDOgmR4ck16
/YfF1DRStzhCgr/UGx/DSdbV/duT/PCZE+GmQgJmRyWSxQe9acfdWKdiJ0E24XYiJJeChHj+vN2Y
ioGUknb+pfPGYZeTnhqipK32dg/ZR/R0Lf/8+P99fOCxX58GglVqfO/DzQO985BatgdrrOCdE9QL
l3jK/V3cd3+zPP770XNeoIrCFe/yev2y1vzj1fLjBkSjJsVpEF7B+9xxrpOFdvSrJb24dVA8/69f
jV4Ai5damL2FKv73nzovE9FOqAoO/WTqq8GxJeMQiDdtQ/d/ret+FQHYZnS+nY0P4fePsuEILnU2
guMZXf3eyYUfljCt934TNNv/8VvxlhCZxo7BnkFndn3K/3iKyzRrCL50e+daTb0dSyJyjZSLVAGe
5i971L/WBldSOkbrOb9eKD66NuHmoQJyAntn+6lG7MWQfsrdqfhpQY38yzvyYTdcTfqEifA7cT1z
Vkn379/KVi6tG7KVj8FAACfyzu48NyLfGIJNuItVcskW1uc8tWT3/PmB/vujVw/26h3jirjmB/3+
0VrSTmaQzt6xEWp8bBg2ALs2Y3LkEl0hGhCD6xiRSCv7Gk8p0YB//viPPQ7uaIZuUFFxQVxFXR82
B1tWi01UH94DVatNEsRvqimdr86i3ddLigHC6/Rd7k/NqY5Jb/7zh3/4hdcL4m8fvj6bfyymtl9M
Qa4uni+ZLkY4axMfkReOJjbjjBvpL9/1w5Hy6+OcX8rQVZ+KR/f3j/OTTDDQix3cQF4ZkxOlaXk4
CcHV4M/f6z9+UyyoFqYAH7uv7nzoNsSMFKscIOMRGLl5y2bAV9xJJPIO1eVjvvPIqX0CxlGAcExq
L/lL2+y/Pt6AfI5Sb7VgfLRZ+hSuAqelc0TlNtgbXYlSjwT1uxWhyLIfGfII66TGRJu3fTqbf6lh
/utXRYWLFJbGlYHn6/fHHHhMvMsFZgtpltMXatdsARpUd36UBI0a/7JLfGxMrmtoNXjyAiO40X8V
mP9YQ2lu0Iv3Z+fYiZXU5bjpWeRZy8Retwlunl+bgmy6P/++//WZCLIsg/rp14bx+zekYE1it2Eh
Of2EBr9iDolIxUrupYDKXc+t8bwYbfH250/9r1eV9j/aZg5KnXf190/lZsm9YNJ5WyAGArPTI9Yu
2cMVAn1Dts0zqevZRgK9jLK28v7ynNmT1q3oH52s9f2hsWvSzcILxp3vwy6Zd8QRzdSTR7Oz+h13
SXgWk51x0RP5t2BkhwNQNkKwK4d2edaMRNyqSijsGQ5Z557fUr6Xoko2jjEGe+5x6rlfLI+JQeUV
d7k7MkuDXEYq8IAEIPNS/W7xoOKMcNN7kFDlS0FYwoUg3hUl06AxIHNtD04nI5JIn89lJz3Y3Uu+
vGikwsMgcGMbV1wti4b2buhVmfMpHgisYlALATLKLZjWW9/UhndOFhhrWeMDDhxtbRNr01dddWjf
CBRHO1S5iHAqtzL9nTK0CTitjmMsHCbf77YNof3kGuSBgKiKNrhlIJkgDBslg/1ogp5HNqGd2G7Y
E5xPCgRmQTB7GZIzIrOQfklayAf0UQLZ2JozJZSZZ8CwFqJ8q1pzX1Vi4tqvjcU5p7PjB7gRiMwP
ZQLoM0y8UT4pMYNfpkKbQBKZKRfWoYgPYyol1o7c9yHApzK5BlOsDXTm0j7ft47rLTvQl+pqWEIL
tUoWZxomM9nUyWwnm3KMSYG1oS98GQaL0LdqEaeFM5jh8JzyGFPP6T5NE6yP0J8CIjAzNtVVaWCK
ZxLifVqafpwzb5/jqFL58C0HdwNTNxsE0IVyuCondp/FJMp7EhCWFnmK0L8bc5HeF5NTf/Hs3r6h
yMuz8zJ65tGpLTbRcdKIG6eDGLlGAn8y7eolUiV54gWLaM1w1nY2AvQXw8SxmOlMonhJ53JregPP
wZwGZDPMv7dOHASMD/2mepxZIpDwUr0i7HOE2BWapBr3DLNazT+IfBbv5uKlxNMTS944yozQQbah
InT1tccPSpymG9/XdmdGVpKWkjBREDqSOT6cdeJy9lXl+t9SVdgPgLx8sYc65D31SOD2aOu0N4xb
2t2UtwUDxDHH8z8Qy6ezarI42/C3mukBdWJOSKnuZN/Yd4S5d3piR68L2XdQN7VOdbDx3LhCUWOR
oqsH1Q/WlXWbDL24B4nhKyKBcu+t5rpNDzyf7TfyerqeCMY8UWGN24e3B9LokVJo0COnl1JTcDR8
Ze1l6VUveGpGPEwNMf7cBXzAOzRJVtJG58F0aMuHbGmmm73EwXthTfY30hhXiWXrjd81G102Qm0x
lbvR0ZMosHtQx7wa4QjuDklP3/0wyWQGlllUaR7K3hangnX/apj9dNB1uEBaHBS33E8tjeEhINpZ
1+rPoNntTa+72i3LXZBw/VIbZz/A4zwYRYeSEeaG0WjxLuuDBg41dRh54LokhnWtr2rYN/vep9ZB
F6Srm8TC123UsGTLYZgbdWdVPen2YoiLW98bGZQyDQoQISb9tuenYnzAPLiPqOJyqkYjKZCgxSnK
0FGY/Wn23eKtzOH9hr7dL0ffEyQzjUFwiiuaCVZK9qPZDmTNN7M92ackq4y9XycCDnDhRQUxS3s/
y7qtlQrt4BA7xt7iyCasmHLuuVWVByBjAt2VLo1TbObBj2TWbWJFinU4HJvBI34jbycmR9Bjr53C
CTm0pte68+ajaH0N0sHwQwylCcFMz7/mAw0toG0FUE6Ti4TvkdKrtXq9a1CrzWu4CVJYob0oU1or
SwvSkO6Md/rsge4wshoUkFXuSOHIb77EdeXTYaDfn7uS+HnXZocLUk3uGl6sDaNGm1jVGpim5wOD
LdNkeHWCxNvTG5uiKiE0prVSZhbsmOeKxbmpm8Y55NXYHYl2BrfQxzb68gbs95Pda8mRFLkeNuB0
UF2RQt+euPJyPscE24zJHXwKOnKoSsXedHOQKy3dJRqoZQaEYjTvA/QWN8bX+V3mMdDO+wLseGfT
ch4TtfX8VEY1gjCm2+Qij1ZTbMDL6ZHlJCjZYCXM2pk9WpJv0xkzkxa3ijJvanYTUXFPPgHYT+TH
WrcmjnMoTXF81HurOHRayT+rOf4GmGPekbat7x3pyotfjpio2hlGbDG3iHlE53wplo4dqc0bCRdW
bwDFJNNFS3sfKVCjb+HuTVGg9OzdKEfvOWWLw7wMtvqwpL55Fe6aZl1Kvo01Omx5C/+JSLjVHoVN
0LyAF3zGOdhfS13xMxmTEfllVh84k72dpjvyORl145TXufs+0S8w7420mbyTl7bV92Xu9f0wNSjd
kkBPHnXyHvZdShN+yWz3oHftlSBRXHe6Ge9bYl/NUOpIvKBva5sgdv2nZZ6HMuKtLbfN7KEHDvKU
UidGo/RDT011krqTR55XVzvTVO27KoPRjAZpEMpMTuOmZff85GVygk7stm6wld3ateN/wCVS1nHw
pcgGk9feQNWWmzX5F8xL3mBPMTfnt8EnJkW2b7vKOCS+Sq9qEOQMk+1YRx1XXaRsOjbBGdcD519S
pdvCc9HLdso9DMQovC5tMW68NKufBtc1XhaTk4UyPwbvMXZJtR0yu9t3SMhC4kTlN0WW2CHNXO9H
U3r6xq+D7CnVC8eMnLRXu6KtLyBsqCtip0KUTKyUudMqETxQZhsE/VtDdVT94O2bBeSbhCkIR0ov
YMrTbs05pVT+PDp9qUG3TdybnvZAXhQ+RpvhFvw50roYs9FdzjcwUOafme6UyL49lPhW/rPgBhMa
WaI+MYznqJU4IwkPcpIQlocXcVom7IVG/DLprTttJtVWe9I/23AyZm2fSYod2c0Gob6Wo74S+6If
zFnZWzV3KTEiEEFQdQOlKmt/umVunX4yRpDdbY0wPcm1T41XNSBHu7zbOWRvhrMs+i+kq3wuiNyN
WqmsrUYC8nevGDyqtFLlp47I0RNx58A2SE2NTOXXSOWtYkCyHozBndGr5RMYbeo/BIgx26sLO7ku
ahxbo6ldk8VakbAe2oq8ZRrUM47c9qrnOSSt9yQDQobDqTTaV7YoI9242Uh6dksWeUSbAf0LRQWZ
60tegxhLiaAvdLbAsNI151GRtHRYXEnlqFdDFwFfsBhvFX266bEkwpJxaU5te0Zj7ZEATu2E37fb
FKVjf5e+ph/mHvpGugYE47XUwsFhcDotRbuln2tsUQgAqPGqYjkqhJP3vku9ZjM02aRG6UcL14UN
Rabivu2KLFJ1J078tdoSjoXWkp7qEmet6v4WgPcth+Fr6TfxU7f0D4LYnhfyM6SO14IMiFBlFd7i
jlhD6ESqIbm6XnaG01UPeTA/N8C3v6XFbKXM50yU2Kq0KWUlmUIbT1LaKinta0P89ZbY6GbYIO8g
b7v0EzR1kETSjbRnFdV5ga49bjpXi5ZkXnF2c85pmn3qZ6s42rWx1Sd5QXCpbeiQiDsSahnJDW5x
z57P8VcDw7Z0hmCNpj2DNn4MuuSCQAi2SGyG5oJFMmi0gvM/+wLB5GCjVg5pSzy6lsG5jJIQNsKy
yQltrGIo0fBMuMgYxnBtl4UFPOvDw2JbT7Npbqiv7G01JAcfNhdd8gfWXb5PJszdilmQrD1uwdbb
2Dj2ZvDEjff+Nhf2HDFu/oGe5rNnaF8QiU6ROc/9eZxsfhZ4l6jY7Rej0IOwhUP4SGWDttR2kXyb
PTTs2MRujWgAkJo2ApLO/XxvBMTyt2P1MyYoN9IDQus7fAd3dmd8toz8B6bvat/E05tmuT+5yBLe
Hazs+vpYslkd20zBN6zTC5Kp6TDbDaPp4QUnNKrzbP5SFn65k9J6sKeg8ELXoguIG0ORBK2Jdjtb
2LHZX9hkSLDzAAyUwXSokyHfGnD3NouYv+Ede6YweqKUe2iHZIjmhFzUyU8OU5/fucr7TEEG9pqS
3MOWtUcK623cinh6AwzbZeaNBeqX5fcLk6Uo6VMMJbXVREWzXN24RFs2ODttTK9+Oz/lUlHGmOUT
wplvjoLmY+EL2vgaDe+ZJiPIdB9rjw2YSc4daGRITrDWLPYEpGqu8dqMztXqG3xCE69HwE/WelTo
qNfVoc9GjrDCfctihXkhf48d2QGua/eKccOD1Eo9nOZc4lsoyGTHZZKPUxB1TQXdqay3/EqAt9CL
hca4kjha0YWo6F6I/bpWhAwwAKeyGO30yTcyLYoN3PmuNIA0E7Kx0VtD3ymT3rzm1+7Zs0sOGVvf
Da4RnHx96u4wAxsU67pFrVffYWz6Wdv+aSKd427IGqrOtAI9MyT2qaiD+iuji/jJ6fHy125ZHOiN
Bds5Ee+VVv1AqU65PMnkgYnrGE55s/UEthwuMoSW5CAWlR4HD31fvRhQx6yk3oB0+2kEcgcGGypg
DO8doHtLLEGYcqCfRtO/H1o1ckoJeBFsaHLIp1BY1O19WWuRGAYJVUd79tXE8VqZ9l0vjFPfy2tv
V58HIxnCwZzabaxzcMfeUrxqMi5eurRYHej+Jxu7J5n86XMik2+FLb705IlGS8dHcTW9kab1KE38
RubkYjEyVudAe05Gr94ODdnWsdU4oS/KJgoSXUKq0vkTvQAnSQEiqmntW9sW5aGe/ce4JUwgCfrX
bNHi/dCr5r5VSB3wQpTXIakvCoGJgE7KFI0UsiWD/l4uyDV9/2JXqXeYteYT0bhc36q829d1b+9A
GGbA5ArsNzr0BTJAX9vEkmFvyYUT1nmTvofHaIAToNm2glFP7ryRpkYEJwV9g4XNJVP3sgBDsHi4
peINKszboMB5VXXxvWG9Ekmc7+1pJMh6bvVQdLG+M42+u89QGd4Lg6M+Qdl/DJpmOnhcPXbxWA33
ltusYCFpQFGrydh0jfF71VFNzUEXo9aIg3KLLO4493mOhF4k7zi4ZDRQRZHns1cCW3hQrZqQBkdg
l3+3lTJeia7oInLWrbDXmuVAE2ovC+O1FtlXrlrDGkK97RBoF2ArkW+QQqGgFXaDcZvr9cdL0lsj
KGfTnJmhZvfl3pXWFzInbuA2LGzmxWOmV+K7VrTfG8kj7dLEh0kFX6cLOOFdj1hG+nm3Ja62qa4+
aa2CEa8R+l2yMDWAl1pt84/k86TF57ZXQJRqiDApEN5Dbw1LaFAxRyIYoIRm3BvccsL3uzoFbWoT
ABunJm33GuYD/Mv3jjY8dGS3eR4VAv2anxVRKcAAZGYcsml68TXvzhCzggVY3nVgqbV0vnq+5AOX
+GuTWydPsHqtZcw/pSQdbLUke16gZk49VKgU2mzo6fOAxN7dy2qkchzlPh+aSzxT0UsjfRlZ7zrb
T5RYPfDLXjuZPiDzJteeal97wLl/UE6e79xaRG0tnoucrHtwqbuqYly8FOaxaYM3pK5YlqaAMhh3
XFw8MOvYi6bZe+78UmbxaZbThb3rq8QCSYFOjpxN1DzQek++FkU5RRnul8WPN7avHiffOzgOxnIb
xHWbMXLBvP+L5nJHAN5LYclLqRcBLZ/sbrLthyzVvpnIKK42WCcChmBUtjkYOyxwDnBps/5JS6uO
+hLOeOr1ZzNVP/UMNTAOgZa3qrmaVvFT9BMArPoZMRHaDNtM94xx8w3M6gQg4Fr9B+qu0bChdQ3P
1baLuzpoXkdz0KIhUFsry97pGIOx928ZuOkmcQAtFVxRpW2/16mno2xILgT7XtyW4GBXNI8dqylE
2L+LM3p3HnhjGIt3JbklyEuMtZNT7wIv+Tr4KGkqZ7GwkYxn5CjHxFooD8B2hnkebEyIIxuAbo/J
wC7kZuU5NWaco3Nwrb3uYOMq9LL+aDoDVw3xJgb/1pcxOJT2RVl5srG7+mGheVlo8V3Rpg+AJi8k
CZ086b80RfFMWOBVxfR3nOnTuEBr7vR87440d7IWppnbnEZjea3b5oVrFFiU2q7vgkx9V4tzws0q
ecWAuVjpDX3LTk0pjqEaVanfvhh0Y2gOHKWB3RdB3lcjSXaLjLvTMJS31oQuTPtAB34XIhTel3rz
WDOZJMGjRmrtfSFLhyZdqv/gDH52jeJCvg2tTlxFhoMPlsLsBaPlgZ3uaz8BeLMqf4y02dyxocqw
beN3W2LmLH2Ct+iOWFGgOd/NtnomsW0LJ+lTyj3Az9H1z35PVg8BnXs37YMIzqqkawX9rNeh5TR+
OFoAjxJDi7xqvu9N/z3WRX3HcVx9JtjzHIsGZF5xoNCnjJHs2R5B/r3vfRoz7aoy/LgtAQEvcU3t
H/sUA86UbKd+QuOGRK9LCFWBpRXfGVyyOAJwXjdm/QlMoXeQ1RRwRpZn6GDYHj1Lbr2uPSXL8IY6
HxlR+lwL7F+VlvIeEbSH63H+LKYE35xXnJ1JPGeLPJIS1D/U+ZLu58Tfaal7P2Rms3HnYAfmkymD
Psy7jmiFMCAfx0/0V5diCHdluneb4Kjc4Za2WImmzFh2YrTeBq0aN2S6mWHsZxRaGH0jabY8qwbu
n2kkeaSVnXicbHfrBKLc2M087QAEvdi1z0lZs5jQWZ1jj9xVOepcIfSJQF22MJpoyVmfUX9zzY6c
rB02rtf8oC9jRlnl3HXWfNdNsDtd89g7zripRzU/5FW9vHWeg1uFK1YEa2jaQjLoril5QNLTVcj6
s/Y5Yu+HSWm3hJCu97Tzl40ivOeQON7ccZeVmgVZLEnvmxizUyJJD/IpnZ80aWUP0xzQ1HNFiZRi
0uc5ShE2hqkunF2F9PcyaZ2L7dVUz5A88kg0FQ7WhUglv9fNT9aIyRNOI0KMwiZHxmqMJfKW8Ssu
qupi2gPtqgDhoUGqmd3Hjwnbl44J+0EZvGdt79OcMF2pLn0yJs+EzcLk8pcdl7YbkoALR928oZm2
46Zx9Uvpbl27rvY6izhK7BEukk4whY5TXOUefTfaspvMgp+Wg3OhnfidLmDL6ewA/yridZRZYjm1
5+Z57clFRHsnoUXc0KbJqmuQlLh949kLHTsmLX6445o9U5zot7Ltiy2e5jvckZ+nPr4VDSQ5UxYH
I09fZ5OWgW/EDDByuuxLo10LWosbp3Pfc6e5uXNxn5vK2SHdY5teq6FGv9B+YcBgczfpaOovX4wq
f9UsIw7L3HwgC/J+oM2BehMBk2WcGV+CMfHl56ahF1aN2mUpeLnFAg6ttNO3HMfzJreWbVEvZ51O
ZpiKZVodiW9Cc6+1PeysNr4y6DzFELZaJc9dBie2D1aDjtPvu6ku7oaFQUpo1bERTXXsRDZ2shVV
RJMmMcnALadlbwHSpJ9CdkLZPXXVuDNy4grmrqg2jI4xccpLJ7RnCuWfizl8qgjUgnqBA36oWqAs
1r2TqJ2zwA4v4Kh18uqZpROqOT77NGEtbblyR32vaVfSh4nbG9DQIjLMmhPaehQ0tTcKbuIl8UfA
sNnZpqOy0Tvw4q0Ofb23+LINR7OZ4acs2qcOGOSSsCEzMzuWmktXovauZSZ/LMK7xgIaejPdjR2Z
bMWytKd5FDYjHzKzEllxN6PYAZ3X9WABaoEn0tbrswJ/9NCCQeEFd99H4rneRmJMwjKxrMdsAJ0N
R2vZzlnWXzubwUhjxPMr9ZbaZvrI/5PTQHPsiJP3BqzC42KX23pVqek0Xjdpww+XF5YVCpk+eTnX
SlGD0pnn5BsNJfb2KZ33uJ4f26Kjls4NyGvY69NMsfsp7cqpn2Jvxrvu4wjFLtzfLPpItGtUDtyL
syLs0Bbez6PsPyXjWiR32rCZaITyO9PYJsgTHMhIqZAChCKeoXM3cUqcBgbIsz425aZQ8/QgoXhR
XtT2TsfF/1l1Csy4UbNObKBurnKBHRulfnLIMd8hFMzfBmfGBgyH7DRmLNHKpoHSehaRGAWZT8Ho
gMplgnGpuQ0/mS1A1JKynFRsLrAKcG6w7cfW+aLKhARDCI0bup8vZTz8zDmLW69LOSBKnQA60W1z
D+8s8Ub+neaVCOenPNnWEs5ePbkZrLHinVEEo3ChcacNmt456L4MuOGAHx9aT0TOwqAO5iGbd1M9
ZUmxWmMLbOaF9gLorruKOs2eR3B9T1j3smfbn4oIfYW+a3XJCE2rU9IGeiqbkaZjZDpi2WOR4XLN
NBy/vr/efjG5Q3mjJ9+V2gMZdv5bMhX9YUqc/FEG9JZJDrQIuuimTVJ5n+GC2WGc0xlzWn6UZOi9
sO+98erMRDmnpVlsUcVwgE2MbGdP/xZPkH+KrrFOrasPdKqZWpNI80KumEnPY6x3EGfpmqbKineM
ne96mulFqFIAlFORZETa9fl0sWPd2xoYRsJGWNZ+NtbsudgUEQhbsU8X7UdLGXV0iBLcSNeh95+5
+QNJA9wgXNCx6O7vBVPu0GBWRb+jYqTmWRd64uOe5PA319LUTk7TgVxqkMxSe+7QWG06c9UoI5N4
ITWEOGgtHrJz7g51OGkVZYy8q43+lJa5v2ltdzdoWIqVENuF/OyBEJDQkOA8yw5Us3D3oq+uBLw8
dy5TXXjDWxL2tiW7805mqo18C8FgkAUkRus1OlaRIOGc7hTE8wigzlmveaaebDbWRE6BsMixHXrL
ipxpSjZmoFiS0qL8GZilkG7xxtRiChG1fVVqggLtfFNu+lKY9bz13Omiu/m5iweyFGt1Dmr5Peut
LiyH+W4xwAInqZ5uAitD1i8SbNBpEdkMlrEc0xhr07XTUp7J97k4Tn3U2hr1bU6jU5sZiizucEzh
KpPCUW7ZMW6ite46p2JFOzTaMYFyJWDdLOviaajVeyM/FogmAcmnawKo3a20iYxNfb7R02y/mWp6
yPTE2WZDzECwG360BlNpHjuxbt/1ttn3QX/Q02yXDtT/gbIvtWy4QIrHFF8AvYcUn/6A1z9L3rOh
fKS8eHLcFYJICmHYpdqdpfjb9LLceo2Q0Si7Mzc7782W5J9TNntsJdS2GcTOqPO8Oewkpm28AyeM
kvMmqZub4YmHcqg2ttc8Vw1NvxjhfZdfSLUDs6y31xFhWGg3hJEM7mscO1tbXzmZYOFr7hiR8iB1
F5V4ywzru15IwsoABgu2WFKR0cvr/sXq6U73nvZGntQLLY1jXGQ6k5v6gZmjgau3fTfm8Vq6xdbz
5Enp3dfAsmzCZDyiNTSI2Qn3pLKvLEbga8hB6uu7BmtNGOPIBBWqtjkL/5JQWmxtG+r36GpN2PXd
XenXryq1SXGxuZCs84lKNA+CHImFPxNskRWOZb/Lh/GxxWwYckbehsR4sS2edJk/oq0iOFL81Mhc
oIUBewcm6WEphnPuU6UFGYwhB5R5ZOtNEVU2Z0FaVV+mpMU3XPkHJ+bSGHvdtvKNcivc/t3qrC+o
fFiTBWjqYar0sM7rJCykeWxbcZ6qkqHslPB0Ey6lvT8cRaxHZufXkZDBHHWI5TlwCnIVuvGqGoz4
Cq9MY8kBGSr3UdeZXwb2nEQSI2Jw3Q3Jhj9jpjgZaf/cGPkzOInIzeUx4RU02mDX9IXNf4mpEv/t
ndXZF6605Ey41XaaO0UTvS5Cbjon7IpfOsKfCqs8L50yT8lAjkxsBMdm8q+zkd6yKj5Q7e7KyeJ+
z5CoMdhLljUE0nSbaJHlfZ/zD6rGH5Op0YaauB7MsOR8YoWsGlYuXSUEa1u1rM/Hse6zLMNCRODC
BI35/xF2HsuN41oYfiJWkWDeisqWLMd22xuW23YzB4AE09PfT7Mb367p5YSyLQoEcP4YJ+6eOLz3
qixvmAXADoZxp1V7vkbKr6QV34MfvUs5XDCL7ogDutHG9ATE9YvMqHd/ri7yOgEWebpPLbGNYXVh
xsLnhRALgvKPQe0f2Vrf25ngwo47D91Wl7j2rKvmiM7dIHlJtAEgoq/SIvum93oETTSx27HxUcbd
C6Y0LlaAGknG9Z7ur3PK58YC2SMMFLBi/WRGfdOTT+esm0D/LhLo8VKr5nb253gzuhaMsT9FI9V8
xJDK+9RFqZIqY7NYxa5IKKD0RnUnULec5qa9hH1SXfxBvciC2BRK6vQqHPUhhWAJjeDOXpjHZg91
RhLfmIgYRDJ+mdnQrJZiPIeFu1UtDaNetVcdsQtz5t2noj8g6Wb1hekPIdV2MUaSMerU3WCQubZ7
ByTNusM79BbYQgykPVg/w7QZGC1mSe4KFJPo4vmJdwTDUmA8qERz9Z6rFS8VDB/2jrZJ8BCxqFtE
SO5cP4dd+FZnQm7IMyWHqhMyAtT1ttTjzCuva59NT/82u/ZHlxXb+FoFa9f+GU/rjzTxX7BEo9jw
gPVnutzgJlKmYx48D4/x2L6RkiPR993LvCTA+rJ+9ah5iAaneECTcSdi8zP051s8ymflt0nk+MEP
w/FJN13YO2sDYYs7kvDRxc+mS0ZN0hNoMXDlFDVCoDkJw58haOqtzzAARx9yZ8+f3NY7BZOkIsZU
VGgXqLkyyLy+n786V50QSn5JT2hE99WPLBh32JN9sXLdYaeb+saUCd8lCh1rV2jr3XObNy/nXtQF
CBaolKdmxrHXSQtrFItYr0uGAKcfD57k77cnsq/s+UVL691hisbdhf6iMBmFM+utqKx16zltBF7z
ag+8EA3pFKtWsR0X5IhtDDMnjLchmSwdAF05dG6wTxN+0R2sBdymK9tD18hPO0nu/BqeURl6PxUy
jCYnrAisEF+5AyxfDtf7wJID83EEooz2geicoynTbdYbbHYkJkLrPmazu5K9fHWwetM8ke/SxrGO
84R0KCYNZYVKE4PQzA1kmPwMHpxLxdyM70bY3DL1vVmN/hBG8pNwBTJ3wyCLDEu1WylhYb3c5XLk
a3KP6rcyRfiTIZMJNdlrWPgRI/fVvgrSG88dQbG1kDs3do8eLZmrhgw9rhLTS1am7rnplh0HvorQ
iasoUPoMOPOj1O5vLxyOXjFHVVL97i20gXORWxFXx7XMg0OY0r8TMjISl/2qs3IDTmIdS3t6d2Eq
Nnmq9oiJzrxEwGNZ+tDT5UJojj4wJ52T1PsM5uzHFDb9Kh4JttHGe7+M/bpUMSiIt48biBDG0n7d
eNM+NNON09HMTKrZlhbXwxKkRwKV3HU1J5pLNac5AMzJIzdpMyT5G9PFDRKig+HX5zqfl3XTwZx4
wCqmnp9oElllYYlXzVCbzAuRZaRLGZnadsl68SzQviJft3J8WEzOXGaRbAfMvmWu/+C42YdWSmeb
BHRJlP+SOPDQtjed8Qs/lVYyr4hTbODJq4eWHfiITITDAjJz1fTgC5XDWGTAGAOHmGci4uqLnZv3
czd0e65Se6fMH0eRPJSdPR9N9g56uOYd5/3vNuGlUYQwL7KVW06cywzPspL0aseeeKEg4pXzt16p
adjZs/02xc3tkJUPtSpLCKok3JahuwqH4HGxy+zYFDVvEyepaZrjte84iyxuenlRPJR19pszchO0
5Q8zW6zV3PvvI4Yr2q+pHWrTcN1M403Oj1n1HHajZdRrjulfBFS0kSa8c8byv3IgdkneWd6g46uN
l6Xw0xOEL/1tt2UPjIWA8neTDfHa4itHdoZtNg5INGO8Z0Z/AEMBcNOI3yyT+ZOjB4CV1mY9vUjl
1aQB19fKEf7ombkeHauzvTLn65xDtjKnu9HL7o08RiHljZFNk0VSmeg2FDSYoV7qll4iN45v8dUY
KxMQZjW4w++2NQ8FsFSg7btFpGcn19aaklixMybwL2uGcXTj12ryG0IykJb4fnFboFVcObn7u1ns
h7iuvCNVtA56YI/jroO5E8jGeD35TKmDJkCK09WUa6nkZl7SNxFol/3IB92Strxy3s9x7Hc0EIjh
JCeUNORAEeyXGEjspnqNXggMNwZDcsIJLWoQNSNkdBHk+7YNMeQDHgK/kOtF3MW4uPOuRTxytKQR
R3gZb0JpPmQzfGLBpl7rbJ/MwQuv3NGdyuuN0rsTbfeBX+VWOtaeoyukrpukrxZpyDh1t3lJ/3OW
sJmYjb/zBe4OiL5t7TiX3NaaHdLeGwXrRxVXRQpAvvbmqCYHSPl6AAJ0X0WcxyvD65EXNlkXUYQN
YjM7O/YkOmamGgyga8AKDNY89ZA7XAlggDNla5M6Wou5sbR+gm7acWddJ/O10rXVl6zwr9lIZXhO
W2O5F3K5l25iRKaMd+j571qKYnIazldN5X20SFn3BXryVTqmz+GS6qgEAMLmf2lS76ke7E1f2OnB
Xkw74r0/9HVINKMzfyxxyrTlr8u8evOBPIm70g+pA4Uh0GiMnT5yiytXWe5siJn6oUMLZM7iJzsn
ArQftSyOc0a6YYan27Iuahm5FA2fYqm8TVFcJ0L7bbAJF2zj6dBzK+TQ5p6jt+VooP4pQYY0G1Nf
T3eQC/elRkeg/dxeFR7fJ39Yy+2X9Cx1KyovXNXtfGwa67eyxK1CHr8OsHNZongL+/G2HqAHWCNy
1bC8szDFz9KEe3prkZVD0diTzx3WDpkSroQhW4c8x6ooiIhs9Q1OKy4QnijRXIuLMRvTarD1LrEh
DgmH2nqVsNdcN3ZDkL7HZn62MvQ6zBWoE8NPRWPkqhlRWkDX7giQM6MWqO2Z8LE56qXY9cAQurLg
ZZfkV9w2p9qRY+SFPZK12N8xRm9Ni4SzHo0yunxieoS7Qe/Fv6knJJXqFCYJ0XjDqIhORelkxI51
mLERR06HDWz0f9eqvRSmPId1sdeueax6dgNaTF4FxdLbaWzabWdbJfKeGrSyk+3FrmrKxO32DV5x
E1fBfUuK83FW9mPBSXcWk/Eb4dujCLt7gjJOYx4ghi9b64FEjbtg7H8g+mQFYrFGeDWx3c3me2Or
u4GwmA0YwHH04t3cErVY8BS9bqbYzE6f0QEOqyQhlm0Q1QiTT9ZDG2SnqeFlgZStUQeTOeaUBBCU
poPyuGPZ9QrIYjSDjVy40SSl+vKHHD9PvzB1xU72q49dTQKXbPalEgS7En7EU1zZ1VxHXDIj5B93
bjthIqOV3jCcXReLTShlw7WCgEOz52Ctba48bdLsAIkVPezyNV8qaAHC9XLDREU4o9aGNS92VowO
BLX0qafpN6K3/QrghGO2yYI00n34hDqeaNHC6taJWRarwWuXKLcqa1/QQrAKY672aGdWoxE80Tr4
LvpmK6+pt80wPLsNqoeYNK/rHYhkG0Tza1E2cKuBcyF899YkggnFgbm+wnUslW08T/6x61W7Zxra
8BTGKMG3hhaBXivfrC61wbmtxfggJNKbcZrmXUmGsp9yU3VFra+6kueiMx/qjply6WM7cgYYTkik
qPNTpBeGfZIBJeQY7vm5S/s1ZcXDUBtf4Yiil6YTbj+wn1tc+pvWtn63KGCKdHwdzf7XqMpnrF/p
akbDtSQmojPrl7ZhcRMRfqDOSzAu1Pt06LehwYO12vltqBYb1WkdbrPASFd56MOco0s8ypivdWDs
XcVW+7o49DyLrPmk0fPJ9qefsDAsPthEkt9tlNJs5a45v9lxeRjsDLQvbd9FE0IgtTr5XFA1rNyJ
lumBlGB3lu+SKFak/K9OJj8z2z3qsDl3wts7RXYTJOKBwULsFiC06zmJYR1rF1Epz4g3GHpi+9nJ
uoRr6Wie4j7dJWFwHNltmdKaA7EmD7Ydr/uesMA5BJSkiPEjnotfNs+0ahykRcO49QzzIdAECVfO
YYCGpzkA/EIqf2+FOao+Y91pWCUklZ95F/ZRXudUJHGx9WjyXGdT/isrKkF3WlCdSnwqq84pYEjt
5toeJdlSAubd2KgGKDS0GoaySpS12bQbZHubxYyTWL624TAxqVTxpaSkbLWYzJcGCoUZUVk0tNDL
bfk5ArwtcfNo9/wwI+guuFaP4ZS8ZrI59iG3Gvjfw4JU9EKo6AvoT2R43N/aKdfRRIcd70xQRfHQ
3Zh62FmLBbSiJlRrk3eoe3vPQh2jOFTrnPiPPvaOygguIdP5yiN6ZGYTh8T1rvB8EJlW3EadY+Ur
V8ob1XYbD5/8zgKbX+dtfuyu0GOhEBy5wj07pclA7iOkWMr5vYVgdNLqbLvGmbv3dMgd4GDAjV09
wwhoJ+HwsGba6ABaNQpFNjQqjrIjk+H4IbJp3MWiSJ76MBki5RY5GnLxoLrpdswmxcUynsKBrZLz
wgha6yAHMOOlJ2ZnMtR4p5RFZ3Oa8bnojpqPk0Nnsywrf9t6YUfj+RBDuuKWYV2Y7WeuHH+bWoQI
+XEqPhJZ+edSVtUDMDwqpSp5LIEh9kw1Cn5bqB1dVMnag1Q7xG5I8LZKp4eQsvETmrQ+XI8dICam
1xzWwtK12hDEbG4SGrTnlanZzBck6bnZ4I6ChyNrRYFyJVCdB9dX4zO4aLqmpdN+8Yc4P5ZugyhT
IdVLhZCv6ZJWh1H3w6HLGCWk6Pqo0bW7mcrYvbFoyVj4JUODbLMikskndPfGYwyhxrEuiw9F+AYC
qASSs82b96VQ1XYebNxequ92qdvJjyZGr71aLC2cKLNj+F4/vStK7ICZ6J0Ia0p+U0p02wxYHl4y
m3M74uVF9ZhesTOL8Rsqyt9ILi/bPp6cs5zdX2FNbXuQAqeUdYHgXCTyFu0+OFnnvRG62m+XMLYp
07I6BKU2DaYE2feRUyWArs3gTvvZsn+5Ye0cDUlzDsmlPeuKJKhodMaKWfHqU+iavt6pjmhsdgXI
dNtrTkAB/qYF5j4ASiqu6ukAXYisEQhxeiwhZDYO5+HaxlC2BzqqdjmRYSYArA1xs3T4OjrZ3wVI
FrhLh3JbZa3zUOBq2RaFm0SMhoRqe8OVrdHZp7dIxA7jYPScHilbkwvJtk4c9HnAT87DuHTdDSXO
6p4svSAim85lcTbJrbFA5BRxmoAcpVcLSUm3suuW6IBpXbqdaTm+9Yfpc8rN8uTbTXBVWXDnow0U
1tEF1hSOuhuJK744hUFTgoyregVGfnUhJwxYRoaK+h/Cigg2xsYVpR+63xiLFRxNMNE1/q6G3XCY
fhllCwhRgG46IUa02tHz1h6Xxd8Kgg9eB9IVnJWuEU0bATSwWebqyyg89WxDQm5TXTz6LRyEypzl
tLQyfpz5DOu2zHh7/9tG+gd7LmkaMN0e2SukSn4LCzCVTS99lYYHGzPlF6w910YZ16dqdF7/+zdZ
1x/1zTBqg74QJ2N5wuGJ/tux2tIYKrumDsgqxz64YmJIf3aJRLRU+kPjvi1ZKu+1b4yfyCQCiNcO
ZqQm/+GxL5KWcXkOi78FGX6LgfAxsfKCYXUnwpIGe/Pbx68NJjy308GBlE3wVzMc74mxrzP0rB0H
Nu6S5m+pOta3fBnfodsvIJeS+AnSt2hS/PdzUDUpFwXb31HMKAdsWOwDGoUnM5z7m7hqfuueQlBx
ffu5ZhwJquhx8fy1QOX/bOFAmOwlhEYSd8JL8s0/nBmFcAfNoQEsGatdMmNBuElF2pyRlF9lG27d
vHdzmDBAzX78F8/0/z13frsvaIbyA98jIu6b+R6BFfkGNGkcXZEy3idWlIVOcyolaqCCdJf9f6+9
P/06bqG2TdyfEEQk/PuRk9SvbYVf60gqXw4QnaY/ywURHqgLCrxVOnXZ23//xv+3R/MJ6VPn6+Xd
Mmnc/vevjJVq7KRW2ZGac2/tFh4zu9tMKztzjbU/OC1p1LulyY9ey2muC4id//4L/vSZ+aT/hNIK
jP/fvuDOsSmpznH0MfQY2P5h4akjisldp8MQRCFu/pJm86eF7foOnjkWuEf91bfwiquo0e9z8qGF
qEe6QpQpZ6LgA+MNKbA4yUobFbT9iAOqqY2yAWWuamODIXa6tSzlZZv/fgL/l/BwXWSkSdJ/yPvm
fw/TIIlICi10coQTQIF73a2BpEyRuX/5RX/8siEaTY8ea58Eq2+f3Ed+58He86yvnkakE0H8iudy
alaJFuUh7aFstzbX+9/Ekc8F8toST2g7mXn9l/38T986n5q2a1gJMqy+ufIrIqNM8Gw+M+0qW/JE
RhKv7VcrJyDcmriT/2WV/WEb8UybOFbXFdc0nW+rTCVOl4s8TY/mRD/fOnQNMLU2FKlCimeYl5FN
YLuYSfLM+avGvzz4P3xa3i3fpG+IgAvL/PZplQ3ISpcR4bdB/bvv3QKJAAbeuatxE9sIxv57Qf1p
hWP/Yymh1CBjIvgW5WEZZhVjAUqOYS30pSA2DZ8nTYq3wkXV2FR0Q8gr6FPjJIkkMQSoBmZ457Gr
/van/F/8gk9wEQVcXI+uS0t8219w8HIvmNzkODZqBsYsVPpad1XzhLoLX1HvWvdUOU/3QzMt9RqB
ISxd47pG/pev4E9rn4OMJArWAUEq/re9NeiF25GYlhx9E+tb0pUVTuzYvOO0z3ba0A0FYXkPb1kg
4IB/XpWW+mtU3XWZ/etuwdOwYYnBrHnVze8hJ33e9O489clRTMQPhXmc/vDBwcl8rJO/hEr/acWT
GwMzR4ksO/y3a4yM0dj2LYbotEaC0/UUGBowZCgt/GFblB7NQuZ4IzK/vfvv1fenz3jN6bQDMhod
zu1/nyj5bAeNmGDQh7QyUTS0vetcK/Vak0NFV8XfIj5M8U+f1bfH6vPdBh7ZMVxa3O+BXGBEqeVl
4QEX3ajX0vLL3ZTZaJzCIgf6TjVqO5MhZXeNr1lrYzZ/4vgSmDkdBvdYYAXDQhrJgVyPZrSsfadx
zphBgUmsdLLnJoeA893K2nmQDbeJ44rTkAXqsYeOOYZLL++7uuQ6ssBvQ/B1DvpuAw0/8n1Iw7bU
zSeTdoErA/9Gl9AbkQyGvYklkT7AIu3WhZ57HXhRLkjKWjuCbG/1Oq2c6irHyaiFC/LhzYEiMyJD
4OvD1peNj/VoxbdtbfRgX1gx3ocwL25xYvLC63ykX2OIW8x5LdaqeSubLr2ZWyc9ZxItkhri/pxn
2tprRoxj0AcOItmka+7b7GoOnpUBUJwB/HUknxDgUT4tnfOVp3Fxk8XTHJm4CLKVgRrwxrHS5RFp
OGn2JPQCQ4A3lgbYAv9Yb31sHNtMmuk27EVxS95FvcH79GgsaHPo53EgNzP/y4YLO6hi6T+KcBnJ
3ijUGuNaTLkN4HM9IIYx5BR8MoY6P2jsc++5LtjvMh/mM5ypd9/5bruhWAnQi5LWK2xPqULotMY+
D0x3T1Lx8KhjA5+810wfnekPB8IyAS3koprfjuyMiyka6wl4dsagUwUnkjT6Rwhb1AtlAHxU9l/M
AP5aJ5jFuADSXzF44S5uMJjUEt1ZPQr3xplt/zSIFj0w/awVSEobbtIeIBArNL0cE5LbsGLWHgi+
icaF+LwMOdR6qPX0GNdJe6HIxr4lEcN4SZ2Y3NiaqJYybax6F2d6oXxMO0+DaekXY7qq30gruFvK
Mt1SG6+ZeJEaTDD8xzrUT+h7koPjjwiYkKTJdY2cNFLER26p8M3vAULcNWmveGGmJVhDyLFoOmSN
RMtMW7uO8zsCiS3jsWgxAUVq8uQFM7+1aZQqISzo2CBCntE4lGDqWeg9pCHUFvbCal5lyqEgKQyQ
IXsVp56f5s8WDN/d3LED+dwA0CcPEBiJRRPRbMOTuFaW/Zi7qv50YUsjb0LL3WCN2lVWmkR5BgvV
0tawLnqKqZBbJ/4uBbt9rmHfnhMfeNul+Oc24fHeoYZEpz0kKGcF0Xy1OQ303Yb1Eo0Sc0RI6XSk
6hCVcExTDHW6V0LMX967Cnlx6KNZskZ6xJaagPG8Co1V5XehGfnTODZn6ZDqMuXui7N0uGTGICL7
Geyoq+5Q56LBSwyLTmIR7ClPubodiAfKw67dT7HBWClQsXhll6zzxn3EV/hWmECKDbw9wMQSUAXW
bElyemypxFlJiSMH0XO8GSpjOGHbTvZKuHjiZ5FQzlgHRzf0eeql1dfkJgzhWx+6zm1m5725rgbU
YGHAqIx3JrUPTk5+8ezXxnPGLf+jsJsp29S6tp8mLMCo7ogsuK1QQLJ8Z9NBcwVvvEEnTTbYFDoU
fVlX1Cmkm0cy/pJ6ECXBhGB4VjSlboM+xaY0FF5SrnhchMs0RvY51m13zp35vZoNfTAVta5LzkMD
ilGbSoftOa08aNOGv8a6M/OZZqxwqsdzg4EyOU34OczPZZJhvTfA4+0z+dMumsLBIGgiP+iEubTm
D0GisiH3JbmE2EwvrpnG6An7dH53Wp/M6BA1M/ucPUAbhcByiYOgPe+kh4PbMbBCDwgh7T41z0nJ
QbOpx9GFIA8RqeeTwtQgEv8jTFv9pLnXcKvS5dNIefNXr4buHuEbgEkgG/7eEo4jUKA2C5DWSnEu
3qWqdJ8a32u3gKjTYyYsue3DVm8ofW+OQ3hV35i2fFfWXKtV5tTGGtVI/lGOQPO654We+5HAd4jU
jFynAYUvly8PhbhhuLuuRiiYzCWREZ6XlxyG84BCwIe7uIapnQJih3AZBZZ/8YwYvKdydPOaF713
oAquOw7KU0dyXG2sUEOxD3JJRIkU/VPaOtxRcgsxpQPB9YGTV8JhJqTM5i1+C8zzwPcCLu+Cx7F7
jrVxG4C2Y3Ik6wiKw8rhE01l4Lbpy/CXMRoIPCB9CFfn4g05G/gXt6jCtypp7WOdolRIC96+vEhQ
nBjSwBA3JmhyTCkfyiIsz0FfF2cXifO+RWz/khvZeO23QR84GToGrsf63F7DCBvcu87yI8d4cWgb
V2+8DnqJsuP6buH8elIBZw72ReNGNb5/TKdgekbUEe+nGSdup90rxjBMxT4HbAu2DQF0I0ih4l+X
kxGchjDN7oNcGztXlfODZViQTDrWB1jsdJ9DM3AkJM1TS6vfuqsbbMWUX6yTEptHFnbGBvwiPwov
zo5pzF4xXT2km8p1cPKNcU5YU0VEkii6K6el6U9iVCNqtA2LcE1DUnaxrdm4Tzvcl2iB+/kddgJH
bMl3iXCSHPmfqZ87ZGOMNTLoOkHpH4N9+ggSKf0syhYajGqhBfKF+39V7e225DUYzLM1JskJ6ZS4
EP/FKNy0Axp1Wa5F0sSshtE7lBWIMw8jW+Psf7IhqC95KTzsXbO9JxfKfEmB/zFfzd05K8vmoetJ
sA/apnnoTVe8tI6BiqyuMPUNvKatxrVvm8xkVtUji1aGu6VZBiVOMiUPSVl+JGOxXGi39x8CzKCb
bh4xzjhD8ei2rfo5LxZ9iOQ3rFUh3UdyUpadQ9YLx2dh/mo8OMzMzlpse7rfm9ZsH6i/nWY64n2U
rba0r1qSWmyJ8jEi3YUebqF/tMB5cHZ1HKwMO72+S2N4o+cZPf+YBNHUDNm5JcLhqdDl77BGUISI
Ntwbg4tuKcEOs9A68MTc6UZz6fcbURRol9vURNWIpkMSrnRXmXNLeVOcbqScFQK0rIoKc+yI4air
rxAeczNVuj04rudse7t3d/TKle8xV5uVhXJ0o/m7Ue4l8FaL27zM2ituZSEddN6umo5BN5K7lLlc
8EbSEC7plcuUggOHZpRwM4S2d2M34qso/JH2TfMa2uS6Owf5941nKuut8Webyxu1XAChvszXo4mm
xbTyYi3njnfcGksD60s9YmyD1kHTu+6MIn7z+yfD/gqwLbZDSbahpFUMNz5GzG5BVFmXNsa8gsOO
8qq+HCs6iUp0yJkEfRmJyHgYPAtiIqlCits0UiYyG7C5V90mdqR7ioPBx57k+x9D7pdnU/V9VCmR
3CVDHK+L2VUIDqfaPJiVluuiUcVpNDw/WrjX3Db9pLaT12EyhzeD03Z89eVwJHKHmOv6Dinv8rHY
Hol/Pas6mMrmxjWA55YCdTdRVQGyFSGzV4t4kFOJbOZd2xaUpVvLX4ThoOxORm/WazIA6HmRTTi4
Kye1sh+kpCHip5HF448kxHveC47GE0MA56qDcdBcaYSpNINVwmMXnZJzB8tZrgoryDZeIZggW7d4
zYNy+SkwTiH8yE2yTiribJB2E1cw8bsMEpS2ZJBBKxE15e7DBiZwNsYebl301dklBWHDf+HgwoHy
llQOYbJE2RxKqjw3HnTJyfJzcfFnw96ztJ39XLvOq5H1/FFJ4b3Oim9/22cyuwO1KR+9ONaXQC1U
9RnC3itTqbNE73mU2qJz17jWumrg5uciMdrbHKvQLxsnD5a2TjY7WRo+FscR77fUExqk1B/ua90i
yM4mPoOpJuLgahK00M+NnbpbqKC4ycmSPuPZFGaEy3d8m8kKSlet5w5PQZ3LDXd5M8qw2t0lsBUM
JARyQHnUkcWCvWv7rnnKlG3soJTFaxlzvxvQLkzogmJsdCAaZw15flqY3SNPCuc9TVT34dlD/1Ii
AkES6hjjofPhTsupUG92eO2JqN1WCD4G+7phtNS3NDPhS1wTlUZZ3cpNPuJ5m1jEqMvlsiYYrT4t
Y0tsPaGrDy6KtAcv9cet8svsheKVYS0cbyRZ3hKoBvKcQGw1VO7Zavzx3iLIAYuiCNlacHdYPwjK
o/YQaPHpCimz33ihghNnY/aiylH9mvSe5r0u0oGW8SJbd27e3XjNkt8bOnFPSSDqexOeaz8Th/or
1QnkmvCxwFlOjLgPdbDBnmMSusQFAeko5wleIhnuqalgQdBxuSMcD91BVo2XlBJFuhi1LtcyTSa8
mRbaqcwSqFUoDJAqSuA2fcwZWEssHIjLfiTzfo6455V3ve5pfyUorqiiNFw43MtS5L+XwJnFyqjm
5YOU5eJAUqxwFQEZHTNp2bPwLZkGx8CdkkPqY6FM5hH3BYFPGakdBcIoPx4ujZ22hz7s55fEJATP
8CR+D9MjMEeIFiEOfco4qRz7RB/NzP5RiY2EYsWXOxExX8ImEw8jPotUUOw3CfWh6qa6mYE/ntKM
biLtpf0a636/7duSY8OlZLqEAiBmg+OhsudPTfGYi74IyoxSTfMXlVXTXdKF1ra9OqIBjCkawkPE
8NlXE8zplKiI7zz8oMfMc64QAk4EJ+BWtUB7ljOd0SW6L7Mkq6hDfdQKH3Mt+TW0k/RRLGubDdcU
8isb6+TG7Wp4zc7Au4gQo96xyTrUwlbEQNH8s18WuNQ4beZfCwqlswJdjpxYV8cuSFnDhutsVIy7
Je5xk0yp/QEIonayTnCLc7UinW/21nTz5uv4imcQSzVG3RLcT8zju3EJ6ptm5hLchLX9bA3GL4us
o3tRSKw7lVn8MJQInoZysT4WC3ymQEi2S/iwkeWkepVUWfqSJ6n/xRCJaKEPu5vE61ifiFewx/4j
LkXdm+EjqjJeeomndyAkbCSw8yf5IGSp9T5pIsiDcJwNyQ9rDNWbj5HuITG89ixLr2LzRrFO8kjZ
P2MyJaJ2wrbwFZDnfTIGw73PTIOkBI090w4l+tMZVpELuaNxy6FQQogyUaPr4xNxB5zfztVQa5HZ
sy7Hgu7Tyi/zDcSAv7HDpYWct8cPtt8ZC48UN4tYnCe6EY0tNDUu7mnuxD3EJ/+j46nbptbN2mZC
WUOG6w1Cy5nmVptSAKy/is1bZD/NFNEfYHB8qmLG/biyfiByKVaNQM9lY/te4Tj/WRIHulEeWAP8
/itpIo+YOfE2d93J4QILwTy+BCBOpF86IvJ0Ya2JvPbWNGGFW4XWYzXn+R1THUdLYb2VQpMDmiBL
crR5DIrmtlvqeyQJH5V2QWfagz+reBUo60HQpzea2J640bTRIicisBJiOhwt3HUaEKTgo6XaGCzs
Km4D9PvdjjAFHYkRFSvy5rM9h9Rcj0O9uXoOmfGorlUuSIC8VmJXtoEKTi+X7JquFebBW8Atb0/l
Xog3XKlduJRbs14ey4bwdIFplvnPZ09aFJqK4NG25HOW2z/yhBgQN87iiMBvf82GuY/z4BXpx++0
jUm9vMYoF2FHvktbPxFQSyVU/eWYsY3iWN9QG7Vvp+mt9VAiUnlTrPwkxx+WuM+9cq69PrpfZSZG
0HFJu60beB9xRqZMaQwfrSpuW7soV0OPSyQuBZZnNMe8nKg3x+Inap4hopmQAKwcizNmBd5Bner1
bLevc1M+c79dh43kB+BtjfwgOEyIp5I0piDU/P0/js5kOVJkC6JfhBnBEMA2M8lZc0klaYOVSirm
MQIC+Po+2bt+1v2qW8okiOvX/bhMId1mFLlzDoMhapd6y1WSrlEBjKIXwhxMVnyXOVmwwawSg2Sg
N7UsHjSmArK1ttyVox9sUzw9mxLQziboFkq/q+bU17a3s+bpa1LpXS8JJIP/CI+54qwKpr7EUesC
W80pYI7m6D0ILZwKPdUlQ1twbAWjP3wB+F2OY9iKd3ZS3c+UhM1XVHfjEWoxXsqg0Z5LE7CcXtvA
a9EerXIve8pbNi3DyBMsWvEAhqCNE1O1B9g96hI65uYQrQa8Q6N0L2u+ug9DAchpo6pQY1iV8hyO
ob0D3Jr8zIJu1SlZ7aufFYy1XRNUjyw1BRHRSJB0LSDz4KGPJZ3Kv6OlN5dmjdYGKFaufhGy1MeO
eeyajQCE/KkaXyYrL6ftOlcak5eXbF1W63KDxKv1xsJEc15ZCVJj506XebG8d774glB9IMetEIU4
GTIxRPR669jgIT+YjgIpEfFx2ZEmrdL38tc0zst9XsPtotFhuR8nXnyFnZU46eo8vvlonsY0z7iS
u9EztAXQUIa1tl1nXHXHzv7wdcYLdprEWx0mEIUAKXjfaYGdVFnWQHH6mJ1CyAJbsYZndilmR4Ta
4oIlnrgIfeW6vMM+c2wTmis8oZgmEri04wd4BlAgJHc3Dc3DfQagy6ojcFGheMY0j8aS+cXGNd6/
wAp/Jq+QV89HafI9Z9zqZfwoJPbxKgRfRoJpAx2DsCHn7bZuDdkHLN3ugGbWae81zSwfV0zze5mr
crvKkLaJpPyYp2Um7CvE3VqLZeMExt0kWSH2Hr+jZcRq2+BgsgnYHoJwuhW8SUIFTf2QhLSHe7r7
CHTwjQ203nfGeyX88zTUXEfB3sowV4QZk+MUrEfMGSdf96z9CjoJiHw2pXmG4MBNjICdJUACt0Xz
MqkVjp5+0bn7YOtqIHuU32kvuqOn92mWuN7cVj7WHHpk6JppF+HLoj3ZJ7Hap1iqcZlhhZ7G77Lq
34XqEImtXjKZDr9qR39ohpVQUXy/hLdIGTaKXVbS/01KUcRhe4sWaTJxpNOd59WpBJe0/qcnbbHt
Xd+ApbKfVzzIB89v35yBWy1E730WVM4+41kml9O53E7s0k7uGDuDe6u1vGvIaPHhVE3yOA69t1uH
KNh40QgYe+xlHMFERqkJKSZK9C+vzkgau30NNBTa+lw3z4lDWMNvJ0hpdrTnbfOpdfK7pfgQQloH
yLxNH7hBPzqLoINunQ8VjNFdmTAN5nBvAN2g7alhDPlVKOaJFUv4dx4QBM0iO3xldIMsueb2iZWL
Hzednn+1cmkvuh1BGUXaf0GtEnfVYoj0ZHpJfATtoHvhHoU6Qnxhj3CV7nFO1jFmMdI744IyMufJ
xvbVXzLHP3ixxAYzx7ANWNYeVmcBJsJBT9QU+MDtSoQTYfnthE10qmfsHU4r1a4OGoVvmKw5WMyG
G/ua8q1cGPMZCDfBVN8bfwK82VsXP6+5M99wq668qyR/oNUC6PP9sjokWd2d/d55J/rUHRfbHfft
jX3ul9znghyhX+vG3gtpWAuZ8G71lWJAbWmG90gZqKKuT6LuXtS6/jS6/az8+aCtIHl21FjHIwb4
S9ngjyz/TxTiNd5PyWijJVUPDooaqzPzjPtZb9nFppdewrwSJCQKh7mSJewfhMP0NRqaZt+ESpGg
n1kOzRl6Lkv69ZhazUdjBvcyVct8o/r9UKMAGYuwDiVTqdiRUbwJGCQF/FFDGaNkZJNK2nFKPt6t
75mXMg3CnTJ+CYjFHnepDMxrzzrnFSC63vtWlx60nupb6IFlHLaibYUQFhN2AuHMYfCE+hQA/HYQ
Ztr+uKjkkxhiesmN/LXoId2tGZDMXpLhTrjoPeNwHgnwK/ejmhwfzBeRBwcMqlp8eYLxVeygvRmG
zjXfCeB/KRaVbRhW/QVXGdz7NGLnZ34J32LhNzUPWcWPJLOCrGUnfkL4SofOWcJDyE99WocqjdEE
OQ+1/J6UA0bRUD5Yhqpnb+ZWvyI2pZxpdQbKeY5+rWnwb1b9j6MQdWEgmY1wZqzHMv8s/dra3+QQ
i7nkOIDGAJ4fzhigC8lUhStINJm9s3Lrzgnm8Ej8B2V2ES9F2LgkvMhZYBG9Ovhodrbu5l2ecgN3
epsokGLbKlVen7rxdjzm4ybAdI0T3mdf2TfRTsrRxIke0fKmyaGTYAGZpDns69YXe4GLciNdk4NK
Hu/Hsn8v6pJ2w6zK96ZyXisgzRteX2PMsJXvtGR3FQ6tH2vfieKgXD9ZlzLFjcN84Nfg8itzaBAI
AnUoF51QDpuN8aShSjb2siWeIF5XBQdl7kaw4+M8EDwrQQyN4tMr5mxr57kXj2Mfnskpwy7r0NOw
EDNVDfkX8DXwLaH71/XoxxpFthGaQNUYqoDRZEn2peYdC3Aa+Mrs4tWXtMeInFS2bkyHoxzmITSK
A0IpfQl2P6AFOuQ9LD8mfZJeeYURGQghBhekXknc4ZCnG6bYuY0HwwM5/piH7Xc0BlQrawoMpLzd
luWKmJ4WU6yCsmOdtuSoGO58pHW82HkDJtWssin00+NdG5L5naW95UsAZyRcFDlfEhS51T1bBV8R
UovdcKxFUW2boGUFVTQZQSY9nKRn3bCfSqa0OKFe8o6QGIxSszwGsiTf6joZ/ybI4uXCxJ1F5pfk
scJXWv0Qpqu2Ph6zmw24OgqYY3FR1sW/yK+bc+7W2bGDALXLUsyskljeTgk0AwyRNuermM/p7C/3
htTO6DjzPr09SoAjyl1G73HFWHqj7k6L3IMf18cCqNdVKAch0CaMOZXMNGMUluccjP+TWcLxsqrK
ubNrYb/WdCjQWoFBNnfRjrzyxu8HBdNvRisr9mJUwylfmiX2Wlc/Nm7F/d6GxE+uBv5sD3RmNO1f
0a8kFFXb9q+IlB0ZSHy58KFXUO4Ou3BQu5D0VnbWu6nziT06qLWNQyISoW2NPctCDuxJsDVhaGFp
4MLXCaP2INvGf5zv1ccyl/Z2FdXwAAK6PWE+mdH9On0gv5ufmNqbU9oX7mu+eN5HVXko25QuHDqb
5dOGQDdrPNI9rEWAtyFF8GoKHCBbvVXtkBswaYczGSiZlHFf4+JJRmoH8aDLB5bCfJ+6KTlNHCg7
cEXZNpK869uQLwlxnvkkQ5fF59IU4AXwbG4gk/O2h6eI1mCiPwsMqL2ftfUpgQ+1gakM6sv2+21u
ly0zMqpbyNbrKWNE3BFgm8iX8UWmv7ohXpICMhPTI6Ih0aNpVnEOrQNYNQhlr0o8mFkeqdsBO7y2
RQ81fep3aWrfT8OAmLyMnD4OnCXkN7LzPc8fDQZu+7Q2U4LlXaJqDCKNNq5lbuc8O4dThdh5ZNbK
oHzxgPAOjnaZlgNBHK79qcgzjm6Z3g1Wtmz6cC4vGV0eOzMOw73uYPClgK6Yqgr7C+km267UlnFe
efUuc1cC17zQD9G01M8ry2K82kseB9oZz7pc5vNInPOSF1l/NNnQXzEwFheKKzyB2z8ItqLjDcZb
fN6mBudKVsMWmsi7x2ocl5NHLPVor2nF4qj0Nna2DATtswHxoCOFP4MtAQ2iqrjKSWlsR062Rx8n
yAvYgWHfeUVE6Hfk+mm0rdl+2RgzpMRk46oxu5oMAqWrjCKTUBTFzl+HV15J3Ruo1ubk9/5IWG1d
H5fKH34PWdbvHc7be2pzGXbHvv87l6N3IM9mvRcK5wXo+ebS1eTQndEUz85ArsGWIFEloz81If1j
GtU+OIOlXmJw+v2FhKj87ftJ+pTMgKN5GToYHXCwfAZtyH2lXNh0jNNNK/DcGoKFGR6cVdq/cezV
ceDAWnMKGZzYD4gnJqCSISTs868WBN2uA5xy7JesuGsxae9LH/BVv5TjPRN7cGE+AS8wez0SjWTv
/9AjSH0Wty6NrvEYE4km7eoQ8DvVMYSw7Marf5eU7J54INmBVWHpXH2wvJuRWpMzNIP1YfB89c/N
bPlcWyTqmerz8F5bTvLmUwzOoDoGPgmEiGJfXjIJtNywnv7YSRdNXARJeelc9Wffmd3PCk/7NvcQ
9qfWXh8bS1S/5LjakPfy7Nh7pIprYY0Prq2J9Kx4xzYNeZd6w6+xPg3wvEnJODdGCf02m8WHcqs7
cnMGlyph7nq6B+xnyBgVKdE1Vbz5NECcZyXW6wTc4kdJsNWIXmlakwQM6fPtLQs7BGxg5zr0ln6w
0TpPOhHWQwiVA1t7I78G5S4PbtgsktCwWxCtJgDTztn85Da3+oGmISPEkxPXtpB39Wic57GR/gt2
B2hMudKsdMf1vueZPFus+XcI/PokVw4r03l0iSXVjRwPP+Cj6Yic0HDE8Awrb5xAMhXN2eJy99ZQ
s3dunMB+sZVFAwn+KV7YroPkN+gDOrN46SfBymjO+4EJuJUf8D6zfWgm8zxMq+EzxQsBQNTLj2UQ
RsiWVf4nYq1x7TtfXwQzsjUbLs+Wdg6saTuwxWGNxFH4zw54qd8ub8RX7jXVDx9md6wx/T9RtURN
ATs0ZH1NyuYaOI73uESBPnOM1S/4X3LG2LH04OjrrN0BM+33fPDkvWnkUfAIpuylQfOKqb+C46G7
EdQAX+PkxIEyHRGKgicxDdFfK5maK423lPQEncMhkCGcOzl2VlFVw4da7Bs3tc5f+yXIY4ycZVy1
XvnEK4oLedDI9iVsOoYwP/D1c7uE62WE5/ancp3li9Ab3vOAKEFDo9E5Lz0LQIpXHKcuKi4TjNt9
UNyYWq0f/Nh0gt7RiGkfrFKJ54FXL3n4MWcd6oAGHe0+JL4vg6vnDNljg3h0wbPhQgfIC5C10oRf
KaHkM4dgSQPGbT062G71PIcNPqkkcbkR5tFnxxF6WQB93rmzFJtuEOufsvTcOE07PneRFC9j0Zs3
SjPUm8Ei/eA6aQFBQIcNuJzF/ipHC6SK7rM27mw4RalS+l2EfXpoAxwNyzJ+FZ0y74sUydEyBVi/
vivdN1drXtcjBqUEzSbjVFfJZRC+QpGrZX6wSd3CdPIUp8WAtxaGT+7t/GzG1ltKYYPEnNK7bujb
vyseJB9xjiLzrZO6y6H2DJxoLHfDQY0mOosZFN/G45PaWWmKHJhLZz7SbgHNiyjZVlDzs8ODV91T
HNX+prEN0G80Oa8aKF2ccWl7H6uZuTnJlz8NZpOPZcJ5Z+ZKPq/rDD3PNM53u+KnRIIRFTdTp7lG
bm09OThd3iXG2/OsMcJAo/E5d4LEekwm58bUB6drhDsd3cAVJ6Qz+xhNfXM/sek5ClX0d0UUpdsk
0dFpYPv4WVOK9tS1xfjH6pOEgcK1zyt3t13jMPnWSwJ5bXWXnc2ofBwDO7+G6Hy88BEExloP97me
xWlNvIjTcBgvuZOlf2qgS7vOKMNtq6v3Y9CFl4DL6p5wUHoNeU3shrAkiukIt4qZSJnhZedP5yq0
3b2i2O4upEuVvKYKo2ORKj8O7FL+9QprfexDp3uUgTfcBV5SPYKoTC8BmyEuhBXVeGw9KbVsK/dg
8wnu63Bpsg1r4IlcRC/6g+K+fQp7b3m2V/k/T7ZhLSRRXh59VZbnuarZwHAwPGvcgGyDXG0OM0RI
0D7A+eKoajJWCNH8ojrim5kqpzstar0D3SeADAUwxNrIDJ9RZkg0h2pg9RS0AS6VxuZIc0KxXKvV
gljNYofSmzw5JCYdHqEFhSBuLNR37fWP4M/eZ5GbR9HQqSPrBhVussI3u/ac33jt5DVtZH1xw4zc
a04n+1eSy/7Cz0vCEhEOUI4XWjwwTfjSThjDZCFJ707cQw7Z0JhLIkbzp+1nfT/OdvvaUXDzgkFi
PedTiYUgSmpnZ1vLcOCaIHldkKcrO0wkeLLSqxegLnhmCChModGHt2PBgtq33Siuu8Q5WcrCPVeF
c2z5Bj+NRX8b00Heqm1Suf6XlxUAPKOwe15Cqzm3fojjM5sab5+S5cO+1EYJK3vdQjNJMVOh/6Ay
CFaCTGnzDlApKgutLE+3h/V1pmjljsZLc8SlpimuhrV1b5S1XpLeSe9WrJ4EFQewRv6apH9Ri2z2
om7n/bulKbYhpaxFbFou4vFcwN2gl9u6trV3k/1LClI2aVl3fwqWoUittXWdR3z3smjKnygM1SW3
bCichAMPhZ+Cfsinni0fEu3Wy0UIMXkprCOYz+k46Ew+Ksd4HDq8HOgMcWr8zsOteKucO/qWVP03
mnXxR6Y2WwVHtf6/3sd3j6iA835L4QhXjNLQixvmc/u8Bo17Ud4yX2lXgQSp1vEpKHyaOEbkGH1P
ijf8CCAq7rqFlzZCNaHikuLCkwbJvwcnv5Q72xmrV4+0AdTEmjKZvBeEgoPBeXd824c/YVXnrI/4
dvf9GkFlaEz9nYzM4wjDZvxdDkmFXDbiCWVaz6azlgGJ4q6k/XFbT3Mm7pRrU1fIFTRdgGmm6XhS
qstBg8EnuCTsrJOrg9vhOzBdx1lASYPe2DeL21bVFUCrkRx4Dm67idRZ5DwqF9NR6fOVOMuCs8sr
+ULtSjC8wb5nm5Q9ros7P0swdE0cUK22Pjf0SqQxO3ec1niWh3XfFWr5ZeQ0e7sK8x/qbKepUAip
/HBjbyHMtW0GWAJEttdw3OUeUxK23qBPT6kdsllvikBrFr10AbKrZBKGBYKYzJsgtdxXz9f1l6fK
Bvi0H03u3RL0AbDftDIuBHccWFeeVbrm8Oolv2YeBu+oHUVvQbnm1CWNY9HOLC/1kt7hIsDAwOLh
hkhmQgfXhJUJba6WyXAp+mD9NJx76mpctNabxQM/UDYaY65t19kJpBqrm2P2cMxSwRg5fNJrWz92
ApIGyh2j44HpssfonK8F6FpaRfWRRa6uNlxdM/HaTTaY2prkanWEfd10F3bZPllq0sr1hegOa0iJ
aL3y8JEXidFRRrVFWzLm4pWO12yHoSvCi4kwse5VV0xsVaGmV8cCbG7yoEwYopLUNtROVrq9oD2o
KoszXlTB1Eg4OonJvdtubCU1bck48NGJcnfE2tONWDVIFKsyjZuyavpXG3nhOcFBSR+QMAPrDq4Q
98Ck8uGfvWSB2OKPRB3bLD3myrg0Yoi23dTyHqLsinWowIE1H5JCSpCi68pCil3xYJ+t1llhgadO
9YNplCLGReSL2LOGpBmsbxS6yJKoHBJEFBTLVmZu9lnnEntaDozIP3JzKqK46n1SBDYmHjJbDbvu
eASZF9EE5LtQd4qK1xw8DRyx61JRpFeZQok9CNP6Y0gHDAkJ7tASulledO1rOE0wDNE5HMvckHCj
y3+FSJOeq23FYBdwF5SglclovJPh7t9VZRQ7dwfL+e3N1Al2xwplOaFl7dqkxnkbu9qL4pWuj2Bb
F7rODjnSjWI32wT2cUB+nm7vUC7HOeoRB26rln/GsYaC87wyNp5v/Vk6HC7w6NqKthsh2/7JHvHv
o/R5hbh38A9482m+rVzN1gnoPiXkIfHgYPnpfQ0+CBJB4TXQ3in+A4BRZ3PTbhlNQVWCkm6dQzAT
1NkQNww7cuIQAZLBof6x6qJI887QA786EC8ijqIOI7mfFAj5ETi4lXq7obxEYAyy/Shnt3kxK0CZ
Iy04ZcgWKRnlJcMfO+7oS+qQ5RmZPUxr3KNKOpo8Q7UZRnWlgE9JKx2n2BRRmeybpYWSniljLe9Y
+agYD+cmxKLnhBRuYvrPWWjZ/PqCt3Zt0J2pg6WRp8Epk9B4pOAwrX4XJN8r6Srs1HWC38JWY2XH
ERc+94xFD2AFuwSmggizBoptvwbmUq9g/octfBHQ2zTe8ELOicYkacizL5ouZhfK6E7ewYsww/WC
dZwlnO7bLlcUDKgqGy9v1+hkpqK1Tj52xvV1rqwMbPvcDW1s+L9kz3oVgziFYA/MBkdOLvfFmljv
RPPnf/zOnP49KBwbt68LsLDmVOx8yTZ8Wt0nvHRd9rtuMqXuVllkMnbgThT8qzJi/oJy7voCkXoK
mCZt5fEBtqjUP6Vc9LKdgiGDitm60/qhfcKwcMoVPyGp2pauYHBJvIsQjlhqFziuDpmchPnrrkZF
zPuMtFSM6oigxRlwu5mull3mEx6RhB2jnRRi59jWUJ7pzOYCsBUNuubXwsf3K5q5/pz6zLTRjXp7
azuoEjf8poaAo47Lnv0ZTW3wahd0F1GBbfIbyiJZmoNWY/MHq7tfwJmDMMfkLkBrlqzRvLMwncUO
qGSWjXt+vbQDVp4Pgc/SFkUUmqLFRy5XbDvKWwxna1mhmEBHy9638BxBA/5Z2gx+lJl9A7ca92N/
ndFSBJtSF2E0GBCTMe74tXN0ndoNLia/obxtk0bmLNHvm4Oh6echD6xsAAlQrCvvZDyaJJQaLtxt
i/Nm37tmlpg9buEYeu4mCIY0E353q5ywTJl89PZrGYl/lC3k+rpaAeIxt5u5/+gohPKBV3YtYp5n
vC/8b/Rn4jkqqJnnOOmAwSmfoCCtUU7zWlfCm3Yh7DH7no3JYI548KLsChYaZK1bJoQgKhGU4wsI
LGm9oKRywA4wGL7ygZv3XqDkFE/oPXhsdcgqCW5KT0eBq+lE5Bq6ED5ylfLu+yGa/6YUQkPrjEwj
UKvgg0EHc0nS3zhhBPIPkZxUdSZNNY87f/SWJS7kbWJJaXDPt1lmNdO9gwMW5AWSUQlNyYLe47qO
qZ5o3VUSy73b/jV+5FDMArrfjgsULMy8PSv77URJmsO3dJbBXdRPtOQad00wQPdDEGKVLQWUTbJo
4V4G1sj6pWTheKu0cXISmOU4nrBlco1hGUV4IzaiatddPSI3gEfhVTRUdWRjvcMMCcg/skv2AqMo
6BfxJhiN+Xozs2Dl5XZE1wqqEsv3PKYkQucXSuxLnDdNtJSPmfCT5UlFDl/NZgUZ2nT58DW0TeBs
8ZYzKg2YTt3tVOfU7hkNCe7DrdpMsVuZmpmiLkFJJy4VNW+nyBZd3PrFMn9aKkzSHZRLtpqqLr1+
b495x8W/hUiyqdqJFh7Wsd2/bJHe20hboNm1KpQ1+c9BhrsycOcpBmqLY6ytfeIlSKccp2zB7fI0
Y+WeAPsumBcja/XL7woJ0/qRKi3yL7bAQ8E/ikRjnsC5MsYvaKNDxgVQ5evd1AfY33lwlPtU+TmS
eQSRctgM+HjLfaXX7Cd0HAIG+aSS8tBUCzoby12PXczUmuFL9+kA1qRMUtYbZFaj7S1/0J2KkXqR
M9Sa5pcbGvGhKBsPjnQedMne/t9iayIr+i1HONu7gisMGS+c6F8F6KqMs7TR8x1ZIrolqCfn2ZcD
N6ED5QlpzQfQJCwHaN2+GRVqk1xmNcJcXjvbSl6Zn4LulJeJ/Y5tXTufixtFUczsXwbHVajaOltJ
wzIDr6j9UlUNy5nUUr9oe6hOQRKYF+XZ7pep/eCbV7J6CT2Jd6Sr8xEgL9GE0wxZ47oOCqNrky8D
Dx9eZyCgtRTvY6mqtzHL53kHPm/tNq1Kb2Flz0//JSte8Y2Mem5/TrOa41BBTYarNj06VdG8FUxl
+5YOh56Crsnx9lQKlRSxKyhavHkrMhbLwvt1MUOCFVyk/q4tdcK+z7i4o5t5BrcbsMfELYwVGr9u
bbEsYUPpAeqjw6eiY4k7LPXCxHtjvk+3RQO82kPOGIVX5gZhTUJ5V1Khg8S5InPxn9tYyS6KlvWz
rSP+OOn36WM7FSCL0jSVdAmGI3WaRVL9RjUPYZW2DXaTNXIQI2zh6bOPM3w9jF5jf7telL7pMJi/
2wE71xmPvvsgwE/tw8xRXNGWbuEb6llvBV16h1739ln2cCe3CZOnIi2wWumeOGoynOphjQ7W6GEu
mavRelz9qnvGGFjtUMdtB8e1kHHTYvZYIwvbnM0PuJ+9cdhXwogTqn15rv1q+C6TqAWgbqy9Cr3u
D3+1nWm4cQGkw/Ty2KWSpH1wuAYgZV3W+c4PxtjDg3LbGA/Lk64kZbVkba0/OLc3SwMNLHvj5D6m
8lrj6soefPJ4FFFzu3Wu2TSf7eVuStt7iu6PqoTbHBUva5rvc54uZ1DvPk48P3qTY3cYhE3pm74h
US8qpyQ9oc6ByC4lAL5XntC/bsTBfT4zS7PdGvReyvKj1OW1gzbcVQ9zjrVDUass2m0EVYgFwnvh
P3q0y6U5vk3Zn9jcgHpq6g073x/A1OcyzT7CsXopZfRWJOVeh/OpN++Dy+WuXGJYvA9sP1+KZNqn
w/q2VuUT3/g4Lyl3h39Pvq6K5yT4PWGZGjpc3OtjVZEV6KhZVmi1U3+Us34ZMyuuM3qCrJ8wovSY
MAan1tZBJbWWCI8Iu+xckYxQD5KZq+wIVWfJ2em9Zx3Nb2SXv1wuyzi6Z0yAIl7kZ4N7d2qzRz3/
Kbm1QH3e6OEbeFwEsnwjXEjz1CFxF4LgX267gg4nqwdS9AosdxNYdy0tq7lgLjctvWi3alyzTqSF
5WmJ6ucGW8XGaLO1V81H7mDJbuvdgMMGoXDDwmUzpsEWx/2VmbngBk3ZGTaHZt5TFFF7jze6lyru
yYjsMHlR6pszcgSbwP3TgvUXWbg1OQ/N+uRO7wJyvguRzjYVFY3oaj5iW3XkjD9IeLikUDF6x2HQ
fkVexv+EiSipkID51bp7L3lr0bX63cr8La+oVjahD6Al2zx9kXDmcu6QYGDtCk8a7a3G7KvlCOxx
R1/7o2OoFFMhMRvXPUW338PNfjmxfqabgKqtcsU+R5gAG5UJXuzs3R9x9t4iwU3+OQ/+OW+CC3aQ
x8Yzz130MNOc55zb+duQAXdtli0r5jJnl9gnUtdTzyXgnKuJ0DH5ERJefNzLCAcgRSzXm7m8F10B
bXdFeAqOjMjjeKXZgoxqkn42/Dl826k9XtFsw11LVyoKBIefJm7Mp5ReNO2KXxkvMRXdCsK7f3Sg
rwgKLiHhhg18s++jQ5pfy18LaGCMZ67zJHH8WQMcqz9W8uHKw5A8ZLQv8Pd97qxYCpYHdtpV9FKl
eHrxc9OoDuqSJmVUBDvukh2mlHa+dNWBrc/qnnq2Z/XX6mwL62r1j54EPA/pPXZA1lUXQTlZDiOO
l0v6zEtCuA9tdIeBTCY/K96ygGoX9NiPVhwSWrKKt3Z587vHZX5b1+1YMuLf8wxEYsPJK2mj9fez
fyThj7nmd9U9tNUbe5pBXRu1JWgW559E7VWPo2nLZ5B7l57z3vf+hcFjTtlHa8MzZuObdyTd7/zG
YsqLWcCRaS7jaSFCo7qYrl+wthlZwJtDp91z8rn+EdwdwjoAT5Xfj/SzNk2O7+AvWRy7O68PXnNY
nkBFUplAeSGgR/C3ERUVUDWXiPN02jO4DBtPN9vQyj/9O1Xrb1alG0tgecgDjRvhOUvZt1B3j7O6
vKu67Nz1/KRR5D823EXTlg5y/mEApDtq6J+zITjR3kpnUns/+2/C+mxXQnYpNVWaflP3LxIgUtDM
rN6956jkvF12Xk7cdemTjSEDzBH01c3id1ZwJarS62B9d4GM1/xelT6pChCiljxMiG1Bwlqo37pt
tadbZZt50PMs0Ix9ClYcobnieRadf+j7Zi/s9LvLqYfEP8zUyc69AEbO6jOTpOqTUzZTM6rFJQj/
Ev6kUgn/ahLErBf33GyfzdRdfcqcFMWkdUOr6igeNYRGmckTTPA3Eti3u/gWtW838lJF+2HRx29e
J2Ry1HZe9C5fMRsKXB7pgaRPrG1UQGc5CR5FOaFi4ZjOpqum2AoxjFzob1rPN7PNlRTqr8dlkdfq
XuhxC7AJ1P24h+S3W8e/JJ1P0v7pzU82POZ1uu3oxlmPMIQANiSL4OXKW6H8v2WA7+xA1gPCDu7q
YA8/MSufZpVRlV62k0OrhJ4BB/g2dUeP7rLOyy9GcjDAkbV0MFGyJbViFgX0yHMep8MxHTq//4xy
S/2zXc0qpCvS1b/rkrUZ7ptg7eaLNVUEAvweIy/ep8KjPJmkaNeeRNr2WUy0T7kH6hXS5p8MIw9i
MY2g3g0ibCKYA3yctYXlNZ2ItXVU20FMx9IZ9PbKidlj+nQJvCzWX8+xf61kt4yYeLX7AESrl9wL
98VIsZXmy50V0zZggYxhCYWmb/9AWvxFhPvYGIwx0Rq8NpE53YJBTU+RFlBtAAzWGt/uYdyT6w1z
jr2t117gV8M1Y+qJY6sPKV+smRAmXW/FTDYpJENVRu5Rhva1Su3+rxWB29WJ9z1AM9qoOb+2TvjM
DvVSNOoh/4+j81huXMuW6BchAt5MCUfQkyLlJghJJcF7j6+/i3fUHdHvqWSIg7NzZ67Uo9fZtG41
N2S7BtNC6Io0mAnDzh5MJqAJb1M0iuQP6B4Xhl0791cBC7wmSALjpLidqO/pRP29z+reWfFv2Yby
dOLMtGeBQbarVT3MisSMrGCiE5XukxrQTw0v1gaUZbOpdCkosDNyT5YOmtl/t7KOkw4ww7CAzi64
ysqjjoEswrtoyUoXlBZ8jJL8nmSu1E7GDwiI7xrbYnIiOPRMszmQWcgozHum9sJoh+L3O9D7ohvm
EYs8ANNJiqFE0klhUCKsSppMeVobsDXl7582N5HdFNLES6moDhYCwBQjbUQLmP4MiWCH6YFBuI5P
VOhdOpWW4Vj5qjWIvJJx4mq/rRp5O7Dm2iR1ewml/lNMhc0zVFFJh1hXttxcP+Nq8NiKYmoefiJw
YopguMZgvsGKwIFVkgC4oQt8alR3qTPZbFXdlMbEuGCdhyp55ym2J1IpcgpnAmRWZKyOatIegVNn
LeczWiGkrqUPotziRfhp5ZRoLSGSi3bDQ2SvRC+ei78eugXjlog8OdAfIJfzXtYJI1Gtay/8ETD1
MtbrjklDqTpdwACf1fYH/fuAG96eYIdD/HCNcjnpVfglw6Nc2lh1WG/Zlaz9SnwuWfjWmzQMWOjg
HqsdIw7EJdCN9xQktFjiOVfoaJBRsuif0Q3uIQRr2rBw0Tidfvkr6OCr8cJhWrlxxj3X6vRNNq6p
aj5m6eMUvpM+88xMtjV99tLpPhL8a4xxl/GDqhqiu+mUwlY1LlnWeqE42hXVZiqGLx0oMh6BCJyd
DJQz9Fjtu03vGVFtl52PbkcVxs0cvztitYRBBPrAhPI9kjxDzmzWEYBTvAhnCDaOcjgu+nvNHQ7O
Dtz5fWS9U4ntxdG2oE1j5go5SlRsFhwdQFdLqAzKhxZum2e4MLygKNvP4Jaiv4fjSG/CTqVDSsiP
kIx3FVEJoVUv4FcwRwVWtvjqNL+v5MVCYT3TU+Fw89QsrljF+lKhLqfTm2a0pwFJANOiTTrN1cm4
RpQQtnwUGgOjGCHH58/Zf4hcPMIyvi36cu/5JDBvEejnixTavZsBnvQ415XSN4TKaRtpVxkhJjru
xjWoifSey/8KUpcSm8HMwRh0CDFJtZ8J4sbyEMpTpDs5w6IJd5xExsT+UagsdyHOpafmczfjTE3B
+ZC7NXGxeLi39QHe0tEy6Y6crjIwiYG5dqLiWA7iCtB3Gb2lMm7AXLkaVbXL0vrEcD8CgFkaHtf4
mNHZ1qcMGPk7e3Wje6UpejF/jGFrdTgcK+uXxlA7jM+zRMymm7xSUGkpxY/Lxa5bz3X1bCAMNxqx
7KLGXohhoiz28WjuBulN4QaN+8qFLeFmIhvA7BRjhGIbZumD21J/tG6t+oDjnx0rpOcwdgrroitB
J12S/iNaT1HaEJQHGhFpYYDUfWvrHEGRdyDO8RRHZQxLhK2QziB3ihRXAYjI6s2BmRyE4XeTPAyE
SVpL+onlgfpFX/ymA2SvzdgPqG4wQePqLlilIb/q67+p+mjXa1kzW/CyH3hnYPp9S7ODjM9ifoEb
Bk3IGVOPfaHY+LH8Ehv7CEWz5zr8WiIkxxyadGffsKzM0oDG5bS9C0nErNyidFNi1XRiR4eu2Guj
G2XMXkiUB/DmSMCQn5z6fTKO/E+mQuc5r+L+vHY7KwtYp8XiPsVBFx0MMh5Jei7SCy0lmyb+p85v
ffKXvnYT5Hmnl2kyxTD3rnT/WMb32p4h3jN1BS8k9bX4EK9ddhVUd5xei4gQvp+tHoz0sScj6uKS
2jyz6ZFdJOdal4Nnf4bS7maqhtW3gr/N8lMqR1SOvEFc9MNoS3nybH5M666KiLaCnjry/IqCLwBT
pllAxJXxaORXar3ijnUgkURXTnlj+6p2kTN/QTpcbSAHUKsT/a2S9/gyTV46Kqd+/ZGbGOVNWFwM
BOGuSL7G1diILb2HW6P/NLNTUbxi5KJR3c6h49OMii9kbsn4iIu7xI+w/kynX+QHsaKTDQg2B8hI
HRFg6NQZdcGvuW7W9UUcXEnaxYRHOmX1UNDtOPsLcckl/lz/1os/p4GsvmpcgZNRAh608O/9lWjM
Wnahq61R6VLLviJsHF05bVjw7K1Z2MzSUQrdvN2TPeAu+aQlxJjt8XxOX9KzRHK1W+sw44U0uHYI
Z5q7lcInXapbXwDXN9R7lwOw+E+N6aoajwKes6U/J7VmY49zibsXFUgaYqOJuBeTG0nfvAdhv5wN
g5KLf13de6KR+QZ31iU+YdvCmO0hOjvYHhAKoLa/dZbBF7v0VM1nJOWslNfBgto7HeN51zRH8a5O
f08nM5GnDyt0ubM0VKgojz5f7Z7kZstWQW5FLyf6MRf9owYfoabvRuTlLSW8ceR2ueooGhEN5mZ+
EzR/pc4AMscYV7cs/6SR33DJSmTc5kp9VIq7biy+AINkAqWsVL8Ygn15SV0TK4hZxC7rAYe+kA2y
OVPpQVYDA0y6OCMowTyTcHiC8SNr8hWLKwsSKvk6Yi0pzbUV4m+cnCuJDaNW+CaMal5jiEwVRbfr
ISlbb1oop+xW4S/lDy3SDrSWH5Fq3pXkk5jYBp/V3uoHr49Zti8T7HBju+AjDbnW43bnN+0oi7o1
pTJIJD7Zlepk+UFCMCOs3qdvgvUeFsImmZVt97wr4bKCnfmbDYU9TL0Xz8vLouTE5AFTURwRtHpn
LwyiVMg6VXPTG5MTmdklkvdYwzhdMD+ILxiwnKwhuxrX9CZYzmJ+teo9YuhmA8g3hiuXiB2DEtF3
mIa8QfSJpmr6Lwn17GLCq4oResQUfW0svFC65QnVLHnPnhTYKwEibDnsX3mlN/JObXnLFZRUhJWX
R9axVHw1PllS0IMbYr3E1zrDeppRxyzNYQNolzC7TbXbrEK+EYucyXxnyOFmTf3R2kZG4xTRehXM
qySuXyq2hG49GtY5jG+RAkRnhp/fBEm3I/XO1ftzSt4LYPCVB4tx5SIuyydr+lUgO5vRvNEGc7MI
LMbCu7S8S8gI65DtxKZ6VCT819n6wO6PR/631f4ibdoQiKtX1c8Ey1PVeKvgSs+y9GxGDAr0qCzk
q2dmuobDc2BuUMGoRemzJCjcoCE6Sk+6QH2Tx2nTjcghJFJHTOwdDuRmP1VfWfG2oOQW4lmQtxF3
kaw6R0g5zww5QI1NOwj4opYgNcNLzcP5jHiGZBzEmosI/vmeXnWzYJwayALgfwpn02/11w64e0Nl
NW0ybkJIsuOy2P+wXA6U2bxHBu1I1nlUgYdiO3/W8ekhtB7WXuLyCBHCKu6cC7cYgPN+kYROg05M
ExQFpomjDPTm0ALMRGHXompDZyn5FLXWcjVQT/WsubV0UamcFIZ4N4Rvs+ixnHD5MElY0gGTCylc
2CvrHlsoLtVCf1hm66FA+2vmE+MJIjTlBvlA6HQ/WS69gGL0kar8c88+0vhNag/0L/mrDt8+g6ss
yPxL8r4AKcgSayvNr9Z8M7m6dP3krNmOkYr2kwi4lbStWMM2IUM3yYU2ACmyLY3xWLVvHYHDJMCA
TOiDE4p5QXyOlsiBAyWPM/swxkhQHJsSY9aYbDVAJzQwwg1AQvyu5Q9aMixgYFP0aU40gAccGGx7
yfVT4fPcFVEl+8M2jNR+rtMnPHPNN7iCV51wESV5W/HPZPWwK9LsHUCZvin7bt8b3VEujWvURqda
1h9xosmIEV1q0wgLOEDur3PZO4aQeEqMKm6QswUyYWy6TLkQ38QKaFaozEwiQ7uocOQZzwxFpptC
GE/zwKxlrL9xH22XIXohCviBG7ZBCjHeo2fGBNcDUIA19OdFhws3qb6gFbu5QhCVCtXXUM8SvXXj
VbtFZeHp5OOlVufsJw6NLHG1OkZ9cVCJbqhviU7cUqoalpzNspOeybK1IR6lYKoSiNYRfORxHHoR
jC4pbaLfkF4yNJaNkQCPFUX2C4Ksp0C2zDOdad2WJBYff9zertG2nxSwIcpTXQ2/0atS8U9CRRuk
+Z7S6fKcs8NF3KVzdOnq9CqSqqrAFG+ga5XkGtgRmQxvnYztw8KXMqL8YF5VWeXr1zRNrmoKFAT4
o6s1A0aASfLHNru0QBE8CcHbNBg8VMW6FDnCsmzWV7qk8UAWClshvSABQjozk/NXucKLU1ho5bJi
lUEXj68xupmrljPovBUvFe3YyAcVj1ebc34Pa0OTjdBto0i+dx3mj0YxH5T/OPFs3RJp+qJO4Ctv
MPFFYXqusvw1Cbkd9GJ30RrO8VCpdkOYf5fksKqFa28lEc/kCZZBnvYqs5tVf5ip8qf1INvS4Ru8
ENn8RP5r8vWstfTEpbAcqrz5kRhaWwHVArwXb3H5W0M9qujeWBe2LYUsf0eoXvYSTw9clp64mmQ7
xrc6LE5Yb35T1VB348zhpMNXCmN1tnuZ3XFiqBR5TulvDQdVJE6Lu/pWJ+K/sEou1LYEs2zsYOOc
cP45MBr/AQE6U8SNZ7e/clFv0ZbptDcmJD3cVxjXRBWP32hSxJTumzLUgPOwgsK3qduYf+C+wdi0
BtEf5/Wtbqxv9bkWzhd0EhSSotnGLd3VcONeZrqRec9r6LOgMbph2NWovNOKTp0ZBBmFOWQGJoNG
02h/ErRk8uNp3a9FfaJAjD3n0znQJ1mADQAsiNk9jJWTKVawm8/abgE65tIzhSA+m28pnfLxZLp1
bZwg7QSyYL1i7Qt0gQ+KxaIi5SMayRIBS6plzaR+T9v0raOrHMm3+0jieQtq7rROnFq19FyZaO96
aWIBy4hPMELrB22RgWrKtAdafxJOw3Emd4sZw82zjlY2asMwiCeb0eIulKXlHzTCwKgtH0v4X5mq
l1od7rg2mOGj+SpVJMYgLKEA6CQQOyKzVnmE/Mz+Uj5TGL+4My9zHu57JJsuxNVxozI7U6ghP7Ie
rh+EzsjGiYUi2s1fSae+Rkt5F9TwQXFOt6Oac6+u60fYt7sx6n2zkD39GUyO16fgH/pyYn6Oqllv
ygVwQAt9xqqJ32qaN47tnpi+2xbpD7DFQzzha2KFlsKbs+T6i7Qp+yZV/GtQ1ew0QuKTc3x7mh7T
fhUJzGXQljbgw95YaTPGdtOB99sra+nfNBW+jHK4dQvx3r41mzeBbiMurjwZStR5ayy9ly31nT1a
qpnRXaXhwLA7vXrwfdqlpKD5J+gKQyg5hVLeQZU9Fr3Zx6vw6Jr1web8gs++csJl9ecZ82SJm3IT
VfNbXnYXyVi503A+Ezb+7RlYNib7FiWag1oCWleCE2aGQIEAaEDNeZJck5RmQCyuAS6Ld9xFIq8X
+camFIRLdyHtf5gm+bHIuqfnwG/B1NZGtNfT8TvruF3DcmX3PTzaWXcGLiuAizEbz+JeUuVkYxRC
EIOthQTUOprBty8ItiSW27nqoQFz2cIe7qaWtZdHIdB14R/laQv/1/zw/ch3sTBPxNUGBPa+UCZ9
k5goTsjNhquP6s1KR6rBc66YdCXe1SejNiSSwluhvkrGvFV40VRJzbxDsnsZ5dUWrPHYjdrLIGO9
aEfIsThdErtUhX0XYcMtVDqn9HhPSosAivC9RnzkG9m6TJYpe0vY1E6aRnfydu8QP957q3kfJF4s
EztPgRoyPy6m3RAjy2TaVosyB5MHPZ0EJTd8I84CdNFWhf4iF/XbkD9Ppl7d9dVyxjpPBsDyVZUH
Ocz4SQzMGXkY3UPUeDZf1k874vyQsy+z54Yz119FlNwF09iVvXnU55C7otSbqF38CYtR+S2W8YP3
FLo2SiWLmt5T6DeOIsMd6/ZbQsvoo5KgRREs7E8rTQxwklKUlS6bMqn2ZlMv3ir8QIFCciBjLrGD
QY1DD94QvQ26MiWFeQhBVKTzVWZI71TjMJAuTnn1ChRaQIcKWqHYmjqMySZEzYMakqg2mSUgzaIT
l/UuJE+oJcrP3HSpF8aL8xQPQSJuopT5dUCPT8CyKsMPXmxPqOMQtksORKS0TklTXvXF4sps/ArV
QzNNSmL5hKyhWxuGR7jATiBCzflPiO13ZbgUQPEDJfDEXMBT/Ycb2EmS1p8z9iUlz09Ukr7RZvb5
R8xUJ/ILbxYbFTMC3dSYx0SjzAteWcMeOX3UgoLah+XJ71XoXMoQ3fT1GSIafN6UVCfi6DXEwpG4
HEdoLBELlQ28NoxXNynWgrlt921JDWnP63L1QH860A2RWtigyXeg0rw0PwTjH6Q0p7eUS7oqL4qA
yKvLXrTqvjE0NmS4b8OUHKPJd7VasBHsLuVAiIrcrYXQtfIN65zIeQTEyNAeSvG3VsamVz4Q16/m
9CqXRLtXhpOBYxB1Fk+81+sdx1zT4JpW3NjM39LJA+kFxHBBZucFnaKcdvNGTtHz2V0DEbMXxJDl
knIugNHsJRMDBefY2HFPiR1jYe8o/0nrXw2UCCEdL82if83iSadkrRzeaczcrPpjTaFhfgqKJ5Qs
PIv6MNEsl+J5a8rKD3HzRDz2qVwgN+NWm16GQdrTVbTtuAIAybYFEQEyabAJd0ewq4gi1A4a7XFk
+hZp6JXUBF9FyRWyKSlriN/yAt5Ioxj4LPP1a8kXLJrJeVUx/0bWKxiJ7wThWhzaPTzcl5z+uSTq
rqMi73qKvEz2rmJ56qk+bGiCWlKWp72hHgRCvSVwtrSm6kDdAmzTTd2ReSfktEkT9qioCivUAo75
/FnMn7GYuimbyVn/FxreMHDaxZlfY3kf6N9LE3gMce4kQHS6ytx2IXKqqgExiYLExLRdn40eNLig
73F9Ulrb+cPAqckfrZoKr5gqZ8QMyDszqPlB+yi7GlF8CmfsYhRGJ+P4r6cARFwV9tSGdolyxVE7
1YcIsSPzCV73CqoVTxj4awoap6z0q2QIyMC4pYjUsEzmo5rF41yqeBPNM89pEJmJzFAYXjHxP1Ur
u8ovCZQsK08vvUVJKKJDmN5MXAhsWvB6/fIX1JmLhvxIooxGOuOhLvc6fcmK71D9LIkX9MhIE2JP
XGIHmrJDNSIMFtIxy3hepOGLu6fHiLsX52OcvS6A9As24pspr7dh2e4UHRxic27N1yW/ybBM6+Ii
joqzRDqDL22Z7Fky/AixqW+1SrtqLCYYK/PxaLU/vE6cNLaw4SmHJP2J5rd26O9DLV6t9nmRDKGp
Pdox2WfSJbewqYlG+YXUfwbtusTx1lw1VvMirlph2XFNvwFCYkVCJMPIM0cPa4/ECxeeL3LK2vQt
soHkreE2SvlJJwGCcbzF0uwzV8HUiG8pfciZgla56sy/GVbwHvCtKbBFw89M5B1yGHoJRYLbRKJD
Lh+A4BkcLm65SLwS+LSI5UtS/JbrsB2nErUFyVGfr2svwxP4SSeOdHVycs3N59bHoPw7Gvl1wQhQ
D7FDGihC+40jKibmadvHXDYwVYysYCTxzUCiwK66Eeq/1EwCQjojTX1swBDuOhdVBSsSihKUfyzz
kGFoWUwOpLBAJuML1w+Q6zDP7hItSPPOKeNdH39Z/R5wDG8lVlNo3vm0M9PSlVmRtcWrAcNKtiTX
ULFPSKkPvJ7SevaeMVdKMu8jXiGV2SLkw59ENq82G7KDOw14AErVbqChFDM2j5q9lY4zAxCT9MEK
ny/0lgoy47CxT6tHCpq+s9SW4sfpzTT42UeGUZYQWxgyd7radkMfOqFJCCkRZRv8iEefOnV/2XSM
FixjqrwVGG3UdFdrqqd0L0v2kpIOE/JrzKo//NLbc2pe9a720vHXKrWDSNteqT7U9t2kqHnwJ4Ax
zLjwk1xgagiIBH5MCD+Lzi9C/+RJVZLwVQ7p2l7DYLV+CAfyyzSaD0vIHKutqJ3SRTfjek4ps7Uh
G0H1MlSEqhLH3VwAsyub4bSa5Oi0vgnC6nkMLE6S0f0sN/9kjY2l8TLlf+107GVyeYTXQSrW3+FS
bOKeVUa87xV34MemQOMHjbgEvPgp40rJeANaHa260HpILdmzMeNDxkok7KG2kYoIxNzhejJFezKy
GFeBD2uTH5W+3rtZjFe3lHZtUnEyc0U5z+8jdrZ1u87bafqFVLQpVTeP9nN9Z6BC7O6M7zFzJDYs
NFsbJ7aRJtJramvdoVc/x9KPsbktXntlOtpActxM6lfXfNPCCy9qHDmGOIZru4g8Iu85zGnB77K7
Np9gJbIPHO4WkqWmvphKgNN1oYE9sdNwl7bHVkH8vg6TN42Brn3L885kuzV6tfTVm7hQiVqYiMPm
ixpJpyo9g5YbWdtE5T4xyX5G8Cg+asxY7MnIQbQyMWCvb1Me6T99cazyA7jxWviwUWf1IqQHQwCE
54Q9yqAkeyUDy7hb6oAeBt5Qnqj4kKwn02M+kVqADRdsR6B6cjRyNubCZSDE9IsxqMJgaZFhXvNP
SkAPZI58efqqpRM9Aae5doTRVngS0/aaFg8Vz4uBQ2UnNWj0sKvuPFXsc9EOW56oBwuytp6DSD6i
6IbrQeVcGNwiPUPfBJiQDGfxWUMg2fXyFZJXqM98Dm2BAVT4iOWDPn+TS4MVw1JldgkluLL+1zco
8xwuKJSt5teA7JGLepFObGsJyhqfGj/YcMc6t1HlZq/3QpCumbvk0znPpGssvIjAchP9YXVvMscj
iGq4R7KLyA4EoBYquhdFbyz+LOWzVT15fqul94iPvGnhBSAhD4Vtr7WXgmpLiKSSX+GkWG8NDMdn
C6wnyTuUm1HPfC3hPTIi5Ck33tY3kuTWyiN4KPJPiXoNjsv+hhwkz3tuTozWnXRq2AUgfBdbcfDr
faETjQ90mcaNwZ1xoqLLg4OviYDsqhZDCGEnO60DjV92f9RZSPHHMfBbkt72FyDxoBpYMLSOiAKR
p1dz9uBhxpbbzqyLd4l8MuIDvMjawlnqRaCFMipDyXBvjfKwtEf5WXX6jBTThAwf8JU1ogbihdvY
MLAOcubUW4ZjvWwygofpvVePWvIxyS8mz3cVqHBhFlaKPzrwRk60BVDnxN/BTvs7DgKpdDt6NdWj
Lr3G/Z/xpeDbJ8dq6qCu/5FEjjEfZvei8lLliP67adhtKS4CMEtDOXLJQ/Td1uBouSnsvYmtaKy3
PJm6iexkLT8cmlwXJhrmWW4lv5J5j9lrtjfy6Ul2lz8n0cmL706+pZWvmYcniYLjaUQIQafZmvJ+
TDm0dximcXQ7/69LgSKwUcI772jzwQgv2nBgvcx7lfMejttOjEii7hvFLf+4bJP7VLp9bXB1BSbu
58DgyHi3fp0EDEhSu48K/KXzQUKsyEPErF0L3AHD3eIK6U9XU5DgW6YbJX7R3Iz+JANOxm4J2zay
hyc5m8jHgE+PNvQiUKe3ZXIl8aPQMS+6RCbiJx8JMQfHElcBXruEPcOdQq/tepBMu3/a3Y6c7Nm6
L433yrzSwicJu2Z0V3Wba/yLmGEPc3flkS4wxErnoWTD5Na6pyEvUS5bHmFvDJLHbQjiq5YEpQAf
Clb2MU64V29oxyQHrjUnBlFluSgTKhc7rU0L8Q9X7cjF1NZYXvQs4GhyfROaQITuN2/DYavLfqjQ
EESlxYZMJn59044HGxMeW3RetK2KaxVcRhDSLAXTZN6lvYvpXikQQX0AFTRsALjkPkfJ4JZGax30
I9oBQFqMf0aJdvKHT+0ZL7HbhpZ59XXF1Acvpj2E+uxy98KU8h6px6WnpeVPhCnJxaYnP6gixTGP
b6L+vVROsnUzDd52QTgfRTBk0+CxfbdhUab8LsDXkliQfEHOiJNkxalXHz382BUsnxgrB8C3235d
9xC/bC0N8n7bwWgMcdv3LCIzUXNySTml8vCld8M2rCg3SMSbIi705hQuEuGx6ukHIuJ8mGrzxs3o
eeTU/9QCSK8u1TsjllofGAZ7f5Nfjxitj65nqrek6W+oBG9SRdIySlfb0xNDHLbxM34xcTkjXWbG
o5/PoVcoCxbVKlhwpljPHeVMXbap/TO5jKXcMpe0ZJo7jlbiGRCG2nPXmFC8a2qarnpPHIIIigK4
KJ3/xcOlKWiVKDZTcoiFt6fAMZuO+sQU0PPhpfkOUq8gvFgLGidU3YxXpPCwlL2UvKv8ZTEt45vF
N9EEmPhFhZrumpfuwayPovpPiY9G+08VHmXDUF46PS+Z5S+af+fyG0MEiPpV2OD0xC9S8ftl3uGK
u6O5u7VXF0n0/YnNmBwsX8Cf1ZJJwguxfUXb5N6yL01trM7iNzIKHyfA8lrygoM3LK8x6APtvL4m
PatijyZgmK5TjYfN434TggHiF1a6Pe6yH4JX2mDrR5y0UE2rTe3qH+ViI+jrhID+xH3ybWB7xiP4
MBGKJBs/WWvs6bofX8crnzu+HOaq9jM0uHdfuXyiHJTQBUC0N4fndcAAi+HUD8HTqyDq94wU7CUS
Uvb7CGwsPcz4kPZztOUyJCHu+QrjTxrEOEpW/uze8MuhgAWDXqvB4cKhgbhsAoHajqf/GyCDeExf
sN2BdOGKudyKP5xsBvpqBWaITztS1oYME09rehf+hUexdMDATbuaWVB44SIj4/g4pAfmo5WXfYep
ZQN+CsJeuolO8yeFEj6UD5MfCSxpEEnoKNTFXer5NLS8hUnTb83v+SN/xVqr27ivvzrMZuUm9acd
sEPohOVngXsaxh/KBGXzxyXIHwM/s/E1xUdKwxhZWD8v6zZPOA63JcYcNisUD5zIlMVBfoEOBb+6
xzT/nv7K7YHoQ1IGSkUslkW4txB5t2i8c3J5K+2ocdO2FG2lr4nAwOSzxUV/0qrL7FsXGNUy1+Vv
wiQjke+HZHo9HlpUVIUZC3nmNg8ee/GKtwDu3AZYDMi7IJlt+ZzddYffl/VmbeU/MsPNHymFdYX1
uOvP2KMxC02kWS9cEDDeSi/lZ8g1JXW5OQTld8RU/S9+weaggtc4Rv8wxsToQ3wjs2NirGO9eMG0
sYgX8G5keOtNeLbgtP/MJ4PTNgdLsuHFBiSd6VRR3tpdr9srl3Fjj4dDxroCCofq5TtJhFG7pHts
hxKOO6SFOJCzDW5DIukYjCaQp0ADDnx4Ow262d2oXTN5bRMScfs4v67DqZg262v7zX9E2JzaV222
uVLXr/LkdxcwEYUnY+3W/anbj6za7Uw9V6yibEqLIoRgrsXV5omLvalY3/zeK07WlsU15mAeEEHY
kG/DH7TX3d6PYc6BdaHHBv/xxnjvvo1ftoosvl/IRTVY5nlvgdrGaEMhjYR/fZs2j/EKPVCqPIQx
WPZx5lqcxzd27clytn5y6yu7ZeM5AzJSbKgmIPwCS9VGOfrjDc+1qnTZ/JbGjptD84kAbX3nkl0g
nEc7YqpIkpv1ncyTEP01iVcvO8FrXufnuIj1f6Pu59mPxsug4Ue3422Re0l37PhqUaCf2B8uVoIF
Yl/hMQ2qf4mAPc2mO5tFDMjoe3Iv98U/+b39pj+QdID8o5NkwKj+mCQv5lEPEJA7ohbQ8Fgh0K+3
6gzKdpHLjiE9uQb+lO614r0BMK0unFqaJwqwhMGtkLa1W3JtifknylCStJOpsC/T2Q7yUHSdi4uX
LmcexVe0KI7cUxl7CiIT5GRr+FfzMpyw01PO0Bqfo6YgpX0TGOJu55PPhbT2WofsAZFvUbQ3enZI
M0q6UhS0PjBKku0XI7mzIKzLY0k93MyH/UfpTkrNX0ipTjldOW3ha+FBMF/4L0b3K7bmBi4pEMEv
tTzAiHH03uJ2ydDGwy0xnjiIAKW8k1qP+YvmgI8WrCPh+so1a+3NgtXa1+a3Ov/l8b8SN4qgvGgq
vIDiS6N4KvVV6ST091XxYLAKrCufrHjUH3UHoPIIDYB7zc+wxZJCnoGTE1Mdo8OYIQkXz9tX86oO
4EbKX1yP4KzuJUbl3vwzOCHKLHIIUuIb3S/4+9ifTOkm1fZCd8sQrNRPQHO9TihmopAw+tGYx+li
8+NWckmYL8XeJLO3YopaGKpG6zXvYM6a/WutO8k55xfD/EMX892UFdbsz7sojOH+EWPbmgg/5Ijf
0H86ZSvO27klBYb9QpAYIf0nyZLmkkiBwL+c2Em1vGz5n1XshvnM8cagZ1zGcqeuUGEBCg/itmR+
hRiHMz2nIbK9p+N6mp+M7K5+j6X8QMvgyIQja9VLSzdtUdH4p+IBhvonsTNWVBR+q3Bz/TOHThzh
gx8hza4dXzVJPVO6qvOhF4XXTuY6OyXHRJbtUN3DcmA70G2BtTDVF/tQ5hM/rlJAON6Zx5VwbU9m
ByrMlAJqNnneaBULcb3x9hsOPUon7XvcJfNjpqu7tRduTddiweMMIlLiNGGK+12sB/5/9Q+VmKVV
c6ljFa+DLdzECqtH7i64vXyS9iKkn/UT3sqTRa0F4yiD1F61k1JVboyhy+ibl5RRrxJEe4HZoI7m
1uwpTwCWCdMKEQtbFKgRkUxQzC4P63nLQSzr52H5VnnFCCk2O1B0hohxj3CrSD7MoNJnQP9FOuUO
xKpDGbiYG1PxrkWKV/LBkqR/Q8s/K6g6pujpX2dyq0kF7lO99RalH3rEzbpOtvWkHwULUwcfqDpd
d9ak5m5sCfcq6e70+rwCmbYjErrkWXj6/uPoPJajNcIo+kRUkWm2k3PQSBqNNpR+BTI0mebpfcYL
r2xLmkD3F+49lx1qqXHDBpAkohbHWGtAAMgwIaM5LyodRy18HvGD2p6x5lO0GBvHuozxevAE6s26
zutd6FdLxwQ9klr7FvC6rqG+44GtWwc1kGICV/wQQYMViGGvCFZDF89Fwiaefh6O6wUugw0+qHoF
wrCtyengiM1xNvjAVPppJzSxE1Oy063xzTbB8wX2sQ2arW9lG9eTG380oUwap7FoFhM8aQJ3MZyh
msEOAW/2A6XhAhQkNQUFgKzep0CtxtRg3UR7jvaU7YsBlUnRjnnWzSXnC3ZKKlraOf/QtPl32B+z
9J759WzoXsIcZY5MDyD1YHUz3IZSzpLXHE6lTZkV2yzTEBrGsa1xhIbj2rEMlO2WBfPAphGKouTs
yMjYpmDsZ8rs3/OgXWQMm319vPYdFsV6pDID4D82COtwcnQAIvip/vmZ6mKixhfiPTd/OQVWTegt
0ohla86O+I6LZi7aYmd1+YaN/Axm5T1GwmOR4JKWtDXqFKprZV6TUIOgiJpwcjueZYM9JY5xcv5O
yCso+2QJfvvkM3BMKpjgeA+6zqGDJmSHp0USOzE2RHcK2EmzvEIAj3GeXEzyq2ZGE669vr4HY77T
DbWXTwuBEzJ2HnwTq5YrsFgVb13hfxPFso2zdJ1lny6vt3GMtcWjmhWMX9yVhglqyAxQ5yTAtDqS
nwLJT/ccqLXGQcZk1Dmjy7nayO/Y0Hzst9PaCmNnDs/jM2dMs8ZRa67qdNh6uf0CJ6Shh9jZcg+2
wKFHFNAlBtx6GoOuNuzx3Wh7P+8wDE6oyPufJnGvjUWIbdstG2pJDYRtUDfIMsQyAoo/EyYnU0ds
NTDgahfQb4nYOxqxts0a+2i38TEI8+PA++29B2F7ZF3H+BvFFK+Spcq5TexXz+zeoS6+jQlZ3N5X
FjMwkhm3m5g97RsTyQYFbxkrTBePJblI322dv/iTf7fz4LeMhpWsEI6ghd8hcr3AUgeFJF8NcHo1
EBkP8KGBSLkykZ1PzVw3rGXVuSfFQBjpOeUF4jh8ZDTxaDGNH50R+hggqXG+gbjUAx04KxiHuaSW
ewhu/b10XukEl4HkCW0V+FGjx9HZO/DTbZaLbsGcv16YiIkJ8ToPKl+bHgT4wQZsEB1CkzKQpJ9F
4+br3o1uA9wYdBPvbp5syQ7+SWnpEkUkJB+b1jPMbhi7wXj+KHyx6cX0UiOdzzzEwzhiiRM7m6xD
a8bODQEjKipvhYH3F26RpsgWiW6aHL/5muwygwasgMvWXLVmaCmg07OmAVhlEyNgpJW4hVU0q/Eg
GCxGBYeGGl9JYFt2qEWDcq3MmAm2uSIYliLdogbzOWs0bAK4yPzhBL9kXQltneIEGttg1pXU+ilR
KzaWN4q86D3Go+iU+y5+uB3b0/zh44d05TEfv3RxGod/Wn4gjZgnythkuHAAB68LWmrEexspmHaw
ZEH7OLfZeYm+XEW9u0vsOzgsFRHbZZYYVXirEUDRGYZo5uFWzaJQo2vnpCDrF50c9RM3YiwwtuNU
CLhyhHN3mTJwv+2yst5w+y0qeXFyucBSuCgGhaouwBOPkDvV9y4jnxSOQ2qm/5IObbrs7Ctc1OcD
sRyALLqOv1aRtQidlqB7AdBNxi/ESEKAxYM/Kym+RohA0QR+YMRsJynLjRz/bVwfLKxnoLVOjtcs
okqedN6TxEd+z4nIHmTmM2fEi4haJH0hTmLhgHEe/eJaosRw/KcKJQH8P65iPd4/68jgJwXhw5pj
6IpuRpAo4LV0Airwi/13k/jWjlpuX5mEGJnTso+eI3iT7T1Xb8rOiSvVVUdEysuBPVmqFKloSC3J
I3IJQIr0XdYxbDU8f9cwKnGbYYs8Aai+votwJw6luaJax9uj2Gn0ze9zqcieZVH5x9jjBGPfU7gs
qcvsliltbxnlsa38e1ol79OgtmPfLmojOUsm530yHF0Ggo4OBKeDTYqLO52yN88Q//qYml20bwKk
jUl/MSDgzKxoLzx5DWX+QtbW1mOQ6ibDLgvSbTFyaUXtPDVbZ5GjWGhMd50EnIOioixvxBY9yq5p
5SJli8ZfAZjcIwBlQVzuO9jefRJn6MP7TUyoo875oopuG7HLxWlxgDgAX8u7uObwcADAYB0djuwu
njqyIA0eriaRFafZ3u1Ndj9hviMRlUor7d7zBJE2xscKrH2NJBH4H0r6R/ictcvmV1Ll+czZ/t+F
KIwJ0aaPgnnYGlsQB2AzmeylkHWRYriJuZueWIupvGXed9PwmaawDOipwvZLR+ifdj9TyNM78QVB
XYEdT/mPmkbyGemsKlbxJYJR0M/Ra/P0AE7gbADvoPJZEUuN5RbYQ8tQkA29ObIFYKRMWgk/lvGQ
K9cdSVTBMH41nZwhHlxHLRFZvIN2G201ksDnom+I287peRBU+RUFpH0ST83CBTneXFXyEQTM4wTg
TKyHsbXNG3dhy9/U+Jcz6jFwoMB44CBNCb1xTUir+BOYxPSRsxMuf2HUU9EwZxQL16lt8hmSSwY8
/yuvdb78Y+xfZO9+T0Yk3zJEXO8qlca1RtBzictczS3Vj6tKqeaUE9m4oAqxkXINKEirwT41jseq
svfCuwg8JO9e539awOMYYUxgvg1kY4NrkkbANww2zFOkouEoRY0SofdNjcHeObX0SBJHyviSl7wR
NUEA21HG917Q1wN3odPN4nBtNubZwRS9zN3J3WQAX0+JZvef6MDY8rc1o/VkMo9my8DICspi10dc
C17jh/S2Nv18OPaMhZv9WKKGdKZrEYXvkUv0mardOyBpY8l7w8ViEYeBjNeHpG92bwN8YzTjkLCW
U0mmnJOa7tIgvejmTZwOftNkh0w51mpw5TOL3ROQiiJAjWjA1LHy9PdJJp+my3k2to3z2qtxWpB3
5u6skaS0vLE3dhZS09FhrhgSB2xXPMVaoueq9q2YEZ1VWyGeqMA9RKR4nWK4iSTLoJu0Q8JnklEF
B90bvxOvskjQeJJVRRLeu95lQ65NBZ0aE6MerBd3WtM6G5/YxVnTdi5uokouAyMf5haARFz1gMKK
aHTXpJfmHKiW4b56aYAB0XE7xnWFjiVJjn+Oy/5Qg0K6riFenTGoa1j2DLrflAwjnOrdDTAQaqpc
qxlooEz113Vo9DstDTlhNTtdoySUb/Cqs0s9pdje0WAzpsxsO7j4BEHP5dQEazv2R9glY4ChLmvy
RebVPCllAFit9t/SAGN9xbJ8mVYx70HSV1QsI36sxhLkJzgQhLKmra+GOUwVmjVc2FYgypM/xnG/
slvuYpS5uEgU5RAO456TJjCWxjQyJOLT3/G67FVA0cc9E37xC7D8QjSeO1xNyzSO/zVtymRIwFQj
4GEfdugEYrTCj7Tp+YWS/5GuWT6qwEqB3rcVkX2txRcuyja57oL27qyeSBwMKpNUw40DgMFJmFdn
vsoDAVE9EB2QnLNGbz/wllczQc7XUheyPSgMv+y5XMaFuknZHUnUbLVVn1vuvmXQPIV1dfJtZ5H3
L0kMABu6K2+KYx6JK+29VHG5s+DHg6Y0tW0xgOHKegJ4e4imKMt6fQ3WnZEtbEv18Nu0eS202NkT
QgXvi1uSF6gsTr8RPy2ZHNZak86471K0ns6Y5d8ib7Iz6dzBHi0/3nu7UckKBQe6daJ/HkHoMJGs
QKF++BpfEmcQDZPFuERHJ0zcQxPelxgLxD1vK2PVxSyuVdfjWC5Trmhl010bKS9Vr4fPMcA/OoHy
fXOjKJwLYpT3RICvNeUcMdweOmu01mLynq1UmH/HpoY7PG4+h4Qeyo17NYstH0RIyH+bRcrn24Cc
gFZsFoR1OmvrvjgpWJCzIekeoxUfXMCxnCgdUhpyIQ9ws7DEx2y2crwC+KQhiHXDpWs8nh0ORexb
WvHXKVY3hBdgxROdc+xJ6t7yAeyAdu5TBlRmRfSl693gyAMNDt9czHtDAt26l0ApnkJzckpvKFg+
w0z/HqV7s6T3PgTZsZ464N56Fq5tRgM/uYzzawl8Fcc9f77KB/QuTeDPyfhz55Zvvaakqy88OL8z
CI3RXCI3WQSF+QhifwDFQAeQh0Y7l13+sELvIwB9k3llhE/TGVG1PdM0IE7MgrpgdG0NfLy9aLRZ
5HZrP+pQl1aJezbzSBwLgZXdK4YXT1caeDlUYb2BQV10VE9DilwmJQyKXzbOKoMlbGfFD7DGf2QQ
5Ixha1bpUTnRntvhyjcgmNgO2Dhq+GlOMsHTmcSq07W8JZmz9arB7LKsVOIdK591FU+KPidyKto4
bQskyuvvrdE36z6itOiJg9xXcfkFaKIhobAA6w8TGld89pWYXjmr2waBVsG3ptH5aDOdD9knLaqG
KefWh74KdYxrRYXUwjuDR5v2o61xZ8ECXFu9cmDvOLh/h/J3GqZ2xpF9w+TvrKehyw7jwLx/AvCx
YV5EAjbNmhEY1cJQk/nVe4XPHTqC3InCgHH/BPsnABcRE3kzJw3eWEw98tRUOAXzqMhleJVV2r9E
Wf+sQqhVn3bHYHJueTYtZem+5ngBLhXuo42h93jrHX9YTk6LPncSGzaNYofgjWs4jDZaiWjQhlbL
6NvxoblY5mtWByUJAaI8qNb4Mo1oiV+jZOjrg8QM+6+OwOxZacL3CNviRTJzs+geZhRxPZWTCVPJ
aQGq6WhwdCLAt23B1th6xgCFYcgXFBDBvNcy+oRs2DAB/Q58OhprKA+aqf3odv2Kk6RFb0dmB8OV
YqXn4TVyOAyCcUQzHopH0OBZnMaoY+GIGgnydkiYmgBKRhQjMiTngoED5rTxJHOwf8XMNM5cG0Ag
ZNJPfSCcWAOLIRymUqg3Cwg0dUznYCC+hZx88SV1rZ13F7I4xMw1CAZsRfvVIOFftO345vl6uIHR
lM/BryXYqdHYsjxGq6RwhZcJZndCi77RuPswlwICO2Q1LuD777EVM/gCVYG4MynrU+Y8jYHRADbP
6eMZwvFzWipSP4z24ju0/6ipGCsN7l13e2oiOXL0eH8SD8c8y3NnzTVUQ7BuX1MLflauPH2O8BOD
fh/y+AhEXAjckf4nwJvk82xQQ4rdRdrJT0cKOOoMUna0aio3WI+efWn6T5/M/Eufms+45dx1SiwE
cNvjTSGGPTF/nHSyQBkt+Cz6Pqd1k/YhYdG8HzwYO6hv32KW/KFraHQklXbWIK7wHfKeeOAxSfba
JJaTLi7J2P/W8fhu1R4jjoKtY1yeKKcs1tzTi+NqnwMP5Tw1xj8zcg5kAh4KWNxxYfwim9Rfo0ZD
USRRIdkdO1DOhH9lXxjrjJwHUBdkR7oMZ+aKX/0npanRQWMzyDXnaiXRztWZ6wfa00bQXqe+5PHL
Q6IxJeFbdpLAAG+JTVHj2atRQw1dy1rdnR5WTXuso4lmNepfO7zWINmdmj30SPOvFBI102NEbY+f
jsuOKSJuuCcIi5EkFcggDhPYeiSa6B90qz8XCbkRKTIU8lfuHk7UTd/rP1kVffD7deTiYDu7yt1q
jvnuBo1kA+ObS9vV7ogfsqM9IqS3lPfkGE0WVyhAhp7jBU5K8hYOIf3O+BJBAYiD8ObrHS+Nkz62
R598R4e+3an88p1IyHRj22m6zINJ7QSYiqvdVM7FTzp1dlIaukofd5DlwYl6f4bVkiRQAaoBw8BG
CFBT++u6BfErRlkvLKHYtrRdDuc1bmlsg+CoCSl2tLzeqtFR3w720M7Np80QdSZu9SkaipOr9VQG
T/ee00t8g+auI2/QcuW9iHzEaU7xiKwsXBlZWy87jz0T3KPs6g+x3JMYpubUUnOCCWk4OLsdj+U9
32Rn5So+v66IWW03FJ8ySj911yfCLjPlIi7ZxxaEDwq9ASGl6x5hUALiWBo9i9fww6GOrzT9RzWs
WoGasGfKR8Avz7Aj7ujCW2dRuMrLk+lBmEVr1vLl88Y72LqDa/LtQxnc+iXXmdjHqtpivVHLNlLn
Ji13Bt2kbSWstDma4tw9tG396uKtaMS7b3VfatLOIaqSfrRQHY4XZ1LrzCHiV5UYLabks48ndtrl
uvGK0xMXPDikTNQpJZat5LoxAEeZCSiR8X/Qznkop7ee258/hGIHQTWIJcr+XFWrPok+rSjdgSJ8
DZuzxKvc6CtinBZh1WCxMuZduxvRGUwOyb8Rq0LIDI25VCMzd6P9FajnLP06wugogx/SzYAevvQK
PRyzPGAfYL2XRv6TQPfzPfhf9aOQt7Qt9gWhj7b3APc0Dwz3ovcUGeMva77TEP2NFptvJRfUl+su
b+aaV+4RXB9989iyVC7ESmNyZoT5mgqXnb13KDsMNO+ge9AhYkVaOO2/3FpLuaYqPEX5O4KAxA4/
Tee7s79asv4y6xNW6RyAPmN58te09J7AS9M6+vNhXPiu/89ghhKw7FGFd6npBqyMvmXZ9NZ8JA07
tTayea8dwgIDfZWyu3VRBY3oyfXu4md7k+YuQydJihC9efY2wluxK/tUAFoqc+tA7TvPcTy1eLkB
y80rFwQGjwJn3xa372xEHhkNVKewLfWKtlMHZWR0a8fYpHShGt17gKpt3JN+wA8iJVlsI3OLp/qJ
lz+Hzk0ZrynPqS5rvOfa86UhQJE7CQ9kSk9ahQYFalH8XnYeXVnC1Phf0wVoSbsDjzkzQ/jZ1rQM
XHsdVMbcek7qHRsH5xN9iwqQAq/ysI4AuJnQwXM3h6DjIOfPK4SqRMexR0Anpf1607I2sJ6sRX9L
/d1kWYAgflKfWaWM+IrAURtvBKTxmun2KIZSJrzg63EYPZ5o/wIHndkYkC2w5qY7m612HnwN0zsu
qz2YJ4blqABt+SgJ96zZXfRZuLUJvZrozBA+5Xw8ZysLVtpQraTfgK77N3q4gYhkSxjuee6uLc5B
c/YGBkKpNxMsExPeczNbx/rFC/ZZN7CIeB3UERYyuqBbwPlu+iGvfNhKDiAv/5xSXosj9m4JF5Mo
ce0OB3qR1idNwllC+KIX32SfzwnInSUgxeyy3U8694/zpUmqKTdb+cRHjEI7TvbFB7owlQ8gK524
tdSnqcLnr/7BYl9lJRI7+08P6NcZXfaAxPunPg+wDwXofkpZWOYMp6Aoug4XFUKAwH0Qlo1QJl1b
fAG97tVXxkImEZ1b+P9UE+ovSM5viohTqbO1MqHw5U+byaz3olXSJh9tLREz9p+p18wzz1iO+qqO
Dw7yNQA7htWsRcxXm4gKE9qF0yGrosmO42E3qZ+xe7e8nbQYwIbucXjOQIhHNFwwZzX7aM7ftAlX
vd1t2EBw9qAxd7+hcV/aHBcZn5Pm/uTjK1kGLJFvtkmtPF3zHjGB/QCIOMMfsRj67oV4KkeH58hD
Q+LVh8m5VCW8jDJfT9W2G04Cb6Hh/daWt6n1FJFph1ILG06NIqPUTkwMFjqz1Qk1L7ILsqbZQg2I
8OxdJWwS+wAHG3RHAYdieTB0exlGzSwxxjXxFVuo8QBH1ILYwVnPiDBGNWFk2t5u7xE2h2H8G/FA
iiZ6x/i8aiwNjzjnhv2W5lvPvg1A/72Q8Oy6YQrqsAsKF2UPhwJhBXkoyBwoCanKBhYmKMipscqa
oWjiXfsWwEd5jJubB/VMiksrhzXA0lkoGFxqUOlKpmroel310w0K0Ak6KiN+02MysqcIKVWAKaOe
5cGjG4x5NDIfpLU09WqV2kwuvHCH5ZhwQPglUttCXn7JvA5niL/F3csogmAOy50Xzkds5kddewIo
qXQa5FDNt8Pvz9g0afpH4NebtgJPxeGXhL9s7jcWsILUbLat91bDJUvr7DANr4SbkRj+i+LDMLig
ik3FFMOuEY1fbH/TeDeTJjPHIjowoGPmGTpbCBVBckj7fQBI09oTO9PZ26xcpyiF7HOb/wzJQzcv
ITojn6LVOVY9dhrmaqh0c7xgUIPi6xj8yvjmhD9jQ4ZgvShotuxPDKB+iMiO8Tmzfk/9UyaqIesr
wz9bERxySZKHMhFnv1nOIWIYbSm+iTshMIdw2Hnjn0dC4cSyYdmVp646+AC0wKfZrwiBrHQnxcZg
Gylu03gfhtc4QO/DR00Osw+FD2DRSxt+dO0HfuhZWN26oX+1xKkMfpHyEJ4wUwo4CY0W7QiGNRvU
L5tS/1SQuKj+9S4/6k5HYOUa0JI1CwBVvcrg50nUkijhEoDs6bZSixSp8dBTZVEQV5pgz1icOgx2
nVpLw+EcoeiLUAqoTzm8mwYRrflL3CxG4oerZAPFmH9NcIi7KYp/jWIeeW4gs/Z0NBSwFKfDzhLE
svDJ4d7QemMnQm3h+ONGsXfmAOuelSiJpXzDacK3Yb5UBnJWtKh7P0EWfc2CXwOANMDjQd/a7aYW
b0ONR2lRPUctWMQumncxxQqp1ig3fMf0FtIEniO10wli8bM3W/v2si8dkU2wbPFwMvPGrdWmXEX0
ihVTonQ46fprhrIoFa8kzS4MjCJmieSSOY9e3XzjvS7TjQROrecfNpTf9GxQgKgNBWHBbRWHh3hE
aJ3tHdbTU7uO02/T2HTjb+RB9Mn5SXB2jch69CjZ8oRArIpjpJLxovTpqB1ZbYcKKTj8kb1TsLVN
+3LjR4gmy7guF3JIYVKjgU1Df0uRm2JbAYHmdbcxZNgT6ID4/2dxxA45yITchEhZ41Zf2GQRxwwo
syS+NFq2ZPK2bsXZ7FEnIDU0+qFmC23DKkC9ATWSXnAxMnHmA0bwb+9s5EpJ8Bl5/lp6KLRr6mUH
YJBIyJBLENngCmxR09Kq7DSJPaFxAA7iktHFeaDPFs6NDp6ZwHfoTtdEDKs+M5ZhoO81B5lK5G7i
ONvp9DK+Z18mFR37sUfHjOyA1mVhim9nehCxwUgl3EGTe83RTBmGWruNviZgcNOz8pwbyHrLHo9Z
H6+II2Z0qpbATQleom0Ptqae73XwYSLemybIgWJaQBCccyjBkG7mebnUdWcmJpewn2g1TOXVj74I
NOCX/laDfhL1j4eEOGBeYTWJACQoMO2qPfC1D2g3c5JvGTsXLzpehdhoPlKqM9HdnclHnzidR8t9
k4lxwFk7M7vyS9fZqjo+uWOo+7VBI+k55W2zh/ojIqBdN7uFp7M7Gx4jj3ZtVivarFcfDApTpkU1
ekB8ybEfymCd2SaJgtM8h2QXW+sAkFaWv1M7EbbSM0SvN/lICjJGC1m95aZcBQWWJaRhJmgATArs
Jig5reY8BNWpKd2TwypN53JyET0zA3tp41ui8Y9Bi1m/8Rkun4+FaP9IfofdoF4gHexMKZcTF1RQ
emvHrDYyHEYWPtbdStw9kVCLSv8Ied+UqBZ6Uu9s9UfSG+kfc5m3146nJHTMXx0ZKAxpCIGpsQC9
s4B/MtMRwSHpWXYGuCTj1OHxKEvAJHawdh0XxgymHkTNesVVU7IEauODRNqZ+zTd9KSIr5DOMKhK
E84yOdwi9uF2YsxN22JDnZHA1C7JvyGNOujJB6wWtQrXdWfeR1SPOpM5BAoInFHICmqITnsY2IKR
ZO7cMKGaw58Thm/Zc7zga4snPJY7asMbOI979ySgX9kR5p2eYAabvpYYDOKRCLbbE6k1q8kWcWv3
VEPCHE+GwwOaQ0FxV1Hw56Q4CaY3T6tXSDRWEWOHHMKkF0y3GDxH2XYbHbGWsF5sDpSe4qsGmpsH
9cKNX1TfbcyGvOA2/8AMy4iYWgmekGpYD3DqQXVnEU9c6Lfwv/ygPqWorOFCD7T1LcpuinMBTpEz
Y/ms5uuhoWJ7J4EZvx3bEI4aKqWRAV/N/xcGcK35QhdCX1oJtY/1IeMY8hNa3tjBJVJvs7xdw/Cb
x1K/61IsE0x9FUwL4ojmxRCuLJTt5N6YG7/MWr7/CCIEyM0A5W/lnawKEqBCexHVwTF27UPUZtS+
sKkQthDHQCTCo0VJCvfDgvCuA5dYSKvcl372Qr7VpVdiU6aQP4yAgYW8Zg3D4KhWOX5wU5+ZJhkF
AijfZJYIg/7SmE+9Hc2W/XD5k0VkB16rEsAfh7gvM4K2KKXSBkSt9xJQmPulzVq2WIeYhENBoiet
HLJGdzxE9t/Y7Qfk+iO7yuzsYHNGp8QsFfB6tLGit0YDmT1gkoqPrf2aypvd4Ed5rq82NetUgWav
jj/8Ibr0+ocsfiPruZDrjrmLrrpsjnnpnpWI4d4vA27YpA4PrsI72pDCkJ1N/hqR6WtIqUsmhnj2
0pMK7aUQO9X9mR62DvVZ2MjCDOul6Jm+u2KdEomDlSN9wtNCtbNsdcxjDURawst8RhmEPzXiV4Nk
Q2BAduNtexZ2My9C4lChLTkX9b6PrjIQi9q3Oa0oXkuhJUx0UfCmP3kePyAwLCO8kw6jfMQMn6aW
vg9leE19Zw1lbov0hSvZe5hdPS9zktczi4xRtHQtqSYfJAeBrDLwmI77JJXLzq13riTCPN27zS7Q
icyZ2pcqBjXJbEbvtqHLLaoz33RHNMtgW8u6urqDom+BsozZOh81nmns2C36V+Ma4JQrZHIISvAe
cfAIrOBs6Pg2RbAYa2sr9GKVt9MLYAi0lckK1fZ6xCLq0jf5TQBrZNd2HbUKovEMHWh4Ezrh580H
6zPUBHyEPMkxgpMpeusYOmc2pjsS5gjZWGbyy4MWMFD6h965o6zMAg0W17ls7n2w7CHzO/cBCHLA
mmXk1q+QZQbZo+zObnZveONsj95crETyOfgfOZxDAwyhNvdB68jmZBvnHmCu9NBAO6+p+Ua6HbjD
D5lqbCjvisKo6XinHEz/qPipvEo1T9SXH+NO/1ernd+Zc7ZpaLKXqvwcm3MMnsQrCS2+hE2I8BQq
19bMjmFwrYwLIXAYCEE149FBrxAjy520eyLOgffS4FhoDOZ1nb2QAeIs72zwZNZ9tMBHTgjLghgb
ErzoK/t0HqGNgxUOL9KBMsNimUl3R4RYwF88THdMSfMRhyKyS9luRmRXvv0X9m+0dz2jYxglcKVQ
74k/6Mu9YOlB3WM93NxdavpviHiJ545i/tqSLhPuUFXPNFpsC84gFRdDw64+FgEeSd4YV+yCWMLt
pLRLwgDqLXhrTG3v3ZP+jaI63Tfad0CMV4jMYUbQKh/3dyGvjnZp0iMb6Fk9bie9RBsL0QM8IaP8
WeoAm3MABtPxMWyzxhfS86hQh4UBXBBWqyV2QHlj98VRO7gl9tMbmszV2K86Quf7S6gECX8cTDAQ
0RzPW1Jfw2e9Bq+38NxF2yCjY5nve+9F5C6eOC534ldDr+2jVUmRGPr/QAlbYoGANK/P9rC0rG7Z
jaC15tWkNfkMH7BDZrRMvp57vj8PohCtv9c/eU5mcYomE3NnS7TYe+WzW18k05MMZVK4HVvynuHz
QlrfRG0RvzQOrC+Wn9GfEXrCw080xD+FFyvwfKgjEV+OSbjuYg9hg/XrYCrNx6fVtr914TXDGCLd
f3bCopbsAJcBWdnr2zD71gWQwrEmuDhZRFpAcFG+bcJmS4gbarVuO3GvF7ZCg07uCsUFdlk0J8x1
ap5d/Fl8Erns9joMpcLa2c+xYmFfUgK9UgfHcPEWjz6Gm5LMjnGV85mx8H+u75YaHg18fPO6HMnc
m1hIsC5Fzx3AZnRxBTeoOGLqop6vvNZ/NuWjyZKvPq3XqX3snbuwyf2Jsb9ZF8dsF5raZOmIwrs9
tsVvp2OcKf500JM+6Uiwmi6UOHMWkS8eHF4Lb8JgP6MEDfiA2SIcbRZ8Pc8lR6VP4YVtKnqmwDOf
GMYfHAAqYm/ie0eveCOBHQIDFhTovxrfe2VjjbhnAsIQu63AOupIc7vpx2a2Xolnoc6LL18yq4b/
AV0pJGCjQCEIHnHIli1LgwlfUH7n4iubZt82A0C/aB8+A0ifszbrp2NoRaYYVy9nMFV+Lp13stL3
CjKesueQUhFeXWH4zBz73uTOtZaC3c7Vsl/HmoU2S4ohfW3dfwOCvrqMjpKaNObsCGzchRCf1PDj
ur+GfE/aXyrFDFHSQPqB1EnQ8y9pxN0mn33So7P+Bk87WGwxx/Lmkp3g4gmzyGsMYqrw+stFGCbx
FLABkfmtB3cYaP4C8nBQeCvlIvRHveFHRyf5TkMoB0/7njp49TXXviXbg9BZ51TiLTXGsAxdOAOo
szwLkny61Mtrz/kqKRBbqtHuUZnFDtnO69SfpXYhm+LOZT9D4EEVisMILEfL35C9R7mOpuYZ+5Jj
AdQ/EhVw4zCl1W9N/IlebTbZHlqafyNZ7zXDOQGXJpJLv2FfERP8ETD72nTDER5g5rM3uOv+ycbo
YeL61qhjYSMX07SME9pkAT6GOGmHWYyJD85X1UUlA7rjAb3fwJjewg+DSnRkpEgh8NRaJuE77tMl
fl3BJETl5w4hvF9ccoGOzwYbgPesqkNM6xmO2nkqIu5E1uaZ8VnjxiW94VoEr5KMRsEq0+BnIOer
x2wtiFtByMZYe9s5fLj5qm1xEo1MQ0jAUsMfxDQGwV+R1f0Nbb3SNHPrhCwdFLMRdOU1Ond013ND
/g4hY3r/05PvGjcKV/lutA8WIlIbH3Bubwfz4WePLALAJbxmHnbtAcE7e5BDO3305m8taJSe7wO5
DpSC81zh+i9fam7sGgNQ8h9HZ7bcKpYF0S8iAjiMrxKgebAsS7ZfCNvXZp5nvr4W9dAR3RXV93pA
nH1yZ66k6inVSrcRPv9asfzq3dRUL8WcHvXW98qhd5tArErx0NX6SXfnqpzNDeVgDNe4SOk0U6b4
yVqMFcPoYq/39GK8zJTW6ExFZvxQxvlo9h+jPP/4NSmtRgYa8JuYH3X3CV/woAbfUsAnNjywE5TK
myWRcNTfaCGGZTO6NamwAodmMdN5XRinUTzSmgq64hYgQ0i2v4uzytWgcDUsQORI8xpAmjFzZ9lv
x2n4kPlI6LIFQ/5fYAuX4mcMB98ZIpadNsyboVMGeyH+liddaT+6qHW0qXBHHZhVEKxVqXOqYWkU
1vnlsXrqtU3JAMEummoNPiLAik9dua0ICuBhOOAAwDSK6wOObTyTKYq+Z7YQGVnP2ArOJl7JKobq
pt81BKZg2bxSkI7j3SR/V3Oxa5r8M6okwBjsq4D94kdk9mgMAgBiUy0iglEA2w4H8gNkE/L4n93A
UBiVixpL72C5tlLEzs+ww+sk4sWCRptb/w/Kr5v4GwDD3OdAawJeqWplu7g84U3ajBnxjCTPB7HX
xrNhA+zlSpVp04ZsAUz/Zo3tmF1o/szV2bO0z2x6lYmb02S7UaxPtONdz2alaM8ymc6UO37GzwT3
tMRGWdqy/94JkKhqGDznPHlIdMkHmUJtHBOnlLvT4hNK7619UyIcAKyrw/ajLv4VRCXGctgNzcGk
/47bHyYoigJKsE018eKwEIi2xoHmvW2uqJCkjd0MiiPL2l1KtiIrrZ+iiQmftHdRidFLBm7YVThz
ChT2i9KkW1yHpKBRDETb/D+BMNQnPfVt6dkO/WMsMs9MQRFwK4Tqz4J4wK3IKoalMTWn/CTHk+h4
wyqVStR0rn7lQr3aFamUHk4dV9/qaCzsvDzjsA2hIozmJqPfCmMb6ZLqOWnFoe9nlTd2G287ORF0
6ORkqk3iuXUPTZjN/AWzoRuZJd0d4TmQbZTm6F+bTSerWNZoFNMpcnGPhmwflXCbMix0hXwW5mhi
Qpb/krkMtxWLIrWOD2FUYN4OfGBk/r0nIcqbwyRnFP7JuKkdu6+9QJv3lODQZ2GfKP3FUoYHrhkD
3vBiOkRtC8K59g9YM34mi6ifase41Jt/iYQ9vADoaajFN6bNz8bgDLUmcPRp1WHr4/LWs1gObaRB
kDSYQubuQZnGNa0pEsx9we2vdLKwOBgAdJyR1k6Cbhw3OSVNRX5lEcAxXUm4PkcSVgPnL9dubStJ
bD/8jBqmeLwG2YCqmGMlGSpu/XqGQE2SJVbA/tbSJW6YLgUzoMc5LDm5Et1Lhf1qo7aXdgS8DQi+
wVWkURyRmAaOpOykaeI5QZ6kQXCkxGvy2s7cDaLbDdK4n2T5T67HnzlSL5RbXjLDOmggE1PECcWn
k7b23+uOBsLOOgjBGaPJLUZ/5ZLU40dUi1cN4xoEZzJwtYwFNsFDg33dr6KTJpd3TafOXuPzZVMU
x/OfLywEJJOJCj7D+KJn3vF73bWGEn4gjauCI64ZedGg8eN3Cbn4DGnymwsm+CqaWV/nhc7s1R6H
CXW0tJOt0lNeE0/6w5aCCnlY9UpS0Lj64LxITkqn8qrS1AOBn/cojknDwoDlc0hFXjGatFL4RxsW
os7dWOQTPv3cLDcykAPbbradZX1RokUBoUbCvdrDYbYxo1N7W2cPBa0zVSIBONC6NgrHhsaiScpt
1vlphrFR8L7SZe4QoDoUy6TvqVk8eSWLTLnzn6ORukX0WvGhxnNaY+Dq37EyvCn0biuJfQHV5pXC
8ioZ5Ee0gBmpEpCzvSkPHyJH31ogClAfrSbYq2z1uYfj2rPdPGjhdCRO+f8dDo5vbAAEiTSIHWnk
aIX8PrMnhfvLKa2PWDDqptSctrS//CXNV6BMA+9sXDXL91ilKPohNjNh2Msm7RCFuKjYB1P+UboQ
tsEsYdyImuAvF0zeaoVCpdmnUC7/FdNIXMdm5iFXSY6sz6/RwALRWm45VW7/amr6E2JWwLj/TvXy
jg7mU6Nj921QEMFC/fRTNrqz2V1UUK6iO1etvTFjixiOBns05y5CU29jQqYwepbD8O411cq8vDDo
VfO5f8Hk1ypMwFlik54G/TCi6Kg8GyR/LRsBhI8Y1mzVzQQNJoJ8Ix5kkFv+ezlbOc9f4lahAhlg
8nwbPoJsvDWm/cjk+aDy+xxDbjhmk1U7G92DmRa+Y5DNHOvpp06rtoI90zb0YyfJ9FnQlxG1matp
6a+pVH9kcuAczCCNIoMLnFnWG3JJIb1F1UvV1l+SHW3UOvuHVfg5ylzDOU++4rrzxNwTxRSfkipf
xnA5VLJsuWgNJ+S4Szlz+su59LQ6SuW6QDoPNgdUoed/dl2+2BPO3Al9zpHKXAZTNrwuZxH/8dpB
9gLDfwwznmjqdrDtvaqAIiF8Tr9AVhahFhZ1VwvKavjpzFTrcLdj0V9zfHiRlrbOJNvquo0hbPc9
Z6nQLLhWvvnAR0ontKUXH3pF5qhRjMDTkuHHzMn+j5MOzCBn1RxE1k7XuHLHIxyTXA1lsoI6f3T0
sOLoO5KHBzVcGqig5FC3pqsipyqFwJpiF5jnIb7WeJVm3kNIxLo1vpQzCEALLwhkc5UqE4lPg+93
VK0QQhqmQaNuQQWIQOooiKGrNN2duqIKwzOPlp8xVoil/GhSSWdH3I/1NjGAQsfhlspPsZq6DiWw
OLa9P7phhDUix0oFNdF0BCrgIBXfUjVCwGTqG+WVpswsnfBxkDAh07cODF7mc4WojSaR6G4uR/9w
YmFcR6ADwYUysTJpL8BRts/RI0eJ8GfCHt+3dWxAnK6Zsi/bCtxyb5CxcHXhY5LKUmyUTHKM6Huu
ynQPyH4TWdjok7n3FCVGj1Ra1f5tZsFtlWhJfC1IBrqKKcXTXkcwAzhapqBjR2scHobd8QYIIjvT
f5IkSfMNaQtDYudRav6BL3i6LJbncxZX37LBxs7KMXaPVgNXxpRMTx5JTUxFfeu0viW0T9XQvuyl
u2LQEQjboBWfZZyr97GgnL7MRfSbpbr6xTSQXcOx7zey1oLg77CfpiHAkabhdikwvYQxP6ROdNzI
DSSKXGo1T42pyeLj+BfNiGylunx8B93iTSuguyt8xPs4Ho5E7w6ZVcUXI29A1ii8JKKmRIFgRUSs
GwakbydIzGlg8yWxvWt7WWcbrBiuSoDyLOfRj+4DhygTsdBzaf6WTMmH2Eebpp1yficGODP8TQWx
7i77yhNJrPM0I1lrD+1mzFXt0Pljt7ZM5kk1CtmtNX2ff2ozttxcSCbQIAxJ00DNZBFj0hcKvwWL
XvT1OBrtDQBF8VVpIjj6prHQGhVIxESZdp2m4+bWYyriIr+C/if3D0XQStCLW6d2G7njBREGhOdJ
y0imj16oa/d5zC+SHqGiR8qBMOobxKh1q7UkG7ipDuBV1KF6nS3lSCmuRnMm9UTRCAil5kZaJBY/
9C71wqx/pknFTV6SYNX6h5IukwY+XUOrsMZ70Jlq+72JIS1ILHGX/Ayn1AyhLT5Hir9ppwV4UKIC
zqENyQY4U6aOu5wAfVDHH+0CWBgHp1Ws14pgiNJMHzk/YmdY8E3Y8QkKkpEXIa8QjspVXCprJUUd
Meb0okT905fAh3dxtO9VajcDiilgPJrcx+BHZvBwu574Uy1YCoiSNzqbuxdLHT1VKS7+KKArYb5l
12TsmkJ+kk1hdAm50ol2PvZ6hZ1ZRzbI5Wmf8KWMpn5U/XzfGME3u9SJbVl2DVrB5r0gQFkz8wx5
RvCm0rYz3VFpJr3q2JtzQ6IsYgBGUuSQwObSDUvtbkv9boqnN2T2jW+y/NNMh75i4Bo9yo+pfwsz
2xJqudZG+tMkgkIFiuyTyDjSOYFVgVFNM3Z9QxFaXVL9ke4j0dxFG++StDqIggBkzHJNknH6hkn7
ktE6O6Cr6BGKugUeDOPC3JunNsaA3aa/RptxPZy349hueJXjiU9etEpy22rYdlX6mg/krCAnlDDC
7JmNJzbIFLEsQ8Ja27Z5b4XWrmxSG2xsQlY2MYsZyKCqDqI10fvem3WWe7ocQ0GK9HoXjPEpgNrE
EAU4i+ICFGG+b+QT08mJzyf5dMQ2TFpAAxRLLrOXk4vdsLcmDQnyRsaNEfklkdl4IJ4LjaAzjF3C
v0B/qO2WxAk1bI/UQSIQJPFn3FXfcTu99oM9Q1nPmXAj5O8RfKAryConvlggjVq1zwwZgdDmnmxL
8IRpx6F/CMFGS4x8zwvs0xzBhlYIKeuwYRJOVEbDWfU/28yI91UpgSkvbRacAfKrZmrQuX2KdKoZ
7afvnnXLV4SDihNpGlIHZfen6yzJqQ3N3EFCJ+JByoCLKzKlnEBv5lX1RSafghR4FjoOWcvuoNVY
JJ5EL48L1fo+RsPJFPW41osIV1UZ6mAxSvYeizSOIofa81kbNMjoBlc9TuNUb712NG6TQpOPXfme
1dcqkqtBAZt5nSk1SyodYjeXHjUlRKtSDoKTLgrUXTRZF70ft9Qr7btZ3tdZRiAvX3qzp4MVpb+j
1s1rs8UCzj+muoPWMDZiWxZGLxVmOtZgwzvRj62o5ZMumA6LstvFeukqNAOBU0gBSwCfr3WT91FA
WTKGsc6cviVjemmm8YhxJ8QzgcLXILOwHcTS3IfDh6ImGLLjc813ea0CPT7rcF3KkHocMewUSkPZ
aoulUE+12BGU0rrXtTdR8fMxm7J05EwBlc8FqBminypBeoVH7wZZeEPi0tGsmQ/nKL4mNedsO7Al
GFK9cWcGcuRX1Lk4xCjk6xj64pp30VBjnxn0ezxlj060ILt4IdeKvaej4TfpqatsyHn6DX9jHP/m
SvpBCuJcN8phrhi3oirDMDeR9OvUlhxlPLlF3dHMkS538B0FGTeTd8viXoExAe9lAwXCWBa1//jb
3vXMehUtggYpcF22fwVrMaq41l2Iu1K3z+pIsY/S8gtqCfGuClPZTH1xicZml8jSAbCMvLfH6VcT
+rZjTUzJIoULjewOTbypTTJgk5RumkWJlVKQ6IjDBPt/rTl6bRP1ngA/bPVwh3XUIXqPxyz+Q6jD
6Wvew4RCLoluGIwLpyYYP5Wx85mCwxdVx7BmAPnsKmLlCkTfIBds6dttrxYEeYqjDY2FiwQ/Hj7H
QQuryjB3ai9twKN80Qr0keD2JSwOvsyH9iDGntQVWMMZy5Kp6t+y2jyLBSlYsZujefEDvvhmTktv
NG328iWwnjn4qjWaPlgswBn/bHFVzKa8szuQbVrbb4hC1Mi9IV8q1OI2F+Cg0bkYwTq05ZoxaIsU
C9TLxmOa+/05Zib3W3mf1xgpqopgHI4W/5rNU4V8FxtbYjAI6CSqgKT44IwXixUuJwRiPqNro5Lf
TKpLMhYSBoSFPk82fSYhHevaxTB13Q3s4FdmgkS337TtUhQVHjOt3o6EeGTsq4FtvC6Shz7Lv1Og
EGBM/trq14jCQx91t3JMr/II1kix8PXyU/Jk/LXynH7okb3J8bwyLWLXBaQbwt+NwFT9hjSJ9ohH
aoU/Zqh2BSsJ24CeOjM7pZaX4+UtScdoE+95Ob/3Mn7RXNuWFF/OTfIwYv8+G7oPbME+8xGCXE3p
INZXLZQvKZo1O01xqTKZWy3X9BSJLqqbL3prFyiFO3ATGNLsozCxZwvACDxv17TT99WofQQNzRwz
AmQ6RZSLstHPyy9pakxEcwkmi70vYgFP1w+PYcGKQ0u8JGY8ZnOKAI7vTlo12m8ON1PHU1jepQ73
LliAnqCmon326fBahdNrLo03brk8FIV+1yvLqzX1YcY0kklkKQbO5roznHkUrtQTO2n99k3t9Htj
ib2vTUtWkw4Z4aKz/1i8/YQMbl2jYpdImmljtwrkcaek00amm8Gi/QxzFt7pZpdaGhkW4NEFx1OZ
2CcpbfZlozvEpPYhtJYq6/aAlo4jd7gRX2C7VNEnE3+qTZMl1eb4VaYInxp7ANjwlK6wmLcU3q6B
vZ11LqFmaZzsjpfeKDVOyiZGViDf5Dj0DAmqbKHsAp81d2U5uuXfDCpg3CnCi57qpWNgphgU/ajE
TMITZ02UzVuNz0NLn9yYmg81BGA14y6nCAnIlkN8yCFrw31NXxtB9UGccM2hu+n15rY0xJrBb5w8
ibKTNGrWnf6loKTzQ3F9HOhKwGtYRdfFWF6bpTOUMqiWoH/qTfvSs32TCSrkUGaKYgTLxC0CHXrf
IYpb8LOHaOAZS4nr0RBAs0i7G2Ik9EH+IdvnBYA8MzvgNZVv+7JwVQXdZrxGOLN8dJ4ZJtAMGbyW
Fj61sbFrLPh1AJcdF0NNCQF69WhFlZub8i/SEtdW8lYEfKV9pAKtG5PolyTfszJyjcI9VXK7JP1o
MilwiyR6+DGB1jFEsEUuRmMa2FCbwr7JRQMDmDDpWAFNDqlHsvPha8jz8JpRsirFFefDROMDuUe8
pYRQx3qm9cD+qsx628ijm8/TR2ax5mr4I1hI8XUOqUoI2a9OYSzvpFS99SWUg2Eq8MQy7QiTc7uQ
sGOElVTdyGdDe0DwprEyCMPPqU+ApWdIyfBpHLF0V5cS/k2pILHkx4gtYU6VSqlJL4ruX4t03hDu
umjkfVZgK0ziXnhME/C10piPxz4CN1PgtUujOt8CfdrZNvwt6sxFgwFVksuWOw+ERtz+pVVsss7Y
KUQb1jVQ6jEnkaj0yaXmufMUiQVRT7rZUdIu2nMX/8tCvBN+lwebZkikLTojrj0z/Yn7/gWpj5kx
QYmuhNxThBQZGLT7dhukYLdmv2dizBKaB3t9V+LycQpC5iuDZ2ulCnbXRF4qZOPSYtxAwq8SKqEG
YgiMxg3D9DJSYG8LaQBK2i1TriDRI8pdJp8kLq/Zo61OgdjMpk/AmtVj9kaJ/ariFlIw4A8dG/YF
fnueEDCZKRdQUYchfYr/KtbwIGJ88I5+/VOHBzBeBHV/OnqtmgokF2e2foMDBlDgajcvAtMU5XWO
RcSrVb4Toq7DeFOblxDeH4JPaezMZg8Ap5+edJSV5YVKL+6gE0m/9HMcPBiQs8Yu6xTqnIEl5YuX
UsYw/Z6obhr+9NIJZ0QFz5fOCas8B/WblC7/bSsNb3SL6QrU9JqnieDIE1BWWjLymkeTvEMahHwv
YemkMk5MWGrVpXhlkYU7Qk4xRzsS5SkgHcEZBgz8GJ5cEV5jgQCCmkCgXSi4albTy3QgnZLwPn+j
HFKbdhmcVqgk+pbijiDdVGwKa683XH7y3U4vsOO6VX0cwm38j/9jSznTtJnJLBrrsnxj5z8twXgy
s1u9pEHca81DLO8D0rjmdjhGJDts7gLr7A+OJ0hBncuR5DShAxCYQbenFBVEjV4cTWOXEkuNN/SX
sGsI84+lbkAi7hCfhppe9DvjZUx7n/3PiO96hwX5bLQg3KMzvCWNzTtrJyqD0lftIuimYDLFEKM7
THIssuF1qFS6XwGTwb7vomsAJGL+bigrZBWheikGGtWhz4gUEd++WTPPHUHumnAS1PFm0ImXoJFx
BWrsyxR9K9oGNbvLV6J3w2ykNNitjFNcf7YP7VUJL6H8Qi/7cGVjNb4Z6ZqPOQdMvZXwy0ccW8cQ
lxkbo8ydCbmN8B08ULWZ/j5SDoBdB7WgzmCtPuFqpcmxmk/tVRB2gPtSPRPeGf1vYrySk163Jalz
UeP3YWvDX3rvqs8svynGRTbZaUc/Y4dzrjz5Ma9ex4xwsDA+uvnozBKC3VqfXGqeFHaHZOWiG3iq
p1GctJ8BiiIGahVXwroiEw0CbuJK+MxJa4fwxNfJk3XTDNbyNsgbufyZHqSpOBKyDMcfCyki6EhZ
Tntvn7VNlSwk6ZX2rzsZHGPFGqeUznO9y/st6xRQKXLv8NsDn0uynC2CwJvn8WmU/xq4pcSpRqcx
SVtSIOLBGSPdOYNpxHxK1zJ4GzKsNaePy72+yT0J66oz/tjvBYEILs/aCWMQnGR0W/ufeeEz0v8u
n8OHgCSCB22DmVaxV93Nx83yyYqpArdKOLF18O8T7betjbiCYwZaI/vspfl1eka8yyik3Rh4tnEE
AC57Tb6rZGf85k9yXlZ2ic/Lyc57EHcKfyT9dFTA/zVv4Ng1awMNKP8LqVzmKKB59c4vCwtW0zrl
A0tw1+xJiLFFe6XlHS1rMDmYeZz3Aw6vh4RNZXaQ+uPQbXHhYTcxsVpC/PUk2iG/bbw+GFn4iFzI
eEnA/HHrDm4Mn3kgHIkX7xB+0UJiGKC/HKoOmLO1yUtfJVSLJ7gZUEq0NTeSg4pJk2MVeKi7aK/Q
5/DUoG2tLVb/INheQt+JjjWBTfnAAy81X1G455pch9D31+GR5WHhavj6oWQX+4oS6epzehn7rR7R
FuIuEPduzTocwy+PB6OSLG1Diuk1rOtczw+4YhhcYjCVTE2weLBYwNqaV3ghP+2PIPSWggTAIAkV
xg5MqOYG9R5LxQTxysWbvfC1M7e3nczliZvvWsFnm6cMvZMUjdeqDjl6Q/amcG1QdZSToHiij4in
9NYWfAt7mGBgW/mTU767+AglHlzIObURfDdyc2mGo5q86NOm/IEDSqStgNmEY7nYq3QYGNhIcdOs
0mO//M1qeaSltIR9BeZoZcGsXh4PabhTUcJ2gA99cBi/NWrp/TWOaD0mHoQvaSUdcSvhouxjJ//J
1YP2CZ8sSbap4Sk8PeGaaDk2xui7mp35nT8dzN9IeDFy2x/0GmB79Rs+tEbfFZY3Y9r/pgIxHdcz
JJC9Xm1t7YzfCPWAvzHhYZmW4ZuRHhHxaDRb7Qi3uWR0f+bvRKuIReLj1TiROGqqI8PGEmFpdmF/
0VqeDkEpjLYZe3qCq+8IQqeBcw6opuVaL+adD4ouzqBNqZvHdj18mtK/Ak9sy+uFk/sICC/TCJEt
vGRcBqz8Yt1FWjOv3R/7IQjr2Ei09G9Qdwrx+Nr/g6iy0bsXCRPtMn6dSy5sNTkCEmXPrNqaHxSE
uTQWZkuT66qnDE8+iequ8BGWuXtdRXm1ngK7Lvs4xZVDzjxsXS857mo6ZnissoVyjCy56YaNf6Hi
bqmwKbYtuBrc3j6GSB79F9nfGtAOIy5BH431MRnHbNxL2b7S3TI9TlwWdexHPNNfCslQc8/PJ/5k
TUayiWgSKDT6odk+VWj6/xQSMVyBIhooC0+iB67UrgFeVJ70Ur7pFMCNt1zsRsUNu1U27ZFyzlG0
jdD2hfal8LrU+6sRH6boLHFytdN3I+in7+6tJZCTlqYDlyId03dFQrnVIT8N+6VU4lWInwp2i7TW
2fuQAs1WyjtiY/aQ35ggDD6eAJZPwV9CDAtkervnYSj/wL2UwUn7hySWIwiS019oBiuZMAHTFirV
m4Yf6h+VR9XgaeEekZXSCbK2yzqI+/rEfmRVIu9nTn0bnvafBEy9uQS2Z77654ay3PIYPYvGg2xV
sIi92tY5ECutw3G64iEgwNECZ2kOZbvJq5d5B2o90XbqfEkyR6RvJA/l9tbDjnkk/q6xeCI30NxE
SZDVkw49/VQYmEBfZm7wjbY17Yj95Qyxb93kKQ/FOBhsEeLDcs1St1Hx6GApgwj5F80gMNY5gYnJ
oztm5vHSN1V3Sro9GwdLP+XKsagPzQehMA3LGJwC9gwB/PU1aIBWfRTDp2y9YvAP2/3E0Nt+qu+z
z/GUvKr2vtS5ER3ijkf0tYclEz7q/tG887Xo5Y8JNUT+y669try6gaKx6R5qV+co9zAvJyvSmyiw
LPXmt0A/EQtF8G9Zfaj3gmjhBTcqA5L5ReJFfJn+zaQi56JTbCc9y24PzE+td+pxTp24hXdxAgEr
/UtTvujfxvR4PBbwnkREjkkyUPfyfIJEsRLqWVvqg+fbCPe8fGrRS4YpyAITv++Tk+AF2/ItZF+F
dYmst/o8waPhVSOYsvja+Ko7girsICdAOXQLDt/+bzUba8yAmn7M00PV7kqpXikPa7lVoC8fc/OH
FSAnC9WSY3y01KOp7UkcRkWBLRyu777uTwovBy76CcDP+tKxrM89FGM0+MnyMKarnQf8OOKRMT6K
6n009iNNIrFLJSpWRTAQQr2TR0o5jXp8fArkwk0+vuXhmrkJvkTZO4sfQb1brGqjRwBAwHRsbFpA
BiYvhMqg/SO5TVsAy05OJzISdbLtv3r7zMRMRApP+0DQdsaHCG/GwT+a4fK1iQRcjIiQsaNo10I/
qKAtMYqjVQTNT9lm20jdF9jip7l/D4n2qfFuDA72TPwK7b19L1BGpkuMJ637YuOM/lqzTvFIGC9s
NmUfq1uMnmRZIqFelbpdlfa6fJAXZl7G98kqBGz4p2l+A+zuuWa1ex1tRa54DyQnfbmD0EHxmuOq
E/9M9VyWmP6dlH/IqKIeGcEb1jnFVxNeNRD+dFiY0z7FnoKRAEH7YT9Mc11jGS04pLfRKw9WT/IW
Rg6ni0rzMbN71H+2wTdrTWBHxtlmGJztV1O5j+WZNJT+a4J/IBC1423Vz8Dg5KP2x2K24A4IMZzQ
EKt1PkoGd8c226S3KvbgHZM6YM/LQaNEm5xPOLbZ8bXKN2CymMeUxXHtjbzLJKRmCYrNH6jWYeZv
uNJ2a3LI/RTmC3lklaRCe1RooqBWRz1OVHEsKZ7NXD6IU9PngSGL4VA/KRNzmfrFbKuaG6YVGEzB
ey79zbIHq586X/pXijvTghpflPis+XwHdK8gII6XMfgBNEKnQKM8Ovtm+0eDYR/LOndsM6YN964S
9/WBbPrFmxw+CuapIn8zq8RtFGXdlHfmQGEequkMSzvBwKxM34tIFkfwvIFoLR2j1IYXqJM3dpui
5hZ1oM1BQD7w3wuiOZMbyY5QvCxymAulN4q5Vsyui1sgGBjSWNZtpo8+vvOC0kKgjhOmOJ6SblX4
p8z/pG4Vs41tOmlz7gUoI7Zn7wMnLs8ebCed0QyUSnWStP30o9bwwQ6JtB+ZOehhDRwAENYrl4i5
PY+ck9ge9FdNrCN+wPI3sVZahqf6ZUy2BXGiQIGM45SZIwMfv1PsZY1PGUlZVo6N6jCaB9ENxaUP
3mXlTKVHLy60KzQK19z8E50K+Rq8DoZ8RH2jI9grp1t8oKsOLdZtnkhIamMTSgI+mztJF4E4ZRDv
LjIl4Bj2kUQbp8yfI9pmUSOnipDBdGIKP43RVlNossFTOrd/DWWCWX8qFyziK+vtVzwd57K+jtLW
LO9K1tG6RJPSsBkGtkld6SX5Rx1ua6YW6mQ3St+uBrC2i495oFddmkFYlJg6eOnnwlxXfFQqs1rn
VXtMaTa0mrsOgMuuv1R75ryAyp4dGgwfuKfzF83/zP3oIpR8GyjCKdEnLejsK8OqXqaY+u7pNdG+
TN1yliW0XEq4TtKT0ZInX+LKWIKsmmDgP90nfD4tw+TNaA+DAr5SuWoEJCMip2BKW6B8ZFZmMv9B
TiJNeZh19xcAb0uni6Z8VeOZHmGz5V4w76Q+26WMPTbrXPtcdNvAJKZJdc6gOqVM3DmS/6Rw5lPm
/6RZt6Gr3bUpnlPL5FZOl1LA3/VNCp4KjIqKgwy2MsTTqLSL1g33CVzkqonrbyPtWBtPL8Rceea5
apddh+G3ZgElV9m/Pix3SR6mXL71ZxwltJuFKbcHun4Vw/iUA/0BzonraPIYMdPjuNE2TanuZrgy
vYUdOvR5m4Mxautjai0Z+vDBFpNmpoEg7aRqH0KSr1Lhe93YJgetG+W16ApUEKS2qix/5G6+dB2w
G9uiN2oYhOqxtFMfHTTGNG7x+NNQxDIgDylK7hkhXyar2S71wT5zJHmWZJVgfUrV8ACE7ioNvSdh
ZtfrDJ5IsxnwVATI9XJ76HiK9W88MTR0QxhgU/UzhKdMLvnYJS6RpopTEsZUlXlTDR94n0ORJSJC
CDit89WI2J5myTZajOVHo91zdgEScX1cy5P8EpqO/x0o8rFbTLqwEFjeIp82u1KjM/FCH4uiIGPC
gJjXA6VPU/sVj7o7w2NQYRg5df7VsVkhO6hfc/ksDa9m/2ZIH4N0SaVNnlBT88LuvjIuoXVIe7fD
B7WwcbZcNsribZ6uxXSbYy+KS2du7o2/S7Cjj2DIsy96oDAt7VUCYxSBwpYrbgn3wMLod4Viw69n
vYqJgXolFilSco24jiWyB+0EU9p7g6w9Uul6yFiz6hehH3Jtx+e4YypevrHNyJZJRKD2Xyf7te5u
adxvc+21RkYbN6LyjOnQWF9N+5wlF+RMJPHLPQDzjmQ3tmSwDL+E6RkItmGHgPs7HHX84Fi55B8b
l6+1k2GRcWw2AzAyb+7XNv/bFkefIlYz3hkV3SMeymvvVV8U+L2ywgxXtDd/Vn+gX27lOzsg4NHG
qSo30rDRXjBaIsDs4AD9GSd5P16M/XDT5RX39s84XlPI7hGsHvfFA/Ziumu96Dm96K/lTjmiI16B
ajndB3MTn2Pjg9qed/9eHMgmWOvqG2egM4GnoNTSSQ5gZL+TE+udV1g9T3rgN/IBiLhb/OEpcphZ
sFZchocp1ioD8BovUfMXNm7IcEcJU0aRqlP8oZ2g686EFtfYJT6hftJ+ad+ik6KdMhAF8aH/NpD9
POsn/hIngn3rwclvmUOHgmsu0yIkwZfWFafOia7lLf0cDtwTPSIDbvzq35OtOGCW2ncPki/SxULx
3FcntOA37V/liImsCIfifEuOPBIOhlvHWiELHaeTcgSVt6bEKFr9x9F57DaObVH0iwgwh6lEilRO
li17Qlh2mTlnfn0v9uQBD3BVuyTy3hP2XptoeQbFrkrm1LjPXxEAnjfmy+YbGxzQ8gwkglf2qm1u
2btwMX7rJ1mg7Vb8B+eY41FbY77f4vi5ax4zpI/4ii0OC/WptQELbspyR+2FVc/wSAOb/Du/JoWS
/03Zu88YbaCIvKhnMJLNRrtS/pGhkoP8h1P3E7wZX2xB1xjzH+HdtJv8TM7RLtsCg/sL3qJpMz3l
Te3ykm2Ko7gtHSjhWfnGcJMRrX+uLsNh2Jgrk5JC31i74Xc8MuOGXMq54LbH4jNCD4/KcD+EDmlk
OTftSt8UO2K+bd7Qbl2eqgtGi4sOOaNaI6zcGnviTDSnPgh3ajK+1mKdrKXTgpb44dPWlvGrfzef
XPOH9mj+lKcZMBQpJCvi72zrEZ8kNpDMD1Y++xhHO5IweRa+mCpoJMWRwnJlSMncZfEcH2oY2w5D
Z8AdaE9mPioXN6TTHhQbdWZoY1tcW5vukXkzOdBu/lHZjBtxzRYH8kt1uoTT9D5TVzMUpQS3m1N0
I4PHobh8r350hh8bJmgfhDf+zM/CE93BCT/1v+m7WVdHVhFsvcq98C4cA0f/Gs+MYJzpK3IiL/yB
6evONqKzDaW5tKu2+j49FvsKs9CKD2QHa2tnnAove++3qc3l61JM8S9dk9bj0m4xmotfvKMnwnDs
+DrHNmJt2Qu4og/Bm+TUaDvXxGxvESGzXWe78m/kA3fS3+5GMKYjMyCtvufneACexdLyy7R/zLPi
Ivj0FhWaMzvWVXmXN0skDOqhO5p8hhyrijZ1ja1R3Wq3cGteUfnNTxbf8N6eylO5Byce0+qGIR6c
ruJFxGJ60CyVjWJLe94NRKu7+JRsa2dcaTYiAcRHm3wT3iF8eWRbOqEd/lFxsVtkk7cT3OAte0vf
+Q/dxJ3JwaRt0o12mdzGqzze5mP5NA75lnHHsf20fjnMmSJOxprM6035ywDeru/jtrxna/MtcABq
QJFGAE3H9jC3pNb/LYkF68ixHILWohWl24ZhEUYhl1cY4uupPle3yPFtKkWqbKSMCCE6e/gZLpbT
e4YDlua38DBIPcs3HixmyN1qvEiM6Q7pNjlhE9poL1BJe8aJnr9FKIUse8XkU3c6J1j2s15TrRNv
WGzS2xl7Dc+xhHf7OMqO4PA5sQhF7vdMv+rVJb9rBHTagUutQW4cI8Lygv1lOISeTvvziyklJtTU
5nnmpqdSZUf0ZfDj4ExCR8335baoNsvUatd/NP3R6N+JHGPCy7Ddf2PWEe3GffSvcPFkfwVH3LtA
kW8Uz6YtnhnL02rxg5/pq92rW8NY1Xvf49tirHsUroyHaZzJv0CJzm5hPXipx6+u/ZOHjSyz2MZ4
jPLrKtK8vDDwGpEz8nmcWHucgGfyod/nTeRVruCUjCEp9vf61t8SehG4BIpxrYBraTzoQ/MOJ3vz
nsgul4Px5DqlYxvBgKD30mx2d92j40UTHERQsuqoO3GHp55kDGRbHEPE22EoDpjBbvu9duNZy/fB
VkLftUG3IQJLor9jkPTHxwltIggdaE273On/CUyLe29gTCytU5ep8aJXsic7s8eKYdkqdOBpvXjI
11xsq/5lrVMG2d/Fmwn9eTe+NxdjR6xiZCF9WSc3pXHKbU0TjIhoncFC1Y+64RBqfsYJj2SXI09+
QzHvQYcG7F0dlxEgtwfrYXXdNjaUkJCHl+GtI98VAkJWLOA2s4dmOXkwVmYwSq3sBt8cigy8n8Wp
vIz35ksn/IJvyXRkfkZYqQx1jvLWPwjYiRCwv/IPaR/fB8bG64H3QebV32Ko+KTF7vo1pn3rr/ul
acTtLjO2bT3USYzfbS6GhjQPl8Y3QlKDBX+LdsitFM+QNmPspK62hCWcOOR4ZHb1tT9xZTA/3Mp2
+0W7xJs63suLxd7iW5NYgq1kKorue0hXk4MKNb1k7+ouCDYoG2IkmpiE38PlP3ojUipTd+BGaV+Z
ra3yc0HswXF4FGuUcw9fWWmn/Bye9UvzyI7s3FgrZg/2XchfxsrlPGXMJ16ig5Ha9H239jY6wZrJ
VeiqLnObT+Qr2+qAKhgnkCtu0P9o9uRll5wl89ra8ohvoCGjJ91Aq+7HdemObiLa4ke3x2c5LUXT
ikQTKoJHuuu2xVt/pdV967gOyRzl4nuXnA9umtu8KQ/KOWRvtJE4NmdvoHZcJzwWM8sVmZz5Vflr
fQBk8cPdhCzrmt0MUE5Erid2c+WSh/JzZgy4aik6JlKj1xFDlmBN3+syM50PnM7Mhn4o1taCBy7V
d1k9c68UR3Kql6tbYdLwoL5xGOpw5Aku78NOc80f2F2HJcQFr97beDJ/8Z+h25qgNR6MW/jicNAc
lVyhVbIHS223+3QDLgUdDVXuF9zCjbKj/ZJNag4IfSzfL6Wb2SpSZI8HYX4wGoDMA1OQzRkhI2/R
lsAkj146srFlch7vLaqVdaE4TAQyZujAQ1YWSWCrai+6mAo23IShK1zaB553dGoIKDA2gBaU2Kiv
gNRLH8FScnCUbXEwexLhxkcf3fkq4eQj0i17QN1ZDTZ/f+fCqbkC//+elquzPuPj3EMXQhNJjQHR
bMVDCKGLz2gzehwgGTkxSwQufQPbVYZR/g8pNygnJWnb/EbPfHbVF6AfgUNhTl8+I8MFy8k2FOFv
dhUn/lrW78me/a9BLqzhMMc0qNiZ0dd7q3NCBCgiWwO7H93RODC4BtLbc6t+pOEWKj9bRBZOUYfY
zo45kB4DqxOvPjEtbnOXFOHpOUPHZQ2f2f2f9FfwPr8hSoSdAokAo0PJyUtDtl58AWRrE6IUXmam
2rwaEtujJbC3S9akEd0I6tWflJ1VfCA7mcyNjvzUK/J/rqP+26f+xt3+BKoclbuRRTwee0O549JX
SWCF+2mYT7HZRgikQ/p5JaWyznY80DWDtckvdh2+IkWCvJhxTcpkdJnjtq6ZU7G/0kpjxfQ8v4XW
kdlIMTCrxsLBAgXIkDZKa0JateA05Dd/cPm/afTq8x908hPZm/mfFFJNFjZWoVI+GioeuhV/dEIY
Wynv8CixqB7i9BI1p2Y8RdO1mJ/MdtZp7kXCX6IhMnPAuwo9LGTBNSsuKPZsSMJZ5FQfVoPbnF2E
Rv41IWuaudHYaEtT+TO33aOHRJA1d5/BsBogNEjhhEiZm0DZqgjl7IS/ReFSWdM9GHUYZdIqg1HW
s0JEp8Y4VX2GKS6I+SJTEzXeUNNu4dVpTz0LQcKB3EKsP0XC8lZWMoZ4alKd4RUGEWVA56hZ8c8k
GrtCLL8spfqaZwZ2tZWhV0J5mEmEaWM+2odis1PE1pWXsSkKmUAmK2AyCWQ1CSmfmJ82Fo6qpp81
dBKITCyhPCkNEMUpQacpdsqvaMD9MkZF2IA/vYFMWjej7MKR4iWNOuFEkqbylyr8dJyWpxzuaFaN
v4IIJFGIcBOE/tMsm49cJJVZaB+9T15ro2EmDeUC0okEiSLrDzExoiVpSZGCwlXTavSKkf5tZKx8
C3NwCxReq1GdgT5NLRedicpBGTKng9rih6HxrddsxcQp6WyyzHK76vW7T6gGKJOeOwH3mNZSknW4
QCYsmWqjvYShWSagEqJPooWi4ZLy2WPiJ9t02ImicI11binccV43Ydyq5wnFic91bPrxbkbnOhYm
AZXmNVHTVyYzDfET5asnH1KI26tWTvsZVJEeBwz/NB8hqD6NSCU5Awo8b6c01Mu9qYeg8fqGTOyI
tZVl7RIi1PzafMV4fSUCVEap/6cqw0ci9dCcRYa5sXAHyL+zGiYzGQCYBfczIjFa3r8euXXA8ilA
75HOFdxG5tjhV6NhGJ6BCLeitB21v5KPqYn++gCOPBe60C3ICWb+2r1oU8J0A86o9hyq3JgFEM6U
C5eHKmYzlrQas5fLpNG/69IqlZXtEH0pAdlIVen1Vg9p87MjbyzSXiIhMe1oecOoIWwFzwDxK5pp
Mth1BuJFEb4yk6uwFXYivJ6ksZBF+pjeK3wCv7HJmABLxMSmI2nYbFULRxY7mcZXiRN+kk1gWibv
JewTzeD1KFx02CS0RxAOacS6wsHGCOVFp21kl9+mt4n1JMJIlP5MgJniIAOzwGCraCyNerb7mMg9
I1iniacH/8qUIzwWOIWrezKNlDynrDK9ad4X0kZi+12KKJGYGZTbGE+GyO448D9qjhSZLUrM9kTI
mGFp30CJHpW/AOgsAHd+9aeYMR/CjPdALiq3rLqzkUCRqSKlWCNhflZpzFbEPHO2HZtx8upJOA7k
02N9iw+ZUJ0VXbBbud3HTbOWtPAuj4hGuSwD0s2yLHxOmvyOKhLpxPhRSt0X9mGObmqL1PxoKxzc
+f+hUmwbuAMYd19TlUDjAQQDWNp9jkWqyUWiqPFPj/tkgohobn1qEh/8oN9pFEX7vD5BE1bztxli
uNWnGxX6J2oiPfid6ImE5ZRAc5qG1rdhVt8GL2Bn/ATYhDToD4T2nSIV0haVDbJF4raOks/73ycE
9FFAhtUprS4Vv0Cq3WuCMFH80xQDsFW1C86prEW4wko7ET5HfEXgULHPbPWE75C99KzOl37h6UK4
nSmOSfhmBItFkhSXVRkaa0MgBrqviMhjKlbQIceSVxkoUnQv0LHvQV7U8mONH4+eI+/ewcVtilKB
0rP1aW585dfPrL2O6EDUjxKNSMq6be6INv5JCzzFnALF+0JDqmnbkrFfB+gPk7HjBKY6r08iIr2I
XG1J+oy5Wtuauzdj1GYtc9vgUSrLtXgDCyTEil1lXwqrASqx7NE30CpocRkN6j0b17PYo6WoiFen
fu4/tRDLd/sQ2RoYxFh3Ik9suCXdhl0i6M7zRJeRHwa6NoVRNK+vHLISzRRCZT4l7jkBRbKk7DJW
V6n+HidINDhbkuGfrINP1s7LYrZEbbpEk2MXptcNKiYTKcOV9i3BIiJQ3ApG9yWDDRWGbK1IFBIp
DGr2HeM9D3fpWLxJxC36luzFA8KCgq9FYV2C/39XwKdq4m+J6SGjMDn8EQHnGvF1oGQYtR69/VFg
BgV5gVn4VqGrM4r63EBgHIMcAxwYSBaNY3GZ+hiv0EueXQlZnBB8RgrQwvZktnAruiOcVkesYIuZ
z3QMbIwJ4DI03ruJgVVSzdieyS8TscWplQB+gKFquexM/N5pa9JE+3lbGdw4LBO7exbXl2FCh4oh
pAzCL1OlfBL0D1nt8KyViCu06JhQP/adjBcOv9SJaDtOIwFu4CLrD/CXJXY7SCz58wEKjxwcipKG
B6sy2two3hejuSuT4V2SrU/QAW6UmfPKyrBNFxkjlRD5WB69J2oO7Qw7JthulpKYPLw48WEvP6uB
+AbNIBA59NJyOoDkuKv59NNF5UvVlK2UczbD5l7BdNwbZS/ag9W+1QbONaxsalB9hEn9GnzaSVmL
NiL1ZQHApKVbmIevBNXDwmTNSZggJ4GkBjFvHI18xJLxEdgORBz1BagA+bRvFsogTLu3FjJWGTJx
jZsIKe6BkDAkMIslSAduKCmwNX/ogGqFnq6OANJDK8I0e+rnnLf3pYV/taIeY9a7JY55a9RwvVKG
wdhvy0+AtEjTKhtwAX2xPXCJcGblPER+TLKAZ5BilJo/M0gqUXkbU8SiLacVHUeF7gPvY3tT+QCD
zdTukGvg7iAWmKSLttuU5nXu7rpyi/x/ITFcXGjAM1m2apjzt8xrwf2OAUZ/hFkgASU2Oqz7dirv
5ZKvDWBtl1guyfI+8iPGXvG5wg2sPUUL7ZELoG/VUMGNlLSoReczDA4+UzBafp9TdbE0iN9m8xSr
54CJMxWTPMKNPk/skWbrAyaRr4AlIhx5yZsfxrciAEyQWdQf624C/XkhZY0qxe5LZMm7xj/klkvS
Ah6Kgl0jWtvxLefQzVlHqrvsqWc7MPdDeUgsOLTrkOt/ftX671zuckCsdPWbivEhCgmZ4fE32oI2
3NGxGPL7CGNQWwvVRtXOCTsB9gm6qwKTMcFZ8Wbpuivw7wwC21R+I+j6aEwll6Wh2pF7kDhJd/CV
A0HfjiHvteJBFMGqLQgWsPaq8FGrt2TC5O9JLeFFe0CyQ/MnM8TNM0IdUb6EOspXuEk5jw8LF1hU
FrdxO8NOSxYgrbVUqz7fjbaWxn0vfGG6XNjL02bgQ+TAnNDiaoOH+GimrqwoeljRhawOOMTLnwqh
Jh3lTJdQeDQyDUy11M/svDhLrA6SQxR6Ms1TRr4p4Yt4uzHWfDeAC2vmrlaH4Va1CS62MYythvrU
pOqalomdsjD+G0JKf/8UBXiSl4oE8Q3RtjrPAlyOcRPMTia/ZdBY9w2/BoU6vR04lBX6PGWL0pBn
upt48xj5NY4wngZtbwx7UVvwpCCRqWqyd2Ur/sVfoE38KypgNURzAydsq+7C4/yMUAedsPNYCe6p
E56O6QS3R2ZCjaoCGWTlJbMHcEf3cFFV9NCM4DP4Ssx++Xj4tVV3viA1TlxEjt0OMTalpWGbf9ku
/8DUQbQoKj4IALHTl7fhpdmJjkTOMRqvld75fdAAITbldJCpIr7wTpuRS7QVFgYzwJqwan5zRC82
nazu8iMM0kw+Riav4DPnbQO9DN80HiFSn1a15frlOhMc3AxE1h1TkgPwiDfr6TO4dCfppz6bv2DZ
WSQ/oiPfjnAtEBvmZ8Lbrvpf2UGaZv4b/kPARNDUAU0m4oj5DNaj3WZXhWvWxXZkOZI7PuHfarZ0
kWBWMqM4IPlmJDzNSOa/2HnP9ban2snTL0E4Z6atZk7ZOZrmEpY6I+Ink/5vIIRA/MyTnSwf0oIy
cGWIu4VaRbm8Go8yPra1xb6GWOAM1pzL6jywZyQEzFMYGn+Rql1+IhpsBYc0ZRRC1mqRD4w2QHRJ
+M4IJwQvXq2IegrARW44ZIPMI0YQ3viO03QBkO4WZ/uphuuIutQpnqHgRMkhD46ttqmTXZy7gnCp
xTPx5gwjEk4m30WqBfWrZfcLPeN9/FwqFFZ26RZEn0xPIlI4EnR9wlyNtrMg4cB0zS9Fuykciidx
Qp1CACpIQcfySJymoIwJlXD1vzBweU9YoECwZRkRXrQ7EcnBmsAHV3ouwu8f9j/mv/4lHYRtaTND
SnFaM0RnoBQ8k3P051/puZo/qn0TLb5KbsWaFMzCZeANmYOveohXzT+Em3RqxPthFNS3yq59KYRp
Q/GLN760zhQEuhwj6EsEEFw/3TsnZrLTWDG8KsoXMtZvMzV0YgM62taf1T9uR43x/Sv8JkrTRVR1
DR8ZhP6/0Auv1ab57cQVkl5Y6hfx5p8B0ULEPaGeYEhXfU6esjWR7znEN4rX2MsJ3l3z2xhOto0o
i7GLBQ6tkXYdtvmj/zb3ZI0xEbdQeqwQAnKuEDpDcvX40s/NNjjiMKB0NUnD468/SXxuRxZ11k25
mI9woRayD5CuCYbSdeApHn8ABUy1DE3JYCQqlGKWRsyVz8oTwts7kxX+6/NB8uYbAjvzo3irj9m/
gavL1TBCML2HLfoDm++R71uHFs/DYUx88Ctg4ZZDYh9WrcNH8TU+Alc4SsfhpVt2/MU3Kt2tN3je
erGFC3DgVfUvzYa6ItoTz3elCgm/2xv9lKWvu4+R+StHwvxI2XpOmHsc1fMRkir75GFwt9K48wDw
LKpHdTfSqmGiwLnsUHKnHKA272j/gxKNOQN5GvAHfZabnkqiwc68DNFBm9fEIG7SnXHxvY71VbWr
38pzduTfvmdj0HBwoHM983TGkDOKFSYcTlH0qKi6z8Seb6NX+I4JdpGe+p8sc2SU37vpEJ1ZIQjr
cN/MdvMDSgxy/7H91l8CQlCui08SnWavfDFSRsal1BvJzb+HJ+7iEIlx5RTX+neBNO8s3GbYTi7j
YgpcIcCOjikZZ1Cy/WP4W26MU3s2L0IC8GrNNqyZNiSy8sgzNwcMOBu2EL0pVGnMqn6HV8LBxVHL
vJ3oikeIVn/VkW1LJLaPks3FTiPBvllFgGnNHbNTpq06Y8bSpVBVJjsobuixyvwtWx4cRhyrcrq1
CW2iB6HCJgGXBKVqOkCliQZzpTD1B0+GBb+Trmm/rvHWhERh9QqyateyPAS+iXXTe7esf4Zow4Yi
qDYiCoQHsderUOUo3iXmIyv/Qa7zyxHfBFCtDYqd2XQBxth99AOtNq422sDXndrEny/uNSYxLHIT
W8Od1J308F+/qFUgl34F81YNzwsRuBcQ0y26aVdvjhoB3zmKUkorxufWm9jfFekBgV3Njn7qdulT
yjkjOAzDYwNnG4Jcv830c4RLoOPWHOtb1cWUI7bE0JoJ2UrtNGfsREZNuNXYBbG/mVSkxX/Qe12j
qmzc2GPBFqqndGSUWyYX3LIBiz1ZIqqow0iHQoQ1YHrzhZJq6KgaH9AfkHAeBetWd/GpI9JPah+S
8gZyLmE2mueMP5hNtLg6FLoywQ/RaTh98AOYJR/3htjYmTLYBWkVQ426eKLLVir8CFK57v7Rlhmp
O9HN1a5WYeXeRq1L/ND4QaQAd25AtYaaG2OOw1Q7epkFYrCnKXlCAwPdkSenZpC55BjwDujfovaW
Y2T23Y5KvLmosYdkKhW50bN7d+1fie5RiI+iE7HCYuvWjlD4SDdiEREc/WpvcRmb9aGQrtKM1JSF
3wJcw4OnK5yeBTB25NoRKy+Q5OS0hhNHX+7/ziQ/hGpmD/xDsYtzVrKYIgWcmOdd1nwqkNK11C6j
2QEN77YmfbiRe6JFnhNZnCn6hbZ8BfWuZG7bnQT1okCEQOZb57b/s/gufqZsw2zvBz8qMHNua21L
V+hLbvM1HvADQfzGKIc0o8jQlLjt1XpDYO8zO1smJq6CqDqyhW29EUlkeWd1zQtX/QlP4hXya443
C4KBeadKTb8s3ealn1hW0TBeED1ituEXj7chjx3T3H+84mxz7iOZow96FUAqzCaxLZELsxi1VsGx
OaTXbhc/Ahx5lHF7ailkYNW2dTuPEWOkEKgNZnzbTLiAITqgqDDexw/sJ9lWuCkMxPH6PALZtr4C
LInXZV/ulS5V+HgSPc1Wr3gPe2HFlQbGAl+lq++Kvbpj0YJtwek0VyTY5tRt/GfvotMcgU3dgz2r
LkSKORUkzoZF58veYKYQyPesoEBB7oL34gO9UvIqcfvowWr8h4oAo79kA+ihy/BXDIySaC1eswMi
s+aHvV32qbIZubTvvZsel9wyJGuMaMwVaWm+g0oMgW7HNmFvntqfHr7nyXRUVxY9VN0Nrt9V/CD8
gmuDuKeGa/+7cjHaYxA6M2tmXVrjRp/W5QVdzbbkcnnnjJt51q8kaoJxitGhu7oDBRSBF1fSrvHy
A5yE5sXzYLjqXf/JjotBEhJch3BDftH+xerGOua5MzwZBbQr/ap8ks5w47nfcKJHPaYrPA/LOgf9
3q5gruLIx96NUNytAnS38NPt4QnnHkmw6+/Nwk4PwiF+m45BZ/NkFU47rv0HJf+1BF1xbk/+JrjA
iqSR3DYnE+bGurqrx4T7/1WeIjTP6+jKejA5aDsy5DBY4ls890AcPkn7gEK0YVUleBWb+ZX8xzac
7MGtbyO+ucYXqd33d5EA+3V3wIwoPJLj/x/Cp0xnTekxf4zb8NzhMXTaXfjDKIr1uXpNvYkR+LrZ
zQPA03WDdYNRSXKh+mwfGvFC4KQpeR6xsgfZAfFaKTEpuJ3JankTPvBxxv/6a3pKPfS5jAkgi1W8
hv10VQrt0qoE/zHqCSkNNaiARWWezHl2E8zhMV6GKPjU4dkMlXoQUST4puQqyfio1GPkX5tS2ETL
D1dsGzX6w8jfyPQcRpEcBHhVZoCQXAFZiHLP7N5lgJBTsZWxcvfQOFpKx7FngdoHFPpQcQelPpmy
8W4G6cYvkVIktLPQ0YpNGnKxrupLRQsFLGtZfuqmUzJ6RMcR7gb8lNB28RQaUspG4FOPCfLgoYs3
tYjY9hDxYAzOAJkOTVH2DAsv0E5dauBJ4ICkrWoIHbG7m2G6snqNEWeF2aan9ZvxAVhnmsgkcyK6
I43rzZ7yYJOU70XN6Lfc1c1OFGiO9tCglGYbdo7YPLDfl/JaYz4HF0XgcSptsxLwxwNg9pJoh2Vg
0Jhk30QVXAOZFOc+PZslkSX9Kax2o8igYjfpmPRAYK/lBwJrqu5FuiqtAXbUAOvpHdV9Nm6LBZ52
jdB1IWIEZu6PtEvGVjBccIxO6e+W4JcmQFHsIq0GOECk68QKgF6XGW2TsytAnIuLeg2yIvXdfN5g
qN8QMAq18+lPjDE3FJE0Uhj5GDzIFEgW4ZkHJM5qsrha5iUHm228aZ2aGarySgu+A+mKqadi2Zpl
hGbsVQp4yx2ZOCC0YUoy1K80PggKnkDsVUp1xbRfgnMYhkeCgo4wikTfRKJnEe9qxmQdeAYI3E1n
MQ6SFNSlSiL/dtZEUkRrRyag3zxU3WTJOGCbAAldQByTUbsX1ZH8jHWHxNq3WOuMmcJ+JSLAdVn5
quFPLema7Usy6xn4thE4A6nS+Yeq1XeUtjK5pk370w1z+aoFUPqBEFi/KbEDL8sv6u0w8FbEg5Vc
CrkhLCNRH0E9Rdu+I5baMALwBXrjo5Zl2TvF5b94mlRM7b0GDEoNQE5PVOaGFpACVqkaRq8yK55E
5PiuOJIAVhdTha0JRugSEW5tQqIY7s3IAjIqa+l3zLqaPN+O4DqJArET1X4jBxUSmAgLV5qIRMwZ
nfnWthOG+wKUiFRF7WXMCs67TOgC5pktkRCSLKsHIxuCYRUZqKvBilvbviqA4M9FCGHeQmijGLRf
/sizoLUKObWROM1s4zn+O3kW3rNMWqZbBSQ3hoAG1uu0C59J3GfkKw7NexvXIj3jZJgbhYA2xxhS
8xxXWgY5KTWwjasg4hvD/IqalFvGUEtxG2UkGYZ6xCCvzCWiYE2toRZN8yQ2921XMCPTCvlc6y2C
JQDHjGmZVnGPmgyZ5DG6xr6VXlKFkBBdUoRiHcC7Y+vVqB5R5WwAugBL80iSzxDBox9jKb+LWc/k
YGAgF3R4aNsFHSkn7bQtrRCKkzY9ACWPEZdaD6Aiy4q3bowMGjKJXmpKGG0Qd1Dtw1YR+aW6vHjK
aQL+VksafPKK2qMWzKdbIZUo/EWQwQyq8/xHCHgkEReMIX+BuFCXRk1oKrdQLeMVjVN6CYYW181U
QoKW44SapBQtquvJiO+tntJmlQrxHkA8xOqr1oTFFKkaXgNV3ipEqgSptCgaUoX+hP/BeZK0Gedu
VQ04HP1uCwrFxKnOGuq9CSqBwWMKLE82O8y+Mz7HLNX145Q30WMOiH9Mx+TXF4efqWJ5GqitcicN
iul8XcS2UnQ3Jezl/eybnYCfsqwym5ScAW15zGmRJ/pC8SMV9TNXWa/NEmm9ddwCZhgF/q2Uh3Eh
epMsVc0uIpDgAFmS0yqOwabS/iQTAwS5SB3TNLlKVYXhX9iwp4JrKF8ErfSveVEy76vmarqFPMlO
I7akhLY4kf0ZMBL7WoCDA6tFUNQffHdsZESQ1ttUAHLC9FjZkFnq242Zx5ewtHwSQVPwT/kUEK/X
vyqVjQr8QNauhdVuymRG9QXKZiTy7E2MoMcmPoR4Hv8ayMqSVKg14qmfmuhcB8AcjGKwmLgnRHrI
ek469MTUIWiU+VgVU7rEaBObQ6LjQYCLjCnMWjzow5jse5Fv3pp05TU0Uv6S/IC8eEln6oYhhWTe
qlz01FaaeoQNcT3qPbLlTiAYTuSguBDIHpwMMR2OQ2xIuwwGPuZSTHhq1Ayu4FcNekxeN0Uzh12p
kwvX6Ga/V2qhOxGx176ZjVKgW4lkY29ZQ4fufsJTCAcL5Qu1qi8TssbkTgNUA0KK5DegdYpfygwD
Vf85SUCTxFFiAGHQU0tGYpI4pi8/Q0bSC5UCPAVe7KtExt9aHsBBkJHESG2wSFaMJgUZJUEc9bZh
LQ9AN05vVhuNd+hxjcXl2PEA1QhIyqKgYOjixapThvK2Jzcc1R7Z1YbcFLe2LIKTOKOd8dkM2yMb
tBs3gOT2Hdh32L2ki3S9tO3lCN0VOFp1l+rRsAmSXj3m5ah+j6qMfNMy8FUPc+Dk2TS84nriqS5C
32BuXffI8BSTurMw5luvzPVR7yaIslOORirREtqqTvLMtjFNZBroQLSqyU5VWgAunwL4DWW6GM2G
DMuqJNTpMRtGJky4KcHJAI2MvaxCqjcP8B0jVSUyoRShh0Vq8JkVE2PUUX6GY+o7CUFeziROqFj8
HvtuGkYVJmGE872iQsro4UW0dQOHL5CDHUcng8R8gra0qtogwRU9x3CghJ4i0QJi4ctLlGBSKmgM
Q+tShEJJ2xJlw63SApRrg8rJ2aZEPQ4JMWZcEhSCNSPbfvJNJHZhEcH6JrEB1GLJuK5KhbNS9jo7
e3LQlaRFhoCCZBqD9F/dRkWyAbI1eKGewfwoyHHTyiK8CqKOplcnOc5Q/ZFWp4X9whUSgL4aC/UD
ptGCpdFNpkFtXI6O3IfJcdRDC1VNyqp3tEp9T5VbYnYu0jM1DNvLhjThXtbYh+gJLLSg11hEJoPM
Qod6qbtMkpgaEOSbxrXCpt00qYhrMIMMkPXEPK5hu0McMCZ2lSsATnR5QgL2pg9jWmWov6ijEwFp
TVTrSAR9uXIHBettVwP6QtpQACZgGhOjszr4dYB0bQgCd0j60q1qyLyECAicUhNyP3lkhWolvJVB
isVoKGe850hYIkZtmRkeTYjOTjYoWAP6oDnkfYdlvGjKAwRsXs2ZNF5yzQfxOy38G/yt5KH4hvpD
eHv7BPoebkUBTn+oUX8HlASuL6E9qsSOP6uYLA0tLcTBnxKIgIcPvvRKagDCrRLSqsJVXcgVxNYu
fNRxrmF8CYdqL9VW+C77wd+ADmopzfAnpik/XVmsz4Jo+GxVbRJcQxno1HUWKBOpPimO/f84Oo/l
1nEtin4RqxgAEphaWbJky9mesGxfN3MCM7/+Lb1JT/omSyRwwt5r+4zJougn7ZNyG6VpsnNIm9mm
gWJCnBrIXK496FeimfTReOZLyU7fky4a7cUQD/fCT/Bh9ZplCRMRPwpfk2ZRjF2UJoG08xRmtqlA
WzCMjrt2JnNTOmrNJ11183Dv1enwz215V1eNkxNjM6EH+UNklW50HXylsWzW/TiCTrMHSTfN8XLx
kkVX+xAWEk7AjDzKbmDrY4NLSmMcXR0Nhlij9uKio/ZgQejiUez7urgPF6/dirqyH6sK9hzLvSTf
uZoYyiWCwJurnIVnMZE8sQqN4+7SmKWn28bqwIgtEIS8OYg3I5kPh3aSmGhqJOVVWvQPExqkO78m
KZLHe7wCG3avjdv1uyAq02MwjIwy0pFWxMTLa13XBS9GkY6Yt8YZWTjCzr7qyIHVWUI+RhpubCH1
xoc2DvTPte5DDYykTMN438pAPaYlCzHoV9V2Aiq95bu/bRCy7svxpx44RiT3S8KgxFVyZItTWqdF
wKzw54oPfvb9X8KoqjeRV/Cxykn8J9LGuxDRVexQ7eRf7cREKBfRcOaCdndOC9BK5dmwrkdTHPXY
5rulHbsXP58RHcdTt5JgUNE5TfpsB052LESbnZyapWrQj4xtSCVvKb6nZRtHLpRi7Jnv/ohPLySe
bsXjMTwvzvjdyBGTk907PzBb06PvSecoza3NEfxcYOKCH0syD2xchVR08d2ISG3dbiJD4lLjApox
FngMLxPNepSuT/ZMc2sFXOKn0TWu0spywIiN4QPHByKUFI0ydlfUECkpjFOaWa/25Gm0a23+PmTE
DGaOsk6Tm5XXBSLgihSL5whRzKmz43jjeVm0z+bAOtlEuG7b2aWlbnJfvPc6jj+Idp1eckRqO0up
4CdOZnLCIx3ueSXh0no1X9UwocLtpmLe63oO/2A6Og++uS25ddkDEmqyo0IWu52DIWDCXtPtMxZ4
KY0kO9D1RlYObi94kptp4lphkz+XKRd6XA/iR0ep/1Auktc8ZjdOniedL5ZG60FXpiW2qYABuBQK
ySpqMNtaaB59aK/gUFr2PHYU5ywajbGeSgmYHylGFmxazSQQHc14mnp3Bn0rb+hJb0JLgV9Zy6Y7
xQ261FQm4dG32rc5nuvzGCUTbX+wBLC24+FQ5iDU4hh8pe2IcQvL3SXFMqeMmsfyl6LtiLaSiLty
b6L+kQSxcTeYBFR630zqSqLZDIei/DeUxtqMwaL+ZWUe7WzQoicTj86RmcmzH1r5k9XLaT/kFW2w
w41+TTpd/Ixp1jEp1WiqahrWhilu92fiLkawGygm8W2VfJgghb1AI/zN2QJ8xA7LS0gX9s6js6wD
vlJMDmJEWSZuthlRDEdCKOv7lMSAdUeT8uHlVXCaqoRVPoX9jKi3BmOkZ3yq9XBbiyjnNtrrqZ7Y
e/j+YyOb9CWm5ep5FreyS2Kcz074Eqb4IiwRCrJ33fphcSz3MPVFdBG1Zl2V2gaIkQ3RY4qWU7g4
zLMI7QTTkRbvStiLZP9pT09xV00fvqJN8b2l2o0Nzrde3IAqs+cwZxPR++L7JOAMRK2DwmYVV1us
xxIHGWToMmlrWrEFvIYxSfnO3oiK0DDHjv+iMCEpLGnBAHmm+4+v3aPZglrVGI/1X9DnzF6aDMe7
ZgjdEGexipUkPdUXEUK0svkQrZXtU3sRhHBHXJe1XH4tp5xf2oYVaenVQMxltVxLH24/PutukAhU
bUAy0zKwDvUroF1O2M7PeeEGx7rX7iMX58Wt5fSfyorwrGDmMhufbTS8lC3e3LP6nzKE4Vtqg3zL
cItI0cTBKI92PH/iGWsRyC9/U47YC5AvRtWFLBB3iTFJIJ+9rxI9P/mqYAVplzGpN8A6hj4MzuGQ
iI9iGstTOjrxObAHZ59WNTLNtLiFE1AZyLWaSW4dyajfBH1gTrbXcwh0qD69ip/QyNl8qqlJgbXe
JMQyDHEoe4B8OZEZG8wwQJj4Wypwf4exj144Mf133Un90HcREJ+bZLtsh+aNIkvu2mbAwacDqQkh
EtWrp0RysT1EWn0cQSotY7MdTR9vm8xe9tqTmGlg89bV2hpqEEwqzasPNbY18qPS++Y8Z+DS1O6h
yfCGNDnmCuASjJU7hwsX/S/mb4FnN17Ev5JGcDXnJAWm0+gfzBzi0ivNbxZVat1PDTjCqBt/LEE4
aZZS43P8QktrAQiFteKp1gubTx9xUtuxeHbrmfo6yE/gqvWfb8fy1dJufwqVMRhcoGKQ90XKJd8y
LByfyZrtWN59rqMCw2s+Qei4UUKBencsvTwi2OpO/6aZ9E6MIIIDuQ4YW5UmOaN9GHT8XMjhz0vM
P3txeDTIaatNNkLTQzezVKhCNUtTP4t2RWevqqDfTob7MciJkgRzfWcPEZ4xb0ulvsphXk1e9l4s
AQt7m7Q4KJSEqSLx4GzaKnt5Ie2BQsJM976ZQeTU/bW0+u9Ko3Sp/G0Q4SxcYu9a5T3UuZHagjKq
2QxjSgDW2GYbnyWNw1xNtOHFJ1K+zbIXSSjAyuvQDc1l+NAl5W/oImrlQezl8uwSduM7HGaWgkhj
H3NYxXyF070Vz/egFaDUiT3hYpsQA4c0CD6lRSWoDsonbT3Fi+m6WydoDvgWXsIoOXSa4VjtvPc+
vtNFH6zLhFQxsiBgeC0ySoe4B8QSrtollnPOlp6rZ7wfAqSeLSuHOSeePUMuNcuOJogVVwwRMRwe
w7p4agosizOrN1ZsgmVyzTvq9d6168S+tJuTleMWDAyjdQ3ZE9lEsOOVxjIE8oScoYs/cbx7sXuy
6+U1ExJNYboKffmDOnFHU7PSS/dc3Vo0xdYqwE4Sz9se0a/AwMbEZsscof8OYrWCBXxg9EUFe9OF
hONDh2vAy7uHIu6PNIHPjmf+fBk9ZggL7BwL+ZQ/uUsU4S4NsYcKrLj6a4xb3AUpHqMOKKpjPyy3
BZr+8+IbGq859PkA1ugx7bwdWY14lhmvbl2QVVHc7yxUTDX8YmS9LrPvAQapN/hHfyIRSbySzxPb
j2AkWywblt+dbRR52l8OgcdOk6yO4YVxBUwNwRug1xOaieXDke+t/eOXRBEhUTxCqbGK+05tIF3A
zNz3pK8Py96nrxiCDeYRllxkX2IXcZg0FNPfZP4ZmGrBNS9fAUZa+qQIbiDYOI6gjQr1ZVATCXRM
XeN9xiyL7VJDQlnu8g5oJIGadrbsNDmyhf2VKMIyP92UCbR/XQrIYmvb3nfRhvyiOz//poBGJfZQ
Oy8u64GUCXS+wVLl2k8VQR7UrqTf1b8VWNPkt6m//YULYnpIawwWFq9t7SDagA/8k7lsroaarXG6
X+zi04UsShG/6U2I7FvsUmR3Ed5ext7UJISyreTIZECzsJqK/6yk27AptSN4lqjHGdMctezvnRCJ
IGvj6jMmNT2BWcZWdXyqAKNQ/TjvHPR3CeG89VRTPLMGAFQ3SbKFmh/XGc8Gz/wUoSocGUQuwc5H
1c3AK3WRmo03R1vT75OCGvi24UDjKqJLPIF9+wH+vcOGs3ZAMA4hqozbfZbfqNTfCt1GaLGSFuIh
jX+DEW8Rygf1cENb3KIAuvHGjYeFT7UVld/e4h5LMCAR21tVhTu3yLyd3TdswPWWkoRXOdpzKhUc
RAwwW1P+LY24zAm4H/xE54ivU/r9IYE87KvxO4G1EKbuOrRYbiKzC/qE9WpCrCjvcBBiOSDLK2aI
kXENMa6mfe655kIQcYJ0Bx0yNkAggyl2mnHxuPJY6PIQuONFU8KPi7cubBTgQU+NX8wfHnasSSkm
1e6ZWMPPxXHPOlEnbeOIbZfh0Otx28UMDWZ+txt9Fdrh35DJTzrjx+WG+OMmRaDEtLtHsL+iQPc2
qvbFKSIbHm6SeiPjHd2a7EDuUD5jBhefcQuaKMsFDcnCQek0FnZQNhpgYpcas2UeLidyi2+zYrrt
eBV2OGVVCdY68c9uoLgqffdFODd1qD8gqOJ+HKQX3FlzaBCayZPftSyvpbmMOTGC0aDuhoGaqxDF
vlMBW+bGIKYkzOAWPcSxNwFRS3IQIKpZoPf637Od7hUNS+lhgI7l1ZqiXT2PbKGYGyWTd/MKvTZY
CdXI8RoHksFsrGF20j2Fg4oPUdlASO+uYQXzzXQfwwgKd8rmtzLwzl7dHUNSBWk+4e97Yddye8gN
J9Nv5aQPOlKP3Rw/9bo9DZKgKWYi+xZQcNKxg7M979FNrUOqs01Ms07FsJdWc2HWcO8FSKoSkppJ
3wyqBmlnjQGzDqOfEKbqCOnH9tLPXBQv0eC9pQRr3E1lt/Pteu912JXCae+L5J7UtjWztbVP8ogt
ys+R8oLntHoUQApnDAd1hp/IL/M9qcaHYAB0Sx21GlFsNsGwzrz5PAyoyzEIdTw73CcawWmmQAJy
Kekh3Hrcuzkbz/SmZnEDNEnkUTI2IT85f5ki3M1V/RyTjUgN4B/YAewVj9WdNSw/aqn4tLyXymUu
HhL6bUdeySRWMkMM1+5ERgptL2+0V9T/0OogsPaiLbuXLUmaL0tfH2nMr0utIPAhShaMtH1cmSko
Yd+Vz5Pt32cSZ4hDZGStLyQQ77whPQwpFCxT3bcSIUEd74oCoBwVBv3VwS/KQ5sRsVPCm2mXW8Lv
jRjQhiy6zGusGcfOqGmaheFx7X4NSXCm8tsyOPtmJr3KPfeXCmrvt/NrmEd7rVlxMgHatHn+43F8
Sa9Z69A5mhhdQsgipgXfTl1fAdj1zA2423d/SmfPEgzfFNrIvpdr7fILFdc8UZokrVebkVinYyZA
b2qmiNxq9YOr0IjGjFZUWf0mM9mA1mCeHTRsNELxepi9G5Wz2vd5/GFJnC6prY+uRORHePdERNZd
qyi1c3tDRbihVjlZ1njIIxKDS56UjJw3Ov5v1yJAiZy7AzGC1DwOae1ZcyU8h4LIRi8AQ5u12sEJ
op98xFiFD427rKjWVVT8y9PlQof6WgT9U92G+K8tKGUjToggQe8cM6DIaxLRCI3bx5lzV7ePesbw
Go2wgzxxXSjoa1lBa+Ag89wP6cz/LWX5mGcofEnF2FdpOYGdND/ucNsqzd6RBN2jas2rTENxrg3k
D8H2bxVLJiKmZ4gahXG9GzlJ+EDmTWbzHXkMkzD2MUho+5Q+0pxcPZ27RKwrD1lJMLv7Zk6oSpT6
I8ErJ/SKw58FGdIOHBltQpKfcR5kZw+bcZGXLE7pbNmfT7fWV9qfWsOJ0hEM5kRyvQXuTcPvBbAd
q5MT5Oz/6vE6FQzM7cQ69k2F3sMBahQhLFVQtduUva/BNJAK6PZhYe30woHcVO7Ghf5DTtE5YUDB
6dNGT/Qyzs+49FyZLT9umbFIDeCmwDPKomRg8lU/5IP/kgb2DksqS4dh/GbC9zA5Go9YZMVrWh/u
7qTuVqWdvmPrXTkJ5Criz+dIb2RQ//i8fn7kbslg/UiRdgl7fFJ4f1axN+XbmhEQ2NOxO/sa/32K
YVp2/GlpwOAFkwY7esWrukwnZSMfFc3t65zlebRu1uYR61YMymFMp3eT2ta68JPHKQdUlcVn2o9f
USQfjpiz1VChB26o9DNBIA3/Z/DS38It/5taoxkBD7+dah89iQ+BUDg+L6HIeKgpaG9wbnd8GEIC
XGdc4ORRgl1CRUtxDfNgMc9MDs5zO1p3RcAI6IYALecRd8yyXKVnI/Tvvvva7/bMtBx+w/CQ52g+
stljuz7vwxHQmmDSFUboE+v+Mk3c4sJJPktoi5aFZkM0Zx7Yhyhz3qqsgZztWhcnWhw6neVMzmL5
Y3WI1UhsOLAvWoNv21bIMo1RCE785TS4mDJbqRcAeMMum+xj5zonB0uiDSiYpvvFs4BWhRzhrkEP
nlRqwAFc/BRW9MMHhhoVJafRy71l5fsQH2nr45iklJlltrOtCG2zmf+YSG08uWxFohxu6dsodkqZ
9lgCm5DIrpS+xwbLS774/0gpfWgrcRhi8E9+TCWUBzcz94xjoFJAE+idwYoAIsni3l1bE+tF46Tf
tUNLbDm2etALown2obgNsu9wqAG5teKZ+PRTAJ9uZahwsmncBcQeMEOGrTrfsOVu+yYDZJ2LGF5L
ImZMe+P7NxIvhoeRgXHqKvDxuw8q2C6JPZx564N1pFCjpW28SQ0ODQNhFaRi7ozJRvoIjtulNaeq
bA+CbWHThwBwMutUuGAzpS7+8tB/tJje7joRfqaIe0h2fgyX7tW6HUXV3L2TgXxQiDh44h5YMHAU
6OQNwyawDlsnVyIlfjG2wVvC1t4OiOOLjqzRDKYIeYnVQqROoa9TrI+hGT9EV/6Ym5e9o3ct6/bE
8v9xgagKvW26t3PvmFCqypptt1tj/bEvYZb/sI05tR3zHcPcAu5gnID2a0OzThAwZxX+TTM/cJjd
fPgOJGORXyMO8Dsfw5kTRfe2vlkJG0Q+tftqtHrWEwlmBAW4KPOWDlFlbdVYGzpEpdVet93JNPZ7
OsrfvE0OVggzck7f8wLij7I4oAv318Y2VWOz7JS8WCSrshLed+N4DPNpH/T+F87xjamsr9pvqwe/
CzIUOl300Tpgmh1orndpcFspw5qaiLnI+k3ROfAUidZMXdTU0D20z0i9KcWW6RP6xq7HxYiVLR70
jz+Yf5YWMxF4/Nv9BiA7LSlrKmRxkALEypIesEfG771CQ6wWsWnZZQd581Jr+UrpA0WmG+nzzQQP
KEdTR1LBnUc+odDlSRX9iW2RcxcTVwoh4Kky/kX5y0NuEC+ORfRboCo0kw0hDgwnrquasgDpA20P
jiA2rieNadYpoleJOtBWOA5T90MJavg8vplqHCZXGn32yPwrlda6SYklIk8g8T02SeYp7eHbE+lX
dJzgKRZJ/MnOd4Q7M08jNK9q5fVkzxh1qWTxTVzSV+UEO0aNv2IMQDaqrzJ1LvPSbxaKmKRGj6Xi
i5KAS0199azm1YveMuUCMcW2pJyfpIfsPnO79dVzRx5cYM8BUVvT3m67o63HU42OrwJYGBJdbQnv
UBXN1c9vvjHsmALb9TIxRRiap8SarxqBjyHOADXJhgSWVQpaZkaXNOh27dLLGR6c2Eu2tKU7pm28
qPHFtevPLpf3RI/uFjybUS0Il7NOpp3fGa9+BBNOsYyelkYQNYZFvNgYn71KYFjJoc8kwcUmFDEk
mqal868js1omLIlWc03N5CEStQ6Zyb7nJPxtPVbASQJywtd3ad+9LWCzi7LaDwNFsDPQEpc1xqBm
PFmec6bvwxEy6CsO5nE1YsotTM26VwrCAu3n7JZ/UUX3/eSe89E+igRNrg2XLI4OI1U6a42XcMBf
XiIMWSUYGIa2fXQ4Mwo3fp1xPk02ZYm+bdp9m/PSx3piOwFxIAYXjgMIqL2Z6Gq2WQfWRBsUQvx8
PN2TMzdbgpuTnYalX+YZjGuMPl6dvaXMcGxJRTjxoCAzwuc45kSadkHMx5DGT6xl0kPeee3O69TZ
ljCwGj9vPlL+9R42qJGkspPfQ/GbbQwV9RIdlpR/ZtygtpeYYuqBEymbSoGim8ZfO/KPGyI55gJs
f5mQ8u51h75GFEw4Z86Qwrp95tYz/R7JEpE9HLtA3Bm3vl+8BksmyiPYvTIie0JXGyNsepqYuc//
JUVClM9Bhx87d+pT4FBHdmn2bRGPI6YBF1gA2yfwwOG29A2SpOyMe8r05fPQ0q+JJ5R5jMB65FX9
TMHNdPAgkvTTQxuRJBmADawXIWQZjLA05DXl1NLO59kyOwJ9UEFwpWjutWnsvvp+fCX7ZB/Tz2XD
ePAZSIyzFz4nQb7Pl/lvakbch4o5S9ppxj4VEtCuQ9Z+09Xb8+ukXMNI2X93VAw2Y4juUeVcZDl5
lyZgW59iWWY57oBQmgGeLJGFEDh9TQ1yzKJxj3mDgUk5+Djn4Kuv5MULhn0yV/c5phSlsnsuXfj2
KSiWBIZLFC//4lQXKwK+5GWcQOjxDhzJlk82eYl7r9TWPpqgDnYyv3dtoDpumV8WpFRgHXaRzZ6X
oeJdJRh6MfFr/fxLdCQwt8o5Trl84p5/8BOGmCUqga1ltHVMVU7EsIax2DnFG8u++hAL/5FUJJcd
PI53UXfnlMgewih3fbZ8xuh/OIgxN7jGbdfawyyWT3raSstaadsH29QZgPf+U23m9S3gXngank3r
bLwGf3vN/DSe5KXoxLt2+leNaTdidbBNkFW2KBvJ1D5R7FEUDpRaxoh9HCCbDvoY3raDgh3SKuby
GW8BbbQxJNz2BX1hRUZYbZ+ULpsvpC9rR+K4Itt55XZ1/si6xN/B8TiEmIcDHECzbq7cGF/Ua5+T
E1ED6OeSX62soDg0Wg14SVhHO0RjcrazEpX8x2PRjeMoIevJi655FSF1tGq1jeu8xouMhm1QTIz9
ya5W7Auo0+anNuvGU5P4zda45j3z8HVlVowTB8k7ydN/DT0GuCAyhaosJ1K3JN9ppHEOm5rY1aRi
mgSAYzshTAaUjNko36Kr3dgtaoAeiHMQPDcNNWc2VHIft/rN+DjUYo1mBGbCwZvtTTOkf1nLjqWN
RsDBxVXkbBEofbBJ4Get3ecUeRg9QrOuGxgywhs4DGscw/7MC1y0KZ80stFrNIb80YROLoG5qowY
nDQ7LN7wqmzMYE3ufpsOLUVWbhEc4rEV1muQBe8VWLe+IC9DVd2rK+sDnJF5Lcx4dOv2lqpe5MBP
unLte/U50P1j1bOtmXwc6llGKW6MfJmy8UXJiNSm3I/hijr3ymeWFbg2XMjAr9fFor6KhXNvrji8
h1Y9J7b/XFrpzmLbkETMOmhP6d3GeV8GCo32iFp36sMPDrRNzJwdLwaZxIafFNFKd81t5yEeh4vP
7IsoKe++7+2OkKViOtECaYA1bUCibvldKvdgXMb2gkuBn8a7lBoTeklwhDbehr/VHFhEu2cUT99S
Tx+R60K+Dpcdoe/BJmBHvHZiKuVluPfx/JCLbTNEqkd0oBxDh8UaLMrOGrI8776zGL1d/OW/Jfmo
Zv2Yg4lJ/ImFysIEXxENi9aFoYiU9n5MOT7iqT9KxgamYclZYrauCvVRL5ii0yj9dChB7ThRXPHD
C13iXuYgtecW1JyWyya7eb7ieIweCtlmu8CyAbgt0ByLWHngMMRpgemsIKJTItgPlF27heMWXDlZ
hUxh2LChsKYgSXfQIjjrSP6oMn+jSx+QRFUUq0ogrU0LnCtMKSnVIySzsfOeW+LFaftX8/9BuxO9
TXNyUqF4bZ1U7+zEHNIM9mR4v1SwPBkdRDqd17TW7X8K3Loo6+chx5CohccUrb00noI9hKr8Ltcc
rDqw/oJgwC5Mok9oasbZ7PTbFGFahHzxHCU+NUPIlGcqnRAkt+hYl7k+cmV+g+5Zf3rC/ev4Iu7c
MPyqKzB+Ghth4l/6PgPXjenQyPTdqpwOqQQYtuJGTyTYb5f5yzeRti/pFPBwcGHFmm99qj6DEjOL
jPEmm9t9OoqAI5VogThmpiVYEMglOsa3FPGwQGiHjW4enmUT7WNT7lsdf9UdSxnWvI9jPCHRd0YW
hpaAmO3e1yp6L9jF7QoLdXuTVYwcg+Z1UKUifyFxNt087pvbSRcgKy1HiIaI61a11Ch73a0dWBCr
EKJHot25cXAzTvQu6XAxU4HSLPuZLzbNMrAyM2y7tn0euvGcYEyRVfHslRbfc/HatfNDGQRE/pUY
F5OUHT0M87ucTG5Yhc6xEzNR8TChQvgrk/xIc/lQ3ug/ChuGgflXNcMjZ/qpFtA/PCKhIjWi7MWL
F8zePqtUdJ0dARRYvGRkK/JdQ0eUy1GR45PRW0UKq6MTl6ehL4JtY/Lt4vAn2Y8zSZBW8WNZM/hv
dtAuGu11lUOaEa4mFkNNTxkixn6uNrPXEhkWAknNBuSBpg+TFanjv6lq3pCR/fCpo8nK9lkKrADE
daaj17QPOpYxCOtqJhhh8d4SItKNhPvVwevMyghPjxD7W6/QZ9MuNenBmtqcw8i79Jl9dSt+xLJ3
KTI4/hjAIhFmtpihkAWx4M91tnZBwjyVzM/WQ+c/Oe3/Id7kFs6wGaoayinFA+XBXpJDXEYUT4yR
HpUz0yXSyCknP8ZAv3254INzdyHimTiS7ww9PtDPZSC5rDWpx+TaaK9cIfBGQDZikcdbJkEIIcTa
+oKuTIl0HU784qWNf5bCAAplSxWBuGjHcdN69irQbGMMvAYnMFtdj39l/q8FvCDcYFsP5tBYoEy7
6LFjOC+UWaueN3iBUCH0I9U1FlRbUKjxuHaohUirsE8966Nk7g6hhytvTIaPIMsv/YxKsaTuYL4R
7Zpo+a+Jhq1Ajj64ERGPxIimTfQ9ODGO76bMN6lFhkMzMDKpe8aQTV5znrGoDBAdc83CUPxXGt7Z
psSxLVook8aBoD/g7a36dlOqgPgwPKA91Ixw0OeqMV+WcxtDxc7RDagwM3MWLgM4z4ZfrAQzLqdx
oNHI9jgl4WVxrVdR8zrPal1OTG4LUATBRGrzxHI9+GqGUxKRBNvnRY3PUQDvOHoQB8by2iXzGjWU
GXFI92d6cCxgVLdgWYfh25mn+l8dV+oXtY4gGXS0tiPaPqYspv/LEcc9IXelsY3CLCL3TVYwZ/GX
AGjL1fCcI7PZZGNovbVlNf/kKsXcaxdWe1+Elv2Vohk4yWmZDhOn2sUdku51cifgxkvbrKy6gCcy
eC7mT8fGcyWqgeTmzqk2ThJCh5ZYwbUdhgcoSdwZMabcSrIfUjngjCEZ+scFC84mNWjMe13+Z0uR
bVhmzlh7u/i3rCT+sgqFYdsX0Jk7h3iWuH9vC+C31rRJFE6SNCbAsiQVeyUsDRJuMBio5qp6HFpq
hag36KagvbkWfJORUTPD/2jS78mUfnTI5+5TZTBjWzPNKT4ZtprwM9j1JXs+EJ/FM592i0qceyxG
jty30Xzql8WGfZGSZlvhU8pvUc5lAjWkKqibXAkJLyIAmzOmhmmY1h36j4aRmuI33hWaIEDfSI+H
cGwIViSOp+8lk0yW+jRuzk06EOfJhs/nT0q1PNqj48X3vnf7s3tL01FD/QsyDVu/siKon7aVZPOq
G5f5EgmuUsTUMH0ohBRcPUYIfnojXdoW/SICOPJvu95GsmB/WpzSRUidOFuMa5vbCqULqEwMU5C6
ZyDuqG1L7vUuKxn5i3SxP+uJOoKZR3WZC+cpab1uk3XBQzLWXy6y+HzwDroLLgOozqFnNJ9VwS/O
Hdw9gqlXvcQHBJQvYUGsQoRBYvLGx6oYqi3dCawPQ5JdghW7VwUOd/EpkQzMdu2wfi4e6SJ+Z8Uu
RRoY+V5NqrXMoksip0OYwN3s3ed8CZ8XkX7ptKcI7vZxlD8nCvEeAefZ1umGvRliLuhywy2T7GwU
prHtbumP7mv8cUbVb6WCIxKos5sRuzKwbZzH6mFB4Imu9qPw3EfbKf98BFAYjZqr6Br6rIbzXj03
C6P31HHfwkwgrXIvpgQ1lLkUCWPCfqDtr+zilvdKtwcvUWh03PC1RetGQBUcasAdiW4Bxc/evCkp
0Nah0FfLssJdUAfPo8NOlb7uLYumzdC67+NAEEzSPpeUUXe9h+fZzjnx04j8uATJ7L1khsTFxB5/
SfDlJLVy0SUM9V0WoiIZyyfukbuQdY1DurORFeITl9Wue3vDqjBlCItRpxwoQUe5Ccj6MnXBFy3u
razX1LjWCgXsv0jZPxwl6rbNdbcxEadxD7nWHa6WZ0Do2AmbMcfunzPZQ4SK01cL7MiE0N1m/0ef
mmJCDdDbYSJY5wtPppM46G/JXCr6fnrLsoDJeytAyzvuMYiqYMdnss/08B+pxc19E3RPI3GOjB3b
NRovSApmC5NzXwviCTCfrVPYkqK0mA2lIMAsHimddExVhkPiqnVei097jC/oUSk3Sv/QZflwQXm6
wjmoWRoTnXnr4EobrV2k+QvzQaxbj3FolAYXvHaIy60y3tlV+jdHnARxN4Lr6vG8dl60UgvcjBwH
QjBTElXowUbf/hK9+a8X1NqceOY0OOF/sxSPKmICgg8SI+ZyM957hbeWdg2XF7TFMoiPxOdP9cqz
VAP++Ki6S7ppbWkH7IfrfGgHJYnvomUmm6UI+OuIbe0cDv88eu1lR5MyHuIcg5SOz+FNUQp4dRPm
4LybzL92abL1pmrDNP5z/B9H57UcKRIF0S8iooDCvaq7aW/UsqMXQhYPhTdfv4d924idGI26oczN
zJNqhCBUkYce7IprRaOGA4f/TY+RfM6IOAhJyq5kRqYJzd5VYSGYxbTiSQ80XExl0V2Nhrc+E0sc
Qm8uCQtXhTYw5PMq4jGlM+WBU9RG1MbKoFvGKtsnywJ84WL+kjwFHXMURJiVLtJTjcVK6eGXlUyn
IlAoZ7qfxCYM0H8utI3W3FVB91u6VbIyUQ5Khrbs3LeM2CnvF6hA7yvF2NKKmzHDSKdLay6Ss8R1
6sqPkiNVEgKc8lxAK9ZSbgl6BRw4EiU1uO8TQUBM4PtCkpKH8De51RVP2IZj0aZtYSQE9kNi637r
/LUadYfGd63ks8RDlNifaDDLohvakADkoVC2DwvxUg6Ej2GMaA5eY2OEY4opBhWwC+jvoBaNYAS7
ASzuEZY88KmpAHVtjac2B4IlwTnwFKmS5aCjhMpsT2EdoehX6zhiSkusM4ItwFDMo87T9PRThYkp
GD4dOvo4cTwYHIQjG8gsf6zsg09nKthFSapbRJ1bHH0eBlmjqte17DeT0ukVkF+DxnHfYw8V5qYv
61sDmoCn1c/JcqRV+9An+coyagDAd35ntOB1SdAc01fT/RjAtQg9LjZyv4KWRcTnwXGFHxVrXO7Q
ocBTckvA9Y7/SBzslFqk3t439jZ2n9HC0MMm3yksBjjjJoP73b44FgqGeqksvP4GZpJ5TZiNw/JZ
FOolmlZxzWNqUFUEQgZp3WMkYBzyiPhBeMXMm+GxNgBqYPyw+A4AnG0cnMxqfq6GD0V5lyS1Ps24
1PlxuHN9M9PoN9XeAqt8C6EWhQt3hlUrbOwV2EM/4ByA3LmlehufPfFMsBVtpvuu94+Y3G5p5LZL
7dNWJ4jDGpvHhAYWSvsicYSl0EFm0p2ZNKD6QjFEeCgxhNL/BKnNWpl5e3U0GpSqF0njIJpSSZds
OPOJzumlaAX0TfuT3XmbOxdr2k/uUYcqZ+JstTtoWzndijuHULNHZ3AyXKo83Sf1jKbBECbat+aH
PgNNmfN9MnfHZhKMTvBVvQcILxbdS85B6xi9rz18G+n0nPF2wgixiTAY6tBCAXWf6/niQvdwqOvO
4LZiR7GrS1WLVYUWKod/XvKqio7tZ5WoF52gh4OmTGuls51BbKTia4IRxeO3wImADIS0AnkVCYY7
q4zoF+WSGrK+3jZLlJVeL/1VlwUE6GMIFlOWjyVUJtwObfGT0djHF5Ytz3AAsgze9F+v3yNOnCbo
M1isK3TIunsOIq45gLFqbTH3Ajtn9esqmJK/GLke8Gs9zPmAiL0gKoqtC9W8Br1lwC8irkdyP1wV
o84Zr7vajnj0lHUe++7Yj90xin9nLg9NMq/HGCIWmxFJN5pww1uMcU8j30CaeNtn99GmqTBBzLcu
YchTxMUODwPPOBY7KktTt2PkSpoZAJwlHmN4wrzKmfxNwCtM8iQhMguj3ih8FB7XPmNytmoIIZ5N
d6/z9o3G5t7cQxXTpgVjNUbyBCecU/+sZdpHMXo7lT9xXj/XLSAdZtUtfIqoR0d9zZIfFeo4+S1J
bXDC4cz0XicXiBeWoG1rs1OBfMZ62u6RqA5zOLwPKv/NG7khCQ1ENjw7ATDM8XmKqSoj9KThYcNK
cp6H/+mIcaCYxEOCYRQZToDB7F8OIw+j+i1j/cFsmEPpw2qKoq+6MX0tSn/DoTxJE2A0HwnXoAf8
dmdhg2rH7jKPw21MmH5Y1Qo/PQOQ394cTlX8Vje/2iyPKU6JEd/uQ2hRayp2I766PAqPk+lu7Brd
Mf6pNPxoA9lZM7+ELkUwMQcVr/ly2+g4AM3tGcWYXfIzJ5MvKUd28w+9bSGOpWu73XtZv9MgR1hi
MTNDhjL0Vw/WX9t/cIQ5zpG3MzliRIminSzYGASQ+bX4V4jFsWlz6I1MYrCPSks2RnKfQIo5TL/r
gThO96sQto3C9pX1M1pfGdu/ZIWw5hujzjvUYxXes0hsx/LMiYSNA53afekwbGf9e5FfCIuNJnWi
66L1K+bOPPwXwzzbGX4LiLW99qgBrJHt/DCnC8R1PDIUh2dRPszu31y/iPKaZp91RNaRNjozXkcj
+NvHHL2BkqCaY2sGsd9mKFUyn/Sikwu1OoYyCH9DPc8wnVwPFRcbsmlviJat0uqsQ/DOY8rKFRbj
gMZcfdsJ5CfXA+8FYTfEbgwiAu4uJj53NZLneJA1A76gS+B1w5fkYoX3fVe5GfJ9hVZh7i0OnzOn
6xVZBHjz4C4iTtreACUQ9YeTtxv+uAC6u/ZRcPnnovCAf8XhiG59JuFnHn8WGSPdWD1YzKmLBDjL
tvROAWzixlqaXaF6TD1nrBGvUGNdK/K4+EoUwo7HV50SOwOXFwJxoRO2rT/aANiJSLcy9R71Grkw
SurviGaTyU6vS4ybd6iypjXhL1JxCBIcw0t4EQ+qjXeJi5MMJb0mUz1DBigh2USzdzdN30m+0Omg
d+Y3pYQPCmHjMseQXn9YGNNC/6ePfxFlMCb5a6y57rgPQblU5oEQ7HrG10l2hKWIV76H4EwTGjM0
v8mxKPf6KhCdP+CBkKATNNIAiiGfHryFIXxr6VHXSJqKuxuxFB1VlNNq8tbZqB95DQitr3e0VjJd
MwOKxuwYXUnxpxV2l9Y2EPTz+cnxJi6QyT/Z07GLd8QYuWAabr6KaBfl29pE468UwU+N96jiE7DE
Nx2IcKWec/Ml63B/A07Qoktqmw950O/H/Kqq4xy/eixkEViawoUol8JI5eRF/L3pxwfmhMXEreS5
N2BVG4Da+Ja5laxGBklOwogOZqlX22dQPHkL5A4mAPnUlu75eok16u1HX0Md8EyqUQS5O9px0+A8
tM21yf/VmGdm1Zx02qTH8EmVyUuuDT42cbB7W5edjriun1QpOSVqGqSGWZTZWrwjLoSea/qpFf1o
TOR7iRNEeFvNQmV08w1rSQI40fhURlzCtOqjpwaughnmT4Wdn1uSfA7DL1skT253awx6jwtwlOSP
8AOeA/w/xMZOSrx3LuTk0HhUXX1OxPNo/pgcwpvqrRakad1bk7wTZGM8usnUUbbxraPc2Eq0rS6t
rdUSiuQKEVNImC5tRpZ26kMKAfkuJtqCtUS+6yVvTdJ8B03sM9mjCyDzXgbcwVzwt6BMAOxzjgyZ
lVBoYZLSLi5qfpoxGfVjedUoYGsqfZO7ffEQMCbr+2itx7eweyuCP8x4rXEsBM1qCTWaRMx6p/E5
9q97sA+zuJryCQ4Mr/2wj8t2I3DJ97a2A07vy1zfSmda94gceB1KWklOLQ712g3epkTzxSz2FlPM
svqdqk8cOJuUsFljTIc6FagW72345OSn5bgbYqqbByp4KTHEv6nxgsPLlBK/fBsf85DrWQ3rteal
m7moSI9zH5Y/yCQPEiqDCr8xwK9RlshZJphZmbwP97HHKsYYLjdPLU1U0vqZ5m8o+nvZ0+yEtaON
XhtaSTLMkw5Shk2QIJ7RBZuGPR54QiNq7g/4/52afzKdQN3ZgUBULAU6brxNne6a2HBix6zcm+HT
DA2t5rubKk5w4kWBqMrFZ0upH0kX53FmDmgytPR1F/H7N0/Bj7avwgHcNH0Y4tqPZ7cL9wwd+ROA
d4trnDvnoXkEWc8B7aGGn91l97ni3TShX0LxdvCP4kBORyaKA8mjvY5UwlLgEPxyPmnSnI10H2kE
clICH85IaFg+FHr1rJcxGbPWJ9S1qrFf2OJCRzKJ2tq9heKcEvOkGal551UPLL6Zjea82rxvYkT6
oTZMO7nJR1n/a7hhGQrWFVtf1fld8yUaH30SCk0URuxRHLaCC0cB1b9xs2kZReCEhCkwYQU+4nkT
yJz4XyFk89+MbDyUC5JcFch5F0+FF5BNIzVYOQq8dutrWE4ZBB5am2oiApZjc2eMt4qAXjpMgXuN
NqPc3hUEHciSEyPkchOkNwHBQhe3Jlzc2hFOpMhPbW4boOKt5os7ax3dKnUjQ7mpaPQW0KyEX/I6
Kf5iu3gOrSuGNDi9DVQpNvNwWJ6Co+XiVYCrxJ+X2okKCcs4SgWfeJJ+z/OLozbhfUsu5ggTxkj9
QtvMjN0hiQ0FztBj0Dy16aEvN2QvrOJk42rGpARS+c5tZN1O21HkW7N5RCmQ+afOZxPhah/4sRKD
l9Tp4MbFOiG+UEa8ajjiasNrVl7SmvNR26+xze+TfKl5RUMwPoOZK4icUUjfxrbwveowQxeeGa5E
Bf1+DvmagaZej1+QDy8r8JGzyVsZvn5FG9iR0hckvJ3HI1FkHuthueowwUY4GWkU0J3+N4uOQpR+
j7g84a7PUqgCpA9AtukuJSDpiPifmLQJhKfKuqty39KxU8fwewv52OY5UTLamjhiZ0DsA7kXOFxG
K4drNN10rSNf22IDHc/htE6XuIEgg/PZjt6eCLJvsGHTWhlr3toK+EKDEODwDB6rewYqtNFi/M7S
ZWN3hgvn6QfTYoOnt0rsmtBCrn6eqnecVuiSDxXkVGGN68gkkQ38IANHLkyCPaSRBHU+BBTYp+vV
MM4fDtW1U05bEypIkHjX2Dqnwcv/AKAWFvpcUWAsN4Z6M2f8CJx9A+eYM5k3Qj7bsbsk3NELCQ3n
WqgroBaDohtaLXETHmxqCDzyqQmpHgTULdbBNUNHHsGTBXIftIDV22cOBZBzszMDfhqW0qth3WUI
nGwGljfKADCq5xdFR/2FgcFr9Ouw+gpnjQ/ogP9BANWpx5ziKpxhRBCgsCcDL5l1tm0rWhOp8BjF
hyfbyxi6Z1VzGYt4aUUZ6kudaXRgpdkvBKB/cZD0m3ypjY5ynHcabsgVcAFsEQPjNYwrZGpNltlI
Lth58dxW1m0cwCCpgEYUD15gg7DjNBHeOWwkLdlWvRVbjLKL1u8exRj8I8VNZySKSpuZ286MD5YM
9wnuBq+jSxQmDfBFj7o7EeVXTHu8cPGhc7qt9AaOk3Lh0s7tdZwn3qSa5KlXT1D+beyXfTwfEysj
ypFXtAIaqth0ufbBYGdXWkx4p8UKMNn0h4UOB02qxoWN6t8Kk4iZygl1gXJhmmYE+3y5U2rG0dCt
Q2RMn9rE5MuhRLsz5adDthV7HEcuhmg5GzaBkJG4SaaArBoHo2TFytN1JD97CM16H6xNrMwld1ty
QZSLKvOGUHk1Su99HEM0G2w3mSkirOgRdF0N+++8CNnD9O0ypySoYE3+4A3fDFRfPdf9CqKpxVeE
QdNdMl4zProUa+cq9JgoYza4kEq4ctXTv3gYaDvPaAsL6+aj6mzoGMTMvIouzQGjiduldJy13nIq
ImtQ48RAQ85mCOSpbNZCaq8VLHjEmbhyzmUkvpFHtw23WAcHVCENcCzKH+L4ubI1NglCHNScSJ0p
DemXMbD2Ea5x04EOgVs2ca9Cg2hYuC8jJV940slk4DsE/hMJyqY1DltzeLFyeez6W0xiQSpe2CUe
pPeCxQ77fDtWT2OAK5+olIOGov1E9GhrdrZjyP7Z1gJyJ5gynKLuHUyewXiv3bquCbMwWTs2T6Y7
0ArntO9B4Pg9vDhM0QbiI9ZcGIwObRBmkmCInm695dwNOPtRbp21jHsx8+4oeyFqsR9SSBFaz0kR
y6w5XrhSreO6ORrWs4CtgcuTBgUqFnC8xFzgSehxEjERorhweR9pVe4zGW3LSb1aRPMytsRxEdUb
uQfMQ1SNoToQzITrX9M4m0GRNMoCOsMi3LDGOl/SsN7IdOeJJiVOgt3aCONdSqkLV0NOLMOp46Ut
K2Y29kbj23ANZzM1r317b8MXaAIeqWSuhUFxtcbjFN+M5lwDk87AS5VMKqkqmmwo/Ii2SKw+bIZt
hc08xZ+jM2gc84F5Pxx6/MwJbFsbkrTFcKuXnwoaRvWq44oL7GaD02dTDdl55rCYaV8L99HFYVIP
x4QJOAL7g5GDwcfB2BTDdqLqhfv/UdWfg9Zu7ODTblgWCOrCcZtjDodJABx5pzOGoTmCyxAuig4S
X4SbIbemj5nhsaRDs1uCHiSvipJ3tfbjOqXeBshou8yNFks/YaymJUQUcfthkFtovh54d3BLPLtz
9JaJ9pqTGlre6GImr7gggNxiz5O4r0X3XBCatlCDc2fYYVc/utOPggHeV3/Y5R9siLWzgvNSUVeK
FtyQiE47KEdYXnXFMiTGDY0xq7jgpTF2Om77ynAelbcEVmZ1k9V2ar+m+K0aSHi37kWLCTZeXR61
uLGxbcvT2H2k8TWCf40h8yGxmo0Xtvyw0dftfpcnAhhyu7aI95kIIIBkCBx0q87yXsNmacSThcmn
zIHSdoef2qT3eSwboL9heJRSbcPW/B2SDIekOCVO/NooGkUz4olpwNpWGd287sZ8OxqSGXOlw7ng
4FhOHJdYS5mjDQfQG0+tss8Kd0PEUCsBv+512U6OyZ8DG5OF3LlnwXhzoc2FQWusIqISGjYjPM7i
HFU66UxTYw0QG0GqPGIuK7IS3ajfzBZstWiiHHvJU5gn01LEpLVPDwILMyGOPnFcCXAX2RFcJCen
ON6iMHHaTotDqiH4GlhhHyBtQFrOujMRXWtlp6InLAUJSwoFO5i2Cm+Uh37ZWl0DP36qtJ9QH3ay
bWm6TzcAkFycu8gwcRW9EWb8UoFccCAftrHY+GbnLYPIuep1N6AEC0qIhUoJqC1g/TOI59IMVmMq
bV2G1hMpip1V1B+VBTHTnPgzWfhsjxiJ8uBPhcOh7izc16y5A60+cTjtGpDvXWG+Wnl4rSIynIH9
1ZotqbTyJS37T7B5475rA1puRXUt1afGULe0Br5yzI1kRm3efgZnJaz4wbgWKa1lOoDkcLrMU/5U
YvSxMvrbleE7Klo143gP+fIJMa6DhEOkcAH0qoV/r+Np081kixLkR63ylWTPzPRHw206ojxM8LMI
50FWFR9GBn2gkcd6pEIgiYa7YiCFCSi8Wrb5HGvxUYc1ZIbFua/UMvZDZINFIRirlwFpncS4tZ1N
8kPbINodtLD8a+lT8NxwK3jRE1yUjO0Z50UByjiPsrbqcJ8j0QGUdHJquyuClHZFbNzNf2e7+1Rg
P+N0oIItmBVQd5jMFZJS18b/hAlpumaF9pJb1XmImtk8biw9g0pgDY9Vj9lftBQY5YlZ7TWj8/N0
QprsyrfIZHdLar8k0boqxRKesqDhquVAn7XdP6xpGP8wsG5hlp2qwSMvm34FGsj7CI/XnFLEataz
c85irl9SNdtQo7JAC+RtCgDnBkv5Ed2F/jzBdXFMahLL6tr0+si1zZj4W/F8NhEH8crW1wRtyaJD
Xpo0jVugZErMc5e0p6LOPyYZ7cnOo8MM7x5iYhA2b1lKi7qGKZBc08HKkx59wGNt0ra1Q+NnEJKU
71zzz7bMa2zWNzwJ8o2/4O5krAFDru76CNQrIrLJvBW8sJnrGT0IBJ37Kt0URl/ser3+ogPynKn8
x4jU0QiNs6lPcp15erp1cW4mbf5GPubQOs4ytVu2/f4P+5sf2sY/e9SwHtinskWpGVXgk9n3ic6t
ZzRX27WOo9KPYw2nWCsv+Wz9id55bPrg0BjVP9fg9KtFjQEAnmvWMGhvrB1btx4ATEWHAC65FPlr
7TY8AJAFZye+iDj+NPOJIam91qm90BJ732fNNhNM+pwA26SVvE89n2BWSJztrgmCMqx+0KhJDS+q
i36r9a6+OFV89jp76wjjA7BITgwp+cCDdBhDtdakvkCfH/qAgE344vZUanqYRKsy2eL7WTd9uosB
O3slpn/qUctq+oerap0HwathLnUJ7oGaTZLUkmlBEiAn5MxlglpbR5FxooDvCXyksbJrb50rGmo6
VkIAvzd8g2eaJtFbOOf1CtBCUs67zOP+VupQ5zksmEl6bLxsABef38emvUyQ0DV7CbIVUHm9pvHL
Ec8cuaicJVj8OS25CoVUSKaBoJsmqDTQYW8DVcRda7MiKxu8fgieOZvu0wg2pouPSiVPcZmcp6g5
OL2zTHVhrtioO87kXaJIvoBQoP+805/yqL90Apq6lJtSRrvOsTl9qJXuxedaUFQ0hAItBCYWR9L4
w3JqrEVsfXHC6NFU+AWrScerkBJ1mfVLO6hzFsTZmjghqCXP5MhvuPEaaygFIKacDrOj/WidW4Nm
aG+D5/DPMOCvEZ5K+pjPoaxOMuaua8w0gfSE9HEfP9XW8GoO9E+U0I1X2AA/yc2d4Qae7aRdWkK7
L6kjtWbN/Jra1XuBfF1G9GAAGHmMZYxFRl+3CsU+M+xj55X6RmdVhfiGMX50EyySSfotLLpBLHPY
hIqcVirys9Z2+CNRtXAVEJaQhWVsgMNxHajeBzxkTLQR6rTpO1TOIaZ/YRfbU42+a6b+kC29qNwm
ksJ+wbVabWrmATh4Uobd4hPYLDUGVti+4O7vV3jG+T1I7az1Ep1q6mjCKmtSZZr2HuU1K9A0n1SD
2ZRX7KGARbcif8eqYkb1lnfhJVacm3RGDsga6XWU460aOXuVFl5z2+z3oo5IjWk7Fr6969aPc0Dl
nIusC9hpKc7h49rbKRGhFJPjxsqIa9eEEP0OIgg7QHusJ5rBzXGt4yNf2ZN1qLU03DRzItaEnpbC
mfA+Bk5MNVPHDBTpycSWscFpCcGHd82ya+y8HrUtbfscxQ5ncgcuAZezJBwAHVjW3aAj2dK4jjXI
zw9tHm7bATmcVAsHSZvjV8jPiEJmoXrANJi2XPNBDIjjcTm8WAMeaH7iu1Wj1GGW2AaCRquomybk
o0ackzCn0SoR8mk2I8qNlrkVA6PghiebE0z8W3NHTF0TJLI6sw/QXh6DJDTnBiYBsMCCn2YkReaX
nlYsWML3ZG5afsHizY2QxGJJMbRnzPnWDkYitKEHF2uwjYde9K+ynNn5e+oYwh59lrP9kIGlE6eg
y3eu3jno6lxhAwtmI8JdQvy4dK/xWCw5+kHdw17byngA+jQPP3psfM4RyJJ8TlhP+GD0YXwaWbia
yglhcbCtGio5Kywhr6B2WM4HhwdRzvw/yhBCbO/YvpMXS5gvI2QMJDp8g5ae/40JsBYdIhwvFVpd
qCEPeEPVrdgpuIBXHBPqnibqEulDsB09WH1Obbr+r/YotHFyeJBj7b55bvtSlE7ik0U5tWUO1GDK
30ghHGc5bHWreHb0eptlwXNqT8+ymC9hX9578koS7ixk239g5q6VZflaSN+1PiCwO5q7qWxQpUFF
VtNxH8Mm2LVF6RcieprkwklJ8UYm7qUm5Zx7nKngi/vDWLMcsedV3POIGvxBT9VWmPqvinbvoGdr
HuZ019k6TpuBuX7q7iHbHgsdUAbiM5tLlvhRtegkS3R5DDWHnL/HqI9S24kP30tpJuuXhElnXrCQ
3jxt+K6jvGDiYF1F6WAo5fYIBST9plSUyypjh6rTjw7AL5dkBgDjmaFZ4I8d/GLJ5cRk3SHJ/hez
05Apyb/INd2SIPhnDhQXuk3CIuz8Nm59BS/6Av6cY5k82QGZ2LhgtBmqa5rCGund2zjR1AWyniZC
A889zx5JGewHOiDKMa4ZxBuS9S83sSGogeBDiGoZCPynrsYr3zSKCWW6Jd/P+SXp8UflEWpHxg3Q
nLwdyu7emqJznfV33bVIeHEyR4ZY5RF9PjjyHiuZHmWZ5TuZUf1p99MZr25Bp6l4goWwtY1+D8z/
VszTd1VM7xyZ+WSwEKHCDwEtFjmwzmJamXqkHRXLDedTSxtugszwO7ze8KkDDryrl3YAr0I6ieO5
5DhNubI/6jCvoTbnJ1NPn6bcTC5FnNarskMoal1oWBFIZjCR16nr5MZmjMKyw51vFEx2NI8dZ9YI
VlLcvQ0a8RKL/NMiiUWWuOG6r8QvNncUAqvdl83A2G6sd5ZllU89tcxk/khCq4QOxq7PWmZ/grbP
RtV7T7nvQyRAlGV4b2Gx7uyKqxCTzFVToW12uveUNCSSYowmD2k2nqp5WJL+GZ5T758XOewztj9K
/DNZAxxoXtZmeseRhdw3w3Ru87JoafoPc6ibcieIKJFHK3w98BPi/k5q/phowz0oxDGQ1oUx/Uc4
ihcOdaxsBL86A0Vvhh8XkCN/UBOTyGm2vuaWAg4orGcYID8kdV/rgiNITpHUUOtvwEvQUUJKP9yg
+SsyJmMP4CAjqE2pPEx9/xU5rrVhk+p2mJzXA6WUvKUjrVfdtNEgcvVh57DYIouxLzQPoU5YoDFa
ZuiDiVOEyodkrbUKdpmsTkVVHGMPCITFtJTTLZyNYpIfObezTQOlhhl/wgWGa1VVzSQxbJy0vTt9
BDm1n/x/sno017jWtvZwt0Fg/Mdu857wm4OAeYGQcJFQ9DTDGHZjwVYLGN8fEsaREa9QN7G7jy7Y
geJFn1Mq2uDq5cq52BaXY6zAXCCfg6BjiaWJJa6fwWAQTDOY+oTareOelxjdWWTuhw4jAEkISD90
pbUM9LtZiEdlStopJrUJOHkjWNY3O6WPZhC/8xQyZRA4dKHe6Mh+c0j9XmrvnUaikkwvGeN3Tr4M
X5J5ujqOfBq6pbRAC36ZjDH7J99ot/aH2w4bPoNt6gLZke6NJeAhLgxig5Ue+jBX2hNO6sexQswb
8UpsmElTelXH2rFrGW14LtHVigGS3xpYs5AJ1Taf5+eUty/z8D10CUHB0J6uzK8sIGeQsdIaE5KZ
Y3OyTdE+CE1NW8jc5A+84C3RYKYUHj6OluchsG1SH0a2temoXTgzbGH7Oq23vQYvftbnT3dwjtK9
WxFH5yK2P3rw3muX12UnoR1ykFoWPgWWUKDzQXanpQu4QpgcAoKJHLEYuRFwRncT7CxRNmsHUH9A
U2A3Z4ThRgfYWBSRMiZlL46trJznNqpHnF8stz0+Gs6gSjDJzDHnG6a3GgUWFW1YisNqhBXi3zxZ
ixLqfReWGaw0vIeGkieihO+1LnKM2PUv+jaBNjL9ZYqZLQ6POQ/DKjKZ6DYd0X0DlInJ+01wNFlp
IRfSILP/pdRRr8CW7iN4oVSc8aFZGKJ4zSnqiEPLN7Az8TGqFYcYLAa4Q9ZYgq1NW6fmocXlm4nm
x06iHyGzhU//VIf0ffNnfVl3fsJ8pY4pVGuWyoZ+2Ew6i29qPukzdtpBBT9GxkFWyxZKmhts3RFH
ANhZEnUajgM3XgRiSVokGpY+oUbiJ8ZRJtmPW3vG5KYBXRrpKES/XmBKC79G+fQ54xksFkqVMd5n
j0qk0XpOJqAmRsBbmECxg08GM7XYxdK8RXW8UYNxLzr1jVf5ACEWr5gqPppGTMvj95fUKCYRzS9U
8s2ptyt6ikUjVy92qklfx3I+eFX7Fprjb9fxZqeW9wTI/5oPDTVHcYSVpZ5XVv8/HJEjXlOVz3RC
cH9sfQuFdYxRW0koQIJxSx+18q+hk5l/I/dkiolijrKC1j2o9TsixqjR7MObYFDfBbv9KkbJv+f5
eIozp4DjRTMPOIVvUNzP5Bv/wN98dUMT0HBn7ithw5L2aGpJ1Nkbyl2UFD6Xca6hrXUphANlwmvV
ubKC+jGKxBkM1jWPamieYb1nl1qbcc3wjL+b+NBT2+LeneJ4AeR/x4YWbErX3DvYn9EzBE+82/x4
XDunEcOi3aHyFyMXdlrB6pY2TXxySy7pzQnP3WAcGeNwQBf8DgH94TD91S4b7AU34h0ZdRp7N6Cn
eupqChrT3DqlcmT1d7x7AgKB5DNr0Eg6qQGsdNHsotqaFnZOU9dfXad6nNKJMThF4TDqeDRm9DjK
luS3Jr07uHS/7eUBdAdzcVxluyW7NDPa9vMAedDDyihLCINxykTEgI8GIMvIWwqt9LepNj/cHktU
VllXV9P+Ka3SGWqq1k8RMR7ipPyEIR+jZqSYOQmjhsNdG9NXJ5oeKuXuTQ7VM2leUn7BUxJWz7E1
by3RfcbS+Jwog0A9tpjny+9kjO6Yf+70Vbypoj+CuaAJOhIrNwUemdC1O82blnBZyl8bCZw9s7X1
8nhdKY75WU8kqO7je2cZxBQL4CHWphHVsRinrROgOhj9xJSceKLnWNd6KD/bPgK1FnI3mgc0PNBU
XTK/uqNxCPQRA0tsvM/Q2XIz2ES5t03j+TUJ0rsT0W1VfLkahmPLOc5pcp0YYw4OHTwdvNbRfgrB
PULCon3PYXOkfzGbsf9624Y3NFDth+h4EQ1q6DQOk4iDGGXoklJskQjNyeQgLWJJClsE+28xfBLP
4sjZ7rWGzCi4XAIoBzYPOjBLmu27c5lP12QymKKqtzlmLJ6z/SCwV2W+U2ZDOXn34brJyZvTu6Km
KnCsgxWLTUtvepYWx44aAg4a+4ySjroy3lJU2IZiIsE0mCra5jeef1MY2ihpjx5jXZXQXUbV77QI
0mlGPxra2Va5ul8WXNsM1753Oh4Bg/rLSYuuwRy+RWW3y1miq5x+4IZwqzIPSc8hX8AHcE3hV+Wf
Xn6WIEvLMD0PKf6vpkp4A3lSN2XpnD3H8JNO/56m0Xc4u7kO99tKr+n+DOi84QbbZH+dK3dllDLO
Wkb8r9w0Hlol7xmmrBJ9Ip4fPQYnQUWPLw8osYZb1XS+7fa7sh03TWmT150wk8pVNRgvUzmuVd5n
a60jt7HUjZvtC2Vsb3E8XfXYeynD+Bxg8Wb5vXhUcSP5QqrR4IckBzdWGyps/uPoPJYjN7Yg+kWI
gKkqFLbtHW3TzgZBUiS8K3h8/Tv9FlpII81Q3UCZvJknr2EcAD24kTdYk6lNy+kwqDtKR2XvPPRm
ng5pQdWgN+0HE8OpdeXOGRh/0SNxb7lMa2xqtad4+S4oknMxooBhwpxpYrMOk+abNfZ+CZAn2onP
wffnvzSffmXs5+C9LDBIKQ3YTYLRvoCDFMG7vuuYIRw9gohkJfLg7AcgApqpekJGDnbZMNxZUv9b
6sKsyf4864L0sYvvMMyrp7nCbx9RIcphUrBvMlKxPKgaBkK4H4HOXNrlg8fhq4c2QFvDjpsV/vCZ
0CPgSPp3UgEX1k53DB12U5FuVYpnDLr5HRVcycYy4BVqhDQ/7h+4Mqx6uz4FmPokw6NeFeeUULoO
iyP85LNX0fkGasrtQV94UGypxSCQU9Kwksp6A4keWzDhjgQ2+aqJow/gymyrtnIRyy3+TcFEXmSw
ivBlo1LbUCYQG0J6J2ao7QElG53TkGoBuZcRyH65rcIL6uXKVfAnxczhZfY0jqrp1eWsYxyslEtx
4gLwcNPLUp+Y2RT4ZITaHWeKU2tBJGL41Xn4v9IGfDZ1UvYmnZDxspb/goNYtxF5DSoTBj8GptCm
dNgx7l02cX0y6C2NR3VUjinTYicnxCHP5hZVLu2QIBF3T7yAQ3KpXeccLSOfMHXNU3lU3Doma7m4
5taQLl6dWb2Gyj3nLXaBJWCOulRmg22AOZY37IeMMlkcBQwyZUMbnKqGg9eZP2K54AtLPAmNzW7o
7uC5XYZmuC8kBIieWojF3OIUzLcS5T6Yzr/GC8OgsFmODDIOE9hv9MIdkgl1Et55SJdyq1XAjMkt
fuFdrHvFcDGd32z8HJ0VRxuBQyYxwO/xGzFZXfsh2P5k2YH3u1vC9tGn6dcXyxdDqYOjqzc43z2p
YnN0x/Sl090vOCs833ZISTlOVh4ndnBsi+pMs9S2s/vvfOIIjjnumi0Ahifvb4zjzwCnuSrknvMd
1fOZKTb2HLBz0IUeDqfWAy5ZqRdjMxHqhw9HQbsQrfsaLdPF8xLISP7x1iTW+b1ZtTRQ4BR07trS
aH6Mm5/MowkwaawHW/dY7aPqM8y8n6iNbzPbW49h7T+j+ITr1mn3hPC4cGRwXL3l0bPLZ9Bt31XF
/1aDpLJVA/YZrhDXwK+eujYrdmOpngdgCMwIyughouPH81iO/QQCGwkKIRKydRQ/MS8tv2eT/1oB
P38aEIMH00tk8DZGrNJ2U6p4n7XzlgkMKK3sKhFPrBzr64T7cCwIIfy1t9uQCMyHZNyq4vlsF821
azkNcgd+EhDIOtDRrmtBC8/IcGXzoUmHHXmGU6uae3zO11JgR4m5muJjYVSwbCnOQjep9zUMCc7G
2CyLomTgk28yQIATp/B1b2Dixt7aZwyVDs2pjVnlSKcdprg6+dXyXAvnI3WGO8G/NAWMcRvx2fBd
VipgsBo+pVnxEBOpWcbx3zJRv9TLkounmAUmgeCJu+rnmIud3eEvnA2mg57pfOqKq32LBMr2vTdq
m7fkxqlKxHlB4MvLOPi658T1sDWiBseRuGew++ZG1aOn5QfVcBDR6FafUAGxTGfhtIcS/ZOPwQk0
wKMTxQTumovl5q9LyjEvtJ4rXLP+zGBhKk6Izgclx8ehHJ5DaQ7QRU8erTN1xMqB52bqqMqwouI4
j+MxRbAKepd9gv7B0b1KUWL26BETulNfC6pR4pMV45uwzXMLvaMsrC+aoT5rRAebLgEFLJKxdXjb
/5k2yuyTQ8u1HvJHZ4yu2QhvpBfFY1eWmzir1g2uw7Syf7sA+qxsPchbWE6xUsJrZGtwUM1wKisa
8GaqgtG08JB0kHD97JNgDwHNoeNtwkgAI61Kx73hwSkWdYkc/y4O50dPka2S/l+UBz89ow7G7fJJ
DcyLqGYQGE8ywWmLTGBg0xsHgLGCGA366N4eowtDwFvz9X9WPT05mF4pGzkvPT/BMkabCqdcE023
6sZtnBFMoD4RB3cME7YOLzl/pohCZnvTE0jrfUM0vtQII0O4X7LpKkIGCENbH8fOv+tLcQe68Stl
/hZwz6685Gx57SWrA+tWcoOlZLyoKD74AwhUXe/DzHrxbB6ZiP7bhPQXwJLViNa4ytikIq4xmPbp
FkpTKtOrrewsQGjLPMCID1/wPcu9E0FCym5IMKdZFG2N8XHCNhA2CYBYNmfsVfpEDDFBsSjeFp+J
ehDQoYKV32IJwnKw9cMM8QYaVSN6h4EGFQeDtbwzPj3PFVJUOjIFmy716O3mfH6fbPGup/QRVWcT
J+NlNuPWLsF00aRIXxtOYZBh/pxwc+fCh7EWbqumlQ80WkaXAPMb8Sa7m66Q4C8KAHluq1yC2ByQ
gjZVIZIHiGD1DdsIRT6VySfogmoz69k84LGIaHrCuOC5+CEV3vezD7dgbWPbflxgfVyQKG5hryn9
xFurf9wKI/nCuv1LO57LKNkl55KrQW+iMZ0/tSL/5faaxaP2b1Hcwmuhayydt10EC7ysifD7oFcu
ZablCfiYehht336PRBxSJG9cTQBuBi8QYaCqAY7gpuItiKRDNGGYr6pkek9FuZLI2kRpsPfO8AI5
2S/cngIybNzPWw/px1hraHvrJpveyF3sGnyjMeF6u+sedPLk0NfdK/vBxj66ePXRDog9jh95xeih
v0F/MfyIW0MSZHD+2RTC+RmbVZAwj8H3DYaCHShcjUAsb05srm5YxoL2kwsNlmxxIFbMvN/dLQ0v
bIcCgQGjKBQ44mIVDPaqL5D5Am9Dk+FDSZ+4sikZrIs3K0rPROpOIi+OQwhCmXe4t0bOXfKcqulf
MQKPasXjwBsW+a+1jk5Jw9huZL2EMEtN4G7u/tps2ZagIZifMYugDRFVqguprh6+WcMPkmNsyz6Z
t/8kvoU8eINfubOhvPjSe8WStWmD7ndx5kstiqeoJo+3JFv6tK600G1uYhmJ/4Pse5T/6K4Z/2o7
ObROB0hkWjvmDvvKWi4USlRUo1cBp0kG5SvMYeeZQmVMmisdjvT5QJKu1VqnV+glKH00jNbV1ksI
1sngghdzzcAJq9mU3blW8SqbVp7CgQ3Fsv30TIx7l6bzRwbQ9nXIKWeta/tmcCE6SGwBBZnAcDfP
d2613AmvOacJWIERUyvPo5dea4U92MvfBXaAc9pmKQ2icXGHL6rfh7Ft8/REXPUYV2Amm9onjdMO
oT3/HpP8NwBEBIJnYgDtcuAngL0aJ1rWYFhY17Tph+9lKGLG88N5LJPjosR8Npnbb/FsPnCN5229
fSQq9lLAuubFxM34pav2y22HH3fyr8aAno17Zh1zRIQNi6waxS8yJ4GuAWSCY9Mop7jlOhVhZ9/v
8pcmypu9O0CjiimguGXidDhcGaEcfQkJ3OgO56XWargPrCB+wQ1i/dPjqE52X7w1nsw+tIWjhK23
Osc5lUpL6QJSdRUARBZ9z06bTRHX6tR11Q91Vs+uVeM10TI/psmkXplp/8Lk/i+38wCAZwrlMghp
QqblrK0I/5OUKk8owePZcAw/1kVZQk4nH8TwR/2zxiFDUo3ggC83ujDbZIoZnrx/PU+gp2s5IWuG
QOzxMXxXCc3vcAXO7Jv1GoLeH0Rx9c49gt89r/Sl18tPnkx/SUVeWdevpUcxFcsD9rSJ8yyv4t7C
uncopt76XJpYHlTStFRpZd2dbtrxycQBpci9m6wrg2afumyNVTXjLYuCH+h5hMQSn7sIh4oZOZuK
gVyBIawEySBlS/NY6rZ78IAyr4uK611cgf2phym5o9cl2UcKdpDITk21oDk0N8CYKp35q9Dlr107
8iHrjbmkwfg0esLDfpAVf9obWa0mxzAw9HDuNwMzOS8iLKEc7JxLypMvJRaUpYluMQt8OFXj4M4Y
6ZOEcIw8VVVnxdfGdsi0rFpYMfwKpA0gpnZH/1fPqCxgVuqkzQ47t0sq3GlfmbOoLfWLgP8bg1gc
BEVMbDMSD0sjNLHs4OiETr0tIWg+p53bH/2A8jZE3muSCromIlAK/BpvZBO/tsv42QeEcbrQdR6l
TURQgALhODr02zRoe/Jnoj+btADs4bTFfBcBJd7Fc3wmTI0jBbYEWPd+udO16DbYZL98S+b3s28D
xY3t9FUHMuHx6lJq6Nz35sYP7xczf5glN/D1WC7BFOBNChfqIIkhcYAMlzunxUWW21zdZw+D6hTw
ANUx0G4Znr22cCHn5+R5e+8Fhi9jzkZAdSso2VbR0n51ZcqRY0ZZmP3Qe9ELaTCImwsCY/Acd7dh
TwCf06Yj6ugsTHbExKXOsWZ/je/otmQSl2iQf4yLNYUiewAEYFL3MYGtjSmpqFVj6xDYAJ5vnPFq
4yeh61L33X+hjxsGclB5i0AbQv1u8xJxNDyUVlxvqXX8BqweUHbSQPvJOP/2fuNvY7dIVmSdZ8Q6
Lo0y0lyMktjbd7VX3NWzjnfaaSV+uOpfBHcWdr2mYmkZWJLjgiN6YIYH1SASLrJNtnaWR9cA0uLW
mWjETCzcspq2ghVf7SZTMlgZu/tUXfkQlAh4pUsuHkhJf/Dd0YOKKdTZyZ1inzm44kLfJYPfaKw5
SQrPvGEKkUwAVYdM/utE5B3Sdmk+iqXs8SqbT1+JHWyO81DkzL8y3kwnuAxj82l5yP15xEywskgf
Z7CgjtqhB7K1caIM0AZXiGsPVpky0gqqP3+BGj4CLVsxfnbuVd2/dNiLDnmdHvFvcT0ijA5UDL6I
jvrnccFRjBD1i+fwo27Mh2fpF66qVwYG7qpC28EcDw5qmOkPtzMFsJPE0+jdQMB9ZH4gbhbIfAkE
vv7GNDDzssldzqRtOdEaOoAehOrX7AQgE6QJy9sJfj+wRdx4e3oZbU1m18SET4ZcnwaRU5h4Oz7j
KF9VhUkuAif2iqug/HZDD5LO3MIMWOj4gZLlbrFRMUh1OsYP0zuf0l3tYSUdXHz2QSEIDVUFTlDR
Bv8pi+rd0LltihpNfpllcwq6BbdKliYn5cz/WDbCld3w00Gtsz5a9mQC7eXam2LCXXW1pvzoyiTk
rQEBstY828AH5k8ugAx/y/mzsyq1jWZklQQZ6hTF3D9cj1tvcWsqzFGpA/SWtZigbcwJjbU2FNvt
UuonNE17F1GzwRMpmF0a71j5XrG1JjYeVCqFG8zhlF3RYxRjJaDAiCyK1m9DMi4HT4gjZzCekm6+
x2pRk1WGVlm3CxO8Cox52z/ifrokHM/3ON77Q5fi/9QqMjwVwtqFBac5mi84i6ZjAUSbk1JgJ86O
NUNeKFofd10baCADSySOZRVWlywa3H019T41GDnWgrqeQXtjyjnmCeHd1HZx+ln8gj/5jNjGWL31
BPvJiMrggNI20VmmGI8FMKCwX/nVzpeE0ExVECrBWbEbAhme/KVatpGdMiJ27LOvAyo8gykiqxNj
HcDN7tx042853vzkUfbj5EzMWKOGrWMKbyd1O+/hOPOV0xEOk9/D5ko6g2cj6dtnSxI8dBF2cn96
VORVIPiUDOD6AkxYZgtxn2tP/tayaI54X7s1iRWCWtlSbLi2koeYRoFnKciPSz0nz064/Ff3KbFC
3KIv47DET8pu2JjM7aoV96HNaoFLGAJksm+4aXHqJ1XRWDbn9ICOLT9RGGv8cfgQE62+VVPS0RH1
8s8T3Y/jpvE+bUN4NZS5rGhShusJe43LjaMZvqb52QugreQlf5smOJlouzLbWWcodm42xqespZ1V
NYXY1dC+ViktL1siFcmrqlvQjKkkVOcEb3HsUV4F9MHlGnczBs15uLcyEPnwxqnFYCWh2WxnF7Bw
E3YLLo/pe9tXsMyrgUhfibeT0Ojn0Nh0gFu+fB1czRQ6sFGEufSttF8nnNDAXPVAA5ew+aLmjZth
0xF5UBG+fwjlW9V41QYgJ/VqQ9WfnDH4VHU4fHk12Hbtqv8ko2TKP+TVjvTHDL5pxQnuFXuyBGIG
cdObMrYUDOR3lMAiodEltJp6stVMtb0D6TbroYuaX+dGfS6kTo/8WU99lDzRCsnkRjD1c4nRX7mG
tjuVxwca6b61Rk4bBuAYqecAIsxjXhRyw9Hg5H9JEU1HUYZXiWQLrIihgQA8TyfWPF5p+QR+C7zp
WIQTeW4NSKGGH47D170f2u6jtB0oYgNAnxJ0BQ/Jt0pGpkxcYHHyCRjzdGhssHG/6WWCqpo0I94K
D3PqxCSfqjcDNcK9rWdp9DoH+oSkNmIJS+uDKWhcqwIWBr9S9xMbfFGSUZknYgyVaWJWYywU2GwY
def9bs6ipyzwf0KKSfEhLNCLs5CVtHHIZym9q0TZHFDSqy0XddClglq1bgifpXZChBCaECfjl+xo
I1U77jx+dE77SK2qRNET+jgtNBhlBYmshlTgxvgE8XKvxm48cRasdGhtSzkBe/Ra43/qZEGqLbLo
AiKYdxbw3FslTUf3kX5dxkas5smAlS1LXs2oNB/ZCLmcsfd0qvnmPl0cSgtDVja+MGJC31WcMO2+
qq6VhHVCESWOpik6A+YTrEklg3kTYqv0wjOU1ZNk6v6+YM0G4tBy/ZH/EXejoryz71kwKPcQZNVy
LJEt+yqnKZROOoTn4MUOuTLmAO+P8GUhG8Q0YQKZLU+xSL5tusGfpoXMsWv6K4ZtaEe9jRrmFS/Z
UHP2cEdYPmNoM+SIk3+eN4Y7BAkGTreYblbnAXlMgCqZivM3HyGOeq5xMzvjHRfAbydkgJ6w6wHV
uWkEw0QKp57CU1HmFeko9ZDm2Y/wONr4U4Ool8YMjtrIuLi6Y1SBqq65XdtsXRaUsrWbSv8HRsg/
ox0clfMzsp85CC+fNpQ2wJVlmbtvxva7yePPop+jp7jsaL1x+rsi7X5S6b6USfxnm5LaH2hvIfGd
ddD1JH2S/5xOXbvcfrKLigKjobjn4H1znPOFMZh6KDC3HNF6ecRstWNQzkCoaAKKj2t5UpH6YeOJ
9sTFschxGNuEAdyINp/eepT0IF4eXd+5A7xPcHqEh1HJt3rwP0of7M2cA1Ie/Tvlj7ipsT2vuhl3
tvF9GgWsEJZbmJdfWUyAN2ZQkZhG/bqDGI/8JWimmijFZiMBZXCrcpKp+2RF+bAv59LAILMJ2suC
IiE7ud1umbqguJj6EDod6O98qsoTJAZ1tKDuH+alpmzXWjKSqyF2bqKS2X7GZ54iU607qwTV4bqE
nJ0JbcYh3CDqYDo51fRZVeofmsVf4lLfeMOzuG5sPQycbGV3g7mmmB3Y1tzt/63StJHuLYmzQ+ZM
WKJUlSSTyR/ZQ/+RFUQ3iXiNc/CkZ33fKCK5RmBkw9/xX1C1p/8DcROnelbUtOHWASIwJO0XRpR4
PZmO/kUzPFWZ/59fUv/hehEJsblpHi3bMA91UVbyWl6tW7VnYiQWcYrpjji0nWe+ZS4yrowPtBYd
Ylj964HWDYz3Kb5w1+7Xc+Uuu3KapmuEK4cxu0jWmM1RNrT1JHRg7/qprSiH4j2o8uYLG1L1miwl
Xm78Lig2NIW60QCHVAfNMcHG26wgGydvdtZr+MaWOBFUdr6CDG6O1BVbu/bn12HE1LRy6EncRKqd
nkNyISurYDLBXZX5pg1OSwjF8jTdOLquAoyqlNUfppwaMuRa74qBw91KMlibGwNwYwFkJpOBtQTG
G9PAkMUlsQoshvHcyEfU7SfSWxOOc7LbQYw7u2Q+tjKV7f4u+L3u07El+QMnl6lc40EDFIPI+Bzq
0AIqTvdQ4FkW/BGEvZ85aveyl/LLcuqJt7l9NB05GNTMlpmPunWpscq1Gm9IkFYJq0pfLuxTskU4
5kHj18ELlf58zbiMEsnEIRtj4afCrhyujVnICDYlBk0T8X2IzB2eIhqGmDjmd7Ghss+eI/uKN5Si
jMiCXTNXhEmn1HpWPVXOqVPUlDcxscyXuGMrGZod82PmGb1PgI06gTWj/peW/oWt5yoIRR73HdHB
/LcSUH8whc0eDcPaVsPAwtJgZwmYR7RYz7APBg9zkB1Krz0L23/ryg5YYIsf1xWL3qc2BAKYjXxy
CdiEVsLD4f7NbdlU2Wa8cdiL2727UNgjjJyg/cjm2FJbwGtKpWoqLr3Xh3uUdmeP3e2eK37xnHB7
34wFEMoinF8nXzeYAOlo4e3deGGmDqNyi5Orb8sNEWyiShVSrgQBu9KB+s9XlLwM1U0kdzD7NAEW
+0yPZ580BPUCmMgaP40YX4PtlK74pRRUXWBj04hCIRFsZudOtna4rxshXtBHeT+F2C0ezsGKjOqJ
bNLylCT9p+Um76VF1kKTLkGnZ1FA/bEeKdSddoVAVsiRvlYFUH2Gri4sZ7enKTYiHOJKdruxiZdN
1DYubUmkhgjHpODboz9L0Wjh+ZZ/4fWnryCG6+inwYdGYmbIQv8K8oi+a6EEE0vkT6i85T0NmR/x
LeJim6P+kjMDQRQp/5tq/RwK79rXqY3MVOQk11PrLKMImcPtLJzbQYLnx6/Ps9t9jY5U+IiAo/PB
9hCF4++8IXhvou4nbrJ604YTPajM1B571VQXTwc3woQoz7Gn2oOd2WBMJYaUzHI6BiIe8CyL8few
ZP2+bxohUTulfR47u9hpt6AwWJbzrrbm5qUlj7ltUSnWZck1su7B76ZY+hJvBogUdGTpaywaVl9Q
yzSNxVnk3ZECEpPiP0q8i+v6oBtiIdyneugdUDIVUqHKOACT0Ow/Q8d0T7JU1a2CI9g2HjSMMqoG
5uZRfrAr5X8IS5KmcY39UOVWe8J3Wx6mrO2OJWgi4n2jXhccaXEz4FvrExk8mLjQUB4r/5qmVv/i
26I4hjSh7pmORFuvUZoO0Tx+5QDZ79mNOargmrdxKnR99zF7sOkyXJOwRELKfacWj4Joq31YOUx1
iewc+ia5bTwNRgik7G1HfVmocmqDF/NbtrG1Mwp4yRwhUVouH/d0O6mS69aPqZluUhZPGpfg4jLX
YsJ+QzLTpfF4U5roo2tAEmWSxBc/gjiijoCNKAlG5cVCPDGpXsog0ttkXt4GVT2muVVD3pEhIIKW
3kHmYyQ9XKSAoZy3zBHlphypuKo7pMCCAOvs4ymd82ajrS7E3QlVHjDm86zl1zBi5qIsjwwDIUOI
QcPTMOnjHPQ/dqLbdefpB1NzERl1vYEanL2ZzgqeQp8IUNSNGEB127KggV/tEK33lu3cOKMYSHjy
mZXabfOdD9h6wLgjJTlptovYO6AwEcQj6NTv8jGxtp1u413BvfnGG0pAsITNpV3c6qoGOd93tA9I
fDVc+ImpWrBaJk941FW69X2mo+CaU43B6TDS3j86UThTKHpfCEHg1f4jWWt+2COBE2o8PrtooLuG
DLYjX/SY4PcKyY1Z2wHoTQdcd14Qd6wgf8EOGjMpbckL0UlLiBMOad2/LvSK7T2iSIcwnF5EtHiA
o5fy6rptBiuGkqB9Zaz/J0q8AzvJuFV1HZ25rkmQJVZ4Z7tYypIgk5usHx4aEn/rmtHACS9Kdgin
YWEDGShATMjJhsjNK6ezq7dWGFJzlt/z7eMWUBbfGM0x6DoYOh9yFYbbwgYj7Jfg560UGVZ2nBCi
yiIDI3l7A1cxp7MY7ycuEFYnNM62doT9ZI1MsemSSA46HQHIsVt4v1TM9G9d5/2VWvO09kl/nqz0
pncgUuugHTZt5rvrhk9051khFcFFQU0dZAgEobgr9m7k1w9EkcgEdxhhOVynBKaamKirFx9r+gw2
dskGyO/6nsRxzixD9WcBvpWAVn2HfSNcWTq2T67KYHZJx9+FDrtua3f046boUUHgv0xiuAjt9b+F
5ccPxaz0a9sW0DKt1oGrktNPizMwxrYFM4eMNSXEyRTF2wgJT/PBEm+oB9ZCQlZqj1Qbw5ZU91Tf
qV1u6NKwuOHexXXrQHHpvLMwBMCSLADaEeZPg/BIp1PXgwMuWg918oJF90qKjqknaAIqN/KEr8qy
aTI0erlEtduuhDS/yVT/uUEdXeikv5upD7jimpzXHHTzrQ9SHCBHf4iy9j6MCB4LZrNbuxVYneYs
YYC16K0rgpluUZugr4ORKkef2zD+bw75BAPfYQ64WQAxP9H0Z91Ea6eA8WR3p1imXA169zR14Stj
CQgjWepj9qHxkM/lCT/7tytQG9LOzo5JlD3XmaveuUzg7r/Ra4yI6mNXDM6qZQDLcTHYWS1Q65B6
KtYDP9wuRn/D5KeW2xPbiVHKO4pQvBd+2+6JXJGi85HaNaHeyr8l2kzZfgbCsyg3t7xzFvt/cLnS
HSvzhZLin6zwnUOw9IAmwff81TL85THlTiruaDiI985IP7wy+VcTIp5zubGJby39Po/T8cDnUu89
5EeK5mR54GEd0X+Y4YKz0ms/CJiRtiyluILmjUcRw6ZQMCbaGfi2gNItvWYHv6jeW2PYbaZ6Dt+8
pKc6a8AJPtraItfd2s+pEWQY2McwILdF+dgEw2NehrwELM8ELMpDI0GwWE7+1XXpPwiYOSk8FheG
M+2mKiW1TnT0vA61xC0wNNUpmY04N5GRtMbBw8oV+HzwH79+LOW+TlBR6fUxp2lu+k2BQH67G3Wb
psUdM1A/fJHkA/dVxGuZ3kC1/RTra+otFadz76vGEXB0M+IAJoeAO9oF50Fb7B1V5GdLJzaALRDx
0UwcrNTv9LyStplyEjtz6Zwl/VybOdT+uRpjpnhRQ094gH02rccBskuxVR0vm61QqzmWQueu1UUh
xxP69g9l1D17KhxwauafaibhMA51vSGw9RwFodjokmvrnOdvuW4BQPv19ySqLwOijetX8iilAbSQ
o7DKG80m/YE40a91DOJ2mOjXkpn4HYPkz7WgAzLZe0iaED4XIPdnq0EPXQzROJBd0T4DKg0OHjrf
sBiacWg/oTBh+uAc+ALg6lOMvd4n+F0Z9kElSVFcmAgwpkgQ6tAahNkJyIpHD1/ziopedP4Asb/3
g3Ombj54pteHKsTWZy81BsC8C+8rk5LJimG+2E0T7do2AScNpcEqucYU3pMbu0iuboJltvXeMzz/
rsDZC3AIW0VBOn6iB45s7xeqP25I9JCx0EC/jQ+KsTV7UBT39TR+k6MCMAJimgJHplRl1f00veQj
ZY6D+Xk4Flm+lW7w6peNOIVS8GcNyJadwGmvqBQU4c0QdoesLg5G3Iz4beBvwoVvs5zytxjd8VPP
Uc1sFkO/T7xuvfTBY9S5AZep3P3JFu85oBrqhdOFfqcMyN+JAVF+pptoi3OlZc2kunv0w7tUF+0G
HAu1EZF4Yy5E/tCtgw3XAnwZbR68LMp7jwh5rEREc7kzYqbJmqw4Jx231CZoeOKYwVxsD/tlarNi
ul5fXkQ2PlBUwYEBXUmxQuOv1LgVYZ0sdfdbBl1z1AxMdkFmgOQpm9t1a/3DTnHDBMOCQIvEaZPB
WQt5nglHElMObYp9e6xCg1wuiY6w/aRwu5R87Wn2ttx2vPdspIrQTqjsdftXaEvvOvVAfwT8ntyw
l90ShNNFdTeKLsSDXVbO3Ypej+/BLR9jmQEmqjgSNEKNh8LSxOkaXN7uApqXsokm8U++RC7Fsp/u
lir8pkuaCSUHA+4aGOCqiRG3xVF53TSc97n48jFUY/HCqRUJIyFrl03mRKtLcmr75B0i7n+VBSPH
scUztUD2M+cOgvpUKtAdALXGwZrsde38HAj1X8GJih4T9rY5dG/9zM3wWU/IulGfoMKmNE9R4+Xy
uCsC1EbBRszIjxD+wAyTWqhbWWFtWZGZ3svOvmpF4mWyrLphnzbjptScIvCL5I+NgDcZLYMHItIA
KbIfM4OODTpjO47Du6nigxfJZy4ydH3PuXeeMoJwQ1dmG58IyoPKm185Y3jx3UqtLStg0O/9tBVH
emFT1dEyyJCZfrW7yIUPLonn5Nzn88D3iQ3W0TorgdEs5SUkf4Gjr3icb71DpVWPuLbqgcEcClfj
63NemaNRebJDjtiVQ2ttGQ0WO6jL0yrugMa5t5pSnccnNynBHyYNRK4MUQHzxfvcl98AVraF74eP
0q//mWnB4BShzZy0n1IRmSBCzwFmi2ZKy6OoAQEsTb8c6iACIBZMpXnkks8ss0sLqijs8XsM4vbO
oVAcM7IwX0agpLOil/8Wg9abR1CNuQlh7QnSvwFLEWwbkFJ5XnUbTV0Pr1nZHlLyNTu6QDkXFFVw
5oI+HIQx5uhA6qKtDstwWTofNiccChTLvz6pYjg1+BwLO3beJjGHHwljqfVcEATpPJMfRrf17rmi
U5hYUEFRx7j5iiix4PL5FjPT1n5KUxfjqN1Hnx5jPSdqXjz/xiY3tAjGBmzsZM0GsBuXrAkp9wB+
hApt06ZbpHu5aWL3Pvb6Dy8trzk619rF0n0em4gMXDrpw0QaaJslcPASkfrnjp9tM7mBQ0+whDTM
qgPY4tdCm9gwciwPgVtU51ozhS5j9rqsDz/7nkYaL7FxfmeUpxc5VTR8D442dB/aDB8L8ugrmn7E
w0DJCUQb4xzctPuqlkyeEpxgBD3kvWjbEnnmfxyd13KsyBZEv4gIisK+tnfqljfnhZCl8J4Cvn4W
8zoxc6+kborauTNXmuULe7SzYJ/Jda5LnmTsj9dUcIFWXaAOubJL7D7kj4XFLrKzA7mLx5agVyJv
soj1OZpafz/COaX/xfvkAYb1GKJeduSChlDeLE8dUOA/5eg/YtJ+9KzopzEI7tWzVSDHAv4xZ5rf
lsE/64hBWHn4NfbUzqi0FjcNLe1oeuMjA/Q38+q4kVOCZ9+RWwpajKPAPLVVc3cwA3WNFccO2nRy
Mdz0d+YrszOtEuh4kfcnjDl48tKWHDuSE15ovKkaZrmCV/rWu5a8KSOmP4w5rouSbhPZWXBLWH9z
Poj0sV1ccsiNWGQEufSIS3ttDR39TBHopwGKxx3NiLxUFdjcumEbT6aDyoTkRTjmgx3Z9ykW/y3s
EWdV6vA4WiBzfShbQFbYh0auNA5sBGl69tuLVdvPc6LfQp+DqtVzfMRhh+0Qcjdv3HFfBTbfmVBy
g6q5deRdtR2D4okSe/pEMBAve1eULYv3k16uyVXmffll6LEmVyeq+5aiMaK2fYRn32R9W9Udpb5Y
RoJQPNtdeHbT8VRWrP+7jC4DhLFs1YYYOXRE/l/QJRV4Pm2Dse+dDN/v1paub5ixBNrEtGededEI
WNQxEvtudfckg9TeamAJ68KJ3wezeXLTcrp4dQA9xmt/rNIgJ7EYVtE5k30xI8l1VfdXDmyYJtMC
TcDqGHEWFHWJf3vdTQFFPqEab9rV+3aMp0sZTQ/JJD8wCKJ+hngMPBdYYFr0PLoJwPEI4jiybcfK
3nl03PIl8cxHVWKo5rCDAdl7T3xjsFd4VXVjFmbE4KKGvosbBEysSWhT888AG2xE63ONa7x/UFMv
BuL6Oq2m7TjUDKhVpdehUcpDL6ejSW52FTsdmiJW4XNaEQoeR6yYOJCWhSEL/chkcGzke82Sk1+z
fBNQTRb8SLyeasM7pA3HcwFlYMUcT4MPKvWKnduiANrHMbVf0q6BWpdz5WoseEExMKVNkKG2uouZ
Ias+SkgGiLUWc0PcPoD3RiYgTBbwhWRtMROQJie/zxZDkJfIb9sRWGaGBpiE6bz3TfEtyGuvM5tj
xpfRvurrR3Ya766c8U7PmblOnOIM6J5ckJ42XYbVcC48C8I7xqKQOLh0x5R2HbQhNzDuRrv9KrPg
ym4ER61oLs2scRem4630u/zqlrSJ0gbCJo21Nc2R/3SYf5ShuFUCtIycfQ7hND8ZIRBREh/WlhU/
wlVHvpMADNTzued75Pu/o9VcozTmn0TgngYFvnSQ4z6P7IIUSX1wuJrQzkE9h9N8Sy99Tlj3UAYv
fodOom2KLzarpB5nh9dgD24sbJg1pBm9VqaNG8+gkCm3GlYOs34FU3ZHN/ZH65OPqke2h4s1apgi
99C41csMnQgRkJtArihYtmkacalSdFVXb/vJP1CxAW/X4khs42BL4vK+UZjXocWfKiWe59qo75Cm
oQhSfyb4RvJgnn3P/Ff0ZBzzSN9i4gyOO4ESxtxGVBLOKvQcbEAeGw58FmPTZ4yHMdzQ0C33SlDr
g+FB0HvAPa0y9a0y1Eesm9fGjSBCxngCkrH/q7L+zfXEkx/Nz0DQXkk6X8gb5Bugck/GjCl28NES
53JyDrnw2VyEsTwaTn9tYnffWOoz6AueQ6/ujlJ1dFYJ6zla/FcYO9GGmvgPkZLyDgO6tset/Nfk
fORhy9kruH7ERcOOCGKY/Z1q2++qid84Zz+1xUV9LnOkadjrKS0yNqrvIVZA1znqCZ/wAPUJ/88C
NyD5LsqUB/ONaSncJHXW00Ey0D+eeeU1iSMDzws1moo98jFCfj7V5Js2xL8ork7ZaHhNN2HCFlfk
srvG7j/NKX7CAUsLRe9tU9edt3kTiW1AGmiNEXfr+97RT+z4vrRN9yThPu3J48DrD9g6FriB6clM
gz27ghbDec8QY01vAIz/RA+jSJTHqY2M/Qz7/UDcyF2LWaEiIUXaw3LGww49hYlHVLh0e5aozo85
tEghjvvSYJhnnO6SjesH/yqUq9tQGC8F/ptNqsVPT3ocq0/21OMavgUS/4OdA3ycJ/u9Uwg1+GOn
t04lr2DCUADT3AWyD/9PkkaowuQc4nzc8NtiH1TETtgHc26lPuq6GoN2lZVO+RvhMaLWhkXfrO4S
Mdln4Rd3Nfo939nuVLlaHn1WyUxrtLnpDq+G14/9qx3nhymHxRSH8qQ9SWfXUle4fITWKLz10JkQ
QFS7ZZdJzSJYXHfynuyu/qJbkP4y1VT3c1WjrXQ0amJ8YdVsyotpjbt4oA5qdOhO00ShV0arYHNo
x71Uft9+cJE6BF1SfbdZ31Bgr8aHQXg4/OxSvllzT3OW9OZTjPN9j604+ODMxBfYNrp4moWR7WER
sN9qajxAMfUERUewz03sDCARxMwIP8sOKgpk/6qpn9HRqLTDkog6l9v4610+s6qR0y6TPj3yovPf
UkAIdy2kICqAMSMYlvnAyNx+j1WPjJcmVvnPHYW1TUfxrXOz2dSpRea3ok41G137xVVhegy0Xf02
KfZWSiSeqaU0Tw0SyYrhef5FP8BwMbK4qVgEQIpwsPE3mXI/nNzyLlz3Ad/ydxo34QSU06mrbwqP
F9slpEoGRCieJW2D2ibuq6bpOcrK9OyxRbgYjvQf8HcDfTVKQnClKWKMP1H6KUa2EqqUsPZrkBe5
1Qc3W/FlX1nOiDDGKh2F0FMmrry+7X/dzCJ/EQ5NqU9MgtxW5fCT9NJ7KhLGsUGPLrYfKorLPp5x
fJGZSuDCoTOxE+qJbKE2UzrLF1OAQsMo5ibcgkeIbc0i5EYytTDmYg4RcUUVRdXwrHuLJdzOLVqa
s+mBssPoHy8QD7ctC7CCWslU0nHjsd/dmdT9qZJ1mG1GDRCqguijbWxYpUL6jhvkNuNBsuq/t5bS
3MGb6OSsqoOfe0tuzlAQK/LeuWsmE39jtJTCm+JPtpgvCtvxsQJNO99pblhSrFUwG8ztmmzAKq+Y
BhgVZxKdveh3DdWMG8YZf6mjzIGrEpDYlQpsVdDGDO4Bbhru3lOibm1hMJyqeN7aUTaueH+X/HkR
+wIoZASXSKqTqeGt/mxAioxkTkIatemcRuwUOF8MEGJFuprkxPo9D14iL+g/p6ngthJz25vVshOu
49NUza8dsX5ix8fCD9DrowBdcG4+CvpacVvXd6WfvzWR6x/DQAUffSSYc2yCAvfU2uKxQ/PlCBYq
/pEtsUaZdiE77yY9QhFkaoDyQ0GjUxokRuQPuEoMnY6FaVVnK93S7teq8Lt1+u5xxCtM6RFdv2vR
jvnBhCvWf2YgMaHCTiXMaK/OdbkvAglQsMcv9tQ1k+JyUt+nYOC42Xb5puo5gaF7ENWc6QTQ+Zhs
h44ayaJNA/yD2V3QudYGdMm+UREMVkUumE0/ZTmRdS19F3RvAy/e7mCIytK5M2MbnmJuIPfHt8xm
/tAVpMfGki+WMrFjq1QZvHYpRMF8B47NYn3H1bdlHd1YpAGxa409L5Osfcvjjim3RZoEP1A1zBi9
Iu0JXK/lU4L477QsSjoXMq/t1g2xzzb9gsJxAUaKDOya4pGNzvQ8NmGPndH9GszgjYANJsiAsYkF
ZL+QHzQBSjbiNtsUgL2mu4G60CA32+92pY9FgXut9uun2kKn7PkkeCDz9iAGGIzEvDU5aaK6tcRz
MtvY3WzN8jDibw3oJiCtlzE8wzQIvCWMBM3c6SiQZ5vSElNDH1CHiO+JYSqyn8HUbiLEB4QiYAI+
PsNtX9UAA4kuwaMPq13fZ89N3N0A0EyU7xJzDZmdKZPgJUog6mEIuWX4i2gzVRkuUq25Qtj4h1qD
bQInVwX7i8RqcoxmccuMgWgDvq82IwqXtuVXKRr6gDzvseCcBQ98LjKXsudE8y2zy3bpQVqWUslX
z3S89qvql62e2CiLl2pDe4KypuGmdfaZZtkfRqZtL1xuT1i/MZPG/Wx1ayjHBR4tU9KWW801ITO0
zfnTipskAAxrzZATKod5YEyJSjEz1P5Tymhsb4Mkx5UYtFh3tzjepifIK4i4tcztOxQTGpI4Yas3
N+lpkvLtLsAZhU+8vZ/NvAEjk5n6HdtdS9gX2GSCWynRmAULvuBJICkcyGl2g7NgZxO7NXxn66Hm
4KqFejJV790LJ/4ZpXypxu6eIcbhxWs72HV4RVsV7vUqyGDG+j9dzLpj8Ozsk8ABzp4ue5WFr9eV
IfKzOdnLDQ0TbLQMinbLsiJDdlnP8LGvTu2MrwEXoSNAAJxcHdM16iVCUhEaX4U5kBKQZOn2o0U2
jPByCZyNVeaRkEZE6xEd0ShQo0EtvKaqhI2Qx96WHqzm5jbsHMnVJpsequGKiAAVjTHOU7yV8Tug
4exTWvR44600ieji8vBxH6zyBINfHODecDzyzYmsskcrKyArlLX9j31YSj1czy8e0tonQxugmVNy
8KPYMIQZVQb/NLLClcNaf8d9LQFenZd3kr/AD7dB8es1rbenbnreUa8U/abSnb51GET3YsStkTl0
E7MXd/Z+7ZPfQRqhEpyFFU+bdoOtTKPsLsYN+NERYnlA1KmfHC26ta1ytrxe6RVUmWCX0zvBfP3i
WzOlh4iOzc6nTR7wsHKbhyKv2udJBcXNZxGIH0ITh3K6Mn0MOWLe+ASbmynj5R3UIijUqeHsKmXh
aCrNnLaH0OOFUyXcLOpuBhXfZ8K6zW6HN62iL9ha5RZghbmb62EjFrJnbgXWCdwFRcXjDIA/dwz2
Rg2UbpW2p5mQwarvDY6izFfY1WA3OgOGp6rXNqN8E519/ohw55heQx1EOwd+7Kor4o9yqGCzLDD2
KF/46ssg5fZjtlYpzKKiN72zV8N2izWCchKX/V4K/04QvkFORM6fRcKEUcgXXdGcmrCMk9nQ4zlG
AOqbgYyUxC8eo49WrqKTQCEkJgNDfpaMwcofOeQ8g2sAoMEFbY7bQqvqWLsAMORC7MuFrSmPwebd
/D9Kupn/Z+Lx3zhl9ABInya+KH2DTkF1XEJdVByXXJKNhd7IsjQmVTLzELDqVvkacjuU2Kls6TeI
K7Th7qEvpgAzg2Yn57HRpOgd53hY0c7uzVR9B7EdPFMGV/wrlsVVsVRzeGP6NRXTs9+yP+yL1yTX
GWmWjj+PYywxy+a7MJEB0GQicrDcr3NlgBI2eDg8L7vnGH9v3PaUzMR8/UkhF7cDJnYrf3L94nXO
K1LmcdRt8VLqS5ABCPZ6HkrhdHvRKWMdpFg/Gb/Ui2X1rzqirxS1YT0K8cZtveflKNLolJWEHVhQ
pvlRGCEb857Bes+Anl0DfyFxtegVSVf6uz61AANnQ3MB0TCue4Nzmwez+pdjuad9lsNBW/mPXUbw
ZCf9EBKlw8/af4Yh0lI+28E9cMr4gWLiejOMyXNSwBFjvQS1cInqamacg7J1uDdrfnU/Xnz55Ygc
7nrDPoL5sFaKn1UY7IEYQ9iNl4Jl6mTdY5R5moOOkppmbvYUMAerQXa/ZWH8FA4MG9eDzxnFfNe4
A3HNysJz6E/UaPWn3OMe7+VQYBJtfeKaQOjN8n91TFywMSdrXYXzmx4drHL1M4sdCCR29DcgfQNB
zyld14N1dZIOyQys79avjWPZu8bOMoxnP8Q/q312l6Nc8MqWFW/noLpGnrNAnlM6LCx6GAYOwQ5/
qmNBJx7V8OPSZQlkkUynG5DVjFsmR1NbLyG7K7Z7+jUc82dqoRw+NxbDTlr95XN7V4foXr6fPWAF
aRg6KfGkhHc/tBMlbiNzlo2djuIxTX8QztTeE5/CDurDhG+c5Lb6LkQJwF0IF3xb8QousNkLv9XE
rPCI64AKwDoi2F+FiFa8LZiqParmPWQpPM2kTctG/Ou8mKlppIwr/UtDiWsft9sJGyTM4hA8h3CM
q2OXty4h5V/4Lng8iYi+AJptUvypT/WfMYXwRlmyY+ixAhib09Et0+jYeNFf1g/A1Moebij4z4fS
GMB6h3bC0K/1oauhWuUzMpaKs+Q8ZFNyiHt0YUCkwDTCqof2AWdy3ZkeH4EoggPB/VMQheMKILHF
Qdz4OL/yd6fuqEioa2vPuk+g1xN1zZv7OXKKq9d533PDM5APcuEVBMjA9Z+fMk/h1X2Pw/petZZ5
mVTucoequfvYFT7pleEOeA2bvvnH7YjwuGs5P6QVvH8RUEkC6CzXS13rLT6R6UTVPHZQ5mP6adPg
nikTdZ1plWyikCyxhHdKUV93RV2am6lYSlMSsg7xYqFVbfBWTdFirUTRJbwdXd2YAagh0EDEyH3D
75deu7ga7hPdZxdtx0++x4eRYas5+mb9MeiiZ+XqodqFKlvrOMhuhStrbNt00xO3Nj9rRUON5Vru
Q+yNH0Yx4P+o2UXV3aHnlGE7y08MA47WDh7lSHpq05UmwpoTaGb0AamWG/G8TyNeMlmnawZy5d4H
WpEpom72YBqG9erSGn5w8Qms8rj60XphzBaOdxyC/LukCmINDfihIuKfNsGXw3Zqy3WLczqXqMfp
hF0m89eu3fxis8T1aTdwu4esvuQpNulgBE6GsNaUS5nSMteM02Ct8ZkolNYZz0wNwg54k7GEleeN
U3Gwiil/taQ+oOhHgE+G/EEZlvvBTF1uhrqZDhbZ1Ad7bP+6CotuUNf1vpERi0RV+SADaSHoubCa
KVEqI7XVmhvqF+NJu3JG92eqaR6P+eZtY2m8N14cH13pftrsMYEC+PPR47u7HTFPbEY3+KSr6ruL
YvpWPNRKDzcUKlv16jaJvOSOr7dOv9yvW7KgTST1SXZ+/I/03daKOuz3wdxsdFPpfZhNX4odFGGz
qD4GbeHd2DicoZfS9uQZ4b4Pka5aVwm85pN3zlLDWNmSIV/q6MvvHcy8jn7HIv7g1L53qHm49nxi
HsCvQpzCSGEFwjyOi/RrGPwvFGh2JRP9PUHblVdPOOyIDP89QOi6sXrvjrFRQwDrVfirbKWvrtfi
XdG623C7dte0dQ9cfwYFV0DTfZOzw4gJN+z05F9kJ3jEXToXYhxkzKlG4ZLNo2Fk2MT8iODTkUyq
wiKrbNkCHOZ8Agh6kBS7Esw/S2t8KAznLQhKNz0agSuWNm0t+3u+BLdgCvYJniQK4WAlTerJzhfm
sbHPiuRiG+rZLOVNpG65iaiR0zE0dGFx5vSlcVO8t1f5CIQYpv2o50ckReR8bJsqfrWoU3GLkheb
Te7Bx73qgMlfggawyFuFhjDFcARcAA1hwDakzYfHhWBRwVMHMRahQYvgMZ3VP3+2TnJBHc/ICDUP
ftbRhFuIHz/lUYRhsC4zqNjQdd3Z3EbJcO9U8T+RkrRSzTNXOrZixfhCLdVhzFnEYQrjGC63M82y
Elgs7l/75DjmNi3Ve9B3n/+zZ3DJkT8b+oStZgTElBcbc6f67Ce3xdDhEcOET+cE5nVgVwVVw6c0
U5pXPysvM5b1DX5rtEeceOvFEvtdjCEDhxrOjsuaM+IFu8IogtWQO8u+HSoCygWGwX/IkJRrtxPk
Wie5p3f81tEfPQDCRxAwV1XVjXtv0BghJLved3bBf42bHvKY+9w89x8EsPdlJ09VkH4UzfBsFfkh
ZWnhwZ8DEhS9WsRkU8FQm+feMTfDox78V6vKQSWbwIAGncHDSJNx6+LZPfD65RLBBWAlzMm4F2X4
gLH9Njv990QB3YFoW0Jn2cgZ3j+3pif5XMkzgrC/d5pcrBzJOgli8h9kZ2iCRMH2dmubKwew+ZrN
0x6fi9hMTlxvSSonOx1XjyTi+JfiLy/NX2joCnc4qPgFZ2601X1UEs6gSQr6fkoSrEyI0E2UkW8o
y6ExoJvc7wh0zhsn9Bnj1g17pgIM6/5DiTQvPiTkXI4/Lkq9nVUV2TRKmjwUOhNl0B+8w5xZH/Ew
vzsDJJQBZ4jhGb9u7iNeutWfWUXhFiEVDmzP38QQE3ziuHnom+ivSaLnPvdYkwdvJl3C64UtJ8Pl
DcKTtrLpjk40rowAq9lGmuwxEfLI9M8k+Yzim1BEvpkGxuJU6Kc8YbnMX/AJPJrBE2LuTQqum4kZ
hBvBaxQ1pPKazygm2E0gmp89xDqquQWvTdWeTbv/rjrPXZF8/DN6IgJOnTyPMW9mu1/snTEUsKl/
c8SU7hxnhPPJ2LmBKo4HhdCVQhkiipDcYXgvoN5wpaUT+aGcRuIIOZYTYVusrfTy46T2E3FaANnt
rs+Wi7NTtvs4RlANK9vZTqyZHsnWwrkIsneT8GLklyg1Yl4bTvNWCvsqbGfnuE1FWGy4EYO9i1tm
LhjPdPM5bDBrTp1E2OQ1w4JyjYl4R9l5R6+vt0E3MPeY8M+6KxaNJ0mulKzHu7KcbWb4J+FYXFhr
jabMIae8xS5XjWwNLfPGvvM6zcZj3xdbi+sY+XR+vvHFCOGMDCEvM07jf2QMhkd7YsmIUZi9TR/w
y/fG1jNYAIrOAnUoMhK2RXOSorpOGqHUHs+1BH6iixeSfE9un29Sw66AuDZ4WCFzWHN4oDOw30RO
2p5bkTyGpYXFrx55z3MXFv188atCrnXaXHid4WMsibVpde25DxgexBlvoUAl0fxZNzDEfCPc6RbA
QZ5W97EZPzaB9cAuEKEai1OO3m9r9UjTwtbDu7my+uEpTPzvvJd8QOkPtYs/cdt95MAVWiXvyRrd
2oCXRwCi3gkozzXIkTWUtzX8rnJCleXKjCOhWPsipZ8iOJuwLfiOXh2FUTvLkitJ48U4yMplysw7
n8l2Txn2RsM/33pk3NrZv7nUWtLytVWh8TQnwt8rt+UrX35XvU/nbIA5ajbZU1vTWSr7nBek6GMG
kTDW+yxP/twZIGEfPHFRe3Nd78V0p1+SKjtavK01DpB5PY8gCs2wfJdlh5utab4D22k/Zy/mGgdq
kV8m2me1kAcJu3xTS7YeXRWpK2KqPEo9vIKF2w0Zno5W8KhaZnSTzOW812q45Un+PCCyOzVhhkGr
JY3lXuiBjDY9218gLcE5ku2jZ2SszGV8bNCD15UXUEWvvCu/G2DIsvm2IhoAkvHXm9jqgfxttnXr
/ZrkTkgqPSYO/7E9vjkj+HXcSAecKPtyMPcUx36ZhkNoIvvm2biM4wwBi88uR4hcyzJ46E2VHtJO
bZta7g0CVkSZXmY3fK3r5iuOAp/SwPTF1fbVFRU0iaS/M82C/sBuOuM3/YsxyuFxsOC41dXWEsPL
NKdfUA9vIYmFpdcGYU96Z0Ah91k9aW6wyWvMIINbJr5mRA+mCG2ksPo3HkC6G3x9bcySGW5S96pz
aErh9KVH5V+CdILBXx3TcrzW9Pf6RY9uZg6PpssOJ0z7fwKc9pqR4N8onT8vgN4bwFE+h0TnHBMv
YDZXp97MqeviO7Wq7eRt7qjF5pq4Vabvr+CNaeSnEtMX1QIRl8UWcHt7Mlysc11BDDp2I0QKxUJk
vNqdwWosDj748POVif85xgDv+dX9wNUBI8dIJTD2CQ+Wgm8ZMNfc6h1MAX16RJuKyuDVoKy7ZEhf
OkROih+AhgHueAD3v5ZxDDTUgoxbnKJm/AwlbYqOa95PvT4rS96PPUsP1R0An/8sUijNYB1uE6e8
aiPZ5u1w5CKzESL7irj98qEXBqlw3CGBRYUGeAwutDRLoS9Ex8EcqTBp2qdoFNDvNc6Jvr4kU/Cd
ljG3JEnwNniPJQtqOT15PgV4lg4OkZ/s+YaMtzEwk4PbSGMdtXG4BrL5NY+Lt8+O613Oh7EDweOs
AqT0tcjyHK8v5LLJ63Z12uOM4gKsZ2x4SXFnlv5bKOpdC0eCMYTLL5PoBuT2Rvb8Uetw3ti4lbeY
NnZRV7zWWfmS0zm9ToPixTeRZ51SnUQA4ahO3rA8YaOKHLgJCF5pPe+msISYQ/WJPRU7AsrVtoJl
B0bniln0s3XK9ThRL+pPxkVWPHzJMFyB06H5eB5/uxiLsyByEGQ9vQ8Q+YFh3EIE5m7AjJzV1RlY
cLYOfUee6zw626ODCpnNexLCn2WHHQLvFRUQfvYTBel2GOWblYsNG9VwrTGRrSZaoUj49snOa8QL
uX0cTgWfZ+dfUmEfKgBDOOeTk10X6i4KaEdzJjAgRt4D0uA/NzzgJyirELHmnVcGGw9YrxfzC/Q5
S5Es7990lG3DKeM95lJAX/qcVZnTPnAS022xFHC3RCk2epBnCVFn5UoBOqj2GScXxDTBjqz8SUaI
5H77kcbqSDjuLJ0BmLlPsVKHsRcvFAVWgemmoFNxs8VUYk8Oq8eV9CcOzvRTq/lFTT3REi5Cq2Tp
PAiFdQ4NQYrUf6a79ji3njpOwKG7MXyfMccAn+7DHR4KLK4dtRBIzZs0zk9+K/7Sltd5ER67wnjL
ylrSVIiNNl3wMX3i82OCrB4H9+YGTNowkQO3fgRicwwM9x1/7pm97IOHG2JdDPOLaL0JBlXyLCB8
FNxqiW+eUPlwCQiPbVdRbkb8LrJQHoDX4RnsEmnmybgTIjjanVNvRDcghatjwl4/n6iVUAGDWJw5
OMtr/4zr6WpX4jewrJtdll/dTGo7JFiY56291oZ74GV2sSvmmlw/z2EoDvP/l3sATnPVf+JToO3S
n7Cw8q9CyyUrT+drfa3l0v+CnRUxydzQMfFQZwUp+vw3ZEjSCeJMS/aziJKnwXc/ANrggB2iR52o
s1bczYK+efHbbofy+Rjj59s2HfsxfK8/fGPY9wKJdaU8iSJ7MUXCosHjLmklDRBEOmCnPjb3/lzB
lMYfY0iMQmy/ixWVaod5yC5eRZ9zgOroMX8OaMFMDuHjDKydFhfeCB1fGP6Ohznxf/GcvlYyvYSG
c2pZW3DBwwtkVQyF0AIxRXTxazXggJ401b1gPFCrGwIzmL7ZRAWIg0IcqDL/llnENjVlWai5lmIf
tQljbtgpQlApLoEQD7k/fUVOdaVZ4bdie8fMGm9irN4WCHYROne4m7B8F/kPXIlqNZExcwvrKfFr
Wpj7gJKTxRgNhKvTcFu56J3HobyIxLkIiiDmghHRSbC0xvWxSugCnprhiav2g/bFoa68h8jO4cNx
i0iBOOgEg2rK/2oZjVSW+tRiNLH6agLvmFrq0UmHkweRbE+zGxPinHxGouRHiOUZP+PRtEmhNpFT
r0doyusR2FUaTNV3EzDQKYHEjWBxxuAz3ClB+0vmDl+iZgsbLZDCOq/kPmhSjLNNf2ZP8jsOxRvk
K3IW5eBzW1En2boeWCP7CrjcX9vx9OdlbXjOPXtvp+0zQX+w8ikFC4jpxol1rFqjWFKMZ3Bd6qbx
5MQ0YKrgbKNld4WF4kt7QQwncGXM43MnuhtCOKdNmxxsowTSaXR/Jj6mLkx3MD0OSBOvAMSbVWLg
0GOG+YhL82otMH+xrFsS5W1nKf+1WFB7RWwX62DktPeG0b2wnLtVrnHpvaVrgOLFpm+/ILX+1p2N
hckeKKwmjw+05cD3YFqbRvBk+uG4o8KZl2tsX0P2sSJr/oSJIzegd3ylq/oWmBP5GDyhjo8MUCTZ
XZ8sqHUA+nl80m3xNTi+v7bMKjgSK2mwRSleec6aT/sVW8pO9/Zv7+fZzu3LcAe79SHL3QZ7Lhm6
iLAhsz+6eAyvfU18lI7jsIPcV3P4etXjoJoX3IPQHHRU0lFSOhhU0WDYMWy07fDV5QSg0mDeI/YW
eOdgF0t877sxE/swDyDWUs0t8+LkEa4PhEGigIIjVhYbTtD16HY/feqm244F0o7FMYwleG772gxx
7Xgg9yG586YGDlT9L4ot7yT71lfqqQyLa0slcyflXs7mjsKEZpMGI3gF89uSnORKmz+pYIviDQEw
x77ZM57e2gU4bnhHui9n1ifkh3US7b0WC4kS8Xa0OtgEJC+3Jn7JNahPvR5iEjX5HEY77RA0sXjO
qohCxqlJDmj9L3Gb0jM5JrvBtHaIMO9l4JzNKNu0k36dU9pES/FgRflLYE2/vFhfgmn6SlMLa+hg
O/tZQmMWMEH70L4MKtv6zv/nb1FsSen0+GOx4IQDF9ekeubx4h7SdWSefAJC/dmLKkjKNembFM6F
ZX0kBbQ7zD1Xcum7LA+539HCpdLikjreR2GmT75lqhN+f259hbrPUnljJ/HQ2dAheVltO16uq9k3
dtlo78Ou/Gd03Egt9adc5y5VNm/GYT8X+WVMTRA1BFeAAHifQ0YfH1k+UXLrk9kD9uUNDVBHyjoe
zSHARWX9tpK3/phhW1m8A8LNTpbw3sNJH7Qob042VLxY2Z6adPnmed4doLJsyhojtUNGNm265yBs
brhB93DJJHuslC1hChRHIXutfXyw96Lu9ylOlzIx780O4pDVnXtVfhptfe+MDl5OsnNUc9IRiIlY
5xdE5z86szZDmFx0BzvGc6OnphXVypvNj7CmCXwpBEVdfc8wzc6j+z4koroNPNtklpGSGE65khPT
JmtGo0ImED8t9gZoGZ7zz8Ks/B9nZ9IcN5Jt6b9SVusHawcccAfaunrBmCM4UxzEDUyiKMzzjF/f
H/JtRIpG2mur3CgzKxGBANyv33vOd/gGG+IAD70V/moIcVxFdpmsdFJdzXS60aaxRbFWnXQmd11Y
/5w6hfhRmZCmstKhy8B5LgC7wW40rnrL+hbSlLPKcMMCEu5aBfuauAOHIR3DC32N0NtfDwKXLsYF
kPJVKldpRxBEF/sN+pkppZmMTcj15mMqlIOArN5yRgKySw/Sd8Ofqip3jOhnCGNVfzFN/SUydYP8
VI4Ylufai/PwQcS22Ho9XNWys24EI8GD47vwLaF3fKtUdBKN/GmM8mRkE0m+OYiKfGIxDkuQZDqr
mdmgI53qc8oqGrbhWmHxU9O8dQx0dNLaMeD7OdXhK5EqMSovVo4Y5ImLZf6sp60MmvQhLsrx4NXu
FcwTMtK5TmJN+7CaaE4PwW2XCMgGWGApdcnmVc0S7gx7PfahNfiFccoN/xCNM1YDRa4RHV0YqOG1
qMdb1/YOnksUWVukJ59Kf1XP2NOA4j2GE+2TurduEwj0aTE9u/58FXXWM3rnfYaP6YzMwng1mc3d
kBiPhk2T2u74RYnxBW+jcDX6gf9TMLJCWw43NWiXVFYAXujxun0NhnKDUZedH2M8wwdkpVVBoGZq
khQy+D91bCkyORfDlsIKNvtA+GptfUenTDZKYF2g3N9CFSlWxUIQx4s1cjZrGIzUbbPuC/tugpqx
rg0SiBBVuwg+UdmXd5yHAVlw65pRLUh1FezGUt2Dq31GFcHZUz3hnP5pm/mrOwcYWPnXKyp3WX9n
MEsDkwhUv/Ru+zR4njPEKh1Rd2p5lAu//UYAxb1Hp5UsJfKjGg3dHgvHOpmBQ9VjSRqD7W97o6WV
6P2uXAZ0U4jWwuP86Da0PhtGj4GbnINobHFHM0aR/ESWaEesF+3RH8mBb2gz9LnLMLgcjrphVihl
yh5fvyK7QZvTs3fNHYehUo9YqKt2AC0Pm30ga8k1qpt8ZK8bQzNeE0ixrkRF5qsf44xySsRSaDs3
ULA2aV08KNnRRdXVZlDTL9H0j2M2Dmc5nE1K0EVEUMPlrgSLAWIVc4VMQyAUM2kZyGInk/G3KSWA
DOJOInDl1qR+BhPG+XjkDN31ProhNyJRgwCz1ViiI5lF+myE4tD4wJ7h50x5+zB0IZjGPt/RmL4q
HHFp2y0FqZiuHFvT8i/o/SqCIWjxX/iDRfMQZwj9Z45G3bVdSdoSccejQwRh3A6PUyTxs/eM8GRr
PKuaQSJExjVdnl1lQSHwsmMOwhXfrUceYW4fq14ciQ/fZNV8wfHgvs9DZvvsmAi1552FCQAN601e
OVDnG1CZAY6vObV/l6N1xAAw0ZeYL5jaAQ3Szlmc60cE16hlQu8pCPKLmdYu0RSIgIQ+r9w62EHL
f5ZUMZOZxSvVinuzQHlpYjN0kU6SdRMcYbPsx9l/TIqGjhfBGdqke+oeO6icZ93gB2vpNWvQdPi0
EgL1/IrckXZLEfYLA9jEisoR3ciCzVDoXa1xnbotAbd1qu5C5KcMG/k89GTPZng80A7owtNHrfkJ
mUvXdHubXjx4dvXixFN/60ck/5add4HgEBgk3GslvmNo307duHcVZ83W8I9eJeEYM5GBbxqjaKD/
Vc+ngkwNpEyEeDkzsN+oK9c+er0zN01e89K9NdKeoLpuuAga+Vu33pbcqz0ZDZc285g2w4zcMQsd
+oLg746sjtycH0jZldxo85eZNHd214/ntoUVtxVGeVarSX5rouKhrblDTu9yzgC2QPFUrTjh36ia
pn4COdfR3S/iuL/PcHZw8lvMP5F1CZ5rq2UlCocEFlbjXEPBPngkPXkaf7vZua9BxmTfn4kJBZRv
OP7jaPTXEcFE9E8RaYzVgcDqO5p74bpKzXPpJo8IcpFpT8WzW5l3/MckjMPmR0xMRmCROkEkxGlg
x4jUdG07jHYrPUdQ6rNHy+tfJQhOnJIjoFK5gGBy5wU0Ms6m7NRWpnFsHWQfSOaqzWgmP0XIqWiy
YDDETK+RCyaHYKJhXg5orYOhYdDkpo91Fj9pKxpubXyV28aL/H1TIXTSOa+eldNlDiZIjdZAdusi
DzvP6EXsw4E91yjzRwj51+BhroYoocsUVdNOWIHHWbF19/Vst89Gh6Rw6aabuqk43or0FDTckMaE
ewo6+YVKHVd+BGAh8mRABEPXbCBKG3BESnNXN0B9ptg8dAN0jwLz6iWtzmLbSD6tEXd8rxH5oiII
6DxgQLBF3wKSfMqrH6Hth6h7xD0dbnkBXqLa2aSZjgDY5m9taRrMRSXG8yIzrX06OZJROEmZB/JP
sgczbulHzvpngzMNhItzhGHmc7wfhk2IFPsJGrV1Ap037bXX1k+lMzQ3Nb/9LcGlHXmaZnVn93O+
6x2CauOhwU/mxZcx7StYaSQOoG64sxk9X2V9XhJy5DJSxV3NaRpILs+naeDjy5F6Zf1VV1BRphPp
b57XZPueozR3TD9gGupu3a77DZf3ZQAps+ttFR78mJMkQxfjaM1GcUGwmL/JZbvznemVaHX0AnH3
KCtJrCpnI9LAw0ecDbhJSyzRM1Ry0kHpRVdOet/B60ScneOkrL+VdFfwzwBz7MHjbWqNLaWA/GJG
rFtRu05S+ZQ2U7FrOydYEZixg/vKLHC0zUWjWOl1qxqZr1QU/CJtsjkiuCBGyxY07SzPR+nS2fVt
X1HduCFWvDDN5bmNrXvjW9DNTMdvD4mTi1vCzMu1qxvoz4xkHorQm2mnkhE8kAZDac9OXZfxfGvE
CfCwtHgQgH3OVKY8mm6KAxyJTTXtvvDBn8erPpbffDLASLmj4YqQnyhEWdMuaQ1kvNJ04EPF1ECe
QgDn0AK06+IFijajmaYf2bxc9oXRv2Mfh7HRIqtoI3rGczLk512p4nsHozJikZ6KRxpXSUZRE3bC
BF+RPcHwY7sX1cmYIJuBeQyxlRL7gMiORyGjH86p9KV2BgQVwDHpWnb+xZizDSf50O6miRIuTQIm
pG0Kp9czD9YUA0ZoumNv0hqphsTHbNXvzJ6B0lwbqFLU/IynDghOH11CDSBXyHR++hJUyOjJ+SgZ
7WPfEUm0KyEsXKi0w23s3icictYa5fJu8OnB+8bIWC4fhm0298OZDkIOpbNtUeErUqvc8l4V8iQw
s2/KvLlLm+wZ4+p8AQbvocTBtLZmDcTehmWWmiK5l9FYbUe3ja6B8onNUMO2KHGU7VOamTsdeWCJ
fVwPtmP/dMBRb7QFzkP2tv8L3qC3MwL4+w0z2gqMw6W2IQQ1tNRoB9DUGCFCsqNzq7uU+PCQP6Iw
OOIxfhJZ862Y5m9aFvdJ5fQ7o84qurdxR84np347Vx5dCCI5gmS8bWpRrUMlLy3dm5dmJ8hBikw8
8AYxaE2RHoxaJ3vRUAN6JC3gAKdA7PTEzpUNUBARS8fIH+thh6rGX1lMczase8yLasqKxIf0FIYT
uO3uNkM24pJnkAVotlUcGYjs2fbQQWVk1yr4D2H5LQgcaNwmtTAG+e6mkc4tm3ayISUoR59dXfF5
F3MmFcU83JZluk/BN65kHB+En08UQgz2fFDeJxd82qp1QNB4Jb0TpQSSKBM9217avdw4ovX5Y3+T
AcraZHJBbXcpsTaqe6R7Ol0McTHvoyLtV2Xkfxsbl8BYQQLItEjp57hdFhtGhHmF27+OiTVm53TX
bHIt7r2W97MjhnaDuGcB8MTG48iORhVvFueTrJl3ItincCJGay5v4aXWJ9HjPcFWfkcwL2fi2rTP
aH0Q15dJyIMaCzEFF8O2jiVIcd5G9DaSaIjClIFufeyBjK28sH2F0lvsiyrIV5Ufv5hNX+0Nz7Bg
s7ntpSVtsWqtnPBvJ7qTAZC2wCc/VblF/5xq4zumRucE5ynZG8yqSCizEAC5UQb4dKCxjFiSP3dG
jBzTNXDpsbjURaDvzYk6JoPnPSZqXtFuXqJji+p8DntSKWPoCU7FqJPVmdw5SuaxuYtQAj9pVZvE
2AvM9Xk+nUuoS2uWx3RTeJCTh3i27jGn2D9p7+snwMK/S84je6qy6IB/QRzMHiYHSuPqqo0IbIJu
DtUosxCE4vLGIoL0s/8eD5yHdoAx9HlPFfoCJKivUJ1amADyqiYSwE0kB07Fw6cCx39mJmh+Uz7e
OqpXHfa4CDhUo80xH2UOsBoNuX/ReT1TgMSQ6MEDRXBYr41DMkfNBfNJj7mH58L06TxFJLRNGy5W
przjWDL8MoFO3rhByo9uAWPgcBsDnusa9eTWLVPAQbY/SjeemGjXycPY09oPRdveGEWijtVc2yij
NM7fePQdDvyCCWObSw7hsZXWR21Mv6zINg/ETLWgzybS9xqQVPjEi+GlqKEmlYzicaK0xMCREK+v
vWZEtSS9+qnPXP7r0oQAQZw2JlijpPaTTTZQswKTs+2liRaSmtcsBQTBEJQ9IJZXFvDD86ziKO2A
KLl0I/Ub/5y7DUub+AChODe4FifEmsEnOgcSu6gmghhEl6L2XA+z4WyqMHrtxvLVwX57CKWLmbLt
+xuzMS5osHU3kaA7pHJmV7Blsq1MKGexmL2UE0SHMPcYv3iMg3zCglZe1Y/f5yKQjzxwEDSdYN4J
HFx7ekjBnpeoD7atINqDMpgaHgb1liF1vTGH1NnCNvH3ZRaorQ3iBM2kpAeb+A3t19F5mlCYf8cx
kl1gyeHUa3gFFBS8C4d0cKNDW8PuVHUU7euRWAiW+WABhIMVfnKT2jj1ZK/eDG3JMAFWHTQTlhTg
XlyNCLBwLK9p5im4r9a0Gxjl3zhGpS59nqBLh+7kqgOzww89nPqy60+lo8OfDMuRoFWIBtOuma7m
jgvTckrFsdU9CXCzkICvkJgtyb70YItiZtUqOo7Pbjrn102hOHxPDtWni8+kVQ6n7IIsJQCJ6jCG
DVy/KQhesFxGh0EG9yOBzgdFhu9tEzr8H2aOTUh1uYViIlTQ0uO5MQRUev1IbyMtsnDHI0C/ywlM
Sp2GbqkVT+aizR9OmV3VV4udF6Qbhj3NMUGjob5iyEvAk6XrcJPomSitpk6QEng4MXw7cE4lTyFr
reGMx25KqWqhJh9jN+ovuta6UXg5V/NglRx/sUKYwIepQrAxj8KyN46FsCi0BeM++rvYnVsMHZXU
UOQ7cnhXpsz6E2yn6Myn/kdN6bTMrvIMVe6AkcYvJ4tnynDVSYneOgH1ZDsJBLV+lqVQFUIRcOpp
xViRcTKb4hKSPIx/A6n8yST3ftVJ6OmCjiWlbGw/MvH0r63WjOj4tHh+fJolROTayaqhkmJ6gkIa
2UIn9jXm5X7dp/hYz8giUe6OU6lNTBZqA17RhmxdtGfQExvethhhxRn+c+9cs6ETtggoozkVU4o6
fcR4WuFudCDJQkjKk72q8A2wKRZGu6OMGLf/RQZiWwzQ6hHnZkCG5uK+Qkw+wqwrgByv+7h5rY38
sXGGi6hkjZgTckxykqGJtUzMIzHjrBmh7iva97PV3/z7X//r//6fl/F/B6/FdZFOdBz+lXfZdRHl
bfOffzv//lf533/38Os//1ba1h4zYVc7llDCtbTLP3/5cRuxBP/n3+Z/8YA4A7rjmMfcSi6mJTLm
RF/EyekFxiRUf3419f5qqBwp5BwuKyVEYfn2an5QKiyDWXoMNPIJX+TWEbZQV7JpE5oSTRIz3udX
1B9e0Ram0Dz2OC7fXjFQzPPqnErMqIAFWIWNHiavsGgxSTpMbq8uYCm2X1z0r5vK1/QsB1krZwGT
kcTbiyqXFySNg+wINIzJl6XNldEU+oaejL/7/Pt9dEc9RwqJcsJxheO9vRSDgloEDeAO0JHhXnBS
AjCVN5vURmmKg2vcf349+4P76aHb5AymPUUH4O31BsM28Vo7hOBEY/qjNmfzxuER/OI5WZ66N0/l
cgP5NpYDUtrhx3t7FY3bOKzKOT1O9VjckO7JohE3NIKBlP0YswC5INlgu86J/e3n389cHsG/Lu0R
YMcddYVpvbt0Drh3DsZ4CUQOOa1BMmFz9sACBggbJ5EQcFT34kKUhdjDWCRYc7bY2SjvQXd3QXKk
q+6vPv9Qy039+zPZlvK0BxVGLM/bHy9pFqBeZQCfHQkNZ+joM6EaTde+wNq9kYZ7PcmBJHLaP83v
zy/80d3QoH2lZbI6aCh7b6+MuUm7zJJ4YeNGbQrVpntrHLNt6k/PyMhA0rjSW2XGgAQDmicDvJz8
Pwu8+3VvLUA2q0q/+IU+uBmakbUrgGgsfy1vxB83o+XMb1RNnh5r9oqbsEUM7eGiv/fj7HvYls+G
J/pVVSxC8pD98fMb8sGbrdkLLAsFMVJd8e7idlqXKop1ckwn0z3P237expbgLFJjBP/8UtYHS5c2
zeUt45HxtPluaa5731FtNPBEVT5SGKVGNr5o6pgudzbkRQQxiB58B+mFCmESiCqz7p0yyAFHwQw9
gJgnOj33aFoSSEHhYI81iKeGngEiOWtP96lfEg7iYmurfwyrbvkTsDRnW5T1yb6lP7OlzGnuSRtT
5xksgPqL7/jhV9QwPhRNG9Nz391Od5Y5W3uQHkujbU8Df6J9mLXopkZxL0YypQ1YXl8smeYHa5hm
6soTLaDiwLh5+wSpTjv24PnJkQAHomuMAGlLgO2jb7E48HNOZ+NUcDwlpadc4C8xQU5R/4u5OWU9
hPNLUceAvQWk5M9/8g+WPe6EVMp1bS1oQb39YFnjJT2egAhodDtc0VodVnEXktJRDcsCZEeURj2e
2hh78+dX/mdFfbfEaNfkmdZARFzbfrfEoOIGkeN4yZHOBKIAJxkwJg6/tVVRutOuOsUdr/fQtOEJ
BYbdRxeff4C/XyyTF9okNRCdocuj8Parp4M0gLWm1kE1+LifcXyUzQuKe/8wi3C6+59ejHvsSMfj
fyY283cXA6TcC9qB7gE/h7dvek58oRFQ3yeNfvj8Un8/4VxKUe0wMma7fF/xxCnhm5MTuIcqjYYt
c1HnuukjiYLVr38UEOK2LYfNzecX/eAJl67tsFwLS2lqu3fvlQFDLBsnzXiXHui6jIS1QvtQUIrY
igNh27zUZVPdB2NlMQFzUuZn9BUDO+0uSZvEZdzTvzMZWR4//2B/3w3bEjQgMGBoqha5vJl/rN1w
Ekd8hkLzo5rzD+lVBcMBNMcMXZL+rsSpfp1YCkf355f9++HissCDcRgqx9Hq3cMNiJTJK83FQ5cT
bzINoaKn3OCoaLP8ixXt792JSxHzhqZACSSI715hUKA0WZ3aPXgOakTSN3NkHph0Z79uLoFHx8fa
zZLroHarNahG+cXa9sE3pXCxWUGoFSRbx9sb3DqqYH4ZBEe31dUl3Cab0mQo80vlcND44rb+vY7a
khLNYcWyWK+cd8UBkwR6JUZp0OFEpT9YkXnt2iYNoc9/vb9XRdu2qdwtKh+6e/a7WzqWSH9bUXuH
eVIq3OeVmz7XYef+lgrC0zbyPOeHOSBAdgDdO18sycub8nZd5OJaS66ste257y5u1g2SOTUQ79tU
F7roo21pJtE+sVJ/Ww/6i/fjg2WYpdeBRmtyMYdrvv39PLjHpS5Rws4o0lmPsD76QxOsPci4R7tP
mPQmHtRPme1kPS4zQD/74nZby8/251d2pDItxeV5TU0bz9Dbz+CbCerImZAJ+hpGsULGYA/3Zpom
dwy93GcaDnSPJmKTnE3bduA3YryhR0xN2L7ryPPDPYof+zJp6e5EnIDO6gZS6oq4234ijG6k99KO
9ohksUCEkraeTUwUfPQv3sT3T+fyNTzlSYsBBIdc9e6Xc6JizHQS8DU81OAbkfugXzmW5eYX79xf
PxpXYk3zPF6C5aD5fo1HFzgbuU87Jxp74iT8nkgNN7AuJSMHLMztK17/EE86qGkGet5V0QZfvSPm
Bz+aXL6xtAQrHQKltz8a3qBuINd3OmBt45lBo4FUeN7IVrr8HMDmaNndglKitpv1prC7HbLgdP3F
myr/fnSkQ3Xu8fguR7d3K0KbuAX9LU6jxPOaCeI4MCmLQUZ9c5OpHbZAzZL50FQVmoYsD6xnuhY5
wntKYCZXKmLglNAqu2X7J6S0sEof3Wza0U6FJ0+vFPhUCc3LHeoXiGP9N1JKdLduO9ES3u4F+FbQ
W6L6QTLPdBczbNTC0V+VQ1XJ9cCA9ZjZZfeY5Fl9HtKlPcdyq34rP0l+tnVs0Ohxs1kcCfcyfzG5
1XTANc1l1F7eHWpdNNdWGdvlWQQADuNXpWLzupgAfZDemOKqbVMa8nBhvOqHmBIvWqWRj5aS00R+
C2mIqjGYsMVjGahKF02BzkgCnKohJApjdNJ1UfvT9zBKMC2Q/jKOe4UAgcGeURH9FAwT8P2Z+SCg
sApRAt5amSLFRSyNqxiKbV9kLQrHNhXuBQJT9QtLpCUwc6jhwZkr8ZuJv1vuA1Eo50Bp5xCrAlRh
XcZhnqzKPFe/ZDWO0aoO6bieqV5iIHZdP7z9/Dn54NXklZQ0aTnIWQhC3j6syjZigfYbMZ3Vih3K
oPgX9KT0++dXeb8XLq+ly9sgTF5ND1LG26u4ZlY1Vjc7h9jSYpXODhMbr7WWxCHv4fNL/XVO/uda
rDZs+UrQv3/3+qF7aX0Jh4w9ypjk0R47nEdz2H0nhaX/PgAAu9W60UfyJNUVDYPq1pazeuzFHF2n
shle3Njrf37xoT5aE/DbLTunZ5uc39/egEDpAhLRzAsnbH2Od0r2+DiC5lc1KgTtfV2dp+7ckohp
/bR1j064Rofs+Ua0/+KTfPSDMww3PYvDnsTN9faTSCum8mWUilU/tu6kgbqKxvT3XuT62cmsYt0S
Nb83yIJcQfyBtlsTvejJfDPZrXxAel/vGs/qLz//WB89ILSXlOVqqU3bfb9aVRoZAnbTA7votG46
x74I0nTY90nyVQfnw0tpyxEcNriQXMrGPwpfjEVzWVXldLBRVBCbE2erFF3nvrci/cUibFofX8zx
lkMOZgJzqWn+uJgVVhqEGLhYb6b//RvmcQg7qUJ9drb8+69xy5EbcPOIKQu3KZjUUIKm2ia2ubgJ
+4rEmXAaiPWFRb5kjcSMAGY/oSUN96c8QFoyDqkhootIZxZ+oJZJ0cbCk3bV0p5piCMbCREzlG7d
VQqjEU7GEOATiAf/lbSn/iUagLkRN7JIR7HD1CvkeM5F5pT6pTZIh0C/HkT9liD2/Jh1NqPX1Mxq
MnLp12GVdQd11diNce+VobhOhSixkyctFpUwkVl1huicyb9PrMNTP8vIXCkGUqmejhkolqQtrkzG
MMQckDpNLPYGyLPIn0ZMA9a+RqeUrQYmGL9yKpMLwoLHm7nB+YqxufkBCwSQaQjj5JfVYJTb4/ux
u60vdHavPBabdWWH9i8vhpnJxBmR4GZo1cDJOTfEQ525Na5d1QaPumHTA32HwGlHnQCyVIpmYkgU
+mHHxCKhKU2kyKI8x+LT3eWaQ8wlStkpP+AabYHklxVi93EcjadCMlSG3l/gaCsrBdgI8/+mgUVS
M/08GpIQWf6xt9i1Ld1+k0idiCxxIlOus6rO7mpMzZjccK8E51U6kViWFxKyXZYm0Czt2sINHdmW
BDiRNemmZNSNRAPR1gkFLdhGJPsIxFI1Nf46a6fYIlI4JfYIUGEASMccUV0w1PGJwBx0e85EvJpP
SOXDH8ruzBtaC/JxkHPw1cHP/Odo966YtQVHThQ+UPRtsVQsf7wLOonRUfuwlkrp5XLf2hKCBJIn
spPDALGx1xoZfExDqjs9eABTSQivkIKMs1GTUi5i0l5leKqNmWyDKYwnWOFeCIGsAb8/7H0Pgwzw
r/TcygYcW3XW4gcypeKHGwjqBFYli8XgNACu3Nqo1mGTEq10nRIGx8Awjdx8bcEcmamHyI/qwVn8
MIIZ5hDe7P6biQoNetdcwSookHptiqlz/dXY9/hTYVi1v3FL1vUuTaKWqLaQWTIpwliIzjqbYSQh
iLKatp10phOA0Kpcz2A2mzNrDEHP2j0mlHzQnT6jIJinVV6HCpk533o1p0F5Kuw+e03pco4A35V9
MYU1+lZ/1tN0SPCAOhDJXTfflm5mAmyKuo51RoK/YGCbBiwMXbyUbk4j2HiSThM8jEXI3ZRFXNyJ
QJhXQTWaTL9nu2QrYmtaFTawnL2RJAaYA5hgRCSULtjuoc++g5AdfkNHZsIIIMu9UwSYvmoZBBHf
fNC3YaiD64Ao0NfaxnBI/9fApcW2TBhP2EWUNVkBhsqbIbzCH/ey54SOFLKTssFbm9NoIvGkMYE1
+11JHih/Q+OGHoq7GMTnk7T74XmMRqzHgtwwKBVeTK9kLgoQyqPZ3Ma4HnPdovptsTk8cjRq4Agv
FBmR2BznaibakNBs/PBngccXQnhhNhyfnASLbG5ER9L8dkaMPmgcUX/4mkflzA3QOEtLHlujZ2kV
9iJA7VyVX9KBKMM1Gd/QLBJIbe0aylfEeD+qicDKDDjnWGLtgpS4EX3IJvFCjLcVKxghNxGpMnEz
zrdzLfNXypa0XfmVizaNltHzQKzmE3Fk+ggzlfkcRtNSH5rBggnvqXTaUXCQf+RlneWS1YA/iyjI
xT7Bb4iJsgUTBXpco12rY0FsYsoe5CEt7mskeX2MtYvlNCWkgffqixP7X80varGlBmNKxQvPYXop
Rv545RsC5sGf9xpyagknzW2DiYw6lW5mfoAlRBrgzORCQYmT9pwcknblgZPcuPDMVmRQ/4RBXe/a
dHRvPi83PiiC1LL900+waJu8bw11Xl6EyUguW8UKg2KSlNHvUx+DD/n8OktZ927Jo7dtS6oNKTgJ
vj/4jlr1lKjdwUfaepHDM1u3DaLosDSJPmr7aLNkk5VfXPV944u7vnRuNW0nRKru+6s2MmRMF0/u
YcpaFNxOa0Gwt4ZtMDnZZTkQ7tGgLepTPe6WNLv/jwpzaV/T0ucGm0zJ3v7o1cTiOOCcPRjkBzSn
3EHaheInAhI71mk9Uzr4lnhlJE8qgCnjF8/Px4En0CmnG8OVo/ngDHhv9imYQfQkKje/mgqbcjnX
vP1lmOPwBGgFGo9S611hhgCkjCsouYcqgeWJUQDVDnraZDdg/ntp7bn5bpfzkl3pOdVL2WjUJWZZ
EBqCRPIH71fAdwJ/D4Iwkf24MWffdbdEr0OKxW2ZXFCNMZzzAaBOZ1VjOE9sNeSApCBIm85Wy0PO
D3VWuwqrXjmpy7n00CKJriXcA1z4XaGsARKhPYbHCmQfPeHBCJKNEgkGwxmMzc+i8cVKok/9nbrC
WBcTQUa0AkhcyfpGrLLUq44p4bbg+hxZogTNf0VWFF/Tbx1fCmx4GkeC6lYgoNGEgkR9HCfAerao
moeJT3JKHbPE8QOAZc0iEW06ST84imusqsgQH1Q5oPnKJihijRArZIRxho6vmjd5LcA+QCxbj2Rz
3AcF+wICl+gJiC2DSrmQi7F3EiEW+dcmST1qo50wM5B3eeHJNH3jMaz6eo9FfaqhgAyMtWvAfeiK
4/YcJJt+oNgZzmVhx9cGsCbnjNuPkk2pftcuCRp+Ejdb5Wj3vCvs5BVL0O927PSVO4bipPCQgJ4r
ktXkVnBtbGbHHR2w50hH/iltKaqIbSiSjeZUhCo54D/jJBTD69KY01XRZPOxx950Q20a7/rYT9YC
cMozwLb8vK5ci3Ek/OfF7DpfRoZrXmoq/N3yPK0sAogOokS0tOt0SXCiGtruIiCTnnS5Ur50DqR5
WlWhgajIS+44Nwbii3X572XJ85jsuIqFiS7VP8v2H8syYOiqtJMYsE1vy3I3NDK/mceguCgSwqhZ
MYq+3gizR6D5+Xq4vFV/vHXLKM1EcYI33tGWjbLg7dLAqLPPwjm0wQCkS9TLlLv3jgw6vBWBWZVn
AGeyL1oPf7cEl0YgEyaEGUhACNp4e01IM9C8vSA+WsywX5Rp60eLwdbvrDbaY2dEqb8SgfbLfebY
kAMybKX1hk5r/PI/+u4MMoWJcZtGLoRIhJrvDt5labhuFbUwMCsOIU2pFGTFaISOUlS3GEGm3efX
+0ce8cfN/u8Lco9ZQxXDAfnuTI1eS0xtkkh0fNbo/yDOjhBe7U95fYntCqyEp6T32liAotcOzeuK
aSYGGokNAqexZW9L8Le4NZgCj5sBC+x4NkD8RaKJKmwTtogz0GXF2amWsUDxp+zc+GIU+Xcv1WYo
yLSIzgm9TGRKb3+8nIY7on7fAAJTq30a66uydZtLPdEqs61oApTsSOIzwm+mWHDDvPtLVTdsPr+X
y5b1/lY6pInQi6eJpd43sAO2ujrD+nOYOcPusXC56yKww6vRCIZ1Aa3nHHYodPXOLr7Yy/9qIDCN
1yZPpXKtZUN9160Ih0AzdamQ3xiJvAxqCICVrbrrYfCML1YFZ7mZb7+lKYSrGB/xmixHtLc3u+wK
pMRlmh6BaTfVBkYkTSBjcgSGdBmJmfOkZ3BYb3rnqW0S53xua4Woau5JqXdFnNrHEHnEuEJLa8L+
G0sqzBrgwDDTPJirPnguh4JuQ6g0wRCmG6Lo8Z1wPlWEMv+EpTXjFxMBYY6tEwgwaYEFsKImd2ab
5Xa5gHhC78WyTUnkYuqUw4kGi0d2jFajtVGmGtiYYpeYpJis9xPQ017B25jSa7fjqODnxCuNQzI/
BqE9NCRLhpWxxqUBVzDJbBiX+NduJ2S136uurh58EYyvHAyaFkwQGWqEwUBV/fzJ+ugJR53goC3h
Fzbl+2KNg2PmRbPZHSIgPlexKMfdTN9ipRJSug2JIyppYNzzef3VpOpqAX3ps9h2vhIE/v2k0Qtj
euhyMl80IO86wW46ZJSqw3RIQ4NwDUHY2bhGojKXizSUHPLPv7hUf+1CNrw7dB90x+j6Wu8XZssa
LM7onnGAzo8XP8buTSVEjz/McTaKQgNpdDs8Ik5GGBkNyhabV6ZfyrKrZvTLYeaeZVNkPSYx9H6O
0FaJK9/DZlxnL6kxvIoI4ifdgaWLKYF5+Wb5IyiAwbRTa+5i7DOAkIruO0A0NDu0n+7Nrsovsozc
MfAA05lpVtiJZVKgIHXEcBqZsxzMiPCo3NcvGUjDjc4V1mJTV9s6g1c91kNzSEkM+X+Uncdy5Eiy
Rb8IZgjIwDYTSJ0kk5rcwKpLIKC1/Pp3smfTxSoj7S1mMzPdYEJEhLvfey658US1RnkpgPnNv3rO
3mDztJSCtcg9iCf4ii9lYf1gSzRPozsNZI1qGrKEEpk/NMUV7pL42LZVD+GLbKFAIiMmPcdM8NWQ
C0d8pk4KkKSwNcyqxFWfcATLYScx9AJwpfRx38Iy9ttkobxM26ulO+luapG0z9zlYm3q6XfowDOw
HIJgybRrjmZuSozI2i+XrpcPMIskFTyMF2cwcEh2zJP7pmeJVcNy8a5DGqJVMQSTgYWC1okDQ4A/
7kdyO8mFqI8ZXvBNmGmhDxxbox9mtH49Gb+iAhSJXByIeXg9gQ048l4QJnBErV7TklDLGpG1JLYO
qlaSAlPvHY+km6Ws82ujjhTDchgIVK0JJkmMVPloLNKTEQEtRxYUVqgmou40KbsIVDrAYF10+0Q/
ALB+P4hN0gAq7PnHiYRUKXAXfQ4sDDPYI0IrWOor6hPczb5ycLkYjZ5vM2ccEdxX09M4dfG9U5KW
xa1P7+e6im8IuOy2w0zeGEAGa1trefoc2iAqPMmENbY1D0MY9j3onxA4U9jFDF2idR3r2qZ1Snbl
axgLsUUuJBwUlcx8Ruy3xDlBjdROTbzod1oHJ3rAfobZuxJ3OuNUv1TQahK3u6ZJ5ek9MAgHGLar
33iZga9GcyU5VrpIwZpg+WEpzHoeodZBb1l0UHdYybK9OWDMzSz5hn6wWhFPBOonnV0eyygTf/KW
/JXpGsjqBQ1YrCNq42cRLFp0iN+ZLlvEyVJi7dLBqCEyuvppbJT2DXsyDyOPaavzQSu7BHqJssCn
UpgPSd11T7lLLLZYULvEAKwxHzGCHpixbZUVOft6mb2bnKFpYNuZFiwdPVqaSvH+2qLDrwNKIDZK
2tPmNB+1dNHZ9wEmKr4pnEhatIuiQdCZpWsOcrfH4+1RczFCJHi8zt5r+B6k9XrVyxy56T6LUxIR
NANvWRNjf3LLZrjtGv5hKy9Is+nQFNIaijfATmgIMnyGyUf6lu9ywZVQGUCOLiqMbKsj1o5XqL3D
wp8q5IC0uooBNO/YO/tS6ujoSAqAL1kte/pcjExlTIBnH4VP9jUm0AUCk60mOeovJGJX4DB62iep
TiRONUWEBM3mk5dMb7SJqRQXQi5e3brHllRB6X5Vrd7eK2gmx7YDTD7BGIHAlGBjcAveH5bM0fci
bzy1k54HDWpCNueWj8jOlm92n7rf2sWbfiV6W6FQQhi/YEIN0mvIdc6ELCiMitwCaRnPBQz+jW0o
HbQfbeeJNd4fteGxtmxtvaDMiFZlbtDvF4AxDcMaN3NK7nqeG68j/mO6n54gmEo0h6aoePoQKLch
Ert1RIDxetEomVduUuo/XIdAY2GEQHwJinkZmulHEw5JAMAAeevgae8j+IqtkcM5x36XPl9JBHvH
SO07WybyriVYjANBaQG3hKQYWQ7xzVEoA1NNrCbeVAWjZhg/0UTYhMThQN9I9Kw7s5oBICRNeSIA
jhwpDfOdaGhG+SUugmCZOi4a28g2p1rhtezfI6uBBgfXGLhU+D5jhIUuYRUH3vtyW2d1SNc5g1xG
cQeuDnrojDg3EGZEu290tK1e65A2rWq40VqQ6Bpu0l2TdcutBnjgDnVPSGyOC47XQTpBouGSvaZA
ab446/7tRHLV+Ngu4CGmwt6HMzfAitDucHDsoxDiOT58zXcEPuklRY7pmUO5p8lfbbqQrZY1Q0Fy
orne5Ozknx8R/nZA+N9ommbdtQr4/Tza9D3TLWCHexYhcslMo2qOiSgBEdCsGKcgF+Qgd+FsfXHd
v5yEroofT5Af6umoqn+/bgIA3qlj6TDdwVSblrJ8Ntqo2NuFATni89/4RyfSIh2X3iiXoVsn3Q+/
kcnCgqZ7JCp8nsM2aBKnGzb9AlPwiwt9LL0xCggqfQ/RluBC4sNTbXU1sBrk1iZqhv40SGlvcuqV
NV2j9mh5jXv6/Id9uIlgo66FPlNWup7UbR9Lpins+iXqiaNR/QTdibfNB3aG0A8UyebzS/07Rf1P
4UL3zkVWwJrLOmJK2nm/PzCGm8oqAFBvzYJDVxcLRvrVN8IQniyi2Mkmd/qttTjHiaxnUl53dtxv
sEtsqNO/Rwtoqo6UGB/c+vTFTf94E2hyoHaw9X8bzUjVr//7fxotpPvSElHTcqxEJEBya2Nrpe9Q
kKT+hNyrir+43r9P8b934qqLwyph6vQaKPvF9ZP6zwXdhoZ+HqPg4XB7DcZaDnCziCwBiraqyvnR
a7Sb3NFuVDSeeiaPK9lXh6Fsiy/Ucx8H3/wRvNC4NjwDESRWiQ+/nCTCrO0WIE0N48dA89ybKiEX
yWvqfdze9YTmFEaxs8z0tRsg/RFKoUHqAiu+T51uPQxEFqhSfM813NIk2lVq2mmlta6n7EmzmkNn
6T6xHRdn4oT/+dv0R98E4bWL48WkjnRoEesf7mGnQRmtak/uF6LUCO+2dXoeJeRzyEJlNd6nDjlY
K2arijgCpaLvV6cWGS1djYeVIR9hdvXQ4uDvm+7Jy4uM8jGNDEDungXRIqU59FCSKnEsJR1w7lPy
/vkv+PCpu/wAWgUOdg/Tplfx8a3Dk2uFg2g9jnajuHV0jlmspdO2p0ZYG3nxZTf9YzP9f3cM6wAL
DC4r90PjoG7NCHPbJPe5USf3uAhgcXRJCytRpYHCWwe8tpwSn6+S7i5CL78yQHN9/qs/fGv//mrW
X4lNg3of0MDvr/7Sm5XeGqXcK40wz6vwod8qcjkAQ4X2F728v10Lb7CLGNYRaEg+tNasbNRyzCfe
vi75uGvIXDHtB9faW3EHq+rzH/aHoun6PGnJcBneS6xHxu+/jNUlM2GLefuCAJhT1kjxNDiFucJQ
BzbVoBHkzFm5AWkz3i0jhZ7UgcQBE452I2beI//pv/ibPm7N1z+J+8xWQtOU0/2Hm10rR81VH3t7
WffOq+2a8jYHehZUVtTuUN7ViOZQqnx+I/79of9Z3a6PmGEmMiGsIsLCNvD7jZDKwcBJuMm+M1Io
1hNW641DUNiLmSzLpY3z/mdcol/Z2VkNEG4BmxpEMA5OCX6b22mGVbAb6yk+RbWnX2IvRUiQoq5A
jZmId1tF0TeV8lecu1Hoj6qYyQhpCppV2yKmTXmZZtKR9njuUlJ9aAZpL15GXpCfRzHCmYg3kPgD
sgUQBcLledfbYTjTaKvmG2pNm2JHGeNe6WbzXmXKGtb6YMYZgBFkd+cqadAfyRjG8MaK3fqMxSW5
nQ3HvE0yvi0SnGYFzpcFeyD70kv0Qwu6A6BDbut3BMB093Pj4h9w3AF7XLGQV3AB0M//jykv0BXZ
tUREJ4vVQDiZ6pgQ6bD5QTVfOL7TNYCVPn9afzTer08LjRlTX2bOnvw4ZYg60ZMFoXl7uirhzpsY
h2uIhqB4LiNEGBHeofDJiIaNxWYIPS0IF/GVl+VvizkSboxF7OWcZT+KTkyhalIOAAfhNOiPBm7p
n0ZTqXsttuYacQB1QE8uN7QuK0VxF9UmnAhz6dsJ5Jez3FVmDXLZUUlT7Dr0cTDLUPC82kgLo3U0
Dw6gXE1hRffAgG9H7qv44j5+7D3T+SVOBCG6jY8Qq8aHrx/OQ9pZ5XU7SsLhmzaUzneNUMnnhcEj
Lm4xqAUd5ei9GxZuzC8u/peF7ipb9JDF4gI1/33G/zlPaAXelXRs5V6m1/ktZuQmhlAUT9MhKtpW
++Jyf/5WSjXsEgxrGBx7Hy3CRdPkZm6gd28iY5rpNrjRa+rJQaClLsaatttsQW1tSuede6ar3eev
7F8v73Fou9rRmJt/aLbLbq7aIjXg/DUx0iHBvg/WA/aQM+pBlpnxnVFkWRD1lvXFlf9cT5HHspDq
Oq131AIfHrI+KRVGtfT2nciWPS4lqF69xYj4NLYAbTatVhJBUUSm+Mo58tcrc3AWDHuE4ZofruxN
S83tHMI9UazOkfeaUnWp4pPemH0ACda6dDCTv3jOf55QOF8x1GAmZnJc/3c6/5/XStST7Iu8DfeI
RsgcUIMrL0tmwi9RkuRhq7j9/MH+cT0kx6gh2DV0zkNUCb9vHMViR41hk5xY9K29haALrqYeJ/WQ
tygl9rGgRfNFf/v6r/x9r+IMdhVgsG9LzE4fTpHtUCtt5KS5r7tJvieL1POd0XT29EXx8+cXKjHU
X2d8LLQOTunff5pn1GbbGymfDOHE7xVmbABaSP3I7dDLp89v4x/XkjgqeFegy6MYx4jz+7WgHgN8
K8PkoAon0ZFD2vLCREp1K0efqufPL3b92H67gdeLUdohYGFsz+Lz+8W8sm7Q5FXpwVBd0/uS4Fcz
YMYYIliQXXLH59I/yDlsXgi0HC+Mm8b/pyiZATUmvKuQnKkIlswPb03IHNdG6IDBvizCkxXr7b5T
wtkxUfjK6/7H28KlqJWZDVO8mXh+fv+xRtUL7MEtY75CxO+oIQeg5/iFiy8+vD++dq6DQwYf+VWI
j13s9+vknS5Lmkspjm1EYIWsYp/IaW2FXGFeJ1PzsxDN+MU1//bWuAj/8a7jZ+VQ8Ps1y8YkLzSd
6LPXmXXbQZV5zQCOALhzcjgCn781f72YwUUYKHEs/fjMKjqAFdTt7ODEoioCsmHjd2nayoW8vZTf
Pr/Y315RdmT2R845mJs+PDVnaJZejEZ6KHVzXudgeB+sSLeCYmpqhIGNDDo6Zz6NxuYgeyf8osj+
Y7viYbJJ4S9kPM6P/XBjC6MFS29g2YbY3h9hJnmgm8IS2JpbYowex1UqPBVEc9wEn//wv7xGaMyu
z5TXlbrmw6ywxZcADC0qD5V3lTYPfKC72a0FEWowyTJ/nMSQHZ3FqV7//xdmXEiRJyjQsf38/i5Z
0oudzIR5kWIq8tNOI8aD8nM7kyKxylrQqLIDhfD5Rf/oiLIQIKSj+qKctnivjN+vmmrD0C4of+Dx
OPGecX1EKet5K6tSFzQd4SNhIRfDKqwtffv4Ph5CgASDdff5n3F9mz4siPxb2UnwdQEy+fhXmIO9
6BBU8oMxukkMtFTXnxbWo4syHAFnHmmU+cUv/8tzpsS1aSQgvkAO8mEFlE0/CknX8BAbIRHdFk4p
Tdf7YBTxtFvUEq4K4jr2n//Ov10UfBvdV3ZPyC0fdhmvbJG/hUN+8BLbXC+ihBxsZ2h1VFv5sN9s
+rKttvv8ov82pD7eXXqWsOYw7v15AqPgi60Q8jArcP5vt5AwGssI4hQg69pahp6oErTF7f2MqyHV
FpKdTiPorHotcxeCa6lkuvY8gP+f/2Gm+5clDZiYA1cGYI9pfrRoFXjU7XrM1UFH5tdhv5gmP8qg
X49ZUeXY1aqJsKOFwVbnRJXj5xYWcgifSQYbZNRAkUgoxuUUWr9kXnsEv08jtzQKrbeM2LmjTQIY
HGdRupDBZvEeOXZ/14OD3M58iWMwNFG1s6CZHqFgMAeIp8765YF2jFfRgjgB6laJRbAtnf4Zsph5
N/Yi3Em7IjYjYXjcolgGcI7pi2Kb2Rc2Vqs9YE5pNj2xAUCvRIYVv6mLY97ZAsH1kM3+gm3tn4ka
8kk2CkPUXHF1+JIq+0m2uRsgeXcf67qtt7MyzRD/a2iDQCOVg6FpMzEBrs1/JlO2E8Q/nuwqS8L5
QBhnAiMWDipBqMnCNxyOUwVlAp0fgZsa+URM6mYUlk0ixzeZg2tFot/IHwh5CfdByt+Ab7fT2J8l
8yFE/ravXEc9kekTHgfOB74zK0RBXt1sBBIX0gHDLrkIsPEP/YjjK26T1N5Mdd49IuCcL8CaSdqZ
GBI7tMVGQZhMLtq9wTpEhmOJsMtnUUh+zn2DU5Lb4Pqq7qK7ApnDm+xNb2MYvbaeYFjoTLs7E968
NT6OQ0aSUzi4BM14cIqdrXQ1MnAmDA6EQzlgdENymffzzJnkWUKVfCjJlt/3TlU/doml9m6DK8f0
qvA1H6t4zc+19pgIhks8aGiLaT6ux85wDzbL3R38BHPrxNZ00GLELFGc4+fXBmmhk/fQXRhFN+W0
XMik9z28/4DXVdw8Ajln2lqG4ZiudKNkotfHTdv6qgl5HgBgYzJcy/Ak+1KrkOrkU1ADQ7kUbS4u
CoBtGfREHcm1Z1+bsjCQ85d2NNsqKF0vJkJbd9oTdmMz2U64D/CO2zg1IX0tY7mygfkdI832bpWm
qp2DefhAHkMoV6Yah31t69O2jlOGxXXU3GtLPxKE42WHQkQVubFV+8M2Ue0TSjKcTCXILMkyInfW
UTYRwaBZdpds7XhUFw8+M5OWWnc7PJwNIEdjGZx91IsJOjgph8Ecx+JI69h2MbH2VRtU1IjBDDgZ
zCjqgvM4JU5LShOSYASt1buyFnWi8zHsBt78l9Ie2ACdLqQnLSvV3ViFKy5ebpIoZjeRfrabpnyn
qjSye3Sh+BayJrEobxfkx2OLo18BQoez1tfDDbAJD8XRQuzlOnJI6VtlkRnuVGowdK9ZTezHypA9
AHp9sF2gnYurHvBp4LrOa70makKNvxoRej6ZEiNj+0pheipGfXlY8tp8BCXJBt4N3joSCZ2XCin+
Os2N5OhWdo8zpRzbTdNWAtNw5mJtd2dREFTpoe+JJu8gct1eDbGcA0KGF15CBBD6ILMnkos7ZsJM
pdeTEY6PGqfqexb2evFdxBE7zezJPiY7Bn7bVFnrzMwBFRWlgQEeHfahVW5x6YmSh04nhvkxUyM2
GNcbvhWhjG+5EAD7eVIY7VGalCfwT817FM5ltGbhW57QScTQYfMRjD7qkGY351F0bFwx72Sto/bu
o37OL/1sqwFIX2HheZjEHkpSejZqIvmk0MqjZ/XVU5QO5p7jSLenQjb2ELWz13CqqiAGyvvgJjaZ
kqErzxb94l0kRj3ean2x7BDgJZuw18SmMEsGLlXhGN/6PJ5X8MJeq94lBtgkBQHlQDKYK0GYyslr
uquo0XXOQ1EXG3tEpeK4BFdguCto3cem9cjBhBQ5lRjXrKIowzRBbFF5dNLr7Dr0TTteu4S6XWVb
MBItfPFqa1ciOwg3T00Mzf2wK7wRbR6qgIGYwz7vDgyTgU/HScdMDqr4ZNC2TPk64p6To281nXOM
uxhZN6eM26nT9F2GnvAmJ2Du0KkifFWU81d/VcQO1lOgkc+tjy7qQXhJqFnJMpXxiEc7ydDAOJzg
Mixjuv5YT651XHCl+0IOsE91cq+FqXH7BkF/oJf1pZFdjnB9xJfShe4v082cJ9j8zq2+lM7FCmdP
+CJ2jX+u8aY73a20dTlo2TNx8YlDsRGCishrOMYgohL5SJdl2uZ0vnbgwiKOiB46GvqOQ7KmblJf
nM8BnVzPpB/OMw6tQw409Myv5+Xfz6yY0rJGNSM8J+Jm1Mx7bc5vYyvAXqLA19xsP9rVeeiGJzEX
gXDlswbVfDLKg5aqCw6GNarhM6TZtTDKczHoP9mmb8sifeqh6Y25R6Bl/2O07Gs2DHEERej99Iru
fXadk0UMvR7VL/lc3c5g1LdLRp/bgm+ctN7b5CoCYub3sI7MQFdg+UIPNgppYiQ3IDEZBzbror2F
67GP4+I2jbTH1gxPtLKDxPQemlY/wtE2IDOSpuggyGjb4aXIvAtiYY5Dal3x0kGn7Pw+Kc+cpW/C
0txAjvfbxgb1YvhpwltmWdJ3p3IbafopL93HpBp+mG5/aJjgFZ596rNu58BxbZbqF7EEB7OP13kZ
3+WeWaIyU29h6Vbr0k4vtgN+vzX2M8R8vZ4f0Occ4Be91t7ys83S77WGq4yE29uqUfU6cex9HS3d
iij6W74o/CDVvVBzAEn/OJN5QLRDiOeQ+AEPo+wyjUfRctTXrE2vtQivc2OdzhCwY607mprY5a06
OQA9krEk6sE65zWGo8kd/c6Up7GWvmaCakhaILmYce+HPD128xAgPlr4YBCYlkSIJCRWK7i2BcEI
+KPEanaH+1ZkflMagT42pDxY2pvIcFBmLPtAputDb9evQ/c8VmaAbuyhose5RoaImA7XI+opUoQB
5+vp+4L7eCY0vcwZVWD8XxkI5dD9Ee+AHwYHy/d5FAFcZW3bpcVLB0f+RP1H1g+4Tw4xcNCMIXtu
R7LoIcAK/taQc8Ga0vxcxUkJTNu81cJ5CxeNvLAmB3kSf0PZ4QWyydKAmIDdbCfXdC9/6iBvSL1t
OM9bF3eWAJ5HcejqZN9eobszadwoXbZVeqWS4ecDk0TQEmtwkyFDjdqnGCa0SeAKrb9/DLev17iC
L0pkJzVq77E1/Bpc50ektG2rlz/maxjjlJ3rCY+mKqxngtECGh/vejHvezkfrvMokx8+uaRUJRas
EtOL1lYZnxdVgpMlIaUc50PJDEON02YmLpLTfnqu6xB8drSzxLRvB+uRbN+gncZDSmAporU7xNw/
ijZ9tjmidYP5hgjljoDiYOyJBtaSjWiGDYPuXW0z2Aa14UOCuIwK7JeRrRFxbSIPMsWQdIGnTTOp
W50vxbSWibvFwe8THbFJJAYpW5JGqkoqs/TUsJHX+fgQqnkrZbSfZLs1qKnsriIXUvcRuUBxva6/
03rW5GEw2hupLY+Ewe5Dzhxdg341dUdgG85a9oIkGp7yXFjfNSe5LfTu1ZOEcdTGU01mOyClZQ1l
D4Fs1GyHlulYhFoLlZJTdG/SFofamH6Otrm55nyFZrox8uUtJOCwSecfQ0Uh4KW+JzDWquJOs7zv
LOrrpnG/WTOpZEoHBk8J+hOT0GvvJluPLG4tHe7qGI5fUjFAY1akL/NjS4oD0GXj1nDVZuZDW+V5
fT+n6Cw89LV5ShK1wCVqon3H5nRjE+CQTUCMsOcmTMyrtjkYxUCyk7dOUueIEi3QJPutaGuEe81j
WCJKm5obu+xv8jh+BGVyUPH4YpfGxrS1+87NydyON1MCNJnoiBrDd0uWBNBQBpUjwQdjYOjlL7ed
djDddqpjjZUZg1ND23LivRlBBeWz5YtZ3KVe5sOYvDDCb1ZMAIzVBJB6UfaWvkOxq+dih0Xktqoa
7PpTYOojMVRIfgfRHY0+ewod7oqs9u3SXfP+IrwR3HortsW+daqUaMv6nM3lbYy/bxXFvYP/ErMi
SihiNvuZSKMCUZ3hHUVX3sd5utcwS+HDw8fdTNaKM+W9U+uYbfV9FatdGZO2rshRmLV/OMlwlBvS
RzUQi636rWG2wYzpFVvOioe8JR3yJhFGIKZma9fm2poMAlj4Mgsb3ryZbaBAXwfFa2lgJyF7Coly
N+w9t74YhUS7m2wWch/VhKU67KrvsT3e1cTUSpUfnC4/LX10GzEio1uXrXFhknfU5g9VWnjr0rN2
LgTzMmr3ipgHBonFRRXjP4JkCuUQWDyMJNtioX8munDTl7yyOgHC1uTroj1FsXkxBdFlrvegvHJE
lM8obB6pY4i/uSZ+m7yDtbMx4m4Tiumew+LOmKI7PVZbNsVNahp+XRa3cxg/DK276bzuglT82dPb
TVYW32YKrCRcdrnMT60XPqXYoFdVVyL8Ld7t3huDWmpbrSXCJOp2Ql0p6XN/mHT53XOm+BBJSg0z
eWt4f1ZyKgewxTZ/ZpFdotT8aVfkk/cGLnCUWLQqpuoJTzqqJEe9JnlCOIG+0bPi5rqkNY15cmWx
BbDpVzjrVv11u1Cau9ar8D4RBBlZ4nFxzEM68nBrDZVZyK6I0grYtLlH+bVvBYmOunooathvbOMr
8NXrEePSjDZ6Yxo1B0oUWS6ErVVdV+8jC7qzTAEBe5fBjo4dgYBCn45mG/stsRSpMZwruL62me75
DnwDSH/oEKZY9Y7wIUvsSxbgxesPcajTouhv0CvK1WANT25ibrF5xOtx7L5TwO+rgbxaLe3OKjLf
IB7d1Wp4pdJCjZAPL0uNJHqKiAgGKIriCEMpJ0yFXU85abYWYtheoRPoEkgCnBLTL4jMW0dlLYOE
XKAtO9IZ8+LZA72NopiZv0gCLY854cIs1036su0z9ns/bPVfhnQDlKzHpqZEGxtWAlO/JSP1TYr5
ts2t5zy6Rjca1rM9ytu0jndtD7SqyffOrO+GmLS4hDzz2tZo++DTZ0VOs+oEReKhhQ5Oq4btupCO
r5bu6JYVQQzGxk1BDY3NC/ePi4fBFEbHMquQmQ4XYOg/m2vnnB5RS7lF230T6cODWbabWE7PRk8u
Knb+s2BFLtspgPJ9Yy39jj/8rqpTTBrLu6p4G/pF/hzCihT47r2mOaPZ8y/WAB9tMynjfbEXkz7g
7tB8oc13Kf4CwL0cDTxtZ5VXR3zS7/For8c0fXQUtCIob6DK0++aWyWEpY10nNMkkF72kE0wCZz5
PoUTuqqy6b2R+r7U5JmNBmuwgoOuxyvbJNuLyIh96YxAwTiGASNCx8sLs0qG4S7sWEWpro/dKIO5
MYPZrq4xm6palTaeEcLcLkniTaeippYcpRltvG5+H7v0pnXdtzQlIkpoN1oTvVZRTaqCjvUhUSjl
phL7rHpuG9y3qTbt49B+tkz1neAAFhfCJEzeJaJZ/DIjLI/zb6dzvWywAoTtW91q75SOpaW55taY
5wjS+W3BMdl3NAKTil5t+FKGNVHH30jk27bRcNYiDvh9/NNLvbe55PzgLJG3cir9UshC+hlPE6u0
L2o2IsIf1okkNAA1e0B1DkEBfzIuG6P3XtzrGkwFtu9SguhMLxcroannyuuQZbjGr4Fwjzm0dzql
yIovhoU2IWOqURh3gbxcFi0jxTEp75rIvDh2cnFFs7LtplwBO9rN9RVyHw88gC59JOXgXGZtuQal
scskzVUOL+9xW79URbm1bfOuQ0y36oxxZ5qtWJfNeBkoIUiotoN+JEeLkgDw//i9miw6BZ3O4qzb
dEhQHxHTWkz2vszrszeOzxNxcY6ekcAst0OTnrSqpE6tTJzW7A1wlohOhMyRVk8tDsF17Oi+VYN/
MBz5KI0c37paG6LbWVN61yZqT5l37POlPkyd+WJwWgxmV6Sr1CsP6YxhBuBGoDTzsSjyczJGhyQn
X4LBpl9rxOvKVO6zti5XtS5uWsKLVjKxDm5ikahh3eZe9Qi84EIOAMczdDSLbn2zTPfRcaNHc7zG
Q3okzuhmRiJDb9yir3jsKvC4do2pZliMGzcnZclrrv+VOx6vzhL8ouRtemQGwQYjWLWsiZvk1RSV
fm4Jlli3JFRanfs+i3TTW8r1Qzfe2/FwClvLp333LTPY0KXZvltm/cgWOO0svpl2ju6zxj2UM+YN
PBD39RzeDsayqXJU6vksPNI57DvHqHw74QssIMD2k6vdWE7ibWRevLqk1R4cxXbF9hlQR5/LkmN6
mZwnA2bQ0hS/NP6+1Eog4tmkzeEoIMq90ALI8rteLljLHtO4eo719MWqE3LeiC1kzKKYGnEcRIlx
Jmq8C6xZ2cQYuem3xsIWrBEWjTtxg978V6f0Wy0ym43TLTBievdkD7XvjCR3yqi6S+EIUtwmm1ob
XFxL1a2OoXJq7MhnX0aYVAr2odhaW7lzW5FqpmshFWr/WtoEjYjyPascaliDFn9EBqaThpnvGeO9
hssdy379fZDjtjfBieKR1tA5rKOu+0agO5KQRGt8hj48QCMmdT2K+ZdFt2M03ena/DOJU19Z2c5y
+63Z9JtukI/uEu4p3EsSSV0CYrXwoV4i0sn0k2NyVsSQehoE0bt2zI9Kh5dJVDVPooaX2tcAZnLt
moTj6GunNoIqd0NM2qzaXdKdk3m+NZWx1YhG3igzPya8HHNCsRqXbyXUwRGyTd7SgTLgaWWd/kJx
ddtHsfO9dqy73uasZkLT5ogrScexNYJtioIw3mZbh8sNpbpvWok6xYkZoEg89MxT61hR0JI6lRTv
OMl2aSMH0sCUxmRErQV2CUTJ5Fjkuu8tOo1z+lZF092Ukzwqx+Kk46w4gNs+a6M/WwtkYPVSmORP
TTL53rvsrcVCIaIBDs9A20MBo4rtXktNfLcGgFD6hPxQLZc+Ume4wbcIim9UK9dwzQ7ZEhF1MN/E
syLHuJ5fMT2ejKLZWp3J2cXeaITdmUujdgyteKNm2Z+8JX3LpP0DQuSwzqY5JC/My/0udnxD6m+0
MzkAD+uejLiMjz3zCgx2BTmCcfZPHJq4UaMYcp30HSI6l9S4JPE8bOYG15sdnYg0SVdD4j7SGeDo
I+ZHwduOeK3BBCNTH5E8XT67WJU1AfOa9khoAqkyHkd+Zb03vTgSUPCcD+HMKb5e1o3pHA0tPnZ1
GAWdnR5c2W+TKTrlIItpVoN/6n+1HdaVxLWeYru46XJ5IIqKMyd2yzgE6XNFVBS8R2aBNBNTQgdc
YlVgy3JajqRFHqtz2RGrTqQUG/A8nUdNvRqa/dO2hn/slsrMLPUzvcNd33gp2A/eiJa8rC7dtEq7
1LK4AGqDtGTKDVgT8FBG4y/aTIxmT1PHw8Nd9nuzKx8TIHzsRmAgeuVnLXyh3JrOmHRPVj9tyqvf
lzETrELYrqr8LlwIboitn/tEHGRBUmlfsTx3gNa6sPctDGbvBd3gdd8IxfmZ40U8Gox+mKjVNlVD
lHHkaqaNDdTIXNItPZIN38yNCs3/4+i8dhtHsjD8RAQYiulWJJWTbdly+4ZwZM5kMTz9fJqLBQa7
29O2RFad88fvGX0trFhK8ET8S1okf7YoBOlc5j+lNdboYF+sXlupFtK8rh94EFX9z4ro2KUjJq2V
yKvC6ZJETklVKYignO6dSrHLFBL6Jat34ptMjxSEE9EUON4gaSatfLLzRdnqdL36Uxb+EBNzjxpe
+AENfpDS9cMEWFt7KzJ+JUPIqo/1fQekCmIffyhZ3nm45JimFg5AZ2ApqdU4wJZKFc6QFX75AIg1
utOlPp4mjh5Xr+fThBBrJUaL14+MJNMaKdYmZssvFSYlKuVuypwTJScAPl1CQ/FbPUT9dRX0eXSY
SQ83agrQk7r/ZvE7LY72kibhuBK5cxb9xMQ7VbchnomFMcsnTh2BAbn6pIFrCwMBcZtSeJYQe74y
tYGWMLn7H2c0Tb9j6qZqaKdzO3Oskgb2eE/SRXKuN6/t3LNCl5WXVszcpiGeRVUdCEwDrBmsZxtF
3WOePXeW8cTD8aPPyaEmhVUMrBZUWgVDWByFkMc8rHYEyfg0CNNTb6Ma1y7q1L6NRsziqT9pPdF2
VfJKMNSd3Dgo2iZ5xzJ21hcQicpUtp2GzMUez6TI3+aIw6npWPh55hiBA0elUQa2texNyo8XfZOQ
dDeCvZVV+0bBOQZXzIl4jk5qOjzTmfKTxBitw3T5JUtlO5C5mpAVi2cJ0F5B4eycU8P0QdsDI1Nj
muTDp0xtDp1Gwzs+xJXbOC9a8y+1c3zR8JV00FsgF/w9EevQ3K4iQtnWxFi6XtPoL0WpXKYaZtiI
OXKa9rvA5e8jplF8m+LaIJ3pFkFulq/ypdPgjuA7YV7X/BmiWIelWrup/RsuNEnR4EtomoAFFEC1
hvre9Zhm8emCn463ONRv+PZyr9HzoyPJJVOS04zeOacpygwZUSsC+dA/Eoqn9vusdi6EhPwzXceb
xPwcD/ktXmy/HOxnl/tBq9y9S+5CqWvUzMsAk+NOG3JtbWmsAW68l4X6OgsQybTGRDlp4rNJKUES
6birc6ivVP7PKVefYPmwRCaCS5G842bY1i3WaiuxjBVf2v/DADZaYw4iMd9hWTa1TJCNYx+zR2zO
em5t9Mk+5C7/bWbYVwNxOaZVu16NY/FGr+ZOB5i2FHtrJ+MTxXzPD9Ox4WYHvXX3Uwt9bZoX2lRf
QtH+6Xr4VtiE3FXijILxUgz4YCf6LHlVqbM8mgupOx1RG1CFWyup1liJ7moU+bUhj30oPMrytpM+
/DXYtHngpnuqjtRr2uYtCmmMJ3QCZbdJo9w8UHo5wfB0rxHXjSJmsk+qaFmVaaTD6dosnEzKq8GC
+LKq5B6qLcKTBV0/+s2oJRRgqvGVkDFM84L7RKCeV+kko6hVxHzBQL5iniOMoFRHT1cVaHKFlTcp
GODJS1faA4bpszbAICSCD2PqPugMYnzp/xWA2r1UqHCZCfqowp3t8ku30q/SMMhnotJonPuhua/e
m3kp1jm9ilq7bCLyJcUj3J4YLY46EjkD14BPjeVTHPcnCoFXomousQF+LGtzVWfKNyHID8Ay2mOz
fa2V+gcc7CxCYmdlkq1qMB7Z6tzaun7JeG1TvMpVt4CFjAeKXDSC8PBOJxEDaYMrvn+Fdo28mVSN
VVGDDhTVZZ4Zm1vjp1cBEcuu3sWTu2VY3qRSV9CwODdNCbc936OtitdwguudKvOZBJqNLBnrEzOw
U/dVVu7fYKRfOfxUExZbbXFG6lVmwWiR7LQ+/BZ6eVZDIpJEnt1yLCFkOsivbGBu1JYPacYrFQRt
wv4bx+qpSmRQ2Dp9dMm9SuKnxY3XUuLDS0VXEs2Qf1Bv+dcuy5tFvSDh0Kpf0as7Ub3ulMX2ITVb
8JY/3gziPD9b9Rexx4Y8JXWVzHMWlFL3yf95LZJyQ6ICKsBHVVKs5J+mQuOvXddkDFKSh5Br51aO
u2L+uyLNUT0kxCu1VykviytCArp6X8bEfuZd/arp88GxosPCgi8p6WN1ShQf/O/D6DB+O2Wyh3q5
yL5eh3EIjth3O2US7krN5U8/WcepInraxQSeLGKn6cklpgl0ndYwZqYGhkQcoIwuGTnTUengn2wD
ORnrZdL2rR4RwyCWI9KvYCiq9VgawQIMacqEZIN4Pmh1vF9SxUO8uhnFG4LHp0Zl/yG3yyrVlSbt
7RwVX60it4WuBylxAdJ0v9uUOmmjsdHi2KBkrntBWndOxPANjfs2Kp+1owErcajyoR2giA16jd1s
Zc8J0bmdHZSdccxQH3AH2MhknE0lXUZWXix9En+o856ipNzWHcChZPkhfPzWhsgiR2Wdui70NW3c
jpueYNdPSPe4xBTIKPtYxPEbMp217GdfCc07OspTwxRUMeR32fjDovDPGZ2z23ak3z7osX7TusQl
oHeiPJGy30qJ12U6HtKy/eTN/9ak/OrmhGcw84Yo2nQ1zax8uOqKHtt/Fq9Aplm7wlBuXHoEjBYb
rc2D0l2uoT2vuaLWiFi2Y6ldJTRLY3bHWEf1MHBJOhQlK7lvRCnur3htdKQL6NRnSvRPXfptVq2f
JiPig+Qrzp39sEyfffFTZzZV3op4U9PSE8BHrCPJm8wr+JKc7AiAZ8CXesl8kkQOJqgXbbAUvYYn
Yxx9nf5htRuCCoJXGuU6TvR1l4ynBQlALaq3pZJBohAzIGRAvErttYSv0ZdnPFutve0KtGajTnII
FYNmxdBklOYWxIaL3B6PoetSu+sYlGdC4dpDerBGjMoVP2/PeLuAGyypdqLsLFDdwrOj4W4q9a4n
ildHumUl6ksYTX8kyXIcUjeYkoI6v5d1dMKlqq1IpAvGWTuPi/5cUXdsm9AN1Ahs6EXfpE6+Hu34
MKr2GW9JS+YEvpdU2dCLcMeQ7SE38jgnnrrsi+bDMzhA2I0BMo6XzNaOYfxbjvpBT6nH1FlPdbpP
B2U+zyyGcGIfpvoKHDFdR4OTpu3Mg0EXcUhWQFsU3uJWu6mv6a5kSItiuJnxnUEy4QpkOR2a/p+S
pg15QIT5kfpx1lP2c4gJ8mX/psH5yJMy3JdVulZ69wH57WfN8MxZnNzCumaie24M5aRbOcdLT+Jt
2J+jtPptyEiwZvKDsbmmNk5at5bfMVEasTtc7MZZ49reo3FEaPSvmrHpki1tSKIMTbvCfaeDA0zE
iJnDze7EN0A9UNq0k7OzT+bkOSLfhUgbFqyBsyn3tf6tUgzuSwdcQ61tr1EZg0lheyHT+HVUw/fE
ik4LnrtY1Feydl6WUXmmeXMrnezYabhgRkjyStnOsX7q4uiVoLmrASSuG/XR1MfbwCDe1IOn1e2F
TPdViiaT3GVtPVjzBd3knlCXVWSCeIP3qE37EqpVAISS+Lr5rwnLqzDb3awb3kxARVZ1r9nSv6p6
9rzUjmfQjwvwCxVSv8xpBBASvcKbEIlQDf96qw5K0a3n+v+4EzryonjbRfULLBnHm5o9cQgGGEJa
dkI8cExHNC0unR+hrCNJ4U70drURMWcYZef6sS9bH4HlPkZILlrX/EIliD1NAqcHhdOBwsWzc6rC
R0LLyOQRpuZ4sI3moUtjN8rigi8WEBmOD2htPszgiXPOoAG46XTdV+fYP7PiHhhUg1grTCR4D9ei
iI92rfuhVD6zxdyNlWNtmcg/h8E8hxOYAeaLtiM8Jx7meVOQLtQ2oMV6bZ5kxIpbPMoVDHdbjNlz
T7BebaMxU7uMwJdi2xJEC3y6scO+Q8BA6Eenlz7mjmdTM64qZSCzUh3tkVzcGVzMwpypKOVLntAa
XZvP7gRMFA5nIO4NlT3GE/InJDZmBW/gch7UZYpGw3WaVT8/wmDMQ9fq6zIrIQKUVUNQmVaRllNI
f5Tlsz1HDBpG0Nb9trLoU7GAm5vJN5Oe3GKZr1L4t7IgD081xmAsOO2rRhCHURXphiZ7dLB1kriH
wjTrJx2X8U1SYLXLUaltVAeyg0+UGKHFacuMX4PbD6qGnw0dFys0UpT/vQ/0XtBYP7sI1qRM4k+x
IP6mDdnmlWvm/svV2l8FiWtU1GsrnamfwH5WinAtM7kHozk58YQZFp5iFJuIF7X4VgS1zVq6bltU
FoZ+b0Uz+6po3jWcuaJiFHrEjupJdCGd96hQI67QjpR3bz2gW+mGd1pAfU6RAGfhqu+JRq3rq4JM
KXb1q24SyNw30A7ANdYAZ0sUaWdtCHYn9cr2HoMyiVVPQ8+ppQ0xk6pxtYjj06IPksa9NgT2byP6
RSqSb7OzS1ISetuJzmySy/NiJ4f4lpobFh+4rYInSiHfRB/LIKorX6WttIN7HMRX0gjgxfTYGNmF
xSYY0uGYFOZOJ6+MxPpr1nC94IzK/XxWF6oWsmdM/8aqNav9JNkYm1I7Zw/BWuawhdkw0J4wkHFn
unml7+PSme5OlcpKHZc1vwABAC7h2rbVrGodPaxzQJL1w9JwnZEbUI6+rhV5rkq+SPMBPNN3vQsx
2roFEpsiO0GBL75mlGzAbKM0l9yTTLkpuhbQRu7laXJAnsw9XKkfiiN5Ahjcl4x8ssF6Lwx4xEiL
L3omfDnW58id15SaXxeHBKAirjwCcLYU/3hzBVurT+yq7K8Guy+xNytJRhZ1rkHtKC6q6WEHLDL9
cuyzuPZlIf7aSNqdl3QuY7BDbs9PESriDyyz+G2cPvukSHs6mXbXgsiNc/Y+xmVLPcsc2r8dMSpb
YYWRoBa5qtsPOTj8szLOjeqVpVafCwbFEzk+tiTxx7byQ7sg2VqRYrPsNVnrey1XmJekYWrVJhmd
CZKQ7jN/ycvyTUaYW1fur0PP0nwNC2uTJPpWhOFv7b7lbeLT/O2TebazR2g0kxydSYzS6+f+bC2M
IO0gJq+I+RAm+QdK/2NVwy2ZHoRm2x+Ykk5Z37yp6HoRmwLfxPS2x/OlpLpKJdKDqwPhuaUBBNqk
hTT1FKRkxlWF8G2yHjoCBhqyqBAaB7ZBdu3iPmvAupogoKY31DXupgEnOEjRvEADVi013uqXDfBD
aBmFNgU3WNpftLhFU+mOh0EMb5ztgDrNtq/Y6PJBr7x2bE+RqnxBeXTkkBv+ZCHocLPNwGE8KzDQ
Kut0i/5KAT6oFxFA/rrA+cWnNqv/GgpTZ5gA6YyFhw7yu53kNVXzbzL3iyAezAO4LGBS9OdC7vbV
sBpLktQxTHG7BMhm+TapqC4Wv6H4hnqOsx1zkDsLEHc3HlvZXZqFFShkX8SW54EqrxFD+g3ENKpP
mHaD9WneKKhKWKZvUbScW824m0OyrQr3gI0o0Mr6U0vaD6JJg7zNz7xBPy0CWphjwwkQaK8cO9uE
c/iUT8pr1Lf7OebkSea+DcYlPY9JvRqgeJrW+ZwUfW0lyc7KWNds7RY7ypshIqaS6Jnfaot32otz
faWyEnWiXI9L5plp/50T5qfM1nEE3Oaa5mIjcklTCKSU0T6pGwwFZGCN8cYpQ+oZ0iYg4sRv3PLs
mvUG+8CmT5WXqeZ+6dLoQGIx5AvqbtACOSNDUAfs4vwVBQD+0FyQ+/rccOk5GnmBc3bquJK+nvVb
nbh8TQKzmcwTlmnRBK3+GpHDsA3RXbZfmmucC4VDmBdg1hpq1y0wAsUfneJ1ZmnNZEd1Yy1IQ+Wj
iCgJMZACCtTdNC48GZX22vSYAsidZ1cSRCotHYqWTLL4h+KMTHSdDxw/CgtaHrn7FJ1Pt6CIJs/O
UtH+FOEHv9VbSXqWacBKLvYR5OeW9+0OFPk6d4mX2eh1G0SAOTB1E8YJ6A0SDDwPxwGZgru4T44R
/sswxyVRG4REcuGk/x1yNPRjhROxaR+FkKflYayv0TTNTzN5ynqoeGRW7aLRPTjFECD2hTgBdXA4
nItZP2QLLRq8Eh5qEOe4VAD6dD2P5EZZbXFMDOpWR1SJefsl0vzVqdMZVqMrgy5yUZo8qKvkUQ1R
+ATS7xJYohVWpM1MIC5gyVM3OZ9qUW4QMXlEkD5xf6zHrvEl0g6FXYXTHlXVNFJOLC8hCIB0Tp1S
XqV0MOHZvLzOlvjaQCenDwhFuzs5J3uYKsG8LIHFdktly1nUVjAaxclur5igbhQ0RDwX5Z0p/iGX
QvhUcbX1TLJLZI7rujZROA1yZQH06TgcoNIu5GneIrVsCC7oPG2CIgzdp4ZSDZZ9OgFi7iDpFOta
EHRYuZeQ3hLL3lRhgvSm2bJmJj5GuHU7z7cRTczSQ2xFrjrm7NHkVHiNSPHBKcjwW2oS1DG7EKCx
TyJ1W1iEDXagQXSkLCuL2xsUiP9Ih/QLbW/ihU5c7ckYCF6N3f0wIBYMhyDtcuktenLPULHVqdwi
OPKnIbqKyghG3fxqGpTXLurBXmG87ZttDZeQIBmcjH+OjtC9iPg3THrqwyCc5QTxkY6d35ITjDHh
wm1CAlvLKaGuaNXa1ea8bkeHqEZlzy3sTzhPInV6tTUSj3F2fEFrbQQlD3Tk3Bf6FL0InstkXpCS
2ooo9UD+duUUUoud+o1U3kUqXoCgNjbmn9DNNy4zpNBNT/Lpm2H8L2ZiRJuPNGyoqPRBalcwBruy
OcLSIJQdvosWqd2QztfZSdZDmvmRqG45u99KtpS+0jsbqeOJok5PbdsLaVXPy0QkspZs5ORoHLbE
rQtDBWm8EdL5YWrTlxPBg0hQFrUrkAonN81szg0GBuSbIS3vhr3wRUdnt1au6Wz+TYjGvFopCb9Y
5nMzs6e3HW/NaJU7dbAOVS02MrEPZaf92A5BTdlDIPtQkoYy2uTkJwNsMA+h48rhcOBcqQvq00BV
66c6Ve6l3gdZU+7btNsl/G8wtqdcbc9DrK57KmDAF37SxNhwjXo9Thp1TrdjgorOdut2Nc5wtKWT
H9zBuepEDOuIQ0fZ70fRU+ZhyJdZRv/sVEJEWrtH3Y7GMEJiykepkM9o0s8dDLp7b0xxLePqnHUh
cPRwSPCg0V/yiRmcvwgDlvkoO4l6FIAjb/Q0CL+oeC6ARL8ydD8eXUDwAATWEgjFQOA0fE6PPWQY
nVuilbtID7cWcC4/9Q2G50ta4Op2J7mlNIZoBPktnmsCnW8F8KhnKu174sSH0piu6QDUlEuGcv1I
0ssRlwWbhxmDBNbWaappnNFz/H6lptzaPvs3mC4cTHTodJAB4Ozn5OH/0Nonp4s81RyeyFBlpaT4
pAhRWMRRCH8tPackvHuawIHIFFDXdjuo2/gh6etj5SA6hJEL0qauQ2LY0Du87qboxRgdFgUZt35d
lQleQTFvwtrctIhRUc4gx6eIAPJ6jvNxRYES4YqNOMQCuXczdZDRnPLMiHu3daVndhWrJBIPU1Y/
S6r+2eOz5aLSQLvH72HfzFx/Yf45RiL7q8rxLAwk6XMRuJ1k2xZ/acUrzilxoQzrntDc4PVo3lpt
roMGyZyQ5UEnb2Etkyjo3PY3LjVW4bznsojMaOUYpYeY0I/40fj/zK/W3HeB05dHOZWvc2a5AHp2
0AOucndRuK5M/WOqfyr18UIg8VNdWREc2rgnrDTfkGd1cOMZANI5wRF7SqEwgvLdFjU4hDBk5hl9
th97JMVL368p+zu03DFwQmedkyzEMskmNeEjK9d6Fp61UP3IIlH6iKk2Uze8TdIB63Q/CCUICOzf
yzxhpFzQg1Cw7ucD3RIG70iaR3tJL3alLZNHlOnWqjUU9kn40Iqhc21LF8ubjeHwQX0lJHNBKm1i
u36fjeLNbiEv80p/Tplx8zp7FWPqSzwhfJK7siAe01leysEUfm0V6jpLIU7cyreJTKGKQUHxNHtK
nz+MLu1GycfHt26gSsZ5JGGzR/cl1ckcbGJgxrj4MrjDkVkFCVtS5uSea2vfcTGeMNWvUyt9lvxb
VEjqYenXit7eRi397eN2Z0bNKczmix12FysmRs4ynxgGuT91blrNYiyOgiEbfmo5/5V9sunG7FzO
6fPYoKYXdn23IctyDUANh71PGRbbqXWKoWcGFNL9ON8wqxDhTGipRlpvVPG6xqn61VrVSU2KJ5hK
v5+zJyPK+baqfdLXG5hQEDj1sKT2PXPoZVVzxLQiOjw2oHA2Li0K/qZV/+luwpM0/rOleLW4HZxl
PFU1xbmtciPf5qT2zl+I+Ou6CDjWPPrGTL9bQBhz2Z7pawkGdWlWqjMkmDlT1H2zKcA7ai6z8sWV
7dFSnXFXqDwgiLZ0oteG13FsKmrhAPUzjoKqQplOVxouyt+IHyfox35flfFGCeuD1VnnzFGOCrKc
tFHQP5jNTo/IRJ9dWOsl25pCf5KRPSJNgLxcahcGU5WfPT+m+vDOWUV10Bpyc9za+StyuYUZ+ezU
6Uq4y6eyjAt7JpXtq2yqdkbKuKe3nP1LEwfFkqGk6sV7xGOw6hXb8gdW1ziP10KN/nB3Hacs/63S
IfQxnL6WtKa5CgxXqmrXMcLkVmLPNZrQWHUSxUaNMtJcvlhYX0tRvcRqpftKN15DQ/mZZ/GWDxOT
UGZuepjJee7+ugpYflDFvTaSIAcLstoK22CLdblsbmGJDn7uSY1hxcfB84yeuw9o9chwVIkpIKGF
IHHd+paFvJSu8R7ZpbpVM9ijuF3eRTGcm3DcjGl1rwi1zafsCw8KX57Sp+tKLX6d0r1luNE4rBOf
zIETTZabRS32odn6Say9DjL/HjobvUC4I9WY0PDUDCRynReaWkg6RpsDl0MYuePKXTFNFHxNcjuB
V5h6WQYJJR+rsKWSBqP1fnQcArHTEvjEbhCaJA7uh0rsddE/J7Hha+Nk4xLSAqrSOL7av4UQ7Eba
OjpuXNGOZNlTQOCWfR0jm7E5GFjAKdq1wpifoEHv2ZpbkZN5TlKyObcvix3dO4dkwJpMq1U7yI1e
ybVSuxyvmBEfqeSzHLcJ9zzY41slymZDlwz3prNs+TPT1gmTeWNhVmL3yP6aySpXKDQQnSDWrCea
jtS6f++66KBibYX4bvfpkAU0GWDtW049IvNQh8+rYsCtGY0v0WrI/NWfFFHWrFbnArZjbOVdkB3H
HMMnFU7lfgyzkzbJDbd/5lPCdaHyPYjK5jd9qH7scW23SVDURs2Kw3XNsWY7MAtWSCCcmXfZAfnm
u1k55yxOf1Rzdpib7X1Rh5OvR25zQPQaEK0tAN4f+jD7gbaR9KRY+kErxjs9Tle9NzapMTxnmfTL
LD9bxcw7MYH85S92MXl5BDaeJD4dmz2qBKbXFMLDiTroOI0JtTbQZhrKihroEg5lvAs9XDeFcaSl
MSB0bwcEt9ZRX8L2Orssjp/tSK/Xqbp0L2gtdFyiOccXJ0/FM8/7PviDMI5qlW1Zk7t1aVVMghaF
UzFiNX9u+lOWAvn1djr5j38odRa+PtxWLGlw5yntQhbmUrv5wbm+t4QdSCXeNnpqMgQb21ZDUZDE
co/azV1T57xS5fiqWs2TzVO8EgnMp5pE3ymJ9TNJYOJxsAF6fLggf3qv3yJS2bDml+UWs+G4MtOh
RLCbfTpzfHWIzwTMQuY6iOUSuuNzVSsXMQP30ILGsecebLWuEA2OQWmiOJmS5Zzb4gRiRd82lmah
XqJIO5C0iPUNk39SL40X6VNDz5FgXyOYj4Hn7E7jamLLmrL4QtI/enA4YiTxYii3FULOKSlfy1xZ
Ueu+TdR2o+XTASPHveshxEzTPtj69AC1t42C28Vsz90QUs3Q8pXIjYyzK9H5mFWQCnlxRDZFRp0e
+SmXBOEAD3f2Zi0QQcto3kWLthjvwJUARZqONWwNhZl90XlG96E1WJ4RM8G2XbxutMk3erZDmbx2
WoXB11JfpFU/vjlUVXPOO9puSDrFhN30kOSC8Ac7+rStakfXxlYu8L5ZPDAd4fAihtaGwpToQ415
eKblPPLzLHpjYbyUdn1MKP9jNVSO0sz/IB1yj7ZlYBPsCpJLFr+7TWGj7zTi4RAtt8WC0NyRz45r
9Hsjgy/kZFpzf25qLXmp+w6FqRDqDnUG765axWtMAQpQDhx7GOvbLOSXYGTj0YupA7FK88hnuTNb
bWNm/c3ppz4oUIDQkbav9Zm1SD+iYfkRavduzODfeo1LJ+vUdyMP+Tk5bA3G0rBIbkS1z96M+iYT
2sY22WRJKl0X8KOLZD83xIeFnDNRuydLVtQxFOTYwvrI6AHojf2jvbX9rmok02G4UCqBYjZSo3pV
KlG/Qtw1rhTAk1YOp7Ih4TQnLcLv8ZZy8k6op6im8fHTl9e0qn9FzZ2VwP7RBBFZhKrP82bsmTQt
If+ZXL+rHipm0GzEwgSIOll7KXhLqojLHMTzXQr7pYwXhsDhfemZCEaHQPjhGj2cs23Un3GRDr46
FoGWZRuE9gRYJgZWUrg+CibK0sEiJPdhOL0Zg73OwN5t2SNF0vN/dqxcFGroJXo4S5+O5pR8D2Vy
7Od5SwQ8jZIF/ZYFsn/H3EfE2oOHFxt8U8taj4qPPO02aqEcKxiNTcwogD5PvqqIvr2mJcnRlOmX
mWrbpsQiG8/v6ST9wZUy6FIaH5o4fZt7yvhUVIwiI1hTIbWWc+jT1c2fMKpQkw3zrzkZd0a/j0if
CVcZk5Ns5TZJtRf5yIueqvEHrotenGL6UycDD5l4bWym6RG/EjBhfWow1uCgO8wyxt2gYLW1Wzxf
asuiUjwe2HA8d7oMSOq99/j/e7Xe0KxzqbNq8tJZTRGlKiH6EdaWsBa6R7I3Up1m3Zgzgij5qaL6
K+CGTC7voCnDa6rzhCRai3nUVqB4RqQ8jYhf89q4aa7znurqBgx5M/HTaflDRhfXIdWQ1Gc2i/YW
U/y00jFRwidt6CA4wh5BXdL94ncP7VRSNhdUJYAYj4Ya7SLN9NgVaut3KDrB/Q+0+j2rLpvq0GlM
IZW1d8vsNgoqXORcPy9dvElC+7wU4yYukKC1tYUyCMLInBePvvonrEZ7UsoBquzoEDfpxtKMj0kv
7YBUzEuGTBrtKQCFO+ZPTv0bV0hrSMj4Z8S4m1sUway8ZkrYsbkAdGS/rigLX63U5xBTtZcNgguq
QiDSQfhSV7xfJLd5GzJpWh3IuRiAcdOrwd4Dd4WWysncLdDPfh7d21yWd92CnqTrzSauYFa5ZtKa
TMZShdBp6/eW6TjW9L3ZKatJFVdrIVPABeCmonOU2tcsisPiEkkijA+js7aV0H5mu3ibEvWvCYk+
KOW5S9OjUizvpTNceb5eFK4Os0mPqjuCCNGCgZchc4dr13HZLkp8ngbtuxlNvtNuq+mQ2WX4LzYh
3jV1ubaIbVauTe10wlnAts6GcUDihjBahaAetjAA+6TjPKSwDTgZHd1Sw8pkj0oHT2L6pjrD9ZVW
+zZkdAphaKfxa+C4p3jjxCj5ajvFlbhs3rmOVgDpvgy9QsJbfbEEvVAsSXUJKmkuw3uYU5XqFFuI
OjpF7Gtk/bpVcaFtYasNoFALn77B+Bc3uJGdUd4rXbu27ClFiAl6Kj+SqD/pWLBxatJwwXoGe5x9
Obag0qHAUtv2H6lN3Utp3cJEbuDdT2A20eMMPBGd+2I0xq1xq2YVpc1VmecXZvTJS5qGLzshMoKY
arCQ+mrY+rXMxy8HslEV6SUMtTVREBDSNlalfCFDd0Q/nQ3wxG1HKY594Vk5RrW2iXQrOTihJGsg
GYd1MxWvBbeBndUbQ+8CxAPeYmdBHzc/4dLyjYfjiyV6Zpeo/SmQxRqOPEld4vODiXS0ej+NCNFr
ebbQjAUj5xKDMMABQi+tprQl7nwr5EkpHICM2EKD5H4owLNKqz8boiHdfcJ7L6CKYwtNj/WmaQRD
V7l7kmpEwa697GNihj0CHD77IdtSqQXmqyOmJrO80rOLM3ADRPPoRSHKziI54rfwCONANIF1JEGO
US3Op1SqfSWbZkX/oddQhulq/ddQgxFhqCSiIeo3RRRfbKe7EKO+subqL8JQxRPWYznVxqM1yJvB
j094NDAgPtDeODiDThsCKFVkZZhBmy2eduyMhM3FDSXZ+PPL6qhlnAuN/mH2dJsY0QlfdGAwEVP4
XGD6esRS5Hiw+pZBNi2//uPsPHYjV7Yu/S49bgIR9Bz0JH2mpJQvqWpClKW3Qf/0/8fqQZcoQYnT
wLk4FziAmCSDYfZe61tqLm+wLCGeCmHmgr0IvFevj16GTLtN/YkQIMpXRkQDnZ6PP54RU73S97wS
Tn9qXAoRsyooYD6v2m1Ay4+I+nvKxjSQY2L2QvNnJfOdaM09Rcc7i6afqKW3tvr5ASTJRnXxKZH9
Ju7CQxL7uPWs21qyuI9KbQ3PCVC9mjsttB6StH3BsfeCS/wYmgTt4Ow/Yz86SEI7Kxv4Gl3yRMel
7prdF2X5645MLDNLqYt6K8bwq6i03y0sjFCFW8YlmU1Oh9XK4WQFsa3ycRZn4kEv8XmUZBEBxuJ/
0M+oQbOB2zgNVVdRyL2XlUcu/NUbUrwXFdp5ndZgVh1i71fsjH8cEdFXC26UKeFn4aF1pqtBF69D
Zp6izEWQZBx8WDpNgVw3HK7imNNcmWSowKzvtuS9kbfEDiYEtCBcdBc9e6yy1U8eRrEZVr9O0Eyg
LUaNrVy0Z27Pz9ea684AqMU2bnKzs+BXB/SBzS66LSybOUpjHvfWY99t/0oAlRjXJf1SRy/ux1zn
mMuBtVbdxqdNbNQh6QTtS+I7960RPDaJsddoBklwWFPXoCAvmHGyXyPNx6JI9ung3EXkgYxTz/lY
y36BGLBe+KLDL/6E71wfnl02rQRYp3Ld2MNdVTFUHXo0rlduJafDIKa/GpV8emypGbnEqtaWeOVQ
CP1AnGcXApiSY1ALNIr6xvLwgNshLnXRM4MmG7vyvrZp+hSPAW0q1jWSsHjyvlqxOzwX0as5lIdY
yo3V+nh3prtcm/ZDOX4fu/HozUZjPPbIGRos23n7EkmTg7W5rnPzAq/xA3Yd+EABA5c+L8T4+b//
/P4Q5YH6P/9L/u+Ic2JqCzM5jei51qVBcZ06vXzMayaDz0F5y0tZ0hXwvcG02rYAV72AcbrkDFPU
H7Qj5ef4cdITyZap1O7cNL0U67zkfnIp1zDZfSAjFbawF1hE25HM0OmYHgtjGF+bqojuQkqsKz3n
MFVVU31jaewGVGznrz51nR//+U6BVyBXweupQ0hePFSH+CPPNqkmEmgGKCClyus0XYNkNDAvsBjl
EiM03+o/17IXpE9GX2RkXaMdmS3CpzzQZtmaqL6k1Tj8nCSKptGP6TP6En0ksfPrFAkgCCnwrh0Y
v+fP73yJhpx/jQPb1bZt4l5MY4GGJA0kTDJsiyctL5M9YVS0TkUG1K5KmHBosii9Sa4+v+Y7jv18
UXDVwPpAyEOHWjBzi8DiMQdAj7JSr3aQPZgxytb+49lSbfSCfL5hLOMDKYY5Atiw2KFijnb//UeA
tCXWAuyq0ElFevshdXWWppYeJ6dEYPYdFLr2yJE6TPqpRIwNUkmvJ0gBxaDfe9RHT1Xr2xcGwwdf
mCfBjxrSmbM+7AVSykxhKvZ9iM0k6bJZTervh06EJ0dHgn3hfue/9S++iof+5loL0KsCkeKzIoNc
Zc/20BtBdE71uP2ZtG2wR//O2WZwDLBwqoj0DBGxKTzwTmN4RhAVX+KgfvQZeLpku45FiIwdZ/EZ
sJcyp9GkApYMyLTYQWV3qTWQfzeC2ljprAy3XjJNt8jMHRCdPR7ZpG7jZ2sI8rvAJXX7wgOa3/cn
z2eJ96rAVISlQbu/LUtfXY+oquQmc+Mm3eJfKad1lLv+fVWmUY2lszMfPn8/H11eFxbAeNMk2sFa
TLY6AT6TVTkOfYnshrqDx+sRdrxvmLPWjCHtPPqNeek1LAm486DQpWUaluFAaV3ylr24NHNVGPGp
6Rz0Y2XmYV8oWttEBezbBYp7uloXHvT7KQfYuWPo+jzjQFteDESjwlkeKXc6Rh2TxBkhP25osPH1
DbXcDm1g7OO8m32onz/hJRH87726Jnfrgh+2rMUag9YhCkbQbEfldvYvCBkc6nqUYtvPL/PRN008
JVMLi7NjiMXApk/J/knkA1JOp8BlDjgvZObWOmPrJpJb/fxy7+8KDLhHbU54hgOcbjFuLEuFNaqr
/GhSWi/QC2d1tuLsMF66rw+Hyj/3tZgv0bdqmplHydGGPItudiRMtTfs/pyXrXaokLDt/uuduZ7J
4GRqxgjJd/F2gjYG3yXgMopOtW329Ghi5LBtXXuX0Nvvb4y7cog0McjHIMF98cK6IrW8yTXHIzBK
9z6lD7eTigkv9CgXVo3dXIjgfnc9g2V2/tTZw0kPDv/b+5oEYE5UOtFJ9vrUY+2M82d2lc2vNhy6
awCtOMI/f5Lv5hYDaCXTLMscsCPL099eUVGyHszMzY+Fm03Brq/6pDykON9jFLQSDQKHK+e1CEJU
1BLIo/7l8+u/G6Ncn7wVz9YFHVHLWyxzhdvnUVanxtHELHS07DS9jyjAXPi+3314XIUtjM0sRqYT
wVVv7xIhAMF5VlocM5pYB4pr4DAD3VrhE2ufP78h46M7Yp5m8uKiUiwzIqQbJaE1KPM4drjudomJ
X29fmm7fbiPkWeZWTBONHVUiR/iCqejn0I4JVlm8RRylQxMBbZZR0KZPOAk0ZBFKFXRrTXo/ZhJg
Zm7USXi0jGx8TPs8ecgEJZkfhEJp4600U1oRsewo89vsk3CKJUmvrzObrdPJYyH7Wke2eS0VxqM9
S1ey7ohJSzc5Zxh02lj9X4OScOrN5w/lg3HNDl7gb5eS973M5/CnRhe4Du2j6qfigHgsuta9cvZw
p+VKaKW6//x68qOXwLxnQPB2CXgQ86Hin6NQj6MIRxiUyGGw9Ok2DV1vRGxSUG8xSnv82uVTrR1q
NSVoH3qcXRq9f3AjZSzrc221qaKc0nXTXtMzL90JrZePn//Ed0sdo+OfX/j3Dv75hR6jQBNpORLt
q40/TDdAds9WX8vqcDMaJNcGSAD+Pz4DPnObDqPQaXYvprMq50tHoFeB9wni/VTl9asoEeWVhl/s
/vPtzVt5dvKkUQjpzS/on9sTcTNwRHR9xLH6sJOV/2gkdfJlqGfWBVoqMA7jpWi8D75ygPK6cNmy
kIL1N57qn2um+CDyMOQQzkG4OgH3RmIKXfk2jQPrwoD+YNr891J/J4F/LlXWprCaprSO8MYVmEe6
hf1R5tHwEuVDMm78PBiwF0LBsXcGeXOXAkbfHYqx1DD94k13dICz3uKYlGZSdDFO+KPlIibrHEfA
QBUJ4DLvCzJjG6miIi+dGQDZVnPp6h89aINgBDYVbNGJb3z7cuuUMSvkyNVjo7i1i0FsejnARwmq
S1/yRw/aAKtsCfJFOA4tLlXgVncM24RpY/FYM/bHsyeq32kpiBmjp6k9+WnNhkobgwtL44d3aRHc
4iLLg9O9mEOGhBywkHC/U2nRyrM6zkJOhol+VE4UXrjWB/OVxV7GZIni3+9KN0lDNHc1Ju0RMRyO
oWTyoDim5B06Fw7Y+ruz3jxy/rnSYovhRcpXTVSaxxIQNOxIxJrXws8RhXWxn3XbYI4yPA+yKX9b
SEPyDZLRNjtYEjhzKj2dWrVjtcVOZpPnH9qWgMkr2J3aA5mU42/pu5N23WqOxCdch9Z4R4SFdlcn
Tv/6+QRjzTuTN4cyboTvXDA0HMpey0N6gtg+pAwN5KvxyuHcU9i79ytU1LMjZsLsDeN/vKtFGmbX
bICMLylipPBaWBma/6Sl7QVzQQJiIHmS3lYbNG62hyQmdeS/aroODZAEW68cFUoWoHWUbglhRmMo
yvEVnkp3xcIFEaW28/I3guVMX2G5T7b4KucEUz/6liM6QB0/BQbm2QRs1zqmcBdeF/rgx5s8qBmy
WmZl9x36RnWjldgBj2XZlH8cUgteWYsyse5oTz916HgM8MEIZtakMhAimHkVKphJmUjdAycQ43Np
d/KbNuZQQ+M4tN2VJBccrHjUiu7C5P7+hM6zd9h2E1MiSaW0F4OobypUmiHYBFNr0DDYJnV/DSUk
0NJUrPmUUND29Z2LKuPUSq8CFqnCe1rIzS6GG39htX83pkFvS3YXVAfnHaS93MSOk9sSKkD+rep8
tKntMKbnfihPtSY3Wqjan1ErFbw42/DgYNrOFZCq5kfVkWmw8eO+TDZpNxY/uz604r0ETfJbR8l7
ygLRzJiuAKtRmlXdKrRttB+Tp6aHC4N5MZbnG9AxU7B/01krl2kzoN/UaIWEjkbC6H5A0pQhkuep
f/WzEBfr5xdbTql/L8arI1zMRenjLpbmVEZ975FafRzSoKOZlCkCK30bLklGuO5PCXMuBPPJLhJC
fNn+5yOOJSTrEah0DsCWnLeK/6ycuiqJ/M65VW/Kun49tKl1VyHGolFif9OGCrPz57e7nMbn2+WI
w7CgcS3ZF7y9IK7dqFduSOiCHSQ3sUVnJo+KQa18yxj/a4jZXCOmhEAgt+04TOVvr1XSlR3imARF
s+uANGd98KDFvndyIGF9+/y2livGnJUm54Akx/h71phv+5/n2MeZpju2DmIC0tbXaRoh7CAVgan5
+XX+vpB/51kuxLTORMspzaFEsliBoZMXuTfk9tHBQQQ1JWHFXEXaOBN/4tQeEJ4HoCgC1OZ0jyod
copKMd73jvY0xBET0UDTmgqqXwNizeho7TMCRVAhiGRSPz//te/HNj+WIU2VjMMGDYq3T6Xi2/Tt
zrSOEInUXnmtXOfoQfAngKLoTOzqfWpNez3BIfr5laX+bqA5aMTmii3JRiS+LdPlRaQnPaJBOH6J
8M9hgzNfmTQNkQv0+dwaBxxbdXXyq04ri+QMGaJv03WdpBvR2DOwaTT0c5zI/FccxvZXzhyTvTED
6GPIrgJ8gJrwhbU2Xa/6bvedexu7FoZ3khAURkLfYb8711PHlZuFPc1A0WbxleY08kzhR/dWSguR
H8D98THYsxpGsyRnxGPSJE+xo7fGgaYg9OwG/ABTNhChnsVxsJtZ5AsyQQ87/TTBMIzvRYF2nuWs
pgDL997dCQv/sFF7xAbSOcKF4ECF/d0UJQoDE9XlV122M8va8fxwbagKq7puxf71WOtA7oM4mWjl
Kl3bol83xj0Sh3JE8BViM6DUK4PbKjXGl0nE2PPKTN4gTHC8taIs+rOoAX+v8qFRN62CMbPRmOCi
tUz8tj7AbCGBB4Zq+wTQqyUWG8A4J12qkPsya6erJAvp8k5WN6qj2cbRabZaFFujH/RbEfeIPf04
xsfVoxRs1kyNvFEKDOMfzfBR45tso3Dd+4b+i9+SXSWDiQy1Ratx3U5d8qcZcaAga4yrO3Yb/m/o
MyUpVrmJsGOyMchv+0gqAOJVggWzTfXsBblsfZNrJv5OO8O1T5b8ILKtGWvhTZKT7bcrDLdId0Gs
IWaUbUIWVgpN51FDvoreHAVjuzJcBcnWMvNy2iQqBh9bGz0WK002BAG4XeedhFOGgN+bQP20Ddqj
hIwYl3Zpy4M/2SMsqqT2WextPXtZyidyI8sskyOZ78rG2WSpi46p6TF7VHWZPjeNyu8ufIfLg/V8
SYuKNWVrDv9iWesxkzE0h7H2j1qY4bXs4hIwuoUXaOXnfmThArPGK8yNlF6jIcp+O6SePLtRYL/0
ZU/ImmsOqD5wSfgEY9S2v+sN37c3RlxWr4Or+9ef/9538zg/1zVYNTiPu9SoFqcM21Uj5bdYO7IA
2+aRrCgA20PUXDzOvA9dcyzwThbHcioiursscqfkvFTEevhHNLA0zK2OGhDWJzxAX0GnDd43gQG5
XOtTBL6xd3Hx7dg9QM23QQRTjJyM/KuVuiQJZaYjgCtzIsLlQ2bvpeDMD0YNOe+mo5PGovODF2ub
WfodUjPgmvALxRVAGnWNzG26L1OzXhGX5K8/fwfL0zRDBg05p0zWUkrly9O8lwcIoCY/OBngUjaI
AyGiT7K+LXrjFRdKu3JoP62bgC+7hzhwaeX4YMTOqzjnMkqTLv+8XbTyviX3fgAA68E8O6GZhGbf
xBNqNw+0X5COh8b2jX2YJ/EmLlowBBBrd0OCq4pch+xMzx39RIopPstW0CtXpBbEF/bYct66vNkG
kLppoh5g8HA8ZZf99keWYF2tPKIBKQA5fZ0C234iWClqEPTDJghVYO1RukG18lONvlAJ1uAlghp6
1QO3PCG47eAC1vGFDdf7kTLvIhkngq2OQavj7a9Kcj2domjUjgXts0NfC/8AtKCYWpgf0ZRdmFve
vyiuJvlW+XhY4pdlTIAsUUiaMnzNqSmwkY1kuSqw6sJOwPpHVrVVlvnn87Epl1sahj/7CYe9nkU/
nP+7uMXBKL1WKzQq5LThbHYyW08kfLmcVRFcWvW6QZ2Ft06+qp7uYBrATWyH7qmhDrvLgWuuWcXw
cfiRfzVSucEyTHRnWOf2f/yM/v5S6osGx3FnTkl++0vZhUtYvrpzlCz7SL+KdK0RTnKwp7Y6ZBFK
ttrxJqDrhERpgSYuXH65/5ov71Bwt9BjuByjFiM0M/LEG7tMPyK36TfM7+PesBCJ+1GhHz9/KR+9
E3JX2OnaBP0BZnp7p5FXAytqjIzodIIQrS4wyBEi4u2U+4NF/TEzpmvF7uXcSuTqn197uWBwm4wD
NrnMVDoDYh6k/2z8CxQ9fpO26ck0ekS9JPvpv9A9JY+fX2b5Zf19miYEQ8OcG8/LIOEm8/UYiQ10
A7MKsFd3uU8OmQgNr9xrndUMJ0BWTnnhwX6g/+DuTMH6LRlG5nIqrtChlNVQAx83FVTiaBitYq2F
Tf9iJWGuX7VJHKDzihMfIEKUgM1FhW89d1EaaD8/fwLuRwOKdYgmI60/Q1pzKe3fJx0Zc/3Pz47E
oCbAjD1zAqit3IcC2dEB2UZwH2SpfHSg7TzhAkLyZueq+uPj+thRGEO5mpsSqFQWlSHttDjoIMVh
/l8NaR7cR8UoT+ybjWvUp+VDoVoD/ltVfxlzlX9xM9t/qMTQPMjer57hLU8vOlGRuIXs4RgUiUby
UBSaB5K9GnBfWra1NAPpA/v9dGc2k4V9Ec6wrpRzCHAkNhiRsphIl8JiackqHCFs9L+Hlipxsmog
8TFRlu0fPU2g8DZTB9NBZtnt2PQQFJyogzBNi5Xs4QLByqp0MjDVPpYfAgayoiOvTtZjspNpRPpC
6AnrOcpi9cAvG0iE4Ni17soaCu5cHDhUHGiukWuYh7L3i2vdbO3zgL7/KYHTvk3SItr3ZYuzUYbt
ueawu8+Zc0555wWYFxGMP5Su0VzZQ0mWfGAp42DTbXkROid9Un40/zpTdX0XxU1f7T4fFu/OeX8/
QAon/EXKjiRCvx0WxFBYU2IQRB2k2K4LiWw81qYHMUY/KBhdJWhiVy0UnzJCKpIlHdA6dbC08SoS
8g8ym6NynGbD+IbyUqjDhAYc96V/18cATyMadnCyXCJLStPbRDgX1glD/9KpXudH/rucz583LRLb
4vsW7DoXq0peCg44MasKYJvyCZoi3NPSUO1LKFxzS+pa8Jh3hNi4fpHepkJqt1ZvF7Bsqv7XWCW+
eeGpfvSteTrSD6oMpKX//Rb/+dai2tbMJDUmwkwbtQsaXSeqcGZZ1bm8sN/64FI08ymzsUpwOX1+
NP9cKk+iYjJJyDj5tt7ddnasf58PgTv8o9OFSfTj6ez/XWvZvpBRhGHVT7TjQPMWJk3mbosKqb/h
JxJTfzBsIkUVPrPnRDq06rMk371Q8v/4fmm9UpISbKcXCwbTFN2q0mqOcx3niUMj/L/GYj8RW+P2
82/jo0vRXJiNAPRM3OVhph8Cg+JlE1OUIvYTW08KChnmj0yi6MKllnv2+SskoZsSpqQORhX67Vus
fZ0kYlfSxPVD57ErK1wwmXfd28raWzATVtJlXhshZ8Hwy9WFU9sHGwBvVgoxWbl0H8TimXo+RpJc
Jza7qimP9Lmj9mTbDZu8ppVQddiTxURWYt915YX7/ugRc1Bg02FQzxRLkS9A5t430zE6scqEG6+w
xFdLps1aIqq+tOdf7nfnZ/zvtRYzXeIasG3cPDzCy4WIPVWSza4pTewQqm6xMTqjFejrNNEwsjlO
ogCZ+8TBrSdcXl+oKlrx3VhN+N+g7vbtvgFZ6oMLsuMSA3ThIaH0SLh4/XwQvhsZNCdcAxXXPL9R
dFj8ag1rFs5GD1afNrFjOYUiTvdq7KB7JZG2hmHVb6oIJaloquo/nkfAwM9nI36ApDHL7PJ2VBIN
n9Wa7bhH0plBx1JrOZDgfe/FibvyVB9f2C7Nt/JmFp+F0fOH5ursUVCVvb2cg3G6HuboTqGn3R9H
N5qvnSf9RzdtgxtCZXFQfP5s340+LkhJkhtz5+OWPm9O/5k7yZh24lAmLjEac25ilZfHxIj8J9tN
4v86bXGp+WlaJlpcjniLunNs+JpeenI8JtS/zrLsyFIwGn2vOCpfWBHejXMuNZ+wGDFozK2lLq9H
ZZi1dU5Ockv1ZZ14XVBtpmQ2mSGPoMTZDklwO6FiaS5c+f0CQaOFgWJzqmTlY8v79oGGaVlSB27G
I6ea9uR2ABjylBCeUZu8XTX5zo3WwxcMrcTe+UY4PHPMMZ8/f6kf3D4Lg40ihIqLI5b6Uqs1Ibq0
KaF6WeqTUYSyHUR26eC2tErqEFHvQ47EaD9Ul7Yh80tcDOA3l17Mo2ZFUj0wuuLoGeGXzBIdPD4L
DskozLPRceBAJeKu4HQaN2ivSSsUuFs+v/uPmpnzYP6/6jA0fotXUI4jrQ+bgFByUcyNmHXnJcnZ
u6RInN0EvkwyEL65Y+FsIL4Fe0+x5cU9YmGqN/oLC8sHH9isfKfgYzI/0hB8Ox6MmmjBoKEWNNCs
Pvt4jb/bomh3rhfpF8beB699ljRSeLSEwUe2mDwoEXQqAMlynErlgeIuHga0OsRrDX8KQlC39tDr
F5pW7++Ojr2c6526h4BzuWw6jtLGtjMd5Gtm2mzTstbUxs1TsPV1G1C8/vzV0oB5P77YjPB9mfSg
6REv9npE4lS6YbTu0SjFyW2mX0R8fAkHoKuZAtwVXyVyAIg/fgk8/Zhrylt5YXrM2U0QMO3+ACxM
GpLho2AKPQsIrWJj4U/ywcpDD98usIwUSdVKqQz/XecRuhj351b438ocblSbz5LiUNM2RKcD4jM1
b9WjO6RGU4p1+RfoV3rQQPPitiUgZiMM0Np9e5UO+oOnir2RKUxiY0g3vfjaEOcIAjrdljJ78Ojt
kB2gHVrJoSoM4voq1wugkzZsjSp378OOptNEGXyY7HuFia2fKnsLZ5T0HNOlXjTYp17vam6gQXfo
Al0ay2BPaPW6JkbeFfmVXSgbLxjJe7MB3NbORvvYNO5e74ieGEUKmaFICTDLt3ngbVpRbUzVHBsY
UFHsx+yK8t9eVf4uVXPrYzK0NUSzwqq3KJu2pU4WtKv9MieFUZssEOCO1dYufNwmyYm4vvA5K8tb
wwsxFrXPXcGuYtDUmnS0Lx7wKWzoxHMIdpohsXNzJTuA67ESJZArV/7u3OpYEtnl2uFxUhYbQSEe
LZdMoMl9pFqyrQURpAPNSmLJ9bHe5BAoVUqaSqgdwekYgCTSZzXZj9jpbnh050qMN8BF4PqkW5jD
21wzHsNaI2gwi2kOmDdGDv4N4QUglFB/CpS4avv8NKXZq+YE2z7Jf2dpfpXX3nHCOw3HrV8rxzgZ
aXqXx3M8TDaQZUYw5CiSnwrMQtrGdwRdXatiujEM/7tjxi/EPZKGXL9qjb9xjfrGHJzH0sZ7L8Lw
B6G4O5B6B+Fylvca+1cvSOAI9e81aOptngWHpJjuMjzX/NdmK3ztxU/pEpmAlxsz+NLb7ZznXN3T
PL2rNeO7AwYLbckNRY981Q0TwdWmVqyjRGJ/NL1tSqc7doozJ8M1eH3SDaC8zkuIk+v3RUV3KnQI
kTaTfZdoX0K8+RAMv8xSVLsffjSgMSBKr0mUP+NPPGSusxG+Q6Sl9eTOcY6wOk0ga0WpyBmBH0OI
1s4bQBZYcg8Y50bTItzu6bDtCAkaG3tnZ82RRFW+4fy1svNtrHk7VVWbrCegT067aQohaqp7I3XO
dYsxF6drTpxWY+snLD8ApPMb/sYjElny8Tz94BfdWSuMn2E6PUut3XZpDgofJGk43FYG29eo2rYz
3GxoX4e22kbslUP4hRkA5bDNrvxW+2HoGGeI9TnHaCkkw2hlEYMUN9BjtPbU28PZyuSpbI2tl+uM
C637ZhGU4cbppjHUHda3tUMebN+Xhx6u9tQFr7VZE6HQXkuEjistBd5vDDasd48PxdFOmdfeq25Y
0QfdORLrqltvnVEBUNfOjgbp100foJEdle7t2s4AIpNa971GllsgNgaRmA6cI0bJ797DMFDpw2NS
DlfRRNBcZD3Tqd6ran4dNrhYv9kDAjpXZfg8+fFdU/b72A+3zC5rzykeJnrS5Cn/NDUAgx5QGjnG
a1FVhyKfXjQz7NdjjCO1pCcNmb0jugkn8NabLclDBHsZC3oFRopiDJnKMcl/hWE9hloPX9whwiuV
2hZFlQ6RoL3t+4lcl+zH0Nqw+9rvTYG5e84NHNWcvGmYO1b1A2Enawp7W2ll2yxJDoSHbl1uEcfu
LjXKh9pGXUgfqF6zAD/CKLhtav0ZHhHW/GBnuRqs8fRQCvdPAJgS8QxkczZobRy4WG3ZFIvautbj
4GdXYn21u+4Zes5auT528s7eptmkwIG2R8cOaMt3VAy958Yqz5FHEpTWXVeA0NaOC8+zKztkVPYM
/p++lZ15n5mCVMPMuOsjfa4hkn8+gZZNq5p0MbW1SnmiGsUEqEfEgLiC2jD6sUhtoW5zIjdvemfY
BJKM2ronlYpISms8leTakUpKgbdMr1JZ20AMIIW5+NsKlDNEV4SknqudckawJ2F4BB1z5C1uikY/
VtN4tHlWm8K27qC1Yu/PaoQv6XCieozfvbgyQkVRz30lSfFoNWGztgL7uuvNbUWiql30eyvOkLr3
m0yRp1j2RxCGG+QG94asecztuordk91KMuTqY2LV33i9j0lI6mjOMaQwGcKxzxyjncI2gnrsuVeA
2L4RwKWvptT54YOiYjCLP66WknyY/bamVM7pmLvRZg6NwJhZ3evQA3hTBE2K2faWGtn1mDCdjxIA
0NQdu7o/Q1/E/k4Vz50cWDzgWZN2+kXjjswiywq3tiivYo60EleYX4JWUw2MOsILAPsWp7/tZN/+
YQ/Vd4y1G3oGB/oL9coj5hgHJpjiiPSBiawbp+0VAORJ7DBSP8WkrQyjd93G2RfMYUTCp0/lWAHO
rWmv0JC6MhMKHeDqblKz/+K7cNejrj0oJ/8jgDHByrRMsF1+s+lT586HlltF+XwHJcOcqGvxxyjT
X30ufhgluOROs9aVra6ylpwC0zw0JK6y193KngAFv2oJ+CM2qVYJi900fGtbg6dfjHeWIGHNI/nO
S7JtJD0EjoSfsd2BxmoYz3Tld7bNKlRCGcbBd4gnuR1sDf4fs7uY4Ktq6l7H+s9J5bFKw37V2e6h
zoc7nCtQqshoG13trLslq6T5uyGIKc/yu5GUd+5y21T2n6lTVyM5c2QG3vVASQVaFo7g2yR4Vp11
66YRTigXOpWnCLsDKONo7lpv2p3u13snNx+MaNzpyjm7/bQZ+Gaw0z9pKgQnaYY3WdYQzKluE+nf
Vtr4AulmLfxknwB+qivrfkjjO98k4M9B/k2kxwhQkI7zVw/MtId7UznyrAGlc0b7xqrbc0JgQjuB
iAjD9E+X1r+Svnuqs/HaHPPbEoSNlklzjYn7XBDu4KjCWfWRuRt0/8nBEZk13TZOiuueKOcsI3XV
AMnVw1HDWMDHN8CqH45U5M+VJ9gGNYc8Zj33vkZ6+Q1w6A3O/YfAS2/9KnsVUYHpZAzgmCaHRAuf
9aHZixa0Q1QH227ml5lyXFNSfm4Ll+XIe6mb8aoIMzC7kPIIQ/Xbld3mj1Nr3IayfY0qfeeBKd/U
LfMr4eb7qYVxIEFWQrnXSEJLyGbPZ8AoeS3F2maFzhL2iBw3kU/tOx160IDLtGsJpi1pXpRZAixN
2+mgDzJb/NLj8Y+rT4yCMH3wvCbAjxWavM7+WpfFsAoj9zdHbzYOxS4J5Nlsp5PbY+POxVVoYXbp
tPqnh6FpPXjEv+rBKej8XTCGL0XDS6FOsA6j6k+HNgpdyMFpnXUOLGhMyY/OMNWtKP894po5FxDc
hjb/AiT21EBLyni/8142kDAE8PAc4qTafn6ueV/24cRGGxodB9UKNhBvD4mq4rjjxg5KM6FxpCC8
siJGNOqmP3pR6O02183wQjXmg0IFEh6HGgWtbxwLSz8yiSUIkrRWIrUPCBKKc6jh4D7MHY088sk8
lyNB2foUCybjNJk0CIYmDC+U194f5/gRVPSknJ1cjLO3Ny6N0PHi2taPLrQqEpC6Ph73cRobw8xh
Fdn68+c8/7m31Qnk5QhRsOoIWhPO4vSoZcKoRT6SNi8753HoWXQ6QaanHTf2fczu5Wow7Ghv5mG8
J300uHBANz96zzbCBUQHkkKsu6hxN/kw66wrk2Zo7HT5akByj261tLI71XgENo50RkFwWirWN2lo
uNWm9KKx2hZabv8qAyNQm8JLwlcpOiq3Bj149Px6RNRZ23S1tfF1PUmA7QjadxDJgnHdx447EegN
q4zVqAUBA5G0HZ5MowrIPzWsYEctqgIunLuIGJUvWUuAXPn53kla5DlVg9Jly6ygkb7jax6zFrhx
F11IRtTDL9VHxovNMUlfEeChG6SJaV0F+SNq5K4up7JGsSW8Vy2aiifcBDHcuVlMvBJJlxoXii3v
qvgUI2YTlsmfQKPmLJ4veeSm2+ENOI7SKdfgYOS6LHPINhbRI3mnwddlSwgFQI2Hz0eW+X5koW9i
oafmSNFtWfbTQh2vUqIbxypOBrDAbTI8WUCp9p9fZvG90IChl2YTdI0GGtGAOf+Mf8q1NE/SNGs9
Nk7Q8nhbnQlQGtU7uS2eInvxwvdiLkpKf69HIZqpCRMWpenFxJQhuTN6nTP3oA3ylq+GDNA68qH8
FY0s/A1jS3K0NnwOqJGbiu9ZUY1PmSQEnLIKxMCjFgXFfRXF7s+CYB0TflHe/kSj3zyoELIsK/HQ
3muC86avqTsM3dPeVkC37ZEkANdpSXOqvBfX0bo/kSl5tMoB4MGwzorifzg7s962ce/vvyIBWinp
1rId20m6JU2XG6HptNp3kVpe/fNRfhdPrAQ2+gcGxWAKDE2KPDw857vwTF/k1BXmgh8wEav1Q5hj
PQmBZMQory5hEh15JuQ177ZxHDcKh6pkN03DBGctbFCTajsIswFggbC8dSM2zF0N07ND+jRDXbSG
GGR+RZmIBv3l77heV0rSlGWBNSKJYRnwZM+/Yx9l8FY1pR1QdzF3UYSgZ4WU6Bdrrqt92IXZk53j
8nN50Pc2D4Qk+Jo2tBR0GM4Hze1INUiphoeoTPJvQihiR6WcJ+lx5C8PZazOw8vGQW7DxXxquV3W
CgsFZLKuUEVMI0PHoa6In3Pbrbaa8nn66/0cjATorS51P5ixA/1FoelbO0jvxpOtcWsnJY4SsEuu
7OdVfHj5VbQyQQTCTSVSrK6bJkaqD/uz6OSbVYZeY6n59RG0sXM7O1j+ofUwIgJr9WF057qTlf/j
6X356gCZlrue22ddvPTntjEBkbjoNjbVp6pT/mHkYXGi7aJdYYaubpr/zZQOEvg+UFqIE5x/6ybu
yl5aRnJiJapvUIn+OCXNs0aEDp2Jadpf/t7vbS2kVcSyp2m4GKuFrZQYw2pgPhWGJjgP8qQUYY+q
Xdw4/4ddTH8MkCEyFlSGlm/8KgSi/KU7jZ1kp8odC2czJdL5apZaTlehUwgwXp6Y+d5CvoqA66J6
OjTYtyS9diDI2SW5cy3rfWf3zjfYyh62vcpQ0d62tOi3nydYSWGrasxfbR2p4R3KK82nrnW3wi2p
WXdernCkjRLwcgaqGA2KkkzwFPMBkVEs52rhz2TL+xbyzEhVyhn+5oMxGOgepvYz7lTC24+tyod/
XNSXnUl9B46Fid77GtY92qNWSa0vKNYq59hEzXw0DJRPjYyKwuUVXW+VZSgEiOixowlkArk5/35e
rOjy4t564L1rbM3YxWEpJ2vPwvrabbn+dstQLhwhMj7OnLUGa4RzI73BwW87XsQxwWU7e6GlWNdB
IfpUzoW8cr5X6aW3jIe+BP0QLuKFOHQ+NQpEZeF7XnECqoRINYIjt/OQm8feoiRSedqvcGgLDI1c
CAQtj5TLC/vebE3SaRJcfgOJ/fnojqAQnJYROtOTn+JaWjQ3OLoiJWX2uonfEnor/z6guzDO6P5A
AVwTsaZhSL20mNNjrVkuEKnexJOuMbS9plC2JUUzr2ydN7fKssAe2G4woUsEWOfvpTPknQ2M6mDO
qXQ3kzdhdA4Lwn/SO4UTB8hB8b0PxxZ5upQbZkOHofjoQxrHJq5qU5fakjQXFUyrEYHpathBX16T
Ja6+emG82QLLR3oVnXKq/6rLNI0ydGEhVZggn+4X8ofsHYqGom5vsqyOvl4edL0uoDkFED2TlqdP
y9d66Yi+GrXPS1zEbDcGQzL0X/nDejDcAa5UF+XivzjReg015RFwVBW3v4q59Y65p2n/lY6K/4tR
Yfor8sz+AQGGMuXl3/bSbH61IstvQ6GAbbL8QzN69eYqc7emmlInJ1EvapmezLL/vAw3emzCgaEB
2rDiacP38+tNh4cVNVZwgw3atJPzO08F0ooYOI7wciPHfcx6L4x2JVEfo942MlhUpegzIsaXU7R1
Ou3Wn6VBWS1zpbaBcTV9j9txam5AkaBKGzrO3O2r3nayXRypqUBiPdexaYiBmICBbGIcUPpq+DgW
KsVJNkqGrzPPNGuDJU35kyZnWW0MWMrFdsZ9gcLjHKJoDU69bW9tJsF/sdsu3Ms4Ln5FYbJogcJ9
OHY+7w+KGFmFqLXvKWS4rKLfJgNdvkAaDhYwXAiDYFZ6+8kl+/0iSqjbuxly1TUO4CoGL98EkR3e
ob7tLyDr1S51OiOMBn1MTsiQV1uY1hVGQa4O5scc/lV2ahkLaQED0K1FY3pNhS1Q0Ab6MCeolYTW
sQ9NuFA2stt9PvkPHMTHy/vtTV2D8SCrcGVzxbyTH4QqdbBIjsTR9nr09GUqrF+1ThwI9DLOrI1u
R9hjjrkH8tXNMy6dtCiwji7GNm6u/JiXiL/a/MDKwT8DjYLassbPhVMHIGr0xXG2crM9GbMNr9rC
IQD7wnaro5H5AbygVt7IgYcW0mhT0+zq2motSnweYrCYL+OJoBppus/QT5XxpGFz/xN1inrENipZ
9E/0ftSfkeGliedjeDai5h/OWw5NhsBYEz9B8yTrZv/mFuKY3pDtHHhbLuS0GdwWgtXGgztiDXGw
cClLPovcLqdt28pJ3xKLaXZHRhGHgQ3E0fnZ0e3LUFmt4t+tTPRxm5VO1h2NpO6aQGST8zHhAZLs
bS1x6q1uVpO88cciQrjYgAT4N529ybiWpb28Q1frvGSEKJbxOuYGXL2LawsVYa1qtONUNniCRfS9
ciuRMBXUY1iExmG2U3PvGLS28X+SOAnQy5xDuuWXd9/qgcHBWgglwH741Nw1aygxrjGyMEKNQp6K
sj3ZLzZNtVV+agHn7ibXUDvpw0A0B+1anF1dPP8bGcwPTwvw/azF6uLRIK6U+HYeTbbaptHxDSnQ
Dd5VaB8E5TwP8Gfaa5qGq1fey6BUslB1hGO1HO/zQR0x+W00tNEpzm3NxP0hKbxA8835/7Ku3HAQ
6hcWNgoe5wN18GQpF2nRSVpatq1T2vhuPvwSGnUGYzbrIE+MwygqGhSXP+h7ywppwrcWDCKX7GqG
2Au6zjx6FJM9iDZlipgPrU+q3xmGv8pECRm1cet4edC34ZnlXEhJLgUzssl1eNapElLjik4VkF4b
gcyKdDxZCNBupRXV9vJoxgsg6vz0gD11qcE6JP+YZaxWV02pB4t3xmDJyZNwj6it7d6iceMknxqC
2lNtQBzYzpFcTCxrsNa4qPUSgfaI6B4IOVn0NVUU4sgHDgrc7pSDYalHY3iaHL/9T5lt320SYc6P
cmiaaTNyUf7VR+R2LKqhMaYbMIoDlybsyUA34REAw2JuDQwg3Q6VNtD5pKSJzrINhiIYpq4Y0Dyf
w/tEaarbIrI6/2mq2MDHvK6yoFEz/Ud7TrJ+6xutS9VJARq9NTozvae0Ov4qesqzwWSMFrJcuJfA
OhGlnXBbxPANvM5obXQpS/Gph8r3saFIvUHem4ot9n4xmKKWxI72wQQVuXB160ePyRadC0MvsVFA
2ZAT6BnjD0JEEx4TSxdfZn30EWofGuNBRLqOwZWWiRry9kyHO4pkmG95LJmPnKmGDhh39seuQlxr
UwFDNjCB0uUPfHpGhnXStrrB4ctOj5pVON0OGwfsVjCgdOGEx5OrkTF5NLUqZX/P8pQmIhmgdxcm
vV3s01JWixc6DsF5O3j2MY2jpOIWCb1fwG60zx4XVs/7FGOJbamM6XPOpDF+rJBxoxHYGdmhMLo4
3xjmXJOn5crOviZaW+OPlmGOsdchmv9AcPkfhSaIrRQ+YWh4vDh0FHzOY0A9pRXgvVI7zsha3MT+
4D5CtKxOjuz6nWq7+Pvlc7E++pSS4e/SguXN4SyY1fPxQiPJ50YbwgPnH0NF26nuUU/HgWaqu8Cx
e7I52ef/WsFeDbp6xClDQjrH1v4ICbd4Qn/Uxv83oaspkJjLdE0GcFvdXd0O14LOElReB4FluvCz
4EdRxuGPVRBAzS/WEl+LQG7mcbUtQ2v0EdHJSU4aAxuhTSFozlyJPVcGNVcFe1AimlJGpR1sBXiJ
Pdnfa04SfTUnRwEaA6N++ZuuI+vLJN0Fy42WxBJhV9+0w2c7BcJ1ClU93/Fv5cYTw4SkZWFdGWpZ
r/V6ggIGbu/YCHutt48y4tGmPZOcEiQR4F8rNW6F1hYfZ8uKsFVptY9jRb0IntY1UPf6Wl5m6UGJ
odaL8uobDLJjJZUD9jY/ERP7JxyTsOmqktG6VlB+k3YtA4kFaExLAu7iusCiOg0wqpkUpxmncuIh
uqCdXrtfeztPFteYnkoZwEhPLwBAZEb3cygK+yONtWuUmJfO2Xq1kQeAb03hAwGzFbicZsgYg2GK
Tsj+zd/ZxhlGDFnhJZvJsRMM1uPFGWgUckToWNWy+0y3unI/xTPAeLw1YLpt0tDS5VZ4kqshcUKJ
F6Rd6r/xTuw+h1VjVMCaZJ7RRgBlB02a5zLXC/JwWG7ak7FpmgjZS6mnj2EajZ9jUgrs/LpQV2hv
ROGzUU4w66HUomuOHGi8ONeNWO52rU3NWQnsNqTsadyBCMetLBGPGXY5ixFuChOxiMtwCooh8/Wb
aJ6GOiBnx03HrWq/C9xZ8cQGwkkxcjLwYwtiqyvcIHYcazx2Y18+T0n+iDMeCBptjIqtopU07nBG
iO4EBYSHYQKeT9++1ARdMg3D0KbBm2s7gq+xUE5o9D7Auc95bDvsuhFckQWuNmq6Cz3IM5vUpu5l
9sJ9zmcXS5rOVVrxME762D7xihD32NF54a6KE4H7KSy6O15xdnUDZ81vAyCPjti7idNPH1PMTP05
AzdUmf3+8vl/L6ZDciHEIShDrW75+1eFEjXgIe9mfXQ0M/0DclHerVWE7l0Wj9o+y6Q4Zi4yEZfH
fPMifTklFEHoC9q+jSTU+aBaTlPSyw0PzmCRPk8momUdLA/IgoJeLQpDgdW6zraxO+8Q+y4w6gaI
yuUf8V5IWLhVNAOIe7zAzn+DaOZRtZWMTyY0ywcZgUxDMELl1wSf350s+B2YeLQnuTSWH/JqhSWy
f049wWbWgRJH0dLOHm27/G5VQvyUE9X0oCsb9ZkXbSUONA53euHeXJ7sO7cKXVKeYVRBeTKs67B2
b5hSmmFxKtvM/GN16fwU5pT9LH0afnduZV/rK703awq/9GN1iteCcHg+a7MaqzDDSfjUisJ9dsJi
l7sh6kmaE966QvZ/G4C/D6ozMXPznLK/a9FV/mf8P9vLEPxDIIbkba2+cTNXE5iO3jtMo4Ezp4h8
8ZSYMQa7elZq+K7wgDIDNflR9n9ZcKrOOuxyEw2R5YO8+uiJqSsc6UVymimKIa1o02ryG2Fhymaj
HQFbsLxykN/IV8A64G41BH86CIusOxZQAMBYzxJ5iMmrVVBZXTYHgyvDj9A+IzeYwIB+c5LGArjD
Q+JRbyA4bfvKttQG17BI3xl1SYBE5CFyrvy4t1kGv4or2IYIZFFgW0WZwSlDTEssTNwaq7uRnS5v
mgJMdkfxYnt5q7+z8xiLVYdQxe2Hevb50vutW7SgcyiJO5BCtzAYVITtST6Q3XOFbOitON97rp4v
RhvbICCrdMZavnALY3f5p7xJeNDq0/F4cF56zOg/n/8St8trV/qZOEZxl9zj3avd8gNSALRUjz62
haFwf4wg1G0qyZV6Jcq+PfML34muLr2lpeS22vzCMrkO4zo9YlVbB9Mkvuo0CgAo2FOgVBtfmew7
w5HYgdQCq7Jo8Kxi+uDNbZWkMPHztMluYLAtts3qWwNqOIAhaxwur+07w/GMREmGzpKOD+7qLdLW
AxWQogoP/eQmvz2t0edTJyJOeR6rfN4JrYzKK1vrnV38esy1rKDkva86Ph2aoIX2U5vt+E871zM6
w7mmrhGNXzL98wSO6g7KkwgZc02hKn2+e4SGsFwxOgn8g8ysN9aE825d9rO9kX7TtfRC1fjJ6ChT
3ORlKpoPaVlGzpOPlBEVC0kj9R4PNvtTMZhGCLKxLMMbw4Zht6mbur8P4x5LG6r8Anorwh49OkeN
q1OPNmR9dC1Nc5BJc7MrPbn3wpRLO5PGB1g7gcj9+bTwwIW3UJkUBA0z9vYxb2vja2w/zhHIZ3+w
xjhA/MBCdYeuhUO9NQLv7edxClPeHybYJDL61psj/eHLO+rNaYU9/vqHLX//KmRXpT0NjVl4B6WX
5XQYS2L2wReziaAEpmHHNmdhN8iqiiGoYtzprxygd3bXIsWBmjTYQxRyVzFy1vGobv20OObF1FbI
0gnEzTEjAb9N+bn6e3m2L4ndenv9/+n6ayATZIAWmIQEcOHoJW7ReYp8aDx1JVWnbEFtOzPWy2Pi
WU/dqNG0H5cb0zRt0NrKLWzU4QAh17zC7S04pKg8lEOBLZaZsq8OfLT6yulbAw9AzizSg8v6kFdQ
n1sF9lLSKppp2R/UENn9dpRmcS/ahakTjjCjDtVoZF/0Nm+9WyjkIMazbpLjBkXjzN2FSPSBJVDT
vguljrElUgI/KZIDMIhhz8OoaQA+Bph8IiyPlaAubk2F6O+mcqxW7rJOOuJUzX2ZoEGVyseKmT96
ceeb+8sf5r1tCOl+wb0uqpRrTJKjuCYtv6KCDPi430SN5U7QOpw2YoLl9EOPouFrYrfmb7uznOFK
3vJOw56AQ3dKoI+KwvcqivujZRXU8rxjKsG3N0Po7HQ1Op/cUMe80pBV0FjDvHdHiPAhDYYr3/gF
FvNqVy7dYrCvdMYovTD/dVbuFWmmAFsUR+Els3eTZKU6GnmFZKCqrc9qaDE9rN02UrvYJmEmocwk
7tmF/W2q9CzZitaFbkg9MT6E1owyo2ck9DQ6OqszeiPKS450c0SNaG7ZOFciyHJCVz+eMjUFaopF
pNrrelwlgEkV4aQdwHn49X2Sa5hr9/OMeo2wEUPeOVVv/e0mLXy4vGfWOc+ybK5PpwdDGfI/Eu5V
7MJquvD9Ij61y6MZ3Wq6uKPIcFcfxGFCUCsAfg/J2wfj3uGLvUMMT/985Ucs5289/dc/YhVAaYmM
EJ25sHzuk6DuOutX6kqLjq5l7PEXq7ZOjFhVM/p/pnqA1lNTvFMI3lw5Qctk3/wOEkeWA8M/RArO
F0NrFa8gLH2OEeKte6TA+0cXL+bAiOCw4IXSXEE4rAL3sviIs+lwWWA0U/NZzZuriAyrsIqT1RTS
DlIZQfGjvoxyU1+CQblyTyw/fzU97glSXLp7iFfpq29dj3GmlzPHsYtlS7Mz1QFy+ir0sivb+eUZ
vh6J/UyzR9Bg4v16vpCT56KT2Kb+AZHv4kuW2DG2kCa8vzAsH6WcPqBE2QVpLL0PbqMsTNpNd2/2
GPrWQ4R9dTei9W1xGSjRXGkIraLky5rD56Z0gO/PW506P9ImrdamFGSWRvkkwQToD7JRJnl8FX/J
DVHvZqrGvwxhNVcK0u98bpA9HtJyCOtQHV4VpGsg4oPJY/ogRr37VuWmh6+myLyHtnJD48uVQ/Xe
aOS51NwXCLdprb42wMSwc1Lc4tqGhM5ittMGONMc7XpDOs+F6DNuMPLC+pDN4aRv0LaMvvkqLT7G
PMiQikL3dO8rtOM3sRbSbY+KFL2ayz/zvV+5XFpIOwKMJvid7xS/GjRsEnu821CCP4WNLz6kPKq3
QJmv7cp3h2LzLy4rXFBvzGfCASPhpMZoxc29U5rlCn7di+gJxsaXZ/VeWCVRRTaBug25+AsY/FVK
mND0gls+pyf8Nw3IpB4NHXzgd4aFVAGyR+k9hR+57TrD2MSli217hUvt5R/xdr5UETjtFOioCiIV
er60iailpHmoHWsRFV9HD7+CfmgAbKCDf831wnx7gwGUAwrNWQfF5q/pGB1FlJiyuDpKS6Tq48BV
QdVT0anjNiPpglw7AdNI04QyPgCf2NgDJK/mrTXhiLCtbL2MPpZt49Xbuo6IS1WMpOZn1YPV2jW5
7n8b4qZFGixMc2+XQe5A9wt51drIN86E18at3kEPPeDLoHcHH5d4LajkMIxfNXT3442Udmhe+cpv
4ykYelppSGz8D4d8vsDoH7pdbHT6YYbrRklsmnpYtZAQuyvturcxi1c4aubEHODHnJTzgZhFJPWp
LU9TB8tLa2ARocJRQH61OgjBrTp4VRtuy8S9EizfXogMvGhGAsRkK73JDizEmrNWYs6NB0jgN06x
L6h8HdLG828dC0bzlT37zjZyIGRwchaFD3ct2tO4pY/Sb6IfpjIff9Q1RyWw4yR9yka8gzfKLVHE
Jtq1Py6fldVEQV9QTWamOIuhmcpdfL7CEpVKd8ic5BSxj8HyG6lX3tALb0CoQYV5avFWvpJ6vegd
vbokXSbK/rHgOQLeZf2WtXgVI7Dg0fJG+Ni3CBnJxbc47jZp4aC8UQ9Z/ox0FD0JsBIgvDRXTnAu
jUYK7K7pjmzsalFMdMPyVOMrci8iw30u44E47hiVpJc8RPO8xQa4sreD6Idkp+VSYLocK+hLeS/Q
lQAFmJ3oTxRDYKvUP0lduthyh7GO90MzFUg6FpzPjdPUPKXbdnEOllQv7iJITXvdVQnMZshWoBAm
fX7oB9HgxJHmLfJHGRD9ncDoaNFLls1dVGjRX9R75Pe8jsuPcuoTd+vwCpr3RWoOj6E++eAVM26t
jeYbqoISG4IyHbO0/hJiWPUxMipRbgkphoeKB84UuwZFj28eOpB/Y+nH/dfLe2IVP//3fSDSLUV+
opq1uq5JotKwr6V/VIXnHRo5N/t0bqMt5aprJZvlf7XeCq4PvhrVKAo2a5WhcCpru/U05C+QiP3b
RLCBN0VJpypJjR+Q2a391NnPWSotRBDdbvtvE33Z/Mvjg3yNl+Pasojc08+6OklPo7KAHlF8R9ga
3Q3/2ZmL0fi3I/5y1F68JnjqLFW4VTAbIXcJ3L7T04SDa2DSzDiKpqMpN/nNXTro839Tm5qPl6e4
XuBligvegeuJS1msSUKwyYwcwldykl5rAHoqwqC1Yn0DfybZ4TqPlKsWeX/CELbFZDjXrHtXYe1l
zosgHx0jfEO9dTuhqNDp1pIKCgnOqEdD8+0gUphggQt5JPFpt24m5OHylNdJ+MugDhVcMk6fG/kl
R3kVXyivIHDRa+lJxanX3HSmU9HDLdIhyiDkZ843z+6jX+gsJQvaJM0dOqeYCUTDlN82yCj8Tkez
czdt6STupuOiQFYAwYFfV37m8r1f7/3l06B6ZCBQBC0Owst5GEzHURtsI89OWGnDhRvSfC9r2Mqw
2qklUXDYCStVhwZlue2kAUCa1Qidzdf0jd20yP+MpYP5FT7yl3/Ye98MqTw+GsgVyhqrK8Gco86d
ozE9JUjqfMP2NLlr/dGpN31Xz8aHOBblGOR2kvS7ywO/++EWmIy7QA4Whtn5iijM4sHoeempLK3s
hrqE3IW6cRocOQYN3Y8NMirlbaZ1FHaAJQe1Bn1c2cWT5cRwJSIImsLuM1rPyLNf/m2QIN5+Lugm
ULyRWebC9FfL0qSqH61YxSfw5Ope0gFrkDXwtY0fAvRKZ1udErw+nopaFHdG5tb91tJS/DRMB27a
GPX2jTIG9Rl7Dj0MTDvTPbrvqoa872tHL+20LyZXxWn0MshWzqRDm8W84ZCCFP9rub3+qCcwJHph
o1Xip97ngv/ln4G79qbEgxoC4tj9QnLK2Det2zyDt1iuu9F1HxJggEFmTGAUhJV/cqoGJDs8xVON
BcbW4ghq6FJ0CeRGHyJ8TxfsxoyjX/W80Oi0KtpMkzPsYZ41H73B7m+V6KsP1iTIOr24oVnROBnZ
tVFGD3A3xce8K5AAhJ92JI2tnkAgtNt2HLvvCKqlP9H7rn8nOh5VIcnqPRA01InU4gNjx7XayhmF
Naco8fNG6e5uGH1zUwyOve1KigR+OKMG0ZjG1vNm52awC3HIVF3foWPspEFhGfGOCnDECVJ1xjM8
y/+EWt8+6DRUzG2KcXx0pCyk7ABctV3sUpIiNKbatPpKoNIOJKHGnQad/M80wOJEIqZ0kcgyw/TG
ageMxKrGzk6eLJyfNfU0g6L7NN/MSZ4ht6SsfSM760aLhPbZ7tr0M41FzEKo+wH116CuVoOZ3JhJ
Pd9XWRM++qhxbIfa0e8XVJqOQ0c01mgVI/jsV64lN7Hd+78GrVLfse4kbyhsscm7evxPFzn8aUO2
2pG+tLnNkHe8NWaV3uDBZW0xiIETSsL5N3Pz6tDmBX29uEgfnMoMqwAhEW2jEHiOgzpy5/vF8+Wh
okPwYbBb54OlJfmP0m6MWyPTmgn+Pt4pWopEkD6q6FNnZuKurGlVBFopXWrAUelZAcrOlDjLdjjo
dLJBMlbZCT5Pp90Mjgk2Sngj97hdzv0tbA/2sos//SZtC9veeHOHkpmWKP05moYk3/RJ6W+FQnMt
jBq1A/2RH4ywrINB04ZDKCJv3hr9PHxvO03eJX6oB5mtp3tDxOYO/RCJ6JMDNaOpxSSCPMz7biej
tKbPMxUoIOXiUdpT+FHr2vmY5Y13lKqZf7elKbZKG1ECNftI7kMx6x9D5Va7AuylGVSeINPMaIsu
Xr/UVDazGI02KH07azfxIOdNT1jfUjFwbqvSH+6LegqfqwnMgolY+a5E8v4+ZoFuJpcCAwX6xEeD
ytTqIIsitJ6S2iwhUUi/3yf9kN11dsE1BIl6+tZ1iJdkNYgxeC8xHm+Qbj/YRdTQh5gSB3UFUt1h
h3uf/7voSpxhmr7cOwQLtovMjkXt2Afy5+FDkjkjqs5MyJaIxc6D60uyA+V9IJ3sf0dl2mXQbMIJ
RXNIAiCjUHdzs0W91pz8IJqb/oCGcXSvAXvasWXGv6bRYDF5Oeq+cxUho8sdCaqYctqLFsKrm9yP
s6Is+iw5mWGWZtt+MsQNWOdviS+tva1a41vamdfg2u/cywvabumXWLz81s4bcToViVM0ycmIwUig
p14Z+a6Yx1G/cqes82wSAGAHNA2gHHClrB+ZthrHvkUm4lTjBHIE5mseUONKDp1phdvLC/nOM89Z
jM5AO7CgvLvOb1azphhQmIqFnAsvwvtB2J9yHR93vPGMx9rws38dEHwQFFBq7LzyKMes3hBTlxLp
JpPEHo3475QuvojJUN8bN2yDuayvde7fLCXDwfSCREC2C4FhdTnbePTCi7X847CwfTelZU7PMu38
B8CC/Z/La/lmf4CJRFmXrgt2H6BlVmuZDrIqykmhks6b/c5prfaTHdXq5z+PQuuOxpInSDggWJ1/
sbZwtWjKR/8o6snCUqo36/BmDGP/7+Vx3uAveeRRx2EyfDC01te7MNRjtxvajtdeihOjNJ3fjYzq
pyaS/l03Gp9cc6xOppLzxyhJn+lAzwvx6ZqsyZuTzq+wbXA4Fhk75GHzfLrAFb1omAf/iEhz/6Vu
4eplVf1seANNbPbQSSvorl+e+jtjUuFh55DTYUu81hcQ8eDEJPf+EXN12H9xWG28KR1uGrgHO5Ns
exvas32l7vsCQjhL+6nEL6cQxxxQr8D5zmeaO7QHIj3F1jGbqvh+ditEGnA7z4stgy9okF5rHjRY
qlbgttxOQTTayL0UVauAdCZR+RB5Y7dzW6281cMusq8sy7qGS9d4gRlCPaZRwCNgDYtKEiCbXQgU
c4Bs9Fn2WnsT9sCczK7N92aH+BLIYDoIvdGBy/Ocz70Kr3kRvD3QDhuB5hDmlxjBryFJsmuzrCpG
cRwpgu3YotzUhendRxRLHi9vgzdPZMxhkHFAYeKlCLCO94OLuk2baOLop729sXveiopn60hyZTnU
HzxM7pWB0MTYGh/Qr/I/Xx5/HU8cmIbEf3Boi248T4zzDYGiGZdRZIWYdvS86LKOqLq12iba/fs4
8NgX1jOVanvda0V9J6vneQwPqMch3ZxxsQYzjYdrZM139w+Riyi8HGSU2M4nFCmfRktXgej22hY4
gNvJWzPSwnSPFkxNTU9MWYlaXO6R5inDRV3QAHPI0tfGFezM+t5btjIXH2+ipaz65tHme5qJGr6R
nUK03h9b+EWIIY1in2FKgIotjaDLa7zetv8bT+AkgXwP1/oqavt8tqKZdfeg0dT7UJWhd2PnGVii
3J7/uzzUS2n2dSBZxsJpBOk7S1DkWbdalOUoiTFxjuePTv78tQGVe9uOMt7ZU15tk7j8LU23v5sq
UqTS0qNtUiRjMDh69s2eH6p2k+SB75T81pmXLF1wNKt0apDptYzqxQds/VMppXNvLrIxSByd74iJ
Xi96fHZ+Ckvb/eC79Q0Zx4tsbvET3eHhBlEeFdQqBMac59ahV1O5M3VgoMiVKnjYxICiY0WZRhEY
bXq19LDcL29+oen5PPGxb3HXt+BA4EUWWuSnIQy/WB0NwKbNeXjGQ/48RXDxvSJPvhiF+huamfa9
sT241lUOJB0H2SsB+CVbefNjqIdSkX+5KpZd9irtdfLeqds6zE+SOk++hc1jJRvDrtF81nETfbC7
ymiCyQ6nryq20TNqHK6EALyOH37JZTc8atPs3mEYqJJjmQmo+k1GFTqhF7pow3aw52GLe/uWR1yN
CatljYGvhTTLBqTaSPSj/L8YAsYTb8n0Q9bl7e8uFQ70hpH4uAkTuAMbxBCj58t7+t3jA0ON4hOt
AeQ9zieuGQAyat3nvarbyaFHgAsK8jjt5gxFiMtDXYkM69pvISe0AAxoJ7kZySOaXHPQ+A2pI+Hq
SNHLuBIZ1rfMS2QAGMCFD78E8aDzqXmh147K1DgC6Zzc+W6bnlJ4KBtySLnJM3Paxjnq8WFjW58l
OiRX9tTblQULRr2RHJkXB04N58NbcSVbrC3ArmHWWN8mYUY5qKz0xt2pbg6HK6v7JstxcMYiawVQ
vDhfALI5H2+udZIFBwi/oDT3vYwL82tLSctFkTtvP3W9pn8EG2qLB7+G3HIT+nGtHfxujH61VD/6
IPUVyEq8NvFinwDmXKM6v7ceCByB1wMKQdtrtdNU1/YhRCqozmYT6UHLTxXHBDkZKo1t3ainy7vt
3fV4Pd4Sf14d6UHGhePRlj5VoftND4fqkOY5emclnFVTpGiYabrBfO2fXmM+hA3FnA4hSY6ipZCA
Bal1S9nUu7n8s9YZ8PKVcFZDGohuLmbOyyF59askwqtDX7Xewfa0P3VXCHZnTk2gobgwRbG1M9zK
fbg85ltrhWVb2B5EA3qdaBqsBkU60XApPcG1NqTeI++OjmKAzGDtbRFey+LARWwmPKi5R5MDRzMq
z2O6cD5ye6IcpOUhMAmDNviwvfzL3tkTpJs8tcDRwdJ2VnlLn5sirwfa9KMWAv2adO6aHDLCBzuh
9X55rHeSJIjSYJEI8AvfY03tc0ZaA/7cRMc4iSE2i6mQgRww+egokzFjmaufRX8/6+1O9l8FhmDe
lTP63nTx+IJNvUge0Mw///gxQsya7s7eQYyzc1/6U4qGfedtQ6O9Rr1fPun5hUb9BmAZKKCXPtQq
+vQ1CYDlI+dumFGo0LvysjRIYHAVj/Ri7PimqYu2uxJxl8+1GpTH84IbYHqUPlaDopvT9v5geocO
C7zndMztv9WoXbOceu9kA+L3edVB7X8LYVSQ6rOyrHHSWkLK1jFDQVG4GeqfiOVCguYp032a0Tmi
WutlkbvLZ6f2dk6thc0OZQD5pA9lVgSmX/fDMWWdHi9vtfcWn7gPgBxeA0Zcq9BjxyPUNK/wD3pS
mAFu3POd4oFzP6Zm+KXqC+NKUHlvXyGcSeli6bNRVzjfVzMGF7Owov/H2Xktx22sa/uKUIUcTjF5
SIlUIiWdoGzJRs6p0Ve/H3Dt/98czNSgtHRgu8pl93SjwxfeEJ4CAZVtp+QVPkeV7FtkkOk12isv
263PPOsbzJxu7NuW2Sp0LK0cMyjWoK/batdMMZYPWG+H2cp+ujEvMAvgtRwEFx1EJC7n5ag0wVG4
ZV6aCkGStO4h6ZvyaQqFuwKwubWpiJN5QcmhYIYYi29mjfiyoonjncrs30mN2wPAHnGWCWDUorJe
wgzSnY040WYEM/JCMD1teiVs9gXZpN+PbvgBl8aVhX6z2VwcKFIJOmNvlUTe9csFwEARMe3aQZdq
qKfysVYr+S20LLRSCiPeuU1CN66vkCtH28BLHh0Kt7+srOKZA4lcgzSu2DIHo1S0j0LAF+UeCLv6
CIG6R/SZz/jN8abY23SA8z6XKnWBvTZhjxV3eK/nKGA91sDsPyimBpOhqq1e7vK4qSJ/RPg4PXKV
DQ/taAePSAIP3XPg6N6D2iUJr8hkGerKDW7OEdtiOcA/UZpm72mUreb98u7xDFq3LV3aSWdRm964
H4yRknk2hl8Qys69XV2hM7YvWi89THlg/J5EltAccHRUY9oyC/9tY13+wBZGZHRa3eFnNVT1eESR
tkyOU2vJT7mQcH2n0Q2GXZ0LcXKzKn6Z2gh9T6PSEVwWeM71G5oXAXkt6e/fHUWsp0oHAwNZ2yoG
Gl5jmOzhU0//quiqCR8oP13krtFQc+nipkbYvUm9TwSfiouED4LgZZ/Ir4NiVM7GLtH+WTlGN2IO
4D8z5ghMABDsxbL1nnRaL8LMCK83/aDp47AdXGoDeiaC70IK7yscxOLz/TvwxqBUJLiNbKoB6Dot
zm4Sqik1BgGzK9LTJwIO7Alc2UsaPKJNC59Pg6tFLLJsbbrL23cu8nM78be5WAxJ5XKXACMtA2j0
SFdZk+1r6DR/8fIkBwHh9YfJrMTKtrw9HpUstqVLULdY3onUww7bBMSF18pkY0UZXJXBRLyTlpQD
t2OmFf7hJ53nyNOnQU+iusQrczlHoVVwkasYebZZ2yI1tG96l1J4sNB3SfG8fbK7wVoZc57H+9PH
mPRmoLFx8WMsvfQEVh0VzLpZJGezakLMSJup2BpR2iDybvT12iNzY1Vnahl7h8ot9ZZFulBjkokm
J5iIahLyg0png8u4Dw42xOBdQh/71/39enM8AMwUAICUIop6uaKmkoeZpesJVGtyRHMQDp4dKHaG
HbrFWIy72/vjXXHM5uUE9w995M1wbrmcEIHsDrO55EzrvvoLolAA1gybVzTrEmn8jJuwzLZRO6Q9
to1i+Delgf93bCbJF12qGX3gOsSuqsnKaeU7z1Ha8jvPPTISFW4Nju/lStiOpFWJLM25iQpxEK6p
HBoXmb3QqRPeQuF+jlAc2YUwwf69vybLjH1eEloRtAbmggSlq8uRI28o+D3gtYLWqV6aMPslpNpt
0eQx/bTM8pc6yvCtMUdnlzSyPt4f/da8CcwxRLNnSMyyo9UOjdE6A5ae05T81mpnIA3GloVSTyQf
S6eEKaFjqpWP1RrUZXlXzvMmlwTlgl73XGG8nHfuREgGTSGneSRY0xRLbBFjK461XdsHB4AHktrV
mtzIjePMeDTUiOIIsZbcutYo+trI+MydTLL0mA0TBYO2E9Y2NLNVrv0yZmSKs3Q+4Ebi0/muvJyi
SLJqcjsnPNcKYlZ4SlQmEMygXYUN3VhLOrsU26m5zA3sxe2vuGnQNrUXn8exUvxUV9ttrxTiRNQ8
C56k06525I/7O+cqeGR2sJe5Fmcq9zz25eyUgPMRq016xmzG+9IDqugRMcVzAwJsRtwW9Ihl8mIN
2AkNGfCeHD3kwU/BOqO4npjxeaAFUW6qSLqvkSE19bTyC+dfcHGoyXttPsFbf4Di0CJFqOoIJGCO
23KVUFf0h1iLHnUuWR5lS8N0B+O16YMbu2NxcIdSvkRNYRDVFdmr2uQSeUwinHFf6B1SuPd/2q19
SGhvU5egYE1D+XLtZn1DqwKriHCQ7tD78sQ+9VK5TckKVk74jTvewXAaqf9Z2tEzF0N1euGURT8l
586J2YTolAFsTkVlj75SNPoHME/KWnRwY+OTDtOSn/tdiPosynKqkU9ICqmAn4O6/OY1tVlu0GYZ
gpVbe7nvie9cnf4/5TWY2Oj6XC6j48gyjDSMBkuphUc7DfPnEKSl76YDejeNLI5852Cl2bO8MudB
aSFzri3Tnslsl4PWttYnZVxUCJ3ZGtrvNaTzbe7E0bQ3cLMJtkkz1B+Q3/MyggQBCPf+3rlR00Hl
y+C9mJkRs4fD5Q+Y0mjy4hZlKKD0xka0ojqZSh/5ErvGkIYb5ouYOFr7fD6LYzp222JSg5XccfmJ
51WwkVCg6kFKDAPq8kc0jQes18oiTr+S5lt9mrJPYZONf+yPO6822ihgNal9IMlyOY45ySSEFwqc
uY01H9E6Z9fg30fPFk8JpRVnqprmmjfs8ni+fWLSLRrTaKFSSb8c1JCiUpBeTc9mr+QPaZGU+bZU
p+E4ohtVrHzP5QGdB7Nm8DSLCEtiCdiupQIYeMZAzekZbcuGBu2x0XCcOjT2KJHlDCDcr2TZt2aI
FAS5ApkKBLZFn6BpGtMNNQdZ3WTyAKsZKAgHo+fubb2jhLSyY29uFq4B7vO5KrsU8W0pwZdWravH
xpvwUypbMaU/cvqW6Qb97QJBIwSv+y3WXQ0xFmn/uIE8GScHvcg6daeO3djQLcmqr2NveX9peoV9
5v3feOsqQY8DLAx4QlDSi3Bk1AHcxGbOT9TiYKOEnvshBi33rY0ab6vjiUWNxHVWCKo3B4VwBKkc
rM8V1R/FAq00a8C+Q68bwwOGjJrcOG5uvHSFmWUbRDvDF1I+8f2PJjsfJCJOgGe0dCkqLGMvDzXF
QNiJc2r64lMhJjxBwRrSldLD8GOci8TxNTUI9/dHvbkL4JNxccDR1O3FniuLVjpal6bnvqsxVulH
pHs7R1m5mN6Il+9f/bebCWS5S5wHU36Z1EhnnBBYQzGaJQeRLCpH/1o7SE0CtQdEvalSK483Wa7b
36gip/YuxFD8i44Sb/4SGlbc+ZleA8YXUzaFBxSUxvaISWBYUXUSaHraUxmXBzuU+kuWRtpDAeGV
dhKSmNisu6iA6LHlxru+rvtPnhhbdxOletH4JQ7wp2yymuZQRWr8xMPsvQQdFlYwFiftxamCydnp
oTMGmxrkQO0bvVb+uTwLsvSQCWCtmoTBtnF5tdnSHFMAltHZKycgwqw/PwzCTaKW3WPg4Uh6/6Pf
umgQpOSBhhVMNLx4rAyQ9RGQ4ggOthv9olestrtKVOPkw0pfq0HfGIxeGx7x6CMAx7iunVZmB5IT
dTcD08tjqIkQzQGgtLGv1JWyBge8vrnf6B8z8wSABOX/y7UM5ZArHU3xc2U39YhUP7q7baqqvlfq
FiqkmAzdX8zr+4LyOmVhyKbQ6chkLgfsWiFbE+O4c5qV7WkAwrtDfMb+odiNB+reTQ8ia9ckyq4X
lUEBklHomYXYl7rC0ogNtWmwTURJttnVvQ01MUbat5FdsHIf3hoKhhRndnYkuYLniTyX+ZQlwTHN
4/q1ULFM3OaK8D6bIkqi7f3FvIIkzq3qd6O5i8+HrS8U/RqGnyOq4mxlo4J/5dCrh6wNlN9uPFtV
RrG0KY7GgfXTDDqr2ZRZX3eIsvfdKqPoOrCceeTgs2hXgslY0lCRKzfDJByjs2vMJoLYOp3dyhhH
P58RCsOgKDlCMLYvDW7O+2txPTRLAQiPKIushK99ubGo2WE3FNvROQxQ6agqzGo9WT3I6bPEXdyZ
9OQpTuvky/1Rr88PW3jG61AUoheqz9vhXWl7EFY4IiHinYqxcMJN39jTFl0buW2QZtt6rdp+uj/g
9f5iQGh4FCyJKM1la0HYNQHYqMWnycirH/Tq+n+cMsP8FQlL8/n+WNevHWNxE9HmJVSHq3w5OTeP
XLeuqBzGBDTGps4s/NsH3I5WfAlvjMNugadFt5sQ6y1Nf7+Iio1ammEHp25q0txHBbdFWxq+yv3p
XO8QpsNFh0MCOELUFS6nM0CnQRQbf3QB9eZnbDf6vHSGr9ewUTlI4akGP3HAbWINs3tzZIqwpDwz
125Z9s0DxArpdKSnalCxdsw6qoOPGdQ7/LiQF5RPY19VGfg/EB3f9NiDaHd/6jdWmNOIYis3PHrD
S702K1bVsub4YS9vdGfcB3A/TI0yX2tfX9/uZLJcswwGG+GqFod0UDlEMarRjVpGPMjObKw5abDx
neaIPTEsosRcAwrfmty7S8eeV//d9oEU22pqbuUn1xQtIlG6YmEy6qqBvRJg3zrs1Kc4efPuubrd
7AyGX1QZiDYPlnrojbkT0lHnNrbuaNVYNQZiLRS8tXOQ15tVHkGCGMvWvIjJnsO2Awxld+GOAlX9
UNYI/o+aFm08isg7rGQTlJyStVbFmw3qZRDqAHgBlsqmoTyxrLrEEgvnqq6nUxHrerSlLWRMz3Vt
kofbFiJpr4iYS2sjRWwQqGpZ7e1KrF2/lREwJHquk/F5CnpD90Nk2DxfnfKp2Lh1W7d7g02RPKqV
3h9K24M+rrm99qPLk2Z6cjGa0VfKaLd2CCk+6B0YzBSSFhFjFE8t/S4kRMqwzDM/NS1l2DclFp8r
kfuNHTIL6s08XvTT0Wq63IqmivqC7dEccGkKPjmVRFwCSpSPyfQ3V4/S3f1jvXwM5volMSIIeZob
+M8tdr6qSFmJeErPdlngN5025kdJX/MwgfNdcbBdnux5KMgPRNuzZA+WF5czm4Su5BlylnRzcHV0
S2dCfjSrN4o6KxP32CtPUage7s/vhqMLjxwNM3Sv58zbXMQ3ed8Pap57NFvCkAMWJK7RbHpwWGgW
VsP0tR9a5xUhrxrDUVQJddhfPVXBpA6T2XY6/MctpPvRqgF1+i2KnbiU62L8LSrDK3zTRhjZL4lJ
HixcDj6GaBjn21DR1a9uXJNQmrPRAGllNHx00AjscF9RhuqDmcSWwNvZKFCCTsVMZOtj93PZuvEH
4PNlusOwVcMOjGwRjlutvMQiGbxdpKJAhtNSEVJCDooWcRmslQpf5oBHd31ELdOfEpuBE5GWNeon
bm34pDfeX9PQJ89GNjYr0cRyv/JVUd0nmCCiMGwaCpdfNURTikenDc/xKNRz5+bynA9puyvLwtkj
Ru+s3KBz1fT9ncJ4ZFJvikOg6VAruRxP4ANpRHZAEkmP3w9KKzp4HYZ7vUBTNeuCZDOlzvAAYFvs
0sqNXu7vp6u64zw+ksi8TdT8bF7ky/E5sCH9BZSD1UrU1YY6gZ37Iu9gtQyxKj8rY2TpW6B9de8r
bjlF1EY5VqdI5oG1EvUsr/b5t9ACtsjQTfK85YnqQ7uoUg0QXWKYzbGtgvyp11J7Y9dWi3SZGu1a
ZPq+I3q2hsS6cW3MdB5gZqgqESsvvsLQihbT0zI6R0M7nAFGtKlvS2s4VInoV2a5vHrnWdKVpLXD
8bWRrL1c8SZLRFDRhDuTMaXPNj62f1XhGK7I39zYxxdrudjH5oQ1iWmjnlD2ZrbjsPEkY0n0EGBZ
s2ld59v9fXRrATk3M2djvhGXDc/ecMsygUF+JqM2TkXrmhvsP6xDrOrD9v5QV4yAt23Cl6LoOEt1
LfvNCHGlXqKzTVIl145DagcfhTqRu3ZDv+0Gw/ZrDtwjZbZk13s6pG7UvA5pi7QnxPacbVz825FT
g2dpBr/rkpUjffWB6VDpxO5zHR1/giUph2swjeIRL4AAfjR27kXR+l0k7LX29tWa06Kj08p+RQ0P
v55FQ2aADexK1GHOrivULzxT+p5TGn9rQyXa31/zN8z1xTX1NhbEH6QtKLHpi2cncoQws8DjXS0s
7R98DoOzliTdRo5NaaHRibeTn2EMHSEJpwBRqZ3efgiA5P+tu+30d2708mwPPQhdC8O75wq/0nDj
xZ1SIEyoR9HWdgbxOxvk8GXMerfceELt/3GNNA/2mjc5rzksaW+jtqOq+Y7RhJ2vaL191tqqBrJn
WVG18hWvLmbQjqgpzVJ8VNK9pZKN2yLPj5B8ejamPERjCMg1uF6cO9NNHuA+AOw2bMRWEU374sHe
/yUxc/t8f9lv7CSYsLiiAiTgH5ZZUobBJb6CGnJ0ijHRxW+nZvRHpeq/3h/nCleNjByFAlKGWVBn
rrJd3kkxcqySSj+ImLh2UcTv/okiq3yJSvWpI4ydixW6r3OhHOogaPeJrr+ObQnbPS7XCD/LR4DQ
GtgK8vEa0Sll9MX1WHh27HRJpR37dvCcbZyJdNy3Uc7XnzQcxTZ10IJC4w4vv6KLANbk/losw7r/
jI9YMkJahHdLMyoDHz6AZSAVc3g9Plag2T9KW6QPmqaEnzEsUI85f13ZbDcnzakyeIrfSN2X62/1
gZKpdtOdbILKDUcw2Xr2NMBobZtT6bjR0RuH8dOQjPnKbbrc5m/TpUvBW0QRhTbO5chhTMnbHF3n
aEg9UvwC5YbOb4K0+WqVKQpDo1pY/xYlXCKWnH3vp1Eo1urJN6p2fPT5uqRfNqNHjMWv0EM9wb04
gfJhznpbYL19q/a646QO5HJmPuwQZ8gPmhqLQ493ud/ywu4HLehWqpVXAREJ0Wye5wK38+a0ZXEU
GlTc8yor3GM4GtpjFOEZmg4p0hhSc/ayhehbQpHzRyPI/ZSo2k9l1fz+L/bg/y3HMijE0GTq9ZE2
QdbpX3IZl9G2U9Ou34dll57DaAav0lW8P+jyOXnbCR61Mur5POJL1BC8kYFoPulOgUsGhRp5F6sn
ksSGzIJ8dc2p9taWJ/Il7ERFFzGjxeuVUZkZqeYpx8rJ5AntnvxrXGQYsBdI8YAIlPtpsMSm4L/N
VmZ6c2guGIu+AheevRxaCAcT3BGB9hrBDb+htoj35aTJ6Dj7en4OW6HHviQyx96mFu2a9vj1+IBD
uF+41xErAcVxudupOxuNVga4wCRZ/0FPE2SuUe93P7cQL6udmXa2vXOmfHhUs2BcKw7dGp2qIr0N
3Lb4o1+OrtrSkajS5cSfIRYoXtFDXRbgSZ5pnPfPnS6D76kYLAUhEc1ZKaBe365UThDxA+UAPu4q
ZkF7Lneb2XYKKx/UAHSEdM0PojCFsRvhTYc+1577Sklb0Q/3t/eVQtR8sFFknAFxyOxeSX1HTDvM
tdg8IpxGplMkZg6klQM1+UGQRJ+ojw2PBiJIT4buxaTBnt3+VrGtf4m7vP8HQZH0UzSmznOuN9pe
h066chUvQ/b5B9JQBJtAPRYJssW2jDKvx95AeEc3iuPUrypg232Zege0AFNUW1JnJUe4PvHctOR+
1EvQq0To/XInBJqiqK4nlaPiNdoZWIpyEFZfbYPCWtNLuN50DIVkAQkPCRYgl8uhRFVjN1xY/alG
pbs4R1FseUe8u52fyRDJ3u9QJPyUlLrxVwSYc+XT35jn+2r6UlCkaCwJxzVw8GHX6PiaeSFxbKka
q9mWg1Kv6Q/cnCtQKbb3LNewbPmgRNbUMksy8IhjuwuEIz9NuiEf7CJrHwh9okOX4viIjeeae9/1
Y84qz5UhxEAByC2TeUM4bV/lApUqq0g3njRmj8miwTWxKj6gfTSgSAOuRjh1S0O7s/+L/QTLA3A1
mSAthcUGBg6R6GmVhuepc9JnmdTNh95Jp6fSE2v+J7fW2ISxQ+EeqCmZ5+V+il2vMIdSSc+J27eb
CVixX7lltw+6WCd3QAovcLnWMBRf20zXNxhFYEoFENIpxCE+eTlyjqNQLIsgP1mVZx9LdbD3XgDP
UsZiG8kYxE1V6rv7d9etDYxrIEE2BTd+snk5ZqWPYdioQEGrsKzdbZYberYfGjn2/mSTgay8jzem
CIpiLq+j+c0M55/zrn1Q0TgbXOStT2Wh2sexSqa9OVbxQ9mr3lNXpdUm13Tj9f4cbwRec+1FnUtR
RARAtC5HtfMiNXjsi/PgSDQNKwE6nqTPT4vOeKYh/jPu5XevLSMEuKNmDyB2zXFmXsb3Sa7FAnM1
zeoT1Fe5iy9/AQaFRqNPtnFSgv5NaJosASsfyl4rF9Lb/2kxEmoGlEtmkhuX72KuTi5LfEmS9FTq
tZ1uM7udWfrotgQ+P8FExi21ETJT7dBA6iySEfIyqE21yNxZ+qGIum9qQ4C2awKArxs3lm0CGEJN
1F1Qy9H8YLpZ+pxW+qQdkqKS6a7TBhxeNdnaTwiX8vBhruvKg203Uq5s1htHkyY8a0jejNTRspaG
4oCLHC/qQ7VaAxCGHa8euLGsbQky9VCp9rhrNGt6GIdVvNf1C4oAzf8NvTyboDR0FZ/W9Fwp2lAT
t2vNTgpsBH0kr0H5IG6xGjbfmC51Ymi4KM1QGFnG6mNc4CtfG+oJI6R2p+o9dAvwUpvMUquNVmYw
Y7FR3nHMlOP9E3PjmMJeoYnJpkWHaHkrWIOLkhx9xFMMvWbOHDXuuwQPQbsRr2o/Op9Q2lZO9we9
vcRQdmi90TNZTldP67gecaFEkNUcNk2p/wKLqnxXJPD0AsOj/f3hbrxoFsIfcxVEh1i9DFbrQFhe
C9D7nKZSsc6xrckt/qI0GFM1stBDV+sOAnwrxXTgOpyGfdv0zr/3f8SN65e50iajHEDPZQn5V2Zm
ZCuy4IR+R/0RBmHzmUJVtxOJu2YQe+MKon+JuACdAL7s8hIUsQihjrfTKQMqWG+Crmtz4Juh8Fau
oBtzmiWDiBYMts6VXqogzTcSE9xeZMqco9I2/5LrTa+KUYzf/3j55kwHAh3W6ZR1Fsl9jVGQAg8z
oxude/sg9xBHyapcfjL03PnrvxiLh4tWI1cP411e4Q1qLwB7EeDD9TL4WHWqTu17UHalWzkr99zV
8aP4jL4SUiv0i+ZE9nIo4GN1oaQtl00vvjtgepGjBH2XmE5wqLH7emjbwl75am9ksYuHw+DYUfkm
8qFXQuP9ctDY0ArLVdCacRUDGZm+S10sXTEqzXZ2UFKe0afI7faYqQY1mHUQjBukLKcPJvqN3ke3
iMPftOeGT0bQJHJTGZZ4SeiKBPu8HSWqqvCjHtB4cruNE8U/2yZyzG1EWF75nsABYh9X7ljT3eyi
E7bw1uco04BpWKrZ9lsRENrvptgoXT8xMP/mXHrh3yQXiroxjbH5MCjAyx49I4pPXebGIafaGuKf
RZFBERrLPDpS/lI/2mZD5KqFbN594GnK82TAatvng47iTDjNFUhLF9p5CMfyR92DKqaU7w3ZJqOy
+NSlRhBsgjSMDgEyLUS60knzoz7l2qsyGSR6niG7LT5VEKHGIZErV9bVyeITITxGpEYVZY4mLj9R
HQayI3cPjk4VykfXSeSnoTPrPdYWazIMV7cFLXwKw6RVN6vy2YDfTVvI4iwrHI936uDOu6FL67Vr
6erWnweai7GcKuCRy6IsKsAtxMYR3cLAGn/LsbLTXdWF0anCJPulCnS73d4/yNfpOkPOwATsWEAz
k9RcLmPTFRFm5A2KGsgn7cwqcvZta/yWsJ63RRTkjzTR9I9xbP/kRnmZFJUGhKu16Btrwy6cmpnb
HGlIvqbNyk+7XgxUTyiZgreldmQtW/BjXbbtQO3/5MGY3XWeAYpy1PO9jBJAZ0o0rNyfVwRLSsIz
NQVK35ur9rIkLZBh0Cehxqfe8QqwDPWQlNuMGgVKXUrpFrj2dsN3xURsLxYq0MYeqaxuMxVdqB91
V+APUgZV/Ivitb1mM369BWflRXY6BQueyCV61dYCDUHdNDtPoVn+xHV8ED7E/n6NfXTtoMcigLKg
IYMtD62Qxc2udeDLm8nG47VoEmrirb2bRhDHnYnA7hRFw0ajnL9DX+C1H61xU2lGf0gwKdo6dGrO
oonLja207AiLbRFiyLhxsf5bSZ2ufSR5SimhckrQByIIXvxMRen1KnWm6FzDo/kIgZkvoFf13is9
Y1cKPXvo0Wl6jWov2GUWDxW48mw/whr40QDq30xKmX7LG704aQXVubEqcVKLRb+HW4fgDRsNswnN
mX7J3FN3dhLV9b53s3AFBnHrs/Lz4ZcR1tLVnR+/dymgZXttXSP8esKGIvvSilq2W0OrpLHyoF1F
zywXJTm8tagakN4t8vhWDMJAilhg0xFTCwL1N+3oJXvfPNFq5WGUjfFsp22YUq/JyjVzrxsnGeda
BIzm1j8p37wK72aZBPApm9BxT7K39eJMXVL5IlRtEBu+RwWUx6xWpFmvH4e5xUHwDPKRUMha3Grg
WvLJtFLEWkRQnxLSioNIKrG182zNmvdqcgTnQCtVJJGocZOJXU7OQ269sgetPYUCN3NkHKyv4Dqq
0p84yjuBoesK1OtqbmDjCCVpmbmUFaE/LQZE+DMKuxA1bNPoqDKNeYqEizkqmZ+osl9r0C4LBkQ/
qAbMioAEe7Qtl2E5Vre9iv+MPLaZrT2M+NG6G/AGk74lW1ImFCjy0cAMGjExzNW14XmyijJ+VgKl
3608VvNnuwjLFlOfv8W7jRRaYZ97XcVGEkZa7JEvMZ4xjQlUX3c7wNZVisD4vs4V+dtUJZD0eFbc
yJohzXZ9q0zuJtBF7v5ZV3EOD2cpVqJ89hoNtsUhpsaTid7KhiNdvqI+WMrolVstAWqIf9ak/hsg
Id3vW0Vpk83A3TquLMtby2i5LHwbEhnSGZpKi15ulCYyakQ5nUYKdC8Zrs8BL1ZbhdvWMmS+xyRC
gyEWt2m/1dDPKEFjhGm7nfXrwVXLXHkwUXj5aLWZ9SOzKv0lymPlIWpdL/dV3CmRl5+CEAHCMA00
306zHDxtkbu/+zRFFXSMYxzH3Roejx9P5vR3YQ95siv0pjd2BuLqne9lcoJIkhZu+byyKebZLWcP
voeNac89h+WzXVqIlIDsctGGox5Q0/DYAKqrfDdSd8YUlVsHuvChGyi2U6XFEUISIGKrUHxd+SHz
wVv+EGprqGxQ1EMleXHpZKGFaEovi5PdF5mxixQTgf+mc2tiqLA/BmEUZwehWi2kiLpNwl1kx1p5
BOJljvs0lF6x1w0lo1ruBhRV7/+662sKE0ci2DnhdbmNF0dHF4oZSxKDk9qK/txnGhQpXbH3cF7i
jdCLZGW8xYtDc4X4lSYLJiHwQNHeuTyqZkEaoUyBdUTMJvaT0q5OIbXHTTvJbJMPXbKb+s7YI6Kj
rQ29hFnMY6NLzHGk20Ipc6lsWJRFin9h4hypr5oKeoZmmW4spGXTbRU2Xe/3PLsDWJhSLX0Rkrn6
oHe1vRi8A5ii5iNyhOmfvUhcEhQ7qT7xi+b311y8gZhNZRMW7saR3Ez9y8Jga9N6fb3Hd9deeSDm
++bdPvzPUGxBEqQZY7nMmKGPi06LGuMoPTvfCw/vAR2z533hhZ+jOgLmkQixEmBcj6mh/8Hep6YL
JGtJjbNqYdiitadjotfVo9sZzddCsfWvSVHS4Bz75ksQT1JZ2WSLp/DtaXrjh/AeAlRbJi+GU+RQ
QxSeJu6Ff5Bv8l5jpcle8yleAyysDbX4fnYRRnnUR+pxzFy5b7h0Pg6RZh8rL6Kd+kdn9W1a6EMQ
6DMldvDihc87IOyZWctjM6Ed4QskbF7dkkuit0r5QzRZMO3/eETq43R4WE2w9+riCZOWVWlNbMoj
9ZByG4qxPARol33CIXY49hrJ/x9PEYAiREr6HiSdNCMur4e+begbdXp/xO2Je2+oRn0v4zH+FqmD
Ye5i1YnWxNEWX5BHehaa/v/Cz8u2Q4Lc2iiSRB7n29ndmB0rgkBwVH43xmL6+48W9H8Hm10jyCbA
2M7X47tIZaKkI/smco9qgEK508X9MUtcDEQSK9uWne2uxABX1/s8OfCucGCQ4blC1mpRIABDmu4x
y3TlSUOWgtjHHc7Qc1vEmSFD3J/ffH2/u2Pm+aF5TtgLe4rIY9m76ozBSgGPZ2cHY3X3WIbmMMA7
10zMj3sBl6qFfj5swkLRCn+sXSCjUW4gZ3L/Z9z6pkwY+RYUYjyywctljgotxyuNnCKaevW5ydoS
AUM9nA2orC//zVBoDXFKaAQsKQ+lOzSBOSEP26LoTy0u9opf4OIJ6UQpViLKW18T7tv/G2vpPGvH
YYWckz5fACB2QH/K4YPRutUnr8PWExqJqazh8W6vJKRv9g7vxtLvuSnH3AvzDo1GeD8boBvJMXFx
mFEM0/tDRsd8EF2epv8dakktIs/A9wOA57nmPD7AW8DSb7SxdkPq3KugJQy6/KfJtSnb/hefEACG
S5BGMrO0HVZoYrRpOKTnknbar9TqFcUHKYj8hxnD5FrZmzc/ImkTDWwUA4DNXu5NmecBNiQAGXsd
V7ithknQX3DQYBtPtan9GkSirITCNw4lcBYIobMcFX2N+Ru/u3Qow2b05nL9mCRF4Ye2USbCV0Jp
l4QZQYW9UYy4K1ZhJUR9EgmZPapYiK51JhdbCTQGmchcyCT3BpyxRBlWqV0L6pvF2ag8nBlwHqoO
lVLiTNHboZOsfNQby0wLAnrj3JJE5G7xMGclFgYBtohn6CroEUgDg1aHFAeLpf4Ra6s1kMDN8Wbl
D1IO7r+lJ6AsTQKbNs/O2DdN9rZDoTzy20zt/+qqJPnbDSfV/LPg6j+XLcU4atBcPrwml98V6FBI
LF2jTJ07zr4IW2fnBWH4mmI7A63HGmlNaGtg0VvzpP7Ke4nlDO/0/O/fbSZeNS3GGMg5zkpORwWF
rENhd/peK3R9P7pusvJi3hDrZCiqRDNGehauWRRSEsUGkG63xTlB5B1nVqOqMIwNYv1h5jq7m4nm
9pOhwerwyT27HxPVgFeaFMm3zrGG0k8AzL6GqQwtmOeKMPyhpKC+KRQFcy7RDzJEpaVz4Qam4jPx
pP6cZAreyFruCvz6aF8DdrcsYLF6t2nmtkwn209aOXWqX9dj9gNFEFr89dB4H02tsM+iwk5vG6Kc
9JAIzJ+3lsKfbVg69kPcVfgKWoRuaHXbVfc4oKt7vH+d3fpC7xWcFml/bXgoKrZDhjzENKp+UBvR
nleq9+N8yH+hDbMGqLxuFsyPH18IXxx662hiXe6JwmzqVE+d9ITva3Co8lB/6jqGNi0UBjh6wybX
RxVbOZk/RsJzEFRqKQmEmrVBHOB3bifJN3vwsier0Na8UxYJ59shAW4IqlYl27ySlhrGoS2nBDhY
0vXih6PmGLjKiSp9007OD5Fo9ZPMHGeb1p5YATNffwgwnmjdQjvmtkeK8HJZkItTuOg856TY3dTv
hdvrf5d4HH/ojEJXAb42yVo/4K2qcRmA4QYF/ItnlNojVd3LMTVZQmmSVByV0ussP03QtvVVGRvD
fjKG6acRKCI4QZYAXB6ZTRjtY62Nsg1RWGNu4qhu3V3Ra5PyGX9zqvooj45oREICPGduqaUHtgDW
f1hqIw7qpJ176kJLjkcHlVvn0BFh6lsYatWvLsrz51jvld+OowjUD7HdpDWCTswaovbGMqNYDXdI
J+rkwl/s97FFM1irUNwsYCfvs8C1d0msBbs2HnQ8kO1+5dq9AZfnHQUMBhmH+wD45uUaI8aLBobp
RmcAD/muTXQ/HqwWAQTMAJAMt3HERt85NgeyCS8YMXUHiEM98tufnnO4IrymxBC8N//D2XktyYl0
W/iJiMCbW6Cs2qmllrshJI0GSFxiE3j686H/Zqq6QxU6EzETmhtlAWl2rr0My+/yZwil6+vQLf7J
RDZwL2ZiFldZBxE502tcSre/8dxX5zcrydlwEw7urbgHRLkcTxlIFekRoZVUYvzZzXh2RHZjay+a
JFnzRpV0DS//Hg0Wow5TGqIEktDL0SaohJrF8XJ0Cn98gsND5HIAXL+iQGrL+XvZplOcGcs/Mi2e
BDKoGz9gOzyvFhIeh7Rc6TVyPQyuxqeH5PpqqrNzIctSxXadWNp9l2PEemOXeGP3hIUGH5yPSc6H
fg3cy6o3/arWyxMxp7ApOYG0/OzoI/TGtB+/J31vd8TvzPX43Far/xK06+rFwzypAN6AtD86sl1r
lnq3nYaclG4ItVd6+z9Pt7c+P9MN57Yt8+qVGkqlDRqcyS1PKOzEY2W3KS1vjpoEtTFUhD8P9jtU
5dXrZ7tGrImf5SsIh56KTjyOmRx9U7BViUoVxiGYYS3sWjcbukPp+RKGqZbo5B4QkHiAF1Qd8rId
HpoJdRQRSSp7Tldj3uPIW7RhMvhKHbD9rhbkHFXz0Wst43MvFvdBFHPSc0zDLTpIIym+U1hldayq
vvuRoIEFCS305t3skmMb6hYlepRiiJ+EWRDgaWm16XoLCHnrbTP1t50ED2H3Ghekp9IRYmbANEm8
cwVl6ckaZRLrKsk+//lVv+6Zsq6Z39C7tsxt0I3LlWZ2ASnt61CeKmckgmoAiSyiurNGUFlAKBEa
jpy0PUfY9JOEY4/IqmzVzYMH2a4IjUwGT4WdIxSyV7PXMCUXaFa8Up/PXu0l9t0kHHXGm2H5aVIP
fXIaC+N3T5W0ZeuMb3k35K24ddnAlfyNBbzNUxYVMCCb1+VjpaxdbGQccebX9z8s6fsPk6uqnzCu
jK+rP6UfjVWaZzbt4Gg2pr+zzWHeyaCTeymXlkw3A3m+Y0Ee2fl9gHuzrnQrtrAAR3VU6+Y/CteB
PepIKzbMfI3TtkJJ4jRS2hEKiO0upZLqvrPXdJ8HE5rmLeLrnxF20M+JErOhOydN/Tybc6Ywlrem
s9dYxgmr1+mAPRJs1LTwbcKkAWoe5jxz301mvzyIpTYOhklMW2gt6XAKmk6dFf0+3CwslX5xqz4/
+Vka3KdmPX8dYOq9T1VffJJrVvYcD5XVh1rT94BCU+uECTbNL17bjj+W3K0O2boSclEOWfGFPrh9
ZxtLPUV2Tk0cr73sPykdx3/ymsk/94aMz7wGDqUb+QIveW1bT6vnFd86ZTunjKD2LGTP0LEFxmMs
IpLY/DDjGVvHZeG0TBNCLM8UT/rRCjI/IuUs+WbSpb0Twk8f6zSHbYIj6GPeo47ExLDdu/44vcDJ
UGM04OK/hnIsk3iSrvheG12R7UtrTYp/rKVLd7Y79PuWJO85rIKsW9+ZlWqWMOd0Sx/oPSicPvl6
JlnFz6tpjtUNvObNQww5su0gpsQW8relyX8uS+OQuzbZaOoU0Aad9npbdSQi2nIOLawas5Omya7b
i2CjGdjTsOrxwDnz7ASd7/1do+H3ecppxlumZEBQe1W0rFS6ZUNe+ZG6oY54YqRfKJ0euHxpN65s
142W/43FqtuiMmEYXPOVxjFPG39xkpM3zNZDgH2D+LKAXUWBoKT0ibo+Ou5s7wdVig/AZN0OFHbY
T1Ng3EABtlP6+hj57we4gszNtc+sQI4kyZBOdnSSwP0g076g94cfI3hrSWjzKG8IMd4cdPOyhdu5
UcyvXjVZWcS+NQFXDl/JXZoo+WhRREQtXMAIVAi3jWkebvgavFUFg5iDX7GXb9X/5XaHVcWCBUya
noHskgMB80/sKOW+rhTGn4YKbpRHb+2uv6Xv9NKwPPx9a//PzC6qDhykqfHhxj52308VviFqceU5
LatbUM5rBhYvEW4TAjIbfgPxKpfPtrRtWgRmgSdxUcjhIAbhiVCY+NqFtEsEKVu4Uo93BAzX1AFG
XSVhjcKxjfTWb7FYSSfrc2CCDoRTmRNm8+cD9I2fR3rNb9IhhAhEk1ff22uayRBr1Z06wmAf54kh
y2qo0cxq1UHnxnNohauF0G3zk2cPxYEm8coOawT0/fPsmXpqvjEbXlevW2IclRM9XXJOrqVI7qAv
YgwgXpVdYX2UEpYDueycZX+9vhjHZRCit+gjX1fp8DwCfXCxY4fpgFFyny71AdVn4sXz2mn/TGPv
2UCK9S2W5xvPh2sjvn4c8JCkrt1vmzGdm3TNOCyDgVhDfei0+wVH21tCpzfHARmGUYaLIK2Ny5mH
3w8B0Ys+ntbAJI997Api+Obl6c8z6DVAC5uYGgwm1qY9vL5rVCYJOfnqjSdFLXhQLIKHxl6/6D6n
dIjxQd6Gow9Jg1zlBVM2ZxlurOY3FDF8x81VnxYG1eB1W971xOQ0c5ucrK5qv2lVgz8R9j/+xyI3
A/J0nTHNQ1UmiRvbPUBvOCQeVUHdz0UedstY/yr7qvnmQvR55FjJP+cKmp1vyOZOuXqlIpVpcNgS
rGDJtDEEnt7kE/TOD43UNuwnJO5saTlqf70Tb48FkZVNEdD52gvETPH+mkSVnOy2tqN1tSEnaUFA
CnJmxNXaT8/cLrMbX/P1Tkx/j2WHcwX/cnu8nDO1m1bS0zvmDBzqPZ1F87mTS/1Ix++ZltlfSwmA
PeiW/j5tya69bpnmMmEjbpGgdHLEPqrHBHjXra77WSnXvHEte/Vov8dywZuxLQL9uIJa2qGxMuQY
9kljrY27KXC0Ehh27epIjW6/PLZCG09/uThgIOPl/JsgiKjp+ia0qjxJ1kAmR0I03O8Uq9YYOhMZ
mOaQQZCclu6U4tMgsJ1pk3cdoptbffdXZx2/ANoEtwWW5lY8XX5QlwQ432vz/NT0Rvex8onilVol
HhCvLjew21elA0PRGsYYztyEIdf7KXawfeZJwi2F3sljsGRaXLa2CFdIqAd4vesJSVpx47B44/kA
8je6Nw0a7NuuNjkpdHKftSY9VyR5nbJZ+5mTAvSSSs3+66PSwhmdhUjnazMRvO7xJW6nBQiktnQ0
bNGMEnQcJ+cesrg0H90kl0iR1yAUmhRxl6jp6CWZsQ/scSVlqjKikbvNjd/01tMD5UESwwV4Y8Fe
fl2V9amkmZmdUtMqcMX1vVjrreWLmza3Wn/bi7yoRnm71N9w0bAN2mjbl0NlRT/XTj4XiFeHmf2I
aRwqUS+xny/tAZ5D965b5bzvIYfdmFi/5WhXY6OapRgFmcRX7boJaFkzJGAnJbx+dAXyTWwVNglk
XNt2G9n14EdYfEzMNiD73jD63do5aFicvDs4mea9J8c02Zujf+uEfeP1b34zW0rQxm15dZIPbl9y
iaCCEBqVXCZW7acIctJjyvbXn3eS3+/3+h247CWbkg3rwOtzFreaTiubTDtpfro+sNXA/6qICTAi
udb6g+7QMNnl6+x/MvMs+JbACvXRcaPVDIeZazZBKzUWm5OmunNTIHcJV3o4aeRm+lrsVxwd8k9G
kVkveq4tP9q6QrqbT7l5Up5XmyHzmwS52nPHH4lbFwYRX9jo3KjIXs2x3wYqEHPJhaVjdh3QUie6
qOZS70+t1yLkNaXQvg+tWX133d6MvNqWpwBaSLZPnYko6htv+BXpktEx0rbxibE4da+b23lRTr0s
zPKUjZ58yDF2aMPFSmrYShBMl7DNmtU+QkoZrTs8XFIVaU3J/tZIMqoPpt37P2ajzWIrXb4Seuk+
tn2XrxDRLWTPmsxG2JGy80q+UlMkO88ofOMoe928Acq+8RaxyWBHpHSmi/z7hvuf602y+nmS98Nw
Wlo3+DDpGSiMmzlsT8awPiMp1rf6RauBQZr6xoH3BmoATZTdnyMd6Q0WEZfbhKFctxGFznUnWJd7
0XdthNinxdCrlyIyfK29L0hljzMXxXGWW97ZNkV641O+WpfGxY+47mcPTT+6ywiTx0kS/33DhN1t
NFLM0ZebB+yrUw85/2YiHWCChfL82r4O42OzBAoUAJ00YnMjFSOByr3WRqIexJPvJeVxMtBQ3yh7
aSFf78jbyDwpnSNsPeGcXb7q2VxzEGFLnFVrNDsnTxcaXGUZq4QscW/RcRhDQXZoLGv6pfndFKPk
/iqW2fnYNdV6slcCdy1ldnGB33foFEbwbHLx6kFO62FFfV2YBOkE/kPXdP0jCnsvanS3vId4mX8o
9az8UGWFTXx2onaZU6zn2q67HwIp1U71y/IOj+YgzvGwCPtq+SYKrK+8KXnYjC/i3B7PttOKeOy2
wyQXm6pusKJumSy61639FZm7FhtdZ8Zdr+knozPSeB6WhItqPx0LN9Bia23b9+M453DQYEV32Eyp
bjdVXhmqtNPaECxDvjQADlHq4bMAME7Fj2GU9gvLsiWcnGGK5qTMQlp9nOjSGcOacIJzMqZpSM97
Aja1+5CLqnqBbVy/sAkXP6BEiz5S3rSc89p1oOgTFLWHDVuoWBe1HiNMzKNcOSRbTr3FS+6V8ZBp
2NaqzU59btY5GrBIiuZVLac0qdsXrRHG/Yg8K9KDtDnlshsxGVz99ag3pdy7evJvSiDnPXxT41gt
XvJsAQ/sdY8gSyzWfOPZm6z1X+UvbayYkvd2UflhBzNvjTTumoQ7URLEwq3ICZ3bD6NuZu9wqZq/
L4q4osWpxk9KDOpHhr//GZdNuW+sfmvDMzUStxiiJuP0cPOiP5WFULGq5zKGmDPc6appPgz9ukQe
5e4cyjqZDhCD9MNa1FYVVqmTP3nSnHdgBSUuPbYXjlaR3nlkvO2NqfYPDmHM5yLvx2coaQUFVT/F
uWP/m9JgOPlz5pwSt6rO2Yw+1knzO02VVaw7wjrZiQMQUel9WAP1/pBd332pBt5528DJ9uxiDf2q
JXjJGWQEju6FMofoj7qBfUmkxXOQsOdjmJPJozvUv7BYzph/iRNBWfFg/if5LqAp+ZQOU3tCDuz/
tDTHHvGZxdkncuSo7lLLnl40JZYYRWPwvvSCyoa94sHcMfx2V2SJei/JdTm7PeCp0trpwQci3xlD
933RQfCbTgIDdEKcxg5eR+Pn9X6F9HGyy1mPjbFQ4eRV9SPLcDr4/SjDDh/9OMuJbJ1av34ssZ57
7MgC4JFXBxPWXDaP0+xYaNqWYU8npInMMukjmRPqqge9gxOvWeFynBZFnGv68GuaCDYsUrV+IgQS
Wfwy9ugqnPnY9BNOoEb2neDZn3avjQc3w6ASAtT8ZCpT23tGsj5Zqa0/GPP4MxP+p6xo6gNB7vmp
lP24H1MDvQYbQQtrs58ibh752V6FFjV1RUpurac/C1oMsSXBXsakRqymq2/SqfvntPRpURd2p0Vg
7sWuHobsnZ14HrSW1dw1rUZUjQJZAJGywtRgp+N4jtc1faGWt3d09ssoSeX3XOc5wsKfqFBt3Icb
kY13AokwO1BdHpuBnKOQvK4X0TcBoq5WRYNmiXgWS/IQCKF+uIHi8uT0vrbTpqGPJ2NRezTjW1gc
Cdx1l6WxLIQb+XWXP82acnBFpm0azWlvxfoCdmcP/S80h+LJrgQ+3YE5xrW0PmMcZ/zASz95RKOC
jYemG+/IFu7QFAgPfXi/qVTKL1Bh60iMVhJnzmKFWVng6kbf796VU8W2Zg0RSEx1UEHenhJrssPa
5i/h0iJ3EIvm56SR4pFch+KQkr67M/ssqcO6mPwdCZs95imz8TwakzrXKun2mdWuJJc01r5OqBMB
U1TsOJir1YnJjiFaK05SO4+Mvn3vVbRSuxHFjKZntABmswvhDQ3PtUydXd/7zT++mKzn0WN2miqX
J85FEbWaZu9a9Ojn0tqWoZHQOqBTP0ZpNgZ36YDYeizs+m5CTH+sDSXxWquHPTw4Y+fU6qWpe8Q7
jZ5n8JFTm2J2NY96LcZzlWP0Ms6B2FfKzWPLTvLj1I9D3K+J/W4emST2mvVnaQSY1AWJvXMJpN9r
qld0SYf8WJWmdZQjmadasejnciC7HG5aeccFA+1Pws6Na2wSE069Hq3KUPzv/IPlvH0jptWKu+dB
Ol2NAXWAL5mldzsH0+9YGg2+K2Wpf0DfpoV2A+Mh95b+uR598KjWMveJX4mjK4lfFavTfbD8SpKo
hgs3oiSxhGRTNbGvycWK6MHZR2tAdL8G0GTQXbZ71eReGua0KiM3b7R4Fbp68PFSCOeNTujLRQOY
c/QdjGA7riYaWksLpVlzeG99JsxjYKxLiLTzX2eVNN0yW/ACG6uJuCAMe28ZupdJkKBopKkLwVWr
9y1ED7A0srEmuDdfF2MxvnRTUO3qXH0whqm+g874iSmeP61pMXz0Lfp8utTKvYtt9FOHYnWX2Gu5
D4aliFoq5yjLZ/899iT6Xd5P4tmujP7LUKPxWep8OcPxMBK8WVRwnJxUyp3pFiKulZ4f6NDNOI8n
BUcrO9XY9N65ca36SzkL8wsOCQXifWsjPHuzyp5yT2Wf3dxOYyDSJVaKE72ABxZ3qBJ2Ki+6QyUC
OHQVxtoPbjCYoV1aC31Tn2xsY/qY2Vl7nzeLvYMgp0KfQ/bdvJKCLTGko4NICYwSqtzP9WwdFcXz
sQId4AttpnUtzpbv/GE1/7Fnoz6P+lTvk6WdD4i50PoOnb1HoJftxehmB7jaySmdsp4Zi35ZyELN
oT5vABLkZiqGNgv8mLsSkeC5N8F7Hrv35KYULxSHxpMmuvTdmiZO6I5pvS+DNMDRmCABTvlxF5Sa
sStdYl6EQnmGD9dwynpdPQWZS5WiSMyeaT2zt7ZmCGcbEiBSgecMN4m9kwnt2BdkLPlmXx1hzC2k
tLlO7Gr005eGfabHcOBRzWl9r1VSe1JWyWW0h+O4Qg6JXWu0Qh0/kVNF2/EdMlg/NhGfHd1RFwBK
kxX5ZmJEcOzwb9JK867YUhNkatdxN1bVqfAy86GbKX/k5AZxQ9fjg7s4/LQgaZ5a/Fp3PoJkVO4D
NjADpZ1lrp8HU6GRBjjMw2Vu4F4tlQ49ohoebWWnO1hb2q7oHXJLVyOI3TkngLmVLn7YqgSoLMoD
e8DwpSN+Pkpb6ZDWZw77QC/t90lbFTHu0fLDtGA/XrYzKk7L5ljBsClqJ9eNzFpfYq/s0qNdNNML
lyPjXdVmuRnWKaGcQyrVo+AusVfzKneeX+PUj6gFBpucU9ovhfVlmvrsAEOwKUIBKvWuUsm0V/Wa
nfFtW8N1pC9ckLIVl0kKMby0193UOCpuDKt/Nik37ovS9J+UVNk7NoImslgDu0bRv+9bLBHKYEq/
uzmnZ2hii3Jvt5lHWdW/NPAj9d0SVMmha9Z1n0HuoIwqnWNFYt45IxTi5MkcSf9ikkcRda2nR7m1
suGso/lx8r30kTk9HdTiy7vZnpgc3uKfR2Jfdvi1G1EwyfGYaqMQJCRk6Wep1TmrSXcOGbSGUAxb
OKsOTzCba31XmlmzH11uuTr3X0qgsQDXFTx+4IjkwGtZ7vPOtB9hyDehl3oc8muv7wK9Dr6yoSZr
jG90H7Wm25wIP+h2neTmtvhpEZacqjvDLNVxUBQdmdOlBzBU92hoq/9MlIMdUoHhrAry/FKQmRem
ackcHLPurrVNn0QEgIGQ7Er/BKbfRtJxYTYm2coux2t8zM1asaT78SNkjCCDeTfMx9brelxOhjWa
JiyK3K7QjiQ2lN8bTSkoCINzwK+jvF+11Yo3Y1l424Ebuk6zxKNRuR9mhyRBlbTd3iMJfl9IOR+H
pP409jrWaHbnv/O3fufiLHSHUj05FKsQ1GTeEtlT1f9bdsN49h1H7Nwp0z9otnXXckQ9AmX4x6Ty
xu+w8ZNYgWfvkyxZwnEljoEsh0aL1m7oj0uLSTo3hl9kOrkHfxySA/mszq5q3Gyn2DJiT2OVWWoa
vqsZw3k4SyIMhmb9yAFNSh+GGJ9VxQlfTqN6gvGpPcJA6LIYIl0aT3r9NKzYbbpuaR/cRnr3GvYp
L+mEc8LidpzhJt1UQybiMCPKf68NiENVM1i7pUAnBVLx2NbN0MRNL7JTVVjWU1MIY5cXJoRjqNvR
gJNSmCbp9E4KKWOj567YWHX9k+sTcUMocT90xOXg/U+TOredJAxycnkCAV9eaZBkw3X4bY2sfymK
dtOi1QEslQx15hqQBOsU4y1vodfYx2YviKsGHWMf/t8V4K91lS2abQkK10kPuqybL/6gtAeMd/Bu
+zNk9gbasw1G30bfRMoAxJcQxNj4cynJ3TjTcslWHCgo6qpgtO+zVugn0J/8kaptdcJxKYdQ0OOM
RxUM3//8Mzbo+QIaBQhBvoq/x2ZWQLvj8ldYWeo5ayCqs9dx7gxeVz6Yq6Pf09luj1DKmxuP/dYr
/u94V09tTPY0Wv6Unbgf6d8njAv+Te35e1ckt9JuX0N5NqnJtB1+I2pAopdPtmZUgy1afNhoYxna
GCvdbVYvTxOWy2zu+nik66LwjNJ+/v0rpV+kY+IKgxTV8eXAfeXI2cAF4ZxTLn6XReZkOzotNvZM
7lw9D3Nn3UAt38DROE5JLduAtA3XuhwxK4cWjajvH3Nnq6IaxJIfc3umXZy7g/PSqWG7xKaJJ3Z/
/ah0jlB9Aq0TNXRNIQyCkkyIGdoqPhfe+7SdmnuiOb3P3dhxCGV2faNns726q9lKTwAu0+9/QGov
H5SL72BIisxzHwziaDfuAX5svLb2bu6a5uAvnXNvJ719aoH0bszcN1YK0TRomtEq0cK55hXaHPFB
CYpxHBaj4fI5IFGFt+v+dNbh4HGDvLVDvPVV8VqFoEmAEy3Bq3nkjgWKrJEd0jLpkhdU8+8pfftH
UiC+lBXn9NglfxumDoZPEb9tSBgNcsHeftN/8O8aCp1yvbY60/efztCVko86VVpczTZxQH+ePK+3
Atg9eH+SJQL5GW+Ay7G0CgMH4TnlKR3GzgzbXvcefLcfloOHTG65MVXfHA0PN/zuTUhF1/6YzoJ9
D8Te4DjOqo6hMLnncrbavaduyjXfHOo3rZae2+sUan1aFE+uwT6gIzOG+qSLj0FW13Vkavgw31gT
b45mb1IpWBz0Xq72uawAOgb6yM/cKPVvQ0ao8zzabh9Su603eBWv1x8/nH7d/4KCqF8uPxnJMI2i
0SlOk0sMRTr0RCWW0KRtHdFkgfPMucEOLy6V4R9VW5l/f3pgJgDGvS1BqBbXtgI+jTqsPstkE6F1
bazP00o15E+6GW7FaH1jhv72SLzcbxiPDQd/BgOm03UzBEMZX5/JfzqJfOzum6wtdAzq2U0fctuo
PlTugmnsMKUWkXh1TrEFN7387JRB9WyBmLeRmprFDAk76R+zZVEZUaQYz+Lz3v2bl9Y8HLOxbcOK
/I8wlbr9gpUKrdkAwq/TRrmf4UI5pA99rTUP2Wgr53OR1tI4LaTumXd+OUrvl/LXDLcVqZlBKK25
+L402G7H47RsJboK8LMsA5UWp8VRAmccMZufRrc0P3Z0ZOowqAfPpxAd2zwyHWWrexKx6l9z6Y1Y
u3Ve9rV4ETCZLRCqPXfmjv7DvB78WSK9kLasP3ClaB4cq0CGkrluEQYGbjK7QjOWHxhT286uAXjE
asfuOi1spdUNIa+c7YQivnhIxGrJQwUdOwMdS9Nhlyvp27GmzNkLV1nhN4zdGmkoC9z8YOdK1X2y
lJqXGDVV+b1utnfbBNND4679EzMEK9h5QfgXTnrl3a/Wdn/48871eme+mBbu1TJIAUMMu0uSE+ei
tpewNQ6paLT3PP6nwbdr8kvW4a/7coyJ9zYWzzhZofO6XHpzp3KQDhJtwWeLx7LX1HG1/flYIfS/
wQt58/FsyKS+xcEDQ+1yqMnLW/qTOVksdYWHpGOuSMCLfOqqiCa76bPSad7v5lSzbz3l66KNp0TY
CrEUUhyeLZdDl7iAVYMjizMQou+gME3cx2Zcxa/B9NEaeWvZv0fEQRfMKGfAoT9/1zdHx+yPqDB0
XkAwl6Nz1hLoPS/JsayDFm2cbYsD3Y72nU1nJwpqgY/SIpxfM6YZN9r3r6sLXKkxJsPuEYuaV4YN
Td90VukNvPNkbt5BS5jko4aZXXuc8yCpdrNZj+v/Y0wEo8Q6wFbmca++c9ZrUzmUdnFqBf4NofJ8
9b7HG3SJkC2Vfog1+HQrhu2tV8xwmJm4MAZQjl6+YppCs1N0pGeJqR7ZmYx2vnNXrcn3HWD4vzAU
QPgLE/LyUHvj5z9/3zcmNmC3vRUbNPd54ZeDTyD+aLK78pRo3rgP8j7lqPSzvSb7IIbcANI2Lv8P
gvbGyoAAtIkzKdAvB/WUWRtesw6nqvK6L3VjoB8OWnsJAzO3IqvOx/d/fsq3phLGHxQeGLpzl72i
Jft9BaZGcM05k5Dvw86iqRH6qyp/0Vsdn2km9Dcchl5/VMpUKgMPERF8qmvm4xIsGPLmsj+5tcCd
WvrzPhtL4D+8rQ4wbJb95Nvlvm/F8vHPz/q6+GFkyMDEQjuU5tf16mDMUjp6Fhxx4iBBZjW6X3m/
rnerUMsNIcVbF3bGwlbl98UOwenlh6QDWdHLm1PUOu4cMo3VP5YcgTY9mb1PtH7cYXCriCiZvPdm
0RQHRXvoxg617fKXBQn7MgSNbfngJXNtzO1p07J2Ys7PWiPHCac12rl7f2mW7vD3L9YHX2N3wJEf
qv/lw/aMY3RAQKdZb+FfFC4XL0DzNh1joKRbPOS3JhCxT1hUkdyHW9fVTrToCaZti+UdV2cpfjnz
0r1fCzlALqiwfQXqMvsvCjUtPayil7fE02/oVqBA6tCrAd23pbrtG/+59aStH5Q1VPKjgSMoHieU
uR8SIzMeRF+23wp9Fv9YDYyjkNsJ8qJiyf0lmjBOdkPdWNlA+kHSTfjzF/h9a7/61lDdOe9BMXBG
ut6tgq7Ouoy97DgNtAjxCvfKr4r+KBk5i5+/jNaoUaEpQ02RDNT8ozSrDpNoMMWfnUbK/I2f88bU
w6Vls4tjEUBzvpoR/EjSw30fdQva8FM/+ua90/QzeQMAsGyrPg5Dyt36AwK65jiEPlGJ4dxngMCO
TwZK7XyAX35jQbzmN3LH0k2qBdyuwT+ujeycbJIV1gbilAtNjXGydIjx+kCt2rNqyyp5GJC10ZBa
vKV+9nCL8J96xyjV81LVgw61Xy8+ODMXzgjrO9KYXX+R040d+fW1id8I2IdmHKQNrORyfm1kceWZ
s0Cc75/mdtIJfHONWAGQHCtu8vcV3CpaA1r6rWyq3Z8/3OtD72Lw6+OgyTJaolskqQzy5KWkpttx
I88/qF54e92kWVc1za2QzLc2S5LJ8WrmAsx/r2sLdxF2VmgYUJmNHzx3ZieNqPVczYwg2nbfEtMJ
3hM+Nv4SZSfez5b5VPfQLf/86G+cDj4HIUqRzReDP1y+9y4bvNmfTe/orVp11NHB3evk7e6rPLhl
RvDW6kC0zArZIrcpjy+H8kRecSXDGyAt65LgZNsnAd6vtfGWPv3NzQp5vGexELE/uHZ/6ayk1EYD
6ksrWvL61pSWsUBrpxu9DXk2b3BmqHLu4Dq+rF0vQ2N2s8e+rozTME03PVi3mul6l2LjdrHi51oO
MHb54D6uI7nXjZxIU2q/X0SNDXhjwunQvApOhzbHZjN+LbOsiUq5+rskb4mXrKx///ypfzuMvfod
7JNQi1DDWdf+7xPlB0HqVnWmu2bPYWNXkOdKOfioZZ1kWO/SpV1ETPLL9K2uxgytljCS+0qz+yr0
qnZxopYYnH/xNKjvibl2u1jL7aaNm2zTA/clF9Z0FLSUXfjDcSFM9wFJof2dFZU7oelVwb8kMfjP
pif8G3vvW5NrQyHgqfPRMf25fMdJkpMpbgPS1zQJvw96gH9U0BfOLQ7xq/UCExKpXcBFhJA+8JXL
cZwMikQ7tMFpmjVnPw2GDkM36foHpNP5DShp+7suvhdjAc5jLcHRu/EwL8cKtLwxl07TTkrTm71j
tNXOTLXqHzXm0707Z96NveBVicF4loMEgaIYwdr1/Tn3aDyIAoMUdzQOTW1ZOwkpOsrLIIFWMrU7
K205Q+Wt7fetdwoyb2zOjRZy4KvnJP5LlBLP/SP1a30ayLwLV2N1X1QtrBtl+JtDUSgQ+8Edmnl4
+Uqn2msJ++nSs7soO/QN8anFo/IzpLT5459X21sfD+N5rkQuojHj+k6zrZw1Y4M6LpSQ91BBylgz
UcYYklATqEfZjWr01RnGx+Pg9Ph+gFJY6lw+2SKQ4hT1LM7mzNbSLFuKsdZaD+S3JnsBaBDCD7ll
RfLq1GZQRgPsD1h80M0uB838tbdhVhWnvh+K0JrL7FBmPdkYdbU+YbgDTYM85ajvjK9ekFrPf37F
r9a8tWVZUFFtRQPb/NUtjuuE5pe6z362FOorse+QY+EfgzH+eZw3nhKntA0CMED+2Tgvn3IwC0OZ
TpmfS6e4E022xjK33T1ZP+Zd3zjTuwoc7qNMAEA6z8tvjP7GqkSDg7UhoS7In653nAEHDvgCeXZy
Wuf/ODuv3ciRZYt+EQEyk/aVppxcyZa6X4juVovee379XTXABUYGEuY8njOaqWKRzMyI2Httw/pb
0hqY7pDewoLHRLA2CM3yPNpaaaq/0hdszODrq//kQcYYwvvJoZb553uWzqRmUa+1hrKvzTY+LG2j
PjV6MwVNOGTBGuviv7+idFrYvNmE6OLp706CRf6P54X6bVwb0iXjnhaEMNJmK2Wc/fn62j79beG2
kG/MzArb3ts7W5jERFdzlu5b1VjqjUVbzdmauS2eqNLrboegBnFbnrTrY5NX+ncM2c8+/ryX4K/i
lWX1e/fxZVsCo2iKfVoqyRan57T4HaVUcxVaThbvEcqAQW9o+ySX5ZjIb56sT5YMSmQAUexkHL7f
06H0ol912SHGEnSaNnlrJJtQyumsvkI8GbaJX+cc97/+yT9ZgQ36Lgx9BVfONPntNct8UZpQ2NG+
KSeUF1pBzWyX3TXXa33zJH3y3jJHP0sVgMAYoJLeftSoMdkV2Gn3/MzQwdl4ci8l9C1QFCc5Mo1s
IE6o5j6ml+Cts/NdYPjHwgsSFFfJikG9fq683n6BMEKK3FoNMhl83lTGSefOWq1fOHZheFABDU+m
5UPXFsMuybLMJX6V+cii4Gzuz/9TEuxFRuh3+/yHWwD4lWKQyllAImCE+fZrKVDqkWrZyV6Apdn3
dlofgQSkO83J09PXd/vD4nH+qPPyTNuLQ9l75prdMG8m8i4lFUosD5KFw82Fk/sRNMAbWTBz//rz
Pr20s/udwFqCcN7LU6xs6tQuVBYyoERrPfQalrWrQUbpn7orxh9ff9iH/ed8cecKg5g7cKXv62q9
AWe5IGA6GMNURwGSoFqH0U66wn99UfkgWj/M9c4kdNrub29YFJpplRsswQ4bkat15o9IQDNb1Th0
SZoRmCI6a/v1xX125+gDM05BEnfGWr39zKHkFjlmM+11lQHVczTXJhkHncbszc60eovHooh2X3/m
hxeW6wTIfH5hzw2U93EAwwCXAfxydqAqJE1mQmDj4pBRaSeRs9JYWLxmzskYx6FRj40efvP0fHZD
/33N7w6ic9/GRT8n+SGuwmn2dW1YdVfXQQF9w/P99EJpp/2DyaMiO//zf3XTlrUsHNESGZTrcrnp
o7n3qCkWV83izJN9bXhjGBYeH926KB/m49e/82dvCQ/T/3+88e7eEmAzd7NqFnsHDkbh90w978Kh
sy3QqLP9P4wCuas0oSn9mSi8H1ghZLbXtAL/itLroUnQqIazGPeiiJ3tMpfkqY1W/s2d/PQKOQhL
jUERVox3S/8ctkPYV6hgliXTKzfS7ajxFmS1JytHk//N+/lJK4cHl0kCh0M2Upqkb++n1BIm3Isu
91bfy9afVrP7vRC61x6amrL+llnDPOwtxIrlpZkW0MqwFhgdc/ki+RYJI/iwN2UjWzp1FF1pSHDs
GOd//q+HS8ZLLuE9wb7VyjSop1ELzEiLdxmBdds5qYqttXLocetiKl06lgmFSYUrI06cTYcN6/6/
PmzUdcTbnXfBs7X43dep0gXAsDJEe0Vv6CCe9bgYKvrLlDPgN2vWx7vOCMk572wcaeg0vTtb5IC4
4n5cw900lJV0Q7r3Cv4Cpz9WSTa8fH1dH99h9nZmORTKzEOZ6b79mTtJPm6WowMigDO6V3HFHpGy
1DfIsTH1xTHMkvNbvg/X1qRz2Yx1+T9c7rmle+7n6CpZr2+/AaAXZ9FMWPIDSMN9qFfczlkqAYXX
6H99sef35d0zJc7mZWo9Gh9Irt59lIiKpcIockiFAZsMt0AbXwA3a/eVnB3sXnE4UkozuPvvHwzX
2DpX7JCOPgAYJkeiCbbSfN9xHj/EohH+uCzpzspLntuht30yQb4LyPlwayXxCme0Gi1RgqbfM/LF
KpcpiXULnuPcHTuiJe4TsgsLN8yN1XaB+tj7YtYGSLlIC/Zd0WWnr3/vDzsR34DjC3CNM+ITzdLb
39tJYuZoiWXsKdobOoLaoP/WBq3+Drvw4b7S7eH8ciZHMR+g/fL2cyz0yWLJEnvvEDN0G2pKjfJE
5NntqtMtdjt9HY9a2UPQ//r6PrypfC69b+4q+JIz4Oft59Yxivw+7BVOn+pjvAgFyJtQ4g1+3e71
64/65KfUxDmPy2GIYFHHvv2oZanDBtm/tYeKZR/py2T3yrqI/3p0oXHGWJdOCFYrmunvtlSSMjpk
NOwAGBEWxDqdamDKi8a7UW/LaAunVMhnskIlqctxVMw+Kgfn79dX+uHIxnegscusF/0e56h3P+o6
rlUxzpq1HxfyVN20ix2cwE7bdO6QyuI+IhT5u+7EJzeSrqvqMHOlR2Ib7xYGg57AqEeLuY/WEE+C
qkFqKlGdrOBwgq8v72Nbn24AqWGwB1CAwIV991KwkVDLKq25x3g3KKDJZ4nxpaAPyicydeurqC92
SSi1KZgWQuk1c1gEJuusmdy47ked6Lcw+64J9tlPQIwZ6jfKPOvDBjeNkz4KMzH3vZ5Onj1icSpy
RHd4TpvtNz/B+TF6sw7zE5w7bSbDBAiC76FbdCX0aMUrv49bRe60HEuNsS7XJsv+lcDQ4KUZvMQJ
O5ZLrC1pksti+V9/h/Ou8v4rnJlfZ6A5Yg35bskQKXCICKjkvs2Lly5VrUAW8e+J5IQUH9OADcmO
W58mrvlNi/+Tx5uNjg6cSSMKVsu7V0zl7qIsSp39hBgHLElb/60AQjgutVF/Be35v7dnqFnJZRCc
pc5xKe9WDroSnRE2LI6LPpirv4xR+BemqYMJT6zjT0utKjC7iRKSbWIpTfHN9X7yQ1OM/MOagE3z
AWKtLV1ombVqsaRoF0KJgP2YbbfJlmHw02EZfLvrMckW3Tdn538ERu/uMLsCA0FaUjxl79X5eqRg
nKkdc1/2sAK9yJnMe6MzyLRbJ7M6Uyr7ufMAC2JmD/He7ITaAmRVGjUDpI8TNFC0bmCyFPf3ECC0
TVwCOJtrdf1h5UqNemBuxbZtHHFfrElzl88WqssO5/vvLM3VzTDXeeYS3gL4hwaRN+ZpZLr6oEY8
1dbcmi4fHd0pZja+dE6amR6j7H5CCanle2VVpj12Ic5BkaVX2BDhMPizFeGDzfDvODdaRNncmYax
+GYVpdnGzufiYYox3HdWnR8oxQeAF6PMb9S+L0sf/QIJ1BJyDL6wOiNeJsvszri01lm+TMhaCGDB
FBu7SRjJ2YvY1w9FmmfewAFphxQF5sQ0mthrs+m49JoSAFglxyytzWMWDaan9OqybUpRHJamLE+c
IsUWa63+fM5Z2MQiyT117MVV21VkPKFuJSK27J1mg0Hd+EbZ+MnZh6eeju8Z/YHE791xfabdxHE+
NKn7y+olTKQZtGGCA1Rg3BrrMzagqMv92Najj5Xf+WZ14cjxYVxKW99CWIm0HjE6g6i3G7ZTDuoE
Nhf/22o07ljOvcsvsKvk4BN3cSGM7rpWAWrA88lcczYuorV6wC92hlIDYnEYRiwbVcFr5vzIU/OH
WpU4J8EMSHyx13Pd+5Ek5IAd+jGKnnQte64cHlwj3ukK/kXTWtxIrZ4t0sOqleS7cHitnarxWqXC
dFSod+j/rpNqDPruxZ67vey0206W+7ouLucs9yoJyXay/xit+tPQy9hrzvKuqRx4Qtv1XlexWwN6
waiWZxf1UgzuOKW/B7VKyD5tH/QoD6LOuEWAsC2K/FUh7RBT8iCgAEL1bOPlMs6cQ76Ut6iSCkzK
/dUy6P5sroe5KC6NpAx4bQ9hrV46Vfe89tYtQYsbXbSbvLELPPQ8qgYqTrcUDeySkCRDCzz+RWRQ
FS55dqeokQxWgVNyZm8tqvt1rW4Xmf3sMmKNq2o/GmsgjWLfQ6UojefYzneEADau4tQeBvhTNM9X
ZqTeJuFwLI3Ky5qzBp00dKfXnqwOHVgSTtem3WEzTR+BAv6QaxtkAoiMU+zQk6LGs1S8OakekL68
V9TET5dY7oxYP7FkkU1YScztYg2SvK4Y4sfkdimbSarXBGw2QT6PNWDb8Q7p+rnwt+5GtSJSgw10
U5ZAZ2LV8nOZ3GpwOrd2ibss19Gpoec80KTEO7ysm5xQyW1lATO3rempm+PnQTEu1DjJ3EFb6r1A
4u/2ZWPw+uvTMWv7n5qdPOvVfMxz7X5pp+uyWsP9kioQJMj4cVMtuebIFIRTTM5lE++qQe7AegVd
lnNIK0se6Do6iDKOXLU0u00ddqvHgfxc0xEpKrDwM0B8XeOxDTrGFFYmnlXFvEzyalfYLaQaQ31d
R8tfxPQjtKvHHkRD5ai3K4wFzYl80xwPduscTL67lzf4DwHSeWPs1PxmYVBmixkk1boxl/Yxl9Hd
HA2JD3Cb7GzIJq5COL0bluvCCXchHbSfr2UWgoLoeUu1Odc86OwnYzqbiqsttvfxbgKHv6nKCTXp
QsaKMwk+RWfUgCmNB6yHpmOn7Aaq8KRcrtsuO2pTeKBqzgEKrr8iq8jdPm0K7Izj6quRCBw5E4S8
RDnk+mhy87Av3LUkHjJUAquVizszNXNjCyWRA1V5qtvbeI2doLDQuYd9D7QAcgRfmjsKZMhTh6G5
lAbGpWYNC5+GgXoRctC81lYB1T5bhW8Pqh8tWbFZiJbYGXWPTkLX2fWwnLogDzqfkUe+SYQCm1Bt
W3dpWzJxrOW3Wo2ovcj0BPQzHbUiea507Sa2+4OhFT5yMmwhgv+Drn+ar0+JjPwedowbqtaTwXxv
s+RL59YN8z4EI7eavkB5icI+mGc7+6va0aNBWrc/I8oCDRHd64rl25O5T/nGejO/5kl8a5sQHkJQ
SHop/9RCAP0kAmmiIITXIP9EaY4Zv6xFAFA29mOJstkxkwc913S/oRTeZrV6HNKw3lmTSp553a3X
1N2ppy7FZqi026JK95zcXhtRwTDgJKhpxUt7dg4X8e1aDZdRpl2EEa70CfKOp8IH89N1vFjGHGBL
EsBjLtlVe8WlGvXCIr2slupqLaLUY6I5uNUorxNg6W7eWLo79rbjTiq/XNnVO9bgP2WdRUE4pKfO
sJ6rursNO/ngzLhE7RIvO47dyK4OEf0DQFBgMQQ7QYygwgfpY3oEfa/epKsEvKaY4kr2Dh1zR2Bk
lX2F6Xs3hnTbIz2Al37IwmIMNGfawNi8yIv4T94v/pgZe9mMmT+0+ktv4TtXJ7znyeBZWSh8xx7i
fVPgHyFF/XcXpmwa4TYnMaJj+uJ2LSnifZTeEjXqpU54VS6zX4cg99vmaJcNJhEw3ZTiUmKD7+rh
l24iGEay5Vfh+DscMU+l430brs2BLm7sZaNZ+lLpHmYbM3lmA48EUcI51ir5qeMLREe3eZjsDXP9
qaGCAvrNotav4cU6R7+spj6UadQdSks/lbSE/SWh0FidkClhmFauVgLQwEUvdnptHJOi8tMmu0wi
51TYFp4AKLJE+8w8HMQ5J7/kyEHR0ZpjnJCh3lb3tlx2bAe71hRH2eonUqCOer9c81I+O534MVra
QzWQJUBBf9km7VW0lnd9hbwWL9wmN5KLqRZHtRtPw9CRytABQKgxWptmfOnU5FhRKep+NeI+FNMW
OAOQQtxYgVjUZDNb5V1SdJs2t15iHU+tYUQ7oWedy/j1bu6ceTOMpGFkDZSc/iKPW9sbJh0IZAtG
Z1GfBl1cC9VpXHXBWZna5jMTkgcgoS3QHl7zdbAmEnT7ztVrncWBQHPfaTVnT9St9CpSnb28T+Jn
CDOSfOd89uS4YPzOrMqtiizFFVpb5P86g7eaZxp/PRcCpwHzb46/YvRgVBl+jsRjq2dhtMmaedyg
WYx/iIKCxEjtEJZVeTnQlN/MU6K5qrGOYLa0B82Ka3hC8+S25DC6dglcQyfnyS3HktmKsF/ysgXm
pUB/l2O8UTHL+quZQMYH62EAmLqAntWTTQC1F7S0MnmOmBfPqe3B03v73CuyYa7UT7gbMHxJ/UFU
3ZNoI+kOGP7dxuFhkW1xSqz5RnT1LWEPkEwy5SYlahshPof5UHYMuZKVqNHSst25QdMMnaH3YjvV
fVPvtasWLbLXRPFFryqXslZPYwhBMRbaZTUNhi/hjABr4e/MDHSHft00xlET6XNjr1dYKS5GBblf
1F9Han2tYPs36/rIPja4nSYehqhbAAiOQafrv83F2rCUb80CwEWekE2Vj/pw0Q3ljV5GGxFPqTsa
Z93LUm0spd6GA647YjWfzCJ84XSjBZFq/GpkdWek7aVlp6dBya9HwPdo0n+YoaDJqP2FBgGhLP/b
OhyDlI4BcGTugJJt6yjaIEi4ykqjg7VEyzFr2x+sR3/lOWJWOstTrvNE2doA0qPsD1lDybZq2tPK
lyrjGQxNX3DyDPkjacwxi/f0M9Kb30uMJo925iaL022UzX8H0rc9oaXzhpgI09OsgkqvOWQ2gr3Z
uQihX+EfnIJsitVrQV4IfrXhR2wPPARqXARDPF9FQ3POs4qftbDQXAe8TBPDLZG6SZk1mmxGjvBq
c9gtHJZHBOFTPoMGKisLyZcsgkXgkpQJVhC1NH7Rw3lpmumuLwdiIdrI9MtEexwpq/zzA+vaM29t
t0BmQo13KTWFpZx4N78bTeMEog0boRh/oFOJXE3Wl/Bsb+mv3NEquG4UgOh5bf1UrTNojXbwLsqn
fb02jEyKlNpGYjSSC6NAEQJqs/bIn/a0pe6sZpK+2Ybn3Kp0p67zPnUmHt1mYYinUJRZC8RClqJy
G+WV6RlK+Gc0wXk64UIIUZk9wW85mkW8ZyHfQEG57mbtlahny8WKSDIKS8BVbGkviAecXZ0MmB8R
/uOhk7ZvrBSbuaXt1wwE7xRN/LYG3n0BJdGfugg4TAyxosmfDCDkrlxGvO5157jMpcC86bQFM6lc
M3r8WRn2iYCyexoLMPiMYWvRW19KFs4+bLV9I5dTiAnzWkYROKh25VzgVFdNzB/1BsFp2fqAPk+6
joxZQ4FxGZx03L6tTpVmxF44msMGQVHhsZGNN6Y2KiAxcm3bkzstexZgmE/mFgHpzWqWqc+BVLtC
GNq4TNBO0iLCxSidLb9e5wKYSN0C5KeXx8Mz4BYYMnlaYN2fHsvcPsuu1shbOPx0mfpqlsptuziO
F41VvI1lv8tms0XumkCIj/rdNOePZj7+bbAAB3Nnq5sCkrKrF+ZVUxD/aYItbfu88iwFfj6EmBLJ
fPws9eQ2GkgrzA261So5AkGlltq+U0yL200pUCVT/Azdg6Etkln7WpoLGWhLagUzJ9RLY57s3KX4
CE95Y2pHmtWIK7s4OiyzHe0gUGcHUuybn7KeVHGpsPs4XgVJbhvNpvAHOJEkNoq/a2a9AAPJNgmK
t20fkoBDhopyipRa+Os0qLdaMk3PRA9O2zzNBJK8bA1SAEdu0gtrK81uDoZ0GaGmFvBnRKFpV/M0
JxRUmj3CtaG8uGkdYwgya4SuYQ+z7cf9MP2Ie9FAHm3IcFtnRRpumuT9VY18fqfW43g7mp2sbmZz
5kCeC8HsgFieGyDs0XbQor8G/w0vy/v1sSit5MZUxvie+Mjci6jCf8pUoRaEaD7CD1sHLw+bzNNh
3m1laU47Yff9plJAfCVDXD3NiQEFsM+WLYQzwQ8emXdtElkbWS62n0NZOuh2qHqw08xDWxqaD+DF
2cTO1AWZ3j+QyZBxjg/rYBQRrWKwm69S9Pm1WQzjAzGVCBoBcGQ71PDdDf4t0PFl61yokAZpBkll
vjqHI3hJykFx7J1nAzBcgBhyPtRqJQJOtc51mBgO7aMqfDC6sN7IGI0IHBsFYCzsrZ1o1DAQamRh
3D2HsBaK5nWFLGi82RF7PXA7staMoO0R5GYENgdDx5qpkDMaqIvzC1BYAorVoRVYthH1KJD7VdSI
JlCr7SiETa+0xxTqmm1Q563ybu2Y3pH5nEPN6puNQe4l7700/U5XDDcfHHur1jqpHBTbT4vTdJuB
k/SxG5tlX0bSDpK5HPdIeCxfZ7E7aI2o/bbKLZ96rTrBx9M565jLLQqO6hYeKl9mNelAiM6Se4WG
49Gy4s4zm7G/GBJbbnrwepfDHOl7Z6q786WaR3xVNgBNlfzduaTFsPYDWU8cl6l30qH5sTKc2zCX
Ta8Se8y3YQNykf2DhZyFIgzAxgCDkKA+O5icPuKYkuNVWg6HueTwAgwg/uGEKaxxq4DXn2JQtjql
e5q0OfqZ9M2Klt005gBlcIGfW1suhgbnOL7LA1lFvjErGokhKwemJrxlOQPMqftwki5XZblP+2I/
OTbreDbdcDz4bYvmscrMU900nOfzaz75ZE7ra2MMt92irYEa2k/K2rzmin1R1KlNHjeVCHKlk5KK
x7k0pEsO+x1j4KfSdnpPdtGjPpmbalJuKSwAwPKiJ0QmCTxNbscL5at2+WqOrL+J3BCz+tewlYdK
UZ8gMB20FtyomVzJjqTCpQqmvDkumDstlQNf2lNjER5V+vVcy2DMq0exohrIi7OC65h1uO1Njn5R
4QQh/Us/k+XG4ijqjSRb4SXy1WnM/aLWLqllbsao/JFr8XWTNXtzUm4SXi21Bx078J93Qc2xBPG0
KnPjimYGa6fvrHTZil6rvGa1hJ+Y9qOyisZtK21PxMZhMYsHs6+CKKHCH+d5P1ThBcO1nqNMsktk
89dSKUXOQjqawttmFYzAVuNXa5fXy+r4a0IOeGSUBOCAPePA2TmcM2NnASWFfeuMhxxr+jnt7KX0
YX0xOE9Opl4xO3smsQ2r9zSf8sKCmelMIPGzdb/CqlNlsWsSUFTRgE5VXLaTAehJAH7TpumgLdbD
WMRPFt3hUA60UaI5CA3rShXTpRVVQdJ1v7SRVveQcPQvF57XyDL/4ki9ACfhJxrFhAHKhJ6DUpNK
pt1VdbXBmf7Y2v2LU8j9MMxXEDI32aofY4pB1xpjw9M1rrG0c7A3wDioYJI/JkSqC7Vq6k2jlw/Q
eRY3TId2X8MpcFtKSK/UrQxorP0Tqh8RZTNI/G7156GhuFU2o0FXqq6O1YxlFlaj8KZKuUKEM7gY
3IK4sQ6t1LG6GDv24BPxg3CZNc2FeexnrfBMwAquHoXxQYR5wl5CMzIsCqYM1hhkI3S/lYFBNvt9
kV/JvjmIqJ5cTPbuHGoXNW8Gh/XJnWeqgnl1npk3AHSbNrZMTu2kPkRt/APcJeeFM6sUjU28cHhQ
ZLYtkWu4bV1V3hCXCgGF+OQL4Vuyp6SjoO2T8lKZTUY6eUXVmQXOYNyunAqGqgkGNpCuaIJeJ+2l
iJPCQ9bCoiPGZ3pfN22mBchpgeZS41em9cc2snug5A+WQlYlwbHmpJ2ENbyos3oYoHfbU3m9agbF
W3QH5WozlqyUMSJdvu90b6QTri9Sg9JYubBGu/SzUSvPpF06yyrcVFP+jKLlSFL5hZrql1UignHI
j0QJXnW1+qiwlKS5djuHs7dM9pURV78aNd0CK4ZgZSwaSxb+B1MvpK+c96TILk7nbsnitDuNrGBP
KRTGF/WfNrM3MhE3S2j91kKwdUkOQ01br2xO+FvkEA4iYQcU4Ojc1EX5U9oRz/hcrB6E2ePirKs7
W8CxqzG77Fte9qJtbxWVBJ9huOprZWBxh1gcOfktDs0yGNsxdk11etEJIvDaRD8KEJlMy4t418H9
9mnhHsi4Cupq+Z3H+nOdgHvXhwkSdJp1XlRatQ+X3bxuyijfIRy8qSbnZDvKL46twVwo8HCVUx4S
re5Es28mHNh72ollY18JQUBooxl/HXwPNNahP5p5+xMA936SYOQJc3Eu4n+ADxIqn83WS26fxXIo
B5MjqVbyBHeqXxOm4A2Z3FQRZo/RbO5UnQvNWWxlfQFI2bUV9TWjYewavXWJ8++1nKpNNHaPkJc3
tUNUlzNdxIA5cWD+UoASh3F1JKCrdVEyK+fOXUDf/yZR4iWo1+SS6VPrhWA91DLcjAnhVrr2KlAb
ICdeD3We3Igy3Jlh+Cessw57yHpM7ASEmXIwmnBjI3zcRJRVoEj3HE5/ORHAwpKTdwbDc4X0Ckmz
X0gUVOZT1hcXCAdZkqsA6+JF2WB2TvX6hrERxy2ILnm6YVDOG6b7ooaYO4S7NnECaZr8sbwQIWUI
oLzAWDUAn+xZEX0bXdmPtbEvgEuOAruT7AOMXi9GTGBpUy408Ivt0Jf+TJd7aK/7aDimhXYpovFv
XC5/Y7XyIZUXPmG8mxp0WYlbKSMNnYhUx/mpGElgl/mf2CDpdBXGYRBxSgC3cacyt+jySnEZWEBg
BKbRg64Oe/OhIk/HM8L1UlvSq2VWthbfubU6FnUjeUZNSDGuMhGJ4vGVaeW2k9kF7NUAFozXV9lF
otcDLNRJAKXMaYh3AL/04or46ZjWUHUJycbViEl3l3roNsT3RLs8hiteo8XEX2ZfmjnRmZpdB5iy
buK+2q0hq0Sqi1MoeeVUTic1cW/50NxPVnqlLeETLfcN1ervKG0PbRs7rLv5X71LrjOKKfZpny5M
4CjaZQL5lFtLNyaNfFsaNKDDp1ALPSvSGU8hly/m36Og56TUCmeNnh9JblNd3uhJeKNa7aVjlLjQ
TO1u4LEsM9jH3Wlam0sdZoM2qjvLuFdb5VHNTByYy2ERWaBTL0Hepy1YZ5BCrVPZNHR48vQG9CHP
DLMAR/pONu5Szn5OMwQrgahzlB76aXgeyNBjqb+rwSkXDgn1MNMRjs3uqOrPesO/XZ65utFjyKKl
ms1Dt6h3idWQfxTDKjzXgIS1rmLZOQAuynS+Y7e9C/PlBxTXPV3EDSTMQ5ykj71eb+fYhO7CnNAi
UhT41pxREY75N0P+f0Q5b4ftaMhJCpRnfyjT/nciPquzIg3ZTLjPBtlsi9WqN/26WK7Q6YQMTtw+
mjOOKuxzsV8MKSUXAb2+DEeiwVTnJTWYgxW2ontOZk9uiFNo87Xe47Nv+MYA9E6srCdpp/VhnO2R
9yX3Srss5Cikq98s9OkADkiflFTa+BowAmBTql/o+f3M4cQfaFwAJ0bOnFQcI3qY1Z6SGvo3PsmP
I2ukt3ik0CDpCGPMd8KQTBWl7tj4PIqkLjZrk+WBIPvA1xBaed2Z5WkN/bJXxqbaKLiKvhHlfBSY
ORaSW1gpZ+oXCte38+rOxudvEM20TzLsnIxqbeUe/FFaf6N/+qgzevs5756UsY/1qmgNyF5J1+yc
KOknQms4QzgWde83Ar1PflNQfqjIMKhjO3HefViUNCWbKL/pxFzoys5TGoGQnq9Qs3H0XQvVHbKh
PokVXjWTWm3/9UP3MXlZVzUANCrWA5xReBDe/qh9r9RmIh1lP5ghGwAuv4VA6kinO7VieXDZV6aV
jtdaFMgQMljmhJkaPwst0u7rsDTgYtRLq7qF2Y9H2uIdGRgqQZxZ06STizCE1Q+3QW8FWTH3z1xa
f94GwIn5sQoOeqic3vzmN/3sQUHBhNGK6Bw8Ducb/C9hdqfU4NbtStnJhXAKT0GkPHnxMJTqN/aC
j05v8D2woZBRMBDAFXj+Jv/+pGEa1sW2k72yAGvekwDhlw0py0rNutyqTwv37VRknMkPvZoM+zpn
F9xEWT3qXt9pxa3Wk3blr3Xb2tfEPEbOIWWTLXah6EPmA2lEP6I3wxR+Ta87npPm5IM3/L31LO3a
a4c856xdofPeff1gfIyEP18aQkfALmQxYvJ/e2kEkTEhTuYGFVjc7sxYwUxUyl8jRyESh5RX7IIn
Hqz2oDrjEigzI3VtxtMvacGWLrEdlVfmqNHzAuLcNzf4ow+AL4demCYy6wErwrsvp+jKgCfTzg5z
lemHVSOoqI6d5BJb5uiJUWuI30BD5TrxJG/oRNEssSblm2/xyTqBBh7tsK1DHLHer0fKOhatOqT5
YY5m+8Jmt0TrooLCV2fl+PXd+CeC7N3uBZUVAxR2KxtJ3ru9AUI1ZeaALmZx7JqGiqIxk1QIpV29
sM3Eo2YtyZ++xQ/sCkyyt6YxWINHl/XcvaXqei2FWnfn2GnL3LSOVbX+PMdNh2PBZmrRhbEV+45i
vlhYrH/Mquy1oB3k4rhdV4cved4qHOoxrWgMEVai5m0COpogREPkkEyTL3eim5drNq36dxu30R9R
z+HfxpgjAlJU3OC8f8mcAmepURkIbFA/Z3Jx/lhhsZ7CrK0oduK8nr0ClzO5QGi9gowl8y5DdkmC
hjPIE1Vt8Wq1Y61u5nRhhpL2cPj87v84O4/tyJVr2/6KxulDF968caVG+kx6lq8ORhkWvAsgEAC+
/k1QuvdVghzMV2qocUQW4QKBiL3Xmov9RreK6A7TXrVKCj9RZObsrvTua10Gik0NUfZrMGL3FFQ/
EcPp7/rAn24T0xbGFxI63HehlaU9URTQLIheCcQDCTnk6dAqYRJr67qmTIv6aW12mp1csT1EaxOK
yqHXPOsIKq+ZRQEYiupLMq1XBxn+EsSoPt4ef/HN9VXF5Ey227HySL4JCURpdbPfCQJGQm1FTvpH
tu1zLFCUEaWjHir3g7AKsS8tCpBWKUiDqSzn49vDcXFSPt4viGleQDjYzExwFqMxM31hcce8A+vY
ANlHOe5bE1pMWA9q+/ahFmLUfx1qTr40+B+evPlUfpthu9QOZO1G3gGtoLOGl0x/pyfgwus8olcm
3bywCnv10n473uLSIFv4DXl8Ll4P+zsOSnU9OeawCyFiPPz5lc1yeZwl84dqadClJJq5AwLAA7Is
/xRMlJ5aldqf6PaOh76Om//gTpoUjAHCIF/HVnB+J9kY6lrjlfohz8ZxS41GiRX486EiZ8iK1lji
oovonXn18Nu09fz0MAqBMOThYYVdKHtFroUlQ9M9dEaHFJBfJUkKM0ia7vrIwMHlzDvUSPfuuzIy
+ytjDEJngwo0ZGE+0L9eeQz/72PopBeG8PyFWJ7ZTKzB94Hfn9XX+d0Ikn6oJ7dg62E50YeBqDCx
6v1muinrIriBxuDsCGDULlnBXxnO+CP8mTcyy9j1xUOoff5vKNzZKcp6tONTQ1rVygtS+Un1rfph
T2369OfDjC8UxVCXT5S+dKmJCb2wZ0ouNHWc24k9EipP0d+hoc3WygGT9fbxXnuBWDdgqyBl1MfC
dH5j6Z6V9Oz4KhLnUd0aUjXdymYLOq6IMvO/v32w+Y8tniK307FJG2Md9gKKm1OgGqWl+QfqWuKD
icv/uvWd6cIyb7ncmIcxIwR6O4Y3TBFLZyXRQ1kqkSEcq6iXB4kBj8xUjUpn6eg74WnTsZkVXF5i
U9TEKEg2XJld2MC+MnLwPsyOQygGOnnj5/fVKj1s7krYB2QujdwbofTpUOPlodECWKteFUFNkfCP
7y8UHih4TFM2E/5id1JkI2ZC02DBwTf1qRwIaOomK7rwFF+7NAuS4DxPsINbzvGtsrUSWX58NLJ0
PFTZJG5qx8h2kmIE7OboT5ePz8+To3norpm3X+wkyzjVJQsdDTmSfq+nvTtrmPwPdZKomyC9HZ0r
1O4siro7W14i/L3yfuC7xmgAEsCFabjYcBFRJQwyb4B/lzG5REGH8m/U64eppxjxx08P07ITsIbH
N09t4XzIiEnETddqsJri2m42nfRBIpusby6525a7yPmG2rMhy2WBCjl26eCQskt734i0o14M+kej
GZFHsUY/dPEwfGFDA6RSR41MA8Zx6++DqVendhri6yQl43Mjgjy8z6BTEAKTu/HPEfRUhzgqJLDW
GyTZMBS603pj1Vqvr7N66h7jMKEKYxCIQutomorswq17ZUjOrDaqDFwZO/PFU6qrPs4cgVB1sqv+
oWjChLRDZgEIiGMYf4lkiJzh7af12iGZXwBpuM/cq8XEqYilLoPIAWLRx/muMjJqHE2cdQdXpUTO
spC9sCCYX97F5InPi83LjBYymVrOh0djTvT76b2irBjDe0Vs+ZdhIEaqjw3jNBqD80X5ipzxcJAX
ppV5EbU8Ms4XQEpMK6DqFnOZzrISZws4mNhUXot9bLDBaZZ5+NM16c+kKycuKoqYAz0kGhWVdtIA
bKcXnvErbyKwEoS/8yoWK+HiLOIBayQe8/QkCte68uO6XGu+230XRXTJ6vPKoXiovBgUC7AQL4GV
laNZZhskgCX6atoGfY5eNXfaD2YWpheG0eLeerM7EFQTniKdyQVr7flTbRt0e5BH0tOoPD66wFmm
6YYmtx0dCiT2Vw7varxNard6n01TsvONcbiQAWIsFlfzOUCutuDwejaNlKUVPYnoRHRaB5u/r8iC
LFoXpX/rE+i2tpJhqE6T41EyH6pG7GOCqocNHr4qXtM0pBPKSIxOFBCkXDWTY4cn34zdn+ngI9dD
fofgSMWTcr68/fq9es6sP+cvEM5Sxzy/b11PxJmVVQQAt7LRNi0awEfDULgEGl2XX7I0M6hylT5t
hD8/sBEwKEDv8zIsiXpNJ3u/Mwbt6E+atR3whN3WTlwfpxphQZUPnzCbuJ/fPuZyRfOvJxSwncRl
jpt0idpKsrFwIW2nJ4il7oPXF+Gu0TxcOc5IX8RNxFbLFdTCbiA3xvUQEcQTC7m3z2LxVjyfBLRv
qsnsSajJL17ATgqV9lgijuDy5VZ55Nh17CD3UUiO7NuHWsx1z4eicA0LyZvXMcFirhtNwRbM7TCd
VUnwYMAfXQvdwL5Rat2HtsWPFGVFixhDUxcucjGt/+vI81LDYe0IXG+xBdKV2QN8irtjPsZfErPz
dlQjnQ1oF/sRh/F04UJfu6cWFEPSBEmlYJdxPozbMbOMMrayI9Li6UTDNTgKaeYPIQXtC+2AVw/F
VAPYm8IUqR/nhwI9p1OT9LIjSeEBuj41YA3RApXreIP1/hKh4HmS/O2rwZ2kDEINxAkYLrhlFotR
oSlPGEOdncZKB89suwTODYm9NiLa4b0Hgnq0vH2qOx+Nrh9WGeL0FREgajPYTOipr/yPbw+q1x7t
89sDbhzDxrLObCqyFUgWIfBsYPwi7TS3bexUK21kXvUy+8JL+9r95lZzo7kHePcWjzYM6taZDTfH
NI7zfJcF2VBscK+02b4hEufb2xf3DAE6v90uNnuoCBQNAMYva9s0TWN2IzaJail+900S+5p1TeHQ
+zH6wt8ZYVs2q0H36J8nafRIAXE8tpExPlQdqrUW5tUdgVM1pTlsN1/9ekitA251gQHE0zZ9VLiw
3mwCnJWk4MY6xLxTTZL+iHp7cg5tr+XuKmo7LT9mmjXJj7Xqmg2hi85NadF0gvRW307RHD3puF18
3RTTNx8KbYY+oWEchm2z71xTHLVIhNswgiY4TrhYVMtnb81UoW8pRogjlQAzXOdpAperTqLt5Eh0
U8OAe2NqHNRimaOaTQiIO1sNAdo+gmAh5hekV15b+mBc633eHJ3aQJ6WBMGOtl0hN6xXS2Nl9o33
BftNcevlnf9lNEttH7hSXGlkpKC9lUW1gx5g3ajGZFHpadjE2M3C9TYtiVX37Sf62hw4NypoovH+
8Hk+f1/x4FJXQbh3Ap2Obyoc0WB0yU8zJzkWYm5/GFCBraAUiwuf1le/Np4DXoRBGxC0tJgDZUa5
sHYC7ZDabXtrRF65DwIamKMcinsFdOOIYJYZObLRigdAu+F6+9v/4Op/O4f5Zf6tkAh6uobBYXqw
vX6ZCMtu9Ry7WRXi8iIkW+ymYkz3fOX3bx/2+dqWr9FcZ4IEB0iAOsL5cT05VgDyVcIyIveu++AG
p1+MuiYhd72b8q2cY8CJUAyaz2LbJb1av30Cr61rwH9AtLTYBLKzOD9+31VpX0yz5S7wmjkE3cXl
4Wdo1sau3Vo0oPalZLnx9lFfTo0BiAy6IszWbKSWDRqnEZi+Mt069qGUyMHHWC/Xk+yxjFrjZGvr
rmuG8vD2QV9OkByUNDTWNKzo2WOfX2o0BYmjMoOPvBlqO7hq8a2mIypa13mhPb59rNcuEOM07xPX
x0dp8VhDveZMqlg/BnWPpEhkbhXck8gQOEdHdKVY0yhPLnwAXj5KFhB0f/x5xcSAWrzApKC2ojRA
z5KuXF6PHbtqsn7yzWi143XTecV+6FV2ofj1ctaYRVisiOm5z5l+889/e29GqmKlUaTaEaxwYUNi
Hoy7vhjHu9HPond+JjSIcZXy6n0zgPO5sFN85ejsvqlaw3XEb+wsNsVtDtDMmFBtxNiTgzVWU/Vr
ANM5t4uS5g4GlfMpSkvP3djFbAJ5+yG/MnGxMHfnt5YLZ1u1eHmouNk9YOj45LXGePTMQVuLQYu3
+JusTRwWWBP4fGJirJLDYBXyc9IO8sIM8spI+/0WLLmwA8KqQqOWQzSOLD7EFS0WIM6Y2bXOw6wx
Xmw5zUP3fMYK5n0InCtK47BPFsNMGNAQ+Nu0rPNKyg8IapobtMFtu66Un6CJQd3YraqmwbjEGij4
VpdGzKrHyKnXv/0A5se7PBWmLWBYbGbZJC3eaLw1WdSXwiKiMxEn8OaIUbVqMNMLD/q1ewzV2ZtF
GEQ4LOucuUHscFLq/nHQ5IAmUxYHpyTxlQSLaW0mtX7hmb4yU1FVYoMMFNSGamaev1QyR4mEGNo+
YrxDOQ9fc/hZsWSKVqPfasaFl+jVYQxgkjIuyAle58UTrQM/00evSE5+OxQRQbIgRHZOhV8Yukic
YtnAzYAFZ5Dm48gILnZdYk4VejmSni5c+mu3+rdz8RevVDPpVox5wDvaY+zRgdLrYCSrOxQ/dQPi
JSj8Vv4xPImhQyeC9gfRoAas2PPbLcYp1f3Qd44x8cI4o1vPA3rpY2uWeXoJIvoSn/R8NF9H1YNK
igX7+dHSONDHRhcVg8nCP+PK7yOG2JUzNA3R3Va5doyqQtuL+tGoPfuxSycS0RMAjYFQhCW+/QoF
88Ut3yF2KS46jrnm/AzP/W0CJz6MZPYgNo5imEya71Pr021PWb1PazZSDgN8rNUnQysZ62Wdal8I
8vF2cRxLnRP01RoiiXETJVMwHiKVd8HBLCcTucdYFR8j/kSLFbd3xAo/u7zHst5/htZtWutcb4qD
1QXTFTul5hOeXaLHI5Sb7SkxWmfLd0Xe+3IMp61vpmh8I9QBci19C8ko2JDqNlOGfMQQARdNhQqE
MSFh/vvE86ZybTSZk62FqcxTQvrL56muzPdIpKv9AK91OI1RlVYbfQzD/MpCEiL3UyDJD8VEFUAb
7U0cwN2AwWhVtzpOk9gDj79rSjf6nCdqmhsqHoAtm1gs1Mc4vz76Xqq19NEoYR1Fn1WsX11sXJ4V
EU0HYzp6bHEt5GsTUN2IF9Mun1pDpNjwc3P8KYQdmhTeeuzHgU3dYzXaLbfcK5MGmkLWfdQtbIcb
YxyFtU5GIW/zsmR9rgo32fBW9j+dKqgPmALHG62ksIncxPDFwVJe/q7ztBGhvjD0irQbia4ylV5A
nhnuEHMYxLC7MKxejCoWlZQzTIfyLaNrsaR35nZliKbyZHtqi+nq5CU6pi2AO1eT2NXj0deFxxOu
L3VQX64IAJzSWHRn4Q1fhMWBU19iAZzAloMzRIRP4uYxaQhHF9MoUWOjCkB4+jF0wJG8fcXzJHn+
HlEspjdNU8CkZ7RsbI7Z6AHrs7KTZpD63sdSYT8O4+2A+RdlhmEfMD5eWr2/crW+a0INpDMArP2Z
4fPby9tiMGwt5apjQzLtnbCFvm+lcN83YwFXwR4OVLwIXvTq6cK08ZKpTaoY0E0qonw16K4uPr1B
hgVLmMFwjGhrHjWZpTvMxYx5qy7ubSq10JTq3l3JRKuLTRYzF7DVkPdTV7u/nFmCugNBkiBEHZW6
sCZ9uSyYz20OegY4Poc+n8+wQs+NUKtDHoUoAKRpNJbxQegTxKq3n/nL7zQHgjg7z+jzcmieW3+7
/ZmT17ZdA7pynAQb7lTXu8HxxL3WSfNCNe21Jw1SkHUOpfP5A3l+KDGRdZC00Ht1QyY3td+ZD1U1
pR91M3fekZo6/upU3TPJDsZw4Xa+dpVzh5C+MoaWF6IEgamq0XvhHSOaRB881xiozSsXNn1ke09v
39HXHh1HcFnNUZ9kh3h+mX1rKqeUJXq9opo+p5IOAmLmBuTE28eZb9fybQ1YzjFLQTDyl4lldtxT
tvIV1fs6jtbVoA24IBIJ+6WROKelhZAtAqpSx+0n1bTDhSXXy1UOmkm2vcAlmS7QDZxfpt0bVpwY
DZ51VfRXpvBHkq5s7cZWXrhxwUhdGD2vHo+gUpo/NgT4ZQqKIxKlN4Bq4J3E7I1qBSFR9Co69HFr
fc74KB/evr+vHRC+GhHMLmoWb7mCDZQu4sEjR4yfjdm2LeIiPHiVk/obegYAd8LJdbULa8dXBg+l
SA/BGd26uW15flcrHNRDZKZ4CPjaEXGrg61IQVTWF6b6ZzPAYvQETPIMHsYQgo/5jfntvdeG3B88
rulUWconQAoExJOd+vZtZFo5hAa/vWoJCsTsUevxbe/J/B30EwRw0pUPZTTbLKsc829gj/I9jQaV
AKBDHFIEhfOZTOLgYhTXy3d41uH56HuQF9GGX0yJ+LJaJ6nN+KQ5zkS9M1bBNehebTpkSRzT1EW3
D5PAHEF+FV3DuZVpM74roY5BnPHYWBME19OESh1TrmumXQWI0VTZhRfjtfOcoZLseuiv4yY4v7My
ThMX6cp4THK+FBs96FhDjrRiULeTtH5hFnhl58NtAW3Ha+g7RAUuDqeXZat3shiPNXrwB9vqPBSm
6rExAdNGmbL2LBLLg4ZLfk3t2sOjHl9K7n5ZAWQnTZouVx1QQKHPd37JcSkJG+vhljYYeltxvXFa
hQCvbvRNS8jhVaCzEhfZ4K/UpRCQ557I2UDm2CQAE7lBxYimiXV+7JScu5FUG6Kah1qAoUg61vBM
H4+ib5zvJLNy443EgHLWuV3SrfWoFulO8LfGXViV/a0RVJiUA1VMn3vtgWEFl2Ufma6AJIHJLyc5
sAix4IaRTaVfb2AnJMoD1VbCYrjy+9gGiRJ51zkivJaR16XEgoiApCsWcnRp+Esqp4DkJvoBnqlK
boyscinZYQxztiprG+pbDTworIkjJqksUnwratrX+SZ26vaXTeg4+lclEkm7wBmhpaTwqrGWM13k
a6c1Ix89Vm+uOiOYjE2KzuJdYoTVsXVr96vhOsWtXwDUW0WGrjfrwtFxzwxjWgh8oCEuR8zYwYcO
VF+0ck29SQ4dwAj0KUBSk3WpIog+sd8k5gYVf95CAkh1rGZBzE2gfPDHy9D5ifJA6SQ+q8EXe3kh
dT/N41wHDpBl5crqw3STjT6zftlUDyptQemZo/v49nT/YvFr8R7xwaYdhBSXEbUYR3xAC6Mc1LEE
HYIQORakYRRGfz/YjnC3Y99N/dZDr3EpKuLFd+b5chmR6EWgUC2/42MK2qEQsU2PWKasfvwZLdbq
OZSgNBj6glC4uIh3b1/tqwdlrT+XPanTLNPLqtyy2y4hSYBmjL8dLFl/C5ClfGwJfzr0aSXevX28
F2s/LhJ3mj7r7EwEE4tnKutGSitGatAWRl6vMi8q+1PhadU3C4dHCNEm0ZHnj5n/3iXCqLo0S857
pvNZggmSSDo6i7MzbqkZ8bphtPxMpicVVDTH+37YSBPf85rth2ntZiUWYRJmhqlP18B6pwr48eBp
4kGvivu378XLjQcSjN9PZnEzcheDJuT5+NRgwrx2+mA42OBHdqK00q/D0ALxqHOfRvMAQc4WNmjq
TKzB5TeraBLJMe4jd1cG5qVa5IsvlwXHi5I/Pik2nqSJnr8Cpe30SdmxzWsG3U7WRFiRwR7aUQXJ
JrG16vj2fXj5xrHPdRkPsIGhnC3Z+HPgQDVFLEE8bv/e8OofgwSArHUVdC/q7/vyP8mMYkdFL58u
HZR61nbnl4hZSy+DUATHugXzmlqiuW1EoK0RcUTv3768l68YKoxZTGtAQIZsvnjKFL9y8pOT8YjA
B8WfZfRkco6gA7vUv0XPeOnpvXzFqOui+aTcShOMisX5pRnwJvn24H1GsBRtglh6R2rZ+RECgLlJ
zUT9TFVTbQt9bP90ac7UyaBB/46tBab64qZaE4AozLHl0RdhHFPo66Jsl+sjmhMrUcWvKMvLP9T6
Iw+YZxIGLNpWhNHLq6XRCTW60sSR1yXbMbdaQJrr7iBCq1gHsz/vT5/mvLZA98mKmylkWfKkx1eh
87cIRaxr6xRbyJJX6eibQC2H9F2W11QH3z7iyyorPWwEp/Nql2A3xDvnD9RNlVaEbkhoZ0IyFM0b
IGStDgGl8jfwf5pHNwqyb2Wuhh12w+xW65z4fU99bK95wr80ac3rqPMZFAETKGd2tRh12DScnw39
mLzPBhPZjZBWsgKFMVKHhIsPI0bYSbICjBTg6K4Hc0PgsPbek41kqTKa9p2KMx1wXCbSBHKY2V1I
Z3s5b/lUj+j5e2iCbMrA56emwVZ3XILSD0anwJiFZuh8SUoTmBsZ9fUlSP98ob/dCNSkyHQs8kPo
wOKNW1bJTJFao+O2/SFsgvY7sKfyFuRSfeEDvXib56OQk6jrs2V13twvltQ+U2PQ22hjvSmnRgsl
vDqatQtOt62gD5lTsYFNYp/atI0u7A0X8/J8aDpez6OOkMYXymDQpp6RxyYeNXNoPiJqTje5X6d7
nCviq2cn1beIgtGHC6N9MV0+H5XPIkUvJkve58U6HnzWpMM2VQfPUR1Fd7PsP+tFkAOV6Xt5nZFt
8gnrTP9hnoY+kXZX6OtGNsHnjrRZCLTAl04xpm0L5hBtD/ov2qqRSXPpRViUXZ7PE7MJXY9580z3
8HywYUGPdIxF6qBGbXjv+2i3YVs7lF1Erm9TMB13kZ+oda3p/spq8+CCS+KV46OzNVi7USXghi2r
w6Hs85zVPt3YOh9WhZyhqWU0TteIlqD95Cyu6ZpbI4u7hhQPeyO7Or1Uo168cvNdsOcizPzamewa
Fk+rUPWQ1a4nD7UVB0BIYg92iaGZHbuGsC8uVSlfu2gyuCjdsSzhDV8crnazYEhGnCn+oDePdl4H
d32YxRu99sxbZOT+RpWui+pjaq/En+vI7QCXATufOUZnrrUtDi9MJzGKUnP39pDXxwKJFFkZsAwH
3Y3vA5DWPxy/8rcTuurD26/Fc1/2bLah+eCwv2cymCOTlguWMHNVK/sgOGh2qIsD8cJjdYy6Nk3u
3div6q+RN2raFgezIX7maLDvNcoEV8qZqXNx5XnR2hra/CBNR5mHoBVz94gNLQYQp2n1B37B3GuT
XYiTLFAx1avETJ3uO+GaYbmBAQOTYcTxjJoq99hQAmLYJpPldts8ycvZipyOn8CCV2t9lD9Jsq6z
DaS9wT6EccOWk4VOXu5bV6+/lKlr/iSrdaCpjsptWiedXj5ljhbVWwOK0crXYcxtm3ZCPZd4CIU2
Uxu3I9YjdGmmc8cmyT2BQKIcnsDdDuBEhTfkfJAiJYqdbxfvpxiaTT2dnPRrzt40B6wmfSy5xqGi
QDHCPsc2v6+aXtaocZuo30w0u+qr3nYFKm6cO98VRNQHr2zSb21im59R4rnvI2AUP7tyinpe6wJC
fovD4SgdO/6UJ5zjrgx7O19nQME1Xj2MKmvwk7ZHtEgsb/RySqJrhC0OpuLIa6qD1rKeH5Tf3EFd
T4ujbcvm3UTnelxpvgUzgE1bduebUTt+GDojvonoFqFazqzxksX7xdeMcDOWNNw+ljXIaherxqnX
RT6MDZLTujcwVYN46lwl9m8P4xeflPkoJBHgpZ2r4ss9rso1O1ej0g5y7CRUbqGbBy2s1LWmOm/j
BJX/biZIXPiGvpik5qMGyNIo5rDotxbf0Mr2eXuCVD/0ZNPeyrBPmnVjSf0bqORL3pblao02TcAK
ER0PLfGZl7BYBI/6ODYW+M+T2+nvYljF62IGiwYQf45uq1lrbEr2u9SV4VOcdvXRGahdJ54Rrlyv
p3D59g1/7dIpxM0eBR9B4jPW4bfybh7VVe3FsX8owbhsy1IYdwN4zyNyn+zCXX4xN3PhPBt2HhbH
o4d0/kGs86j1oCB7h1o5yfteVsltHDvxvSjCOl9Fo4hubQAc+2zyqo9OP+GBevtaXxtcXCZxSf4s
fVh6tSnD1xVQY+/gNjSjEfNmzbTD+58/oQtIfkm2dvm+SeIp2r594OVG/vmZz4ZJlp5zmtTyu+BN
ZPK6LU7Q0tXUVTRk6EzpTGfHUMm6p06mfOp/U2p97UovP5S5FUP+cemSEKjuWnuorkhwMgRQBCDE
vXvJE/DanUEHO0c8IS0zngXQv42CLvHHtqNveSLNMH+HjKGcXVfZVk7gRsNk+GqOaXNhOCwhP/+6
KR4Acso91NGWb51OuRE1Ra4OtVf6d7JOk60zkKSIkQ1wcuP5u2qw7bUKnFsLGsw6LgZtZUBZBVpM
eTxyNPfGr80RtlScrO1B+/n81P7rx/B/oidogcDsiLz853/z3z8qyCxJFHeL//znXf1UvuvE01N3
863+7/mf/u+vnv/Df94kP0TVVr+65W+d/SP+/r+Pv/nWfTv7j21JVXl8kE9ifHxqZd49H4AznX/z
//eHf3t6/ivvx/rpH3/9qGTZzX8tSqryr3//6PjzH3/NTI3/+v3P//tnt98K/tlOPJU/4r/tZfKt
/Lb8Z0/f2u4ff2mO8XcXxz4iIiIz6T/Nmxv19K8f2X+fhxGGp7l/S6GBH5WV6OJ//OX8nUnPwyFJ
9ZJSwPP0zi5k/pH5d3bMVEHoMD+vYlgu/88Jnj2p//fk/lbKghBNkgD/8ReKyLPNl4+rf44SIugV
kz/nspSxJW7sBa3qZ7+kaT1lVV3CjK0qOH6+fjOMffOUj2EPgc0Dn7FqzSa+IutB7OLQMK9Um4RE
mfIOxrLrN1Ar4WzMchqtC+SvEojsEc2us7ewZ22sdqhvekuLf3Ru3BzJdFI3UdCr7TCOUPlVh1Jg
aPv4Wz+NxX002fpVRwl0NwCMuCcktsbd1+VXeWhTl5+aSl+TrJId0VFbV5Gpi+sWYjpM6Dy/EoVw
fzQa5LbAmaxdDJpkn5GAspeRke7rWFVX5NJmuwLwzCaPA+2+iRAel8OQvbesqjwlgeZ9t5nfvwQd
FgYihKZbsvPimyrrCACO/e+o3OxtC9P6yAptXPPXCNNQhgZlMYzWZTGM0DJT+9Ai8L9KetkdOwmp
lcWHs5uS1nS3Ud1pePocM78te8e9KaN4vPXLoNi3mt8c6TLZtHgsfV0HNu4Dx5sODajKXROV0dXk
gH2oKsd53wRJQbgJ0H5B1CfhET2pCHsv0joAJobsrn0dxwvwlcw4OUHi/9R6S+1skY4fA61tjn5o
5dshUN4pZid8RHjeAx7S7EPX2fomjhoa4GUqnR8Sequ5lVQoTqrt22GdF1lz5yseFAtPTT/GnjNg
3DOHU5OCLOqLiKCDfnKv+0LvynUVAy6kOlm86wKVXptxLbcRaMd3HdKQY2TWrJaartuHfPHem0TI
3IZOMG1jQjaoDCFIqg9F3SdwzRonuurppLRHsyFhz8uLYWe6U/fZLDwk8glrETfI3X1fSND2kIfs
9UiJeqdaL98BP0eBU/XK/55ZYrhP6yGAJB9XGzmBxklE0TPOpW19zGTvXtt6Y/6yMy0FjOu22daH
QbOz2g632+jE/k6FNs1A8kY08lehvPSrvvCS95Y0DAjJsmOpXVaRp68mVQQfEYgaH6hUOrcIXQpg
eCI7URgPb+DSayc0a48sYuyDkChtHixPi9P1WFgSclncD9bKT+GT3mRtTNxPJ7JJ7JPczu/8CQtN
15v5if1l87PQ5x3k6JYTrL6stMHMQogC/dmW5X0oyvJjkg3DU2el4we/qqDWUz6vbk0RVh8mpLze
ejRZAADppU4Shr5br4l9EuMa9X/2wdGnSq0ySerEPgyc7M61GqPbweIAccAun6KaaO3kmFtBu6Yp
r0h16XQ6bF40biTk8bUJYBEHRRN+nJzQu+kGiGBh2u5Rm/Ibqmy/ev1gfI5bLV+x3sw4/WrmhCe/
6NY+BG4kfmh+kGwEdwbymXK2yOkluPYa0GcmCAyr/EY/ynCYNgYA3jtarXCW8K8e+cNECKhuY9SZ
vZdAJjYuo9QNRv2WDmBArMU03Fl6BNJWlPe4nW+03LrjIe9zr6yfatlbGxRrEDZLQQJsgCzSj+g6
lgW3OVbNndNGkkgkZM1s1whxmJlKaW/W90YW9hstUianEzxmld0ws3nOjZ9OxAiYotZgUXYOlNOs
ALZtgrNaJ031wR7iO72pnqbRcWhZZA/gb9+RfPgpRM5+aiU6xxx1wMkrpmjVMlVsNVRWazMnUykY
1JOWWODvnfI0+dlhioxvFmKQG/pKgjCpECxQnic7u5uK6yb3vW1AoWoV1QgOtTJudwQoEj4TJKRP
YOY8ZKF+19Ueoal9YlzxFrjOCrUqoFYicZMbRh8sytiz78l++mQQMXa0DU0/CVsf77R6hP6XhIO7
dtP2mnrnt4QxugYA132m4+2tALDJW4Q1vIWxgMBMQohuEdQFEeCYe522TtnsrAc3tPaK2vRajc5H
Eh2cVS2A/hokE26KvCF/xTUyMDEy2ypJFIDdNOaetT0bgwEMdBV7XymKdPd22IOStDPC3KUDKxqd
eubV2c61u2Kbg57/1bspj7UYKvd2SqbHXBrviTT7EcX6Q1lp3roSRBtZ7nSXCujbhB1nq2ZUP/RM
+9BXmfOunnrFpE1Ii2Gzg9+rYXS+FG1PhzggWOZKJD4FA/LvDiCmHpiXplOU4PXCVBZsfZkOe8Vu
/5ahwyBCZLixWxH9DGlZ7Kc20wD5BxkQJ0Eu0bCKm7p+RCVO2mLZCJnsSyJu6vUwJdZ9wTPH8hfw
5dkT9+ARK0aG4qaVQ/+I0yeagV9Wv2PGUx3kec3iTci86VjAu/4Vt4Cru8bvIYkDmnvoW1dtvbib
6H+LaPhe2ZJwr6hxSwag13bfikrEjxlH+IJN3n+oYgITd05j+uqxxAj3ldwQNZ2UnrvRSQedVe2F
OeKja5Cave/9UXxktdb5KwPuaX+I+7oOoUwnpc3rXRjYJCP3NHiVla1hSGg/yqLQQK9adQBNT7bR
ykYqvK/SgpQiN86yOz1jf0xtyTQlYFIbx1iWRlGKj1yLME578T5MA+u608gCWbuVArePMBpXZtDl
drEeyA89YLutvvRNE8N16h0SnLA/bmQ2BfCGKhFU8A7z6DPlHsxhjcSKt28Zoze8qPpP3emLezoA
xletD+xfIqqSvQyy8EMXGcE7ZUUmUaVJKVb1YDdAjPO03FIwll99Anw+2g1goRH/lbFyUDFyJmV9
Ld0E3+pYlidBcgWtzVAnIj4sA76JKs8fG2XXP62wtT9NYzle1YRrpKsYHWi7CqlQ3WhNmJ9I5iw9
VkwyuXIh/N/RQBTXnRqDLVZKDYl0Tmf5/zJ3ZrtxI2m3fZWDc90sMDjzNudUKlOpwZatG0KeOJPB
4BBkPP2/0qhuuAx0NfquCygDBZSlHEjGN+y9V9eE04ZijcCTEB7jEhfDkbRO8BfIS787ag7ohit7
76SaWJJpTvjsqPuok/pNFjbExXlASEqX0Fg3MvM3vcjgPhqb/N4j9ONqxhjeGOAub2UFtThY80TK
QDToe0bR0a4hA/EO9uO0kuDgNqUdyUPRR/G2idICtXwnvkzkOlbw2SznkdS44ijywZzqLIXusMwJ
mtMQAiorL7BYnLlr7Kv9Y6CHnIjiLmUMN0E1iyyjYWv4zpnUeKQcnl08irozj6lF7OxS9Mktl8R9
iSxRv6UI8u9MkiynbijHTTgjQ3ca29sGhqRdhrzh5Wb6X5OzmmwlIbBA74gWPElrJnQELWNEziEB
Qe3Ka7T9JNwuPrsTSKma4BoCnpCQHtzUDl7qOUPWaQfmS1BMJRwQR7QEskt5V0+KbKwcsdYjmVh6
U7KtuV8AfhyGfpkf0NSpLckS1fskiuFzA3KVcg4MoCcWMRK633m7hKLlgpo+fYp7b74MRrd3oqjN
cVkgLa1hWLr3BCwIe9U6rfkhiGG+qog8ljpWNvm/c/NgssJdI9o2+0y1y6WwdPD837eW/7Zh/EuT
+bcN6P9ga4nX/u96y/24/NZU/vwL/+wqgz+Y2d/SHZFbc8Heuro/u8pA/IGC1WaweguHuGXD/Kur
jP5gHok5jWc96wZGeP////3ZVIo/BKlGt3/YkLLEJ63qv2gqeWV/9YORgIPmAbI7kRioAvCQ/DYE
LbwCq1c8ZmvX7oYzwYBQ+/zGIUph0eepnsrdMMjqXgXkvBHj4RFLCrvsNFY3kKVZsg56n7VsJyO8
D2qJyOmPodiB2CggZU34YSqdAF7T8zA9e8xk7gqtms2YWd5NJBc+qnRsLqBVcsiIoiIzxa3xTpTG
/SZ7RW0gh/iaOrpZj8tCfEiOzeJZA6ah1rFmPUEkmcsHzpJeMX2e0ic8et25s/3yY+G34M2K0lp3
fPiX2CzehnjL8tGq/fICo7O8wxZ52xFMsA207NT6hlq5kjA5XZFsFBuF/eFBGiIdVlHFiG8deotX
ASEVfbPuTWo/p0ueHHRd9hcnKVICcMfhklNfuZsZTd42SebsWx/5xYMktX/nlVF96Zxg+kJgdfbJ
g9jAJ45tm7jtRnwQ7aiuTgClUJmpJyLPDt+VN6aPkdQObm5HZ1gC5/QYBViMqKbTa+N1xaH3J4Zb
GSH9TgulcNURIr2KOhdaWyHqe+Q9w34pgngPF9l/6wX5/7StEAjTyE5OmeXHn/s4VZe4NT6xkpNj
Tl7Qx3cpKtldVGTTvZCj/2Y1TXgqQJs+Jez8tvyw+WNIXPbHqgF0TF6ceMKKGwz0C3p6N2qkR2lw
f7ONqV6ZfdlH4JndATbSuCYE2jrQIqefSZodzzrMKNRTogE2htXe00B+4Lrpx/hrNVrRVkyse1dh
0AW7xdf11pA9S2gtTiO/N8s+CMbqiarUfsinNr4AhyQCfOzKkyi8kPytHhlkH95ooE4Xw/Na0NYc
46iwrlMS5F972cWbVNUViiMXfOvN9BB+TZNF3XBkKRhhXBqsM5jb1wBD1lELmGuqCZJnQTJdl8Tu
ko1OM+pP8ix54LqtAzqp9C5DbQdblj6gIURM+n0MOGI9uzzKV0lfxtkRqFp4jaLR3XNRZC9ZHXrc
VPYsP2lvWt7UYDK1wr7XhPtR1rcyxm5l/D7YBDcYr4Tg26WJeU0rJ2MJG4E22ORLmqTbIa1kuWKY
4jyMWR78wOdAiFyTDD3A0Ibqr3HacD1UcNkgElSBsyIRKzuGo0cYDOoV0o6zpHmdfVWSlY6mVG5n
lrLjKmKS89rFangoaD0OTlflwEHj7MxQw6F+r4nYd7RtrRgP5cfF4r9FMmGepp2mv7ZN1BBc6w8P
rsjmDezN9N13W/e8GJ4F9WT6e1b+5YtqDS8SaEWsN1OY5hFNeZa922KI7xkNpu9u4dhnMXbphU6M
eYodjPzZL7U8umlSH5p6JN9tMkS9D+yyX8PZa2JowHN7gWjXvrIH5J110ufTs2delEVuYrNZwiA7
VmJoX1H1N7fWt+PH8lnWWOgq9WoXsn9WcmHJnVFSWhtX0S+h6JtZAhpksCtsCNOHLLaVhD8aFtxu
YSdWvV/W1obo35AI7WEp8jtEFgHpGBrO2RYGVDHsxnqcxDqFqPhNKyfwz/VNH7EWuuB7HhQRqlt+
YG7eUnKleFs/v2KkQJTjkqdeu5bzyIcmraV80ILSEsKKK+Zne+Ye21ixYzEGz0ugTZR4Wxkr9Tn1
O3Ei2cW+MtLyHzAyijuRSNp/x8n9O+8WneOlXl+vihFP3IrEaPb+iQ1bi8E7v8se0lcvn/uXMhUj
boykviez0CFslzwI20/jA6n3y8WpR/sZEZ98LVKrgBIbJM0j007zQgRzeX9bjwD7HHr1Za5abysK
cvm9Luda9K1y/pbT5zn0Cug9VpAKCCi25Kw+zhEZx6ue++NUsehNaf9geYFNKsywmo2BOW8bEFth
XXzvPb/TGxhWgPKUk0cbT+ejvk8jlYvNhNnwIyZF+aUKs4j7BF8cMY+jj1aYTTEqbrey3O8d+4Nm
PaO0sDisyARfM632xp2djGb8KlsrYLiihXe7ziaYu2bCIHA0dffeLzpfj+Ht1Ao61WEiNOEEtrQy
IcUs3KIc8bHOu/uQEVN0u46rXl6DdoIjZfU5D5GokXo9BKnVnkxlCZzqY8EF3GZG5Cs3lcV93trd
iilVJ556C3EhmO7SyTcQMBJ9LsI59h9S4bQvYkGEh04e5tfd1IPPXOc1llBydIZY3IWmrqIfkShH
G8VvxdgKgNOxIyMgfmq9TLiwCkK33mUhWVbPXjVLb81oFq3yyPgYHecE7u3K8KYR1OpSTSkKU9eN
XtMxSl7iPJyOMub5ve2X0f7gtRm3jJ8vUCJNY6mNEtAN16lDfCtvvJmZDRF1skLAndtXnbqp+F4p
2rrV0rvmlXU0UjQyrmLrrrOanq964ChXQL5mpFDV/MZRMF9Eq+d0k8yFJLTFDgTbSc9cI/J2KCJ8
b/weREn/lsUu8M/eAzsHAruhq1hgkI4pW6KycMtzZVJgLAmq4tUSKh72RvVQFXteNo2lic3HMRRT
tbpZQ76MWV/t6rhTV3cW5qOYQcSPkQEPHLSFtaNxhJIy2T2qVkb626jrmmvaW9bJxcBEi9TYBSQ3
AmwdX8Zbq1fMKwQ2ahgghXzrRDbtpikqz8avxQWhf0cvMHVQWu3kczOh7Jwtp2A11wJGF2r67BOT
86EpqomTR8UD0vs6+ST9pdsIR8/fMtbQWMNcQLuzk9n7OhyWq2yG5tPUOTZD1MT66E4DKfBltARH
jAKgVfDJfOAjiED+ko7y2QtlsUu8OXyp/KpAb6Dy/IFhpvehrYLgbHkLZPnSm+7KqYClxBybdSB9
Y05C8i6h8YvD5uJL+86lbntNRV1vWVvylVWODj6D02uODvykfQUQKoFTF9ZopPR4qi2T71Mt1SFa
GueBXXp2nIzlnIalDJ6cTPUnCWwNghDqiIPgLCPqx0mpdCLpa0LQQo9RVYzn8HO+gDVeSa9C0ucU
Y3/BBkq3O3LcylXARGbgYpsWcve6TrhHmHbWRtl19l3EBRjtMb5d9Hk86juNvenNqmbv6AgdbMnn
wx1CTkz6xkhB/fABnr/1jgxfUW9GSCoU8B+x9OoHTgl9hrXk/4ibursAg0cr7o2cDgzyt2MEhlxE
ibksuGivDenwl5FUzmMxiPx+6itUp6EzHEtm9IzTY7NrAklSUpXYOIZpfnnew6QlJGlb5j4g2MrT
274TalNRS281+K911HnLIZnID+qB/2ySVE8PQ2hbdz3q8rVFgNPWCkP5GepjtEONApxWQOgsdP6V
qE5o7bVYDsxc+7XIAborij62wQMHCWfl2mExv2Yqg0BHLChIK11tBg8QRitVeDcNKD1vYXRqjW2e
MS3wqPWUTOYzObHTq+PqbGcAtx1Sp9UMG7r6Ew4V98R2l0q6nwB6MI1Zt1MCvsoRxSYagvqxDP3i
+5INiGOjpjkAFUtYgFH0qdqoj3TG+Y6SJH9oVWu/ab8tHtEkNVcyB8xn5gDyXsAyusyFYdQ2DctL
5uXWJWh78kFwK+sds7phn45A2zON+I5KNXJNQ/vD7+TAqkODKGYI7PlG0UMB+OybpdvJpon2VZ6a
g1v69UlEhDEYKoEfZVsvP3x2RztGlapa92iBD5NQ9oeols2x0k5yUW5Gl5TMy04mIN77wP9mNXb7
sUsrIOhE/x3AbzjM5L35rdBD8ODKoBfA32LzZfSEc2T9fJu5VXZ7GJKezz9hMv1VuRQTtSOsY5NE
cJa9hCrCssQE8L3qtGBn1IpzZFhFYNl3i81El/hdKOFc+zQOngMAEg9dFiVnT/RMQFyvSPWK96KT
vZoC3OtJWM672gvYw6W3e1R6/tpkyJCSyQcCTVnnvDhxNr1MHGftns4CCF0f9fpZSA60VZbJ/sHz
x3SfVORLAgieT9Mi8Ys0C+PhwtHjcewtDgs7VruCo2CXCZ/pdOUq0DKsgQjvsnZLm03bwQ3Uq9WZ
KV4h9zNHVXSU37e1yvM01xQ9WVORNFAOgNz8WRxQOmVbq8TQPxozPIquLa49/+e2c2LrUtrMKVNb
icPcCfMq2luE/UJiTy6rgqhsF3W4q6p9VlRAnmzmkBTm8XqKreWdNKFyH3bx+DCVAXBsRycSB0zC
lkTZwSUoJdxGNFmXsFMuDyF/sdc8bZoddYT7opOu2Zecy7s5gfcFlaTT68rIeI8mESZh7FW7mNnW
Jsp8z5Clw7hwFcRKfhtNO7u7iLHxshKjPW5nHhKXiH5g0+oK+gKbmF3J930nWRHspMXIvjQFgOI0
eM2pue5q7TqAbXyz6lQ/w2jMInIJR+CVbB5XqLqaA8kS3ieW1HKHIlltvVFXR0Ye4Y5/gzva0fLZ
cxJBnKgNn5eODJl1nEC+jMI1MGZxYmPnUM3EzTYNmnFDfKx7SIc23gaKbo6Hp9z0omrW5H+gsqlT
Do7Bac+WdJkcpnV48OO+PDC7WL4wSKD0zaL+kPnjeMiLfMGCAVPLzIm9aUu7+u5IHfAsrxP70soK
CgOf7FoXs/3aDrN+lmWYsP4ImjWQUfU9KKPscRkauQ5xqW2N9Prj7LNBW1XMLL8GC1vhLFPzlxj2
xdbzHPEJ4SaeKjvz1jVQPtaUfYnRyTTDHgRc/0LLru9ajqC9mwnLYgxQTh+Z3dRXOTMNhEDvjw9i
lNVm8mP5lPV1vgMsVG1CouuempIRMZpsmMxTKxhOBvJm3+NyKj0DN7CdK2545vgeLomTC/iLnPPC
X7MecFcMlaedgEO0TVhVn2D00jdIQXcWWQiLnXZW7xjj6hcvY3/LzJ1bYRjTQd0kCbcdiW9tB+V6
T+hCe1LbZfnuhfP0PEQlfa8SPRxOOqUVeE210+wCbt+eu3zJyr58ZPXDE0qW2j6aME3X6PqXt3SM
h4eWE/pCOnnDpstU6XHMXXdaEf2bbrLZsOj1XPmKl7A91hEz/ZbF3t0c5PGKb3wbUOdLUEUGQiBw
M4w1yHfWNhXXaea5pEl21OQaqLp/oIwvCHzoURGApTvIMnc/G26cXZu7+UuXTx3b1Mhr9jVwgavm
aHhGjZPC80tVGZJGWftQcRi7jE1F2iiAcfZYgeC9OG3QbBNv6R8gOy6X3LTBKuglMSsubRhrU2Xi
JxoKWJVt2icPE5q+tUtz8cMOciQB3TTMF3cam7u2cbLXhtSF7+SVVCnm5aG5s1GbrlXW6x0FSJtu
y9bKT6VXZ4/MeRiNKKu4KlFFx1ws3haI/fLkVEl6EaKwX9j1I6i2oCkHspq+DQUmCvKhltPU4yQx
S97ttbSaR1KF9Hc9jRYwnCy+uPGcvZZI7bbh6KhP5e3GGieH+zvh6ULjgsh1MoS1cBrmVr1Wy0x+
hitT93NBZt4GVPKEaSZQn0zDC2cKlp9+vi9ayuKkCVo0q9IduufG09lrWC/ds26SWPGodqdr0Ihy
6zRz8CMqMA76OqNq4np6jmUYH//7yfbfzqz/Mt3+tzPw/8XJdoR28t+rpq7v6j0d35dfBVPi9lf+
Odv2/kA6C2wkRslsi58au3/Otp0/SMKG1w6Tjz/w9f9rtm2J+A80TIH304VGalOEdOvP6bblhCit
cDXF/MOf+Ln+m/H2b0pQRL38KAbbt6B30IA/5Xq/aAAX3EL0Dmm5ddPquRHsFJ3cphTzi/+EUvgP
v+n3HD2prXwm2RPabZU9FBFrQkv4T24RPf7yBfypCvtVBeb9zIT5RRTPZ01ciY35AL0nUSK/xwQm
dd9Zce9m22YZkRnE7lxZzFOsBpFAXdy+0NYV22BO0vcoR3K7meD56W23dAS9E7MdqneW+yrdjWRz
uavKd8F803S3A2DEuE02Tc5eF12B9HeEQCbVA8lSnX9webTMJ8B/S8WCmMytAyMnIS9ZwfN2q5Jw
sp/sZun1fsjMwIo9nakq3akFBJ1OzPLXrmcyebDKoRG7BWulOsTJ5IT3Qi1BscNUEdAohU0jtn44
yuVeMYDxjmUgxXDoeGyGB9KWNe2LTce98wrFi5VD24/Ix0eSZjs/nMv7yKkXOMtdGszoBAgH20WL
dr1tN9ppf2wwtf9YtIdiHU56Pmxw/EwjfXNs999n5kIL5ZNO5aao+i58qpgnmq2j47x5jlJLqWvF
uVJugj4oynvKBTWZVdUwVuxXlup0c0c3MXvnaJZy2gzt2FpfGmDsFohXYsL2MW81PZg6BNUwkkvf
PHXuFEHn9QIj0AtX9regadtgN04Tkn054RtGJEoTfR+IEZmoF9X+eJfZzEDWGKFC8qZLJp0bKyk9
fRdA4uwhsEZX8OCHOlIy2YYtAQyMiSMwA+TdWGzQZ7iz+1DKUdACp05wM9+PL8zOvXIzRbDgtpCl
8idid6iBq8WjHsl8nbB0zIfgLa7SqdtnqQt6mG6NZahSoi3WDawt/QHLAOhQmZetWAOkSIb1VOlh
2aaJa49HrlLbemMr7FKHF2F2l/jMmun9WmM9QqSWw5OV86gnagqmO41M13mn0Cx2cyxN6i/shVk9
k0qV1d4Jm0ZNl8Y8QJ8V3cO0w3wE57vBsEhxkjuZyyEblB9Dx6YpayjXSL7p267fqVF1Pwh8EuU9
/gZPHMayHhBtmTKotzNBtQU2ZDPMG1e09bwNYwtWkGxrirneVD4mDjfqDn5VQkF3O5DgldxNbR26
x6KpghFlQtm0Bx04tAQo2aoX4zoGdnwZfJpsm8LYL5acyX6JiBrz1NzX+4hsf839AhgXMqQvPlUq
Y5dy84abrd+OpCYPCQLWlRu0OFDQ78SSnXvc/aAyd8V6cZcyPQrCKGBo91lXsu6toABXZRXaL7H2
YuvE/gmaczsHS3ZxS2mLZ4DDdbK2275ftlqVY8CPN5rMy96nqgurMQc1gB0/gMtlqINtUkM2Aoi6
vV6m3iRgy3N9RvQs06N9q/92waAofmJl9cEm72ZbPms1TCTGkF2WMc0j8XO3CPI61taswO5iPkEV
74d+tmx6EwxiYxuvmK/WkFpym+qhBglcOF2zaVoPoAoRnfbQhh8Lsu0sc63svliWe7tGtRv9aHqs
7u0Wk7DlX8PMWZbxbDNIFvrmGvXUccxczEDdiiFfs2xiLvZyk0LI7bdRyNBlDYnYZMR4+Ak6mnBm
astFmT/Ykm8Z+2abPg1NQrPrzJ7eobIYEKjUXlRsbIYb7qrjc2ZqEYr2eyNBQly6KS+GS1wWnsM4
WFsXYUzUbWZNUX+vnBnl2PhznzUd/UV47TFUo/4O+S6vj0nTOLCOszn+yhNkZGlqB0gjp9DV7H1E
kL+IsQJ6vtBpgOTEjOTtzJCPW9m7mHe0LC9C+eOTZXtojopxKE8++M5sjTRM2KiGcm49w5AjveZz
ilo/htTSvLZW1rqbtK0p/HK7UuMWsW2Xnzwzw7Ah3iZyNx4DLTrlCaYwclVMCNuuCKHBo2BMuzsu
x/KbU7fdD+WMzW3KEDKjCP2oca+ibex+ebBTQYkaBWrp1jzZeEoHN2XtocABX60irWW+GbtGhnde
69oV13JPQKxbFGiNCGyoyp6oLFcwRo7TqVqbYTKHhqXDaxEXqjmwLJPLuc5NEa9ZANcvfBcVsMp0
Di5TxPT0eUL2a29NLelr/NKaGL9F3jytIr/PadQHx8gNM4BiWFNHCzTXBKZHW3K/Y7YKZZUE7ElG
wNQQOpv3VGXpvaKj2/u5m30hy31667MZMHUy1jOEI1VUcMwtJ0PFwnGn0PMyvC2VSvr1mKWi23ie
Sjti7BOpNmFTV+zGbHrxFcJzR+9wW0CHp98y8Q5xt6V205L7V6Jhino9TqOKVkOW0EZGqh9iDp5g
OZRh4wSrwi98804+IuuDTDv89NoT9msoc9Y5UcWkfO+NUdjuSECRw7ZOBh0wVbHbi2KDSuqJznq8
10nI9VFPPiNwpbiKVppQuZ8muzlfZWjqupWRqU+QvCcX5xgRqDav8qwGKD9Uc34jB/RBdNsUTHo1
sB/HRT349bJtR9sszDJGM9PvLkSkV6Kw/LXkaXhWXatPyBVVsSJYspabOoq1v7dHhv9rY6ZKHXIS
UpLbGwbfzoaw6thTamOfCBrP2WX72ZgfmLPHJNXPrTbho4OuhggEVWtFCKSpGV/7dRw3b01rS+ts
cW4g8kTRWnxy3azxN/4URPP5H7Cy/CVxRLYlzr3gqskLOyw2Qy/c5l5SBDO2GS3VvPuFVaGCtrlb
NxQdU3n3j6TUfJeyLrZZbkt9GQtMnLNfiuK16Z0l3f+jrMuCVlhl2yIWrUBir9J8s2QLGEjN63dZ
XUOgXP99NfnTSf1LMYlfgVA4bIecGyAOKNP/6l/CP9b1bRkXW5SHaDTleAhrJ/rMcyle1Y48V8V4
QZt0aloshU6Xp6vpVoUsmd4HLcFcyp7pezuv3/z9C/utnL69LqQq5I7RW+A5dfBb/JrQ5TEFE5ZX
lNsyXJaLHG3/Wpdi3o6abPu//1W/+4R+fgQO2hwXhIdHksBff9UEDTn3ipwJEGX3w5SbW4cpy7Pr
yRvMY+F0zP+ZPPinD+Yv7o5/mWt+9+H820bxL+3k3zae/5MtJR/w37SU39X413aS//3PdjKI/iBU
HtAGwz/6GjQ5/5JKReKPm8PNJhTJpZv7VSpl2X/gQnNCrt6Q748UTy6Wf7aTIvqDr1UIDHJcRoht
xX/TTqKw4mL45X4hGYD1HuUicRDg+rhl/nqxDCMGeEKopm1JbEtYbW24pcs58xiCPjsFfkw0C5ZV
1Kdkbjr9rY9rUX7Vas4cssE8EVG6Ln1VMi/z2W1eRiChMiVqk/ezgXy2GJQxDP3SY5cHE0gsf8Ed
so0UIMdvmYFOO68mF2XxtLJNisvAyZbpFTNpbNZpkwHDzShbF1TIpi2tU5hb1ZCxhundNGfvhz1n
VYBao/dz1KJt2sa+Cr/p3s6jj2h72+5ci5yzddMiRfKfNODe+KP2UErEqxgDSPleNzJbftR+W0ef
ogU/DxlVUmJjWHlp4PVf+qhRKFEBAbedvZp0X5SP2pUchde5GO3ZZc1O4Pa8jUVmyU/Es2EyynKe
OnoVWwRtDRSdRK9/ENoui6c0SwtxniNJT7T20lz54RnPcTheeDjo5DlxZElqZsveqDwy9UKJsuqR
aHB82noZ0k8+xc/yIa20G7w2mSfq9rzorpI/2p515hV+wDI+D2IeZqxCnRd/SIqWmfNDlTomwGNf
5TR6K5NlDmgTLOozpYutWG6tZCBifc8haNRbQOIYlgofp37xaRnASe5YWDc2eQ2MAz/nMz7Ekmhi
8Cqnosvy+GJKBsX7xYjJQw0ees1xiTC7/xBh6bZPaBNa/xQsixM+cLZnFctwxBQ0LlXtzMG5iIqE
XbBTGp9B4tDMxn8qb4fqrmy62yOZduU7/ZjkcMswMiSvOZFnONLHgYX8/RD3jKRXQqJWpGIhIqHb
+XhXyw440+yLEy0r29Amw8C6NR68qvuinIlAM3EfjWfGzm6FLFaWI6Ua81TUTk3hPLIdmFk5lY3F
anVoKERz10GClzdzmn0ktTmcka2jyapXNRNo52xI9Zd3g4oICgoGqx4oyFHYbbo41sDqgyld7lKM
HaT3xZmLwqEZcFFZIwi7g+91Y/wO+azPX2HFzPoDmyYZbIJyzqKrBm+elBsXKMoQrvBfD/28Mlbi
TPfwAFJ9Fmk1s6pZEeNZmVOcuhbKWBkO6RlEoVnuA3domwMXn58dOqqm6BJbxUQtK22d2WsLnq63
w63p25tmHti5zXajR6wcZAb/YEWqUHhXSlec8sad9m5e5i0mks6L9sW0pOLeuJ2Xo1Kzi/BuGPsu
2Q8uWR4fWXiFlMENYqOThWNo/lr40vQswkg6vI+iHNWN5S8jG2qWNybZ8LkW7qPVTm5SM3b1lLPW
iOM9JMul0vX9LdNhala1aufmDLEXH0nCgs3ZYOEIaRsVbdh3z+2c+rw0Yc1wm+j6cpNPgCRvAp8W
QCFl5VSL+1lLXAyoBn2WRmDRk3Ltj0HwVTUV7aajBv8xSG9WcPSbo56vsh0XpPK80Vm/S7c12AED
nwL/3udGH7ALJH64L+2u73ZGD031BvUha7/qfMr9e+V2Vr9Ou6gfrzaF13gMUMojzjCEXmSgLhMn
nD/OKJ3eQyQ0zl1LGGsZITe3peHTIRCKuEA8hwtPmyhw5N44AQ+Cla3dbsVYMyVEoXSdJt4g8C7K
z1GrBIxCnTT+99vIqMjOJC0VQ3IfpHPVsA3LCL0or14wq9u+nlKBbm1jjW1fybUlZCiPmY3xb9eV
ce8/hfGgifZGn3YbJ2R2nP1wVMn5cOuxp1veYDApDgYnzJJgjcA2N4j/JlPau7wb8vZMTpdEdF6M
kX2vZB2U2yDXPFAtEZpBAP8bW3xLxCyIHmt10gRluiIvl8fNioGW1aLSYYGETMnvgrC+N5Xp3dsv
ssLoglGjdj/49ayih2QGCnFRpNNAjwkguWYv9bAE8S3xoRu7O2xHeRKdUSpL9ayLbur7czNxjijS
2eKUVQ+mnkaew7wZ2ys19cImTMgZmerKAWZSvyURZu9DYk1h9oxK0Ud7arn4EU+U89hQELyQtOPO
sELjGu9nigXaN5u4cZehWys8rxkigQp1y2MporxzVkQThe5GY7KqsFPPJs0eeJ7z9la5Msb6zAOS
dm0m1y9mp0lmKuI4j5HMMqm6/o5qqVpy9tLWaPewGj03ww9T502JAa8LJB+uizwU1wxdqQ58enQe
hu4Kot3cEMjRSzxwVI2HTKd9sGLnM7MTJWaStSgWsurm5c4WOw/AX8d9Y9BeDE76gZagDTd8Z2WJ
5gODrn/ic0vD10rHKrOILJYS9EfTyZRdDUVoP76xKYKdu859vDUcKj2AQicbZPDEKpuUUyv0iuWY
LE3kvitU/WbdDaLU9+hYR/2i6pGpSn0b4RFrK6IuXc9JMcmPud9odk0LokyRAP+yS+87J3I+vVTl
QN/S8ne4c6O5Du1hn7cZqqRNi0On34OaMFG4950RXe3WKtpwqvdlON5SPe15PAtdJkt1RGSmXQtT
alplX29XCUaqlBJD+duFZ4BHtLjrLANNUxI2xTcwojGT4A6VLd6ZICjSYWszciraLa8bfcF/6nx+
T25gw3Cr94V7W1DwDLx1IL+sBoZMU1OR3bLNUOCKdnpy65Sr9SZ+ipPBrEUR5neFiBlTjseIVkei
RNiJEpUh/shp4xGffpAt+mJEzNNJlsshr+SVkdb4HxoUtiG/1pw3Lk1AeHdA5hI7E8J4/vpKYwZq
HkoXewt4s0cm0qQbFovVZysFm4JHpU7/w47h944IhzsxJWweYNcT6RH/1nxlvQNGqi/mLdbO+CiU
Rvyksf6kmO/q+Lb8ROOeSO61/2PvvJYbx7I1/SoTc48T8OYWlkaUo2zeIJRKJSzhDYGnnw/Z3VMS
iy0ec3siKjIqSpXCBrCx9jK/+VQJnJltnNyohYkiGlgoliziwRASTl6J3GtD1QOCc7U2l7y+mJrb
2pTm2wU348Eryv9r9/m36y3r+bQFwOfThdE6wYVeI9/rExgIGSDRYj405VdV20l+1U/i6r9xl9QP
SNth2iWdqtvX6PbVeqwD+jXbxCf7kHxotaovHmMwGFFWeN9f7+RtLne5KJlR5QMTgk+y/PzTXR7y
NkbcUqm9VImbuwPkNZNpgaXelHUMmR58hEpnxMCf9fvrLm/rU6n0j+tabFx0aBC8P1VhqaRYbQv0
UbyinA8k18f0fuql+qqyajP4/lKScnItSQI5LTNnRBZh2TnLzz/dozwpbV/AHPRwEswcdODXUGgW
jbgPvKkflKZHsmrCiuPgCmM2OHo8/CzNjLx+MvJ/3Pb/Vvb/F33rT69lUfD4IrGxe2va+C3P/8+6
zd+KX+2XKn/5q/+o8hkSw2DCuQT3OKBuzIj/VeSjl/IfdHsQPtbwHOFFsqP+KbIhob9hyKBBkS3V
UNpYbIX+WeKr/6EZTJM//b3/SoUvLUoen7atiaMAzbBF0Ad2FeYn+nJufNpK0Cl6HcGKaN961Ar5
GvxW7FZbdMMXJq/gRCR8jmqPbsWg7ar8SF/VgyuVr4qfeYfIiQXnQG8+shHKGooVtsx6eqtmt6L2
LJgHe5xei/ytb66NZxrZSfaUN1Svsi/LUA5pwG2ww+J8vNWAUETzRqQ6VKEhWVSzTrk7OPHkdaOf
RU4WCMxezKsk2s/lWjPvpHKjj7Y+iHY/QbGCpi+sdcMzlBU/OUz8KsSdHQ2cn+TTv2jI/D/ktzbI
SFhCOt12uZMbNMVsDeuoNQTj0M1KHxhTZyNQ4EI/YqAE7Jaeh31o91M20vZVXRwVJcFWGdaGqWea
hV2avbOylP04fmjD67EHdGdutOMOwn7jzPpzDby7GD1VcuoDNMnVWK6qIVvlCCeE45M0B32zQYF6
FG0xvcmrq7a/7sa1kbmF+KI2fXAQfx4HL7xoiLJ0Ov8KV/987ziBoLBClwmtl6/vPcWtsz+kUrRH
e8JTnQIOsh0FIG/W6opiQ1l/+jbOnHUnIevv1zs5fGKlnxJGYdF+dCRfdXJ3/mm+UkY6QpBDG3MM
9/sLKl/j8d8veHIOVKTjk5BzwXwtO7GT91vJulME57hiboUziV1TUqrHHdZ3if1AVniQffDf8gAs
yB6c0VXFawn+lehG78cG5ab5qlYZWm0s3lU83lXWk6G6l5YtfT2+/rVsag7EdzQ8EE5Cu9VOgymS
PO+7cTtjp+oijXConBqRmE1nMyMH2C2aASDk2s1coYSA8Y+ITpf1vPDOHw/Nv2+Nv5Zwkg/1plQb
rcWTO/q57E5erDnHwRFqD8KtnvJhbE3ZB3TlzLzF9mqq7SFEj8cXnRSKhwD4y4k8GNcJPlM3WeMe
vSLylWSV+crgTa3DIKbRWTxdPLudYVlcOh4vPcOTvW3NaH80kxbt1bvyCarmQ+zUgBJty4PQxXCN
WcpT4yQu2tMYXn2/76QlYH739E42uiWyWdRUjfa1h+Kga/jyBwjW0M1/hqvDVbwCKeIqcM6uDm5a
2xf3zx8Jtu+uf7LvGe0JjGjYQLJmG407535a3cyuFq6laT/JgeKmviwAFfQMKaijLfUHOg2Kujpo
+BHbRnglmTai2XPilYE4rKzET+TtUX2rzA12ANpbRHshYXzmFPVDvNZ6u1rjCXa0FSRNEm96am54
2O7tlCI3Y1v3Mrh6e7YfOlo3TzRmoCo1qROuUenBpE/codC0tHioQBMbxOxz3ts6cBxis28gXdDY
xeDx/0TP3bt0w6y0WRPB/UmxjzbVlN6vwPFHd+l7goj5vsM9wDb27XaUHOM2/qD8t1Jb/Bk6h23v
zW76ktB+rhi12mD7j3bx81ZhE76XKvNE20Kb/ma6M35xU2EAqWurbgZfec+h8zIEYre/y+lDVNhj
HcjEgtficUHD13ZyE3pHX/Ljwpf0QBuopu0IIQp1xxafpcfmsI0Uh1jP+bFOjJ+HeofkgCMkm1y7
q3X0YO7Sw62MrMRxDRIiQ/pHXusHP1J/xsZzOz3hMJxspxQwRmsb8QdoTH28nbVnY3q5sH3P5gPW
Xx//yXjoIBSlOYnK8vHrmwqdhJfEExwUEd6P3rRGvAQv8Auh+sSf5u8x7yQHyas+aUI0nPdNF/RS
IA9uvkZXSqfR4Zic+RzlBPBsA2uMSb1sc8KmlZ9eCBv692FDF09cjpg96sZR4stVg0QOIEWpGw1Z
6cZGQ8YCuUtUk4+B1t1WW+EexvGwVdfSnXUnbIzabh4tt/SOL/m69IRb7eOIaATwFnws3nFLDDGE
udVRavXi+9kTr9orU/GU++5BcXUHrA7EAtvYZdC83M4pb+QVwnkP4LPdaG/ey6JdOGiAJZX3/cuW
v49VYAa/JgF5k4mlWXHH8w2gAnkD6ASv0KFcl/rzcoMrlJUGTwjIv7AncfXZnaONgQHyg7AZbzpa
zD+at+qaJrhv3n+/tpNR7emmQI7u69o6uc1aLHqJY3etJ9xUD4fIRvNpnTkhgBXZbuxxn/64uAmW
/f3vwyeShl8vi3xWqB5ULqv/6D1QF8bqUPPtD57WOjWd+YzNWbty7zbdliMl7uz5AUWigsgVu7ri
tqY3oEur+qM7EuoTJ/VQzZrkG/JJtXemcEP2C5/KTgPxLkHSAr/Ht8V6vggQELCkFfgcVyqcxq2f
ZD3I3H5VFA6DnTe4pePso6TmptMmpoq2bENz0sbJ/H57qQnzb/K1f8UB/VQC/tCkDdMAnkMHZ8lO
VnUgOJq3hDDFwSCPgPf9+/6TcJ4+eFnUaLeiYYra38m5lQ71ICDDHu3Tde+hqetXa3lVOKbTuQ0H
TO4K14Mj+hAtHIOCZOYksMOt4F6yaDmb/nxeyEkETA7HQ1ksd27uEnqdt9lGIT0F5ZQ5yn0WkCdP
3Y342m1up55BjZ2ta4YLm/xH5Mv0ibzqyngRXqsgd1TRk4N6hR36a7ZPHzPATRfU8P8ger97aieh
s1RatcMjgmzjt8YXTEendlBEpMVBuErJ56V5xawUUM9j5KvX378z6VwR8dejMk4jJkaNAJqWd1Zc
NetxF65Rg/NF9igx2tUvXm359v52sxLbA2c4UzRPwxU9cyHRKpM3014h6xQ7dEGAY/02j0Hc3Yr0
x7XrXLya42AqvDi972evaHfGELTObFPaUTnqZDiPum0F4cERfsiTr9/oQBpt44iRlJM91A1DtC3w
PTpyYulnDnXClaL5qRtTB+uR21SrMvMoXjsmYdVqolrFlpXhxO9asNG56G1APuBPdZvhs2T38cay
XA0GJgQlx6Sl7s0QEhw8lcJAzVbJIeg9izSNsAaZgkEcVBx3qT8Zw45X4lplSEhl5hkH+713y9Au
W/TDAtk+Ivwue8NOja5QhLeN/iZijE2leK90KOKCMXUHdeE9byTG64WtKyvUeoTwt4AV9viAbkcY
P4jihc/4bNwAzoJrxmKEYvw5cj71E4QI30epDZf0FxD2dbkpA9NNriQHcQlGae7FQHXuDPt0QeXk
1O7CMovK3OKcGNzx9+xmXryvnmkhFKVrlN7zlRGUbvd4hwGkBJgyvXDD8rlN+fn6J2eoNPSdUox/
bpjPrz66U2uDEkg5+U07fMAgkUx4uknf4tmWXdJGw5V/yIvuwS7lK6l/Xvgmzx1gn9dzcm62VQTr
DUmMPTq34IFne/CRnpldNKo3sRtLzoA02VrQ3aXwZmBxwR/mbE6BDvEi2KrQ4D79SEWVYeTM+Ggv
bvr+Ho56hggXIm7g+xxxT/Ul7ucA9YOj5A2pU20nv1Sd+VFwsQuHpxq120hwigCYCH1/KvFLVppn
E4vPCzx5QJZUVcATynjfbjhoctvwQZlUP6cbabKvkAizBbeq7emSZc+5jWKAiBERIGKqoRgnBxzO
0oZgjka0j+fb3jscXSqjOaIeq5hWO6nkRZI/hNvFMhl5OSevHSW3xcHuqzWYeNMTMI2zLlWrZ3bv
l0WdHHZSL80o+xNSoaH7iOrs2KzhFceGQxIThCD3Ll3xzJnx5YonJ5Y0pCnYRa7YucVaeMGCdsVo
eV2vh7vYu1hanClnPl/NPIkOIyZTM1qW0X7aLG2uaaf9tO4TOgCSM+71n9b6f3p/fyBVnwJgDlQo
QTU42ks9iAV0GEldYqwHaCyi7XIs3Cq4eDKeqVy+3OXJloYTJwspHLY9OaH4u75ug2Gr/KgjamjT
NfezE77Ut6mXLtnk9+FGuXTpZYN9ut1pzjJcpri0RgPXOVxLaNy4+uCpt83rYTOsxL3+Gr/UjmXY
c7GWtGCidwQv8+XoRK/jPoaOiMKsY0UrCG5mwxFrNxtOiqa2x9ZJj46x/n7F56rNLw/rpL01QrP9
x3d4+C06S1ykqnjon/LUllbdaun8TZ2nPR14VsfXC9demj8nGcyXa2tfn5ac6Xl1VHhaR1/L/fi1
8IHSkFj/WL65wZOe8lXjDLJ/8aa/qp79qaaQUQMlwFSB4YF6cuERIDnz5yTehzsytUem7fbstLcH
v72wIc41ML9c6aT/ZeD0LhlDFu8XJj+gKzwqAVK5hXvYDSEkV2dsyEgXwNrSv3SZL194xuc++c+3
ehJnF036DMxFvB81GyGqyWuhLLkMChZ7kysrSG3KdUrZi5/C8gxPX+7nC5/E0jGeYef3ebwf0KPq
nYUmA0EdHCLDCR0BrPew+l0YFK+Kv3TIRiGAkjFXDmLU9uJPi/CqL8EW1iYwDzkqMn7rhjamXzyo
pNvSJzqoqzTI5EuvbElRvlv4SUjupjYzupJX1npHt1vnPqfhi+o3geXOt9+/nbOn4KeHpJ0EZGUA
ODMe45j6enIa1ZE735wfJAY6vR//xu4GORsHbacRaZrc4YREvxhQv3vEQGO8DVETu7BfLq7oJIED
SXsc84wVCXirQVzDLIEBUoBq74/it6g4st84oWhbSOPYCLEomyWYyivjdVpdOq7ORlNpUUgE98fI
8E92/Smazgq2WNYSyMUf2RPinyARun1+E+8LKhDBA4xWpx40obkO0BuJ5UfL0W+ijUkHyW+etV3v
tuvIgYqAJ19xP87uaPny5CoRIjS3ucMdfP86T9iZ/4orfy34JJhKwjHKwNUR0Cwb+eynBY2XcOLV
jypy8IanMFar0Ua7w4Si9Xv3+KSvYk9DFGmT+FW0MhcNOXtAVoB+/CQ5tOSRUPx+keeKZELSX4s8
CX7mocKzF1W1feOGB8+k9PpNp3kl0bHBdXNwstkf19roTSvB//7S8vlPC7cUVC01kEsnm6vLQXYd
dSpktB20B82mp3oLs6s/upCyoh+hK6/nzWKVDMHEaREtgFDyBvOwSt3vV3JuHsZD+GslJzmChCBl
An956W5262kHPrRAr0O9acr1NN7l/a2R7xh5Do4W9FfI7sebwmHk6iApwLcXW854o6gMXP1qeVY4
GmGYuxl/1vv4B47H2+9Xe66z8GW1J2lFJakKwGFemRpEqwlCTk3+RK89KP1a9iJX976/4MUXdbKR
kcSu+Cp5PMP77EeFOwbMQ4b+enqVflDLT7ZCJ69gTHl8R94W3qjsx7JvXtqqS6j9eyj+6y2dbNW0
y0JwTtx3XtqSL7mJF0arUWH4zIhbGRiUOB3UN3upU9IffSU5s3pd1I+Jvvn+gajnM4a/VnJyjuNY
YZVIORGKDl5rOrJT3fYBfKKGVpiYXofhbzST7VGX7KyKXECQvjVdCc6UBIlJhwU54zAKaKkwVHrM
cO2UrwokjGmOTxuFWxpiuxuwsDDt4/BgmU9yOzqH+nkYaZLcWMml13su8YLAwEj1jzjtKZFhxMKt
Lpql6PPy+C3JNioHrjeWwSh4YraW3Fy+x5YB/bdZXqkI+KfPpX5/SDzZrhxmlgo4W/AJMVoe/sXW
59mM5a/FnZ6JBoaeYtKzuKELeKaNO7wPxy31mGKnKLj11A+ZikCNM98LH+a+j70k9izaTO60b4KG
yeKlbXjhcWknYatpc7CEyNHvxbvJyXibXuYhAYW2nw3F7rq/zX8Uu0tXlc9uuU/P4SRExcYo9dh+
x/vOn5xR2qFN2+pbgP+qwxDKG+AJrzHZMF/4HFN9KzlVR5JyaQRwroVlfNorp+iqoh3gt6D/AjQC
z9n5Kjkw+0Hq7YH+vOHmnd9dvua5MurzNU/Cz4ASV4qCdbxH4wX3l+64rekTkjo79cfBKeV9FG4i
XBjigP4ffPUgyl++/+DP1kUSPqcmp4CiyH8S+0+5R5rngijnVbyf6WEC/XyV1hzqSCOozlKkJ8Kq
fgelOmer6p7RpG88XFjA8nr/Fvs+LeAkf0axscAng2eAG0Fuo6gf6K4WHB4Ugkjk/hO49u9hDucf
+V/3e5L1alY0QhJt2W3u0VjF4aMe7rPm1hATeKLXRrvr3zRU/6w1+mrJZrQ8FV0N1kPW7kwwh/oX
Q1o3uA3WbryKFBeGiiepd3GOym1QLyH64BaOej0V14JyoRf+R1/j67MyJKxbcQeFnCWapyrWQh9N
JQyZw/74nmDdgpzT1rLVN8mGGVtZfpJDsLVpOxiI5DutOzXgt3yj8BDwO9xEvimiRUjT2xlX26i7
kBSeKQGhjNH6XdJDVE/+nLWfdlIndlqTW2O+T7RtEe6GdiV7MiOu6CqtN5FXHm6YTyDjZa5Q4E69
PGi1C6fXn2/05Pl8WcJJKJlrS4kidcj3suHk4Uap3QnZh8MWCToz92RwISIhDQRZ+ciQWQVuhTJk
bI+7ChhAhReSjXgPbXu1pgm5THnCfYznaOIwhUN6Q6FFF+hXoT9a9ziacC5HA/GJtpKXbtD50Q27
T2/UdptlDjnS8whR4UKM1s7nSADFF5QrH+0CEvzceokh2LZ9w+xH3omb8C6/xVBd7HwRIERiA4co
ox023Rtxl23ovuT7aSeF6/Q97e2S5gszodoOf4UP6W/o3ig8E9bXytFub2XZnq6WWb+teM019iV8
EYBoj07yGK3L9BGFPMrXHm3Mu+FZv+0VW7s2ERTflUHmGLtqNay6fRkkzvjy3v1k4oLOA6p3LX+6
SgDBQQuqbbeiN1U66T5HN0NYK8q60zdCFYidm6S3B2NpDo8Ug2Vyu/BxFBsgoln6k+lBoAeqZzfb
8kMabsdxFfvqemZkD1MbATYbRWra8RgSeeh6WcVKqjrS2geGtUxtcHJOrvlt8ojTyzUFFGY39pRu
08RPa89EIEDRNykSDJP6XImWk5Vvx/zlUF6N4e8ae1GtfmYWjEpts6USO1aNrRzfu3CbDWtBDWDj
AJBqBbvn1wMZC6B4HUu3UVaIUkJT05Pg2DijYLNnpCpAkhn7cmcCVAB1zAmv5NSzKs90i62KBIMN
5CtLUe0KqhBxcAffhgFNvq2OjLdrvhZbw3CAJaq/oNZo5oO4KMp74/SCWonwpv9iAdE6rZ1oDQ4H
CGTot++C5aD5zVApp864RkrZmbneFdIXyuBmqdcmt7wMZP5GVtLaSIol1U7Bl7nPI0fCelcM39th
HyMdjuoKyt2BgaZM/55W77lasUgSlOqwVnbNjFbKzVC919Oi3fA0vgyAejADU++bxu8AVRjpGAz4
/0T1TtFeDgBOjzIi76hPS829pr9O5geBVuNBGQ64JLPwKwPnqMc0vmm71OmUm2b+WfS3bfxryY9F
yCtafytUdB/TCnnPpzCdAs164NkYkjdqinM0Iz863rX9TTjsrPg1VktnwaPO8KI0+t6gRuvsKTwG
bErG9XYd5KgV6E7hG4NTzlSNdOUZQyceaKfDZvpoH023QYvaSR4IEtWqqQOEfbXBNzwgFG6FJm/i
69UmjTeQQG2BkZ5oPUALc4xoBfqzREWnQKt4A6xGXGnJr6NJdQofpLw36kfURuxmBvOjvsk/DXk7
Z9ejdafVPY3RfVYxg1fivbyVJ8iK15mRuJF5FylvZRq7irJX1OdOuD9IXtv7A0/6CGTqgGMXzkhv
xfEatQzk53fJdC+0uWs9iIvo8Mjb9CbDqZFbwOYJhfpQekWhxYWpgBqv4BnNMWhRhEcKi2Y2ioCL
ZLz6jgOpM40Y2NDISopt18ZuXTH4thAIWYHpEa/JntNA+WWVVMAHHF2iRQWkjp3D8UaSAVno6zJ3
dRnpxo80LF31Xr+u0q1yW2lOMhGHWqj3qTuCt02HdTkkdkZinHSUsiyIMUKBNtFdBa1/RMrYnQEG
x1mQWx+qnl5hdezIw6+4RaeUOWhE5dH+xBEPriX/BiEHMM9xY4UfaPL18mOvm/6Q9HxZ7H8Ce63t
mvKtr+eg0m7ThGgGFrP2wvtj6s7hh3qkbzzasvQmmXgDD7scO2DbEO4H9VlDzJDcUfvRD0/APVLU
eI6bstl34IhVOn92+dMY7WFYGuBKct0kT3H4oVdodbw1I8p6rYczzvdJ1p9C5+vByHbXcOiSFbym
UVX/emhMoomAe3pc+m8pOBS3slaSbXQ2SE8oXeF8E3ceqgG25Ga6OwKLS5DHdwb3yDudPUm5kuFn
A147wBXx1Lfa4EREcwlQTGAcsaHyjw54T6RWS3cxd1K8sr4RJmRlWl9ZbAF+RyPOcFcEa4B4rnAh
h5TP5pDa0jwD0q6Qx369vSIfhnFAd2t/MJ0qJ7r6TLDCt/Y3kcZKQCKaIHckJ1v8ypwUVBabT9oU
tD1RZV1ZrnKp33m2AfRpQSeJPdz5DH8EKWY+MrgWGRlGkz1Idid5E0G4qcd16agCnGiPttkBrNBv
oQxkYsmHeaEGPp/g64aBowYcWGTEvz4blIyTeoDcTA0s+eVwVS4VBo6QVuU2S142AE4Q7gCpaA9m
vz8ARLjQaD7/dqitdIT8aYidktC0skWU07SWhzFCggyp8hq/xkHy6GqmbWbXKBbj4iN9CPorvpB2
uhoFB9UzBI+QcLIjX/v1/edwtn+pQMASF5k5+DQnORTWeKVeHoXlmVTriWWQ7TCnPwTS5M+W3fmz
P9CYyz09WtMQMjN01dyCAbXkcFgr8oosOkB+Do4EOAx5fZDwz9NoElyqSs9k/JrxaaWnOIexb7U6
x4cNXO8Wx6sYTKqxDISRnjV1F4dTFDYZ9D0R3g74SaUIpd2wsUp6sK1dCxtLB5VCXvir4w6v2vLl
PzFtXb6u0+CiLFN/lCdkXFtPdlhWGaipa4dknzypGwTgg3lFRvjjsE5XuQc+8kKXUFk+nu+ud1Ix
SnOtjWhtJfvRwcYxAIfHxJUWLx//aG07lMxDBwV48xAI75JrokYtuKlbiT9NFIlJJgtaOxsVyA9W
dDYS2qPiCvkzsSmI6TFe+gCVZTl/Wy58+6XFoajiaTO4B5VxUGK2/+CXRYALTrQqQGP3r+GrVNiM
a2lNiwuuaXwMXY6eUkBeY3htRh8Gf1wHIJyqaCc5aue12D74CrctvAgDRuerIf5VjSsRzzcsMR8N
9/vvBOve75d+Uk/h7lb0YxUl+6fd4LLMMgFmhvZs27vJj66/VspNIu+HeSdycmaPRnnNB+IC510d
kvVs7fKMc+EYCLf/45WdRHzMpGL1gOEke0DeNLNvtHjfXulHaNBOaMB19CbwupnTBma6RQG+fDqs
DWmnKRupCNCi1xA7XmuFZ24vg5POgRphfeHIBxQKL6xTzEecD9GxwayG8NKsm736mOReDK43wOez
IHtJ1jwaKNKxh/0Pk+8ANzRUJEF6z0DJaTkntGKcqb8wllDO9fc+r+vkw0FzupRnbH32huyY+Udp
ufRsg3DTP8ZumLhIBFjTLikeUVo0qudocJPMrVHOnzYmIDO3d6UKjQJkepeJ2ME9MMBM7QxR+9g3
sQnsd3Kxwo9Q6i+cYWej4OeFn8RrEeEsXbD+nGEzJzqfLsqYiO0pd2oKahk1YV/SVrHCY1sgWChj
+7qL+PdL/VocNhJ2vbiACNJOBmfHit1L4++zbfNPCzRP5pt5WR4qOeON11771FGmYqCHJLn5OHSu
lKId7HXtJgy9/gkq5uT1d3r8cqQgIKOkyQ/mGjK64CvpqmzcMUdM0h6eBshIsZczlECO3brWZn64
tu6mqwOCHt7FMHUuqn6+hdPmr6YVi/BIDEjB1Let+GOCtFDsq1KkFQj+FnwigieZP9CAbgI+MUyy
7PFGpgeQ/BKwX1TRNITkVdyHVzlIonGtw6HTd9ZrZ1whQvd9aPqT0p1GVRWiuKHDpKTddBIA1NQC
5DOR0c7Ac6vrCXnsO1JaWjAmJ8BIvWShssakq0xxCXOneg30rM5IVNt1uhHJU9W1Xqybyo+suwz0
HoN2ZJcz1GMExyRFFGpnbn8IyaUe3rnU8PPCl/fwqU0WYgNadWgl7Zv3hSkUoz6BSgIFkhuWQRsg
LU6zvdQ8gKN54cHjVTM6oaBiGvVCeD/bSoL+aUCcVoHxnvZ+B0uqj4JGLxSbMw/FWZRqHesPOU/d
wgbEgOj7l3Z2JPv5gicBqEHwodbyPt4rva3iZIfkZ+xhpesLXuvWmnfoNiOaJuuFLSVdyMnP9CdJ
yLlN6I866lun/UlD64qi0XnwZf1uBgIw3WK4jt1ptN9b1TsMNmLszLuwm3em1XgJIXYWcPD58idn
adnjMQ89kcuDYAYX5kp+glowsyYS3NmvoBfAdzJ5/XLuYK87E3NFv5geExoCdulTgMuXToSzqfnn
RZ18RZztolomvBCOnOQtDu2E3sTgoORipX63xzAb5ixdPISN/HSl6kHyQveC/q28HVcXH9G5TAlB
E00GKrkImZ6E+YlZOrKKI715xh4zu3En+aO0QlOjSSsbV2jNoNlqFYiSwKMi3f1DhWRVYnGjro9O
htfsDXYQdrejyCcX/H77nn9aoGwti9JB/Bt7ttBrVGojXmGS28qNujHzVZQHCFPPz5Hs0wwcjfXk
SsI1XXZmJUtHYkxX4QckUmL6eOFrUpYd87cQ+Gk5y3H/KZLMUh8lyEctmFsOQ9lLvNjNEZPNnhJ6
loV2o88voEybzuZP0HeYK9GT5U/+S/8heMVKC2aPLqZbyOBuIhzJFI1+0EPqKA/fPzrp7Onyaa0n
NQLqH1gbV8urdbNr84Nmyg5jbhe6zK8uwD3TuYjBuHTFk1iTI7qNgzFXzNe03XAXUR5oEvY/wmg9
IYpAu1SrvGECp32lQvfpPGR8GOoo/U0XYvgI+8XYGNB6sB5aff8wlm188t7wakCsHRMuXUcN5Ot7
Q6RrTqqpWDgvzbrwh1XvC8GSNH9/Gf3ME/h8ndPakZ5hgpLZYcHcLuRrhqn4S8iP0k/M0Ibn5PFA
A4KR6rNgudnjPLtV6hjXaPsNs3tAz9nLHmP6jR+YamC0IgoI4frlFMivdOaLjv0VhNjLoSEKenOV
bJr9Qg5u3X6w4xUsCUCdq2KT+TE2Mm6uXpsDKKqRBj3lGJrSuJjnLwOtkcH4s+0uBpMztcuXuz/J
ZySMsBsx4Skvd68D9zw+0+2MovXc39aHn5poJ6UT4/z2qCp299ws3lfu5Ete5h/yOzHRXEP4kLXd
Md3CL/3+1Zw7eb8s7uQwiGsswvWcxS1Al9Zpqfx43lezs+DvQEN8f7lzgcvERZdiX9E0URZPdhwG
TUJnjppwj2mJ1Aci8gpBtoHCclDfgSLChWl2Ze6DeQONLWIjGnpi40ei3Wlu4l56NVgmnPsC0PbX
TYCpGjZTX7+AekadThvyiOptwWcz5IA2rAUCIR2cyyPyEjKa/YyIHowMW0ryghuNEQ9Cw/nP6DH9
iQMJHXxGmx4GNfkzLNtaX0nXyeDV3atkoDvuhMqSV2PYc1DZi9ux95QqqMSg2DIJaSU/CpY+oCdC
Kzx0gy0c73vNUa17vX8YRwcn+3SB6ErYUoP7udICxSn9fCfGvvWa3yUNwj2cMuJz3dnsDqT+62Yr
MZZF3x52jQB/Qb2vYTG/k/2LlotLFXL/mROVbggV+qhhXO8IUIoPnr4DDNtBGgVmdDXfGJKNDbt/
eDbvejJQv91YbuyVe7i51RR0yOtNAiKuv7/fIefQD6b66Y2cJgJzK5ZiyBtJnnpPgxOQBfP9wvtT
/XQzrg4XjtLzH8Cn6y2x69PZxXSzE5WU2ASmjCyYtj6HV7gi4fES/7+DK/tydyftb7xFTSnEUwco
oBnoDhjs1lmg0JIH2pXv/kJx8kdQ+DTCa2hWmyr9RQ05l693101GPw9hKNwnwlXG1GRYjG3fMUGn
WVFiSoQO/uHWKij4cGBwkhFmugP0q1DBDLh64YIIKgWvVB5wlxknR1UCq70xf8iNr73I3jJyjR47
/U5ncLnk63n9NE+r0gwM0cuzFQM0XQhA1iKnkpG6jW58gBFIOXOVCORQ1zXKXkKyMut1Zbw2asCg
m7ozjenI+og2AicFoM+Iq7vGoB3UnZ2j7Y0V2n7xvzSWip8BivYrzOzwzvKrzClulSSYMM8d7aJZ
xWnArIMZxyWo0Lkswvz8XE+yCN08hJqc8FyR2Ae0LHsouzCUC/D49cCLvB/2l0gW6rlDVAPRwHGN
OA+iPV9fZdsp4kBVKdyXSEq4c7NTE+d4JWz1QNYxnrPHp2ib3Rn306083/IKEBM3X+LfjURnX+RJ
jW79sCB3BD+5HrDA/Gm91itxk6yYvgz7RaqBjhpU4yPGSeuCYdWFo+YMJkLjmf3/G9BPWhOFIkIU
0Uxi/z5/kK6kPQI/roEEPcQ4W/zQ7ziRDz97Rw0wWwOwzlDYLRCLdZJA3uuCn5r7ci3tBtNrb61d
+kwD/0bHksE2XxuPG7IhJe7En/SOrpheDZCG08DoHJpZI4o7l5Lecy3JL7dzcqwbuYaa2dFiC5T2
5OTKFaYbrQ2No6YteWe8WNvUj10jdCijk6uIqWhud3cDXK9lYKs4XRAfbRHhtUun2jkGsampmqbR
8LNU4Blfd8osNKXVp7Jwz3fRARY7MhJdSa7FkKB0mKJa3kxlEkP9in3AE3b2JgAwIQEL7exe9ubV
gU85i4Ls4KOo2DAnM2A+H6Kfof4Lqb7IqQBLX1r12aP486pPQpXaqpOEKZxwLybrGM8bFWGm7eTh
dOkbTqqhyb+bLHQrQmQU7Yq+z/cHzx8KytdQCWrIWtjfumRYymkyHMG7558+pwdhLpA/+SOvVgIv
b9ilSTDA4u1gGafv4RE08JU4Pw4avgf32XH3/zg7rx3HsWXbfhEBevMqkZRXGqXSvRDpit57fv0Z
rA3cnaXKWzo4T93orm5KFLlWrIg5x1SHuxygZeTRS8j3KZ5d5Q4AxzJ1ScYpRQAnesAxsSc5eGye
Mv2kaRiPog5vHZnmlBrJDrsy/QZxvPKlfthN//hSf1XeXTeoJSm5s8isZYMLoI9seQ424B5toplU
FAZXqv3fU5Z/3MjfM69vOyph3lGXT818I6FqMyb/XfTCwUKJIbwmVFMNeMxGXBjdl1Lt1cgpbYz1
Th1gfeyVdW2+BNTmDlomRx/3vl3YRfEgtx7SkWXU06ZaV9Y+WyXF678fgR/vlsSpWgTQZ6nq5fS2
Mns9zALu1uB6q9BYhNyqtl/No0B/aa7FtXRNSPfDRmLI3y85r/rfblbgyVPdxFySNJ111OMB+407
q535Pau2Ir0N/xoq8Mdf6PtFLxYI3Qt7vSWPmponrFx5G+FBYK8PjpIBm2p8Satjnzx2yI2k+yE9
6CzF+CiMR0s8SyXq9JfBSerPrPhFgypGzlf2lOnJsyqfe/msqm9Cse9ER53cZmn1D9f1yj/0G1jg
UB2ymSiyblzUiIVfeEI1VcJ9mSINywvIOY2dkPFkSrP80FqOAtHc+rPkAavt3hrlS/nQ2qUi3kok
LmsJmSbqUkVLDz3BP8TielD23ACzB1e01M8eBxF4znn5mZAIYhR3UfgWSoffHuYY8RlNZWlrBcRm
P9aTO1jOPBWjRw7pCEHPR6AhL2zDZZX/qsuHfHRHOyP2uGYxlu6ctLwTjU1UA+74DWSp5BX/H987
JOEmIZ9jhkB3EX59egGmeaiA3kZr01v78l6BlSn3i8LbicFHr90KKFhUYd2A1C1PerTq9O0UBoR2
7PVZpVIQvLYayUgtXAPlSkgWSqITMMWZctia2X2iHxLlTTDu8vLVKJ+E8V1ARmoGBqXTUye+S+pG
lHZy8CkMH8q4j/1fWf9VeOS5Qe606h0w3oXgmVjbkOKRr2WiS4Ku1T8OrbxQrId+XBXMNOM5VIkv
1LmV9aJ1t8HgYnDCBp7nN2Vjy+lbqN3q6RzzYgGyJ836UNL2A2PMiR7o0GMf7WINL53yOlfKulus
WqPFRH4b668mBnPJu6+kneq9mNaLab4U8kmc3mPGqhlHKrJjFkgUzQYUdkvENmNLck10865TTnEK
x/str08DjXrYtUj3sF9m6y5eFeZe8b8ibKXCfSQ+m8SCpMOvuNiWiJzwDtWniJhiokzYUKNd239a
3iek/WXb/BrCDz16yFE39uGNr79WPT/fgyA+Y2Mx1KMvvZvWg6reNFBU0vcpeU9kN0EVEh/15JDh
Tr2Roo+Zvkf8MShu8lcy4oR86Rx5V1ZqY37P/1ypEW5SJCCWJZhEvFzvRtWKOqPPhft+O7mY9Neq
9aswXTk8Gtq2jOw8dxvjTn7pKLWbuStT90tfOYnZ0mofFeltkBIeqS1ip1knORmL/gUYectgi9mh
oByEbCtAJWk3Wv2bKkFcjWvF76zxYroAa5NjwSPgXkDguK0xHdU3AtSvaO5QEj+pVwEM0SX55u2D
LJ4z5ainGx6VaMkkSAuPHHctAlRaB1xNtCo6B6eZlZ0lfa89GFdAJ+oPwxJTp6QSSTeU0TxfVHvV
VGhe3M79aWMjLgdGN6T/+OsK9JijrQ0OAP4T8xMClDT0Y+S76vtR+YwDRw7OlvQAuUO18PDIi+zs
t7eEMS16GrfersV+TLobSeEjYvMZvKHFjyWy+wxh0FV/z+/Rwl+/uI72Cg0VRNzfRdi37UYPcq3V
inQetMScvnYSQ3LmDUhOZrn7Ld2E8WlihMVHpS4pF8V9wqH7mnDih412Vgz/92OYf+56RDkJbRRh
VfXfqg1gkBdd20NFOczdR2OjLOL6yrDrJ+rCH1e8OD0Z+pBPpsAX70mbkoHIL0XDro/K2qLbNdsK
rKPkSF+hfXW3mo81/7jlv10n3275aNZjL2TRfxRYMwrSI9scbZFxA6kOiwHEGrsJNr2H6wIy8LKD
O8au/+/S5vdV/vUpLp7ffqjCLpu44+I2po/KUQ/FiWGHOv3YAnoQHp8QDRFH7JKcpokJNXkGLzwB
3tu/P8lPMrDvv8Rly61pPMsfa+6Hfle/UYGejSfvRf8UDsxSuu1/4KfjmkIkJZvkymt87TH4PRv7
9mOEg2z20sDF54OvNu2b22mtoydoHoujt0ugKOnh/8mTbtJhZLRgcK4Qf8s0vl01qUQt1uUgOLXa
AnYmQ+zArWPburec0VWJ4lyU/IXx9VW23U96yz8ufXGqKrPI6qj3mE4zy5NWUoKr63HyDlr+ourP
HnVneC+YdHp3WnAM+l03O793UvQq1Wu0eT4vPwCdIt0NQ+3QpE9UV1bvTflxyMD6ExlcrflH0fBa
VhuDPDzEu4e4Pkjok9W9TBzDDcFyC2XhHSjPtBPNyX8/TtpPteD3e3vRiVGERO7IFUTU9KENTyKx
dA/NqTwT3FbdWIhD7iKUfajPCSc7ps9su6jWTvKpKqDj2qNxLn0ng/l3Y5wR07fPFBopnrtymQLf
fVMQFhCXifQPeXhPCbIwSzd8yp7nJD/psXjO5j6rghjq3cr24v2/v9vPLy3rtE5/WtQQGPy5TFrt
kMueYvmntN4rQI4Fzkd0m8IRO5hpB/U+6N7aYlEhxO8A5aFo/c/Z3KjNxb8/yk+KHROiDqYaiPEq
uVB/fpTGGjyiW9j/ZvFm2+1F+U6Mt125IWjcVmxpnbJsmXuk7lQtdiQdpBh3zaaX96G+jsHdjuFH
XZ6Zy/jsc4qTWI6Q7zVxF6hPUGQDcx9161i+stj8Di77a9n778e+PP9CtydJI2cymVeL0Vx6mZOQ
svHZIQknWU+wlQ5W1RfIZlHhVYy7VatU5ElS0250149cFBGF4wUayunVv+/oz0vRt4928eMSpZHX
qsEdbWxPIw1x08monmcGCMPlFknRvt/8b5aE36ejy3vyW2QhQjUkDfri9OfFyaBqecXwmA77kKhE
eHziPUu9oyLvS3GTi2uUsXSBrY35pMmH0LdrYLKRU6lOleaLUFyb8h1RrqZ0sDRHSomi/RUWv1Jp
AyMx30Y2ERdLnB9w6SKTI9U6atz5MIjCMKU/ab4H7X4y7EpzE1TS6QKkHXtOW+zKzNHMFduzVW8I
pa3HQ8PcbyUMCyPbCc295h8sfETjk6I8mLSmhEFeRm0F72UhkciClevafEye18d/3ayL9dMbUtoF
CaZAcCJh5ohOXr+VADIyiz2TsSN9MXT41MfQELaRfze2W4RSCK2iRSO7GeaXgEhNeNt2EFzlNfz4
DDG3UglxIDvC1C4WP08cx6RLOd+gA8jYsQGzOYndrPuPkdYj5NCHyZn7d9c0Wj82675f+KKAEyQz
MRQMLac42tCqhwntdDfpAIxd3ljLgBlnuWxwp6AG9a+3Cufz/V8/yrevfbEYkUJVCkOJN1yfVx/G
dmgrF/LLLP2fXpO7bHmN8vaTkJII9f93oy9716Tj1AnJYFzxDKjeHmREIHYj3NxA2uUZbUwXoplE
MEu67AnxXIg+uR0o/JJXQm6jZfhrwnORu1eWkJ/2vu+f6mIJUaXEHNFNQb9w/XA5d24NR7vr7eo/
SFTn35f7+V34dhPmj/OtjCFKI+/Lgds+ewnU2uUu1JoLShDTQABOeymfQ8eKlh/Br2E5ietAdDzm
NjvvuaFwoCEys0KvPYo/gSX++GkumkGlYHotMRxzgoC38tRFncFQ6f2lVzI/yBuXrKe58907CbsO
r6yn78NlGtyTryYHTubk2qaftfOroAaQh49KX+KaSQSE97j73NC+1mn+CdFN50qmcyXODphLxno4
KVrb6QDOJd+prHMo3PJEdSt6xNpN3y9CFY2mO1qrsFvKAulsG3U/o4qunsLm3uJfr9G3z3HRe8yi
VtRzGe5xDTGyQMmEOD39qghTsMlJVph/sopdq//VeWn411Uvtp9BymV9VEb/ZJWbfhY/ZDWeJmml
6lDoonOI/VvQ3wvxONfJgHhoQ9CmNJ0c3C+kNuRNy0h1m2Y/8gw+yES1zS7blSBvOo+uqWDYnrFp
VDdsHL95YAqmBDeDepP2OyvaaHMttwxLYPB9sc3TuzI5XDtr/V51//qGeDlwAVkaldvFE2nlU+iP
cvMbSlObxVIWwYRW717GMKXcNLa47PhsGa/Kvo9lIqGdKF0iGB6KxYDeTXeC3vEc0mdZXK1ghzLU
dKrnnj/12nBgggELXLW1GR+0G9RhKKqewwkiBn6Lraq/JyM05TmQ4m7Kj4NT1nep9kha8CJx2mrV
KxjfgIDOsrBry+TP+9G3b37xRIVJHSuCUgPt2Gpu/9URCjPBDWo5FzBbeib8KxXt8HTtjP1DFx26
DmI4SUHMomi/G97fVqa4J0uzaAuUCZLd2MGtvBTeA7dbUsp3wXKGWovXN995c/37Z/7vRS/2wEQo
ytTMS+izMLNiV5opl2m25TzwZAJRoLy89cn3WKKSjvDx3VyFqv24/H/71hfboGpkmaoLOevIB7kM
Nig3KEa/pTvTQbCRE1xZ/6984d/a8293ubAy1RgIUD2BmI38VRi4aT/Xri0nAF4rhtLkkaBphxW5
nI7GORE3g9N/Tm9kdSZIe1hjdhqM0ofr0IyfrDjfn4Df/btvn61rS30YggrQYkrK432Y2v3ojNJW
SXnHcDTedNmNPsNuR44mdoAHvUfnUQ7bIX5GrGCqeJNPifIQmxvZWkxY7F+FaB0LB1O21YhdgLfl
Gr3qx27ct8dWvdhQx8kXiW1CfCXBTYzXw3PsnRoGhQ4O7duaRSB35U2+98aTkDpUlkFGfzDmxb22
ZKFU/+FhtmRxxiaghMIuwr//dv/MPDO7oY+w7EbbMTqVnpMbCzwD8iGxCE53A8JKOtsD7aufU8jh
6UbQqC+HeJH2e5wkG2nd+l+ZV7ge5bqEpXmqZt87lf/wMCPMfWWXaRvW6Ilbry6qRDoqvJvFzD4o
FFsb6P8lpZtm2Jv1eh332SKhadrfKMZNGd4ZzbpeNWuIEQSAJou6vFGkje4fK8bvjpe+BtVtlmyC
/GQwXccS57sNXuUFKy8yYUV3ydO2MidF6FnbYeigrtcaNyL/UV9gJAkZvE3AFcxgodPm9qAIFUB0
Q5WTx3A20pOf7MfJzWqe3mYje+9lt9WkG0M+RMpK57yiuRx2DM3NgxXJO4TamfGbRbIEsgsPQ8Wu
IZgI+/jTQFhDsDDvp4x0+GWgrw1eCBP6YnQgCXgxGY9Rde3s/mOxbimkK9Mn4QB/qWbWUpVYl6nG
E8yMUdtreOIstnY3X1noJkZbsZy+sEX+MWfBq+WO+VOZ8e3y1oXuQwjGLJQMLq+uFCIq4DIRD7Yf
SHWQnsVgXcwWoJ1eTQzNTnVnN8ZN8RKEdvKS3jOIH/a16ETVdiS7Y+iCxyZ4rXGuEuykOBpFUUIs
jN0epicB01Lnov5xSc2JWfDNlG+ThNsYIVvvVsYxTGBSPDbittLuyJ+1hrUxvbVhZEtwfNStJRxl
awNsQoCFnzsq5ylrBcXuZoI9kNwWmJXJVSruGxDPml3kb/DtEH6TE6ljnLJcoV+H2lrhvHoVCv9j
w/z7Pbyo9CUxSw0GxcI9sfBb67lokalZ7Kvq86w2iu6u2T2vXvByafLrVFAzRqxYZZ0ZA/iJanfJ
0BJsqtexCF2r469e8aJqqhoJOGnNYzLLZLvbqMSaqEP9GNGhLSyezKvN0f/PJWFFo/Pn3bg8Pvfh
GMqm0s9Ppm4uZ+IPwshNa8NWW0e76xqTqxe8KBmIGSm1oh6E+4G0FoF6F06ia2E5Ecjhcli6ZDRL
/961f6zJLOW/X/KiSvCNAdeax5ckSsb1Hus7ZU2L98jEiTZcc2bWBHtkeeWiPxnlzG9XvTww12Ut
DcS0zrfWRybzPglIT+3ko7vhHL1QpA+W1ukh0h3xTLLFVKPFxkp8SwUB5kj8yk4ttPkBg8AJUoza
ORmrk7GN2t04bcdgExhIanlVmwxQiJ4s0tRDwPgS1r+a7EHWT0Bm2uirjEjmVZ7JmV5oA5lwJBOE
a8G7GzHYkB2nr1hTwDtU5Tplu0lH+PZ7oSSG5KM9zHGFZJOd82SVJztx2kbJDXuV8QRR3UdSN+tT
srsGLBP6teocK+9dMywroXNNr14IRbKIswchozNkkE6e5MwMsc/E7InNJp+3ThKE3mgyi/vhaE1g
LRYqzUbuErVi3T9LPbNQn3D2W79eGcE2L7dZnbHcMUlmPlPshX4TDAch3mXhtpl6u2ZLC4WHBhFE
6TTTypi2WnJEPnmlCwAV7O9SwZoVpRgHSAnDQfZnqSBkbWuZIYPx2fU8D7Tkwm0it4eSpezKsx8T
WAPuJ+Wvd+Zt/uXf8eNVUIZlxBOhK+tLfDQNklDfYhwykMTkmIqbGq6JX1y2HBHwhegYkysIN5Z0
2w5vkcw+oN9nwiEtbgtzbbjTLkG8vJYgO6VHIVnGhMekjoKRQb8DJaEgOSIhynAJ/h3f8qO+KrBC
blQileovaKaejbQ6m+wBkA3tyk9ROgWPhIKmylK9MVbpuDNEdOg16hHwPM3WHHZFedQb4OiPQaZD
q9mb8n0VjxiQT0J1TrHuZwixMyg/feloml2qZ1O8F8LPrnhrMEbHFJPYOLrriPEfOpQzPsDEaSxZ
ED4vKjdxlMN28IJZwU8HuR0XwMt8qu21svM2o7YUb+g9UoalKA6v2U3NeVG+OAP9cfGLBS2JosKc
xHBuIXQBQHXzTj+IxhLteIo+ZrjpPpJwYfQ7WC71thIW1tqSlwz/jb13GDk8gB5xgo200RT+VRWe
C1R/0Vo6iceQg6Nr3nkrf4cvTT1LLADAUszZFBJ/gRyKiOj6lVXvDHCUo3bv46HAJDasJghHTJyG
m8g6qqdmC0douJdvivwWkoxXOy1k3cfmqFJzuQxzPptslT+M+8yRzucEOOy1BfgnoSj3CKIuLwzs
k9+62G+lddh7UtRYCEWHuSje1HONPyxaeUuqnfkmSEtds6HBInlbjD6gB1rMpHCtymbLLK0gTXyp
l04BNYx3zYHpda0f9ROE4o8PeHFqH1u1yCrkQTNE11Ad3yzIxdtEKoIKp2RcVi9AhmS3QrewLBfL
r8h45F7ylr7hwFkiXGxYzp35eMNZt3UCeY3sqhXtabCTu2vqQliAfz1yjMM0SVNFjThRcNp/Lj+e
r8WyHHvxySvdmny9/LEoD368ydqtLK8q6ZgZuGVe9BK0Codudal/gVXj3Yzc9CAwnIL8gTPIRt4W
3ZgbjFZbg8Vad6ACjQ/KI/02sVtk3OlleYJEk94UB3Xt7cJpp4vHcnJNcyMJt5b3JABpyqQXS32O
84defPQT1O36S6TTZDQemdzZicgZYCQBt4Jk0xzl7C0AzWVJZ5Q3jmchbiG9fkhpn3cbkGBS/1kJ
bMrtbY7KxtiLgH902QX8tcq0A1HqNrPrxWA+jAEjIgA4jandjsJX2KIZ6hcJEKnSC6hlk2WAWUVB
XtrVJ9n/Vccfo8caWj0lzS6EvhZsBXVj9ptCu0nqkwiQzUoOZL3IwsbPz0p0FytPijZPxYDQZb8m
QBr5IvilZNu0X1idTTBqACdCWYj85pAZhXVuPTJXWhrAcgXtNRSfO0hSkubvzUpfT0jFGgJRhvRZ
j3aivwYgLatE16zhZXmfarjSZ93QzlI2/N8KtFNy99AO2zp74ztZb7HqiPwp/E/L4a4yT+LJip7z
Z1VwGdpWo818fZYdIU9CelP3i/ql/0BxbRkzvSuH8FRieh9vi5G7tggjR9bX+oN2kD/GDwh7dKcb
FI76mb9HBUZnduGb53I4geaxJjRZW3148qwbWZ290Jq5JDFEIU0HqT8TIWh1+UIslKVpMSx2JMMu
elsRV2P57KcvbbeLtG2PySaO8oUSs7lb2yz77Mdbvdxo2q6P9rmxLtFLmacwPGtditaKAW/3lsoz
5cy2zp28Zhl7xY0rGMvRtxt5nUs0lbJjAtXM9D581Q6Gffocj8cS3j3zhn7ZCqghORw0N335KgVu
pB0EHh69W0tDvy6wmulQKTxOWCKaQr845+HoDuKEaNDAa/HlCb9SpHtFS9rWANIuMea8RGlAPznk
a0+iR1w3yzb6JCNtWTWY9jjNV/FNwgEfovnSShGGJZinRIDFMjvQyRo/s3I7jgQTGsm6SHCAChiT
MNQW/PoT3Rn6u7mOTHMeqYzgjwuqml2mr9qcQyPC2BiDGEG2bsjb7PNBbT3H6bqt4xuZ/xK2wrko
d2FpT5otV6uWZPN4B2nfq57QPPFqLlW8qQx95V1TZbY6fbBXG7Kbtrsqew/0pyY++tmzFXic63a1
OkdCBCGrCiS/5xTVee09EMX7UBRL831uMhhYLfbhZDohGSnG7Wi86t5DHN+Ebic+aziT04OMk2Hs
brPgl9lNq9g4gHKXxgex3PIpiiR36uShzDdkoKB43KiQh9U6pQg8qjzZyfQcaiu4XrJ6yKOH3rgr
oZbLrgXMzAsc7IumukIj2PV33rCXrEfF2Ptu37nwBPryqTTuLHE3IAZowluVZTnbWv5j2p6HbpfX
vyRjWCVESJbvfWXAZCR0sn0r/DcJFl4XR8uyO1vNyjNPQfRa+bRs4KOPnS1PYPBsOWSheJywp03m
IVUwxKnbPt2N1u1oPYnZTqT5qWwz7z0KVr1/V9Wbht1lRELvvSnlnWW9mbTDw+4slJvJd0Y4p352
WxHpnI23qrrL+32R3jTKR6hsin5Rmsc43Oj6i0cRr2RnLEtSe6i6NWLwsthOLWPp6KblqB9MjJJ3
E8FUGtFb6yw+FsE2BC6ioeh+VUdc/d0xpTeg+ACv1vyqxCMPrbrIXml/KNXRK+EqsmqdwuFRId82
dyUPlBxnA3TgckEo5L2oHCwTcMqmNo95fBKjrQEvIbn3m2Pms0BrOKXiO4ttYi0IqLodo6cv0Cwk
2UVrHMxJAs3wErc7Cw78sE4UhH+0LXybFWHpNbuJ6lUgJ3pPC6lByQz+WNjl6EEJr+/JL6UrhQef
6GkG5zB64ENH+EoVXjbvK1dfJflJaF4AUywqWQOeYMuw+tmAkPlCtxSgCDtTfs66hwlASB5Ldk1J
leFFwQiINp8em/bq057pZ6u/iT0Z0yONgOg4dSKSVH0hGPta2KXU3hq/2oLxM7sa0D8JkDti3eIJ
mlw9fLTGnUfMstEuypyhDVZwuXwyug3+rEDaVcLnaLrovFA7E8QkbJB5psaL2NRopanWw1u5Zyx3
SviWVrgylNsIHrl5Mvn27V2iLa3g1cjvKjLRlNmzKIvXDrF/90TnSkMlHR21pPyXHaCWVZpOXZCc
pFPLhAzbMGBdliIbLsGbMS0jptssRdfqsR9O7H9e96Iek1u1ERFHJif1ILPJOskn8tlhgeOTzDj2
F843tBGvHtp/mKT+ed2LymoSA4xnash1V6NjoTU61jjFQMishGdqVeo/EI7JiyLaOhL79Bbdd3by
DKc8aDtzo6z8FyFZRKB9u71MoAJkI+tLh9LDQI+FdHv1Pv19EP3z815oMwIy0M1m/n3wObWOvy5u
6KjwSox0qZiMrXEIXmlr/H3W+vOKl2etaOxlS/M53I5IoJmCy0tkwJaE7oH3S1r5WBZFSAK47B6u
XPrvsemfl744aamTHiaZwpeVdVtFzASmy9A2nulMIc3tFZ5JvAokvqF4R632HOGnCd3/g+/xz09x
cfb3FUOPE5FP0VCRYRInYpttiPMesq/eFet1NJIWI477a3X/D0NzrgyjwKTmt7B9XHx/pRX7wNOj
356VI7nPD7WTbTRXW8fn/CCbjreZow1L0S1v/xfjpd/67j8Pun9e/uKLN0lPKnkRsxZ8hE9UJ1v/
PvosWAh0p5JvoSwu4hz9lniqpKewoJT3ZoU79RYbSnXbth++rDgqZ5KhetG0x5CuRI3DJMDOivIr
8rYwcUlZW6vT2tNcJejthqigHhhrR6U30rMGv5t7p0LYjgzMc+/oxZNT84iH/Vm0jmNnLLPK9mmA
gFIm8UhZKvKjpwGa9A9Yv0T/ABC7GU5jc2+CBe7ll3GgQd7eK9PRXAUt1hGcDseGI2d1qJENRb1t
+hh4DGXrGTu5PDbqXpsbMfVdoOvLeDzX5Vdd7AC+LlGCjY+RwbSVfaTzqnu5pZ7H8ZKoX23x2TDW
j8mRflULZFGBt5TkvdaT7LDS6/vIeK+ivWielPFW0deilC/k8EnrTmF2zANrYWn7Mrjpwe4ifaS6
nS3TvbTjWF9ouxKngMF+TUnJhk5LcFk9AbIiUS/8KhEa0qNLF8Jq2MobDGdo7XbJe/sy3YFal+18
T67zyINMT9IVb6ZpI59q2nKU/1+VZxfr7DGCzEmTYRG9cyio3oP3/gOHTfOrHd2G+aLgxga55ktF
7Ray/BghZzBHxosaPn7vyeMTWeMi/SxfAgD27YLagN8OwgcyIatyVXNlxVvR3Bjaovg1rxzWYHMW
rTC/5jdqdK5HNvJqWXrnBJ12u8Wek98OK5XyHVZbsu73xNBGHp2DZNuJ625yBqQtL9LZxBS7i18M
wWGUNkxOy4HlLQBt/AhqlHixOLQ7i1BZ4ALWUgxsGSVPjZti3wZQodcCNau3sPiv1V9WccvsVvZX
/JkANLS+6N5kgqJlIitWZDHHwSprXC21zemYh/dhvJewVOHveSN8uDom+c7Kbw0KS7SBXrUu8p2f
RaRprzvpTlQdpGK0/ZbwiYnaPofme5XvsuBQW2exZEaH0Yjok2jDiRa7Wi5sdWONBVUOEWnuOojo
lLsyj8iCajl6kl9A/wFruB3uq18B4U2pXWFpFvMF7VjkcPGn2MyH+75eZ8l2HE6BCFms4xD7KXjH
Rjgp1SPu3CLeeARtNJuCmJx6I9UuGgqtdmkLVi1upsqWlO2UOUicpmSLcsifczoCulrDQqaj/KBO
Jw20tWnH8m1NpeIbvwRSuBQCxD1rrdCVjlgaSvExZeDYFik04r3urSr+DINNDU6t7C1mJ8S/95Df
It0/FzGahNjHdcWidUKO7Z+tE2vwWy0om/SEoUhObdFh3FZpJMIvtdA1u7su22bTutWcvFuJKMV1
F6TeDczKZR0sw8GmGUQKpALpMHCTZJlWeMuuGiZ+YHP9+SkvRk+TlItSK9bpqR5J51sobqzRj1ox
D8dfXy2n1Cl0ZBU0mfT0oOHvt/99m65+gLkD9a1hp+RpNfZRl57acTkBYnFLsAcUsC4d4xk5PkJL
lEyb8yVpBvT7r9Sd8vwz/Otnuqj/+rEuxT5v0xMt8mlZbcxgU2NmJ6jsea4z8OeIld1ormesOxNF
QMG4m5PgtuL09/Tve3H1s1zUhKFYqvo48Mgo9G2jNUEGrZOw5+lAGZaKRFSaLQJixjVi8waOtjGf
Dnbse3B5ED7++9P8MMkmdgL0gQph2QD0evHLRGlZZHKQpSdhne2Fj5BXbi3tSLH6FG9kgFvjJnen
cmHdpu//vvIP+pI/r3zxm+TBiImiTrnyzn8k6to8BIKLnUMb3O45fPPvg89m4+8aLD2ETm4SWnU0
wBOXfpI8HMVTYbA07P0N6dRHeS3ccprS70Fu/Ptj/nB0+PNjXvxc0xiqXaNxg2aZfvc5fhHds7QO
2ZtFFtJs2wfneU31BXXshwf2+89yUYhPXp5MfpKnc+DGJD4G1kG1Wtv/TwhhQlkk7+HLVP5qoq1Q
mJteXFFIiGrr5IQR9Ooz9Y8g7sHmmuMm4ESZ124ItLHz3qzgXuyZrs0tCRVN260Jp1TyPAZHKeQn
FHXKPulgra+SuCYV7Am7bpkSGqO2cytgnYziShxQFYQfE36raS34Z03E58bGK23b7Ng6MbEkAZMT
zBNIEnP4UmUN3G10E2v9WIKWR2NsuBKL3XTjNfdtfFIg07UMGVqNcGGcqznOVd3KFl5zGkbRxdgA
cT3tfGZ/DySfoCaqVeJQsByoDGc6c91o0lLLb3I2w2LGzzNZNzcDKQwc9HI8NKkKZPGzF27FEVUg
Wtbsc07TkGyVD9kpvwwJjIRww2+9SJXYGQzQ4glg3OlVjjvbb++jdqvE+yi897hdcvfWBW9yfgwo
dgzlq0pfo6JehiTKh8EDigwNOinpjsWqXubDQ9MdQ5+MBuYkabvKOxVDMpPIRl6I0KpIlNRnCj3O
iQkUUpjvcYx6novw1ifQrbg1rKc8X5g+TdBl+1lDPyjWKUgl71HoDpDueySfos1sMnSDs7FXSORE
uCu+lSTVzkj/nS/eROJtKq1Ez9GJTxE2oenqdD+N/pANSzNbxwAh8/6rJs8TnVLhtCGEYkppfdnK
jtUgF0geTevOCn4Fna2Q3lYRsmWu6gRqTLxPlbnMyZFTyaso2TbiZjJ2Acf59n6aXhkHGdO6Guzq
VygeR3NtTethRFjKl2apLfa+fu9TCS8rcmOkdq0mkDHQ9wCBoWZRHjXxkPJYpjogKflF76HRwn/1
Hc/cRHm4yNuVaWDsXpX7CQ0ovceV7B0aOKs9pXPdPPvRfQejg7pCWuXqF0VpkK0mqMHMVUf5FNOS
EiE2M5sWBF6IeG48ffn1c0z4IXWSRhfcX40VTc6twZHCrO10KFGnzzp18h8UkJ4WnVJHSe28csZQ
5MnlEcERLu0agWnyi9A/6v1BjG+75AGGbraGM0MGEYp27b63tpKVL9L4U9C3DZBd6WTxIowqqhlE
uQSHlgcVdLkTaYuo3EXSumAiLTaryjpF002v/ApBaggRre57bGPjLK+LaqhzgkY/1vaxMQVznE3z
H5wLQZL/Q9p57jaOrOv6iggwh79iUrLlnP4ItrvNnIMoXv156IO9xqa1rcHawKAxAwy6SsUKX3hD
ZtMNQCYQK1INXj9ixLYaOop5Cx9kX15ILfEaXlzBRba/MNDbzXw137Xy3VRq3+d3ouk/Z6k9MLlO
tkdMwHWoCQcvs9LFgCDS8ajbZs1feHzjOCDBSdyGOTMa3PfU1AYEzNGOO95KiS/jVGJ4Z+7r6dmY
P/Vfb85ZQUEIQMnVUN25r7kZzIfcC4DZkCpGW+x4p6IJzX7D/X3UT8TVj1EV2ZSwKPh0pPse4PQI
gElRGOHeVD0duAKbdNFRjdUikxBWcariTzeu6JhLh9sA44JW8OSYsPCJuzRsXJULERt1LJ7GC15C
8UNFEGGLPOi63OzBYjmgXklUMW0JHOn6+MS/qdZauFeKqw6XTn5gskDgY1gTxxeL4UM93MbxI2nT
9GVKA2nERfoBHwmoY2aXD6Ofv2EptB4uhfVhi3keNcvUix9GA/GKVa0DKUVaaqjeIgVSdeXkoXcU
6Cc56EdbOAQiJjepuArdspGXwV4+Fy3+LMzw5Cq6TGNXQY1Tm31CUxgtK2t5/AZ2+fTsarwltR2N
WBrg9GMULlI6gyuqNFs+Zex4yv6eDe2nUX5+0n9mMSuPlEZcNJJUZdQfHK3zIXAlpUvtuAOQsMRL
BpuZAqt5lZ5JuO7LZRUuofTn6Cmgehkgq3M8bg7wDSYAYO+K+fL3LXc6cvuySrP6yaGtLSGbQoTG
haoyUKg7sD/sgH4ZfUVaZ4TU+sK+p2hYgEWszwRGJ0Rvv30lfQZC7BrePkln/LyzO4DahxFTPZmy
JB1OkKaOKSz62oaSRvajYQOLMwQSQxlQJc3GD2J1Lsk4Abj9PqFZLiZYUTcacp19kmkQYDm2XhCu
5HBNZ1pCt89r6SId8ad2KQjkbmlu4nQjGG5AsZ98toaD5E29K97xc1W+E+Ct73ObZWBFVFWdVLGZ
pu2MDk4abrUKHaaexm743uQQQB/r3FcJ6ISr0VVLtBlTW8u2aDEguwHTkw64XVs3wIi12g37c4ns
NIFfdvsnRuBLhqYVg2yFBSligNxs4YJQUA+OhFSxQwhR0diBtHtwC9UpYfurXg64L/XQD6LeMemo
CueTxpO5NRAPvBVkKJUISH2/U5XiaOSyQIKAwIDOi02ViBpRsVPAMqYOGDdVRQuFnVbEPpCJsrwd
UoiDDv5mEvJWlI9cKfybFQ5I6yBfcW6nvPvMKTwZqH+Z5CyLoSDV6bBTpswymTQdB+mSsGuyAsb5
aXKmQMUPJRuJLg8CpU7H5Sm7GjJqZy7Nk2nl19Wa5SnpmGixqoQZZE7i6+qSFxgljQujQZ/KrZBJ
xWATIy5uBVgDPj2/HgoMvcHzKeXPkj57/cuSzHKXg6iEYBUTZgJZcVUijVDyAGIwB8AsBJGNcFf2
LH92Cc3ibK3hBMX7+/Cz12M86FkGsSJD/4nCpyZP5G5cFBM6Cvqfgh1t01OhTZ49i8vqTSlI4vYY
Cv2+L05/ji92jrNZWMKY7WVRSG+1AIZ5oXOt0F9FqUC8kBZU6ID094aHummx2kNHQ4j0/dhu0Mkx
DPdcOnmCIIYkFvk91CVNovU22xtH+Rhp+3FMb8d3yWv/0GWSNpltditrj2Td/kjhDuDsbpRdQfdr
bVdrfv+WVKuMxN9udadxdMXWJg9yg8ZxCVXXFSu3SF9S4pykXmnryXnBIq7eVhBl5aWeXOjt5bLp
LmPD3edOotCzPXP0TjDRv/+q2T4zCyFV22igf3OhQPt7D+P7AopbDlUJVvXi+E69MqCK+IEDUUIs
tj6uyKewBP+Dw+D6HNr6k1oyu0G/LfLsix+lfOws8ZjexhS2ifOwuhtAqmyb6KIdN2r7IIa1bclL
SY4uJAHkykjOYAZ+U7vty3FjAi5apCs9Wknm1gQzMVwEPfLMxq7r1lyzkrSKc4dCaq6RDBANUSUz
DP9AUFh7cdcvft/AJzCprK6pK7qBkdJPW7HSEA6jjNYTZHq6+XeHqUs7JQ2j27/U1eIspu/EAyQj
A2RMXBk02NXZHjXqporiaY+2RDA8g46l4lvlNnbKlUlU4R0OizFa0ccWPRra1riGLCBIlBRscVFe
nJvPCVEVJEG/zGe2u7RqTM0sFafuWEbVgIcwPEBQVzBrmCy6fWLkPsF4YkU7gb3vSKujsvv9G5yQ
nfw+h9mWqgQ9zSpl2lKraMkiVOhM9r6hLkctXEDIOg5b9K1xFVlG1YZ3mkB01C7M3CY9lDKHTgQE
HfxKj1s6FapwoRgHWjSkDGC2jIv4EoTVhtqLsGziu3YggdDOnFHzxFvAKhqaZeFFAXNzFpPlmSTF
hvn5CwbLh5FV09ahxe/oD91L8xK2KOTY2kZxuER2vFytuStRdepvhcFT8mdyowaJg87L0RLG/EVb
FPHS2EWX6AUoRNairYXOUN3JXEN0hkhoQRcqntRfWtGzVTj5Y/N06GwaFaPgDjowCO4u2/hIL83d
lA321yYNhNrZh87BRBqiW8ej3eDuQuNKuQEP23ja4Ar3WUc0T/V+IXxYgSckDsgRmS7JugQfSSqF
tBM6R2cW71SEL8sKsoKQrSV8PGYRvq7SiedwIvuYb6gI21K/ppxk192lYAO/U/7/RaDxjmuXqX+u
UH2iP8zuUwwkdjSJP8zZ7qvzUTHNQJ6EFEWbp5Qa4HQMJpqTjKuHjwIeJTiYinbW2nsBUYSoObcE
J7L5b3OYJWGKYVT9ECrTKSyg82UerVhPlryj9qb5qAm6AGT2tnrOguZUEIGjnaSoigr5FnvF77Fn
iASOkLdqekt5vjapU66oiubaQzWuq+kCOFA5CdwOVOIq7d9yEYyuj/+u8y+EkU9kw9+mMosw+24v
WY2op0gzXDSuUvOYruVu25BtWcBtB3/Q1j1qsiYFypSO3CR9d/Y2PHmOv6zH7HauQIZYWskksJOh
mT56YrY8KJ5lrAs/HbZ7c1esdKQqFnuAilG5NHLv97vwVAvp2zLM7uO8N/aJvtfSW6TVwQ6FF5m6
zuGNiMpiEsUmrATVrS1biGf+ubf95GM4GRwi/qvrhvaZC3/Jjg5ZGabFhFXQL4AIr6gQ2porXByd
jIbV2XN/ctMjjIejIygpKhDfN188ylZd6tn09IJOQwnwZVxOYmKUFBxw7tRzd//dL/wy5mx5pT5r
ElFhTLYYFcoFrBPf8FGEIYByrSvrnGzYdHnMoyUKPP/5jbPLpTBKKc8rwCfpqlwJC7ghf1U8f1fy
FfrOqD4644P6qGZUxZfAD3/fSyf4A9xsXwaf3yqahr2UBebGau10VaAQ2xTboqFWWPy1bJ1sQV6b
wjuCoDLF9t4VohVBWERSLC9kBDiNdT+sRKJjbp/s4AE6P5PNnbz6p9qXRfnYMC1jtjyG2Yx6HpgA
sVIkeLbAoni/9n7utMBlsbxuHJRNI3MlIPLgZ+mdXCzPFsBONE3lr3OYrVKSyePRiAyyht3oZUAP
Mi8GvWg3rvVOand0a1S60PPFtFdJ1qBjsolOfb7JfjIU+zqR2TvYB1K4jxsmAirN0tFtXQ9Ok63B
oNuZP4Teu76ItD+6+qkTD0ro3Nc4mWl8mcDcAq5VosSsMqTdCsqrOrq0Op2wjZBfJzhPrDP1sgQw
jzhNYpurBB5b+wBTCoKlJi3VbQG5HKtMq/svSjZfv888torTSqetbk1vYyf5GjFzv84DJ0v9QV1C
BLC0dcJBAnbQJfcZHDlKxqiQe1SQ9mi4rDPr3K49dXF9Xacpxv9yTbatOCpyyK5NV8BTnlM0RQAR
o3XeOdldvTiAyC7d8c/vp/mEIJ/xbR1mb3WeqFIRlowKdrieAEKfaXawU5aHfhmFy5ZCANZJrdPi
UX5pbMYtjKkQR28IjraEKUNoS159lQCNoAXlTThA6jdjdrF3FPXlQLTjyGAW8g2glOYPFRxD8aIG
rfmlCHoh8OASgYY+fwnIpx5dxYJLqytTc36eEjUpba9+T21JB8ozafdLd+HVAaBoQe69sfZoHlo1
wvI6XpQBsVhFZ4dOFagmIhEZC9LD4hqUcjKcu7y1kx/6y8xmr0Woy0athVQ3yvcE/iB9Nj1ZBv22
MTdlt+mgwww2SPTRS8LrQhxxHHs94jLRAzGTlbWYT5lAUV3uled4vD0ikJY9pt0TFuW9U1RXPR1F
ne4nFgwjR16sHjrEo1NMRPIrDOWrh32+iWCUt08qn45qjg4SKmlvqvBCjOwkXRu6C3UvfcH0LFhO
kjehuFDS6/bTOQBmq6fGgIoI8+F6LBC96W0lWVrS+lDsjHgJLzE3L/u1nL4khnsg1oTIdI2vrG5d
PI/lpVmvZGDLGWxLH6oZ4CfLz4aNiNkU0rv3BMKwMuMlso+F5iDDNimBClOhsvuI9K1pbFvrzhzW
urDqEZBEHpoSqx8mK8kVl2Xsm9o9TATQTAm1VtRn/LTeQsKwMCSzlgNoKdEJJBrIOzyOAa2r6iqS
bofgLk8o7tUPKiAIYwNC7XCLcAhmFuzO4SrcP2nlR+5W4za/j6HrVLe/n8LTL9aXLTF7scwhIvqM
2KztEyY8mKPSLiJrN24yTNJt2Wsh8eM4xO1zZuDpeM8jia+nZPZMmckh6MqUwqfsy1Slbc7xlfWq
vqP7zDFAbzX0z4x4bvfP3qOxjhJJOvBTK3DRT3tcZ2LvWHjC66TJ06L8u+DTCmeClhNMd665fxZY
m/Vb0u6gVAiGTRHahNpMHQGkqg9/loJuex/fn3PWOQXQYUDcG8hBpwx09jPldNAjbNayWzZWR1m9
cOraSUM/tpadcBlgULwJeVXAA/RrbLRRQqZEJMBnoO/IJgWiiUV0gmk8kEg3xHY+Np/g8wFiVFLf
EncU4/5FQf70x/nPrD8zuy9v0HE4BLokTs1DaVKGRYEArW0FAldEuU1yseLMFh0MlXOf59y4s0pH
A7wtLYOpHQd/Tl4Md8f7wo/8mtYuu19x+39jt3UyT/3yjebSv0G7b8RMKae+EsAW+qRYXIKaWaEp
H9NsE2jYLz7DeHVpAsL9qN8lqKiPIKD/qzNhKZYpU7z7oeatJHXeNT2oNnoPAHLuqNjdZnaRww6l
7oOq48JyoNP8Puqplh9b9J9R5e8BBzFypR7C/xl1jybqA2QqjQ8NU9Ir6EhS7SdR3q9GX0R/Di26
0u8RNSxvoNohnf58NlY8/Wj/M6VZNNKHpZwqJo002F9C46Jg37wMmm8RBWruCNsDp13I/A7YCCmF
Pdvb+P6mW8T8kqcC4RZI5YCjSk+Azmr/vlwnc2hVRIADA2uFfHZ2ous2OCRZSGdGm6ps5WpygtGv
xksIrstJ5mp8qLzjJno7M+yUr85v6C/Dzm8uLdXEvEgYNl0NJJQuVPaBdhBW044FSxQDVFD72vO5
3tynFdfPcYlFRMpYbMnZk0T9LMuC/efhQOIXL3mp2MmjKw9LWJN1uotx6aod7OSxcnHyP9hyA3RS
B7uinJMhSR8JCw3SmGP1D+0UXwFtAjIeKn5zRMU7utHlK63bDrKf1ess9EG0aBW3HEZ1mwigz/E6
SnZ6egeg+ixtxvhx3ZgqKBcT2z+ZdpduzX5b0jWWuY+q5D+vQRT9KaiPJQd31HYFxGs2mWwjGVHK
bndYKQao/b3d/W11H0y9QVU1dtWYniT4BkwBlrrkycG67j+wUAJVBhmqdKTDB25nfp7FSwFyaVW9
kjX7SUMdUtUvcRy32xaR4uNzmj7Lwa4b6UVcBqWxPGRryBiZsk5QqJUJO161XfBg3faE1x/pfnEY
7bB/qtQ7iBzXcufALuCKTh+PJW2bPeITqPfhjhy/AqvP1AfMkqWKG9zRVehI7qh7Y7nRNXh6+p98
QBAk9FNGRHd9XERPsOLsSl3CXu12oL4B9B75X4fhPlafe6hM+fBqcMw6TXe1hnJqZO+bO0T8Btik
lgG/xE94z8UbTELlcl1TDsjpIFcIKiTxrlYvx2BpxZv+uJb6567ZpNaDCrN8LLrFof+7J955Tg4P
saot8vTNCSrXPPxNTSxIHRRVMmFDUSN7mzS7wM686ZfdW5lcNtquPbiolvfsTThgIKgKR3geka2n
PB77uGOELwNNuhegnIT1umhbf8K/2IyeuSK0H0n/tK/QxVZF/gEOPNtXUq83SRKoUDDXwBWtdGeE
HAjrSRFeteCthitXj9zk9XLf4724wkFehKJ7KQyYXlGhcARb71ZBeX1QpMXQXsb7jdZcJdp7vX8k
5Hb26b1oNKjBeWATy5sj/WCoVfI+xuzkBlWibPBaRC3A10XK/Zg+dPGzWKyQPkAWLTyr9HH2185i
xxyiohUmYkIK3eNdYARXuRUt0hxhLKaU9Tj8XY/tMgq8BpYG4b5+A+FIztZc5M1reDdwqwOY3QbL
3INTjCL6RX5cGOMqad0Dm04kfdnTqwnGx0rlQrHhQlTdWtRcdmVtbgZpOXJo6IKUMEbcDi54qHD1
T9/490tYPv1hrUnzXFIp6s+Kin1hHg77fT9dGMaTmLrxflVZ4gIy8adXvRlvsOFRfeRZBXzwMLEG
YAUq8WgXt+fV8T4Lpt+u5s9t9s9sZglkhDReh3FAcpubeNMNTrmHeaJMs3oLCleZcva8XKuQXh0l
uNgjaA3IaP9maugOla/Sfgt0gdT27At56lpVJAXTMlMj6p13yvMKb5f0ILBKoC2pZvuCuUBPpH7r
7Yh+0+iB9kzdw1Ifz3yfn28zK/J15NmKKIpEC7Q1Ex5JbkcTUlGO7MMqrdw6X06+8V1Ifascr0Xp
DYDv2Rdl2urzL/J1/NnBrwZsxBTBSG4Ld/Q0T37trqlx3CbQIw6OAcDTCezYjW67peb8vjV/Jhqz
nz47hXpcWlW+56fj+ze268CAS3ctkDnnVLv7FHSZxIUhogYOb9a6ryZDbMBHq2N/DWsLRddkKaIj
0j5JEWQ6+bru3jKYSNJFEt1k46Nmj9iieOY5NvOJI6VRnRVVhGg0iRLU7EiJg2D1Q3MEdwRxFT0X
ywfa2UFIpEMxcIssonv9TnkBDEzP8frYLzJrme1X8jL3k3M79zPS//79vk9mtn9iy0zGTh7LSbh8
T3iZ2cI7wMWN8kiN4Fn8E34U1KthdqCJA4CgSXeAl0GAn/mYP4u1HJyvizLbR5KRqEMaD+Wt1i3A
fMjrqZ6WrKNrECU+5cAVtk1ogdIx/RfJ389NPA1OlkyEizHmvG3XVJmRtrVW8nrVq8kWG2UWab+B
6DSxNlCNeRc+cFjblDhMpRdnmyhT/PzzG/wz/HS7fMk997k44JmmlLdAORCMEnM3wCr76NKkHhkc
FB16G8+RfUQnc63QXq5al5TtWjz3jP/MCz+/wj8zmW3NVh4wSVelkt5tfDfC7esX1WsYOvV23KJ7
dkv2oTvZSjze1pcG6hg+p+zMjfa5/X9bjdmODPtDGCd0DW8F6+Ig2siwSp6orA1KZWhhi54KycoP
1a2IsDGM18IEOz7a6R1VBm28FBEfEy6Sm2OxMYPrib4CAYidq99IrZtHfpVugvo+J9RG1K3uL4Xu
Sqht+TY0YVVtDfCnd0flEsOPbdA9VxQhjsRvnd2LOyp3WupYwU6jJmGFd5aECYmI54D4GqkQ0QQB
dczPjn4eX2GEQr8H5ov6OMYbjWoerSn0LYWPaP8cEc928gDzFtpishgOu77ADPRpHF+F8U4AzHWF
k9aZ2/LnQ84eN1WKMoqq80LNDhjxmNAFpl5OzavBq1f5c6n9FbP14fL4d3jrJrw9FNBjigqSq1sL
4aWXfOWSOgAl2SvFLbCPaR5b/OFxl8OsKXaSxzMzPHUKgXwgjYoRGsiPWQqs7tMojEtmKKMO3Lz2
8Q3dEpWGzY2CL9Oi020c6dPhT9x76pVyAyAXgDpkB/y8oKeGONC+ipLTf2AcQn7IvQlIg/t/aXWu
sadEejk26Ir0Kyn2q3NzP3WEv859doQTGgiy2DP3EKU3T1IwUbHBBxPXTkqdeo2qSMV/dD5+h8dL
6NIX5rN22Xh1vYCCAtZEuUY5SfIPDpqpS8ji43Mg2QWWuybIOYfO7Zn9QM7349ahMU0VBJtV0bTk
eZrL9rW0rk3j2+O1sjjYmuEPwY0ehk/Wnsr3Bborf9DwCfERwtKilhbJBzFrefTMF9gsaMCQ3Byb
bf+eS1uUiTUdVdZmbYrXw2EjSs+5taPKLkq1V1d3HdaPFaTWhsryVdZuYVgQGIv6IqvtULg2yiWF
wKG/Eg8XyJTn5Iz6YZWkV2BrWmNRE1PFzG+StOb/w05gYjBXOFoDJ0QO7XDZpW4JPcNRnmSbxPJC
QNpnk9y3B7wDFwimPGZL4nMs4vgTj7vXyfGbKrOTvqG3MyLJ9GhcglRGq9KSF5XsK/IURukY0bPZ
O0gsrkJiWHoDCZrlASFOEVUzmQ9oPCcY7rTJJVn4qDpcKEY8u1FlQvzHhePSKfQYbQD+iGLpOGlV
i4LAKFjiRR9pzjFxJdkNxuuWvwxj0wjzjON6jwhniD6ThrjXR1+uRKhWICqRQsPB6XoXl6u+QmUl
REdepyOCPhL68+ic3xm9VxU3VfC3i/0uRtTL0RBorDd1jAjUihmA81BQDLpjUbEDZO/tB9jGm3Yy
o7XLyt6/6+GUYkCil2DDfQhruL3mptoVO9SCbf3CxAb4Ac4JYa5CeHWF4BRQ4L09mRfLnRd8KPq2
1LcdWp77ozP0S6xgQh0umR/Km0HeIAJkKbdCsExugVvcQDSSJbufPBenBnlLLwqjSDyQj6vykton
DRFHv+mMtc5B4CGuFrq6asT3RnZrslpra1AmdcFrwV9wTFvoUNqyU7va0AhxkAItnXhY8teTh8WU
yKASNaDIpEV7b11pmJNsoO+DBUSF/2/6ckQWKHaBi7XPkbaCUwssRQqXx2X3KGwr6qS2ssovwDDC
VLOpmqD+tSGknKAOXI04nXvmcRJkMi+DhzpY53bmALBDHOZ4LXik8WGCGN2CEStzoYrv+LU2u9rv
lpV72CBxVwLGQrsiv/iUlDFWt4qLjifOAP1TTLh1XKqP5gbXgHbRXigYrPxNgm1MuPgyKBs6pCWV
QLWliqRu+mvrA4LbkVqmjwvyXXUlL5vl4Anv2q2wPSyr29LHu7H0C++wEkevJzX1khVyjfS7UDKG
pZMuh9ajC8KnBUEF6WEreOHf9G+5lr3y4wjDOFwrV/ubZIeN9vCCUqqWrMye2RTePt0SK03A00nW
QDxuRAw0VLuA3R9vaXChzoLcIhCcYr1/wGXSFq/2SAxfNqvcTTBuZuZUwzhQ4KdWSI1dc8yhz20t
/rKK3n3k0wkI7XAJfdGRb1K/9Ae/WfFmxclyxBVWukbp+6XER3OCyzIQVat8hx0rABHehvy1fZWg
ky5qP3xprznqjvwUvqIjfjksKzKHjQQW4B6BsFvYMMlKdyp/77wTEdp8d1po696t3WAV+P0bcwkm
plsCbZaSmbaYCn5XarXEx9C1BlvJH5L9NkU+2eSJ6qu3SeV7RBR1u3eaeyjjq/ijaf0h86H7Yx5G
bBeALJQm/UnoVToyBCT1CNFVC/POYITjQq6XoJJFdPMLbNezK7w7PCt3qvcw39DORdPjgFHzQ3eH
AEKtO8F76ae+cMbs7Se0gdzLMCVZxkwP/YJ5vWeA8lgUUhsTKKJH0q/FewVrFzpaO9IWlbK5cMEb
rIZufdP9AS75Ju4dmvicwgs8YM+8ZcrP2Ob7bGaZYD2mQz4GTXzLyzRi3YUND7p3dxiYmvcgnWkI
D61LcUL9q1ZIk+B3jbALgQ70NnyLQ4Quqs/aYepFdykOaoED5HrVWWdW7fNJ/R7afp/nrJBOro4q
WcGqKQHsOAdHXH2dK4tq9A+yN0kkY3+HozNJJ/tH8cXHc4C8z97/LzOYO0eg6dIF8sBK1TjL+Kjj
3CJg7mC3yBZJXsv3tHWUZ+Ou9Q6GMzr9H3VY0ZbPOOSIv9ooQIMS1rdoOsZu8YTOUV3ZEsoIuQv7
U6YihOqJc3zjOeZC1hxI4mc+9f+yhKYEJ2HqRuizJYyr/V7u6iKmHoW22wfGRsiyXff4EYSXtO3t
/oUbxo7X51buJ6H/c8f/Z2Bj1kcV0ig4ZFoWU2hBAdFcdBfSRnBVR7mmV4QETG3vR+eYncmGTuTF
05b5Z9hp63/JDbNeqcp9k09RWvI6SRto22ItLSsfJe/LYqt8HLdEDe2F8Czf/B6Pn6hTfB9a/j50
pEpDLsssdb4tXvMrbcvhSRCf3O2fy6V2Hd90d9bf2O0e42t1E73/C12xkyHqlx8/zwjCUUrLkTVH
fwNHtWsO8kj7ZwHQMEBe+2q84bYkPEV8B08Jq1oQjVwIZ2Ar+vQ7f56Zfz7BLLbHEFIsFNwo2HKj
V+VEZRv6UYd0rYAYOjgZqqTSWjwu96/BpxIgV5111b1RsIeIMVxpq+EdSzjSVUWZZETQYU7qTfFh
7YZVbr4QTSYDeqXL6RcdFlxKxr32QmAjQYOCup/SQUdfGS/1kqSm9Vsq5oS91fDYmNxUGw5elHvc
9Ai9pS/d5lyF6GSZ7esOnNUExOBYjHXODpz8kso/E5I6QDPieHd4Od53f6sLmSp8vMCStGncQtkK
sIkRNnrqL8IXbaVfHLAc2Q3PLAfCDHLp51vDEc9qJ6vTV/jtK83KBp1hhscRFfpPGqf4YHR2eQVr
iQb3tXy0gwexd6xtXGH7HF8oV/nWxHd2+iyfXefUVQsEqCb39IoXAuNrCIqAootFTx2K2m2EB7Mt
c2l+6K1b6S4CUOryX/g2ndprJvm5JBmWgd3obLGH4GgER62MPn/F5HMvPU4FKHRJ3fyiOfMe/eQe
cadNXB0LMSIKkvpstKyRTFxNSQHjFW3OsWV7Uu/ZfxSGrTY5tunRojvSnUSef5kKW/SVybWF2hMd
1CSwcJ+CfxM7t8knXAJOuHe02KFegvH8tPdbzUYVSB23BYVXlIRLF2WQvLAJ8s9dzycvq68/Zfb5
9fJ/fsr4WVSFGo/syl272z9YFFdvjLeQluzjcTd8ELFrhT9225jAWwwWZ27Nk1/wy5rO6izFweyT
qGFNqVKgEEmf0FXhGiVOjEaS5uvC8hg9ABfrG2/f++iKaoWnRVeHZpOhoTspBfbPv0/pJwRo9pln
4VFeVqGp5EwpfwIW1tsHHz9VO92M1NNs6SJ0z1U0T/Zpvn6N2Su9D+SDInSMOHgD+DuCWESKcP4j
KUbqBI2W2qVmNoX1DvYNNmY9aAzg5GIrPVi8nXA466PykxT1fRHm7zcE78aQj0xp6tnJPUqlDiFr
4MaEOWjPmij5xjs9WBWkqMMfvX9W1cvi6EcFYSMRUoM49NuIUeqEps9QfILGfycJq/r4FAmbqFgp
wdo43GmlsCjJzLvh76ih5nzW2e1EifbbmTVmAYGSVXV1lPgdo4WCn8PyJtDa8IhF35OCE0IH6h06
eUmxw9MCW77FlHVjSeaeq9edPnKGqLHZaQ3K89ZgXORI6RafK3rAacHNjrxna/QMosPKRGF8I4h+
BbzYlVK39oHnq36Wryphg2NGYXpnNvl0wOf3v/llNrMLgFJwYyUps0lXNfy/19HBd0IpHPSEYYKt
eUzX+8cpoz6e7YGdClMgXVBK00xT0+YxqRaJ8qBJybS1Dq6EUE3rxhKOnHhcDkdHStaHwIeBOdmU
TD1RQpmw25Wq8/sKyNPN8nMF/jON+Q43wnww2+Dze4ioXpAOewnuSSONlNxEu9gzSldGd5hWsj2p
dRC3W3byR4ODhrj5wW+pGkmoPvsodZ+9n089z1/WaL5t0Thp9E5mjRq33VIuU80n8MgH7bInrQZm
PSy651B+Niejp+kuSBFeXxmxQ7m52N9R7fmv2j4cpX++mzFd5V9i6zZKlFoUmFOIXkIMNwLOdbCy
JDcI1ongAVpIkJfKKUIVxRocIwrMBeoL/u/fTTm9c//5brMot2uCLK/R+WZpjHgbmBsT4ZtFVt6E
+VOV33SHuyMqm+rLfrhKjzdlj+y3Jwq7ECms6GJiEsUUafQE+PKyrhwTH59ok+6JJ6/jiOCwQhbC
DQkjvXNNu584uulOhduEBwRdb2NON2nkvisTTYjQZVbeNS+77oW1JDvodtkICODqhwGAQwEbGZqj
F/gd/44H9aIt7JGuwnlVhZMr+WU+s4cuQ1ZEa9JwWkmA7yT8qBhMVfhaXOzxibehO+8zG126T+6+
dS43PbnHvww/e/WCOM9buGDRpGBAJJXjhmbdTD14hD3BeFDPax7Ptct+0i35BhaoGzayAcz38/H/
solTqdx3Vm5Et4iRULAmV6c/s8kPXiX8hWL3LqSOQX33I11jSLFvNh1o8zRYnTOg+en8OZvHtDhf
5pHXA9sBL3A0q5vXnOoa58YWVyp14U/LUWqOAFsufz87J1/Dr79+FsFG/XGcYKURyUn2qjdeOHgT
br5pd4hbqR46+SBqIqrB6JVNbtQV9b+DTZH+zDxOPQFf5zF7fXo9CBqpZR5TdIGDb2gDATwc3PaA
tn67E+XbwnwIwKlVpt9rXk4+4epMkTOQiH7TU/auXtrEj+MN1OzWb7R1KizDcy7qJ74S2CxAnLi0
qqqpfL7pX76SnnZam5pq+TnPHqQt2k0uQRgJHbVSG8lqVEjQGj2TaZwIQRnXECVF1NmkP7SZDgYe
FZJCiztAbVcDZFv/0R55HsmRMR9Kvd4PuPJ//ygnakXfB51dB7JUl8em4ceil5mvwBMmlhO+f8a+
ixrDe8GNSFQtX91O5SpD9M6MP22+7w/y9/Fn90GcC2HYSPIn0KNAJRT/Mj+gjdB7KNcb8EDuA8Be
VNv9BASVvPq/Da/PKlZ4f9TiseDnw4bXPAElN5AEjgLwv3NKGcOX1aF8lp3cD9SdlL2eGf3nifj2
4/VZnGoinno0c7744HUVlUMP5WMTvo+LjhIy7bwMHZLWTmQtlQ/EVghBNGGln9V1O/kNoKGT3MKH
x0Xg+7XUBoF11BvwLclxsTccpEBHv/DLirS6I/0YL4fX4YXSleDvm6vfl0A5NbalSDr6Hjro6XlD
u+qRMRiOTUEqeHCPD4Xh5YZ/HP2hXNYsgIiJPZAACvZXxye09wZ53bJSQEzhBvV+FTnaX/SvaGm1
ydVeWVak11e1Z9B8eATJKe8ntGfdu7/P2joxaxjbUEihGgIZ+AERHptmUMq2vDUvEGDQiyvrsImC
i04rkRqnALhoNgjdu7lv2mR3Tn0HjCpcVolDK9PYqLkTYfjpdMeFAOwCWBaNkCcFWetFu0t3GXBo
7JwMN7pX1NSWzMhpswvaonvsgMiF1ZWKtKWC0k72NLyZz0p7ORbO/g7VYZQEqIrj0LQtHP2thZCA
g4vyV92ab2B25chTjus2cdTH+npsFvqyvVcjj24YRoPZw+Qr29MN3kn3yHSm62bXdK6MK/ZAL+4x
ew+eaEHixXQ2X1Om6G12CXxbztkllBj7ojLTvpw0jMV6ob2rHwMoUOgGwL1eKgJb04vROXwu3run
BiFh1Afr65a7CaSABz72U/joky8uo9FxWRPBR14GJ+359w8v/YyedEUTRVM0AWEo8ucv+fI2FPtR
b/ZRjUfbxWSQvkUQZ6Fshk37hi7kBZuSCMY7bM6Bjn6y5E1dVWVTk9FLAH9lzSIHUSwsDhDjIr3o
9r1N7jQBJ/DjcoeCzPFcwH16QI6jpeDSZymfCmJffmi+7/Q9TfYB80+Qd6G2zdGlqJzBjZIbRPjs
c7/wRGbGL/xnQGV2E+vdQdZ6gwERhdGfwvb/EXZevXFjXRb9RQSYw2sxVFYFZb0QkiUx58xfP4s9
A4wtCxYwGDT6a5sshstzz9l77acBEd1A9vG+1LdRse54NLO7HrGNXBwMxo3hYTAYaag8MCqh5rq/
1ZJHxKwrQuqnC6VU92lJ1Q9FzDed3j9P88uS3ddiX1cWN0KkNzocx7eaBDbOYGljNStTt4v10gMe
4JlQyLO7rTDpoJ3HnbVsQyCnOhodeobDs5sXa6ioJUWX8ZOU6ZshFueJ6tW0yFmUqCv+XNOjsZzN
QOByFhqd2ZV1mlwBz2j1OrGQTweV5rmOayaG5ZJcuu6UBKhAOnmVIssHUd1vggG3EQaruMAL4K/Z
DZR4sH0cHXyKPQj3hOi80yFSnFG5qYMPAeOJvGCFyUBD0RX3blNsNXWVaj9ulL+p5/lxlrJMFRRC
Cr+qQ4fMj5W8KcdrpXpT7bUIMvp1QwPRxeKzAso62+hBE4swyUUNCZP45wf2m2jR5Z387Sy+1LPq
2BVJl7bLOwlPl5xN4zgFtwZRK9L4gM49qJEqSk/9xLJe7TL9Bl5igT7I9AFIRthIMHsEUP6nzBbx
ycJAQPFueUE6bWIEpV3+po/FKqgOWW7Ycn/qRdQpBagqAjWuiXXsIdiWyYaoOK2Ha06fMnWRhxCL
3lsPTVrZfXmfSW9D5TYVm03Cz6aPqfdSWm9ttJn5ONT1PfFq5mOuO0P+NI7bhbQDRpJkqsUjcjDg
3yABFIJdUziEDjKfV9z5v9bdp1BeE6x+GQzTcUtUmKqfoqC3Nf1RTVXX7G8GFPfDnf8WeVrscgvo
TyjIBwC5mKsQKw1vd7FNUQu40bA4hbIKuPW2ZbzDAAKPivdjM+7vtrOOmph1lEBYkeHBlyYC6UmC
4mdEYlXzMW53kFbk9ZS6la1Zd2pIxsFwF0j73ICTTqa9dGy6J40US8tJrY9MPYJbQnjzQwUqLwvG
n9++P0/qy8pu5E2cCjpP0bLasYbY1bRGs5TfDWsG7mhvSLMDGds5KvQVgq6ERbd0Un6ow6T/1bL9
eSIquzOsXKZpUI593STPUS7E45gyVun3tbFVRi/cAvG2bkl4aD5LyQm0fYceFHnjwQR2DbMoJ8Co
wn8oIgxL6ScwETKjbR2449k41+EmPEaffrRV5A+MiznFNVJU8ThpKxLIzGPx2rY8X+iVvK64iUw7
YxGNl+SVmlbtphBX6otWb1QD2VpY2jHyQPJJpMuQfhYcMBRe/Am833lmmmZCj0isW83YxgTCzfCi
gyy8DulH0t0nM7Q97LXGRiwe4rBzpNl8saQHobjTpENQopARn6Vqm4b3Qfph8OZCxcIFkMIvbT/0
8FFNPmvpo0ztVn6HLL6u/Z2ZreUsBAvgpk/KOYDjQYpsfBe8ZtOJi1N8+qUtMdET9ukhrp3uE+sq
leF825JZCTTaPE1Anqvt0u1EKw7fGbSk211MHUy4aq40fxe1CgaXp0QimHmFqSljaXA6O5zPHNW/
UC4GQPimE/coELSVUD35FbBaYyvGjx2Wgqxh4VdXhaKSVQ/Yn4Fkmz9rcIe75mA2oAcFXPWko38q
xTE0oSPei/OxJxfSvOmkO808jYyB5rNc75lMIjPriDKzK1rVrHeYjwnVE63MUyS6RsbW3JXk2DJs
tevbpGQPtXz50hvSKrvyaKE+6raN42+y9XQvjis/sCt6Xyil0bps588AtgeimHIvYEhBbVS5eFBu
GFynltPltmW5usNkjE6JvoW5Secc00R3RuJ9K7xM54LovA0cCWqv4FZevQ4ekUTsHhMiXCTsc1eF
/j/dyrm+Vk5Qb3JtVR0k3RG9mDjYgnGEC8B5euLLgUQpj8kQWuv8AhjbZO6CKTjJd42473ckWDIa
IncOkTPPpqffkolCECf49bvobH32NyyO2mf5kD5UT0x00oJ7AxTfBgynFA/6QT7DCwESspo36lYj
y3esbjLcGBf1jREXZW3qJc22Fh6Ru06/ml/jiL37lVEQTx5t8tpunk1ijvKbAGp9BCKDMrBbL1eS
mTcaxTgmI3a+qvoG0U5uOXprZ7AQ0EGl/pliadhb3b15yu6MS78aVxZfyw3XqvzsXdkhcuEWJXi6
eqYjU5BIyksH1S5/rpvr6NOncciEkbJ1P2/YgTEZQ0HH4F1+Ht/0M30bai+rfdWaw2CtQulildXG
ElBlDSU5yTFZgUQDMNffcO5peLL6l2Veei9W22R8ajQ7f5NuZnqwSewU07mpcOnS5TXQ1TM0iR4T
QvQwgFx86VAZBEetWsRuz5rpzbHNFlUet1p3n74WrZshzbRuhnoLhj+KX4ToEQ081jiObkqrATBo
4zKK56nibqea18D+r58StHAPaF2lwlFQYTXLfLuckJVuB8kRUbnJ4C1sso0YdI/TigDSLH4h+mvV
SOKdzpUMy1/hvAE4YUDUFVx6eiJdBeIju9cU4whyphovi1c8lZ80kkQ+14bTPiSNE16pxpr8OdUM
NzGJcr/oB2SB5kE81Z8SQKxxrzvGmqAqL7ijDWVl7sQVJpGiQi0Bon7M9yWq0/oJdL8krpXmwKsz
EfnQANhrfhmW3U1nnhU2kMp1kSbxWjK3536NBnh0PIdeJxHmRDr9M0m5xejp7bEv12bwK1BugEoC
MTdccRQ3IV+AEUGDEBKs8JAnlzLfisptRIzbJTgKrxmWXlZttpJidkXxgNqOhNsqdnKQdgK5xL07
w1YA0aHhkh5/9VxJoUHjD9IaMDkkfmSXEDrcFO0Z/9feaHF7DHwUVejZqZZhR0XKo6WcxHEt5ARV
HnvzOYhIVMWHULMtMv3EroTU1Szy2ZVHnZbicDEHCIyUNv22itcWX6KEONmcpbt/kLOrol8EkdLp
aOgXHjFx2BFiGxHXSd5B5fdno2chmt+QppEkibe8cKbY0cDt8DNNn45tx+fjVs3xK8Np3ZBZZM/I
Ks3oRo/OjXojYXKIKInLRxIJ2D/asrLcb5Ll19245goq/fvQb6NQBu7SOXpDEPQxRGYpzW+wI1cN
UVwlcOiydMVnq/swcwpLHEedx581O9Rna5krzPeSdNrYFjHE9BhSqp4MbG1XjLscQSx/zwQsCdFe
6HVcbGsfmx7XpFVPiFOMbMsGu2z2c0dTfJMml/RR3CoXoaf4cQrrkxvXGG7cnfV3v7crVAu1XQyA
dlcw0Sn5i2jftY5R71kdy+hEOjPNXEkls+LITxuU25qE03RJ73zicpnTkx/tTWFbRb+Y1/j+Jh4P
JNiPXAv0mf0Dwcq6ReHVnav+yAsew0cFkA1rvFxnSKbdFDRhuRpiB7ZmIHmZ6vCfC52nRKeu31TC
SsipyV1Tvun0g2bcVcnbXOxqLmrG4Ny8tHluB9oNP533Ip0WpegY4HzAFoukHkX7s8+oixi7Ctj0
YGPenuIHOT638UnLniTxOrZ7aXbM9/TRfzdVB6QRd9Dnj6Nm1baVemPEd37xOizotbzfGXVrN3wI
hoY0Pu3W0msywuSziprGwgren5X+BsbFKoLn0ayHeReKBxK2kpAkrvwpYAdQzOuZKMuUYaDZ0hE0
Tnp9NtRDH64z9dks9w3xFEK/7qWbtt0oJCIkgVetxnA9Kq5A4Wh5SedM+AbgQ6fsP232IaawawS+
RujzaKroeWNnLHJaeAwaoqtN5PShTWaGLSAZkXR6bjqbXOUhkc598CSLN0mJk7XdTsJ9KEICdlCZ
sb7y/2dGqPghBMfonHbcGOFmDjfjsA30I+xNqEWO6jsR4nPdDnRAT/GdOh4qHEKM57NVwWoh+dcq
uTCQqQisCaxnidzojkg3u53Wpum1wnUWrjqPXprciMJ+nnYd8niiZiWWO8g45Ysa3PD5WdBYqKX7
kM5ht13Cc4fkLmdXisWJnhzB3+OQEs68qYE1A/oX/KsEZIOTDIMPs/vEkqSV98vp0jkjGrYhHkZY
ZPI5/4E9zk9lT9stPsmcZgP/uWKQlsz0ktEe9+8WdXFQ7qxxbcT7YvpV5NtmuiqarVaIKVYNzoM2
polhlzJxPL0995e0pYTc113mlcOlEt9K023epP6CrN3IrzOjmZp6Ai8pLZkcXfNBZ2GRSTfHOZsE
uYsInfIIoaW+4z+WWkfnQ7n0/6a3RW6hHdly5VQw9bBSMfWL97GAaI7qC24XpAD5Mck3aradAo2V
7aPVJluQFNwuA3u3PN6H8ZKCC1fgwHi+DDZTsZv699GYCIHHlrjhGPOwavVmzTMeTa1T5RBC+vee
bES/XIcVPT1Wx65wEDvxRxSWW/VsZNek2MXxOjUOcUf5CBeVigsbanLJlI2mH6r2UzikeMaCZj8Z
l9oq6EivyBPMaP5G5zTAfeLK/UOVkub+ls2OxXoKiMwvXeRDCmuEIrm1+VD3xCa9Ia4w1cFrVUc3
Voz0x2Eli67W3QkH/BkZq2VoPZjXYr7q6glwuNo/zF1pNxGpSjeRvDAHSnT8iOVayVNaR+u3verI
BpuPgaxFFioizVkcYzfhXCmOLEaKgLeI/CFEKsqORnlPQIIyruvCo1ki3sTNyTIeyn6TFRtEkjwZ
EzkizUmJeadKREF8af19Ua2jai0iGCdUbnKG6FSVro9CTzSeO2U7j+vYdNERFp2HezZVbkCUpRw+
M01HE1E+agJOsZn6u0Jnr5xUHhoR228b30Ag5KT9bKVp9tC/txmLKEm6GXR/OXkKUtLA0WVsGAyO
/F4WX0SL9V5uPuX4+O82q/L3Tp29qEENIDI0V/9SMLdty1oo/jcoJXqHFOst80m79gm6Oig524bu
SHfWxQFQzR7B7vAPoFPRX1OYEfKQuuQadAadBKdR17Jyas2HsLzHmioy8P9hhKb+3RPmZAG/AHNa
gN5fNT5SVTdRbUrRbc9MOyvP+nTi0sBNl5ode2FkVBsSwBdlj++alqu2hJM6RWiPyYtFd9X/NXoz
cTK2Ni+iUYukKaZ9ItYkfG/K2RQftNBbx1Qv6lW3du28NaybzCBUjECZjs2rg78kLj3WxKZ///eN
+E6ktvwkSxMl3TL/4iTnaoaWh6PcKqfOBfgvSBDhXIHEJuB9tkAGyUoeMJOThLqnvFCdOdlAqtQ9
aqToOZihwP1wub8bZ1vAw9FSqArYLu3LtCoQBbEZ5Ty6JRkKSESZk35C6yRD8gGVLHFpmFQkJGF6
qk0nufOZ1hannyen3zRu4BdjwzTIJgL+/3V4J0iRrMRFFt0mBmM5grKIqEjTQ9F6fkTrzUnjU9Su
E+EolHiSjHOueHhl6OLY04+ehW/mEn+ezPJC/daupy1Ot1HnZJavwxLqw0eduOUecYfdWuSo7yDc
qyHN5gC/zAyp64c+1n/Kqa/tI8VgfChCNMOx/6XhnEVlD6yQ28IZ5Pve2s4lO8zgHChP2GptYwjQ
D7YrhQoMgVVf8q+6h4QieyIcEy3YmgIX5xEgD7U+Gfodn7D4nrdgnRNWHWzm7kRl+xKgq41d0Fd7
0iaemo180YxDmF9B8fms6Havb8z+ATqMQsL2fy5cgH4Y5CyUbitVv0iEiaraOqkckXF6fQwQvrgE
kCEYqvkes89ztMj590v0Tbt6aRND05IlEeL1f0/SbzcnK4ShTy1uDvGb4hF/LgBCNy95SJ2odhjX
EQk7OcHAKVD78EGj5qIk/+E05O/Wqd9P48szMnKGebM8sDGwi24ReNCRAlm0zB35VIaBA6MpdkB1
TshAfikaBEeZLhMUaEY/RHxglkJiZrwj8/r3FfqGsIBBavFw0MuXzb86s2MtSmjfguhWoHtBcqmX
mXsDS32wH5ir0aolacQR9XORX0tpp46PyXQ7Idj8JNMQC1ngP9Og/vc56cvQ8esD/fs5qX++UkXb
DBbJY2A5JrdNvD63a6d4oFYnudOHp/Gs+a/Se21sSLkuwmMxnwQMti2hz8QG2FVw1PPPQMQjbIuj
m6sofM9Z7XHtBhYKCqBeBJxFUDJSnF7ZJGyS4rOee/qwiwCGmSwrG1m4qHSO9GprCOfc3C+MpuFe
adgyH5KagmxfvyJV0FzomlQcmjPWZ0KaFVqU2GrZ4eJN/PdV+eZOMYBk6dUM0VCUv3ScsRZas2lZ
xW2OYXMtBDhzCahCsfBCBA2mPjO1/feRRGdHUPfZNntX8XcSpsAOPf1pDP/NqvfHyXxVc4ZzXhS1
xsk0/hn7MEwI3ZlJbV4IDAlD2dEhRxR878ZCTav9GAxkLgODPx+RP4//ZRioRXNWhaFR3FJ00NtO
jesQnPyGMHXer6Asjkox3sqm4CI1mzGeVrxs971xEfCz3iQuQx7QXD7OTPYS7F0begkh45IX46q5
3dHfrn7huMTG+aDcYHAk1yZ8teh7JvflEum8zt4HJLLLpqDaT72T+I4R7MT+kyKzrEAxWt5wGz0D
txkAqqpA3MuX7k4Pnfxzie8G1ZodFbZDKlv5XJDRJn/kGevAhNoiI6Sc8VWF1XbcLtwkR1ikYf9+
mL5VWqmLs14RVSCYXx2SYjCTQcVm4NYISmAeuNOllVgs8L5uwW9aJMVTzB1/Hm9/sxZy53478hfF
QVYi+E/G5clxrZht7vgYW6eEWLdqhQb0juGTcje5Y3O0rEvdEDfjTmmPsepz1I8C4NqqvqQpn5Jh
Se75afiuL0vLX8/Vb2e36IZ++2DMKUR8MQjLW0BoHY0e/0hZWb2SYi/160na6OFliJ7AZWk08R6G
dBsSH7QxqZKjXVfNjA1ushd/i3l/T1s4GVaKaPfcVZQ0V4z0eNrDla+4LQvMKljXbvmAXZmwJuuc
v9TJPoCNRAYM4mdFo12+k/NLSrPFxw4e5UT14ei3p9BB7dBtCz7HAQbufz8Z3ylCFLJqdGZR2gJ8
/FLkxa2QaXIcl7cocykx522Ht+0TIEL8zLY0MDzjES8YVEC3q5wJYZpFCCWgeToUpGE2//FpSRM5
sBOGfRIbNJ9Xw6NFeuz7v8/0+yfptzP9MgUu8zZKS/m/MyVCuG93jbzDnR++JxtYW3uLwcmLMrlx
hiRlNUireSftjJ32UXnWjn3KJjxE4g/v1TfOY57u387pSy1WR80YmiPn1D+JiPqBbYHnrh1gEMuy
A5ZkPa9DGsvxTvw1f/pPbDQ2XKDwhd6FdDZ+MAf+ndAHMef30/nysjF0RKBRcjrsjoV6aTLo99Ts
VbLJBJfXvt0O6+ZefzauqM7oqpzavX7o61VBPOu4Zx5CpJjs0HxYqz9oY/+T1H990zSRPYzI94yE
pC/PWdPM/pAsV2qREXjWYYIjcHfRbks6vj3P2b55zXRPJw7mMB3z2Ktvq52Ch9ZYDfdW7yHgZQBA
f63EVn3XjDb/ruAN8ayetjBpw+opf8v3snWUxYde3CnNTTTYyWFQXfV2eh/V4yJ9JnMKoAVbJ7fD
IC7ZVfSskgI9DhdZfq2ILsZU2hAZ3A60OMC8bKhpk1/QNpe16oeyR/u7SkQEyJIM8sRE4PYfEuW3
taewOkPI+gxBKAInYtXm+k5l7EPHMW+PfsTdKrdahYoMRzME+r3GV8hcx68xvh9qm3sFnqU9QR/p
wRl6+aJTgs2YH2QoA2Qna7f9O9hw0CWMskjNI9FkRQEaHLRpl80PMw8mnamdRqeQHnJD9TT1Lez4
vUWPwvbfBoiaP/zkb/zDf/xk64v0KPMHQ7YSfjK7c7bto5OQ7sTHj4aD4x+m9ypwG2ysnr9n6tnY
jGh/Wu9+PIUvlcSoxlbbJOmiOU4EEPTEMDAjTZ3xTYqRtEQ+FFSwCDKdGBunYEHn+acl928hwp9X
4cv2wGhMo4y6hCeZOfsL3nb2b0WEksmDMq9P66Q8JOYBMS5kFGJhpMIlu459C4M7sqGP2W1m7IL2
1t9L7iQ7EmB3W97/JKFX/q7KOUtKBZyYuNv5hz8/jcgWhLmvinJh6UnOxMwckSWP3vuELXNXnppj
Q4Kaep8nJ0rr+ZEN5qOZe/NVezFpFtC7WPZaNFCpSt+s5KbQtqx89bGgQT4cLd1GaSA41ebfXwnt
uy86qr3/oLL6wnH+ctqaqqfGVJYwBdBN8H1oZceYvDL1NNVNgK6Ga/N1uk9Pwzq4Sr9IfmocYfoM
mZrTVKadsOlkgsuvgXYOb4u12TpsoltxlRzF7eR1BxrR5PIZwSN47HStza/jQPjqWqAzxscPCqbp
McHgDSqpgoXtT9uCb7/XiyJSkUVR1IkU/fP3WdWQWkWMgvMJGjONmUlcPNwzH0RmQs7QXyO2QTkU
U/jVcrNSDtKKzJE7a1wVTwwxu5qeJE3tbZTRyiNIeVXcyZ52v1g9/30nlO8ec8w4uIdNOlrqV+ku
asehrrthqfxgY0KlAavzUSuuem+9KVhvlXujIxNZ+GxJgWBasizQwhqyOrGacslUypsAfqeXethm
9WPBXGoCaaNsCn2nqut/nyyBgFy3P79POAfBkRHwJqr/J9r5bTUOy7rQh2DqrzVQnTxwn0JzW0rn
qo15iFj/GbEm0oua4Z+RkoeBvHGRic0kHfXMyeAEq7T9xQlMb/lZqBezS3g3LKftHkv/l0hNV5Bn
kmeaHcgvo/XL8Gu3Piu1f6fkLyKSslRFS1zuo4mo4zcLi05kkQLH0TQ4UKkpOUXfbjT+VEOAmw5+
KRMyOzRlYtsbV9dJ41ZHHvVzpz3LbArDStmNcGlzg+FKcpXk0Wsayn4ZVFNDc16TbOaw9GAMFvqJ
8D8wSpG1z9p3uWD6rj/r82uk383BPcGjhX4ngjeY91N9TrHyjeGb0D8J+keGYMpC/DvTb++tDdDb
jSR0a3q03hSlF6m+TAy8W/ghOpMtGa601u4M7NnhHGLUPk/p3vCfc9FJtdeyCbe4An2FOZZHD9Yo
bW1y0RgI5s2C7axtJk7C+AyFzJp2Mq4FF/lWechEpxxtgz4vo4XRbg7+aiI0goGcC1NE9J9jg26g
14h04i5t6obAnKtwHRZrfdxHwmtt7CdeEvAdZ/nUE5znr9A0xQ/V0fDIftlo6+xcqA8jnhQvelo6
YjoAH5SaWBeq9IWPbYXw4iyiybnJtkBe1+rbCJbBfJxak8ncOWJcLCW5pzauRsBQ6xq00qCQWk7l
tua2JewTCcFneETwDb9kvG8qRED3Sg7XR6S7W5z66/gqk7lsI7A/+m9khaBq0F5nZUfnSENhs+15
0dObeVwF78v5B7alr3KZvshqbrySDsGE0B0hQQOYud0Bp6vH+5Jcn37VA9eWSLRPKe9dWFAGcb/3
NKKC2LM+AE8brSelgKkZtriavG8vwouMOGpRe+7EVb4uHrNbwE/lZfwUnckHgn7TiSG6rs3QokVE
5WqX5MDbhrnvZMcd/JW66WAVmI/t6+iixihCtxZuJt0VezT6iI1gPRXn3HDGBwDaLbOG6o0Z3es4
uSmN51t8xNmHxKFP/Sl9X8LT+pV+UgzYkOmhzTYpjlo8Vmy+Oyx3KWGkGxyc/GMXXwP/16xeOjC9
RbdZbMj7MNkDgkYSNjq6Pd3nlqcdrNplrJaz3+Selnt+ilB9xilxbVRhhP84xmv+0C7cpf6a9iik
7Th1ejTH+OyQNvrwz/7jgLX3klCypSyXObC+Mnga3qsTQ4d71P1RiBfAxhrQv4qr/p4rpZHv6NKa
1E0gfCsDhw7IAmFVzPsQNQtsd6KiiiNHY2vsJr7HBhPzt4kFVGcu4UjSUUQ2jJhmpnmB7Q6We7oR
G0fMbKX1yPhjqIyMoiVoFuYd+W/9mrEyejXRX1FBZPDgmHSA0JSxXiVPI7mgL8EZmsJ9dxtmgKqi
hqqIPR4nEtzx8NNDg/qMWGEd17Zi7qVo4wu2H19FFgfjkd7YrDnccN3aVP2u5U/525hkBYRcWYs5
1KsDj1j1Ol1juzEFCj4HcglpdOgcEWjh/tLA6pk7zj7jLUOKT3NvxWMiqhAw3ZpWTHWC+0lYyWzs
k3aTdIiNbIGwJJgP/6GVdQKCl5n7LuYxBFYdeMjpkBepv/jrDNB9yQHDceUQc5Oha9be0/BJZyNX
qQ/MGcpnITzOJdsB4aYwl7+eIxOkU+BUOzPohuWeZF4+8rYIRwntY+BOvyzVG4Y9E6S5bNGIPJXd
R5AQVE0C+ggbPc100PzRtuefBdJOFcVY9eppUcmMFjgbpuz+OWSO3FkL3S/WTnl6lFHxoDf2cadN
qJ/xLgFMkAnRCbZ978nSVh9XkZvgoBMKh/UtxuvYPdfMGEO2wS1bmksvvonxwwAfI2bqpV2Di7Zw
zpc8Pi6QZfPdY1rCZAtdtMxEG5Q3JHpgZ9MeOYW27cG9h8+j8MFANQU7I9JBh1lfuYr6mKJo91mb
QpQW1X0IdEAg4zdCZ/gRDts4uF0QnQiplddQfOqKzWTdpdMuj2PECTcRz9sy7xX8j6H3jIqMUInx
e/RgVrcmbrHuoewgEiY2I3oIfWgsQddNyaVhGK7xl6y7cpfGe0M/tIxQ/10VfNM2AyZGp5xCS6FL
9NWEMlZ9qMeR3mOVmL2BRKVVfBut0bItCyC4lke2Bz+mCi7l/9dK5PeDLhXub5VIWdea35taf11C
i3U7JX7I3/Su7i2pZ+NPcuS/62V+4pIkKMIKV5WvM9VIHfO6lqLhqrGP7CHrdutxszwWvObyf5aJ
H7dgy87hrx/42yG/NHKqUu0iOU+Ga7jtHpTDok81bGPdvqLchfL34/GWkvhfx/tSMqfmmJlqxk9c
iAgUOurO1Nlz0tYab1kskc/2biidkH7ZP+UPSsuO9l/H/tKRMbUZ1UnAbxV3+VnZt5vFlyIffm60
fjP7+vNGftn4FGLS9rEcDtdpSRZcJbuEFUNfIeykGxX2u9LrN5Rp/yH9WTtDt2Nr6/77hflvJPzX
z8WxZaH9Z6Tz1QyTN7NZG13fX3OkIdSFfN5hInPZuwg7LwqHUx6fUnXTaycgpnXsLf7XMvSKYNeX
TNwd1WmU1aI5TlljiElzUZ5oZ0MD7PZEnVcTlhvZBdAnOhYQB9bNUiogZ8S0iabPm8/FZ+9gd1dJ
MHhOzizzC27y37/yG/qajiVG1xky4kj8q2caZoWeVYgp8aOkd7jLxxbMa7U2yZinpnlIfgkE4fzY
rFa/e29MWHPoH1Bq/OXgbKop1XpZWg47uXO77dINSOmBPOlig2jsxOA1JA2bIgrRtOQIio12Ieod
Hxs46h9siAE0/lWfL6wb5MSzPT6ESAH5YKhbkambS3Y0G9pkm/1qPwATVG8TGQpgcLf/voDf7bV+
/yFfVrgmLpUi8qfhqq6LmxwIvrIubxb66L8Po3znrVN+P9CXpmOkZZkYka50LXyXzFvx3NOhnU8N
W9FUxI1CSZ6CZdSeiu7VnI8+Pp/Cv22ER0nGrq9+jLSR/fIclB+R8owgXyEesBhI0o5csFjrlpGh
nCLurC+BQPeICz3iqekjUlSSrd9dixa5rvnUWSC363wtYM7JMCWgzFq3FbXh+Gj5u4n6TkPIPejL
PBj4z+IGa9pt0mWnoUlR3fWrSSBiqTHY8HdAanPeDoY2BQHocBaCcVpLpOB0tAIF5SMrP7QGobt0
tp5EOV/1BBuCKLQHee0HT1WBqpzznNiw1Egxl02ZRCfUbB7AqsH7R5YXJDhjsSRrR4Toc+7ioZPJ
KCYdmUraEdVtXV5N8ZdQz4hjzVU9bk22mlZwR8JgVD+TVSSkuzx8wsRUJLQjKWwpovLpPosR1bEp
zXYW26/2iZ2m4ob8BU6qXCZEE81iLYCKa1bMGRxYpMYaqWVx4OFkkIIuPUnW3b38qdziNKD0X7hR
PWElc3swhINg2gaLAQSp6Vw+sI70b8oecwYg0NKxXHK85kXdHTyD4/1Q0UuLqxLhHAdodzG+XtFJ
zLdBfqgSL4PbaThSgaaVr1O0aP6r0NE7tIWL7jyt+HaIFzF6sZrrkrNubCt4+LXX8z9ULeg/5JD8
e0GAJlygMPAfRwGLZfHcouEvbjKGFRI2nGfq/oT+VO52JmYXOwU/EN1jxe+wKrdPgcl46KUKX4Pp
MSc9MqHIk1aoPZk0pv6N0niStJ6Sqznu44jCd9GZygBvhVuBjoAsO4uJe3JN5Af7VHTj8kZXuBHN
WxKTFIwo0dyawTXH9mMUH7106Qk95fFn39VoLgMBdE8Su5RwRL95zDmgtJah3Wc7NVj78SEhpLNh
yyvAaA6vHIvhuOjvakg1gle217C/JzKRrWl/D6aNv3wySXX1yuiuRm6aXyX11BkH7G/RfaF8hhtd
X0dc+uAQ0JFfiSXbROo7mWIWw8UuHHd+8cP3Svp2SZUJp1clMHfM2v+stULZr+M0NoerhGC68dTa
gxn1IrNgatR4Oc8zALkfV/Jv60qT3tiiwqA9Ziyn9VuJF+aSlOpa11+Th/ou2wD4sdkg7pYwbhqH
Nm6SH37ofwPerx/m34/4ZclVzCrK44wPM2MhvfYmHEl0R1eNPW8s465WwGQhJ6M/s5+QTfd3Ycw8
pQNZEu4hg5S76jZeS7fo/WKklZCHO9ZF9x3vFjJ6Q/YqTnvYVm//XsDV7yo3U9dEWTIpUOlC/3md
amEMcrXnOvlIuiqAMYcEP9yufp6YuifrhmhCnI3pBV5aw0wH1XcV7jr1Vk/2JiPLmLeWnTCJZ3YC
0DZlcP9QQjrneV2xSrG3HMejjGIgPSfC88jIpZyeC/U1HJ6D5nHSjn281jTkDk9p8ktSH3+chyzf
n7/vyv//vi+TAJTgxmQl3JUF1NKSNxigPEAhai+csBlQDGpDyxlP/76s39cvv13WL4/fPMV9Vy6P
H+rSX7K2L7e5h/Sexx68AYItbwLfxqiNDva/j6x/Vw6bBl7pZc9B7fTlfTO0qavDlCPH+sYab9R8
PxDMDQiDFGzA8clNBY1du+FLFM6HsnZTYs/O/vyUjM/EPWWNh2rC1lBQ/KeBwXCIBDz66OZLKKzB
kE5r0oNJyrERL5sdHbsy3TbtZgw8FfI3CY70vZtnlfAzOoktnt+ceIvoPYb+gm5j3Rief63DY8vr
7xiO+hME5RtND4Xjbz//y25gyqJWT3vudzZDON/2jmqjG4y8HKXwKeJzlglbQT2irbFp88rBHskV
KPqIL5Fn/rT4fTMt/vNsvuwY5rSJwzbnbBIWhMbDugyCVPH4wth0Jdjs+slaCfaL035SidwBkVFt
aRWVli3dS+j/cReIW7qT5KP+iM/6DlPw+7Uyv8wKRT0d8iHi7MyXhE6X2/4Paee127qWbdsvIsAc
XsWkZMuWs18ILy+bWUxi/PrT6AtU2VqCdXDuQ6FQ2LUhmmHOMcfovfWbglQ/BLh/50ycOQJossO/
B3GZoLLYQRfctRsgIO8QOx7Z1b1Lk6XzizZ5ILNAd3Y2nyxGUhUcjmHABcFAINilJnkyBGSIcx84
Rt8tGBB8IfJ//2TOjIl5St9+9mSNUJIgtOKBwQ7Dnnh0cfliiY0fpb+t2z9WR6/Mt7Xu9hIa2L9i
fl3CxdiUtKQMTzYdA6AlHinmF9Oiu2lui9fuT/kULI3b8i1qFgkdVYowKMZMy5glEEj1rn1mCo29
laW+oGTV8Yiq2/ZQ2keaZ4/0yqzSKzAXMnlKmCNdWCC0+Qv4Z0U0oTga81Qc1//PFV8ZlMnIs6Hb
G7R+i2u2LFyND6OxkQjsJW7PoSDTh7Us00lXX1M7kmcfCtp5WrMZYTYj3eCDLRIhUO6JHQvS60N3
Y0zvCjyFvhR80sbtkBYiaeqbDOeVoxQZ4RcPZHNZ4SrL6TviTw+6zzJrMTssMdj6YMil4DEae7j5
gLUN4hzJUZykZzZCmBKm6xwuBiWfOyJZIshdZrCS+M+YL85qa9ImxlG4WqTMFu3JIc1TJYjVhqVo
3ppO72maZ8i+xsAMtCcrxKXGyRlzgK5wkkeMzv0kgfTk+JS1rdZnzTRvT9ZO8ZTtUbbVN+GPeTsv
w41fM6LS7aZ3zRXhYH7xNxw8o9jI9HJIHMBtW5BmgZkbNZOEu9YpLs4Yz/XKLHh/JDsD4UBG8fN1
SXDf1RI2PHYyOKrcnKLcNol/EDZBsbWUt0HYtP1VpmYLFe/xkjm1K8ZYAtxocJjS1P7UuQXTkxiB
fbgmrlFkRjO78hxN8qS/v3/KPLh/326VhUOFIm7ohiqf3FCAmGaYmtOwDx5IXUJkxcYXL9t8PRzv
MYhL6lbHQDuCL+Lc6ooU8aJa+GL52ZMIrHaEoJmcAvjPKL2WR2yTnmqL6gKz7JFpxU5Pr0NiQPpb
pVhPdCLinQmjybwtzG2KcxHLLmYtjfm0lN9R1xsfs6qFigqHH8Y/HTnNMqMIAo+hiwvkaXHoRAJi
iMwlDIQEWBufBS34gLyqciXlTKQUl/OugERCIYVnXPTWbVG75EcEdrr6f2F7ZHuYtmQtRlqZ/TJ9
snqsPSEeOcRl+bbCtB2F90r1yWlFO743g4S3slyq+icztqB+ibRbi84n0SlkLx/FCyS4c/0qVbQg
VOgiUU/aKXynNYciCARlZuHM2d4vJD6XTv0Uvhqk9EjbWZ5yD3/mqcBoYre7yBVuAjt4nYbNxBnl
Gom9OfqkYygcVghqyLLnkiPqWO9Sc1WEfg6A/BNKerccV6BTMJ6z4hrmI53ubPD78V3sPizJi9tr
q7uthc8DsQY01i8U/2fQc7pKr0oSVVEiDfS0jS2V49BY0fxXGrbuD/V9qThYHzFWN8KqKXYTzQr8
XZ5G+DnFGF647rHs1xfe/jPF/I+rODmC5H0/ycejPFNcjFkSgJQyQwCzxiwWxSsaU4jgF+hCSntQ
7vr2+v/7Npx8fXIbYC/quABxPWbrnM9fJ6VTPEwMz3cjfNrMw4uvokh1WbZ4nGF+Wz1duAtnFvYf
d+G0+S2rmnVQuAh1DlqsqWUGhoe2pC0TbRm7SXXXpWtBXpuBr5lOtB6Cz1pDKHNJEnyuvkLnQPAy
8kXZME/PVtKhJGlRkOZXn/SPPl0OnX9QqLh5JAEe6lB1D9oaNSXzIQamL/FLp2NLQOxeULMm1wHt
oZIaW8VpCk9Zbxa/36lzxfKPCzwpfNTucJyG+QIH7ygz07Uhl4dcnm1RiDbJdVYPi0PrITYKOxtD
kkM6mVa8qZHB6PfFcurEne4uXNO5Bfz7TTs5ObWl0mjFgadH0gzJAvTWbbSfEZPrLf4tJIr31dGX
JUhNt0Dp0kXXLZXpuTheK8mjGXm/X80Xi+ykWPpxh06+qFrKWrLruEPTjiiHMMaQbkMRyoGEh7ZY
AX+hUhaS3QTCjuSEhUl5U8x5XjoFPRl1c9BL3d1EPEMD5yzCx17M6Fumyzi9wdGk9+THAq4gVEXv
7+UW8L/mgwjE5Q41gc4pn82z/sz0ObMwgPoC2QS39Qf2RgvfePQ3PyJAwUiO83vJmI6M6ISdqP+Q
k3tcnaRAH3xUB/UHavyuc6uNeK2trJvxiQcZkoeU3uSksCV8kgFBWeJekTcmVzP/Xa/HRl+2RLOZ
86GkuVPEZyF4LFCIhndBy7vpQ4q5+f12n/HDsYwqCmHlfC4kDZ2sH0FYQKKJvz7dDtUCdu/Ji9rl
OCNW8v4+LvZd9mworzLgmMiP9RVAqAxYV9bRpO1ugkvL+vx4Tx//d1Tdycs4dG0oCAnkscYNkGg8
dI3P6NRCLah6DMLbm6ze/y8GTWdqLvU73OnkNoyi1VedCUdpnk+qtrSIb+sN7Wk/c7G8XWoZnF0G
sKeKhNOKKkjzkxKvHJVG7fKWmilZ0yTJ7YMGEntRwlrJXJlACHZiuCScDExffp5chPOM/WUkZE4Y
3AK8UC4sTGfMMICk/ntFpypWAp4MPZpBUskqXtJUYu1Rr4Xk3jowOO3cGY4DkZ/20YAH7tK6fe4Y
+uPXT46heT3piqDx6+ZrHl2JCJ1gSgvsYWhpFDtG7eGiAsnog10Yp5yRzv78u08W5EDNq0aNeRLq
qw4jA3UOPYvIkf8eRqf15mT04mV6zFwB2Bhm0Qtf379ywvnXFUDB824ln7Zqw1IxxHzk12lU1Qvd
cI6ay1/fWFBrtjIC/5m85CqmrXtaRc46ONJUAK5E9douxYso13Pdkx/Xc9LLqTWlb6uoG/bGnfUc
53f45zQy+kDLhU6MQMmCuxx4BUr1d2hRPbEIqY3lRjRsDkLVzWRqy6jDxqw0y6BOvTj+kNSlXL6N
FsXyHG/Ff+csa3b+HN8zEDFhjcwKZVBAONFsGQMjYBOJH/U0GsicdfHXZ3b+hwGkk6Y7dLfRGgXQ
fcIW4E4yxLjhvk88NnAEGEK3a7pr5aG9x47ywRJt/hlw2aCsodDG1WZzwFdSVloPyc5MZlMJt0Jq
tBDv5sC395n2x1CBMch1sgdyk+1VzsrY4YO9hh+D7y8GnWZg7n9FyyMzl/BiUVogCuoRnpKJZW0t
IEpv0bKM1wcUdITLALLIEbyhkXKMSx/tVyV/ulgaqiRZ2gz2/Kd7Ux3DLjWEkccleKQflabfSz7a
ya6lO5wRcKnfmNpTKT+0ItknC+s1A9DEn0GRIZReGa6QrXgdzpK63DCAm/2Z8YXa8OwG8/0aTz6w
Qijq+mBxjZi/MUUcWMYEl2JCdDr8HIeV4HYkZzIxRK50Tx/OVrub9rgBEhBfOvtfvJaTzUVUE9OM
Ko6q3KLaYX9B9zIb5ov2BRXByNkv4G3PZyGgXZde6JWIGlunlS+sOl+Hk98e3EmRM6mdlNUFNwUw
ngagD1nSvYp7/65eFc2DVkl8GRQzAq5ZG/Vo3rg9cYS4zXzUWgZYNkYaiIaLlZ7uTEwjCnXZvDkn
Ie9av4RXRBnx+1r1VTv/e80qemJJNqjoT3qXTWdkSRjMB641x0rFXE2RIzyX0nVv2VFPn40oErJm
bfVAAhF8lEVNIwCKierSm6q2qpdhanGMdblnVr8U7vNNvyhxuDvpO32uVHGmq2rHUTRfwE+MBv/3
yz/XpVchsv/n8k+2mMzqMjD+FDqVtqitBWHsNMmqR920NZQaoJNlVyahmq7s4FSizYInLYc5qHIW
biCUXSChru3JhbLG7LRxqq3xoPmKK25YiWF9+Wh036t3yz9iXMj/4HTzOvLyJLqb70xaZ5n9MVv2
q2w9t4+iS3/eXKD883RYBkQFErfF+O1n06iusjG3WnHYh+kdnYkeONmWdino2zRb5dpLuCfaLUPm
mzFatZ4P2rYhnMRL6Twi9KCFZKxzp/SPH8qb6DEEz8j8PDwN6ksNXmbRo8u7r9/SbUWzBRWKP1yj
sy92FKf6HVpYxVbQwtxGe802n7SPdAtLmnp31oKqmivTJtizfiMD+L+Ui4aGQR7WB2a/UwB4oaXH
QAjUgVnnQsN08zgneiU7A6bsgi5LvZBcdXlJ6nFu1qQaOrRLQrR1qtWT8k2Kj3mZSXwKqq8NG0u8
w5NE+kFgj/1mNFfhDeZs2a7mHWl5qXY82/j49uOnlZqcTYNoJvzJPYEkMIxhE3izZHhM/EFc65kX
xbYOgc8BaBRcQ5a5dAXnJpjf/3zr5FMKZK2c0oYraHkprB1GLRB31bYlTBYyT02i2iDZOkC1woEQ
V0OPfcRhWngSOuwPfOYZTXpkHeXNjClUiDkDbIdSdBG/yZDuPsmXB0b2gr+APYvdGdQdCKLMO8j+
vD/QMSRFJvo/zA9//FEn+9QQ8VkhTxr2tUNbj/hs9TYt/T71ww7U8rU0vaasUgCDB2zX4H0uLK+X
3qlTaxKg+KMxNvw+PXqKfmk1Zv4s5GvB6VSI0w+TiwKG9OIQNuWlz2heHf5ZPcw579Ocm+OnthaZ
hXFqSp5ohvsONqMfG5s8o59mOm2/NhXI0zqN0NWRGgp/20XxgHyuEDZQDkDxlxQYDievVBmHU613
2vxFFeKy5c2G2rWkWwsqyXtvZpS0NbqoMDj16xs4JIcFpd1lQsE5xSE99/9eyMlrUAhGmysGd0LV
HVjMUecbAMoUFByrAMYoZjrZaTMP4AYB0TkhpePWHB/ZLJILz+QsK/z7lZwUK2VeqH2uckuEJUSL
EBHMgiNikvMBMPV5xFUqORUtXViUcvTBdLmEyQEAwMCO747mw6T6wVZloMhUCcHAAi2EuVXNW0H4
NOOK1u0lD+A5ZdqPe3dS1XQH2dArhXsXXJX3bP5+sILgjeocbQWOh9839LNn6O/3Z94Rv+lNammK
S2ATLP0HIpHpFkAWO6gPTboR1acxXFf6Fj5KOe1YOsq9SEc/SjYltAPxzxSuEsK6nN+v6OK7c9IG
bYsibMuCK5plx3iG+upamx7N/E/awwes7gyGlrcSqTQQh9rN0O0Ep4bvmABxu3Ap5yvdb6/xSTkQ
9wMgMW2+OcZKqpeRcEUnFIxf7I7dUgfUTTHOjK312bzDF6N3KP9plUWAmRfVpfg2bf5oTpcX+DD6
zGdhs/5SLH17VF2WHsDL6XOHkZ5skK11Wzi2/ojPT81R3DcPavEncapiK3zILHKAT8frsv66RLw1
0UCUgw0HVhf/1Nm7QLLJgTqE9Tg8PiWyLzvhgIGsJGd8jiYSZyJvtaJhklMLV0uww40nLjl+QSQ+
csYJOLNe+FrP3vDvf+LJux+Smlx0uslRTFocgyvi4RR/SjxM3xrcHtWBPwkaXMGTC6baC5CvIVAZ
1/34dw6s+/1FPHsu/H4xJ59G26vIw2WDnIlmCztbsdbc0ZAEFLDLGO5iJ57YR/Pbot0p2rpNtglp
8YTWbMgRhN2AqZqBohaC0rjpFUem79c8icLLfOd+v9Iz+ag6IUkKdnFGnfTDTt7TTK/Rbx2DYT/e
mq/Gjgwhe0BhaAdcNTYcFrR35Qk+bN1sIkjhfw8ITQ0ne4y7Re2q5I8vgnu0Tm62ThAqiM5wxVkf
NOOVuc+ARAJS69Gh2mit8z+XeqdnAi9/XvxJt0QNjWzUKi5+8EbX8tS3sfCNZ254uPQwNlEHtfhG
kmkbpQCEN8STqr3NnxFS0Uj+odhUslPdFGg8WmiEhjt0VwKRVDorvAfnj55Cuit4GHVxUcN/9gT6
/caflLDNVCtZpFvsLgDwyJNolhOMJuayIqxb4yqI1hCGSp2TirE2iDXrSMkhQsPtseP6BD3cjstD
t0zCtWx6Ai14BfpTRrO09oXoViV+Z+JIdGmFPf+V/fd1+frn3xYStZmqSk+5ajpOIbnB+JXktYjC
2O2wHHqEG8C5jtH1rnrjDwJgczmre0P5Yv7q2Sr82/37Kmi+X0kc5eERHhgFi4HIF/7CCiQn7Tl7
rJ8VagfWLJ8qd+6pHOrXqb2w4Jx7gCRIEA5oqKL2rxN5jOArWbOYogFeZxdLdW75OAFI2/Ym6R8J
S1owwx19aNRHph5O9IgP9P641+XFg2LZeeAbIAJS5uRFtGM3ZKpjtYjB0Qg//v6RfykATpZ/E1e3
iDzO4ID6peP8dq9KqzmMhwH9S0z7CTwhveWBlNI9qkytgja/6uo7tV+nvU1xt1O9nKQRt4gxabpB
+BqHW6G7N45Xk+jphwudGGNeCn+7tpNvuMHyWgsdSqS4offP2BIrJuh7iHcT8kEHLK3L6i0KHz3A
mli5C2aacrw7mPdtbNgKhI7u5qjtWvFZQYst1PWiRW1Qs5SC6MIJklY0axxc6btG/KxRwmOgTYrN
pG1Cc3tQVpCRBfWt7B8lwCWuXOy0efsiZ+WPRv43OfDyJhX/JMVeSm7alENdzEF36ry2/0vR16/7
fHOg0JHfBMqsZJPQexi3bXLfJTeQYnu2+lzY5PqlufeZiS8pc4Ad6TYQhyGe1OsJg6RcKcPZ7dCi
6xNu6QITtQU7N3SpJlg3MBZ8DMgf2QMBr5iHmdV7seKcd9WTp/fjMk6q9UhIjSaPBJRVfIKe6LY+
0Q7BX2T+frafx6fR6yW80jl59Y/fPKnLk2As+oJ3Zl+h0SMw/uDOE0nab3Y+Xc98wQibvH/hEzpz
PvrxoyflhWI2KHmPVkcF1dI+Jd77wBc7o00HmuROSg67K2memNM3t8WlhCeWGqt1Guahy4tuvrO3
fSZ6moSaK/8wS6tSlEZztmWRuFUCtqLsGpbsyKgcCAygwqX9dalUOHvfmZZJukmnW6fy/1nvF+Wx
inKtnZ1Cs3KssZsZIXpchDeoAxH3XY7Nmp/k6dv1/RdP6vmk0QuxOXbzL8Z7epJ24pkrdUXncDVc
szy9/P6Qz03BZjTJf/7Ck2IoCafUKIavv1B7Rt7tdphWb3AQ2w0uldKmDrgk3zpXKlqg5+FK8suA
SE9+s2qN6WDVuImArWP4dZrX8qUW1sg4GmNBaY3pBV0NKd6a5AItjzwm87MjjLG4pnNFW/zHSZUs
Zg1X6FRHuqG/35Wv6K7Tp6DCVpr7zugnT0vERg7VOKiyeTLJCx6vzRBLr9tDPhdpj7zrO+Ozvzdh
10flzLWH6NWqblfBaJnDzRSQbM6kPKnNzRCuhd6Phqs5E/T3i5TnV+Gfi+RGqrqFAlw83eIEZst9
VTfz/DhplmRBPuEAFUiedziYszSiqIg81Gk+6bzu4QqYeUbLm/MLqmMEWH/LZPH7FZ07jFt0rP5z
RScbW1XUUVIUXNFsEGW+gCMt9tWF5TMguCj6Vy/9/SflpKlFuqTOgW/IkB7HwxNZWkRUgceGNHK8
rglbWbTaH/IxqDLhtXqmA7n1CIGGFcPw53lLRkOFeMLCPvgc5KC5Hu3pQDMq1BctaSojwU/eKC4+
4XEICUYap8v8oJv77hcqq3Ptze93Tj0ZdAS5KWeKVg97jIeAMGl8zY0MIjlgn2WyO+nrHpS7bf4l
z0W9h5TR3eNnbm+Imcjxfg82M0/DWGh/Wn9O2aNyRsuADEwHYQKwHxi/UMx/a69dZd0VqhLhS+hD
FIy6A7MnXno3z+0d396EU1HUqA2ZlQ48m84LlxrZ8EzXwwhqxq3KOHQNEnI1a37bPy1jo4wHscSi
GlNKO7+/kmdw0LqlkXs5txklCN0nO+fUmXGrhUdarNaiKxez41N97K85s3tDvhiJG5GXmbDBMpjF
fCyjNyNFEiSgphd+iQt/v55zLdcf13OyqXIk5aSccWNU31zrePsTL16ivQ4RwIvvrCa2xMzDuzi0
OFNz8rsGmlldJtD+VOCrNof62GucYnpC5G1pzixlikwUgk+Y/TSzpzHF5UcCozxJufAQzgk9vv/4
l5z3WzGetwSh5zUHF3EtNl46uBP0be52pD3nR39mqslbcVkm10J8jR3091t+djGHnqTNnSAU2Kd+
g+Agt0dRJ3tvzjW4kTH7mg5BghP7Kgc6uxl9+YjIbUmiSmh+zl08Y4s8IPP01FPvR/ghCQ5TG71+
212riNSS9EavNyWt2d+v9FxH2vp+pSelZagdjLovqvk+ReJ1p+/TFJoWQCK5vpY4WgGfpnGiNW8Q
LgxfnZ7qAi8P2Zai/JbH979fjTqv1qf7y/erOfl0siSthyJkTUKj9zYXP1LnqdIGDjYM0SG1Y905
9j49NEI68szvjsPivmAko98Z5OBKgackX8R1U3cnJrHT8nBwNXEJxSiMtgmivpixJ8bVSk1JVFuG
3rFbpck6xLsJvLTesP5i22GxhXjy5/e/7QyUjWWBtuA8eCA87tQeIZtNdCgaRCeHZGsBFqrgTOnD
mzG7WdVbaRlB4h3JZIkKZFnhEy21gLQ1D0H3M7vojGTp/whYcFHTO8Mcm9XcJG5VuREv+Kap7oR7
8M6NvkZ4Z4jLBjAjq93FmeBcKP37hExoExQrOppk/vm370ozLSE0LN7sfq3d6blPPEvpTdoOa7JN
qAma0zbej85goaQSKQsuBo+fvQAymLEUysj5Tkehh4EBsJ4gbpi7z2xXpWpbE5+Jo6WzmAonvOwl
yRrLS62s1YsAgXPaW0v79vsnq2kZBkMFOnR+RSEQdqD+qoSwMRjEuDJr0eMyUJV1zGUp3w/Lxinf
hsOdxlZa+1q7m4ZVeHgI+2cFWXxxAHQf4gT2fn/XvsrZn0+JiHSZE6sssfT+c3JpB6xqRtnXe7Ei
zph9OLTuRthGBpDc47bNXZONUN/UpJqR1YvH+SqfXieDVFmK7xLuzyenLnDDgmRPjFr6R125Dnof
V3t02OTTDeFmtQnRYa3WK6243sYWxQ2M9tCCfGSEtwTDAIMAnUSiYHjVqFQFoW8EbqQvSsknFC1U
HMhedBKofcxZUD8lf0z1wvH9jM6LjhHPSiEIgb3461Tw7WWVqy5OM852++GZhoz5WbzRmmketWY1
cJTSDy5uqdmPplxFzviAr90pVobu9Qg56luj3YfHVazPKKzLPb4zsMMf1/a1hXy7tsQIkTgcA3Gv
7cwJ0S5kc7IHDbzYN13sVvsG/0K25fOKyZqvyFnHGAlFfV4Rmw8Zzh14IBZEgC8F5xNHvhufo310
fAzFuxn8NfkJwiMDh9V2fB7A18bP9RXKVwq6p15xQfUJn1CvAuL8VvRY5Fd9c1mojrL2n+WCv5IN
kF1QpSl2WgsFUn4MKjUS92GytMj1yv3wGp7jVOyGdGulD3q71Y/vMgucmoHftZLFAYi9USWI5FAM
I61bJoIzFnY356xDeiKmyAOph1yQPKpw9KxkhRnueB08paWTqyscEVgccWSLu4o+pSY8deKV1DBw
zzp70O87zArauEqmlfWKMk/JN5q6CQ23EuIFa4pf3Awk90a+ipbFjzhDVV6z1eW54TNClcxvRxLH
njiA9cLchD2kVxogsHElNIuWUAfJy8TFJNKYgVfrM0n2wVZ+ogwyXvt51M8BTrxhxkrWWUzuraMo
u/4FqtbhM6rsSVuosaPcKmtxa/mVc9yoTrqqIlfF6c8q4ta0z4h1QY64GCzn0IaLlr9BCkiKcGQo
1KUNTwtbLVS0xO3AfYHr8i2aB4oPb2nf8ifSA2eZ4szLDr6S3yXCDcDshm5BF9UOiUEKlj2hxfvq
WbnlvCu89fF1H6GLgfURPaq1sW5Bq+lOlbx2yEF0JENADulOIBWs30iC3FYwAqU3FkD5riKJkzRS
gUMRxFY/jK/FHU1c7v4iIfDN1gy70pdoWAbD+6KHzyCE/jnQXWl0Ek5RxDK/IaMoH8fdQiHrpyQ3
xDNuAwFC4pwvWQZ2bZIhc61Ani28+qPaRRvzeR6IaoskuS3gqnTk9wBhKhmYAO0yw79IMaNibY3L
LlmVBoQtlkXbFJaBRMjhUyBtMuVhTOi4iFB3hX3DFLViV0ldXXo2s8dBe5AnDSfFW5HfhJbbkcrJ
exPajbrglBR/HJbS7eHRfB786BYqr0x+aQ/tAj35QvicopXFsShcjbjEX7vQG3zpo+d8TGiZCCRt
jeToTtxqAvkxeGPLa17nCosuFq5kz3sdYx3FOhZe9/fBk1JuO7IdksecFOl2JyNHIQMeGWmPM/kd
X3R2Zak36ZEV5aYc1qp5P6hOeLzOjzdTcZWAv0nFF73BTsrgNr4ORFey9gnArjwBA7freT49hNIo
3qbJksRT4FmHa0Uk5IkmidNGO3IYB7i/xWNpXanifdXcSNL2KH0K0YNMZIlB4X9lHh8S6VGryJhi
x/BkbZHz0iixI6bPxELBkzcT+/AwPFTtAlRfSleT3vPh7QBXSCC8elUfd1a/lgHmoaOjEas7oXFf
NNftuJTzDf/zKPh5sqyabRfzaK764lHOPvSafDVrfRA/BW2b9+9qfD/Q254Tx7qUKooGd1PfjZaM
Zw/xg3MkUIz4qmAp7w352jwSidNcZI7/2z8ASIaEVQNKBrjiVFFVd2ZQKX0j7kUyM31dX6gfLXhA
YqTsliOKtpL7K5FkvtAVmPwggHA0hrvI66hmbM10BZyRHZzE+8AlQOH3ouGrw/SzaOC0MjuKoCOZ
s6XuZ2mnqNmx1mB/7cPc0Z5FdzRutKd6c3SLe3XyhsoW1rNbXJnRNQSw/P7r2r+nxZ+/Pt+6b/uh
pk5FMOWTvG+0+Z3SQZogXGY7lhcH/AJ4KxFlPx/5n9N0J2OyQs2oNl52YEbgjngcobyaygZbX+ET
rxi/0pZyBxtVRFq9xNpHhNZpKztTgSs430CIturrCeBekdG5ql4gXKKMRYJeU/4w+7PIEskX0ocl
uMA0iee42CYwz70M3+/3SU9yCoo4TitFppJEkhnCG6rSlS6uQgFd5l8dOKf2MRJekChYEeZuuBPl
r7VJfDC1yYRH8VYvb1IoyK1pN4/Ts/bcwAxCdtAqt1Yq2gd0O2H9VxZfR/FV0KJFZ2AYl1Zpg/2J
gdq1qN4eZcuR5VcjIy6NWARRXJioy6e1CL6uvzpgovtAEhSnj1P0EqLOQjr8V9S3rI5t8JmQ5UxQ
XRU/WgH4VskTEMYJMkTJca+RkDumf3pEDhrZyIxW2So60rp6ZVEYj5a8k9t7NibtVmxXTMVE6yMm
7RS0jVPzNAci//h3Yoc+p4Udix2rG22eUE0kLZnEtCtQLbFjBX4xbkxzxaedkrkAm+fD6pdJv1Nk
T0EW9Fr0PjBQU3a7bldOKN1sEUbhtmIrdSNrlYrLSqKjmy6b4m9A9lhNrI6NOG2KtwP7M2dgoojr
dRc6uXmXoOhmX26XFQBNlqMhIC77SUex4QoQLMPlcfBxjOXDNmgf6eu19SZTHQL7QgLcpYew8lnx
4uzKuM+ZPycLVVkRkDcQjscgtQs+e2qjju5Vt2piSptNxmC9UVdzeKJZ+SMjruldZFR+lDctOzGZ
1z0wyyT+aJIXU99BLurvIRJJb6K5HwFd2UHnFzAvxaNiN5ELCTMxN6rlC7fFVnPNm3Q21AdO+Wda
6sRFB++HPeYudJ0E0C/l63I9I3fBAAmv0vVAw2bu4L2Q+7sTXI7UN931/P+jU0lOSh6sAgGY6wZE
rZmLC+OKEqB4gNz5ideYf49Fo/SL6SnsfPRBk6TD4NqrBZSlwKDGvo0OfMairUyv5fBAtjKnhERa
9gGwyne4ZiQcTG57g6T6LyGBq3EfrS+tQefOCxoxB4qs6toZj7cQmK0mMXqcMREA+geZV8xNYQaz
tMD+nG6F/mYYH5vULy3Puub1vZWNZYvVO3JhtR7DnYQYWKeGYDmPoHpdtZhJLjRJzrS2TK4SM7Co
w3z8JwfKiKouVLJKorkkgwBStjpLM8E5nu6YjGOVe4XQ+T0HHVxUl72n/7Zofv76yflXLtjZAqWW
9h1K1sfjdN3U6ESPfEVXkgqix8HniSMxeQasi5r8D2W7I5GSm91N2RrSa/dmZU9tuocjSx8Jukt9
YSeRzuiwuEQU8MhtwFBI+snUNuLWWQGWFbyV6N8xIYbltfQeP0YdF+oKpA1hxBnQ8Eo+/ggJV6J0
XM/RROkrkfLDCCTDB7SUGX8i1Fsa3Xfydo8mNkfwX6CyEkoSbWFwA4wFYLqUnSgQATClr81xtley
b0OgiSSPsROhp1hv505I5HKzcgvkIF4jWbxSsMFJIwHOb6YAh3UD/L01HYhHMqkBQugnJFevK2Kt
D0/qTlRsNdiNoX8UMS36qMFq2cfbyekO1ar60lp8VOseiUZ/fBaTh7b1BdRApbyebLABpXw/C7Ja
m36YkLt58RJwlDpMvK9XvfaOnadpVnP/Ptqr/J1WzRKp8a9zn4zyRiJejA0RiPStAv8YHNWiSLYB
hMJIXlfFi2z6ZeDid0LKVtkZNi7rKpOXUXLbv+vPvWqb5OxKBCB0fsyEgIyV6gqGgHRbbgxgA0z0
r5mrsT5BMEvR0ZM9HlyZd5JLwrVfU1VfQAecUTD+fEFOmp6dVcjpIZ2kWcU2PfMIpWKB9tmZLXFH
EhIZtO6IPLc4vI1LQlJhSl+iep1pdXINvIgzooMX8kv48r3e0RNp6vpU3h/fRSp8pGBYMo1w9jEY
8Vsl7gxrVZSpY2LXjULwmf2zPDhJJzlW40xNxTDeTBYKibywvgS/epngbMEsSJdHpBXWbcBMKhw3
an01tXsAyhaeGX1VSe+tQnq85SkTO9VVrj80xlWvu8ntpf7/GT0Mf6HJkBD9DgjeU/FEkaaCZcWV
/DWaC8SlFflpvomy/aRBm77LS180bqh0kcMEggeMcJHU+6BadwdYjNUmqFwNrvrNpcLrC1R1Wufi
AWXArtAb+6c5xgpPvHhQc+cdQiNyL+O4jPtpn+ku+Ri5ZVsYYhzxA3e//qZM3mi59FsQpw3b/KHe
ca7huGgr9yQZUXxpnyrgQro1HfusKrewA+/gEWNs50vJEXhzuCgXWniTNPBePNV09RnmOlqLRFwV
tCty2Imy7hqiT4oZFPtj4WfWJpw+s3qbxbeK8WSG2z7cpu8tK9p4G1rrL3+ytKDHixAjXgu8JYSr
SZZ7zB91xDiXZzn/Dtd4lhaOdVHRTVo5J7VqmhrH3qgGma6rtQNvsIl2xDDb4cvlDusZBcTP3zoZ
6baSllPm81s0D7EvEnyDIoEuhjs2SxHI3v9irv1vU/nnT550tetcasWgHOX9XBFDlHE7Er+2IR1B
PkzTJeSNoMXxlbCLbnPT2aJnZAtttqT8CcD6597xUfVEJvDKJd/6PPA4fVdnB44BRo9v6XRoEGvT
ZKomq8Thnbd1NnEBvOGT0Q6ceh2ScMDNMJlFsN9RnDFhNZdquUTVCu3+UtjjGeEGdCdZ4u2VNAxB
XwfIb0tW1o6NlR/z+YMOfJ0FqKv8kKm/M3rzaPtIcDrEmOnCuVQ+d076/rMn70MXV2LHxyXvU8lv
XYFOhXNAiGNuZdqihZOnzmCS622Lw33uA5Vg8KGpMHDcsnePgw2i1YL1ldp9cam/PO8T/zwd6IYU
GYqCSPHkxGxGRZkPdSDtj7D33VZcac2yr4DeoZVS/hCZd1xUjvou1o4FaBTbqkOVKDe+eNxcrsy+
Bvb/Xg2vgyjRaMUq+/MEjTRVkXszk/dBx3rggximgCXvsaHBat7pfmXZzYI8KvqFCS8yAWMsIcoC
S35r58MdakodhS+PcvDFJckgd1P5IPfbJlilPaZAYh3g2i24o4Iz4YMWSVi48KiVc8sM3pj//Akn
xeUUC8IkGV9v2ODIAE2s/yHtvJYjV642+0SIgDe3BVOeruiaN4h2hEfBu6efBc7EiAQrujT/hKQj
6UgdyAIyd27zGeM+AWyVv5wHoN0reXfONnF+5CCiJqtvJNjkwtwVblX8bGnwwaJqHjDuhlmd63d6
tg2GZ4w1jau41EsR4/NKF58+1YQu6eqYIPV7dqCIf1S9V79BDRWPwd7cGa8VDioT8zCbW7vDWtK8
m8XSE+0uS230aXH56E0GQKv2dwrGC4xMhDSsI6P4VoIIvRnz1158qLrNv9ssFybTnGFLVOCooEP9
TeW7leO8ZLImPVhIKmKvjXIcCUZUvCcTMlXT7YDMubTKdgBU6Jzv+n4NBbzF5yqk4Tq9heVNNQG2
9aLGTd3miSSRzv7QuiAf29G5stiL28FC5gb4AE2zj5viU8CpyqHMw65jsbiOgEtDYyjAt8GlsRha
x352tD7fDKduq+2VX5aymQBv0UwRoCbYkWZDXZ+wpCDb7lA9fZWB8B0jZnX/hW3wpaoIiKihWJJF
gFxmc0IV9EYQi/LDJGBT5ejJDqgiZjBYEKkq03tmo/MXxgQOZWUujyInOtHgBhngRR5a6xtU1RHO
3eAfMksRNtdU6bRL75J0EytwGpCokM//+6d3GYyCMRToBj3Q8WycQLlv6k2K8Act3El5LoW7/l1i
YpfhcKP8yfI9U2rs6yGg8Jo7R39HBQFwK7OBtL1p4Kj4nmbdqRDU0H3epTe69StWd9a0M9XnTH8Y
mgfosIZr3OOHZBV3kKQnmyo5grz0c4b5cUVduSs/yrpF/JuJUiq6SDIfYhmNDXa8FYiR+pC8Z/wg
7C2w3UEasSpu9XTHiIoMKV7J49OkHqo/uQL0D6siJ0pdlJ/RemnQRlJux3huUcmNHRwlZYsuvLDC
A8ToZmdKbVZY8qjFBrqyGcRiu8EHzhOLbXc/4ONiOhrWKkwPAdUA4ChhGgGAGk268ATilT45EB8S
wQ7K2QUpb2FgrzqAa9daucr3KxOkIzL3mkGai07x4ioQklaXzkUK3jzBTNzJ8CUp7zvUJ+hovFoK
4xz0JYy35kXc8mVqiJgtR2U/4WEjcuLHVXiT3TXrcUMegVGwLLs6CnzSqkeP/K8sub5yG0r7oLlT
rgF3jDnEf/2KX5e+uALGJqxjXcir04RHmnlbIYZfIfWOC9G6TPF0Yr/2xCJB/02r1ERABfL9SPC5
1yBpS1AAJDSL6hdreM7VnyldmOBekGh1KQ9ofKPzNCq2tJO4ia2VQMp9jwy3tksfwmC1kl+RVZtn
aw/Fy9ztwqnGt+7r6dkvkKJZC3zPrNu1uptL23x4kqujbG2pXK3mUEjHEjEQ1WVY6OHmfPKrk4yS
IeJa4KdlaMD/7zXs/J5QwAOJAdDMXJxnKYknKTTK6qTXh7rEdRve+2M7cUi5G+38V+lEzauUvRvS
j8nO/py9dE034t8B+kKJ93URc4L0KagUvlxOZVtVJ3FHCWv8TqatJN6V+LeXOHgPdFjt+k1wac0D
H5oY1Za/R30T4eIDLs6hRQzaRgdS6F5Z1/e0eV6XwTgDxdcZgvV1XWOWqXGRRdWptPC8Br4Obcbp
UcfO4CysyCgQw+p8J+8Yu4KCw2ZnnrUI3a/KNpJ1BeGm7p7/vaYL2TOMQPC9MsAZE6/MRQmlMGpq
MghJJ6YbQe1ZFA6Fp4DfcVT90Hto1zXYpoGXxSrm34++0Gv4+uhlBm35ml4aYnWi3yEEjhq/VNHK
rFYCCGg8uKeVpbm+vB4wLtjrf89v+QnDuL/tW01JEXnYI5zPh1iCzrJLDDeObeXNh0ADaeRg3Oc/
223pDX9NdauSsByZUkkFg9Rfcf47SDx5nzNGl69Y0n7ksssoAUGK6MZVBuNm8TLjtMmz4swhG7xU
+1PMQjCB5VCwFeHaoLMFLMcYTpm8TnEtC27L86kv/9TKzsfezWfQhzWD9tyM+zi303rbQOOdsUOG
SztafWaubZMrp3ZMnja0WNc9nYsaS6Wb2tqKxQ/d3ERmtBJ2BXL6dH5j2GLMYCR3rk2vtSsucAet
D3QzPvJMi74BnppYRKtIRChNJTC/ZPnaGr0J71CobAAFQQn6g2z3eA1Q9Bhlh7Pd5oyTWVPeklem
N7QDmPQz8LTLAJ8IN1FK26e/XamPajK6hXLvl0epf4qqe2wD6noTNRvVP7b6gwKx9HqtfUGhhN9j
AG6Z8ySu6kXgUq3UiBG+q08zgCvEx0KH6Y45nLw2a6+OAcEEd+Xg8CvrM6O4ZItkFynTYRJvIvEW
8RN8UeiylrcM6iaODOz9yB7ghYTrsfjbZi9dwRSLRDy852N70g2z8SGyTXzkfMZ+RoIUdXAz1o8F
ILq8fkZJ0QklzoB/U2movrGCKH4IETGZvKJ6zvxfcbEXaUtCcrtOYgXdf+HCU42ZN6YZxveZcJOJ
2FT1Sn1qd/mWxtFAdoLrXMXAbhxIEVFp1dRnZKqHzUSrqDugId3OUi7DvituC5RYZinZSfvZCzd+
cSNQTsggrfyHFJ+98GH0b8oW445ml2TbonZztP903GkHg5Y9upBc8DmGo/QSe2TXJrHGABDFou7u
nPxOm8xBfbZFYKRHWZTRufGENOwPcBlVMrsyT3cpJtCVeNsrz1n9qlavBkCSELQvMldngCHjI21J
DZOUD5Ky/FCmmhOpv0COzcqhJ828G7R7Zjz9NqeFdg72Ws+3zV8q+d7AQTOVEBqU16O/Bs6AthaF
3p8SpiHD8WlPGo0fDliSoNvl6bYafgbda6GD9pY23f3/yPqBnWsCJJtRnCKCZotb5RxIZREl887t
kUjeI9I9g7otLjpALWawl9D+pzX47+h9Yd7z9bGLjKjiNmF/8NjZaaAs3lNakozC1mje2PxYwzES
PqynB3t5c5WRdWl3wupQqBjhYALn/vqbG1GFvBxb9Sl5nzxEq19E2DLVanC0Q3MbzzT002BPI96J
t61MewDlDIt6hrrn32/hgg6CxaRHkrjUEaYgwf+6EFlqzqSFLAQFlZkYBXRPoR5ZFXegw0SYxLZ8
gjONvhZWvs5MUBshAngTVAX/Sl16gZ87r0XVOcz8k07Y17UYfi0Ngs9aMLZgaN29BvWK+ggJ6zfr
QXlIgvUZgsGztKsfQeZtEhNVimvDyov5xOdFLHKvLAx78h8WYSCP7sp2toE05GBwh0cw1oixaz5c
EzC8gGH++sMXH6Eva0OdVJ5JvmkUyHYRLom12z4xVuC+xnJTjb/z7qZNnAoReHnLK7HNHyC3/tDt
ruWDAbvJxi3sbGeSzXQjmRyG3cr5kHUIxs8RFlyjn95TV2rC5tpd+lH3LNMGJOTmIp0OiLGUAU1k
cxRSgfVDdUt3NFPXApKbMcBVrFex6L5+fV9oafHKPj1yLtU+pchTHCV9lfnz9S0YiEI4/WTDDppQ
bTZdH+oQfUx0E1qwAC6IH2101BbFPfEw18jledN1DgaY8p7AGUC+x4b77/mWdsiVHPECEeDrOhcH
vabTctYq1tk4lupGPy0JY3sbqEj/BsuJbhBgi45mAMPUefBA/wfpMy7EawRIc95D374RA27eGTci
JI6vL+ysWbKqcMRO0O3RKSvatUUuMuyb6UVrdkjGlSvr7DTlTsRgpcLlJrmFvF9oa9lwVe2uwMzN
4MXe6PohB/04bYEOmWhpwLrCORlQXbxptb04w5ylR5C3axDKenGTueltRtpHOcn/TbzJQONx3XuW
C2b5OZZtwS0dbWdkO0ncpORaH+12sTyey/v0HfhngKzfWfQUzcnXaAZoPq7Q1H4BIwQpXjcC3Uv5
SX1BqL5GgmREuQ7f1Kt8jovx+tPbW1wWhmWYg2/x9go8ENBlR8fMO/8cDujO4VVUzAgnpH0aDq3L
PqMSRjgshB3v/70Sr78jf9lPnxaiff2M2lQLVamyEIkDPR2nYI0Zm4ELCDPoldqvGiBVD+EtOKyf
VOVNObs3a8/IQcfvs5ZP6lrbGpCF6mS38ZPy58rqLr4mhFpmVTNyUW2x2/sig2MrzhEcQw7clm1F
X8/W65UzYayMp072F2xqtCLnB+FRTfTlNppttA6zb263/4EyFW/r03oWFVorqwHux6wHYuVjq686
DBGOxmaejhaM3GhboFyiMuYA/f3r2lVygbGGjj5dIpP0E3bKEicvanHTRIaPfnm1MYAAAH5yQiwF
XVM5MUWF778HhkVmDoynb+96uVlhKJ0Y6+68V+wSvspVeJx2af9gpQpVV1WYOemL/WOWdVePplnO
mCv2chE6SuWIz+NN/1cy7wtS3Cn6oVU0JxUJaDJN9U5ejeqpwTCiXitoHLTjKrqpDv56eDzfn5/0
u/DsqI09jPh+zP646BRCnkXLdRQcJUB4hwaei3VCFVJA7fr00Sh+Jhna/s8d4ogocZWoCjotmLju
zgTcVIJy6e/Tzm3C38G1YdvFHMMCiolnjUYTY9kuEFNBCzqCCFnffLvXjGgabxp6WwupaulSKskR
92P/yLAJ6nKIrCxJYG/e+/CILEW5zky/dGYw7GC4BGgBUY5l1iMao1DnSnVKD/ra8Mp1tZl2s1PE
LP5xdU/OgWpxDciiTtffkpg5fxs29n6cBoJBCwfTCaRwJq8876v6tRpPmtcrXvkWOyCu6Fcfpnw3
zBc4ZYCceYO4VdP58vSC2v531LiUcskisuyzFoD0fcIW+X08+HNbacp+5FvDU4a/oVPit2hs55hl
hVsV9XIIHVcu56sPXkT1pqw6rsSgIjzkmFHTsUhvKeOdsxSsZi5jpruZVwI3U7b/k58MT9iU58KH
ttXXMB6PelKXMtsQnDWSP+C2oAdrxQdqIwWUamMsdPXw65c+viQy8lYptkzQeF+fmtbCuY4Knqqu
gw2hWUXiIcBHcleroxuhk9+0+zz5IY4ahe8mbs6OPmwzcBro2wq2/NfC44SWGn8vdUNswkWu4J9Q
mkBzGBsFej81mw2O+Z2RJtWnD1KYrgls1OwANM0vYibIjyXul6NqQ9LC2rAXD4Oy97P7KfrbN42b
92C0ItfS+lX6pmAkUjhoiuGVo92lx2t596UAjQXIf97HIomMO8EoRsEiGBIDmYMR3Wh907RCgehX
37liBTQcBhqkkVRfCX/xwlDs/k8mOj7sKhz2YD/8e2NcKgVkmdtznrjg3rPsPwe1pgiVYMx5rfEq
aG6K73oITwHoDHWIsrJwI6F1b2tv0+QUAq62rshY3KcVPF9p0fkWLDEIj3grg0etvAkaJN5p/SPC
1KLp5WevL+AGxyB6rwyK5Eu76/PS50D3KSWX5UIIq8wkw6wPeJanMFTw91wnwNEC1/qNME6NLQBw
Z2g+SL1gHQWWE2idzE2INCOlVYHq9ZUzfikBx8qbxoKlo1KhLLsLXdOpcjXwQueAn6s2Zqb3MX6H
eKQyUXpKgEnNhu9oDrtq5A1P1xEExnysljH38xIWYWbMhGFoJZYwt+aarYrN6Sa/BWyBQ9NAZ+PN
hzP4oZox+CvzGZ0inKiZy3v9hJPoqn8TID/JTGvAy/XbrHfREYj1Y5DcNA2zo58c1wjGx+yBNP+s
LHyAzySS0uMaar0ANpzeUbSgNb+rYnu29i5u/D3qOsHv/K1XQXWzy1aUjOf0eE5fVUVZlTQd4nFX
tA5aSgrCh/2m5E2h+q0712FQl4q5L99oEZcKo/0/36h0Yepsz/ds8kehXSHkkNCVew/vwh/mTzgI
5dG4AXNhrZJHiiVMq8RXs1kHeGesSg9V9y3wCfVKU/xSyoApjCEC0CJssoe+7uumGNLz2dLZ1+/g
DvzsNPm3dUQFNZMcY6gPDhKnvQDr6JihkQficqXFd11yh+bE1fv7Qhn3ZTHLvRQNVR+F7KX6HWLA
qkIoGAmV5HCkgcSK5LMderq4x38A6oB/qw5edIcG7HlbRCkuqta1weIFugVWaKY4SzNSXEJd/vp2
tLqZGdgsKDxEN9YrruYFnj2ZZ8F9+iOZO6Hc4b03d4nPs3CXEhzyEzJLZnHQsYWi60yOCBLLLvQ3
EAbSDVPS6SGL95B8FZh14q12vouMDSTo4R3O2vioFiAsKEDhyz/SSxbrrf46evIWqdfql759aLFo
wcL7vDGYqNCULRiSrQzAZaKDRvWxVjYaGhXVS/g3EBGYshv4haCun2WatwIi826jvKRMcYzxtegf
Fe1uTK2VBega+wAL3prv6Nd22IW58pd3uIicftGmcZvxDjsPMDNsjMgpxAMWKhidrQDqnm9nxPFL
/KfwBODx+qp5VuCkIerTJTezoQ5UwCsX0QWKKWmyqGiijko1hPTFrpe6JBywPqtPkAqwxLFNEYt6
N8SbGG3Wd3gs00xjDlym+oa2os/zE7HHkoHXb73c+kgu4P01Z28NJuZSuTWvaa/Jcy25jKqfF7g4
CUpgStEgssA8WqWyI5O4YQGYveTe+anbMDaFi92uZ/+E8nZ8CtxmJUsHA01vTKZDN3AUPA2denSS
a/JmF9MKUmsFHr2ITeW3jL6OLDNKGcXIqUP9i2gPmbO8U2jvDC54VfzQfGcY4IeizNzLThbctUZE
tHsAXoXRFhbPofX334nFBRIG3/PTohZ7TAoKSVIMFlW7OsozdtfYefKUNuRyXMhe294KPYV5vR+j
Z3BTVnICYS86+h5pHTFsV0J20mwsTplzRqhiIlNWtT+66Mr8/WKw/bzMxbZLxlHu5ZCv2nnMlzOc
FKYXOMT9Q7ajp/gDVm1Gt4oqswIdmiKnQ5EkDburbiYX5Dnn90VuTpqM/MJyFCoOcikOZlefAvpl
aHqrOMNhsrsS34qt6oY0taYH8yQrq+w4Dzb9A57qzGBWarwXO/jtd8zFG4D4Ley4/A0/CDX8MRab
TFm1gI5fI8e6CsG+gEL7uuZFu0Mya1+d5jXP9kdSc2/RqUpvUeJOnhuIXT3mO7X6Up69ju65vyus
kyA9gtlwgFY4ESFR9lL9ANwH84i/Z81YxXSUwFu0L1fvsflaWJ5eg5EDXBKw7AArv14beL3IXZZX
81LR8p1HMExb0Wwwd0HiCFB6MUmINLcdb4KMyI0Wl7jRDDdrPeWa3PEFFx8LT4r/rGURSaaiG0UY
pHN+djbJEiH+hDjWuFG4mbBtnOceldNX8ODcGURWNfQHDv8+ntKlaPZ5DYsUaKgnSRTHZt73Cve5
F2ubAZuINT/50DtJ5MjVkTld/NEcVsvTvx9/8djRsMNXl6CFNN+iHrXqMIrD9OMVtG7auDTtQOxT
lqGuUe8z1D3zu2A89SBfD7iOS+hsiSk6CYJ9LWG//Cb+s5SlxFApD2XBv+aEXfKmxlUJibaq7EEG
uCgcDWh7HZLaCTRMeILzNrzWNLx4igzYxEijUhtKy5PvS2KnZmlRnz7stUiwQjgJmDRomFOenyIM
B1J0OTMiYKiu1WZt5PsCMYs2eRpb9Drg49n+TdFuER21wn2pTvPMpZSfmvhXmP4PYNxsXk0CAYPu
PQtetFzDwTeUZIy5Bls8T9dacT/a2Y3hSb/8gwEOblZJy1QouyRM8Up7tzDNoeYJ4E3Nnj2A64Gd
21e203xivp3uT4taBCItQeUyP7Mo/2+NzS0zaWrUNtw08q9ZYxuRB6YKiV3MEd5B8sS8NVsbTx/U
9fAbwSBAz69V1pe3+Kc1LbZ4Ik+ZaYkpiSqMX2RvUZOFnrRiwucK2rrvjjAvwMCuMs4ac3gqQr3+
L4qdi00nAAnwPWgKmzSHv0Y+OUjNc+uzjhocIBNf2S1EzCbdqMEnAbZ6hEDJfzExu1gIf37ustlh
pee6yjMiTFGsfNDQtzT/blT3vNZwR/zhA+NC8nBH3gaVbXJN1DEtVyT3W1+dfs+v+vv2MNm0poQY
53IWpYw0ocYsrE+zXVy9RtT3LtnlHi2lko40oNFV90ulaskPeA7ckpYk1aN5O7vu9htV/NlgbWy4
ElBQ2rbOv7fuBbgr50lnaoCspcx2WdQzhdUXfjMF89oQYqS+XiOWWpjHQkLP5zFK0KrE4QaHpaOm
7ww0xFJYqYQq7N4M2da0HQLSUN2yaFUi1tNyqbm9ddsYjqbtE9AiFNZMvsQ30PVopuTn95Shv3iL
5xjHkELJOsnFbzU5adJ7DKwEpY1RdKNqj7yyJGyVGIYMdn7GyqpvixHdSvWmj28xx7n6kS7c0B8R
kCwImoy1fBGlHJV63YKEnBsnJjAiZCf1dV0+nbsfkbxHEzpjhjcPULJ2r2H7ayFW74o+VhLdY9Bc
qUcuwTW+LGeRvxpnikS2THVqKy9AT9WbZ+B9vFbyTeGSwzS0ahkAGlvtGqfwo8BfbFc8yERVgdmG
pd4HXPNTYwtd/uxciBWyFnaUnuTotnCwzlG8wHzR+19+4CmFo4FadVNPg8+vQE7fmA5TBK9R1sxC
zs3WqrzBPct3ZnDnixDB82wvgp+/g9j+7/176ZgzgEecShZxSv92k1cjLESZ+vWUB24H2Rp0yRxy
8TO1HAM2vzvPCf8MNkMvTLJJq5iHY3Z3rX68FOY+r2N5jQdKXmTNoFenc+o01upjtGGf/0brOREl
0oDqu97hvlR6fXnq4vSWdBMKUL109K3bkjZDvgWbiq7z8Aw8XHXM2cj3Q1WTkznZlXBjSduo3Zmp
jdiJY22j+kptf3nf/ud7fODUPm2eqDOkCmm1isQu2HRo5LFt8ZbgDNN3DGy8BOdxv9Kvpj//fzth
iVZvi1Q2IlkDrc6pfR7ShwSOZXgrFmik/G9SriLii+NodBmHVSCQ2+Hk5fvr6xFfEucb/9sZQrfx
I8Fk7LRIUxC8nyI5HqpTzW5ErqZ5kJKDgCwD1GAu49D2j8mNOflOGjlp6wJMtMZ9Vkxu38OUCTMg
dDd42NALV5GHq7e5cBQBqgt3FZRCNCyK0M1K8KX5bRa/nN9DrnZjJd8LJ3nE4N3FuGKT3Rcgu5J1
j7JXta6yI/ZlklKhBO1hlyoEHooYpbElgCUN+m3g5wAk7Bp0GizLRdEK3SY5fyqiR9I+34dhPivz
5ahggniY3LD6W6Vb6pSa+T93eONh0g6cVdQD1COiuFsH9XEUsBzuEampamcUfrbTSyptxmZjqrYy
bHt9LdEQkH6VJh3YffPENET7oSJUJtHTA5GBoQV4WuWae9QH2uzbx9ExQp8z3rmR9zUlydImlqVM
BdetiOi3PcNXm02szpEdbTLm1cnROO/EbfnbmFb9Xfhs3FvrGiW7P/FN6/FauPue4Z+3HjJIECa3
KJrcMGjY6E/mNauU771iS6QvBUSZpqPJhGSRxjVdF6Mfb5QUjhk0fhmRfWxDT+Ydl/D5p/JYvM5C
/FIHjK0ygXqufZpj0Z2BTR0QGytfG2jLT/fzbZsKGDk70lVb92/Z79clLkOfUY9aaxUs0ewYK1Xb
wjuDYIQBT21Nr2DbPmYosHnVtQd/mCh++Y6LBy+in8D8JSxzhQfjuBEOpzpSaQ8fw6RbDUUPAIzc
ih5/tqcHxGebGdRJhkaMuYp0D4EJlD7jZoM2im1FXuzIw9oSOYoIOYAhc00wAfdp+tLkLgRaR2DE
pBwi4WjK703+3gO6ycS7yPyVZqrdAuCpX/GcHB3lJx16p1CvJGrfQWeLH7tICMY87XOsvsuTfowe
unluu/Uf+QHPdI0Vd0SE1v13QKWaWgax+ZESvAc2Hv9hGcQQxRbUvhrKEx3h9Ayn/QbNRwoJDJLK
dCcKL1GmbhR0JM7dyhyzFfpT/nv08BrKjvpuQGLVfG9mwbd2pbmNudGlIzpV0kE7lJ2D9V0OuxLq
GIbVvUdWuVWhT0CMau2z7PivYIxQTwigPo4nS1oPhnOWV6WROQH0AJDoR8AUuIEjTzRuAfGOdE8Q
MWl2Y+j8RPtlNDeSaSeVA5xTirbndtudX87iPsadGS056byrUgIUrfLW0b38rbkPR6eRt212QLpM
9O/1nFMTvpEsNCjXBf6+82cr6fNLicX2o3GlI/J9nDi/bP4BDccw4EUvDnp6Vqqir0EFmE8W5A3V
0xS7mC1gvXadw+9QN/kpwV8DxV92HqIBpm2kG5Vic3RkAGbb5B1BsGscsO+06a/L+jiDn+7zYRwJ
lr1QnqTqddA3pU9hq3qDM0FCdvCZD9GKEZyOdviwq9ArDFZcBpkTP+SM16WNXIPA3oUg52fVbP3h
31v0e1N8sbpFBIhlQAUKvayTBbuL5nu9pVtvCw+Kw14svNBcqeI+MV1u/g77rJW1hpsmoSJkOPkD
BjwzuqMRNgF0yWswj+8ThcXaFgfWqrsC4WrQFmeua+TijK2I7Y3giudwJSHa4t/GEbXwqYRSRQ8w
3+bKhv4qll70o6ODKjk9Bn4D1/kPv30d29cOcPKKGeW10kea77tvcfQ/W29Znya1ZjSjxDdG1NLf
iTMkgCT2pVkl/T5JbfX3zMtH1MvwN//+ft9bkR/vyMKgQtckGOeLNKk4V+fJN5OZpvcgdfvWLcDD
RLs6vgmrtQip4Hf3rr0bz01kVyImsVe7bx/H6vtv/88KFq2bahqyvBbhOEY+iuogKrvf40RgCY7N
IK10/9QjTBTIP5T0zefDTREs/ZaYgitn9tZxQE1jX8IR6UBrroXxpAi3Iwyf4F5sfvs4l6nlewBf
HuGO5ji0O6nZitoPSdsEuicw0jVsP3HLp+B+mCUjS8jcJZzB/CgFb8X5tbHuz0d0ouphB9byFP+q
0Xm8pyvZyLdkshZ/1kQ3avYFQOfZkd4Gu8STmXQNue1nzA/t4BFBLBRBkP2U+xfNf+GmxGbwJ2fF
Du81NOVhbj0GmK/FL+06cKfk/rfxNg+y9H3oliQTQ/QnTJoV2VIuvg7trf4C6E10qrXhlC4KrGHi
+PLTVBw08RX3oTz/NZ5f43v1phUQnGTsrkK9qGEqnx2LvHeCI9OiOwljpzIdHGlWZ/0BaSBz8iwD
ZVMCyptP2hgVt7NCMIqqCEjyZ8PddaTC96Jt3n6KhVqhZigKeImviWBaqUNdSFS68rFxisxOTGc8
zn4L2qwshPU5etjXta++tYMWT53zqU8hNW8Esahinlr8/jAfNhDUnYWf3wcVjOSRXK76QE2EICi3
075boWlb+0drZwX3EWa15XBimAb8dtigH1dJr/8Fbu7biHaxxkWKnIdBYCQTa5xHFbR/1nNZPWz8
xCl37FsgS666avCERpPA5oqCbuMybqYi2fFv7I0rgWIOBN+O6acvtejm1TCKanX+UsxPDvDWiuhn
Xd5BG5jrS1Rzdgi7aYju1dvafPiw9Pn3Ar7PxxYvZBGpakFR5WRkAep6EHaQikT6XPPcIEE90tyU
2UZ76cx7qb1LpV9nDCN6dvbUrcVhXYFzq+whwpPXtewq2qLfSXu6nkUBjyH3kpw8Gt1WTO9FdStI
+9m7MfTvZN+JaPBce5Pznv7Xm1wEvC7RfF2A6subRAwBNw4HHXxbO+Ylh372gLoaY7/VwvOrowE8
2xiQXC9R0pEmlomeAzuDRm7cqgjy6Gv6wE8kLTniAQ4UXtsqbYT0kcIhc1/9+9N9b5LMzwcDqmDX
K37HwOpC32QWGF/oxX3uAiFvUg+GXDF59eDUMNUgz8Ydrg49Vy7Ubd81BDcu7lqgFvkKYXzJzbvH
fy/qe5NtsajFZyjqqgxr/krflVTlrO4MYUe3zccOrDlQ480TBMgGFp5pzV7A6SXrsaQBZzjsY5Hu
LJ184Y2E1Q4Ql86kVTHcq/oR808/hleGmg9GjlenmBcj16c3uchRRfRrZA3bNg6B/M4FN442Bsja
n8kJYrDFoV6BbVkHOzApc9sLUubg4TopYQUfg4Z+xFIUD3gahxD1BnSuAL7iiaRc++AXg9f/Xabx
Udd8CrDtoIZ5qLLMD8uQRNwmOpHBowhhph0hznUjrD5gE+BhKPTaeoMSnhBvahyr0Ty3EW9PKEz+
C/rZxcP3aWWLfLUZJr/vYr46HRdj02BILuwmp1KcDH5OcJhonsT6OlvHPui8h0HfN5mbF8/l9gwT
3qQqxdQ4ta9O/y9n+Z/WtchVsyHG0mKObugxg00EaAaP23wS/RMo4dA28MqYYdJd5RnBsbS2Vryr
2idSUdyn7TTc5iWj5JV/1XFLvfAp2VKgdy0EUUhRF/eQ3puV0Ha8sFkw1dGU55RmGulM6gXyOmIM
CbqToa3lBoJniMey2mIq0FaO/3uqPVCA2d8sogm27XN0C5yi3oy1R9VC7f+C/CaGHcVjFdyryK0A
itSTw8xGqsli1o1+p/qOhZ73lbL6Y8mLAPzlJy2uMmWOkTqzqVPG2bFWtb7X2rVMvqnD9tlBOBic
1OKlh9om9Z0KRfJ2rWsPGUEKkTdfZTC8RlS4svu5/3/telC/Xw9fVre45/w86Earnl+4p+4CCM/P
8w2LMyJOTdBbVpkTed01WZnvXfxZS2iGaDMfY+iw1NpMRS0UK5mn5tLcHy0q4BFEZpAwEGkSNz4F
T5aNWsCQuSW4PmQi0U2x4xmxKV+NchdyjS+LWRwGVIi7dtRYzDwJgjsG9EsCsxs4XB2cC3PCbA6h
F0Hf0TFK981oJ1Ddeijz3mjSe3eadS57tTSLpjylmA78+Pfd8X20u3hby7Q1PvudKbJAjBAGza3u
yDXCyKlXykvoreU/dN+SDTcZ/RS05cFHI5Cad1f28fcu6mIV8076FGXBDAQyBLuKRMIwfjX1PQ1q
fHFwMAh3fsy8oXBQs9LFYhXjqKNuwYCF3phz1Z9Qze8TT8ddwJ8R9IIbyMBMDqoX8ydnD+J7BOpl
aI7JNlAadB0RpHbF/krL5VL6r9DXAu1kzhpWS1bCqHZZVSXN//7QsCmJe/Qun1Clhk+51THuZQB7
zcHnUqz9/NQPPMan9zYak5VHAU+1mg8YEFOqc/OEG7KVela7rh5pYtrhCYetN1ACCtx1Qd8r+J3o
ANvRIvKacNeojtxcA7RfjLX/eR0frehPC1NjPVALlQ+a0lOWqnvDeDi3D2oF8PiooRaB2I2t/cKy
1E3Qd5N/VMmJcah0U6P8gEHB2kDPC3Gk52vU9Uu50pc3tjiQZmglkhTyxrRVaSKTpo37LqFBcmyj
Yw4rYFqdu6OKWZDIuLiz/aZcMaZgLq09hBtMfOKbSXNIO0JuqXo2hgzNg3YWnXC0pX47MgHhb18L
I9/lYefz8el1Lk6pWarZORF4nQ3iimj07kv5GAZ71U3uQyfieCBHf1CAq2MiRjQfyqdq3F3t7Vy4
biTkBhjxW6huioy2vx7TiXu9UyddPInjsbGOhvpbKh6bZifCL6VuKfZNs23833F/k2SYh5WkR5Qd
wvjcx9FKjseVMP3tQCJqj0F8VH/K+QmYXSljbuUZlVOWNn+Vlfsa/H5BcSrpv9F/Qy4ijR9G4cQg
fZJu5HDbtafK3E3S74DKmv/eIGs460HlUJFeiARNthJLjFA2Z//nLBic0rAfEfvWIsiv0AT8nczt
g0tQKbwZ9YHOcIiGseYCiRYmUpCXgt5sMsBtOwrFoTIPXez0qK2A5kyw5bAb/WVs95GwHjBBgKpZ
HaF4ITyMHlc6wtKYh1sdaLjzKgVLOxHP12W/7tJ9btCseBvMfZW/COlLruxk8GLhWkx+ZtBQdOEJ
wlZVelawRZnrnL221alSTpG+U+rCBr6BW2U+7JQICfWXf18E34etlmQaBmou+BIh/rFsn1VxqeTC
qOanZk6KGr4XDXi01os/41PGjZlsMzhG3SHzrjp4fQ8WXx+9qF/afpTHZFJy+mOwPOT2QQhdjUYE
DRzQKqtoKwZrS7nH540+PyPLK7fPxZ9uosoEgw4T0W/EziYNrLIarfykYtEC2bbeyLblzYmqZKyq
EfqHiXLc/+LsPHcbx7p0fUUEmMNfkSIVLVtyrD+EXUHMOV/9eVhzMJ8ta0qDARqNTmhtknuvvcIb
aBvaOGTVq3+/+CslpYRW1n9+/SKH05NUFqfRyE5nLBfOD3L9UyoPmraWQldOvCk+AEZY9LTGl4IX
GfbAQIkhXJCu2O9mag8/WNuNzO07lYrNgC+IJUmSglnV5VRTDxsLR5kKuoEGPL2CFjDdlWw+hAQN
VxMXkGegAWf8M8vtmj9YaNfhfYvMGY3FTIA7oNt6fUiwd/QbO2ruy7ncnP5gEY8CS+zB8bCcEeXE
DENlNcYbo7kfhVelM9yYtvW/X7D6PQ2dH4a9rYj88Y0Xpipw93Qrz06iJ73Gq2krQml+qSBLMu7S
pdM5fA7Dn7p/lOWewW28UB3Lm8OomSMwaivlQskciyoYMKs4h/fpbaoSR3ww0XFbRI3Xj3s1XcUf
pcjugHjXO4G4xe9PWAjuv5/FmK+nrwn/12e5uL40sbMaRcsyEiXJRdbErULaEMlekt/NdcOUH+Pb
ysfJTF7GauQoxQad2r0QvPnC74F0yBQ0/CJIvP+/IokeHUJzYTD/pW/ypiLuMJUevOPpaTzloHaf
ykNbOPgDoRiSPEhP4NeLh+wHo4Ss1bAuYr6w0pqD8KtHUeNYvdZ/rIMYr1Az8uJs4nP/Cc4bDd0d
ufu9ss6rAPENxjqh4giPt/BnV8aa8qyxRl+G9hD13UW90UtJkKtJlp98oHH0o0j8yfozCPRuj+Qg
x9r/X/imXbmc+Vk4+7KKYpL0reCIaP2OSl7n9IQEkizxTrXTcJWpK11YYRmCC6Gw0cYDyHtlSdsf
D45hV+TvOAj9e3N8F1UDaUZbSpytTbmdLwnaTd/2UlxW5SlU3Ywy1EAFBTV8KAtoQaN2B7pCscfn
6FXElUOFlrDwi8VCvp/uzokr0Cb4ae1lOomV023yzGZ6ZJbOKC2C1pXAUJDLQrQF9SG800FwRSao
odP/4k4c87XQLafouYq8TEUq1Pv3k12pUmRppnlLko7ShiZelO5JWpwjoFk82R95gw/QnpKbxEy5
a6Ol/CuZXYlspsir/mXqbTnj5TvjjTVc/cyf13ARp00xb61US8vTWdgVyu/MWMF0UmlVnR9MR/F3
ffcyCg+W6HVLeCmMKL0IwUHz+f/0KtAhUOChqwiPXORgiZErfRwB4hB6aAn3HWZpkFepeP6oSwyq
UioAPGXcuCccy+i6l+XDJO/FlYga7a2h218+ztd4NH+Y/6zmonCryDnboQjKUxXiEOamFuLXm5wW
fou4/8BMxin1rQ8BHqVc06D7f05XrWeYLlnU3ALCL4I5F2IcIh9xfM1ED/U4ggX2NPdJmy7QRdBQ
BCUYl/JHTBlcVl7K2ODmJOUKOIYngUfP7qJFhEHj1/eqxdI4aI1RnMLn5DG5n873I41Usp1xK0p7
M1kYWDjnT23klQBjZp0BywvxsUnAT9nCHvjmzlQ+jBz9dep2/OWYOdrhy7+/vv696fd1lRepkmkl
OnQUrThlr6K2EPoXcVrl4n5MlzEe7abddAvrVXG0l7p1ch2m0kKwZmqNlq8kxCG0dQcZnc78a46p
wJbO1490H8LRRgATEdnef7fyOxM7ksRFZCNcW9MCgtBru8t0N/yFcK6SLJbBVt2S1d930b0QbdVk
b3IM7RQ9CGFbf1i/wo9bde7f5PPbNvv0cS6axWWbTbGR8XG49kiv32fJeeaJUmThdeowAGfTSDQu
DE4dbkVyE9xIIq5HoP+s4K/U+aeCNiuUINInVtCDWUP+AmUWXBDnRrVbdssZ7zYckNTFvIUKLNQP
EkxDG0vPm0XY/IX/8SouGXK4vc9e31ZxwgAPMDeMLn4zcCRnBvX+1WZJxL2or4Y/ujug/HOTofD3
Gv2+AizZaC4y7L4MxmqvRKPQ9MUJm3arQaxmgylNFAB0fvRlijdw3s1HouECdfbC6qca7I3UlmSc
97wI+j+QwXoLwqMD3NcSA6gPoSrb8QRn263ujAELQLo6CzyDepDeZ/FeFlR7rNZRAq1GXqC6pwX7
xtj2O2mZUOVKB+3nGXsLPEZRqzrpxzCA+tncVZEzHv99/q6ARGTET0SRl6xD8LzkXgUBWpFDKxcn
Vd3mvVOsm9BpOq/GbUt9L5o7wgSzf8vu1btqfFbEcVGHz6ZxII5l8tu0VP21buxjDLP8vic7wNUm
WsY3NuvV46LBPqUdRQb/DeiXiEJqVVNbnPI/ACYxZlkkUP1Q2Ef+P9K39LLn8RxGt8Rg3LRvST5d
Kajmt/Tfv3+J4ku7Kml8tZqP60hRs5qGe2KnPb5BnLeecPyZZ/49Tr4d9PkbtcuVThw/Dh/TEpkS
otdxkSto4Uy+reOCeuruLNyfEZFfnpfm2uLn0oWhk9wDAWCT3iojv0+05h/GjlA3adag5/b1BqnM
NghKbWRvPPgP5V2NHQXkDLvaiutwrcJPmQ1Bk02/qlfnG/fClSISRSIJlD0ZCjjUy+q9K6AvBnFP
CevFWMrbQKmq6qXU78/DgxndS/Fjnh/Dbo9ULpmbU+LkhKBQ+CZFz+r0cz4wjbhtgxvlyhU0EMtC
ERqvED7HN9+rTGunnOHZnBrrf+RyCxNMfud0oEKAOg57cJwIXhtF4BK7cQiupiYo48yMWHgyAPq/
fo6+LYxGMZvslPvLmFZfvazjVXqUHuHI1MJvM/LE8knz3zI4pd1BDzbjGX0yu1CWwgdctSessWQs
s5ku/iUwBhKgvz841Y3+Inw1P8zJ6cwlKAWhWw3F0yg/FedVnK3y4dZxvnr3IBAoKxSxs8/Jxe2X
aGLUhlmPYrAt2lg4lBa21XsxbkBN7NPxFcAEYA+I5DgqVd6Uk9f720reojSJDeCNCHglA8HlnNCC
cj+5+OXxypSOXje+nKdgDRYe+Xr/vB/CZcYQbRuH2xbdxZmhffAbD9XV6nkWY8psQ3Jlyy1H8PSg
fdY31iR/vxNpSKIJpGKaY+Lv/PVTi3IuWErImooBGOhPS/3Tqbs620zTbobibgBjm+QFuC4jpQ4O
Jtvmaz11ARphX5qpJ99Wb4Gtr5ULn9ekzYDYTwnDZFRWm2WsKcIX81VHNzcv6TMeheU0rsJhSzIl
Z2+zlXK4sEB9j5u++yOACl90t1AL147Cl7Vc9G1lY8iibh4TqN6Yb3s6j+dtrGwGmJmQHOXeZuuD
/9LwdbzPnNSroC8D1GEmO0tQzz7S29YHNbZo8Ftx4N7hdwhVx2YHmpUd4LMW3RXWkvtZg4H3fFuz
8tqN9uUJ5h3w6W12ZaOIYcQT1Mtq2I7LnpEGfh9nRBIjZFePXGTFs5H/pmOjcrU+30y7xO9dJFnm
2ld03UTaQTMv6gM5V6TA7Iq/iuWqBO2FX5olO0Wo7cYrFn0xf90/lcU9VhvU3SOhQWm8RF3iUEyT
qIJOJL0M/UavttP4aqGHOnpF/QOIeHQ+ncVjYScr6XnaF4g1KYvJxRmhrOwZ2tJ9SFtxKW8Gao3d
wJz5Drysb7zWXKSUTfHaFH8kbwzNKPZiRzFd4864g0vn/6IblCANh3p8OULHNpdj5KlvUuBm0xFC
yVQsxfqQ0eT0/7I0rIXKEJksnzYFtB/ShGxZosNcxrswPJo6KF3MCMoI7osPFxRDx/gJk7+gJYJu
+l/I7gmFez7cwjNfP0vkW6quGzJSuxehvIDKh42QCXgcEdtq1QGgh4RAf42J6sglUjzp/m9dX87a
c8O72m7q5rExbJQD0NG7ca/8D4vR0R8DiPTd7LLROiWtalCe6YjlLKOQQxYcke40fwN/MjaJvmnz
nVHfZ81Odg3mNFBSUZDqcUm8sZTvCsTox4j6f5ZyUX0LeTTFsQzkFY9a8Y+pulO5rnAUno3BIKfB
0WEKEy8TLMUddKIiYZkomzzw2l90lZ381pjqynxIJvWYZVLpTgDQusiAslwK014sZpG02mde85ho
x7ZAlQXvR+vxXGBuDZNvHTl6b6fnTVmtGswBi/tpOUiHQF5lJoOtzkl+3Dq+V0ABiInQY2e6MfeQ
LrXB9DPNsamkazJJz0VjEXrrRVMc0GEt5yHDQj8ZGOTkd0EqeY22ENf6oly3jd1qa5/r1P73hXWl
v85yDPD5JCYWYpIXwaTJinOGpNycINcpnJumB5ZxEl58a6dWd/L5lM7kc/wMoOyXP33Aypjp9U6o
7CYuVEJx5tFupi3S2qW/jfyMyVS5aPIjMmCRdkqY02Mq5ClU+kBql1l24wGuZfhfHuCiD0GqMuS+
yQPEzz5GnI6iH4wXqLu2IQLm1Bi9ne9y4B1p8Kbdcrq6goaf354GvEMDaUuv9+tl0GpWCqzEL2b6
CuNtnFMlR33A3ui+Qe7iJP+muYnP7/3ZA7czLgBkZeS+c4qUAN1BiXp2z/aXHe3w7Eb18V0nkCOp
knRigjsP0S61fyZNHpOho09QIpIqLcZ61wMBr2MgJ8PB0BE+KPbUjj7OpyrBOxo2W+qvZBe+x7iy
phTJaD8FPzORlqKTyq5OkDuvRGKxGtH5emrylTXsSh87V+yCSAjXOboJf9q3YqVmO8govWtsgm0V
7gf0yC18Uhl+puMLgkJI2o1wbw2nrh7AUeNS3SmP4zo8SBF+KHb4EdzE4lwpiTCjw1gecWvo+t9Q
EbJYKrGoFieBhpG0Ex/Eo7FD+WHjb0LDlZ/6fftkYP7mTh8qWlI76qSfVKcTXzXdAANA4nBf00TZ
3yzkr13nn1Z2iZxI+tCY1IiVsX2QKz+PS4trt7X1P/4fA3oOQu4uAsnVStsrKWqGACNt4Y/GN9qE
DH02mXdL2PIKawclN2rWvx2c78ClqOsVqSm6giG/ZnpiSqrstsuwvFdgG9dOAIMaQiEeMZEN7D7f
Tt27jNp9DXWGej5TsO26NQi8mnd9XtNF3lWWahn5BmsCv9RzsVg4lkVuho/zsoyWuFzkd3W8O6Mn
YqhO0K3zW1pV+txWv+g2fXkrF3eKZEjduZTpZQgr01NtbZVPdpgjc/lEC1PWnBJZv/OfpnuuW0T4
Y8XpuGer9KHBJUpEcGQWJFWyOwiEffUjbDAJPTebIX5plhHiGQng6XNij/KOyq5U+G8eKPlQvtIJ
smRFjPJ0d9aUiOxgZx7DdJnTtK5Kp6rLhR9juYk3x4TttvGsoCVdR48M67Pgl9A9NsJvIYLjRfCN
QkzXjIeb9+389i/fDZ7beCFADrZw0fsaCNOEWo86d/46AhbBSmGjslSsdXvUnGJ89jNG2IX1Bp2+
eNQ23YAU0y7RHd9/giTktLeutau3gg5wV5QxpdBZ1df1FJEY172YF6cBqeYaJmyIZxcWv17IDHWP
doN/B1mkPyrISf6+tVf/dui/vY1Pv34xoFGSJIqkKOVaMABxOOXwpBoQtRKsrrKCCcm7Ee7GaI1I
EXp/3TYsjnTEDJx5vEjBecShM6ZXm6y+CyO4mRuz3+oK6A8nNTwm4SZo7inFloRmc2P7M/f/Jjhp
rsP+9QQXaUEQCkqfWdEcAfLiVwGqdx38hEPsSQP9fVs9oxpBjqsNB9qmCMNBGwZ2uph14hRkAnxw
xiG3Lo3TkSixzG8ojP3Nki7WNwvvWqgtk0l98zjSAn+2ItHoMiGGbr3HwYMxbOXuw9AOar+SUhuH
cChIw4Nba3cFN5Xm5drLhCSsRWpKi/RgBK4pubmxRAFkGnfnblXLjKrWSgYUBh/phRg5Z6ylNS8F
sv4YlZ6sLI3KRbWoSjFpuKv07Tk8quUsHJmVL4nxwN7qNLBIBxSOgHC+mu4AvpSxh7mUBQhNgu4I
6mgPkAHSahtHRG/mhtqPzH+m+5RbbjM+WCSe9b7+NWa4ZqA87zcEDeG3db65S0nQv39ky0BCGpIa
06ZvQu96Wxu6Lw7AEQpGrHadIpiMDp9ieu24xB5HSIGd7VlxBWpccGeUmunRajfOjhY+mfHJjFbJ
+V2ud77oWQMGRSvUYAXDUyXslroX4JIWYc+A8L9gSMn41+Jf6wQuWMwOKl0+UKL6GKMSU+WPEvte
XYL4ad+zt/hB7RcV7o/iAout6S7Gk8t3ZRINXCHCbQ9HHQgq0oU0dXA0yuxsFnwGx71Q8/nPMnHP
Sc5vGUKB6iItXIPGohQ/mLgPdhTqq/yn2JK1nNDXx/XO8sjIOifu3RLxgmGDE33qz63ZGWnQHPPQ
yYWnabLVV5WMVlrklVPEL5I2z6YkqEFo/jD3UuwpgHPiYyHQuyRMB6hgNuC9oXKZLwzHDLY6Qxpr
YR7Cdfo6bdAq4PjAukEiG1grTOBpMzyH1V43gaGrNYkhyReOaLNmVp4eTSzsX+u3bnQicTGi6ErT
Xllr4YGHjtRVGmzKeKuNO2lAbQe8WPoQDjb5F4ZfTzAtqcqOqbXId7Nuh7xKnrDUXIGEPxZ38s5/
keKlLAJRQ/h0wf/y5fyK6rP2Humwv7FzhI8cO5v6XntSknur36uI++VOiUkJ8nmM3HzoEsh17FVp
WTSHMQeYoWFzcgukdCWRQ9oMMJCF5NDcav4a2VOSgFyOuhl3wib9ZeZ2/dtI9vG+eGmQpoafC9CV
SERSCwbG3GMN4qQn5Tfs4zvpvsetyjPebt1/Vyif+I99WtVFdjLFXZAENavqbTjWG/153I+jl/8w
38BJ9Q5kZig3MjA/R4Z0//jvIu4a3OTLr19kJpkfhPoQ1dmJgwqJQLZVe6YScCCXozurVXQLIIPa
rW7eteLxy+9eVP1+ORqx2bbZyTiRCzW0FxcBlSoKJKHbfIDaUKZFk63CJ65Bt5t1FNEmaTxr3W6a
GBX6xJY9vo9bsnVtwfWP+P5hepHbLZJ0zAdutSmupQVfFnyRFmCePsEBZMHx86zZZWHjuzCO4tqn
y2T7P2dnoIjZKY3j9xufaP4/X15YnzfIRUqQGX1cVRq/fH6O7rsDrUL/F05j3DbBM06zK/QHNsab
rvy48btXktYvT3xxkbelYsWZye8CEkuYEgIFZzbb0SDybW2pHjTvvxS5pPbGQcWJ4MYjX1TmRqsY
51hk7GHNu8P80ZwhotnytJArW0KeGiOdaEc+uylXMspK4SJc4U/jUDGvg3dxjQm3sm9fITPRJQw+
msLOWrd1rYdWXRpPyt181MUFTM2dtDE28kE5IhGMjhfRjtCe9E6N6ZKxbAUSXwGp4sUorOU3U7MB
3cnnlX5fMJ0HUTkHQ2YVjGgBeZw3PTBPxBQYT+4tc8fcfMoxynIw7dLMQ/ZqtPPQ7KS9BQ+WI3rJ
I/KzSwFNoEX203pMntSjnyyRIJ5+0eLc3prsXeuz0e5D5IVujQ42+CLP1vtQT6oZDtm5GA8/SwsN
RZLiaQow2l1Yqtfi2fjHAPFmm8CBHE3wKA2QeAiztQUL6kbb74oiEIYo2B+A09XQ1SKV+BqNs8mQ
BFVPMcUc703DnrFu/Un0703ttTO9yt8w94x1cYHtaSvu/WlFbLRlrEROWgzhZO7qU7rZKUcAhylt
Jtg1qluNS/nVp5J8Fp7UXx12s2diyQbNCzSOiCnxrqUCg7piA9Vn7nPQD1A9t80HpsNL83X8CcBb
dSCv9Op9lTutcgowQ4k6hAb6P/S0Jss1R8+g9bixIrRB6ch45rZfR1RYxZ2hb7O79lGJcbFsGVTf
1e2yQTNnV7yXu5kQDJJc3RbTQ8w9yXSzO8SF4wNWVFZSuEXmRzj/TMX3fGQCd7xxnK/UWV/e90UY
OYewQWWf900a6dIFrxB/YZ3LcCd45/B/I/p0NYB8+sIXAWQyxSDU5l+kUZp5pbiqzdlmqsa5m4EN
R3o2EW9pt5mOZS7pZt1o8CnXFmCJqkpdOY+zL7XJBS2AWiJaKV3uAxBT9UEHtol1saOCsSEtHJfj
ewdE/yfT1ZG/WSoOrBM7qNwEXVzTG5JF+8gUwh5fJdoV8s9cXWop2mXM3pe3Sj9zDmqXcf7zai8S
AStR5SBW0Zenj5P/sUzg4pgAoG29kOgO7opX/3fmb6b+NE3DYsgfyZzNEd9wW2gx53wwuq087tPw
hYdTEw+MGYV872+lZj+ChE81JD12THKQEF4Y1j6M1uc2Xo4YBhgcwGjV+3caEDAEV+2kpM/Pv0aj
ymvIT8ElCS8JdpeIFEBFSONdlt8rFU4gLhIGdC4fZeU4nPe7QH0NwkdDfDeZXaRbqaeIyTZ1vdFj
N6xeu+xXbcQLGVkJ38LwayNlv/xgJwDcsryOArBU3e6vNbZ5Uyf12pViiXADGLACcbgMf1ZVpEEk
GunJOB+V7FA0G2dsjn38EllrySl/dFvFQ748Slam8svK76txkdBlHF7mIH+7KXU1HH9aj3ExWo0n
tNkoX1DVnjk8sHFlO16hmC/YeeEmjAJxLV6G5sqSNr1T3vsvwrp5EwMXTkrW3wjG2rUUAw97RccA
Uv5ubN6p1oQ0apuewOP181zSNG2AeDMWU7D1rnOL8UNO37N+lyNC5vevQ3PXBW5FsGvpBN9rw07Q
H2pOtI4OI5YI6MpaWYt+tKNC2EXqMnREM1vI7W/Up8JsmxLOBy67dR0eoL8HdrYnmpJuqp4O9wu4
CQ6PllNKm6FbmvptGtBf3b1vp+3TI18koEkkjspo8siW+hHsGoj2LaPHwniy0kNSvsrNu9g8dfoO
GHKTHCvlmEmnuGDzorXZqRHFDrQdcZPUh7r9pYT30YAyzXiXsb+FalULLzIpbV6OjJsB6Je/Yri5
I3549GW1XzqKIe3RUn+LxW8DhcKheKvFQ9BvJNkJtzO3WDxBdlbrVa3sjPI5wYtYC7iH5AcB0zRt
qXe29SdMfyTTgfHlmfEmdi+B8mYqSNUAXkWG5WeWe9jBaMw6z8ep/2FMT6H0PBqeVR3T8Eka9yHR
rH7PlZ+6CadQX9fSSSkwXx2Oab1plYWoLNOR6pYZYZSuDXlVQGguPFiLengnHdFcKsFJg9tAudcT
J7xCHEXeYjKRPf377royk1PAgDG51gwYHd9ylzYYJLFMqpTKLSkfRWEH+l9xobr1f5Jx17T3pfV8
llyq9AhVlQL8+goFLFTNO1cnTfOfm+ZgDr90GqA3xwPfm/Bf1nZ5kNOxTZs4L1NuOcntVFsHPfBY
9kv6Cz4iscm+ih/F9CgHd82yA/hN0bvVVVQn4VPbVXRvYHVaabbWrv/90ozvh3puYmIphq64CZD+
4vodRgneWCq2J8vco6TQmR8pssYyY/FeVRevVf9ieudt6w0fPRJRC/FpQDPNLo07Hbv07AwN43Vw
onZBohA9nleJw5CDPpX4DnpVwZyFlgXNdKw2Vhrw3OaAVI4WPPrhsx55UXfXrWgYpNhywDUpfgf1
T3K0UHlWpI1V7+L+pWXTpcayQWsYGWrXUl40hOf7cVfhAFOu2hmyz/Dnue1fz+02F1UUQ7bY5fz7
LV1hn/5t9c5OvEDOvrGEIgOzhirQ21NDBzJjaLI5jz8a00v7JwS0CIUMLAbaafRNFJBUj5ix1pik
hR79lmCflH/CdhXPnJpgY8b7fy/uypj+6+IucjYw8pNYlUp7GmkAJ/JOUv+gzVwuzW5t1FtddClD
RExnDBAk9YJEYbBHZVl5sfmWRg//XszfadLXiPl1MRf7iWlv3g6l1p6mcKeXLm09hvUZSpDTMqsZ
4WCXTZhKIOu7bbcC0mzNNKuNJsFy3Ei2jg/CrDiOPU4vHFg3ni6r5DbD8wqM8Os6L4rH7KydlaLi
pZ3rY5n+PmdLZpiysKNle0Szk5O5DNr7sFsidqeen3v1CJ4AEojgDJ0zVh4qTTc2mXIlRszzhP/e
ZBe1V9sk4xlzUzaZM592eaFOaBlshuGFLqdWOn8dOdjwBzGzh5kkuUWttx1c9DZpVk50Im2sCdG5
ozzFPlMiYWDBnQcniQVHsjuh6nYLfHj9aCizHzMDCR0Hy68VWmhOSqFIVnvqsjehXqXNLhnxavOg
jDTSXVWujA+uzMi17NraDOikQvgHFxuFdilsUCxEJFA6dnjwhm4I3f3GS/3uaILdovif5WkXGZRw
NvtcbY32BNwhmg3X2/fJRbYUPfdsjbqsagflCpc0k4bFcho+pvqIIpKEoES1RImv0NyR7ai/wNFu
nD7Zn4vlv0/M9eP7aYUXDcfej3O9VoktU78tmWvFdNmQCgzq/YALzJIBQVRv8+FOIqz2bgWoSUdf
q4YBV/U33tYVzvjXt3VRXYh6UQyRYrYnSZYXck3tj1LTswI35Hyv0keG3JzRo5CeAn+rVksqnQkI
WOMEh5+DDU2qIkgrjlo9QAs+co/0kwO9tzS8ctIXyJ1M/QPaNf9+gVcQL18XrXzdgYHZp7Ik8Inr
ZU8zHJ61wdz2gYkALGdkSlPu2PMKruaw9LuTHxx1cDBeUOzO1sP/AaA5L8YUVXwWDNA3F/HvbGbx
IAZCy0U/4m0sPRaUrwjoFG+J469HBhS1sZOse+tp1vGP68f4fHeGy2Gqh4n7/cb1fmXS/nU5F2EO
QmggWKOPM8U6kGYZZL4GlwQTADDbcoSLfT/eozQkN54+ugjv1WtZtoMNcQLuHl5ypXST43899hIp
JIvhGlO0iw8mVoPY5ArvSMzuRfJGyAx67bamrfcQGTNlgTp64KSRJ0hPAwNt84BP3RnN2fKoITLk
FCpRbnWr2XRzWRfJfh+ez1krBd1JEJ24PjZEC8V/Hxx1CZWoRLDNG9u12a6M8EDtc1LLPXJyMebq
zEgZiczIAOfG1p6D57fb9NObmrO3T2DQxtCL0RjP3Ynw3xSPE/t6Ub/DG58Cb6oeJNW2OheTIQuK
xgIztMF0+aLugHV3P8sC/OXm5M12iPbdmRgGL/UW4Ox6/Pq0xov0w0/1NldHXtvw06pW4LRwlLaY
zc9chG4x/lJDR+cyZUjujOuYnnz8ceMtXc1hTdmQYPMb393ljLQdkl4LOy7Oflkyuk6g4wzO3wn4
rGGOByJid6hNK3c+Orr4aSxFfYlNlYEeDWULXixld58XLzfWNZ/1b1/v07ououmABmxcyXF3kg7I
8+TjUpKewQb59c4cF0hGiDWphe2PXofkAkBkrNMIqlTA5mkAu+eGr7T/fIlazUmTuS11C256RZ+P
8PBphRcnURAUQR6bpDvRdnFeQWS1z5PynCI7SXT6qY/rCFNqfdU+Q47XmXPuSW+xhyxglxi2Jud/
C0KQWJHnR55xpx6q9+ah1fDfoCvknPGM6lzjTblHrPJGZFPml/evl3t5WqupiM2al5vBB6W5H2i8
XgCydsZ5LR9CbKZB8KyRKDklLxatY8Q5y3UQHPJ4VmXPntNqLzYbv7VRI2SGp9yL0UqRbbl1/70N
1Fvb4OIQx7kUo8cTdSdlETxKwVJJ3BCpPIBWw49uhngPHVjfJbBIfL/9yTOFu45sXXZ6Ok+oQ65U
A+pvV9g8RaFtkQGqq1f1BMzkAGtsDPD8REBkgUZvf9I/fFyQUfeydueiWMJor8j74mXwO1/9+7Gu
EMS+7p2Lcx9l9E3GmL0T7SCdhOXPqbOgJm7y97heDKfgZ/kEKCUEaR2759FtLWSsXbOieYa03aK1
vF61xUcwb0EBgXuZ3jh9V9hR8/owaeEelqRvXJJ29BMDnVeignKkDJ3vvdLuNE+uD7Qj9O1MX2zg
N96kAs0P/n1n/vcPX9b6sVCOphWkHaM4kHbFOqVBxiWbzp30ZoWBEBi2Ll4AybgVi/+Hrfafn77I
JeW0CoI+5aej4jHPfvvT2pwO89irp5CJP+ICuqC+wveTdhxT/gnl3qfo1Tg/m1AMrY2BEEIa7Ovn
yeEW1iRbGugZFe/nYR85ZrjVtV0cOG14pNObY93cPEgDyi+bXFq0dMVJV51RXSvdvh52qfh0Y8N9
h5N8+aB/FSM+XYZyL7eCrvFwMCPIqSRPG05KtT7ri/goL+V420suWz568lsvjHd4fgbsP8dybuJy
b+2tS3KkGmtCnQbsLdAqSkJLR33GOgIRMYBpSbLQX6tN4UnR4t9v4PpVC+QWQDBN2G+czFRtBcPv
q+5UjuvORfJOHThxK2XENaT2hKWc7vJ8h+0ZtPwO37WPwgsgwi1vLGPeRd82+KdlXITexhIGI6zL
7qTjyI330bDt7/VXzc4PtzV1lVs/dhE9o8bMLUJZB9L+vILIUS6L0FHFlQIhKwDrg5i6wpBmwQBV
fTA3tMUPwYHREbWLhI0CdUdbrkLpzp9OVrwWQ2eMGfQCmbrxUq6map9eykU47IOymQS96U6meZrw
0xGHNSpzksMkXF0VySvjyPrVao+gV0jO9k20RLgq/r81EdBmtlQIPJqqXkSAVLCMuImneYssfE9x
lI8W8RzJy/EgQN6LWITJMxZErW1whuhRyW8FlUn+I7fQvHkRnjKg2u0R9YyUTDsvHKVb43U7+rTm
F7c/7/X6/NN6L3IkhfFbZ409dVl1jAXEkDxJ2inYTg4ubXbdC1cTKG9sf6WTkW2qbMVgEA6yJi+l
zh34yuk6xxYVInVM1zZ1Mi+9+U6/z9wIPJ/WeJEl9WqYJonUdacQQJTcPUH6xqnbZhm1Demoq+h2
b9v+A146PU0czMXnlh1ZUx3bAgMSHBnRB8NcFv6WRKq57N9o0TA4cyTF7aWfuhwhaPneNa4VALfO
ECcPm9//3p//wzn6z8a4OLRJcvZlXx94CM2V8eKFoofimw4H5Hk2JVUxe5er37647ydoR/07gBly
JxKqH037+xzdNcC05sZ07BuLON9ripuKp3r61a+0x38v9WohRpMVjxlYl9Y3d7VpUsKETj5diIPy
MwSF5RjFIaIHTGBDTNvDs7mWXM1YqIwVFDt1mmClG0cE0vXOo0F7I9O5onaPQi+4/tnm8QoLozPL
s1JO5dxg8L0WURY1w4tgk1WH2NoG8p1grWJ100OGfu5O4NKQJSr0jRhu67c8xLXjxWR7+CuIkVb8
UPmkootBW9T1MoJ31js4oZAI0tzx3/R6W9EiwcCookzp01flPC4QJJJUB7Rm16/bfJ0x3MN4xb7x
0q9lqXBNIBFrEgbm+kWcDeQiakRJ6iAwp9Oy6GjZ2GfJU/d1ZINDWQsHowXo9V8Qn30MCuF3bnqh
vir+kFYrnhCvjT/q6tbLv9rB+Lyui7jadklRKhMBrTo7Mo4k8WaqVuq0R2GRJpldeoI9im4UuErp
AdIUMtJqV6uwD/PqEDPvBsrhzV7ttVkTKkj/eVvz2/yUixS6MkxTJHenEYnNZqfp9aJnDCBWz34A
8+pDLrNFJ4sLv3aAZPrYEkaG21PwydoKGINR7AwEYRYtV4N6isbNrc7BFVTD/+PsvJYb565u+0So
Qg63CCTBJFFUaOkGpZa6EYkc+fRnoP9z/EtsVvOUy76wy5+LEMLea68155i8s18u8KLxo8eTUEyh
Mj/OMwt97qETn6Y7ozj08l4VlxENjVG2T8qBkTLmbj8wn9txS4hVxAg/ax4ya09+VR7wv60rt6pd
6zC+n9ziTpa9wHqsu7sEgrFzutVQvgIx+37l80b75daquto0WSXOZV68z9WtrG/I0MnrFQkqSHzB
PKDzpbYzZXvs173iIfdRDHvgo8KRFS+hxk+v8qNKR7kmacrGmw33UL1L9rCqg8UpAQ08Mw/l7E4v
/aZaFaQt+812JjXcKsiv6DZnuDetQHqBTM7/NFy//DHZcIr0dFR7ojoIZXhB4TIkL+a6RVbj9avS
cs8jA3B5nZ4WihNRPB5iN3q68Wlf27++XsTF0t9GWiWGOhfRui2JLXrsG9PidPapA5AsTdV9knNg
PIyIieeh8r3wK5xRpk4aPUunXzTr8V2B/ai2ovBalj9vB4pcPcx/vcKLxacd4zBWFd5WMMIeW79F
4tZHhMq2sFEVZljHT8cyWNK0ZxrU7pknTG98V0q9afO1yhnYLR/YeLlUBNPFJwQDaj3ZFtJNzea2
/Pf9vDoz/Xq1F0vSEJlKfq70ueMVP1h8xbkrdWsjsFXU0GA3NSpwcTYsTxpNuaeOVSvncHIIivty
3BCcnLerAlt0pTwG5b2gfyr1Y5pzTCEG0YvHVYs6lWQ0aYO80JD93NpYIDWSNwjOI91S0ceKo0pk
jO7IYS2f43vp2aL9rntK7JR75DfsLskzayC5TmHvyP26g00YE4BU/qgY88ZLFe04Ks3IT5BTJPDS
V2KwFIolyK/ba+VcHl0eF77erou1skus7mQIWn8cDigjMza+hYjFK3nJ23WPHo9BF3QhJoGOWq2q
zj9FD3i+AJXO2IxK9m49v6tTjq8XdLE2xuc86MeOty3xy0faAli9ymkjmas4A3Bxp5+OLeSjygHT
mpBD7DV7pm5uvBs+QD2cM1evVwM81SX/UPg8VgvdBLh61Pl8bkpQro7X4OFiKVRF3TSUi5sXdnUp
FKPF9vfRus3pKKBphvMyC+VEfRHB1qa1IfHmo1RFn4EFDChaaeKJ9dVF+pFnS9Va3H6of+YYfz3U
L9d1cQ9Hs5Otc8R1aTZRg2b52ZO4ApjRn5N6wVRpNt6CLr8Thbuw+/84OFw9C3+9MRfbhEQgu36a
b0w+zfmQA7vW5OW0K0ygMBlpNDP273cv3I+JrzjjvgHrSGfs1pH8WrPny2Wol/NFvW5PiTnfB/WB
ID+vru/IrlwUwcMc0DG0K21cUduVb6F7c7Z5rQX69bcvznpjGKZZOzHTCp9VOnAhQuYltVv1zMFk
WU7bgI4gJNPDHMBbPgzitip96Vf6ejtpRr1+G1Skw8y+GH1dLOB5Qg5BeRLmTbsQPEukwcdiNRwH
tO6KuTrB/2V1qTahybMA0TMe2jPk9fOnPj4GpndunVzfpZFPllLAmWn2oKG/Dab7UPllyYeoYkiW
eKcz9afsz3Tag3VOnKR6KI6Nfqfnu6DExrYv9fD/R4Z3rfOE4o3jiCwrHAEuDoBTGpRSKoXDMUVt
BwWD2YoFEcauG1SBkEVWwq92uivrB7VFbCzBBklLv1Jvzlq0a82QrxdysZPXZaJNwsiFQPuXXcva
6f3bKD1XwnHE5alsIxJR21XFGpUkr934WhCY5sy2P/GQTD8ZIJvjWq7ew4m6uX/BQ30i2C1z0+jd
OP2aIEk/W2jF6hWTyUeFRoXw2lXLGhNZthuEjd5GTqg8RTAeAviflr5vlc2w6m/Jba44YRXKpvlf
6A3/9gfHeZeQQMWfqSieYu3C9qHjlndO93tEW3p20Nz0RLmW9yrjeXmdKYQPrqBBAUN1pFX4y4Ty
Cv31cSCLCoAe0jnC47JDqVIAtZvoRDrYvoRpi6VueKykTd1/9oovNEyrOsmd/TQRsVvHRFFdUfNS
62epw1vLdDuoD0KxmcXiT/kh8hqAj44IW7fGflvl/qS9deqdCn1WGpdl4v677rjWK+FQLFr0/ww4
0n8G4V+LSWM6j2OigqBU6Dss1frz3OzMcGFID5noYkE86fctRkR1n+JP1rdjsjrReA9ZFHB0eqXu
Qubus30hPnTKkwAZqoAfsldvxhnPr+HF5qBjIWAYRw6m+heYLJQLq+v7TmRz6Ah9gKR8Xqmzi20W
f2rO+RcIvRvnV/PWb14UZZEZN3U4/2aw493I0SLIthLbGiJH3RZ+JAGeQJt93WCs5USPxFAoa1zw
5w++6b6gWbgs3itY6XMvCSa2el5njHpXw1P3VOzQt24R+sKMwUAQd5odBcfpR4IlVfFa0lvLF9mi
GZWverKPMNCtg9CT8r3EbOcZZ5ZnepjvhUf5hcxEDVhx78vqEiZc0SOP8rs5J9Xtmk1rbNG2ns6u
QZzDa9eAl7aNV+I6ityeNmcSKp5ucZavbeTfntVFgdGFYyfqA/cNxKIbEzQsruY0SGCZs7XwFC7x
SaAZ+8WgBrjVrU/9Wq8HDAAkFUSIhPVeHpCsXsTgpSX8/CLjnbXHhbjM/TOrarU7PeWirZZ2z+TG
Wod+77GwugMoJpTEn+J06/u6YlhVvl3M/I59+cDyNlNGVclExBt1DMDPQeMI2DDh46eAjlywRIpk
Fxo2D7vvdufBpqBIiDrhv5F66EmZc+IkCmUIxP2TIm0rcw/pvcEzEM4On2hbvYyvguCaGXGqXkmg
eOVLlZ8yOiDbVdswteTlMt+myBGJWWh3pGAO0E+p7thRsZ0uZ1VLs8aq0OHgVXSPf+xsIdV/rxJf
oLUdKsUMQa4CHOkkTjg1M1HD2VjxVhw9pV6bp5XSOlWyoj8M5tzg7wKfpD9q0UbHoIoFt0aiy4O+
O1e7s3VXMpGWphcdnXKvbNnHA8FTCdxGznVQ6KS3GIHeTtNamj4ExY/QQG6FX+JdOdnwSIih1Yrf
/IdhXNCY6YePmLhG0IDZrhIeJChmNHZ51UUHIXFU/Qxo2AyOfj9wDgUWGcN1c/Dp6o/8Jq2+iJk+
kc2m25S2ER60Z8ZV/UMEjsVYas/JJqn3Ab0OBQevDQWFZRrfyPmd02BtbAKS25pVfFr0OY0hOyQl
oZYfreBearajtE64o8GuwRdb+8gVaG1leDhM6m2XPq4KA0E16HHZFeLis49jlo1C0ja1RDIyK8yq
wl6Yc4xwy9qwR93VQVBPXrU1wdkrIlZVe6IMHu+y8w7CPTuvQTgoIwuAzvRUF4JiT+kjqTxhceut
vlKaYVXHzoChAVnSpafhnBatGp4Zf0TTHg396OqO8TLp7tju0OhpGKgdnfYin7+TvMs1xpWAcpo0
HoLUf2X4Blfqi5Dc1LboV7oScBJVTYbgLRGWfFFUNSehCtJaOR/lt64GDPfnSzs5vJfSYtz2pIbO
wGlUtbq5VeLFoBJ4cY8RGb91lvMxRHbLJobJk81dJuErLmn7HaNuPyor6+GUbEIJD7wbwWgonaS2
eRIlKiMJoQdNocyX2kWjz3HqePCsZFOddjlcP6qC4GHIfQXmR8VrYBN8Uu7CylMI9XwtvDJ0m2af
Zw6OvLRrbDSVproew1soxD8Hu4s91ASwCdFRFxG1WxfrcpuWw9hk3cS6DHeW73dOlNSkh7Hfa5FH
ZJBOt/HJMPAnS34q3g0KM9qgfuPDKmpedAfiaLYK7DReRnXpygqZLa3f9w+tM2yUTxnoivLWcWJN
XGPqb+zG0lzv/3X1EOTwEcqyxl/wfSXtVakui3KCeI2Che+lWM7puKfhoIjL2T5N84686EkAmDje
MqpcoSYhZf/y4xczpUKXYw6nPT9OHpYXwqI9v5Xl28TExo9XSqW4pAl09ym68nylh2tdc5hso6BQ
cK6L+WO5TBGUTNpTxIh88OmL1Mv/Zl5oyioddVjcpHddfpbhGORaHUvTsQR48MHO0RL47df3zORP
gDsSz/z8AJYY7RRMHX680AYy7P5dUP4Bg/71lAwVraKszL3iizN0mJ7GMWyTM8cJBhu1Q08wHQEs
JwvB0xt5nyLZh8kRMW9x1YUpusLzHKZ0ousEbFl/4j8A3XJg5GRHsVrkKatES+ieqqxuNbSv7s1M
YCBxStw3+iHf36gkEvWxyuLzMUx8A3siw+BX/akHKTanKALRYMqGswixEpeqZEvYA96N23XlGIjt
yaQGJ/iKWdDFJ2nGUlW2VTgdYzQHlryVpXWI0JlpGcAyWvteXvgT2VfhehRfz5y2AuHDMh8x14wP
iGfxUzonnYiXbflm6WQlOMBMugNe9PzWUeFaEx0IFRiqOazhb6/WWYjEqpeEER8voJx6gTcf4tPS
WEgbYc95jqbzi9Dd19ar2b0anCgSi0XwkJrPRa3aYvFUueJCQ9JIbHMMSD1wtZCT40vLziWz6WvE
AUbqffw8/DZ3wRMA+AQ5XYL1/uZg6sqZF1SUYoimOYc9XH4o0VlRBGtgKRkL8oYH7JelsTstLbgg
doZsbfKMnoKVhC3rz+F70qjEl7fCa65YwRRTF9V5qCIzDb58+GHQjFIlj9NRMnc6wb4TQenUEut5
jFuWOLxvtSmvzQ6+/eJFiy00y1CZNJYx3jNqv6jC0g4s020OqrZnFzS8xm22gEr7iry60rmlZb66
iH/9ky+WB6HRc5OJ8XSsvOxRfReSxfQErwzsSO0p65CxibZqn6JbfpYrJ7mvf7d50VKreNyhMv/d
wgY7KqEvrraV0G+LJO4wimg5eN9aXa6dgr795sV+xTz01GcKu626hC5m2FT5Drzh5QeAFIfHmzCh
UxGWprSlbrQQr43qvv32xXbVNDzkgDf8qAWcgUTPCPyRBE2WkzlNFS6LC9vJYS1OXBCXk/Eyd6MJ
eCSVCy0Zfj8YbZNLyK0LYX7umVu+/mTinrn9Ecw12eWG8eWNMC9qtv6s/t+ixCT3ASt0ztLnBf5w
PweBJhM69ptP5lol8fUnL85kkdhOBbrs6Wgh54eEG6PIPj/O8ZrqY2anmse2lN7EwV3dbnQ2Z0Ky
EFoRdvN9uzkPRqFKQjMdMTl6yiLdSCv9dTLv0crMkULTnvA+O9BWiReg2F23v25+/tfq9q9XcPGH
j6FmCXHLFfQLZcHmnHqCF5mLiPw3N9c2c5+xJ7S7yX6c1Buf4J9O0l/P+ctff7HZnjRIeErdzp8D
oerpZwRHgT4HyeW+nG0ZrP3OPEgQ7PwtFsvguRYebj34q52Br3//RUOn08tI10X+fpBR6gmaClWJ
o6LMJ17FIUKZlw9y4bga7ltWhTp3px8QaYzl7Xfw2sAIIen/vgwXG3/bZQrBZtwODvOpxApxyiiM
GKARQAjbaaA6csXT87xemWiutH6PSMWCRiOhstoFDCgyppHzspU+h9jhbs/7rz8xXJzskRY1inix
VqeVWOpqUfC2CAtoBbIT0ndI74Pi2VKfVadGuuXW4JwY6rJTLPN62/d35OrEAeTgm5OJa5WSCTZ4
3jIVEzvu968nYg3P5UTPycPNTjOGi85JBbDvsdtHzlyC6MhLA0f2taVWOWLrp5/tfwNLBxliUDMC
aVVM5sffr0IrSZ4QdHVGS1AmmD+EbDEU90Hia4tmGS8VekxYENnGXICpYvIGJKtHQkYXCOTdrTrm
WgHx7WouvmerDGWGCNp8T1REPZtwDSVsKzmdn5Pycysw+U9ZdPEJf/u5i0cwDo2qDRE/V/9ooBTI
5MiSj07fw44NZ3ggLiz51NNVQgBcsZnNuh9lYYfvZeR1zwlhJCsJrlLJ2nOyf0GxA+b+k0bBnJfl
017JdZtsVQYxv4POhkGg4HB6kIMltBRUQPh5VA/UA+ngyDCof/vCxZYh3gk74QBRDXKM6SQHsVoD
2mh+xubCiDck1WaC/++S/ZpO59tduFhE0A21edxwF+BdMEAgDg/VSOckJ6d8NOF5qxgA5wGOsizl
pTVwern3rAqwQmabi2mF4R+aePv676vSrizt367qcj2JldHKFV7M9DdjS0ndVsqB0U2BfOF8BxWc
qD0PVasCvCZ1NVikhMaw2slAq2y8F13jpeFyRtcBrC8xytrji/GQkmKv2L2t7aR9oi1GvbdF667J
F4RPJdkaNPYIUY3SbfoxuEI1e0JltGjmYTBfh+6+yQ7B+FnxOPPRtlzhhkvvzyD0r/eRRtTMWDEg
y19UWAQpNFIf8CQwB3We6HGAUAdvKrxGY3j12OkLqds01WIMnkZUOyfhuVM2ZHqQlN7+GksIrCVE
S6qxc+ZVylOZLunYkFCL51mlI1y6uUxXcFpDwHStcSeZKJ78ZLyp/rj+HUMkomMNIU67VNiaBj1+
oTbBTuF695u39FdLq8/BcTsjXwTfUNx/vy7XRt1zSuV/fvGiQMyTNo4zk9xMXPNgL37ODHTPWCXH
eCl/6HfhPdP2xniK9ggC1rdgveaV89e3X79YRc0kV6Nc5dcHXsKlgvaBJRySICjeAJ8/zTSuZ/DS
/egyh+PwGP0uso2euiM4j1/Vg/7eHoUQPYcrFg+ZeahLr0VSyKQ+IYt+cdLcBhOUYHfglLpVktGn
BFhOLjLOqH1C6FfmhOSTLnVk9Zw5akAnvV1nq4Ql6OQxJc5ru9xMi2SF7xjyV74wLU+r787CUsu3
NZklyWZIH0/dvaXdW8X2LC+EdJ82L8lbnn2I6R39v1th4+bVL5ymJg5QqEKIKr9vPXET9k0VsAES
dkH52D0AAdnG+/oxyFZn/VcPukvflBiBKGMmuJwLyFa0ypiWS7lDq9ESZkoiBMl1hEVmmX2q78Vh
Am1VPNBqPAebIPGUABHNvhoBuW40yRNBZOdOLzoF/1/p3ZhcjOHVh6h9qLWfPMDuEd38ZFMogRht
eicXOTOCyz6oq9CNloyYKs1H2WqdHeTKyejmTLqLu5GhS4mmdmpI9u53E4F2gh9GxDA7UCtu98Wu
1PsYQ//3zl287GGbjnnf8bpNoLPFFKWenWfAF5VltGoxmKjgPouFpt7coK8ppInvYdyskrDyd7ZK
2EdNnkc8s8HBf2/VNHoRCdqa7Ba/w8YGbN7B05xBQGcU3/ouSO7L/jmiRKbvZD0Njd/WizDySvGt
+xRXnbmADKNBrIfXa98qj/+YZC/X0y9Xe2lsj6ShzoKR9TTDSCYvZwmVJP0c0Uh7kNODflWffsjT
Gj4TOVC4xpbSDiqVLBzYESL5nYGLnG9B1dWWG3TYzokr9RPyVKXFR1bPDn2YdwSgiOmuzX62/W4w
F4qdNGslWA0o7+kDdf3iLO+H/FkrnjJjm4F+ToPXW+cged4M//pDZeLX+JIkxfqDJfoylFODXlOD
WM5nsjonwMgT37v3eEX/pUDs0d0FwxrzPhLlhGI8qFdpv7RiR6r+jF3lyc/NZyfPHyCa3GyQzCXb
vy7torqIyraXzZRLQ+3k6r9VpzgvQ84F2jL4kYcL0ilfbtUO0rWVRf5yOy5qB9UYhCkb+M1+YX3Q
qSBo6ux2PRWBpyEZn9sVFPlujPRmIZbLG1vRrYdx0ZNiFw+tJODX1R3b34zYXeK4SZ1WmlXYrfha
zbDbZEPj0DGVZXt6v3EBt275xTlHjM55I9bzBSxTJJ+AkJhVP6U0qLV1jX91xnDd0hZcO/8RdvCf
V1C/6Eg1IsGgY0S9NvcfB9PtCDcY7yEjCIYfTRvUvGcqFhwhyxIFuuLH1VsAEyk1V2bypBCk/hR3
P/TqAE+YlqqF3sZJhBUEpKb71RqeeLpR9irzInn5YioiXSuFRjkwgou7JFhy1zeGON8l4cNIFl11
H8Uea5iyGONFzZDLOWmORbIfp3jlLk2exwwbIO5AFzaU6MY/xFVaYmG4U7v7XsBTLpQcIFZZR4TC
8tZx8Ro0xvpyuZdr2WnikarmeT4aBcs42d2lm9jD9Rqm3iAvMuuVyHgL+64rC0s7YxIsp1uzhfSa
okV3lE/JJ+9eJdiBKNL+l3hTz3JlVEkEmEUopqjOBexFCTRpcmDUFiDrCKGIc8b1H7JPw11eRnyF
1KyObKzCz/mInxIJRl51srl1oLt+k75cxMX5UanxlSq8/jzTRudssM4/80UNGqTHyu5Fz6dk31de
OK4EXjM0avPAORL9lEQaxryzlPZnx8mvcfLTA1DwuEyZ4Vir/+L7/HqrLo6dRti2aSJzq+ZPpXuo
I9Av6c5yssnWP5j7raI1Hq9//+i15se353OxDpsneGvSecqP8tJEGetk9TpqlrQm43R/5nCZr6Z8
ccJqXR9EtznSNIPUbVAnCgg37m6NCq7uWMwrCHFiZGGwOHwv/vJKK+STOeToi3tXwbdEPsAIcAAi
LUFjkqeRIUs3D5CxXf1QEdJFZDOMxGHlv0DgnEkxObsj/2S6r17+mztlimgZTUkkYPfi8ZiqMOWx
xKVFPiIyqkHe2ddqHZEfrvqw60nSnVo45fZoziFdT+FAEXNfR+tyd2v3vDamtVCL/udaLp4arh5h
LCauRX+CINMDEmyGV6N5CdnZyy0wo86PniEwSd1CnS3jIm6ekKYbaT+cHI7UJFbxbvQ7vfTyFHHS
rY7NlQ6kyhoKe3ZWKPA8583wS+UxntNaHbJ2pi/OCeuU59HRPFl+PeHxGw8nGCrJ0gTeKr1isp/9
5c1yKl1JnjwzwwufPEsggQl76r1/P0bj7zMZV4YHWAd1dwWLe8rCPE0bbl3jRWQR+OIS0RFD3IPU
+ImC5x/e/kKq1iz9p8gnIzi7iw8GeHjBoQlY9vvqF7kw9mQ9p52rGCdOFI8LM4pYMPhLyxFa/IMY
fyqN01Ye+e4tWSyQrKOFsaNfBC+jkxzxp9Z7Fl1FGXI/1EJsGgypFFIS9kFMmjpNUCw1uxAGYL8v
8h8n4+08O59OtpISOn3sOg4RzUvW3/Fu3TgyX9kA5xtkGaJkkN6Avuz7o1PE85ANActQwsSfqDi1
39VAXFLbQlz2M0IYlQ4IxKlhCI7rWhfnGBIfa98tYAHDSsW0C7d/lVJYqP6kgNPEvKkDDNfGQ5l+
6LcjTq4UGVyywRP9s3TIlx3ciA3mLKYsYok/Pecw1gffaDcJZfiwCsrtMPgFsxZcIguS6TA8RXc8
nuB+HnqyR3o5LZGNaNJcXp7EhzNRj8qqj9aD/DN0bzrR/9y/7wUGdgRyxjBE8v4p+sUSF/fICRod
nqE4+Zm5nH4bHygHSPgy1yevQpwNt8IXuzu94pwgPA9pymaOdSHbS8Yuxs2SE+kJQBZaWQfr+HPk
dLxp3uI1SURsFtSx0vsEA2uRlPu8WSjBPsOCXApHcJYqB/YTPQM9fj9Xn2HykI/vUeHBHDnrTmTc
D+JDbC0kYRXmf0C+w6LJdyVNLc4nIN1aW3yQC+ZoZE68DYYTwPIVN+iuJPX+ZqjPld4NN4o7ZVDf
IF64fKpho6ex1gwnFAsTf9SC46Uu+Ur1OuAQ4mw2YGFmdCfbsvrcGQ9m9aqMu2xZ3Kqxrvgo5wvR
LNES8b78JV4IcnmwrECBQJms9aUF/FNjsBv0aJqfK2ubtU64/mg+8nJfn1dCujb5TP3WabNNKyFu
PG+K6Vd403Z65TjDZRk6QQs41tkvL14kOoWGUkrm6VglL5WxMdtFDc5k9qG1a9SgqNGFu5zhV0DC
xuq2//xKxIAqEk8H93muk8XL0u4UJFoThnO9ki4oWXKPkJISzZ61sEp3AJyyyArwpQI+SOEFukOr
H1j0kVSkKwTBiBpVxTWxdxaL6BAAgvIgfoQuR9VY5Ri6JCm3xLdTrANCwG4lr17ZQb9f/EVJGEnB
pMs5SwYBHu7oM5QaXmNrq6CIq8JjX3pVfwiEFfDsk1+htDpk7/SJVlr8LIWror/vAAuOIbmEC9lc
JIMvyk+3VuKrmygSo7mtgshIviyGmig1hW6ORCh+S4spd41qTTA6zjYOz64uIUS7q5TPGlNb7smw
709oa5CqRgIHkKNmIeMfSAJybtG+1L+PSNy7L9d10WfKpkaIp55Mi3niLzOUOA6VvYgjv0tRfNpW
4RoP6iMqz+mzal8V2Ue2KTLFgtPbrqcfIZEqaBHQfQj32r24zyTXiIlp9UzLsRQ3Lj0D/O24xDlh
AEi6Gax4pebl+udJH9KYOZ/+4sOJ+dLrOijmPsB02vSMsxqg3A3H0Hsx3Zuu8MSlKu8EyLO4WOs8
5uw5c45u3cgrMpXvF3JxI0W5lMdYqnPc+gNXIKp2L0JIH6vlGblr8jK4luBVRwPVVmDsYavdPp/9
3RT4fgkXu31aFaKVn6r50BEs1VlrKM9Mg4IP2gXX3QEMkRyyevUbddiVSv/7D198gEMX6kXQ8xD0
ZC20SzDW+EG8bAGhAKLo7KBv7ATp1cH6Ocpe4VgUP90idlTDJzkygpKNiaTYJRVlmn2zc/b3FPb7
1V0U+7olKvVklHN7CiwbtBhHjRn7uXByjPiRd3ymhocK46U13EaXZMQ6uo+SpX4rK/LqOwJmTLHI
g9IAMl08oCJXC9Mycg5oB9rdhbjSlUWogSi1zy+M4jx5kaBgYUxNM8fyh8/bmP8rgg51Jp395xIu
HpVpdd0wyeQMsFYWdkSTUHGahuGk05GoJL01H+JHxNPiCSEt2aoYoVfD5tY2fIUc9P0yLp5JXQg9
ubLcCWCVXgSP9GT/URI4GGNovG/muLqbiqr59l5Wa1//9ouTlnLqaoHOwdzZJo/u1TLtaomA3x29
OHfKt9tHpyvSse9/5sXRyYJpGoUBv1gj0CzvMeJYDI05Itg9VSl/bI0Z2b9tA7pamH79Uy8alOkw
Uejk/DBoamarOcdKRyRmTXpo5E1TYBn05lNA6/W9E/0gnUNOfralh8skesGn7cunRUuXpHOaJ7Wy
ZYuUNwTSBnwrpk1Lk7QOUsy7e2H+tF0YWGI5x+rlMoEAbqYtVb9fzwA2T5ZdM9kScFU+z5EeDM7s
ZNsSGSOLSyFYENynB9vwvAuGOykg0HSFA6guFiP1rzas5MahN3FrL75abJlswpxmZxmtdLFnTJVV
St2YcHMMGPxb80w7yC7eQs/yTlugURz6Gw1/g026FY7sG22aq1vu15+/2CksAQlvV/HzBgEnE61j
qXED5rqqwxrJml0wkzqSMn5O34L2AVa01i9Zx5OFZLJmzvFnxFguEgVH4qGcc836ysk4dYybwNzN
yPDzigRc0VopaDO9MaEZtg3afZJ68S1KxZWpKC/4l1t5saL1Yxmc5C7iO14bx3pr8HsxejDAcnDx
kbw7Zz4vhdh0V8RUJtuxiXvojUMTrwtLPV7zYC8EO73YCMK6DPfAhILCGZ54/tAUu+GQWI8JT4dT
BW+hcq9UjPeDh0l5kaWFHEi73CQ2yEmZZ848V4p5p4s8XdkKp2MmHGcHDNbf0GnP6zAOnZ7Dh8pd
LuSf1ekQvQ0wBozuLr2TOFm2m0Z8MKWfpgBGlPOXdk9W4Kgz7rWHl1OzUdW7PGeWqC3hh3Y/b/VZ
pJsvxsXaXIiinA9NPB99T/JyOr+FEtqRLVzYqN4V7TYQ7qt2q0oHScigevD9SnQX5dzDyqIvifpb
6s2bkDzmlTdVi+5X3L9WGDxA4LlBvjwLu9JadctT6AvOYP5WlpK4ErLPKtyPeM6MVYcigc94IxTe
aBy0YP7ekx+KMvtNscT5Euybk2N2D22zWrQKQjRZQP5icYpaTgF7yUOe+j3KjZNXv595obM1cauM
scefBrXXhxnuGmPD0xafBfx/jauUr2eX5WU+5hiIO+loMz3MT+sKHCk5nNboDsaHEO4G/WkwfCte
9VgoC1dLDxZKCEJmBJtFK+b/tQYDnpx/Zt0ipf7gtpg+5BurwrN3ghs0bydy8ijyuagwcw0mkany
ftYquxZ/KCP2KHw0scXRRbc8K1idx3Uv/ujs4FYJ8Jd5FfwJMdbYVll38IVeSsKCqE4ySK3i0TB8
MuTO4DhJ8viN4w27WUscNDlNj5y3OPQ7qUBw2QZiq0wXrQLQSZrb6TN9hZpotnNiw+0Rz+Vx4PLy
LrbIPldTRTW5PHUp5ktIqFJgj7kt4qCekYe6yUaxFMnRfkx+63eVn62Ku/qJVCYAyVL1VEg/03A7
qE/x3bBqNtJr8tSPZAjdrB/m6/i6lf+5Tg1Nv4H4kd7LxbqTTO0UqeMkztiDGPKhstTqHdqgheCE
4maejWjSTsrdyCLK96ZW+S89Fc1aUSdaHkXu7Nr641r60hIVE1LDTqpsHiWQvltwHS+mh9ewgVxD
o61h+lm3e52Rd+kh+zJY7Z6RiumL+EP9OZGcuLnlX/3LRvY/V0RbA7EhGXGX5IHQysMpjnvzqNzl
W+nOyIkYr/bDc05y1mep+ZQc4TjHmGEn41TPcGQagQ34KGrL02M93Nc1yDm0LE7dOF2FL+/FiBdn
DUKSh5QoJ+2S1DgNp6NNHPWpmaes2T7aaNDxWjK1fxfhtoIMZ49PyZv+ErAevHWsM/SojiR4DMTn
HjvR1tSj1fswPyXBnri6AEPa+aHHGHxLu3t5GPpzQ+io8G/tSos/LOm4T1VqHfMf0+RY0z5Gi8Br
gUv9LjxM2C332cYqsR+7KTJmFoYfVWDLJyD3BJKiOrHiTX8LXWncuqqL72voy6Aa+8hC1pH5KR0v
MB1+xjJ6Vw2IDpbU5CqRLBkFKgFTqbwMIrJh498hTZUzODwnJ/yLnN0ONDH2WSpJt8SQyxyQbOvx
qYKktsiI8rNLoqZaFlnH1Nyz4EQgzNfahsxoJ9tIh/GBPIfWmFV0Q+XCyYmJT+6WBcqZM6rQgJHC
/RS8i8WrHD206apFnep2x6qcwVepUxzTI0vljWPkn0HC94/6f5pg/++RXVTLjV6nUyGH1rETtrFy
MGgsmCt0JyOr4SesS1laln660WlLE5iAlw9mrif8koVFggFkVZlo8MuNBpvGVoNdVDmAIRj+BffE
2kqDS5mkCV76elp0LUl5tvApbMkM00pb3zc/wyPJoRtI04J/eumYZDrEGZ6pPselckP4+NfpZ5YD
ixrNCjw0UOb+iFq+LB9pkEpm2YsAQDxiZbDX0xZa1qvprtkmK7hdJL49/HtUAm7gcsW8+M3L4qIc
ZEWIDfJ1lsYxbdB2FmQuMp3ZoviEjjR6Frlj1j5jQR+P5vimHyCHiye3iR3hI32HDwAHLyawatw0
jJ5Rt9bdkoziDhMa/xQ9bwuS/ZIPDBBUlM/iOBGq3+/xThtsEZljapek4iZ+dN6H7bavXU7jMRnz
Fshv+2wSmvSb7DVArmRgGeVjnt/h/z6lq1P/JNWrvlsqw6YBZCBbR+V8fzaXWshZo7Ej00ezWxLQ
BOlq0RX3be0rGeLb4j5MV1O6loK1kTmFvIY0atin3zCn0ZwN8iHAny1ED1GLcPB3/SPxE4RocnFf
UDeYTj69dOc7KOB64kv/h7TzWnLc2rbsFyEC3rwSjt4l01S+INJUAiC8IdzX90CdlxJToezofrlH
Ul2JIAjsvddac45J8JSub6bQj46CNWtnw/Alvm115QIVBUSho0F0qVdls5RCv4920F6usRNEu2Hc
ZELGqnoy4KB22LgxYVe2/hWpdhn6quEAwh749sB6THRre81agTSSglXa+CZndrzet9/1QzrQTvG0
ZtdXXvOWft58JjXFGu6WtiHpjBxGYeFTHITlTmk/O5ENcQEfxM8O0WNC43CJSG2JojS8+f8bhysG
lut6TfIIQMWUY67gJMJJSleVtTS68xV1R2C+W/K6jHZ1/SHhyQeukvuzeqPwuses91rexHVz6Du7
k3cgQkLL17nRq2hpPVVM2xJYcqIjVU8cYOQGA/1M7arQ9b5dn4zH8aVZDTsqrM43X5hxkJLqqt1S
Oze/FHzi2+6EqBXvaTctsAzGga81zLD9TuTOeDG8sQ9oKO7oVI62n9OIb/FiclFkVkSpMOmHJxC5
8QrK169QXQQXDlbMl4PMSyknrEX3dF0WXH66FKgJImKtsfGjeievpXfSiW8xjRTnF9GrPpMLejbt
ZPjDk0WEamSbgFRKIlNI1HAaayHsmCISv3ammeQTCeIVK0RmYuiiBSLJalgHy6sBVYXGaXyZnqY3
GbyGRqaJBwyE5UuWoCnYoidugby+RSCcuk3zUn/Fl1xcpilTfH5gt2QruC14724BfoVFwi8fE+Gq
Xh+bYqG89ghEb37aP+ZA4TQv4/Uel8pJ/aghu4e+QR5B5uocAwglpAnxNr2Fx5GF7iMEEvJEz0cI
T+l+FLzyKbs0x+SYUbvLW24V+0OmL5NV+WTtpNdkNXL1v8zhWa2opKqTnDIHdbQdP7JQE8jN5ckv
sAWkLyI+eeKs67M1ra68a7J1APJnjYdt92Ukz8WwEYBsbEenPU2PBlWar3tXFw7IbAWIfv+0CFr3
Apb7dfeu66TKgj5V/NAXhoNPabLlnW1rqCK+MbB61CtO42aznTvv6PLjtxhQMoTaKYJSi7Im4n+p
ywDvsDk1lmjrcEElv01er4witeYFh/f15rOr0+cpP6u1tGyTkxxveMtxDOnL+bkQP6CdooEqqdmf
sKt7zcqE2i/76VvK649UJF2ro4fxb9FqXo1VJnKjN55KYsXbr/wN7373VGWvJWyNiIlUgUR+cgkt
uQlgG94pfklXvaHu/9I/+m5RRE5SHAIC380VvW+ZNDzP+OKJZ1SDaVkv1wWz1M//3mzkb1UEe43E
yZxBkirpzNvYi/7a3xSzUMy07tJL61VP1gwvXEQfdDOuC9MJd9GXOj+K1y9CTRAvMz0geOJ5THbG
TyrBb9i4+QeXTEUjp8e04KrcdXo6TQiDSLylFz35qj0Wf/U13dbbYJ1sygdcBIk9nEVpMRk2xWXC
kpQdktXkpq616lg1fKP3px9uzrcq/881ofgA9AIQk+yXf96cMTSk9mpwTRxfILfr5PNtKm2h7nLr
gO+hKGCoDYui+Sj11RUPAyHn8UMu/IIJhv1VUV4tcAsZCoZwN5Ng8s7pYFRUackWeEqanWa5pbXt
062GJhKLA7jrzu9rF8+m9SsTNj/1Lcz7tur9F7r7tcssjzOQTOmlF9eDdZi6Z0n0hA3yYfHY9ND4
It22ZMFRFM0pY9fsYyfs35Pqd1jw2gB1iXheLeOUsfbrToo2Yd9Zz3XwnBMlL0KtExrZadoTALSr
9WAuAlKnC1tcPLB1jOlO6Ne5dZbfGZxl4XmUt3+6qk4HNcAk1sDV5kgaMmtvnwL+HW0jN2vWS8EH
gSJvVMr+6+LqpjTdysfhLQf87OAiRtpBZyidW2tW/dTUJ1BTLgaLnJf+7b/flm+m2//dPwM+BKb6
OVX0nw+EoqWGVvcS988erlsaAEiSbhA2NrHiXQkM0+f47KLzEw4PsxaZM+t/X8E3zcX9FdydDSXN
irWbNaWXMd/3Ln2e1PIhQalMY+rJM3Eexm1sZ/KaQ1uZ2cU8QwGOY6Iew4WZzT2MfTHhSEezQUmC
xOaZH6sVd0x3NAik8v+FI/abEPD+ou/eIyyhRhnW4p/bxjWsk8IPo0tIQ1TzYrQS/LSC9chUWFG2
cmVT+6ncT+cakw1U0a6UL2Lol7qnNJ8isY1pR6gD1ubm9zXZVMYPt/h7bcNKxDpkGhoqKpmW6T9/
5EYYyiTJMWBAGg3yvcppAf+V+rue9paxrMWjqb+MZMlsI6l0JRA8jIhqZ2p7oMW+uVa2Y0V2sF0v
hQw2thNfbigXfGPXA9j5AlgTrNOKKGPbsvZstjEID9QjBRHeI5usWdLnWvIWDeW+nOyKTSL3B8xd
GVs/Wul1fgZ08/iTZ+aPO/gfBR32LkPV+b+i+m+Z0pIwaYoixWd9l6+K/Uw3JQuS4CFbIngxdH4K
8tG/LUXzB2rgCYGJWOa3Lkh8VaMyao34nK6sl1h0u8vtLXvC8cb5X5r2CEahUwvyopCWaFcN6aMd
jk2wjVmIJkE4WGq9CPP1xNCEMJoIpz1r7XUm7SQ0hleytFQCrwBR9Ri+1s/lRn5QD+aBw+NAZa5G
vkYHekihA8JeoCOa9mcxPCbBxzhtyvhFgyJk1Ed14vzPvwJsVj7GeNf0ximlw7Cvf0S2f5uOm3f3
425pjvSgU6aS+6EczBOWIFBXKj4/DiRfqhsjo9JzD4puDYSLXMAn0iddc/NzgPO3icv9ddxV9v2U
l6IWcR0ytl8eQ1SNHZ7petUdsJ7mW0ip4s5cgP5PvJ/mLd/X1/kmzKcQkIEzDudufSVPcoqka3QF
kbW02nUCIeiG9MjNLS/DDenJJCERibdIAILd3K58J60JyMF/r7HfZr9/bsFfV3G3AAxaNiVhG1/P
XbUSgVG6Gh/uIGpDYiHtQWqNKnm9jARBiVE1JQzqlZ8wc9/mkfcXcbdmhre0qAWdWwEPjcMupjX9
6U+zmXYg4y982wtOoy2IMfunqRtaIpa4b6uBQYfSNPV/kV4lpZVNZZPGZ047cfLQ0vBI1tWEU+Ut
A6w+mNOylSYnkgV70rPdVSJ7QV8xIoT6dB294PqsS2s8YnLOhBj/QB0x+tk2Zek1xaeGphgoXMVj
TOqZQMzPmiS9qFkCgWrkNZF6WXVl5SUBjSZXFuyL21mYiHP40HLRNamqXm54xTJxFaXmIo/P5lA6
evBsFpwYgtYDP1FzDaqnshvC+ampmwMqBUVatCFJqHb9cUUAOK3a4iDSKKgusbSbumpRQEEbAzRv
/LWm/jbNzB4sDvHSMeze5eExjXwoVm3sFKKN3n/EpIO2nlkV81lCFHLtUD4PJ6049sJaapAEL0iE
z6RFrPNpDgLUqfBK0LGJL/Sula4oCyiJp41WbhRlHeEbi+GEhdNDp/zqoNBFO1M89hQH1SUN9jft
PNHzSR+uxScRg6tp11yEEcr2NqtgpS5IrTMv8SOoByffKz7Nwg7S8ekq7so3NdlShgrlUxCsVW5H
yFTqWmxEHewofZLyM+Ef3FJPlbcxVOTcj+gl5F8c9gJ+bf6oXV/32tdg4RtBRjZkc48AYLM8PN+M
Jf9hYqpeDO0F0RbFU3SiZ2WKi3JdRb7CBIQunhvHDk5qoi4HNJ++QDw8fZqof8tMNJUoOR6pL4MP
4r6pz5GqUYzOODcG2w5nuzH1cHnUIyFci5gGEvUprl9iy1sWKXQIgUv3ENsl3kojdYavct+9ktZO
1pNAO5QST3ADc1wo2VejfWSr8PpYyNsAY3GFYvWxzHymKJ/tRshoNcc2jHLRm7VH8UNtmx4mxH1w
oJUAwteyOUIhAR3Wo0c+sO5URFB22Htt/p5e5ot+GFJH1Vd/YmmqYKecam1WYV2/jHEnKC90DBLi
ZL9oSxi78imhP3Cp60W8IhiNaWHhJltg3QmF2CEGviRzLNBSN1gapwLFZegyFstwwBSOKvh592kK
2E6fb8XjUDiYKpNdX3g0ZjqaxErlM4XuKhrV6xqVbbpTQNSl6UliSDsETkJHOemXSrqbk1QqpJ0G
OpJIeey1zhOZ+UFrthGtBombvUposB9k1yiIoSVV2wb0le77rfKUwhK17OIXa9Hggv1kngcsTXqs
q21Su3W00ntvBkqjnKNziHXc2sMuNCXHfIF8qKr2WB2yciHEdqRuhmrbtCRoL1TaqoFTKW8d47+e
71U/COaTmC8lw43URfKgVABrF3Pm8rPw2TNVVlbj3FRqf43BwGJ50eHs1eSPBzmOJps9gnzQ8Uaa
26ZrnXR8oWPcc4SM9/+9d3w/n887mCkxyzCIvPqmDo3iyFJuNStnVj5dmWYJg+rNUvya7apah2i1
1Q7fLPi2o0HzhKb/sXR5KweXu1EuC1ZRhXfV7+k2Q95nNKucLPUiBieSytKdRe/f+/+85Hkz+KsF
UPTxlMRqFp9rJ6ou5art/SR8znW3z31Is7GTCg6GseGSCrua55WWMURsmwb+1Q4kJ0Cl/AdFkbFw
gZyPXQXItQILyLpQUlLz/ff1/vv2bJn4mpjrfYcKd3UNaFi9Xs9gSVWyB13MA2UJCn+fXP2WFRmR
/qpPPcIYbAzCLYZLO5B/MKx9U7L+2Z//uoq7uzYO02CoGlfREWUWIo7J3ovJbVNPMH1suGPCHM9v
DJuGsl56Q4EDeWk6UbbCV8TxXtMuvfYZ5WuxcgXxpbFOZr4SiWP/QcLyr3fLxAKmQzpHdWncneey
eNRCFQzdmQVbsWPpYEVOK+5LzxI23LqQ+TR9YoNmmba91tsS0kX6U0qzNh9e788Tf1/EncbJvAYq
NIWErdpydU61TlEdC9a67FmkCqxp6VKOmvsxWfJOOPlRJesXw5EJ4ZMn7Dbs+9su7cKFXGzV/pTB
KVXVh4jmJnGTbbXGt9+gCcps4XFePONzK7jNzWafSYXntNqPzYWdLDkU1mmEeWrqGeFrVwpIHBLy
W8GNgKOZ7qIfv/d8Uvyv733naqw7VdeijFerfKGnKztk3TPEoEzs1YuKvdlaNdKSE0dI7xgG1uDI
spdl7317sEYH2zOPsuYqdk9xP0Bodwpj18FULuxQcLJ2NSH4K34p1jNIAoAb8THXdlq5onS7ORMx
C3a+Z2u20AdcrGFV/+H6Nx0W/hGhzVL9MUdyPpN++7rYng1sz7Iu3it8JzU1clnnWYOVwxgBUUnv
FDiP5qgMdwI5V+4VzmHJQvyRtvivdQsefKpX0YTL/Ke0+GsVC7tcH82YW60c+HrGR7eSMPIpbJTH
OdfgttKe2tfr6af363tvgwX/78+9e7Sn0ZRaw+A78wR/6fiZ802rutft5E0OiTnPwA9CDD3V4nf+
rqO8/9R/qU6keTpzFIr6IxDgmZRtuKDbf+qiY5D7t1/kr7ty9wBGQSQEecJdyb5uJPgyed7lmq2u
yb78HQXOlO46XPid1wW/suSIdXXAuyaXW8J10CDm6aHTVtWwq26vicGwJl5qm5SMJeUd2rhirge+
FxS65SDbyjuYxrOyM+m8D880LTjP1fqCrk3Oa2xsioxyfDHNVfuBmZFqzVWUsZ7eBNnXMofDDmMP
5jhovzt9Hp30NLCwwIskQ9KuAodUuWbzkBxuZHznOkejR4XZFkeXsViOZu2YHemoYJ31wqtqP90N
vc24hbw79aEQCANkxN7vOJgOv+oXObKTJ+mQvEOGCCDmgJk6/hQ3q8wd629vwxyjhEuKPNd7/ZBw
E6/m9VbG7BDREbrQMlSdTGLzFHG8gukVn/tomQexS8AaFimsgiB6vb72c/Ca+6HYEgaU1o+8sAB9
sGsIR9NVlR/2h+99d55fS+QaObWA/bin9vZlIs+yjPjc24x0u8wbUA2MYuGKzN6itVA/yMe+2xT1
cuqdyNhI/Ep2DD+MCWB4jPS9FD5olBw4M+30sdj892b/x2xxfxP/vry71yvrxmsK0XF+vQag7qEI
yYzAJVpsWfY8WO9acEjrVXZ7u4l+Oyt3G2eq1oiL1Ffye7txawzkCu8kRst2Wm6ycRMSWo+GEa9x
Ue8C/bfQPF0h8gXXc1hBiQ1pNUwfnbbXru74U2tB+a4nsGRUZTNmTNWkuc/BQ/PXMmVdS6W7RWZy
rgCCVvA3VqG8Bmk1CWv0I6yaZb/pbqzl9jB5V00D072PGMIG77oxLkMr8F4jQ7JNsd+Lg7LImKwq
1fJG31YN+cfTzY6kyLnqc0ZQj+kORwXQ8y7g8MtCZF3fBXFfNxfrepbSrei2F/kLYUu3HS7Ws9KS
k2jHvvkpfiqn6YsaL7loXzItf8CNjddoWO+X/S+1PmjGXu4219tj3uhOQ85ZjIYgNlYjDUuKlx5y
ALsaVi2cRVSDrjEuWO7Kc3vKOAtjF4uVQ9VQ0y7QA5jtefrgLzMUtSI2/0XOzPcDyW2OJRyn55Vg
dKZ9C+nBuAGBWuivPbyPYFeafv2hQpTiHGo5AgMWc8thlO8uZwCmF1q3ysatQI6D5ogWiXtM7vcl
5nfmA4z5xYMuO+xHf4ageGUgCwx2xcyWdu2bFq/JbWnwQJPZB1ZfdmTrMY78qLblxrGUdYtzm5dm
etaZ2xGHzfwbkD4lj7IDcc3Xcq3so+p9lJFDd+aPC8Ovci+O/du0uRmfV/WkMeVjqFEtRf79bpty
8qEHoKG+Bn2+NHAX5diIkWfWyJ0C7asUodxQbTWdX9MbAPsenRUizafiY2ofe3aaPqYdOjpYkDFd
Bp+MaQbpsYsP49UfbsdcsuPpRTe2GpJBclQLL9HtiqW0WiAEJ4cjvGmoyJsTjrI+WUjvxPGwwAdA
Ch8BriMvy/qd9qxcPXSGClGB3Q7wc1sylj8mpT31e+NWL3JzJ2lk1i9HhZn5oTePAkKQN7nxBDQs
xF0+cKEym6Cwo2IjpqQrNzVeBnHfAMcwzyjQr/VvSdhP0qtBr29cxfG7CMVN21qBiVpqctC7N7I9
MS1SNnE5a88N1eExqaazGiieCNSKAHJCDYRFKfIfP4jtb82s7ITwVbJucnssSWn5UrI3Fd2YeH0J
38fuIyrZvUf0b7ZueNZtFf5UaRn3Q20L/xb8bM2QkBPNGRL/fPnHoE3NcBKSc/1SfTFUqNFgt6wy
6yBbq9OjWPgqQDVuoeC1zL14CxgLkOYgLNLwzIzTknE32rd1Urrlh/FQyWvhQ3wjvIXo9WEVvaSy
jemW/PUrR6D61sOywyEDXLGaAA5P0TJO3ouBfK0vNVjCyKZHZIIfgdd9Gj2EHcvxIT2lid/pttCv
Avk9M9HSYO1P/AzYUmxgxIGZvJG6XSC5KengdciOjSfZjEZbaQ9hzAGCp8MOn/97H1DuK4j7W3fX
k7WkMJWvcpyelQfto0Eyp1ZzftTtFHdOnQO1X6CEnLhIO/JKDBBEiK1Ll15S5RR2sY6cj2RlEsVz
rLRt2z5poa3RRzjcnov37Kc969upiw1Lsxhiw99UJULQ7hZ5LZWiSNTE6Sx1m1bwjNZP6fmon6R+
EfvTcy5HxUVp3yLmcWkmyijldRLW7ep3vLYM/HpOG9jjZ+0y8Zn7UI7hIBOFfQlQ4Lp8m+xZ57HV
knVI6VTtitUN4ytF0NI6JE/GFqb1ibRcZlVLk2DWN9Qwo12k3kgayKtCJEBzxAcqjO9TsR4FzQmQ
3WssyMFXWj13PDv91RWaPdyzgkaLoqxMR2u/DOmtwQcJuEddMGhpn/l+JDHFc2bBYCxE0BTvs4px
NflqeeIT+9ApbgC6vAnF2oRTn3mfLf8SV1bqRu/yw1B74xGgfSx5E422fCFcH9DgolBBpKF2JdqO
30b7aVWIPwPSSNY3a72I4lXAuPAkfLUpjkVb7NCFAYYBLEJ4iZ+0JA+scqrKOHKnzE15LvO1pO7K
60UYtpOwkeVNmxyu1TpJ/GL0QU8Z1INhtDZKFx1ww4KAMabA3HUs9XVaIKK6fggBXu7sBWtqSgBq
QSoBI2n6knnodPJjK9LJ/aDPJsWXsWM530kSIuPfQuRRiY3Jvo09fR6Zr6cKzOpM1FAZ77BmReXi
KsI8i2+2lC0EyU1KTy/OVft6Uxdh+KD3/Ba06WZwIp8S99A/O3syYyd+LVEgQUQc+HHxxtj0QeHK
teEC7sGt+8UgUb5UiN8yD4n+dW8+NJ7oFV4O0Kc40+NcBPQSm3QX6qZnlIvwvao95cG4qIFdcFka
60S+ihJM5nMbm21M72xeGznaICydnEI9NOIipSwVaEdSQ7h1R5PXu7KlIPFSdyEtb309sASTBwGA
ryReeiXg3mLnQayOVgkmtMcTmtg6EgmEB62jyku0vGZyiuCA6btJdcJ8lZJM1a1mmtd10Rmuidln
IApiSdsPpFvb2yZNDPnRLJYxbqfpRRGWfJJBWCmdxLD76qHKCcKiONyOLePwyG3lnWXSqlzo9KhN
t0hsMTtJiavTyiE+XHV0rCvAy3vJ5ZPa8UW77QR9myPcA6XcbgIWxX38bOLqiB6ZVIVYf8Tau3Gq
cHX4BupHCuiLUWaHvZ9DSpL9thoaltK2lT/RXAjDsZKXrfgUBpv06qK2vGWfN4oQKXtTBNIuhJeu
bZgs7JEa8FBoC+siFzXaF7crH+llmmeJzS5/MeHhXzfF7avpnkRaIf2VqlvdFbMfgRbBjOWrAt5s
xxQffySVfqu4WeV0USZdToM0oovfFDu33hwbU53OI1L6diXfnFqcZToIWdaR+2C6CmRQVq7/3gmk
+5L2z8cqoi5CngDMeS/oT3MhroqGj6W3PNexPgQoX8I9gkz4R8Tet/bZ/afd1R+WORqYhfk0hWTv
AQhsuiV4wsdx487RYLE98iC7uTsnZv3wRb9vedzfWQ8FnUiXYST/87SQSHpqZtU0nYF93PxJAqo+
ug2pqTaRx9mq95hNzYEH/fRz1/C+cTV/bUnFeqoaJmTB+05OoigUhi3nqTlnwzA5hay1bIWWjtM6
85ygYeapq/5N+6G5i6j6rmq+/+S7vqrahwJqgXKiHsVuB365YjSAhMVcDWeFzJxqAfFHU1c53b8u
29Fg2amXEbnakQy9dPoobsjobIiSOUUJUMTmyOp6IWPyEA0LBhXIhGg/sF6Cl2WVr914LVM5aDuI
dHr4WVwZEByt7lPk35tAYBzGXzdou9dLqO7Z+7iEzpq3u3A1L65AmSG9jmDIWke/hFQ+L/mbYNq9
R0OHZv11T7YdUDD++qYwTFtPpS/q26k9DslOo8eHt9lwr+CU8mOgwAl1Z7ThJLlNb0fPdC4I8tqJ
R3g3UNCMs3hkpmedlC/hdCUwnIMfy/ivAnSKZtcsh/a4Y0jvTF81MWBoPB/zd26GcrUnY5E8Cpof
M40jD0NYhP4Efc7m97yCz3B7kM49+zNKi9i3Pi1GmLY6E/IYSrgxdSEjli+U2IWb76rWnh7ZLo/h
l35mD6iWBGFiGfwY1/IuebeURaqi6gcq8NA8S/lWvXlXCzbu6pYwajpVw5bdgXVP8JJinXbL3Ngm
yenWHvN4Xw5ezEqqw6RzyvGFYW3S3RbgCYTbEjagKLrwTwSK3dLWXzkS4U5kPym0OdmMrYtEF1Ci
TpiccvINo8KT/Znrdxu20m2XsKQW27AeHIHTVX3dtw3O/58G98p9E/T+Ab475CdmLsXyxKuDXI5O
9+Qo5uIiCTaUIxUVgW2Fvvkbl1bkfaxiEsOFdQZVVdvrv7pZbYNkO3yhBYMiPbArYiv6HYkm7KSq
aP8/LDB/v+R3Z+pGF3K967jSmdc/rIR3DvSQEZGaECBwoqdzxpLH7sz5IP9p6PTTXZr//K8+iNZ1
aliwuiH/idHe2uPv6CVYR5gW1wovj7jIYNCq88Nq7AMPYbZb7vvLCFCzWjSH6hgfrddiXnpn1uuc
RcbEOfZu4vuP+81PS+G8TP91pZmi5bVlcaW9DQyHwUQ4YgDpbH2RHXFk2daqqH5oyn0Tf9w/Q3dD
G6GdJDkx51/mY/LyS7yc4RCmk72QnvEm+ClOueaHquWbEvjPZ9I3R+ZKsqGl3D23g2UNUpQl0xnK
lYzbutrPY5UTSO9KBa7mTXRi9uohDmEYoknu9vWrPG5z4pS0Q/hQLX94OOeP+7vxd385dw+nIEh5
kJbp/HAyX7va0iJ0m3jP2k0x8VQSw3VLXv77M785Pu8/8+6hLCq5kBGYTWfxRAsc7Mdi6D2Rg+C+
f4OhqGhu29nWOxCMX9dn88FU3VGi+jyalaMgOie49WMW+AaYcYVlFD/9cHn/9iSqBpJE8pyg/9yP
8nprzPJKv85PYgTRcXDqz+aVUrjjjSWjlFjHz9Zy1AeezEtoKy6244h5EvzEG9azpbGSVv99Rf96
FmPgYiCQljWTmNd/vhutHIw9NtmJ7qzmGaTP2fhz97MCoEa5sck//vvzvrGP5h/o78+7exenRqvk
W8bnzQgcQpRSZGEBDUvtWOtv6sT0cPg0H9OVamOWbHweXXjabnBFaIxQl70+InKXuZjuVUSDFd5k
PCeexfH4TaCxTMuqXfS3H362bxOi+4u+e5lrWFFidOWiu3E/eaIbZkzowNOpu7E/YWIynfitXmnb
iusdD+geI14v+erhULWj5e2BEx72M3GLFPSHdUb+t8PW3/fz7nQrigwox4pL0xJP93niU3eOVhux
qc8BZYlNG9iGbpZDK5fcvvfG/7f19e9ruGuW5JWVBUXKNcxQRWnYqJSs+2GZ3353+Gw08kHfiTn8
CU4KWPZfFhhMyZol4+5mQH53vG5lTbsVMZ/bvszlS+NbZ6CB2nS2mk1nXRICGscGI0RP/OK2FM8N
E+MsWlZ+nhzE5IkxiaOOTMDWpUqRPG2zdNMMS9U4Bj1pKQDsFIGeR9/S3dlpomOWXpA8Zc1jgpWv
NddiuJLDVVB6Zb1WC5v5hOUluBmmrTqeSpko0s6RemRsdDEv+MuC+EsUORrqrp59qGOxiONlOPdW
Gy+qlhacV+W2KcuVMW0n6TyBJKP5Guo0+Lzhs+x9Jk78XYqnstpa2spAutZmF2n8mihn20KlX2Kc
m8YCWAF+EXVMTMudfMpdG/ioacvOpqvdk8mMfMWrrZUMaz13tdHry9/EQKQa+Q8DMbLna+fzNy1d
8QzpmCeRaIwifyVj+TsQhRPpLhBkktDI86BfV+zMHKl0QB4qfyZd6F/I4ibHfpa5gbUr6lVQOelX
h1ZnQf/BRyZFy7iO7QIKEFAz4l1RqCHyQh7NP0QKLPvh5zWf/xniQ5Oodvr52THu+MOFEbjCqX0D
mfJ4Mz6UjFA88TAN4ENBztKMDrA+Ujs4iDJGJuzZVpWPJuHpqQpgoN8L40lIXLV46Ru/+qU+A524
Va5kHGFJFro/XD9vCWkPT5OyaeOviA6AiCPrAY+b0tOjoa1Xskn00+T3YbUL0wOrUAYAurwmX020
DZn+ABpElnfIkJT+ltslQ9dYexuvnkge69WALAgNBkFbk9A4Cp8lneEQp36s4yqWh0r8SIRfQ/WW
M8gIt3Lta4k/5e9x40v6s97YBDOTJ9BvRAqm2Fh3wVOEgh5fdSMlYCp8RTjrhSPTX1b5/xiuT5m6
Kp5/Gup9M3fNKyKBGiIcPSaP+H3+uW3IVpImVdqJZ3XHPCJziAqJM1zP81brG/xltscZ79WRT48N
SskNoAZKAnGlRvjXfuU8/JjRd7iDfHgp6+gz28c0fgOsqUs590mEwVgwp+Zc8a6uOmsR7slFBpFQ
H287U95oTDJcycG/0V66i7YsfGUvPGWtj7o6U89WvU3LB0V9MW6PmfKZiceguoiZV2fLTnSZUiBn
RMRAJ+2GzWRYM3hLX6XBzqJt/krvj9YqrlThYBI0sWIUQ6a45OgfPIcNad5USo/DI+dqOoviTyOG
b/PFu1tr3YG/iaFsilsJHYW4VDTD0KbBjkAvBc+D3GB4nmGh6QC0xL0Zp//enb9Jov732fAPEQ3r
aBHuTgPVKN/kyUhZfSTU0g5ZvUaC+G2W9EzjJ8rCIeNXYgCjrWeAyBRAJnI0jIQ3kcGrodFEPOXV
QtT9mFis20LWfLqG/32Rfw5J9+fKmSMm4d+Bj32PoyjjKShLGi9ngqQjuq6Ch/M4/sqx474pH6q4
yvVzjQ2ldwjBTt5EcEqhG4OJUJ/KS8rochs/y7vbV34RJxfPdX7sz82wMN9C6wXUf/RLfQO0DafL
yphMVbR1EaDiZneaHc5YeyZxCDzxravBYzG7pdm8NE1GeN52jAxQQRc0f/G4kZSLxGF/L+1uD+my
3jdHc5O+iu9T/QpruaLnYDnjjxWhOG/43++OgvUFEwxS/LtNMWpzqY6LSDr3axqbwSvTVkPCbEzg
9sZAj9isDNyqibiSbj5C7UpCLTY+azGiqmLfy7/aYSMZyyj0q3A3Susx86PozLZFgvfVJ5T7+bZh
YFv20JRmeFRILDLYiQ96s5vrlsEDcd5WCvhNixfkd1+1xw7yF0vu9UPS13kCLGHcyiFN8IcgeU9w
xjJCtApXf7BOAq1k8qBmlalDfzxSVmG8qY2HkJzrbhPlvm4sU9mHM3RFDfqRESM2+hKPW7AyolPc
7sgdTqwPPdwMuUOPw6T9QTG8GbSLiPA73NQYkOA9LFo3uASefBBO5Z7/lLisfijFvhFC5hfJQKyn
iER3Wt+yiE1paqNbI4lncsj6NWPx4UX8Ur8mQoAbiuXtEDIAdsSIlrC5qtDKsNrOHfX2I98iIQjQ
P3nVOu/26LtpElUf7bTDwZnRio6cfmQO5LEYKWzfX1aOzAO/t4USj46DFz0huGOOMr6I7Vp41V4V
nxjzZfKissHSlDBHzmjrmmqUQCTUneT8Vof4QLOfY0T1/lOFId8TAf93KwwkXaosEg5wd3hOOlO8
6fUoUmHUFzl7MoCQAxUWaDR39u2lWPUr6TH/P5ydaW+rUJZFfxES8/DVGPAYx86cLyh5yQMzzxh+
fS9S6u48x4pbXSWVVIPKhOHec8/Ze+3XgpZfuw4qp3s4Xj+LXjp4oWr7n4s4K5NNKQiKTOQiaBx6
Cce9mX+6D13DZrDm+eiSuIz1tcaDNv1p598iadQTfELBhnauH0olP0nFrOFXDU9M5gWuj/TleGJb
t2VvdPW/IJ4YFWExRdzoJe1KfZQ58YFoL9wIzmfkwucq7soH8Uh7tM9R3NvxZ/siobgkM9nkBOlq
+gzlDm2VdDe8RysEHgdUH1G8MGBR9U/JW7hQHrLjSjWZ79l8q4E4B0CAtur08vvCfPEsgtOWXrPO
RIHFh9vxrc8yHI0gFWRI0MHkV1yKEWxMtnSZ7i9cfGDvrYDBDolGJG0xLSTErDrViU4I6+E1o+wP
VdT02gHlm+KyMACSeP3vxQSMHlqfSGK6DyZHNIzedtshaAFn0mlenLugGEYAq8ToeHH7HPlo3xVm
EHRMJEIKGth5MMLbPSjY32/Tpf44xhx5SghEXg4O9t8rOymqKIYBs+VqCnFuMVCGW1geLZ5E9LRI
ZzzIFyT/MF+eAOCdIzKwZeSH7H6Lis4IXHAGrIxfoRSqbfauEuwjh9D4dvH7pV56ot8vVTurRSrV
t3AVDtMQAaBXOJnwG4CvOliYDUNwelpgsm1wCwnon5kurHQOnc0yddHqXWX3X1hIptDwiWvNP37s
bGqujKaWQzBSdqQbFGsRI028qfzlpE5lUBvkbk2qoovpZyyx6cyV2m01wF3XgFgXbos1aUCQqep4
BYzzCsQ3fcLROt6tYa/9KU+0mdzanCfMsWG4pavA0Rmqz8ADjPoM+kRb3SvOhGq+VoZf6DL+eyFn
L3lppNVYi4F4QJINKiFpFoPmEiUpLWS66bYibkfZw6ttwZ2fX70NPx/Iv79+Vi3GnPq1rhCmXk6f
/w3rrVIvFf9BK3ZklUZzpuMqQBvOgXeyyQJXL9PqPsq9DGMBdIArr+rFi5mmbfDGJZ1//vtV9UWk
VpJ2FGmtQbjhPAskBxqCajNVDRz2SlqBNmtg6I2P2jA7vU2dX+HjylVMv/Lvis8t+XYVZ7OvUqtT
9OlcxSQfzpA83WDhBtHYvp0+kh0naprOoT7jdMsyjWdgSQUQvl7beC7MPP+9jLNOcHqK0jEoIo5n
3jF4ruPlEUJ041icX+xwrn4Ac7HiZUtxS/PdFp+uXcCFjtm/F3D2YgqntLUaPZmeBtAPyW2OySSW
7PM145NkUzMO9Of9rRyuEFjYo0pIKkDz2vcIrg2nRkfjAHTu1nSJgaFazqSf+f1Rfclif3tUZ2+v
osZtJHSZyHDW30dLnD5VZqO+K4DqEF5K3h/WqfpRoj8CUWN0iUKXPT72jOH8saD7YfzhZABdnNZ2
bzmDftMnBN++pZx4GuVhgOmSEmA0boiF0dp1bN4G5cEkLyElDlW7i9tdlM3iT0IJASlWoJIwhc0Q
6K793RG/m2kLq+MfOoiD1w2r6rSMOAYS85Xc6BxZt9NEL5zF46NyWsLLr80Vdr1Sdjoyd4T7gWKc
xsOgLavjKh1RtS+O2f2YeGW4zhTPyu7E4IaIKCjVBs7qlv+Nq1G4rwL6Hddn8PL0uH+712dd31SM
06QU4+leR5ArFn7wnICE4M+8D6UbEveOK2QHaDQRudrjXyncNubcVB9T3zPJ9fKda1XphVP29IIa
ZChrCjqvc9H0UAZxFpX0CqMla0XRONlxCneeC4x5XUt/HvUpSg11+ZXX7usI/fNW/O8Pn1WiadYN
uRQpNEu3coX8yBv6t47eJZ4eHINAvzbqErMgMuZ7P99Fb7wLojstmdq9qXrXhjTKtCD9djlnxUjf
pEMVHfXx4Ot0jRjf1baqrzlEdxOQaB9A3aKjQgsZE99MWfgK2RGlTISwyHLCbYKX1Gzij/jDwlbY
rk5Q4zROMy7GvsAdb3//ZuULIy4eGxuvjPZakWT97KMdmolVmbTMd7LHkw56l1AsArwsp8lcYmRU
/ohJXYaUBK8KwbXPOPBbYDTWXZ5JjoCenDQt4Yn+El80R1Ro2CnSscKuD8mL8HzCwof0kM/slbl9
kL2I+kL3V1J8B5cLVJWyDzbFwqK8xkFJjIe+wCyB5aGlHpmZd5Od6Z7mqSM3UA/s+O7kaX81DuCD
jUNU0mF2rLCPFotwZyygs/SnebpqFvhhzfxe34WL01Z8SvpFCqio+WveoSmTFQeJHticAXUBMSXl
HyiRC9GtHBR2wluUz2uFATqqQHQF4l1nzNAND0fPwGgwQzYAdwd14aq/qdEVJE/Dbe8itIvn0ZqL
1cBegGRx0mcEVhmiSwwvxJ+h3FJJlHgRSfAKyT3vlgbiCYam2mkTNzv+4yRfhNR7t3k0GSA7aq9t
+qCQCoDZU8zfYGegsBtJdyodLV+IPdUJolwrJRZ61ZtOxQK/n3opnROluL3IMLjv9qiB27uUtuYf
gnNKyGD4nZbmOLciT1UWyMuAB2eEnAdYLk4oC120SeYX7TLtXLpOemQPOXBnEEORYx7RYvQfMhQf
GLSDXizxngpHcKp/FCBqp40Z7rKT19OtHs3HQrMB0H+o46yod8jXr7y20/L24yMjQxmCqakDDT3b
jklP92sTMsLBCmf+1ngubsVtvke3PeRsg/TlfadLnexQEqPEfsyqPS+W0gaP+izByM4g4loTTbv4
3X+7pLMN2hI0ZDoqlyQRkiHcNfmLphDFRINoxM2KHV7Atecc8WkXx5nJ6Xx2LG71cVkpf48ZIHP0
4IRP4dSNV9ZB38A587MdQGi98bo64Sjgphh6dkRVIuBRZkZ+I5oPnRq7Ke+tXMHmmJ2M+YQpD1x9
ZNLCccv1D8by2ppxeaWnEWbpKoa2HyI3pa9FsH4cG6xFshSmYkhGMWTOawKYbgK73/0fEBzTqvnz
gf/vb56Vgbx8UVcfremoQv0AORoE49JY19NGVy3qZ9JbTndI/20cKnRTb8MrY8GvdMgfFwCUhfOS
CP3qCxbz7Sge93kxDkJJKNOue9b+GAS+McrAzPVCWnLLSJl3jw4uxCN2HR1NkpfGs4g1e/CUtfhQ
blneDoEnPNDl3DOuXxmPJdJsa5+tjFW5IbZlASnnxlqqi3YJ24aWtBOt+nWlzEzCJsWnlpx1iTbj
vC3maJPjnc4w7hpL6YKA0ZJk8rbU6aRPjNVZx0HsxygYIhosKr3BKUknm/NnIalCmozOdX5UbUZa
UwTJ1P+78llf/fWzrdyQM0UTjIoWwx8omibwgIf2IURXGD6e/kp2hNbt+TjPriaN/bBUQR7+588+
27TrY9ge64QRQY0SdqJG94gFtJ0Zz1v2Jtx9/t5vXgHj9VCQxSlCWJu83pETl6fJ5txHCvOnNd4R
OZoo7l9+61LY0YOUzVl7emw00Tnq28B49bEJVPoNBo0OMnF3emnHj34hHn5fIS8eWL49SHM63X17
X0+5L2bRiVupbwUk7uzfKH5Bm838uXKjTmXxgsXcn7E9lHfB1W7RFxHq/Huh2iAwiBuL8f+sruj8
NrcynzvK2PAvw09fc2OTed/kk8m9ZgE7QkPVH3yWfDs4qT6NQ/I03mR/Ua6/MKklhs5f1zsOMbVd
Ibc2VhFLS//ZmJtrI/8f8V5fT1+RdTQbqkxG+9nT9/u6roJjS2+ZocVgM2Q2F81tc1fauBLtFroW
ct4Q4iHiVm6XDqtk4u7+/sTUSyU9zZj/vorzMdWohI0Z1Hx6tVMssw/TO7nWgqA77a/RzcLnAv/z
psETH6466aAHS6nyqJpG384QVf5p/yADkoFA0sRy0HDbLbCHcqamDPdYSETU6cZWh7fiPwbBJtY9
jTH7w/VP6WIr5/ufcdY2oHErjeH04MNlcKMOM42uPMOedbCH4zDXdxAh6baS0eHqLh5XTJ9bGA6b
32/mxfMR7XGSaqgOdIZa/77+ehakp95nnBpWc52gXlt/YC7jf6qgWRl0lg9gBuuDjgtsJn74rrSv
Ho1HYjQdiMDXHI4XGvasLt8u5qw0KNpQEY8l71c+Lrp6oSZPW0Rzs3SF5uWDd1ul+TgD2NJhV7AA
SjI3t+g2XTkoXdy3v1/G2SfZ92YdnxQuQ349UYtPCUtcwnRStgybLQee7t4kQvFKz/OCIurfP//s
rKoIkpRJI7+bbAbBYQzjTbWCpjE6qtBMX2tUX+zhff87z/awPgnkMlF49qds1xtzxU0JgKOAPzmh
xOSmvNcY2hwR4//+zl393bPdq4yPYllV/G6JLqFaMrqT5vz0jikz/YSEvg3o4Pa+eyifrvzypXJY
wQ4mE2s8NenPFvteKaxwmCZCnDmtE+EMBwyuvYYRoItIZnE1+R63aWCb5krql7inr4ZrX2rTfb+C
s68+iJkaaONpqhsYg8rqKqhuJeOPWpA4uDXEzajvJGvfIiDSsKH12yOvvnow65UwLGVQWiRFKkBq
TrZfOKm2q7pdBN4hOKVzkTIDE+u1Rd+41N4k35L41YlbScnz7wohyOxbRVmj8yIXtrzBkNk/yOTB
7hPFsZ7ivd85JtQfKbVm2jvB2S01Vzq4SrMu3PYGn1297/x7gYOS7sEF0Db1IZUWwuydhiDYS1ma
C6/Cnk5QPLrxcJd+AILOAx4PVaNXSwdTfZBawkBQvd+q6lI0KlrcbklSAYYq2S1kd9C24H4qTnc0
cp70G5wswXvmNfhomKf8/gpdMBNa0nSWYrJDD176Wta/1QupbDagW5rxEEQEeEf34zy11k3oiFP5
Q7iVcS+pDyP/leIyBnMGhL9MStQ7cFK2kkcz8j1pOnZIKQRrQ32I1Lxb1BarHKq+cnbthVOnj+m8
vlDRLEyxvlgyzhf4wpSyY9mfaDcR5wdf+I/GjNY5Ee+LXv/u9EyH5Xhj7oGRBjfGM65nJ7qr3sN6
TaiFGnyOyd7CIgXCh+OqRy+h+Nu2qKMW9WZgFtRhNXf6ewuUA54zrF6SK0Ch7GfWbfFpvcSSc3XH
uvQHYYtEJqKRNGp+aei/PYAuDnx1GPiGiaNPqn3VeSIqyB5d3U0b3Z6OL2ZIm1J7bazbOkMSiR6S
MB1bMaBGJNKsPH3E6TZQJ+9YtYrxRtotHuBre8j0VZzf9u9XebaWt3lsFJHJVaoeLwdqpJhknXni
ihECNZB/636cMGGuEawkpHz2qFwpky62+75fwdl3q8hlneXRyOrudsIKDqYsolHdJOOaFxXrSLcg
+3OcM7HQF5rqBsaiXHYZbQClnWPcKEG8H/8Ervr/Kbi/X9fZ6g8uoszGI9flJzgzULO5IPGX/U2w
6irMORxnAH+wBtMp+iRe0sBLeFWrMu3g50/HwFxL1a1AUjDOqp46twpB77mGYCJsqX8x+LtpQ+bF
jeBgkbQhBAbzILm/NknULm1AhoXzjBOjAYDq7IfFoh5PdUpKdJx6WWKbhl2a9lH20Ee2FH/BTZ7O
JEKMmFT3boqfU1goygJXpl7MhpeeFu0HLiKyrSW4PnHvKDxA4CSRLb5Ir/0fFCz6TnvFr7npAevD
RKZl30FRVpcJLSxY6+/WEsMmgDTTpPuBiXSlhX+T3sG8mNjX4mq+9obz+0wGkkEUEn8to9N/9w45
N6LMN9jtjI6W4kF2+ofQpZQs1KXcLWMyaTx1vPEDD6gVWilXDHe/L9eXrgCboW7StJUhbp03wLoG
uaAylBLfoQDYkXLfxBw5o+nqTn1vnLeT2GyJeJNk8dW1zfNSKfnPz59VtIlfmINkkccXHqfBjtDO
cDuxDsxTr79VUryHyPqS1bXx+aVTLawQWEYkMSvIJc/KjFHJqxaTjMQZibAYRLpz41m204W07mYM
92fNX0UDTlh59dWMoks9gn9+W/73oedycYrMScpXw0QAI2nNpP6pGm5QdgWIIahsZTCZdvtKQCE3
HcoOYB9EGzTygJKi8qPnX2DMnZtEJjwrHqzB06rAekdZaE7Foa6gmMCuy/Jp+jYSDjF0tfZKlSpf
WMH/+TPOPtXjqWy7rI+kgw+h8y9BMd2fDkgMS8VcOEyedesgvoyL9LVb4GlfCq+4A4G40UUN5rFk
0+i9ekCSLrhMkG/wRaE8543Wzj8oTTcEOYoG6UBbFAiEaMxTkZggG7aepU3iaBP+ERZPckAqlpTS
7cbHlKQgMVxGgse8sECchlwjWRu8k4wd1ea1iFXHqu9aiEHDhwLEISznRxmRw3uHR7i9DZlnk9In
EQuJisZfYBYs8vmgb6bJg/g4KLe6bJvpLko/j9UyM8gwnsstqIwJx6kSumKt9EW6IxhqYdowlyPk
fMpMXpVvRMo8nhQbkbSBGup2hBBqzUrHaJ1KcqVlPtglVE3lxsK2FN0Y5Sv2mozMwOOwiZN9Twrl
okjfu/iPYm6I8xPBk+nbkJgQhF1w3sB7dNpdVG7E/JnqqtwowbIdPqR4bZmOECyb08LSn0509MHF
0K1XvIRD19FB0pSFS2X0oJ0mp5nxcny6sipd2H/gIoF2AuZjQMo9+zzltJRD4ZiidmXRbVbkx6Oc
wKQEPQbkGeDkO3FOg1akpfn7L6sXqnlOPxRO2LRQB55PHw05VLSiVSc5WjcPX6B+AN+yyQ6GM9qw
84IFKt38NNM/wxdENuWEaPFxSSvNLCrvDDjbiW0MznjclqObx5skcHEpFF+YiVIjOl3f+zos0o0E
SbRdyAUCjSu11Veb6WxXMdhCUVZNGscfFSDJCiKzFoLv9b2YQM+t7JP/bvkPERnWUTWzXE4W+taC
Rd4zUx4I2mUq1ki2mmluMOnZIvI1+21bv4ZhyIgRiytnLcVVBFsckas5ORJ4Ml6S55CwmGwG+hQb
M5HZ4Wcekx/MiI+uwMyXZhJqyZXyFh4XPV1nWpq8MYzC82YdRG7Zu2W7LrvTTOl2Oq06UaPr9KiL
Pn3w967YVNoT/ADm5lPr8+P01rcecThe/6Td+9JK9MqnSHbHjoirB0t9Sim+h1Z3VX3Fqne07qUc
Nu999HqtSDEuFCkWJG3sLdLkIT8fdSpik/d90p0OBKZrgcM6I/xhYkmZjdg4slYxxhK/bxZi48pM
EW9byGMA3zLEJTMOC0GzMz8Kgz6va71pOmnDBvaMv5AY6Syosl3DpcC3bL6QQBlLLjgUVAtkYDwM
H77iiO1kaS55GwlMfBY38HqEI4lRRPEkt13MRCr5E+g7s+UkyjM+tJKT+Z/mUYdtvlZimAfLDg24
b4cchUtsu8JCYzHJ3SpYKdlBUWbB1a/5x5GEpRjdugWYx6SXew7mysJcqgU/l6EzKo4WPFbmW6cc
FGsrc2L2bwtrdRy3AWSkCtCMSSbbsVXgkL/7+jNdCNXDHF0BHxMhLvtTxhZJxfWt4e81sV+P8JHS
W40V1wLxEUgMVqlSS0y+3asqQsliQod7zjx5FYtJSsgAoQi2MZUVI7Hka4OWCqHT6VxyTtt0CVuE
TdTvQ7ue8BGyasOBNrbQxOgwZeN9CIaC1Azlc9I+jEjwhxcleI5Pa6Tvtq7Y4eAQZjR16xcjSQya
3dFtVh9pRovVsq+2R9QrbBfh23j4quOH7KXox5laPVcqDBKFwCk2BRm+Iv8fAePeeZd6J3/NlwYy
GN02g8nQlYIZx0lhFbwSYWdSnLrdaVOoi6gPV6doJ5RPob+2/I05EGrKjNIW9kxgHpCC3+nqW9Ew
jJGdJj+osKaOCywsmozW5LYRPvv2Fln8eKcBB98L1CFLVXbgbIcOY/NKxxqiMgKeK+REN7tI4jq7
5e9L8M/hzdfbYpGoK4G+0IyzLnquq7EYmA1vi3OaN/V9BwcXL98Ua8nHkt0aYEMepslRp11pXvwU
MUw/bVgGQjGOHz/2ndIP8a2ponzIquegdoMDPKzjfJrhAGW4Kd4Bf7JMIbkEPEbe6p0PYQt4DJWx
dXu1/TjVvv8s42cXc1YnVr7cakI0yocTDWdt5q/oAc5FmiHgD5j8McTSY9t4Ebprd+FrQvDjlxlR
Tk5YNpFzOkZuVYXoZ4o8CcOLHZ669AaTGcnCtvLHep60pWNHp8TEN0RNh4AQ5QTcswBhE1NkEuDA
b4ebRH2f/k0QAR1nU4hxQjFH0Jmrjym7EhkdbrIU7eYWn1/EJ5bcaM0sBNGk0cZSp5Vs+Dx1jRMr
z1JLuFzw1JqbHH+NVLgKeVrJaxS8j+mG4Zpu2T7pu8c7PXMEmGnvxa163A6w6JRVBWNcf/R5Zbpm
kcRvgbpXiqmQ2EaGF/c7tnQFHp6IZCyFzFZUME7fzHbTWiKcC2UutptuLlP/hKlL3KlzGqQZq1DF
v6rzSvdCDPIGLYr2XSLGLwAFmKv3IoxZrHmyrALX9ugJYvaTMddRkBYf1uS7wM8nz9u3YN2SGRe4
rWcxTeucNlgb42s/oEKzi5GcM6YaOt96udP8GwyT8OeItPtQAD2FW7k9LaoUxzJc66y6LYriJg5A
UBS7snHetBizufVe8V+2DRFpSjtrYsQuCqNPhj3TYvgpkoRWwgjvOob9nZdVKN5LoFp/JAJCAL0l
WIHJcOuHzwq9i17R3OzZr7M75AIa9etyEDC+ZfOit97y6nnqJlnVW68fxPkqLueZXXYuPrkWEGey
EI/z2O3fQS/wNlRujuZz1jzQf5pNKSgyzVE3HD3MIyLV3UHyiI1j92fDog8BdXLY67Jj5bZaOnW2
jUPv+CHeNzcn4pIDh6g5GyufdXI6R3I6+bnwtLlMola8GpL58NQbK6T9rvgHgYudvaIlT2eUuyXS
v7mwDP2NJS4wLWEDHmzhjoTpr3SB7iB4E/yrn3Uv9Y64DMxskxidatk7CZM9BWURg207stBrDuuu
t6nzvSsL4vSh//Y5ni0EQn6SKqXlc5woCdSkL/1Dt6jANowMebxrY5afE1eJtg/pudSPliWyCv97
PhVOrd5aWqnQEjimdxVyKwUepEas9UMyrBtzGbeHmBQF6+Ek3hJNWrMrSYyo0V7aTekA9urLJYgy
GWpJ6NT+TjELW672PUEeovCWEGXq/8cpVHjX+ormhVID0KopWfwR/Ot5+7nOw8FKM1HhXvWOKL5W
Msfhkw0+XEQVEw44jT778gYzh8oK3gZ7pVll7QpjLWlDZv9Q6m6JUzh79qmOIFpmWxW2dKzt8eZq
zb4f3mINL+0sj71IX47WKzWdAektwsk8rJpiNUgusBkwarILiQ3SI6mfB3AjfR8uR4K++kNSuk1M
7YACdTV2GRjFVUZkWP0ZZG4YkCY+Lz9aLNOlPVQrZh0aqRM47MNNGD2fjNwrJz+nujk2+4K2mMHA
UVml9NClG77WyWtKp2o8XnkJjR9HMm6ozqasEt6EOeL8YNSKhd4eg0hlVw5vo9Cr/MV0TJ0siPqb
8A7Svmk4lt5qFFbtk0KtHwG3BeMRrqdtlFVWDfAlpkQ6rQvLbYg8R9pVOdKKAJZgx7AS7uAkdIPq
SbgEtuCVjqP/2STiw8EWssWWR4w2fL+p3R4tmv2A2CE35vI+LxaTFCagF2qbuwlHFCDfQbKVc6Ru
Ds2jZgsn+zRc/VS+GAxnXyY2WzQfKHlg5p93z/q0rXmre/WQHCdZVvNSk369nijQLL2vJWPp05xR
VRc6KoX3DJMcoCFl37xzlKxeyJYvjF35UJ442hqOhm99XWn3MJ2nxIJui5n6Pk0R8SG1XqJrFnlX
atbKawvMT3Mpz5ZsKlhYBj3AH0Isrc9VKVEyFRFwTHNJWCnpq4H557hlby31J5CPrNh2BLM0jECp
P+WDa4yLPH2VwavPOYWhEKh3FVR5HDowlzkld9hMZ78vhD9nS9N1apYi09ixjB/6Cklt6FczeeI6
RbtbHiVgFIL64DOFDrUlkvUCvMCRoVnrBrcMhV/F7vY0rChf63iHkUxC1DY5rB5IpRptf5bPidLF
+jgvd9fHx/qPY6LEUIku1FRITc6HszpW6aW6Po6ZfBBKAIuzlhwDT3NZO8Ji2UePOUQguF+CslPb
rZ9vaBupyp3wziA9ulfM+868F55yL7blOzhTJFRRYflt6o7xvWk+8mcSczFy9CYmiGygfDVpNnXX
bKA72gTCGFAH5kl0O8puB1/2tB+aW1HK7UR89tVtL76H0Z/UvB/VJwvlbc25T0U4SBRKdffYqrAA
XF+80lyxLqwhlNWaQXPfkpmVnt0RUxgyPRdi+VAYSzYHSnq6g+YeGWs6MV0IBW6dTDVduXVCEmsM
xPQkc2CyVO8CBoULwxncLvd6hDTvA9+N6aQgxTSPg5JlHwW3U94MoMQ2hRTCN2WtqExrji8jnYFx
BF7cL9pikwj0Y0BVEXbjYfYIp9FBCQ6WupOPiwrOn2Xt1OHaTeomXBh7lGL20bhPJr/DBh4WnRVf
fauswS4STw7TKZA80DyxWfDBzxVQjSiSCu2Wtlx/hIZ7lOcdLZWRuZuGIzDs9zniVkuz5mFLBTS1
ldQbI7w9ZVfUK9rUgz1bn1DfEbcFFlfhWHPWoxUKX8kLnxsumjeq+oz7b8KPlMzD4Y8Q85MjnkFl
LTJVgXWpi8+W8lA2UC3MfQEdLl7nJch5sbZTz6hsvd/S4njRZ/6f8FFsJyrp8bPhS5Ls7oYBO0GI
nZsEdxLg2oTeYQ63Awg12QqKIXGa3XT5ISof+u5xPD3r11JDvgabv/2xZ7OE7lTKdSpH/zk3muKO
TWpQV1q9SGPWCS2bNcTfYZbXoB5E2ZLUnRT1XTLPZE/1Z9qn1Dt66bQQKgCQ8vTUW7W5qfgjDMCo
WwWJC6fgxGuvrGpf7aIf1z0F9U1AQPhQ01fzbWCrSUkVDVXCQ1ppbqm49biCP8LiNrwOb9x65Be4
tRCHGrey4pngSWrjNrwDHfNY1o6YHASQbwI4yqJ2zPS9LTdyTRleOGTLmLykVQbzJOaQA7ZnW9YP
1tEF3gNgEa5RyTHqpqc9ycxHHDcMRMbYkbT51BLI+n2nPfkQxuOoYBf2MtoM5sbIDj604i56jBGq
K+R8RGxxWUg58Pty/7OZzwKKDkUmXAWiu/o1SPl2Y9KoKqpcLqe6FyndpmjvcsUL4HVLKjHQ2d4E
ncJxSXMSYwd8j4YqiVY4rw3rOdFelMayQ+tW4zVPMNaY8z5/FubWlWardaE4N0zifacvjIs9X9OE
TK2HNuint25wNBW9xjKlCWkzZUizGMgVwob8uQkem2Bd5u+JtUrSTSlvZZjQ9JmWjbqRLW6vLOCI
gzWCsjL2EPkodHOkG+zpBckA+M1djIQihxPUXQVNm7Weonoz9W1dghZfk5QGKxry0gZNHOF5I3IJ
BB8N49EZqe5wszy5OAjA4EqaVOhmzHKTQ/6Zk+kTkE00LyRHqm85VIxOp3DCPM5O45teqm4Y/UXM
xjQp2qbijQ9p+L44MZNWRlYwZLwLX3gRw5smXjOQurJhyJfWL0aTiBlErNqUWf9+GlIX1fKgyNPN
hdpDKItPbLkH0bsJ16eOuK4V6Eq8g015ewqXR8HL042Q29VnTk8mWw0L7uyVl/LaJZ2tMkLYBnWX
SNMlJTLRjWxMiMepzMGzT/4UzGLTAOhJ34ig/Ry627BMWFKPFXvayogcHtjvl6T8mFlM34kBIUxm
+dDML7P7t+/ETPEUnuJYPZD8VyBlaN6D/k3Nb0H9Pxo7cEjbZI4pZAYBk7LB1DaysazJZKsesXuX
05jb9GemRNeSWCfPuo2vkVPUCzcNfT9ckCkOg/HD2RJnxFEyRlmoHArBndrlhmfIj0K9wksxJ6Nv
WqnGd2Js9hC6rIeWN9Q5Ltic8QOES9rnEJzuE3N1NKDSQ4hxo/ER3VcGzddrOWsyV9QaV2KDNt5E
sr6rwgWTeU0q9FOXxxcOV4dBvWnK2g/EfKDncS539Ggn3yR9ejtNbsr9xCpgS4Q8wwIauOH296d7
aQ9nPo0iRDJFenHnSnqpD4I41ZPpOB6aYMeJbWQXiNdp4tGHM11S51Kd9qBQzTTjVRrdNp0TTQyG
lCZd7gHKQv9GvVs47Wk50vlPYWv3y7h0QapwJIvfUjYGW5NsS/PwHZBXjrBrdvS0I4AdxXj2ZzHc
kEZMvBEuKVtBgt6conFd951T6wQmEcd45cvXpjfibFM0+bAnHRkVI9qEf798v7C0PtNi5YBxZ9Zy
eP8o0xXJrbIjvWckj6ivBFhbwlPfLk/GHfSnbFgo6idnMG2hIvVWj2sNjxbprlNMEXF3nyr4FOJ2
B4Nhvz44YURn78Z3cMAYy56SQDT+6BtooD7V4MrQVzmZw3MZryED08BVJHERQEyyildOvr8/4ksV
AFIbQ0Evp0xxNmfLXNFYRaGIkcLQsXdG1A+K/lrR7lf122hkjOySPKACSmOhM1a0Jcc1x+dTjJl0
F8W7KudrvgNUKEdrjt20h8vuznowd/qzjLt6tGkO4Ktu+gf/uXyp77CjkjgQWxwobhJNmp2YGIcq
cSBQx5/gbcbtbUmvnxQY2o9P4js+gwkNblebskb0zCwlXaYkCEYF/+Hvd+KnqGDaRL/dibPVtZTq
Xs5k7sSwysnm2NSOwU9mJMjMZLgoiObNDSdi++TQZY6BYTNhDFD/BuC+eDYzk+E308grm/xPlczZ
ZZ2tX4EErmLQuSycU3t/NS45xYFEthx0pjNUcvSG0GMlHlZl4UoNr18oMFhwOO/qHHlV5byjZeK9
SKqY3w4DklM2vbbOIbZZ5LY5Yfki69PckRtEXgjnHsaM0tZvVjxv0toEUMXGa6aNTArezSNRq3s1
+oiCDUbCKt138nuZEAp9fGmqxunaE+REZIxwcY25IHlBZ9qqsMIKH4uEO3pmuh2Jg8id9m9cr0vg
Ic7Q/R2OO6140E7tvBTflWBBcNRwItWY5+Svi+MVfM+lVoWpWCacTtNCrnleLAunMOiMKJg+FV96
kaYWVOtMHBM24cAx/QWTw+PgqvdmRHOFwRrLk1MaRCtz4M9nUEQK2PU+cSW0dcdu8f+Z2vxzgWfC
xs43jnrl+1PRSvgEC6vaLybRXD+PPzIn2pvGTD38/tVMa+GPtfLbPTH+XSsTHP3VGAjTuCZY4Ppz
vpykV9tEP6E501fw7XfOlInDqW6OWsouHkvQAGbSZMDYdyghEPMsk+S+ugtdklZfiQQmLtZNXSvC
Q4g9FKQ5Q9VqcEQFBveWLakMiCmeSc1Nqs5PPok6NZo7qlC8h47ylsE6XI6Yg4keaqN5dTe1x3B6
cJxxoQ5IylNlbKKIZF+8+BEqJ8J56YR0Sj/Lr1HTf0rU+KvZ6+l6KrKqaOffn+WnjHeE6YGuUISA
BpRm9+1n7PVTSK0z0LjcXZOnyRdaR7zgtFoZMDM5P3/Ls0boRCs25UPFxjsvTPyR5Nx5k7SHiLB7
9CeK6sXCbPSdfgPHJATHEMyVGTMRDgXDIx7v/4N38tJK9P2qzl5tpa+MWvItGlqL+NFkNzaU5bBr
57orL+BoX6MW/RTpTXf+2104e6+L2pCVJuXO49VE0zADninP6rdJJuzP/YUSL1BYYeIenYQ6cXbt
/Hn5yX/7/bP3Pc+qbBBCvitGm4uaFjTjX+mVTrJDUTChz0Xbf/v9U76406iTrkSXLPRr57AUs8zT
VD3y5DtX/kssgRPaxhNNqonJgWjIPmY2UG4LUfaVg83FGv37L09P//sp4liPspIa8ldzdVq4qCuk
6r8YO6/dxrVsi34RAebwyiRKcpSzX4Qqu4o5Z379Hax+OGVZKF3gonHQjXtMMey99lpzjvlwHB/V
8gfjYHTPNx1FCQJddmHw4ITKALGNXwpZBYRAu1V3VctXjetQvjPGAPxgv23G3bF+KGXsUGV3k5Jh
TZEBsIgUKbRywzPSD10Oyvg2Rnt/aS0+W1dpK0xCRuSpaacd2GJAYK7XGhN0xGPVB9jGEZIevi0N
my0D9XrH0IVfBN0f+JW8JeU6wlmFsgjGVMdE513t3tJpZym3CbT+x9q1sPjHd80zQfXob0gE9Y6i
H1NrXy1OZRceBkxQ3ndJspFvoqv2N6MPSAwIh8kDeqqJhHqZObmvXP0aNknCCQbGgUQ6SWVHwoUn
enav/OvnGydunkXV4qFv1fWJrnR1MooGJCa4EFqUhKbh9cN1aTZ2b+2mHY0TD2XQGwy6tghaQhI6
O1S5DeE2VreJI4gulpJju5fUuwuv/LlSn2V1tdhpcJtODzh1lmR1na46h9sGCza1Tb0tsIIje3dF
9JPNdh24gse7UGwq6yDzdN/8+w+ffN9SOgkw4DjKp2ycR2/9m6yx8e0ASrMjBE1hqhP3m5pkcrm6
Xh/wOvS7r36b9uoPzzZVcVXmWFhAzzgKsLc3kUANMzQvBF+fkaWs2auI4jEgyohTTg5DwnFMlbAS
VcrPCZqUncDysq6wcZrjNqMeTxBGUvvB6yeLbXRWrXrySVw2Z9LL28CZ14pAS4uhBqBZlRHrSTHc
TKk0NLDSDuL77BTEGLSkOto6InqsEiDDmUCSuZXYAgMtclePwYSC312B/jzDYXA1GvploJUO9CuG
8vAtL63cZ28YulHNWgWkqLxPblguN4YQFuo6rDQUogsDknJh4Y4EAdJMtcc3AkwIUSTZVDmi7bV7
V8IumQprLrsN/HO+cIBQ1q3q66umwpLADaUw9tDNU7KcyB3T9dRQD3LmSvKVPm+XbqOYWwDVQnjF
CHF9pkV5b5RbUd4v+SuPVdI2vYq0BSND9TgBcd2oCCKaX4vpkRO3iK8jw3aWI0TKM6rY0Z/i30v3
WSl+6F/CZv6pcv7xA7STtSTRBlPNG11lL6zAUSPwoKlOb6sGE1XGmwYuRT1y/AA9imnISvZitQvr
XTdxO+XDv1eMs2+ghThYtZhZ8gWfFAZzF5eGPJrqYbI4ynrAL0x93+ocPGjBqUIgD8GMaoTuBIfY
VU8Z9qSxAIZBtLop3TTx+/ZlrAL1Z5N5sxrwzVzae/6Mfr/fsP+u8WRxSY8hcM3SWmeVYbFJqlvw
62K+k6DMYPSLcU8aXjo8KMlOkMiut9Vio3oldJi42yGelcFzgeU2XxWnlJ0YNWciO5p5VaGLmhhf
Ecl4Ybs4U27xjhoaelaZKd23oxXj7WOaCVyxEPSIWndK5hRbxhFOuBuZDnYO0gbDWZ2nR5RbhIMn
F76S88/VZECoSChPtD//+18lSFkuQnGU8XPqs0MPX7lSJgKfIzvrthHmwO1oXfUrHLQbPgecKjz/
iPOAI9+tBQiOZ3TWM6gbFZzMr2SErFfbVeWDi//3+6ee/Zr/u84/Ddm/rrMPZ02ZLEH9M5goD+n4
hFJLLn7PHj5FBYc6tg0ChvpXhNB4kQqCLjSXYBqkgo+qyamQ6WPaOOOBF3b6qWE/iW5RuGXzrSi5
yc0MSZLzInj+4tpMnAyEGSyyY/uyzqaSW237759zpq/Jg//r55wIfo7mULRFzs9BcBm6k1/qdsde
5wmeVux6v6V95GCSSn5d+kgu/mX5a81ZKaVUyV2o8ZGMHrIWzon+zNAXKLRxve6y/QONhEsKJygk
55ZjE3ETAc3ydzGLGAtRPkyRdgD8OpJcdBsjeoX8Uz+3CAY7T5JdlZ1W2hYuQTloN5I2SBd74VVM
naze5fJrrz006e0YMT8erkUhSDBXMFYRAn3YTiKSnVFGd+wki6OA6WJSWrgqk9fI1bfrXLnLgiIN
imVrccxFWIh+HPizAnU0dMf+TT8GXQkKZ0ZSAVwK6gaUK4wPJqNLaMpeG+0UjtnkJm6X3s/gPDtH
tC5HJpivoXBALaw+4lFlryNVjwOTupk1h5FNGN9NHA6zZ+ndNGAzO+NHvCDxe10Eb+TfD303tPN9
EX0275WDKnxIPbKd1DJAU05bZxiujCwIx51ShfZ05PVOt0wBycNafiPbv0td0KzIDUpP7fdioIc2
evJkS8NfXGgN2S3YonoRiBTiQBNvTdiDxRUBTCaWBED1sKtxnYp0lsha4WsZXyrpaix2wl6K4Ic/
UZpOfVCmr0BySapqDZ9sRHJYROtRYOgMQ5fpe0Yctf6YZixV027y6Eft6yL49zdz5oS+fjP/vUEn
y3tLbtGsN7HGEiCpXi3cCb0DPXrGfHir+KAHPUblh0ZbGRHXXZA895pndju95paV+9W9WVzec74X
tF8v6qTssUgUrZac15r7Hcs7c7mtEQ7dtQ5MZ6Oz20PkRCYyCAgyrjzvYpWx3bVR3DDIlx/BpiMb
6RxNc4U18FliZt9MPM2H0JcuJXmdEXn/zx+ug4qnJjotIk1wxLWSITkC6oj+REIa6wm8QZUP6Ihb
x7SWedRg7hV99R9fWnnObTX40ynGGCzCAT+1fXeNmES52agHo7zuosoZpr2ifahW5hqzDxUc0wXt
UCTX9VNVbAV5W8/ktkz4XcBcDOVOTH0i3hTnWDAkf6BwJHmTo1N/UQZ+Zgq+3ilzPcGSbfytIzCy
WTdlLK+FRJ1hMfOa3O/Bi6MuJkNk8SPy4h21p0Xuyp/yuDfI53CS7AWBLBOEPbE7OQ6kFuNypz5g
qb1wivpOSJG4PpMqTFdVUQEV9HUNr/Eqc/RGGEgmJ5BfV5keFnWl9wuyjd0jDrdJdr1w8p/9t6sI
TzX8vyfEfs30lut8E/blD4G8gW8LvMZTldFfUf0zFD2pEOXKEBbk0DTQjjtzdvJkG6mfVkbgb3nD
eVxNgqgEWfeuakxICLEQDQTmvP/XwvFappVcQV2rH9XukCWVM037YnrAlMDxBW6oW4T7sfs5JAR0
Yb8JinEfP48eIC+GAjM6poKQaXvCJQC3TYJuG+Odfc0Nt8sHJ9kadZASLD4ZxAW+mxR969TY6nyS
xnPjKRG8CsRDvCUul1REWipGoLVXtOKl4rdlkMYuXQnzrcn/d9+4Sag6RwS5cB15yh7zsDmHtScQ
Eht6S0EXUHHGbjeUv6Hza8OP/nitx4c8eULh7/fCLpE2EeqPst4qFPBkugy5awhISwm1ylcaIJAn
bQ3chXL9HJWCM6ARw0PUFz+GmmRg2ErzBrVf75ePBqjrlonyhhDL0s48Ihrm2O/GgBamwpRpDSKB
a5UIh5oTs/ncYKr2l4ZmzKYnQNmOj/tmIjbSofmgoyG+1Mg9cyj8+k6cLNlabwyDIeJC6lXyZBe3
QV2bPcoDmfJ+SK4t6Y7k3SIT8o4cFsGm6fl1P/5Gj2YcQSH6BEP8exPRv9eRlLpsI+swA1GtdbJe
H9tjBUYAp2nC2WmR0d4Tu2ORC4HaurJuzWPoRPFh8WP1rcSPON9I8RMvnGW3N7qznhWE2eFsaEUj
IJDnUf6lXWfZ7zT8MSskrj9UsC4Ttx9X8pSaH3JhK/waptu5t6XGFwZXR6dc+B0TP/KTb+pwpybu
clNup5vhWnC1twlBISRYY0SmfB03++EYfMrajlRgjeUGc3wYmMn9v++J9r00W8t/hYVktfF+M9ep
o17mUhKv85Mk4mPLzf00bsl1RsNLdyF5UUgS0ut9Z8De3xbFrdAkeEfANyytV7ZXuXDH9El1MvkG
c4bS7pdub/Kz+uPOWOGJxX49X5BquNQfJQBR8V4d96P5Y5ae+3SgLCd8dfaFlsiusSfj7VH2SzcW
3DGokJQ7oXxfm/cXB4zfe2Bff/VJa32J1CmZIt7N1qOjItLZ9gR+JbwQ7DIGe7KtTE94pzfGRQ7G
+tp/Pah+/dMnS2VZVvlUFPkqP4uXBTDdHrsdhRaxDyH9N0fdLA0i72zchOknSmCP2Y1qw0ZktaCa
S0nbVgTan6rmyVXQKj8uxn6eacRziewsa+y7JX/TJ5NbN6m5eFzd+iAd8IHRip/dWmJcD4mCckX7
LKSHf7+IZ8TGX//oydnETIexjwz+aJ1vGs2ZJHfWADkLLyIBSXN9hxtxEq550Xy2ZKC17wngl2MT
pPQGM3DNGGlHJrblczvddL+JpWJOMgfHxY5Fm+Zqw6jWAZWaqBdO0WcOVV8vXPm6Iec9uerdEq7v
EjyBgsDoz4hozVXzF5OowILiNVTYlwqBM64x/q6lMaRmTqZ/s04LJE8JsqCymm0XF5AM+DFn4o6V
Vyr6WcHGqJQB6hgdcoYNEUXzlVyh2kFrmyEgrbwy+uwIbx8JqvFSDu/jsz61ThcZbtzfZiLtdsJ5
VjTm7di+r3peDe3pSMQQPH1sEjjSAEVUt110vc6vkT/VOKicuQ1AIZuR20IIMe0WDcW8O2bXmF5L
dpnpajj+HksaVbuS52K9jdWux1dOWx5BRfdbTbC1uByKsGkbHYhiwKpISIZhu7xNdzHin2bHR1L3
fs0phjmY9cvUYRaZzx0f8OHf7+T5D+GvW3yyhQ2aOcd1p6+0jpCoH8gwkRtFPiqEj8IT9+A936vx
QrfjO9WQQAU8j+CEcNVgJz95n+R47vox1fij9FwIYX+Y84dB3zJSiQJW6CNyDFREdxYlChs/Zedo
UtNdAktp62Z4uk79fRnrxvFX00UZ0sjqBlk6TGhX0SUawYKobVnujlRFmurps118Qjgc3ynXAlX+
XZChVDyRa5rW7zOsSpJ30j5zW+OKxGaTmGJR+JTIo24cM94bNFyoDt3s1yD5Y2gTTt90t5a0F5HC
PEGNbMff1ludvVZhQDh36FfX3a/4tmreQTppYZD0t7RqRlhtfY/u79IzWBebbz8epOOKyTWxZJ5U
Cn2lH/uVf8c3fdyse//YsQj/b0lJNu2l49HZXVj97+9JJ+3eOQrLiKgq6TBTqzVQIVxJsv83ILFu
xui5Hu9l4dCmN0Lz0KMWq8fKUc2ruDyMOoFokz1rrgXWJn4bFxDg2q2MB124b92k+Ujk6whukXqP
pcnsHhbdyUF/YX0wnydiqZmG6QDLmMTwsPLlkJo4IUtf44z6s5s3ZeUCaEACfNML+0uCU219l7/d
ZwX6ELMojRt9MtswlEROrJiQR7ruRvMqQ3Jo3ELzFgXapd3TknjAgJ1fNy/KNaakzjNnn6oBg0GK
RxDr9iTQxVE3FgfG4WEmY7NDl8DB8E3jZKDt1438d+kXjvF2lPgPBoG0V9IiiCEwFIf0Z91/yvRp
+IoVZnQ3qbCvf7JhWP3jv5eSM0orpIQyrL/VpPI9KSXtIj026wnKSbdTaVzmb9WWrdXFCz//7IpA
7K9HugaIvj7UbTx4wHs3TzjQsbsJdsmYovLW3PDjvugubGBneiucyRnbKiK7iC6dtoHVyoo5TzbK
ISNAjo87q++VBOZ2GOC+BWCOyPYXgxHag/GroPkL3dQho3i+6QIAL3a/JfzMvVgoSWfejb8v67Tr
myRyZDZKq3AQF27nH/1m2vPebmrgSOmHcDEG4+LfOz1Y06LI1KlDNPsR38TBVAXM1bQbifbW0Pkk
17bOpff/j6T+5P3/8hvXdeivRVZNNSHT4xGxaXFz5LflGwXB7e+y/A0HL2Rn7V5JGhriHxo/vw1k
5T4aNj3SKqhRj/m74Ek3cNFaDOHTDMtwte98ThbiTA6ox55+yfIuSDQCN1K9n5pPLJgTRnCa286/
X+9zOyVyOVGBImPqCuerrz+krbqliHEWrFVt0G9KTlKu+gi2f1UqrOg0pheXsDV/mland8+U1mUD
Hx2q1ZPt+ajltRmPq0AYGXV4GNyxduh13shYkaMttTwxYwSrDdWN6Oqti4CzeBM6f2BqVoBjoN6O
5td/34jvMRKwkFArw6U0aLOBhfl6I0xxnI5EoMkrk9hSPckfiP7FWzkzsPabajeyFuX7JEfe19vr
odC+eRvxFhDrvAorOXFUWHhsJd1gNhhIuySEM3o2u5tL9ePZz54+Et0adC84d08OIvnRUpKmQK2R
KOt+Lh13ia5TKd4J4h0hTr5S2GwIpidOu4Fc+tqf4ce8TuSoPpfKldjeNyjfLB8pOYfeCxuwum54
Xx8trUIYbYR8KtDa/gx4//owakWi+VcOEiP42aPod3W0bbsKmmKySbTbuHTk428rfBtVd2arE1Ef
+xJJ7uLG4jWQ6Ok79Atlt4O17GqqCwWSivLIbiGqGw7VGYBVdLWwqgLO16VBvsddeskpcKbr+vVX
nLygkjEmnTSOLPp60CMJvkIVgoPQ64GQtSib8ZSv7GIB/KZbNNWFj/KMQ+vrnz/5KCtLXXLL4Cau
VYz5I/aOd3H+s0lu5+Ga8ElOkshsUFss2KFzAAd8GSsIVLTnnxE7/8DYdq8XAbEL0XUl2FRq2a9M
W2+ngklavy8voZTOGFB0UabgVtfcKpMWzdevR8R9EhclQJBVgKcNN+Z4L3a3RJopHGB4GTfH7IeQ
uYNX+2MgbZP6PbfepjfJOkDbSebdpQVaWavc0/eQjDVU4iZFOZv31wtSsl6So7hbNWndli1hgKzQ
bjKXIM/K9FXRH/vHkHFTmWIkJ7/Om6FMKFeR9JYBS8jBFhMYTeOtQBHE/aUvhz1KvYv732r5MmpY
ixhaidaFLd34Xr+SsKEoEmYeSSNG7+Q+AqmIxnzkMI1Lhmg9qBnaIVJ+M2IORR69H3ZgPHYKHwmZ
oxkh3o1bC56cbEXrBuaZaj5Ir2m6FUUwQQ+Szz9aRHYFGOZvI9FuXgRMmLXNuFV8YGFIpJ1pkXOX
/5ryCIyIYyoIiCBBmTcSHTOYsuAJ8mYbwzRJVWD81g9j2c49bUkHtqbs1g9ZyhnfG1/YJtI5RY/q
Top9rOizEWBye5QDFcCE7sWX3rhzDxh+LqIVnDIKLLuTCnQQ0rmbZ108dOW9Vb9OKi0PyzfTu+Kh
jnZi5ePdKLCorl0Qp3WPCtgLuhIbqMl2NdF6Fp9C/DP4TFeL30rGnvHcixTcSL3WI678Y2GtubDL
nFkeoUXA0ZVEGprfqL/lkq9y7RRu50Ipm9FgxD3BOJvKjI7WKiSgz00gLaOefnzMlqt2PbXsaf43
PspRRnawNJo30dwCcd5Nwg09N7eP3i422tbt7uT74UJX1KYIHA2949fvB7Rbn0aTscaf1fqewBpO
0LBk3hdpM+EOv9wWOSME0aU/2y8QefO7O2sIC63hJVvP7JVw3TXBZG4l8ymvnqPWU6RfcuaxNXdY
yTQS1tO3In2s1Ft00SIxV5M/RY8VARpu2gU1hZI1BY4kwUkLjmgRMRNDLLnwLM/dIk4EQEA4bnMO
Wv/3v7a6KGm7vqmFFR9XuflL49fjexUCN0j7Z7X2lxo1MlmGLjqM+cAAsVNuOS/Mn/0HCm9lx/dU
X6VXRz6yxibne9cBd7m4H6/P6fQ5/n2R6zr510VOdHALhHmQYebbVHo7Nh+RY+ojjsBGJEGI7zoL
FhkXVAbnzO1Epjyuofnk2Ovz3lCgahywXQ8HAF+EV9TWU808jfktiDkmZX/4aFvoJ4PpWeN2Ykbg
wipLL5WpZ18OVsZ1fGYBLDmlaqzahFIcZvHA7IgZqPBBhicZFknujEvQ0/mqHW66l05vkTtqd3PC
eHJmZQoKBkm7UfeE5DP0mQrlezwZqRpE6n39ydngRbxEX/hOyl7DG/+61pPioW7CZsLbR6iKX//I
0K9qMeKEvaVfm8fnpH2pp0edN3mO4Qxo6BGl7iB3zuSoGaWbq+WbesR0bxFpgh+LnGH62sOMexyG
RM3d5czGVIKlwjSYo96o2S3agwI55Zux8GEgeZZoww6JR6uuA60YjPEFGO4ZL++6zSMJUZlpUuad
vPlTuyim0EzioQB5RZa8PzyYPcSlW0J/4R2z5U92S2Mj8pE3soiW44MmeTh1JbyA4DE8o/Qwn+iG
1wqfYbht2TW0DUYH0GzR0S3MBSkfw9n+pmnganrj9GBRf5ndpiv3Zuflq22R036yV+t7I9+sri1o
WR3nTBGXo+SUgByCML9m21Rze9ADS35pSwaJExj4H23jIb1zhQJE2d2obPvklT5kG92Ggz/qbvcL
p4DyJOJ5ma19ubhCYs8vE/FHCDcBHjhd/NFDmttdWnTVM7v/l/t68rHqZRX2jcB9bb002ykCm7gt
XbW4Nv/kkfsyLwuGfIxt6uaDyK1VFDcHIyQdUhZsBVyWEz2sMYRAXhSbWOgjiUVPZQ7itCK3UPGF
7fGprR2aNnrvY3F1/r0kyue2Nw5P63hbX5nBJ1VXu/SaOVlQkgveZf4PWfeqD0A+s+xWTY8i/fjD
QcgB/2wIMq1zXw3+H3PttUw6XfX+vo7TT1DsMyMbegromVlURhnN4RYYIkxPimkXWpmyXCfPOcEU
MnpgVPZbGLb/vhl/zmHfLoLm4Grm1YAWnFQoY6yREJEVNGL9mex6OD/cCiQIOG6TTbzR0W0gGWuB
q8HoUy7Oq9Z7ffrngcCoLDW0iDhqf135ic/KwnDkZVLXoPbZ6/uPMd+pYPpLL5ffFmszmIGQHLC0
gpPza/wznQ0lOds15uso7BrletCoND7GdlM9XVzRz7wqUPNUMs0Ab+AKPbk7TS4X5VgSUpILV2a+
yeY7jGllkNIB2VCzRqjas1/Cw/RImc2IaGp5sQ3tHgBKCpNj0UQ7JJmtxNmI4cUz00eJQLCLAehn
mkv6l8s8GThqECF6SyJjZD2KSeD396sMYTVW5rHXf7JIXCgrzi2uX/7iyXPLZq2TFotYIhmhOsEK
ae2oN6JNUwQkdOwKvnhfPhPz2D3G+9yL76OH6mW6N+4juHjC+o39FH4unSMBtcjuWmWfLrtMo2Za
E9PqielPfp1zQ1OUd+pNSkQhDgLyHDsnLymR75LKNVrHqj1rPz1KgXoEdUo8CEGnw6cwHcZjUHYz
tT0Io9Y+Nt6yXKP9Jwy9mlxtcpM5qNtNk91J2k0WBY28n5NbVmIt2TMkMI176mo4ELaqhH5cqFcJ
VouE512okg2FoVSCyLjKRkdvL3QmjDMv3MqsZHFCzqR/O6JKhrKEfQyTjRZ8+IN/v/KQgGloXetD
3U2vwlVzXbzzIdqkcaIs2Mqb4pEaoiscRKvtbLelS7RRs0IcWc9qmzOEju5pfR0YtjmiK4Mym25k
P+agRImCgh446FP7NhJoorslUhfIeh34cae1bOtQ1zQUahBWpt89yUFLgMyj5oywq9INvsuXC6vR
GX0Ujvz/fv9p3FVbpK1WtDm/PwlGwGo6Y3u5fxKGh2O8hbhMjI89jA/ZuNc4E0+3qbbP+8WW5+u6
2iTIrAVb6j0FMC1TXAgq/Fughi+ecbSTxM+xG5p+KwRVUGp3uuqiZxrybi/WT+P6+dpNEF4VpTv8
5DNGN5TTEXDEfqNRn8182CtkhhT2kKD4cIeFOWWmjxfhLb43qX9q2j8MsImSHB8tDp4F88nSGRtP
aPhbjoK4st2K016XYGeCzdwPfCTmZhz38nFXzV4m7eTJBwkcTQmrjF9K+5RWCj73FQfCydczm2AM
3cpyrdpvjzvsTXib6PkhOtZ+SqIt38Hbd0pA8S4DiTGmAiEefFOb/jK/1owWcVcub1J+pfTB0oOv
5XOj3oNogb3L+/ezVM5sb5pp6vTZWN+Vbwr0eTlmRnkM+4NmxzfAvQ7VK+BTybL192yDFwlmxO3i
FpVNkGiwUheSwxI5IJOZSULHl2zxtv9YyXPEN3wum2E1xFzPDGAOTC73l6LxzjWHvlzuyRo6540R
SZQ2h+P1/ySf3UNIx/SWzvKvjChqGq4vuGGml2NgbeBsxH5IdJloj6SnXdyV163/ZFv8cjEny6s1
i3V6jBI+A4ecsnp0ZbrMHiU6+jOvU7dC9zzp+2gPitN6BggsHLRLHIMzFkI+RROfi7Syc/EIfd2a
03hVOvV1f2g+LBIn/eJKaj1BWRMuu9yRFwf7LLCJ4lN9oq4GahDTzaWux1a52H3GICAIr/U3wwnz
P8VutTEXf7wtSqesYOSPL9DmJSJpYIAWdvy2in5e1AtmqzOTg68/4qRYDc0wGnGk9bhOWUeJWUP4
veZPh9fyI/20I90hEnwusgT/OGi+P8D/bt5J4UDKYZ7KxnrzgNsVi08SsgFodgNwU7E2BEJU0FCB
vSEdkR30+QZmh5RwUC8afGbY3Uv1xpncVQ74rhTJQ9ZVclaCTpMhMGfM4prhJqtZjEU4L8W2hhRZ
4/CcHHKgSPVTSOAIwPdVv4AYEEgpXzo/nutsfXk7Tj6XaFz6NKz5gdWrdSsATCztRPPG8B48Yn8A
i+ej++0DIk+82hmCtNswGtrQwdqpsl2Tpkk+vZ1/yC/9T96DhNMAdh6igf69CMnrh/Kv53DyIWXL
NEeoLNYPqbkSXhGtJwNKeDuPnQp99G37dHSl3B7vCOFIqNGeCXjaFpM3x54crGPAdnfZdHdG1PP1
rTyp/NVE1rsozfo/Hv96h8JT9JBFs0nXryvxVhvxnpYXaAvamS7Ll0d20rZdsrxSa7GC9wqEXPWi
xxkiNF2rds0ZJjilFoN4sbE1aaadvtfv4TsvY2XaubI/pp51dNNfHJOVgym/GO3aD6I12H/gFkBn
XfCP2Lk/qQywtmBysuA4H+029mpm0NC1odOsEuYE0HqnOU3ozsljbPr/ftwXPnfkFV/XrE7N07Kp
eNyd25tOzrEBzoi7bDqv+pEdZDv1L1XCZ7TnPEtL5giDy4pDzEkPMp7J3pMG/uQa9rFJ7ehRduYb
HCBW5meEjjMNbDd0SyHXEMkJmKkx3CNoJ4g7MkNvRoVPKQqIcRvySbDbJZvjparyjDf26zWuR/q/
+mvSEMfqsl4jjSmaMsYDiOw5QuHNWj5PzFs8hUWFy+zZXtABqzBWf8Cs1kNPbb0cRhvEXcBi+4aw
dRTRmullIJ2eLvUWzkwNv17oyZ6j0umOLZ0LrRSurlIdCxTu7CizL7Z+tAaYuyJoYiosnCh4CiSg
hzaherHmCdlOgwW9/EpDTDL2JPvhcmHw8ecw/G01sVYgMTPo7w0+sWyjYckLXi9rd5y8o+obyVU7
e4nqIaqhexFB/lylI8jj3B4yE7bPqwVOXWcD++tJb5Y9qk5w6fBmDIjMkm/F96mwMQ49PShHw6qg
7xNjnxSuYrrN5GUpqvMf5it7aPuYMMiDPfrvb+bcHI8X+L8fdbIYjdYygo5mWRgdeZfdaVfF4DSV
XQ6uOXrsUbwP45tJk/LFQO9v2BOwFsyNuUPiw0P+OG4peU0PLhqVkLJ20mzsE0tClKyNzCh+kS8G
mq1vwb8ew8lClk+ckpSUK+aGP3bb5jbc5c78mdnaDp8qVLzg37fojJAI9zHdRCRbTOpo7379fobW
AJg1HruDKj4mDLTKxhcz97V7HdwjeD97VUgugXzHPzER89vRBgnadi4dMADaQPAn/GRI8o3dnN6U
GYx51ktrek7K7WBnJLIkQc8qXJFHINBaYFCaMWe5E+FDmZ6WumOKTHEX7Xpjp2OOwiNsvS3D40Wm
qyx+3y8NgE0iXjpRRkhw2jStMgk2dFiFD2Yc5CIOZuaPv9vlWklFezjuWmRxKhnCbfkZ5i1MqZ5O
kWnPKZHR2ms1PigdsYmBqLvF+FJY10r0lC8Iut1O5/CukL/wXrc3IaYE6MNz9ls7+qEq2loMZI8o
mra9aQWYfzV4giClp0BIJL3mH4W0t7BmofJLyyCq3ythMxibhHI09Y/FXmnWbL0j+hNF/4yTwSNt
yKaHJCo7HQegcCtQxutEOvJfD8YBPyCJs1V7T3UIK/PHMduTRSzXjqxjw3CqiFQ+ea/MV4jiKsbU
HV6PNXUuERy8ebqrbdihQX1L8PXVK5XPWk4PaXSnchZMP6zhp6St2g/+lcaCvC3GDLBriafHnK6T
kLLO0xpivpGXZclbEW+nJMiSh5gKBTjW7IZPTJf0YMr3i4X8jCTU/Ooo3wCOBn4pwghPdp0MU/im
lQhQuJmtwyRusv55iR9NmsBqtD+2O/6SStZo7mX5pup95UVwPvLBXsTrpdgvUKeMJ1D52cZoMCaT
FL1wvMFRlkOloekPH+FY2xlvdt5tVOHdkO6JFuhd0dcfSoGptJOSa1I9ivpVKnzqw6NJQ39mSnkU
8PJ6MlRWr0leuzmQ1FfiXPOV0RqjJnUbGqyAghWbzLPFjcbgqL2L8e2CGTn9GWIhmlYaCi7l/g79
7b8/4zMrHS+3qvABg99DkHZSlI/Hvg77yQgflFt9M3vDlngHOPJW50F6mIEM75OPTnQly19JzOAT
OWw+zM+6A6LtxUIdJvrpR/6Z7DGag62ySTagzKl0ghAulhXfu+xfr/Wkvp6P+dJG4zF8IJZ3s8hc
ztPyKD7pma3/KEQ2PLcnXZBGGVJXWhcqwAHtPpKDy5dyxkr+9VJOamhNr4yxkK3wIdliVZswKr1Z
EBIBAWNaZY6OYhm0oNPVPuRdJdsAF7vQSzgj2OESNBUJIUTz74pZcUonaxTC6AHrK+ai6H5F/O3C
EeIzo1YMIubvnrS9+k7hH01XWHwh9wsQaW4c7wDUx7JvtDfqI/0VMrPgw4y+sIk/BKbVMVEGNNDm
67XqJ5jCvJMssvYuPdAzB6YvP+FUhFsxjSoFJYm4i3PtaK/oH3O7v88+aiZRnJU4Nl+1RHG9D7fF
W4pbyx6vC8Wus032ENZIBf8sO5yScvM6xIRAv6l2ueH/j0v9flBYL5V5Oud+QNPGSUWgZsaRh5FF
D0x4dFqqm5LmQ/Ja0Kytr6wKR7SvWg7SsxyrZYp+c3yr1gAO+4/Xm5GZH+aPfBlG+bMl4TlqbcHk
G7n0Vmhnv5G/rvOkDij6SVHavIj4RjJOlKXN7IRhlPxL+dmqQIxtwmZSOpx03sfr+eaWuJmidYdP
RXBiPUTm6MUgv+Eg7xlC2um1YqFFAeNOaOTsy65R+WriH2tPRXOhbxrF7/Jn4H22kxKJMwURMxnh
PqyDuA4IKP1/nBPF75WOYeC9oCiWUY/Ipy+NMivKPJcmLjtxA2ykQCMv4+Qe97ipBAyJZUY57sXj
jyyE2vFYCnc6y7vk0rDJlhut2TaZT6pCqNtF55X91VHwuEG8cUXn1Lha7q1D9rJsliWgIMlQTOh2
fEerM6ruht85yZX4jdlZOQbAxl1ucroZSFToX9KW93pMl4gZGF/2bBYz3i0fonPo4fGorL1MDQ5A
USQjblWHuGyO8gNdTv5LKHC0UPuBL89W4+ewxmLR7mPh15TeRy/KPdmFTraD1GnWBNJUV5F+pxje
WARdckOFnU9Xsb5LyqslJufq15LsJ4JeioBmZ3NxQLXuCV9rTYNIV2BxzIBM+dueMUdxXmWWLjCg
oq0u/zbfwx/NFRAB81nZc/dVG29n8vKnh1Ciid3pPiQX9ei2HOYxW1/qaPyZiH27IGIAAe/DkPwm
vsqHpVnlqsJhILIYiW64afP/I+08dxtXs237RASYw1+JQcGSLDmW/xDlCsxZjE9/Bt3A7bLka12c
29jo3kDvXaRIfmmtOce0u+oxLQ/+8by2tj2QjMmOnsT1TB651+861U00qtPucNJ/zRqifoX+7r3e
jesAzNU+JWj9Hu8L3ggwUU+TB0uFtp/iABCYdrWXoMImipyO5PuK/Mj+MIBI3lDpu/9+ff5Cccuz
/u9Pu/zayynWu6ripzUb0hE8koowRyTbaPTUfqnsZ40tnL59FHvzqldD6LLUBQAFUo+a5QCQP71F
3fqi2c0tWRzhaQJKMvkPn3f+RsZezjpzS0Rrpm420hyl0lWx9aVhWr6StWdHDsYmQ0mJRAH7EDAd
EluXGmhVlrFhS/WCQWXgd0o24CNmvB8djLfzTnyHsufnq62a7KTfxfuUnzTCq/IbJZGvH+o/v+Ci
ApqErdAXAR9wg1wY1y5H/YVGvl7lqRhFCdn7A4weXlj61mzHlfCID3R8kYSFb8xPFSTn4/dvmeCh
L4YUYm2AeLMD8Krn2zRWkrWdyBd89saYgAFnMD0gMezkJQPur2NAiGwXmgTmgCAZ6sc29AKFtCmm
vgfzrYjhHRMov+gJK7DWFmk/07YhCMtwfWlNok8/ec2wyoaVisAeyYWyYk5HuDFtBI+wkCLY99M2
A4oRiXZKWbKnhOAg4MWnERyKA8xxBUm+RQLg3YQhsXY7Wi+c8Og72OFq+IOsYlXdTaNTqMuCbfym
qG1rWsfyY4qcGFTFsyRtxle1Jn4QSAeU12Wj2gxUG3dJ72pvQWjLh/7eGO5qbYGins5oylYSkhyy
CAkNTeiQ3liQTGEsOLfEwQomsz4txsERircb72NezS8nlH9fx8VqX5nU+cNmEjhNE0iFGLrZK/xv
TPmZxtMsMR3exBW2WqQmNy5960u4WMDPihHQWuXSCFpMbwa2pRFcO8e8Cx5n8XKbLFumpPONkoc2
b54vfrKFG4VJFL/2NXJK08M+MFR5mj0pEq799AG6RjY+hfqZ08Ba6ajTY5VGeZEiItUNZDlUsaM5
ZyPBoVhVb3Q5wnzVd6AR7kLSMgL+UVVc479djLXxYMZv5sKaqCEriCSJYWwVTBaHMX+V1IdMeVLh
CKH6WdVEg54PmbwaItgpblDsx/AQidPSmF7ZYRRIalrx/UxozPv3j/6LUhYQYhgUIqg+fBXqRUlD
6uNe0iNjOhkzGs/tfYf0v4jcuKWfeDX5T5VEQ5jk0TvR2FrWqozdOYoYn8gy7O+18wMGd7N5ShCq
+P6qGvd86kNJkZ/ZTnZ9bT1Yd+KIrRGsWARs+0QS6Kptt2NwB3KyxmDspbD1b7zZLzTxn3/WvGX8
p9KZtcowCo02nVrCFgJP1e1a4Exr54+Gi8NHXknRi9RjfYqB0oTe9w/1i/LlTHaeF2X6ZpxTLg6Y
bRqP1Bmsia5PJK7Vch/SKAMJ9HOWptL8WST+piP7hmGc4zlYYI6DNc9OVHbKZe/bAiAZr7vl+fyC
lfD5ti7OknBAs1ZP/IkRjvE29OeJkyJU57tJv7LgCBVLqg+VZFfr7tg9UZBRYjtHHQcAVHYa8bah
56sB+O+DujhSxkJ4HkuTBzWjogTZlpMNyoN1BO44Tunmu72M2tlHPkO44fcv6aOEdTn4Df4jGSZB
H2zsPn8ieiWftdz8eBo95o9x1+zD+1K8l81ls58epXbL2Utq5s1Q84uSBdthgY/4haeELt9cd/Sx
UKUjoICL2vI5s0mpvdv6sK9W7hkSTnHWmNGMl+LxISKVXT+LEyv3rKVfN8jmCHKWtkH5MxP+qv6f
kVKYQdQI3lElAqup62+ivsnhdp8PnbaPLGAXJys7CZhovn+KX3/qs/Qakg30vo9t6j8DLa1boQ3L
YJZeo8VFeNPYU4hcYkHCPXDb/gewBsJuSNU0bSLvMRbPvNXCjeXWbqY7tpaDZk/+M0eZGy8YXs0X
0zspCzDWUX1ybLoYhrGSw2JOQ1T3fF3n+4SDbPVEMjHd83TWbEAUDGDf6U42dQsx/tNSSK0Aosnv
euKk7bYZf4gl5Y38KPletzZlr89JmXf4Qny2KV6YL2UCSonyMfZy+4tgsEUuQ7eQinI55yFSIMdo
ZZsZUXDy2oB8FzxL0akEYiHuFX+TtHf0Ms7sHGyCjOY+b1fY6NswPVdoaKHje6rmKvLConO+EOKD
b2viEtyKiU14cMjT06a3sUeWq5AAmr109X2Wv6UodwQ4tkb0ygH+pzhVi050lLnGWa3lpFy043Ou
P0zVz6i04H0Lm7a/V83jpLwUMJCrbJdYx5Fk4ptD7qsKkmWCAASELBIbfSklGLIpTEOJLzmt7XI+
gwvNUkz2UbBiYw+wd5b0IUvyQAtPxImCF365qan4olGHj28+RhP2oQM3uvgq1GYwBblFstY4DTYz
Jp0Wn5e4QtVg4uoqCSFazt3ypXao/4OKE07pcKdSTgZesgTd09RUPOcU24UitQufgubNmgaix68+
XmXOyqD0QkjOxdTYj4khtDmKyMh3Wkf4ZU6OtOhISQ1cInqpTYtLDueuuES1f9DuhsPgCq8Foq0d
8VEKREI7JSO3+WEa3bIh6pfoXoqGRS4vW4XK71ND6mJcH4rAIv35OI4qlTyO6siS87UJNBiMhVcl
d7W4knlDHmbPOUmmYB90RkqHpSJ1kZ4oqhvAf8jit1hzVba1fktSkw0cqptOebbrkPA05lYOj3Xz
OIoHJFhWZcMihNQD5ju01XStcLQkGWJ2I5M8wMNHP+yUgRs8Zk8CZD7GBQpQ6YfU7C3RQWFdkp3Y
22ryhuSm3hvZRgy8RLyXwHkcyDMAVnKCY5IzhpoMLaL1wPE2+U0QLpwsQlVCa9FyrogI/lDo1Cor
yLA0C+ThLvdP8S6cXiMoE4Z+F5mE6xZ3cnsftodAeVKgLAsErQjNW+I/nsnp4u9CjOCCCvstcSsS
B4cl2VnnakHUrADsJli2nP/vZ5yJcu9bEDhX4q0+2JcLBAx/TceEhcH9yg1aN3VWjhwTQD3OkNGf
ouwNd2Ho1ew5neqEbLAnVgay0Fs3gSJ18FerrpVuivYVjzumnFtz7xe2gjl0kgaSpHC0Q3r/eXGF
wpyauV6KbPeWU7MCzz0ruVEMyQvtlYglo13mnadXf/zg6Gug4qY9MGr6RfOnzhftKgjxC2fMHVlw
oKhaFiggPK3Mg7glnPhvi/nWSdrNIG/ynmJ4/CTnIqIFk3P1UW9JVs0Iu3ozrbV8U/X6hTpxtgIr
mKJk9niE2Xz+dZYaDqHsIwe2qCNb6x51qLQaCwaoC1FTWprykqGg4OluFac+grKxx6UKiQnFDgfQ
LYaUj3yTmzPsF5r2z3d2cYiLCFxLOoM7axztlSc2YpGbFoTdNqQUzop7WzMoX7idY1CEIIF60xAo
ebwF41Tm/fXl5urfJ3SxuQpHqQtLznSneu4cejjt1GQhb86PhNSHqzHeNsFa7dfxcM/rLKlcgkCz
CwT22M/JFhY3CnpKfXWu3TLZaCSl2bMJIkaISsUSUNT3u5gv1O88Np2mriTNUsXLdOREbLGJDKwJ
PQdeRIdeyTadRre4jGHcKScWRHs2WJax01I0vcltuN6pUAHBIchRlEFzdWCQ1KFOzHQQMLYziZMB
j4U3dtl7GAYQUGM5bMYDG/QiXqTbszPfi/mi/RmeEmHutreFPT3EHkfk7CbN7PpFcmcySzY4PqjM
l7vkCPW1YVbtzHfDxrxINUdql8FeR/Mh/UmP6La2yrp7xRPYO5KtbaM34KlFQiVyI3RAlHwXT7qI
ykHboSLq8bDK+IGOansQlCctfw2Me6JrxvInfVZOQvPOZi41EJ+c1A4BfP35MVDf02zfTRst3ND+
znvHLOxgOnFA6t/DajEy0vtNYd3Y2n6xW/n00z+0ff9ubcsqjyufn57eoShPmoUhL8adPxwDSLb6
ITzFHGsxjzjEztR/0t2tQfRF0gE3YBq4s0BZXs/rQ++bsdQE/qmSjkq97mpwtm9m7vDX+AaOhbbL
u4q+BZM5/qPzsh03WuQmwbIaNyndeGlLTamNaG2A0bB2lB835opIn1edptfZ7rSFZbgVHVtjHVbL
+qdMoj0BlKU3DbjiFueluEi9AffwGaWSq/1A7pOTNka7xMRhTMX/6JtAkL3K2PDtFc1SIUidguet
6usXKsrPD2KuH/3zJozkPPl5JVgnsbORV9H6I1UR9WayC9+zHQxPZXjmWCZ1ruQjqSFKeqHs0ufk
sR4X5EPumrtomeyy1g7+6JEdSDY+9JoWJdbVWbwW595HIrzbLkbCy/Mj8vZO4OE8B2RY1NvQX5Xy
y/dTzhckss+/6WIbmiTzgI9960R9s7ybbUfFBmUBjtrf1O/v1GXvjaYTlC5F2hquLnEUZ2/e/lOt
bRZx7cqvcmiTfjQbgO1QW7Qkm7JlNkZ0CNk6AKp7q4b8RRWce7YUbAmWKslUzi7ew6iKZj2a1qke
XEigy+x5wCNEZ20H06F88M8IVTuDbhQShccs2BCGO6Czt55J9DXopaENekAdMP1Epupjf3uJl2Th
CNv6T7lJXBXcFhnF2VpW1iJz3C0EzRet10+3f9VXGKo4n3rdOvXwQ8Qf0r25o6duq0/RRjsVTx3z
7m8wUw/NSdv69/rjuYbWZysZQH84OcGy86J7hfSsZYPWqfZ6nCu35pz5CX5eNz/f4uW+qSlqv2u4
xelhTsBSneCYOASIr5VVtypLBIzYVDzYCPILFe/H77/Jr2e8uQ6oW7ib6fh+fr9yq+VynSU+Kpal
AhDQv5tjMCIeCRQHekcBMsHAwd85+6oxc7vGjd//gV64/v3/vYOL/YsYmfHQUaOizaZA1UZIpZAy
b3e+F5y0g/RKwy2dC4wrlAcpPVy2lkxrCEzfJNbBP81RzZ1KdPTEK45JRP2DneGi3BbIZTq7sTax
v9WJWe3W5QsEVawEPtcQy3UVu/lT9QLP5RD9jP7C7kBGnZJxBRvc1qhEIw9OFtNztJbXHALhUZ/S
Vf+KLaR6BR/iBI+qO7wF6J3B88ZLQuv0Mx0yi2zmNVKiP2d1EcL5KZZw6tLjHCxy49XNU+B3D+5i
aLaCqFX9GPsn0VhGP/FT2MUTzQb5N7M8Bp85yY6IjuQW2eDrqfm/n4x5obQduixn0x35J8SOAyYZ
3EY/z5jPrHWKzr4juHDZ94SqOuawqWGOlzRCFhwtmcDIeWp2/iZ/pFRk4/JulYXAzUN80iA+aB7/
/h72nPqquqS+voPU6rVdo6zk0G2Q1XFQJy+zJyvAbl7w+3z/QL84VJky+jc8SDQ+2ONfzM+d1odT
WXMi7AnTVBPOLZAXc0+M1yjbUZoArhELiv/sz/LtOVojhrKq+ynaydqM7FX+zh6g/4caynzdixf9
6b4uiricSupJbjP/ZO7KdhlTz57eJ3+pk3duz66fYa/pS2F9a4v8xY7+8/O4mBvGri87OeR5VLjK
RI9mnPqm78Mn3enZkuHMX1iHGT3TQNBiJo2fu420Om8hBojGUw8AZ6MRdYKecZn/YdNm3EhU/NBe
Xj0XlfwQUYO0ccUX66swkQeMRh9OiwBZSmM3b9UT+Yn3gNyQNXQpTQhbxtLtzL4jWok4+9r3W0df
87pwQ3UJBy0bZlrF8mVFtO30appg75ys9EeB4o11jP5lhxHePNTKLw5EYfmokBiduGd/FeS/YUWI
HJHuKLEv8WapO+unSIZO64bhIf4risBBkP9R+nsKz/uYJqayRjDRRB7LUu2/9D8YVJChdd1J/dmu
1gDRqU8DY0qmPrI0u2NdSnNUCqkanCf40/RH5Tge6myRwJxYsIcIfqS5DcPbL+0pdWRtFRtL+FAi
hXcKgb7NFtsnCHNaaAKhSgiv3+N6ZWFsU3fnH98PvC9MEbO+Yo75oUrI8friQ8tHqTaEcLBO4zH4
GZ2aPVaXxOYIQSOW77uLluAqqNgFN0a8JH8xhyJ2VWBqqeCBrMuSWyuaYwP0xDq1BoXd56nZNO1P
S4BtkP2Vykdpukd7o5zhsHiy74TKUmgXdMtKskMp0nZnaZGNaOUX0g89WUi/0EwVoAZ/UJr7Nbmk
wCeLbFXWu+qD85y/N8GqO2+TP+l79asBQgqmX7AbCWvrCjopNStMbnjj1wiDlcrT161b/7V+1ryT
p7NIMeVJS504phO5qXpgJ+bhw0sjvqaZIwh3I6QYa3bY4O302crP0nTofuYe1SdKeYSoYr0G9dvT
Ug8PvbStjWOZr/xumW7rzJEVJ6+3aXTolb3J/v8R0anGbqDC1QUD1imkRXNAGVVxp1B0XsbW1dkT
jIuMKF4sPMCTfADoj7g/XsPi6ftv5GMMXQ52RaaEzAeicGK+mJyHJjK0NuusUzjew/pvDZdl7/xa
rg1XfkYAhrgpf4BTNxO8ngrkuRvZY7MGlrfdUBaUMX/BrhlWTeyo/NU5MRIHBFAlojzWMSANNNmR
2TNPOf0vibg+VP5gUiN7JkRKy3CVkmsCCx0eys9hN7W2BmSx8sTS+/6XfmFHZDT880svpnt9TCW9
P7eIez/MBNT3/I22Sms603NzCnR46M7RqPqKWFhMec8G2JndHMxHY2WJE7a7lWMpfVES+HRLFwO0
KcfzcD731uns/gceigUAhib14XBVev0ti9nHFuLqZYOX4kFgQrxqUVfGNJ+EK+ukArIz963oob+Z
XvPAAaee+Pe8a+BhwVwcmfusAG3HmHLAXjPW6AnCYjG57J/vtFWwooOTLepXBM3THViFd1W1U4LS
hUVcOS0m3lMJj+eQU7YITmg3pngj86kXC+uprt2o2YicbAhYcTsE5JuRzHNtaw5ux3EhYHi5ZmV3
6CbyZaI8hO+Gf5+e4i1nBoD88Qt7RQpZGyKaEa8rktuwG3oJDoF4Yx77oiVnzmVJ9PskPiFVung/
VWHKo6ZSK4vvoM6Dz5jNETn10pVU2riD4SuQrM0x7RVk7nmDD2m2H5WTJ7V2Amuqc6bf0buc3biv
Lxqu3BetVpqEMtCwyzL1Oa8nwZ+iuYb3jIWbo/wqQP79TG/tjiP5pgB77zLXjL3XGs9DhshCeSlr
dOh4BA71X2jkhMIu4hQjdEDgzKlq/7Dd1pCBqfdZ/+v7kfexwbv87P693Xm1+KfokIlpqcWDYJ4K
UgTNQxfdKbpjtfmyzg5deN8JnllvK8vmoARCGivI5IpOSkYMc+mZFO3f1eBmyktbuArW+/g+pe/Y
rtvKpsXRCqs+fmZV9nsP1LOk2xyqqFr7gVeEnhoy+xCX+6cDKvu/UAF8fg0Xc2eHmVc2utA6CVvc
ocW2P+JOWZ9/W++JBtPzLnhiSSgg4JLtJy6MwbP6JelC4kr4/f0TNr7ayiLDxyun6YArLquuaetL
TdEb5slgF63Rbl0F2qtWrUJhPRaETjxrIuJ6dmx4+i3fpdjOssvY9XNPn5xOdNNq1qOQcB/Kjnif
3U1/S2nN/vssrnHJD5kjGl6d71Uspkm5S9E2coIeCYZ3O7A+zX0UkCvdZeySXmLrOKmrM/48IPjC
tis32JjNcDbyjCnGs7nvl4vEZv6FNKrgWI2dqHKqdBfK7qh5ZrHC0My53OgejTPTlCsB/9VpM92C
ZOnXaAhglVSLabjrxA5eDiNZU4NGGhTzpI87rXsQ9DUJKFWyCu/nOkH8mCz6bbmJs0W6EdamM0dp
Ky4FwtnCzkLG9POmZYu4sLN+kcPkwKRlLBr4AdbCN72UcHFSSEq2y+QrGFSRtJ1QkEJPRY31n39o
fJ0n+g6BNKjyP2x3agwhJvFtwD3hT9q5cGMN/ELM8/kXX4zEXq98QU5k8+Q/zUS1xmNdPm/1tUgr
f7bJiisf9NCtI7X2xTqnwOVhttIUoGNXPaxA7s/nUjJP0qGSvDbjUDPdw0n4SHdBTFgg6crKn1P/
Vw8Au2wkZV0JpwHOOJyAbhH/5as5k6cyzkmZxsZIN1V8Jzwla/9XJ3uptSTJLos4JSY9vvCNRRyH
9UirS1j5rRuAzudZ0hS1kN/ZauE0mIZ4JzcG4VfnJoXvCE4ZVX40FBeFgyZOBMXqTHOuuLidtWqo
ntC1HJYCh0raHRLaakdKbfnXGV80na6WiUmceP39caw8wFbfzwpf7cL/vaFL9Ec1pVPWtdyQKTLD
LsJXlHbCaOOeU8oN6oiSit1v4WmYhmVbr+Zmgbli2Qr/QFb1u19tvKFqM95qsl7341m7wIeDQlN0
vojL2lg4xqOatFF9smqnNNZFdrbTnLes/tVSgYLTWmoeUYpYQLRDWIdbedhopacanjEir93I9LWV
BzTi/S8zgJro/cjTzVivytQe5JXmbwc9WuYCpA/H7ztPpTgSkNdT2OYdtf29MtfijyHSUHRSpjP1
q/OAS3tcFsSQITqXhh2isSA/Tu0Byejk/5XouZbFCbl2IT9N2U9Fevj+RV0PS1mV5yKwCKWG1fyS
6D3hrgp1X6vmigD5WvK0oos72DonxyUMAwlDvSOTk6a70RkW0K2D9nWv8+P6KsoeEUk2IvjPCzRu
flPtx7amQhPtU7xomms1zujohUf1K9lnS6393YEcg3lsVHdZZcOhzWnxud8/iI8e2KedwseNICVT
aCJiTrpYUcWsyyu172sqlLXyTJ7X9MvMtwXjHZvUf7zLFWGDHtVIIz1apusbDi6Zutg0hWtUXmy5
tfVI30I6abscG+3zeZOPJ/9341qeeIdYimIBwFdqn2j62ftEuifI25BejAFJ7U+9E+6tAanRQrO/
/2nXx4/5p5FsqyGXgd9yedDqC6kw41ysT4nvzLVg7Yz+2AnD/ajQpNeSR40qQOS1tmmuI2EzEEbl
+uo68d06vVe3tCOi5+9v6briyC3ReSfjjXGIq/SiRN5HYmR1qVxDLBwdA+VT2r5Y3d7QN7WyMtrX
sd6f/Xf8X8k+RdDiH3X1QTM2oig4BRKn7jGlQJupvwOsylnnzIi3+eiNUEW0e5M+BCaHot37yEPy
+F300eceapUcNnQx8lPQPMCOTKkvM7Vr1ROF4Sig41JB+7vxXV3rNWV4OYSuiNTi4a9eCv/EwpJ1
/8wAy+KX1hmDo4RO3dVKJzOJ7preKz9cqCIfN6ug2b1SvykngpweQVOp8W7S78bhBLT4++d/3Su/
uKuLE2k89oU6FGp1SiRvypYtBMhVrhyCcTObxB0QVR5PU1vXwioDgRC5U+zcuIV5wb8YcJ8ezMXI
H0zJD4KEW6CIF963HgTkkwwXZaFTRQFcpy8tO3i/cdGrHj0fG9tUEHCGxhi/BDwQ2ayIncwoF8S7
kPyI0Z05nuBveASFl6j78Ywoqz40bMLo0brnYRm41tgtv7+P68K0jBSUWwH7DlVd0ub64z/nEnFE
KBondX0ifC7SOQc5QeF1td0ma4RhBCbjJ5RWpIz23q9EO/kgKEIfRPJqdLVnWIaVVwU/QhWB2/c3
ps8v/uKtwBUBhqvy0ZIOeLGT0I1zRyheU5+Kv2zSB7v/qWXECxxZ2KRHaCKrqWK80kVJDlX7Juv7
HD02xPRTSAjyeRENtAxcMDgB6O3WicNtcZReJsawQS9gbO5kpFdZ8JCqIDi3cvVGfkVCqRNgS77V
wUmFdqU7IjbU4l0V4dWWazU5jCLwu+ZFBzU0UiTQjEUfHyp9Z+n3IqbRcCKMiKIK1rM4eBlKl/UV
+sZNS9ONZ2NctEkmURJHE783axXgDTqnUI4+1odU2KGOJ4M2duPpJIUvc8bf0l/UIgYttNdC8XPU
PQkTOcZCpb/51q6DgDgwQKWmlvYR0HxZLZCt0Y+weSLBDiiOww0MlxJVkID5k8nbzc/btn8MQIxj
WarrOwyQ8gCRs3RuCbK/WGu4E5lFBiAtvNbLHZZKXprSp9ks1yXnVI/WEh/HEUUOjIXwnpYWLiAO
W8OGuAXOKqygJOXl0TJ6lO14k91OnDev39p8RygwcUh8oeMf9GK0pAkBsewZh6JxC/FQBcdQ3Jfj
QzMdROEFb4GCDk3YY7srqt+SfX7IJhgvC3auLCD+Jii9yKFSxUYuurf8ZaPf15Erdis0CjU0QWGp
EfibPgYJ1G9skksNFD6Clhdjy+n2XK4CWLuCYc/zfB/PYL6WorNk+w/B7xJlV32fQwgkORz/UjDL
IRlgGJc6fV+HDwNqzwaMFBkKgkZW1mtLEnNpRypMvcWId3Lc1Gj+g7vqMG7DJwSLMif+fhXZtzy6
X6waPEoKmbR2ac9cGejObdDqZpKIoI78DcTdxMK7vpgQkqCwX80Q2OqekNoaVw1K1beb178u5+gS
xlmgzMQQIqq5XEyFWIk6w6/GYwdBP/MKaROjfEVGEdR0qLA6DFuT2iUqtJTQshVtonxdRuTNH/Xu
SJIkmrQWyEv5w+ifyPxtGuxp84lYVGwR9YhD+mf1i9Ig7QnEQt0aCvrzeOCV9W5GuyWH8AXeSVpw
doFjvezvo8fyL9XFtngKOFLXRMnPMWkalhg0juFypO8YO4qxVKN9Ta9dfpiKmRc49psw3akfEAUq
+5FHWQMB9ZkaikJ6pxTSC1AOabHpxCdsi9RC91OyK00XWTi9YLU56Apms3w/AnEi9419zZOOqZK4
BSgm/u8s9qqzl29JRENmJtgx/eP2IUy3aH3U8z3EQH18H+GadN1Kl1h2CEarDAUtZogMmHHZyAuV
mwmNyOvjpdHj+2WTSi06YFXWSVOS634lU1Eikngs3CTdndOTEd736q5WQ1ctXyLjERgNfxp2YhKK
buxprxtMH1+COSN/KY5eLaD1KFlJeG7H41warVeSv4NwbmNSOK9qc0/xHz4oCasP40qJbpUyrnYu
F9ee//9/Fu9ezwKxRTJ8HMyD4G9EQG5rJTvGbh26GaCl8GdcODFqRxlA1vfr8/V57eLaF8cUIRJ6
36q4duMgp+3qteTKAAeWcARpl4ZIcTbKzzRF1sE6c6tsdb3OzFdn8OtYe2mPXmr/0VlUSefXI9XG
ac6Fbt9AbmCzD9EMlaRTkk3riG5u2vCNOfcSf34nuN8/gevSwsU9XDz9WE+sejLO8xMo5B/N8BaT
PwZYr9n42hZpFZrz6ZgNO8W3O3G2rZuJW7S0xYCejAZdUFI2kvND/Ofm2ndVa+LOUEvPO0vzI2fo
83ehsvid1SSZ70ylB4X7BGyph+lIWRvIKNXVYLkm9fIOFduuIh5wJ2SboN3KuET8/tmXfib1LVHs
rXuaV8d/vlWtj41Qzbkn/238e15LK2GZr4CbTg7FhpvS5esV4uIRXGzqm0KQjKz8eATRiXzwneEv
i/g3cxcBNoWdaGuMB7TKKw8uzM1JYd6cftq8zlenu6Qh/wV8dFkGS/X8fJZ6Ps/OVYEZmHZoraEB
1YrTIt2Z4T81uQ5e03lZ61BPpgym01Sf/hdljc93cln/UqJGzXKFhYpGJcIB/M0ScChEtBPb+nIr
HlAs5n/jd5zAC9EVfU+rFuDdf38/Vq7d2Re3cXHMzgjMHsozD+RsZz9FOhMEpS/Ll19nRwwdXE4F
1cH/79dgzd/kP99cpGVmWKZclZOdeQw1iuzLqFnk99GKs/ebsfdX+gMIZwttDaVTBJurW1uFa1bk
xS+/PGC1UT+GAi+gHPfi0ngl8nNAc74cdXeGAR2SI6jSH7SfcFewJ8b1S2warYEWy3Z2X7j9eyIt
fCJGhxsal2t93sWdXcxfSlGJZzPmzogh7zhhnX8b6D9/4+LxdJt2R4oRHreJpXPyLFb66cYncWOM
WBcLyFC2etbPl8dBgxacRUT/2/LznWBcjj+TTfBETD1NErFZQeHL3MAVvZv9q6/nif+OVOtiWira
UReMM3ehen26GUgNUBcq6FD7/N4OC9SxwHnBRZBC6WAt9I3jzeCA+dO/nisg4Yoam9orX2GRinWS
meV4lMnvRmDRrCtAZ2gsyjv285YTSH/jZEVezzIRsTm5gAXIY8+B+XD6I367vnHy/r98F/+9oYtH
kiuNqXQGN0RDL1/HkX3mFI1FNfiTCS5FEVjQaCX3+AJxg9gEbtz4MOY//+qBQHLQ8dGivbpc24OC
uLpA5/oxAtEReR+shkV3qI7/oUjaMaE8nYcG0YUQeHPqnj+7765+MSpCvW37ZpxHBarVxpk0xgHg
Ar1YTiuAaeDRKE4TrlTdmfkaXff3P/6abz0PSnXO7uK/dcymn6esvGqrLguwBeAylby082psLEuY
dcUawr1I0bZ/bvKfg28H4DKFO7F/7M+HFJe39RjaeDbQBYwOhjV4uLjdjnArdctN0YnqSyP8VSsP
Ufesx3Mc669mK8QOYWnf/4Sv5/r//oTL6oRk5FImBsJwxPui/pVs8Y9SrIYFver5YFaf0LLq+ka9
AWW+dmLy5MgjIshR1OGmXh7J2ArRVRDM4Wim0JHlZVnZ6DAaWh8Eh0RsdTjtRsK6MVaBsGuLHbFI
ALBsn/qQrbk5jSjUfWjhW5us2ZK6uAaAuIy2Z/UGkebLzauuoebD0DYH2F8shpLFS7Y6fTiWgBjg
tiarGjgmqanqDu0VfB2Kftrb/wku/zGRLSO7+U239fwpX37q8wYaNwg1EpJeP39r42jmmdpKwzEq
9ojth638l2pE2hzlemESWqK897iG85PQ/S2nX4kHUFJp3qWSh9TfSf1OBCoy3jUc1W58QVfFUZ2j
PXVq5mXDkHALfb4x0chUpOus22hSe8coD+pTatfvTIfCEvWZ5AWhg1szWddehFsE1drLjTu4fjRz
cQGDEgYuHP0f5/9/dg5iVkmK7H9sH3EoKRLFloUMlmItzc4Df3poFDxkVKNvzn7X88/nK1/MvlKq
x7kicmXpQUe5smWrEOh286d8wXnbLqP2VV6UOB+3t1hyXyyFMmmo88GBDjWHqostsx9Y5Biew3k/
kHaLTCIEYrLHXYvqVV7PZYTcabMlBhHKO7eOLNeTBuApGkOMYRXj3FViTNmq5/4syemD7DHJacmT
JoNUBxFmd0imZsn5vN7cOkdeey8vLnvxtM0gyPWiUNIH/ai+Bc9gNVluqMpJqQvqs/tNdg2gcVTH
u+6hjpwc97Buw6IT93lDbSnDxbVpgm3yQ13dNGxdrYMf90aXDFWLNlcXPo8CNZMs4dwAY4OaqgH7
bamDFxoPwmIRWBbtUyp4SvTUnE8EJKqcJugTJBuaCXXgjNMqbb2+2Es0ToeHStyFyl2nQdImjmfb
6ouBQtOz8GuOq/9r1PbMNU1QvC3Me98VXzXJG8+vUv/UV7swB91svOtIZHvXDGHi8neV8hvJ5CKY
7muKMSVwj2h4IUhiHF5CSKjtY3PAszy+F+9KiZ/uVuHjau/Io2ECxWYpA5u5muvHYVLDaoCwI26g
RJC/jSqzfx5Hh4n/OXwd/wSO5uQ/s8nNhYcQvvRN8uL1aPm4BV0mg0KF4nXZOPGLShp7Jcke+qVW
ryJzWQBX4EE6LcnfxlJE+GfYJAhly/Mxup38/PUT+O/lL7YpXaH5nSAK6UOz+RDLZ3uJQKW36SV4
omZ4x4hBoT49S7viQXzx97faM8at61/s3tuq7axKJf4OSq6/MTGAVzCz0Ck4nem1GOVQoGUrKXwi
BYuEAuXMrlXc/Q9p57HjuLZl2y8iQG+6dPIhhRS+Q0SaoKfoRfLrazBvoV6mlEhV4TVu49xzgKBo
9l57rTnHbOTHyVfadckgv0dk40wceQ743fXSvxzrUzyLifJnRbRLlIUAW9WZcN5dHFP0jcxTAfOS
wwlViCCIwTaOsU7iG04Y2or0QfvNRM5BaI8H+o/asG0uj1bnT0cGm8E+O06fEaqPapvkDyYBaFn2
IsBiHA4SXiwG4vsSf275DU6n3uyUyi6Iovn3rnLr0rt6Z65WmzGr9H5ssvyUf11yb1yn6ZoY6NzW
2+fM8CZmUxQEL8NTuZdeB/qzArM2Dqxrwlob3KyI+OoZ+FsSoPlEh9goNtYC3o8TeYjKVqbl3fNp
/P0tl1FZynCqCfS62onP4aWJzxJvefmmLkRH9EwVuC05WmwJ2iNIJkD+7zyVo7YS7xV0NzvhfLd+
+9tXp/fJYhccM+5Wy9HwOX2Vd50nflkxfFNc32ema/KzhOkCoQLY0gsYCfu8hXQ8E34kc6uyoKWi
fa80UOdl94+q6eqyrpblrmyEvBK5JeoCglqOh8IG9Ev2uflFOufs21cdXTiJX2IN2TH4qowZflVx
uereVA8t3leyVaS1CN0KoKbl9v2PHlie6uc+56m4gfO117Kzh+q9INMjPa8u1uPw877751b8MP8U
UtI0Mg0shsBXHzHT0CaRLxFrGG6CJH5Wm+M47sPax3RbIx2ioYz/4PvgViCrnSSxuaXdB1zZQAEm
zw9O3quPikyGEGTRUsD+GywNdS3M2jJfiJzSNkmphGkN4wMdZbmRCmwfD+FBIngGefkFcLVdYpRE
yqK60U9p9e8P7q/bO0xLfhnHa6qLeRX7rYwbtaQc0jTITp1my4zWGSRvi3c5dITz0mgh2dgpUzA+
LYFKDsmsHWJEMZzJ6bYZzsiw8s6cgEO6QoXhdZYbfP77Am9VgYz/CXiwmL8TjYs17M8LvCjKpR+k
JDsV28uLgBwm+RkN/tA+VUirSwNPcbgfz4vGAln41oGWScFTjOWDFH3qLcNvkKffmvoQnE9t9t4F
b+yGqdcvO+yvTmcudcTmurhK66dKfIAiV4yr2PhKhUfeC08nobLhEYluVzO5U3gMr3WxrqRXCTlO
/qKWbvQR7f79i2+75obBYWNWABmcyMhx//MXJ+dUnsY6Sk4Ftb0GiXgebqbRm5U6+sv0pq/P65Qe
6eQKoid96HYLgIq2VP0Tto72nJ+abyQi3LmmeSX585Oer8lkogefTyNX/s9rmiLDHIOySNjMZgtv
4Uqb6FSYtH/CBX05oLP5ttvOAMXuVVmNj9qT8YNEgjtXcVvv/XkVV+td3kyZZdVA2/FDQ94lUuaC
9uyJO1S9cBxVfzI4gBZoeKOfLM9PfD1WtGOKYL6JbzllxicUkMW9U4Ey//Z/3Zur5xWKnLanS5mc
KjYol4zzT+NEISr58bI/FX6wEklnALb/EGEseryYC7Tn2Xkzra3niZ5V4q2jnV75GHmwi+L8unPT
busQQ5d4aJLOGob4++oDErO80GG1JCcRZrKTf8XqQohJWPXCdDlh1Bh9lCw0WonZYmLIHBOHI0pQ
+atN1yoJKbVt17AFVafWXfmb9V7d6Yao86np+v7RsIIapuvofq9t4lbcqYZWQCQ1McEZyyDcBdiK
W1cYNsZ4gk7rqXR3phOZAkyx6YqTHstsZqBUQbQxriITUd+G4kfG9jeteqDKjV/ma2FA17LVyjkU
Vq72XbWfwsc6Pxng/ttjeggdmKNuL/yIi5UwsP943Bo01f++/79ky//6eVefTpTnVlwFF+5/vCJR
LMcciVjGdNR0yQusfwLD71JPhKasrmo8m975M94Yr5DT3NIbR3/8jndkHHzTeFZPChRWr193Z1t/
g7vE+nZ2RAF2AolUwQxRiPDt3ZNAKTcSeFYkiFkc6HVOWthc/vz66yQoLWOUYMaeWmOVaz5dB3pI
wxtfXkG6z5cRutaeShWpAQBTmhAvIHhR4bYkx9eIcX/068mx1sMDuh/zQff+fYtvlalX1zd3S37b
xLTkoo3VICenucj1zhdXhKaYrIS3yy44yIfDgUydDq6hhVgM8qxL5tl9L71y05O5uorrD80SQiUx
uUvZKjooRHPt4UFpw4mSdfouP1r0He3Qx0mKCQCcFoXqvnrQlukzCM8qer6EHtmChkjDZqnBY8PR
ZO0mCHHhTL0uPeK6TBjid6aOf91tfnu214byTOjCWs+5d63kDgBn8DhXu8tXqKxDhDUue+VGXsnG
qs0XPa8uG6vukte7umzLdb3IdpAj7jzNv62nv1/R1QeTdOOcCMMVJavqJdjh6ZCqR8lcUZj4+S5c
5FDKOUnSfcnd9kV6QZT5KzLs//MyrjYbQ79YBiDl5BTsYME8kREcO+rX+GL54TqGSAyZLezWYNld
zFw7/Sis7s3P/9Ly4bszFFVFewsL6Fp6q9OK0guNO8HoRfPTyQNTRL6bapcmKZO2UNvNk7o0Vv/+
5Vj8bldkmp7s98xlyZC8ViErtZAAR5Li01B7g7SV62NpfmLEjc+uNKtcPeCuwWQHiIdouBz1lx4Q
3Uu2bze4oNG9lIETVa9x/8gCXfDSoH8hi6dc8KKjJNNJwkJJ/DFKzFWt1keIM+Qkni8QyBB+nCFN
3OLPpdzk/1COlWDDfABR8IP/sEG0/cFiGFt2DXm+fTBNAlhgG63CYdGf17qBYsd6STgbfzsHa7Rb
+Tb5lIi3hJ+yUEVXSV0UWVHqCmRvXhYkcJbDujS8XHwyOq+xNm2x7bR1V76aBhu2i6uIkNeAA/EF
eKZL2W/Ve71wB2FhccXCYlLurGZ/qyf+uPtXZ2BF7tu0abT41PosIKh+a40kh+mhUdYcMCKJBCNy
XYx18MLhWHLIfkS+BIASdZ6WuwmhccD0EOUSC1eLXlT5nOg5hQYwlg/3uhy36tiZ6Prbq3K1NYym
2J6TzohPjUkMuzOQ4fPSktwaH+mMdtshWoBFDMjYKVCR2sIHbO+meu8mXxYfgtGfDFdYUPUsxeDO
wqb9pVj848quNoWgGEYjlpX4dCl5CQFewAm1VcFDQx3i7mm/56ITItCCo/VKS0RqTt35GJ1XloQj
xAl/yofLe7o770iGr36qxCM/y6viC4R4/wXGqI7BjcM5Knxx8vV+MUabiCTc0sn3JUMTzmqp3cIh
Dd0URqItAtO4vIglVsqlhbbh/z4Vm58DpingGTMt6BoVZPWpNOWNGZ8I4O30GeZTk2zlkuJtWc+W
+HARHnqTQyYTa7SvzMsvy5RhEwFXn5mL468jhBnHv4rEAWahYr5hw0cQ+5GMTtrswnTesJ4Sy0k2
yFTf7/V9/nLONgxZJOzb1KkAb7Bn5qj2YtLU8alHsaeDr/XNcZllfqJsy8yv2zX5tabuWtYu4Ohs
uBW8ZmL8enybrvQE1qT3SEyMf6psr7QXiwdybKUaMdGCwD+5XmWEcTxJACqVeUSQwLDBc8zrqvkT
babwaPyaliY7SzkJP6JhjW3534vqrWmFB/TbL/x1B36rUYoyaatE6OITKrhSwZG6DdSNiuJPX/Lb
zqp/0d5GJm39hobXICGJcUhODQs3ZW08z32+NnF6i/xGT9+WgXcpd2Wy1LLFGH7XirUgf8TmPiz2
Q+dr3iwmxOeGW161g1eyQGrEf8KSfxrPK0OwZ+HlPVrV36owVM1MpJDtK8S2XS0FU6Clan0pYiK1
EDYeoIbRlHOGpcm2PSwacUMn4XvnTl7u96mXlL6A5lC0zenOrZZu+0/c6t8u5PrLbwz9nBUlaxLu
JNXhsANu22nc2XYCKpTv755E4e6fvKr9SkUPJXP+k4QLQqnzzwt4AOv4aaaME3d7t7t8azqfX6f/
9xt/PYzfXqeWwO6o1M7xiafKtGV9ATj5Gn6YrvA5LScXRhiTwOIrULxkjsZTHCIuKVNIcjESnFCO
fqcXqdy56dcdAnUKxOmc5PEpoRfBbIh1QwWZ2zlz+VujevXQVFnfNLKrYA8Tytk+5O1eAQU7HGGz
E3EDJpMGZfVdhEjMm6o8W7IvA8zUF2GCIOx+HsGtMvXqJl6VeKJV4HyKeWoXp1jVh+g7iDund4Yv
1WftW+Dzuis3+/ubQm8HlCnizBtbS9ZOkZmaZ8TivuIrsTs+T8vZxYPj8qcxD0zv6TVu9VXzr/zt
L179yjrXRCVKyojeTbBQHRTzoZ/1TvsDGHfNTiDuGd1apq2/jDvpFaorxg3aY36/IyA61WpMs2it
9+Hd2SJqv78UmtjLRCxvs+vter4eC0IBzbybw7lS3Y9aD48NqTMoCyKKlWqp7UH10fqVYjI/Crub
+6qPZexp4usAlxN/HHUdQw7LqSg7K2CKcNNkAni8GNB/7l4iEqTslDHp9Fxay7OyMHL/goir0xHm
b8L533mk/U3qNgu+VUfzJxOWFHr4ZkK3oy6DcR28q6twRY9L5AypebX4oUEia5+m2MlEbzSOQ76u
dZ/9ZMjWU7oskNRT5KIyabtnhQRG9Dlv1Wp6GXZVujdIoUnQdmtQECt/lL6rhDoYB/KucmNRFX43
berx88JFhoesfWnNzbna6+bSbJZmRCLs4j5d95Y0Nb8fMC9x2s7H/Oset9gGRVsWRnTKzIXCrsI5
9CuRuWVOhVS/dpKtuC4gvWjItfldHjqM6RXqbiva6lPzJjxeZgWQZ00dp+8dSYlz1hHAauffO+gv
UPhVIwUjsAz5nuAMLvaqz1aOHayRSeQ9fhtCr0WLuJ7ecPeUzTJRX3jaVuQVwnO8qffTt7P4BuJM
PigfxqNGJDGBkekW82JEVNn7xBI9zXSqskQWT/fQvyyFbdr5/77ivxbHMt11Pj8+QFW8+vL0vB4F
mbywk76jkjcAGBGNMXnVOtszH6Jwh6wtf0+OsmzXL+ZeZ7z1qK3PLqtfMjg5lgYK0W//vqi/jNi4
HpNWG9xdEz3+1W20RlmqUj2OT8qJTolOk4ZmkrTI5cfxK36Bjs9h7twCG/eoDsGa9iBA9sbDuKdw
glaAoUDL1oD2yMCLe+dsrfrGbijEwkVkuuXnTL6zADD/+6pvzUq8pLyeokIKIbSx66Ow2WuNHFhq
DEcf4oStfLe+VzgD7Tx1a2Jg4WUto0/lq2q96fO8yvlcoV+WjrgMT7F054R2y+XkYlQaqlh1FWAF
10F9Yh4PRmSI8Wlcm+v6vUATjkibZp7ljBg8um+duBSxB76oz90uf66ZNpTYjPGdfRYPSuRM0rqm
Mf02jg8J4pUf7ZcM2HCFpXhY1djsGxKpPRMp+kHCMDsbU+59S3/puZIzKOMd1PC5omT8s2NmaoPe
tOkYn/SP80v+UBEq85N1tYgXI7Jn/F3hhq9JfA4f2438VJBAadlRsuJYHjACQm9KJBTjoMxR36y1
6euvRbogBHXAg5q/ZT8r/D2FM9yRhd1K/+b7btF20WdnKHGif1611Pe5riYXip6BAIbQTQgsQ5NB
HDECXcuOmY4Yb+djv28+sj0G5cLyLyn19CYmW6dcK6YfdQ9tstcP5pP4IyH85LPz43pHjPVIQoJu
qxKr8euQpXavvubJ479f4r91CA2yBQgXmT3V5vUhTZClXFBVIToB1bVOMtFV3awEUAgnh/exLyJY
mqviQElA1EFrRxijCe8pfLDCVXyQNUc6HqYFTwD2VJp/iL0t6HZIffWcli7AGCiY8jI7gwaw/33l
v+7s9dprWBqCPMbcDIGuavsed3bX1m18YrTRcGVsu9R4Omcye3xI1+nzeMBrBY9pXiRI9M18w3A7
vMpv5nZmqJJQJG2o4X4po7z6zkL7txECGjQoTKLIK41S7+rFKLWhFCQrOv1K2hGMVQJyXSIK3I14
ORK3L7b5Rl4U2/SB3snkIjAvyhVC5gkQ7sCb7ccXLyCbKEIMUXxFgSfSOeKg+GmNlEZObbrdj+4k
vxIWpP00Kucc2BNtPxKVaIJelvdqtlt0Lm+6RWgGEh7afjff56U6X8RAqqKTuEgNl5RN7QT8jgYU
rI1mHb/suq/8szsvLq0v6Pvu4inqXtDW7Tp6ISAnS5dVs4rbVRV7MlxGpnMgs9Fse/PBa3dvgvPX
2v/3q537ib8dRoJBTA2t4mpDXuZuniOPF7cAU0aU2EeJx5+cAaQGH6NyqumuEOdr2YLqI9pm+eNF
IRrBjDmRzkvk8JlsxI0eMtY8aqIvE0pAYtQ9Zaf+t+4Q9Sa3GMoIWWRXSwmO7qYUDTJMifvIc68m
QSdNlxe4PFmyvTTHAVHOh4p8JFifTYcEBdEDDMyYxj7vavy4ZP8ofl47s1Cs2YmD25guXFxNAMXs
Ruoy0hYXKOz8nsfzG+PRks+BoCdKTX0zkcsD3AE4EAMB2b3QLiMBnh5oiI6aEpcDI2k2CLirB/Q4
uEtDbakgaydb9Wix6vqJJ6zOd+qCW7var1fuf+7IryHQbw+xmabRLLt8Tp8NFnW4MZbzETLbWLvz
Nj1oL8ZPwicX2r1m87zT/LmygMdCI4aQm4zoG0pZOtZx2GsC1PeVTkjWD2NJueSaeyPHmVYvrPvC
MPHmT5qzEJodhGwcItiuxbN5WgpDNdX6MZ9FHcqXjBILCV8kE73V+Il0yLr1WThJ+lEOTrguVJ0m
nyc2PulAMkBMVy+PQj2neluoI1YhsNp6ZVEMlanqTQUPW3ifcLNJOM0vIK7O/E9ECRSuIuFdKN3K
JH2OT5JYwl38zK7U2wZfCEdAGTGLi6YihrOGqSVtFsFrKm4h2rhAxyF1YypeGdop4jVQ4rdhWKXx
IrnsW9CAJj3pB1Xb1jSnFXQm85zEWlDHi/SESTjMXudD5uW8y+DEWm9RvJsuz4q8QE1ryzH+04Ee
Wf8WSofa3BjxWrwcqmCVwZzND0n8o7gn8r6VCc2PwWA6TmFsmjdC/nCoqt4UJ/0Ik7zLTtGCxZtk
EUfapB7H0XgDcHp8yB/lC7ziyhm2prTorUX2Tgv5MVT8+KP9JslL45FknZDPFXLqxY7y5Xiq/CZY
VL3TPwbfLtEC79h9feFtf3m+fOTAtF05QN+8uHkclcYl4CW5OCJCH6bTgHDI4op6J9hlqmfF2wl7
BpFv0PFFd+iJcCW7ptJfpXw30RMepm0QrbRqjf0xTV6At2e4It+KB/BfG8rz53anTqwD/pAuALz0
pR8Xu8Zc95d9Mj3V8hvhN7CJtH5vTAs9WGTqOtAXebmK2PZgzd4NSVJvjuu/fjKFC3sTnJprQpeR
G6EhBTo/eW2gTeGDqBw6CeVKf5TjlRk5OSdyFsHCLgtbPTt55iLNKYkxgpVJDyG0OW+BMGFEPJEH
5LNC1p6wUDdi9yr3pPTBhYD/4pQf46k/jm5AhenXRxFI4uJuaODNkOvqx1wdzuIszi+YQ/Vj4zHd
gRJGgrBOLeZO5z3T26LwDR2fGVbAZUecz4P1dW4fRwzk9fqS+JGB1sDGIbH4d6WFied6QTQ5V2DR
oLsHh+amFT6aiJiy81n79Vl4jQBc1pcEX6O2Qgf20L2CgE12oWi3BuRCP2QbCd2m/0y0owlPQvUV
AqPLB8S2WbBLit7pYjrlEDvpNE97bWW8W0/BM/oPMTgkbEU5ePVgl48fKp0LUd8UEfgL1+zcXvaM
dM65mOAmnEC39irHGDv6fC/TpVgvOexHwmsLnvYQIGLDwQ9Ra7RLzTb3gIqw6ncM+JAqVN/hd04P
1Up020cCpEbPqv0tiyeoLiZ0RGNM8MX9dKV+Fy6Y1D2GLGKI65NgRCoCWCPJC5hy05wFw4NEFoh4
Ss92kS4hNxMzScLOm6l706PGOOd7t9IGG8co3X72V4i7kXlCtzbO9hVbAhBhAyvpF9yzpbw5p46F
EvZdvtMO1W7EAH8+xet2f13EST8JmXZEezzGq+GNaTrbAeCRJnbo7ZcdweZOBTo4spUngL8LxZ22
58853gF12rsov4r556g8IGqhSwBOeGDCB8Ozdb+XkV/CZdsAyXPLB3UDvmEWeXqa4iL/KNQZRjuC
Lf7e/UhRry3RyXXuOZrR+qnklPdkWcZf9lPAZKauIN9RboOFpTEwGlBt2hEM8ywL4ZF+kjElMBTm
LeufUZ0rxjNTqREHK1JCmJe8CWcfAgr94SBZs4mSbhEk8JkXg8EEeNHKPzrGdjwoWsemI7a+Wpzw
AF0+khMBXxeeqzuh/vmaECnh4Q5dpfJJL1KC7SAS87oUXqKvTnPGPW94xB1HpRIuYgKO53yh0zmC
TYMXHWCziXfyddKeSnNDeBUAM2xPwfHe0VW6tTTNLwRqPkbqUE5vPHtWM4lGLejqMfyi7RJKSJYr
goc/muS1V4E0SO8WL22AnCmCRrAGF3BO1xXYzFNd7VT4NSVT4EZ+V6LPXnWm1tG+sZVvLPpb5xWs
mPOWZiO4SPnUvVNzEi2L4plFl7O7lC86ogIkl2igFIweMk9uGdqUR2EuUIBEwN+FVOuYGtlHaHBt
RKfF5EyT0zTLmD5AfAjJEVGG71TTsKZ6f9qY6oNsbNvOHzlh1adQd2SFWDEmbOQrxq+gfCWUktY6
gEnFuzDaLJekc5119oMXIzm0EQvI2tBey5YuVE0CDixvzW7fZcM2mn0ULfF7C6qNtJHTZPeWvdCH
onnnSM/Fz5akhXKRfiOSiKO/0N07qN+0R3hYPCX0FaZu0ia5kqAUZn9OO6atR2y38GbTl/AYbpIn
3ketXuuPF6JCZA/bj+5o2o470aSHNDzV4xZ8IyhrXfFCIFXYyNNlr/k9yW/RglVpQsNs+hb0PPUh
lTC16+vyHm/2VjB7de1X+5puFem5Jh38yI7BbkZDL2RdnvxcXRsNATaEbG9QKcPHK9oTwR3VAEcw
QZTmN0QufkYv7Vd25GlbX5LpTl/DxW1W+ivJV+fK44mpgExPGMEvsLmNTUri5stU2dJzikJNtptV
uabn5grbhiQt9o1q1dwbpd72AudfKNPB5GAscmaYy5TfTipWUA+6jsEFcFFkLVJpmeB9AAH0Mr3m
DiqDWHXHeNtDjq2dGa7hxPXiDLf2peCf9+qdpV76Ndr64wgzXw+N1BmhT4PyWmFZFbqO08XSj+SH
AaDNOA3kxYbIUqvaGdPDSFbQSMX/RjGXr3vQJ3AOChCkC61ZKvJWOO8NYnAdKz1Sg3BW11yZvNEl
pLw1FpWiAS/pNtqpFre9yPC+fItkllo3kxKbhjjS7NpWYXVNzOpFTuDqkPt5ZXikrmjlnH+HKwLy
sehH06olcX1I38KLx51SD5L0GVr5Mo+3uNmrSlkqBeL6k+QoMO+wswl2SVk9D2mBfi9MxzhcNiNT
GuKSE4d+v8ZQt4/m0MaqetWSB3HcCsWxQj4mjsC/crstn2HH2blMTl/1rOGXTkyvTzwwda0Asu5H
w8lKVVAECURnYYKljBiIljKHl3Of8UYiesue1OBJo7gNNxdd9aQXlsv7Mt7bwdz8FIkm1ukzg0z5
tcv9/laZbWlNgjnXg8ECGaMvqyisUUQgHPFYbHpfuYe8ledv8ebN+e1vXjVOhFAPFbnizRkXMzUY
8xxUoWI1SheCDmxCgDRP/G4dU8rkwSML10uhpxtPEkUFyqU7leffFj2GFTLJZ6jt2cz//KzyeW+v
RG7AxZF8yU1AKqN0mku+YQakER6e7QYuSXHbYZ3fkevoVxpTCaqpRjK6xb2fga+/pj+/3X4z7jIy
RYTsKKpvuooUi1ZMB9B02uXhLpXf4W70dsQwH4Z8vAgCwh5rW96IjRdBsGFkCaKRdPfzUjJOLfNw
AZ1DsrB0V6j9HuaUyuJEE2wRngKEoE5KCZb5Ur7Pa9+ovV5Ytin1gctBcuiOySwa8TqS3X7GZKtP
js4Rf4FBvOiXBu3E+M6vv+6gzb+eIBW43EhsJXS2V/f+oqjnTkjq7IgGujsfOo2/7xjnp0vyqsCH
TgEPpmzI0IMSX3cvb/rgN5pTCUv4tUrmtdOyqnbQc9rRBdOXEZ2tgTtbReVXG6L/IqfsbuPmVoLA
B8PQkCMS67B1s+xlStVWWirqdG5of3HGtU3N5cinSN/FwZZ+NUB+aDGVa3OSkn3SPWTYdgr0IAQr
kovpUNpO0ic5i0ngdtEPM/xhnp9z6+WsHUSAXv1Xc1nRlE1VNzW8LHmCpRWKmwvyT1JVe8z6oOEX
ZvM+QcfKOWeQpSE/1cmKSS2ZoH77fI68Ufkxnp/U/hQVD6L8oJYfOpq9cmGaC4mOW4ndLj0RnWlL
WDvVOvFyOid4jypipH6ZxuyMRpii+ab4PpF8VyHKGcleKspHufpWJanbcjIKms+Yf1FYQIR9Mlt0
aP5JzKG3egumx4QkDMMTL8h8Y8LyLqojjG8GgeuS8iowrhzWuj7Z2VTaFrEg4xpfaHNokKkpdtS7
5wkRieXrkld0bmOs1cA1Lu8T2N9weam84rLU7sxZbvkW85NltqUShSzO7+OfK4GUNF2iGzkNspyz
4NZ4+k/uBNEN6C9ZD4BXMQky3wIiUOaT1D3T8V/X4t8v4GpdNKSznpoSFyA/9m68rBYE9QF2Mxkt
JyQa3ZOf/eptXq/D2A8kZEvAsijP//zB0TD14lmgI9hmTiocJu17JuS7WC+dCId349DKcOp6I3Aw
TVXTMZ9C0Ot+fDC10A5pCRt762X6hIhZhsSlCuvqQCaIL915LrfJHJyxEMlBpzVV6MDX7EihSbN4
SHXtqOhMhrYJK0Mr+LQkvAnUvLSUk4UwudXFowSgmCeufNuKxKnRS3eMepk9dekyTupZVVZUblVt
u9If+10RuNAREeacdHMRIHb+JNWe9ZIfEsmLUeX05vDRcpznGHo2lhVIdgT/z9Zj+UDfnuN0GGBh
dhuOU8KC3KTAVx4HROsxlbxvAExFokppf5Q3KQ7EyDYgau8GWqrM3G2Apc3DIJ+C7odh1HZLSPX/
fWObGQkM4ecllhv459Pt2PeLqRtV0l7x1FqcgzzxE1knUbgwLV9CNKvziYfcd/Lift71c80vz9XL
RXE4IwPIbWM2dTWcsi6VpgjBoB6HahnTvdA3pvBANd5AOHI6cBbMVhH09U6leoSDDJ9T4caii2SU
iGzX6u503K/3GhFoNtdjqJxR2XWs668bbYVSSBPXIy7Gdfg50PU91oeWLmkjrWhREHSzLEF+ea2H
yhW7BFFrKiZ5dBLv/eDUP5sf6RPmfgW4rYSZtDugLKvs870s3L8dmf+40KtVoB+FS5XJXKj8ASiF
+Vf3EjlEmIzhKtZeOazOVESNIxn7uBvI+PQoND21fbCa/b9fodt5HPfMoMkLqwyj7w1pQDbGBghB
p3HkIEvvbUw9o1vn5psprgJVtTvhIEXoT9yS9+vUOf2vcVH1s3/l+dL5ejOAhoLrpo3JJwdJ6xx7
0uSda0+TNyYpYnde+WuFwlxPcCLBRKgQI2zcTJrl4NxbfduTmhh6tbwFpheZy0z7KWevEQcQ0WtE
p9cXZ8iQvTfQBQGTs4uQwlxkP3JhUiKnQsuf4bDge+VJG+02tL4JX5n6eGlWvbhXI5LMwZfq3Zei
urlB/oXpBbUTfHbVa3JP36xf9dP++wepuMQ48FFwXH1EethW7VRkGbBj/EdGsyyQiMnSbmrXE3iy
dJtV77Gynmh8t9pPs/le6j9l5rNd8yJNlZvSexZ04msOQkwvsreBhqRZbfd4GKvaafIHubFlHIyD
y7ppTK6YfI+7vU5eUbFUMB8gD1DAx9tEAGSYLzgSd9ygU4F4jgaLozLRl8Hwy9+1/mi0/vRhRG8T
N9Egx6tD/FPk1VplQcz1yO7zC996io/tJxCrZXwv0uF6O/vvm4XgCErSLDO8OiALlW4N1aXJjukX
naQVZIzhW4tdrndzNk/Jry4rMVw12cNEFiwBJYuLH9jJUiLmo2MI8cAjD8x1mD8lz5MCUcNWlV15
l+Pyt5JfRUdD2iOJBnMa95/rclvJo5gEl5SS3x84glprWX2bSP9idbLF80Gfdlr4qeaeMrxO5Irm
dDf50pS5pSfMHTIBHE/9GFVPafCgsE1pR/AoGqfv/KTR0qZg5ouUEdydQdczlOZg7Zlr6/xe0Z68
UP4VnUg4G/iy7ohUkKy4zPp2ZtreZ6j8PiT15Tx5jG8GGOeNy7yDpI6cQ1oDD88xmNrREfGmYwfU
olk9ZJMdKq4eeRd1axhvGm7lY+gMi/KlPuKiFPdz/mn7qDgxFcMq+8LBU5QbjelhHs0lvcyhU1wa
CHCK7ptCfqDOxG/WLGf197b+Xki7S/QJ+04WMjskfhU9TniIjvTRhcdJpp0HLKmHKiFOh/CyMQmZ
HmE4GK5RH9VqFbbrdqPuCdFCZsb8PUU8EnhYuZlMI1Yc303Fayh5nHghnB+ogEGZoZBv14g8bM0R
HvvCtUD6t9CiYkZZsZeoTwWFTvMChyY7xBAqx8sdAt/1GeM/bzKzEAb0qoTi6uoVMUEyGZZg8oo8
EvHAVvSpRLZUeRpdiY9+Q1A098KiaFlyxbXpdPyqL7S7DhIlxibkEZDTSXTMnfPatWvu13XNGl7m
f9TI+q899rfTKuVEMBmllB2V2eRHs6P9Xq6SYMXoy5C980J9On9HbO9Gm8R0NQdkZJ5t5S3mo422
Ot/Ro12P7v9zNRChfrnmyC+4Kl/pYhZlm+jZUWLOkSxxGDRfk18erG/Dt7l3oORf1iPzY/+eVUz9
27LMYeF//vJVs1HBkh1OuZYdK89cYDPRCYPAjWFuKsPHmy3nawUxGQd38M0kTytb+IU5sE8RQhR0
MRc3U64fSmIwiZgvtmQ/A4jPB3Bu2jegsHQeZNTg4yk117K2j+H2pj9S9VtqNXZK8ZYbX5L8Mfb/
C1nsdfXxn5tKwTarE+YcvKtF1JCEqDEqM6MfFB1mq/n8J5G0eJW8kURbcBiy+Ion6Y5Jnkjlp9ry
vnhbm2uc34rHm6u4rl2DsBebwcpI35DeUjit01K8YHQJH5vn84f1rQN/WM+jluQHAcCz9i2r3Inv
nphaNLrmQX4H2PBJNCncInSKpNuQF7EoKrt5DbmbNkfIprCF9ziyLybIl4ceFH3pdhZJ9Xa6L/Cd
6M7/goN/1fq6+WFXG3qcdaWl5kZ2jL/Cz3KVe8me2gR634O+TP17qKjrTtt//zl0g1RGTGCuu3t9
Kyad3AYZsUvmOidAY9ZrIvhgLQFcCA0+h5PjpNueZo/ioDwZODGxdWurcXOvOrs+3v7nYkxFUWQ6
Pjp+rT83PrnV69ZK6HUlq/xIZYIMJRxs/d1wjAUIsQnBx70j7r2/ee2yr/VWO4c6N0BcR7nfPYiV
3Qfuf7F3Js2NI2ma/itteUc19mWsq8yG4E6RoihqvcAUkgL7vuPXz4PI6EwFQib21FznkIdIinQA
7nD/lneBLyXcpZtkUWi3yf6StCtvySfLF7UIhKhopKDcOZllLe+ESiu9GJdgvJOoe1vrULpGhHvU
ygnX0FToHZzCK7ROyiWO68AD9m02c95yEDJJ99bFe0n6hvKFVa0FxSYQ6OM50PwMEY9SBR61daNF
k+EBucKVozqGi3Dv28xdfapfLW2rSrtTYd7o7qgo7RAPwIYsb1Xq0DKr3fVA0L2Tw6ehMjNlmghz
LX7MwJ6kzL5dkLOiTUz/67qrjm51HTd7M9Hwn2OE7ruwCrYFxr060rQRoZNjzU31GsuggQQ8ecyV
ZiMBzizLBzXT7UaEMhzJtq/eSWI2i9vvQ/WMdbTrcL39tusRBk8x6OB9c78n3rqXw5lszi4zUKaS
L+Pq0/gPviDzBcJgsvrcoE0E2Yri0w+tYWlvqTjcpMiiaFR84Wz1h3aPtSrI4z7kZN+nj/2jos8Q
GyhUcqyrurwJtXccspyNn21QBb4Yv36yN3y8wh/x7YfTNWgl04vkND4JkF1fG2L6vn2RRRjgGkbg
86ZaR68ePnz6ChMnxTyX9ZPuY7OydmiiI0oKYHMWaayftWdKs6iDQz6XqhqR4KWJgnQ+wm2/ThCn
0JgfD5VCGVI1OOTSC5+cFrUo4evmueEJo+4sRgbK+kZTEE2j5Ac6vRFxk1gZElpF9DdmOTGbQUY4
kzS8jDfYqmBzasB2xLpsET0AX6/u22aWg/u8GfWa/CVkANaYntLBIX+EDnWEjO0r17V0hzUa5nHr
0rqQRP5AzU7OHtwbiLtA6Olj6vvrNlUYcYR/iBmcLJjaZ2lOogtanQwhX+GJTVJhc4YvnHQ+hDsM
Vi9yJqf8iT8f6ocLmBQAxFJ3hQoRnpNI+oyCFLjbeJFtsqW3BEdaqNcBSsjOmdShX/QRgH8UEJ9Y
pH67DAlaNVvGt5le8kVDpHE2v3oyk9nWAiMwjYALA7ptgU6CHYPTh7tWgGu+5JucavEMpqE7v4Ra
mhYifnskk3ggcVK1KhXmhHYU/aKA3gaob+gCCNzmQmiL/qtYXkcGpp0INY+9EUeYJQ/hVXAy6CGg
dTvMBxxnaco5+a0KqMTtv419d9x0+4VDuy0rgDa/0KP7+g2Zku1+u/LJUSCZeYiQM8+svaF9FR+6
TfnuaDa2Muz8C/gTz/lttr8Ea/0sF9YkVRKpvI2lg+lZSyO0DUJNZxEjRXIl28YyvYnSjWI9ee19
lQK+21XVoeZtU06xCpJkYYDNjWbi2XHmDi6T9Z7mUBbsVPMpALOiHWWLzcQW5c3XD+izEGUE2It4
32A09lsDUmnrTldwPjuNEjEbFpOJI/nWAaoScnyFsJgCdaXSJ8aVctQy0uyhWxvtps62MX1ndgXJ
G3tml65rAu/5MXEfr2vyFppaEyYZ3ryn4Xp4BE4wUvuzpfFNEHaU4TodpOjIZZIQ650VL2ir9AhV
EXrSk9OTDVCNSx6an25MuEOOwhgGSeEU7u+GlVH4JS+B89wu8oOyZmNoFuBElUO1AFe+BWhE/7p/
IOVYfj1LUxbaj6cBc0oB8YQtLNyZXzdFvRxDuiCPT/491A16POGheIOFridoLq4FcEZgvimKQ58H
fG8tpGyNM55XrJx5Ia+F5JB3t0W4HYZNKB4zeRXwVcGG8ZXU1176I5JAMrhpsX69sJ9PcRO/XfqE
F110VjNIGpfuPDdzAS3sGPsvwPdg/Bbek3aFehbWerSpRgrBSytcg+2r0DnIbB3xrDtrfulhSp/u
8B+f5iQWKdQyqWMni8nv5S0wsSsNF452FqIhguDzm48PKmKd3saylmSLNZl9teaFQMPAX8R3wAZp
gYygp7PmXbuA5Uj4aeDsB3iIFIZe1LPg7LwGHcQFMAVQuBnSEyxWsA524tBSnYnu0lMWg3tlvrvd
Wtfmfb50mzk+FEE7U+8BM1EaR2wyZWTEcZbACGOZXh2+UACPBDLWBbBHIEwunP521Qsrz9mVdNBD
5LTvvBqloXbh0b6Dtn/MmwV/5lJfWvhnfHR3Ma0lGCjquvDWRH6pCOMPy1E7E9ZSsymL2yQ54XmB
dXmhcDn1kUZgcIMJJSlbYqMImI2insK7hFxFuXOBjAvFs6U81PDJOuHUAl8a2puq2aTphcX06TtI
t5o+gqopoHAmwUGl6H1dO8RoGnxRgGur4tjcUmmx9U1VzEaFhe86Ba7t2ES9JPj0WW4+tsr/Gnyy
JbWm4gRtyeDBpti0K2XXfTMC290mtwLK7jN8pEcFOBwRcByq50WwgjZzYR/4LEb9eAmTEMCJrcH1
uiQ+AXf0rOsWx5aSogXWxEqzFNtN7m1lb+tqD6151SOT55wE57HslpzexHWI1b0qqDgjFwLbOdCP
QXBUIU7hJatXhyY+1a1lf33F6ie5GA8NRDGA+0+E4NSyk30pjuMTGKG5fxjmylyjZ59eycqtN7y6
2akgkTIXNdTZZuEhP4YjFWLWxlhbwz0XqCRUT9+f0yZInwaAMZQ/Wzh/s54KemCnkFez58Y5Gf6i
0myvWVM2/voe5HF3nQZeH+7BGO/xQ2bQe63lOFYQn0zee1B4nh1uMwHg/yaUd7V6EDXk0DYu6nCF
rYEfTmeH6t61kxv+522GbXT91INT7Otl2/97b8Rfz9eYVOEir6p+yJ6eslfySwNxL9DReJaT0e2s
O7+Yw/xssX6DJ4n4EEfUhWfzSS3u4/wa44r98GwqK9e8MCSvU/eMH7+0h6CeBWSc4TxQNzIRX+Q+
tTmif3bk2OKtciPc6Ev1waM4yW7l7ET/Omv2ONsOxDnBKn64cIHjZj6dPA5tA8bN6Ls0PbaF0is1
r/JjmmjN3PxO3Ur21l2+bdS7QV5o8d7IFhIO6AF4iEXW28Bza3XkwRSuHbkbA1kWYSc8BdpDClIs
XXbdqqjm3aVe32dv9ojkA4OPxMZvWpc6EiZ1lXCZHTZ/S3nR0yTT5hwesruEOKjWcB9v8B9VkxHh
TsmKOoEqgD8yKaPP9XJtYANiIwicoIDS3pjpPDWXwluOfy6stktMNulHdfe3x6qNzVxCXDLPSURi
CZLq+DXXi/Tk2jC2iXMjehunOKbynl1k8HawuQbt3vwugSQRt050yNUdtUxDJPS4HWVqO3p/xCA2
DqFtc93SOlkN1o0FUd0cb210QexWAIss54pOZkysDK0l2soyvNQZFMlCW7r9EgM+jipq3oVzQNhJ
F5ZxdhPlyswvF6006wHuwPXroLZ+B7vd4rXOaa0v01vjPTLsWFu72sbqsLVdI5q9DW5wLH1Es8hq
7a5d58OcNSlrK5810KwbhGQC8BfPoMn1CPGiQ65DAse9NMDVL+hulPapgbaWLnnXumouCauvV/On
B+BHwNrkAJTMMOmSnoIaOmVzfB/Hbr6mrtn9ETiJqlk+B3SOWR+aHlhsBsdLVcRP84WPFzA5BEPT
ysOgHS+gnplj1ATQA2h4vVLTeIYieGXcyMK7tajnMoxBr13wkFp8Cd3bXHiqUhv46NeP5LMAExQb
DG0LQh+t2slKhBOn+Hk4RGMGo2XnoLsNRGIBee5T49pE8+AWRzcgHt+N/rlK3tvkGvUlvVwotr6m
Ih3ZqPZfuKRPNsVfLmkS8zpWa5ptKVJmpm6oXEGSUfvnsKJ2X5MjD6RZCQ1vrAMkHAltx3nN8TSx
aHWhHQD+FFMyfeFFK/R+nYrm11ojQH4Qzl9f5Wdr6Zer/C0MdhWHYGOsTrtA+ubycDcINm59DlaB
NQ7Psb/IdJQOtkK//R9Yu3+y5X0YH07er0dHHtReXlWMDxIXQc+e9HeRP/dINI2+NLhnLkcBISD7
HRQhgJSP1DJfVHxLL66hqfrdmKToYM5MqpPmKDc6ea3Mostrp6+pjSdPCnFS4Fyb7V1ZX4URVMh1
ne7E6kp8qffeXDvkCBCoC3SvhgMy4bJ8qKuVPhzj4A5R9MTfQykOiy2Gvv4caOe3r2ftsxcQ2WxV
BWlBtv5bT0ENqQSirB2ccm1WZvdJt8OzFsoFPJXgETghNGAxgNO8A6fiApJCPabDahEZl03U40FB
P2z2s87/n6/d/3Lf0+Of+375r//i369pNpJjvWryz3/t/dciLdPv1X+NX/vrz3790r+us/fktire
36v9Szb9y1++yO//HH/+Ur388g+Ucn38G+v3oj+9l3VU/RiEKx3/8n/64X+8//iVc5+9//OP17RO
sLk7vbt+mvzx86PN2z//GHsL//nx539+dniJ+dr/jt8L//Ul+Y/blzh9mX7v/aWs/vmHgATyPyRV
oWsrgm8E68du0L7/+ZEh/YPG0HiIgnokpSF6S9Ki8sav8dEPEA2t1R+ukXytTOs/P1P/gcEuywAr
HF3VLEv/47+v8ZfJ+nvy/oOM9pj6SVX+84+xevf3UY70nYHGOXoieOaKgICnOEQ3SUQNp3XhVu/S
lYB+YIo0RVRZq0G9EIz9WsH8ORJwdxmTpdEPalJHzMI8aQbHF25r1OU90n63pJB0KUs0JlKiP8YB
qWhowO8ACf9WqlFU15TJ8ZtzbYCrD6jB+XE2i3TqJvKN7AHi9pNF1x5SWVuo/bfIhbhqFbNeTgBW
booaofPMtCU3XOjxKrHADTcPWgNXVLyV03BV6o8VumJ1/d0FRpWJ8VqPFp55pB9UWNBeGgSe6RHp
4lx1u4Uv3Rl9t/dLWrnSje/iF5aXti8+hdZOAJMcNzgNJt1ciZ4j93tjfPM8ygl4yRnKXT98M1Nj
7ElhAzFvA8antOUW7bImobfC59JBcSg6uQUbJnahxrPrEvNX3feEE9p5wZF5UQQB2nshLG4VxUgC
8hrDaCWr9pr/IjnanOnHVejkiOfeuR/iZ63HjOsoDBvMRGYt3Mqh2lXGnZOupHbTGki6FRz+yOkB
MAOPpWjPPjKmDT6vqbIENYHRWW8HzVFN39hF1ml1K8XYUpmzVA53vgI3hLqTA+YwQxHO0m6bVl9o
FqTEIiiOBgy9QjdWFoVTmdK/adxGiK43o88TCCfkHmB73tb5qUIrIS2NmdioK1k3FkXo3WowisLC
/JYrJ1+7dcvqKipxJ9GEVdYg1A08AtKKK3nrInU2hZPt29EHwboSZMAkAzarGNYKz75bbH3qYLKZ
IiToCUu0zGbxUM4zzNID7LO9QaAdLl8P1TJ1gnvRVfZirp8SB1DVVWFSKGooqzhGNk913E3H5kpo
bQZDnDXli5a8R7KyLgoY4jhSuMSnUGVXLiRTI/RWOn7O4DaC8qzDQ+iiK7NQD53uPqXVsSG+a2oc
ExrwQl22azQqZu1NDNDVys69qixbAgiQn9QlpU2qa5iFU0hLTFvA5K2xzKvSDG+0/t3T9Rm2Uqs+
9I6h3hPfIqrVQzcOw4XZBKvA9Rd5Bn+uQIgJ6+4cfXITQFauKluvMcFS6I8iIn91/S0zXpTiKYOR
o5fbAbc2y8RdrpGunSzblGG8iSyYdX5xFCwUmkAEJ95DY0IZ1bu5NNBu0veOBUbgOmqkq0ERz10J
paJDvlWxlDunLLdKJiykGg4GqvptdltHB0F5dlJ5MZAH1QAzhWjT5uI2VdNtFpWk2M3Mp5clhOcK
GFbUx1eeAL8Ho9laQn/T2QoS7EDaFEmkLJvEWreNt6TmuwIlx0GZAz2T1qE+LAlzZ+oAvf1Odq11
P9zVzkuYI3qZ2U4TrcLsKTCfesW1+9iCboD3DVzfFiVC03MXiQN8ildUPg3IfyfhiBg1ZmX6kkpo
8WvvRec94laOsMOw8ApzKdUyqDHpOre0KzAK6wYvRd1sb2ggIxzTrDzMTFL3XuLx6xWzrA0oW6az
tIMSGH0rethviBEZgrTwXV7bwdukPDg9hXhcwScqn0vAs2r7LUVAWJbZrroWW6oWvnWPR5CCNshg
h46+EEp/6Tr5vHDwv5G1nRe4hyS5KTNWdAyEmdpz1b5o2ipwyLuAzEWeumiSbh/Fm6CgIQ1FLyAM
KWKVZXgrRvcGavFkkFd5Ru7mmTMRCnWcttsmSFA+JYVqm7WlN+vEGfUnGm+uStR35MHuBmWRKAM9
LWMmyxl/UC8KbDZdGply5x8rtbMlKbI994Yz8hSCie8RL6c722uYnLjAhHNv6YWJremPkuRgsi6u
2K1tsb0pkTmIryNMUOTwudFa2s6slYIcCik5tDUQ+Dtk4taMXjxLREIaDjGF96CkSFuAVqaclur4
JfpXSvnmokaQim8ePTHmGpbse+cuOyL6Qd4nQ7H0yRHrCG2CsoCMCvedXmzNCs0HmCLQWXtPsaWx
dCRDdKSYnCMc7ztUuhwaMF4ETgSUNhinvu2Wqv8k9w+i1cwHHZOitxYGSoQuTG1972Atmw24wT5e
li7KjnC+8eNeSMURp8FZi6TLEJ4V6bpH9K8VbUnZ5P2uGjfqJzl4quOT0SNz254LRA97JVgGKrx7
SXwIM4sGN7oy0EgD6ZRV2qZKtj56VWXCYpfHSb9uO2+hIj+cdreeA0oVRqTM6hhAVqiS3dGvFCGg
q/1jVb07/tKp0RpD9LChagpBJ1KtjdfIM99Ql1LuI73TU4uvdin4ih6WpZueuS18WF9wk6ecwQ9X
Opa8EFsQo8JjxWdoMaFEgKGF0ch2Krx1MipLN0Z1UoaeA26YdYAhAeDXInT/DvWO/Nw1G7837Upw
55Fp4mG4jXhJ6dzNqxyScjM2gE9e9BirHUjw72HJVVE06FrDjmr8qs19oKdLU71SVdjyaY2iirIR
qUqGHcE52DOxoslZO9hEyU8CqgIVOHcvuJFRVwFayj3MMh52J+NnG87gCF5XGFAN9VvZ5bgvYJwR
OgBCkODCWHCQVCyXpG2Ki7yA+U2YguD3ZNoAot0nHmcAZu/52WFTcSVjkaDiQ14M8CoQ4evssg6o
pGwtVfmuh0iRYtswuNa+Fcx5H6KcVVJFiixgZWMDUN71yHvXXkwMGMPooC0CikTWaEgGpEBNaTd9
tlAjft4HthU9iZ5xJUo9SsJ7R3Fm9cCLksJBzuhPjOoMrGqBmRkeE56h5SKGziOt++9IUbGCvBkH
cpBga1w9Koq2T7QexoICUOje67cqZZyBfofmoV3qxYuYGhgB6ywykVnPKJchZ2SmyM/yW0kw6sPD
VsqrB7P6DthWQ8hhaOey5LPJp4shCuhGq2szJrNGJLgSM2yuC1vWvyt+tQqiEPYW4rXClUc/24yp
BHVE/n/lCD/j74/xtjTWZCcBt4YBOaQfPDRV0KS/Jr6KWhuNoBOeqqtqg1vE/BUerV0dxPUlkaxJ
tvhnJAyXipxWMkgv5PFSPpRnm6jL1LgSm7O8yu/pENIzWDhbxAB3Yy6rzsXHcIP12slchtfBmibc
8iIGbKwI/Xa3Hy5hLAN8uIQ4S+KWJjx3i0bHtjmjFLSLb5p1OTdWDR0bFcTCvzeoikkj5k10a9VJ
Uai2GivzEwYtqPp6TxKwq0UIgCq/QqoETanL0jyfZFEaVpl/jTip+eRWneWCJjVnT/suduKs9u7D
lINBrdZfL59fC9o/p/TDQJPVo3mBlMqRVP9YPf7WWrRLfXkZvDhpd/02zlRMJAaFmkk5N0RXeNHE
9p82EMJzswkX3tK3hX155SD0EeDsdhAuYbA/fUf+vkttsnBB8KlipTB6jyMbfY10l+3rtQnJJT2E
O+tbvo234R5C3HBIDrheX3RY+iRX/TifPxQPPizbIPe1wu9YQeydeXFQwf/LzYW+/qevxoebnJSd
2i4LxGB8xAY1J98/GtLm67Xy+SRq6PngJQxQbNr9EAOjI7q3at6D3h4LoqMK4bCjPrssXpC+nsnQ
mfNrHO+xcb1ULJY+vb8Po0/eidQpScDaZNzomqtqg+H1WPbcOUsDiTCJ7vZFUuWkt/9z1X4YcvJ2
SLITO33cVGelwWsQtEiMSEGgf0/jnW4erRDJ7UxYioZqaw6VRkqLXt1etdmwkZDLyIQrnZqw2q4i
WN4hJsdJ8JJZb6FQLWtqBg5ciwszdOEZyZMqqBkWftOKvM7GdQefEqvNnUNpWNk2B+qHy8vSy9Kv
ddffHtH0TJBUy2glo2wQAOrmtF/mcMvX6PdssMR4uIjGvXR/kzVOMFkGmek2Z/c+2QCkXCNIaHtz
6YApBA228cS5BPoaf/K3E+fvNfCDR/Hx1U3LwYqFsD6XC8gbiLkB492jyzGL5942WkX2hSm8NN6k
K9/1bgncqxxfMglPeqRTd/pGx1ZdXlYrYWO9fT3ejyXx1f1NymiylblRQPn8nFwlZ4MclnNVmClr
/BT37qKaVcibmbsO9OwpWPhgEi/tKpfmdHK6ipIQ5XnHnKJycgDSYiw5h2xtVV7Bel9i2fNvRhEf
5nSylTh6mw5DzZz22+JqRBEEuFDjhWObM2s77NEOuzSr4y/+9pRHuUZKo0hXT1+TIi5yRzec6oz4
5arYqGC+0mdvKT6p585u4deoyGFtk329Sy+c8JI4PsCvxp7ETGFfKlkOzuNc0CIFQDGnugFq6Bw3
+Hbh9zkgVEY1qg7vE/17YAaPjtmOwt7SuUoU/Iw4q4Zyi8vAQeiH68DaSMieDtnLgPqBPFjHxldv
BChZghfcW4KwUa3gNeagM+J0Ew7sz5m3Q8cps/M+erY0IJ1uReEvyRGs804hEpC90L35eXzriM4W
5lhm3uQeySSKwqDbwx3lH1idaYt6vvFqEuvOpArVgpSSXmy5T77a7QYxvOmS7NWpgTYCOq+kcuOi
VAUqPna/efROE0XaDbF3dEOIPvK7kpVLL7sN4P30yrqtqadJkEgKdx6jeuQW0RzRRByaDln2DcXR
uRuLu6J+78v3UAEZSIZYWagdKDE4XXdpNOrRinG7zBIAWSXgDaq/uYV2FyAU18ByCbBaa3bPQqGQ
C8Y6Pn8JPWm8CezCU1a5319YcROcyc+N+cOKG/eZD/uWb/WCUNdifdafkw3OowtW+dLYlfvoCORk
MVrzhax4bUUNbCXP2Fue2g3EGtvbXjq6P08coIlANANaaE1pktjdm1kb5tW5ehyFaWD4NZwVw8Zf
UOCs1uWqWRfr+Iok+NjdwQ2U1+71pYv4PFH6+yKsydlo+MkwWCh+nJ39qDVAPmyLG2NFWeiiMuME
KfzfD/+vG7YmAafTZaHv6Fl17h61eb3Qt8hu2JhBnoZVci8v43nxfll28dPX/O8xJ6+5E8VSk7rZ
nwfHONltwNE/IHzDHnrt3cmnr0+OMfj5fVv5e7zJAhOzoWjMgOcZbACOrdAnX5SbfzfC+DBv4/nx
YSHHeml1JtXgc75oF8FbuvXgTz6nG2fnX8u7S7nC50Huh+Em56+G/lSrSFLFeS8tUYo49fto9IN8
N9HVuU/xh0XqaQ6e84wkxIWX9vNT4u9HOjmLB6TutSjglJD3vVUuNNg8jZVc93l+iPQcI7tLqe3n
R8PfA07O3jDr0wiccHXm4NqodY9V06k28CWhoKI0N18vmAmB6/e3YnLsWq3jsuNb44oJTzjZ2+6z
tRD2eOSQNwjHSzf3aWxKI5J6sI6mGVLJv64c2cwHo/T8mIxBRflriU2NXS18CvE/woqLh/y44qdv
xMfxJtMn9FoVCrlZEcmIKB3B27n2lqH9OrLTwuuLfkWfBU6ofEHw1GSD5uTkBSxycTALxYjPjWN9
T+LgjKzhbdniW2T62ouhovyMBUbhJAtXxFeZwmuTl3PdSbeWrixlrw0h74gB9OmwXZa1cqsKGSa/
vTOLnKPXXOsRTcpGXmZ4AEc0DJQKk+lqbygE2gNu1X2mLqOSu22cjWL2F0TpJrSHP1fLx9ubvPeS
C6u1TLr4nBjfQsG0/axCtl8L9hWKsFXUQrzz8jn2eOiKQsP1rWWe1a9CUu0t8aVRm73ewZHXPKDD
Zn0U6QMKVoMIWrAn+ruzkuqBlb7V3PTG79AgFp27Ls6f5di7q+gT/BtL/+PN/LYUY0MbfOYKm4cj
iB3iTeGgb7IFNPoFSKZLp8GPst9va/HD4pisxdgSsroIzPgcARB6RmsPRBVU5gdrl42u14L9qmyV
BQ3ftYF7YZPPhKMKdvudOPD6dlQounj+fvp2sHNizwMIgRrir29jLcSNnI3LtbLuTGlndsg7nhOz
sp3Bwt0RR+RyX4rtugAc7iKRVTbvFyZhuttJqoZMN+InCNkA0DEmu53ZVHKd9I1x22ny0Yp0tGeV
fNe7kl1G/bpN5LlcKLe6gXxq2OdorMmPmdNsJZ3mqRBdFxGxWy8h7276qx+X9v8xL3+M+eZf9ewR
UvML5mX2XsT128tHsMv4hZ9gF139B9Ivim7hPGRgNDbWZ36CXfiIWuwodggVeqxF89FPsIsi/0Ox
JN7nEf86amERCP3EuvARMpcAYVRTI09CAPz/Cury63rC1l40EENCdAu9Pwl720nEldexoGcdmr2d
FG48LVxlJt1Sh94gPBS5nXeoeSCL34T9wTXDtRTDDKGXU9EBsTxpj/jVKkUfNu/vmyG0pRJGR2fZ
XmhhnFSuHfwYTEHYkp/PLeVNrZ4tI8JAg8Kl5z5kYXFXY6zi5DocAZRPCoxqaatB8OoygKY6NVV4
c25QrbzKe3DVct7pBSIFOT0jYKa0XgVdWQWdchVuAsVaFzrsR1PHfNsH5KvFwL3kJDhz+Dw6VnMa
PG/V+sIitKqdrq0UEqsK56Ka35HaYv5hERz/3KY+NjXGzenvzev3Bzs52QD7NHrslMWyyunDw+Ft
9aNKk6/JteXXI/16hv4+0uSQyfIs9LqMKbTkoyA/NdIFmQ3191sx8SWjayKBo2NBTgbIDSEp5aAt
lqa79zlsY/N2CJchkZyuAgE6u+iKWhmtxzw8jHlySkIp6/MguK5MODMV0jEZtOXI25aCNteRY1LK
uSjddywcDw+XsgIRzfcDDpHxt6q8v7Lgg+sg9gzw8aho12kAPypBmRknEsB7JSLENSzBQsEGTcDv
jT6mkkCU9ndKeTEI+/0J8wAk2eIdARcG5+zXbV+UKHtkbVOAxAGmlSJG+Rq4kFrrhzptoNIndhXP
VKPjHpEf5KFEsrN0uLyvJ/rTefhwGZO9PxbhwvUu8xCA/kEFnKa0NZNQwNE0+cKaYuuZrN5f73gS
5qaZ2lie27EtKAOtQnHmIF3fIAf/9R1NKnfj2h3H4SBF94+8egp5tbwii6qQJ1vKZ5w0N4FI5Ab3
TYizleA9FNaVLtEJVLeFWJ8G4ZDCMCyHBxlU2YD1WUKwlzpgWL45kGK+vrZfc8PfL21y1qtl3TVl
UBfUxqHRYMsR4loXUmRJcnfhljm9OlwBGvf09bCfT/LfT2SyIVtC1ztZwyTnejTXUhAtcmCXWYOP
QGl/PdTny/rvoSZbVKL5fubWDNV3yazEUNCNn//fRpjsHF5diOAIGaHtnwsDhYALW9PnD8syNTpT
JEna+PmHvBqjOjMLDDbZWrqu+lfayIvS1WaW8/r1fXz6OtBotyxtBBP/EHP4MI5vVFYXl4yTg+Qh
As/qe3G4/XoMdWJO/HPFmZBZEbohB5v2pkrNxVkrZsXFBboaQbvMek4639wAxJtXoThPTPqLAwru
cQuIZlcCUxtcRPkM5b4DsulmxndZ86/9FipCgZpqLXR3TVVj3uAD0pF8/tT0MbJzGuT2tau4uwsA
c6sR4HspBInmXYPJmMd1iNyWthKzN7dqlyJS2rU1HCrjVczfBJXvG9mWNGsrebhZIzCJUJlWtbaK
bt2wEJS3EnENsDXFpkIsP1DDeT7gT5hw/XgzRfnopWEhQ5IsXSqrbYzzzZBtnK6zPdGYOxhRFMN9
DttNaYJ1JNbrql1lmbhIkUqTk3dx60vpN78wvmtqc69rw63pdCdsOCr50PrdTR0Z3wNKqB7IxEYq
gLuKt17Dgwuox/LgSs/YDSliYdRgfEQfVXT4TOS39PZYkBUK7XMBOE1QlZXWaqs0w6IyRlPOPci5
hbiZdYyr8BCWyEjlbzUhxID3TZW/hljCcTaOt9CiTuKAr+mFU52+JPqrOzzX6kMRWts8fdH8+OhA
bYe5OVfxlAtbtACyYp62waKyLPxUsUApg/3Qmbu6k1etd9fm+TIP062OkxCMarHObXEI9kHfLmVU
v8flIvhvuT8WcsOVKQs3TA8QkMCuOSliFNfcVANWJb+ZNZAp07ltOzRRfBFnLFfCkVOW91SidZxD
24PStLdZ3q5ro1x1+a0DtcrqdzEOZhlGZjX8brgDu9iEPCngNKGvReCg7Xg8+Mw2loBGip6ArM1q
p5h3osDa+CbEwbz32McF28/fOv7Ij9FDT/q5+a1Cz0xHCt23pE1eqRvD3aW8ZZrhbYLgRVGAj7bi
kmeeuMShwNTEPyMCdKBx8l4bbmAXYUZTACGqDMX0FLXExqIzcF1qwFywK+8xXyPsq+pvsjeCagEh
HlK4h+JRBK875IIdlN4pjUdtcXXeYRIpKM1j4KKHp0AHBrswhPhgwSIu3GQpI6RFiZ79WN5bKAMj
jrnU0uhQGOpLKAbPvjpcJ3p6SIf2VEI7jQllRfUVAXZ8FrSZQRBa1a+1ijttUtwrQjR3jLsG8aHU
A16Vfqv693ZET0G9VruAVDIhEEJKuihvFfA6bi3akVXMvWPtF+Co3iSQcQoE8UEC6sjlG2jfVu5K
bXWeQ7aSkJqoMDvoBAE6NDYOGDwM+D0D/Yy8AV/3cF3I1S7OU9uTs33nJs8Zv1bLiPSl16kscAVY
1WMYgvROGpY8B4CSIC11vVn6tAT64D7SyB3yeE1+zILUlmH27PTZ0cFpwtPVZQrLswCYWlXB3jRv
aYPgPoeYHRDTpkPIWZMx2ClmYzApl7buRjcgjDctgqd+jyzLCBlHqT+CoE+F415Ri7UeYE7G6h9g
veHXGPf+Qs27K6s3riPBIUSjBpSBcM8AQDdxubGMAfOLeD2kOsCtwR7vMDQxXii7VSM/N627CJJb
GLUgjqusPZRpcvRjf+Ml8bNZCDd+VWy70rmSe8kO3HbVCVcCYl45SPpyeA7kcK4wCxrbddUjY661
Nu9YlaVLiYGkLFuqcbtRHWyUSrhpTr3pMEsWh2apohzW4CgEdm1hikcCTSxUBnIFnJkwY+nj/8Pc
eS03rqt7/lXmBbiLYADJW2XJcpAc2u0blu22mXPm08+P3mfOtuU+1qy5murVV6taIEAQ+MI/hBtP
AdDV7XWbno9hrN3IuvBL7xcyG2slqveJBrrGmVXqje80FwOi0IoEK+ftzcA7WFp7pRdPACmPZdNv
AaPldrXQB0qWkyOOlq5KzGRVmitajj1UhPMwg4f9lRKGD1Td5qGARyjba2HhloU1X2PiEGMiqQDI
OKhuS6891+r7Wj/mEiSpReUGfWXThmVpn1zpFed/EjYZIQOukCEwEIkmmgnEOKN4rWJCkuCH4Gnh
osc4UmmiBULNS8P2sUBQL3tipdJubxT/oQzlmUf7FhCePNlJ+G1FdhoTkJUriXaeXrrXqjvMtHCc
mdVDzLt0qmRV1/Hi57DgW+hxMupJJK43ITydKi8naMbcMR7qJlwbWnwu2J1ivS/p6jSMMKC3UV9C
jnia/KcIx7cqgQBkxOQslGwaucEMkEOyvmnUcpkp1iLrUdHouuspAAj9CqCuMcNs+qIt7EePVxHr
y1wrgEFGIIMvNCDZJtqwU46O9Rz8sRHhBOPeKGAZGjVSpuMi86xFof4x/Un3Rm47+VAf6+CuFoCv
HZDPGGbqYtlizpHNW7ubI2sLtXqmZtFSGFS1cNskOvGqZQMWWwOL5Og6VJThqtTrG8MaV7b+FkSI
cyrVzfTNSdE+mF7yiIA3CE6cvStnGTvJpdumK8frHnzE3W0HKHSuPaX4btviKJFVnPVlv0qG8bZS
1IXfNhvopg9DJx/j2juOpCaqVq5hTMxjsrHcCt/7goAJk3QPpaQ6ixZVQqDBRaLDAp+gzT/vj5OO
xH99MP95cx8p1qc3xxHoloMaT9sS549uhQ2QoaymMo492vuWNR4fml1TZajt37rOmcj4W/1oglJ+
FKMkqEJTTtv30+hVYfdmaTB6lq2rAIflrX8VJOa+hvrwMdF/VF+8yxL+O6XJfaHX/d/R7tZv2cRY
q05/6v9Dxt3UVPifq4+3uNAlWfq/0Al+Tv9Un6uQ0z/8dxVSWOq/JmY6dWtI/59qkMI0/wWiGIli
kicTBC5J7v/h25n/Unm1JOb8L8qUCLf/dw0SQsi/Jgl87cO0leIhm/If8O1OlFOpOsL4o82P64lG
1RO6/9dNVDa16VoysW5N7CIFirytAKSqoNUDOyqEL483S1IRiiHubEJ4iPT7OtrpCUxNz11HnnGm
LHGK0/v3A+k2xpIw8xBeO9nVukj8MOsi6/bfXTBypxFpytyaTbhkYMFPJgIx59S1T3t9FEOgAVLT
h55FQdiwTkYNGyMYykLRbgsJOa8xiYzCdWFizIgjcg4QvnKeepxyayDpjWpt+6w5N/Fppf9zDcjp
Ecg+sQGVlpwKzLzzz59znHdDXMK+vK3MEK8pA7qMBR5obZqYJxWJ+zSGEUIVSJ9tyUDcxejm152O
wMenPXzzvXj68cY/P4ehIaVA3RyaKJsWMb+vz1EgOa/rbh7dpgnOQ0FsI3QcdxBZ4HYpiSM30BlR
n3TIv9Qoe4B381YX3L1dT/inBU6xoi4ApNHMURaSbguZEAxMpiqLeAyIG/L62h6HM5oVJ44dEtlB
ntqkzM8HYdN3PHmBoGgGK0T9g23TP+JRi0Zeeput6dii3twvlV0CMlmdndcV/RqafB/4JGjCOSzR
1IiB25W9S5ESF2v6w+tz+q3OVHz69lqmg0Rli0z75Otr8c1CDhV+vbe9b0JOGUz0ps1hCcsKGkmE
e0PVGtgqd0jVe5bxKzKUbJlH2pWTcue3g0z3AtoVxQf4a0bdoX/imv2dE+rEGLIbcE3P/K3ModKZ
fXSrFfV7p+SvXhRRKAYWgkUmFMm8B33S1Le5rDd5Ud5VXQvrpsQNveqTa9cPKIiW+Lo4DmCATIgI
RTYDkzJfFWu76G6ovYh5oFH46MNya4WqfokE+jxvnFvy7gPYhasR7V11TB6QfMM9rTJ35lj3GyUp
0rmuJtdWbjXzojCOuLzpnEbppZ+PuypnTZopNQjZYlnr/wYosPMbu517Pik7XzwUlwYSXQeGB+kD
c+0mAZRcnbJBm9eY8ZAV1Z7yqCiYrTYSd8/O0N9pct9ZrMc8S81q0Xgp7ihenK6HBsaSH9bhsnHl
9Wh51aavfHfFgXZfu2N15mz4Wmv72GPTfWCo2EuSh+gn794TNeRYowhvg1FZCzKsEYHHAt2kmtzh
58+fY+/7RqPJOdmrGPyRpz5Uuu4NBYwF5WgOyP2bJSJWPuCgRRmYeAvREAjDbJdVYpXI9taR8W2X
dtalheGvUcEcKgp2mafq9RquNDrvhncsIgFtsn4LdGKVzkavXsId9q7tunoKwvTaDNx3RWZ7o/Lv
oyR6Gy3/pTAt/BaFdZ1GybKtlWs/UN6HhsSsgblpIvAs6hyLZzM6VgNug0q1NkbzwmnDbNlbqbvq
u/itc6nUh/wcdYw4W5LXQyLNzRfDZSf0MK5APWXU1PyHMJ/kQ2zqvK2XDtDc0La1uRGzyniU0Uhc
HqabolIwky3lvR2Uf+I6v8qdHKF1H6O7qlPR+PbpTvfKE9nI0Tft28FP38qsfKJohyBbMK+irdK6
t32ciZlnRBSP0ufRCtGZTtfu6BWzojMxLlaxlXBxGqvcd2GWd7lb8ECjivszZMOuqn8HGl35BD+D
VC9udH/Y6LIcl10ufo+ZR42oKfe5Vu+zjkzX1SATqtT0Z5SOMt6dfLJ167mwBwg3qVus9brdsB1+
2WmDFHLcvXj2kM770ni38CClPXmRa8h75kp1JrvCceV0p1mqw5XLec2tO7VAvx5pSm5Eg23Z9iEb
OUbavB/XddRZe1xCkUeKocLaIcU0/ukwb7uinjlGH0AF1Lx969X+giIW0uSmAkgtkdpD1vTZhsRQ
n2tdEVx2bqnvrbZo5krbVCtUsWOM42Xt3IBvoZUQ5FhZhNJNLkuKNvshVYqFKlPcect8XbSRvlMo
BvWL1re7l4HT65iUMjponY+FqBKJ9rIPinKr9p6DdFPrIVNAHb93I/taRb5jX5uhuQtGLX8bDGNs
IJ3p1rWhtsWDjHWKrbVpLq2sbqArWq+myJ+tDgqoSy93V3WBvRwU+IOOXx1qo/6VJkmxriI1Xga6
F6zjHlK4hOYzrxRklYSqqGvLEfj4NP1eMfrmxVWDCxo3lAAzDE6TiQ8/sm23epdgXF0jO2No5b2N
dbpbw4dPupAiI1DYpaqimh4RKq5Rf8cAWSoLx25QAvVVOJw89SofrUenKI2VaSk1R3DxbASNvwo5
addB36R7pSzlwir6nT944yGt0C+KsyhHcx0qpd3FypJgFI1K3ym3sV3J2WiIJxIp7N+jnJJ6ILAD
Vvz2UhSHShlQ/BN1SkE5K+/SMPZWlPfwMvaMcdkOQlspiYzmgyEQnaqzZWBCOnR5aSgutbiXBJ23
G1KjXziuNPeOgZ24qrp41IS1sS6bxMG8MUgOiubjlF4WFPx1jG2SpD1AtMjnZ05X8oCvt/iEXNHo
P+iWY1nfxDOLBKNXGYf6MS4s7To3W8rABHPaTsZIUIRdcNWqSf2Ujla80YzMW+o0H25+fohvEYuF
V7tu6QAc0ACxnJMAb7JHHeD66AfmD/KSLH+NDMFZ0tJJg5FbaxqHOXKbYFP6TeS9Fy0iCNg7HlA7
Q45tmMlds265Pxbmr2RdrQgWim1+1GZUSpFRVrZnVYWmmXyJmXgC+uYadkUWSdZpzKRmRqp3xFQH
1ejTpd3V9/7o2BeWkSFS47XJsBsVtVtnFuWDiagzM9QmorSYKAh9dfJJUKt//Hnxvzb+WBTcAjVs
lHRwJDT0PxpRn5J2aRLHhZFvHYG957Oh8K/dQNz+8zFQY0FfX4BggULz9VxNBzsU6mDJo5JzqQy5
OJLwmGcChb9N5PMgJ8WxwosTINlkhy0gUNKl5NnFKObniXxLBqfV0snH4KUB0iEG+zqTKo4020tM
eczttQmjZQ8EBvPLnHxMn0c3NaiDebc5hzWbfvXLtplGxQjUlA7QSELSr6O2yUjbPWzkUTrEA8iZ
JHWHQuC5FfyeaTEOoTyktwl/aZzq1gUdanYj+t5HXem1GWo4NXoCQHncsgC6o/1SJcEsfqGbIKqM
6yig+KtjU+uZ1r4KiN39DGWsOr506v5emB2wygatOruNKMMngzUT3vj88wv528p8fuKTlz4gJY1J
JwIjnXo5oCwPXb8nH/95kG/J+PTWcWgDd4tzE/nwyVvP9MjoM+ExCmxPNHEnktZ1sJ7MRtKnZnNm
tG/B9cloJwmclY69X/WMZl4nV+HvambVMyWc1xev3l39XM9tlfLhLDycG/j7WkrBHkOzkN1EueNk
l/VaHIJbsY2jkkJ6UfWNOsZ/ojx6/Xl+3077ySwM43U0jjiKPwpQn8sKed+GnUaL5Kh5AptDWV4i
QIT8OJoNaa2+FppYsLsQbqTg+/PIf5sgBRUx2XChhXd6z2R16HR1wQRT893p3lz32qTV9PMY30+h
aXa49ar4EAEQOFnEqPJNYiXGMAIxT0KURrHP+XmIaU9/PQ2+DqF9PQ3iRh3HrmaIFseooBhmencD
i39N8WMmaOWp2svPA/593f4zp+lW+3RF+IbeDH0gjSNNvFWFYJLZRLPEPvw8yknxerqJvs5rWtpP
w8SQhigzMgx6GP7d8Jwc3Bv7bjwQbNuv4Qbh9bM2TX9dSssi5Of7pmAzzfzTkIXetTK2ffPYpEG7
94dG2xg1CkyjwF3M1cZm6frDq13IBuS4Muy1KLS3wMvdu7LE36uQxhVwCqLcXHtUETXuYnU1BJF/
5o3/7QVwRX+kvyqNvZOGjG26rlsVlnHU8agrDDHzNTpNWAP8/Aa+HzySyjDOb9TubYxXT4YZ3DEn
fvENPFdVMPMKJ82qj4BmpGde9V8GwqcY3tpkeMLHcDJQNSTakFCHPiYxkoVecp2K+DkUcpPZ3vvP
c/qW0nHCIBhLuAcTbxIg+PqGOUkqL+4H/Vjl+l5PVdAGlf2Cy5E/ywdx0JXu+POAf9lShooYPZzI
CSNpnHwsqhJUeIjX+hEZJJzf9AT1fReAKYBTurHNinQNddaoS5c/j/uXg+fLuCdfj+HmGin+h7qX
dYW4wkYf0tefhxB/SxY+z+3kc5Fx7EbCbHQUO5FAK6iC0JnznygHAaExZbvOCvxqAtN+or3gbfIk
2Z15gr98Ccxy4txxeZjfvCMaPk5RJimr+4SZoLoUWAFPVNeQYP662id/slW89n6dGXXaJCcn7udR
P9bl0zGh5YYZhS1rq7XAJTy7shGratKHQBSPFfsc50Ide+lW6THPsFHXdUpzU6eg3Jy8ugwd/U2v
kJk3B/S/esMCQ5FXu7bxttIYznzD36tlJHSfVug0Voy0pOttO9GJVSbP0/QOA56NXLiL6KJ4S+YB
hlZTioMaFdo18wgVTnnmC/j7Tvzvd/QRTX1arcKuErNNc/0oixDpuEvNPBMhndkEp40JRRSmQMcA
ITtNvBtxB7pK9daeZg6rn1/8Xw4Pg+PQ5FN2wA9+xMufZmIblCJao9OONnW21EIbLrhi46zwpr6B
frn4ebS/fl7EDtrUOdDVb5GRL4rKc8dRO1YaBFKlffFr/d2tg7dI6ReB5CCW2kVdobCsZOfaFdOx
dLrFoSaoRO/IuX2LW7KoKbQ4bbWPbdNvdbz+Jp1bd4be3wLu8//TXE2C6glJbZmn0uxWNYpEsyLG
q/OF51ubWBvXlpmsP8rdSDGpTnGVBsMsG85sz7/tHq4coOsTnehbY2bsdRcAkhRH4W5HmAapQZ2j
PYsT174vqDnFmir9HxAs8iTnlX3Td95YIDStP4hsmHeJSbMu3w79lRPrdz0AAEpJ3A3drEoQl2jb
7T/fThh50E+ld0lufwrjCGiS5andmUQNMKTzBxiXftxg0Rtfi0JsQHjNQBcv1bY/83JPyVpTJEf1
FIFRKgv6pND69dJNtE63vT4zj4EkV4mDdeCYz7HqzY22Rzue1kglHtxoHQkbJSzcZXHUIFUAc6wu
E3+8impE1dDP8idZyNC61LVolVrdShl+V+27Jt8y18AVBYPjsXowexVH0f4fYik+wtEpHgXmp6kQ
VU9rNWbhmnUaBuZRbe97UF1V+NKlRjQLMAlxt8YQrgIf7bq+wHLuPVfqbT1YZ86fv9w7PIIJBkpY
NgWAk3VER6LzW0mqVNMtytx96IIiwcAUoU8PKYOsxZbIfft523wIgJycBGxb4mza3VLVTsntFJzM
KhodMpjJZEzDi1Y/2giZGSny3H4FFAYcK0BEK3n33dcuCFZ5i1e6HSKah3KWRjdc9Y4pirD1WF4m
gzHPMemVzoihcbcvw/EMsfIv183n5z3lwaPtkAsr1o3jYF1oFiDKMxGk9hEjflkRB64HtZ4Ji82L
+JAm+HQNeJFVm3D+WRHd+JN0HR2NWuuBHVS/8wRItgEns/CCHBkFsdVzy9monaeto7G9bAdDzrWw
HGYgjID/BWM8b9KejEGjumx4mDk7RXBok+I+cZOdCjjaice3WmB+EyqXSotMoC2LY2zmv+RYviae
lrwktT19QdZDGKOC2KvkG34gBzBo1GJiewtHzV6oufMW+8OfVHcfnRxSVd0SDwgFxndaPNqjvHbN
5i2x+5tGCAB/Obp+KTwvSJY3ddEAydLpVKDdJ1AydNZNRI/IsPGrDuQ1D48xj3MpMyxxtOgd/buX
bhDXWob3Ylq/RnJyKcmzawpy69T1DiOtjLJt7sqiect7XGD01y6x97Xw104a7ESgbaxy/NUF2psd
1peDwL25BMd0YQyYUzaByvnQpPa6Lky4Xp71x7exSWqcY+ih/Vf4l7bfJDOn8Y+h6b2bJZYeGv7S
Wr0WinFwEpGs3NRZidRAPja2N4aFnnwZAV4DIQBcz2wTY8al3OD55AOoxqfS6tVD7BavYabsgfre
WH69UhO5i8PudcDSK7FxkPaEXIx1c1to2TqIWBjQlTMM4C80KMd1Vgt+tNvGvnqtWT69lNHECCu/
8VN2htKvepraTmbdgI0ndE5v2yRu5pE076Oyuqk8mN1mRavPakt/EQW+hAygNXMzNdGGjPx7lD58
vqlI3Yo081YFWnYoeyaI6/T2LzNATiT1kwPIr2cr92rCz3RtWNwA6BxguNg5rJjf7Edp7BsfEJ2F
R7XIQfdK0K44PjrzoAVg01ogvn3lQVWpCepaiB1b6/4xguwGOZVdmNjJopVqNAtL7EKiYNOp/Q7c
Dl1M+yUPtYODo2Kajy9t0aKebQS7MBt3Rp1tC6tZ6Wa/dbFtmLmZd1QmkcKuR1lYLR17Gbq0XaSt
3fYG+tPlgCH26N7pTW4dsjDcKF2DkXim3rhm282cWmQ7A5BbZJUPMborUdEhmdg0OMoHnE0BVqsL
Q8NCW3XIvZrS7m5b0e0U3UUGSTfQwO2XaTbehUI31nlh6zvTTMBpmOaxFdrCsMtDGYsnwpQXVW/e
2kr7bRT2PfIr/rIKTDw4hJ7PA9E/d1GNTU9sdBvVqsGkiLDcm7HbXkbjqB+KQMidNeKWUZYlTS/d
nFcuoBlQgvqh8jMa+nadXaB8Vc7DoTlzmJ1GtIB6qMFzmn200/VTtx4/iAbXr1Xr4DVi07sHrY3p
hWzHMt542v3PN8lpoPUxlqPi9Gfiq/sdJKAWuWwM3lZt7ov0WNTbZjiXkcqTKGsaA+NUk2Gwheam
/BpplFHTl84QWQf5FBPNLZxsZl2EC3sx4ccX1oECxkO/pn36D1OQj3Exa8VyboK+GdPcP10JEtte
OsWOPAT6wXORrnXuR6Ryfl7Av00O/TmoTLjCqiAfvg4SemFaeoUlD619r8BgqTSOweShNM/0304s
LGnxwHqFxU44jg4/LOKTIomn9Eo++pU8jDF26YkbGE9hP9jLCLjC3M0i6JyNuMFf/VGjV7cIqLTw
nfp3/hDHK5j54lK4we+kkXdGX95rCqrjmF8GJkY2Pc0uVoq4pYY7ENnBuBkJAVB68EEBkLqplZnM
E1oHi1Zz70s7GqhwlRZh6eCDzRp2rYtP688Le7oz6XZS/iWp4yCnDH3qaGHR9x0BH+pHrxBrkQqa
u/FKEqD8PMyp9grLMDFESagEMCnslk/WlcZ12nL3a0cZuf3SMaJ2YzuQVgcJ74TrXjj+Ou2C1RiW
SEEo2oFIJtsHKvwLPZCsWUzbPTL8AsUL6zFQymAhCx8zvcA614P967PytOZUHFfxYTgpXPepU6hD
ppPrXqa4FkUXKV382WQIzd0zN26dy/gq3rT30TUi/WdF06atfBJiEWHxFZP1koJO+NLP3xOC3nXX
SZ1sSSB+pw06YJ1JYStS7hOd+L72cht4WV/R1U+D5QjHplWRd04D7yk3q//CF3+x7PifCdvE/g41
FBtLNl3HoBRM69fHGaZE2W2L4Zj6wLpR1XJmkhikGrszBa1v1UIGYiNyinCWYDJ6Mm+v60uhK0p/
7EzryogxDIVfNhgj8Va8kIRFSnBOIe9bN4sWotTJCw1NmrSaTnuYwdhbgeGOiDdbOOWhx+Oq8Z3W
56AslOHNlNnNtJ13+lDetjrieYPxVmsyOHOC/vUxHJJwFphTB5PVr2usVnppdWkRHCchQrGIUb6V
W/Sj58q6XGvWmW/xNEuYJv15tOms/XRgG6EOWBGd+GMTdjfS3ojYPZOHnCZrpyOcXEWhnvSRXjLC
5BiUruztv1EM53CXp1pc5uk405b6NBNh+WoCjynAmLTUFz1eSsT6brjhK6DySHN92bVDP8/dlFuw
SMtFF4ScLiM1FmWIa2QlXYSFg1bMgDbV/3SZP6ILSbXMAN1A4ezrw1V+2/VBHw4Hpx841QdIab9/
PlS/vUhGwA6J9gR4YBPG+NcRMtUPOsbuD0aNM1JVQmUV85+H4LzhRz4fR/BeSIFBYOEdOB3gJ+9S
DU1fbegRHDUlm4IKaGbZ0D7nMTQWLXF+x3F5P4T2Qnjq2iMdn6Vp8KCX6oMtfMJE1haNwr2qaeHM
8HEYDHjO1oOdn46VOq/6/Bea0L/6xk8hX7n2zI0kx5thoX0fBM/p0F3Enn2fJvVmRA491qP7Cs0w
RPKzaxVLGFnGmHRlqywpbm0DASAzeU2xvly4cY9zanssA/8Jrwe8Vz3jt6/Y76GWXaGBvrSckHzC
wuIZCNKl6drPrVZeCqddyQ5yrRg3SYMKrV6glwUSd4aE/o3jYMlSdP0vBy+ONgyeOltcgyWxF80o
Dt3gxLAHUwQgAuNAqL3xlewNXx2xyENlyUVzYIaIURgXtsp9LxMECpQ4TWaVXe1Lp25XSZylG6eD
czpG+MBbVnVwDH+dmeELELxsZhSUXfoy72apMDErK9ubSE1fksI/VE216TptB/AHT3YHX464MK5a
B8hVr2LiMai/Q127Hkr/QmTZK9Q7VBISMPMYD22Cmmgn6ynKBy1pkezG7jIX/firUEoBZq+5GyBP
FrpVYRwSk0PU/cFOml2pOVdlZl+EtfJSe/G7OwlTeM2wkZUl53VUeDNUq/BfsCdLxQSk+qgsSwk4
LgY7UbvpddhpF0lUH9kpl3kTcfLaSEhqshAHPygeysLDJsvgd4C8Qiuk8+h04taWsPBItTaiKKMV
6LHnpgZyr5Cs26l3U9pAR9XsubOdq8iwvQVdppWf4U1iB3gz2onmzfVKA6vtI7wSQhValhYcT5QT
yFhmzaBcNWaJ1H40XPtO+8u1p+H0keZBGo2XUMEbbH5DGBhlfd8AOqRHKFZaJq2ZIXAiyyob8Zdc
e0WY/yLwQBOOVYJTTyHwIqFG8pjnErK4b2lYB0Lc0nocCMzu0soivBw41mYgBt9qSIytj2+CI8F3
E5VMHojetecUPHgvoHWP76nTQ5+qgarFQURVBVo7VkVQrVRjuLU0buu8NsTCVKxyjqD8To76L6sE
ON53Lg4trpKArlJQtzRdTMASP5/pPQ2RqrGzmatzKY5OfSiamIpk6LcTOdVdt4N11CqPzDvxyYNT
UNZd++J11LtCO0NitYCjmA9jTcW63eeZC4BUjd6iAh650fdy01legpNGg91wSNO+5yiYKanmzFMz
LBdxHWL72kKk67zgPUUPbJUrEXtINu1WOCHbvBFXAa+3bM1lpQX6LFfb7BkCW7Nzo+pFiNKfm3Uj
HzSsweeu7N9CWwaLCpFrTiNLPnRtE8xEqb65RQiXRcvquRg7f19BOl3ZcbxutB45L7gDPJJ3pSQd
4q6gJ0WYPImy1maFkWDok74HNm6aQY9hkWc/MoVkwxlcocMzAJMMk3HpUOFetlp0ZSvYeVDluoc9
4s8aCy+XFDILMimIWRgphn/9GGnIlBZyJhCzmvVW8RCFUsyaNj66DtqZVY75hIbULKUAZ5xFhbIn
3bxywmxT+8H9YAHzryCwKlZwcKv+MaEWA0u/3GFq8IQ+1705xJNZAkaQuWuVF2oyHnPocRiobBwl
VFdqHVdzyy/7Oe0VH56LclkiiW9W5ZPwMUxQSyixg38lVeW568q7FucevmYm4BvYN8ReC7I3CLEc
HikyFTZGVsPajbV+CVrcw4eq2jmi3kd5Hs8rZ9xAyb3LHHULIO5XGsILDC3nWMXW6xjYb4Wv/q5k
vmoy8adu8XzRI+e3PxTXw9C/+40CTjtVIDO622qwG2jDtYkpMLYsRVXvKGIhg6o4qOI6KACZ7i9l
RJuUIvKat3TpRS5g9UHFy2siUBEGYmSlv+iK/zQO4bNGt2IeU8dubDZx73kUmcP0TYzKPWiIGxsJ
WcqSO9EYtzJ3UIHR86MaQ3ktdCwvKofuYpO9x5Hy5IZGOO8sMCKy3Za9vgJfj3tQHfTzMK4uy3Fg
xfqF6YmLIPVxioHpnzryNiw5A1S9ZbnhlOulvAplpK2iZrhU6Z/jppPjO1ZDLuwTMVeEddv2+qNT
YofVKslF4UFASJTsgnLa0TOpDiUpJlhmZgFDZ1MOuEp1xT2V6t8aQH8rxIhK6N17GTaw/H3v6Olj
PEszZy1D9QKIeDbv6+I6rsdHA5EZ6rDDS9Grr8hNPIANvJhaunrRXY2hdhnZOmZCifMWpfUqGr1H
u8iONBQ3RVyFd9O5MY/TfhvIDO01s78IHAnqOQkvWg2iklrfJ8bgYe1evnZRd1FnUs6CUGLlAwZr
VuoOZcvR/R2H2ZuXK7dxarz6KqzOsU5fFc1WOH2ofKgSSGJhh5dpkbMA4ZWKecsMSsWtXamvpFCb
tvaoNGUh1VkjDaBT44aqWPE1HOt540GTDbjS8Z+ydLxTQwnIfYB7DWi71cuDV+cFWr/FjZaMdNyr
IVgYLYFRrMm5Iwqqibl2D1X43nRDlOO9il6JZlLqM3e+jadYrNIObjt84wjGF1WmufOq6i6Gojzo
NWJKaiIeKztE08LMrzQlCLEmwuGsBPPIh7vIspSSld7uzRY9jdruWljEKVIBeCyBrx+Wdg8Sp5N4
3pRdh0690d7EGl+MqJpnpenntocMQSxuY1FuCNbv+0o/iLS8dLx4nFlhdKUWw0Epo4uIYEkmYzqn
AHSddMYTlEictNpLIcWVZpdPiofME+o8f+QY7Ip8vOiEtynDaNVUmDdDwmnROpqbAf29DBkN5M/M
fVUkz7WK06mBPU0XdrjT+Si9D8Gq0eW1bnpb/HfuqCXtvaS/Uvts74dyq/QBcGQdKyFZuTFRWLhr
vSSC1mZfG66J8jNbSB2xKtJUVKaaYyqtuzhKN2QRNmZ78bbuwyOmXQffCH85Ml1MjtTQofpN2hbK
jEL/fWkVNxXAG3CW4axEasNpc6guVrwjV0qxhy23Wh1vxgCXYW30ESig6tOWCAlWVT5TRJXMo0R5
q9pxQ53uzg7aV09UO0gqK8sdbkTb/QaTn+OihmqGL5PX1vHauR+3j1pRwYeztSMOTnSaYzytKlms
S+6tWdqZOlTxeq4W4j1T2wUtl5ViOldCGdBYHIy9bHR93mX2uxsb90ms7RKhPNJLwzhLxOyGtNoC
Qr2vE/9CDvGzNeDX2njKuCzRzZ7lNubJ4fBiwAWq6+qXcIylaTt3XUKfv6gOpdWsi6x915vxvTFh
Tg/Z3hzGQxeIp1RWRxG678mgXaNGZ2HBxJEJK2SLysZDXFPBzkb1xaGdOYRy56soMSRNgJAPrK2l
nirZyqp7fZaq3Bs/5y5/SQ+Bt1PRA6mFb6Z9KksZlZ3WTq3nI4Iri+oqWvYbdODQZMdaeqMsCv6e
k/n9BlwgXdLQXIIFjB6SME7HFKOuVbrIlYO2BsS56jdiLWf6HMbV9szsTutEpyNNidun5FcfVG0w
nUg5TGrGLjLU4ar9ZS0nywxbxSvnXCHoI2E9yQS/TO2kQCNFUeS2zJSDv1V3sBtXOGyt5DrnU8Ac
Ir5FBmiNOEmzRyNpYT7n67NIiSll/ukJpoT405Qrmp/AulhcY51ccXtsonmwLba4OS7OFYL/lvcC
PtEsAWhAN0AufB1r9FW90LXBPXTzfG/vyut+g5jM3HnPVufX9huYfnqZn0c7mVlklEUfGP+btDNb
blvpsvQTISIxA7fgTIqSqNm+QciyjXlOjE/fH1zR/VsUw6yqvjk3J8IpEIkc9l7rW6p/Cm/Qe67k
fbOI51oj5jhma71JN9eQxl8sIAyJj5jir0XNHmbmWdEpo2YS+qqrnLgUnQZt6e/7TYWCzIvwf7wO
i+xpeie84DB/Ktc+k68FollUSdIMSA0Kfue9irJT45jDisuLdPb6FsDKZgaMXysQzbWJs/mCOFud
VQuoOQF5fH6HiaTKU2SWe8oLMDQOe50Md2wci7Qx72VoXfkkvwjO+EmJ2WW9UekqUSw5mzMpcfKa
Uev2qcUPtYqiyFpYQMpO3DJsoHUEFCUutqkJIxWdvu6E5OImHwOFCFNxEw/ZsVGiklhQ7pPZ7DnU
5qmeJr/DDpJxz2kVMx6H1OJKiNKlRYtIKhTvtsUDaOdKbY5FvimK0D7lebvvhXnofb1aog0CCspl
z2sb5a7gLkzjGvpV65uPV9ayCy+KkvfcihMmC7Z7NhfNpO1kTC/gNNnOiiLxh5JM92EfxytzwmhQ
9PcC/lVHgaFtxQPQrY0WNPYiEyS+NTnHfmWF1diLq/zKHvKnC3g2hWzSs1WdTCQED1+E8mUkqEGn
5qmL8ndX0RLu0+Kb2XBLq5KUg14joB4r9q6zCIoL0qeyDjiIKVJbGGr0rc7TvWMGS6OwyZnTNwK8
m2akdz5lGQ6QEDpL/FepPs1HiYqnCdsl3W6oTvIxUkBq2RaDxBaHZl9Rt4gjXkqzeJMT4XkJV1QR
jS9x4T+FRnHLeZR0v5bUUqFGN7VWAkcQwTaQyEMVpdzZQ/PuiwYi3AAe1OKys2oGl9NIVFgO56kG
LUv7OPbmC9ejV50rSUVgo9qN07LX2NntuhwWrdO/ac1wCGpl0cTTvU7wdQ4PbepGa1HaqgIG1SQb
L/flla/rTyPx06ugNTd3IujMQfp1nLOvayg75I4xrTnNAtjEmTgGWz6ZxnHkajPa+WMVUz2XXP2t
9Ffdd09tnR4iLdkVWEF1ylg5OpMQ7zn/ODL1XQAbM6EQqHZiK5TmEA1IPvryoGXdYhjbRVbckB27
UBLifCFrqO428RN6AP4P3Tf3LG7LqbXRTaSH3ImXsTUSF412D36ePpLdWlXcKrr/aWV9/g1Yr5Fx
g1tEB/V5RZs6DJFBH1kn+MTIHxR97yAztv14UQzRJpgUYkrKZ06viytf6NdaM4JxAUxSh3lrUg3+
PHA4Jp0sHd88uY/d3FrOttUmOYqfDe7Be40NOP+V/bgy5nyCOX/h9MHoz7AqocQ/Kz1HHQz8uDJM
dgm5S5dN5TlL+2h96KvxQG79t//P4c66CRPcyLLmPMmOLxbFQ/mH8E/ZaUER+Soz4uLvCczaoT/A
IeOP//qvo4wDL8TMa908RdFRpm8WlMh/P86FjjnOHsSWGCR1WnhnX4viY7wk/8c6WV0J/yPYwEq6
KUMQjPq1oeZJd/aeeIgZk80KTqf/bG5kk9savtayRurJMrVuxww9iHJlBl4Z5FyuYbNz6qbfmCfR
YvhwPnSqr6Py/O8f7bwHSfffQm2MSBQkkKM7ZzMOmEw5pGVgsjMbq8AQ95Ifq7IpIuvD0VSoaJOW
8O8h/+BLv/x6f415Nu36uuYiWaHNIlWXlGL3zn4bblCvrdxF8zZSi68oEHjNjsLMTr8257+cqHlg
XhyCClpULCln60k8UmFUyt44Be9E/pG6FtA08f5E5xDbu73yqBcm/afRzjqPahAOUqNnxZWFyv6u
ZOtZhUt7Ma65BWted1SuJ3xemjeoGwSAJ5eQrnMrXzckE15j0zihaOPqnO/MNbESaGkX6i0Gc3tD
J/94/UT/9bY0/7J/jTsvbn994Ih0aN0RuXyS63RnfyTb5oiSg5TmY/LLXTCrbqp00a9BsazpNlXL
wl/Y/+NzHX8DBkYiUkyim7+4vNM41Gl36MYp3ZG+9Yd/Q0d5Ea6uXUb/kH7PJ/FfI53bQkBit7ms
GUnZVr+Dd3U9pxSRHEQYPCF+CdksWbYWa2a4pz41GwX0z5zr19y3j/Wv/sc1d/mlifb3n3N28Hck
OIjI0JjW8VutvPb6+79n8h+0+b+e9+ztGr0hQLXyvFyeNskLAssFUUIwIVb1zsQT7GU8oeWNS/E0
bu2ncGvio0/W7lI7XFPwzKvrv/6Us4W+VwwDNR0TXAMZMF+KA7K+jO21V3x5GDyxOuZ1RCFnKwWr
RGxnzWj82YyTfbRJdupKXL2yXVwOgRL8v3HO1ogoLa0iJsP6T1mjabxsFX0nRIUy/N7dFOv5Lho8
+tiArxY4vuh+5tUfCR1fCvoIEoHPVv8unYbEFBVnHEtS0h53hgHWU4C3TqZ91BSrMDS35Be8GLlz
P+o+OuX2u29Mu6RqNqkRb3xDEE1DALnftYA96P1fmXbzu/z8rj91/M8F3sgwI6uTdPxnR1NBCaTY
GHvxrq3Stb+Ef7N0Kb3kK7kZt6jS92KZrK9Nt6+f1vwn4B1me5xdDWfzAM6OFqqGjuigT58Ma3zM
i+iKA+fL0QXTMNFHNhgOvMPOOSOhykTu9gE7omMtozjw/D4jqrzamVOx/vcP+vVhMEMylyHsz5LJ
84tvlA/orgsb7BGoZKsOV8FwrQp5aSPA+IEPBHodh4pzx/yQy8nOA8EYN9Ym2hKPE9+W0mufER1X
G3clV064nJ4JcQXjDEzaCwREo8XV9NELp2kdYRVfL9dYFWPT5w0pATNctSqIp/ymep8Ts0Bq0L/2
gkVJpu+1auHX+hlyVKQpuNstbLrAAj4P1/QEuTdx4Zz6fbmTd8G+XQdP00rz5pS1a+7lC5u8jmCO
EgIfMGbas/XeHHrLoNDrnJJJ8TJali1QYfeqo139MjPnh/prnLNlvwi1vHBUxgl3dEKfsOevkpN7
ayyzG5Qc++E5Wgdrc/nvSfq1jj2PyucGZR8TrX6uSQ1LEQozcu0/X71RLVzKyqDXAYCtLI+0h5UA
v7S7elq7cBgG7IEsbp6++P7OJkw5NZLMadM+lR/97C7dBN9J5X0t9rhMF9mOxhTOd0/nma/dNi/s
NVTt4E/Nbi1NP5cCKpUc6UkI+9QZN536u9lkVbloOS0Sxx48R/UV5eGfNevzsvpJCn5+gekxrvOV
Mh5y953iFXt72x6d3fTq7Jzci3ZQq5b1/Jnch8+6R9vCK+7q/8ah8cI05raG1QjiJL7zL3hHglAN
PeuM04AHQ8TAsFBnNI//nk6XB0GVNgd6m+r5w/pxN4651hqnlu6bHYULP6Y/EV+JoLi07PEswCpJ
ZJrxD/M7/uv8i3Yia1ur4lpDtUUfKk+vxKHJ5MYPi20650WExA53yjofvyOZX2QZjHO1eQnN8E1G
47os8HK033TYcEVl4g8ivwLk9f/8t0At79KowXdJYePzH9k1ilsR9GSc4ughKwhlCim319bi36N8
3WW434NNNWds6lfmD0BkXeZaM540KNm68TQm15aIiyNwf+PWatLOPH+OVENplSFwOBVia2JkzMS0
+vczfJ01PAPyflhRf2C0Z4tBB0wyRycznsYBY1OP3jDo91V3RX5/8TmIdORowTBfumeptPW21jg3
0X/2KJn2ZnFlMf26gs/P8Z8RzlZwN2v6JrHy8ZQq+1HNILkbi1rwSMHwPz5boHa3OCthLZnPlGdz
K0b/qkdkcJwGohj09jdl2isjXNhj54vd7BmmeM8We/aNCTQ0sRTZcJpTN+2tv2vXxU4s/2tHv7Yo
Uzbia/i8TH4azpqZCH990iO6yqzz8+FUB+ZNXhPqVKio0yorC2lSh5VLM16SYRLrTb3IK7h6dk+p
3s3ilzjxv3Vt0942abQNYwor2kRMA54Azx/qnYO0x1BcQlNSGxZjPJhe06ucFezotaypM/pt8FH3
c9M80Xuvz7O9MkwvutptiR25zxNEpUk5vPMW3YUSa5vA5LJl1Rkl2jLYtQH6eC1Of8tU+ehmaFMt
T5pdf0vy9DYMqZFl/aYroxSNn/+OV9jejEVUo0kDZmeLeJNY2X1AcaZs5E0+jTtMvXuTwITUkHvI
pcu47D5im38jiVaWMm3QVWyGUtkCs3xRFOVnGxU3ieWv8kZ5y1zz2KmS1Iwy3jqFcmtQizDd8bvi
upucjB7DDZa2my46HfFh32PtVZpoIaQkzWEwq1UmY/FDq1PFk9LHuBfZWOT1Rl3opGaQiT3s1JF0
kq7Ha+dwn3oB0FCvy3aIl7XamzfhQFpcUvS8p6peYHXgEGMmGdkMVe2ZffJM/Vz3DKmlqziRwbvp
xA1PKkyEkTEBB/OBb9EaAo0hFyYvQDi3bPUi5T/xR1MYv5xWVkdVj+R7Mdo+VSXHj9d6Q9dA0VH6
BVYx7oRiIAZzcLxXjoAAgdZ2jXJGX4ZCQSpbS9MbGvnRGHbkFVbwAyjY72RIwpso6rrXEQLhZtAK
4kZCG4CpGyk73xm7hd0r1cKiTbYbwq5+zEOyYRCROfdFOTNyRzPHCRfzg8/77AFes7tCUdsdWqUD
l4iqaolG7iWN45MVmGt1Sl7QFZVkU6jWhjZZsB3pUmWe1mSQFsbol9lnFh5PYBtqke7tRBJg0wzx
qgijG9LComU0NC2IXx674BqzRL+EwlJMD50TbR0lLdZaQiwOdsVpW+fih0XixAoavkJemirXJJso
t4SyGnuV5WSdgYTUbRVuvuk0q6CPb/uxF17jt9Mirwn2DW0SBbM8f/AlDNHGIisgSKP3pm9/pxHe
rN6xf8Sh668bkn202hkX+Lor1IjKB/ekF98tj4FR3KlSPpiTjcRpZj5qRG6QqYaIjY83WKul9Ryb
OkqXyTjmPWJdNdVJPxK9tcoVGLg1QiOYvOZiiKcD8T2UCfR8QQOPf6/D7mMxJ8Gh8YyJSXhB0xgA
YyPkNWEZ7ylaE6+e0xSzSvEajQXHXdvkBFHVb3Up14po7wMZvQlFGxZGZg1LJzG3Bh+klxjI/Yhf
GdZ6Md3mLhrUWRtq8rt7U8e/MfaFjjpQxcsTCpLeTXlniPKbI9RiafplyrU9OkZ5v2qj4Vaa2rK0
0B3bhDkuOLG9JG68M5T61YFu5A7GQyqURwdS8TCRft7Zv0PN/15E3ZOdcifIh9TTFWjDGSzwDe39
6L5wZUuybiPXZBMi4dNFu8kHB2ExWFOufNGTqoJvNo0XBGes4eGwtXOH3IT+t6ulxmYYUSlhcVaW
Zt7P15z8FlLvh51bfAVCru0JnSJAWn9nWrWxqLJILI0ut7zBgl85KencULZL5mB7SLXxhWp3RlMl
28FmdfnNxH0ZwMyNfO37iFXNDrVvBZralRaQVsTHdWI5zJZOc1+qSyVfmzItvNpvXgdRPyRqrEkv
xk62BLuSeqlaOQuJ6HiFQYvoi8pPVoW0twNzs7YxZit60i/MWdJlF+Cdh7DMj9hz7buynLqVncWN
J2hh7F3fDJdCCwnKmBKzfhzbvPoW1YnOadGpMBJXCQlHVikPEHgf4sHYF61Tfat0XTzCO01WRty1
pxFsMogFeVuiCd06dqBvagzB39EbqwfsccqTUAr9rms752NyKiwrQY51sid0a6gyfWVJfktRdsWm
cGk/uFVMh6ghwCMM62nf9wrhY1r0MPlBdOVucuG8ArYJTZFwKeCiqvu85wb14FIzH8dTU4Tf46Sh
BVEjlyr1YhPWxpXj8MXBZoo1cEX8UOcXTWBqgWtV/Xgakv6FWtkjJ/yNbhDaOCbBlUPxhQMltRAM
lpoNleOLJTZ1OpXQnXo8lU26V2T3GnX2BnLwld/v2jBn3ZVmyoaoIQnkZBiHrjgG6k1lXylXXR5i
jmuEZwpZ9exoPAvKSbHKxpPs2TGr+omgnmXn+8//PoFfKE9inIT6Jqi+ia9yNpllxRQ4cqQM0K8q
in+zQqg6ym2xmZVCIvKwhi/ce3FbH/83VT8wRtzGrTlt/Vywk/aWOcYaolD6fN44vMr048rTXTj6
UyLjgkGvl67oeb0IPe8A0zf5r6ern6wFAXIPUI09Fupteuq3186zX4sMsw+VcpE1c0whyn3+spKK
C6nsuGvExGj/91G7X6soDEMfiOufStXNmWfPX4fmbhCTUlT8cuhbFm79pg0naXNWEjheHoL+95Wf
8cIZ/dNw8yf+13BhObiycZmMHD73EU16uYW3TqtFLONVsLxWJLo49/96urOSeTFUgynrcjzpTrZp
QxumubFTZXdlYbo2zNlXjKveqS2LYdCM2upD5N7pV+WiFyfgX49yNh8a14lkOnAzrJz70Hkai/zK
ivclB4MQL5MynkYZFr8pqqLP7ybFg1pEvdOdxhwUntU/IydaBuNdL8aVmcpVOoplW9X7bnyp+2pv
++b3uiB9cDqaGYmXxS+uKL+4hf/495xhwWXgs4sdcB0V1hZuZ7SyZ3NU5eDAxVhXT2Ae3tOsHn8G
rvOBbmkvA015wH2xtwtuekOj3JTa+IBlFviuMLg9zymYOdAU3+ydbRvJp5ZsNezLJNL47UtfdUgK
bWvbWB2epRLvhxaMc/bkm9F3G3RTnCnVHDUOkVXjEO66pv8uhvGxt7T1KHEpTAR2JOJuStPbpBp2
U9PuJacer5faoWyNO7eyH6h17QOnvK1bfxNq+nNXNIeuzY4Bwa16A3AKcuNJlPG73Zq7SQz3pjnc
9Em6HSp/Z1VilwtjjWn1oKvBqYc97SlKS6REW4Fpb76Xlro1i26N1HmX2RxMEj87mWF13+bTe9rB
dyEq9GPyhfBcI99HrboO+npXS/Um6ervw0jop9HVy7LunkxtuO3q8j2DeO/ZU1V5BRlai3aYPgwl
t9BpWQ2nNOuWtu1dlRcWmu8qRpPu/Gxk+6Z2ob7JnbIj39jYSqU/+MJC/hr37SqK9ZaKGVdxp+GS
J+QP1llY/YN6VEL3RI5keGsX8xE5wUAiiPj2CG1BMZYSPJi4tNrUhjJrYLTbqcp/QOPG0+FMd0WZ
3Y+Y3hJDJWjN36dwC+pyuo3HfCuwSuma1ngyDVeD0t3EebWJfRg5FCXKTnslbRT0sS8QmQs6HFa6
K33rYYy6bcnvHtb+qbU0emdCbEN0kJmx4f3cxu0JP8O2C8NoMaK0i4vw0PROulQrjXCIZHj2rXbc
lAXRw77v/OKSPHqGphzTnIO1A9XLzJqDXtkbq1K2diPe7NHW8EgQxNbKJzJqSuKKp9uxjWY3iTUu
if15MxWHMFVr5ebjjd+TejiI9lcTuw9qjqsIc9ZjmbjbdKoCMs3wjahg7yarudXM5BFQFI7WRKAx
8DHmu6i+ye1Mav1N9u57gzfR7nUcZb7/HqjzKypqytm+Rf65nuLzdMkpn8rqe5m7j0aPiyepCeXs
Snwi6Rhhz0owjUXBeIOXsN7ix8u9Mol+aSbtsTKcNiJQtnzBBIF0+5bXvjKY/6M0XqomHTzVChpS
Roef+LG2upWQiVtMFpcADq9hXTwRZ/ldmpnl5Q0lsTEVRNEkt9INnYWah9p9qzepJzn9LJIwxZ1h
1z+1VgtWyUDCZOELbpBa8aKPyggliQqIUUCxCQgRxdRPHJE1TXuzdp/VcHqMYwNRIykci6Gjom/E
ChEm+CrZn19Lwkq8iqgbieHMaIejPqoH6eTPpW3funPiZx4W2iEK/Zt5yfIag7TSJF1Xk/ECOkNd
q0y77b8Xx0tHYlud810oQsPKODt/p00Vdvo0DacANkceDJDGtqaVrNP6iljj0vYz619BVuK0JvX7
8+agRRwdRJBy/qF4ViTCU5LNvx/l0ib69whnR4MhdKNONPNeHftIB6Nla07AeawrFdYLHXw6xH89
ydk25wRKZOYjpeLoRX3Dh4TS1QTfdIhWGZlPWPTxDVS3ZKByHrFW/37GCzvZp7HPDgq5L0ZZ1Rx/
SpE/lL5rLEIrr+/Q9m17QHtZo/7Uc9rIHP66Kz/vtRd4dn5Is47GYM5j23W8tMQAz/Ba+3+ebOf7
NEdWNHaENsyKrc9zpMKnhxcHQXlp/pxcUpXy4ohl6qlWsnpbptZeIzS6ovZXBjXZxuKpT8LfYZQ9
dXqwDLR3GRpeLYv73teoL7mApI4KYcP/fgWXqtJcEv7zV57NM0UEqhLMzDDOam/6Mtir4OFhxS6S
/4ZzYp5M5z8JJxY6WdT0v8ocq2rIYSwWaOzVFpoAQVFRtVQx++g+0nn3yjn0yjt2zirgCi07Df01
Vz1q3QmlNz+/Sti/uOKA2YcDQp9CnDuIqtaOWiKxxhMggv10Q57TsX6dNspxWKkr4xCs/VvScHdX
XtqF35EP5z+jap+nForxqsPzO6JSGNbT2lznd0O8nm+Y6SHZtTfW2jlMnFbvwiufzeVV6T8Dn92e
gxo/vNIqSFpcseDod9Qmd+lq0ZUHvNDjnVel/4wzv9q/LkaFQik4E+5w8p/blbGwFulaP1R7GS3T
NUiClbkfMBM1Lro0inHb+MRx7jFKFj+vPfDlOfSfP+TsI87hY4zuyPtVe7kye2XT2eHjv9/mxd90
Nr5RMdLJsjlbiqBvam5W8qyp/uJ292TFOcPPfw9x6VpLMMn/HeL8S4hzPQGexhCThTVqUtjwRXGP
Oh9p31SLVRj048HKVeUaTfbiz/fHB4BAy1HP7ypabZtDrTIwB0oOsFAuopf/xaNRFLCJRUAucy4m
MXJhhllpDyezqziHNV4dfWuhHYyjshx1ckDaX/8e8OIj/TXg2benS0SxQcIjjTmXC+tHql9pxl+a
Dy5Pg7OHZRLgyOe5nzTJOPRS7U/11AVehZbKc2Ltxi+vqp3UC1vUbBOYxa04Zoj2+TwUVNQqK0vZ
nzLdfpIt64VBD82V5g+c2tu2l8dSKV5QrW+5Nj7qtXJNb4UbiCHOtgRE6IgbWI25054rD9wuddum
MqeT7mfpShb2D0VHFUkOltcNnOJAd8pVrxtbN4vey8K0KJoP3wpsMl7YdA9JBoHMT4JmE2liY1F2
RWLfe6HujlR/J2OjTtG9ak5kO8/tnrgAodLo2Sp1xE0jp19pSQR2oS0Ct1oVFNC9oh1XeRAJzCXV
LzKuYHnJMVvXUXMwGnE72sMmsrVj10QnvU9Uj993LarhgOv8Vgbxd0WGt50jD2WRPSuxebCn8jGU
1tpwJcjQ7J5q9NIV+VsyjfeUD48t/mdLy5ZAB2+TzlhX+I9yVV3ZcXBsOvMYN/Y9mUCTp/Xaozu6
3yiKPBAh+U0iesfDRmweGOZ1bCvhLGR8Kpr8p9kFx9atP7oyJKVAqjSQ3FdjyBATl8AuoSv/ZgMe
qPvrR1xAPU1hZ9Ua6RGtILxg2KnAlvTf8di8YVNeBgbEUSnU1xigmwtdZ99p9r2py5vAUZ64b32P
M7m3+vIjrvMnofp3Y1ltizy5ES3h7F30HoztI6mLm76OV6ppbBJR30KWK7dFoY8bOj1gxNy7QU33
QJ2LRaZZu2TId+1EC2P606ROS9qFWvVriFCEJyP0k4b6S9eQbmsm72Gjvbd6dB/1+jeuw9q6tYTt
9UpyamLnqTG58/qivNN1ec9pd6Wl05tQx5tsAoXaiezFNegOh9NeKd09cJ2nYJZ+AHQrRxcyTMOw
uUuHrlf3vt8fmqbmGgMne4kbf1or5OqmmKx1AXI2agUa6shdN1n80Jf1veEbK9ds8KUr5m1Uc9cq
OvUU0/TB6B/fZDZCtLi+73Tz2c3TuyGgdj/F4TYNG869IWDXwS2Ii6OIMbQkDQr1w5jqchmmKjhW
LqfScV/jyA9XMlF/SET1eMWNmbHsPCpAirx4CNN9n0OVyEW6zwLlxezcPZtBi/OpMxfCCK1FG0yv
YUkn3lIOBpzgwe9eyjy6dwttPRHJWpuB9Mq8eimMBiF+/a2YjMcgLV3of6ZYEB1yahvnl+gwjrdg
aeI2P9pZD9GrA22QOEfHpWOnh8F7EUXfyiD5HgfVhy5QGqlT/ypCrV0RU0pGoCBQtPF/UXLOdzq0
grG1tzSedzBpNs40TJ4SaruxpWpRDoQsR6nxHZLMN2tUN7UyVHccG3DlygSqRdruJ2M66HkQ3vB3
I/AW5KHYwfi9zk1rmwo1rCFRoOzU1ZZYvCaHgZPQw4y6WqM5XYAZcJvNIMg4K2W3QHFsrCTngLAU
P4ok91dB0IOP4S8NKvmgxck7jXb61pEkLgFFlK7JQzpBOR6zvHhFivCRDNYzDdVHWqYP4aRtTDtb
9TFfVxPdimbYxkCE06JaRr76FGoh0aQPjZUt0SndqeZ4A//uqYvUXUNcxbLKsnDZSELoiQd6UPRq
0cbTGnELCGJDe1Uq+5j4+VE3i9tJasswKFetXRLzKPduWn4LivhlGIPdgFPUb8NtTE14HNG6Jq71
xP39Kandjd2mL1bjLBQHzoFo42IpgmkTDNlNbtofCItResdxCHco0Kg5cIOT0v4+FqF6F8EnXChF
3W0MGW0tMR6NRJ5MvX3OlAE3SfGoKBJNqxjo8FYIB8za3Pqlu7Ur/THpSgVwhrOKRKZ7WsWvryU4
Kpv+I9DL6M4Jpb109C5eu+gd1sCmigUcRuHRwD7Eo/ktHihgJQArNOonSZrs+6YobkEH1UtCMfP7
VubdrheJcW8zzWWaH1O6D16vafptZ1Oy9I2mWjRTau9U33mh2pB4taO8RL7SrVSZ3YSmX3lSVR/H
XL2fkvKRfvEutvisM1BAaVOiKcmNiRyy4LXuI5OI53jZuWiGpQrcae7dO4ELp1xpFrUFsUjmAzxR
lU/bbSBukbvoenrWB7hGI3tl6dbt1Nkn0mfW+Euf3Sq1D9U43ImIsIpeZigwTLrHbqZt+qJ44PJV
eP1crbUH85YuYbsM0vkdxXn7023BZhmqDWunmKhgmt2L7U77JJtXTqntCyXvVmmc3lVjaOx6BalN
6CJVsNulrTloiAZF8cQYgePr3J0K6HJJ9XaiIKVsZa/cmy5k0khVPAXhw6jTNu6ikpU8ZPInhrbs
UG3E/H/iM6W6UJMMfEc83JR1mm0DB59PJLo7YOMLnWE9TgjQzkarBYNccWX0jX5h2EV4qkL5i+3R
pGraea2lPFb6eBxi0MXIClB96pgeJkoaua3VnhYESAyS6gO5YrxFBTk8mOpEemlglaugg28EaRm/
XWoXhyhzg8MU5MM6VpSDEiQfxP48dlP3mioEtviIU9a+HVEsK9w9cTl7t0jM1dj427DMAA/RPo9D
AFKBlehkpjZyZdd1sEKQoS4ltkyAbCxqcGLXtGsPedsZnp2H6TJvi3dQcA+JiJ5kX0gKlv1d19TO
wm7A6Ka6M+A5jj+sniMQ0BoVi7kA6DFV26qGsg0iVVkFtpC4vvt2Q0BU4kHDuvdzK9jYFVC/aEzu
yqTbdf4klwGlQS+SRrfu5PDSYC7jz1DMhZO7ukcnO3uNXGDORsqRQbJDArRBw+DfK8F0M42Ylvvm
FNY96g7oLrUvhoUbtb+iMauYwsTI0mh7tNnTFEHnv+21GihYJbxyKDoQU32ymyaYsrqzbnzQdygH
HDuG2ho591Fsb4W0j0Ejj65RrWyQ2Fmi3dhIeRYKJkwc2elC2ojF4MKTswzGnrda2fohH4l3ldpj
ZjsvrKan0c12EA93YSVXusGSrlu4utvA3Jpde5tB6q706LVVUCpH8pGyJfIuvmCaA/EP9oE7YK1L
GHdbOWhbf5ArqSYgUcSxa8W+Q/KAm/1gxtGj5hQwXNT7IFbREnXrxqxuinSS1LDVFyJJb6gSPgWa
fRIpe5ORddNSGXB6ldo6bvJ9roJJDPzkLc2Tu6oBy11DUFokuebMucvk3vhTvWzTHjRi2O8h6VPP
zR8EaT7LgvMzuEYN1zvfe2IZDyErBoDwTVqnG9UZD47jo03u9IPlC3tlEEwWVK2/qKvsxmXiHCN9
4rFViHtBlrNQR36zmtz6OHRA4GzVf+pV7gWaqpyKyBy8QCbGkiazsSxCSfLpyO2RdmrsDSUk2ETT
PRprxGUGO2oFhwig47fGQKxS57777obK3WD5iNJdHQWbIudWBhc2LRcodziidGPyXCfqzk3y6b6u
3Q79RFhvwj6EZj74OxfvKrq5bGG3/abs2YFpIbXvdjF+JwoQGJ/IIeRNJAz4FRyzgQnFPj5CBjFT
+2eb+vyqk9hGZn07se4rQ70Rff6zU+XzGIgDEe049fveuekV96fvhsFS2iHfrAa7K02Vp1DPYCug
bKGmpHyn77aBLgNPSBkfkDuCgxqM9xQYgPDjwVPYBCAdZFsl0DaopoE+8jsRznxyFdI+tYBExKhP
lIUbyp9BpB7jIXkq4/FBR/DYxt06denVSHUTtfFGM7pngBi/SOTe8BXwE47BW2PgyPOJj2r16lXM
IcaJJau1IAy188Pf9RCSRj3Ud7Gm76PcvNUa7N9S3+pqDHIguC8idgq3nn5RdgxXSWscAz8Hvq/v
27wdPdcZHsfaujNK46kF2YocdBm35WOswNKWofP2f0g7r93GkW6NPhEB5nArUsmybMnZviHc7W7m
nPn0Z7EHmLFpHQkz/wBz13CpIqv2/vb6pLCuF23jPhaWjg1ys/IVb5+68EEI5UbsnlrgxaNGm27M
HkzyJIFKGnLwLKfsmxu2/FZRayS9yrhN83obeFa44IsCdDN4CcVgVZX+Vk18MlcS4EZxeB8rk0Kv
kTRmkKtvctg+xmriZKPxiNfFb94oV0ZC9Y5Jzs43xNu6z3ayGO7d6cslhNFVPbR7+P77NEUSJDEt
g15CD01XZNWu4s43EezlKJG4V8H8EtlpOJbuVJdcH1eaF8MT3pAZ+U6hG+upZFutRyfP2hsXyWgV
Vru0zStbsBQu3Za40MSG5xCJuzFc6x540jJ0f4YCCzNIpAeRW22JQ8KiiFNvwfXEtmQo/7nXvrUe
3EeurZnNU2NVmkDxwvpK7CPHyKVjkvrPY49QlCTcoGtYpuPPbmqPaYZZRlFKG7RIL7EkTC51LZey
5JUADWvbW6XD4Ciqt8+y5iH0/Surbe59fZRsI1R4ZSZBuYvG1EHiudOGSVWIYBGbAtxK8W7HTRQo
pXlJ5z3FGWZBAMrTkMqQsplU67M4RJTkpVAmyXjklF1bhmSPMAKzng0q74eyxn9O494qr85Hck5F
UT+1qszjw0PaV2Udj8e291eZBUQg9H5YofErjWs+UzhwOOcbPFEbJJnSRK+eXEpN2I1f4y0+CEVM
TCQi0k7r5B9w3hxvKditHd6kd/pGfk7XF0u7TmlMPrc5C/CbTZUAiZVRSqTGTdzhXx8a7YsbZGut
LVeNQBJOIfV5C96WIEnZ/pTc7IZq3G0VKJl1QVVxKnj2+cfMYluC6np53DAAeTkZLO2VKLg0xqci
8oS0KBE0jKksZwo4fQodq5Ep9ziNTmNcXkd3fOOvGoCAFNCVy3aJMzq552Vye0lbczKRBiIJRARF
UJPO/2u7Rj9ZjBASP5p78vhXzY3wDOAj2+ebaNs5zXa4V36ZP7pdcSFceHJIP7U7S6IlfuNztaBe
pRHuS/egNhcgJidqg9BEgUgDeUVVG2VtXztWtLyGS5CARFjDw5TI0hU8+CSVyExG3jPfiN5DnwYP
hbXPci7U6naUzOXgcsIhvMzxCRMT9wGzk2Xrq+ts/EBZVl5aV6dmXeeOwf9UwfEt+PojLWhcni/r
5GGy+L4z/H2LhMUAmuxC1xGixzh+kbG1LDPMNczHYgycpPgYwpcsTNYpLjVu561kN12nU0lnAGA2
VpdReF1YApjT0G6F+DgE7pNWhttUR0fyux7iG93FQzs3t5FlHbqBx1fnQhIkh+pWe6UubTcotlby
zlOM/B4fiSK593phEai4ERUXXfimwPPsEIW/QhWXYuJh9s20oeYdpmWC2yKRI4mrXPNgsw2qjM2X
9kgp3oV9diKlYJH+pooTIAVn9mzAqZXQiQ02lJdMhGm13YTVb4Mii6TjrdUQihPFj/On54mFTiUs
2lr2FvWG81yCSZlE2RT5FOmHhZ1tG6m4sIpOnc9fmpidlb1XNWXbFDRxW1/318YqfAmWrsP9Zgkv
tntAZH6Rk3ci3E+bE/BMkZClztEvUSnkQutTp5NlT4l17WJBVqzOj9z/069/2piG9tOZyBWRVuC4
IkZt8AEXFpWNjx7pQmEvrwgBbuAoXxrL09P1T5uzbx1QcvIbcdkfC01Zx12BJNwyhgMFGQd3CLdy
nDttmG/jwd0pefxQV7A7c0MR9kZJZNdDMXV+EE6cEF/GeTa36jAaTRCyfHS5WmbNW6vDSgbgrcBv
+w8tTTBCin/5EM21qhDj80JPw/5oUYXhDdBPq24hy4/deCnD/Z1EOK0ZvD6o8lOg+sxryrKi7hUx
Nzo+dsl75C1iJ7w3H9phIdmena0CBx+sSx+cU1+6z43OK8sikzcZ5dvd0TVsoqUUszW25CAYsVtE
CotBXQpH8yU7oIq5mPo+uar+6fBc4ePjZ2sZvP6OphvvdLl56y3/4/z0ndyQn5qYJfgaHwcro7I6
VG0/inCnjjel9vy/NTH7pIpWToojcBlBiFy8NZ0K/HbbXxJNX+rJbNtHKpXDRcRESeYPHbSxixtj
0f4+35cTt2gqcrlHS1S9A6ic7XNqfoy8H1iCMYdJ8U6x172lyqTqS5QdYn5hb50+yj41N9/GliS3
XqEzO2ug4E9RtkRvd8enHSuyYhu8VJHtOf0lncfJkfzU6uxyx/HZNRhAdEe+DkTlapP8U3enZeH7
+cH8f7qngNlEt699U7DpJgzCQKJ7urYI7mRb/lVEC+wR1u5Gj23FLj5KO34TL62UU9sKVT0BKhGp
4zdoQUZSoBq8gEmsKIjY4dBwoV/Tiv56OQETo+KPhDAPxea87IKIeidI+L8cq8o65rrwQ+sL47oR
9kpy6DMqyQo8AJNAcdoEu8O4fp7OTzHFuvPCD/n+1OSHwIsRRe5JWCTPtp6amERS0Ioex3vltnfS
g7mWHPKbgAApeUs3wZb4y7u09KQFFfDP0b/e+bizcJueYAkqwrDZboFYhjMmEZOj2aT3KoEFyiEj
NLMFuawLPf1+Q/va1GynWKolIDVu62N8HR+oWlxmb03jUKZ2F1z7d8oS/GZ+1H8ITrXrX8+3/X27
yCAhyJDSVYVa/dkgmwSzwlREnS+K+ybaydrP8hLy9/ux87WJ2dlm+BKGAiPawYHIZEbRXhjYpYsX
AgjSMYguDObpDhHR1KmmIXcyv+3KeeHWvUdFTZMskdy+kTG/tqrywlvuRNXQ1CsgxjKQX5kV8vWi
VnAbqouBdpQhme7R8btaUPuLPkeydWmICJMhjmiE0pEx0bURvf/MReqI8bsiW9JE+rZW9GbTDenW
nWLlNaEIJyiU3yUS4/8wJhMrxkD3JsHvmi1lv+4LJYv4rWWGdjTyndhS1vAut+fX0vejSQak8k8z
s2UsiJFXWC4UpapssJqpvBuqFdfn2zixVb60MTvefaOLqKSbND1SdeRSeKsVseYIig9IBfvUntLi
ZTJxWM83e7JrmgZ0Q4a8I89H0DTaSO7KqcaoSY9yrG2zsL8/38SphQsw+u8mZqPndmkn6b3ak6gJ
D8htb5MQibkZFo/n2zk5ggjVJkE0aA51tuONUTJyFe7iEUjtJCfXcQitiINGtVU5QgZ+1UyNYoUf
xQUIxTfbZw3iDGuQogPKevnEzLZmyBqMg6bnRlhYlsPd8LXrjec+kVdqsTJ82F+uR1A+U/aoBt7I
OVyZZbbXSx1wvy68Z5VEYWidoj32U3IpOPU1Q7+U1WpZifpH71MNEeuDt8BObrgw/ycnh2iHSFEl
DobzYzKTy9roap6bPfZcYo430buJIe35mTkRv2GAeKATGtC5o83PriSNqyZJJhCEM9jSKj2I++qt
3xovgMicZC1+aOSOnzwSpofEGTbF83DpdnHiVvP1J8hfj7UeGyYPbdD0E0bSEwvjVlspG9J4q/DJ
OlYP6JeuLlkzTit7duOg2ziQ8603Keqc7Wkva7LR0oP+CBqiGm/r+FZVfw7/3tVNVmC4WIytMT33
Zus+mnAibUsrcgi4fDTecjIM5yfw1Cr53MTsS6d4PR+LgCdP4P1xL3rwEuNqNCznfDOnDiPK3ExM
HWFP6vr0Mz7FCBDy8vLxaabtn33UP/3+f/v7s5MoiXoqeqbHiI6PR9AgdbkQqDx1I/jcgdmEt4k8
JppKB8jfak5XtVTVj/GPpkYQgIq3t+uBKvbznToxN7DvoIPCvyLwps86RaWCTHx9LI+ZcMjTY6VK
i0SrL8zM7GzlXT/FXynYURHwkjmdzQzWZRmuynLH+W0QW3zJulfPAoKAzspyD5kAYuJ8r2ZL4VuD
s161nYysCvHdIUjznTCMSzBq/+6r/lcTZEB46fDd4/rwdbUFZRUkvtJ0B6HeNOGPSFUu9GF+lfqr
BVSlJJYo5NSs2c5MpCZCr2Vhmnk07akIW7Xb+0neiIYiXYQr06kcSsmoWavW+nNw0TVhtjS+tT8N
8qf91I2d3ggm7UvKXZU+a6jq+BhfWBonZ+pTJ2dLo6ykWO8jtzuMwl5MYWLol4JZc+eJP/2Qpqpo
HekYeavZOLqZq6iCotEPYRW9D8iu1vE1ER/VjpbCsnAa6OmdkxoOSBsbIc8xWpnL8+txuvV+Osq/
/YTZUIaiFsdibHaHMNcnY7LERc07QMXvcdnK5fxYNe7NEE0EDorgzrd9ahrhgPEmnmrKvgHYutCC
jZYr3SGpk60qeze+INqNFFw4vE5N5Kdm5sBsF0yY1Y+M8hg1TlMNNiXF/1NHjNmOS7JBruqKFigQ
vm5iDVFpll0Xuqdf2HknR0zF3QXqATWp8zh9kOKD6fMMO4wdDpITjcbamr16YV7moc+/FgUUH4nH
ksK1b3bcdyqyzlrgBNHuvbvoDrdFJ3k0H6KtdiVcmTtx9y9LQb41OB3TnzZ0zCMMbFzPgSJtsPNZ
SJJyoU+nR+6fLs1ef2rSCDWvPM5d1GJtWt0r/kZWpfX5hXByqf0zcH82/Kd+eKU5SknVdgc1O4wo
E4qy/08r4O9+zA93XQp8U47oR6KCvRRep1C7FD39b92Qv05HBZk8slqmw4gfmrQHxEXZ6/kmLszH
nGxZtFUIH4eVnCvVohGXAU8bpb7Qjzlo4K91pekTQZPwG3vma0dKbRxytWIhC5tq2S2VVQXZPSrQ
iS/9H9VP8O52uKTywqOA+TX4cb6LJxfDP41rMw1EKmkJ9mI07gevlf+oR5c4CicbmDrGFVwlSDDb
pqnZZn2s592BMgCdCurCej3fg5OTBOUENYWJwHhO7vPrqsooqewOvfJRT/wxBQtC/78cz1SkAe6D
9fkN7FNaY4fXQMBK4CWoRtfmpV6cGiZEFTxYuE/iFDL7ylLl4kdBzDx0YW17oobA7MI4/XlNzr+i
PJQhHCpU+qC1+brOoA4YrZtH3YHUdr7NV/7KvcawlNenra6SiXZ+d35mLrY4dfrTSTPgBDngT8jV
4b5hXTdr4FCv7RV2yct4aR3+y6d68h8hmWpCRJpHAorSJLobC+2hzaN1l0cHBbimXwj/ZUl/bmd2
8rRxGnrSaLSHVP2tCm+VceFLffJE+NzAbKaaVqPOSTfbQ71qHWVF7Kl682DsFGvzul7+qSzdRNpt
Q7kCfifGMtucn7hTWwoENiYuZBTRgc/2LPZjRi/3enuQvCfNFLA+Srm7Hs83cupVo1LlJhH44nIz
D34UWq4mcim3B4M6IVW+HrD8TJUjlsOOzK1c6C6ljqZXy3z9TxIWYGKaiEpk6vWn1egHY9VBFmN5
1C99SdWsWx/8IngNLOE/fDc+tzR7P6VpKHqaN+D2PXbXKmXf/YhDZYNt5vkhPLnBPjc0m6g+Hyoz
1rr2MLkK1hJFC4vkyruybG0tXEnYtq4uyT5OnVOfW5xdggy83gm39e0hR4ShdYPtpub2Qq+m/fNt
ooBKcRxye2SBfJ0oqN04URtMFMg6NLLuulm7jr7VJUdeYSq6vhSeOtmnT+3N+jQU1iirPe3pBXAX
FMT5pRLfeZXjn2+8hmUasUreUd8Y2ZFaD5mFNvPw10OUuNvjuJ4cEtAfr84P33Rd+DZ6n5qaHbp5
OrR12ZXtQV1PpCxOwpW6KteXGGMXuzTbTkFslgAqgAqT0FhZARalg7pI08q3Iy+AM5QbOjUt4VWf
afwCoV3D7blwUJ6cuE9dne0z1w8TvZT4CVKCz2z5aDTZhRv5qRYAfMMkUgi+YKr1dSlKkUmxaBi1
B0irW9FTXtT84nf5QhtzOUUeBEragjU9mNFiUucgaEeYHCzrejF81MvwDixm69kXc75zPv6fRfmp
c3MthRA1JbGrtD2gaXMXubwwfydX4Up+hV/7Mx9tClxqO0kXsT2sz6/Rk12WkMaIWIlrqjzb4X2k
y6mZ+u1BHihtcqFP4nNcLs83cvJ0JOL9dyuzfW2USPozmVZwjBbfm3WwLH+ohM1s4+ov6HL9L8OB
f42oQh6CK6JI8fa8X/qg13gONIfOzD5yPURopQaPGEpeemEZJ0cQhIZFZEIl9zHbfQNCzZFKqeag
d267gGbyVpcUjGlR/NSK4pMmIwjSxo948JamnmKVN+TvQ6o/BAL206RiNr0nUkFSbzQVoKNS3FW+
fKuPxauVqAFaimItiRVJj/ImCTNpYY7x9QBOeUq9JbFGKYfavKpa+Zx57i+q4Z+jkH+NgLy0u9xd
A1D1Fi3IzsTVsx3QD5Fi7VxYeJLUoOGv2sUQNSx0X1yY9apUpWTpFlm8GeLWX0pFHDlBBrA6NbNj
0rY3PaVFWjdS19NthRLWk0ThRYhQvWq8l74n/mkK/jU1XzeDkD4YmZDdZG5ZXGWubK1Aw1lO7ef6
cnRhM0WRsQeOfjNAD8uDUr1w+p4MSzDxGrYWIoGJObBf0PsEqKve/Dl+VcpbN6CSl/5TGS+EK3Gj
3yU71btw3zgV65yuULyxphQ14Mevx1Sp4AOp1pz5wkY/plvJiZ1xI/5KMcXLd91KbgjNyU5x7x+r
3cVb/vREnH1wDG5TuNMCIcfCatZ4RurJbSKhOQiFv6q94Nj3Y77IyuoojN1K66SVWmL/OKQUOGHC
fmGTT3/9W+sEkblIippMEuZr12OxDMw8YLzrFTVLK2/THHnTPFO1vm24L/gbClD23UXnI+XEBiQa
yH94XDLyc/CLKPaaRsF3czDfpJfJA1ii0Hmd7JXNuB0e69vuxkOps0rWlWMcJVuz5R3Fs062xQ/x
Pn/TN+VNe1PcTsCK9aV46akHhCFLIGihe7Mk5id7MGouLHIGhfJL087VZe9gtPnMj3kN1s0qOVD4
V7532xIvmUs3xDm7ZToEvzQ+ex7VNYTExDA4BO3k3dpQQxRv+1vr3lznq2wd78LfRutEZAJ33Bmc
5AHUkOPeKQ94cF94tZ8eB5wzIEzw/cbw8Ovi0OoQA42WSYqv+5dym713hPv3/q10I+yzh3JcGLa4
kq8TJ10Xm/ML89T6kHmHwvBALvItnaa7GDY3ccsUZEvVC+wYrfj/1sL89iMVUl8mXXOQKa1PxtHR
qotFDdMncr67kLDqxG+IrvxlMvDpzQRxFfJ/XTeH0hF/G7flVl6O2+AoLN3VsFJs7R1KBHai1r92
JPqzigCTcKzQvCops3C1PxiZWXe0HF+nD3jo7CJbWYd3lFf/cRU7P5SnTm3iLv+0NluzshyIVTDS
Gryh392Tj5+3vxIP0PN+j8ti5V9duj5P3+fvA/tPg7NjqyjjGg8QGkykYVWkvo3IIPl3qOM/Qzjh
mtmOAFZQE35d/cJgelERchtpyu4GoPuxtXzfxnP3Ur5wWmnzzkycYQoBkD0TyPzakCpXxQhPtzmM
2SuGtA41sotRRnAGH+L8RJ1aj59bms2TXld+1Isqp26UveotVe9dY962ZnRUCuiDQ/1aRumP823+
sUP83j0SvBppsCmV+LV7jSDrvjXd6ipTtENK+DwqJgXxh0Ctfj0+DGFhQ5JfdJdigqeH9e925w+D
oZeo9puuEkMJeL+LVm5AaFiJlk3/cb6LJ4eVKyv7XCGCOj8nvUrvSDIyrHGZ3SIzeBqV8UotORXb
fOOb4b5QhffzTZ7KK6IE/afN6Td9OlpMb0jEXhimD2i3FJfGTgGNLb6WO0ArzhKBrR1fxZvS9lZi
smguvOtObngTnjl8JfzfvwlejUjTA4IPzQGZ7Xv4odud5mAAj15ZXfRLDSjBOjMX/+2mhmMhF0QR
VRZy6a+9lhIdCKlFr2uhv1erbqMnwhpEi9OK40uDRgIeDVZSqrbWulpc49ACtzdLdnmu3KiRfCPo
3ojjQnGP1wNVmcTVwwYYw/m5OfXtmnyc0W+i6GJVfP2RbVNSsFKwn6uo3VtldaMCW77QxokDELm4
rJBYNlCKzilXVTeKsYBXyqFUxQeTevMgqt59wfwPzXAssaSnHC45iK9dCf2kzcAAE+kbrFVj+ksd
uFGSVxeu/Se2KoJenbOBTz7mG7OjVtR7qzExDzxQ8GyHcAAJnoLI2eZpc+FVe+K+ayIZUw1EE9S5
zdPxGtnVMlWz+tDLqbf0U+PeCPsb0P0Fcja0np6QXrhnnJop0zIVviRT7/6Iuz5tVDGsFCvzcZKI
W/dVAZ+kKtWDVQQXvlYnziBicFP1GjBFAgPTz/jUTJuaXdVYbnUo5HYE1xvdNhU2NbFE6DTGCB6E
blzhbHJJXXNisePVp/NcU9XJr362Qrw0z6TGNaqDZk7CJGCoi6TOL0UGkHTy+799RZC/qyjCeLLP
+zcUca4JVcN5F0N1qvv4SfC0dRm3V4GlLRXd+10GXMtHU+0WgZTtLIuAOACMjReVt8B7rnjkrPVR
3JNax9MmH25zMIlLiGoOdl/3UiXcarV0n5ki5IQBSnMGd1uTN+NYXg09xi+u72EF02+sanRKrbiJ
UgAswEu0RrvJWdULoLl3CaeKIfQo0uMVYDiqh7rkCj+JpabBn5Uj7x6tbHfdBvpWqI3boAvFbaYX
y6CQ7oCKv2mpuJFNfJKj7KiHITSGcPwoO+m5T2WSmoYTmcPKRHCL3DK6iwYqpLTWWPVBs9MjSbO1
2tt7g/kDEtHR7ATQ2T18wkjAeqpLrHpVa9kmla0HUeh/FEDMsFtC7G2U0r7Pkt9CASiWixT0NvjN
Mv9GGoXHhlMyr7SdWWOx2jc7IVe2WsJjZDQXhj8+i1II41nAV0yrheTKj03XzuX65zgM7gJdDECv
DGbIH2oOkNrA0YTwp9uI/WpItFcSd9eqB40gTfpsATV5OQQ8uAQmCZ7OixX5Rz+rb4sx21eld0PM
xSlxsVq3SaksEh+eTOvxCpTE8WosyMt19a3Vt/u0ld7bAP8mqduLOb+UVIXo9In0lmiK7cd9bg+p
sOONuvSlUl3UilkvsCe/GVNNccYiTpZymsa4tljZwnc1NFyK40awMCgSfQxTiGRSmt+rAoBfTzXz
hVTmywQXN6E2wUhQflLl/UNPeH+DemsLYQw/BDkBRQ691eK+laZbPUUXbXrytq/7l97o7v3QXwtV
9yvT8jcQiQ9hDnVVM/udmfavRW3+VrvwWgTz4PguIR8x+WUlI8E5gaWeyNk2Kbs3luZVpinSIhcg
G1lBRpZL5URopf6g9MGDqIR7Q0T7ppdJYPPmm4BLx7gAsdRk3QNSbYIN3VTqDvFc6V4TI3vHoqxd
jIZx11nCsPR0KFIleCIZWNFCH5NHqW6u/Vi4H3oT7pBZLRS+0ouqbX6MqbKMW0D6rrAb8jxaSK0K
0EN0TZyOgnszQl1K+6uk8OHq9Q+KEDQL1RTemgrLurj+YRn6ytXAi9UVYcha1wc7LvQ7s3Lx45Qn
Jkr6Iiea6RRSNizBT3VgWaY0dpuHnHbW6OgRdJRO7Ss7r2HrW9oPTHIAPuT8RDmT91FHmf4AqcfJ
eHuvYA57NjX8EUUBEqVY8OSIs4mLuDUOuils67IqWe0SiDIwNaLXHQOcjgglXIVZvU1D9ZYw2U8u
BuSSquC1hyaU4X4QCOEjmwIhR9pjyD6ZIDUjAdSgax+9kOnoRzF1hjh89LT+ITXL674L10aC1U8J
oj1po8EuESDZTVfeCS7wEmkQX2KrPsSSiRNS7B18HUxZWbVPrZ4qEFwGrJndkqModW3MmzeWqjy4
QbTXfH2n45lUhelNn1Qj96fwihj6OnIBusF6fM9bdVvKwdqooscuGO9HP17JHp6Vme7zgo2GCqqf
eZfKgbsV457TRAdelCbrrM7ueleBNlZqoe2WKbZfzRuWxPoCOl20EaNMguJVPMhheTP0wbHtTM5I
UXe3UZZf+2US2VlWfchSAZuuLTrIzTBjBwXUi6Wn/BHxUHjZowhIA1yj2ixTizi/lgoGCCNsFCs/
nSCInrsIQwsmWgX+zBWkH0XROYMUi8s8SRqnAKHsReMLQHa83qSXkOr9DS5XxcIw4souBvWX6OMv
pVtAzMQkuI7ASy57EZMyL2q4UWctrAduxStY9rdCWlwreS4t4rDPF0moP2du39vo6b0lhVubMiC9
kuj6WpYbeTtGinkoemrtxB6nQFjVooaJ+YDsAolBv5nqp21sB65kOTn4nRovNK+60VP1jg62NiqE
pdQnv1zXcIQAd7bGB69pydEviPTROvLhr2A0UOTlzmvTZOHrzbA1vO7GKsADBrKfQJwbtXeCXv6V
YGbuouvY3NS2gdbS5QWaz3qZdcYvLBjxD+Npuui9/LWKtNruIS3ChFEphmokzLhdA4xZxdFtmN2P
XJBvktL4kfsG74CsUZwhSTpoRtZaq/utWFeTbVv+Oy40eW3G2YdlZc9SFT5qHUgk3sD3gQtFIyhW
Dckc8IHVU1gTHM96zOdCdqFYWY1tFcOr3Ao6fRw2dQnCaxD9eh2V9aMUcRxoIRzPsshwvqAmAAMK
F1pouemT/jVUewAuEjp9bXyqDXhZsaG4q1owP6JSf2uJ2etxmu0y2RpeOK+tVWTo/UpVqzetsu58
0wtojEWsG1jUIaDAZUCJVLuvwIp5cRQndtx27kLp2B55r+4tDLfAl8UyAD6Oa7Pu7z0138UahRC+
qL8NlcghKRlvUS9DsPGi+2zMwQTGwQArMs7YbcN2DOqHWBNXSVdfmX7/IunVtWzFR1ft94Herdpu
WhQSGKSoyTk6s+5RB51F2fR7KaT93jRbwdbG9BWQzr4piw8VYCBGeO1wI6VetHQNbZfH4rr0M9+u
o3Rd+e69zGG+RLPKDcjV2EUTdqytg3uKAtawPe992ewcNdVFWzLLm1Qqrn0524NfO8ijt420IbVh
UwprMEagYVUX6FjrA0vJjSfZJD/SWKFkq6oXo1hAgS2bD02UW6tC6na4bD/6wXQbr0ZrJUfGlSEF
aLr64Gdg4uegKOvEi397snRVjunKUFsPo8b2vq3ITUhkRpIhvYpqtwbKCkAP244kkRwPGF+XRJvU
S25xabwqh3rti8C5+liEduvV76I7UJgacZGkprKGfUTR1D33053l43sStNd+k2477h0DRowLaGsc
obi3lO4u6bD11QasXxRlX8h8ElO9fwcnsQbQDQlr2EQEOhotuEGJ7lRt7siD5sResLJy5VBmMGoR
koZdKnH6lCuphPrR4Q4D7hc8hgobN9CLcg8uAo6CgU+j7l6ZrvxSxOZ1KRRQNIwbvs+7pChfJkhc
qUSb3BuxX5SLNTi+fVfph6qsq0WvSK+BMO4kAclGOXGnGqBVuBPWt4PWqjck5pAcluaCiCJGFY2p
LqL0QZWl27LVHwRJWVGH9VSW7coIZZZFPV7XfY0xaugfozBk/OutUbtXuVIshcDaSMPIeZHpG4FH
Y6h5v1sPq2duWj22Iz5v8npbQvybnBFvFLl5DCEXVUp17Ax5p7Xyld6PjS2Uzc9CgCAsdTHbTJ9M
DXFGHMN9lI3doowAJ0JWAUnl3qUNmRM9z69zT3hWIswVKXG8z/J+lUiYpnRdNiwUY9hWUrMPdaiH
qgwn2YyjF90orts8Nxa6nm+bmmRuHfq3YSUCFBZGOwpTTJjcXRX0r1gr39RDBctRCKB9mvVz0gzv
VZw9UqVzrOPqucjA1NapKa0hCu9zS3oaMm2nVT1gvzbZGFmzaYNiPQoWKY4Rb23R/WiF4T6Qynsh
7B+VTFlyitzmvrbzU5GPC0cTEM5lL0d7q/YVRx+a9wBbPNiT6S4T+w+uGB9Srz+MOjD7NLrLq2jV
htmrX9aHMMJZx5QrKJRl/VxV2lUS6O/6oAD0TZZYXe7kPHuoZOvV0NOjnrqRk2FskqnIp4QqWdbl
+NuK1d+13z2ovpYvoHwsg6S7yRO8Nf1608U9eUs3vqkbv+CxOdx0GYEVxb/3jRr+ZSvj05A3S6kZ
rwVLXGmmuJy+cIEfwbGQ13UdKFg2RjtKxDdjrGF9M1QPokfelSCQY6QG2FqZi2ESWbfATK8HU/3l
e8NVUvo7v+Cgl4x0M8rpL9kaufTExU8/Ejr4zMZtPHoAdKoWmp1pvvtg/uyy5joXlvEuN4N10Wkv
jVZBNaqMraIxo/GoEUVSxCX52TtTp368yvFfSWUpvxAZOPF0prAQtaKKCQpgoFmcSCFcVQYjT9o2
5ENRpNdxckkpcCKw8qWJWZQQJ2Uzd9uyOYS6b2dCsBatx5E3k1hdeqGfCHN8aWkWmVNjtgOI5eag
63jHiD/NmO01fpyPrJ2I3nxuRJ3JbZsqh0Cr1oR0NXExek+xaNlUMiy9wecUuhQtPzU/k0E9mUAK
4aDmfA2pRJA+B6qDptZkLMz0BqtILkznu3Rq3CYvczT4kw5hzpBP0iaGaco9Hib70gRACoVoocfH
862ckhuh7v27mbmFQYVjqRiJ9KUtjdskDrk4Ktldkxf7bMwgIRr5q4pHwwIrmQfdCPY+wJsLPT05
nOh/KWo3J1rPLEJlBaPve7FJ6E1yRQIjerDosnR5vqMnhtOUVeQbRNyID88DlrpSxh1O4TUuXtbz
2Bp7AsWPQofj8/l2TmkGvjQ0xas+xdvCoko80Rchoj+lU1nmsNTt9Hbc1BvA1WtwBECQNbTnHPG8
IHeXZGp/RmsWD/vS/ixkmoOap1ZSrUkTp/JCWeXkytWPqLcjO18i9LtWMmL/gXhhEk8cKBTXy5Na
XMIgfY4alOOmUGOP8e1CTnXtue6uK8L8unapPP5UisGkMtRCBIKFoDxX0fZGwupU+H61vbnJI6Fe
qIW0bMbEdbrIeNSy7HlwFRvMuOOl4pGHH+gjFb8tLXsq+/FSWc4pOZSJvFyVdWhBIuyJrxOel3WI
V5mKI3CZisRchs3QK3zRqS7F9U/9KVNLBvu3WKEpWFndoNoUDNmepl+rJaGG88vv1DRYBEmn4h02
01zj2Y/MfNp3RHtx0VACTKGDG8H8P9KubElSY8l+EWZEsL8CuWdVJbVXv2C1NTsBAcH29XNozVxl
kVhiPVcm6UWm9iRWD/ezxLAWNxY21Fz7DuXrf0NNrpBAZNChKrvqhKx8m0IO2y5RNbMryX+OzA6J
UqKh/Cbql0Sk9zXD5XL9U+d2NPjdBjprkD6Up/TNHpLkuTzU1cnoypuMRG+GyrxQiCV880wcUEhA
Uhu9UKAsMtlQFOKSUW2q/CTYFzGDVS8fwbpe+JjLCwxwHh2dB/SU1ZH2/HMRGT4aLTUpqxPwsuuI
g8adQm+DNg7perfp/hrg+SPa9LqsmyLrpCGvTjLUUU32yyifrs/NZdPhZ4DJDdm1WStHoqhOdXhv
Nc0KmMRNoEGAnFcbiu1gWEvWRjPL8WdI+nMEA4OH8MEaR5BQr0/ovgAWnTT6i5Go644CzUclcrI6
eCNGEX29/r2Xa2QMjmRg7NRf+tYpfcxUWJFXJwWv7mHQIL+vrQPLWLDHm2nuIg4Me9HtR4/3omek
Qt4wltGvOdGxRm8pxS6CZDkMW15IVqdOofiQvo/5UZOCvdrC4C4bILcYr5FQKjbXgP1XICsIg4ru
DeWk21KRMxfFDXh2NhDNvz4mMzchfiws2gAUQip7IZDQhnht1UVcAbJX75o7iPZCMLRUbb214cHi
WhsYOQKjZN63L0W78uHN4l7/BZeJxc8fMFkSJPIz0CklfqLskPCn2Hy5/ufPzvrZB05OhjL0IfJd
4c+XVRQJ0qe0jzehtboeZAZs9fMrxq88SygYrawyGKLqBOtk3YMrzgoa6x/kI3P4QfsFg5XbtoEm
XeGkG3UB6DU/gHi4jr01HE+TbcyVGPX3Dh/oc4BX/Ts4iF//uKUAkxmq4VRoSeMIDgkk3TsCJz8r
+LweY36W/v2IySyBMMl1Ppj81KOrIrHkWKC2ihfzwlhd3rzjNP0bZjJNZde0KAPhU1ryFsCoBO9p
dME8ny2c3XOfg66BBv3D8aSZkie1poRjpanwU5dJkEx6VuF/IcolC8mlKJOvCUsRxnGLSy/yCzuM
JNfUfveLJPC5MQONYRS5g84iJKp/Lm2OSnEXkAwbtDWcLn6rkJZm/C2xltSa59YZmvpotEPJFrIP
kxd1FKL4HMkhP2WGvom1Yo/q7e7vl5kCaa7xhYH0dApQLlI001L4QJ0IukxEyWwTxmlGVTjXw8yk
vzhx/o0zZbQzlXJR+4yfUG17Lb5g7LBuoEZL19nXiL4PliGDs7Ok4dYxxmTrglGWpIOKIZNKYHqg
rp050RaluM6BRwx8TI09VR3/0N0UN0tw29lJg/IRXDRNDU+2ycbNeoZToR/jkvCYpj3EGOKn66M5
t8zBHPpPiMkyh2w90aoQIYyc32dxcVeZ1cPQ8oWzYYYSAmIoHvEU6xzMialWUNnJ8IUIovIkwwqi
dOBwtc62ykuJTOi23oe3QGBkb92v5GFJrWfuAwEHUwAkxx18QTmsW0vvRGAVJ95AcWSdDI+wSVpY
knPzZEIhBpBtMHnwoT93Md59dY+SX3EyKe6iBBXhDGLN1yfqz7H281kL/imAskCia9BmnRIzKG19
VdRtcQqPGRCz5btAhduJVmhGeo0OIWGyUR/Jhh2rY/lIj/o2XMGjYwkVP5fXnv+Kcauc3cURdnha
In0+WdQxb8LH+BRt8zV5ke7DD4qO3ae1ibfDU/RQbbMFDbuZ0Mj4ICaJEbYgDj25i9Gk5TlKQMC5
aBGzgQwosJIMQB2qvLMLlHHdvKBQprY09/rQ/9Famgz9j8iTS1oluWYVWiZORiVuSVI9WcwAQKLf
xTXbA217zIugsNs+23cJyocGOo+Onpku5y1bEc3PbVWuNVuxqthGf6BxyxRWKilsrBQf5JWq1k9R
UT5hctdROTyhcw+J76p4NWBDnqAR45p6AdHzmr3mcv1WKwZqGU1PllbYzDIGnhw+odCvBA5imuw0
Q2hGgYmCm7wZEdnqSv5uTsPWPIWfbeOOwjbapj22X2jjutGb/iG+UEB6W8pZ6ew8n/2MyWjHSQrm
fQQOrbrBRRIlu+q2vwXG3+3WkB8HVxMAzvWoMa3adF0erd8xd3ThAPbgCpghA9a4TxepnHO3zo/B
mZzFSVGZQIzgV3G3c4mLJvtpgAodLoARUVo+QA9Zery+7qyZewfapgqAawCUjjjDn5tNToSwTMg+
nXQhaseX8H408xb2MBYMuVShfTVWfjuIbp9G+qfBkg79956CFdDhUWP6rypDQ7VQ0abR0uxJhzeR
XTDzl9ISGQ4ro3tWRY7AhR2zmpXrJDRTJxCltU/64dUfsl2qw8QrTmSIgoFiLws8xlHLBjIaoCmg
HoBwpfVaBdBJrcmTJKq7quqe2wJbP0x+d7383Fs8ARpFD8H3GgK4jgW3XO5014oMsofLwqfG+C+C
xYXuz0enZxtfEZYNqht8AIps0/XhAy8TYXdSCdu9LgaSA6CjmAwQ3uqlCJujlB3elkDc5MY7D/o7
SeXAeqFF3dcB6j8limNBOKieHMFwM8sDVMGaCPbXXZZtirA8QnwvcFS/DnawApLdTCqCkyrIiC3o
NTQJh18FcClurOOGF6biVKBGO6XfIglIjXcJuEO78MPSTQYFN5pf5W7Jg7u0lTfX1wIZV/30DDJG
7t/oaIrH8+SOATIz64yxRgz5wOeRfyvdJvD3AHjjEY442+vRZi5NYuiougM+C9z9HybO2Snfc43K
nUrQIZPhwgwj1Jjc+UvY8LnVbUFJFoAAHbXM6RelATG6Gk3Mk1yYe60Ub7GSfEYkhCom6ObXP2g2
FrhcwEfjelansRKoiMKoCSd4JhnrJH5mwUHgWBalsnBXzJ2hQH3/J9B4uJ2NXNXpcs4CBALKyjHh
b1MFCyWQubk5jzB9MvCy9lsfEXyyteDvlW25WFDUmx0tUN9gLa9BIHCayQvgVvu0M7DWrMAJm+i2
aZ9q/RbWQ/+f0fo30DSVr2g/lAkMbE+5ItZV6TtRIBYe2LPDhVsNCwzVaSC1f05I0kt9UoVjbwUN
fSsCQkHdZ/HSSX25OSFtiHMagC1smSmRI6OxbhQRUNo9oehBc+L5Hd81qr6z1OIDprW7mGteLrGX
68saGJDrkadUjpYFRpgWWX2ywu4AixC67bjxTYHsLbTWsCW4bhlxuEP57xClo5djEXvJwODeOAi4
ouXghHexjtJgn7X7cChkWw+0L5W2w04R3W3ea7ccVbZ1nvqnRjDDVrVmg40ktga0L/1KSw8Z0mrw
BR7VQHwCpJICv4joidgnIZiKGe8/VZUccugdOaYEqyyA1kzbMjogSzogn2j6oPUwaiRh/m0xiMkb
BbaNKvct4A/sdxWlb2FbwxJV7r+1vkDzuooOWdygT1cRTKmpvqP09mmFUB/1dZBhq+yxq3uYVeYb
YNpg3evfxl2378xhrzMZtEApXrHUeDLV8DMtZBhEGPqqDfqnJukeOM0PcjzCJ5PekySI+4Uh9N+F
ugWIEM2W9s7s2Tup/E1gpF6kyK8QJxocva1LpHvROibGTSMpxwTGxaWab+JBuYdZJmxz2/gZ1jE1
8lPrE2jrbdOGqgOYCQwxpRAWXaZ0ioT26Gfsu2k6wPqU/M2g0lML6vEqHcyDVusrfShWWpyu4Eet
4QoE8EpE+V00+G8drW951N6Dv7SBb/mupnTn55qAZC74sSVcCo+yklQrqwekKitrEGlLxcsGYAQC
ETzVudjIbbxKCgrzTghGomtM1xI4QQD0tqu6iOBHWyLDapXXPufrONYG+CYPkOMvPhJgCBURfjf5
4JoC3UuhG9+w2NwKSjclVbhj9eGTWVgyhDORkogALmVZRb1aS99p1z52qXmSLfwmMzNvJNiehUkZ
OiByUFjtdVuVJVumssaWfNOjRfJgWMFrbuiPhWBvhWF+xmWKlFC3duEABmjET0kjQemFwREPgh8d
UBDlb5OpACRqD/BA1W5qAZytWpofNE1+1dIAD0ItuGkVH/XYooUWCOksXPr9t2UWj2B032SW7pDW
3yupDCmPwnjE1f/J1OTFkiM4h5YbVU2/GUuIY8IesWfmbdrDBxD2yDKgVOIddmA3YaRsmKYelSwi
QEX7EQxE5d+1Yu2ADv1CXQuSJKyK9xLn6zxSfbTJwsBpM0gLiH5jdMOORYCYMXiXd+UH69sHRRSF
S+IcBhmJ1LmamT9zxXgKWfFRUPENV0tHaO3GJP1j4quyk1skc+LYeCl5/BVaEaCU5bOqSAdTGR6V
vIucgvh7HApg9EmHpm82Fa1eQx8mjqqcaFDYLb9hIgAWE7NqaDXqT40Vx6AWwG2L47e7JYWHKvx2
lTUH5MEVofxmmFa+Cfy2dirTL1xUHPqjT/t0byTyLxw23GlSTQcTqHgDKTp21UBN3UoFKqnIGYQi
Uuv1+qE5c7vhsDYg54QnO1wdJlm1BK/zRtZxZOZir4KZ4fM7k95L8VJXf+bmAXUcCRRSNih8mZOL
Oum1HMreEd4x5afORqwmCtbNUtt5vL8meSGFNRO42GCqgxk+/oqzhIMAgVdLFVgmsfVuaM++hCdJ
cN80HwzH0vWBm+swUYBx5D98RbSeJ7FK8DcyNUMhHrzrI9lKq09tQ1b8ZonDOtNRRnP4LNA4hWcf
VQOjnlpGiEAwWmPyKtsnmzHXletV/8id/rBEqp6bK8B2obUM05tLcIQmUtbJks+R8NYOlQosCtkm
abgwgnO3NQTnQUIas4QLjEAqiiHRAgvl3gGlqCx601i1kO/MrW6kOzp6FdZI1J+sOku0uTa0DRoK
ONxyuEBA1ojmdtTp6+urYSHQn8VyNkcmQHoJS1t+0lowFcgvipPDKn+jFLaQJM6tcMwLnj04WaDE
PvmiLCdcszqO0rUUcpROsnvWq3jWQZkW/9MdhEfKhYhzq0E3VbT2USyXUXD6ufyiso9TuI9xYFDp
rmLV0YB+E6nlhRFU5obQQO0fUwWnA3NK7lOyymwUmG2eOlP6jIWurAcWoJwgVU9pzD/7YHiHH/s+
SJnXUvOFKv6+VqSPhvR7HbqEbUtVu4eWlWaEGxgM2LF4N0W9HiKyZllwA3NguDkUTybgnbbMi+Mg
tzc84ZuA9KvQVz7TOqBuTHVyGPQwXiu9vlViNpw6CAYuFO/mVj5aQ+hzIL9Bj38ypEqdSLAMwmqh
QMdECWCLYbTwxpsr0eCxCuEMa3Rh0Y3J8RQbVlZ3MRoD7T7faev6Tjk0W31XuvUKVIl7/kTerm+B
2XMKjaixtgyNkgutDoVS7ksF2jfqxtyAQrFutp+d08EMMt8v9yFmxxDl31GSUrnU22/rAKzMWi9P
lroSAh6u/rAwhDMRVGgxA9AH4slIuv+58EnDwQJX0cLL1H0Z3eaLc/RHs2VyXf2IMJY5zk6NQFNA
x40RId7Bq/C+3TDYiQnc9zakKWniDi9RaddbKPetpQ2gDJtA2HixPPiGDVIUsPEAh79lH9fncWa/
//hRk9oek+EvWOTjZ8vg/anWxgKrEYSKhWNlrgmCHgGcQ0c+6KVyuA+JAbCQsN/DYtjxtocfMXts
+/e6TBzCRwrAPQdOexD3HcQAWEecFvl+ah6A+nX8Ivz7RuqPnzOuhrO5UDqV4ZLHnhzCYxyuCdkm
3UKxYm5BnX/xZEsioUN/s62xQUBWMQGNN4qFCOPBMV1Q5xHGM/bsIwi3spZYiIB/3eg9ODVF8Jkm
7LNPrWOvgKqkcbsTSy2fPziyaVwoUphIu5Aw0CnOLOwjTiLoPAFliOfRqb6rngYYOh6MVXDsHGnD
Nyxa9y+wX1vMjsZdeBFaw0Ggoh6gXeCxVA1eqXUWcKRh9Q48PhDXVoCd7aC3pbpL0WbGd0Sv6GM1
EFTti1qQKCxgxGl5Ynn22uV4UIS/aR25KuAKYWXiwVuuCNgZ13fkzLqBsAgknyzwwi+7dpAXkXUF
lqmntB3WhYlnaxos7MaZTf8jxKRSl5ngq+UQPDiJ4KbQf4XiqCyhR+Y2PMq144UE7Sz1wmAhwNuZ
QVUeXc99vQvBybgDl+MuuqkgctMf6bF9oDXMXe0lRfEZDKz1I/BkVxg8TvMB4EQk0OFJfja2UWfD
e1xyRsdRscNjTD20gKgu3B8zqdqPsON/P9uMkqzVssYSLBbtjXJ0qao7BZprKI23bNhcXyKT+YOS
MUp6aIz/n63IZP64BeeSVMD2I84ZyC7gMujfkOa9HmTyQRdBJmmLMWhNKvEQFin5QakeCgJCbHMg
rWJj/6+ux1r4oGkxlPIcPM0O3o0NKJzQhoR5ECx9u8/rUaagtOknTbH78IMvQZLCJ4EJne9Afexv
Ao9+RTeRMy4NWNTtx46WfgihpKwtuWcsfeTk/k/LvAcdGR9pouiYhJFbS76TLD5Vl8JMbvSu6/wu
a6zWk/ynvGVbGTLncZgszNjC6vijpXi23AvIH1Eh8DFZMdhd9VgpsetLcIxswIEO/L87sP5MHJ4j
eDzKKh7HUwC/gCkkaHz4Jo0S14++CexmYev2d0/UP1Eg7oYWiakCaDl9k7ABWgG+RRuvNJLftJDA
bM/+8ugdY2gjzxvwdZQu0I75eUyEURGg2Jc2XpJBCRK+KQYo6ST8vr7SZ2YHhZdREMOEQgs6Pz+j
0Fa3oD/ZC68X7bEE5b9uFcfgyCIzL6/6hRtr2qD756POwk3OoxpyCKSkrYAVcrvqn/lD7Db2WLSI
UdzdLl3LMwscJy3s6A20Zy4ZOLANlyIjK4UXpqHbQs0yPNakWlhxU+TlP990FmWyW/VBU8zGF8Jj
AMPZSMNKm+Wmg9aZM9L6Akk6KSLb0U6F3bEo3uXAcIwBahKdNlZ6HTUAqiExXhpUHJdSy7kRgMw3
UJkGZPguepSIadUypNw834wdznOnR69XBy39+iqaC6PJEBRSwW6AaPTkBlBakJaruKu9cvRLVeCM
BCZFBemY62GmtbVxqHUVwB5caVi0RJ48vZSsjDIrrbjX++CNQ5DyUOFOE+xBVXsnM81buQEGRGEb
Sv5SqOaf0FBlB0gKeEr89XOjBEzLgqH0Sy82W4emfN3L6cLuoONKOctZ/zcG9joKriiqTLc8A3zC
5CFihDtfs/uV4sZuDe2INTRWxZO5A5J3Fe0sCFpSN6s2+YbsKmi7bhZGeTz3L36GpRBIASEhg974
z09toEIzKJFVegWw4jvFDeH1o9jyAzsSp3bqm+rDWnifTPll/3z5Wcgx1T27JBS1DymN8eWjbHZ9
F6wSJ7UHR9qn3tKhMHPiwe3j368b1/JZKDjX9CU18XWWDog7gUymSmxQT6EZQJ3CEg8LozlmkddG
c5Jl+n4/xCaaH16zVn+Dio6qzkuyD7zEiXbyw+CMB8E2fwoX2tNzxxJq6sDaGdDvB91gsiepCjkn
i5ulV38Gt9Kd/ru65W/ohoPfpX4aexB/ut+yS7fLGqTTjP7PbJ6F1iY8y1HqiYYxhpi77UpbR4dR
z5EcAAdxdLt3Ib/21B6WdORn19B51MnhINdBDJw4omr2sAZxeIM6k3Dz+3rzl8iPP98H9JcJUU7c
mQCA/FxCUErwU3MwKs9qDlX/2MpA4oAvd33hjEt+um7Og0yulSZqK8Cr9cozAGZSmudRM+ivI+D3
gxunU2riBTb5jEDtCNeLqvJy5aMqd4m+ZPc83uaTT0CRDJsJSHQCj6hJAKBm6oaqPvcyXTrA9Ara
GpZkOCYjBxgZbOKMCncIg2Bh5ObCQlsQ5X2ArEG4m4TlehDnuWZyT4fqU9cOp9ry7wCmejNNaW2y
6FQwQMOuj+XMqYJ67b8xJ7MFaYCsCTWDe7KK94gVokj9TXnpQLsZ8t2f14PNfeC57+HkCJPNkOSU
KxjXprj3ffOlSHyA/MtVFlf3GfQBemmJbD73fechx/9+dmpyGZ4k0kC5NxC+qgq8lCGn9au3ylu5
N2unpOnCJE7LxuMm+yMKCyFvjOtFMVx0kk7qZuBevGvfVaAZFeai/YgeA0ixeeBYLl/KLyZlnGlI
ZXJulaIfSGrK3OMQK2p01TGDF+jIH6HbGtafabsXsbSQPc5OJcxhTVSpiAr18J/jqvtFI0tqw72u
ec3Maj90w8rqUidWMoeZhp3oSySHP/Xp6a5EEvN/IadPaNA1ZClQeu5JZeVmYfTQGOLThNckL9Lv
LMrctmQPItM/+gEaHy18b/QSoEm1vis6g7qCaAfQbSuoaQwg1CZdaFedcc879ibyiCyMz8wpCK43
sOkghuEkmTIeBRy5FWEg4xPChIBO0/R2bgGgeH1DzeSv51GmTEdLkww9EJx7yoBOUt26dRIcJWIs
9Hfmygo/4kxOpkCvDRqLknujY4z5PUB76ph44TpyjE3rFpWdnGqn3+pA7Gyjh8UbUpk5j88G849I
4tkmFmXcJlKA8PERCniPxIaw4Iod2U52uROtlxyhFuZu6ko9FFIF6S3BvbatN4ZsrgzJfLg+cdMa
3j9b9t/1oY6/4eyTUDoUBcyv/xnRj6KwU5c5/rFddysovx0KcF2Ut+sxZ0+Js5CT0zc188iESAhH
QmfulW22iXbqWl2Ely5+2iRxjCzdj5iK4ast2/qsd2Iz2NCjgjoUxN9cWAoc01Ww7pbKk3OJI9gT
wOjhIQdEhjmuorMhRU6iG0OV4hR0i132HD4a6/wh20AH6pf+qHnK75GOWVWwJflLOtk/k3kWeTKZ
QQhpBkZy7gXytgTk2JRBk4313fX5m12WZ1Em80d9mAf4DEvG56bhVoLt4hyG6f9dkMnkyUVANK4g
SAvdouIQ9PfX//zZRXj2EZP7uAiCyJcyTFIDYX0DYP82OnXBwUg3QxYdlCiCXM7Ci2I2BTgLOV5l
Z+sii33J1NDH9USd2H21L83XNNEgMAlecLKUb8yvfrSo0VeRkaRePF8qTS3aIR5XobpX1tD9y+1g
nziwLiBO4OSe5IY3ycv1UZ0yp/93Bf4n6vTlQvLWTAMNUcsV6NFrsWmQCMCv2OXb6lVeQ6TKbbfy
MVsHa3YwM3tpByx99pS/EwcxJFTkaPxssuY73elLbPpqrdvEKfbdqnaKzRJAdjHoJHmthy6ommEM
ygGCtavbbN+Ya38LVYp1u4u+1COMjVt7ibk3e+v+O8VTyYRYYq3FKoTF1QtwaOVUHMKa+kJ3YtqE
vJjTyamSky41jHFIpe2wVtb1F4PNUnPw19Gudclq+KVuIzd1lmz8Zt79OEb/XUqTY6aXSVkyCUup
Kr7ZAKsduGxw1HFAQ7u+aGcDgUo6qvPAKGsK2wdrxaqHJERRDDLh6BauifFQozevxeXCoTY7YWeR
JidAmRhFk+cBPkmRXb+HWVZcOE22FGb2oDkLM559ZwdNXfmtCm3YEtcAINgdZAQrsUoScFqAqTXR
9L8+frMpOCR/Rm0WvOmnz0VVaiVFL1CgiYrnIHvW0+5ZLbdc3rUBXWk0Xah1zVX5RnCbQQDVQp1v
WnLnSpcoTKorr7TCwCV1YK2LCPMl04ju40hTd2rE9ozfoMb5GpYy4MJGYLoQ4zqoDTLxsgnDdRxw
lM7rON/6WtdjEiBR1ipG68Lv8RSz/KHEU2ZhoOamH9VAPKvRVYQjwWReeBRWBpPxnE+1Egheza4H
ZQUnsYWX39x6Pgszxcy1JkQNZYEwSqOuQzw0iv4bMi43ibUA7ZirGBmgSI5WUVDmuShbV0CLJDzB
Fm0dGUBoW9nyAw46l32BLbSQ+88MHgi2dHzjoYB8AZdDPUJTfLMuPNK9WP1zDN3exfr4zMYx8ceg
7DGuqwvkJNhcUKyNm9JjkEr2xYdm/MpQOgZ0H4vr6fqumZklC2U8/D2qqgNn8XOTGlU3dHEbMq+E
yzQjQD2gpScfLXXh+L6Mg7IDKkiU4oBD4Xb85rPDAA6Aqe9DLcojUUk24D3uzCEeXEYbBRqT3dIb
aS6cNvYO0RGj+gWLPShlNDKkjqA6bB0E7z6qDAK1g/AgcbaQT82GAqcLoEYTPnzTp62mNiKECjDx
0lZx85R+CRWswio+dekCsXw+kmYowFNp45X0cwwLSF0TX8dHQbN7Txrozhi/ykA6Mcm7viguFznA
p7hM0XFDMQwNhJ+BQgKLV5jeFZ6kfkcmh6z63SgQ/98FGb/2bEX0YUZHD+DCs4q71HrUxasWLSy6
yycCILRwW8CXKBA0mA6Y0kJI3+8bBjaS5OjRVxDT1d9/xHmEyUcQvYdgS1szD5LaTpnAraeDwP9i
KXRuQiBKBaDnCKa+cJ1ulbzuZVoBGsshYBr9hja606kLj/CZrBnDdRZlkmGFVsjROUOUapXcmnvd
6XK72sQPEgr+w754B1pvpazY3bbYKO1izqxTTPjPghbCo2dm6sDNmrgHJwtC1GlmCIGjyJAOjKGY
UUBsV4MgrgWwRvBi1q+xOOVU3mMjHLlPXMNnrw0U99UQsART3kYj6o6GFaxU81IGcYi+1EMNwm2z
srhuJ028jlrzHmbW+Toymme9yiDpWdZ3IZfuRK47kuS1cvPSAITF+9bVQ+L2enEoUJBo6IHK6tj5
BYQDiSZt1jzt8RPA5OGUgiSUrOqEupDDfsfZvdEadjBKY1UphVNW5hOzCrcFH4hmzX3VfaZBeAf2
x0pA+ZQBHHl9WV6eFD+HcrIsM4BMJOpjWeIMdAvrU44PCf2WlGz938WZnOrcryQzaBBnkNVV2Znw
H9CdpnrX5aXT4jK7wxfhKAcxHHgQ+EL+XBxKkwm4p2BtxgpUdaVwU2s3GQ+cbnhUq8SxFjXaZrfc
WcBxtZ4dT4rV+BVDCdWz6G8GTpCiH4bh7wuWSFUB2FCJjssKDm0/g0CPJMwSzcq9QZQ2qHhOxfDC
WIJBzX0KytIWdhdwlAAZ/owCOrrFmsrMvVpKbN5+kuBOmI/XV8LcUXseYzJcQjYTCEsjBi4oR4HQ
XIWq9/UQs5+hUxxRwEGgnjDJW01eWaBRUZQMIrZroKCNvuimNBbuvpmFhmaXCuENKPORC1fduM9q
Kc39zDNJA1MPWYHGv4jRPSeGsJWO3SqpkjtDw8OFvTRT0IfmoA6UCQgSAGBMoQmJyNNejeHCFg7t
iy+TX1qo6jDRCI4QFbCgTWCGNsQmQYrs/HQr0VhdBwqchXmNLrQigzEI2IGdq/GmjpV021UwdlDF
jVTp4gCXKO4UALcuJPkX066iqoNEFTkW0LkXiNkgU4pBkWvuWWCgKhzWSWJ3fdYvi+0IgVscOSOk
o3CNT1Zvr8VNxMyh9ORN8kyY3et2B3NQtK5GNZ3m2X8Qx3ibbqu70ZpVvV8IPybAP26lMTxeSjrk
Tse5mYSnKTSTE94jGQ+190b+LquXEv4UnYZCDmoAPSdPZqPdJ5J5L8EgQ7DXiL7/P34DDM+x8iHL
gSfu5GaE2EUs85SVnh4Etm+lO54faOjVhDkFLKZRQXQVbd9BJLAM81VZGY60jI8ad/B0IEZIHpAk
KClfNPKUKDcrCZ7Gnn6T74ItKHFOeoDdzgr+p7slYZTL6jWG/SzatIenmlEIKxFEa4ABAI5mA4GL
bbyWVrpLNoND1+girtjoYrm5PtgXj68xMHY+AEojGGyKCUxNI9cCmqNqQfJtDEh7XehOWmteiZzB
X3hNgmoyN6pn4SY5V6ORtqByhlHN/S9adPCuqgcwmtJ1JGmopIkN7EPvNdK/W73/kpuh5ojBAKMJ
GvpSFTU7QtFpjPKHoRO3cZ6+5VbUOH2X7SC1/6AO/YOi9OsmFLdMD56KQHuiogcaFWeNXVFYTAJI
IztVnd5GSkRdAuuzlRwUhlPQBsL/vQI9nzJlrtLKqgtPtZ1hDR5jw6pph9RuLay5RgN/NUTqBAlI
zeW9RdzSgCJAA3ecZgjgXKvVv9s0fUyMEorPg2ms8biB/7TfVLbBy9KxwsqF+9xHYnS3kmpAqEQG
UJZBb92HX5et1pj6BGfhEPU1SNhy4gQkeglYvdbB/nNKUT7oqXoLe5vXdLBuQWCgdmcV3QotduUt
ZuZKJYnltGW4ymTp2NXkV90lYCtE8AnJUvrRIJuErYJy27XFXoZlxraHC84KrOY7qpePQmm/DU7B
VOE7WcgreJw99r7WOADnHHJiPrBK+pQs8QmILPgu/U4X/Egq5TGpU1gwNfGXMOI7XhfPRA/gkdSu
q0xy9Ug7xjx4ZW2+iWQSrOIYbBnFvxttFeEcoD6GEl8FNbvrzIDYdIiAlwP4MIJjGea+/WiEfqiD
ukJNUj5YfrczS/IVVxRaUa18l+Td3aDLa9OHARnTBUQKzXYv6dmXJGWeShkqCq248+X0oHEImSpq
4FYwx0TBcbCgAshuet94DZi89Ul31FndOUavFgu33iWUdNxvJk63PzcfKjg/k5Oc1JCwbvzCK/p6
B+rcBq4xdpSzTSFuG7ap8+dMoWteSLewFevsIWSr6xv+EqGgIpcAwRf/GJaBQ/bnL4DFj4a/1czj
hQ5tY+j24ICgjk5S342H4TiE1m0eQeWrkk5GEB8JKqZ80L9Rbl+4TeEuPXccWKBrg5EJVpo++S2s
jSK10q3C8zVrsHUGZQCS54fBgrMILWCJWOrYt6W6C6Jok/Nka7ZGtrIG/xl6tY89jMgcmGMATIii
pK3k6j7HMtwlvfhWO4hMlKL9Ddn1r6wInnVfZQ645wJ3mJbD5ME3dklpCtikyAAMdmGzioK+fKj0
ZDwAgVAcOH+F60y6gsDCCWKrz2YRHiFw3MFIgN12VByMWn6qIDprt1pyUAcKS+Wkzpw6zvQ9SbPM
Uepib9Zpsq3KcgcJgRxSk726Va3kPtZT6GgnZQPwunYgcK4CCFcUN01nfak93bTq8Jv09XPS9jc+
3Oj1Qn3zg36VRLJXiN61WACzOtkVmBZwXWC5md0VdQhEjdR4UsebVa8Mh1gL37tI2ekd4LttQyAU
0a+K3vgttOQRiRmM3YB51Yx0p1OgjLr0IVfJRoaiqD2w+KvO26cmjdHWBJozDo+J5T8HrT64Ned3
+f+Qdl67kSvJ1n4iAvTmliyjKrkqqZ10Q0ht6L3n05+PPT/mqCii+O99bgYb042OymRmZJgVa/k1
gpIByMAYF+Ur+QN6Xdq+8ZsvaNwFtkt3BklAZd9o4SnU+DtaKJ4jPdNtTet/EULL+3EA0ydmr/Eg
McUyJC8+E+5WpPzwPHGTejIUU6lwP0TjjSs32WaUvYciqwaULPqf0PFEkF4hA6fgVm0vj+81y9/k
QggTlFLE2ypTD7KZHpqB/Kx2e1abawcxUU+5nr26OfwNuegdi7LaNSmD1GWU/faS9jdHJXGAiEBK
G36TXO2uLN2fQtOENpp3G6n1A0fM0TJLc/XJDfO9WjXJPi4kilTiK9JHz2o5/ELRywFbtjdhkLEV
j8w7ETkplhseRgNtrDZAAH5EPirUZA6x9BtZw69poe/8oNp7gRY4hRJ9FavRcMD1bFSdmUU0EUc7
7fLGiQRpPxjisfTjH1Xsv0iR+MvXApi0fOXWdSsajy7xfG2SaGWZcMrreKMGAx+l7Ci56+Kp7FKU
iAb/XW990ClZ/J5m2a7yhH3dI3Lu6cFJrPu7vM3/jKr54vbWS660qYNzPkh9da970vdKSVYZgRcC
UPySzHw2cRf667MAVJVDITJqM6e67T34UBAWUw9/O405/4V9rpVOl/whhT+KTMwrMF4xL2gafRdl
CIjl55g33EbkzXEPNPDhVbMhC3FSZ9XiQhBEXsqsL7zucDvMY2yrT8chhvEQPSsGdRATHW+CLPvl
j3W/ldwx2Euh2z4GLXT+akgI3OSRjHOQrHtNTNNtrrfmXsmYrs2t2toGllevZQFLv5D8gxgc0WGK
vTO/bBV5EoymkJ/rXfZN/yPdGTcAYffyIfxWfrOOw7N8092sElB+ynjpL02KMHx+AIaf6peqYFkN
RaccKGy7mXDk1X68mdgAdbob5k327G3WvsVCQodJqEundIda42yhiSG7TTDJnENbt0FcwLaSbCXo
XViVysQ6qYzKZPCnckQhQ7vTh1MLxTK3DRUWLZWPWrKGD/mcT0OfyTmeBm8ozH+aWlUTInetLnPK
mY22E8/BgxvbWQUKfyN9kW4FJ72pNsKZMdq8cKjWSdv6NditZTIL+cTFr5he/A91pKFrOoK76Vd4
mWMp73kN+1csbDJx2CTtn5VYZoI2zpI05ilUC0YMqsUoVVxaQ85P8ozMzQDgZw/NPtrDWiLs19tg
C8fkws5sVZlVMU2dYiern3jIYDD8cX0lCxdORVqEQw/TwGdsNmQybp+bVnZmIvHZqmD0EhHEbXPN
d1IETldKS0vLoYwBVhWuWY1Zy8tt632lr40iyyGXzR4Z0X2u0G1fsbF07CcyCIhzYR0l4L20ITQ9
QG34y84BxK2S/gpCaiuTMF3ftyXvrX40My31w3nLfTmiSYmZYuT5r4dsU1RZ5vR5ctcUHqqOIlP3
Vkebwo9jquXotZtZ8j1xhyNyg97/cdGzjQ1FFC0kPWBjS81WCcRqqYFlb9heX/XSaVFoGuChOTHK
vBevJMRZYmdQh87uSamcbHSdEbVhFWDTdUvL+2tOAiEMZXzuKQVGp7cM3GRn8956TE/SX1BRAlHo
RnPiLSRozorBxbXBNk85ktot9HGXHzRCijNOWzM7i4Pj7ukw7eP34Oxvphki00bi9TV8dbf/GPSJ
8+QBIAJQmbrDXV9aDYsucnWZyr7cqOdUTI5BJv68vrKlC6FS1YfnmWvBM3dpQokRmpOpLXDFD7Sg
HThHNlOaumJlyQEzaDaRXuAX2chLM1VuhEGaoKQ95IgaepJwrHodvWc9+NEU7Vtgxg9iMj7LwEQY
X1SeM0WBuM5TvxVaSDCRgekuxD9oMnyl3USRLTsrFdPXGny9sJQ8IjAY2qmAXpbC0LnS+1/FZrzv
4uG9d4NzDtdEXLflhlZnvx8D6MCH0P1NyTbZoEjcbjrA2Mja9RUihaFPXSbay56RkoRFkh2Q5RHT
hOc6S7aNG/V2kBi0YxX1Denjc+ZFr3Gcf+Gv7jJ9PPT8FGcIYMwR4jxwIiS+HbGOlZUTuXQg6T9D
LQoXBFxFszuduBE1mlpKz2JrHv2ERKP73hTmQUXUe+Xb8WnmrxmMqcQhYAY4iDNLFUx6bpn0tEeG
rqYkkR8QmDsp/hrKcyHrpqIJ2oK2wqRiP3PNHSNWrlcP6TkTs5/ulChTKkrtJBGexSCp7LiXjxby
49dX9xm3wh0jPqGjAVk7sJVZQ6MUy0gSWswO6P+h+Cbemlq9K9PmlmbvTwVCYweKPM8uElLsLs/f
vHbtDi6tnEAf1AzwD5mQ7/JytHKPNOkYpee0JPk2QruHHY5mg9gWRCmP+vh+fc1Ld/6jvelsfXid
ILpM6qSJ07OXmLvRlA6plX9hfmR/3Yy6vK4Jm6UQAOp/t/6DnX7MNDOrvPTMiEttu0N070t0SJRR
/KnorWeLxfDFS5ISwUfJtCMp02AhiKkICPFoqzL0qUkLtdFYbly9OoxltvMpQhahuBfK3CkH9Wwp
/bslJl/9Lte/mkGIprcX38lapdtpQ3FeijORWcQic4KSx6jqn0HG7ODVh2BY1t6bWHjQ2/5XWFov
aVndt66FfK786AfuYx90zKaqvYxqOXOGoVHdFP0o2ObEsXt9oxa/B9E48fHUc583V9ywqwcGRdOz
RSUlECm2wuO3S1XXXzG0FGEBl/uvIfnywxPNaVJW8kHGMDzVnQY9YF+tNYmXV0M5j5l7hVbn7DSL
nTRASm8kZ984+JG3F5UNJO8rZ+szzHa6tjgKBPB4lT9JkamZZIV+qCUk5O3GPLaHyqEac7AcNIMd
VOFF+x/TYaHmcGlzdm+Kpk2rVlSSM3rwr+PUX+3HfMUfLfn1j+uavcdgcXQfEbnkbJBmFi3XM3qn
K3Hb5Kux8OL11KEvQ90A7rI51jWVWjdkVic5115/M2Top0QDYzO+Er2BRhqYSYq3rVavheALocBF
pXcWGyewoXcy4gZn5p5SG5Xcm7GqPErt3W0jnF3R/379di0Vt3lNJj0OLjZHZhZ71Eri51kVRech
k5/awm1sf0w8p/aZTUJ85DsY2bdcIy019CbFgSAVqCXqXmOS81/8EmIfOBtA+k2p/eX9ywOyAlng
l/iH7pu69Y5I3MLr8v9Z0Vm47XxaxmonFBmIntlRKsWwKsH4RedeffeE+2b4dX05Cxf94t+fztcH
995mpRAO+rQaE67/WGkPviX+HkOqP9cNLYX7wAcJQlgMLGbz6ttYQK08Rm74F1tKzuRQZfqLh2J+
Mfo53MhPKwaX3AsIv78T+yYdAHF2SJFe8KyuU4Jz08EHB0S73bUtNV1BVXvHbCXwwtNBigqhtN08
8zeDDwCmMHhYisT82ReUkw3Pp3IjVk4whPexnNY23F6bzk1fYAq5KSLwTGGufZe76r1IJWFrlO13
06h/J2P/nnjW4FjEj6gOHGSjfXR9WbB7SXsWVU6qLkBah+g2XadOKZyOjNyWqgqVN49htBrVikhT
b8U0Lre61OAi+f6W6z3LudLYKCps4DBWqfMLd5IEmA3G6eekkbZx0b6ktK1sOZO5JWnQb6pkkM6m
5R69iDlfUx1vZEuemJlFsJYpiujoGTTfBEWQ9+ZIvZsQjvE3rSodRW5fx6j4DpDyFAnlsU6tZ3Qi
AqfU4Jcehbiza0n9QacOas2ygKjXVVzbz2EpLsvwq+mG90bruTeGr3+rRPcQSfGta+QPeag8qCMF
/sIXVeAUqEtnivjdT8tfsg8agxqhY4RGYReCP1F2Fy56J9m208zObpG+Qj4hdTdA7Cj9eMU3c5AP
Uu65ZwEQZwsJp224sHDDdM2smHJXaOIpLts1bdw5deT0llwcsNkr2bmimMcSBww2TXNv7PJnf6dv
ym27TU4w3DrBZq0GtnBdkfZQKWFPsppA/C6va1H2oteFcXAO1PbY1ONR9dLvmquuPGBTvDxLFwzy
Y07BxOlIN+/SzNhppRiHfnBGBUPfGZX0R0iEOzE1D5XnHYUwvIv89Etb8CGuX9rF9akqsDTQGeAG
ZvlDKVZiE3uCf86lb4P+rHEujDV05pINiP0hgQDOKtM0vVxcbDEuy/+dnQ0a152PPs0kAdloK8nd
ksMj4Qf3hCEkSv/CcT64VvR44JJSguwc/bEsu9/IgM4RRnjuXlCS0LaIJAA5WvN6C18OxIUFEQOJ
JanIbAN9TxN8ZkUilMYsxoM96DjN8Es0kvwE9XjOff9oWcmzi3Nb+XQLTzT1UkRGQPlAM/oJgtf2
aROGVhOeDYRNHro9Uik3lWV3O2ufMR5W3Fw/Kgu3j4yZrGRKuKizzx+UyO1VcKhpeHYF+SVTC3ja
IfKPcp79vsyyjUhxGMSD8Mer0a3PUVV2Y/Urnf3QSdNafIiQPl355rPXmgL5JYHe7DUFAFtWsRoW
p0TyjiZAeT1pNteXPTu9f01IzMhA1gyLySceclk3aUuGSKJZXmq7Wni0qugrT9u/WAldMvimaZ3j
Aaaf8eHwSpBUgF9Wi1OuhjdSJ9ietjZmNIsh/7MS6JLpBImUx+bVj6pETRfV6eLUle5dMJS3Xdht
VHpjtOgcP3u7vm9Ln0bSCKBo/4AUnbdjRILguB8gbiwnC/1bmX29bmAW9P9nOX9bWiQ0UKHNahB1
XMmdDxnfqYLpPs2hyRPg8RolAD2//4UllsBZo61FVefy2wiFLgpAa3IIoEHyuF9c45ulP8TBWtFo
fqP/LokHYKJUh/qI8sqlIaOo8rD1xgxpr4QLHT9bT+JJOStHcyfeqNY/P9noUuvK3/OA25xZszop
i8tGRapO9O+scJAdQRGR6fqH2dm0Kgv/hBoFdZqJSeNyVWLK9I4/jPmpDb+m5lH0iOnEu6hbrZfy
73x4ROlL/O1yWoqGLR6BuR14xy09TrKT7wqpXYuo2ad+A39E9Xz9PEwbMzdEdAu3H+UveDNmJw8t
hWSUezk9+ervwbrriEYy4/W6jb/femZkkqlXgI9SDqAhdrlraY54kBol6cl4hI3DQkkwezCg0Lzr
f6hHbZdsCyfaIxIrn90fdvJF/+lCBxlt1hP4z6cSlw/zhSYxAUUTaP7E6VoIPERVYiQNjcfgJjrq
hxB1kI26K/fUh1YmXxY2l9dbgmkDT0h+PXtQVfAcjdWUKMIM2W0QVkAylI0niSsTSWtmJvf1wd/W
ddY1blUlJyUtj3lfnLIquYmrdmXEaskMKticEU2avOD05x/MZBkKZoNbxSdFGzmTcu46seF9z8JU
WHlAPrlDyoXEqTCtKvgo0A+XljpZzFqC2OhEautEKohvF1mcCmmOfzr/NF00KiAgTA0GCT/jaQPF
B7o1jtEp1r7BOQQfynPketvrF2Bh5z4amcNo+yGumrQUo1ObP0rGq9K/RdpK1L24ZUDAp1oOO6fP
P47SZpZVDtGpEV+L3tp2yruZvOnqGp/dmp3pzz8cAq8UEtEH+3ka+9Rp5NARmxcBGmpfW3FMa4Zm
HlDPSffMmgUJ0jepQWVR+VY3Z9E6/PNPA9MiMe8U+orzZyopTbVIVD08FdkfKbRsqbkr8zWWoIW1
ULfgozAxMY0ozs4zIajnZqbHIaOpoedfvcIj5e63sSqsnLRlSyZFHx2qrk/vE5E9ClauhWyhaDDk
jKBhlTla2diiuMbhuGiKNBI6cANox5yOvEoST/EUMzyJufYGu9TgoPj9Pc26Z0MFInT9M60ZmwXH
bZSmnaW5FK1b84drCX/SLNhYrvosGsI/nMyeXAK6EbAjkaMTKM/7UBE911HuAAcqXnuyghHZA1V7
qPPq5/U1zWtMfw3xGEHHgZej6j87FnUoBpGeFuEpCkbd0VOp2QhR8D3sNDSe4huN+pGd5RYsaOZj
nehOBkrO8SIj2shK9YfqT75NozWG4Xnqya+SmHBg9oVeH/HHPLSOrcjvMpSakB1ND/mpsqWb/qbY
9Nv+LUZiYq2zLk+P4GVwgD3CAslkGB698OnPP3iUTg9zVY6D8AT4wbRlvazswAACQQHjJYrioxtq
HXpPBlhOM39QKg0BbCYCwwaYpW9GIL31325Zv8phfKeV1vsYUxqSQHRLXYdacSZDcxJW6qYvzXIl
jVzw6xwQpsamhgr3YOZ0DWBvjCF14SmPqi+C6N54df3at/8Uv/H3oHAQiZzAEzHkM9siuZ40C4U6
PMlD9rMZzPcqdmG7ytuVQOJTnsPJ/2hnFkj0gxnrml9y8vtql5bkwmn6cv3QL24ZtVw4DyYVxjk0
SuvSyEvNJDwJ4Wsu/5xqmWW4Fj0veQu6Gv81MvMWiZKIveDnrEOtbD771k9UVM0es2ytczcn0f3P
p+HjM3YFCQXf5vL0SoKUheoQhac4R3OMRjI1WoNRjjbxNy3QarsY/g4ZdDrKGwIMjW2xRnOz+NVI
HvHEEo2cOWxKLg29Fzq2tAmDG/zMRvbbb9e/2pIJ2KvIgTnqcCLMPFU8Cl6WDnFwMss/dG7tYFjz
hdO/cOkF4JX+YEG+3MdAJsWOSiyE/ia4mdSW3Z1uAaxJNsJmjXF80fNOcig0/inCAnG7tNZTDi+i
Wg5Po2vsw6p6HLJneThGqL+NMsQvcvNTc81tobZ3IfohsqKmtlhmm2iQdkZp/fPA2vj4a2ZrzxTP
0rpcDE+Vd28l50H72Vlfrn/AhWtHB4xRKpLXv4Hu5YKFOgBKV7v+SW9jMOTyTkKT0RWElWf6U1mG
0TiE54imTahR4Am/NNMKo9BagzI90/6mdssbWaRlUqOdrIsg3Vbc1ZI1AhCqvaRyTGrM3G/tFX3Y
yAO+JDbtxkJjeXgn42J86oeqna9v4OcbMFVG6QRB/jtBIWcnxtDqCiEhXL1cnvrmlDVrFa1pay4v
wPSGoE08zbxOrcrLrasjS8tStFJPGnI9G4ZOXwupoYfkR0zXjaL5KJM/UiP9mRreGpbo8+mYkAcy
tOYmTozS+aXtUjMHIVRwYprlirahlZuMyYo0zN6vb+KiHaY4KaAgSYQSz6UdJL9SS+iAHlhac1O0
wEFyf1/K7tfrZubzO39DGI4EdV1imKmQcmknGGNNjT3sZKP53IRavsnH7lZwM0cfo3u9L7ZUdDfS
aD4qcnGbGeZXbr3vmIXYbxPNQqokH8ddGCWkU6a6i9poxd0tbQQVHtJoJozBS84+NnqYQeC3bnBS
Ytp8gpW+gjYZt1lR7a5vxaIhk1oHRVLmg+f1jiDyMpeiTHCS4taWoidBUm3XXKnvICbFhs4PL7AS
iGugYTI+kRkBocpFoNR47wHmn7ENzrrihTujYZCtpq0mDC16LGW8LcT6nFnoYI+lxrBJVjx5iJ8y
t5LdFMaE97GCFy9vvE1gVIiODW8IEiHgGW5SSWNeRa3hNbPyr1mpfHELFbWlrnSasj4JPlwY+Wi8
h2N3n4tmvuP2gB3rgZuP+ZMEEZxdMNnk0iq3tRSyW8bkBbsIYfRBl/4t6I3RCaXB2BiVhnisGXwH
DZY6WZY/Iyx82wX6TeyrtwmNwFQ1N5mQJLZfiYDJW3ODmbuojxJC9v7Ib3rpjfYLo5s3TUFa1BbC
D7+WfikS4mZeJN2jwJvYosJUYXljlN2tGww/RCl879IAKJQkP4nRsONbvpath3Bp6x1bvTqW0ILY
THn/pIfZOEYmfYEy9oASvO0NrZMl3V6WB8a99C+e2d+64/BHjv3c6YxJy6gFh67q42vjez/6uHNi
V4X3sumPseR52563zSkL6dTn428Psaetoed3EiI61iic9MD90sT1bSYUomOOyCNB5/Kn6qy7CFHm
EiaNQCnrbWj1/lYI1EM8JEe37HlOJRN5NVm5R6WPMUaJ8FX/HrlKvMkV+U+r9bRYIv1brKMqVxfF
Q2XUz1FdbQ3DLW3PGF+aoYebI6laBotEPmAXvelFeCvqcfWWyy4NcqQtb8VK/mYVpJxWAoVWhNzl
yqu2UL8EwqZNvN7M4UyUXZf+pLYSIw4ggzopgc7sUSHrm7gwIxsm+juxlBWoFuKdHgXo53b6Txlv
/Rwb1S3D9LlTEzJEIXNWqjuiltUekVK/95XqqEsQH44WUKx8l+vKQ9e1jAwHClhiM11To194vlgB
EAoSLIPK/8wjKr0gq2WCh4ebZadaxU4J18qDS4nchY0pKv+QyMWBN6okKiRyA3gTMfgZmZ28NVtw
EXWlPw9Znvyq6Ak4mc9QNaK86jEfUdcWcB3wQvopGoCdyYRiVGxlV2q+kzFWd6GiRkcmDhu7F4PA
TtxePzW9b967lvd23VkuvBuyDkyIWg2+Gcbz2S75XUgzTItDFNb0vfbYbWUn3fnPJiPYR8JSx49t
T7aNP+a7ZmzXiCM/f6JL47Pty80I0psM44WQOGngM9a8Ei8tPAa4ZxkUDWhM05iXo0cBhjGpJtP2
80etftDqu26t+f95ERMR3/+amP78wxlQRS/yQ8ZzT30oD7aVx4mNCvbKfVwzMvtMRd8h7B1NYQQs
1koaOTkea+UorNmYfY1Gxdu3rT8dhXHXvBk3/a3htI61V3fKlou7WePvnDMZTkHLxdbNgiMZmVSi
XCzmls0UyKF5iLbBcYg20TG7N56U1wHL0ab5Xhd2toupy2yZKFqpaCxkRpe/YpY6F0HtBUi9cwq3
/S7+guIfFNDqIbprNvLOv4m3aE3sr+/1tJWz4OFi4XPvGrWmUIQcy7al/uo/9MQoY/nLWKPcXbje
F2szp7GtD4czkpVGruvpmx5VKv0/esuu76RNtO1v5RdoXcxnjelZnd6TaBN0O9eXuXKi5iDfsorS
gmHd8KQn8Snz2oc+qP/FTtLTIgmjcDn1qy8X6NWx57bu4J96LboTvAcosg4hsuoZ8wzXF7PkSiYd
YeqWE8x3jvEtrMIVihJL8CI0w4tV/MyLFW+8EFNOgz0qtVimiT4TkQmC2MCT5p+6XrnTvfi1dKP7
aFT/CHX+6GrRuYCu4PqqFtqDf5v8Cnz+sDSxhZcbGFtuJKvh6J9kV/gCGwFTWSXYvkaq96MkHbpQ
8LeZBFli2DFu5wblrSG2LSMKa5x5S3eC7jkzpxMFARCHyx9impnhC5BtnVRrBMYUJyez776Po3Rb
gBK4vurFbwm/pUYPbKpDzE4NAWIgdX7Pt6z3ATrQ9R08JNdNLJ19A0G0SZWS52Hezi7VQkmTJPdJ
QxK4XLzxlya6a5Xrz+sgz6FGSnxDNsvA4uWekQpUguFS1KGGuinr1pGiH0UTrPCcTrtx6a0mK9Sq
pllwGiyz3ar1oPWChGJNWSmUUPKYSQPd+s4mPg4TqljNjd/XN29pXQq8YVAOwb70CXOmFz4EC64Q
nIJssHvrnBI3Q1m+8qguWqFBr6MKbkif5819A0oDyQxOiZk9CFBBRv6Y23LRrHgOaFqXdpBhEIMW
CzAkdbaDRuL1tWq14WmwzNzuC+2hCPJfZuL+Mq3mVvT689BVso3c3J/e8F/yMX6uE+WGP1QmDosn
k0gRii7Yd7SvmaJuw5G/PRjaL78mOkd4orZTWXpuNVx6ETXfRiX5raeVdZsHsADmun/n6tFT7Q/q
Ju5Q7ajCVLNhLSb3ioXRacfYdwpBNZ0+Mm6JCbWjnAztU56iGeQj62FnkRrZgTtSB/1VSeq9UQYn
5hwLW3RHqK9d7+iRfULtoGXbIPVeXT+FAUHkf8y6+5Jl/AcDN5lD8di3fdVNtnrQ3ctldcpcoIR1
3tyXqrCr/fK+TtK3Xmqf+miEiMLUH3Ojvw+avN+0LSKkniDmRNKA9uvOvxvidusVtqbHDlqXBjQK
gcX0GnkwdaNkI8ZddWhL9SRXaQZN0Picp1bkkKOGDoqxN4UYHUQNAq90GJzBDO/GRlDtQI/PZYUu
Cawte0a58YY1DBVqFt3mtftblSrdCdPmsSvMRz5EsUf0pN5kVcWettI3hX95W9bxXhXGu6SW3nJx
8B2hah/kWr5p8vHsy+CCOmTTO9dg3807XYAQyQv690mNYhcF3rNYd095MEobjxKSXQ1j5niK/ha5
ILBp5Ln/4irQPf3vAZ3FQJZXuBZVuPBEEuNowQucTRBURP84HsCRwLQJkGhS6533T72mEzQ/It4X
tfamb5P7VIm+Xfccn59QTNCWoirDIw1k49IjVtoYNGJHZGUITWwXqhk7biXu4Bb4A2Y9sEe4bMpw
e93o56eLPAY9L3iZKb5BXHtp1BxcLqWXUnzT8feecqQSeNTTdl9V6Y/rpj4/K5j6X581V5phZAVd
yNqYmgax7foiPDf5ymqWTTCURUWbqcR54uxpnh7DwhKcEGgo5G9ht1L7X/z3CdkUhaEQbMwqgX0Q
yIUCuRjQgODIWT7E3hoUb9GzfzAx/YQPYa9aal4qE3nCttLvzCZECaTcJvq4cmumwzR/GBUFaCmd
bMqac4GaVkutVFIoYLudD2A4KLZtIj4bNHOkiUZsXHlHllf1v+Zmq/JIVMKoonk+WK4jFgD9w9eM
WOn6CVtcFIyHCP9ZoGrmjSJDzhV4YaGRNpWm3gq1Zjp1mb17gf87rweIegRlc93iQgzKof5gcno+
P3yuSMhFmHVo9lbbfqM6leNtrad8Wxz6e8hNDtetLa+PLhgBDcWtOfC0lRJCGYnLOo0/9WTqRQ66
HEa4XCsex3at8bZibq4I0ghRL3VmhkPyBdjg1E0kED6NsuOOt2P5dn1tiydk6vD9Z23zYL5Keeqr
DmOyEr5bekc9ksjdzNsv/zc7sw/WNq5ceRZd8zRCvAWUZiNRkyX+vG5myZlPcAxQPURnJAezc4H2
H7w6vBdQmWzgiy/srNN2vMxPBZxhjTuVGEthrS21fBw/mJ3c/YfjKHshF3vqDU0iw9NxhPIz2jOm
DDCf/uHakMqivb+nH7go5cp57wZ59UrIUik41cBP6lOe2j0ymzT1nARVh5s1/am5vCZlFx6Q6YL/
P3uz9Ym8vACi1eA0uG5Lt17OGXEnOhmte9hUj1oT7Q3gRw4QvrcyHA6ekbwVYUNxV/4tZcbLMEi/
08GLVtzA0uFV6V9N+RL8+fNkJoKkX4NlLjjJ3pesPZTeWW1/Xz9QayZm51YbSO49lGpOhfgKi56t
RJ2jrF2OyQ3PX4VJ0ADKWBqnn2YByClqw/TQU+q6xB4Kyi7GigTI4jKmYRlw0hNF7CxVzkd9RMSO
nYrkcxmfreExzp6u79RfwOl8FYBeSb5ACtJEn8U0eq6FYR5HYKLkClVvrY9sg16RKfmtrQfVnSHI
kM8NxMWkCnt+ZbDLrW4TyeOLKjZHQ2zkbeiqf+S03AiCeRDa8C4XykcvT85FIFQrrmLxUNOvoJZN
qR9g2SyqcNNRULpBoHyAAnBR7Iz36n4qYDeb/IHHebwvGUw8Rc/udmWjlhw8Qx/TTjFwyp269BZi
XKtlbFAOqdKwuBnM8lC15lYqzQOC0keTQdRI608Qbg+20Hs3UpTsBFcmYRtFCMSAt1lFfAdr3G3R
IChsSnVvD3EEWU2jw3dakNMUE1Og0dc7PxElB0yyttFrtzpkTbDS1lwIZOlkAu3h4BKlz+fljMYP
jCnzOfmFdjDy8stQce3LFiq8Jrevb9zCIcbWhNwFF2V9gqF2gWL1pZFQeEI6UlfbXWLU29hak8tZ
WBJU5+hJYGUaBJqd49GouzIWQdnUQg6AzJX/hKF8q+XR2cvWxq4XlkSbfzIlAWmgknV5FGqoCPuq
boITDBq3ahI8amFN3p6uAJ+nf2Z+NaG9RhEX1AkVu+lnfHifqsySG7kSoQUUPM2OEh+lgsg96Iqp
3VhD9iZQwbNDPRntOPhnFGp/nw56RRS0WOLnufK0EesS6ltWqLu7cIAWQpOir31XiCunY+mzTWRw
jJ6gIPgJnzH2klgqClUGTdEaFHzSV1+wfgae9K600YqvWwozcKTMyVN8nQq8l/up1XSFoaelotGK
t72RPI1x3jmFNu5aCB7DbuLs6YeV125xgbhFi6SRAY15ljVqSthEFfAkAYKqTgDo7zV7kmNHWqXA
WDTFSCUpKtOwnxIuI4MWpCcyPFUUn8pBtlsTFoDBsz1l5WQuPX002XguAEmTQM4ugBpVUq0PHA+z
jGwJujEd7vrrbmPFxLyjoVkTZ1FXBydP4+CZ0hGhr3/xvH5Yxfzpc9MkHlu5Isc2DvijoP/RSv8i
jf9oQr48ckXoy2bnsgoN1t+x0Z+Qejxc36jFF/GjjdnDZKkjhEkD3khpEDQP0k26CTfuAWInA2zJ
dmIzl7YMptUPa99o8cBNDWWovCCPn9d54h6YsNRzeZU8+W1Bm7Tx8+6eMH8veHm5ciCW3l/wN/81
Nt3uD97Q92qt0NSCr+WOVNT6F9Us9U0RJ/HG630kCRmLv76zy8tjrBwgNDnkHL7dRMVgjmCuT0A1
vA66Wi2Sv6ayeQYAtGJq6UWhaPxfU9Nt+LC4rkmBpIm4pj4NGWroNwHoGt9Pb66vaMmMqcA2gSti
SHbuAes+5zu2Ch5Cy5/0XqaY0Q93/qB/u25nwdPC2zUNeeMe4HabeVpZcAM3lQz/ZCSKU41fPQu0
RM3sZxuAXx/tPhFX3OyaxelbftjAxGzoUFQanR5w0QL8z3GF8m0/ANsRNqORE2uJK05wYTMnqN8U
bkzzXHPoulkFeWUMBFEUvO1KeDJhYE7UNX3zhUN4YWV2MsjBtMxzsRIKqqMPmd01xqbxTqb5cv2b
LS6HV5EgzZp4QWZuxDV7L/SCijit1Td+Ee2TathmyXD+52Ym6lASU+h/5TkpX+U2cLAjQ3mCVuOt
6zy45E31CfzTv7hSzBQo9DqhGIZhcBYQukPmq37p+yev752Qhkkbdjt/WKv7zOftp1AJOxMknwbr
1Gi8PHlaEjaSjOYhsIJmO266hzpyXCDe2r461E4FC+wqn/GCK2Q+HLQzVdOJyn32/JZF6fdDM3hg
Eh/66oundnYpHdM2sq307frn+lsGnAWhlG8VEXpbFJ0/FdoZU2xVNPu8k3tPkQReH1hL9vImh8Vj
DUbArk2b9cHaRB3CTpIlTNR/6qfEZKjLlk8aROdkokgTg+YuiYJuL3kSvFcVQohMkvt2aRlP0Mf3
NoI9sg272MnI1BdgCI7pel/kEOWBwot+ddXwCFVqaDPw+Ue0EB0rpcTppfCXK7Xfg0HYDG6TgHvq
91DNvKPnZ+vieP8/nH3ZjqQ62u0TIZnJ4FuGmHOInLNuUGVWFdhgJgMGnv4sqs6vXRkZylB1S63e
F63tDPPZ/oY1kErYgfLGR03bVVro24mAbVO0UHXS3f1Qk03q8hcy2Kuhyzn0xVkbWnN2lyjfP5Ai
h0xO1bUBWWb5db2zcgdwewGXwErfztXgh5Z07pT03WAcQfRp0PoKRmDONzQh68SYpwiCWGvBqno1
tumr3fhQXyfN99bSG0FTGEOoYBZX890Q1kCS9gncWhiCrADGRFJPYiQGwGQH3ObUNpsUaMW6Ites
LdrAmtTKIu17z/J7SM4DaMavLTv7xQ1qBkqwIaoF9GGSfqW99roUFsEYuNMYzc6vNhcPTE+3U5ve
QmFm8Y21QWMe6q3wkwgF111ieTf1MF1D04dFeIQ21MuPylShR5Drwn/0UZY8TnrIpPMsvXft/N4r
6gDdK/jJjBBNIb2fhUU57szF7CZxHliVTxFNalQ4bodhHPqEkMaZnEBUqtgKU/7oAfpacaLR32pM
AF6U3a/qSZTXcyOQcaVwg01o4QZtIWKjytRKwElj1JaIGemNCCqMJCKzc1UZ3F3bCdD2A+TwAlJW
N3aSvINd60CPxN9b5QyIlEJrEhJfFYC5htjWoOxvaNO3K+YCtJS6/a+iKO4qXUsYTOTTPfAPwNJ6
XncYMQ0LPQ9fLDc35aKDL1S+43q8AvaSx+PIbqk7v7Cx67d15vfLpHQAHpgYq1m4ZqRczYKBNvlq
dKGDPzcMriPdrVWJbzqDA3pl1iXE73MMb20oPNrldizmG2PGvuT4eLfF0FlApGJeWk3U2gOha8SF
QfRaWZj6jt5UrkYvgQKImcBZqwYk0UjlLZswNObtTIBqH6Z1YrGfKbXbMEHXKzAr+4DkyN2oof+m
CdkZjf3m+oIEZQaDXIN1UYc3Ekr73V2W0CvqvJfo/YedR1fW7K95w1YSLNhV4g8YcUFXaZdrU0Zu
A3dDv59QDTrNwzh418q23yFFuqfKi4vZS4I8g7paySsRd6rGt4Vce2Ay9H+qqY8Hgg1iQt1JWmDU
LuW1D1zUkPp3cCjAODiRQ+RMptioUr0brv/INVwims4iYaftV2Ri2QpwCxiZlam7Mrz5qeBkTbTK
YnsUz1rmSDrtd6+fvJB35Q+SJOg4aaG2GaA8oV8Oxm7WZbo1nOQtLcstN7zvQufOpjSyDURx4BWI
fwrSGfpaMk3v6gK+AF1lHo1pRqsyLX5Bj+qd1+htzVUa+C62Z+TT68DmWArhRyLTJfxZALl2U/eV
JF4aAIEKVRWXXo8SseUOw9aDDi1mEk7oGQyo0m7btWyXJgp+hBMeisbJcih++bFtawFVWLsFH7N7
zis2I/acG1slbN1w/hO+nGk0M3uA8W3xyA3+E54EOuwBhYm4ww6QmosguYlpv5vdjTVoRuacf4eq
6Y2vh0OXIhPrzA3X2GLtXuUjaM6tX9+nOdR+zPmHoZMbDnj56PMroBmaYMi8nxmkbEtZf2dS/4Lc
Vr4S0t4ZdtXFZQepsFLi5rL7JgQTYl9DuRZMxXXioSHilXSlBP4GF8ZFVSaTyK/8bVPWu7xvNrgl
n/EHRcXiBIHpZ4zGi3eFrkADw4cMelEgpdrm8FbZ+XbiA1v1hRwCZ54B2R6NuBygPeZXZWRSYL+z
hwLxZ1gcl2h1UNAs8hp9LXP5E+46FE63tApMv+Jxl+KfVDO2MZ40FotU+yEfcPs3SeYHidekcTVM
z74WPOq8ojjMrjg0YyE3c0bRlS3uPVxO6LECkd/ZsGxKMVyi2Ry1nL3mTrMu4MUVdhQGJoA4VaPa
t50j8SpCBSuvcK37xrruxMrv8lVbV7s55w/ES1+oRJwnRbouubb3Rp+8wJAQLV9pQqaFEqBXtIi4
WRb3hhL+uuPMD4wJGmW1a4Gli72iVvYTqlGYChWVDuWoX5ULu4zeWeDrToYP5eSPEGwDPUORe+nC
mWiar0VT3Ckn6eI+h+iTjVk9PtijM8iVm+kfqEnsuJ+6kLqVwuPTe2Enkw2vZcxn8ZxbZGUT3HU+
Hx95SYA7mccVm4YXiMwwnPaixIVHXlhn4CaHGGtXkHdvyr1g6PyF5GZtAcfeZuAbB00/w+ao8KC2
pgCxt+paxzzzxhDPyY/a1jXg2/5jh0ssGO3ECtoZNppGPji3jYuIrQ33RjE8GGyAdMM0e0dOIVqX
9DAdUKxZW+4Yt5kVeTp7MFTvR3CcaIPCNtZ+bxyMCnlCW+qHZBR7W/rbjrmHIZ1wE2TZY1nWj+Vc
X9N8xBgsB1+wcPcDGEWMk28CNVuUksnEowZ4zFCB92HVDVSjcRdzaoR2DnE4cE9epSZvcrKjuezW
Pgkt29iVTnU3j+O6bdM1U85hZrPEtK2LcIt9k5b/UBXQkks8dETc8qofjI2sbFwtDLddNZj3lpXt
56REDjY211lBbymk8OBuNAe+zJ3IBn2ypfYBfTCgdTJn21NphKnhBmkCtrLSxnOvFbLkDtGUUkz8
jOnG7+yjU/Gjn/ovxB4iiATet3lzV8rSXSWduTb75tEXTRrOjVzNkP4JcD5waA33lzUBG0HM+c40
/SIihm52wFDvhtLYu6xdkQaR1AwBWLLgjjpPDBp9vAe3RHVwrJnjZOSxaaS/zHHeGrI6uDp9nOsy
GiYRZR48ecR03/ksSsp+3dtvfZZvkYDedoJuaGHGkncqAIZiPTv1rk++mVTG45zcOXO2pt38qJxu
g57jesZ7ZY8kTp3XLh+u+74PiSsDasMJSMjIGaDjNz9BbuW7kzyA9BFavF2XeLx7NAwVo5EY5nVP
zF0P2cUaPg8W4DuQ7IJCIYwjQfbCQxw5yXMDrzPq85WElLtUdwbKRYOLqMroDy0zHE3fCtvUj8u6
WxeSbYoEfnd6hHltEvj5r2yCB07ySwonyEZ1KFy4s5Twg6vGwFmy8BE2IcWwG7s0HOwfiupNYeP3
mwmYLGaciQGjRGsFkZGwadpgcLJwhIVQVfvXDpOB03sgH+SlF2AK9Zi4alu6DLdqs84mOKvwe5vB
VL1AM9EFqzJ7seE1lyUBofU7MepohDMZaeDKJ63INtFLIMjlRbIiYn4qGbmZOrjBafCwXL3r2LQh
CVmRKt3UuKByxw5mnXyrvTSy0O8tuR8xij2ArRO0r6bixUizDewO7033bkYWJScjyGm/SoHDgRLu
kXrXkHzG0ybjziuv4H+wWGOCWOQeapFEgwu7uQYicjZp7ktkskiO1jWG2Q2GPzS3gIfjB26yKSBV
e0A2fM8855pZcq2VGXR1HlGwSWvPhWMasm3TXXW4K6DNDHSwF5hDs6kWp6F+BEHIC1A1Y5pJHzJw
A0AHhGFbwjwgnqYrL0niHAqPnA+xN+ifc9HdpNWLHAT0BHCsgcdLpIlLqF6DRx65k7fSLjwuGRQ1
nFeTQGnTGvERJWyHVQguMYIQL4782afyyFS7ScCTwtgvsqokaFFI2GghyfzGgmoZioT2DgBmvFQ9
WENQ0GnzbT50a6cCQW+s1caW12WB/INIqD2ZOlCZXJVpi3kjQWTqIzBvmIZVoaDjO6mBXoQb3lDn
MFdBW3PG7Y7rqRXNC7EmEGExrMS8HvzwsDMBHE3XHiQ9kSNtlFXGrZ2GbvLMMr7hclwXbRdZI2hU
Lb2GSzx8UcZItvx6KaKRTqShrppQ1OUe2s4hwYmsnS7OiPmqoKMfurg+M8q2fLS2VkZ3UEreOFV1
rzUYa/O8YQAc1WCwJS6NZpVvLAiYlmLaeAPE+AHha7z8LaVdnHv1N1t1u4pDqDRpt9p5m9pkMzrI
AV3vfqRvfSWvDVdDPWUMp2pqAlKkG5IzoCvN0CTQQB35ihXQL81ENKV0Y9vGi1epH8SGj5kadxJP
WlsYMRRFrgAhmoK69INsKFZwzYpG774FwXY02jVLn1SLqY72hm3iv5sVoHMdeU+99hcQj2MAL5MD
5sIRTfObYm5B+k83UrU7Oj2VcBfMymkNpM+dVWe7tLVXXBWruSNrk+LmBsazJjD4Evl6lvJ+qGqk
M+NhJmlU43YDcc6Hnxlq5ztsaGC3bDUPL3ww0LqWh9InMQRQDobNY92i6G86GChSnG5zXY7kgRpV
XFrVADcv6Crn0MZuxxfL81dere0t9Nr0SjgORDKNRzhUv1N3KINGwq2jm6vvmYHTAxDsA8Co6C50
7Xu9yE9PyRHEwXdhg9LpafI0W8l+pM4jGgoPox50gHmLu8ITK7eGDdV2IwNEmSa+FZu23sPLE+0G
UaAnjReup9OKtubW6K2dzZsbd5ifa1X9mJm6GmcJnXaziQo6RjZJIl4KqAhSvMCT5R6twthZdeqv
cu28wm2zDbo+XWfMivrEP0ojQY2WpQMcJihIplV/cD1Y1RoQKC4WiqjkLXzB+aGvcKR6Hwl7rxhu
5xzHDfPyIc4dVF+zh4Bk4xKxznSsfNQgpmvcI2e7mShFeSLvnK5uALrV0Ujot9QpntJFGxAYiNcO
5rOZDdO93Mg3XjqvrdZo4sobX1uJl2eus/ehEgd0rVadAWNgJF8QN3LWs2CPrUYp73Xes3I0qJuK
viW8c9ZJWk+hCd9TBX492hpWVLnFpvZ1FQ1i+GXz3tuLRD2CBfs0lf7raAyQx0frMEndXVrS/dA5
cWk6e7gSIjv37Bd4KRiHygHEDJ1fnfR7WTiHPu0fxmrYmCl843qyQjcEjjGgQ08VMMCjswKv+6ar
qi2xEdHpcCx8XDhp3+r4HTfnLUnY7TJajLnRPHdDsiua0gjMxn0QqrzqMrZRE55rO52W7pTDgiqx
mgBKHVs29vtEDK9Iijnmm/a7oPx7PbIkKvNmM3MNwWFfp5uWq+tCqquy6N9HisxjaJvX1HExoCy9
J11V4rqaIApsGjg0E+lUNM8JGiHtdMMAeoarK3SXZ18iRwfR3a/q59SSePp59Y32zfeip482GKZR
nykj0MJ5xpt51Y3qHZZ/PZRE+Nae83bn4iaFFYSz1SZG9Sw1tq0wRACLqStRtuhrjBLS8J6xBawB
4mXO+FYC7RElFgRugC2u1+3s3NVD/eL09dpn07GUwGdTlT2O0qviGSRdNKGu7V6YaTAo178r+mIO
W8RBxHT14kwFjYjfoD+T0OcyEWI9KeMHWkxumGrtRsbUcHQyUtjGCZR9Anxk+O3JX7XX03DOe5Ql
rjXFBQjuktC9aefIyZNkO8L8BXDyXYNKr50tFEhe0UV2OeK9atygH5JbDEspGGk2uR6oe2PW0/ck
L2LRzt/RtPZgAa+uTXPawALgB9PuxiVWdjUKyP41Cdn5qmartMkT+DyMfagL6+BLf23l89GbOUOP
amqX9AhBrmA5uoDpUl5ciQoBUPLprZjVHs1RFeS8v4Z2RxkPpvutJ+0vX7Z32WBUuPgLiOZPAOKX
zrBciygLNWfi7ULLd+n0f9WEtT52tGnW8Q6N1PzYRn9gmostMl8DQbmVK74yHr5e72TC8afnCzzN
7zYzoPYnDXSiG6NuRyqOjUyKaLKdndn5VmBl5isKywtzopMpx6fFTn6bNTkwvuRYbLDN0BiGmCA8
B1dcWOakQ/9nGUhqYowCEQTADT5uIZ96Hy4npjimsJiV0MpZyswcPH9jseq5xCc7RRYuy3kYqaBl
TmxMEU8HAkIb8G9wuIBnlLX7Y+BID+6aRKA9XaRzLhOnk/BYVLQg6bEIoFqn+L0K1LW0rQ1+tGYk
bnTST0OvuvjroDizgVhkmadAutABxubjBrYC8I2hdvkR+lorx30GzQNqK3dDpgIL5iVfL3YmKEC3
A2oIPC5Q/08pfyig0VwyTFSg5itr14Zx4Mb66yVOGZq/P9Hfqvsn4zUFEWar5BBFH97Ta/tFXdMQ
9hPpjoXTykH3eiu3zXaRBr08V/l8wBwohUD/BMgX+EScwtcTXdWkhk/Qre3LiOsFrTEFEgRjx/cu
7OQyefoYG4v4NBRrGNRkYWpw8tm0lxYDOC7i2Db6Ac3gTZUBeQ2lULzNNUoaNhDUAOwKppOX8AGn
gzjssAkVMfg9Lpgs89M9MoAIVeYm48cq0+s5V88CEJhyvOt9FlA4FGhtrr0EuXkzmhGSa3Sfy3AQ
OCLM+DdS4PKnQFAKYEFvcZ7+NP+elGWDvdECe+YgA3IJNObSkV7Y689R+3GRk5F36WaZAzx2fhS5
jo0ZknHFHEPCZPV15H4+7h+XOfmkXVKREirO+dHqBxHB6u/agMf1hfvy/CIAEtkUal+fCI7z1HW2
IeHn4c5A79WCgcimyv9lEQCjADpedMJP4SoG2i2c+xnotb4nwgzcpE7kP7/erTMHYIFXAAsDwKMD
hdeP91ZSGqKD7I849qx7s5HQxSoVsJ4rgYCQWYNMSxXPtY1K25Lm//L7EHp4S3EvA574cW09Gn43
Q90Raw8yduxhnXu8uhAOZ6MOiGRIcOKMfZoHK/T6RTYRcTSd4hVgtJ3TOCIA9TL+eiM/X1oIO0Qr
JrgIik/oChuJZq19rENhLukRlI9OYE5IQLsLZ/XcDwKfC9KDAMXgOTvZtTLj0NP2WnEszfYRotUO
7gYiIoMZz1//olOg1nIrgBMKFvKCHcWFfBIbU+WgNB287CgO9AgsdUB33j7Zelf5VR13380wCazN
JQmCMwGJUMAPW5SwAYU4ya60XRssBwjxqM3kpTe9Hjw5lUcDZjsoR9C+tieO5l/TNys6uexCSJ7Z
XGjKAx2BYT7G+acknNzSxeKJII6j1/xwoFYlTJSlw/Rv8KnfO/vXMu6J/EHjWBl6l1hmGMRqyvSx
pvwe8+n7C19w+fecPG9//5xT3g1BN8DzBwTlKCb3Pp+Ha81hNj4y+lKVwJ85bn+b944XNwBHBmKG
gNLXf8Hn/fz4lDsfjzgSTSJ6NtFbF2CjTt3LZTifXhKZPLuKA/ivBU9Q/M9JzIgKMldUIWHI0UaZ
NL32pftUpNXxX38MBGkW4jz8ZE1o3Z2cvLmqwEuB4/vRRNnjCSOquQE63SUY37Innz/af8uc7FlD
vAIV2Yz6wkHmWJNmDmEufAFRf4I/+xOBgMkg0QKPAqn4xw+T2SaUFHKF60riOEnSJXuiWKyICTga
Hs1gLsZbStXwzwGBPQRAcclcoaFyqifuQJFwJArr6trbuIm7T1qyUaq5IA1w/uf9t8xJ2eQDW0Kg
UAYTkwGzIoDS3rgBLdhK+2MkanXMx0REjuCX3HDPfju8ZwRCb6gH3JMQgR8JGWdoIR41QdPAZnuD
gSb9P4Sh71g27uRFyvokwZEtANolYuQ4+OP3SqGxbHboRXllciFGPh8rfKu/Flo2+S+MIiwacz8b
hTjOjD6bENgNdJ7fO41xKeLPfi0f1z3gsovb6PKH/LVQbdd1gjaaOBaeH8PVZ08SY9+JZptXWRci
gg8NVL2+3sUzNSh+HcyJgOrDB8N7+nFRTGezdgYy9v8bmS3kTj9SK7Kq0DOoNhdWO7uX/63mndz4
vDOSBHAJBKQZGJt6C9vix24DVNIYqoMbwuZmDyGj8OtVz0UjzjYKemio+J/SejgwjSkcJ/ix9HII
CGePnhrvvl7i7DaiioGgGZztkC6cfDuQIWybtxTmWYfFO2veQI7rYIaAisA04hLibgnt06vRtyAa
Ah4p6FSftFhyyFM3KQpfywZmbkpdkAFHyw8pRSdQZ88MMLoLp+3sHv63pHXy4fI56UpT4/cJA01o
Y+ROACOc+OtdvLTIyQOmG+V30DmHizXX0KPHRAyn7dIref5TQSEIPR6AI1F4fox4kolGVhXheFiM
tTv9TLqHefyZZXbEip8YK+r+mqG7DVUVtNMvAZ5P5ax+vzj+X6svCfRfh9xRPmhwvubHpH0fXSe0
AT1uiVxP+QCc9Z1H7wGYD5YGv2PcG+w7/EqhwV7Fjc8uHIvft/CnMEKx66HkBdPlU9WPEQaE0RpU
/Wavo04wUMnHCaiBomofScc2w2QD/wAmREi1SrYoUqCN7avbNqnSVUcSAU86qiMh7Cb2i3kKqsyq
gVUAerwBiAAYuSLMew9YYavxtnZe/lSVufcU8CetCw0jdZhr9j7m6be5RGMBAwwZILF5ROGa71sH
WAGnx0CpKxrgMkQblrCuT0eCZjoKtM5KD/j/eDFyO3fvDeawcmji7clQQ4if1v3KGpdZc2aZ2zYh
c8TGyUMPXJuhyGCo+a+hiwzPATEPZapNzFNqDXEr2SrRUbh2YDox9mjYXLqqz556B9xgICXAIT+t
E62UDrJN0S3UYz+uB4YRJzOnLKKz8wTYYhEUWfrw9a869yL5cKAGiQ1+tp+qxtFQ9Vz26M3UbLjT
PozIRzaNG9pOMjTNPANYLo+ZMV2o7c4UkVDkhUAIW1Iz9KQ+npGk99uUVLBJB+c4IBBjL5w0Tqaf
Q19EX//A8yuB04xWrL00vz6u1BGVynH24UBYDvt8EltMbJ9opu86M7vw9p293OBX/mcp/K6PSzl9
OyWQIuHHXNPIcEjY9P/G/vtztXh4w/FfCEKf5g8FqwbLMHFHVzPbTgumpTSXscf66z07GxRo8JoM
0tqgx53sGVR+ptYZZ9zShXklRxhDOs+NXcdavbYQch3EJUrAqRDhnx/234q/Je//ujMt1QAt5S8r
bq2dvO62w3a4sffFPdyVY1j/gaLXRHPYb509ENULeXft3tYXQuVUWP/3X8EAPIeSF4SvPskdJDyF
AO/U8qNyVrz7potnrnfKvwX8h6ciagyYdL9/vdXn0iUGsjTka0APRZv0Y8y0wAIw36j50ezHFUgd
60GzLau7C5SYc6cAhFEPLTx0mz+ZAMNsq84Kh/OjB7Ot1npySuAumh7yFLdf/54lNE5fnL8XOqlH
XGi65XmZQ4wZVpiyKaMcSCDAnULlfzPc9zZRa51ekqk4d/CYBRXoxfcNpcJJoQAAZdFL2eGMs/67
qADthijycCE/OruFv1trjEBY4JSaPfaeEoTgSzna3EBZALrKg9j0Jn326CUX+7NR8ddaJ7vYFxym
swK7mGovAE47sgro/F6Ugzq/DLpfziLPSs8wi+q2UoIf2WzFOk23neKBoS8F37nrhIGf/3/LLJ/v
r8OdCTSbphburMQTdegC7pnW9hbzqwfHtL9hgvwCkPmlqcO5t/TvRU9yQHty82YAzOhowBbA4sBk
ojFjsyp2S7w24oKk0u8W9ae4/+s3LtHz129MgEg2mwkHTIckLH6o0H0DGfLVvgbcfN2tWVRtMAHn
kDS7cGmd/4bIcfF8gxB+Kn018EFYzu+F5RynaTkCkoRfqv9VoezP5Qgvh/9b6CQmGxtIPEDJkdZ2
1VWtcieYqP0iR4D6v75Czh+0/xayP25lblKdJRC+OOZ8VytAhSbo9jAA7ltAEb5e6txnAyl7eU/R
o0F5fHJzNFnbKwP0zmOxTTfGMwBD4xu7rjfJxl5PURWVR77q96MTZZcCZvkVJwHzYeXl0PwVMD2h
7ugX5bLysF1IfT9rpLdbepPAgMTaDMavS437M1czHhkUJihhLcjAnZwIZ7JSzmCocqRTHxaFtZLZ
q5mPISHZBkJ6aZfFCWg+F3Z4SXo+/c6/Vj05GK1Bi6wvcccUh3bbX/nbdOvt2rBeX5QRPpVMXyIU
MrRwP4TV4sK7PvmBkzOxppYWP05JDXpAUgMtW4zPcH/4VvMBMqZzVa6p5nczsUJlsVs1WHBSHoW6
kqRUBODHRq7hajDsik72AM6JyK7ZHlp8QHOjPwQihHeYB90fTSag3Z8M+9ktcqgfOj8dQFM2rsV/
mM0MAe+kfqPcAnUNJjwY/3jrmdpPru4nIJvJt5yptQmKG0pQlQR910O3up+2k29Auh+lYrkoLAHF
2fQq1DnbpjXmLHYbWekAOfx+GqIBZu0rn8gG2pEGVPzFI6spJPDLI7gNdNsZ9DG1+19WwkgMtcUH
aSZJmFZut5Gjv/ENYHlkpnEjFfR71cBvTJWNDrkPKwXomU7AaMpND+AcoPbdvElrawHHQmhyZP6h
B18nLm1PB4vNOlXj3vVQszCVhgKcsZDPFnyj6/4+TfqrzLCSnTkoEap+fpwqnq5mz7vRxQzosoLN
PTcfBmW9Wo2+46b3KmSyKhrvkfbzN9r4QdEAyQ2S13dMEiA+OVduJCHBtqkZeaknfwxaPSmwQ8jK
4OpH3rtJ7DmyDV2cajDMBMwvqfxFuV8ee8M11qK1HkiykLkVe3EpfxX6Uh1wamf2OxAhOAtJWEQj
RqcntwoOmTUbSCaP3UrH9krGC04HglIrdaCbaVP9e1UAa9j/lju5SmgNJmNuwoScuySY8Ma41ZOH
l/zCST53f+BRRp612GN+MjDqnNL1/J5mxwYPXaCseYxY14A1aeJla4ELhoeaF4/AoMQur+6pM9+A
UNkHTgmsmsnAXOtA9vX6+cegGBJDQu99ChHFWqJ/8PXfev5PRToNGQxIA57KvdKsBd9B+tkxL41x
22cMga78G07Ue1YYNjgn+Vub2d5toZMq/nrtM4kH5mrwCQCNGkXa6TC7l4awqsrNgMIpAXMYfPAh
ivxQ0vRbn2T5ajIr50IAnEFYoJTG6BIoEogGeqdVBB/mbs68LD0qAcGUTkNMz2qkv3L7cgPCHt/1
Jn+aGPmRO+7PFCBCoKLvE8MGLbc1AZ7/R80fHAAbZSOUxKBBgmA5NTWQvrS7JjO8W4joAtY8R7VK
N6M1redsuvDbP283mOTA+aKmgbABBsIf39Eh1ZApLifvdgL0NSXgceUtnGLndlVBftcZ+9evP++Z
w227GNyihb+cbHLaushpjSZpjdiZVTcECStQ5+QSXJeJ5+jPAsLS5k4dtym2F/SuCTTaal367Gc3
YzDjDnl7KeA+P7EQsQERHPJXsD7/tAWgYGfoytXYAse/z8BqXZlm+qbdtI8AEU+ubEetqhq7YotE
BAx0p9DtuyokVQNKcyenMK1d8DCGOay93H9yp87e+rqTwOGxb4Mxjld5YWCAlbvbwqESfmX6rSvA
fgQDD1CptpwDr2qGtcF0DLgsHsTBPoiu+45/7VvNS6D13f6mr2oO/xrRRpNjXfdG+0AmyBDL+aCm
fA0xSNBvSFyAvcpICgBuu+ZutoZiPaYH077Bixu0/Yj+ZK7qcCqnJgK0U+zNdno0bKhyMKMCh6wG
nQi0Wg94zty1oKrs1fGonP3QouHYLWTbtq43YKbiSQdGc4U78x8tGhH9HzqFpwo5PtzuZcN6elsV
9W2qhp3tV0cH3LKvI3FJZz5mVh+XOW0dKEj7T2ZL4Q1mH6mlomoW17IvLyzz+S7FMi7+g2462p+n
w2AitPTAkqQQ6Va7phqAdE48oN+7Z52TtZqy3ez7VzDFuiTueiY5X1ZGJwbKAjDq/N3d/itFNpJC
u7ig6K04VE/qu3itV5kVjs/p1bDD88Z26FPvoNZW/nQutCcvLn1Sso6DK2tQyOitdewOw9bd2Btz
k4GFI4Nx563Zroy7q/aRbT37wtN1Bo/48VefZLGiSjxwV9BnFoXVxcoFmbV1yF01Ux7Lwpc3i/To
deNOYJPZ3fcpL9foIO3BNHiinW+s2qlMYpMTC9znpnizuP0NHGjv7n8Ivr++zUlaL5jmnSD4Kyfa
3mur35uQqIcCL3/4ep3PvQPsBp4RTNAZGp6nrR2hqN8UqqK3ACVtZnd+tfJp3XIJvo+z85QzBfyS
/PLZc/UbdQR4DJRDTupP2TVQEzTx7VlypdKflN71+QWAxZlOI34WHANwXy8Yi1N0QKHRW+9MsDRz
4BBFXgZc7mZ5eODof/e5Hzg21B7lv4/4llWxjxDFgUTYqedeMtl1Ps/4ZVWu130GJajZhOTh11/s
7Pb9twg96YKXqoGrcI3I6Ic8zrMyTH26s+0Lz/7ZVSCothgjutYnjc+0gYJBr3A3wFtwZSwkTBS0
eO0ulOmXljkJ83o08yYbGlx+gwcdiXuXLmy/S0Xycpt8uskR4r+9vgg06T7mMEWCcZNvCnrLW70T
0oQyor6wX79nR5/WAA7X97Ej6HUs1/xfl6mL3L2Qto+IA8BsUbFIgwYUKLsjUNgbBjskHWRovQzc
tkTZV60Y1Mosu+vOIC9WPa7AEtuNdnE7Nc2jJM5GmbUIINP27thzvQLfduG+0mdBtHz6OqDOXgGQ
icYcHDU9Oe1bcG4n2dyYuAKkeq4q/06Z7pX8f6RdWW/cOLP9RQIkan/V0qvblt224+RFcBJHKyVq
obZff49y8Y3btNDCeGaAeZgAqSZZLJHFsyjjj6GJvNrWv5lsTSZrednfF0Qo/9yA+CqTE7D8Z20n
0Kzb8rmXpJXeyHIUG48skPyyIFf1cUkaE4I6kUVRQ/WZLzTgeRQkTLwNX5+/xeyygfyADxsaXeKB
VRsls60gdhDoyQNVz1a6ciKe98CnzILz5V+LL8BLhMwqZTKlZYbJGqTWifqbOIK8HY5X0JPyvjKS
/0UCseLjhEEFncDTJTaCuAErV4uLe6szfl+PsbQoiiyTmbGBc5x4dQHrbUxg7KcHmnbM+hslPVXm
ymPMWgihqJhKSuHCbukBHMPdGF5iJcQRlKRdWfflMLAOBPZths8KNyM4aYxhjE4gjGPzW0kz7tCW
2ettuHZWIgvrD4rGP3GE9oMNAV64lmJ/Vmp3tOPoZ6RTHLMN25W4WTthFv+gfTdr6jxStd5RBYoS
cD1Za4T//WaKeajMeoAqHrl0W6T2dLUMZmuPDw+0IbxwCzFPT9NBDoP/pRPCBdBRtwDVusRJ/WgD
Wjx6a+Z+9eS4tBsuf4WwuEAn6X2T4Fc0vnGog/E07dDPO/INFEsit3Ylz4DShvPvAUPQ0r8YvLDY
uNg1fd31RiBpEvSamhLQ9kSXvKZuHvK/j8W4B13fKX/Rpp8mHEVlBpYAVS8iIowS50PDYFj45KRV
MFuGFofmk/Q4u/x10Mcp/EZ7jUAQuh54MbHf44r3qxzncp1QfJRB0vSYhD1U39Jm5YO5uI4XQYTi
DNpRUcY6Bpfpspu29zUIzH3ZuHb8pX16EWneXxdf5tqQR2tMccS1cdS34E4PpQgCecR2Td996UMA
hb//rZd4k2OVYcONEanJ6hgk/ah/Kcpm5WOw9LGeu+9Q9UAbHin5cTCsaaCsxHCU6cLWIdPTBMUT
Qu/CCAprwHoZX0qF93DC3MV5Caq1muF8VgD0GlO/601Xo/+e9IbddTEq4YDWWdrY4pUZmQ4liBRK
XBWeo8zxhsn0MFjx5iv5/T6oeR0vEkK22m6KYPsagCC9q7v4yIv6MDJ1BTr8uXOGQc2gaDiKYWwi
oDGvINBBdRw/UgmgAFgW30ly+sYh5Gp1iqetOn4v14uLgEJpNHmfTiN0kAMwb4AFhTyJo+qQ7mkT
uCCMVVy5mZp6MmM5vhwKcxgjaNmuiQsvbWzAHNFRQI5CxVuolEaZ1GFqhjpo4xokoh7sLPOkDiYd
xsr8LnQKoaV5EUn4MDaVWvZdMR+MaOpnA7R2SqbjIUCdUJylbmfT/Nj11p2VSW6n2V4C/jLEaBoP
MK8VhPPi1r+YemHQOhh4kHfFWk/DN5hbpcnL9ZRd3PZ44Mc1AgMGleZjyraMUWMk2CBtW+auDCUe
qrOdyhU/gZEHOv+NCfr3v5Rg/dtow0PEP1GFhALQpNOqFqMiDf0x6MZdkktn0peQuFijJy9lzWUo
YQJ7aA711VwBylH3/8r1QWBF1wvPWpMCXlwqTCGuBTacxkXCgim1UJGL8DmAU5s3K/6gm/6Vqvke
QmTlqFXfQpmiwMXDZA+51nyfBfDksNxeT4rF7zT2GZkB7+hxiBcDKy31qkb+64wfjCmHQpC6wQPG
yj5bDIMOETh9OG/g2eVj7sWsi1kLxQk4co0+tbKHMuyeYNi2ciCYV/jTaecijFCVzSyHuqKJlo0U
5d5QpS7tT02owUUa76bGF/oOykUwYT9B8xIKHnMSQE/TJVA1meraVeI11tJirhkErEh0d3EiF77W
kZXVamchq6HQfN+2+YNh9CtJsLhxLkIIX2g2lwZQH5FrkH2CmY03zp56OB7ioPAfQwmJYI1ws5Zj
XHRH2M93wF+WJLvlpPSavPp5PbUXk+FiVEIygNijTSTGqGzKXD7l0Gp5rWrbs7ufwyrybDHBL4IJ
yTCQ3MhiGddeSxncUM49yWz8UBlXqsJiDcfbLjosqgmkiJgMUwGqPfhlsP+JoQ3+PYvH/UDAeh+Y
Sw0I2pRr1i3Ls/geUcgNWAV2g2lJelCD5Fgb8GyPmJNn36iS+2bydn3JlmfxPZiQHQYH7JpCJSqA
2MCRNf0zmuWPZrNmDbS8pSw8yOFBUsGt6GM10guzbEmK40UYGs/AY+1sKI58aaXeYwgHi9SA8JjM
EUM2sI+k5xiPMqTSXFa1XpWmbjrlX2lZAJAOHhG+SHhi/jiqglaWCmlgTF77YkZ49tRxhMl+XV+h
xXS4CCIMK9ZLu6fc1oM0eR0ixYH6JoSg8co4Sx6tYr8W8+EimvB1KuIozqiBSUzb5I89aVsjs3ZT
b/z5yqBgiATclQXfFmFX6WnPtQQP5UExwMgcrURd/6HzV0B9XOjPuteDLY8J/kGKBgyCLrb6KtIT
wB50bKipgoBx6Uu19sue1gAuS2GABAHaFk1LfDvmP7+4oCRGpMgD+vJBPlWbEKpnCqSs1OYLZ9bL
KOLpDprUEZUwmJiMN6bdn2tLLld20tpIhLyu4c4u1aWpB1X7wPUzK4NmrT26wC7HNUADaUQDHhVo
CKHwlJWh5mgoY7faSeTzmgKRFWYRWn5pVewNCr2lggBHY4ZyegvFLC+1rGTHWFr5YOxsoZTt0Sq7
g+Nf6iTKsOa2t7TrZjoxwNNwTrVEiZqqhrorrVU9IJBImjuSeIg3CIT9TKinxWvInKXyeBHNFlq4
JRo3o1FgMmBJ5o8SVEyN+AvnwXkHAKWNsycoJh+zEy6zA1YVA5Lbh6w/sexbydd6nvOaiYfBixji
Ixc+x9A/TBCDQeYUbKAODmImk3ZmGvrtBJwEHHDvNZPtpzreJHgj9foxO06G9tuo14hJizmsoy4T
KBjMAM+P45XHtIZN2YR2cqlDCvwIaOQWjpdf2SkXUYTdyIZw0PQMI57k31Zy7FsgRJr/GEPcjaXN
YgME/iDPnjR2o7YPuX6+XiGXjqOAwP4zWcI3hhQR5EUTTBYk/S2aeCDCuSR8qlS6vR5oEUIwyzvg
XQQsaVt81JNGYkG4f0CmH1tIqzmDVz3IT9PP5Ml+RQOAPlZBdUe+5U//0l/1760YADQ884ESixdm
4Yujph0zepljQ0PNtoGGITR0nb7S3ZTcxelXupeX0cjH7OMdn+oGYqQBVJSAPPs98IdGXnPHXqxR
s9EajFWR5CLIHf7sdZhlFXo2cX4Gjc0H4Ad2p1stHDwF2u7Xl25xQ11EE4aUs450IMXpQTNqO8aD
AvpEhTz616MsZiLe4tF40wBPFdW6FFrlNgdLMrCik2VA2BFasF19G3N5ZThLgYAOg8+ZBnIT/vm4
Qko71LHNC0xepbp4z/Yg/+jipOI0hrIypsWW118mE3xCoEQjNtcaMuoWragejGP7HBraHVGH4k4e
6mIjs4gB2Qs2oQZBUOinqjCE1pqjIVXHcKqh0ll9+/czjHYAAOGgZpuf2K8DH8uWhYoe2HH5Jx+q
jZao+1Smd706vHwl1GzQA/jd3In4OMfDFJdDYmAXSMofGcDokp9M9TvDi/p/iyNU4V6vKFVHpGar
ZK46/absiVg/cyjUX4+ztOFmdZj/jUfImUmGIlLBULzUoXLbJPqpRSl8y+os9iVINXdtFFwPuLTn
oCYB3ChMewCcFopWN7bwyGhR+qFPDwHJ3wP0tFv5S9N3EUXY2Q1FGySXsUx4gnUrIPcTC5ogLXxu
n78ynPkWPZt4arowf7WlU9xcULCs8q0I4ZKSGU4NkanrURZXCQURyQ1VM0CVPmadnCjtqGgZsqEn
G7zP3nX0UIwwhyrRap7WFE0W6wjwI/OLAUiuYh1paxU4ys7QAhY/AIzv1Jrppsmhy9cY9Iu5AFgE
xjXLI4lo5qhlst7D+yWQo87rVfityZIDFPPK7C0dRXFIhBYk8MO4mglrlI6TmgK/ryHHi+OQlbsi
NfbXF2hpyi5DCKeNyIh5nkOVL2gbyw2hxKpK3OND0Ky6kS0PBjUeLEgwV0WcHNStmxzEeS3gZe1p
GYRudXX4yrceBABIfwGMiavMfCq+uPeNyoQnZqZoQSFDyViCIbctuwyF4fqsLa3/ZZh5rBdhMomX
aK0gDEvlDRCP4Ig81CTbfSEKIOqQZUOz/ROOmzLTrut80ALYHrhqD6QT74Eg01Y6J4sp8B5GFS48
sJBpJTvqNdgzMRhXFBxltEp1V2rrFxqqK33jpYoAAYH/DUo8KHVxXBsq5Vpg6e1jBM8Qp+P8V63b
nasxLvldFa5pr0CbAOshXoYAlQGgUIPdti4auqUh5I8bgjaenjSPPSThUivbD3SAgAQ/wwIGhh8t
P2WKeR5j9Qn9vt+QOd5JHWSux8rv6uY5qxo8wNHoB7EGf8iALJcb5RiH2bGV+5+JDscbaaBeaFXE
SzVyBhJs02nmNiyHBwq+FOmkH3zMgqro/DJTv5VddFBg6gIofvochR16IdNDFFu3KU38IiIb1qmq
o2vRnZzAzkKFQ0GotE8K6HgAU3sq7bamEWmuFKO+TYnHlO4GAgl7YnCYaRVnCUr0Y9z4E7hU6hDd
9BE55FO+A3A3cYwSpjtR3P1gIQyIOxhOgIkK3ov2lGpyBIeqatvb7BvcqikAvdUBPGw3Smr0udJp
D5beg9KAi6ZDC3zbcxwMaW1CTZvZf0LIbTilatz3sPtyIO3/VI/9gUTDDUB550aebqBpXfutavyS
ANFWQ+WRShaBdcNwyyi/1dLBM5JppzUDtq/OjvIIxXg62O7Qa6eC9Q+w6N3mPdtWcHRyOnk4KubQ
QJcI5nKdvDVTGz5vVfHajfTWJLhZWHay6+uwduBFhJMVg+uBBKXoHveOdNrBDQpOSLRX4CSYPSi9
+ibbkU/5dFLg0xbb0zdDSX7KvYm5gFMGH85Tq3DH6CEpXcUNrCFjaF7DTOG+NqcbK5luyiT5Hatg
XIwwXNwwWAuB4pVNDjAPODhkp5GBncB4M4Irqm6a2T7FLtLDYLObMQF0E7DarToCppJI2baN0x8q
RMqNJjzZeZ06Jp7aez4AxMIppHZayKHHIMk50Gj/1Rb577jlT9WoQ9gNpl5+U7bO3J8ZyxoeD5bx
0mntJtTJD7POXVTgdNOZ+LZwto/b7DXq2abtJzcC01qiY+bIpXUqiH3uqHLX1/QZ++s8YojxUO0M
Uu0UG/ZJYHVA4Ts90CHcDna6Tybzh6lPu1jXT+BY3UEmPCg0fItnhgHt+t1Aq3PSkNKhEn00Yro1
5RRum5AoBx8KJvK02soUxOQWPiRpPv5ODfaI7hUGQ3chEEKkKY89i7+XuBMzuX7FQp3CKdrTIXng
o7HtaunGnFoQ5+gxpA30EOBWM4IXIJvfqna8UdG5AkrpuwHDSlDEAPRiXSCVyS0K37aEbrYpa7nT
cPh92bBpqXt+7uTmBjztUxkav6quOWc1rLBg3bJTJ/21lZobDi8U0JmPRit9U2JNhdw49ARSWdmT
rMUjerjn86IQZTjGLDk1WXFba3XsTpr9UmjmM0TR4dMlz34peUxPhV3VXk076OvLLHUrpllOy0ni
ECPejwX9XZmdVw7kJk/yrc4Hv5O0A+mKUzKYB6tr97nEdq0GXJkl17GnTzUUbPlwwKpu01Z9zOPB
nEXj933XPRggfI5F881Ku9vaiB/CPvNobJ4NNgYtl2QvU6zkkMp4r2YghLpRXd3XWQ10O/EjXcXC
hhh4Jh8SIB2dwQhfp1yGZHpF0XQqE0+q7Z2sFw9hEj8lMFLl8QhHH/g/52a0S1reOnmbnHnZ3qR8
2Bd2ttdH5QksTV+vkxsqdyddbZ55qCreFFUwgNHG1zaf7gtu/dDg72LTSHUk1t1rmXHqVDzRxJQ9
yzKkgjj81gp9+sqZFvIbs4M7UHxE/JhERCsqZnb4LNu3mQpZ1nx05ZBtS+mxTb5wSkf7mhgAxypQ
MhU6hX1i5GZpIxYvp9NoxJ1DSbXP626lk710oMGZDNcp0PRk0L4/HmiSCc+FdVVpQWm/EJDGJHa0
voSKMwlRMGnwbAfQ92MQsygyuzSpFkz5D2n8xflLUT1dPzItHTIvQwgHs6EjVq0YpRbocJUh+eCW
9trFc0E9C5Lp8E7FfzSQhkQAGazLItgYYRjDL/2lfbQ37DzIjvZde6z/RIG1UaBaPXnT9+sjWw0r
3AxTa9LSNEHY9oXnDn3ob/Vv2OK4gRbPlsMe2AEc6fBWX7kgLB2dLkcrLFrap53cgy8IiBCdezLZ
jTrJljcaaeHLIbX9EL2vTaHCxPD6gJeWElgJCMLgNW+20/uYLXqpksweCFJ/YG9NhVe9Plkhji2d
RdEEQncLony4AgshxjJSbBK1yHojOcYG8xqiewQHjPCO93+uD2dphxm4xkFMFMyWTy9SjNV2wimu
jHBpPE8FTmFai6Mb177wtmAAKweVatXC85ewXkYqZRG8MbED5NtIwWFu/GMnK62QxaW5iCHsMmKE
WhW2GEtOk72ZKbfQUPhC4bschlCQWNn2ssoxjCGFB1f1pPcJXJa+Usovo8xXo4t7nGGFPY8IBpJY
8gYdVajMj+we8KZzXQ7+lK4h0cl8lxIvIpcBhYwr4dgbAoeGb4fbedZh9GGGcwQJye++WY/2j+qm
fU13EJl7GnGsfFu7CC0C0MEYw8dLQ9tCFokQfCp5XMwJnyoGzLM0WCKY85caF6S9VpW1Dy2yl6KF
Bo7SKOeRKzcQ2sK5IwoBUG+6B2vif/Q0xP8ZIs2RowlOfYYK07DG/hNjwwI0aK88ZC3tm8v6I+Za
O060YzlaLeR7YgZWda+YK+k8r7K4KJBXwaaEmBikLIUto1CbTEpZaOimG14FoSuqbCPyAFPzlX7O
4lguAgljyUnZSHzEWNB8c/vkPMHAM9Rr999XGux/dFjAODTxBigkNdQKNCtJ0JwIYYFXFVg+7pC0
XxnMYicdQByUNLDaP0s3qi1NlGjQ1aA3mJsVjV/F6bMS2/d2/suSXanadUCKe54aPVUG+3l9kEul
20Try8ZpBRAJsdHDE1nJikpSA6g5+ry/U7ITWmVuq30n+cv1UIvpAWsBPIHMnyERL4PbGGp3r6oB
57ikQWwwiYp71cdB+df1QMtjeg80f4ovqhEDvazuTEUNJPmGtr94C19jVqrPMKM9kgRWntfDLWbj
xbiEs+VQ521eF1i/pHqmk7K1FYqwa8zBldkTu0sR4FMFMN4q8AshUiH2+9B2DXRdisi7Pp5593za
xu/jETtLNQ7/QHwgkpTJuN3j/iE/fCHCjHoHSRFNWVGNDF4oUlk3OCV3fHiNkvKmzunKIBaPWyhC
moFeFdAOwuaNzRFKMrAcDTo1c6UpdHoJErDp4BDilv3gEbq7PqbFLLgISD4mncr6nucm04J4+FY1
8ACjtgvg0VqxmP+aT4sz8zoI3pshcil8+GRqW0yPcIxkBdmMpuaY/R9zjDyluqkzGYoJAUSJ/Kl9
U/O9QlfWbXmM78GFjVWFpt2VGeruyF+lAv0qq/NHtpbpi9v3YojCfopsrcQtGUuXVj1IkrFj2yVs
tmU0gKRN0ckr23cRtWP+E++TmCcZxh5MKkxpesP/mC/ZjmdOeWqP4YbuWeJqm2FLjv0x3l5PmMVt
dhFWyFAQ9ipT4Qhb5cD0hb8i5Xw9wPXVwrvwx4ykePVAlxif466FSRuM/oYx8qOer8zf9eVSZeGr
z1sNquMmwrTh5JWwd0uS2xiNqgZW1lZarNxmFvRDcWu8mLZ5Wi+Ku2YXmZqlmDb5MHkNjHHdAXIn
38D8Mx+im2jfeHRf3EI+dJfd9Ttzbzwk3Ub//d+mdp76yx8Bn76om8esJ08khb6KKblcff1vQeYv
wkUQNJiBv5wvqhoM10nCXQmdS5msUW0Xz9Kzmjp8m8A+B0DxYxzDZKWWpbEWmOd8z/bVrepV7nAk
gbVPniCg4sub1u0GN4ud0JU2K4V68bt2EV0YJUtGmChOqCm0bSEr5eB+7jRoJCfdGpZ2eT+8j1Mo
nZWZy1Fop3jTym54ljrETJ1q7Xq6NByAcXQbfRkZhyphMusyAQ60nQ+NJAYv8hzV91Z6G7GX67mx
FkaYtaiwa7ntEEYBoQsi3O4IJUgt38bVSslfCyRMGtVVyewoAo2wDVaRDRVzePzMYdl3fUTzvhU/
bJcTJ3xbTAqbZRCycaYnp8w+2dHb9b9/se+DGxu43rBOQr4LK9NVrTZaZqQFEqxbN4qXbzJosxtu
7AGN7idB/QDv2HG3ShNeHth7XGGpCjOS4p7jhI2m/q48NHgb2sGVxIsf4iPZwVw0N9y1ZtNSql+O
VVi1klYsZSNiavJjpR1NQKz75itw0ssgwopNHKZtNceEgsP4UxqqR1mFcTXs1gkQz1ptrVxgF+cR
Ymt4d4SJ0idQAm/hjzDMY1JIfTMRmHu3pn89RxanjcD1YT4z4jAtTBvwwRUkO0I1IHpy10xwtJ2h
WqPUrvTL1uIIM8cKjcVWhJesKQpH9K+st4lkfiol2/82HuEkpeDGqfVobQUy+1PzP3wCZW4NW7F4
fQUDePbJUFQAEoRJI0bLGx6ZmLSttc12/al8qo+1P7mKrzyNR22lIC2mwUU4Ye6gFEXMIcbc8SI5
m3F/LHMI1H5l3t6HJMwbszhgG+i7B1qdOPLYbqThqarNldVZGcnf7/LF911nUdVUxfye2R5aGC6o
bE1Xa576TzX1fa5EqBWUIijezJHPeRf9spofmurLXbEFFAL3hf+2Ln/PbRejIfZUUzIYamDUb4bU
unbbbq6vytp8CQfNXI3MqBhRb+REu6WGDv3qNTusxcbeRTKT+TdcjMKuCaMpxSjmvmJzq7O9sqMn
228P2T4JNByEwJJ6SjbaLnrpTtH5K5cCQNkh3zLjezSRElrYTThA9ACZ12XAG0DasApXYCqLxQct
bd36ey/+RODlNan7Et0RE1zNMSm3ip4f2VitZPdaGOGzZ+NvV+2eYCZty7EGnBoAKTA7+Stbdcap
4QkRr24iD2bI0HeVCjQrSP3LAJM8Up8lpMb1zPtbwz5tpPcoYvMlpKrRM3TvAjgCjUDTOqBhyU/V
U/QjO8EbxQNqJfHM59Tw4sOXvuUXsYV7IlVDWQIRWw2AnODJLtdf7DW96MWddRGCfMx6wuW+GwDS
C+A67urtgzmtXGUWpe7+wgn/f5lUYe/GaqTD1x4VNXtunhVgRTb9aar8yO8cvtEPwzPfG6HT3GVe
v1s1qpp//rXVEza1FSdmoswNulSBSI16SukdqXFvNAvHmh5VYIUyeDtBItmqUz+JU/969ixW4YvZ
nXfKRU2pkt6Opg7hTSJtLEa8eGReAY3npDvITHGvR1tQiNXky6kWNl5ZAJABmWc1aL3OA1NwA6mp
bJu43Jt8a1c/8d3ac8jaAOc/vxigbk+4Dk/z/FbYFBWoW6QbNmSYtnZVbex48q4PcS1dhSNABfGK
UcmwGztLcdUUDzBfYZBezqFwAAiH1Ij1OWMktJ+y2ARjC0ZJa+ofa0ulCYhBWFk2XRZjIPULcGn8
FZ7JRwhEuLXppbf4Vh8hw73CbV+ZO5GLwEdbl1Tw1PAANDr4TjstWflML4p/XEyeJlSTBmq5qlUg
REih9So5w6x5BUxLC73qUH3ru3sy9I4NHE5cSGuVeq6GV/a6aCVL1LZkXTRnP31qbQlS4YlP4m9s
0G6kqMZZu3O6SXY6eK2V8hqrae07oQmVpsbD9CSNKHP9wbxrb4ab/rY8KMduB6BR9Bg/zL3E+L75
Vq89Ii1+bd9rjKjwUsRgIFXzslZ27jF9N6L7ABeTldldiyKUllyRgAqdqzgQrW35YuRQtGQrd6PF
duxl+gjVpFeStAdfFpeWrXyw4dLenZVj6GmP8svoVUFzl97b+zVRrbVtIZSUlrT1OKUIqls/o/CP
RtYEOeeKcS0vhYqSMrzoKhyPXxq+NR1/i5CE6I6iS7pT4n2M+QzJyndnXo0rIUXtj6LmttqCvR6Y
XH6OzeHIDeLRsX5Ly2Jlz68khvhUqvaSNSSQGgi08a4mrUPl2yb+fr3qz0twbThCWWFjWEAjGCne
GOHGNGwnon/KKXLBOHKhb7k3pmgl3ddSUXwc7SJ4DSUlbmjspfJlQE0f26Bx87NKnUC5b6A6BzTx
EdDiNdmW5XvI+37WhULC4sSGKzbSZbqzTvbZ2kqOelOf94BKe/ga0ePgOvMNm0B0wLGZs4aSWlvQ
+c8vPulZW5U2TBTUgJZvRgnd0JE7lrLGM1mLItQTpcoAGxqRoaFxrtMzowcVMoLX02ZRgPeinogE
HZgGKJ01B2mH8FjbI3G1IdQ9te09XL4PWUgOHdX3Ek+ABpeer0dfris2cPp/DXRFyvWkGZkJQDXq
cqGewqwOhkT3r4dY3hf/hBB51mCWE0JbXLRgc+fkMmR3DiCu7U1aOX2RH1rFXgm4vGrvAYULiZaF
RtGCiRdE/CdtC6djf0iystnJfCH4vNvfgwi7XcmZalgjNkD2x7i3tt3NsAfMfAsXZ91/iH81W7oN
Z5MNQGg841hvi5MefOWZGhoY/1s8EQKGvlIPmz8MFI/VoPAXrpFoK4VzJT9sYZ/LQ6aFDUNyNtUf
YwrqNRL04loBKwfRRsgRoD33cR8DtT9DlQaslW4+w9KDOwBjelUXrz2uzFv103pdBBI+oDL8aZS4
bXFDTpXnSO98UqiOTePISVW8FF9P+cVRwQFCgega6M8i77kCC5J3Rj1nIN0jTzawet+WzbS9HmZx
cS7CCDlI7FLuqg5hkjCBQU99rIZ6pT6sjUS4F/cqLIYKaNIFU9vua6Z7kCY5wYtid30ky2EAFkZz
W52dUj6mQZLFQNlYDCPRK1/XOdQlgnJV9u96FF0U7S1sg7aKXGK/gIZupi+d+ZJ2KyNZzDNA7/5/
JJ8YSCGvoiZOGrQZaQ27JeJB8cpt8sYpvwSzBpL7n1DC8mtRVGlYdRxEwfJRrF+RCVLNuHLcXZsz
IQE6VleaUiHIZP8cuiDSsGEgAvZfll+XhSojlfDG0a0Kk8bBhYKJErGfSmDgr0dZbvJcTNg81otD
Q9xDNw1M7Ll5Om2sw/CYBtLd7J+NW2bu6ffxg7WpTyMuDadq5Vo71zGh/EDjESp6QNPKxidSMQyV
GayqYsjhGPWuz5/5EB50OfKMGGKLxZpI6EISQiMU7u5g/cqgMQvbiVdpCM8YQKrBZXbyEY9rbbMb
8yferPmzLp1eQMMksCLDwyWEfoRQdQdWhKaDuzgW1iGNkYyAfTGJeVGce4YWOjD6cmso7tXJr+vL
+ZdGIM4pgONQ9IMjBxxihW+HbsbwnEW3IACu8xlXW9RzHX7hFQOIFRqqg4Nn4Xubmh5lkBkYasZ9
sMkeCtmCpBf87SeqHoxU189VW05uZti3ShHdZrmMw5CZviVlHT526Kt6tLR2WQW4f9gOJ7gySx43
4LuhDu0m4bqygaGf5ky2lbgGNovbsKHb1mY/wNIsP8BUUnGjoX+2cXF0VTsq/bEez+1U3ZpjeTRj
617NIsmJOTk1HStc3gGdpUkwpIH4IhDkSe8AAw7/N2ptC7U5ahL7WUx263QxhLpHCkZeduwtXXIz
vSL3FBw5b6xhGDcCTevHeQIfGh1jL7oM8AjDrP0qJ/eNzL/zskxhqstuDWX2zRnBcb2+RAsfKDxW
wosSUu/4V5T5HVJ5bLAXtCAaQCsadflXmazpHSzGsMD4hKwjuswi3RjLVdYDXmUD3ocvNI4t+MTR
tafkxSCQrCBw9SOQyBeqIC4C0oi2zAy17fxEgo7oCFPilfq0tGvBmMYhBXpWeOIV8nlU1BiwBYC2
4da1RZPIMUbkblE4trHW2VsaD+4VOHDJMw5aRB/a1gQG4BwKFevcp+PWCFeHs1TyLmMInyeL2oA1
Zh0g8BSi3Lzw41E59TNMaJzOjclW+MZLszfrNZgQhYMYmFgNJDXJeklpAFcDEcwsftRm4pv692wV
j7TwRVQsaEpjkXQCs1rhK1KkrUSVttYCo8CLQG2CHfeGE5F/feusRZmHe/GtiuiYy0oyE7VUdVPh
FT7KIzdZQ6strhFs9CC4iTqqic8eUMedSqlDHkjxzaATR6nAkI3w5N/hm1HEK2NaXKKLaHNWXoyp
zLoBcAyMiffRvjDgtwdaaC+9sjXdrbVhCUukwIlo4gRYVzhBusowuiTnriYXftFOrt7try/VWjRh
qZoi7tshQ0Lo6Df2UbiDOpVD5NRPQZoZQ/d6tMXEuJjE+ddcTCKuFlI8EUTrhsoZo7ekfkyMNeun
v0pd4rcVKf5PYgjXJSmpDD0pECV8Gw/k0LyOLrSTHyHocGCb1INioLIh+DDtlW3rT758M9zSu/HI
d8Z/zBnhfDEp4GokOZYSnuEg79+nrHVg4TqtOUMvVsT3AYtPHTIlGjjliIPDgBvWLwP99+QTFA18
pmB7A5UlQxgIqa1Ys3swFmnUuizTHQY5eum1nb6UICBK2LDamI9lQoLEHOwfGMUgHc0HmOtsUwnv
v/2afs1S7xFgp/cwQob0Zlsa+IYAVuvJLkxs3eI8SC4k5lzw/f3yzM/xPT+uDW6p7/IhrDCNUtpR
8NIRdtiAmzy4Tbwr8sf+jW4rr/NbFxCvIfMyNOHhQ/sY+xOw0nfJOT2t/ZLFXQ+RQgKVk1lbTTgS
0FSa9EIFLjS2cV5TYn1wNMj9OdoA3Yg0ummGYoXxt3jWRqcQNxhkEK6vwtinysZpsZ2BsOq0gWkW
SMKtJrmGAj+gFO6icgsog5nA08OIimezCKuV2rM4Zn1WqQG3EeR5oa6m+lgOPUe/OVYV11TOJudb
Xkq7sf5elytP8ot17iKWUFVbuImXXQJsUJISZ7BOE0x0u+ZLQQx5tpzHXV1khCUkIro+g7WqVHPz
7lBAMt6c7q9XbPNvN/xTNdXfwwgfvpq3eN6vEQbnhOwt4ZXm5ATv+RXrz39Pq9nU3EYGVAzHiW1l
NTtxCeacOP+5k20HYQcvk4LeRqR/4JSHbhZl0FRJx96lE8j1arejJArUisNvBWwfd4hhSkRgPJqO
JlQoIK19SGTVcGT4HbtWlm6gELrr1cxDBYkd1tX2ptCsRxyx/WrsdgmtBieObJ/Z+dMQF0FFrG2Z
GD7kzA+qHL6VuC73YQ3el/wQqQ+xVOxUCIrKWVJ5oT6UEJgqv2PLeK0e3ba18qvj4yGT89dS6U4w
UG89M0xC14qHu0Gvb2LZ7GBvZG9MnOHcUGkqF+/nldtEyo9Brokbl/LBJNUT1zPfhPoK1bhvxNmd
OpivOE/cy5mFwwSR7v6PtC9rbltnovxFrCLA/ZWLFsuyZcVLkheWEydcQII7QPLXz2Gmaq5Es8RJ
vrfUza20ADQbje7T54DgirgWyUFt5KQge5EkyMZ0p48OdG7w4sGU1aPO7J+ZYfgS7BVFY//QjOjI
C/mYOXIE0Vd80mowm+q2LHzCm02klmfTHB5Aa/TAQvEV/Ax3uozAo0Dv9IbtaqoekOrWHtbl+BaT
79VYOi4ezaAr0ME/WOlsO9rK6IaV4fNcD4bRTtyBhvlmzOk2HNPvilNu+MDfmSD3cSueUBl4L8Zx
2HRc/W4OLHfBE/nR1kriMjO51zmIZvpe3mOc8YCBvxMfMEBUt53ldnYBqEhW7MEv9pwUFIS4ucxd
qVEokNuGl5XdPnPiY98mR5tpQZ3mP8BoCIITCG7YnfyOzAk6uW2ZwRWds5ao8KHacIkCERWedsdI
2qpvKOxJAihSg3SpS1XTtYvhRbUK4RZ6XYA/EP5TF/n9wJM96yrmpaxjvmNz6XZ9FDRj+taCpc6t
Qq32sh4957J6VTAwZEhVTJqs+7rix2FUjvGkCZdnr5kVH7W4/cHt4aBoNsDxXXrOhp77aC1vSGj/
5On4s3Dqd6e3fmGgeIchHeqxTj3ypA/Magw47fcWtc6d3d1h6h9jO0r5sxu0u5F2HivMZydVvzgi
fGzSZnSTQQ1qE2/1PG49EHXsNKU9FB39Ng51oEOXy0eZ8mkgSheEPN4X+fBCUuMtDdXOjVKgMupM
FoFR2u+jqgECH0kUnSI7dkd8QAA7py9jCtm6oYxebME/1AglgJ5AdRb8QNwf7K4Nym6s/EGVPmmi
Ox4DqcBzI3KH6ecVWXpnx/lGHdPf0By8p5XypBTOThbxHVrFO8bIRxlq3M1CDoX25lh15RNHjcFF
eeFxsPhLqTDhlxXdtjm7z1rLhxLDtknAcJNFD1ZHTylk2mM1P5stPYMJ4UhF6OOf3HXo/LkiF78x
w+iJzECZU4xfxrpt3LGpX0NSf1Uz45Cq1dbR232Tsw1KX7iTMHc/JN1PMBGSfAcEy0/Hzl/qdHyE
yh9wi0b+re/QRQc/i0uZCBroswuBZ3DIB1APU3zhanSIuFVh6CqdcK/qts7oDzCenodiOEdJ9bWy
2J6BuwYlG+5LYh8zbh6Lip9oX+zBARQQycAgA7l7msUPJSZzClbtx2HYhlLdxC0kgjrSQpkYwu1g
4DBeGJDpatf8CAcgbcdaWrtKL7bZQC1X17nc0ZgRv2+rpxJxOmM2f2whLlCE0dksRQ48YQ26VQG1
ZfAa2xjQFRvWhbXP9P65a+PEw2A/1MhT9RvovkAelMl9q9c9RB0A/DdUJC9ZHTcH29LOTsO7wKno
gxkrZJepyUeSaYFsYo5vijWbKhedZwvQu6q5gUEBqn0tJKpRdleAQYjlH7lW/WaUbM0qQpbA48av
qvFOUZ3RBXXwucqj+CiqtDkIdToBw/o+FPyMaoi97+w8e4dUE8Qf8sm1lQppsuLRQj87eaFiGjc8
52m9sfXqqWohcQ6Rb/AhgSIVMBrzqBfGNyUatg0bfCYQViLKRj8qm8LVJEplUcLvBZ8yGWDDgq4T
T7XS1W4V0fsB/C5DZH5nRneOpdwoKibeRE3YltT5D0dtsb0aSbexSmvfgryYb0cGv5fWAO2Xjg+b
RliZB4w50Ay816BtqBC3Voc3ptq/iIFUKWJ/pgKKXySN1Ukf2fTqQdmGTXIXhuWB2igpFipEloqy
gb+RM9QwFLBMDcewyL7gWtbcWB1Oo26956G1SSsGvxotX2j8V9LX94ohX8rYeey1xANlw72tyW2S
AWKTInkV+YOkskd9MNzEqraLaWl/lZ30isE8I0IecwO+nynPkczeQOj/aPf8nkBa18gdDYSEYMFx
YpAUDS2EpsAVtYvw4bu1mQKYRSAOJbLmKQ05w6SPRI5YRC+Qof9waqwpK1HldpruWKiYM2kLLQnq
GMxStvoK8o/vos961FOF31nOGURCr07LHVcbYvy/TJogCzdSX/b1Xov4EaMWz7mtb6BD8SIqDJU2
Q/iQal0QS9sTpnZsIUOeifpeZuW2gxgbCJHucj1+aQlkjENdFK5Sg5EDDFoe5jZ3fUM3aLwz5LEk
6LvR8Cuti90+FYMbqiLoE+cIMkPI3oCtSbWVeMNbS8XAlPbC8yQDHZKVQuqeCtCZ87NM+V2syjdp
xwdjqPatnew1kOEhSIw7Z6h2PMY4gNB2ECku/EitNsCCbgpdfevD6lsTkte4UFJPpHH+mHVAD0o1
eyIseQXvW+YqNAevFZXbmth30ZjgGykEsHGZ9tyrau3i/gtqqz+DB+2x1qMfFY23aofuQwlJAZEF
2SD9MUTMQXVkGwvjnBXVfaOMb7Jsf4Pd7d6wGpBbxh81EfuEJXujCHfGEOFeTO3Mjxv7Q1HbfY65
fCFQ+hLCKD1o0u5bZYSk+fCodN2XwlEOeiK+Q75jm2ko9dnIPpqMboVZAGXAPKrrQROPdxUvt7gX
padS65525ClrcavzWL2PUvkrasytGvOtlpdlwAvnXXXMyC+KeN/F2tGhkJlvoo1j69JNLRBhKRQD
c3qSPbPObNyytC30qZqTA30P1+i1gGYYEK5SlDibkRhnykPIpmnWexeCua+MMtSks4PSapUnY3uv
kgxckilSsdhGImEmX7SRCK/h7Ven6pF/TdX+9q0Ez6aXWOnPMMWgYN6cBQOQNiqgj203uJJVXCBD
O+wz0cNapv3G1RhvwXGnunkM/eM+iQ6CqEjwerzTk/esqp+pMpZ+m+fPOVd3cZT6ZQGtLksPA40b
eIYZzhmX67PZ8I+RgRGPVZbpjboxnBVlCv6NcxhL0Ef2SYHvJ2Lg1bGTF1N24TZLeeezEUPmcYvG
hcz71jd5TcB0gEdB2pTWMWXwkUgBuyUTXeN3XZigX456SN+rMlBtZMSOoG+xGTePRiYDy67ee+EA
vNv/1iU2okgPYgx3RQ8Gq6wrTrQ1iV9aBvWyCAQkVNiY8tIU5Ko0SuAk0tyItiBeYfT9vhza0e0L
u3cbVZqQ0MO0pzEOR0Wozp2GgYeNbdAvQgFRiKQjIMsF2L+yHKlGG6/pOC0+QE1qW7YJuVAUU66L
X7j8WVuX4HGBRvcujU59TbzcsLYTfVpdvtx+ty2WK1FIxpAk9L6N+SBCUtGisPiAejyoPB5igAtd
Qyk+FIFwZZj2ytjDEtgWPSwTPTSUsCnYkK7XJgcQ1KgZhqFa3/jpJG7jongppfuzDfKTYrrJxoSe
ysqLfmmN/8+ops5b4mMR0c5U0UOTUQ14eeziqRxo1XnUVspfS+ON/y0PlmZHV4wM9No13vOIUzVK
Rh33Mz8KmNfjCoM+kg9J0u9oiJ7//hAvFzjrQmhFp/QthubAsq88xBluxzKsjy3UiygSrtu2lkoW
l7ZmJaEi1ZgiOJZoFEgVwnRf5+no0p71K6e2VKy8NDSrJ+hO2uD5h1PrwmgrjHxfgJ3yf1vLrNRj
SkidMLxhT514ByeJ2zS7Uf36v9mYlXjyuG7SIcR+jZhpUKIyMCT6qMM/gEuuPG9WEB14l0J4ElhB
3B2eUSibsJGHhKxEi+XDdyyMqKNLqM0xPylvFLzxsGGh82Ahqe/tr618vr1hZPLWeSEJROhEA34U
kWner9H7pNPlRH1iZtGmz2y3gSKWrpUNsmCkLrnmO11xr2vpJiqKw5B2X9oSgfv2r1hc6cWPmHlf
khfU6Lk2xQyxbzhmwEr14FTOSkNvzcz09xeNDp4pSgruI+3Ui4Nh3JvGPV+rya+ZmDlgCEQYaFBg
IqYnDROOTfxDCX/d3q3Fb/Vit2be18dN9X9naVunAxQ2Mx/JQFdAOotR/MLGrBZfJFXZph08nJm2
y1QBNqh2Y4RgxknS3e3lLN3Alx44u6XQJdGjhMFU68iD6uANAOLkvAWfhU0Tj0JC/La9lSOa92Ug
qWkRhcDjB733WqS1UhpIRNZq62tmZrcTa5rKQqkf8EB64qblNuStX5vwX9m6+dxJH+p2E0dYijJ8
IeD2FaIP9KZ044nrIf2XxtnFQc0HTcqqb7JSwlonbEQF6Q1W42tc+D0z/dtntOB+VAU9F5jYNeQt
c/JSzFxo/dhTzFfRcOuUmHeihtcQflfi4rhtamEPL03N3cGhQ2amHbKTsJ6S0jrgzqECaKesA6B8
/t73rozNnMJyeqAKUhgryvA9TikKAUN5H+prDDVLI+q4M0DJgcgO5oA5kFd1QF5hJwwRNcZYb7Rr
v6CYLgLltdqLJ8k8fGkrZAVLRwblIRBUQm8TmMvZ0tSqp2VXZ+xJ0YlPUiCUNQsNXhuPoGzMwxUH
WULeTcklsQFuAdBgDm0JsXLZRkb6ZB/Dp/yB7Vgw7lLiJfvoaATpq+rnfmK76o9u13677TELX/aV
6VlsxBhZ5KAymz6hKuJysDThZYFK3ppSxEKYh5+b2E7VgbqaNQvzQ0Kyuku79AkiaV5jnRVjDVS8
ZAGEugQTMUSFSM8s8kYMdCoVuAqf1Nr6XcT1j9FsVs5pYa8gDmeiG4byHuiIZ4sonAIjOJaTPJmO
9kaJOMtx8Cx7beB0zczsSNKCVngAKckTHdS9GopNbyivqkzOf33yV6uZbZjQZa6UELB7qsi3BM4W
Kx2UwtYEoZY+3knBe2rvYW4BpaXrPGWQREsjqifoQtHfuV6bQRw3BSS0v+Y01KDr0qOX0x66sd9U
XYjaaGp/t1L1vtPtzd8v+PKXzPbVTk2bFwZJnnLePY5ZHER1/bqunr4Qg1FLAYkmWsBgEpq7ul1b
NahHAcKQ+h1YKFyAHl2SfVBSeHiS3F7SktND6FPDsgC6Qni83twEEums4ix56nIdnmj6YbyGSprc
YJZT4+dqEO8mYJn8xFhHFEchViGjJ5J2fqmDga+LfA421BqFt8IeodzQgsbLXLlcpsOYm4XkO65C
1QAieK7TlPOQUSe0lRPQhHdoBguUL2uXO8MhFOLHXRU5K4FwYSudS4PTlXCZTzcFWmNMUU5SoKiW
Kz87oytXFrW0lw7kRfE4Qe6B7by2EYmwqmioKyeqfBlCBwIKMtC02jWg90ZGNxp6X6RrMuV/iDk/
beUkKaYjOk5XzLXVkSQ1la2mAM04bvpodLU2LNwCperOiBLPMH9VfRG6BmuPfZqlbovhek3wXRQq
961dPqcZCG1p/b3k6j4vwx1lZNuX454q6gNmiTZtoT5lovlBKfvmoLHhMLJW/Jn8+HoJwHNAJw8s
8ypozuYkdcIskx6tA+UUcb1xpW09JC9G+zpNXuik/TUO1NyiXbOPWH8kIO91nVj2AWtX9e0+x2bg
ICDaMpHeU1DYzqJZaFXlGFtx9GQ0pjfUKHmNFiQL1m6ahahpqFMdbyISUQGKmp0ZS6Qtc9TVT4bL
9+EWSie7CVaG979XfFDw4t2OI0vLujQ3c35oLEhutjCXkGPedEBbYzISQIjbVqZ/ZX6KuKEh9amD
6fSTKhHhvBTEyBVg8w4RTf0obbelqm6mlt5tSwtD7CDEnXSpMDgF5PM8gcvDmGWKSJRTXEZeTM8h
9JcV7txVBDCs9myi9t2OzQb3Ej6+lWGGRePI4mysEWQ0nxj5KiflkUzNEJRhtPL0ILpLPG3bvqvP
yWatQvn5tkFFnsBFCNXRhZgzzlC0YzPSsBCsvImXD7qbGI3P+zEIw3qrhM329sYuOMrEpozCgg3h
p0+jE40KEk9M8gJ0w/Zx323GqXk2FitxcmFRoKglzpQugNZ4DlrXedyCXbsNT6oiXZZHL0Mf7zDO
us0rtDiYvuItS4u6NDdLDApTODWCZHiqyHMmTzlUSJpVFpOFEHa1puluuLhfzJHQzDZgRGW/wRm/
SRVIonDFZymoFYxoE9IyaI0uaHX9C1AgbmZYfoeu/u3zW8Algt0b8DTdAnbdIXOofmiqUg4kDcFz
W0PW1/YKkNJUMRA3ofBjNQXxbYqWV+OytvMddADD6GU0+W4kMsCkSZCra2jkpViHMQh8J8hfEOnm
HEB1VI6pLDsHse4PsZ9Pko3tN34fpLsCrSkfaILbu7B04BcW53xARBpDbqmwOIIztnmpcOD52gjs
kg0Ml4KQExps6HfMnpBmazpGBmGIUwE8iBZHni4dQI/kylIWUI+4HqbJDmqqEFSdDzMNyQCMGP47
KKcgQ2U8CwAWaA2eOCNpg6wc3LSJfLsWH1a1xhG1EM+hlYLUniJRQ6o2c2kBFXi0yE37ZI3qXZsZ
YPp9YyAos5M1OO2CJYqwg04TxYjYp+dj11iNtKHAcyp14IQIgurQ+AzzH6X2dts1Fi3ZmDNBpQbT
qfPtpG1SMctK7BNwWYDWvBmDvh8qJWisVQnWhShHkVQDD4mmFsYypr+/iAgaz9uiSGL7VAUj0Lqw
Z79mj+0bP+Td1hm9GmRldmACknj+l2iESSwTQuIWMVVs7LVtGouxD5XIRjdNBsRPAl1xW7f3xqDd
Oqf0uMYxtPA1UGSgGuC5UFhGVL+2N9Rjq3MKeyzvz1IxN6NdeYbNV4riCx0A48rOlOVf7GnGRaPR
TrFOys7cGptqa/sTD7SGzVT8tUUt8MVcW5vtogHeEbTUYa0JyCYPkqD8EdkBJhxc24131GWbYRcG
YMsB9PC2my7tJ+qJYLnEM+LzMBTkg5wO8BZ89eApZ6OYwB9+1K58DAs8FqhHIakwQQ6JTGbeUMlJ
3Ct5Ra1T+ALgYaAHxYPpycotfime+pGq8JjsQfw2N+02QW8SMsWoIN1e6dL1gLkAfI+T+CPkaWaB
FHAU0bAeahd1QjcQsIYQVkJ9qtAHYYZebw7HxmgGz9GSymW2VrlKQVoPOKenAWzBK79mad8vfwy9
9q8Ig6m2FWrWSVMrzEEwSMexjROtVQSXohCYLaZvRbeBaJ+FBgPzjUmMsuCpLqGfCDhr0seexlS/
I3+voY0b14YRzN8ikM+PmFhdVTnAY2BKXiL5kMcIYKShWeOo+/yehxm8P+Gslgoa39kpFjY3qEDA
PQknBKKi8BzrGEKUA5A49Mo2tP6y4jaf39rQ5FAdZBbQNIETzwymdWlJNTTMPwMYbHTjD7E3PfBd
pH7utXhHQcep27db8VJ9SzbWSkq5cIDgN/hzeAivn0YBstCB0GDbmZA5qk+YbgaQrhVdUIwQ58hU
sdLgmqLa7GEF/REVhJB47uBPM3dRhZ3nYybNU8MjwNu0wHSS4PZ+LoUCbWLEtqD5NmUcs/00Wwzo
gGrcPJEv8XN2ynfNNn1MjvzNilzdb4PqPjurPt0loG1nb8peWVnj4o5e2J99eVnRmk3fVfgkxkn3
s3pSJXscUH6oVLpSblj4yK+WOrusdMYZ70SLT2J815l6crizJ43h3d7R6VA+HdrFgmZXlZ1ZDsQc
saFVHUNBStskNvfL1No6VrgZ7PQfFoWntw0MN1q2n/LEMqNdbOkwx9lLKAt3BJFVK/7h/kUWD/yv
Dp9XUSe/jo9229YmwNr4zDfFQ3IgByfIpdf44aMWlNs03d7ew89OAcJi3MFoKxDM6s6TbJ4yYO0U
Zp70ot3VjQJd1RHN/g7P+i7jaxPInz8zPHxxAU2NKGTbf9KBi+RCylbIsdONU9jpv0x0oELMyd9e
0GfXAzwCXUIUDWDo0wyTFDxnuPJBo17XXmwfK/t3WJKVS+yz510Z+fOkuFiHkyTA53ENcl9qFcQh
JvRDzQcg1gOLyYuIlJXBrJU1/SmXXJiLZF0A84gxdytWdqHavxZqi+E+vVkJ+YvLMsH8DcIDgqGz
me+FZplFLW+wLIwQdiiDsObZVn/gU3Kh7/sP53Rha3LMizVhk4Ya9Q/9RCt7A+HbbRVu8exece8F
h8MLEgh9FfEIXA6zmGsD55pDnAjTfJ11Sg37i1aQ8+2FLHxBdNoy1DMtnXzK8NREgPWDYBySQySW
V+E+Cc19Z7aAubOVZsVC7QGkGuBGRpuUToc0ey9mJedAx8BW/VX7iU67n+/I4XyGKquD+7h8aL30
bi1CLDmFbqNbB/oNBIh5euMQtBG4AhBViz+6WWFQzJbxAYORxQtvIIiM58LX21u60M7FOh3Qv6FZ
iDKDNTs2TFBxqtdAAImNtjG97DH+klUBRXr6pJytoPfoJtv1v3iJ4oO3RkG9uOAL4/N7khptY4QA
NhAMfVUcIi59s8vEi6ihQoLJqttr/ZzWXS91dlUWOeG5hAb9CQQgKZ45X41q0wJ8ysIPU32r+rXe
6B8G7+tb89rg7NaMeriV4mBv072aucASp88gVd60O2G45jNwHAxdc8twi33hqzsMMNgePaLneLRO
azne0td5ecyzeEO61GGYZNYgfWIczME5E714u729i1/nxWHOwkzWSgVYZ5hw4pcxV4F3lSjSUUwd
ZLvblpY/zgtTk19dRDRH01FJjuE32X3vQ17Dx+QM3Xeb7FX6WjDsUs88/n+QO39O06/Pc3KwC7MW
BhIIhOCnbwVg7w9Nx8ymOz4X3/Ot7mMQ4U4DeaHPoK79KH5F/pry5doGz0KSXo+Y/ZPwX6Frd2ky
SLDPxH6RKxjIou0ab8DSTXjhMbZ6vVhCGVXYRMvYK+8GJjgd7dDiDXT7JFfc8lNOlKuEo1KLL6Q+
KhPaiLUrFlZCjD0LMRUp7UqZQkyT3WF8xU2h5d6rz7kZNNEaBcfSajDmDNjI1Dey5xw5sYnGZS0G
jCBX5aYyxtTVnPjj9o4trcfQqGZD1hCp1xw6UuRgp9cmEq+6nRAJqhNECjuwQSnB75pupFgTYltc
FJpDAAigRYWe7LUfFMLmZUoKAJos5SVWWuaZccJX3hcLrq2hM+RMPVPoGc0RbjVywNIygZrKwVc+
WMSljXRj8xsLv93evgWvvjI0rfbiE+4zOaBMlMFQRXZ6qiIZ7w+9XOOtXCgETc8K5EN/5GOApbu2
I3quosxOABBMwt9EJl9JGh0ShCldHEvpZ8Tj7wNXBhfkQKc6q48lxHlXXH9hrSiHgbAJbEoL73oI
ioLEwATmbVRaX9ExMTvcdUnh397RpWCM5xOUzpEuobg//4Yh+qynWtZrJxxbG/ujz78RtJr90G80
d6oumuCRxRCxZ0hv7VpbWuKl7dnXXYDFwFQ6dNbN/ltRdG6pfdVAu317hWtGZnlDpbeSq2EH+gKZ
76leCi9J7e0YAY/wL4Z0UL3BbSZ+kWunGfMmVDBzhG8bFEsNtwIdDhMaa5F9KefDif1nZ75rEVGi
KsGJaTnyEnSYNF9VKs2tBmMbt/lXzOTex3n2ojrK2anLJ7XDdBWmzVHbfexMbZs41s7BALlDmh/j
KM+3d2FhvGR6j//382b7HfZA6Pw5VHALED9/6PftI98UW8ebbvhqn2go3azl3n/6aLNkDa9YPM6R
ejufX2RjO2Je3iiRfDcCwVv5LQx9E2bsOYnGd4mHdJuCm7GW5XvumK+yiTAjJXiPmXpywtQomAn0
7EMhxZfBIA8YkoMkOQNrxzj2z40cTorUH1UutwTKen7RpnctkJrKmAUFaUYv7Gyfmv3fo3mxkxdr
mqVkHSSsEq3H55HpzBuNznOi78WkMDxUf/9uvrI0y8h0quCRgnfEKcNUdhdlX7s827OWrdx+C5cR
zEygTGCSQNYyc41eSSwkQbiMkmIMaJLfCaatwGmX3e/CxuyKECJXWz3OcYsHzhfVQ8buA84SWKgM
AZF/ijx1txbGFl4mV8uaItDFrURVnqKvDN/Lim/haLtZQ6DAGIM/o8f3v1cGc2WRSyHNQuEG0Ahw
tJJ5NxTwV6JASwtzNDY4R1KfOG8jOANuf8hLRkCqho8JRHiYGJ0dlqgMEBJqHKtCVcOAZjaa+WA6
/HulAGhjExVQWgzRWBjvu968ioy1TfoEV7qwAMR/MI0JEPB2ey0LretrKzOviEjRwRKsxHvzTh7z
beua8IZ2uwZvWozOl+uZOUOH4qeVY/7nFFWe6kVnFVLz/cGd3ornZtKHCgY/ctx63fLS14U8Dxkk
chN0V2Yfscml2dtOhFTPQ3tFuOA3+ZXiDYduK6gSPwCDHnYYvb29s2tGZ48qUXcVJk+xsX18Vpwo
iGvu37aw6IcXy5rlYjrIIwZVC+mp054ZposNTL2q3dqU3cLQJzwEGCpouCOBBfj/2g8HM2vysElR
zNDAoxbKnxgNf0D2zPzekpWfcjXzbZMeBpb5INpM/GHkB90Gv4rS4x2JvPT7368bGTXQFuiWIXef
HSdvO5qqPaF480OBCDRlrMQ4UbvGer+0vQ4F+FVH9gcOidn359RaWPdJS08lKz0owHl12m3SYg0N
NP3a+f0MPCpAcibayJ/6RoSMXQv9c3qKomafopeid+YD5Xxr5IkPyP7LP2weOo1A+qCvCT2J69NE
kqB2WaXRUwUWoARNI9CgteaK7y88e3S8qP6fkVlQ0dpBr1Mk8KdGMXcizXd6W5xTmu8tUa4Ugema
rVlYsXoB3Bij9GQqSu6N3Cl8IzG+SRuEuSGgsW5mQvYhlQ+krTwBdhNDjn48gkRLNbzYYYFCjcdQ
ZJ2rhYAQxPwtirTURRr3aIAXCdzEbF84RuXZrbbhmeA+6Cjfbx/K4t2Mq8QAiFyfNN1ni2gTBeMu
2ohT+S0DcCk1XkuDFKqq3HDDxzEwmJ/4Y7FZQ08sBSncY+gVQTAPyOuZN4CPRdFB/YUQojfBIDho
kJ//aWn/mZj5Qij7RCT4ZE/psKkxvv8Ub3TNzQvX/GAv0b4PIs+uAgBDBv+25cUPCz4OhnusDD2j
a0/vrUEDy25DT6r2pFntEzT6dgaPdpapYKatWGPvX97K/8zNctKCtUXDC5jTGtwsPE6/NU2xub2k
BV83pjeUDfQuxVjDLBQ3jCcRsSosiWbnxmle+8E+1CV9VvRof9vUAoAWrAL/2ZrXydQoSUublvQU
j5h6Nt/C5CvGJ12iv6TRV178lGkS2A33ZCOC26YXDu7K8uy5yEEUZ6MkR09Zle8spTpGIfNj1m5p
jrllEnm3zS0c3JW52auRQTG5ZQoOTtF+8/hbrX29/e8vRagrA7OPzMwzpYbsAQUKgg6AdwTl3v7d
1C7m9LbsMLzqQea3u+an9pS+Y6YjmbQQxe+QoB8DEB/brD0JV7zInn2RBTXBEzRgwWb+ZajImbO7
ONaChubb2ytfMzT7AjOaR7j1clwDpbN1QAG702VjeRqpvsXEWRuFXKpNXe3z9HMuXhtmkzoRkmR6
qv36Pj9D/zwYDwx4fRB1Aa//v27j5MYX5qKxwVBkBDfVR8MzAT/STFSFmodRFSv7uHQ9XK1slks6
iqIColxgIwMTHBiDmwmIEoK8zJObuvLSc/kQQsVltwYYmg5olptc2Z3Fm9SSJUiEEAN6O/OG9FWA
8b0v10RpV6zM1XcajYO4ZEBU433llXhPmfHD6Kw13BdgiVcBzZmFFcGLyiozmJleAeorO4BE1xce
MJ6N226b3W3fX3pYXe6dMwsrkWMBpK/BG8NjtJMvbDvNjYiH9UNaelhdWZrFFy03za5vcEoog2aQ
BeUgn3ST3u2KzfSYkz4m/birvoHvJ9oUgb7y5l6Jn3P9nWLklpY12NfQ4iiIomEjq+7vZ+xxeKA0
tzQklbY5T1RCu+O9GiOUjObvmEoIUzQ7C+xhtw9tcSkXVmaRUZFVmloKcvF6/CUqdKlFvrltYfFu
u7AwC4l6HadRPQUNE5SXlf4W9zno3VggUuaR4Z+uNnTAAVxApRwDudchSs3lkFEQyJ44DQ+lMT6D
nmpN2Hfx63WAJSAAuOMxNguDsaEAhTMo5FRyubdMzQ/7idB1TNbqIYtbd2FoFgQhOzaMemgR8NgR
L8veO+IceaXvQgYCN7KmC7F0d2EyA6m4BtAk4B/XW4cCU6GQwSGnqD1bYEZ1er5JbSVworV1LWwg
xsvAloJhNkzAzAdtwt4xK4wB4x5xdLenzMOR+W2zJuu5Zma2faVGYpJiqPlUpOWPUjV+hlG2pSm4
UG97+MLGXS1ntnEotUBAwcZyKgOUeREok9iXsfrdgdbotqE/4u6z2+nS0vzeiCye6b2ApQk/n4FL
1I09vM6O4BxuoD3uSb9Gx1rf4W0RCBPKBG4Y3P4JC/ECk+jA08P9MY84H+SxwGtoJJhUP0WZ8Bmz
wZ2ygtdZszCLSKg/dgmGIRHbdUimRDn4GbuV/HfRMS4WMf39RR5jZc0YJ7mN5CIDwTQY4AZigva2
9m/v1eRfn07rwswsO4vKTKgiwUos4bxgak+CSrRsoa3A/JKktgdeQSUwYnP8H5c3i09mM+apkVvw
ks7wM9nfWwA+N6Dpu708gy6uD73rKRDiyTm7hSG5Q40Ggw+A6Zf6K8t+ZjQ65LT9FZMK/Z5yC/Ww
0LUc9jOvlK9tXZ9pHTk7alYgs46Ckml3QLVveaLsh759U0bre5+He0iMQZunaQ23rskWryKUuqjz
Cmrm3hOjtmuNNPaVtGz8xhD3jaMcO57eKU17B2HPGhX3emNk9kOjdE+NNhU/2gN4DU4WMz4cxjZm
Ef/u0Mfd8Omhhd7uN2Uc/cICF3Jmh4ZnOJV0uVWvseQtRQkdH42J2qKDSt7M6UZudDTOFfX0f0j7
jua4eWjLX4QqgJlbks1OCq1gWdaGJdkyc04Afv0cemaeuylWsz4/L7xxlW+DSBf3niDSbmeJyu3h
Q5Rzw9Gq7fWJWdpBKN9NvJcJvTefl7RXOhaSiJ0GVAjT+l7LXq8HWND7N43zCLM9CgGK2qjTmCGx
JPfkCP3JDdRp1WP4ACnk/LX1qJ++Kt8z13J/R384KeDW/cMqh4sWkG6od1iQprjcxKTTNYiomvQE
/OWvWFY7tW5h9VSsFKqWpg1KAP+zyGdDrVX4/giJRR6r5JgWxn2hppqvZiRzYTu0qluxGA6tHFiE
TU2x+dzZSTJpOaEspj91/Zb5U8sgPIx8GwKUxDfynX022+jtH152CPg37GyUXCRVKXSBY53eRj1z
bf111D7EGj1i+QI7izPbBNhaEFuCUwpwV9wfX4Lf3Wl8n2RnsEdPyj2Eql/H1oPunGff9Me1x91C
PjWxFZmJ08pUvvTKKmCu8r7HXFYQTweFHprxIdsblVFBEZlzl5VWvLu+VRavmr8h55xPicxgRB0A
d8D43RhvIVDZjysX5sqo5qRzJS6ICkkC5cRA+bJIsG07SJrxB0hwuoAsr5z6S49KfEQQMDUKiM8X
V8ghzaFJyjGF+Vjty9I2oLRMLS/FW9MBKP5l7PQ7gkJ+r9SPAaefmG2IM1SwD7j+ZVd+CN6DswOA
lGZcq+OUDA2e5k7Fj9LtDu1NsVlHDC6dqROoCeOdekNzfymoVdZ0IAiW/FFS7prJtwGywitjWgrz
B+bD0MwFtXV2dQ8M6A2wXXBJHKwDXCB66HCyzcTjh365P9abYtyE3hqbf6naAp8poIv+X9hZphwI
qKvZAFSACz14zTOBRMguAmHJBjnUCZz0Z+PayXbtGb101iH7Z8C/4bz7spIqo4yHvB7ZiZg7oyDH
hH0DVWwTWdl/hzSADA26MKAoNggUs6tCqgZqcl3PkANYjkwgjq/J4lGWSDGuz5+iLu13lN9V3USn
DoyU2fuzlloNhWO8dtM2C9ygpr8MMB00K3oYmbmxMrG3egqXHL0/9Oh6yaY5JfgHLYXWapt2wg3M
7j3I02Mhhz2rVY+1ySYANrDj9AOr8y3PoPXehiZUu80fhh1VXlZMBQhSvZIxuAnt+MBE4FNa/ogz
5UnLKKToqbLNC31nQPh0LKVHGRxQjfCmiWCCYYpjM0k/Sy330lrfshCy6npiQpdrSAen5XbtAsdj
eXWrHNNSBwm6ccuY3HXU9Hmh+c0I3/sykjdWPvgkjzxIbn0oUeM3Q/UtC7RjZNMS9M0xdNIiug1k
9aYG5L4yk+JO0wfLYUN1ZLW2t2zrHkoBz/kA7ek+r0xQdeP7gY+beAwPfIACmsyy7zwdj6oYHwpZ
ECdR2neV0Tf8aqiIdFstD9HtJsKVI9lCksWTSguR65ZD9F4lyqbSbB8oisEjpb43YMjphVLfdgp/
pakJ1T+jvxvt8MgaEK96i97WXXFquECLV4/AlbZ7r6nlEQRnCDTb/Ngoyi3X+qMMC9u1C6h6FikM
BEJZHaOaPsYUCguQZEe1fdeX9u80F47KyJZLtq9q/ahmY7IfYljM6BnZqWP6MyozL85q6TRW+APZ
QAzFdNI5ZV8FG2HwkxiULV5HsMLozHvFTiPHyLVbzrRwM5jJhz0GLtXH01jh0K2mZrTa1gZ0toc3
TpRdl4bPRcyerdCA1EOeIG4nP6I+sp3ObH4MSq66lt69J7b6ACBU6Q4UrHf0arfqQO7TxP6Im4q7
tRmUG1UrS09rhnCvqa2bWsa3SOBUjMv21ozqba7BYrRv82MXxnvL6GII9IyVG/X6S6DBBFBoB8AW
Eldr6bNGrB/lWP2opXonOT/Zg5TbMB97Bw0t6LFP+4TcGh2cSgINXENN6W4oTyDtLz+bYHwBEKpz
axoaTq8KX6XdrQLPbSzm+0hEr6wJ3mhu7WqS3ABFdaPgVoNjS/dWt+0vpo2xC/IJZJbD1tNpcIjL
fB9VeocZsDqPh9RNaHGPk2NHq6GA3coI48we9SUUVUkNpTQ0XWNto46QTLt+mixd7KjGQHkQ5FUF
WliXF1yo2QNLKvQRzaY/dIxjvybcoZR7tRAbs+xWAaCLEcHLnfjy5oR9voyoVVJqhZqgkrHhSD2h
1P45boF12JeAxaPsDg4tFK+j3lujWS4em2eBZ/knEjMzjysEtqrqwYKcGCa6v0Mrc405snTnIHOB
Rg+SmIkQdDnCmKTTJRgj2SxP0KFzCJIkW/1BobD/D5M3YR8RCpDaeaFEckYSwQM8kcgTtjqMGz9M
2eABq8BhaVy5dxY/31mw2eerUPUMaYNgRMKzJfreIVNg/1Q2YSZua6ChQbecv7gs8A8TzcqnSi5e
I7Az6ePKHUa2kjIvTtHfMPOUWRuNCjZXCBNU1mHQXmX2TYz9rlorNC1+NBOCNDaQAF8tQ4c41JUq
RZw6RhLbjrh0ZMl8AzIY15fCgmAD3OYhlDepzGhItKZfclZvyq2ItPBVQb1JIW9VTT5kVMLfpsX7
OO5qXEVxd4ihY3ao1frTziDbELcjjJOLsHRDkb1n2oD2Buweyh5au4WInq7/wKUvoUNuHR32Pyo9
s21fVmansiHDWpXSacEOa9tn2PqsJOxLue15lNkiVUcB9WgLUfqw8EUAQ7413+s/NZR5xW3SbJgE
sJB7zXc33LmMJiyngQBvp6A0Gm502ABSp35TO0fdqTdgvnm2K16hVNO9s/f6CZ5Uj0V5o+/XxE4W
P+rZb1EuJ90sKi2CmxuK9wqMx3oFDmjUGazVKhz+m2tDns2dLtJQkyxBmMnVhRylNTgGWWP3LA0G
HpkQIAUM46tP5gApYbM00fKAeMSmiXUYGqLek8p/SNTxLkf3BtwRWBlO99PZRsG8wjgaqmOnoDip
+o2OdGnd137pfDkPMnvsDMICpgT6bSfaxKlXF+V7YbHPVqWDY0VsjQmwRKpAsdzG/ge2xPpKqihs
vSANZ7hT4duDcp9rExfuQolveKNfxG6f+42Li90uVo0kpofNfHEoOHPAu4crwBduMnx9tTLI0UDS
tuGu34KsvrEPzWrnd2l1wHFTQXFTg1jSHB4Mqx8uicBSZ73AswEgUPjHwWdIBxbt+km1+FJVTGoq
FAWIqQJxuUIKrckCoDMZiJjtnX6st9D0u4VIsnWDFM6Z2P7sVP53xSk4gICnrENdbxLXmsZ/tizH
Jm0aVWJ8tfajRE6dA9itCCgJ9emqksE0gC9TdhZrWr1nsSBtzYKoRvGW9YHl1OV4I8weibBM76yK
P7AK7TK8M6hr1hGU1BIGJ7MBukbBh91XO12HX0ykcz/se9jzQeBTwKyk4KGbGUHt5IALO1BgauBQ
D9FxJCSvAbXuh6j/ReEDtLEjs3CFNsGDo9QH4WAT5rwBvFV7Rl0SRH1zm1r8lz4E297ocdDE4w6W
xC/jZDXGa+H0xHqNi/TJMNrnMYOVGFckkmgbBDqLDZ9NEkYwQQuf4JX4zIb4pxa3SNqr/lDAt80x
usHwQ417Sd48kDo1HGmiiG809LbLzcck56+WlfmDYAeq62CnotQ8qKE79MxyirbGmY6aujpAgUzE
9C5L4H5GLAHVUTOBX2ARQ5ARHiOyOlhN9qp1wWYsTEdmwy8rpVuZZq9NE3tJNVj7SDFLp42Nj2Cw
btW0BBN0OiCkzO51oCJFX7wpUeH1KoTvlaZ/qGNYMRoyiVyrYs8B+IMYNfw+Q9ExD0Z40AbVaeXE
Bh7PrWWJHRlM28uI0rh5SNtTbg3EZU38FLYwa1JN2IdBCJz60mBuHY53TWP/6no+eNf309LOPb8w
Z3dyrAkLVVFcmEr5koQVHoqqq4z/0pDSwf2EToyqQnNstml5TyEEywJUtSb6Ecm3rNQfMhL9y2DQ
UzamZEtR/ijSnm2dMacEKapFT6HdZE6SwaWy03LDAQLgXzrY+lmo2R3SkrwsQXinp5pXB4LEG6QP
EILIyoiW3mMGBHZwdUDODy4ml4cBT3MDApsDPXVhdOw148W0ir3Rqu9hZ70nIV2BmU+zfe3smV2/
VVxFRUmRS+RMO1ZqeFCitYfe0o2E56wOHDaU4PQ/5/vZHKHwUQloD7NTtg934CHvhA+HuuNaP2P6
/vORnH+4WfI1qjJpZMjoKUoS2wWhfS8LDUy44LewscSHML+p4Bi1kr4o03/7JSzYOHhfgnr2xTJg
CMKcGNFITySCGaiTPEtw2ms33MhHsonuk8KxNxM8qT5J+OH5DUTvzNOaFMPic2PK06C3ObU75uXO
popliRIkBaceJtx33X2tOcaP4CbYUb+741tlp3yET+V3fWW1LgFogVOCyhbEoAwFedrlco0pGrDQ
26KnkUYwSQygh0BKzZNJ/QLS0I+2rg6oQn+M0rqN2fBLjbi98sZYyu1weYIsC+0Sihbl5S9A8SiA
/W9NT332PestVGVuTLgEamztIy8dnOeBZgvMQkscRnMVPaW66VtE93LSuy0zV97CSzsS9GMIpUF9
GgicWeVap/AJpLWgJwlXFxc6dfsutj6u3wErMeagkhIGwk2II+jUxWIjleihsukKZWEtxGxaOk2G
WZlhRVpicPTmrs5W8qbl6fif7zSHHlpFz4YcykYn2VAnjDJUYJEdBWsszLUws8cW6AqqKFJKcV0G
g5uoED+EZrYLC/A1hYglDtKkPw+IzR+SxHzmIVpHDDTN6KmFEAZUHlPU2N2w9EE/QuvJm4QlA20b
rOyfxYn6G3W+FlCfj0WdNfSkGjAyTJ6b5Pf1xbbYtUM2jX4PkI0Tp/5yh/K0tvVSh7xZK4NPoVU2
DMXNZyanCkibOI2MX5UG7idQC3Z401dO30cbNYtXFv3iQfH3Z8yLTB3ss/OuK+ipiL9x+2dT/mzq
z0Ffac0ufk7IKSKtVtDkmncN9Yq0gzZAm4AX7baOGXGDBBn29U+6dNdBBhcXKmpZeKDPvmiSDJDF
px3uuuwxggwvL6BnrL2O5mddpnB1Fiu33OIxj3qZqYK9g8fln38/u8Nzq9FFVAcSoorGARbMH7lW
HpqoQ106BZ4lbZPnKIUzc4GCe6vCXKaojZX9vggkwIsa5YbJp+ELBtNINVKJRJPAh1f7QnGK5+mi
zW/TTeRXm+Ylute8YaP50bF4gIfNGgzuz0Uyv+khaocfQPGu1uZUVZkkwBplQp6AJoQGl1s8aZ/k
sTlqXrqP3UltiW8Up3yKn4qH0Eups9qzVZbmHVeCBdlgvO0hf3e5k5iOro4x4idoYbApdOOdZfwz
ylM8d8bup12ohq9V0JiOiHrQ9R5NSPHUatkWV/C3XNUPZcRumpEf7HYIIeZq+ZUcX7Iy3YaJuaso
vG0jyP/DkNjK4sHpWvoiaNcBZg1YYTo2GwikfMSj+IaXTwUfqxhmnNV3eC3eZWF4x4NwdKTdBF5t
AIUkOX1rLVs4dtJ90KJ+glA4CnK8f2+K8UkYthd1k7mq5k8iYDKJgQml8esQlA95Gm9sHQ0fVfle
6ehsAjTH6v5TJPX3tu0L1ypzekyyHoiv8SXV2syB2/mxUqTfqvZGIapAbwiSWwaDpJ3RDPtGa+Ao
rht3cHe4s5X8d9OYd1VgV47g+W6c8F+wybIGXXeskWw47xJXtPQHt/OboCofJdVCt6y1Z8qrV4oy
3z5RBnubmvIHrdJbFtfHXO3Br+3eFZiiARwOCHxnPWqEevqA/6wxtMhJS1PBe8t4hhBa7RqlfmvX
8mdY6PENtwaXqzoe8SaEdID33OhaVG/SpiJw71U2WZ81m7AjjzFjnxbcN5ymrZ9Qu/iAm9Od2dR7
ocFH0xLo31qRBYG1NRXJheMTXHAbtZ4/INC5lExshaYsgbGBlt9blNYe7MEhp4YFv6rgunDlouxn
g4qrAtCNWv3lKk9728yzgoHDkAGIQJKNDfy4UayhSRYHdBZmOsnPzrSoEFmnBwDRoFTg6sFWw9t9
aH5Gqy4NC+MxpiISbDx0cIPp7I1l1UPRloGKXWsFr31ANE8nQ+okgfpNTexvaQ6G/WBktSf6+Pv0
sxwFfC2Xmpmvt/Z7VjSdw/T48/odsvhmQJY50fsnU58vJa4haniQM4m6WoGcFli+xIu/dQft3t5m
Gwgaxz7fAmW5X8s4Fj48vgckevGchmLHnLPYWTCOo5EuAZJNdlnIXfh49w7R7M3QmSsWGYux8Doz
IG+C19EX4D6frGbVUZ5YOjwI2NE7JJ56cmZ8rytrmgl/mqVfroizaNP5fbakyq7TeRogWrIHUFvb
8B0Elxz7od7jujr8iyeHiVTj7+jm90HVl7FpIZ4YYbUtTdCqX+P4mZjHKni5vlyWFjEwDoDuAAwF
t6lZPg8SvgUZyg5DSzKvpBG8TvZD8Xg9yNJsnQeZPbEI7t2SqAjS2PdajQd1AwlDw9iU+VoPZRHP
CnAXlI+glqnjz+VUMTOV2sAqeeKQTqTv6aE5ih+m23vtNsbbGTrD1LN2ytH0xgdtC6Dwt+bW/nV9
uIvf9Ow3TJ/jfLlQXYBXUspTnLa3OSFPwxBuRph+Xw+zlJICto8xohEJierZ1GUtj6lKMNQsQuYi
noT6fj3AEjnLOI8wmzdIMvLBShEhBlbQKXQZgpc1DgcrTfhmNIrvGdU+Q6PbcALDD5VYKNP1SuUF
EBvIe4jBoBGaqZNthar/sjr9R1xH++u/cfEjqCoUdfEVUMabHcKxMSJntgm0fIatBSm83lxt+yxO
51mI2e6fDFLjsUOIetOVjnVrHAo/vyUb67n17bd2X9+L7/rKsJZkKmEC+HdcsyNgZK2Qeh7KkyKh
lV2J78AEUMcERn+vtya7qWj8BLRV6bB4uNXBPewSNDNKJzf5kXT0YJMg2WYit/w4AacEffPKsTJ0
PILKyL2h1QKnZcFPPdsnCUk31ydl6V0BeVb80SBDjE7Z7KonBVFYrUDMimrjHU+rcNfWGnrhMv9B
cu0U6tWdrMNbBptj9EMqHVAYc+VdoS6sDFC6YJlqAByio293uQtFmmeR0nQQTkF/3oVkXuMkWn4a
a125CZT2sQ+KyhlK/Wc9jvDrwYVJbDpuI4PkXgGsuNvF1YYqtQeKCfAERQNFx0G/IQNr/V4vn/Ss
ypEER/ougQRZm8c3XSiOBWU/LfiZuq2SPiUgrBk1s92oBvyltZLoqTTidFcU7c/rX3xhjVooyjNA
IzUdfiCzbQDIrtbXEhJ6qvwOyJpT6T94vBJj+mCzW/AixmwfBCBqlJxAOgi9pq5NPFq/lUONR6oN
mYqHmuYwyF6jTi5N4lQ0h68AsB0QKr2cxDoUIHnE0G/pO+HkrNnIlrr//dOdh5h+wtlpHQOCFlUE
IfC636hV4sNo/B4ucd71MGsjmWbwLEwDKUdLcISxzc8C7mh6rvwvI8yuHdKZbVNl0GvURbex9PA2
DcLf1wextMzOv9VsmRmhXgaCY5k14HFbSHa7im1M679rmOMd/nfSZwuNxN3IsxKfSsXL0gyPgPq5
gbLW+Fk8pM7DzA6IokwTWIriewkNlcaA7ht+soYHhX/PCsh8jT9S42YUeM/ma7I5y59R01BxMCYF
z9nNjbILZARaAhSR9Wr0OXKhF4Y+w7/M1d8gs8tb2EUQ2ywA/32AU/2tGqz7u08ran4iaChV//9x
zHYnNODDpK+hTSUs0x/RNzNYfzTT+M7o/yHZwZr4G2q2S/U6JNAvx2isQBwtSjem1v73ZXfxPp3t
0CHHg61KQfBou9QRSe/Cb9gpsrXJX/hoF2Fm27RPVBO8sel9CpX5QubPQ9NtC7P3sthaObGX3oJ4
jakqKpYMcuLGbL9avB6CIBvAPB/1bV3aB2aUnpn3nWfnLPf40MK8FzsLywQMe5hRZtA4rzoNd7by
3JWZO1aqF4MY6VQh2V5fnwsH4sVvm+3ytkzQ2h9GsEPL0q2N4oPL8Pl/F2K2w1UKufYmRQiw0x2F
3Mb/3aMNlZO/39ecEVdkpQSK0VHQkHrMZf+i0F/gUq5s5MUFcxZkdlpAd5AkZTJ9KHKnhz9+Gv1T
tzYZazFmh0Wp6KHJJjYXV4EfAcRBG/ZgcG7qZK21OE3r7My4+GSzMwO6gJC7rfDJ8rZzisBXiN/Y
kUskcK5J5NB4DVE7rfFrAWcnBzxD5VAnHEOT+g1LpafR7JbuBVgD6pCIlclaXtVghsIpBQbw80SM
qy1KyTE+pBmVnWsM9Yk02uv1Zb1wfaA4MLFfFEjSos5zmUoobWCwcMSIGomiYvcAkVLPHn78b4Ig
3GUQcAYskXAcHUEF7XY4KBKrdDqurbQgro8F7fbLMDITZTdQ6AtlJP+mxsCqa+l9pTYrr4ElPClY
PIyhmQx8GwzkLuOgOl50loBYmNRCAyBOMD54xRNHiLAB6WKIt6UF1Ewy2IdW6w6JpnoFC3ZhnaAs
HUQ3QWZ+5nXxOA4URI4mZLeNzLRbk/PXyCb7LCt2EaluuoLvc1qHxzTHe+H6jPwB381XMn47Om54
0sDWejYG3Q6zKBgAdxwU890Mhl9KQz/7qH+PM6gyycHT4R3ushygdJhHoN+W2d9wgP9ijb4tRQnu
mTnCU06V4RGwZYFyO9kzXYMebhj6BtG+F7bqmHX5XvGGO2kPro9NrPROFzwFL6a9ayITRoMhv4vg
Nu0xCjeIsFLXRBi+LgngDkBbgOgHJNXhvXs5VQkaNQG0funJVm6aLto3yhaVq5XbZ6GmhyhIviZh
eKAr5k/UGurs/5coJwgJvTBmvwvI2DkjFcVemE22aZOi9keVeWrEdLfOCSxnhpjvU70fnUHL5MoS
XTqCz2d3dh+aRlsU46gBLkg5npsPzIh3ZhR7WrRG/Fw6o9DGBO8bRX9AxWfrKK+HVkExh53S4YOq
xbZqyv31pboWYTYWkdpBiy4nVmr6yASEzvs1iZPF1OZ8ELNDsGmCTggFgxhpAwZ+aNyrVHhAJXlj
bu9qlECyXPdGo3OrqtjbXIeZSZR5aSNg8DcIP26TndrUk1zAt+uD/7p+YZAF3Dq6HNAdReXhcv3W
3Gg1HgsAo1qUBiIX4ldOAIeD61GWPvGErbYoUgMTvpiXUWKaNiA6dewEu3M3Sm1XoR//EAHyHOhL
TpTLua5zZsaFVUx4dFvEz2YPU3So6a3g1JayAey+/4kxjfLsVTyCztm0FBhZKo0ti8xwA26icKMx
S92ExBBBS7H5qgzNweuDWyqwQV9x4o7Dr8GEts9lZNCE8HUjA7ABxn1oAfKdEjG+A7/wTQwmbI2t
zPJ7oSnOwMoNt7X7stWhV0gloFCV36ggoKpjuLUV7W1oDQ7fbApIWgegaB49DGr/EJthtW1Ek/lG
pKzAERaX//nPn324LJLE1HP8/OgmfC/lPblv9spG3QV7wwuYZxAfYOCX/qQco5VzavnkPDufZ+s7
UCRwRqDbn1jF0R41NlLnr2ZlEDdVwm4TkV4/BilqaiB1546ZU9UzDE7ctoQpSllZ9n9ep5f3hXI5
k53QC6sf8XuAHfIZ+wjifHd9sXzd0RYFCnXiMkzg+HmSkoa9qEtWThAxLMaqdlr1p9quKUZ83dFT
FPR9QG+eyl2zY7mVNWsrkdETG4sNnO438KNbOTS+3jGXIWbnMiQw5KADIX3SxJtWwP9BTSHMg6Yz
y1f211qk2fHMRVRpMs/pCQ7FjpECUKJ8JpXmxnAmvz45C10KDEpDD9aC2jgQg7NQmTGkYWMDMRb3
PSC16LyrAkUbfcfz+L7sgptI7f2+kN9swCfa2jqFSXRMZe+VRbwXgXlExk7Rp2yFg/Lmfzd8xa9D
bwIdUQMqcHMnDitUJE4ZAEmb5rmzNY/xW9VaK5MuCPZNUWDDaiBlmmBml3sgs3DJZTrQXhpNXtQh
0DY6hw87tXiJHLbfgbIOXQf52DSNcheWPF/px05r8zI1vYw/O45Yz2VfAyJxqoLgSeWNo5Sws9O9
kOQPBcwiV6Z8OmLm4WD1DlUFAKWA0J1NuVqlKRyhQww3HrzEylQXqBrms6TvXqSpwKM1M7obmZo2
DqFqr6HpABA+SNLXf8fSjkVV+o/EPaA7c2E/VmZhkVmWPFX5Gy9eALlbCbAAjrJgHQSxisnKF7LU
s7O2UFikgOIkT31SvWhtD05Ol/ewsxI+KaO9iKtd2dYfvUw6px9sX9YlOB7dEW9QjzMDrx1xb1Xm
Tg9h0mgPfj7Weyz7YWX6l3b7+c9ULpcfacYxTEEQORmm8GBK6hR97ujhg41ddv2TLx3FaIuB0GzA
M8ico85LYtUyxhPmlI43mjpCf/AxW1XVXQsyDfcsK0n71EjEgCDhkO/B4AESL8p+9zVo9NdHs7Rt
kIBDO93A0xTugpeBtLDJ4cmLRr9CwYJKar8R7HuYVQebVe81xDSuh1tgsGE5Aak5mYNqFHfNZbyg
b4wiTYD3oxAlmRKGxHeIG+KEfho2E+Wqd1AD/88am3ieofyIJyso1EAaXAYFqygkJecI2tqV26Zm
7kLOeqV4u1DNRyas4HUPfh7YKfO92MVlR2oTUYoMXVAV4LjQ2JuRjcp64KHs6fRR8VgP0ffEgvsR
lZuVT7t0JAHhC1EShoUJ4PzlKO06pKQIemA2onGncBiZ190uVZJv3Wg+GnbpRhb9PaZ8CxMCIwxX
tsXizJ6Hnx3AnYBnQag38lSn2hZ9Uai3Qa5D6X4nxHRaI7uprO7EMXSNxo7aQAU7MB6tcHipwtiD
QonbG2vG4As56p/HCZ4nWNyTPczlJzGmEtLQ54B9FINTp7ddFx0B1b0ZRHcbN9391JgO7fQNJj+b
uiQej+XPrm83pFdN8KmJ14r+YWzk9vpULZzamB+slUnQD0CpWZ5FAloVKZgVJ62C6+MAh0374XqE
hfPjIsIszTJ61pO0RYRYxq6SvuhN5WspW5nzhUP3Isrs88aWiKImTbDiaYMKvunmduRo/Ldmrqks
LrBhgNAF+VQBSBUPpjmmLA3DICmAQsD5Xjm5cVdoyX0vARSMOoeH0YuIip3FnyqoqDEK6Deckzl0
WoLR3GUxeRnF51h9V6rKMVW/CzUvEWjGB8XKZ1en7zpLC/CWVO0/qDAGJO3lgjMpmOkRrKFOEFvn
bl4FPo/M2MnrCl43Rjn6ZsIkeho9oOpq9KQBseICRbYVk1hA2n7wGi6Zkt4kA3L8UZgD1APZRtWb
newHYDWbwyhATWyM7t6sBV72sXoHgoxrJuKXUDt0kJVfFU99k6bvlOq+KgYgHJXBzxLxWAzmdxIb
d4YiRv/6eltY0XiUKIAiWgBy2nMIPMDxOeQiGnFKAr8bUpAuzbXjbWFJgwZEcWdM6nJfAHcBRGrM
Xs/EiUaQRY21eic5hGrYuBlD7URysHa79Ftnyrc6iVI4aKe6l0ix43X9nGbGgRO4rl8f9VLij98E
HShU8XS45M42ckCqCBiNBL/pAEOym/FueEoPfFd8qLfS1Q/qBsi8W7100/s1UtoC9wE0gLPQsx1e
xnIc2hShJ/lW4qSbtHZsl7tkm/v2jzU00PLH/zvQ2U5XarW0VKyhUwJYCkuSB1WaL1H3svI9F7IR
cBtMHTALGKAAPXq5feou1YO+M/nJ0NqPXrX3XRU8WGlxn6MM6wwwqW3V/pWp0pcd1CElVyB/lEI3
O+0PKFJBRrHPKt/sgC3SLRG8Xv95C7/uYnPPcswut1pFKW1xSpPfAQDd6vDTLp8syfz043qkpcsU
oUxwAf6v+sTsLsd1pfd2b4lTf9Dviz1xKr+/DQ+pG+zwtMnuap8e2125kkQvFVYuwk7b/CzttIKw
pJVEWOO22o/behvBRIW7wJ47wom9NZOn1XjTsjuLR/RMVZIpnn7fvqQ7uQOpZZffjB5IBF58v8a0
WLqvzr/q9O9n4QpaaCLkUzh6w4PMD7O7zB49oHtWsuoFxpWFNYwkEJf7dMvPFnKkMp0QoolT+ELu
4QjcbyOf7oEgKt7z5wJpbvS5poC3lOxcxJwtzwgWxHjAIaa2VX8S2wlbpzh1v4bTZOPAXdyO0a72
1dqJDvXu+npd3Blw4JuAoLBXmQPrwQphYW4idC6Ul3DQD5od3vZRtk3H9C2yoNZ2Pd7iNXsWb7ZO
qQEFgiFkAhzAYldT8ahq4W9RU7eh9k8IORqOwseVzbFwxeG1B6aSjXFCn2K2Ja2GtEUfDuI0CohD
9iGEl1VIuF0f2EJReLJaQwyk8SC3/0EXny1R1sKWbKgRpTdBedXh6+s0BMpsNkWBV4lLOJRbOcTv
QqgIKFQZNqTmtROYJPaguV541sClA3Bl6/Fa/xWjXOhA0/a5Y+DuSvh4MPPXGImPQJM+tSD/YPQK
X1n8S4thUnUCOR98oi8sCzuGsjhMUnBXGM2NqJtjSWwPrxOnLPMHIycr4RauJnyxv+Fma4HxBhWQ
pBanJqbukGvPVWnveLBW4FoMAyczYP2xob+01ZVANIGV5zgaM+naHXqOEdw5JUz5Vtb2wuc7T6Xm
FDxZKUTaJj6fgBIp2VCD7JAWF67RWndloK+14qabe5axXly5s1MDuJQCiHWoAapS34Vx57Tp4Bro
VQXdh2RPTZh75ZoY3cK3vIg520phG0W5MC1+iosnJVOdoH/A4v2XlPQsl5iti5R1cQOiI0cTTHWj
ENy6ygAE+fp+XbhRLkYyu8CGVBshD0ggM2gC8SjLvR7YqJw3uS8gdrm/HmzBCgk5H2h6wKJiiXyB
mlu6FqYDNuyJdG76kuX4S5m0XSerez92DdWl+/gW8J/pvGeu8n9Iu47lyHUl+0WMoCe4pSsnqapk
ulvaMNrSO5Cg+/o51Ju5XQUxCvN0N73pCGUlmEikPcfDzmLrmEG3STzbEzn9Vd0vfg0XgcLxqOWk
GOOpIy/JtB1icxfGh6GMBAvfaxa6wOUA5sFGl5zfD6vajJCyYiN2X8JNHfRbFhj7fC+KqFf8u3op
hgsOZtKktRl2I5apusCgzJ2Lp9vfb83sLyUsN//CtwOysAAgXjuerOhBpZOXxeiC6P+9O7xSg/sq
hgTq8LzBaeldutPKxmu01O8xGXlblxXwJAxGXHwVLiPQwoqUmJMdsTQ7+YqX+Awr5XuyUzYA3Hcl
0wXq704Y4yzeiPdWF1L5nXIrx6bmTCBVPbd/om0ZLAFqxbAgC6zCQETA+55v3BLHhXEV65M6R0P2
HQOufYipr1euhT1UQG71D6hyh8O2yDbxE9m1wRK1GoZHdSd9yfdRoMoOVk+l8MuoYmTFJcDIfbE9
0XL/yvbw1Yfg4QrAQJjKWJuFn9sZgfFVKe9V7AlkfvumHAq3c6ZA9fr74miB5QMzJaVTdO70VWgP
a8/W5ZfhfDoBhxEmjXFUbK8Ai3ADvE83lh/7A4DD9zmwY/3pKT5XP/IXUW66mgqDZx5RE/owYPzl
RCPem+uc1jgBzQXwsO5iNzfZgxHGGbNt3zpYERDS8a6pqyJCMxaCGwAQcJZRjgqzIl2bTpWffanv
lCDZdk85zJHiEXXMY3RS79TtcFBeb9+7NS8FbG3UwVDpRdjD+RA5V2dsGqtILJTjGD+rthAVbTkt
3uYB+KKDOXnJX3h3m9RtCqoohjjXjaV9tG32eUA8MBNl0Sbdjr8jTxGNQqweJgLFpY+G7/c+Onfh
GBtLx3Sk2SHojbttk5w17G+zBeBmRIFPFlGprMXYKFRhVwt8QdgN4vdysn6qUK1CKMekr1HLgnaY
HSkbPKPGQGaDYppqAClZAR5HhbUg/Viw1FdTyVEAm2JF3R2zk82oRB6TXqtSca2ieDKbzom6n0Wi
u6rdiObu1soBQLtSLPBwmkAT5JuralOM04C5TjyB/U5S3GIznLKXpdxTfzdjMKOBGTSQdjY737a2
tRcL9o28ESg82GPirNywS6p3NmIoLWIosjReNjy1SurflrL6lqAphGk7xNWAueWiKDmOSys0NXj1
DZ5EtznDdRwzt/bHP6GTOrFvD47IYa1FL1jMApCqirYXAMWuH+NQiwaqV8p4iuGbm/yL0WrOHJ9b
Eb/Jim2jLwkXjcBtoafidMMgD2tDA4sdGotdJcyctn6LkqdMsT06ToKTXAmVroRxMYzEEsxkFXDC
AL57jFNjZzCSOYkWMmD2dccueY3LP0OluLc/4KqOQPLUgUlpL5tS12fZAm0sJRF0nKatClgFa8Dw
pvQ2MQOgBLZ3W9ha0VXDZfhHGhfYz9S0pDJtRizYJqWvAWUcpI5/VN8Okr3kWy715W9Nu0t+KaZT
BCLPv3wvzj1eSee+J1iesNTEID1qSGBipX7xCoYiWmAUieG+pErDuZwjiMmbemEC9/QcgEqtYPht
5TW5UoZ7TdgM1mTWQIpK6j16FJ5cy4IMSaQIF4/KvSVJ4KNFXADMGlcu7lCLx8peIspGRHK4eHSh
oGWaATnD9JbPcQDqi0Arv962PcF5GdxIOgBRosaMShg6sCdbM3RqEabDilu6/CJ84bBp4z7GZMmI
EqXiVvE3LKlutRosDW3n39Zlrfh6JYrL/FXwodXDcmtb3/rW+HOg+so2/NV6A7rVIM4VMeaIDo/z
EmjzhtVoFuNpTr6H0q9pFg3DrJsAgACBYoPde77bWxWkC8spGU+Z9iqhf5ZhTmXo/9w+tnVf948Q
wplAbgxjBca1ESiNtmN3syMPxJHr45iDsqYTDbGtn9lfadwDTItoSsDMgFcqr13wbzjAZb2tz7rB
/ZXAWQGxUVFA5x33RqLAnmlcrT00mXbOyx+3BYkOjvv8Vp8xZPeLKlK0Ba+JA9Zxf7Jin0RvlIle
wtWDA4YbWsUIlsF9yj1Jk56Bwx431WiNLzkA1iqViRZHFtf14SkAtvRCjQaEcJ56MmEKiSNVQihW
1S8YBTqFcreXM7ty9DD1AdoNwmbU0iZYRYree24OyW9GMAiSZ/kJZAEKGrrzKawo0GpzC/VL9U6K
Tb/O5YWhoXYwYD44k8Q22kA04M4qCQCQ7AADhW8oD21JliG7izDnlHbt2aoosp5+OEZhCMqmvA2s
qt1Z1AxCDXZD5smv4zaIMHgP9KYRbco6+RWaA1aEGrLTsFjtYF39LrHzMxaWgGoybe1WdcBFGz4O
UR8fiD0n2zKn5b7KpMZtMJftdEpTicZoVr/cxalyD0Y8tPgNRrzk3CD6iF/Hp8Qfv6q/Riy0L7Ws
yLVP8uNt2xTJ5B6PbtZiNlDILNqfSYYuvKiou3rLTBv1Y8NEm5xHrTVNrZHbDrdM0X7Eabmrupe4
1YKo6X/d1mRNEDjssP6FGV4E04uPvEilaFtpHSbEhxMs7h4mWY7ppoHvCElwW9Cas9UVgK9ieB1d
JT4BXsapWGIPw6ln9EcuA/7YylwyxILi36oYTG4huSdAiOKz0Vw346iRleGU1KgsmSRossEPu/9+
QEwDbME/UpZTvTi1eKzrniY4rsms92M3Hz7VPoII5G9gFMDYPJ/CZSlVM1apAxa8X8yc3oPWTHBz
Vo8KWRoSWtlamkfXShhjSXI6Q4mqGL5JUftmWNUGF/sTMRA2eQGTh72OpUt/LQYV6LQHgiBMq1GD
VLcGB3AQn4kakepi9QpFbfKh2xJXUUskTQY9jmJOjhkOB7nJn5S2F3z41TPDWANZSEeXGchrZTqJ
FHofwoplZm6GPjuDO+bFFi7/rYoBHha6wYjbYALXYsJsHCxZqoZTEYaAfKNHrHtQkD6F3icu5T9y
LH5lspaaslbMGnbc5E7d0Ids0oHbBIyT23JWvcyFHO7YxoiYM0npcFINhokvfT4OKXCpirI6lV0s
nGxcc88Yn8algU1oFr9pVFNpoOgBDHgSMGKNWjNBT+ykbQBduk/Pk+zYHp7L2yqKZHIuIZrHAkO+
xXAy0MUsQvpQdPH32yLWTvFSrSViuvA6bd1VhMY4xV7HQl9cAKwtIl5SAPBBEpWyRepwr+och2Vr
xvlw0qs/CCDcfBgEtieSwNn4BCqZqsYC4ck0eyfuwUGhiiBz10YcFnTK/zMEPv9io43QScM9ohh6
0t3YNaOnwgZMp+VietgtqN9mLoAM5IN1+sxwzJVwzuijaehrRcXlop4S5KZfohW10GSXjzEgIJ8A
9v+Jssqltuq1fbDCatrBWL4Z2ASiOj0kzXAuegAm2e0LC+vzbXNcG1q5UpCL0CutsKyxg4JjEG6G
yB23hTuekQ8C+THIPLYlb8UPgcy1GPpSx8WqLu6AIkcIKyvI1DfVg/llumf32uwNMTYjN8Wmx2c1
3HACrAFIvHZiUpO13sGVzovnvpCvRTKgM/9jUSPw1dFIjZ1os4zR5XsSiZFW116CS305tzKnhdlq
BSz4P6xCgB0AVyWw213dUYPKk39o08aoApEprVWQr/TkfE2hmMxIZNxOILWNwehl27Bycw/ILztU
ubGP7k5PEQMyoxTc/sLrHxjZEWrI4K55r/1eHHDHUisDc/lwavLRsVL2qqXdrqzKAzWlB92mL5bU
i5ZW1l3RX5ncIZOkMlRMoQ4nZtvnSo5+ogq7u62WSAR3nrWiTHaTQK2BfGugFLDIPyEAE4Bo8iBq
wFzOtWHKdpuNRhwjAppfTHBBYjvMuy1h1RQvJHBPQkGijEmq1AN6eQcuOzdL37JZ9HavvnEXQrhX
Qe7U1oqUEEKAkNmp4O6UKpfGO1sIXS1Q532R6cLQxtg2w3nAgTX6XlefLOzsjz9vn9jaR7cQWqMD
A/AL4B5efxNDa7IMEHYQYcY/x8J6aaxeBJq0fFe+qHApg7PdvsA3sSc4/QHUbQqA6SxAwhl170y0
2utCeDOROM7MOmBQVRl2ZU+pUTwSBdTZdHhrQPwKUq6fvWKNArMWyeOMLuqwl5lr8Pdpy+hJ7g3Z
LUfjyY67X2kCaFijVEPBurDoq3EmCM9nx4aFr5bm0c86zr7bVSZwcmtWfvHRTK4oGE/FZGQtvGsu
Pyi03tRFsdMqc6uDeudfmSCfsOgJmysZ/LenTsrNg0qwS0P1Pv6X+qjXhl6XMWATWxyZpQJXOoy9
RAU1d106kf5yW5/VB/jy6Ligg0001QrQub4/iLPXuvNXwzdBFE2201bEoyf6ToupXPqICCFqUeM7
dRGK3FPumvX3MDqkwmB47dVDggxkZh1lzA/lR6nG3gyY4ZA9WC+GvY2r3sGqvjfov9E0oK1oxXdt
9wyzAH/lcR/M1qpIJT3kmXkLDvUHLOcHTLszEgCozMyJkofE+EK2QlzdNaeLvVMb4K9Ioj+s89na
FE5AqOsx0pTvkBMe62p6zC3RXs2aGAIsi4X7FCD9/IBA0qEINE56f6qBf2/1WzlL95YeP962xTVH
sazwvWMyLNMk19YB0DXACw4wxTzCDK1Zu7n0+7aE1Z7LpYjFQC8NsMH2c6ThkeoDfT/eFWfjQXeK
nbShDvbgD6KmmEgjzruH+qS0VQKNJON7rT+XwnmstQt1qQ/nzjUGtKxseRHtpzEPgP6K4rf6kgaS
27stbN5wwiO4HMyDJMyORLpxbt3Ms2iUDehGsXw2I4ZU6Cfy87/KgSDw+mOBOVatJzNFya5Ndyoj
P+KpfckHcwcuN19gGLcPEqCQ17JCScmVOoKsfKcir1W2aKHPEogdQXnkzn4IQrf75Kn9IUwM1jzV
pZKc50A5tWZFiUBW3YSx2zz0O/k+PYaaE381n2agDrmaT135R/7b/jVt/qXWnPOnklllGahNT9Pe
cghxSePaWHnDNCt4n4KSeEa56Vz10HzVBPH76hTBpd7cUwAuwpyMKuKswjkMvo11wSE4aj8Kt3eW
2dnklSWeuc2C8AHo/bfVXvdm/+dngNFz/a1ph7JqxnDkwOxyOqN27N+0nAVCBK5GlzlX0069pEjv
gSSKZrMHMhMPVRIMz6pBEeQvojxPKI/zNZM0AdBpWAzJcJLvWsA2/bZgu/9s8xTe9MMQrd+tYROA
IezvQXLep0FXYrJSuID5SXsCRCT9RnIvjT2yH+6zc/UbkERHC7NSUxBB+X3llfci7q7Fy/Dh+uVP
4LyQSimTuxoWLGd7ZfqTTwFN72l1NKYv84DRR5QT/pXxvONwXLwgWawrhUbgKDTkBJFGgM4fYZxC
VOG97V0/8PJgnmcimQ7HrpdfTOxuTIqIIF7g8d4DwwtFGFAlUimFBKr9wfyQA6TBIEsBJy6JKKnX
co6Lb/RuuReSikmLSNnCMhVsiIB4BZvBP7qBeBa4SdPu9fb3Ed2D9yrbhTQrHDGGNUKv1h+9unbA
mxQHndP5wDtneOXjfbsViBQ4FL7GEiFCm4sK0V98p29kV/axGPxEt7rDvPgxclM/8kT1ZJFI3rsA
FiUCuD7sgwJoQMszh8kA/wiLX7d1E8nhvErdM6s2Wph72YFkaEtrzQF1q3tbiPCbcY6kBOOx1SX4
ZoOLpZsvZYQeQ4YqIHCJHjvLrTei4xNdL85tJGVMjSpCItLWs9ORh4iK1qLU5e284Zn4ekikJ+oA
FBGkvdiSBvZ77mhB6TUAHs2deXL6PUDhgwrkQ5slWJNRfMzfMBoOKjjR6S4hxK1fwsU2uh2WSZvD
PFsfM+ivyRlXzy12065/iTwikCY42XcggYvrV9BBYXm0vAkgfdO6l3rIPYG1iEQsJ38hYgKASCJP
EEHupy/JFikrCuUACH9a2Fj6F3GoK7gE7wPNFwJb1UgwqLUEDEA4iB/m4S2a/giUEn2k5TdcyLCq
gjFLh4x0ZxLwCDuJH3r299EFpGH5/0hNRAHY+7LThcCBofJkKgjAzHvQEg7+7LGNrbjjIblXHu37
8Jidugfz0P2WxK0cQdDL40+2gGkwJwLZC0eL7k+/ta/Y51yWONo7aU/3RRCfp9C1PfEU3LszvnUb
OF9jDZKV2zYiBqAMDj7G6s9YIUxe9OVauvZGfsYmp+SIHM77UPstsZzHGVDhteyl0GccAYynn+kO
HCIb/Tn0DNkp7s1f6Rc16Fx99mpMDB/VR4F9CR5hHiGCTZ1p5Ut4OP6Ujs0DIV5xRt/OVxZqHIw6
evUbzbz5Htr/y/v6vuVzYWmtVdCStPA/89HE80i+KFuEg351Z/zBoD88nlCi4DJpy/9fSKShwVS6
XKYBn1hyWic7hwuV36b05R+irfb11wugKECfI6Zi8TVBSQYvu21Dvz6gu9YZXtjCM0R9bXI0l57t
kylKLlY94IVETj+jsMxMMyExrDU/tbrMr2ZN5GdFQjg3a9qDhaksXJSo3E/VuaeiVZf1/OFCjeUX
XHymxlJNyV56U4PbIJB+tAP0/56ye7rtQNjmGKmbwTitP9MO43xgZwyEWeiqZ1cAvQUIUrQU+GXf
SEm61l7Sh9YPNxOWAzJveFt2OYeAqY56l55J6JagdNsIruNyeB/cwV/BH64jAwckZkvhDgiAJBun
Mb8mYPYr5fsu/2JNWz1JN0YaoWqJpWpQng/gcRP8BIHu/LXE7A+ICGsYkfpmALljt2yMhTvtgTwR
G/Vf6tS4mqJ1udURAmAz/N+J81czrDMDMBCoWA4u6M//SIXbbiJffo1GJ7xr7tgd+6VusbEXPggz
ZJHCnEGXBjUrsoTprR896m53KvbxEaikGLhun/vH1C9dEUX6+mtzoS5n4rUhM1tNIVPfdLshA3+k
kwZ15wB2+G5Zmpx1Jzvar7Jo4FEomIsngAdB5jaCYHkvOTHgkd243VSbdyK0nfFleKpKR549kWEv
z9gtu+bzkkJNZWDFIBWSHyz1paoiwCi1LpPuc2mhDp2dhMauwJJXU9mLQ+aSlHJM9LSNoWv9bQyy
h/h13uXgt3DInXqs7hRsnzvD07AVAeSvO8i/psxFEgoG3hu6eOEOFVDSvc2zCHZLpBgXNKQokVUl
GvQnKzFcIFkhmf1a99pjZBBBk04gSedqrfiDdtiFZn9SUowvAxaZej04PB0NSJFNVQjG/lZHXS68
AD+9WoRYptOW3jcNmK8F8844JJlX3FtudBrujBdJclRR2U8olHs19c7EauC4NNyD6qF9zDE/JLWO
sgFW7EE/RJ4OiIytwDSX3OrGfeBXs0oryZLSxH3og8nHA4MVba93p0DzGyJ+VVaDvL8XQee8DcL5
SuqWeu4S9+hfCLahAe6oO/FT7yzh7RKOzPE27IMoENnqesJ7IZzzOBUZurFawjyQuVFHc7BicqZ3
VpB6xSb9akrw79W96RU74sTbflM9lVjSrr3bBy64kzrnf6K6A+pJhedlpK+GfG9np9t/X+RXdc7X
tODYUpL43YjIfr5TnpGnnZL7bm9v9Lvqif4eDp9L4C9OlnM01ZjnalrgZFtfwfKAR4+Vu7xbqCQz
X92KfLjojebxlNu5HjRJfo+Koq09ICoD2F/qhc/jHix2gE9yJQOI89ijcNrOEVUQBEbMDxlWdW/M
9Qjp5qj5oRI7FNQ6JNxbSgQUdtHusyAo4Be+aDvZtTzgbO3oAaxMTgPuhSwufYHZCPyrwfme5UnM
ehlzOPYT2Si9kx3qY36Mj8k524A78FkaPUADsMO/DXr4uXezBWgR1WCvjT+5RuKwxwSdCKB9ev13
+S5yaxeL1ILQcjUIwJaFDdRP8Njy+8T9hAS7Xx6TFJAI2rbfZjvl/2Onq5f9Qg532Q0AHkiTDjlL
GSH/aWyzc3IPHBZn8rrzbCJ8FbXrlpv2wZ1fSORufwic8Dobrf4USg91pG5M0npGd5I17G2lv4BP
JXA3q3fhQh5/86NaYkUOeWPyZmPMFRGBKxHATE0aCH+ebxvp+nECXAlEhOCR5FeyaVKGVm4oeB+L
0onHn3QWebLVy7bQjvyvhOUXXCR8KU3bNrHm/hSZzC8xO2P1vwtD3dzWY12KDUbY96V5vpcbVyVJ
1V7tQef5Q4kNLyGx04Fk799J4W60NfX4bh1mIvo697SZPNOq26RqJAiVVj8KlsqBK4y1JdvkQsDW
6udYViYcGR0eSMRAyjWJgpRVKwMRISjMwY4EtN7rzwLE/MagNcGBlU6+G73+GQGZ7FQbwwd3eeur
AQnqfeyzr5rA5FY/1YVkzr7NpohKLYFkinAI4G9AVmWerX+9/alWh5xAR/uPgtwhWrPepOps9Cfs
FDyramoGkt1Nm6lO/pRg+vFCuX+2qHYIZ+01a/PUzSuyzVktWKZaL3j8/R18lJ1PJUjLKa6zvE+2
turHqtvchyf9tUAToPVAsnIGcqarbqdDYT+DP0pUGVu1JgwCy6DGBrsSj4YgmRR06SmMVpvgHOtf
Fa7G7bMWSeB8sl0ZbOHE60/6jPlJ+xksa95tCas2c6EDb61ar06YtcZTWrzS5nXuop2ciyAVRGpw
hmknZKb6qOF2N+lznOt3ymyKrp1IEc4qO9mQZxrDKtVNvWse5HttiwA5Re0QGxT4Oi59yTf/8vT4
/elOJnoRGjJSSrBD1F22k7r2Xq3/5fnx+78WkKhjPcdHYnWxM8faJ+3zbTNYjagMGeN9xAYqGc8A
gRgjViPAi596kgLBrnJK7VzRQ2IJLu2qnAXy2CQKJu3eE4KLN6tvElWX7RLOMQS29dg6qjo5OrLT
oRUgXK67qQtR3N0x9MQkdIAoIIiiVwggntoHvLbb7rJAS4VNUJFm3EWyEb+V8whxCnB8wXPnA1DJ
H5twOwNx5zNu4UI17j6BmWsmfQxZdACv04RtFvlTTn6hGsfDj/1bfv8ypMCdHloEF7MSnuLW2A2d
tqnsESr1D0Mu+fOIGfgx7BQPpeDETZT2jYIk+bZZLop8iBCx925hMRcTk3zsy0xWVbOCX9HOGC6a
lKCVpF1pan4RVc7MyGYKO8Hi6ep3vBDJmY08Tb2ZsRHfkWzNsXXNjh5MLfRr5TNgBSAD+0c53mLa
maoTUKHAKKwDeSGynhNzirwQdfTtsvv4GaO5EMcZTVqGRkN0XPEsSZxpfNDkXhDEiY6Oc8FLotuG
I7xh1puP6Cnj/OSXTovPoWYL7HPN22NGlwBhC0hOwL66DrIA91Hr48j6E1ELsAo+dSmFC5lFj8pa
welSDGcMSqlO41z1S+6FaW6nfFow6MBhEmRHUTAh0oizhmqYlASY3DB1ZXRHSnwM+rsyeb19oZZP
wF8oBL7wvdg7VAABfH1uptEXpo5o+2QDjUFnr3Qe3Nx6Jl3mNvY+1vdACRREGCitCIRywf00S5o5
AeEded6UurIVBkrWnCsJ0wZWuy3kcFsW0c+8ALNQbj0hbEy9nsnobWrJZprITytvd6qh3hVRvlXC
hU1UaV25Du+obru2UTYORqp/W3L9rUySB7kDX1WWdLrXy4PtmnkPzCFNjd2prjCQZZDE7bv4wYyb
32lMN1GePAGb/MCUbJdp5FhMkT/l7Z2h5S+jlG2zqe4PhaR8YQBEcRqp2LChnzd0TGO/HAEArANI
B/DU+Y7JQ0AGLJnESYXOOzrE/hjGQFanHXHZmO/Bnuy0avG9J9VXgAj5KWZynTzqI6cfk82QpEE5
DQ+znXeOWqCqKOt3eENP5dJSB82vm0Tg0uykndWod800bEO73oMS5UgqNRjD9gsbyFPSy299lp0S
YwqUcAzqVD7WUTe5WtdHnmyqszdp4Sul0p+GdN+Gvvb6zt5KXXWXavqb0ej3INxTQb9XN/uJDUEP
Fr8+rQcwUUwuEFI3aqX58kweZKU+ZBoA9dryrtfV2RksGc0uNfaKqAnMNNuCzcmnc7lv8WyUin1M
u+pRJjnAhuLsZDTNC6X5g1mPqmPHKDWoit936q4AgHmYgWermL7NSh+UOjl3lpQ6eQwmJJz9NzUF
eWIKxol+Gt50qgW1ajxqCdvD+x2Uat6ZrNsmvfGU9epuHNgh0cmx08hd21p+T23PmHC9mA5KiyF1
pNjoHGu0iAPIPB90pDtipI+3r91aAIwNYSQJGtb/wXt3fe2MtOzyLIQfsZj5ldrj0ShpcFvEqv+4
EMG5qnLKSWXY8Ijz1OyA+uBNhfGsdLoorFp6Fx88yAJrCM4XMD3yJds0pd1cdyE7ZWFOvDhUfzdx
+CNp6ODTLHrOC4U5BRtkx6Lxc8VMQQC5epK6iTqYYi4rFFzbkaoSawzWIPRR6fMA7+zJ4afWFZHS
AdsEjWNT53E6JBYPhp1lCB3RSKXd19k2PvFUXkrgvlZvV1ZUdTkktJYTpYZvpaPTFAe9FERQq+d1
oQr3rNRdriLMhipGZ+VOZwEHu8wFNrH82A8mcSGDiywSsxuLcU5RFWU/wrB0hxn4tRNgvgxVcGzL
r/0oCbuKy5cH/ggfYRhdnQzaEmSz8d5USqeWf8654peNsonzTxSLbCCi/q+wD6XzdEhINUEYAeah
WyWyX1a2iHVo9doCCgYU1KAtAwLrtWdImkmNaCaxE8pvHhivaqfLi0PYlAJwvNVvhJqN/B+AyPd+
00Xi1RYRVVhjs9MoN64i64Dytf05oS6QID4RaIIz6B9Ri0leiKJTWtLegijS4kVXpnMujb8+4ewu
RHCnJsd6Ew4pnNAEBtFEOwyW7hq1iN5z/dv8VYS7pNqQdxJbpAwYMqsS1D17y52STxQREMTqwAIx
4VER0F6fl9JJ0VzLBjtJpvmza/Mv46T8acJcEDKv3B2IsXBqYIoEsSfnOY1BUUsr19lpHvJ9UugH
wwRBd9l0v5JaPZNYGDyvHN+VQM4O4DuJiv46O/VUI84AcFl7psdCtXd21R/nNJ6cWrIe8wYJOia+
HCa3CsqW3c8uA8KyWTEUCOpvtw1nrW0Nrr6FQA0wZ9hF5/yhWWRESloF3xRN3QbzZZtwpzsI3L7p
gYwhnego6nKsHgNwf+BJcMOBy3P9eQslNMPaxjGQtujAX0G/msB1tmzwo97W7cMVX/BfsZ+pgetd
B9kOpxqQ5UOpsLCNnNinPpf9sVS3SY4UtptjUWf4g1KLLFuBNOD/WOAivFaq72QGRjygvaC5eKjn
zgvDbCNR5t9W6eMqKCeHu4J5F+Z2RSFHl4Zkm+UZmKTLEQSc0lQgfyE/5DbU73KU3fZ6lXzvsBpT
lqI29erBXijLHSxQ7qVcm/Ajcrs4Vw3bYIbfs6rwXNndk0DhD+EVpzD3lhYgLBriogUMn/pMosZJ
0KPNkj9x1O9UejTJM8o9eGBFY5dr3xOJrm2ChQsLsHxUN0qqFSUjxNJqRBAyge6x+kPMRPA9P0Qj
pqLLhqYCdgB4TliCvTYbwkgPpnV0o61R/WXmUQWQtV7ybp+hSAhnM91QoB+BUcgTqGsdy3jDbKcg
DFkxCKiBhqgFYHEYBpdFt6UB3NR+Kfx3tHaaHq5KAiW3k8zWjqmsFohbV+ivOC5/7rRiNJMefR3g
QwJh0pbRWIrNTFDsWDEB7NXJig7MNSB78e4j1RsytGDXO4U9ONmBVpjEpdOGIlzTxYCvQrjFBABn
inNDG+4DIvsQSZIFJne04NT9OAPkOKs8wFBg80t3daZ4yihAthQJ5Mwhx+b6VCGJP5VZ6yol4Cvt
txYoQJOJ5XIrAlunCO/tw0trYnR5YehU8b6YeNWvrVzX7bauR4yjZux7kzwBr8FRpTd5/oXMSeDz
BaKsxZ1cxFoJMTtmL+Awede7o9U+aXMGGE2M3GNRBoCYgmxixfCXxAt4+oCNR4OT84Sz1s/zhMLw
abKrXW5IbqdUyMT7/C2U2+zr7Xv8ccp/OUe8Zu9OCaynnLfQzC60mhoTCahReBBk7vvn5NCcxy2Y
qsvA8JehHbAkHDp2ZFvRFvPKrbuSztlNOiFOmBJI18fv5fQ2pYJMduW+Xf197iwbBjChekDDSukV
p9cB22/KmWP2+Of2Oa4qAr4Z5OyYy0ZIdm0jtZQXU9ej+yYVM3XBwwlUtkrUwF97qYl5IWX5FReW
aCtRR+ZscR/3AGcNxm24bXaps8wBiyIqkUK8XQzAvqQ96sxmS92c6VVQJSDA++9PzVJsgF7YOg6N
fxH1pGpa1UbJBphaTh0D3zZrJV0gZO0+gfvCfN91AI0095BIal6oaoSib0ynO2JgNTU0QRFRE+NR
ZjLxbqu0ZnGX0rh3JJsptc24QC0A+69ziPKdrm6s+L+uROHaglgOHh4YHh/BQedwmGmTIW+2ANdv
F/f5wvM2/dewWIsUeAaw9GEGBkd4bW9ssrtuzlHYACucdZarOfO0YfyEGBDPKeCuRPy+zI1wYuLE
1IBwotBTrtY/66lyRwUQJLe/y0d7hgxVB76Njs4rvhCnSjFnSa8CQShVQffCVM8wRWWg1U8PGF28
uOBb+cAqQzCHAboh1P0182c+xo6c1e4oIvpcE0KAjbagVCsfUb5KomrMoAQZZomp1NJ2RkV1iQiz
fFUKgi8TAC1AauFbP3OhJzItTHaK7ckx7OcO5pWon3CaoFRRbVQAVeTK/PXX6oImFJXGk6UPjTtW
zZtuiLCcVm4/ZJiARFMREH0g3G2lIZ8JndjJoK+ynO+a8Ji2L5Uq4qlfObErOVxOYWXTGNmRzE5K
ZD/QKGSOwYbNICsCb/ax5Q74ZBnvDI4NXOCIc64NuUiyUQHc/3+S69krvfzYbY2NGaQgCWX/fbx6
KexDec7uKFPtgQG691ykzI0pst4ft2/mSnhlLzcSdN2gqsHM2LVC6mzFYW5RhvQzOabq8KTOw4j1
sAHTY7PlkVqSRfQ4ax8LLHzg9FHR00I2fy2ykktpTCywX9t6dpyj8DSP8WkaS0FUvCpGVwBNDteJ
Ejf38kSZrLGSNAyLm9veih2ip04z/b59fB8dG3jhAUgM4wbhHeDCr3Uxh6FWIzmGgTevSggGq160
VreqBpIJPAUWcgn+AwHWFslqa3Wnqv85gTwaJKCd9PO2FmsyNEXWFGWpqoBi6VqLllACWs6uO0W5
6bBo1xu1i1aee1vK2lnB1SxDlnAIYI+6llKmthEVCs5KTZQRAcfsESX6c1vGmjljjBj9ckTxC/Hi
tYywH2Lah3Z76gywyaSJA5mBYhS+XP6apl+3ha0dG9wnCGYRBmgaX9aU58yudWa1J0uT3DJ+a8Al
BwI67zNS3nORhbKcP7a4/B/SrqzJTaTZ/iIigGJ9BbS3utV7t18IryxV7FVQ8Ovvoed+Y4kmRNjz
MuGxwkplrVmZJ88xMm4NRnOyQFCi8IOmvPWh/scXtOa6/zx4PoyMB/lZbFtxhYY115oTCsIer8QN
YFQLr4G56T83MXkNkIw0Q5/Bj17haz1JDs5gLiBbZmcfoaYBsSE8TqcRkyzcslOR5Dk1ananZqiw
dt2bgfjTY60BSIgaLfWkzi6BM4uj02fj1rbc0lmuYr21b4X61tRH4S51787aQDIJUY0GuS13MnDQ
8+ImkTXmxoz9PFECxa1WyVLr0dxVDfJSvAPIiAeZPunReJTJghXNKRVJEhiuTH3Lql+0zrHX4H1Z
curzahhVc7XxP6hyoixwOXApcDRKmqYwNxR7W0U9nqMP549PnPH7IfeBy8aFuMJk5PJhqMMkDetT
lvyCCtw+VZQ/BdxbsPAhhDe+CHBMX7oR59Ipu9apT4NB0RCG/d9/JeKWiDIw6PD8pycBjBlj5Al1
MiCDJu7Qru9dlMBhDN3OnSI3FqRIVJo8XTczOzVnZibBVAlK+gFnOIJ1iWQfKhYg/P/js+DSk0nU
0esN73Nbx5ujGdZicPwq6u+ve/F514xPDlBVQs7949FxOTNGT6s0jXh9SghdYXH4kfZTr4bNdSsf
/E2XyT4dNybKLBpyDygIjj/j7ACwwQ4hmDJwtNYfCma/97W1HZrbfni0BjRFG+qWq2Tr/nk7ARbe
eI9iNYBp6VOduOgTJ+sNwU8iuquict/0EIqP1N119+YG0URI4KoIej+nMnnS4bsLBAbQ2l3l4cpN
fxCIyfyNEQj7IXUDHqJp9iaDRqZt9zk/OVW0ljLxhtL1y+YvNg/Otn+tTE5qu+kiWseMnxrDQNK3
2PfRCyPq6rov4xacLofxXYDtg1P0H6DY2XIoq6JS+ohyAOZvQf3Cyty365u8eenjKrhuanZuzkxN
ch0Rp5lSs4gjZ36ILftG7w5RudR5u2Rkcr71Q9Iz9Czzk6nchYaLLN6euXIh+Ph89WAt2zhGCcC4
hjOV26ghL55yFjYnh7o/mjBeMeVWby2P5c5STuVzqhymMC9IeIDAAXfq5XY1kirttJA0Jwpdp0RG
G5KojWdyPLAdvhc1P5rKkl7mjHvA2UDjZXzOf34zMkSkZjzgqtPqHS/euqL0BKg4moWraM6MAVYR
DKSOE2n6UMizAVp0BgVLs0xWPEw9M3vLzPpGIa/XF954OJ+tcUsdb1TUUSwkQHDrTbFDZWWIQVIK
wd5N9kC21q5b9zdskSZt4s8nM+PnZ1sJGRASxRHMlG7qleHTCCVs8TQNo4U9O62Yf7I0uVfDzMkF
Y6l+Uo21W2/bN2NfrsHC5VHXs7V7+hShxWYJDbs0ipNbVjESqLH/M4p8p23dVbe21nS92JzrjOfA
5+kCFAspWOyyaRA0tFbR1IOiITcyAISdg9FYoWCJasptnyrqWutp7iUZO0hAMP3MMB+KsE13EAFw
AqKUR2uoV5E5WF5eg4FZEvs4CE31qBq90rh3ATqtycpuiPB0hzzWWY3Zqozoru9JGRQlvlyw4VHK
rPXdtL5PLedWWmCWt6J2gD63eKeCvqDaGGSquxnScKsWiuMp+K7ejIXfQLLtoGro91KhI+oXFGWS
WjZ5YCRSW5tcSQInh1QlJeUdsfLGk4phr0RDmiDO+4fMcu6xY96KLn5GsFF7RWjctawNqrbadHl2
UFlxaPXkpZbD3rLoV5qA3DBm0bHO2xUtkxq4dSgtAMe70mpcssxM0MuhYb3bza0rSwHWXLonYQYV
7awLSqt/VFgIViZn34KXxKhNDEK9Kin422x9b1XmVyWOvzhadtPm2W0eD2twyoDCRNtpOd6qtKg3
ZagceGysbdnd2GoUey6kRE0amR43wQhCEsi1l+6uZLL2oEEcQCxvbbjxt7DutAAJFz9K2Q24S/aR
677bZaN6qdm/54q7Ioy8FsL+6nBQnVdZ9pIYJPEdqzqltno3KMMN5c6KFOU9zQ0EFdFWNOmTYoK0
Ule0GydBh0mKaTOgdGr2e11GjZ+p9XOZke9lW5g7pZPsRstoGVidhqZAq0qzZz0O+1tgdkZWfPoG
+DILtI7mq4yETiA665Bj1ZWu/iMjsQzyVgdVZojwCajW54Ib5kaygfqm3qYrEuNDI6wBxdC2CPwf
+KCsyDDseqhAyzr5pprhdzs3O0+kvTxQN0mBrR3qIIozEzqgGBhoIBVeK/RX0YpNZ7O3FAtow3QI
Q14/KKcVo4+DBeIDkC22kIfSyXi7nh1hBtRvnMYutJO0I08DsXKWqyc3jBOvBNgZeaNdzawAmjHb
DARbgoqF9/DcEWqOWocEcFbbmQKiwCfIFamE6gl3osfSd2Ug2OnP0tD+ytMzS5PoqkkjVYuUWDv1
7VeTOV8EdmQv+gA4dE+aDUQSwy1xW+jwJDuW2AvmJ1HKP+OMmwjPY2umUpK3UBqKaKVCFSH3WWjf
GAUIXfp6AQX6wbI0PUoBHXFM1UAeS5t2PKu06oqsJQMorgY/St76vFmnTuhJg/mDxYPCfaAt8xhy
9Wa/0yh4qrrOt7G5ytcwx5OwMPyhtg+iEauivsf/okZPN51Z+U0jNkX8DbKGW0e5I1oJsDndKmW9
ENHPXTtIJuoozKJ4BTzm5ZIUmZmFWq9Bx7IjN7X2K+WlZzevdU08XsQbqnOfLpEVzk2Pi9yFDgAg
NP+m9Yy0VSqz62BTtgfTvLHMmzxbCH4+m3AwISYk7j7aVKfantKCJmDPevUkpXooiaBem5h3rV38
WVIZKw12cIuisQQwIrQ/Xw5fZXWuyvISdrKbgd8qziERC66QSYz6jw1MDxpYgHIDjvHSBlIZQgfe
GKtZWeMkyyEs6nKvKBNwtJuV60dg1de6MOBD9MMaBnMbW2q2Nc1koxv9SmtSsU4i8y6pWrpqc2Qi
Bpp+d/UKrE6pfMnz+wQR6cHuS3PDaPwieb9NB3kjY3BnDLmJ66Cy1VXXG8QXeSICYaM119arncir
JqjS/s6q+3hNICEeFIIUC5t55tTEGJ/5r1/6rzVYmgXFGJfEekxcRBgJWafQDk85eeoS/T5UAskF
h0xC+pzKdpF8Yxzgy20+/gAMPOp8IOmbYkBwnstq6CmOzT3f0fs4+G5u0m3tR+slUNok1fLPVIPc
ACVeVC1RSb501ZZjoyqJ4eqQb5Qm3ZQGW0i1TF6kn0xMwmhQaxgJt5QBSK7XkA3g1PpOujsT8KBY
W6rsLLkzCaRJr5ZDqMAdaNR4Q2V5qlg4gmf3+dmATaLm0GE5irCRCiQxKjoaOMTbGwlA/vWLe8mP
ySGZ0qSvqihVT1png3Qi1n+VcikfsWBj2lgd8xgAKmRs8OgNj05irvPGXF134/P1j3U8lsTx3jVd
1MQvV1cqrDqCnPtwyjW20rGyYo0lXguwIIvxlr9ubH5mfhsb/T2LdbibGNCKgj89ikdSu80HnFLJ
9rqRD+rcT1sTArZwC1U3dQonGShT9FyYwymxgSnqEi3faHHr+iQypM+xlfB3TbbTh8pdFVF/cDrt
VONORiOUijCxelRysRkK43vLigqLRx6l1FaJBY37Li73OUFmFXXxyDPxKtmoOdbxdQ/mtiMUeE0g
yzRVR176cpgMVFZD6nYDkl3gMuxDJAbjtpG+aIoejx62ozFf2DNTpq2PI0AH8gJ5dgJA85Q+NzGl
2ZZgrj5ZESuCCqrrqyRM2VrJB/T02xzZNojDeukAJjeufgeFwc7o0CTWAFhtKXtdjS3PGvpy1aXk
MU1q7RFHFXjKG7JqKroBlgOfS1D3aRWw2NfHa5pg/efHI30yCskA0j4NHloZI+oKneGkC4IabuVl
Q+bxpvYM5+iAS28oA/Qze7aylCr6iI6na80wAVtxbCSQAY25nCo1MepYieVwKtEMTqzhoKTKSzSI
nx0IprQ2f0bXZ2Az/piif3tdc/rCoCeAFbQwf3M76+x3TLk/qyQcegtdgae6RY+iRjzKj4qy1NMy
F3WcW5lEHWbr6GWNJqdTV7644zs3pzuDvyF34DG38xxzoV1nyavJLa+UObJusTqgpYp7apkHpbS9
rKAL6+eDQPzzLAKKO3KYoAY0mUVE0E7eUwi3U8puzQiPfmpngZX3asCFKTyHdN+4nkI1IUm9wrBf
uGq+RUxHP0eof4tyPDdru9tCw5N60oXGVT486E4NVbxk+JpxsJFmVbQw41OYyceiNywTJVkADj+X
ldLEsoGcxI6Vb8Yv8yZaKb76aL2J08ixuqRHMDsTZ8YmJ3dS8xpaVXQ4QXUycPm6q9JAZUuxwZKV
8fOz+wF7iFZmDpegPiyMx4R8j1N7YbKXbExinchycNTLfDgxiGQKzgMT86SXS+jMJTOTMAdqcYNm
ZQUGzFYD4narTP3OrIW3+6yRsWkOGXELYkaTi8LBoVI3JMG6zdCWb0VepXG/kwuPjbkoBN//r5XJ
3KciNPIuxdw3pFqpHFcqf7p+gM8FIecWJvOeyj4MG4fhzZwk6EsvSOdVIn8aUZV+DMTMdWtLozZd
AbSNO+LCH7V5sYxbu/yp61+vm1gassnsWw0JC5bCISfqbrtB2zpVswR6n7UxZhpUgIrG0tvlZjGF
a6FtUulPSA+eCreC0mu1JAY2F4kYv21MyaVcgdJHV4WwQVNwDPzseOs1qubn0V2k8oV5mXJE/nOi
gY4M5ViApUB1cumRUxRUjxH9nKiiPFm2NKAjqduBVqcPrijW5YBIC1neo1rww9DIlR6b0q+HmAcN
Hmp+qGtrfHft9SR7QRfYws+bG2+EF8RE5QRQ2GnPnCFoYqcDlo1CwGU3sO6LqS2R2c1thHMbk6dL
Usq2RsMtTg2k4c0evfnAkGraDed/cbOeG5osni7LeKslWKDGQG5ZXq07geId+sj/fB+cmZk+YMJO
67LSSRGW9GRvpfypGrqFe3BuN6NuAawRepTNT7i0OI1zUZgwoRc/zfTOKO8NIHuvuzE/LchNIUXq
GvqUFwqsJFaEPi1MS0YDBbn/ogDhLn0w9Oe/MASUJdqgEUyiCHm5A8w8YwYNsZ8z6RxS5UmSZt8a
T1X8ft3O7Fo+s6Nf2lFFKcI+gp2KvFsNyHzrpd0yOy1nFiZXExRuczXLYCEt2L5u2ieiVncGKXf/
zZHR0bOIoTfr3lYZzDiVubcjfWupf7XAiKZDhMGwkCGfnEroTVHqLrP7k6bKtduiwFg+6qxacGR2
iZ1ZmV5KdleCeMPtT/gVXkZtD2QCgU0TvxFLj5YlU5PLqU5DZegspz/VIl6HxRfbakEosje7v8iD
ImcFZLfjjGi76cDFjZHpAi7FWY+30VFUxVrp7q8vgLkbCshxPJVHpVQ8AS8XQMoTGw2imB10ZG2Z
DtJ0kLQylXkqcPE0W+j8mt03Z9Ymyy1RKzcVGqwpobWuVNWrh3bhPJvKun/cguceTYZN50IfZAob
dUBf2pvoYB/SQL5GR7LRVj1YVLconm6Wbp55z0wX6BcVhahP0L7M4LqZ6f1JRnLTZs7eLqvH61M1
Z+IDdGvjjWU508ONofA6ZI2KjZQ1fgiYpWE8X7cwDs30HQe1FOTd0WIOdqfJyo4iFyVdKfpTInS/
BjV6ZsSeoa2uW5nbP+dWJpe0myk8D6OuP7Gu2rHU0L06YscqExkwQ/kSxfzsqIEdDU1EGpL9zuSm
ZmB3ieO66k+p8UuF3gESR39xu1mo/gGvN7ZdT+FpApX4Wsswahw81aJGMjO31rrJAyNd2Kyz8wNR
YxdlMeSyp2q8rHWGkChFfwrz+s3gypPjsnXWofB5fYbm8hSWAUANWCtAMzTF+IaVFGVXNP2pt+na
lOV7xcGS4tTZthiaJ9o2b3hZLLySZlfFmc3J0dDmKmqZFmyafGPXwIW0oHzVUc9TmX/du9kVYYD9
h+ijPPM051TFtoV9lGG+4oda/rTib9e/f+5IBQTpf98/zSWZQqtMaWOW0pL4TvKm8caz8McEMmVk
qSo8uyTOjE0insyCCmVbwRhp3pLyoTGQJmxfrjs0PzW/HZpEO9APSXgFPAui6vdEGvuBfwU+z8uV
7uG6ofmZQTkGGPaRl2VyGfGqNAtHgzM4HQCTqZtN0oOi8b8ZmSw05rC006F1cUqGZO0U7XYoo4Wb
e37AfvsxTtpZVAXA4AD+xXHA2q+oHRquGej2nbJIlL9kZ/z8zE7RG4mWaVjJBX9IzHs1+WKlD2W7
cGkvWZncCnrGw16EsGIB4eK7CTqkRLjryMBWXK0212fHHuf40x00gon/fw1MboeMly3QFBg7ncNa
R2xgaRh4UB3jUSjhk06zdGUpub2rOBjzGid804S5Fo573zfC9EONRZ7aaem+NjNoJleq9U1RtZUE
quC+haTKs6bG+PVVUzw3TglUdOfsBtoTnxpV92TIIgmqCqgW2xYDMM1OfqPx8IeSl0cAQFnAAL7C
HeLuNKfahtBpFUlr+TVhJ42r4UaVxSN16mcbFxkYU1TL06j9HroQaMjJMQ9Hecn+ASDZryIyQIxQ
J3pQacYLWAG5F/PooSnInpVs10tmrBQTR3tbV5vUcl+aKA6DvCsVUBVFT6QnPyq3fsZtETRUBkWa
Dh7wOt/sWun9Wh+ODWP1wtaZPWwQGwBmOXLDTItdyKNWEgpG/Uno0jcqRCB16eGm+AszeI+CFg7t
GGNR4nJZKwQMWXlkSpDF39nFVqi/cmS0rq+zuaMGOGgE1sDEwp/puZn2RTmATvqkRm9J6K65Hm//
3MJHLAgww0cb3qUXBZoKS/SxylPeYxLtN3epUXY20sVGMVGk08es++S4ZJ2m6IkgElLh5S7cRwe6
SlZQ64aWjfWmQNuZQrh0iWdqFjpwbnVyfg6gq26EqktoyrRBsi2+gL8BbKYQhNvHCyfPlJz9I5Y/
tzVZCakytLlRwUOQIW8Z8ezCCxOfrpRV62OZM+bl0PODdvex3FDN0w/lcSlzvzjKk0MWDJG2yDX8
huSF3uYnclPc0322CbfGneMVT+qT9doftIXn7NxO++C2tl3UFMGOdLl4WMR4V6DjFmK4ABlXuV+C
PJAbj3+xREcG7Q8raH+6tBLbpc3UQcI1pWi9DMStJlhwr9uY9QTCFQRd1gB0TV+xoSYrPDAbecqU
xmc8C3jEfRDI+tfNzISsJp7I6EhEfy0adyZ7wc3BPSSEBcx3PLzSutuo8antILlemZ4Im3WSP103
OJdtHVHuBGGKhQaoj8/PLl9VZGAp1hBHyLW1r3+Qm+Y+f4R6zEasi51+U+/bY40WzL9akBeGJzek
VEFnlaswPOpXMTxm19kXwj1lZQQWdgNZsVVhbRDbLAzxzEzCrmsjsB1JW6YvKaNWcGAqaX8y9Gwf
yQYKQGYMLHCR/Lw+tDOGMJUa2jF18BVa1iTgKJFcaRBd9CfX5n7xQdcKpSP6dt3KzIq5sDIZxqqo
S11IuKOZDRA7bwaU+FzdJ/VN1muotb9cNzfv1L935xSnOpDQLZiOuzNx5S5O2gdNz+5kuPSMmrvX
rN9XNJmcVoVRq1Y0rsq+qYM+yvxavl93ZPZ5c2ZhOjtaW0WiSvqT3b0W+i4tKj/OT131rjcy+G+m
JlPEUhJRgSa8k9o+t+aNob/GKbiO2YEtdWcvDdvkvK0ipyvTDouBZgbzNAHkkwVG6OvuzAbSv0du
Wg2iGVHziMAIN7OgrO/QDuxFuvQ6cylQm8XwnC0DYxreZAyimkBng3JcxEfyxpR9Ga8ytkdFUN1H
22YD5I3wetcD7iSsA/KLuLeg4mds2zyl3rLG88LyN/TLqyYSPWgK0MtwymC2aFGVASTBqpYcnzFz
fka5kxsNr8chjF2YgYrHtgS5HiDp26aVC4Vje1wPk1eKCSIStD8SpJS0KeGqA3myiHd4pbh2bPtV
sRlanu9IVymBVrqNjxaC1NMThCxCClAl8QJCFVZxS51W2fdcsz30XBxMKN5vbWGaXtqitYNA4oFa
yrYm6O/oLOWXatOveBRkXmR0x9YCZxW4PiCqgX8geN4HaQs2XsKJtW6Mkq2MNB8Co0lf6rFLXsnM
IK+1l1BnQe3UeI6EzruBm3NbJhZ7tjqnWEs1uQtzFnttmD+3JexnfetuqjorfVBhF1BLsJItWspC
n5j1Okwr6F06hYrsepYDT23raOZRzXUJJkd4lJwEzV/qUP5gYKpeo2cU9L2VCZrtTHxPSvuIatlP
wH9jP2NAGLUR8B5lzMoAUhQbNyUbYJTeeiUkmyEMQejW1JqXUFBtQ6n75x/vRROEAibCBQKk+VQg
GsR3IH1QLXlq4wcVonl912w5A5FttNSaNrskzyxNVz5S0S3SMgiyzKfKvsnQTvEXMdaFM5Pgh4Lu
a6g0V56spAS8wHA2vAatWsKapbLUzDl5YWn8/CzoiVNZxr2NZ1PqiI10lVuQdiwk8GdOSZiwXBSL
xomZIulyYLOB+cC7iRv9gK6cVIOUDCoFoO8XhbrwwlgyNrlhitaNCgTI8kR7YDNQxUstvMrTLuiG
h+sLbvbEOHNrcsP0nBYDqusSHYrhrzSPD3YlHxQAoyg4bT0yiBcuBzwodO0voDTnA/opH6mYlV73
eE6Pag2xk3lqamDb/bru3/zK+HfaptLVBXdC3iZYGVUCbHzVH9Oq+PMU8YUjk51Eqj5yyxAvz6YE
g8JjGFH0jb10Yin9PbsoxsQDOljHRNS4o88WOVKdMgeGAdupv2uTwSsdMHMy3SvcJLg+aEuWxs/P
LImYNAmrBnkS6nvPXkGVurfoA4Zxwc5MzIZUx2+PJjGbi9SWOzgqPMpjoA6feB96hYXDVwivbpZo
6WdPvDNrk00FrAK1cPXBq+LUtXdR+oXT79cHbsnEZDfRHKTatYal0KH4KoFNHZsI0ZviXTdzdX40
9DJfzo+knW5QG55w3fKNyAWBd58G4Iv6Fql6+h+NTWK2KGFxhB6vcdh+8ChfWXyfyZe4XoCuLPk0
2UVysNwuEzCj6PVKxZUfaenWsr6a2cP1wZs98Uz08OAcB/nV9MWjCL0FrwrOHVNAW8V5AJeMp4if
OSc41Z8SnHpK9vW6ydl1fmZysp+UMGlTdArCZH7Xat8z85ar7yy6i9HVet3S7AI8szTZUYWeEQRQ
OO4EmtF0ELn0AA7H5l+Ud5DTwBnkgD8QWdfJzS5Uxa5Jh8kKE3J0db6vOhR+VfTRXndnduDO7Ezu
9UiJhCsloI918kzRikRUHgj3uQi/u9qSwNPsTXFma3K81q4Y4jAX8hSjwynr462u8QXRhdmlpyNR
gQKfbiONcLlvu1jpY+gtyJPNu292orzHBSTGYjVau2l5GyrJLSHWy2AuEcOPJ9unZwFBfxxYypCM
mjLu5EkNcu8OgViZ5p6L7odKfTPa14Z9ycSrgUbu67M2uwjPzE22chYOPIsF3scgYwycTHoQMwty
dYk5et7Mv7HyFN4NsdM0LzIbizCNN1IzNnqVb9D2ur7uzezBdBYoTw5bRvCI6SNsqaSs/TT8rqRa
IGP0SnZLF/ysQ2crcHJMREqlkrLEajeMQ1scI+2mWpIoXDIxOR8MJ1PtirZY5PS5bR4b/lZXz9fH
a8nE5JpVOUCdUD5GZrWD+ktc+3mue0a2lLVYMjO5ajmwNnrXIBVNwmcgHj0TQhni13VXZqf+94R8
NKicxUFQBsxTR8FoNdmvYig81t30QRL/zXWO5DAow1GSAXXMZFKUXpSKG8PM4NYPdt94DZcbppFV
l++uOzQ3aOeWJnNTo4WkICUCuzb+qjEND3j0aBdLr7ElK5Op0Qoj1xoOf0ryU5DSG7LQa/GYve7L
3OSc+fJRpDmbnM7u6lqV4wLoDjQ71Z3hy/65c5ZkeWa8AV8MGoFAT4M0/rTzm+rCblTgksHB9gtA
Ya8tHrvq9bovM3fPhY3JPZcPepcz5INO1GiOAPSsLVA+XjcxM1wXJkY3z4arB9qR1mWFY4zqeGoh
t5JVfotarFnJPz//L0yNP+XMFBkaS4BCA6EceWlQhi3JvZKxhelfmpbJptGQ0k7CqMYia8hbnlfP
RhG+pCDd+m/DNtkxWd2yqHQ5XqkgXHMoql5h61vqY7okqb40P5NNo0qtJEOOY9PU7Y2M6JEwPfaK
rnmlXHu87tQ4NpN44HyCPmV8Y6GHhMEpaarvsTb8InadeVYP0kyiFw9NHz9fN7gwWdO8b6pmbWNR
GFSqJw4h9wiQowWfFrbQNJPrhgpU4kOYqAwVzeyUtH4BEt2Fpb0wS1OoQahTlCszBIlR9ssGsXEX
+TH0DpOX/zZek/OAOzm3nXg0o5Nbo2z3mWlvzLpZCK+XpmX8/Gyj2r1VWLyAmY7cWx0I7J5M9e0v
PAGOwVHB9Diypl+aYKWZEa3IEAsqzOsh/ogGGp+q/cJpMDsvZ2Ym2zTqwTTR5yV2D6pmbrlzo3Jl
09ojbhxcd2h2nZ1ZmuxTqicGSKJHSw4EltyvvbHwWJydlH8NoP3rcsRA855qYJhHNFAd6wzaVQ+y
eLjuw1R8YgQwQAzlf7MC+oxLG7hpGHfNAhPvy6D/Kh/7Z3pf/eSv+cG8r4AbB26CBilKAp7yAyJ+
183PTtbYXOsAMgoi7ckQ8t41W50zeQLb1DHjyTfbLVY1uBo1kH4t2JodTR3ka2MrlfaJh4eoAwEv
X4QHcfWixO81e42XRnPend8mxs/Pd5GaCDPXYgRVLvWUIfHUsNmk/CVRltoi5or7mLvfpia7CXB8
hIctTEUv/S+gUcE2eayOkGDp37X7KvH4C78djuprhb7av3idXNiebLFKdEyWZdiBdJCCq6r7SUEj
5mTOwht5/JpPdxOxUMQCXcxIHH85mlCsNXIQnuCFYiO3FXYAmGWr3smblVORaHcYCrpgcfY2RM0d
dRXVIeqUiYNEph5HududLMX0RhZccL+VkAkq+bMSL65Hos85eGZuslxEHApFSWDO6fgPFjq5TyST
eCllQEklmuZHJn8oE/rWx2DvylLze82TQAplLUFMEUB1l4AZrbtJ1E3J7b1eVVsoDh0FulL9qoF4
rGmpGx4VJzVGEVVvon2qqXud0ztL1x+cKn13RPqjVPJn1M++4lJ+VyK2b2kS9Il4UdBv7mvQOfBy
gcMhTttdHoPCqANGndl8JVXIK5oUlUCaabtBdHtQRu/6kO4IrY7ARR7iOPqRGEBgamF/l6n5NrUi
3UdRufFomKwrm+wUmmZ+14GRxtD3ZiuJ34P/wGejeLfI2UZ1h0OZ0l0zNAfXrfcga9t0FfvSDu5G
sDrQ1GbtCHkX2rmLchK7j0ukuXg06L4s00NsxjdKV9q+mda3MbP2tl3sQAh8SHRrFaGssgoVSb1U
Lx9k594yHoWQKO08Wss7qwUdn1OBbLkF7RkGs/2Rl2RNkAuKKgCtpFw5JN8UVXcvSb7qFLaq4vZI
Y7KCiKbXtkMwZNpXSbQdacNdEVZrU+neUFFZtxVdpQKiLlTcU8xc75SoWLrlt05Sv87jXUebG1ct
VqzQAKpKDooWrWPNfCMUnHxNjEKQcUxK5Z5QtjYjeZ+24TpMMHciX6OCu2pAEJ8bqgfaBE/rUM3E
73dE59UF2m+Bi6w9nSX7FjXdDhTpkYZe+PrJyZrAMoqb1iKvWQ2GuSG+pRkUpQtcG2Pxd8Ms8N9k
Kgp4diCRz+ZhgSy943NertFUc28o1W1mJp5MTE+tnC0Ofd+WrVcQEmRG53NirrimbGyrWaHIukoS
echLY+s4SPQ2ZCvq/rZO0l0hf2og6jcqyy+N9hCiJTlJX0QNrWsWrpIYtHVoVfZDtDOobojqbBwC
RnIsa9VPx4IBgFykBe27dh+nWaDq33ha+lbobupUHdcfUlDY1JBSkUX5rFmPBGXc0ExuURn3teG9
jvQVuDq9dtgJ01ihDf5ggmoJh9dRGFrQ5Dk0BCD7EUWrQpqeS7pAmChblMJvlWRv6sWKF0YwMPex
5+mqSPljaZ0yM/X1CL1L1ZHrmjfEhR8a8U2Rv7M09stCeUhTI6DCWScmKBo1ZyVtdaOHLugtiJ/m
0Q45mkb9qQGU0XaoCVdBUoR+CyB6iTIqc49t8r1Xvpr0Zx0DdFVBxjvDXICuidVvVDv2/UHnoC0M
ua/mqpezb5n70zFWVnO0UVx00DQBXcHSMH0rfyidbaMdhuiGyJvQ2uoUyOUuPoSZEuixg3PhS1Lc
GgTKdnKlknta7HWMq1Y3gXS9brgpu0Pl7Lry2YXib6vda4njt25AonsH3a724DnOj4THa/QDrwpT
W5md9hyK7gDRORTjjaCzhQ92HF8tb1v3R1RDLbP0++in7h4M0F8Z1XdubEcgvroqssARiIsPtrYO
Fb+qnujgelF2zLVNA9yZBTE0kTy1/R5lKyN54Mqv0n4CnHbIwcGXPtrkHQBuP03l/3H3HcuRI1m2
v1JWe9RAi7HuXgAOFTqCjKDYwKgS2uFQ7gC+fk5k1kwnyXzJN/Z2b1NWySCBgHLce+4RfjXdssk3
QOY1nE1VrxT6kFd5MLffOrhv2RlS8JhGTDvxSztKlcA0JF/q1mqyr6YtDJjLSbgLLCRk6G2H27m/
S5SzxW4Xei7njZVDsHadLdBHXuLxhm+RlLjzvKKmbyJvXTnDiEvJbhyp8PDVB3N0F9547aIHRrJJ
KyD4iJyhZJpMbyjhMl60LlO+KZ0gKmduUgfFeCpAxwS85Btz7jGDjKBNTqDgYbThzZAuqYAtBrhH
2iZWJ3R6mlKeRKnBPeWitPIxEamPwGbXqHbDtO4KqBP1GXdM7TfWC5/V9cxhvlLBOwaDDGJYbN06
gixp6i7mY6uYnlKNMRvuW2k/lKO3WLui4i7tw2HcSjDblYYucKjw9Cvdo87qI5xTbnOehDAoDIEV
HXXDemNNG5a1aEnVj5FVaHtqmmsrq2rXapV1WkLgodT0ITGa3aCM902BRU7vcxoUah2MwwIXH2al
PmSjIzxi6meZ89ZNjeJZo/Mapp25C2W67dYSflwtWCfy1iS5lt9iCbJdp0CgHc8O1DbCWadrZUpW
owQekFopoTMhuF2gVC2KuF2sC50TOKOb5ibJuAu7dhk5XctqKZqLk1vHgjm1h9o61rTyWdYWXCaj
uqaGA3Ypx5ORN36ma3GF2U9pFwZeByCeat1XhcYv+xSEFUHyAndy9SNbHZ5vecZ6XRwaoXxTk8Fx
u0n9onL6ah8fShldriu+6IY4KC0InhxWppMV/L5X+GoXHyreHIUMV21LHFplebKRw02UGa+43+/k
2nB8qjmvVHXkVCFG7qO1lJGzem4tRRwcicL5tNhI+XCQR4CjS6anASw4uC83XXGbYsTwxb5/eYCW
jo4MqWJgzH+od41ZLpoiVwW04TSaabYZspffH91Xe7gWpD/1J/KsCuR2yuKgGSdnaE8s0Y7/b3vQ
3u+hQkxtakvYQ8esPS7ZTZKLL07T9Vb6fIn+fZquB/nTQTitwionwWmiE+xF1QcDNVCvXZzk9P1Q
/uNl+s/0rTn82GT/r3/g3y8Nm+HnlQ0f/vmvbf7SNX3zbfjH9c/+59fe/9G/9uyN3gzd29uwfWIf
f/PdH2L7f++fPA1P7/7h0yEf5uP41s2nt36shu87wTe9/ub/7Yd/YDiNrdzO7O2ff740Ix2uW0vz
hv7590fx6z//NHDd/+Pnzf/92e6pxp/tmm7I3jr6x/apy5/o0x9xXz3R1/7jFt6e+uGff0Iy/5cM
u1UdcacwmPvzD/H248f6X8gP0WBRBAnS1f72zz/odcP//FOV/wJujew0EKdtmKBdiTh9M14/UvS/
EFkNqyNIR5EQBHv2P//7a767Xv++fn/QsT40OR16bPh7aMC/bxWMT5CUcY0cQ7QhEgU+SWvhE2fD
MHlW91yDnbNSeotdRHrL47F70QYYjohvXM6IXuWIVOp3pWztUrM8QMXsMrnZNFmzndvMzww7MIwh
4rMZDBX1QKuMeDUeYal4roQR2miDZXE7WcIbNWnl9GHWyF4uNH9xBm/WcjgQZyetVeOOzwzm0Y6r
Nb1nwu1EUbtjaolA9PltcWV3qSapnG+6WUVaIsVlj36Jr5KpcBPV8h05HgUNcDSBAl3WDDN0i1o+
5gWuaaQHfUCmIqde2h4MjHZLGM0OrR7YukpgTIY4NEcLFFGs2+I5z2EzWa4K/axQwIrKipUJorj0
0NRyrN2J24/Ua2n72GsrJB0GPYNEtH5WTNDpbdheQcvSD4HlDL5WGGFvNKHev0wNhTW4QkxY58Fe
1MOCverGMaR1s6kFzL4r3RP1Soc/nOVEVSkTpmVockdiz40PT1JYJWN6l3llt0ngHDjyfi1JFPHp
jifBqFSdelhCT5cRkKhrMpWkCsK2YJQ7QhuSmm5Xotqzs5z0iuEacuLS8omDUmbqRWzKRajVTWAs
SdShfqs3+QSP8xyl0DhtRqsKEQvsUiZIbgt/kQ3mzm3yovWmb5mwWe0zr7O4TqRCva/a3M/amvTV
suu57A76vZ1n62oGPQ4Z9z4vx1ejsQpX67PQQr8jiebquVmBOJOsy44e66lv3Jq3gVKz1jWF6lfl
jI4bPZJtTgR5a/Gk+uoAQ75+ht8bLjx6qXXHAcQhQFhCimqD5o1J87qpJb9sn6R6nXJojUZU1lZ6
UzvHaa43olYjuPhFWVPdDvoY8Kz3yuHZoVtb7aIuzQK7zY8SH3BV7+CNEhjKDjoGWYmLNkaRBCWf
Gvds3CIKOswt0HrlQfJpiypOgVhGqKus7KcI+W0m3IOUwp0yND+q0e0n0J7syiKiEqgV5eIqDESz
qOr+aOLmgej5xeiGoLWVIytbv+JglXE4QUEsGsBXBE0925aVfjMtGRns7mUs5MbLROG3k3IPcN9P
KTwSpOUW6W6VW6pz/NOa9/di8vPiAWPid++Z74sHKgDbspBNBEHJRxU2IreWlEJ9vi9xuW1NKG47
XF0zcX9SGRrKZtsmuN4lamMAGqrDnhwgzlzgxrGVfYu4Rpa3fjtWKL5VX7GeUVXMWYervc+tliSy
jVEoau1ecuKcMTTUqPe1J2UqbuFyGHBzCnrKNhbl7oCqXZLUg4VOJpPwQGVAWSQzfbVEQSqjDjul
cp1yjDAt2pfNcKdmra+3E1avPhrzonbVxozrFKyFQiJVrWwgmCWLVhJbUjfUaghMW12zM/zcoEQp
H/BsunqO5Cyk9SrDuVHS1dxcG3kOk0pEAiRN4fO59TpWPQ+6HTVIWfN0wY4Vg2hUVzlyCh0nnLPp
YbL1Q97ZEhF8XMnS4BcUp8vKe801m3ItymRt18ZZ1Mam6BR5TafOdkf5lTWj38/wdBQnxMH4jlLH
GXwowZ6KubPsWLVEmvnInQRoEaJ33BRHU4MwlrXyjjX9MckeFHX2+NJf5Fp3gYeFtYxg0BKGtJK+
5e05kxhIu4xokxz21WrJ4r6+djA2kTW4/KK25H0V14qx19rEq3I4mqpY4RXtbON3NZi3qyzGLj1q
ax5PMncwWVRZzQNmqv5krgfAeE1W+TDD2slD6U3wlk8UdOCL+a1kd5z3m4VinZ5LqIelZ96kpO0V
IiOdxMtyBONV+xYLPxzPXb04cwxnk6yPLNRuis0xfIZ5vL1gPbihwtlo/Kt6+z0Y+uP+h+MKsHId
UiqoXd/XWbp8zbdtMmU/XhV+mHPawAWl42yqblbM4e8ft/fg/I+dQR53TQiFzws4re93ZpalKGhZ
aftCSXwN6OuUIvXUdMj/fjcmDGPhtAH+1CetHzUYc/Ta0fZpuVrKU1I+N/wrhcf3Ov1D1YH+AVFQ
Mpwb8X8fauCUJman2KW2N7fzagmSkL1CIlaRLMg95BG+0l3VeuVmfp28mQxhFebZF63S+y7mx9n8
+Rt8KJFZog9Lo+JsyisIDEMeaWEfq9HXsSK/WCLRKQGeR7+CYN8PV80yKEjvCdP2V6HfRN1mZ3pY
K2Ob5JD4Vrv5XvOQ6XYW6+kreuOHAch/HyOoMuj5wML/mGhi9pCpFTrO8oR9134WiCTKtxl1y9Dc
aNAWZz7AU+1hrl298X9/G/3q0XAQ+Hb1PUJm6kdDFeYgjpHXVNuriuQq+rnVeTDIx7EtAl3vvrhn
4dDy+TRfk1lRwWJYZ8E/7/3DMcs9Khvod/b5MpyE0a/SuXEVGJiy62sXeGxh4J2gaIdhtN1h1M/T
5PgtYnI0Kq+FAwQIMHZpz0RfmmOboKiqO6wbfM3lIpCV67w/zVE28JWd3Y5LFxRy8QhRSqhpSQT3
js3cp0RNoKSvulUDbrvJWJBow4tu9qt5EqEBoK7LUqIV8knK5Utr99uhHQCJai9aLsXSjEIGdyUA
IEkKuNOuS9r4JT8bJQ+pvazHzIptbqxaQwKeUqh7WWX7VKUtkDTl0iZG3PJuhxyis1aBdJM6Xdgz
ejIdaZMLY6fLqNjHOqP+qHZJVFXVN3sZUs9Znpy02i1D8QwsSwlY2ZCc573bzfahb6fIUQXBkGlT
zUodQKu0NpqSjJNxmftVNVVeWjmzN9fyaZxmhKECEzcU0qls1dLB08wWeNoAUyBEsfB8vO3bfSen
CBmZyYxMcDmbvLSsyCQXnmEO4YhRCqc3lX2hrFoVzuSLyTwBLbZR9GGNbVV21/DynMh1ODvVYeqR
JGOr1KNL5hlSckGs6RPcwzwTkK4wrJOlSlBhdZ4JFROwH9IlFakxinBgpKs4dfT7m/66aHxY1myE
qmJ1Vn81HFP7JBlYNg17LV3cfNmNy+X3O/hgePv9kYZ8F8gLsnpVhER8uM9tTgVPWDfs7S3faCRd
MT/bIT/PLQn1vhKd6L945cAO/apdR0SgbHz//Cccweh4YyWavewR2Rsj+UJuko3ZdDepMnm5EYli
2PCk9ZbGIQqcK0OpBhFYDZV5ZYtNYrhihe53j4RudAwzqRPJLzRYBLfVBbVWUdwUEgBnC0BwCss3
bW31onM7lgaiyIC7ylM8CWL201tmA0HN0kuCTgWZcn7XMMJmLZoqeKeD0I9aw0R98/tz/YuL+e7g
ryDLTwev2FojI+Bx2VPIO2lx42Q3v9/BB+Ps68W8jvVRPMC9GADBR2LBSHXwVyXV2eNM+QvBwOPZ
8V6aGAvzyom/upra5wNSYQiPAGZcUg32ih/unUZXFuRJY3ctgmZS014v3PSdQSKZUqBRrgIrK7wW
riBldSmsVyPfyMOFlvzAoDeisJFvaYmG5UbXjS1vGuQZtVgulLha4CuVzsQusjU17ZApTXhNRl6u
rQBbVqUUaEJzq/S2S7944PBwfXrkrhHjKpy0dEdBZMoHyLNkMJqBx7CzH5LENZMHrcG6n7/KoNGq
yaashijXMD6dMcbQJjfhXZDmjltlbykgZh2slG66dfQUbe3GaFOvQZpSs+REa0Rcz9amVwbiGINn
Id5zKlR4VVDlpULK62gXnpYwf54hmhTfckt2ra6Mmpw9aLV46ZNhX6ZAKLQ70SuhnUf1JHYtBqmL
eXKc0W1b48CMS5tVeH1si8UgU0pDHY3DLIZITt4SHXp5us9MGPePmCb3HlM46QqYZICtNY9VPGDI
VDuLx5kVFxiQiBSKVMeKB6eM1KE/wcRKIhoMqpOmzN3EflJZ/yyaNASt3tMl+aRb42Fg1onXYmc4
I+ktYzOMa5gTuKLaCwZPzLZfG33ug5gYGCPiz0wnLFTZHec+5NMUO5NNMBQ0c9XPoUoa8sfByiLd
6iD+vKOYrxjW05BgMc/3DWajuX7PCoYRLNsh0pYU7Ace+Q6O/Lkj/S7Zfb8AozqWHSQ4OSheAVK/
f2bVchk7De5Bh6bYKswOl7wiOc2vVcFGFvNllmDHLyUkW9b5vFsytMWdTGSr31RW7SZiJEotAGxJ
LtOhks1Sf6htF3eRm2M2gVGxBxNWFN5vZo/gr70uzW7Lb031W1dmXlLYbkGRTmAFFq51Sclg7rIJ
YxYpErjACh/3eq2RTJRuMumhXcF9wX7s81jOH0ytXmcNnPuz2UtVsbXk7qjNX2Zkf1oDrtwyPKBI
e0ceN0DG9yfI6AVljV6Uh0U90fpUaAMkUeo3TXSrkg9RYahukt1ZyS3NdxAzeePyzKXbAvJfO6Hr
ojQIrOdxQ9lBIa3T6iazTxTYXLMcp/FsTMs6A4DWz5Vr93uK5nFsxqioYkd9SnRPtr+pkBBhPGlt
Z2ZsFsbWooHPtTphIck92mRume+vNxoM/wgvddJl8dQckKjp9bTWACWAMYSYni+WeuMXp0UzdMVy
kP2gwBPpw2nBXWNWmqRWB+ac1Vp+NVB5SLR7QeAbxvNCIjC2e25NSuYEoeIyygfw/+aElElLmnr0
C6HH0kJXGjXgGHiZ1U2mPacWnPAxo8VMDWtR6bXccWv6ZA1o1fN9DXWJhSiTpXupzUNJH2X7qR7X
iDoi8iBIIrg/QDsrFgxjFbcT7K1r65g6/a5uLCzX82PWOx7AiTWvVZLYyn038V03K6ta174qOz6t
sjBxgocx/BFVhMV8dqVOIbMsarlBlKWQfNVvQwS5z4AoCYbZ31QCO6+dpJPC07/Kv/5c8XzY9YfX
sD06eDz50sAphRPZr8gS1Z5+44RNkAZfeX1/fiVjbxhpmQqWELgPf2RgAv5Q2QJR2GGBlfjTRMAL
eRyi9h7t9uLXRIq/MmRRvntmv1uzsEt40BigzIM2D9b8+0ey6BxYfSs6PUhlLjzVKI/IqxJcy12z
B/PcXEzSF6tGhmOSCgC32Sgz5l6V7lZm1AwXIfGtKh0yzXBNUJJFmpCFHXN130mNh1XElevULy38
Fd6Iebd4jT0+ZbRyVjZPXgfM6cwBd+Fs3oy4vwqWApRT0YFoAIZsO67rewfZzKCVIbn10aBTXM0W
aeCB2LJ1X+BWBuwr9dTLzNMw6IGa3DDWekKJdfCJlYJviuqhANDbdAkcdkdPQntAx61eHixn2yBq
EMBzsYNBMlIr8UsAUZaD3D0C0AqTdtgYfRPok/rQKsaTrO3y5hnZmKUurmdnwbsFiOBcR0VtvqZ2
LKvNbV8Aos1xHzLQJiREZ6aIEcypdDSdfm8trQMWABwXmMU8jMpzkQWMnTpkNTYFQi7EymjPXbt4
/fRNdLc1Ei0a9RstB9fimBwgqU/LLz3idmV8g8LIfHQDXqYDIckGeuOwOWD1GNQKjSEU9y24MgAk
xYvujFeM2t81+r5VtgMiUSxQgigniQG0k4flbE9Bbcorube9JHmYMiuCODY2q/p5FhqxdRBSrAvI
Q0eTin0CzxaRcFKodiDBpxYpt4Ha7BfEdHS0xHAB/CO0bEmMzKTERZbllsthw5G5AmMUeJETkWY3
sGgD+v8sdSnpx3FlQDHYs4b04HKxTEQq108mXwKYu5Iv6t7rHf3+jseoyXbguQQz188PmV2qCgoI
vUNumBFYd0CvXQO+vu1NihXk9/u61rSfdnV1V7OR6grj+g8LOx8qi9Fi6bBwdTHGQoB5pLALx6/q
UONKNP7djq5vmJ+6BUnpZwkdcHdwcEc10PCI+aUElG2YlTt099ME+SyfiDRlG8O8GKV0h6+LkVrj
OQIzWnOMtcyJSmOOqg5vQ5BjEWGPwZi0GhBEq6cikDHCqUy8klmKMm/tMKSEOoYLPz+Xsdormf2Q
y/ahzainWOdRRmqS3bktTEvm5FRkm1G0t7nKPdaBO6NjqCRdaPHowFp7EQcddy0mXX372gCTWlAI
2/a+1tuIw0LaTl5lOCaW8z1HXLJpPRWtDXKahjtV9TUxRyOfLQhnrZPeXYxpWDHHciX9XseTt6i3
eveYCoy9Zh7nkrVlek4gyPbaGT2B8yBgfILhXNnNRC1lX+rHoNOSgMvIkR1eBvFIqwuT7uV5ky3m
tu+LCF3iKjdeeM9nUNHutWbdzq+zBoZQ41wmDViPono6SHkoO4F2OZ7DUHvoJdHrtynNSYVxXhI2
Gg0MdCi2Pbt1Z2IFTH0oF8905Ksr3UfJkHuVg7kFds9Al02eoy1r8gzcUzxdQxKVQ71DtQNUh66y
tts6GAfWbImU4cKbjcl2i3TRgYFkVhPk5isGQK6BdNbWCpC2Ama/FTrzVw5qX93uH+rfUZeWWlVw
F+rw2hvhD6SFWdSFX6Kan+sB58oAVhGYhrh7eDK/v9upabRFoZT9QbuhccXc3E99TMEIxhJxGStA
NAu/Cs0vMMVfHR0a5iu+pyjGJ5BvHIDwNY7dHao4ja5R0IOvB18f3ednGWJ3yLVhKiPDMPfHG/un
Z3my5gQzS4XDBsPxOvOUzBs5uantB1YaG2ZwH7FpuTdedWGIwPDtZdmgzRrBIi+PkpVe8tkKelU7
IMt8PWLYlQ/dOUEsGHT0GC0Cwuhv0uQVBt6kABFdfEtFHdnOI+3BfIKgUU8vvHouprNAaFgKri7l
jxntPJ0vodRcpu6Ayfvtku6ZrR0a820x7vr+ZVHVoETa2O/Xzw/iB2AUOBeaA+0/KAdQQ3/EcSe8
GUd7wVSIB9MmvTGI8EARjqZIjgdfJtIJQxtPDRqS7r9K/lY/jRc/7PtD6dfWUmeLBPvuCCeYe9ym
0bxNfQPUgzW8I7c4HcfEraJqNUZD0KylL18fyidcGdgCvPvRGFgK4mA/wgvNBJ5o1mAs2dcZ3pyD
b8H0PgVM4VJLI81UnLHm70f1hi/7qRHgmvONkFtSCDOqGieUkiSgCNs2sSJ+cWU+nx18NbDQNST8
Xb1JPzyDKTg+cFjSBMzoGNbBcVNhMG2JOE+ym3wEaGwuT+Os+4NZHNUBPGUn/+J5/D6meffSQxiI
gfGXjGcEgenfq+mfHpTKzixuTDP4ZqzymgRfg/duC5MDqyPIGMwhl9yXyrqSzQBQ13aR4ZpjgYap
gHXpcF83GojDkUtegTyWtyBAL2AdLDUyxxkE3csX97L6adVSkRKLbDz4MMDkH/f2+1ULpkdIrTEN
qCWSEteuCWUgFOCGAr0CPbJ+BfPblUS/T6rEHTKEtahHaTiY1R1CAFfgNq4UhpFlZrjVeJdqktfL
QZt0b3j+4zIFxMJ5vpmG7PWLC/2Le/Dd175+/tNZTu0azvVX1yGwviPEbzQuJQWBR2zqTp7tgkXt
6QGGZNs8+PsR/JtgdfhxLT8wuj788/9XghfO4v+Z4AVHyvKXpC781Q9Sl4T7/S9NRTQ7pDcG5rI2
PvpB7JLQzP0FUBJcViBRAFuu9K2/mV2S/RcMojDyhL8bfEcNzOX+h9olqcpfKFVVGSQiFSMujHr/
N9wu+7t38L8fT4D2wHdkXbEduDA7GrJb3t84mtN1NTXk/sZw1VXSu9kG7c3g1TPCzcMr8b2cfXOb
PsshHlWwc41bkMI5MK8yUCHuMdz8mzwjS/n6WfJER888K+gMwbIuFZ/1q2aJsthpoxaD20khdoKn
iHliZR8R25GAikVK+0aWfR04CIyKoNEHAmIiYrUi87G8y6GXU9xxRZGyULr6o3ksNuhpqw3iF6rN
AkFD4vXf5lN6Qf9bdZGj+e0MzhjBJsBQFkfoD8bZ1VIchBONepDiqAwXTs3FBgekvbB7u9hqAE8r
T6WrBXVxDB2QZfo1vPdmomBsZGB+5XLdhwv5ujgbMZhI4ki53/rzCp6wWxvjUXsrhzmmY8SKJclt
1+pxQiZopJ/G5xnU+ZMC0omrtGRE2IFXk2SdEwzoR19TPagAQFx4NrC0wXEcfZxDpKBE0RKISHkT
kYav2tHN8tDKbk8jUEoAtTsAjzwMu6omyIRXFqu2IcPDMgUVZANH0Mvyi3QzIthzi0CyDpfrnm4g
Eeo0jyYrGheH9OSkTyPCSVcOXpqY5dlhR2y/96FJwWAqOY6+DgKIS+MJZ9qJ8eMl81O8VA0oOSA1
8TTVdTqSqCHrt6rHHhDUrqgutuTonqZDOeXy0W+HYLnVl/PCUV0fGchzAIN6vHf8wX61p1jpwyqD
yZevbTg4ejNIlKFUIoL24hQBaP0Li1XrTsIoRyYZMQ8FkZ5Z54u39GicTNtfrEcHhIoWgRzgNQWm
cC22YgpGFMG4XeJuD32XFiEAAKYpCdEPGgQKmas9A4hOCPdKUH68PPWE7TfbYQBBBGQVr7PhR/fs
7MrJRXKZtMuP2H666sVtsS9ekth4rvb11oTAQ7j15GkEuv91MyJ8BnSg4Rn9D36/3Wbl1YYNA5sR
A09UJXgCCL1LDC+7KSfPjO0NODhr2vpTRIN5d/043dbbRfHKsy252Fq2knb2bXfX6i62kUlecqhk
fPFEJ+iuljucBh+SpIyRYs9uQJsrV7KIJz3GNzcNAqQVBQkQecD2Iu6MEFPZAcy1ybUGd7ZBeOzc
pFgXImhDVOeNN7V+fjQBKi4vdeqlnNRHIw9ybU2NvV6uKWz55XvLCeSBulIejBAsWPKp+r7fkvDn
bG+ncX6s9hMjKQY7N9iglQdwojxQos0bgQMCQCQRGsC8eSV53JvWqd8eC1Li6uFaZQAn4DQfgIEo
zhrpbilpvFzHgdWr8thspV0GHp+L39/SG+oExjo/OmttXYfWtva0db9rj0l75njxghDI/epGgS4K
dLewXFdBogR5eai33V0Sl49JDE7gAIaWEow6UafQ0UGFC+Ub3F8EUtAw9bO78o3d9Q+Db6zqOIms
U711dmkIpRHiPeFXmbvdEyZb5Ap2Tl67Aa+9rTz5pQStFLN6P3/rCRCzZ/j7p5gsR9zrLl3nss6d
VpgxqXsJc8MIA5JdunVSN9lMtQ9xeuXBVrS+x3+UIwbvmOBWd1URQS2l7iGmHAyXYkiFXh9QTeYN
YK1tVSxrpbOt+g2kW2AYAh1Ydqar30PFOq1ocjA7H09KtgPHDQ+NHrB+Y6Ynk1g7nOvG7ZRV2WG8
EynKSitWNbBFjXkgci70FXkIcxeV6ROFdJklB6MivM8haEP11p/0Hg7t8+OQItsH8g0doksXKb9O
uq1YDuLlXYfkyPykjc+q88yrqLFei+xalCPxsx0iph+phZSRCShx9tSirNoJRE/HNEUW2j4pTvkQ
C+s0p7tCiSi9yXMfyve2wnq6IAAhFEvgyI+2SpDGwzBVVMMeU740HLCnBLMSIiSMJI23XL6r+Kab
zyaqMLQCOSlBssHMb1feI0sC7TwGVV3uWW/gXGKfsM6zObLq1aDfVxEgAtivmkuAkBf5dq6D5VHc
DnglYH4RQw4HFsmxeRCb5VwzV3VXmE8MxzaGG2vqqREmJ3v8RNlmj6Ye8W0VQcEJNqKq+nOUDMip
KoEEudiefDedlzN9NNdt5l4N9bBd9c5e53uK1QibgxIRXLc1O0qxuBnOc2TfpVi4KcRoAH5BNnZB
3L0DJhwxr9gapZ/s1Iie1Wf91J3pGS2KIWEyeZyKC8d4EXI5egJjGiMYCOlo1MEMFm9Bs/CQMooZ
87iWa3cGaD+fxrvsCFMyUR6NV2imEJyMXkqKJBjWp5HKYEvrFVCKRVkBKqJLt/SYBkVY3tULacxV
8ZZgmwXp2coC0KPvbC0WYDDHUlBskxpDDAIcGZ1sO+7wpkNxb4RLATmXZ0wh4JFxrR3sk1G4zsG8
gx7OguSv9aTkm/bQmqvRo5sS3WXrg86KQZTHX7pQIs5GrV3DHUgZpKQL7J2+ndf5XXZemAupYfqV
7gXhGKiXPtRT10QloImAE1XL+gAmgoFqpdpQyFiNUTQMRcDaeEx8RV5IYeteNpuegIoYjXQAYhCF
qHCYPVVAkb3EE1FIRdKj2nrWGI7iqUMf1J4gE0uhIAOakG1bLAkIgfXyGnzyZ8gyXU3fdNVZgVR9
XGnJvtVubYRCaKY767eQh7lWuhEYBk/iwLB8ajNekKSM2h2e77R32bQGPYY34C65kP3ZHl7Ja1D0
WdgUWHmdQA1z+IChIJhc9VhfAITNfoHX6hTob4At9YmoKGCca0VF78tv/B7aUfgGXcFvsrwse0zP
G4D/w1Z4SwAeag5iPsFYC8u8nIOw4+UoCrjdbjK6reEI1SuwNzKgDQaPgJXQga0hfgW5wgHAOXk9
39vVZZC8rL7tQfCQz4Z069igDnntBOLI8yAHcom7k2gWLroW5At3MbLX9RvEimeqbxsHB4ZGpem1
zhRVxqOOpxhB2UCFvf8i7byWHNWydf1EROBBt1ghn1Iq3Q2RFiMECCfg6c9H9T6nV6l2lyJOX3V1
1crEzznGP35j5LRo86o+hAziGsGw0+sPI/q6eI/QIkZRUBXz8ln/0skLZ77mJogQpPZbFbiIk2Cd
pNaXIfQ2fD+sMJPZsj1WILsoDqK480JqhGR14bVo0+P5+C9MJF3WsSP5o63YPd7STs/qzjTD0Bbp
6eHEgcLrA4yx6rTuFuKLGLA/ZaovKlat2+Nylq1HWs2rJzDpMl7N+gGoCpH2Y5i60MtICA5w4KZE
EbZb1g1iNSAAOZHL2+THj+HbbE5xLdcbPsuZTho2j99TKCgtaSVZVCNISddi7oWik43BdNml+DGm
j2KlzMVLEVwugVD6Zm71oq2289lRe6jqTX5dnbvn08oQ3fiHLUTq3sm0Z2GtCl/KfpIIxd6DOUS2
nvhC5EUQJNqE122jrxiCJsnZLiOkuaVtduxsTphC8a/meFeWOXpGTz4fCwUoQNy9RuV2JodemuaI
4JF2RC4ML4lBqnhBvKEFyrk8ljogucbrr1hjTS/Agl9rK3H2llb7xNhGyocRo+eUB0uFtdbsVX1b
XVbl+Um8vlxPM6+nYrzGnX1VUHzOJF5Vycp5RztmqvWbeKFPGF2NYqyw4bVpMTviye9NN+6D1iCd
Mgu9EcpxHa2kU+nEwyKm9k624ukh0fw28TLiwlCY2nVjTYW6o+rU8f0rwHK6SH3AIugH6VwQn6pu
mdbbsjjGyS7qntL4C8uArHxLO3eIt4Xk1tRHjAqEeNdJnqCg89AXZrbO1Wc4U86QrU3Tiy6VNYNo
uJXjyiXC1VH7j6SlUjcj8tp9RC+hati5jGWn5J3DZTvtduT1qRdvFL3oyoguZm1CPsJi5IXyPMK7
j+HPObUN5vIUB/kqk1GOFguTHYv96jLuy/FF5yWJup/ZLu3tvlj12Qe4lZUM+6KVPNjqUnG8zu74
S8sT5nG7FGPNAMmD/B+ZP/ze2g5dJlVGYY6HbEXH89U9CoKNvas2OtTMwlPcWN1H9EDdho37JgnQ
Qtiaio6APKeFGjrDR/Y9XhmWWv3uHzjB/wAm/6Sg/HJn+tuZ3QyCRiPPSGPWx4N0GGIbaW8nO2r0
oo1eYlgGZTEjAB3dj92qFl2JWVr1a4TTe+HMXHhyu+i19/veLi804P7wnL51vdX75bsmBrzMwyF6
RSRMHRI+k8BsGhYqnL9fwS8OyN+u4GaIMApXObn0Kldwge3xFSdH9OqF4OqGk9cPbeHTGmTGD1xY
VOY1i85sD3+WdkOxMRKfyAiQIk7eefZlvF1Wsx8ixtbZgNkkfCuL925X7etHkQYeAMIM9MhNf/Rt
tOufLjvzQ/xQP/JvHTkGAqnnYf/3a1N+hwB/QSL6P9+bG0i5zRI5ISp5PKidk8X7UPIjYcM2G2Vf
cfqaGQs13ZypeBS3Lz/hlm4o9O3oMAkowPrtfi1d+X69oQkqBFdv4pekoXlxNbsl5UR0TLYCeyif
/37W2i8m4O+PBIBYQ78k//JCuY0NvaCHS1FXzPb629mwpANUMZ57KljigvnDt3ksv3GvXTTs9WtG
UrH8nZ7e8nCb4jQRRuvRUZyrvmTzBuAJZ5uCeboG4PADZBuHW7MnkACLBGERh1Y/eFJmV+o324f5
k4y2cPKqwJgTPXEZLPgEimfQM7rpCtoLYEyho8Nxr9Jaqx7y2C+Lt1F2RIg9/byQ5hwcEQbUL0Ig
0cS9yqPdV46MFsQbaq/05OMMXQpmEN1CkR1CBRTo4ci+nPJKkbTXf+JPOdr2tSNGdlguo6by1ciG
0dc/oqCrbeLjzrByjhWUX/pi+vSv+FP7aL4UqG/mhFhIjvZBTZI81OAIjHPIaKBSKf34MleW+EQk
y3GOqTFHlTqL5XobvQkNpdlUWvSs7O1yGG3ZFU1XPXK0AUGQzoEZM6KEKV/r7+IBaER6ZCOoDhew
p9ai93Ql2D1k1gq25ubb4QdCmSctIa48UiUfM23el0HqVCMl4nM2e2h0f5ZhsJE+TTtxmPh6v2Dl
QKJnWBA9nvTXnOeb+uGXtD+zG834MG1dwOXeqkzPqK22dbLOu0ge+iq2xBn0BxHjQqtJ7fPL+BH2
vvza1Es5aJ45bfhs40P1EaGuQIH3dno7HeXghFBw382Fs2U+Nto66mGZQ3Wz6PRxSfnQ3oYCYGou
Xm1tnT6XB5o0mf/8Pa3t4qV9OV/h0wd9HkibQfLgJ6QuYi64/2cLnRe/AvzFOKqPtJuc+ivR9DmU
xudPHANML35mQczCJRkVwpOwvkbz+Fk3XPOLDBdhiidy8Lq6EHlytVJiBNCaIhbE0AShkGjLn9nM
kaE+gFkmFvWIKcGHChoSBSnKGS/TmJO/PaOwpAS1kFbRZV0BRRK3uXh0aOrZpkk9x5taOPZv5rDU
U8gYriC+DWGQ7/u3meHEFOW5Mzs7uEWIs6DKHREAzRWCyg+39MpCGkgk+NUO8/LuZGXdXrb050rc
ckqm9T6MwB6eoHKGblruRjBRO3vTm4CkZuPJ/JzUpBaoAnH348VDpib8YFXUwCZjYJ87V3NRvJr0
kud5NjglbeeqeIS8f7HED23mnkVPGG2DVDWHNhF3hOHDeGreI5sL1UGAThTFbvY2Kz2OyeSst6XS
a5h9ZBaT/tSjN9W4PTPXPNsXAN4NtLsKZyFANCc5QJQlcIbOIvGH+azkQb5CQWjW/PLEKz5mT9JT
1duibBcCXDlEq47SbeEnVSxNxTysbdihVQwvsn9IyqCWXbpleHIdp3e1h/pQHEKXDrG4UGuttMEP
XWqm5EJfp/E+a3b5HVXPevyqkKpyDWITZnliJ7Qhepi4F3YRopS73k87vl9umOTm0UJ5pBYb1wMc
dVvmPpNP3Pv14Ag7/c6WckOSZ0thGG1QhiAfmCbT8s2WMpRSPhaldjo0ig1MKzncpK/WTmU8fizR
BZN7oCbhQ1O/axa80S968HcY5ZYoe9GxctXBUyARwZl8bL121eu0yVbznRW2ivSRwjyylHekkyyO
QBGz18szWH6j3Nn2/yxcbq7jZjoGIynGKEg5HSqvxbTHYQjWJXvanfrsnkb7yguG+HG2rCE/r+PU
SsD4mD9t+SCKzo7QLbP7ZLYCVAU16lnzmw105wt0WdriLbVLMyLTsC9nO0UP+IB2+c4V3Myq/3wS
U9H4j0FZM6pXfTDk06H7BJzSFzNPQZZcOrVqKctuCcvNrt7hqI9TISKzKYIo3wkVuqEr/s85EHsr
Ipf4xSf9/Rz6c2SaSdidDvVPExQPybf8FcfTfWKxGOZacq8Qlvl9v1UG01P7x/Fu3j7jNMPEu+N4
jFY6J5qfFrMDfnd2uovti30+ovqRBrv97AdXciHysenYiVPcOQ3tj3r85jRuXp6U+VNajNcTxz4/
QUOUtpMg5bxsPqEHSgd5k6+oSwxvaj11p/zIHf1tfGHUEwxraZ4e9F3I/tivtHnqdHMQloWyyJ+E
xhu6OaZsQLitHX5ewBBW/ZMxuMOq/kofBtMTf1XAyIeSLUPZj78XXr/C0v92d2/eqK4Q06qccXej
J8TzRbjpwG7EdfNyegeVqTKvIeIY/pCJSyeAGruXJy74l170Wp7564zaf+b2hFtSIpk74hJGWpAm
iJktJd9as9RDEI9lIS/BPfBlepELL3++QBEpLV6bBsFglc5z89e39YKVmAhX8PPy2h1Lps+WOQP2
tmeOLtp16RaAa/Uh1p/Psi1qwQyIB5pGZ9NGn0SvFp/VWVCM3vg0vCBWO1O02DLxooKD6t1YyQ/k
QlFc/v0OKlOz8Lc7eCM6uUBfiGbdOTucYCCe/RIiGG1vNRwwGjJm1Dk2GElol5TNX8DdOTV35jTG
66lBFOaOCIrzOf8It6r+vLS41LrX2A9j6jFIWCC0bMPzS+KF1fIqHv9+7n/ifb+/1LdBZGV1MQUT
/7gD/Y8mWcjcyo0Wg32FRwGZSRYGU/fT6As5XzVWPrhqs+gkzMjp6QMc+XQWdrf7joCDwkMLrmBJ
G5VqQHFlTKG8hslP4lUUnqhQ7MghWPjvFyD9TrT8YzGa3Q6AYc+Ync7rmxItmzMzajCZX01nVfpn
6Q4bRLrzqGfTUvWP5bfK2h5XcG7XWLnFBDmCnS30wDjSjY8b6DquQid4j4sm/3mRsjzlayAyhZGG
c+7vh71o6HbaJMRvYHBPp6Ag98mtdQ/lx1Wf3ptfKbNklsqXB8wWsileMyP29gjvxC31O+v/LyP1
3973KfaKmFQE2pOxyu3MvUfTlWCiKu/LCKpU6HedTePTCVhE8gYBI9V4BMzcIrMnBnt+cg1gJSUC
zfQUvE3uUF5+MXD+djo3z6TmZPITnMB94yCy3tW+Ti2i7iZUUV4q6iYf7pMDf6fp8dZNt4A8dBWW
g65CY/j9gcwGwbhGSSzv0yDbme8Kfph2s2xGp5cAUHt7ItKTDIfmmdrm5MycuLv3Kt47hdt1O27i
EK6mvFf9ZJ7SyMoMzz2xCxqrcQUf11dasTkOBnwHpZOrcMKte/S1PwvD6T5oJNmitIHmrN5gVCp+
aTOsKOQ9dIPeK1AT1Lb4HTsn3+zW0cllci2Vrkwff1rXUaDUjqx4Z/VAGyUNjLVaWlFsGYZ0d0FI
6afwlegzNE87P8/MZRoHiSNLrpJIywvwXvauofY9zxvH+BT3cvH/UV7dXM8NsqUm4xl396u077wS
mx5CBDGps6FSMWGPPcQujP81b5zi0qGfwy23cl8I7t3WPyAcvBbIImI6I0FI1Emy/f31ugxqHGtd
bOwQ1dUuhpCAUZ8q0uMHM9qeGiqdAyIhnV0G8rr2I4WBMPNSz3RGw54I+fh3f8+GtzEHtbkWwakh
q9E3mxdNRYL/rYs7U1gP8QZNgyWOdwqKP77H25O/+TbOsvI/Jy+CBTtpg+zz5EIBMJ1TNRf8JLfv
81ml6cH8cxG4PejN19DL2VmrsXrYTcZDi/6LKAtXveKfabUOi2FlUxJ62r2GQpqu5W+Hvdn683Oo
pDXqzN2AO2MByWBuGo7sGs/Rt2Gr0LvHOXaGUOUVlyZRDe/ql+/dbePGHTxCZ9Di3KHj3H11Z7IF
i6KbNyLlOKMW+hR4OtW9qMi7B73ZdGW1PI1VI3G3T14eYJMaekyuQ/saQdRTGCehWxrvHvXOMzZu
FvpMP+fGpQr1HSwrtdhUwWkaxl0imjTsUwcHVb+0p8a4t8HcO+7NIqdXldwz1zF2jTOtB2IgutIc
0X1mepRqIIpzELtsfW8VuHuXbxajotBiKZc4bjp4ph/+TN1OerLTwglr91LybCOnv/63VzuVQP8o
cVRtGEescXSutmn9EH2pm5XzyAU8CXdXRxDn5LHKS7RLf6/kJlbg374lXN9+O7DRKGZUl72+Q/rl
sJFsLk8DZq8Y0veP1NAjvPRwMYjrKwKKteyq1Zcu++eLR66zA/Wl9mTuSvWgx3zw6eDUymqY+S4Q
kHraqwoqKw921DrCJ8dVhvvymDtLgXGz7NVJWIhFNOroElr8AhwIrOV8VObToDSq5+ke+zW//IaZ
UI/O7F5Y2d2X5WYBvFzUOBVUXpbxML7Idm2d36o5w77RFmmHhd3dsuu2FL5ZcX9FD//jPSlNIUmv
15Oxk3D/ANM26AAZucfA3TbHxXIqniMGwN65vTN/unet5s2al4eZEUmRokOaH9ymdqR59D1VXVhi
6x7dXgrvzvr72/lH5f+vy8WVyKD0JVb+5mPExBAfQYnFh84fMeHl7AIeqXbuVeK+kdzh4lxk6/qY
XOYhLLs738Z/2N7+ffSbj7KsTnlYFTpLn8SQYZnMY+3dZA7onYNTusczNnNLG2uYu095em3+3OD+
feCbj/J8QeTWTAeOmr1TI15OLl9NM89HL3c0djQmv54CIDvJdlPsT9Y4Hc6T+g72cvf6bz4ujRSP
60k29F3thn7dOQNz2HnpzvJlzLTFRT/5EXlacyd190YaoU+eV9Rh/776m48KcxIzlAUO2+abCz2y
5vLEIbR+XjUHd6PGEepVXEC39XQUnyCWFBn9vfSs/1Bk/PssbooMk5gFNdUzY1fiOlMwnMqdRHMQ
86sB8wykBBjq+HzjDvVN5t/d/v73dfn/Hf72a6vUIelVrP12vdcB+L+DCM1xuW/ceK4vAS8k786n
Nr1Tf3nnbieBZDskUikk7LeZXWZYE/ln4kBe2ep1aIv4lpvCAr96Q3AJ9kmcu/uu+L9v+P++4ptC
46qdx6yUIk4gPoox5oslRB58yF3YAldCJ7F/s2bRcdZvUCGa49wcg1xyktruPzuHKZ3iwS41052c
7at61ZV0CfW+FFahsj8nqzEJIuPYF58pzKQeHklrHPS2f2xnsXuKFhd5aYCSt1fkD4bC1C6BON6e
7bB7KNr1oM9bp8Q83BUFWwV9j3DD/BnDJ0hA2mjrKgOPJe7suQ+TGh/PH9ENTRfvi615ZJIuyIdK
uzha9YaJpVgv1WJRCfOse8yKo9QFo2I1dOgxBCqvPb80uOMZ4ELyYWifKEJywZOk51Z8vwwudItM
CNp8iTcddpZn6OAFg+E7r8L/vsn8+0nclF5yp9SaQrj7Dt7GVAnEr2c3hdKJE8FET6LWZNAjQAC7
9w7eO/DNco/qQWyTE1tMUnk6lO4VswxpTkfRtB766g4kcgHEZOftf73YmzeL/VBJ2GgX2lTSg8hO
GNM0QF6cU/zUrhQ3M9pBzFLdO/d6upd/++xu1ljl0p6kqKWTyAIKJluan9cQyz5hGjKSSRxsPf9+
QFW+t7LcLK9SdFa0qKJk6l6KzEpmh/NoD5As0BHUmEbM5XEdrwgV2fK+nRhLwpfc6j7ol45SFwb/
Dk/GdlJuRGIgRMzcltH7Gf6/AfIONlXNrLTij0LvVWaQvI/bjOcHJcawgFOb1M+/NcbXK3NDH19/
xP4VHoRpt/YJHEOGpH92zSeIfvSuU9aDskQPRTIHFPNdZxD27iKLK8tP3Mdq6YnZlqof/UvFJGK2
Dg0fX3uoRseysgTdGdT92B6nlSBWgWmeGxhiyXN7ebmgC8YdStqLuQ1MYih+d7Zi0VKEF6n5KQpP
IqUk3cDikju3/DgfiWyI0tOUZmCZGAssce0kMeYE1yb1VcaDDLS7hpSYTxMhmvlYFCvGcldE4a1X
pH4agg4uzHbddnPal4Hfol0Os6Kx23OPiZzVjw5JGyYzemuMXnG1PYOecUgcMWFHMZ2t7eg6n+3b
1NGxmZu1HrTvCr9SXM0YpyMBZAwufXTLeBqpKxDzGYGqW+CxiQUf2Zj0C24YTHGDojXbNx/9x2k9
ec8R6rE8cQnqRsIhX1qSXz0qAcNyCXBc3UpKIHVfJ8Nt+tWs9GsiMlKnVAKGCNF3HrIKPZjNutIf
RHJSmVoP22tr1wpzGlszlm1oGU/nz+ZBhYickDmG42K9mMWWus+/5TW8uBjf5aC/BDJ6Z4uBb+Ia
K5jDAiKYC7zfV95+A8ayiDTdhbkzbo0r9Apk5bD1bL3e4C+oPZ4/QiUwdczxJkpx17lUZDMh6I4Y
7eJPYambhNHmFB9RL68hHY1t7hVjFZkEibpn3a8PzL+Va3Bdpuuqc0eyjeczwQo3aTSHZhiZHn+b
dYG2S9eFGpTMkWEHdFSctvY6vs5aV9oNCIrUrWC4nfjSLqkIWqh1HwYKW0AYBvkXn+nxqbGQ3czy
1eV5lm4SkJGvkSxgJ/qJMEN6JTwcmh06QUykFnnrwFquP4pnrpfbEEkYoZgYLaIJeeY35t8KNOfJ
lskhawgK4PgFC5rJrvIKUxvCdVx6cLMZYHOPJBbOPCAigwAPfGoFOPpWMeeJ1P3nAGsWq0a8idYc
KaJzqu3LXF23CyzT4lWnQb8mQwa/KTytHenqq2/aoXsJdQfr33x1fUieuU+NV67UB2EpeANhJDCG
rXHHrU+gyMN2ekAAoFNM9L5ZEQFjG9WCG4HJqHL1CaT4+wJ3ox39o3y8NcZMurq/XIH4qFqb2Bn1
z5FGXnfOcJGyAc9FyI4QySy6RW2NKRYcm3x2uIbbCjrkKPnXzq6rxTCvzXu7250C53bqIxS9Ousq
TqzhqL40ev1Bmme1bbKmDV7SzGEihUzNFPG/PfINcqRraTiqNcVk7bbQdR1ou5RNVPJ2+i7ZIfRT
JAEM+u48iVuw/KaQv53bNCUu0/2VQl4/NrCIkH1MErCz5nXhupN+1Eq2qxCXVKOz8/q57oJT9nHJ
9mH5KJp+E9sYhujxHutvK1TdpHaazF0M2cO9Pk+9d5439U5knDUpKnNjV4duRGc1aciggceiBwwt
UNFBaIFbjMhuJRd+jBZq3hmLXsMIU9uMRSDDSrmQV/OgMALtA+RVNqldeN7pggcxkes+ioRQFQ9U
jzPK2PA1bH0J/pDoFfUF7+YNJJgePUWnbZTT1E4ozevfn8W9Xm52U1rV0jnOEsJcePkuwo5CI3F/
KaLqrRjvKencCFmkIyVPd46r/72+md2UVWMatZhXA2ypmZNn3FvI/zHDTV05CHY07qZqkqRd4qBY
X+8tBRMk8Zfiajad3D/QkvBy6XtzANGv3Sx21dxVLrTvDuNoknwg8blnqEWQ9N2kWeDWRgLMFcd5
6+QZwZ3bcKejn92UeXnVVEYmgNug3/DEaIs/K1t/J7I++dDn9KuvJEH2rk4w2iVfGwI6RSZ7/Z2o
UeVOuTm7Kf5yuTbUKAPua3CHh4C1YFCV63boNhht+mB02lNiPGunbYQO1x6g2EtkUw/r8gxfbngz
Q3/Qt3LqnTxhsqyK0VMWGyz0pQkKoby7O3C7t2hO3+4/HmGUJnk/hpTljXN+bwJeIrQJNrRgG5pc
tZ/IIJQDf39af0x+f1+4JPEG6jrR+3daS++v+pd39B+tc85clcCzmMoAOpw32UmbWITihwg0YF91
v8yWkYHVnSe0d5bROyCY9IvD+49boEdSaMo9n1AxPSbFI9johC3KJd8j+WPIb2v2cPWwib/3/fwH
yO//NoLMwX+/+ZfzIF+YNU77hnyahyMmabFHIdihN5y4gZALvLyb//3u/8G2ur37N8sx/vcXNUUg
s1PK9WzwLqVfTpC4ptrtyaLCaTaNvB1MX4NjjVgYabGjwQjAFfkeACiqt6+fqIFFYVluYoZh4opx
8/p1l1G/9rMiPkiRm8f4YjkR2XeaVT7KR1iZMHSeqpWypUNaXBf12ele8qCc2qLe6aBpWKfaUx80
p3aN1s6+sFMrnrpV+GCeXQMNBK+xU+zpNbm8bPrPe94lwT2/KwdcHAcLaVOPGW+GTJG0EYzuvRpf
qy3aIsTDLGg+E1nJH3zhUDEeyT14py/SZx6QHekl82SfBdcFCW0EcilC51wHCw/7ofjCZ22M3jPo
Gtu8WZyidbRPI2ysQrfz6FMekvl13tL547Av+fJ6sKug8RgqBtgvXh+KHzTxP7iMef0nam9HXqS7
AV5YMDxcF4i69NnzecktCZh/B8U+yax+2/5cXfXhsuR0lmlgrPoXBPLtwsB0wgiQ3xdPUzXtVHzj
L50nQRxHOGasyk91QajG6FBjZ7bUWqf3eIXHaYlOmgnnqn7CdgwvqqtmSS955VxzX8ysepPsR0/w
EI+ZwXQdV1djlCMvap4KbGc77xDK0DIss0DyfsnxF7hBcunJfPZCRkGsuTyNhexP85DTJg1oKs8b
dGwLBSocM2CEPyLqJJrIbQObunKSvfEJZMX6dIhtnOkeVT+n+xm84ml0hg0i+hpV7YJfAqP6KX2E
9x5aOVX7ozZncpy+zGbz5itFsjF51TvKnsADpPHVuMI+75w5p8wvEJx/Q9vCXO20aNFu8oTPLibk
pwkbD36NqRBWLE57yYEixkQyWV5cTpftVpM4vq011mkdPRhLYXNZKKtioUwsI0Cz7lD74xxLoEXx
RmMJGf3qV19w4P1Cs0/r9hgqy2xLPkp2EPYzj1hddq+39iE98E+v2Tb/QBp+9qWlrttocpDJIWpK
kWK5ybH4Vnc4DEJJ6DveT/7NDh0DKdnkuAglz0qRNbkGOjvPcI0N2vE5bfVwhJZNagZ6bb55kyML
NvRyBc9MyT4DINjl4fKNBifvvIq/KWzpA/U+aGmQuLTtpKfyd4gA0ezBfFPQvwsIZW309gjlRtHS
PpR2lx9M5nkkLhtQe9nmJgYdQjo4zO5wNFWgDzjik46wQdL1fH47zxO34mfzwIzmyn5GM/k8jbxb
+rMVGTe4CYxQT4j8Q0r2Fi2RCEk2V15q2wGXVtoNZpkkZSzo+Y4I1VT+t7f3KdLCYznvPgpyBaEw
o8zHFrVUA00NILdc0qe4QxBJPo+quNm4J1zwp6RR6+Z07BpirQ55Iqz3EynVT7D6CvNp5FvnIWA3
230g/kSCFUULHn9ArRO+CjaqbqZV1KgfPMrhS76CrG6hmAMDeeMCbrxCt61PRDkj36ACyEv38pI+
DbvsPX660mguq59IQLvjVaGtiTgnzdXW1Q8iwMAKePyHoJb2FWWeuFOtiRhVb2fo2n3DJ/9R2JkO
sfCBCGGzdZBdO6iU/LN3WkNa8S5eejj70/yud6EerkjiheQjB61Dm+oOTu9fyIRddYuZCyKnc8I6
2MGuW0PC/xdSxwO+Os2T+KgtWK+cdH6GxOENq9Ge/MNOXnbkp6xmjx3B/l/SKNwV3NMrouvQ/JBs
MXZxShakIG88JJWJ3eF1iRFV8z08yjLGe+SVuhB9FSCt+rSv9QA55rkJks6X1uVUkvgKC40beUi5
ueTG7o+KDoXZK16JhQpZMdbZsZMXWLyd55g0dlgt8+EvtJ1JZuFPtBuChAwWt+yJQbWMU9DP7MsX
KVqLjhL2PdYdiH01cQMwV+vH0yey9yc0utpPtyk3Km5VhsMiuo6Xht062KM7cm2HcGbBft6yd2NB
raY5xeGELaWHxBLXW/QMZ9gDQFzXRwIyyg2YxX7m47+6GI+nnMAnRz/ZhA9DO11eAnUOYzSbE6IL
y98jM7hdhTyT1IUre+jfGcg4mQ8Nxp/A2ri35oVTrJAUO5gkc1v05+iz2aP9cONvFJKXFRp8O8dQ
hbtoIyWvgzMkLhkA7DDp6U3QMqv7zvbT4EN4Raw+PA9Batjmc7nBN6n0IJsZLfm0rvxceIKj73kb
yLj0mj14A3jZDjB1R1LOoX48e5OdfbjWj3hZhnuRJFEW4olNHroxQFTDsfQZwONHQUzrmmDbk9Xy
pwfpiBOfoz1qiLh47jTqsOw2kY1H3wMbp2LF3+dtxIuEDcM82caL6S7wA871Odn2m3Rh4vyCyKFh
V1T3l4/u2Ab5ovmeBfUi3OhuuS6pw/GGPswm+Gji518+8LKKv1vG7vh1wO4anRrFJzbJe7CkBnSw
sDGCW3CHx6fMTR+QxjO8caJPvKVJ9PKjJyMo18DW0Fnrx3YrL9vl6blal0dtV62vc+XYHC+aTwaU
cJ3zw9LreavPSc39YLCASTfJEkfALvIY1uU63ZjebPBzDqG/JYdqUW8ZfwivqAWReZRrdSmC8eVM
Sez6sWMDDx2O90yUD+IMWVjGaFRi3AiCdkRLYUOlMD+EnTAno5afz74HaMoi0ha+rISVmN3v5CIw
RuyRyx4OBoh1hw9eXF7X/r2E5o+E/LNcFAemLva0MZMAsTaFJdLbB3wSR3E5tvdGk1Ob9s+G8lc5
KJORZ2Axit39DZAipidFHoo0PlSOaGuM3q9uE2CHuFZZIaZ3YZoU3A97MX/RMP44sCkTl4CH0wwv
/d8rcUktpogebbavHOGg9J4B/xcVMGRYHjhk94x3ytxcH/i/l7OjP4Rr8aF+0kHrGGaYx8s7A7Rt
/th7BBpU2Gu4V5ZG1uipHIM//c4AAKDffOthFg3k6mIHNrhdAPrs4Mb8Akpv57GLZkP7zFZoIAY3
WrLs06z+GLsWeS71mkzFBAkjekoDBDoLkbfZvj617ulJX2hb7UV+KANjCxqXwKihWmQbxZUNWwEc
h7BbeOnA6WbP/CMCwax2y8ppqjmzBDDi+odTvpzRIKtvMD1Qwy+iTV5YODjQfx2YR0gv3YvuSwFY
mh/tZV8Jkg2FEfugsNIHu0H4UlizOaBz+B4/Rk/V4EVnJ64wmhpfuFeU6u8Ngz1cFAqgQEI2wMm6
R0p9BQAI/8Qn0Y6W5sKwKuyie8fwZBsTYbxV7DEAOGVMsSgvr5AUkA/Ki3Yj2t0L733uMh6gO3HJ
K5mu2iUHQDz2Xs/Isn4QrOEn32FmcNoroUWpUz2K7xpyF+i8m+uTyHgdWJ0kEiqyZC6idN9rwIbK
XLbzBrNvlEDYhAPxW+ZiAE9lSE001/JCPjDs5G6q6Zl5BFf/ysr0iUIY6/gvHBi0zqcArR8Yq9fV
Br45//n1LWQvYMIXjEGxKHcIGiPdoZ4+UQvgt4pBU7UmNhelJUVvvotfKHS0Ofl0SDBxB0IWuE6W
JBmYP8qqftO8ZsXcHpfCrzO1CjeMCAKw5fUWcanLtNYkyixDtmaLx/RLXFd0VPr7+eGCe1QXKHOd
0bPuD658NCi4T9ZHvONufTeBPlHjn3FheSplu90o849mBSb31vqT3YNNU9UEEn1i+YwAWLEAWR0J
2wwaABenayRPy/Nisp0yLeMD2VSGNrMGlEEftyznzZyFy1UXxA64mDItSg7HD6yRj/DA00daEd9E
YMkxVbrw9MAQA88E2FBe+XGxC8rjDLsg6ni8sClK297KPim8e3689JK3fJv06+wzck2HMhuRckHt
h4C08Jtl4morJAof6D6fZ9nLGWMt2YvZazt3cl+qQDy8nF/FvGjADmGrd3NDOhKR3U92DqzTRfg9
shSF+7J8LluvZtYmuYQGVK0Xt5h6VMu8ZsRjCScLCx8zKDpXwzz0ubr4VL3CJnykKI1L8qsdAaH+
FyJLRm7N/yHsvJYbxbYw/ERUkUG3IilH5xvKdtuAQGREePrz4XMx3bLLqjpzasYzbSHY7L3W+hNi
vrx4zJcCtkpSO+3zl0sJ8DWNMJ/AulZf+O1i8koGW4zh4QpILVjFK+rIYCpuT/B4gxG9Ol60pVS6
Yrr1EcrCVsSTikpDVJCjLSle0vZeFBZBuU7ieaK7CDGiZ4miCS3oSvg8oa/dcEwnw1SRtvj15xA9
4XfeFzvtE5/O3NIefH5hTonI4YMz7weVE6Y5H7oOOrjIE6DMHL9TfPZdXccUZ+LkypqpLIJrUTzi
hF2yhfLO5MuY2rRCFnrIeUe1kcoW+150hkFglcO0NhBHWhgE+SjxdFSO+ixcItM8HZIHuOBO+dHP
VQroQFup2oMgr4v2SRnuZX41o5o10Uto13pcgTssWTD8cOATbjGw2lw+aktgwuKYCB/lGZY+6rRF
++NM7NMeXSY8utH6lpTtFZTLLXAYuOlz6pwWwl26zux0UyOq9K34mO/VN2lNmYQBUDiVl8M6AlXI
llipT7O7zD4fzYM8GhAtyBVwKFLm1OnM0kYyi+98ss5WPFw39ALXdKOjORt/nFuvGDoj15wS67IG
4N2XC/zQR1gcMsg8tkHq9WniNMB7xHjEyE7kzf4+3dBB2ngOYHd+xwW6qSc94170SJ4P9Z8xv++8
6MjJzp9HureTETsJq/NOpmSE+bEuFxRVMC4pcRfto7AYudNTmcFTyEhj2mwRMibooZbhy+RhdMcj
HOaeAnCDhAdb5lXs6odwrz2Xa/8xOMKAXsuz2uMPdYSXPPoHyhUKRUPj/hSw9kNnrCtO3lFxylEG
RS29Q4GaWhq3aFhzw91hy5TGw+IdDA7vo0eqxJI6meSqJTAdphSgrS7d+lt+LzRbfOnuOl4tfme4
1+spz3JljP/xVlyC7+npnLkq3kQHuPyUu1vEVStt+1Bs26VmMzk5b0/3vD6op4Q7eSPs0CtZowOL
NvcPET5Kc83+ffj2hclcFxo61GVyoAgQUq4H1QZWHnKbC8HxBAWFUEQOes0NZE9IXghkyhJaknqd
++jTloV21MRDT75G1RKNOJPwz+3YZ4JukcRrPGuzdJUuSyc4W5N7Y6154UHd9gw9eFWUCwEP/AtM
yersDxYw8SJDhDrnpV9IHpImxWMxyNPkbA/SIk2X/Lm6t42JJW7PGYjMPRQ01X/tlVXSjSSw4fWy
x7J/9KsXp5imjEiqhjvPKslWFxym2os9GUEoxy/xkI52NVUkSEu7SDkw0oaNGMUv9jMuFiXlmRNP
8AL1xjxR+TZNJBtJUkSKRyx15Mk1GJIrRRi0sRoem0X3HqcOh192MNx2rVA5f+jmCoYZcD/78Ep7
CTfGQrY1TDo+sN6vx/72zB5wKB/oG61+XEvM0HwruzF/ReR0XeVeXeYVbJJmiSjWqhEeZXXZqk9J
e1TNzQVrr+SYosjt+ItBaNd4eQAdjnDeVT0nlWjZaSt4oSh4s/S9GbzTk0SZgfAbn7TigCEgy6RG
msLwhkgcBIjUZvsxbtZVl7RoNRshTYfM268sMMiDteUM0C2B4IglCe1slzrqMhBtbMTyBfaNowNa
5pJTVAPjzvOF/9gpyyayYWSlESgvHzPqRhrWiwgAhDjQdwzxToK5mBIWPU3UdcicA/clZWPwS0dq
BjMoA5t37JCsIMCRDk2DCvUQx27UVWbmZr2XkIxX+s/kVGUYMtLUIMfEMlGL18Os2pPaag7O5WxF
G2pdaXTJolhEsm2iSYKf0j+XvktYDpNhaHTDPUksqbkOjGlbTRUCWoNddgYbLy0t9AS2yMlMWQEO
Pap14wT7+IMCoJwpeHCFLpAlLBmb4Y0ALWWubJIl/n1db/tuAA1Dn8XoPlTnkj3E8woanKXCYkps
hSEPaRlYC0OdDW2t5ejDOXnKrRJ5sgKOfMrKFxY43gWUh2TThl45eaoU28cK57yvP9BWdbTJmb5u
fdnqoVaoDXYmwScJGaLmkW3hDUjiNQYVJWnn9CcB07WxZQ3wMOj2ZPOxdyb5Kh7exSWZgvjek05U
19syeYMlgPs1HTC1obIdwodqEWs3YDDpuxXN1RK/wuNareyVczmEx4zGnAlsJs5J4YaZcLESEKYy
paIIB2KBPlHUlvpcq7jr2F7k2LFIcY9xGH2Hj0OGGbh5hGnOxWRI0kybbp8ghTUjZSqHSHgN7E9P
HiuJB9HqjHDYqjrSRyKJVEgEQkHKLnYfozBMJ7uB/CgRgGEaWz39l5sOjjFAAzuTgxS5cFJa3+Z8
wQsHkWhrwwLeph8l1WaWMDpo3AC7eAL8co8w9KxxBeZDiidrZBpgyDVLIRXK0dbYKZxn8S6hpuS0
jf+05jRwpXTVY25ZeQh4m/yuFNehtM9OS1HZmN3CP20EzSPTgI/Byc0j8OPpfCjRHWaYbEwnoF7O
SAzk7Jss8N1hcKo+VMBiO1oOo7JbbBV6W6WgJY4OXbGFVu6z0FY6o4hkzi0tu7msbdPiPtg20MUS
7u55OJQsDDyppkLx0p8pIabd5MHU99JpWYZ/Lqf3HIKmUTPqoLXLQ6y2+icTz7PwFoY9Ntf/nIlf
iwXVvUzTLynX0kuGqxC/GjEElAmJdWeaGM3MBxwlnYThZrnx60WEASJIdr5oc9u4OMqf349l+eeT
479LuELikkjrcjPjEpJodT7bGuFPwCCw7bJpP5qAIYSsZolI/+fP213XTxsYTMEDM1yB6dB5N3Kk
cVm8cVXfxiFXN+YKqSNGm0BpVQqPlUO/rMfzuNxV6gLfFmu4hFPoUA6eCKa5aOUHkxFOPfJG24cJ
Y8mWNi1zTo7EcSEypZekVXjaqPKtS7z17MYb+zd4WpyMKiq5cW32Z1I5+P7Q/zxC6vxoU3Jj3y7Q
tixsTCNzFlLvvhsDRHMSt6EA84qJtqQuaEXgfIeuFG008+P3W6h9f7DYLODNrem6itHHFwT71/UJ
kdr4eqNi8uHihSGVNiss4J2q1ZWIRZK4US08oZ3SSTfxOmlhA0PcmcHLRmPH8JV7usRn5t1nsP3U
Peh3J3E0//J5h/BmYfaOUw9Wf8xOLzAlcd4Jlnn5JyyZ7hMrBzZiJ+AWNW4vdCBrzFKYKt7i1xAL
/O0F4kv+5WRyhadHYqj4pBXSmjCeqlYqc6Fyar4wRwJJQ2zptad5hcFtYlVvl2fjiMuRzQ8h48EO
tDvX7xmH7sHLiGqXH/invprGY1PMCamgesaiZ96+VB84blGx4krNyOKyVWbZa/vQ3YnxNDKw445I
loKThgXUeXXS77XKM3iVmUzALDpyllaMX561ZEsAfKrNiLmFiw4EQ5ZAxcw1f1RMVw5mDU5Bn+1T
59AlTZxkspJoss7hrkwetOBRxty8rEAVQ7wdw+XJOIpItYMnI/0suqU52arlrB5mCWaFirgnjW1a
vpw2Err9k1f0c53TQXmUucTJ1KCSoWW7D/cMp7PSGVuWjXnonuXyBk/mm9bh2mnmaneZJGE9Mc48
H+SMQNp0etivwbC3u4SbNcUVkJ7lxDFliTP/Br3h5uK42kSii5BmQqTEx0HCMMk5cUvwQR5ZQsBu
tFh2+Th6IDCMejvPCbVK6YMBNBi/Q6u8JUP4LrMfrRn+WqpX+8VFudRxaoq8j9iTjnzhaaNP63za
qvhH57xcjER7xooIJLC3GE88G5pnLDFKtfNbIpSfd4e/rmas1P/aHdRGy4I0w3gGREJE6FW6bPiw
AoR35oLCk/rQovXaMrZagnKa0Q7cs3wUdyFdN0ALQMhzPqtOtjSxBdUTqHclLMupeaunLBwNkTMc
PqbhntH8iFZQ/6xwe2npfk4MKDw1d3Iozuqs1Al2mkbSjXVnqtcErXHhkYs4uhsR+yMqV2WYEYlK
2RTsfqfsLpngYr6CSdA3IwDq2IYKxl8v/Jf+8mrGC/qNCT7OTGOOJ2XF3NjPHqR6tKaDlhC9yuV7
NHqjYQKnuXm+rcfsQlR/lvQkYzGYTJM7hnKkFzHLVDFDwhabIzPAfOjudNrURMUTuwJxeiFKLutu
k8/TFXaWDhZv6djTSBW+82R/2mWRWiaMtfO02HTzM2EFuLYlx/qtaux4MRrEp1vhbZgn28lyAFNd
So/B3tzly2aNvbmrudJbu8m3I1KN01mreOKrdDpk+ZK9az0SXU6rrp1i09+5mKFa5B8JoLPTgRbh
RJnfv1xWEcyFxgrXwtxf5qAf5zd1IzPhlDCVD/bRPZIduPOYm0kzIPP+Hu5AZgX38YJszHSnzEjA
ex4ejUcZAui7uQif9dfL3QQWNF5L3VRb4YL/WGWrfNeuwbShG1nUeW/1ESu69j5awEHGV8ASsMG+
G7XXywi7OG5rAPNXtgfgWe46fQ+sifEnI9GhWUczxqDFfX7ajibcy2oPko9f2w492/BGu2SRSWS8
iffMiRejdY+yCkBSn/XFODzH4Qa1Ao7p8Vw4ppyQupvs4F/ErwSUkTxQPdCeZUjBXJQFtb2eTBno
gWKvYPvydKhBdCjb45szgS5UWN3AJvvWHOQHguiyQ7NhROk0h2LTFlafjsqd5bDsndF0hx0AKkdQ
u9VrCyIg7ZLnibLC8XCEgKSJN47xcd3CHABGTnJ2w/Iun8xT4Oy8mqrxXATJKiBhC0+4NDucwti7
Tv35+ZUsQDNb6hoDixnpB+I9ZAqmTHfpDke45WSTyDzLeMGEWAmn6R/8sRDVWgCDOHnfg5E7XCgj
5mk3QwWJGmMxslYXdIP4wS/FuXJoPDgVoDAYhElLbiu+nrPogT4bvAbySOxUH90j5J+9+my86Bj5
QAxnxErZoxiWjtypduXWIuFRJD0WkA8m0sk1NuQQASC82+q+fpfgkFJ6vgtgv3iHr5lpaXe1He7U
13UOKHUBmEEDgscNwSAxwBMjPHl2fz9ONevAFrlA3On2mJgAocx06kG65LX0ANB+x6BaojmmxH4i
vBsJgJ3eq8vsOXZ9EieIcdVUp/gkpiJcdd0CXJjZvIT5hjBnT8sBhekvofKfYq+N3LhmDAotPs0P
yYzJatdhGCrYMC/P+34mQ8intbODXmdftxge4vcWbesPppnn97T6UKSZHmJ1DBBcv0AAgOWhMc5X
pkqyOFfzi0YWkycgSZmrS8BpeFqjaTIGFhcC8HBaQvswo8ChOPBfEVUlMmRKN6gwfYQAblevl2Jb
t0/pc4gf5bp9aCcWHYYHrrA+783WYSmL+sbvvcscC8kTbv4OKJmVx4XdHk66Z+60Gd4e+BditG7z
6uuyq+SLblhRKwaTFckLwZ6fBS9t6zSEalHy4IPh9VHsjCEXFJVRbA/AXG37fKmOyml7YW+I89eS
FyNnO+V32RGxA5zEnywxYUOMAHoe3B4jghCUKaM/ZS28+K6wvrSrk79jvnMODmaHzx5cEezbItmO
8CqUF5w8xj678403BPUNLWhpES9LE7tjxBAgqzwL9zLUAILuKXlSjKzFCgM8YP7cP0a4azTkZRLR
YOluLWHYP73Q4fT+qyHsDHCQJ+2AdHFnPjJA8CdoRbChdrQTXSbmV7xJkDnMJ2GByHQamG/a2aEu
Kwj8C5lxEq2XEAhDiM96opGWwQ119LHqmzZvYWxrCcmcXw9+m2SPeAVmO5AXGWxvl+Hfbw8YqQyF
3Vfrei980qtCGBx5NGOegJCzHVFJNEgqgPaEV+Nzslc8BU4EHKTJTH+vzNlko3gQKQB1p3yWeRfs
iTDYqX8Q/HDKO0RkM9VuJaumKS4HBwWPStuJ487441kMFrjy/dnon3dZXBz2Vze911qLJXg+hvcm
3rdvyQIYxQjYNJdiZ87SB2LJd0qz4kNjW+KtkCxmvGHFKAMcjJ4IpWRI4jq/ZM1YNXnJw1nzVoJP
Hk8LOZthTEuhbFczOckd2AnADmTFRXgRNyMQ4G9SnUgphnbLS8dxYJXRDH9GSmbsI2txEb2j2dxc
GIX7VshPm111lHn99ggsCYs0XqP3bBuZo51PIB26ZAkA0L/hJDBA09A8yBlF4ahQ84mrIjRjWEJq
ueg0mTyxlgsiVnhiS7couV/+Hv9OBP6tW8x/67IiCKUm6RoKZoIwE0Y9Vv/JMUR8e8LhhDaJKJdu
rknjy2ZszGcx9grEJg0cp8hjyjFGteTL0xbomMCwDy9iItLaknNm7M7fJm/iFoNUUm8R1/er05IU
lLv2iN8h6gBghMCGvGIyaQe+2Fdbha0IZWJwJNOghv2EUw839IDYRqE8vR1ep16T+q/Ltis2QhdI
ddZUfH3EfjKRR5/nVzYzdQ8wj2QX7ggZSbLFFP0rwAUSpocvzHP/jmHJGhYU9YQ/ayfj3l48ldhq
2arbLUSX8eQHARFzTOssqDuUtrGdrLU/v7fcXySNXx7eV1H6V1Gdn8lU9yd1fORAil55YLSQ0QFo
GksLBlXES0I32p6BLyGdmG4+i1cybl9vhN+0J+988uSteYz+BO0U8lLygjmpdvJ6iIKwV4wFhwcW
m07sEovbv53r6e9X/6MhIuFf8lcyHxX1VUugac0lLIQCH0iHGHo8LyHAw4zeX9LpMLJKcaMR79sP
DMvL2JIAlV6AVixWXTYdmeIwqGwG7+IOB2I2kdMsaW0oV/gDQyrBwJaelAguLxCnxjPTeIC8sfel
sgVOnHF4LsoPBu/4hOJA75dEEloR5Rz2kI+/f8+fhwZ/f9ErFCIuxEkmBGV8jHCYnGvF3E83sLDj
T/6vs9tX440c24uA2/Y0QhMIFYlEIxmW7VcRWwRWc1BBApopHNlkWJ0PHKeMwqA10WfysEn/4Xyd
4GdFKVs7DOIJoCdypyL38r7lViyTd+WxuIc2ShCYHT7UTgQEwSyXJds59KizAuP1eU8OWG9VNujn
JjnEd4xuz5ucHmKYCU6NE1L+Kj4VdnBnPo1LPIZlZ0922Q5apuygZOaM4RYr2Wifku0yeXp56F5D
jgb2kHQttu7Q2NnE7WUHrBUEyAS7HZhJuwW/AkiS4C+8aBHqgSAq89+fgj6upu/vyn+r7apBK89Y
IAx9Hh9Ryy8oX8IEPGVaqS7vjgifh8HdLNQd8YFgUnjjY6pSsb8weGarWiByaT+il9GcM977z+Ub
xYVKpIUlPvt/fDdBZrov/AUOyzHdKGTBy2f9IKEyvjCy6hkOrcRlLsx0HlG/gtmF9BV6rPDsH0xL
X8Pw8e1b3lI/v16ySjeKy9447b3a2UVNUJs+i4HotGZKcnj8EA1MMd2C7jFBq28nBW2J+HB5jh9U
JlEPwx3l1ekYswQ6p3CNvbDHK3ugPSSbIt2Br5yTF4mQLuDPdxwrtGF9MdzsCa1tCZ9VXwbHsFvQ
IZh4l8JXDN0KKCmHt1RUJAwTYjKTCAPB6vDGRvijpaz513e9mnVIRaq2Pryyo75OV3hgE+tbvA9f
NnqA/N7vS+nHOc/fn3a1cYWmUQR6yqeBHpR2uptAeBmZ2EvkygSbGHvJ+ipvqMZL5hE6BdVty7If
sE1O7r++89WuUlFHDs3AVZTuQC+O0YVqj8RoZYaKGmbuIuIwRny7GF11icHLHk/zL2NbuPI3xh/K
uJb+fbnAXhUs/FSdUEdiYP9da5WQ5H3dihK0aQsyGtJMuoISpQtIdf+SMd8ML0c1eTgRmkHxenqP
OOJfgCAjsBaJYhiKAluRtKbOIvBBXNVMqZKBXUK2NLiBGZwh3WdXvKnK+l4A/HvlVyuHfHqtDQpJ
IosimdeUrNg8XcZMO89AQrYECeKfnKzFfPKWO4X+fZj872dfraNYFgotr3vpWEXzwscN/LRSRu90
jWJjMgNAqwI3lr2RzObkExdqdtYQXtMwzBcC+Cvo/9Te0s+uobNnMx5J7+R2XTH6Qojh4q2TXdbQ
jaoVFHkTN3EK5HDem6uSurSQH5voJWrWFbPp5KkPFk3mwiaxILOGHAk5p7BhkgSD6KWIITDQvUqH
QlyFHSTh318o6eeHoOKWo01MHAuvyKjcfjMIzgU3wqHhZhLQjzC0PzARwGYEbk6mb+tuVlFJUq/f
dK4Yn/H31fvfx18Njc8CzIlL10rj0NgxMqgX02zRzXqyzaDqA2zSCkCmufHSyOOJ89vHXr005/Ak
GmgCpWNNdnN+VxyIg8q8EtbaY3xPNiL2p92mhgv5YniDw/Cpm1ZczhuJFMKMKia5Vzc3HsStS7p6
Gy6JWmSVxp3QjskdHEZSmV8pMgBmJwSBAhFKI3OsKGwaIuxgbt0S9ec34r8ncfVGmEFa+bKWScfT
PPenkCqZdpKHWWkoxxxuj0gdd6EDtaMX3EFj2NQCXZ2N5YMCvQ/ziA6WoFXMJQadqc08o86Wsupk
lTOSmg1Wtxf7S93Yq5M7/BX88zzTOB3XTeHdAjq/if9w2mVP/O+7XO3P6WToBYB5Hm8te7pnuIwl
Q/fS4zhoQ/Sa4IWxkidTydggqEpc1T2RYkf23I1Heuvduqp7IkFU88bnkWJMwayVSQ0zI59YdYiP
DhyXzSgloUFNAQDwn71lYnDz3b5qMNMiTqRzySo3YXQ0HtPNdlN4zDo9ZMEn3yqMmTnVHk6Lkv3n
+caXv7Wer9o7NTz1wkXNJfDujMWLkWjEBXSTxiK9El4BNrd4EYbAHX7kEulFh33L+e0HHOafdfDV
gf/VpJV15kdNxDowDA93UVJ1JqREHOTTjJnOqtmPzRpGLWbPE7EH8wuIGZUdN27Fd4CCy2A1GqYm
i2O+8r9HdNyr/knpT7zaUyZnGybos94FRNkaNyrtbwL9r4X/1yddLXyjS/UsC0Pp2BGDDPaWeulz
5Y3Ib6QfjNLlrQXDv4V3fTNbu/7Yq4V+GeJC7UxMruHfoy1GCNiCkyqP8WWvcK+9yyGCfpkGfwID
yhNzFvfWPf6hMPz3Hl+tdamJzItWBuOODkUFg1FCIgAd8oCjm9a0h6xFuiyHbPcwMkglY1UHc+iA
zBdifTEI778/85+X3l9P4mr56xkGSWdFEClUg9mESZZlnt/wTu5gbJXJU3PZ4/R6sRivqYzNQqeJ
iRWcjSs01G/QF34AAP+5N9evgdIM2qU9UewY+n1Xe8gXiHBuDFeFRFzSkNB/AMPExNREhP+5Rujp
H6rsTrrPDGwKX7rGltnpM3TqLhE6/p16F68InffVd+ElfMvB9wLinTP7RJNNuN602ySJp/oePtbG
/vxHRc9FGks6vZxyu1YfzcKrgwWTJUDCc+HduPPj2f3tbP/vzhtXFY14VorOr8Y7P1mIo/44S0dH
TzvJZiL52aR1CjOtQejtNL07MM0YbSftoNmQAladLHrS9iZV7NY1XZU5ySSAe1OwA8QG78fZabUN
gY8FlruBRcpqvQyEm4yJH7rQfx/7eFF/736ZL/mTlhtRxIuKEbeKBUGcoFGJZ+eHS7Noor2cIcBB
BKxtzswtzt0op73sAm1XMzh0lE+Ec/m8hd39UZNC+yn1Tni2JfKGZO8EFkmunVM9JxykttKjoMdH
1GsWhZv0TkeIeLWoWQ+BdaRiqb1e4leqbqbPmV7ceug/b7GmLCFsGjHgq+86GI1EpD070AlVp912
oFOoEHjPZ+UMB5i4eVLi+STGBm4JMsUjP70waWtuvGnmj0WU+t9lXBVxUnpSYr/klmuYaVptAVXS
QsCN4RkfScQh3EDH7GHckIw1Bo3BeqwMBhKaq5Y0P4jUa2pPdWwZJNnxoem1nyfa6PM+Mly2NOY7
kiUoXsnLi6zCrkEhZz3jW7rfCPYe2cszpB2VPaCKANzaIAEfD7ngHgJPaV+6ccZtBl6cvZwbp5bX
ZrICPemwgDdcAxr80bTR6syLebUdWkdO9pORbSkcSu0xGeDLmtaNt3U8+76/rf/dseuzMVGGjnGJ
eGw0EPUIgTbCHukOsHkgFg2FS0rEMyNef6ujwrcZjRADuSehaolkkDl+B1P/VlSP/mPt8tdjvDpG
+64QLmXNRYmL5tX8KGjkLHF++QQRh5aZ78zLqkpmCFvCt+HiqRMLXCa4D+ZQeScgLkR8W8S+WgRL
9/o7MJQmwrZFMT7rXoO7eH12gJFNkOaJ9odv89jNzD/ElQ7KnVG5Xfap16h6kZ7IvDbQKmM8ag1U
aiLWxKAoCJc+ihKQBekbxmTM5+9uPJNbL9PVcZ5kRWzIGS/T2JQNxLKIc8Dw0p8DDQK2WhcnSO55
DlnHy5SBwM7gVl/s36/iBz7RuH39tzKuTvS0jGOKJq4C6tZkI0y7P0PtpMDfbN6Heuo8NjTsiLln
Qure+OgfF+VfoR1XR0ibnM5R5fPRfeeERQ43ZBFwMjhnr3QU8Clt1PPaGBa7Zre6VcpItz796rDQ
TbNPjIFPj89IzeAGwBxSaGBQ1luFTcqsOPE0S2HgbJMs9PtXV8av9u19/OurX22k56CJTmLIh+Pl
g8mgXWAuUrkhoxHVxaOCXT7Z+LsLWnDTkcMZOgeog+j4lZUON5z4CPgDMB1ERq+20lmkruJViuz4
1o7/zW/rq+b860Kvtlothi2dj4u04cCG6gemTVBRqPBuEbbmZZuwmgfZMg+8HjnmZQrwnRJy0mGE
q/Xv/Ql1Tzb1sS0rqsTuCI5HP9+slGFRBBtRIA7ZSSFPdAlhKKtwgCerua0YWub7KJxA8gPtZwKu
WWDJgqtQiokyQeg9ksD07nz58/tT+fld+OvLXu2S5aWSgWz4ssTynuYdBaOV2OePmCNmXhv7cTDV
24zwZiGml7e2Q+VbH3sVrXH16XnDApK1QSIyhdFAnc+VxtLTDUB8iRQ9z7gaX38MQf47/koJjbBo
dMGArJPoqFAMUIDFjhnvfHtiaUhfkTEZM2nYClQTCgHcDPk+ZcB+wz80OBH+fvPkccn+s6SvLv9q
N29kUTxNlIt8IBtSdXDGF636Tuo3krwyVHYTS37VlhHTYlrQCTYSvQIotR/aezD/TMGroLpRJnx/
nFdXdL3BGoKfCAJZJbVNNQDqiW/mfTHaq6gUBg6MA3IZBc8Hj35LvPyWNdX3wcDV519trWrUK6UU
ddJBk6BmQghCDIB/qjM+N1gWp9QZHHPZz4xnVbyxwXxvjK4++6oxuhSpHCQhnw2PGug0tLArwvaC
mMhuj9qzsn2JAs1cotdJcRSaDvepZ8xv7/E3FrU2HoJ/Vce6GVZq0rAqKkfoHqXQG51kTqDnAnLp
hzF6BJ2UvgkdH7OoWxYA37b4f2+CdnXA5GlWmJ3JAgDehWY/hg6oTrw4W8nSJ3sJniptwW3M/ft8
4Opzr46W5hQmQzCG5Mj7yxPAU3XAskY5GGtYOP5TsxsZILd26i+065f370tG89edrjKpF4bxy8oe
sTdwTuMZfpWoQy2SbRqrwUXi1iDEGFfwt8+ciIZhjKNA2bzasrQurE/49kmHsiFWhyDeR4ygQddJ
OdgKUNaNVYHYDI9XOGmSvmDPQuugrLE8+uyZUrGh7k4L2FKYDPlwoWyiKUTGZxDLPDympoj8Q8RH
OLZXDnPrd4iW4b75M1qZUeufVq7ekns+zSD/HEx3IFuMqcMIs54scVGXaw3ewh0k/cmWYHIKPc2B
wAQBR7YUKDvsP1Bpqdwff98Jv894x8f/11252gm1wBwu1Ym7kj4NbHsi7FR/iYJ4vLLEIoRrDx2Y
+sLJXgwI77LBjjCUrgSfcYUsuqzdhB4gXF9c4hLTuxQH2FexhakHcyl5rTDn/Pyy0mdKfqMm/Xoj
fnugV1tmqGVGUeUKbssLBdMyWIzYluCJloB6Q2CxI5xRTptUw2PaObmdNoNde76shKxFAeZmMRmy
5ZGtjlqlc6TXkJk15hF4vsuHOFkN1YOJIHScsU95lB2kDETYo2JSfJLFA+aGErK9y+cgLWNtBnmf
ceEt1Pjn92SiypKiTXRFv94UlDNQ8jlVpcME1ct2hMVHRwCopiR7OzVi5Vtzu+/F3td6+O8Tr7YD
Temksxwl48nYt3bMMU7WH3Wf+DrKQlCiCbgKqAIxjby07fpEFYrXUfFU+WuF0mhO1rgRHAlHBKSf
XGb66U4anjr8zmE7nNe3dTjfGpOr670qTsd09EuT9hLXSwLsmaCilYkHWGVBZ8XmQApdYg0RalKJ
uoQSj3P1I7ThGwXFFyb2fS3+d9uuSs8+mORkCrEWSdbM5z1y4mGqieCWl0onpBLW4aEnwmnKkBe1
abwsBji1Cht9h+8WG6yxkE7bc7whfGRCE7gmlL6GsDA3p1DccKxhVmr8QR0fWpBkGc9Jx+iIoUBQ
2hMPRyLmKGwUecaG1d6hxxKTtYkKSrXPAspxcISpdB9DNSCa+aCmN1SP36Gzq2dwtbPWZdr5QcAz
GIfZsLMhx8edXf5Jait70KH+YgYQep2b1yhk7TMekyrZxlyrpyULBchZcJThjm3U+31zU37e8v97
Klebm5qrSlPEPJUWYonsYULiksz+NQA5CZYYLLrc9mNHeYQ2d35SSiIP580EwzYHMuk4BdRIcJCm
4ELoRFBtuSFOUV8kOUxyGmOKTVXgCq2HtPD3K/8OVxFNI4qqJkuaZJiGdrW3NVJ2ympflg7qmqiG
8l3MPSiHxVeQPCZ7iEWc8nNC8LFsN+VcdeGLUpY4v1/FT2XyP1dxVRSi1hbLsuUqgk9zLRCUMJ+c
nhkD1+n67BHaMLkHrn4gMKWLZrpgmRwbJBNaxEiidoPkZv9+Pd9Bhau7clUoKmJ1EZSaruPLbPjM
Ll8GqFHOuLEsA2jZXlUtGjtE3E3YiGinORJrUtd1+f7W0pK/NcX/Xop+VSvyyEqx6bk1KbcFxn6J
rYU8u+BZ8TSQWbCR8NJ5Tj6zOQq6/nxfVPblRSMq3laeb9yUHwrHvx/SNVyvhr4kidCO2AEbDaI2
ebNPkw7psacGGdFq+4l35iXM3BMcSiPtGDn+fgXfRc+mJplIDSe6pMl4SF0t1kneNVKjKNqho1E5
L2VtmeEWZN4zozHKuZzvfOhGCV6mMqEGKwlbwgTuPDysfFVPALDjh7z0MnPFHjKN+oXW+dNQWMqw
XiGaCPJcS7zT5FGF6zbZtv2mOMGb3AaNV9cHQ37WUm+SehtsVOInzNuIS1GzmeLLTq+0C62QDiZc
z/RQpocuupFkpF3fe4k3lNxQxZD4n4l7178dQ2AMut9luUrRjhGraqn3RjGKkbs/usY3npIVk7g4
VFmlTrS8hdi5T73+gm33RqcCFO1Em5f5AopznKBdnNHopIYtnP9k5fyCY0W1mgRrIZ5RWuFQrNt5
N6+IAZ2gwd7irsZOr9yh6mcgM8bnYIFgtyS3Ry4sFPXtZo96vZ1ef9urQy7pu9OkSTL1EH+aiQc/
ma7Zn4ITfXkZebgqMj5Jt3g0UrJmdruUbzVJ39rU60u4Omr0KmoDuPDqIavxhDr/CaOXYSCBLYc8
hys/0q1K2A3qh6ns4/OsZD2Gsyw/kCtMbCRJJGfdqTUKvai3JNgKnWbM6gIo7vxGEAaJ1h9EV7Qk
ObBGL1MJE5yTbqHp+H+lTmLB5d5fTvYCvJ+MYf0WPkgFoni2RQRZFGf6uiEiW5nhcJfhHtwvLtCN
MaQgrnOZJO9JvxCRa0TatjOdMzhIjJkpfHPH97exsDYB5XvjLTMIS3B6cxuLy0voFjAjLs4EdUa8
Y2yiJI4g3ZXpUu42qepJqoeK/pTN8VtFa6o0yz6aBfhrirbxFrqqnT5MiGKVFpdhGw1LjXp9uFOS
h4IXr8Fx4hJ81jFxSC2uWJi8yZf33zcH6eYjuzqEO2UIyzBi1WAN7oz818E9QZLql3rmsRco5qLT
t4XpSJUV9wtfXp67uXLeC8mTqBz/R9p5NUeqpdv2FxGBN6+JSycp5c0LIalU+AQy8b/+DNT3ni1R
6qLj9FtH1e6ChMVan5nfmEXK42BO2pFEpmq9CNoQ3aryvkIHnexLONrtxRCusZ6ti02X7Eoce6km
pdsquChOFxFYJKZ5mUAEWSyu9XGjWpenyD29a7DAhi0vRFAeh+MmBTNT+wqQws5moGCQYTX5Qnuh
gA/iyxzXHVwnjAnXVeXBsTNzPyY8M72AOSjVr+OD2Xhi5YcMqoyuoFxP8Bi326EnLW0xWYu49TL0
B1ejdER1XUch/6yfRr7KYNfkxWgDzCrDPcPVAuJFOo4Of1wCuXSrYt0xTqn4lbiidIpYbEBDvXSy
ThvV1/h1/l3NtnCDWljfRXxX2X6qnA4XbLBketpFsTHXUB+Xzs/FVTELLaxCMWs5/tw5swNjkPiZ
4DQs/5IB6dV+tQHAcsDYRUKEc1hYkUu/dRZFiFFipXLBgiRnfRJ5UTCCYb781rZpSW2p9KuFY+KP
GgtPV9FUyZJl0wLyOCetS4IFol8+qjfBx5E2pCOsTreRl9HEIRVhVjtb51656Hr1w3b97aqzVC6t
pKpL0eLeNODLjHWb7DVjQ5u/c7NDybREyIHUu4kh0oIElNVeIIhYiGONad3M1tW3e5gdkEU/JhJM
F/VGfWFOvvtdHKeLHxS+k8c4c48dk4TT5CFy+REWdFltz6ZrVY8D9G0BP4XSIzSnAir/0tFomD6K
eDO7GQwfQS3lscyT+peyc0ppa5R2kLXsxdEqqNbsEvJtmwMlWJnM41/kG1Cyu2nWjwQQlIbh9sdX
M98M+abOb6Ta5gtlpgJfalNBELDFJgg1RCX6MRibox2/Sclbrl5YzcY8o6/f5MObJD8m8YLkT1l6
XrMjdsyLbiyknPMNunZ5XRwve69ZR4xfM+PpJOZa42QIDirERzvC7MNjuBhNi/AqvJi3kbjBcIKO
fBzfmAxvMjTp036xQwMs5VX5Sg68Wyqr/fQhf3vDsxM56PRRC1JZvRnslvY1sNc3tLJM/pnirnka
7fgZ/WblasFNsMQX+EPhM/+uZkdL2DUpgoZMvQEqJlROwijKk0DrIfEwEWZPYSy32oGtwI7jCZwL
JdTcYY41xMRr//dNRZs+pr8t9NkGWmEzmjQKHxvvh3KZXUjrjjwkYwrXj5h6x0uhdEf4JRMTjvlx
V/Lq2C2NNZWy19HR1oDSbQ0ZHEdddq0QPWl2m2HQ60uZY3a78mwb9xxxn6JxNbCP9wa+EfSwmM2G
WTfBlhnjOto4RiWLXs3Tjvi3HzfbrIdMLnPJSNQbfE4QlEOegOfEfBy4FZTKuJK/RzegBBOPUl+i
QBc7vmArFmz+/oz/qIbNX/ds4y67VDlqeareCKkXg3Lel167k16ASRgvyU3LwK16s3DJhdcqzdK8
aBySWC9ZYVPwAjLFadeQD5grm7DW0sIPVH84mb5+S9KsB6AUqlEPR65GIlVTh9zq4qZQfOuMANxX
dSg8fXsp9hdyfH1kxicAc0nz1xaZCV/lTknqBC0HaQeIPbp/stOChf2t2NM42eBbyEPoZIGww+pj
y9is/qTZ0kdpW0606Po5L8v961Vx6pmmAYdm7m+hnTNpTPOIL3PT7hs/9xsPNh6Q56Xu9B+Ns9mV
5kq2oLfOx7gWlJvQcFSGcp/BrrIuEyeQLzExRztzDdyduTKmspkJFRmOdxcWyc+fx//+2Lm8TCh1
ST1l3AIxIa1n0Lb1IXX1blXRXoS8TfmP3dxPD6HdM6NKfuocVYf0cOE+fl6s/9zH9PdfuipJkTeS
lIfTHoSXqOyOa8tuvPYhpD39Hzip/3xW/XO52dkupoUV6wY/O9pMniIOk45AHhTSqPdiAwCIbkHh
9K+mN4lB/v5Tl5747Jjs2sQqk5TlRew9jdi4nTf5ti9FqZ+L58+N75+fODvcNK3XGv2E0yswAuSQ
Q2O3Mufp+f1kvgnA1PNTMf2FklIWhLIsBxoC+LfTEbRm+6aajtnbsbVXOyAYl1b7S4xe0hDFHcgq
gfxRjaDrxcn+REMlAb037Zxn/er0EoeoD8dfY3eXD+scIYI8mY0wxA/PD6sO82N4Vd4LpJL6i3hj
gvPHIbPCMS+U76Voq5drHTAgRVUm634dhcsh8tOGHGknWPv0eIcNIMmIWCyUgf8Y+5p/ibPTOIkr
OVZU1sM0QdG96ja4q+fPpcB8wtKr+aNpPL/a7MDVy7xJa5nF3iLWxjPFNkBAsOQF5uUaBuSjC/O2
cwAMMSmUPfWwape2nj9mvua3MDsWA+Gsh9n0AXSBa0aU/F2kwxp4aC3yciChKD9Ku/OwHfAqgpA3
+VF+P/5Wtkwl3zcixpRRvfBdfJYd/7ZgZ0ekKpzkKjf5MAA9DRigTU9lNNdp7YUtAiW4F+JD0qyh
U4WA7V9GxldWlWafcB6SfAha09jDRXrbv6TP+hNkALcnLDmh0VSAV4EFAE9i09a8zQBKFW5xiA/B
Ve82m+FO0AH5rPgHAAdsUUExpL0d9ufDNEpPgWZJV7m02uZG1mKp9KYR8f61yTuHzadnG5hw+dOA
neD9fb+Rp7U7e666RO6miLqhGPr8PGui08nIc02+/iSExMGtpxSoJm2epVru+sAP8m19y1AU7pi7
NrwwmN4dIuzsk8/uR83Q7zqD2MF20d79/d7+gB2xDL/e2/wETDJJTM+CKl/3aAPz8z4+78/JNtNu
YpXGFwT0iLlmDiB2FnVddOuq9zWQNoF7LLYasXDpRk7TrUWkUo6InXS8UZJbvXjOLR+AhAj0CRFj
bh9fqKnm1Tq7ph4wLttD/5T7fPsds+gnUIWuq0RZvhaPOzNz5NMq/00ZlFxVE3b0cAOm6KfBoUlD
pjvUs2+iR/A72QokbOLhZuqVnYexTvJpo2b4HEH9BQ5mpwzcsryQqf3R9Jo/9dlhm2YwSvOQFTEp
Ikueo+ljidAYn+oZNKoNjn9+Td95bdjHhxxDIrA1Rx8SqpZtjAoUxup4esDbyY/cdili/6M9Mb+7
2dlstWkj1kdFvj7x7+MjNdow7WER1MZWwzgD0CqtWSeCpel1e+kiG9alMfGqw9tFOe8PoeC31zo7
q5um72MBSca1+nLaI+QBaGruz/cgBqER3XBVv/IafHkAVgCYqVfSB09pqQLzQ2j07SZmB3kXYTen
Knwj025RqnbJe5lm6HPcEa6WXef/4GpOz19WtInsaWoW7YHvoVhQS3EtC6J8rRgb2rXhGp1sWnr5
i/mBEKEHgEJerk2DhLpvwai6SvE+fMJQiElSSCS7pYDppzT92w3N3sLZOCdRn/MA2MCc6uhIkSM5
mRdgvWz3NzSUbWizUnY51Ur/vj/9IV6dP4vZs7eOLERD5VkAfOnZqqGpgRRC7wPojleAiRMoHoq0
ixy4n86Ibz96FpE0la433Wlaev60XY827Oarfq28lBxWR1vABnrhAFZ+Wu1fX/wsLCnOuaCGYs9m
zDwZY1WDYY/w1ooXzoZnsbHj+z6xk+gSKCSeFyGUtUNzUZNSCrTrLrtfgrEbUtiPcPYsp9Kv//4u
Pv1c5ufY19ubhSyxpDTlWavka+k2vGna/YvB6wfm/ypjFPV8wgcMnRJdBE96DO6SVzKnyouUC028
WjVn9twJ8xEXW1wCjovpy7QO/nZvs9jFMoyxULuRPYt+KlIpMlzYI28THIqKvEMWaz5am6US5U/F
2a+L5DPQ/JI1VakcyUHHG1Nf6EzgDlJMLmE3I+ZTk643vVqccP4he/l2xdlBJ45WpHZ1O72EifAz
QUn7DUA84N/A09iUridgjAEdMySMI3D9WFqmn5WEvzzrz8ralx+t1F2gJrI0fRnsTVcTOmdKoaYa
8FKYvPT9f6oMvlxLSIWRFinXqnmvo5M554uEPgdxuolfmvXBSt8Er39f6D/Vir4949l+18ZVlR0l
Ltp6yHmVdtVcTHMK5FIg3+vL3LMccUlWvLiUZjtdWZRjpuTsNzKjGx6jK/UVNGf7vWe8wzZJ41bD
45JIQ134bD5D1y+PtwuUY1c1bK9RvJIO6jWVc+XdxFHEw3bXIyNpPkQcbibiYoQz3vQpjReMycji
Coy+r/M6hMniZKN/nHtbHfzoysI7nFcDpnvV4gj5Qlu90jf9PVHgci7/Y2z9ZU/6jLS+/ADtVI2R
ZPI5dOgy6bp6cMw+MnN1DjeB9FQCLc/c6nyfCdcS6NgRaT6zU0dBQtwPgAcBqbpSW9+SgUKISxvm
T+Wlb+totmHKtVwfpZIwj0oD1dby0no6thD0CDZ3g5cf4sgvT/9phWVapH/7Smc7olHWRZ8KnXyd
bPIbubtJh4vuInImjI3qqQW/G/OVxe/1D9nP7MD+POO+vJDcHMyyHfjNk6fclFoVdEVWHUP+aP3q
gZbtuugpSa7EhwnJzfe0ii7rsyej9ow3Q+EOTHdbPtqAiexoYbmo4mXWosNZjSMqNTY4DW9R2EhY
OLLdTnaNTIjU2Ak8QyRt7ybzS90Z6d1g6K3e4cK0nf4A29PmqaymQQd62NRiTkxO1vVFg8BsO/HN
jmzZEzxwKyeI9jWfdioIzRDqoXKRVjfjeroSzhBaumZmRjOftGSrnHYparVpisjcT804VWa5BUyE
oyiwwagenXbXYtvCbmWdPdyJqbcY0g5aQX8K0fed14161dSXSXmfDQ3SQoY+qseltyJPC+0va+FT
uPnlpYyaoJdVMWWgW33iczFGqGQvNIIMwYsA7CEXf+Ap+63dSn4SXObgnN7FZB8er5D84HBDvcmT
zivcC/HGW4jxfsyGvnzDyiwbCtS67ducQxTkjBI5qj28DNipes0NaMRs/M06IcoBz+9rE2Z4Arls
47vT47/4KbknCGvs/+4XDoGFrXE+AmpoUR5FZyIKLBNG0KSqyw6C+tcXUP12OO7a3RU14YWHsXQM
fNq1fHlVcZkESmnwMAChxRO/xHwg13L6ayg6SHWmyuiykP+ngtjXnUqZHT5JE9RJLg9ThC957Sbz
2qm/vD3GdyPVAMGt9qPLpHnoXSf62qRXwqZuevn/pQz47T5mQbdenwgtah56Mu0dIOMRX1tY8KBs
7RCCLoYyP5Vmvi69WcSNBjzLpETHBVByDKwS7iQndj9hRi0s9RDQlYGlBbD9xQLgHyrN+UY5Oxxq
ssr4GH+eXEzuU4iGGUeiN7IfMhapbSbKwqTTbq095ErKKGBjl0p+izcxOyS6Wu5kc9oYCvF57B8z
/SPL78gm7RI9ol1rxO/PfWXL4yVGSI5erAWQjmxTC9/aFLT+ZX+a0w9Hqa2C/EyCSWv6gWxiCnzw
9HGHFsPUxerfwsn4yWL88okZrd4f64wnP+XzDE1PfOkJl0aIh/24a5TYtS4lsurSRWebnG7IaRl1
5ylQOeeOOb5ATj7jqKNtUraSMvHa9qCo95lxFarXTGobxkWEJOuSftDv8bRXuTPYSQ+xcB9Rw2JU
VkNtZGVrmEYnH+58mmwlYT2om8wGDxPBGJJX1i+FVl6zA36KMFA5LLy1qQ7xt7c2/f2X59ife6m1
SoJH1c9qFx3ONBoO2ClHKuoXyGex1W0X1c1LD3L6+y9XzdK2FGSRLaJ+n2q34j3oboHiLdCxy/yg
7hBXLyzPz93vbz90tjv2lVRXuswPNUAseNgw0oRPHyxg7ZuJn40/t5OD50KMTqEUJH9q5/fNBdmx
+BGykuEGOjptWGT7jrAprv6DsGvpocz2zXFsM9innxUa/eRFozfVZxACIGSYwnIveMKUT3PMhULm
0mmlzvbPJM+rJI3ZP7MNQHLhXUGJQ9/QMUzb2H4aKy9+SYvXnG2ceT82lnYkUfp/xfsVWM0p5yVu
ZMyKlvTzUpr0h0fabK/+HB7+suYKdTS12mrk6/w3U74IVS4xgohW4O8z5X4E0PZbQw91YMAndKQN
7Otsik2rVYVfqVFsj8IztXuKuJ8dhqYePV3dHOM1MLKjHy/RWJfSjvkoYpHJndVPIUT6e8LnZA3a
e2a+Y+oRjJwT47knaROJrrhu1kvfylLZTJvVJxJBzlth2srPyGftqSQCN8IVVbBdRzf2wqVfu1Qt
/RTXfHk3rRD0el1zhCX0Q2+OzJUF+i5FGosZwpRhCDbsMRVvcv0mYfAB5cNli7QSs6rgiqFMLEzu
RetuccksHGmfuvcvt0X5touTqYaQJxtLwqT0+l+dJuWtXb83DlZmV5q6BvQQ9H4t2wZTzv579Aq7
Hwg2GqQtrFEUGek7JGsvf1zYuhf2C222iYrKsVTz8LPCASYXMvAAlg1bE/1u8MrLsCLAYzJvKdJf
quZ8SuK/PBQzatM2S7lsAQWEzRuCTLxNmelJeUmNg92nAddtMcpbCOW12e7YJfLQJkcui2PJVFBN
ugmj3K+zN0mbekD4m73DKZc4JRees7j0oGcbpFA0Sd80U+bFYGcLRkqzyk3un91ahe67jrADzbY9
apsYc6Ep5FOLq1zfn6cdlAMDq7Uu3Anq1USCrtchxosb43F4rbGxAEY6QBtY9ef1hEObtsDhycBn
pLJ1c6Mq9vCsoRA+wK8ibTo9U6qxDTd57eLXethL2LfHFgU1/lMS29EdbpMWVHbp6MElLg4qm0Xg
GC6wK8kuOdwwNO6Y5t7qk8swBP4XCp3gtOExrIfQFxqvnv5FQO+qE0aMPb9K2Mgy0jMUum2CrDaT
yR0hWvTqWToPPrlFXxaVUQTjaAyczmeXpP7IsEzgteUUTpuO+C57AqOYiSs4S0i6paRJmwXPjMOE
eCbxblX/pLlMA7QhjgOZVyLT3aPjp7RxKt/V7rE3dueR5iPMHowfVsNi7XChKDwfKDqGTTKK050U
4cVY3XXiphrutQifgN1kIsIw/BPAROnkhUfKLGx64J5P2E4vrveFL20+TxRIkWgoGlFucH/aB1vr
Mb8ODhZwwvTudNNdTVKi/zYM/WSzfnn/YpwVjFD+6/1HDnQO1T1fIGyFZp87Z0ipDm7UydKXvZA5
6rPg93ym8pjVRCGMuTZuS7l9dzrAnZ5m/icDBL5c5QHZxH+QrP8k9fuaJeuz3VvRBCVsySiu+0mo
u+6VG2wV8aU/4dTD+HTssptUop2QQFoerqEgnE70CjLP+C3udVrca9wAMYFe4RG4ETJIifYRuybs
s0OIOObr+YVZMMwR+3qThl5TXWL9Wd7Fa/le2zPcwHxe7oFLBgcoMDhY2Gpo10xOvQogKFGpvsLw
YaxOSid0C94BZ90tUHeYq3b0IYZjkYAb4anfMuKbPlq3QfEBFUZ9aG+ri/R+SAgWnCa9rJjB5WvR
nCD5lTIfrqpQxr0g9U9XFahqwy7wGlhTIzltLK+8VfaMxYrSVSdtTFKfnEPzZB8P8musXYum06p2
JHr6Nl53lXfGhnsLaBS9D/MhboXb5uq0xz7JjW61NXdCJLF6Kh5rp3cUh25busPfR8c9JkRZ/p48
BduztLGemLjnP6Q1CJe/Ae2T7zFINYSrU0x/wMtLG/S9iZPVUyHaoBEUyoerQWO4aGeZN5g1Kkyh
rVvpMj068fEWK3oZZyf0Ca7ZY7S86cpd2L51RYCxvUGhcDWebajy+kH91Rn3crIfsFYtCSFqyvNd
dq+0b2fznb26FG3to+2xvrjD3XclWE9Ffd13Ny0QnSHaZYadBZx5+X1YZI4FYqUAanPVhJh9mitJ
DJwgeMvip/L0EcoGWkj0PeOqtJ74d8W7olqLzU5lgjMo12Wwlx8jTjIMx67Pj8SyCN4XztClPWWW
femBYcSMAE37+/n0jp3oOvUpkrwm6aZBqvYwAeeXU6qluFKfBQ3WoOuFMhXvzy57ehL4nXitHJRV
kLuf7lpKewAyP5EA8Wp0tW0/CWbkfuLgTxh+CKxLsfWPwowv1Sp9FkzUg5Zm2mnqNvo0Z0g918P9
FDtBx3GVVzBuOyB7sBU0Oi3r86OiLb2KaVP7MxG2pGn3sUzRnD2TIgnbVhtOdOMpr/sRMYtd3VMn
pyo7Wb/iZ+4taWX+Tbfxn2vOfnSaVVGZJdVnE2XTXfwrVuxow4k4ji8stZ+jtX+uNUstZTxGYutE
GTR7qqkMhTtAv4WP2+CUW6KSZ0fxF3/gz+v7n4vOwogirIRSVClHHd9R+bT+NMFKtIfIofEYhxxd
WIlkNcuUw38TOf3vla1Jj/Dl5GzytumasubnDvT7ZGjdOAZ/jm4h9+NEI2Bh7GxJfbl42VmK2FpC
pw4goK7FrfAECQ9bBj8UoDmaT5PaWHz7LxQC//zYWQEuLIU87CVCk4QKWehP4jAU+RJKknoElYBt
7/TZWM+LFf2F9zsn6p/C2lKDjPhEWLdgGDlMPltUB3pa1kr2snXCSCCT7wtr+eeezz+/dxYkhKnS
NFVGnYxt80FYFXg/UMNfdReTeCneSDmjwuwWKrQT1CL0fBeuP32Xf9krrNm2fRzkc30s2ayYGt0E
/sjARbxlWG5dusKFTAxCzfKq2WlLgdnS457tUV04Cbyn+mBnZ7gzriQOjH4HC9OgyYeB1zSOCzv2
v17Vs32KAlGkGQavWUe1A3Fqi9sian2PIxGJ8dFljopjCtuuhee89Htne5bRx3kYRvR5O7swkUgQ
FnEy0C35mBK03gXMCWrnP3HQXXjBs30rqM7p0DVk1QGm3duogZsScRZGNEf9pHCXFfX/plH4/5e0
JM72q1wVZL3JOArE7QhAaMU5rNPUBzoOQv/K3IwaEA7/ONoVcSd16Al8cjfYeWUHF3nghE/YjIVP
//VGKs1nNLFukoqubOTrOHCZ5Z90KlChTESJNuYqQOwvgBOvF2tfP+ykLChD0g1LE5EXi7M97RTK
oyUqZ+Ng9qtO8sHpHm1lPVa4J/sjWg2icA1O4XKb/8+E8/uFp0Dhy8lR92KSZGlmHBpGv0HmWOWT
pk1nZX+kV+Wivzhvuv6W1Qe6/xFStyqjWVM3/4dd7vuNzHY5jWaAaBq5cTiNB8wJ5We5uSkmhI9V
4MXqxYwCV2+tfMckpnSFHm1I726H+GrhG/xzr/1+F7O9TrCM4JglPA78r5igLHfn6oAJqekM3UYs
vEh4agBcNPvmoIIRdovT47G71iNv4Tb+DF++38Zs6wuDJu+K/mQcwmRNTUI6QCrIvKHfjjQS3cDc
QB5L3BYF7frvV9bMv0eG0nwlikNu9GPIp5lsKn1VPSQbNYPnsd4xL+Jgx4fdmoQ81wlvRKDQ1QXH
UeyedonzwgjM6CRP1iMgCE9AmOCRVYHzW5m/ZbeEL4/saBM997ey6WCCRpYX9EQq4/r8ghOlMmWE
5IVHksdzTAI7+Hry0D6a5YpBGk18YwTY7H0ADZzv7mlNs0hrGA4HNmVJ/sgo9RHtifWQDXvDvBuz
wqmwqiEMSqsVVnmDJq0y6+4Yo5jxjg32DsKNil1vWAF4g2VVvNYaRY3yNQ0ees1XlFcTjpKkv1BH
O5JLNZe6OKDTPQwi2eKr1n3knVtB7e9AFML2xcJAaT1VfMrOjya6KjQgKHMazZFDWBzFDUlwca8f
6DHdJlen0pEI9uG+002gN4gpKE8C/16FA/06jraA1duTPwCj0Hy0WCdQH5Q+KreUQQavIEDTXM4R
dIyJLUlvavccaJc9c6H8C4/SW5j60luA+S34cP0RsXdYvxj6hQRkyQgaOpV+hvBFf+YBDdWqMV2B
sWca9GCQTnhJrSxlk1erm3IXeQFz17/qXVrYp0cSxRqsK+HHeyE5o/UY9o/HVTlumCKUxYOc7gP8
lBn7ODtZtoGOW2Nj7rR+6SsqNegMT9vBHnPP9M/bzM8rt/5QtQ0I0KuodbCzWafqRtxp3QSEp57J
CO/JMd4HF6pH8xL9mmqVuX8HetXrHUzXKIhOGqCKIyvcZXvr6byNLycftuIBbCQT05RnX2XCw9Hr
tiamrqAX1sWKEg82Hw7ckvFqtFbahN47SZCpxK1+0Rt+iNfx6KmXemID9bus7R6PtQttM5nuJba1
xuym9hO0i5/xB168vIZLqVpxMB+vB15LuC9oO+O2tEHhwUowmfNpr/v7cstwmi08i/VKZw4E0jjE
L7iKJ19Jnega1w13mKR2bmifbwGlGQjv1jwH7GwDNsG9wPTZR2AXbnUlOPIbIw2htLIOp6245n8I
TrVG/IYZbV3YRWrjpt5/YE0EyYA7LWyMOomWoFjhNeAhea4J0EN7sozRsONzMBdGKhV9dJZXc2d8
icmVyYCi3xZ2Ja7yq8xy9WLTv8jrJNqqgTOU22GXbO0goED1icCaphmPF7Lsdht5JbcsHVTCSocQ
Kk7QWvlauK7zN56b/iYwK2EHN4wSAbPcGBtFWMdXI6txPaAPOWSpUwmfBUbcIWpbZVf56AKnpzZy
xeOHzIFtKrwW/ncngkVbNSIurnZbeOGkoNfN6xwSCiZnumSLws5KnOZMccqZngmuTYMfjIxfn/lL
4Oeab2oXKkbQ+aprPRFjw+lh4TacDL4mrI4XfbexwIzuwyv+Mm2ZY2dT0C6F1o16u6Zdfd4llHRA
bsv9PrO1ZynZHYsbAUFruFWPm2aEndmrl215r1GpxbixL++j7g4XUWtjMnb7okoutJixdfMMs+en
nFm2fs8fnpniFm64Sf6kUDeYEUjtWjS9urvrC4/Giw+OGOcFNGp272NHTN+js1m4Gq5j3R3/ZlJ6
KTse7aDmMFncgdx9CfSrPtirsZt7JwYT6WsyCtCsRHMrZLukpca6eLZP0cu/zyAkcRZkCHranY2c
iLp+4mO8nGR60cOEtYOu5i2isP48PKepi3+Cy1kk0cWnICsV4misHBuKlJ75kXnYu5hX+iqYEJqs
Ij9cspeQpjP5bz9yFjocy6PYqxrJsHpRYx9iJ3DQdHdq59ATY+OzE9QhpQ0hbVmU8kP8+P03zwKG
c1bnWVGToxm3cs6YF/j/t0lVp22hlgI8wMJ1sQf443PGVYFQxZQUaY5SFZRToI0mefig7cyTJ0K+
As0fwksenDK8wMSS4J2+uLZYvfoxI/1y5dmvTU0xEdOUKD3asGtvy0OxHdfBJgY+pfjRTbKG9H3d
7JZMBn/ux3+57iwzPIqxeBwSrtt6OtSNeH304H6iXD25rVttFBzGaXpuFgsPP34/X647ywxxa20q
OZ10AIMLUFzHFIYIXYz9FJS5LZvTBrHYAVp6vbOsMBWFUDidqWY1hi0gvN2eJgmAJzFLnuPeYaHh
9Zu3pb3i59Twn986L2XJQmGmzfRbURgzveoGAGlLoMAqA0ND89Z2YGK80dhWFJsSFDu6/BCqbiY8
Ho8urtVjecgYt1TDQ6zfp9qmV8GQlosOWj9GyV/uclb50qqhb4KIuxRbJ9tAcWOeARc8bKQpxvii
U7+UtrmYFiyse2uWJQ5ZHtfpkVdSe4Tl2+Km86V1uKWd7OtX5z2mrV5+2+2qhaTg593ly6+d7d+y
FMrxqPKl12AWXWsV7tKt6WgXcmaXr7qXbC3HWEKp/PBbGZiTNexZtGnYdvaEM5yJqqroxWsLq2/N
U67Al57rlbCL7non2OZowY3L/L67aPdAvgBl0HkiHIycTqCEcL5m2AMELM4csSu1DycGzgDiHRRm
cm0ZGRXMINbLpEFO6KmdwQw55/HyTOjCqLh7ApXaEO07Ic37pyRch29/z7N+mhr/9vNmr7IZgWqa
kSxe65MtMCIBXyYqJOGGbv6LRpWFwoFkZcDeAvulytFDlzBbPDkdun9ST2OFildtsfulU+f1i2NY
P+kdvt3g7J1XhlhkaSGK1ycsR6DRr3QEcYLfio6ObeWBBhi+H8XpMjc8lPfg/7K7/gmLL5tKu7K3
cltS901IurDXP7oXTXwPy6m7psMCIoMI+ULtIr7O8L7BiftoW/ADAeO+Ko740RAFTWXOlCnzJ0pg
IBXiS0aBqQa54SW9kgtze/4tgs2VnSR20/o9eebkQXMr38fyC2dvilnMCQc/8gf5wdjBMieh6fEP
BYp7EbsKuhGsp6MrlbKtaVHl0fAnKCE39yyFBL59bLdnzIKZ5Z9uTHsIlVV69vXY67SLKr0+STst
WB8XVbw/bPTfHvosdCmSKk8Lg0U/jRNPwg20IBektR6hrbeEtflJDfntavOIpShDqRB4xWPtA9Nh
2K4+xMA7wBccH/ATkkCjaVdi/i6dtowpGgJj6wf8S/N2MybXCeQJqqPZHihAr00m0gW5ALQAhUFj
Jxj2eU1enV2L+lZoNpng//0L+mlT+nb3syAgiqMafBvPKriXf5eHdCs/Q9A7PaognlTvBBPQU/PV
3y/6h+MF+sFvF51FAJYk5hK26eJ1j3ub+CEWtk6j8LW/GnLScvI+ZXV2wzULXeyp3uLL1D2n3Uq7
yQj7HjECT3fNvfls2cq1sc2sXX7ansatToCeLzp3KkuraRY2mHovWp3JEzLva2SkDaTJtfrSJyul
36aP4Cdj+tH9r+beummN1Vj6lBNKiRR9Ff020BNJDqOqorVSbye/V3VNJjIUzuJW+IPA7tsznQUa
aifURp0OIqfLRB3MnMBRy1X7aOElg74L1LCtveT73i1o/qOTsuvEEQccG92/v9zP43MWwX+9kTlC
IQuCOhQV9mQZM7TMuhDAxIUI3CLW1SA9i9ltEdyiSQyaG1MCCnkTi67Z0QwIOY95Tpn1fkS2MpHq
LHzSsvMuJeELa6cx1srRZ9jlmPymm1/FEL2A016Gw20pP5flQ5sg41zH5VUhbDFIa1CDnEiHex9u
fdVtlOO6hfAJM6i9NXVswYcD4IayuIyNNwVPCml/GsDCefIvq/ICqjy7dv0pXfmd7KQtMzc7DOlt
C1G8WLtldG2iEWjcogG++VR3rpZAoFyh49A4VswYgLKMykvHNKxZ9/HCd/tT7/vbU54d7Emri3WY
KSLtLMkba1v/Pbw2NxOsrbWTS8vnJE7gg5OhW452F7nLuuPPiZ/5i5ZNUcYYW6EBPs9curMilkGK
DCAeN8zeEt0Wmje+K3ep5lvr5E58ZaIM1X3kqALM4jwg1KQkcAa13rxr4m0objXpXRnjVdxe8YGt
wq5Y5UfNkzGO4P+o9IFbnKmomXciGX4Y/LZiYtniPpHuTfmyaq7z6F7uHhWm/K3oQqb+klMes1pP
LqC0rILGO7bPiXopX+LV7eauKHuwOczET2gL3UOrvcMoLEb2BZOTAgmnVc1/szWEi/a8wbsmAwUH
TVjdVNBIhd0pfgAKjCfUSb5VevQPq2iL131UMXGP1DpeJaAn41uxdEXu1rQ7LHp+GcmKAkTPOlF9
w0rcEyohMKRHFbr8yrpbC9Bx34bKHwLHtO4aqozU6c6Mut+U0hUylTp6wodp1VBh6NNNpN5pEs3L
4F5SrtVwh19xSBkrw2nQEZe8ZH5K1IyvL3h2Npxi1Jqj2YrX4O830aG6Ka9Aqxo5bnYrlQnCyV/3
eH38oPAU3f99F/lpEufbtWdHRNALp0AfWFy1l76mN3BLUF++HcHCxH6wPrnn/QCEUn2kAHq8X7LD
+KEKQTqu40GvwKvC+X12pouYQYV13xuHY+jK28nAByPm8nE4ALQEwyWv9Mf0atk4+4dJ6+/XnT3x
yBqUNmm4LuRDF/gayMnj2zsjCzDyurel7ED5AXH0/Xqzp6xIbXFsy9E4dNvwdfgtFKt4hz7+WK47
mg94GT4obHWbAFmwE+/Uj4Io8+rsA+vRqdvf00xIbbRQqd0CQin2OQeLblvCrkqSFQziqGB0Tvyo
7lU0gZO7HsOmu55AES2c9ijDt2fox76SHsdhX/Sr+MW6wbHhf0g7r+W4kWxdPxEi4M0tTHmSRVIk
Rd4gZOG9KQBPfz5wzt5dQnOIjt0RczNStLKQSKxc5jfBkx/bk2hfxu2ouePsAoY42OxIAoZVx/6P
kUBGXiAB9rIxDHCBAVc3Ncy4l2mP0DnwheTYMwAxAnv43l1uEuxJqHWTiSnAlxpQmbpD8k/Mv2uE
CtPDuCC/i6kDoGvDB1bvuG5okj/M5gryOXmCf0ZVmr0ZR6asGx89PK7VINzpe/EOM5vvysvlKf6h
bLrf8yOa5mnIbmZ9HRwKb8W7+jtPUxqHqXmEIqHSqkZYCX32clPNQ5jWln+Md/M/eUyeGLJUM3E8
OMAy16NtvGlukBdx9YP/Vpi30a2yuTxEOUl2dWCIwahDgmIj2sl9GG/E5DyGByu7MRDVnlxc7nU2
WHNbf1PdkP1zpdZ3zQOKeskDZMJtclO85W7T2IpAmJsFr8P8Hn+zSuMSfCsg+dpsSv+ifM/uy2Yr
XrzkninutIuqb/5lnyBAXTgylSGKcb9A3CXJD/a5gtPTn6f2eCHtbmbF2LdG/Gph/1rsZ4dqq2ox
J8IMZSeM+MJAEDqI0nEovTR85RCZKkI6Lz5TH3CONiOjbGt44o9UeRW4W3SmBZqjVSf9pX4y4h9t
/EN4pQ1ftUdZOArFN9rvuvaW9FRIqH6CxhIf6uTWUitbiZ9jgEt18JjiqjGkhh3CfpcD8GElSzKk
ygzbCH9XsbarLhsJDWXxB7moaBxUBFB1xgvHCY1M1Q74LJBBA0BM85/BT49hhGsq32o53UsJ+gTM
Vzcm6eqUfW9kzxJhTSLEjdlDbLiiUW+ZbXTZDX34TFfmFn/2GEdAIobCTtPngnGJysDjq6480bJP
shvYaiwfXfAc4BhfdoX4MMCutjY0+Af8vcGPXnB9NuQjf0B32x9OupfC57iv16SQ3pkBf175f8aL
RS6smpWZtQ0T1UmaZz7B7XhfI8ck//ZHO/6ZRl5u7XG8nT/a9s7YSOz0PgF4OXiwv4zviWrPbCgs
mcKA6tTJw5s2c4177b4tnifzUcZ7xbC1G6m2g3N2Ls7mzjym4b7bcz1zVl7zwsk9JMeVRwXsyEOP
rpa7cvH8vWH35yMu8ui4FCpdqQnB3UE8JA/wYEGsNM4DuF3ECb9xAPSHNXbM2n2zVAkwEk2Q+2a+
b+Rn80BkC4EtI2p7F39vvvbP85m3+zepY5RUDyup5AeiF3888ZINL+ZpVGv1aJxV3dX8Q1I/89Cg
GGn6O2VtD8q3xDijBUYEUDCsAmGMyB1FRvjq456ZJD8xBZhRcqifOSbEJheuo6YcGYsUnT1xGGaI
UWl6jNDyNyPdJ/UhLlHqKvSbtcH7BynLn8+yaAgBjc1ys2Ajx/vkWftBsOMLrDzkr4N+j9USfp80
K4qNis2Mzwe/dnrmC/OTD2TJktdUmq5JUbGX22bWCUPJUHscvsA6QLDK+YHV7uRgemhOp4gve+VN
foAN/fPpF40PZZD7vI5b4yzdxb1d/kwOhC4IFp1DvN7Iq7OLOQ367GkXaVKmGpYAzsU4Q+oq963C
pfNG2Iei3ntx9XPoHhDu5wW4frPSQvggP/zzUReZ0jCMZmGGZC7J7850cs1DIRrJpWTYW+q+7M/+
T/8Rs/TM4dKogvNFAVR4o/Vev9rj+3AT/gd0JFtLPOOotlGlRWxCHbhNcMNAI7pRHRT0hmIXdxtO
oPKc+Lhjowf2f3sDV4sv3njVWkYuKOB9UDnu8bowjzUmV7ivU9HYcrULtQ3mFQGTYy+ELeCsBMu1
Z18cACuZUAy48Ox43eNvtzW/zVhOjSExWDsIDogM2gi0rgqlr627ePuGWBlaE/DYs1A64idwkD20
FzNnFPCcx9sCQwlUibp8rYc//8N/O/FX+71ImEOhrMOp5QK8OHF7MMUbTGYqKBEsbeSulePYLKU7
bXbOMfC7XNvvD8PL1fKL+xexsYuOdua8/IUKAftivdkY6O8ptz+kaSc5qejpLxk1f7H25HOn+rMn
X9yLai+Khlz3xlnklgBU8kX0KvC7u0bayPIJhMp48w+QhJ8+MIi+JcTRKMPIKkD0KZeXsHg1/DtT
2qVu1L6FxW5UzhO5s5tY3wP5Fkjh+BPzD3/tyT/MCP5n0/kNi1aLNRl6LRslHzhlOQTiWY7aoY3U
w2+v2Qlo7Ja7Phz79Kix7OKoBY2E+AfaJ+ei3hTpYfQAaZGvU6RQZtC1x8xoq5i0eNRib8TrLNG/
9z2JsFePvThraWakVm/kxlmWDhfppsX/J9jlmh3H+7g7gUqSKC+8qtv8m5jCcy8OWt/WoyXFPLdg
bDsOeTnRd0PQbfyKDIeGdsBQHWdieTqsiS6v7PhSoN5IL6MhSXzc6jajldsHR90xrA01iSY6Fgau
5Nu3Vb5pq6d8OgRub3grz75y1N4v+Cscqd4m8dSqxVz/d+0J5yEwc7OUQmq5PY2ok2w3ojseLWH/
Lxde5E1Vm2etPnY8urhtxBu5mGVggdWZm7Hd9nh176YC0yAE9JTVcc2nwVwR35siVw8tCVXfjQlr
i+bj3CbA9mI6FY6CShh4oD10W1tIbwFRrV7dK9HlfThytbKsTlWodGw30Vw4+OieUfjrlOWsPMS7
WcEKWE/ttOUJU9K1YL723PPfX61eF1YlSgG54mUGyBNGPVWfq3kcsVQPgK5Ndw+K7FYe3ZW3vXbQ
57+/WrmfWqEZ0/djloj7ep/TrbGL8ICwUbvFpNe7RJ7Muw6T29UMeSWsvGfwV2tb/qWYacLGOYr3
fnqAry04snQ0mI6i4I5PxzndjqutzLW9XgSzwWyQYbuw161btoei/R4YG1ChuGcCnnKE/NxOd0ax
RRIiwdprbb/XPutFSFPyFuWLkjRpVnMfI9pg0ku7y5BRRRkQlC6Q2Y20ang7P9N/vbEVcSnGaVw6
IfIbAri6Fac7U/liJvsIoAX4t03XM/h4VsY7cYM7ckJM09wKBB/Q5FX/ipXT9j7KuHrj2ag3WpO9
Pz2OO820MxE+xPXYC3QnjJ2spTMHGzy3PLkE5Ifr3spx/+jlKyIQK02WJU1cChyVYtTHY85xR4PP
3Pv+o+rEAY6W2P1U4tG/HAdPbXHbPVn79W9tbfFFZM2TqBMLDRwxMYbmonN5m6v7tEWJFVk536aF
/gbYcI0c+WElfP3Qcz53tescuWbwRTD45uBF4o3Ydw7vn0ZeSl9hM7TnRv1Ra5u4PBYgX/pjnWx9
kJJrQe6jl3/9M+ZP4+pnCEKfVZoeUqcBE/E3RfFL2tTNl2Y6tAA0w8Q+YWhVZ4+KE4RvEu3H1YDz
0cd3/QsWYTbQ8fIwzTmfaA4TTe0drU+aOG7hH8ApO6LstAA4V3P1D+QQDPF63UWQbWQ5GvOJ1BVO
SIvcooDp1OSC2UCOs/vVviApVmdI49B5ndmbdl+RTjWxs+5lsnYEF5lk5afC1I6BcUbuETyOg3Fw
t60SpJgq96I40X+CPdDef733i7A7hXEhNs289/q+D7aTC0t3Kt85wpm/yxTqhnB06GCuNoI+Kleu
d38RclOllbp+4plLOChbFQ4+wg+6/K6KZMp8daLkrPVf3qU1lhH3atGl0lDf+bKeiIZ+noB61/sK
OCfDCOtWrn+05vcwACUMTBsUUK5CQ0/e1PI2G5/kaNdezmq56erQrnrFLhlwRMaZLwfNQwDTGBMV
53In4kFWuN1G2GZkBQrWwSHGc64JtaV+aoq3Li8dLdxb6XPS3mgBokoDnPRXyThWueCl2PXocmhH
yMKixcDoLuQblNBD8FZjz8rmL0WPJC3q20l7z6suXn7GvURzMwbT1r3kjCFg1nE1zqwtuQizUhBl
oV7GczIlOlJyMnzohoI3wH0Kvw1eUtM2LqrHlZvlo2Tm+oXPv+oquhl5NLZay6qtG+PwgPwcgj3a
nD1mW11/wEcKi7I1zM5aZFmqFYWXoUoCnYu9G0FNbMVkV/m3cbgVUIDGCsX0jNhBNyKiDYFnWntI
Qbk20HoPo7pjLvKv934RYXFj1JpIsuYrrsQ3dou7Z43m2zabk/fR3Em/xt0lWytZVqLaUsUok4O0
bXL23qy/q4cs2/XZl+mYkEe8IBBd39foIMi4sv4Dt6aVK0VbBFSzU6Ja6rlbUfqDPjP+4kKn0YXH
vLxpsOYqRHt4/fyofYDo/eM6Wcr6REIsqO1AQBvvuU1ERExoLs+8L4H6RHIYUlpewn4zLsW2dpM8
ar9pQM6CwZKDauaNr0Pf+fw3fdiEvT7+iyDbV6lUTbi5nPPmqxy9lMrvVPsVGbcMffOHJD6jBKHh
jPvaXp6EGjJafdejb0Xtnvcrp+EDMMof27OU/BkVQ0BIi0EFYE7hRgCrlTqtGwmATjq8KOU9J5Jx
LpgimFtfR36XKT5P6c2kPEnWlwDVL/hMtPMwpHIDJIGqE2yQ4RD5r6X+UiDrX0N9W+2fflSAXm3g
3+C5oWpZ4lwMDckmDMGKYbJ9o1j7svYyDSbKBkRSXZxh8Iq3RnaYLK8DBuGuvMaVL2mpGBT76SUp
I3K0YnQaOixeZ7qQ4MIQA0LErDwVbWg8mj1K0363ugdrqy9jaNRnli9zsC+OcBf/1L+lbmZ64msD
V53TPD01qMDG21U6wNq6i8y0Cgypyyx6qQ24d4p/4LMiuAEgX/W0Hzwrh6yL9R9Mo9UNX4kf+vzT
rq6NqUpTf5hbXBcHwR6WnmdraAHY+eg1e3KDZBO49WqjZeWOXEq4hJKgtUJIITZjxpgfcz9KDzU6
0i0kXMtNXlbO1dpjLsJk37axqI1kwL51vrTI7RxrxVNm+Iej+xu+NqE4FhbsTHrl3tqt9F7VfZKM
6cvcM0syPQ0v89POem+nUUTmCErPjPEIcJJHQL1jfslYWdmp0NyAMSANBuVN2U0gl7vhS+AFjNiJ
613qSM2mGI+Bk0aHYJN8Bx/QxQ9BetddnrUA4QiwC8I/IJavvbJFhG3KvpouMb2xwoeFxWRpRuLr
tBEYrB7RIB92obd6PD+MSpJsSZJkaYq67MB2zaA0ec7xbJjeqpgA5/VNg7Q8RksEUWFXy3eXy0uk
/cDoJswgDdKEDjbhWjr9cQn71+9Y9mPb0NdLIyHP8YE5YgSBSy8MEQyXQrdq3TA/4k2p/hbBnb9P
e5rVPtmHIeLqByw6/7FcZI0gmfq5eg+MEtxxdyKz+fW/cRHyp0CDkLi4+hY+zC2vFl9ktKZv6k05
cn7nWQ+wpuZtFu+sIQ1xOiHPble+1rWHXcThOi3bsplH51WNKmTub2epL0o1IJJYhaFbBlcJ3Fa0
Gg5lcW3pRSiWI/wXzQvDXH3ch8VdrEKC62XCsetrhW3028ZJ8XYCRFW/1FA66upQgS64Sbb5b5x7
L3aH2rIIKTbEvLULfKyv3obsa5T+MNHs5uQK20v63YyP0fAqKpti8Hz0JGtcmuL2cexveohQ6e1U
7qGiV5DCAqfHwwUOQzDT30fDs6wvRfqj9jdyeRqTLfLUIaghbZ8F+0Jzp9Aef8Xg5V8tHEpJMWhh
JcjLaq1tlAhKKlsNFqudhIcRDUtIhufKBMia/Oj720S/jfCQPUYarWeN/7DX+Q+jjdANrlDXtoXd
ajW8Jr3rqxveySm6F0DEUrlnbznOqG3jNDfVUz2BKHNkQCrb+K66NwMEjLTH2SJmfoat6QovfuVI
ha0Lnl7buWVbAeAiNz1rOwTunmfiT7JTjsFBOl7KTdg6/l7NN9qNts1O5slMsVw5KfVGeDOY852E
m0K22edq2oT9A2JponZKAndAjzP12mlrtscRdzQ00i31UfZfw2BfqfqdTvPPin4Ol10TvRbtsWeO
ZZXfUnYlruDoALxLIlDbgrqbxORLFJzyKLIztT0E0uAhXAnNBDlBEKhCrp/yjM0NyXch5NZTsgsu
gjMgKNErTEZdEZAwXUZkdi9rc6KV+Pgu63p1fV/UOgymilxTFLcJ2XZ64GXnrixv1NkCrEhJlvYV
MqQyN+tY7hBBXiVvftTcVa6iw6K7ZDUtzqca0cF8qr5JLmqAMLNU9hDORL4pDfcSYk0z7qwvNchC
eh1M0JzPI8YHNhrk3Fe/YXG/V32EnpGh6OcESWEMQaDYMIcvYYxgCddvytLDFAKh9uKowOgMf4G5
kU+z5qX2Cn6MPakA4yGrlR5WNe0/bDte/bTF5S9V4UXsJ15RlW0TDSoAhvZA9dyuc7k9fzQQpvE3
ZlJveeVAQ6JcE8T8uF67+gWLm1vsLxNDLWJaaOwnyR3GDTrXgM37n822plS817NHI3WCHcytCS0Y
G2hSBJe7Ol6mM9MfegkYjj7rOEpe9ma5Fu1XbpflcKBt+qpMFd7dxUEeEu3trb5HuF22cYqENLCW
jX2IcLs6K8shQG6Kl06UyT0z+YuqvKqOiDYuvA/qMRUxTPVXJT+XgofhKBX8Nou+fH5WP0RWX6+/
uE27IirlISEXVcedGu+MYIuiSuGMvddBSjOfklkQBumERvJWVv4wC/7rIMiLe1WRzWxo5z5wGZ2Q
OManJ/MocBDDQWoS8xanmXUnYBastuHWVl5cq6wZZ5rE6CEUCJy30qaT9obs9dh6GvcXY48oEeZP
/mkSHlazl/l4/y37vnrq+cq/jpFprpi9RjYh7HDvMt0BWrcrPEhH0505NdNzDL39NkSqQ34ZX1aX
X/n+l0Ze0igoeqDy6KBzldMAhtpHb80b7DLaz+KFkr5BSsc1ITO6K+97JZl5DwxXT54m8Pz9iJS9
p5LOAqSqKewV+0frSfIBLv9IsUVPytisrPthqXC144uQl4xWk2S5Pj+y8EN3ysfAQ03nbUKqwfiF
Je3D5+u9F6mfveFFgMt1ybBqtvksHsB1x9kJEHLKmm4gbyMwOqNR0L74lYW7UnYsfYsxGn7bEsZq
7kV/KVFCBoL5Wh/FnBx6gz4RBlbfAnT5f7JJ+A6Phg2jz2c6GbpZ8iQhTmvt8vREpmQyu/CMJ77d
jE62wcfUepX1lhsbuK7DayQ+hBn82QGFmRCsJ/yby14Qajvdrolef8Cf/OMOXCJ3BT2sKmPO0uOT
frBaHmO2g/0yQwcm+NC/48sDYi9r0fvvZL8/V10UJnUclaYvsaq8LffQfGdaQg/hQJ89cNfQdu+x
+ZM3/c6QvDrRg15lvaoTwUSg3MHNLD0r3URw9+q9shlvKUhfQxwehHMvnMXoFKePGj4OF7ueJ4qr
39dKVFtCbAuzDCU/o9s8Y/90xN2Td9qGNni6DW1rQL+x5PivdU9Wd2ERTS9jMQWKSZdMVjdl/Baa
vGGBCJ48yf2DqhyhUJunuNoCYi9Uz8DVu4SBnlfPQ/ddDI9Df6f/g2izkge+s5Ov3k2qTqpk+vyq
OnXwVUCGOsEMGdKZgyqWSQZO+05xOiwnZnkaKlVotBdnrZm2lu28M36vfoYQ6XntF+ocfIpv/+H6
YNP1mF82UHvGy5dQTu2L4ZnBAdWx1A53cQoCPHCFzrsYeP3sCzhsQH8mbGT3nweqtTbCu1f21W8L
QKkaRsDH0rqoYOCWh/gCZs3lqf4+KrZq978lR2D4Wh7ge1iu8nNl/ZXArCwCc3mJEsHs3i+Etr7X
nXEm+EQOsg96cTe7acEcXXshH1hL/BkhFtG5zYJW1jpGkajooNLgGtBCmcEN2Z7rFyEIhGUn+gmg
6NZi00pmuTSvkvymtYqex433deZ02+lFQPC+TaGTZy6EmbVg+AEB/49HXcI7ghr3xjbg7FXwDzQb
Zi9DdjHYX0wv1W+K4Z7SHKYXVaPqTtJWQnWD6puelcVANXK74pyQ+cluG5GMKb/8wJZ+Qm6B6V3D
+L4pUZuqZhWpz4+FsfLlqouMdGq6KtcnaBeodO7j13Av/LwQ0QwIcwp6XKi8ScGWgTUJotPilgO1
F/rMVnnO1UPpaUe/2CrtDtK+O2wyc57oP4HfcmdazXNzChyg4PrGSg/wiIyDCGsD98bE9t18l4dO
cD8TheUfLaJoMez64ivkJMpv9VccHps3/VvlvPtIlRToBj6hL2boNXeQe2qHObLV3RvtuJIofyDm
8ed7XCTKheDTc8Sp55ye6Pro1u3o6d+IY4OTfwdxi3pNb6e/dV5dd842AdJ/kA7p22qcrOBHum7s
u5JEvnuYXQUOpbCEKQ85WDmXe/U860FF2gvNR1fLI7vYZxJ9Rznfoe+/7tLyIdfqqmJ5p+1crZ4n
iVBY83Yg3UJM1zBav+t30T6gxK622Vv8s4cjjbQFvYdNjjzaxebtowzWz/a46sXpyD8Ku3wVf0E1
Q9m/c6Xf0zes6g04WAmE0marSYcWKcCdgUNZ1Ttlagtb0pVfeVPYyXdk0FJM2execXQMgyBoSysf
wQd+tX++8/kVXD2kWhdlIl14yNYVTPAh3UMfkOG5c5UQPwzQjpFxr21ca+fmJ0JzmO7BmZtHu6Jt
vabOQMMvXNMvXYnY6qKxkdShgFMNn+asFY1GS+MkNF9nW2diWIC221pSI38YNFGgkmi666a2xMCG
7RiKlUDQbDzG+ZJc2zoD0z55G1wxe1EvXrGl5a8ewwhBlk2a/whM4DO/o/p+nAirEfVjan8eoD6e
7l79pkXC41uRWiYdaV8Df2pwG+SywFDi5DWpO8ujasdv/vIN4J6B8Ga3A1IiY6VCWzFfucHfb8i/
JaBXv2RRTGqXQZMTmUFACpQnfukZtscTBMAmtXtQlFXR2Gr1fKOWDZzXwamL2OmxbIBhu0fOPD/k
dMI2dXCvCY+mETqY1VrIQisGPhCeZaAlTx43Vl9ERFWHl6C8mzwV6i204P8jHu7qURYH3sRnqBx0
oDGSgbfHS5lSwbhM//TcoRFRd1hMx+K7QZcx3WWdXW6r6iUKpbWX+2EWffU7Fkd8kCclbMD4n5UI
W1sv2sEUJpfeo4KB9y9AglmwGiSJ+/mh+hi7crXuIhmSrbSoRHgF3Ho9HoynWjwzbULv7mbEvR0B
JCyCow3yqZVmetx2Ovqct+92RfHKFnwce65+yiJFEpqsuqgxBaz6Jjrll+4gbWiFtfsRlSTIxxBW
Uzf+be4hQgc3+rlDQCj16psaI6jvKYzicuUHfZyz/fWDlj25ILIGU04BKffyyd/KjS0qxwLnyFtZ
/jmYjugmm3I8aOpt6vjxzcqL+bCkvFp8UVKWqtr6iUUhgYlOvfGbEzQAPvpgY0GYd2HbACWRDsMs
rNLn21zaA1vECYUbYpVxI6+9mvdweXUtiEbexVgE6OfmQCYWi+f4LHvKUZaPsWmX4BbRY6yNQ0te
VgDdn1vvQ2sHMoIYSNkdK/looTs+XJ6lVt/ovScZdvvi9zsgDdWNrsKIs4HNDN9n0QHtNkS0RN0r
6C75z1AHB99FKliEt92EO4kMQzQ9Kb4bQ9h0+xIpZOQGxi0+M8hulXfJ/Xw+kCO4QwErUTZ69WS0
s59abR5EcKad26h2+Th+o0Y/d9tusq1j+YjV2R0afJq+vdx0T/DTAyjSpj1AeAe0d9ahPKBo9vTS
dTsVQzJjy2ALzbLki/GmjbB0HcOR74ynRMKG2mFyvan2/Nabbt+/lfGvAI59gu3OTinQarXhbWB7
Y0qzbitgivINHyY9/ZKn5winhZEnUjx9Z6CyZNqonJZ0VyCSbyv0p1J26w7N3EJwxGLPoEXN7iPF
k61NfSEh1GeGhp1fviRsHkQN3ZmzBO3mYiIQ7YIoleCOVHbU3faYsb7/IXMd6zVQ78T2XDWOotiT
tIFPn+uOPrntL/TYNCqUGz+yw8ZuHwZM6R/jtzTx4l/qLW468s2M7EEQF8oTRNrERsOPgg45vWcZ
JYqXWQLq1/hduuxRuJV+VSXG7s2Ry1Q4oRTAMDuLwZ7bRW5npp1i1qTsqvmvP/+cPi46rz6nRTLb
1bqZX0Jm6KV/6DySSEaaWN3NDoy6aw4bST+2CfCPGYkK5mC94b4S4N/9fK4+ocoYSqWzgBaVA/I3
YnuSGNOjhCbFTpziz2RtkX2bZXzX6rG1EL8UT0mVom+1nBCP9jlyTPJWzA65eAv2f5alosiQOcsb
rf6h49rrpKmndCf5n3hvznfYJ2nDsgk8Gl02ZU3wPqczLse8O2gURy4mYO9zuqF04LLhOT/Nc7py
YE7nrxFPrLXXsLhns0noEwGfhrP+VLfbCN29xu7v+vFn0r4pGkM5BAVQy7fNc72btkEIYnQT67Z2
HxT2+Np6I0G2RpSY49rZ0o18Sn5gJmFSUD+M+7mzaD5hiB1tsnxfKzb625JXfb98Lx4torhxh5b3
7eXC6ZoTs+xYY0MbV9wk8//lD0/y6BwflUNAZfUNG7T74EwugFZUNP+lWNu/MzoipVuefuJ2Ti0A
EGzmO/6DxOjDtvnVB7NIDLh9JktB4BhMJdM6Olk7it7ZB3MCc+PM/YocMW97tVEy3/KfHZJFFhB3
mlmOKZm3rx7VA68HgI1RuCXQyuOIfUThdV9NJPqkp6DyCCnN99U5zcpPWPaQcyFIxV4A8d3pCMLf
xc1+cg2kH0G2zCfV8mA1Z/Ve7LYXgYZR0s59m/kV/buYpSxSgChJ+04tmNHVrrRJFTdtdvUMxYi8
CA1kA1K/CUMGtjUtVprq/3of5D+LQT2f6B1V7zPJAck8Vi7vAqLDpjV3GLbQvgLf4KopzHrMei3M
O9d2YOUQKouoXftWo5Q6wN6xPhG44/IV68DEK+RNoLqiiZvB6+RZEYfRCnarcNr5X//kKL7bLl+F
7PqiiSUzK/2cMg/ZB3hVziMSt643jEY4gMlmbUljJUQu28dZlIpJLpBy6pBUiru62cf9ViEUDRu1
23SUJug/FxnmC+nBN1wd0Vh0f4JNJDNQORTJrtx3NFEH+cEPNq1/FzY7ZRMrngqcxACvhW7WsyDc
BYZNGT3OIEfjtndU8ynqnXxw5fzeF16V6qkhY0k3dbFF4SyV718vwVZxBPoW1ob/1frjNEHHDKiO
N6W0byDu0CSSt03wYLUnzPuy6mY092Z1j4JfwQEtHaTu1262j4fIf8WoZZd7kIxWjoN3ACVmzrOt
ijbnxTkyR7wgrKP+yTxxJTFftq9jI1cry3qnLipf3wEWot39mBx8ELaXta7kx/Osq0dchOFLZHSV
MK82Teeouo27nT8e5OBQGM9wKchnzX2NnET4WxgOxto07WNEydXqi2CcNVPdKZmmn0v5uRaf5W4j
Ri/aI+R/fwKrsVUpRSgPLW9wLtqDEIEq8qriSdR3YfETiJBBt8ibvEpx5V3qjO358wj5McHnr9+3
7G0Dwk9g5HBJWWNtKzLV6ngWxx2CllgO9++8JpzbTIEm3DES9pmA181Rd2XrphLPqvzLLG46AVX5
/lzpLnpkvfgSGcd25gXKTynUU2Sx4KwcgvqrccFKASIBbpX17P2AxK8jlfc+wqfKtioPk36rN/cN
/ni39XZuy9iJgDvBqeh/1piyq2sF4n85Gbqu4a0k6qa5vB2KUJAbhXczBR6ejqjw28khNDctN/TA
pzz7pl3W6Xsftsnlv5ZdXApt6es0CecDWdxcqBHwj2Cg7GI6bzdI8m/NL5L2VcrPXAuTpwWk0qvf
xMe3wl8/YXkrICicTsir0rOAwnnxWvq+Xtud+9lCTXEaTFfwmUCna12r/OMr4a+l5/Ty6krwuy5U
pJanx6VP3fYnNAEDJ9o2KS1c0bWe1/vO/6UL8deSi2abXw9xKvQSyCDNRuXbuUQQTTizDMmcwrJj
042hhhNe13pDqyds0RurZtSxlvN1+fVJFV5Q6d8Eb2D6xl1enK2tTj6w1eJ1FsbaEVvm6GLdiIbB
JsNA4NP1RKSpSL2y5LbdDY5Qb6bkMFMR6mFfbqFWWcfPw8rqli+CblKo/hSmPHiHysdsKCzZ8YyS
R13QybM553bANv6DInHtZC/i7RSq7X/Iya2baRhNdUhNzP0KY6Rtehw1XHQYRTGv3JRrLLa1t20t
pF0EowpysaM6Y9TlWZhzA4Pzh+0FGKkjbH2UxTbwon3L+XyzjZVnthZxTLz0UST7Iir2DGCbTcb4
rYaWP7ly/csfbi7xLym9y5tX3aArkz0P0kvlxLPa3l3qz4M2q8MEhVYHUMchvZfG/ERbaiwfynJX
MNR2hdEdB2Sf9B8dQBbdtlImLwocLBMFRPgPGHo1rpxxnuhwRskrmOqBYcewE3R+yoj4Nm6QKAgO
v9T05lLu1NIVcBJq3pFa/Etcfu0zImc2dj3f88RLEeDsLd6T4DI9/3yzPobt/RV9rUX0NaIgEPXu
nSTTCOc044xIIJeZxlhOgjAlYIJvs/1Mhr3cyotaXXsRdmNR8sVspCNpjqjFvyjRNyW4peloInzJ
/NzQfTDaniXdw3A1wGVHd1XydeX5Py7f/zcYvpf3V/E3aCJDEQa+TOYuM0a64tbhnKJNzVRKtycP
C8V/H4OtRQwOqnEM+9lPMMOfiLsuLgkJIV8m8OJsj4k7/Yptg8Tx2p6vfRyLEKyYxH5V430bKpn1
197fioMTb1JG0EykRsaEAQVRt6+dSt0P3X5lu+dX+vcK6K/tXkRi6q9gzDue21K8KPfwtAzhc26Q
AMVivPU4aW4MtGrlqd/Lus+WXcTfIEHeOlS58tJ9/LMTAaNQb+bZFwmleaqJHE3KHMMDRqcyA2nE
/QXnh9nZKcNz3Z2hXiPk2/IUBW8pNHNs0YyDUp2qiDnlantNmj+5z37sImZrdSoZU09HCWjjGTuX
eTAqPA8OIePox+t4q/nf++/rWUsJrlwUfT0d5u6EeVs2+2iX9Kc6ueu1rZ+fMizsum/CyD0ZjUcl
ZxDeKbtdJn8bVyG889n77IcsAnce9rkI+2OmA21NfG02Sg/dAa1YyGMxxP5MwBtOzt/Jc+vwys8j
gSUuImGvyEUjDaxuSTaaQF/mnAi94+yr9Nu3C7fFMGF9Wri26CIETqYVx41PR6TtsNxDgpqZBB1k
M+dznBwGAhD6w9Uh3Uo+Yr27mlxFPVnN/j8BrMUyhe6D4ZaInUEHIgYJ8i6abgHvtvSw/0FOIn8e
A6x3stDV4oXGSG7SiAEDBNDqxpex1KPt4t9NdG53PlJ7ybYrTqEPHKar9ylGg8L5Ej0EzRc13Poa
TF8YxqvNqc8jIxUQp/PqZzWGpuXSnJxqtvCIz0n/ExAGtyBc8x/tt3HfboPV9sx/aTj8Tzy0xEU8
TDrYwUVMzZXiCroBzYF8xk4nH7CzfY/inbiOnP64I/TXkotYKFl1Xvczp7ulCaig/r1BintSt1Zv
54gDcfCU7Ww5V0aPwaZZtY5d+8gX0U2WLxYSUbD6Y9VrMZyrZ7gcyPHiABV6HG+7kIoLrv0s2VLQ
IGtuV66glU9uSTqE16PUVgfoB9SDCq9zW24kyfHdrN3OwHEhPaQewKNR+Xd3HziQPw+YVhqFpI1A
1svG0w8jwscbBEBMaHBoFtlVhy1aCnPEXXnelfD+ft1cnesubqI4kt61OkJre4n3XbSPBNxX4KUo
rW09oATsH6rkJM/NtQbQGCwJ0NUrP2Pl81oCYGAyZbpZcqtJlTu7NaBRgzmvK5kbEUME8ucgpwpK
zfVgt7YB84G42oA+QsRD6aj+/JIHvtGLZ6H52nUPhYn8XzEdcLr9f+x9SXMcN7b1X3F4n36ZyPnF
617kWAOrisWZ2mRQFJXzPOev/w7KdqsIsgu2vP1WHR2yhAISuLi49wym4qf9XRzsxvouDA5jv9Eg
ij+hWexeXgZy+XI3T5H57MeQWCiWmlKqwuQ2l45NcBAfkm7dLq7sVOaxgG+S8WAiEADS0nabJdpJ
L51ul60/9ntge9MUT0dOesS7Dk6J+tmPigxd71vxdCT01lW9AsqAaKTpFm3OmFCzcWEKBuAKb0/w
jiIT/crRFMY0RPSL8QaGgZQNdROUAUGFdUYcfpScUoc+Ef/pfJkQSILWGJqCakkA00Q9tWL0TYuv
47OGByHkNGD/8BXetAtvvpyb7wTIOlvnvNHiDkxYkL1R4lqDro6bXgD7tmzhrALfnshFm527ypyT
x6JOinxQUWFCADChkRM5eNsCdGpHxJ5HO4bs5fXidtDF8yAxw1tozgc+Qe7PJqyZYpTpJZrkOXzi
DX9C18vTbAne03Zr+OW6HjZm+hfgdpwc2jwdw7OBY7NuGpLimLVucheuJCpafIOasgOJzZ/t6/zn
Sj1lPGejIbAVWZhgP03L9ezKUJ8j6KktsCMCZO4qgu2R2+EdzwsmvOyBhQD0dQbFGCrDFGcWfHVt
wKITL97FUDexTd/wUi8VOXv4cxDvfwoGJtv8H9ox7mER8Dt0EnhOX/4ao7JzBd2CEKJEe3O6gskH
qpcwrhhuEmSvGeQfX1DpXxRH4t2pnGyCRQAEkyq3cwmuCKDh0EoSdjKwk7a0kiTo1UctoG6Lm8IA
1AlNj9st4u1uJny1YlvI2ni6WU/tTMGSV3nqjt0OTcwnaPorlrBWm58Cr559ASZ6yaLRKaqAQ1Vo
K9lAK7lwVGVtulkOy3kIroFbBVtpzsV16nxceJwResue7fFQFtJJgGouTlSFS+sIK2jUDWb9agDy
fLSqaQMNeMWXM6+F48gKmCljuJNhf2RVPTAgqORsNQR2N92jEAeVgRQE8isd0kbIfHylgU/YOk5u
YHlkytvMH7h8ak4UZHvwo2guhlCePhYptpIDrYseRVjBlkDHX1aiAwTFjLa8c/nC551RtucuDUSc
phHPSur404AbLE7+YM9POB4vgHfAX4QHSeHU1UyWzpXV/VBJJcIRll2dvQVEVDvdQG4XkJPe6R5k
wwY7Av7Yay4tm3MkToWYs12Sj/ViztDTvl4yG+8ZC30wcGE0p4soAP0blRFZOD07ie73CzuT7arn
Y9SmiYJY3yRXAqjVrqrCWik3XR3e4IkLPYNuWQMiWLioqVaZW9iFcZVz03ve1OkGPJu61GqmKmlI
MyMAewB1Hb5RQuQKTI7IhinfM5p8Eb97xhuVebUmxRjIzYxgMHmoOwO4iDcrrFAReY7JKkZNEfm0
0PI2NW9UJvKRhqhhN58aKg02mNfSVnnoQuIhAfcZZsutZBk/K/r4I/SxTCspzyDX0uEwQZ/9CCkl
uzhETv9MKbDLrnjjYod4QYMJeqma59FS4tFCJVrKG3BewdBxoZEOqMJziGKl8By4OTdt4uSJbBe6
rwQzKanWIeTn0GIYsY1UE6yUoj3xumAThFbRT2mTyz8WV2Hep3AbLOuiRnYaAh6crOXIFdGKRPsB
DrS+XGzRCEVSAzqAX3DH5hQlWK6UYvYxaPR4gTTNWu1XlCdFwHIBMyrxtOJFMKGKo1XP8P9AcVji
lqU5+1mhH+Ts7MZiN2VGg7ClDMBBrcoSFhcr0EHqE5d8yVYCIL6+/BcMHzg7jKUg5QGsdGsFO7pP
b3GZ56EnQOvPWeI7ZKvlIbBQ8hJj8D8ym++jyxucCVmDPjdiaJyaP4C7UDMb8gafDVtYoPnkwpme
Zm8Q9+QWA+hWYkO2oiuKCNFIVdPZEmCsi0mzUNFgrYJAhryKHChqQmfRAWff453iTwuO56MxMXKC
HPqfCs2qaVHYmQy0NETJpNd0Xg3QPkpAsAb9LB8tJIwP+eSVxZ2aA37uBfkuBNOdk0VLn+3385/E
BFCzMbt51kb6Pgl8Ca53G8Xtd8FasIOVfkzvoAsETU2KDuEYhn/61j8fmckeyaLqVR7gm2cKWtEF
wH8rlP2AbEe1NQjxuS3NA/mqtX+Kpns+MhNMR7CNzCVFWoISQ32kkg0R+GzuALvcCsoBW8OKshWx
SiBPfDD6C+8nMrGz8dnCXz8uQkQM9DmgIGvu0xUkoCKniTzAhHU/KC2Ugcorbv732Rk7H5WJquMQ
6iScJu2aqJZcWmqARl+5y7YJiI6wF1ks/aWiyFfed/7sDjkfl7wPaXVUEYFU6L7D2hEmzDB9TEC6
G18bELqAU3YAzOes72dB9HxEJohKYmKKpYQgCrrqYgu0kRy6IvjPuUNVUKiIG4RnuCW1TzPs83Hp
7zoL3knXBNEUAVWpwLJ1TfINtbdPirWi3KB9m0FCwIUlK1eeljddJnhOC4HVoXjaTvlLq3noFwHc
ZSt3+XpUT51MTdhyZa95ozKxLBubUJs7HN+T2vwIRQjckFGLwwvfsQAQ7gbNy58jG5yvMROv9Dkz
NTHFLsYjYiXeGxMIk6gQrmhzZFgAYAdiaOG+2ThR8pT5n31Zpav7pE9QMVerIzTjYuBHNLtp/Krf
g7wV3RUiAPSqYWsekDsGWCnLVzP4mRLD+dSZsFVHAfJrVTgVricvBUC2xm0xDq6JlmTb+wAOySdJ
JU3nt+s5p5it3YW91oMRil4ZTUDlwWoBFHGKGVhaYPxBGBBXvRUUPP0zTsxiy3ZdJJeLTMW1KG4m
EOFyZuX3uJoKwJUku1gwXXVc/YV2KG9gNmglRtuAGUYH1maX3tTRU+yWg9u5TQsLiWAL9pGn/dSL
+ewbswU8Eo5SGs409aWeWxh4wlFSrdpuUcZw+tTLRKh1GXDzwDPnH58uto4ngE5jFqglXY86kEjQ
BEDsNFCURlfOaFaSa2wJLA7/+bhMCFMBiitVWig4ubuN7hBAOgOerQQSh9AVMtEAd9KUK6PPi9hs
1a7Pgmpq4KJ+3eJOmBwq2ppVjgqcFFC/bkdBIABM2Zz7ibe5mBiWz0OTThJuRAXNXGcJfYj5AOaZ
7UIZItqFuFbA9QewvP0LgsC8c8xkXRUFNiQR7sbRJulGXMCUiqlNcaX4xXKoY7elH9jIV5w5cyIo
W7WLUBgJZgUCp6oVFn7Zeei5GdbNjUrW0OiyF9gM0GarigeGzvVV40yaLbllbR4FEwDnSAgCvwB+
2R1WrWzBJgD2r/jIM7QfuF+ZM2O23haMJpEqHSvdOCKMzOKbtIQIMDyMYaYMwcteeZ20rYEUlLIP
UtPr262suZxlp7fwhfcNW4EzlcxYFhpAVUuFsuZmuJYsEFkF4OtjPO5AsYLoCEUxqAVvl3MSBLYC
Z1bVkOgGQqg0ecni6SoUdVvgOOxaoM5PUP9G5Q85wrouHc6sPyvEnUVRthDXmaaaBxEOWKDv8/TW
DDYjtDy3TeFF80OSHLTsJjUP/XJdZLdwWa+2WreVhufQuOP8EN4aMHFt7iK1joHwwEujiWDoh00P
dRW3gWqM5FDCXZvaYo1HBmdc3oZnkrMmjKJEbnCNqD1QfdRRXUJG2D+rjUXL8sU993XBG5GJaTN8
RoJOwEwLfQW6PcBDyegR1F3htuMKVOEccHmubDJF7l7a3kw0w8EONVNHWYwcM1Ceh0cKVgqess0/
fTPKTPIVipk8xgSnuXXz6jqorwtvRB2uQvJlUgw5WOFXKohG7pTuJ3kfdF7F29WcJWaLcVpfATmY
IQkFea/HFD0Y0cMNeVgH+rp3wLGtsb25KoOnO/DCGrPVuDQeqliYZqBFzEOtbksEa4eAhd4Dlhrd
RtW6vEeV/WZ8pZaJxqF39BkUJbICibFInQFMrAWy+hlcUf7ppmOLda3YV6NsoPqbrCU8e2A/85ZC
bIi+Z8W79FbhIXY4FzdbncuKMqnqeMHD8lWcLR2cSdv0wMLfmzvU1tOcyuEY28ovebB9Thxhi3Oq
NI6TUiD7pvpAeFqiHDkiaruVAg+HvSCuGlvrIDrI9z7hbTomgoXVaPYyeufXSW9XJzczXNvoVaGD
BscXjww2BJKcZuDlC7wZMxGs1iQTZFXUYQc4tTuKuIacARDZwgqK5Lk7wP8ECVIzrn+ql3p2dyhM
IJNbEsEnAnXQQfDCag9ygBtWV5ojSlcTqvsogXYR+NtccAQNIJeOGRPK6t4gQtAgQUrzNxllwV5+
Rvodr8p0Kyg7vXg11Se5+KZLUHwUKTM2Be9xo8eQ0u24Pnac3EVhop0ayJNWKFh9AzIGht+Qa13z
pQW82BLvv4BG2ajaxt9Kx4TKHNxS7dJ45txhnMOmMqyNdhCVXmrx0qf9yuh5OJT3pguyG2pkhqc9
Fn+pvEDfdRe+gsoUyeR5CPJMwcWJEo7gdooNhfZGgpD5KrAoUcRpMN/G/odTZV6bqkwGtVGQKtXV
A0ziujV6VxARXfrrtrjPrPjEBZZWZfu4oEI5iLzwwltqGgTOyhtNF2typFD+w2Rpfhx6GWw60XYA
8hWe5gSYOIje14jgvIo4rwjMGkzF0/RHeIHeUu8qcK4D6H9DJexpz6N+Gh0Dcnl2U11xC1icyKYy
kc0I80yOE2QsuE4h6kHdYGsbVoHgHgAP9G2MUL76p4kZayU1dkGZJtQHFpjXBKiDnYp8sPZjiKJU
DzAchkZ144dOyctEZd4nZsJaI6pmJGk4TcpxcGKoVz0obxBPH1+mdVavoAnTZ+5026KCBr301fAV
FVoPAmgBWIhQ8nCh4TiuBmBaTHQZrbawSGo3SH1qaLwI/GDIif6sBRXwEUUmlXiwdUht3M70ywYA
/HD2Q2g4B9A2FiO/F2w4yXB5OJzQpzKhLyTlHJAI2yJFQtEAhG7lX4IH8JB8EY49k1evuxtYKMI3
qAZxhKsx+SlZ7ez+Ye2lWqGHYpiOtwvkZxyzAaYGwIXS7qGrDT3Cjt7zf6EAw3kxsfZQfYrmAMRa
cM1nXjbdjiVAkNU1ED2eMm9kWFshu0HlvIf4rh0sUKdK21vIQ/3T25c1iFLkLJfSCrdvbV7Xy2EW
9ngww3sQmj7Rfed2+jaHSNcGGj+8ZPJUS7wQ+jUmCKrTLFUtZVwD/7Mi8NpIPFgkj9BfCpxlSyUx
87X2VCCxlz1BsGrR0iFHMFoCHPl4FwJn/2v0z88Ccj61SdNFKPVmMO1cT7GjQiEJrckk3VBVysZW
YBb+FxSPOeUCjYmJWRU2kGk4FfXhrycCvOelIe7AFTYdxISAUrfHQ+LmsPWFLZB3ugb/53X63/Ct
vP59rdt//x/+/2tZzaCvRx3zf/+9i1+bsi2/d/9H/9p//rP3f+nfh+qtuO2at7du91Kx/+W7v4h/
/4/xnZfu5d3/cYsu7uZj/9bMN29tn3WnQfBL6X/5V//wl7fTv3I3V2//+vW17At4xt+8hXFZ/PrH
H62//etX+v3+5/yf/+PP9i85/trmpRni9pd1m70U39i/9vbSdv/6VZBU8zfTUDRNMSXNROUIYWl8
+/2PNPE3WJmrkkkMXRJNikUpSmwP/DXxN1mTDd00dYO2t8Gl//WXtuz//DNDhOubaeA/UIC3gG7s
n7/x3cf68fF+Kfr8uoyLrv3Xr9JHyQK4HouSIYkGfp5ssiU+PcpIZArGcgCuv8whWwpx6Jloq0m1
43YfL2ivNldS6sWPQmSVsyMPIN0ZmVWmIewgDjm6FrDsEI/EeISXht6s1NBvUG9XbFjpgqrcfVsi
tKi3w2BPMgTDLAMNRFDTG9RP1wlUC2qLPIz+HG/iaSdDaww2pG9y5ZhQFdL8eVorqqMKTh2vDNgc
aU4VO+2xSyFZvU/Ug7GOofCl7rRnanwV7oh2ZYiqP4EWUlxJwhMJvo1QvjRkZ4SY2UPc75p8vUSP
7fBojl860Y/2absROx9MIdgtC+ljAuG2AGoq3yfNCnpbi1/EflPP20G5K/vN9BILu7mB3ZRmg/DQ
1A/mstJVCwV+pH7h4iUv+XwbfgtSCC1YpmGD4ztetVfVvnqBXlmF9YDDmGi3KCLhMWQ89uR6+d7t
qw2YgXAaMWGFAxmj/VR60jcYIJtOma+JaBPIDOl4j99ECPEiSMJurt9VujsqfgnHV1h/Kf4flpL/
/2T/aiBV/+8n22veitfoF3qairc2fjk/3PRv/nm4ZeU3RSWqCedwIhtwbfhxuFXlN9SvZE3BCdeV
07n/83DrvxkqzpmpmypeCJA2RDT/83AT/TfwJyXdwL8p439xWP/G2WauBcMQdYQXjdCRFFFhBTkU
xaiCUqzJUdS0laqGVqQVVtzlK4knE8SmPx+GYp5CYZqUZSeU5AgKjOoZmwiUrG4FqZXZmmZoBpeO
cM27+pnc+MOYzM1fN0oA97uOHJM62BYjcfraX8Kad6l/voqmLqkq0Q2DfVTXnaJr1QDNIYjk2dLV
eBKpg/Pfjhyo5gOq4W98B1kmsTvNDTtBUxUJBEdcHO8zibaUDVjbhdpxFp/FWYPiUumkxvdWBBxU
6jxD5bVsaX58lkZ9GJD5gGkoqVk4GOqxuGrW07cO1p6eAJ9WAx6tIdCvxU3wCPqQ8ig8jxa338EU
hD+MznzKKcuLtm509Ti2mjO2oxeniVMCy1f24qpKIljLtXZfolxLZs73/WwXna80k7OJU1BnZoiV
jjVoa8alHS25G4K8fxZB/rh3z+9ZYtI5XFphJkmrCykshEpQj1EIyHsAbynKXO0hwm3ggRaitSFB
lP7JqFvQmQpvkdGlDwkQC9kx14eNMkmeIu7iFkiNWrgaR2iIJvmmbK5bffKWalmB8TWF0VocAjvM
YdkexLc5/BmDst6Y+uDOUuj1FYqPwgCJCng9y3BGqVKr0b6EggxbOrzY8UpR0vnQiuaVWWdW8T2E
oqkemXCpQJcrPsxmuoZdwm3Zk8IexshPclyswVugoc896pvKlC0zAIBFQe0n0p0JAqlp9rUBvyRJ
n0cTWmVVD+EShIP5tg68WHLDHrwTcq9Vj2q/CfvIkutya8zSrpble6MoXM1EvgADMSFF9ShG+l4i
/5D2eQCBMMh+h+p4HanEIvi3xLmAoVuzIiNU6ZODLklPiXDsgu0kQfqwehJHaIVXVgUHACISeEuY
D0HZW6SpXa2sjmUNtfMJGgbq1wj/slZ1VgfHWaLakHtRenKlV6UzKI0Vm+EuREMSmZIKm/gqQpGz
nayePIb5BOW3nSDq9kQCuxVeilq7kZu9OoxOqL2S7FguT5HgV4XgLcWuUyADkHR+pcNyavgeZJNb
aFhWIO2JDrhGA8hEgu81FFZRAOZnKJ6GPneKPCIe1Gu4p9oyjkzZwUIOpNMOgv/LBJ1W80WT4JRh
gERS4Z/tC7eR/dGMrAXy1qIEQ8RBu5f675KaRJbStH5twlkAIDYTgq+SLliaNNjq1GzCFizPqrgK
iYQvG7rliAJXjfUyUYUohhtxBNJB/xb1D7A7bWXBHtEfzDOYKhI8wSEPoSdH2PZ9yRrBrhbdjaGw
2/arNAB5DXCBJAY7UFyVRLbnAL+g80Q12IUqfAJzlAzRiUpSCPguwhcRXFed6Pfoi2L6KO9FbwWA
zGOUrGS92PcKKvsAWMwFql7Z3WxuqrEH1ER0ujmG/ab4pR2ixxlhtBmxsZNpW0UoWymAo+QFkr/G
qgXihFLj50LgtPlwFWLRpmSCQsuwEaDusYi5XffXw4IPPb9GswoEEZzbjO+F0O0k+MMWxaaSS78D
MhTPQI8k80MhQyF5hM9PVMhHk0D9qjSgFwSNOgizpSAO1sr4GJHSV+tuHUXDalIQGub7bIHLGgQV
CYh+8Qx+ThRa+vjSQOSpQAEjL6FMmm7V9B7xxFmm0DfnihMXadz7EK7wLtGIJBFJZHlahaqPk5xI
6lFMNI/E01av09XlmPhp6JUU2TTEU0rEhN4mGMcC6jEqsFkPWvlS9TdN+P3yEJ8mJubZGGzUHboW
Rif0ZrEhWYn2HzW2CNATCK8hrGsFOiRROUPSq/Ljyv2YFk0ozqoAZp0nylzP6hGcfDhUAF9XfUWB
0IIoD4CE5ePl4T5JTzQRH0lRgKBDosBUCKUkjrRSGNSjoUF4rHssUyBRl9pWKvfyQJ9sCAykqgZS
UwWZKbOSGtTgs7JS1COAmlYiHvT49fIAJ2gFs3DvRmAWTh4AoVpqjGDslA2lpU2PvQ9Muwu869d2
FzxTS2qIq+gJVTijBEHIK9rdPVwP0LG8j47Qwr4RPES3yz/sk3367ncxS1xrfShFFY5CDWXvfjAs
Ufu+4GV7eZQTf//d9PFWMBVdlwkOnSoaTAmzqfUmjZVZPs7RozqDExnBjgymNB20bgRoF44F+AOm
COVt2VVRc//bwyuqLEuyjkeDiI/MzDKC03OqFKJ8VPz8Br26Ve0EB3SEgeHnNUbZ5jS0Ad+PRdPf
syMiVnGZFFopH4kf7qmtB2Ra1hmFwEK8BNeeNwGeqK0K61WBciYoIxvBiXyIuXMi0IfDw/wOZsmR
+OHUqJizUSdW1+9V82stdRAdHzjR9EN6/W4gidXIiZtUI8bQyUcRt3TcVZ6iw0oofwo1w02hXis1
11Eu+5xPenl6ksi8IoYl0ZUpTeQj7hPowJTZZpLQpYq/S1IGWLXwOpHIDYbZyWChV40tpMCDXYVi
golqOsxFtiNMUC//pg9niVkIGjzPvnwiCXqYw/LlqMPFnuRfNfn7PH6/PMbHoM8MQlPxs0H0kJBK
Fgb5SH3sJUfdwt31WncXShDxsxVAazwO4YfgyIzIXGV6GhMlTDCt5Mrwca9n6PKn6MKJT9ENdfCC
IipnIVmWJnOGJJYDo5ttpDcFzlD8AKirK6+gZ3uygFI3MDtcZ8ADwmeY03Pk7Sj652cr2xh1mevy
JB8ldJObcD8VlR+GhZNmPAMS/cM1yiwpE4/UMmuiamgwP7UX3DlD7zp9ThuYOybiaIeGCT9h5TY3
J8gvLMNWF+vnBrbevd7EMGQgEGZGptaJZmOXlXwXLyhSlrIf5kVoS8IQwXNAfgHXdF+W4x1qmc5S
IxWdW6spbiOClKudVxLksiQF/aN6ftLzqoatA/S6ahnW1rruyzWsGppmF8UwQSKvQgyepnqriZkb
mJnXAW0tQhQ6m1DlU74a41aGkjvQlBZQOeAnQ/zYaJwm2YhRtWr7+B5mI4c8R584huXBlIGBmiHt
LoTFJoCvEwid1MR8TAjwrgtxovxr3yR7PeNcwnRVzy4hFBtUVTMVVUJFmBKrmFWvoxLyhySJDvPQ
bvP8dUH5ZoSbwkjoU4ubKzH76cNwzEUA+9kF2WcGrwt7clQCp3QK9DQFpzjkoDkvdmU4eez30Tbl
8u8Js8M+DM5E/8pQNVmtUjo4/HUya0LhQ7zv9yXgIxnwfjVsNYa9hFNMnGYDYO9XvpIfEw/Z38D2
DbNJ1qUwwAJoQmuLC3yapis563jlHRrxLnxWtlFIVEGdYjpMB0S+qFmCclV42NggovZAS+Dy5Vps
MzP7EJ+YTzvGEzGLGiGxg6OiZoK5H8/uWNectIk3DPMR2xy+NKm2yEc1F6HwZlraAE58ZXKGYRl3
7HRY9lcsBmUni3Q6TnRHYLYDyRnU8NF00F1hp3WQAbKkB5C0IcTMw1tw5sgqP5Eg1Co5xH1mdF/j
7ss4PzbdF86dSXOBsx3yYX70sJxFdjMNCm2ScJ0EO8qbyJzSrrYAE3jJhtcu5k2HuZ67gcTgaWA6
PSp7WoY6Cihext+Wy/ljSqh7ywp6cArbFo3jVB671vi9crvAWqSELBoka3Q4mxQnDrTNWUQmen4Y
kbkexyDotRZqMqc0QHLMRxEKPaigvhbAt6JcDEjMfXCjruHidXnkE5Hn4+f7MVcmbgtDLEmlhpFb
N7ru9wSIYRfQixDA7ex7o1tXmUXgAxcdK3zXY+iY3y7/gM+/6Y/xmdMutcZY9IVJjnH+1gKPQiBB
KHWt+89GYQ67pFWo3mCBj7VQeosEFhk43mrFOQufJ3P/mYvOQNj0VG+knAQYRTqiiuNVcciZB28E
JjEHewX1/Qk+yeIIg9liBl7l79p9s3vxlF+dHehxKuo0KwWCyscELDlQ/DvYexqwgUY7xkPZ8u83
gU4Z2491Y851EghFWMQYMX3oXd2LNxCnWlRfgTMahcAM0UYfLfPu8pb4L8n+j1HpWp/NM+mRJoYd
vlbr1i+Ugw7GP1oUJ9nValMXFp9wxTnmJwXpsyGHGQhHucGQcwa53xkAYrgFFilwF/icXddzdst/
SfV/TJEJK9GEEvzcYWFrF5VtcGGcqvGn7aQDpw+WvSPddzsYcMFicX15cTmn+uQOcjZRPVCKbpQw
cClv1E5/a8oOfmj9/eVRWD7Xh63KBI8xUxIyFhiG+spouHuGxQFkdEftNBufal1zIOFM2vlhQCaO
kG7u63HGgGP2vTJReZ+u8miwYsJTT+QsoMGEkiBVE6UUELAkHY9CfQGyAsR5XoGKdwbYTq/QC2Kf
zLjpBi/f9/sFOGRUxNCe9OmbFza0MjzQv/CqJ7x9SXvj50evEccZzW/Mjl467V4FVceq32C0l6Pc
Sf0HAuJSTMO6Xl3eMZwDaDCRxhTqQhbpmR+KAeXAg9pdhcuTqN4n8u3lkVioK7tVjA/hJR2LIsfS
KlP/AjiOCxmAt0a7anr0KCrBM/q9afYuqnf2go4NibVHNV52mpbBGooHN+dd82wRVmrUUFtMOnFP
cxsn8HsfSlh3wXMOA0pQCeB/G9rJUen3t+OWC4PlHBuDiUO9sOSKaGAt5k28NyA5oT9q4zpwTnJt
7pD5yrbZBS6vPUyP/4XcxmBymyw2kxzwbpCFssFrSeWggmQJkez0+egEeuWbzd9uTby/yigA63xn
i0KwGGGLdAqaKsH4XCuQVlQrTnT9NAvAUxvFe1GT8Ox+P0icDSQMDVQ45BiwpzZz0oC3YVghw9+3
748x2FwGbbssCYwa9baD4cODBl7ytuLE6/Gq2Iwr4CA5x4X+5g/f6mw8JrMptbhOJnlGwEtLz2jR
XFXq1Rgb1/BycJoshDxIqsILqtkMRTRBLnO0iDo/jlnlF3m7ipQZ0l/SvRyJ6yVDncRUnji/8NPd
dPYLmaA1950OW3V82s6BSLjhyx4YaF8BN9gM0FuMr3qnQYfSCh75Ls68oZmwFS1yqnaFRI7a8DIl
cG/Tbwz4WCph6Erx2hi5Olt0Lpe+BhO89BLIhs5cCOrso0vc2h9W87Xs01tVveYlC5ztzGZFmhgm
0YSVxTG9DwzFHhvC2V0s2PfDbmYCUKyFYiniQCGnBTUUHB/iGr7o9sfMK3eUQzY6V9Gqv5ZD+wj0
rXN56/AmyMQh0yijSRFE5LcZynrQy0AI+mcjMGEnmFNZDWKMMHXrDP3opMu9yyN8enOe7X4m5hhK
uMhdgd0vLJotZ4JVBeuFon2Q+oiQYbs82qfpz4/R2PRHbZdB0WKdHHv9tpFSW+3gWSwEnG1xIncx
25yi3HT0QQ1Th47q+0A6j1MaFZImHGtVvM4BoLAkyQysQo5ygN8JvNeMZnKXUk6gIoMKct7p1mgo
rZXDqipPaAUiTVRoSkZ70g85cAYUBRJp2wQCbu6k4dkyycp1SjqbzJsc5jc1qoJ6elf3aBaV33pC
XDMIJEsl82yJU7IzChjPClBHkpr6oNaTKwV9AshsFQN+LvVWWFEhEGXsrVjqdn2cQqy4DwrHLNLZ
zpPmrk949OpPdu+7RWLODtTRpgDzEY55DUubpgv2lSBytEXZkio9oO8GYY6IlGVtLZFOOMLg5g4Z
gj2+mft2L2/jraZYpQ+P6NOLRTBsGBaX0IbY/RWBiM/mqkDI1DAl2VANFohv5m1VjmGZHaiqYT/v
qtsUvm/91SKt4BWqQqqz3yYCZxueSoDsNjwfldmGkKUfIijvZYdIKWF6DFyLlI3W3ImYaO7FcXSA
rgCg1Bn2FqcB9cnNop0PzXxcqdCqNBuL7JDq8F6BMmnQ6FBMzuHfm7vG0Dqa3HBi1WepxbsxmW+N
fZyjwosxpUN3Bbmm2A2c+bDAijWZ0fLiKciyQPXT3jqfIxMc1bJM8rSMssNoiDb81uAOD/2LGzEw
V5W4rHMglpKyf5b07Ig3uReVPVyMw/lRkaC/pnbAv86ycegE83lJC3dpcIfkyvcepTO7TbJNIYlv
QrINgt1Mwm0it14PAQgA+600E/Z9Ub3M2W2r6bYsJl6t4KE/QQwbiDk1GQDCAlpeWx4GrVMR4fAL
8uF1LiWr6NNVIBVfFCPeS5H8OqpAbgvHRq+dsgAMKzOQEPWWpsUOqbExzWJlAIB0OQxzPxUT9Yeu
AO4gxqcaN1DRXi8r40pDY10GQYzPlvuI40AQOPtQbM7ZSbppLC1On6Clh3p61rXOCzrNCREC4R4H
IefWa0zFabveRktJzWYLpkJQEkc/Tc7tpZvtPl3A4QFPC1+tBoVpGSIUBV7LMLcDwD/UfD0PKPWb
kW+E3ZeqOxj9k7zwLstPktl3E2GS2WAgnYkTHRxxudho0LhL1e0yrbfnHqpo8AFLZ382sxXna31y
a74blmZ1Z1UXBbeYITR5dhhA17CDEOryqmINc+jUCyiWyFqz7gaZpNWC0TeOipeV16R5Fmi2/RM3
+LvfwqSsTZ9Oei5g59Rj49QA3JG5dirAPTlzpnO6EDt1GtHP5lyacpWSmu5QZHa6Rz20BLvblOvJ
H1clb4U/aXa8mxUTqSsQSCuiY4UbfFhBQybUaVYKiGOQZqsOYTMdXtvqbkEhGyz6mDPZk3DNpcky
0VqP6zaJahyQZB2gn71poa3XPHa38C5w9dwnB3mnAzJf+Z1PSYOQbDBv5SfzUKGj30CZF8ROn1e9
5e11JprXXVNXrUSvTHODfjdM/WBJB8GIUXqqYNtpzKgAGj2vukK3z8eVAI0JDWeiEMKMSowoqMSy
FJDQi3YFeF7kpUgRdJ+a15prLkOPruyl8Zg7ZBBqEcITRkCRITDIk+8qNJyB1RDgGw3pykBfwb/F
gFFW5fOaeP8lCP+YKxOEk2FoqybBpqNQRMHq/QTE/G6jbgB08rnK9p9/z/+MxoonAf3dwZcrzQ7K
F1HaTNOtmnkitHyC9Qy9KCuG+p7kl4qbRw6gZXfwQ+ZyM3k/gQmfQ9u1cpdisZt2M/TEW1q4kwKD
3Mm1G9TAIQOFMYSPlyPJ56nfj3kzwbMcA1UJRsx76gwbqTrAkN8uj8AKhv+RiPwYgolVmlqK3Vhh
XpQREhT+soYLUbjKIb4G94RhI3o68ec1sOzChEPMS4R4M2SCl5Gq6hwSOkNFs6qYWNnoXp4hPXUX
TglrY40ntl7KPUZoYHAfwxWiHtbD0IPPexCEm8tj8TYJEwHEiYy6mGExq2SG4nrvSUXqh8BND0a/
S8raDYsEPmqchwonDrBC4EodxcX/I+3LeuPWla1/kQBqoIZXTT1bdnuInRfBsRNN1EyNv/5b8sE9
u830bZ17PmA/bCBBqkmRVcWqWmsBWcGCKULAGTBdn5t+J2FGe6XTsPaxhEtfaiwbR6T8QQ7tu6id
HGn474LZv4+jSDBUdVaVJARr6cHTahyi/ajsuAcppgAci6tU1yseW+QVansdRZ7FmjnqG6n5AXhs
18sYSWd2myiuLje2AnRmn0KKst4r6p9oHleO5//y0PpnxcIdNyOjlSYFv6HbV7t8G+2LQ7lLD+up
7JWZ3CWV/ceSkP6Ec5szWcLni4/Fjt8DuunOd8amu/8PaJFWjorIFoTRzCqMgQsKlNGDbGlp5zmI
Qvm2i1xUBxb1ao5n1WrJ9uplBymMqhJVhdiDcEItCawJY4QlFiPd9noELbfOQagGxVztzNVaRfrq
ff/HnBiX4rALlbGEOdkIAIRy9Ggfah8zSb0M3PCYewYIg/83l/DCphCIpBAQgEIDFKgxQrtV8fQC
J/5tN3b9TF7YEM4kbYzeMhefuUR36zBuoRK6M/+TyH71BprAhxIdqHH5q5t6kSobXdVlIag2ArVI
Nn0z75RQfaxR17Dk7ncNIIoE8k8GYA2D0qgUEi9XqTv2zL294qvnxgLowETvQv0LeFBxrkZzkhWB
JL9Esu6OZLQnvHabUTlP3Vrpd0HK/xWTMIlNNI2iqvMX/CCxqM4jfciD6jUB3Wfu9I1rMSe9j/FU
yDe1K8l7jBGpjZ09kWMFDvC1saXVnyCk7QTlu3LM8yKo++chinZWlTuqkjgZ9Lc6PL6MlB+K6C6W
fymg2O0sPJbYkwFRzDmej0yKfY0/6u3gzOWaVvYS8sWAfbk5QhDVu5ZZdYLNicLxOTNMu1a157qn
K4f8moe6NCNkz5EpMYVXrIDv33ax5lbyfzO1smBsUUc0AF3+i41gkNHYLQ0tRzDT9goktEFYfJQ3
kIPCm4fu1sLzl3cTdu7SnuiOSi2JKjkf5mCMNHsAtqwHb2+WDqeyq12lJNtZxkwmfR9AaKaY9BgT
sAOAxKCMf4/6795KnTYCOLAGsq5FnjQ9a/FdUfwsMKcxF8S2NCiVc/NONkgQ5h0YuDAQc/seXpue
+LYEwbvFEfLpKaZ5gNSa7ZrelsCUCqpQV0btGgyO66Hq61l2a9cEZyeXaaRIrZIHpUf2+t7aSdv8
h2oryxfbE8CEbT2wNrGvP0Ves7Xuqu3kQ1HLb38Uz8mvlfVfcUTf1i/E6DiSJ6rV/Ryk0rxR+bgd
5Om50q1nJkMcm7wt4EmpDY8D1KK08Nfc4wbq4AKa2nt5Hh04uC0DjO72r1LXftVyly68dK9b0gJm
yoNWJ64SD07F5p3OX8YG3Hsqup7mfahG+2iqIB2e2RPbVK1lx/G9gSmRQqPb2eq9Uivv6pr7bfXW
DNImHaCEhIEKNjznZrKf8vEjBju9Cj4nyUoO+Tj7cgSgx9Tc9ax8wID4tmDVoeL6xjTMlRWuLVB4
hgDLRNQxxLHLAI4k6bBp5f5cVtvYDOJqrbZ+JV83TUQZusQ8qojgJDXRG6LxPA+IEnkd6TeTjil/
xQL1cPxf5NPfbAlerhj0iSZKMweNaf6GvMrGWkaDLH7oW4zE16WdgmfAIKi1Hafu9+1jI2qNLG/L
b8aFbAyZaF7xuCoCDbrqxTTaFSgrc8PwWiXxS7UFy0hl62plM1NGgR/DHkTfNATUpWEQQ29dBdVS
UdmNdNcbrZtnfFtRalvdkWbKygG4Nhpz8VuRj3w/4kMGFdwyg++sDH6ah/5hwjWa5tKRgd8tIPxi
xluNnTnntlK+ToMMkLmx71BYqvuV/se14sq33yI4wYTToQITVBFwfwDxYOYhAbsHFhslNMB9dre/
0qo1wf+VipzJMq5bMLbFxjA0X87NfWpkOz74ZdQ60IRpOrz1oEfd6cnPUF6bK7t9H5C5f996jUVo
rZZYbghNkFZ5ZXBzHLDMNULPK1nXt20VvFhYWQyZzZgHbMd39Ubf0Y3uk+0aDuRK/vLNjOBLFA6M
sFXiJE1U3zbSc6kq95O8Jhu0ZkXI3+SZRF3ZwEqY1YE0HbLWPFpkZXj4Wpb4bS2L37xw/AVRWnDx
1wUeAguHc+xI/rJ5C5PzAihRXDTmwJrO/4POi7W4pr/i8r/dJBqg3223WpwVytwUAaikD7z5OYeY
+I0B5TMxp4rJb82AKAC48WsLITGpnNrUtlYDYoZ7lKNt9KdsddY9HSlPrssbvQKNQvxTn40tr8FE
zgPC9lZzkK1TU4EOW9XtlAfTkvtwsIt1b9EE6brQwmM1P5sylJgYGsDlD0pBfFRv1axw6nkPoJZr
ZdJjqVbbCo24rl16dZGNHj64p35JBFGaTY7Vv/f4PXnebKWoRrRWnLE5jqPql1Vla+bLNAP226IL
l7mzlr0VXeLqOsAZ0u9xfNez1NEX8qlx9kwOBbIs3uU8d4fsLWnphmXksRi5qwynUYs8jUqePt2b
IOyLwbY01xB0xleqgRFPc59NnT3JJuBn8kNaAc2FzZPBxSiF8qEl2UqOfc2rglocfDMGAbuQJo74
Sf3MxszUGKA6hg0deSmAJOwWNFym23jZU+QMHCCTNTKdVbPC5ehJiQtHVRZAwqKiEEtzmAJJWEBy
N5JHrD3emZNbLjz/K2Hkypn9tl7hvkA3OqfdYLCAEMnOwWNQRRXYw6hT67sKWiFa1GxX3PeVF/Q3
k8I1GUsN1Cky1hrvhj/UX67mdC9v0ncNvi106NNte1ec6DdzQkxvUEDSdQJzhTW6dRmfeNF4rar4
LQMBeJyfrJH49ci922a/yrSCN7AsDSUdHYB9TRcB5TqgkGrWJ8PZSH92KQj9ZXsyuW/VIRrl+jbr
S69NHoA5rGxUfJ/SrHguTPW1a423nIPmPm4AUwZUhYCMrB2lkzl2CXg5mp+co3o/leFTxUqHNNpL
Vj3WUf+BOZhDDs40ku3n4a0rPmn6UVenObufmmjlIwrHZgHOqTIGJy0KYA9Y8IQIWEJtT1Y7XTmP
vDyCoPUoWw+xbroTuEGkkd2B92TFohj1/zIpBMMc4IZU6To5gLYd1MeAVc/AI4/anA8PNjrx8+3v
txbjhWNTZNDMNSSSB3EIAZu5hddq7SmizpLn3zb1pRAjHBXTBNoRszIyBQZdSJ+6TC0gg9zkQdEr
G9C33FML04iKIZ+ZjtKKkjwN2fCgDMzB1IOtT+Q8tcmGMxkK0RQEflDAVRrNbur5M23Lt4Rlhw5o
qxESHZIeu1aaQp5lDYx85V59+9FCFqZliZ5BqwG5MkSl2k22WSYb0/1aZ/Rau/abHeGopQYbBhbn
c8DlyK40kGpKjRfOya9iNE5D+KcsGp9n033cF/vRtE65xelG6uJXygwb6bwDyS3IjKJglXSDw4e8
x/wXOBwyUA0AD/+YTBiaQXsgLn+VNLfBPmCPPAjHGs3X0rn9pYVr86/3xcWHFs5wNlaDlGfQjJHm
womyYl+S1zGV0QMp9yq4eQyr2Ny2uPyLt46WkNuFNONaLC8Wmd+b5E4K45VmzrWx0G8fSIxdZZwx
NvEZ+OmNqpE9plBtKcXUNiY1ps7pkJnI4NFAfbmTrcAEJz7Eg+x6eCejucGryTam/JhY4Vs9KZ85
asMhwvz/3y4IUY5U6txMWpIjXYLWbAaalrfbBq4mtxcfdvnwF2nnHKcDl4pyDrL5uUvHXcmOGPpZ
gf9frzVdWBF8Uq6HXclC7LR2QqlpB9oOl3qtv7Dblv9Boela/+Xyy4qoW73TRlPusaplPgAzQd0m
33R+897d/wcp0PJevXFSv37MxRaaZj+Z9XKMFn8ynSKvt+e95hcPa7IkK9/qK9BcGCJlLjcTSZCm
Z0eDIsXhNd7LhXv7RFxrSWDzwDuLkjnYYg3Bqeu9UWq1piOlq1KwJqAhYKWP0wT2/2HHdFDo9JGd
x/dQrl057DK9fun/MS245ixT5WEeUf2iPXVN+V0zwHcl5T8n9c3MdGfoTXcm1lMRE4hfYPSGNc7Q
cYgpbU1QMaANsOmy36EVu4W1MUfuN1JQGjum3FEQJYRbiz11EnjXi8rRewhhKd3W4m99VpwiFtmS
geLQMOb7IpJscDLfs7J9pyR2Gk37k5TKWR/ZIVHaHYmZp5WpraeNnxIoVpD0HoyZUB7q3AQNTAt/
ZsbUmzNlk7ZvIz2n4XywoP4Ua9avpn+JMESt1yZ4zmunAiNfWs0O7ZmTyPVOMrMtLdENArAfzNhM
w2xPNdzVIBqoUoxc4MkEkY5t0kxYJC6QNd0RUu6S8TWuZlfPf3a54dZ6epbG3jblcDOTwR26caOH
occTciLJp1EoG2JYEIWiPk+KXW7KfiEle9oSt8pqLwVDLim7TZkom8wCd6T6qEAnNy0K3+TVo6Qp
pygynI69KAM9qSo4NoiCP053VTL7qHfvhkTftQBzMWgbpJLTg+qeFHwTxxn0rz5S9TBHJzKAJ9Dw
1fwTnsM2OHcMqd6S7G1Mf5Bq12F2j6iTnSWFFw3g2B1UzDvO9hhadhT3ATjovEYpXsbpKULvv2PN
j7CL95NZvYCzwK9zPDBv34zF2V5c9L8SOSEkGbVuxF1jKmdJnn1zQlGtTsAXnDo17spq2UEWErm/
zAnhyTIgiYJcVjmXLbcHYN7LnO8H7GjMx8pOocrd5sSt87c6eW/iV8vqfdZb21qBpLBaRHtDWyNX
uerHLaIZqNESsD2JrGFpn/bUavDoUjbmHvJWQPtDGcDrXMxdOYm7lqmt2hOiU5QDrUdrNAy+iiLH
wp23I8QilmpSHSSrTOzCjn9lOZfLE8KU3kOW2pqwvKk7IsFhZual/FyE5YpK7jU8Hrh6/72Por7m
jNer3owWC2a4miRJgsgcQZhIIBvWmOnwOdBPTszJ1TLplzXvuwQ9obS+r7IPBkrLqoyXsgK5T61Q
dQuCdxirIAyzlnyILxdxP74SqIuAk+NRVjSJiYEeFjCeRDavcMzHHNO1IXBIE4VOI6YMp7rcjJLm
tXmp20wr1qr4V2tjl9slhIVpCsGxW+AYMPg59KRt8m4duucc5HhbaDe67VNztv6o79W+fMweVxu4
1+KuBe4fBRgFDG6LpZWhi6zaiuYcp94AAVa71ffVfeZhan6jdHa2w1Bc2aNivBbvr+Fz0bRGAwN0
vroGkMr35CxN83BSCux/rKIoOKIo2D3327DZL3qo5Lgo+Wlrk7vXN/sfo5ZQnjfmqTCLFGeTgFAP
0Q8DXPX7v1SVk81wnx/Bdw7BCPKa3KcgeYtPt53s1c2+MC9kHyno7OKyh3k0PEArKgEvswPX/Mp7
5tow3uXWWsKRKkZ5BJcIthbnV8d/fxbq6XBH79D/fMDyrAcIooJ9oHLMcxetBJLrF+tikcLTUOpD
lQzdlx/VNgDmY36VvCVHaVPsI19eaXKs7ajwdqOlKcl6jB3Vm191FAxKYqfN++2vdi1xuziplhAa
IZZHY25hQSD34uANqVbZFK/Hgos9E8Jhz3kUqQWWwd3Bm91hs+hth0fuyc58qk6rzZq1bROeXnNN
Ss51nJBRPhrBUpFPPNOlta8E8TvxF0WydYqINaNCwCsgVq826J4ELf811c8jgF9tuvLuXbMheBVC
NAXgNnyrvn0l5bk0MWrwePs4XP9Y4K83COrRii7ygc3JBMLbHtXoYd950TYDxgcM3feoW/rKNvSs
lYB63VNe2BP2jc8h+hIt1pTugFT5WJ6YpWM5SANBlrtT3MRfG6e9Vvk2F2mO/1misI15Y81mn1I4
qo30WrjQFi0c49RDNKWBdp7NHCRp/3+7KrJ+KTHeDzTBKmlgvBr+DNGuyjMDxUdxz7XctQrW2hJF
+i9Kem1WNSzRPOnU7hAFMHu+AY9rtZ0xgN5heDIL6Iq7EvPef2Ud/2ysqApEEOiHtsH7E1hIULou
lETgRdwnGwOJn/KIof8jh2rW2oThtTP0rd4uRJ5MnYcSb2Lk8i+ji85bbNcnEFPf60H2pIL9KPam
VWDBlbv4zaYQhlRTTVlNcU/MkxR0ug3K+h/jFo+lD5ROj929doj8+r+oxnwzKkSfbhoLlUcwKm2R
UG0XeLd5LF/RwsLYef6jXWORu1Ig+WZPCECh0RgjDbGxvH0grAE9Oot3Sgu+NTSpwMMoKcUz0aJj
DOXv2zfmSli6bGWIuQwNYyRWYTScUxmQlFa2dfZ/T1e+WRAOjR5ZLSuneDirA/Ma46GLC1stf91e
xheM6eLliStBCcR20NkzAXchophEXEtWH9UmOw+t4XAM2zZN7YO++TXr009rjArbmFPFhv4PaAFy
5aB3xNXiT33OnVZLPxgp3hV1QmMVJPRocKhJth2jHEycqDIrc3nIiLnJifyW1t17N1StXYOxp8X9
I6jE6+DSBHIrUu+GXHGi6In1TWCyu6kAXwy7xwScn0rVoWzbZ4y5wdUnyZGo9R2oNzJX4/MDRjhk
SNiACnJIsTty6kRjvWdTdip7bZf0oMOXq63RaL8toKyV/lNphkNiNptEBVN6VZ9NqXhiCTR4efPQ
pD+YVKG+EvstqTtM9fDZiWbToQm6ONBUVxO+EjC/cL8X27+8xBUZQUzXdXQ7/uJMleIJ5CkQPgiy
RnGgGXka0+SlZoPDNDVoknKvKAxDz+Wke0YGfCQa0KxFWYD+SKJzixZ5Ab4KuU2cToK0Ivg8Y504
4N7Ohre4bFw9mm29ANMasewSHMJ46YHL0ZamD7m+b+j71HhTdG8OpxqHi1W/RpXZFulPVBmdilZP
aGmh4T1Cahu4vvQubHfa8FZgOswCNaXyHIUgGlTuECI3aLj4BluY6KM7HQWgfMADfsaUJH1t4nCb
xOBmaXPbUtZGQEWE97+20NAJGorEMLGS70+ZcuJlTUdFDdQJ2HcIymC4LAqzLVfJKYwUl+KXlSOz
Wcl8WXHUoXSNfqOF2VM5of6u/jbyZRauvZswkxAP4Qd07e2s2N2+aGJiLv5MsXBMG1mN9Qg/U+oP
xc4A7bvlQfhCQ61/Q511MlGxUv2XQcF/8JRLtOu4GgyGdUpNC8NPh94s7SwunTAGZLX+o1fHmP2I
27Vn9Zf3++tY//NNvjbj4nnPeBHJCWvVoDCUV8imuH1+VCEAaUBLS0my/VhXtRs3w5spZ1uNlo3d
jZhSqlryoUxP5jAXmNMygMyXpsSdUjAgRKqB+gzUztG9see8ewI3xH6CsBWBiKP+lJPG76vmV1mf
Y4l5VX3Mp9Ip5QHoWDLbKTOZq8jDVjI2EM9iKWagaTkf4Q0GdqyG7JRGZzI/MtV4lFKkIa1R2Jqc
P02DAjkxcPrN0s4YfrGuRAHspRx+j+19X0PVUH/op59xqdhy/2Q0xzR/QfW1iJ9Yd1raapPR2an2
SgGR5fBG3AJ5uNnZXOttGsLZzrh2uDUDetQpV5yiA8OMSl7rpsTcb3ccaWXTGMx4Ciboci+Via2H
uXf7aF4pPlLNWEIAoCUW3ND3C0TUri1CFcIibAw3Vfd7nCqXoJHaFnSXjdrmtjUx9VvO5TdzQsym
QzpmZYoAPThGkD7V7yh1LpoEhqd89AUapgvGdJUZTIjXf1ld0qWLE9lhlCZJpFIKVAtDuFLzRCvV
peGxjoFLgjBKpQL+nXFn0iHu1qCtDbWPsqdbZYr92xtwbbsp8AKaLKMDgh/2/ZdoVdjnqob197oO
Fo77aHrmQ2sziCpJYbrybcWWy9e6L60Jb9tSZ9xsZ1hTy96f+9ZWhtRTQQlNZ7QRptSL20OtpH4a
DyvZ9pUdBwbDAnc/BXMzhSrgtx0HLdigZWDmDpZZ40WlxZBfb+/k/+JT/zEhuP4s6mRpqhYTG3Oj
YcKSHUBrCnr+2GOrnLfiy3PZyssFmUsyenGEQmNox9KCNaY6s2VXO83DQLmbqI51kk44t6e1+uDK
FoosesUMSbGhmNQAvSCnIihKWivnY82C8EqoitYsejDwBFGXew15VkFEs/KRFvfxdyz490cSqfFm
SZbmSBtUUJ+Y6W4ZbrK8wS9edEgaegxi0GvzW8tXv2VwWfPFd+oSsOCRFGtaniDyNtn8ZyOiV+7x
t+Mg3GNClVaWCI5DoUt+0eAWPRnmnhjzJgHNxsomLt/h1pqEa5xYnUJbBZsIvWfVoX67MV28dsD6
DBHXdZjhcjdvmVvWfrmFKt7J0YAtDHnlJmULzPIDB3x4akHtAB7BRnNvL3D5/bcMCs5iIJIShwpO
ei5j7MQA5o+XXml9pOnHbUNrPkOsfOe6ETWU47NxX/5Q/UWlgHrkY+GDLTZrBIXi9LzoM8RnIi95
SHId1nJmz6/WI03csdnKvuKh3vEbT5TdUNr8Dx4nVW7HL9VLvM1dlP+CVbD/yk23hHSwAYRtrjHq
HmTS4PXGWddCW4IcsKoPLlMbaFBDlLR+Jfm2hmBPn1UYJgNjZii93/4Ay7UQvzTujQpqLIAFoSvz
/WiViW4kpomT3FZ3FroPk6pDWGCVHf3agbo0I1wYNveJoUXLZ0ZN16Ie2li831T+uP0YwdXjRdoR
fBaZO62SDFzb6EvLwt0p22k2SrSUgyLDW2RJ8LIV9Oi123lpQbgsU4L5qGjCZekhwJNNW2BUvZHW
Z9KQQwVRsGTSVqodV2PfpUkx0rLGirvFidNgrk/ZeRHGCd3abevToieibVc7VNfc64VFEQeX9pXc
d+D8QN3Vmu8w3RxGfvW4UHtC/gD8/e2uMd0l78bgerXp154wYq3w6+Ze2hfui1XVKLgsHndwQJL0
AjU3jD7T7aKi8qFZwLN4iF4PYJBe8YQr90MVIvIE3hOux/i4KlQKGNicLB1MTtnas3nllKpC0g8Q
yIDVL6e0Ku0aFRtSrRTn1iwsf34RQwhnw5TIsFBC+3ieNddcwyatbZXgSjBil5YxhQXeDTZKIlZr
oEK2dhLW1iF4kr6uh9oocBAhIOHm0HSYk7Xxj6tv9cvDJvgMpZx6yiFvFyT17GGG2NaTMwsfyoV0
Sj8nDZD2HTCndXqo3Nvu+NoDAZq/qJ6gCW1gPko4CIOZKxXtKjUwAlSm7dKJTnSDo71ffYJdvdEX
loQDoQBjmyakWz4XHlcjKTBuBGkcpn4UmJWlPTQLD01bOaoEaIF6CCPk8PxkhtC6zGmrge9K8i1k
jbc3QLt2iqD3Crk6RdMgkCy4NivXFL2eAFGhRQAuRwcoSXeIMleG5KfSAvVTuWZxbuodpQ1IEHZ9
vTVpAeDGIWsax5heDCOYYskhEdvO/T5Hi5eHdtV7UGnzmvSt19FsKKa3ph9+6LPsTwTMCS2z47a1
DT310iLcD7XikEneo+xwMlJ6gJ5kY4dlhVQLVRRnTufECQcM+0I3cnt7/V/PeyEg08sXonD2MJYg
mTqZpECPCj/VwseEzO9gIHG15AXYcvifdz6dSTG4tJv9KQGiViebMEndpI1cwK89E6w9NFK8TvpT
xD968FBLEibkymIvV9EBf3OPspwbypUz1yChrFDt6VvFVlvpNCfGXmHkN5Xqu7AuXB2adtpbqLw3
KO0kT7y/n4myqcdfOQP5aNdPzthlz5joxuz5+AB2+1/xOKseSmtuXum+Lr9J8kk3HjQwX0dTjTrl
Pg6D0NpYbVBE8V1D04fb+yf2+78CxcX5ocKz0Ez6tmtkDvaDunfK9HcVRwHnT2VR3iUxxvKH3E0U
eZtZjR1biZ/x0ueY06/6CcWcvtzOOffV8U0dNrd/mIi2+OuHCRGsGc0iyYy2COQGUDlz3JlGUbh8
DItd2UJ3o64/Y3PYhLXl0hKEzyU60GEhPTItOXCM1snqqYnRSom6g9SZNlxEXDwy8y6d8l3dgjxA
He0Wn14dDLtTlS1EpaoBTKclRJJYcl8tuAtSHLrigcbgfAS72dqr6EoipEKMGtyppqkCMCwEgNhq
dCpVphKQvYpurO6aLyko5xQ/dpdRrulYGI7+AwB5+o5Ra5AAr/iOK67jm30hNKSc9ag9UyXQActP
31r+gHnJ219xbYnC7WS60dUgs1CCIYPEd3hs+nMh4WynjVMnGFcCuPW2wSvh7tuahOSyHMH+SGVD
CebsXAwv8WSufDX1yvv8mwXB4UIAPrUsYEkCCyfRIgXAGndKP0DFF0hmMBI07VvK2p2c9JuixFLz
t26o7RSnLDF/qKk/Tj+j+bFTTn2a24mO0SVkh3zK9q3S+Ll07CCxwVl2lEcCFnxrH8vVucnjn2BW
8vr2txZLbo+53j5FnFGGBHOyBaj24jW/sLKR4tMv6jOMlVSSAnCOttdyF3oLmRdjWEHe90Dq3KMB
s8oIoq0cF/GVF2noJnVaqASdRh70aNjUmbZN0S2TtIdi1O1mwgSnUkB6MXGaAiN+6D+wVnYAogz7
OwVQydxgAM9/hBkSHRM68uX7JKkOkzFmEe8XfWWLogzlF/KOqb/S+EFqH836ISHA1FjcbVPLM9Fl
MehBmj4x2edJ2ZmlxrZGYsMt4jTkYSw+QiCwZcT+aqrUleN1Jcu4PF3i+FVHqwisQtj2PGwBTHrq
ODgX5MafjN959+f2XVmzJeROJIzirO5xOdN2B/Z4l6G53gRNqYIE8+W2qWth5tu6xOyJxE1LEnzZ
5UHLMSSIhoUXZpBYNBc2JlDbu2DW2HYBvtmKS1jcmJAhfDMtuFmrNUsIGcIlpJDTnmvdsSpUMzRA
WzVjxdRVjwqaFZnShchHfJbE0LVmUj8qQQVy7gFEAQxjNgwo3tu7ea1pqEJK+t92hN0sprmJM7WE
W2Vl6S+a9ejQRPIdVbZp+pvWUGeH1Fi6z3Rgb5rcaVrleW4/py50UMzEPC3oZjIbWpO0BBsC6Kt5
t9L+v/bk/vYThV03opahTYDg0nrsiYcbpnryIYPMsOIP5LFx4oe1crM4p7JkDN9MCvFMrniSJjpX
gvJPBJe6G58W2VDLmfyw20DhHGNpa2frqpe8+BBCfBs1KF2aET543KROE94zDBbc/tZrR0oIaKHR
ZQhnsDDj+TAndokhdjw2bhtZ3TohqFU0AuxQwtYtFIw95GbQjeC29ti5kzvtymC9pXX1Vv6zcyLL
3mQZvUo7TUbpvpLttAQXmyIDu1Ag1exW9lAcExFPhkiyVyVqO+oM/37Dh6dMCxs/lCp1P04AvDQ9
qL0To9obDQXnCnEGsztELaZxKMsAwczeuQyARQ9Uz9hjEMHg6rNe588Rf9WjTzWqkS4fuvBdafvQ
hqZh4qIEYuej8Wg0uV2nS8/KOEeF/j71uA2N7vet/lYX0RYDp5/NMH5iOAPUW2iitWnhSeSsjUE0
9F4BpEyIp5NrTP2mK9HkQqNPn8IDurqemRh+02f6tpvIXpZKJBeAdEn81NNqz0x1F2mpPWNKctCD
Xn6W0gY/Bbz8IJ8k5ohkBTpNyEbIXaudLbyhbbV+pizelOPv20frarp08Z2V73UUq2MR9qNTMA3I
MXyYbZKdhlFHurttZuUiaup3M2GmgKgU2oRBN52YupuK/yuj8l9nSPC5/dhmI0XZKUiYXRybXeGH
rvnZ+cknXMsqKem1msqlM/t691/UnxCfWD9x3HvzVO2GDRjT/eQeZGwuPPrK9VjbO8FvclKB/rTH
4TRMDNNzTNby19tfR8RD/7V5gp+kfZhGM5fkoKucaW/uowNFlQhtc/KZookx/UxdgKGAWKhbvMuh
dIVRUYed1svb1xoo3/ZV8KdqV+mpJCVKQO3eLc/ytsdU4cKm1T8XzuoY49WE9uL0C3617qZ0MJMW
p7/4XQz3LHosOr7rQgLmDuiyyy5HNU5WSwdwBmdOBps1ELzoAZTM9qRU3TA7ddHamONKSBGf/BNy
IcvkcPbm+N7QuyF7lKMX8MXYo3FGhcqOOaInZGeAa2HFfWE8VqoJQqzYvX0o1oIOFV74Cefgqpbg
GloPpExLaxWBxx0fOGjWiJv5xtva91g56VRwRknbjNQYJqwcfnBuzlOvr6RmX/plf2Wb/3xxKjii
tmBlUePRHzClezC48Z6ViG+0eePjZ0WhTpB8dGbvJZhhH59L7YfafuRabVcKP7dm/YLmkkcS6hhJ
IFf3U0/saXHkgPtpvQwXDg5kPBPHYj+171H9ksrM7gYKirInHdjHwvDAmYkSL8P8DWp0EE7t7tQO
VJbVZ92d+oZAbvAsTX+4/FbnHzUD64wM1IOiuIOJ/6ehP2TENSM0taxThokymirQBe8erbF7DpUX
BdONRgv9l7e6PgwtCr6pW4+Vn6vgWmuBSSx/qT23jfxesmYvltnBqu4j9iuDjAOmQR2jgJRQ3E8h
cn+KISILvdJBlb2hrNeC/poH/cLUXnhQzMXJelHWyM2i3u+71AuLEKNUSHalySsGbFz4Wdam05iH
VF9tWK7cfCrkv3o+SHziVEYDJnyQMW9xnN3mE58QCrLcxrMgxg9wAV+a7cxfG1Bfu+GCR7f6/4lV
hvErHKCXop+VOV056tdGoS5dqYhlYFOVIy2ZkZoGwx/pVQfGzQ3d2bDZYQGfGYnDMzsJ1lpMK5nj
l67JxXedJ6WsifX/SLuy7jh1bP2LWEuAEPDKVJPtKtuxHeeFFScOAjHP8Ovvh7tvp4yrS337rjye
5KgkpK2tvb9huRmhb8XBuON/NGXZ9LXkXry4g1R4UKO+jNaCtlbx0IF3y5RM1SAD2jvwNXKtygaK
Td+002sUC/CnUeaxnFgHfleG0L70Cc/HXoWqEmWd2UD1+JgvilHQpUMyKYC9k8TgFQT942I+H2Yd
rjpdtxquY4pVDe310Sv4dwsPV6Eq/lQSMJ9/jXPjGkTmpXYpFKsqYQYUdVS4m6zOhz6UlSkKPGHD
/I+ov+uDJCG8eNGfD7A6AzDmIgzit9rDjA6GGYcuZK53ZaqhnGoDrAdm91RCOnLet+PPcTb3tT1K
FvfyFP9K6qySHjutiqKj0LfR+UMFUPEAsLPk8y2fZ33bnKv2rLKZEoKRRTNiiMXmQ4cpMXo90LRE
cxd2D4pTFFtpYFs23rUhVylNaZYtau8Y8h/msrFPoMGCULYMmT7Nr9dnePEY/JUlWqPWiiydddJj
NNKjsNdvx+K9smS1TskqroFqyajVvLFK9TjdWz8swCySQDsV36E9uNP9aasE1+ekX9gYAKtC6Bll
IsMCE+zzY6WrKSGTgUlV8DpOrNcBSSD8tTalRV+UyKx3QxKdoEfo56iPj/YjY8fYvk0NJKpq5TRc
ue81fstp5w3Gj6g42HA+ImMXDFUZ0BHi+9xCdjs0rlnv1fBJAd8dXRpRmA+cpUZgJvMN1edv12d1
CXLwaVarvagMrBgjglktmbXmNsBYKJkDVYS7/K11mEMh66SoB9l1cOGi/TTsaj+OuVoqItNVuIQ9
iOyZZtyJaA9FmnTbZd8qYEYl81zS0tUBOB9wzVFvFAt0qGWei4bKxzyfog0JdL+8/W+azp/GWqXI
bW+OPeoR/zjfFGsK6SqD7mbiiHfFnzfqfvbxmE5ah7/L7oZL6K9Pgy+R4Oyi7cLZBr4Ygy81W8WB
7IbmR5Fr5zu9WgB88ESA3kccoBzRQ7nLE476vQOiBFyO/+KJ+umnrK6pPDH/ubdCAM2m8tiLt+tf
9UKc+TTAcmTP5hqJURNUI5CwMCD4G7/a0a2QhmvJuV+Dx9BbjxgtUfMqMgEFx5ehnr3r01g2+7W9
ubr0ulwxemW5clJAVaG0C6jqosEnLbXKzsAqgkHeDCQEE+Pg6eYu+xJVydK3N6kfH2W0PNmnWcWV
UJlJW1IccNVsnWK5R63fBRGSlbvUofi0A1ZxpLP/91iTfbxtBl+Mbt9/dCfg++2GyNmJg1SavNV7
js2u7q5/uY+H4ZdP95fHsM6mFT0r84GDx2Ao9h+VRW9Vb/9ixR816h19PFazhrYgbDRVCndNaA81
wo1svG2wHnMIRZwQHe8NxDka/nMkTw1ejLZRu9P4QhUNRA7dS7Rim1ZWoIDrx03VD9N4X6rUjzPF
4f3PUNkrNLDrb4I/AOfiRPV7B/pGh/4MBAcgUe7kfeWxfNqnlHgQrvFaPXM0XYV9NFgsCd6tYnhP
o14CxNIu5PvnjIt1vg85ggJ84oVxIfYZ5Meq6kFP8qC3Z68YbG+iEYB0fdC2gLOAoAMxYVfAe0qF
7phhlU5f/yq0264IHU3hTjOOAfqpWrhPDOgXaBtVK7eSL3nxRjr7kqudlMexQUHKUY5JBs3oTtFu
iwrMVUJcyNf/rotOuG0aF/dcy78TdS4CaswgeuWk8qcxTfb4bhsl1r2IjMJJibbvuRVkHcpiyrCx
k+chgz8MBO+GqnvivN9XPTj3tQ0qbpi7vPwlmLorGL4gWHFRAWzZ9JZQyNHOCSRf8V6CYQi2ttg2
ZRLwhTRNSjcx7XobWxrkLJXye2Wq0OOu2O9kkVVRILtHet0ljThwS9wz5RhnsHa20MVBxTosoEdR
Nb5kFS9Fsr+LuKZ0KyFoeJGJ45CUMCkfTQi1H9pxc32Qj4h75dCtidxJpMS0sjPsLa24I0Py3sfd
dqK/tCz3G2WrZifSA1s93tggU3ad6RsGXK0zyDbGlpsoEcp4f1RdOCjEA74KsiJ6xxW0oFASnl6V
QXIULkbCszVZX8h92FPFxpqIVt2UGXP5HAc6ut7XV+Uj/1yvyjmmahVxmyi3h1FbTpzLv/HfQHJG
W+6mKHjb7hCIXbXjgC68kv8GfPwJzLU6OWHURMVY9sqR9oVbaRWcTyVLeKlocT7EB6Dw7KIH31qf
Ixtz64Nyl7bb6LCYEAHQ55rtTehYAZqi/1cr7+WV/WnQVRqHGhujqoJB41kP4PoRqDJQ9cXs++yb
fTyHz+bVGDC4sZd55Tfijv1hrnqYd4sjXulHp2RESX1RyAYhT7JXLmUC5+OuMjNkiKJLWnyygcR+
ET6J/CXUbug0uSyN4WgS+6oAJZvaKAzJaiSXKshYV1sDEw1ELc1cDV4pmWLkNQ5E6+U79HyR80CJ
AfrKu4VIBT3t/4CYeimJOx9z+e9nC92CvamgpK8cRw2mEnVzjDgLsuTOJi8iPOTTS1h1TqmoUCIT
5T3R7aCpY1cLpdDXiyuv4QFpEFMzdHOVg2V9Ykd1WWLlVWXxAHSK6jfJ3tqseUnR9FOoY7Dyxc5n
n1WtK/nsF1fhbPBViBgp9GtFkmNHF9OxtTtcEKBHt8SP4J9AC7z7wp2YxTM65IiRudu2E+xcgJhw
hpJJfszaPuUfxwt+W5oKeTDdXPfKFJsNrV4mytHSCidq2u2UhY4YoZBeOCGQOxZwmzpTvbrE5hjG
2zwuvXEanrQ83rL6PasLtxTHOmkOhh3edHX1yHpxW+kNjENy8Ctzn/EhcUsS/tb6P9dX8lJMZ1DP
UFXQDCFRvgoNo1Bo2ljwsq4L7Nsod5tqp6eZpOdzKYc6H2V1c1iJOTW8FPw4Z4UziMzLyHcL/W5B
fl2fzqWyG4qlf+ezOpIh/KCzWtQcL5BF7Tx/hNeHm+0QV+GIKatzX6rQfhptdRgzQzHrLk75EYLg
TtiLwAinQLFCQGotv598DcZK08GKTor5fH2ishVdvutZGAAePdFrCM4dp7nxlSL1TUMP1AbSY4YM
EyZd0+W3nI3FFbPUhhlfbxHKpsxB8rulzuwqf9p7uYC8bEeu4sqYRGORLHulmEY3EdGG9aWrtq2E
YLv8b9ZJxvlGWUUQMk5zlTb4dENzE01W0E83JCVw/3ipCtmlv2zva2Ot8ooU7kEJSvQcmviQClaz
gOkvcWqjvgZgY6JDFjSENIR6MKCxXaTWBlUXyT0pme2651rCwsEYLCs6hqn+Oo06nv8CEpkokqnJ
D5IV3vXdebF2c7a6694q/K7nrtLxEZdiHH+dq6OKg3io9kmgQGAY5rE/it5Vb1FVLZ+BbdxYD6B9
ygFSF3PJ8x+yijyQKAxZm4YAlUOnb6kUCA4ZA8e2vQrale4MCmjiR9Ds38VsL3tUy1Z9FYw63YqR
vyO4djMQhxChTufIEw0eZdWW81hyD13CvJ1Ho3XHMU4aYDfVnB919KMs8wcBowfG2E7XIDCRfZ3E
eINmXo7569NNFR4nyiVbXRKW1m1HbchBV56x0xXliWX3otjoXXSElZRE+uViHn3+XVcxKQ6ZMouW
8yO6OIBADzfUrnCFolDYiT1E7/AYrXwbjidGqW5VBVIFcC2B2BFUegwgD20ZTo5JvvVaHWse1BG8
TMwcdrt7kjyjy+71Sbitpn5b83pbKhwlvVNj67tKB6WfAwQ57ecJ8pzGfTikmx4ZTK8aPhv3GqOo
MgKriMeeocNiBXppc+EvnzVL36oM1mxDtaNxDbXl0uNsjyIDhwlFx6B8OW008EeK+q4qCyC4YTYe
5ZsoRUtep26rCyCw7CLok8gtc5T/9dS1mx5MGdXLWfxE9MdanBrIvGgmhF1KgYq+5gsL0D9D2L2b
A9a8aBX9AmDvRo9eyqap3MoecPegqTz3kYStKdvUa32NUBQGTBpx0S2XD/tZ3Mf7bBPDUlzzNAXO
KTKMhuT6+dAcOrvsBug86zXe/ke91l1hWPCmpBCB/m8qymf7l63ubzGmFeSIEBrmofKMbCFoSlZO
NpHVCSHcQoUtSpYRINHW15Ag6m9A7pfcLLLs4ONgnC1YEU1khgYNPwqEevIMMMam3VtQkG8eF7f7
6xeLbFKrW5tnqFLlBb5OHaJ4+CvlgxP3o+T2kg2yuq5ZK4QBuN2SW217HaD+qgjk+IVLT5izHWCu
mE9mxhudzUhA0vq2KpPNmBTb/9dimavcng6mxds+40dtKvwOMIEOHec6TCTLJYl85uqK7eu8SWGi
ztEBY45ZH4SR7vTivbFf4fzn//+mtLpRFR4aLQdo7Yj+pgMTHoixwPoq7YLrw1x82cO0Cb5Q0NQ2
0EP/nPKqcWhESlpDlXVvQmdUN0Ofo/dUTCXE1+2doYNZmQY1uBpFim4tsTdGApKhZLdfrKqc/YyP
98fZ2aoYUdXKxKXyEfyeowNY1ItnQunnlTv62JbIXsAylDZYlnX8mrH+a/4fh/5sYI20wzQqGNhw
Bn9pMkIgrnegHYW6Btvar7Iu6iVaE3KXvwOuPqzgtKVJZyJPA9mnDMPYTeYTrd67iDn2Yg88aJs0
BqqHn4yeQvwu0l/TOEMvwmW4DxNo28LDF32Il06YECvAJQW3RXP0kGM7rTk4TUU86Kf5GkT5aKP5
Fe4xvcITO+QKdlDpTRrx4/CpV8QL6oDc0VPDn7KfTNZQ+DePxr9TXQLD2dryqNOzYlnbZMf21BX7
+qCDMzzeyrUz1364H6UJUzdMqhuoT9F1V6dM065SqzI6RjbAUXPpLemY0XTTdojA/2pZOt2qpkic
TNf5wSYmRylnCIDHRf2db8FGfYs78yHMoFAYju1dlEEJfRwdi5laUNY9gw+BHnpRwg5RNd3Tvt6X
mr1rSejGShmIrJcEgIv5wPmMVjdAPQy93msIaoNr/Eq/LbBN2NNDlMLVIbb639045+OtIkEL8vGs
a8uqFZkLChHg9bFTa/1GEnGWKLk+cWfjrBsO82BoQ100SJbhd5kAlwi85LaH4+Wc7bm2lYP0Ll7c
5yOuroeGiNmKxceIIXis8EI6IlX1YX/V74tuKy+vX4yq5yOuboqkUylkf1pEVXcEREMFmPStgHzs
AkQ0QDGd7uViPPqyIa4t7CqypBp6UTU0MWHYPKPvBMjj8G7j8ReHip+EL6w+qcONDY4JIk2sHzga
8GP3PnUpmJGlV5V/TPKrgp9vOj10BZRPHjJyHMa7DJoMlUkPutm5pQUxwGyTgTtborkFj/cgYsUj
3BoesxT6gBXhL0J9HAoZxOtSpnK+oKtQYqYRUcJ6iI6p/QbJwh0VgO52sl7YpUfd+SirTJIasFyu
Onw2jWtOMxvIIXIAiUO3UFTZ8ZbNaEk2zoKjxruuZlkfHfPvc4AO6x7CJZD9g1fpadmaCOJWdJBT
Py/etOdzXIWVShnCLKNYyT6ItlW6aWZgzuEAMwYhg2ei7U8B8QzzRR+m/8QYSXb6V1FGSfKxTut/
nkWF/RlurV3jfRx+HMX/oI1wKWk7m+86+xxnAX0RyFR9gGtg12n9IU8JvGICEAeD2Qdb7ilLHLv4
D15YsrVe56V8mDVQPz8mO3qpejfF32n9Z6kqkl2xW6xO6UHtBSDK0AeXZRqyia9iUFlPc5dnUwTB
hmyjJOGpq27N8dUMQcXKpU2SS3nU+TKvgk8Cq4gsZtjOpcFOFRgNvH8wOQfLt/JE9bMsD0YG9D1Y
tqo2ObUOwWAozEquFtmPWEUJve1KKzdxfsm+v6GuWW4TKO+1PjoTSVDhlSaDbskuaXM55WenmNR5
baQjLk260QO79JAjL83b2QUBYVvktwjzksAhiVHmKkaVUOjvUIuPjlUDsJ8Qvq61zhR3TtfJ8JOy
oVYhSomTKWchtq9tQJMUGkMzAhRtKh+Wc5JZ6ZfDoQ0lSGoyiEyvFjLKDTLmSgPTj6ov4OFi/iza
5kDRTihYs+FhAxXO/rYoYaOlWz9U1nndnG6Y8oOGzGkA+VDMZtuY8MparEEsmMuTYlPngKn0vq0Q
4HNSV0MpSs1TKJbcWYw7GoOyDFSNKm0n2BPo4LdZZT40efd0fVvKprb6YmiGQelUX+oTjQH1ixgU
3VfdlBgQfKAhv97+fxdw9bF4OKOYbqi4T6jhJdMzIK13Sabo+yQZAj3iGzOZDsrIfs1DiRZRm0JI
ToG6fJS4NoiKrJvd3E68JvSLjLvjZCxIePf6Snw0CK/9yNXlA/FSYXZxDzMfuzpkMdSis20IDTn4
r3ZT6OkcmuKwmu1fYj0OsuIJgrgeWtJemN8MhuqOyf0ELa8MGnQDeNUWbublE9t244LH53K6KWG3
DJFFUd8oGnNzWCQmyPShnu0T3m4oiOkCtmYhnkZmF7lRF9807GYYUx+S3ltIAYB2mokgEmbuMqP6
dn36so2wuvumOYegTYaNYJWxZ/fw1bZ7H9Li/10Y/NdWWGuiaUrTVTzDy2H8pdWAlHRgg84bIBR/
LUYN4Ht51+e1hNUvX5Xa1DJhd07sj7fZWRBMaRVV0VKA46zcJBBzmNrt9REurtzfEdYzYiydR23E
5qZdskfhe8P1bmdoJLg+zMWAdzbM6qFQNyhPaxOaRwb9NSS118UMxn0qVNZzSc1SNtLqcmZxM1c5
OLtHzTCh/vSziyAhrHt9LdMM++B3X/k4X6QStAisYDOH2Yp+o07KzdSAKQ3Dgxuh2MSfwuJhERBw
LNF+axr+i47z0TAbuEzBhMnpC37SWdc5tZ17egZb0hkyGcOLzZIgY+VPXqEmw9p2o0V0G0MFgB5b
C+D+sX3T1PI+Sqona9Iat5vwYu1uWTj+oSn3F53rxIrfDau+i5X8h1A0yZaUbZhly55tyaSeqZEv
W/KjysJ2BNYLNHq7vl0uPyzP9svyK85GEcYQNlOJIu1y+ze9F++jDXWwX7ZJjxe6tEp2Mb85G291
k2TdYFt2gvDZelabOv/gRqMaB3EWeA76hZeDgbOTTFI26OpiKTXAgumESfIbTAqOjscUlW/q9D7P
9kCspj9kaHzZ4VjdEmbV/PP13Icp3BaTQE2Ng0nMgJgSPYbLt+bZiq5CsloQm1YGyqy9PuPVg6Zt
f8qpuqQLqdPmDfdVNfUTvdkVuRU7sVofynb0q3ChOKmdkynsoOlirw/sW8l1Z6zeTfpy/QtIlmOt
4FBlTTupFB+grbeEowmV/DI1+JDKfMIlYXyNkGmMqZmnFLvL7PJDaqNnxyRQBMmppKuox7N2iHKK
HrVptV5nTG4TZkA6c9mWla3YsqXPzmVGw2Sx90YcR1OjneqNFWm34wz5x5TEt5QMD9WoAm906li2
0dp3iFsfxkg9hAk0uwutuknqUpL6XH4L/t1pdBWRrF6b4K6At0njq0H4PESuCi014cEzVbiw09gU
HiMPYghiadyQLfsqTI0NSyMe48mwPL2adlNrOxtw4+u79GK11zyb4Co4EU0B2UrFlRaX2a4Y7hPy
MuOqyQziDXjqJe2pTv8wuJMo+fh0fewlBF254+gqRGUh1Dp4iX0lYIeYADFs90+oU7kcavLt6/Wx
Lj/5zua5ik7xOHZ1PmOesLmdUocCr7ukVw1MVn5WuxZ1hP9nfrWWniTmGLVNqiydWhid6mh289/X
JyXZIWvUjGEVY1wLHH2rL72ZPg8Qkk/KP9cHuRhf0AnTdB2GBpq9+kozaj85VONgbsogTWHTTUol
6LtL8hew6sUDEo9IExqiqwSunNSiT6oRLoB99sxI+QJ6eOWoSFxv8qnYs5bcqxlUkGlyA3sJuAQq
YehxNQZWb+SeAXvjmonnKdfuchQXCVNhFhz/Lgm7q8tpj799GHRyow3dw/WluQQjYrptUIPAk3Wx
fPgcsUpbsTKbw2Y9SqKgh3BaExqmGxL+kLPkG16PqJsU7aFqrfusSTfx+JozdRMJ9SmOQaulzT5R
dAXeJu02sRceenyCSA3KiaAqIPGBtbORqc/Xf/Sl1xx+NCy6GTV0ja7pnDYozVAtb7NjNRjAow43
o8oeRZFtTGL5MaGHqaQ/wew+QE7z2MDni2W/zVl71nvxs+q7vV3DHMGmdySvnsliu6OSvTDuYhY5
pnKDBNKbxLSZldlpGAaYqj8pXtACPhHMol43aE6llYjrkAGah+y7AnJcpY+ezaNDHPUbOFMHYwMu
jkJOSk+/KxZwafjy11fhwl3D0DZVbQpArAmQ8OcvN3Ea2QPpsAg2sG6NBZkvAhMm/DbYwVwf6kOW
73OcY0zDNoHsmaZadJ3Ls04jUSTy7kgm8UJmG7ohaoVi/jQ9pB302ketJA6M1eieV0dhlu96RA5R
xkKIcKa7yW4eqEKJUxtmAfJdMk1QqY3A3mnYUesKb6qbDenjPU9bHRheW/FH3RJ7w042cGOpvFQY
7xUd4S+YNXstF7+tJIT1LzN9MdxUen2nmNh6+gzhvyHgFdDaJay+rPCokWwHrQRom8xA2Dwmg/qt
uGcQiHH0+TSrXUBgilCbmyzKHpoi1xyCkqGuPsxZfxOayd7Me+VggqbAEuM+yntfQCsgLlMewFhs
+FnlSuninzhhXkOjkebHVsSHqegtP6PN7GSUIKrF0XM8QRSc13dZItCMLOzHoV7YzpAJSWvje5Nb
R8DsX2gX144qoqCxVFetO7+v57tIFQDSNdCThB/P9c96gRHHGM4+5EnheW7ZawuUNJ15Ys9qcVKN
N5i0B21newq1XZiWOBrka3S0Z7Lh5zC9URYBZwb/qSR/rJt3wIUCPc2DfKagzEnLqV+39ufftUqO
BUUFyALU+zSQ4g2hZz90+aMQ6UOVj5D9LxxOMljoDfuo6p1+0p5yKAKHc6BG9WaGeiOVHYC1NTC6
vJ9+kbWCkrRhRrIknorTlEU3FErBo043MY/92QBdNbc2ahJ+j+1tklKvHgQYew9QLz8AvOxM0IQh
FZ6hhAStEgY6l1n6XlDSZSbcRhnkDnSV4c/nUIASJvr+fVqeRK37cVTeWl0KlSEt/J1N8PDSp3mX
12BvJgoUc/HJmjGkjsIaSCarhUsh8RL3wzOwdEEn6E0yDX6YQT6R2sybzNrT4x9tqnzjGmwoxx/m
APkXI0ZJj3oaTW6H2m9bSJTGCZTVtG6vpEDEzVC2LSBOcH3Dfthuf4pDpq2BkwAYPcKQiVj0eaJ1
nzRNrs381Ey5M041nN5tCNlAd3oCviuZOs/OjR68jNlto9xPyCufylON2lxfFbu6psdUiMCO8HhM
O7dNRFBn9J6roaz68RUVu/qlqxcHFiZB7z4WJ10ou4S3iBFafBQ82Zdz64EL6lawTTRZto+UAsoV
NxzgvrDbWTnfDuCbsSbcxZVk/ZZzc235Vs8TVWXl1ACSegKZElJt7daAnVW94Zvrn+lrprqa/OrJ
wdD+EU2yfKY/bI/Wl+rwAO7p2B6O4U47eaL6Qeq6NrPVZRhrIhy1ZuSnGMrlhCTupExbFQHL1l61
KHYm1bqNjBYiCq0nmezX3G812yWanT36Zh3t1FkLObpP5V0/Zo7VHMuePBnzt6jkp48tWh9I8y0P
oboImd0wggCFbdxO2R91rBwjDjdFHeTDcIIpiYu+KC48EvRmBXSNsRfVGzEPRqnhlhvdXEErQQki
tFGHYwR1bgPiHGEDdu6uAFMfDvXHWkWBGcGZ1s3OigCFRg+KiW9zBywr6u1N7tYpTDJBtAWxybVD
3R0gUjx22yZ8zNQY9DW07lUU6E9zE7o0eh+73u0T3SfkCdI8r2FW37HaJfRbs2iYEVCIfyMPM1gO
sxRyk4V3erzvimg7ZkGow+MRonYlRZ+EOgKWI101OgpMVUILuKMENyHUkIsNx0fqQKNSEIw0lt2k
+X3bQ4AXBNjmUeu7Qzl4uqF5glLPRoHQqHsvsUIvjn6Ci7sDhsvp54eCN64CsUW0UibbDgAyAzuY
3plmmqDEabxz0XtzCruHYXoOp/ZOxO3tgvkt09+6tRkiSYr2tcqz2hqr7NrMLSB/81ScNOXFggqe
ME4T7R1kLaX2u2s4zCx3o/FjgjzO+Hswf3UAkcboeYGx6mTsrR6OJbqHbSTbs8tT8dpxWT0l0wH5
Rxup/ATdCZ+65SMXrh459oPtiht9r4LQ4yk7egc8+3LTStJJ6bKs7vciKvKksQ1+wka7S8HJ3BMb
tL7+kD4CcAxlqf4OIrbqc/WNbvk+vTW/Sc7slwTj83dZl/XTpGKFWebiZN0unIUW3qyN2x/0h+mo
3E5e4aV7ZZfBkE7yhl8C35V111f3V6xFg9XzQpyUvHCmHspSbJYsriz4rg1aNAYA0NxicYvUmSy3
R6BXXOoUOzSvZtRunXYjq5t+5Qqs1nN1sbQZLytbzcSpBgdEcXKvQw/Mvs82lVftalxxHoGgiR3I
UJSy77is91no1Sq9yypksSd7pr4Wprswi6BJoyLpp5JkWZZ7fDSSz8Zq5oIppWHzk7aZAw5iC6IT
FB4zbwHIWV7yJ9tBksG6MTaW5hSAsETwxJQqqMtmvLpsRmAoYZI68ZMlHrU5vI3bPkj0ZEPUn5Iz
IokR+ip2WaDmIzbjjMDSLWDvauVH/gIkgyAhmph+54VOC66P073wJyJ7mkhXexWhphgy1tGIyLnQ
m8AqcuA8A16jn21sF5o4d2jEepqHtErfG2i3OpX6Vhmb/3MBbLWvV4GqhuFlFcdYg2aI/R7oNpHK
aDbL0bgSEtZFdqpqo409LE50E23Dzpu33EOutLc3uV8+FcKV9lWWD3dtxFUQ0tTZUOIGGxkC6aB4
cEgcgczDnRhiQ/pt54Fc8x3qnN9L6XJ+rUV/Xs91HR4W6DkpJ6znoma2CA4l5l55APYhyCAaXAT1
LaACaGaYvmQzL+n2tTmvAlTdalTVRxwb2ncLVdtVUNHMpvtc2yuR4ZkKMpxWO8TGe9efuKLKLlxJ
4F8X4WHXDbdCE2uuP47fm5+LPRmkzvb1NvmpuvRGbjIpG3CVEPOY1BYpEBkreBnVaBgNk5BFxOXR
e21RV7EoUvAYFQTPicbvPRXadP3WxMQgSkK99o8Gwax8k7jKVruD6LhUSkISCde1dxEbLVENpPzg
gd0pPXeI+cYn5c5Eznl993y1i/7YtjbEDFE+Nqy1JyMzDSrMecxOplr6oiu9LgVvZcp1px2L75Ug
P3kxvs0zJHUti7s40n9COFQuCE4KdwDTumVNSt3cGO4zMh5sjpd3y1DDDzl8a0gJD74aHUcjvbPR
L2oErpa5syAFxnBjQ7W35DtEITcyjlkOcpn+nA632Ri7BpuhNd48z/kPU8C92kqDhkHvsABjDDjy
xXXarRXL76gR1DQ80J4dVUI2E3xKeOmhW7WhluVZzbQVevWzV3FlabX2Y1L4PV/Sh+J5Qh2zGoH1
L36hrOmYEQ5peQozqMR2N9A390RtO9UIkxTzqYMCKSkxAhwLZoBmpsFLyt9C/R0Z5DWJjZ+Dmd3m
TffMNX5nsHjLIQJSh+NmqOkNcErARHNJNvS1vv35061dTqBwlkBck2QIdqPXPUy3pHIY8ICPsMZ1
431xi3oupDO0Q/pEb6JXto2HoHyS0di1y5fpv3bQF98TOwKcLTQyRHkD6G/POMCP5HvybfQgaFSD
4q14aWB5tR/9tt+7LJh6gMYculW85ZqDIvwOSyVL2y7HiL8/alWjGExWNQWZIIGjFztYlht2LUGb
LFHma4T4O8Iq7BasnUPGMII+vvRR9KZUYGOQWNLdvRwJ/o6yzPMsM4OhDDHM3EhOZWq4FY1cqz6C
zu6MLJSQb79WTFfbaRVWldzmtVLT7FQlL1AIRPMBz18zuYuL0rOnYQv37KcY0v5FYTgsSTdm1x0r
GD8RJMPlc4SeiKitgMzz9nqI+jdFiL9rsIrFja4WLEJ7CRus3rWn/jE/xpDre4H8abbpkbbhxW85
OK9EwH0aYkteuTvEj+mPTvJLZJ98lTbWTTGYShYmp5x3W4X+UK0DHRNJv+1rz3f1HdbpoV3Z9TTY
GKXOD9U4plhXHQVr9kBCXDxp5Xal8SqApXI5FNHKvJQ87S+X0v6u9yoznIBZqMwaO1sN31hv35J0
cNMB9MxqcED/DrpUBZeFSmAj10+sTVZl6BhnCFzjOTtpzfSmqj9EbD9f30jX52WTVXLIi7KJY1NN
Tl2ybaJvWsm8wuBeXt1pEJuzYR1kc8mQl/PR/11Km6zCUK3FianOenJiWlE4XQFYLSe7Mkye0xj6
IhHbXJ/i9VgMisjncAFM7AjgIKaYJWi3QKK/rjOv18DHApQzSxGJC1mkvX4obLKOUL0dAiSL7xaq
qAjrt8U43iUyuM7XJsWnQ4GexeeJaXnYTW2uZae64n6hoaAzinGTWuJ1mL/3xuSBtb+Ls+l2bMwf
fT47eSu8LjL3uqUFjdb7AMksjEvUCKF0ymWPKdkirEJUUVsDROyQRdFSczuDbCOlhiFhvrv+eWVn
ZBWAtDGymllBJMzz197G1Yo9e32Ef1Pu+LtjV9EHzY1Enyfc5rZBvlXZFomZyVAO0KLDNKIT2WSo
74aQmwPv0Eg2DcnvUJt2cmjoZ2SQxATZ8VlFooxFRVFmCm4/5VaNdNdGLW1sGgh8/2ryTHKhfyWY
fd5jH4X4s7s2KawoTHKsLrQ9UPlgbqt4Bd7kozsBUOV0uSO39Fg2xr/PImCn+Hlfg4HVi9BGsI/V
zBlbPBYhkmyoP2CbJJmeZO+sSblFSMGfA/fxlMEgwUJXyACn+/rmkQ2xij5Zjjb9/5D2Zc2R8kjX
v4gIQIDglq0WL1Xe2nbfEG77MSD2VYJf/x4c8U2XcU3pm5mLvmlHVKItlco8eY5CFxc+gqqRQNin
s7isPeSr4ndpylYOxwBustdTqDSkWea3ALvZCOfrjKNhvNlT3oZG3icuHZWwU6kLxcxgVEtfgKqC
g3oYbCa5+hGXv0mGUqbQABcbgfS0vCH7YOZng/+tDbwLBmT7QSTKkP5xhuMY/0n7t4gCiUAgiJHc
qTp30QngDyCOqysF4f7RTh/rFOWYEbCYY5lDbnCGiFduea1hevEsNrMAbkZJlRfDZI5HehqM1vCA
G/7aSpOn2ug2aOTykoluch39jKz3utjxLy/Rv0lT/Ot8f53/k00u1LYazRqbfIHMJV51Vx/mqyWM
slziJVdFmECO3pU9EiT+8eurTqzGmaJktYJ7MBa/iTOCIzxH2lRI9p/Myso9CjWte/DJsmOGpgsV
xE8pZFJHJZVEyue2OfgIcV6+2OvXss2VMJNymJrimNhvSYsqePcoWSSZheXvJ9PVcKsWlMOCfWMi
nI3A6j5u60DfCW/pNpBnr2QGl5k9McgsrayTecBjZnjh0wuiBcm9cvaxejppqxvSQhZbiWq8LsyH
9E39LB03nb14W/p4LHr6w2wiYeBmiltcO29QNPrVb1Lwf1idq8l0B2RjXe2SGqR/8dCS4phb6PHH
W6pPPyTrd86rE00HuaFqU4esQQtiFE3f2PC1XRBtwDMAYEzvxjv7gPboEBiYKwUaUWkoe5981VjW
rhG9+oCO2aq6CA98X0ahzL1lR11/y+J0b4gi0AyQBoKxCZiue2vkvxOn3wP5fEh1tXKdSGS3RW6A
NswZ4JSyewzGpVnjFY0I+4KhqZGKXVvqVQhxQlQ1idvlCDlo0kMyG7Sctr6PuZptiGV+DjZYJSqL
dmE26TK5lq801GpkBgDYoKACqkeH8sb3kSlNmoC0oReH0fozp6gulhRy1vS9zPK9FfHRrRjfj/zB
qbf2QEJlbpDWAady0r6rBFB+AqnaZHgnxv3YtO+DaFLPhjLpbHboGpoit4nvI4HSsdqILROp3/fV
q9Lxz94E/H/K620OrRtGXiJT8SKavEXqNfBXlYG6MKgmhjr6BC/jMZkhfCqK5qlP6Mucj69mqW5K
EXGX8MRX8rcRfVkFCBLzCWUjyFfqoN8chvxIc+116huUl5LYT8syHJLiPh9Nx6d5yjZ1rzwPTgFg
BbGf0fHkz4pKkYys9kaq7hILKK4yHw5W2T2y2EIzXDL8Qm83YpaaFZ5WN/M2pS2klzrlFt1SYGNy
rF1maO9l318PSqsHc6IFGURp7STqA7uHdqDGc0n0euZULBBffaGiV6n1xYR54mTURlFFYwFl5qi9
FyMR3jFzZ7SNR51Skhs7c8a/mVpFsS3LACpi0MoyJ0gWpuDiTbgkMyMzsTprdufEvIghPkPS2U3V
qw69Z5fdyLlC0eko1qVcHUTCSq5DT7ds75IWa1gqocIVv1abfal/ON1zb+O6TkVgCCco9E0bQaja
YlCh7MEjEIVVD+Ah6EtY8VbRYybK8PIXnnlufvvAVfQaZVBHBLv9ohAHYdYaoA6ApSZlpwK10aW1
23CZZ11CyB9+AC6AagRaxthM3/2AnYG3us8cfsBx45CIIY8UsOrONj2QgXt0NA845uj9HgMFHD9s
rEEB0P2jarLmuWV1f3wHJaqK/mxTtdfw8VodiFqbMwd3J/oks3qb4DJRDOIO+dsEj2ok7M6pni5P
97kDRP8aXSPK9aaPUnwLP+jxDfhSZuuFTZ5ubC5bORNFgbjoX0Nbsy9a2URZzGFFA3e2Zg8gumFu
mkjJl5elujCFaz27LuGplY4m/2r0Qt4ayFWtd+1dHSiQYuiqXfN8eWCy6VtO9In/6bJ6aJ0cBnUC
zrxHYBZTBd1GqiTU+dnB9sXO83cCV3dVX6tlD7Akh1LGcOjUNvZxq+2bBCgj64krf4w0uRogvQsd
ZwEikezazGWterKhLn8/GWpSjmbEu4kfqFjSJUpASzTsNH8oEEmXJ/WcG6S4lzVTR4uAs5YMROe6
Do0soHnGJA906x+eZxI3eH4+T0ys1i0u7AqgFmDCoPN9lekvFR+8XHR+69x0IH4p1bsapMA1qWa3
yWa/aYPLQ1wCwh8b9cT+aj1Z5cwlwHUcgtUdao0AEFXgGv0SLiwCq5bVdc451dMZXa0dqfK6VI0O
5po/IFmF7C0YqFHSoTe93gSjJsk3n/VkJ6NbhcO5KsC5xARORQF5hYntcmOCCBF329QBHUzpViUo
FwQNL0/qWS8DoidT09GfQdZw10phWprBhx/KqfQMqLSBtt/Pp06yec4ehBMzq/vCVAQjdoO9U4KL
5bOKI7+dfxNCJGZko1murZPzNkdFRrmBSQQP53aIya4VaZAwIomgzh+2v5O2OgmVZlmp0zYcdENX
w/ig81Ryms9v9b8GVlvdLFLSlwamKwfVdqG9jK03tME03sXR/D+aWm1zkApA3pLDRZmjCM1uE9uO
CxS415WGy5QkuLzdZANb7XK1StPWzjBzThZ5KK74rEzcdnjv6thLLRkRkWzXrcLPSokLNKLzZWzF
tup/55Czs0o1cGxzc3lcso23ikKNKaop3gsAU0YHSnB9CsfN44/LRgzJeNaBqB1zXlO74Ieoi/wx
be+0NkM18s4SM9CqNvoQ0aVd1U9F3xgoxHUPpKqKIDWT0TWcPAPBHshrSB1tS7PdmfoQ7azKGIIS
oqylOt9UGt9Xaor+LBS78rHoPEfp653Ih9suqx7GHI4euAGkFx/ibn7K8uskYp8AlD4rOQGzbPvZ
8pseNL4UzU9t8xZh8474NDuzIR4HPohWup/OzfvJW2aNRCzFXKKepOvocQY4oaZuBxm7ApCmyzN/
btuemln5FXumeHhrkAsdSepWGE2Za64Fpg1dNzxjlKyzzNrKvQA1O1ZRBE1USrNro57CQkAaIgKJ
+oQnhiXjNzq3q04Ht3I2ERrqKAJNqGiqNyNjQW0BBpfciqzcXp7Fc0nPb++Ula9JVHRZNSUGtgDR
7Madr+KNtpleyk811F34uD9Q0n2RIv3ObRL69/JZQ2LjWusjPYLT4SxD94bl5bECkklJuVZmZXXF
OWWd5aMOZ9Oov+MYZOj9lqLodXkKz22N06GsNqJWiNip6wpRQpmiRQaRggqEb/QUZ8NNJQ35zu2M
U2urjZgBIJmp0eI/m8dULGWEyUtSBF+gy7s8rnPdFYZDDMPBcxLtYl/9mCc3NyIQc6hyxK8gSgrL
2ty14+QZCPDmPxmvgypVHkQFSJ/a/hee+9Twak9OTj6w2UFUGfG3OX7t4quI/7o8uC+CznXkempj
WdWTwU0WDID7mxxUJ/8N8p4WJSY97KNfUGzfjlnlZ0gPVUINObjQ7THdCFLdAacFwFlh7TrwV0dV
dqto/FeMJrkW3QQqgkTgHG8KZgVN+1YBcRV12s5AAcXWcR/U4PjuNhwwnyqGaraRbGkybu0ejUhh
bifXuTB2bYZeIDqFpFJvEvR/tHodpCQ/dHG26yBzXVHxnPf3Yxe5LXTRGtvo95UmNl2Pdv4OPRRJ
eZ+XKpockVo1Jxkj8bnzdDppq8s7R++YynNEprx0PCeuAza/plYhCX9kVlYXt8oMAgYQLL+JfIXG
3y1xlWSyrPu5c3QylHXCwHbSTs/Q/3YwkcFUC8yWgZyu9ViQSnKOZJZWmaDUjEekRnGMeF/sQBEb
2vWrojFvEJNk4mSWVu4OaWbKpwbLk4DcUWtCBXX/7NDouWRE58rBp55h/bJtYy0aGMMKsetyN6Bg
t0VWFJz3lQ9hgPpW3w5gmRhDGSHNOU/rAC9LkL4HIvOrB+L0zLY1h6hORg4F08JY1fZWbW4iEBgX
02fDtfCyizh/NZ6YW7naaRa2zoyYHHKDvWQWb92BPKLFfMjuRPUKymoPFAYgTt61FjoLO0P1hILE
3kihL6CjNzGWTPu5BhpM+9/xLwfnZPxF0bOoNBJymPbt6KpBDk8MgU6QhYLby9dfwKuPBgTnNRcu
g74x/yPrJDx/Mv9+wLIBTz6ATshSK2lKDtWsIrN4qIffWiF7/Zw18jcX/tVjeWKkE0bZqjNFajdC
GawpXUgf9jI9jbNb6cTIypOhfllyMlpIuINbnSAvEjUQ9iorJCyp11UyXa2zJ/PE3Mql6VVqwb0j
6d6a92390nBjn49kQ1GdkWza5cN/3Gt/LX3toZPZ04eG8YFh9hakRrblwgM5QoYNgbp/5IHUG9Qv
/KMVEDxNrOP0/F/AfU7jyXXyIu2ajoIKh+A9dN01ECuo4MZl4fHZvNdJfKyvPN1MNXA9OFg+01W9
6FPbjtsFjAIipQdIskhSC5K98lW/PZnSmdZCUXMUZzLt0ZrwihN3vBtdu5i8SZ77lWyVL8jnibVy
xqUuzKU+cxi/9JnLkDyPVzzMb02wmaM46tv3Ms96PtY72TYr1zKjXqtZAq6lnBNfTadNrTRhXtAQ
aC1QJ4BG2rZ2nPauM8vQN+fd2ontlVep9L4ye5Q4D+QhvRehsbc21X2JnkA0pvvdDm1HIDidrkVg
h1koYwKVjXzd8GSC3dGMSkc/gJsO1I0FdFq7T9MC33N6p1nc1ZGDYYrmpunr5aO6XB8XTuoXv/bJ
QoPbY7bsAcPOC2ufmI+O9HEn2bhf2gAnFgaiabHdmPphBg1SQZzAzjt0Ac8Az9ieTqjE90hcz7qn
qQYgrQFxh34QEzOBoUrCTDyO6ehbDdqFi7ryRyj1/k+TuCYRy0HIYTslymyUor/eudLKKLxs4cuX
/FgnEyJ+1IH+HfJQ3y+9KUrrsh8aHMis3HBebWrE1pMxuwO1rqs4v9PM0rNNzSVtHFpJ9Dmbz9CY
TflGMRBWkjuzISEvGCSegSFoQQE7LICrSJH5fumXrg9Sk6LHBGXRg+JEUBuqvZk8qR3Fmw3Cwjlz
p75zx9RwLXCp89YMjdn0W3zcnOdbE0LcgEIEQ3/liOt6/IOkFfJSqBswR7Jm5733yYwu+/ZkX6qQ
9+yteNQPADXfpIWTuiMEVHIn90ZIWINYhpNkZ0TFc6yUgdDyTTnKqGHPBhknn7C6/1sFef0u6eDT
meLF7DYGr2tb3l/eOucjyBMrq2vfYKB5AgxmuYyXhmsIsd3R+7G9smq380UQI14zj2N67GRPKNkU
rxtgZugs87SFV4uqOVBrayuceReJwbO5c53Gdyqj7kR6gNenX8Z4OxOZStI5rL4B6qD/d2zWvS99
qqUTsDYIeSxEp+CTou+j8eagFB0rW0PYW3MYvNvelKVjzjv0E8P6993Vm+aszgCJHtLxiTl2ODEN
cBw0+8T8rgVjEBz6tuU2GGxkDBj6T8VS1DdPB02+2+bgPaJ6qQyHeE5BdOxoH5Yw/uBJ4LH0urQ1
MJpqJjiidZAWCWG5SmuRkEwt25kRcmyxiPeDJcB62TqWZ5go2/UJ6r+zJf5RiuTKNoyHkpU3TJlb
l3XpU+ak785gF7tuTF4UVrxmYnCpk0PAOkuA9DbyOSymETQkBtmMqOeKgvtKRO/hsw5GTf5A6CBy
O9Yfqtj6hba6wc8y+x+kG0FEm4PCGuonXm3Bl1mRci2IeGLGdJ8JtHzFltK4RjE1PpttXCuJB6LD
MSCQb7DTcnQVpAp8zRmLgPVgeciRLPWpjrMOgO2utbuj0hPQ2VkD+M36ndVDSBeo0dsu7rYFZDeN
Wn1Wo+cKfMm1Y/um+Vlm6SbWCs8CARQ4Ph4Jmr7jdvYSB/+62CPOcMeG9t5k17NigVXFzJB6tjbW
UHmJpd2Kfri1GBInnLuxWV8PgGrZ6mvXR9dRSzH3kHCOK8NjEYM/on9wN3+SdNwMen5vT9XGqirI
ZV6l+BXo/5m5doMGO3QddXMbdAOYMFj3lJkQcRjLnaYM+ww/2iSTpznRrjHzFPj6dJs7vdu0yXFG
vyvR2A1qAGATo+W9IPp2qorfU8mYO8ydDkKh9haU9jX4OsanCW9Qr86ROMqK6boTzY0zTVdoR6+q
V/B3BaKwQ+y7YJlvi5TejJJhk0MsZu4LV68V385B5TkMduaWuBFGHXvMSVyULgAPU12n/kyMLCyh
RjNB6TkvmsfZtGuXD5PHbSBm0FsA3lfmz71+z2N1qxutqzMlGDtto2T8diofCfq0mW4cJ734xaJq
l84iLJrBcUsdLdtqFzjdkwBJUGdBrzH/bMvnJnu3lcnl3etcob+7yR+nHAQ/6LRstDIYhL4lKiLR
VgsijWMvdii8dqEjhOcYqt/S/r7pWdCpJtj/343k3VJvKaKbyo4ATIZ4eySCfDL8TNciNCp2mxzY
Yl3hu7GN3BR0abOtyaqE53gYvnmA1d1m6pnOzBQxl2buiIC4D3wOOmhMHWwjb6QToCCHng7SdR35
p0lsj3BZXfd8dgaEhpRQ1bLVNW0baTnjENMCyYeneujiqcNqY/ha4nXXoOP27dtUmpk5h2FFnviv
zVWuRDGGwaidSIMUQr8D5XmH7upttO82kd/4FF1xA4Treg/drKF6hQ6xB1CpCzcB5VQguXPP3uwn
X7IK18qWRnZtIyJsjdR1zDF29Qh8Nj0HleWvypi8PAMZLFhorF7f9qLwbOOTsN6FBJrbZ43kc87G
xCdfswrJSsec0JaLeeki69pWVDcH9LC1pitBre0SD1pV4UtmYPnNCwGrs1qLEfoQzQBCkAPQhpDo
Sr0yKj02oQOw3RdUPaSGvnfiHDU5Ba1zTzwZ9wUzQNuYb0QDVgBpRkcajazWxBwsUynVSocyF4p1
ZSi2IGj95Wx6D97tQapleKZD/dsZXE16gSeP06nFeIDckxlUHFfxoMa/wS2ogvAlKT9LU9sbRFyl
ynSnthE6qlWPlOAgXe4MNVaCPAIdzFiCH8EI66LH1cY8oSWBzukvSLxs+nQ8FvZradtBn18D7fxP
PnYHgepjl770wgh4aR6d5MmKSpTT030GjQMNl6LZKuEcKW4+gJJFaT4n8JYiJIcIgUj5p5MqoHTq
sl8aNFhdpdagPzrLmkTONbN+O6orD1VysxwHqJYfjB6qFMak3fVCM/C+LT2wMe8ZebOcymdgAIrB
SyX6yGXR6E7OgWVpQI1m9HsNVEyNAphtK+NbOR+9nRyYVWA+d7OqKgsSVuMgSzB/qcl4w5J7IHJd
AbRyjU74XgdOIfuvcLEnhlexOkcJaLK1GHmA7mme7jtwXV0+l2df438NrJ/HVJTJ1Ft0OEyj5TdQ
W62zrTOkQGM+cz5L/M5Pda4lEj2xtqo6cFNMNbK0yKKiu9KuoMwMMkLCALZINC8REUQT0AVooyY6
3hjWXUFfkja+Uqcbu4G2y8Q30Ja/VmlgtxoAnJpXmM9U1K5Aq1kyVECz8vcOd62hJH7aT0FJ62ui
tHjVsH5vGelzQtDC3tZuHSuhCnR8C/pbY5ZF3Ivj+OHqTka5ivXBHlB1Ro+rLk/ewM8JCWYI4Uhl
xiVO3FhF9aVIMjGO2BrLMw6TYGxUD3I/zwmotIUHYvo/Yr/QRxUHGdORbM+sXLnCbTRr1rBM0Z+Z
0tGliBwMsB5VsxXUiiK5OpY9/mM64XJUB3EDaGZXmyajZmbllOu4xc1w0Y0im27XbmRcNGcvqBMz
q1XrSzpHNu/UQwvoPzrPvIYylzUEYeEUXj50MlOrpStSiFdS0asHFkF3C4kG/q7AoBltL9s5/9w9
GdNqpaJ2poboNfVQXuseHLwvthmYdXLI/cnaipefurRKq9t06GhZ2EWrHpr4UZneYy6DWZ4PYk8G
s7pAwe1cVoqBwYi+Dmg1uk3e7gTx5xmSt3jaMaNxM71xk+6jBUFT3KvvWVVKwBtn9/7JR6zuKdJP
RBmKQT0kCPIZA8s6hf+xFFxFeK2BZ+XyCp51JSfmVhePmRlQMJ1qmMsGN423hfHZ2f9VbevEyOqS
MWg/No06qgdHvzbosY1fe0QWlwci2R5fN+xJdk3PE6ATcq4e0NwC1G/ITVlFWzJV685creBx2kUz
psr60M1bpv7OZTr0X0HqhU3+FVKejCKjIx2aGknJLu/vihzJ/8yod7k+V65FGPpNx2tQq7Q+b6be
z1HL90DO4MXqdOysFIDWOsELA89/cH8O9VXb4tazO4R68QQMHS8JyM4zeO7ReEjj5ipJfkfCgC6U
szVLcsfB+WUN6EFSJ7cxX2KT7hnypU72xyq6K6tKjuoYuUR/F8YcNIlyk3VIzCQ93stx0Nf8A81O
iPFU5BLAo1jupjyo69JXaHxFotTXdVCKDT2OUP8RNR2gJHqxU4cOgn0V/GH1lCtOCNbIfWJUey2b
rgHSc4uoukrVyZ+IVqNJqT1WTAuoSxLcCGXhXPO0OZYmxQVs/aoz9W7s+8NYJ+j6Z4fctlCXr+sd
N6kLfQY8iZgLgXH0a0HMTeR726petHTwkhw5HQsMAjFau9C0dnlnyvbNyhm3CDumucfOJPZOqdEf
NmxrZkvusB9uA5zNp6TlK0ecEJMbaQ/ScjMHzAKKupC2nKt3hEN+yWSFyB8jWowhztIBkyLEXBeP
sgK3KImr4UCrV2bdTPnvnEtulrPjOTGx8kvg0zVLRjEe3l0npHUTtCrp6nMKmlSVvV5eoB/3/2o4
K/eUUdY1lYHh9K3jxzOBVrF4jJvs6DB9MyriUNegKgUjvMSuZBrXofHQJ6aw7WUadbQVHpw+1M2n
y0P7mRX5PrZ1pSgzS9oVMeZRvyuvgV5AG5YXB45Xg3sVz5vr/ikK/mP84crmKtDhOnSiiYNxOXRy
o+LPzHREIBImiB8hzsrI6lQxW/CRJfVwaBvbyzoaVBCeidVPpZeQFspWaXWyamPQS93CaGZks7Ti
pgaOuDLeLq+TzMjy9xO/D0blBs2uMFJDJVZotwV6n7isi1xmZBXfUIPNmV5hL0wOgzLYnQ0/0ZmS
6fpxD6/WZRW/tLOFk7T4Bos/pc2TQp8vz5Ts91eOIYf0CG5h/L6Jsl3MIL4RP122IJumlTtAmO4U
rY5pWhpRLME8MB+5rfZy2Ypk/66ReE3aJ1O6jKMxKqiOVD4lN2jiBSO2lCT3rH9zgGiFtAfRf3TW
UFoxNui1OBQW96ukvuIcL48JYh5WNb41zvxRjw3oXZrn1qp/2XV5P+XpU95NrzRuntNJ2Yqk2VaO
DVhApfyxnUGyZ372tWLT2AC3AaSOSrO65hxstAmioLpRHskIIutBCSLUt311Ais4BOGPFFoj0Wj6
ZvueN9cN4tNmOnTTP1VyV5MHpaV+GeN1PnXF81CP3EULxKaVw29+JNjwlXgkmkRFClHV1jQPQpRx
3ZZWeSyiPrRHez8NKIdP0EOAaiYirCeqmkFTa7cdk1EUnNuTp+IVq1Mlhi6qVTDXHRMHipwJUE26
4QqU8y5vyp/vOcgNaBRvHBU0cgYSht/9EO3i3GjNsj4KO962EVi5DQuF1ATSxi/6bF8nNd3FKvQT
UUbezO0kceo/WZ0W+6jnITeiW461TuIP1cT6Ucvqo5HuGqNE3w8er0O6gRRc0CWfhf4UtTVqIXD5
UHR0WpTFdqNGgrzLb8GqEghTO7Tpg9M7weWZ+YmcNqkKNA6Ej3TbphDg/D4zQwqNHp10w9ESZtA1
ljsYcYymkvIe7cCvo+g2JtNe9QzF5bq9TxP7CqCQZFcb/eiXZRkkzuCPUNA1gUhIIAWLtiNQwYOW
XsyQhuXATj/3KQnV9LFywF5TUPSpgJfMQN5P9WKEzsTS0X079o8xkqcsyb1oUkD/rKPPEUR7o7Pv
x3pX6qhDIr1g66WXTeDGT+Z+qyTDHfhxXMc5EqvfWFzcRNlrh2RrJaz7cWnTmT9HWv5KZhl0+qe3
xqzZOmR7dE3VnTW5jF21k0DUPhxRib01VHLlmA+XF+Znln1ZmBMTq1stjzqzLiOYGBoNQtiaL/Ib
y7CvVDW5BoAtAN2tzyiECtr2qRyGoMXkSz7hpy///gmr09kkekQQIg5gTgZP/05x3BkEsUlIoX27
sTVfAw7Ai5esv1QbWzbBq+tQoyKfaYttmXLnLqu0G4idXx6dzMJq4yuTDX71ERZKNoIEFQxysayp
SWJijd7E+49ZSYL5U+O7JLuz6O/LQ5DtkTU8s5zTGS9QGEAOsd0NGyUwfOshfqR71YeY7uayOdlw
VvEv7rFiMlTMWMVbn861n1a7yxa+4JDf8gTfN/0anKlWWlxBL3M4hurGOZDK7dk9dTYg+Qj6D2w9
UOhM8CWAMuG9BIb2EUok+R7yAh7ztpe/5WfabPUty3ScxK6DOqA7rF+GW/NbtR72tX6cGiQLWIFu
mafZPNYdfUwjUDN3pevEvyZT8gmS87eWNc9A9xINNb4grv4RirVv5/eoVO9pnElugS9/dWneV85m
GqYhmmNY4h4xAjBwki8q286fKtcsgD0I49fYqx5kueMz77hvLuYLgnMyyWZe6XVVYgdH03b+MPZ6
0Dy1V8pNRJFuNcLMR61Tso3PXMbfba58ywi+FGKkGOz4XpoBGz3kh5wXa8MBgBhdy2Mg8RUe68IB
osf1LQAOmVT04ExouHyEBfw/4gIwKK2S87adFyDcwEcs3PiV8LUKBTq3m4H5cNvr2bfwnIUsVR3k
97F6qzVeez+lPrgNJEv/s9b/tc3/fsjqVHdKpep8OdVdkN3G2zEJIOa+dGEELHS88he5gaLpNr8D
hHaf3w7DHtgHVP7/4zzn6jNW717gvyMQjQyIQ7JupyVRYMaSaPy8+/o70NV5hnhaB1aRZaA9CFDR
Ud7HjeTG/BnOfl/U5e8nuznS2JCbFkxMTnJr5e86te9rfnfZMS0X08+z+nccq7Na272WOFYPp49C
MxMQnum3C7kGM1/z7FYd3qSJpK8mjUsmV4HAEDl86nWYHLvGzTMacmgtUvuOM+plpQbFSGWXTs9d
m/tk0L2WKJuqnsA2C2KFNPV0TRxI5ISX5+FncXm1ZVbnmM0sctBKtuxcpI83i6w0Ctk7XVqi+Tce
4++Ur2IFUY/l1ClY16UNI77StoqnBvxmuY7sAxiZ4SDMI8R/Q7ls95eTvzD3a+wnH6ui1hKMsik+
GnplNFEQmZB6Qk6ZxP5kX9OZXNPuRlioJ6pQ94sTAOT+WaAyTH2g/An1xtnu74ET9ONEc8f8KqYv
UffQRUS2IsvWu/StK6eWmy2ZmwKHmO9NH7g5RIvtEWRp3tLOgSbL1i38GGx3ko0gM7tyYSnCZLuf
sDzGBjKD0KQo/cpLn4p/0JUPzZw8mJ6t3pUV7s4GCBaB87ZUc8lBrE47jQQQRmqOU4EEZ7gAgvGA
XWrICfRz9qCSC2XtOOeO/qnFZSJO/EueZBHrO6U/TvaDExWbPLPQuLWLU+JpkAExKsWPlUJyQ5zd
/adWV6c/yjX05jTVcs4Enq2GN7d+pW6H2wyK9ejl8IE/mAPzrem2VghRMND1+pdXWDbu1UkHMXye
KwnGvbS1d5tsw8NF804WGcjMrI45+pDiUTGwoCJsobj0/2vmbNh+MqHrml5DsrhQEuzX+DbaiB0A
rf678OyX5WaVRVjnbr1TW6sj2dAmEyqEEo8pqMPq4hPoistrs6z++syfGlgdvgRwMEAQYgzGNKDj
+Vk03C+nD3Ar+4kt2whnA9VTa+swwclTo9WXJxX1yh3xmV94xqN5i4cwtDFBp1WCD9GXbYxzDubU
6ip06A3DpKKFVTYP+4nvk4FBABCP4lwmhH42HDs1tXIqSd1lejlH/RGkiD40fm5nXXnLcxARjDUY
CUrH2hip7oFrPcjtGQxNpctNRIe95SlZ6ysQnqvFLu4jdO32W97Ur8ks3qsmfdRzFjRCRlh5fn9R
09KRg10QoyuXJHJwFCcJ9leVhiYahtO0CS/vMJmJ1ewXWSyckWKH0a6GmqLw6679H02sZp2o5tyo
BhuONeDTPH5wikgSGv7si0O0ggjiXxO18t2FA2av2ExxTvLeL9ivjMZ+3vBA5U2o1UmoVZCcHwBO
ZKqfLMD1+V0F0pmwO3Chuyqak5I/sTjmMWi5OklIeX5///22lYcnbJwtPi5n2NZ9SCbbw2HgiwCl
LN/7b1zfX0srT+4YSt6rNmaB7Yx9EcyAjraBuWfu10tPEhh8ybl9800WmFmRdDUdiM1CaXzl0MlM
M9B+JdMBT5y7ctJ7FxD535qi4tkOfodpgGIWTel+oNnNTIsrkTifSWIoW82MEghQQ/lHMGjRVkLz
9K7QAn1QIDkLaQW3SbXHRGu2MW8+2pSgtaG/ofpg+1lk+zGfoRtkgfBBeSUVUrxWDLJpxyWLhGUJ
jm5RSTbwV216PVRQjBE0dhLTQV/593PYEDEaYyqKwzAlADDkHro6glmhEAqN2+ec8I2Y0kMn+Efc
QlwjasOKZH6fpF7MdT9lcxDrL7bV+CbABESDhLfS/Ok1BkEg/a6N7yrxouUf0xeP4DFFyhYpbU8r
FDSXZZ6j9SBQBEqBMAQ/NfCc1pUg5ud/6AewmiaCLcNE+9rCGvB9iLatVVGpj/Wh7/cRfB1JZY/h
nw+d7ybWN7OSO/okwAVwQFPTfoSmWXskZlCHZekqAZryw9lybfqhqIcl1peBeX8cw5X11V2tdcxI
uhrWWaoc5+Gj5iT4P9K+a0lSWAn2i4gQCAR6xbXvHu9eiDG7gPDefP1NNuKe6WH6NnHued3d2GqJ
UqlUlZXpAfCJGvr1nZzC2S9n+d7Jf6f0LI/MacJUkAnnJ7+DWmv/lEHAKGELTY8lI7OwDelsloJo
KT91YWdF1LNy/Vbu1PX1pfzK2WZ7NovcQdYAxRBiKUI8pqywSPdeqo9EelPiBhLNjTnB5a+b/J0Q
z2xO3/Fs+ygNRdXksNltR1fim1Q6ZcQJ5U2KSUDLw6uwdUh5GNWHSLWM2kl8VGOXUqEpUl77hrMD
n7RQP9V1OIunqkAleU6hfmls1fSF67F3If25vuh/iIpr9maRu0tDjHRi2Scj6tywzkGVOuhPZZqv
e5Di7EHftVZa47YtQKbqBRgRVNUGA7NCXrVjidlhcdeqmRPUg+1H3oGnk/6AYmxIoD7wVoGM2vAl
leUmIMXKJ9k2qqrQMTI0PQVAYtBDXw9xZxM2nkLNMz0JjOaFvGkGb1VXBMiv9wDEn0OSWhOXda0s
oBd/z37OPvks9nBWctLWfX6CUBS03KBzKB5lDB4xKQU/SLKOYsmCTgtQbY7cU/BO3GqYpQr4jRxo
bh62C8z8C14/7yxADB68wSU+PmU5sHQQAAjAKzsIJ0V7ufbddijAzpg7133gd3n+3y6AqkHWiCbD
vX46PlrxLY0lmEV/0Gq7AaxBLfg1equiilkj9SaFbmvRifLHroSmKGNuAXX0mg2Ajg/dc2p0Vq/X
h4JCow6DKr6KlmtM0/SxUIAK1SqA6qAnc/1X/845Zr965rngmGFejWvpFOzDu3A9onrTWv1f35rY
F5aKEcqFIM5lSnSdcYUx3Ho/96jIM6J1cpWcwgBowtBzgO3dB1q3wbD5To5LB5ec3Un9MfXV2Ay4
/yCL4g/0Bd/1IFqFdXySMatpVhW4XzxwwqjQnvGEm0jeoaU+sUIMP5m0LRlmHEc4oKwt+NY/Sr/Z
Seeyrql41RgMvBuza4gaNOE9BSI5w2whU9bjNBno3yf5fdf5W1/Pt1IQb6tQvhHwvjqlb7qMEc2R
1Lj92zRxGo1aRW2UJvX7F+GhJyV16y5Ij2ToPmVIJ5uGQjBvOT7RsorMpEaHYfB3jDePug9m1LHh
e4UGC0nu76cVI5xSxoHs05ih/GuFn4VtPR/HWpp4mJPE31eyq2GyLalODTHshH2V2bYwPkAgYcWQ
AaIdppkUuslD4kZ67OoR30rKQVBlD75vRw5La2D5LYCbNRhklxx2OkfzL3D+S2cem8ZqKykNBWWa
0mzgRx+yus8Ngvd1BAX6On2W2/TZzyuQSCbigML2feID4xkY3ocSsrXg4qvH5JzZTQNHiNWl3crK
X9Imj1wJd63uuUkpH2tjAE9l9ED0Bk10z7AmQkKmv6aYSI3sCHRdjV6vmwCf1iduBcSEqoIuDs8X
TfqIWITO0ODE4jVGtZ7X66Czm94J6NpD08iI7zSQU9bltvWeRw9zKfdRMVoEFBxqiizqL5C+NlEe
iBeswWrhgIj/MZMwvgfoiSig+6QZjtcqVh2r23zUY7vhJZCf4jPrfbvqUleMsgzseLguwuKpBNUh
0/JDPUCAhtKXqKxGsydiY1B8y3Rs/mgitrRBhTtXJpd8jJ8+xeTT6FQ3LE7waG8oTL9CkRI2E2Bu
pknWLL5Roz2UDy3gj0yOHpx+6jJIJIXhRq5viXYjYsxxRADfgpa5MZ4oIHQgGIZid28btIds584H
cDlCChemMgRHT1560w8PkSbuOWl2YKJ5ve46/7i6fnqOLHP0lAA6ojr95eOe0Imk1al86ktxHPHW
wX4Cp2umAgQwxSloAnCPv2R0sDIwMwyoWhetKSN9D/gHcJumV0G5WPgHWXlU8mNmMLeEuFqW+66G
Gmeopmu1re8j/4+iovZXkUfudbds0E1ZWRt5ZON5js7Zq9e8hv4J4wwRhiQNIP3L4W/ZuIWHyqiC
AYSohFCbvvOqalf57a2K8rXmMYhuJw9d0FATsjBLpE2/09GfOzM7U0OtVXFfSgJjKtEuUaA5BJII
v10QS1iyMssTMq3Bu8mQxcnnxKQhZMahz1qG/y12gf1YC5vdMRmgTgGuFoFs5KPXUQeG5MV1R/rN
PjIzMbsEekLGwQ8NcULR124Tt4pXHuD3wO3sZXsINr5uhcDbdi4qv/5JKyEEZRMz11DfXyKom77M
FZ9mswqjRPAoIw0Xp6R9T7CXQ0E2RRWd8iJY9dGnVy+kur+j78/dnT1cRNM0bacr4tRhtE/qRhe3
rTv6t14gQIGwBKP/ncr9tDZ51NmtJDDgrTV47Z4gkQbWW903C51t0vqghZ1JkOvqI9MxXt3Y17/w
tIpruzp7xAR+J2c1RrVOfoUOXSXtMJm2oMT2ezh15kSzfDGqstaPPT86sUEDYWJx8mUQhVRgc/jg
GAMKEmInbWhRvUSqnLtxOK4Hkm7CQjywEAgQlMhaeXBy0WyuL35p02fBQNJBy5E1iXyKN5qr7VAo
dYO1slssvk+n5NcmG1AQ1GVITiPx+PlxAzaMbAgUgpSjoqYHohCWt9u+oXdS6DWmlBVQve94sG5p
Wqx5GsQmb0GwrA8G5phr40mM7yJ/76Hqk5E/MgNJfvzVetVz5B+qJLNlDHIVe2XkqwI3dZm+Kf+e
XwNSGmoEX5lqQCk9468G24HYFl1vHbW96GtI2a6Lxzu56W5yQ7yCyXohflwovU1urekMgEcKAepZ
/EAFUJUGUBWdhhQTPUO6LfLGarPwJk79HQS/yql+NvimLz8NxYmnoLFqDzIGWMq8stvmOYzB80vp
nqj3rE/xErxvq8CKOGiMeOf2MTL49BDxvx3irCHlDmOgiajBA1LxxqISdGGMoX1m3hJU5nKA/17X
LBixzK9zEmJdoZ5hoOKxjRnSkNfr7nn5bH4bmblNUYC7kBW4xbOhsb2A2BjlXmjbXD4B3yZmQQ75
fZrlJU5AR9BBYFtvXOlwUWn8SNptFW9V/nB9TRee0D89YhbopCgR2thi51qXuvmrqA/Nql6rJvrn
im30OyRl68BwhKUsFKIu7+Z/cqK5hI1qFKKsGBOnfHxSm00WaQsJ+2Wf+I+BOeYdg0SdlI24K2Uv
AyOOLyPP87+6Vl3YwoWLaS5YQ1jvkVCCnQHMLtDr2ofhTnSGnSdkwz3Nvv7Bfous/Yzec90aT2RD
kCZEnKAJv6KeukrwmlDSes1Ysgff00quup2eIemt/Ca14zi+k2oD+V8ZBC5v6Cpjb2Ka9tQR1cIY
Q+fZEbNPmGop1qWKpyyk4iG/BUVLi/rKgevUYkO4GoF3LRPyR08zR0kXp2GnA/orJJ9lyLOzRbmK
qnbPMO6YuApKF7rGUd8P7XDwLJL2JlW1tSCfA+b/khrylBzB5frG/gYOzDZ2ctizK99gcYSiB65F
1TiiVvBgYBgjYoA1Jiyyu7Kz5PgmHe5VCGCFey/ygO1tl4oi0zKvbcPsNOqeZxh+pZPTqP5NwZ6j
ItvQwSCBByKk2G51YON1fRV6msXzfURuAkYWtmHJm2cJSCoguQQlOHFSY/2pARVU1kDcqtf3IpXd
vmsWzF3e9bO7eLbrbcQgQBdHYMpY1RuwRY078CEUNkiunHxFv+CKfKFqOP2Pv/b4zOJsjws2pH2b
x4DuV681Wk3jkqTNtEXXDMy2sPAKkiY1DLBSmCXAPxhyMHXMovbyEuJ9+q3XTM1SuRoNcKFNa6mz
6o+cY9ou0EuT9wuJ2eVb4mzPZplZl3U0rBm+EtlK/U61mtW45o5qDi+oQ3iRS9zCjU6+bSy5428o
6nQqzyxPN+bZqQTFRqVk8rTCOLFGfTuAcaiWgXRk7zU/eunrxNjAAFGtMVWrV2bBi71EF4Iuu3gu
v3/F/GnXR9UgS9OvUGvqipgASLcSpeEK417tilNT77V0TfL0Jq2eDeqBa77dijS+773+lNbgjDae
iB/uGpba1SQy0+DFphe7FmPC3YjaVg4S1iDDPyussA5tKkkmwb3fidKqFMUyMlBx4e0B3vTWo2ZQ
clMBERkGDA6+6KwCMFU0p8DlVq1DKVNNqW/eYoVGZq9/CkSwIAGVpiIK3Qxj7zGkdyBLjs20HL96
oIqbTHdDEj61EGFkeYqyhJK9d7jQ0Iw6KP24hKa4dOaBS4B2nYHhGwMl2Z/fNEujcQhiSk5aEts1
CFMhk4wgIzNT69dyI6yx38kA/QpjnVZvFPNAvFxIDi49gs5/gz57rFdN1GQNutQnrdmq4OApctXy
IqlDfXFAgC/NMf6U00mwGcI2n974BC2DSfVz13g+kuI/6QBGmb8LV9CF0KSgtquAGnvS9Zv3UlPd
G8OC1ORY28QagH9uV5GTrBq32TN/J9altQxlvPg1zozOu6uVxPwcpAmTURBojk53FLZnNy4kWmUL
UpnLTTI0v3/HrfOFztkNpLbvYqWsyFFJMvBjvtAQLX/pILrbTNkkeW/KfCUA5RybVYc7j0e9k3jj
rifc7ZocbE4IrN5H3p688qnT3mt95SOS12MTmn6SvORMHCQOXQg5cdtcUkxuSKXZMmhDMIgPrrRc
CdaBOkLmum/5rlHzFwBpqWlQKA/rLE7dmrBTO3oFsN+69OR5bbs1MkM5SBF0otB8/6ypD6RB/QF8
ww1ptCfK2pUBUgSNpziMRXKvtt4aIJ8HcPRiWHAEdWCToOsfuX4gvTWBcP2q3kIMVuiqSyLPThrl
WECCIYWiYzRua3BYjnhuetFTCxFzWaOo94LqrkJbcXhWfAFqMeBuJOowaLaW3d8CKAERqU9ojhdo
P3p3sme4yH9dbfxs9Sd8ZTNHjX8AREtvu40np3ZdgmyQSXuKKrZNI8UiAfgJJP8+SsY1ktpjzpq3
loH6D/R/ERHmJGTpa3iXA0ChpocubPaDbtEi/WgpWA9UDVKN1G82cZHaQ96npt+i6ZmSyPbqdB8a
saXm6j5lrZtoyE/l8Ajy0lstKTBup6xBhf3MWn2Td942DDU7hDVSJ4OpsWceVU4RNfs6ysAm1oH7
Lq3NkMpuo+h7o0b3iDmSrq2UUAbhZ3tMQylyuhiaE2qeOwVIrgyI8Jh6GtzJgYz639Ng+JbWh24A
Pdpq7NcLR/lCQqsw4CLA6T31N+ZNuSEbs6QYOpyqIts3BWK637spaZ1MgLBdnIJs/CjFTvYfUG/n
2vN18xeyuB/WZ/d1BmUs1HhhHeB6lFaVzchupfBvEGvvRiYv3I4XWnlA256tdRbPieprmL2DNSBv
AjSPQ2WXjXfayM3AUx60OjJbwiwQv9jJ8PX4P6103tijBbRkoHVGjmkNfCjtD130pwbTpSrbQRAv
bOsFJMqPlc7rJ36bl2ELdg0gG/mxqSH5Gr3qJRQNssbOtEPcgbf0JKUIOCBymBha23Df9480zC2U
E81xWF1f/QXQw88fNLnhWXokNehXSiN+0BDdY2TnIIMXj4AGTFGZKfyPif41LSpTr8A7wqutX2RW
Dsipob4kWoDLbZugCwT26Zou/bILWfC5UxjTFXD2y4jfGVo4HQCoc7+mSBE1CVI2Gw06CV7xQiX1
pohf/ES1JGOwde8uy2o7DCH3Sn2TgKJ0YaMu1Px+/Jzp6j37OZhiqaJ0OhGBJH9E+V1Z+46IUaHT
NkbHVsHY7sDUXWt3Tbzw3riQo/+wPHtvBInMBZ02YmTRJlQ9F0pgiI7ZgpmL+/2dO8zRQ3oEQlLM
xJEjI/rfGjVyX4rAwvqUek/Xt3LJ0PzDBlGJSw6G6oA70YhMFc82jdSY1NKXnOhiFD1b1OyrGV47
pEQpybGzarTr1sXKsGW0v1GeYu6whmLb9bX9nl4B7eF5MjT7WBWpcPuAEOtYymh3koNIH/JC2cUy
yuPQfgqGTSXddN7rdbMXmvs/zU57/sM7QxJ0A/IhQiNHN0pbDJ1ZJdFa8e8APjZ7aF9x/VYybgTG
Lxvj0yO216crGRPrZRZueIkssVip0nEI9jnZFaDmldLnznjWUyhn6ahyj6c40yxWvrZIdHRZXqtK
515fxmIqqf9chqKlJUTCkUqSLThIhwoyHibIFx26isDmZIEBZHkKYdHo7K4jTEekaVtyDJNi39ay
XfnvJHQa/yClyBwju+gTjGJBSTZ+1pSXAAiI68u+AGH4+fVm95+v5glLpq8XoaQGwucNpvRsflf1
W9rcSFbtgPXU5KD/tJs1RrRGu5IsIzEXBUYuRprv0zLHH0kTK3o/PR8qUEqio+9wqDSCD9uVnMbt
E4BgV23vaEDgLQJslkzPGgueN/hgBcZH8JA8i0asVakPwMM8LrjYwgvpX4P07KCAEFXyqh5brQG3
1Be3qBU+X/+ak7vMSirnEeDfxz6zwJPW70mE8KbRcu/5sZt04apSvlqqAJDy3vSf1+3pk3dcMziL
ccEgD0E7vb9Ub3A7JEsMZdsieiHUbSTtqaS1ie6MKUBirEuGTbR0laBs7wbKg9w8eDpwOxVa+Zm2
RY+AYWCXrpjyICm3ELWEenIEfvLEAT2jE3e6nYEwXNMUu81H5C6fKrA95UMGRHmenZCwP2MesA4+
ObAiYRGYYqy+ih76QoYT8+bQoM5AOsCUd6IFO3uzi4dPppV7rZY2hvelDKqTB8xN5Ac/BOrvi2O4
jYxvxrgvq9uGbQY8z6quNn0Bqoi4uQ/VRyOOT76CKd/MsLscx6JsLCaMd1V/yPpqpyTNjnN/4cBe
TljPDsosyncB6lmYHEGUtwcHo1FOYg2v0QYV7lW1kxZgAZcD1Hd6bMyCe1gFJTqO8KgmHZ+HMgSv
PfJyR+K3KalNVcFRJfpJBkn/BM2EQE4tln7CRR87+wmzwKzqguqhip+Q9W9hTf5IWX8s+T3lW5ms
jV7/CvO1D00EcN4o4wEqiyDkWVf1vQ68rA+290Rac2VpfudizDj7UbPAPWgaZMbpdNI6/oguKS/l
t8Vp/d+zSdONfmZlFpyNYUySkgH+GEnsLxB0p6ahroKuRiSg1IFZbzOq1YOfag+jAvml6qHoJAt6
2iu5HRw9Su3rx33pCTGfHPU6oPvJlIhK6Kkr6LLwEWLGLLsL0siUJaRUcrBv8WcNtJS9AGJ3hfiS
Ww36HiAJbtej166VJR3nf1fDryD0vUtzJREhxSTOBeL3sAXvbmKzrWp1d5y7vlM+qzbYZJ7kJxBA
giVnjSR9eYjyYtg9+wFTJngedsO0UCfpy6Og5JXB52jQpabXuV32VcVvkbrQfpw8/tqCZ1lsnfhd
XE9ZLKhID4DEmwZebZrsb6SWrfxuAXNx0dU5mbCbiqypc86ILiSxx1SklfHwXHQHfXjLs7vrjnXx
ZjwzMYsydaPGJJlM9Flhlsk9D6OFsHk5zzkzMYsi1Vj0eTldjXmqQBsytyGKUgDu00SlVSrxU6jm
60R65woxwdp+D2Fwq483pQe5XrBTZ3Vs+h7ke+tXId1DpcQW3U4Z78F0uvBDL7+Kz37oLLIUKMR5
XTTthYvJ1O4UOtEfBvYIcNv2dgMJa7wdDGew9E+4tO8uoY0vNS1AKPX9uWcxJ8D3TrMEG1UV/Das
d4H/DmF7a6gOMZJiyNSaiZo8KiAnMe6l4kaVhxVv5fV1h5g++C8P//4RdFbh5sC6KZ2MI51XyVrq
xI3Henss0vvIWGK8mQ7LNVOz7K+rOug8Ta+maRJftQJLMZzAhfiHRS0lNSH5uDRncfFCO1vcLFzI
BBxcaVLgQJWvBjiWeiHWrYIgSVWU8m9SgJ4hUbS6vqMXUOS4S86szoJGnnFlYoKE1V5+7ltq0faB
o3IZJCeiFcC0okJLtRuZubze5X5g921kxkDja9AVhmIEgozueNBxVdRjURxkcNyB0W0d6+xVRMGu
GdIdVZelIS7GurOfPcswdYl3VRHgZ5fUMlbNEZk56Hswjr/KHa00ixpj4kDWAnq/Wn4ZXL6AOXo9
kNoA6GJOZEcDAR00DdY7q9HtQP/UgtVECyphJj+K9q1/K2qMjS+zVV1OvM4sz9bNw0D2oEiFBMMc
XzAer7nVapoyaGIXBGZW4CxNql28xM4MzvJKQ25aORQwyEV6W4LRPzZuB5BYKVpm+2ptYVhmKdRd
rGudmZyF/a6JhQ4Zb3JMUOkb3XYz0WAAvwHYt2oliww5ly+y7485uwL6OuskZVqhoqIpEb80mI/t
QJN7/aBd6jfjoH2bmQVwLcsyveTwmQnnihesXecgRrcx8WB1dmlmGCBbgZw/srPnBcuXr9Fvy7PQ
LQ/hwIopPZMhl5dl3bpUbnPJw/j2n6zcRmH1J4hXGMoFWWAOpOCDV91CMcpZ+BVT+PodUP/vrzDI
LHZHmlFAfgy/AnBQR0Z3ItX+iEbeSEpnJgg9PLW7dtzUPt6GQbEKlHDh8lCvu7IxlymQPQyQ63WP
8i11NCOxs6Te9uKtN/JdVUIuNAZloGoHFTjB1WZXtjUaP/tmcGXyxYIvg/0txmLH68wi0Kksw9iW
23ISq3B74MoEV5xIAn8/Sr9FBw4V+TYq7gSmApgCRnCjfSz6PcEgSKiBxwK0pbWorCzOLVJK0P4a
N7GaWtM0prYvANjkfr0t43LFkHAsfIjLN9v3h5jdM5rP9LiHRP1xbAsXk8TrzH/tm8QesEAfI7XT
fErnekDt+yR1BswwCAxvXv8R110SYlNwlrPUWJdq3gsUJY4YqVxRHSTrDb29bkL+x7X5w+MmLZNv
1vx/Kc2ZEU2Vx6rNgYn1wRBbjvKmpei+N8zumL7jIQScMbimifKumuRhxqaA2ElqqqLdYPrZlpIX
Hy/4pAMUtnwBLBTQ0hh5qI/ygwd5MNKexv6YA0gr8d4m+j0BvtFXd0W5U+vILQzf6TCToBn4r4ev
BmNUPfukMd0VdYCHD3TGYvmWZexO9eAU7EXRDnSkNmuOohNvEO0GLFeyVRIcFQ9qcmx8l1Ax1aF/
JNOTMD4G8RUmGGrTjnJCTJT/2/ZBgk4eiuYmOJHMMjhS6S4oDtGAn9i/NMA/d2FowvfQkMWLvNh6
wTT1uEnAKlfWwCbQ/ZB+yOXbmBgbVhQOrYglaakDlV0Xd7iVDRDyrTCXoqOhgbTLzNUBDUjPHUV6
VMVX0/2R8get/5NKfyT1K5i4cFhihjLypRCMowHAGmhVY/J43yStGaRjZSlDeWcItd4OI3mqVYq5
8KzRDwGvMfHC2U2u+luvwUJ7RX8gXRDsRMNvldQ/BlTdknS8K1Qjs5VB+7juP79yzZn3zC6+Qc/D
okhrcpK01qlp45bCcHk4mMmwRNnw6waamZpdeJDla8cUY0enpvw00Js2FB8FFWXhzC0taHbPNSRK
mTc0wCPqH2Uum5ivdKQp5un/fWdqtqDZXaewpMggPABVEyrvEyN+CTwDIlixmQVsg0+1zkR640Po
SkpC8AB4q+uf7ld0mZmfXXhdn2RGU0KTo1IYepifUrQ0KfIrV/9pYV6WBpgpqwE7B9w+xJhuEMf3
cVlYIJZ7aKXq1hDRMYaicAG6vesrW/CUOQ9n0qtgQUOV76SNvhmqd5GBh/fL/2Zjdj9w2Us0wN4n
mR0Es/e2fiz7JZ7kC+sAFgictjojqB7MwTJDJgdFxvgIzv7MLuUHz7jjmMe8vpDfaTqy83Mrs5Wk
ece9Ni0wX+qIjbjxd8m2OBjgrVnjUncim4MQyTEWrC4tbXa1hXEfi0zVxhPj916UOAOUk5GzO9fX
tmRlOgJnd5sqaeBYrmBlauMx8YRJOhTh3P/NyPQjzowYRFSkTQNI//knZZK+9Z9y5OT/m5FZ8PMT
JuuCw0hM9x5UbUr08jTQ/f1vVmbBL+eQZ61aaTxFIL/0WuASQ91JSbKwY7/LJDOXm0U+kXJgSrlP
TgPKBooFgdt7zDmakB5dMZes+WapQ3Yhqv/w8Vms84CSzQwSQ3MpV1yt3HqdsTKqZtsbiwrJ03GZ
5VPnpuZBL02BN9IlhNXSjo71hu7GnWGDudXmT8u8pQsO/ivSZV0i6QRuoRWHOOdmHj2rbCmM/36U
/fxc896bZ6gjRIKmeApyVDQxrdYw/QIVYmbXDgHtNeRl0XAyl2sIF+6oH5s5CxN9ByIdaqCF3cnI
uQEOCYK/111+yRf/kSycHV/K+8zLKMJfNzGYuYmTgAnjGeK/Fjjt3vJDs24WTtmCM85rwnKRQORI
V8dTnr32KXP8GEqifLBGZelN+6tGMPtw0y85W5vgVKlLiJOfEllJTCiLrCO5hUYxOnvgJemBNETP
EwwI42pUQBaQvV/f29/NhZn9WTzpcRGXeo7PlzlspViqM4zogmdmfhrXho3p9lOzYWh4gEI9vqkP
fmCyY7a+/iMuJCE/XGgWa/SqkocYoyMYAgpMiF9aoKAyi4SaavaYsxAA+o8kzRdyq6VzOY83rE2C
HK2VU8wFKK3gSXi+FEa+ub62BTPzSq+KHldBBOIohxK0X/s29BJMDMs6180sOOy/yaQzN8rAjyUH
fkROBLxUnI6YFNW2Wv2mSf/1VPhPh/kHlzmzxFIIZKYJWGVyvpnQMGVz52FU//pylnZtFlQor/KE
l4KcclRz8KwDsAhEj3ixXTczOfeVi4DOkg9WGaxXuumYh4mVhL6Txy+ZcsNUQGWzJdTd0pqmvz/b
ONJqPdFDnDSfNbZGD16A2nP0cX1FS0Zm4WTwwFHb13A3GSAf3o127bf2IIRz3cxvLNbMC2Zho4oa
vyxBrnJKIR4V4VorfWfUQd+iSFZWb3Q8/klrJgAoXDe8ECr+yb6ebaLRxuUQc3ifIdervAJTVL/L
i/c+KUx5MGyGVZPCX4hPS4drFir0SPZJPOLLFf1bg6FcLeSWBxHG1v+6vrrJ3674ozorLeakGjtJ
xinWQ8mOQQOiL+U+C/4xVwETgZ4PFHQAJ6E8seBeRiFEjpZuz6ULW529V/IcCX0hIedRV9TV9umJ
O+CffYAQwT65F4dgIy0ALJeWNYsXA611RWmxcZAxATEQhnb+jJm/4HtLSZY6fb4z58M7pQxqFXd1
5QwOVAyGdxTAwF4GvPxE6ksCs3zE62KZr3nBAdVp+WeGyeg3CTdCglprY8dy70To2+oo0mb50rW4
5IKzAMJ5iekBCe+xMFdsie38clzYxsvfijFwCmFS1JjznxaA/5ddoiDo+tBiCZhdee8sLZ3rR+ly
aP+2MvtWZVbUvJLbEdOa3Cr5KyeHgQISi9mMdkk69fLn+bY1+zwSpaooqgZFgOb5xNJ+U0N9BbfJ
9RVd/jLfVmZfRhvDeBQywZdJVTuj+zEw/scvMwvqgsf9QMCRdRpHV017DBhtVa1cMLK0WbNkr6tp
1LK4G09pWwAG71teBjdQmJP6fCFuL3naLG5rqheogYYdK3P0+JSnDBNE0iJibcHKfMpBLYwoGnQs
SKi9GVFhZzGGL5HAX//8S2amh8RZDNAHjZUsk8eTN66zAA+77NQuesD/417/j5MZs8jdNTQPqhJb
Fg0gSRxL/qZjNMejR5pVG19qVoxGo5l73FRBjPS/rXAWxKVQMXSfYYURpjZqDvxfqTgJho2um1mI
DIb6cyN5khVEUXBaY+9Qerd5K1lhAakW6VUEi0x60439+0b/3s/pq559tbYindLkCEMRwM5J0lhq
dJSqj1DsZbTocKQdaUzNQU5W1xe5+CFn0aIC8twbKzpFi84tc2EX+QdtMUJZ/KnB2EUkqH2KyMmT
hQflwvE2ZjEk1IMADS7YFQC/KiAk8Dy0H1lqol238LSaPtR8bzUOBT4NimLkVxtULbShG2g5nmoZ
c7YcUsVo/v1/bOO5jdl5qEQ08o7H0P2um4cq6G+C7G0QmWPkryV0OzSDbia25LaOFmLXxZrvueXZ
aaCKkD3Gi/HUy8F7mNAHGqe3nPRuHAWvBtBcA8O4MVjpDhDv22RldtIy5moYOZYH7jDwr13fiqXd
nh2bVNbDJKfVeArAgqyGn2pSLiz5UoQ7X/HsrMgq6YDnhgUjfCGYeJSitVEugdQv+ee5kdm5wBRn
1tIeRmLKzGL0Vz6YgkCxbWZgVL2+Y5cCzbmp2VHoZdqAFrTG9dMVB86rjSGgz9fRk9f5a6Xj1nVz
/1i9fp8HnUG0EYmVPB/dRiE9VpIxQCkJIt10GKy6OailvIaYaGr5EiQvJLnZ1oQculpBQJD5cI8L
/yPLx5ei6oeVUmJ6MwOXl51HtV2DUt3IwKMZpG7D6RpMCYiSXm/RwXDKUIB77rYASWBYjOC/yCDw
O5K9ZIx3KdS7A/CzD760N6BQZKZ9dPDA9s2QeUH20a0iH+x56PUCXWgw8BPphpnXIP0W956GedR0
K8gDa6oX32BoWtfKjmldhEKY+owRhmcBio0WM00U475xLEMCERyp0dL43mVv/M9uzofQYzXXe1YL
JENC2lSjsfKmsUJFdhe+2sUg9m1mdq0rE1V/EYXjqdHBKF3QFbAl7qBEplgkpLh8gr9NzWIZL3pV
kxmqHYmumZoSA8XsLRzhJROzoJUHTd11KEGdWKJYQXUX6bJzfb/+cehc8XJ9Fod6zA2zfsAq+h7q
H+B9HQGF/z+cnceS29i2bb8IEdjw6MLRJdNbdRBKKRPee3z9HdRpHInKEN95raqKqhJIcJtl5hqz
k50YEchStNjOH4fuSZdKJogtN5k+cwGjxYK0kLdW5qxV7A01PjuFsssM+2jKV/LK5xzd1ug8K4XC
nOuOpsJoKHcFro15FW7U9k7RxWEhuav0IBLvS/kgzx959L2s230Ez5IJECQNUMl4pZ0kHRtBfphZ
6p3ou+tKyt8ZjtEc1MfUePs+9wcxM2cdX7j1f1UTz18OM4Twhm3b1P72SBvNtk+Mmmpudaj06xCZ
Yziq/oAHvEZEmlXttzJv3zO+jGQkd/ECYiVKnLVW3cE6hOquivLtXIF7NCa/EgWWq6OvpJFnrNOL
iCyoleVYO9qIHEiaOmBkQxWE5WsnLoQRX+bav3+Ts8XaLGNM1Z/L3bRB9nY8zv4owoeqG3yI7y5s
gRT+XWvfi4T5d+1nIgunLPV9aCrgIYwL6/pv8znqXYgkdQ2uoMD99Wybzqk2LpgLYl1atm4Vj948
nbC3wBCKxrPl0J+yd+gThyhrfN2sadarYIDixxNLfZZq5mYmx8hbr4RPYg+5y7grZi/6hYjoF2j4
/Pf//WOevbU0JAxSw0y9DiXh/LoGZGWzWBoaCfNeWgfVzeG7lVP5LRdKejIm2yB+Zq4h5tDNol7e
VxJiaNUc3lOBJFMyglFO3FHgJJkugSYNu6WK/GrtPTuxkM8yvKixv8LU9jIOMLmQgqVu2BLjz6yH
OG7lDyiGJLcp8wAq5aFUVDZavc31h5MuLRbiWUZtPgMzklQIQ63t921/02c/83DeyDUQu5S5qnh2
Syl1rQxcQ4RVWtT4lfR9tFQYDMNdfPJ0we7kwttUv4oVLBzndKEqCqa+ZwEJutxiMvNJvTbJ7FgU
fjtyqyGet4GIjV4TYgyeorO6sqUScdBVnN+04e24HgSSyMoYDmmYvJhL7o84QkKQ3Ss47WbtAnIi
97Rh8vXiNivHzu2nJCDI3Gc4Q1SK/Ua7HXeeeAmKMgHPEO7SVr4QLXy5wX7/cmeBEBRAY2RmRUWA
y/huzTz8AqUmdzRGrrJN668Df48gC7rN/4M/1Ve36+9PP4uN9MwwFmss1etafhGqeVTWxolXcQHM
/bfK+LRtf/sFrT/Tr6I0p0oa2Q+TK7vWp749AVuiW7xJHNbiRUvGSwvmrOAQmyHASbNQEfwuO42m
62D8MITkmWgq/30NfnXR/vbFzttKE5ihtshaNno/bSouHzFeBEudXs5fh8l/X955T6ntcyUNo4bf
yKgR/cH31lf84oyTbQuQDPQHueAMkNSdRfTXidDrVkae4bHi4RtYjEBX8tEybvrLi/fC8jlvQi2z
zb3a89Hk/fI8szsX211jp3Elt/bNfVmAVsYVFI+ci4DSCy/lLMKJAfFHBiOK14PJQdDVD2X9/1HL
/v2nPQtwYjSZQh5P3y0yXiGWu2YY7ef8+d8L6NIbPP373woTyVKmkkWxl1HDZldA9cvRkthafuEM
/bIO8fu3OTtmaqEbCzp/dqDymDFnvRart6y3or3tcgg+vcnlzQySdiF+uLQ/zs6XRsa7vls4X5SJ
I5dEIa3C4N9v8O9J1T8Pl/NelDnVuABrPOOEx5M48TegTRzmyQ8CR8OLeqwLh4t6drg0bV6E3dqr
kFyOTV1uTUtx7SLdpHPu/fubnV7OPzb+eRsqyuxS6WSOsWTUPCnFXgQsCXfBYej1zWRfAjtcWIrn
Pam4LRXTlHiPuRZjUdR47bJV+vF/xbf++Wud96SyZlb6DHAbv1ayzfbZRt/gTnXZ+fR0APzr5Z0d
EJY9ZgCb2b5zYOyrzqmDcAcXyjOxnOM8utwcuvT6zs6LerVjNQ1ZF2p7nE3z3i6mK4n+0L/XxIUN
dd6CShuy7+HXYk9mby7FVTSED/9+xIX7Rjs7KnpJm4zmFG4tU7qrOggVQ+4nPdMkOQY5EkW2C0vi
0ps7PySwDelkDFquWxNwoZ47FgJ4cXnG6xR1/2tJnEUhaTjZU55w1s4BHhrrQT1kmw5rLHk9KNtp
e2nE8cJBcU7vnaJlWZWZla4yCTAzBDTrHb4/1i6pL+E1LjxKP2tYi5KfaqpZeyfUYYwMIJxC5kpb
Hvu/8/X/3MDnLN9IjiwpmdlYJ4lbdLBf9d5nuWeVH6VH4wP/ioTBxtNWi5jhxKqgwbDjftzI75eG
4/9G/Z99lLM0K5E1pSbT46PcmK8wLgvbTRKsTgDRuyox5mkSKgce/jnTHgZ6DZLePIz3WIQ8aPf/
3jR/OwydfZaz86ZVq4pwi8/Se6Mn0nusKzTJt2MPwxW5D0qM93BLNTHYGvrt/GzR/3SqR/VZFVtb
e1S2w/bfH+jC5aGfHUdxl45jH3OaS9O87ea7GaJFJoJQXRjmvzC6/XV8r2IGbyq2YYnz+cVBXjU5
qthZI8PEInMLAFZe4qbXwsdvVLjlxyVV9JfaBh6nC4uM0DLOOZB5289DokfatQ05NpthbUjFIbUy
aac12S2EYPdEI5klc4+phd/H1mGa29grrOaxBaH575f9F7FAaDruQhr9D1u1VfpMf4ZxYzIWmWbS
3D5JI4GXutBLm6fiSfMmr9uNzIzGR+m2eri0BXjHZ4fa+ZPPTmuJr00XQpKP2BVsY7V16vXnSlGt
FXFgKAe9ArF7ZcYfAzQTm+mMsmRX9Gi86+44FbGrK9dKvllBwyo5ZFXEo4xYNOHrJPVbaNNuAvpf
hUoUF7E3KZk/Lum2U97tZmtNee7mHYWEGJJS0zOP86LIy6Gp6ltVaL5t5IwoAVbTv5nAH2E+Duvq
6pT1ZsgtYieriSd1L8NYOLK1HJR0BrbdHDtRe8KinijGXdZUG3Pq/WlNPX3Ut3EFaDEL3WbEPLes
g2k6qnLrUlNzm6LflglxkQZ7VAo3q/TIKJ2rFlGAX06TGSBhy31CBWtIOyezr+a4dOxUcSNK6XEp
40OgeVn3HCZ3RT/4SY7YbYodmbILMgkP+6UN4FqlwYmH+nuJx5CGi6M6ECplb1H9GI6yO47QF7X4
RFJ/wSDKGzXT6ZT2Sh2frYL5fwtnFXxszVHaTaPp29PDCsOqSKqrurg7FSiMuEDjWl7TgGUg9jTi
ooJ9BHwpN7vcwKMeK04Qdtct5XZJh8giJIDTz6PIAkVjaFftfENZtqllBW0meUrOUNTyoSQpTNz3
wf5Mljtpeiob1W/zepfbpSMXoT9mkD6z8HYQxl4y0mDqbCcrOj+bUtAPNVXbjG6TeZW32Lku5Q6E
5lGt4o1ctfBYJie1X0ozINR3+/ZzzK0Ygy/hRhaA6ty8Ku3Qs3BP6rXUTWQgPT3AXvXEs/0ZCYoe
ymuDzW9xNSvH1sCxyH6Vy8bVRR2M+nIUy3Isoh/ZOm/GSvPMleKw8ZrUrLapCtRF8lvjoRTCsRds
OBSD1Ta6cXQfsszasPdqwDmKCP1O1neSKvvd9CSv7Y2Sd4FVfGhR581FsrXN+ipEbaEyxLfUtZsp
DMKdWnjGY6PVd2ab+Gv93tuQEKbSj5qbvii3Iy2TKT4kreVLmaDyyCw7qLc00f2UwtNcHxTjptTy
YDRu+0TZ143kGOG7NYG3k57HWmCv89w026Zt+I/HXQedMYklZzTxuidirVjFBbTdGAXflNzjm+SY
CvyZsfawb2OustgqbMqmGfZSVLkGVq11ZWKJ8FFijMIy3M1tQQTQe6aBu7tUM+FTUB+M2ntTVPeW
PHqwJ3cleupKZPsmlrFe3aT102Q/WFNLbVSChRbeJcVHspY3WT8GIk3dwU5cs8TwThNH8KPMMIqb
dVj2iUzxoTh08s9V+ok60MEE5N+n7F93LGedgS8dDHzZsO2/2L9hY1UGWhL5yCnwWBYuRu6gfzUv
fGMw0Cue2kP60nHeDg+yk2+M+/bJxITMuXTo/lWFPvscv5Lt35J2e2ztJTp9js4PN7FbP7S30xNB
Xv1QbYyd/BBeze7s9y7aneHd0Hbl5lJs+df1d/4RzgrhUapRJQ75COmVtYFNva/fo53hnQBNMrFs
5au3/375X11xvHxNUUxZw6HrnOvZTlMS9st8evmnuK9zwezOsiNSt3cM0m3FqQL5YJr+8nKp2PNr
fOv3yP0/3/a/zz4P9FB2tYr163qVXTpabvWUbMzNtFu2zQUO1HmCdf6oszgORUqiVM0oH2PlqqBr
kHX/a7D+6wlYnZmnWEG2zvOCXjVX3a6oyS1mESTiRpcpmuG/PPWPF36yr76LgrzPICAhOLPPEitr
WLohHUA0Tm57lQK6e6Z/gMlr7zdrIHsn5+pL40PaVysTC09F16n4Aig4z1DluEiXuFnlYzske37S
qzTFr20odkUivHKlvj1Kzor/YoPRRtj9kBE4avhIKN0Kmp+DXEq8CVCIjEmgqhFLWfp+rdrtUqeb
omC8FLcpCdSzpY2OWXwzrdWXZxuDPou2x/Mi3VrjruivkkL3h/rTDqG61sCUuXeLinUqrfc5gXnX
UGy3DXeWrU2f3FpWhT2PsZfXR41bQoENmZU/E8X2a8nYG9qLUjzQyBMFeIXkLanB2RZ3s/aZdiEB
ROkYxScsPCevx03Z1k6svWSENBIu6V29cukQ/XcS7oGxszCWWKxvUR7vE24LKct2TczEQ9S6c9M4
iyr5VTHuGtM+CqY85IyzWPVl7j5JEYAEaP1lV0MkeYZcbKLygVPAMdTB7YqHZN7UNEm5oRap2Mnj
q5w+ZnR3FCP0qpIuhvZ4esENdoZTHjs65isplTm6iarE3QJ1tshfQRLUphT01Ait5l10oYOBgrMk
3xV5dblYHGl80MrXCrmU4D5ud3hguVMzu5iLuxp/rcPOiafPLGs3ZCCvg4rP4vQiKVqg0yI0OubC
W9lhiNORByRXOrki4HGjX5wh0w+io10TPYf6qz5xa+Xbkl7NVDys/NOkFkdz/uwgCOhwVbFK3Niz
FEwyeWb37WTimXMrc9l15X5eKrfUDVdD4NpNOAWWd2FqOBUkayOil2ood5mt7vIWv3EoFbXS+aKV
AukUoQIzDJXlYLS4+zD4Yw60F/X8ALnFqU7JDFL7GgdU5spfKkJMJCRevUJxgOgd6sQRR23ZTwlv
kzQooei+ti/qYLiywJ++xlxxngMJQ4SlDTpId4UOemVUg0R5GPPUbzNgR7TgNO16bOsdzJ7SzN14
/ZYnxk2Sza61tlhn/SjGlBCr8MbifdE/Vvt27E7F/88haYO2fBxBSnQ2WaZ+rZ58WKbQkSjf1APq
s58m7LAcimKoR1g5QmIGtd52/XaxPpNhcZVWeCt6EWt9iAnWRtsEQtO5qUqcQaO6ZqIhIpaY56No
rY2x/uyGz6HgNkjKgPW7U2gTSowNquVDB8srzChF/NDSxadysLPIA6bxYe2EP7fVrVlMQV2W27n4
HCFhmObtgonmohluSxJfi4d02sg64QxSjCHD6mnVj3MnbVJTfKoqvlscFulJCTk6YXKYqtQtGUlb
SSnWe7WGZDxT3E42DQaY2Z3O0VFaz0Z0BQ3klDC6dlk4Hb+vYYFlUjATXR/xC7o14tTPMaIYJQah
6hhcdLkz5HnT2pMvpZqHQQrlhFrfjhImcP11xKRKy7YK2wnii182EPNsgx9/p/Bjqh40XMkYHVu8
KoPlFuPnOL3kugCm1nN8vGXSURs+J2k/jLGTYEPdzlhNqh+ZebMs9XbqvajaJT2Ream7c8VJVjYe
Ldsl7f1IQsTU75Nq20aWl6ztbdgj60nXvd8JhzGGTTfeJ5x+S3S39m+LCXgsQXC4cpLi1Cvrn7qR
M3AT+rI0bZbQxga6uRlb5n1wX52le9FxU2h+xVvS6zIww9mR7cKJdEbljicPrnQoXL1Ob/IYn7TS
xA9bcy9cZOfFDK7MP+6U8yS3bCqhaeZybDum4Ew3zdrtnMHYG0LgKINXgPEcInxd0YoQ5gIXc5rR
dsZZ31tJvDNX2Q2HS60b+7xuefpUCqwRmWvONP7y6EhMSZo0YS1UnCCpK11QpwUnZYU6y9pRQXXV
0LySijtJi9FZgXZJPzsgSyseq5z22vQeSfedqTlTv0DBzZ/1zvyYCnuXGpDodQ4mY3BN6Umw/PW0
f1jLgRiBrKI98U9xH26+qwnHE44Kppa5XUSPGluXNLrt89d8tVwx2AczowSWp9sm7BqntPHQTYRf
K7g1JTA4Ju3KMn/QxnNXrbtWpJFD2DoOWePkhuLpmF8v1tEyZ1yOY3+Wx02jPSfWt2miwgi6xJgO
tWFfwbUAf3k4VQykWd5M6wP+WG5USJ7dfa+iw8kCsspe+k55Y3gicpNR32lYhOjQamq722AJ2GpQ
TkhwEnUJRhw6czitopRvEX1yg1oeAzOX1tSpT3MWU/7+650Ly2xdq/S06uSj3DKr5AJoWl+762xv
ectN/azfpdeqi7fIoxHMx8i7FCf9xd/7z+I5BdIGFov01v+sGKm1You2qqnb7KLtsKk2w7Hw10P2
NDonZzkUIvtlS3wY0yG/FE9/uXBtTdYM3Wb1nnd6MjOVw2Sx1iNrNovRn+S7KXq7sGe/KExRDfzv
Q85i9rpOQSGKXD6qN2tgBs3G9sNtsVNdvN7d7lIB7qtfU1UtUwCOVKD2nRXgIvB6KY/jK2nBqQKn
Nc4I03A8EDf52Lxz9V1Xu/ba2NYZk0GD8+9v+0Wkbf7++PMDKpGbWZrX9ajGOJiYb1r29O8HWPpX
Z6CqK+AxhWYp2nkwrzWpuY5zux57LHcWKEKrmjh45GztPvZr2zyk8os1PEvZt2dd+h6tujuMZPjs
f4jXgVHrQSEbXlhQ+ltKLy4YQl/bzZI+CdFifCD8iMlYeVF+5NpTQ2UayW9SJVeNxIU+RButfSqH
z5MXZlFrTrtkGyWsfo46ntqzFihSFqhr4xr4IwvrKE12UJ+wg01TQAETbtb8HCD5TRiKmDK5Ypfh
u5IES2kFUTigczV2SVnfDUv42utV0KThcysXu4G7DlwOULhiYwqEcpnmzVoJOBmRgTxte5yuaFZt
I4Yk5vDeLPH2LW8nK8ZsHoOHfglqqjGWaIPRBPrev9UW/wMzrJV4apvvhtoEDZ5Zy/LRTXyxrDja
axdMufamUcGBfHSUdMwiqh9LSjt0El4z1rsQL9iR6l6t+VOLhcT4I0UmlEbUczCHLO+V6H1MVb8o
OGR1lMaENaefyoSjuZb3KVf+mI4awxzKja7FbxUNrzzCXYk0YvDRp9HPDoa6w7P80VCpqYXUonIZ
lejqh8rJmVwLRvEQ5tsuMpi9fIQj5AhgvUjuDkoluVAtXQS7ACZlJ0nSoCfrGPprUb63trSxKRFV
CmO2IH4bIkIwvxhrv0/2tWHiN0NY31mDY2Bxhe80jlogowYRjIiakUyRJagY56AbrgfbX2INAT4B
kE1+Va2enK1+Ho9cIcumbHjwansjgfqgAetXSwKm3KsNeSOHhtdakqvjvpXYL5WpbSX9sR9BHNI9
mnIVIy71GCmLI7dMeA7AZsd2o48htxQZm1l5dlRtUlVyM9kKNMPYLI0CIJq1olXbTJU2mfY6WALG
94CmC2f1QdsqIchXZXVp0ToWpnNF/GbSGJBtCm7hx8SLJYR1TTvmAeVusB4MlRt4aA4NyB91Cipx
rJSK70qQyL08DhGF8vS1kBV+mfp+aD4S/CRXY2AisH1rc8sZxv4Hwnmq01jZ2ooLFxbN6uItkelp
a0/+UDFlD1NyDr11qXZCig6adpefDM+Mh1pRvVJvoPrVDg1fki1YrEw12fVRM25X2kvU6x1lAbWV
EggBhOn6N1NG2T3bnpl9L8e7bLipl2Ib5/I24W6F1USBlj8xy31ydFiIVYi4X3imjtMBr2nurluC
xGWhAfsK4tmf8fiK7Mciu8KX1mHewikgNVJoDDQdPSWUgBwAcTa1MJm6oLReKsTSDbApUiTklw8l
7i9D/7igDu2eC9RRo0RokF7narTDiV2V3yL+PH26H9R8byccJTI7NW5cgABeLL/167KtEpmuXUrG
+rSsoysZr93wRmV4F7cNPuVFYJdvMqdOJTCbLW/bhYaCxcQUKvdtMZjOnN/Fce919b45Fc61catG
JX2HltDG2PcMIqrpfYyB/Ah7d9KFS3zvWmS/fbK4sfGUjyEi09XT4ZX18VWxvILxT4k0U0S5JJPd
k6U80GWpwtSry+cI9wTM2laddN5ArcHEW1oomDxhGq2yT+OZSaMOEl5+U8jiKSu2PWeDLXKQt7lr
V/qu0XTfWL5l4rucFfu+i2+0UFzPWFuWEv2c5k0VtF0G1bdr7VjDfZszthZEpRXXqS4bnZlnTDY+
aOJJl7+R7GZmdo0xH3Vr3etmBXeDJ0GyYufXCnXusJQ9I09vksbe5rP+C6K/dNH13GQbNf/U+s5H
OOSlaFIJ/cOlvarI19OM2ChNcblu9lJoudZobYsw3Ev2Q1kpblsXG0mp6f1SI0cNThjK/4rZlvbQ
TcLpjQjQqXmjYlvaGWgx6DI0sxyI6iXUaj8vE5fwwQlndooVe/CeghxZRb5UmwUn6H7tUEnS3Ikl
bzUt3BXf5iK9qjk80y6/pxHnrdwsYZS4Q/STovxmMstjoU/OWFMKoGKiGoqj9h8tFRcjbDwzOp1q
nMEqRoJFG0Q0vXDdUvWbQXoR8o+oOkT96WQkmc8r/Am7wIiq5448OhPGpsBrzRjuBzazXC2BRSdk
yjkjTodvjQm2TCc+t95Eh03x/LFGjdsLgzEU40kfFcJz+yfqB2gUGnJ4c9OPttvEracaiVdQTKpa
k8L+5yDZ11kUbQybWYxODdZE20hS5HSwxvu5ALtmBD1bvEtX+v5x5qZx7PZWjeL8SQprtwhtzIp1
Fy8ud1I5Mua7vHmz65XTtAuYObky0vwA4cWt4eKISMXJ5VvOvddZua92dys8XDvTEKfxO9F/0cUd
o5BHW7qaum8tuFwszLREY493RBfIsACZSblxp2eW30GuX7RDra3H2X6QjW2Le2pGiUGTRJDWilMq
IaWDzFMk3cMow1GXyCu0ct9SPIjz2RltSulxgUHjWzo+VXbC4kuCfOBnah8X4HPAmA5tXtHAnP3O
+EHKEUxK76vFsllw3Bg4q4b4qe0+rCilPXetYJdYE0VYScHIwlMVPTfKh7EaYO9P9abaTYtN2rM6
M9m1LSiNzWOa7HJImqk+BCKpPIMbbI7HwxRybkyTb46wubDLE9Cc6b7v26Ynb268pLZuzVK7SqKK
nqMIJsKnmAnYrn6sjW+zza0WopZI3hXsX/LOfs9JRei0ujVhWjtkQR5Z/qS8qGu5Rx+4wqyN1HCT
1w9zXexGbXajUbg2Agg5dPv0pVqn3ZoZDEBzQ6nfMHB61hT8gIhRRpK6uFXcNFf3JNze2HIKGk/A
DvZCGQ9KJjuDOj1GtIiL4sqYhi1lL6Eey/V7kxaQRkn9lZ9ddUdj0zfXwZdN9JetJyvmfQOdJqql
QC36n1MLEGIYbmc19Mpm2XcMe6Cyh4/W+VL5iCHZ3sY6Y2ijgwSYOqGwxr9mWJd2hkLnU1xn+j7J
v1VN6WNE62a0PbXoHSFA0FKsW+PabVH1thLvrh+cuBp8rJndMTZ/BcVdX1D4eAsJzkKBpcwM7/1p
SO+tziCZjPwEfKda0EHu3gdwj+YP5PrIx4/dyuknzX6EmjwaJS8jlpHNt1boHuZcbXGqMUTuOH+3
pc6x+hw2VvqfDndK0APyM4/lwNBeBUWlqEmpgU2Mfby25q6fl6vT8u6tpzV/L+gwxtMN9eYgtp3T
C8+izTDeIvhzo1zZ9vF9yrpfK6ziKaqO2s9FsLfy0MnHY5u/JBGkJWPY6ca93qmcHz8ao/J0LOXL
o51+7+XnyZABXKlOJC/bjvqAoKLbMZ3Z9tMupXfemh+FJREV1k5i3WnUCUWKAU61uMjhXYZiXHn+
0UeMVgCcM9aTWetC2m46hoYTRxx7tbRQ96r9lkhKs77xbmjAN05GaV9cxMP8ndsZEEApr5Iqy+R4
Z7otPVuswo6G5VeqrG5PksF4224utfX+0sgKQsXfn3P6HL+19ebMKrVS66jnkJKr23GLCMGNtwoc
/H8nc1/0SP540vmseh7hewiRdaExM3v1T3ObepJ7ehplScVJ7y5L4v9O+f984lm/UGslNdeVeD2G
JeVFCU8HtfD7LAsufLNTovtnVeXP55xl/ZNA4KY15XI8OaVyPKueukV1gyB3BtXhVDehc3JovcS6
/5Xf/+u5Z207rc16ucJhipasCITX7+q3ZoOkYbO+IMECUWZvVD//lrtgYz3dlbeLRwATXPocXy5V
9supsoIy6dzS0mbjNdy7y1Hb6IF66LcndWu6v1ju+Lu4wmv+7TlnW6KoUytfE56j3OFFgtjNus3c
KWDwjVrVpeLGF61fnqarCqM3hm7iI//nxiiXIZ+VXJ+P1Wf6aAbhsd8le8YMPCIBnyxm9BevwjHr
0tv8ep/89uCzsopt9AJutDIf5Y2xxzHsJnPFpmGEy5m80k9u8Fy6RItX/q6z/PllzwpzyOGTMV5x
ySTdaXzuOL/bRPthEwcAmg9YRHnzNtkoN9QWHNAsd/y+/rSF5fzUf1w8kr7ctsgdEJGb2AKcC+vm
0lKnXG/no70d/H43bELP8Or3BF8A4erUCKMb+ZKY79IzT7Wu345BQ460Ijo9s/XqXflG44fDia6p
U52EbLeZl3gX1/OXL/2373m+wloVFono5l/bt9qT5vrFVRpYHo54LgXrTbcdA8m71Oz/ogrLj/3b
c88WWNvXpRklPBc1+n10UIPsILb9S/atcLmAeXZXOzo+CLTKP4xLWu4vD4vfHn620mADaCi10tN9
0++y/S84U6BsLy6i09l3fjZaMkVD8Lhs4nNxomUyxBnpPEe7q3fWMxaNHsOSd/m9chLCX7Z2+eIO
MA1BAClsuEI0bv5cQKaq97oyKsoRaZGzEKCFUbrXTimCnm8H89o2H23rm9S8M/9PH71zxMzMS99/
mMz/j1Ht/ftO+uI183FsxkVtUzHkc+FKMRYiDQtV4TfG6WaTbWBgYaZx8TWfrtCz1/zHc86uvtHq
IoU6zOk51udp3ICcHnSik/KWjQublN7HhaedveQ+ykMtHIVyHBQN/QSOgsvJvVrexOqPX66j2oNt
P6Wytavtx4lIeSHjWefXbkyAwFfOig+v/KSgECvQRq6ZTD0T9W49UZRlVUwSaRHhoP4iN6EzrZYj
mcUmkfnTBvpqJESAe3P61CIx4VMlSDVMxJLg36Q+UBsKBa0gc633bfJd1vhd1/41rfpAgIGS6X4V
Zed0nUQjHcdHBUnqsjqWmO/kJHmfkKqucbUvynvRjm66qJ4pjb4dIjSwcTaXyLaT9UEaauAIJDiE
yETqKvYsdo2iUboeLXoMORbtYt/Ot7po/YzZ24pa9EgOmdGnXwXSABml1Pw2KOTENdmNpPix6FFg
VNTgUi+XkKnk34g9A+QMbSU7hTq6Sn2HlsVF63zTNz+M/FruKMcq2V7Ks0NfCKrfKJ6lVyNuN2wN
D8ey6z6cKM5eDyEKjCzA5XtJj2mikg0sDKt/z0kB1UL3RL7exsT7lBnfU+lOse9X5n0QvW1i8P86
o3+qdsom0dk+9mJjprWTK3eW9jLnNwO5vj7/ENILkDz35BOgSeVdqcfX+goob1ndun8X+H13UetZ
q3VIa6zrOwUpSuFbiFhUpJcVvTmo7rgRvI6w1bWm8bQ+pM74LRav5pB4yooI1jCPWb+AmqCGrJCM
sRYU9Tanv2kaj3P8TZN+pBR2FYU5olONEbsfRm01frQQVauufG/otnWUjDRL9aJFRmYwk++Hvlgo
xZoiKKR5k9o/pATPDrJ/VfKk5lq03Dqm7Sjtnd0d0u52qu9K+0qtnis1D/r5SrK3TSSTpESbJc83
Vvhd1VMKO0ySqPVeqfGKRXvUUovTZwyHiodxuJYogtrlNfKeuDcdis9e2F5NQnIW5DZV/Gzid1Zg
CpVjmiRwMhL3rfY6oRldRrr1FAB1LuVDO81upX7HncjtqaZEMW8x/r6s7zhQHmJ9pFWuuol9Uw3r
NjKgu4MfkmydtzdcSZGFMBNNFD0dszGcnnhGRPkdEcHePE0oI6rMQ5P0tguksv8/0s5rN24sWtNP
RIA53BZDJZWyZMk3hGTJzDnz6c9HNTAt0xpVz5mLBhpGt3eR3GHtf/3ByVoOJvPnZPXuYEAuBguq
07uCP+3I1hAIoZSNeDfkF5qg2RO+HiURZIBxF+E4utMge9IAbAZAmVdeXTyWvv8adJ1TF+kxnozD
ZCpuWYlHS8FsynhPcIYz/EeZzyD5vyVftFP44QVIQs6s4rYGSSvaZmO/rye09cnDnJReLnWb0nhu
yt04GRshDJxeUXYl385sItdXAaH7xm1BrtL6pShMMB1KqOkUZYUj4a8fw0BpFs9k6UcaWSexIcwj
M2EheRL08xxOpdW/KmngRDGzOo1tCcZ3UeGGUBzU7OcMEl5NP1TtQVKhNRue1f+YFmJViy0g+1Va
dm6mmpskzJ0ylJ2mvRUF0F8aKP2QPRmlJxPhqdf1boYQ5ffYRUm5ExCqAuHVLgY69JC4rNbGlOQ6
nUtwL0xyYduUY73By9aGuutmzbjLEjyfyLSvf/o5q0bYW8zB0H8whlNKvprSArY0sIIEUgTnN9rw
+ghxPBUQjGC51c1OyX+hCs8CRIY5uR0sYjhT7MbljRw8xNa4kS0Llv+jNN2Hym+z+dHIL5p/MrNy
O8rvbalsLTpus1mdOU6/Ksr/OOdW9aFS4StlMpe4vP5DxpxoZnHHKvbjdtqpu/MVhfx1RfHvEb4q
D5Vakv1OZcjWkbzisWOh3MfXyDlSytPCNh1lW2GL7g4OLhowUL35MSDZqX2H5CScrVa/KJD/eAGr
opHDVhUaRZVP2gD7X7HIrosAFM/pMZf3+F09sSoPMQAa5cLv5JNlvIbmvEmxg/6+MvqQxn43xOoa
OXeCouUDpZFxZdoAP4/aRXOpHHU7vsff+2bBJSDYOM2FtvTQ98KNZueuv7HcX50DGrWDyf9auKkN
Ce4/2RN8VZ//8apXkEwepV1bpfzAeD9eDG7+nByibRRslpBzjcRsSFYLnFA4iUdWov396zlXY61z
SNtIieLeF/+Zdr1XHdN9+lb9LPeSQ9GOfMQtCF13cXmm03Ft7vQjHT5H2Z/5GWvzOnApQ4dKAaPW
UiXJXM3+bggApLOGTMws36bQW5UMXU4zXyBV2EQDsgpFuWrityxsdgbdKyg+jmWm2wzwPpQu9IL3
ZRX7shNpaMERjZW773/hhwXBX/OIqwWYB9cpTVsVo72VDJKs8JnULZ2aPS2Fq9kJ7eZFtUtv/hFs
x51hq/uWxoSb7FUv8RZKfG2X2/yBV+eVWFucQy3kL1/bpx+12qfiQp/MuOFHyduEkDTJa518n1+X
HvdZVzkNjugYN8G1vzF35fnbwJer14B1bGhY4uniCnCLpqloRm1edsmBsaNddSjsDxzMppWu7s5D
fF/hl9DQVN40XwDjodVXSPNC0gSKTkQzMGxaOpsB0jgSLaVo2NSgt9F0JeuRvRxq308A6cu7z6eh
V+9aC2pLDgNLOpVz6JhT5fZ0OJLg3sfRKI/u/fHZLG+i2fKSZj5H/flyOzZVFU2ZoWni+rFNelxJ
H1XL5Btc1U6d4CbZFu8mYaaokOwMDc5GO6OG+CsL7GNNfhp09cBJo8RmnIbLxuQTExkdkl21zV6a
Wxicyc/AxezWpd3smpt4F95kF5INyyyx8xMpMY7mDLuzhLIvp/unX7TaJRINz6thDOTTdKj32rE9
/ppt4dCCnHz/reXlUPhrsX8aaHX8jYYiwOxgoN5TPHrafe+RAG/zEtzk1OfszRm+NSaONfKGa/Zm
uIh37QPeVbe+j+/lRv4hnfkaXx8TNAaY/aqFKGC12OSIBEnTj5Znn2wAO3sGAwa48sRTcCAOz5Vs
4wXj1KfIOydE/aI2MUQoZ6pkmKw8w1zNhHCKSrHuzeGjHMJLfviJOGZrXUa2vsnux0OwpTl2WvCk
zpkuWlt4zn+W2/Sk7CH3fP9plqH+/DL8FNYBCTeigTZ2vQF0TTm1aTyfsvqhrl8LxThTMHyxzpcR
ALcNZL6IsVY1iSa2pABowcyLDtlJgwON8KeA8/886vz1w/w71Ko2oa1aq1IJu1YLhI0YvquTcOZ1
SX/P5D+fZlVd9Oo0KItKn51D8cil7R78g24nh/G1PbYI2Ge3cJTAHpf1em4ZfQGq/zH4x/H1CWat
9YZY0kmZWUZLkrixM3b+YdHnTNca2T7tQ7yJmK/nihrzw39yPUsUWddpqGm6KK6Jr4UJobbIJPGk
kqNXXqBd3nYQ4ys/3aqj7kRaC3m6d7QWxvCsaVvVIop29FGXDm4UYC0Ed/GYW1yiR8UWo9dM+6GW
9yY4n0waG5UMTXUYytWjXsybom1v4N45VqchpQqfCpguEgpZ3bhVG+VJbm8Grv/tSJuNLvAEFDLA
u7fSCZFyauO/5QTKCF8Q6YUAa6wmHiXTD7SYLmAogHeNx4lwyVZCF0v+pTBgQIgkd0DdWiposHXf
PylKjEszjezIt/3yJSx/Etq5wR3alqWXOLAIS8AuRkz3SVi6gkg2M5CGlMSugGeAqv/IIfdbCIRH
lS7EwCOBrsQqlvMyu4nc7kQV7rwW2mIjuDGcBrnqbZXXNMyvUlbuctPf5MbkSmhfZzgR1YxfHk6g
g35p1pLbNLA7qr1U0Gs2JzdqXi1Yal3+LoPGtP4vA+WGOMM/kTU3iKwthLqHPoZlnyPzzh0DGC7J
BqeinVuN8y7RkY5wLUn4MUBPojzCD6uBj1SvsFTclQe0HN4I+XuKja2sgXHrhZfNhROJCQmKv+Xg
Wp2Kh6mQD1VHtJkaHSwc/ogLh6z2U2weZb6L2UaeliQEYSKlGO5UWr9i29xhCmn3SYwKIXC1nNzB
TDo2KcBV8N6r7IZEWMZt+1QThiLWkh1l3VaCrDIZELJQBFuFgFgBzCgunVKqnAIRQpGJDjacroLV
XG5VF4uRn5KN97kGNFMcIiQyYWw9FcJ1rxv7oMh3kkFX/0HVuboI4ZKCUW3b+lYEg6F4pd09IotN
7mKsplFaUybdIIIld7x8DGAU9R281jxAzZQMMmjh5WzNnmbd+BJxLr65M4bppS5rKIS6tI0l66Ls
QbCyEg2PmvVXvIsKWrU444rRsIdgqRR0iFdMw7YEwZ1b1BUhVq3qxITrMYYN4WNauzm29lUAB7TO
ymOh525XyXdVJnp5NLoaeUNNfdFaBXK3WyGcbVMChpWgMQ8vA/xR8eT7j5ZFfwaWc4hBq6K9TPkM
nhbu/aR3zWQ4VFpy3U7Rloa/Gr211kNovDfP2jzB4X/y29eEyM6yrZxMaZx5jN0qXki1lTu0j359
WUBBNTVk8uB6Q7cPhls1ko4pFo/65EMtFvcFroCV3DhqgYJgGhwtvp1EdE0TLYYosiVYyhPwDpr8
Cjg86e4B50A1ngv5rpWf53JR0s/Q4LJjj7y/kwS8jtKNCAyl9toxg24S4Fs9dZ2tlyjXOnk7v7W6
9ahJvwY4hzEZuxkrqNBfwxaXrrLbyvq4z5lEEbQhexJ9R+37i5QbSMeXVyI4aGZ50fmpa2CvP/o3
Wdo47Zg46TQeE76pIoJdh9AblLDdq4m010sL9mENcuZvx9bcVGW0U2lg5BaT8U1NuQfP7BnN0QdD
T5NXcu5gy3Bx1mcvGR4x9IdWefStm76Xt5GGMhsmahPWLrcUWzKw44LxRqycbZSTTQYA0Kx+ageQ
1RetuhrC9FSptTdeF2OHNireicWtgvVUZVk7mJVK/Spp8Ezj5qYT8AUOjJO5uIkO4jOK6k2mti6i
yX2J9S9EiiG/bunbtkyiXAdbS0K30yEhsTGXyrOfThfl/Aj/6g5XI2dswb64VhZsM3rG+jQb65I4
YFDzCXuBmxANkILLSafHu8i4MsYEKqk63OW+gewFQh1BsZr/3PVQYIkVL/lZRf0yjSiMDOLeIyjU
4OaqsU1Dro5oBI12X8CJ1eC4V9ZTED8OqCAsEEdVfkyEeYOnjicAOPaM30L2XDY5eXy38vcgvbcW
YeIiT0sybJMnu2omaC/5pkUXVJYPWdfavq961jy4pZTfwYjW0fuJ4K5W+W5MstP2SHLzbmuiyixU
00ZEu2vAg6Mw2InzT6nOwVjnjSSBUo9ojXT5kAU/ciuw6x4zh/hYxNjRdKHXmfAewQyj+cBmrbEU
VBgQmRrvtAaGgqbZoS9Bor4mvHgbT81JT/oDYqyNZl1b/rPR/ioXRdqC7GfyrqRhYEAI5ZZ3rRBr
2Ffc6vEFHZl4eRFumqJwRA6znEjeQQKVxQktjn9Hw7gd08DNQloJpnChpGQRaZatNMGxY7dsZOtp
ljCILoW7KSQpkWCDVvMKFk1DGFOYwkLOyKg1yl1otj9933DaSLVjUNkJf8WqI7T6LYDt7EN6lHWq
e/ldpdNE6jPywjfCjS+WJG4TfxGN6dTmXjSqxxGFUQ0nUZaCjRCBpUrTbyMcL2FnObMY0kTqLsz4
DSeRvcicLJSCM1J3C+0601UvFSqsfg6LmR12mbP5LDTJRpEjDpXrwjoF80s838bDk5y/qNCsshwz
jCcqJA9Bti1lP+ryRwmlr7RwCTDZCLgl64C2hhVcLPrPYCQ/nXtMNAieGN9yknqCDHmT46V5Gmsd
RrpoD0a2qWvADmqcviPduU9cI6V+yC8xFj5JnNptVrpmODxYwgC/sebYCh1RFd+Raod2SDVbj6+d
XLu+IAMgj1dT++yPu/TZFARHkSabBxsExa5SjdrhpjFCKF1PSTg4bAwIKi4KBIKpeV3EMEBS7hmi
epn66VWLlHnQym1dH5uFFYyUMRO1rcEJpoz+HjyLnlJlpyktBKI/lrDmKYTJLQGdN7sWvuvUQesP
USsPB1k0N6Ph70X0HUGE/kzBz5ZuXj7T3AR7n9EaTOl0yFKOo5xCAsXzxHKcJQyWlVODaXCm9rCO
K7R6UNXFgUbZACVPw9PkSfSvZOiYQVUclIk9TH7l5prcGwUsqHLei9QBTX41DleJcpuKP9spu5ow
9wXhwCXMkZalUh9zgI7QwBsFCaRaHyyloH3Q73TAhjx97weFH2IeBLXZSSSl52Nml3AMEX66tcW9
ZfqtTyPsehPO7TExXsc4RGi8PDHWJW0EOTHFuKW0x7Zb5hkHgx4RZo3cgqk9WNKL0Gy1oSXJ2UfM
Txw2RlgRzF1VeBADcDiKBrmvAfZpdDVgIzoa9Fo9ZHHqSn64FyUL98A7DF+8cL6PVK6sExyTGbgs
zt1M8215Lk9jgQTDyKCBLr4nlzn7iKYF29L6LVb0Zsze63sYvhmLM79NTbQjZnVIanpGAOBzdN/4
8zaI6GAltSehBiqpxme6A3i2bLFavqz8mID2wKva2OEv38rqQzzPG19/KcZi4RrSpLuAr0uDhqQ5
Jd0EOMu0Qbyd2vw6LV5No7N9HZkq7zBV0AQjcuGWbk9avS1pa/aKsYXC54q8oDzr9qAraMbp5mTm
scKQWzGYP0qYYIDMtiFl99os2o2hHUV4uwbHm67/nukA9sZlm+g7wye1u0dE7ueerPmcnPSk485W
rALHe8OVFyLjYkdCAn16pQ5nnEG/vLqpQA24FyiiZZqre2OdQXBgykER2lsXzW/IG64C+iG40UV7
HA/6RryYT+cZBor11Z3408BrQDrUtTSaSXM7yUVhd6W/CYo3PdyrkrUTTdmBJb0Rc/i9oerUiE5l
7a7jjFzkEVKpE879YNCSHQPNaad5G5bNtg5ah3bgdcSJlBb0X8cfSk6XtkLeoXS7Xmp/FvnjnEHQ
Fd5M+b6qQlsOnubsVhO4eOCcni9e0PV2Vi4K/aREgutzl0wIyNZljKEfghCVBvr7NH4QktIdNU7M
4R1j5o0YJ9tRoj4MW9x57oec/5CZHjwl2kuNlndu6j0OZo4S0ypFtNeCbhdji9Ko3fisXKEy0b5e
W/DAE+lGKB+6NOQvwrE/Qy8PI78Nta2iPDR1gqcPLCJel8xFZUbtOALF1RQcybHUHifjLuLvTJIf
sRB6Bg/SvfUTc10SuaZm94XynFIAF8PkyM1LbZywni4QChTzrxBGtERNGMjW0Yp/NVhSlGzJU0b/
LaLPidbaeilotcvsJGr1PHJaSDCe86rBqmGwAw13JXTgUvmKXGwfNrgapNwipP3cP42q4BDItE/S
NyR2rg9jeu7zXd63B8XksOMUkvy9ZZAGqkSu2Q5eJM6HTOI+qUSXHKd0ioMdFnlon9p9D8dZq2JH
wQCzGeNDy69KCfCrg8dAklEO4F5kdLdTA5swurLmo0URbvT6Blou/HaU1zgVUcqTLkEDEjBdua7y
x6kH2ZsHp8u6TZqzJ0flhlC045RCS5+VYw8T3KjoY5a/sFVxJyZqgEYhSuMDPh9uJP8QIzj3ZsKJ
h76Cum2A7a4Z/ill3w3a8i5rkmNBIJASvKrs4U0/cmdUvFKE2J3gCaCJ3gRigMId/oJmx/kObGBU
231OjS/gZ85RTOgUbMH0MU98/JBQgeARkZcZQueQ7RSBdEu3S8hdtaVIsgQ8k+914wW44qi1j1l8
8udgK7bywcpyO1S9Tva3sSo6c/0uVzt2XUQhVMMJH6LoHAtP5uyH0l8r8z4qt1VBxl/+c+6Mx7nG
XSqYEdYR10g9Pcx72U89ocE9GnYEMg8+4scpUdGwNj+EuQFSTy7SUWCHhgAVABBAAEYe1Uvuuj/8
+FJWbxJ/R/YVfJ1om4J1q422G6rJaWLxd5P+TKYIx43HsDnO2TV5WJfD0OCZrtqLs4asPtJjg0lP
Ac6DD8ljJ71VPpRnQI9SNbwM8WBdSHaJusGcHhePuBI1WhXNe+amKysPGXcJ86hUuC6Wybbl4Bf8
69IYtjFiT5p3l4E42HF95LL5HFrNIWpv0F3jNBC6FLybBrsXow9gkrfwiArPEngN1HqptK86rFL0
lwENTITxm86h0RTWRipuRL3d1Fp6JYv4iGlEJDR38oiPJ535+hgJl6LSbgbxoaVSMfKHAbKJgAfa
WFqnVAC1Vu5Gg6PlDSbPZZOFP7pI9DRE6kmJ3YxFldO/T1plW9FbLuLkUNLUD37nSuYV5n4Y3qb5
cq5emtkCN0N9oGubfMxdM77X6utYqahoL1r9cQ6vMRKyoxZfNnQW3yO9X/R6sGH69wiyVoh3XsdV
WdXZCOqc0xpNDvreOuHIf9Wc8UP6u7vy50ArVlswi5KUJDEMVLDtRj/2M+YeQeSeeZ4Fml6Dkp+f
ZwVdh9Zs9VHOMPhwOMLmZ2OHd/J+YZzuQvdcTOXfbNM/n2kF2ZeyJPhiDetzWO6k4I4pMrq+JaBD
u1LqczbOX6HMnx9t1ZiJw8gKBMzdUNu/Sl29qdFbY6HHPzDxC4wNocOdeZtLAfL32zToiMgL7/ND
S/4JW9bkcRTaWJ+h0yaX2SW6ZWiPobeUKQvCjCGLLf3uLxOEd84549H/S3X07+Ar4N7oDR9P1mTh
8i4Z6BwKAMo/lVfhVoUwLjvokvTXwstPZ9tAX0+if0de1WWI5mRfkrEcaJ36Aq6nPe94aPowg9Pe
1mc7YV+0nZZ59H/G05eW3KfXnEl6KYe+trxmyQPCP3IPTk7Rlv31orsYvNHNoYYrb8JuOBZn1uVf
wRF0O/8YfLUDmD2RG6XEimlcXKYuc6c4wfK0XBR4j+WhfIi35da4PkvJP/OO9dV+MOWGXg7YeJxG
Dz5Kf1/ZgbvMJyil4gVnxvbciF9vQP++5NXO0JuVPIV6IJ5yRd7NdeH4qbArLe3Mjvo3xejP17na
E/KwHKxm8IdTYQhbIdEcQbpSdMKxuFSdWZ3LK/pmda752HINoS6arGXaDC66bcw/2l1vA/e606t/
Zmc9sxXoq25tBGk0JIBzYbibh0U8pSCeOt8V/npL/fcrrRqD/iTExSAwLcr4p9n+AtXeWN1jAZeP
GbP9/gV+2XJVSVaD0C6KkvHRnP+07mowXQLkguWw8G/y+2wX3STvlBIOClW7cbbSj+hBhw42XejH
eutfGhfWdXU0rqvd9z/kq6n5ufW7WoIausRimmj9tsabr12L4mU3nkvj/GDLr2fL50FWC87CN0PR
Z2k4iTfLdqrtSGdzCHCw81t9J5ynzXx1x/w83mq9JSr8x75lvH82teKGfs5D7o1HTDXc9kfoabfi
FQRtZC89zqfY2T5bO2t/rq/+VasZrpMlyaqBsyMuWX9urm0+a2ErdtJJix4mcHZBBDfKTC+Z9cvM
RxQOmyXGG6RH6mwm1pnt4Itlg3wBvZNIw9KEwfPn6ElvKUZAk4pls2gB290irjp/hHyx6/wxzOrj
0gkJOrBH6VTLuM32h777PYlLS+D5+5kqffT+/5hG2EiaqgimgA5CFtebTizVStJGAyKQMcLht71O
kCYEChqfbr5IoU6YSr4LLGgaU4RKNjwZZX4zp8BjdBijRjvEUJchrF4MQ2HLYwCrfEB9XxjXfTvv
jSm+Vg1oXEZ5mLnEpKUGCt1u51E5hCWld55xw4FIq4vx1sgagERM0JL8tRisfYPYVKyI2/OFoxHO
N0t8nAGtXqT/OGSF7QvmdQ+eXOY0j2s9fJA/jAgw76jpTOfy3pyeCAZz2nnEptd4rFVM/KT6NZX4
f5sAuX62q/EGaOkzdtZ7YdxOlu7GOn+iYJkamgS/mlctVm7BiNeMAXMHQHQGl26yYpPMv/Mmv0ss
6xBZS1id+UsUzd1MzFbfoQ8d6GMkvudja2MoXO6mydrogrzXc/HKFGAKGvmj7uteKuFCMesbBV8Y
JR/sRW1tjOEP1ZyduJq8quq9ua7tVvWRwSOuKDVXGIu9FrzV8SkoqZqQUEu9uvWxmq1Ede8b40Um
RZcdoJkEXKfhCB1k0cUMBTggTCpGNRyaT4ZvcREO3HQSbWOO3BE008LXMREXF50OkTEhgTjV2EaA
zksT7TgAPBw1N6laIrOmXTiUD35ypYP9dNh9wwtxwqa91wzrQm8zx4fD3csFfJeWn/39vP1gQfw1
bWEqGKKoixr/8uc6zPO4N7pKHWFJIIs3nqbf0oWiubkTe8D/T9pJfqP2oKrk2pYjq3bPntZ/7QQs
HEskD9NAXy6J61payapCFaNiqbP0wwyrKN9HSHW94bJ6Z/aQL3caXckNXVyqr8LT98//cTyvn//z
6Ktieiq0LBW1HOmlbl4PMXpWHFy6TLgUepTwbVjfZH2wz+p3DbvtbH6AmHVngP7n2nSdV89xCy8h
xCF04LtLktMVWJnHGIx1P3UVYw+yFhd/oq4SbR1OQj1iMVlcDlJwPfj4FOHaUYrhdTO1e6W+7IY7
a8LKJ8N6yDTdLJ9pvb3NNBAFq/bCsNkrhfoaMu1HOne95bU0pIW53Y79awu9BsM8mkfWVg+wltGm
Y9PKL1jaHNoA1Y1UuRXyMEFrj+CVbpTdByhp2urn9y90fbqJOhoC+Omk8y2CcnFV5qn9oGmJ0YmX
qnCna9cGmZHfD/AXPX49wuq6J+m50ifBIJJ1xpZ0n/db/aU6+Y5y0n9hppru6+05Pfm5h1rVeJUY
TrQKe/EygGyhzk9+3Z95qnV5t36oVXk3l7mYc0MXLychuGmynm5ouMPVg2xWp5sez7zC5dT7POnX
o60mfWQ0cjoIjPbBnXW4YvxEZuPKXuEZWLzY/5/DLTvAp3KyEyRZpMfBnNiqv6fTvBFs9GpLYki7
Pc9rW378Nw/3gex8Gm2QO9OYl4fDhm1j+vFrNIQeSaII13posweBRsaZB1zXqav3+VFqfRqy80nL
lEOmZK1iS+aItgb6gPOoWx5hryd7v9v+NzfoM9NGWj70p4FHK42jdpmYRTRtBOiI/vRLNn41eBCM
ya/vn3K9T68fcnVStGIgL8E04mUuApYbXH+xVZFiKM8zWcZafMgGcyfRivh+2HOPuNpQ5l7Nwrpk
2LqPr6uaHoMQPFv6XWARhnGm8XRmnX9klX96nZQhZiyOTNSifrfUgzo1Zx7m3NxcbSRtFRLF5DNR
FKSIZnWsu0WqN/2cjCtBoZl///27O/c8q12ljqMwm0aGi0vRbRUiU4IzW8m5mb/aScZSTmcL0/rL
XpMuF14XtPwnDcT7+wf565K2nnyrLUQr26FVBsbx8RqEk2IHquX246+OCJF5aGExGY6lTgQoXLO1
bcWFHpL+L94mGMZiOyHpNCVXb7Ns61buMn5D2wbECHp4zp2ZHn8RZpfH/DzE6nUKmBcauMPwOhcF
m1I4XBBgt+W2MD6G8Ncs2maBdBOgAth0o3aCK7WxGvlWTSpb7ubnOhfcUqu9VFX+N1/g809bfYEa
gmCUpfy0gUAGTEawhHLMvWH3vw3TRuO3EZ7PloZfzd9/xySQ4s/tre6DLFeTj6Ne8nQbWy/6iybA
w+hmTh7u1PSE0vfck3610X0edXU1tWq9t0qRJ82x4a1Er21NfKxTN8h3QnijR6GtY+En+uFdTiy8
OV1HsNumys6lwm0nXMOtzlUNwe7PGSIvu8P6ZPv8w1a7fdOJ9agvP0whOKbsrtX6TccTdEqj/Znl
9tWy/jzSaq8fKm0K/WWvX/xzJt647JQeUUF2X3v6QnPY9O++O92cM879q+3y5wIAlvjzi/tlgeXy
skHiUEjXFolBdSNEuVvPR7/aFcOTRIt07LMzD3xuoq1qSkuOuq5cJpq6GEfP1xameN+/0q+Osc9v
dL3zW4UYBstGOau/+hFqW1XaKbxoNZsuF9uu70f7C7z+5z0CrWi6JeLKsHog5LRqWKYAZotN0Ljn
Gk/YMcCCj+FHco+Zui2yYqn1tmcG/mrmmBqAjolESsPA+88PyM4kShWR6VdIfp3ido4c7bVYtBne
otDhKqNjaOmdK9A/Cp310vg87GrjlMJYyq1QbK6WipYud+b2u48a82k8nRcufhQC3w232gyzWE8r
PZv/GU6caWx7GCIvPi4gL7Do7dR0cImMvLMqpK/m0acHXbdEWg5bg2jSZWTRJpDMbvqrZWH6d5Kt
2OOJnITwvYYBcTb0+cs59Xno1b6YypkSDbLWXCGfdmWsY+4Ct9/QtCw2YeAtMlHdzffJ1dk5tfzF
37ztdUtkjjs5UXI+7oIV1lf/9NfMTXsp7s4hzsq597va+TDxKKxEkHjIInRjrORz604F6+mCYzY8
J3O86zW84CAq+FB31TRxzUCEv7iTE5Ca+EEDW8OG1xTTbZf9rEVCz7mGFNoPAT5IZLxNGEiltYM1
+mVP8BqsVVgYP6PmCs/FjYKqwQpbu9LLfVLnxZk96CPQ9rsXudpdyR/rQoDB5koxbrs4ssNiwFA1
eDP7+xQWkBy/ywVxCDFZB1ME75zoj9gt5GinjPo2IpRgQniSxpNjlvdZ6du9eS9ZHHTZTRTe+nVs
a5WnTY/BdNcQpBEWsYvD9T6sVG8WhC03d7dRUIbMBxyKN3786GPiV+PicG4T+uoE/zxTV7tfE+HK
Xsljc9W4IjTvDfEv7x2WgukG+7xXaFH2IhvECw7HFsXLYbnsvt8Gz/2A1W5fmxDzA6FrrixkGTNq
BHk2D3DvaIZDNa9jnD4eheH/OQWe6vHzY6/23j7Vq6kJ+by9p8JUvJc2gWu47W9SzUGo6POf6yEY
X52bn0dcbbtyawXoIlVWC5z0JbdvbB6nCe/S+ihp7/H0KBTvOiTuHmtNPGyE/GlWHmviw3Rgs/ZU
Yysz6qyLAPOKlFVjvfhsLBooS1pchrAOo8DFmWQTSXCxkFwQ/udY8nPdbLt2m1L8tuCDo1YBpaIl
6/OtqeBf0+PV8xBBnCKtpNOvMyO0Z9HCAjTfqBDnYCShfCBWK/SyFGsFDsbwNrVeSzQBioTmSBWg
P7eumZKfyN9dN5iR4kMKbu1XuYd+ZB+buODP4a2ZP4kWNhJtm0IvhqRkyP3N91Pp3FnzITf7dCmV
dEJpWpEdaZnMeBkr4DW46aB2DA6LKQS0KpwuzkzgcwfqWsTWNyNOIhGbPX0Gt0LUsMW/0kOtsjF/
RM65ifRXM2qpVz5NJGN1thga+DhhIP9s8ajYsJwYvPqyuTufI/3lXfLzWKsyukjKbCwqo7mK99mt
tGk2WFZv2dM2qKY2/6FYOHN8rfXTS4NYUlQ2g/xicksv27Yb4jT37fY/nNHL8fTNDv+xYD9NFg13
PcNsl+OLuq98hhmSgbVle/IqH/6LdaEsnyn4jNVei6FnLcoNT5fGGS2EC2P0D37pO4JpOYSk7Hx9
VDaK5tenxKfeRVi7G4PsdznOqg2rPSelUyJvoWvfew1bqyLoT0ZIkBj9wem6Uce3MBMuxCh+wXm4
d0QTjl/sy1DSdQWOeJQ/Z4EZHbO44wxrS32X+CruRM14VcoDdMD4Vzkj9WkMAqlj2Nu1bdW+15f3
GtfpzNgpwiN+/ogzf9WCZesjfSOf5c3LU7RtiWNSFrx1oo+Zec5dT8HUoKBRRAKQgYN/EuOtZvBn
46/Eqrd5ChtGlJwY5YWUPOLQC3FxsM10wgLfh1RI4rd52WKrMldsQ4rbljcxcoE4Y/BsU9Jw0Mob
HTI9YrMAlj+cYJppUnqb9J0Ni98zhSO0qm2u+l4CtTVHq2VVhhsmgqtFPqz0GeXk0l4TEFkWm0a6
idVnY6Iv0YfYlB9q5V3W3urqwYIun7LNitNej+Vti7Nv0yOgoXswzN2OZDuIW6Od1RkUpv5nlFq0
pbDpkdNd0R9ZrQ6G0T3u5qZYurl2o4XCo0YzL5zRXbWHMHhvc2MDLLpJeSoh65BlIja0dmq0Xzh/
/Wx4/YTYERvz7GD2/0PalW23rSPBL+I5JMD1lYsoybZkW17zwmM7Cfd959dPwXcmlmFFyNw858Qt
gI1Go7u6SnXSZnH7lExOkXaAvsfPZMDWpYdRexmnGtBhy9WtDuxIGr1KIuzodLC0gwWV5ynbGaTG
bF2rhisL3Tz5GsLGNro+9jC+NBnoxvsnMyFrMLAzWR30LG9TPGElYOzbAONyYeKZ2kVU+nTI3PIF
AmNyc2dpEJKae7BZ3Vfo0C5A/1U7kjTo2CHPnw5xv+mrCWNVELgyIKg6Wd+nSn2a8/ZAQ+gDTbs6
WvZxuUvVblcmWwnXWFBOT9EQ7CIdM0VJfZm18zYBFf9YXkUpVJaW+B689yCO/95nP7pa3ktqd3f+
OhEcV57rZCZdUPYlcgRV/lamjGHdpoWgjHqyjHUUYU0u/dFqPeiiGFEIDN0vmCnzpnU6YzoRr1B0
QLeYbQkdIMSREagNOgDCRxKL4GeioMklQlFUz3SO8Qhlr8Hprgc4D6gtD9OvB0nIYnOqKnO8WC4H
GvoqsZQSi5WH11a/TbNrlVxLsQiOJrhF+JkIHYzuwFRiTZ07ufpDsUp9KBveFTfiG1KQvfJTEGpZ
FHLVYkWMN5NBmsZVi66aMMcQLInH2BqIuO1gIXvMQBtTrIb127ySfHZNCWt6Are3uDs/p4uuDQp2
7wlzU6sAXLfT+s3W7XojuwDVOcJClsAFLe4dWUhaLNUlEhr2Tg9+4gXiD+vWBeHpd/Hgysme6JEP
vs+1HF37Fh0haDN1LEcMfHTQ9xnBSRuQZSDOYcLeyaDoaJ+PJKI8yuJufmUo9SZSsafzjQ6J3N4H
HaCnH0aXghoMoHPB61WUI1pcVFnyfiik6r0MYD39k0fptvkEQjQhSEsUwfhaPxhdrW4cTXbaBre+
7ZZV9MTwWbljOExxfnroJjhODzlB8UJP+o5uKQoQ9wBE6FwyDJFykkiqwXyHsZezk4EEFdeHnYMb
mNwKvqPIHPv3I+cx82CpuzDsUF4p8ZgACzR0R29G1/ppripfhJf8Iu78nuofrY47GWkvxREdY2Zu
DA4daiAQTaifIamNUdh96YR+8aCCRDOHTuYVmDBS5Tpk/MDigpZo4Vw5JNezqIACVvd+RqEK2YNY
h2ktg1UX1FmOiFP2C5yZXzl3YDSrxSBEi5UnG4WgluIMeyQFINuTgL16fp9vc6DpXjsYktUbt5Wx
/cJTdPKFcLT93CkKoY6cgjKALXpyUSll3qXamDi5w9dGDU8YekW7zF3GfadMlSy/f2/pDTqXfgom
/upFBqGdJL76T97GR8vjbmNgQyBEWcDaAJkYO32AZAzoPnRkHsMaOjSoBGRQDwFMxM62/65QeWSc
KwtDj6a31BInSd42d5m7rP+hnGZZh4h97eSF9mGKf5/nAaElUeG7NehJi+C1BlANqjSiktLJAs+R
GS4Uod4J2bgw7faG1eIFZa6H8XqRewfEC7uWwY9a6I3FUfFShWBdafW1FsvrxJovAFIUxX+BIxlc
nOrKoaImCxyMEkx1lHUOV5rBNT1c/X1w4F/tQYXaFpRe2TkZPVl/Dw6Dszgz4hKCvrY5H4XfJSm+
5KxHO80FBwLggSRrEpIuU/eWYQABYbnSSs22hmoVWd/HYh9bW1na9OFTBtmmtIP2Ur5KoJ8H0gAf
umct6H8jzCaDpdaWVTB4zNJaDfuLmoItJu5XkzxjIBL6yuNT2IZAIYILAAQAoOv15zJa40HpjvK0
qinksNFSTADTR5lOI+tMxix3DxSwgWmwBE9M9osIfoMEXj+zhIiOsm6UwtGtK1MmDiZTrCHbQcLc
DbXcU3M8fVU0EBlzznWqeVpCHWMyXcbpI0EbrJQ807osYmON12bxOoAqeJb3mKVEk71xM7Br0AWj
aBg7aZfqe0JBm2LFwo7ZSU83iAYFSKqalsb1mo1Rh0CVAe/SbPq2mFAoaSEGALgqXt4RKCirbSxU
s2Chj//m4KeHPTZsAsn6zzfv0ueZpcU4xB2gSSCSQB/PW0AeXc8g6QAL8HkX007FjCNz7y54dNGP
eBGBjNgkuxETtuq4eCNqF5b+s63fSkg+V+ZYeWzK4CfU66w7yAEHT0YOHcQ+B6+OBO0lO59La4v7
wzdNEy9ZyU6mDnoR0B5Dnll1ACgHjbSdk2YdAaY4GHimg5sK1Ahg5Zs6zPGBM8VGM2GBFmSyrAap
r9e6HF9B4r2zy0I5gIcTE87AvSvg6pBTw11aFdNjqKDPmJS3uxE04700rmflLQhgRekvgqKCVBvm
EkpsIEZk+1bbQDAwCEXKFScbYBaUZE1QQILKgsfKNlUcEXAAdfvpTdpDSxDSghcYDHT7J+C8fuqr
fF8+iyVPTua9x2a5NKULiQKFnpmlg3i6+MY63LIK4vSgrkXPltMe8rFCLgjlZpc04wiHbMzxcVH9
XjVvo1h0qZyycvRaMbgUxEzCoc4sq93nNfi5wLvUg7AjT16SHjyzQLAo0G/KM4htocxXS7ha7klu
rMh4PS9kf/5MkJOXyke/mheU6VR1LooZ9ZCZafd9M2VoY3bXRq3cGcZWAmQqXqBGjgZW8FrF1QWb
aB7JA60hEtZC4B1TG9VlZoGTcgERTbSzpkpwaoWVeC6jKfM5K9MABVZwv/Z4Z4H+0SF3vTs8BIz/
UZSfi96SfFCawfUo0RmvcjafMrQuSxD7FaQYZRfPj9WIZEZYsDkVCI88go9MNFSbMTHebWJSvASJ
1y5DgQNqbE49+OzBnICzqYUeDGmF2sYCd+T1K5qqnMM5YO9YSQaV0aEA15YFvozzniZqvprME4+i
76JUsamDO2QPNgU9HZ2Mgl4CswyydiflBz3+GeKilCyomw8ReHEkp0AxdBzXU0chCQb1V0VFwRgl
1uYxABXXlN4pTDJ1P0332QIi8rHBfDdEimaw2+jg2YriK6WPt6AI8aYMIrEZ1FBVNB5QaFxAhwLC
WlChIyEGP4hIeEXkQyb3xtPLSS8MCU911obojNvoifWsGEMnGAKa4bLYijM29WTq/3GUeaLQbun1
SK1QtqrndTZVzYokaLh2lyP6eeq4zRBoygDaAqC71Hp0SEGNBGFDU1pV3WMFAjO56p1yGqGEh/Y3
JAPoYy+9dta3oEYhOXtqkVaN0U8Zne0ugoxu+BNURwlkZTH9XsaQHFDuJAV8byC7a6vLNGI30R6s
vSDY2IYKOCjUvWre91IjyItPJS7H1wMXTQclMyqjiChkMMB6N37rosN5zxXee9wLTpJDFJcq3Hus
lsXa6d/ie8jr+ngngzoEL/PAQZdUTPF8Kiocr4yPfArIiOoIK6tn2/SJAyFar7XDG2OneaiW3/Xo
/4LiWtro3vkVf2Ef5l7q/A3VqlEb1kMA/0ViBpo/vdyn+nOLdNiU8ZKEsnYl7ePkvu4lMJCAA8Nc
mVDRhI6rlxIwzI2GXTcFiCz6dZ7lkDqBjgW4wXJwYc7FRRK95oYGPYzsqgODVAisv8AnTtfmjl4T
3CdLEl1vJZDPoH4FmTjIUfz3lT88UMd8BO+Jc37HTnepjwxy32rWe8ytAbuCW6PakK0BSpYfbCpj
cFBayB1Qjx3+YHbolO+DgPV/lTL+riJlgWdvh0dTtslNN92hBwgtPAvkWzZoSwJ7uJXF4oIn48yH
Uf6yCsOgnmcdzpFsCNh+lhVy2tJHGugzAnIGAEsUBCBMLAmLNycr5kemuee4CqVikkxYb7gL/HnH
AGcZeHSnF7IWVedPN3aPbHH31TBKFqURqzAM6L32EBiq1m3OuMIwhAd2lhmXiarUG2hhp5rxINWH
sIrWI4Fo5XBtNcZqNDa98aNK0GUcFH+ybsZwuExwTeUyJHUXM1oJfFDgDfytQ0kupcGAvPLd6YGN
QJQGMz70jl8UQOPGAcHi36VLR9vEftTRtV5qaVhPLRyfAR4pgZ6LzSp5tQs9RtQ2Ubn8A7gEO038
w/HI7/kung62WGqwPL1zl1VsulBskB7Zs0C39SdU1nwldzsM65WQSxAma4IKIt/dq/RJA0wdK2bX
AaqXmJIob4IN67C1gwN85x84vsgmF8+kuaCaWuHTMpvyA2Fk6BAZ8IOnbrFBQCWGbZCT3vRREOCH
4Odx0dqB4taLH8BAhS726MwOuuLfW+h5ycteAyt74IKqz3SgGQvyOGlZ13e9AeVL4JXFUoWnbkP0
rf9XoKB8gcIwe6Lr2HaU6QGBAA5oWesQ6WjWYLx71yrMPKgeCD+3YB/etSmOHHxSIagMQrhuL9W4
SxY39xgVP15pPqoH9QYeLoTznnTvo6VyoSfslIWEIdxbMobnpbswBnJf5IZjgJJMBeVBNgrGQE92
PI8MMvc7WuOQBHqdmSzDAUG2HPn5UoGn+1qbgJlr1Nuc7FT59Xy0Em0rFzfCTkos8BiiUJ0VL3Vb
XESG7J43cToLOFoW95wfgyHIINLOiuGR5kFyDJqpaxO6ouN0wdQDxC+5L5Iu75nTkUkuG82kUh3D
6d3k+IB8yWhcDG6ANiK9XIhNvNyLVpVnNDZe0InpStt8xXxW/EtE+8tFjFIjcZLn8KFBxwkpryqU
Dc9vr8hLuZQnMUZtqSksKOQtBu2ypj8P4yNmM66VktzOmiIoEZ+uBBztLVcu7KUkTOZ3l1mB1Fdb
KWvJUSEUCOD3n/RSTr6LP8y9P2iPDkVpqkGqqfiURQx65Xi5ocvduNye38STEx9HYU3lUhpLynWj
YVbaJlxNRum2SLmL7B56ZNYAWKh5GcrmraQPIpAKi5df7tCj5XFBJq5KPMjV93iqb3t056F8u2F9
P1FRTRBcVC64AAwzk5x9NnWIPZmGm8GC9HXvNeoqbigkID0I2Nnnt1X07bjoAj3OeCws2EQF75HE
20YjD3lWCE6A4EridYtplZc99JjRHQLNbjtRVzPCAyiwd0m+pZUkWJPIGhda1CYE7zjbx6DYzQoQ
HItlQyqMaR16dHw+v4FfiBG4QKZy8QNCH1aO4jxKoa7RemW2zuJbkq5ZW0DyoEJibsweeDmg9rwy
sOsMSs3Nt9gVERSIFs0HmTrAlE2GLdZAq56Nl1VoXJvBfJ3WewDcBTssiJkqF2BMrekXjTXEDSX5
JlHy0ESi0tApxzzuQXDHHeSUU5rUFtnJQNOBsbhq39Tpx/lvdyowH9vgTrY6KSU6Fvh0KGOi8zV6
oPM8hNEl+hyVdlfPb+fNiZbEnW+r6A0DU7BkZxahnciXIZhh++7wd0a4A20U6WgG7F7VwGBfBy9L
46vR63kbJ/OF441jKz2K+LSJ/hs1VL+B4BCkPHHHxD4jg4W6ktse/gDscsrnjm1yp3o0kimadOye
eqM9hWtI460kTwfBG84WGvjv1aXzyxS5B3eyMTLw34ftBOkuFZ3G9nLQ/amWvUaSr0NFdc7bE/kH
d4SXIqjzlGUiEZtgZ81c6WLCvP55KycrMMcbyR3eKFXVcsJM8q5bRdcgnb8MHvIbSAoDUhIOThZC
Ey3aCgfvBIvjsYKJHjeGlQVkNzcQssWAuQ2lUQ/F1MPkNA+o9g67fIVBw+n6/HJPxcWj1fLYwcWE
RiQIsrv90jJZYYiZgDmnssg6rJO7vu398+YEXsrjB+sII2hSjs2dgnsMaQO/LMLJiCxwUSRAk7SN
B2ahuIOotEnv/24FXADJ0OZqF+aFapjsxyW6VOabv7PARY95nNNIKmBBVqFbBfJaNRes4TeV6F8N
cx4C2KjJf7/66FQR2J48CkamC5AV7cEG7bVojK1CFcPaf1CNPpXFHTscFzVUFfwX3fsphvxQ2Zur
eMw8qwArI20BUJBsfbqOShEsgUU/Pkk9tsrFDlDFZYbBUAljrGC0Do+4RvH7UPbxyhIEEEFYtLj4
0UHEXTFZvWMG6bJcaD6Ugf2gfEnoeCmBr6s2Qu8vHAZMg1xFAzCBGSV+uLwBJqI8uY+rzd8Z4JIN
jfbQjmLfrExB6qepV3ot6B+f90isgcs1cksOh7LHGhgTrPQUXmjr7DBdNEBstpcQqcjd6Ftwq7nn
F8aO0m/dAla5YGEGkaQpLFGbij2Jqqum0m7Y3MR5KyffZr+8D2a4mJETdCsKVhbR8ucG4J8yPpiT
hbEUFDYrxaNUXTVSeRMNlsAzfnOZ/QIi8C8LKEdIeQec6M461C8Bnme1E7loejrBvrzrN+DWERad
vrBesoz/qN303l88yn6yJjXmqsWmDrV2mYH6Th6WzQK5mzkZXAJFcCms/QLCKM38Uw1+auFFqRwK
jNwQAwrp4QgFpFdSNtuxyr/RYWXp1muvGxAAWssZZKEUbbDrNBU9Y09fhB87xcWlrkxIVrImmbLX
fdmZMCBIbEREYLHlN8yw0O0/SEtRL+L0ffVhl4tM3VKpVkZDuovyAgDWyJ5GwekVrYwLSPDvNpRY
Y7PBkE8Z7pdeBRcFZDfAJx0+nXf103H212p49JfWQKNMZS/ZgvyUO+smmc1HSrdxL0hbTh/cDztc
RNIhqqcDZINcsK8Ok9puF+iyBLPAKURWuKBEUU5MrB5WOqv4ac7kJdP8AjNT5/dM8H007vu0YTCE
MwtCZlKsdPMqyu7Tvl8H3SFpVIGtk9jpo8PJ8x6QeoLmACsTjQ7m/vR0bYS+y8beqKOtWt/c1NQe
V7ML3u8eeIYI+rB/3ZDmgfmVNUdZzTKceat2r5Ac9mO/me34cnSV2qldaFog8ygx4SHKswX+yVMg
SHVHu2hilhX9VpaTVY+5QdJAWXmYBXfLydmH463mLxcoXVEN7JyoGse3tIRsoF3c0aeWzdFHru7O
QFa7Q39J33tb/y4P/nVCdO7Oabu5T3V2EqWFMB047Ozteb/9QqDOBXqeHCUoSrCKo28MX8pfMIJu
qV5xpzuLnfqA3d6BzyJpV+WGQPRc9B0FJ/OdjvLojlnqmZjhgNVVi/Ko1cFl0kNthb6cX6EgNuvc
nSCpaatl7CazdB3gn8XLRMBwkQUu+qczhBz/+UpIFC15XmXG30VKfuy9AUGhpbNImcbVrgKyjmh7
JXv7q43iUfSpUpmkZ8eqBq4TN1j5vSaiDrFgq76MtqM8KUXsY8gQ56g6wNZNAaBSZIEL97VF56Fh
FhINKkMBpLqCh/P7dNJtiSqD2Fgl0GXiQn1Hk4YaEi57jUIvKthIxfe2P5y3wf7Gl5z2wwZ/BfdE
U8eGVTqtMHPj2Z8IMG8mCGa0FxMkW0l0Y0AT8bzN0+n7kVHuPk6DaG61ni0Mk76WDYY1zASjBGW6
uQUEmBPdoqxhgyHEcvPH87YFe6pxX00uzNEyQ5jOAXin0PXJ5sUuRMfoNHr4aIVcNJeyYor1/D3Y
TS5xwAS1LdaWX3iFL4JNnbykjkwxPz0KbmMYD7SA2t6uhqKxXE6bHiLGKhB1U1W45zfvZC/MOrLF
dvfIllqUCRJs7F522T6AEsM3vGk7eDp4iMSazqJPxRZ+ZKztO3WuGfBb0oPrrNchNZg+kET1BIs6
mVEdLYqL21BDNWmUY1HB/Tx7ZeHLXoq5pfypBea3syOy7V7oQ7oC7Z3gIJxsdxzvJxfQSQG+IdRt
6C6BAB2G06ASvCnBbgBSK1RVKjt6AKbK8qUtXrW5k3mx2z8KT6Non7kwow9Q7K4W/Ahr3XsVrmRL
3fwDG81Zk3Pw5UcIPJevgm0nbHFnQg+fXMa1TMw6mOR9MGgpkLVS7pMY+tHgpvlmTQHgXfP9WP9s
JRAovMzpczV918frSt2oUCKJLmn8DFxpCU6jNEF/ewy9qA6RiSbuuLRAhuMlkdlqeVVD9TABxTjG
/eKQKTNFXtEGl2VbQ4G0A3cMJJPpz2LAwLAVudVys4AmACgrqLOt2hASY0OMuQpQZCMIZ+m1GX0j
CSY2FgvKo7pNlEcw8bg9qBzMYbssV1O92LmB/7VvB8U26t4upEsL+owDyQBhXffBuqsvK7oZlet2
wB/AwFzUvNBoX4x7nRwUQwFHBHgNi94Z2sguyhCkk6NT570XlLqngTchsFSMA91HSWMnRvlM8yfM
KYUzZiizO0nHtCzbqfs6bdxIh0Sc8arIt3mCooi2Dy2ox0ivlql4RXCfAsJkgVZRhVyZqrQu3kZ2
izcfBfFECbQAhIRGZbCp+iNqUsfCNHPVA/WSQUc2rhxt0dfBMO2CyXSCbszAQ5QyWdrQP+8qAgfl
HwCKkgUg/8YdZZL4QlVB5k+sO6n4N8iCo8PIZ/sERKejluAclCHGDUA4Pu3lclen1xDKBBf4LDj8
J+Hax/a4O0KtjFQyNdjTv0GNG+LxDrg9oYERHNSnxcO4m3DySXTx8mm+Wqf6aLFQlz+gzySD7JG4
EJNTvX9ATWVzA/kEzQnfkm27Pv8RT6ZLH1GWT/9bdTHnWYbpFlSeRJ5sS1S5EFng7gso+EjTyBYn
4/sF+n2gCh74p+tjR2vgbooBCkFVOMLCfINDY84Q8bSHDTgGLiBmm3vKz/AZ8wwXoqKP0FO4a8LQ
EgPTfrAL6pVDj4uX9XoMJ9woW/VJ+4M3t2gruSuhHONCw0gt3VW57A1z6BqLIHsW7SX/CJh1CroZ
AyYYtnBCkfEO0vbuW+9ScGr7BOwQxb1oIwWpEv8oqKluQUkeGUUxT+A7+rYsP3MluFb/fzGk98fu
h6fwU7NGGERqVmF1xr65NFbLOlhFO0iSAzL0B9hQQRLPT80aQ5v0IRSn97jLd2ZMHA1l4zSDJmLq
LOldF6JfEg/uoLzQbj0Pj9R60SERIBXWfqxLoH1Gv4SQcm1gQPv8qT+944ZGoDUDxZn3osBRDldL
nWS2MpLTAXLEGcSeSwlXLuqWaiMUD2Tx8ms+8WGLOyVLPk0gXwX6fmrWCaYDoNEGIdF76YVqtuKU
38Hrvzm/utOZ44dF7pi0JeOvHdCGbWtzVYN6SxpNt8lCRwWPbrM8nbd2uoJCfpl7zyaPNnOsyr4a
VZjLLitpW2M0/E1+qFbtVXzVeD1BtRYCKV4AkmSQvQrH7E/fwh/WuUcb6HIDK4jfR7MXjDNcQfvV
gvD7TeAib/ipoBBf2oDECet/Irvciw2a7bWU6rCrJNK6gOQ2McJ9knw/v7kCR31HWB7tLRJRqwgZ
iUAy1xsz+aFlBNKjOsa7BaBX4VdksffIUtBUaFeMOBIaDNihboODo92NEwDswNw6mmb3d3Hkd87y
A+Rb3vllng7sHx+RbfaR8X4pofHMzmO3QAtZfi41wR0p+lrcJZzoRaWEBD6qk9bL+h/VaDjdJLo8
2Dc/c9QJdxHHgAWYfY6vFW1iSNuvUd5xsJfEzu9CuKComPSbd9rHtnGhhYZGF8tgfwBcRt/qN7UH
brKrpHVVkNNIXrsafrbPmKsH5edOc9RX5d9U5Y4OPhdnCjOoewB2UL+sx00LVXapXTfG41+5Bo90
r6xyJEGAPW0a4oFQzdVrwWcTOB+PaU/mXA2MGMuYyvlyJOnGygUWBN7Hq6ulbRfUXQv3Tq2DMlxL
w70yC0ycLtR/fAzKnd8FD6LFDFoZdezRk1C3grLKbVZvA7fB0Et+B67OVX4oIKLsi2CJv0mafvkh
5Y5vukRyYPQz4wfVfabEo620i3CbXeQgo7b80gU3ntAoC+xnDhvljnRTt0smpTDagmQKhFORGztx
46K+7YWrf9VjP9pd7mRPgQLlDIqTluId22Z+vUz2FPxdkKLcce4WjJLWCdzEUEEfCPF0zB/0iUh7
U+SM3KmlEqnztoC7kzHxU1LYndlsyuXH+WMrsMLjxeOUUEoaWAnUaaPMF3nTbczg5rwRkePxePGp
17SiUsHtLG/L28gpb5YL000Og83o3qkDSkoJvW/3vFX2Gc44nsrd/BKGYKSCIiJZCHsjSJvIMF3l
9TYG1bukaU7b+OcN/qZs++t88aBxtKjoIoMhE8ucHxhbHSDHIMebQHUjmvARJBwqF0Z6CXSjXcAc
3YCjTxtJrewKQD6lvD+/KJEh5kDHV34XzpEywNkX+r1ufuQStYFboZrgjhLFRR7IQRNjUJaglDEp
FX1XnszFQf7tVmtC7c6L1lCx+wZOGQxxITkVeYroEHBRY6wHvOwqrFG1QkehjWMUP6N0d34j2R85
545c1KjnQU6pjjHQKEWJTcYkWHIVpMMqH/xQhBsULYiLHbklmTjWONVFBe6RscbbSbmYRcpLoryG
7/4EY7yMCcujDBo5SSH73fAwhcqKgNY2b++n/kXTQdsV38xZazdAmtrXbbGagYSztN7XatClJS9D
JpKz+03B49c51Li3BlVlqV8MhJsSug6bAuzN8uafuT9lu3gWivGi543g4/J9IUlKMFLB3layLNkB
pJRypfGs+tvY3Szd83lHOo34/rjkeEobIyJNVjUVQNCYXkXto1pN6xisGyA4ADHun5DuCd7GGhdt
orrJgjmFxfqn6csxRH0SSIhPEHRymh35E20Q9hfPnJZ3WqSjsKONtZSPbBZev6KWDdYe1WFfcHDy
S9BTTUge/gDWLloml6qMaVcZygyjQ2ZuSguCokrpFnG+olKzSRPLD9pvFfA/+iChYg3iCRPKZrmI
B0C0dC4aQRGrGZoFvhQHlZ1Ub7VIE0t4PrhQhMGHJsZkAioBoPHxxsID/TUA/AQimXbzgirTNzGb
69fbmBCqKBCm1nRVM98n148+6CI3aBJVwbIPaGVDpciuUnBLY+oig5pDQ0dbaWVB9ejrRn42yX1O
aPiihSoh4pbReGW12S6F8Nj/fRY/2+A+lkbmIpdy2DD28a3KrnxbBXW7sUV9HAPOwm6baE3cpyNm
EMxdCnutR3sHPRvwe2PyQvO7BxBQNuDAFLNBnmAV+LxI7jppM1qEMaO5CxRrT8iFYuRbHdq6s9Kh
zYjaFT5jHQx2nLbO3Ha4bfweMKd0oF6goJfUg1l9b1LdU6xNrKBE24OR5FYqwNcCGeQ4qkX55tc3
x6cf/OUx2lZ0md8Jorbher6CjhIoFxaHjTWIIv+JaPzZFnfZ9AMo2EzG8Tw6IAzZQFumtuNt6mu+
Di6Rf9XY/myQy2sVzZIoSHWXvdqmXo2TA1ELGyqF/nnXFhzYL4/hsTGqUgNImjY1BD/ekpg6Rfi6
AHQRdrFfCjE3J9Lnzwtjvn8UIspIj+I0eCdEBonVgRFzLDfQN3WD0P7/8+fPtri0Nl2aHLBAFmTR
nSsiaCBCPruUoGAcizp1X3ODz6a4MJQWUPyaDJyeXG93SgX0MfVVS95URnRFZlGV5AT++7M5LiJl
UEHUCWnbvV78KEx5q8kGhiyoq2gQwx4vWiDORyXw9SQVOMyJFP6zZS424QkMRYQBC1X99gXRCdoE
Zo5JcobMWXxAEciTcRNeG1ttcuV1/nreXwWRkXJBSkaHsGnyRN6nFeSXG4fJip+3IDrq/GMZEsoy
tAKRBjGCacywOmOFa3PxUTpZUdOzXFE548RN/WlL+Yczkc28VCm2lLW5QtM1VowwJLN1y46vWbRP
DyK0o3CVXHxpTQDfUmoueMXG65ZeoEaJ6FlDdgNMpI68NtxhFLiOINbwD2fotOvSbOHkmzNw9xDF
HnUHsy2uogcu2CanQoiXZYv4nF9+3lgu1owJ7dK4wcYOKxD0Se/EHIY3RBi80wP7DyicRUvkAs6s
YBCUtHDP2us9iAE4RDsYtVft8xRyLzE4camnp3uozlPwwN2IqGq/PuM/r5cLQkYVSmbCrvAQyl0l
uQwDzSnq9ioFZE5wSgSXLz+ETfShQaIHU02DVtYEQbIcx4MC/jwUTl0lrpwqq1RdXF37MSWjoJBA
ROa5KDQWtRzTCEl8AO2pJZ+dvDQ3bVqAi/JCpzeaEqzKwPCq5XsGDlQSgM8W0Jqhjt0gC1cSQDwK
AlemZHbQTqvEMFbJAhbU85skCFY8NnO0jKrRWWq6WJVvFmQ1aoIhp3fRxjMezj/O8yHQaaVZyz5M
Fg8zVK0e3JLR3Maa6oLsuYeyigROsaZZNrOayiC/gu6jvBilb+kYAS1rMPBp8zw6JZikq5FCNtqw
O+tAA+k5rSUw2xcmBkgkaQZtWpnszWpK3KKYbiPLpM9JNt3OYXMbFeq1ZpYvVckw/sounyHcFqcu
CW6M4LYOUO7WMzvXvlvjQ9k/jtpjplylI3Tt9HWsRG6J3CYN1+G4zY1Xq7gP+4MV307zzRB8aypB
YVfwVfi6QUDHMpzSWN43o2JHYK9cwAt3/sMLkgG+UEBmzNHTGZGu1EzbgBzfouS+QulllD2kkegs
fq0DfTr1fKVgGlMlGq1CBhLpu6S9kOJZpa/nFySIa3xpYEpTE7VwpImgBYYA3CZrK7trDwMopaYQ
ikbwsfMGBZGMrwygRWjMuYmjY1VDaIfNZVDLFy2gCmZNBaZEGanGRc1Rk5IulvC1givrCVoZKyjh
gHBk/pOZesGNxIuwKtnY1tqAAmi3gmSWV6y6R7KZMBybedJ1KVCmEX01LkhC+W9oqhrGjOV6podQ
2ZbNTqeslzG7EOEShDvRN+Nys7y3dCVX4CTlqPupscPN66LYYheBCMYhOMI8KhQ1Vr1K2Rcrlmy9
TGtd0rzz/ieywL339ChLDYmlZDI17upevc0GUeg+n5vwSEJaBbkV10gzTQhp9M8Q4Orih/OLOFG6
/RQZdFYKO3prRYpKksCEAzRv820647vbTK17uRgu4isQZIZ+sB5X1k2jg64zXRW+KBCKtpH9+9EP
KIy4zWWCbTQUdRVAfM2qK0EqIMpkedBgVy0gqlhQc2L5er9L3hhCEvy87rQb/4AR+bSXqzqTUQbd
OC8flFM6p8QswDGp3UJ71TAxdkWug8kS3CGnD++HHW7rwrYw+1GGHVXVr+aqw/aN0EcDeaVuugSo
4mWcBU7/3qX9mk182OTS19aQ66VqcTUyqtAeMisD0jr0j6H5AsB7topWhiMjhTUcHWlDbhs7u3XJ
Knfnx+I+hd5D5aEAUzENsfWDqH/Dwse5H8eFaQnAzWIqGrA0g967hphvlC/rJWwAqgLaGfTy3XLd
FaJxht9kmh97wr20Q5Q0BzUI5X3UKnbcLc7Y5augzDdWPNoRaIoThLiEGphMq2xD67Zzd1l0KeB1
r0q+yaFJSNXC1qUscaZZtiM8fALz7vxBP50BfPxGLtBHRd72ANTgmIXjfanXO7V/ipdEEN9/c9I+
zHABHhwKkxJGMNN6gxtbDlN6YpPfMuj/d4MvbtmdzqP+Z5DwNASttQxSosBgTBM/g/RCaNW7Jmx2
QWRcF8Kk4/w2EpkL+k02SLqklHiHd6/DchnWGC1SFcEh+81r/2NRLEU4iolSWKImKsFK88SwIeip
uUaOevLiANAN6Z1KSKP+mwznwyR3DwRzOC4GMBr7sJd2i7Gl8uyWcmJnHbGptMv60JcRYbowdRQp
EGQhp++AD+NcIJNNWeuTBR9xSJbrobuAyPbNefcXOCaRubjFpn+DQkbcYnCb8CJDtVxy3lRbccy1
vBah1M9HZiJzgWhsIDaaKAhEYZdgpB/TvuPNkm27+SqY950hSoVP4CrYLf6xgVwEMnOADgcKh+lc
aW91TrFhsNVlcSHf3Lv9ZfkcP4shlefvOdSgPrspqP9yEmP4ci+VzyrIxopCcnLzRyYn7vmvJzLE
RRWM2uWkJ/h4w6w7sQqgSHnV6yBF6gS9+ROoyk8b+V5UPTp5aVtD2F21WPyaPf1lgF49o2k0GZjy
Tl0lHmuI1Z6weSA4Ae/H88iuToMsyWacgFZO/Ars9nXeQVmD+IFRuPN/SPuy5kh1pdtfRAQgkOCV
oUbb5bltvxBtdzfzjJh+/V1437NdreaU9rfPc0VUklIqlcphLfJRluiDCI61mtzYyYJ0nztF/aMl
UtSQ5Zz/9ytU/xzdO/uQokVQ0ZTIGoOPiD8D/dO1bime927/HUmcf8LWJ1Nd8Dz9GJsWrxAATkV7
1JLDmBtONP5g1r0VPsVID1Ua8Mto4NrR1howTQSo3kbhD5dNTOYgPn3ymeJTqVolI8sOtN1V12Tu
EExebIzXmWp7BchMWnpl9qkfWsgZlSnah9k2nuOXy58hWwzBTTVdb0VJiMXQSnIbJArmxF4vS5Cc
pc/ZnjM9BzWqWoaByJOSb9LA3pTjUUu3UH3zv8kRXBIN+opOQYUHWNZuWwDv61RziiH1QmWU9ELL
VBL8UKdws41bLNqo1nujzP0SDFllhcJjwbaXtZI49k+ki7PVM7WKEPSvo3OyMvcqRot5a1/P1guP
n2cYR5navy4LXJmV/c0jfT7gziTqedsA6g75YjIDRoeBfZc/KeG7ZaHHS3lVLdzH4PziGFI0m2er
lTjEVXvUDRtslqaNsoYQ71Q9bdNcXRqIzPqICZ59X8uYrdYLVWcyhGgHFCaa1neQUWfmrZoco6E+
9eD5UHNwelffw2K6yfV3tO+7/2ZpzwQLnkdph7qhMeym9bsr9fvSqMc3yp3m9m/y4vlq5HgmbFnp
s32sSFLoZg8tEzYDECw7jMqtFHVHtl2C+yhyPoXB0uGNdOw1bcbDVNayEH/Z8j9uiDNFltN4pohZ
A1SqVpBXb6juoOgNFNCjQSpfm2rPTu8oj7dzFe+bfLwFz+G/OepnwgWvMpTTyNQCwtVwQOL6OgIH
TjeSTdxLqZuW3b+kp+BV8lg1Uh5iLUF1+rx0dCwA/b3f7v9Zb9X6K/JMNSHIIdncglYNqv3VEG74
OWCiwdHoVqfklVwts3o9qlIDEBmLbear3wC8LfHZKwDgcDZf3yCGP0kNcvhqqZm0/uAbz+p1Fm0B
fwVEKrR59S6YwBEMqRvkdFvMSSz9uj3msf4BWcaqnz37EMHvNEkL9noDH0IqEMYrTtzuwvYXJmod
kvV7NK/LrHr1DjkTKDihKWJGlGAgArsNqPOgdrPb3P/r7Yp8yo0GeEo3OSZSDE6ZooIP4sasxXGf
I2VhFV5la1uqpI7VAPYzSN0Aj71Chkq4/tQ7U1XwRAqvNK1ansyLoRnPC0e44Qye+Sx/Iay3ApzJ
EhySPVM1ZMOnQbEParmFh2zHgmvK7tD9CoQ9JEbQ/k8cPNw3stTi4gwunGAx1DGGuBoNO8UrTDd9
VhbXjbkzqO4noYY+pX70L98nMnGCb9J7ZQLKVQZxCtl3luXRKfHnBPVD/UdNQ8lZlbj6z5U/c8PM
tm3wd8M9aVazy9t2axi7y/rIjoTgkDIL/avD0gVpIwCn7L5sNryeD1kvy89KrkYxxIkjA3XiCap0
NNlZau7UNj1aZeld1mf53gvm8OmAz1YsruOmHGeIAQjBUcmfDBWtchh+Hu+0HG2I6GOLZWDWMs0E
r8KisdRNDq+ilOE1Y9cxaa4ajMxeVkxiCuLQYVLwsKADpGhLJ130kJmjJFSSmMIn3crZ0hkFKye+
GFuTKQ8auc70ZEtG3e1j2QNUJklwGHRu5hJoaSBuKbU7M+12cXCbDomfyqx7PbD+ck2fiJJnOmGm
WNe6ZSwEAPGzq/sxyEDLq3q51/5J86TE0YuzhnSqhyhMsEltpLgTSdy2DY7ZkB4r8OGgS90btXh/
2S5kkfUndMqZiq2VJIm+1FYiYm8M66rESz5IQidT1L2R3THttiLXlP+8LFZm9ILfCPuiJvnSsh3b
7U3UbMxKP/Tmt8tCwBJ2+TiLvZ1Z3bYG4DxQf5vxDmuq6BRa9FktaQLCwBocYnkJrB+y0xMeI5UJ
H4Yeh2BjhkaHRkIDaP9VnB+qnBp7a1IUtw45IJzscnKjQgPwdjNRL86tW3VEiwyfE9WNIvRDdGOO
LJeSjP5MY3KV5dZNXnWQ0KoH3Ww303DiRQVg4clJ2fJdaNMCyZLdNW5hp34ESFJUJDwtvGfI9ZOw
2pnjrRlazthd1+FRmUIGJJrNUD1Gmg5Yl8ArK2DSBPwQ6vOBIuXg8UBXD2kAsiqlHZOtoVdHxsb3
sT9Rq9rM5bYpn+Z8N9bdIysAKaFYbhUupC2gowRnYvCaAFzGQpxhFDnkxh8djX8Wxb1VvXQLrM3U
Ofr03sfldQT4wBrBlmVX4P9N7X2gofN9SFT0y1QebRRI63sHDR2Jm8dz7scVQlZASoLYrEYZo5i7
n1o031QZCB0NAHGplWeg8YY1kBuw0c/D6DnpjDtOOcM69bmjWspdAGDc5KSkquoYSvyvrjWLLFzR
hFFLuKZn0J+xcInrO6qDgzjzk6z3ygmptlyWdF7c+x83DqXaQhFt2uwz53R2/jq91/tSQaSV7NmL
4aOjxqVO8BECe1FOobmewTqTJsR1Bm+DmmSLh1kcWn6vOaGv3Stvs4usQelNu/zfpO3PBAq+OmWm
ZmZLL5lVZdcV5YDxfJec8lVfciZicQJnKzhjaBRBCDarT4BK1qZ3WZM81J16FSMbkjJy0ObmMGUE
mKHNA8+Haw24TrQ+Nm0Aeuvy8fLnrLqcs68RTEfNlarQSyg8tuTFyu/tYTe376irSfqPlv+5ZDfL
XXKmtdFY6V/MiGM43xrZvh5xOKcf+WR4cTBKwqL1atPXRSjOU48mL8E0vxwI26G53+toaQUTI+A0
M3MDarTJy3bywp0kaCFCaFTqPMD8CaROOr3WmuzaAvrx5e2SXLli53rXNVVrLXGllqm7MNoH5KPh
fm1nm2ZA5UcNJVGS9EoSTmAdNS1RGc47/Psm+8F6x3qurxV0dWIo6xjeIqFcg4VZ9s5ZNcuzDRTO
4Ti0/3++JSFA8A25w5NfaGnf5eA6uLyisvecOMQd8y4NDRMaLvWR9sb6Ceii+QpGs6u9SN3rm/QD
bPEedzH9IVNTZjHC6ct1c0irJbllgniZAxXNMiQBk8xghHOXlpkeJCSHv24fuwxz+MqNXczAJ6md
fD5iVGBzeTlXvZv+91UkAsoqujUaeQmN+pYjeOBbkEKPpcSZ/JdA90uKsG5aRke0dCIeMxAqHP7D
PKYUR+Iiro4caTFrPXP2JVBYxiI12mRu0Djegxq+ru5Z+cyKatf3h77M3DkpnDDcz6jokDQFtB34
gFUZvPX6ZXi2tEIQ2tKY0X5JIAHtOAYVTnyw3fFgOeCY+AzvZQmkddP5W2cRhwp9D4XRohvhlEeI
JqiXpiraPnQ/bJ6yCtMBTPEv245sW0UUKphOUdiL2za2fPi+4FkvMJP94PXFFuy56Um6r+sH8EtH
wWVnraZZagqJYNX66O2t7ms7G5y5wbRR489nk5zJU3JEREyqOa+AbFgtrzSSbiYFADdoIcolVY7/
khL70kxw3DzW66ZZ0A/6TYK835Lr7fxldk/eaSFbRMFZV20ZGN3ywC3K/rai/bXZm5J7aP0++NJm
+f0sfCi73EQlB2vWG+mpyLPrgN8o4Xc8ByXXgWxzBM+iZDOC+iVDlDP07Y21F6jk0AaPly1ddrQE
d2L3iV4bHaSk9XMVwCtb7aGe6DY0qq0xPYeZrEtVppbgO7SyijLwPCGfMjzMmGhnnKJzTLJ2Ejv4
g4i6YVZpL7AesR2f1HG8jpTny+smUcMScugai8gCWA4HEak3KYCatDH0aqB6XRYjU0TwCl3M7JBm
EGOj+lrZ6c6MGolBy0QsF86ZQcccswHRgt1lmuQ0V8EV+b/jdi2Fj7+PjLV8wZkEEo99Xo+QMFXh
JuQfafWqWYFLp5//22Ite3YuZ+AcsS52PQv4FfCn9qoUK0/mzESK58IGFPAcQpdcGffqG1gdbXqP
HEHIrgY6uHGBQk74UimFZJdW7e3sdSQcGwtA32Yw49hkGbmbuufQNp7aQlIAXDWFLyFirjigsZ3U
yxBlV447Y2SOWZuSZ7vk9SXmiTWrmKm59GDEvHljxXXFQ2DGTIkzAOPbrn79C4s4U0g4PsgP11m6
wIEwhR4zw94lhuSZLtmXP9LDiIMW5pL5pNc3oIU95OS9ZrLJPZkQ4QDlaInpsqWLJzar75zldz1A
aCxLsjUrYM84p2erJZwf0woYbFibT6O9r9PaKbPUQ4Kq8CzdToG6PNTuDERQp6qe8zJ1WQ/Ceq2+
avraSSY0SFtk04HbvQXqIDdy14xiz85zJ6IfEQXDPEm8MLitw5seePJ9hoSVVUgL6DITFq7npiKj
wZfBAaUA6oLuUrcHhsYxRj96EHlLdXmQvp3Wo8WzhROuaiu2K9osh3PcBNp2iRaXDvg+3akeSO5P
0uFRmZLCpa2NsTWmHeQtA6vICf6Fy7roaMVOtDOkLZfLql3ImYiM76lZVVphw+tl3PYMGt4mdbEx
MgsUTrJ3vsRBiJnnuWvqVF3iA322Xqf0loDloDKS+yJPTlQW/Uj0ErMzcRhijiVHz4gZq26hvsYA
sEJG2G2iUuK/P6s4F5ZQTMlUM6bQ1SW9FSQ7kMUHg9tZu2460kl3gRDao3ob+t3O3CLNTfj7XD+H
2o0d3HDMVdrvGNWzHFCu+/+TfxSTOLaO9PC0NOlMmF0r1eGdyQCfJa5LROLrBruZsxESSg1EXOE7
szCqSB8uqyHbRsFx5SRBxiLGNs4AeETCBkD1qavWr7bONpclydRZvuQsxEhZXFB72UWrbF5yPGV4
9zq0EnXW54a+/AkR/ElQZWha4NFyvrVNAGTceTNPD5pnv1vqrvCijQ1Ox7THjIOnkqvEfByv5Vgy
EicjAvAB+X8KUJHEzk2AB+25G9Lt5cWUSRBiGiMAloGpQsJg9Q9D1N/Z0e6yBIkz+QNLoKO9iROO
nFOkfwTJVgFMYa1rHutPmWzaa900bBNDSZptqeKLIMjR9wEec1BhlM0Pdd4mKbq2Z9l5Wjf1LylC
RNPGuVLTAlJ4ad9p/S9FQQs6kJRnGdTof7nUviSR30094DWJkwDRdHCd3yDXclhAd6yPhXlYnolY
tvpP7/glbDGVs3NVl3Xd6bo5n8r4RUlSp0w0HxG8H9lkqxSjl5Ylqn1Pl61DqqLgNyq7CAKtgHm0
AAuI9M/kRP4yu5pLrKO8YWfd3r+UFJxHC+CMAa3ouEXH7iUIi1ujlA7TyuxDcB1hnKgKW3ABWl/b
hCUm8I8x0sgjuoEW3CSXezEuGYYucOOQHKgs16NK9lGITIbB5G2oWgv4KbDM92gmx41G/GorGwJZ
L6zQr8UUnIepdykzAhyE8aO70ryquE4+3eLkMeo0DGM8xdaWZXsXm79gpiKncxaZU90tfQbGFhl6
fQ+Cjdj/a9oxylFivZbzoq2Pn3wp+gefMyVl2utQdHBt6IlApbtqMToQeKDVI79I/TF4pZdLM5IS
fyYSO2OsPR6iBNYaAkon0cydGXQ/Il3yfvovd93f+yjOc5rGbMbKTGZMKKC43cde2n5rmj0zH3P0
CIS56lXZzohjJyXRj07pfwYpRjV466mxeZhY7Nc8vreKyOVF7o5Gv7nsI2SrIDimOJr1KB2w+h3t
/I5aV1OmPikqkVxU0mUQXZFJU1SVIKffTH4Ve+aV+hSqbt4+s8638ZjaBfvaG31LvdGso1LfTMup
ks14rqc3zoxNcFFmGhI+L2SSCVLsuvGoBVd6cRgGsq2yF0v/kfWZGxnAlJs+Lq+zxDfagt+yOn3o
6oUysynCD5qZj1n27bKExfVcOruCa+orVv1FNj8bP6zZPOo56ICs1CuT+FmLMtdgwb9Kp3yZtuCi
eJdFVrhQWQRZ9DZU6lMkyz5I9gtExL/fm43FaJku+6XnyUcz/krq5NUG+FQW97eBSh8UehsCe4s0
H0W4v7yel0+GJk4vsEKf+3IhbDTQh+GMhEeOXp/UTAavsV74/dsmNZFI2gDUYYfdm09sAO4+qJjS
GfQ3je0Syn1qu1M8uCPSFaltO/mIxt4gdWgybntQTqWggJLTc9NVW2K2tbD+aUSzhNOKtL9KKh1Z
H0wNOgj0HiadYbZ4wAskas1tRYAZ2KSK7oIZPXU6tCv1gK5m81sDgC6qvGNEwcvAzNaAR6x7mnGg
ZkC2dDZ1jAwOgBq+Bh9Y0ORgFKZXmOSKEAxOcZCMWmC5QrpMN2qv4IhbxuFFmTQ3ANJOB3AjAMfZ
6Y0RADO0LLw0qlyDBH4QMn9ovpnZA61Hr+HMZfVTqJeHBigUQ105djIfWyVwSHKra81VjXG4Pi13
dt24Pb/NtdsyO9XmK1MrJy9mT+/6fcULv8tkwA+rEfvZygoOKGtUg6gmos464pu6Kt0ov6ojxY+x
YiolkvT6ehRxJk5wO3rAmA2QOrjdF3RnkGkDHANMdwJwrPF1ZPUnL0dPgYxTTmY+givK1XYwpxCn
tmry94Y/Bel8F82YeAN63X3XFhItZWsq+KG5GxkGD5cMf1cC179yOPs+mvq1xq/6fnfZK6yHK18r
KoZIBc2YXS1DTcl+wDzV7P+nJh48YHWB2Xsbut01kzij1bD3TKpQjgmyOJjYMgAUGT8mNXsctfxE
UDfTze1l/Va93pkg4f0V8Ar9j0v/pWJkrxjgujPIcxLJ+AuWHfnjrjqTIry97FHLmnIpP3OMaQ1Z
u0+L0LVSWCdqGiq8WwbIA2U7tdquHXVgfN1qQejaHTpQzXRbVbVvNIghxspjGXcvr4Ds24SIKLQ6
Q+k0fJsSK9+08MlU6C6bQ3R8/urNG6Uirpq3EpkSC7YFf1sZUYvHKFZ9ahFvV4pXZ8kVI9VVm6H9
9ttlBVdDkbPFF1xQVSjog1OgYB1op2AiB3OyJCdSZq6LvmfPXSMLmogv+1uW7ImGjxWxvvHgeygd
uV7M8ZIhCZ6mmZsk1CMICr+bH2CIB2RqepVQkADlnnwMb/1BvaCeg0oK/YkiFFbejuhWZUGD59/g
94/FJt02vvqibBMgSZuPl/dJ+2Rr/kO7M3GCKWpjV2OMFwPlAbV9NDO6YTw6nKLGQLZxjZ7XmriT
caDlBDTF1C1p6dD5Ns5AHJnaqKlHzjS8JcO2xjSrVu2Mmrsq3syJhfZHQIxj/s5nceJG+s3UFCh7
vPX9C/rM/Wa6UYYfqqm7STw7qoHRmxHcQBwYa+33SMGzpfTNMXQz/d1QDyR8NvqndNhR1KD0zsur
0YvDh6Q8TVHs5vo1t76pdBMlvj0eR/NtBG9doz6n45Vm7Y0kdkc79FnXuojrIuswEw8eyOn0X2jd
dMMwx0VVAmYwdREIerEV78eo9LXugfG90SRgn2TOaGgOD25mNfBV0I8U6SuhV012UgEXnyOnOCL+
HUGPGRfddsYoca/dGtrTjDptemyDhyEr/FZ75BYa+8D5Cehsp2wCL22mfRk3ALWL9yCKc0z6wQew
ahUVqAtGp9LAStlg+qm6KecrtQIXSnOX9jdx+9yOvVenmsuAdVlMYE0l1tvYNQ7nGMsDgYTBC0RT
r2Z7ZzWj1xv0kBX3AzB/O6wIYEfBnBk0W916qHXw3lF905m1yxswFevMaWL7bmjVAsByrwm6nK3e
coIyuZ+V/tiWAKphtll7ZsRfWRr8AFHobhmntKJsPxD8hU0qFIqC5gFTu89kJlAk+nnZctdcqGmg
cdlilmlYImog7CwdO4z+nnLwSlXkdsAm95oO3tN5X1atl3W2ywE1dFnqmtM5lyrckVw3rAntK0AX
isBCCh9d8CP6uHYGkEguS1rzoOeShEuSsTwpRjzdETIynxsj4N0lN+TqhXB28oULIQbzDNWXRAxT
m12Z685sYefsyR/U27zRvMv6rDe8nYkTrgQzz3Hx1xCXK6Fb7Q0/2mCexWjRu+8EzpIS/Qct58t+
XPJuwiURd5OZmAuqUNfs+qvmFIDTB9rC2IF3LXv5r4akZxoKF0VWqDZNlr6GeSwe5+h7jod/HWyj
fnIQWjmcpBIbkQlczsjZFRihvY6bA7TDWKyXt4CEiMDpph1MZBiK9knVd5I9lCynCFqnzFjNfEn2
BtfaZmFzCHbsgN105Vu3WN+FnaPCSUutNDL0xVyizryhXeaqc/0a6u//o0bCMWspxagMB3pBoL02
6g/S/aDlK4+B5Ku6GSJvUC06VVc4ySArg62/m77MRUS2YwDz4GwZvogA9dMetA3BFDP1ZtMpNQ8s
wz2glORt7WsejJxJFe77urRpWC51dq14bct7ggPYdbprqP8iGWUSTWWGZasaYcLJoyVgScsSCzvQ
/KCZ4BnnkSSiXVPlXIRw3uY4MvOs6/HaNH4FRHVTvKTNFuOsTDaZKZMkHDQtttJ8agCXVBbH1D7a
VePY45NWSqEm1qz+TKU/mu6ivgvanC+P2JfWNv2wCgs3UuNpp2XtT7PAXLth7pO+67ZpQWKX2Pkp
7VGpUNp9rjwRPGouH5C1S+L8g4RjGPZa0LEQ25iwH3kK5svsioz3AWwH5NiXRa2yN5zLEs4iRjxq
Os6AeqzL7IbmNiCEotqbBvCOliHAffjgZFH6FNi5l8a3tPrBitIlCkBIraNeZ37bmMeART41Plr9
lkTRTdaa/hwTf0I4SCq0XaSyVszVa+38o8nvPjgfclJqDDu2DBwoDjuy98DrwKwxboPOkfNpffaJ
iI7RJIapqRYlNjOEa3tQErMreInyENjqQ6t+o+VtNNx0ge733V1ADzbfcg1oRMnboGNkxp8N3aGg
ve2zytV6zMGphjcPpaPZqdsAGzELAGViKwDFjYIfE0M/zPDYt2RTaZUXMlkiZf0ofX3+8vvZnWXa
1liMFZB+wXXuKqnpjNYydpdu6qaSGNSqhz1fKsEHmVoyaMMChgdw7QIRR3goQAfffzICAT3O6yjo
PYCXddmOtfUz86Wi4C1yM0+UUIeKbXU7Ap0iw6iSdttXW7u5Y/nkmMoTR94qmDcsmDCleaQgOQTF
NUAYSyN9vfw16x7l748R4+RCnziNGsSRSXZVFiiwzY+Bvr8sYzVW/TJJEY66VI2sKAgUjpnlUBOw
lpl0sGdVxle8LwKRt5VRRtMEGaUW246aZru6Gl0jo89RQm+z7GGcEtdKAjcOjTurWygAxhdK9UOG
Uc7L6n62IfxxBL++RXyi8yA3qsrO5hNl3GdU1ZyuaJUDkLFOmQ7AxZTc9E1RAWJzBipJhWzBQLij
anhf2pH62jCaO4NeFmh1RSfvGD7G7XCHefJjoZkgHuv2MTBsnGawWjfIWhf5VScMvs0ETLrDIdIq
p+njg6WrnlXu6FB7HbL2oxLt25L41vBoNT8qS8G4U/iQZ2B7SNLbtu58NPT4LSlulRB4qEXlWSPe
3PPwqww4KttW7BZABjXxeh0KOAZOHBXgfDPy4Q0o4LLcCc0WU4zZlcXRos34laGwK67eKfGIx1aS
O2SqWjQcdNcD+rpBuq2XDqB+1A2Owj4rH4KYOjnFZEbxUJJv6dxizJh5etluLu/OqsEb4G0ymGkT
/fN0njkYYo2lNumpCkSoe2Btulzd1IMkuFlO8J8G8CVDiDyyIDJDcwDeX4KUyDjf6/pj3gx+22/7
EJMZWYg5xbvLaq36zTO1RKcClpu8yDI4FQx0NpHDo+Cm0kM/CGQtRUSygmILM/D+p6SoIrjo/jRx
TFqauZsDADvuT5WJ6XOOTn3S73NibZJMc3Qgm5f3Sf7dnj5GhJO0AuFSWDmGhRA68btePSBETJze
6hCevdUVPl59ISTfozahYl69cEit7fSwuFNYsg1AwKDZxZKSkLiptecSUgX/sQyxbxolJIbIF7tG
9UdKBodnhwqJJja8cc12GjuXPZdWL4IzgUJA0xAjAlUbTLHzBlCXxX76k/6okHv24qsEWLoojZQb
e48aScUlddPVNOK5skJcgjAyicISslNeeQWeoBgc8FBY85Q532bjtza7NbV3VXvIxuiRjLKa/6rq
FkUm3WCaqYuI1iDXSpqxneYTrzvPHsKrFCTqqn6XVy+9Vv6bI38mTIgpwmIIYD2oHAKbxc/Tj9q8
n1Hf/BcH8EyIEEyEjWFiOxtgdE+Ae+R7vQEhstE7pi3jYfoE6fvDvZyJEtwL4AIVNbJqLF7DHjNr
3mS60dxZCnCmWi39noUojZo1oIkso/xIB+No5tOp6ap9qPTEiaOW+THG4FwYeetVKhiaA426KpdN
Zq86irPvFHxSlJf1SPJxRiwD3sO+cCzw9MWj7J23bstfcsTZxXjStLEf0VSPy2dbbcpt6pItLpZ/
BlOwnMoLqy/OLdLRjvQ4xLNyrMfN2Fyn5lvVBdvUvmOsc1rAOONsuSPTCsdQb6dWNqayiopinqkr
uA015UUG2GgU6xnw7sP3rHA5P5Up95tmAe14Uxq8hND8f9nA1+PWM7mCywCADrXHGBZeLPAffoCl
jrzctRbuPAfN1Tf5XvMTfzimGy5zlct/X1p0IS2By1yJVIYjjPb/7QASVgw7AJqbwUkGLzGKIFI+
vE93f0nkYt1ngYIemshMVzqiuCjfduV12ryX6UnvyQ0IwoAZkqJ83ZVup+T7CS0CTlBNLu27tyQo
PmhZEQdA7g+MGd60kEMmKMvm82usW1zi3SSulAnejTKQvWscS2M35aaOiDM3jWeqyD0TzSu1VmIG
q4H2mRUIfi6rOCWcwQpadR9pgRMT2UDeasfNuYEL/o1nra53Gs7zkkZckAvnLcYhkAEGpK9Em/U3
4Jk6go/ipB/NTmPzCXDXTorJm974WYdXcf3Bop+oIDrN+GNQ+K7TuZ+BSZUXv3Qp1ZTEUYppncBU
tAFsMPOJAOBoqr4HJEVLjSRCXFbtgj3/0Tw9h0o10RYbV6H4Neww8oSwzXSS0NjF7BdHqe6yw1iW
7pJA/fcDZKO+npka3L9qAnSxfE9i68noiUu6zIvyt6REGcvO/MtCJeZpCU4qCLqkHzOYJw9elOZo
ScdF/8ttYxsWNQyTUHGgQ9Ma1BRrNqFBlWxqp9j0QF1t9ypI7ORp7uXw/rmGX8IEv9eregHECAiz
5r3SRG4a134alo4SpxI3stpVAoxcZhsYULOYOBExDMZUo6lqOils36ANNtW6bdPE2zB7AYgu7jLm
q3bvzLG+S1XyVtvBQ9inx75/C4NW0rK6uotn3yJ4AMpQW6yJPp1isLFS7dh1isQ4VxaWaLbKUCCE
tqq4i3XLjUoP+vpkxyrmkZoNOFb8fuJ+D5rmyya5lgP8TZawiSzgTULVsT4pGj2GQb+xaLRvAsu1
ubLhZuCgz3bTBNUGfBtuPWkOG2BNRVFKPmRlVX/7DuFGm3ia8RRAbqcuY5ua3SplJrunZSKEywi5
R23ukrlGaLpBrZ69wI783AWpFXx34w1XqAZJW2o/Z8iEU/KbYuKdVA9jUg9lfTKTatggGf8GahBE
Jaji9Qn4SfvXFocZWFzlwdCGd2XIrwLFg71vbBgzZknSCaj/T6Tb1RZQcumvKXsJ6pcke7as51YN
VGfk71pxr1u/gJHp4ZVtqIFk6WQrJ5h8YYT9GCnYHJ4Mu9HOjqDhkez/yjXz2zIJd52m8CDTls2x
G8vt6c8ginZV/XTZ2iV6GEJFAJzuShYC3eqkcstTFdtVhv+7iz9Xw9B/v1cqdWwilkLCgP4sWgAP
tZXoIHEOIo0nJ6HWxaBuPzU6YDQ435K483gBNNR+f3m1ZJKW1TwLMo2Zou0sghsKQcMOIl8vrdiB
83Zjg4TwsijJ7ouFgVnrC8Nadh8wgiAj/TUDaK8MNpeFrL1Nf9scwQHk4WT3asnrU1JYbmS/5zRx
A96/hPQlSDO3se8oaJjj5J6lmtPW44HUxjZQZqdOPxRUFUCT4dQJGu0G2dTrGvbTb58meIk6pLwb
zAYMktOYOVqWHbiN8kcXbRAEOmWMSL3r9hkahkPg+qCItmFg953aHSe+lpavNAj2DU83qrSFbCVS
+u3LhLMPxo4sVIvFokG04hk3eMPfNuRK9VOAZscuepV17iTq3noZ9imaymqJ75HdUGL23DTAgk5y
fEDtDwgOCeZfhq21n046WLHQDPEPZm5Wni3nOouFh7gr50rDrA+aWLV21wROv1/GLplvncrHzrec
4ZTjZrzSd1IcoJXH5G+iBRcV5l+iy5u/UPPtLfD2HNXZIe0n8boShygyZeazNrN02VwblbcY4G2x
9NDJRAhBb5anIHfMIIKc6EE5hUc0IQLovGIeBu18dRe4qmQKTeJMRLbMOCOmGizOxGi0XTy+lKgL
knkrcSbrUgwk6S1DpYY4/zDkYTswCzZiOjRyyYu5aTH2X6GWgN7+7xiN95V9/g05ZYncddv8kivc
MD3HjGlAIFc9DN9V9BreG5gGS7zUrYDzfa3ukWdZ+CzR5SgbupOpLGxlpKoDmJAgugPJsJV+A9IS
GEdkC7so8GfA9KWgcO0ovRVY8bKwje20zwtcYuT1Th36CwN4uDHuLy+oTKnl97Nbbo4C0qPntzqN
oMNR7eho5agzG0zmxmT7Jlw+bEjMKejCxY+Ong5eczrsKh3Tg4bTwHaulnmu/Bt4cUgpHTiQ6bh8
25mOU6zHo1JAdp5UtzkA4lrAldgNlwQMa1NscF5fWyfcFRk6bUsKropT3yTXaaF7MZv8cIg9Giyz
LQX92fDKUSLTUYKPgp309Bv5f6R92Y7cuLblFwnQQFLSq8aYMiNyTueLYLvSEjWSmqWv7yU37qmw
KjrVtw5goGDAKAYpcnNz7zXoL2jCVKQKOlHA4Y/bj7YWA4jb17vM/BdiR3/8wFWWCdcOEaUNFqK0
oUNdXdJNfbBbS62rhOoUTR6Nrr3Q6q6qYAKQGudxhLCh8gqZTIduCTTfupOvB1ntpZY3rSErUwC4
0Z+MXb8zwmTXbpJst+ay2jZjVcXM1IU8Txl3NKMORT1DtmILzPn7Pbs+8dfTWW0bo7KKCH8EVBVQ
tlUTR4t/1YYZ1iUJpAEfc7sB8gO5GqkAl/0c0trV0LnIrd6HpERkW/u08q38NWWmr4hTQQeX5kfa
fx/6Y9uEEbzaNL5DtHLEYOIRe8pAMZcA2tabigO3KjDwnPv7+692WE+guB+1NiznX1UXfbMDLL68
Kej2xVnxtlCbG/tgbSnCBIW4FtfNCwnbfRMu8iEkUDeTko198LsmehU+ipbqlZVJeRYwRinZjvY/
Rk3dCJC3FFKuV+73yl6Nwgo5zYluq5cMXdZmnl3L1D3aWTvate5Ukp0l2keSUl+vc4809bEsCw+V
IZ+08553YMiajaPbZOn21+e0AoScF04WvSUxGqUxRPSMLX2JW+2OP37z6kZU40lL+5mJ86zJO9G0
7ZOVMdPt7XZnMQlvc3TegqLOxoBGoGnbYiPVWQ76FyfndwX5as24jpKBqePLzADuN29AKHkNOalQ
Kv/6krzVX/ljossWuRqoL4qG5pMloJvhjBf9QA79Humck3v9jp1sgZk6sw+3mo+tPX6r4v7H0Ktg
p41ot3cQQfxNuse7LEy8OJxgg5s8bOrh3EpWr07vGoCBba5OulYai1+eM8Mlo8yK79WcvyfaGNrs
Dl8QgBj0TfmuaxchUuINXeHYcGui7Z7Cx2MsfMru5g6HJH3OAfAzgAx0WlK/NdldUaJ+NmuPNnwC
mj5yqjEHjuaAEhxkslTitl3vKV0Difh4qHwin3sxoktrRN8NtTubUjzbmXZWi+yJqa2nbmRCNydP
qAn5B3AT7DXGoAMS1sqbTpyr+UUVRkjT6X9fOoUD0t8jrHPXWrHySYN5bJVJn6unWMvd/3Kjru6S
eSh1nkrcJUtIzPwFsJE5eDIPn9kL8eyQ7YSL/oJ1KEPzeWPs5bR/dRpXsT+aW2DlJWK/HlohaEUI
yCgxfQBXFgh4extb4938YH/fNWuwCywSALqizZLNKG4Up4dkMoM+HfyuGkKgOwEw3cdqiLzKU5rm
OBB0CbXU4Urhb8x865esXq3WDMi71BAeWo8c5ufci/bg7LpmaLiwt1GBJd1EKm5cSvpqL8UVuO5V
geSkqF/7BvMfZwcKMs5Ql54k1K2i5t6e+R0+dZMFdaFQ5GENjleoxebGrkNP7utPv9YBhFVEk6fK
aF4g8FI6g2H7MHEI6lp5mKWy04HhBf8pmw14/LE3vUsBHUqfzan3oRka9Pgo6riwO6xDWmixk8Ei
05Qa2N7Nfd8C9GmdLAiAAWB9RJ3I4QWDFSNoXdELBzKN9v0jaiQgOqEjqFfApcEXxDA8wNgd4Gh8
PkOzL/YtWb1AbgkB6VH2p66/ExkEyO568cm1D6sr3M7SYI0KA1YUEzvxIpFmdYR52qR5Rh65Iy9c
ktaOXnA0AIEiBxOuq1qnKsW9HsXQnT6bTe30EYxGZVAy4RekOXWzcRrsKFCK+FyI7NnqTN9WK2Rh
DxFkaCaiQwZ/8G2uOUAcPpqaCXuPMLFnJ9XRQ9etAE0PQPqkW5s1eFnfOgMOadD58wT+nsMAfNbg
CgUdulE1dz1AqXmH9DCJnJgBTyLRTEgiV9NJYLTSbatmb3ABTz3FBXPCUzS8t5qlYxVOlIYQotzB
7teLFM3N8DHzSgng/utJWgWZ+ktL06Cv/up5F5qDuU/rcl+TKQQp6MgaYM14fbBbo3KKorpr4t4v
B3kaexZGpfEkx5dFwLqGTmKrhpiEA/EEF5CYcCLxZ9Xxk9QmYNR76YPL5Pem4uCthPxn2FFretUi
yApq86UZG4iOkf3c4SeWU7PXSHTf6NNn2uL1CrsQeNuGiiI8Xe6nBhWWFGA2/ZfOQdxXgf2pXoRV
u4Z2D/fuooHTb95YgL20lzmNPzWGL53EQMgVP9CX2sH2yNOp9jFUeMnBti2GZEaU5y8l1T9qTR7w
nNqng+LpSneM4JobceElkRZ0qAgqksKApTlZpX60mvE15+W9DrZrElu9kxHoEFm41VDbbKM7mn6b
pwRMscxP5/t0eE3MHzaYk1kXDCR2WfKqDL+0yXLVyfgB8fFvPXpTOY12bVr6Jf1VDdS34neqJM8s
Ax7ZMvawfjvY5fSA3ssPda6w2E99DbRenUeVE48/4nHwBopHE2u9ZLa/8SYKDGtxNy1BnuTx0eIG
XGNORRUWkLfQTRkYsjxFXAPuzvZVE0lISsMi7++1OXES8z3H69VIRrBtMg+ttEoB+8aa1bDq7Lt0
KA+abQQzaQ/VrJ/sxnRhSbgcei8ntTtbT0kiH2ZtuEsS9KBK5sZAahUV8Zr5XdHP0LVFCozMth0c
DVQ3EPqDpjD9jI6qU2g1gxJjs7etewmD3xkYGKbPH1T8JKpMwpKpJxkPXk2rY5Kklcsj5ckagFQh
o/W9NsmuzMu9bqRgBcbHKBOuaKCnI+dH1Yh3ehY9K8moAX2N8GLqrjmcJAMkyxyB7O29iZtOYWh7
E/+14BhJlgotUhhVKQNQZHFSMn+OxV4HnJ+p9anMlSCNQUEWCiAplqNUiZfg0GgVgZYl4OZ646fD
Zwcbubr8FdcHE92HCToVE2Tek2k4ZBAxyOxDb0TvI8J/V7J7Ca2LrhU+L1Q/Ku0AimgBtasL9Ct2
43yHR79j0vt2HCEU8mbnr3bzY6rIwUq/gx0bkOQtrh5k90uiD5eMvp41jrSm/Qxttb6I3aiCm542
e0kO/azkW9nh+6HqPkMQvk0eAbo5F3Z0aUzi2ni1aMQIIxVwZ1XzW4QoE0zZXqjsYMUHFvspiFHU
WZx8aDM6Fh67OS6uFhdXZe2HdseykE5nM9mVxrNutm7O7st0TzO8bwvXzvd58SSi9gfRAtr8HLX3
yKjdBBL87zQLuHxSsLJKjzh40htYEM6AMQAXYt+hXI0HHPQ9nKT0GOycGDyc3hvhFinOKgyMsuxY
JuFs7ISZ+UaUelRjoQmwWFt+Z2WYtY+c/Zz6xLHnxVnp2YLAmOoT9Q1voI8qL3EZfQBd6+X452mg
m7hq6jtIj4Gi8Zrrgz+Y9XkeohPX0Ebu8YY/SRWBVwHBKua7hmr4gPeJfEr1KLA0yLRS45ErR0Ut
AV5SAi1Pw4ykzzKBiIptXAawS0INHYA5St9GBr7wGC8gegJbjkyZemgK56mLUB/kduqagP6qcXeg
s3CoqPzSAv484h94Ou1SrhyGBLmDme/0/AWm6x0YzL+6SP0JCdJ9jQK2k03VocCtOInk0FjvNr+D
yZXbm/xQKtKrlF538hLpTpGcZhQmhKH6Fof3YgUTss7LIv5zVPKnQhEB9GmfeJ955rhrisbppsol
bYIvKPE9AJArpEtY0GALk+ahRf407k3g1+2yfR5S6WlFaEECGBbMCHZ+zbMIV7HxPOEjDxX3jPaQ
MXroSHoe6eRUQ/Fs51hBpX+c28EbU/jcNP2jQuvLrBR3dS33zIaxlEIveZrdjyiJZIOCOG6GGql9
SfHg5vKUceQ0nNk7mdquWglfyWbPGiInqokHGtuJqHVo5x+4gUPC+s/UGFwLpoyN8ZEoYHbOZcAE
5Og6DdxE6y7mgE/3+kcq6kM+BFI1nCJnoZHnpyR9NGqoWg5+25lerf2icwy7ExaCph3AleE+t5Rg
pMxnQxIK+pjwbm/K+wRofv2+VaCNBuWbZpp+TnJ0ilh8wu4u4E3sz5S5iYzdhEMJp1tY16nXcojx
GOUuVkw/5d2drpS7OlYhyfNex8bBECacwhTPQq4DgZYx0/dFz87WMMMgxXD6QvhtOhwH7Z2o2duc
VX6EHK0s7CBuPoqod7neuwMyP1L/bJrOTeFYWcNZmhHY+k53pGyRXrWOMtQ78D2eTGMKKxxGOoj3
FBUsyMU6pIAmWo0IhF+llydGsjDnSsCKlybWXaR1MUCrFerkXTP4Vm9DFggaAQX6wTAH1oBlN6vM
V+LpglTFhRmqhww9m/o3RukFB2QHWD40fFBYs77F2I3M7hzsH/T0Io+SyhlwQjX5RtrdgINjdDxQ
6gJLOf6sKvmqwdqrHh9h7IIZHtC79JllBVYBRaEqcQoKXZSf9QQHVDo/o6/6qnP1Ww4DSgObyKTU
aUbbkQAr0jiD8IBylwNo0qbNoTT7AOqnh0Ebq98njzfSlbKCYa+OWEyCkZjBrO5FZbhNV4BcTkIJ
pfcJ+kWT/gP0kRfAtx6YMfsAtzgty88WLnQ8672mXqSiDEdBkgQ97ZA20E3l4oQ3A+4842kGMLVX
xr/mMX5MVZDyLSA12l8JlKSKuDvldneKrAceG54e6ShJvrap8CpzdhWSOgLvnHjuXjUz8wARCsoB
AtQSoKQWp1NM8VNriBAC20/59GDS4lubjfupMgKLcBdkUK/VNXey5a6gYAYmUZCN0FnjJGgU82Uw
C0dB3lhg0+nFr4zFTmlUj216giBcKvpQVd4K+dLGR9IeF6JnZbtiyCGy0IACPIGnDpvfKDTwuG8T
UBuSwpvyLDTteafmKeL5Z9lRUF64E7X8jhlQeavx5aTlKaAWUHv0y3IL5bRRvFz7XgILV2R9iko5
Za2bTM0vYP9C1n7Ts/Kl06a9LZqL7N42XqpbD7VVIatWB6OdU1STBryYqIpkFclTijxf5h9IsF01
eRVtMNXxRnnz9nPVtJlmGijDrZ3xurivpBlh3ErAd9oaHTYd2/ivjdkt1Y1/ViD+HmVV/eBdQ3Hc
FPOihkvx0Zt8tFTAq3rgvuIuHttl6UeO7nCQtB+2ete3Oly6+vfgq/JHoccJn+1BnHtMrZmDTO4H
IMxxKfXTliLQLQQ0qoL/GcxeKd+ZeOcMgB8aZyt9isunLAeEv5TQiVT11GvoYyZKt2qB1Sg6iCIB
Cjwobg2KcYaErkRpxCwKX8GbO4+AIFBLf1pYYL22oVNxE3Jy/TNXhZGIz31sKjmqFDOcIZTvpsFD
cx6OtTbs7ehbVXFnYmnYNI/SSsBBEPcWng2Uhy0Qagnv92qGsG7U8lREVfj1btn4XmuFT1ITO53y
Up6T6BDzh3GwkQn257HUAjvaIhRtDbaqlAsU4O1kLtAu72AXQHBnVNIrlIcSXWtjS1X05jG4qjOu
B0u6eVBTXHa1AjozQ76Nh4awfwiEFUvBWWfJxlre7gRcDblUyK4K5HofJ00sOMBS+nMciceMQHpQ
QXlCM4agEsQEqxCzhpuLYyfE+/pL3u46XY2+imoCIJ0sB0rzzPtFNLUII879oYUMw/DSSNUrEsNT
inTXoCCdkzR1RrllfX6zFUFsPGOJrqv6WsEzJhW0CVUqzlMkHCa/m63lAy7oFfpmK/3mzXE11CrK
Je1oUDDXxZn2x4S+Vosq4cCddrCoO+r8pWwO3cxC0efMRZd0t0h8lnxKXL3WA6CLvW6oDl0O4k+B
tnQJ6/SvP8fNWH/1+1aBUFMT3o48x/Zjv6JUhxXbE0p9Gzvull0Hiun/s+CGuoqAWqMjZZzQeyKw
nGgtGJKKNxS629aJH5BW88wjoNqgkPUJCanfSoZF4vBlLzg1A8UeJ9DLPycZKoazVZ29edqvftsq
7LWgXlZwAhdnGb/npX2QS9mNBwOskTeh/Ddrz1djrQrBLeACwiqwDnGERNi4b/lWeft2g/pqiFU8
ydQJ8AmaCGCYyCE6iKC7i9BjnqEB5Chu4tK3bHQUv4cVpeFWwfDXYnKNVB4i2MwfEkc9ap/qkZ+R
XnY/thpkt1QV/tgIq9ADVkEd9Q0WQD3wnd55NppLn3ixGW8z9BxQD/ISt0ycLGw87BKX7Ka3zjGg
AVe7TYUGgRcnDv225Si5tQVWIaluSScqSsS5y5Mwkmjqy6JybLPdVbpIPVtu3bVfnzpDXfUJrU7r
MiBdgCKAUmKNnoehQoatzzfO3e1+5NVmWCZ+FelR0BU1zFWXXgcYQK5xrO7ik9z34fan3ZrSKtBB
DoCVc4qYmspvuSX2KDyoWb37b6KVoa6iVZcTChdgbB99KpxmaPDYk06N8sLXw2yt2xqsIBIdhulq
VJ2tD57A/qR/t9R302Jeh4pwbYA1De5n1z2Z/N90HamNZN4guBjs1cagc5NZfWxjYPKgxWMQp3K/
MbclAPwj774aYrUnatTwFamz6oxSVdTFkKP/K65NnxYIC9Fz2Z46VJfU6phWNpo74FgU/2pXXv2C
1Vah4E4QDU2iC3qPCFBF2ATlPR6l/473Y+hXQ602jBRsEhRYHHAtIecwvSoteiHKPbXiDXTDzcj+
n4HI+oarK0jxlSqtzkqenYQeUtJtbI3lp/6/v9s/QJw90yH4ALUHCBHld1UznamtQMx6pM8MZU4S
l7soS+ZTogwbvfabJ/tqaqtLq+oMbtWmUZ0b1FlGop9F/0PJtY3p/cYrfDW/1cVVQaTZMlLsy/8B
HRZAhcZuEcIqGe1h1zrygNzLH7gBtpKgrY+3upUGKyZT1mGXKEBtpeYQaKN1/vrYLafqq9kti3wV
iUXWWGIqFsBCkXn0FEFGaEKDpKnAfs03vB+2prMKIqYJB6wkQxCZURTTjTeC+u7GbL4OIuCs/Tkd
NpO+zuZ2KdHUP3Ot/xbbaox8NcVtCTEGfDjUjdFuEwjYUC8dP6Em6kKkXAZxXX3r0/4EEctdJR5L
cjHs/NsMiWJ1sLzIPjK1Cu3uTWcEMukXAEhQ+DTQvlFdk1w0GKFbYIRbLWhRd3GmBYx9K6rpdbaD
VI+dMYVAuJK5PK/xWH0wBT/Qbt9kvdeiVz3kB02Wbq036B0mR9nX+9lIP7tcUFR16gBaWC8o1ENT
UzOgiMW0+6qfSlwB/BXFRENSKADMlgPdWOoOrLvkJLlrk+y1j7so0ClUNsw+8pYkHfXConn6etF/
+0us9xABr1AFsdCGyOEqi9a5AcL8NE/njkNmOZaQMRpOgkynsmI/hliHIJAFTVMtyRKX0STeNcKa
AoWTeF8j7/RqOXcvMTjHfm2j06uaaAegBKpBGbKXqVfDYR7VcbgWQ0m9Acg46fYxPp9Gy5fKGh8S
2sduLNDu54k7NRGMF7hL4ksGaee5+KmpyCcLy2nwxZLx1OXfGskeoAgdRKl20tBeHEt7ZwvpWUsL
LoeNb4xnTnOcs09AtgIbT4AhPqrZWQN3RRcNJH3g4mMo38dFHAV9nzQSrrQyn6ByPCY/iXaJ0Wtk
FnNLzTx2+stkPWrTfdUCzzt7eNT9hDPQxWg+wNZ9aKwkTKNfrPmmJ8d+Mo6MEjdGwmtqhxlSt525
mxp24DiUKm3dsrc3zsyN+E0ti1CLGhAMoXQVAUwWD2maKvzCZ+tNctulGCpjVdDrexLne1vTUCAS
zteb5sZT949RV7HAsEublgBeXmhfPoPEabi9tB+SFNAJpv76eqyb9Je/b1uiri52XRXaCGZk9RvQ
hBazCg8E24HesaeEdQgAgVMO+61S3la0W13xQ8XGhleDdUnR6bXRPKyTLQb28mnWB+9qXut0UJvH
Os4WtBkAcFJBl4ahr1V4G6t3cyJMtw3TQOHV+r26V1cEGlaDakEt6iJ9sIV84nMwPrF4gQTbU3eS
B2XjnvgtoPWPeV2NuPyiqxEFzTLZVD0uCigLA5R1LuCluWNk+CX4Cxo8CL31FFQzP/FIvBcmzv+c
SfS+C/adtExAZxpe0qLT0PCIp9dSzlBpqo8C3SlHUWN8/YcUzdohhoJCpv3Q8mw3JCaFUTjEhLuu
uIBHloAu0R0axG81r7wk0XC07behwIM/g1oQqv+l6BxLGxzRvFKC+lgHfSzVdA0IRcNWw4miJQ0y
6DslKf7PnVf0IWPocMZbO+0WtdvQr9ZrdYQZLCVV3o1IwQSBDEVY09bp6qMxXBjAE6hdpdB0HrvJ
sfMwmWOfayeh+q3MtlSHtrbK6lSnEfSAuqm3Lo0/+LL0osJb+FfFO8tdPYAkYh1yb+uVfPMUXM1+
defHBul0K6utiz2jp4030MiDvNxSwtwaZRVD2iZF5ycdkG2OndsPZL9I9Md9tP/6tN2EcBNNZWiz
27CS1VezqVMDBsl2YV/wNH5v94Vf77v74gA01F38sAB3IcJ+As/6WfOBVhBeHg5/bVOub1ZDr3/G
aroja5qUNsS8gLJ4gFGXI93Eg9xNwIJs0yfrlj8NjsXfk17FyoqlPZtHbmLSVqgE1MFrL4zRfkbD
ZXQFd5dX2LTbyq9vXgxX466dUmuNNQN6n2xZ7GAhFOVn5V56AHZ44mE6bvIwb20iohFNVzV4U9pr
baG506NZMrGQDbQ4JN9zr3IZTMj0n7AmBe7yXADl+i9n+feoq4eSpHyIla7DtzywQxU7eQA4Deps
/bKuHKorW1JCNwM40VF4AK1Po2RtWapIAOVmvUofdD09KHoelPN0SiL70DLySujkFa3mR2b2rCbZ
ISLFiQmgwCGkg66tHcEtAPUuHgsQeAFfgx94TvSXGnZFi4uu10Ndf7A/YE//UQzVidnZ3hCzb4pX
Iy59aCB4KOV5rXyp+T4FE3hpazX94DaLvr8UAevN52kcnsjQHooRX6LgXt023yPC9rGgIfwXYAKc
LugMgN2UBdsX72YIVaiSBV+f9pv7gVFGbcg9Qyp5ddGpyTCWQ411mrtD3FAAxtAZL/2vB7lZNbrK
z+nqdAEDmZVUVQGJ6tWjwaQT8+cmeSssei7lg4pUiMu7xjrBkjNzN8a+1Su+Gnut440zkGl5RNkF
ihh7CLDvcxxoKC3stoiVt64eaO1ZqE0R5CrGapLWDEWs1s6gsTOVbqMDmLclwaj/Pp7rvORqjLUX
agxbsFjODK+/VEPHO5Z+O0pQ2fe9PQZFnz9OwCuYgJbKoXNhqueoaeJaAKBo6skadCfrCRynxFNH
kkcjVpy0sL1KTOe+t05a258H+VO24qKwAYgmsY/0Z0v0npXa+2SuPKV852PvRuVnAaqsNjoSIMU0
rl0TvnqGeVCArgHfIpjZHBQdVNLSIlSB2+6H8mh3S6G9CtkISFFmfis1QMMgJV0PLFCEBU8KKPWB
qF/8MiBMMAAz0EdsccDZgTviGuPPovqUo+nHwAfVeuJKGFQEjRO9inCs6Wm08kAFBNoG/kSHyAlA
Tbscaml5QWP0S/JT1/T31mJ9NamwrigAsrVi3Rui6ZdFk72qsKBsp13bQCWQNIlX1k/dkPt89FHX
cUe6WHBVQVlZgQ6QUpGqO11WHxNwcSKZvcnOd001+cUwei1wuEZHXQEdjyghUAF9Z9XgRyqCSG19
LxL+06izU9zNbkFt32LV81jb59rMPmdhvOCJC3cQ8qNLBUz6jBNd+nzD8DEZEiiWEX1H5WDD6WOq
VFdBj4ziBgZbaT+ob5Vphl1kB3kG7dU2/0x6c19Cx2yaajcXPbpKMTbneGwaBVWD4mffk2+8fp7a
M9MumQTjuWWBCTkFpeoAgmmcvK5dolsuA6a5KdizCcsSASBnV37v48BgYZ/FToLut9a8GupD1nxo
EJckwD2h0AJ3txcTeCRzRO8MZmXa9KJ3F9JlfimHoGE8BPbcrRoOUH3WY6x434JRI8p9j+KFFQGr
iyYX5JUiIHCHc2/KJ2uWXlLHEIWeD+hK7Fvo9pQXY4QiWW/6YspDK8v2kYApiQIUqIaeccaBqwOx
S3V4pvwAguqHWZc9NO7LsNUH4LiArenAFZYA6tc9PL2p9qx1LfA6syern3MDFdo62Vfl4GnR+IZG
YFjWe00BDgjM0OSjXyhq0H8J5qre53GKutURToFAxld+Xr33/d4cfpSAy6s/FEB/o/iigpBkd+jc
pIZfMvMoKjtoK+tdkixQwGTFxR1E0YvMDmNxMLm6zwDoE/oeZZ+dAcVhVYNWgtm+2Tj1M6D/G+Fy
I4qt1VUMZpU8V1O4qcNjrG7e6vl+GD/UONqrHd+XJiysCJZnkf5uDY9z2MPI2RHG/75qTC0dlZzl
XiKmurqXmBjaTh1gpmbWeshMUO82lYSWeLyKpX8MsVyNV2+8rK1GipQa1M47Lt3xPPzSXXAn7ugP
FGV2lmcwr/3VvgIkPMD4aKvhd+vJ9Mfwq5fKzFFiSWecyNYzDHd857vM58RhQzg+tL7mjqhQ7oDB
VPqtG/HGJ/5j5FWC36CNAsuJxkLO2eDwwqPQk67it4fZvid5oCPTVTbfSLcy3T9GXeXzItJ0zcpH
drGfFs29+LeARAc3VIoW5v+HjdWNQuwf462uY5HrnRGhKnp+fVddHf3deRcyr9gbPg+2gCPLin2x
ldZlEFz6eo3WOL6lnYOdIAMTcNqu8lKpg4Iy/5cf8He6dbVz+wlQrFgdp3Oyzwoo7bgM+gpLRl11
7jw5mtvfbz/INnbNmtmbm5wItcR6FipaY2PmzPR5I/YsgIKvlnH5pFfzgnUmkisTQwgY1e+aMAt7
Ff1uwy39YZdtqdzeSH2vN8iadtuPPS6XPJnPtcp8q4RAcn9Ceroxp61lW0UZO9KJlhNEmcaHpae7
6O0giQGkDXCOZg/YVrep/7815CqySBX66PqIiSng86bq9zy/bExqa7+vIohQ+sFKekSQBRxhQ4KN
++NR2yXez2LfAQzsqkfqdcctQMrWxFYhpCXZHLEliYGngDM2KJDZD1/PbGtPrINGn9tWzzACtX/Y
8eAo+b0ov389xsbi6atmxWQLUHcqBIsZ1SJ5MpsImOuXuvnIp8b7eqibC2YYYJeaxAQoYPXubqxs
SEQFlcOOlh7vUUEZ1a1gdHPJrsZYHVoA86DXKuT/3QsVtjgAy59ghOGVBaJuABR5GW5thK0xl3lf
BQqhSg7gOSg2OuDafVs7lf6ZQWDg69W7Jd1Krauprc4umzICfHeE51E57pROeTMlsukm/ZFE7X6K
nvTsr7FkoEUkp2QQb5YO26SEfZP6ljPq1ndcnehRVlyRuTGdZ8DdsmKGFd6WhuTWkq6OdA2nt9oQ
WNJUpK6qcJixgUdVPH69pDf3/tWKrk6wqbI0JTqZzpKATzx/toXcEfGezOBIZRsp5Ncz+oetdhZz
Bfr32JgNPGTT/KyhrqNlG6Fwa5AVRo7WZjTwSMOyMSDC2T0hjxxUwq9XbWuQ1TFW2gIWI42wL1EB
xumkQtaucTX+19ejLJvoH7fvf74NmpJ/HiojhrRm3ijTuUKDWVqvhbyz63s5bWyB24ng1TirwyuT
MoO/8PJd/DpgoXzMDpZXvdMQVLu7bZ/mWyDzq1OsrcV8qmQcRc9j6wK47DOUrB8jw1osTZ5TLX1U
0MGOSrxHkzcjtb5JXjULM7vzdOtBleSnanFPVTXP1M6y70ETgTOvxUMC2vTXq7+5LKszDjxsk6t9
YV3qYA7GkzzkAYiEpw4dwjEUd3Rj497COv+xLKsDLwqWlBySvOep7lDW7MEDw9SqHYX471zzI8N1
MYCRkxsbd+ytWju1iAEUF4RxLc1cb4DeVmCdktrLBojRz+s++EHsUstF38oMKw+aS93OfN5+E9wM
o1cDL+fs6tpQIRI2o0FkXuqaOryFxDrdff0Vb74pCTOtpQbIkF7+OUJZz1jUmaJ3EtG31J5gRHQa
JpC68/xYjmlYVIo/T0Xw9ai/WzL/OLpXw66Obt/HaV+bKr8YFt5zGd6xdQ0FJfHYQqskb48jaIAg
KI38cWlLmmkfFq29K0nrAQUeEFldSmt8XNrsSQISNmhYRPjV0KSQT4HbLMxnIw7t+ULurS3R8FsI
aOyGv5dstRv0KYsN2EzwSwRZJ62iLzQD3zj93s4sRXFR+GoH3Y2pPrQG9cdxlxENpNVL1QJHY/w1
c5CP7Vdr+BWnylOewER3OEYgxWbzQWbdMelzzxiph6qmA/emjYXf+tyrDRWL0kZ2bwG50NfgVNoh
mAH/h7Tvao6cR5b9RYwADQDylaat2shr9MKQxtB7A5K//iS19+z0cHob5+73Mg+jiC7CFQpVWZnr
DFX2NqlsLcz3OTUB2zFkgYnM7sJXcG1K9DEhFmpjwkOvpKMgk3aoT3SDQi+qOfXHR/nQr61v/Nz/
Fyyvf6zXwm8UNThuBE1Qy1HXRHxrwu9QAJUN8PpJ/b0pFnFCHDZqHtfZXKYKz8FmpuhvbXUNqjDU
+9le7hpkMzr//cI1jP5Q1onFsJI+xOxGZkOOqqvT9YBMrrDuldaHNjSXNBZ9hfo3zu2y/2niQLuD
lWkeJl1Byah76N7nl/xwP77pGCkkadfmKnGTR2Wrvcqiymsl1sulXD4PumDQ9EHD9hXoXs+QWOdh
cvBLtBH6m84H5R3a+2w1Ge1eY84ELKVammuJ65o94q0pWLiucixTqwlN66yf/HvlDWA1KH7oB+YO
e/oarhSv9uhuRjhmECoq8W52ZcmbeS/d+oKFA1KiXBfUV6NzPaaexulaHyP0up7bMl41gq59TWH2
7VFfT/79dnrWwnF0lqIAs+bPZV8kF1EQBddO7EbrASCF7Bw4ZCPH8l+PMC6MLrxG6E815ZYWnUs9
sCGbsK5YczcFoRc051HpvKqG4KUZHoN2ePPRaZfNGnCB/l8FOhefsXAgKag4yrrGUWurbVD9Gpva
Fg0IY1K27an6CI50nd4LsopNY2+kzYNIJIjT6++6iy9YeJfaHP0AhLbR2friMSgcnn/6xq6O/cfR
8O9IOkIMzHQHK9qKMFvFCVujIxygRtn7/D+EQv/2c9bC7Uw6wIlDaET4bciPqNsyPtYiX0PcbRMq
fINeXrdXwKGpxmjxLaGYSVxDdCgAVegqtry+r2X5qvm8/XUaLsB4iwcN0H01Vwo/Over7mVytcQe
f0Kv3RYufYFutly0Wp+33S2Li5hpHAGrb6IMBBymcE0CHmptAoUxkI2a7oAixylrpJIUrENOPkBp
VKAdPkj8yc5H7FV+LyZ9r0dPpH3I46fAGJwqNZx6CkC7g/pn+8mbY+l/J2CLJESxGVi4pypfT1q6
j9WNBZoEN2T9eqTBXTZ8/2/O+cVsLrwbSAryQZlEdB70X2W5CYt6p+XQuCj7/L1BB2FRZZsCgXbA
15qC/1Z9pEtA2SRQusu0WrbxZ7dya6oXR88wSp0VeNyf422dQfPNRumGJW7decl7sq69yTP9GPow
biRNSl6/bC6mYnHo0rEv25jPl43Tu6qLlnYFRQfDLrbGBipHUkEn2VgXR2swx66nuFy+7lYy2HRu
o9pCkBYxBHUwRrAGrKPX2wt+NW75PcglELnR287IUrTDj7hRw+ZbHg8y9yk5Lks8A7h/SJOKCETc
99ExR3H0F/gCvHwFUJ3TehXovd5AIiKXq7p6TV4MbXFMUajzBZhu9FNM2Xe9R4l5HB29ap0mym2K
rL0tUDW8PZ1Xo7ILm4vjA7KvJClLY17Df9UDaq/ZAi+7uW3mGnH/JRaYLUKApih40HcWsMDDCm8i
spmzmEAxet2wB1vOHHxWlj05k5e5GogtJPZlu2beyhfBZxkpaRFkqnXuypfK+lkOshe3bO0WNz9o
6gwF9CPzPDYfyYe+gnZXbgfv8/kTbnts7pot22Sn4FEaycu268Ll6GpDiDbO94kO2qisdzTfBKAB
1BeKYXNkwX2SHDQ+HSLtsRkrt4ToeGiUH2QaNlEdPbVh9ClZbckVx+bZuphuwHTMmBupfrJaJBy0
yo1BmRZkP1Qf0BQxrPvoOEz3Kn/hBZCHUOb0w2+ST5hv0RuOmC2cE9hE05Lg7jmHvXIfG3jGWeNa
a05+DFmCBKgxUB+P2XPSPff6WmJbcqiWYoaNJdKYV/BRrQtSNPJr9KBC7YFaEA9Hsipcdp43BagB
f/6XRcTfB3oJPxzDJgvovBFT/bP2j23xcXtwXOL1+cJL6YrahjnYdE/JrFGnl95Qkk0ePY/JT9Xn
d42enqCNDT6BvhsBXg0BPgqmb53ZDu7Y6SCUFiAi6u6YIAfUqo99CMI/uglYeQ9MhKO28aHlPxrl
rS7efX2LtjYbGomONaq2WU4rnQACDFXIYkJGDbhGqIGmCVhuR3hJn+6nCn0N+RuSRJDZysEs9aIn
x6L5TMzJNiysRXbogYPTP3Tk/vR97x/yENQSzUMT4UnATKikZ2BuRGcGyV/M4WXwd2mI4vkYOF3w
3A8Jem8Cu7UelJFAezN0U9btdbVc5U0DckZJBlG2jxbOObSSSDBVt85Ug4Z7A04bBgKe1ndLfUWN
hyr6RGeRc3t9r4fuFxto4amhp8WyxkIEA372TRxDtiF45UI/Z6bV2OBtdOosAQq/hg5yuK450Cno
dLFZ3xHbt6Sp7Nl5/X2MTaKpumYy6+vFdeFJKAXP1b+C5Vrz6pK7hhUeaL8dM3WrgTka0tx2Upp3
eo9ndY8uK2Cq9G8KM9xIUdCqlWyD+vH2DH1Rpt76puVlkoCCkg8IOcH7dswUFUQqLdfgcqfuZOoV
Aaef9p3D3TB8s6K9Kv6hJv26VfHgNvi+0UA352cd4MC9f2Q02zMOVBYzwKSo9HeZCv7F21/8HyLD
37O4uJ3SvjIAmoNDEjso0q+mjbZtXODHgAsBi6dsB13ftr+tLS6kbvS5Bn5f3PUqYJpdt63L/twb
H33Re2XW/+hE0toG9OOJDqpE1IAbnR5RRH0ofb6vTOSFGj3bK6Au7y0dAEIqSQpdf6Zbpq5ZGiXA
aS8+UEt9rSdtHyE9rgLhKA5AC8xiK1DOAKbYRhVIMiXG7BT/2jIXFhcXoh7i3T1amBK0sGwIEHkG
RX+NaNZRQVdja4GUFpxoeH/WcbuPsnJngkkTAeG5SkDKnpEDycj7VIauDx5SpSxcAWniIA3uVLxv
bNDjnaixG1TQpjWd+khjIEeLbDgaaKdTqfimGR+Edg/IoYLU8HFA85eS68CWkk1ExlVaWRCEH+Ag
0YBHpC3XsrEvbuJESUmtQc7+XEKhWOvEqgM8Ga0R36YhBbVpv+fwsHWHYIGUGwNSrFHLJCG9eW1L
WlhoRjUNPYzm4shmw+hXQp23ZF2C+RAiVaUQdhap6L0EXGTclGiWEaNu03rPx2pThI9KWdp5t+fc
dwLaeK02bbryXYsU8CF9n3odmumjm04/0WhIBLg1oSo1IJdupEjbPtLJt7NSO1npm06mtVWBYLKL
PKMUbjS9sXq6a4PEwUTsSlC5WQNfmQjvI6DXhwidCSBJ7ywgSfMPK3lVsTRM1+xMC10NfA04NaBI
nsBG9mLqPRY8tyuE0AmFvA0NdhOIkIqu2dcs3ISV9lDlhxTg1Yk91GFip4m/4jRwUwXSWCZcUMYd
ywe9XgSWTRDvpGHuUGjKRenkFKJ2WjQu+PdxUUDn864Dx17RdLsR5EtFJJM2vJqyu1ykhZcqTbzk
GwG/SnbgTg6dCBC2uTukx5NEA22+v/8/OKtr4cyl0YUvAHG9okBxcPYF/hry2WOC9lZkC0PXvGu9
fHD5R9Vu5ApWV4uml4YXLgHFpKQBmhn5cMh2JEa9UqgPYgkFYgxiAKJt8js4xPqXWaC5Chy2YK/d
QN5+lcXGHRpxbebPDWnZCCWQHonE0rPQDpbgNrGa4r+IQy4/dXGCNSvvLG3Ap0LWCCSWidfp1T4q
y23XILtgmnfjfFZAqiO5tq7E8CjdWBS9NJYFR72wyzKzs0KEGqf8LtjMDG3gdQQ5m7Kr17L+uitx
xqWpJb6wzaJ+ynUMMelANdiFiDoDcocikxMGaCoeCrKSDO6LlmFxJ/xhch79RWgziSKOJ1DvApge
jEDQ10DAixqcifFwThV9B/rvx0Yfy13qW49Twn9aot/GGepvxvis+xUinR5qSD5eV80BxJ+2AKrA
yENwEXb3ZYFsfoUegDdhRqtIj4CAAnErsVn2a2TmOo/yDUSE3DpT7M5QxKYjvZelwtV7fiQ+s3lL
HIFCdYCLKYb70uPS84GO78xPBWD1tgYsMj+EM1cXyHlnprKQdCAUx0/6qh0A3JARIPSbLzBNwU6G
9gi6PxsyEBD1LHD33EXmIVJBSaWdreaRaqCDT85N9FzmrloNcESKo9fNqlah3JkeImvb+99qiziB
FjsT2t2LuVoSDI7hD6u67NbURxklGJBHEMZjMuPE8+BA0WDmmxzeO9309AcwEe4UBHiR8MKOrfBk
0mwrWdcrDuWPZZ2vw4tlxWMHuY7RjM5YslPcGC9xr3n91LtgUwR5b3I0zeZFy6PHOtCobSTcNc1q
S1sK0iGEOmIMZV+0zE1AXgnHhzIgLgCQIsveIKpYQaooxXBAjgfspfcg2F4Bi+la++Q+hDZhdte8
JYYDiXPyKku8/JV/VylwQRSN8MSc4XFLWUI06Jd6wkxxEE7x0j7hljMccRg+e+DXOrd74r+azg49
Gfh7mfD5MguwEzE4umb5l/e9WAWtCIqxSfAqiACySlLqqZklmddr74A/Vlr/c6Vrlle0ZAgqFEJf
ajAdmcp2sA7zMTQ17swQStpbK1XLPRNEGxpX3IH6jh/7K9H5ez0Hpy4edVamr/HIdH0a/iRJgAq3
pONguf6EAaT3240uYbhRNZlt2+NF1+S4VoA/CK0gc1gSAd7pb/0JLzconcgeklfSUn9YXYRchAm/
rlCEOxdof+lp+gyGb7snwcMQlpKAXmZqEThkTI8AzkSuh8WvOH45BC6SI0vQD41GTff2+ZbZWsQL
xEr9SqmC+Cy6z6T+CKbxoBnQpkE7zm1Df52c5bItAoS0IEYIlen43ARPDdR0fO0e41n5Q7WOFFLZ
IeCYwmg+g3HPquSxNbVjmRCXUoCsR9BJd9Pm9hfxeUPfurEW93FBOrWp+iQ+W9aH1mR7E6//0YJg
CEhC036rU9Q3EKQ2CujpZ+lYI7D1jO3SCbR7pOzfI0oPRfGsMn5QQ3KXd/G6NIBOC8D3wR2wwXtN
8C1DfUmp9hro4Vv9rrKKFUdjPiPqVqC64sQDWkR5feytYpYfPKaBjib/aTWW5N3P6l9hgQ4TNMDy
rvUAxfHAyLBqJ+g8MnTdZrtAte70tD2Y1YMpirWCO6MFcT147z/KueetA8UIbqRJae5IyFwjDn/m
ZWKCGbhH53AJ/m4rfmal9avvwRQyZBFFR1uMi4cY0YpW8fPApIxgkmlfwpm5QtvBauFnZrV6tYQU
N39MV/+P2iJOnIney4sRX/27NxZ76UFboxgRGiMiyvxX6J5T1nuWuUO+BZWkKOY2pJ7mJ6Mp1l1j
fXQDGk1S1VNA2q4MgUuaVzOcHkyley47sK9PWesxGh0VEymRrNKh0D3ZDXQesgAbBF1pWnKIkDE3
8SzKgNMw/XUfnnjxGPffbu9imdv++vvF1RCGIQewGSeYn4p9eYfTcqpe6KrAaBSbNuiBx93kja6A
hsNOc9WfeGD9H7qT5sNya34Xtwd2WwXKNXyGGkIWrL2nPniIrXZtoEONkfglrhMDLNuRq2iZTVVj
RHzXHhnbRmC2qH8m2rSP2nbfGCcQta1vz9G1p9il816STtMYURWfP+5f8CcVcco5XFUumFLdFilU
u70ngAtJlmZ5aS88nra4MqiBGYky+HFlKnamgootGmpvj+xqdEYhb2cSrpmUL5xqzifF7OeBkRyU
ply38+IXrZPVP7OycJQVPErICKzEHYCwrHMioTvp+Hbbytd8/LWFfg/GJH8GIH7dwB9TvF1Bzu7E
DTJKOrJHglme71vEC+sYUTFZZcgaM3U4KKq18eGjtYK6OdoUIuMpIOPeHJV9S8sN8fFcOBREbMYo
fouS+74YP5OQSi5QyQqYi2ePz3hqkgnXmoq+YQZ9AcYZmMJkEqZXH3QXc7MIw4Hm54qYzZgxmlH9
2pkllLQaCpkUVQZIPknWYv69W2uxOM5DKoyuNcr6ZADDUWraOsP9EGalXVFrUyLUypW1hspbVkJ+
EtooSFZtjEDgMvoZjxu1hQBBFj6NXb4WZQn10MYdQuqNuqy6ffWMXczL/PcL76eycKSEISwLaLGu
0HGNjgRJvHl1hZGRotSyDLSzLkx0rRYyq+zp0ewzu0TJJWzbc6zUkim/HiBd2Fm4i0TRi1ANKWBO
7uDm3zg0HR65N4upgbHIC9x8Z7xCgNm5vdJXA8ALq4tgcyggqSKmhB6L6TTy13gsNpPoN116f9vO
1YW6sLMINPPUH3J/nHC46/DUBWhU9f/hOi18YZ8kXVlVpnEcKtXOQEuZmQfQejzeHodsvha+MG8g
eZWylB6VZhexDG3GBzDcbYgpmS/JrlsiPY3MB6FhrBjHEoeOpmg4nH4mvpB49qu39u9VsRbeSxtL
JScmcOC8waM13/rqMGtQoTqo7JMkBV4Xd2NRef9oDpcw0sLCm3FMYnqszEej+VFAdyhNnmKhSR5S
xuyl/vJiF8NbeLGEqnFRFkDLtS1aMPy7HE/SKtsGxrtF5n7UOwa6OpW1hxjI3UYpd3r0XtLHHhlk
gUfAlKQ/hyD7sFgCruQhR3/DUEGnr8h/1T1H5bBwKC+RO4Zf6H6C9uxFBKmH9PnBt0B1i2Dc50iC
VkrmtV21GiFrJ7jqcQgSVEqwGsHM1bH4ken8wYoC959N8sJtkbROsqHM6FFlD4pSr3NUhQazPhS+
BAEo26kLvwXtQVwAakePWjShAKLufSTEVK2S+Mf5+N5ay4WjUjWhxHEb0WMDwmKejg5UWPCIpJAQ
A+qZlBAAmiT79FrLCyMX+2fhtPwkNlMyWsYxb56KDpz6yDdF1OsUf2dl53J46UW/myXTbi+dbKgL
Txbr6NeO6pYeeUKcxDIdlNq8lL6B9cA1wLpZKPH2tkWJV1vCSpOwZZUa+MaxQztTrEHKJrI2Y30g
Ynq5belqIPPvKeVLdt9IR8Ffi2p6jPNTbH0vowFKTeaWVLsY9Zzbtm6PipOFdzOUfPBDHzdqUlOv
Uigkj6x6Db2q1yLWJb5GZkv7MxApwObTNyHuhQaMpi0kzOkICfO8vg/BJHx7WNfYkS62JV823iGx
n+qRjjkMNOIWdPRKKOmBp9YJReiQ6ZgUD9oAQTL0lQg8YG9bv33c/yLa6PIy0BMLfgWK9y56AI9F
XZ+7UJfEJbJ9svAqQxFaCBFwR0zguMi1GCmTdNu3kHLhpddo1vr2qG6HJ8i0/rl8LcrLKLDjImSs
sE3xWtfPtw3Ipm3hSqbYNLO8b2b3VbpKZqxM7HqjHiRbXjZtC9dhQnQVgQN6E6ZKd4R4oqYCBrHR
qTTLzlsZEkM2qEUw1MTFOISJgMhiA7IiIK9HE5VNLtsLEj/Ml+Us5G0alNOw19oMLyAReF2oAo0M
AnKtOQpdW+UVWCwAt4ipLD6WDHFJnSH4pHVtW8AX411X41x3SbWOk++3d4d0hAv3EUGLszUDmEGb
lpMOgZMi8gpVlDFGshaZhshDv2fWfVm9Syzfvmz4F7rk8gWlDuCRJnyGWaMaBTTYCbwMJx9C4+e5
uQQ6SYqDIhm6aNJnWVv+NXTWpSdb5vI7n0VpViErN4tWDT5ARbNwlVt8D6Cg5unUJRrYV2RmJYf9
K110MeTMUspKMeez2D/riQ6NTnNze1Zvx9X86613YaEIpimuLLwZffHRqBnKfpUb1O9VAnBDE25M
tLBwVUjO/jXZqT9mc+FjOrXiahHDNc9LWZ9LcbbYmvIdaHYddMJ55muXOG26p89JbAuwBKJ7QuK2
Zbtp4X8qoqABzkAgkUAimUEHkCLB2ivniFvQMeXAnkj2r8Thfc3JxUyPU6yj3SakRxYeBggEdypx
zDBalRVS8Fb0dntdJcNb5q6LCv3uFVrkjjWpbXAlO3UB3BnEg+v8ZRyCPXrDNrctXmv5u1zUZeJa
sDgQI4dnaC2ouYrRZd1hUGY+STA7gOstClt7ampHowKtGYptkNQLys9p+B5X6NToa3sCKaSS7ctI
rMDVTiUrfo1L/Y8PXLiuDDWPuDYHBAJJ+Uq0b9CqhFJxdgDLAdhmx0MS6itNrbwSUFMlIpAljb1Q
fUzBZWyXMVi0o8JjxQ+h7zPjfRiBwGXQCbbIQRQg3Qzwt37vtxZguD8YxCiHGiKdVjq3y9abvkYN
RWRquwLloBN3+XMmfE9UbK0MyRtB7io3NC9hDFLr+IOlo9M2ihydDu4EgEJS/UzDxjEhXTen7AZw
D1fhg16bnlL2m3bYsGqbMnJMuwk0gBUEiRXHUsfNWMWrjkdwjXd5U4JSmUJ0ljgWylimBexIj2Zo
KLYbHWZCdMdoVNfQ0jx14FavuPk29JNwG3WATzBojTdhjPdmNyourxrTiTMSrYoqHJ06hWZfA3LC
NEUQNE1Y9WTKPnvoWLYQs6MJIKy3d5vEM2r6n2EQJHuBTu1xoc/splhXMPt93LYgiZOXqXhjjIcB
6nt4lhrZpsx/ZRO6WMlPTUhu1OsjAbu/ChIojXzxvV74hZ6GRhUG0XDS8kfqn7NeAiK6JrKBbf/b
wPwBFwaSbsysoYCB1p06p1E8M/zioJohXjpUNZPVZDrBWfXIhrvY9renUTa8OWy5sJ5CFcIAL9Bw
Mlnu1iN0PqdIYuI/XM6/R7iIiUGkJ8w+ho35OlE1V3eHjeUA5XAXTzbUcdEQlUqciWxYixtMrYqM
6POklpDNpRhWGz3+s4lbXFCKz3IfjIXDSc+AxLGeCpAY37bwH2K5f8/bsqfLmlDlNng4QJmr33Zr
6OiujJWxUaANdtvS9dj0t6HF+3aYrL7i8wJF/A1MoHH+y5JWAmT7nGl/7jQr11jGfYymfLNU2017
e4CyGBCaYJHbVin2A4Dzz4/Qk5DklWT7jy2c0VQSBSkzWBZOvhV0RTun3c4kb41Lqifi1o68jinZ
gMvGLhMCnEoyn6u8Bo+c2TjxeH970a5Xon87DrY4um1fFRQyhOLEgdn1u37DxMZo36sONEAsGl7S
wkTZPTbcJgwejInD138phoZovskj3FaRcifKFyXc9eZHM/7wCwUaoydhfDABWQieH+LkTkDYY9Lz
gwakVlVPm3CE6IAOQDYB94MmU0e7thFVAlQNZyYxAOT+c48EYD3l1exsefpexyfTOg14Sdyet6vH
6tLI4uQyYO0ySrEdUgM9LpAGUIdTbWQPTQ7xUmCIB/+LN7ulsufn1RL7peXFMxfrpPvFPLy0Q2/x
IWy2lvED3dZoi1vP+n+m9kJxw0OaHWeidgkErLFUeMCMj/L256vF7N9f8xdNleBoBdJYMB+LBOQw
oQviWWiK2zPPPvCD7a620fnz/49Bm8vZl3YX3iZuem70syOwarIPoCEtfMnRuLrElmaB2BOiXJqx
DA6Crg+tMeD0pEGCGzS6jgbC96zkoKUh6GcCkjnWtEPNiNcrslL61Xm9NL44l4gHcd/nPj1NOtAK
76WuOGr/lAigyUFvrAK+AG53O4Qk+ZTeVxw8hloN+VGwXfdSvhbjmh/iKhiBID9hUe1Lm/Lifjeb
XDX6ENxaKSQdy1w7hnrzi4/ZMWlGYY+iYa5a9tOdyoFEMcexX0EIXXMnVDFBOxKBdjlE75iYaGND
Zwg5mW80uO/jNfN3an9o/ENmfFTs56TuK+iGtHmLLvJjVTzVU29ryoeBfssk6kE0/0nJqWF3aYXW
AYhLV5NHLPVD9x/9ovEKVXtIJ+GEevZG+g74KKPej023HkbtibYFsnbRa52eLfqtL46EfBpW/5SO
qTsk1MEdCThuedck9xirE5bZrld+oOMI7Aqgv0cTETNVL6u+ldH3hg2rNEidtlZsYiROBU7kvHzX
g1OZAMwLHoogooi726cIRZksAaE+oLukxAONvDHtRSk0O04bdxI4s/2vGi0qOTCzKYBPOCtWxAH9
AcQWLRBGsdPqXQahChbafaYBv/waQgWdd6BKRQJNVd7j4sPiiIh0PCqg4F51yM4INB/FnwraD/w4
w5MGnPE9qkP48uIsdNAL5Hd5/kv3ARfGh4bjYzihPyqOHBPvB9YNdqwXXjKBsltrbZTYCYOGX/7d
H88NUMMNZ14Qgcs6AiLT03vJubv2hgauVIdq2OzDl4RnTdOOKXhMxpMeelUFNxoCH4UaDnJtvivx
4tde0JxBKcRglBO+jMsr3QQEm8DWsPLXw7Z/7EC2YOerbA06a+17cm7BZRLexz8FWOtkEcW1e+rS
+HzqLk5VbHUQvmphvF9BcKujq/JJtWN3FkkfAEjqUGsfjslKht69GkNd2l24lpp1LQ862MU9Na2C
TXvSX1FInJlrWoCzQDsxukPuQrRnJ0Usz/HZsm7GATrRUcjC0VzmD7QypMOkQ+oM3VAvxMvdHpjy
79VWu8PLeSOl5J1BOrfMLcJFXopJjOnE4DTQtWUU30CI50SqtUrGHyHbdwYKkPnKSN8k+2oOBm/Z
XQSLVtc1oQD+B8Mc3JnhSoWEHIRRBg99D2sFrbWyeOSqi76Y2MVm6oRad9GEiZ01SmaLgScgdoNg
zAH3yYch1Yu49nS+XMnFLtI6w0eLFWEnTXC7Gns7I+ifFSdLmhO+6hAuhrZ4+UFipBm5iaH1K3ZP
HztPc+LvlQNAIaLKncCkJt/UQyLlNbgaAFwOcRFIsq43IaeOIU7xc9cVtk9Ata6sLTh0bXiaIqBy
2eiZ6uRIts9Vz4COAvTSUQQeS6wemwShijqyE1fB328PgNw4YFnx9Ae/R/+mM7wABuXwb6MsF32t
mRWtDL8tL+Y6L9IIJ0Wjpzh8AJJvy9FkUhqHCqkqk53KFBn5/p0a6IJDTjxEJCIZ+dUDe2F/MeWD
FgMDjhQjXqv+GsTMu3IvIJnUHqTsYVd31YWlRQA/9WKyoq6H63+LYjzp+CryomcS270jVqNbewNy
1Jkrp5K/eudcGF7E72rMdWvMBbp2Yuie4BUZh6cWumlo9XHTgtlpIMudXMv/XyzqUqUJjriMGJJ7
p756qyKIaA6QxSS48VPEDMRyVOi/lkySkpLsYX0RoJu1qRdBh5XM2FsKaoIOJDZRKq0yyMwsPTwp
9CicBob3x8wlWO0GeKLNBEn0ltpzBAM5AB7L9Q/m3/3Lw/9exWVI7McCndg17M4UaAUSUetsPXdT
okeePsufO1e97YW5hXvnPsQHCh2zaYXPk/mQAP9YVSB2fpCcP9mwFl690yAFALmr8eQf1JXuBjt2
Nzi+Pc+i2Mg6t6/mVC435sLb9OgbDkBnBoLvHbcRt67DEylt/Z2BwaNaKdvpEZH/PxzhwsOImqi+
HsHmnMdpt5UT3UdrECbakK2VCrPJTt7CyaA93I+mFNMZb82duvlX8k3e73oVg3E5kQufYin/ayc3
nye8HWI8VKok8wrKAFGYwKuUumwU+x4Su7H+entKrxaFLqwvZZ0YVXuicHi0LLWJAxnJTQqSj89o
Hz2oro5R+xvlgPwzyeDITeClngLJJ1yNfn4fj6Xsi5+mGdEmXJjWVNt6+6wOm9tjvIqHvRzjfHAu
gvXAIE1GOoyxf6Nv1eB263ilncGbivgKAfNdd0Zvhqs9ZK1kw35VOW54mi9Y4YXlEnyDRjTP7mCV
SNHlwOYBmL4ncyXhFxoJMN7C7ut+VuZ0sj5yJ3R5AotjK+zdyMRTHaj3WgOWebSAHOPO2OeZthVV
5WSt5iOnYUmwR1f3PFROuUHRHUi/KnQX30tZ2ykiDdgpyFVv6Er05+0Sa3QUEdvqLBVVPTAwxkjW
5+o9cGF14SDR7hQGNOqgng5NB8Hwjwaf3O9Ra0YAPLrAS0B4yJNYvbrvLqwu3OVgkHLwtXiOjB5M
U7Gb7DWo9FXVPxBe7Ofqm1ohF9YCj9JSz5oApchC4WqgI5Z8ydUXx8WXLFxpp4u+8rsc99GI20cF
9Lw9lIB5hiE4dwzNoSMQHP0BjfGOkua2MQUdEKWZZEKuXlMXX7FwrkQNq9yvE3zF9IhQEpQx3Ik1
NB2nmmzAsqlfuNaQMRpMtB1xAaMX+oe6AivRrvz8Pjiqk4NkILGlIaPM5MLLUrWhKdjYMTr1Z4jX
TmdGnh49ZCOyI/TBytlmBHUE/D3kxwKnjbqnESJsRAjJ2L94pv5yCf+eZraELVopqyDi3Ywno3+G
iq5rQlmuU0YQoONEDxpQk6Ux1bte+8xFi95YcHPtQfJfJ8e++xWGgW3xY96dOpD+p91JBc2PTt56
wY+m+GmNn3VQOEXCV2n9oPrf0vFZUZBMs8g2AqF6Q85sjG0fRewmF3ZFIPtrnCL1SItzOb4F/BkM
ZTZr10TZE0XfkxEKqOzTBNWen5dg7zZdTAwbf0S9sA2oU0LlOwcR9q+6emFoRmwDyN8Za0Ai226b
T5squy8AHwyt+R30pPQSnP7VRCu/mMtFnMp7rcuJCscRBsIlQftMwR3bpRBCKs5W/wnigm3pAwiF
AEHNPCF+GOodz3Zp9+32Cb7GJA4m1f/1m4wsbpi+9pvaQPH+lKGzIxvoqtNH5DQTZg9mk7ocapsg
j/JSJJwdsxw/hvgQgdClKbeWCfh4/GMWg+tVyCgRAlWlx5g/qimki6myzVDKhO81gcPgFcTYqy2v
jHOPpNbtMVy9JS+y1l+ppwvfP4QxyYJEMQDfUk6TC2WuQ7RT0JYNdSfT1h22j3c9iBQyieFrJ/PS
7sIZAAw/jVZNYbeGcCWS1LmQLM/8C8sjd2lhcfbTAszhaQDFz4wUXpiUdszGncpeRQx+LrI1wNEg
mct5vW9YXKJ7KtaXBVMxl403c9xVa9Ntd3RtrAgCcU1yDObPv2VscQriCk+zNOQGmF4Vh1Q/BpKC
BW0CEEXfNzXZTCHwPVz63L92a13M6rJdFGp9QStqZpypOa2jugLhWaF80ta3J1bu0Wn9szZGd0QG
fmIKMoVFneA2BYCo+R/Srmy5cVxZfhEiSJDg8spFmyVL8m6/MNp2N0lw3wl8/U31uWespjVinJnX
8USXAAJVhaqszDmCnJnvO8WaMFaKQdU0bECGqTkFDR9jXBZ6tBzpJlUxuKwoM7FSnVv8JGTrYTX0
Y6jrgBuOoJRNvRbtVO8UvxSPrkKPmjNHam6N0+jcRVljZagDVJAp1SsX1P/gDNPXzWlUM1Y3mE+a
sXiJmtSwT9NqkOeFNMWUG0rXjZgSk58K7KdDzBftu3oH3vD/5x1CzrxO3Whb3ch/UH44NzzZ3I5J
Ca3SUT/o8Vodf4n4vftnSde5kcmGUi3u9UjHFa016H7axZZA0zzVW5cZIWRS600E3JTRVOsgCW5I
XZZw5QxMe9T7J77ibJsn/o8rA1c78BXh2R4s7QVkJlwDhK/VGrTc3mwedHIG35zFmbWJLwzDDtMN
Gm7toL12HWQYDc21UqBwVOHhgbFm+a2ZFz8Ts1ppYOK7vtaLhxiyrWAbsyFR8puN7CzEWDVjXZWW
5l6zMq/nyYqo0oe+gUvD0LPz4piSX9ctXmyY2F8mp9NvRtBK9Kl6/VCEaAIX5U0bQcy6MVZFyhWs
Gml+2ipbxbaWZQf2XZEtOa8XLU+R9kuXAK9nFWDiY3PMuBfD3tkPm3htRlsRZEpm7qsRjHVa5bGo
m8k1LwaGMxOnKHW23TbPQlDbk3EfICsRtuYWWFmX8wXQg2l8W2lPabS+vt+nR9O343Vm8uQ3z0wO
IGvCFBxMRt0mky9Wt+naGXGtS++U8y962tgzE7llQnQ9a829WY03nYLuW0iWAxNbQ5sb27pYHTm3
NXkjDujn5pBF1w8lxBJVPLsA4T8oita6ZVVvhgp6ngbxrFouEyAsR3X0EgvEvnG5TFX9h0DGiek/
TJ2Y9b2uDDcGC3zSJavre34RVXL+Kyf+koP+07JSbLpuvJR19Zj1KPJrvb7EJErlyBDEH21yJ8dh
wUr5oga70QaDV7vn2mc1/uIa0i7yqmh0g4v7LvDUZ6npYBBnxtOdPOq1szHxuKD5bBLbFvrB6DQn
FIgj4GtUMKs1UGXHupmTeLFAeb4rE7/KIslCHYiKQ7o2fvGHcR1uTLfaDov6R7oCv+d8ReF0n64t
cOJbI6uPcxIhbvXlMRTZmjTPSaL8MpMAQkHlBigXQu8LESyw6LXdDzP7e/3u2dOXpSVGCIEP2F/N
iFyGARMFeg5pnf9LMxPHlUYhNwwzN/cYk1mqjelCFx4ki3MJz3XnBZa7P6+5BdJQQxUhhBY5eO3a
yFVty6HlMobauIG6SPUwJnMcRpd3EN1tlWIcjbLJCYW4ObfrrjP3UfLWDwu1DwCBmSNgmDMyOZcG
68NGSQLU2LKfqvlRBLZrjE/XXcLlzftayOQkVuBzwyiOZkAC/k7jGWDE6jquXakeddJtayNet3JO
3PmyX/7L5hSsSkErRqRlGPsiyjyb2EumamuDg8YNM+fXlzezhVMhgiwXnAi9N/dZ/sHjh6x7juae
9Kco8v0uf61mcvzAoKAXFkWUaSQBg1/rJe0ckdXcKiax0lArFpQq8utEmhgkeGvUyq2yuWnnuc9y
WuhZuDTK1katjeGzYLSjKdqlxoNdhMOAPopz/bPQOVunFZ/Z0q0yyDQLm6Yc0frmhxKSSvGuqBz2
rPd+8SZ23GtX5M1e5j5AzKsuQqXGFYrD4ZAhyzkLWZn7QZMLPWQW5XoboWGkhL5qAjZTaXiERm5g
FdwdTIxZmEn1xNLaw/vH7cFCDerOtWXVtaNAyc4hmPt1rCqaqbNfLrboX8dr4gRUKVUFw9eoAgKa
nnW3InserSMgRYtGG0G1NCapj2iyUODq0jKEhAF/zit0K8Ih2URGjtnjbsavz+3VxGeAc5t3rBhA
/qRYN1EC6WsMXglbeqSb0daYsWSegARnxwSkvNGg5LqxT9EG7TNvyLcdsvIsz2cS4IuQCODD/uvQ
p6T/Wsg1w7RxICHm9plByq3yiq0APOrE7z0HzppxGVMBgLS1s64H1fKempUvMUUUduni+g07HYtv
XskCLtoAYyWWNblgsTkSqrboXEcJpMqMHPPaqcOGt7rMQSUmbo0wmjkVl9OoM5Onj3n2scJYSRO9
T09tUGNTP7AVxDFctszAcId9LCGw3Mxcjt+YhmurnNxaGca8iFuYBO8F3bTbk9QBddKttUxWFaYg
ejyRUTj/6Bbxrn+OXfm7y93+xJWxvADt7tgrVtc3/mJAPduFyX0lQWWJJlLRpMzA9cHbW7P/NSbS
awMLBIPk0UjSRRSMy+tWL0aIM6uTK2k2smMdF8hH7MdRgtc2u8/+icQvTtNfZ+o3kursA6fhoAzj
abcbeiTWsRHPnZjhGTh9sCsfdDr6HAVRl8UloHzQrMR8m+p1yQAc7Gc0pie++7lbf7HGcbaiSewO
qd4aWoUV6ct6nXrqs+2aO35LcVrBq3v9E11s359v3ySKnzSXRDvCWFcsKeswTLjOUh0+Lfda66XJ
XoLmrq8A7x6zmXVe9Ddnyzz9/ezDFUaQQ74Ulm00khsLM53dTCFu7vJP55t7aotCP5kYBShrwN+a
o2YEkPfPQHmWXQWWSvSFeeRaMncEKq11tBmG+yqbOT8XA8bZSic+qMsHXW1OPgjYYhdjI6sAUVlC
zSfU+vX17zm3qRPfI2hURDkHGkGWKMkMUC0q56pgc6uZ+JK6VcBVmeNWE0juANWxKPUXAuA5uMRn
TsjlNONs4yYOxO7Sgbanu1179VaIN6jUrUDs8ai9237NHA1QHeV2+JzHPF32XABlg7rNgN7h5FbI
JNForKvI0FUALU3nhIFXwF59/WPNWZncgEwXMuvlKPYmplpZP2IaoPdiSLP8OzOTqMuEhUZog8VA
LwCSPBRYDYiHznyrywfva8cmZzwsszAzxwZwZ+BEIVPtZcrT9WVc9sJfFiZHW0KEOowowCh2r0IC
r3XrE4kmi9zcAHM9L2Zu0uXkC9W4/56ByTnPwAbc1mkPsORyeDolX+3mFKlDl2/mJxhPJ/l7iPky
Njnpqtr2FnQCcBQ6SBJB/YcmCejMMcFUEzcs4S5a0xfxHIZx5qtNmSYTTRPjSFvAp6pPPXvC3NPM
sbjsLP5alzWpttghmvRgPwVGMtmkw21pBGBUegdb1L+0M4mZMfrQkE1J5X6wUy8pnoNy3FBjH+hz
aJ+5HZt4hnwUktg5sB9d0bkdiqO1fLl+zucsnP5+FhdT1kZmmQAdrFIgiWyoyfZzqNyZqzRtjbG6
K7SwBzYwCzHAxb2xhvpC1nv1sMu1OXzQ3HomnqFieaUkEe5RA7FKzHcGUCP4dzs28Qy90VbQuMmB
xwFNp/Uzm0XFzzhqa+IKoEVaa3pc4KNnv/rh0CRQpBp+XV/ERTSI/eVvpt0lfQy0Qij4KPoS1Mkl
BBYckTh8kSyt+2pdO13tl2/z+t1/kwH+dUWnLSZQOtR9pQ38GI7djyIG+ryBLKU2OjXVXSRMj6aZ
PFt8dC3LdGoxd3Nn9nbKvNigrj9aAaJTDe4JNHg0tK4w8ffvYuCUaTFQo7YRBvxrLg5dvIsC4tiY
Ar7+CeeWMvENBuS4K40DG9WLCMVKCGEx1cvDf1Tm/Too9sRBFE2ooUqF4979BpuVGHGEOQBgr69m
xnVPlbZbrel1KO4aewV8cQVY8WPpgqges73DzIt5ztLEQxhDmoLzEh6v0B8CsLd0PZQLIMIHebOZ
NV38QraJlNICZBeg2j99a5eGPW1BVby3xW2K2RYdULJ2nMUiXfSvZ2Ym/iKI8KSqA4Ufoct11F5Q
BFinuMd3xTJxbTzlgNQP3WjD5lKWi672zO4kizDzFg2bGElYdNKxAjkxKwlwY+M6Ln/0NjBmGJkl
/Y0yPpuy9vryUdVvwCvwT2Lx16+YJhV1WKn5QExsMtTSLfADVwS/JB0dyMX/u+9p0T+/J5B9dAiB
/9gb6qZQO0+Rz4xrM0b00+f6lpydLWhyr3nDWRHIytgbweAPIzMhr2NWnmzAJzRAHikgRolOi/Eq
O1tbEtUKwHVf3TdGtK6S0DMC+6YZejSZPgWE0Lndu0qYY4ZV9zhOeNs9E9tGQAFLflk5ffTBOs0t
za2WfShJjiGd3KPqJjNvmfpzJLkrefvDRtPYMCyPSktxWFHvLI1gKljYd1CSAzQSIhGdmmmO0gbc
DTOWObZirP6BgzjblokfCizQ0aG4BjUc88PixqNKLMgam34RP1w3dDE5PjN0utVnGVFkFEaiay0/
VoMFXEu9G4Ho7EzozRZ8IxLm9dnopRBbum52xllYE7eU9PZYgbkL76ZqPybHSr3FaPh1E7p50fed
rW3ikZqYFjTq4CoaEtzm2uk0Wc2mNtobqwschnY8k/aixZMnVSMnzc37MmlcNDDfQcjqMh2g2Q1p
Na+HJroV5oseXc2mJMseOui8TdxwBLJNqvWqxgkED9gujPMbK7R/mUO5HbpkUzWak2hiF2CgQGvy
J2XEmCFVfEHxzqke877fliBVCNpwrabqQ8nQVLQwKpxgriKJVmr8mJyEQzE8HxTDjSDlomoH0Jsh
gSHcHXNxpOWB8qVarUX8oQjN6YMfao2LZAxeRMJVF4CJAzrCAmc9QB3dDzGngV67wzhdMxq6eor5
JpbdFSAfHoZsS4V0acagkziumgbzQSTxAgl2ghxP6MwafDvAiISQKJZH9jtX0bKBxh0U7+rYPmbE
XgRcd2LxiqEGz7TVm0IxFyKBsqJGHvWsh58qyPNALKcLayjStuuMRYu0SR7NIT3mNXQSdOj+lt2z
NGvfCMgKbFoY+Oow2T6E69660bQEDj4EFFm7aRGjW62FrBV0gcFKCiIhB9I8UA1QdhVoSsa6dWOo
WiVttNDIS9NoS06zlZLcj3W8kYrtNGno1wNE0YcY3AKF13Bw4WIcox8hpse0Z8HNRWsfMnqngOQg
r38aXeRxHjlaGTu4OUvQLjsasVdqbrpFpnsgW/ApWcmqdbg8BjjgZMwPDLxddaStzBTPjVgZttmQ
vejK6EZU2ZSi15wBws6Wkjk67X0ZJusG5AEjxHpzTC6ODURsdmkDJtTClyVZnbyQVLZx+9ZA3Q+M
CSnou1SyTazIQxdPAtCRHfUQU6WPvNzo5gHCBqq8McJjHO6I8lHldMODdZbwpR59lEPjxCGkz+RD
mq5KgtV3P/Hic7r2qWwAobkJLQAlU+ZBSUwG95xt2iBEC+rVVj76xsdkiBOjWmvQIxMvCdgNgObU
we6V+3G5a+KnWNxJ6irabVS96HJjFT+F7YtiQfTRH8dPKKYsQcO6M+0bQBQ8UjSLMfBze2npA+hE
kyUdN33tx8MrEx9g9gUv8wv8bdX8kFWxlRHSQO2xg7JZTw95emyCpWKuFVAIyZY6VfIcN/tkgHC1
/tAzuciA9m4tqKgX+lpwyAIPKqBed5Ze3Oksdoz0XWNQ6SCJE9cdKgSpZzWfBCApmjwNZF9iRohA
oIIjwQmq0tH7h3EAqFxLV0P0SCHb0qKNWFhkMZaQJxhrPyVHGUYvFdgn8BXDqkcGfg9cvtJAai57
CsYWIwaFX7Sgl0stV3Z3ifKiJmyTD4FXCOnFmp/h/8FwJ9UwlT16QX1sQ/Sp+sw3SuoSKDPnN5IZ
byBfcCt0V7soRplocKLoJUyPplhrQekCgbssk8ofVPnaR8dK3IP4HYc03wtD3aXKGwcbm2D8gQbm
ZwwCaK43TtRAZ2XQ/bEWXgw3ZFk/e6W/AZmIl9kWBIJebe3WyPIjiPEhTQO02jBCW7hcJQxn1NQw
y03uWhUz8jnzmIFKj47at1y2mubo0DULUZqOhvdWoF4cl57Cbc/QfkH3Gphg8Osnts9ycZJ6tFbo
63tFB8G9pFoEaIUHeYGIyDyzqbw4q1eBaH0tKiBFBAq+OnYrZi4l6Io7TV2M0Pkos9oRFhgq8+Fe
mMmac+RweAx5bFSXYKLeVMMvkWxJ8m5A03Xs1beoAy9MXm87PV0FKt908Dx1Rdd9xXcB1+7UaDim
dCkx9UTVz4BRtEThctPhrrHhVVPztQEVp4TKdZzHx0LfCamu6zx8EwHzzSa4bQg9dAnbin7VC3Y0
FegKQsa2xJRPH/tqEbtjJT+UBhwx5TGSaX7i6Fvm6VMD3bm0IGhBa9vAkC434IDLeFlVJigbQSVY
zxEwXnpBAwsN8IthMdVS9UmekOq5adQq5cf4SYF+4cpwofe5KG+gt/FRrTHSsbFf1Zmc+0KS8IfN
SZIgBNXqFvNlR6NoV6AM9AQ0Vc346XqecCFL+MPKJEtILKtPR7xp9o36oAZLU01XrA7RoZmxc6kY
8IehycsltTielhiyOdaNuQ9BKI+U1ulA0VF2YPUbniMJwCKwgznXV3Su5Dq3l5Pny0A18C2YobUv
QM0BL+rr1WtQtf71vbwEfj9fI5v075OopF1yKngYqdf8KteZz+8xh0td7RjdGaswcqKZEYcLD4g/
LE6qoEnfVglpU2tfytGR+jYopcPZsAxKMM0Yy6Ce4Xe58A78w97kWRTRsu/yCselxeR7a4I4SR6v
byL91qTE41ml9MRxxpiufxtCJ1ZLlQCtfPj9MqEHhBRofublXtSm1+YvUE2HBrP1oIJ6SNXTdUeo
VzUdYDKgMNeyRwM8M0GGd2GCQTD7Z8P6n0kTzrxQvr3DJz9y8kKJNU1REqXnR0VTPKlU20IGrm4Y
m5zFGwsJwvVN+bbtE3On8332TolpVFZGiz6xgdTKxHSOnc54G/rtKTQxMXE3pAHsnGqop1s95qsa
5Z1oL6SUGLWSCKnlhtr1RtYUA29ozsVd5imDtutMiHq0wokgaKfm1jKN1buse4/x1fodiTtoGSEy
hlCPyhs3RspZyffeXpYG6DrDX9f36LuTnqxg4spGvSelCBt+tHadD4YaP99nS+1O91AgXqd+ubTX
yft1m9+858TkxKkpgERqcsCFr8fc5wjaXYpZcZDnlXRx3dJvtMEfpYKJqakL463Mhx5HQF+2a2T/
qxTjJtFKWf3vpJB/WppOvusqoUl8at0gy++e5Db1Cre80UFfUN8qC5TpZrWU5z7ddNSdQXxtjCpc
J74WGIDY2otqmRcrw8O9BiuE3IE1C/2d9zlqmO849slaJ/7MblqwdlmAr+hMwetMcQIVzRcr3IHh
YFmMCxMPrDJ812Igs9PoddQyTJg/6zXFy/ZdEWB7TNM31IkUr1QLv+Iz9YlvcWvy8yb1oTFUeRgF
NXAuGOBiIJpWkwjqicvrZ2vGu/xmyjvzLgOJSd31+OBcQVEA7zFe3M1YuHxRQNvNTGpTa6oTIkkE
Tk3ZCQC92ata1B9myEAMVy3UvDmNnSiHsrN1V0RG5aPI904reS/z8L0v69uyEkfRmtBkDtrtyJIV
NX4Z9JNn0IMMpNcrRyusFh1hb3UToIZVpB6ILI+GRY4CQHqqWH6AtD9qmgOmd7YpRnAb8ljhaZfI
0asidK3b0xigmaVuLgNvSE/5uUZ+mA3fB+qzTH5e341vQfv3V/3ajMmhG43alnEJCqbW+IgysiNU
+VSUaMFttla07EY155TPLn/hL4uTcxQbJBhHg2L7G/DgNQeezwBRLh/ULwOnH3B2hGoz1StT9DEG
lSTIFH+a4X00x5k1Z+P09zMbYw9ISJrDSZBauYtAXwndqRWUDZzrX+d7Fjf5PKezfGZnAKCmzugg
jm3nlLajH8v1cBtuGoIEa8E29WZeO/U7JGBicxK7uE7jPNPxgbTUNTbQ/S52xIWin2+tiHTbWY/7
N1nW1webRK4UxTkacBjM4HJ9Ah6wN3UBrge3CNcnklPpai54QArUPPyg8YFN8MPcmUWGzh3MSVSL
LGHocd9V+6ixUTJ77/tkTUWUrbPIOgy2tY5osFP04D5q+Wsc6IselVmMWrc3WmCt6y5dD63pEPDI
23awsGOxCFAbrEcwJQV8ZUNXlkEvLEgLhyk/BiDNkA6CBnFEQRuz+Y3bg/FAb8hd3wx+zlGKUZst
58Q1g9QDhsZToEgsZbnQcuOptsGWn2QzhVrtcuL115eYwgyrtNKDNsr0PdXA6KGON30CaF7ZHQYL
xbvqpaM1FoynhFHsQnYoOqS9yb4dEzA0/SxaBdjWapWYwYJii0rrR9HfaeQ44MnOIO5siTeNHSB1
4oLC/Be1CkdkiFxW9G7Qbplnw61en8AgdvGmtcqPrKCHmoDnViKZvn6vLoYA0wT9mwaJR02bXF9R
Cn0AbUZ4tGUJ+QTjSRvB30+lKyB3et3U5WTpzNbkCpsyJKjvYZRkjNJN2PfrqFH8ZLDv6jFZKJBY
RwnJ7cfHpDVmVklnTvQU0plXYQRfXlr7tjx2NHda+thpD1YB1T898UX2qxQfxpB7o4g8W34QVFYh
/upkGUqdWYOaFwqd0Q+OU6tmoVPk+aMAnaObyafCmmM2mQlEv73SmadrYvD6W7Sx9oE1rpvuI2zZ
KkaHXEPh3Gxfk3xx/bvM7c0kDJWc8hgStJjwAbd0DpE5KMhet/CdWOhPR/obuHm+JDVXh2DEkmSV
YYr2bmDGGswxuEHvORKnrHstJejv4tsm+aQoacV9D8VR7kTjuBhaBlGgFyXPQHwNLsa2d9STxHcQ
rAkUUP3rP/XifaBf935yHyIMBaGlUvFjwtC2IyC0sPaU4AmbWzNP6svRBVNhTDMwr25/Q8d3XYSx
bkUclQbsklJC2WPYNSV04TiiWaUsLP0Dwt1uUZOFKcz7qppDa118L5/9gsmFRJSm6PEg5YlALVwo
wMhHAzhpNUhgyO6R/u+NvdMxOLM3iadKogq1BtByb1CQSuMgY6bkaBC6UNTPSnkeyupY1d1MHn3R
k58ZncTUmJHeRHNA35P4rgWoRq26LdFr3N1uxcBfVSjhSqTljNXvlbXJWicxVFZqZul5Eh4zE8LB
9N0S5SIAN1WRxZB1lkvWlzcqOWgQ77LE3fVDPPNdp8FLEwxsxqcbreKONMxpVeGYaPNA09NDyjlz
ZU5X4tsb+GuDp761UjtJG8xR79GwgPAnhCmZ4lXj5/U1/cafXDND/0wAy1gOeaahqBbLFVPfe4w4
S4iKBkXuaBwkGmjFqeD0EeaKQvsvH2xHQCSTgIwKza9WHqo4dnr7h1Uhf4QfIYnhMwvchua20kKv
UF9OcHglvRf1Y4aBZMVAmyq+1XXi6lHtZOG9BYYgCNZoSAAkjRxh4h+pM88yBrQQYtcMP/rCeqmN
d0QMt0KaahvvpRUvlR4ZnD4erDzfUm0XGECT1aqbVYfeehqTrewUd2xWCQDpEQBEInmp2zezBj22
+h63KP0Tp096NzMXfbhpc5ChjmgkRaAg0PlC0S3MyaMFoltoylV3EGDFS5GoR1Pj9zxWfd5TDIoF
GPcQSxVKs1o8glK2W8aNDq7XtoU814g1PfMqiJ0kMeaCPjt9l2vfbRJealbzkkkgD61I2bKKrFKu
b0A249TmW5iEfgDi7aAO15rS3utmM5yEDh0REjh9VDqgNQqiH4cHtZeZxMvJQ4zw3SdvLO5vddFs
MH6zKDmY1aXhcwIWW7NdG9JyqjJdZXq67Fl531OQFpg0Rx+VLQbjlY13lR1sGLHvSXkgRFsUueGl
NndETv0OrBqoH22YEi8F7XzLOGSGDUUW3U1qNE6KbAU1hmORNT951K4aeVIZLF4a3rh0UFbxsCkJ
uCxZ8ZM3NtitbmUReCo9VmDU6VN/BLE+JYar8McgS32CGagUvF1xi7lDbuGdPe70Fml+kW+k5hkh
YgOs1ALtIwXHlTOvIQ822sz5eCyTdzmUfmyGmyEawL11q5J8l0CmRteSddFjUDGvlwGkhhKcOCuU
j23RPvSU7JLOhAgV2zUEgrLUuu1BJdajiRghDSyUhdY/60HiV4XtRRXE5NHEtu8HfleXeG9Fb7K6
0/lOZpukvQ3ZOisOXfqWExuKAUHqWNnDqRcdxMAVqv1qrHGws9GxIBnQ9Aa4vuJ3hsJsWXX+IF+Z
BrERmWFWo0RjDKw4AHowtb4FBGfTxPwNIPlNWwjvuju5GOfPnNYpKTrLSCzogeBSJfpe0NekweuF
qtktB0w+0WbGB2fiz+8q25mlOK4pk1TGx3FRQ8XlP8Sc9XJueHTOC09iOUZOchHSkh+74jM/ISrQ
8W6jX/9u1yYB3CakL+kY6fvECFFgp28p2Vp42mTQfL1u6WISfPZ9JlFb0rDNrRFBpeyGNdSRHFHs
NZDAdWO4HJRx0ebNzPTQ5TfCmclJxG7AW8whXgsqbO1XIDqfj1HhtxC/JsroZzX6cGmIQBpE5IaM
Jl2M6HpmYNupKs1T+fihmTnyRI2saMpCuKgaD4XephtqgbK8xgtCT+AppLrIqv8ZMfVnsjEl8KoL
QUib4TRXSfBDcHGTUjCGt9JRARPVQOhQqXKl0bkZ3MsVYs1mlo2MzcA405+3SA26CEgaMBCIU0IH
vuc6B0cZlUc1G9+4VDzFhE8dQZjcP7WNsmwi5UOQA4s2Up2bHL/4jDn7LZMLMIZKwhPRAn9UYHwC
cBF17q18+QF7ZmJy/FO1rjg4OuKjWgqX2+JQgusz4q+6V3bWTW4yALdGV5B4JsO6XPw6Mzy5DXo7
NLbKe6xNuMESfW4LNQgnegfKozpReDlD47ZzYMu5DZ3ch14JeNqWqA6XYLlj3HaAgpx5l8+YmEJH
q7hIVcvGulpcN5k4GiZhrvuR70P+v6/GX0d0OpFSjYlKjEDBnLiOJpCpOxoF5k6Se7wd721rEPiP
zYNQMFdkKlAXGD12ApnYxEsBFi4ZWw/lJ96uzthBFVB9HrsNB5thpH0aJnVVRjRH6MxV49nTdjlx
+vrlk4TXLtQmL0GWs4+2nR+ummWJ72049qZ25yfg1Mtvhi9rkzQNr95KJj0hB76mbnRCUuSOsS6f
1eV/5pXrR+s2u/Gq5+vf53J0/DI7icO8Ug2ELixSX56W2K7Y8tTLmqPP/d2f/p6FftmZeCq7teJe
qdCzyUrh9FmyavkjB7yp+QH2UcBKrfpeVIWL9ulaG1ZJPCz1sfGjZkeNZach3w5Q9aXguL1jxRbA
s2VTLEn/FBgB+BYYQJsnvFz4bllt4LXsACgmhIVOUOGH6/v1N+/Kr4VM3FxTJ2mglEBrlLRFTwJv
EWSFNeZ7HGYiAQ3WVrQX/LXPbZRHZ0n25k7JxANm1NBxXbCNA/RcrF+R24Ejg7h4WkkXBdEtqFS8
YRUtry/6tKZrH2/i/uyAVqMo4HfNKFoR49MWKIW3tWcPq39naOLy6niAegG4749Znro9+zS7wO96
gD3nOjMzjs+eYFIUondMI404hjFwgTdh/OP6Qv6muPTXMZmO2QAZxVFlOM3i58UmCSTiRbXq0EUs
IvTBow5USGJVFNYqAQ1ZHekOSeZw9LO/YeLAGpA+JqmJABIkIMkevXLBVJf46luCl+cq27dzkzJz
cXJKCF5hgMUe4dOP+lJA8Se/Lx7zleGEh5Nqp/1Kw5n49btw+e1kfpW06cStmIFEI7MBXQ3TVNTy
oZwlQKalgt5C84v8k5VbJm8HULl2W9CUm/RJQ/X/+qe+3DQ6+w0Tj1CVPRlKTDWfRGuWzW12q7vF
BmUPMOMDQh4tTN9wirXqgx+x+RxHF2pL/mzL6NINPfsNE78QZpY0WInfwM27EASuQ1PNBfLLReQz
GxMvkKaYlytB43rsRxWSxTGQoMEmp4+ZGBahavs8Bzl2b3qDEnhdia4xxZM2lAdaxh4rzAW1UNCp
nZ7XTtpIVLnzB2DttyYk0uI8UR051CtNoas+jTc1ZCgLwFVtsQSo0We9skNxZ2vFAPqYqZvI+kbN
2p0EwHJgGMnITXNZxBIVCMPtcLyBBDY6bDQmRiqiresWYBsRbFpG/EDc2/Ejt9HuMDi0LhmoJUzU
vlE2MEiFIk69CVn4MIJpzm5fdP6rzJJlz/VFGzwKAE87DHCSsgRl2ipR3gir3T5b4rdvoB/oVDb3
hy53NS29MYRxb5vhIgk6XyGR6mhRvzTInVXveDPckJPAHhrPWUM3Zp0j9KGGpW6ovol0VE0wYsYB
1022NeTBlCLwYy1bjHq0rZvsMI7VZhhf0kQCjar4dmk4dRMCAwXwILtPVQ2Qbnutj9zrG20bk6VW
4h2ggjosyvwky8DpzTxOMCdUZt3SBrY27pRDXGm7WhbeaOduWAAnpupviRrdmUDRWRR8YAICeI39
LEm60Vnz1pUg5rPExiTKHWn1lxPeCdT4bq2+dZD/bCS9tyPrJrbZKksQo2tof/QqxsxAXk3hCe3W
sSvmZidecXS7aorhS5LeBZHSuxrD8LwtN5UEoUIxgBGYmR2GbSCwp6ufdUjaBZC7JZQSQRVQh13l
ZYI9iJH65dAuov8j7buWJNW1bb+ICAQI84pLn1lZvuqFKCuM8E7w9XfQEWd3bjpPEnHu29qr92ol
IE1NM4wauCXrMKYVdlc3pz6GGwX6bRgcwRRDPwpLwA7nKFPoah9qpbTzYfBSq3NDA0LWgLZDCtOH
46KXFfoatISfsr4bZeiCjxit1o9pvc2lxEkp3+v68BO22p5ilgWks3rOK+1pbPINZEU8TYIPYBni
b1fsVGvXHSte9BGcdpV4mYkhuvgMEsXXAqjQVBHMywUIoNFbq1kr9JH+T0XM3/OrzmJEZ/TMbMxw
ghN1+7rx6c7cjPfpBqKqxTZ96NfK/e3IeDW3vFhwFjAsOdGhkp8PZ7PEWaIo5KUWTuzQzB/AqkqE
Z3XwQGzrhUh1/Ra6WHeWReQN5eo4Xe7aysQ9VPj5qkHirr8q9mBHi27IV3OJv8vNkWEMyPHI7PGY
tb7j5Dvul8ypr1/kFytM4NCLFpY0xHlOOrRwa4/4k7RyspI3aL97yhr4gAXQytLjzLIGi1OZZCXq
+AQUQhAbbYUvwHMXn2dW6/Q5hP9UwUDCgt45rL889GePvT89D3PlhV14PWM3ZVMhKmZp+j9E76Ft
Ckbz7pRXgTuCpKHKq6jcqGiVmPIDSB6NfEjSJ9YuYBjM6TH+SU7+LjxPMus4kXpBiHlSyS/EElZa
yfaQw7zPW5BuK2H81HFl+Ca8GnCfvAFgcQiC5DUD6M+vWgU2TNXU/IabTqaIu4B3zkAU9OLAOIC7
gimeTYuvxsmcVKDxG38zusvZMaWvBiiZJH2kbWdrRIApsakFQc8b/1N/5rrhytIbutsgQ5TZa42H
VzQXCmFwEoBhWLZR1G0hulWpHHLrsU8eCMYd6giUHWy4S3GiGsUlSW09+aDsg0P7FbV4Ytx3fWFT
6VmW16I/qzCBbaLAVdJxLaMXZnX00FrVL7GewmhbVgnMu9TW75ThUPfhZiT1m14Xq0rIH4ySpcg3
ZfP/fAiLEIDsVAVMhdn5odyE8aoWd6fO6jxJGXcRW5kk22Z1iM44daP8ZASdb3b1Un56dQtcrDw7
TChnWxiuhh1M7qJ1zl4QAx19D+KsWyin0AscGNLdDrrXo9/FkrPDJelpgNZb1KGij9Z6+PA/S4Lj
Omwiv9MWA+D1Hs/FklNIuYhPgWFVY09k6W7IlXtEqtBus2xN6xYajcARGgGSYf4SBK2t9dm2yqx1
CdhUAB5Xjnl3M4zrRC/3DLkBVZtVyCJHLogtK79JY3lQWIIJAAR7ot+aLJHurxYQKtVlSi1YlQKI
+d8/vdSQMcpcChGKgN7GdGpFYGhteQ06z8B3YZDpLHmhXbsWL5ecXYtR2xDOKkM5ZYB+M8x/YMW7
ge4knJ0Mm7AAnLpgH4IPt7AxFgL7H6z7xVeKAgEX7QIE0eoVRiLFJvJY4kYr4cgwQVTqlTm6MJ1a
2o7Xnpb8vbvUWaU9dmls8EiV7kQgHvIAWBLFyp0mbM9yDpYcDK9at5GaE8lcsOscGNW0rtXA0koB
K64VXlBNiBghjpowHSEjfW2WaAvX8c4Xv3EWH4owklS5wIio3/a/+X2/mgxyu2351O0QO93pps28
1Jd3UKHmK3PhFV3trlysPosRaS61ii4ihuaytTbGXQM5kibd98rTwgaY/qJ/wuDFQvPIYPZdrpdD
hL0uO+Fb6ERe6oxHY4VaObTjhabRwnZTZ0FBHy3dRKqP9rWs+yXI0+VyeL366i5u2NmHqxOlq/oa
MA5wXX3ilqtkJZgNFFu1a/10Uz7mfr9OA2dYUmVeSirmAidwORODAQHPE5O6rcw/s+ouFD9WtOWR
4Rqh6pldsq6x0610yQLieri9eOrZd8ypVlkhE92pjPm6TuJTGdYuUaGTg2WttxKxMxWSq2EoUQAG
UQsAuQzQyLt0owGNkCZsm1nBKehfavB8QfON1eIo8QjhLgStpRvdIAfTuljSX7u6Iy5+92xHdHnC
OzhjdKcmfxsmCiSomv+XLX6xBP3vcD7mtB/hWRudMU9ga7LGMYYJoYPZn1+totMS0WzpiWatn7gG
7WtgAZZrPybeV5+ebz/Q9ebSxQPN7ie0soxQ6rHPOj/blMf2ACg+ZFvh7IQQvoVZV2cLR3hwGECP
TwM5eRU272b/zKG0evunTCv9Ez0ufsns2hKDmVU8wNcDwswOtc/ewO0lc08VG0t5ub3W0nudVXBd
Xun5aGUd5MUgnaqAarVkAjRthP/9acDe+++Nokp6CfdjPE1af1ZA57NggG/t1+3HWFpkFp6Kskho
CdjFiY66Uxm9n4LegZr39ir/Ou9MI7b/fBlDnl0gORaRqlFBFNy2z8jO2TrzQxeQjlHdRI66JQ5z
0CMLUlQJEM0uFg7dHzmuW+9yFo/KLBMl54F10lN6DgTkds452Yfpe6YZtio1nhju9fFdqn+0Br2H
0VpzbR9rp66Pj+Ax+hEwNkUnVjwFXy5/q8iH1MSe1KNsMKNzoEB2QurPcau4NMUMUGmdOLWODYPT
OWQkUvBCYnLUxtc+e1ba8dAMYmNmO41/JX2+ysbd2J0H6SVMGjRlcs/SzxZFN5rp2645F+gKNf1v
EXxZEeyDdIgYiPcWWC8mQay0EJqddj+Av9htDQVEq3B0oKJoAm0OvF4k72YGO4wQ2sY0WjEVnd/i
oPGDOd7V5CMu96ny3DTfPOEYeX6X2peiP/a9X4NzTjEHGNMR5OxANhe+yO1rEd4E/725R2hcQjIc
xycHlAsIeSeEXoHyofRLuO7b59SYQ2hrjQQk5yitoVpboblTVEsV1NIRmkVYVVLzsgua6IwMyQsM
tPdI4TK9WnhjxJjC1z+b+G8NI88CLayQqTSMVotifXivWAoBGGruB6X4kY1gn4f0h0nSryaTeA/v
k2GlGfnoZNxSIaiddrhoRekWVnayJrSJphCkkGbIdnpO70farduBAP1o+KOuf1KF2LDO+2wCihlo
vkuUHJxvDO+Mt1DLfRVjfvjwuHkqjgrp13GroskNc1UAFyd7RhMmjr1FgOmQfBo8FOpDCX/FKLPs
AkV8YfAN8E5O0Dzk0UkZXypAvWr626DZ24K30XfMLrXfSP3sh7WuJ07WwxN9aim/s6H1CUDuQ/M7
shKwxnUB/RrxrUT3pbJW4WXV1lgALSGmPsX4u2QNJFdKgRJ8Hfk9/o3T0p+Bw3fQVIH3OzZkY2HZ
MNjH4bMwgLuMUGxbqZ1A1yxqHgvB3bR8LiyIZ7B70n9Y0g9RflXlVW5re6CKXUHAaQw2wCVgFGDA
Gi6xCYyNe2uXYqamRC9KiWmCwlw4uiF2fAI9lsH3cIBgyBieSbebBsEBeaqNXRyGdqnfGwn1mPWU
RKde+9bH3wRaUoYAjXL4BJHXZVxeaTAHKjcdmHRSn9lyDG2vFv6Mve5HdBtXPxXabtpHKEZHU+FA
W6417BYph+0uWvoDrsUQshlmRp1c414JlSYD7gEM1mEms2urgwDJMWGFY9J1IyuuJBeuxXejBhoP
+aHQIuFc92NokFbxOdCshWv8evPtYqPP7vE4GjMCJSnpLgNtmYRHJdGfWqGspXIfZ53Dxhj8ZOD8
6UEz4c+ZJgvqc8ZCN0aeXe5mGpNYMWr0P1ixFqHh1DU/wxvwEaWebMuZ+pWDQ+pEo9U4FoiomBQR
xcsFDFD15FwUzRuPWt9iHbgr8blI8xVXH/TeeKQNO9G4W6WmtMIQ4SPnYt8AVKqJvW7sBApKacSA
hL1bykMrDMcIf/5AluvCbsY3rvdOCg8HWp5lqJZw7acK1yG6bg1R/B7zrDigUHR774wjqaGIy7L1
yGNn4uv0+ms63vfkYObaHpyt17Hu3UjLTjSDpXrOTon51mQPkwmDEnxmY34nonLbKvFBFz+3k4Gr
WdrfrzuHnledGROV8+4EStdr0z6YIV3J2q8ClLaGIdPtxa7W9heLTcH7oqMQGL2mA1mMhD7T7Bqj
nATlRjOoXp9BDwSssym8EGlze9Wrt9vFqrMrgVuEDxlDT62W7szqQwt+47q283gBN3odkXOxzuxG
gOl1p5Wy1gJrEUDDCxJfdrcxdjVqOgfPltt5ABHuFQMjcFkm9Oq9d7H47JRGRRDxVq6jc1w9pnqw
iyGFo5RL9sKLzcLZWWxjpG41jv0f/nxZ7k0Ih6ERCg9X4VEnUD7BBoSA0e0PeL14/vtwc7hkpwYV
lUejhZmd4mroIDd5ACtSpEcaVPe51LkJZ3bQwyNNelH5Ql/+atJysfosKx/VFGhNDUdkhBRPL323
SP9vP+DSCrOEvBlrNH6HALlEouGmf9fMpRh6O1n5x8K0BBxd6XAELBLCZlzaEvBRtdCVlEfwRBee
ZiGk/MHtXpxyUNB52RkpFlNA8NcepSx3efNlAFYqgTd6+9VdbchikvA/vfo5oiNUYaDHOpjIoLXj
WNE6QDfnz3w7Owf9A/SGfJEKLxHbEN1DpXiCQZ5tUACUF37H9I1u5IN/mjAXT80SXiSZJEdn6P19
GfDZ1NzsmTiIcX7kLtXWSxtmFmoKxE8lqtFAb2EfZUbHHLfWwvNcX0KjMNOUdZnosyIN0zFtyKUq
OlNggdAvgoDX2nDwSGdrBQYvxKMOS091PYb9XXL6SRevcKi7YQCfoTvpFvhBTQog96mPllSAyfV+
mPV3ndk11AOOp3Gwa3HcniLyaeidV9SFVwfGl9DV2jVH5DTCxEYpgnp0KE+PEdSwkEPLDo1UE3QS
ha0S0j9xGYQdsI0GA19aOwrZuDNz1df6uyz7aCKwE8C9SBu/FU9oFnTFu2heU+2JBKNjhah1oXFS
FfewaLXb8b2F2U4aMV+yuMeqoxT4lQTYQX7Hqreof5bI86grXtm5evlZDYd2RBPxVAyvlv6Qmo+Z
9dVq68Z6MqGQ2FDLzpuvge1H7T4QoV2PNXjeJlSUUkce3zVwnBMTUIfBrugDTT+SdqcUx0w7Fgac
N2BGWR05MA9xdR9BENHQ3lQC6UlrDRMaOwo2NEr8sg82o3wU5m8CtG0Ni44i/YqUD54zR8L8MKkm
YcvvRi/tHOSVlH6I4UXTPvqGTxl+oddQyThVeAXl8EysHzNO3Jzldj3c07J21WCdTPwB8lZ9x3gP
pngaut8euPWY393e60v7bpYgUAsWchZRBxDifFA6SXbUw7fbS+jXU5+/e252YkUHXR3IL3Xw2uk8
jhZVBLuTilN7wA5TLRCAKHkHX9421XwjGZuWwD42LOxcO3flC8nPevkUm58VmqzVJDQ6cj+3Mpdi
wpWivgugOxuVz1KFNqbUugagQJFeQHngVbCPEBZpFXK6NrfN+jdHrmXVr2Mf2k3zVuEdRxCNIwUw
xNAOSfL7ONnDK84GPgxShoZjqihYOBQy668QxVM6qQjsavERQ+yjMqCOiUwDTiYuvNAsh6Y9yhKq
o/DlftdnimMK1WE68ROmOl3yefu1Xs25pikcpG0gb6Pqs9eqFEESlQSzsQkZwNCwgvfbm/aTvEOV
0YMc3rb+Bkw9jVbLahPXds3l0rOMS69NJmJmYSwHUkFUg3qSsn0zLNzcV5t1l8vMMi5CIKxDI7iv
mgfpNHhgKh4+aQq8t+RB4hgHwuWQL4r8dif5/38v909hdhGPy3igAVgFyqlxiY9eFSStMvKdvDfr
SdkCoWFSAdgCwgyvbrdc4hpMn25+oV48+NxcrWsNBQMTSTmRML/P9Zc+e4uDtdrlXzyrNguPer3G
/Hs8Zx8zJklKcyj2Ag8Z+wWkISP63GGDQ1/AUZTc1a0vZWx9eXHG8b/ktn9Xnn3fTBhaFjPFRNUg
O9E6e0gdYBYBqgfuarXwlNOdPX+l5O/FN/+gaQvL05arLT5o7zWbzE9X8Fddd47i5xDEXBQmuXZE
LtebZc56EOcZU6h5Ag8HXQrLj9oMwprUW3iu6evMn0vVFJUAvCtb1twvA8JqRd9Lwjqhk0wiNHAi
SBxFn6EWg+gDA2XTPHf1azZm0DjC9dntW4ARJQJ9T7StIJ2igIGLYDcuKVT/a5CETvvlD5vdLEMt
tVIQy9ZJUgK7H0fwZEN0hROHJ7KTUzhTMuYEMvaZgMkbcKyxNvh9z6CueGqtwDV0spDX0Wt74PIn
zSImhLo1q9BS69SxD4AvV7I5nvsgQlkc5FuLWh+6mrpVZro8/AASxU/S0Sn4sYJSocoeSsT4YUCc
lzRHL7cFvD6BVNHPMeTsIPAOOCd36FC7UNpyxLCFYhKA/8wtZNVBb8yLg33UcgizHnR0/UJhuCUk
1WtSOUVLceb2RPkew4caUhMZ+pv8jcEgHd0evreCgxX8DupjmlsLr2TxK80PPzIWtCWUFjMz+koU
m91rHllPZbtw1MFO7sJ1c798gVwPcH937ezk92qCvWNoyonW26QCylOJ9jFwt7VVbgicNm4fkmtn
8eK7z8Fl6Ad0aIzrykmguUh1A2Iu4wuDqODtZaYffeMoznkMVaBoEbhv1ikeSl9rjiVIOpHK3Yio
kPSbLkqoZifGQoeATgfp1rIK/vziqmIx6kMwIpQTt4qVKoxPjTZvqZBjh5ThxwARzCAuiFNXERLf
IHO7uIUo+mjlNqy2zkJvYJqtQuwMmrthdkyAtx2xwyNcal0bpXao8E3F633V1nsoCUEHPfQkHTaV
becyM4J48D7M1RWkdo8Fr7c1wZBHa9xW5mijURV98JeuVXbGwGDGLMCyHp5hJ7MKszcZ8NYSTPA4
dksVKsvNb0+FTUrd6erfsQGlKYk3Vd16efJ6+0td3RAXSKbZ9uMQAsvjQm9PiZT7sfmoa4G3aJZ0
9Xq7AC/ps7kpqlQqNzmuHIXu4i7Z0b5dQ7bNI4gIRjjCVUZzk4quBDpjVFMX9sXVUu9y+dkNxBFE
Ew1S0yctP5bsRcqzO11/64pslbA3mfWrMVLcnuLTAUTWxXTD+MEydduED2YRyg4xNMfMU4/CY4DW
oMGPo6sryYa2+sqk4gBwPXbIIiL5WvGtEbwDQilukD8aDRfbOQGRsOiJPqHMiA/hd+NT2BKiEbuz
tu0JTHGI7yy8qmvb4XLJ6d64WLKrYjSfUjU8Y+ZqZ/WDVH3Dz20p1E7ncH5OL1eZlfixWZVWV1E8
GNy7Abn2FCC84Hi3avoXK5I/Y3WXRC8yJO05Bc4rfr695/+XbPo/MXdOOKqCchhyhv2QxYoP6ytI
jGJgxsHJqMtnmcFSQbP2cnGOAZvgxb4KP6L2IYVqiNr4mXqCO3yyaDO4kL3M/YIaLciSuEFkpgqi
CHWZobgjjVcdNP47GGl0Pwsv4dqnvrwKpj+/+NT6UEGwAvQGFE2di5LPy51kizD9U/vT6D9/4Jq9
ROhUrKWbYZYLWVBOLFuByayIQMdtTEdLkGa3/Ki1UPQS/bofrRWHEWgKHT0wgJ06qW0FxSjIkmfD
+ODmNjK2ofQUA6ujy5pbw29CDNRVchWWFxinFbDSwLQKrrn6W2XWQCQ3q9ykwL6QySdirQeJnyMB
o+LbLEJv4hAZCkhuxmir+S5WUxAyavxpD30LYptIVPKpMyPKddFAokPqyvtYtR6S6kDgzYs7wenN
uwTiA2HhJvLo91AYg2jeqh0g/VJz2yizrdZQf6TQ9NCzMxx+ndqqz2UkwdLUH5GpthBqDSttFynn
JIO+Fvy4DYjkjVrqSr3hgn32ZBXZvWClp4IAkphwmAHclMg+m8qRJPmum+4xV2VMd81tpmleCUFn
wyz9Xi4fDBHuBeRYIUR7sNj0n/Ot2hh72ijOoLJD2tR3Ri/WLYUrgw6vDM2taPFaS9pOC8SZUOha
afJRVcpNGaEbpDZ2iqmomqQgKVFnaGXcfrIt5HGjYfN2ARrK43FoXmteA1mWPVFD7GEq7cLc2Oaw
OoBMC8Dp0IlVTUcesCJcBhTpvZEtJ7TeoohtQFZ19AAzvNHYmsTYTYozeRQdWzWG6VmZ20n/0lny
hrPY14PwFIr0gOxt1ejoo6Gl1mvJusvHHXrCrgJbZ5jNuTmG4wIKjFr9BqBFkh1KKVmpwZs0rCsm
DkmHMVuvurSGB2I03KkD39Vqj1yWneoWSDl5a2pri/E7C/6fythvqJF7ZqpsZLjpQAvP5XGxGau4
s3VcHTyqYQIfUFszj3l56tUT0V/M4DOoLDdSom0PU4u+Up2gzv18Krog+cDN9C2Vs/2Y6xhhqOuu
PcL3zU4IWMl0VyZfumAOI5jpx4qn5x7IVxnwICW0XkCN3xQDX7EAsCck0uAMHUCRe6y57jHW7DJe
7cJR9oOh28Sh8VVobDckuZsUd0XeA5mPYaZU+kwG6836qjPLgcvRujBKZ6AbQ+oOCuxbBv03M9m5
Ql4e959xyl4yAgYzJGfssEz8CsbyRtvDd6OECke+qcz+Pm3CR9ZbDs8a2A0MfqJqgNKUD5UF6Eca
3w8Wjr85Ws6ILytr0DvSPY3VD4roj6OKQaksuFNiNqiDe1EoFcSDNHwK89CjmUiNOwUCPSRYUx0X
M1XXMHJ6COP3MOMuZnB2Nz4Sfl/gdiZW4pO+e2eq8p2k4dqAe95CPJ2SiPmldhlPZyVVEMVpUsuk
hfYJ1B7UdeAKOLqsACE8R/7SPU2ux9H/tLz+FHgX0Tvq8EdlaiqgCEAkPJa2KeDvngE5qQ1gIp7u
Dr5GPRIcWb2RkVRBc1R9W3jipd8wu8ZZ0XA909H7qr0AckWgcjrF3SAdU4zhPaiGMptsre3k3QYh
rjsz3BerwLv9G66lSBftITq7xGpo9PWUxcMpirtdmrU7A6bNt5e4XlT8fdOzG6sbSKeqLWaqdRu5
3NA2XUa8Iczg3tL4t5e6nqj+bWTSWQ061BEcAgVTT5OOmRF3Lsn2kQH10Qz9KO1ZNM0qILKrD5Ow
dgw8vIS0lQLD0rSOrL/3JfoIFuzBSxPKT0jgSmtjJocBrUk1Kvx66tBjNBs3/fn2D7+eS/x9R9NO
udiNOWvNwqTYCRaKuwEKCon222sftxdZ+NbzIgLjOswtzSI6o4a1FX2wh/H+9grXc7D/PIY+qxNC
HlBTLdBHNqGJl/UpwuNkPZ4eIYY1mfR4pCoW8AILb06fUuWLNyexKBrrAuc47rK7VM02HJoUtF3i
zi29u1leHzMJdUY7VcZ7+gUdzknTCsq0MLiCxpFNt4orvywZHSp/+u7/hsS/73MWIAod5DolQdc6
xpgnGg6jwPywP/HgRQWYCemKzl6bCJIXZttuYKnd2wOEJm14Btk5h8NoKqLm10pU8K7MaGvg/29l
q6zSYGOuM5DZSgOqeAqrbQlyPugf3aclbixQxbHHjUZB94g9jlCQRc6nNPh4OvEYrJm43r3HkMLS
MfSWIHOcduBJ9zkwyfFh6HCpoytFWv5GU20XGByChek6C4DxQe9KBKEXtQkGU/k6sgoXSjRph05Y
j6lKANpR3a1EIVZtCaudGhZw+rBWRwqg36do+B6+YisiU0xRkGyW4NCExgEuUXQVqo0HY7RVG8i+
hFKPj+lTIAmHx6pjwfApzX+i8Yvz2mEyuhFQOVUJEKX8S6kbFy4SjpzvDBWR38ht0j8EcPoR5mDX
qukrCCMyTv5AYS1JArgiBhNxGpPBBxCi1z35IM17WoJGGYa+PjAvtHqbx88chMKhY7DbgvIdELAQ
hpo+iFepeGqMA+UXkYOfG0J170OWTqN0T3UFOn6vGt8nxm8ZZh7StZVRWRBNXPEpd9hX0iGj3wXX
IYNn2CZfhZDSeAyBA1JIj5Yo2mzsuRiFn+oTcnFwE4Mg/YU9Jkzc4KDkiALY9XgXk9yFeACajdQr
KXEs9Rt2Y25tYIRl9U6rlY6KXW5ImB63k5y1zfGPo4otAQm+CHR4fS8bmMrTDXRG7XDCTmIEKaXb
vKpQdsluqk1mBaC/gzgpSX7FHlU5d/NAuFb0WiWFk6uwzNQgO987hsbcWLxZQFkOkJKWO9WJkoOw
9iPR4dThD9DsUHO3AYvehMpAZcHYrq6wc2GrkdCVAtM9KT9zwVcDnNzqDup98VdC4L/WsEkl0Y4x
QYukDpswW2vhSWtNWF/prpqpqyR/nZynKe/8oE52atriESNPqe/V4buCdQZl22gs/QiHBvsVrDrT
HjiAzOVxkD0Zb5wOaI/x1uWm7ObZc5hFmHFbd0Vm3hkm0n24fcUSThXekShgsqXdKfjvo7h3re5c
qo9ZcieVPxFqJDlCaxvckB5oSA4u/e3gfJXUcNk1mN311KhB/YgA0IQwmdc/48N0Dxj2ha3NtpLT
+9EdNIjOyZ363JzTk75e7o4sRdHZL6hGPRJaPA37kOKk/Bke4wsPeRXIcpHQ6LNsY2SEWz0GBier
Yk4vxEZqsyNMAGHs0Lc/bd2t+5Izh+vmXR4lOPPDSh7IIRgQYTNADW+/86u5z9/u4Px2KhvFIODA
tqdoin+SUq2MUfsU3T4AdOj/b6nZDVWhNdzJhhGeI8M3AKwkpmaHGDgLI1nwXbqqf3fZDpw+88Wd
O0L7szIyHp3DfbaRbLpPvOhHgouk03jA5ANt6Vobsrn9fIurzjYPg+DgAO6mOJWedSo2IC5uoS28
yTBGBeQDwydPuluSYLqa0Fx8v9luijOjbyqJtietQhAPv5P40QSXyyLDJo1bVwTRwlNenWZcLDhL
YCMI4Mo8RAYFOVinq3BB5JA+x+gnSXeJeL79Sqc39k96cbHYLOuEKwGESTX0RwvO3UJIti7vlSXb
mKs0z4vdMh+X8rIXffjn0Mt3BHMqKDHL+s7q6ZOF3lAbv8n6CNjDE7GOIwSFE/5Ox2EL6D2UX99H
GSacuGvDzyAeFnq1Cx93PhoPBqHqaoeCk+HS7mBtMQ47QxibCqmRkCT4VGoLGMirUooqtTSMbqDn
YM5hdiKpMq1p6HAS8nMDe8KgQ0NUl30OHDWBny0X8Ro4KXlJ5XP6kv9+6b/rzvYxcJ9Vo1VTW3o1
Za7o26xGr1lUYyXm9f37d6FZEU+FpVZNZg2n0ah/B6WCjwYOTgu9tqRw69z0CwbFle4hJGyn1s1z
L8PQuCbZIa2Hjx7koz0Ln3MBQLoOOz5d1EhNKPStIVWbpechN15QiEWulb+Q5sGqJGg8CVCEooLB
Ry+NYaUTMVcpWo9I8oeUKLHXWLDSkYoWOg6B9d7T7izDXLKnmgNMiKNiIBsj95QERHbAJ4hylOGt
5RR97poC08Q0d2JQS/S233bijRLAdga3zb/UePAHNAM5iAeoq9aEJzZn6Bgkftrc5ZP0uAxuKHxv
MatxW/FbJNFKhcQOBb6eIGkeDM0NpNYhaNyoEFeNwXwPunCbMCi1KJajJPdCNJj2QXubgBbDS68d
TFiI1NC3uq/z1s3gJBIafmuYPqDYQBdC7bmF7VeB9aTXBsdGsp51+VxC2ZmFFoyBqSPLElSh0LDv
8dP5p64Xq0IbnCQRPpSwfVqI+xiNYMGADh5UKDmBBNPc9dAwEs13Bi3ImFFHoz8aectH7k2iAR0v
3EhP/BDOs+1wygTzkhp6x/VTrSuOAh6UWvVQ0lTcYAhcrZU8/ckwP0ghe4oBlUXARLI+ccbpBQ6h
1591+YVhCB7xtQkXpha6TxDekNXMt4LGSaCb3Ua5rUIyQFFdRjMvH3MvMgGSbe7CsbMz/PYgeNNi
4bV56mQsggHzR4b+qd7hLWW1Z0BBXB3PDJLapa66OcSlGXzjjRCmTI30qmtoSctQwgvAKam0kzUs
Rfmrs3JNlg0FEUZHnjqLvCmpUtTKOVCgrd17GB7sEi9dKd997H6hdwliqQLh6nwR8XotDlysS2dz
RFYVkMjllJxZhXGrkJ2sGt+tGMa78qZA+chzoOK6RTe8a1HhctlZX0AdobYlqSo5T4gZzeG+kt33
SJuNYQ8RFDQvncFtYHzl5Q33LTSGNrcvuqtZ4eUPmHUJEgn6eOi1kj+TwEnKJ+x8ObuPwCggXuKP
bFtGUDZeuGCu4vwvl53lZD36XpxI6UT9x1Un2ZnLtqYrHHRHUBdi/LiE/b12pV0uOMvMFEykiCpS
PKdyUFMArvQWrsXZ42juNQXlP8iwt9/snxtrfrNcrjjLymAp0mek7ZFDpLmdmqUXGl5iSb8o4J/H
onwqg8cK2qMRYKyt9sohVmcM1cGq1D0YbWs1HLwYFgbQEG7Blx9o7ZiAPsZccTOjc3okzBnC9+3f
fHWafvmbZ7chC6sY4B3sBmOM7urB+qhTtORpDZky1PC2aeUFNO1DQMky6cDyd8ypFnqiyrThbr22
2T3Zyl0XDdNPmHDhGpRnewiSJZ7SI8hvoYwWu8ZxPApAyhqnbnYVhtbFpjE9y/CWhDCWYsIs5cxi
2ZDaMsLhBJYZQ6NNglZwg7ooBbnQDI9BUXmxShfewLXc86IY1Wb7ZqCFPvw/0q5kuXFdyX4RI8CZ
3HKWZEmWZ3vDKNtlzgM4k1/fh+6OZxWurtDxalcVXkAggEQi8wxjLSEjQVsRDuZrYSJVeTrIF8/D
DwJAYVY6ayngBwJ2Z1w9IN7iMT7bRIRj34Q0FLLC5uv1rXV5Xc8GZNY1ifN+AgRkPfEgSog37T4K
lk1dWoKbe9porX0F0Z3egC4HSfEIyXJgankrup7yf2yusx/BrCjpJ1lXenzbKXvr9V9Afl2fJW/t
1h119v5rYJGjoHMQn2T0kwF8LHGXgJ99fRDp4qXxMwv2rqon3L2qKq7liuJXedNudUfxBU/blxsT
2nI4CBuQJY+ZH23AGQ+DVbBZ85pt6s5cTT3OF1WZC2xRjLaGRn58avJHSl4UwL2vz/YyBBu8SkPX
NEk2dOaqmCqByuJanEfLt7GW2lqh2K2VO9EJGvoxlNom8MnR4rO73zwThcttk7PBmWtDB750DkOw
VNbKEO5nJ5IA4bfL+/kw7TRcWN1TtoGW6+28aezmMTwU7yuYGaAdANa5Ii+XDq189muY0DCiQD1U
EnpS4zY5DC8AbR1kqNUVqC/UECOyE3+VBlICYcN77l/cc+dDM/GiAChpNunwv4ih4bP9HTuAFxgb
aRPDH84qLdGWLBKg8OnoUL+Br8ztlxIk95mHCqZ/fUtc2nPnv4UJJcgbRVgx4reASGO1aNl0cXB9
hIsX4fkQTKAQ0SyPkwQK0xHVDy3keqQquzXDehd2yybLX8Lxtcq2ZmPuVYiFcwZfvyUbpc4HZ6KI
AuZcXGYZnoqR27TbcqO4eDn4Y20JOlSoLeiWrYlw7OZ25V4fm7PDWAH+No17QIrRkpym0cKSA3Py
1JQ+iYHGGG9I2nEqZhdNNs7majDxY4zwLobk5v8esGwHDTDYZj+njgF/y2TTbdMDHkxu4hguCUK7
QV6Y+ioY4ZwFvxS4z3/GmpWcBe4OChW01bGlsmjVi30N69dW2Vz/tty5spGMFtUw4iWLYJIdeqvY
SX5SOEliG190W5wgK+x2IO0/rKw+UlkDand4zuFE8dPhi6z78wkzgS0B+KmdkhiEhG95/2wbOh/Z
ZnWqNrm59+Xizk/cMpi4peihCpu+74kPThK0j4mv+oYH3WFOZOCOxIQpsxprURMBAgNp2Ffs0ht2
6GTcSgHvZuCc0e9yz9mGGbp2abQVbSbUMHPJYK4EhyJNc5vc5HVYLw11lpQrzBGJEgpYY6yIJ+mU
HOqNDFmxJkDRYyVyDC72B7Bk0IGzeVO8WFc+H5g5FHUdzRC4oWsqnkIrY4aQT3WqfAV5RI2RiTP9
Xgn1vv5w/aDwHqUKc1C0Kh+XLMnWR+l666oBYCe3tQuJRktyAPfxJV75cZ0KG3LPp8och9gAi7Kb
kQ6P0RgkSbWnE9nGkmrBmhRIvMgxlH2iQUhFDTIjg/4/L/BeutPOfwBzRLq0VLR6XWSYokmR4kgl
z/eQ9+ZmU/4xRZGwiGsR4Qd0q5vWhhT8Xe2OTmiJv8eg5V1jvG/KXNMTJaYOIrF4Ch9XMbxkqznC
IUNhQfOqe50TXLmblbmxO6kH/xFSIpjdBEaODaSiDaEhcFxsyMe4axHMFjYQabm+Vy9dHGevtW/i
wFkcmKairbN+jk8zdkfewfEIqAex5umCrt/qH/vzLOVnvmUTZ4ZWd+hQ0hSWjZDsGoo8gB6IoENm
jT5en9OlJOB8TsynNOJZjUI1Ek85xNcXAShSpQ5obbpVhfIMHJtUmRPjeF+RyXgMdQzbUdbiU9VC
fEbYyprpqjyqI2cQFuWTmL3cQvcfBRkRBl3ZCFAuGMHt8/WPdzFa/6wUi/Qx0oYo0voErPXWi6Ak
ZFTE7c3Eqqh/faSLIeNsJCY863ql00WbsPWGVyGGyJHO85nizYWJw5QQUawMLMtgwMpbQW5S1JDL
Bw4vGTjn6OIz72zTaUwEztRelos0jE/QqPaySXVbNTyoEyLwAKn0qN2OgmuMkY26RWkVZbmT+97u
htpFC8eRZniyiPVxKFPOcvI2zfr3s/M9C21NizUxpNXvKX/IcmIpJONNnreU60KcjZKVg0jDGZtG
8YE+g+6tL+9W1V9yvzq8w3KUjzjgTYyJKAWcWBRDWEWpxMnCsx2A7bsBuOPre3Q9uFfilsaEkigL
SYHJIa82DMsA8EpKAPWG+n51EPqHDKbpvV7Z18e8mNuebyUmmshL2iSNoaxv1cFZHNSWXfhIuekB
qPXA5MjTf9sUXJki28UlVSbXWYaaUuNobn3T5TbUjL1i379mQe5l+3qn3Qs+hIPxSK6fP1B23kZ7
0c8Pqq0FjR854mZ9DYR3YBrsc78Krn8NzgqwvVzSTWIIkeUYLgsoJft4VyHL/+/sJs++uc4EoyyX
gU9X0Eed0gKwapQkgJ6R0NS+Phve2rLVoKQp4jnPcVKi0Vlz4co3HuLn5IZ46Am98d4T6yG4trZM
UDLyjHbZhJuQwvulhNHLgh5kBZ2yRHlsCXfjcsKAzgQbCow7TNcQb9NN5c7I0gRLDrog/1rbQGBs
bHhdkctZ088dojOBZ5yyrMkLhDcgCH3FXYIWtf1PxRod2S394jk8EF/jJdvrg+XaV2VCT5eMGoE3
0vrmBwvnIO4yXzu2YPnPAe9dz7nBvlUWzwKrkukzLPtwR04kdjoKikpxB+NEF5wozs68WCE7PwFM
1BFTTQD7Gk8I6Q3cGye220fBHmztAdk8zHcccjRKq3+hG2hzeGjpEH/w9Ft5Q7+EQDuANHv9pPB+
D1vK6YGZnLUIv2feAu0NIZgHeFu8LBDaoT7seh/FQPfguG6vz8jeSQMdeavb35RF0GylHe8kXTTc
O/s8bKFHavt8SpbvOKRAIOTjOy5vgbLT35cBrYeN8TT6agAXPTu7UV5qA01pa95MMIHMLC0YDtnt
Wlwcd8u+eUu49MSLFb/z38cEsDEHd3lO8bli7UMomxNcoF0pcmd631X+DJEPk5wMeDGFAG9fX6mL
pMHzoZk0K5UbQZcpYlrrZofUl3wZgXrFUE82bMHtwTL3EFBwIo/n0sXJAQwmvC15GKpDhKCtrYSA
ZQA7q3KF8Ikzv/XTXTnvbPkHoJdqytalnzy4GiHIoGQM9ho0KGKUiReO2g7nyBtMSBsomYwKAOxT
AaH+qoX/KiltQ/ultZw4xmtpsTUgPY9CMMsQPCV/8ULXDGpUais/s2EkgqZW6cBXIKAOWIcuhH+s
2hf/cqpsdtV1Zgu3KqQe4JC3ykEGWY5q4EHzqAS8b8rEtl5t6shomgXC0XCVau4hogzBJNmHeMv9
lM6FW6ldDcRPaQR6+hLCk74CRkMyPBpPjkKoQxFvcwNtCoA9U7WzdQIR9OIzW/GJaus2neFF8Wsf
Q87VgPgsQOQmPEpAixmAgO46wYEysZM26PZQYaWhQcAfrD9VDOZWswVFRHVK9mp9stXorpo+hUgA
Hn/0k+FxZUE2UI8QW9WO5eTbhbMAZjGcPhcJErRhxEl5OYfqH0II1Vz2S41npmzk4Mk4aQV/uJmT
dfIGYWuC05QKbYxBZvk1FKEYS0FuEF6vH1xOOmIyIVGMJirATw3hQdrFzXsbc3t7nH31D7p0ZqgG
TQgeIR+TAzYuNDucJljTj9XqZJV8bHxzw6W48SbGxL26ELMKaprxqfNGl+CoQsPeGaBTAwCKpwTq
LU/qiDfgupxnaQg6Ko0yCXgjLCChKOPg9RnPD5E3BBP2OphbQLxrvb+KNQFHMUr4ryDkZxeVySRu
GtI2wMmQDqcdoGmyDB5idUdH41QJk5fO8qHQIWugTNCaBTewzN/lUbdM2PtpMKi+vjcvgmfPfwsT
+0QwQHqsY4ri9OLRuyJ3gSWAeJ24W81yZsd8Mim4aWvKYNWn8Rm3K6d3dfmLQ1REh5mnqn/n1meL
aooQ3FmmMj3l4DpE8JuEYSJnkuvN/8+b82cIZlHnSsyUGGzWkyGDPhuPzxAjFCEtazzUtbwLwSLJ
FAEowAQCQ/kNNWCiBfXmHhWUuBUOTU/dBZLWuUCdSkEitei2GkMV3yvA2klm9f36z738Wvr5tcz2
QCIxwnAd20NGTzYD1artf/VQHjb7D1nmSW9cDh0/gzHrX8i9skgZPNtAwIX6SwCHr0CQT9Cg4ey0
yw/on4GYuw+V0AQXTmMeFbpS2kDyEeOPhd7KMFcJyW3dveWSwLlD/mV3/2fQ77+f7a2kkNSYILkA
AZY+JXf1rfhA/SFIbHOPR8y6v/GKcNp3GOe6sK7iJYb/8sz+GZ+5XwxRITHu/PQ0NoBhavZaS087
q7NmT3a73z2nSHH5OvsZjrlpJrmuOlOn5jGMv9qiuk2Xx7aq7v9qe7IitcnShfLSSeaxmHp7TN7C
4WikBMiJX7POqWevm+/KuWUlas1aj8y5xVCxjHdgm1hhVNiS/gHdBBnQiJSTiXKXi7lfRClMlUxo
1+0yuosDyXZn2Onuulj5G2+xOMf8GzNztjejjIQEclbm0YD2kpDBW+/YJaVXN0EsPF1fsn+pT/xs
DCakxFo54uGIGKtaxkmG12Rfo6XbbVGfsJMXBRKeVr/jocRk3vIxsUWYYfub9h2OPEgBeiDviOEC
g5hSd3yE/WtzH6vHhbrDeAtdk32yV/C4H56AXoPamaW9k/cGnmFJCk9FO37TQgft2ea3+WoUkLew
RiDbeL+Yd36YGKXCg1ZPpWE5CjkcQWb4GL8NClfYlrPwrHVaM85q1lPE90kyIfgZS9YilTe5GWRt
dVIkCsGbxyx+XcLbfHxX5XlPYY+rZjBzLFCBBQkxh+U0b4Nwpi4zkUrT66mqaJqeZv1FrWt/7KfN
HBY3y9BsjTAHsbLyF1IE8QzNHzN7aVPNrtA6gEqXLUBVMxvhJmnkwVwPTqjPK2EAnFndVzRlFytw
HC1mexFRgKtnf9IRCdMGT5+7MQ6krgOBswFtNdxAfR8Aeu221UxLhtdL0ti9aDggHttSCSEKuTXB
m6+tWl7QyOi3GTD98XQUl1u1FYKVs9n2KWw0lnIDKIqVKBqc9+gRzokgLItf81gEsoEsNQVMWlI3
MCw9lRCaN6ebKDS3eVxsOiU6gZrsoyNpkaqCFkcHO4doM2nUrVV9F4O4qTWnqNOssb4Thl2egxnd
o68Ro73yPlLwSOCNmPYYfjH3Wniq6HNaA20E74yhvIn05m5sY7cYy10hKsdyUG5CyKuEiy+YlVt0
sN1o5tvanKHsNzgpnHDSNN0uUIap66MyPHYTFEU7oGvGbUNUkCOgkY+7bEYcmT616oSgCbTTu67O
llKVWKPGNQXTy0tzn9Wau+Sqh5xnTOUHNY2cnBDkM9SWuthaFAKPQih6jAC/hQ9iV4GpvUMKqqni
jSR/6BVq0RlMctSBgidb2FUGCo0cf4pZ8jjosQOf5Ls8T9x6anZLCd3kgfvk4J0d5oRKdFBKOD4s
kOEsN3LsLjerERAyVjt0APN2Iamx/IJOFEwhqiMPycHJVBWG3LBEQ0LnGhFbbLcGDD/MIXGun8PL
aHfxP4GaBakUai2IcT0uR72AYE/mKzEqevFqkUKjL4GIfqbtC7TG86WxO7CmV++RuS58yLy4cGQM
wAVwa4QHU0Wzq5ftpQ09M31KATwRIQ+UpFhBmJtc/9UKJ3goTN7RiEbUiDVMncgy7I183MptnW7m
sYdFFDjXuQIKUi91N6gNAgEPSaK02hL4D4yQAkU6JNf3QrnYmhjdjPHsa8VxMlDUVYVtlyZ2BcEQ
ArE92OiQ5iSmJ4Fg0zaJ5nWTsY3zxFNQ2mybOEcAUn6XcC+XKUpIo+JmhB6gVndA7PDLufZN0gQC
XsfLWyNzXjGXIK4GgbqxqhI8Y4jIvDGGRTZgdxCKR9DTPdmDS+DjFES/qR2/RNsPxYLfr4rO70a0
S3ftQKhHZE/P7TPKTQ/Xl+MSeuuPn8Lc9sjL9FpEmfhkZvoO4oFO09SOMOHAjtQJTcFSahD1m4+y
eOeMzEu4ZWYnhBq8o8xiXo7hAjW+CDDDRf2YpcEM1NUG1NDjT6Xq4bwRzguKUlPv9V0v4r5Xfa2j
TjncwEy5NVpIDbS2nPW2SQpIEeAZroHZPsCiCKjNeHmUywa8tNxRZBUhf3FkbXIWWKOZqEVVpQpA
YONKGvKF8H4IwbHPZmuCnMMQ76f01iwjW4J2eZN+puUNWuaeLHZ2DsiiKX6KfeLS9n7pwV+bEkca
7gu9dBf8XFWZnWnE2RqkrQouk6KZO0FDG12vFzcZvLx5KYsWYmPbJnvuIFOgLQoY+e+rUEADtT6S
bOS09GbopTXJvoi9uJPcXG+w0w8yKTfNIrtQ4nLEEdsny+xUBm21FCCFNGInw/IMCbACh5xhtsts
3qQQ/4ZRlyVDhRxc/qXS7XHEpbXcpNN9tuCiTJ6H6ZcI3jmEtRv5i+Sw/unsBWU+wfw1ws88FlJH
m2Sv7BZXMMcj7Hs3IXKrwkTwgR8bZ3dw3prfvY2zjLclYaqWIdLrtYdKVKcCH6V35METoJQD9LME
iGo7f8qGS4nFbZetW+/KY4I1LtUrcHHjHm+xfEM1a/VJaEAAtUS7cvDGBjSWM11O9iszjwlZoRqW
CI8xCiO4cIj8pcpu6KQ6sQohcLR0YT/Hw4rxrkcmCBmNlmTtjECsTofBQVZwWC1vyb30Cq4++AtB
fJBtALj4fR9OieW7vX+2tlAfU4Yp7FfcGOgTL9oTAp8DcQC7j4Gxrn3p7vpm4u0l5m0x5bUcykaz
PnUpLKcLbyzAX621XdvwNBF5t9s69bOpmYI+t7mIqSlpIMSQI0CG3nD7jJe7uT83/5p8nI0yNrD/
7KCigyfa6EpPakDt5jkKWlQMwOjT7TW7KT5XutbatYuhQ8tNrjg79vuaP/sJZQ9FYGH9ptTVodnx
JG+kLdRddikF2KIB9GOYLWiAal70Mu54ZcDLaNWz1IfZu7LeZCTT8JlXYooGYesPEHNdEGrvkOJ2
h+mxAWvN/6tdpDA3pQafchJTFAZ7MCYRHjZkgUtIBLOGNvf+bihmw8Zi2xewt0IpKO2cTARdC5ri
kikjDPwXYErc/xIRTaKC7cOSiQZJzltozeBsKA89nPamoYTSEhdDcqGi98cwzF1fDpUw5hOGQafV
8JOD7NHOa6EsZ9qKFX7ooo9uiiI6KwgCIkvornC6N7wfwBxM6CRBVMFM8QPi+lSaoishaU4b2G1M
g2NU1VaLj0nGk1xZDyJzj/wxbeagTmXeD0nWk2OZj04ZpvaS/L6+VS410f8Ygrk6RmOBDlWRm0eS
5QE8WK2mem+VZANHSsiO79L0dzffRD3UNXlQRd7kmENIVWisS1BPPSaR4mdF5XXgq16f3aUc8Y/Z
MYcuzklR5/Uqbe9FQQ5q+APUNsHzusktECZBsUu3az1Wi6xgDsxNzXNH+5dU/ed8MEeR6Hi39oNB
Tn0K2yB9QSYZel2OAgXEWiPS76IocuVwVf/KX/QSmgBoDSqUOo1YWJ0pO02+HMQ6heal6cUL0FPz
zUJjaxUOK8HqBT7cD5s6gIwN59tdKuT98e2Y96+eyrpWN8laoZQ93WtP5X0EYov7f70+EahKK//N
q2NfuAHPR2Uhv5Fhxk2nYj+KAkpjL3X9JfFkzi/cPX8MwdSfhAWmeGQsEbNyaVu30qmaX8q08Zt4
caa483tD4H3LCynEH0My8SuSqKhVw7TAZoPY6afspJ6xGbNVGNOqNiWkv6xOdUr7b78mE7bSsSRQ
rMHXHMXXEb5BqmoXvMY2b25MkCrmxCzrsTaPZT27Qqrs9UUMukR20bO3r5/nCznnH5+RCVZt2A0a
7REy+gm+KCGAmTOylWgjDuDQCjEPQ3E9+rLyW/AQkrpKqxDzq98DEFC6/jJ1b9dnxPt4TIAq0fIV
VDU2j1U22kOlucSYnMp4NefcuT4S72AxkYhmElJmmAqc5OhXSHJHVctAgAjK9VF4Ae/b9eossatJ
LzQAkgJ/SfNAWWBfVZWxZss0ARGyhT6KAVUOWJHbcSe6RFitP+rl1E6xk5qQju1RMdHulXR2cxG6
seFtOe67+klQocwY3SSUuJO808BthNb2330gFhWcRCUppjXy9KgXS5UWzFpuJVHsXv9Cl7Bj2MQ/
1RumtFcv8DTVqo4gFgyOTA4zziWkv0IPMcHpPQhri9bUrLCXfSRbcDqxe044uoTs++MnMBGw6ys1
b7C98RNQOwD+BnrBTygV3M6ZNd7BJdtZydPtXYZ/6TbxhjvIFMHRE5a0MMVJLPNLpTZciUHRQa+e
9zi4fMp/PhATLGlIJSlW8Otmwdx0kPOt6qCQjwXUckLuY+jysfgZjImQsNWYTIK+7TGuXpXlNNPa
kkpOb/ES7OyP782ESBIDs6uZYMelN1LjtdRGQepWtCpABtHzgX7ndnwAiewepm+qD8Yc6uNgB8KS
+/rWuxxsfubKhM+GyiSbk4Eci5kGpIAuotIHKcghNI05h0n8bi39M3f9GYyJN0IYzZoxxvDZGAt4
vkGMvamaAkKo0SGrKpiCz5mn65CyKitdPiVlCv+T8T6TY2ilLaJgKxOEI8PHbMlg8j1LqM3SyW9D
EdKrRgimsQm1qySiL4O6wCl4lYpto8JVmqGHD8tKXehPobo4QppYc9YcQxK6tM8NuzBFf8k/4Dlx
GLPimYgwN8+HNuilGfViyGoACT9Bgqo2tyUJnXR4rqGwoaDArZXB3EEgtLGG7HmcIiv7WsYtXAwO
krIz4uEuI9MNidGtKcD2qu7K7G1pP4Bpq0rRiuE73mNFw1y4icqvAuhhUaaWHj0XuWQZ890QlagZ
ovdiQr2zmxxBCH0dpMVIGf0ODqY0r78t3kNZ9PLkqVrwtpsxF6EYoIYr+inMaCbktFkHvN4AJHO9
i0LRl/PdSPS3GLqxtVCehgI4uqSNIFNi6C7Nerijog8WCXdAIr6Qxq+KrSrdJxCbUuD+IhF9izbL
sYZcS9TXVlS/z81GQbUzlOZ9OKV3BpS951CHcbxqrWi+cgJCrw5tozua2vP1/Xupaf7HOWJS0jkq
Okk0I0hL36sfqicGhY12Vg7CTYNSBS95+pcM+D9bmIV0kF7JoQhkwqzMmd3uM4kssJOBOYMgWvlU
bSIbpaDniHBO6RoMrhycb+nTsxs0HIF2R+HUPGraYBnZTtNiziXNiXnf4epsBKiaaXJFI/M4JSMa
lIWrJwMy38q/vly8iTChVYe7R97REaQBAde9ltrFyHtfcSIai9oI5zYS5wQP5LG878fcMQAX1fNN
lWq8W5s3EhM7RWMc+0zV81O4NJ4wUVTrm30BhWWNvK5Wm1r5BMxliOZX28o2BUWqEQVLT2Po9PRQ
Ymj/cpesv/dsDcNoyRNqQO6CVrcL3Q7tx/XF482XSUwLwZypWrfkGE6Fiz5XHgOTu9EjHpSetxeZ
awLSkm1tpiGQ+j3kWNJjTT/j9PffzYUJG5rctWoC62kIkSa7TIW0QLen1W7i2YJfqiuexycWbqF1
fZwlaNWirghtaAmonnAj+tWm+5W9rsXU3ObtS87nY7EUlWSYczqg07DgYgw1EowSyhlADFz/grw+
H9tsg11XpACoZxyNKr/N+moHlYGNOcfbZEAhwGj8MU39pG4drCan08CbIhNGYgEIjZwgjMgJpM1b
CDzOSFWhbX19irxh2BxNqiuBtAi7nfIlQ4Sd7InyeH0I3oXC9mkW8Pq0iWj5qYK2t66Vm9lU7ssY
8A2wDsrpToPYZxTCBAZFoXmEwLsBqXOSQfhTgNi7mP7llJkYQkP4GxgCvixd9kArdkiagO7nzJlz
C7DdmnwB2TJvMQiBlaWtQTBxlWEiR9lXt5hpZgMZ8nf32zdY7Cw2UhhnADwLg4NMNXYm8J/ZQnZR
zHm6X1Jn+OO0M2Glh2W4kC0IXVquBFr7qIho0EpUciuzcMYM3kZ6aIEfbQnoixdh71JaOUr0ev0D
8x4XLFQkmoQ8zFGfBzS++FU8ka/qSdsujulRQHptCqVa+FWKvuKsT4s0SD6ye16mdLmi9p9EiYWS
aMsg5Uo9w+l+QCIm1UGzvI/xuwB0yJC5NKyd63PmXE4sCCTP50qaY5KcQtgvydJvWt9p+jEGTuP6
OJyYwKqa5MCHl1CnJUeFvIXQutc+m4RDCFKl6+mewsSdcozVSm1wPkww9OsEhY9uCtqWwJMgP4aa
ENltgb5jWjwowO+5XdjaeLI4AwBPUnPXzlsIHloqeZESBWCUnTilEPxtLEQxQUICYlJoLgp2CdPb
uPlKsEOX1e3b/Ooh26Q1MLRPnxIo+Jl6tW3qWwgebyMYKiwijMj7bD6ZMMVdCqhKSbojtN2NPARd
0/qj/jmD5K7DHSM173X1Pq94wZK3qdbFOTvFcbwUNRw68GjedBsNvh3QjYxsUAWsVR1P/YWqQPcF
IQH00/tAmjlbjBO2WOkVY0nAh4pWYIuo2L2m4fHGg6lfElA4DyBsS1AuqQqjBQgsFhMKwFkJIMUi
kedBf0W17NVMemBLtqLi40McaNw1tqjAU7zCmzBrfkXL8JxpANOKGWfqvPKQwuRkWiVCp7pGnUBZ
hG1swL59iawQ+Ki+iqDDf2pmT5jhNUbhoz4cKUXqvUkg3AytEbG/7cytjL9O0jMp23Xf5vFj2lSe
kX8Uc2gZhRlI4ypHPECIMylNF/iqDSH3RgdJQDX4uxPMxGhaZrqqzoJxNOvUkScok6WiJ1UtJ1D8
SxvtPxGQFXgs0jFKinjBWwcVaT01rUmGJi5snQcZCugbId8P5GFMRxjvcYb+fg9eeS+yLVgBn32s
K2Tq8nHxmtif2w/4f7Vg8dkjdI8CZZPcSB/J5yoKD2FSvbGKVwhQQarTvf6tOXW770h3dmBFrQ9H
rUV1Xp0nbwQYT+0lO+oMqL/V26GYOLc8Lydlbc/yOJzTzsARlRExS/Deu9GZ6akxJLctvCqp3Cm9
T5KM0wrmFXBVJmIrnYmWafNdPSWQ/L5PJUt9gcdgDK8100bC9gLLvHJyujwA28fh6SbxPjMTF+eO
yJFeoGKpQ+unq1DJB4spI+mN1qtPRcqrV18MhCBLaZKpykT8Jq2fraoRt7TpTSRTM2TFdEXejCLv
Lbv+4n/s4LMhmHgT6TnI1DKGKKLJySDuvivRHLi+OS/eJmdjMIGgjMOqgqGXdBQAe67mxukUgKQh
011E74JG3AL8/usjcj4c+xgMdcAmoD8vHXXSBzTJna7nvNEv7oSfObGPP9hlpnA4kowjhRh9JMvu
Un8kXQmaruLgwufATi/nu2fDrZnM2U6IRRi9zMg0V5tBmHSChCkc9IMCSVUoni9WvFUizie8fEOe
Dcm8/WCEGcVGp0GzL4Lauu6p0JnUnBb6Z/WdeFgRdWCdepHHE6G4HFvOBmbOuCnRJGlksLkUv3wo
AOAbtqZv7BK+0iJvmzDH2YzBBFG776+qfWW7FURHHd2vPiHOaiGzub4puYu4ptZniyjUKl5kyGu/
lTwkiHXLz2sTGv7WVrONtzzfN97smDLSUiUGGEFr9JDkmwyw8Cb5uj4jTvBgH3sERgwR7SkqE/D1
HfJsAyac31Xc22b9MFeClMwGkGpOS9Tev+EQst1TO6IwOljdNaEcMDmqZtF2A/yGxy/y8BaNfeKl
QldU+oS60gBTNkuCHgPc+qzqpntaSdeRx+viclaNfc9V4M8ujQL2ASxjrSL8ZfIg7JzIxT7gAKmE
HpmObSES6O9FsyMLPWAvxFVFlAPof1Xb+TnN7DtuaUJdbGR8v06qQPo5hRB6W5aX6xuR99HWv5+d
rDjpi2yBx+GxH0UkA55aFv71Ebj7gIkVYPGRfiwxD2AFHAnFlAgFxgwQuBVDkngy5216GT519t2Y
YJE2o7pE0WwgCk6Qx5Hyp3B0hdFr96sEDfJJWwBgbKugHRe9oaoFaVGbtxcvp9ZnP4IJIWrVJ5JQ
4w5YRTDnA8C+XujJW9mNueJRvCVkEhGilrpYrLlOKGp7wxD2KRy2r6/hJZEfg5xNh4kjoxq2hlas
Adio9n2aJm5ZxoCj51DfIDoUq4HelnqIo5eWtgi2nMBTSKitRr0XYB7cT1YbF94CWoHWR14kbxJN
tEWpttLVayIs3RYOz7Iy1xs1C98ELqSOdyWzLx21GISJTPhGnZMc9GkHppKNdGA8JFB8bcAIki1F
vlF6P0JT7v8hg8wJHexzJ1XmQigAizyN2+kF0bCGTtJmdVhWXe1DOar7bGNuw13Cf96sycaVG4B9
3yiDodJZ7JcjqX43Al64Clq9SRA2Uu4uUoT/jFSHPz3MSSKCuo1ujIuVS9HaLE1V8A9gBN/NnQQP
SDpaZgyblkiAGVGb2yXt7TgKlGn5lci1BxMmayrvJDA5hpnYAmogEfovg3hoksepfci7xILKvWal
pPwtmiY4vRo4kqAIDmLrLJBzMEIJjukhhRBoZZuGfFLH/ThGN6aQ2QSSC5CgcRrwUpRltRcHtQ4b
Kg3ze1J3LtVCsBVy3e/lvLBoH8MJ/kOAyIsWvtRR5g50seow2U5gu6RQV4zlyRa6twFCgdKieaX4
NGc884vLrZWfY8M+9iDfG+ZkQBRQLYAnoTwiBnDjij0UJRzizCXes/SZc1TXhPbagjMRPdQnaZkq
XPkJZGEAyvDmJ81fVbBiB1bniQa0PJhgyW1kEwwPmsxb95b87WXM2lrDf34c5xDP6gZM4bzO7eZv
70dWEpeGEuSb18dRbxJ7gE5PTQ1PCXnvPE54VZlIHqXaEE2VYhz1HCS1obeF4eH6kvEuC9Y0u5ul
pdFFIUfR0HyptuGm97JbOGn8fyIR50mpMpEchjqiIBl4IwiwBttC8f8tsZZN5WtO/wL6Qv0ElJob
OTDkOvJKLZwvyaJkZWQCRaKqKIBDiKf7Wg/59Q/JG4BBiKGWn8ZtKRrHKmxdqUwdeNo414e43A37
OdIa857UhCTUxxC7Lq5wtvDislZxyFVDzdReiIc6VeRk3omXDHISeY15Uxpp30DPVAEmVt4OkCio
o13Rw7HQ5OSDnIcJK487ZCYRJglrpC8Hrf4VRo/KonCWiZdNaExGOEUR6YQCYXGAUJtiF9twcMVd
uIEB0X2xhSmDI/vDE9h8IGOFOxLAd2YvHVTBml6LI4/iwssNWMSsKtWqGColOar1XoV+WKu/ol1c
ZS/VtDeqz4FonhrDIjA/GpkJOaKvedBd9X9I+67lyHGm2SdiBEESNLd0baWWl2ZuGBojOtCC/ulP
Un98q15sT+PEbszG7N2gCRQKZbIyNYDdkom4UGneXjcxSaxgCg6n1uOaWLGhnXQ+uhPV/Tp5r4t7
TYf6NARori92GZ10Zs9C9NhVQ8NnCDB/jlWhVtG5KzzJ2qw9igRjw5KP09Z/78rzJEJt2aLZua7C
1+kYFYfeYPtcGuUhqsGIYNWHCVJtbQb9QCtOfmmY84xZYYETYfS6qNrzGPS2PHH1lu7KmvrFqgTJ
eqBZEvtI+sgvLOhyawxwN8TC25I3oC0A5YK57O1i2Vzfucsl7K+dE6G3dZoB8QdtQQCtgH52vOQO
AY6tQOU7gLlUIF7wl4fJs3WPMhelJqBPSePlGGiS61FIPJ/IvmvOKkWdAjkPD0jYc9cJ9Rocl7bf
BUswmrv6eywVuZIldiIXb1OBbnzUGvVE0uGoLu/dfNfR54I8Q9sFLb/OVQuMxBUfAPODq1CBBGmv
SlyJ7LsFt6i3oMGPdRQTh04JovakTjJKNYlDtNZfcJYgp1o106VAOGXpv7T6wUZ3vCjerpvS5TUg
SWs7mmkbInElkDBTPK1DRWp8oywPrDrUpiQr/oOX+1pDyIq7Eg2rScO7pSMHsgsfg9FLAlqIdQgV
xOdv7N3hIfVqL5XTPK0xxT/v/NfagkdzlKqwtdlAW3IAoDOKbhz+yuKbCYBXHSkJxHqDRZW5UekX
C56NWikIW5bPnG/w5/qDYkgeFN1wJ2Gmfl9rUI6vu2g1F6H0Tbn8XH99sRBlFXxIhkJHr5+66l7d
2Js4dldNE+BOhw/0GUExG1o7diMLsf4Qnvy1sMgKCRztAmHFlYLjcQpXkKzhrdJdQCa7zuw1xwnU
JYfYl4Un0nWF0KsDJ+BAV/Nq/QEylIs3aD7LXJBimn6+m5V9nUJtaHlGQ1/ih3XJXov0kaPdqWqR
qeyepwAkEeOuM0B4QnLglqeofOtNJegsbfKHCEBqUNjcgMPTS1EDQkoY6JbzxsBvx4ZbpcSUfaHs
TEhRTjkPDN5MbrXkO3M5GNpyHPtbTmO3MAZXWRrQwuj0gRDmL52RggoBo0M2+8Za6MlG79TMZIGn
5BKJHJZ8JoU9zoCrMPCa2pENIeDfPDpOWXxIauM4jOA4aBNMpCCtjHoF0cN3JxnDuaCvamGGWsdv
+6JjyK9BC51bEkdMZD9P8JPMUkwWDzAAdd+9kbfc8TC2mwzQR5m20FI+2b2nAx9OXeWjRX/x/8ME
Vy9yxcs4QlTp1CVv6wGhK9sNR8NrbvJt+bjm2mQfe1Ow6tNnG/s1k8xJSL9c8Kxt0lLHirW11Kd+
Jvk69JIOD86PaKfd6ffz0dxq2/p3AT1hT/Y6EZnxC65VqfWaAqy2Fvi1vfmxHLtTAdb/+mWlbUj2
1n7lFvhXsy7ky8kInnXkZgpaxEQ9KYO1KeLfnXkopsZVMISACVGJ4WuS19ERfCnrVaKmYEeEaEW3
U0FmMKKMgqnpIN2u9NXaHdjPHqJQuYnexh31NIDm3O4bBoJ/yFzN5Sb6Xx9OVWEKiuiDVY4pfsoa
8qGghEYsmLsSl0ae5UVP6RGuzi/CJPc14vWqS6SCxtc3g6qCn13UTJ3VCsa2Even3DUwTo6q5X6t
KI0gsPFbQBNl1ezPNtGfrxZVhaR34EzhWlTbJ2Yknu2kh1mdXkargtY3UxVE20rrOtDWuR1IZW0N
fZo81kIgCSlbFBkQwUGh0JpeaYtg2Jyh3alk8fe4XbZVt0uqVY0cTMyT4TykJdIdI3Hn7h5NnJJp
GJm5tfT7HLsODBikONvlXq2LH3NSPg49YHrWR5fXR8WRTWH/Ibr9n5GDtOjvgZ8Wp06SFHjC7Zu1
jZCgdB+i7glPYoKQBlp5/+1WUVXwoEmVoVEyEQCrcnOXlnlYmb9SUAFZFqRZYums02op185UcJc5
cE6EdTqkJ3mYL/Wp6wYQ0bcZAECKV2vKA2aZoMbcH/LBOTSWHlyPeS+pFKKl8LW/gtuspsGobJWp
p6mHKu8MvZuBA/l3GmEjsZV6afErao4VONeUfktQbdGb791o+TnPNhWAK8Ndojoe66EoBnX72SY/
xiJ9oew2t2UwjD8kyV+/VfCykwVuMHuIIa0AzWIdslgUjHItw1Rc/5M7T/0w7bJWdxdLOTTF84Cz
u75ZslsvONwiy9mChxyIAg6VdiM0O0CHZL5FtojgZwt11CqoEaT3Jif7tsfkV3vUslpy7rK9/AQx
nCVUDpi+cxOTwnDn8XZ4XKs94DC5XcVinDsqeTyuxwT0s/J6tpiqKtncr+5yXmp/ysugLWPX1u5K
QBetWZLG/aEi8JeZfH762WqtXXNnGOEy1H27G/erPMe8uBAfml8+FWR8QD93qMpPfnSK0AHytB9U
luddLv9//QbBbSlMt8p0rYqTk/OTFB73shDjPSiOe+XithtZxiGxms8WyNk3RykxZz2H16K8uDHj
Hmj8mwRoyesX4A8l8q/PWn/G2TI4xcw0G2U5lboZDBHuWjvtWYmuij17mELEEFXx3i7Zvm4oJsM6
WZlMZkiCtwLxT5Gla3jLg1XF/MkCDwcPdeSTa40lSO8iG3BfiEbKCmaSzIp+prlnXz4QR0HKvEJt
vmO+GtLUxkd6IFslgBxREkC/lT+13uxWr9d3/BI57bl//oyFztaldqnXc6mze0LGKgRHM9C0sbqD
8ow3uFRpQ1WNXSW65SCeM3N9w7+Z1s6qXzilW6uBbYPzWKcgqZuUfdxCm45ZPlu2i3Wr9tlt1+T7
fDmUaQr8l+kvUXpXttM7i7mH3tFGAVPIUJrHrOLbaqy2iD38WX24/onrg3rlBfwM7M++sHNaBYOt
OFMDKhHViO7lfP+fVhBnMbWO1EqXrO7HcVDm2BBcwesrXE+7qDh3mRix0XICp21shiPfFJt0x3fa
VlrQkOyVOH05Y9hWKVe3MtYe6ggMvFc5AiKUc17SZpWNCdNQBsOSuBaRSFs3IHXUrJa/qB9LuzfZ
eywDi1xcgpqOY5g6yKA04c1rMguUAs2Ex4hnbmI8ow4Hvilp0+ji7n0tI6Iq545BkXlEVWb02qO5
h7Suh/Y1JhG8aqeDDtaVI1BkSwqJQkZz1UpAoHzKzF2EAVOO0tN107uYep59lPZ3lzw0UAueR5hE
3e0XI3fZ+FHHqHFnP6+vIzmjT+D/2TVVk6qpcxUpLqliMDKWLiqJgOxLBqMuOvizr1n382yVVoW3
i1usEi+7BpyaMetcq0xgFCUosySLrfHaPzzP2WLCa5akBVFyHTEQt6hXEsfvFXbKZyMcMZpilVNQ
aDJV8Iu7aKqGrppEs21RU4MSrS/BwTycuNX72viaT4qn6bvrR3XR6M4WEeLUQdWnuBui/qRg/oJU
qPgrlSQUvpyXna0hXNkRaaehK2aPMna9ayZ/esoAbVi1xUDTDO6RXF7NXWOmfxzXX0uCWePvtrFk
vcnrrumBKIu3oBeDZBb0Fafgc5YecvH/ZRMdMcU3Oc8MJXb6U4v2YjXdzvPHf1tAuLg8j6uK1Olw
0nLFm6BeFVdE4hsuh8JnWyaEoeiNKXPW4DoZN3rvAic5vixHsGyH4DA/qI8FZOc/gmo3HsenJIiC
zPtvpuiI2TSBmIqFcQd4jcFxlfHY0N/Xd/Fyf+HsE4VLrEJrrLPUEmgDFnTGS6cG+rhf+W0BPco3
rfaRWSQoZlBqtJGrGL/i+AV8vm5ffe8X5z/ajBCeJhUpElq2/am31QBavV5hSUKZz0bXtUuwOtAz
B7kUYzVxXvcAPjBU81XUgnQbtNLjYxenm6KAc17mHKJaaUUfTELyO83uiWul6ZOevFIg3vLlhRXb
QkeHF9We7pcGcpBlsnxnC8UuI9+24eLUUF7gi9+Tb+WEPiLLvWooXEZOpH1zutyNk/Zp3UW1OxjZ
8+IgHJ4nj2u5x4mxuIAouhyyG5WtuYb2PGbNnQXVHA1DXq3xqgG9U8YYL7UhfZnxZBPx+ABZyps5
qR4Ijd4KENBrUee1yY5oHGwmwHKgc5OCCqLtDlMOxSYEcqN5rMfZn9F9roCwAg1UoFH6KDGv9RZe
22/Bl0bNwnuVxsOpe0MnZ8s3aGPs2csSZIECeI5ktYvP35kxC141T2OEWojwTmCYa9pbmzgclPll
74O+j/mK6Wx6I93PWvINFWeUiJZda//ImodKQSKb4/lHT63WPSdaJE/l5aGGr18m1gtqxZoY8gvt
lGL8vBpKn8XNzQBqF9IQ3yowjddkfmabT3SyU4kbu/hOn60tBFFqwficRFZ/srT+Npr3EXJ5tf9Z
xPu2i26YLNK5/nw6n0/f2RVj85JkqOivwzcNcifVdWrJ67n6gStGJWbr5hxlU08h3KcN3UY10m1M
I7dymsMgi6euxxvOZ1p79i1LZHRUW/CKZTXE3PNfOQvVnkjc3uX2x9kBCX5voKWeJjpeZmvQ3vNO
9SvIfxhgdyiaEmgLuBUDxBJd0Ns/U9MKQTzpZ4Xlqs5Ly35l0iad7KMFH0nSpW+pqfSI5YBBBQt/
j276oMySz5YtI7gGjQ8WOGPwuFp95829+jEbJEya+O26U5CZo+ATIP+lLnTAo4KIxLUtVMyGb9dX
kHyImB93mHQ1p473ICs8GEBVgTQvdtrN9UUud22+jETMkU2SdmOGxuwJvMX9h/Gx+NEL5h7ROgKq
q3PzDRiAg3pf9IFhQzNXFs9J7pyYOo99nOe9heV1Hczx5usUh2YJni2Zs7oMqzv7Tv3vL3SatCYv
Bh1BAEqPo7Zp+8cp2YC5sPquFGH/nG+0R3YLrmEgqMCyPkHbiDyDzZ7/KsBDhcaa4kOPVto9uoyC
Pvtdq52duYIh7a2Z5PCixsYAxwPAUePDqoVoAHiScXSI1k0Prh+6xHY/m4pna0JOoGAFtBBOemSE
KqjNVKX1ry9xmTXy7LsE52OXSYn0l2A6E9L26cy9DjUke3iyMvCezJmfKmMQL7FXY8zK6e1AZ8DW
6u8Ne3RiJ1ShXGNnVVAhTWpLcOrxHw5XwobxByeLt21RL15b0iDG/PX1Hy5JoZxPQzrbnCR1simx
kEKtHesaBIUv1c16HEPgfCjQxgxkVP+y0xAcVt3FbVEVeNjUSQNOtoawSXj9m2SeRPBV9TAvZW/m
kFrLQUyngQYCeLOESFa5GA9AM1a3qW4YqpiapcU4M26PiEU0MOEZD1UONtyx9gfSux2HEK9iSM7q
4s6drbhGiWdHNfGJOSkdtBPrt0P+lpiyTO3ixp0tIDgNqMsrbcpnFLaVxylmActbt01k3CeyVdbP
PPuM0Sy1rm3WbKz61ky7NFfdiBaSvbps12ffsv6Ks1UUjWLIvForRQ2FqE4CDsPpISupa45OoHXL
McZD1k6nnBl+mj733YyQoJbRKlz092e/QnALmEZYJmetJNla5Vasz1yHBdoCRfGeSZ422VJCvIF0
LBtnwPpOpBjdLkHew+aDOve3RpZLlpJurniHqT23FQMGIOaLG2sojVk82jXx+2j/ZAUPnPi95O9V
92CXpcf4SzJGz//ijp9trHDHsxGz46DlsU9TDW0p+r3GhJk6fFxf5HJ/8msVMd8YxtxQux43rkrB
oDkx7GnpccRwVfNSR2jn2RTktuNL1UNwjty1iqwzvx7aP2J0C0p6BlVtTRcR0inlo5XYmA3mEfAV
jeKRW5X+mvTYY0T6FKylqyuLiSBmR7FZ0yaFdvKLvN0Qm3hTVrsEykE5+DD67iY1x43k4SSfZBPX
VhXyqkmDVKxdcvuUm8pBswaPr8MgpaIM2x4qXS7RwW/KtaXzHdroYbQACFKNn7V5lA7Kpvjoxlzd
K6kDnJeCgTMlgWZ4A0ZPiLKjsA6grZuO4AUGNnj25kzfUcPxMtNpd5lZmYA1NG6lWXvT6n7bZmL6
E+lDOnTgawXPbWYB5mcX+asGQUEIzGrfapO2vpWhCQXyRqiiZhGESq2uuZmXothmxVB7C2UD6GOW
nT32izuXyRJ0ZX8s5+WQR13jtmR+7TMEffYASv9IofpTnzQQacwKE+gF2zqoph7YSlWFNMOYWgrU
aOJsYmOHC74DCdcEjOLQbBwMe56oBnBj1pIf7TI/chMhXqcAOuwgkE1pUPRghDUdfCd0BCpgbYqH
fqo3lZKdOoAE8TqCDFkvwTsyQzO5y6OwsKCdBmXhvt3ZYPxFxDJtmREvgZo4EWSmGERMB7+e7M3S
tZtYHXbQKtqaEZg4G4dHkEyjNmouxHaVrr7tzQmCc5Db3kwFpz4gz0e7T/YViKBGJQ0SXf+VFSqE
6m3+YmKyYexqt5gAZ2IeTQ0/K3sPXEEZSJ6qGyOi2wKsTikv3xT2TWf53TKM3OU69TrN3tVljoG6
QqvRaZ++k4Ufqc2fUTLwZy3atsgresIV1zbLY5pDWDxpUc9pY3OTZ/p21nVYjh6oDSiCHOhJ+Fo9
j16ckNxFavl7tlGg4i9ROwT/ysn8dcdt4T3s47Q0F0jlfVaUjec4WOehF6+5q07/H8jI1TFeuW4i
vtxqWYXRdXiUJlAe0b4uceEQdyMqfQUoK7A22bbWN9M7MJqdlwXsRgYgk/0A4UmMcj72pdWA226u
XG35McXACLO31LhXqzxcjHg/lP3u+h5/6lVd+2rhcYRqtzVZpU1OhgWSsa7fdCVrXTMzItQTs/m2
6iccfzn2CBUwOwoB+kc+1d/7qd1GpAvQx/DBo4s5cXZr8DFzwZNZuomjPGZdF6KV4lXUeU26/MlM
soDXmnEqFAaNX3qXpyhjOr07oCPBCh3zKXurfdZ7SUn2cmz4ZUTCi5ynFhqkACadRuutM56zSYp6
WP3wtS0UXtyizRgrCcK2kvyEAIXPrObV7Kwgj22/Qbw7jvvUVn8wZj73sgL+5ZDxr68TkewMGOa6
Rh0SsgmYnQGFu9rcR1I2ycvwiq/X1hGeop40XGdZD/4nd2UnSED1GO9x0PUWjNsfaM5u4h+WLolU
JScnQtbriZJmaMHaTwFDpwBFO/2369Z/OTL82j0hrE+0iDAyo903mONOAXjSiaPAcMYbkMRIPkZ2
UIIvU0au9VWOgyLpez3n6AIgEZL1rDRpzCBkQhYxGq6Ssj9BsFsB5xxGvciS4nUDu5O+zOCpHcrT
OI4tSEin0eUEdRajUmu3sXCcY9U3D4W1CgrOA0EqbkK3wQE7n9UOAJrSWg15omqeYS1QAl3sR6y2
aQb1uZmsh5xiwNjOdyNICDmiir6ZHozI2I7Tz6jUXc1B+UR7yZb7KX0fpr0G7NzSGK4BouWixBAE
+ZEyxWtKKPrxo5Jg2J3Em8HZ13bi2tCgjYq7ZNiPkJhVktJvUK+cqeH3UQo2fSRKyRPLTvP4o6je
5vmHooB5NQZ94Fh5XWmB5s+fUwhnlqhwFu5EZnAs8NDQtlU2uYTgBYt/NCp3e4j/VssLMULOb5N0
cXWwqptZ5Br1vtMfOBu9Xv/Brft4hrDChCwakl8k+zUZeBNIhL6MfmQNRQk+BuX8/cge8+4polGo
ptw3zd5rVdPt1OUtTU1Qrg9QotSDtmhYgEJi7Nlcx2Qlx2mAzLGJbks9u484iCGAbE37Iajt8l6n
+XLP8u9m/tAjt+jHZ83eV6l2P6N71JWPpOzCLEeQB4q+ZfzRY1iz1MvAUmsPGrAeBN0nskpRtn5R
1FAk1vxl2jQgZwFPJLgpWvBLvcXYxOJXW4NlcsF5qMSNjZOBRxFil6pTeEoJ8XmIVoEu3jMREhuw
JYU+xDmY4X9xbfDHatn02SufAFFNfjTj0Vr2WrbTB6jhREsYpb1bD1tEIW4EPvpSfzHpLkd9wGj2
an3Xm0boWJPbarfF8pNHWBAcBQQVa4JCTK0dkiqMFOa3+Of1dYwQynaNtp+Kx9R4Scu3ujtl7DhO
ERpro6+ijlfMOF4g++JTpNzF5osNirCiWoLY6rySNm6q3xj6TUq3ERbLcVZE2UAHIMhhKSUSfQWi
xXF1XzMId8YEetU2Ar0sGI3GU/N8g4k1z2FAqFjoFdsGVHJBlQ859MGGjhOIPcZ6dmf114hkCeSp
LH2IcsO1cshWJtsZ553f0b6W1L9l7nP1SGd5Ppix02SwuXYym4cc1J7zIHFpl0upZ6+CELAM2dCP
Kq0+Zzt1b0rd4gFObWMFZGOeyOZ3j7TBazb5M0hkPGdjbkfFw7RsdWrvixPac5JYRuZixVAm6tpB
S1qgr/R9O75Y7Z0zyvJ7SSboCNEEiifWrFCEpAsnXqcYUEJCvw1CcdpY3aH559JuvF3bnzmp/uN5
CmFGO8WjmY8IDztM1FelnzPdv/4c/qF68b/3EKW7v5tMpNRab454PdS95nF3xMwIJoOce5CbeCYa
bf4s209J7GQJL3AVYyJKYZ12amobIa7tDSQJG0UPGgIIHXw9q4ywTF8jxFcu6o0SE5aYjDi3GpGW
tmh/w2SG97H9DZ/iUUwASrZV9pHCTbQV5thtiXtSgQ+GxN9Vc0F6bnoZr72hKXfM2pPoNcrLG2Um
++uLS7yAJdxRGOyUaRU22J5PE3oaC6L76yus1+pK+GsJ1y4B6Vw7AfZ7UsAaHBUo5EX3Wn/jdM22
6SVEhZdLy/8zUN0Srp/Rzmpj2PiaablzhsQDZ44KrfloSo4xFChaeJfrHyczEOHSlTXKFjFH5Wcp
vjPof0NlBwNFk2SVy823L09qCxcvo7ZWY3Zh9aTkJ6dAMpRgYIyAIXgHDi00Dq3bHMdd+12RD6VK
LMQWYvtFgdJ2VRUrVGwlliXQLipP0a47QAgDiFWMackctSTstrW/u5muVQpN7VaLoZpb2YNn2kqo
mS85mCOuH99l+NHZxgr+hfCiUHPSAmH13bwvd9Ox3+BB2kywUFe/ARruZSWZnjJ3fri+8moYf74V
htgEKecZckdQZDrF6rzF5GmqzsFkGre5VW/sYvYim4QWGJ2ur3r9LA1xBG1asmoaY6SiBZgNiB4O
YMu9vsKl265BiUcjOoDMRBywzfsMrNR9jhtYAFGIEiCoaUOw/+zRzPcZEonry10sNJ+vt37xWRRD
USbTsxl9YQPz4YZXhkkI/SJUgbrbIpSOEVzy1OerCZ4a8wt9Qlc8cAt8WtY8DWh+L2ruz+PNQkFq
ZCM76L9lbC2yJnEg+dZLNnO+uuCrIQkb2dqCvWW7eDveaNMWTNPVc4qmczgEeuBAwf1UVl52bxyK
EzIiyUN1ydmdry94cpPVSTMQgKkcDalDPHgJxPwq+i75zPV6i1fjfBnBied1nmtlCzzDqpKXblEi
wh91Z230QLmTtbilBiR4cHvq62HRsakrjU7i1aeVhnXZWBsQkACs8S8u4Ne3aWIERRstAikNsC0J
Lfyl3kYjk1nJ9e2D/uzfb0TdsJmVCwSTx3sUaLfNc/QUbVcqmiyIT7Jh3usmoYkOpRznmrdVpp3K
fPQXmP+SmW5us63EJq6bvibOkcYqHNZi4pTKY3U733bERQk81DOA/wFl9xG4dLcNOFhBk/ZcgXVP
YvkXC1zn57buw5mbKTiyuTSFICia/Xv+DglS8EEUXhR+ol4e2LbeyExF9snCba+dzjYwFv9/eGl9
223HcB3vk/m06w4bPJN//zLoG7CaE1gkdSCoMSMtAq8de+vBPNOlkmO8mBGeb6NwtdumUZTRwDdN
YXK34G/IAq7D1wicTqNv7ZPb/JiCTQUw2HwzQH6S3lsbiNoFMbgovkmVHiSXX1PFy99GqZ1aEcGx
LmHzUIbFZiU3jb+hr+LJdlpmRGJTtEpoOxEF6dMnvxDQO5h62+ee+W3F8ABgs4VCgIxT5FIsdbbj
4uymQWI1tUAldBpRAC7YTa3PmBG2/KF9vn5FJZ7gc6vPboiORIJNBWqlORB7aVp48XhbUdnnXITE
n3+PELDpVVzozggL4sEclN/INvMdz/mehf0t84tNHbTmygvjpyf0Pvdl4zaSFOMTTvfn50kT0Z+x
XoDXeknXIUYAmu+MQD8kP2viNjfKbQpaHBI499l2+N31PqpZo3Sy4fJGU51a+E+lpuDf4YPB+WoD
lNXNRjBOOytfgnaS8XFcKmRogHr8b5X1lTk7zmpprLzMsErtvJdl2OZZOBOAac30RUkK35pzVIfR
T2gKmdLzpRj1fGXhhMexHOsI4zwnvQeZ3QK6z1gGpLkY9p+vIUSNzEkmNQGC61S/5S/aPtoMuzrE
OFmg7ejgmydnP9ykp3673F2/JNKFhXdEKRveFZjsPdFTp7lAt8wr8+H9dECTFCVTBwQQABSqT+0z
OpiWLFi+7Ou/DlV4Ujq1jSor5v/Xphl2q77Pa7SDwsuyKXZotXtsPx/YbwP6HbJAXWa1wjPD9CUZ
qQF7GlA7Hy3iLjQPFcAxrm+wzHiEByZrHEiQ13B3Sp/4JcSKhiy4vsJFIOa57QhvRl33eWY2CAUg
1rrRe286EncdZjIw6o8nDHMPm381OHq2pggwYblR1DVa66d5r2Po5wS6LU95WTziKfsM0gSOL+XE
uRxG/mUrIhlemSSjyTgsNX6JH8q7fO8EyvPKMNB5yf7fzL+ff5/gbcxqoij0rT6t73aWA7ahwdz0
6u/rR3fROHRqmlSz7PV/f/dptqJkA6GVcSKc7YtRDU0AGq4vcXHEXjtbQ7hiWU+5qRRA7MdE9aFs
8hgz7aM1m03jJKfWnv1hAeWpoW7J6LwPary5vv7Fa3a2vHDNTGbHnWotaCNilsq8USqwwCwP19eQ
baNwxzDHo0GzGdvYLCe7NY9oTUh2UfYVwhWb6syoCq00kAGaxj4CD7pNZVJXF8Prr50Sr1Rq1b3T
1HQluF/ngrptFxihtpVZ9mV3cbaO8Fy3jFYZM43+VLRujVcmCdVv8Vpi8tjtqhE0H7Tb/3Q+lnCZ
ZptZGLcBMNkuuzuOUsBCn/7bCsITHamk7zoO+mNwkOfmYy+VKb44knJ2jcTCO0fcCjJDJQFHVPKE
QXl2x1EEUALul4C7my5DX81vN3LBDYnpWYKP4OpS2oPJDQjG2q5m0SCN2Y62shrHeur/CCLPrEJw
E2lWD1U3w8LB3g7SHs4OPK+OzHrNigaouX4/RvvEeJzHX5Pa7q6fnn4xDDhbXHASKm/TojEyiH9G
gzcCX19y/b4EQcZeGUAfpETzc2HMO0LpvVGM30ALW3faB6fapizJduxTVwUzPFUQASZ5SKjzOKEO
1kYPsf5EaHysyRRwK96YKr03p3lfLfzQLAwa48W2X9KXghemp0fKXjfiB5ZPjqtmQB2adSzLNy+f
pkMgXgUuYQxt/93jK7w39amBOyyKTR8svnqjQ6Mzd8lrhGFnFAlfQET6yULVBCSobyM07E8ry13u
y7K/y17z66cIt3LKIbI18vXxaQcMVu0aYOSun+sf3p6vJYRrWZoMtTPDSiCXW3h9VhzMvAj6PvLw
zBjablg0vx6toDbzEEwUkpfnohjp+ZUVngWtha78sDrt7DghMrLCdNq2IIJGR1/xgQrVnucFxXUT
TC9G2LR7/Tmz74bppt4ksuRl3ctrt0t4P9ohplVuJ6sYM2AUagAGz7Cug8ZvdizIGzAYSnZecqPE
/swwd5GjmPj21rc3Kxs3iJKo4lUbxzuu9anpO2T31HUuSqYCfbmooP916CKxQx6p7WiVZnLf7+ud
EaAqFaxsUAbmbV0GaSczVA8YCrv+wZJ79YkaPMsOzcXJS8MacNZQQ8C1c8E15lb88foqnyqY/zzH
r28TnbHOeswh4xWojP6dN7+TmW3jMrkZlnLfL8Wjzvg2NYdDNNo+JXdp/JgQVIqModnSeAKGf3yk
kbKrZgtwC4bLb+ffKVA/HW1vmoUezaq9nyI0W+Lsp9kqe0q1XdnxX30KLjQU0hcTKixQSJ1H1FEz
82iXin7Ihrp3Z1poh37R70juNG6nL5k3AwIDrZpw7oefrAcZQIo+jpt1+b963r82RXg6zNgcxjTu
DUBpzECd35RcJsx+uSx2ZlPCA4Gm+9yWDDbFAz00vXRvYDACNSplg56KKqUzl1mT4DlyWpDOKPFF
SvxuqQ8KXfVvZHz5fwjEvvZNcApLZRi13sNmh7A7ztpmeFp5m6GfuDPe0l+GAcyu1C+sv/yKARtC
35Zrk8OyFBu59k6n4+S3d6hSeQrHZkYuYFX+4tlh7UW3kKqWXB7J0sLTZ4+gqS3zGbm+iYMrf+uL
BDlwkbJV+7ISUckLY1uLNTnY0AmjmB9K5X4yakHCrvvQ9/lddwtpowUDCP4qB1R6svq4zPOJ0l5p
knIN0ywg50E7DHgyCL8BdRUYP3UPkK/SbX9zBTyesu605CEXVZvneKw0vvo+IGtdTBXUoFu4fnSX
q0RnOyv4vWRQlqVQEV8P6cMwJa8ZBWZyJP3BsTHSgasZcFt75by5qzM9BAvJI0Q7QNjGwaucfh8G
gLMXCiHasZE8dNoaQlwzaMH5OLVpaJBCWplyDShN72Lf9rRN+g4MKaBcXgGLRhXEdiEphJLIRF0t
LPz8UXaxZGcgOChzsdplyRDXdcWTmjz046/rJ3C5yHt2AoJLqsyxJRNhq0dHraqZF90lCmKJQfnW
2iPUtqobzheQjN5g+1wjwbQNtV6oAY6o2Ppe17d5827SnwzTGEwv8RTIankXJSDOb5/gzhp9MAcT
TJOnOdMOVoMJ5MjEqFOSsqOd6LtVLBydFi8yjt28y9MN66Ar8FTh9UuBVcxRfdTyYwFq8RQ4mRo9
bK1D1FhaNm7s60K//T/Srmu5kVxZflFHtDevbelJeWleOiTNqL1F+6+/CW7cIw6GS2zsvq5ipwg0
UCiTlTkLePdQYS70exWaEpz9pb/uxjnSGMcYNXUeasOoHqHE6hqv+teQgL4LDvH0l14PnamdIIr+
U/VkoC+3DVQYIFllrsPP6Xl5V1eQOuU4TN6rp7EeE699K2c4VP8PYqd6cyBlWY/recWVGeXtAJMP
NBHIq8KsU8/jw525EtGXAQJF80kggfZARz0itDtH053xJ5gDue3Fq9SxFweIldUaJ0xzzZYW380I
HGMn21AspuCMJ+Egg0s29f7S15pAt+/Q0XJ9P72NqRMdeXMtnOf/jFm/CCahGBalCxTQj5Fw6KqN
1TznPScj4JlgHGqr6mlR6dRng/u2nzddnYJJ8PP2ob4Kj7zcUcY5dpampoIIK6ODisgZKrVXTxCH
cwGQPPw71tBLe6wXVDNBSjXYs7TPAqI2AhDdQvN+e1W8rWM8YZdpadNlCGHm6G4yF3sxCydueRPa
vCePVdSqgZxXwhEPSwyKebCpFHb/I3dD93MCEt8pvfoJsiFHyHlxuVfpV7nhilhBLSFa1GKQ4YrS
bkM6xTZw30A5bv26vY+8FbKiUGVlSJFKXR50ha0guxf7neKmPm0cpJrf7LRNlHjDQcR4FJc64CqA
8OKosKXvLsL4RkhjpclPMJjg5WB7AzhLwCgk5GQXR4F+B0gLWgegdO0teeGsnfNes+pQUbaEY6Y3
6jH6ytcTVr9NH0wMQtnhOQLGhIefQ16AO5jLObysCpRQd4uYgygMLl3eZGgr7DBy6tAtb9ZKgHsJ
rAOXNYMT9OvMjcmsspB0FY41KyJfklW/T/ZESEDHmvgGplH1jEsHTZ+mW2eYCQYwpFHVViSD7c7F
pC5gTNEm3GkATMUbHuKH90yyhXNZRuhhVQnuyzo9UX3sDsTI4+6f6VFwLifbhUISEy+WCjE6Yj00
KCVNJYYo+sQpcx4HLC+dYMvmTS4Yih5KaB02qxKVFFIhnE0cHSqPSoB6M3gKXb4I+NUBS9nQTUu3
dFUXWXitRDCPL1WiesSAzldEALqx210PJdPPbHGSewKJBMztIrpOARcZ/abzqkeMmE6QLnkH2OBr
eMd85C7Za0Foz+vxIeZnsVdv0cVPZEMVZQYAeJpVcPTZopNB5hCVrQljUg6o62o7erQ201MJYQ6O
16D/7h+n+sIuTUYuAoOwKaBzmMIuBQIamENSHWhF4JuIvtDv1JWxvm3wakh2YY96sQt7zdSikDyO
eINUMFyBV68cd5n2bHW+krwbVWtDFd67bfK6Y76wSff+wma4WInVhHgVBh+KKxGwvyhTE4c0tuUR
P5LtYk12Yev2awWyP7wt5n1ZJmLpxVg0w2VRj2SQHSmLXQnYjpJXsbpeerlYJBOoqEbZy+k8AdLx
oN8lh2FHYbqh379C+BH0fyjA89puVx+cC4uMD+4zVZ2FYlKPOebTtP7UAJ74H78c43PValZSMM8q
xxZKUXZujsHQatumeZjDD6K+xMvjOFG9Bcw8L01QyYMz6z8FzAZ0kE1uI9lRjNe25tK3XH19vlfO
Tvz2KENmkYCV0xRK+DS/DNyaOjgzH6LqVD1Kz2MYgMAfgQY/mLoeA1+YZ5IodWqMUEPvDK9Dcci2
y8p0U8OeNgN4XkU7OnIxfFdfiAuDjHNSijhpF7FtQLhYrEH554sReWmTu5QrCsCzxLijtItyspgm
lQdsykDxsw2G+e7VV9k3MCkgnbtGlltwUmXOSbYYpzTkc4oxZ3xPI7K8aLprI95dud5svdhCxgeJ
il73xqgrRzFAgFjZ1qcVu/1BwrfrPKkMVLAOAj0MbWDOHeKtjXE/Wk66MuuxNvBJBFq+L2LRv31L
OQ6OJWwGfUbX5BIcnDgguLbuErn25H9Dm3XxhLNDf00tjq2Q4wkX0XDXlX2Np0NtjI//thTG35hR
q8ZtjNepyUAYFNlzet+Oj7dt3D7iEgtPr4GcMkmNlejQLzen5hj2+7xWHs16ddsQx0/gXf393RMl
DewlDZ6EDg3+8X04JrhNkE3dgWi2+xEeuAju235RYpHqZJIaI7UGPO5oT+qbaJtt58nOfgyrBA0A
PbFlBF525c4rECJx0VT0hfv7UEZi8evJLJZ6aOKkA/K8FieMevv9cE+j58GBa8x3DQRj35J+/Y+o
S6hnumWd8SGUz3AkEzbbHFwa2jZO6Jbb4lXYGxvZnm1eIHW9tvQ/jyKJjEeJh1KYhy5tzqW0bDVq
rmTX+lGBOdWuxd2yMhzgzMdd50xgZFo2mbmpf1my35s2tGx//avm+8XvYRxNqxp5qAN5fkz6GsPv
d5Ymc1wZd8lMjJNBkbeVTASr0JrKHVTzZk9yQYMRORRvAILMPQI6d6C9b7+9y+/ml2GPEXrohPMa
I+rtOFYS2eCnWVLV6HGLOzc76CBxA6eSW923a+EY5i64QIjff4lOifqq6kSruPAVK7MVH6Q9KFa9
ExTyu1W2Tg/aV4jczoKgevOJNnZl19D+eQf+Y3ju8TKYzii76YFUthFATmkruLyl8PwR4/O0ZGws
wcLLpC/Frob2R6Zl4HnM3DDV7NseiXNDWXD+IMRtODa4oQKA3PMnUT9HEwRS92X09d8MMZ6vjzqB
6BMClhbYVFn5zFTi1aTy2yR6ConOS6Juv4DSOZ2/SDAiEFhUIo0fznBVsrZkt9lM28TpvDJfLc+4
jASBIO/LcRIb6fwAXNjtrGzWuthCICi5rWKPm+h+cTGV/gNIZ3BEqQ/dF9mRdeHPW4rUv73H15P5
7wt/zkgurBu9VctJilWHT8D9ZE+AJ4BiDtAIqM8Bf6I8R2EgPvJpaq9jcC4MM55PAXlxGRlYthpM
O21Li02jT9bDfuQOJXGu+Tmsu1jjpCSqKsznguK0q/1hpQSgi1/9R995rmtemNGMUFRzDVvZCoMX
YoIzr0r/9ue63m672DXGY5mtkMpiDOcZr5fXanEyFLJXZoCT8zCDStVXXS13RUShy48aNWAncdX7
2z/henn24icwroYUANH0MZapBrUVkAJAnnAjW5h3jjyKWZoA2S0DxAkphEh7Tjh0OxCWzvtzsccQ
bWprzCI1R/Q1n1T41jgJOXvMScIllsDZqrqmNcqswaswetKjAhbGZQWCHMwbjLFtZVtx2bV8LWXe
0pj8bFDzJdahRgkIhOgkKyiplfb0IThAHgIYUD20v5SU48p5JplErRoA+UsU7GZBizZlJ4ByQHnn
nBfO03SOBy4+2Sin4F8UcfskmvyvQAWEpbmCB04iRHQtZnLKc0bIFyW6jrT7Pqoy42NkwQCgmHYs
BpSX7Qn4EfRHnNBD8Te3gfqCnlqL6XwMsu9rb/DAhvQPFNU43ufM63yx/kW2QpCZIqacN8JxfC53
YHrcKH5PYRjgNluLD7M/PaMjlXz+AzZsTkR7HjS8sK6BLUsLVaC3R+csC67t/pLnljYSiCkxvKdz
UFfXB88uNp1xUYmCEdAZDfFzXSUlbigHzQYcVRl604LTeuEnaNdP/dp4N34B7NeX9n8t14HS5Pek
yRCqvNAkhA6FNrujDndYLk4J0WzO2eZ8W1Zpa5LkjBQ0oQX+fvYM9WsEkdJy7p1YDoi3UHvO1lP7
HMtBDj6fMsi9yO//FYLpe8cVJlCKFBQkc+n88Jheqv0IOx4dAs8nKoxzqkGFUC0yPirxRq9NvPax
9qdV45Jdkrjxljz8gwiB4zhYwGYSq3olRKaC22veAVKSY1Ty0K1R4If3ADtg+KCAQDLxeW12jldk
MZtxmmhd0mOtVFahiku0+sSAc3A411JhPFPeYkq7V5sG+9k/S+KhfKOpJgUSLOKqjtC95SGBrqPQ
Lk4J3e4LT9BbuhGDtRQMHgF2cnGhu5sfBU9BRmJ2Du1sUgYPbd2fMh+a1ssbZ8mcvOEMtr+wTyIN
jHoCUt3RGUCPguRJH5GigCXFwDsguuVdIkGD+dBl0Lmxecu/Dsi6WD7jlsJltuZJRFnD/NHjCaA/
Ij2pd5D0dMHRYNqLTfcfQ7/mA3A+mBjz8k18x0v4eWeLcUwQkelGleY04fRjEicf/H+cMuj1tuP3
QlkoZbEMUUwUPHqjkzUIJFCTHAFw1m1jMz+KK27+wjnKKuN9qtRKkknFxp7ngxzlJQv0HSBIfruJ
PcsNOfGESj/UjRoNi6ZskjCJCvoh8xGqSxIGJ2rw7O4zwLAgB5Qtp154aADqoyx+EDZzS4my+f3C
FImrGi9G+mOqKkevZn8ctouG2x3CnZkrrcmCIr4voJPQGeC0mQ6idDTC187A7CCBEM/0ChUqKTlU
aeYomJdWyeugP6fgeNZaR6ynn4NEoA3b3bdQGB1KTOYTfVwhqnviXCTehtO/X1ykRYjnWK7h7ml8
OuH09r+oIp200X31g8/ne9UNm6KC5oxiquq5iHJhTujKWIcKPNIatXotRWizdDMITaxVBWX120uj
Xu+PT/ttigW7daU8j2aMIrTWgMJRTW3Sb6pyfdvI9QtyYYU5sIOet21Wwcrkp50ne03QbofNYrh0
UCo8CJwZvesJ04U95u2cUqvrRgv28I5Fe6BKaLkLyb2KvnAIEv1TDErQA8X+8j/e9Yf7wjh7WDLo
2xr9ebHFOxLGbi2thlW9CjLwxFQEK+Z52nMB6NZXpD7w4sBkQihOU4OsQrJyv4jUd6lsvDAxHKE6
yTnIsOoZYlAxKH1NTuzJXS3zrEaiJsbFMinwfaMnAAsgfRQolqMQF56D3dFOPm6fpqve6GJ/mVe1
rWYhzQvcjkhWDmm4LanWRCxCrUDxK3Jngtv7tsGrL8iFQaZ82mRDmowUBiFUymsKHxblonPbxPU+
14UN5q1siRBPgwCWYjUQiGeAr6l3dCfyutCZwLTnCY1joC62D715xYu+eD6AeSERoSRCKOPAClJ5
H+YKCFOlQ5XxptPPz9KNU8qi2RZTSrNOD+ujaUiiL0FRVh+eCil7FubkYA5BnX/02Ydprroo8uS5
d7XqKza1tWUmK7XVdmVSHfo5201VQOCAiT+3OYjIwJK7EKdIp7Vk4qhHCpQBDnOT+9ZYbGNysvJh
VUyGbyQbMZSCtqlWZlTYZQGuX2CMl7II0kXjoDo5Lpyd7jPiOre0CWdGEY2fJpgwlP0UKi/y/Ov2
wTmnAbc2lXF1QqRZiazEzVFJx3uw4h4E45dQC6u0vIslsu6rYwpm8vI0WirmhKa1BanDSrprO4h2
6omryHdD+IVNHaEDLlqOmf5IhMhrgLWrso8ZolG6IkNeMYOqz6Gcf3aS6Ihyx/MiVx/Y7+OvMz5T
mPW2E0ccf4oMGNbdMXaRuH6B7gadeXAI8CgfrhdhLwwyHjM0QARlJTjzC9jhd1BSoPgdwSu32a7a
FWCIxpxG5vJi0esZwYVZxlvG6jBUowKzxMuIb8X3Wrtq14CcYCIhfSazHx8QD1shZKV8WirgP0+8
g8l4T6QkbWjQpzHLul0OAdq0Ac9vhvQu5NW6rvedLlbLOM5MKYWkF/FVocs2uCix+yCfg5YFhMVd
4xClgM3LvrRvTvmGzsJosZ1iGKe+49eleP6VBT4qkQQucerDi1A9GRGYcWY9IJEakDQNorI8GdLa
aEJHtSa3jp9JQ4VWnVoS7C66n02Od7heVL7YGcblthkI4usRX4G2wXKg42a0wSB1Ag0aO3N6f/bb
dxA5B6IPNIxsQ72Al0RwHjUWKhn1bWxKE35B3tT2WNwPLY9PhmeBCfpqvV6gQQLPhCBsgzGJveCo
brZDGcxrAwuAjeblti/kGWRcYTpnmUEyZHqWTnywDXvZ6N+2wLk8LOVvQkjSpwNOkaSkq15S3VaY
N+IogZPmP4awLMtA2mhC2uZYTBzHqzTTnKKwVnEpOVJY78WQPKcKugGoJ29Uo4DarjWA9JEqUS3v
UDaJt4tY6Y6pFYRq4bi3t+F6A+37+LJMBPgX57YxrRrHd3DJfQKGALQi6BhmeKy3IOh35zXV8vWj
Fx7HFSf6Y0mBtRlvdkdzI3lsjokhOvP4BonQxwFUV9mHhAvLWevVIsrFWhknVolYaGJ0kMjY6bMN
Wh1X/XUWNwQBOgY0EehWj/Um3kDPhkvJxHkWWc5gacbQ1hJjsdqxlu188RVQ+9FpoyLbWaDzocra
t5fLiQUNxjHpVrbko45KXN7dhWVhp1NuSxavfEr/lRtBCzuTTuYqBL8D1qUU+SZNU2cRupUwds9S
djBbsPuRz1DhhfGcpbFoZsEIG0JyHZMa2YNAHgYNg9kRr5XFWxnjgzpoF8UxfV5lJcD8qRcpopNj
2h9F65Wm72ZzcfNm4mUPHM9nMuFTI/UxZohNEISuqcKJBpZ/J9/Kby1aLKY/r3ArMB51+6TwbNK/
X+Sckx5OICzCN4S+GIS8V3kZP962cB2I9X31WFmjSM6zTupQd6K5JTbOhfIAOAkxEzLvKr9f/btZ
kAuDTHCUlRYUO8RZOea74j0EZ++8T8CC2HlgD/2rWsDDfvHOC+NduqTKU6FB+qwGqBNsLW/06SAR
r1HOebhMJr2U5yjuBfqxpDqHtLWF3snjbEUfoNLi+UveNWM8SDYTLW4rvA0ohh6gwRLM+/FAS72q
SyikWoX0Dh/ScVWrVf7+dCy2OBYVuW9KRTmGBeSnetWwW7O3DrmaC640z47aaF7YThBKk1A/LNqX
adH9BALR+A9gYtTk+2XsAzWr9tCY1KFasrz3UDGxRv29RhXbWcLsQ5XRQJyJpNnN0kyB2AlpIEqK
oxdIUrLHbsjtUhdW8ZwKIDWZQbNQ4vDEiacZ9Y9JIT/R2C6CUpXmVUnm3C1D617op/uhrw9SW7oE
YG19zDBFothNf5L0Hs5C2KpN5/Rd8T5B1UwWh+NoQpkkGtcDRPCKtN0KSu8WQvdDhOckxWtkvdfj
6FlFCcG9U2GQdU3AyazvzXCzCF8CyKDN4VT3Piju5/oR8YWdhL9q7UUrT0uGOe63GRP/Zr8aIYmS
B1V2VNCSH3ZVC+ETYmLgYJcLsT8AOybL94i63FaCXEgPmj6xtTHvXNSpE89goAW62sgBWdgJ832S
PCDr9gv43vkxtwCtDwW7klAnx+ZGGP1dIr/sDvESLM3L2KZunqKKJNw1+keITB3DFpKPGRgeGIf6
4z9eIkvUVdHULEtjFQAm1O7VPAHtYG2tw0TGTCtxlA7oMcXwZxVRav6clk9DCZQH6fxCbDle9NwQ
v/UDmJsZ6nVCBgphGXwxh06gAx1KD7QfoOtfVQdC6fuCKEC9UgsS0Ot5au9YGwJsHIhEIRHI+TnX
MUIX+8Hc3tLK5bCjnbhFUveJJKJdtI3nLSgSD330NiFbNudVuDzzoOTXe9jfhtmQAIMecaO0vQKK
Hj2QyCofHG2AjLVHB3oAZneKx1YHxacNEG5pugXdgX9C3XDVfV38DiZrGSOriWQJrPtN/dksQY3R
9Orh9rt2NaK8MMHECGU9mrm5yPVRHj7M8W2piJ8ma71btaF4vG3qesHhwpby+yudNXEyyZpW/yWL
4qDj0pn2tNVdDPA8lofiLaIozzd1X3kGYgXOcbr6ul1YZ2KEUSrHShNwmjSl2RqaYaeKaRvtnQbY
lNKsTaOwh4w3LXc1Q7gwSr/wb4FJHGsaDWGF4ikbEz8Z12n4pOizq0CIrZNnj7PHVyOhC4NM1DAK
cjblDQx2bgus9mzTQXmKGF9iJzwuXrnBcKV72yjPJhM3ZKKKYjHEv47Ir/MM/PN1v75t4XoT5WJZ
jGeSMTlgZTpugo7ZRl+Gk7bbk7aqoXEfYD6XChlM7wpUSyGh6vMGP3gnh/FDYmVNWYj852gq4usy
Dm67FJ6uh44O3fsQcuyh5VUyr2TBufxsEKFrxdBLM5Ycr9udCLqqJlCkc16r5DZA4Xi1/DwQq/94
gliNwhzVdzMUFBozUSBar+PttNUUA9Dnrm6QdNsYIAzO7eQ5B1al0BzAR9ubWG6CWeMDzRyap+hX
W65MOqCLmdLoqK2hcwadvReEjJxVc+4pK8chq1CWFSs8veb8o1AHP1FPiTU6QgOpycJphXvOeaau
7o+X9iJCZDy7ZE6SNQ0I7okXgcjdGffRhsI/sgEwDODUuPvL8fMsi4UoIQqWB5zhGgH3DPZkor/k
jbmZsx+LxqugU1aSP1b3fVtZpopYy9WuM3GE8il2J+UjiupNsryk+qkDB1rTgxlBOf6D/h/dtVt2
6ZW68LZNDBh8SiuZ6WQciZod5jJ1cnGwBxWuXhOxcL8Za3eaqIIvp0rGOUIa4wUxoZqh2093uDKd
RKqCEeiWoZQCzTSBJ/Arroga75syTrHRBmDamoEipOQv1GSWnSyu5sOyskCvDmRlCqylBmhNDRww
775eB9RcfGPGKZZNmYw9xctDyXF0M4iaQXr2bvmc0VKXfxWrxAvdAQ1ue5k9SpltYSzY6QIeIpiz
62wfr9UlydBkxBStaFC430rL+lOo1ZFdpkBz5hjZ4Al1cZ47tp02CxCcgNYTJg2hXZcMYPdEZnXb
P/BWxURl6IuIESaBUc/QRkdRUp/UL6RLKXXRSxlC+Dp/v22Q88SxPS+VEGiRlnjCe3mzjIKziIvT
Qn6vAdfGPB/E1HIjPfJvG+WcX5bpY0zTTqxAK3JcdH2TolcaVRoAjBslnu6KRPhvUQpL7ZH3Rt8Y
ZmQdsxFJjdU4qJ/btxfESxxY/g5Ritp+oONrgBh/lX2QDnZ+mt+7k7QSPMND7eYIpG/3jL7aJHiU
CoJ/M6+3l75vJkvmkSShGMYWshdhhVLDpn7ElED3+NdMx+i3xpYmK/8Aa0wP5Q3vy7a11LnBiPwI
d9RhbrDZgBaChp3OBH4mFFaD21vNu4SM++mTsh3aBE/MME/ebKzxaTmnk2OBbUqNZAxrIzTqYx3W
fp7uhaLknEhugstEAUaRZXko6PV5/I/iVaaVvBZ9xSsDHo8WbzWMR5EaVcrAEYLUnoC0Klorcczx
WZx4le1H9bMp6SUdqCfadmoke6h/Simvone9Wfl9uNlWlDK1qRgtHdgE3HoHDhAg+bs1OYyB8gGN
uHMMBcJkMF8np8oXXP2eh/jhbSQTY4idSIauRsKcaIZvytC6VnNOoszbSSaHQ/Q96h3esOMEcctY
aSFu6WNEbHX7Bl2vaH9vJTsxjycs7Sf6weSgl4Iw6AMKgSWKYx77HVieA14/h7N1FrN1JhGjLDHx
yGjmKhoqO9J5OqScd9Nids6YijJJ6JI6RTq0MyqAKrSsc8dsulcF/TlB4G0i/RdvOD12cL4Hd22m
xCUdlx4sW5DQlFO9FLqP6A3kDnmNDxYIZ/INj12T5+XZYfq5XkToUcHLa/bikwPUNWJXwegBxYJi
5jTedyjKRdxE6Tp88uLUMI5XTjqyqBlCEyrOpIIgqwXize9dNIY32pvGyYLPIxR/v786O2mfVdCv
rgxct84fPdHLvAyt3HongcYntbWDdehEe9m2Jtp0jnwCp6pH1g2EPmVg8Fx1nz4l1Rqc6XnxAdxC
8XH7Ct3++Pqfw/mihGACjxAckVFAVXvsfaEcViR+u23o+ijT/3Zd/2MqX8ihBG4gO6aci5psjwey
j8AYvpIOUQXaEOhlBM1fIEdjDblxJNFbPmvJOXT482uoIvDlimJAvPL3BGvp0XkA5gCJXQ8yekME
wf1CS6CYyo8q6FkVeFla7R7snzKAbll3108/R1myu2JToGrRma91ikup75ZuLSf36gIlMcV09ORd
HxIQKGLCttrm8a6qUzediRMPX3q4D1XTV9t1KN4vRuGNaezOeuzrdWu3Q2GrRRa03eiks2uaewE9
4tq4sybU+rXErYuXLH/ssq8ifBvnwYnm1E7rE+i4nUy33LTyzBCOqLsbe8XVRsPOrG5VJZrXo/6R
HnLzNPUWJ1H8m2LW9y4yb7EZqnJj0JE4zdYDIK7c8gEKzcVeu18CDFAiWcIU4NNIHJ7T+JvX89sy
LUtcJMh9TyqhocObnavk2F0bVPfqRr+DvMBJWdGELcZkXuEQjLznthVUp38AEL6epX//CPpMXPyI
OhP1fqnwI/IhdkPT8OZcWBkdetKSS6rM1YUfo1y5RG1XZjfZt2/S9Tfo2zjzBtVLoaqShb2vGxKY
0YMUDpwn4Xoq9W2BeYOSLI26xcT8qJmE+3GKUKJLEPXDSVvLMdIhLydkkHwVcvf2yq5HDd92mfpD
rSpLZdJvS2Zwc4gP0aitSPl42whvcfQBvvh2miV08lg2YFzWPuoZtOBN5vf5e6I571Py05R56J6/
yai+V8U8NxOIksxswthQ2GZ2KrerYflIZGOD0QyrlXFr6mJrAQIdZ6Yt9dp6wLmugExS9Djo4Rk0
ZUcq8U5pSeZUbblHxxU8zBg8vL0v11+C//1MdhIQbdQsqlp6pqfJl8Rfhvkjrp7Voef0CK8HON92
GAfcAJu96B3sLCJQoVG4EdPeVidM7ialt0ztQyhxinnXk/Rvi4yzWhZLspI2BwZRGzZgQdsM7ds8
3I0WOn8Zz9h1KKz1bY1xUFpdzMK84HpGz/2XvtFWsXZM9qEfrc0HfFRPfUmzAw/GxfEJ7MTfFBG9
7EZsal8jXUV9sCC8qSzO5WQH/mRJD8eiwLpaDO3QYr6q2jEUGXuXrMEXInmZC6ZmXpGOd1oYV1T3
KUQYFiwMA1pvXffS9tkTmaMNlG/vhxSBE3jlbt+Dv0lpvz8g44UmRc6SoUOMn+/atbKKvMFO1pQ9
J/l3SjEXZ4XxRbERjZJOzwrAW47ZPuopT/acd/YZ50OUiSxGhP3TIKwuqnemEK2k5mBJzxO3OUrv
0Y3Qip3bWwp9CQs6xZuujU/Dx1A62Fe1FgzxIiakeVAfzpFnp/YExZo1yVzMowDBogZzMTzxM87R
Y8f0qlrRQgiSAVWniIndKy8RSLii9k0U2nXTS7YVcdU4OD6Y1TlIhUXWEzoYp/bQN2i0dQUlOX1x
wFwVoyLg53FrN+2npT43QEsKyfxkVGBzlGV7EH9wrsH1Dsj/roFK9//inTSGvJ1IjSCgkeSnoTul
yD8lIEea1lO0jaljVqRrHcXqXzmGeR+WiW9CLS9aS8Qm6HeG4pADpQuboN+k3Ql3kgeBYF9zb5vk
uDaVcTKzWDUtWLMA4s+1TQauYq3ACpfP21Z454nxK70i5FNIfTQmQu5qa7HjaDoJ4hYD4kE2d+u8
fbptkLeRjHfJtDEMSYxycS0cY/EtTzkL4p1WxrcMs7HMISWn0AA5LcrJEYdTMz5MXFJR+mTecCzs
VGWlVyOZJRhSA4B6+gNiz/PDM/uLJz7yabX+pkLwv7PP6gNkRNUlfRxRvvIlv/AiDzlXuR0gwql4
iV/xXNnfoJa+7TERSlrKrZlS0jKIU1uIE21Vs9XRlfeTnx0WFxrkPlJlKvVkzM70NckbsA69astK
cnIv4XJxKbwNp3+/uPvSIOt5vIjRiYgkdzRDLxwJibFdYODM1uaucsKqPzbD+GU2YAc281SyiSmh
Wt5XEVxl2KyUKlYC0jaQzNBlTN+k6qabDDwFi/4hQq61rE0EDW2NKk+EBFw38595WYMlIT1BEEVw
5cRo3LYG5q2uVUz1L2T0BdEAxK64v31NOE8k2+qd5QYELyHi8zgaTpJcbqTBaUQC9nTQq5g8axxf
ozHeTVKghJvl8ALGmPpGJXh5WB3q/OX2mq6MsJpnFJ5KuaYVmW0VhUIJSLgCTdcYL5UJlQdRGWy1
2hFxPQqDk8zJGvN/q7jybxu+0lT93TDjSxUwSMVdB6UCcVPcYw6n24mb0TP8+qGCZo+Qe6Jvghvd
yU4SKMs1N90ZIGLk4XmuBHG//wzG2apNOJOwb/4aqVCd0gVNuj949PqmnOmjK97id1uMn5XiGod5
xrgwheemr7Rt/NmjbEoHcyLi3N7gK/nF79YYr2tImtyFC2h3y1fwA1SHGEQUw3Z+6/36WX1VQA8U
cZlpeUtkO0lQs7eirKX6Ew+LPwbRhvjSJkRkRwu0vB7kn1fktxUaTIaIO5ctfdvh27XrGWBVyZAC
qc94n41nhnG6OQQDDBPV2WOSPUjdKbO2ShQ6Vfil5paTLp1rZIMvgElhiO+n/iEUf8njcldVvOjj
ysz37+tlvG2s6WUuzqjzR8/4osOuh0RtuDKITRUToKrkG6PN4/b/Mzb43Sb9+4WHFzSSqfNMAGSM
oVSY33eCueYc1D/Dg99NMJ5Oi3Qx6q2WtgZ7rwHeFWwt+klcg4Cydym1m+BCflyvuTDJK22h3y0z
PiiewzIzDTyn5SJ9Wt2xLz7Trn3Ihbe5a2xh0Fw5D/dEXtXmRm8b8ExWLccPXhE0/P03MA4o6S3T
WgrcmGmZf5gQhAR9Epql+zSpMGg9Oh0IP6T0WTWS2BHDzq7Mx8p6Eq27VBzWi1k6ZFqD68aZst7L
UHFTUL7IDwv51EHBYJbxJoOssSNr5lYUTagUGqXqyGlu+QDx4P8qhDu5DPdt16G8rIY+KdeWAeHV
orAz0QiiCOzk8YCJQoy4oQ6T4wgsQvqhtRbEf4R8HRPerb4Cj6M7osompeGQ9HPQcXHkRlPpwHOV
0PETtF2c3AWA1TS94YX4pq05+ke5AnmQl6N1XISuzuUEuH7fv+0zR56QQjNDTJJDeRx9jk5egxZY
7rfqICN2QZZaDbYRQ/wrxl8BvpmACZLkxJ3lD1SJ3H91Ob5/DHM5VKOT9VHE9FT+qqD8tVFc8Kef
2g8gLFrbuBugUSuv9PuF04z6G0f+bZe5GqUoJjPSOKiGIywIKAWWeOpxfHzJE1e5wx0Buu4Evu0x
16DJJrWM+8I8YhrZ3BMI0ICaM/ohgGhRPFaVTV8scRt6XKf6Zwj7+2ljHmUigy9TNgY0gje9p73W
PxsMjtmzAsqSObG1Z8ila7wxeN4JY55m9LzyLFIwq1OAw5YU4p2WzcdKbTjdlyvpwm9rYwstgEFM
o04yMGrLYJaoG18WoHoqzF5oVRtVflOFr1nFhBDmSPJZd4iWrCwCifp22ytVoJEymAdtY7WC32VP
5lg7BuhLIZtlj4oMXqtOb2wxX1a3j/yVOvjvHpH5ImMcSrVU1DXo+/+PtOtYjhvZsl+ECHizhStL
Fj0pbRCiKMFnwibM188B30wTnY2ufNO90qIYukh3/T3HOOrz8H12lnrasU2VEymOyFz6pfZLArtk
LkeuMgKnB+jqpXk3AUCgoDOIys5Wf8dMemPTakfLWaCz/+ZxyPb/Os38tGYv1REiEqm6OGi6HNtH
J71LSttNjENZN76ek31sze5oK0Gf5bELsnfByW6/lj8+gJ/a6FhH6LzEgeCbeBqL/qnRf3aIqBRR
0V8kiHOxpoQZcyLB/DvojKseOr09FHmCCrDxL/fU5rwsTEuMTRnDDoJHvOm96lCBEMTxDB3YDIuD
/P/vqvrTLeNnN80ysqWhgtdhz/opkn3NiQXlBNHecXZEUSfw/iq4JbEVHRsNqNlKBJxhxevzXnAf
RGEcP7IZFXJXxBQXYq7SHZPR5lIUR5sY96p+6hwgNTrsqKTVgbZUZKH+WuP880Yu27Ay1/aQqxOI
GyF6MB/H6Htfn+MovXOcea+OnW+UWWAb0etoxjtQr7vXlcWyh3/O+PxZOGc2yl4zknkRnkXJAYD+
/jz++HcSOG2EyexeGzVISBtA1WoVepyD6xJEfr3NmQNJ1YdCSRc3FHYuCmx6BzYW3H7LGyMkk0EV
aJ5y4SjLthH6Q4c4S153dW69niV2ATy7S1nM74n8GlfxRy2JpoIEB8SPWCRRWSqthZilBx/w4rKU
Io57kQROcaR1b6l6h/DMiZ5l65zLH//uePiBCZaruTKOOJ6us/yiUh/V+NJZYT4VPzvA6VmGc9S6
1xFdht2U/ZIsoKtgsiJ5v/4ZomUuv6+OS5NrZYgraGILjwheIah87d2/E8H5mgoYvQozgwhJfa/R
yx6rnaCmK4q4+K41aUjnTGngzg7H8pZdlsbZ1Ises4fSB6gCRjCvr0h0xzn1oDF4sJmN7I6dF17v
oLgk3zp2Iip5LlfsihbiG9SiyJmtWUUSrXLQFIf2Y5+50o/53gEKbnEjCsn/xq37ermcvoiqWhr7
GaYLrdeB7vU7AKIXxO13+T2QtDE5VSAVjHn9yS+C8lI9FyjA3suSJz1JQCq5S7t/pYQ1vnFNaqVu
LhYl3OaPuqF5WjYJJGy0AK71vMa3n+lNmRQ6Rl4u7Yw+JuXDYpavVJ3bYOommzAEwmr0CcyBIX1v
kIOPl4pTnXha8ShR5rM8+3X9YgnyhhrfpRZHST6QAU5qC2BKFL1A4R6f6WG+ITsqcIiv+xEaTxRj
NPXQdRK2N87QDVeNnlF/qGiejgUa5m+ciD9iML5SOjlobstlwFl0+q/RGcLcAc699pRRMxjiLBzt
7DL0iDlL0TzR9jP9Ery8r5VuS0bbqq2pxFTldMo0EKPU+b6QNEFMqy3v4q/P9EsMlz/DqLOi5BPa
3PsW05Sm2lZeS/uQtANIw0sM/ZdT0DnNu0x/t3rmmzn40vPzZBlgxxjGIE5A1za7vXqvE6+jtTcz
9K3Rai+ZSkAI8VHo8sc6PjVIw/QFcjV23d+oMnJ1+YQJczY7GHgr6lelJaAKa5ufgzz+wKyJaztP
UQug/1TkFm4bja8Vc0aDNlKeaGVWXabmfW7Tl47AKUu+dcWvJU6a23dzficYsKTs1mQnCUARrToL
dPBGkWh5u18fsZz+6nSzEo0uQ4PTnTAVXOpN6CyIDWnsgEzx15jgn+qkD5NbyD8Y6tZza+9q4Abq
Bgh/kxf8cpYRgao9IGCNk+Ocla7d4w+DZrjVkJOzqt+GYxz0MmQNeJPUF9Zpewnk5XYSxlksaFgX
Zaf4GjAp7RjYaoipG1/5uWAOSwiEfQyNarfqE/iLfA1QkWrpRrdoVVIy3xKd6eJwXrvFnE1LqmiK
cgUf0B+j7yiYBWmQ6fulFxq8kIcRLdgLKfKS3W9F9ce/0XpfR8k5w13TlqMGBL9LAtDfWHtT+zJw
mjFIe8tLKuaa7eDXNu60dCnLWmAERFqCM3tDYUf2YOAeVfpZTsxz5Tw68SBSEovb+5ftNXTDWZAp
TIsH77apNcVFKtkXOxrcijZ3mq7u86kOKobR6yEGRaKZvakKvbHk6K6VMHquDdAFHY6jM3d0eseo
4o+aRQ/EbhJXHbJfY2UMvsFGFGXzMO/b/KRYnfmcNbPpAcP1RhtU4kaWSr0WGVfhlV0uxLUV8Yfm
2JRWZVxdcHddFuvhmDxp2jEFZWxeKYKy0+btXG0fd0htbRZjpkBYVLz0vRw245OWXAbzErMx0EVd
X5um8Usan+DCnHyedZpELwO1XBkP3jR/TtqPqYn31+29SBCXB4l1S6pMGtHL1P+QMhAb0FvDeKoi
UTFkU2GvFsRZwkKRiAPaYXqZ0WOf2GCMIP8s07KSwZlBlaok6XSLXgw6BSZF+qwEZPqUHJXuyWDK
oy2Xfmmi0T6zz3ZlnfpZFYQB2ym+1Sdwdqk2AMYBZkH66T0tKf6iDnKKcNcvs9yleGg4TrCF0Mgt
fTCV7nvMOCSWBwxZkU7b1CqrT+GsU1Uald40uLB6bnmZrXqNSUOVCbsFl5O78gp5u5HWUt1nE9Eu
SlZ5iel4BIrTH3WM+FcvlRn7shbY8js8zVBRstQHnYsoTBG8zc9S1MoQS0TJ7Mpx6MVWumeNlt6Y
PjWaE7bDPcO0QRr9LNg3lTxnyXwq2iGIgVkyOL1Xx/C5jY86Bgt9Kwrft1+WLavLnIXxF17Apkjj
WrE0esnRIFJT5FLNQJIr37FEU7HbJ/0lafmS1fJH3dFJ2ppQFooVNM69RhLgjorQVzdAGuHuGF9i
OPs8m05dS7G+3G08Ly8NtPRStN7U+fF5PNKnfEG4jYHDqfwcMIvx67qi2ph7+LN4Xtsrc83qqdIw
ywl8Gwwys6StHpMJ/X+ss7yOvdfFo0aRYUW85Eo6KE1IExhxdzEGJ5iH+WD3TRDDHyvtBdgyk/1B
aUSD5ds26WuTODOBiZABfPEqvUgo86XeyJQDi0DR091VQq9FcMM+w57VuZdoF6paFDQuo70vU8DQ
2wf0JkrCFuTtjouvk//0nlaC+rJrBzQKLETH8yXZLVNjclBd6E4/FL+rl+HQCbPYmyHNSiRnL6RO
r1gCPMBLkp0TWXHlChPJTguEr2dFveTSM5NF4ELbTuBKJmc/UBaiU1dhLnVhFqnuCGjmFlCa6kGc
pN/2tleyOEMRRWQCmQvOrg56bGd1V+6nmwKRBCbgGn23yF14iPGKJUCX/bL13fXnJNAZn0e+OtKy
tsaCOnjMI9zZNPrIjb3TiCrOIiGcYjKTSre1urIviBVf46WBr3NQ+5f/if+82ktOMUmmIaV2ibtC
o7fStvyyPLM8D69v2HYyeyWF0z8ZmzPLluoF7mUKpu9KDjR99BmgJTI51SEb/4txfHXbsP2hTT5v
0eqU6qiyM6UA7/oIiIqoHl3H+Ihp/2qwQ1omuVvGSRxktTupBESBsXSeYxmEgkh2t9TcVbO9YOeh
X1FCwig50Mx46I2pDpUaM8/ArFaM4S6Pe99J+iREQA0ynzYBhaouOKDtuuLX3n3q9tU6MB8ozxXB
bW/80Qd3hs9O5gFzlrsyjH3l2/WTEqiOTx9tJUyqh2zOVFxtzXgAqrDbIHqWjLAGX7V1QU7dpZa+
vy5y86I7hq2qcLjQgMZpjjifGyaXBEgG0sUyNJT5s7CsOkEIsulDr6RwOmOKayOXWtgW1L79XrkD
UL9AwuZ9W0lY1rnaumHOa1AIzvRS2qd+BF+p1rqWir4lQpAU0l05bYLrO7cxSAmzvhLJ6QiFOFKR
yzLFOKPsqV4ZNIfWa28Sv9rH5/xsuske8KWyK4bs33RcV5I5tdFSgzi5Mn356naGgY0WValm1zNh
WWrTWq/EcfoDg/M67TA0eenjt77Kw3k4zzZznVnETCa6jJwLMilaReNycUFmzGam004FHkA9RII7
v+npfK3H5MpsrKZpT5fcZpu9Zs7P2KahkZmBQZG4r8x7wTUR3EwesEej6YQxKGWxl/quOUfHFuqX
7dXK1dDQ9dyhq2W5KBYN21cR7oZgQ03OF4mqqiiUHhdl1qD00+qMYLyuS0GCZruEtNpQTok0aPOe
0JpMAQUV7/OA3jTvxWsHiE4kvXZq5llP1/dUtCxOnThm0tikHvHy2C5Ri71qgsNBBMom0Fl8G7bZ
JlmbMZzbPGWnSb7tmYgDQ/CueLyetrFlI46hezX1t1aXt4kuu/YMeggnEbgAohvPKYxoLKvZaLCW
FgPwyvRSAM/THk9GASIdRxUoRtGyOHUxd4pEnWjAhVcvTpr4vXWg0aEm/6znZ3XtOHWRqvI4V9my
KjRvo/EJALHPug+A2BgwdmQ3iPoqNnAQ/qTx+Vbq1MKUV5ajGkvl5CHWpCDVG1/Th6cuU/Gg4/04
oN23MPxCRwkim+9avQ9U8xGo1vsq2yvFqY46T2HauRybd00qMZthPFZdsbv+Pra9lq+d4duwnSRD
2kTDESxY2g0oZMAad78Quah7606U8RM8FItTMpRMshqPUDKsi/d2ch6Rm7i+HpEETr/AL2JGZeO9
G7a+b0GOlwq7dQSXlkf2kbLWGU0KEUuIuKQIgOzRvEuxuzCRa55yo54KQIsi3SzwMEVrW3TdynGZ
bJrNlYxL7FRt2FWnkbT/cveWpa8kyHKTVbIDPwUutxtVaBuu+38pgtMvsHDArQYYyaUeDx3a7yPh
Y1+24S+5utWN5pRKiteFKWZcsqG8baV2Z5U70F8ICjnqtp500HptKI5hfE7IrLaqc6xczg0YsqWE
rIBhgjVIzPj0hgD1zptvI5STZkRNOC2Et4CM87N7O7AuuRsFVueXhhDOfTt55Hx90nJ/Vp9U5NWM
6Q180kIwsjCXzrKLu9kpwWB449E6NrfFHjAIezV2k1/SqTfcQZSQ1bZ9mK+P4C6pOkwzo0pRXRQ7
c6f0g02nErFJbWAojCKUlIuQImOt6MpBw4hdPjPXyDEEB5gJffw2adQ1rRiMxPnFNK1AIQBSiLOj
rDZhUSv4M9tnFtAS0IwnOxWK3Myd4jTsaIJ0mE1fpkYF9Vn2nhfFLu3RC4wi1zezjT0NSOTXVc12
xmi139xrKeRZt2Wrw0XzLHcBgoUqeLceFnftpjwQVBLNxotE4OfbWuBrg7kHZDY6K1uCU7ZicmD5
aweyN8HCtoOGLxHcC6orSTNbFQszozs7e4Fb7S/VsGEqzqr5kOjGrrfB6pJQV7V2aSP9owDtSzxn
rPvOtjqQEmGFOXO7bvbRsxDaYAYokwpg7wcLM4PXV7yt0v+QyKNiWENsMCNbaN+AwjHgCjY6Zi3e
5dQSmVuB2tC4UpSRjJgIcCBpAS1mh/II5DkV3gi7gX8FCNQsiADXbIf2g6O5IkCfDW6xxSv5Widn
f60IEBmFAengOv8dY9600fZNdytbAat3dn/TvJbHJAQhgt+8FHvyHTjg74N20AB9VKIhQmAKthX1
19dwttqJaWFGyVISbipQJ6CBbP7daY/Xj1YkhFOKY08SHSOCONrkO+vRB9LdG5MoGt0uG6w2ltN6
41SDKo3hxXTI/SykK9RTqI8dtcGFdrIQcPdnFROQrRLMmV8LqQBFF5hTRSrTFI2hPfgTdisHpm3+
S+589dKe2zvM0vvOXrnID6IklEAV8dV2Nc0KQ50WG0iOQzP4s7ixfLOgv9pYThVJliZZVYmFVeRG
0X476rBrMs2d6n1l3g3F7Bb1bZVpome6XL2/+hBfV5NTQZXVRoaR4DzVnXpExAAu98gn76m3gF6i
yClCBxbcUr4UzooRuDgabmmfPGoxhuX0wtMUQ+BAbqZ3LdkxTHT0KLL52Zu48hBkdBLkfU7/o31A
KI5lWaAdqXfMs13Zz/0IY96GoF68aSfXUrnLWU9l3FRxjid4yO7KYN4zbT8x5JWncKEy3pvkUM4+
FRRMlyPij3Atlbs5c11lESPARdAmcrasAaMeo5vaxQE97b8q8zWa6tc8U0TNjiKx3M2hKWlHOCLL
YhcO425v7P6bAYgtO7JaHW+xtIJoyaRniKRAzDPcWXTe0/otGc6SQUQjtFuPYS2Ls1kD8N/TWK3Q
PpGMrmm+su4tjTAtY3xIEcCq0sAc0VKTgy3LcvXumFHRUW7pmfUHcGar6mQDs3sFFkvh+tG7TE32
163EZqlqLYKzRYpRaKxnuKNLggCkQjeycTdnXlPca7flObtVfQD7NztA8XVgtWFB2XqiVQpuDo/u
pAxFlxsZepcIiCK6sgoqgtaK8qboLDSTvKojWH6EGOFbime9bu5t6i06HS1Elhdif4zIwHT6NxPd
ktd3V7Sy5TKv1I5lAp0YsGMU/Hi73Lot1ftGRvp5fkzlpc3ybZrzf+DQrZfFPX6JVCaKfw4FSQMJ
lQ5nR5/HbgjHUmgqRIvjHrwkgf2vN5bLGWohu0CX9neSpoFzzUDt6gBsm0u1K4cUCHBHyzdvMW4u
SqsIDpG3HpMsgcPAwOXt7AdM6oRzfqxZIlDjm20/qz3lG4yByQzUbC1xLsUh3qvPznzGDIqnxgeL
+tkQ6t9qn55lP+7RSOgNuL+ScWvkPvDsiCcKMze76Ncfw6kEXVHoALfAgYF2fo4X+8bw26A5Wxf6
YzwvWC65p+zaPBy95gdxjZv60DyU4bD/J2nz9XdwegMZzDiN0UmGaOx2zDO0KACW2Ey96w9IoAB5
lKZiHIyooTjgApx6knOnJaJJ9i0Hcr2O5YqtnqgxS3EzFdADZj7s8mEIlXbajwkyGVMZXl/MZspx
LYvTOeAxB3d5TyjAQ9I93gtx4+/TgFZgb/aWMkCqi9p+RQ+EU0BTzhTNbiDxP6h2n5G64gF9kSlB
CqL4ZSw6l99Ft1S0qZwWKnqdAO69xKY2D+14M1pVqOQHDaitgh0V3Q9OBzXoOytkCgWLtmbQnWah
qYT0mbxXwez1B6wt8iNRoWBz4GB1jDxek6JmChhosLpJAy73U12+G86DaU5eXjxTMGdmCG2VbhBo
9s2lKhhTUXVFtx1+nktHsjoe0gQ9M6DsaCzbJ1Iu8By3HdaVjOUbVo8BySddJyrAV9pgCMAMukc7
HRYDKmZ0iMt+2nmd7hY3Ir7JzaKBtZLLPcJKN5FNamOYkvg808qNCxMj2kCNyA4tiQPkzHYWCNZi
5JvZKZFuaf5m1m8dKdxo7lxL6YO5sXcFJmtaVgBS+A4AviIrsOkMrr6Re7wssxKJ2OlX3lPKPPuu
pqHyyl7TXe2PhiuHS6xbeONF+wa+4ZAZgOsVeGyie8A96TQyZZ2Y2CsZTmnXWJ46RKJwSbRW7v3S
IbY7qYCT/Z8cLwDJHjGiZZ7bTxBxiqyYQM9v5hHWN4B7yIlJ4ACqDgAjYGNHTIXF6PkL0VKrtcBV
YuCo6DwYWLkOmvvqVyPtRa7EZlzxf8fryPw0GCORAU7Q5XmNp6auvVyu9tpshSUam2aMbggU19Ud
hjgutOiA0Y1XrtmAYDPeltCwczHPchiDzG0wAyFSyNf3F/I4t6FKchLHS+8HykJaX7ud0bkVqJ6I
dFNbIE+cFr4pw6sT4sVD6U209Yc0GPr7LurCESiksPZepmuCc9+0T6tdX7ZppXD6vHVqxlT7UhVP
rVSDnvv3mIqmrbej/5UUTq1ZQzdELJbIZViGl2RvQP9YHO1lx1XS+756Icmj3L+YmL7J7BsHZFDd
mB6uH7joenEaLqq1WR4A3IMO+cqNRnSxFW7Sf1QYKYomEXf1toVaLZjTVfbQANkuM/B+nek0AxCk
nzCGBybX+BYQGG6uovxqo2fV+JfHyekmbZxTw7DwiOQMqA6as6vrtzpunq7v5eZY5R/KApeZU08W
yafZRFyFVEO8B3ni7YxeVSK7JsgFpPvIXVqV+70iylVtTuKt5XJKisURJcQerNvMKF+BD4/7oqBM
g4SnZvVng0hubsRHVtAjw7x12gG7dNKDzt7J5XivxYAXrbX8Bwrjsyt35q+kUe/kajqaWR0kqnqq
E5Yf6rx03EqWM0+qCvDdsj46JLXUulWk7Ya2fYooDjLW8p+DI72VThcD9aU6SVNxUBIDowdgqTEy
kR++2ci1WjrfjaxXpq32FBZBGV/a/KAugKmNC11px78Y8TXFciUa+4lxyrVgbOwgbg56fE7tKox1
0XT+Zi/v+ms47ak0id22DB2HwwQfOis8OTVcFNhRJou9WakBg20HfQ6uNfA45YUIS1ygtT79/JXW
qqtWLUkO5V0BOddA1qDUXzKpEHgcm0701yP+7ChaSTGAbaNqS0NKnjU7icK3TSzE0tJe15lAO4k0
5OfvK1mtnOVgBsKK2kC6YB4UcK1hvkte6jMSLws4tBjIYbMjan2InErs09HRk+TTodLCJTIZyIMF
vO2FShIT32Z0Etl40Y5yahFGraJqjN65tHhF4sA1596f6szvMlm0oYsq+EsSdnV4nCZssrxnU7Yg
BqDcpaIkXdlu9ViObnbB8NrSWbx4NFaPvJMrfcuep1Lkw219gW3Klu6oNmzW54teHelY0onkzvif
0G8KWo88DtMO46hSdyqRoLkBt8RuPtID27G59QoMaIs2YXEq+E1YfwKnp41cVeZcN8mlQo5CC4mf
+ZI33MkhAU6lJpC2ZWHXwpb9WK1XKosuHQasNy2rw1wUAWvToMxk8K0bbin2kRcdc2VxfNez1FVk
YUMlMEJF5C4AZwbo48y38fafgIEDQu/rLPmmZz3NWdtNQPuS1bdq+MjTf1IHXgvg3EPDtGatGCb7
UksYBQaWkZM+yWD7MEBhLzDegnPi+0ccalhsMLFv0y45qEeYCVAU0Rv7YH+oAL3HuyDBsAc81kyf
r4veUtvrRXJuoK33GOMGxzTi9igsE7qjdr4jM9tdF7OpTNdyOMVGrCw1+xIrXKLo7GAeQdxyyDBx
jRbrEI6RuheiQm0FhWuRnGZzWmfIU2qRi2y+UV0LVQtJweinWbQHKll+A3geMGoMWR46zkGpfsUF
8WprZ9Sl37b7OtF8p3uu0WUwVqXv5MdMlQKCMGzOe2/S0M8SH6TugY7jUvLo9MfKOHXDh0Yec9q4
5nirMiAKKhT/50+7ljzFCtFe50L/uKbkN3Yk2mLR41su2eqxgxwyxriuDXd6fu3kHPhpF0DdgMx0
pxdveaL6vXkg7LGGCyo4XNEl4nRaW1Tl2EfQadnBAHq14ivuuK/26RmzWTsaDu/gLBI8GZFITrMR
0hmaY6J5wXDYc5sXp8gaXuNRFyhQdcs8ri4RX1qrazvqqx5LYwi0j7MPFOPR7R+UEPB7HWBb53cE
jfNe8mq/9xWve0g1Xw+7l/lHCZbM+dv1nd6EWl5/DufkgTxtSAEQhmDCbAOV5GFK8l3RWveqVi/c
Vm+FonupnfpUHc5p8zE0k6+kt+P8s8wG4F3EXj8Sj5DsA6VBw1VI8l2XfqT5t1ETVdEEJ6Rx6tOp
ssG0WvQD2BFGJiNpP9POB9mwIGsgEsNFywWjjZlPo32ZMgCtTl4tPetm6l/fd9Et4LRkpfc96Gvw
tHJmuWwErB0K43kc+0WnCzzcTT9+fcTLglfP2FApwDpjRMVE79HaZoaq7riAOXFRuW7BmzM7ta9h
rXHoyKJc51aDxVo2pzJHvTWlAb7T5zwgGCqBSqztkr1YOW9G42tJnLKSa1UhWfbpKSzNckXYnKbQ
DPNQlFX6LIf81SfRFdtQTc1SeEi2Ag8mMnVkpoG4r3o0fqpKEpQa2jHR0ppayHrMpWdDX6JPX6lP
KhZr6s+WrQKRCOFzQsKu3tvlDTxl17LOKvjjNDA5xAXUnNy4APd1O+Bp5o19TNObfJJBGg24pvHR
pHVQg+dVdx4V80cCaqe2bno3abNvUa1EHuAu3zMpvSjq/DGRewIa7Ou3dvtp/LFyHhbOTgvdSkBX
eZnGxrOmFsw5kTsiir4uZtHuVzaYx4VTs5oUdYp6g4Ye0qTqdyY4hO3KDvOhORWKc8naRqCWt9/j
18p43ZKRstNLXQM0xWNcNaFax2461V5WUwHy499c1C9RnH7BVHnTaUQll0bq3bp77xMjkMhvBmqi
QvGk8UmN3rIoFZhU0dFxCiclYE1kBo4uN6mbNABDzI9JPYXXT24zg2GbX4vjdI1laSCmTYl+oQE5
WG/TS8/OlPgYxUHuHtD58p44mOQO2A45YEEnyWb/4Vo4p2y6esCEJHxs1MrZ2X4ZH1kWzgBnAUdC
5yosTJDinj3Nw6Anu0HhuHiW0WdxSerQUkP5JGpA3Kwir7+HU0mpVow2icqFI7T8UTqerexN4FTL
36V4J7X76UfrtjfshBT4sTmCyUKew1n+3rAHVh4jdB6jJiTMUYsuOudZGZiVi5EUJxd7umHy2enI
0apOQA8TqIrNMux68Zw/lemTlfQMc7f6TvqpB+Pe8cqzs4O/evwvMu/bQfD/3TuVLyzYWZ1aLbCK
L2Y2PFI1uXSKvFNYd4zH7taIEZs2N5ZmuFIleYA7rzFgev3mX39fKl9qmI1O6bS6sy+J9aEmpj9X
gB9WW4HbsGza32tGlS8w1G3aNqqBZS45We2EdqWdvmD7C7ShInhKqswpKU021Gbo8ZRsq4TdKpuf
lV3+MhoLgQiZDlLZ/FLMFPDCuhwUtXkE/l7uW72Enj/HfpqcUgqnggK1RUujwxxpz2Su9UPq5CqC
XvDvJHP6EkWIXtTeaF1z6pGz6RCOKqmOwiTL9yZUhVmjSlFYCQYJusm6TaP8CEaZLGjN6ZCkzfNQ
AqokM8I5IS5JGt8padgV80HOKm1f22wOG2a/l2V+jmx9dJsceN0VAz9jTH6xWrkvLeAdZUCSj0c3
dkaQaEungUCkTsK00ny7emtZ6evM2jm1cSz1+lZZmA6UYj/3IAVoS08tmr2mVq2XpuTBViUQbs9G
HkyxdCPXDHjPSTr7EvJBKCcCfxdENmN5SmPz2Mj0dSTTyZwdr6H4gLnIX5klfyKtlLin7b3TTa+t
moPAJgqSGSE8MtrO0BzSXNuPGJgjpLpBpH20WuNIm/Q3Bhai+lSau7ncjS3ggazeRbnXzUjtRerk
GupRanIvytunUnkvm30zHzvjSFACLkAXyWrJrXX49OWtTr9FLBUNZy4m5trl5UwQmUdV6RPsQ3EA
xB00QvRhYCTzszG98YZXBlg9kbFdVOw1mZw9kuyF3S2BsV0Igxe/UDlBt/p3u/LAfqhuEgwu3Yvq
rNd1rCpzdmgYW6MfOwr6mgYN2fM5IZGbdpjbGAWu/eZMzpeSVWXOwpRFXtBsgttSnIcXYgbOSXrN
nUBSgwrN/qGDXNkMcIPQcIKo28/PZuf27yJ3zRBtMmdT7LQfNDbLUL5ps5sNcGup41skO4Gegqd4
gEzACMxRVLslvHQ3i1ULTAllOIKSfLKHoxLLYZlrXjLsZcN22/61tktvzg3P7tEBigp8lEz+1FBv
jg9y7deR6joYIev13hsmGpSN4lEdBBRRWrpjId8lBahfZ8wxM+LZ02ts/iB1vLNmVG6qInC09EhJ
7NWq7Y32XUHRUKDaQVk+J4YaaCbmbBbMtX4+0VrbGyT3C2t4uG4uBI6SKnPmUS37GUTw8A30Xf8y
BKp38/S+AIUCd2JJYKHD4V0/CfW64AnyBSYGdZzpPdwzwLNQFMBulzmuz/o/hr8jaItbJBkehWIF
1vkzQl1FoK0ysAIcUhrY+GJgtMRHKQDs7K20y4LpVZSm2+wkXD0KvnDkjHXbyzM8j+Jsvcmph8p7
r4XOK/1ef7ck7z/PInJvrV9TBMi91/H7f1F3EegAvq5kqyRNwE0AHbAQ089+vyOXhQW0cM2f2Qsm
0vzs6PiKwHD/TTrnDz+ILzGlpVLORIKOXdpFiT+fxswDEm51xBMBlJInPSfvGI8DBZ10KBGMOj4b
dwYgp7pM4Kr8TYL261M41dsPuV4iA73ctfplGjEOMGOQVccwfmf7FNMAcSj0uEW7zmnepEt1s5QQ
mi/z/0PsJaEMoM3pHFOPGTunCizP2L2avnOruzZKbv3deJMEYP1UMRMVnXSMKQliWYFu5AtE5tjI
edviMjIgLTel5DsMalAxgyoCu6n8fl2tCLzQzwaV1UNLGJtrWcaeJ9pZQ35uZmeomOsyRHvMaa6o
lcBpOsraRStsTOiFfRkfBkpem1wRZI8E2oov/kz6GEmsxN4N2ejWEg1JL+2uL0akh/mijzZ0UmMz
2GopLg5qD86ij974SU2QvTG2G5vkIIMldWIakAejI3WsUzN82M1bF18iXb8FyagueDiiVS/KdHWG
FJAjSazCZeli5sqKsaPOJDhCkQjOuycNmMkSIkEfy4YH4EE3l+zw+saKXJPPCGO9jKjGaaFK8hmq
yJ5+nz0tgOStGwegeHSXtqD78oAJHW/Y5xcRd99yCa/4ffwoUmtmkTI5Gi6pSp4MiiIMOiyN9NA0
KMLo7JjG5d7IyuD6ogXP7zP3v1qzZNQZWkph5xz7XS8sTwf4eovGoOtSPlmyry2O8/qSVom0NEGs
WUzQaDNS8CBOGGzzPKDfaiLmgWGaA9PRAN5FUTPbRfpouzphaSAx5ncUBYZkZC54ebudlJJvuWk/
JTMJMNWAEoDpkVL+PqK1Rwdd8LmMnxXlXDW3ZKSHUr3JwTItkf8h7ct65La5KH+RAO0SX7XV1lXV
u7v7RXA7bYqSqH3/9XPkbxCXmUpxMHkJEMQxS1wuL+89i4Pka/IgjE19jaiS7SmJML8kvS6msYL7
l8sGHcW4kkbQgdqM6gfe8U+EtI+3p1K2YEIs06DcNhCG089mHX5uEJIrYdpTSUa5Sv+5yEjEno+j
5FqRW7iVVxWMPBo+leku3rF9EsB66c6OoBi2GrDqm94vlEdZfv4vDYC/b2KRFZzUvILThoFW6fSC
vklQQP2+0d7t/i+b7EF/DHO42Jk1UmfZh0tWUmzZlMDQtqhYrE1aAx64SRQruy8bWvj6r/u//vxL
M7xahsqQrKpoElePhtZ3CVa1U75rkMa3fhap5GqS3RsincqdmxhaBLib2rDagZzmu3sDkMbESyM3
sDaALBm+nnjFQ7qXZTmyzOpXfLg4H+ClTgvpf83q/8QhUP9QTmrq/Vh8M2o2mbWR7iH9dkA11pW+
GNNihj6QNbNahR0BufMgQLe1A2fjRvNBarwmG02IcDDvVjWChs7/fba3GI1vnHAGPZZJ7wrZdhGe
r4ZdpdWix8a514C/Z3czBmkXya1+VYfwMgYIoWYp0rwdEowCALvPH3PoZNjo+/KwPmpV4K6iQSTU
Enh1JttVRyN/YZEFSmnv6aDJHCFzNmwyacYs+XaR29WUTpckFlotRV5tCRpWWerA0K2VFCokCYdI
7kKTdrbpjISj0MptuhydhEkOpGyEdUdd7E9zYlStXKQbc7OEVQK1NlZIhpCFcVNImzQzmQfke2t/
wYia9+Kdh/MET5VHoAYDWAIGde+56rpkrN42/y+vSklaIzK1ykRheWoh6jRwd7HxpkL2pIYZVNxW
7sgKeHMRd9TEK1ElMULzIGt+yuKeuW6oi3m2uZtZqobC8Aq7Mf16P1d3Wf29wRaGywDZlNBZSTxz
ucPD/ihTQpPtViEILaOTWXGGwF4oANaPAEzAP6O1JaX8q0SZi6NqitEHiT1VW8TXZFfsVud0KMHs
VQhqJd4AiVfftQAyWiGUjd9AZTb1nF0673O8o29nJ7LXvClEppqUscMZJnv07Q07wdtp1wTuprkf
/d6f8MQtAtw4SghUDDyVwzTcFr7MUUh225hC4CoGrcmH7hdNRYvIIYdUgYUN10c1NIvdEz3L7jfJ
URaZX4s+obpdI1uay5+JWt/1OpOssKQ5hY7Jn7uY2rFmTzUS9XQHo9zMn8xtDFskNbIgQ3dXvMhs
eiQb1xKiU8YU+Jw1yMCspQVcv71TOKSRc+3x9oaRpFuihmpGjIlWE178dt8EWfvYxO+THfSpjGMp
+5x1BS+CABp7aGtoKDOkTgqChe5BkcAjMpf766vkmCaeTMBaAGD75zA8nix7wMMEgpWzvyKl2N7c
/fiVcmxl23w90/94U/0eS4Q2mBkZwTdEDZu0xbEY7/tcQeMEaqYMQAtZbezq/F0MJmy/gWauxUak
Nx2oIigRdnsFqh+394Js9oiw5+wxaVKrRrC09K+6gX5Vs7yOdb9rqf2iVtqh0Z57SAEkjb01IMjk
q0X7dvsnXN2OF58p3JdDi4Z8PmL9KvezLfoIfTvYdxK0CL7dHuj6rXQxkrAh0YpkDpnnAkQv9qh4
eVTctxvuZz46bu5dF8Ze43VHpfJK2chrCL61b9alvjgKNE6dPFd+IRXBNl72bbaBUv5DHyA6+sUe
fqgQH8nO4x0sqU1PVua4npJcfLhwI07lkqYKVB2REOh7fQ/ZwwW2U14RlNDh7cIs9qBCOcABHk4Z
KSz0ZD/geqP44gcId6VhghSS5sDErsoWFhzmtuCKkvHnoPh5FQzfuq0TjhEYDpse1wVMZlRrM7sP
quqhGTu4oSxB+fXwurUgwp0JLGMymWtBL4+BTTK5p6b6swK3stolmkcVK+hb9jmM7mtakD2cJADH
Qk9W6b43Y+tr2VM7DB6zn4mDshgoPqiVbV2QyFXAWKjJoKrZeAoBNXLWcy+DfQ8kbbSvoWMpsp4Z
/ytxGVA8CUyW9HFft5IuqnTChaDY5dU4MA0bzrQs35qg5aFWXo0emdp9kKbwBqPwmWnALBQomBpv
tBE8qARlN3SA8/FbAXSZkZqh2z1rNn1IivGjBZ0bDKui/2YsUkrk1Yz17/0BYvWf52O2JjOb3RXu
ipzZNT27uhvxT9tP0ii+7/ZztIRG2MACw7M/5w6fIW8IrZHu37fEPwwCK5DIpoQhoVCH3s/rIowZ
CRb2w6qOnZN7jgXRdrA18wGps6L7tB4C4lbbRFOCTB0CV+txhEDjoKM3tfzONRYOOYEYFtO15J0k
my0hZtdDWeqLi4hZtK5vcThDxQ9Q9/aG/KmpHH+BaG5Sy8gCt8P0PzwEYVNlsbjC1QcRcQxaR13R
oa+qbMs2kXRDroPfLraDEKhV1YzHCtWwMyPcrzLXT1b0AfmRgcStZ4NPtfva1aKWyyRzb1+5wK/8
uQ9VnQDOkgJwm4z9drGHXUWLyLakJqZXk9eLDxQCcq4mSb3kANuWEJyAGB/OI/WnTDs26l8ungpT
7fqzo27s+Y3B4ksbnWezGXw+jLLX6lXoreMQnWgwLLN/de0vbqbZoE5j1IV7NugnQN7vMcvCpehQ
/s7hSpZ5aTZvmE4ONJZtqOsd2IuhhRis1pyldMY2Xg/9XAROsoHs93LIQvNF0T102QJyNJEyogFn
5mfYWZlwIJVi3a6vxd8zIMqr9wX0t1iHzdaw72UDezXdjm4nHte7HL+/VNRUN93WRWUVX2pu6NZq
AyCScntXH+MAELB9vasecS8MD2oatXFUdj5qOQoqvbd/hXb1xYplhpmx62gADAu7O8uNFGhDvq41
LjxU5wlaAlGyTAG1S1S20+HDHFOUQfm9YlqfWVctUUIaxVMmqwYeE6/IJilnnP4u9zp4n3sKB3LS
rs3Zmxr7O1ddVP0G3Iw8meAnk48nx2y414yTrxuAMJdBkxjY1Is3Dm9J135OS/Jj1mlgGJPPaf4V
q8pfA4Xs5EMGoy7L0hqvXzq+7VkMzQNDeZu7xauHZ1YDVWwcFo4zAX/3mdvhpOnRkI7BUDlw/yQH
B4+NuNorveYtqh2MCm40c4Ajh+mBrRKQmfqg4e/hZObTdNgZs7bJ01BJeJQzSE+XKv5G7i3zjs/a
ToeTH9Mh6YN56NuDQk6QdD3AUvW+hcydB5jGS7a0O712Hb/Mcb/qoIUpNN0hTMEoatmO0Hob6q1u
wq8PnxJnT9V4bBkInY12mMHpB5/CgCQud6jXOpUHb0GPm29cfbTTx7Z9HMefpnoqbBQWTm4/+jF/
nmP6M01aPxlYEGvfaekEmpUMvtmy59s751r2SjSi2TAMhr+WIyQTxbBkSzkY/DxotldPFUgo4Jq0
n0nOPMQw1nfh7QGlO1WIj6RbajifYqfax/kRanmR/jXArYJ/pGekA56Kq/ZQhcBH3BHTm77gdQbl
a4m68rW74PK0CDnrnGQzVV38BoJdFrtggne9TwC5/4/fKoRBV6VMHZTKhIuK7U/Fa1W8UYCYgDI6
OHCc6du3qnjoOSq8VXlwu/cJ3IxuGHuv6C3XtxnJvaJhocmdNyPT35cxLvYgJDTe3EuNzK/dFpdz
IuwEdTIc0pSYkxVZyvfZxvSgD7KT2zZdC8oXA4kQpBFyZmPTYVIq/jGyHzOX6Zj/akWI6d7lphae
nYkDKhMwqTB9d6YA75OtompQaGYa1G7cY6xYO2dC2zJ9nPMxsgzrNFA7oFYR6hMDgUk95+PoFymK
arQOwADzh/En1+YA7osBq36gduQVuNFoD5cONgSpmiCg9FE/fCdQFYAdBKpytfEMIXIrTDWI6gwP
tzfW9f37+9SuU3xxsxfWBEkwsBXOFYOCcfNziSlEXyfJUV1Pwa1pXH/FxSi5ZvWO6uAhxQuG1w9q
fomGyFd7GrCFTS+JRFef8JerJgSGblJnWNPlKzl+uEt27gb02G/LlnxffBT0Q7Kp9jpof2R7ey6v
lkkuxxWCARzxTHtOUctqVvOc1yKKd8YmP8WeuR2l+je/WgS3JlUICRpPnSxx4+o+59Nes2BjzOHH
FyIkbGM2hXNrhJYzHbWCU99t9H2Lh/LYFgFYadwf63wTE1BDZ+cOpPODYWat79RGvXWG4a+xHH6m
tN5ojQapeBd+7t3d4CoHXuR7vY0RYNj3HKzVqmt3lHEfdku+UerIubu1k1DwyJ7d06LB6hJAaAZ7
a0v1JsAo/I7FJ6JkVFahurrDdGLarmPbtuYKZTDobsJj1rb42W4zz2zKcFadp5FBTnHow5qDYqRq
QVJ8xLzfaWrugyv7tHAAhie+Y5MSUdV5tLVKghm+KkCCrPnvnyU8whxgRUE2msm57pwwJdA8/DGl
c6QtX3SB7ocGSuSBOioSaUDH8QCHVD/Ebt5q60FBch+X0AZs9lqpR9RW/SSLansMUkrhJ44+8Qzd
bbo86O6hcV+X8Q2ZAhCuqBgszRNgHShXtaSAUhCa4m6qbh3+xcoPUmqSh+Z6mv6xDy++UYiRJvDJ
ekoRQoxu36RwfSvCTHkHuzmQHK+r98rFQEKsYl3WcyudOFwlGND7s19h1zkPyfC9H1cgHPGV4YcK
t9Pb465/7a3vE4LXUHSsp9nAz6MDc5kmnF0qSf2vB6yLLxMClq0ufcPBD8AjJ39m23FjHdhHdlxl
8YbQAnwZFPT5m3MvE3K9KsxzuT+FiJUPlkocapLzgXuo3MAcotwgaMHtABU/MIZ9HXbfmi/TcJRN
qRC6OC3aVIds1Vlh3wtM6UB0yZTKRhBykNLBc23UMKNEObsD1DR0vrm9La5q713MnVjmn8w4h3qS
xs9trldeV9MjJKv9KgX5KiMbOwNGBZGyYPteJRGty/281J4LaraRZ4FiZpJYc/Um/72HRKYjLQrb
tQzk361ZhqQcD84EkBYwK7c/WzaMENHSKrHUFmCns138ValPDWir4MtI0t1rtavLqRVCymzDfAuW
sfSeOFstea8diG6aBkpmbg3hL+e+gMygXCBEEl/IuqcushSlbScE8pTezws8kqsxsivjdRxImKsf
hpsdSZx94xlUI2NJfeUqkf/ye4UQ07Yz7kZoOZ55uividwdUhSXvD7VdNiGU53Cj6kFTpN5o1MeE
wHPNGaM8vnPnqOvSg8rabQr/7no8oB4WLMVTblpwhnC9ZDQ8xK9NCV+ThOWSVZJtBSFq6VaetEDX
0Xva3znDl+u89JZUx0pykIkQocbUcsjU4Xb5H+sGvSXTiwEPWLsi6aHaOO8yfJJsRCE4dY5GExea
vfB1jLhRe87gyrKVdf/euFKIEJ00I+apW2OIKYo3fKUvBRoFnn/FXK1YfibzZL3a3Pm9w/5BauQM
UiI2wbE1P4ZguCv39QtDmfoJRLrdCJFIGzx6gIR2acgCGZn2atv/cnAhOSt7zYSVJUKTAoE5Haaj
yj6dy+1SZ9vc1NF1YJ4zZvtp+AFyC94FQzA5UFkyZZTH2xv2H5THTKetW7UgUoCfHcyTsy/0Dwcx
+3aEvLp/DB3oHcdUTUsEOZDWamO3bOh92aM8irwTzESjk2yhqxHy9yAisAG0W50rtRWf5ly9U7Tk
bi44WHmPw3TWgaWfunzL1Fpyqa47/x/b9mJQYR3Hdk5BEqs5PL9hBaokYVykgbHSA/uV4v7UTTLT
N8lcimAHHg9AKHYzh9uEcnDJFltld3u1rsfei48S7pqGWbVemEZ8GnAWze+tb0SQeySuF0MGiB7G
jzxS0HZEaynzVE/7noHQqXntXXPSt8pOFnyuAmzJxc9ZZ+TiEtIdtBITKK1BchocgYfS77xsZ0b1
Ew16yR66HhQuxhKuHdelbcNSdU07jag7V+9t64FTF9CXARwuFM7wcE0LwOrnb/mL7EvX2+HWZhJu
D2Mc1bmvzfg0aX9l5c/ccGDwg6odvLNur7B0SoUrhHOLN0VfIvY5yKX5s6nCRCTedXMFryAUenPc
jU9w+vRaKXP9asS5mGHhLqGdqmbMXsGKb23YwUSJ7qvP5RFl301ywOM0aLe6JA9cv+bWvAp3S0ky
1TZYj7tlTMN6/LRBJM7Ml1R3oc5sSiKCbG7FvkijM7pQHUkwbGB3Oq7m3Xy2PT0qo7z0ZeQ/STQQ
OyQGBd6kddzhwUVFrnKOU1Y/3t4rkskTvWVrhG51MRp+Nlpc/HUJVaJvY/aurt0KTaba7MpGE0KP
opYZVfJSOStYKtPFJLbGjs50As9wQlUlgSsch8NX6Dgmj4w2Z1tGM5R21ibLSPaZAbmn5adVKujY
N2C01sAN/KDoFoIz6E/lYzKQQMcfstKv1oVkoIKbAUokRWX61fTGk/sUFWu0UH3o9vhF/gQFPg98
R3/mkC811cAaUr/PzFAxvqib+rSBnjR/1LLUg8mJl0JtBAZs9+US7wpTPyWDtjdguVbP1HOpC/r+
W0pyeDwMQQwr4lgZo3LEPoFIVT1+tfrDrN+33b1R02AqwDFWPzSWeWWZBOP0Y2HHVn9xC/5dSZYD
X/rT6NBPmmJjrSR+8gLzvSgn46tWxCdoxAWxHQcNDPhubwjZlhPCcT8lyZj1uB0S8G9s5bEnMrHj
XxDQGwdW9ORVmjLJYxWV3VhTNpaynHs+gz4Pd7XBnr6qarirY2sT69qra42tZ5ZZBEXabbsUR2pM
T0VtbnkMr2XwdRL90FXdUwUclu48pcNjXkDitXsFfArN/i8nPTCs22REU/U8N82+XIbArqOyGD2u
IvZmllejJ+C4WRQ3fZCCc96BAL0WkqLcigM1o89dT458zHaTJbPvkQRL0To4hV81iztkxVr/1uXY
mPa7qX//b+sp3AUoErYLgSLPfT+OJwhI31X56+0RrqJqLm5wW4j5VkotTWHYMl0EmfuARO4+31XP
Kpyy3Y3pg0kL/ZIWemzKvoVhYBC/LccsklGXr6q1Xv4M4R6gSV3Gw1S5vyKz+ULDVc5wCNW7xk/3
hS9NJq6+aX5fdaKPcDz1xOyzeHiYbWVDiB0urbtbmHE/EWRUSuObfRIppbu3+BJq2eyp8/CMspfk
tpdsItElWI/7Er16PHQmzdrmGSztWBGpOZWUQX65N9w4taJBcNr0Fhz71PhUTYiPNAV2H+XbKT0O
WfWU4g3pw/jK8BKna7yqVJ6Ibn9L+jJwaHMHI57PiVj7aii2dsdyb1BLCBOASxfTrxKd7aH8qzZt
9U2roC9TepYGgb9png9DkT5Z47CdFahIL6R4sJKfKZTCClcLgGEPR9T8eQwgrWt+Lu23NblC/93O
j7BjDqt5iEynD5VWvzNUOwTPNubMmzcZRALfpvK4xD959i1xVWRI9EGfbdgCsijmRthaHGL+AK7X
6Z2LKB8b/FG1AUoBRaFujU3DtYOWvy9tcijyOaxNE9JjqsdRushMJ+wXfigy7Twl+WNXVgf81Z4N
JDEnUxOkijWDYAjwVNkYh6FePDg7cU31iMl8pk6hTlCGrFtJ5nKte6xZOh5otm7beKUJkSBx8wot
/wIKYDtz775a2wTYBm/Q/GzDjk3ownDbPKhR7HUbcu/gwICEIGN0X7ld/vgNQqhwlHJo7SXl59h4
6GgRAtEk+Uz7n9ngHyMIUaBr5kXrUlwupbbpehtaF85mxHcyvmxvx73bI1kiOi9jbm24VYbCIG6u
GdYAo3bq4CYDS6vbA12LbBffBIrIn0+kxuQJj0to38Yvs0+3/YZ+ZWkAD6s+qLwiLDaklzwSrwSV
P0bU/xwRbtamwlFdPZto0uak284TCVC0lyzW9XL8RQwVso0J2H5DoXjV52oVTvZdZUL1tZkjfTh0
1nvfor2Pbn6aZUGGFsiQ6r7ed3484d+BDlHHt9sz/YsUcivIrfNy8Rg1a24qpMJVNmV9MMEBoVcL
r+nYbkn2WrODO5LXD22kjxBt74zQGaGMVNVQk4V3dKLuC5beu8C4djF6URbdtIMKYdpzCv+EcXI/
Gno3x5DNn346i4MX2bIZYQlGih9zAk/JNPaKqvNNUNtcJwlU7XHWm5ANFnj1c6B2L2ppY3JAGFAZ
lFb6iLentP4r1zvYNhuyPbeu8K2ZWHf/xUx03KaKixr/PYwa/a5ro9JYvGWZe8+ZCajRQdlugaXd
6tT9Sx2o72Sft9fieo/oYm8I8cq00Ygd1JqAwONu+Cu0bEPtczF3xI+fnPB/8uTVGNZDJMWErQfq
1scLYYr0MLWOOWoS8VH5kW3pfrzPPc1fPuQ4u+u1wovPFAKWzfMi0fKOn9UH+hjvrW9Qcho9g3ur
5p+OUx4qgfF+e24l7zB3bQxcLC5vqzjJcrz6KugzTNN9CmU3YzyiC+5lyLhvD3YdJfD7C8VWdb8s
scVUMjzA6DOgRVBF05ZBRr82ffcg17O7iiu8SARdIXjpxCndilOIp+SAbjcAACiRBXGlgW5GJPhD
0+/rsnpVOUS7Yggm6aWx6RaAuKrqL22o66gvW3+IAXXjB7vZJOT1P06I8AwGl4k3lb3+wP0S6WEe
TQdzl0PdJkpD+yTreV65p9TL6RBirDO01Zivo/Fci6y8jYj+0TDD43EqWWl93as3zo0rhE9Fn9HV
GVAcMZL4FdSpPSuXwBjuLQ3t+iMQKtus0A64o/GyZJDvzoCL3DjFHYQmvHI4tcW7AS5P1oIhWCGN
6yuQBDZJAsGQFpniY5Z8dgpQ7s0riRNZwFvP9K3fLgQ8ZbAdO+ENObsF9ZTxmTmHoqxxxzA/d2u/
ao8pSBGVOt217GA6xc9UKzcuIJ/1AlEHYFS7UwM89u2tIvtRQgykNstow/FCZJaxS+lLVWieykFK
oI9UGf1mkmm5rpvh1iwIkU8vHTUbaGKeszyDNtjgJ0z3b3+TbAgh4JXLrFYd5OfPivPDIEaojfXm
9ghXspfLHS82qmlXWdRdWn5egB1sS6BBasOnRRPeHkaWvYgd6CLjTe5mC8GLcxWMqo9ZFrZ9wI7w
aPRTr/pAGfnLKqX307VU/o8PFCIcSRKj1UdM4QzeUrxRv48vFDKSXqKHNiQgdyhHBq3irxpZjQ/t
+8NqHn2SJfPXoOoXWaLpCHGM2FWGHAm5dhfN/gw7vvyJofbW+s0h/aaejT0E9ADlqHzl3nrX3ptC
spN+KdEIu/WPHyCENsqJQilNybmf82e7AUiYIoFCQ3GEWmkfbwbnDuzbsOMfNftSkpOeze+q8TzD
XUTvpiOMSbbj/KDZD8qC+bOzIcxGDarJdwNbnhTydXu/XNn4f/xaITqyYmlH17WHB5pksLeEI7Ox
yLbklZb+H2MIUQx+H+oEoiI/Z9WJ2PscMCunbULdGEJTR8pIZ5T/9y3kDm9/25VA9ce4QqACrCan
1MGRGxjbafAzmRwtTNL6OTYav0IpsWhocHvIdbpuLb4Qqhgb2tIBMv3c8QlSoPmubcq9q2iSYHIt
ffnj04R4ZZRmnfcWFIM6FzB1bfpWVzpENWISZtBNTN1XozkpymYw+k2c2UcjtaWlpvU83/hUMV+j
Scedpq7WpoNi+NA+29hB+8Z3QOa+JHJe4npubw0nvDeNBL4FQJitw1U7Dv8y6D/x0u9NqKjfJb2n
wS0ElDNP2Rhf6V65R0PUBW6qswLrXcYtvpK9XM6+mMyVrNTN3oWjgNIZ+7h0/MIEhz7XvRY2dbc3
1LpHb322EM6KzCpIMeB8qsqJAoBCMi3g9DuAOVunySW79xqa6o8PE2JXSYcRCj/WmhWvYhAQhbGP
yZNrKGF3MGBMr291g29y4GglG1o2o0IYalJQ1YoYq9tbB1JtJ5NshvoxpUwSEq7Vhf/4QiEWOVRr
Uq2vyLnJHpn2wiG374BiE8NljuGm1Mm7ar1N1eTbeOd3lu455IHhBdzX9w7Ux5LpnkAiQotZkAL7
qDmPkzNswf12gqzkElUD2aQI8csgcUsyNyPnuV1tD7/Bcj7KwAYltJItvCREu0LcKolB1CZB3EK8
8ic8X93qe4E50dXJc8w6TOPXudma7SBZj3VD3dreQhwD0XgyiswcHlo1/hiAxi0b5fP2CZLFSjHz
SrV6LLQBY6wZkVp7eFfGAd0NIdpV6AyknowjK/koMQWb7WmY1QYFxcpKfIcAALgQybyt5+HGvIla
ACbkq9uuyZFklD+BLsyrr8WUtLCvUTsvj4ponWxppEnrDJnUasbGtsa223ahGeV7mUOkJMaJkD/Y
M1On1BgHlZMgRWw8sx9gj1RDKm70NPfnf9wP69xeFBpgSQzxbHOE2p7h2/tVxIxuhn36iiJ3wKR5
sWylhICzyru3HMS4cw9zKdUaosJ9hzCdZLFuj2KJ8u6N1tLRYjk/N+q9GYPQPr5UNPlPd5GlCreD
wUeLmJCeg75FzXwNEu9NBvH2ZvYN2F949axKAqDsq4SVQkzqC11X8jMxqw2trAgi9hHM7CUpuyRC
WKK+N+zQY55kKoziJsdrk+c6KU+VlQ1e4yqnqX0stHTnuFM0OCjCdMa3RupsfPsIWKoQ6vO6tWal
wf1Xob5dqKPfokQ0G11Y2yCYTu7DfzoDlugFq6Ozy0mP6v3/LnpYyb0wMMQg9xTF1JOhjCSPMsDZ
/zxykLGFWFhV0vsuGILV/AsQAyWsoqYOlXAAyAlkisTL4Eoa4db1k1B5j8Pbn3z7MQBu5J8/AZJw
SUMHpDZrtVsvP7Vag8/spxY/qdoQGKPsErj2Hr4In9Yv0M5FmLGYy8FkxhQnO+BkdlYSJu9FYB2m
Lb3jd+m2Ou4V+EgCCqBDpSjfs/8fLbg/fsGawV/8AhfmDppl4hdYXeHPOpzsLM0fmeyZJWsF/frv
F+N0iV7VZoaNaxjjJ9P7NDINY7V4TQK4A0Ru0f1cDGqDJmKcxtwFH1hXPL2s/XKW3fWSiPGrsH3x
U2JSzYkFfYqzCu5zG0IzepMG5UqkAHcYJk5gGPtaqG41GYBENrAQqmJbHxda4kHmNlZoju3GHg6a
oski1e2UEN5efy4p8HGapajIZWaoNi44SNb0apsnN2iDivkgQWYhzXzleUnvZQ2I6wfIcImum6rh
ipJ/Q9bBfD0tjbM+oVY6K9aHVs9h1TMwvfAo6R1wLDMW3T6116f196DCFjYLU5vnboYKIDmRwghG
64vZMgj9v2Q6v0cRHllUVe0x5UjYUmsJCoeDv6uj26GhTveuz69mfazd3se8yJbzeqb4e2DhRoWd
tTpYWpyDq7gKf7Z+feQvDiKisskRA8m9LBLLBhS2aUOSJTGpCVImiNlV86lyyc1yfYP+/iJhgzLG
5hSKOfl5ns/ZtDNRqe3zj4HJXiyyjSFcmKpiAFfTroWW5ugabVDn71WWSxKef4lsv79GeBbFRdm7
nZUp4LBqEZAQ0Hjb2k+LDzTJQ3xI9rIzdg3JiZD9e0DhoqwNPRtzxcH0jdZBK9wdd0eAOyrfVtMT
kOy+k2c+pQcUgHwlKba3T9v1LOTv0UU8ewL6Um/N2I4WSnQ1dkiTm2FVdyH0kg6uIXth/Eup9Pd4
Qk2nGlulc3CekYXEmxGCG63v0i0dQ5g9Q/22Rva/N/w8tL+lH+lm3sR4mnr0nG96ICIh+SQ5jtLf
I0SbJZkXM4F23dmojktfbJT+VFsqatZtFdXpWVXrMKtSvy66sAUCfVIh8pzc8zb1Gv2DF1slQwrl
3iuM+W2+59bWoo85/6D5EbBJ2d6UxGNLCFpuO7hmNlSoSdz1of0TCxUBf/G4fCPoQ4PczqHGAsOE
ELjO+9vbRHL2LCFqrQStmi8AmWCKKuBJG32zTLIX7i9rg38+cX9vDiFU1S7V7UYl+bkLxlALIFO5
q9GmpQ8ZcHvKhkf0qYts9GplMVJ2CoQQpjGlouWKoempeqqMIRgpWiglORVZ7ttZKjl0sttH1PVx
clC4ktjCKYBLbPyezYufDblXEQ5EFnS/zMduycIud2Q7SPahQnSb0ajIKMtX0cxmhxLqtLMORZQ+
dds64Ls5wODjmT/lm0VW1ZQFVkuIcyppYkdTEGnUkYZVafjKOCM1RUZjMygsofrnqgF64X6r2H6m
s28mmoy6KXv5rcPc2GMicH4s8t5URwPiJe7TRBhsOp+a4Uyayut71evI06wqwe3DI1tuET/fORkU
WB3cKekO/qlwNFlN3/qdupUp50mOqQij7zn0jZMKAaLqnbOT6iHL5rdCkw0ji5q2EIjQYzBr1uOg
lu2nwajPpu8IhFDfTzZQFw7aDDUj+zF3Sl/nBdrDlldZm6R6aNMSKnF2NJsthTIfAb6w2rkxANXs
NEy1DV9qjQV1sqn07FGyCJI8yBZC2Nw3LGkhnHXuZhtuyPez/eyS5Fi5R2eOw1j7GdMk7HvXS8HX
Z0UA2Vok1tL+vmyJhBhnu7kLqUUcfUj7BWq4qjy6qceBEW7vCmBscp89yUrtsjGF8JbFLVfMCcuV
d/Axak8uYTAgl/Hv/qXQ/nf4toUETXPiMXYKPBdWtyDdt2HTxF5qWFd4nb2h+xVrowJA5icAnUXw
AIcXNg30kyJVuNYlYU6EgoMgXtWQiER2nyvhzB5ceFx3oxolI1wT1Np3+OSnkKiKe9PL9A+r60MV
5p4wckZk0gNTh4AJRKJz4NmIfp41lI1j+/+Qdl3NdePM8hexijm8Mp6go6Nsyy8sWbaZIxjx629T
u9+KF+YSW7ulx1OlIYBBYzCY6f4O7qi7Trlo3Vtcox9ASNwk5/kHJ5jWGZSse0WQ8h7BNDU6e4a4
vJo+J/ID7Xl7+G8efv5aLbZuXMjEpQ+shYDMZXDxvuah4CsFA/jgLNQH5f10GQ8Fp+F6q/NtHeyy
VeJ5oxVopxmUaxGNqGgsYvC1pJBjBP/whP7vunJr1SA2UsPLMx+pL1E2z0FDz6X0NqbCsdfzBu0S
36Iq9sysfuVgxBLt/XY4KCradCVwmVgsMzqd0FcVmwDqph4DYYzgyMhd5PVLbtwKhXVp4BARmtnK
+b7Tv06jGex/wGaAt7LPbFTSSFZtmlJ+rcXWHhPIbKWhY3Qh0jlo+U/AXGrF/r7JTVhcmWQ2rdaN
4KiyZBzL+e3Ux7Y58668m+izssDEHFFmZULfatFdo7w2+qOGZJyac9LGvFEw20YipWrKmZKj07l3
WhTpowGQszabgcPnMNibUi0Kul5YGIZBTlNi+Vn3Lg+vUpM7Yv5LnLUD+Fg4KX6eSeayBCHmqYpC
rI0Z9sce1LeVnLppVQSm8jgo90Z+J3Ui50a0HaysxrnskVU+rW2rmQ4Fzsm0PZpxc0pRAjcg8T/i
7tmpCbSzWjdK9RPl0UdxnJ+93VSznoJNKAdvyAit6fg6gZenUL7QqnOr8hsa1PcdX16ClJ3Nzt5p
0LuRkkSAz5iX+EZCPBrbS/lQezcdcxcZIXIRoLcXPpIb/WtXetapcyAMwWd+5H0HExEocq2ZTY0E
wB+yLLGDpnUB7celPbv1KbsSDghz9orGgIzWZdD5zOBVM5oQU7AgovGQM7U8EwyoIMlVTyQEjpZF
faDDbQ1FYXvskY8eQMBrVQ+dddvJ32YTFf3Qv9D6yoEohm+OuluKpwod4GliJ9N00yazLUjoLcD9
ujIFR9Te0kLkeQLvcxmESkaz0gqCDsCu0hN/7BQQWxot7gZdGVTUQBsnmsKF/lGs1fhSmWXvCnP2
2g7Nz8oCO3k+427axX4zFShQGaFnUXXtfWKibMXMIzsSyxt1YbfUzG505DrmtEpy8JW9WKE+PevG
ZbJVSGR2w20eg13Q4NH+crCIvTdZpjYnEWom8FxlBENeOP34CmoLhwwSSk9/GdGrjKh/3484iMDe
m3qpNMBhPCBW7i1wgMeIHE1/SnS7A+NWBCZ6sY8O+ya3iikl7RP+2CuUOakV6Us9ugufc9zWqlOG
0PGMHjMpmH3jhNJhqKvmzyIvucNZRfZ6QjtchSDWDeqdCX242j30oezQ4hXB82aUxRro5fZZhkNM
lV5JNHiNhpaJNrPndHYr4W2UvP3p5I2KwRpQOJojSTGbak09M+4dVe6cHCJ++2Z4zsngDZElULvH
NL9KaOiu2jcRvHjloDqR8NzOXy1QxZKGpwa1HUCvPIVBjSoODcso5vw6ae8Nfeoj1YlRy17Od6na
nKvkqxbW/tzn3ixDGV0iHgW5ypBaQT7UnK7IZXw7Rxl7aygqokQ0xbKWYNsTSs0ZkLOKJvE0zM+y
ygmEtjPWnwNnbw59LTVdScX8Wk7tTZkZfiGe5rg+leXgliQHPe/3eAIjsPXcD7zqId6sszeIOour
sY8Xj0JpT3ZuLoanX8PDsOhDOMLRcNNj/PyfvOu3ltO+TS1hceL0mBykg34sjsuDIq/E8G+GZuiK
LimaAY3J/x95CWGWp7Ux4WmoskdPcZvMjl3IDb9IDwspHOhszkS0eSxByxb83Xc+rS6H4yrei6kY
N7OKsEtN80M/XGYZ0axlazyetL9xm09DDPYkQw7BO63D8NpLE0W22sl2WI2BUkZnwTRtAaAuTKEt
yYGk1/8O1z+tM0iEzFPRpzEmdxG5MM7SjeoVp/IxxAQvuD6gNe44PTdf9l1nO1OmfJplkKktwjjW
e5hVhnNrHXTDOJmx5ZbxNz1+7aMnUapQLv81qu8FAULOFkrU6tYmgxWgGcouWmhMqx6FugEa6FEY
1V0NaWxtOr6FSnmqsoYTuW11u+H4+/xeBtQMIyFZPeHITY8Srpuv0AaOHDRIp6EfeaY7+7OrLXzw
Np78+SW/2zj+aX35feWLut40al8DUheRzRJpUikg4C/mRcB/c8f5y85H69bKTjFDLXCecF7k0kso
X+LZ9LT2KEhIw4v3Y/yjL8JzPegv+86wfRh+WmWucyo6t0ey7LTaSA8EJfBpUR8VKJbum+HhyEeZ
ymp0JpJf0pz2cHXNzl7Uk+pJh8KRj4IHnmRkd3TZLnweRwx3Thn0ymtTEVMV23uQo0NYv+hgO4+h
pqeE71aZOuYsnVqD3JdlxXl/3q7l+vTZj7zkarySUSXq2GG8S2UTUvp9UKCwqboxTvpZPPMebHmr
yMCYqTTpGOPF9oroDLQrY2CNipc3CueU5Zlh8CoG/7XVQ5YItzTlKJTdRURHA2l03uRtR4SfTskA
VFcrSS1lhQCevx53LcseXMPP3dS0F9pm86vsdpeTcULi9sCbyb+JtT9tM2Azi0kmNPly4H1ddKVz
XzukvhCBZ3DRcVO89L7L7NLhvfZtdWauQe6jf3DtMKIy9xC3WGAmmVxoD2SnzDEcCZRfwcK/Jbro
TTnGt4ijLtZreuLl43koy4oJS7IgW0OIxc1e0qdUsbtrcq+7IVR/UH8CVfsOKVA3hXe5scfrw9y+
7P416aySsGqRTI577JbEVA54iHDUIXvkINB2HvXTBpNDMmQ6yJ2E8UHByK6SL6UM0Zv2nM2HTMhP
cXgrQL7b6rx8+GYJJc+lFxzdiWhY7eBaon9GNAse9LfKYTiMPjnSi8B9OFaW7bFni4merIJMUo6U
NjRLrfuBorwGbTdI3HmloJ/kDoq3phQImXFBpYUv5OjcUakr191jpGZBLBZ+p9z1aFoxK9B2JNJN
nFd2Cio28GAeFeisCfp7NvpigUI28PWmOInDCfIgkxIkyvOcg9rMfIcCtNxCByuEEHykc4QWOEcy
K1Tch9gqSbUsZdu6pf4yNX1AxtRJrCwIjUsdNk4Sp5wjjGeUAb9RTbPINOGj0Bq6MWnu9tRPtW99
PHtZq5+78GcOOfR9p+XZZICQtiDtIiUiHyrdJcUlCUF5OkJU4wFEYYAGJD1D0983yQuJFQYA5TDW
ZrAqYJyZclvM77r6ZOkoDKvPpHgbG7AbG6VbltZBaXj6j8sU7jkuE2o1KfRE+nw5NIGxII45Weql
l+7AuMa5m/LA7jd9Yi2PjC7CCaMG5GW46Z7wtupb4Lk2bc0B3QYyq4Urnnkgy8E5tnixUyuq9AkO
l6J5B7NX0IUCx0s5R7TKoNwM4aeyLjCF8qDYJJkDAZVbRs/LyHMck5UsTmaxGuTlui0AVuTme4Va
TKpp78VQHAZcuTMBRERWyYk/totxDE1F8ZNqWLiT/v9YnOipRSwBt15NqBxLBhmvKZUgwUcdr5I+
i8lDP5S3VdFCxKc4FiW5dvl36FXarRCC7LG25ebUQhNAM1/2N83mrK++i5n1BA9WJEsa4ZrnoZOU
E/TGJLuynvatbG6PlRUmmi110PBFEawMkLUqRWKbIWhIyzcK5ZB9S9tV4ytTzBEiWHraS3UJU35y
278QDxKPV8WPHXqIndRdngKaGxQzm1fJS0/h+Z+IT22BweoTljlfBURRGg/NKBDhWs3IbSBLLdWQ
nIRXj8kXCTRV4nwU8RDaRyeFvtWKxZmC7RvLyv6yGiv7c4ycVZrAPvGal/opQ5Yl8pZ6AfI0vEQO
dBhRF7E/7Vz/ZvBepQsFa4xphw73L+Wo2PVRd3J3fOgvwsNScNbcoL56ACFj0Bz2bfOci4H9WJAU
NcT9/krjB1Qi25U6ub3wJKHoc9/QFskuJMU+NzGL8mER6qbe47JyqW4J0pB+EhSVjcs1UhD2A2Lt
/NyDQy1AfG87wxwMlxr9+sJZvtdSrtLqduD9+Tls5lAgoG/rCeZcDcYX4XFhKyCXBNnZAD0hqNO3
Zru4kf12aQ2hF5CMu/vzwcEONnkoRXjgIRLsK/LPPAms5txZX/dNbF9qVmNk8EkX8JZXa1jcRX8L
Ja6yEzvSOXTfJ1y9h5f0sPAA8vS2tw/ZlVUWr5q5V/oeh+zoUL/zja/ZrxY1HfQMBn+B2K1HjuW9
9TPjNrttHrMrwwx6KZ0Q95AeBnTolS2Rh1nnxQ+b4fzKAgNO2mQiZ7JYUAP0aKEcu/fLWxl0Dv+A
mXmZpt+iopUtBohopxRDa3YCLkeaQ8D5BPodtUH3L44+nbhi+UKsd70q7Zr0doWMfwSuwX0H2jzu
V5/A4JKuQc0MLb+oQcG7DOhXWxOkfdpdLhZ2Tn/W+eBG6GPat7mdplwZZRCpVTuzyAsY7d4rz7wv
nwzkiDzyDIDIPDS6XzoPzMm3szs53ct8ozlohg5ydN3zdijPnRjA6sXGrGcBfizJsU2m2qGVzJlg
HvKzNAa5XqM9s4ANOQAN670ZKNBfKZHfTAIEWOjMKp40B7lo7m2RAz8sAxVeMKMp7RFURPRgmCdZ
9AteofayUDsOzPIUpEIVg9lmFq6GTv1ZEI+EgDkdXoRCW4EWkLDj3A954YvJII9qarmIsGFJIElf
WxdvF50/ueap+QYJ3O/hnen2vjHb5W3y2gVpMP2DWzhny5gMBhmWVdSkboWr2D8vvHdVKdhRcdJV
EtCstUPo01k1t4Bus4H+c8+wLFOqNeo1VJkFdPuFwUImluHoSu0MO2N/d3LCBZMBpd6Q8kShmGGK
Ho1i+p4MtdOjJlHUKg4O8AKxD+bsVSAW08RQwgxj+oNKp3QVEJGiJLA5ZjXe15bWAnJqOAUpynIk
7jktgz6lDsHdGZ0hiIDLJ1SjVMRuTk2ABnTocJ2XksT8tsHbA3GXhu3CLy+aqwfzAcSdthHIvu6r
5waEOVwKku3U8mqNGTgiEOeuQWoLzzpF0EW9mCAcGbyc2jIqgUZu1ywHIFjegoF04aAXOH7a+LsE
bYfJPPcWj8Zl253A8GOYsmQYbPazsWqhNHoJB8zwvaF+BY51Er0I0cu+124j+V9m2BznNFG1siyY
MdDVUIHSL8x4odb2dH2aYK6ohVXONJpwRTUkdNKNN+D6dWIlvhmTx0K9q6HHJMXzS6RdquaaZT2q
AxIfOQGXRBwQ3E7kGJ9fwgR93djVfY8e1ysSq3amfWmNH5Oo5sc4A6vtDBq/OvKl6kTAf11LMi9C
2gb9T+sMBEtjnLSljtoRNE7exCCFc6iig+7zOw1vDSFFASs4PXtqL7J0shzaQgVpsfgCopHXRAXz
J0GSP1XvqqTj7GzehzHArIqFoTQ5PmyCJjimYSJ4fwohWdxgEbqnNEzv951uCY5+QxLTkgzNUBXZ
/EjXrvBLSmtJj1UVRzvI1pWGHuQcyuti6KpiG6gJt6ll8wxY2WOQS5blHEVicnTXgpJ11qMHE1QF
xIrtTr43u5dRg7aQQE4kbp/2B7q5iVeGGWAypLKPBrD0XFXpqelB20oeJVoFBuXsMc6Essm7yMD9
sQ9hJ0dpyzCgo32A+Hc5+L30ZaQP+4Pavh9+jorN2ZVpr6aNBWsDVKNdqjjqKTnMt+U1uhdA9m13
kEdB0D3eZO9Ut9tviau5+5+wCSmrL2A2sjpG7UBFOJAIChwFZekL43Bi8OS1tM1LzcoOs2WrVhZj
rB+ya8qvEprTpfmzn2XHonfddC8L1W1i4uaRnjTlGSK7OJVBVgTZscx8KkvpFoQmQWURNywe2uoq
GRdV0Nw6lf1GRaUA2Abj4WebfqvCB0kSX2ba2UTBi6gFrjdpgPjrTYvoelTf8tzvheXVwHSMKnYg
pu0a/eDG+ngni+bPWK/BmDZpZ3Ogd8pUU6dUqqNOXwtR8vfnnednDFLMIm7maot578B8J0SvNUXf
/lCeKI28SrA47Yzbcc5q+hc3WOGEColg9Ihg3+a9Mzt6CaVa9NsdoNuMIvv8zfolu7hfxjYvlNsE
xJXdZVuv7I6NONBUXJC6ks9qVR0Tci8lrWtiPQzTcipptvcnlufQy8SvLE55QWd12cBC2AeopfbS
PvIrqDzsm1nW5zfgxfkqSQb+ZJYbfCo1sZGnMboTwVStjC95y6Oi2RzIygK7M4UMT/z4+LuCQgKF
PpD4m5C+749i8yKxssHsSn00tHBUQ8Qs9M7qiKuokjcqttgpjgyO7RE8MSqnc4E3LMbxzWJsrUjB
sKjxS8TbgSJ9ExKVg2qbu2s1LsbdpZCSIa+FpR57wL6voT6uOeDuthvTvFGmgbOZt3s9V/YYNy/i
1CwnfbFX9xe1vkHN9nsomG9l9T4N48HoCzvFPc1CW5ZZit/p3ICgvOYJUG1uttVXMK4PAUcVcn9Y
TTUO3yrZdFVIMwo4LPHudjKT3hbRcf7fHIiJB0Ko1ah5FEd3kV44oMA5NPKxxfOuEFtQ/oHgRE7u
FOth3+j2sbkaKBMMzGpSzBMkj++smDhqVLgdej5tpIr8pNFR4vAWoqZsniBvBMUiRZyCthIvRg0B
hkj2STvkbqYRG1oNh6q4aSCNkkAxff8bOTvro3poBUMaKSOjBE/qdahBB2tldk7M5yS56yTl2JKX
NLRQ9GYc9o1u7S1oASqaqVkoAf7Ieq2MGroqzmYI+fM0Hj29RSTY4N1R4oo8LrDAgt/aDuPuNCtF
UYYi191ScCDYxCkfp8Mi+1Idy1MS2zxiI964GMfuYyMEd0kW3UmpCGHHBH06pRvKHQc1ttZsPSzG
mftMEeJ5hpkOHaqW9gbJPruJzn2JhiAIBsx0dPqBl+7ljY3x5TpSqspqGxXkacVpCHUvGuhRq0oO
RMlbAdhqcOz1NIb6U0Fl2BlPxrW61d8k37oa7/GPHFeUu+hk4fVpgsyjeYgPH8GAy8vZc0bKFuJk
naRaU1+rV1ABG4l6VsbEzbuQM1CeFebYHGZtnAnImq6S8ksvsp/lEH0hZc5xlc0E8no6mZNTrIUY
TbWlem0K+YEo88GKyGGqSuJlA32MpB74PhwR1P5C7Po2C7/6AU214PMYFrZy9GG5dW3cTHJ1FEjo
TyFU+wTwXuIRGhV9pR+m5KqlkC+lvEf8raNx/eHM+TvVnZlrJlbBFGq7yS8S4s+WWrdyWqKep+as
xvLfdpCCrabR+mkSh6rFNIXikY6JZ8xv+5i32WK7HhADRkSo9FGrMCA1yO/woJy7nSv50aH2K0dw
5McmQY3b5KGZrUb7NY8DbfPoX5tnsCkvZfAflsBC8OdUtuzRw8IyR0FvpPpImnHfnzggxZbQSFSd
8yjBjGa5/lPSM3+hX5ubQy97IwWdTfsj1jhtmbxFZCBq7kYzCSMcK734LeyIp5D5v7kJe+seq8ZC
dTI2bZJKsd0o2m1k1t6+o3CAgb1rJ02mzzRbVKQ10QXVsjuqv0SUpu9bWbxtx+HZGhlNMKasraHt
3YbEx8MWWNnOSQNKRXXgRBhbCibSyvPYOhk6jnpWJXB8JA9aG4T0YBV1Eg8JuMqev5pf8fKK94f9
4XHQQ2XQQ++qaoomLJQ+0EtSfcHC3eYAEtyXBd55wXE7tjk9macqB7Otep2j8ZSB6ltu0Ja2Px6e
DQY8koqYs6VgDiUDcmmQI2yygmNis+92vU4MQoSxYM7KMmcLM+SAwkYIF0EKU9K8bn6EwKFg+8QB
1bflxMie5VCHddUUpMvnUev+qMfgPTrytgIb6MRVWIMFGahc46k8pECNBHwEvOY7nhkGNwQznhJF
w8Aj1EUNQ3gGVcIztAH2l/Bv9oFigL5A18DizBzFEIOTy0aBGTWQZ1S1xK+YTneRPoR8UminIBnh
PSlwbTL7QFJbRU0pbILwFv33npbYCvQWFznj6ZfsG6W3vP3tD3RL5gUb/nOgy3yvwvuoMEIiLYep
9bhQ6XVgEEbRlBudhwTDhsJPJXjJwzA4/xu/davjJMLHhECEKMj0H5GTuaXD8yfudDDbSAERaDR1
+DIcDopDkg8ulI8VwOtAaIc25GT4j1XbR+HnfDAbqxLBzasJH4tQvMma39eLjG3pyuj/UI9KoJLj
3H3tMh16iS6FCrIj24IrcXJr217++RXMZhraAaptVgIKc1V29dryRhXF32Hu7a/+ZgpvvfrMbiJS
V49p8zHHOWh7NY8iBb/EG/rSpZQ9a/RQElsx3TbgsVdvPvd82lZZzb1a7mOitLAtntqnhSGws7VA
CPRz5POaFf4moPrffKpsZk0p4rDIethSg2hycTuJnSpYfEkTjzGKifiMBNuHwKdF5sow0Zpq7bKv
DLPzutJytIlzMecOisGo1loUmsaPQdHWTahdupFnOZOjZQfNqfx/IHC2HYl8joqBKLNVhrFKYZJ4
QHc8aDyBP+8aedIDynucmNrJq3rgN5twsEAVGZSSKU3Auwy7IMG60U/jbePE6G/RoeAHqcvaKR1u
DL4PBOgr+//AaNQxnr4WIBAD+VTotuLrKCatoZXhdt7gzVCWbwNk3CBJy4chnvcwKJQnOQHxF8ab
D6inUZGYkDjxN9d7GIiRiFrWjY7xTX492D1IOlFRnqCiXCL+guh8gsDNmqH1jmfQxlIFUzIKghDB
Gz05tzXNazpIAYZuhqVMnuKHVverH6B7wI70eRUS+5iqstmzXCN5pA+YU2ES3HGwfBmDrptfHEhd
dt3vwfpfW+QD9lYHat/otFTxCgOoQV9UPTj1j9L9UyTPOiq6LXJVQDje8lGAsTJJSFaFjYGlnJFn
tzQwcj1yBsWbOwZqDFB7yEWNQREPmhqTi8q2jj4WXhUg7wCquhto/U6Xf7ALF5jcm00GcPpBjduW
wjAE0m6E2FO96VAeIK9X2aBZ5CtPb/KvrXz048RczaVidVlSJB/nv4U4rHFmCIdiyJZtXCkyAH1g
upPopJ39Th3qRbgRDfmXpZKSD3ubOen1xzAYpCfRRNMF4VE5g85ld/JV8TiWaGtfTi/AUP9AfiDF
ltstimmWPcsNSnnuzCCRCOqweUb1JnqZNYy9AUxE3gKBRngbfRT4cU0uyLO35gwyCUUZRSPkYrDm
cLboobhtf6i/oDazIFTm4BE3BIeXExMb9VSxxwuJtw8bDQAhq6ah/i6ubGVNni2BSXqclBs0cl4H
PJpDWj5+WEQ2/P76LwF/ZZMZ8ySQRh5LCKSaU48G/h59pC/7e3gTJFYWGPCtIo2WUQvwpZp8QEmN
W2gc6Fu88bd1+8vCbyLKFVjzE5QLLrkDrRocNL05UkvO4cP+QDaxaGVmSUqvdigIp7KmzJepEidH
BPFgTqHxfdg3wnECTWTit44mnTapEDzqLBvVY7gXobfWTdBviLgD2nJxgPacjKs9sL3lV6NjkDbq
dJOES0TeojpPeMcRtVBAdgvMprftQQso1KQgan4DZWJU16KJcH/gvNllADfUDGkylUXoSX6Js6tR
3co8GgmeieX31QI2ViILMQ0VLOClye6sqHP7nPr749h399+0SYxcrcRcXuZRbb28bZ1O5FBG8dyd
QcZIRm9TGwvKNewKsFxdupF6YvZWpzw6dd5QGGxAN6Gsxhr21UzizEZR2mRwi7A2K5BRo/kn6P0m
NaIPRdZqS4RNvLH+IbzHzhJiZ06Z24VlT156eEVXtaDZioOnTaS8h2ApX99fNI5nsCGajv5euUqw
tdukdmJQF0N0zI+ax/9mhQGQnlpxZBpw8aR56eM0IGLjUr21963wEISNynIN3PPdspPVQPsqepC2
eFXRQ1Id4SYIF/Lnf5cx+VzDj5B/tbGGdOpTq4ejjE5X2TrkYaD3t/AAJLKd3sYP2V0XcCu4NwOE
lVEGMKhgKEVZwijxtL6xW1COxH7tlfpZV70xgUpLF/B4Mjg7gg3SekXD08EEm6ZqHQ018/PknrN6
nN390aG0msvJqhvNIDAx+JPfDnZRuKOw8Kl/lHIDFq1Aj90l7uPNKG9wDK6oYiMRs4HleAQj9ACR
vbTljI63zxhE6WdBntTFhCQrZ1FFPXqECkiTU5XDw5SPV7bVHCqtNnXSH/44etEZj8NmMJpODnoi
NIssCkZi76TIoT2J/gANb6TSlkwi70hbJmwnLvk4clef0ecS0fIS502jRy7KL3Hp650hCu0xh5zt
XHFOnu1X8c8d8fH7yl6cZ3+mfsBWVuFZ1lG9xom+mYLdfTeWC7Yz3Ju+8Utz5gMakjDge94zBw98
PpZm9Q21NBstntUABa0t+TGUFp6IE3lL9EyQlvcMiHFwk8nbbmVoULnRJdnUmYN9zNKqpX1t4oDS
DvMYhKkWzCmvHnozMYN+zP9ZWXbuamhlnE6okwOuzqTwyuwNTEzgcgBbu2eoJqLaygUzGA/Mt33o
0yizKes2iSJxSV3EELVBrqSsUAUqu9UDCTI0POlqeZSvOt7nX//IhvN8eDtTuxo1s2VnM220JjLg
xBi11Y0Pqhg6TbOoH0ujS4rSrXvLodBgT5XEQwrCyQWofcgPeJ28Dlrh7ePjx+vp75vqc0KY68QQ
6WYBqXfzqpq9F/W67poGVaDwaUYnjVZTkOST7NAEdVs9aqvsMBEHqIGOj4qp1bbWhaMjtPFjNvbH
Ej21Y6+5GcHTip45lgG9Vrn/Epemi9fIp3nKR3eOpfe4IfYI1THTVBXfsshs51Z0NMRkuM9HM/YN
uQtkMr1JcfutpkEYNkvBxINRyrakyJwZ2HR2S1NQvmgoUJdmAnVo6uaSvtRFxZYF0ZeTRKogtV72
p3k7Sb6ywpyuYdsk2WhCQTUdNNfQcm9sqNOhhigZxMBoqK2khl0XuUNbybPid475rdJ8tAH8b6+x
vcajKUzWgBJrvNLf044ehbxCaW+beblY22Ek2lll3sQC8iHqv3kBWVlmg7QRlbBDhQ2XC8hutMJR
1FGuDRWZ/RFywISlJdSMtIVgIcyoRu1UI0jirdFFF3CQiC9GeZM1r0LNTXBsn/Cfs8q4jjRWObEa
BKDK4+Sb0O+BxttHh5aqOCLyyvymye3U62o6GT9KqpSOEx6SrlpzEVP9JoVCl/QVeWZXGoXvkvU9
ImCtSmLo9yZHMMPacYX4v3nJ+txP+4spjgdVlTk9N39z2f2cCObAKCfZoPqIr0LAeoOQFcoC0BTE
yzUkBQQcVvGbFViehsb6wtWaf9LyvVzjd2DMYA6TpmytEe016jUkkTchn5Sql7b7qghPJAKagaOv
MBO7AGG+Ek22PPWcYIHnCsy5QpVJNuslRCLg0ba79ETHireJeWNkjo5MHDMowi5rD16y/Efth8el
mGh4K0/8YIs3IOZcIGJUK/BunFNgm67Jg5lzOWOXrb+zZmzrcV+UqV7mmDMtwds0FU5UlK5VEnpm
eEBrsEumAoFlckxAilBR6W0fMRaP2LPOAJMxSD0U1Cpo32jEsVIVRbjnIqoPwsTJL3Bmku1CHkoa
R00F18xn6ub15OoVb//xZpIBoqFJRWMKAe/EE0BwaNnUwgWuR47LVGzlIfSJ4kiQR0zvK3+8yW9V
n/8O/De3hL9AgG08BneOXoki3BOFVEGKV/VmxDZsuotKwoPcnIf2LMjVVdFfQV94bbXWKZuXtu4c
6w3VnyBmAPtaajpEgfbTXECdb3oOM/mwv+rbz2WfAMo2Kut6L45y+PEuoPhjkIDHs/UiSBAtFVGh
E33Zt8dbfAaXaAk1rbLGpJjSvayeGjzL7xvgBZRsl7IUjVoT5yVKDBzrWtwSAgKR5Q1et4WguZEc
6ye/zpATRbNy6ZGABikFzWlXMjego3/Vi9DTkFOaoDk6N5XLGeLmVv0Mnth8CKjW56GBJg0yMMZX
ZTiBL1c5TOfCUQL9az0fy1vhBG9ydN7b6ua+WhleVnd1RTHiUB6tSlU+9CmXWvbp3J1kv/QiX+Ac
INvbZ2WLOUOjsqoyI0bR8NCdcuFca6AYkmt0KOS2YeGNtW5AgY4aFvFYFvdW9DDmd6MiHPTunpaN
R/vnabjp0Y+YxN9S6St6Kzhx8uaar76P8eQpmfXWXPwsB8l12IYOSNOcHH3n2q3R8mi+NilcjJU1
5jxNJiVtqwRReftOc6cEqYDs5Xg2ku9yy7UMB4SA3pJjKL5P5b8JJVem2WOWRmFIl1BdRL9lcopA
df9PGK55Ts0csBM1kkgbUV0YUtz5olshMtF+cirmh/3dw1k3Nmsia/Mwh7MEHxZjkHeFgQWBvXEa
7dZSAsHgpks3rxqf08dmTaKoz5pxlvEqIBdOnVjeUAo+tB8CZcSjdvLTHL+XuO9I7ciBiU2oXRle
wqfVZk3nxNLlBg5aieppzNE9xueB4w2O2aSd0pVaMsEtTWtwCnofdk8EBSVh5ejtU5Hd11WQGy/7
C8jbCx+8VquBUSmbCbHgKX3tTHi01d2lScMAX1R1kY+K+YieSeos+Xz+hYPjpR/iYivbk0Z7Dael
cs21h6k7p0rvxPqXEJWonEHyVo/Zdd0coURAgpsmL7MTHUq/uECMPjz07vJQpkf2yOWYX/7lbxHg
ymGYHVjHdNa6Bog7KqmTy7MrC65pjfYQohMPhH3pxEGW7eDj0yLbZ5NFNEokLUc0kM7QTM3t0ehi
W0h7UJ5WnkXe8KbxPKEZsJFCfIZ4NQlKlWIenTJnrtlmmxK9qRPVlhJfjFQrWtAP/Jtb/2qgzF5s
ZWWKMwN7UQgtpyQyWBegZztzqnuX3bazgCy3ragSWSTpAqE1mt9BEdJpo9vpvHbe7UTwajTLfK42
Qa9UqSTXH/FHfCc74Uv7I/fNIxDgmAQQq9ZQTNAFYWRr/5Arafvav/oCBndiS5zlYVmxVPkxpwe9
8cuj4SeedRtdpoc4vLOSL8b9ByEMikd4LMkcEFCW31fjT/sUbB4Gxp8S0LxMxBa6H1pxq9Pv+yDA
80vm0C+kti6MpWZHHAtk+tCdq/DCf05Ex3bIdDLoCzLwlCFTAbLQQ+NMB8Mrjo1fB9rxv42GgRdZ
LWR0RPy5y+qh8ciccVCTszBsa4wR1a2eEyyMCeRAp+X4TckTZxx4nbychWHbY1ShzmVZwlDqxES7
dOmMKucKux2lmIbxf6Rd2W7curL9IgGaKb1q6sntbs+JX4Q4TkTNMzV8/V3ywd1uM9rNfc4GAiSB
AZdIFquKNawlKzoBWAn3GteNxrZTK8M4QHdP2/EhBC9G1WV3CH8xeN5urh/NuuH4lMaZp1gl1Tyk
oHvE3I8XVkdt9icp9a8LWR8+sz+lcK9yauVFNTXjomtgT0fXSTg4lhchsYEnxFt6MyNJmPgh1uwZ
jxrI7ETuZj1a+fwAzm7h9TLag4rucy1vPTOkfsyUAF0Iu5glYBZ+qvpf5Vj5pEgEKQ/R/nLmyizM
0iDA5T6RfqMAVolgKjdrBHdZJISzSqNajKME/IiTWRj7UCFBl8k3MRCjrx+jSAxnlJSGzhaen9pJ
L6TNzWQdExr7/04EF/vEeU3p0E7aiQGOtBn1jWm8z10XXJeyCsZJLvSRM0hhw/ICQ4Fw+9ZBSu/K
4lkd5AeAqgC42ZMyNEfJk1v18e1kTjcqijha8oBGmGECCAqQzQVfs25T/lJOHt4rLDR7kPsO+wp6
k+kpeqUn+37e5DdLcgrY8O2L6DkvksjZGCDKFzptwbcaVucRaDY6jQSLWo8oP9fE2ZUmVWu5KhLM
TqNSlrS1K0nVRu9Lj1mTl4WtZxeFQD3XXcCnSM7IlAjl0GGe4FCTBkCco2NFTzXgOWZbNA73N++Q
T1HL/l6EAchhZkpYp/apskMnNjdMfWfdcapuZKp7bfIyJ6kDzm2v0tDg2apuDdiijCDd31cesQ4G
mp6u69B6k++nRtucnWFKNdd9BANnON7oqZhtiveP8S8UU+lP5cW+Nyun2M77yevc9ISMsgbIwMKx
EmFrgsBI2Jwtykx9DoumB5VveWgk1a3CB7sUPh8ETtLmTBG1EOx2DdyWAUqs2Ut95W2ePe1QY5gZ
TRijr/kN5pgUt9CB8SjYbJFwzkhlFlyySWAHieLY44seg90NpKRzjjpmJGogW89qXpwsZ6vSMIvK
cMJNAjK0F1LLr1tw6VBHr86prbljto9rcCano18AvSWy3s34XsVsK9EEVnPtflmyLRNLNi0LRe2v
Sk8npiktGG1O5tQ76iQ7RTI4kYnkHPzadXVeU6JLUZwSoS4XNkjpoSJhv0jRuUSwrab/Q5x1KYNT
ITVWaThLoXWKQamY9MAVUzdxei4m4k51LrBNq/fzUhqnM12nDfKMEVfUJfBwapxoy071ZgEDUUDE
lCCbx7ZArQQzU+hoPnrpfs3fy20vfOmvhmKXH8Kpk23kchkCV+LU9SA800svBZdqJ0teCcYpaJE7
VydG2h3I+4ru+6BsjTTdpQWgjZns6PLsKXL/mOnxW1+JEmZrXuni03g/qALjmFhmhc4A6QfDVKKR
aLvrerUK3Hkpgnd8Y1dNynIMy5Axegnd+aCCt8/Eo8feCavia07wUhrnBPtMilVFhWNfrJT1u7+b
vRZY62BvR02iAnsfEjpAzUO/lGjWa81EXUrmfOGs16TpGbZymgsnhEr3MjoaUnvTIMWaTOR/iHIv
xXH+cEAitcsNbKtln0m4i8oKyHJP189uUUw+xXEpgzM/kcKK2E4i/VQkN5UEJigQXocyO0jTe1sq
ewUUmo6ddQIrIdQYzhSZeVsDjxKtdip7S1uwwaEZWsoeSzUK5AbUnobi4Y3uJjaoGTU8N2tJEtRe
VpMulyvnLBUAs2pTrQoNSqsE6o982xWO8paDFar3aq8Feyoyno8LxLB5r89ggpRfRR2cq/m6y2/g
7FdDmmzQzWypq4ab1h2e6APYaDwLs4rdMYPlEhjMjzaFa8fN2ancnmIQbGLRqBi7EWtcra98W9Ze
Oz1yAG60jTSldnPCbiq1ThxqhsDlKb7LJNyk8U8ZQO0+sK/QrGih8wItCWB66dVTGhVwoJXy1NRg
uSZxWKHRDpVIpZm/z1qiOG0lf29NLAgViRcGTK5OU2M3CuWAqv1dP+I3SrJ6O+dD6BgxWmgrmSDe
KJuDFj4PVf+sGcVRB2BgONmbqHvoqsqZZyly7SgfA7WOAxMdxPPUuab5GmVVEDVhEWgPdl0ftKYA
ljv6qeu9XRpOFv2qagp3D+s0RPe0MHedRIK2lP1cv2970y2mV1nrPVoae1JTUCEj8RFvB1F/wKpd
VlRD0WVdNVHW/ur47TKiGphJYTTLuzjZU5MJAqpVd38hgDMftqRWgwEwy1NiN145A2kJ4D/TKMLH
Wg1gLsRwFsQE0h1VNds6ocHbS7WH1Pg9FgB6tB6vW6r1y3IhiLMZtq2HaW2YeMWOI0ipPTnvHRvd
8lHntsld1MJKZOFtVirBpAJJX3qSs3Rz/RtEa+VsBsDszXnoDIThc33SI+tsK/N7O/xmlRxcl7Ta
8mRdrJYzDWUuS9lY4/QWmDP0dWB40i/vFOUjEje/JbeK27nd0/CS7fut9A4cjesfsOplL+RzlmJi
xOhIhJYPSb+R5DcFMNzFguLXN4dozreTNgj2drUV+WLF5pJtunj+DbU5KnEIRUKNf2OCygNMAfvi
JXNk9JSoGIe1BK9pwQ00ubDF6ocwajrLOmnkfp5eGyboa1/1rZ9byLObd1MyVHOK2tYwpM+GlAXT
2Ptdrniwsb7etT9MU/OGJhWEDR/TL1+NvK0otqksSHyyTfh1IQ6t7SSBZUl27e1C7ArGO6e5Ffdx
/7nAr4K4SMxO6rqpUpRis10EFqEUXS56IB5bXokWvsrhTOU0SHFbGKZ1iorUSfvbfpQdUoACIQf2
iB0Flqw6dvjACFoYcuYrjAmCBdFCOVOaGGjyy4aeIJfU7Jb2lyHQgzwQQl38mVD9ulDOltoGJemc
QiMjDTzJ6eCVVu2Zuu0XOXrx7MZHP/2OtIWjZr3o+i2beE1rOPNKqcSiscBh6hsGvub2bpkCMF7t
TRlMb2ISnT+909elcqa0wPObdhGUtB9O1gKKSSKn0ERXXHRwnBUtGnXQ1PLj4JYZp3Tzn4MTBXJ/
WpKvi1k+48J05VNPU33AYgoJNWUA4/TNw3VzrHwgal05H8KZR1lXrLSUOnKq5Wgng718p7aq4tl6
Cf6sKP0BhJ7BiQnIK6uZyo4Wy5tUV15VFSilbXbIJytAE3aCbnoGgG9j2AF/aa8psz/qze9ppPOt
pZRA4I1q2UlkA+h1HYl/9YZBwDQ0LqOloz82Zgckn1TyTPSdOXqZAaTSxvBKLavANEU1wG9TTXUB
SbOxlPSbIWsbdMQDEGlqgs5CckM3jpXdbOak/qYT60wNfYdI3Oly6rO43DTtrtSA4FpIXiPXGyVK
HClFuNnAjFl0o4LhtEo21LpXot8ZqCMlHbNCaOiv650i9wcbhmDMiu+mld0po6b7IU1/VsQORgIC
LJ3ualO566o7uymeG6t+ZoR4VRe/xKGluClRv+vmkUyKO43qIczJsZ/6QK7Gmxw9J07J4mSb2Jgd
aefsBwkrX7J/hyBy93srcvsUzFMdVtIjOdZbseYlhDpxPzptQl2Zgvc2ncAvb7cvmLl5oKw5xmp8
PyvGa9fpM3aVTV40Ts7AsMzXihnnohkVJ8wUoBiEOlq/wUWqkiSo4h7zGr/H6Ya0w6ZJ3xMp/FYr
P6N48PW+RYx8sOhrlsdeXVVbucWM3RzexBH9SczkLbFKv++UI9JNaNcRkqD9GSEtN8E2FjwsHd6c
uwlh1acViibWiYX7pvhGCJpH9k18FtyGxbPwl0GVbZynbpmaylfms3w0m2gYwxP7pgBvJfJJ7hB/
dkOnf5i2Igq5NVt1KY0z/3hMyOpst+FJxgVR7Op9VguH5ePz9VWJxHDWX47VpilZHp4qBjY2Eujp
5HehqDa5EmfZwAz/3DvO0FulVFlSvexdUO1UP/WXgbPtQsaU+dKue8o2Ipz/xZZfOy3O1qPz1o7r
sAhPVvdURo91jRHQ+Fuf3CAAEoStwtVxFj9tIkNRpCxcokhf9uvIwRWkHvG1TXFrPDX/ZHBwzfxf
7iin9ObYMcpayDTxCJmm0JW6NLiuGysdGl9OjS/FlwYLp7GGcqh34R2o0AAwkW4UsFdLbn1csAYw
L4hGpiK8SeZNcRRlDgS6yVfoCTS+nBQoTZQ/VPJ4g6F2JI9TgZdbsx4XG8kDWKooNCFLCkXBdI07
gy47y1onVl4AJ+0K9lMkagmHLly2LDG1ihcL0nmAqwZ0Jfga2EtjYI6EgSwXE6YPBjsaO01gugR3
gQexTIfWys26DE9goPBSe04wNNLDW4/ORCxPKmTv+kJX5SmatkxBygr+fF2niS6zGelS+xSx0jes
0YGvdFrZ3sfx91QWnN+qllwI4x4EodlT9IOa9gm8R04Ymq45/ipFvV8ryXZchQsp/NHpUyJ1DaSo
xwmc3yfZ1V0ZIOde6aau3uxbTw3YXfsIwL1zvxVmu5cd+8OaXYjnvAGIeXMCXL//jMnE2+pB8pFX
CTS/exKWqZal/CELBmsZHlQ10+BOz6J6TKqmWZrv2Uf9kbxhxS7ZAP+KOv8AAG/1WlwI5E5QjTIa
lhamVgCm+A2jJC6yZ+VGul3y+QYyDuWJ1cAxFLWSiMRyR1pkod7PAIw/2cOhwhQ9QEvBT3pXIXS8
fh1WTfXF+rjD06CfczphHDWsnhXrxTIEb/4P0qNrJ8Y5casoY4TduXXK2+rJNF8AThsPqEwo7wic
XHRhIKC1XnMm3cqkT7zBCO8tA1Wqdn5B668TdkhdVfPkhJLtNx3MfCsDzbkt3cwo3I4Y55jobq3F
g1sQuoypx+V+kI3bccxus6Qx3dJof1G5ORr5g24frCGYCmVXSb+v7+NKNg6X8GIjlxO9tJ+9Lktx
XSN9iWxq3AybNI9du7mrmuJGpRidGIiTgd9Fz5DbZfdxIgH3OPqXp8kFFkQr1EE1cZp9eTu3EXK1
j9eXKVIXLpqY7TgiOV2ug/o4xp2fYrzquoQ/82xf95GLHZJMkSbJLDF7Uv9UBhUmmm6UkgRVXf2i
dR+Ew39P1PBFIp9nM6vGDpUINiXMCnCa76f+oQrjzfVlCTaOz0HhC+Zx0LBxdL6JqkerjwWBnkgA
Z6i6zGwmKYEAu9vn4NplAgUX/X7OItEilSOthWqVOXibs9RNh/+eZOfrQSyfcHGFbBVJ+VLBQZjR
EdWAYxM9ghpkd/0gVrqyFik6+uEU3QRXEHdH0kyq69FGV014DO9gYex+04VOjskT02N4um5l6hsg
+XGajQhdwlx3X5+yueuDRh17ihrIttBrX9e600WS34KtSFIxUlBjvid6S/GUc1Oj3pZGtEvkZg90
mjvg+QxbU0XpBZAcxCkUBmwhpW2cfAKcs2yHT7TMX6KYFA5Ro991xKZfdKgwplpaL330VGSgf2nT
ILSfWBwejDgNOtvajVN6CBspGORzZd7YxUuONqI0/zbN9pnVY7ktkvQ8YHKwK56sHruSK8eh280a
JkTnKW9cXT6PlYqJQxWpiybyQebeOGONlAR+V1hWfhd3qVvKhebVGMnfosLjyx3zrp/pCocnztS0
tKV2pIAqhgsLkIioVEVX6RmMU60bJvo2YmGALky3Npg7Z2QzhIoTDWgQS2e/7JLXuSXb1M6P/Tw8
6TbdZ/Psm9r7CPbd5CUde09X3xspfOtC6aD17a0aW2+0S50I/MSDvp3s44xoy+xAcK0qVOA0V+/a
xXK4uzwh0dQQbaBnoyaBhaRFG4sKzqsBxoUI7jqzms6GXU8YbPEHZd/slJtl2ivGA8ORnuh9fNPe
zL44Q74aEF+I5a54klB1In0Wn6XhIA1nS3+vBsHmrbQyfVUGLuIoZZCBJ+VEz6jbHwHx6ZbJ7Sy/
Dtl7msvukGpIWcieAUVFLsGWAP/Qd07CRqipkNJ2dZsvjA3nzSJ7Klm1DKAsSWRw6ALWCUCQSWAk
7hAspNbAk1nGiIz36zdiVS4STksXFQElGnchqq7UpinJ6RlNkEGlyy5TG7dOEh8YxALHs25QL2Rx
2qpjVqIBMhj5aPFvfwCxy/AWBLQMVZb2sdvkp+puAT67vsKVXqflmD+XyGkwSTo56quYnsvZ3LQg
GR3NEoPzeDeOp2zcyNJtmmlOkibbKSRea2CiadyE5YwsJbhBpERy5mba5ylgugHVnU1g4rYfKv2g
6GjKhY29/rnLQf8RBl98Laf4Vjy2Zpkzep6SFyI/wN67ZFJBFA28sTDftvSQsljYQbpWP7ncI+4q
5JIGjuhRI6ccrQWmnPukNRz87dhE2ZAYZMdpcTuUhQ/aSUHAsx4QX6x4UdELb85A8puFdUvBS6UE
zXt3oh5zGMbidWR99+Kn2uK3r+0w59fRmWOksQ19sICTNeRnc+49E4Tgda15uS46z3UT/al9nCcH
uVBZtQYevZNdb8oCikT+e46UrwrO2Y54APs8kqv0XFvfevY4hW9JLKDIXWn6+SKDH5BLrMpkcolD
YoEWjHKQeKGnbMLAdJD/T5wfL+mRufYGqESY/R0lJ+4E92LdIfy1j/xo3NCNxA7Tgp7bvnFziTpF
/duyH69fPpGJ+ogfLnTRrCgUo8cy9Y0SDGjErIGjZvvjAtLw3dySvebOowsiTsElENx6Pi2vD3hf
t32HW1/HaBSvEYQB672vmRtnQOtGGcevbPtXWWO0W7Dk1azM5/XTOIOjFF0edzSj5zRvncL8ZY8Z
iIHD3Bs7IBtSjGHFQGFmSGfUcbczh+fr8lc4ub5qFmd6YqpNYyvBA33rvG5nbMctxgW1XXhT/uz8
3CV+78EUbPsDijd+eJ99I559rn6ClOv6hwguKj9L1y6Mmqad0DNVn6fpEbh6Ag0W2J2PBMiFbqUG
03UqQYDCNK9DuTFKMrfK4Xa7G0UWjQZ+JJavmDl+oG5mTa61DcgL61nD4C6jI3C/7ku7vDei70NY
3Ix97wLUHG1bs2MW5Ulu8m1f99+SBhBBE9lamnFkUQpXF5nOEAHRz6grR50jV0oAKaZ6ahvvlTh5
oZiXZXiblNotUdH7BkQyNbL9PErdHOy0VVQEHbF/0q4mADVv72VlBAHhjNR0xLIn2VAFJ7nSArSo
1F9RvsUZxBpoPHKojeSknCYf812BGbnyr+xBQppTOtY7aR/ZsFtojUFGDolkEWTE35iRvz6Abx1O
yyYrLOzhKfoRPauvxa4KkqB4ke51L0Kj5Bm0Zv8gF7ie3/1cNz/sQPSeRdKYxPCk0T05VTvdJW8j
Eq3RXgIkh7bvd/RQBl3kiinVVtMxF7I5r2raZq7WpU3PiYpm4pE6AA/cxDRy0IUBlpN9Eb5fv6/r
DuFzjznHWmjJVKLTi57jMHFzK/GmEERNOgmuixGeJadMISYjJwULOqtwCdjQQ2I540sjOx+0QWCo
q55iFYhiwGq7LnndIP3/Av9A+27jVKsVRkBsmRtOIfeOZI8CEX8Te33K4MJ/0wTxIuuhqCZxrc3S
+V+9mLsagKGA/D6J09XrNvBTnvo11ht7fYpLyYzO6aA5UggH06fOqCGOGE8jEw7Wrfu2T3Fc6D+F
YRyC+mxx5+Y+B7NB5csgl+o2YliuFSDBS6NjyJwfZUmYWrZpLWHs4HePqK3v++/lrvSaWkjQLVIN
zmcqQ5aVEoVO2tOtNNzqmlAxrl/nP9C92RTrBPS89NwFQ+MszQL1PUpF4GqK/BgMONKdYbloy1Ad
dhSrieDSGTJnTVppBCJcDL2cf44ede0Dkg4FiGEymO3hUT5gV/8JiN+iD3/6zE994WyKOjZRAVRX
G5QtS1t5e0RXkr5rEYCozlyjbAT4q+uXXHQhOOvSy3iZKzqGiiT6VNm/JAM49AgBlcHyjFT9d8J4
9O8kwvCWqiOpMhQQEc4BBf+k0gPofiS3fW1srq9ttf3w0w+j5vH1tjO9zY1Yxilq8EVVEMMLdQ6o
Pp6X4QAhZLVgKz++5iK+GtQ+UuN2KUwP6sbs2VaWHtAUGNA5f+lYcTs2pVvM0Q2takxWPXTmTupB
ilMA4yNWgJL13S7nZ8bKewWcBOlwqItoS41Tm/0mc+31uX4nJfMNQYPttMuA41aMoM8AdlpCwB5O
Y9SbtixR72ydHkx12M8dfWqNamsXGI6TktcsagA9WSFVVmq1Y6XaPo0kD2gcgkNe7WK93HXe6JGq
G5JqRnl3H256tO61SCD9E9Ko9dzRX7flo6PkYsNpr4XhUFnRWS0eqHKTmvK2nijaLhuRIokk8fau
tDA4hH61ha41aConC2y0HvyHoqpZbIJpQaMydxAmRgQW4cNQXayxLGNFqTKENcswtJwiIwcEZMVb
EDPlAq3VoTv3/vVrcz2wMfi6gzFqUSYZyABF1bm0zrIFfkmM9FwXsv7g/Dw7ztIlst1nSR9G56mJ
MXyABL0UAp61cEYsUkfkTmP8J4yoYHHr7Th/xYnGRwx7saEaqIUJpjnpGWan2uEhBFGgfaye41/o
C9wgMgYUaeTl6AzYinpx1nucPoXzkFtSydRMK5arsel9FcQftYsK8rkDBTp6gJxiowiaVkRRAZ9f
Rb4zzpp4puemgKnN0NxB7/PijaQAgFV+5t2jUW6N7s2uflw/X0Fy2+DxyTU5DWmWY6mxeZh86mov
kl9swfvqMB89n8/gdxLTBgilcrYnyiszi2YUJLKb7kZ32UOOJnpEXYOHxMmRHVnvoev83+nyRwL4
QqXsMSZKp+HZowLpFzyHhyFod+KShCDo+khkXIgxTWrDECBHU6PdNf7JzIfrRyYwcjyamNmBRjkB
gv456m+i7BloIM29lor6/ARekscNm+YstVgxLXm0EgWwaDcYYNo0dzmabsukFrye/iZv+JedUTk7
w8zerBsUMU/NNwb2U+klvtP9Ioh8CdyQ2Q/bb73BM9zxqB5QtwRQ0+76pq4dmo7uLVO2FdPQPh5A
F4c2VpQl0tRH58KQD32CwqNivPw7EVzgL+lmbOhDgxCuu+um0LHLWmA01zzC5SKWn18somuNeZRq
dPexmLlJle769AmjMAL9E23Vop8XUoahLYuqa6F/6P20YtQdchHyzmpm5nIli3ZeyFCjFm1ZxkeG
goHdFjxrGJpEVsZEI23rlvi37sjflgmtGu3I2vv1k1oNSC/Fc9qY51kX1hI2MtlZ++aUoPi0dLeG
zkJQKglA0FYf15fSuNheSfOJZlOH+GhoXAaen268HWrmJVL7MEyDR3UQ7Kl9oFOkEpTopZ12DVKC
gjWvlXYuvoL3eTPRZNxBtqQRog0df9OUokus3VoNYNK618FCcUciLq6OQLJAa/9wffpYT3aRxufI
ykAz0DiDdGeapuBuiM6Ud3QZ60swJNQ40zBz+3nXE/WWzSSgY+nYqtcWEoL63lWBcE8icxcnRBCd
itapfdXpmhlqKgNaGTONzY2mnTFe6WqdiF1uzTtcHiNnZSJDatO8xtvNYA80DTHpvUAjIl5LRKUe
gR3g/Vxazmka97gk8t4IZMNDG7g+7HQMd6ceRVUaTSjW3QTWoUMN2w105tTpjZM5hxiy2OeBWnnD
mzByWxJD/Mv8cvm8cdIwuVADSfCjSCgZaL4fAaXcezCI2ATqi2KK1cDtUiBnqYy6DzW5gsBsF2+N
w+ikKMQrfrEXp05FG85ZpSyNcqtWjOhszNSp5wfVurtuA1a98OViOEtkZv2YGg16pxfkhwWNJ0xv
520+utFd99IGiAexsOyuAnGPU/RLxsqWhEkrgQbzJUSNmWXUqPCTOmJPtZk2cqg8x2H6s6ZjcH3B
givJFwsnlKzqbsKV7JfXIXnHGxx62wpe2iIpi85eOLPBQlMjSSClIqGjdyBLCYH8rHn/bi2ceVEj
uZAkG/MLJHstWO61teUooonbDyt55X7xVcDI6hibI5iX8FiCuaDfACJK7m6kbq83QKzXtpIPNPbc
7TD+5SbNT23yawzM3Ycv4uyfSFGWfb/Y11LVSDTG8FgN2EjKPvK6qNiXRQj5g399cwVXjy/6JY00
qnkBnUzKV9a/K6bIjix399q+8mZEsqIZvMjx2WIYKlZ1FMpqDAi2G10D3sr0RIG3cn1J6G8XyOTs
SWRZUwNmg+isUe1OYuM21dnGtA30tgGOaTRR2o2BbNui9VMelNzNelPfVungkNJ6zaxmo0hxENtA
pEkqVKNV8i5lwN6xAaQcq0ASU/BM738qZbE1AVExJAeF3k8TBkQ1M5jpDx0ptuJXoaJo0S6ITOAI
yiM/76uNZR205F3TE4clqCSihNs2GECOMMah2U5WA/O2pZ7RKV45xg6ZbxPgufanaiEIse/C6CCH
rx1Qrlo5B6QWOat1EIP8vdIB8XIEwwHGe8c6wIC4J2GqElpqgPKDpJKvjfU2l1VPotQxMWGh0wxD
+bca4oJ86X5mZ4KGcWDAOX33kKnHonooYQEtWrnEvDXAoCQDkFTZEuWXMsWBEv+aUDylIA0FWRbG
eTC4pGB+MOwcYwG/Mr/R4sbAnAGKo0Z2HtG/qXSKE7fqjpaPjQXaY7t3kmjTYPpObRGP0XuF/rQk
rwYfhGqD5A/Nmsz+ZRpbzXijQ+xKFSYb35racOXO9jp2b6EPre9th3anWXvUUoZB7rNM36qWeDKg
11tyNBW06aHmEYWuhf7yZNNjpxW0MOozqlVPemfgDIJ60H2GjKRqg2RB04Mqip16QLefnmzH8i3B
b56bsxoXTlR+k8IXZQRFZfOmoF8OeELIHeMnSHK4jfpbV7Kt0VgChV6uyLUrxDmvycpjWS7hvPJ6
2iAI8ntpZ4EWBD2eGyksBNGcwCLw42KNzaRakWARqvIVx7MxNF0QYAlMAj8RBq/RISiFecO4J9A+
cEVq6ZEqqV+j22RicNF1KngFCzwVPx7WGz3DAxkhXQgIawp3m8bPaMUVhBmr2Z+LMONjEvvCcBuW
TvoxrzCFhhytZd5OU/kj1U2nkffj+CyNJzP9nuJmawDTMlpPn2VnLpqgyURDf6JDXH5+8SGlIulZ
0cHqJrAHjP1MqSRQytVa++VaOSfVoqkiZTked0tK2sCUsEMrJ25gqT4iU9OJdDfV3Rb4aSZ+tKnu
JDF3uGidXFRMMxnQNA2e7JP90uLVLtkYezFhLtVM35QYGwd4OsbjUgecdq4CdCFDBTq9HgNFff5f
+mcuN4TzdOiok5FOWh4ocfMTuN9PLH+57tlEWsz5tbHMBpplkACeQDQn9q5dK76Z/S8dz7pi6yjW
AsDJ5BGPI9hnGsoIuOjO3EyoM+R3tekqh9BDhzjQ/JEXxzCsmAl+Pez5lLu49UulnbO+HiUsbyLf
VLiVtPke2g+9IUhL/M1j4FMOF1Bikr8OezzxzoYDPFQgMwYlcrQZHlPFrfpgBFkgueENGttLp/Sk
XTM4vagp8m8e7Z/fwF1QtBhN6jwk4SmOC+LKVRVULdwPaV15IVxs2SZjzLdHc9crFhig1OE2jXXB
K+FvEjSfX8Hd4V7DmzKvsBPZrnicPXIonyxP/8B8YakTe8JX7Pp9/RTI3dd4DCOp60pEtrazIJcB
bwtYIfFuvOv8Ea0kaSAUuX5pPkVy1zKdLdrI+oedCjf6j+Qn8MdI57Bt7C6jl9KwBRoUkDwFyZ+/
eVB8yuUua6ZiX4kxI5v4A8WP8/jOkoBUW+VQuslb/21BalNVf35ir/JjfR4eqtEJb0WNWMKv4GKH
0RptA3h4IQr6zY5+k1Bdf0p/zW/FKQPcLODqRt8KqjuEaiCii4PiaAKB8iQa5/ko2f0Zwvy1GXw/
GNJvSWzOVXSe8SHxtj12Lwo6o87lU+d0PhInHtBBTkYC2gmRnxKoHD/xoquyNDQ6dJzukrP+HPvl
htzq3nL2mFt6A8W44OSXLb22Vs6MDQR8f2jOgpVG+qiFZVmwjRoxLbZAsW3OjJVSKTVJiD1dCAMk
h7qJ1wES1IB9dodzuSv8+IFozihqhf4bz/95mJzt0mtFHRSlXLrsgBuCZIqBnujQbcddmiFq32aH
0f0AIgQZkkdHkIR7QgP6AQdybZc50zVOZoQgHR8x6tovfTqZoQFat3NvHEwtB/aexgLJkNxc7v2i
bT1Zst7LDC2nrL81u/oUJa7ZSacKfbVqdZ9Xt315Lxcou5rFfTaSnTybx6mpHrpazUB/km4Ngz5c
9+Z/k2H73EfOGKpk0EellOwT01KX9At0ZOrNir5rOrpnFJ1FDLNuJTuO6ZYxEcjfaovRhZvnMZuz
SKpLS4eeRs+Yb1hSHFCfPvHNxwWXug6yfXFMXocX41GwboGftznLOMpDSUOCG3kkvUMfFzpAyZ80
BzS/9nHwFjAKG96/cxoRW4ToynDWUJJKNUsyC2x02a5l1kaaSmcu/3vgc1v53FgiLwWJizgGTDmW
1C8XM8YIXVa/laovod8IDI7XN/K6ZcOU5lc5nRkB2CfHFQhNw8mRbkiSQiDi+oYRmbNlZitNAwpW
SAJjMCsBJ+LZZoKn2XVtIDJnxhJg3YOKEGq4YLe3DD0XZKfKP1s2iDzBold/bzII36Bo9pGRJxH0
rrhJzrKPFB8QbM5obwvmPRqEUH8lFSIBhLdiAGDBZScyZ68yNTMZTbCTSHx0QIKzvB7Fr53sqVvr
Xlh5W87l2lI508KivGVVijiL1F6F+zWD/BdoWPHO2JdeJfRFgjCD8O2KpVaNXd7r1n8IRZ7VH+1m
QYGvn5qDspGDMohP2l4BzoXsGHAKticEWhJdBs6otGYHnMT/d0p2YO2BzLIH/uoDDcCiOr5Z3xWM
kzn1U1Q7/0fadyxHziPdPhEj6Alu6cobebNhSG1A7x349P+hvntHNZiaQkfPVlqgCJOZSByTfRr7
TIK/lNMHS/0T+aEb7mLgp9huqUH7NTn0O+aAzIMqIfWkc71OfIpyGJbij8OhOMwHegL/HV6WAr3A
q+C1y+DBhagsq0humUgKTflmNtV+rsOjmtJNSn83eb6B6q1T60WQUBFpYKmDb2wZHhtpx+VMTD0F
etA2IdYJy/XyicpnBcLyLNT/t7jydVouQqQ+GjPkVnP0J0pooFADbRBTLFEtuN+A3fnvETLU6Jxa
bMR1A/LiiyaJsstX0CZc4bnn7i8h0BeLx4MtYKVUyVoHOafY1D2tVLyhaQNlPsn2W0fR58r3s5Xe
a+HPIhdd2kXLxxVlsxxRrYhC0Oy27LcGBz6L7cE/wIU9dMIdEBmZbwZ/ghkWpIivntjFUsp9DsyT
jFCTg4aQZGDpJnetSNRWUKxYPAxRUllbdIm8dJtkF5IdGwCxhxdYAywHNJDOyW6xWRVd4oTDcpdH
NUTfm6R4SUg21T4Ej2WJK4mHhvr7hLHTR7bvVq2gPyoIZV8IwosZ7dqKdiMomucuLZzRXPfkb4jf
l/uUCzKV3ZkVaZCMzLscDezWX6gP1P8VJ76sOFAI9v/o+n+986LaRIbAnwJgN5cEzcmOlEE1Fn3Z
dPL6j+6x3i4+xzVo0DUO5iIlp0uevR0DwEudyjXvb5dMVzfrxQ/g8mIcQjq0NOPk3C+b1SyCKtlM
qbm6Pcr1G9LFMNy26aZkToy8iBF3lKCfndnL79ojbmgAz04uGmtIJ+Pa/g1hkMgXdTxE38hlwjxU
DFntgeFOKfFJa73QBnp9svIs+MirNcbFR3KbKJEn3cpyirksjzWUPFkBFVGY/jWlx8wayiCNP1SZ
W1ZJUJa5W+ZC9+WrB+X7F/Bdhbru0wSQwQRBAa2ktyoANCPyFoNpAKhap3pPnkQcRtGQXM2dw6Nb
wXM9oJYpGsuw4CjSTrR7lor3PzLxxWdxWYuid1+ppgq3lcPCGqhhll5BWk4NqPsnbderoGD9Yjyu
Ai+kYuq0HtrB0QaVKbRIndDr4C48BmZgruOlHBIhB0TTuPz/IsTFtgaFFkuzTzE9VUXjk0akSnz1
WnHxUVyoKdPcyLtoaVKob9YcBZOVbwbbChQoBgsOwtV7xcVQXFChJtOsDN4EX4LrCgB9DYwow8IF
H/yufGxBdsQhL4OqDJTRtRJH1HASTSYXbQqVjv0A/0hYbRoua2snnkTEmeUs39qSXEypjbbuplyO
z7OJoAZvozKUVtQqVgSPn6ka3o3tY9/1we2ZvapccbkzuRCTTXopDVaPF4EVbI62RVCnPs54nHrT
GhHlMP5KV8jDZ9OxV2ghPrF6WzxVo2OfSxEZ8XZUJfylfojbTCJtBz0Wc22Yp4IcY/VT8LlXkYr/
2kiEv9Abs5k1Q6mDfeNlg0Ntt1/lq/YQLq4ie+MZvL0toC8u2HtPafAH5evtjQzt838/lXlrN7Gs
GUtjD6qBm/app5AI1aU1hIs9yHl7MW5uxeSUJ6oL1RGXXfrftxjh+wA60zt7ImlyVhPFl1CGtI3l
dz0UOCZlpWoft+f6+gPMxVxzEahJaM9SCCSdOogV4qVyS97sr4sBefmDmRWtLBeNiBa3clWiIAgP
BNsYnkPA3ZaP6lpUO16/P158FxeMIGfTyQaEvpETtUD365X6M3ww4adERD4Pt8MO4e/8naxEZm0w
fJP+1hqjMyui8lt05rioMxBIZU8NAhtjkBKP31CyOtRqXMFWEO08LsqEqlGN0Yz4LW/Lo7G3dvVT
97IUpSCvYuKiQ3G3dAdEddqXAMGNHc/fuMuqHkYWavEXtUrXnRjNdPsFJFNl/cX5rNbldpEZycDn
mKDRW3qgW91nd+FLcQcMjkuC+AcB/MxwI6d5/wP3BEE84G/p9jCTTs2MZWKsAM0yeAx9pr8QluB8
nvmYEWg+J4fEdKFN4QgWRbD2/NXdBjYENsWLxQZ8EXWwCmLDCNIE2sENOkhzrzgF0w7Qw3XK8kzt
6ZyXidOGqsMMzQlHVXS/vp0BCX+1j+LBGCQDe3F0y+fyI79nkzeuyjv0lIZ1H8zEHT76x/kdTpPd
nbioF51rnmtoFsmQ1MaMDAxhorCRN7EyOxOwJAVc0gmUexK4DWpq79L5/vZSCI4Hf8EfVaUt6kWa
t0CDVqIB/Dt/G+yO5adYgubo7cFEcZm/6JuxokZT1qIdXNUeCY3XcZDelGZYGyH4AxIyUy0jFpgO
hNmcrEwdXXm6/RNuV46Epx8mcqbKUYaio4fwmdmX59h8jMptLPVvtwe63l34jtX8RT8yaN+bLXLQ
EMi/4WNb4LDLPxetHbAAd+hJJ7s/eBAX5CKegKjO6AuPGe7A8jYGW6xb6yewxcAmVzaC7xOcYZ55
YYxSUyj/XIMHD0ALyWnRPCle7EO7UdcqdCPFkCDB6n21IC5uFkRKqiLKMKcGcKbNEG0jdjK6oBlF
2+QLQ30jfH/1xC9GMjTDbIw+JCcV1I4B3XUyyy7e2pln1noP56/h50D6U2Yo26ynmykLvZ4eKtB+
rAZObcbshCk0yoc5MHWY1UXSSra6/QBcmJLlAIRGP3Wd+pUC41zrAGShUxh3BPaBJQKiZQIfc3u1
vqC+t76HuwaaTaOmcFP/5xqju0XwJTmQUng9uNFDfIjdet85gHlhDckmhTTRFIKtBO2wYIKy8zl6
wt0mVX0VYNAgfe7hkyxtRHcd0fJyZVuYSupQ5VGCkiD0zEEH4gsI08lJAMC8PR+izbv8/3J5mZ7a
I8F0RN16zhQHSiGHASjU26Ncb1F/xwCe9FjHEKxWEzxJ/vOK/3X9hhY5LjTDiuFJSjSB1zGK3wPy
7nGQip7xGIVStPX1LShQMOwD/mlhoE2/Fbf+SdbZVqRGLigVDW7VSEfDuDHQqImlB9q8G4AJCKZR
vX17MLjVquXURDJCejQcyJ0/swOatJhFOTA+1LXoc6CldHs4nkQ65nWnhxYgrFG4tVMQ+KhxF2r1
WjdfAJe1W9D5JNBwTeao+X1jUwi2xc4UDm6Ul2sl1D34zDhKYe8myTo2edStlK7eEgmS3yXb9j3z
4kz2K/bGovsie0W+98BYfyVEX+OJBrAOeQ1h3o2cJZEzD4t89QDTWNOrAG3so99DzR7UisBQSPbS
XvaLptznzNgoWuukCvBmfeyGOfPnXkLbTscdi8VPE5gwxXrspQfb2BWLXXQyufVo+XIBRbvijdiT
V3cvi5miFt5HiZ+FT2H8I20CG2pHhWZ5vQ3ycXeiFXUUsmoJmvSPoHy7Tcn8WDL9qg6dMt1L6bFt
P2sdtH4GxUGzd7L0TFC6ZLPpQ4TDTiXH1MCWbko/hyeOYbi6uUuqV21YE/mUqj8yqPA2rgwhojLr
XE1CZdC9pIDdNwcK8GcGknXzs6cOZYqfMgDkh89WP9ThS2d/mslPZpRuB6NkVSncFBLgYPzf3o5f
VJ5bsZS7ucQVyfTMQphatmMDrxSAtg9QTnrN7K1UrSfV7VQ4D3j19FauloIaSQP48vE4j37zDjC/
rQVGtmtWi3zYSrh/RbGNu/Fko1nOpQTY7ABUWJutksJVZG/qdzVMLACWCZTJswy0G4VwPMHB4TlQ
DQCA8aCGAEeNS47TfdwrV5rx2CW6YA0EZStPgYLnmVJnUA8/T/GTOk53zNTfFapv4lReGVH86/aK
i+I4L5wYl00StRK64ea7YTvVIwSVYbgY74cRa4ubWiDE1AluZ7xkooxOtALj6EUx184CCEmcarSK
cCdyNLf0kq3sjHtta7iQ9l3/jx/LxfN4IPKU6OOSQ5anRgiCn9VNuB5g816typf4UzCeoGTVuOiu
T0MWVyEmV1HbQNVwAYLsLEx4PVOGZbQyOHU1BJmMG6kmeo8XHBWeIEXbySyUUceGXS14Pt23P0Pi
Zw/NerkFV1oAt/loqwuGFXQ+ibbs7ovqI7JbWdaQNM4t6QKqj3cMAqRQ79He6XBfToZrmxTCVE86
2GlmBBgnUCttmzuJFbutCZJ8Yz138gnZZJ+MDGkoylY5sPCFfG/Un2A/+beXSHTauICX5JWm55oF
rXgwY+je7JMnyD06mfKELHl/e6zraNLvEkbjwlcb6V3VZ4iu+qJ30fh19Bg1kG4jXodXkhmWy8xF
2ZwYjjVtqpXIt1Z0R/0PioxU4TUfbkRgkzJ3McrMVwNiuLSCHH0gOmyCiMmzZSS1QGFRoymrQbp+
zGF3CDYDcJ3yFIqKKNFQS5F1semMWC2h1ouOnhx1nlmiiIHcFwEyA0YZ55ygCpg/qtH0ojZbU9AS
S8uPFkxNCd7sdAdhibNgoQWHj+fTUDmLFfC8lqaL9qp4WRCd2Aif7fgRigUO3Cwhn7/XRdtrecO7
kbx5o6XeZEXVUCC3k03IHG097XJodcyQK4VijCgXCw6OzoW2LJvTgck1ug11dZS7xo0izYu6vdyk
q2L4K9zN98nRlx1wscK6VGVVrS7vOLPt2RFxLdgMjJUiyL2ideOi16hR2HDHiAYpXp8V42AhS0iS
aHcsx/zWOnExR5u7gVDYWaJVNDiWZh2olsJFMj3QnCL9svlVNSPDtaitu1pRP0nKo4xKlMo/mjz0
VXm5taaW7dEwzYLaAM+v6vvft7ewKJDrXKyyEjutUEAD6bRR3cg12SrO/KVwhZ/WcdhOPrRfdKd9
kDzi50HypPgobFs8IUJsT1QyCM63saTZi9VPml6DAxX6ubqEUfviPckGLzTqfZ3+nSrF904zuIdy
q4B5QQLEI4SQIA7qAOG8MD0WE9VS+QPQw1Jx3NgLBh+6oEUXagZ6+Ka1mwroWgF8dXslRSNwR6dV
qAFXHXTrZ8N8UNV+b4bWXzGTLiaNOzdZVeRgJmu4kgARFywIyvwQ+/37IvSmnid38CUG3kjih6iz
1N0fPFSJtgh3piLNTHqAcZPzBJnz7sTyNW3uF7W5xoftByiLkaNKnh4G+UmU6ERp3eCOShnBF4ra
Cj1Pr2RryXAunwBbXa4jEorZyJ9WzT10Lw+iECyA6xDe16jTwjxSJfT2s031mJuQ5Sm8clWc7F3i
5QAlZUeobEhbiP//YjvRM5CoC8wbHvUhk/DEjSlfimllD2suDYmth3maDWtGSI9bK/ag/Yl3mmBL
8zbjxgipslnFmzYE2pDFw6CdcgHUTDQE11SMyrHrwMBBHWsNoNERtzJ7wcEUpAFz+QkXUa1pmszS
rQHwh+JEs9xTieY2THH0xjxWEwmypts3fft5OxyIikCTS9ykm6mutl+m8wuPLQlMcM7xTv/PFch6
vD2coEwwueijWYSNI0PJCaMI2HAQf5Qiv4Ugv/06V9bL7cGWQ34jmJpcGLLbqR6GDtiZuAtSW/WH
6Z5ARCF+hzdxOuWCektQLJhcyOlio4kmBTVJ1W2nNApGBsz6LCLRix7QTC66dHOZkmrGIddUyUVZ
ucoV1Y1z4oXa7A1a7tbz5OuysSFIzbfnUxTZLC7xRj0k4JUUNvQttBc6CSqwWe8Sc3DCqvSoTr1Z
Pzc0gxR77sj6sZ2GyqW42cH32W80NLSMo1bTleBXLWfvxjJbXIpuKCAtRY8UvbSeqzPLfmYB1Apx
hYqVBxmTJKTGCbLLl3DHxVGFdRCTR4aeTDa+9DGEL1tzB2Qi6MXb298mOC4WF3Y6o4v1pkKDAhTX
k23PeJeo1qqur0Kj9Cxpc3s0QQSyuAgE5T19IDM6MZJcnFo2rtt0q9PhXQG9KEx+ZO2zOsqi+COa
Sy7+qCTJ1LJCYRk/jz5MffC0BlSJsqJnGTztRVMwD/6A1rps1VubhgtENfQ8I836ylajnyTOvAcH
ECxxErtG95LhDr6YqFofbNgOgxfjKK9EGVMQMCwuPKVkinJzwmsCkfYdto6pwpNOFkSl60p937WY
xYUlaUzzvq/+9RyWeRIJlGpboJDdhmfyyE72XXPM3/R16oX3zXAo07vb20q0wlzEqu1RnnIIkZ9Z
nx2LtnFqikkGpNboQkG/SRQdCRehpmKoO620yJdAFt21K3OzsCT0nUilWnBWCBd0dEMxtSRFtK/7
j6RJN+c2ei+1xDnm3iC67wiiAFH/vTLI6wnGBQRtbmUw/RJElp58agRq9K3klMIDKdiWhIs5shGH
rTYhuI2u7HabCZzczKN+sYNSi5utAZoT6l+IJpMLPGWP7rmp4E5i6/1+VCB3QdpNLNuOMXzQ4t5E
E0w1iuB/2pY8iH8wCMSFCjRjJ+mDAgVdwAyu6Z6U8a+0qb5PIOFCzRRJtjkX2P+qrGLfP9ezCG0i
OGGEiyQloCwMpEcAnMhXLv4o8rU690+Sdb49Z6JqkXDRZGRJ0YUaovUQMDwGUd+C97QzeiriIyhl
b7eHE30XFzkSqOaGxEBmN9J3w+w8yLJDJ8krR6EZ+nJcb6QDHoKvTabSVV2BpIPmeH9Hfdu1D9F6
+CXe7KKLEs/kZ2lpqnHyNYf0nn2Udw1MJua1cVwMAs0dbkqjkweigCU41jYXRIqyT0q9RP9VjrQg
Gp+zIlnlTJBtloN6axq52JH1lW7gORMu1lAiNcMV7UUIbtEOtLlYATuL3E5DNH8qr/+9CBNAqP5x
DGafrAEOdW9vQNFzmM1VJ9U4qbAd/HohUgITDkRgeJ9hZu0sUNTyxfBujycIhLzxz1hXQDPbFUQe
4ukzK40HrW9QWMvwKKQHlVjAq49QCxNlzWVZbi0bFz9yvF8TPYW2yNItYaUPvPS0044LgivcTfY+
Fr6finYjF0fSPIyHKMaVfUJsH6zIlWi6ku1ZUD9fnU9NU3Vo0RuWwsMpokrVTWmObRC1FrJyt14a
d82qX99etqtx6mIYLsKHbRuZbdkmZ02JfMrWowLN/xYH4G/i4cU43DqpETMy1vQJ6NBvldZv28k+
VrJfq0+3v0c0bfzq9AVo1yOzT+VUBVHDnKZOXZuqd63yMx7rbS3psFH5GwsV/eLrll91cavK7VIN
YYOMVitrHJUU3kzuKUApOhjEzHBuf+LVDfg9GN8rGzJdl7MMg82F9CCVtgMXZc+eE0Er9KpR8cVH
8V0xvGeCVTPD3bxpTb/QfiTM9mb6lKHr4lrWY6NqhzYnvYev30oQQfAjDeg7Bu6ZkZ4iK98m9rgP
lRr36BQyyJAYmjtXp9AGjE0wYq1sZ5B4Vcj5jyzVbScPVS9W633Z6MfaZznw+Zr8d32Ai8njcola
2WlbxkUCGsCwTz+Yr3iwYV0Eie7ZiT5mx2gHlx0VkG/373BfF2NzKaYrxrofijI51zE0IIvQqUrD
kUbTjVjrGFp17CpD8jqsZp+pQSZZvlLeD9qw7424h4hkVP6PO4lLSKpWqKGWod1rEWjEDWi7ppCS
YaIPV68G6YsP51KRFuowB1VG+9T6jLgKUNvtPWi8DEDGAW5O2xjQN+t38dwPzviQPppB91RsY0+Y
EgXBjm/hMSonPTylwJfcFpsMiJu1dKzW7BSemuceAFx1J3nRIRTSNK7WFhffzwU/vW5Din4oPdcJ
c2apPspm+pghZejhtGtktfGLoXhvdPNEc+W+qKDk12TmXVuiSJCArRhGCRJwJXy8lfEAxTmX2Vbm
yXYES/XaMcJtZQVSmAYU8jHVODgyFN71NoS1sBwUoR2oFCqlSxObSXjzyrtfdgN4bFO2P/Qy3ZpN
+05tdVsOw2eVQZq1nvADerWBvOgouFBfryAvpoKLz7HWjtLYIaiMrr414I3YQIUU3GOoYr3KAUBo
AW7zD6Jr6PVi6GJYLkCHTd3kSYlhF54qXiYh/jG4dJVuVK9Zha72eDtELwv6H1XJ93B8t3GcZjOn
BFmohYgqAz5FtfX3eP6Jb39NRcAP0cfxXcShxSbJ0q85XdSglisvWodohUurPKBBKSgZvkgnt76O
i6F1WVtGSYYFfDF48x7ELU9bKZAlFD8MCU4O30UkGeqGREWuK43sqPfyvQKQ/u21Wnbcra/hgmBU
RlTXxwqwMd305ME62tAGraPeMTIt0EbNh+OKf3vIqw5EF6nV4gJi2rEqh6v9QjuYg751euhzAtPd
vAzu5EPs2iVQRfqADhzYfpUnGFxQIllcyZeMejEmYwJYdaO5hvwyNApQQrYzMXUL88rItapi2BM6
3lU1ymf2ng2yV5RQYx/vpUJbj118n8nTZ9NDFFiutDgQ/MCrN9qL08OFy0hnSW8mKH2XrriOJ/vo
FK4RyfxiJRKtEWQEvsU4GbUujzX2Vzt+hBnb0NbYZA2inyF4hRMNxAUgaMGHZhx36JiqdGM1D6l1
LPS3GoH79uQJikO+i5hIRVZVET4oassg0m03lKxVM1WCQyM4l3wPsbGATE5KZDQJ+tq5vp1yEYBX
FNX41iHTVUaohnOJ5okXxd4Mm56nYV0DBhSWTj6uQMUTnEtB2Ob7h3DPnKPUxOSFSnS2jFWZBzHQ
z9UYwjClERRfgrhD+LhjjuhX1hPor/YcWInlWSGsF3IWhIZ8opF+Kmz26/bmuN5j/j5ZfOMwhwkD
tKyRKZLNsMlO8arch04CfLNQRElQ8vGdw7HtetlocK+kH0owPWR4xV+qPIAnVNjkiVtTog3JxQyL
mHQkPWrrkFRQhDgoioB+KDjAfPswqZRy6EYc4I5AunyNVg4A9cl6Qd4JFmlJnzcSEm8dLbeVkZoZ
wp+0ngIL4hNwh/OJA+fGP/AbFWx5vntoqEmopy1K84oB0xLHrmUbbm0nrlL/rLVPwaddfbr63n98
/1ApTBXaL3hD16JVqmRuGh/6MfkN+2Snsp8j+laaPgTo/mbpLAVCyrpt2SpP6tfgJUjacECQl5jH
pNaPLdWJF2F7kZLe1dR6MRJXGZEIYglDOi3YHbLNgmGdbmZoKf4dTudinOX0XfQb5LQK+x5ZHLFx
9EnVfil+p1CasiO3fOwfQc2geG/xIv8PAEpX9+fF4FzgKuaJUtbiIztI60TzrvsZ+4tAghr06lls
6Hf1ZF8Mx9VKfUbCsChkDBceJgNYayn3bm9L0QjL0b+YzWxGNTvlDCPo09Ya801iC3op1wPvxUdw
4Ullml6BkrhIK0AGjUU4Xswp1RRiT8mxylZxeJTlB6kRcdtEa8Vdt0xNAYlEX7a+z3ypg+0dzCZh
v6iYzvhT3Bu9DrO4+E6uzFH6MRuS/Gs8OFBXp3lvB2HpwgojA7MW5WLQ5u/zu1QugiyCZbxa+nyP
/bUGF8tIR6PVpBApx9B+h0TyJRO6/iCD394s16FqF8Nwz6dwwat7QAsWzMYcZKFTbJg/bL7soWFV
5TZr8zR9FNTp3lG9b2RRq/H6DfpifC7G0DyKtbxRFui9FpjpujhDLwz2pT180zO8Z9m/IxnAA9Ej
zNVEcTEsF3LsNG6GWMZn23nmocZ0C9imQ3OmiCDjGD/fnmTRYMuJvVhKKSZNVUuIb9NseWkKZHYL
w8HmLYVJKhU02q8XmhdfxgUYFUKI8rwEmKU3UNug3eYryAn8Zl7nKr/iQKSpITokXyt88XVhn7Cy
gULZedyOvrLvV+1TuS1O007fwFBlX93PBxgstS9CRPDVkvPiS7ko1JRTaTQ91lBa9xCcC7fDOflB
d0v47oPmA9zA+icunUHmapvbCypIjDzPHprOTTQvnyxv6fr/v2b8AS1UEMp5Zn07wbhkaLGWS2ui
gDFbvgWCd7WIrIfzA6oMV1x6Xr/Nf08rT7IfDdLnVotpbX0I2TxLrylOv+kvL26LXUNIVxXayhTl
jid55eftmRV8Mc+2Bw0HSshL8lLA/YZvlT9NIkUbQWDlafYpFCGUqsRpZLNr6hGs2+VTlQkkF0Vx
7auJfHEqTAOAcW3GhyyzqNbnAp2sn+EMIHAUWAvumrgN8Wzyqq5Fj2DXX2YvVpCLN5Yx2qqRIaaO
rhJ0C5j0Hz5RTnc51kwWoR5EM8qFnJyBb0wkfOsUfxTmSSl/myL0lGgIrqhpYtAMrAKfBFnenVK3
bgxsJysebu8+0Sh8RKn0PMoSfIiUVhjhiU3BnIrqM+EB46qYJCaSoQNvdh4bJ9u32w6EXvYEdnV+
mGCKvrVW8n58AKW9qZ3oVy+4kF29+V1sDq6maaapTtQM2z8ZVJ9ZDAJy63RJgHIlqC0EI/HU3KJT
BsNaqsSok3w0Jh0daNQ495NQVI8u2fo/7pjf38RTc5sIyioMLRxs+NGfUcfAl2c3obky+UN8gLyZ
8PVLsFN4dq5tTWaM2xHqh5NWjE92mpzY/Pv2bhTEQp6PG9Z6Whsj5g9uco5aQOB7EgFNr0s1Xswc
Hyrg/9PK5lewLz+kyIPI5Wlag9Af1NGKutgWwqkTfRYXLfAen5ltOyNagJOQd9vUFlwTRANwsUJL
ZjbrJXob+USDOEblTkURTzQEFyhC0kwQ1EWgsOrHeHzMjafbSy9KH19SXxfpY66YUpIYa99AZro4
I96BuWP5M/T6wGPx5TVWR4j+E21qLjRUk0ZM1MUIf9qvhkF81Tz2c7y6/WmC2onnuua1FTWGjuXP
vpAg6UqDm4m6E3JwlovDjZjA01yJko9yPaF2WmYQnozdOV7ekTYwLZWgaCmsg69Pnq5bqm7hGsrT
AWpNlsmYLhmq/BWFb1W6zvAufnvu/stt7V+D8C9xpAvDbCIqgvdGleA7W3iN6kcw3aaQXHbwZAWM
fVr5Ef6OviSehDe3f4DgI/nHlsHutMqONfRBp9K3B/sI1PQPmz3eHuW/RKXvz+SOF7E0vZRVHQ7b
nuzSdeRC/f9leVXVtsOxctmnaLdcP8/fA3IpWZpKNEQlzKseM1ClAlPWBWn3ukyO9T0Ed7g6zbDV
DM075Ch1uzA3FRnaR786Zw8LNB/UUfF5vn4XhEcgxC8hgGvy743y1IRysYyJFs0cyL6xi7cLnhJ9
J0igQIJQhI0QjrhM9EXcGqq5kzAJ9Jw6sBrwCi8J8oO+GZBQ4NkAhyj/9la5rgB+8YnLjr0Y0DSz
qCQdjt0ULK6B4yF+DzcGdaad9JlulyYNgQuDlwe67HzhVDageP9NSLv4DVzC6RRblvoaoWZ5h1B2
dGVAPBbEfdGd4mpIuxiHOxa5ZCeJHGJyp1eAfd3UL5/SlQTts+GXOE2rX+3r/4yg3zuWaw2NaSgl
EzTlzjFUEi3rk9QneE2uJW1nhx8sU90qadbAHzFfbuAmlKToTmktHd06nX/Vllk5cwdPFJSYePMG
UqMpIXpPk6BRu+1oa2cFgj0w1PUUXXtSVMidxb+zYtMmYWAUkjsQdQstI5xKP4YVU561Z5YPx2nU
Vz20jyT0pOQa1kJJ/aSxEniSaZNrxJ2p/VvSJYBKwvS1JsZKwzVvTCFkPBGSOHWY+SEsGwcp35i5
BRHI/qEpZ/XQxv3o5g30EFgFCkqfuA1EfaS+g1aZMcKrlhWvDfQueghY+kxNngh5nmPJa5JkXXZh
600awHJjdBj1BxviuuO8U4fiOdF0zw5BwMdLpleVMbhvMVQsZgjQUigtxm43Y2b6zAEwym3x2JMp
AC3e0Sh3Bnmb64CuALBu4GG7+JzMaA03mVyDXtLQQ57DAJYm28kZdVjPcF9ZqIqP6hD7yERuV+/V
svNbKrktndwmle/0wnZjG4qH2sc0bu1sX+sDZqDx4+xRseZAr9+YfWwH5hbZcUqnjaGeYwO9Gz11
21ZzbJN5Tce8pIDUTnsnwwp8nhBMMpfavWs2MKJjvRsXr3nbeDGVnDkBzXaqgB80VkQv3sGdaNdD
aT53quLZyqEhkJ6QwD3sz6waAwu4Wi2eH+S6O2hU97IuPVoR8fKkPuf1Wm7a11k9yvSkhc+9FgY6
tf002icVrJeZ5UbgvVlGgb1AwNa0Z1zhSO5HSdv5+W6uPHYs5hH7i3mSkazDsD5KFTpU3dOMu1dC
cA1i7WqioTPrCJe2r9P4gPB5juT5nXXwqh/XqMC9yVL9FioHNtN8OIAdRiVZERWWv8Y5gyFYngGG
bz9q9qFgkV924C41Ue2McAaj1nYi0srq9B0Zf8hAxA3mw4xGh1YUgVmPAa1l4DM8i/4ucjV2hjgG
tWSMPIKJt5RN392bw3nWqKdmr02luYM8YZ1lr2/ll5xJ2Cof1nRPiykBWTXaoMv5ox+mwjHK8qhk
M+yj38q0WYH+swXq14lGeWeV+QoeMW4Kj7M4DphauPOMe2lfOkm+1pS9qpyr/L6AZ2QyvKiq4hpS
4XbkkyJlaXV3yvLSAbLC6QbYJqvOqDRQE+3cBr7LNsVpSgvfjACP0qkT6tscOqvyBBLiXDbOpJLV
ULfrasxF2fb6jfA7di2h9CItZODn9l2IhN76zQY+riifQQ5Eqg0d5QDKuxeZ69uZSJjgl590MaRR
mLKaL0XLUnBiJnK/II4+usTD6c4cGIu4i5jsKhcpif+Xfs/3x3JJN9QsI43gUA4uSHlcJL71B/iv
4Wl6kdcWtV2v3+q/B+MSLu0hbmEupVJogkgqVfPPTD5p8R4+34IJFaU7rigjcasb1MSE/mMLCG+t
DZTO3HazwMBaUd/8agl4kVy5+qyyi//XNNMPmobs2t/1hwgPEQl0Mh1rSyGQsxNVL4IxeXiLNo1j
DH1a3IVUedtryVqXRSqcVyv278/ioS1D16O2zZdrCb3LxmcluqtEKhPXy/WLMbjD1tdpZo8a6p8O
KqS4NTp0rcHc13K1u3Kj5bDiLFyhnvPVx/eLQbnjRvpxilWC3bEUXfUhXnT7YfUnr0UAwevajBcj
ccdr7pQ0L5bPy/YKvEa11/CJvC8klHQLwC0sfACI3HS+gp25vFFHT9HW+oAvWsB25cvtMyHaMNzh
IwlV2Chjw7Cs/+xV86EtBc2Tq9fzi4/lalk6hQaYx/hYhqcNODiutVW7SbainX/91ehiHK6W1Wqm
aEyHjkOD0s4pPzqsoZI7093/kXZdy23sUPKLpmpyeJ3ALJFUsGy9TNmyPRGT89dvQ3frisaleXbt
Z1UJBOagcWL3ukfpXTorQX52fLbX3NsneBW+LtYVQGWuNKcDiyMehuwxWdZIGgZGlwUaXNzbC1EH
KeBJ3cyaVs04yGE1Hf4pwo1c24l6dogNiS0vBRy8JpGwoThByKXvum33XkLlbKXhIwbG6y20rMiZ
6euPzsdBis0vTpzlidy9769DWZzLoI0rBzlD3g9FxZWE3Yszc1IzIcfLv1rHniFWh6wU8bWuCw5e
bEeAk7ErbKmdsAJk3gs4pAfFRy+rvHnVF2RZosCEwC9j8I8wYTkEQ/8tQrIlIlWeqY0KWOM4mm6z
BaeaVCnIHJ5t8/tts7yeWbzYqAAhph0trGwBIdDYTZ+jcg1dw8AJusDYLe3KwSipDiDlzVlkpZi/
A/8JKC+WFrBllpVRCyVAdnwoANrLPllbd4vHGao4WxWxUeooBYSxikRVyhBHWZRu1LqpBkaDKJgi
F/RhMFOwRumHjKTEuj7mf7FJEWD0tqkMfu/Ln/a5DeK15uq71lXiA+9k5xrhaHCSzsMnTFRraNcn
AeFqv/HFDxCAx6qTVk1s/ADeTZW9T94jToO4Q3mkuihuH/F/hGlZniytzq21V7+U0WMYfiO+4XWL
sVXM8JuoUohJ3D7uwkZpcSsN1z4rqlvuogA63/Lb8rXFqI1PFfZ/czs+FuQ/6NKJt4zO0XidMT8U
qtsdpkMIMrXnbm+BjzF8M+DHP7WPMUlozY3xv1fjY10BfvpMriKjq/JTZXwHgbI/LtGapZJrtJE/
duTs7vUP97Ec//vFNhOrhPoDbyxo3qTInxX03vTraVPtNXltjb61W+4kEsSvv1QfiwrI0yVaqMZD
mZ8k+TCAZTnTV3JfuaHWuX9pNsLVH6W0TDQLQMOH46FksQKN7ftQN/iP/eXL7dXejfDWtxNufNyE
htaWXQ5NY2s7IKRvR0x7lfZjFsquNX7v1eU4yIGEPE1UhuslTLdWEFiOt60CaG4ME1sXzrhC33ku
vRT6V0hBlahYlcZTbn2Ja/WMzrqnGsQI7bB3wPE8G1AKMb/rpn1f2/G60L50ECcDt08VIr1TP9VL
SrSc/ibL+vHpBEzpKtbpuYqijb4eP0HqvH/IdS/az8/xEUNuJ2udP5gMiYNgWKMrZGttkWqlGuJ+
k1v+90eIbIOxo46ZzD1+Hg9yfXqom8er2tea98qH/M0qvNuflm/rxpcVOQdL9AKMWvEeY9T3yr7Z
cAqT5o5q1L+eOrA/diagjj4hddXxCIPzz8rPshOkvgbqbK/m1NmBUrvI+0SP1IkSKCAy92ejVTl1
wsFuiAM56X25Wd8+wOudohc7E4AmtipFTh2cIK/28XbNZCut1Q3tOP3GH/04QwFdCrVc5J4XAtqg
hJgN2rIQEjZuIQUyAlB6buw3HuPHgoI3k5WqWRcgWYCWnPIGwlBkk9MtyP4iedNAbG2T7YZNtDWa
Vcx82drEX43ZNVeoQvikOjeBrIaAd7JiMseO8VPyQ7eSvcVXnxvI2W64YGD7hFTUMUfrNOnPXfc0
Pk5AAL6xd2xIrePI+9HHcBkU9MKDBApjn4fBlLFST7PI5th2k21ozfslKZ6WAy+Jm9uhDqSgXXFG
x/bRLjcjKYZIYIA4n24kiWrOM17mYYo9YwEK6yjulN3KiqIgR7YY/FzebJ5vXxziaorT6vKsTsps
42gNrfQNJPor9un2Cr+JwP/9eiJZYx4PsaP1CARic0TCfwxAih4obXs/mA+zObpq0rm12nnm8DlN
dN9WbdBEQwAWGsJaLLup87levt3+TdSuBS8IGkIjXlN+hzn/WIQ6R0bV0K6njT52LQCSredt2WNy
GmmjbpuDldMJlJ2GtBHlh1N7EfBoApG6JvH4WGODa2stePi2t09LIe6fOACumV2BNqT35yl50Pxo
167Mz3zekg7A+a+98RKKDI7wT5xo6mAsKXBsOlXjAsIrKld5vb3h47X4D3Njl1QVs+Ehdr7lvpYP
LGAjdC6S0htc3eUNDt0dxIqU3i9+kCIs1AcTfJxaRjgT82CmytLANH/UkvSXfqnYvlEnU9u1PDTj
7/y45gHhPxtTPjXk0BoRUljcei58fKur7SpP6vzUNGcrtNyha1dJprtRXXjSSI5tExYiUjH2VcyK
qcfewJNjus0WNaBscgEUkNFbQEwRYDI9UI4mxs1C//ZFoJYWYCNO02GJTCztTEVg5bM7aU9JRyAH
8caKnIzoMai6mfcTRUYf9PW2R4o71L10oVwm4lZbAnBguEarbPZ+kGOAOCDbOYhd9NX0mtApmStG
osponTUt29EUR+xasmSzZI5sZbDIO2OFcmI0Be0zq6HYzAdrIPzReY5xn6xI5/Pa+3O5tHgZYkVt
IDCBmGI0oAuw4srUKEW+oGzchUF9+HqfB568MSM8BMQ9vHLTf1lZvBkYx55GOctPCRsh4RI/TdR4
5RWn4ZcVBId+Lg141hJCwlQFu8y4S0CP0kTsLTX6r1NtedIMUc6m/P+b6C+rCvdgUIvJTqcwwz3Q
/NI19d0Qx+v8T7off1mHn+8FspRaMqpSbWenWoYklP2m1c//7wv9ywLCFZCl0KwGVJVOA0oteuor
2Q8VypS3F7nmUP6yiuDAVx24ogyZD7HfZfcgb5ow4+AEyxkvXIVBBwUJXrAtLZDYpjqjr8XTvywt
OOzmmINpdYjyU3Go71H8LxRX25e6m53n+ax9Q7ci6sWyr7TPOqr7j+o3fVgVd6RLTZmp4MCHstXm
Y5XkuP35CUyFtduVtdsj0wU+EQjE+1nkS/PO/oYJt/ScPKa1S1EWkDAgPLtaVU1D2rf5CZ05g49E
bfWlfUX00n2TNWgBKh7TQB4Bxpcv/4dcKd+g4NZcfgexANtDCkVu6iJ/TymkX9ozpsDau2nvoOHJ
K7fNg7lpXtljfHa+kPlpAnrFyqy6OHZb2Whab8HTHPn51lrx0aWpwcdfLAwTA39VKPSmnklcL2pl
AZ1sFkPoMHKyU2q8DfabbjgPgOLAaEM3S77cvmVXns1fTljAJBYlUlyCIOiUM7D1LfabWZyh+Vpm
UFO7vRKB6iIDQRPNhq4zfMve3svao2LWxAIcdW4Zi4BKrI3KzoSXeDIxzFPHLKhHxetV4uNQqwio
JC2sydOF3wd0a0logmtaNCGAnP32aVHfRUCgRq6XYpnx8DP7cy9DetNOPrOh+ZqrkXd7pWuZmV9M
QEAZlRmhnBd46Pud9RiuexBFDi68NAWqYnSegDIDAU8mHS1GgwJMM6vvvf01rYhhE+L/i/XWVm0h
/QIRltMiJ+6sG4jrlBVxYvxS3LA0sbaqogtrnniPvLoefLSErXicgGkWKPiyVb6e17fXI0xOrK42
as+qOMUd1ewW0DOuJwybODP16lEnJ0BBzrI+m2dMHo2l6inIlLXq19sboVbgf79wTAoTJLVVCLdr
6T93bbzTUolwsaij4n+/WGGSRr03+HTt5HxdIFad5hszJNa41nByeWFE8tGutxyns+HHqevsoXtq
jtVjY7uL4iW7MN5ByaA4lmvdRyDsyU/5zgA9LpiFIGXplrY7v/R75+nvzlUAC8kuwSSUYNxFHrq1
WVt+HVF7pkxeAIlITgxWlSkP/e2ztpJc6NeXkafGO6fy88xD1yzGXzx0RXavvGBsdy7ovZfMH+sA
feXUvOE1maVfvoEAIzKqR0qzwENrg2WlLl55X3hIo64LyZXX+g69lj4a+FNUyXyuEldrh3pw58Ow
Zo9UJummzamyzFNaFzaXdmnLObIzzD6i07ZV9gNUSEeD0ie+eXmwjBAVKa1aNOA0zU/G/JMtaFll
oU1131BbETyP0GBmnkUANjma3GSJPMf6bGafb1srtYiAM6AGHGtoKmWnosu2lfxtcaRAm1vv9irU
cQlYM0fmFDU9toLuakjlQhpYJ6puN59ofBABa/QyWrK5wHefQuZ2maehQ12N6y3FdUytw/9+aV+y
g/4hHs5p5veqMz01KwN5ibcMMhe3z+za6OvHrcKWBCCpM6ZWBo9QeQJMh7Ya+iLcRMP7ZuIS6YnL
vg/n4Rm9yGjjHvdUGxFlGQLIQP5SMjGnnJ/m+s2sio3Shr5sRoSHQO5SwA69yNV4UuGJquvq0Lbo
/yofeO8J+r3nYwxOizWfzoqO9X7QXI16ZolNisQhtqw05sLg2VnOWxFlR6DqLv1b83/PTV8YjQ1a
JDOfETwn0eemg4iX+SfUIJfG8u5XXiyhmH2v2jxIxsTHp/re2kRB9xKuOlC+YGQKEw0ucsHolvcJ
I735FIFfScAPkN2rWm3Bz38nQMDsmbLhHmsTOOvSr56psR7qewlAElmQGW94bR10te5kLG4vn2yD
aG8m0Oq9An1xlvpSO0oV8RF9dKRnKvNZsSWOjdqHACPRXMXFGOFzGcfyK/hwwdyJ/ulg/q6tMU28
yl+drUGtyS/sbx1lfCoBTxKn6OtxjnOkcMaf06pZyTtt5aCXJdnZW8sD++Mwu+HnIpg3FAkSgZrv
IHBxokgcRImSwZut5xTiPNDlWCCk0qTo5zCIp4ZaSsATNAfJjpMgpGHal9js3DgqglSfg0mnQtxr
FZjLOyeSf8Sg+a4cnhMbvVx1oWx+D0re4RuXRFiQwR/36qH5tOz6LaZL75KX2yZEGOl71uziSC2m
Z3bYYugZ4t3uOLyEFkFbeduzhsqH4H8keh8ndYEHQD2bUM0s3ZEFnf2cLJ4E5uzZZY0r9W61ZYH2
wmlnBy9MX1mzqX5mPZJjOPKg82iiKeIDi2QhoEZEHb3PgXR8AqzrAlC8gVIcvUEUv8rtdBtOQECb
JbeyMYkAbo0/BwZXUkB7lO2/NehfR6OEx9C96/iUi3E7B4BlOXhcfNqROQUbeexnuGhK3NReifYM
EwHMtE7IQUnKjgQkStRBA6EvwsBSRXtAuMbA4fq2pRJYpwq4o6vJlCkmT5wiXVfh6bMiqLM3BeEv
UXYh+CtNFBs9w8DNKVGfbPVOCqttEz11BZUAoA5MAJgGL1AidzwTXkGTynaQ2RoJDCOW+A8ZSJI1
ihPilet6UPxb0N9Jf9z+JreT6qqsCQFMViZO66SoHhvH+iuKHvMraI9xbcMvzn0HpRDFW1o3OrVb
E7PI1Such3EzU1lIwjJEYpDRMthomPgRU4YxSoxx2m3tKjn1xahlBB8lSypjjFW8546quoPyFVLE
I5XruF0gwYEKWOEMtWNrIfzYBpy1mAbxm6P0gLnV5aEz4A4pHm/25zxN5d95Kxrf/QValIZd93GJ
65VNmluakgchltvGQuGgJmBE3EqQ5ZawRBsoK80H/87RwEA+GrR7X/PmJ3Ov7uNzeE95l9Q9EJBD
6RMNo48obUXSY2Gf9YiY36H+vwAZTA87qHwD32uUHA0Q+kVqQBwdZXsCWnS5giyYisKFMlh+ye6N
7C5Unqp+0w5npXySoO6g12A4CEM0DSlgqGjv0tJyVYuiMqICLZFLRB+HxpC4y4lAa9vel7v2LsJE
8ZrXz/h9dzC7h37N+cXZUmOQxCGInemdVLO6VZAGjnLTDYvx3MXLelYW4rCpZQSHpRmLFN3FuIKZ
vXdY6U/pjwzVeeKLcrT4rxsNLlkQvFiypglG2XT5aEkJuCb5yIACneQF2bUXJ5g8dYXhPUxeEtvi
//DWgoKVVklmjY7JyS0xJhxmYPdPX8vyc4LJYyOPfGJ71GqCwcap7DRliYjYcM11WKyrE3aIdGKV
u3kYtJ9HzA3OGx3TZzo5UXD9Pv57tKKJNkWWDaU1wk7Go9l/MchA/LqFfCwgvHqm2mgjM7G5tkjd
rPk0dLrP2OfbR0gtIpih3jhTqs46ih7Gzyjt3DT9PEkPt9e47ux8bER40qS0spdhRtpuSTE6aXTr
3qrWqTFsCvA4315K5fZ1w/50/tUuHphRixim8GF/4Fvbtt7y0t8NW30t3ztPHaa39Xchl3P/pQSt
DqK63T9TbfWmWTe7dBd6FdUaRpiozj/AxQ9SElmT9XHOTor0XGftjpVQNltML00x829Sw7OUUQqP
38TazLayCQ0c3bOeqd5UhCvihKkN8b9fbGjO03BKTHSfyQ3kz2O4Qm4Ibn0PbbvuJHnbKXaXjY5R
Otm3X+xvzeTOm9DrvCJz0yAP6OmTa4NZCG0/7EvAnHZYliSZsWl5N2x71NV+2PMOzpkO2uIsyGMX
URDnB5CfkFlqMWk+I+fzg2IaujYs/cvPEMBITWR7LOuGtxzInuq1bpmh2Yq/VyDaOGV+vqayJMTl
FecmZNth3RiqKME7/ckaRleKm9dIIlCWuFLirEQuJUOaLVqGduLas4chMNt7pblLcvm1n9ChjVaa
2yb2G/f03w9qCKBkTsj0Lw0+qPHYHMwdQzWucrMgXnXu5HHNdubn96WfrCoqmKFOVICqMivypIsN
MPlqlZebKoQOpl0fUqBAXFNDQKkwj3mjFd4OJXu2pe9zR4k2XJOyujRGUZavSEaZQdmA5+P1n+39
spXKbV8f2Lm+yzDQy7bQD3tOVK8+Tq9O4lW78tj9kL5QFa7feOMfn1IApK6qxrqUgP1tED0YKz0o
jr3p8Wsxr5ydfLA38kbeh/cxkRAiUEocnEjjZbbjAV5cAvaVMUIjonHoHNNnWbyZZ6IuQH1OAYBG
xWGKXeOws/BRA6brtCNHGaYALlZpOFoaI5Dvd8tb+4mrJ3EOi+SgbuvS5ZM3jq8QoRRxhuKAhD0Z
5oAe0uzU1Zs4+qHnYIgyHh1F2S3Sj9tXnjhBcSrCkMvITmNciHJ41cfRlyx5c3sFAsXEoYhQkpCl
0hp0XvR1YJuyW0/RU1G07lxZxzC1dmbfEcHutemvy0toCmgyYlrYlviL0AbdNu2QGoNh4L00T9V7
vnGo3Tze0ONfv0mY/HvrTAFftAFVh8KAF+QYD7PV+m1feaOO8jb76rDmSRk7jEs3ewsUUEXWHAcw
enVq4er9fGqS5evCxnOBaVwLlD+L8j3N9bNiUyhPWLTJ/37hR+hDVGZ2As9zmPdLZGxY9wReH8Jb
oRYR4Gdh9TDlfZ+hLnivhe1WTgp/1kriwaJsS3CJrHzqu6nBd84HyP6ASiT93leRp6hPVvmVsONr
w5K/GBX/MRfnBiXvWFUkhAXvqma+5lePzMswfa4EyzPtXVE3UwAe6C4aWlLhZiIttbWtH2ZCJU6I
byS2i+e2NjqTpOCJ0JChj/UA3IYBM4n0CfUiilMTrLciNZmxkTpQ3tieRwPZZsa0rouhM/+VE3nU
PvgT29hX3zroH8JZ7f+EGOjy64nDFMkiTbocwiAd/TBbw2qMSZJw/kVuhEAiNyT6q6chTHGenD+n
Qw1AXZWTy8CvZODNCJ8aYE/p64vPOq8CzWB2P++pb0rcCHGmouh7pWYMvY6V3mxUBZyRibOy+22p
P8dWt4omknubsiIBTrqlMeph5Fb0nvYrd8muvOs2YIl0Q3dYgyRyRBhy+02hXH6RNRXODV5D3gM7
rCAX4PY/EtNzPC7qHHnsEWNGPdnpQNxHS8CazNb0FOOS2Qnuo1copySTg9u7ok5SABgGQcCskhaE
U6h5tpFy1NRsYzDKB+bQe8tMBWCZYhnNiBn3aEAit8y6N2oPhd67g/pyez9UOCH2gs91y4ymgHvG
v5KKEDBz88fpxYrcKhh9GWq+HsxD/vZ/6MMn7oHYCp5N1pInESKZ9FAdQgNqS9UJExxrK+jfwkPt
F9CWvbdXJi/AMqLz7jcl33+9AFGZzlRkZVaq97h4Oeg/MAQwhU+1hUk/NwOHkLwa7vvH6jWdzza7
Sye05VAXhPAgbcEBkms9Z1qC5AfrDovxbM8hBm2/KUPhVyOlR0ZcDLFLPMl6KbJAWXkq0L4b9btx
pCpA1AoCxERpbrB2xAsSJlEQ9o8JFJlvmypxJ0Q1OsOp5qobcPXambl9nrpdH+9Mc9k38ffbKxGX
3BZgxClqPbI73IkJQurZp0a6b/TH20v8pjT8YX8CkCS1ZEVDCHSMt7zwXq5t0DTaLl4dzLFSLw71
cQQ4UVrE7rMyoDmqxiT+4ARsGIkLRSwhNoj3Sb8oFQa8Tgp0orr0IVQX//aRqcTbLfaHjwNYGNmA
kIuzKowPaNmHZBI4WRe/f04V13jpmrVhrPkUDybzPfsFzLxJ5tnNusv2+r5E7LlPjiDsuadyTdTX
FHvJoUqcGrYCDvklKlwVDSp5dZfl99kiuZm2uLr0oDZQeIqKXau85WRZjzBYR4CSaFHDGETb/zQY
TpDfe40CdE6ujV1zP923R612Z9JboxblFnHhaxdqoaiGiUV7qfLkQdtMWeJjrIj47JRhCcAyK5Be
HjS0xzAM2GpG4if5l9uGRa0gxEFZP8uRluK6F+Gxal4Uk7jr1P8X4EQuWy3PW3hfi6N7lWF6upMR
SZbf1AT/hRNHgJNlLkymL7y05NrKbgA57YEr4EhB9Dw9hIWbfpLO0jrdsB5MHH8JL44AL5o9tKU5
A5lzBHZNwluGzn/ziXSxGTy3GkWaKlz9yJjXYW1sqnRe3V6CiB11sRPclOJsLCQc4eg1IHFvgS7M
sw+666yRmT9R9Om3r48uC3ncVJ412wYVNFSLVa/UinWkP9saVfO5bXu6LCDD3GZ9aqqw7Q6NGY2y
SU2FeJaJRI4u859wgQOl5ixZEsPpbn9KR97yG/tj6nIVO/j5vrODVizJN3f18GzHUBTLtjHgJpT/
egey10pYgY6XPeqJ5RXoRq8ljTAJahXhE5lMUReDrxJhyKQZT5oKHWGNmhS7XqK52IzwjcxZlfLQ
KXlM2jFPOXTH6pitMQ7pJZASR8yEtkC8ZwzKFsZ2/Eby6Fz1wy/WFz6gk8aJPSUFbARaoNUXlBPi
bNW/VkdEiAf5c70dt8UUJApiA4+Ohq9a6MXqAr6zBSwGTpEDfUe0vjt7Iy82xM2mvqMA8OGgyiDb
xga5gCZrPGvT3pWmx/slwP7kDyi+Les/zA5d7EzA/VLCrKHkNNmpUe8Vp1p16Z8Q96moZP17DwTY
z7VOtUvuEsXbMXAS1IGiwLhvXnicPQUYJHrJd9FjTfh6192di2UFwDcbprJJRbsXH2iozyVSbCgi
SrvujlZkID6eWMcrMZTTtVaH+kH3qRnDc6FGJ9MgEmDEFRDLeGixjtrBAd2RbBpeDNmGqnX8qnBA
YZ5sGrt2JeuPsq8fZyjW8dS8N1CQh913g7SC8+Zpyc+qU6g0OweP/2QSLpYRwCWvkrqvRtj+6EGR
D6Su4zNXzuEZ0QbUGrZH3DXiOovVO8u0wwVia7zeLL2hu3gdA8sctJdBjeQLhHpW5gOx4tU4+mKH
AoBI+jyG0LLnzm+ygbpbPz1N36Jd9n4F0DvU+9VaKx9QSThRkzXUZgVgKTQzWwaGzepp6M+tjjYe
qh2RMn8BRFKmKHE7Y3dau5uMr51euln2dPsI+c+8ZSMCiix2F7dsyEGO2+8K1do4hbSKSsft7JTw
4647CxcfS0AOp7QWi8mMp5u0lR15w6Pzkq4crwtmCNJ60Zu+pyl4ic8k1urSZVnCwWyBktlhshe3
WgbCCSK+kliik1PDqJacgShK+jp1k5+qvVtnzl+uIvgjkZLalqPB3Lqo9RdZWbEJXTtLT7g9xIUS
K3OxEs9WXgGZEK+C2j504+Jn7aD8kLmRTgAv9Wn43y+cx7BaQnTM9Ej5Yywhlw0/rBoCAqlvI+BD
rzhppYwVksLNk5ovPyRz31UGJVJGeXEiLVmntXbeLsixjI1rr+UzJBn9LFAUD5TkSGrypCIDC6T+
TT5Uuzig2DSJOyxSlbW9lep1mCKbmDcuS8Gl2/XunKbekE+fbsMF9c0EuIjHcBr6GYrOrVS5emRu
q5zqUKC+mQATjV0MDA1g/NG33Kz+0WrW2giJl4NYRKytJeiMUlUNdj6Hgxu2zXaQytVEtipeDyw/
ME8srtVDpbWj/f4Ej1AZz30H5Cb+5NVbnu0r7pw/moW8WFDACTaleimzAuX8EQumu2VZs2YIblsB
dXqCYzEpEgsVqKqelvopHT/FmuH1oPa+vcj1vMbFVgR8MCqps3njHtSu0cS6VoPai16VDi11nQvy
4MFVIC+TPTon40Q519QG+d8voKmwmrppF2xQAaEqF/5qwtRLJ+pFJFxPsUwGiuEiHnmUgB2e2Vfj
8/xJ/eTs67tqP7810kk6Rx5a9I/SAWOzt0+XuMhiuYzVCRjxcrwndgymVn3aRopD+YPc1m74FpYA
Fmq4VKDCgWfN/U/tkBfvn47zTEGRaE85g9cJDC7sRQAOc5JkxlIs94+CKPQGW0/Zq4ZfdV684nIG
EtpaIfx0Kv3uh/MlPzdnE8Wtv/0hYl1NYmlYywWCeh1sFtFefUZSOEp2en6fQ80s3uS2K8GGbW7A
oTu9KpNXJpFnfuOKVI8WTbxEfGyx2ibZ+oz5GTyD//BIm7ityNTwQHEI4n3xWjxTaUHK2RNrbE0l
1W0bIkzkxXbDPKb4ALz+257sDdid2SPy0smKDEF48ueGyYmFtTwxl64w8T6l2/GTHkyoc8tv8goG
EFAUIcSrK9bVltB0pLwB0o4LgxzccM6N4aDlnybV+Lu7agtoZFvqNEoh7qpiPevsJXZk4qbym3Hr
1PhWL+DO1IcBQyWIs/9RFsog5wjeZlqhlvo6QkDjKLKTxy2SarPDMOFUBIayyyQLLNyQOM0eYgO9
yQ4ULI3KNdO/PUUBjSJLc2LNwXPCyh+1eiwNhThFyg20BQDStBHB1FCCXzi8g9TzJrWf0u67Hr+Z
2G6ofLad2C+KF7t66qB1bkOeTorvFGSzE+N1MDY5xgzMdiM51GUkrr9YnwPZOlOyGjvP0Gteqvqx
qSjSM+LBFOtzWqg7LRquQeADFRecbjgBdinZLWoRwbcJp7grqgXPpSqPkLOzV7aie1MqrW8/jcSr
LFbU5NpOxwhKjCezPlnRtGozdSPVmEU1Tn1mg5BED24vSO1LcHRUtMsoqYTwgU9PKsYxGUGOOHz5
u0X4j7i4410+TIup4lEC/9+xl3ZWvbhm0xNnR21FQBIwby5m2GAr5nIs9GM77RMKdym/0BFQJLGb
SEpNXLPOr7bLQdtY4T5VvIG5+mOyLe6Rst5Jfv2tnA5S4Wbfbp/j9X65DzdDLLexOs8NCZ3/eN21
1bJ1XtrJe0qd8/LSQWO7XJkYSvJMl/eSKeOdM55x14feZ3UwknVYhe/1BnKL5bfOjOYxSvFVOXNH
3AfDI59tb1dV7Rln8Hm63Tq/S9eq7Jr3t8+BWNoQ63JQ6WR9y1FFX89Bvau+V49RBb0DdTu+jb7h
QeH83KirvnP/QIRHlR3V0S3LVDVbFnC20eYpTM0IOFDmbj+yVcr+iPPuYwmRUiYCZ/WA/44AYBnQ
D7iuZSpov+4hXSzBH8uLC2kaSq91LZ9bDfJtGXQ+L9rGxx7aekfrDKWYTfxMxTXXW74uFhUgtIjD
fF6k+H/ZLsrEU79yrj2eoRg+yfy75e60ljdk2eAqMFwsLISMEotUJzUx1sld0GEbrmN06pdr6Z7P
XKQbVJjoIsz16PtiUQFYCzihxbREXCFjDLjqVxf66hdtra8gixO7aIghC2r8AP9zIS+WFGB21jsH
XIxQ+eMxz+LHXv0MtjTXApFO+kqOVl11qC5WE+C2mDvDqi2capKMa4QcQZFpm1pHrKFD/8tAl2nk
s0XyCjSQ6ymVk7zeTn+xvIDERlIu81gCCnnLNVd4R+Nu377myjcz/DRASFEGpe/ybC9+KO2zytfj
L4n2DFFhl8Aibj23Tl3w7XQDvBexknA5EPNn+mSskh1GWg696sabDlJrlEdFWbOAQGOrpWPdYL02
OpbRjyp6qqEufHtTV722j8N99zYv8GEMzTBsGFAOmbydUcaurg7b20tcL+ZdrCFgkGxXajPYYQIC
CT6ymK6ezKfRP5R+dqQGoMm1BOhJJzkOcRl5EMoFW1qv9oZNCCGTelWsKby56sNdbEyAm6izpNgp
EX7ag+UZ3aMdWj5TmJ+Fic+ac27GK+Ior77EFysKWNMbsxTPnDqCT5QXXyA/jRRwusqeeYFDX2W9
291nGM2jekmu91pfLCwgjp3IrFwSgJz1OHvsflyDEKDA079HnQDt1jOoIjEeSClXcAu/cePeeYcu
rLMbnMmZlRj1COWUoliKKUu/bQ9xrbgKpvZ1J18NVrUhDpm45yILTR5CH37SQRvUvU2rbgtiyH20
du7CoxKkgeNTQrgcPm9tUoCVRs4Xee6w3Bgrni1VQZWMnjN+zhS2JnZ2RaXl0qd5b4C8OM9Yx9ho
aKUgpHGina22nqVgrGxBrTZXVnbJIJOXrRVN9ied7OIhTlVkqlFV5kyNgX7ocVdt1SBB/TTatiAi
N8B2QlMjEacqstZU4WyNLTThTrGzVsC+LqfhagbJ10xWs66HCh93Q+SmYdkS51GZ/PNAWSsDZZlx
W9fP2TMfP16Cbs26fZHtpdS1Ldd++CPOjIv1BRgCYxpjZomtSrbkyX1yCO0uQL3mT4Y6L5YRsCfB
fEcI5lb0ZER3hXk0QSsZIeeYaruunP3blkp9PQFuQJ9fjJZjo/0qjgJd3ipW4c5h5pod5eZfz6dc
bIv/lIs70fT6qBgqXlleMC78+s6o17qyN8tVcjekKK0NAQTE98iaogDBFl+xAlkJsj/iPb34GYKX
s5SpFI0FHPVR3oTOdyvJiJf+HbZu4Iwm4EweV5ZcK9Y/fqq2Ah01OnjLbVdu824/Zvso26NuZPs6
pI3zXRfnXsnOMNj0Fa6V/ca5GqRttFKpEI8AeU1wc3Q5kpyCXx/utNfQH2SvKgZ5FA/ZkMAIph2f
5xl+MBXywPgF1JQE5TKIVCKWvsQgiYMBTCvjM0M2d3Bbn0HeDSTILrkaYdliY2HaWo2p9HhIuYMS
7aFVxHkKlnWCbmoTEUP9Ip2Uv/TAdMErUqfJbNQGxsX708bXcJvvdYwt5xtUB9fZy+27e33y5cOU
dQGPokoPIQYGtwjMjfkWCAwnLPbfip8S9BdjxCmTlz+0x+wYelRqnvCPRAKSfqlCNZIlrDk+qtbg
xvq4M/UGvLuDH1pPtzdKfUoBpNCWWtUlqNGgef5i54kX9WMgS3dLRrXoUBilCxg1/A97X7YcOY5k
+ytt9c4akgAB8tr0PHAJRoQUUmhLpfRCk5RK7hu48+vvobKmFcVSB2bqvt6HbrOskIQA4HA43I+f
U2Vqm2pY0dYNb4MbgRJvuK/9+bKAUifb6dfjz+yWvCAN8265quSAyqa58kwl0qGKnsFvVOGiBLVX
sK460I19INMFlUWZdOWiEr3O6qLEFYMm8aUU63ct3NHsTJeL+FrmdHvjx/k9XP7iGadIV86n53lX
Mi3F3dlNTq+9TVTZZhGEysgxn9+52kjGk+VG1mhD2ralxnR4Ox0UOWBphiRLgvwhcL+vYDRGOm8M
d9FNeJcdZDG8xM+uIYhB3ABv2GBxs1247Q7mLgdjX7KXdsBKnq1r3GFVVIyYGrI/v97rjZ3vs+vI
jZGuzK6IF2+6178Fk/v0OGvFVaTS+26MEC6oSWwbDKjDgG7PG4rMNte4w4Io1Ww2HxlZ8HuCQghZ
yNAfoWhkOMFrdYCIj8ybyVZy5WDAhNlFaoVpEVCUFGHthuqGG7L3jswuVs5FUeIpQ1bnF9a28VN/
UUXLN1IyEokfWZOCNNpgmJUG+9OuTZ9v6odgJy6Mw0Iop9sV8icLi4a0DZOeP+DGyqXMQRnGaHD/
lSqrGxsUZRcoPd40O2GzbXod/j1SVjySOCWUU8NcT9QQDHxIUPP6SJeD9m2THwwvQ1SVbxRXkVxC
X6YfT0dbTVBteVxUJZgPhdtl9uI0l9T8tCl3xEm8UFr9/uqKPR1v5TFzYRgRryEm2tc35gz+wYp7
5mzYeQaCqa72zx+7r/zzyWhrZGXNMjUrM5D1a3g9MWO6GDLtNtOR4eBQq0Qpdx7+DrjpdMhVumoY
9dFsCTQ55/qG9tdqpPhlaUkwg5JVZKuIbJpbJTAtmhyL7Dnm0bZIb6neueVoHmYzkigefKVoqp9O
aRWRtWFad+NEY9gIkINe44wX89VCux5fy26ZLysOp2MtB/L0PRUVEW90LN8C3W/AupLuS5/tFmDG
QpRTgDj2Sub/v3TOp4OuPGU/xUNdL4prypZ3tgb+5XnbV2AdXbwLwCdeckNvz1vml3np0zFXfrON
RJMquRIdyTV5gxKnm10Oma257R30ZJ7Kwe4FuryHHb1AB8ihHe3/gTr3V6n50++wis20yVJFpCK1
mqBGWd4EgNsswPvxQd4mITuJKz/DR41VJMe+NnNp50Q4c5zb6WhdFhBdNAjZopvJPb/EXwZLp9Nb
+ZpZAOMEICgECyH2oO6XfU02xWbc8ofiRfHZtvL5k9SYvroQT0ZdwzbzjjSqsbCZg2Ov2nX+uM3u
1MSlruFz9Bk0O8MB677LvOmxlvMGSDzDGsxJmFoyWprxsfo+b0y/IHaMnhvz2MGu9/H9vF8atSDN
E73LYuEvi62nE185pXqOR6Pm1i9rApNg8r075A90F2yVg7EPQPqqX5iVJx5kaNwv3+CnI68c1BCZ
IkkG2PHg9K6CHACEBj4KWsSL9lIXJVvilYtSy1mI2mB4Je4WrsDo+wDoHMqTIGFwC2S0JxC208bJ
HmTRyFch0Ok0V24qZSLIughnaAq/z+OVFhUuuBz3iqywLBtn5ZqEYaJjuzfQV1jsR/ZQ6/pVRO/7
UqaM+lWAejqflfsBp2w48OWqTKbIreir4MW2I9vzXkDieNYAT6vLOVSVoA1m0MTrR+qYdeDQ4nXk
YpMZzO4t5en8iLLrhK/8Dp/HbmosYzkIOSRMMzfY9aj1ZejURVoQeQspkb9kJddoTqINMQFea8nQ
iF3j537x2CT2hIZMvHx3SMh52UEkHi0kcYhsqmvUZjPEQosYTt6I9OcCZY07lx5jPGsWcADq15bh
yAqbMr++xm2GhNAqDjHofM326iF9Th/Cw/Rj2KCQ6kOO+Xba8p00L7U4kfVb/8Ra17DNQAlaZs1w
b0sbqoJnKZjJFYeDFGNytQfEl7LcsnSeK0dT5QEaCk32y61V9KM5rvTHG+uW3CxaO0vZ7JEljqxU
LTn/ayznrLaaarSYadloflhed8hMtYWwO8pkoaVsqJWrmQxkz3kIqZj8Z1si8jJgRLEX3Yktfzav
x2/JBdLGrszxyK6qNYNKK2YOdh3EzwurkHWhPealw3NbH+yl5TawE1u9AAMUyKfjSlqYX7btnCGt
QqFIMbuibjE49BCNct6IIf1/83lrkKdpNvEUG1hVq7yf9NSrZzyQqxGsNKVttCUQ3URS3fkAG52Z
1F/wm4HR6TzEpIb+NhPDxUT5pRpUUEGY7L7KXRISEBpn28hsJJH0lwW0k4O5xnVWE8uNmPH4aN2x
nxFa+zeBy4EaT7bQJ95V2yWINzeVHzjk/rynl1jvmlbFKmiSRwmB2lB9W7X8YGSGjUSPEzTF9/Mj
yRztGvDJ2q4rAwtRZbsJ/OmQbAi3R26HuwRYwoWTR1C3lRXQZa8xa+WB0qHNRcswarTLelv1Or/f
Jo8U1GIbyy/28LMAEm5ksDPJlW2t4hytLuaiHDBqbiC/wp+NhaY6+Ua6By3+2TR/p1Po1H5WPsjU
oIxTC+gVgOzL1urIacvQ7uNv53dQcurXiNCo0+eCGXCqvL0T82uUcuf8AJKwdI35nKCyTJsWj1g2
HwS7nrrcUcabAEQ/UgpkWUbgL5DOBmQkSoN4Y9ijw9MBdZCrH1uPbfStLPF3ft2sNYSzN7VClA2i
7Xn61pByo0N8+fzCSazcWjOroFN1zqYIQ/xi5cQNdMNbW/GW2sHsjVeFV/jjYEtGPe88rDXBShWN
Vauq2K9FfGnBGimhbV0Vd5O26RE/EaQ148ieyDZtZUOfD2WsNeuK0hEtUgUSOpB19Rexqdw3buE/
sIHpJnuQlYC+fhFTjVuUmlTXV+d5YFVJuGkB4cBe6zTZ573lz0G1sUrNqyJUE8pnhWt/Lwr/HHV1
rFttVMNS0+NjbAJoaE5i0xDFrntqj6liG0DIIOde5ZAqVAy7AvmcHQ9paovirUmZzMS+XvHPL7N6
6tThXKhDxH6BPKAoWCEL0dqGb37X3eR/wKv/b2LHzwFXQYalNG2aMqx5u+R1+13tK052kR7osXfE
N4brkBzN0JZGVrKJrt4+gnf1L0WpHtkHza19K75e1HuW5wArdtFBBl/5N6f3XzNdI4PalDSFwrG0
i3bawq1taF7wQ2ypHXS2cSh35cbaJbkk6vja236OukrzRn0NhkaBUYvO0Zg3zm5RWhc82iV6LyHP
khyfNUCIBmYBKQhwJClLomHI3PqhGvtdk99oyBiOCgTcixeJc9K/jFE/p7ds80katrA4IEEGhMHM
XN/nVNvjRuFK7nXmT0Huo+4uwntEz4J78MTaYTE/SMb/OjP5Of4q8MgYo0PJeIjmlhfI49iple0r
wlBk5dGNZYrv0Whukla/7Mv+SiFU8SRf4Gvv/PkFVj6LDUlZTAHODyQXd7W3KG01oO5bzmzodxCL
Ld3Cl6WWPqgL/hpFf4668lmiqiIIZ04ALoGZTxjNjLqIQAA9oYVYBU460hr0+tLpkCn1bZF1oYsO
xrdKgTJjroSJM46WdV+1xvycd63YaC345VkOqoyqBvUO2pHDMkMS5GEI50NV0RFKLqZDRmTVa0a3
BdMOuiV+zlBhLIzuOabZi5G170vmxxicpGTf2tq6HKv4vSwQ7SZzsaVaz+yhYjdMaYmdTDWxe9RW
mgL4H5a7VKFXYfxoxaZXJIaHr2FHUWBbpuKB9suJI9XJwHFe9NVFMxP0TFe63zCQFKYl1ElMRfIw
+jfPlM8FXvlhLTL7WbRgNaPTVuNBYldh4o5kH5XhdjasbV7ql0EfbAn/dt6gPurj57Z25ZBTcC2p
E5/iY2phR9Wovsyq0nAH9Xti/KTpXTwFtgj2OmCVTRAe+rq+0/itGaVep2V2G11FonZNBS3ekYUG
3Wt1QbJ2od+HsZcVPUSTaFz7g5a5Q1HZdVQ4Vjg5cZnYVIBCGdIJld5TL4RkkJ1T5NvAJFRr46Yw
ECdydPumP9pEh8z06KjTY1gcstjyh2BGnD/gxQhwbqypoPiOPaPnfysgoYgOOGGWRdbIUrViphaP
FpiTMJG4ByZYz0FLmVYW2GCB89HeNaLjKdBctjX9HrbbQtGcTk1K5/wufdk4pX1+kfVlohb9aA4j
CKuoP7qNre6BEV4gSJnLQfTgLIBT3C6ojqI9G4fmuPRpAHEn8z6Ld/mLsZx8jfXtEgH/pC7KTsku
2OdeX9gLh5V6rfkL4DVAv/2m9GR49C9xQqeTXy6FE6evGzEEiY0GYeH33k1vGdJ5RoHUtoJ5G/5b
9Vi7C8SkSN36OrqRpvW+vFJPJr26czII8LCJYe2TXaXbaBVzyIWAKBiSbF4e20NsIyZ2+/fsQVaz
kS336rYxSDZaWYDlxk0uZihYW1tDl+m5fV3xO5nf6koRXZSVxaI0Ytz1v9puDmCzjjYgYLnmzvy6
VBBA975hr/G1smteqQSJJVvf1eUSBG3XpjHGD8ZtN4DLl1yHHK2/lScDi34dfZ5MdeVmW6WcrCDA
Vi4dRtnTeBd70DtBToZAraYH8ZtwCqd+lBxe2QRXLtbSEx2N25hgsmPgd/RaWAxUp8F71d4tVAK9
Q7+zu/Jy9JojvZ7ReZhvhsfyVb8KnGkrM6ov5cxOj9MqFOZano0pupqRlDf98lG4xa7aoP3QgIdH
kvFIXXWDLhac6y3IohcQl/Xx5IRGEhggSOIGROpZJJa+RqsayTB249DGRx3CTCzaoT3C1uL38xvx
Zez0uftrkGofB2XQLU40zvd9w15q9p4POu4wS5J1lM1m5bAEj7s+YktBrHybGtVVp8KrIApxfjpf
6lOfbOQakWpF4HVeZMUBfdM2FNLz7Ra4SSe4UT1yMR3QVZXeRNfidTFw1a3287sYveiGPFlPUgDw
l++rk7VduSpuogeCpkqI187oDqa7dLP2aE+cXHFlvUeezCt/+fg4GW/ltEjXMqDi9IUvL96me8tb
cMYQffLOr7HMY6wxqmGezKM6BeFxAo1XLxq/V0efUOrwVDko5fwwlvM2QaSKax9ha5FudQvERGAa
e1JM/TIx870cQSAz5JUbK5GJbEMoYBxZG7sZiEdrTo4z6aA6IKvtLr7pzI2/xq6SvuFBV+LM5Faz
t8x9a6I32YQgMyY2pHTTFPNGsuTL6Tg35Mo/NRmLx4Th1lsKWgxmvdz08eUCNBsu/lYr9skhWiNX
jdTs9MhqgUa8m1F06Xy0SiTOkpZo7YLhWYXw16l866mWRpeSbVxDV7uEDlYx4F5YWmyRIdi0hq9T
N/b1+2ETXIOn3YMer0hc1XIlayw5rms0a8haJQq1jzUudgt0KvTabe4v6fPuuvD1W8l4sqmuYiiQ
W+b1GGG82ELbYkftaKrsogdMP0w9vaw3jZ5cca23+/5nyX21vqvTeya+1Sm0iAJZXVriPNag17pB
GA+NlcV5QKh6y3YD0EXZXtZiLLn313p5Q9D16ZDNoI3oH+vosWH95dBq9qS+RXon45b9MjPx6RCN
ZQdOguRZkITUFQajfn7b+YqX4sQAgeqHrqwO+3WanUIdExVtwrm6cr46kpW5StH0piATM4TCRS+z
x2KUuQN+rLNLU9mMSXitpoXNg/H1vC3pX/uHz9FXMy2SGM01XRodq97cCU3zunpjaXsqrqqUXgZR
bGe1atk6119R5dvUU+qHrPB6ZFh7KM7wanLSDLoHCRqu9fC+mef7XIk9xaw357/p1/ifk3Va+Wmq
cMCbF4rVX+qdkVM+5GALWBrawVUlO9Nfm9vnuqzCTN2a9cFqPiyg3UWdnT+XD+yo7+Y9egXRrpfs
laP1FD3IIIPSaa4cdlgaVK2TaUkiTwAeFW7+HLhvHBdy9iwru3wNDP5c0zW7RGZOylxX7SK59Ytu
vkb6i+56p9wVHqixduf3ULKoH0fh5Fi1oTJXLE2ioyDEzcvXsO7scOo3RZVttbKS4Q6+PsX/2sOP
pT4ZzhrHiucM4caCGFvOcb8FQ3R9D33j7fmJSRdy5ZJpGc1IZqIBpn3T92JXbOIH/T7cLQ3XYAV5
qCXjyRZyFSCOIjYGGi/7BlaTPI69rircsOhscNK7GZclp2VG+ZGeP1lJCE3qBc3iGLQGHM8tgIMf
kcv7SJBC/kZyv8kmt3JJZhXrWdqDz0XvJtQ1+n2v+1o23FjDxazLPL1ssOXzk5mVQdyJAWnVY6sw
ZC8Z5CbjKr5SZnTbDGgSmS+iWlzo6j0dX8Lwm9awq0hRb0Vj+k3SQKwYCdGwqGWcC19Hip+mu3I/
YV+DyjWHs9PGxzC7gB73dqJHDRyhegiCPtSvzxvwYjB/DRM/x1t5nS7Nu3DSyugYB1CFF6EzS19Y
X6MbPp3NmkfCtKy+ywcYbbuh+/EyvqiBYQsuDS++T7Z6a1u7v9Mco52MuMqwKaxQRbNwFQ9c8aq8
8iB24QhDlZzGf/Ou+dfqfVyyp0Y0Z10KYajoo5ujvE23MbSU0J27EIQuwBT1nr1GN4nkYSzZs480
58mosV41v1jIyhwAtfAt6U3/vFUsJ+2MVXwQXZ6MkKEXJzTUFNXV7KcCpHHPEYokdsCfzo8j8y/r
4jFRrchICMx94azQ3AKdP0smh/uFF0EYQTIt6XArD4MOijRUFFwM2a66L55ib5FrsnwBqhp0Gckg
fsvZObeKKxcTzZWG3uUO/oxOLkrjfh5TUFRsrT7dlhq6nHhsFwOVVKM/AuJzw65cCHJAlBk6dJ4K
482M31qBd0J2WZbCVkTq0+AqD/OrbvSq4d4ydq11mKcbo7gok7uS6Q+G8Ekx2mncQ0bK3Mdc2BwS
gHMC7EBn2R0gWLHoXaEntqXd0Cl0IKNrE6Tkmu5VJKhpGaUdKKbTDMS31MBXEz1zjKh34zhz+qG5
mwbAEorQUQAYC6vKm1vkHtoa/ebtUY/5XQ9C5yZNHFK3oL3oPLVpJfmIJbI+t0Irp6eAG0ShGWJf
0cb7Kki9wYguWzFIYsllf88Msy43lOOQCZYs95m6TQWEBbUIEkjm1TxeJOVsnz9KH0/sc6OtfB5P
+j7u2eLJ+8yp+vmWsfB2Sic/oihuFBTtwHk2e1E33/dp+4bW3fu8GO+ttN5TlW1D9YLHwTYg6BJJ
9OeuaL2qAXFcPaHvPAFt5IDy1YTc/V1tIFRUn/Io3wkS2kGMgFUM255cRs2hJjs2b7LkYtLuS1Lb
abZTGbCXBh6lIodRHK0ova/V2WNqsS/U/kmrjqORuHjYSq42WWy2Lq0XJPtDDYKF875LxTMY652m
DUGBDZWyEQIlVb5V4/BQ5rciah1oo3qCqBKnI/GlZBUhxnnPdbTGRJC/A1pxKm+trN8NLUOyeJQY
3L8pQvzrPiLLzXHqt60+bnqKey/ZGZvqLrabmwalYBc8xKBvWEgBjX3hidHGCc9G9PfH103jyNKY
MrtfPWyjhEM1ZhH8I2b2xNJ83ynoEwmyjZK3NvIlksrH1xiRz9uerLx60xJDqdo6Qrj/0d1lx3aO
FnS7d9oX0AzbW0CBZIDxL7meT0IMsnLueklNIgiuktbt3c5yzH3D7M5DTg/kECVKWofiB0V3QAXN
Q/Avsc7p8UToHaP0oecNnkaJtcsWfeX1u6DvdH3A8zGLXrkGnic8sao2siMwlXaNjJdIamkrF1rT
eR4DYXbX8cI2nE7V65iishswo8RRhh4JGsEiAAf4TB6gu7ELa0iyFDN0pVri8Xz4ToVhBwN+1UBX
dqw4c50zWy+eo/r5vGOULMy6KNLTIWwABkDuGUs/ZJlddLd9x2wgFLZKINN7+Bqv/GmM6/LIoFiQ
VMtw+7abwYuRCR0v6DFyk+vUEdC0baEMiWwSWitlW/Jh5mcugDWRR05oYaDvZTn88ZY/1jfaYx+4
rN9WkT0/An9IB5s8Dodxa+6Cy9mfNhNIMsu7KHW7GFn/rgCQxB5AFXg0XN03nVBx2G0GpJXEVDXZ
lqxcYtVAVLg3cGB1n6ESj+gCfWzmkXutx3301UGINIXe2Hg8bwmyC2HNADJNcaNYi2K6Fb+Y1hMw
FkP52ivVlZHAHyYtMqZsW2LGebmLzYsmKnYf3+A/3sb/E76Xx1+70fzXf+Lfb2U1iTiEPNSf//lf
h/gNkNbyZ/ufy6/968dWP3VdvRd3rXh/bw8v1fon//SL+Pt/jO++tC9/+odXtDHUDrt3Md2+N13W
fgyCb7r85P/0w3+8f/yV+6l6/+dvbyUu/uWvhXFZ/PbHR7sf//xtaZj5j9M//8dnVy85fs1+Sd/F
P3ZN9lL8WP/W+0vT/vM3RePsd8pVHbLchDPLWEi5hvfPj0xmcg6tPcQiyyuhKEUb/fM39XddVaE7
Y4G526AGoUt/AAhkfn2mmZaJ16XFdQo5Qw0Ppf/+hn/aqs+t+0fR5ccyLtrmn7+xP0eNJjUoN6yF
dpdYxNCNda+ZqBXot+eE3FLzcUTU3PqmujeqQ9e8Ks33Gn312iHizEZsE/S31fyNFa+JdltXL2Th
nrykyggJbfSJde/gUt8q7KbrDpwcrOCSz4cg9Hp939DQ1oPAbseHHq0czS4PbFZeh73f5q5JQDF8
R2annW2OArd63RhecTvtxHNluB0oVE3beg8ek5u+uE06twvcCHjYwZ6LS3qFNMeUlltoF/9Kpfx/
o/5NW1IZZ6xaxG3cRP/YFT/il+If12/v+P/7d4H/XIrp1M4//tAvQ+f679QyTJ1xXdOsxZz/2865
9ruOOgCxoFsLu9WXdrs/zFwxfteYqsLODQY7x1GAcf5h5gr/HQUL/JqpgU4CdVHzf2Plq6qEqRs6
N3Vi6Zwbpqqb5iquSbNgGrIgbcCmmlPV6QFcUJInMk82R5OY1RCg216JApmh7PvJ4v1x4E4P2AeZ
1+cF9tehVyGM0akKK/WkcVsCuYRA+MHYOOoAhNiUHrSgvgzbYjsScAOmZDOKwpnqZ5MoWwuYw1AY
bhTmu2YsdlhzLxSVPSn1lUXrranN/lxSN9RmpwHWqOurTTZbm0nRLhqV7CAh6gf6NqSxa5n6BpRf
G9SmLyAk5/NMP7Sm4UdS1eQlQPrLZBdLMAwI/GG//xyqd7wJstYsGtdUS1sJMkdXO49zPLii75y8
GhmuYgswhCh0E7oxG3oQsQl+JUyr25edFxuxQ0W3mbpagkj+2gQMouqIbw1G1kWwPo+ajBRV43a6
aZdk8hUSOU3yY8R3mpQMHLvMnTXFZumTKSWd/XJ0aOxCq48YKtPW3a55nGgEYEeA0tQQDEi3ySTs
rB3sfLrRCWjpaQc0YwN4S44KlSJ5Ra/eEr9sECqyukqhpwqXv9qWPE7LuepE4yJfAoGIfiOq2GcN
v+ep6uQAzEXo6YtZ5DVV4BeK2HWTeQkBWDftkPPPZaxX60tnOY4WZbhwGEg6TPYBQzp50SFeNU01
hJmohoKiZ6Og/HZdRRQvudZU7FYfXgjymzVVfYpOPBsKFmhzCgiz68R0eWy5M1Cpw8ze43oobTA1
2Ogb2ARV9yOjCNiNCv1DSaFuR6O8troqc/Km0+0wnx54hH9F02g4ot4Vif6SinCnzuNOK6kdzsKp
BzwtVMOvO7B91ZP+PmQ5IJ3K9DMLup06ict0FrrDSiCdB6B2nXLQPci7feNV+4S6iYLaNewn5N2V
Aa/jjqlW4OZ7UnALOjpaC5tsbJ3EMl8zJBhsbdZapweZkz03/T5WdMXuxvl/Vxf4MADLMDRTW44m
ln6hST1Z8AwZqUBPpsZNwpcALWND+6qIA0HbKj/E1YMR3dexaYv6LbzX+ZvWPFDzJr5TykJiiR/h
+spBWAaCF53omsXYRy7z5Is0dVKavabCEovomFbUcCxLfYNf26uJNdtdWBRONnW+6ELVVqvgTe3y
73mJshB71MX0YxTai5IBnMfjPVfiywgCvyx+GwfrusiaCZlHtq2EsZ0H81IQdgzJ9aCpl0MXXnQs
vyUz22Z9dcWFeYTS6z0CQruyBqT7eto7caC5ptCeFDI8l+2AkEjat7XkKtbzZzqngBBoKjHWXqjU
2kkTBmncAZiRgVlb0UxXNGzsjoQ+/MdGGya/79ARPiHZKK6LsvS0EOBi0WzOX0wr3PAvm+AqQxBJ
VZOp6wKGPiekK0bWuMBdoC97doawe+0Zuc7b7ErjbW4XbXdI1eZpbLujinS8klvOnE+7OaS5I0r4
qbkqnUwdHaj9VkAXA/ZPotsm0r1QLSXvK+OLu8UyDZBMWUigc7pW9YoyzrQkg+m0TDyGajTaSW9d
ZTr11MrYKDFzWmLe0Zy/9qp5l1qzkyvlnVmjKVoEk3AsMKo2ZoOqIpkDW6d8tCPAzVNgLcsCZSiV
wtyngkd2M9/EM3tgJm6jNpwOVlN5eh67fUEuEDr5pR76LVyFGTWOUVfHutRfadNvZlFdsdx8zpCC
sxuleVZNcJnQ+UGh8VM2WS/BoN2B7M9T1RymWofHscn8Jo5Gt4aXsZWYe1EOWFyG/rm0RC1u4NG9
kl+GZSGrJn80zP3ZEk0VDw+donkQL4o1fr2Kql4w0bdIbOQe2iZqZx4MSLvW9hjChWZFKGxBZt+a
4htWfLMMBfdkDk6WmGqlfagt1GeHTvM7Nlz2tTh2JH3QCOaXxD/UjKb2hIgjzVRk1Em9L/vJ5U38
HFnVm9rivcA15WLSp+ekHPzYzJyi6mzWF1tNiKvZYE+Ijn5A9vNba2poeCCPkd7e9z6nmR/le2Da
LgxSuVWJIVLDGYCva4fge6VV9yCtw9sgbA4sQnMJ4rlWtRDXLbcc5xlaNvj1wFSQk/X0EJjmLpqH
ixzpWkAUH1ouHpHe+1HF6nV+m/TqLS3Jt0K7SjkD6BR0HHZJjeugATFjqNyWAgRHuDaiKbvVmuGn
Uh2ZOThBQd5pFDc2qcOH0DKe2in1IF+w5dZ43STWVRqET4CspeSY0/EyTBR3+V9V0Be0jtpxnkMU
p7/pCiY58h+sgKs915ZmBZUAnvPXa4CGc1NlpgGKyQ4UzTMw+lYU4umY5rbIoGVC+rvJujNH+sNQ
mntA2x8Tpebu3JT7Kip/hgn1GThzHB7lxCmbZo/g/jIKBd2homsps03aQrULgcbrOa2fBpDtopPX
C+rgQRmre7Amf1N7SFK0t0bHAltTy6ckt14zal3GPHOYwm/TITRtaiDZ2BhkT6e6dqa8xaVQqVdB
lF3r/bhF3zrUPOp8QV2IGxiePbWK0xXG40CNRnJlfRQ0/rRoeH/AcE1GOOF4Jq8SsUEXaGpd1q1r
WPx7H6swu2aHQHewa1p7SgdClowmz32AegIYstyy/kHrcG8VO4MIXw9ju9WCA9XDaz64lqIfwrHw
cR6+Q9w0wru484u5RxsesJoTf+u74SeSe7DYOLvOLC7LFv3lAvqYjYEXFYcsGGfL5ycXMFHIiKee
aN0JmO7cNNAiNTkgzoDTSTZajOf+xkj2ZgAdPTKiDEIc5Fo9BTT056+fv3hzfA/KkcjgKgzRWH8P
lY1VGTC1dYVlOWgDd6wRARqaWav+TQjhJCq3oTIv2cxVbRuXHoblHI9BdOcg+bGOwwEQG1o0/KLD
tK2OqtFfDZhdbz5TdHoNpuWKOtjVCtswFIgH8YSr3M3y6p5p6o9c+V4Uspr0X0NzfCF0DyEqZwgK
8HL+834YQVJrpcVblG8uVfUwCKRK8mkTGcIdxr1uxnstZF7WCDeAQjFva3CQ425VLrOmktywqwzm
x+IgKMf73dJMrtE1N0SiisHsW+xJHQ5Oq1EPwmrooPQNrffQebwfqtED9eK+MjJnnDObKuxO1OFl
XYV3Vh56eXHfKZXEaX2o/K7OHzwW0zgM1kTT9WqF0qCZBZuszs0atOI1DIlfiwvNpuMNOjl1m5gQ
14mGTWWR0h5N8+dkaa4x5OhR52BrZ4F5qRLqsdLaWMT82Y/tPlfV2lZDEG5pRWwrPWqLsRb9yHL8
JZU9jDUqgL2WEVspzas2yW/AcB8qkQtSaTcag22dGq9sUt/BOeXUpl6DnClw88OsVK6ZFhdsFtsA
XQqFPrl0NN8Nqj8EfJ7topyInYKc2QLPUZRXjSM046DRikCYzPhp6CXaP0K3IdahKJC5BquVhU92
ENwZ7CaajlZWZ55ulKabKSAxlzKTL77sz2ttoisNhfQlu0i19akkOUFU0mqda8bUyat816mxq3LN
Du203+lk3GKvfUL+L3vf1lwprqX5VybmnQoJIUAP89DAvtvbNttOO/1CpO1MEPc7iF8/H1l1Tm1j
H+84PdER3RHzUpFOV4ZASEtL67usa5nZm9S2VjUdPC0x7oZqcJPC2H0dJBa4A1akSYQwEH0FvryO
aulid8g2txQq6x7OKhfTtNaRhYypO9lonD2uCIKrnD1vrvJ4m1r3doNWHUGKZs3PTftEqwML3y48
0Yf4+fuJcJGilm0IkyzjZ5Sq0aT15I3WQxQ8gDggIFWE/2G4tYvrqE6cJDzUYlXfkfAqz/0Lw3/c
oyaFIZ7FCapZFDb9i/FpmqdY/PCnJ7gp2nW/G3WxRvXZdpKgdI2QwME9MZ+Skdyao3oIwOXiHfrg
TqOf9eMdLJHBDQhXYxitEYz2N3qlNui8tpUk3Cgiv0NbucUhvhlksysMtS7z2A0k7PBpv4566UZN
5za58uJkAAd+AgonroIBMKzUvQhErrqvb9rUeqiybtfl2p3qw43WZndVnv5Ku7p2uCa3VXszKyJK
840EzY3ZYuhYbcJ83CR5+FQR+iCRPOYsf0aTnsM0PIU08tkYbHqau7oN3knUfeP6yrSmzaDBTivu
3Kq6Hwfrvhqst7Ytf5RdijutM5Hqpg6oAw650xfJusjRRMVG53Xbrir8TWAgiQ3u4KJwqhDzHVIN
h1GOtqM35FVq5FHrCqcaqn2EHuBTIC2nqmyw0mnslq0B3xWTOrVOvw1hNLgw1oGhTRk4gSqJyzSk
vGaBja5ltlf33c3Utw5tOr9Ixw0ff+RBtq9p6WZQ9iZgwl3qzEk/1lnmxQL4AIuV4rgz50P47LA3
6wTpFI2IxxlcFWuiFdgreQhdopvpo+HUZXcdhpXy5vwWflnyl40INNjjrqwjyFZ4X3ikNYFvW9Be
4dKCm0zkaRV1B9GdxqLHFVnzVNF8oxWmqgwz5z7obTnXk25szdpHGt9aVv2Crp2MNvedCrxxoo8g
LHVu3OmnJKG3dt7etphLr7f1yOl0sOmEPMY5fjBMfYUyzLEQqPdXNjTfRRv1TpmKfWUwQHn2zg7h
OJIG4tT0+FIsqAFDp9KjanxCsdWr4evEKG5SKWq9UCVfcZ1do8GeS2dJ6Ox9ROR2MJQjQ7FPErmd
NKi5Ee1CtLQvGEw4aHas4GsqWvFmNzmSknY8qrp/sVJwR3vY1hT3CZncTrX9quQjcUSQPEu92Wn9
tsvqVZUmV0muXK3QcQVFDVhpyabW1H0pa+G0CShEPAs9HFrwvbP9gMHQu7Gra8q0n53YzYlINKAs
xSJvCiKPFtdpf9IELpGhuRfJ6OuJ5VUCrCNzwlmGdBtqfHgQhKupN7ZVj1aRpunkUtxaXcKciOJ6
JHVsVDCXHYvhJzMynrkttklooSjZqG+Ie6uuEJ6k46bv8codeThahG5LzfqOFo3QgucSjCl1jZYz
mjMS7crsyivOwq0qcJR52pQfWVJ4Zqmt9LbcyjJwZRx8Z6PCcML6Gdv1dZCL+9oCLS6Tq9juniJp
PP2Olv8FGM7mZzFjes3/AEySzm1O/jV8sy+ivGmL/H/9R4tKwju4Zv6H/8AlTfGHYXOGBQcM0bTm
jhb/wCXxK47PTY05QbbIDFn+BdhQ8w8L+YElcIe0yJ+/+guvmX8FKJLYts1ME7/X/x28ZgGaGGK2
3cHYYJvMWYhpLPCaoKtG+KNIdm9ULyIqt/F0LOrUrboYrTdzAhUhyq7ekI1e3KPy1LXFtuAHUSRP
5ng/kGabafquRgXN0tZJLvc528f1bCWxZtVPPeihSmncqDzaCRhSIoxcVP43RaSO1E5WFtl0It5S
an4L0eUugi0s8s76Qk32Ny7/d6718R0XuY2hCVyQUAS4J9Wam/5Yd5nDkEsqpGcoXaHgx0G2dIw9
CQVoFr1hrdIBd940QElzuMp3KH2/ZD3XnBIieCexW18n5Y9RjKeKrGJcyK21lr+lfX/oC90vDRuX
e4T3rMtx5rT01XB4ClBW1SezNB/RRms49DaoJLLiV1U8hauum1AjQwcMr+K/YCH72peGd7Y4P4HH
Fu4Wf83C7LCElYgQMi/E8yOqjNokMsKU3adZ6o3DCOuHwG0QeLvwxSpeJjE6dX2Va5d4dOw98P1h
4GX5c5AtDxoasfsghkU3PAsSscqNCG2zJEoZ237aN9seRjnjOoUPiTgW8rolxzLY8djPuKvEVvVu
TzZx9QqRmLaj+SGYpnXJnk3zCm5NACuSZheKjQ4NVHTJsv19ov7X0wtwA4DZ21xfPn2sIBtHqUe/
j6FwQo+G1ahiJ4cbiGkOm/+qKPovSSD/DakduOacrdSZOvKO23GQeZgB+PZ//vz1LojO/+yfQVT/
gzFucQO1NFA7ZgbHP4MofoXbpAGoxcBFel7WfwVREEIYlrowgZBSDgwE+/6vIGr+ga67c1XGNgVs
RQjC3r9B7fjtm/13gOGE6ChX6bgsoFY+P97iqsDKuEBqGqR3zRTedXZ2iid5F+YOuv1BaEbS71WS
btEJc9/21kYM6FPp5aFSbh9Bz1yXKsNRnULNHCkX+IyOWFRxKE6zhD/XsShwCYOjRgxqIHIdTa4b
0sIDpXbiOHTitFgNPbYArYbMq4wgc2KZHqrEyt0kibfqIGn/KGpU3Nt0tvaOf8qSedMQruN+WGu6
Ougdfa0BiY6seODZQauPUUJRFIw8m1de1VsnMuUPsWV7fVy5lgVfikQwL0JCYupXjXYjxq0Mvuuy
Wcuc/pJT58vqFExV7Ex83GrITP//Pvk//5vO1N5/nW4cZC1ffrTy/R7BP/nHHuHkD4COEILqJkOe
MTMC/twjiE5/cJ2aNiK/mIlHf+cZxh9zkXq+88+9qJGl/E1/0igFMQSgFRAgbBD6byYaCxAM2wII
7Yx/UT4DksTCk58fP6bRhfXYZNUJNXqXCmNdiKp3VQk0tCHwu7TTXFtXbUvcPGPINurosYbA1DXj
9ifp2I9kTG/syHYsAXljGlZrkit9I5shXVV5HnuqJbnXTkm+ok10qTzyO8r/vcPnpweUzhBFOKKM
jQLi+6dXNYjtTUrjU00S187L60LY4OIK67kJx++FkArAHDmaqLXbDSCawljlJvhWo/ZrwhdY9yOK
THU0CqjuUFzqjJswM9eifDhbEp8c8gvUd35OVM51MB+IIQzwbxaHfCJgEUUtovl2AihzrLbIydxy
aqFQKau3SDe+5wLa3K4zv0VTYa5lCFRFzPV8kiZIjlJ1ZKQ4US6PVOStW0jynGvkFPOhPSrDQOV8
qgGnwnNVwOvI1Hxdtva6r6LpQabNr9Ysyk2dIdHSTPWz7DJ7rfSudOHG8aKNnDnVmOy1iGZuGe3r
4iQ1UEyjDBbL46UC9G/11PtvxmCcyYDCE6x6a+mKO6Cx/GSK1vbDXPebCYIg8EY3DQyWnX4YrwDV
aweUSLoqAXOmQiIhme4qvT4MITfcChncWzyZP/LiGzFgONXVMJvibbfRI7tbmWGw7op8E2g5yA3S
k9O0Y4NMvKaS+yyAIiDuD7oARi5bcCNfRzPds0G5hQ1wj6xH+mxGhyxND2kfugNst+SImtYp1tHQ
o37sOmCfJtlF2bi2BEpQ2mNrXZngN6QWRE7lbdH/0nUFRU58Y8fXMyjTTqHbFfp1Cjifi4doQP89
w8/Bi7Agd8/s+6hSazOGpwKfpVExUJaRHsLO2plmuQ+yzKd5v9X04FtY51eByCK03EmUO9jWNk2A
16eGvVFQALGK3tSW7pUgcanpXmYbAi4V1McAW+vbpieaEwY/s7R6ToqHIIw3jaiPjWXfFRJSkebZ
mMx9OqB3HnDj0K63sSpuRdLscZLdAmve2MXogejm5TpzTSu6SmHhXpyUviuxarR20sFHBOcpVTS+
MuPsEmwz37rOKrPzFgLbgAK3gPM/I9xcbHXJcjMYZCV8nUHTVcMGjlZwX2IDgtVkOz0R6zBVYKfD
4q8DQzrp0tvEbizH1NLWtQYBk6Y21VxVGz80PqKwhmWVxIbm9HaGWgJ5Nq36joHFD9jPsQ0WrZMJ
HAWZW24oWyctnoeRe3GgvKkLnEFLwDQz3DaI15nWrwyUVDo5fh9A5zS18jmQKHklPu9hEBs9EvzE
cnRutvh1mj2bCUAOFGqyGP1H7V0vx9ZpM1jwKWUdzVy91i09Vbq2suzHflC907bWNk77e6G6bxVP
r7Qmfx6Qxbip0a2GmimH0WdiwdJgygHTIl9HRdKyKp9Ehpe1qNWZx0YL8eToVy9BogMid89kc2tl
xbGrJQpgLB9APkocrQIqYMuVqTU+OAR3sDNw6yy7Iu10I1qQjWSF4dqyqzxGQO5HUK7dAlg2SdZh
BXnaxN5i2hxg4PGdkxj1aBuMglQ+Wxytt4xu3wdk1TdDdOp5U3qJhCFCSpvXuMnc2H4xyHQ9Gel6
DBsgG1N3MNv8yhTZnWQZWCpyukPHQG/CNXjgzc3A1C41ol0D8UvJODLZf57kn4TtRfV9XnMcXB0Q
tMDG4hZ+en+8VAXldsRwdzTt0cdZ40nILtIMsDrFPAelj8PJsQrlGHoGoEXx72Uut4QBGeLmlVFW
rkgnnDYBqmvR6v/x4eYb0llts9FLILYiw8W2ok4VltcqfWuS4NkKtMPIwOeDk7sI8/XQngpi4Duh
uAsZAIMHHkUmOgROAVVgpF9E9HAhWOxUoBag6hio0rM5tXj/YHChlIZVRrof2vxHYB8Hs3IbDTBJ
ZT9nVuAkbeM1Q/ama9LjCV1XvLsE5M1Zy/szBpUTe8asLcCLH9yLbXuiephS2+/XvZe+9bewsHBf
Rzd4SkOodC7aS3x8ZRSTUBjiILmDYUkW5ztPkEOB02f5zSq6h2bILdz8BSRQp/XrzSWbh3nVLV/u
bLClywNuO7i4N8Lyi+IXIDCH69esviCv+SQvRA0MaDExQcS32G/Rxdnq6qaiNnpVM583gxOHb13P
1lVfuTGwE/Sj35Z5vgtI9JywYwgKFQ/T19hAD65E28FiHAWtTWnibtTxZG/EKItnJYNgjO9ZClu5
IL20GT7OyfvHXVz1Op1lcUwqhg8ODNZnFRooCQi0uOUxN92mz+iO9XO4u7AF3xch/owP4LPaAIoI
ilXL2k2aFUU2WJik2cMEfJdIDLC6gk5n7sg3rMl4KJKHmGwNe6tvL5lU/KbKvV8HeOe/R1+WQDJE
3DbSSuZPrHIz5DVcS4016tUb1jWPU3UCc/qJNHytW9m+rdof3IJVYme7egjzJtokT6NxncBgltjp
XozklWTZiZMAeiHI62njhGbv9wwURHUqGXNETNcCRyxHvkNQJtNkvk6GeG3Y3bjl1b0JNocZy3tD
Z9DZfAeLbq0jHIoGDW7mY2nUjiQXz8Ko1xyoaTpVmwJGPBP9UZL2EWxE5QZDs4mj8k5oxtoshwsV
xwXX4MP3+i1/O1vUSRkFUHE1zI/hYZslALS6FjiAddMN4L6CxspIsB4UcDF6kIKv0SMa3KbiSGpy
iGtyKUp9umjPPuAcVc4eh9dtk9N+Xj4goOUHUNzRLTlz0WjNNLcUPZTh2gJ3LU9bf71uP1u2IL2h
zsIp2ODLaBUXKZwyTab7pHyr2JOg32n0JIoLhPPP3u5slGWYGriRSQsArq/FMPYZ95ARS3Ip8v6m
hyw3wfkoi8MGgnY9M3Hf8Ae09oH6wk0C7jQGeqfIAGL0Idr3RuzmLYM2oPdAWATNGNZh6ehHbbgO
WssbDOp1I8rquImxhsGYA+aaqIaDf3AMewrYFQC7NfRuAyvrIAPFWaEOfSL1vsF/28GLenDWQaIX
PXFp2ryCQVI4cWTf5hV51mRxKdbNh8lXr7xYNgo2GGpsDN3n9C0rOjcywVoNgfCmfg7fjTxsIfYT
kOsX1lWcglGbFOuosY+JPkHgrz9kkXRlW25yib5WuOR9vbg+3WTnX2RRUYjrJKyMAt893hlwscd9
5TbDukZn7vqASy3aaQ0cPVgv+pfOIf7jtMzYjAFBF10ma4IrTXak0/0cFESwYrEatFXRwQ7XG+BN
IHG/LGF1ZVjFOrEmj8bVUziYays1/6yDvVMDniteFhyrv9JGXFVwbs5skmWH6RpihozUeJLgQbmY
g8Gfffrse/NmbnATnAav8KKVbC7Ek0+39d/D/rYSOAsnQYtebC1AZb/IbsvON7Tc7VK/MMvd1194
aZL6Z1p8NtBiz0FWqbRcYKAsGdHNFOQCKa8Lnm8siqN2BA+g7zy4b0LHEDhZ229CxVytfwYzH8Jl
5cbwT22H6aXkZI0mzleNjetalnhJfitN0JPlWwncvRgKXIiz0qsHdWkLfRKb3qWoiy002TxvQiPR
/Rrk2yFbh4blssS6BbsELIDo1qzzoyIxkh/Ny62fgUV2AYosaStvWlO7MJ+/04TFyn33NIsdk6LH
TEECJMwMopiB4RLWDVdacIsCcFO/WD26PoAfOAX1impXAYSDCnTLvFpXzRXY+psyQ/QCqdHL+AWS
9CdbCrz4WfYMLBKsqAUKySSMi9rCon4BbWJPnrvx19dLaandnZfSuxFQHT0/AtupSkFcN6lP9t2P
wa/cuYOLdi0241F3NM++YCpw6YUWeXpi0AR1OLxQZT2BbZwjY7nwQvPa//At/56ypdAkNPmUhR2n
fh02q0ofXWZnUL/oJ6vSwdfIaieS2xHOO2nAr8XFpfRJDDifz2WVJMgruyzsgCIPtjeTp47j/WyH
02J9OINHV5mXnaLnS6fwpc9oLvZTVJiCTiPmVduSXxAAedPWWvG7wYu3tSsvdmNbqMl+R9h3r7nY
MfDSbUtRYdlErfWa1qtk5ryx69IiblFrW8OQjm53QFpOGqonFz7xp8Hj7BMv7xppklk5+Jp+62U/
oivQU946HzYYMMs2Z5qlw+EOzS8FiUtfdn6qs+g+VZNWR7WgvtrDqww7BRxYFxw0u3TYZvAY+h3R
0qG4gFx433kLfrWi5wc7G7izIRCoOpv6EAlcsc7eqX6bTY8ieaJg4I1VesEH69J4i6CTlAhHWYLx
Su4L84fgulOl3wKjAVKPa3xYXzg2Px2PzSQLDsUmQMv372eMk6Ux9JPy0dhpK8b01IzZtgMjSu8U
6s7Uq6XYfr2EPg1DZ0MuVlAx9RFvakp9M+p3qDbv+4H8Z77a2RCL5cJFUEkL8JNvTqYfmKFnJfEa
mfhmRabyRPv+T5D8XyY981d5v0pMbgBEIoKYpm4s+3FB2QlZRa+wPNvupu3MVVHeU5qtUlvbJNqw
/noCl/beODdwGoEODSyFmpB1LgJ5Pw3QVoqa+pNVeKqmK7TpWBmwosJ6XKMhyQney7u5ys3UuBmB
vo55cTXoz210YyndtUrdV9lNhK4eaPC0ipPxAbQRtDkZvGx6LcgIv6vym8rqSw0F5udaTtPZcy9z
NDkl1IqCDoGrZ0+98KIUHkYdQTqUOVWLCyntViwz/+1j791s8UXCFk+xGM0Qo8o4chNbgEEsva+/
yGff//zFFicA592IQuhAfU6+WXpxA+MeT7eKpwLCblleMEP7pDCLF9IhFwBgieP6t87nLCa1CdXH
pslwzAXKGaJHUfQgrEfVuiTf6hAq2hhKLqOFVQ6ubfwRmu/MCdCSBZZ3rsHKa1H218ZoeVGSXZiH
j1v7/ZMttjZogUmoUhhERBM/ohXLRljFha396Ro6e/nF1o60EBAaldQ34vKbFoDvKRKII2bSwXg7
hsXKMo8p6jNff+BPzly8GdBi5IE2pn2ZWsBbrYM4MERmMwBTKsJ1r8PIk8HYhT2EAYQb2qohUCEB
FJlq7dvXo3+C9GJ0rkOowImuY/e/j9KsR77ekYD4VFWuCWKRavEphXUoOXSDor/WjMqVoQFnM+ky
6y4yH+B3AAbSiODarq3qRQbKrcqbgqTfBlBYv36+T7/J2eMtDsnWHtCRKbGJH0/tUwsl0ZjDkA/1
MIr6rKp+JT1f1Vp89/Won1Rp38/K4qxUeRqVEkVcfzDKvUqRa2Vgw5kR3OFewrhaDWV43ejg/rVo
DhPnt+hvscnI7ZSjPopOFZpxjKx0TTmW6Wjhg8YwHvilNM3NL3Vxmr/Ph8AHViX0tqBj68vzoYea
skWBhPj2eMNMw68qvkmj9MK58EkiOk/I38MswhDkkbiXapT4wVBspuiVFrC3KHLcwbvrHljfpLFN
GHcAjULPHNDEqnzryvrCVvk0Bpw9xCKjKGsUBZQ+EX+q+tvcIF6hX0J/5vX0YTpNnUG+CtAVR937
7WAmxshIhCH6jv1sh1vWxFdxrG7APboQ0GZzlA9DQXwiQJQ1cNgud944qrxI644A28AdE92mVrOr
dO+OODt9aHXdy65nny2W8yEXu4mikRIUnFCfWvQXyfQD7D9W0JKvvt49n1SqEMrO3myxexgQ9W6a
hwkg60L38w3QWC+em86gu+bgpA48flZgaF0CcD4LFufjzhnp2ekF0XGW90FD/Lot4cSBJn2gpwx0
02d3RYFTqho2LP3x9ct+zHLfv+tiwaRxDdprgneN49gtqL2PLflYT7BPiRvf6LutgfLo10N+Ugd7
N6a1EK5JGGlAXo8xJzjO/6pvtRcIhHAXTWAp6YQu/amv4ap3GY37bHOcze9vXuDZ/HZtypk9YNxm
lRy52MgD+sWhE9joUj91qFtidIGBLxrRzi+03JXnAy+iD+laUAvJSHy97Q/GdN9qYF9PA2CPdaTY
egqe9EZbTYXy/zMzDYIEUGoYXHzIvisgCVpT1AgHTf5olM1BGjWK1scysxH5+C7X+Gbsw2sjTR9p
0W3gnMehv7fX7HftOkEH7EvVyM/jxtkzLSeDWoVtQbXsw4ENyHgyQrOHdRYodHriNqCXpy4E7tHF
Xt2U6yAvtwWJr/v0AnPk0/A100Yox3UBh8/7zSajRoa2nmER0ugqpmqbTxdO4QsjLHN63Up0s4Qx
g28MN/GYOaR8/PrzfhoO/36FZfquT7AVtlBS9gd0CMxkeUxadSWrSwZ+n4aIs2EWHyxvk0Dvipj4
I8TPBBIpMwSEmpZrBbV50SZuB7eyr9/s00Qeplj/+DrLRF7ooKL1U4JXA3V2DzPjAktDQc7qghy1
MbyxhbNjchp0L7yN0WzmcsOOzy4u508wf92zYKE6OyW5ibfWK9gljtsCeCr4gFZjbgZ+ARK7tFLm
D302FtV6LcpsfMiOdm5Z3oYldS5M6JxbfAhBZxO6ODoZl8MIaHeOffE9/L23coPkx5vQv202X7zY
MO3SKy3O0Kq2WRtTSfy2hGXX0N82EJP0cOEVJbSA+hs10DNzdPRIOWXA9nkiBAyeID9TIVQVHfu9
oF0trhwmjWuupiuV9a+pzv0s6L53eUe8GjKM9YVpmtfyx2kyCbOQ08BEcPHYwPJHYTbzY4Mg0t4j
Dt2ZaBcJi3LdI9u2vbTOPz2SBKSIINzBeWKJPJtMJROL+OTTG+Ki7zBcRMBIgW8qlDcuzFgc6bFb
gMybr9/z08hxNuxiS6s466OuNiY/M+H5BcegDLysS55GQIw/mU0BPjNuM6Am06WVSibMlo4hhqmS
nSE7SIYmR+ug1xOAcWrcTIN0XMGbGzQoUIF0tm1VsIKGPFvp6AIcZuk+A50sb1GcEMDtSLyPeOEO
2nEsDLEtU/UNDVgdmzcAZNt1CSvc9sGswTss2m9RBti2ghViMD0Mfb0TInXVqK7BH13DOc4EETKp
DmYDRxr0jYWvAXPgJAfLITCcYdB1kpPt6W0F1Z455k6XFIdJdOi3PZ0M49RTEHmiFsUz2JSJftXE
o8sb2joS/RgV60H5G5DdoIGGYYMtkL8ReWo4zLnTEIL6n8aQ33bwtakh+9WnapuS24jAIxdWQ7p0
hMpWjXy1rJ+qAL20gp04HR2ljL3KRqfTmBcXIx50F+QB1APVWwqKXm6qaSXLfp9Stcss6NEL/tAZ
L0Vv3Y2VfpBZuqptw5mKfjtomQPYc2PU6HTXphtBNeImHaBhwFHKKQC9gJOatFcp6sog+UxHvWme
Aq2GDiuAtExV47HvTWxr7SB7QAcR/LM4RMV0og1snxuwSOh436PuDKwshEXZNIDoPfQJTOy0+FT2
+mPYd99tbSSuPaIbM2OBZxv9Yzt00I1PsFuq+YVy7sescy4IQesLCT8YOfC6eB9kh7yS8ALltW8l
DRoV4ypep06HGi4BmFfY8Dw3n1tYFAu+NaBO1X0c365toKVjSMBhumQU/mELzo8jkHyA6Q/Ny5JI
NY1JnhNN1X5NK5dI9KONuNuXl4w9PtwpFsMsjjEeZ6acyFT7djicQtassqpBEZM7Wsrv+v77WJQH
UV6yp1+2XgDf7f3bLU40ZZWsjNhQ47gJNhCv5frv5guDR+D75qnGtVf/ZkRbDLg438AZNIK8w3RO
Yed0LVykoOXp8osxbV4l7w6IxTiLVQTvIaspa1b7ETo9m/2xVOlqqr8PmFHVcqwhfXJq/hgG/bVe
B94AU45cjfAx5CsGkmzJ5FZVl3wDPzlsoWaCKhX1E9OC9uH90jbA1JVhGKMJQMccEwEM+uuvp/ez
OzGEiNDUIZJb1FqyKBqYdoNkC69gDnMAR/rhtv7OD3Ac7w/1alyhtJTd6ttLN+LPLgvvhl181hjU
QBGhHO/D9QX+2uWabtMIDVek24HAJypHXuxetdCfziCiCZ0Z0wEhEIAXS+lLkaJL5hiYkEVFBXcI
69zWMg9wQF8bEzk1NvygdFiem1cQGoMdBitGyMfN2jzWaKrBB/x9GqxnQ3ZiDA+m0a8VugkJI0BT
vmELPwfpBCx3hkTD8z8mRb9OQ2M7SGgtyGEY0Hhtsjxb3WYw8AjLHiGq3I5DcqzCZpva7UpJ6ggR
3FOhnXC83GSaeSkrsT5JgzAF0CuDpktQ3/kADJgJnxIORwbtGMISq2bELyMiHSL71dhNyIYbSGZ6
sjJzegNxDTa4cLsYfpVGizbluFf2TgZh0LZS8JuJotxvrBwedPUvGkiyAip8x2pAM5qC0xwR9k1r
SN8Kez9i4Vpl+ndmvvHgVq8xB3O9lvNyp3Waw7OGHoWlLA+5bIIbogrWoo32lF3/NjzA1RFGsUr4
qt4Z+hBCQ/JN9RKt1SfuGhkUTGa+i9lrQG+GqV7XsBW12nY9meWVaaG82cGtRez6QPdsaEdL5K7G
+Kr4j1p7zZPKGwJYe4m3pgAJXVrqBA2Bkw7hNzIV6Ckqb1USHnkKfmMRrLrsJZFQDhj7RuCC/dJP
9naE6wXpitGNcuUEo4BaZCV76sEE2uUdO/Sc3ieTsZM4hwo165DBdmiKQxbZ64G+pCbs3GDPpkvQ
RnN0gzdzD+6gTh2Pu4lJZEjlK6ftj76FI4RW2i8TTBjyPLzvjGnVwka2KLNfBQf+MaqVIDEoYsMB
ArT7So3PNLVKkPjJagBHqoeroT0lAZIR6ZUtmpSH9aNtdi5DgtJRa8ukaEGdi+AkV+ylSbCes+OY
FrusnbZdQu9bbApD1Ksm+xWkHZq6/lC5eaAQ5YzEhjkQ+oVmtr2iIm5dvWqlm5jRg0hq4aahEite
w/WXyumHkSIxRZ8s9Mjj9bGqYuGOaMeAlJEdtJHBTM6uThk4ZHnOjlNfHvQ2XmXEugDNLvvsfDjR
FsW5VsXT3OKn9lWle2mEfidcc3QgjDwU60Kip0EP+ZsetRv4xeLP6A2FWgvck7w8bb2WAn4pXu1Q
cwTaA83f3KJona2OZgw1/mjAAXmnB78mmBeTunCoeR1JaEPr58qqVlkSeTUc1MoOs9b7WmE5gDUc
nuN/hJNipBWuahPU6u1dVaZrxftdqqx1DA8Vwg9F1G8K6P1jRB0zv0/zdZi8NGh5FrP+wv3pw3UG
p+Os0aWwE5s9dRdxYyj7JoLZdO2PSl3ZJpoZt8V+iNALnV84kD47h2GpAB3GjPh+UIvBKErTmhF5
jWbD+o5uApQ/Jt6fyi5cd/rL16ff7+d+d+oLCud5sJ10INmQECwq9xZL6jJti+EuFBEuIHV7p0NU
CMHMHlLMhyq1J2ecbNuJUStI0mLP0EMHbTz1h1pBQgOnAdgiVkeNlRtmJ17Zx499G/rSULsKZiVf
P+yiXAN/Cjzm7A2lUw4R6bIuj30DbGCg6iaUjyVgUMqhgUmFA6MUl/Vgh4S/vh5w8dE/DDj//qx6
kWXAc5MSA8btEyueaixma2BOqboL59Iil/0w0CL3ogw4Y18QdZPR0Y1j+NPB4dCe/i9p57kbN7at
2yciwBz+MlSVStGlYMt/CLllM+fMp7+D2r1hiaUr3nMPNhq74W70IlkrzDXnN8fXuWPanWC0IaFa
vGD8jWFXH/TfeODvYbi6LLeiWE2ixmFYGdquGKqHIA08iTMw6h1lUO/UedMEdfVJ34YEI6JBtJKX
5O3qTbPenFN9krpTqzjlFeYq6JgaZ7axYrLlH2iLuysAHMd6v5UY+CSSpMEexgikEYK9dUNqqcZ1
pIZqh/QceuPwZ+j0rXvY2edkjyCGNNGD0KF7Nj9hjWc4FDfNKUqBWuRXSfx7jh/H7rkQnpYMmxrc
p/prGmj0K443YGoPVg05ik4BpagvAtG4HoHEfz2FV/QwYr7loTjpWDyscGVdN0vyRCbzUzYn4t/7
KZp2zfSYwaUWo85wwg5Mj6E1Xj78k6OrKgQQxYvFmR88dsb4xyfsqaTuUZzo4v/6wc5+j+W6wdOJ
/CD4YeiriaAKSUKcQynGtL4rFtXrLdHA5ze1dyOszjWrkhPcGiOKPXswSSqOhqpbXElOfBDtbQv6
t5TPh510eSFcDdiyZY1NdXVCWMrYKL0UNCdrnu7EKHRg1diJ7O9KUiMIN0KFYqx6UyS5Y03xNZ0s
NkqzaxnSUw0gMOym51J8Cap2r2jqLig6uycQ8eMby9cv/B4f1kpxoT99y8Li2AWvjfLy9S/y2cHz
/gVWuwERp1BOml+ftJEcpS54cWzc0/vlpnXw1IK9+3q4c3nF6oOtjp6QuyzaKoELfC4fmWlH+IT3
YgQvLPlhVa9Ucdwwh5McZE/62Ow3Rj/L4C2jsywsGtiWdqZVlURoLPJIgs49XrIuaiW8zOk/ka0S
JXJiR5P0NPo9MHjxMYY2tjH2au5bIq1zpA4BHcEj5X+ruV+OlaJWyLDuuFeQOhxLr1XTp7KZ7jSz
5SpSQgMPFJAy4uMgSN8rUoOT3vjfUlJcSr+pDV99irfTB1gcYFYV1xr++njMTQlN88iyhNsFuBRZ
PRJHdQcw0mn70pXzgviq8PoSvzkoGl9/irXK5T8n33IT4zxf9qnVBb9IY0ixYTjf5sHLZNEmoWkv
ZV5DhC/20vDPEERu0YiuBUWszqV7iWiTdkvXUH52Q2NL/S+rba+KFpM/vzlpBXKYrx9w/VO9xRzv
nm8VAkyIXIY496db1b+fYwkDQmtjhLUY/t9PoLD/wgjg4FitA3WAuS35GkMo+nVv/LGi1O2UndEM
pBCfIghwUJmL+l4svw0DLnd0a6ljA3f9otA9f3ydTREScrsRhn4aktBS+t+nWj7Mu9hHodk2iyt1
ui3rcKfm3/XUuvaLym4jkp7ti0F2ubUs9+uvvTXoajaUaTjFVmIR4SUjoFGuwRZeX1xFA8o607gr
6tjJumFjEq5PirNfYPUjCyiNG0tj2MabvNCJPCOwKR3bHfrxes/F7uu3XGt2zsZbrX8fK6gWM6jp
tnWlXeikLhYSujs6kyvb7W/f24K8fj6J//6Wq5OwV0dByjtjutXV6CKN/8TjVgC7DjPOXmm1ncbQ
AGtJYAg5fu1Cxa1D5Y6pgrWNarfhoRv2jZTYdJVfxiKOrPGhab6HIyZSwEXb+LcWlRtTaesjr/sS
6DBJlahjWY308wZx5KTWrQ7fJQ4LT4W4WIi5HRvhN0UZHQPNPEejKw6bc2tZve/CgvWHWYsI29kM
UASzgdTu6Epu5CmGTXMCJTBg+9cpOfit/eSz7Vz+u3LXrQltheA275hdfiaTa5Hd1mpsrVKvZh8l
RudY4nQI2MZEfFc2Jra88bKrraz2c+J7iaEXZZFyCHegyRp3mdaibdxl3e7r8Tbm9ZpdHIV9LtDZ
yx4lnWIi2MjYWKmr28rZj7fajySxMwajUaZbRY13USJc+tzLRCzJhCbaqJRvbUJvUOx3G67ZSXFJ
/D/danSu+DFtZqQcufaJMomupa87xAgN/Ih/nMfwZxrUGx9znZE+e9nVrgRIeDLEmR9vUncIElRn
aeoXHL/Zk9U7KR4OJeQUN5YpgLNP1sffS/2bB8i7164qNcnGZJoIPrrXKEtaRzUSoHs10C/9p1jP
NmbxNNVNohMDdIhA3khy9NBFxcIylX8SDd+kZYiHVOz6HA9aA6amC9VdKwFP7w1PFjvy0LnTCn/6
9h+xbr2OrGmiQ4IQBM+CLp3lDXyV30N3p2PiGfWvvnZLk+RtAMsjNJEUUMPiqnycS5hi/1hJ7+WJ
bo+QMf4/pvPfT7HesQypzCs9kDn9yqc+BXuM0vl/N8Iq0tOh+6pSx8eGYesk5Tc/2OISvFVkzva7
dy+xbBHvfs+iN+UizogbpvafQYkhyiKtKW/EKneTenCG+TYbLkLjKhJi14TuLgoxKQdq4ON3PyYv
SO1cqmBUZq91+Cfzf0fSTZB+q/EQUcsNCfNbQ/ZXz7rarroqnTVlJO2igLYhpxfK05U1594cGPuk
CBx6Ma9HeLXYYG6EHMuJ+9XIy8727iu1Ze9LSs9PjTF9mI74tIV4ywSuwCVcJatYlVte4Z/vL+9+
mFUQoKdRaIgNv33jKQQd+e0E8d+eHWFf79XCNTe2zmVr/OoNVwGBpc4lZRbeUBwffBmg8p+q2n89
mz+NFmnp5/6mLD04q925gp+QiApv5I8/h/hJ6GNXMOg5VDluDMvJ0xsZRv3XY3565LwbcxUqKrMQ
E6z37NI4njQN5riwmL8e4syS+T95zr/vtdqIzUZukDQxBvH2YUi+1/xSpu9J8bNo3bf+86gfIvx6
OgzqEWDu5ukUJdd5RM1f7mBSzW5j3ibQ1jFiYbFpdmkACSh6cHEbd4TPf+O/D7qaUmVQamEajnwM
6ZcOc6kxri093Pgcny0VmJtQzWHGgrdZLdJGreU01JvpFushj3ZSb7iLkp8TPzZngRPrG+fwCkRM
2yZWddSBlys6CYKzG6kRyHIfUo2+tdL4LpXa3rbM+KAZOTbcon83wa8/BKN1a4rpXYqNUWaGl1oS
go/DbMhpxPIA4voniPOfcYdvTg2NP9LBUpHvmevi0PbaPb1PYO/171qXgprJo+qgS2W9G0fVbWoR
LJvP7a675F5+nKKBc63TfjV++WQM4bSLBtq5og7FTlvP6cb0frNr/LBsWUxUHqALyjIAUWs196om
IH8aRcW9ETdOAhHebIobyxJeWkRqxpBiBd4osj3FVIe7LvO9UGwsJh50cdpRxUi7CaQOJENt0npU
O5N2YdVHEdMMSPRIkVJXrNLFeejCrHS77sVdlcVekVGXg+VuDdqh958EMztEdJSA8nIMqdiJxfyU
QJZbiA70FkvAQLsRiVXpf/ON7mmWqdzPyU0ndCezzL6DjOPzRZdSDOJDmB3ETa4ZJF7tjw73AAJw
WF/W9DsvpYsikYGftkcf9cI4frdyCR+6/kekSU6ko9vTcZumqaXJoz3swtARrBkYENVs/nDWgQfG
syOp2XGQsQpJMo8i+Y1fJhdJHNxWecQ1UkNXbzb6rtar1hbEMHFgKNSeCYLt623jLJCiJII/sEWf
AGY3OFV8PFKCzgjC2beUE+WTq8CiHXqW9zSWglXGGnvaIMucuXQvGM93w601wEFjCSI4cvVk+fMp
zmcNsCMbUt1EGUFTf0G26SUIs8XjdwozyaZDct9H8mUoQccU04ORz5d9Mx/Sbr60JNMek+hnBqqx
rYYS5Vz/0Ovm9SSJmHBV2BWlzxTmDkbWID7BfqmzWk7pnG+v3GNfA3deGENvENDuYtSwpTE9O2iW
d8WyhfY7MOh4On/8tBSEtSAPBSg6YDQC7Pqi+rei+t5ktdeacam2z/IgbOxDZ3vrasxVhNAp1Txl
YaieJjC3JR80aJ+Dtt/gHbx1JKzW+4dXW52hZjC1ZjooyqltYleKXvPy5+iHjyV9fL1ZnyR6KG0t
xI2rCHw7h3ShV3g8RNHDJLJYfenPMIiHvjaccex/5CMuOlI9fZda6RryDGt/3AEcPKiC4nSmAdHh
xSwNmz9y4nZyWwCQhc6/Nss3Uzc/J/F9FWmu4OtoFy419beC8CiOsflEUiiLdBVwX44KGJeyXeu9
PczhLpCADPbE/e2vIVQvY/m5poxNU5YXAXUCXOhqcnARjyc/OmULbSJqPORNV2p6qrIQaMefrrzV
hBCTngUlnG6cXufZvdXvuAoYpNzXI9GPVPgEwUFAoDBfUZweyitf3oG5fEEKcUQep7lRcw/HTl9I
MVua5a25tNrUozjyq3R5BkN5TYrmW83BlCbm3dcb0NllefWmq2hALGndgiGvniJRBCuNfQTkdL++
INP+v1wbq61OMPtyLtG1nmSZnhZrupiE4NLPk41h1tIwBL4f1v36QpZ3ihQDDEUfH8zwfDDa0ZPu
QTCh5gMjwQtprG/qSEcfV13GVneRoRrB0KxzZkPaZ/0mEnS5nn2xWNe5JHEW0lSENXgSKsUZhedh
xpKj7Zx+Eq8nX99hjIC1Af9IKx320/uvf9+NWbTOK/VJOGBixY6katP1GB9jOdtRMNyIQD49xuCy
qcRgxHxroUUfCZEp9hxjpEjd2tRtOa6dVhkvgq7Z6ebD1++0ZvP++xP/HW51XTUyUwDobCinssSh
te1w99sD2T+SCvHMvPZq/AGAou0UBMuZEKBl6h010l1d4SSoRISYL3h+7XLJOoAf8zrdFSRcqsps
I9T+fHH9fc7VEST0oVIj3lJOOftYwr6ZpKwz1dH86OLrT3J+UXyb9X+HWp08le8LzZAx66cGeKYA
IDXUDglk9xCibCj0dpJAXY7jva9DgRWGvVFZ3sYzfD7T/z7D6lhq01Fs1EFVTkZ+29E7l1RHJfhT
59aNpCFAE15VunhxLb3oqnL/9dhbX3q1YQdVoWSWz9CLdn22Lg0acuIAq8p4q9qx7gX6z+SzNJV7
DWXAs9p8Mc+1qqNQg1JAnFPjxI012uNolATZZffQl/2vAlF8lwDTkbVbecJtosXDpNLbiySwHlI/
53QukzvFGG61Pt5ai+s2Bx4QZ0DESDImvPiznN0G4J0Uhi7Xt3M6XQGXqNy20ZHJ5eEeWwPEm3WM
LMV4VCu8VHLz0hDFyzDEo7cVMFuKtPpaaqSLrFcfkYNQwcsQp/uWcNWXzY04aX/8yrgd+UBe2irY
oArNH6WJ8NwTYGnGFzDpUMOScUWD5oo4QHVGa3rV0Awoz2C2B9zFnSFsLwulfO2tGBgdzQxfz4bz
0M/i0smr02PITq+sjs4+j+RUUfryJGYGLoHGbqqKS7T4OPXB+simDC88godB/deD4/+KF/lkYAXD
HaqfpPLRWq0GzlS9GHNJaU9zpu1DCTndqLx2+HmjMqXT4jXLAaun7UY8+Mnix3nx3bCrQ5zZkKBv
H/0TIRwdLc3epIMixDDU0lNQqAY3IPXYwZuDSr7r8+Gut7Y6vd9e7eMxRwMPPsUSXmaWZa5L83g+
yvxpVpykzqjd3Cr31VS7szl0tizLMXY49G4GJm5cotZdxs1wqMfkBdryYw3EiF5fHY2oVaeekEa3
Cai1r6fExxMKEoQmWouQiMZwqtZcCT7eBvwmr9ogEUqaqKPLHNNuqb3DfNLOip9CUm/sRvQ1nh36
NFEgKVGQ6YkYXq8mgqwGSSzAtANvV+0rn74SIbocZ+17JurYaKVF6+j9/FsyEOpXgW/t4DffD+30
CjDqaAjjnV8MFnt4STM7h5es+VxdQYqjhG0zIlJabPgJ8kuDXJ02WAdufZVXjtrtkAAmGzDgMFF4
V1pCF3F+H4rWj2SaL7VJdaUKrcsPOm6docWau1bdcn6gwnQbFOO9bqaPQhyxiDEVCb7PNerNGc23
Yd0KzYVJk7ls4Nc58d83KAjSMUfGo2kpjVXzHt4vF8j42Emao8/IOqmMj9GvoaAAMCs4xYIhV0av
H4RDTCm8wCk4nTAvpQML6OVVUoyjXYnNscfeDCq/Nwyah6XhUx+CvgnEbyoIPznPPWsKD0ATJUeU
aayo65fUByqCL7ysy0cpKzzZwCA86v9REgHGPGbnpnDQ9OKwNJbUPp4DO8Xsjm07X0XKXTwGN3EW
P+kJmJAxwzCVInk0FejNaLaP2psiiK9zE2T88GxgHF5JAKsTxNdjjGd25w/HUsSMW0I3XHblLhV9
PBaz3QQWtvAvRvG5SLkn82S+fhcqvxvCknLCOBb1UC7lZCS5OoXZdSdR5Swaytdtclf1c4PRb/U4
1TSBNzk3kDD9PQMC4P8x4NZq+Uk1mv2SzBByfE6r8ZqvdfCbfl/nuEBK+RFs6/WYynuzCffUw0hh
vYTVcK0owV1qLD4XenCjT3jVirGk70w/beyUa4bXidCF+tocaIupaTxKqyfMBGNXT2jDolNhY11+
cpx+XCmrvWusOl20IlaKeIQ+P/+QHR5kp5I/o5+NtgpuJUcko/Oj+iu/DrcW6hIWrXctXdRlvE3Y
uMS1wFAz2sYHw1adSira6Br3TFtPdxViRXv02Ixc9WBsxGrn1Zall+HvoNZSC35XRxDmumvMPKxO
6VV4h6z8KjlJbnk/XYe3MPTt5AIe8nN667v+DqnyjqfArBxbz9GxNi5LZ2ET4kp44Hi3SejTjHWO
JO3zfsZ9o8K9YbBLK7ZLTIS0ufOCaos2cnY0roZaBaj0tkYiCcAKYV9wUOj3bT11t60YXWmT2OgJ
eACNYA4N0ZS/X+28RitbHQib4mQYr2KGS2ZpXTTl7NVKd4Uoyan96VemzvtOTn6adCGmnfLss7No
o//gp3/6sLAF87EsrnqCZj3f8oLRPmbGz59vNd/BdQ65anJOyqlxk7Xhndaia4j6UcIEdUZSiUio
NWF/TTUeS6DsasUzLcEZfNLKqPpxrJFU7FKK8kIMenfJ8qT+tVIhe5FUJzeZJLoB7V9wdBInpD+J
+NkHtdrAOEGkFaR1ZSgphf5YDhp27U9d4Mrp1Tx8q4xveftLMBIDDGNHDGdiq6OCqJFuuNvZQ3BX
kaSTypPcBdeI8I5V+1RGsYMbSlIXqJ/8a0G0jnGyEc2tQov/nt3monhfIGrm6hrVlEpIFzRTp8eb
YRz/FPrEXh4+TkN4aBvlpI6USTD3yXAFtCs5uCpV2l37Wz0YcNttD8HwTzxv+gd8XDvLUy1/0eZG
8l3maFlFFHk1KrGSTvRm46hNSzD2CsfuZvgZHPMD2vaYjPl84IO7/2OQ/9nYymoHCbtYxTlRFE9h
oT71hBhhl3uGUVJGS3dBc5Mlp9C30PHc9lnsyoO6tW+evfyyytD1y1CusElb999p1pBGdCoxi0nj
Zw4m2jBiMvOOJCCTMliaxr3Z83Pq/8ew28yNrXRCfIDV+Kv7XmbIqAUsxqc47XU33FDg9Xt0o4FK
cgwiSXdL/7X1xqt9BbJ8P9ZRV5y0KDvotegG6tO4XGX1jYzcx4zNf19NBwxIWzCGwKtbdIOwMrOy
ng0s/zHmRz99wKPn62D40z0IC4j/DrH6er3cBmbh8y4lHjIZLJAye9Ry0OcxeIPWK5otgMbbQfL3
nP33pbiS0sQIa+UMb4LFHr0Fy3wZesxmnhHE/O5qRxas27RHnohXilThZEScAqgBaSjClek6A4g1
BvgGvIQRsPuJwky2j3zRpnvcCQj69Eyxh9HwcvqYzHw6VmIweFIv3UvBU0aDv9HjkEdR9qAkGrz6
4aLp28425Iyut1tBeDAwE8Ml3JlV/Ees69JKD3Ot7ynRMYd+JZgZ02CjXwaC1F2Jfr3HQA3XoU5R
HWm2Xr/+TT5GIv/5QgDggXHjAa2fVUzLGjJdU1v5aYaFb6v+sW/aYUNJ8umygW2G84duwltbN1LS
+j8KY8UgYmru2G6XsPOusF6sRjoIkUXnXv3DgohdmqfauKhDsDvR5lXsfD9n8VpU/8F0KQp3p9VS
6qe49qvEzE/q9fwjgPvxVO6oxOE9XNnp98YdPaypcevBuybY1C6t8sP/fuh3o68O4FEcG1xXGL2l
h7c4gXtQ3PGAc+vCuDCO1V3sMay4IVsxly15tQJAeNATzarTzyt98Cg0DMvV4tR2CsC98L7NQNoZ
r5LyW++fwvAhTAp7BF+Q0HQfapiRtrRyawpzPnPjxdMOYSbGFNNuoqDlhC0F3ahsH8rYyPaDHlBe
bQrZjaXjYLTDPhkS8WDFqXQhGPHi/VzRs0GTp2ReRA1swj6VflawPvAzl2dPURoH9xSBq88oBZ4m
taWXCUAqkt1MX2BL256GekrA/7xsf6nddZrCVosF8uXtNXZjdjVEKBYRMgSPdE7cJHXY2ao54DJp
dBD0Kgjr5iRkjiaFLxQTr+NF9D1XPLBSMd+gwLpGPV/g3ASOE/OwMEJNH0tD29io69qD34qhU+jj
bAcixlpClHgaklDQDz++Xoar3PLb9MBwmS4XEsaLzedqcnKlnxfJN9MDvwI/wDWL7ywC6UwRn4mt
ce/rOctGLG3ufZhGmMc2Em4iWTsEHaHYnO0abT5KevxtEsSXvul9O0ATzarz0jD+8/XTvukoPswq
MJOkImnGUYA2nHdGt1Iit3gInTIU3gP8IZ8W3TR9MMr5oqYbRYUKkg6mN9AAnQtPUXlvKYJTExg7
XZJ+04u4ubQmf7jEQpjfPhA6VIRys5MnX4WfAVEpkmPboDzcqq/d7NtincDKx41Mw4J37G0jfzZ6
k9KuYVeFDiEHwEClu1KJRf3oJpUJxPYqEsurNigfpqzfI+Gg72+ZPSpxbUk2DFs/s7arOb5R/PgY
lTJ3VVwQ5Fb/FjXdN+ojT3LD1WhAcD2SVDrQWPlWnyYriVOBARu/0iglEnC1ylMucj/WStukmTXM
6x8YqLkcAQAYpo2ix1lE8DEAVFa6vCSDojUGBIDoeuyyzvdTJN6ZqX8pqvpWhm9rrFXFQ9HCUNMG
Aj7lnjqkJ7nZcTFroPnYKR6Cu8Ap4ZdvVSDPwoTlBYHlYBFhcglfI6dDNVcU3PJAo2W7FrNrM0Nq
P2ffGtW/8X0T6wNr45OuOlsZbhmSfdIyCajP+7GGrK3GShgIqt0OZ042QI8SDw2rcrAzDsGxchH5
iTsBAn+zU0Ovj5zl3QV3Cyf+8bp6/iCrD07bqq5NJhel3IztBBxCoTz08DtkIbA1czrmBJkpvo5f
r+fzL774r6oUnXS0IGf9TXqpZHitZthhzILtTw8k+45aL9uQ3Pdhlh+oIz19PeKqoWt50Q9Dvskt
3yUjhimRCAYZcomk5adu3x96B1D7k3zY6uY831uXsXir5eBfOodWoW0dtr3YC+xWVaH+Yk03ngFX
0ZwP1tRfCPpQ2kLykGTWQWH/dEPkQjmSgKwtU0+suOC1ReRKU3RZl9JelKpr1LzAfBN+CdNKbLgX
xUbz8ipV85+vQ2KdtlASJIub2cdUDdXOMdKiMT0ROdpaEjuyWuxF/VmKOyxa2Lxiu4mPqfBYyaU9
yMcxpy2z2EWtfxMYsHzoiNHMn7LV2pNW3EYV+KiGNgJRcynSUKLquo3k0tntgU/8/oFX0Y02+b4k
pkN6spBVR8JvRYeo5j9vTJpl9q+PHQNjJuJ20uqauPohgTsqgTbOfBavAZd1mA/mQ+POzuzlnrg5
b85C4+Wd2BQ0ffE55L758UcQjMzqJtrcTlpsOgVtPpn6svFCW0Ms//z9KijyKrBId5OdUnZmcBsK
bugmTnZFLOrbXXcZUOnabd0pzyPh1ZutvqOYyAId9xVvZlMHwxezRKwA8feQ/TY8fDZdSlaGfDlS
TSM3t9+iFC2m6OvfkTsZ1w0MtiSIb6vprcahOpRmmZwinLzH7scwkoA2UoxdF69SIBP22DXBHisd
hworpi+QAySykUn2rPqI3bsgfxb175CMXUxMO9usmn2jqEtx4q4OLQcsAwFHjW2oJEbHSE7cWYwU
W8LwOPOTvWm+9p1KHCFvpIzkZUqsJqhClKaKGtAc7I1WZ3NuLf2jU5eczPl6UmKaIvvbfoZRIUkv
vdq/6jPJkkbPjn38nNcjmK2hzF1L7VG5d46YdZhvYRc3lJLbCkbqapnaeqJJk5+Yl3u1MhJ7SsKN
vfiz/fGtBQh7B4po0Ms/zkJ10OIKxtnbsnpS990x3LdueZHhEohz7qka7BlM4ugVbvsYe/9PoMTl
F199uA+PsFoIaixEmR+jsxr0H5mGR3AxfSv80MFi+ZsaISMwSxSm36cKg72JBjg1sY1gxLcAuabU
3s/RsO9KuqAFjG87UDtoZdE3XmhlfyiU7qWo1Is60108jVU0YV+v4vMgSeTZKbtR/V7a01c/uhHJ
ldhlenpKKoxeu+fYkN1kgpaXld7XI51nmaG00gPM0qEZns1ptXCtASzg7OvZiWTAHQVlW2fltOJw
LQ2WF1qXeqEgKorcoXuW5tsuuxDA52RDSDeO7Arx5PVmczebd1Mf2EViPn79eOd33NXjLV/q3XaW
zPx3hdTMTigce+3CHP+p0ovOgAFVXQYynAgQAfBmsUInzChu4+hGEe4RhWw8xifby/JziIgR8Czh
a318jF4KrcwM1OxUWsCaJsNCulvjsRnQHhzflBD+Mr32SoOssvZtIgMejFuo9c/mBDIFxYJCDptl
3W4gaIY2ywU/1Cze8bfOEMT20GO22W9t5lsjrb65BVhfbSMrI7i5RCHADcnwWrRlyrCRvftkiVLK
/psOXy3Rhvr2rI4UbRT1NDaL23Bsy2Rg+8mwoTNshKSfnVEfhltN9bZIRkNeSmTqvnrhtDd+JLWD
dbOHd+id9Y120OFhfKxe/x9A1Z/s4tbbvRbNsiQjkf44f5TOH5PUUsu32JQOCZs440K1px3lHKfc
b8lGVrXIt2iP8Uydi7SIpey6pz4cDeBIMiIB3eiPfqk85wvDM90lCgfEGAN0URGey3edH9kKt+rM
Ko663OJVIttSSPJEzbLv5Lt2xKS7jbV0fiEREfOopO5McDqGufoWuegP4twWJSGX9Q+q7B8YyTit
SSnaRbeGxxJQWLKm+JzWe9Ik26yMZVqtToYPD7CKLCEQK8BYeAB57JxBDJxe2lpCW0Ms3+DdttWW
GnYZSlqe0kKkSwa9SDNvnBEbQ6xrr2JnRnNv5LwFCROTNv1wmDaG+Gz3ZatZ2Ai6SoZzjTwySt8o
8s5cihPhw8i0bRylhRL4hnZ3wLRdBrutHpBPbiqSifPIUojSGHOt+tKyOJgEsE6nSCuPkfEwgIIV
7lT5gGLEzoEk6nrlzXl9gPnopkkrIuh/nJviPs6ay04NrqFIOup8JNPkKULoCkXxXfVl8nH0kFiy
/hTlG1eVlWxpWW7LIxPqqIsRp7qO65Ok0IK2YCMbQ9+ZJcgh4vgz7F+7jraoIf+ZdqKt0jHaiYrt
Dwks2fCwsarO91IegVPBwD5axT59dUIlEUiqIuSrFX5P9J25lUpWJWlGO0CBosAOtMxnuQL5Rxjr
5DqKv7CYr2UucJpSHtCt7JtBeVSN6H8+iYB7ELnqssydx7RWa4HbfgGGmydDb+NRYlNc3JN/Wy+9
6SiOeUnizEkwUN0QBKywtP/5Tf4Oa4mryqLRFGrlx2yBcfY8FPFrQi+KKmPREjwsq0WQEUk0JJss
sWcLbPfCfIzy3zEs0bq5CKN24/RZDpePm877r8A0+bgjTPKY6EnNV0hmIADCQ6w8Z0KzMciqpfT8
pZc45t2+kxeKaQyCXwK1iey05/5u0GCZP4zUBKIsvJRrdBnVsIuFdCPBcL4dfXy/VcSvjUNYN0tp
u2l++dJPXf6fx8QfB1ge4N2rJRWSrtTn1fSyPaj06WZWZAuy7BbTxtTZepVVnBCPvSXIOTNHmKrr
PE1velVxNpbrWRGFHeP97FzFWIIgtHM5MMY0FntfwoRVL7mIla6o/TOll62F5qrbt0GxVb3ZmIar
w5dCpN7OgsWp4Ve2SeWyzgXsY1O07oi7xuc52CRhLHPubObT0rd456AXWm+ObY5BF25H5UmzrmsV
4HbaAGi99xGm8SCU5Sqn0qWnQviGscOD2s4bV+hPTjG+NbVa7jdE8OJ66SmCNA99wdQE1qcbLtNG
pZ/ojS5gUsCywfrOXvOa7bYc41dMg3+X47uRV8tR75JJj3NG7qRjnTnVsXJ8hC52Hl+Ef5asSIVw
qNm6022+8GotLvnoPOuZXKGWP+TdDWw9Mo7HJBQeekF1lTTYKeF8nOTAlqvelvvOGTNA0llwiGGB
bkz1T3e+dx9htXDDocqMYFh2Bs+khTHdLWEEUsLQXWDDLb2YbFXo05gLGyOfR9388FDeFi0vP/86
KVRLhYr/C1tGiXrqaUZU5Ia7CEGHJh5o4cLcYqvQ8Om7vhtxFVqacRdIrcqXV+t/9OHayhvb3PLr
/OQe8/G1Vgdqwg0jiWsWFC7Qo2nu6vFS84lkg2OXPBZF6A5R5AzT4FaztLf0ZM+t5yYk3RFF4vOg
zpeduHXavnXfnC3yvy/+JuV/tzt3XQupW2FfyQTkM9RUpekuKcTvVqc4xsgWA9RDwBB8yr3SbA+z
pe2EZH7U4ui4NMcGEfX5ZLgV5gCsqeKlgUhrpnlhwb1IpFuop3aQf2+Q9+svwMoQEUY1+C06MROm
0ABKsI4YI3YD+ceI/sIa92UhXORAQPXqgl5RpwqMHS2bdhE+I4WyE/0QE5TpU7IXlOcoUlCP+qBx
wOObFQNM3ZMv3WjNSyhio734u3W2PshLduSCBMHjxkzdmDfrhE9Wp/R4dsybGDdbyRUd3cS1Aq5s
9Wh5xrU40+jl1LZ8aW6tzk9353c/3GqLAhtY10rLDxdfCLWruMExcqYdbfT/cX/ZWiCrhsR/t8R3
4632pmSOEtH3GY+8QueEwjGur3uqvbjpNi61e9zAajpb98wlu6+eFCdzo/stxsHnweG7p1jtSbSV
Jsq07JDyz8EBjCTbMa3wsKnt4KrH3RhAuE0SmwShvZWqXlbnVytlmQrvVgrdPUkIBp3Vi5V4IFlX
TfUnnWaniYqdAdXehIsUCNqv/+UMWwUcqCt7U43e3hh58OQ1J+VgZXZ6uRxD/Z/yhu8M0sb9ethP
yqAf9qo3/s67txVby9dCg587RE2ZDPFFhu2QNha7tvtpGfcyynO5oewS5BdKkF5L5KRH4884lm45
+Fd6i5pGeIHafTOVoyvywJp/+voRz6VESyj2bi6s92wApmJp8IPUbqftRIDZXuH8H9LOYzluJVvX
T4QIeDMFUJYsmqKRxAmCoih47/H094PuoEmwgjjn9KBjd2zFVlYm0izzm1kPrcUV/Rmp0v3aqqwO
ubjBm6RH0zpnVXy13tBHOAlGB0T+Lo6fRiFxJlC+XiDuuiS0B+FvEiZ78vyVaV9KGD9Me8mgH62+
iuOGaY8j8ooqjWfvRpRm0clTK6N+j6YCeg+uaDyMwXvKC9qlvjukx6m59QVQocEamvzfc7w8GRY4
QWw7wGR+MTz1By+sfIVfJA1XIbTLzh8coffhk5ZXTbs1gnYriD+C0bqKIHfnoQEfJ9/Jw21YifdJ
mD1OE9QbKfDuEqFzuk51BmDZA6a/4YhGPXBoHGwQlDhqOXqCh6EEZZkj2qLfNJn34ivAlsRRfdSi
ybCtsr5rtHxl0S9d8x9nKH8++4Muxkk8Xztto+9COg1WLD7E+u77T3uh+8IafljIxR1LhYLmyxz3
JAevssW/CFkETiDZ+RkwE+IWmwA7yXFL7Y97noof+gjpnbn/H9Q9F54P//+6R5gcnBwgUOAii3yj
sfIp0iYqI3FhbtOCrtQYv+kmEtZl571PhXIbmiGCBvE2LIjEU2LDWtt2kfK3Er2tWb5UtbBtZOA5
vrrt0J4EvAoy9hkfYlcU/uom/0Y7CkjZx3XjBCCqJnWfo1mAeIE9hciHBzyi072gsltwr020+K0a
0H4A81oOW9mcfpu5AYMr4G9u7TEXkAsy7zsjhM3X7sPUcmr8XOrcRcLZ6ab0LiCzLRTYOslvTe1d
P0YxVr0uZNlWGu/Os7ytGKl/cku9jecAu+zSbaLGW7VOtyIRhpT0d2Iknuqu3E3DiwCvTR6fZFSY
x3wvxYVTqT8S6VeQ/xajBj1O0Bmpn+0qteNBbt9pEFzLRYSoy0gBtz8UkWUrmbWJYzwSnkRL2lLG
dQM/uqqVGBFvmS7BlGh/BuB2VuRdpWONAXp60iRQcIrvY844Yg3Ui9ohh0Wl4MHi1OV4b7XRa0m4
7scSO+Q6DW/7rBb4CvCKquJWYClN/qHWduYnBxHgWM5dmQa2IAx2HsEWKzZtUb+2QnMXDNJTp2UU
Kc1tDhS1lQ2gdsdYgRfj30doI46iccAJvnc6sXmv/D/fn4evp04xdUhkEjCc+Z+LPWjFPbFV0laz
W5aex9vc/214wspLtzbI4hVB4lLUuqypzn3Z2B192KzooTTJzvdzuRA/fZ7M4umQqzztJoNx/Ofs
Gp08/GLuiBOL29nfbII8bhebbiNvYYjhZzLu0x8rP2Berc+39PwDDNioEni9L5L9A5ZkqSbV1Vm8
bzfDNaoV+il5MF1QkI4GNdTGwz19SE7Fbu3ZXBt5EbT1cZcLUFD/mSA4otSTZ9RQSTBaQ2UqJk5Y
mel8G3+ZKbkySkwIWn6R1PYzrtGqYLx6028Ud7aqFTbFXjkOu+xpjcA1//jlYOClTUrIBnXkJevU
GBAHNWman2kiOn4CsHsV6zKHeN8MsQRIaUEcKoVXcA422aF/bR7k3JmbX+3Wexieoyv9Kjpyya2G
/GvjLkqf4ZQnQ9gwNeMhooswHIrbWXUWVqeLt1n+GFw1p/FqTQHuQpBFsfM/K/qvaP8h9MR+u24M
s5o/H9ZqN+O7Bw3Pu1XA9aj0LdYwYZcugI/DLR7dupRUOiWsbtuehxCwgHibhGs9zLVBFkdg0uNs
8tiV56F6rAOM4Sog7mueVCtb8V956cPCtUJdCIHM9/Jygcv6Do+elZM1f/HvduIiGZmqEj0y8d+O
0I/KPrqFDuaYtgRUb83p6gLAYd4GJlAyxATEL1A909cir5bz6qx4r1FCyaApcccpzKsgUR+RX4RA
Kk6bXqYnW40Scp/VlSZSEIs78Mbyjx5qcNb7NxnxsOyLv/XemxycE8vD92vyrwX8eU3maOk/LKzF
mnjwu0xIWOIZCpa5Q2sf/mR8Z50NR7etXesSv/q78trcwo1yjev8b7Ab9ypeAqf6NnYtV3O//0EX
esiff9Dy2STAjMKZFia/4IfT/w156+8Ch+bNrsbpEciFoz/Ub91G2QAkqtYeuq8V8s/DLx7UXNfT
WKlwXK+Sl7B7F/rSHS1xk06Ng+DCxtQOEhqIGvna9/O+2H9Elh97kBl1BXqezfth+/uNFg91GM/1
Sn3aS1vltjed8VXitMHnlTchECbtRcI6F2nOR89CYGxz83Qk9FmlavHWfDkpvD6ULi2kN1Rcexcf
oVEKvakadq9QSr8HzToKafQIDChAulrI9o0W2U2TSk4iIQlHjnwv914AvYcFCjvBaQfIkl7ooSQT
KkelH9nX6X0h5HZb0hIsq3g/VF6x6/KkPWqkX09CgzcIrh6AWXQVqmT+XEdFhYijcB+Eya86jbdS
G1aYTFmv4HLiXd9jPphnbjrekKefS7HbeiadWRS5NnlfP3PYnzqryvZCCzY+y1xBSUB814KyoQc8
J2XiTRah6adVt4XfOEmm/o08IlUzxHAQjayuRVaI2kSRdfuwUAAdGZRm4v7OxKa263pXGE7FYKSI
wsj7JCvx+wweUskjFO0Eovr+SQqtkz6GZ6S4JHv21aqH8VCJ9R8pHLSN3EUTzHpNtDNFf06qIHJM
BdNPmJZv/XDXNNkfVcr3vlq+Z6WEPUyW7YNC9RzTSuJHRIlyNwMHuK3K6VUeu7tSM/BQbtrf0A6V
DSpO3caP+2nnlyTRAsgIu0+yFI3C/iipkIbUttuJnvlHR1zJblR0PYv6MQd2pVs8kxNMf2SYEfLW
bANIllCE4eb7HX/hpONDARSDJqkOGuzfS/phxw9qE8UDGuq0+X2drMmWX0tngknELrq1dpqTbotn
HEBu1/2M/4lkf772Po+9eNHGioYUO6096ya1B/St0lZ/6f3mJlCUc4x7aKWlO6tshS3GN29xP254
WLumvvPk+LeYxYcyhxrXShAI0HeQp4AVeu0bab7RnSk9R0p16DLaPNkpnQbbGMu9QAO0QN6pnoST
FMQ7GUZO1aApYsT7Fo2HYRoOuCv/0b3prpO931EsveYyJoF5DzPDKreyoG5Grz3pg/HDS/vrUmt1
CEnJbQRGL+9qByo+//NAltTmHcz8X/Arfol++Ciq7Z8e8eNIHO9MszGwGEMOP1yLRb6+4NydH8gH
i1jE072Y2k2Hs7j+NgJiFYPO/n7PrI2w+Gwsk15mFvQGIfitCT+nZDXR+RrqfJ7D/OcfNmU4KtYQ
V4OInMLMbPN9d0J3r9zNmYZpG8f8ro9hTMgYe++8tROxNvjiMQ5KJcyUlumpO22LebQ4OJLwC0F5
d4QHXQEusa6b92S3lgVcQpJ8OoqLWZd5mA/ywFHMrvObbOsd3gYnOQOZdtbP3oUIWUKReX7lkO00
jX+Pz4clFlAIbVMJNyysNDe6Ex7hJflP2dW4lQiSzTNSmN/vmvnpXB72jwMu6l8BSY4Et689p/U5
rv5kEXYzSaNejZ62QTAn1H8X/v77IS8AqD9PcnEWqKKUcqtr8+WW2y+QB3eeo9jTFgDcHQ7KlBp3
dmKPP9Wf06a799BVW6XgXPyqH+e9PC1+nxhexW9Qd9kjPJDd3ITsr2dfgv/BaF837+cZL/YQMihp
mXWM1tBIQoXEsSRH2Kh0uhUn59PCyrxfKwusfdnFgemTePCHQMHLTRLsSjx648GINaifmGpPL3od
4d4Yr0Rql5cVzSWKERrbeGlkZEVVFuNbymHpf9Q4EqjhS4XtqY4vsC8HD8oo2tA3HbHs98p0E5Rr
oiPm1woBKw3mSsLcRJv/9/mOKoca3ZnMas9tEdyJuKnlSUEU6OUIbjT5fddp6atfYHfmNdErAZkt
D8ltr4Gky4kRTBnxxDSDBhIZOXGIrl4bYngtZvqxH9PXXrB6vLnid3BDe6nh+ccKxtMiZ5LREVXS
bUe8kIk/29LahvqDhRByFPdugOZoqOy8Jtzn+XOPwgTv6zEzxae0Tw+Bkm2T9JCp+ra0AGTpiE1o
hLCmuJNT2MI43uzNEUNgUXFTnb+N/mqRK3tNlpG/pVdk9tsBWqUJZ6LW5BchLSSoRChiJfVkS/m7
PCp7Odvl8XPbNXYbwLk0gP4Pf8xx+OkL/rVmEStqeFWjtGQXJZqRA/8GvvDGUpS77w//11eK76Oj
oQLjCUWvZVu1TbTGExBQwmOXgrdGPSxZxf5ditA/jrG406I4A2AYMYa6M4/lEaFOlG8mJ79rdmsd
kssX9of5LO6ytm+zMcEqmGYtNoLmaNPT3hubOReRXc2JNpa7JgS8Oubi7rJ6Dw0LnzHz0W43xFez
i4x+iJHUdUvKVG50FB6//2wXL7AP01wcq6Kr/bgtg45aak2iQuU6mdU42t33w1yMe8mtUOzBl5G6
8CK5KjNtKowCc2Qjr93IIn70a+8AW3GcfEegNRkS7JnysxHe1dJdoA+gG5KNQdEqjeSDbP7S0LPq
lDVw2NddK9NztKiwAiaF/7BIQGPNIqv1Ic+IVPDbpgN84K+0/VeGWIKHjbKpZGkUE8DDe0rjqKdp
a5ez/jWB/zSNJQbdy6u0R/UsgVmCMkYg5i8tqs1umNcImSUBZOl2zI6FFaa3SRxX95IM2Rk108gW
/QoFh8xDwApVys00gM/GcIVmShU8hkWZgWnNHowmfW1odvgKSIHQazaSN2Ywsk0k0m/zDFPPVH6s
NPlqGvp9mN+mmnhb+sLziPfjNg/eYj9/qsQnUYSGS2Z0k1vZfW6IqZPIeLognBWI6m81MVzaSG5U
+m7TxedJM7Zh99sDIu9b1WkKz2oOjGs4ycODUrfXZjTYELmc0kIQYEBsDFxBaol2NDwW8Uw+guuU
GJsJu++i2dUU8Mfmh5rCNw9Md647STDUUHFz1La2m6zeeUrylFJVT6LY6cEI6vXwImaKa5rZto6k
m74wTwFq77J+G9DAEseTnOZc3S2WRGN4BFaCnkKFkXg7NpIzqAhhRKJ3KgPtlPfmiVeN5kE2/S60
arSRzAxeykKujyDpppvUq2QnTmiqGiKs6aprIxjo5W4Wy89qdStHxSymD7fvd2jd4X8ElGywu957
9YrelWokH7LqvuTfRaDsNf8kj88BpdGkv828BD+/cW8Aw8VVz8GC1hWnq7FJsWj/oY86iJ4HAZ1s
SAnzfwKTgE+bIJsHeY+4P0MdwKxUOKtoqRTSfWioT2Ib74O62kfCz94ID6XebDrvWs5N4OC1cf7+
8lg7QYtrnywcZnXA7jYwbgxQQoZeuHKE5grX52j58wFa3PbB2Pq6mMnJuSqoTdC8QmsrpaWY9beo
Ne6iZA16vzan+c8/5ANS7g9pGnArNDwtvfRgFCtQzK8X++cZLS52I0la2c8YAFKQk1bvYyFvtXjl
Wp9v7e+WbRGKmkGEbOpM6fVDcyNPB93f91FwNQq/fM7R97vg4oQ0ZKLh+auIRy1eEB2tRb3UuKoj
qQRKrtl1E+700fsvh1nUQuUKZUzSmOQcTHcFULkqmxzZWEFwz+vyZd0+zGXx7EjBNJSZyiCo224N
Kb1KuHZr6dWLV2OmlaH+PR0fNhqSV5WfqEpyBgJ9W1BAqxBk8JLrWnyM29++3FKbUW0PcYRQ6Z2p
fhbDFxSy7SgY7mou+P/qIy51zaMEdrjRsyt74S7D2MWn1BzqyX/3DZf65WUjmWUjzpTYXN17cYqE
Nr5fqLV/Pxlk5L5+RxPGMKpIhipbNGs/n+IwMX1BCEUUzQI4ez79g+pPlz+CBUIWQZ9+qDIcaO5c
KItAgoedlLwKNfBb89hqx3bkXkZ0vBL/hpHhdoj4IayEmkkiD7aWPQnIf+uwgCh7UngmkzGNmhgo
lhI7Ceb6pgknZ/qdjbod5u84bb8qUnCL1bdT5dFJVwcdNd301mwo4eooU3bRS4mYu99jZGJFtlcZ
di39zsGySvHwmPqIUVu4QmtddS30P+WwsJuoetbz1MeyQ33PqA0bKPFmc//G92jmKGyYvIswV4zk
a2Nsr41espFY2BXzc6H1o51b9TkB5jDlOX8J7gh2MvjXQf1j8IGX6c+C/NpjQyzpbsJRizWwgTJG
NPpDUL155XkEtqdXP4X4VyxmoCd+mpqxmwEoBfu58R/GGUFhZHu9vym0t9TPH41BdDR9cLowd8QC
jMQU6yDvgHg2QrnNlHjn+z86fV9TDA6n2K7ze9H/WYrDT7kVH/WauihC23KTnRKJyME4qiD4ND1G
Fb7atCgFpuG7hMypOV4H4a2vvpuwI4A4B1njtGq+lf38qo6H28hLbkpAtnX0pppodSbydmr9v7gI
vbBg16k/7mqLyCIUNqD0wOPFhwLkjSmG91FVhk5IbktkeiVlwdkT3lJxGws8EiX9KdwwJl7wgFKs
l3Y3raw96Uhx2Uad3CiR7oaFjIPG4HpWZg+5Z+vhswH8s4jrQ0wZ39Xz/LrRm3Pgiw8+hisd0ntC
/NCmr4ZxRTIAkeuhl+kSqlHhjkl0ztS+36QUxlvgBr7xVuvecyb1J+S9UVALoDhWlA/R43lEUudB
kX/qbQZLX1m5Or5eZJ+LlIv7X5Uq0Oc+RUoo5I7v7zLaLXr6ezRW22FzPPH5dp5HghBHFwhi3LIr
pSPcVElNI54NgZPnnRMw/dhCIsjb2CYgH3xVzfo2kk+GZ22UcY3QKH+dqTyb8eLLpKO7hsrd51sF
SHkOfHzK6YoJtzJ4MrxooI7kLWHcKdTv6DVRHa1d2gQAjXbWr8ieVVEt4Uz8WiOntFsrcssX4iN+
0mxhrSORzpb9/JNkkgNVm/hJklACaTUpdOu9kW2SZF8ajeEgO5hg0QJH0p7gGHShvhlT87W23iv9
WQlu8jq0y2Y4ei0O6aOEeLL+p0XYPQ7l6yRWtilKT5vI83M7lsofwpjk2yKP196FCxC5eWXh+kOx
vOCcpJZyJ5VdCCgQc8l+KDcl7u1VTGe3845AIvepR/cri/O//ki/KSAKFvWKrjQChzJ1dx/8egUy
nZBqstBOqmUnD8tNnJqPAhwiMb7BLwhXLXdKmk1a3pv5z7A2NzGVKMV/KHJ05HvBlZDAwnlsI8qm
E3QAtSYfcH2FhCLwLP7Z5OPWFw3XnM7fP1gXsNjMny9IEs6LpS/FmfymMkqzGfPzsB3c5jGVbgus
aQyHMv+b4kimG1T2gEvg2v65wM5hYGM+UXN9SF1qj+aaXpV1hXjkLJWCP1rkRunPYPpHS9G38W2h
/lBrJDRWAoF/kh2fjzL9U/psuAYiOvPVzymVkjQyaDBbD/5+djkNT9Um2He7dfGnCyVSOtmznL0F
K3XW/vl8RpD87pQiLspztZ22kxtfRW7qtL+UY7kN7oMVPv8lcJqBYgVQKRkpnS+VCzUZZfqUjGaV
0Jw2SuqkKWSf6EF344P5hlvDtinZnTaS52w3O3+oVzKMyz8B+DBwv/l3LHeTqofAAsKqnFW495lp
iyflyt+od/4O9PCu2fU/kIIjp9xHm2S3po14oVjGcn8YfZFBDbnW+YStJaX3zlVBkmNVMJOlhd14
iN32avj1/eH5egUiE6LNYAVqWHDcFlegYoVt4qnAA0YEpYQ6eaKrfBUXHfnxszgWJ09be/EuLbBp
KNy7qF6i1bdEJIRha2TU4kAHnQY3QHzPFQcbvXh0dngMYjCIwA9dGu06VZMU2RWHeFFfo6Z/TbwU
OH2oM0G2oXK3jNk1vcwzKY3rsxYgmiYG22x8GaTo8P3yzinP4qR+GmV+lD/kKSNHqsy9qD5bswl8
nztBUTq1kDyowXnw8i2+CbjByCs34kXIEqpps5a7zDddCjIbXuql9RDSI0vs+AYmLyKa5CNUW4aD
dTXtBe5GWXHkN/lnA5+KbBpJpTW05aWthVAVgCkOtGrq8xf4MHeY011MYFyjtunv4N06ktjvIVJT
DnuXpdhps/vvF/tr3sIn/TDgIm9BMi7uxi6ozwOCFIkkO1O8pkp3gRnJGIbOfkGOmOdmcR22JvWT
ApHG86Q2JJidfvK1DqsFfN6mcivymmY9WrnZb+RJN30VvpqVaMchiMG2euszbf+/njJKuZJozAoL
urb80GOeGhpUYPihcJojPduLayrtlx6AWYwX9JCmq2jVLT4jNMCm6mtuiHpTktqAk7WjH+TX1xhX
xFsT1MxKAnrhZNJNpiMmUjtEVWixxF1GopUFfnWWZZh2k50LT3318P26fQ1GZ6PJ/4yxuGZrua/D
JGaMRgJtHkgOpjwbCeVWEAnb74f6egWY4hxkmrpBMd5Yvidcu6Ufpe1Ej7w6zIFJuy0P662drzP6
PMxiRn3jaamFXPPZzyfHzKWDUjdHOaMtMfyv99znkRYbwqoCbxjVjpHEYK8MLy0Dfb9kxteW2Och
Fic5jYLOz3CFORfjVIBayr0tPutPSt/HG/xqYVY1E0pmeR9dt6ki7b2xlFyhoPKfjAB+MCKZAvig
eXGO1fjEFsZWuIZ7QC+xKB6noX20kpvWgC5wJ3s3Abgyc0qgYHR7Fe3XOr9GY2ZHCt767ZVVq/tQ
Gl5roQo3oqI/CGJNSV6JHaEj1O1GYTrkqVQ5ehpS7gqtlxKYoaOLg7fr0oHfm9pBK26iWPiBVPE9
ND1uwHHTIBKnm4daJ6iJRVfqz6kq25551vzhHI0+8mpgqOTQ0b0CHT7pLOfdY6u+D2pJ5eOnBdNq
ZdW/vFWfF32ZioY9q5o107khQRxkYYtZgtOK8SGL2m1brjXfvx7zz8PNz8eH50GVjTymmDCdVeRq
87LFSfNNAYP4/aS+vgmfR5lP54dRhlIXjFrg9EkoNHk/kuz1+7//ApeaewrnEDyudP7PskM8RKUp
IdYzknwg3UtJBuAWoHhcj6lqbbJ6K7qotLvandWvkiPR2LzwzTQSWF1UIB+hjfJ5ek1htVhYJ+NZ
14XHMUrukarkuYm3qLXfYWL2GNCXS9MbdZwJTRmlfz9FMSGSz0kJoaaszatQkv6qR5HKIg1uRF0G
wfuho0K9E2tl64kvRY/CbPpoBTezm3AF3WgKM6zQblvIlFbwJI7vaa0ZJJzyJmimkXRSo389oApt
4I+B6Vhr++NrEgibHllsP4mfEhWRx/igKjDMKxkf1ZFaU4K1sD7ot6VX7sUEAq3hu6r4DLCny65r
/5yE2t6iF5Xr0auAoHIlPIVKvk2zBkHayjYAy4Vpe1/3XOiGSv2ZPNiPt/3Qur1McqaIia1rZPjm
yRIzHJfRJIMlqubxqazj/Wwu4vky3h2oa+ERO/n3ftXu9YLODEpZex9X2IFfZaGu2rx4QrbRFJRe
GjRh4mFfVFQDOuWqUI+6nhzDvL0ZzI7GlHwqUZG0G6s7Rd0zD96DjoSrGQsbwaL+gkW0K3dXpRE4
zaBc6xROzbiGiG45UhGiDP2udd2VZpm7YgCo7996xb1VKjdt1Rwq7oYsr9xOqrYtPcSU+0wGaiZ0
povcKQV/uy/1fWvAoXot0e2K5HqTZioyjj4c+hrvgMrRcHbKM/qJ7U00wLuZRATUKP6pr9QttkXb
O43+aBnnOijciXRMS58xsbufZPUWrtJhCh9MPBJso9Gvq2R4UqzI1bwYzfpY2fQx9gAWejjfH7lL
L92HQtY/S+APR7q29CkvvEo8Izu5I2G0/Tw/+sJ91q3Ek2sDza/Uh4HaULMgB9Uik6/soKfYPLZ0
To7x+Pb9jC4k9J9qc8YiTaiVSMbtphTPvpygVx9ua/9eae8S8V4Bw1A8+Z1mF3CLW9x5/g9Dc0VS
vlDB732hDRWROMVVHElnJQ6PFc0npdcOXoF4XmM9isibBEbzVEyp6Bj6jyRZDai/NvlNJFVmRAIB
JgiKxasjBXXjj0UunbvhhzlibPGvFaApGtjthH06QVskwo1tXwcun3b9yqt36SNTRaGMAmRfJg3+
/JFHUOZWM/TjOZdOtYlDTPAiyKcx0zcrC33pJdItVHuRsIILthwoVYRe1tSOgYorrwIZLia7NgqO
lSbNLF7a67vIfC1RhAxVGZVbfzr4prWrB9K373/KpZf34y9Z7DY+Ahy4limnkPYpo0SJ6oj52vs+
f7jPqS946g/znZ+uD6enUWKPyJdRLP9G7u9z/zUe200qqpvcb1aKNpfXlgqVBpaOGGz5DCpSl0f9
NJ5r2K5j+hIUT98v2YWiBSdUFfUZVITB5FLlVMfR3Uo68LwgH25MFVggl7e9BSkHuwaXuNq2jukB
1UHgc66+UQ7fj39pl34cfv7zD4tJjt1Pg8/wepe5cvHLoF9Sy69F+L/Gu83TRHUdiR/oTtriow3B
WJdRy5U3AYdB9ccVuxXg0KXNZ8z+aqaJrK/2BTJcUykwEHA8B+QmCRF5SMPQ6Nco7JcX7D/DLPZ4
pqgFhvd0OzTMAHu526b6wFA/yrWttzafxYppGkL1YMhByqM7mmuPGe6Bab1SF71Q0Jm/y3+ms8ju
gspUtHEAj4+QcD3Tu4xttLWcGPrqn9ipT/FOf5C3JOeufwvPoHfwpPh+B85HaHmcP/6CeR0+7MCk
mmI/nH9BnLnIKorVzGDfiN0PPxXRW9112fn7AS+UWj7PebHnpwIzdqFip5QISfwNZHtwBbt/mgWY
VHWDxI7k5DiKrZUf/mFuv5vp4kXyU2GUG4WZ9tkfbFtiw5XevJ3u5DuLQPhKPsx0OvGtdu/iE9W7
bfCKmLHiVFgv/B+Yr5/XYJEkWZWUYlZMe7CsbILmIbe7a2ubbK0bf/em7Wrh6DOwv13zfLigAPF5
4MWNqvi1opX1vAhO56ZXwUHdDS6bzu32cwHR2OSHH+EO+JRsa061I29bKx9eKDx9+gnL7kqqT0KB
RSD0wV1zbWz9I0Y8B9P+nxl8XIByMtoH9uRif3uVHqcFjfZzkdt4OcPoqc2H6SfJAEQmf5ckdice
2+ga99kxt2V33HdrcmOXrhLUBQBcqPgUfyGaollj4ljQSefM+GOC+bb+UbfWGsH/lLSW+xt7Lkkh
ZYSytXwstR5MfeKN0rkVxn1dN/s0aSrXm/vAXTFptlpO13p1o1N+qGnWI8T4VPiV24+0+xRsFJV7
sYkeZHAhRqLt89HfDNngNCRGZdS9lPp1oTS7Notcsa9u1DJ9hmf0HtfJYAdqgJFThAF6Zzr/Ot0G
suHgFAV68SinXDdy8rNqi2e8kd3vb5NL19eHSS+ThrQfMdvoeumch+ouisSdB/62fJcm79ZrASQX
BhrkqyZjl4Lbj6Mugku1LZIxNlnqbovQwZ7ykp3ZwhFjpJWa3IWtg5GzQX9ultnFjfDz7Tw1ftCp
A2WOUc9/xWMD2ah0/Uk4fL+KF+Ksj8Msj2SkdQq1A0pEui/tp/JOt9LdyggXPtSnIRZLlumTKNdi
PVHE166tpIAGqjhKpgM+KSVYloq/V8tcPnVdeDfV4lvZdBVFhVEC7zk9g7rVtoVqRQ5CI9wV1Ys2
JIZjVc+gOWwAeGw9HIQnbS9r4yb1Th72WT2+n9V00wo4Q2P+KoXivZjSMbEmXG2iHpmVPPkZeO3P
qkb/B/ds/TqJzGgjaMK4Capx2yfSNvAbHKcg5nTdxjJeR906+JaMzbi+spMvfQMs3bEFmhU0qPp8
/tS9oLV9M2njOazTQ63WW7K3lbf+QkedptGHMRbPjhY0adiZ8vivsd3iRR270cPM2oap62qvzX1y
HPcJrY6VZOxC+9PEj84AoYLRjPTFTSVXBymrcWc7U/whWZB5drOHkHduC1egdjPSwHVy1aUt93HQ
RaAhBmk/aaU3nlsKKdI9+w1euD9tBhmdT/i++2LjAc6mVVlvJu9O3OJvvdotu/RZP/6IxWeFwGyV
WcnME63eGr3oGtSqvj9bF8R9P6/u8rNOsdpGaCedDe9Qx5uhRUw1COU7THQN41dP16zTjSvPM9aA
yBcnN9uq4IFgWXR/P+/ZPBegEGn+3JwIbWt68tf6YJfuP+XDAPMP+BCdDl0rQeQWRgRLhdM0jDsJ
wcccCvf3K7g2zPznH4aJtDI1IzGYzlmEf8fTWFNLlZ/+uzEWu1EVVa1MwGidI7S29PIlMn9G6sP3
Y8ybaRECSB+Xa7HZlEQ00iRkHqkwXSfoZgniaE/5c4GJ0yyB9v1ol081muLK7F0gWcucz5fKVNWC
aMIPgiriBFusBLqRyMfEx1LIb3xkXLoXJAx2JUc+s8zBVfQYUNialDiXyOeZq9ossC5LmKvJiDlZ
y7a/l6Pdj4hNdYs11G+ls4B1yhgGj5F3LUrCLqjNU5Vm9xJKg06j9OGuKDosllV0xeBAPCdCiiV0
KJP969oR6t67YNaRI1QVZZQczr8sR/zHYFiVPH4LS6rvqgCsrPKFt0EvMVKq1Stw9+8yzQRHyGGd
e3XPU+Kl5b6R5Rcd/AXmg4abmcV2TOv9pPAGVfERQ5wfbeUHe7VrNw2WzmEY/+2RV3CCWi1sKy8p
7iugZXLDuu8CfE195SbIy6vJx9xWGGkDTJq0sSYE3aMmw6va6vBwa/ONUBl/IpFCttxqt7PfbBGP
D4ok3IuacFQF/YTSw0kTAFo2Ebqm0mDaSTzeR/mzPMk3XQeL/gFLCISAMmjygzZU9tQihFkHskQc
nVmAHrhojMLwN2ghINijdsOmiFrBHfAC0HVU06oQ04akevX9/KQXs6iPhxtS3xQq3mdJCl4xx3VK
Yz3EwXquPf2311mu70UvuK2kdqf7Z9OAjKtWk/RQD03n9hk9hDa8DTJxAwh2iAdkZLtdkhr3+Hw6
utJgx2jZknJoZMC0Sv9eVgn/lbxpcBqV5B7tbKB/gnIVA3CrumnaGPJ4GHThvsYusurK7aCE96IX
3v4/0r5rOXIkyfZXxvods9BArO3MA1QqpqBIssiXMKqC1gH59feAXTuVjMybmJ5ts26zNlbREUAI
D/cjKl197CR0JmO6rWN/I4qig4agA3cNr9FaWA3ITl0Ulqgzp4eGftriLYXumKfboSncEgRIoajX
RKzsAW1LKc5tsEJ/9ugKFkiU+6ZZjn3twX/oPopba6AhWtV7sQvvlI5CcIG44CdbQvPSRdCnNcW3
JGnBiYRnU8huyGBaKGO7ZZI5ca67kz0lrAWdRscpphbPozp5iOZofG9TE3yXWFnlAPeJ0ofPHgAm
dqIGbwmXhLprrKKCvY+M6hdcANCwcdWiBfVLAQcJoAufeLqJE7JNFrr4NIwVtCqqLaGgKxdsy9hH
rRoLKQ+fhRLaux3gp3WLdZQrot0U4WqsIa/UYjonm2kKKekbK1VHC1rXxIcZTepSKMNpsIoHuwnQ
/tYCa9OShmhdRVvUmdAUhVOGf1MVpUcy1QZTBLzS2Kl6ydaG7o3k1YphlspJv0EWuyADppWA2qup
LVAkgrBdBFEHzTPVn0i64LaAeS+MdgM55Fx8K1J4MqOo4hNil9o+yDsbQOwF9Z96eQVunynDjQo9
ZsynrIW4ifCZJ/hEg52ksdVCqTwe8RULYUPF+1F+qCPo0k5AY6xus1kL2RprTKCSnTYbuQ6QUQbb
PIShlBneDxQsBglucqE36jCIVZaQq1xSvCOp8DeJKjudlDg1mtKBGT51FC3I2rTMsFtnDJ5d0mgn
hidBMGREP1eo7uJ0U7aB04xPJbmrmn1WJXau5k6t3Gd5DbMeZQEGlk0I20KaDyfprlSHVZEVG0A8
YY1k7ruksOBnuuqhewSexU1IomVI77AL2lIu2KhZ3PbajS8Cel+hj60ka6XBlsnax1Yx7LFtd7ma
rVDsd1iIm7SCjgrspoNVHoCKpj43ya3avw3NnUY/a9rZQKUABKJi9NQTGvWt0tlijG+V+oGRbg2V
5k5TV1kS7mswxId68hwklpgeh6aH/wt1CbBkPiSbRwXGhRXwi91tCzNFNSYLpuxouJaaldjDYS5E
dSeBo1i51dTR1ZMRzMEDm1gWRLCzYRkNEN0UKisEiyQq78UksodhTXUoAHfPaF9LArHSVFjqgbCB
eTkg1cDE4wJT3jDAZiNCraF56Q3Niwp1USn5AoQHW4Vk42g8SQwFNTVaDMXL2IDy2N7HTH8kqeIM
wSEWzFXa4O4xyk6AmV+EH+A7wqfN7n2KJi2wDQwoSaw2bZtKa1hNW9rwSjUsW/O1IbVVDis/vO2D
x0HqVkiVYKX8hJorTQQ3CNRFmIpuBYHqOnnR0uYpAw+pnExk22fRSDw1Lx3cPC0q+vdyDJ37Nnsg
Y7EJww7N0OolA2i/Msf7pnIj8kojT/ONZY4NMC+KpcZehuYQ5LJH5dDJKU6zsXIEv0ILWViHZvsY
K/09+vSWHKZumOjLsQE8TQTJD15rFdiPuaDcRUnhVmV0S7DxVHCcK+LXrn0OJpW7AJikXtr6CSR6
ynavoRNqRnTfS8kqSu/yiIH52S1KSF6q7FacqLds3Jn5pHtGaWS1IHiDNQLlb6PZypP2QIWZoulW
RB6bYtqOTCjFFrcDLGJQ+MkNoIsnxy6zWRgs3sgM1sJyxpZ6qzuNCWpj1QI90Y0rLaxBNPgIA2jB
+o1XVb5HMbOAqHZ9NmCRqFjV0i6UKn/bxnDyyEgFtPIIDLyuwR942DW+ui8T4UlK4U2vmVKOLyEZ
tqalwKGU646pFOJLCrS9MhFfk6Jv3W6KAGd7P8A1KCzNEbD5CE+xJ8F7W20LzFkTSlwNDp8mdzq/
tf02WkBH3QoT+ZbAqcepewX1zSrCIIqk2RoNQWaTDR9AhjzpfizAcRK54mAqdMmGErRCaAJCdnoy
gghH3dKEeFhWbfoO2QMRC0DfSfDhjircpP0e8zUO0sKTYmAucc3GoyRC6LZRAMfQCJT+GCJTh1w3
4MXN0p+wFVYcWW6SZVE3ykHqkokf8oAkSFxoNDSd62nqdPs5SYq/UkMIQaD1gT4ogJdTMeckuc+I
gl4/y5o92lrbRh+8ODy0lHn+YKxjkW1oU79cj8hdPM8icrWOClqpQa5RtlcX/jJdm6vOI2txM4tT
564tf8YBnNmYcn75TKYl0CsGERPEaT1jT/ajU3gJHOUdf4VDWvZgKQtHiXnZRvnSCz0JO/385IXi
Vq36gSGwfbSqVoJVL9gGzoAAqsco288Okrtjng2Su2OaclVkCvj0+wk5DXyI7PprZtXAvdrZDtum
G33Olecvv1cN9wgRfuNnaHUpH0w/HQjbK+oHq3Q7VjKbzd3V+NvTr4H9KwpPtR8JAxx1wNdjrIPo
V2YbSrWchNdM6F+ok8lL1UOiBDrNEJaTS9Sp96ZAZxYHX40/ewpuriKtHyWUGZs97lUOqXtPxaQp
y51PS6eCDmJ4m/c4dSUwMLC1NlAGvb5WLr1r7BkEvreT1MLXWzqZTJoRkrhXymZvhrhaVEsKL5Ri
5lo8F4OrItCSBqDzBM2+DW8k6PgXzDZhDXl9IHxx7etNno5keoqTkZhqUOs9ReIVQRVRKyNbE9DX
QWxnTOtVi/yCwaCdtsxOE9UytH5ljoBhJOAayttEu/d9f6Z9fnGKgRKmozYDCBuqNNwjiUoqSwVr
9jFSuH4ovbZam9CRryD0XMXgfeTGNhD3IhuhfTzJ8zYbFXLg11/Mpd2QQKFQwd0ctBpt+vnJe+mi
TCDtMDR7SLcvAuGtYN3aT3/48YtWPoX0Heyqmar5pS3jJCLPIi5qs+pBAGv2UOFZ11UAJYh+blBn
owJUBRc99NQBx9cMgxvVANvGqMr9+GAI9Y8GxEpHDWvfhS+1b8O84S1WW3XHDEOzZVnbV6oS4M7c
vMsKXLSlACXIkbZPOf1QTbpmuHrB6AT5LfQ9Byx+5OGV/5lKGWT+HqoMopJEBNtJXBVAv8dlZgdg
2BnAUEtptUi6jR4CGCc8ZbXv+KSByGCoPOYs26iZCPULcYmOn2PAxhI1WjvXHzPxWc+0xVgicRWY
TVLJZbT1fBBiR0la9L7visJbIyvWZDoe9KldE/zS8V3OMytslUXoD7so3LfNnT+k74OefERDsdEl
eSmP0kMrQWi8KBrceEEV8zHJmZ/u+gpCPjkuZ0qFpZAX7ClO/FtDB50sIbiDah3bynm3bI1hr2Xx
IhHbj2iEUhCR3Yoqu140raEn47Kc9MaFJFI8OQhjSKPXhzgKjjGyd7BQs5kW/dneMX3nycYPsxcZ
hMp956irEtBraHRg5e04fmbgSPvNDHaCJ5yBZfYtCJ+ilA3V2iEQooMAPcKF/lhvYbPyFjzK76YV
LcVls2zmyGbGzMA0buMXejBTsUjiQyeHm7ZnCy3PHTOD3qb8hEwYVbIS0w3QV7Fcxkw9jMmDJMtr
MyjWkSEd0gZJZaBBpy2HMspYkM+okHZSl3sj7HjTKLZEbVLmo7gP0EcILX6GaE3YrdDv9BykGWaQ
nxlU4qs423ZGfks6dY9LBC3fdLAdyxQSIZW0Hlr1djRuJfGppVDXDx9RRLInoQOte56YgXocOKze
yeSthFeBoEpOl9e3aZ99dmwvwvKxQJXHSbOWHZBAYdvXzU8atzdda/4IxWgnR/g9ebuCvskeFbQ7
yWDQHDDGxC6VBL3LPPnMVdOwpTlzER75cfbJuSRKCgUlNSTMK22AAx8KJ1pAnDYoPXBBNVDRl0MH
6RAZPdVqUj750MinNuCetCbBbSVuWLZQpdhpUadJ2e31DXtuZnAZlyaB1E1RgzukZKcBmKdEsGGl
czLCxlnJlpv03KmcyrU6SnDRPuiashJkxall0ROYukjqpw6bVSoanoCWBdGqypLVdy0Fbww8/8HP
7FAz/cWoDJWdV62/MhPdsJIG5RhllF7LWlJvTDN6UrMHGUWJSIy3tZIu4JTsBiX0Z9JiI0Q/FGDK
GP2ZoRwwwD479d/afD2WKBAmuKdApLYKxkVXJm8xJs4ELU7lwo6Gu9bYphD+LUxty1TTyTtjKwyS
ZjG5gZFNeIhUCm+1/Kk1Arfw1YNUD6+5Fj8D5OYOQ7dM5GBTRUAn92DlDfIyUswV3CGc1mQb32xA
ntacTB12CYDEtTlaXQ9oaoJqVU8W1z80jwY5m4RcfiDHod5GGsHm5ukL0c3XXW+DB4T6qA31ZvCs
LGFLQccMoX3YrcuNusnsOUjKhdkGD1lQ2owvk1QeKDpQgwEAh4OUSrdoxsJ3N7Z9ZGgzQ50m7bdb
IHxjTsNwPbKul7UK5h3Y7mwJ9Dxrcpwnu9Yebd0G5GpXOpJNrWw9gX3ERefqFNS5Wc00rkEzvfBv
T8GdJoSORdeMkO/u7BKaDsvEo89lv8Ap52CjtOB5r1qQeFpEt3NIAh6LzIc2uWswjWuppnIUHwic
GFb1Itij9qIsgC5bCpE7d4U6S8G+D9TkTpeR1GPbEEST6NocaieGFPX1L3p+c/kKAcIeAC8y8ltu
8gLmmPRQ94sPzIl3k5plndvpFuiVBYg4jTOrsceBPv58gVAcRgsdubTOZwJFR3ycDHp8kFvZDiMU
H+ngL7UR9cLc6Y3U6YyXoryVyn5mpBff5e/AfHagkg4FucqMD3nzbsD5KdbmsEM824UfG58MDHQc
AzXD2AB2qDzJy5y9b6ndLcF/nRF2vLKJRMBi2JlmO+Q8IPAsOHcUilWkj61k4MUukgcAIemi8Pon
qF8CnmX5B6O0k/V8GePivnPyVqcN4+Ra4kv9QIVwihr0btLHjlT+jBJl5p4wF4U75IRE9dFSmqKU
kRU3t7q/CXLv+kq4cJBCJOFfE1PjFkLS930VBZgfifJR1XiDhyz7mWrH61HOL5PTejsJMz3GyQuL
YzUbUgNDURcBtUQXVAJ0MmKABZW12kK0Dzr3f5W1fzY3uI72ICtGCvBCfKjd+BX5fWoPx9zGtETH
KjyWmJugCPUW3Q9OfQ8CPyUzi292dnIHB/WzpoYSOd7uiq1UXNTcELz9Hv+FMpEN1OJC+L9PTu6c
0CDDqgMoFB/C8jFod5D0EdOHme85s63wt+Q6ERVI72LaTPqkmeLWdrvsbyH2l+wwVR00OGN0Hd3r
UacHPzuGDYLqIaTRIMPAfc82UQOjR8nnQLdsJS39befpHtwrZ8LwkJhf8+Z3HO6rBQYEoHwDcQxo
0qB9t5QPk3h1vJ+rT84NiPtSAS66eUkQaKr1Sku21BYIMwsE5HGs/IC+7hMnqy9B7zSVYRGJhSB5
6Chnqwm1C8mO/BjaxWOCW6Jpw9BGsIqt/h/cT7H0//U2eaBHzEKp8UUEF9dAkkBzYG1sAq8tXGZV
LllEG9QMZ6XWL8/P30G5YwGefHEP/QEsvMQuVpM5PO567QcM/GAsMixLuume5kDi/5/V/jsodyoM
6HOKRva13+Sv2k0CXHRsR4/Ug44/IMrZi+/5T9eXxNxclbkzwscEqkUVbzd9nIQzwnX2hIa6m+7n
Uhhlyrq+rz7VgLbBxFvXoMzJo2QkIw36NmftQTLRW+yM4iZoi/vILLckKt/1mkIxCh4EQroqQGtV
wvAhHNobmHC3lih2IoSY0T/WtANKQwdFgFwrzLUySyoTIFKI3fadJ4fQgagBNM7gdBaY/k4V36oQ
t5hEybFjQ7/CHdS4+3O5/9d7/9/+Z374cwj1P/8H//+eF0CN+AHj/vef2/C9yuv8J/uf6a/96499
/0v/3Bef2T2rPj/Z9rXg/+S3v4jf/yu+88pev/2Pm7GQDbfNZzXcfdZNwr6C4EmnP/nv/vBvn1+/
5WEoPv/xx3vegFaJ3+aHefbHrx+tPv7xhzQhmv/r9Pf/+uHuNcXf2312f7Nfk8+PPAtfz/7e52vN
pl8h/x09jC8FKUCkRIL51X1+/UQz/y4rQCRB6UgHYtzELglmKQv+8YcgmX8He1BE7esLeQzbyD/+
VufN189k+e8mtJHBrtNQEIOzoPrH/z7ht2/1+9v9LWvSQx5mrP7HH993UB3+7xJBcU1UJicm/Eru
YqL1lKhD1BhHI+7Qr5JINvXDzUUSUVyFRhBTwS1eQCWxtjWJfp68rl8Pcxr8+yaD7ja0NVSAUmUR
VlAqFHq+JzUNgxBtHpDhmNTyMm3BJQ5R8JtJAi8GAQgZg5s0Rr78TU/37jEO1FSlw1ETPPRWvTKa
ZSFOm+Hvlf1rHCchuPNOAQBDEEOEmK63AMl4Q+RMwv5oynnGs/Fx/a19zzjPo3GHnuGLmSY0iIZL
5Qu4gOswlDaDHEG/CTCf67G4vPNXMEgZiXDaIfhI3FUSJblilNNxOJrH9od/h8HBrL3YdMSqb0DC
X87lDl+f4+xd6lAdkydQJtREvs8J2chIbcblcCSpjIWny2idMMXT+n5DBrVYdn391snQ4le0bc/M
RzNCL70KG7dSAJ5o4hS0QaJbqgGCeEniG4hovuZGdBAVTXHarL4pzWGVZKi1iG3v2ywAfqVsdMXK
K2yaRa+i5l7IsQOxPmAe9PQzHzt1A/m+pZ8VDHC+ZmE2QGPFgMj9pWr3n+8a+GwJZFboJ0n8TK20
rArVKBqOkog21bgGc9JS+5/Xv6h2Ya7qEsTHwOpUlDMweDRQtVHADgY4OQZSYNeogFER73qQi9Pm
NAp3XcmZGschTEeP0U3/I0tR5pGWUNJ2oY+UP0xp+2zCcmkNnkbk9pIkjGhVwmfimNzQRer2m8lw
EyYI8Gj5N9Dt04rmZ+lpNG7Fp3ko9oWCaBOTS3IkS3lLbaCwNvTGX+nvkH9amDaUzFKrP8y82kvL
39CxcWKqqOoZ2DZuelUO4Wx1ZI65ABhbPfouMlHPWOMQcMoDoDlOgujXw14aMGR2QF+Y/PpQMPy+
LNsahaDc1/tjOYm8MmPEyKJyEafxnUmrT5Nka6bVx+tBL83VyQMH5yboTMjCvgfNCBIjGSDToxnB
lKWDXrt8S6Vh5oDgj8DpFIKbG1gfoggQF0/P7fQmELuY9McQxsEjo5sG5sB5Gy59mGqPXeZVKhlt
cLvmFsn3hPDP9X4aeDq5Tk6mOq5GyMfinWqwcDDXxpKuJo8K6HAv55LPS4fgaajpTZ+E6kOdtF0y
hWK1I6LM0825Q3AVwfPRcEt+rAFv0r5CWO0kGOlCLXIrwKasgoLi3HScGw+32qnf6WUBZiEcjAM7
Fl5E8y+hiH6N5qvUiLajCQL89xemhyShI1X743SzzCAwpSyC5TzFDAqM+EX8ToJ1hen9dSPnSWYD
izVVnibB0ASjXTfpuveFvdAlxJY1yOr2yCwsefIsrdR6RYGmjEa6ahppB8WOVa7o/m0iFsYCd4G1
XqWH1MieYjOpvdY09+bYbif5NiuIe7cyfdfvB/gSpzgxzVrGsQnFlcEgC3MEKI/G8apTcWn3K7cA
qauT5NopfXXZx/obFKsVG4URuvWJukk6AtBChOtGnKM5XSXtHq47kKjWGLSSFdkSelxV25as+g60
MbQGYL8i5oM9oD4mNXQp5AkQ5TniDfB8AkjRohAaL0LJG6p6KQfA6wtKdG/ACcclkRKtoEkMDSkj
uBlY+Tak3SHTNNsclDvIyS3A3LpNQ/+llcWdXCQbYcyWktisZd98NxqcokIvLZMaGxcIokC4h0Ps
ggrWg0iJ1i6UpY6q0dWODOOLTIZ6VVssNN28h+r2rdYDeByNQABpjbqpin6NexAgxIB11AN231Bk
KzNu3wvZeMwLY2uoBGMJx4+UgL4d6PBG1EybCOQnAa9c7Yf7Sk/Xci0/GXmxygKD2EYUfHSjeU+C
ep0Oqqvp4SfN4fglAIALVPlLn+hz9fuL6wdikZqMlNhUef05tR5xzUPt8lgCBdA9isrb9Z17Wh5n
s/rk93ObgaDlaS73Q3/08bJGSCRmHbHDGLCc8IdaqIvr0S6uIQNCHzAGRS+Cd2keIRrE9CRHtpGa
Hwl0MRQ99IZhLnW6dPJCD+p/w3yVEk42UT1iYhtMYXqiH8Lp6wz9jZEAGKcox/9kRJBuQfsVVVa+
LyezWh7THto/0CG2R2gRxcrLGHz+1SAwpAB+RtIl0IDOSI+qGkeqXJf9UdTCvVKmBxg0PuEWMJex
nE82xFFEAr4Aklpcdr/vpRKg5T1J/R7JEnC/5jpdpxBpsRovKW1jzRYwz13M3SPOp8T3mFyCZsRh
DxJLgCnB6geTdvBcNDZJnM2I6l049RAHuYOOEU6LiUtR9MIA9Qqid1/nBAgDR+q8a7fCQl6Sw6yx
2dmi+haLp1uP0JCSoMLZHYcACYkB0oNCsWH62a2WAUBdpqumnVOqPJ/z32Ny9z+zM8qJ4A+3VrLG
bcwKAAfoQtPSKsO9Phs5UMZ05H4PNWX4J8uL9SUIa4XQHfVt99O/oy+BjFpnswDTCxzHBxM+edqi
Le3qsVmhK+7Nsdm5Ju35A3A5Lh3ErItKjDW7CaEAPTkKd57qZWvId8+k01xF+TzWtGZOBtuKgSmY
OWIlN3D/dbpd+Wh45a3vVk9AlsFVOrjLnyPIIXebYu5NX1wb8C0GSg+r+eyeSSA8Cg0zDeMEMbsJ
jiz4UQxz7NTLQUCNheoCAKbi9POTASJv9pne42tWQ/iUaMay98UbdZhFWV6coJg7KKHh3zMWbBJk
SjnqiAODbqOx4CSheGBteJA8Nuz4RgfPauoT4VI09w3nInOfEB5SYZn62NYMY9+AG0VhhUXhdajL
zvWVceE2jZWB6yYIlgZeJn8a6GEYUkHWu2PtZivQ7HCZNnbxqnd9WwRQYrbvd36XRjywiqf9DK+W
vxHpDC3hfGw6bNiiLT42iyn9hY0GXuO8GPrF08GE2p+CrhqOIW6HQdEjqpO4647ogN5rpPNCGt1d
f4EX5+JJCG5n6WBYksBQrjuKxWdAFKvtFRibzlkGXP5MJ2G4/SMbaj2US4QB6epVuiltsESeQbh0
4DpoixttdX1UnHzWrz3kJB43AdV47PBS8eY6Ww/s/jCgLyWBhgDdDwltMBsZLUy/Lf8ZXE/o2Tji
zGvlkJPnD8CtcaqUuW4WeIDeE3+KbuLglgJh8Y/kcVpzDTiSjuhb10d9fluf5ubv6TKtytN9RajU
sAMtHQeuua4XE72jXsnLOcTO17T7nsF+j8MlLWmWxGFBMTbmGFZcW5MCabWCV9w6/0Qf/OA/lA+5
A9JFDMGk2Mvsv9gN+/V2iQ7ToEmGWuevoE0shmaosukJxh/N2thP/anqvl3Kq6ZyjHXmQqfJvf52
ORz9eVAubxILaojoiU1zSlJseJc+Dz1af+ZH+SPDVy1qC5zD+J6AQzrzYS+nUifj5VKpwRDaqAYH
FLtc63xJBEE7B66d9U3mBvFsM/zCzRtf+Hc8vgXPWpMKTYr3q94OMPGzFEAoIMXjdK7maUvpTYNs
om24NWAOolMtMhdqmHfZbbaYO0gu7oAnD8LtgLGSZx142tg35Oa5V8tlVCjLme869XHOpvNJDG4L
zKlslKOaTbnNhD8juw6+C/8OsufypnASidsFtcIfk7LFZ9Sswc53AVg0YEUR5G4GdLWAY5oHbFzO
3E5icjshGXyFMKHojhFgIjncXuHK6KUHtiCzwiYXz5KTUNyeBx0/CLk0dXcsQLVXSLZv/NQGu/3+
+gebC8Ntc6EQR1pWl91x7NCSmwSf2Kg8o3o3k4jOzT1um5OpVoNpiuHoxrgd5HAlCCBd/9/Gwu0p
JOmUoOjxdcJYeaamYuthta1Qebge5uLJcPJluP1DadUGBQJMPJVFi7JvECa0DMCnx/IT/nkRKhHh
nCLi5WPid1D+TpbU7TCisoN1BZe1zKqXygO0zgZXdSc73vFWwtHrGrt2naKK5zUr3w5c/e76wC8m
oifPwO0fQwyuqSziGSZWtT5ATxgYah3ulMD7z3zKy/eWk1jcPmKKhR/kOPOPdIsyH7Jtuog39WKS
sNNc/0GydTAfUdcDcHk5h/a5vCaIDpMIgk7114Z+cvQnsRHXupF0RyMb3KSlq3H03diU53qel+JI
kg73cojnAunFLXEIzSY9Boo4e8mrGiv5UJbVU7tuIEiYOsIaJRlYpDp/9SNCy2XqyqkQkZPRp+by
mpDJ2kixQYspesgx2BeTx1oReXXfz9S2z8eHUFB0JcgqAEjgy2VhLiOxCX3UESC93APcnoymU4WP
1wd0IcrUuwHlbDLfOdNw1yCKJAoGtMrVwXSIWFsawS0sEmZm5KUwU2vInLphMA/hPlYr1X0ymFV7
bAi1K4U5sqo4TT5zfl6Ogvb3REbCoLivE4nRV8ehPdLu1ad3qrAexx/X3xeHfppSLxV9KBSg8fGB
xuc73w0tIlOIzObYvo9wcreGlxqZl5zZEKXoHOixwX3ZBk1lTsHqfGyQiZZx94JQM3R8+LhSWfSy
UffNsZI/oU8G6o/sSvpMEfBiEHDQ0HVWgcHgDTuY2dO+hpD6MUn6Tx9dyrDbqEW9v/4OL0aZLLwm
iDjANdwRIHUapraAOVeCh6f2t+bYW0WdzUy56Uz8nkvhhREiTn0hgGd4TAQoOkUllmpzzCAPUsWv
EFS1iKDCMxoXvll5pUtjAiYAVmygmcNQkBtTE0DCsiExPg+MMPNWgzYNs2Pgf6+/ukuDmhqhsOeS
VemsC8q0tIXSf4JXlw3QaVOsOtzVEbVFf0fmBJHPDyysU/jeKBIa2arJm9EUZS4SOVfYMemeoAfz
KObtjQ8JpZbOqXJPqQX/qVCehAgp7k+mwu8ORW8yQ2w6hhK3CMcBzAaxdfp0U7B34BNghDmztV5Y
xGg4IR72IwliDDzENozqbBBKpUaeDd0S9mAsUUY81p0d2qKnuG1pxezf0LS9NEkwG9HIMaBofSa4
3mQxRA8qFW8UtFUGBmugirvST1+vT5JLH86ES94vEyG+VtOahhCFcQXtetgZ+ND1SEYciGYxMb1m
zsNL8/E0FJdoGAWwMGGQs2MVvgh6CsmdZClrbyQJoNVB/oPJb+IUgeWIhpfIO340XYx+H4nZcZhE
lCrBynoYxWmxJWvU1ZLa/cuvcZLtm8Ab08rmJ4mUVH0ndJgktRF7qUztbhLVAScJAjB/fWQAHU7N
CRzE55iiJi6lJk7y+tiqgh2KBSDLDyUDWHl8ZM0MfunCJ/sWi8vzRSEs0rRGrNpvHQFAvoQoXlhp
8AiK7RLd5+tv8cKcRzgF+RLOy3MkU0blemAkrTHnK4iVQS8Cifcwk8VcmPGQ9wBeXtMn7U6+9CrV
maiX8Jo7ZpIOf2awqNXaNkEX74W768M5v76ALwXVC3ymCfrG7/N+FuZxAFURFLbYKvH+7D3M+2te
emuSPKmcTi8OzOrveWavS6kUUaU6CkmyEuLAUmGDQXpzcX00l+YCUGZItnBonWd/CSTbaJ756IfB
WbkF2c3oR/A3seUGAcAnc5aAF/b56Sg2JRH5Ok5lLj8bawAWulEsj74KjR7xRZOzNUnBTyG1G8Zo
P0dv18d3oVCmwR8I7xHAjanRPb2Ak8vIQNK+A+ahPCaKbaiu4sUTp9Eeb2PJCVApm9xR832zNG6u
B74wIZEE4AviLgvtR/4SpIzYFXW5KI/Mf1WIYSfiQxg/F7MeIvwbRaphTEGQik4IZX58kKUvx8gP
useiiA4lI7aurmHW9HNQqwDMWOVnUMYz+wc/NfmQ3P7RUTTDe1VoH01zA7+iMVn6bI5MwdfB+Bhc
NpWjB9ED2tk+RqtwORx7a6oURcvstlle/05nmQAXiS8vBo1fYgYhkgY8lGAF9sNkKpsuWnvwcscV
n+aux19UhdNkBzk81rSKFB59MBkJ8PcpCc3CDsW3rnzUZRDTO+qxqrWVwLf7WLJbsVzH6U1YbEHs
uDGCh1L9JPB2E8TnXs8BrYFdO/tZG5950dwmegopiNYt41tNWSfFXAbNsS7gqcg9KrdeRb8GrWvA
o068rum9TNSdADSaOeCbpPITWSGYwiKaZ0ihodbEA6wINNco/m2OcgP/eQopL6/zffhSGQbq2kKa
WIHYJI4SQBNMkgUoo8GfIKe6aTGzVKGTCBkMxQxCpzQ600nxj5u3WQZSOhwMCDQidTFrNgVMUhxS
0W6dtH67UPAp7NAY6D4ejQ7mLBAbQ4axqlPzZwxyiEcNpJ+hT1MnkiBHVw9oMQQjlALrQtooTKA3
qYDyFeBd1It6pd37pkQOkQY1syYQ8m2ltrplmt2m7Ax5a6ZNtCnlMF9CrgncTRWwK2skxVYqtXYh
jlA/jo0m8rIyKr0wi94zeFLbVV3fQzR6GZt6dWN2uRNQY62HxVL1CbOpIueLMIQsZA2qrStHUuKq
Gbx7TaNGM5XgtaSJ8jnE4uOos9qlchA5ATBecPPCy9UW2OWhr0gqdQ+bkHIFeQXwrOH33tJkKzQF
VNuZAn0DojlhKjMLfwaklWYUHAM2Yzu/FPC8QofGlkbwF4ma76UxvYHiwEusB1DK6GTHaNq1YJZe
Cu8KWhSy3Q0IqRirsO8+GUQyxaRdsI7ckCIbLYhBi55M/d5LWvJgjHkAdT+DWHktbqjZPAeg5MSp
sQ4DOXP0XmqXQYwuIQPyHwY0sVchabNaiea2wdaQjArRhmlHkruK4hdOg86zYsUJpOjKprvvJOlz
CKqHyqweWoieL8FB2LGyRBESjew16hbdqqbCK83hEFYD5LoY1YZ549CRmUz6K5083RemFYAUEKkF
FDaQMnH1QV3pw0aiUv1nOxdtOjFaGC7k9tSVYEOF8N23I5fgitJ62pxR52xwblNSK7328wHBvyh6
VnLfLIL7prQEe+KSaTaQ7vdMtzG37esbMF/ZxqhRvlMlpANTssMflLkuBl2WRtWxkD/heGlHxZyK
y1nbYQph4DAGhAKhcNv7vuGqPtxjomQoj71Zj5CgSKDOaOqNNwriu5H1PzoytV+BvHViCl8XrWKG
FUjooV0f6VnLZXoOlCmRFwDLBVIQl4tkUqP/P8rObElSXNnaT4SZxMwtEPOcU2XmDZZDJUgCISFG
Pf1ZcW7+3dXbTtl/222VRAQa3Je7r8+vaa+eufWi1dRGbeZAKF0N7VxcXGgvOfcauKpMsL4yXMD9
qd1jRWyZxvs28CU688nz/hIB/qs8jU+F6aY7edxH19e/mN9zyy18+0v13Kjp3WHvk2XrCtzOyNPr
aHSyWD643rcf6BSTFysWvPjj9FT6YUbMiahw1U3+vuanFn62f/m97rfLHxsCnwfTQJCIYEr4pz8C
88eyoVXYPjeY2CwsTKJ50KQqHF68Nlx3QZHNFr4mzKYYjboNQblO0NtRFqAi/t+fxP0zTL7/Ri7a
+zD7BBw8VtEfK6gpBk3mQD4XEjavY4U+v/EMbdpPBfi26Vhx+FUXa9QEvXFjLbwB6JOP9aYxtDKT
tKCPLYOTKkZSQbPLvTLczJFZAEiQb2U7bND3kGGCbmWp/7vo5//PUBRHM1Y+kFM+nLQS+qe4Atmr
Zzhg+2d0+D3GzVfrxStDOWDyf1Hk/4x57w9CIoFz1kPIiw39z18Jh7Dw6gDjBV0U7tuBrhgk0VEH
h7n/W2/UvyKT+7OQluN9JBiJ+9deijWJ2qpwumcLk66ihEWbDR5H+bgsDDZhfItu6m0RgURN/nZM
/ztQ+eeT/wh/PfS+VO39ydWR7FFByvSm2ZZ7lnkb8WTAagCaae1cMen/l5/33yfl/dhw7xN4ELfd
P+W4pugKSxrkaip48NlrDdLVX5b5/ZD/54a7PwEZNB7hUtjR/fMFVpZVHI1N3XPkdCtBw5ONRQJD
1yHTGnBPZy8cN0MtHnbMzbrvNV5wksJ7EnbQamWqj9j7dAbwMV+lOs3dR2yCSxLKv+QG/96L+JD3
AZAw9hKIkn+corSa6oX0QffMi+euLw9O9BtsPccBx5O5f0l1/uu7/o9n/fGuZTCXnZ3wLDOEJ3bH
MrIuZwhPqrFd9eh3N+7fzDD+lZD878r+j2f+kfp0ggSjZBAYlC+OLYyS/UG/N8aHpZq3CYBmYbDC
LGiybpizs7rPTd/x1I3edO1uKv6XRfdnsvfHp/lfoNJ/5M/OmEhpOXSIu3Ff4FpoYByh299O2P+6
tv/fl/5Tq+8DxSp6/9Kx9+R3MkUXxF/O8P/yRSA4oJnYQ2P4vaPkn2t75HHbsMCHQuTLB+Um60rB
/pvQ7f+9h/7bY7BJ72IXCg/en9KrQAldCq3xGKvXNqa5m6jNtPxtsOZPFQqvBcXH+ywKhlLupZp/
fhu0HC0NLe879dLv2N7f3R0V+P5vuSo8cv/bF4rwOGhdmMD6VxEAWVm0+LTongMyjGuEp3uYRJdr
wGE1QM8iRgZrMG9plo2mZbWKRwyiDJiKmWj4tNQGJiRDsCMi/o6BgEij0YUVCpNfY6/ZVhjnHS54
xyaZ8n4eTE7nzslCuaBFtLpWNNrPS72rBudWA9Ia++Wui5qz07KPUDjPbTHDG6x6i6UGqc4pWTaY
8Tc3fbytRqgSXtfAfwEYiEzch0sGUoXZAEzRGj/nC1yizd4Lo+cpJscCnZsZjBibVHjqFQavr07s
QfKF619aw1taD/oZrItDXYwADQx0b5g+Wi9XE1yEMQa0sCh1bYKptOEthMHpeZqnc70gAemWqz9h
iERhLGbyq11kJ0DMYe0Hm/HHcW4uyqs2jjV1Vtyd2r2xfffq8hR60ZY6/c6b9slXr6e3LrAsxXLA
INV0IoFZlZSC9RxET0pVR9Motpl49ClGvfdl8TS1GolsM3w0FZI1QPR2fQAodd/0aFKzcCn36PTI
O1gB2jpZ6Z6YXY3pAmSK9XEe9e9pjMc8Qcsn/ki17r0F5sx+fzYm/h2PdNm4dJhXY6y7FfUkPwdl
GOUNCm45PKTFOrbizGFu3rLqBJORh4qI/RwydEyHt6gSrz3mgdhcfxlAT1pH7IaS7sUUJDvWWIA2
Zp5Ro8KM9ebTK8oy1Va94t8+jGC3wNYGxv6Mevihy2+0Tp/rwoFwWEvMKhS/ooWeNdEPc2PpquPA
FyXuexfol8TOT1UTv9bGx/z8HNrUCbS8gdlcHztT3GQwPkmzyDXkwgceOfD/8utL1TQH5jmQ4yf/
AS+kT2nkJFkfOwefw+hdDHZfRi7+WDU+haqb0O8AhUCPFBlbDW2CDbZbGa/9YQPDAC93h52Zim6z
TDPJvW4g0ADuSXzQFDlvBvFS1R5EoRLxNy1CqBfggjhVjfUtxI9Xua+TjC6lPzy6M9zh+wSTrM4I
FLfrnKdC69xf2G9ecXfDq+gjpM5bbZab5RyfcCiu0Sx/ll6+idr/BW45Sm1IuHO9zOF7nCi+TZLy
SPrh07jONm6phkdqWW+ZZUCFA8LBowIYRoriWF/28zpAPJnNIQ/2bkdD0KH6LRbSLQHs3ItbbDX/
qCOS8RrcI6AMViDY/hIdyBTi7t6oVPMmZyDxWPJaJKbfTUvzqiYypzDO2HmxSTLSz19WulvVoMQj
4lLngS53uoxAHpoVJB9Csq4NSmDGsdxlsvwqwy5Mmedd1dRccWe3m6GGT+VImFnFroCjHW8TFIGl
3sp5vmBM6doP/q1nwS8aTxl46l1axw54W3MIi1oN8QRYd0BjyvEzbMCK4K2eV14DCNrovsOxPXeR
Pe2DDiAK7dafrj97WK7BD2QRdqZYOhbm9RaGINAe8oaPdxyrWHmj/iUU+9RRiwdgCitTU2VyLxq+
A+CJUjrTPnXY8ACCA4PLvLOTvgIPIeryrigvvQcjZG95CiP6XCpxIjEaqWLwZGQcnItSHdC//ZA0
VY1jdDYpoj2AB0aUogdXAhIxx5fAZVf4G5eZH+syr2TU53XvIrcy8BQt7kceUornEWZuqdfYb9pN
v8cW7vmVbh+HFnwCwXuaJtH0SkIRZUUHO1pcU2nLojYtAvm7lryHUT6t4X7S9duqd68d7BcOzUxA
hreYbB219rBHxLfq6httPTeTAX/RvvmgRQ2v76geMqR4I7YeOzFJr56442lAvqm66Fho94MN7QHk
RZhaxsFzDUwdxaxNZkx5QcH/HKvwzb13Vo090O3dHRQXF8DiOWr4FbJlBqKHbEakenDTYNcG3SiA
QTwZidFIXrnHYjJ7O7vvPfYE2OcgOi60PjDZHoqkBh3F+um4uGcfM1+dbI6Y9t4H5QRnDMCvMQnm
HFgEIMcgi+cGNIy85coiaKTAAsDcPwjbxxoLbz1UAar4ZQuHvGjjCZtrXa4n3h/AYO1zmcibmtGa
piuKUR5UtpaySXIxmUNroGTN6kcgCVgC8KKmZAbpYDbtCrMed5/N+Bm+6QqF2AVqamTaDa40FyU+
bPgWZx7GHb+HDnej0xqdF4388IMIuI1ob2N/SWm5wNfS678xWwsaha2jBxJpsUNNEsNgbFwyEnBQ
Ycrogxn6UWrAl0JGtjUL1n4yA67E53Mny+emNasABxA4Cuh2i3GkB0AoUhqv0ckAxXZxdrPn7lui
L4LV/a4DDz5NqPyZxwLiXdClKhpBMJLzxu1BX3Ic/pK44xPn6rl2tYQe2UjYL/d7b6aPpGJzFjdq
78kaPgbznYrkCJab2UFcMZbrzuMDOHrFEqydEZQPjEJ/QfobLpg7W46CKpH7ujv0AhdA6cB9osNu
yENHweZ5AGWqR78ZevfADCoKU54Lr482nQQCOHAYcsGpNFmtXb6yQADdGtGu5LDkHVfAKC5uVsBt
N4sj/O+pO+C4fxL45y5OhbJiY+aoYLe0YGy5A6M5XIOOidsfbBxNOZfN3sEt6UHn9OdIrZhEc7c3
TfkQYiSYBOVVLYFYdRHKXG6gY7CeqadAfpEy1TEvEdjIU7NUBvgUcyorvN0RI+YdS5odUs5LN86I
hkXp5YgFr7XRmKQnwzvMnndBUrF35iSsTAN39PM4CTPbAhvpLvD/CSp18czkYlPDhjYgpNnrkXd5
M5ToIuYxRO4eu53DdnsTzOTTEx3Gobn30sf1dpLkPMH7PK0xLJD6rH4IghkmdrJiWd8X/OiGw21J
xmOv+rMnarVu2h7WT3efeDSn+CnWEYhCQIUsCt5KxAjn5MCgafZRZ2vEeAqirs0mhBW5LUKgVtn4
pSP2aJFapb1Fi3iJS7GOTuEMA25o1yR1nTA4Thz9BUMQHyifduXE8kLzCpKNyAljTqY6f11NIXwX
K3Cvk6nAYR2DHGJVt1f30WCDo6104rXRmJuswaxuGvyXJa7WMV+Oi4xQyuUFiNWhAhZVgPXCernD
p6qzGcXX1VIRyNbUS/1lRBk7UnnrjhFu+aHClcxuaCw5FkH1pTHakbst5sw7cTbuFL9MS5kciG7e
Cl2+wI2z1riOsIBc0O0OCacTGDt8VWIeUSCPTjvuILyz8zrqCN3APciDwNxDDYWISvH0JOdx8phE
6hc6IZ5l0T5ouxx7fo94MHmtZqzYsEb/v0GDdR/+JOiLy2IYM2sMnOfu5EdrgF3mvO5cmnnT+Okp
9QW/+HtJO0YTf9CNMHJ3SFZOI+Z9RuehI6DNJSzyTk5nL4sLvLQ7+M21in1wTOO+P3YlwLzShzNC
25XY30Un16qTdiUihfMhLN013LvQ6iXrdjN5WnxWbV2vvVkde2H7fR9DH4xjRNvGiQmcquCmvCxB
kytXD5nfoSITtfuYw8QzDHFWzM17UQfrEejeKjKXItRybQlMzgYHlTeu+tx3CShSbNkbBXqLrpdn
LwieNexwrG8SoNuCX6SUbxhHBufKUddhGiboffWdA3hPmXSLoyI51Y7aU2PfakRrsHxOw7TT3nNh
2oM32Zvb+tgUjQ+rIlc/hZp9yxg/dhmqu6E+S9JwQfzXes54gosvTnqMu6d24molqjE5tgGPsk6o
MS8HuFigU2dKehBvBoZOtaA5VaCXLQW6n4uS7yMMSOVWEPwUc3VtMVmbhr3ojxOJP0ybPJf4uLlJ
qmMi2p1ifM9IcE50udeB2unBxc/Ct32RNHnrh8DESgcuK4l8cwG/y4mDpp1y4vNaU/fBb/RjELOL
E0pgZsnVVgk6sAf36nYehizclSQY6p8xYzpSBm+E7ncQeii4td1FqOZ5AHKwLYtNXGNHj9z5BWnI
SYVcNpHH34PljoybvXUcTGWqYpgilcEWJFtQBBVOsGjyfsUYJ02Va/WqbIPL5DoceAF3hxjki1tE
utOy9fzyo9WosPULumVURDeuhccgIi2IX26QmxIu2WEFgCAp1nRx1mxyj9LYGwI0DHvN1aGVZBcP
Xj5TJx/hk5mirIp7ZHTfxh55mdMHz7B8ADegrg+1Ta5R0GKiJUjgYNDiGPCIusVV0626ex20iGv0
qhO6Gir/e3L6FsgmuTzQRZ0mMTwCkfQ4JN7jzNSh4mKHsW5/Q3jbpUBD7WAmnjYzN4gFGyxNR4Fc
7Vm9rx0ACQgnx9rH2TWj6sfQLmYKlF2l+xYTRNKje1EdfMU1DdY1Isa+NVtG5EfDhzbz++rRs86m
mPivYMIIsBusw0ruq7h/AIC6TKcuOIeu/FCeeGWqZ1mBm1RTexqZCw11JivjGtQ+yh2LKYqfNfgN
PUoj/dGrkwNvSRbT4sTaYBVQw8F7cT6JidYRrZ4kpcdkDLeOdnK4TK7LCLVKL1wDaLirar2iQAFi
bWRL4b5VLoqIY9SnauGfPsKGJaRfnedth6h8syP78D1+GopqG/nGQ6kNpIqCzLB4l89TiZ+6axe4
Pwz7iowbBghEqt37RddFKDkKVmS6ZCs4ZnwnNZA/ffAN2vgNSmmUEmVWLRE3RfSmgjly1aCoVgy4
BHrnwenZp7fwUzxMWz4Hh7hmv0Pj7IBq2JW9+37v50caNO17BQAW6kWAZUXLV2jrRzgufwi48xYL
UDwDjm4HAYE72JxOIbpOgCz21EUlLTQJZwfhfhfPTR4O8zumLTmqXm2QjRG0+hh/vfFR0GWc4F5I
LoROCp4QbZsqjiyk9ewbatMTWjPNlofhI7XlhjvtC0eW3xocklUNdgySeGFv/jTbdDYdUv3kGNbV
p9PbR+MinUhEcak8uEy5oUUeDRST3yROOhichr4BYL5tS5w2lP7yqH7tHNFtirF4qokPQ69Yjvtw
0le3KbZlUgObicEYcNLiU+/Csdsv21cQMNiq8XGEao8fY+RrWbkYP+9xEuc6CWBPWUblpvOLCgqg
+zr4NYpZ8c9IOChwqLRakLBn+g7C6Gqm3vvgJ0MaOwlIoaDDkGbIojbZ4aZAA7YPJ/SBbZ1YllnX
eNswnH+Pdf3kD6TMbFkgfIKT/Qyr9oZsZgF7+MZdG0N+RkGuHKdv0Gi56gcESR06FVrlDBkmwN4D
68DdDEFl6SwX3k34A7BgoGV4SRZaZi2WeEfgcoL2PSyQl9YJHiqGngRLut/dvNhNZMlTbfrf4Th9
KFPslyU8Cctf+hqgOn84LxGKdbaoLgz4iTLwnoHE3aA1NQd9bd+4/qmfglPiyzxukUAVFd1ELbQ/
F9XxWIDdGULwi4dLK+Y1G+oTj9gbbpOHKYzASxvIPrbkJPrg1mM4MmuKZM/Q99AEy5vH5ZbQYq2H
h5Ff4JD37cdj6mqxqTrM/ciA7MR8BknkGBm7Qxh26drhEbHVBwVenCi7DZlcM61AaGn2hbSARVoM
0hCDckvjg7mo6LU30w2lBwa/G7kuugrxYv1kPZ6hoRk3wKJe6yE+eBV8ZhYjNx33cRriKO8PFUgR
0YhmAdycaEcHTfOEmOt3vASpxy2IgSiAO0BhAwEzQiscWcpTZIRhfSMgqkIRAAkqgOKV1hHofDWL
tpGofg0i2Hi8czZthSiwsd3L1JB1PYB6G1hooqosGW5jsatYPF9x+aBpgtRrpDt8XQYObHF6G6+s
PwUrZQMLPKnZOUN9aDyQZUnVqT30S0yHRPGNTeGcSumsEtZlSpDHftCb1vQvETfXRlfbMbTvGBvF
oVaJDxia40Jo2CnmwjuMTmOvqup1Fgr65oV6OA4d/gzxTLxBZx3JisbdaV2v4UizkSMCNjbaX27C
Hj0PVzqCqYfJhzhXyHKDFptdOE1qgw346lqCcWOHmI0IpEHIMkKZcGx0BpO7PKoWSyiGlSrkhD6r
2rZGO42GuDVAKpqV0WlEqquE6wT2X1Gm3mDeCBs37oQa1OBfE17OGS9smw4dZkF9H50/khcHZkx9
T5weYzOua3SIplpi+iumQAORERGSssvTZLtnF7E8WIH0VrTRHmNiKLxMG9bJq0RD7Mr0qHHXAhks
SkF2pST6f0tqXwJZlFteA5vethES2vCpXtwf1ARwejL1UHMWIeztf9W13retfSkC8V3PdfngFWhG
YijHI7Bfnt2RfKmA3TqN1DOm4QfrCwHlyyIV6dSpBpUPJCqcxLS4E7MGek0Uk5hhk19qtt3Ouk5W
8/IUMYJHsHDV86nZEqe/daLCmGVToldmOboxe42q0YeLkWeP1eCei9jkfaWOeDfHRZtTOFCRCQpG
EvfeW3f5kk1VAd9bPwamuS6xskhScAbG0HiyYahxxTK4zqN8X97/2Q7S2clXiLeMj5xKUT8bqfwk
1T1jRV9VyheBve8joV+aXqaW9UjBvOgYyOiJw9gGMsltTGKcSzXYiKL2trDcfa+8Ya8n9hME6gi9
9pt5HdyVFwR0cDrlEruwEHRIdaA/RCmLTeS4EFS4HnNTiE0hog2C85U7Fhs0uGz8nqCjJ7inhmih
6XY66oF6dJbj1EKIW1rMANDkZiqRrAITX1whIUfbn1jFSFWDHB6UmZy8Rzq2D91gzNosd6QSwzfU
Pepz2oD8UXq7jnOwOQP/VRn+2yHD2lkUwDseZvGo+B6IPitTvuLMOtVN8j32EmHmGP7IBF6uxdCc
i34qco/jHGlw0bfcnJCzxEfcDwDmznEImpC1mRuhDkhd/tB4HU2nOy+oDMhb6yPxc0y4ior4MDhQ
nJwIyOnZQASYF8E2jUxgMiadHTravnkvjh4QO8Bsm21NwrXfic1cQZ9dBP2QYXjwouBQJ/dycHl2
l/EwaHPVY/JmmobnExDX6GJAaDzS6jF2yyMPglVVs7deq6tKyp+o9dY80T8U2JK8sD6ijcWHhmZu
pkOlAE0bd+AWwd6sH9FO91RBh4CHmcjCIaxAPG5ONMGcYg/GSoyO1slCubeYFk2RRWZ1BTCWmGRu
SAMicNk6yAQFyEBKJjk1yM9MhY59XBN9NB6mLobcbOgt6mFWbTE+MEgFcjHogm5oHlqDYQlqWiTD
2hxxeEe4BBSg3q3YwLEZhOFivNYSLGGpzQU67ToW4YogLexHdx+6/ZYnCIyR+bS9fR8TjhGFqpQ5
GOd2jepUvnTjppx5BTJzuIoBu/GFfI7bAJVkC70BOeOyi52IrhZGH6tiwTQjxaqIUUgcjfiNC2O1
jGXOISDr0t2SyVvjTSED9p0TrehBUG+EoAZLOJfKI2p2cOCX7FMMFGxCxp7BXwPz1DfdprPiAY1F
6JTQzcmfYWPDJl+uhhAINK0gkg5+VAAZTPh6HkOZog30ZGSssooAHgWWvT877wGy2JTYaVjV6NZc
VYC6pvCZQLlKPWKmAp2K4iMOzcGDIVcGnjDMDLm44CshpWgNSKfo5YHGxFeiqYqVK703tNDcYGey
mQr6IJyF4cN2NPNrdS3j8koTe9GquKJR5ob2m63DYDqLMbIfpSuQ+egn79XvyBZzvtjxNvLwuVmc
Q1hYRKDw6Nq4aO7MkOYejWLXvpAELKVpI3yOhcEQXlFI5RWkohWCMvgZRMrB+2cX64vHumxRDmMa
pkYe7TLr6DNx6ouNgLCd7JsN5dOs400Mpu46HucDeoJuro2TbB4USPc1boJ++hw0fRUBMnBAsg8B
YLBpWfeHBXpcQkBZBQoXJK+zV/VfBifRsGixr0o3yhIQ5O/VlBNx3QM6ZPNyLE3qKci8dRQA/12s
BzJtW+iBeKE4k4UY31Gd+r1M/k/VgHRsjMzvkDas9XqnQKjNRSgvgrQK9zBM/WCIMmaESZbFsUbl
S0bfYU22Jpo+oJLj1G6uDGRgMMmySQD0befWyQMVwjJQBPVnMKDPqQnGDTfjuUOmtHjhSgzjV1DT
B880fk7BcJYKad0g3joSb8K2/ypC9CsPYX9M7HKY4gqlMBfar57VoW8QXKDbbBfGskM3K6wWjP10
EAJ6E8f2CLN2kgfQeipk9+F30KldXfgZh+8bBhfe/dbGaWSDKp9wa0ExfJvmArtaXdDdsoWAdoQy
/crvHWvLiKkDuHtvAtp/TAh0faVQaPWiVz6zl3Ce17PpVzoZzpE7HSUDEhe2JyeLxmunJ+C/B3Z5
S0ZJ3jnwmVsYeDMkB/10DEzZIazmo03bCRbFol++KcPCmuNySRttXntnuHrNvKSceHlBsSvhTJMN
UfeCI7aFFzzMFSO15H6virSvaZSDFfS5jM0VLe2vYoCcwDA2ly4I1EJvAavJ1ke4UK5QkQVLelpV
HSYd/GhPLLwPo+K5KJrzSCx8EJdzUBTHImR1BvsUAbFW7xOqUdhCTt6Oc5UOnnzo25amFDu+FWzI
TOMOq8gb79fjvEGo9GCo2NzLrApy5GWk7qYpkz2F/Fm4w7xdWrEHs+9QL+Adh7aCvETIqbDVBsLY
GS6NNsMoyFtYdqiqRGez+CmKVe993K5CM+3jYH4fgkNSoYrFsNs5XBcjJz67gTrZtijS0cPsKNby
WS0MtRixfLUGXtLLrD4Cir1lJ8yDVe2MW28G1UImj55pnTQUIUpK3fA8jZ3BJ5gfukmfXIELR5FN
b7qjLcqzBAVrbd32pxNoRCFtsyPJeKCUw0QqhI665L0zvbAEqjGMKw/Kb88IDg9LLN8aPudy5h/Q
CldjVB4C0+6rwduN8/ybTO0eho7rxfT7CSN5cWO/UM0sU6vDbRXw/cTdLXMWjgoSCF8qXj7lOB+H
atxEhZzxskovIx0E6li1OUdrA1Ts/suN+QPFQdOVcLdCv3pYq027dCIvSbGSCzk0d53Lr1+60uxi
z7wmSwKlC3SaBaUbAg3WRv688pm3qgZ2YF37a16cKGOGv2FA6DAa9tNF1cvggssJ7OS24zhqlA4v
NoiPs1esnGRq4Mdt9qPjQ3EzMPshBjdPuMPFB5MHhGgUGi1wdfQb58BROdXFxMs+WYYNK7xPhUAU
g/RPrmq/HeZ/KDIf/A5194l0OGmcokkbiLIeWivmCm9xpva9svZDFsGrIuJJFHJZO9LZWDfEDAXo
rbT0D8nEz74/7Tu1QCAMt6gUbYmp1iiUPyxk+jW3aNmL5KGxzZPpsOdQJtu2HV/brjuGAgC0uPC+
1RjCYWcsYeha4VWIesUoZWniI7LtlJtDtt1MU/0pDRB4dcO/ffQCOB1K1iB5fs9IcxINCVPqcSUx
rJO1tNpic2PsDsUHf0BuLaE9FwZtCuQRLl+rPmbrcK7XIMJukATFe+LANjpEu90UzY9ERNB7lgm5
gKjWeBPPdLaICLgoVyOLdxj7PJAyXs/W++4JGjQCdMHX7vx7diLk+vc5gQbMulaMmyEIPxuN/dBV
1RPaoY4Ng4FzWQ7HpPKPviE598sbhZXhprTsZQZbVbQOhNQgzPpSIUZansZ6kDhF2024OMeyqG91
Tb/RcHyuQY9Uc/EodHgE6WxLDch+klzHcdGIL9irjsx2bpuXAc4Q1pCtrOStTXwYcYT2Et1FpcJc
VY0Qv4GUi0GV1WzrXLX01sXqUuhwSItWoNwsehAOXf0OwehUJ+6rN+Dc6sd5L8ZxB4degMyRsaNa
u5Gxj6I8OaDJd1tJ+H7H0y9a8U3QzTdAFPaoje3Lkf0ittwKbI506tmWBy382xgS9bkob0bJ525G
Z4dMIqA9xqrIIoNeeaKhUXYD8qEKZPduQpo7e0C1lwzU1mFojl6BhvJAOytXYabC0sGkfA5RBUzg
3isJahMhus7N9BR1yanxUABsKTIN6D1TwMHZS4KNDIYrjIjrVROjAFbEU14j7kHTztJcRuKOKRoS
skmLRw+E1xJ/wuc0n1Gp5slPZCXKTXQnUOGVZL7eJ2cHMZz12Lw7SfuC5rtT2d5DbiHWIm4OZjLp
CHG7muNjEGiCsZfn3qlPfv1eiOlAJIraAtQxDueNni43pCuAQjb7fgbMzlE79A7sxILKtvtT+Dwn
s3fum2Xvq36lRm/VTNXzVBVPCk2VASl2CZz7NXIKdA+IrROMR/0/nJ3HctxItKafCBHwZlsolKF3
RYrcIEgZeO/x9PNBM3G7CGKIuNq21MrKRJpjfqPJV6anP5hmS3/XgM+i85wl+Z9erigUgbOogFOr
Qb8ZPc0ZGsI+w7eFBqW9Vt+PoK49PXwYsuFHHNJSSHnT7Up08cfQSPqIiDAPDUB8BNskDi5ZMUfn
ndBGDE1zfCZH2ckNWDS+797pMPnRGQB9j1JRm9ynun8FgnAfNoNTFxnJ9btQPVkKRHJleIuL+DZv
R/y/vNqu/NYOsSGgpXuCbUBz+y5niLRqMPDw5V0h6tfYbr+6avQ+JuaNDq3IC6rH0SPEa6ZuTTJs
hiY5Vm1/L3kUmOF1bwsaJn4kHkWv9LaASVBzNpNjX1FhNmriYQkEiLzvdB9hncw8DN6PphKJ1U8a
7bQCmIGSpLYJWCIromfZ8n6piWKXAr2NMjkUdbPLwMBtIy92Crc9TSilVlEcXW9PCgqmFbfjMNY7
w2q3uplHtgDmj3sBCRR3n6VENX75SFt3b2jpTreGLfJz11IdUQkMbhuLzFdUJujgVqj9E8SmK1mr
93WbIULnsaP1K6vWSEiKvTWIe4RxdzKBWsmTXlquY0EESntyFW1Kd6N7UIP2iEqtWxEsaIDy0/A9
r2ObSslOyx57KcYXVLsKWuqYVN0luXmhELFtsCIsNemZXpq1KQygL30rbQdAR6VLtITcDHXueCNk
BLXB+BhISM6LdCgD0yYzAOYm70rpMdT6p4T+jExFphP5V3PPLpp0V9TpFYifR3lo/7gZW1erXoBP
3CnxjZdaP131XSNbx8Sz3Pp68qbUwVXGm62NupOkAg0+xETon45lddcPxrCLmuSFhgPIyJeq/6lo
9IONcpPSqSsjCdlV3iIgWRKRp2jXJeWjXrchadpeGUAz8e6apr+JIv8o8EqmQ3cllq5tUqEcjfgl
GbSjXGFuGeKXJVr3TWxNNy91Qc5hV5OeGUCCBMvdWFV4FKRuV1fNUxn9tgzpeiikbZX3l5lJhCAA
iPSHm3Hs3+lHUf7E7kB5K0sgUBoPpsveN2vllqW/TMfgKGn+lRKGd9EU4vtA6LG72PBAbuSovRuE
0i4GRN7CdifSP4Cxt+mIhzZxowPOou7lJy/TW17lru2rAGJ6mbpFjd1cqN9rYr3PJe0xaEApjZXx
5HKxbrKw2Na6ddRc2XFH5cX3U1Bg4UGOTR/QCNnl0N0GoILGTvpjqeTKYfdbbPzLyqMd2eMEX+Oy
BflhX3LjkoBhUMLTo7UU56T8dgC8aDYqwLnqg+O9baDfqaSLG0PDqLfqpWeZhi09XeDzAvlElx0q
Ae8Uj5vZ79y7USjvFIpSJYJCRSMdIes8t0JwOVV/N3Fb/CkLf6911YesBYesMm8SMTsMVX8J8mRn
NdZTnHAVxdnBrPOd5iZ7iZJyI4W2LmWOLHSgp0Re9rg/EpI/90jU0/4rHSVQIdcU6aklVwpxthLp
LvY96x/JwQ2/3cByZUgpHA6Xcgg8TM1k/yAVtN5LA0PBGha1KIWbwR/JwCSaqX1P37Lh9iQRTfFJ
CKPSLnPxwkthHaLIQQnD1/hrQXoP5fE60fUtrKiLwNDu0MzYI3l+pdDPxLj4kBfWNexLKil19QbE
ywK1cl0I/TExmkteukNb+38kF3ql79I8U6+ksDhgmnyEcfjG4/zi992LkQzgKlSfArDSPo56+TOD
uex5yT7u8QRRtUfiy5NvJTepnNVbuPj3KLzaMqyZjZE0htPm7UWgN5fGUJKOyfVvVvYUq7xL9Vi8
8Pd4h5LyZ0qj3WlGOJz0j6WeXlY7VM9lVr0jqCYDgeG5zPGiVzv9ZyNBfswJ2eQRZLCYQCDKJfOn
ZSSka/RkvQymWitbR92isG1q9VtTggmcCJT0tqiQR+mrZkgQtEDmN+6PVmzvc903NhaxwYYaDi3y
vL829SdT8vuNWXTXBGUBZyg7WMK4S/qR3C6KbzqjSOyklMkjM6APRk0jvx/uVTF+Eluasrkf+bae
0axJpEu347mIpMfc7y+rajwIqunkId0SyYz2bT788nxar5qAL1U9XIRS6NCWu5AQ4ttYfruJkeWv
A+GPJnt3hS988Ehf9U14HffJS6qIJwnwFojTo6GnjiEB12msSwFfhK1Xmy+KEMl22KCH6OKsmYXe
j8BPcVtls3tJcZOlhHZNlx9SZeAxKaBKh+m7CXOtMNpXLN3osvsKlPgYULmn/MghASZD6KSqe9FG
xnVVRFdFnZQ2DWwaSnRS76LC3EaCdt0C4FZLyhPV1HqlyS5HrwXXc1uhJKeP4VOadE8dsF0PVtBm
CLRj4wMaZNv/8H3zTimEX02GBJqqExrGTYRtZJ89Z2rY2RArWpAa2quVJ1gkFNuia7ZqC3zXE4+q
1twkUMJHJX4ahqTfNp57KY49CXEP6DLvciwo8+iB/hFdzS7Di8ENjmhU3hBU/Yl99c2gUaMXxCV9
lRQATdPMlobsVin6H4YSv1oevYw6LXeBbD72Rf6njYWBhna0TztzOHRNfTSq0NoI5VQPdg3WPxzv
otq8GSzaKZoPjgIe2w3FtGslBnmrKy5ghMg8yL1v0/JCjtXQXgOlJsVwzdsu7w+tQEUwA57CIyb4
2bU3GtvcUg+tOlnX8fAnOrBh2X2lXOdT3lZA/qo64fsIWtAcmsJ2M43Yjp61DZaWd7vUi03r8Qs9
0MF2idsGScBByS1w5cp2yLXnLCvIuDgGOQVBqe32mp9AFmiHV7ecnAFSQqdil2vVsFXowBkp0Tux
abnR3dKuh/4jLcZjbwXHCvcZdCZuKdJfIaq7RQfm6AJvrUcy36bBIDR+oRTz01Vom4pJcChSrGl0
Zap/cYNYB1qn10LUXOeqwFa0DFjowOcyxc4DgWy92wumdocLxUVPLEAOYz4kaali3iq0xypAF8kI
wUBybrHuAPa5N0wY0MNUWgH1ZmUVLdORqqOLBSHsuJ89vVhQJCRK/fhqgvwi8ULiRYwqOwXCHmSU
v5vOuI1q91nnHlCMZicO7l0stIBvW/pUvapyCBTTQkleHA9BAwMozVNuRw/qpVCo4SYpS7gNuf5m
dP5jJNUgJSX1tQloXCYioWMgFTt9aE5WKwr2aPmJA5uEsSz3KUJTRzLqt6jyrrNGc3hIGhqqIvY6
g7Avg/A5SXwnaQf+2qjB6hB2IBLpQIv9daIS3RLmqnfdCLZasKr4Gp+y6KawQG1VXn/Hz7zT8ubB
AwtvK1HGP1241jFKVXPjdl5/tMQYuScUGvZhSEu0betoJzfuVT7FggCjflaVcVSkOtm6gfYIktPb
5ik9qIb+aqw8AsG5yEoRXZEGUjmFXYn6GEdGIjNQud5NFGp5YMdA2tdEEEFS7YMQ0Lmo73M/vq4k
PHmHYDiqoBn6pv6DqWZO1yK98wktqLOI406hYp9m2jFW619KH58Sqb4S5K61Vdn8aHRxR2ZLy7qa
uqpu3gNw9F9H37yJibFavKdo2x3w1EM9xkNDXhvLWz0iyDL8107KDoqbvkdy9ovNCLK1Tq8LP33I
Ijoc9cCLrkbD1ojpEoQ+GWtrWg/87Pda759cV7+EZJVthBjxarHjvowu06I5Wkp00hBb3xLSq05s
CbYsKMpFRLXbAQh5m7go2QjmeAxq5Df9EVIxqjQGDd/msgxcp6kVqI3t1djSmPSlBz8bZSSKwKC0
lvwhhrKDdpHC/0hRhKLFJtU9HehF+wgyEvV4z92msfpg9CQlbu29JJp8SZ95k+f1sfaLHwXFIQpD
T4aUX+gi8N9MR8U/jeXLEFSOJwuPahNcSY36YQ3BtR91P+K0uk4F0tIwIqQUOVeK123J8dMVGvYi
zcowFEWfNGNQyPlM6AqqJlcR2itPtE6fYPh95LJSEFdWawKWawNNHNAzQp8rFF6p0Mk9ySp3LFF2
+jZSUfueBSd9pW7jsmHSW5003ST9r9zA2SiDSXQXYsiOlkFwU1/RNVI36mu9qR33R3U3HBJxZcQF
VigDGroKTw16w1wvqXEj19TiuDx5pfauBsWh85VfuCgf9Dp+bpNshRi6tIqmxmVjkLvACp+TUKlO
COBwylNs0Ee9yY1Xd03SanEIhBFQLJiEGOdaSV6VJolCZf40ltDgoo1uHsukX6H8Lug+QOo7G2Ui
Zp59KKmS3BZhlAI17/I4jJun6npqfJIbHOWd8fxO/vfoTffHZk0haUHxBQVIdFQhHKsKYpOzNazR
uhh8WYLCDc2RNqvebk0tEJzOz18sLSt2XibupTx+8AEH77tEeKBlci+qbb0X6ga5Q4s9NebvbpdP
ABuNHATDKTypeOKy9miVsUA1dLjQovRHp+qgoCYYXhGRnMTDh9K29DoSyk/mOJ5QKLtJEvNQujKY
QciDfuLfez1qG2qsnnTBDLaZb4Zg3pX7FHIFjUD6u5Fc9pe8WReZZD1XwJIu81Ygkvb7cIV1vsCP
VUQd7SxjMgD6ostZqqZETiYUJ9kDfxR+eM399yd2gbv/aYDZPghCXLJGwS1OA69jkTeO1L3VSKb0
zcpMlgZSJ81e5FMNhE5mPNywzXlwk6w4ZSJ2HIXT0MvJ6j+B/L9VyoSzijwrQHUGQS1Qns7X2c7W
IqoaUh0yI4W0W1OV1s6GBMhVBVzA+B1U5coSyguXnoLesSKj12uI3A6fRxz1TJct3cq59DqneTBe
UAa4pzxaXKtH/AiuLUe5hzp+sJ7ze97BBsLWb5rtq54I0xU+o/Gf/w5lEtc6m7nkyYoXSkJ+Krfu
Xn8OtxBGIFnkv8zfoARsYn7HoFe7aZ7QtrmtTQdwNGdcXiHqL90tn37H7E0DmR65UuAVSMyb9z0+
di4g9Q2W7Dv1znhzuXFuzB20k/t1qfmlXXb2KZTZKxeP2MF6ipmfJPVnEl+WHWGW/j5EpfP9sZGW
Dub5QDMidqarDbkia425jOAUN5MWsOVQ4Id/+zO/ASS8W9PKWhtydlTdQfDSImNZhYJg8mMU1yR5
FgRzMHGhiyxjaKFJxpebuaCfhfZgfhIv3IvqOrHJ8C/UXbn3dmv2GUuT0XHWBkYkIo01f7dLIPIE
e2l+0oFpFMAWspUXbm2AaaecHYY2McZApbF98oZDVSe7UhZXKP9fxNanm0bXCFS5ZVAjmV9pWmsM
ntm4Gfv8/zpiFNElmnUf8WVvSzan7HEy5KkRl+ucNYb+wvSARRBkcXuDnpsr03h67xa93KcnUhu6
GoeSVG1li8+1+Cbyvwzfk7taREhJm21x0Qo0rJ2BdcRHHDcuaY5stH12518UKwspiwtRHFPg6iQa
YMj5bgjR/OiVSkxOhKiE2kL5O1eD9yZIBCdtrWeob0+JKZHtIaJ2S3eLDKSmGSkPmjnpDEx05EK7
97wO1rvoHvjvt0MzXEgS5jqVaiLObRbVTu38cQOcCL6FChFmVEHc5mI2bsgYHT22PtoCvkOiAOoF
wIQYRQUxaAwGfxeY2SHqs9GOhrB3stQsd1S8Dg3CLDdg7dRtCY98l+hAdSu29V1b9SgIDB2tuUAg
uqBRcNn1KcJKDU+smhk5nGtjPKiIjW1ySSKrNZ4EDxg1rmD+wyBraPeG6SntkuTF8GXhKLuCsJX7
tuYxC3JHiZVh51OgvhgSvMECgiqn41Xkvq8eYKd9SCD97LCg+puEQrGtBsBY2lRhpKI/2kMsaTfa
IMk3vqAAWybSPaqQhpGBlT+KgKaa2/miXegxSDdTevE6ILChRLtBE8Pqagzh/VPrIJEtU6tA1rV9
9ixA7tlo9YD7xOiAisxlIfV7pUWdDarfs9dLjwa6fXyA4o9cighwuvppKIX+0DTgczUe9KvaiGsi
+DHHjoz0cIjdW0Qe1B3MLGE7BM1jNOa0LosPyMUATWEE21bSWoe6NBtHG3xAQnLE4Qsj+SClwAtd
CyE9MR3/EJ+lu8w1fkXgIXrDCzY+TKNNO/GvPaszHTmOh1uJjvZmbKzACRIt26BgVvMdEtEOoHRv
IKi/9UFH9m40dNi0XNpCKaedosfeRevmN4hZvxh5eks5AL1g4Yc6ElC3WdVsiR1hM8VtfC0JoroF
3owzoDp1S8wUWmUc3fP/X3iBKMCgxfK7M+AgmYn+IiiBY3bKhWiF1+xEzKr8GpCr5BR/ag8YigUC
4oJmBYJToVzukqbznFRqhQsq/6AHzLzeJ/C7aG566nMXJW+yLw+Q/UZ1nwK3vm1K1qUQ5GZbmkME
GEXwbPzi2GujHF+MBv1WKxrAGmsCKnuW8aEJo37US5PW9JRGWvhtUrw0Hakc0OqEyLKp+6nWE+k3
gO6i/cqlNCnvzGIcgkjJIuODDCIas0cwlxqvr/QsO+nXoi3b+B3R5t4K9s/R1i6U69rBBtfx7117
XJNqlhbCq09DzwLLgpSNR6XIToonAE1tjAva47eCKx3CzrpQabhWVEDMNIwcAeT3hCm9qbPyfy/M
g1SmLMuiTgr1RbaNhFFHB9InI9DhUNI2GwjxIJWv3P4L7wvwLVGRqShNKs6zySZqPRqQNvOTIlNe
yveq8ev7Lzn9A/MPybNCN0ucEht5FiRCztHUTPQJoPLWjpubCIxcmj98P8jSLCTyJ1SjEOVBLuxz
EJBiazp6RYDGnavdjoXyxwW29Q8rdTaGNou68S8oXLUkCkgAegyc3TRbEXJbeB3N8xFmSzUZfjVp
KWQnaUz/tGaM1ETu3ZuBf9uZ+jsQ37t/WDVc3WWiGtTv5t9ejaB1yAEzKisoPPXgRJHw8f0Q8kKg
jqn2f2PMwjOBnu2QJsxJ3Wc39PUu8Phyuv0USHuOcQh3gm1da3t1B2n+ojrSaatRbK6vu8NaJLqU
vpkyqkqWqJPCfUnfTDja1CD97NTuBkfZhjsZ200BsffNpJHxTBNx3I82QAn8FfWbghDjKum2QrC1
lE3/+v26LG3Ys98yT+FajcKymwfZySxh5MHGpJv4/QhL547AkUF0bhAe9s9HAlNCSxvyhNkqP8v6
KGiSgzvzSvC9FBrTY/tvlOkaP4u+YfcClJbDjJSYPtnV4BCH3Oh2dBHegkTZGvv0RnoG2pHv1+qc
Sw/E+cizIz8JqaqZy8hxktMzMkGEq7cK6knlBBfxjHEnpsGarYS8cJn9Nyhirp+nK6aa2stllOEF
KO3qfBNv3TvLse71HSi5/LTmnryUYZ8tr/VFsK/TMj3rGI++LD0ZW6x3O1DVJKIsbZhs0421p/kh
85/CzdoKf7+DLHFajLNvq3uCD0SAJzjzu2skVvfwpQ+i3K1kBSt7iBzk8zgxzMBW6hnHgEFJzf4h
JvidlGkLYQN27gjiNNp2h/I+vIwdzN6O3x+U/88iY3uKQi0PoT47KUMuiiDBuBdKPiqAgQ3r/D6c
Mnuy7uwd2iWl7R+S3T+kdnzc/8adnR2pzYtCnj4uFmya+gbbeOUKWJ3Z7IyEYq8WosgI042HCIVD
x9JuL9m1W+lGvR0d+UBbpXrRtt8v6eLOoTRn/DXywG/88xd1O83I0arJT7UmH4TQ3wLPuqArsnb7
LN2iLCDD4DqMMun0O852aGP6eh42WnYKnimE2fif8ZwUW+F+Cg8nfxf54fuJLQ5IEQPjUxlriHkF
kKpJUfSNR2g4AFiiG6lsUkVZmdbSICrJPgm5pmhfbH+zBkKNIPE2hJoFX+yoymv2oksjUI6ZNP9Q
qKeU+XndMk+MaXCCCVJTad/0PboE6sreW4plzuP32aFO4hT1AjfnUOe6tqkaFSp1+chj9eQC18vb
bCWWWSrUEbVrWDKgT/vV6UJEqC5yvXh6iVBpg+5rq3bz23qYelLFUYqAnm38lS6RPN338+D2fNDZ
FVnA+mhbiUeIFj1RzfhE5lztpSfloL4D0txW7MU+sKs73FrRdskmZ8Lvd+SSfuOnec8Xuo0NN675
Ce4bssS/kGZC/j3YBadiC1rpaXhEVisTN2t5w9Lzez7zaYudHb0hjiDi+Sz3lCOFQrPJfY1c7Cea
H/sKdm+0ZrO8vKH++76zPQsrDOb19PRqKCxbZnVMM5BrUPogR5RWubJ9V5d1FrfGqdokbcayqvft
dui3NM/g7N9SHLOhZm49Hiae//tqJetbnCVJn4lSA1QGc/Y10SrKgjzjgtGBeovSm1JN9HAa9uII
P9n/h5tGUywVjwqKcV9csmAcC0Va8vJ5UQCzEnIWWM2V/bl411A3FQkSkW4xZ6+rEBd4CVP9OA02
cOKL4T3f9YefvR1hTbktbeG4FrYs5+9nI87eVYRags6bRuTVI2ZStoXt79LLAd8vqAFr0cP0hn65
As5Gm72xqRjmgSnI6am6iI/XKgX17i26B990tN60vWXiwK0ecIi27+G8fb+2S7nVVJL+f0trzaLR
GBiYlisGhAV1vOjMel8U2kMdKC+BHzx9P9Taos7NC2J3iDPUYClVXvmqLTvjARwSakrbkuhI2K61
KOTFg3A2t9nNGnpmmpulSt3b9zh9vXkaihTSBLw1kEcQyPPh3SutQ45ODpzX6tAJ2kueFU+5WSM1
2Ot7vwfeWnLlRnrdOl0go/IphZeGCXJ+MC+zBsXVodRQehHuoDq+6AKyM+GYr3ghLkEl6E8qQCUm
qycysc83ZaNFA4apaMvXOzQ15Y12cO+mSwQiJ+J3+MGvXc1L7Z3zEef7omxGK0RsLj35x/wIb/DC
PRTHkO/0r2MZXFYKDAlJt2azo7bqtbo2oJ7D8e5umuv6APJ9O1xlt2uv7WKioP3PWNjffV5Jv0lk
UAQ9Ry23iz/50Tvg07L37lOO1675GT8XV3+Nby86yY4+vj8A0/Py5ZgTVvyVJJesuby05Jljq/ll
Cho32JrKYwAVINbWPEAXL8v/RpFmM2xSCnSiRWA2xUvg+MfwH64MdN/RgcYd0dTnOtyaCj0SSdz0
lCkxpe3WLG1Db94xFvhVqf6w/X7Rlu5GAlljMibAoWO+aEjjlMidwoL3RgCbR3TmjrmPLSz1+1Z+
CaAgqulaPLS0hDpnzVQMmfh53tss4niEIuelJ+3Rl7FFbvaTsMymQLZf3yGjtFlX0V68HM/HnL04
saKhL9czZoMAEhSAY7rzHBSnXWfYajYd4pV1XdqMukQfTdMNXcb35PNBQMOs9CGkJ6cCwa6NVVC5
goSN4OrD999v6YE5H2da67Mgz0g9BD09n7e7B3bfW49YS9zTSblNR/P1+6EWA67zsWbxXTo2mS4Y
QsIDo9Hymt6YkDy13qgsKHraN8ld8lru1/zBFrfL2VLO4jwx7o1SQBrnpKJ9oulPQNW/n9jaALP4
x8IGpkllBjCU0jGtelNqK0u3OIKhUziR6ayCupl9JTVMIGLSRaQBeFSb2CEcWQlLFysJOrmiJEkU
SL547VLGHdR8UBISnX67DTInuVBe6g/DoYW1VRzEWiy6k9t/2uhnw86igEQPFS8L1OREcX+j0JFD
/QSlMnflVlxMHunviyadduyr531pXB4MclX60u1O2Vm74eTeFb/NLahYh0sDiuaHunK0FlPH6UrU
QJfIXMizMxx2vtHJ45D8Bc/EV9F79OxGm7/vtWcLtnCKb5CyDp6SX9gMU/76l6U1KDLwlFmTvfqs
RgNFrG5AzUGM0X8bngbL8jZAZ//7zb+4sMa0Z2Rr8oL+u6/ObhA1NV0ryllYquloI9CNtbvr6Lfw
bD5SWv+TbaPHfu2NW7gdLQV7LZmYhGqANpuZ7uUNIuhJAnH6UWl/AQmHl/L9vBaO3KchZvvSAusf
waVMTrxqARKunZ8634+wcPV+GmG2PQwriWoVVMBJycgzx18IaKNK+jYggfP9QGtTmf787AspWp8Y
apZy77a0tECNxY23/36IpQ+CYRAJrWKaIGpnc/HI3VsoC8lpSJuHOMr3cjXedZa5/X6YpZnw77Ns
AJuIRmcvSG5gCqFkUXIyNf9OHdMny+/uvx9ioerBP6zjKo3hKLrqs62VSRHyAV7Ma1Grj0qcoBeE
GnCdgD8smsuwhVOSy4O38omW4gss6THoMEyOEuI6n78RRIS0aUY3Psn3+dG3UYA5/UQl6qneryPr
lvIVBiN4ovcuKl/uwhGovE5wmJyAPUzXUbhzf9Ht7++1C5SXT+n+H0JrCx7HhCIHTv7FUiXFy0Gr
KEiedB32di7sCrd3qjJbiQyXTtSE52ZafL4vwNQqKesAyEd8KnTRjqWfrSYd+vBP7K4d3aWrnTv1
b4EVlBNeRp8/VxN4Rp9IHCn3DaUKUb4A3lTTxHfAXt+UTl3tDA3OLOwWqFcb4w+fce9t14rw07M/
y1gsy9IVyZAwHBTnm8aUBrnofD0+ZaWCkFD7YrTBA4JSuySxkDUM1ZWz8fWU02hUQGzIikSAMK+N
4+IS1ElsRCcfCSNTabDqip3Kzf9pGErXnHT5q8meJMW1F5QQNGu0UvTC3IQQLFF+XblMvp70aTac
cXVqoOLq9/kbJuMIHEYc8YzHKlKUr/NwQHzgwa8iJ0Ni2C+c72+Wr5fX5/Gm3Xt2DZd1HAmNqkan
zu1/Nnn4RkdsjQzw9QQwBu7ZKj531tdy39gljVRQJj+hAXEZJ+VvnAZODfe9rXXBWnFqcUJng81y
onIIJSPqsujE7UUXA0E3I135RgtX1ecJze7F2EW2pUbimOiic6qbFLfueuM9gRX8W5SS7r7/RtM/
9/lEMRx+TMBYp5x2/o4ZFYSqgioYWIbggBLGYQLNIqO1EmwvHqSzYaaVPdsKUQQDAkcThpGGy7QM
7qyyeYGotII2WRtmtsMxeB5asjsWT/0jKO9D88OKnr9fsMUNdzaT2aZGyLQuvcCPTkrAOa1f2hqZ
gPJJb9c6nWtzmaVAwyj5oyjF0anMAeIaD/R6nSbqVvbb0nQImSFw8YTQBZyN0qeC26DiEp5wJXns
U+2qBZDH/aNvlW4NrbJ0/5yPNTs+xegmGdyr8CQPdli50DA7YKmqYV3IQ7rnz/wNAG77+++1kIRP
zAaDN8sAD0bB/vPWU8MS5TRVD6nmRe/5k0TpHHbBg/Au7XvHv1Q/vN34v85ePw852yNqlP1tRoYn
1Rj22HdtCnxVvp/W0rk9n9X8u0l4p6uVzFruUdnetYfgKOzr/Vorbnl7/Ld4s08WNbFetWhXAqXD
IVQPgg94sNeBVRx07kLn+zlJa6PN7j5w4GnUTpNCRMORrpKbfIetuZ39cI/AgK9wN/pZfYgrWevf
AuT8CjxbyjluaUSdxs8aJeTGRbvmUjlMhuFIbBzW6jILmSPPLnVzAHFTrXIevuSi2w1gTaf5SVjM
7JB63oK//oA7bLuIitviYQ2Q8TViAqMIVFHhbdRFEPGfd7+L1ROKuU10CiY5/CachPmVm14LT4Mn
OJEqvH//DRfHo4nK/OAaKvP3pEAyvKIHF50aIakvE8l9VqXIdEKXqAanzhtMY/p/2TaEaBK+mhxw
TZ9lMBimpCa4heiU/0BH9V21pU1wn9jC89Qw7rbo7l0DCVkrNiyU7if4J50qKpYQHudoNOAMsRHU
QngS79Mr4ba9Urbax2Tn4bS2sYf/Wz9XU6+aUmm+VlRfwCAyuAlgA8Neov95LOepOAv62PKcRkjR
qoIxLxx0HObj0K6Rac1llaa5gnoG4rA3bYLegFwh1Yg69A8xEk6iOSKBJRfFBrN3ql1IIW5Es7mI
UnSOMx9ueApuEx2UHgV6T8CErES0p5SRWPGkYIV0tZBcfJ7M7L7MBvjiJpJhJ3GfbbKN6CiHowbN
6rd7J4BXEvbIDYaO8Mv61byso+6WorrzpZxdpZqVQmxoGL1zr4LkwSeL+f5MLN4wE8KGNxZbaHGe
PHmDGUdJTfQjJwJOMZHiPg2KcpkH8pOMYSoltZ0Q9s+qiOBU68tP3w+/eCTJElWYmLzz+uxWjcY+
wgjAZXVz5TUp2Bx6cK8K6Mei246s1rgS6y09TSRpMGHgxVDIn61n63aiWnY8uAKItxFFDLWOb7T0
WYrKfTrEGzl9LYrxH+KY80FnD5WYZbLnemZ4aovrLELeB35E/ZYDLPx+Mf/ivOavxflAs9UcOXZY
EaohyLrOwa1iW2M9jrUimrk3EwX52jhVV+Zh/J0Xm4qLXbPRotJy8q3D979kKT48+yFzl9vQb0I9
o5pMSdDH3uMlE/AmHFbu1oUXWRLB2vKE6ASY894aYk/tSBeM918wjpHY3YyiitqVFrz0PUaj389o
4SAyGHUTuoUiaLHZ0ipR5UILa7nTFPVP4mHppg6rkPflGf3PIPN2ZO8Nlgs8jEGQkt1UkogSy+gC
L8ruKrU7fj+jxcF4l3QwPjT+54273NJzVxvYlZaVYlVZmPiWmtlORBZjiK2Vc76wISRRhstrIMiA
ktn8qXdHrPl6dqbf9dtJvjOAP5Su0u+XhzEkwgrRQrtg9pVQriXw9PhKUnGfexmuh7zsykoYsdCc
0ZnM/4wyZyaIXtNR9+zCU+GYZKYGAE/g17sahynJHo7WBdnDVtiOK+nwAqCecUFdqkgMUN6dF/dH
VxDjioLoqe36C1Hu72rVuqz9Tt5WLdV9WQFCawaI3Wbo7hX18Ko2+W09YpXU0rof6M3KBn4POHe4
0+uah+3lAJjA6QQLeehs2MWeB5l5sn76fqstfpazHz67AMdmgGrZ1yFdcJD/+THqpE0mrBSqFk/o
2SCzb69pbRIiRxjSlgMREfzyvWJlGksx8vkH+BsrnFUKNMNtjNRiiOrPuPXt6pR/BLa+cTfpX/wr
gm4r0cfiGVXAQEgyQIwv/E30OzEpVRhQq340FLtxSXjUyhTLznIFWrn8iSZkL+VEVHFnB1SFuJip
ZhKezF4/SgXA3hbVt1JfKYIsf6T/hpn+/GwFh0JrEYGPGAZto+ZVaMWV3HNtHtOfnw2QSUHVyVXM
E4hEnDY8q26/kZAh+35DL0VNkjjB16cGpmTMw3pPqUNUsbgCxoDQhRAUNQQ9R1bvGlkhzCOuVfdV
a7KVDfg33Zs98NxtFooO9ApkmOSfZwePFkPHMWfYvMUc1OgRAkv6n0UjPJEp7oMGSIniQ7FNPSHc
Kkp1zCzk21BQ8pTweeCbbrq2OYyJcKVniBxVuXcTjFxacvVQIFeNd9jPRKH3C7lSfOia9k4oJWGn
l+4e8ZlDF1JX9EPF/YddQTAmTnVfMBbza5syaYTgKrtCRz62hPhX4Fi78sWWjhKuMaqqTr3RL9hL
kT4FlFCfusc9CUl+VJ0pfU8wt0POzR6dqbeDdfhxDTQvy3yT+TeTiBmm9wjKwxfdGddXR7nRgr+t
/Mn2xtvQ5IHIojqRgwSvre2RP7fz6/7/kHZmvXEjSxb+RQS4L68ka5NkyZJLlt0vhLfmvu/89fPR
F3O7ikWI4x70QwMtoKMymRkZy4lzDt238RTtCM62Mu3VJ+vyRyzuHSI7lj+hi4PmZEUaA823RZC0
tyCn2nkBxeh2JGRKCx/8ZK9+aSXocj1k2eRYvwszrXTKwBSP+RRNaNUIe78rNwLzlZ4bc6coxesm
1DzA/RfuW5ZLNI7DIXwlEnmRygJ6zVH7JHcjFOmy+bfmqz8Mc3wy9DqACLfnXffS+zJS/n7/nCwT
Emi2mN5SGf9HmHXOoa9vWN6ZVgD/V/DKlMyphZNyNykKovQ+Amn5Rxh3G/d9gyvoQRYOrBTLJMwM
VV5btOQxaFur5FXfo+lN+69UAUK0rrQT6Zft3re2XB5rujI235IL94giTaMEXU0+CSNv4sFkB4mI
VjeOAhgzRf78fXNrBc4re8vtREKJwWYWN9evulPkmmic/EQg1oXHkoli5PmgX2w2LvtaBeLK7CLg
QPhAN/NhjpT2/pGha+mIpAnz5eMhPrYf4mPiztNG/V5+8j0bkkMnhnv0tYjvPcmBm+3fwJ6u931x
usuxaBQTfPtrF7px9F0sNpEf85Ju3Mw/x8hYQBnTVEbipcBCcJr23p11X79ab/6uetMeYU9xcDHP
CF5DwuQqG3Hp+tVlfSBAIAikmHd9qEAGmqjAETtIn0ZnBuMFrv8BBsxd83/A4q01ofDj/1ib/e3F
Ee5UgYoavPuvxY/my9wwH47Bd/2r6loH85g/bQHO1yKWS3OLwKiS1bqtLcwJHqo6MUwNRfWvXMDF
khbeGcXGuh8DbCjxfn6ZvNP0qKDJd0KD4rA55Lj6IF1YWzicIGqVxpSz6JVgf9qXL+2hdOSv49No
2TMnTbhV/lj1ORf2lj4nCctJybFn1p4rZEC+wllnI3SGDn5appU2fM7qTbiwt/A5YxxYtScRAk6+
27mDCwD8a/Ep+sKcjjsxqmbcoZrLQ3vnOVv1+vka31zCC9MLvyNKyPqEKZew5ZCEsOA23gPSFXaX
/qzF8uSFwzFMNiL3tc7E1YVY+Ba4v1UhGtnfyh13mWwr+3gX7EsmhL/DPM0lFE4lLFWHegOUtXXv
l+WKIuwMZk0i0qHdtJeJZqTaUV46p4YFS4Af/G3jw24c3N8v6eXNH9XOynyuyYAuGRc/P1Dyrb8M
O/lhPrhbQdPqzSfLlk1JYQh5WfKRB+qQg0BUOrby3VB6R0/WN0oJq0f1HxPLHfQjeBPiNoxeM2bS
ie3tXj5lkGqVGaJtz41obTz/a9VsNNz/u6blFsaT0HjliMHmy/SleSj2wZPx6v+SEWwEQN27/UN7
Nr8ku+zAU4muwenffMIL+wvn3XbtKKgtR2aeGhR1O5Bsf/efud+GuerjlrPbXPDCfUvQ1tRTzoLH
Z/M5fcnosAq76C3Yw2h6FP6aiPxRI7GRpN9Jp01o5PoRAg3ESDPEQ0vGhwHxAlNBV+BVzIPntoZw
hwbi+1u66nKY/aV2rwGVWFbW1FYVUyEUQkAS2h6N5GO/17kMweF9M6sruTCzeKLSTCI5wLm9tt6b
J/wc0n9R6YAhDfpPQm+GFxbfqa5QardKEpSktkYYetKnQQyh9y6R9GwG988XA6xap+/A+JG8vNkU
Kq0apbXwNcyU09iUpww0xr8wQYlQZ4IEmPgyU08zr+wnKKVeJb9FiO0xTDfmnOS1LzIXIf/XwuKt
4SShteRhYeZGkFInc8M782OGrA4sBfeRCzgDOnXNzQ8G008KVNGO9assjjXjcbGz5SxXM8zLn7N4
hUxqLmZQUQ5JmBMS3pB6GdGzpKV7UJxonrvae/cxmsfHcRNavVqNubBtLmJfsUXFs6ObzENk3iEP
5s6xfXtK7rYgB6tvLadGtSxGOOF5XcROUaIMUWP14Tx+NTcD5dcU3kCncwbciH6PznulO7PegLt1
AVc9GYoWjFsD2aTbsQhraM9bdZhh2viE6uqDtU/vaigLD3R1duPee4hPTCM8oALT22m3Dz9t/YB5
acvYhqlVUmNY4+b0+DruTgqeo0ke49cseTWG72h1ouy2Ebut2pAl05wp8lAcXWQSIPTbaaxlQGze
yZug5fb2Ra05f341mQ+kDaHqc/dj8Q0TJZlCsWmA/kG0Hk9fYF3b8C+rxwRqobnDSMHpBmlgJo1Z
GZGIqsUJ9SbEymDpdpCbQHoCFgj1OKdhxtnf/EarN+HS8MJNQ/eIiPjMGt5AzSqUUHLD3oaunyy7
hVZGdoOkhtmHloOW584v1M1qxtoXvPwBi831O2CiUsLKhz1CQLZSH6pPHvex2WVI+tllvz8yz7fx
Rddqe5dGFxnGEHSlVaTzdpsnsxBsJZsQI30pG33//tFZTT4vLS0uIX6+sHx9ZmVntnOHFdTB7e4+
dCbTAeNEvvvn3BF0qyWGxuf6vwyS5PralVmtTMIMjO0q6SHXpe9mnZ43VrUWWNMRh9VDZELlpisu
9waqrj7QROVJhMahPqQfBAcEqRPcp/tNH7oWsVAn4PoZEnSoy+Gf3GwrPS4ttB9TWHKtoWFSMFB8
e5zqgqn4kubdeJaY8rbjAYURpItEiBVLYB+xesyQXTjxrsI+0mhPAUp4iLEo56oKHhBx22LVWL1P
FIZNQxVnVu3lbzWR0JCUiPqVl1vPTaS9IPOrOJ0FIaZsQLSCFHsJqWX1ICjd3kNpcONkrxbQZugj
LWfUGqTl5x+MxBxFnWS2d0SnO5XI4DnmyT8V96XLq86EPdi3LeLQ1czu0uoiTA98pD6suSDR3xWQ
lPLI/KoMm3KBM1clW2n3/gFcCWVoZki8blThZeumRG70QiB0HaEMGoBDDEOj8fK+hRW3hMNnjhh3
PM/tLW5Ra/Cf0IwJX7WmQkGDpPyjgEDlHxsBy6ZK5tzkBrG6cA4ZkygKwuVomCOqFcuUcbXveS1v
5VAra6ElCGf53BQk7l9EWsWApxDiKfhdU8UFIaa5rwc7PZQuQhyMp9rF4DBysDUPvmZXUy2q9HPr
6wbK5qeGBzJ68F+j/GtMzVYLP1Rbg15rDhbOCgJw2kA4h2Ufsi3CEG3iyKdyO3P/6uBh52qiCvGW
eaSQcfzzT2aSdCiSTgp1w5ykMqHS154pnGOiPUdT6y9dlh9RrtgMCVbOOH1c0+J0QG18A4rTRfR+
U68SzpU7oGj5WUb62Q7vuu+dXTG2rPj/roJxZXPxLop5VHV5iM2kQ8q6/Wsq1S3/pNxGhVcmFmce
rtRszNB+P/dO9VCckNXhi1Vv6KQ67U95EzK6ej4ut3GR9fitnsYqUrZsY3YOv6Uv6V20lwyIy4Zd
IVIu3Ups1k49HVdlzknncal5Ay6KTmTcZhQNhXBWrd6VekbcUyTgtgpBq6fjwsr89wsrMFBVntCw
LCTLVVuJjM/CEG05jtnJLSJ4WCP+Wcq81AsjyGs26NCVLOWQQB3v1B+649xp6qGG2QQUb+3b4uxp
etM0ZYQxOouOoN4TkEINvNVfWolcrpa0OH5joVRl5WHF+6vf0cvdMUZ8Gihkad+qTcD5/D97b/8W
Z69U4ikx2tmY7N8hmWNBUVQO91aCEHvy/L5jWj/oFx9r4eURykbLHK2zM2DsL8mpOilHemcz5HRA
uJcP9v886EvMHnogfiH1GFTRfjqUbKvj18M32JC2fMbGR1tmeUJajFGccNjDz4Daj/WB4A9KTnva
mTD3bGKhV8whj6GotPh1/XbyW85RvWc8NQauFZ0VdzrCh4178hnzZpzz8P53W4No8Iww8EX/mELW
ssJq9k0xVCmjMQ3iJrbwxX8cHhgZODaH5EPhTvuQBmSxj+8kF35hYdfua9d78j9CaY4EqXEnPMtu
vBfTjdBkhd8HaIWiUS6y6I5Bx3p99/UxCSaj8kLe1ZaL0j6KTnDWnvyX5jTgs+GG3TV//0CC0Bnu
zAcE3neM2vg/xlP4tJkA3Do7gjwNRDx1FONWDsHXu9TqUIg5Zz+q0A4//556dZGP733oJ5MdvJPP
W99lvpvXdxf3rcK9B5aKmbJl0j8KBH+p6FtnX7Z+RJp3ElvAuEpzJ9XFz0yq7uNpc4z41gUSiRFs
gjSGddL6fcUv/G0KW+I4CJ7BFR53RrpvPiEpzknv3ezFp+J8H+x8V9rqxt56eYPiBhTe8qzXckPI
MshQYHSTbpzlWAViP6ax3aGvB4X4fakguCXW8qNRiIVjCn6PgGb5UqWNseGYl0ufYRRMNWkaqSt6
i0t8VAcLjThB0fIKmuRHE1p/i1Y12HIFkuT9+7Y0RCB8tdqFT0ZrwSJJMyimjH+F3V/d4O1FId29
b2SlnoOVeX4DlAbzaMvaW+xzik0RtQQUYJ71vzmpBzQVdtZB+KuwvyY7+fsMHnrf6AqI4droYmnD
gOSPVEjGuaGNGTnEjW58pGuy0z7ph+Rr+WvO0YOn5m5uYkx3qJjCXfmm7KLnrRrE/NYsLw9hw0z1
OBcJlkF55ady5fmjcQ6rn5bwo/fvpPLrJCt2oUyOn2lOCm5oY/W3jy2rv7C5iIimrtbKaWTLB7hU
Rc7wD8auXCZAwmfhESb43XTo9+XHicprw2yS4vSn6oN1QlUOzpoterTVU0b2z3zEPGC+zMJ1Mw59
WeHHNEroM2oSPMd1eOgQRnDfX/ZKvj8v+x9L82N24TMMT+lRu+qNc/KAGoeCu5hbc7obfqhd4656
kWJX/z88kutf+B+ziyi3zcMRVb7OOBfTp2qK3Np4K5LOrlXfMaXsVBoykg4bjeutTV184SZOWtOv
WWpV5XtfYER6RL876Y4bW/rbt98cXzQAdYrnMMItpyz9vECJoq+sc1W0/l72+8j1Udr+3KIa7tRJ
UXzI0BU5RLk6nTwVkYqkVJu7isTQGUKPgmlR08OIu8ntRSRR89zod6DLX3S1Bq0ImIHqVU6tWvjQ
+LXqNm2aOBU0BY6MbqQ76oOElmjBREboH5XeOCW95eb++KMZg++5Fd4Zo3mKdZQNkjrREQ/O76Nc
3neB5no+OONU/ujHJuNT4kk36gdEW/qdhZrKubUEz1Vq7aRW04MaZXdh3DR2LPQfS5ZnI2VS7DQl
oRiQ1rLd9GPnUh62BT3tPsh+94ZUWPg4SRU07F2QP8PiqKD7AEjSzWPBY0IEBRKBdyu3LNfPzZOV
5D9bMdJteTLrXZ0giqrMYs+hYNN+8V1vCo6yYZ0kIziEpvU0SR6UoYZkzlMMH0wl3aU9shkDZfBa
F+lBSUPqVInyI+6T735m7msU37jyL1asvY7R9OYn2Z2vNkd1qtzOQP1YMe/bof8mJePHRrN+1Gq2
mxUCoqDpbUPI7hokhasx3VuZdW+16ZMqJHtGyvaJrJz0sjwgWPUxrILqHph9tR+kAVLFQov2qZEP
D4NawWOnIMEqdhp0H7KUPtZKO6Jz2rfQmye8YJOQhCc1jPWPZlUoH/XBnJDH1Pq3wDLRClH6KL7X
U2Gv6dVZGPLQydvoayWYr0NQBUdhiiKnTpX+KUCq/v1jvnqbNAqFomQxG7B8cVHD9vxiKKxznHIG
swy5lrFlLECc+q2HaW6n3dwngwoURTNplp279lFRXidyrUTWufT05qC0xuRaXvqhzOvRrkXgq1NG
bcNLjPLR8mcSrto/VGkJpDFO+q/J1KsOIJ3hXvLKw2SgjGqGkAVr+tTtKDB9EYe+2XhNZldy+Yt/
hyMwGUItAQD3pviSTiVcZ2Xqvw5tfG8q8YM5qBu7MuezSxNMlfI8zujimwZ2PExJkde9/ypl8inX
Pqlpe+dr4P1+vP+dbxLDeS3gpEkNCeRhXp4PwsUL0VeVxpw6FbKhGyN7GozvvRgXTiX3d602oswD
gYaeD3u1Dn+lifUr8vLHQiEzrupyY803deL//BZLIchi5IZg9/q3MDDcNUzwCYQo3kFl4CzYix+V
w4ymttwtZrebFvPS2uLBqJM4G/Ix9mnzUvP2bc1jzuMOlvVDeJrzuZ5+t4lstYMw7tMWkmTtflFr
ZUiRdd5yn0t9DCQ/HM2zacTnMMqQaJK9b16Z//kEAxYM6Ls0wk3O0iLxD7sJ/ZAwNc+Rnth66zlx
g1j7Vla8upx/rPxufFycorQSmnCYapbTdxAp6T/LNniQG29L3Wd58+b4HDEaU9Xhv5zl765PiJmn
SizllnGOh+GkeNW9HyVbBGTLqzfbYJ6bHgk46lvumFEoqjGbA4lJzl4QYsZVFx/8om/sOlQ/v3/9
1vbt0tairFUMKgIuIbby3vsijc2jHAlvvTie3jezggq/XtPCx3Z1a4oC2vPnAuFnAPgPSR24Xt3d
aUhQ08F+pptxQA68p/ovupNmbKSRq+tEA4/eI7MSNJ+uv1sSh5rXhS0Rb6OdhNY7KsLIIKm5f3+d
q59uLs2oM/THWvYy4nKAWTMjsFazT4LvO1nj2730Q0yljedxw9ASHm21lETigQDXHJD0EsnIjcgd
MuXrGOUbplaQGny7fxZlLPYuE/q0UpM5sMUrWvchWmX0Mv/yXGPHo+wyLeTK+8bRRVt0YzfN7D/n
bucHQALLE03B4wZG0SZanRPgUHjIxIfM13aN2R77joStycb73tQ2sv3VzSU9pC2lgqhauixGkMY0
aDIOCwoKUNDssG+jGIcK6gbqad3S3IGfpehvsBuzspaeqyErq/l0QfBiIN7pBEzHF1b19V+cTQoY
/2tr/i0XLrIwpVIBVGCcs/hBRbsoy/X9yMH0UQB839Kak2QslsQa1Avy3guXH6A4qUeZqZ+ltj9l
yvQYNVtP9ewvLsOT2UciQUoJY37Ebsj68qDTi4T872yg3R4HxGjNYxhIH7zoJTM/v7+cNd+hI1JE
sZWHkgfzeuNo9AbKKPCRTHIFK0FHU4JCDwXX982s7tqFmfnvF99HyptMExXM9OhJqeZLF/ybh4U8
TWfv6OfesDerU1lBT4gFYB+loxbto1c3lLECwRaNLaK1laOtQsFATxfWQZNJsevlIDcZhSHN3bM0
mg+epr2WcXe0pPgFmNHu/Z1boQfhsbywtTjahDFikASjcRaf211f2TObTeSmTgl78slyxKf45Nmg
WQI7eN0aY175bFe2Fy+bKpVDGWaicdYz4QWo2VuZtVtx6XzCFqcdbJcIKd7vSvMyGTIR3RZEreHq
Dspfhdkf+hqxUrW0QNC8hF5oo4fOCHpjBxNtFdU896Z0iEt944SuFJ1VnYohYnxU3ulnX3/SQpAE
IVDwi4rSnCJUJb32g+hDxBCNrtq8tcZG02jl4mGP/jlXnXrHslepyHXcplpE0EBvoWs+ZVZNQpts
rGr2RsvNNRXIvmlzaNYNEFCrg0GRcIb4RVK6mvEpoXyps9yOpMgRAvVQZN+z/PX9I7u2lfRUuBsz
3+hNzqkl4mSUlq+dRz1B51sxJDs2k9AxiuCuLww30rTn1Nws/K64TU3kHEkqdM9Qgi6+YJsFjZD3
oXZuK0rpO/9lUHcDNYXd3OYGt/5FGZ+0/HF054H/rarjlvHFLfWboAyASGlnS/+uM1ZcBqEdwdmZ
674d/JuMYG5X4HgQVRdvqFjq2kToVE21cyWMthV8TRGSR3Nz4/D8LpUuTg8VTk4orxC1uGXzTxoy
0++FeUdpg4R2LMHY5VSdg+Lm3Ibq7MYWQVh9zmWbV6OHvH43yIfpFcCk+/6RWgF3GaRaNPV5cmmJ
LcOWOtPNyEg89Rxmnzh7stMmHdKsn4ZpB8PQKZJP4jSefBE21vctr7j639OllCThRr0Jrtuws0QS
FvUM4MS2qswpRpbrUzkpOl/aMLZyiigKzd+U9AifMP/94pkciiSt06ZQz/1QuEb8VZA0B8o5u/Ep
um7BXJYrm1N0FFQROodSyGQc8NqYnIaIHspM8foAhRyfSqdtmSjtqoqbh/JGjrJ8SWZjjD1QBmEX
GdpdGBtzrRjpJYKI1sDXpn9Te3v/O60boGvI+ZgRw4uta3yGkuUsxED9QWo/BsYWo8TSYf9nBQYM
bwyl83UW7iWscyozWRAifas3lEKRrbKK5C0u9C2ynNWyEV6R0gXMAXOoef1l+pZ6qOAJAcWTcad/
M47afX4gWt8FR0+Ycat/GNP+Xhq5AFwSmsgxX3wcv0jGdPDM4DWJldiuZfFrHRpf3v8+q9vHOycj
oz5X3hZrGs3KpEOGjV5NTkrTH2u93Mt6s0FPsHx7fi/lwsx8TC5vUCqafd3pAbIa5r2siYc0YWLa
S8KDXETOMMQhSufFVst+bXHmTMolGcD8bgj5hqpqmyGzhLNBG7ccjnnM4L767f0dXK+pIXys4wpF
sIuLI56HQjv5CjW1YS9YNn444GHzd8GT4Gh/ofjteD9aaBLmLPWP9ZTYV15z4hWIH+isLtm9y2RU
grKYhPPUUS+uA0V0PD8CWGhK564dug1HeBP1/sce0fVcBWaxiyOpNWYSdVqPvSf10O980TFyW3ro
D/lBesw+Gx9Epg3s/qdUMr+x9ZivHCIW+1/jS9IgaxLysJZZbFKiRpS0tmB+NwogH/o3T1L3rSFt
XMCV83NlcFGFGJiykDSL1ZqJfJ+oldO0DALkzeH9E7S1Lvn6cgTh2NepOgLmsazTZLSOEavOpHxS
Gqgixid5+vG+va1lLe58qmVxJowsSwlgAwT66kF/jXjcRnCw4vqvdm9x52klWGGVDMI5qpV7Yxge
0mkL67qyEhi1iWb5EpAbL71XOzRBFJcGCDmtpkJj7SbpqAxbBdi1Gv2VmcVKmiDRtLxRMXM33lWn
eURQ+TDXoX5PK2wcurVnBmskIYZJ+n9DjIOj4U2Tuhlj6B+9wRlOIb36GZEHVKCPGQPb4l1f30aL
pGcGNt3woOtR5UfSxAEss59BpZ5aD3bJ7I9FvnAeLOy/ZpZMrIFn+ULjiwBdC+RKhu7VMiJUqfQH
ILCR3Vb15yAMH8Wm3Lf5UDpFKW1hA1Ziq6tfsLjQFrrVQdPyC8Qh3lWoIatpY7cx0Oiy2rjUq6YU
YuO5r8PTs3gV/BBKfSWGVUgptSMN3mPScLGBro0vf3ybaWShKKsxiEk4PH/ci6dVawr6ARKGEu9b
z6SX333x5a2EdeUuXxmZV3thxNdMv/MTzmTTH4L2dUBh+F+sgq4fg83wrVIGvTZQJFkvyzGAxs67
w9PaVZ1w1v+w9Pn7ABK9ATViQvYmaZAz2Jt8D8eX0T+PwzupY+yzfOiafvf+ala3S0Oq1kJ5iMUs
Pn4QM7sTmw3nrE1GezIECdn2LfGQ1Vt7YWR+Vi6+CfScUtx2GJGFj6P0RdO+pNlWdL3u+vCsYHYY
wr3R3U0FNEpgfcKJn9JHxR2O00E7zIQvsetvDqHdQHd+fyAyZwvGXYablplt1FVNnwGj/e368s6V
VdtzLafbqXvtrn8wPmfP4r1fb3jc1a/FLLPOyORMRbb4WlUoaEqehEwwhHRQnkJB2Djcqy4dmW7a
d7Ae4tkXp1v2zVbU+1w4D6FAgu4Vj4OshHbbNzvK/nfRoN3VZX8mDti1uVTbhZS/oAgX2aq/xRK1
dmoIGOdcHdjITWW5ANowTC0UtWZ6yLzJhg7CnqatJ3NtS/FJzNcw+XUr/wKeBYm3QPbO6tDdZ830
Cgfc+f07tuZgaVgyTksl5Fb0xTC9SlK83jtbwr4tUxr2X1umJ7ZYvVf3a2b2FRkUl26SvrDU+rZX
Go/yVe6UfuVEHf/eZCCZY7zLms588gGa/tfMvKEXl5lCcpBBKuNxz3QIpb/O9EqzXKlkOjpi8vut
XvzqBzLBn5iz3ArT9Qt7SZjEXTNxDIQ3kc8vwFb2/vdZy4sQUvjHxMI/ISI3SF6GCfE5Ole1mz/O
iYJ/F7OsrnQsNLYfxtOMkXaD1w3b84VabidFZ9C7THiZVMqulyeoU1+1QW6drU/VCf2TD/WHFLqq
arTHh+Ivbzf9fN/g7WGkRi3TfuVCAW9dBqJNEFoydSfjPMZvTXmnoX+slY+ysvVM3n62uRYuU6Lm
YRF5Ra7X1QI6FoKGyn/efJ/6X8nw/f11rHhgOskakF/IpKE+X0JjqHwXVgJk76zZ8O+0NJ2O5QDB
iAYpTfd3MLiy28ao527VOm6IQVkXzwvKm7AxzBd64SJVL9NbsxssUJvho3lHcXivf9R/Iim9953i
r3Cfby11bS8vLc5/v7hy9Mk1CBux2MAa15xmLoDwl+6aT5KjOd2HcC9uJbC3voQ18sBA4ku95aYe
0UuFnHS6aZ7TFplIS/pYKPWuitWNHsbKc4MdnmseG+YDbiYAA6VVe1CX5hllz4ERQOGt1h1rBxtf
ZxMgQhjz5wxmLIf+jEG7EPSWecNgJkntoGVSa9Kxn6cOAye8Sw+hM+5ld3sUYeW6Mez6W1BJsphK
XRwWvdb6UiktjeD6qxH2tmT1tpd9mQLZff8+rJwRaX7F4DlBWOlmdA0RyWBqWlM7J5lly9Rjx8k4
vm9i9rTXrooTAe0MBTjqijdNg9STC39oDNoy5aMXq27ciLaV3pVQYPD67983tna/efmRgqMaOysL
LDKgompDM9FL/fdABTAi+Zs+OcUTXBFHULq53Z6T5LCtirl2JCH1YjiejBZ839Ihd0xyJIkc6cDc
BrfW90h/cDrQqsxtA9T9k7Ddm7gtq4Bm+sfkEq8y9pNWxAImZwHQGVkX/gJ2wFQRJNMzg8QsyoGk
ypvSbAqZrS+XRAPWYfDSN3COME7KfAz4qM2XwVXcGBf6gUzTHd3pNdxbp83cesW1UCz4r8ElGE1o
MkGbCkVjiLSHVEGyFfUo7CCmdvNz9SLbDIUZu3/hz6jqc/24iVTFl2lOkullWuk6fZE+sVNK+3l1
rrLNAf7bxxzoG9p0iJuhFntDBUI2G0uN3Kln+SDt6YIcZhiQ/qnnLUJRxek33OfKnZ9HqmbOMghO
bhCZXs1Esw+f97mX6v5oek1gU3vNNiria0fkyszi+SFuSs0uFBSmM8IQyoj2wOjYrrGjcVd8znbF
Qcg2Lv/WwuYzdPHg+SHE9EGPxUipKJ6K5ReCma0J/puWIA8BJ17l1YEf6vaRk5oayGCgKWdQ4a3j
p+Wb0ecmo1IFcPWy+5HnlumMpbHXKgnu5dCIN4Yi5hho4VD53aQ3BBIrg1NenPhDHTTK7ySyPsQM
ufwbbrt5nUBNRM4JzCK4tevd1Hsv6kag9+fQ0PYW1KfK4LzvrG8avZigZ8LZp/kjAzhamPAqVcRf
x5TyNQD4EYIGaajbRpc9drCthm28U5P7cCodLxVdoQydUmWSIpRcMe3u/Oi7UBZuVYluB1RelKJH
JUbuXvtT2TwCRlg1qBuCtjVp8y+OVWFG02TKtXaORs31aQmU2cYXXbkrQOMMni0cjWjeVCGaLvI8
a0pUPqmyh6XruXmDhQtvitDwk06s7b6/87felHFXhDdx3Mzf0c2//raeUPqmN5kKgdpDkOTuKD3m
2ZbG14aRZTk067SmDqOARXUvUfg1K+6lzQ7YDZBy/jgMTzJwhUcjpF98HDnuAuoso3IGXCJ98V+0
vUp3Csb1j9aLsaPw+SxK9rgXHxiupWcj2s3XP99KbaYMgf4FPNGypGMOYkkYU6pn+FJt2fslKp81
yd+4KWtbyf+cfxgtRGJzEdUIQRtQ2MuVs6/6rj/z1Vc/0lLfsLISPMG1A+RilppTzBvSO0sOYb2q
W/ksP6t/xyloi8a4g67tb3HfPA6g2mqHTUyftmoQt5HMld3l484jK2sD+NuzZLRHf5I+d3p+AL3s
GnrkJka978VpIyq9fSt413UylVkzmA7L4twYpZ/GedJI58w4pepzEA4b5YEVA/NAr0oFYm47LA1k
U51FwuiJZ20Y9lOenpL05f2Td0Pvx9m/MjFnERfvnSXGVuU3lngOToYtk8mGOwbQssK2foiHmdZW
sKWj/lH4nD8Mu0h00h/1p8LpRVvd+CW36cr1D1n4cRWqtC6KWOugeAe9zOxYmxxdph5RbgaCt8HS
bGveVgpj9KTnv18s2uzgdVZKnX2FLlwJoEOfjg30/OE5Pyvfgt1WIWnlvb82OH/oC4NVDt0NSg7i
Oa9/Jv2dMgy7Tn6IR5Uiz7PsWXuNs+NV00Yws/Ym0HEnIAQeS3FumVEgBlp5RsJCx+cGCoQMkUSL
UjH9dmU3HlFneH3/OK19xAt7y3Qim1I9DWrs9WCuxu67oXZ2mJ/K6o/DT3RKwBmJIPVk8YbMvp9S
K6+qWjyrcfHIbOSDCkvQ+0tZuXszGxetFhVGtJsufqvmRdiq2nRGGvGljtV7IyvcPzcBVAa4IXhy
8tqFR+77KCNDr6dzQWdeGKy3rNY/v29i7X4DBuDn01RcYRc2Y9HzIviuzuYHCh1zX9ZnzNeUbO+c
uVDoHFtIInJ42PRPaWiL+3yfHcK3zD9OWyHQyvtz+UuWDlquRlGYJn5JxqCqrn5qh0+pMG14zC0j
iy2dVCanowgjAZ5DsXBe1U+52mLB37IiX19nIdeyUGr0EV/1Sw1bx2vu/HiLYHzVCPVSOjziCmir
6wWzbQx5PE9B9Tnqih+F0N2lXnp6/4SsmkHaAh/BHM4NgAoBx65mwHI8I+Z7KEMTEFDofxWEacPO
imugPES2oTHZz51dfJlglNop96vxXJbBizlo93GCFoQoa8Azxw2/t2rLQrPNmPVub1C8fSOnSS+n
fB+ZYmwgOWb8vc8iV0OF4o93D5yPRlSPnAx92UUQjOBJ1obZKJ7j+Kg2nhPpKE1+e9/Giie6tLGk
nW3rUA+p+ornklH9aPo8mVuzgCuQJcBO/yxjCZFCjVoUvIRl5NVeUNzioQNPwZB3+hz/it6MVyjD
k2/G37kLxMcxzu+vb+2VInxCfJnOH6XRZZij03Pm+Z/+8xybiY3OmVvcG8/BsXKq197eKsmsGwQr
TxkZsPWNb1f9MY5NMxUptKHoS6zfiban2DNMEY4qW36D7HBjjStHcqbVJMKnrkjSNF/DiwigaPKy
yMNYPHf75pTADtQFtiba5YdZKnVm9Y2SnRDZ1scthos1w8wjEzwClGW+ZHFCo7HPACao45kmqq21
b1oVfhDDr17hbVzwFUdiIrDJ+ArRxi10vmrEKMr6fDzXwpupP6bK3532aWMXVwK3KxtzEnCxi4mi
t2Mewts5j+ZKgW18n0mY05O0i1sagOF+86jMrvy6UDLPHlDbho6ZvtUyy53qQIurQR+wqOzVX1O3
N5HNgY7EKZ/ybe6vGwoY4nFk6GkszRWNebLkeoVdFwP+KfT2d2hafJRfJcEJKK79LHbWIdu1jZ1A
DzDQXdpc6srmXppe5tqdKg/l2GB6Lo9Cz+pk1j4+zNqzDDojiM7s/EYAtIKcoPrEAJc+jwjPoKfr
1Vp6xFBtIvZn42muWvp3jd3v89N/kBP/YoGU1QEKw64yK6EvM+BANCMrhAD09+mBB8TVmbaDQ1Dd
N4fgl5/ZWw2727s3I1tm+MmcvN1MJddmaBiDmHTnqVdcCXLEwSoPpf6TqeuNizG/ntfHlMeVtJ5p
RchswNRcbySJqO+FqtmeBzV1C/WhTlJbmu6n4nMwBnbhvSbJs1T8zUDARg68ku9fWbZmFoeLKymp
MVNHGqdmBnwHmaPcSxKKZ6HTusFxevXoJDT29mm9fRSvzS7CCbmS8mJQWHCpa04BabHdKsgzv7+t
a9+P4znj/6nKoGl1vTYga2GUzDeizmGP8J8zFKOL+u9KeXvfzsr7y8AR6uQUoOBauCli6okG/3Ik
NGfZ24Vwueyas3YMXDbxS/2jzO3y7EHonexmQNHWtbj12/OwE315RkK5hcsHohynpO6roD1H4Wsg
vpU+yGgQfxsrXLVikqnNZKtUQRdbGQfd/7B3HcuRI0n2V8b6jl5osTYzB8gU1Jkki3WBURUCKqDl
1+8LtqhMAJaYmvPeuo1FOkJ5eLg/fy+RhWrACD08Qqzi2qigkUFsCLGDVirJvdg2bGnlWCxsEoNN
Kl5xOHyIJc/XD6l3qWgLvzpCQgbb0DC16OnyuBaGdWaB7aCT3e/nUVRVLamPRVh6fKptkqK6rpM1
mDBLfpwfb0YJCqwr0OuACk3jM64dArkuNQykuyJR+ZponOn7jxqBam+prezGhZQ6rKFRGDwKoFbD
ZXQ+qMIoqhSdd9UxfvqDp1tHYOJKvpmnFnJDKI0Dn1I66XEYoQixS+3AlR9+PSeKj0DjH4BRjA5t
inVA1qJqMp1URzl6TpUGim6G3Q9rm38hFNSRb8WzR0QzkSFNE/McpQQ9+3yJ/BdqglfUZYptw23n
cl7qclt5RX9kvl9gjsWBqPHqyPhO/DQnQBq8abXyaPi35RCagnQfrzVbzL3WmY1pC0DUKNABD2Ej
yMkxqXgnS8HmqfB2MPYr3n9xOOAOYWzXIBOZnuqhM9BRNPTlcVBSMA69141oZeOaKPZC+gwjgsAB
OjhYC9P0dguLPMrrGoXTxPCaaNiEY7S9HYdrVXpCRRRpSd6CurR1+WgvTaMCeWecAZQEUME6PwW5
WkVGq9flUSjB+ZIqzqBEpi8/xcVaH/HS6cY5A+ELYC/IOU3cVFDonGaManEkfucZvuQ2SeX1Q263
tNyKQfjL/WwgG8BUYlzMA04dflhzbd5J8FlcDSofwazUtVTPwtTByzN6IqTQ5qo0alUOspBKOFRa
E5p6hw5LoQ1sXk6hApmviqYvOawze5NnQctnSccVY3lsGv4mQw+KVHP34QjeXFlqKOjlOFvnGnCT
+fxgZm0G2CCy9mCD4k0x0O76SL+LRmMD8rQXPk5jC6jQ3qzSTnX4SHtt5TH59b119sETNzByrSj0
KiZoIN+E+Eeb3XPcnd+vlM8XTueplWnigKsCJGNaGc6GZrs6T2/0UdqPg76CGJ/fsujwQe0KkrpI
yeIVf35QuE4I9bFsymMrfwb9to7X0m0LuDfWTGUgFwuvOa+PjWoq5nqO9ZXvtW/jFcMqigjIrkA3
ajdb4bF5G9YkYhYeYrDJOM4QuSOzM70YBk1Gw0VIYRM9XDHwv5LdGBbFi0i6Do/hh4x2tfdBN9OD
8HLZ8bDFn1z2Z5YnMYWh0jqrlLQ8Qn8HdMx/1Obpbk1xcsmrouYJwlFguuEKpj15NBxlIe8xwmir
7wSzsNSt5DXb9Uft0j7UdJAzgXMCKWBtEk8ETa6K3DAWRzGCqK7f7caYHmigr/m1pYlD6RuIJkCE
GXzrfCNS6vN1WzQF8undsauya1/ACZe7/kEvotehKzuT+GNjNTL57tPwTeqHA4j5AWTsZHUHTtcG
bDJR5EH7WrR6RbpGiBXlEK9rtM7ijFE21bgZTbUkDoj1ElPXs+8yH7/3HfkmqvmNJoRXvgyoHd80
oaXrtV11/E2LpoZSMXZQ/LUZ4WIx9t/KJDFsUSe3cVGVTlyNmu0L6WAmYgYCQRnUA7oYD2Aeg5K2
PyS51VR15lzeZkunCuV7PL0ZHHFOt1qACjIARoTt8OSuDx0imBEaCZj8RlDZER6Q4BDeGyshw8Jl
d2aVeZOTiLlKKzRIaggZjFwxDSl81ZXqwxfJtuxUr6ahe3mUC84J8T+4+FjzLiBSE0+LRimDNMNQ
HmO1t5JoW43i2tNmnjdBZu+niekLuBr1oCgbeKdh19ugzd30b8ZN5Y5Wadb3w/NaofTr1TLxD2f2
Jv5WCYdSbwnsjYbJ73iLfoiFyT/5miWD7hs0XQkoVlS7dZIHhXpRZbZPgSWAkPNecNaFCxbQE+fD
Zxm0kwVtBS5RtRILKnv0WF4Rr7QZezAU329EQLaEfb0f70HUlD+VvV17q26MXe6XpmOSQ0rKfKxL
AfYrx/egCCfZUnDXeO2GbeRohEa9GVY2RRfHE5Nd/lwt7rL5vvQBkx1Ne16kcowtBv515M2y3biR
t8Iu2uSfa/TiCx4OS8/YxUETgItp6kkTOetEFpMWdYwW4gG60oZJYrolgv+m576ZDtF17odrAd2C
B0dqgtVDRRRUcFecr7HSUyCrjKQ86lQ68q20oWPtZVWzErAsHlaUwhX2OmJ307mZWgLpi9pG5VH1
ffRohzayFvZlf7B0rwMlBQo54F7xDJvWoYJiRH+CGJZfCdZgX1wz1CuTDlM8ySG7wKq99RzL8iE5
sTo5JLTiBr5Cqy8OyZCYbWtBONuKDu0ezyawtAGH6oFP8Iruon1q/wfiBEs+CnhzDBvRzJxLVU9S
Wseqhiv4GsQ528ZLvZ64TIqVKS1Vz1DNuDzPMyUAFDqYRvffFicxeRANVdGDTAfRRb0ld+BszbeS
i8wPkj61WQ9m/TxeMdUdJAgPmgNGSMEDaZ0NujrSm6SxuePlL1p4lJx90OQmqCvUbBsJH6RJj315
kLJ98aG2awXBxZU+GfdU32IwdCNUcpjJvw3IlhBL2MiPGtAQlZm4W5YYpeaNn7g9dTI7RmPPaqpt
6RSdfsHksIZhEkgyeGix14JNcd88ooM93zNpI8npP8l37Y77Ly5ZnfU/orwL4aHpJSvQToWOmlwc
VWj/jfxL2q6kTRayzNhNPy1M79gxI7VopEpxHA+1zfav/8IAOzXkyZgYVXXbbdYGtRQfn9mcziM4
RZF2w6hkr95K+3qj3csuE/PIVvhflrwrAJsIjMGah2zKxKuPiciCS78AZ0P5qCv5hu9lN+S7FTML
zWaYRIabYRkN9EdN4uNxFMDM0mFjtO8ULUpPCIo2EuhZNCdoTYhisDpac0DUF7jSWmy+cEeemp68
aRLQvhc68wacTrZcDKRBKX5cPt8zLtMvj4NEkc5Slow0+vz2IE0pZ/0g4OThnW/yoQ/fSozYyv1C
8cIg10yjoW8Q0jiAiCs3O1CamwLo8KzL37F4/E4+Y+LqxQDgg8RgDiDyD1IOl66sxpyLNlCXBBky
q5xNK+YcoZFK06448sE3oUnNoP1xeRBLQRUqEn8bmKyX2hS6nIRtgXqSjvK4mt/HebUTfF01+U54
4sRyD/z/WqJvaVhM+A1NewCo4rF/voKNMVCStgWspmQDDku74e4vj2vpqJ1aYF9wEqymWlz3fFDh
qAEfRAzRErR9AC3dy1YWXQeyoehdABAWdaPJidbGxk9Ii/VhKsXdNbFbM7sydqWnrJyrpYAQMEbQ
lCI9gkzlZMbCKuxzGYxecB2AbBp3UffZSJHl097Km1e0+FukFHaXR7e4Sic2J3M4cI1CpQw2CX1M
4ytVerz89xcfpqeDmvgpacyVLlZggPdQYFAcFY8I9S60olejsOiNaBInfvtvbOLso1kBWr2geTrf
GForiY3e0eKrNkys7lpFeslrESDxdvldfi4Vm/tYsckO0fThgJgQwBewpqFDYrp4fBn0haHmxzwz
/c6Gl2BYFM6CXnCiW+WTLACQx9viRnshsr1ifOmEnxqfrKI6hoM4ljAOpaan9khdcpvugof2ij2d
JM+vnPQDfcfR98AWV27zxU17Mu7J+sZaENS00HOcDlysm3aDpsutuFkVgFqcXzDuwZ8wkM8US1EO
iVoqIKFFIs3fBTdoX3Xgy5BbsWtHBFkCt5PfwsMq3x+budmyomwAUDgqWODrON9KvEKjklQym1mU
Os0SMZ4Te+GV6FLHeCmt8NdFu9nVxyoVf5mc3DlCSkIyclhM1jnYQwxa3nEb30M58iBjzKnVuGHK
uHhKK7s17FVA9aJbPbE/2clFYZRcMMI+klYdsb7VV7KTeXeGJQJo2kCJKtrEq4pri8t7YnSyg4e+
iLKowTz7AvhHi2eZhwvUW1OI156/i5ZYI5OKDDSupcnToUl7oaiyMT9WfW+Bc2JTUN7sk7tAW7me
FuNcCNNCmlTB4ZyVIylXKprfGPnfGJwRzW4HpvxueLwZmWhp6p7XduwCSBhZbhYU4nGPpML0ea+J
qYC2U8wkEwFEVu6KfBYO61A2njPIAnUvNAPoKd3SPwQwJae0uLvsLfx1vMz5d0y2MU+QGlAKfIci
iqZUE8svZBSMEpPzf1x2f0vPNAwZoSI8PpBAU9/ARVUn9KMAU2gBqG4AH+lN1ItCzQSRlJX/qPca
uupFO6wt2XAjhz6qK15w6Zr74kFARROaXzP2I+zciKgUn8CQM/lLdY+5RjagdXh72Opv65iZBZjJ
V/UEXX9/WJy8ydPY9+t+7OAmoM6nuCzvId/5d0q2YdoWyk6000OOpO+zdtdp5uUZX3ARiFMVlL5B
4D6n4MdalMpQZpjwQjC56roIMget0CtWltI7oJPCXgajBZIds8jLpwrXVRI7QGjtCE0JKJN2Ez5C
in4r2owZzN6sur8F/4DarYxeWDBO6OIUZ5IgBqv8RGSbqXOiO0BYGW+vf6xcKBxa0QaKQY/BKjZx
4Z5hFWM4JRWXHARnzu+Zji/yzvdbhA/GgI0rWUkV25cXTVi4qs9sTHwseDa4sMlgQwDyqTXb0FQa
E/9t3DKAIHHV7XArgKQEOV/Yv0Gs5K3mV9k4Jvfp2TdMwgUOwGtRKfEN/C7cxPfgt4aMpKWa+avq
tp8oyq+t59JWRU86i9xRJZ9hPmvoThltUOTH0mjfIxFZ9jICQFjQ3i/P7uIC/rQzBVzKyJoAeQ07
BjSuROEqEteycMvrB14GqF6AVAMM8+d7BM9fMRn1CkNBYKD/SB2Ayh77fbqJ3ODT3xheZuMMivvq
EN7Gz5eHt+hjWSKXUcygLjwNhHpZ5Nu0CFhUUoFWOtkViQnWtX5Lb8Nrw4IA8S6t0chNCivbkk1q
y7y5Vh5gA5xtHowclVyUOTED5xMgpWLMoNc4JH1hy933BBUB3RisInbTei3LsWJs2v6U0z7AOwIL
2tVv9aBbBDJ6BUgxsrxF2W9NNmBx+4AEjOU64HamWKK+80lZaHJ25FHTzJE35Xuy5k7ZjTubvp82
plgiXu1StQ+47Njs6DbchDvcjQ65kSwWxq7FIYsDgp49YOqA6KLCcb5WKu1Abtb32ZHKn02UWGPW
WZe35NICsaQ/DIBzAs015xbQmNKUhYwEg5EdlXbXSFij4r0BEItbTWYseRF0XDG+NKDLZk0o2mjU
bVtFxVFH0/vov2Tqe6xl/82AVBxvHjUTGJoMSG4zAVyeDbZ3I90GnPwmkz50Gx26ehSQDa/Kodd5
eQ6XVgkHCvEKWjZkwDLO51BJEzXTjBIms6ExQclm13r2cdnG0tyhfRjYJPA4gfVlMiyuhz7lwIf5
URdqL9L0G0oBPzeKtVTGoh1oeyAAZAwkU+hKV7YFGYYIT4g6dNFpzuP1AngSLxbUvjyiJaAhKOUk
tGMis6XOkH8ZL2fgUVLANGIPP9KbcIMWEIj0ktGSrAjNmGtpyKWnxKnB6dFta22knAaDoHYJTQDL
QOfoEFezxPehRTEAtAB24knby+NcOmHo/RYgSMzAM9P4CyhLv0lkNQOpHbqV4oq+83V8S4zwFsnv
TVqsnejF3YimCVA4MWW46QEwIkjaNxJG2SYvA3/H+y+Xx7MYUMpsn4PZjklUTZxSgJa5Xu3H7Fgb
o1XIhoOe1HCvGbi5dBi3GDm4pw3plQ+hGIvoGai6m6pz28AoTdAjPEtRsItKqkO9Nlld5KXYCMQa
SFiBjAxXAFuOk3xmKepJkLW4A1J0MGs7ufDtYgRyI36G3oABzVCpkcy2/5DH55i+gW3T/W+mR8MN
z2DrIJ5hH3j6AZmihEE6YFtLFvdebHq3R80LdDC+/Y7AkI4WPK2Ve2uV8MWTe2KX7YsTu2mf820u
dbgrcGy3Y2RAWaYTn4IA6YaVIS7OMXYy/APy4dgI56bQs1ZqyVBleFJoJqvooW+LsxhTkWT118Pb
2jW4+DBkR+cvg+xSPh2bGDWC1NZfJ9eWRwtawBLIoPpNi6YKA0wGH8RZNcovPWKQJON1EJMt8Iek
AhEqsc+zY4hYw01o/cMYxsxUxTCyZSV+EtV439cFtOzV/l5MxOsulpSXWqPcJi1jyZNb8ih2EYQL
i8aShMTJCt3L2sqhvfGQ1UDoKVHxfaTtC+7MlyCTr9C18RnoHLGLLD6WUJeEEHH9WObqHpttpyvR
QR6Vl7iVtrzM3ad8YrW54CZQaM2GYktSPO+iPti3Vb0LfYkzW1591Gqk3Dv1nusog8e7Cm5CaWy8
os2B6eKNZxm6mTGffeagNDWrTLipVN3pDOMF1IRINas9cVpev1fVwsM1Cjfd+vdh1exUIQGIRP8e
9+RRbqvDkI6HROg/E5lcRxCva3xiZT400DAVVUbumyRAxm1ABjBuPE1vXCBivSzqnbwm11qj7bpG
tZKcXo0NjwZVX9tEQ3artbk1iN2+TktH8WMXuuqPQQTYUt3vKZe/kHp4HiIeTSLdJqpyYo4oy4Q8
v01GcQWMsdCcxZiumbwReG2Rxpxc9A2FCCHXqZSlp2WA0dzKS7HtAwgEmu0NcdaO9MLVgVZnyHah
DxRP2ilMEOloWjOJxaPPNVu+DzwhHW2df45aZMG7NW6NpeGdmZskQ0ijyr4UihT3Y+f0R2SG3zRH
w4MIIrHruZcljLKM/lZc/ajUzPVUG9wsNdS96VEobA6YjxvwPt00TyKUEArPP8aPwTUetQecnTp1
mNh47q2dcbZgk2AeVLDA6LImHDQvTRyZhj4VSZUwwUX2o08VK6HSfdF/43nAsxNUVsJ0X8va2g2x
4D7PrE68WUCidFRRWgFXg3EoCPcKFZrAlBOcvk67FykBc5BhjlGamHHGXwNUaUWlYtZ1txaCLcQK
+BLwdrIGOQ3rcO5X85g0Plc19NgQS/oWbvJbOKb3LMATlL+KHCy6p0hrRhd39U+jX6XCE2eeQ+a8
rKWCfvUaR5IZ8XYqusYD6+cUVGg0hqo3vEVetxs2awv+FW3NVtwA5MTA3hNnBVVFIlHEo0f9WJVm
/Npf1bfJIegt+SV7VzzRLc3+ug0sct9tjOPKrblwQYPj9adpthin40YtN0TXMwVlo2F1YbFphW6T
9bHVyin0IdiLa1srbiwNd6R5kFXEpHGFigwR7CQ7rHzM0sozlnk8k7DuswYSWhhDlWZS+gXR01x0
MDlKZCkjICTKjjrU89ebz77SN5PJB0wP2XxQOTLRk8l2q2IwwjcjJl/m5J2EVAzWPtbcoWu/a1RT
zEyt38TqRwvuTFMqPQ4CCmCb5t02q699MtzgObIVxOYzDvKr0teflYjcxXJra01yTDMD74gYj4ck
QytyFNvcUILEA5rcEJoH3DGrPzgtq1Z288KigiyYB/YQ1Qll1mYaQiGdVlWSoPMrcKQ6tVE1MJWB
X/EZK2amaB/SpW0dGGly5PzUVnx+l4TU9fl0pXi+bAaQG4M9HvQpmtIvOj1VBJIce6OzxrjeanUD
ojF/c3n3LWw+vP8xZV9dzrP+iEDNYr1FBHXUghsivEnpWmp9CfmCLmORWYDSx4xJUwtCmvdKgVcA
4HgmHiiRqQXJZuj79zrvflSyssXL67YIpO/EV56TXl593i5Ej2eDnHj5JJcETmwwyFCqvT4XAB7/
Lo5erX+WMW9FeeIEYDqUtM7Ou7c6UL045b1C/hgkw1KbH5dnfOluB4CAdVNpKATM0iIZjmQcFGJ8
JEZ6kwbfUgUt5epgJYjD+j4ySS1bIX+jc9W2r+pNGayJhipsvJPDj4IzSktfOFOobZ67P37oVNUP
ENfWfOPlTUHdNBPu9ajUkSwX74VgvMqzeAQjr1A6jSDLjtoad5T0Li8mH2JYvdOYG1mwuFMSUD2D
CQagSU43k0YF8bTgS9QshZjuoNDrH4O2ElzgsO9UP4HIj2wUh7IRnL4JiEVC/cnQKuIEDVhkx1R+
IxHR3Gho8DyLZSSADT02S4k8lUIAAl9R3gJ1RO0BLhPRv1hsQrTzeuFYgsspaPAWqcKDUqW+nYvN
Wx8ZLPdIzWSkL5dXcaksiVetJoCVQFWg3TZ5W4IjM6+isMOeos0xCI09SYlmduKtwhe2pkE0IvsG
6JybAfFC2sBUk9AOBtDzdRA5q4RNwzfQ2UMsiSERku6lCBMqZzdKiz4XuXQ4vVjxj4sbDw2KYGsD
A4Y0Y8If+q7QmzqOj/RbbZfb3OUeQHOO9kuAPenn2v0+c2BIW4EKHHheVDGR/ZhMEJHqSC9inRw1
47YlumWAdSsY27VBzc42zECEE9JxoEubszR0XCcB0KCGuD1bO940TxBqAXCXPscADFZXvF2gJGOv
pRa+lvfsCDGzwBmhOYWRtU3fA3EbBFUmtyE6gAffjNNo2xFX5+raGlqwU0V5lKHRr/JNTpPdUZAC
Ow8riPLwtWiLYyuYpY8Wk1oTXuMcAmoS0pQm79f3gR7vyiJ64ULjwMMxX4tDvetpdFMpsdMLXA3n
qX7L+nyTpvwDHxUfkVCi/qMClKOF6Iu5vM1nASIbJrjkURUFdecsNmmTLqlTdQiPgvFqhLkJbpCd
gtxRAkJYPJYvG2Mxx2xOVbQPAJgNdutpzTDsxjZGuyTmFJhW4au3jGxAEOxdNjO78jAmFHnRQA5M
K5Apk5dGp1TCaIQqOcbJh1xej/JKQLf29ye3jSiPUYanKTmqtWYK+gst1vr/FizoKk4Xi5vxKJ0C
66jIZ10CEN+xJdBXqSU7RNh6eZJmCCx4NNxRYPdihxcAgPMrAsVHtOCDYPmgQ2w1KeF6w9hRFOKJ
tPJQTcax4t4um5xHCvIX+ydYj8AUgjzPZGGoAAl1Po7EQ067LcjSzCrcVWlxSBXJkpDS9APe0Ytb
/DawJr1hrZjnp9uPmWf09xBMRMp2mtdHFRuNS40hHBISAUjTu+A0s0sNtVyut7QiswKJc7VM2flx
sWJ7tqBfptE+yprA5r5yUKgBbI0qHNIudsJRsHqysinnqWKYAH4QewblTvypyZ1f+L3MhR0vHhiB
Tr2lEDhED6CqbuPM7dzkoTmEdmJRzovlFbLC2UUAy8jAQi0ZReuF8xYpDQdkt3DI0sAsxO8GcEqp
sBbUzKcQLfjo4sRLEqXUWfSv1oqOWqDAH9q2uNF9+hxAzHZlh7CTe+agMA6mcYEUBahzgFU/PxQB
70cENYTxIPXENmR+p/oQmeYT47nUVYvE+tVQ9E8cNOXNtNRTC88fswfgY+VszicURFaQLwUNP1Ak
uGDPP8NXigqpwIA/xBVkoNubTntMlcfLY52dfzZEnrHvo1wyX7S8oKXY11F7UKLKbqSX2M92gZbt
aIannZhf80Lwq+8q3DBA32CjIC4GJehkVMIoR5KKm+7QIybXS+OqlGIXlc+nywObR0HMDuBVSBui
HQQ04+ezl6koO/YlidCr0Tl4z4PYqd3km84dHTQA/jJRA7MGrj/kN6BgOmvxHIchBsWpGh7U8Vom
970KHBUaeJPwl+Hp54amz1JdSqu4b7TwIA4AIxfvXbYmJTY7YcwC0weRUNHH5psskF6xp3ejhAeq
5txey3nDSdp+/Ly8PotWdGYKpXAeqbDz5SF0MDhO6cJDSfYhKnbmgMLaygGaO0P296E4idgNItTw
7OdGuk5vYhJjsqJtcYPU+Pc8fOEc5D6RYUWLnegAypjiOXO/RgS9PLqfhlk0e5J4UkoiBmMshAc+
eOajxJQy3r48f/O0GhsbfDxcIFhjZrfoEKapZJAhPPRusImdYFeAW1fagIlK6K+0Lz2X3FNedGlL
2tZUncvmxZmPnJhnPz8ZIa83iToKY4h7BvSWFrWza00zuf49p9tcdyFCxPgEnWy0cy87QK4YsK1O
cPybtffHvFL19SUMXY0M55xKpApanw5hHx6kg+z5XuPJnKnRTQiwHSNS5EEAbLdruBe2c86uiHOj
U5RNAyaISBDa8JD238tKNfVqu6o1Nn97ToxM7iEhLnLeT5vwAOVXjzUgJN0n5d8Ufx96LR50SNkB
2Be7w77ZQwzGtwPBkgNTE9xheM+eL6/40oiZTCYyGXAOs+YEGqOzSchqfIzaXwUq54hc+iB16drl
y9zLdGZZVMaIpljFZ+IYQBatdxp4j+G3BXDgh44RmOUzo3KTXX4jgt50xeLSWT01OKnBgNBON5Dw
hycCN5klS7FNxNWWzDkIDmt5amVyHaWtEhIiFBiWS69atOinu7Gy5O5YdpVpVFa5D7e9U9zpe+J0
dW8rrWN8/PoKnnzCF1Tu5MiG4JEBPg2JEz/ZECF/r5XyxvfVFce0NJ3QmWD0oqzxdpp0qkPkFg30
TR/EInTSoD6Ce2J7eSDzoAVoHICzQByEaHnGVZQTWmqlrpADV0FSKm1yKyZPlGTeqNN7WXwL1WZl
jyxtfiauKSOJDhqm6ZMlDvqsRkhKDnIV+s/xWIBRaGSZcqGjK5fWkilwI4FgDVlUgPDZ+ThZpUT0
Ey4XxeDAS/dKPdrdoJh4aq5YmU8h4OtAoAGTia6tWZc7zXSxH2hJEEaAmwiJdIFSc0gzpzZ4SyhS
9N6siXTP0UfAZkDGkKmQAF43o98b477l8e4nB4Y1j/fZrkGR06qhaiE5fG6v1zvnW/Hc4OSOkguh
AX0WDPJc5g58uU+U+vPyVlwzMVktP+ayqiYFOYTU2Ax0sAZtFfuxaANrxFYKYtxTwKBkhJDj0VOC
a+BLVGUXF6Z6J9ujxeRypBdoqq35ROaNzp0wZu7E5CR+EZI+8KEsgf1+kqKJdquw6qVtCKCWgZoY
0zidoi0NAIdGyI6QA4MG805iC6HshMn42W7Uq97SzdKkiR3bZaS9tCAalKv9Wr/H4rYEChjwLUY+
OTtwcYOiRt70wde2BBGDO6o7xlwy2CXeemabuWsm5wuqAVsKtBhSL8iATUeNzF6TKwWu0kGH2Fl1
WzXdyvFeCIqAYcAlivoYuhrgiM+9SK4nWQO9bO4hNlVvtCsLZG772CrsDB0IkUm9NWaDhViboSaQ
1mMRKXiDJ8FKFOTg5UIB5kF49z23vYOcEbFVzcEr5anYggCltER4TE9beybP9xBaXIG+Q/UJyIGZ
vhMgrl0b+73/UKlYsgR0uhIaaOLvo3IUjdEcjYfLR54FIOdnA+hJ1i75VcEHudn51HbUNyg6PPyH
GBpP4GEyM6Uwxay1SP0BHOfKSrKTNrOGy1QCjhIZ/SmtQaj5PXq3Vf9haAKnhg6wX3O24F813cqD
eWFTgrkX71cgk5E2mjYjxTxQ+gmX+Q+Bts/Ijz76E8f9P+/9/waf2d0fH139+5/4//csH8owIPXk
f/99Hb6XWZX9qP/Jfu3vf3b+S/++zT/poS4/P+vr13z6L89+EX//T/v2a/169j8OrcN6uG8+y+Hh
s2qS+ssIvpT9y//0h//4/PorxyH//Ndv71lDa/bXgjCjv/35o+3Hv34DavdkC7G//+cPb15T/N7N
a1M2s3//+VrV+FVV/R3ZHchioFKDxJmGg9p9/v0TAOGQTANwgrHe/PYPZF1q8q/fOP53RiSLziTI
jogGy/fh16qs+euHcGWo+YNOXwFjjvDbXyM/W6Ofa/YP2qR3WQiQ4r9+Q414sgGR0EB3GpyIwfSH
wQ9xvt0TOUgzlVD/LjZjM3hVHeO2yUOQGnpZXDvSUbrNO5Pb1+FevRFQcj1IjVlsDMkk19m+uxcV
M3hqQCvG6zf8eB1nd2r1wGnbsh6sJtqWaeaOHbRvXLkqNtkPRB1VYHZWyj0jwedSKTBz5aOMH4Vq
GxPwKZq9iANuq59p4vSHcLwv9cQq8QkjDyicTbeaGzt444NJYtgqh8bpWytpTY0AM2m8gVvsgYhW
l0PqVEwcWSldkELlvFPgLIutZNbqg87dpaXgqOR6gDhEU97I+h0X964BbVYtlp0EZNZa+8kraJMW
kUxCrc84BgHeXUSxs+6Y+JyZZVeVsO/DW4XLzNT/DMMnFehcClbjvZBGZuBvEoieSNCHQ2tYug3J
k8wHpl9sGs5Focjk6J7ouTk0VsJv1NIWqAPeSjOPWmTpwCCVItF0kwjXJbDpyq5QhHehQYsif62E
aCXUezuXeFsG1reSiSnG34UyuRYDz/9WBvd5vJX4rYxiLMovAJ4YVjXs9WYXSh8MW6d5SFpVgBKb
kKYz6b3x1D5FpdU+pLeBOxBX9uQf6PUQ3NQFclF4qEFx1T8ZT9ktfWy9+gH8ytlHKjN2+oNot15x
qMVtqHmGbAr03RByq7qtr4PerT6abXUFkrKbeuNvOhTGIBOXuqHdc2bhiLtMA880oEGRetBFZ1Ts
wT/mBb6ojU000UmBZaiWhHz9+OGHKKnnVi/u6xhZCFzZ+mhygFIFG1HaKHd4H/dmeCCqpUdHHvsk
Dt0yfxyqvSS44g0ezeReBrC291SAJEHSwT3IpLlv9pFVOLXNC4/pynN6VgX541xBnQy1KR49oJNz
FRXZCLJJ37jTBBO1da9+5rcNaJiG7d+gu/93vXC9uH7/5y8HN3e9n90/vn++Jq/049wB47f+cMAc
Xqq/YxHQvY6OTQUXO+KLvzwwfoKLXgY7JeSg0Uvw0wOLxu94PiGLjUwF3mqIzX86YEX8nXE/4pXI
WC0hSqz8igeexqes2oGOWSijAMahgYp6Em+Aq5kfaCUIHyJIQEUHrE0b+gZ+dK8CTWbyyK+ENywy
PAk4ZuZYnHDy/gx7MPOqVBI+AmBAo6bcJa30KA31CmHrshlwGyNvh/tzWniMxHLk5GIUPpL8PoHw
rnA1EO9kqf+8y07vrmlI+udQ/rYx7T5JUL6p6xw2WC2MPZ0yT/9g4lNM2b7CPeLAQd+1+UrItjI0
ZRIJa7yWt6M6wKxwz3cbWXuk+houmi36fJV+Dg3BwekqGXIfUi7ihQ/0OpQ20IQbzhKPUM8aLRFc
IYG7xg819Vd/TCbrPEAbCvIF6mQbyilCmV5vhQ+yHV3NHTf8VvECC8Tr6xrz7OtnozuxNdmDvEGp
LtUNbMXdUYBCXQiyVuhLuFDTcpFgcmkR3sk8Z+F0P3J815oSFdZK45OAeDZgtswnB4F2NQe4fCV8
hCTfEbm7G0R/rZrzFT1NRwoaQDB0qCj2zbq2064awKIkCh+oeO4zX9/mA78pgsLMmt5Jwn4/lvLV
oA8u+gl2/f9x9l3LkevItl/ECBL0r7RlVPKu+wVRJXXTGwD0X38XNeeeXWJViGfPvE30jLIAJhKJ
zFxrmVEQx/rfaUoPU9O91jZyBlnoPrg4KehgMXhSGdau06JjbECElmeGW08jpsyiHckgdlB1GLw1
CuvAunjXq9JmSBKvyUBwgzKWajWnkXR+bYPbTBiASsTavVWO70WE6Rq1qVywGWKnKdhguLYng4TE
BDDzoZoOaTVsa2MMlQQ4ka7tC9ALAqFdNphpx2IsE8QCfXEAm9MmK+lbToeXFDpYkqUfQNDntlPj
Eq25zZp0P8DPwEELTew62aRx4WOYySOytItrvtW0YjM2/YbF5q2hEJdP8TFVqOSuRI5F0vv17c8/
y6L+oZZpQ1iDyDHujJ0GxBoNpAf0EjBitFYMWDYqL2wtEgFMI5Auar9s1WCHqcK58qG4xJmFNlZj
4rXgdL6y+TV95tVynyipLcPacMchs3YcwWw0c7Xi4dq+N7lTPuZ+EigrU67XzhLIAVAhAOpwrjd+
t8oyxRRShOCB/4HTKD7TxUrQvXpNnptYxAxdaqaoyxAzhsDY2QiI9anVge+e3JldktT+2hjT2poW
8QGYOymPxl75BPIUBzjPVrg5rn6psz1b+CCrVWuAryufTf8m6pepfylXCZgW1YX/+B6Y5OcJUXR6
l49+zU77jpL/uSHb3TwuKEI0XJRH+0XZUWeWbVZ/VZufj9e1lc0ZFSA9mOG+mKksudETe8iUzxrz
k0WqeaAax0Tq6im+dkme21m4hFXXjLOhVD7pYe6fCTfaJWFxE28YKBRt719KaX5tpjG3CACvmee2
Fk4+SWpMWI5lNZhlzaUb0a0kNFf3Dd0HVM/B1WIssTOlqbFyVCX5U28I9Bk4WHbBq9R3K+2Vq2aQ
2s5fBiS4yxe/VuQYa1ZN+ZNo6DJapidJr13776aF/rNZZ0YWcYiAr0T0EoxkVvWYyir68JOvFsla
onR5SpGio4M3jxqCYn5Za1VRGMpzjBIjBxxal03uPHL4JZ+W7ebuaRFEgbKygZen6rvNRXIGrJxB
9RQ2Ff1kJNzRy9cUY25ggPz5HF25Or4bWngc6YDvgDuWn/lNczPnZJ0zhWaYbmRnnRlhbVWL04SJ
vbrTeqv8bMinWkCl3MYcmRJta7ryzdY+2eyfZ1dULkXgPbGwKs5UV2lNVOH9lY2bvet72oXyGNQi
AO4Ho+vFlJwxQnqwrJXyU/jNzYzE6vdoNvvzy4AGCQCnd6DWl7SAbWf/WMulLw/Yd+sL3xcdU/Ru
IuVnOQD1Bgy38imk489LnLOGn1aI9+n5JqIx2wqdYoVNJANEeqdqdxlFacj4jJm2cvde84yz3Vw2
lnsxtFKbYz1EFb5t5uHYf3B5y9a0RObf/MOalmdZ7kREhnwsP1vZuDEEGHjUwklGjFHSJy1H0qR2
O6YoK85yzR3RsvwqEMz0lov8DCN6FUs6UX4ylD0n62k0Vo7x1U91ZmDhDmosxV3Wd9i+Qhw0VM5s
pMQ0s7Y9UKDR2vt+yQuKyAvvOzO38AzGjDzKsrb8pKbYWLLYDSz5TaNXWRMBaTgwcZrT2X6VxN7P
LnnV7f8xbMyDuWfn2jSnSMSQk//sIMhXFu8N9HfNlbLCknFiubplG4qLuT+VY3W6Yz3QEJKHp7Jx
IJ1nHjqfePKm6d32tIYTWPmEc63+fGlybDSdoeITajmIoKNdYd8xdq+X3JOTNTTnij8uc+kSiLuO
swbuMkxOhslwaVhxyKvn+exDzb/g7EMVE/oOGcUeppMC2RAMzpmZ2zaab1JpxSeuBuIzU7PPnJmS
CG1TLevhjOhi10kNHM+Ogiu8pR/VdDt0m59d8GoEOTM3r/zMXKeMk9XPexdnNHV4u5GnQKiVAwSH
bxp8S3mxKabTz0aXzdgLn5y958zqSKS4KRJ4h3LX+tFG2Si1rzmAnxpBHdqe8pTu1sAPa6fcWASV
ZC7WGAlWqmWYL+r/aNMY9BLq3HWOeeU/erTTGQreyaqiy5rzLMKLaVWSykeccikLauFHwskwnliE
YGW3Q/21U3aj9wLR7c3qMMF8yM6vBwx4IrShhY/ZEu2SyzDVtKomvUZPkHf84v6kXyMEOPTOuprB
0pOWxhb7y/uianuN0BNEY8Af2+zVUArX+WOXgQVmoMlpY1QaaBlk5ItaYsVbjQJHS09DGQuAyzK/
KY1AR+cslZMnCY3Klbt8GV2WBheRrIbmD6QzYVAFD692R8YVAvjlJbD8+4uU1YoqvR3Vmp56fkqH
QKrxVBq2Px+4tTUs4tdoazHQl1gDg1ZqA9UqaeVpvmZgEbXqBFg0XGIw0B/tCR2oag0pclHOWO7T
IlKZaREPbN4n5S57tF5Z2L2RT9AAgj8Xb3KjcMzPnzft63m6OD7fXG0RpaIGA/ktwaIKJYEcFTc9
a+xDPNZbgCy736URY17aHOPn2ogTZygsxTcjs3guo203KacsMwQKet3cmctTg2Awz7RfCMiPIRed
gx9eoAnmWuZYgw68IS5ksmK/YJNUQtFKJTLKjb1yQ5OebhFDTBQ7R7pNBNeDvsbLTee9jrqjEbm6
2QyIYTo/zSyYNm4Nuw55ydEqLYzpo5Yq+dgRbvlg5+k23CgzB3iEyAfsYLznY2U+5YTFkTsReQCr
YqttM8zDe6yoO7cZmz8WHgfgOpkg5GMAJq3GwnSlolUeEkWKNlHcpTtRq1XYjiLJHGgmYgJktKJX
bk7KPiOYUDVb2XTrOPul5YSHpJ0KF2TiimclWRroop/8Me3alYN18Rj88hhMRM59KXRUlMX3y4CO
hKZMJJ2mu3rb3U+bedxH+QsQ38wq4f7sLdetoQSBuQBTu6QbLXMrwsg9FH/6nRWiO7uxboTXe7qL
trK3ph9/9byB99hECLQuWUb1rhqAx5/oaaw/m+ZYGCvFiLW/P//72QUtt9DH5vjiJxXwR7iiWr38
vF1Xox5052btC7TylmgHiZppqaUtPWktNM5E4kYWmIv/Kw+AMO+smQA52eWUqgWSTTPNU3qac99Z
4bhyk5c2ENvpkKx+kysXIHp3/xhbXBREp5QkkJc4abOY8hdfuxaQf4vinFEbs6gANMxnlMMFTqSs
IrM1hGafusYdQI7MVX3lxrsaajHaMgOFYOhiFpZWrVyA9cXGSka/9NJAVAF5NsOZEy9G1+OWrbWW
rpucR3tmKaSZkee7w6XMrtQuI/bpP+CkZJYeggaR81X2Bzm6vVJSuUhBv7bxzODiOknMeBQ5wRrT
bfmsv2ebCCyaUK/h4EXHCMhvMCmtRIhr/jHr8ABPjLqytqyGCkQOIuzJPs2MuckuCsfACMb1rG+Z
b36tDIQggHgBI4dm8vetbHE/aWbSw0GCDqLlZRA9zjRlc/DDSAmaaL78ti6mdS1izGkZPh+gedi4
71bVSR2GfhjsUykdm/y9Kz5+DhgX7db/LOt/DSwpe1ijNKYFnTB8sPxLSQ4cJ8gwgVpa5XC+FpzO
1vL1U86i35TIRTRSrMUY7whY182PoVrzvzUbi2iRgVG+k2IsR6ARPwIypHrTxoYHzvKp4OZz68Pq
e2BOJZcJzfm65n8/W1eW1dU0TljXfEVBx+WARO1Q+wZU7Jtw7m96P3+z62vEsC3mmTXM3i4uYFst
qzStS/uUYIrMkLoHTYhQL6TwZzMXT7v/uMY/dhZPj8ZoskGxmH0aISkBnq6NEuaPqFOuSip8FdS+
76ApE4gZIfhaqJssLxTdoh1FLXv+ak3sy691UIUCkJw4mJmjIhDwli51rY+KQhagxn9ZCyKXx+z7
D1i6TVGlklzZ+IT0TTGfI7ZSD7j8ZN///sJFJKErVZdjgU12o0U7cLFBBGVthHdtEfO/n/mhDqAc
uP1gZOyPQns0+5VFXAnuWMUMuQFd7ZUJ6MK06GBF2CUegBvwtbmxgwKCWuL9K7wTL/bXztbVfZsR
ONBCB5B9OV4umRJXkxHHmTYQQk7KjdL0QZTaa1fz/H0vHHDm0AdqBOOnX/fo2dbFtJEpy0b7FL1m
x2gjQsmXn6w7xEE3Cai/crAuAwb28cza4kPJY0MwrYCAwXx04jfTHtMKbvxqhrNmKSA4q7WS69v4
z/Lmfz9bnmB62wBZhCBfOfZm7kBUf6Zb6dB8ke9x6ASsHairFjWCixLXpQVE2neLfZdIiSwJfDij
29XMfEwH7pqiCH7eyjnUXXy3f8wsJ68mMdVR3nPspA6a395lCoRvbYBC4wFtlbefjV33/zNrixTA
lNOI2yqstQj04pGFkptAesH9ojVGpQnK69z92ea1M41XFpJTTF9jenDx5QpD6XXdLLCPmhGqXNmI
3FyJ81dN6DO8Dc1W7UJaIU5Aa1Inin2y1B1K2sBBjitf6aJYDrYsSK78Y2Lp8OqQdQLlpxOIgnrm
yq/MjXzDU3YFXqwuBEG9z4ef923Jx498fjaJ5puC/1wSDuhKVigVbtDTEChB+gHp097J3Oph+OwP
VTiDmsB9rUBX9s28x/Qy8dfUyq655vkPWFwpQAtqrKLIhCesuLF/VU0Q2289kOCVuhaYrwWUucWI
KUfQYlwAFYeZtEgyW5xvdI4wNKfsO4dsG58BmVwB8LY2SzTf/Mtjd25vkeUzuU31lMBeVWKwIvvD
2IOZvWfkRlZuE2sNmHaZeeNTzogfCL+BZXH5iOGy1BYQBrdP4Hp7bznKvTIog2Je+fDofzlA9OU2
M/pt5jA0LkYfwA5mgVU3gtvUzwBTOHm8JjNwLTKCi+h/LSz8ohRNM41mjFRAkQLd/qBq8aHytbHX
60fuzMwi44iqpOrjfDYTTEH+2YZpwKln3EdbKUz3EFAg+yhYhatfDZHnq1ucdArePpkiRzgNCjRw
6wCSTnwzD0eBcgdzEP+X7PHahmoGBkaBmcW1ulS9oJlSRi0qCCcVaQgrjjFeMmuN/GsOf2bjAobf
4oYD/5h1YvKB6G9GfpzG2jHNWwAW0vH959h1LSCfG1tcM7zHQ6mHEMwpHfem+q4nHz///aU00lds
PDewcEFW62VNUM48gYuWTtsGusQQ5QvxpMVcQib85F48DyN4l10ZmMj1UcS1BS58s8KcasN0OMlU
IKuXilujiNZC4rWgAZoUEHxD/AIUUIuLc8rlMZYYNpF/FK9Z7siu7Wj+Y+RPIY0d2UY9AoJXq7nd
1aWdmV1ExkgUPEbmZ52aVvNHmYCv7b/xDkAIZMw3Aqe7TFUTq1KMGlSMJ55LAG6zR8zCej87yNUT
dWZiXuRZujgaY9GPDUx0Ldhj012h8g3DSf7ZymWs0FBpxYwmNCEVZAdLwAFXzSoeRj4ce1d2aX2r
eIqTenLnd86sWWh10BBdI0y5rHcsjC7W1lGqG6Jnw1ELLTxqi7Ds+wMDHga0VRstllcqvpf1a9ib
37WgyILKHeqY3/eyzKgu06oejlCm8Gb5dUDtMyifsS3EPgx37aF54faaiQojxD2Acwat1NLtRRJj
tm3kylHR/ypx7bSCoWvwB0Sv/8XXm/XN5rbhzGK+pO/pwKCYJnqnHKPcQcs+fSYYfKTb8T7PdvRO
daEbsC3WKs8XnonlzU9PqAXMtH5LlKpEu1R0Zq4cjYcKsyuAM1nP6YiCJvBdWxBhuva92Kw+ny4O
9WwV+GbMeKLrcTG9ShShx4MUKUcSQudDc4ctGCf+qI+Nb7wPvwGj+rX2fLrmNucml3JZbadIrO4S
5QgiyC9WqW6PUSRn9poIQLKVk3iRP35foLpw0gjcYNzWsED9ycIAq45L+80Gs47iqi+JV66XzFZ2
VF3cQIka13o8xQpOIdlNHs28yp1pfV7Bi/4MirwUNLEuwJY/r3PN6uLe0aWs0iDkrBxLK9S0J9ta
cc9r3gm1Bgi42Th/F4evbhQykkjIR429FsivOFIEsTZ4dO1bgRcHqH4UoVHwXlxsEshj6UipfLQO
Vlj/yqGh2zhAUgJw77AnTHls//2mndtb3GhyDArcgpnyUdCnob8Zp5WS7bVNQ6BC4o1AiY7i4qOY
htEkGnivj5N5kjSoUhqN3yC//y9WcWZlEfZ1GhciBcfLsbZeWusvaVfeDdfiLph3oE82Nw8B8fse
5icm1LiMW6wCSGIr2ib6qWJ3vfXrv1gGhotxlWBGA43P72YyVSIJgyDrMVGzg00KP2uN4GcTF6ku
YsE8v/w/JrTF9BzkP2xDGEw+KsV4i/FiMN+kxVYpiJvk9t4oRp9Ua8J1V8PdudFFAJIhr0USGQ11
80nb9SFgRFvjrvdAZO3lh7Xgeu1bYYIHHRUVbLsYzv2+iTPKXElYPh1JvuPFe9cKRzeeVLFGC3fN
s8/tLHyOc503RQY7tf5Bkk85RUm7W8OjXPtc50YW4cDIyrroumI6ggjkJQf3uMPL0i1rgLqNWPOZ
LR2YsYbuuWIUVMXQCJ5VBoESWOxgk5RZ2+vGeIQCIDSPT5ihcBrQnhsmhXQkCSc5cX/2ystOJgTf
ID8FVYNZ3uHiDhajPXTgvJaP6tPozo3g9M72o1B7gsID2GnkNSe5tkQcZhuZDRinL8JsXpKhGzmf
jgI7yWoM/ZavpEGvD5Ll2kc2aCsLXBLdAaBigvYZ+QUQeGAAB5j3e9ItSEOaoR2PQ+sktxLU5l4n
z9wQP/GVdNaPDCff2CCjwzhfC610FszCSGvR/rJugJ+BGAbOv5na4WKfJyXPe9OC03a2k922x/o+
hrxr/GS7A/ilLVc94m5+M59XPu/l1QzoxMzQM99ol3WXMmI9m6g+Hunv3gdhezA5ZoYmWufryOqi
u/ZNa1cC3RWX+m5zkYTkjWU3GLoZj8XfxtMDaNNA/7kD5zsQz/Msy1pF8DIefLe3ODW1nrXNaGCN
FTxXfatN144/ft7HNROLkFNzLQbVMg5mbNwZcpijU5L+a3k/uOr3hSxcNUpFbhs5Nk4LwWrglsEE
palgcOeAzTHA64y29/O6Vr/VHNPPnqR6LzSVMywsOla3paeCDAIysqjP/QU3CHB3XbqPVh+o8wf5
VuZcrHMu8Z4ZrfReK9A7mddJw/g92kXKHpJrDJlW5qV/LGg9pGsLvSgbL2zOcenMptA6Wx8kLJS+
jO7MMgnFMPMm2RWuBG4MMFUZwQRaLsgoue24Ynz2jov14r2Kjo1hKugFfLcd23qZc0Mbj0SDAKUI
kjWtimsGQF+HxPWro6cuNnSypbIYUjEeG9ZvMXlwW0h8JZ2cM6DlGs5NLPYvU7hZaTkbj5BGQx+v
2ejhfD+IzX/hkOd2FpmY6GVOtRZ2jBfh07AO4oADqp5sUUnwynCt538lQ0LGgogM8DbqdxdNfzUe
q1SRv9ZV3bZhEU4PvccdAgCW7a2t7loYOTe22MS2KyNNm2BMAAw6fUz6e1pNKxn5lfLPF4+qiWIF
eMovmBmaTlYhcwdn6HfljRoUQEXpgJnfcx+yLl65Kw/TSvZ85XL7ZnLZLkTPVWRWBJPptt42SCKg
B1/AJLQd3Ll6MO7ByWKsva6vHWkQxv7/hS55GgjleteV80JR50KVxMmD7q14sG8xAaBBWZE9c1fy
hHDLNcHQy0wXFGmogUKWaSaUXL5KurFoMwjnwXJkh2o3+K32qGmN20KZ+ufzcO3YnVuaT/5Z2DIL
Ghm1Qgccu2bLwiTsMYUFSb+VY3e5IKQHiE5ffS70lhenrjbtWC7TZDgSTNhwEBHnu0i8JeMaef9l
oIKENgipZmp2iNgqi0CFYZRByNbUHwtA1Ysoc9Q11PWVGw06H5gEhOigipnD5RQPieoyq6neHY1D
fTPrDRqS06bAa5TOhGGyqPb6tZz2SvHTBq0jcL22jCkbqEB9/0r2pPbppJrtMRd+cVuj3m9Drdnv
ver/MLthYITnIhjD74htgj0a4jkXqmCVmvS9jrfCMRmK7K0GAyMYFss8rPuiDpKBqw4ZIxJETdVs
OotJABkPZMu0yjooozkyJ2/KyrXtPvdszOVuS20yDvrY21v04nuvQDPIVaIi8iY9GT+boTTurQF4
PUVLQNpkkTzMDaV8gmwM8MvRWPuUanLupGbfub1WgeMD6pU7rorBEZIgnlnk+KtlaoS1DDoJNdOG
La9z2+lE0R0KaIA+V1KW7qVCbgOwyyeBXpedG5WguLDtygylGkQ2TSSaE8gCjSddlbqbKavq0II8
kaNTkDz2Q3bqTMi2DC0EvzKeqAdp6Op932TJRk214k6lcepDiNX45FXObhozy3y5ULswbpThPVF1
xc9pIr+2bUU2hWHiORI1dShszgtHKqBCykQnb2OK7QZhBgk0udY8UsnCVblI7rNapz5q8vk2Rbcu
7O0WyUWstC6RaBPYbQa5tkouMQzQ9YnT6CiQVyMk5EgGFEgCubJ3S2Fq79BYr6IHpR6MbSTVkQqc
U9LGHoGi4bgZeqRs0DKYIBWaQqe0BFGYk/bx0bLaNCBxru1FB0o1cIdNT7xO5GDEdXqwwQC0HbKk
cZQJfzdWG7l2Ca0Nt+2YkXmN3poY3tf7l4gb0P1GK8bp6nhXYR4OTMa6mqJlqwpnlNo4aDsxuBno
k7xGVYpdm5AqSPVITx2m5oUzafqt0aXJQ2JL71KezyMk7Uh2Os1Lt8r12ks7UH4otHwd4ghiO7Yt
IPJrxltAF/HV2/QmlcY+UGj02dLkZSoSXCGD/tDHlfBJAyGftNKIAy596XZQAbasFPGmJlruj7RF
1qDq8SkuxvSgZpDI45NZODr0d31KwAdqNKXmECbuSRW9GlomO3ZiUxescNjH0sTgvcZHpyrNN3Bt
WFtW8dQzk1Z1ICJVe8looRyochMiSX1fHgCakB3Wk8JNrPIP3lp2YNvs3aDa5Gs1yDJYWR9pVZ5G
im/eKYayaXLlIRqRCUaJXmERBN+gnVJvbFn32dMm9QkBZ7Bsjb+JkJuNQXkZqnLxmNn0URkUZVuy
9tRoSrPVzQyajML8gBRY75hDf6sPVLiD2e5BbgFcg5DHDanq5oFzwp8nqGIwR58wwRY1kPIelTQL
lMRC0p8oiiMyvu+UvtjoEchnSk27xaPa8FIoGv+WLY6wAZm0Q81AZKdCzhosfNFbNKZ/I5XqToey
ugvSQzQ8LbExIB3nQQz3Tc+MJy5XL2paRFBwtE5QQVIcAkpchw2UBtCqKDyetYDwDVHiY1S3dWiX
31vGRO/A5/ie89yGVpOphVLFUPqVmMcSud60fQ73a63WNRvDuqvs0nKqxtJ9WokYGsAg+uPlhEa5
gaKXNra3UzT9auwObMlcyoNITh6kOPlIM6FCLLfstkUqNa4kFdGhtYpdkgPjB5BYCfFYsgd777sl
qRALk83U6dVhY2rVKU8rxZO05l7vjD0zp7uo7o6DabcOKeqnApRbYxFPQWqPzKNxcjdqKBx1wwD2
u5y0N1SXXmqJ8E2PkvceP/FPZ6AQOPZ8w8uouG1YXrlyJu0xp5dA18cE+6Ai12GhcSA1IivxMQrz
R+YdRmOh0baxyPSbdtmL3iqNo6aJApk3eidN9eCMkdxBkB65Jqukl1xENxUbX8pMfPToqjrtyF+0
ynxOBYmcKS5+8S5/yCqKea+RNJ6tSqqnDSn3CpOMN7leNf4EaT471iqvjbMM7LBm+qY0WXsn4ug3
tXP2XpvCeiBynjuQyD3Z3LhngNvtiJoyT9hmgb+dSfLGtuLKb5tI2yayMjlFQ+R9S7BoiGQl78AV
dQ+WqA9dzzDJ17M4HGkyw5RY4TK1arwpjj+ZQT7AtAIsT9ZjgrJM9bBLdAnShR05TJMmPStCsUpn
UFn6EOW0u0+gyrLDXKzixD3CWzxxusEcFTRFeY0zLnLqKhpXHjlHWHYBrNLfx1zKXQtfkeoQtB7i
AVePLj+kZj5k21zSS91Ps7yodoo+tLVX1AqPvXyqe/Jiao3x1Js542GNU0RuTT4O2yjJuh04WDHs
rgh7k+q5ugHFp+nmkpr7mKbMcKALOw50IAcxI6wXXDpSLZUhPa1odeTKLINwQR81Grh/JirV8qEA
hxTf1QhjwudCavqtIFYJJ7Ul6EMXSSUUR4POPAOYyipQNh1NTNZFacP5jVxD8MRT6yr1LCsRSAIS
FyoJr/kIMUC2Z/0r6fiTVJ3swXTN7lcSmUFtMxwJA9d470G9nvfazuzS361ebqTieRoGZxhASalD
ZtCKD3n3S2doRPSvUvkLMnF+nMKHpdGRiOyKvAuMojjE0RSKCRp0WS8FsvlpofQ5gBhrmDjaofVG
z4QnqyHBH0qN+7GlntwroVaXT7TXb2QcvkQS7ozWaqXpmQu+b5XbSjv0neXBuxyUQEFrpRyGRPNA
YbPN4+HBzBvQi08uk+XYYaaxFXBqxALIGmbVc0sUN5K0Q63WjlQrGxMkJL1ibaBzcGtaIC5NYpdn
qQuR4qBpGXG6XvKzTPfiWn5B1Pdis/OztMSH5Qj3kLJpIk/naJnY5X1JcTqzX2b5ouBUl9OrGg2b
kfUB04gbJSjZg6GDpgTCjVIDAc50U0s0kGmEMAQhXE/l+b1k38SJ/IgQ/S5s7V4yeQCqdo+xbk8y
eUJqqDo9zRzdLrmvJSi0lPy17E1/EvlHboBST+KHCCBLkUy+APe+VHYPRGoCrU8/W1VzDDl+tORf
VmMAfhw/lHMciemvEcpN6ojmdMXdYow2E+SYaV6/IiT+Vrq9mt2PXXpPDQBjFCSCxehOdhbQsTqM
LQHK/hUUZA5Dm7sdCJKg0idt7tqV7o7SqbQH3NnQNAcbrR5xZNMAAffga64TVxTgycNgwIapTTjq
5K+MU8NAGk2QzhDMXvVW/mznmpcouWODEWEUmZ8NdKNmLcX/sLybYjyFs8rVSOVMZuoJgKqZ9SuP
DDe1SwS3zaSADxYCD7qNoZY8vYnH8mD26SFpEaT6CJjXd3B+HRiDlnlWh8gEvR4A3ykhoZaIX2Ov
/xbM9IcWYcvKH1TeBmVlPChD/FDjkRiBJFfGuKY2+paKmpAEDtGqcHqDeJRGTlEMYQHu2FgD/ykx
n+wk2vOU7sAW8xejl6n6yS305jk4nvs8e2C9uAHI0gdB+01E+xcTGc5YgPQOQKhUfhQazjUDYB0V
RHu4UTjuexBrg5P+rlFTX8fOIztECjo2r5wjj2iagIC2hWb1PutMt6Hmtq/7sMt1r6PZTZUNfiro
Nmu7zZQaOzkfnSxjLywaH9OEbbNi8EF67/LB3Jikc7S2CSKO6zn+a1da6qSjnbpDbRxwiA+tYe3h
l/e4h4NYBxtiTF9L65Dbwz0n5kaB3GheWwc8vjxBq61U8EOny6EaIYOIchYgIdtofbnvB6iUammo
Mh20thCq4dyzKznsjAaCuXGQC3Kf0t7F6Qj1vrrR2+lxaprtSCu/GCUnAkudmQ7bQZbvMsPCaJN4
G7vYEfhNWo3JEhtcuEkXtKniDUnstEoKmhRcjtSCh2TcH22yF4J8ggPvljRakDZRYFvRc2LgNYaU
SWuhz40sriLyTa5Uj5nWB9IUhcVkbZLC2mp6eUtGw0cPAT82CRpcm6kqdn2tHGRmBAXETWz8UJFG
LvRyApuzp4iCqE9uPdqOwOMW3gi1vdjMg7wSLyLCj0PQRILlWlH5hA1/rYyXkSLeYpy1GhniLbih
ZM3jCXmciuFeklsfRKueVrc7PGj2OaO+ylS/6S1PboZ9LFnuKKf3TKamA3UxYNmVkAh+r099oCaf
aaG856PsILndNgn2fyJB0uennHUbs7bxfGw9JU7DjD0hM38oh+62EXdym4G+WXEq2cQDIH+CBK1D
BRDCdHL1RL5PS+72xuM0PANdeNjt8uzvmBdB1/wmlZZ5g63GDr526ljQor9rdVZu6cSkOymLzAPV
Y/VmMliyjWXcsraJhFFhwvYpA00KQWBypwlytzrKPL/hrNUG0yrZTUKVcSM0s3dGFrWubMbRhsdS
suvltLtHNy3Cm8OQN/qURoEV5eZLZ3B7OxhUdRvJSlyS480oFJI9TngXhfqkSB7mi7odkSWkvrWS
e2mm4A0jUoaODDFCkqhQG02y4c4YCuOelBqeo13XwfMqxWnjutipdsdxq5DOA1yD7UapMXfAQxuO
PA5AvqQq3GAWBTv2gwUSeNDE74XRF2+MkDikoK/Cm81FdRBzYAYKq7nt1wpyh6hWt1VKAzvpfdaa
+BHcnyqRQf3sLkfUjnviC/o4xTZB/H+KMYicN5mrx9VjTAdPxNJ+Ku8bfocc6T7nJvLwLCjTt0R+
z7tjBZD1hLbbqI94/CVukxZunTJX65QNl6inFJbfqnvJLj2gOLE1HV6x1LUZ/i/U8kt0zBpkA5gk
L6w/Vvc5NeVmVP9WxN5Jc/7RiBeQZTwldv9csOi25JH3/zi6siVXcSX4RYoAhAS8At73tnt9Ifp0
TyOEEAKxf/1N34eZiIkTM2NjoarKzMq0XrtycF1ONjt2Gd/NNQysQ3fHh/YVOb9ftcYXNS1QLnOg
FbqDz3BBeRzpqs3Zt+nm3QhzcEPkC9JwLsuAdn/Ob5lkK3fQG14hZrKrtsR3Hn40p6BxkYKpTk5r
48HnKxrA3Hfg75r758YNYdpZ4dG6j7pwE3R6adSGHy5yJONc47rKu3U3si0y4R5tkaFZ7g46uDvL
FLeOyNHyYLPEzVb4a0NdsRcwD7cEz2P6ZGY+e1OwMkt+HJ3wP583dxgRb4EzHLlwVkC8t9hcGrG4
X6UVIAZ/yhLS9zfhmGMV9JuFfyEN+sZdsil8/KijqWIR0pXXgqMbEKMkOoRJmxt2+OMSgZ4UqcC+
rVCqv3hXJS2ft5io47wJEvijrrrZeQ2nj9CHEK+qd3OvVxnzV9SrTxkumkbjMTZq66Mrle1zncTB
ubVxTqOzLIIt9ltXvDTx6PN978A6vhjXMutXYwNfL/Yr+uG0kCCdpbeBMnkNJeUHXxRqBt01GMg6
y1OnDisAEUsc+cMus/Ul6ocdYdmlCdFUGCnxu4iVv9iThGeY4+k79cP/MMYhXBN+AqxISLRtxyim
HH45+nfWwTYUdie8bFuO87NnfWkAThXDsK+X8Y/J5lab9gCfrr1tsRk2FYnOVTIufJ0F8IjJ83M7
1hvh0hgo3KZVaKd1EzuTOOBrP4a2nOO5btZOPZ9ntAq5W6cuioqGT6v/nMFtGdsxOPSFWjNnAYUq
olvghu/uBMx54fsOjjRwqI/EnQnzSjFL20Bsx7zYiwCIQO1UB0XFOvDfabPEdeCfmshdVeIfLYed
KOrPogIhnpktoZgJnxfklG+J7O/tPKwyDbNWPz+MVbnDQB9zgiC8zE9nAYakai9BWXxk8Hbjubvn
HRRSdZk2UZfmsn2okCa1CV94YY4Ask6sGtI66Nbj+LTFhV/70CJfBE1dGJITcZEKZmYkqpt0csJ0
mmVSIw6gFvEEHmGq8XLKZ3Q5+pdFXGErFxun3biMHMqm2biZc4aQaqdpm3TBX1Wx9eRkcYitnkFg
76aGKrStd/2CgLXxe1B9vNA2tjr7cqJsiwkSbxlbOTbbdjCYx6dc1cOSIjR8A6+apKbTqSf8DmcI
TJAk9uDZW1BnH83f2vSwxB/SKajXukXUDrKXWvSbxj+5mFyyaC0KlcL1JiHelABb+qBudCk9YEBd
+0qd553TxBUfnnDZebH9oxCwKJ7xP7RRDNfPddie+8A5yTzVyFpH2+ZupOUQQOf7mj8FDBWGfHyW
usfd7mB87c9ihB2eDOO8zo+0dFe6aD+CEhb/5XiySHAPYQ6Shf3NH9RRd3CZEMN9tmZNrb8ifbOO
SrmlMC6bpv+ktSlumSTIvH050w3zSMLyKq4zus1Ku5YjXvGanGtS37zF2eWAOUUXxpCTvtqJrbz5
s5MMXhzNS9fNKUygE4P/Q1ObA6HDCoq0LbSusQhQGYbwUNlor6KX3pnA//6Shm6nuY5ZWSV2IK8D
UEy3fNXZ8B14GiO9xWCZp6VTrAlaZ0veZYu2F1KKHhCYKr7catxUdbh2hwtSdVN4iOw9MEMaOQPA
CYC+wZwZifeV7s4kt5AQRw66xrMM2fuo69eZjtfs2cwQ/1uzconp0yy5iBTO3YIWqXvTRdiiMPeX
rLzMEicG+Gg0jjt37pJGvdvGnGyDRD+uvjRQQ6/Er7LoSiSDp0yChlSe26GCH7yGP4omhdpE2mvW
KiR67Zq+v0csw8CaZ9626VrnMSs6vqBNcI5jBqwKTiai25JwkmWMQHMmVsb3FVl7hqnUz2m9ZmOm
NmLJ523EoZdet/5Q212RR/KRVR0+MUFq+NGrXIplpqjkj8VSY1P07iEmHI6hOgbeSMWKOwQsOZZ4
bJcw5Tv67OJ+2ficYdWmGEYcaGdEYCxENEjWwZQ8eneVL91eC9HsraPpuYOOCVNaVw9PLxg0c3nR
dU0yR8+fR+l6T+dIYG7vwL8LnyRwSKcr2+cwqamotwvmclyRmfE9PLHQ9eaUtg/4jeVhIvsCwuHK
jttwIWWV9m6N4td086X1ucnQjWKFu5irdgMTD+dukOZydOue7UTYOSuw9QaXc6hXxDUYmcbq+UpF
+a7Jy+EC28+BxBreLF8DdbHgwMN6uFfuclRLNB5Cv/TmlIdle8qAW8BNoT6DCP2AQA76Ip8HmIVU
sIK6sLqEoRy+mGd+ROm1QFZydVtcF7bbweDElRMOSVPXPg4vleeRYUb0zWjicmiGFDa4fM+E0qeC
mSWtw/wLKwwV1nHy37JlkKV5EV2REDen36hUZQ680XLXnDP0HIfa6fxYBfYKFDPfYcwUaeBYvjOT
E/2OnRMiu95rUmBSzaa3efYRKVy6GW/UyivnADQAdXf9ABotgJF5LGROV8wyWDdGcMF5aSqqf7Kl
CNKWoKGtqtLFtA5rd1YeApBUq8atN5QWeArBzh3b1FT2Naph4QZm4WNcSrMSHNEzAezpLJgH7e/8
xmljfGqOS6vL1lwM1zIKAC+PcutVHWaW4b3zyYYGZGdokExR8z6I8aVBTcGOderrbufVfFXL6TPU
5bFh3colwVXnywvAvd9KCJNg3+MqHO9MlbfDSuGjcNl1caO7MQQfpDiYzHmUs761BKQJaGjIw6Lg
4LXlN88Awur+MQAk6gMgxP17JbMPRduXkiJ/HAel37VY5nsSLEWsSrWiutgVPSB3YJgeRsE5LWk/
HqZam9TTQBDHtjeARtrgFgka7WY5Fa/NjNXvWa09JQ8DHT6zvP2OhknEhTOfJjb+FIPvJIE7fY0c
8TWDCF86eEDOk3+pnwdIm2GOXeWdpI/tAd/2MH0SEIL77D+e6VXUgd3ozHtrm1tRBi/G0Cv2e799
CotFXqttEyA4p/DceMiAwAJIIMz8RgOKtpg0+LIQp6SoX8uoOBYur9MCMHpcdt4JRMlOzdkWBMoB
n4zHQPlX7gyFXcjCJLQtku+m+s217Q4j0WEgy0vL1b4MxAa3HZLGumoNOsvGvq5TsAtXxFHePKav
ogvOSzbEuu8PkVLoHpYytYinEZ2/B9D51RPxwJbNsQDxaTi/5AzuTshtWi3FsJlIdG5asp+mOdED
MtuwafE1jOFrm4ObmerxatuwjkvH1wm41x3p3S2LENaqvE2RZysQlifjArKs81/eejoREd2NYXbq
c3OZazBZ/ew8vB6T2aCBZIXLqUOLP41IcMuLR0iGS59H215Av05m/sWb8EUuyxam/ccg6t4UiFyM
9upl6uxPIfKNCpdj1g5ejISlGAwNQXkJN7lPD73OUw5DLeDB75z2mwZIh6dwofv5BvGrE4hGcYB7
7gOeObdhzncj8sBtGK616zyY7r6XzP9riD2oyl5KMn4oGfz6EJvVxN0Hkbop7TxEJL9UjRqH8fTU
WbUbBnA3ruZvhdO94Ay8F2XpxoQHG4gef5A/htmGcZh1QmyCuQaLNK+VV4O4gUnc0sgU9NGNwvo/
hmgdwW6KYlzNo2/JEcDG22xNW/YoDIeLafk6zPzRD/Mm870L4LBrBqUAYkh+g7Db+y6a6CEwn1Wm
5m2D65Cz4DySqUh9t9lmQwjNRz2uCkom3KDFPe/DNCcLZhIU9BCHUVDkSWsH6dFTZWMxY8V9MeGl
dXLkMrkszoj4DD3oLbLKgyw02rlhnTC0qnC7lvHAQxlziZpe1zP6F41XYpn6EwFsp8oBbWN/HOYB
zpR9ir3UFqCzvwH9ImJ/DADstGXiWbUXhT3Rxuy8RbM0avJXOjfzYdDZOmz4BVfD1o/Kz9E4f2yS
G70UH2CDcZ8sw59H2jFtePGlNL6rzIwbL7JbVZP3p0P1G80FSXMNzSXnwUvQTH9Gihcoq1bLs2yQ
5dg1w37W3r3OGVZWM/etZtMR5OFx9twVqTHHBP7NdfNV00Yr2MoBAxLv8+j9GcL2ElFfVWnQgmJl
Mw/QBOnuQ/nh2pkaLB5KhS1iv9x0Wn2Qnu6Ry/vTL+w4V+rcl9W1lNW6Qs8Oh9I3AasVo/ofpGC8
4C69i1Jdc8e+OR1+HEy3SLIa2b7u+ANGo/dCQlLO/E85AyvJl1AdKWtfm6jdaxIcmzLf1n5/52L5
pzn7le68gyY9isMJVzgCNS42aD91xQ9CMqRYdQTEHj+QEPoF4/9QBcI1q0+O6oZYlMveZPmX1tE1
MuGjC6cvVWZHmbmbzIz/PONBjjZXG1YDovEYKmYvB8xHtB0AVHd/CGm4gw5t4sZBNFnFzWemyQdr
1K1V7CvX7L5YBlaFgt7IyCOs6nOGiLGal+V6FNnFj2CSV/H+aJtu7YLGBUe1bpEOgusaXJ5+vjL5
uPUU2UWZWcODFUe9ygE/OwikYhq0k0PX+TJ8osFPwt77NnN/cZ0xS3AP5nHOIYG0hVqFzrTKh2gn
w+KOBTiFThqRaUhj4xFaOe6qzSjV3gHl2jG0+KT5zJt2W4DbQBN1zbLqKFWNeIMKDFu1CDTYNeB5
y2aZ+r3aZaHZ5NLdT8uwgRfYOm/CmyyRT0uXq6fs3ixsv7h8JavmK3PpAfoODwvA/HuYe6CvFli7
jOo3wPtXSkLg+5CaJD5CCmOAcvcOeWpCILNkHGr0nZ6RSCJCVpzXUR/cSHvEUv9XqQArlBWYkNwP
X8fIholaHAxP8xZTBEABpxExkMY1DKp2SJs/1kGUcm/u06o16BJ5yjG9MmBouTsfTB7sS/wtqShc
P2xTpIXCtr7GXYgaAi2IUvlHmY3HqhseWo6gv5mIBxi2SmOOVvh+WkmU/gp07mzX42zvnpxEOinw
1tGIVkuCcK5AYmmCEFPXHNyC3Jcu3GC2OE86OzdN/40y+dkG4isszbM8ZIlTK4pCDQoG9v8/NehS
3YijGRTCc/l3U7Q/njGbsS7OcsZM6mYv6JhPzIaYaEf6YF20c0JDY+AHp3nI9xR2/jAjuND8Tc/Z
PerIlSzNQWU4hrD8Pc6sQk2KDF1pOA+BjLIqFq7+m+x47VUNo9rQefRlm5KWneES+VblSsLIMfhW
JTgGTKy/vZn2FNoJ3F8A1aUZj5N0joEo8AiRlNPOYK+D8D8dyGPnVe/VgAu3W5yf0QfHI7PwYyog
6uF8XZThpubOeuLLyeJnCjlEM6qq7pVnb+MYIJSnOdegUQEWmxPN+mIzaz+xtl+DDDnxJjgzUqSm
JpeMWqzLRaisbXcotT7TIlvDJ++j0eJqOpiwg5AyRb8LmTfHdIxWXYUXVTtiG6npOrnBvgfy6Es0
Er7OwDS5J0/nXxVHPrOozYfonL31spep9oBNqnfyvDXY0OikaqscxRTDzQzxS0n5Ba6yN+k7h8mR
r7PnI594+seXaAtx1D8VmTuutcfQjf/C0DAwcc2GYgBCf4eT2Db21Dv9dyv6djWp5m61eHSuPjpk
AOOYIc91Ns2fLxuT5B4sNm2DSt3UbO1If9eMrowLNb3VokH+a9h9wGXKxh5GyYOOGH7pUn80crxl
CtWtU+OB40ZNhzI/IMgJnecUoQ32UBu9KX8RdQXYLLpNfYSQGsZPy2RFAue5VHI4cuoieg1AXKbs
iffOPT9VpkCPV1XbDGdrRSG6AOpi/7xgNAkZhy/ZDxva20PE+g9kr8EadPS35eJHaTZ6v0hb+8iy
EQUi5HAgsdjjE+oSseY6AA/bhEOztXnxGxH5wZ28XcMM6WJa9R+OxWrx2GsW8hESteJVqGLDCPrf
ykgSDzpM0VlQbPbjpmtngdmuu3lh8Z8bVP/Bfu3ozwO+dQ8mrZ3hSR3OwbnOIYnonrD8aL8l7I1B
Urg8carlh2j1SRj2lvDpxm07wX21wZuP83Z1uiWMQaSPqS99nI6qwy2EM+ca0SSW5eMa6bZR7Prj
Kuwd1M/uc+zmo99nMpnZALYXip2eVwRIDCk3EATbA3wtH5O/nNjS1CsoN+RGVt3rDFlQ4lNe4UbE
IroKpyHO8vy/SItN9IxiVHB1TMjiQC1IGaygzYCmH+1I7I7ezQNetga9Cc/5pTn1YvlUrc52HIR2
JolORyMPvQ9PDFO3cKdp0GrMYKXxEjfvk3DBWBT84BlyRocKV9ylo8nihzBEh3QimoNbA51GjDm2
31gw/27ubqBvVEnNuLOaupamjRU4+B0/zYH77lV068to5fnZO2JcYAQZtJfQbe992WF30EFTE2kO
5wA/Q/doml8PssEkQ7xIOpfkcxrKhwlkD5qyeRMMA5Kvm0+4tX9PYjn1kfhVLhzGgmiDLZ5nT+x9
zbN97w1fYsDf236o3nwUNYg9QpjxjOgXc/EOp/e3sgTDgdTfeeQPxDqn2dwfeszXeKTZN8nL96aJ
PjuXXcoI4oapg+4isFOqq2W1DPVwVpX+woj+aSDYXMkFd2sw1e5eLySFB+7ZG8y6tI1cy6mcoXqw
vzBKSJkj0r51rkrJcVW68kMA8UmUGVz0Gy1Svyg2kJrC4M1yIVOMKvQuhv8Hwc++cPRj5uHWLhNw
69ycVAN+OvfZpgmz5oh0+TCGMueUk/4AG6o6HUNv19bRw83L3bw4fy26oHjScxsP0lWJKc2VNfD+
zGfwoLaW67FXb3MBKVXfTmkePs8O8peVXR74N9FQW/Wfy+E6Ip/NVTnjpqBVsCSVvzzVlyjm7YQs
UJhSuvarm3yKuFWNFohW0IZlsObRDCnSTgnHX/cdmwvvbTR8zx5EZkDATKzlsu1KiBaconmTqvum
S/5ChvGTCO8tUM4ZE80KQRLvCLdFxaHy35AFdxwx0H1du8qK8jcC37EMDFKb/GEz58tUNY2hpDxO
PRRwguA4D9J7c0d+lSJMOdSjsYI68AbtB1pG1P7BDOgjHOfDmXG9Ff7yUYaYNYBBbewwgezCdJA4
WbHtoQbSS3mMonAH50CVCMPPkPhAHhKh959MvZMae/NT+Ybpddv3FX40HaWhr69uDr3uXPaApE0B
XHbClGQ6kWgQGwC6sriapzBmHVtVJWZ3N8pTDAd+4gFg7dz+6iEeG6mtfCXG9s46gWKKD4uee9+4
801JBI3BjqMPIUovAjQBzlOJxGqSkn4skqzB8Bvk2LNhV3hD4x/mpk1sk++Bxwa4VcHGs8CubTZt
Chnsp2bAs2vlFLuEfZTofeu2WuJxmmEwCcbVLxlcwbzgaoJgH5Fs11ZA9J+VWzjdf5pz+ENKrO4J
BvGEPGgfMJifjfcRdKDAt4jN0k3rbETkbJENACMg7ska/dQ78X0ZzSVwn+YHO+hgH6IZGka8HX0e
8ARr2q9ha99yH4KVjGcfcDMGedUZhCfqeuVpcLiZCE5YPrx0yoBvB3Uc562HjtCfL5Nt3ijytuNC
i4PyFpAVGY7s2E1JPVe3wacP6UY/YzW+UQWWa8Qe4pLBEcFIeyPT/FpQviJt1+/GiA9otViJN9E9
VAEw8KLvv7lyTmacUClcA5kHwCi0mIDQGAFzLIx0k6Ht3jg6MQjs9NeSTYjJCdppz/Ca79vcQP4a
ACrzF/zbeeFAadEjuxcxHLGTA28bCjRFzNdbDsrYy8dDL6KUYM5LKu1DnVksXy7ilju0Y3NQvQFu
A2mv32GU9DWVAmJaTJ+rfqQvQQeVuJnkqloYqARfQVnl4yk3BXnFav53F7nHqfXOjegOhNt+FQYe
/kAVALjZA4HZu7kjP2IBBsOLTTmp1WD7e6iBH7n2PHbti8BZwe2w8dxl5YLIF2peL5AJ5SY4lbN5
LE7TJEvHvqjtz7T1TvjtoDBpgKpVZNgiOSuEGkf/SZmBNtPTU3Hkg/7s/X/wDT3VTYbi6n9hVR2y
yZwL5Bs5LqIbw60TPZ99Fn0binE+xN5G3PXyFwCuk4xdcy1zu8tpc6TBdA+Z3s+jXndRfpiJOvQN
QM9QbQuH9WtlNAaBxbsFHJkaAVuutOfbEg0dIVGQWO7+UVB0YMrJz0Sl2NUCX7YHoFAAk1jlUC6P
NrgYo2zcMgQcgCaBSEk+fMMfEa+vrswgPAf/6/hbfBoYp4Gvyb1ijqeexGYovyNhX2WJUaG1B0gF
YBIKtF/baoc+HFLkci/RWuJePntgVre2jjI4JSxnbxFHopbP0vc6lNlh5wb1qfWRiQxOTQcQ0oBX
ZdwFpY48CY1SxCp2cAUFNeS/Z6Pfx0EmIFpTR9NNXwxoNIoVdYASkX7T1rTHjjAqPEfnvrLsmbtt
R2hhffmhvflNMoqdBzPkaTBWD6xH/UyVuxPaxyxUui+qi96mAkUAkL6fOFO7CS2iBYNAJGWF1QRv
kUUi0HkNHoRuYT5s4IYPxlwZZHMG4EnCuUK7gFuTGwFVlDb/fLDoU9XeSxdDI0crXNXqR6MWGei8
sTs0J7A8w4rzopet1fTGif3zn7vqvlmq1SiHcVtPvX+2PfIzy/LggI4H23rUDHIROfYhMKcc+mho
WmLkxi2HvhTnqsd5HublAdgHV/kCj6m2b0++nL+KHhsXAJE2SGO5IAuFJxxJX9Du4Eb2/fNEIHH1
Woishuatp/mOBuoLWwU/jJnPtrSPioiVgAAOzfKeOsNxsvJcavG7gLZLRN6cbJSj25kcUD/YnJaj
AruCLpHliwFQM+8Q/vnTRwVwT4hyCrgPJHnDM1yg2DJWAwOnbMSHmXyygvKUQpynjqptVoqMeO0K
TFRwj++uKoQ+lgS6g14iC6Ec8f/JjP2zE9TblR95G0eq79oLJgw9xV9ejQTjoHqvKgcS+75jSVSB
H9MOuTkk+Fy64IYd4YNXFUViWn1GjuUSw+nXfIy4umOAKw/fGz3ITkAyQ3p11BgIsV0Gy4wCHLph
0Fyyf4g1e/BQv5XP6lwwECMIQEAfWAO4of4XKNdTDdFYHEXTj99PTtJU5WtQogl3nV7Hhudz4uew
KQwX/UlrEIqGwZZj6PyXQtn7rOYL84Ic9ol6H/ERVPoAwBC8HjZx2FFgUoc+pkMKu5WJy4qP0dVV
UroM26ta5RCE+Mdald8ziPQELqgbPuVHKcxWKg1l6yz304i2xzGr50jG8RLKpUGgXjXRvesAH7NW
vfs2fAMaZZMW75uHI1Z7RqftpA+FZWEMtOS7bu05m6FBpeN4NRRibEWKw0yXe1fbD5VXAFjoDoqo
ByzZ7+PSHqq52DlM/4tcqLNmH8y7mI5hhLbXyyA7Df9YFp4Gvzw6k+smustRuPA+lF2f2sITCTfQ
nED1ik4vbPZL7s/Qs3UXHk3nVpGfwpI7VDPPkCMZ4H0xa9KbLR2c3xGdGWhwZFOCesP+V1MSqNbG
VzMJAoxOvsrcRRTxQv5TCwXLAi0vs/Ut7CmEAe2nALMCqBcNTsDr3VTwbTuHuFrogCracuRsEZ4i
B3GDdYRlBXH7FZ8W49zEt0ItoE41bJWpC6DI768VJy/wWUhlhsS4evlpuhwVB7hwPDJIK2YIvXEU
Bp4iXO6UjzCRzZsLbGDXPI9ugobHcJr/OaSG3KpgP36G901i53LLJtykAwWuq7ahZHyFRWfk9Zo5
VUyC02dbrEgC3XLU5xBVmNDLoyeC19LtJfbv5m0Q5K+aLpc57DZeVxygLgtSpcoohl3eix3Hf1RM
d+1gsWvK5d//4eKyjDaLrV8iu4BEXDasyGEw5her3PNOtPdu4XM/vvHKW9jiyFF+qOrxb2B6BA0J
TNFpUS94ZP8tmWqgPqlPk9/JtUEGclCVeewv/Wb0ofnuSoJk1hp7svPNAwfgG/LKS+DkFKeo1vQk
wAokPBw30oehgbY/nYqgkc8/ZCvP8+BBTbQU0JIGTSIFZBITjqsWehMsT/iU0Rd4wUEhCQvTWoyf
LjA8ZKY4p6kR125BLJDT/SuWSKbw3/hpMBxiebvd5Wi38CYP/1AUkzIo1wvBzkg73MO2/JmeOVhw
Df0zFD8wsfm/Rfc3U0FLLgOKjTSy8xq+iRTBtI3BNM5KdPLwyrAQpPCbqByekiV783R1ZqX50llG
1q4VIg0jsR9qDUGvRPw5oGIPICRoBzwwGQVfEW9fZO9sde+tkQ53qSb+wHu9GWEpmqA4vyAzpY/b
Ght7ctC4MHvvpYvEJSjIPhpZhzxSMBteD1cOEo4idrNhY1FRUaLrB7YUDsBct+GEPxYdMRhmICin
UwVtHV5D0YgV2u3jDMQsQbzqqa+gLYa5VwzOc+uOQ4qko0dGh9sc4VIDjgu8b8RtPYX0Cmb3zT4X
9bIGU6Zd0LJ2QM/A1dyCFp7lYHoBrA4bM5cnd0IMFm/tHPudPWsw4lmgIWWewwlsdNYmbdj+Mbc7
hX1bbGwIFTezzk8QFTWUGpVNmt57hyjvUoBiX8EH/odnYgF/rq8O0aBl2hIwsi3x/QOGBQxJwA41
cEadgJxIbI8FEySUGF/untVvQUd3VJEzGqwKKv8I2PlAP1TNfro6W+m5E/Cpql/JgmMnevEAZnDN
efVGIu9zzCJ0NHLHvHzjlUiYgfsQ8pyJAvkEEtc2IAn1yEAyhO26X9RbR1ybkmreKcc7jgXW/xAH
dvezwSTZxAJMGuxMiBOlczPtFkrqZGAS6zwV3rG6mUDcd4DPaoe8BBxKGquPYwXMFst/L6EOMHVa
zLk9Fi/s3L6biLxwn+/6MfjGgskF9uT7aMCZdXtwFX3wjf/qQU7sEnnNReS9WkNaNMcSSIWY/bQx
46H25LXKm9eQZp/OkO3GEndi1vQpsfZc+OWLy83Nzdv/SjiNpq6ip7xtL9TxINLVt8ErVtoSkqgB
gI+UV23A5S1T+9yz6P6qyWmxMBeBL5ZbKEs3MBz5yxuUDuwjnWGuB+Vksay5U99FD7F5Vu3VaH4J
dE4ezW7Wg4iQFeAKhJPU6A2xmPApWLEt3WdDEkElxwFeNNPLOOEZZosGIu9DiRZ698wXWzVkvxCW
/nGL4CHHdqDIPdp967w4ZQQgfd7e/0fYeSw5ritb9IsYQdBzKony5W3XhNHVXU0LeoAgv/4t3dGL
O7njPnFUMgQyd669060ZnMZjeh+KDBMStW7LsrZNp9pXHxrtUvbES6bTSscf+wBl4qe0VLEV9tpf
C2ZHTjQd3WUOt4KuRXfOM6taHytv+tvE3BdTHo9J7XsX3wm6gz/EH7FCao962nr/xKP82EyV3DRZ
ZNOZMsssUU3kIKgX+xsLsZxNp579kn8OA+c8FIXZUhR+lAZ12MH2tzUzpjMMyOF2qUtnNyLtUIIk
le89hik57oRn+DD93KwIRw1PRrtmxwk3KDmKX0rwi4+0v6WOkYnb8h3lcHKL7u77Ulw6pjWbWMuJ
84ZY9iZeae5B4NEhj34AguVOz2y0GPBUVnc9xNRmEP23KFeRcLAnZY5WMLm7brR37rz+ze3oUASc
zhbHhT24/TZaPYhCIT6xtCNr1Hx1ocHmKEcHtEE673EPatLV+Uc4KnX0PAEmBCVAjsE1GsK/TVGe
rMpdGbqn7xon2NatRr31Vm5zl+VR3DUI7bfodfC4Lzf23yJEdDTG5eRm6x01/T1lzI50tNe8Th97
v3gPPWlvBun+okA987leO+FfwHOZQzZBm9imZgRnOb9EH9KF5D0rrousvN2B7ks988gYzfyCIQZ+
2cJ0TPjKQ5BOJ53d6vryFHoaBhT03Usv+JdP1HXvEihHGyrILBYPEdz1ov7U4fqxNMVLsfrdPvY9
fkWq3rAIbIu5D1cvJMzsR+u2aKuDXZGOqDWffPWYWZQ8qd1CPIYw4v6oHpfIPnlB+9x26p4xPd/4
EqOLDkzW5VXj8/adW23MP7b945ROb3G/ADOF3dmKlnMZUGQsJruvS4b3HajrsQzi/ookkXJLT4A1
81g09aZ1ZgZorV/Ls9Ovj2vaPpGRg2TJs7tirT7UXTE8jXF/g4Dr+ves69d8XZqTUiMepi6dNr1X
fLiL+ZUOtr1teJKPVusAuq0s/RtyVG2PbWcIGaV3DuwXTtJtN1onywzXUTLqB564elgw7Hw+2V14
se0SFuapzhidT+luHm6WnZWIEuK68Nzctirf26W9Hxe5H+3q0PrhQyabo92HT4P77KbLji/euvPk
8O75FE7R2Ea4z1C9tfk9GLFdIrldB5cmZ9pG5mdYMBiPQ4sxJH0LHIKtG+snL00yrzl5oBPCYVPh
sxrkAg2r32Pjsc1BMakyNZOs9ZQt7tcyvZq4pA+3vovqIaMo2hlZsiE863ekqX10aGygZs9p2j/K
ySTsKNm11m9Vf8vIvYxd+ZgX1Y8NPBjL8dTkZbkta3mKY4rprnwWqbPrHRfjOaY1EyeEwR3i2Nla
47NnQT5g0NBBetc15dHzI70pK9xr8P8hjYWGZa2i6oa+glRxOBPrgHW+33tRvmd/yIt2aRcyFgaL
6GoFZcKEMokgKQPjm02mmZ72LmTi/J2207Xx/L1a6qtXCRLi9XzSYb4vbLQHs4Zn5lsMXvMjZuFj
bkMNmIhWrKv3QYtLbMm2YZztIUfw8hXPqLAn3ET3LqL3Tg/FTjMlWygeNQ6dgvqvjZCTcsT6uiaT
OwVpzg9jHB0l4C8z+UQH7X2Wc5miyjqO9SjEclBFlTDPOS5a/fa8mW8gcBMG7TUDNmY3lpIbTzZP
c6G2GuFtjsuPuQ73ToZu2cl97zSXtDJvVWadwlVeLTHvVRvsDIbxACgL2w2keFtYiYOgQVjd7Vre
Ej64JVd2A92CRfVt8IejWtRvN5t3ovl0fPN3sayj1DfWjT+gdP9pkR8dss0dxHztsskbZ7rx5N5e
wmNq3H2MhT3EhzoPLRrx+FhyHfR5eYdWwJy1+DB+tVPdcibV7tDEn93YoePoJ7jJM6lz+ZE0CiAg
x+q2UsuXUNqHYKgvDL6Ra8DFn9aQq38wTI3jobHOq2d/ryxa3g2TFdAT8+IQPVnVc6P7vLWQ4/mF
Mn5TcTQ3t/YammrQ1aPS4TV0Ppepv4N7/BN76rOv3Ge93BXGfegWQJjo39q8hLX+zqYcyhnj1PCo
G3gadHzLo7MalyTovhkfbSsNtZ0i6XcRHhUylalopGXdyj0dJBzlL1kT4+lwkKiFOERr/6vkamrw
HcV0rjWYhmlGeLKRiyiDMKC9y1hY3phdjkUgTuWhntKDWbFFRnwcw0LtnO2EQk50fgaWVbpA3Ks9
7YYBTo/lojvl/usqNsejDU+4D/q6vuud8jdT8Y86Sn+JiSo4Nm7PWxg+Uo3fMUvZV+aW+hRFGQos
o1fax1jiJmrMS9cGn4tYv6UypyYM2Q1TgVup4n5eUEOd97a3dxkSrMsORv/mtuzQFCp7R6T/vvVJ
8tNtUobiMSg+nJYUIC4GZlbbvOo31fgdde2LGD5E8dZ433XHYyaGXT3je5jqgyubgw1TVGpck3d2
ikBOgGT617eWrS7QpIr6LPPhmaFuIvpsi8t7Y3uT2sRSPTINofuW3ikNpzvXesgZPFq5v1nydIWM
aBMdP1VLnZgFs5yfMhsdNyqct7HV7YaIdHb2YyJ0J0L518jvL1G8HmSmkjbg8ynUnSuHpAqKa98u
HFpyK/L5CCKHMQN6mpd2b71RFQB1GqAfxa+63JAne98jYHpLuIWThFIgBAyhz8XkN4zenuDFo5V3
m6UOHqTvHspBXxsObw8SmHLruUH5jwr5bxA4oVKdjJIwDhFhmzdPqrUfY1edepIPLPtX4S0/TiuS
tvZeatZqSps1XeLHNNHnxC9GdUiMMFWu/RHXwZbpT1LzoIYlLCT/gwY3omr4RHo/hlKcECpCPI7o
dCpoNnNjtor8Sau6UYrrlhn31tjmNPnT0SGSwB6mTWh/F5043Bpq6OCNsfR9NThvWemcNQhn0AHM
uh9V2O762QKLy/dluBwyXItx+Cbj/iXsxx87zZ9JD7hr3AhRZ3mtbHxGhd6pKNwVA/yS+5G2v6Yp
3BsHnDQDkCBdAlPQvIlktA8cntUpZyJOYi+vzn9QX9q8WzfjFII4yNcKswXg6DZcnaPq5KEDO+74
W6ypZzRW7yt4B1xIF1VON1vpLm0YCOOsGJHJ/WjcmJrJxDImHXl1GW6Q2Ezbjro+m+5BlPezG2yB
qjaCqrgNl6d2mLauGx1Sy92snBwyJzWmHk6kc5xL8J6qkUii7+CGe1vgI50fG/WOm6fxNA7N9eiJ
aRfRtzeEeVg07Mu6rSVVYRxStFV0ImOJTNlb7+X4eVsQ4sHkekV4v7TsHiiHS+/f3kJPRUKo5eAe
W8u5s/z66PtDIvFZtGlGDSHPoqgOhtUSYuZ3XDP0RItRS7nPGrUjnmZbY043Pox57pyETWyDZXZL
m+59b952hvlCgAqtJ3/vmOlSZP2VSRoWLTgUO3iR2GWJF9+1rrXtewNv8jcX4ZGUyAMmLXS0f7Ml
d34fPLl62gWFf244Jcm9uh/cGY92hS6xMKUAfuhRQOtsOYAUXrWyYIRYXYoXmbQC8zqt4+3imo51
vbAZxvltj/knARsbJZW9aefvNuT2XGQS2+sxLUdgWMS42n1IOZhjZ91mOE6r7nfUvdjufG3G7CI6
Zz/YGMjw9o35wAbul4zH2KNS0iTHVOhsobCpPojWHuy7olbAkshcDNjrNqBD9hL2D23SRb5Pc3Xv
99FZUObMwfB7sko0PCIXFkzoHcWYFmOycFuw5TabnQ1e78R29XuIpa/BvUc0Nmp+iEvmt2shgCzO
jyeeBTkIvcAtZ9yP3npd1pKKFzLKr0G1gH0g43x3J1do0fhfQ3KDYamiG3zy/PP7WT/HShy7aT3F
+NqDsDqsVnCYMnH1JK7S+h/eFyrhHWg1V0uftLP/kovhWoy/nWA92sg0I++Awmjvkjhg8zKdaJIl
Ivmq5DKLzW72bT7jMAkjoiJKb8cDdtbi4qrupRxgWPxxF2ToQ3H+7Sxm2znAea5zbOn/XfhCE9V4
jldIoi6qNZkMtJKRdcpHdVjK6a/XVj+MzPcr96JCC1yIm4jwTuaYruXQvFiwgNRI2yB1nvkAT9ns
XnuReZvJGvcij/eBUF+3djn2sIXfTGPTty3GN4dNzTaMRZU6e70uW1G8WrE49aufFEu7lb51CMJo
a5f4trUidoFwNpke2sV+N36HeU96Fyc1Rz/aL6IZjw3NKCbmdjxCHoaY3Oz4Og1o61nGXlSni9cP
SFV9mf340jSFAwxWfTbsKzmtThrvhph8BaTsasQ6m1XJEHrBcZpr7zjUksO0GPSXK7RMYLra41w3
3My1Tw5VZBe7Gdb2sAwR01SGkuhMTHCK5hEBbzm6kokQLeHfhdQl3GiRfZSrXV6dsf29NEh8jpKG
ITDSYENk51+y3TaZ4pus/rjWlyO7rbKmY84h7gwobATrqEolYW8xz7Du/ZSEL77/CSrRXjEKlkAg
RnZ05BP8pgt1LwDIB6z1opouKToycGr1na2siZPNXebzYHtUnat7m4FtbfWeB0ui7PkPw8JDxJKw
mjYu78Q+TW9aV+weWaW394R/19LMRnF7Nf/JfYifG07gEtmhXeMHRno3S/KxL/l9RtmTKrg5yT8I
WIFIv5+9+5NNK0aCAdWxX2uiunGkohkyEszUUfY+c1P7GM4EfCGKhZs8fnINxDUdSt40ZwNcsGa/
O+2RHYOZo3tukPTMiM484h+TGbZlTHG7HmyoWEircR67YOYgpmioXoa+uvqqIPxJHwbqMq9w9oE6
E1ywCUWD2TDaM1a6jMAQY4iPTPS7CAVsEdO+a93DTABCxqoxywmuaPCgvyugcnsc9bcsxNcUp49j
FsKKzrOzq2ZYto6bZy6+6bOYk0pk2hLBiY1o1NE13uUUNJRw9tem0ncVQx9bf1rN+pCXzIwEWlpw
hkHfjHWTaBG+lQPakoK5LoqkreDE9c9cI97GLT63iWNYedugXty9WDnzAlORymFQmuaMQZNan3Cy
X50h4APiPq/ngo1mtlu9ONVfu2CpbzZewV62hiSXqe0/SNwBWsNWR3HpMnPrYMRpH/VcbmzSfQZm
NZhfQP7fc8d8qu6N+JNX2I/PArLHLXyeWCF2Y/PXzm6BL7Syc/o5m+Br7cwZHQKgUH0sZlgOI/vJ
Mf5s+lFtVdTetWV/NoV+B58ioUQgtHfykyS0hnt6OU0kmajYOY2dTIayPLKwLOnbhiIX0r/wk2x6
tfP4jKPoOo4TJnQwF+EfvSqjpcWt0d9nECYZ8yszw9SUlXKOtte+eXagj607rnAoxuapy9S1xlM+
VeKN19grOJ+nVKk9Vxx3Ysqu9spPQmd8zivuVuww3a5bLqZaP2OjCAOK8ZtW2aeps8c5o6iV+GVq
AfhRzIEHwgO/iqzTeC/L4CJMlW2BM77CAvhsct//UV7ch9zMHP70rlaSU1NekIqofGRjTtLCH75E
YfF3rWmg+4W4FMt7a/tuY6v8OOju11o0+6LJXlsewBkxI6aUq8cJfGtlz7zarww4bSdj3PcvxVO8
9P6d3TqJa8O+I7iLaUHAcJM+8z41QIpgeFmu073Q7HiSRRKG+ovMB4T4HtqRMtYuFSVGyNDniQ3c
zwxctrFKj547PEcj+QbgyBU08hhaYCIhhsSZiKuCCbZ5Xpm1hblzCRg2FZqMnyE69HB3K4ODAmOV
YRzPEZdIVBANxrg0vwuI9ThjqgQOs2J/He2e8JuLIAWlCOXN6LSR8OzR8lOYPxW+/sZ7W8fvbESm
EvanmKZzBQY6QGh12Uy2I/2cNwOThVP9SQ5mt2nrudp2efuUpubcT8CfcMSYJl2F+amUu7UjRUDq
YD+vIHZi6tjllbY/rLY9zppavc5Y5GTHH7MX/+l7dL6y2y+N/IrD6axmyp41s5/MXCf1OLN0F9hv
0Zd06p+atf1Sq7kOYJGkk6mD8iSWOP9tnbgoY/OgM5kUXcyZOruHPgbKD8O/Wg8fuQA36RewC1rR
JnAx09kvuYWgX3Nmo9zKAgUhpJLxblA6BhyyfVQH32LeCyUTDBqQMsO2W34hpZ+6JuLnMIL72IfR
RFsHpa0vSTesHFi59xrlG6mQmIt2fVzsgFsBCXXyj1FL5DzZHFmlDrhtk6b/tDkr87V58Eb/LtBk
FJXpJcCrG5JAhDkTcDUmgSY4elZPbM57u1IR2v5urVipGwW/OhmeCB07rB4Rh5V1h6/nwmW1CdoW
Ysa7ZVtsrTZ6lODPbINIgrq5Vlwm3YISIkV2DUaS97vmb4XHvCzFsZd8ACvSYJ6/hl7fJG2bvglA
KStMv/F2ygfCcdm+aBUfC9/qJoIpCusu2OWej0u6PLsTdbnx9V2gqkMhqj9+RnU/mAVBaIFkdwr7
INWSxG793iIEAoVPzzqkm9X9apKedwJumz4HPvbUSn1w2O1Mx1C+Nmhe8fikm+6wGjQQX1ifDvcN
CXMNuCHL6qgvnd+CdzY57r1uvIOxOWDWsWBUV6PxkAfK2e2fp8a+tt60H1fYyEb7K8mQBfnqhfsx
mQFSEjDPru0dcAulfDe/4da7j0X37LUWVZnc5x3OwBr1Q9Tyy+TxK1k2l9IWnxly/UyABUlxb2vW
JU3jb63OvTC/Y7AzbHMrPzN6PWIL2dsWoMWAcX9wEHbjfitnCLy0RjVs5vZoOx2wp34qpEfQWL1d
l2nE/NljsAyzZHBUfrXsSF3saqnOQ9+oZO2IQRrdoDl4NbE+nJwpXLgZ9tpjSDpnpXxqaTE+47kn
o3GYq8dGYzJ1GZM9SrHYz2hu3OTUqBnD94mbwXLs02RzsKu1IR9MXcPVJeN5FvfCsRL+5q+yDmgM
0vWt7uGMEYDgp+zyjNnvbhWkqARCHyNCCyxTkf5lArpmogGxmdn7CCGgXpe3OcAMw6IraD7nWleV
cygrJqGRqDShdjxeo7AffIsNbLJDYWgdC7vGqtO3VFoQwo6/pk+p0P39ykqgkyYoGUBZEfTWNE7p
b7q0rsgCmQuM28Cn7Z8phIiIFxK8MvtOuSt3Je8I3oMciMEP/WkzK/xNdVwRZxByehHwE+FSkWzC
8sh2WSdOTctNnQO+T5I75tUc4qqrykM8sBB40xpKBMZb6Q7zesOIJQyGpFANp0vcGPGWd31d7m4U
1njkYjH2Ph3cfAJabQfQGr9djt7QR0ncgHtuc1rL55xVD+WmqgMcn4FZ82d/GOffaxP1GKlITgCo
zPaVlRPGYRaD9KfNm1Qej1It3fm7YHh3Eevy3Xip9eF0VR/v8CK2ZwBW/R6BEr9S97BFFZQu/Y6K
aH4SvWMQdNyarCp7KtKkXmb7ag+SyNUhGKt7VxXkODVthH9w9Ubq9xyge4jW8kRXvPxWrVvPW7iX
db4fp3RmulSWBPt75M3mlzwb8/UiI4s/cfEtQ38/cNHiF64YkTOgul1djTLWc+pXoAJsQRkIIZiJ
fYJE8NKHZiSl86q6ol+Z5PrhYyE8xZ74XGXf0EuFvNF6acADN0z9fqlqit9yALUzU13+rCrL7go7
xUEROLP+XYaFPpddxvBJlN0A2qjtY5/P8tHkebAxGeW7dNGm2jr/BbfdqRtM4J/Jih3ucb0Nj4ur
CzgNlMhdtQiKK9UyVCfD1yklHQFj3MR2lm48UJLm4HAG9DoRc0E8nRM2WKWmGIqHMaiPGltHFTe0
jnLug9a55duy0/yiS4IEKQTn/UBILwE/Ubzzw3l+CJ10+ruaLP6sUVSJVyMNZtxWfdY+wJRPSCmr
fV59uWC8kOH0jEOHZOXONNCNVRX67+VkobeW3cJwuDDG+5pT7ftb8linR1I4SMYPbAw7rlUN2DQD
70PYk1qpOPRwFGuwXPN5Lie+yLJ9ndM5eouF7C4160kOo3DGY9r67bMp+8Uley4gRVWsHYtMfZ/k
zVlM59QTTAHsVS6fjtNt47mjzQ+dEDIiHjU8+Wy92lC7zKqH9kXPS/w6xjpKvKXI7oM+w6a6pOJo
0uLfAl3RUiuFBvsXKQSY/Slr87Dt+UAc9tktZXawwJzhPaW9l4UZTnlWtAfi+t37EgcKLAH7ZF+H
OGzfXRVXP5nQVTIVursjbk79uANuH5xiwbPbEhOj2yrCdhIPL3M563tTCLjRHB997+XLqXIgKvGl
ERUqZ9hjj6TgP5Ir562XYf6jcl3/alayGxhL3HrmFg9LgDohycti79gEre7tdBTOFLZzf7sElpy0
m9DzaHNbJhqZdhRTv5BhySLJZYisxVzsKF+fNeQQHabT5yeyt5sEA8fE/ABCxhvTAsdn6f9QxHdX
1dP2c+eK+paUGY7XIeeGF71LF2fBWRTMCz9St087hCPXQEiPU4L1wdpUZc9E1ZltnCZBiY0smIN/
mS7mcxhb6qedsbytUhA/uxbW2OyUkczy27za+Wxd6DYmzuoPsWT+10QptS/Ykb0ROfYYFDp7OTRE
g2yroB4fKBlLYhR9i5cQvn+UjrPeobjwZHt59rfsmb9ZjDQPTT/sZqYZSWxxZilZw91hBKD5jB38
JawcHn5ia6mOvu7UdhnxhWJ4zNx8G4uCD9UClWWAnTLJCpD2TJeOR5VjNAjSxbnSQTtHvZhlH8ni
NscM2hXzeRgJmD5hjm05ti/EsMpfruyycodHnjQkRZDpNEfBezeihjkRlq4NPFH5rLsWVduC93+N
FdKcoM0/GFVwStWiBNgYyUwE9Zg3cBoFlFMzHXqSqM6thVZ+XDOdfdT2LM4KxJ9RsTsAZRaDsK8w
oM5zLqR50goQzhg99ZvcZSwQMF1+dDxEGhUiG7ojzuNm7gmnsTQ5ruwoL7ep8s1dXob6PqsIhd8r
1yqOOQczFVJpvcwiCj6wVt34EssJN9XK+j0pOuDdZqj3YZ/2d3lHVIIUpXMthXTfwyJj8qOy5uRQ
fd4Sj+z+l8PLJCGjeG5zzhUnFsyy/fSH4QBDlpQJzK86t+l5M2cqQdSkc9VEnW8yGqpDWrBZgKA6
UrV8q+MT7fREeohR/5aSsNZyWfzPOXXkqwXt+F3yDjazjOvPyXY7BKneZDsnHZ39XCrSzMXM07V1
tcj+FWs4/ovmVbwUKSOlXnBOEC/XC7LCOjlvAGq7594NopOVqv7U+da6F62A0iGdDvtM2bz5YjQY
juLmOoGoXOMcCjQQoV4SbVdceCHZPFcnNhEBPZ649EjtPJROnMmjt2Dij6J2Ofm1Mn9W5eYfEFi+
zVmn/iyigjig3j95BAsfUjV8TawJZZ4mgqsnyBXggPR/owu0qDy0t8haw6GcoZyBrtyLl8cFYq13
A0E9azpPstAPQe0Rq0sHd5qirrySYAK5msIB/YnJUTnqenqjDOSNh73+qT3k/TaImPfFLuuEqzp8
acaUKX6A3uDdBkSthxrqZupfLavgIOBtntwoBdG0ZniUPBPNcQ2r6AxCbFUgB/1Mm1D3J70Qo+aZ
rDoq4l7vgjm0AWhXd3sz/1H22E7wkuea1Qr1wKRk0OuHlcZFz+prH0IvLdOnLA0qMErT343zAlU6
yAj+aHQC4itIb+NRdJDOXX91cYzE7aG0TXUY3aZHkZi8kgCcpWKkFpbRPyB28v69qSuYPHTrR2wH
/UfbwN9iEKYmLSLA0a2Ax+MmDkdOETdD+WW5iryphiuwj15bF2EuL46OxuKDxSgQGM3bdkAPCG15
L4s0DtEj+4w2y22iF4l6RFRFrNykcgf2sC6e+OC+bbeWrHoApgF9YFjW6CtIx+AzUPo2IzIDmZTs
bbAz5rLhT++7FJD8YiFFEKLGWY+n0cqiY9gVzP1yvXbFu+hVdPDBCtpt3k7u+2jjmYiHsj7N7uzu
iRpovxdPh0eXpKRDTVXrZX4SD7PYNIF6Jq2KjpsYpjsvc6JdX5aE9oyqQin36xd/CNMtvtjvVS0T
0duxf8yLJd1Z2Sx+FSDNB5UxsRxCGIzIhg2kUcYpyA5oGqd4+MTqxCinW4lnDBmkEg1OZFnPjNIw
40HqHdq7qhwLwordWwoFkuCmdbsX3aXWt2Bk9mUNHbKzH6j1pbP8fyImgZuBTgoSaDncVS6cQDHT
8AwA0L8WTBz/OixjT7OFibhLc/L9fRAPVDYkxyvhcwG8icgPcAXth2Pq6kHNVslS3DC1X0ZWBR8X
GL1HwskEqDFxo3TsJEJPsbUPQnARX4j+bbTrv3r2usfSl/FjTOD+USgzbiPSmRJ/mRjjWUCDxBOJ
84p/+mIBNW07rpgkrdboMPO3l9vK1fLedTMuNA5Ngor8tt/FUUPWZ22hC0KhsFJjof4oRKOOs4PY
P6QjQ4pS0lg63VI8eXHWvcsQg0SYV+nzLd9gh9awfFJskSQpvCYnK3zGtUuuevVY9qX94BBGn8GR
E6ASV7L7Vcqw5mc8Vg2B+15Yby03MGeM0FpvtAIJaQic2Gjgk7/xgIXJZcRzrhwM01WVjg+gktFX
pYPlPibsEqOfiImPprk8ZK3+40eZYGCpnYvIVEDeoEOn0bMGYpJ+ui84q0APKu8A+NdtOmdid0a7
9lufw2Y/Zpb8A+5tH+xugH3jXNr77ZBhoDDqj5+288VmDHsfDJ17DOjIEspOBPna1t+519i7ZeyX
80KDuRHtTExaxrtLzBiKDdOhuqXFGK952/TPERU7vwlIAp+Qwtj+tRTa+SobKaCfC3DP0rsvs84+
597AnF9UzhFlvD81tdPsVeTY1LgxKRkoHPRsDj3/tKtZ+bywDtQL9ZOVRtNr1nstaEbFSstZgCdZ
mo8ccLtBKK4ssevNkB9VhFBjDZqYa2KW2BM3mx+buK8HqNN2H62de17teIR7Xsf73GrDOxOn/s5Y
5BWy0gR2pxEEzt1qgIW9gPW8kIOhMvNadhbZcZEf/1pXhyQUz+anjEKdOqRqj269kwqV+77CWZYT
adal74Ooc2TMKn2QGYG/G9zi/ZPVCJJElE8SQhVjZy8VrnqGTrtaDeGd9LOA1BT9U4w40rvQR8y5
1ZAut/0uHIJHWm1WJvJ5nUaF7yycOdaULIIM2gB6FnGGnL2eqV0VUiAuK3lc2Nm7u8as3ndmGhS4
tIjWLzYpAH8EEtY6a63+y+lLBuS5igwjyxhZz57rhx6w6FjMg7MnEqK6xENIUwRs0iSFjIdjkMvg
YLfj8DTzXSaIL+Yl6H19zoOU4ULdVwfZz/K1ZxqJaUMh+TDgIYSeqI1BF83vEnYz3U2g6I8uZ+HB
FzGj125K3XMUIo8saa5PPpkMTBHd8mSsACF2LjjyikK9zFXsv3dRZzN7WNU+msfmTbZWgE1wZPw0
LS0DojkzXo01LnBWIuZSzMraMz4nOOXmhtYWx89NZLfKpX2cR5Lwg25lTmQT91zJNHihEW82DeB+
YhW88sYry5gYMhZIeKvvETnMXFhEyBdMS+QtKJ+ooqchbub/sSLqvxcr8WtyXA7IwKHLYcGr919L
jkiem3SpKv93QFpEIvbk97+kr94meiGgZ0cO0/94Qce+rUP7fzvn/vOKoe8FPivJHcf5761UNB8p
eUW5/1tMcQWPQz1ROF19iMqUmGV/wW8XeV3CRz4/ZRkXAZKC4d4mvKKviI1suoBM165HD5cMGLeq
9ua3KF3heOYg/rJwD77IOqqxDNcT+tGafjLZv2VcxvGUFCl7TfjtauvAoYTH3on/pE237ud4GB77
Crflxnd9lGW5LhBao3Lvfb9Gp6tdn7D4iYHLFEevtQx9fK7NOpNVEABKeYUF1iAZbNR6JVDx/0g7
r+bWkSBL/5WJeWcsvNnY3QfCkJQ316j5wtB18ABBePz6/aCOmUuVMESbh+6ODkUoVYWsrKzMk+dA
r7kujm12Iq3qV9DraMFjrZvqLrebDoqaxP5eB/yKVXBSHugEMe8XrrQXo2v0X310bB6KVW99qcmF
iS7wucKxlOxHhY6CMWjmPcjW5KmlOLKpyqrowGzptqfLNCgKOV/9khiO+BTl9VNn0bjO5S5jn8Zg
l6wOwRbA6EujQlVy6oDEQ0yipptVn5KSdkhEpAXzarZEYSAHVUlh87C6riK4ajMq+16MDoCrNsmR
1021iiHc7VEHdqBHYEqpMwAv6VCnl1n7IgEQgp+3qX8kSgSNyErRb9Oulj3OTAdRSI7uc3+gmKlL
TMOuRiYH01ORfO0yTbuDtRqUdJmF22SwLU83Qakx26x7RS83z7HUdU5iwY0zjigeRVCw3PPOj297
iblEtTGABR2V4TknsHhqe+wRxNLqG3mVgPVRAWsGFJZdqaHx2vWR5WWn1PikokjEQzUFQh4wIwZn
68hHB7NiU5a7YvonvVfbUvK5HZAcI+d+WjWJuT2V10dXtwYGG0Ke58ORF5dUqT+Q5DpOfED7hM24
nlhSo44IrUryVkYwlO5N27rqqQMKWltcttPwVz0GsD9EJ+Ob1TbwxSYJ5GspkzLHnLvx2MDcCvMe
86qaxUzdeIr9QqInstKq+jGx6u89MK6XU1YFTnsEo5TnxveEsklHxO9hdNKb1rPqst90PVOWtnLM
IFHPDn7WRwq0xozaAMnvdA+CzZWP9JfO4Njh9B2xp8NdZqP3ckTHivfNAXTqSntaFQMway5GiaHX
1YpLUUsYsTVBPKvULjYBWbSrSG23OWU5PUtbQaEoieGOZBzUKyjJrY+dddoOA3JXf1Ou9i3K2JY1
qfIaqqyognysBmi5rapCfe2c6A7uavQS0RoHx+jSKrsPfG1Jt1CQP/1gUND0aximsYMCg6cXYwMN
0Zraq5NfH7+oziSPa3n/+R//6//9n+/9/w5+Fg9/xsv/yJvsoeCUVv/3P2cD9/kChcBt0MyPebCo
r63feZoD+Nitr1E/cRSfwXi3+LpgTxD5+3N9KFibsioTPQxBTFDKeP5VTEm8Hm5pC3sJTFsO2rV+
tatvt0y0/7hsT5tEzIVrgr63BFLeklXDNgSR87ALquIA6+WrBFHhRBoZhX4+xFCHpKkBKFlnUt47
6lmaM3JH3YwZKHuL0m5yFxl5cHOiaH9HomvT9Cbn4E1nFGCRE7v0ZdiZrlJSJ/+Yghyixms9aeRz
QL1pakGz3A3PFOEqr7IApIcaVB3G9OAmA2yv9FSlW3I66je0KIqHqBjUezs2QGTxCK87rf9+PNrQ
OSSAKXgJn6D7Le75xZGrmmF2e3mT5Okji5ukKrpEsmrbsmILyout3ieaPUrKa3xz3GlOcUUpkUnB
zzlRxWfkxuug4qec3y0IWM7aVYlTBpgkSxJPl1TGdQH1mvIK0rVPHlPDh810YW0zDqfRDFNVxVQk
ntaCAxwtlI5yu1Q4wZ1HB9fJ70/kZE/jZnTUX8NuuIauZcHmzCF+Z1MQuc4qLnhNf7PJFF17A3vr
g7Rjnq5dUy/wA3e1FKeWVinEqaGDzDyFivFVeVzdJ9v03mTI9+u4aT3JZf7jJ/UceJkuL3PJ5vTz
M/nRBJpfmped8koLTpeutGBJOXZpG4XYlFXxKq4rFiU/68/H3dHPbgcgDLrDRI6juECLl+TJBanT
KTq9+3DTz8+WFMQD89ohDtlkA0xuBIZxPSAy1Srlv9w84cgNHQQM5sDa9PZXQSN/9XL548hLX2fK
n8+WEuXNkFXSoLyajCkgl+EZTuDVX0fbpRPauIOLpNIWjosFs0vfTIjvZS0niMxUOOKm8xQPqoE/
4OmKnNYz/GEbf+6yhY38HxbKiwuFWk0zxRsl1eDwP5SZgko5sIOHHFFobQeaxSk/BU6CLPTB+Udr
/G+L5qTAera1LWWX/GimsGZ+b7xoC37DNXbQPDI86YVet9V3lw3Of8rf9oQQZmhBwwsgp/4Aj/14
a502l3//fPxXfxsQ4lWvWH3PZJHyWv5KiuvBg5ZiHfsrL71mACc2OG3FD6rT/8isNtU7DU2Ryc/f
72MFfCupUswyhzGs4cbi38WTuuWRxcgT1NkOnG+fI9da+ICz+4kws6XpqqnZpnD2YuovzCpaymsR
hLdGBg0+FANLbjmXeMAvqbA86y3deb84Kz0MY9MQHYerw4aZpOsDkwhrql4kOkB1F77g7JLOrE0/
P3PJlaWbtCmwBkycNK67bTY0YhzTiT6pXro/3C0eglmLJjmxpan8owkHPYqh1bY0DnoDhB0p9mPp
2U/B7cGHqwOomgeu7QBPx8K2Ti7xIVP5bVUXjl4JRxvtkROHfdzrAQyuMEKAxVrYzcnfP1ix8Q1N
YcIQfuj3u9lAyqEE9nG6eBixuMp9vt0fjV/sVG+5lCGqzP956ZxZEyL1KmFe+NiTLUyFE9BTJF7M
q62rnXaNStjNwtpmr7gza8J345Hem1rEd5Of8x38rh4avehXuLEffQZZ+QWWGoZ66EksyYgvrdMQ
vp2VqE2Yxqyz9RnOJRMrNsmGwVe/8CNff7i8zln3/L1MMe+nbhJG0YCj2MpNnxw3saks5VyzV51t
yhZ5s23C1/zeS3iZS1agcw1oj/nO9ON76umO+QgqnGsHwId7eUWzF50mSYZsMGSvq/b095ydcfUQ
d2o0YI/Oyj3A+V3iQU+3ozzgSH54XTwvfrG5FZ5bFKKKWcPgrE9Xa3oz+tNlntMW/IY6q6e4IMMA
kP2jsHluUtjUJpMZ9e1Y5JSunx4qXCTa0U+6jfy/q8z+dvA0afoPQD7VFH3EGMcmzIP+LYSddpkX
+oeb7jsPXyf0zKWvN7+Xv41NMefs6xlWiIhTjTFtc9iEzvEeisLrdA2/yF3pB8/mpwVvmYuU54sT
vKVhnmnoV9irvFvVp3CxHrfWD/luyoym3JkJpUWbkz+8j5sMbdP+ti2VajBMGu/XaOeHUwint/oK
238culPKThc8W1PKA4qtvVh+7NHNX6iZfFzpO6tiOiaFKCAg6qe+WqBHTeYFTiaEYdTBLu/owuJM
IQuzTcpUcNapryHgLmbaGeH0LltYWojgIlp9CKyMYfXXiX1Tsz0rBATX//HvjAh+UVFT660OI9Oc
gBTCewQ6yNxfNjIT6/kmdIThOtUsW5GFG5QON3zzAAtfYXy8A3XvB7fSd5Q/HQjst9nSG//j2Xpv
TbhBcwRgK1nG76ZcC3z+7ZRB6rcoj/nStrru7//l6gQ/r6FRtG0to4i1jz/pfrWx3AFyz7XkxtTo
jAW3mAv88AFqVGfodygf0pGTEidSCXDsNX0pvnSe7E5vnAa1Tz98OlxL22AxNH70deWdRWFDU2in
S6mwqAoWn8LAjah5LmzhrAVTlmUGEbjKxMuM9ww1cltSX9Xn/kX1VTfwjIcmd1pnuj/T/cpV/7bj
syZzKnBB2QJ+Q/ho8MuqZix36isjqlp1L8FKlT8trGpKYd4HwHc2VCHFgaToAMNSq76a928Jzufj
dfCAUM+VupDezNdtf69GFaJR0ao9rQRW0znyi+TlbugCnPg01W0LCkzl14WVfTxirMzSLIOJZE62
McWus+sLtCtM4ClHzLiFsNyHQNsH8fxVW9ubv2RvLk2VDFOFxs6YCrdCACnj3JbSvkReLXXMZp3c
IdNzzYiwuoY55NHcjB5TsG7qLCYFM46pyeBIFIP6tIJq7PuFRnZ1RF3cVl8ZOkC54VPoRN7Bzbd0
V8sbxc98DviS20yBXXCbdzaF43ZcySpI7umAw1HpSl5yFW3Kl8YNt5AI+0vx5OM1o2iyOeU9tmlo
JD7vVwhzcRANAC1fj/Y9xWgaZ7fh+HLZX2Z38cyGsCJ6/PphJWGjqG7a+B6hisu/fy4msgie8IDM
JVoJgj8C5V1lMT0b/N/a5D/0r/X1yTO+M6TrZ+7KNXenpXR/2pYPH+nM4uSxZycgDHGW+KgTse4D
SsdMArral6motnLkPaomcKVEDj195kD8xexxfj9/L1f4ZlECjmjVYly6MtFOfiH4O/3WcBnrtex1
4WbP9A4W34pLVoWvKCllSWeCTU5vwgfbh+bVtb3KhciBHJmuwPU/aUe9+6xCkJYLJMrjBL+pvPCh
emKaOHOCzeDbV8198hz4S2WMubOgSFQNdRQzcSZhX1vQOmEddrTbKtPNGVwpO4RTe3W74K5zJ3wq
cZm4JEh+RQjXCGYXhTnW07pQlfSAPx89CiU+7CA73lHpUmdlJgEjEeeAa1x0hqKK58NgIBd1LtI8
+3l6biT76PY79MaHNWQrV/pSbvzBnMVVjZqGoprkKBoP3/eHg6nZ0tJotO2lTQjTzK7ZtNf5NQQO
5hVty4elCp48/b7zwyjaE/ykr6U8TuJw3K+25asJvhvXhAO33pzgx3oobwIHAEUPJHs9SUKsocu/
/EHFkzHZ1yUJh2FzDV0T/aaGc7yX1GEvqz9P2a2EFtVlA3MLPDcgbGhqwSQTpvKwPxS/lOFJbq6O
9qce8iWGRQ/RQkIrhra31ZAUkYpJtGTFh/DIPJNpqOxmJP9xSK6zkIHI7qta75mNu7ysWUfRTUOS
bB4G1H2FgxA0MHOAxR3200EY3RQGjXXiJLvVJr1iYGnprvtQ2n5b2pm96WCeRW1F5149dpO9Ya38
OlDLS27T5+BWW0PDYf4CDv+8/CJdtCo8ssxAsTVDroY9CrawY4OE5hFUOJYL0zCD2QUvhYSbvVy6
FcUs7c/V0gahlyvbbPL71cY68miqUQz70ms8HRWDL1C8ueNT/mVw4fcZvi5eTGIAFSzKQsYLMjyG
jjQf9t1V7SpOOz35v8HMyWzCM8gql+o9ZNiLZaLZ82dBuC+BSSaFEc6feWzjPChO8Cve5zvNi9HY
BZ2ytm97b4Kb6a7K/y9anTsnJrS/qm7a1ODEoAoXgZYV5krGeVU/JLKgMuKB8AOtxQjsTllHhKB1
g5R7evcXkoC5r3tuXshAIjhCo7Q8yPuQJyCrHrenbTi6ptO4sgNt26Za8KeZXdZA2DFwo5iyaeuC
G8tFqGdVjfRdr0Ly1x3vg9pYeMgsmZh+fnY+y1CFeSmDnj4LutOzUpTh1uQDOJfDztv9KtwXGoUI
27QkBDt08fFXH4fY6iS7309AjtExHhkf8WHQb9bWBmpPZ+VA6FlLTvgFcqYWXglH4mMuPS5mF/v7
rxCfh3nQrU5Fx18RV5AKKLtGPu4uL3TJghBeqUdbpp0d+j1MpXSts3U4uJctyNOvELeSREbmDOjw
8ItFPuRkm1PVaOOecZYaaAPEi3cTw/oOYszlHuHcgmif4YX84Sqvlff+EaFxW0SDNO61W0RSRld6
RVwA4RqLLLS1HM0fe3Qf1ku9yZmwpumASiXZAmBKYvjebIASGbT448jUzmutMjcNZq7Xvl7eyika
f9jJMyPC3WQx7VZNk5z73m6/QFr4kGvNldEwiXUaPytDcJ8b1g8pTP+4bHZ2S8/MCltqHRnQMCHL
3per9qqE0JkZjKfLJj48z7gWaK5y2GSTQGlYwv4hGJZBoYANfe323Au5G3mblae55gb8+0O4+Zf2
hK2U41KFyWjge/mjH0Bf5Y1gYh1td+Tb+Zp/2iTabunym/1+OizKsg4/1IekHiaMWANjO+45D/pj
YjKRkQInuzquWgRmCpC7ZmAjIBaVKBWP4a/La565jDT9zLqw5BX93lOJru8+VRAFMaFAKkKIPiFM
WnNeIBVf2OPZI8GongSUziCICW5zgDklSVfJuD8kMAAyqA8B8y5ouoVQPbssU6FGh/gbzyXBc9SE
Qd5GWw37U237Wj5KblmTGCbjiLptWcog5BaLW7NLo9NrAl7Xpk75+9N+LNE3TEay+YqauzN4CBAW
W1glip/RJn8d3Epx0GkGllssXLALhsULIcqOeVQc4GaFCBOO+/iRWaYv2WERxjplYR8ize8FitXC
JC1W2qCxQG0zeNU6or6kbwwfYvftZaecX5CtIk4hIWwnVs94czajgT7uPskZmd7W+Z1mXf0DE5TD
bRB9JiiOyYHOMoa0aZSDtRqHPSOQ8niDvmJ0+vrvTAiPr5CBzKrQlGEPMcN66HY2RHqV9vmykZkX
nqafrUNwOgVZIZNx0WFfaNWdnDPpyejLRCa8W4XMxVBHoBhoKouV97lPZBKTQbpJNgFEOMcn2zYa
KcAX0MaEhl5x6gc4Lj4nTgVyPl1b32UPyvV0k/yDTSVT5zKg4GJ/aJebPXN0kspLoTU/H+Jfw0Se
ySjd5U39UBefLp5zK0KO3PSdtsp7iNdX2+JV9+UtHKHQXq5B09OciX8uVSLmLlOT+hFVaoXXrBg6
4A6kU5Ly4oICOGCY+BQl/uUlveEIxMN7ZkIMEgeo9qoAQOK+dlf39S71YUqLnIKheP/n1HqKdhOE
YtjyonQLD8YK13SB0TPw4V3+SxbWKkYRrYLQyzjyBZvmW1N8NsMl35w7EucrFa40aFQMmP35eKho
H9a11SDfAP9JbWxjNb0+JsljiwbC+vKqZs/D7y8ogpBjxu7LY8j2Qp0NXBxy7FdJXSiwzLslGTMx
EYz1hzkCgGDSKK3CYU8vI9+hawukqKLPtbYfR++0gaFh6a0xu6wzi9PHPAuTfT42mnTiYdV02rMW
ytdKFF6jt7bQfJ/N9MwzO9PfcWZHp4IahwYry6C5np7ibsbUkn/6dvI6oMeTbvVDthBK5hKvc5vC
IR9slB5ai3dpYx+c8ICCK/NV7kFOPrVteqdm0Q0gBfc4iWFc9pW58hVd2N/fUbh8wr7jZjCS6SLN
7nI3eZRab/WToXY/RCvxaukjzu/uhCDUqXNwWwiXhImC7AEt+n6f3wTbxOu/mpKjxO6Ep+WK+Mpg
78Gx238URInTtoxFANHCKmFGYVJ2VPu99qj84nm8sT1tbT5a62ZXO912qQg/fa4PAe7MnHDdRtrJ
CM1Y6fdZAxG6WkMk/lU9QUWiL9UB5s/hmSlhP8OGua1R13syvWALdzRM5s7BP/5qvyhrZduvtkv3
w+wx/G1QE+pjhn5ER7c2+r1c3kLOzsDhl6o//CO3PLMiJM1pmWqNrLKD5vPoGs64Du+hhweuGHrM
mLsLh2DKEC58L00I0wh4y+ZJwz1iYGEjZxx8x8qBQm10prom3bcFi7P3wtnyhJSlV5OsbHK+GtOw
T5AR3nRW+T0xyl0mU6SR4jvIH/5BZm5S9FKAsJBoiqW+kpeOduwIMerw0B0/w/XEoOHCPs7ep8x3
GiobRrdZWJaUdkoRyFa/7xzJySz36BcbBg56ZwLn57f6z2hxJ2cDmGXJhmnL01iU+DCPGhOqB6PH
H98Kp289dTf6hJyyh5LnUiCZW+G5NcFTrKOhnsIMa9IGcZed4qVu+KzewYjrQI2+Ce4XA+bk6aJv
nlsU9rSJSi1pV1hs/fjh6Lfboyf5IN7WaOksuIg8F7fObU2rP7v6opy2nt5hS193hJM/Byykn7Hb
bjU3fIqvKQDEm6UsbNYssFMJHAvtC3Lp92bzifrKakg5D6euQKbeSl4O1Sm5ktMghsKQEdfiEPW7
oT08M7ofenVpFXdahhCPWplH76gmhm8YK+uqKqX4S3FIg4V5spmvDrJHlwyKTLwmLOEbKEOYNHJL
nmjojJXaeuf2CmShl0/PkhFh81NTS5mXK0n04YTipaR39UsLM9KCmZn4/W4tQnoTjIds1EL6R9lR
9pRmH6AQI6EKe3kx81YslIGJAh8/6ep4KoZOJgdtJHAmqIrfHhJoYNFsX0pEp6tbOB8M2ika8EyZ
SX3xah/hsShQ/KNxCq8zFLmu9pMz6dqOfQvJlAGKoQAciuJqd70YDabT/sE2QGlDsUCxoYL83nGR
Qjod4p6ioHYL3fBW3dbb4AadVmLBcrdkZkvRUAE6BCwDyJclnJIGqWhlgLNxfzILCF7geobMXT+5
f/vDEbtVRjA1FiWLmHa7C9WW9wkBLgg3sZ1uW7O9hZhwwcxs3mIzwUoxlect+KT3W6dZ5Wk0RrPn
DdiiHfYGOewepO888x7AEDwsFabmg8yZQeF4ZQUotpNBI6H1W/f0Q4a+0jO9+PWwphbnp59Z8Tq/
XQzfMy7CIfi9TsFFxsaWAhg1+z1KSL/6m2qDGDqp52ZwT0/h1WIoXTInPCSsUi9HuWGVCqDsCWE2
oU3aXyg/b1OnX2h1/Q8f0QLySPuXoWvBJYestZm21qZkPosctDmnk5deE02QyP6DXqlffLvsnrPX
PZb+y6QtpJ+noMibNsXk+P2NlOM+4c0JtT48v06w2N+a7Q2dmxPyUIYOMy4lErWVDnYOKohjvrPi
zwn0hsnpttZ2dvElazzDaBYC6OSOQmih5a3ousYUsaqL76QGbnpYoGS8EkI2tR1vgyzZXN7LmYCC
Cd5hkkT360PkLG3NioDasDapUrbdsYJdRg8QgFRhf79sau6zYQs/IUrK0odGs1FHZQ7n55RZ0M7Y
gqbZQjDtof2ztd1mvWBtfmW/rQmnQG6aIEyG6s88pt2ZL7CuexBaeeZV/OWtre3T1r5sdK6q9W6J
whszge6js1SMvtHFOBnSSmvJSZ6qNdXI2wmkAR80QDPZg0QawRweM+bVBIeMls7ITHH83V8iPD8z
XYcgGh5e1M53MWSPyDF748EqnBIN484MHzVzvB6LZFuU3uVNWPzOQkQ4NHHKw5fvjISVG/8BOGUz
TdesNv1tvvknwfV8oSJWw1LoLOTI5+xD7a1UE1xBLWG7LWOrxtd8GUo7XUofDiWYa1Wdyr10A95f
WuURuoMUxSs+sQZt5bW8BRoGBzhJBoMALvq8S+dmwaK4wj4NrVBPj/0+eD3tysfQTTYn8n/VsXwE
Q2n4L3y/mdeGLmkqky4Mz4JCEZxYyUkApmR7L13Vn6rNhMHumPBkWmk5ts6u7cyW4KZaOII5MzMS
GhcBgB/pd4a/XITg3NUGJfrIPyw555JB4fMxb3YypSaZnorlF9PP6fRPdSCktVBnYERqcTdng/jv
FVrCZTVkBztTUa7cH0AthQ4a29v2enyC5hV5iE/kHe5fcFJlzkk1aJF1i8Mhi8xVWoDMWjJhXGC5
e9I8ZDQ+WfeH9TTD131dctDZFVqgJkydxFQXm5snmIZTaMr6/RF6xrpW12a78NWM2a92ZmJa79mj
9KQkGXSCmGiaVXZVTwz0dVxW17yN4tsuQX3pYAaoNVhZs6+ooSBIEJXXY9IPV5JdFjeFlSpeGJzk
LwHTcVtlVTZ3ZVfVSNShH3UYg8NGLeRiNxhJ90mt9dW2K5XxESL4FboMK+0BIi16w7yTPJrjTDuv
NHttrGLJK6Q0xO4RxTvER67HyLTcHoDXfXIINd869daN0VvhTuoLpGLG0zbI5T9KfaDYObYQ4EqN
Ddck1PZxHvf3+onGHJTYSJ2lYexb5SFGwSI/eava+m5kPUpaYZVGn1f18Kvn1fPYQo64ldATdqVE
UnYMiJ18W+m1e8nK0SKPh8pdiA4zroXengpdlsqAqPIGYj37FLCeVK1Wkg1JV9H2ADH059O2d7jM
AqfemPH1UvN1LsF8Z1A4sXpkpzge2d5Erbw+/pjAf+wxGktr2akfh+vFIzvjbecWFeHI5pLepmrA
+yeiZx54o49S3oZRHrew73tvQgQt1QLnSuLvTAo5plLWEN8qU47Z+9OEYeDB7vpoqV4UewXE+JvU
a7amvjQ3vfAxFeFcNaYkZ+SfXJ6NM827c7cwXl+fuMxg8FxG/C/Zm3b+zHniJIcBe8Be+zIRaUD/
6HQPxy/IMvko2ewuu+psXIL5x8RZQY2Knb2+ai1ILXPqx3W36wr75qD97SE9OrP8clhdqTvwUBb7
bCAQDDi/h+mtJTnSlwY3WTlvQ/VOdf8Xpnvn1nRub/r52Qba6tGAmW+cso/Bkz9ViCvB+O9M3DGS
W3+Gjg4W3vXlfZxzThapSyDWwMl8YBuqQ7Tr5APR9/A5jm+0K82LHu0ni6m21EFQR3LRHf0Ll9jM
MYTOkxxEVnmcWGIlWY31NMzNoN8b+wApg3X4wrCvW7k5zUVeesN28RTOuOc7i8LuRlkp25VudG+1
64lyYhoOOW4R+XCT+39tbXrBnH3LoM+yfgXb75RJXmlO7q/uoL7bNTuJuu4iinruQSBzO8MZxUyI
IeatCloCwRCytqnp1t0i48eYdnitbJdQhm/5qJghn1kS89W0j+FOPOodN8Thqvn8FlM2NNk+/2tL
QtSEtdI8qN2bpXo3oSIiZ/pW8XJNZabCCH3vf+/e25vn7Fu1bULtaMBS7cp+dDdh/2Lf9Kw/kCD3
pmnB1QOQf9dYaERPd9uHraQIB68cQxkf+EhKqQ1DM5Onrax3vwFOixs5u7zfdkQGkkrR22KA/hjH
H30EJVR3ZA6ruEFV7uT1HnNRV3+OYDJgvxBcZs/cmWnhG56ikylPIgNvzWc4a6/su86fXjfa9V94
Lc7GlDNr019z9h1TWUF+XOM7Vh6Shck2uEocfZ/tyCSm1o2/dAfNx84zg8KNd1LGQZUijWP3Mkxi
QGsI4TehD9UtEtjw1t+1m8hfwv4tuI0uxLHBQmvjELKn6W5yG9tTN+FWul4CT/4PiwN0ZaMtSNtN
eCnKh6ZIk1DppomQ0SenrRx0ZpGEpx4Hi7gn/zwUy92++W9IC4ZmzIRjFuLmwcysHIWebt8gestx
lN3uJ6wrjgTV6ivMcNulFHR+O38bFEpJ46qASJPMnO0MttWm5kKQwbcsnsL5o/DbjrCdSg3ipA+w
M60KPnZoQuqrHjh45tuu8nT54M1ND+gyUjL/tY3C0zto0FwzzL7jep2s8eF+tA/JPvRNB3LXTXGj
0mCsf64AYyBU923p+pvNZM7MT5t+dhJVTanycOAr5s1Lbz/o5efL65t7N4BiNvQJrs1wlojaPCah
bllHk930tc10wWZXPcAIHt5e9eMvXHtzMfTcnrCfKWcBNg0u2DF18g0SDXdIlcHiTge8v4ZB6jZo
YJ31rOvVchllbjPPbQub2SDDAWUsa4WYk5dY5ETZursN/cSpPYbKT65srJcddjpo4u3026opCe8k
Qy/L9KBy/FWTufVmHxvFWidVu/wh59YGaZUsMbRgg78V1lbpMjeTZSr7LjK3SG15VrHEWzjrKxbF
PGZLGY6giPHeGRXGaDpllNV9+jI44cNqDe58oz/lvxAWY5h1ieh7NnBa1jTnTTr9ceZKlpUxP+WR
utdSEASMzt4Gt/aTvOleOjdwjo/d9eJFNBNceJ/Y6JTQO6S/LgQXOVWig9QaCvdssF1pEAAwubC2
7scvaPOuFrkVZr4aI008VSTFInnRhNNgwicYlqAy9qmU7xpmZpEgci87xsyBe2dCcAwJkuvaHiYT
jXVzauV1aH3SoBdHM3g7LnXV5taDCzJ/KOtoYYsVtR7arSzRaJmPLUpSdr66iuTD0oDzkhHhoimT
9oCIAROWehl9PoXB11OsOH9/087XIbgB/CdII8eY0NrRcE5W8osK2EtDXxSM6DH0pGiJ1WN2UWfA
CSHBsyLZGCKkBvZd00ceOuFPAVLqC0Fi2hkhFL1DNEzef3ab1LS20NoBZFtaRoF2JOTxVgZeGEkM
GpHt6u+DQd6Va6Y1n5lLermT1Yo6Ro+UT/5k5Y+Xv9J0OoTlAFPkuNIvM1FkELLGOkE1B/gbzasg
dUsEY+sAecnKQQF9PdYPx/Hg/juDwoIkZAJ7JFmmWsmmUPZSfidDeNjbz2kYOrW01LWZuTmYyp56
C8ymECMEn8hjiq1VR1bcxa3LsO3aiJ5KY4GvacYnGKeY8CDMVNBvFFw9baIgXA1TdjoeUEMpvDHP
XvJjtNGQQrm8fXMB/Z0tMdxVWqnBsTulbnCdfMm8YI9uykSbdwVxvHOk3f/pssnZLTxbnRD9kOqW
jrD/dPveDFFvmSZAf+bpt79vBCJTSzcYTQF3ImxhGB9kJs3pQKMc4VTHb3oVeehaLxzeuaWcWxE2
L4gNHSFOrEQy1es4uIf3+U6PEBC7vJrJicVTpQMuUwEqMHcprkZG03d17GmkVYZcABkbvjPsViwY
mVvMuRFhMbRdiywwS0AtVb8xhwyN92DH3OM/8bhzO8L3D4y0r2Fsn7AsCST+udtvAVcZDOOXu9ST
vpkPS3XA2ZUB2oZznHFjihLvg15YGL06qHa3Lyu/bX6dkOPtXy5/oTmsBS8SwEdMAdK9+tB7JM/T
zCGn4IHCwqpqn1FbuikSdQeT2NYc5XVgjY+jrX436+pzV5unhetxzkUMm1kezKD8Iq4R1Zy0MdKu
2+tQ7xRf22y14B6zkeLcgvJ+F6F/ko692k6pOpPZx3WzyTaI9hZrJICnSOEwkbfUoZujbpg61grM
KYxYcf+/N4q2aN8cgC9iVP9+Qu9kE4fr9rp1wjtESAFbHWomwxfNzrzUbd5esPCDAQSdJ1xjyqqX
VRUtD3JOROK3sa+XXzX3cD9BkZgNLOrFqDiXyU8EUHBfQuiFiI4QsaLaCouiqKaVqn6cOxMaSdr1
8EO2j3VPort0lc15zDQpNeEBsCp6TN3Z9emQntp9rjMvrn3Ns37JZaaDJcatcxOCy9gI+JBhH9s3
AACyLIWjdGuFhgkPdORQQn/hEM4tiUyXU6gzTPdBOSFZGegGW1xmndMW63Z1tVpH16Vz2KVf49Kp
eEMjz704ZTl7MqBi41UE9IBJSyG+lLYFKaBWdPvD7ejCLrJJ9gewB9lOcZXr49Xyp5tLEM4NCvt6
7DqEW5uy26PXu6YFsV7pX7pTcZ+vlkZsZi2ZIKymOq5kKcJBSME9Gccu6fZh9SlbXZWRug5O9129
9FaedX8mfqe2PyxoH+YgkZ7OuvpktnsrWfd+BXe8G0NvZd8qqS+5wEWWy3Hza/ttcvKms1y41Dsk
4vOQNGsXbZvP1WP5s0WnbF25mv82q8H8XvcXeolz19H5Uqefn9k9NOOpQ4Zq8tJuAKtuOOjLO+Vq
TXXOyf4AWPkXALiLGzztxpnVmpGNIA/Y4PYFTVzF0Whi5l/BBKLf6nT3+UbfLZzGyQvF03++TiGi
pUcpYHujt3XSkoIi7avtIFE0NR3cv83aR20A2M/vryncFJbSqulqcqDuKn74sw3QO+HTJDrwFzqL
S2sTkhjZKsME3tHpgjgpIIDHLczIjh065cNUj1+qOS59PRHZDFYVtUsbX+0ctIDZyyPycd80twG7
pSJB/rjINrewQhEcEzJsXbTTCvX7zpv287hFvhkkjvQX7qLF9QkRLRmHtEfavqMdfdwxl/VMO9pT
b0fntNa2DPw8LPjm3M105i1vuJ2z05AfWnSSkRZmP+toHW0pIt803yfsXeJLS8+EOfj2uW8aQqQZ
R6M05MPbie+B2k+s8odddcslQcVadUq/vEd69mlhjTON03dWhTiD6GtbDwF7at0edzUM1+pt+wXv
dFafLluavXZthnZhAeDRKlbojuaxXpla3e3N0Lw+Seru2HfuZRNvfUoxmPCQo+zIM0iG/fR9+Cpj
G625jvwWZawvBfTZ1/21cWOsD991FLqvkm+X7c3dDZCCqZNUFb2GN389849CyqskaK12LyMCbJvX
RvlHWn7NkyXy4rm7YHrUUcFljODD08RKtVQap6g8rtB6zV5QxbQXixazp4tazNSJteyJWO795mkG
xGBDr0/eLvuS1zxFV/XWdugeenWyHhbHLGcd/syg2JYttFZniEaZgod9k9wZjrrNn0O/ZZoufe18
xZ84z5eah3P9e+Zy/3uZupCH1QzwweKDVW3T7vL7lVOv1at4i9rvQnd73hvPLInhSkU2lHmwaUMn
8YTcTe9P2+iT4U9SA4vTH7NOAkmfhrgH81ti37AOLK3KAh5BpTc48Q/Uyq/tu6NHl5uaOxoAXvp5
6QU0d6R5eL0NxwOV04W7W16Vx/aEZvIeXWr1Hgk062vWjqeFEPXRylRnhzeZrZQhohD8MqHDLGdN
2e6L+uRICOnqiyQGM8n5OxsiqKNIVmaeZtjonMHp0blYRfB1p9+OXrWzYGlILU9euF0+Bo/3JgU/
1I9JRIKQsSzDWkvtwWkBSEa/KiVdX45SC/v35qZnUcpID3ZVMciyh/HTkYbEibXnyxY+uh5LgfvH
MHkKax+7Bx0yeKm5avZRoaHEfuju9MDcyidjCdA3a2hS7gCfCehNDFF6oNcFYr7NfrgyTmslczVn
uGXU3ekfrcpLjuvMHeAuWEqsZnfwt1kxUIWSgaYgeNT9WPxRJN+64cvl/ZsJvWzgmQHBF4qqqdEl
ZQNrd1J0nIaz7TsDpHi5m5i6IUa8bHB2HyeONBMtIMP8/6R92XLcONPsEzGCBPdbrt0ttXZLsm4Y
bXvMfd/59H9C/mbERvMIts/VxIQiXA2wUChUZWWysaIJ8tpYshgHd+mtMZGtFGD/ReAU8d7xlefX
MZa1MsO8JiJxauLMiIY37aj58U7aTR5o46/MEPShqgseBMw0iV5o516/o1QvIV+AhbdSJkSlNfC1
Yo6fAHFhShIVu4ZgUQy+7qu2fqDQn8IWORFrI/KfL5x5ZiRSbRYhgVWqiKKCeT08KECkmf4EOAyv
A7VBrHtujQmQ2djUtZzgaw6e8D02He2g3ran0Y8xKzLeTXYKOvvkgXQ75UXff+5I254LcmR0QTEv
Aka186ShRMSOtFTv36ZXKkM5PdbH4Qoq6dGDdpVAQPeOV5D6fziVgXEuEWWpCwa3Zi5bPTZDWgKD
2swPcLT6rZ8fqx1lMems8Ni5xBtvybd+Fz9qbubLvDVv+9THLyDna07lqleLGeFAPKi9TdxCsvoS
UErdnb3ulDT2dKTKxBZ3eJ3+w5fn6cMwU2cxOkCoF9B1vUHbBzTNXnhorszJqimROWUfEHn14u17
EfCDfzebRsbV3VEltSZqKVyLAnIh/JwPDgWNKijsQo4wLmwVclA+TzZp82pcWWWcKgwWcVRafGIy
Q17OCCRobNcacRMTLVZiBor7uRdvxveVPSZOSaqg11CK75HHXOn1Sxrx7q3LhyQ9oR/byEShhYDa
Z2hhQDmSg+klj8JzcgNWbwgP/nknH6aoNB+0+QD2YAdW5cycM0HGgeynU999rQTedP32kf+wwM6n
Tk2SGdMCC8Kuh1egGega++yKdmZyKMVEnGb0tg+iYQK4BQGchM0ypz7u+05XAcDZz+7cWuIX1KCR
th/q69n5pXv2G02FTZ9YWWVDOEmkHsTbsKo8p2Bhx3gO5xLmWWDC9pxPTWYkOM1Nph41Xd2LC+if
P/ds6lhsxCBgDsBVTwg6W4xnp1DsXnIVjwKhqKCvlH7rDNUKZ1CSVwt0lLkPcBqBLuxhcoZosiJj
ZopJZCalrjBKtNB4MTkSqMKlyo1RvngHoCoWZGm+fb7ATW/EgP1/FmnMXEWonISaMOUitRj4PZSE
qALsEYzOiE/IBgOnNzyOya3wRGTQ6BL6igT24txkJktNTKaehidc7+IJjRFbcJPGir+AB8ZL7wZ/
fjHveBh3nlkmFmehBJkTpRvesmwMnTSGfmNhfBmTqrO6YeR28jY/pQoxFTDPoNouMqss1Uols9EM
yEnBAnOSd/F9bqcozS6uPFniFRcfSv39wndWBpn1LYMRYMoLBtE6/Km0Xop6m/pQO/W+vQUfLCUV
GNzCRd889/TE4iX52560ss/cOvVciA1gjgMmsTAccRI1OwDHBvVd6Tj85RwjQhroiggREd4uRkDi
fCrEKkfnS8SQnxViqG+nCkLtj6raWpXUaQ/iWGJs00ylhxoKDm6MUb5nUoPbtJJKhMLPHfvyAwCm
AGZclLJk/C6DuaWaaZmmBtJsCLSUrSL1x3cWXu6Hpkfy/EOf22FCqy5GhVrOIBztvK60fmGOF1/5
Tg/sb3RwLh353BwTZ8OoVYtpwLKm2xkDqoWX+yN1JmjkAuaMk/Ty/7WN7P3Yaf0yYIzx320cdikq
aHx46sYjA+uSgQwgVKz24qZPl6bqmi5ZcF4gy7CXrGlxml2L2WLtqtFsbqX48r46s8eua9Tjvoqy
mH62uLalxiEuKAeO4x3i+l2ce3TYl4dN5y3SZC4UsWlyfexhdPmePenooOT2fFs9y9AKSe65IeBy
iTiQKE/j6qKcEWyP1hiihkwaUg36Dh8AF3SjV/lbALr+cp903vDAb/RtPSbWJpn7C5S19QRiJGQB
rWqJmGWoHgPAm//UJSkjBXxFRf0MtRMmtEXdEKZRjrpJnCRlbql92D8AYQO1hbgahVNN1OguzIZh
P8zSPehCIw7/r3QZWvADUJVH6w1TDSCJPr8yOw1q7GmNH6BaDQa0Mm/qLGMfeAs0IJSkt5sKYxwU
zA2trsRvInmfHHnNqq1caP0bmLCTpVpH8h75ljzpTq6UT+XYPRTSdL9EBBizEtSCn+/6ljdhatxA
aQfUX0A8ni86CMbFjKMBM9uSP8W1VfcR57tuHA/sK5iZKJ0RRgnZgljQdUE9aGMPUIHs1RA1zzEs
WV4LPthOdjyE1PvAy3ngPrPG1sEkUZhztYO10Q5UK0JxA7VS1CsrNKqKEn2qARhvVJtTJ338m3fN
aqUXZXvcdwNJJrw6tG+KMIEI6+vnX2sDRXS+OuYkkjkdq5ru5eAZfmvl7nQt7Ux39NIRPC6/ZClj
yeZY3XSSjy/IYmGVKUliWO7f6nmn+apHET3laGWBozn5vvwxHX/jQ269R2WTgKhGwosK8+XnntkZ
6dIKEjxTPFDNQ2DLncCjjKixxy1abKWta1t0A1YJOkh+klKOsEATPJdo2iLRgc64ozizN8Mq7aaK
O2O65hWKtgLr2i4T8+ok04ZZxxqzFHWh8h+j3+szL65tbSRuRdS9oS2FSTHGCBwRASRq6IkQIbHY
ouNY7HQMafI3cstR1qboPq/2EUUnoWnFsn+TotorBVxOtfT4uTNuRWlFkilnLXTBTFYwso170wgB
EXyfx5QpWAEaT5gl4r3oLzMycK8BKQQb0HADYu98KWGbd5AcBpnFgHowJgaPXWeZNvIxaLhkb8VR
4NVf6NFlA9faIHO0p2CMoiAt6L0+oGdA+YqGK8Up9yUYbXg5y5bDK9CSNTWsD/xyzOq6OtGmkUCJ
K8MW2GHQ2RPmyw8yKSWrInrOowe87ODT6XUKQYQX4onP+GBZy6WSR0uHPLDaG/8EX6cH9VC4SAF5
MXjrSK0tMS4YT0MaZ8nQIVfBUNvTsOz6kdMV2zSBgSoKUkUZi232SWoCPWUl694G4W2pb2W5d2vw
b3/u5xudZ2zZhxW23QdqvmnQmrwD5FCSXeUeoHY7vSr96lsA2MwruDf6a7QmLG65fOsQg03BfJ/E
wtw/862kOpoFeWg6pLPKQQVl1/QCQkWfEgIp16kX3PBatFv7iTcdxKBwzKQLtqO0jIZlFISWfjKz
7GyoeoYDD/+3FTcg9wPYNFTMIPvDZHdCVPeJLAFDkqullaRUPFy6zbMYySzu0Up2Ki3aLULhcD7j
1rGGThwAGFS6Ap2m8zgyaaOg9y0QC+S+d+Nd7cd+uJ8xXE2Jo3j3yWZ9gBZ9oIwNNSpU086tETTp
tHFGbasH3AgDl1CcSkHqH+/nGICnxu6veCa3Ph6duyCYlcG5ZoUKCrKkPagAhze9fCVjYmflNy01
eYdhKy9eWWG1CkAEb8iRmqIRDQG6dLF1T0UvJXuZRL91FgjPi8gkpR9JzS25cNbHfj8DnWI8QrC+
YowcwLutCK2M0Lj/3E02zhykTRQdjx/UNSCDc/7dBiTPVZdhgFMtRFcL20OvdZw84P3bMxcM7k3E
eh1qAToC8bkNHPggnELQleq3AE2+z8AXoMRr/WkXY0h12IX341fN6p7n63oPoUs0Tcxr4xhGdvLG
y7g2Rp+R1qF8oxiYJ4CgL3MsyjEdsjHpuvdXrHArQrGgc2nZg/4U7da8B9uZH0FonSDj646/wW2y
teXrX8Dct23RGZNWVLgovgu3iAka+q6UvmJ8xSBeu6dMZNy3+0YwOFs1k9PiFpwlktcdqleQ2xUw
mmxFHiXdV1tvgrQfL7JuvYYw+AmGHBBzox3C5n6QLIgVo4g7ELhXT+HskNbKPDp12v0kr8nDdKrv
Grs79q3N7UBurRXMZ4ZI3Rn2GXcbunKZhExugWFaPMUWjyhAo/e52Mup8fvdn5+ftTHm1q/bsACQ
FcbS7jpNEgsDD58boA9v9vDgUoQ0pAgStIuqS62bWdyUIbpjeAMpZghA96LbWg5BNX1x+hHCWIHI
u4q3XBQ3FUYpwHwC4U0mKkhqO0hVbHRvVfStnR7T4OnzRW21rTBy9a8Bwo6PZ7mYkU7Wu3cMQPJV
f+9P16+/oJyUqI53Ara2EUzN2ENQ4IPFm+aJqweCHtY6uL2QOtVRHFhjKV6HhriTqujJzPHZmqy7
G8OOk8u/Rzb24xkS1HQhTQTL7yNPK6tLObaSFCwtss+ZHDJijYYt0wp6fBXgOYsA52h3GL/Za5mN
XmT6WmlWqELFyGmA1uHz2W7cKcAGffweJvRUsdKWajjDW6dvk5T7iwqZzyZ3Pv+6m1YwuYpqOQjE
NJM5gKTK2iWJipYy9h2MoLTLXHSz/OFzK1s+SgnGkd1QfWY2Ge6nNFWLPGrf8jp05653qtr7YwsE
lwX+fWQYOAjMVZEtWtl1Vd2+RcIhT597Hn/yxj6d/fvM1yhSSsCdtEg/w8UaoNSTmKKlabz65lYd
jADKhAvARONCZb9HBICK1gpqAy8EUlv3ah9JLqUNg54ZeG+4UwsbX4bgwsdIlEHHUNjMLK1Jiv6t
0lBK9uRpuh59aQfa68Eur0ls1bhVQ24tfHMvP2yyeVoyi32vz9QmRmKj5GkOb4RxsD53iC0jqJog
hADOjFcYExZxbTcyON/qtzp9KSTFjvrG0SUeE8DG90IpQzJpaova1wWQT0oKpezB9IYUZfHMVxkA
qflW/gmyN9zTvMB4+Tw5M8aWLSsyVM0QlhC4k8nXeal15CODeWyir4hprVsU2nRQ6kjk4X8vnQR2
V/00JkgUqhy2mRq+8/ZX18Se0HsaduaN8Zhfm4f69q/o+s9NMne1EBTlXKXoPZEj7XUh/7waLOFN
sktUpLhMkuwCQSiCMUQR6Q9Qx1BXZm6cRJzbMa5K+QQxh/FnAwX5wCF35gkCnmiboqyHoTMeNuji
7f7LqA7qG+hU4KQzeZ46V2IfVpF8Mo56cBAyu4J4FWrfGfa2wwvCTueX9A5csB63cbm93g/T9O+r
uw5jDcvcqAI5jZEt5m4CtutrmlcvPi43Mz1Q9kx+h+jisLArZvzICMO4UeqAnJR74bt6XR6Na9nH
XUrBi7hUOcWyrUUCUQ3qZ0wBUILx80VCdNkctXohJ7XqrkQz81Kx4iQNPBOMl0IYL8Ds/UROevq2
9CddcT4PYhe5F90xpCO4EAxwwlyU4MYpawch1MipcvrIjqAk8046atpq5kAvEdp7mCzgvdY3V4Ua
C96AeG9evNaHyqy6wcTGkSLbgeLCi/KK823Y6Py+rg8T7BWgVD1U5AcRnlBIbtgjyVLhBKCf4ewf
zw6TFkRxrIYklMgpeIPydqphHBfMbomzJHa4T06xYsvP4y1fNOoCysoukMkX5IQosdETcmpMa8x9
E8jK2RJnS/LAIgTgYfQSBS955tGyROq1/JkUtjT9/gNAAIApa1xMF0rZUV6AX3KpyGnqLVpPpcy4
ptuEkKmnRdXQ++O5DcaizgTReJxKDcgTcipVK5+tCjzAz/Q+RIOkPYQDWPRRL4DwA/f9Sk/ZOnNn
DTMf2QxFs4gUGAaLf51Z+eQAvetTDK1wnz0TSH3uldia94XPk7jYPCkfm6wzX5lUwmgoVU1OBiiI
heBl4kGlNkOmLEOzUUa3mYqLMkFMEobJNCNyEiTLuKfajfEX6QFHn3iDnz/y7G2el5U5prVc5a3c
kz7ExTBPtpDMrmZG+0j9yjmWbKXu/YutzDDJmdqApLDRA+k0fQe943ANYhlwHVD4ZePW1+pP41V0
IqDo/5gJkRpGXctEgwHvc4PlAW5AVpt0lSCdqu/RfsFwGAodpUO+ZnAVxavu52+8u3bLOdcWqQut
rtq4ERoMBsNiUR0r7YcgooiUXvcKp3my5YkK8AgET1co+7LAiLAd27yPY3y4cF+3h6nmlDYuisbv
O4ehGI2WxxWZzVamRsYYfJCSEwWv0ncJGHfxGn6H0Wm77B/e0eIaZDduLFQhqTKaLAyO7KWulljG
U4zuGqYd/PFl4Tnllu9j6/5bIf376ktVkzGmqZmQU/4TydhwXSSWONnTLnnRj8DrPXQLgA9W/shr
s21/ug+7TBLRCXmXxgLsVsHRyB8I941HoxAbH9cLY2JIXxsixNawk9LtL2bMwCl2ybMIlJrg8Fpr
mxELE1QIWL8oTJizLcjz0k4Enti68YOC2d/UL18xB3+g7JjqEyeS0Nh+sTYksujXgDzyAsKaLmad
1JUunSDA5tDOCTpfj7DlFL7mcmxt7uPKFuORYTg2BYjZpFNTWsEB7d4vEEPWXeFY3ag2ES3udNOm
Z6wMMh6pC6ouFJEpnWT4ftZ8k4nHWdJWloBJ5v+2j/G9KpWEtI1hQcEgOkqUfgf4e/hEPApgDOzy
r7aQqhKA7xOJ5cWrXAuieKBbmCHs43u1vnZX7AZ3vO7s+YqrIrK5gR/m2DQTzCkCsMbwjgFDPcMP
81viCDYwN6a/nOiEXQJoLGeJm/F+ZZJJRhqU6EKU2bCjUJuqI6tormqVWKXGeXpcoHzeA/LKEJN7
SEW75I2AtaGrPLrVU/uARo0v7lXVMqzhBM0Mhz9AuPkgUVZWmUdrrDdCiwFACac78N+7IcegAJo6
3Wvwmco2Ept7xnlfkTl3RBmMsOrpuXsn4YxdCBXpKIpRJZ/GLv4BjfEr51xsHvXVMpmTJ2p1MVHJ
9VO0VzAXgrQrQkFAnaGO2jzwH+S8FTLHsIhAwYcAB3OLeBgH6Vqplx1nSTwbzC0QCkMckYE6pg9t
O3v8Mu2MpwKaIKAncjpfhvIVxyTdpIvYvNpEJpnsh7QKtAwWi6GwR1O1pWGxAmNyPl/ZxYkDagks
CToa2ijcX3CBCWYTGYkaoHgjNbuuf5mb2kukwhrTp88NXV5t1BI6EoBz0ClutsgMZW5MbZeGfOq8
3iW2hockKicPJmBSf0EoQ9FYa2vMAReGEYI0Daz1mSO/EpcOCGr7VnGp/DafdOXiazHmmJM99EPY
j0iZTzmkgcr0RhxNS+Jlw5dZHWOFeukqySrVos/UxsTHui7AWeUsoF2GvPELiNXMe8mNDrwqEPej
MUdZ0PI2MgesKzhiGsKddgWYXSglF4bhucAirjXmJMdt2DUlRm4Qqzr0jsB94kxIW3VfBtUKd6Ls
Iky97yYdUAIY+hI5L0LkqDM6XT6B2H0A1QolPRdvtcdfVOS8bi09r2fnmVoDGwkwYXhFXbAvt0Mp
VVqtoGA5fQmryW7qyYlzoGS7Rz0qXfQuXM6Bu8juGIvMbkpKMEDbTZYRs6AYjKLs8B72QZK/43E9
XzxJqSmwFmJICNyJF1gDY9HVcCxaOGbzOshuUU3WgpyuH+56sbQ569r8buBmRMsNz1D1/ZSsTkE+
Lqmcg13sNB5Ig1zynULeQvmr3gOAw+dT4tljTt0yhik8KJJPFKeYu5EXtbb+JYexyEUPK9etzxdI
/z3GU0AXC8FY6ipAdDN3TSzoJJmMSj4tyrU8Xk/V6fN//zIN0cAhszLAXC2LNGRCGeFrETTKtAOW
dFtdjRKKW/Q2iw6Rv/zgmLxIlRmTzLsmDQIzzU30CCbIQVwvjgTsZbCXbiRMO3i0Ss/LJLdi5XqR
bFcizMK6GBVYhMwZUGHLTvw6376nPe581VsBZ1M37lGY06BGByoUSCUxgTKR0QyGYDr2NJ4gX7Zb
aj+tJz+RuNpk2+7xYeniWGMeMZLh/nSKmD4ChiuQeSRA/ANUAMlNs7IWDhzzgrEUt+nZ6hiXLExl
GqFURDfT8Ilb+8WVdKD5I5+vcOsSABpdA0OqgTh5AdRSw6pLiVTIpxICSKCNz/3kWwbo/eTS7hWv
frARudbWWLiEWIxSkhsNLgF5tOWwsqqZWIsRQMUgtaKe9+7YiMnosQOPhUwLMDF2aHRWKXI2ShAo
99qBisN+bx0wHEELiYfX2chIKF5ABbsHsjtUss9zBZIITTW1iCKqkEL3TBETZ150EFyisO19fro3
TUEzCwTKkC9A8eLcVN8nBrCf6EzFGqRzshzF4wmSWSBM/IsrDexXGMuiKuQA09DtXYX+oCJhXGAW
7qRC1H1fiJ1UW50xYwgNUM07aWmA6c4n44bMauPOQ4huqw49YzkXZk6Q3lwzxpiA+ce1DjrP818y
alk0dIOMFoVcB3YiSaGjz21miymkxD/f3u1QBjwDLjsIG1ygoYspAuyWoN+DhqP+qtipi7kpkC9M
dnGKdtM/xT9/3tOlB/7DJAuN1s1onlvagTG+oG/2P5wr5PpE0FbbotfZ0YHXn98++CubzJZO2Vyg
+DWTExVdlL9FXp64EBAq9zTbNKD1Ufmcjd08jSuL9OZfuVMiEKNRO2wsuTf80Q/uZtnqDlSwOL5V
eCwam3EboG8FINQN1mdUi4owADjx1KO5EzZg51I5Prl5B60sMPf6iIOAweURVebYCYvcgpj2nNzm
Pecy5y2Euct78LxotQwzUL92YgVsOgYnTG4ero+FsHKyzdwm7RTRHmqvOWpUOqP+vTSeOF9/MydB
wMLIBNBVF3xVXTzlePrCynjoMeOJDHnf7AJP9hWv8ccdeeDYo950kdet7DEXd10J+YDvjjD5U7VS
qG3mX4wnoQI4qfFNh4s74S2PuQCyNAkFGXqpKDa9kzCgmdhg2kWDzibmnW95RGabxxfzFIBj0NIk
GArPD1MVVJkcpMhL1FvKbJx5pS3fCMd3dqcd19qWr6+tUSddHd2OtJJWEFgTrkp0LW8kR73KnLi0
1dD6TkdIi3uMc5bcfsNWvrC2S113ZTfGXdd0C7ULlo5pdtLoS6NbWXSUUc7mOMzWF1zbYhymjON5
WpaQZnrjT/o+zW0TgqnRDdSOIBvNDcA8e4zHiJkQBUpMM8t7BSE4PgxWscuvacWEEuPy2qWb7xDQ
dNLU0kCbncWYRE2zyA2glScVDX5wyAAx/0VwS8wCP4K347rxM3/6U84zmslCxhRNTIzdSITNINBu
josu68gpTPdyCbTjtaZyxgAui8vUhop5ShXT45eM8HOqN1USw8YMovvKbqBnfIf4Ygd34OGCPp7k
Z1DECz1umr4VN9eGmUOB1qxKBGoYfG6abisHkCVhkHSC6nhj6VQBEGgs3ZF//I2j0uQESAnwmrMv
1imM8ZEDdK30Rwn6X3fpwcAYsKBa2itlc/iNR8Kmq64sMlddEZtNG6Mke9KOPSrMrS/Y1a7GnMr/
7PEyBZ495s5r8rILSIQVKkeAm4frHh1cKqqo38+OcODXE7d96GOB7PN1VsVx0RP0NaM9/Ae1sK/m
VeYZex2kqBCtEZ/ocBM3AlAHYa8o8AL8+yHZGu0wlEFT0Q8ZXUcQCJN35VHHKMOCBiR9pPNx2tu3
xsoivTRX8bSPjEE1E3xI40uyp+rMxp48YXj9vZTDba9ufkaABSFjLGFcnl0f1a4L9QWdiTFw5eUm
vIIerUtAXTENp+oGY6A+j+9480OC3hW2UCLDICgTVKc8rhulwQJzEH7/HH8uTouZMcGOXmKAm15N
P7mqjlw40dZC11aZ8zGEhSnUE9yne+3dAfKYgj1+hRIadIw737zjooi2cpu1PeZ85FEqzAuEvE6D
CZFM6Pw6YBz/kZeo7hhe6s08lN2m36wMsuejzuoslgEUO6VQ4fw+P6uQ5Aw80bSMV8okySsTbFZA
1vaYxwkouZe5mmnAuQc3p7vsukN4BxW736mAbJ1CRQX5DpCtooIK4PmZSE2xjaIZzUmMGL5XHJ3U
DxIr+dY6xnc6kGp+xRjgX8TwtVHmII6CpjRJAVRRsm/2lMM9+EH2PQbzNa/yjRu54mU3vFVSF16d
fB1KvGTQge0xH4GUstWr8E1wO4uyuiAD+BY8cJe4dT2ul0h/0cpiQHKtTwPa9H00/G6vey2whKld
ueS7ZCfIwiE14HK2dfNgrL4lky8KZZWBeQDt12gvebSBQnXMKZiPeg5vopm3pUzCGMgCWn2YrDpp
Y25pDXCDvNRmM64ASwc8HVD7F8U5BT2uJiwQQNXb8plyuQpoX7ev9TXwMLgeeCni9hf7zxxbnSsI
upNSLWP3UAgIm+dI/xpIXCrD7W37sMKcN11vlSDt0WodPLCXAtUWOdq+uKLN3RD8QuYdr7e7mfkC
VER1FsG+gYrWuSfWot4pWoXoFf+cI7CnUJ4R6Sr8hzwaodM8Q1HkUP0xlRtNfddGmTsB3MKyiQlf
msPQnAk8vNYCCkDdal/LPeZjbkWR5/1br7S1SeZaqOQ+CrsB68SAzOCUN5RyAVJFX8XKCnadK/id
XdRQguJV43kbzGpgpEZKMpWuVQ7d9BTuZBCWUi4VWacKyvldcR+40g/OWd8+HP99VZbyQQxnKRbo
aumLW0PzMvgKcWMQ8SgedL2+6hwY+GZdcLW7GhOy6xxTyP0CaBo5qrfJHcWA5jbNntInmuhzoXBb
5bK1PSZij+b0v/Ul1+WN6U2Q+dCp+h/6YLy0aftIfmwl/fsqVIc9MKjDjKUJ8g81vR259dvtBOLj
CLJ8GV3bDKZOIZm0P0QAoBUeUkxl01J85vMC87Y1VMZBBAUW3Ytxii4dDAwJwTWyaxFzKq0duuTr
cChuSs/ckweOI25+qJU15h4Qyh7ANAnWQiDJ0UJZdjjo8j3UdOhbjFOs2/xU4JUA54O5MfDQRYLY
lglu1Qr6ahj5ttul3nMWtHmLQt8So32008w2M4JYFcQJ2sXIvjDHnkPRXneXQ/SQ7TL3byaaaKRc
mWMiZSU1DXr4M64dYjXomtvkC41buk1MCxM3ql3f8imtt4/zyioTLIssSKS5FaVT+nN4pU+hyDPt
6KfwRrwMIwe8nv0FG9v7ffCfPZQqzs9Ykef5kEOTGmiL/Jn8hEzfeDM/k+fUpULzvYeOOrSus8Wa
n5pDxyXI2U6pIXZN0DPaGLLouljIGrybTvkzVQ2qfekmO6l24kIWg3cRbYbmD1vseIVah5oWYAqV
TgKQ2cruCMJzjSF9FA2qBTK6eN3yZss3L7+VTSatiIw66c1QwsEAADWNFnvsIWpizF6j/10Ks7LF
XAV6WSh9KcCWeDCgZNcUVkkTM0eyhcO8p7Sl3Cfm5rlfmWRug7jvqiSrsaX03b44OuDDkZO8ZBad
kEnu+xdu/r79EZF2QlBxY5xDL2ShjsmEKHBcPNWTdt2V9NAdglva9lb34cvnUWdrgSq4HXQ6Bnup
Z0G0oKuicpBOYVBZCUpqJU+QmGeBidPSNJlGq/XSCSIBjhpq1pTxIifNJNmKznoRTKZpxuYshhEW
IUqHFsKzvRUCV44jfgy8IHSGQzM6Vbr71cvnlQV462PiqFFr+tgkMJ4NtdM2r13z4/NP9F49+Wx5
TMxMJT0PIxU7qLXXS29HP5Yn6GU5sT811uSmkOeTnOQGL0rMw/zVpb7aW3aiuJ/mGY8kGBd2v0YD
BBdclofF/a3a3NZbaG2NCSelNi/aTBr6ksxv2pvxmB7So/KkPeZ72mNpvuSAoFuf7y/PJhNW6kIQ
GyGATSV+CQNoZwzot8c8dMmmm6AyBu0sjJxfYFAVQcA500scA1+5163gJ8CayNaROcfv5ZzfYM3d
CiWAoP5nklmYoaVBIQKSR0ssBvgoClTlEpRZoud0sCLTbh//smi9NspETN0YiJQ2lXSqf9JpNArJ
w3jMl1+Ep/rIVcQlvI2lf19l0XNjiIMqYpVmYWV74TV6HZ4ayKlG9vK9fc4gDkhc+cpwYjskaGZZ
OXId80v3AFzPnld73XSl1Y7Tv69+SzlGqdGU+C1SDjHn0U2DUzbH9l/468oIE1C7JNSiucQOVwLg
QsNiZwY5olXJMbOZzq+/JBNVg1BWgkyrEXbedICUZJRBxDvtFtIHvzE6s5VHILd+b67owD0yOzc3
3RTEDZLfYUrtxYCqSvIoRg+BwuPP2HSXlSFm9zIiDWaYIgGVqvE7hF7dXpV5BSSeDWbnlnkS2qTE
YohPkWSJZ3zVH8heOvT75mjuoyOvD77pd2CyVIG52hhajAYw3pAMd1BjfJvDw1RGVjf5n7vdZuoO
/pf/jDAHTciSoFPrDn0FSAHosSVHFqDLV9INwNJu2LgCd26XtyzWKeJlaZMFFnOjsrRx3ylQ3lic
z9e1+bFWy2IcghRqVoxzi3kVsbBq5bvOCwrbB2llgXGHWFLCVithIf8JEnjtQHkUlCdZxeVNR455
I6w0HbhIF1bmmIRkitq6qGKYU/xwl4JsevQo+oJnZntZYGMG9ZqsgIaJuasXkojdmCA+5D/Nx19k
8/NtkVmzA+TUn5Oe0ZccBviobDwwYnDE89gaakGIoZuUZv+0yCzt9IfxrnMVEND8ZdlpZY19S8lz
oKVZgUieXIc3wQGUN7iqe0+/f9de9rg+Qt+hFx/tY3U6s5naUo9k7goM8olC/lWb+npXhPJDlRSq
m5lCv5vN+CVLamIVIvCAdRmknHh/edjwzgFi2kTfELhDdn/LCoMJC6ZxTnP3MIJsJ27uJ4iGf37Y
Nt7D1AqAEKoENtwLcGNczWXfE1ghPn39U0KRep+gHvUb1HzU0c/39NwWk/+kspoqWa1kp9ptn4dr
Y7boewpdyZ+SP+B/Gkvz5l1mT7fJF9477jKqwDZk1xUDnBzAuDNp0Cx2ej4oUnZKi+hV7fQdGL05
AXnzg61MMPG4yBJhiQyCVjkpLdCfTfjPwsNl8owwIRgs4cFgZmp2grjdPheVq1QsX0vJ5Kxlwy/O
TjfLk5DNWleOKpKaGZW86+LWdJOfJj1sB9QsOBF/+0G1OmzMx0klMekiOcMrQ3LMzkZhyEbfGn0y
7Yd5GmZb/D4BfER1nXlvjc1OOaXJB5UrxONNlq2BsnNqOLsSKH0mR3TLw1A56sPiL0DISUdFhPhs
v6t4C778itjdlVXmSgCwY4YmARYMPYsTMkW5tKiixa8p7763pZ/JLr/likrzzDIhW0vlJumGnBbf
aC8y34FH1lVvZKy23Rdu/qjzi2CXB+9sqQpT8MsBS9eLGjbV2/gBLASwmIIqt70OwFWWojTMZWni
WWRCd6hEYVQtsFjEVi+BrQjU77Eb4cExynYHaR93uAcnp8uJpDRrOI9u5wtlolvbGvIQJDCrAcM/
WAFUJ/WX0tb2i58bvnD8pYVLOb8HmRfFN21jBgQ4dQghXlAtF8lUF1pAN9m60k1UGiNsM20njnfA
eo4ORGDs2eqvUl5Y3YgT0EIE0asGkg7cVSwAc+5LZLpLnqPHENLP6ycvKrCsA8QmeXfy5Xc9N0X/
vnrMIeGpBKEp85OYvBjZQyZ7nC94eeefG2BiaxzlYi/nRX7S1eEhEafFUsL+WDbhw9DIXqeCXVLF
+2RSM6vVew4dyOWDC8ahM4d0HmDtC96opYky0Gdk+SkaXo3oJlb2VXVXBlecNW5u4soM46V9VQ96
OIc54l3xLmqj3sw/zC9grnYhs+3mV2nHcc73qYTzg3G+Mia6L3iCT60W56dJXbwp1a7SWva0IDiA
VvIlT3WXENkdjOlek2av7XKvTorHEVSAVjDVu6UJdnJvOmOj7eJBO5Rl+J125spB8PUovBfkfB/l
pHQztfxSqFJkpeie9O0oOKD6+1bUiT3Osz+O1Q9CCmfp2h3po9RqSQlVbC13hnw8DEb/2k+ajfub
R1DO23DGaw0zByZMx3ed2qds/KInnC96GdPPd5dxWijbqHrWJTiAQEEZ0sus4pHOyQZ4a2CeZJJa
tolIfXPsvyW5H/ScNWx0zs9zXWYRPWbcVLURMpQZ41OG4XbQBwquuA8yG3yygUUT0j/vlJzbZBZV
5DGpNYhHn5a8dTJAuSrFapa3WDlxjhz1b9b/14k8Dd6ruCVEglKAqzU7geTHfKeDizzw7n9Xbkfn
d8bCtyLJ2h6TXMTRUg9lFWQnAeLG6KTFxn6s3aw1OAd748F5nlMzO2h2NUSGdCS80V64JWj40v7o
L4qH3yhkbi6ListrdHoCE4/n21h2wmDmupgBtNkA7/ea31BUY+J0Vw3GdL63kMNFyzL2yhfO96Mh
8eL7rQwz+zn1qoa5TjwdxkMxIE+rfcNRj9he/3cKb1vnGTP7/y2TydFGoxf1esCmDnLuBJqVdaAq
Kzif7nMjkDM/38ugWPDkjLCkLDzVgP2AcS4anz7fty0bwBpR6S8R8AM2s4ZwYIIz3eF7jcFDGHe2
8H+kXddy3Li2/SJWMYDplamDsizLll9Ybdlizplffxd0zowoNE7jjqfKb67SboA7YYe1zPmlSWP/
shj62dmvsxXDfJ01n5cyyyBmgnfvG8UdItm12ocCiL+lLHJUPCXcSmO+ztDHc5wrkEZ2ZbSjKy7J
ESGnulEPva+4y5dwAD4h2YtGQekpzk+J+QCQf+JKWfKOcNRqIJS3+QkkLI6yzjf2mOxCqXCGuHDM
sA/U0dpfvlj+UT9EMtaNta7QNGOI1Kty16WhT8Ifsl7v8lC0c8L/hB+SGMs2MyWRi6nJsQ77akp3
ZvqjsCaUM/N9aQmMmRfJbKxe/XWPjLaYbSIlWtLhHvvJqZt91gvL9PR5celTMSpSqks0h0udo0jq
YgYM9Q2VApCDX84Tz1Pwjezv87Ark+VgV9Nk4erC5UYmx7Z7JGFwWQ/OUW8NW97c2fsTYBO/kBYP
iZJChvoA6rU6DygoR3mHhqdLiJ8+L9/VoD3GR+GLihc4t4KpY94IHqdkaIoSH2s6ZrclgD89AGJi
RkTfWY5kuap42IxznXRAH4VG2aLEdsy3m9JqTq2wbuEUXcCbrt8RYhzlZ7bTfdIcmmv0/F1AJwtc
GP2rjMZspbKYVyHICZNqbVo4FZr49HttZ2AbUORDOLr/SQzzLo4LU68TuW9PlfZQzomToA15WVUE
16cxH8zIhk5bZkiYi9BtpLdiXVwSv1wWwul72J/OwbwnrBljwh3p6HVJr8YzsAh+onfqRffmc+bV
v0U77ZyRpc/y6L1u1FBJGqkaqbxkeFTrR9MsvH76reUYUyqv5eVrLX/tosjpQFrTj4CykAAbU82u
htbFcEOketdYeBa3IohveplnWgPyDyAlqzb2vhivqUd9ssYydLWzi6C20LWW80OFWjQBdGpuvYSF
7CjL/Ww33rj+iJFVC76D6AcwvjRWezIOZdXiKQkSK7/0rAN5mt3hugrynWjulKu8m9MylglCaLnU
LQiL5MIBi69jS2+Xz8MJseho/H2fbKFKj7QIJYayPcnl7yG+C9c7kmo7tfjRCXemeZkzZNmgj8Kg
D/Z0GBWOwQ44AD66QetOdqmPSXzJN31zVwInRFQ30fh39yGNUeBuQZu31BKcTD50WF3RGss10ts+
fpxTBeN2t2r6mk35tdU96x3ASMPn3not9NTPy8Upl68R9rmN2GmxHYFFCcuP1t7J7dhbcpAJxeuu
XW8ncqoqya2a1Z2L0muXh0V5GaXHy5+I618210b/f2OJU9O0zQj8yJMSEyeX451WP66qkCFAdF9M
5lNK2Jguk7Q9aV+y0+yBtTb15m9hAERk4HT0CDwG2CTcy2fjCbVU7DhgbwPQ4Wy7Z7H7JQ9BqYrM
ZA4Uyg1gC8IM75WNIvffItge2qS10qpnEIHJDPNVdfv7Mnb0R/tkOEvldPdFMH0T7kzzgttWKBN1
QGIxmnOCb9YHGHn2MT90ax2zKwrr+Go47TOtFaqoPslXogc+p7YPPJfNeZlwJK8AjzFDKtpbJk9+
pgPQljc/tthwwj8XxgYmHO3pX31I1ratPCrzjFDbNlNXnV6yTBaoCtd9bA/GGPS4wPEqgwURx3fP
i6Hd9Cc2ioJ+V7pEVMHiWd1WGmN1vdJVYUw1ExuVrqrUDujSfNlWBacSGIDJWN0gx8ksKxDTy60z
4jm/ChGReRELcGiYygDMlY4VmM/+Q9GiZjAxQgO32zwrXh4opqM8UL4IgCHcz6JEhXuijTjmRFW0
xBih0Rr0O7G+59pofsTA1m0Ah6C41pUEounLqve+gMjmBKCgwYYPWHVAY8lEyS4MuzBSW9whxdaF
u3YqYOjbGDvOHmzsgGWq1942LzIYkG5pTW3ai9wYNzvb/AR2PhFAMgOWwUt6xxkmBssg+436jF2/
A7iAqfCbpnmXTy0UybgYeSynQZ2qd5En2S/2CiDFfhFgxuZ72Yl17w86vSZgpzXK7QfqH3bSIm9J
2gKdCqnX1PWOvhid3w6N4tVymYsOx2lKoL9CCSXANQm2MMaJhWNRNvqItGREWldgpV5V9lMbe2ul
uO1V2gbqemXYkShWcNz2J7FMhlIk5gL6uQKpPH3u/W7c8SrEoAytXCpHOVgOZJ94+Q1d0C5+Xv6e
ItHUrDZRvi7VWc1mhN9iyJy5Nxxbfumz2enkB1kHm/nXQhZcMqcAge+JTMwGhAKwBBiz6Q1tjRJt
ak9DP7iRPLggSt33IfrqL7ooCqscJwTgU13VMKID6rl3bd4crx/b1UgUZLLYCujfd/rVg32be2aw
At41+zoEs9+77U3eOOMNnW6Z9uuXyzesUs/D+IlPv4G5YrOJGrJ0+A2JTdIbzZbkF2SqIRCrFfuu
InMU1JWJ756UtUOGegGswrD6oVV+X1t0V9pW+S5FMV7j3Zp4oHgDml9bJ1dgilmceTJQA8v7JrBC
Mji61g/HXIlljLxO9mHW1DEgWBUVRA9elYL2IQHxC04nLDcyz6FMk8Mo7uDb8S6rntunYZcGWEw7
hA1WtPWdfZSdxIt/C5f+eJ9zK5d5BRlpWOQqBqHwGk3vNS+hbde31aVwPqGbCcpXnDcKFgPopA76
vBTy77NpGJOBh2isNKcIirqYeOstmisZwZoc6vxVs/8g9H+Sx0QwIBeAHzFFBCswt1btzf5rWZ0u
6yL/w4EBgYKaYYzMYrz3DKcpxzXifv2qA7NEcho3CA/vO4Vf5AC7atJBFbydqXqz6m8qaCKA4Y4S
SDH2bhmVbUhp1J7KBjuhwEO1GoGF0Q9xQQIbBfvB7gwD1JKnWXuTJ9lpm9TB7rlz+e4E59CZq8sl
oln5FLencPzaaqPTaIKmtEgAVf6Nr8oKKZPMFRcVNW+62QewMe/fHYGJM4qRRHmTSdCwaPgZafZx
sGpRLOO5dxiLCZ9rA5yQhTYYQF63zrbcIJaFO/mxeBs91bWvYkBBS5mj3WJGUgUtU3YnWl7luVlT
w/Q00QiWMtiN67FWskLJu+ak1tFDuOg3VgUQZUPbx1FEBLrAexQAT9jQTFApAt2ItaPJTMYwDpf2
tL4awOBpdu0+AcawL4OtyHoUDU7x7nQrjdGMdg7J0stIgep6dHT1LtU1p56+5oA1zuNB5NypFrDm
tJXGaIkE/si6KHG2MTCO/SHzpVuKmjaj5VcEIbY3BAI55gv+LswLAloIqTS7p2tG6RJKMeJj2Txp
sfoQNUjbscN9Wfc56mGBhBCYoxihwQuLMV+zj9KismeErOw6qiQshATy9KWwREv4vNOAGx3QitgC
ls8YibQ4w1uxMqpTIYFNSrIKT7anLsBrYRYoIU+SBQBh0IaCng9o+5/9BQhG0mGq1+akZWjNapmn
5cRNyCq4uHOuLoxTgyQSs2OwaJDLM/qQqzkZCxMZv/kF9GA62BTyewVFNOBceMW1dqTAENmBbsCL
imm8gadPoqnL3LjESmqzuQkhmjxQsPDEnx3jSTtS9AQRerdQFr3ujSwbPfvMipoGs3N0tz/F47Hc
y4FKCRUFIZGnizYI5CgLjEWAqf1ZVGfn4TrpOFZaP1XxG0KLM2tXaydyUzwNwcoCoNcsoitnEKaN
Zo5GNKc40hoBVgp9aI/C2wW2DDbbf2xeJlpXqAxjQN08e+2XVQpo3RRGPFjjTRbn/lqW/tj0x6kQ
7YrzvOFWFJMnzYZRGwb1F3psBtL6Gll3mdHh1RuhYnj6k2NB8TGzjfoxa2OmNaTqaiG1sApAciV7
Nbm1VBUFWVE3hxtRDEwV/iWJ8fHgDyV9oWaoGz9IdxSaT3LDoH2jLESgmBW01jkKiK/1IYwxabUk
pArBNnlq+8VVjfuW1G6X3w2VQCs4CvhJDmO/eaMsadfjUEq8y7OHrL3Rw1+Xv5Dw4hi7jQmezzGV
QYeKKaKZcb9ivQ1I56WPqk//BznU9uoY7VMy0ypTCWlgOhzT/q2PRfiFPEf06dKo/m8c0RCZZNAz
fJzlaAOZgAKp11eUQIauQF++PN732dQ7WOLpRpImVS9ymJL6uxvw/r5dKwGGiUAE2zQflzKashA5
Zxe3Tmw9GKkMnB9RLOQ/bDaVG8al1nodg9ERlZvluPi2Ywerkwbyi3FtONpROqbHdLc8CgEWqP4y
qZK1dbCM0aZJumgdcupTYXoouLvrQXFmDCFIz43qyV7qizGuOKb7SSRjummazoMZQqRiZ47e33fr
wzomIMMNBekF/2xYiLGQyaC+ybzb0GwMJ01NEHu7n738tJD9P9Y9HOTvv88qxtRXUbfO+PuWNDlz
GswEYKSiAhDPOyBHUk0QxYPC+KxSMfXhQOkvm1P5vffCXeGHh/jbjProHw4DfhLGlCdirSBdEtn1
qRxWb5yI39VAPS3lvbIs/uXb46xx4PI2B2M+j4HuqTI3uD4duEv9E54CySPFHRw7QA+ilSh/pxiy
5KfcO6LowTFpYIlogLMBmSIyGMbWDNAggHjBqE+hdC91SMnW1DPGTBA7OPr3SQpjW0VWmHaKGagT
wT7WbPuK9Xz5Cjn1nU8CGEtSZ4I6lmHWp468jF3sqoAZ7jDlVVidM2Sap1mle1kirymIzjC24GX6
Sj2bLDMWYswKOrmo1ye3PUhnc8+6x8pvDCAyFe5iusIgnUAmPQbjoyATjwQDT1WMPzPHtACIR3fS
6QRHtEdvInPs0DWepmDxVKeIHaJgEP2yTE6G9kkk/bSbCLaY8tClNpzxpBPgJyteHL6qmv5Gsu5J
imPhXh1VhUtHpAq7kTcpbVkRmhEaDyv2T0A79TXapbdWgM2TW1HThav9m/tkEoBmXbWhb2imW77N
aO72iGua1gg+m+gKmSSgCWeymjW+WtTcrnPsGAle/guqwfqrEn35g89F6azpPIZyxu0T4WPVfYce
QJLZD/OsjE5fLwjW7XSdm62LDRiB5XEPh0V3nSh0JoMtHy9j0jdhqTen2NyZGCsarjvsB4A+1UkK
W3CRfJvbCGOcspFiH96eIGxysdGZPdbB+lMFEgQYrkGn4laDkw6ecMuOq5KUnkxWgEOLiutnlbQS
PFLSFI1psmsPSwawdBNTS5ozBcV9/gAawFXoXEQiGcUEOF04ziNqu70n3Vmnxl2/Fa7p2g/dfZUJ
J/q57nlzQEZBs77JFrBbYcCtiZ+sYnrSplpQEOX1GjH0rusqnRDEC5ZxXaWdjUNCUBFvPWw9gysV
nbjCef1PwT/f6b8u24FQHuO3OvwKNR4gr/e63IkQCnwMP+EhpmKtq3WU2ZnA6fvzX0plVGVqRitb
Oyho+KM+5KnTfwkPxvXoRvcgXy+d7puonEhTgzN3Ce4dMIpQRmQ2fptWZMtFjU8nHylIZL+fAjoC
KWrc8nIvfL4POVRhN265ieNZqmTYQAmInsTpnjHACsCzJERP8/+TfvFeTp8EMvpir31dg4cK3y8I
HwiqsuohegLAp1+6oqKl8HCMrmSLZtVInOm8Qf8+kBf55KX20Qb389+imMOXhskxUChq6IKzTRS1
W1NVmmDbJYAZC4DMdii5UayBGozxwrIb15PYOnIGGWtyZ2jvE9BSx77D2SY3WjFXTcdk+/SdC7P0
p30ivEz6Yc40ciOQ8dGN3OEVQgUuD4PfHij2uvzyuiBFabCkLnTOXN+1EcfkzlphjObQQ1wNqLZD
CTgp/bYy9tj/ONGkCKzF90KkVOp9LxyRhbM2ZWyrL6aJmFf8qPX7ub1rktqtc0Fp8X9oCoUwAO4s
KDcZb7K0YRKaJaE+rEGrBVAR5FBcKy7tc8e+0MZprn9+rA9xTNDRcyO3OnPBVXq00WO4zY0GTBTQ
Od6J1JL/1T5EMREHGBixXsTwk5r6OIMnvl0G709cMS2m//fyWD2c4ipuM1zehHKYI/sZtsSX1Fle
FZcSD0aeLEzP+bb2IZLRxTLUldwcIDI6yS5lsZPc3pnf/gPXJmJ94uWuimzjGWzLGnCiGWFVOlpq
3aGlrYb3lu5N5eDYQBAV3CLvQ2Gwg3Lu6LIN9MfPfn+qkqmTsUJDZ8bBFINnsCvdUmpKCliSfJeE
2Rb3WKpGmRTR4dFZWF4zXDOytujtVBl8MbK8YS7dsv8hOBfvU1FSAbrzDRfMLix0yyDF6jRS0zJ2
7b2yB7kbZaRoH+W98fjvhLF7CqBia5tohjA6zyafgKv8Jf9mP1B6ZazNCgMMZ/IJ2Gx/n01j3vRt
Na+doUEcxQzDcxReQwcpa30jsmJuPr6VRG95kxXM6Tp1mo4+y+S215gT3UmRA9qb04K8jkKSkNAV
TYlyEwOF0uRphoJhDnZ8X1vX0kiGgvZ2KPBKdCwm53170i93pagDyE0j6VqLBdwxEy995i7jBVG8
HMKahk/sTdK+VXiwrpOnfE+hh0VY41xz24hjLhSli2XNkwiRpT4kxj4a3/5EFTcC2LRqakyr0HAe
moZjktMD2in28Vxpp+7zr0LYUa6ZbcTR824URE51AhZsqYaZvWf9Xr96mCSGuH6Xg0bg8C+Px7or
eepjgiEtpMP9IQ/Gb0vp5u9UmzBrcKwJC/zcA6KRiiEJQBCAT/TzAdU+jWf0w2toY7QfdskNcfRd
d6AzU7krbOdz1eNDGltn7Wq86u0UdbTJtZ2b7FHzUB/Z5VfaEer4dS/MCHi5HBAV/jrduy1uPl9h
JLKRZagOrnf6K80drXvrenbr59XP/fSr6DEjOh6j/RVpJRPj2TUWsEcnAolApwueodzosjkQq/65
TmIy43Ola+2j0uRlI7kZs14ghpu5bS+O0fuUmGSMe1zc5KZ09Zmi3/aODf5cDJVMeyFxBf9cBDsQ
xAKkCFuFWc0yjGuboMD6Q/oChoJbuH1M8HryPcGb4o7Cps1VIIw0fP34EMvkWJnRz2PaQR/bV8rF
EN9ZukuTg/Q2csEtariidJ+XeSMb+fucjLmBIzVWOpsqpJ1jhq9zk+m41AABMp8EnoSvi8hBQDUI
GkC26JPlYw+2cbnG7FNzel+YR8WCAiYnT+MjjHs33/+JRFThKc03hlzZConW6Ik8LXQ5wVW+6wA2
RfGz/Ta6LbJXVHeBVdldiaq7fEXdCGUUVa7aogZ7NRU6g6Fecdarfj+61aEJyhtRdOMtlmBWgkKJ
EXQczkatjMUCC6ulIrzhZea2T+9H/Cm1Lmx9dpsnwBB4ceW2onk/bhjH1DDYQxVAYQKu6rObHuMF
1B4zpjRCrNy9I0Yd1kc8SuN9esyF06Y83VExoIQpKAvz0exYtD32izlmMAtrnoJOnffa9AdzkrYK
5CAk5jJaEGwnIJkHTS0HqGdNCm/QAApnx7+naRUlQDzHgv4G5W7HyBWm9j9fXC+FOhAcIMdYEEeL
HjSKAxDnMlX0eOILMgEoBgQH02IDKYhQUysjCwRl+2F8seVD1X65bGHUG7HvWwq6+F8RbPTMlXGp
LGyYn3Izu5bi5Bo0WJ6Sya8tsMvGariTovQPGl8gvyCUdlhG8YV5567lvCTqUMEvD491eJ+Z//Lv
Mw54rYGoKOl9fbIxNYOZeccS9o55Bf7tERiXO0uz3khWV5+Q6MhXqyqF38O5lI9tk2hBkmFqnFio
+F/+VFwL+rg3llM2HIk0zvVUnzIz3c1m9DRM+dfLInihZHMutnIaRU1SyMuI1DQfjrX8C4yBltPG
ox9FnSjr5sVJOtVH96HhD9iSXz9bBiBYcIcymta7AVDS0Q0aCEPumjsdkdJ+ySrBDXI/G4a3DLqP
j3Enam+b1G1spHDKygyJaQO+TtVywtWPp8VRusR3L98kN4ig9qwSSycqZqYYWZlktEkfvael4UP9
q8zc5AacFN5wPf8AOJAoLeW6io04+mU3R2vaCrw3DZIdbbrqx1tL+zVqAlfBvT1sutFVMPxjqxDj
MFk5Wdb6tMyJT/L1C3BKfSA7AyeYqN+1UBMEf548tJBxe6gIyzI7N1tIiRIRUiOvqZbvSpXdgD9l
r0hoGRC1/15Uk6Cryw2IKBqhFQPVsIhGNXZzh0MU5fJkK+j74xnRPFMAOjBk+ljhkT2yl4R1aN43
w4SkRnG4gUPEOsIefrAECB2srZOv0iLdS113E9Wtf1kVeX5D02zMc2P8WAOuIHMsrSvIOuIezcE+
lrp+b09EVBOjDo8NI2j4qygGYDb9bIZ2mcp1VgzImEDZnQ4oeUyJ+lar0uPcjVfzTB6KGg3CqTdO
f3A4TO8C+FHHBAyrJCOZK0WpqLOvY9mtJVXam+kyBpelvIfBs/NtxDDmBb2Pm3ot4azwhgZNSNA7
2SHey3sRXxz3Y20EUaPY6CBSmzixkgEuqj2Exn2qil5hNDk5PwkI3FEsgtqxSm5kk95qC07SvNF6
bB6U39bWAaBMANKaP7IorEn8JYyednMalSxo2qox4uRheaPF38LNr8gdXZLNvEHY+OPW3uhaxl/y
GFVH8mlVpEBqgTKpS+t8sgEahsQ1APsGbGlw2Dii9R+u5m9EMpoBsCrTSLWUOg1aDBivNKyHFUIq
HuHRGMXQk1TNmxWxy46dya0BHYDGjnSrrU7nzW/xlbofrkQ7Bdy6Inpyim2bsn4O6LwCP6pKkwJJ
+421y0BaZV23z5FLubSFdVN6UeeK+SGLKXRgwC1KR526qS9DCxpDzDGgNU1+kaf8yhy99Y0+n8Eb
aguSAm6k3h6ScfuKHplNWeKQ5hdKjJoc5cMUUOJEtK92f1Qe2EpjTCKWsKCW0+84udUzcYt96o37
5RfYEByQrsSOCOvkf7iuj3tlbAKTUX0lFzB44wHLLsf2agpIUB7/iE0GUNgbbWFMIW/LPkxkSJpf
q2faeS920z3ILqlzibxYsJ9OfzerL3jsIXwaIDc6w7hADJLXrE/q0xCHvmomRyOJ97Y0HQSun37+
czk6YOcQo7EjwhieHLemsUyQ06MD2GJdKPmRo+HzdfSHAyYfTV9YuOLFAGyd/i2RecAUEpDwqyqs
qKnPgUUL+n5/pT3mTvsGnEDcpf10+ZD8u0Q3C4u8WAllsQzKttC6xsZSj2EW7lJdR6iAj6L+ElcI
nbbVKXD62cCt1uIx0aQ5gkHy2KhXebYXd4e5V/chg33OYqm3KHONZvgOSMetN0xd3Vj3tT9b4FVf
DjFIlITIDDzHRTYymXLA1IR2GNNXRfScAQpFUp33kfZvu3sAFQDC5pT7A1ru3uVPxg0IW7GMvyyB
czrUEa6z80mLOXrrd+5FGFY9zBi2HC2vAWOOkDNN8A3fU+hNQO9brVtler9td9Cbb9m4U0TPDK4I
FQ8mQGuo2ORl7G0OK2lYsBSFdbkHY7wzAWeeGoKnBVdNNjIYCyNDF4JIQ6pQMgWxnX4vl6LqmugU
TIVgzUcJnGU4hSnf2+Ozpj4Q60WgAbw+C/k4BVsQwPxwMq4pZEh7a0cJr+v94FkOjZOJJwxcfGlo
ooIPBOjc7KcHlrIklyup0CULdwbt+XnqYT1iujYIXVFWxX2LEfVDGv2CG0WLzUnvwxbS0kO0L4E4
YppOeTV4i2fRLc3I0f6Azhv72xuR9JNuROYmgPyAKl0hMuuvq1f4jWuljnyfg422CeA6wCCzF3xC
bnDZyGRC5gSe077Rcczymg7qNDdqFRjXdPSpdeuv2oy1/8sS+Xr5ca+MdclKpZEG0yUYCp+congx
l2NJRDOpfPP6EMKYl1Q38ShTVZHreym5K0RtAe4hNFDfYsAWZVG2dFSWsdZ0VV+dGqRq6XOSX+ei
tR5u6gsEATQedLocwg5DmLOcyFmLxzlpNRAgKVedot1jLfY4W9o+b4BgOmY/R8l22hSIlZnuX/5O
3Kx0I5+dj5CSqM3HlFZJd92Jcqkkbu+Pz/+ZiBM2UXmvQvx4JFIYn0EviVELLdISqU2a6qRIhY8I
Hsyh6dYK+bY0nQNUcL8H2aljNLUG7jXL8Hs7Ek65877q9jcwWqObTTEbUVcB/Z9i4WZ+HEjuHJsg
tRvxgnvvxhdgexHYoEgs46lDtbPDJYNYq3kOtfCpXcidPj8IPifP0DFUj8IS+mYoatFfsXEuU93N
YW0n1J/pgbavgzTAHNl9lDjmLr1arqohEEjk+WswDcu6Brxk+wx+FCDrw0DG6T2LXAEnhF5ktbNd
MzlQpPDYFwGPcjXWorQNoMPFZBRrMUZatnLbtCUwtdfvdMhx3IelQ/fTUM69+pOCJ+C3UPkhGEI/
S/+ttiGTUsbVSZfv9QGJsvYyLT8v3yEvs9vIYDHuyNgOtTxK5SmvDdnLx+E1l/WrPFaPvZ0IuhY8
NcRAKjBL0OwDWABjgfqqy3mz6OVpaef7zNIe6jrfF2X87fKRuH4NBVVC6IAcHtVUUTeKmNTx3I+j
Vr6vnGOc0S2wLFMcNICd/3OKGOxeKnhVoLSJFu4ZMmU0hQoZc1IgRQ13dHmrad0y6PeYB8mOQJzC
izcKJGn3T4/IiGVyB6WSkFhOEEt2WoBNyX2koWU8+yWmoQphFkY/zKf3IbIh1NZNUNXj+WSx+F1t
Fldq02B0eX2lE6IgiHnqwacYesTRdvltgYmNA7y2mKLtzKVAMHYH9HeQx/OHqSGPSyQv6N9i4Wh6
aw/6vnLrb2ihZAcKXt+KmwxncZ2RyHhoDFQkptxComXfNg1mKwcRlvy5E2FEMN6YDE3X1hkQ3xp/
AZip4UbHCPNDFMw0CQzRMPGZgX+WxsK0xiRWo77GgVrPfKX04Y1Lq/6UeZo4Ix6oJwz6etjfFPLr
CT4e20Nuy6yHbWJir/fwUF38aUc34qcaGCuKu35NAunXZaugF8eqqQ6cOQpXiPkN1u5nI6mJvSbA
ZKAJdTACF5rWEszDZTFnbozeKPwYBnANNMjZ1CwsC2VJeowrKfK9JUeu3mLhY/7nuTrEGCC2Rn5m
WEDMYt7cirJG4JnDzMsYWMcmoyvkq7c+yt/pXDHdBrpfX/5x1kllgsoA6Dsamilsc7SKZLtoMpTm
rQZbhZHq2cuTKafeP79Ag55LRoJL4+hn/0x6Y8XAC9qio3a9TLXbKgfTUJzLQng+ayuEeXaU9ozF
0BRdk6I46ukC8lysKGvHJp+cTF7dy8K4No2Wq64jsCFWs1PZZWXX9hBDGpAND51bfol+A+gQ6ofx
yt9CjNizvAefCUPZFKoDzbyzQJohh4vJ8F5gnfz6xe6d8JC4dLwye01nR1i35mn8Vh7jFOVOK5Zu
hLz5tbidVkcFvmH8pe4d+YCFi9vhXrJ8eBBR/Yf+WcaeMSyEWV803CjcIP3EmziexXrdVxoeckbV
O+PyhkV9735QZ2cBeFIm4o88rzZh0BevIKxFI5sEvyOTNqB0lxWrhAeCfjf50b6/a9z5m/YIFGPN
XQ6ZN10lIiYHnt58ksnEcVIXeY5iZQUjn3yKsJo0ToktHWnX7qarfz5twxyRsbwoj5tWbQeImztH
m/1Wu5LSf5pRMjIYwxtNKdErCzUGkFFFRuVIC3Ebe3L7VMSUxb09BRhNmIVCL/vsSVd25dCbU1Sh
9xbuCFaqtJvVpTzrdKVKyJPHsTq0fT+kMVbQmXHRG2FOv5USmAEWS17IL9ppKALpZRWOGHPCpwbX
j1FE5P/aWduXGM0oVU1aIXw2z8YzRtAjN9rJd9F95BZe1ggXgTjh85NA5sMlVU1mUuJ84aykuyhu
pMDUpt/yGqbPAKrK90m0ZNcjhp6Ahj6YAn99Xg4zZZxSM6A+QPo8Y1ZV57m0Ks0uT+Nrqzq00ahO
QOGwBkd7G3eZh5WJWnTJHMf2SSb95FsPM/WTFNthedJWqwjaejK8xdBHz5TkXNAo5jgztFborAdW
tDGbwzgzzOnqTTHiMVdXKjjrDL/R9N1IQAFlLFdphm5jIcT45CSztJ2DxB0eDYPqjLlL9hjbKZi8
34dZMR7s6A1w8zE33jq14Vj7ekdSN/l2ORZy73QjlFEj7NZPWrSgDBCGt5J2COu7zgouizhv+FFd
wWyijneJAlQs5rsBdjXsVRPfLT1QYvd+Px+7A6VsFEGKcQ+zEcTEhFVto2amgnR9HoEDUo17wwxD
jOdo0v7yobgfC0fBlCyGWNSzvs6gZCvmhKD/5HdapY5CRE8BrkfZSGAySnXJInSBzRJdHDV2R0CL
AOh6vDKuGyD4tphRV69EOCPno7/vX+rjVMyXKopW6soCb/5scSxIaw9rAmif4mZ9lAwvRMiTfA3+
TEyAxr1PgCEgRTewDUgYPZRJbRT6qpYAKf5Z5YUDYFaBy+Iqx0YCY9L1ZBuFXMmoMyjHqnxUh10r
Ugq+V9zIYIKONNeL0bRriYr9e4LgSUDJRaqnHUOn+2JEjizSEnovTNaFStrHvTHPU2XArL2y4lR9
UD0rKN4Bhn3dx4Hu1890CzVy+x+SJzI0vqJ8iGURYLU8LsdphFh60Pla89rY6a8Sly6ikp90IONP
Gj5UOzdCGYsAS51FCmuBeTsZkNBzdKGxu4khrmD1+x0wGf/AxDfiGGNI0oJIkk6vtgdkf/47D0WT
HnyVxIY54icqhuwDTg17SxqJgVsE7WScuRNJnXmtBefgxjK6x/5fKcw58jCakyqFqyrJa9o91WXv
G6iFYsy0M3eAFtxdvjZeYgKSD8CKIs07R+nP0GlfdBk+JD2ANiewsNZI4aKFzxz6s1nNx3wf9hMs
pCBn8LMAP16WXsexhqO101FUC0HPQ2mIEVn+APgfuod8C5sJKKjBRdFPuck95nZFGVSZ8KlQJDx0
Tu4lv5cXNQso28G4G67mRHCPvHwZIi2wDgO7HdBTTDQz60qaMR9cnoB/TxMs+1E6Ac3kabinCbMi
qJPwxYGeBSTLWP/Q2X2Iei6N2sxwn+/bUJS7vt/rKGScFF/GKNfyeFlNeFqpfYhjS9m6EslZN0Hc
MmqOOt0Q89nSwQEw/1LAslQKwjXvuaihfgHwG/QCOEBQimQYZgZjNhXAcAO2Fe8P9cX8ET0pLvDo
d9NeVJ0RimRCmgb26DmX4K4mtyiwWan6GEzuneEF3A06kDOdKsBotJAtm2sXm5MycS7Ow3xdZsQg
c0BeXgb1T+zeUoJuC7u+6a4pnMsfkufEtjfLxDwTNSEskELeUC1498MephQ7vn/iK7dimEC3hksj
myrESGAgH1tfnRQ3TUW3x0tDMACNYQJUFLCdzdicsdSt2SRIQ/p4ZyYPUvJ6+bL4VrYRQH/Axo+Q
VS9D0sOoNexWUW4s9DvAv7cEpV/vRN187qfZCGOcViovehjqaK2oVufqC4qEgFJVhaMlfE3fyGE0
vbDsqsUUDlKrXXFL95Xn/YQSAlpttKdS3VmmIwlQLkUfitHyNi272MjhPvTmRo5/hOPz5Q/FvzpK
Y4aiLiC6mO80DGk1rAuMdw1PpBj8cAbhKsbfLkvhxko4nr+ksB9orHS9xgLBOzAQFncx59kdVCG/
6v/Qug85zAeqSG9PWgI5nV+c4IeCUHPib9V1ipXTAaXPp8vH4ubBgMP++1zM1xmjNCe1SbX8bvS8
8ZB6iaMeymf6dog80QgJN5RspDEeCItviJLdUJ5a9LZa9atsXo3xXWl/WYtHLfuTdwRQBtBGBOg4
EMcZRyRLXaEqK6TNMtLryHJydZdH/7T5StMNrASpwHskqKUyQkD/HqEu1yP2mweyyE6tg+4wEU1Z
cJX8Qwo7r5UmqzyYpMMTU3vpxwiLVbMDvRcoOf3YZ4naRgqTtucjGWwsJZYnIzlEOUBx9D1qc+7c
Xs/xl8uKR/X4XBTqNpQi4BwErkgULZ9thVrtjSK/lrXld+ABzWchcA03yqJ1gMEzWTtHbAqxNi5h
LJYG9/Iwe6UXHZVHCpROASdEzTnud8LYPjhbdTpfzEQlexpWqdJz+PHmeo3v5tEb1p+Xb47vIjYy
GIdXyGHYrG1BfThAGcAIOE1O/3+kfUmTpDy27C/CjHnYMsQcOc8bLCuzUgIkQIAE0q+/Hl+b3c7O
ildht9+iVlkWAiEdnePy4w5RBn8FUYboYpfC2fj9bbgfkS+0wsW2JYarBU4I56nzqvzCG51m5edi
QFOsH0IQDUriP+/B/WGW0E/3+LumsMxOvQou4LiXg41MlFFcicBWtU/1r0v3IH8SGrB3v497Wjrf
jvi+TYSaeoeDVnxSioXnbfkJchLfnozY1CVe59nDF/1hpw44D0vkZ95O0c3iRNLmqIqTazezUJp0
xxICEPQuPJEEV5fa0c99Oh+QGUIfcIc/tF1oJUbgl4a/C+vecV71JRTq3Gr//vs/w7nfCDAAF/7u
SCede+TqlS4883hheVwa5keIJfBvb2yB15gzL4HHAs1OhBDbzwOTwndozr0CbBDwheziwshnF+a/
J/DnJf/sBwB6a7xg9xXjIqTZ0fxk8asrMGUhpH6RKXvhTX/eTXPNej70eNPKtGkTXpXe3RL9N0DU
t6/2E+T1DIOeRnga5ElGOYHp656t+ucqo+NqCU6sKyh69Y8sU5cO5PM74Nt8/giPbLKDihDMp3fv
sOzUntBBklnKtAJPT2zldb++tMnPHTTf3/ZHtJSishUgbyRTkcvTeUlu0V5+GFr3zvb4BW742dD8
fbDT9/0WUNAHAs71v1bqyWlxTMnuJP+QgILSrv/P/X6n6IXLOTCHoKgBoOY/BwtLxyrRr45tAc0a
7zGO/4vM5vvv/0hF3cpRCFkzf7e6eSsDdkWXXqT1bK/+vsvOLnoImfoxSI5/akKNFRo/+YRxGrAx
KnHVyCRV6sIZcy7zBEMOTluArf8UFpKepnMZd5gs1q96YfJ2qq8SEm/qSj91pH2MbKv4b97rf4f8
efFgjApkb3H+TgjKq+E4VH7m+tn/3yA/UjYNlKh2bAzC6FpX+zgouktOFedKn29T98+i/7aodQ0z
Pkth6tj21MAKrAm28GhvW//9Tc6fxv/+RP+UKt/G8axBUONhHFyjINO48zZunc4vDktPxc8l7u65
uBCAUwuLmQikpp+hVnc88McZmZo1xBn6rDPfmtIIlhXq/96QgI162qsoslzQTn9uVLeNjaWN5u/l
o5JZdwVdqy5zrqZ2n6y7XG/K93K4sCzO1nXfx/yxeUN8MSsaMWZ7Sm1OzDQOXlr9dIJdT5XdpTB7
NrR/H/BHIdlIx+X1jGhUQycMdpLldsthOXI7WysFbcMJwGu7XIgc/2yhn4kjlH0gzw2voD/7wuqZ
cHhJIXGst9VmPP5raaKFZXURw06Cc9sAhOgT9wnEGVQu/xlu5eT3s98rVCx9kmNuU1dAei3wj4L6
edJHKen7nHgPXgQsD5y5dJidXLkMncRSFI1VHqe5yRAGUzE0OzLWazvWBe+CVT/HD60WhQppNo20
QEd+GofTapmjnEIfwZCbuvVfg+kBmiF32oewOggD3HJ2Y7vksQqKEa5dERkzSYcMZeqTU0IUUT2j
KXGjBlyJmGQt2zfotWS91ntSEZwWLVgk4oV5bdaTu8Sps3IWe8e8WVNwlPGch9xZSVZlHu03Axrw
HTiTMC1y0NvWwxRkifuCBtGcVP4qsIc0sp9q3qwGuHeKKElFuJ803fRW36T2QLOOm6xrEQAnmtI6
2czI6EkT4JcgZNu3KbHIRi8LLhUhAKDgKknJw8jNYwsdzoruw7jJpv4GYn4ZeunzngapsO+D8jCS
OJMn/NSBr1LpZEkS7jsQ/3UMvS6tsobjQ6kuiwjAmlZcB+BJCje+0ea3pSAk3cerOQ7XQfnbpRzW
8jQvBRQeBS5xe2OnVhOtIv1Uj4jgizjO41PVeFsqu8Po4a+12ggbJubMpL2Hl9RRGs/+Tnui6MoX
5aJ5HNSABCSWnjeZmupdZYmnQIY5Cb9YAJLA0hbjqNJK10UwuZkncQaSmR/kAl24BCWCrl/CuXmq
uFO4IBfIqcsEfJMr1qAHpyycrk25LZEHj2h40EUdQgaQBzsrLn+hd/dWROYel8WZu5DcUiINQgbK
3jOzybviVubAG1zY/Vss3bVxQGWF0cM8JqmOTd44/jFsX6AskTU1GpjmG6i8YfVDcw1EEj2j09q/
iikXqRt08K8c7yeh1kwcILSRDqPamnZeCeLiUJ+afVjGuRWg+zXSGZV+LmP9VvZsHRqVwqk5H0yw
4eY1kJ91E6e8ImkZDmlCwVWZm1yFPKPutBOSbe25LUjVrevpxql3k7iToTxOAcvHflvLKpsdq+Ax
Sxn+WlN2Azun65JGt9V47QNj8vkdr60tqKGYFfa2+M/40aIH9N643ZfrdUXZyKzBvjWoLxr9wGer
0PF83eGZrP6F9lbKLZVVltmG7VfUtmlVo+OlfgvhExwqXvCx2tuDyQNZf9luvUl0cMf8ahfYYRGU
HxYXWdlsS4dtRMzWDcgxY2mnIohTG+14odqV8W/O/HU0DL8Cpyk653ZWX2Nt1rD1Sn0z3ibwzuuq
JG2w90k9p32k0758b8YxtWb1OLbPE3MyWQ8pUcMqsTAZUIqUUc3SbnTXdRWtRRQgevGcL3EaVxA6
P3GJpUnb9jakNKMLXA6cJuMQ6HfIo4eDMWHingavsjXrMdhoLjYhC4pEhRAEVtt+WK6YS9MuPjhY
ZwQuIaR+hH1CGtRtrohztAPw2YHvtJVMGzal2rbWUazz0PmFC6ajHHZxX2UjGj9UmBS+K/YqSvLh
xHa50V7BomoTKZbRqCn81k5ndWNa5NaxyHv3wZti7PfxTjTtveNv/QHKDW2DUNSuY2u6tvAcjplT
t7QzNS5vFhaDu6BhGeufwadlUjAI7199AAGS2Nkc7fS87NwuSj27LWy7zWkPviJsiGX0ssyfndWD
DaemO6t3PtzKv+1VlEWcvDdG7IMKFzi9eDUevg4hhRdPq7acbk1SQqfFT3uLwb8e8vUTRDzdncvl
VvRPg09XILCkNocusP6UIXloBck0TO61LIvWZ6uhFamnypS6N9ybVzaHfciMRgzniobqhg4s62mT
9mOQdj7Le88pIGEGM+VdaFiKK+y9R9dLKFNjw+jRvWvR6lt7+zmwVgAPMnux0lbs3GjZJmF4k5Ry
pbrh0VjtIVaoeNl7Ess88DcKz+4jaEkcciMNtgQftFQPisnrmLXrqP+au/lj0A+OpQ91IgG6PnJd
73oqUggcZvOUxSRKjXXj+l2mvBsFrCUu+zwa4/3goCUv4at/BnHK1PI8YLcUQT7Oe6WzhIMKTJd9
Qm867qYt+jnxLQoxjWlXqt3QW9eM4qUbuo+7LjuhVcodNnUDPnTMU7TKwL2A7eX0FI9fsv2ICFaF
/ULH+kZLaIxUfoo6Zw9n6MLuvMKmVRFNfJ+0usrYvKzHId7H7gDPCu9l0WHRyCH36gQZwJJaPqLU
9MjdII24n86E4dy5icZw5VUiTyR/sP1loywvdSwP6EW9ATmpUAEDrjEUzMS3wMe2PRqv7HECWW7I
aD+tRGnSxC/Tnj3NNl/j+jnvA5rKRKZtBePRpUyrBnfdDqgcxs7bWUDk+YM4XUFCCLE13cqua0R+
u7qiLqI1aAX7wZfHoLNv7EHliehXYjRrm0VfkxNumCp3IojWg7BXcM25Ata5bfsI3c6I6T0NMzWU
eeLRVYmQ3Y3xY0LpA6v1RkKfLyNSPiRV/cQ7+55Y3U0deVlDUaEOJpW2QFSyedYqUAC4ddNVy4uI
5Yo7pZuK3r1vIvfatnHzCRwVhOtkvvKYXUyDwXw3D1aNEFIP1pDbi/toRi5Wo9SbyugMdOacVdNv
SBR8ws/lzgvKJwGm7BQ1L3MZ3i0N3H0GNZ/SNH+dtPWO19GRk2hjDP2Ym/BNdeHek+42SmjhN53A
va//C4Y2b/XUoASR0S6uoituIQ64BgI0Al2NPi1T7nipGKcCl6s7AsZGPesDs7Ar7PogjF04FZyE
otHJODUg0iXRp5zME3bUym/6wjVhXk/QzpvqbSSiHYeOk+BQMmurZT/M8PVYenxH7I8uLnhTryEr
/0Sdfo3Y/Xtx8X/IeIBMr5dqEve5CLqbAIoFNmbeC3ib9tCbTe1ozqsZo5N+KmjV33tyeW/cIZNh
cyNgEJTOcdKnC3NMGpYjkBmIEiaS3FgGy7IdC534RygodSkNvwJl1WmEACypunMbgEROhY1dVfA6
8asNFc2Hq5x1aTX7iqicRMmdXryrmltkRUp1Revxls7dzg3ICkfBXgB2qqrudzSOzyROUqt083mE
Iu48HkzDIcxk3lyjVz6kw8qlLLoFJL6pmbusLOd12GP1W1DyxBleKf/VsZyDiwVtquqFjbqoWmfV
s67wOpELAflzuz/Edb0R/rhr3OBjKOVto4ZnhNhP3I+/amZny+gfTUyuVFg/lJq2mRyGJWsquSWJ
tdKNd+9Ow95y2iIU1Wvk62vHg5/dFCJJbuJcBc4mrnESI7J5nKxKNX7avXWlQ2dnOndPgmDVnHpi
1VgXglf5kniZj3qAGsh1jNOVy32dsUQhQ0ZyjYa+zVBjlcTJDlgJ2LTBrtTjNqorRCf2EEw48Tpn
I10z58xbujRchr3Q7qMfskcy0NuwXD7HUT5MSdlkOpYKWWVwGLEPmEM2WMxf0NZYtYys9DRfsW48
DNrN4aK2Y1OXpG7s5BwPUXJv7cT1hiVNXtf9LopRd01xoa32vm4dkk4Dy6mlN6FLVsvUr4axRqbD
5reE2FuykB0dcMa3OgtilQsDBbjG3dEFJzCh68mFBlfoNakp6Wbs+MNUBbeMsmzx3JvFWHngYI/N
QWb58+PoVoXDysfRD36hheJpqO1MG/rkLkAxO57HwinixLrHpziIcsxxuQ5Jj0gdddXneiI0VXIB
Ba+jNBe19Uy88VMNlZU3QXNsRlLwKtmW/sjzXkw5bBrfG8fJImqvarT5drEqs3kZ3TTg8W/cZxYe
PmncgeQ24+K5gUtUM3g7GiCBnU39VdJuU9r0WnQj6p/giNV+XDga7ZZpN4X0elq6tV9VD15pHPRI
sx3th+Okgp1j9YWHd03nkJo9brpz31W/BZuOHo0+rSg6gPi99dpWFFEVQku3d2SKrH/f9F1he2yv
zfJRGvQkBIsDsztVb7nGxZQrMRszvrHx1cbiZZeWQ/fKm+bDDuBlbSMnKclDrZu9NeG4ljUyXPY0
Rcm+beRO4Rq1reXrvHQ2MmGeDxPCj+Hlsx/Pr3FprzsfBa8A36+Mxytf8G1HhhzK3vtBqqKDFXNg
+n2NEE7cageK061ybKig2tNtbVXHoOk2hrGtsqYJv59saOfYKaxmv4IyLjxL7EjpXvVMwTWqVbvE
LVFmMfdhrIHLO0Kupd/vwqDc0Qq4ilQRRdFRIoELtpBf/WwEvTJCbnqnO8ip8bISrT12w9OFJ/jU
6sEFcXyx7CtwJd6iPlyPrnvPxyi32n49JfiElbclgSKYvTrH8bYmg3WYy6VgXX/wS/HIuStRmJW/
lGtvTVNejf5w0Ji5wOvDIh6HxxnVgdNGT1Ur86buwnxuq31XOnciQRME9W4XkHjjKXlkvgPNrgh9
fbV+JTNqaFXnSCL2jNgrQtxMBMheHW2vWxPstLFu3TJZwTUjt7mX9XYNnYNopc3wewy6I3r7Nr4/
/E5m/tbgsOwqV5+K1xXItg9zJ96ioFKZ8ad7o+hRDyj8onC1YF9UbbNx2nZTxwvNnZktKTfqKZ6W
bVOyYB0lbMpdwzYhHae146iMWfSxtsh1kgCR0MGNK9RWhd1mQdQ3bpS7yfQwdWA0gMJ3WNQLE3GH
QM5kVvbLcbC6R5/JOPdHK51sLCJa/YLE18swNa/KpVvPxYbGffinr7y8mrqciOEwinDERNE1Rc2p
+glRlVRt7sT0wXY1hHzIxpLqzlrAqbA0vjqKxmLU7a3r6VRU5dUwdiSNY3oFk4y7CDOVoukGMg2J
vh51khsPLKaxDY7U8GuVwDp1ad6Dpu4zXWnkYaSYZXDsrWULlPuggVmktLe3Ux19ORFB3KGfFh23
NXXcVAUQv6wC+tSY+VG4jGTCVcVIeZlGjvrd1gNEsUNkDsnQ3lV9OaRuJa6Ns+xQ4HnFqKolq2X5
Omh9Rdoa4nQD+I5JG6emlbgNQ0dE5lMryHxjvTkzQCAn4E9NlBzAMFJpomo/m0XwZpU8Tmd/PkyK
PjIIY+pTMKakuxnk9Dsk7X0LxcfFzDUSr+rBuPbjhKUeGHPnxVafNlx3hXRmJ1UdNK47tklkgkys
xRO19rEz3u9oad5mifgDosnniGZLOzareBrvx6Fde7373Cz1TQjMxmFc56NmO2OL5ERO20W1cz8M
yTNP+sd6hDHWQj88Xb7pKIA+L5K5OWRHWyBVDKSz97rhuGDBBnVd2FqvbQrR9KC9TbrubVHB1TzT
d7RQXZGpynkIPQqfyiNbxjfZuweXD2NqRh/0UHRf9zxPGtaiI265ngWo9Ml7TIaiF8girQYsKa+e
ICmuasS7GqFDjHsIJmyQMj8lQfM6oq7Hmx2dADW7cDfBKUI6Cuxaw7a1Yx3NMhUs6LcxDq6ka35V
ZT2sdG1u7LA+jLZfDKTbRVWZ28N0BW5Yly3GXo9Lsgsna9eXOF1m+YIMrHDVgqKwHEXKJ347N849
tA1wcd7ZeD4fmpPGu3HoeMsTBaHVcq2kyKM5hpiVAzjJrUDESWqNS2+pVlNXrZsTthbFYIl7fnts
Y+dgt7BJKuMw1a2IsDrng0aaFgesTEkEchw+muibfWm0SSt3+Rgsco8cHnUZq29wL71WAeCCMnyE
G9LWqkKDQ7EpWCgOiD8oqF1/jy1iFcFIb6K++aBldRy19bsy5Evo5j2KMRXWck9r4DFx7N84xMDP
fCG4c268tSFl0SfuzkxVVrHww5bTy9K6Op+7YWeN9qlZDtkbwIvBhCuRyJuhgjFNbX5F6DfOXcvc
tUmXBfPyrGv23HAcd07Xv7Gaagg89ccwcjYL6d4cEgxpZab7wE9Q2oSrZrbjTMwtyeZ+fpgF/Ugm
+ogs7gMmJ/th4Diy8bn1skOn3V577DoKlwPEzK8ricZ7u5mPDJU9WeLfBHLjrhjkzcTDIYdLynFg
qK7rCb3lUbQJTHgdqhDwX1chErB+K6KwT2MiNnQZr0tWvcbKzikb87is1mZO0rpZrgJiRbDGnGlq
ohAyBl3zFE2jWIFUCajAuNOKqilMW2g4pvBXwKYMccKgXxNgVHvr+PpjcAJVREZ9yTjaV+Oynnx6
G3eOyPzQfHkLxADhH5nOp1RHj2gUHJurOObHOtH7Fr3cxzJCn2dFOzyLxhKF5LWK5vvBqj/6Emom
0XKn0YuRcZiptaW+q8Nl5SLrcSQPro3ud7pLYiC/IsSxW0JdyXGfLGLy5eTP1Gufp6UPb1g3Php3
vunn5qG2sUYBnrdRtU5KvluGeB3S5KEUXoJ2b0CDJVOp00cbgTTVsduNi7rJxMlWJWRNE53xMsmY
E9zxvg2BNE/dWoxenRrjvDUdB5zjLx8xB4WW2QnUGURF01YNv2tgLDGyq3aJcyrZtQ2kNRTlumrL
jWmnnFsdvC6tfiNmnDrIfnubbJEp3YV9vdEUEPo0dlsTi89gmG9rx7+23GQbL+zWzN1W9e6ddpwX
gLOvMeDxumk3vao/OUOHfJ+gMERYphkB1ubVy93UE5HP4dKmcIyxt8r4Yh2b8MUmzuPSu/6G1rxw
LJdduxMiZWWMXHl9YO6ZWTI+DLkEIrSmnn+rg243dUqmA4lfedLcGMs5mg7SdHX1yinbak6/lnLc
RVOZIcFfi9YG+hk8Ue7mgScyS2ClesN0neCxE+k+I1CsAIO9NK4zZIjyYT45DWhZQGvCIdYAaO27
Tm5GS95AvvkXSs3CaOeB1Pa9W+KCQwro5IVydnMHuUIqRX2zEHblDmw/MBanMLt+ikuOaVE9Mkmv
+c1l8igpmtU9IALJGFaZXYVPZI7WMyhcmSnHKzUna88zR+6W9yW1nvkwtRlouQ/KeCmZkodYhfdC
jqsyREiv47yVC5C8JnpQdugB5kc0DAg/NMuyCxqF91q2izh9Tw2eGeH7DnvMkbd1+GwtAAziKGNQ
HZYIYsQE1yKYc3/ocD/sFFMSrGNAg3VJi8Ese5UYnE5Hg3w98d5Y0706S5u77HFYqi0wxsyykSSx
chXGH8I2KHWBUDXjqcaZ1zqAYi5KrLBFm13nHUQ0r3rdrBzLBiaJfifVrcloF+C3Fj4GJX25jnDz
My72GsKxh4jJz1Zbb8TXN9DsuCdJd6uqqGgcvZrgCC2bdymXQukmiz3spehZ+9NjUqPSLuEO55p9
h/zBq3yUpm3aRTSXC673pZ16ZNpF7I4PIoM762sk/RQJ1m0YyUPXyZyi8YsCdvS65cb0Zm+seK2Q
4I+oqHDZpO7jQDwl0O9skxarma5L381sYJ2c/JLqE6V9YisETu+5cfCLUbgbbNSs9ptgACSBbi/s
w9LRi5zFNtAQcsfdRFjfdfPvJKB5ZMbC1Hwdo1d2jmS2iGXVUzeHiAPCYZH4tBB+kqSkBSbCoa4J
97uh12mLZuwenvNebaV9v2f9swD3dAKsHMk7Eb8bJBfL5KYJMjtnopkeP+zO2ashxMGLRkFp75o2
2FbTrTN2axvXAu3AVqwNUNt1AFrfo/lF04PdAHBhPo5b+D8FTxrpIV8YsJtmh3bYtEX9EbVf1XQd
JyfjYH8LPbJHeGtH7AU5IaqlOovtKJfAPrvGz+wB6C/qUiycyILmTV+iUoNMKe6fBmwzlFx5OIlV
H5CHxeCoNMBXARbHg50FcsIVTl2Mi4NO21vHHEuvyvAvrSAmoJD2tFa7GQMU+mFddAmyTlQQxiO3
pfcLQHihzZSZDhFXvHVwVB7VvOunJo2VVcjgsyOfLs7XpHSPog2zcAFbyAdDSb6dnrnmuBaggOoi
K1iNwa9TBtKSMp96ltkaNwzkMcJpHjS/pxZSb1PqhjVgqybtzLMBcNyzLSUjEhUrAdhb44JOrUlr
FYr98rqHBclJH6mdr246LTdthR9FGsxsfGsAf1ljkSLEup9wTIy2l/NgysFwSn2Y4TbVqUF/a/vw
mUwAcJjwiiUahthIXNx+K1GSW5g9B3dJMrZShIS8Ihz4UrjpQz8LUcerCgV9M68XUmeAiQ+sfIg1
yec5XIelzC0fR24zIOd0m204WvdwYECTNYbu423cBDmjwUrNNuyxyXFpnHWlgZkfeL+dK7qdm27B
uU9fp9K9lQJ9Nnaz8mYQEp3nTnzYNpgJAe5/sYVG7ONlkFcOqd+XblmH7KULviKKUojKNAJJ8+88
kHOkxW93+j9pM+7Uqw62NiAVEuwJrLK4ukSOOEcJBgjsnpRX4xOD6j+v8r3Ba6U60dDGIvk4qV/G
h2A95yfWp5Vf1OQ9kdr+ICn8IzUWheGf6petSSrRqolDKYjAYkygPUy+KnSanjiE5P6iO885ZguU
eiCX8q/xfjDe9CRqz+0xHpfQlPLeUZgCXjyK4L/pJ/o+0A9GRKfi0ILeDF5MAec7Zf+ocHC1+Pf1
4Jx/nwgMMXS/J3/0XrbQKvF0iPdBKP5yMwcUblxHY2HmI46HjG3qwrqBXu0F+tZZMl8EfjB8M6EW
BLnI/1wlgSG+XDiYg3o3F/+YHOXxIfzH/KvMLmltn+bqj0XybbAfVFpej15TxSdSpvswsDZLoM8u
H/4+k2d31rcxfvBoJdOTrD2MMXhuOjv3tLqgq32akb+8xE8j3wnZrMGSAN94AhVGHSpko6X/MQ8F
t17+i3eBY0SE7AqsnD+I9sLSZaUVhNp0m7ryNR4uTNY5ug8gHvw+ekegJ/yDWEfGoNQ+7Lwgr0o2
JykEpMMb97In4NlY9G2cnxz0MbTqqcY4YzEdloemsOqs3/ODu1Jr3ueXzFPPbqZvw52C1TeSnd0k
fOio4O/hGKVc7BPyWs3PHADY37/P+V37baAfUWhsbYuUHQb6xy/YSsP3GuIqqf/JUmxbQAdZ+YsW
Ac6WCyTcS2/4IyoJj6gkOE0oQabjDA89gB4Gkk5XXlAeOc+x+/aKpyf5NpezE0wWU/2JzezB4nzn
F6SoHtv9xOF1Puyq1SXd+vN8NzAWYWoH+zD4x//niJ2YvcZwduogUGjWqnb9hm9PfvEXnT/Pxop/
j5TY/zmSRoKgywkj+etT8KtXasxUquBVGa78TZUHN+T57yvm/Hf733dLfmw4w2ZbuwxMVtBlwI8w
Fs1QWheRW650XG3+PtjZcAuZcDjYQQXuj5Z0MxsGDcQWn24Re+OAFjHywwxA7u/DnJ3F4KSmgv7p
8I9edJDs3FlWDYYpWQoFrEG//32A84fUtxF+rMGo8rqmDmqQcw9zEUEaFvdXmX1fXqOjBLSPC7v6
/LT9+31+HImVIsblI94n6pddXHdZ61v7pL5oHnJaXX8cJDG6ZHwojEAO4cceHtqTll6Mxhy1kk9I
jXeAEIAjnfrbnfZSNnhaWH8b7McU1g7t+4kh4WwPcLkoCFCaX/Qd8N5KPnuX5AfProhvb/ZjBpOo
R1yscQaP/F6oh355/fuCOPv7QDgcXDFA8uZnW/SCW7XOnRF2k3LJLVsUE/v19xHO7tNvI5ye4FvU
A8FtAOEJdH3JvqwT3w9USWu3tJdW9tm0+ds4P9aAaHRJQLtD782wsq79DEBJ0WSoGNsnCdW49qJB
wfl4/m3EHwuhteOKSYqyQK2qu35VFa2Tza/k4WQyW8MNKNN3f5/KfxKiP5betxF/rIYBlLoW4Mcp
ysY7xLs1KIbIbvO4zby7k+5skNEi2QIsaNHiVF1WkT//MZFUQzwLGlo/W2TdZIkn4yAOEuBXDnIB
g0738Z6Ri5pyZ3fZKX3/10g/yzoDpl9ZdRgJPX4n7yhU6acCPAVHeM3W7oVM9Hxc/Dbc6XG+rdKe
gWYChdtTWjXD2rYgu3IVXztwj+Iwm40vxJCzcfHbaO5/juZySlp6apGY5cGtrnpTiOH+72vl/7E6
/z2Bp/3y7Y0qzVnZBziRx8J5WfJkVd97/XrMo7VT1AWupMDJ/vuQ5xYHxGggBAbBVEib/FidTlk1
RELiCXoR7IF4aj2U5mOo9Cv8HC7li5fG+lH/2JZ0FqvB6c89DkCTr5sG3QPOtv4f0q6sN26c2f4i
AVqo7VVSqxe7vTuO+0Wwk4n2fdevv4cefBM1m2jO5M7TAAG6XBRZVSyeOqfu/P+fV0wNhZgZy2qP
qi3V3q0EgO3owZA+wWsqyJXcCni1fOzMtgkGrWShy2cdq725K0Fq3r+jp9T6sp/tKPNN4+vvnWjI
jpcBMOOkQ+AAdOCoPM73SWditnruUBFM4U1cvAJZLnCMt9nXBuinXG3EsauMsm1hQJJOQbqVMRKs
C8oz/m747QOz83K1qVqb1rkZnkUAR8YEAyD+3XsD+M713cCdW1l7w2y8xlxMtdRjGvQho+Fl92B2
+gEYskd8yjEreaKhXNHyMfuPpItECpPWUErxokvaRiHjY1gponghsMMSf5G0lSMjgh30EWco2iG1
gCfOxsQl5TkDVKxxbYBBX0WTQPTbsDlttaA6E3kVy5yHmVakM57IagOPg8mrVj9bC3jHelGY52WV
tTEm8NZSkiV6DWMYc6IcVvkRY049BB+o1FX+KdgrXNcgd4xJI/DmqixD9ay2S6I2yGHtBm+IwVZ6
AyqM7PGUfxe/I52hK4WMDaapBBMTgmAssM1+zlBtI7NFhPwoAUTuusABaCwIdUe3n6dYMCJM9/zF
J/ztJ/sJa3WUFDQQMTObdO8Iy25gSQdDAjigzn5CmuhOqhrBTYmb3kC9jFst+DR0aDufR5Vp7gJS
xDiH7SbJXRMYRXDTBD75jidEKBaiRhCtKP/or0wyR39O7LZvQxopUWBOXuRm/rQz3fxWP+Cxw7U9
0cwhd8Rx7SRz9utOC/KB3qonG7NgXbvMNwRvx8DaGsE3s0lA+mJ3xY8+DeJfRAKweGkb053w3ida
bm50UDGQbEN1T70gqujl2a6BdELFErnmD2AHJaCyn9Nj7KJnAoS8L4VusRWy5nOT08osc3lYstSI
8FZGu0LksdlTwXrj3YlvrXsAfjfjbhE0g0T26DKsc9WsAZMoWdlHZPxl1HtLeboeEri/j2sqeF9A
r4unhPPfV225HYZWyT6SBeyvzzbQt/8/A8weHYB56SpVzeix3xQj8Hu2Kuhj0U13cdpXPjCbUp5m
EPKb1AewPWs7aRPupW0nbCkJlspgOkpyjBdcqC9lH1a6AzQdkFLR3Zobtn47YrCZpyEY86rgiK79
mvBIh5lvJ7D/ImPkqfNNLHz/EHnEJJ9Bk4NhSvFtOu2WpJ+BIso3tKS/8mUM+u+r3VulUpHIMQyE
39SD5lNlkPlBvQcWHtzYticaVObGhNX6UX9X5tA4lXNpJNmHCXThDqQvs49J+mkPiZLsT4rwlSnm
XKaykqNTAc/UdJfIGLoGFKGV3kddxC3DrSRXhphi1ewia2k67IkBr6L9vVK9JfldVr1eP6X8wL4y
w8QB0pK+WqiZ4hbzBkgjAP5CNlJ1Uk8YQ7k1z8oWExIwVmBK0gRbnbf4VCs12AN8cd/v0fATFAL8
FLmyxcSGUR+G2I7oFvfiO5oi621IHEXd2cdpY/nSXpL2y8/riyk4VizfZJD1gx2U8G8BQCR6UXRB
TuD2BqDUbhugzgSDhszECSsFcFqLauzzZ4BK/o550re48cZb7bUS8p9y/VmZY8KErmKupwia7CPP
nkn4cxBRafE/0soAEyYAea+jsYUB9VH/QcPEdGP9bD3tMNxhnPAGOCZBLcoNFCuDTKCQwxoTpDYM
yu1y7I1sH+bFgxSYgsTErwlXdpgo0Zk9KK4z2LGOwNp0kJtyE9++a99JuzGgU4T5JvJ0ffNxXcNb
M1jQFGJfkKokYTAlhtRmHwjs09YsMX1lJPrsK6meba+b4rmng5Jfw/Mi9IEVldkYpYpX+qCgD9s6
IDuOdcg3eCP7a3AA5ANGW3Pre+ELEielwCYaA5RdVQFZ7XmMT4K6D2YJnSrl2XoE6YWb3QPt5OYA
KB0QrYTECZzNv7bHviNpkZ7Ueoxui6QZjg4EJKQxBMvIiYdnJpjjrA9Kj3ksmBj88g4OQSUMnem/
b4BvAlvc5dNMHaJkiBxgkztfvgATedBxMzPcUsInKjTYhjsbSr2zB/YAdQc0mqgJx4tWIMnDf1AA
VFGvM6kl1JRa6oavi1G1N0AZDqoG+yPfyx4w6oDYiahDOF9Ms1YngMmYtRzNgK7jBBBySLrPML4X
rCHd1hdVDd7dLLzaG5SZ8XwNk0TP5LaGAQywjpvhBUNjHq6Y/pA5mIjxRb1Zfnj8bY/tPM9GHkdF
jHCv30ODBmzJgC1aLwQcAw7BI/vsjJ+aqBTlhpGVTWafZF3VdpZeZB/KXLzIcgXsNcB+pvF8fS25
32plhokgs1VXVdyUuN5goDv/ZgMDeN2AcPHogVjVhCMmEClKH/XTd+NAH2ESr/lEhAJ8Kdph5NKr
BUdMtHJMbpmVqunHEi4p2rdJ/gwC8A8YAkpaXuSFvoUNXUEcZcoifO5VoiukUCto6QCYSSKXKk5K
G/LSHaDe8eOLalUQpDhenRlkvJrkXkoHEwYT8ssKMFsBLc9BdFfkVaGAxKiGAUJSBVovzK4zx2Ap
RxVWYhNCy2CO31lQ8naSO+kg/xFV7Zk1ZvOZxdinozlQ0eO/JRSmGyqxhIl0P7gToei4C7hyjfli
bTePmFDBZPwCIr7qQyaREyYv1zc75zQRMCyAKRFwH3BC0b9htddRbGgRBjMgJYPpok6qMb0luPbw
v9DKBBNcrSKcIi2GifRbsy8P02eXOyVGQXzVm2+qZHPdIfprTKSFQxD+0YhhA+fA7Id2pJ08GZIx
WfpEeWrUmjiNVTmdXXvXLXGXDlBKRVENWb0AOkDYWDdyDXSuZnJL6lclfrz++7wsCMprzIJaUBJT
Lh4qoyoI8mCBK+oJExqgrq7d4aYsXP2R0p4Okiju0aVhl25lj00akqa2MlC1oAcLPUpnJW2kDzTG
6OaOxVc63vJBkQr+oX0DTT4mx6sJ1Kp6in0hpgsSqMWr/MjD1FkDRDs0y8ht7AV3okY9NwqCMVvF
dkcBdaFTjQ63JRUWmmPB0ToU/vIpQXPRJQ6YVEC4BqKH8PP6V+Qd4pVBVpi6W3Rz6hcYlBbNi5LF
xySpY2HW7roZ3rZfm2G2fYIJTEkdbZgJe69p8KJTeDVIUbqyEFjipUdiQrQSSGJbkaFwcR4ycqke
rDCeMsTA6IVy+FMw+mbRHZCSgmcNUiTu8H7dO6FNJu72nTplajziigKBhBfVxejMpumccBsjL29U
L8UDt+jGx98rK0eZ+IupQEwHDbiK4aElwIzOZvmM/6rAp7IFsUXl5B6moKxWdAp554IeB7D0gR4S
Bff58uItSUvkFGVUjBvRZgHTym17tJ8wX4H1nXEy6DOPJuoPCKxePLWE0E6MJJQgYKUCZhuCHt3b
8tSM3uJSjdDxLXO1n3/yUX97yj65jDkKYntKs4/+qx/vUo1Esi9mR/6ugI6VqhaKgJLcmArVbRXs
h7gS2iwfManLUI1KQtEniq955XYBe/SLvoU5t+0cofoAjWJMTKViaSBThI6sfvF8huEPpU+iJP0I
xntVCV/S+g631OPQqa8D3ngFK8qJAoCMGxAwlHE6L2TTJ/BMh7VspxDX1O5zqBAVHg6n5cn38vfu
Gwajd+AfAahHYJazedA9wGMAdGAAXvs6SKsioiWRHOBVN/34DrbZDTAM4BtX9/l+2aiOtDc2go0j
Mkf/fWVuaQqwjM0k/VgwTYa86RitJ/CIkwohPA+tRHoHBT8hE+OMIkoIbjMprfNAIYPjkB5rzMF8
A5bGV0WRhpMjYE0H/RoQ9wipzJEHq0oQBjocSsFgA46r9pCZ/h959I8NNrkPZO6VJsM3knbpXYwO
avKGGRqfyhEJkyxv06/8+aoIVx8I2kCWDeEc2OrcHrQUzpw58nG5oXqB9gmTYzmlk6ZxRUwnzYva
68X8igAr432CkcREh/F2o/8AFYpLH/+Xbf5CnY3FJKA0C7AnHGoSiNYoAxWVrWMkMs9gvOmwVQ4G
KoosciZyb7sgHQJ0vlB9tdqI9gvfx5VNph2ONxi1l2bYbDz9h+5nvvRkLw6BlDmc3CZ/mYITJzTI
7NBBBTZZCjD4aCpOjjK+8qUN9C0zV9+qPpgohD00+oNXVpUdq0gHe2gxtJx+PdD123Tb+mjWCS90
3JMHXnqEYQC+NHbiQW7TCqyTWMg4fYtj05H7bUVqUVim1cmFMysr9N9XW3JQNYBfOrpFXCSd23ST
YiLysQfcJjtoQD6K4jEvDVC2/f95xRQugZlEJmnqFMk8fALLS+sqN/kXBMYAx4QLniMHB+FfyLSL
lpOJzLglReDag6PtJngE37QXb740BjuH0oFHp+k124oEPOhvXltc+jetFncx5HiO2xbBBvyrOW5h
loKW6/XoyfMLyRvwMlnHPBt7Sw4yKySt3SUfvVXYXtTl6TaxFdVL5l6kisSLnQYU4yzTxojPRYHS
tiBySWsT+gxm65gAshHlrZleR/sRU/kCtxSeXwbaQaiEgISFpsv52mE8v5/7GDDw4Uf8BO52N39d
7oLn93f6iIc5PWFm4J0EOntg66BvV2QWql0vxAzIDJA7+NV+TXtaJhj3s9c4qEw8Ibs2z9r6sYHJ
4mAjj/Fog8cGOtABiiAffQBc9e7p0GN2FInV8mpLHWW7CZoAqpfItqLqZTEkMwLQA2hVn0DHKCF7
FUipaIdOVOyLFb95qWdtkPq/2voSaTVMm8Og9dpv2o8WEqzdzkzRqSS+cVNsRYUeL66s7TFxJbVG
vP2bsKc0YwntmgmTu0GjecEwo8mSdJqoDON+QDTNLZN2LfEQcO4gBvyTAuOKGfJcMjjtnbJrdt2h
glLTdJQ8EeE1L5LgYvs/a+wjLJhlOlCl4KHDqmVzp6G9dKsuYJm9Hkv42wRc23SaCf0GtmAI47pK
KhuIOrINn1R3Pkp3GGN3IvTfUJ8IX7+4Xq3MMbUCqI/0tNJhDkNpljt5oK96jLw2caKP0Wuecm/s
HGEG4hm1ZBVXEAy0aBCJPP9w2RLlcUwxil+TcPIGPMd/pS55sZ6j3bSNNv2b6PTxQpmtoWaHqroG
iWomlGFSfS6qHi8eeZc5SrDt7Lc5FN2SeQfOxtHWTXTlLmd0VEWdSJnE2YeBjlzYOgZOnOSaG0Px
Zg/4Me9PZtL0tUV6JFdHfOpAFVNWsGgdQQwxeWQDbSAQoeIRzAeXkbZB5+MovJmL/GQWcyCjOmHM
CeVe7TUlXmm7e2jA3o6o9/KvcCaeC+Eei7Wn7D6tKkupUjDuFiDr+7pCmi7axPY2dEE2JhZCEvnI
xJaAmJmWWLAnHxSfJgfynrpoJwUO1vbmX7Q7BAbZGxh4a6XcXCJ8Suk2vQPt5SZ3wVZt1F4Jbps7
0ELsImFPV2SUSYFNqNmYGoaX8+PcOBYeSMKN7RIF22f0Sg+zhqKYzbs6r74je/8qxqiXCqB2P9B9
rHBRKN3czTPowWQbSYwu5ZVLoPBTDPTpEG3Yq7OlSdWUyLioa/cLGJ2pkKkLxM7XpU+rXMz40rHi
DEJTkuhGTcF7bOG5Ms1+TzCN47G8/uoR0MFUekmJgSIkN+ZekDG4HxFM6WjqALd6MZSSJn3Xd4SA
eA8UZMBgR25+gGTA+KBvwUMGSuStqArlXvgABfnHJHMa4zIbA1ky0w8VmqyeitIweZZwjY4MRzp0
/6JpwMsYtgldZsgKQjKEzRhkMttJkXDhI40fjC+TCNbFzQ+r36f2V4FUNzTMv9j4/amqHLl4HfWn
Xig8znfCkqHphuyA3H5uJKvNuDdG3H/AHQVBiHA3UbE6vDG0oMLD/PJHCf0AR326vj94ZZkN5ef/
WWXKQEw/KuVAcN0zLKgrUPY9TD+k4FpXPq4b+ipNLrb8yhLdqKtFVEgaVrYOS4XtaD9oGz7xTFAB
Bu5kouMB4l7IrBBQxXzanvYiMM4rBgHcxsONbmJCloXxpCD7rUwdi1sVZQvSYx0CKCSJfbuq8QrR
hMV9n6vZpp9M9Um1CuWQ6J3sqoWKlxACbmNBHcf91r//HBblE09W0w02bYnAYdAAQ7dBNHXEO4UG
oDUKig1IOULU83y9SxIHUTWie9wiTxwq2lwCPSI6q4ob3YAp/VEYvTnHxAC9BJ2zp6re7A7u9RwV
cgaLGGQJZrfbj9va7T6Lm2oGfaEDynXUqMlR9ErG93Rll9nDiaZHUZDD7ugGj8k78DH34M/+CBxc
sh+TV1HTgPcoDT8xa43HRxVSOkz2V8qojIvRSNAioXe1+IvEYPbRsd7NonYdf03/scXulCCohig0
YStVQDB7KpsXu3z974cDoZPCiwCZAoMHs1MKDYjfNAVzZHFLJ03B/mR7dOKpQFUxoQ309v+0x9Sl
JZjwgjhfaEoaPCijA0N/Bzm7W2lb30t74bbknP0z95iCNJ3kJDJSmItup+/0zZHCp8D4OHu4M4nh
UyJzTPbT9VoaK7qaneTHdxgPdsEYd1yIn9wZ/nxT7gSryYklGPwD/gKdGHxEduo0yeq5wgsnvt6P
HgQevglJjm1gbjBfBemkAXgd9GOqo6hBwtuYa7OMmx2eoxtQcOFxKjrK0yHLDnkqitqc5HTmGnPQ
rEhu5aAq/94oC9DU4LAfXRuUYdCg2PfesrFuQK1sBa4uZDng1E1r2+w0qoKZImkwCzwU3evO16Rj
6kZvxAkf6J0CyVLUIOFUo2cG2fyv1UUYxlX6AXU6VL1DdhfY8aGbk20uTdtFxsSyYOeIXGTiZqbp
EoR04KL5nDzouwV93mVb3oIRETfD0BPpLwp2jMUUAHE5NNFQYaOqlgV9iIcS+JAWXKvXvRJZocdl
VWaEmGMntgIr43TqoWMgv1iiaVvBiWMz6yAFaCJUWLc4STBzvYMEwXUfePfZs73ARMglbuxIz3G4
rKOCkAUIposR29Khj6KxL4yQoo3ARMggCWPoAcHc6OLruOkuUzf2pnMy0JQ54/38Vo2uwEPOTe/M
QyZ8aFoMmWktxbMlhd4VuNDarhpuFtANFFvdE1gTfTEmkHSpFA9oVaPPr+Beabh9ukUIMTxokJm/
qKSgCu59kJSJ7HJzwe/YzGbvdJq1UjdhF8+YGCmOXP0z8jqnvlW97lWkLszryBsGumYgX0P9ddEc
rOamLnOMEuMzLr07b1o33thPY4UGofEdwiu4sfefiuCCyTtva6Psh4zJNGPyElyH+k8TOglRtiNj
LDjU9Pswd4czz5jvB/ZvtckNNfmIwVhfAZw3vNftvQwyyWrcV+XNAMUZwZbhbdCVX+wjYjmUsqng
jvABqqr8qfCD/XLXtrimULSmaMade+DX1pjgL3XRmAAUiE93ANs1ijBjPx3yPcVESZ6ogL08DUBt
otkJlAcgiBczG3M3pe2CWfcPDRKeBtTrSPb9+updbgpYQB8VvDrYh7JK/30VhLNCrsHRX0RQwNqp
3X243KTGf1bbhTgwnoEgFaKpMpRwGRPqCHLlqo0+TFDEWsu2SG2X0v5fd4Tu3vONd26FLuXKERma
JqVVd2h3Vz+MFPJZ0PIZ8hlM9j0YU/H/owjtz1m6M7+YpTPaTm+6HBar7+RYYpbbne8wNd/cEOc9
D7fzS+MWf4l67pe1B3UTM7mYzLVNjHmdu1lANmMYjCz6UMsfNkTUhvFXHZwwceo2aigK/XwP/zHG
PpVobd2UaR1GHxMapT+OAVStIXf1lswOMpy0fU42oDMTcW9y9ryBGR403hVbwRwKm+LAyTzMEoxq
HbpgxmunCuIg5wjjpq1CtBbgO/QTWdhPmGBOKJUU+zT5QGlSltTUBXSl/JfS55e1MdDdMoTHMZGO
qTz2NZSA/L6cwgWgu3Z0Jtlvu/exvB+60/UDcPmxzs0wB8AEl3FhxTOmW6rFDY078Bo7ka0IjpnI
CrPp5aYK8ZIBWGhk9VsjHXZjhEETVVTxXm6Cc2eYssoIuqItCplOSj6rYGhIH68vFqcTcW6A2WWN
hdf9nuCjyNv0Lr2p0b4OXzsnLZ3mW4FxfVkWHCbRwjHZd0k7MPBP+Dxd+EBp3Ak0Zn5dd0q00ZjY
oAe12oEbCvDZaHjsIbERkNKLKxkiOJEgpiuX4RbrpwBMgw4SDhPbkR+7YJTtkT7Ezfslf0I7zh3U
V1s6jlAKhAqTC4msrSr3LmmizYiBEMtednNz1Crw7ccY32hnNyX29voKcI722Z/FdusDK+uSsqIT
UQ60q/DgE+zNowUQGjQtXdGjK/eT/l4DFgDXT81cNwGMgXfdak+t9qtfPq87pHIPwsqGysT7aK6j
pgQ6OQz6jR28pMtOU5807Ve+vKQppGIwW5YNk1c1hp8g1RkBXu+gfhnG20D5mUy7EQ80o1K6NuQ1
ajQ6DIjjFZAyHgLbu/63cqra88VnEn0sYb7BoOuB7p7ugJEfcgJuqbuDi2oTOMDH2Gs/8UY0CI4W
/zBrqgpUhi1TdOX5IsWj2gN+j1Eu+3ncAMC9C14ojPPX7AdO6Y836h8wKMPVlUXmNCdR37VWCosg
9Ix39bZ5K2ZPA9M2SHLAFg9haIGP9Oyelzcq8r1laIDiy5d1WqLG9mDHoX0i227fbu3NCKoEgAD/
4ACd2WECL4HeSamVsDO25UbXx9q1i/G9DyGFRJLelRZQXKTVHQiRvwdS96Lr/fdWVjbXd9JX//nC
W0z/IbAAEgKc/PkH7YskIXluWKcBNADQFV/e4k32AhJQL/CgPOxrm/ihc7PH/i1/lm9sT/R9OScb
cym/7TOnzjDLoZgjrIKUvEJ6ADri/lKIKEd5werMCnNeurCxNX2yrZOiOO0G3PnbaVcXrvyD9qfF
JBic8QrsoZVXTIWAF5RCChasKu2+U06p6dO8MzzoYnuhC1UNaU8E7REODeS5SbrQq6q8wluuARlo
65RAgxkXXdyrbUcHAWXkNTv1ZcKDcYd+wuK2ewukyaIIzYsMZy4z2zkt1Ak0I6Z1Co70AWDaUXcX
9Ep0tAb/BUb+8i567i8TiQB7qzEkgI3znaYftMvdv0afzhwJCZfoL107IkwESuesyMYaK2scFx8g
TH/aFyDJLT7p5zR8SteFp6PUET5TczLS2ZIyVYYdtEqe0rNJtsOtgcbFPDrdoYfN4oBhLrfzRewt
nGecs1Vl7yEjNDm1oJfoV5w3+W7aFbsa5ND/Blgu8M5kIk/WzDkEsGCqKt51pC3bEk3ociqn9fqZ
TGyZIQs/VjFOPURKH3KHHIExwuRBfgx+LkALQzV81+7p27siwjVdQhnOl5GJN1qkQgca3Fgn+5nO
0Ep3HY5C/tCJswj9pSub02QiDcTmMCrSYo9QjCR0Cm+ie2lD346RObahJ8RIcipfS5ZRj5qYrjAv
4LQg/FqQkBd4Niq3lRk6UU22ZTdt+zIVJGJOSMHEJwEFsUmHOEDpdh7S+g6SUBMKEXy/cJcf4gOo
xbbLE8bFwOFcyg4alNezId8i8MgUw2vTybBzi0GnRVpeasjJAPZRkIYCyk0oSDrlvvTkNyEa7fLr
wcOVPebrRUMbZ8MMe4P/Nf6MKQDbhdQX8KbN1vZEAhGcPHhuj0kSpWrmUtGoNnbL4EnfaZOhuIG4
kzs//4sWOj1f53vz3BqTEtqyQVkDdAqsyb/+vvxrW+1g+F9wee/6t1NFa8kkhMTOlUjGOO6p+j54
i7fsq2ZjfLSPGPfD7F1yb3ndBrMVfnOyCOCuy8mE9tZW2N6+zEvnTjPZIppkIG9ifNLehSy6A7qD
HQGuKAFmORKUkJe1E32gtgmYJAH/vsBqVWlld2pqaKem2eUtrrtHU/QufRmkYQIHHiQbmGm/aBGp
lTw2ZqppJwhMQn/WlFHQKE0nYDb4uiwyOwVmKAhFA34A7cvzc6cOZjv0Ta+dYqjulfX8BLl0cDbE
8jFPotu2THIvkCGfkeebblbfru8cro9ozAJfi3gms+QoZpQRyIF32qmOvxfVQ5o/Xv99To2NRVwZ
YLaEZASJPSgwMLoy5rLBAr4luCLe9cca0r2gX5420KzWj2gmuaUPqapCWMRwt8rqT2BKCVKWbddn
g4bqEKQlEMSda1T45OO6p5eV0tpRxOzzz6gYXTKUNhydCB49jMjJGsNNp2xDZOT3+Nt1a9d9Ui7G
A1qkdnlptVMwxhu0vTeS3W/KUESAwHcK2DP0StELZgn04kRNZ62u8fWKLnNnefJtoECdoEw3TQYB
XvQ3P687xt+Qvy3Sf1+V8pNSzMiJpYYI9a2oACwXXRY4uDP6oX5bYM4bJNHnFBrt2qnzyAG0yMYB
8IgHiGy64Ut+rDZ0J3YncUq4rB7O7TIZYSSkq+ME23DIBldSE4jTQzSrezZGQe13eYk/N0Q/6moJ
uw7ItUbFEmqSDR6swAuByl+U1B/M7wY5SlMP+TxBHOFVD2erypzzsTTjuFcQxbJ9t6dQ3WnXOdqj
QmfMPWBn369vE06xfu4kc6jDLBwNbYY9+pJKoSDLDiq7/0rLhXcIQAZj0LFrDNaqjKkCUtNapuEQ
1Ebqh+Sh7hWnj+9DyNSVkeC5h7f9V7ZYhgd1KYg+xLDVoKHW5/d6ILgr8wxgVB09D4yGqxdzRVJs
lqaVSNpJjkF/MHX1rzYYBW1b3k6nM9zg2tLxhMTiIebOSvremNVTqVW3fZqdFKhz6kF+LzW5f30f
8NyhM2dI0yjMCfvIUtZWqKRjo53mNEI5DtI3KFpeN8HzxsSYPyCTKvpibNsvt/JiGCccp87IvVT9
LmsQJwhdo3u+boe3zYC7xSmCyJ1xQY1WKUmq2maIBFJMWyW8sexfsVS6Q5uCuV1UdPCMAayoArao
4wmMhfhBCbctQjtQTnlXTnelaeYamLDD1rfnenbtaSFuh/Jr24+J8q21ZHLQy7l40+1Gcg0oxrpp
v7xHbat4WQ6EZSIdmthQflxfkcs7LO37oy75GpaUWfaKqQl1IzAn5ZRgqrCspk0sDwG0UJXEUXP9
LTONh0RWBdGTl1mBuJbxdAcangthNEMrhyGxZeXUTM968Di3kjegm3TdM5ERNsvFJMptrVNOUQwi
XwsjW8Z9JqoRuDF57QqT6bRRMXu5mZVT8X1ChzPf0JG+6alHzWXsoo3ooHD31GrlmARnKk3SQ6NY
OZG+d+OOOOPwvIxQ43tuZUGVoHAOpQ3IAiD+qJox/sa4VivTUsthDFtbOmza3NeuVfqWB2owAgYO
ipMYA28aNunbf/5yaJBD3BWsPybEL5nOTamM4QLJGeVUBYDI3+bBYZRerpvg5G/M8+kQ0sCtQLsQ
KVMiEJnHjaGcrKFqfQ1lg9/jKdmNRuMuCJtj13Q+6eKD1ibyf9+XtgXmTtoCACjepvfMVelQDnNg
YVheOdlWcQga5dD0+gFCqt+ve3i5/YkMzhSQfiOsWgAonZupspnEVaXKp6awPpDpfhhmsCmDWjiT
fLmUBPdDGbgW8JRjcpAxNIdyHfdaJqNKUCNU41B90W/qY3ejvuS37b6911zloEACMztID8K5l8vr
8Ll1piZaqnayIVEko9KU3eqh3cZH2qYtHv9FS/iyA4AeN/DaQHkBYIP8cb6k8awYEhiAFjRqq326
yx9LV3JV7asPrW2qrUq217/h5Qk8M8h2S0mQp1KnSssptp6RtIDKdQ0vyEU78jLBn5thzlvRNeBn
LC34Je9bDK0r2vif9zwsgMwVrKS46Osms0f0oFCthizLKWkeK/tdqe9Csr++VpeJ7NwEsxGCMijk
JpEXaGc/9+nNbCauOr3L9YhBZ0ixJyJ8I/2Tz1sKsGcgPAJ6QvX5mEUrTVmaDAjKnpTqPY6/kXlw
dPkQyLdqVGyuu8Y7yoZhwgbCME41s+9sMNplldkuJ9zyj42pbSKj8ck0CbIybxuAyMAAYIeg9coe
5EwJgboal/mEwdzHkSpID5EmSCoiG8xXauMEY3g6bJjBUQtKB5Mrf7DVTEDsZAJIlYWW0vkhzUN7
GXR1mE9ZIe1VEjgkb121ebv+STh5H/0wfA4EPHSuMGB8bmbWQUJiljXyPp7DPtLN0jndznDoBIzl
J5uidkQPupxgQLvUtikD3ge2XSYdj5019yapFFyRNN0zcttybaBclf6HkhrfrrvH2XEK9hnaEbqu
Y9iG8U5Vur6pIBxx0ov3vD2N9bEXda045QXYOajeJDrwSFTsdrPGtJGVCXmwuDUw0TvtE+8Jg1kg
Q8juqrsEAxR/QgoOwSkQpxLAIzG1yB7aIEx1Ap5T+ZSkt8N0W5Q3oS6S++Gt3dqGer4zrLQfY92C
DaV3IGuEEXBXvxlumt2SuK3/NW/6DVp92+tfjHOw4BlI/nDfoFOgzBcLF5sYddjBahiBkK3qDbe0
OkGE4Lv22whzeqelJOU80OWbH0btSJJvRSeiW6B/KBNXcTWj8kVwBVSd7Plt00Eugko+AbI43GVF
ubOyGS+gwwhOS5CQZ3osWDquV6DJAGknbtMXR7nL7BxA1gJeGaOrJeSYJOEt6Sbv+hfiJCgF+e8f
M8ziQXZFxZ6HY0ZcQezDsp86y3gt0uwxgB65VpOdUg276za5ruGai3Cu4P5u0H9f1ZrEUkGv1S7y
KZPLe9JIvyypOkp68ScruDJDQ9fKTJxq3ZJJs3wayeCMDYahpNOMb/XfncHxpc91uMCDAOfcSj+3
ZTqX2OK6vcOTpKMqT/MkGuHkrdgXIwzobnBlZxtR+PSzUZsGKhWjfxym2oBkoUScuFb/uu4N78Bi
/WXcckDyhqx77k0rEYNUkrKc0OR5rI3iTpZEAx8iE8xngRQYCgpM4Z6m6KazbyJQYV73gbtYKx+Y
oFO0Wjx1Gsq6TE9vlWC8U/TJnavIvW6Gl/nWS8WcnF7HjAOopOGHlt53qeZK0fDZjWAFspK3/24K
V12LEgKBMoQtVIsS9KmLYsynanpT9N1QJI5Sf+vsX9fNcB5KCRCXwEUDAYaYwJYPk2n3U9BIM64t
ig9RLw8yrjT1UUG/ACz9go4kB9B3bo9ZQs0Y0iVKYU/aTb7mDxhzTzwlpNSoGwhH0Nkz3xZkC76T
YHVGhQRqmQvuXmWcSFdiZhGvz/OG4ksmgFjdHqyziRM/d6LtTncbmzlwmBCHUJEpuGycn6iindoo
l4PllM7Q3Kgfwlp3bT1wg/TFrISSB5zLoAJadtBnAjwI/Q9m749yUs/41+Wk3UcP6qbeoml3u7j9
LZR4sZgiHBt3Mdf2mC8oLzGqKBn2QNWG2a1lZ3nzfbqnUAXjThL1LnlHzgQvD8jTAd/HkOv5WrbA
U8tjhNAhPza34R0do4ofQb2qgfQICCGMeTvpc/IatoKjzosoa7s0pK0ySRP2RrNE+oKeqW8mR9vy
pEjkG6dhoaxtMJEXPeCgGDRE3raKrNdZkef3aUnrYxuRzG+0yQi9yljirZaq+cmY7PxFz+0w2sdK
a7ptrJQ/MwvvqQUGBQ62EidPQy9hALjC4ErpqFOSeW06WR+CiMHb3bjOoBrHV6Yvrecro8qp0sWR
OZ+Mx/Cp2QcGxAfx7LQdfaoIFN3NQP4Bny0mB6U/zB6rtWHm9klUyW6TUJ/xulx+y1tMO0eUzvlA
w1Wws36AY9WFiM8uc3sRXoa3G1am2XngKTPmOI4QjYfqvlNereEQTdvr6yoywZSbdpGGYyYTXBfH
GmPbvyzys1yEHNGCj2cxd4JcXsYiqOEIxfw2oz8fg/2sOa23/ArAIqa+VRgvknZF6tgilQ9u4Fgv
InOUjVyiT8z4fuFHsM03ypvh4fJzqG8Nv9o2IgIj3m4x8SyFyyHKzovJ+HyujKIM+uU0y5LmTcWw
OPKYg/wGbRFwkIDScDeOcbIZCgnjBNe/Je9SrgCRB5A92K/Ni7tDoc1hYDU4I/Um2TcY27Xd+lAD
Yq1tg3Yzxa56I7p38ZcX2BUcTBCdoAN6fi5TcPLkYDuaT9E+eYl3y27AHRbsIg3lGxdShfJKOguP
JqqMrhOBAtS5tTKSoDYMed6TPJBDm7c7qUtFg59cG6tIw2Q2uUmRFkwcibJ4noI3ORPdkAUGLCbI
t8uQkiiiO/Lb4MlAEptvi4M5+OpLpKhDGFtEtYHomNN/X+WVJA5rw5hh0g4+ykRzcvDAq0Qwt6Xw
Msv6qDEFdxlPZET7hlZ1ErTASgdaTwdgYY6T7CwYJbgfNmANpIBloAUM1ZF3IkpEDkwbzLi/P57F
fLxlGkib/x9p19EkOY8rf5Ei5M1Vrnx7WxdF9xh57/nrX7I39hsVW1vcnXeZS0cMihQIggAyM1Dm
c79PdqIzIS3HRVE6YemYrnEKVdDDJx6wjTbUE35hp3mjqTSUXbkuTOaeSmLIpJMSe9C8VUfNbyHw
App2jGp7HdijeQQOK5Pwl+tljp8RkTmZ4gCR9aRv6gnDTxJoq4vEAfddtLV+YZoAvUVOlsKzymLM
g9SQR71HoEFUcfsbJNO+qdiWo9t0Z6fn+FbkvbVWcFoXK7WYm0oqpCwGKHcG1hFaQFBqAj5Gskun
CzACSEOc/oaH2L46AUSxvR5YOafHYq4vM471WoxxerrgA8miXeWPdci9qGjsuuI5bP6eZrpZzLjy
z/IGqhtu5kf+YNNB6v9yWJVnjwlDUzUabT/AnngfAZGS7yEy5yV06J4O3Bcn3ugmbxeZGGRJg6oX
Co6mpauoSJeenDe7ehZ4zy5OsmExUUhQQg24YxlZ0xsGykSyje5wKuxgN95NyS76BO3PYIvglBZc
rm1OBGRfRWIilLE0wkmpTm8dgsk6cqVj5kMt29OhPF5A4QTRR7Z7qKkZ9qBwKhLck8mEH0BEpjqU
vzKtKIDceuYPW/kW9JvKhtII9J/ilvu45oQ8i4lBBeZklZjApvI4Y/ay3+QbAI1+/5dcR9fdCE/r
y6tsTgpxbnUEWAhxf6gY+/ciX3VBkoxdTV3lN+B5XBgAzyYTe2Q5Qh/SoLuq1Ns+KLejOb4U0xjz
Auv1M4ky/eXiatKX+gjGadygwP+hLqILSKeg5oqBwfw2dK2f1yPbaspo4kkl6ZhX/E4oDwYIISyG
iWbm0zE3oPUdnlGqh1hic18KbuzzyMXWPXRhkVkiCQUhzLQW76l9eqPEOCKJD6pdu3jRMLr+X3HN
rL3ml4uku77IfrR0IFBM7Gle3P+OW7vCiMpjvDdQi9F+m3CbY/hT0KGsyQt5q3WnpWUmxspS0Udq
DsuUdqy6s0wbKIsNBYtRRKfiSbU9vvKsflFdfLtJFlvMRFrckyGoab/WS0f1I0zKa37vEVc7TAcJ
NPeUylUEmRWkslzzUXqRt9odHl9caBdd3rUfwoRi3WhqY+jxQ6rSxiDsMd0LDlADOxAB7xWnv+VP
wK7noIu1swlg30bgWIVJ41EmNsV9jDf1r6C2/8WNMLrW3ngmaBE91ZCn47v3ajBc2GcCcJonghU0
sK9u+g/jQNlkB0f0+yeK2+ZtMG9/mcgbNsoYCiLOUmL+iLWf/eD//8IDOyuaBmM1yDVWM/gA62Lg
g4J1iDMeG5uCTHiyTqvXJ/iwZSrEKKksh4sVZtZACFIEWieQtjGqO7qf+rxtW41BmO1CvEOrHzUl
Zt/aslC0Wi9pDIpAl7AdN9InrmjEAzMC3RUFVHLj3ppjLGyyWxmWEYAQEmzS1GC4K5EZDBQu+kSl
BHh0O6vPcqpUp1iWjtH6bwXMZuo0Eg1I7iav2MkgjATTfgumJBApQ36Mq3+yGumWBplIR6DE10wp
DCKvC+7MEyQgvdATHOFX/VboB9CNg2SLt6lr/r80ygS6IZDHUaLhdZTVQyUOh7kd/yL3X5pgQljR
ylbYmXRd+W+t9kjROKD1sq+fs7WUdWmECVpVLQimhsm4MwZg7UF9VqInohzU+U4LHq5b+g+OYaIT
C9JrzFMwqczYhwrGquj1e98DqV0AotZjRgjQrcwrnnkkP6v5hYVBbYC2UHP+NiaUDVHTEbWjj5ry
gxIpRG6wDZCsmVA34ldr1xI1aAfoovFVI2LHAFS5ipXZgjldmDGEAg6U9ndptbyw+B1/qkpLM0yQ
J2ZQE4leMuoG9E8UeqcfuxcJGg+8B/7qgsCVoCpUg+TbnHuXCUNbGViQpNRODe4/UqnOkP74G69Y
mGG8XB01pZhoxvAvYCaFOgheZ6MvDz5WLvCatyjG3a1KH3T1X9aEWyBV+tYGjt43IUUFQHvpqp+o
VTYbXnFoNVosFsl8tVQbIb4MBRlgBt7TcTeLr5xdXFkXsIJ4XEJoEgTdLCe4glHQYogruovZYKcP
UwS+B6q3ALF49S1rURItNuEnJss4hlfuFgxlwusVC4NEGH+5THAtbbDGEEhX+GN0R1wDwHIB/dTR
jUI797nfb+WavjBHf84inw7rqBz18MscFSUdtu2Ddgi94CnYfuV1d2DYtHYKiGusHa8WQz2RSSkv
bDO5fBulk5B2sN2kzyS0XHEAwlw/9PqGs6d0z64ZYi60KREqURPgLcnO/E11minGfPigSKO/KaJf
LIo61mJDhUBOhEAY6bOvz6AbE3tgnfWrl/Luv3oP8b4fc9p7QGiVYoQ5qu81oCQKKSU73ecbzevd
8D2OvHZH1Q9QJE7f+HTFX+nVta1lzv8c531nQITnq3w4ZMcMAbR5b2sbVS/UagVnckzbqiEcPKMW
BfJDT9507+rRIg6wMcgkBPcvhDbBTrg4QkxwGHsTtAz6l08XTyP4S35ktnBP6ZbA9cNpwa4Eogtb
TPqpiYFslgls5cnWqvfF9MzxXU48YMmjlFhLpyjHB269/oWShRR40ss+pfTBV3X+yhrUFywwaH2X
ALMy3ZJL6+vyEJ3uqYM2sWs5Bh2tSFHz5uW2a7sHzA5YHkEjqQM+c3lY1E5ua8DklHMh3tXJnRhx
CohrEQaJugb+JRlCHewEnhibs27lwMepLek1J8Jct1f0ufImCjXImIysVTgXx9p5xGrQt8O0ASBg
zHnU1bEwu16Wz6kMiPkzJjlcrTu244uu3KmtWwW/OV9sZYmAmYnA21Lgk/XF1bWIN1A7iQmpiXy2
Ilu7bV8i1EfDvRbaqea072jLOnSuov3UucxaNDwzR//CMvPxukrNjYhanu+Lneop2xI0k+S+danM
X+oDdsVZKv0Prxlk9jbqrEA1KxikArraMd63KHInqDdBhhn1Qj23+9LNXy3Os2HtiXmxUCbGmUWg
FcYMu9qt7Ag2BA1rOz4BYfNBHAqWMG9G3muIa5OJYbMOLUglACiyBv0E+GW88D4+qbb6Q3FEG9I5
O+6czEqguVglE8nMtBTKIRRlzFX1nuilXrBDdeeRij5bLg9WvXLwl8bYFzTQdCWZVCxPKm7L6U3m
0buutZguDDBpVJ92hkR0fLPkSHw600QCJ7lNn8vRUd9rlzIRJV49Hw23Af8lB5a7EgQujDNJVS/J
mQ6+UOqoX3LWW21DvGTPS4J5TsJWBir0sRpoLMnn6GjdardfgujQ2jSeJ6d6EV2Zm+5Tr7tyAhUm
kQrb0Yj1HD4SQgckuRvBn4OzYPQQrkpfMW/IS9w4IUZhQswsjQ0K61jg4JsbKJ75ICR6olqzlL0q
8DRe4+7rQvi+QFXC+xZS1pj0u7yQSFNWc4T4jduWEn2nOHzBZrypHq0cPVFt0+4SuzvF6Dg1NwVA
YLw34tojG67zzw9g27Fam9d9EOAHyEggQasjonEAWrLQpv1YGcNrHi9jXY+qfywyJ2VolbETigE3
VobPCGJKvHcqrgb0+pf8Y4U5EmkQDiTuYUW8nx1z324Ej2wmA/X6ckeFQhpeY3s9wvwxSH/Q4l6c
JLGdYhkbOdcvpPgZBJzEb/WMY66aUr1gPIitb3aTCPbcKZXPwZCEp76sRreNo+GtyUwIhOgd/FOc
QagAZh9MSsQ8bMHata9CxJHKpwJFw8I/ss4S5HKucTLArZkmut3O+7GcNnLKiWU8Q8yHE8K+ikal
xJGfZUAWau3YxwVkrLr0mI4Tb55mpRqjIBU0UCCBqvU37McUCC3EFwqE7dx0BrG2wfJ/joh8gi6m
D2S6K5WJV/XR3Rz+xUz+hWnmxiVBkxe6AtNid8w70c4nvy852eGaU0JLFIhLDJZ9R4SMo5DkYdVi
M4f5uZjVTZ3wGJfXTQDLBUUzhQopXfp9pU79qEVwjFztXfQKbaXUOQnRmktA7EcG9FfBKDSLS1Mj
AopM1AfPaR2BkadFY1ojk6MZ5VE3edR0q+tZGGP8LwLFQdsTA9h3EYM+1mhbwq/reeVaAFwuh4kU
Wj9bmQVN5fOkf8rKPkVCMIach8jqxUKB57qBXggKjoyRNOvLMB4E6SzfJ5hCFp3gi7mcvKILI9kA
q7qU75LSQCrg2RRcHhB9rZmGuuOfH0D3eREPg3EWo0ABEr1xoWIRPVG+SwzN+3Tae3DUH03kHE3M
UjSbWrR56axMvxJ7ry6tMxd5KsmNHiZY/uiYm/wlulMxW3RUtlTOQrkPHrVTfQwg8NX6ItpE0b7e
8gjdVp12sX7698X6TTUT05Z+ALPMoW5kygYAc2NvR4WE6TUrqHk4Bd6SmVdDWY/Qk6PQf0qmkHol
CPlA89R5AtQox63A4xte3WIdBw9RUIIEIPvWlQpj1GoDCzRuu13nDu/qptmBlg/TR+lJvlPu26OA
IhC2GYRFz8JdtpHerx+k1Xx0+ROYsxpnRmRGCc5qsqNLrp+Fm+r1x+RgYG6T/Jq3XFqfteCwNMic
qjKUykaXseb5HqNkTxGdeXiGxugtAZFQ5sW3/zuPHDLDxSYzp6hViw6qn1hhLVZ7RenBvKZ3my6V
OJw4q8d1aYg5MA0UoQsZTPkYxKF9/2QTgSYp98qNDm6+djdsDSfciX7n8Pt/a5kNpP9we4DTwdTZ
GyRK1GQMZ4T3Tp/6HShO6/dUVQQbV0vb2lkrVrZUdMRX4uYN+oES5+CsflNojSK3ohhDNrEyjCTA
0ol0LsvI1qUXQfavu+n6SaGs4OB4APaObRknqjkBwA/GjMbtIjc7goTXgcDhbeiJdyF0WpRN95Lf
lX7o96hYFhtrx0N2r6b5aGv9+yew798e91FStvgJ9BqYT4mbo8Yv7a1N48hUjt7hLHmlAg6Azx97
TJIf6hPk43sVt+hRrJwqthMgleuHDOCH4oB28tnsMZzUeTVIsYCAsAuHJ4K6vmQFUGXkACj2sY9V
uay1PjFG6aw/04g4bmJP8KaHEcKH5pY/PbLmRpSCjiKojO/wt3lWqhBVG/FsycXveix2BeExdqya
ALjSRKEUM+xfK15cKYDXJFapNOJ5asQXU4PQSjJ41z/cCnGZii4QqB7B7KJTqpXLa4sg69GjRgL3
iQJcqheA/qT2wJxTt7YoEwtKhHqj3FnhEB0BJchvylCeHHBHoHCL+Uz7+q9Zy5RA3gRkGji0VJF9
jk9x3AaY1yNnyNl0/UHCnNf89P8zwVzTZQPR1IbAhJGDNUqJtqn5Mw4F97qVVWdELgSsKlAWFjSA
LrdVUsDdnGngCcEju0Gvwjokt8ZDUNgxvR7Vg3VX/AVxCGSi/5ik3rTwllzs4hJ1d0A/NfAUto8Z
CtChzPGX1S+0MEL/vjASJZlkNiWMqMJdOW9683lKOGPxa14PVwQAHIA6/VuJRI3mDCQoQO+Z2Wsm
fvZciNFaprYwwJZA2qadw7SBgYY0QDbsS/Ewl+/t/HLdB9bNgCIEfGagMWZxqyZ4p3GrAStPhsIR
qt2sSXYcPwtmzTk19Iiyue/yCDMPy1RRpTlPRfFszCjhlJ+zPttGh/r4PhUfrq9p7fMvTTGPv1Cd
AhS2YCosHuews01yKDpOlrf2/fF6Vb64tBADmKMzZQNgQtkonuvgNYheJrL5izWAKQv0IDKiHnv/
91raEJDRiOgJSUdiJts4sp4BxOC8yNY+P8hV/jFD/744KX1Rk0iOBvFsyqU9Tk+5DsRa+UufeHf9
6jdZGGIieAWGczmOYUgtfmnic4hx1fr1+patetjCBONhYwve1Qmv8vOYQ9Nk9FPo2bXqQ2jtM4WT
nfFWw3pYYqZaSCbxLCuDbcmp3Un3ufXj+nrWjXyByelDhoVPFL2Sa21bwwVa08nDwibKU8d7EK6l
uWBmp4j1LyNMPJbzWUmtHN+FPlbajbmj4iXy9m/Kq2BHA5RPx6n5RuITWmGSEx1cGVa7k4cnBYoE
Gicir7rywgTz7CJdNypqj+3KwZJwMOc2dYD217dpL+heKaS8Rtzq57HAnmmAGPQ7GN7qTcQzkorn
KDlO5c4wb3KD8/5ZDTJ/TLD58TSLQ1ojaJ4pPbKE/nDGKd+uocugWPfPIhQmIx5GqSNpGeP8PwfJ
ttoZPvQu779GbXwS2pltaOCZtvCKLDbq698NkV78AOarSQKG6SYRS2zAmzDsUkxNpU7/Rof3ggfd
u36iJIvGgG+30GK9TNhORlKF4YjrTh1xqFKhuW8HKfWquXNqQ9m35hC7eE9jsH2SdpU8vs+m+ZpI
abCDqH3xNAjFXWWo+yGHYqai70jXT3aLt7LdddO8AZhrm2Faz56J4oVp6uN9HAABbApujUlZv+mi
3yCrFW5bq22hJ6MAjzCrflmMlR039aPQ5pkrl+lJImHlTpL13stmthGsurLnFCp4c2a+dHO4D7sW
6j9hA2ruXo/cREhKQPLC2NaM4qdIhC0En59lQ74bTEwTDZ1h2LOQyP48FRH6J8k2FcyfZKj2tTxs
wgJaUFDWyJCIqc7cdo9BHm7rWPaMFvN5cazexr11VNJ81xkC4L9ahx6zJPtERedLGu9U3H5KO+5J
WSI1nz1UmX6A5+73LKfHGeDXA0Rs+02RW4cSvAt2PkrQtEm7cyZNma2N4bMxTsdaVX8Hc3QrD8Jj
KEJzpg8TZKXtR5q0d3NnPYHiF9wdcSJ4atpu+gCzPHMlqY44Ck5utIUHSlDJ7adK2pil4Zp68yrJ
8S429B+9SRwIT7pBM21NPfGiOu08rTD3tSICSyCGu6RR94aankhCKjzxs30dCg9JUOxNI9tNUe1F
JNiEcX+XYmYEWK/kl1CbaA5nxjmYjPRO6QsLoo+Y+zPCrvuErHdmJ4UFQZ2iCN3MkONNZ9Rg7Al+
W/I8uXNdKds81KB1X3S21rSQ7jXGTRcZpymbb9FsuFH1TLNJS1BcqeJbUucvWt+jzQhokoN4+jT3
0z3eCE/gKrDQIDAqWxgltFuaB6hrHKsuTh2Sk41UktdmFN9KMTzlYt/ZFkn7g2qFv+tK2KUFcNWJ
tSVTflso4mbSxwkMoOStEQRwA0tmd6iDMnMQ/7ZNOt4pmd7ZvdrsiG7dYkD61grr1B5T+a4bkwdt
bGdbEuLnhNLNQvuMcyOuxUMTGrb/TlaZG77NKnzxPgH7kQq2oKF29PHn9QixFtSXFpiL3QIWS5cq
WOjG16F90gwIz2ucXtJanrKwodPuzyLnapVam5IQNsShd4j4U5zAbGgg74KUp6RbnLybsyK2TSEk
UJ60xlI8B9ljXj3r4GtM/iIbWi6IieETiAajtsDlHqWZ28eaP5iAR09/1T1d2mGCd2T0cmn0WErn
pjftTbtpWic7iG/EGzbJ2XJxdK97w2opd2mRyY5moZ6LkToc0uLsSBEAiSs42gnAg9a1MBMS+jzE
yGpdDlI56GeCSEj51lJFSylXwY8EvjQvvZE31rH1zL0KGuLI1W4Gx3ystsGu98un0gcdwU3kcUVm
1tqPy1/APAoqIZtitcOdDBXdrRykb1KSoQtIsyhtC6p3J7XKO0WaN2Wkct4jqyd8sXjmmTBPQxIo
Cih/kmKwBXMANIEHSVw9EAsTTBBJkyTuJhKK50oRTvPQuAirH41R+td9h7cSJpLkhEhZq2ETZSLY
VjA4Oo8QeC2XgeIQ6PXB7PidHinKg9pSIixElruXIO88ZbKejdS6N6zi0Qjiw6hXu+uLWg1dC5PM
eZDkkZjzbBC8rDGLUR+L+Udq3SpqYQvZw3VT658JVVJMFYDCnY1bUjzVVpWghiPHALfJQv4aldVB
LSfOGefZYYJXIQyCOGggKNKM58S4742twnv8rLqCiY4UVIbREGYr7WqdDq1JUGarRemgjO0pFBTv
L3brjwn2pVCRJgIhDV0FuRugnqz6QvP7ugnOKtinQpuBdzVL8O2TsrgbSHoPxvftdROrHr1YBfMt
IiKAu6nBRqkpVEykIN2UJH0oleTczNVRmVXbyHk9Jp5N5lLJOrkSeupnkpXazXQn5DtQeOeQrK/O
psU5P6vORqFK8GgRuS4T3uQ20WOrB/GdhoQ9PLTa51Q71/dw/Rn850XHHFHD6LukoQU9DDBHmzBQ
3oDumJAh6/aICbXrxtYL84v3FF3wIpcpdTEHbgKXVRzK9lx4IR4MUfyUdccg+UTTyc6U25Z8GiOv
0bu2k8uHK3NH6dWQ9xqIniD8cDsNfqQd9Irz+l4tj1PFVQ1NI5T72a8liGOiyB1sYOg8s/OttJ3f
Yw2TtnRIoXEMKCrM7l9s6LK5wLijOWlyIyq0Pv42HFX0y7vEMQtgHMUjGLn+gixLWVpjnKW2wION
bjloRoLBba1iE0XVXRaYnIGmtY8FCsZ/3J6ewYWXCCOpeysF+Zya/RbazkGVCDlEwXHG9QD1xwpz
45aB1ilmARq4UTVTJ61m81CFmcLzChqE2BLCn8VgqP5yMZkqRKoWTGBs2sfb2DPf5coOnyBk7Qm7
esslwFg7z6YJ1QQgBFRMgzEnTBZSBWwGlCszFbwsPHZ145jdW5/dX/e89W/0xw5zoNoiiwrTxDcy
tM7tRMObxSMm+Dm7x7PCBMBSjaNUogSjVTDbKR7tQAOEwcSJgasxHXxlMvIi8zvZYSy3MYnFgSAG
VnaDDkAvnVAbxLie6NR6a+NW4Zzb1XUtLDIHqekamKlg0YC8hDRSnaoHQfKvf6LVaGsurDC+UESS
EWt1R85BJD6GXfPWdcJe6YOdlZBTCDxlWevgvIs+p8g8zXrLub1WA+LSPuMjOWYR+pba/zeZRziB
JL3x+iOGh1DJsXlPkdV8c7Fgxl2CIUZUGUA+F2qmPVW13TSPpLgzzdFJIarD2V4aIL6d7IU1Jkzh
WR5ERQ5r2q1wKHbEzffhYX4p8PKqDsY5q53RbW6ybeL12+n9unGebfr3RYhUcwymtUKDrdU+MJRG
UEUTq01gyihP/SqBFLN4IgSr4fLPalUmjomYd46mCB8zix/S+Nz2d9dXtH4kwEZAi+OYxWJKy1Gb
RGIpIiWVBJBubjvtrRc5B4JngskXJ0Ora5IoIP4UN2rhTtp+1rbXV0Fd+rtP/FkFcx+rmIIPkhar
qAyyLdX3vIyOpQ4Q6vx53RBvLUwEySQlA9wFhrIy7Z1e60U3jko7kXlnimeI/n3haU0lID+M0Viu
u9CbzB+dAGXjMONcxqujW7iy/vn8TKzo01w2wgnr6fzgrG+qnfyiuLVDPiEpvqEy2MkLSER2wzNf
u3KNEoCKYP1jmwkbVdJVRdLDduu1L5Zfbqb7CWcX0DcvuPkL9N6FMSZqzIpqtBP4ZcFv/0KsV7PY
XXeM/xD1/6yGCQ1BOZtKl2M1I2hvKHEv2tlbYyO7M1cg9gtqeMXdWZwlEZJ4Tuih1ezRC05dbAd7
CczErV/GdvpEPEBVd1y8JQ0F16wyoUJQ1ZFoMqxOPg27yrY7gD4J4BI+1Jvj/V+us/D+1Mo6pTHx
tfJZsAXjJKFXXEuv1z8ZJ2iwI1HiVBppGSAuobTgRnoWOZM1GI7QEqeTJ06E+hp+urZ7TOQomwx0
XiGWFDx3rvY2vmQ/9ZfhMdzLmKfONU95Kfb9U7LnSZetb6UBrTlkpahsMH5ZdoJKdIFmppHpJNZN
Ap2APOW9Z1cPM0V30El7ywSf7GW8KtW6M6MaKWP+0r7Eh3g/oPYaoQeCJxifj3Xt0y2tMafZ1OK2
iyLKgB9k6Da5RfUaNk8Yc73uIatV3qUdZvMapTEMuYQdKsM+3sye8qP8iBzlkG/DveoKpzHctGj6
OuMT5SUyPe3W+Hn9N6xWtxe/gc0AxqFMQwzbUfkrgFqMN4y1unSktvLSBkxaFDBfcxrOvK/JSsEp
WSzKswanURL0JWx0/aTbqrKgfVdO4n1cxYIvmsCddFMcOaYJ5Jc8yskLaeP5FI9c7vA1H15uAZNB
FEImaf2AnwMytU03mCcrgTIjiAavbzXHq1Qmi4B03AyxEOw05DpKp24yTNdlqKnLmDTVe04eu74m
qFOrdLADFBqXB0aCzGNuNiM5R33ipVGyCYfkplRUTtyhJ4ENO1So9N9mmLADKMUQxjXMIG/GoE06
+FWm3+RisgHU3VetVoUEZ8IxSv/Tb0YBGYKeFQQ/4RyXayvSOIN6FtLkAk+AWPkxh+frX2rdgApx
LjD8QMicOZcoGiTJgAboOQyOlfiuJhLHFdZOAB3GNTTw30BFgRX/kuMKzOG0ZEaZaQj4IUIPyDkf
zHX+eOCRi6x8JPAKQNUMc2oWmLSpryyuuzoFSq2FBtiZJOdMTh2r/gzUrdxtcuuXIfBq6atrW5pj
kr4miAQyAeOIaY7Zk2mz7CHeSJvelQD8DUXeVlJPZrzhYnXM1ZBGZtKVmOk4z40/gBpp128i33Cm
xg+fZL/2wfTh/c/ucWGR7vdiPxvQ5EDZGwu0lJ9CfjPH7vX/fy3ZuzDA+N/QS0JKQlSXjLFrAETN
9mI0/q506wTyBlyv0x5vf3+WTAe0PG9KLO6u/4CV4LG0z46dJoU8TYOOBZrVnWTlXpD75dzxVrn2
4aC4KEGYDhPjmD273MZsLEYJxEI0zZwd4w3IdJDHze/QIPX0Tz55HP3vWD8BPwnVPkUW8W2Sri/U
BGRQIUJV/yBlD8SMnW4Eyqz80Ws8WueVUE95V/6xRQPMwkNCqU6CtAd/dVaGjtTvB+1k5rfE4Mp0
0qvp2qKYo40GY9OIIgy1HsYxZMDC6dhW33qUXVmGZh3nWlnZRKpxqoERBcyq37B7udAKwzTisA0x
1OxnSHjhHXyDOt7nDGEdJTE49lY88cIes5FV2ZdGSfUYG/lFUHM7k+71gSfkwDPCbOIIesZRnmCk
bU23kRtHjAq7DN6vH6oVn7hYChMW9WFqm6LHodKTALIixzRU7Vq8aevNdTtrzzcYAl6JQiW+k98W
Y22gaJB/Feh+B6hPS3b9DBYU/RFzJaqfuo9B4vBKV2vCfxdWqacuXL4NJArthlV4Yr9RHWPrI/Lf
gBoEjdu36kVzpmdBsTOOg1AHYA7AhVkaZBZmVasph7Gv0SGeQmVnCVN3D9nf/PH6nvKsMG6oVqoA
JBYyDozO3eZpelAJT+l01T1MUIRC0g9gHRZqNuvxjAGdCvs3IDBNRxBdogCkuF388/pa1v3jjyU2
uhPIvhh9BuFR6OL9kHwMLtOxks6OFSfKoXBdoIdhPc0i50ut5QUAef2zQpbqXtcHUTQx6ol4P7jp
Nj3nAPlODhhr3GrDmwNfe9dcWGP8UVPrbEj7gkAywfiiA1ETT36SQMbcbDLHGG2RMwD1H9anmYiO
ELQDcv/SFVtrqGOMcSERAQeluVco1+Beu6flktDnlktWIj/W98cak4SkqqGqeEOgvLC1btNtfYqh
eJ/bZE8jfwmSEN7noyfp20lbGGSSEk1piTSIVKQElf/kiYJpS0cybFGy8x01OvMYQFbj8h+L32bk
8hb0oZj8OEuASNcNCNGbh3SI7OvnYe3gySKk4QBfQybCNnjjehjzdMBGTvWpHE9FBkRg7UsVrzO5
thoZg6Ff0oDfuWvxzEtJM8I9umbXoO+JUnI78DgT12a5dRnOB9AoWBUAhLh0QlVJ2qJRccuoJ6ve
BffgTQESWHCyxIk3xkncGfeVVx4prXxy3x646nArb40L+8yxi4rJyNQA9hs/22lv0rE/hZ462voT
ubHO0Y3oYor8V/uJSVUeimH1AC7XTj14cRcIUl4YpUFv2BPx/3UAVbd4gULAf8EPt3YlLI0xV0IS
DsiRLSQNpnQizTFtH6+75Vqmtfz/maTEHFHMyy1Ey7YvvXZsj00Yvqr0KTCoO/TzH66bW/VOBUyb
mCMzoZbKBi+1EXt9xqUQZpFtJiji9Tscjb85a6oIrVnMc1GStssvFKHqYwotzprVYYzSTA+h8jPm
HoK1FiVVIIacMlq/YBBiFhNmMlGlSgdxKByBuKClDp0ptEEC4irP1f285VW0VndvYZAJxmpcJCHY
++ZzPBt2PEEMUZgdIfj1P38jCzQjKINKmET5FqmsPs3myQylj0zXAXnFCSqIl433162s7d6FGWYx
hipnRi7G0ge9WUIMvORO7Cj3hIo14CDxnhRrx/bCHnOxhNIsVBpd1r9YeqF8cWt5qt0eQYbED1Ar
19jCGjbz0gWbTC21aYykjxo1VwUSP5V2ik86aNAof11THrkV1hXnuLDIhGQzbwcT8iXSR7/vvRxy
QlD2GQ7yDqzlkE65MbfZOXRl3k3As8oEYky0xQQ1OemjMz/C7kWYgEAAduK6r/CMMBFXzoEmH7NU
+kjy9yy8kfT3qOGlVbwPxgRaUiiR2P7rg40ehachV0Xvq0VxutsED1yxm5XATmtlmKiF1Jz0TcI3
7uqiygjcv/PF/eTKGLoOqbiD2/umXT2IW/V/DL0mJkJhTMegNxUxZxOQVmsVqsKifeSB6E86YItp
d0wiTrPh2wONDnODihNteAu05ahsXjo+kUgyIu/QccxGT4BASRrCFWtH8Cpv+j3uUrd7jt2Kh/Vm
t5M1y3y+mMhxZmowW5m7HDppRc+D4n8LWDChmJKJyiawhbhYqJcu7n0DI8/JFDbah3qW9xDBvRUc
8RGgIohx5O544AYs1iO/7MmyDAVcjEqBcf7SniaDQTWpYK97A6Wpr21rp4L+kvzW7qg6IFfNhh7V
ZeYNe6AgUfCvKUqUY+HSXhMNY2Y2kvKhbqw3VON2P3o801Q/gaQDlwV7ZXF4v6A4DTEpiB+y79Ax
ma1SCEXlY/CNHpQ5xmf8HL2ATL8DmX63EQc/f70eRL491b7W98ck+yBVmxoiASVRPqzt7Kh72Stu
h08BBEgG1J1ku6lt3jA2G7e+LIIyzrTAQY9CHZMgCFJXV1beKx/jnIHzUq7d2QwPSZX9vr60NTuU
5IyqTsNb2EREkkg+k6hRPlLrrQp0N5/uCjlxrxv54rVl/cNUNNBpGaCAxAP70j+sVtKFuJll+Acg
e/susvtzephjZzyBf8/pvNlV9mRf3MhucwJ3nFvspdIBf1j0fP2XrJ1EDQ1aCQ0nkI3obONkiCEH
kpqDjBiTPM3gaCZb9GhpB9N8g0q0H3/+jUFK90u7G4jVzIdElbJuhLySP1pPb2wV5KZUdKl3uxcF
rNCFw3uSso9FOA54MsApRTs31jct0iHTeuhmzOTDqF/N6F4Znkdt2888oPzaRsIOiKfxKlUMVFsv
P2kXGHEl43Xx0f0wbCo+FrjKDJEaTPbhpa0mfCEXBd2tb3EGg5JAWYD7Dz1DTKZfGiVIXsUGxNCY
es+bHwLRstxTMayp2WaZqr4oZ1a31Y2oO0WCat1LOYCqRZYJb3Fr1p7Yt5ghShpLATxxLDVbFADy
tCNhKjFk0eXSc6SNzWcShlAMqqoBMnVB3oL7T+yEmxjDMw4x++k26MLxOVHl8MNQG5BKyXFSARg7
C0Jpi4pCCjepjTS1/4+jK2tqnNeCv8hV8i6/es1CQsIywPfigmGwZUuWbHmTfv1t7ssUVZOCxJHO
0qdPdxCuYiy3qSa4wA4J8V2HgZhTjb/yZgeszGYRxDnCLLTc7vnoizX319XJuSM8ELmB5tG8iWP3
0RNR+JJwN6lmHidu2qtosXkEv9bPcBfzxwx5hIvlYXiCZgkpRzH5YzHsM6KVdCHMtDcu9yvdCDfM
VqUbnTbuRqqVCbS64568wy89Pk0OhsyY5Yw9loXxT0HYIs7Mazu06GGTPA+Nnr94CDfoVCYJrWAb
BDKl57T6AG1w89H2tcQjCtuPyS7tm49FWyQA3dPHIRlBQ49ggPKn35MJIi7D0l3YsIl7k/TLgi3J
Rn+67tTQTKlwzYTu/C0NBGv6dBEBDEVmLJ3CzWEByAlStrdPae1QmoHUoQolPe+QkDps02lbNeqE
vvZEJtlKsX9sZ+jBenFtpnTxFzedRdxnumNt6kxed/HH/TWBBnDaaYOnrpzxVSsOZ6JRoAYR8bNK
mr6cNo/g6drmETssyUesxhpbkVLZBfAxR2G+tra/WQuPOqwEjQ/+5nl/8SzMVK2jx/sjddcLM6DK
TS3JIRJf56qHfo309Dxd+prr9tA4a09Kh298/Gd5b5aDp5Opx9Hq1kcYK66FFONw77q9PU5SNKkN
JQ40lsXzmhK4Dm6OAOskGKJin+vkZIwOnw0n3bvqne2D8CHOPTfA3usOZ/kihHDLPdJ1+yVjp/vY
Z/QZAzxjQrB/Ip7vix//A6w8AH/lpkD50pREiOWVeEODBz2NK+6WWVPDOHb9XFafIS/jjVk3kfA5
cJd6qqJdmddVLxPWbJ1V3Tdp2GHlhlWd3JbjiMXCLSNh7z86W2w/ZGTckw815lOUNATP18S0zycE
uzKa3drJ+lAM9wnr57dE9SZJI2ud44xpwsvOp6hcRt6fa+GNf0LlzcXmxNhvxsKRV3HXcWWxqEaS
bHCCQeTYdW7m1AON8THZXFiksSF62MNoOGyOBxvXhJvM07HMpbH1DdDwcCU4d5UfTt5pFx7Lu2jl
e+o0IQT62MrPHMdbpn0SdfhlEJoLQgd6KJMZf/lGKsmkaNURYsYTtq/XyT46Su34rxi77ZFT+08q
1vFJkDXJmd+aW2/9pahH0n7NKnJ+5tafD8IdoUbYtM2DL53gvMK69BpQtuL9cRj9qngIros7ygBx
g4zl4CfyfZwSjx2S3dcXj89j1gg5wEneQddcJ9PZ25T3uA+sRnSb1v0ZzS6Wfgge75TSDS/JCdPQ
DNhHfu99uTxyG3GAdeF6wQ67h0GAapyD3w5Ysu/o+tYYBD2ejPIWwBK4PnarQ3GPop7/WL079y5u
ALxJGyPXgi/4kJAFZXc/0DKUIRMF5sUDLItb6jyMu1qxsteuIyTct7a+wstrgWsNX+HuvaA5em0H
tkAgMdiiMm5cgOch8TOMpXssGcZd5ot5KzrPFaCvdKpCyrR/psCBQbIN1+nOExXcBjK0Y6atqjPf
qWMggVMETp8D7XEd+qwYqbtlEXDQMhLR/hfXbgpPcvPbI0k+sb7YPxu5OyqFaXyQ7VDDLcJu0E9t
skpczdZJPYldLYJypFp7dztHFvJfqd0CVcxYXj/30SL+dF69FxvbQbwjoj72avQzRldSNLNZSsUS
guCJkD+N4MmwVv2lizVZh72edlvzeFH5BhMwsHA9Xih36nNuV11YNUIEuB/aFOdEFg0ncPkAQ7sv
7AhNwMMimg3iGbTzb6aHqJKG5uhFTfR926n/ZKeBiwpyZpP5jDosdpZh10IGgnluDY9cb2PJoZZ2
/gkw/XzGU1xKaB+AnDWE5I9ZQ4Ptgj1xC8UbevOopixdCPHqNNJh3b7Hc7f10KKtZ5WtmL3nepDB
2ant9jSFTnAddoS1HTKsmc/4WHgJnGbcxZuzudF/CRu7y0pl8rpLf0n9FRS4mg3yle58rtzJhTEp
UumD9MEHDaQPgYPG3x8VkiF8V+Ip1TyZinAf7b1BoEnhyhAVLFigKxFvTgrUjpYEqyZpWCOtZmBf
mdRZGL0HS0xOhCXReUbxVfgY5Bf7OJO/MnRI6kc9MBvwEdI9nqG/MASweRyaLovIAFsxrD8USOo6
helUkLn+DlHDtdnKTYdDGUNHI6vHgFSo+GW6NniJA4GF0vaDPfdmcFKGp1VtduggdyygP6uT5Ew7
BF9FlzWlWIHO3cX2f7R2W+TxbbnJjdLCGdsoC+Byk25wAL1Af2N9hHgA5lpL2ELholcltGjClAm9
p5vWbdGGkK+o1+1dhpHIJs3d78AR/DDVYZOR3dT5Mq6iWJ05OAx6g8v91O6IrpF8awYGyXef0LMO
migDLCJT2BZ5b8SaOnUIXD/rePyJhE4uMfQX8nlot7sfyeWFmtB/MFaCkFXv++tW0/bSbOuAtBLH
dzaa6TYukSzjtW3LaCF3j659RmtIT8BU55nXvfeoV/VHsFHm2J3unntJt2NYI4dsE3eeuSEvGvHt
1TXNehpj2lbY1BfJITQ2/tHRPpxp0ITP3UywHgMBXPy+MAIyRTSDNbyZr0MbYuOos7IQHH5gDplq
9GUOOSCqDYelcdglqY0qYPSGtX9JAdltfYvvm7w38fyyO60odKxinMnYuQNseGeTbwrjCeeG7TN+
Rtpui2iEZBNkA92MN1YdetUsF7DXosxxxJwLMQwHs4N16YxxkrfxSmAYVvPlFKEoyePBR+STHKS6
tmvbI6PuR93Sz4B035NWtKzXuD7VvIY1MWXzw6I38dlI1FlOlHxDduQ72VqVSdPygtbxc83d4exA
2DmF5yW/ITugLo5WcQ2ZhQt5u3WnHfm90CA4FW1SRx9E9n7ZxjzKfTIkxTaP76Mh/rHmdM/7QYCB
RyaV1XLq9pSp7UuSCHVnyA5tsj8Fw69iCsEzkrp+5Ak/ymBBktvzGhmcjW2xekGuTfjszWFhW4Vx
g1MBUMe8KvReo67Jnc5/8cWQB5s5BA172FdzJrV8BA24T1cFdgYfEgjCOgx5Zj2tLLiuLLnXUfge
okj+FUO5Ns7P3odHZrs0iElF5FJESoIiUCN6azOGudvtZxy1Yuz9wh+6CTUxe1qdbU9pb/8xz8kw
0/MhmOMetPQObBvL2IX1axgehJLlPsmDkyxzJlh7iMPpaFot8taIKoqHH4QPN0cR/a3YVgivg9K0
RBL32z4Nw/luR6Iz5LFCxpgbOOZMx6bynfavw6evwGGlC5EY48ZPrdqeBzEvKGSX62T6j062zwOH
BXY/gswa7rhAYizqBVzlSR4DCJaEfXSXK1RjQM4kmRnmLBAj2PwBgo3TfgwepIqX7t8wmScRDeXv
u/VWqLDQ0T9o1ZRh0vz1jPirNvaf7dm/cNr8LFlh+92HVTDbIqidl3hc53SHJn+Klc7KH/G5mAlf
3Fl9OnFwxdTwZDZ+HMzy4EA+Pw3mPUhrXd97UFMwPIGFjIJxlv5sIu/oLVOlJJY16jZv9XQXaimm
uK7iGOq7I8Q3urBYaXOYHXMCSaL0eFuIbS+VWHJbqzKKdNmg3IOg0oEM8cmfg/etZTeue7/auq7y
GTyc+vjEHTyNcOnbbNOqDFgHJjTkcJB7cwH6m9NsMgs85zxRc1Vh8CrF/sep0QruNdJ1v4BlXy/P
QRwd6LKdkonAvEHBqKkObNVyvJm+blMTyjtE848k0KeEtIVcmtMqyZFocAddQU7LgrUyZ8vB2k87
tCZx1CCgGIpFZnWcBpnupD0jCp0hcMnyTQvxbTZh735Q10feNu5tlgZXl/U6+80Poh1hdb3sF76L
is51m7Xz+DOTfi63xRQhKgOnb092/u67EGr7vakg95N7GosysYCdsFPfYWO4pIHqtlSvWF5kAlLd
uGzeov4bLanGlf81g/sH2m6/xd4KgzqRsNSz64eW7rPXh2dniU8LByLURgW6iLDg6LuybnRMusTj
O/xKDlFgi0ZOGYdg0RZJNGvxXjR2OWA7QsFi1Z4jFxV4PNdFVNMHz6Cth8D7CeITB5HEJY/driAr
bFkN/Jc65Op9mtDG6qba9Z4xgvtjgGBolBRiamD3CA+fuXsNpHeF+1UeOOsTF24G+b73YHSfajVc
Ii4eO4Xgo9lyhHtVqUd+hADMmTQiq7msmoTkjqNsVkcADIftbQbBdFJtsS1glzCV7eF2mtCQ9NuQ
Dy6sC6FN9WjdIDV07lM/7j/XqHlYHPa3FSCIJGOUbS5/EXFwI3J69DuW49oe9ExvfqLHEvIEIvcs
y3cqkhSaN9BP1yfP2Y6N2Bp0IVgliRJ2Nt3+yHZ55iw+gAtY2DhIw1lWCWSyhPUOFlmUWP8/rvx8
2m0Ks6zcRxFGDHtw/e0hjubD2s25w5ObM8JaW/NLIKPnJQ4fVs1y4To/MAM42m7MRCfwUTz32VVA
ZGQYVmSwP66d39bIlHpTRagcmGGF9QcatZMiTm50cA+Fe6H4EnTrHZbfKBINlay9M4OyE2CKF6xc
PKP2hphTEmWG8CeADQ+945y6xTvwGuvbCx0KnOiqpfYx2Q3eTHChzZ47rCvlRGCGZfmrDMyHpM6b
le43LDTwle15jONJ17pylZ9i+xy9i/deh1MKSCwPfeSIqBUpCwhApfG87Dh1tXqIQZaP3eQutu2V
/z5GSv8z8Ywe0YDJFMsEUT/54l538pEJ5nj8DKhGB9I+9FHI8mkAHOl2Tzsd/oNVcj5rUni0K2ik
Dzg5mU6cPzuqAl3brPPJRYjPuQkwMVbUFJPTT1mDEHjcw12Dxua3qoxDumGeodes92JbQUjuv2FM
ECX9aTyZevAhXrPVH5Y0cKzSw1oRYrfL6qJ59hxkwQh7rY8toP/rPBCRQ4HPw+9UQqbO4LoAZfya
XSxtgeeiXD4GBiJn1g/+QKGfl27i/NhgkNnye9cHqEiBD/TGIeW1MOdPDC5EBlPcJbXWfMOwvPLG
7tjWwSOn9BNfZj7E88Xzxyc4PrzuMwTgmuXRzOrDg4NfttL4metuSGcF1JG3T55nT0z+oiVhjES5
Hhoy5SxyPhbittkyeceQI314yy3qKbxjwxn05GUsg207tB5Sn7dBOc27mqCBaUkf6rTrmnJAHvWb
jmUutulLNU3gL/nkHyPBgyvHz27Th3YLS1fOd4kNp3RanT917V6BkRVrYI8r4r1ukCaYvJFweqaM
3YaBvgv5e0HQxnvuwy7syVX7kw7mYrVdPjZ7Cari4zJH37wPVUprlNTMA5DUvBER52wKUYJh9RZN
S6Kns7sPzxJsUF+iF4i5eB9EcOU1LpmUGUlwbe1y3qQ4dj2uss+LSfQVAmvVA4nMvLCrZpjRbE1X
7kFwUd4OUG+r7zH30nntsqQGQcduSAQILiGsaVGiqmk7Os37qoA2OvYk9Xrz9XhxAnacouSvq5sT
zonMfMXK3afneVvObcM+1bDvOZ/eqfEeVnTIbqNOEcQI1mUvEne67/P84Ov6OgzqdYyiT+BpX8GE
oBLJx2ibsOhUj5+w1ysWH22ta4Jnuydvcbs+E8vevLgtfC6OBv590h0rVIzv3DrfrhYP89496si7
uV3/wCaSbp17Qdj7FGa4OGtYwgO4mG3TpFMtP4kfPBMdrsgFonJX+sRcCJ8T6OD5zYN0+89lM0cz
eIdh6/4DwzWLuXzcOsjLoRjP5MpLb2jLum0fNx6PCJ0dIL7uvhqDMybKsJleWDcgPkzXhdaVnMQ/
RKSDoPtnwOOKKHbc4jj1/PArxoatm9SomuKsC/Zil/t5jicLUQ96jJPmkmAdKNrrYu5RXswYntCw
cEmIdUFACvVWwEw1jfiGfqwvZ46GnwZzNfDlaNeuiJoIDoQLxAp9cWk9NEpoOyPfVnTsDl0/g2wM
3w855+MyVizwDobzAMDDEqY76vRhGUrXc7DRT1cgbV50biZ51Ua9b3N9TgbdAHtuPpwxubV0fpB0
BOiq6WPc7fBEj5YOxcNWdoRfk7l7jKDt2XmRzvwm/DsIep+StsuMUFC8qZsx95PpA8Dpv7B2sBOi
uyRrE4zZ99aB0czuNGUQg8o7z/tpDuwFOPN8gBjPuwiEyrYRQ7om6G02JiRJfWO+F3xhAMKnFc3k
9MZ6oQtBh8c2wk3veHIEPnfDYtGL0OK7nXWUgsn8TNGaVhH3bgoEoVgBzdz9rzDYrzC8/0UZABS4
icGnBGC00Og2YcKWinEeUbUuOJ1T/wXN7CHTo50z3/afSY82uVXumo3erK99lLQ/QjHzOMTae2KN
hdCJeBgH7xMwNLCvPSMU6lJz3X9R0Xonlw5/md/kqE+RYofl1W2bx3XDbt4KyUZ/TLqT7JV8jldW
+REvDI5FPEJFE24O5H3tdAmKQRH31C36ZpmfKI+2LN4tRpr+5mZhZ391Ky29jJrhz05+W01uAm/W
nf0bE1n5AABhwaPntA6BPtW/ILqFxmVhAgpcXwJOgbCnKqxWMJ4kA7L5VsOIaFL/uQC5q53YjyGO
q1hOTrpZZAm78bmgpvukQPUnZ3vnQjuprzmWsWXz2XTLMyQBXKA08ioJf2DzWk4omnsxYw7UbTfb
+2dMVm/NMl4VoX+0g0jGW3P3muVA5fQFJ5JyXfndk/uBWI6M2m4QJaX6oZvkX2YAfaKJGg5uww89
M2AFDAByyXO/BI+jsVXsza8GRL6qS/RWUm4uGFc8+DvnyIgcKI7MIH2KKk9VO1Xf1ouPLYZ//UxL
yoLDwsBp8H4HDhaSa8kfsQ17iqnp5xyHf6MQlg/R+pV44/6rQdpnZIDKVLORf4ASblM33KHk/NAC
wij8RMHuWtF/OuhMJpdEPPbOepdBBMA0wUWF5sGGFgOV25pALWIO/hHrlYHRh3rYqz6Z0X/N4jGw
+IHFIc9AAPlF1bezrdsetzq6B5G629+CItxA3g0ayAmyEORdl1X9+B81U9auIp/m7VrjWHfND91F
Ea1d2k1T7rfssWv33HWSCgZomQa81fk4AnwsSd9nZh7OIekyeEKkq9+nNY2LyQWQL7xHV3uFadmz
AKQqdppvHcWWZazenQShkXQLEqz34Xg0c92x8FHw9oOT+XOTD02Uj+HwnvTRDwyvsm5ZjmQQ19F1
cwrvunjmIOuaYqFb5UOMdV2eJPT3dd9c48DkJkwyNJ3ZDv7a4MPN2/9BnitIAI1hIWG7pIOCkLAw
SXPiVn1Y6py1elK/42wVYAoKM8dVHLcNn3NPHmfhVduqMh+o3jZipa2VFVZRMAfy0mRiT04N35YE
rT+f026LqiQKC3QapW/afNtE1tTAIYcZMoYxOfTAadzWwLw9fh3d5WXWG4aLC//2ZyTHHtqwaZ30
7yhOn9RM66zR+gOv5cW4NW7qLu5jDC/mjE17BOlc8YLOE3qzQe+UuzbBoZ16kUo2HxfS/xd69rtv
gAnqZimgbIJD6JsSp+w8dfqieg95pqNnYMJfNl7OxIfEKnHCPYVvQoFFyynlWHFL2ua+ImG3kt1N
M9wxrv3PMIHODu3tGn+3TX2td3IY0Jz3LLz4S3Bmbg+8dR7+SB2vKeI02hab3PtJ3MbAe2Hu8ubN
3piuzFgMovbM3/18aWkFnUqQKAlcbXV8HTHh3fcdRTGANJpgxuiXck+QvdTJonfmfV8t0ivrATy3
mPK7TfxK0a5cW6ds4qjoBMkwYT8lPfrO3kF77pQq6P9/EgxH1yRnvHVeNMJP5c6OqD6xS9XJsjff
0q5/ONa4arwfVecQKygWzCbaBEa/rqpmMTwr7DLYIcbmcAMU9M5CSPJoUVoGP6RxLdQsM7qcPf2p
5i+HdPnkAJ3BFLQMLTRv5192qpuDFZsFW5vX/pBNar3y0BTzOJ6xzQ+k/gbF/nQdBPSBQWOFchyZ
zcWT02nz5Il7JF+ZAwyUYejmAa8cT40J/rUb7OjGC3ieqffrpLmMP0JAaMFiCjRPBYZiGTjU2WpF
lkzBA8BhpeOXjfDndoRfma8zbbpL0NijjzYMk5PK6iknGwVi4aNw/9v0H6prD6GOz17LD+44Z2ps
Ch7DpmghaUNeZu4cAotGGqPATn3W4kfsU5Zw4FizfXBaU8HPgGHqw+L4NGCXoN/C7BevH5q47IKx
rEm0pb2Ly8xtwbwE8vrzxYyybCUcVyaML2WfUsGyehvBeWmx59SVQa3ePK0AOjqV2iDF0S4X1+mq
3v4Z1DMHqFG3Lgo4t5xj+Dz1FCrULHe3f0PDc9rzp23wP1Dlmnzd2WWCGnZPwzQIoFffwPE96g4w
9gHmsBeh909j2FAvDdruETIBr3XsnHQfHbn32bn1kxyWazO4Jwpi+rCZh2GLno1xzpvC6LqFvKqx
H5g4vAw7qHEjdKrpXdBntHUFQxfiwRy01brcsdhX+/oBgOafXwC8rhP0q99BjCkFIyAlvA4B6vnm
FqPn6VvyNMUKGWrLV4uVCY6jixM2c3qhIA0ny3ZkHbKaP2dWj6mnzHFb++syQ3Y6BsWCzlU41RVY
S/mI+owngHAjUczMvQodGPR5v2fRmZCQgo+BYdTUgV6w0Cc5Lodx0gfbiaMK/QLYdpIZlCGydrMJ
ziWJAE5uLlZciN+kAwOSt+Srt9+Tdcgbh5aJcgtN8HzNV5skt4aC1U/FRc2YVqqMxaiW9yFt+i0V
kLuyCmhF4hyNsUWywlpNf8TUvwVgR3io+fv9oYZY/kr/oeo/6WF+JoD059VUkRwrqOxg1jKYdNAT
ApCbSywuDIS+0G55CDrwtFpR7l2fL3RPrQGquOssRMH0O6NYQD+IjV8s/XciAEY05drfZ7x4bJAw
UeeGy36yXVKCUZqtoSpqBIU6eHEHdo8mvNtappzhLDlh2npDCa3r4zJie4f0OZVXp+0O1qBA6yCd
vroV3mJhRZ+J9T8MjY+jF32PdZi3C+qrUVc1RPu2EOlvufLtRzvNo6FJ5tcroj36EoNovh44ZgjS
Ja9RfZjpNyc2dbzD1q4FC28RAYi6/HN5fSLmnfD4zFC8kufBfXXsX0M6POJ3HU0P23KJFSD/5UV5
l3F8bjdggwRjUJSz+3gLtMhccmj6r4ns2firEObgjs3ZYL8CtETtYw+ehZfU2QBh9hj4tgZNZo6b
QibFjsbPZxWr0dTj0mpt3kcYmo9JBRDL4AsIxRHyrWnbjWBb3DCaKeBMnjXNY+tgZN7DzMt53/lb
3TvpYNh1isJD4K7/fF4SpjQsLFc00XVqqXiwsZeFaKRdY2F1EWagY6RK/KBwWIcT2+djS3gqQcJY
3OSVrgmSY5yxnoCU8aZmeCbOIl9dsPsDWqgQg8X2zVuTlAxbzuIJYvCA4TAhk+ibfCKrAdM3EgDs
8NjVODRdIw8ndDvGYrspNES/7Jip//x/8VoDZUZewBpRgeoY4wI3n3rUn+srckc2CHVfMJNye5bu
8wTajFvYPryNyR0eVKcNCasf0zb+4ubP2tY55s6ZsvqeuMetdz4thKx9AOXul8J4UAevbH9R7pCj
VeZoqYKFZKBtpFHTHurlnez/rLWXFV6myfbJAY4J1DIk8tPWdNjZwBkm0E2dnn4dQ0b/XKsYYMiY
eRHm0BGU8ID77uZAQ0hL++8T1P1gKVpEMzsO/nqMA9z1TleJi97pc0Lx2cDGQBBT1uwfuEVnkGyQ
b6M8GlAhJECJG/9iMRNNnf26k9Kt4RmqE4CS7o8H/4JO0Xw2+1b4aAUgqq/uq3sgtT47K83d6SZY
VFgEeDa8ExGCtRO9x8wchhFNpfs186MVP65CRUnib70OB3SjH3BWLFy5HCEjkq5Ip+K/fj12fg0f
heXQbPNJOm7V729QUysSpC1vGjJFg8xzAP02dbZ2PG0XJ8XYN19wCNgOxFuMOZqPtO7dFEV5LmEC
OiBrK5IHdsoCefDoXLgmyQc8AOrsoHasJfsd8bpHOoMZTp8UvoPB9mXD5hSTlGxzVD61WH9it9/R
et9et+BNIrlThGlRv477NVB/9vYaLR/ceQnG7xYaKNpFKxKmUn3MNYTf1JxOIOLy31wYTMgFc0bW
9YS5wTWRb+CeFjizGfZ6UrXLYkRJ0YQYa8gPsYfpYlXB3DeIsYbqLmGd7SHiOcuttkO6ute6b1+6
pQOwwWC/ABxPjxiXDDi7cUXXCdYptpxMcoDaAZKSW+xum1vzUNMVnTrIbRFCrTju4n1toRrqUXgY
9KmdRD67P6M3lWyFN8X8AHpbxlCju/sXlgTENGW2PrbCKaff38sggxLepWuzfmzKkQGxAJtNCKnQ
wk2w7nKuqLMeoVd2wPzhaW/aB8v9vOH1FVhD1WMWRv3CrmHWeAkubJL3U3CfqcoDH/Rs16mM8gLg
Bh8i3jLkHvwoC8/4brrQuQSqWUVb/9mI9Yd1YHnE0LzCPYnYzVteKe0ewOG6BuxbOybf6+ngtvYW
/bKzArSBUwTih80pWm1vo4i/4sL+R9F5LMeNLFH0ixABb7YA2lt6cjYIUqJQKHhTcF8/p3fvRUga
shuoysx77k0afy8nJJBwkoFGR8ry4jdMMkvgmsm6jNVXmen3gQ0OE00P6y6elv7DJ1gwXR+zJZ9r
KTm5C9VY5YVTwOyk2jYoslZ3QvLlGABxaBkumRZhUiri3r1Jdk6UYrgblX4yhy+pyk0u72vHAgaH
973M7tZiHXT1KQs/Zlaw1YL1CFZ+6bz1O+VPNdVVVSouH5VhAEtIoU+uzDcmtGi0m+3A0sAZ7bZS
/8oAfontKaEjnz372zWfip6HLLjaiBCzWaNG0IWKn4pNJtpt1MtdkvcnM/vU6zcvya9i8K7+SN1V
GaE59Ht7oeaaviR3/jKgMqJrGdYQ970W47KNG3BS0WbbdBTsZOHot5/1/rUJGJwWyzYLqMP7+ekx
wiggFWqNKR1bM0zjteiJ5V9riofgti4XcM7NSItd5N5Zph9jqX9Lhv4tGh6ITmwLuTEESr/8a4Pf
IdpTrF3KihvPTHeV8nntp/3kv08raN9yltI8O/ZPrtrb4t0RIKPkUSTNX0bPM7fIvZm3r2udkIap
sdyRZnQ2qZQTEvSLcEkB620/9LLbpP9n9S/NlIBgOTEi78kR3yzJumVTuhHucPD134e0JVgxM64F
99drPRuUbgPS8LJJ0LCKtohLnTMeQspxg62XmWG7vvdNcii5CCG39jMVQCmbTSHJN2j8JyPtIw+S
pB7XbZP+1fqch22kbONcysQUjqI4yu5YqafhgUqR6kxW/i5XNAnp1+zdOPr4adpo8Ic489896x9D
kbgtVTSoFf2emKoaVIrjubDAvstTIV97KC5wpHDyvoyOzkDrEEzMvancbVMtcTELop14W4SzabMU
0UFGtpi3Y/vfKOawYVVnIm0ukITGwtxWlcu/uwFRCbFdb4fFPVZUERCzt1mQEM4uCLMPTZdSpozc
6blIgC3/FSwDWzU0fTtlCvoWeMe1nWLERl69bvdQx8fiTOB05Nck+npJ1CRbI//siagVI7GBk3XI
Z4+hqxanroXhmWjB/gHdftrVZq7kqz019xQh2czme54Zh2r69Zr1UATzpTTGF0R+vA5ffcuEwQ7H
og2V0O76+kJVFArdPy7DjH63KZKKT5KH1Z+2bkbwczZHYqrDxvpM5zYE6KDB949e24cDWduFeexW
70OYfdx2AGsVtQ4aPjd87DQdpdmedFiHbybN3bjW1JZC+RJY1Tkfv5zq15sTOuU/wq72RX43xZ8x
feLUCNvgxywwz1reaeJ+7zQ9Qsl6GSY0E2gjWtDQFF9plh0cNmBOrrdvRB8lhr1d+L9peV8zZ4MN
bdsX7GCWzMqT/COnkAlG1kvSe/BBK9SPwaSMb6b/vDS9uINzNKenJJnfcuQnaZ40Wz+0drBlYLsZ
qOFt7bXVPifF0mxx77Nve4V5y8fbQ9vxmPr3OmMoNjnVw7jR6yTqaBCM+TIkX77zJiXLbhCxNGyM
vbkfoPp87V9dyphYdHqJe5v/BFmyn5iWYnbfpMg8fh5ca/dQJ3OYSgJoh4Xh7n2dbqVaLo7X0PxY
0QKGsFYAhgx0MDyFLRCfW12m4NnK83jNGPDRs/bckAILtlbFHA8D+a4EM5HVyw2MXJ6wUanWIeq4
/ro+2LQdzyUbMGaLG1L79swiljSsiTK2/XCRnFZykUdAgMhL6UjdNi7UEpUrpbnsz5r5VM4AtIa4
Ws5rOUB31zUjtixqynG/TNlOX6mahoo73L/OmbdtEW+lt+snpunWS9JZYVt88EuiQdgXTdWcxTR9
AS1iZ27QW+OEO6rNtTViQs/jxuOnqnLX16xtt/iUzJo5OCtn4U0X2XBnifuSGUnca49FQfNVWPNz
0Ms9fOnBE8Yc5vRdnZ99MPg/tpWteEIg1hNz2WmZ8+XYFRhCvV4EQQNaru0ldNEqhlhZ7Vb1e63/
tdjHFEFpE29SmP/MdnnVA/nZ6ix1X8TWBCuOauG4Efwgo6TVMujluMk6t//Nm+TcI/67ZXIy8+Fk
DcHNZnNoTkwQbPtmtqb97NH9gyS8p7m4tXW3wbQHx5CtjOqtrwfDF5qpRVRBk/z1K/M/evTbCh4U
F0gbuakDb1e+vVumR3NhGP2WeZX5KKAL5sSF2E3cvgbT1GyaNkpLj2v1uD/K3CCQJv9aalewBUxx
SenDf/2w2Ie1G6pwrqx9gq4auanBpVgfemO6DkgEEPDvYqQslmkdW7RJ9mMciQT/IOSrp7owx9Bq
uAB1IXmWApg3v3F2Spw750f3fq2HcWfwWLdA16DPMWTMJl++/epZcJY1SiP07WwWX771Hoglqvhw
xg6Z/+oCjTgwC3mBFYeFZd36zBQ7TGqoKmtfT7gGdOfLwF0+SD2aq2bnDE3cQ3I3Awy9OrMOLurT
P6wLDRuV7rUq59387NITqjafHB9BhqKp1fO29GW0rkSYTIwCMdNEVT/v5mJ6bU25Sfyrspq48d2T
aPmk9ccTVLmOE/aYRur5whY3GfoWjssWW27BMKCj4xTFuRHr0VO/tXsN2IlbgYFjSKP8081Nbc6h
y2s4B386fzsMzwuXpy+uNVlS/kpdI5AeAvwjQZzIj3l5p6u0ERQXiwEeMk56tTu8SWqGeE5CNZ6T
VYVFCeKS37vcg7J/pmh3umwzs25L2S+2uA/6NeFArjBnlLTqJdnASfFuIJqZ+bWxbgpJZVL1UUx/
mKaSii22M/dUYj8ny2ny3nqSfQfFm9+WbOYq4l6SKgaiwWJ4BspKFktoJdsZ2THlSnE4Dp3A2zlO
ehb2fw6VWR4gZNUH4WXMDxk8AdoZ7143bVEnvxp3ZwLg5yihbJGMjNQFTeZNri9OfUxkdR+leLIp
NypNB5+4ZUydezEcR4PXgydcZkE4oD7MM+URYwKHA6RSLLBvdwYEDN6PWKoLNVLkousX+AqsAhfw
wsKz9klTOhvgsk2djGwlGjZsODv2zVvKQT9/zz4jZcpuXbd4kBjl9g4EPDBzteOGmEa1rZiNDxSu
fkbqTYE6FkjQwyxKHf0ntd1bklDzOGJvP4QMfbx24PWpLXajyXPtpgmYLnrYzuHlBiaqGbQxKPEG
7zRWNJhpZV29Qjs4aXZ0bLHvpqUOe008TXAlnQny2xukJjKyrJV77RqHgRH0St0+53r6b1iti8Ov
Q57CdZIFiyY6zIqtUHCSxXBh6V/KFKHeY5h6Zk3suVZqiK3Muq8aAX+T8Vsn3blxix937V6AaOTO
HIDOGmnBbTGjNNUBC4cbldW4YCSSL5nF6HZKMh2N3TYi2Ow/puh/7XX66gvvabCnc7v6XEaDh/0n
LxDI5+dc2P/k2v7mxvweaAU1JzLukj0JyzX2/Ol/vjOicxrwPi+J+YJatwny4ZJxYNkW0uJSHc0q
+B6JeKmbN5Uclf7ZAhwFCSU9BO3q95FrkKYA09enE49DubP7mVn2s9sNkTnuA+w0Ajksd6Ikf28n
BuskoT049Jn5BLCQ61coVj6H2HUtnqZS/2fX+nbVW0C2ne6+LeWPm5nxar6i4mMFYMoKkZXMfOUJ
BYT+QpJvKJlfMjDnvyI2GD3CFpnYwYtSWCH4bNjOsbv8YDiLFBMPJ3de3ebvgvJYjChDyXSCHo46
csWmIYs0Ow2XFkSK0o7nV9emPfRoCJEWCxMnRSI3uMeAyf5WYj6wx/i2dC6El4yDGXQMIdZyzlny
ywa5aB2JWCS2hmZGr/iJmRdXqRk1urcdH1WM41IlGXszKOZ7aeJSttnRUnw0s9yWHmNQGz38ee5e
O/25nllWKTHvBPnNrdhdCDpScCBM+hwyIqr47y7LG3Sq3vyx+vm1z5/M/GVs94kMjqPr3u2SZKXs
lvfFKeE0l/o/f2pir5FbXpUDe712gzS+/EVHYKk3xtpHHap30gxbmNd4SJPNkmZbeokwcL/c/nVA
YrCQq+01eMZngkZjsP+a6aLD8Kmqf+t8jgaLjCzDfBgIDk1TgYpyWcvsbRqLKLB/yPGl8phjHw1W
n76lsHDLWDuSjLEHYg4oqk2SLkhc+XkY/R2cylFnbTwrQ2Dq+2ihqJmrpxTZP0z4SIx+5Dtw9wIX
n3CbaNCLV7cYo6LsVKT3A1ygUV8bLTjYQP5D4UZkaVDp+8RMWGFpySjxvgud72VwIar1bW6gy9sY
8mUfNSlz7FWhsyWb1GJ9bfWrCWdbun9qmuWemmWeTKjqoo6d7lNiMuuYJs/acEh1+x54KVByExO5
zhSO6mwkDjBPD1NvX+tgiIti3OdleSjSngMQQ18LSWojmjAsZpIjFlgqCze7222aqqIi9yLLqD7K
6nnI5ydiha5Gr7500T/pbndf0+vcO3shxqu7UOvytipEn0ZorwpMLQVugenCGBhcQD42srWvVl1e
KI2201xTMTKeTscIaSFy4PqcIY+yZKH978JhXY9lEPccoPqA3d3V49xO3h+PjUn1iewVActvXEvt
sLXFneq3nZhO2kTArSBvK+NqXbONhRtLPOR+O4udqTxX2Bn6rtwuw7gfedsyLtuB8R45O7fEoWS3
/HMji52e1xsN39NjGNS3/hnYe6uQuGYvRqnfNJMbtv67KKqYnVTHlX7MXO6NOYR1/lGarHpV3meX
rOFDUSgaFreyr1NvFEV6BbtuxH0d/PSN/6Z5lN74NxRocldUe6tgQr46zMYqcPB8H4i/Yv6Y7HSX
SWNrB328ltmxycqDgIJYViRW/2GAMS8LJIZImLbLMvL795W5dVoAK/cKK1Ibs3PnmLV/kiLbYlcC
aM+igilvPshzK4OLXnx1FXSexhuxVlHZ1Uyqp83spHHdZrt0enUUn6b22RXt1RmL/VjyF9mP5tTT
6eGLCvzvnsVzDxdPlhtPIxESg24dUxh0wwWtN8pdszb/5bg+dW4xrn6GjPhyEWF6mrGCwMWshcfk
JXFVsOnT5TwN73htdvQAzxOsrhe0WzklDPKKmE0n0VhbID6gbmv6sngnm/JVdQuG1nE/2eK5U79q
sbA8vcGZw5O2B2VoG9OtIq/So1y2G98w76muHwdLD2tIK5lk0QrlpfL1kM4A/kl+tAC4q5KdEkl2
HODO0pQxjNOeZ2N+xkn5Jtngmid8vBrYIrt+d473t6zTz6C/SAXnLPcJOjtBPltKlchsfguWlXQU
m6vzzYsVL4q5TYdaZev7xjR+ue2tiYhv9S/BN8BS5tBaSKhh/hXo/cYs/miqemgBu4wwAdEXSGR/
XHkv3ZGuqNwKPcE4l54DFmAK41Hsm0evIvEl0FEl1rFniCPT40S8WTWLDduWd7r9aBCt8Sx45Fe2
ZEsFz5u/9c7bmttRlZuRzHROVK4Qw2PQ2cBg+2HlFUiBNCWrD7PgHhoczBZDlzFz9vi6o5bVxaD6
aqAILsWh9/5zrCk2MK+VqR9my0u3GE+JxujJwY9MfJaNyoJreO8OjHar5CKb9JXM5bgCWbVXUsyQ
YwGG/gajrjYqVeesqg5yZgdvX2tng/3EiPPOd+42V9lUARcKK5gSZGdHS76IC4+9ttzj+v7VGnXN
HZeu1Q5u2YJPwxDavvVQL1ExX7SGYYpHZz5rwa9rM1PUUw2WXryTQJCGzcpUlFFfAHhiA5h3+2Ac
vlWg8ArV4CW1az1wCndPrX7uZxc+UwV4ibXB2ctm+kNSPpsUPFaSm0K5sV1ZK+1z2zI8yM5mXZxY
bPvB74r/cxjvdpovcQI9gVbrT7Fw1mtZuPtipO9njRbNucB45q/WAV49znFXbkjReMuD/FwUKVSz
uhB+9Jng0Z6zYlNXGUilsxF2hwvPiZmQ+aiipSQvBa4z7zLqozJ99tY1zHowAfpdkT67OlhY4MS6
lu40o9qw/QcILUcHf8d2w7hjwnr9OWp2vGQA0bI+as6vCyvtz+lu7NxbNWGiyojx0KddE2DfLFXY
gWV0k79/vD1y9fZ+rh80I8HgR06d+nU4Ui1tevGo8FusEAydvhLfDVdRuxFrqhkMruvGBZOJehfM
uXMhTezpkJTlxaVmwt6y07nw9IWrrQ/sq4coqdp5O5n+3ugGdFjeT3/07rrM3nWcWKTW7cvWu5gr
DtmxwkrZp5HTtx9rR1SraNI4X1aublky5uic/9pqvgvX+UmDZOur8moxrDa5X+HOCCiqk301Bi5H
kmoI2cnfZ0j4Ppi/GDvupsx5md3iPEOIWQvzrMmhkPTXka/MWvHF4aQP7Y5zMVhcjIqKgdBc1BZI
spXvkmna1g7KiDH0r2itT1JfbiyhV/SoWc+QzTuzTuAmiPA6U0EOLwGh82HQczNnjZ/Re6/gA63O
41Zf80fXGvha5LYrCBc+7Hk10VuoX4O+oUety3ezV+dx8q6FYCl7yjWUcdq4Drxj6YWu771W60K+
iBwir5whjoJ9IavXfMVAleiJGfcFD3GbtbcaoqafOfHRXiqteYHVKjb2bP9KGztvBe2S4ldo2gcs
yfwP0zO+fCOEHQUqIEzA172rI7QnR/AcS3Wwh+IyUD/5Ix+aBpg7DvoUz5JXdM0YeTTNW55MDm/m
oDEnE2+9cN/EJL5KmC24j+Qkc7QDwSwNTpJOQaNLr24LSEy78L9ndNQm876NldnXODN6JBMPRf5P
teBFHy0TO7ju46sb6EF8DTh1HZ6B/P8uEAhRkrT9vsKm+090096wZDyXx44OAsFgawtmekUeB7wm
hFJzy2X7zssiZRbXGUMEDH88+Rw8DrwJZFoHAjryLAzTqwFJ7nUjoNOz8k/AscWZ/P+AGKDB+pfZ
/gMOdSvEdmokchIeSiYnEtOCfDkW9llLWPYz35lOR3PvbxbyBZALyCWOlqBMdhT4Lo9u8W6V6bZs
tcOalWeecUhCM/9r0G6mpnOt6apDVtHYoXRNZspi+GcmnK31CmibP3kQuaROxI7dxK3Rndseq6Tn
bZrW/jHxG+d5euvkoeZbNj2Kf60ItWSA+jIZtffcpvw9h9GyEl4Ehkm1zSZ0DkkDzUh5fuQM/pOF
NSFSWAX9ni2nv+ijW7bj7pMVBnCgpCrN4cUvkk1WmKCif8TwPILfa/M/i0pBN6ZdBefVFMwqihYd
r9q4BIK7XE661V3bMkc8qzdCe5vXPyohpjMJTp79W+nGGVp9v2ReFChq3KK7rPyEGic2G9+iFBLA
gWDs/SA21isqUT3I09oFkVc7Oyeo4eLooBjZ2dXvhMzic03X5BJ6SX0MpBbRtlRh5fTnbKo+3Ya9
Lc0x72EOAU7qobx0eoZx5CHh5M9Nnmxl2d3V+kW0AjP1FhS0PVlJEw/kjhiNkVMGfLT+ckJ9+OfJ
4cUCIIZVimfNpHNdrkmDSd1zUEISdHKjuz2mUNYw4FQzOWX8qKx//LS6aZBtsiRLxNPjBjoqnf3Q
LtZzicFlWMudnijuiBVj3LINBKigj1iewwDzm6McP5mdfUuAdysJAVBoGFf9q5OMFy9xNpNR0x5p
Zy37u9DccyKejInzf84nSgIETkSdZVanJWd05vFnmdcel5VzNXe2dgmdis7gItPV2blp1zjPi+DW
CdW86HJlUJri8oaFr+b3wahPTZVvMWJEylo3ql5vVjZejIpXozUvXdITmzu+ppqBF0PE8/TsmurU
BG+ux14UFIbZ1c99Or+R4oGjSP7LGgZHNg4lOIj+xVkXSvh6n3T5a00Wb1YhNlnmP5VisZJSe31Y
jGXLfNW3dp54m8eRQXrdMXafkMJYSH30WGx7YDH1f62ui305L89FYYTjwoyxCPYjxiaZVLFG1M1a
sludY2TI3D+ZBoAiuL3Br7Ou21at+UKGwJsUybFJ+XnqY2ktB2mMDOO994R3KadbGSUl2qQ9iSC9
BuDTHnY+3M0R6aAv6YgdvqEXWPxYGD1uvpIgBLv1dCQo9sfmVvI5TUy6O8OvP6d0OXS+9nfscjoc
LH6aiQDVMrkzWxmquULBbm58ghdbpBTuWnAMku6eDc7Vbu2jrXWvAzyhMBDb0nHXlNmesCuKt3Gz
1iO2KPiC3Lx3/I7J+HgkxLYUDF+MZC9sss2pWBxn2aZ48VaGG17HqcLAT1vbOOn82KWOGyBArKZB
5aSb22caJ2sBcxoZPodWL28yhXd1sHikXp6GYzvtkgU4y+alHh6VX18ctbr80B5u4lZXR4w1u8Uc
O7RtzmVX+1ZW/ZpTvzL7f7huxXqdffN17sUryfKhxzA8Kcr7lBvHDt+OcufzvFa3uuw/XJ1esR6N
M3lP5CKtf71pwIbiXMDDAC4RAeGxF8d45fDeto3bgTD48ViCEg+ZjSpcs9TJKf6o0lvopzpcAfyT
jKHrTePOBwOMs+t1aLOhe1+18T8vIUrE1DqKU5tJqlZGdkaT1M3gHy4deZ1pc2RM6VErEb2X4KOz
+HJ02/WiQWTFbg1sLVwQqz0aNG42ht8t54bmt+ho48UandgmOzw1qnfRqyCErmJuV90mklxCwJZ6
M+X+W6K6ITby9G+pULuUlpvMc4x/BRyclvPCEN8N3cY8FUOy8JoXbrUbCQy3pPbfF0MeS9u7Qtbt
Kq/cSMPg2y2LFxIhDizIiLzGZyg85q8MzCVudwTZnGiiyPP8bV7Je+7Jn7YC51oNvWJ0kxKi8JAF
Wy2ZYsJlnnPMt7rhb+eKiyhz/LjsqbmWJNvPRJtsF8lzHTi+EYlUvAVVOZ8aN3jTmftueZF/bbii
WqyMbBwA4RSPD583AV6qc3edaZ+chzjSyPTQFt2hLfHp9xnTZK34q5HNzmSQv16597YDiTNh3uuy
/mclRsUhX1+nTn+b6uROTgxtvlCvlHMzmCbe5jKlsB6m9pRPw3Umq8tpComHrf9r1BmZQePBb7LI
Z9Vv6A7qvJQFC0QGBpAZ2oBqc2jMljT2tsanzJXR5beqzE/Omp7d1owH2b6tGWDgTOk3KPckDYpk
2zrqtfZf7wZUGoN7GJhrdkzn1lah4ZmxLAmaFFTDhjZErjDOxAfcfc2jRBr3VcPKlsf4RQs+yDB5
Miyxxcv33qpmP0h7T7PU0bp6ofTnvVMZG73hEBiMbMsKJUBydVS+vV9t1mi3wylhZm1K7t90Pqwi
e+4B7DAgY9ULsTy9sxZhINUY2ebhllsZ7PudxxGXbApDcIar+jtbje/aZNEnCR+96e1zOR1W4gZs
YX27y/icSRTPJrMOxmhsWqf9UMHEM+BsJ7t4E2a3H+zqFcNK6Bf9Z2A6e21AOM/XbDvgzcEg4BKV
ZG1Tywp9bzziIYB1lRHGuCjp278mkuc6lS993X/UvjoH2nR1p+l1IsBkwndkJMGZ0+K1tZzvNphv
uiaT20JShpT4GLlj0EuoQ6RTwU6jjjPlv6+tfjGn4jZo9NCL+92D4i4cUZXdRKvhndk000emSttX
zjNv4yUYq/OM3LWkbO4muQLJSvdDVdpbz3paPOlZFpXMiTvlIJiA/vp8Vsby7mfJhaSeZ8ujzV/A
Pg3NitoGI7znYkhZUXfSkzctm7FC8ZfYxSqeeXZgXcxS4a2cL+QJ7FnZu+nXgCpHoHmmM+NrM1TB
Q93qQ9VUfOdOGNgCWlUcMdqc+8qm4+jBR7B9O/kuABlBXKSmWCw/DGRO02v84eWgt2OglXsGPwi2
nizr7iMNQ+k2W8NLwn6Vt3J0YyCSk8sUhCiCu9+Loz9qmLvNqDYxDzsG7WweYx/hgP4xrPpMCs4u
axBMaQS1PruqJriukMNq8pHs62gy8wTdc7i5AwZxNyV7KDtnfn6wBdHU1UMGsS+q0K8LbXFmw1XX
3qnth598lv9VTrJt9fbK/DzZlI4KE/7lZvFiIvkObcKDLspdzUfcct4kjoz1ji+HXKhjRWBPavhP
g9KOE5YkDGSHIAsYORhHV8PPp1RLFsNwWgrzP/qVUzWXcZLK/cQ20HV4yrEpzQYKkFNHMsAWn0OL
A0KvNrnqD8+sQQWm63Azwvtnzyv4C6ICsrukAsjTFMc9567R76RhxqoettLHEGlnhBjI9DK63p22
9ORiMuIx/iszf6PA/gTfobH4eBklRBjC+NB+mTrzebnsHc35j9PpTfTtpqNfgVDaaq7HbOC/JZU8
6dRFvD0mPGahY1W0rNtsuRFfMy7o9FmmEKCVt8Oqd/TZC+4Y62UZithbnXPdiHtZsZxUCDwn1bNc
Jrzh4Earf1REctjNj1EJvMR5JEfzjD8Xf6H96lMCmLUB0G/ttEmLe27ezJmRKsetQ1+VrET8weF5
JiqC1UWksR0URIcAC7dLnmAsU2tfvdsjAScaGJ/W75vBPE8zndg6IeEYdnnqg/6shhx4EHg5VfDj
PKz6og4O/kxmg1GqUFM1g17PdQXtq/kp7eawWsOxW5oIIWw3ZyBZyBi+mKIVwQuyDNnW3k3IGTOZ
flxEAL0vXPD3qbCfxVD+5gwnsgxGNBAiJrDrRqbJbw4zGGpF/TGu/3JZvsi+/+kx3OgrMSWOudP6
/px21FwgqD6HfRuwJBmYtNVomFv8IkW2URwEWOs47fAhwDwVdXFVWrf3NDfMXW+jAxElOt9lkO1q
rSAepNrW5P/pTsI93cLYo2BPFCYmpY1iq5Klq+2UoO6aVhzAGhaDgvxx97OmZYiCPpyo6+9SaAhX
eX/J0UgiaTyzO44DrnIuTvtbCrmlt7yAcTKcWvf2qPZ6zupns994k/+kHuNie77MJY7iFWFGS88Q
jeQgKWpmfmTvr+b3e2KfNl2gX5uyx6pJEtUsIYeGa23bjzyKKHOs49AUW0xavA1JrOvTWRcvhl2/
1wzMTbTfRFXnKudrFURzldY2wwKTM6DP9NcMHSRD0We0/zI61dEuv2ex7toyjXvHPk4pRYlnxOag
NtMUoKKbET54zBDceBrpKinYkK9hIKcnsn/g1o6CPPAUJI/ck7DuWhJcmq1lZi1cMgYUsG82jxFZ
h+Y0je2zZuUX8vQodzl+SWwzV8EDzyuIuD3V5NqWzTZYkvPqihPXb2gz2fNrDEQT3+HDGxI0sHDU
Ili4/Ay4ORc/NEoHF1bYbYqLPulbHI0XR7JBvOz2meds8ulPQm+lanR+gEk4ugapYcElZD0butoL
qW+khgm5mWFhyaRr5mOrP/scu6tccAX3L0NrcyWzXKzrL6am9l5GtFTw01jFf8Uj4qlOvbidpmuf
DDdCunbLPMSV4/KZfVcIhamjfvqaYC/wSQezu91gpUKO1ikN0kptiU1YqeOIh/HTp2pJXrraQ6tW
b1PXv8wBEFwQPAjb+6MyYQD56cvh7KYst5wlCoW/w2i9qabPLCEZLKDid7S3Zc0OSWJdR4KNTFXy
VVqvKVVM5lSYwLRNLQwEtpFvYsaE/yCA6xgcM5IJj7Elb9WAKQmTTs+4J6XQk1V29m0zNhxnR2Rp
aM8MGh3ODWzlUmXbinH0KF5t6BZntg4sMtiZgXGy2mZXmnVYgZrk7crYdWHY2/2Ql5IvacSdWjWM
Sdn3ZchpO876+7iqbS8C0m/czeKV8YKITWjYrVq0v0D+IbTLltirneTFtPlFpKqjgefTzmXYmrTG
QmBLhkbQPCQyEyi/3EzmhwONxjb6U4sgoQIvnkgHG7L8IDJ9P1bWmeociNMNFzqa0VpOfTfSoQ27
eXHPo/D+G5G8i4EADzO4mBRjTVqd6v85OpPlSJEtiH4RZgEE01Y5z5lKzRtMUquYZwIIvv6dfL3v
blUJiBvX3Y9btLqTTUgMlqvjI4XHRLPKEZMzNjJFHny4U/9Byn3PKXs0eusKxXWbhBxRrX+a3ewA
PJsIlNjmjT4b2fSSofRQzrxJ4M2J3P7AynjpnXEZ+cHOgucxsHv1Buvk5OJomvQikg6IJGePEXxF
UQXBBw8Qq+7RxuNn+XfeG2aVbCOD4C9S0dpI302REOP3NnH2wA9V8LCiix8Nd2b89eOBKfhSkIF/
0Z06hK51bEw4efYMuZEYAHkUaLA/0hfz0vKM5TQka6rGO8C+xoX47FdSvGaYpbNUrnnPCYrYG+48
qwQGRtdCxmRxlcMpmJF5p2IkipeevYJwW2F+VRiCVNS+GZ56mhLn9fGR5N69f3zTsRQlWByCdwEM
QPr2szTHa9XDKSiJunPLA9iTaeJi3b/Jmj8Ggf08lqyevcdyQYLf6pNmnREwdw3iWkz04Dj3ZTv+
SonrbYRh1ZmnzrNTvm8TKDu5jrSD/uZe2fEsPT0f4q7clcJdVVF1k2Oztebyh8h3wvREY16OxWqa
Tu5obxtstIbX3YY5uOctP7dfQdNqmzW8gB+nY/2YNGJd8q6NfviliC/iA7NOPQKGMzJKOe0vjVMb
Mvzv3TyhpeVAx/DqG5P7ZYOqBQTRbLTMlkXqvHmGlS9MrV4rrmz8LT9r5R+1oKEEDi/cKfVT9uMp
mPrPeRr3PdvpnmO2DXrS9cirdrGi33wVle3aAXuqdMN2LCM4au661lm1ctx7LPbhOmyDWh0xhly7
LjmYmODzNv5lD8IT4bJRWTQlsrTGKde54gKD8Z7H7SHQ3Ez4SB1dKDS6KFZl4ZFJr7eP6kn2Ji+t
77GBd3ls4ACwhZtM5zcrnUvt8cPm5kujew6dDHAcMBX8FasuyCny5QTVLdsotfRc+ogC+VxU8trU
mDyz6VWbzaHxorNq53c7gNMaiXvEsADLciESgG9Yf9PqS5FJNwQf9bq8Cm5JqRj2thdsndhe+E1+
taAIa8NjRwQAIMOpZ3fVvql4jHxxa7BVDmHxEfWw/BDCjcDEhxavR8cC+1U3sCt7OL21XJlcnAot
FzY3qgb7RYPxiYNjZSGGB2wxiFosg7peh4q8raOXDyyi08ptZrabMgCPm0JfqBG9QDSokls9H+SC
kXIigFSXYGX84RJ7ziXWzo+fqWXSl8fc9ti/9CcjnF4ieDbQzZ4j3W/Uw5uInfbQYgkMY7Uh6HSe
CzqBStBuZd1/4zwEaVr+60JIpENEQJk0dqCXLdHa2Cw+RSZfyKyudOsDfk//gRHlDjMw3IGXFM1+
NjVu1OhMo+NZ6Hg/ieLIOv6aV8bSd8Q56foVJ9kWhe+MWH5rMB028akZMKq74ybp83OB+l53zkv5
YKlEPROLKyXmg0McMhYN+gD46ZAF8wZAxV80ZM8KJCmOT1byBsQwho2SuzpswMR4qnFzxj5OmBGc
i6w3GSzqfBSvNqGhCK8m9Mm00gibw3rAyewjcXTuTz1wrM7luWrHlzhgesf/5M+MRRiom5SHzg/w
7Kt1BSXLjPqtD1LzyQkAOyX1Fkl2N6TqOuQjScFhqVL2ty5aTqJ6LD4Vgan201FiKw3rHD30QUKJ
Ku0u1oQNyA1PYSBIhljf/VDDPyggZlEFVFvHNo7fAqvfOTgGvRKWSgkgIW3c1RjJ2yNCULXeChbw
yiGjpcJw35fDzeisDSA9VDUFIcfkyaMlqarlPc4bIL/+if0fomR1cyqWjoPbr2qLJJsvfeSi5uBE
xTYvjY7LGM0leYBIni+EPS9mkXCwsb/Hm6MJqUZkWPkCP7tFRtY/7O46YPsnya/Y3YErI3Ko3McO
a2jFhbM1yveqEEev8Z7ngPXkZB0kOz7HMDYJ4WQ7fhjtuxMMatwDxG8RdTUiT6fRYRr1NHgYDDkO
iF0yxz/s5F5J6hqHh2lle8My0e2sMwfk1mrNnYUHuSY9AabiMCH4tD4IDYpg9vA0qUV0DpE/rAsy
rmk9oAVE65A/VK6bx2t5b21jNyAIGwIYHdbzRVzVK9vxtxit9ogEhyTBLRA7bBCgNUb2iwdsybTJ
3xjlUyynnfYFrjvreSI+wReLsTc8tUYD+mRcdkO/Nk0yBngMYamTBppXLQ7RsMWSNTn4+/TGoQVK
ZZweqXjOs2YLFIawiL8Zfa5qrJETchg85m+pG3DlvrfjAAAj995cDCNam789WWBVqWNEQSjQ6YWJ
SK5Fdqu9hKC4OI4FuZ6Gs8d1LpUo147CxElAJcWpNrgUEHoWjjt/USGTO2V1j/iO6UYsQ8aRrpi4
+hAasIvg1nnZxe8NEBHGlT5RmMQGSzCiB4x8lfRfQYDxS8TH4Xv71CGJ6LjjqrecH5UHd2ZGfhWM
nyCQ0C6JOxYfdS1OXct1OK2ri18Nv5rwayokrhpjlxvcPYS54hyHDsC1Bf0UluUuJ+YnEhCW+Ckt
u1nC2Fj3WD06j+BsY6+8SOKWYooY+vorh++O6H0My4J7NXv5odpNOUSEoDo6AyHhGEYlce391PKc
RYEBoOUj9Oqdzz0FtiyPfbJlIb0Ufbd8mHgjZLtqVm9FjSGuI0GLNWN0818fV4QqzWcMmys9yX8V
VomST62BQ8dNi5V2hptnu69BBsQco7HWFgGjYSOtZgdvfAHl96nBqDTaaGjmbBwxlHIq2AsLgDGa
89FhUcRI+12TQiQ4QYBLYPNIlr1gcSGJWJJWSlkmjliuRTjw1pHgBo1qkQ/xTAI7QXoPsGoh55Tr
CMJd3ebn5sEBUkn7rh3cASUOnUQdiqa5dJPxYbbyFLFBzWp3PQKQnQq9L70Sb6V8L0jkzEl1TlK+
Qvn8BlcZyM2Ax0l20B/FxgfVW9aY59zIIr/BxbBul2h+61G7d5wLlyYlU/Bg0IBZO4tyOOqGgDy3
O6KkD1eauzQ95FVaZhCGOAJgwUdFcJRjRePA3O5CVLuKP2uSpBzy9qmMpk0T67tnmSvP0+vZrtay
HRASMpS9dt2PLhsWyQe6uKINPNwYuNBEsFR1fyotA8cDvgPT2VVTz9gEkrifF2MbbcIBuY/brA8W
I/XMp1mDwmfgo+bgwwADkY9pvcgR/sO0umhw5a07XQ0hdwSRmSgw1MjyFUP/yc6xdFk0LvdDRGmE
/hbRcE0gvGOAYD9BJ8bYZG81+B3REQOyINcWVXBSPC1jxvADLjHHH1PxgMD325l2YS100h8cMkeU
zt599O/eQxy02lNP9YEXZTf6xHiB2qU7AEiW3sLJ/KtuMZCCRmpsQDOOxCc/r4xiPrLVXQx8C/gg
Llqd731U0mZyjjpF15Npfs0b+7uQAvkHqRvAbkxqFdlkSjo+qO7ZMKN1bcMzbB/BWkR6tMEoCpc5
m9e6TTf5kB5F0++pCOEJLo4ppSFzEi/aMvmcOy6bgkOWM/Ddi90lm+lNHnA4cPn2DRCPkBtjLTZm
CPVhmr5olcEukj0XYXGygw9hdsQRErkJ7XBB2ekpKNoFRv5NJIetCDACezbeTJ6hUvK1iLBiht0Z
u8vTHIitluNLK3HGESqRmPvyuNs0OHymAW9yJuMv5u7vJCbJ6+ExM3OfYDAkraFc1RAVu8DfBVjK
6Xpihdneu74HWSNPmTMeB3YKVqtvczgdZOIs2mEke+jJVwRmJCt4pVUWvboF7ruskI9Bah8PXx25
MMD4hynLtwko0W42bl04nlFaV1J6X3BZV6kX7xUL1SbJGab8Tch2j1wEqN5ml1UpFP98P9hE1DXJ
laltjxxpfw96KmSm/whzHNMEm2c3EXj2qnFjeTit7GDnwGuQoPyMke9cT/gzYDn+SOZYj5Jh8xSp
jIVXdZYV0YyMfI0wMM7aqMGpAZw1edYlt3xAAGHZbWbAHr5rX1q8gdYUrPPZPfBCvzU0FvtE4+zM
W0yu9WZb9SJmhmF2uTfAEkpzvLSwAjX0syTN/7ppPBamc9WOD72E2gYiM2U4b3rXWlaWh6UJCrvG
kpeJ8lL4AN0e+Q6ze5rGYpt6nB1G8pJX2NqBGoG5eR2C8Dnts70OJH9aYA+EhMJAfrgz7/I4pzcM
hey2+j0Cxdbp3HU2QweQj9dynhMQ5/1VltM6VdMxb+p9xOSiSEzwe1xr4NQ4XRaTtvcPEMSM1W+M
W1IJ3RK+2HemIAYPdGD4EXqCfR4ftzR80TSEvuM5JxUJZ4K/xxElTLQzfM6RJEr36wixq4yY71u0
66aKdFa95+1eViOYEO0RByMvJybEJo20jPnbsuJLKkCUe/+QBdZItq8FRmYL3aPT5h91DJwP3Lna
+n127AtrH1C8OKRQYUoqeHreymgeTsXgv2KIfmzm+DJZpdggv8Itgv9RPcwgep2CtRaND7et+Yvd
hCylOrhOuVO8+9EkVgGMoYAc8dxX96kyb0g2zFT5U2iCEuxId1btwi0VR2UAcMF6zQt1zTICGa0C
zon3teEL7JX+ldqBZeartZWCuBApA2QFGdljQznuxsLesXsAQJQzUnz7Q7Kbqo859340eUQ6fbCC
5l8B45Rh82Pb0ZvlRk9952Ku6jeDTjdo38cyYtUEYF902P7msEMcyp8fPg+3LrDrZUesmDeqm48m
52AaV2uDdz4bq+Xo2XsTjtUYzuvB7/mrDB4RNuCylb+CyLWdq3ktGucFB+vGM1A9i3JHB9ZXiUzf
z/0vsFL83FDX2hpdy13Vsj+GyquXbkVyuYQeGE/NdMRM90gb3KbMXFdJfQn6nogeHEXy2Vg7Xjv6
GKou2acdISefzh4XOKUO1mnmLUE5vNSGvcdbuxy6cj23WF6xG+AUdLndEtkH9jrHxrENjbcydeFW
8P3wi+zNZLmf99NW9c6lx0lQpvY+hPDHF5dksiSVi+UQG2LPAIaxijCvx6eDufI0YG0vGwXazPkL
/f7FzJqlE0JOVvz9zRluFmRbxix7gEKjWCFabr1Ps+HdSDwGtYb2FbXJi3lp2xL/frCLckDbslhV
tss5QDqm0B7Bupp1XreiBgedx1g0ZrBtpVzFOHUMLoe50HgJAqgVACH5Xggk1Rj8LtB76hM5GTPg
RI4NpyexFpSPw0xqd7EurmgoJ/ywC+wTS0HZ4hOeaYxXXbtpnG7L7mCpINBEtX0yOs2Hw9/0AMZM
tr+hMpZJNxKxHpaIANVTAOxJecauSh+PW3HrKb4oI/uaJPIjn2xuTDyKVb/tu2L1oL/FbfpSYY+A
XIOBouNWUC4Dj1OkLPiN6lNIu8DgNnevM07QmCjD8HbN2P3aihzn5FkM1X0VAQvgVtPx/g9ORluB
ycxUbyS6puxgxYDM9VVDnsnbeyzLDRmuET7XgN5OQCKeJrwVVTHtyir815veTucRKf6UiU95T4V4
NInbeHYJMkdiYYIa1n6xbrqWydnaOy73uJajLk71VYl2hdryxlqT+wXmQ1J7dGhdWZ5/NL1705UJ
wxVquw63g5JrkAXIpPHK8bmzA5TK7W7r9dZZEGsF7puuPD6fhtE+t527YjK6+Diay7I4jUx1AqNC
1Yg3Hx/MOJPlSLqr2YsLGZBj37a4bK3b4730HWNf5g5YB4yDql3mHD1wyO4WlszI9da8s9guSdoQ
omauxdVJ7qhkWy16Xhtucnmd3gqr/b9pfgmRdB9J75tEaP5Iam8EXmEcc5hNqg1nyXlqqCfr7PCd
ao5lS6KKhMZqygbAHlCR2CnbiOmC9gZCFtc8nc6NIxdc2HYIMleLIbxhenWcnWn57MSNVURKyrPp
CcStYJUjeg5UIjQGS0/MefEO/N/7UJMnDqZ7DnvPAyqW2JwO/ky83VwHOMbnzt6YfbTDkHLluwzX
jqwChqMltHHuJph1W0H6M34LrZpW0y7jIGfxHxvUChU4bh0M4D47zXmqT7Upvps6/jNG500K50s/
MjjpPH+mc3fhlSMTNdQVOYd+r8GqdRBSAO1uq0Kjb5k3k4Osq6AmkQKhgGofm/MHn1bCDMapH6bT
PNabHFg+RlCSVpa64+B/D5xkLeA34ztgUsvVz1TL37LNjqMx/PMi6+bk/s7QBYn86iMRjAhY0+6j
Gg5x0Z/kPBxMNynwVVJm5tMmNwY8Po59ED5rEAiYkPkfJhajVY/ktCbTX/u0+BinJkWELYar0aWv
08gmwEvHAxKrS0YrwQjALZidsz1HK4O1rzEUpz6xbxrPWwb5xS70tc8wwkS5f/Wy6tOtaw6iGZgS
S5LJGvcN5RoiANpismgHWrETLX0GY3fO3YkHBOiysh6m9XwiDF6tfAtH5zChu9Msl6Av1fZttMjm
AI1+gnJzGlieJw1OcuFvw1qzsA/KA6BZyk+cE7SsnUe1gDKnDGc019GpJWzZuV+NVCla4pFkmV3N
e9vXICo4V5KoXdJA8UqadduY6N4Sl4gfGz99wgoKyAly5J2LwAoIz6VPInaAjDuJfCQbA36iytx0
pKzkKNFGc/NgIAPogtv/jBmEzqYPs4KS7E4AnZ1jDqJCzuKjbfRWFo67H0XMZmg2XsUY/kkVvbcW
OOvUt97KIngtvemvdMfdUI6HshPPdUlRw2iRYnTUJSDNYlkZNAu4a+O4M1uKDdJBoCRVzzG7/A4N
DQ0vj8+KZ+mo8OnyMUfQthIkDWtghE0SqnoQytXFs8NoB6bIYlU/ucs6IbXeF9GhVTkDLY0zqnT/
/d9L1+Gg8oLyEgbgAUf1qsfukBj6HiHIqBweQg/ar5iq/0wUVVOA8g/1LgsfJBaxtZrsDJd6GYvp
YhFEK0bQZjQiwFTL1MuYtmstjLXSwyf9J99x4RAqznbAgg9aQPhkMmxie9dUBZYW58p9DE8B7pKs
PDvYb8GDpruSUox+5sY6WRQtPfqa2MuFu64ajl3cXZUX/ec3NA7XdbAKXP83TDDmeBP3cPhheHDf
hEd+0nRi7LHVxU6bN1uC0++ae+P5JO7Cj8SaXqZxTDgy2/uUiVNSC3akwPhFb9XLGTwaSlJ9mAb5
EpF6cZLpKyogDpHHQafxiZW72xG7x6LpzWLhCXcBhD1e6mGgLor6ginHrly27fVB1q+i6dgH1b88
h5fSTXsVJYdYYHjT5VpzJge98T1xF6y6ucOr3H0pxk4MA9E/PmEvo7b2RW3hHaYcj5NEFSzBR/u1
nqBzG/aPGeJud8GctJm59UaiXIMhWG9ZFzyExylPbkZlrnrF8tNSrM/1cwwjhaqqTdv254QQBXGN
PVnNV+14GxYd3BMKtsOmGexwmgJgNdg6iV3mZCta94angqQj/o17TwKWnuHoCcI7C9Is/mT7cmo6
++JPBSxlLJINP0E+z/9hF3wxveE7Rgmh9+rPLcyzPxoX1fZrr4y/G/K+EZK5HYNPwdV5pU/wJbTY
V5UglPjSmWQHFXYZFK7/uEgxizfolk56zrX6qlySIpXD14XjDbgCueI4W2L0wxItDknnXnHQXGFZ
Ym0BpkUT1rJxOaZtroyRqTH/jDznCcWLCe5/p12Hnn0rFM0DMy6A1KtftcxrvGWYYiSY+GwYDmM+
XGbbPZqA+smdgxOQX75q98BdcRKCuonJPodsWf0+OttR+RY0MKIUkTLLyg+2C6cywPDVzs2Llal1
OIG6TLI3j4km9ATZnB5Gce+xiXLO44DxNyYhIOzxJ+xF8WTbfD6ZadY42S+FnBeWiX7Ic6cssR79
9ppN9n+wzPamqJ4dv3/F5fu4bIJnzieANwTndLM1Khd0df+qiuzdIWyWZyzj50Qcq9aPYMGVgA3b
ptnFXQhstLhDlz9NRrFmmfzmOMEDfUabA45g15DjIoflbSjaYowOm6fEfaaJhSryBD5cW8tY4huF
BpBlb/MIiW/GuoFx6cqen7gg1P8GQ0k2oOAq7x+c5Pmpl/LDMpuNnzBR12wLyU3xPVdgNB/Urt5u
f6e6ek9quZ4ApLP63unB3JfptG0zxrScXjkfAOkEUgRJwvt2i0dnCgtzOb/Mynh1H/AOSGYX2jPZ
mBmHEOArntt1LilWAbdLDpjxMCw25J3/FZH1bPFdoxMrW2qt/gWjfYhlw3nkfbZ0EZKEbn/wiLMS
K71Xr+z2nYOztQM/kaEZc3spN4GFE3hscCwgdKeMFEdVs9G2LA2rJknWQ04Cwn0sQtCf3igvvReV
PtiF+05u+9PvuhNJIBjRlJyMcJj5vYd3XVSroXfJrZbZj1A0zro5/SrmxFSYBWxpdMv1pcDvld/C
Ei+hWfgfrAje8aRLoicGNkg0nck+REN4qFpsGmV8LovyEEZEOzjKcOG6+2qudoCntnPMJOrmB/pR
sXl3HTZEiUVhyqcbWZND07iK3p3x7NEpKFt8HWP9gZ3naJFvVHL+UJn3NpXi1EYoZ4Zgsi/GpSry
U8yy3HI1/j8nW3pMjRj+rG0aEV20AvcjUeo0xzkKe+f812oX3AUwB3eovnVS/dONDRySiUnzg0CC
sx72XFhd80Z4hIwDYJtpRpZhmhW+sPS3dtVOzfmRaDcVJM7V1uHXIMu3QfWHtK/vZUDBHkzNxRwX
BWUgBsgVOXB2iefQ8JD83JdK5W/jYC9nGnGeQF+/NZ79RrASUqy9xFt7r9m7N6mLM4ecDBlM6RMu
cJfs5L5cS7xT7vcplJkfcOa867G/ydh8HRtvoYcGWVSeoyw6NXy8SX4k/yUOlHLL05vRqsmcmniM
7Pm/ug2bp7oqqKNqqJIYd32a/9S47KokBlXqvAy89B08DlIlZGjBkX6znj0b+KhY9mxTY7z65cD7
Qimlp5IP5WcsH7gTc7+RmIeMorrahrujXfrY1d26lPFp6j0agSweuCqviJUDRIpnNNMxvlsWa1Op
k1fVp1+zoMiVpctXYNjYiNFcSKr86yeNahUR03T+o/GLFl45bYmz3LLGvMkg2dV80cPOfc693CL+
/4C8WvzR0ds3MXEj14/3Djd32YEoSCz/2axqYAS9+qccrLjK2Q4d7G6nq99pHd8wAWOU0fbZzvjR
rIbtYMal5AvQtv6MrNa6JFXXHqzc7Y9RLosF8LBpTUiVf2tOzuB4OX6QCgz56MKYfoyg2JvS2lV1
9ZtTQPHE5vinmXEO0k3IEJm6z9Vo7q0RjmRrnZjOsOB73Y+qxHvrRFezgb8w0rNShya/FKwfunns
dhgT4LDu2AB3T3NqfpdkvFpQ8E+JG762mO1OCn6mGgKsDTidOjrTog53/hBerNl+EIUA0PFfNIP+
JhzF/aZKVrLUeM7nBc6KUzWkH+Ps3LOQbbBJctwkV4i6w4uYIif1kIEV1bPu1H26MrkorMXGZOwg
HC47w97lqr1IYAKVjA9RSodzo/T2/2bnJqBKiH7ffWhO73NfmOvG9A8QUuAdAZjgUFUnGktRouv6
LS6MP5FEH9MwvQJEvlHUBCGoeFwhzOYPU9EHzBjAvWVlHywz8e5i9PKTaYkzPoydp3zjvVY5Nlda
j/H2JD9T8EAGO3xDx3o68DwTeHVjudceGQw58rlpnItvcaiZqd63He8Yf9l8rP1EGCc1NvOKe+dw
NKrq1A7mLkr8f3nNrotSr5UaYCvrCZdQCGN6nKcDFym60dCDwxTB3BHZs5HhWsGl5xJ3A4j/oQnG
+14P5KHcsO9+nRvyNq06+Jb8KxJ2oSxPqRJJ6BZruLQKTRgmBq8YVESUJo+GOZ9AoFdZd/vhdc3y
EplsHAEFmntzyN5CF0Olbo5al0TEaqSGXroxt0bj1CkMHop7Itu2TdH230A/N560V2MjDkUf3kxo
qGJkuVAYR98jXwJgIpQJkUp7nXchNyiyr9HYPZkFq1E8B5M77MhY/9e5pE2Kodk4ZkRIPyow4CZe
t6jISTuzcXA7c4/MAgxmYrzwkUoYG3qHEFvkVNvSSsiTl8s5YIXYTcwO2Y/r+du8np8R945Y4XG0
hQyhhKTqodzUndxlI3JGEiIaBDiEK32MaHGQwMoLr96SByA0Bxe3ZaIlWZb2yfvMoMxr76750mDh
HI6IJNdp1DubW1qSBrvA+KUC7kkUcuc47qJFg8Wl4+6ilPpJnHhXqvouNMYRB7PKz9QyLvQ41wsn
ophqHj615b0YugVRgoKnMOJlwto+cAiZEf09ijmlM74qFS8lDX/ahttgGB3ZzXE5Vv7ZhwK4h7/J
kBlaa2F7/pINwF82NQbevbbD4udvalpD8b/8i6BYx5Y8Sacq4bNwe2VdgOWZtb0fOOkfZq9gk+al
vQugCl8mn8huGjRy4fELgwoVYBErj8r18ifhO7QBledJi58hxM+Ua3M12sVfXpk7G+5B4bCJscLv
rK3dcw27lkcb333gvHAd5cvGfnPyhp82bXnek/k5zVGHo54Ulqwx7Y4TphffBFsTGyQO6DYHypb3
L5U1UDo4MtO3KTUEHphBVnjsPmQdH0bZ8840pHoeS98hakBal5SjZE1GY1KiFkHh3kEin1vS465m
UaOTxzJfEN9Fe1kocg4EL6Dz4WE7TdZwEqL4NQ2XeidXHoqO8YuMntOkZ2XJS+XEHzP/IxfmA0YW
kMQ9iSC/F94REgg5AlyHS+dBn22LO2ZtNFcktaSxD7U/HyonoqgjSomIwDUSLy4dPP85s4X2y2jY
3DsfZwvdPlNzNGAiUCWBcoFNz1gkOih3FXiaNyfU97ImY5xKaaxE7P4EZgN7wo/Lp0ZC9WqmxiFE
mzMhDqBvo0q8BYlBA4CD99kr0X6wuaocla+LhPtgqCSbQFuYtDLWO7UBHYc7ar90VQG6aCRPOwqi
D2lvftJMDF4W3t9OY5rIoNiNkGuMtDzBKGRTM4fhtcuwTcB4smHJ+dW+NFILQatryUtiYRshrGPt
bf9KU7Iekf64axnNFo0PLBgYoNiXckreyhBygGGnxi7jA7MpRn7vEmDwzpxqzNYd8m/uu/OJu2NM
tyYGvHauudelqD3q//edogXrhCrgWxQguEnV7Ig5x2sZqQ47BgmlIIMGqXSfLo26oPDOsVEt6YCj
k6NCSpl0Qfi+9uNX4UTTglqjRzsMg4pqcVM0KaR16s3DpTSLFOx5Aahf2jzW0MWB3bjtpq0ZEQOf
mB73HGvdgqG9143fbUbNsE+bFlGnNvfOrp1ey/qmg6pCpTLG4DIFneBB4p6eOIXxHkxj/m6FtXFJ
SIuezVyoY+MYxVbFDyP8QCtN1kzpPVSxeIP/2i8GUaSk3VUOpYkDHTRRABu1zvhWRCndHoUmXGLo
kGVI5njutXKwy1dGQEc1A/G+lYAUnzAm6n8Iw4iEgeAOp8AinzuE7aNf8A8GhD5PTrZZz6OHU7W1
xjeKYuabMHCF2OWXGY23tqJTwooZJlYgNZCPNGUzmw5JQLSMRFidKYdrwqln2eMEp1Tm8oBSbmEj
SKu7dPT0kuakVMeqglRS178K3snSHKpwldKRsDZMsNOJwGeMXWrYTrKCRhkyX7fp5D9pOXDz7arg
k//j1s0ctlMK+1ksMmLXUfJlZkZGZeLobceGnIxNV9Gq5XuEJyJ79yvJJ8+LPtoE/3E3kgjShZGu
jDr5Nqg+mRIsIka9jewB2y/XHtp2RlizTYAVdTZP3N5ZixeQ23tLXnuf0aEhotiT1H1ymTGXsYQV
ovDlemDwGnZcBebLVIq161tXJ4/utkTtsFAizcLeY6Z5Bb/x1+ioxR/kr6yY9j2MXp/gF9m1lyVM
sTG948basUg5T4VxVoP5Mbf+tXbnbunm+Uk56WVuHj4PUVNBasCSymeyyPHF1OY24CnCmelvB8ER
wV3p7tgdpcsm/0aSeHuWuIcEFuBCx7ATFZwY1Hq8Q5yAEE4VFVeUQVAIkkA7Ni6lg5U8LllT5/rH
1CgqQwD0p53Hv1ZR9pPNUQ1JKf5tWWUHWO6ZwEn1PBw3fgzQIfXQGzwbZ0oxqItPSxr3jvDKh4HZ
zbhUpP3gEDeroPR+Ta/+L5bCWzQFP4rCXx64fLNLHp0mzS7DWG/DwtVPli/2ULUebapYY4284JpO
Vi1GfnLlpk6Ch7f/3JmEMHCm3loiCWBPuHMXMFzbpHqtaDFeCt87NVUOxaBysJJIQiR2SJ6e+m9D
4ZlUnbGFIXLmHtUgfs7LwatxiCcu6rYlj4Nd4m6Eela5tGc5tv1NiwS3QQhUMKPRpdhi8oe1Jtd8
XKwuhcckGxLxtA3OooIQR9t/OtlYP1Xa5RAyc28leTtXhYRlUFjTlwQv0ZCv85L2rW6mgtSQxqBE
h0c/Pn7ELYYD7qCPL4VktVRK92UOCKyp7DGRtfaTEAlxEkweT7Hd3qwAumY3kzM0xXIM/Jc8DrNf
tjawr4kZYRSuAVLJa0TTG8wFeOEv89xwNCYaJ7eM7v/j6DyWo0W6IPpERABVFLBV097KtcyG+OTw
3vP0c5jtb2akFk3dypt50u7FX9fqJ5+l5brQpHHGgUL3aDQfnYxHjULrg8R9qnreCXaff4rEeZvZ
McxO5/FdO+GEhSwrA5b+itIq4r5al37PbrPv2vGxnqOrDwRvcMEw5COYNWQW2oivhsmribwIqTqt
fmxD9zWh8O5BGfYzubZ9HzCbs9FxifxYGxOYjK1zuWnjdzS+VzUSL0b8HRiZg5+pqtZZV74nNGdi
0AnOqV7vpoLebTm91BZLrcn/SAtnuYPi6xeBhoZSYtss7DcH+wvfzZHm14FAY0j6gGpREGGuN2Tx
vzAkwl2PxWegm6RdM6Qi51vgeyHJaD3GgXE2U33xwYIwwuYfC3ONLQF3ov3p8tqvxxoKlcxeGn+k
Mp6r44OgKUQBBLDH5jMysrU7ACaH6kjYN68ec86SdRkUd+W2b5NDVfqI5xSe1jpeuqDJLR+jvLlB
PKCTvXUPNHC8juXoUzNrf/Xl8uoPMOV0BQMH9/J3MXGvzZKFnV1fbBF86r1+qgqxtbjkPgyjA7Ws
/nHi/qhbzVOllU95Y33SJ7tNY6wSus4RHM9qP+KjGih8iuxqq0LazOqwpt4ozez1QEoh6UNKEOP3
oqy/7QHwNKXZfeg+0yTJW6m4BX16A4u1s9LplHVguYllUaPr/+A8YzuNCZRtd7gqMsSRoX8rBvsl
NYEmZUWD50OaNzd0f0eHrxBmD+JAvcaGv65WZVHd28bkzQT5K8vgqqo2f2E2WeG0BhdSu3TbIZ0O
DVGnofnq9eRazbDKB0i1nmZbR55g1G/6n5z8FdwHn9rAQYCPd1NPzR/uymZfVvlan4dzabcL55wR
ImqxIxvWs0RkVB1GG3OY7jbzLMWdRLjiN7cy7sXgvBnT8Ns7862rWI9l5YLq5NK1QLJmm9uOjlAa
DB32YM3ioUDVApyiIcviHjdsOuU43v4Jq/2pm/5zCJ2LUQ0X/g8nQXdE6sgDgFb05WTj0uGb5nwP
k0bbZ7l/y7Xwpka1wWZFjtKndFDghbJr+TJQYeXU6hRqS++IQmerJjD4Kbs07FunQIR7v9EOfd1/
RTgRxMgdsHVITjok3C2lxWxN2jOwdMwXcv4sCcJXWrXvKeUYZBZzxtrYmhm7LFrs45A3Zo5vxrPi
JWwilvgIvSdZniJ7Z/w9p6XOmvCLliXnPHE4/lIabyOZvdL7t66m+FIhK2ttf5k11oJWqE650Pst
RZI2SyTzjZcAi9Zh1rmLBojEw1eHrtUq63FSZDgjgk8IsBwadTe8B5y1Y+Pfo8R8dppq5aTuOXOH
cR3rvPMC16X0A+x2BuLBwPbl4xCswc/tiiKXgEdnXrdLTDX/cF2u25U+tF7sJp+lCFo4v+zDOe5Z
hHfNyceABEDlEuvApqRh4cAT6bbBg7hSOmgAu2ajOS8WUB2vZWSW+2nJdzgSuKUdcGef+MQ4KYun
JGPPZtRoBHmRBrs+TLZWxlmQ9di0c7em63v6VkV4TNKE3nP7NFbZiQJUoCmifeppUzdaQCTFoHa0
J7w35JXNDHg2zPADO2gQI3byxQF9Vv7MnqQLAMRkxQZT0HecxQGdFC7IWGpXvWFMxuVI/VdlgHAz
/a2Y8GnZ9afjaj92bWH3tx/Nls7dMbtrqn4sacx7KEQFRFYse7xJnCckC5Fx6/Lbd2vxdVpz4q6d
OqPSQW1xury5poTwANVjWixMLWks5nHP7NgBVuPBj2yQQiMl3K3F17EwobbP+6pzrymQTsoGCWUx
nT/EDaZP2nHdiFVMX2mYiqIgW7yingV6pmHhsRj/8fI0HAmS3o1kSHaA0bbDHL5HbXIT9Xwk7aZW
zZj/RqQRtIqKI4HdLqbK1wglXlH9KegFHb0FCd2m57BltTxIBJtmNi9mhcOS6MJZ1M1jnlN8WgwR
b49aXfWKm40WHdDmLj7q5bj0eUGSnxyK13xzQPOWzqfm6x+1mx3rQqMMmrI/Vs8FFyzk0qZhrjGp
95qm/kT+eDODwLFbmnWNzBLLTueelME1NSlsG0IWUEPN7bSzfknov+R1OexsXa4rrgMyUm+yZ+3l
ONGhD6e7NQY3QcSa/ROMe6N5VeGws4zph0zLexbBn3OV+B65YFE560BAnnhiS25Wqc3btjMHjDC1
TosqdzPPzMSNVhf6P2wqM3xjHh/IgR6MKXkUYpgfwrH8WKT6sUvuoEbpu52OFft8L0XONHsXtB/6
YuUQmTElC5LRPWPwt99szBG2w/Tt1vpJNfZDST9Fb7PmZ9nzKKzhThX8O+uzHYxfBvXByWC2G7jt
dLv6ylT3pIbopZ+tGoypbdB8x3LsJUxKcM49Qc7KteVWCzC4+HhkZusoDJzyzCHBroXAWTb2WvFP
IB2gY1we8f3yLeof9F5e+E56LFZ1LHXoK2MHLLP5rvyg1TxlzCb20irM3sY5bv4MbeFBJLssjLiY
4Hh8GqH3lr1Oq6HGWr1dNdKChNTrIrxI3wouARzQv4gn+QHG5as7ULpYmQ5ep8z9sKekv88Jq9aW
7dt5Hu1i0yh2Blphlhsp+VEaaIz45jBxTJPzYWoj1wkmFuYD7nTggaI43BQZ8WrxZmbupWXAL8Tf
kJInSK1dA6ypiNPVsmXXnfRA9fp5ie90IDwtrO6+Nd5U0J7Ced75vglxPhyT/dhim2sTfNgiPDIc
nVN/PmrCX0qadkLcm4axD88V93YyEtOAFap6Dl3JDEYynfvnvpB0rCXWIfTnb9KNB6WCF8NovBbU
BrPS2p6wJvQC/+6CeKLK2SYDEsBBk7hBO14GPgw0egVJTgG2tAPe1xoITnqf0/gokDYJ8W90V9wU
kSyJJwKCtpcW5imj6mC0KnCfxda06Ao3yo8AYASgpaMJrDfN6MHo5LtbiaWxA85q+jPE2g30xWHU
mo3M06PEH4h/5Dg3YH9izaFTbKZgBadpqWFPDdb66PIJ92CY0g06Cc6yaA1a+uhAJHIsismJJDNk
/tM47y2sVFGlnqouO4R1dMDAvJ4hAys6iKq+9gbFgzOKEpmK8HRZ7Dr6i7SE+jMVAf/nkY876ZEF
OThu9NLmLp8v/hyQPl3ZfVahtS1hpkuY9KlLCCHdWyzl6sHf94O5Zie3k91LEqcnB2we6PCNlVr7
hgIyV0tOtU3pQYt+O+AdcLL2iTZUj1WypycOz8w08zGa55SGXIf41KyIlkzA7RhlMQr9jUJt3NiA
/IXenkW0uDUtW5LwSqsrqQD9XxoGZ9O1KCJ3vxLLf40d+c/vQePwNOCZLI/KbM91q+jlTJ6cwbVW
jvD9j0DjNt0S0PQUipPXl1q1JvMKbT+bta0Op2CF3Te9CGk35zDR4Z6X5rvo298qgs9vLD9npDB6
RQN+GDaxQ5t7Q0LKDHuY2+WXvk9ppDDPODUk6gbPWbRt6S+Xxi2h0TXTmPmTvnlyBFCu0AJGEBur
3A+Kq22wrsuiCtFEL6CTWD+kaTGITjzFuKL+6ObYYAC62Qa1s2aAvczYjJF2DJ3mtZ59nqol/R5s
9H4Al2LurLbZizyAMRKo3UyAHfrzNi7MoxnYWyrVQYi178snRkPaq68HR5eahySpKc/Jga3i3aCT
LjhNdr9DbUaZ4g7KZpztUkECz98FZnzuAwd5kdLsmsxRbWB49mkrDlke9s0FFyLe02xXccVrXedc
6SxvBlHeVaQQTNQHa/yzNcyLkuL8cA3bJDXmtCCAQqmKEjiovLZB+dnJxgu5iq76VD4qifOkJG34
YLbFP0PLJAc4KQ/YFBQKTVA/jQgrfpGW91b2f/i/CKryDAk/+7QCcUXFeqlqVtoFkryReM2U74Oq
32EmwVdJ21AmXl0J/7vBbwFSa5cupUVtoh2mDthCl3H35uNh4B/wBCbD1Rnot/OjDVgm6F8mVQ5x
fEubFvGqHp+audwNJOtWlZ+AwEzgxnRvQzve7Nret5VL3Yn2rM+SCrXPLp6JJVTUMld3WVkHlRNt
7WhGKwUFbGJLQH54SAOaT5V5IxWAB5fLDzueORdXESb7TgK5Uq5PRjrM1l3rH7kCwVvW16QxDhHt
ym2tfdZLVpd8E1/a71LvvdRsIApjhaQgqblZk/PkJg5klNZ57cY6wEaXPCPeYHpcaIQcNvu8WiAa
8PIzGHSqOAbo8ugcFa9FaFCnJk3WfZ1dA507+JThOwkvPfAnHVJdPBVsj3JvYWLyV/+N3RIYCDyD
XB0bv+L65PxqVf1ZVOGXClmZYikK6DZQZX8reNgan6CyO+yyZv4Cwb8F5A/ZQTHGk+TM3Opi6AR7
84byOWAe2Yeq8OrQ6q7BjuFcp6JC4ho11tFkb+oyfhsnGN4Cb26Yep2l8aG1u1JLKdI1n83C59ni
vhOP5HMyd18zB1u9v697uhPNtHntZ5qBnfCo8uAnDGm5qAlPhPBB2+gkuBopMDwj/I3IpNCoGSDD
FL8VNWgkxAnyxAlkxsBEIcRuQgvlWmCPKK1hbaDc+928Ytxn7dAxJzDZNOobD+k+cKeDmTJwzuVX
MlFtQpo40WkmLO2DBWtPN6Yt78Z3LFbIwGzumnCv0bYr8d5EffSVw+Vmalh3AAyV028TaB/s9FZ9
z4vQrjcMG/i9QVlbNUJt/6iYFTKsLOjcK6V1lKf0L2USbqFpLZbYl8zONaqz2Z34YjOyhtd17iJa
vBmn/MlurD1pra1P/1dj0hcRiOdutl9Ea71OTrOXfX3o4/6WGtzQYxPGKrgREVywgZUrzGK4g8SJ
crqlZPBhctTEywc8dRu+aCkgDAMb8DQPO5OMd6BIZxliBuNQ1l+WWW8xrhxZlq20xSUNPUIkTyEN
w2pub3zZN06eXqYqvvZ+cJpnZOl0TOBVpJh+e+jB+U8nk8eG12OcRNs0Mb+HWG3ztDgZ8N0NIt52
5JMLE/k1cI2/LCzXIYjxdHZflBFu9Wb4iofqrU+6F+m0v5bsWaPFVxhvEBeD4ruPxcYEns/rb91R
b58GmDdctZlGGnoA8LGizx9pbMQN2sJzxOua9Ol6ysPXdLbhuNAzQcHmoHPtADJiBJR35Is/PKqj
f43Aotxk2tmwRi4JXLInLTZg0SSeKeUxaBzqLioKTvsfXqBbpQo4CeDD6IaSc/ZkcO7jmLjGRkpY
uPaMvPjXuzDN7Mnh4A4uyG/nEXCWw0Z+jFxSyGQE+m4N4OCapHwKkzV+hIwIfVNRZKQzX3bcmpsS
kUBjERHF9hrDJ/0a+PYdqd4HBAkF6h5lAe5X2F0r1zrMgzqADVhZwMJidNOxiF6d8GNW7k6PaFPI
m6tIhBeJfBtVKNICynFaPAtjOgTGcGCcfJ1t8VrQNOF31T7Q6rUgbGSn6rzw6jLx3jsOS7Nk3eQ+
XSty56TWRevVhu6SX+jIq6KJZ0rKkQeV231NrTpiFwGUnjSnQpevoL//DBq5ZNgwmAr9TYA8r0X2
yL73ksQGfqgMQKdVlreA5j6t787RRJ9RhtOzIfgaTNsCtlbsG2dKBDeFP1+kE4MUDd4zvuVUPbBP
ZBYWXK1sSUeRtNeNarZBqdPbMnF9Gg/AjI+OFO+sQg6Fo76qQCp29AYqWkLuxL3LId1pU/Mmw/Bx
VtXNLWEE2UgIMRnalRpoeZ5za18ib0O6/9ZtSiQtE7t3/NnANdK0+AT4GqOJiz1S/szwlevFveLD
sLDoDBTZ3VniZn64a9zgrNFk1ZQDzI4pi0CLchSbsnqx6dmrKADPjOSFPR7tzPI91Axv2gL9H3cp
Fy+2s9ghAEIBoRQRXaLtuSKAiSFs7ySUAIUZwjXf0sABEzUY34WevLrhjOnUvDRuT6SoPbFz9h9q
lXmVzTbBUVfbFc9x6/8jCPLAnLJvMaUM9V+QLZJQQsR/IlKF1F89xoQhJ97DXfZZQIRUGBoqdrk6
ITNnrrdYMFaqIVaIERBEOBLytEsG+dFNSwq8X4nqh47hrSkBIxOh6Kvm4Lb1vrSnS90STJpk9jCz
SOpHnlgHEGEV4w0Cqx2nxGboR2A9QNSWT6GazliKmdwg2FGY6XewMCZCpO1zQGg26Np9mhsbm8Wt
lliIr/pZZsIzG8B5VLOVI1RP2vtKfT1nx6Qw8dKji8b7eXyx5bsl0LSh1UYl/8un2OlWeQtjAxNy
1HDv6fAAWtyZDXOlBSS2UkyTLhqoX+/NzPYc/nuWrtuiI/vogi7owL3JTY/fQ9TOGmHhZCfxRte6
Qx1xT8+XBtUYzScg0AryB2TxtFFLySNIIMVOqF0CT5p51/VuNUHSsVr8znbx2dLO5nb9mg55GDOo
FdTuhsEfm2pAL/ee6xznuPd/rHEkFmbKnRnHmMZo9KFNIKX/tTVzUBXlpkCjV338IDpnhTvwzGJ7
xcV41RtEG11jV0OfdKcjGJZNXrCejoWn5ntcIplFBmeatdHCYiutAJJSvW94FZDDIDsweyF6XNqI
5x7igA/lZQCxYOE1E/wEFZVquKo3vZEclZscfaOFk7VxM5f3n041GmQkMuJhzpoPONnoiB2op01M
BiumyHy8htHEJiC5mCMxeEmYjHRyceNO/sjcuJBVcbpYbNmBFeZgJgJ2tgUlHZSn6RY9ED29R/m+
5kjRuL7GRHUJYicUheafBQHkBqPgqOVwHE+ukx6b+djDj9B5jByg7IhFH/msuCpg3QCViGTJK4Gy
+pmOGSxZhhdO9GH5YDw3szmprQhkx2xrOXSjOpSPdoN5TNmQY3K3WDupFuyewSAJxtTC9OQD8cW7
R8KLrUBas1kMfArkXJHh8mOngqJS6QeiwcPaEdA2rClFhakH49jpk7HtB5QJx2jzgzYMGXQ2YnBk
xqP52w9NsepN0GjU34bLKzFA1tIoFAp0F+mDmqzBps6Hv4xJodgovnOHZR+bm6MdRPy+3Zkk6w49
aanbwXES3nHicBttrhIQxELHDGouH3rhdVVGG2PIl2l54qxjHm+GcgBvZK/jxoE0rL90Tfka+YLo
eUNQONnGOE7HEli+TPdROK4Z6E4NDTeDosqeYUzDowc7X08XGgvGPROyLENFOemEEySnAVxzSNiJ
jB6d0tyTm31AwTZx6o44yHr8OjweW3aLK0I4G0PbtdVxsjvY0Pd+gmQKUiCnK6oTwV9BRVbHFANx
9F7j3WW6ALEPOQg3k5nXBBzprHXaJyUtz02bTTSd8fCsdJoui6b6qjHbBVmwM6CowQnwnyqTL1lW
4punpxMPtkfi/WBF/WOT/KrZugUNNjqiuIjOwboMxU6ZhPiIrAYhAwv+DiIyR9siudDyPuipQIXR
LGNoTXG5lub8YVEmViX2E2Y4b6w/ocB6GvcUQb9dVVU7Vw4/A3MvC1/67giFT3AWEYsSLGJSj48x
+C1XT68meo+NmVHhoHT05thEeBPAH/JL7d3Uge9Sr/F/rfSwejImGo7T4TElm5OQ69TLX7KgHtPs
OiGtO84OEfPnjE4Mur/R9c6WywkRVccyFdshdLdRM1F8UUHa6J5Kx8A6QI/3mFwMUb/aAK34Qj4E
yw9AtpYN3Aa3KVQ2A4I1v79dPyhKzIJMR2pN92mSHTkn/4JEPuj0lEp4eBoDPiDJk6RQpDXj7Th+
0H+D7ZI8dZU/xeRi2NBttVCyfqxWTdd/SVg1IfzskC2ktEqcRABSWCR0SN4WdaMZ//i21W9JPZ5M
rTgCvXjgKrNpdRj9yJkdd2QbHDAn3Cpps1MYDxhGl7VU+cBldTW407dT1p9j0CPul4AOiNL5uKh0
h91AshL5c02LXAv2cuT6nUQ1LabBLjbDf6gLXlvlxwFVzOScsmOELsoseflJSCa19RGpv4IJGFfO
3uDrgeVg6UDDL/9W5Z/0ejxEtLiKJVsRlGvFfcGkcIpAA9ViMe0BHOO88gFub9L40Rk5xRM8CVF+
dR3z4ovwEcDJLprbXVClqwDxjoeF4qITxNNdG6IUadlzREdVx/nssoSoqbIKBTCpWKC2zg8pRAbg
reijFn0L0N1ifQ9S5G9yISpqEGln3vvztAcw+tCGH+bwlIMQ7ebg14I/IVssocg/Y8InCWeCXyYB
8PPPH2+WKt8aA2xR5Hh+ZDzNzoW7sZnjAWvbvU4viGabb607UFACx0yCuwaF2ADeG6R9pTvsgtS0
ExHbuqF9HWXoibJdt1b9oEWoVdu4g28n5rMS/s1FRprgFSbDcB3z/swXi9IdnrVu2EJovU54yyrm
R503TjycCtGgcY6eoALdrU+tArBBQAGsk9S6c+BMbEDsp1ZbupYtUuTL0FHe67I8GK2zCYudbvqw
rcZDiwHAFWhdy4FG0SvmIuAY+trHZDgP/Ommj8ToLqOwL1KyfHcAagr53Cnz14mDbcAmB5PAquBs
whKwytJp3bFGclUDWZDC7WEf1ZcQX7Zev3T/E/cpiFymJk4DQW5hIiIOI3Nf+7Rpx7eON/xs+5fe
Nx4zht2B1hg5w45IfsKIxkIgkENUrtnQrCfaKJnL6AP7LfXTxM8rZpAxtME1xCRs6KGCnuBuCZkI
kL9WmTF8+tG2rKHhlY35waIeFJXv0B2oInizcdauQGuamFFIRNJ5V21sjkzk33J4BKvkH6OOiUg2
bn01ZM/KBFX5brZCW1tgpZbXgr5vMoc1SGzQnOUorIZuVF07alU+tG5CtQk+JwMczmzWBNkHBAL+
hZSEk7XdwBrkWZeuxtI7oVEkzYYanofGCdO6FQd3QK1G3hLxUFqFEcahUSDEHUc7TKtZ9M5jqVUG
TJJf2DFHF7jG1P/0ARNAWx6tis9RPS8eKAyC21kzfwqV0GvTeE40/HJielX9VvtLjlKC3Y08+obe
wFcCkZaPmfb/1IJ1etqhoZB2HbcZ3Z6S3hfdrg8x48wwQLKQPI35N3t4QpU/FWVsXAh8veFPQ049
SO4czrGcNpFjv4dU0adwBm2YWyMi/EIESpkvJjwfAQmxaKnRPZBrg8HtboPY9BiAuBy8+C5rGj1d
tYW/Tavw0GTtvq9GbtxLsfWhRCCKQSxU9a9R2mfTuMfVB1GEtaT2GOvdJuXl5hcBezpY7c2Dy1DU
9nQvd/8MytYbHNNoS0geNL5wdTT7VxvonG2rDxfGo+lSHdfMnrXs0GxYwjGGjupYkP+Pl3kvS4+t
YbOF42+Fk7YSqAC1Ca01WzcYB7saMz2Vhppbv6nqkhvmLmvdx0h9tMZfW5PYxuEBOI26JqYYNNxW
p98Dtk1srElev4I6XDcWIWFq5b1Su8c544mgk3hcxNclMNJvC1i7KgEwBowsK7Lb2ASbYL4jM+79
nG+uA7jNfQXfuClssINF+09mpNGbEr3S8vFm06CCQ8/isj/ytZirhusF9jK79hqz+BrBlzZ66VEj
4mV9v+4hj6J1KJa7gJVWOlWjysq8QreWQZtNVX8o4/egjS/AGHcDRRrmlK+5K3/N+fg4p8Fdn/Jr
Wf2zjY/S/GwaIi+c53h/8Hs2j6kf4qG79jz3FkSdtOr/XMN9HNpqM0QO8hchvnJVW9aHW/mvdF49
JEw7+UBcpXU8uOWPKCa2pCmsM7ZaHNOo3bzUmn/iu0x9FYXzFGknmL6l8tUap+9jNwb7HqmlUsWd
L92zw9NATPpp1J37gE6PznQ00HQ6Sa1ElG/MIHlHTbupGec+oQtlg+DTzGc1TEeNBuFMlFzzFGl3
/QtU/Ic+M9qF8xfW45X02a9WzR6W2IXXx5uu56coGy8kUa+9+aaK9oSF9QIicN32aqvTLOSE2c53
43MC7YVyyY8OdLoJJTNgR6kg64z+T8SwL3Nn44rX0U3W/iDWcxBuYnaVxbJ/k7xywcQ74pWaDU8D
16gtKzmnBGA5Imvyavjn0mhXsp2aWaE74bthtl6C/M/0jwE09EJF6UeEu4jYBrHhfipPlexfHd/Y
hEa3xj2/qWBgZLAYRtzdvUXLgEGg07G5OyuvD8dHoS+hgemUstp0sJhlhf0SIzg5SPajdh+T+W5l
1EXP2o6/06Mm1IulOeeG5ApUIbLMT3NholDjIcLXQIE03kLEqVr9Ou6LWX9X/Se1ym376vJ724gI
AfR1G7GFeAzZ2fkh1wk3NUPnIe5uy/Kom18WN4g+g55P2MBl9PQ5oeDPbGRUr42aujgn+yvzk0WU
OGrV/1vMdLQP1fhUJLjVfYkFNkCy0E0oG/qptZpNlWlP5IeuNXDNmQBnBhzJ5okIvmeDYdZO9yFz
Sxqa2zSqMIQhy81qBTDUDaxty1ahM/S9X+tr2V4UncCt4MhDKbYnvt4AS6y+PBR6h4NbERocD1Oc
epOWgP/mxkEMwipiz+QgrMm48C3cTgX77TjcJ/IN79J++l/AF5sQeCQGcaBY/Mtb40dxwrOJeSjj
elfPoCWsdJ3kxdFayHe86fJ5H9kpxgDnb+nQC2spV1z7PFO8hfEbEeL1RPo3lGAr8dExxp9mjWbv
KHyyC4y8uKw0+ViL+DFV+M5AAhPjW+FMWk3ZwGk17PWp/AmI97rxeLJzkqpcBr00viF57QuRHWeu
Qk5NgLVunsjRrYc6uhcw2gcKESaupc3JzPcYjAt6J7LRhcV4rcZjYDZbViuHsiqpS9F3UGuondDa
DzD8B4sn0+7WbmsRfwQniSH6VBPHzv6qnLW2fJ54L07TyY4Pdf/J5qqf4eaA6kTAijBBLfz98Xuu
uWEV3c1a2jgXBJ0fbuf6h27vTYpvKbbs47Cwjgb5MDfYS/pLq93q/sNtaGzFVerOp7DL6ZuqwZsO
NLPOe0cA5Ta3yOcVa0vtRLlEy6dZDmx2jNibupCnY9e5p4Q+eglUJwpLvMbph1BHkdz7ZDy5vvLc
st6W5rDtywuQVBJdBvY6fUssFGrkoSeIAp6kyd6l264mBmcjY7IiKTf+EDc/DomiQCAEIh08Bum0
mxx/71TGW4yhQ9Hr3tq8O6DmSf/UB795iPy4nIg29u+t3kfrdJYrVxT0Zb86fKX1a0/4zUaxi+Jt
hLyEbOEJhwnUuaTJtwnnDuu8xx72gZj9Nq9PunYqLW9wzvXMOJIdbD4z95bB6jN+gK1I8zrHP5N4
Cto3ssHrktVLyFY/nZ8F1DDNVPsCf7LlUxj2asl7V7xYxksyal5u/FjhtcQGVro7o/6KFjOg7CmZ
Jkvn/2UwFmsLcjQ2ca3dzjNrG34qooKr0aG2Q91cjJVymijFRr/g3rToFbJ3Vy51emxcH8LgxKz9
YOhfcf2eN3+RuuHirKvd1GN5LV6KHoW1PGfVU24C0uenmu5j9J35xtGh2yUqCGs14TktqhtGt5d4
7O5Z6XqZz9It+K2WVZc/QFUlolV0l1z/F4rHmvZNNpzkrex1pD+LQjuUhgHdbmK4c7su3zCYJLd4
KLEbztZd2eja3MqgtfKflG3yZOrhBU+zeqgp1cwyXjttSfdBocCblYhPit54T4wFuKIa8gB5M+zz
SR4wLFHWnBFDI2jyrajYXYeZDVap1PwNDkdt7dCfe8kLdEpHZ5TIslTssQ5lD1Wa6ZsoU+G2rhD/
Clhzm1lN5NKcrCB9Qeq1+i6iOVrEQN+6ab2ZfI/p8IsZJ/8uStzAFDSpf8CsLCADIIZdCju1iBmT
JFb5zQWJ5i8XmqSTa1/jmJbwsiDbCshtQPDnZJOPNtm2j8E5WPrRSenrHGEoAgI22YmZY0rBjuU1
wPAHfuXQuY1J4CmybXPE3wiPZJa95vy5hLwstTRYjCkQTQ7SdJYw4zpmytThQ9WLdWFqtkniEH3T
rovO1iTXxnDOBlY1oUlKc56IPdJOhm5FTDsx8lNfUHKTpCTSGJOJ5TTZVTTOJtd+ChSJGqmgsa7D
/1eUYzV9Tv0n7qNVDxA2H9lREe9uayThBLvLmCwZDJqb/Z8CkUwxOg9MB3Q6Mx14JUVDDfofJFda
sj05E2bgIWuptPf1n6p9L9F1J+ChNuAmkhKbBmhMHfzhBFjXlXtqE1KEORjATGfAGgGOcaz5C3GX
79jIa9LuzG0hfcQCFOcE2b0Oo0sI/XfukeoELotp3MwOXbIUYmsUX4/EsIuCxG6D7IitLpzaG2wy
Tken3GrZdKbgaR9NDOTcJy1n3LIc22fI/C9zL7IzfZjX1h2/sHvPB0eTAF/rbxVU1xAmHivRnabr
/YMZZ3urpheigJUuZcofVT7xsf1KRYeXMbX7rG/aB8uuLi2ukUQWvNIzc9uM2fsYqbsYaQ0pfQA9
5F4r4z1qeMMlpktklqbkUZAwoeYkDA6xGg96ow4m2EmOGuckHKzO7cy+tzD+pZQENLrcDaJaG3YF
gB8D7Jh8RzUFNb3NVDLPX3HmnCzp/nXmCPk1x5QB4wez1kRIRFLgIXdSiB9V5EA+MYuwOzL7Z70h
94ZTNosodaaWLbJkRB1z8YXacDU0bTeDVcEO/9vqE7pTE77NXMu1Yd5KggpNp2/6qlgMtdR/9N+T
ExPa759K1r+Eu1eRMDCv+W+YUTYjWpUeDW/kz79EBHE0ZvwoBigpM6tFo74ri+9gS9ExhuwvKYPH
1tSeuCl6ltWeiynYOP+Rdh5LkiNZlv2VkloXZEBUoUDLdC+MEzfnfAMxd48A5xxfPwfZi4r0CHGf
ll7kIjMyBAZAoeS9e88V+jXFNpPRB+M1EJxcC6Gei0QBIneOeoXFzk8uKKqBFUmOk2UcSqN+dQaL
g6a5c7LmgQ3vRmJ1j4jxGKMd5snLSpAhKcmH68LLNJ+AcSNiMZBr84TAVQUjnFQAQBYq7UgHsDEc
ijnpD5L0RuthDbbPpgNvyh/WhV5d+gPPUNkUTFjyeXTS1KCwBGu7f1Q2JUPNeuio9jSwHJI6P/bE
q5TjfdCSWzlTow0EcXN91SD1oQmYn1OXYzU6rpL46co4aU64mSbci2yLEh2UdABOjw43uTE74RDM
izWd9vic0bprRMrWLl8OfnwqTWpxhYYXQZTOj3kf7uA4scdql2f+BkD3XWPOVovnPJt+RHCnco9I
QOR7hcieRyZ6MZUIuQts+OVCK/yN28JT7qHsljAO51QtTKZKJMc+gBfiqw3b/Zu6pAUl2k3qendR
yelAspxzph/6F8tyjqFvHV2iQFJhIAwb3aPZiG2pR+uotO+aSdIeoopU0JYw0r0jepqxw3QMC9Kh
G8rJuYmjbFpNGeQBGVVXORxCd1IsLMMC4dTOJGwJeBlifpIOVA0D2Vix3UYOQuBZAw+1q04mtJ4h
lxzg1HLeIo41eNYacLpX51uWl3VqUkXsffvo0T1iMvTfgyA6ptp7k470UdrrhuwRlzKpMb7ptXEK
Og8mSnfqxRNNLYxR/XZsgnNoWkfHM1+7OtlyiuVMgZ6//ujgE29gPK0nU7yKPry1YM9q5Grb+oR3
DdRRaiQbvyVoO0jz+9FKnkdc6H0z22JI5S7zYkWjiHwzRVonEYoxHbOyAyuAqLeaZYtDv2vYtmEg
eJxCSHEA5XvJikWlhowWErliFL3jikMwcHVjbZEs0xXuRpgERgZAsvwnnRwm2unUMro3l89dWdmR
SWIfIXPRY4s2mX+vWA2kUZ8sgmZYRSiMLloiNHVQeaBQDi0ZLSpOoBpzzjDnjXF/U2jElnjJurD9
I+KPk3Cuez8/ERa9suLy0dacQ9YRYqQpDqUFBdsB3pK2byxj4+lw28FPo5n1keu0u3ziiOxMF5EV
fLQTMaZp/TSgUcBou5gMWJ1t9QCfB4e1/zO15Z7cQjyEgkJztPZL/wYzzS12j9upjM4eOVoFfORh
/BFSu8CaCjs2Ovg+JSTA2wgM4VOny7alq5p81AY5W4iuDaoi1ASxCsobYD7gCvi6UvptogaES9C4
NqitL/1D0NNfALdC5uWHE6q3TLHRj/BYdQgrKIl5yzBNLqV+55Aq6kDwLrpmrbgn0ZM1a0F8zcZj
anKUUPXet5KdYXVXlq2tBctv0ji7IHnRJmjbWs58MyIoMpfCkeT9DDtSYfatnd47nXqbQx9GmNZQ
W7A/OdA9wxPAgvcAtYEAfFNY3mGaDQCl1i6h2RwpLkJpN/dBJqkt/rSIsYjZgygqF4g+mXSmaeVI
9900u6fAuK+HeKcF90bWUwZqVpXhXkGUvxVl9tG78CiobpA4WLyFwjyO1bib/OGY5v2P1PHe/ipO
Gs1dYmirqpc7pD7YNV3yiNjkJJTjffGQJrQiOFt6HeVGHR6qPxvpM3AA/ZOimV5ENkp6JAyNY1DI
JlXCdNcjtE+nCQnxpFwfOPvMznadTZpHx55cgOdqjNsRRV3O1qSPgxsh8QcilKqRxbrobQdNv0ka
79UjpLZ09WuLAIGhDujDtu0anCGbZnHJkyXrRs4MeExwIJVIGGWwo7ejyGaQXeZnSIxifAltMpsh
ian5GSfVh6ZDyoqaox0TTKGA6voESViMYA8fOSaRXU2Mqoabl7Sx1WDlO5+DXVuk/Ep6G1106IYb
mFyHHoQWLnELvy5SoXVI6iHS7BXJ9lcVWSIh0VumSZp4kFyE5C01sHOstBwXVYk5xwmWvg/zdXRu
GFBbKyezy643BFCtEYU/lIZFyd9Hij4T9TE6epS4UxMZEtPnHChDqEA0tfd03Pm4zWUxhg8dPRCC
Y3YhWAkdI1DECjc20EWEJFiI4x5dWAtKUJtp+8xokEFcx3aLPkr4V0PSHPykXKIZPfm5WDtdfRVT
r40TtclImGjoSNZReDmwp22xA9lawJZxOlJTOswVf0Kz7hKCi6vef8xbbOlxN170ZgxlRbu0sm5N
pEUNQSOqGRnYSZjhNXWv1+zjwfHdxBEsLzfiFsbDhFfVD+xd1U0v4D8JFQpOUuHBgG/bKHHqkdlH
lKCN3LrxWLg919v2M0m1u3QD0hHwHWiRWDf5datBPjaw1OqziAtAzFjVP2K/O0UutYSGdRCsCSdg
DwwcEbMJ7tIgu5FCO0xAuBbaTDqEXciGCDQfhdk5RjgksGxERBoTnJmeVdHsAkMePAg9UUrnZML7
WcwZFhJ6s3fV4SuLJxxWRtTsXZGshDOdglGDapRelcS7uGFPKZmQIgtcWoRs25usKwwq90lFgJuR
XxbDT9Uka13cBOXAz6BCJSiOd+gS1DluxEXAwS9CvZ7rxElWxBaX3T5N5SaFsTzG72rAeRbom2QU
j6EDLg7iFMo+er+cMCLtCSngnUcLyAnlvWUhMbO0h2YINsotLjtpXOk23lHnBUXjZT91VHwCyfYL
phOus3HV16x8U3UXRuQWjyGrGqV3xKBByISnkH3YXfXkp3T5RtSry5YJmrqZf8rCELzaHDUXnBAF
LD2Nowo5XzmJ5XnhAS00bso+uxgx64+iZi58rEaK16hVCalCW0/vBp+pnnhLx5w37CwOSDg0ChtM
a/S5d6P1YYbjMuVhtZJ+osSvNzc9JZYzi6YDqK5Fl0YbU3UHo5cXpT5dAJrdWol7OeBxth3J5sZm
nAwCpCnTREG6aApnDrLMAab/dsBdjQYRLVlJjlB/iFW2qYtwXenhkyyGR70AOSh5DiSzcRQ2+Db9
24a49Fa/qaIX2dModp98CpujXR3zyLgtGinoedh3nlFgaDC8c1+B1VFT8xhTH/cQpJgpvIoJneM2
SNL8saH6hPBLfza78NrEo7dAxPVRu0G45HUQFZY1l4nwdilwATbkF1NdncRou6D69HWe98d0opWG
aWqhBw8cz+kaYB3mJO7YaDvr4jYU1r4QAGAoV+lKB4fP4E7UPVZ/9DrUEFpRnFSi3TouYbuIsXRA
Y3XiP4zKOFqmtzZtTNYjwbFawsxOIHrMf2PSGprs6IzJzobH7hVtSRMTWl1uzQ3qaFM4ODxm3X7h
J7eKHvmQmyeH/m5XnEe6+mk1wQYgbrKaRbeUxcS4DkJrFwh2gaZxaiLrZBFjDqXkPvdwxxutDZun
jhc9HpTcNi5yfqs/Ths7aWBPMxN481BmGSvrEr3WsCnYgxTkSGtIlm1DHOG33CZ8ILabPCRey06N
UlOq2HwMw6aPx1Vct1tVTpualkiZCr6BdNejFEExfPDDcetPxlur87j1sVrq6VkG/pM0nR+1Od54
IY7fKl5Bpb6CCnSJ5fQYRMG9F/jg1zW0vAUFDlz3eXNduxQd/Q/f51TZhk/K1Vmo9FvLwSzi8b/6
G+Xg7h5oLxP6JJNqxPHgU79QJ2IQ9m5BOzPobmpQeaWf7J0KynVlZG9+G5z9EeAdkSaLqTQIqM7A
VcBcSAixR8sXZuYZEs+bGLpNbboPXToeKwOZg1WCc9cBg0vtLMD+oc8IXvo8ewiVecQ8D//gnIIo
tNleQPCgj+fuMIztQYBQ2sZyx4cqPLHxWOVTp0UbM7fpW/2h9eu1tMzLzgHtiCC71tA7s3ur+/y6
a9KrajYz9PGdCEt0acNSC9Pt0N9aGf3+5yRMNlXCaRPHoI2UH7qyllQA/RUHQejqqOoVkQvILtjs
5El0VWvZY90j4zbVjLwuQ4h5OZ1h9i0Ima5aO7pBq4VNBAltbOtQwIruwoU5AGfsluTLo8Pb8mzj
oyY/rUbaKxtvYQcQpzv62qEVdzvcbCZF4f7cat1L2LRv5GgeRlHeVQG76K6hWWv0hATAVzMg0+aK
yA29Y4NnecfBSMgdlIqUFPvSGotx1Q7WK6AbMBjxRT43iMAgnZ0c2WxQUMoMSkox/jzihAlSxdI0
EgZAIPp+iJjWd14CQJ38GX3Duf0mZ+PthOILbTC5PrLBvJHXb5FNRO8cIyeo2sdAxPyaI7TWF/cT
KnOelXhNVFCtHDyltJfMh9xIr8Y2fg0anSI7SrlFAlB/8lGc9eCr/OrFc1w46V71KivXXSpTrrS0
QaYRdgv0tIIvxoARggcNss8RAPozSl9ikHw4JeRluVuXoAqYi+bBr3uWZhcOoOVGV23uX7iudmwc
7aMHLrTys+ktMwHBtvTxZZ3+0Nz8rvbkjxH2x0T3ffBBbAiRvg6tTcRcCt07lbTypIZ/1kjhNaeS
k7RMhwtrrF8LCZkcMXi7TAFnD+zvBiWuB7u40Zy0Z60BV4/bjNie2RaudUGIka8Bz85Mu0tCOXse
yvLQ6xbBf6QzzmWCdRHmO2BZFm3uaNaVoOAFcgQoPnVVvgpjEG+o1KuGU2Xm3wJggROc9fY+ITAD
bTwSSG9QT6PQCBWseDTVjQr65LlrK3bLteHfFi2vYCijh95pnlqSGkVXyxdIIcYOgMiPgukli3RA
YX6OYZeC+IR2X6bGtUW8LdDNC1dC+mvd5hnOZsiO1MxwStRot+UWxuYOiMFR0wxUYKkZImMDnOVU
0b3I0PW0XjduK6/h+7aRtGtGSyl0SqEoNmx8HJPxR5DgbSTyLUDSE93Kc1t0cx1CAGiUzjnzKIZM
9c8COAL3nQXvFh16Q6dcXTDpMjA7lwp/9pHVELNan95lX2ovDRaaaaA97xImq0PCSWiwLlqpEFuw
UCLOQzJFGx28PVPyU2aVnG2plf4E5RNRn62RTM0pR4NNdG5diosy4hMetbF4dkdjXE3SqZCjhrS5
YiqWjScuMsP9KFw4oVZ7V2gkKqaCg4GJPUnz6oDMEKQiE0xPNXbbysXl4nfVkfI6hZ7MOXpFg5YG
2UwEXbDL5LMHsBQt6KtfAVXX8/s203eGCdzRxkCypN4FusL9yEL7dVAlOGZrzqFKopSE7w7Pa/0w
juVtiyHIxi29iOt6D7QaumkXHQnOiDnlCnzLBKEW9oVVSDCZ5ZGP/zi1kKeRLVeAVaKhvHSn8WJy
fRZ9Qcx4ol1LbUBDXmxtx+d9Rac6aI6hwA7bRvlBhREM1mQTWd2+zVrkEPWeXMbV5OPuMES4SVNU
xiI8GgRegQxgAx5sBi1edTHLWQppZQlE7LJwvWv6V7iU1F0eDxss59ghOnLcWhhvRZM861I/t8n0
zgy5oCywtmJ+79QAgUG4hG0BhZLRv9ioL8LAphLLklZHCLFwtcF2avFfVYLqmvM2IHnZGawzkQfi
GiJqblcX8Ujr2OuWk55th1osB/B+EDeOtWm+ZlP47Hr+vceOKcFj6WkgJW1GJ22dkLpe/eAHBGxI
56MXOPO16pl7vtFJL6FsiyM4VmKJjX4J5BmzChHacJ9PMhVvlNm2IhiQNWvhbRiqZwujgFEgqtBt
3JmyeEjdeTfJnG5UB4ekFiO0WPsnzAKj+UGy43Sc6yodafPs/GfJD409lZiotmzrMQ2yc2R0dJkQ
0OA9AQZ/H5D4oVwUE/TPiU3Ljnbj3HhTsSKw2FwYUfyWpTyVzLtjp/Dm5fICzv9aNuRECxQnnINF
mW7CBlv1ABBjCi4wHBSLqZieMkWWDtpYEK7rrjTVckqkv3YCWpdR/WQXp0avDlPd3o8AI0fLfeS9
vw1h9dykIVAcTrxjQQorBD8t4zzvMjRRgyLLJZ9lms+Q4CJScLIL3UuffI/PyJ0i6B7trpL1pWxZ
o0IozXpcbmsyMOvaftSNbD3K7hiXzIOJ2rUts4gRmCwYdPaDwmEPkVw20t63zBpjPD6nuPhwBV01
qTzXqn0QMXB43XxPKRelGRJLrToRQflKUOddgWTHbLr3XnrMUeYBjep16o03ut6fi84+W0MBDalx
1xVflK1Q+tsVHfQCEFQ0Yj7lk54j6AiK1Ew2JHpPkg+kjy4Wx3KYLvVBnjpNPUctqWCpWtZjsZYB
p3GC6EiqpPyINybDu1bT320zawcp7CXxCgybA5tqFWUXhRs/9URoRGa1LuPotorBTdVYx1bOEKZL
D+7Z0oGzUDOClg3y90WX0Put6wNgFk4BjEI0ZlsVTz+Ac8EOatidDIF3qRsk9GjxCbjP1nd1xcbZ
xTI4wWkLM/cw2T1BjO5eYW/j4GHuMubJH3EZdLvGDZ+duPC2eeSpR61286XUK9wgRo2MfsqvG8+4
UOBBRODSfhtCbg3MSyV3pZUdpJj2w9BeosW9ki70NUEliCAaqiH9vTG0LzqsL8H4YoadASZHyyHh
w0tvkkCyag4bYhfX01Q84DS6iV1tk9v6Uxv3DKoKWH7oaxzw1LYp/fu4Vci9ywlg0ngegxEb33iV
GVhKcgZSEx1I3NiUIVOUqpFpNfKaFwFJ5baJzRvqIadx/uwHcqjG9Ki34w1/97Up2vuhSNcBBSAG
xJM1ZivZ2BeFAg+ntWKZkOgACBbyMAbBJrc/usi917PyDuQ9vk7K6WbVXuZZsc44m4Wjdm6BlS5K
O36hzlzibHKuiiBmvoHw4dvNue+qB5PNMqiDS8KY2FwO4ckngmqY6/2R3CfzwqLTs/BIHq9wAAvN
XZR01IM+u3apmKGLBe3i4V9dYHr4Kb2C2NnK3tQ5LtcxyC9qM+CYCofPIcZ0ASXziFnaedQ6j0iv
qhm2Iudj5USCKHUkUtL0WBe7QsfWoOOoM55EZqOc8t+lPr0mKShFc4KIlhl3agrXRR8dVT5eES94
VdkWIDWEehbnORelUof6wTZAOxDvfF3q4s2JdZNOK2GaWT4749XebmAhx2BhkfwERb23SlzoijW4
7RCXqvlYwN5uHkAvcR5cD84AVhonmYN3OMeGnM09AK8f79MWRq1vbx2JrCGFYan3nHTTnlxnFLNV
7VwQhXdp1iXdVA8hXvpXjBaOWmq33q6J5J2MqYrJ4IxYHt1F457ycKRj6diIHeY/q/zpsoVTXQBH
CeruvueLT7p8F2gFu1Rs1nQtllnuDstCuVd1NNyEpP1SzTPZZno+oh6l30j8vpmGWbKKznFZXNqJ
8wIO4sD+7hBEylpoSPDbzt9GRrEyaW0p5EZpVD8LzgegWzkahA8BvDtsS6RM0omfQeVNw8oiY3TU
6cTJPrqyfaK2JCtSSkPYrNfCrZaRHW5d1KN5iO1SNng2oKFbTvKCl++2y0Dv+IhUvblcNzSI25R/
15IYzYKHCZGdAbAel81YzSrom8PaJOUzUEg8puiEF37tAUuXdrB2yvGiI8RRUnOPce1hztiXDrX4
sr8q4CSy5j2MWGW0aVxbjr1Bcburh/bMfm1Tsn7GGAdHSjfSqa+HLLjXG40Ne/jEOX9TBDarB0Lw
0jUu4iw9eDjXrcw8aBoEYdgQyhjXEzi/oCzQPtEkAVzEVC7iK8uLNpVeHxJnuHNnOweCyMrqNuzG
YZAEW5Z/Wk71iZbik+cJuKn+3P4ARY6rbpJg01X7CFLvhDPgIm7IUZP5xuVl6cm0Dk36kiksb1wZ
MGdgTIpb34jO/twjsMdLshf2WgyQmb/XoTlyWe30EquPyLDqYYDokWViFLeJK8EyfxpscvlIdjRR
BKJv3uArBXvBXr2I8o0NArzOJ7LHwYsAoz6MYXXyk25DpWqZuAiUTWKAw+mibB5NTlClMazdtmTM
DxeFiK851iAj9pvnBrZ54uUouH64Tno3TQAv0yRfqUkBO6QJExWPZe+scZhz6kteMsIw2ZGRK0c8
LBThyeNYGDebUrM3Wls/ar595dJa61Jnp1fZKod1lCiiUUBJRJa4Gud1rGMOUzK9tBCK18BbOV/D
ABAFHcsKyxWlsDrotkGgQzpxeKfFtinolMawujrNeK+Z8r3E26rIvC5Y5qow2vVJeQ6c5q0roeXC
IV3M8jxWz6vcYLZBnx+paD/YAXnICVfQ1u6UXGupWy8ttz4J2qzUX3YhRmQVuvrSBxKCytPaRp4A
f8wryGG3cIGDj+62qvGr5ZzMVVKhN6qeA7d7LXSLWddAudFCEoQRo6EMpV16Ym2GKhhdWzkBYJ5G
vRbQzg32G3DWTYuJpubsYHw4KR4QUI8k9q2oyT6aBp8xrjSF+lUkUIM9NDAJcrBWJvdm7V+HBtWb
mEJBHf6UuNwXIeJpCJunVKLwp5EzpDXaTbERBNynrrbt5jgJQpDGgTp34KzZZB4iDIqLzvTwOOA5
ifvuURv4TqHU4Qq4NfySfezEJwQM2egQbnl98thBfqGoRx+0edQ77X4KteuY8ATXd25z2d9Go7gj
2pKde7UzAIrRWx3w0o/8hLhGfZDjBQTSb9HPKR8z/sUu3U3SmN1KKe0WZODFQCd2AYimWvnaeGmq
YO7kXZMVQ+OUuA8zuVRcjJ1KfVnRpjRMoqD7wQjvYoMc3hKppSkftdFvHnOQLwsDVXApUeI1yrsd
UPRyK4DcCFjWVJjtZealqzSrN6mua8w90V/OK2iYjU+xSmQ7ZbnrqGrvC8TuiG80dTWG4U+Xoe6Y
LvbU0TkEHHVXsUWMVRv9tHoDL5dVX2Ayh9eU0lHUwgp75LSUYOWZ1sQ11QgSUnl7ebRnl3lhOrAg
3eHMG11Prf/sGLUityLUl43PXy+nO8yXoEM4Tm1qCZ97AoVUuW8FgvougA6qGfXar0hIzcuhu/PN
0nwapJqWukjMWzdMaUyW2vDsj8ZdZoyUbrqgfzJ8cS3qkQ6EdxuH5aVFeJT0JaOBTjuugzbeu34f
3qVG8zwO7Y30ZwisF9MEclZOzqxMnkkH+qELEhBFdrROHfmWaopnae1Fb6B2dnQqxXPcUwqnMYvS
B0HWu4kDhMHpa7QSfYDHRPhdxSWEMcLWyCAW5rjvutbbpNlUnouhsx9iPYtXpVF9QNHcBqwEoCLG
8LErS+16cqbXJnTWji1eByO6dgHh16N8AIbTLYw0KD8s0A4f3jCi5c+cfrrOkgbvL11J/SmmZs4h
qm+QpBlNUG8IfLHkYq4GAdnN5PAely377BzxckMnJabd78gauqFTpLea6jW0ik7nt/sxHnCAeZN9
3Y5kedSRhkdIEZtFE78fmGKqqQWVo/ePZRn7sHfcmBOoEyckVgKWTbNDXpGmuail9MDdiUb87MsE
TUZnNy4PvishMIaAInF2GnN441yz+AF/EiFLETaWtwms2amg3Kr9sJ3RqI4cR2npdPSDymU3FS5n
dsKcw1XU+3I8q9Qv7GNTCOKZx6Zyki2DNQMYGnD4mSwVH3ST0vmpb3LdPmD3cJhd0sSgH+d44Ogy
bQQx7tKEW2mN5bZrQ6hJ49xmhdddklNTB/+RfXi2md8pu63fcmn070Gatk8gwHUqThrBkr1bQrCW
2bSmZ28+Rz2mlch3ic/JgnZjgNx5cFovQqpuxwfVTFhLysnLT60BOm0x6IN5Fc18n7Ai2laFo7n2
amK5zA4VUBGV7bqat4F+l9PP6jnKwo6Ik6dUDMnW721kzxnimiBMChvlTDFsSrvrLh2K3me7J2eb
6oUnj60zNbRpANxjktXXGc1ZvgQYudaEy5MAwOfJkgFdP+UT90IOF6PHPfamoiPvYVUbOh9HpAn0
hmNiRU1OM3lpwHvWus3lFYml2MsJv9USTmNhQMF/Y3fAv9JU63+AkqMr6hsivZqaAX95rBP4gLbJ
B1xOHpzYg5lC3u4VzuxpDLMHBczI3DrjiIrBVjZRNDGpAsboW/ERqt0cKqg6QOjgR16isTUvK3si
CDn121cTMxE6FIm2p7FiPsSpQQb5Lz2oWjsOguIVkBHOIWqfdOYlgTTN9EIeFT4sntxSel63+lc0
ZlkGk6w82+VDTViLZ0PJpUc7nZW0XkHJX5lsqAL0jyvHx+HE4f+sVSG4exJFQLj88x//57/+7/vw
H/6P/DpPRj/P/pG16XWOl7/+z3+qf/6j+O//uv/4z3/agmxVWzqmYQplg8EWkj9/P99SneV/Nv5F
EYvamdSHc9lGF3STNvTTMTg5GK+w6OnB4evLGfofr+e4Ls5YIVxl/f16nKY6EUXjcNZ29iFYhutu
Z2wRfm/b3TdXmn/573f27yuJv18pyZO+zxGHnpEc7qdVssK5eJJr1BZLpCpbb0262erra353yU8P
s6PAHxYul6Q9rRDe+NZqRN349UUM45sbs/9+Y3nZeUVMH+8stvllv82X2hIz80V2ANa0/OZazjfX
mofPL8NDwWthQpzmh9it6st0ra6wArMAwipYUJjZo1MsDsUtLMVttP364n8amrZpWRIHO8hOMT+H
X65tTa1NWVsbzoDpF6SciewnxhAkkOW6674bLX96qDbsc53aM5+D8Wlc9nU+gp7lRslWuBDrfItZ
7xI5xCpbet881HngfR6Yv17q08AMnQrACTFHZ1tBGYzeTdv+5grm/Gu/usSngTgEHSFs+FTO9XpY
6evmeriorjgjLDoK+QsksEsEIVd4zLfEQ2yTdbDwV+034/RPH8Ovt/lpmAJwz7rUMIZzhs6lmbA/
FCTVzMq94H9+JWW4yrCF7li27n4apMIfOVrGSYeWv1x0tOsj877Gx/H1cPzD/bCdZSzq0qaF/nk4
BpMylJr0jjTIWjtGKgyw4Eb00Ng6XX19qfnRfHp9Sric71zlMDM7n0Z+ESaDzxLfnb2WozXWFr1d
2+pW+j++vs6fbunX65h//8ImTjAT/sHuPHXojDENZymrH+3Kry/j/uF2pKkbQtqmMG1n/vNfPuSp
GALTru32XFVOtgS4R81nxNvarbSinnZOY/v7tkx4Y2HMGYJYJZXvv/4Jf32/nx6pa1i8O8syFTPK
p98wJn0rUHLjYCV9dQ/5c9M8uQ8WUp8VYsrl98Pf+MP09esV5bwS/nLXetc7Bb6D5jzREvJX409t
AUZqI14o+UbOUryftW21DNZ33618f3jcriFNZk6DVVZ8ftwFnVjhaFHDx+8c6m2z6zdio+++m56N
eXT89kj/fR330w3GmemAyOA63YbN2Do8oOtfqhuxqbb+Sl188wL/MGv+elfup29isoe0LMhEPxf1
mk6AWMZrXLlLXJfueVjCurrLTt+t538eNb/c4qcPpCwrTkAWFy0NiUbvpjKv2wo9J0Ie37qUibs0
5IvRkvscHWujWDfZ7de3/YcvlLtmwnENpUtHfpraEnDCsqj5AXnxM+9fGuc5r5++voT55/f472vM
e4BfBupUC1nleLnZZa4JCF46h/wGA/FabZINe6ZlhKtsMcAlWpjPxvL/72v57j4/fZ5NacWSKJ3m
3ACtn6OoNVOtTXxWX9/r79+kgjnlslYoMkX4Qv5+q3rVeFVhTua546jUokFJoIgVEO2n+LrOv3mw
v3+HStLEMZTjKtuQ1qd353qOFxd9ZZ6jvbeVu25XrbNLAh+/2br8/mEgLRA6W3cGCQL+T/dE4x76
w5Ra54wUVpfwv8C+/vqpmb+vR8rWDURxtmWhmzPmt/fLCHEDlu/abszz4GfXHW4PE2QxKsiZ1ggo
j3jWA73D0vOWBnVCBx945wElIPKXqkIXvWr1HZaSjdkShEF5f/Jz5CdvHvseN/sxoCSLwGZ8/Zv/
8FRsIiQtaVq6kJbz6eELHkkZDKV5doiBEYmzc71vPs3ft8Y8FIvNGZex9d8W6bHqaDv5oXlO4Q3i
5Sx31nirjwqPw/hOS3fZI4P7+qb+9B7mTQ4rmCsNRtbf30OZezK109I4T2KOWbCNJUiKzTSQWVhD
EPn6Yr9/kmp+1WyHFf4vZX76JDuKEX6ehta5hb/YRkcxZPtU089fX+UP74kEEMULEgovvv5paLGZ
h5vXOfIcFFQKgs518Q4Q9fj1Vf5wL46jO67JZ28bjvnpKsUYe5yU6YsDysIV/VEDqh+d+68v8oez
LfJFYes6QcH88/n1ZNSCdRAA4gxAbRXuym11HP9aeuU3t2P8YWpxpWtahDiZ7Hc/v5uS2DgPDI7F
Eu9PS2ReT8hnw4diN145V8MaB85i3FF3/shO0Y23/uY+TYbZ3xd+CkpSV9BomdhQIf99GEaeiSEg
ja0zFtK1WGYb+lsX4QXNs03047sj6O9j3uEzMywhIP0Zlv1pepvh+4KozvHcgZnQjYBCx7CjrgHM
vl3+j2/M4SDhSuZtlz3i5303AddWFXlWN++ctrSm50m7W8Krm3dqhAz133xif9hfOGRCSksqmAsm
+/2/P8lR9bAMEqc+k6IIkG41xcvgqqqX78lPuqsD2U8owb+bRX7/5P52UevTvq0naxhbMBdV7UEj
QzUA0PXNg/z9e3MtwzFsjkoCwKj96b5k1Zp+q9qasgHlaN9edPv41bwu38f3FoXQCl4haKDr/Pj1
db+5rPp0Z8r0RElvvD7n09WUnArzZogu/3eX+LQNZT4swsDjEhoJXAYfWnBZo2r/311k/gB/WW8L
HmxkI3w8D/mVjG8MA/vtN0fMv9bsv3/ErsXcQUKCsOzfCx5GmnpEFSb1uR7XpJIDJlwVbwEVOULn
liThAjI49bhwFtM3u4nfh59rsaOl9QTXVZmfPzIRJ8kovayeaXIL5ReAHd6+fny/n0yYMhxEdcxP
LJVKfVon+9AmItGmxDrbo0lbpvjnr8FZGYvicVwhCvpmPv7tlubrmabh2JIT12/rMrujKOiLrDy3
MJ8cJ30PRPPNOvnb0P7rEu58BhBCWPLTNJjLWoqyDbglHwuD3exi9G2hYX8zLP4faWe24zYSbNsv
IsB5eBWpqUaXy+VBL0S1B4rzTEr6+rvSB+daShFit89DA91twKFgZkZGRuzYW3yZi10hzBiAyE20
knRHl7a3k5QRE75K9d536WdXG18ORX3XuvRnexU1JPort5fqKon6bc8zbNvk2zE4d7nTmZxn3j4N
q3f1aCxKhgxP1XcErY7lj4QZFNgcZuxdb3sMeppJjHc9lX0ofcexGbLDfm9V77qKEoCdQA2ZDdZT
jiRAZg0/3BMd8+7wFNGxJ+FeHszocwHEJ7EGuk+GEgB6X9/+BNM/ic3D9L7hqrr8Xj8cKIkbWVtR
z2X2Kvxc++LVBXOXs9YD5S5bvqDV82PG6FUGIb7DH6Py4z2imYxsbVe9oy4RWKsiqN9gzvUBjzyZ
VCmGe8g5A4P3PMj85ey7WgRieZudW5e2GQIZPfCx3y4PD8UqX0dbZQ0cYTlbpBDrecuSFEqBgyRZ
NOAnoo9rFSGlBZzbgpNTe7bicq3AkQE9HhwM7Z1mKY9Fd7xTmuRpUI+PM19cWLr8JY5qcyvCOaYS
LeStTgfqgLLxqaTCTD9imwSiXNIHFU/COJhtElylTe6lNelRT+uPhhoSJaQy8cfiQftqrUDQB2A0
zQU6jstmXX+o1nMLe72rhFWGXBzyeZuM5vI4KzzFdLQAS7ZytIGzZC1KT81sZ+A6//3t3R87wvvz
C5K5YVvLsQOL1N3+W/FNRXRzBdNvMCyzjwjUBerDaTl+EmnwXPp7HbKEj67DP8yYeZ4UQeyhHQrE
w8v30nCYzH1GIJzhy2f7wDS3qtMEnWmZXUf+S3vi8jnztUcdBGI37KnUmSwTgotulUUz8WDOiLRw
od62ZsHwNXRAP/XTHS4uafgubh+B62vy0hNp1VxTUeCIrcv3VAcQqKOMCqbgtonrjFrsDFMni+dC
NsBSXn6tpExr0ElN+Q7jdvrk8TSh2GA/1IA7N3lwXPRf5h4ok16dWZQiDKJLylAbfDqEghdt+1VJ
Z1LOOQPShmOSPE+FpMH76KnAzuDaVja3v9rU6tOO5Trkykd7WkrXizbTMwQVi3eltJkhQC34TUUJ
E4ZXZsRum5rIzRxVdEp4uZpUp+UwWEMX07leU7xXX8O932yNjbI0HiGNOAZlMG7mmm3T9jBF6PVo
2sjHFW16I4f4tHgf7zQmoj/AGLiB4+rX/r7xo+e5zTC5/5wzc2Ixz06ra5xiJxHmtNcBFr1NsQo/
qFv0Tn4dg2JJk9T/m+95ZlA6udC1jPtOfE9lc1jFG22j+OHGWht+siRtCP7GmksR0KRBZdPAv3RP
z5vWa8e8IMALOD5qKC/pTxDCS7MnUSkemXC7bXFqa4q0yFJpZ/CPlCAmIVqjcX3K34H++BD6ROB/
Gu/rbSOTq3ZuRbotE0TV0HnHymiuWidQGdtZ5T8hHkNKJdkafh4wPjGzclPH2uUL6rq4LVW5bguq
qHc0bczfcxXR2+G7mr/c9moqBTg3IG1FGnE1Qk4YMHLn5ZjB2ZNV9+T3y5NnzZ3qOWekXZhWgHD1
qsvfgTQbfvu5XUAmGjh+RaOLglTnx7Ngi4l7WFNdl4uY4EsZTIr0MHjtK81jzToPuF3awtk7kl7B
7BJuxvRkL8aeaelTHrafb39XbdIyLwiTbrMrHrGXh2C0zHLsTgxFNwFkPwBjv58CED+bMEBe2YV1
wEe+d6ktUyVAJu6/F40oUqln5qXNqnlHM9zbmK8Ax73bdw48wj4kjojPRw/h9/75iMzcPzM+Tyww
H9nmQa0ZtFDlgw+/XGYeoiPncOks7DstYAb+rdnwlQOQ6xTHZjP3ie17blHun3oM9w+jchAnn4o6
wwT0/KDkCBgaRzuY3t8eJA9qQn7hz0EXpi6NC9vS3srczOyLGm8Rn2d4INr05LJ83J51haBqdi9P
GwTqQpWT0vFVSbWNe4VZ1DYnijfAT073+la7Q/zPR3wmmLszJrJ0Kql/jIkvf3ZHtafkAH0ZxoqH
cN2vh/t4Oz7om7nG1MTDlgB2Zkc6J021V0Iku4lwv4yvygJR3rd9EP7Yf4EvMzB+HhceaPdgZqOK
dEt6Zl0YlU6Hi0CY7WREIn09AH1JkXBYqFtz0T8M6/6LMteWFsnXLXPShRiHum20Gd9y+K7T4R/X
2iZdMxTLxeGjczGfYEwexD8fVX64K61j9Ekt/HtpHux3USzwiDfJu+argSjazR5EsdmvXOTCp5Jm
O6p5FWi9CIbz3Mw4+igMmQvapi2NYPUhu/O+zV7417gJwpt2Zk7Kp/uugoj/iDnIC9DxRH8IoeRF
yIyZ393Bj5N/MDj/P/IAMbX+n7lbeSoVuDAvZdtJXSSIm1jZu/lofI83xn38Zjx2y/SDHsTkp3P7
VZyBWx9XLPfZWVTHNsuQ9sreR6Y02/1XT1SWqcmDeDa2t4/GRCpFpgEE53fqdvVwjQRMnnWM35mO
XtjRnRh+PcZz3YWJy/HCiuRQo1NaGhusKPuWQVhU73eHEnYJJo2Zf/W8YiaN0iYOxIVBKfVwyrQb
bWFw+MoEx3JPDStaer756qztVeOP9+6cxckPSQfMskwN1lkZb6aiRtpl0NrQ3RiXDFC8KwsUhALn
I1w4322GDlfjvT7zCJzal4apkQbTgKdRKicdxalwoqaOY+JaSYmuX4sCkv4JGb/g9MhQ1afbm+W6
mQmS4NyeFEcdJz/GKD7FZPrxJgvCbwy7mN+P2yPTS3MfdOIQOADjaSnqdCNUGVoXGro2opO3B0kE
zefhB0Tr3pO67QOIY/zw3oE6kH5E5YdPoENm/JzYrw4tKs+kG+JqNBkvD2BVKodTNmDbXPM+1ALG
x/zoLvUR2Vkm/4wr547JI/iTg7mTP3U9YhlciEerzLvqUtR5nB8NbdyzjQ5B8yN/R7CBrcssC2MR
qC0thh0Q+Tl/J9KqC6vSusbD3nHjFH+N5/jJWDkbBZmlb/o234rrI17BC8cr9W02pRJxUwp0F3al
7+y0SWMfQ+HtHVS3zBVBO7CCnNvvCh6r1cu4mUtzJo6pw5QsCAbb0GE+kQJD2pjVwIAKLJtNjeKT
2Y5fOkvNf6WNFlkzz9SJIHRhS0qpDjTj+0Ed+Kp9Bf0/7+FiWN3eqRPuiGewRpsE9Kkj91QHNS97
w42j96Ey/EyIpsetnyJQcNvM1OsGqARPK0MDzsC/XR4I1WNes9nvo3foKUb7/nT8gohD8inaVM/D
vYOmPE8eGP0+Q+Bp+KItPrduE9+SHFgzaPejOgqi6fIHpLpT8/RylF28b74ajbrWqCXNeDltg6Y7
0YbDJxeqm1g/npirUXatBosTnnrGTC96KmDjxh8T0pYIjbxrj0dV2cGOv2LWZEOqtorXxt1+w6tl
PYc2mzjXF+akr6btlVgZEjyyoAqAFw8K+eUerouwnHuATm7EM8ekCHJqEw7doCm7g8Hz74gAILN4
fTR7zYpET4oYFx5JESNKEVVj+ZUdY14BT7BHdwvh2QMNBZ58xkxXenK5NLabIQDRNHKl75cOLXgn
rVd2e3heF+4dXL8BhK3fT3cnyhf75ax7U5/x3KD0GZm0yuojZE87O1t2gbayffI+FKnYJY4fVo+i
agKJ+nLmeE99Vc3Uvd95BLmE+FlnCWeYl3p9hHzvHdb0lU4eka/7lXiQNf5xMdcYv55VcR0XxBWY
S91g5keGREX7Wo2MQfN2TuF9quGWDJiXhqEgBNoZO0MHf2bKUHNl5C+KGaaPngt7O2HQ/jnj9sQj
hh/i0HQkoIgW1aXbpcHMapX03m5YabhtbLr7w127bdbZei6CTsWWc1Piz8++cOI6TgJbmreLu+/H
9mtVzbw5pzbO+d8vrWBT1XV+So7erujuTJT6Mn1tDd9ufy9xtuSzJyB5wHj4VlcdAa1AZqA6lt5O
NPKKlbu11v+mkTfhiidisOWCksUnyRW7qOjTV6ayS9VmFcJyjLIHBFmvt535DaOSvAH6Z9Ncp3Ct
M4dwuSJ6P5g0hTplpzhduRlzVGsCFRp3XKqPWnUPpWj4cdRtZkhjs7F829zX4ao1+DFKwvS7GXn2
E6OBCPRaeb5xEVHXjPS1Uqvw00GN0YrpG+8e2TwbEgYY6Wqb6dsCipfTiXmKOLXuUhQfH02wqo/M
BCgLNdnvv952cmLFgB0atFRU2vqufG0zbpx1XpcQLU3rtPJGtQj2YQ0Axqnd8hlgx+ijBYtILHVh
3xnHanPb/kQ66+pgGCzP4weA5pDiWQdRV2jtD9Yu2ULj9g2ltWKx542CcvoDMlUig6fPPRe2rw/b
pVXpkog5CvTesFov28+IThzfvft4eQr9fqV/FUyh1SZezcbuGau2wDecHXFIVnsHyi5rN96d0Hzn
bhL4onZlHf30E0W7Vasu5tKiicLIhatya9NtmdaN+s7ahY/W1wENinYhUgrlp7uo7IX2dKIeWq4a
GAnfzI+3F/f6nGLaM11gCzpwMbn6awB1Rg6hsXaFZ77pSrwNk+RTOJ7e/qsZEXBM2I+oU1z36mp4
k0aqF+HuWHvfj5b+0NC+WECMOOPOxHvzwo4UoV17tGFaPsHYba7SGPLw7muG7F+XRADSwuC2U9d7
BadEbDN0w/a4gC73SgiZjVpVVrjrh2PxJYqt+FGPlbmkbOr4G+CodBJmmp22uPbPdqTuKF7cV8zW
H1bgeKhWN0sa3qvZmu6kN2d2pHtUq5tT5w7YGVaQuqN+jgjQ/4Dr0JmBvn3Vf5jHC02tl8mAA7NM
JvAZ+enTGV3d0971dp27TXLjxYFGSVOrj3WNEPhxZnNMFZQ8F2SHTb+YVoccSWvPqI5wBoU7aORf
+JiLJPA+woqhA4yEsS+IVtqP21tkInf3wAXBtc6jB2U+KfdsHPMAZLcNd2PzvR9AJxXbUClW8TCX
j02cY0YWqMkzVqgy0iEZEn2jKisaUgenrRcnL419VCzXQ6rPPYinLTFJCwhTzCtI+wRRXedQVwVJ
0BGqKne/jCP0u+2ZszVlxcYdMnaAl4xLXu569BzVfnRiZ1dE/5T6F7Pbtsmn22szacKg6q0x/cn0
kPjzs4M1JqeqHZKjvVPte9N5SPQ71ZwBXerXcDjWgzuTR69ATctuNLWD5F7ckW2Fyyrol9GmeTYQ
1F2j0vWSr9HsshCxWsG81cN1QGefbvT7bTcnMnVCPC9hNqDHC0heMCcznCF0uUh1B61BSIvaqA6i
DpXYAp2wJPw0eM1xETPtw9/xT1V529s/YOI7X9gXgefsO5fcCxkk+tbOULnVYKnKDr1fq//ctiL+
lstM8NJLaTXTLG0GSNcsmBpWlgpeZ7+7bWCik3dpQXr2uwbT8m6jW0SPcQlJP3iT+3iNYMA2gmsr
+LtU5GzdpCNQ2G1ZDSGpiMjUXTiunnPKh4EpGrPb7rBQNcqmf9ElufRSSvaGBsZeEmJrh+Z1/1m8
WvOf2tMRzGj/IdnAyL6c+axzCyfleW1q6MfIxSAZrfHVtRfxMtw6y+pzG8D3pwfl83whaqIGfuGl
nOadNLjiPeNo7YbeEoKS4RAtk/aeAZEcWbl936Hk8eWYz0QcsWI39qic52ldv+8PKJTvPChKC7f6
rhr1t8RCdMhDCCvev818WpEa3LInpQ5229SN1qnWLtuGrl8E8W7YeI/gcTdIaP+Lpby+7S6/qnQ1
AGQXiQw71lqo/vBg+9o/1hcBeSaJ9dVPDGM/65u5m2/OqBRevCRvm6w3rV2TUnB5sk7fxvjjiSx6
5mOKjX/1MUH0MGnmUNmXsz27CY0YzRvhXPSEPKefj2xUGKlX+nfl/fDLXXTE7+MGheeTMmN8cuOc
2ZYWsoEXpDr0LCSVwF9uFt0pWr11W2PjtjEPIqj5ZpwVK3XLWWklqe041XHAYBWcfgOMYV0UWDcG
0HKgL3MvoMkr4sw/aQ3NrmjsQcSA3m7h1YVuFk1lDd3b227NmRF/fnYTOWDDydRYwj4+LOLsxx5Z
hBB6wdtWJgPa2XNZitvRYX84QIGAFV1Z5MYPI0tnLExe6UyMgDc3TYspS2l5bDvSDoZeWzv1Lt4c
f4ZB6h9XlCh282C2WVvS2iRm4kZOzgvRej48tOvDBhGGtXc3rP9uG3iIb1IyAtB5NWbZKXAelkZu
7/ruobe/1Iw9G9FMNWNqD3jMowDTR5KTlPlyD3Q0Ct3OTeyd5yFzfq+3G/0vEkukI/6YkE5rCDo/
L5PM3nVAmwR5cq23qxL68dv7bM4TaRMk8K31uQvzuq7H90bZrk5CSGx/mutPi58rxQLqeEjaUdBz
LeN3eejs1DRx1x3ylFWh/EPFMH80LV97ctYkkOu6W5zm+v4TfhkaSB+KEsxhu4bk16HUEruryLPc
/i10rcB27tT+x+1vN1VyMTTdhX4IpDIDa5KRqh5MtbBKkuJH91H1LRpvP5DiQdliv7ADpOyfMy6t
Ymn9VLZz0W7iHSpacACXdYNhpauh5djNapXkztqVzeIxXFcrFJXu40ekC4C//C4y/feW1aVFKXft
T2ZZOwMWDTSe7upsyThSwCsg96MfiMfugBn8xRVy4aQUBm2kxFLHLgiD/tF3QIkxTfwCbaA/LOsf
82QJU3Hqwp6UuFaNrkEJij31TvfbhbZxg++gpdmkc6WSyQ16tnxSxpqHZeIeR/bO3kmc1zFrTtvO
dff3nn6caw3PbRV5pDftBis1MyI91Ht7xrm0TY6M3+LILtkqzW8YYQ1GdO4MTj12eLFSKAGWIno8
ko+d0+2R/Iipg9LjFGOWh/viHuGfVbb0PszhlyZadGxPammaLjiRbFt88bMQY0alquwztqe5DtcA
bu8H+y7mShMw0ObtkKz/oux5YVA6D1ELSDTJWUJCAKprMYJMOVNxof3tdpyZyAWww9gAMys6DGRS
mDEP4Kd1cQgYdP8Oo0W0iK12+3+zIV3Q7YDiAkrrVI/drxqU5MNcJX6iiHHhhLQ6oqOeHUoMiGyj
eOYML/KttjTvZ9kPpq6a888lLcshRgOwrLAk2M3gj/aRaQGJrPnGMn2esza1NiwMEH3R3Liqi5ia
XcCnrZq72P7Wxu+JOxcB5wxIC5Ml6ZgqGQbgUVk7qxBWxBRWxOzeAr82RFBTzd0sE+8EAYhh4BbQ
ESTX0qml7arvE30wdwqBYwF+7ukUN9DH2A9ZUn1kdufz7a031Ro6NyhjVs1j5xmh05k7eiUuMz/F
yqZkkMBPv4zAVSrbHkbdxfjPLNhJHBw5KaHxR/3R1mHIkQtrfWRAJGqFJq8x/c4AhaHB6NCvwmfx
QDku5kBzYuPJ5uirU4lmNtAhFboMUHGRxonhNCZEoag+oq+rKRbSPCk8OTOfVPxNV5aA51lAX6iM
yUuoekOxRx/WoAwvOL5EuV882Gexv1NHzaClIIC/YkJbikz7rB6ckSyMRlf2Kd/kjyqdYEQIlmmA
YrF/e59MOnVmTDoJjgYbtpvqBhHEWqV3MFev9pt/QVx2jQUgXeQkc2nxkgOVcLlMiM2yNvFJOAWj
N3hRWNlwy16p939Tt7qwJWX5B1jSR/IAY5c8VHvw6PWL6Nnlvvem974e2P8os4NFk9nAuX/SotVF
OOinEZvGa/OgLwVUFPi0szw1xEi0H5AAmcXdT2U75zaltcu61tU6tMJ2eYvkV+Os8+T0oh7z9e0t
MhUsIY3gohRpvytj0feune8hVDZ2aZj4abIr8rkceCo4nluQFiw71vWhOWEBWdt3alPokSzTetF/
67KF4NWhPEW/9a7ys8e/qaoC7P3jnbRwIfwKRZRy2lqa2eT7G2DMLJm5+neka5Nx2UMyz6K1RoVA
jiJePh7GIesMwmP/q0X403f+B6WGWb1f7zfJUgnmLtSpU35mVL4MIjeswjDCqChY92t3q2GIGfGZ
efupWEy3EHpjMWJHX/TykGdI3Bij2vItT4+29Vo0X0r3GYW14PaGnExKPdswHVXMhF+BwYt471Y6
ACbcMVZmTbMwfWsLf1wh+O4PlOLRCPjPVKSuSy+KUSzWjqRE7oeWYzQqXWPquyT5aNfmog5ftP7T
jGNTof/MiEymo5W6nSHVoe/EII0WtGBz/AY6pHpbrsZ2frR0Kn88tydF5WGo0Z7NhVOwNcOU+YqY
6O+H2X5mZ0y+WgCSweuoi1tNRh1B0ByVKMnqO9Nc1e/iAgi35ffOCfRV5x9nRzym2gjGuT2xVc/e
LR5HOmnSow5ww1iN63D73V4kH1HunilaaZN7/swx6TGNKk68b72DvtuHyqquENgeq6Wjjn5d1c9j
+Tqm6abJ1Id9eVwUYeWP8c4av7kN4qDIVGf0NGb2kAhYcppy7rn02j4k6TEC9qDzPsz0RfGBTQRb
tQVCegH2zlfv5zK+qfvh3KCUgRl7c0xqk6UdjAcFXiZUP+Z8mjHhin18tpo1lNUhRCI6QXMImi1s
KcifAhTzxw/K0VfuGuRXFqfDf7/4AHZRV2Na4PcU5qXVRlPaEKZefXdMPf/kjYvE+D9akC4+bdTS
FlyYvmttd5Ej9mbNERlMHTwqBeTiFsPW1zR8yGsZRp152k5di972aaNvT75LR1vQbM+9cqatARsh
qLjQJslpHsXXzqqhod91K3dtvx8Qjnhk8IlZkv55z1zJ8vZmn8iAUIP4Y076fm2oWUMx4FyofjsW
r0UYIcT0ctvG1I19YUTKEPQUsANgEW1HKWKJSrT2iT4oQgy+41tr75cHmylTjrNN5onYfGFWnImz
PW/bip0YMb4hSKiklAOz2K/U17jMV42C0lX/iKIBGl/53GETH00KIBeGpVs86o/pKeFIcLumKK6s
kudq041BJFq++XP2ODdmNbmIJJZQAEJVrcuTSDkVn9KjrAwKwl3Yw6O7R4WUCtrMMk665ZLqeaYD
I5BMUKZ2h2jMyBuo12mrwyuz1Ot43Qfh4viqbuq5lHbKGqVyOiUiD7rqSZ7UHsEFkEe/Kwx2TaNh
hbxUMAaWb/QBd/ncUZi4h2jMiBwFQIsDIdrldkE0KQnrmpOHamL/oB+iCvGgFBkgTYUi1uq1vwhd
AjojKCIEs5wU9fUUQB1i5Nou1p7tEPFo15tbsYmoDzqLHoBQhBTCFZcuoeJXHqryxMFrFodVtBkf
e9t3P4g5sTFABVffRK+z7wHxneTdr5FWMvYDepChhEujnWe10K4dOXYLe618zZeHzWmdf9Ie55tq
E5RKAn72x5aUpFRokBRmqIlveFwr3YDOY0g+2wZV+eUE/esJwab90fQRRA0yvQoO7usY7cbDx7S0
/SqsliVaN0jhbnU9Wt0+LhMvBlHqEJg8juTVyILVhEle95m+s1G5Na1wlaDPWyCSOzojipOMSQzx
0p5lSBRLevX1z8xKX6RIYEjj6JAmrsfPyKGKucBjuQKN5Vt3h3XyArSG/4QaZO7ETm62M8vSZsuZ
0+07NSXFaB/b8T5vX29/0AlAPIt9ZkDKy/R+LJH5rPUdisd0j5+KQ40a1ItZdiur+WTpT0X3aoWU
5I7ck+XBT4d/GBg2MxTLyiKAi32hgdDSbWbPa4p5+/eTMyDJWgUxsrPdITCUwwpRx2ihOq+u4ga3
f/7kzX7+86XzbpRIXnkxG0K9O37untM3wbjRNkS0clWskWGcsTeRxvK5BF8mMEMKfNKtW+duNWYW
64HK1YOxcn9SUAFhhSrSj+FjsZ4995MBG5EJAP1gYa7qiGVmp6l1IH6KkvDe7x8PZEoM3kOwS+lm
1tzUpUdS+b/mfr9fzm73k5rtc3PEXLLVVjyHXspHl+YmQnMbcUfs78LlLNXu5BY/syldERli6oci
JZFB1FMjl6EZ55++uEG/SmzqLP8GPjK9bc5sis9+5mfbxYneafgpxGxOoBTytVjE7CPBe5aBb/IO
PDMm7RmncXLLOuKgnm4cBuDTqEP0eWmgoX17d859SfHnZ14NrRFqR27ind082cWzMzcKNOeIdAl5
haGjDRbpO42Z0+j4cthHK2P/U2u95W1HJiZPiUoOxXMa7Rw2GXg9gikE5teJfdhtu87P04Vtggtr
QE0hxE7pjWpUBSvZAtbOKJgrP0+90xnoFxU4kbdcTTkw17IPzZY8KXRUuKZ+JgAzKvdHoiI41N6P
g7Yo9p2vxM5McjH5hf/YlZluTql7GHtF4erFce+75r7YVrtosjk7k+f8zI505lQn2ofwGWEnfI37
56z7R09fZtZwMnSd2ZDOmAnH/0GAnHl0JcPi9CAa7MMdE/z/7kxPbv4zc9IpG3RncNQYc038HsK+
ZNozDk0boNLsQvV0Dc3X86JRS5j2dz3y4ZH1o9j/uv3FJg2wtShECRiLKx0vnnNdXRQ6BkqoD4qO
u9ae2V+T686pcuGtFOUu6SOFCIonp1Hl2V2h9Bknq1C1goh07bYnU30HMbTz/+0IV88iUWl01Wi1
2DF3J3OZfDCXKbp2ybJfQfqtryyODjJhc8jOycyVrjnkhQjZgQeSsoHcy/VRq3ttd/A6xCe+1MWP
xkI6F8uxulR4fBQjXMIKsT5F/+2I2N9Asbbar+nXLSytXXY0E9Cm9KjV3v4kU1+eEQi4diHucK/a
Z4igV5ARi59mpIHT/cqTZJnODazMGZE+O+jdQ+/y/tt5tn0IYpXZIq/UKr9xlWF525+pzXruj/gp
ZyvctYZ2TJn93hXK82H8nMVzH2wq5+ad6sAwZqE9Ib/kYtuMbDow+DIUfjv24J2/l2a0UCokuoeZ
uYvJasqZtSvYzD4y3DpstR1EcRpTgx6x6pAtB6Vb1lUUjOk/OnSoKcRR+q+oe02qH6ixLmO07m9/
1qkmgsAz/q/bhhSZ0zxMtPaA2+XyCBkIRGeP9JwUH81K2q1LdWP2qxmTU4H63KQUqOs+NLjfGlFZ
abbWg+BVyxb2s+gi/4vO1uS6Gi6nk5KH4Dy53DjuwJOtPSSi8hc9IW0e5JHfUPc4fCnuEZYPqjv1
n+On6tH69jduklWAF7UpSMjjOzxGVC7svbbbb7sHUXLkSl+2D6KhFs92Xq+FcnijsnPpK4jqkS4/
FMaDdSQA42Zp7ZuNEyXwESVOodNNs5uFW6F/FxlWsnHVvNgig1MQ7Rvrm9lG3l00HEffOVGap3Ia
LjSHarJLp2fhGKFvW4dF9tXUju7aKgZ9bagj6AK0QlsnPqytZn/c9KeqnGsoiHfg5RMYXhy4OOhs
aWKqVzrvRa/FChq6LjCDcI3SDSIBAAIt3w2yxZEOF7irR4Q0k0W2+4tmBnUWSMeInHS5OByXW6a1
jFg7eLW7SyCNAxhT7+IXxa8A+igv8Qf3vnksV/HqL956ApMrSHCRKYBlRTKb6ZriKNyYvPWU59FG
AyR9HFQUNjW/80uKgs7sZO91AIdKVWXuy0I8AMIQyWSRmDnVY8/c5cUHQJdWyezreuYcXOeYgq4V
0W2HGVHgHFIOYPblWDNpb5KXmTkX3gL9BTrbooLlpbDHNU+ozP6aR5BM2nUFsZPK8Bwty8tVVOxD
mVvjwdxFQ7pKW7gGw/JTF5of1Aq+yhknhRPSdrXJAjjmcFd5V7N6/cnRTxZKxDzwxiWC5Uur9e3t
4I9BQ82fQV/v022L1/chNGBnBoX3Z/dhY9R65JkYTJXBZ6rYt+aESSctmMDQGdekPiefwChOzKZh
THWnU1VR30duhNsuTNw9jE6CBoPIzIVFVS7Wxmaa6t1Rt3d2uqjHwF2TunEZqPUm+lBzwvr7uYLD
hE8OdNPAmoXiMNn75VcrGSWPuCMAL5mebzSfT+XcJMy0BegKjd/ofRkmYuZKqRE+jF1Va0EJcxlU
8bc/28SZxYc/FqTrU9GjkwO1CTCR9K5IwU848UKNZm6vicPDSCZPUhfifOeKFbS3xsQ6JrwNVOX1
yPxxMyaLpjG4U/TgtjvXu4AnCK9erCBVx79Ka3JA73xQTe7J0S+2w1YDx9D8YwZCKPbwVqznKpxX
nglzTApAQKOhFiDnAyMcd+5YUoCMVXWbmIeFnnWr06lbK7Bj3HZNpP8XQUEyJdU6ldOIYP2IKYE3
0e47yLGZgZmFe18jyyU70jOkR6TP0rSc1vOq/0yp/j72jZd6K0h89I+3Xbra3pemTKkF3UL+Uhgq
7SMreatHdTHqx5mPNrU+0KUIpRSgLZRlLo9o1DDgqQ8hpRi9WQzGj7p+GIs20PQ5usip1Tk3JJ2j
UFO7vKPvwOp02xqxUqjT/o1YqbhD5V1AIRVeCUgsOEzSHWsckho6YVpE2RbylkX7pgzcD4q2PESL
PUqs9aryy9ZvFR9FSHtuOGZqwc6tS3vQCkszaTVT21XfQQHqGVTGidAj94dfpbn8DZf/Nhdlr183
7JJzo9KGjE9J7oY9RrsVXE8xr14EaI0NDwuH6QpFWbobICDz9JhiyW58ahkgcYIbJQcNSOWz4SR4
qIh6H1sUCleEkrWynfPzKhILNxF6JMGg0c8UwuVWzdM6UrOGlT1mr7n1qhbfumg2s5hcQGgTIPIg
L+RlemmkUPh/CWWGnfbaBSYpOrMOiMBm990S2gt7hQDmx9lUdPJDnhkVP+osuwijo5E11gGj0TK3
4U/OgmGTZz7tluVhl86yUE9+SUsDFGvZE8omVUJKNjqcRXs0g0qH7XqvHr85RTlzHObsSH6dYIXu
+zgmUuq/XO+z1/XQl89BB+aMiD8/+3he7FZDxOW6K+ri4DuV/dLlMWgTb3y9HYwnDSE+jkIhxAFX
PPT7vM+zUaVJ26n1/emUfTbG6oN5TIPbZq67F+xzclpaCuJQX02/KEdNHSkiqAyjL6pttUqCovUV
Y90G6qpgoli3ZoRnpva8B6KRNxBDcGQ7l1/Q2itjWQ4UJY7xT824c2drxeLQyIHi3IAU+9WwHVIt
owQhkFThL0FFZy7g2wOj3L5G80+7q9es+IK80AW4g/mR3znQ2ZbgojlqXqeo5DghdGNroBAJ4JXA
ppdnQPMnBKjir84vAZGeA6ZNpQfAzX9PL9HIB8p1+TXzNiv6TDGE8ZgKyJ5mcvZFKHzlr3Oo/YmF
MxClhVONBAtyFClY7WM9d2CfVAGxtD6bdqFlc5CSiU1/YUI6wvkhafdj3ap0KMclgWnVga5aa3fV
kw7JxUu/6b7NbP9pi+BXGIekniM/U8y49cJjPqj/wwZ5n63yN/g7QnVFVuLXMC6fwk0/T5c7/S3/
mJX2aDso2dHeqypkpH4TFFseR6umW5iflLfoU8TgmbJ1ftx2dSL34tv+MSktnxuq7XjYn/C0NRZa
96WgYu1ld6U584SZ3pJnhqRFHHozDhG9U3cMuFfbHJ4C95NQBzuhDjZbzpk47Hjl2YjwInFwhdFJ
6qQZ27gRO8a8gxdF23gfU79zIS37jW5fGZZ/+ztORUxmPIhdzJSIQQ8p5yvicB+BV8C/Z3RyGUre
r6p76+W0FN3luTTkunuJnuC5NSnHMzL1ECoD1tqltirvbKicI3isuw+AZ+KH5rMOjbQBOtzYmNrS
fqrrmRLP5LYR711uIe5vGSxkmodjZ50qdVdDLOHu2aP5t0Z9tv871/FvR/8YEj/kLIwqQ9PUTLeq
O7X+7rQf4nozs24TbwK+5B8D8rrBtpRoJgayh/1Dmy2srwKjLaQjDl/EaLCZ+d17wWhC6DdvcxPJ
kweeArVJwZOxP7lgXJ5KrkMzVXeN0fmj9tkwX2bcmzwJZxak7wfOyYqqEQvmeng4vBpfXKiCKl4h
9kpIAWZob83c5FOve4bz/zglfVG3qqvuWOQqE0H9cvxckL2m0Eq15cK50+F4+asb6MyedBZS20is
PsFenX7o1Dc9m508nlwmyC4FJozKtPyec1Inqb3SE6ctXKf3lrro1MUJEZzP2otxpwb75b70E2du
WHNq7YD4MnZHfYpTJuVE+hjlCSV7kjDjtCrT+yp96yyUafIvZbK2jm9huFWqp2T8cDR/KvMFzimv
z81LtxF9St0dG05G/CuO/UMbxMv8p/tpAPyrjMHw5FIL+DIb2easio9yduDjpFVCN8aqud5/OAT7
giedsoQKfNG9O4egfp3HYkyZNFxDSMJSHyKsXpqESsQK7XQ87fIhDGxog0/7mSgjtqCUfJIaOTyv
oPK4Zoc/KfzBUSVca6Ph10N5XzZfHWPldcdgODmLLpmDPE26dGZQOvYtwi1qZGVkZSX487APwMkH
t0PL7yRSdspUeQibBk9iJkEuP5tLD9Huswgb6xoNs60RFJCwruygWQ4LCpRMeFmbPdOOAms8oDya
bNQv1Uv40Zr5JddYAC6J818ieVt6pZ32+/DE3Vs9HJgfOr6dNtxJi0yk92kwzlaVp03CGY/nNNuv
QNVjGhch8eK0c99wPlyPT5AjExWS5rfsc7bs3UVc/PfJR+HpmVkp1hEqsnCv2qedlpeLfv//SLuu
5rhxbvmLWMUcXpkmKwd7Xliyds2cM3/9bci7FgfCJ/hq/eqqaYE4ODg4oTtzsDu2xtMd/zjbQ2Dw
Y6SLANEvXRnvLFFvlCZb3h5Ly2DbINk5mO7oD09OYBcYSEQP2+5ze2LeGytQukAOUkIrF8d/QFEm
PiB+QZm4d5srEXE+N0gkVvHBfnWEpHiYQ+SAjtiMKhiScAFeCyUXSXUUODhy58dO54Wq09g1coN6
wJ0VYZ1NdYVL7aFVFnllqely7sFW2cxn3fK/8iWRwgfnJmnDoRPe6hyknVFgZeophHyL5cd7ohMl
lm+NUX9AyMRIHiFz+w5ILWlExU9tyaccfDL43p6GH/FR9ktfuDFueJTn7LO3QqOScHEnCnkv5lje
pn1a3PRQOwOOe/JECgjBD+srWT80ExBqHCjHfOwJjwqlD1vFnM/LcqNPD2OzlaU7zp4xrWKFQfmw
sOhS5HSi5SwUqO+4olPc5F6JuKl+Nc3N5GUIQduvvKzXC6NCtTZclGJA0z9SxenTjLAXbBDdtsnt
1jWJSCrRwen5Mqkf1wofhukJE+PH0Pmj6z+pkhl9lWYzei8VX9tOu2WbVN7kFC8KXoOhix6cmpvg
JGu5PO6XoOSPWgUWs5yMRrGE81m+DZ+bY3hooRPlKFeTM4JL+OnlKvFGrl4v41l4iUpdkg10eutY
xlI1e0G7M7SNdvJucoRNjlpnwzv4JCL8bI2UEUVlN9RVlM94zEgY/py2+pFQlaDPz9X//wZ7uTLK
dqZObhV9TsnKBLTqI8m02GCsFO3XyWmPmLL+m8eQwzYbTCaCIg2ZY7pOZGRiIWhyMJ0rMbZ74SRP
f3EO4cfHIFnTOwIV8k61WKJlJprBHaLfjp7UQnly2oZHrbPTDaiSn9CmniNxF0IQ5zm85ubtmCtE
DgGPe/T2fODVT9PQrKRFnOBH8yvl2D7mjnYVHqMrwjoU3aIdRPc4S/7ourHkt5wFadf4IL4glIYy
WnVHICUf/KrIi8rXNeZlQTrg8Gb7PpIPQ09ohUbP42cpqEVjkBGe9VuzsRc3Pmi93XvVjbJNXPlG
7G31GtTyXn1tYSBkJ265BKTkCHw4Iu/rtahHVTxAftdSm+lcHKMb1cm9ZsCUjWp7Jqb8itvuFLvG
d+7G8lApw4oGswjHHF85fYrwlnshEwjJteBMt/Nr7w5Popto9h9IfX58Ql5+b+ppg3HofDD0fnpr
MMJV6b3xS6BYvLE27bX4LPO8Ag+Q8rKjNKqIbbDBnVs+yZ52yDeCEx5Jr1+zKU7S98/N92Oi9nJ9
lHvt+15M+3KYzrH6ECmPQY436cDxCmwM1OJEEPN9pMZTURjDcFw1nQ3lbzW9GuZzVPE+G/NyghLQ
vxiU4zY1vA6XERgQpQs3ogc9DUj8TR2GbcWbAYpRmMYJckx6O8kj72ZkOp0VNuXIqyZHsbEDtq7u
e/OpGU37801i5H7JLr2vjgoPtbpX5amE9RMOrfhQnyrwtkGHbY/50y0Hi5ykj+f7HYsODhNFSEEz
Qr7k7DS5I/zIH8Nj9jK7YmTPX2B9evNov/E+vFrQRyWOBb4eBvc8ye1x6YYn9Gch1FYPFr/Qzlof
GWknz0DIa9KvFhVK3p04iCNKO4MroMgee0hW+uVO8dA5w/maLNNHKytEr0XEvuDwv4yZqmWIQyhQ
jufWzA6lKnrzYh67WNhwNo0Vt6xxyKJXsVnd5pUpqD1wPJI2wJDw92UjkveDy7sAmEsyoM2D1xHG
7Gg6E8x2xlWkDePZUl/HLLNT61Ff7jjrYW7SOwhNZzJAF3iazLf1EK2t2LMMG41hCshnxK3lSonH
AWR+wBUgtVHgWOtBdYNV6afJhUD4dfiYQUEiOoAgYsfBYrl4cE7/+wUNarOWaRSRzwLW5BuvQNvl
j4GPkUiwu7nVxuJzk7K+JhqDoRGKzk7yqL20DlMIh3yxihFHTPExEXrIENLurVvFI+IEEW/ugNHL
Qg7tOx7lrsoy6mQRajBn5Xr+OR1VR7Kn5xgxQo5BD2c+EqIildOmwMh+XIJSfmssmxxMMQAlLfIq
TMbIQTRIZHZkt0Pfs/bwhW2EujrkCDVV/Mi2Bl3epTcLnO1xPzsz6qoT0tpbhAb7wsvvgyvus50V
A60BqdAAScQkgtjyeM5BblXaww3yO6faja6sqw6TkYTNX33+A3FZ1olf45L/XzmXPMoQIBAn1rn1
k7k3tkQo6nW5skGTTlwM6E14/kzkrZW6z6MqC8eunXAexUg5gUwl2GlpE3uga1dUu1Sz6FXRK8ku
lUR26ikLzkYWCb7c5vXVqIyahx6PzAWLJmQwFBjGHgIV87ZEGtnWhk55bK2w2k/6Ym61pcldZIGS
wzQqyLCm6rDvBFnYdWES3ZbJEh7UMon80Zygg455yn0QhgUKoFLhG6GJ8Z0sEXzSlHGdlEb2zSgi
yzEbM99NhqnY01DGPoQJNGdc0vZGl0brYA2o8cfzELtFV+g7w4oSV2vzZqcvESYdsnw4KLlcXY19
gSRaqWc7TAO2WyjRi6+TriXHwDTbXV5mxcZMM83uwtHy5FaMT30YCAexwjeRlqZ2rLqCakabGn45
Z+le7jUkd6NU3+WZMXn1Egi7YlFFt40wX6VYobofoizZLBVUw7WmRKUr6EKnmxpzg25WwzHUerGN
Wa6/610YiXYhz72fCuHiFUkYe+GoWM+doIVuDzI5T2uW2pGyXN50yBugqU1t7TIsFDeUMdNoQNPt
qAqxZgdym22sydBsSS0Er1z05DbQ5G6zlAWmeYwqP1bV0LuCtfAmTlhmhpkJVC0wM4i3G+UZezR6
6MJUD2exb1wM3NmFcGOWuRNwbzTi8+iwao1E+cQWJCJKoufDW84N8amPepPqGhsNmKlDKCGln1Fu
E24dSXNmkXfBsYLUNT7tHmszDVO1GlBs0PHJNwpOsag5nV0e8bLYN07o5z84HpJ177xjQp720nFI
aBzLpT4bzvHT6BGeY8EJ/qHzxCPR/Y9o1BUemw2EoESgkcCuumkhCYqu0Z3q6weLO378ueGgVely
aYIkDFIj4XPm8n4Gvw7I1m0B3VCWzNk41r5ZFgYKUDtFwErf3aIRF7KVJsN5MrcWeOc19ApwPhwj
HsFEJoYeMdUKPVV6qFUJhQjl5mhA8FigOopm6MmwrTNRH8hdlLhPC6+PmPWguYCk3LuAYCuqGkCq
txOCcLzlXePKOkXbbM8lkOMtjzrjs2AJRmYBC/Qjm+YBWH53UG1wpmybW4Gv8cPDo046TF7KrUro
8Tl1NJbEnuAFvrQBYSPKIZnDjUPI3095lotvSZ3sstSsIQixvsad3P6l8iGEMS0uKTSDewlEH/by
aO3QnHQt8to2WdnZNTadjsrNRLXSCtj9fvHj7QIm88DXNkSc/A+adhj+5AKNOuEh+jUxiRISH9Yd
SXa28gifOKlQ8nmXWQHlBRp1xJtsDgqL2GgPfyI7utP+PYBRsUcHW7WP/fr5vx3DD42AMzKncRsP
5+5btVt24W3qGCdiNbKLzm+u4DrDsaD9FYrheBKgxZEexIbRjHM76v25r2+i8maced0XHADaNvAC
0sw8MPtzFNvVESHIPnHVnXHSkaAk/AL83gceImUfeJYqRmsSROM1N1H5tLjzV+QnPhy2969mUUaR
V6LadYnVv7Fe9BvBWzaEEi9BTpv3TmSG3SoIrNA3g3QFXUOuwlIP56obz0XS7cpE84dm3EgRt8OJ
caowqvYbh07AyMHSdobZ4jn6LdyiES61QQWxIfmQ/N4C2TfHzHlw1CYFpdzqdQa4eU9aHghZDnmk
kUPMF1wjvo/arou1UdsF6isjSSaytt/M2xB05zNvf6DcQxILLeUyskooh3+YQy2KtsLIw4gXL5qj
461yaN4I4ZM9t+jO/nzvSNTtIuSFpI4aHkZEsQ4CHC6Rqa/AJ4765k7wv7RZ72jU3VJ0kVaXBtBa
z7BllDcldGAXWxIaFPyuU8bhWn1FEHhcBlWNFEjdVCIxYp5Gb9ilXuBCXWF+hQvcirysLevuwggd
KaOqyFVgKvMSTRwFQRWSesS9CYIhQmKLgQ2SCCw8eHdepZi5bxjZxJQW+n0gUHOJJkVDkYeKitsE
rckxAnAwNmOkCKT6EODyxAP3Cc0IQ8AQ9w5IhVhiJU3apAMwORY72TF8khQUHpW9Ct7c2Fe+c0yF
h0eFWWmTVPHcA4901Mqok0RudYghMIYwC6Rb4t3neMyTDS5sXQOhPnTiqd1LQQmUxX1E0j3BPt13
sEnVz7543lY45M5ZJT9AyyblRRiO+IyiIzv5vkQ9ZtoLGxVS1Tyb5C2KMpIoaiaj0ROyqG4nbdNN
vCMJTx6pN6M9Ce5qtSjKNpI+C3ItSkfk+BW/hULSeLeA+qezJ6eyRYhVE+J0P+VFOIz7+QKWMhGk
5/IEpwCuP0fHkOxlaMr0ckfepbv2wQLdDILG5eZzO2EnI8GWjmw1YZCmm0ANMyw1Mbb+fRbm+wUu
zPCMzRGDYN5PMLBuP0dkbqKFoUVFxEWAbtdLi1FLa+zFyhyIQuM+3jewTMnj3wTMj7mCoS4CuMna
bEVy3tB0KRqBHS5f8lkrCLLSle2HgxJGiaQPMJPBnVFTm54ND+2re9g+vx+C6f3f0d5K3yu0KY5A
2VkDTbNBtwEK82A3X1u415C342wR2/evsKggpM/TsUo07JGIZDHh7v8lSYPuaghG8041o98Kx22F
RkUhvSLEE26gASFPd1xcY9uD3QgaD460H930NUeXnlPyNo8ZPq5AaQcpdMYi5QAdoDEuZSCq6XYy
Uqe1XTyPfo4YD0oJbrFReAeOdRFAaEfBmcMgGlgsLq2mKRtQvJYiAVb8ZVfcI5sJKmdC61DdWqA/
/spKV4B0AJtA21YchAkPYHzGn9VD4Zb74Ea8gaxL8No9BTbpxeD6UNYxX6NSJtTMvQhSfwnH/NhB
ObQ/1VfkSn+dIIUS+MZd47U7KKPeRF9sHQJFjo4BHQV0E/QnznElKhH0UBEERg/zS3tOkJFPj+iN
Bl2HU2ygtsm1J+a2vmPSX3nSwy5vWmAq19ENCF42k437Ajw5NnovPMvlxZ7kDqJD99UaaZYlosxc
WDp2tW38MLoPRc2egqdJiO3P3fWbP/4MiDqdXWXqo2EASJIQvM9eC+k1aPd1b299MgfUHmeXDMrx
ugfJRfAZMHVCW0w3Gm05wy0Etd0Zf+sgdF3qp6J9BIsJb5WM7Vs/9+nsggz+lTohD1d5I6HDNN+j
MetQbdtjCTXm7MT1eWw88CuZCsYaMcV56QWKSe0zTIP06IwcHev1rSa9E+8JbZ4nu3/QqcN4gmGB
74D0fRiOSVFLADQRu2zTffBXldn1TnbnLc80WTHFBRbl4oY0auWCYNV4Fp0sDHuTiScLd+Psg/DD
4+YwiQ1SprIGpLWtIxjpAomRHgd+AOEYuBByvNIzu9xBs/U7r2uB4dou0CjXlue93skN0Eh7KWlo
kzaEaYwXKDEimAsY6uClWaKFsaL051B4DmLRHuT7z482bx3UASvDJGjwRCLrIDJmw1bZwCD4r3/e
7lBvBGmqpFpYgDM6okMil8Q3d5WHniM3vOcNa7C/Gsh48GIFASo9mty1Xd4vYQo/LN6L8Utvct78
jLgBu/L++9TbAHtfxHmOgoOOXLK+2OJ8mGMelx/7i72DUN6h6ZRqMVTkOgn3E6FniNzwRLIYxR6l
QE60R07+h8MD3TUQT2AmX6aLfFE0jWndIi3Yyqiaxx5m3FJUf8XqNlVmO4+Mzedmx4ou0e/zDki5
InAlDqiOGjitiJvxwIJgQPX8Zg++9Z3XEspFo5yRmJkmxiCxPHVTXomhg6a38BQ70V3oGKUz/4if
P18e0wB/rw5SopeefRDzoBp14DXBps6vZfnl899ne9cVAOV+oh7CA6KOzyfUbvZ2cskgi5bidZqB
TEO0SYs7Ny/JiDdWm4bp58tlLVFaZXqICxJ8qH59VfmloyMjZPev8qs82CTDa3rGPUZOPl8uMfWP
1qn+6hFTPjBFyNkA9YVWghcMreEm74iM+aik27HW0NNRZ6KLPgJuvxN7E99RqVMeV3E+pfPSn4sY
eT1M7G4s8BYqaCTpXdHNXQsaQOoVNyrgwVLnHvnsWqnyqT9r9+YGSupe+wjCPtBmkkpV+PoH1Tj2
5zVhphg7xQZTd0At5IZZ61joW6rDUQ7qEyrDN5YjXw8/52O3sSqbMIrLd59v6/84lu/A5FOsnrOa
NA1BUWFfg8fkAYW5swlO7Ag87cVV5zQnQ+HYEReQSh6lMZTDrWQkXkf6VjxgKOSwXIUP+c20AY+v
y1keOYQfzfZ9eZQBmVI4qVookion2GVBBhU+Wo/oswf9qfSF+WHSQPkORpnNiAK4qnT4lvObLuj8
d6w7RNnBhDzQcOpKJ+CbKjOAXWFSTrwZDDmtRGCSdgIy3CbZRPeFZMjm3R/ka5n3LhhpVJRi0FJG
j7KPQm71SjrDrbpdjFjIJg0T6LGpFajSuX1szy7ytm7d2Qp3hoG51hU2tZmLIgVTE+CQqKmdoQtg
J4M4w3Slebfsk221AYc8z1p5kNSWGkq5JCLah3A8IIO9azcldjTYTvu3ZXLZkt7ywR/sFRQrmoVp
cO0DnUxgqLmcC+R0uHqEZIjlS88kAS9ptvLzjfbN4C2R6exWkJQHEHuty6wZkNXr5L+1OZyiCA3p
iQEnW13hFrvXuJ0VLDNCs55hoTERPEd0ulMpxSUQ82w6j7eJbEN0SncWDBHnhjcqtnVSfYhAmV6N
QVuH4xFYO7pGli8dnp5bUTvr6YRoO9igzy5CW5Mz7EUwz46RnYVOz0/9kN+kd5VQORFpWPCk0q0r
oPAtpEXVSTWMfODCzU8xOJYIR1vs88anmIHJGo06JlNdB53YmuM5fGn36n7pUDKaDv33/Dh5zX56
bO6qDVeTlrdE6qCIelXXc6qM556wII2b4aC786sEYSMwo6Q+N5xkbuPqk1J+Tx3UJYRCPemPn9D2
QFpzBEcHhTBJxQo7nu8h3+zDDoLwxYLqM2gk6fs5NsdKRtvWeE6rwNb762m6K0qMSMcyzz6ZH3KF
RB1HTCvP+TgCSb1dUKDCyOSz8CiS7gqUp5Z7zmngoVG3cSxko5ng9CPuEB3Ry94K3UQVZoA3/Upy
TsbUHegXINkHDSAqZE4VZRgl+a1yWj10N6T41iE9INxCZv2RX6diBVVrOLL4VWzT150o6h3gUuk7
mm/tphYcA33AQnhba5L3+adkveLXYMRgV2BGuvRRlQKMVPpiZFcJyTqf8+iN3Ji2xDUObR9SLYXo
cia1bskngyEdCKwrN0n8HPrZEBGWPcurXbO0Cy9L3UE+5PltXLlmbit/fb5k5m2FqjRqdKhQo5RE
HfoogLZWJaBvQbkmfk3ZBrvc6b9JGKpvEARwPRvr0CPwIOzh6DH80AwELeN+Mkbgdd9IdpBM2eo3
MYZwJKe/rjbc5DnrdKigx5MgxAt+BDobWczggIx6TCQ0rtG+tYaigfla7zEy/TUxIWgYr/GovQ0F
M4ZCWkZ69aMb2QOdldN4MSjBSJ8a9yYkv/bBklaro86+lYJ9tYZe83kB/6Q426KXesO2/Fag7RA3
xV3qf6UtBAtUQRuEOqf6QT6zGDIF7HwxaXSpdsYhc1XIml71LoRbNz24dnhFHuYSCUuXjpF+Mulx
eShDsPeXiYkPaj4WpR3fkcH3yA/RgO5OHijnDyja8eo8LCNFXAxNRFiMiM61S8y0arqhmxaSNAqv
gp9k4rV41q+1vUZ6hyKbJ4zICqXWeJSXw7lcKjlGIUsQEURBwS5OME4ccwsQTBwSkkKEADxa9JCY
nin1Eks9qjmvueF2FsqfhNXbvKkFO1acNrbrv/QDn7aHVZfES+MdmFpgn9aDojT4oPHTnKMFZrya
S2eALMuRPK0W3S4Mp/qb25nCsh1orIAFFlIr8geFG61E4s/KInxXUnARn6AlhsEZ7RbDy8mV7qfX
gTPechwqExPc1TKYyt5IMi9tp4TWsDgJeK4S28FzA5DpI+jz7pHYtgUUfXlxDWtT9RUgFUZF/dh0
6oTn4wDZw9wStmbe+f2wfOcsjHU76miyV2COKLbQxhPUaVxHOnCka5A/tyIq58tuXpzlSAa9imfh
hN66xBY6pANzZCA23O1kRXDrv4CyorzTiwTnFTkdKMMFP6cRZKfwPtYLcXboJJns/gbku6Ezcl9Y
rGvEIOPwBjgNYFFU6jOUKinI5QE9rA5RYiG655HfHNKd7jcn7kJZ/sdAD4mGYBVvdJqzT46zqpG0
gthQscOlTLgNnonuuXyM3fCa536YQcAaj3putMqiDKleErzRI0WfRbQNsHxYG+Lwxh/cETqWza4B
qaij6Uoh7TIAYsBsBqJJpGfDjY4yU5zY3RNhYs+cgZsLYB1OQzatN/ES8FBRjr2RVCUr9IQsVHsl
/Dfojxh+BL6O+p32qMJ4nK8czzUkZbR6vGRjNwOy0e+aKbZL405Jnj4/m+zP+b4s+o7Myqzt1Aif
U7ousx+WeWjlxy9AqCCRxDCpoX1gfgd3ttlbmF09Q/vTFYfvZgyK3Gj3OQjLxRgrEOpbJWMcKFoq
dOemTQ+TNe27KNjkmqnZdaWe8jT19XB8mguwln8OzPyAK2DqA4p5bs1qiE2CVPdx0DCKm9XHMOBV
vNgHbYVD7HP1wkjbSrQaDQvs99Ux3rbo8FPuOoz/iq56QGO3+9+WRZa9gtP1otNKCXCBiXGbENSA
uh8YMQeFOWOz3jbKfegl+P8DMUbSFEwkD+MG+efxBunLJ9Uvr3nN6szsM9gd0JCJeB7ZWsoVT9kg
N20edHg9dZj4zXwwAf4lbUi+KfsKawU6i36D0RqoQl7KfbWQk4UvmAeR180vst7wviDZdzqOX8NQ
fgleqam7FGvKpsFDJHiClI07i6AZ7fuj2oJoqojDe0HHwGhe38nWEjtjbdlxGfllLr5+bjW8P4Y6
hWY4Qwg917vzgEsH3C/i9PfnALwtfDsmK7sUUQ9KpZ5s4T5DBlhB9DA5ov9LC/Jrh+B9C8lyV2DD
MOEtOgCsU57KGWNDFcaVuv+3mCLefesdpI6ameBh1EHb+NxOL+VwSvNzxb01mWEBYg8T9D9ozKHf
6lZblM2SWViJq+5Ry/bR+PyjsztUs3M/uBMevrJNmo7avyFaIjg3L79cVsrxGPRKhy75xddATWc5
rZ/vfr1leXSirEwPMnO/wSgnElaY4VxGgAlxv68lfVMkBcaP413Rj9sxXiSOy2f74hUgFYMMeWJO
oaB25/Snum9uwIgJeYMkcUa/uILynCM+zzzCXebJWkFSoXoczWIwWlijWh7y6aEznjk7Rnbkgx9Z
AVC+sehbeZBKCUfXJ4EcedwFb2L0OupXywlETQfe8WJ1tYHli6QD0fRAejEvrUQu9VKch6ZHe+Lg
aqXdPAitU5/SE7rXHWPTXQm9i858oqvnfb5cRriwRqbnvpY2UU1NIsgQBm43+u5Xvo574zC2TZFx
30A8TNLwAqLOQYCk5xKj6omONjK/kXsSIRkDZ+mLgrRO7GsJv8bBw6SOwywNypiGwCQzI0TtO/VK
xAqzP7sJeodnbm8R4/xdLJI6Du1kSr8u8X4KdzlYkgtIDk5GaSfLdsx5r2Ty51OGeoFGnQRQlhpF
SsJJybLNn6QLuyDTpNVz40VQrXBN3OZQ3MkcLncpuUo/Q6bMVdDSsOhlfNjBD7cR+EJ+qDsV4X/m
yYHLfclxtpGOHyqU5pNxBhrSc07/Irnx7T/92MKmc2Rof99wk4KMa2L9bd/CtdWF16lalOgBLjz9
VDxUfngLaz2CM80nTecZV5ae4XMu4KhwITWmohgsApfdi/WjtFzLvBEclq++wKDic60I4lmMyOvD
mUq7vsvc0rEc1U5ijPN9NbN6gUg2dvUR+zzGgAcx0M7VXvEI8Wqng3EuP39Rbf6BFir5Th8Mk6is
6aaufORMnEFo2liqidvd1wQw/I0bpDk3quCTNtbI4zlP9jfFGD661RTdQg3gcoWxGSVB2WndWT79
6n0qHQFkPct+8sjYFveeYJrlOx59FJTYSiXoCHXoyBkbW7DAKZh66anv7bp5q6P+AQUX082sMKm4
elaL0EpSYNaBJ+6bXYx8demIo7NcQdtldBev9rtHy503n99MzDOxwqXOxCz2WZ7rCKG14NEwb43s
OVcevwABxRqoZ+I5jnrc5fYFgmrmGngozrV2GCtfFSIHuoDO5yBsI1mhUMcgNOd+rMupQ6ld30cO
pHFCTwUrqoXK2FzYIbdV/X8gQo8NZLMQq6Fz73mUxOKU1x3JfaFBZUdGn/vv2im6EjYVWBR4wg5c
QGqvJH3Wcz2sOtKgRkpgyOxBUkJ8JSUwERnb8gfnmzLvBKI4988KqZ1L41mtzByARPKEtKSGnpKT
EQcMJ4OF595yublbpm9ZQVLbKKhWVRslIHXo5EzHwgdf0PzX+GqgcXjezpbLWSLT/i1k3SFeL6kf
5F2DcuxjpR46IiEzzrb6U8DoX+Q2khfj1bojPXhTbQeB8zUvAy02lKiR7/9QXxwTyRimJYfBHtsn
1Rnuo9qbCEty9xR+q05q5fEeLqzXLGbmf0PSYajRQ81WaovuLO6JRvf8iAb9t5ax/uYPON2YW7lC
o1yanBkiZAlK5HROZPr1l3J1ckWm2gvu52Tv4/vSqLORdlEUJRGWFkUv1nIXandd+sSxFeZxWC2I
Og6mOsFHS9gxjN0oTtcgwm4dRNjQlLQ02/wmZPbwmKGnh4PL+5DUmUjEpBs1A2sLzmQGXDpY6CEC
r7WT+qHL66XnfUjy/6twAoLymSQJWKQlP6H3pGtTsIPtPl8RM4JffUjqySDNoqg2PTnkIZTGU/Em
GPRT1s07tVJ2QiRNvMuBGUqvAKknQ6MpjVia+IKZGkNWwhxumw6TxHg/iPV0nSvt85iNrr6ApL9A
/3uhTdvPV8waL1Zw1A0yYgxRUnr2Z2jEqZLHBBmK1EYvI0oXYJgvndAWoAfUu2bmWPscHo7rZljG
swam3i8oSoOEQU+J0eobMslFxnLCo7Q3QVfArUezwhjM+GKeHxryH3ltSyskWpdAi0p7dtoX7TjX
toRukC3pQVs89aj/kJ6yW26xn7XDa2DKpNqmjOJew/fNINZBlLNDdMUse8nLbrlPJfYioTMMrU50
E9KdGko05H1XIuI20aepN3ZsOcsu3asCrkZCTzN2XvvX23P7Cy0GsKJ3ZMoTYH2xAKl1EnI0R3Nf
3k7bwZZuQUzilD55MvE2lOUN1oCUN1hKMRGrEUvFMlPtNoxfqpHjDFheVQE3Joi2QOml6ZRXTUSx
UpIJrwmhr21ZwYBq4H7l8K0gqM+GJ/xSShHSkerG+tb+JANcpaPldvla/ARz0ZV5qJwWfJGPHFzG
/B3U23SQMaj4Z9G12CyZpkY0EVy3Qtg7ZaCB4k2oIFrf6IErQf3QUaQlccw60Q7yOM4HKY5yns0w
T8b7H0EPqYZtmFVZhZfF6Mh7cmNF19JVeySMHrw5Z+ZWgvAFqScLlC90NVhUQUxYmkhUtsOPKd3P
xenzD8q0RjgzGfojGA6ni6JxK3Sj1M3dOQZr6iCUtjA/NjxhdFZLK3p231HoUEItdaEJgDLf6hsM
gnjpvlpcC3SXN/lO8tSt4CrCduKWfNmrw7iLjOOAkhH1zE2laZkiEe+kGU0LsVOiHcPLIdYxaHYY
eZIjHicQySOFF7x8/llZTS+kSxmULzJKppJCXY9dLAuTOMl40L+qoGcr/Fz2q2fjEcVmuBcv2quG
PXW8U8m0lhUqfTNJSZZIEVLAaHYnDxqSOUzcjDwvMMN5iyYtUMNxVsq8DVeY1Dc2uiGd+hwrJcnK
8g5i0qfJqUH3KG//gGSYeVG8o9Ey52obVEIzi3j5/pzc8aXfoDcaze7N7Lbu6F6BrTy18Ybi6kby
cIlLWMdwszxBI4Tspyv53UOD+PSZ5EwqD4J54Dm+wvw9dBL4mRPOlqrU0VFB962OIRzAvJd8ya03
cW0rhh07AngM1S3GxXIb85P/bVNV6gbpa7kuMHFNPFz6Mr8gP1s67Wib99ldtwkMO215ZsRbJ/n/
1QeWoRCAmwrlEXEzO/oek9y3YNZ1gofiKdqaP9D4wkFk+4bfJ5QucBVBW2VaRSxpuIuR27AisAyo
DQeFZzfk/1fLUss4jhsJdqNljih9a5PjjNBi4MTCvI9HeRs1Fq0o6ICSmOelvrIKDsse71tRfkUs
tVDQQJt1riO0zcynLCw8VVE3HKvjfSzKlbRTAxJslVzuXp/Z8lMNvdSgcCzLDWNoYZq24lUbaMLW
iyv9xcHmLFEjgcdqoxQpX4o6xBIxiNU7YNk4+0rriKBWJrRxid3cgd47cXhWyOqfwIQ1OmrBQgGi
MLq+pAZhItTl+OtJn2/BlgDSoMCu9gVX0YxZrVtjUcZYqNYAEXKYfPjTuscZ80JP37WqbYR26oj3
4c340IAU2NZzbk2L+XlXy6QsNGwH9G0ouInjwNi3qXlS0ti19PIrhrqCoQxVl7tB7sulO1fVd9l6
MoaXQvjJsRSmla4wKCtdxlgpzQUYswO5gOOcetn34j70Onu0bBHpbDe9tgR7QLniOweaec4RCZJG
RNKPSLlllP+LVCrfbiHRSbfzE6EbwGM3ti1wK1d/MKDIQyT/vzoWsWAl2jICUZweW/VmSjjnjvf7
xG5Wv69GnVlYGY5djtZqPb4aNIXjgdmWZ4A8H+1C0O+lbu6h6roComLwjdGmHwc7Cr5ZEUcWgG0S
7xjUJW02TV9nEzCMQbJ7ZbS1GoMxWJFRnT83AWJcdKEIGn6/V0NZQD5opaiUDRoXVLCnN0rvl3H7
lIi1rZsdUsnqlbWAf6md4ofPgXmfkTKEalLGPNaxxC58ieO/QxPtv0+fQ7CDZpDEgtAIYbNOV6WK
UCaCnS2cRGYTQQ7pUAWuAEIwp3kKncyLbqfEWzgWyFzYOyhdmjKTLreQrsIN3W/EMrfN+tTXDS+g
IvvyYd80tAmZkgZGJbp9J0OYPEA4E/v21D1EGISftuI1aFwcjE07xYmbo2KeqxUe5QhDNRPMWaxI
jqrAoKRcY6xYuYtmtBtWL0RcffzRzy5n/4iZf7ZIyjMOoFOAjgLS0823+IqIqwtesa1jcICB2Ig/
Q8jeud/f1KSu7D5V1MnKkYIkhCjx3YB+e8JmqLo6OvwTELDG97zvyvmsdIGqUhbQEKU1TgHUDoYx
PFaGzPElzJoU3vv/mopJOROkVaZBj7Es9aR9q/ziPvLna1KZlW1IFd3wlsQsYazxKJdSV4YYminw
NNxhD8o2P6UOZGshS3Mned0jr6OGvWuGIREhFYQ95P9XHh8k8L0gZPiEqnkfLHsxfGkU/3NDZO/S
OwRx1yuIUaq0ICpgh3Xxc7bulIWnnc4DoKKZdqgnfRhxusgQH3RbvWZxtbsYWWfoRvvNJl++xPSA
NND7oqgTbWlKXwkKMEk3CRn1FO40tOmT9r9sw2s35C2QOsmi0FmmMJNNaq66Yg8xJp5DZPoKXSXD
OQb4Y+mTlI+WMSgx3O6brC80fbPW6d7o8pO9HtrS7nOTYMfZKzzqVMli2GSpTC5OTB086VAJOuWO
dR5e8t4Ofe7oIdPfr+CoQ2WUhagUBeDUTbiV7Dy1oeFChmUzVOsqB3R9Fif0ZfuNFSTZ05XVW3IR
5bUIyNYL7+LtfCJ0fQGGrMKb4S7al8//8YtSB1kr5Tk1WtR5xf1yrIm2gqfaEpjkk/1//pzUiQ5T
jBwUE9aGSU7ktcAk4/yqRmAEB5POvNYHZpSlm0hYYtzn/0i7ruXIcWT7RYygN690ZVRyJdv1wujW
tOi959ffA83eEQvCFno1sRP70hGVAphIJDJPngOuDMr9E21WlgmYXoALCclbvCHgQpELu/svTvmP
HfrRGQh1F9cqejsAMQLOrmwNQFNmXzwk3xKoUJTPNWlUHpyPoDgWSNdK3fQLBDXje3OnbPTXwFYP
DVIQ7og/+cEv2QBY5cERAWkRiJSf+2NQ9XOnjNhEwu/m+xnYykawJ3+PGQ211k9LlHeI8VSXCbFk
PUwQY9mnT4NdoxyYQLgb3sHtHjOvMAMq0FiXokEM4nxl4hQPTd5FSPcfiKBufUrAXWB4KJClaBvJ
djLZOtB9msOvQzID88o0dciNvhmNrBBalMkWEOkj37mecPF0Ho6dl/x2ufUJnkHqK0KEVSlQwyJJ
FindR44g2oEr7/JdBUUCdStikNPjRBbe/lLfM9XFxYhLuKp8L28sCcQt0NhGsTV5zw8yOGa90i2e
uHkQ218/vyp1qZtqKMtSTb7qbfFoQGVEcHp/eO5v/0BjhPzW17PxaYu6zJdIaOrBwq6qaBCgVB++
6NfmhiA6RFwToT0CafXWQ94X7WvOTcj6oKg1gdcPN69s0AWnOFFzI82QRyzBvR78bOcj5+vxDFBf
T6qHXu4WZF9EJZLg/IaX5YrwKFmbeUeYj9NfHIusy3a9JOrLgfV+FnXwmqIiAw0VvHAezLvBhtaV
g4HC4FfIPxVkDfT3U9FcBYJSI2T7VAQIpgjyZBYijroxkcLi8iNUGOqteEtSwA6vKxFyUFzCBp5Z
6vRrk7CMGqYnwdJiRzvrUfl7iNsvcCb9yXC0+9FVvPmKL8vOStfWC6bCAGSdmiSHwi6yTwPozYME
fpj8IL0voIf5A5UtVgRYm6N8qKoDNV0mYs7H6UhvBBAMhfemK0LVpXxUnGKPxofDcSPe7lJuJEfa
FOk6jGp2acv76WC9BICHQyP2vd+RF2zP1fXmrZOKA4FkzYncwGQNNprGuJ4VwYGYDW9lrHCz3k4q
n4GyXliDDQPooHt5trMfRIWiu8qfVMWuthlIs3Us2K5BbpA4fPkmVkAwTAAB0ZiHCB794rPm1ppl
I2hO4n18lB1Th3XwjPgF5scRyiMvqbn1ZmbLeW2U8qC0MYu2kaL2FB2kHpIKyY9yX9eElB+vND3c
RFegH/wWTaayNkv5kJ4vetG2MDvulbcOhHXdVkj/w3YY3vLyVObbfW2O8p+0y6e2GrG1rUc0V2MP
Y0za/eARYHzye+BS5DH8FRgBIAXQ0sYFQvMolU0AYGsz1bBX/kQ7HQDdm2qr2wAgByCvBF7mmj8S
z/AfDBiBMkYTgexU6aq3aVWFHAww2mhv2nRUeOWCjxIfFc3PDFBhVSksY4nGpT4VXX8tdDG0iZLe
m4LJ6erhDjzzqR0W4WAPXQUIqWxsOYGHEVxhX9VFEUwnEAelUvM+XBrZKgayq6TsmbmSgbciCjDb
EoBg7gXNSHTOzJE/Z/VQzNQ5ajK9r5HSjd58I/3K8fKuD1CmTm2uIg3jbj4zRt2USrKMkLDA2ga/
/vmRDfwSfpJ3YmBPT6ELXkzOZvIMUh8zm1tBAYF8fRK2wq3mA48ALbWjcd3uinvhThH4oYb3+ai7
sUzTIE/asT4tGBZZHgka0CxA+kHy1Mjjt8qZh1CTII0N7L/2hXwvkowG3MwdcRdEcyhm+JJoA3tl
OUbgEQGE4CraKz9GXi+bFVM/Gg+mCUIelG2ohWqzpqQQnq1BNQjFZaBLitvAXTagj4wPCKo+OqSG
zb2WmR8UzZv/t0pFcujEiwB3WdVJjBzQOKmOeD20Tl/ZdQ9VNM3J9gKoQDhVWEYF4GypVBwfl6JA
3hfiabeLtySK/10B4D51mLFttTgqgE+EqXZJsKVE3lnNPyobwjG7AvpZcoT9cA2lZV6hiOmvK5tU
NgCh3lIKWtgUtukNYPK3mWm3P+RXULf4Rc+XTOWskcbIB2LQj1aCvTRPBMICqcrQHqBLMjljbOt+
5IHt48flKMA8Ip9LtKiImiaimuRZUJ0m7Xee/5TKK02pvxVpVkbIPq/iKEpH0tAYMDKa+qHRlntJ
BFA2Dd61Aky8ZrENW/GHEobbuUhv8kK1qyHb1qX8+u/WSkXYcMmGoQ2F6iSMD0NyGyx3zcwpePO2
k4qpgtypAcovWGkZobqxOJnwnA/P/24dVHTppKQpRgXbqYXG2yhbRyMof2HMw/t3ZqhwYgAYu2gN
1lIEu0i7NrKtbNxfNkF+4ks+sXIMKngkRVL2sQQTUf0oyMdYOVrYN35XkfdZqOChyRFeqAn58mlz
LPPwtROlTTWVvO4l7wBTAaOKIj0PBxzgaIrcpYycIf+OPPAq4Jo03/tYVLoSidizzjU3CgajwPBI
cIuk7aW3TrbhpkHMewVUXZaum6b2ZXZd0vreiGdYVDc61NaRdsnhdrwrD3iJ2cV90d9yYe7MyPtp
ko6EZlcr0ajgg9UYp9tXoLCCotxt9EyYZPlNYKZ7rKxRQbAPQkkcdFiLNVRFO6gTha9m9XLZ11k1
bAObh8QVmpSYxqCcve3muOnDtj11+oiHh5BktxhjaPZzkyaYYE2mfYkC8QG0aPVzYmSNL6rxtOtU
seVBUT+0u6hzZ0oSKcpiwA54ZioSirOkVZNQt0iMxHfQIV6BFTHcEhY2o3QHpNTiKyavU+RHA+mB
X/Og/WSpl+xTYbLUOyMNk6Y9hd2xB+q2VO7HanJ6AwDRhYeYZHxdoqr7oSoJ+Ted+rpNJwpx2MFY
Xlwt1o9Fui5K//K3ZZx7UwJhp4wkU5MsGj7dJn1QN4nanMzive7vC52TZLFaVqZEqNUAaQHfGV1G
S4xkMHLBaj4maYgsbPlUoHCOnhyKhYU3bvXif7/JzixSn0ishEDLRljM1OZ30VVbOc1jZ1BFzpuO
hN4vrmCaugVwH5nSpVxx6YxIqKsUdYAoxOBjWd0k+nw/z4qvTfExh2LMTpba35e/F9MlMCYAKg5Q
HUsf3LOrhKScwsYcyOKGTERRZZsPk2/xxpuZTr4yQmU9wawGei2YzWmSnwW8PyTT3IfLu1QBRxhV
7uUVySwXJFx4mAcG35NGH2mp0Me6iFFPMYNR3AtSO9lZEStbMZxjxzDq7q9FyqSXMlLHnVJj2HMx
Ib8igRUddco8dJWu/ZE0WeYqqO79VSeLeFtberbpAl2029EECWTaqZUtpUJ57BpZseNlUt3UEEvn
8lJY6CaMAmi6DBQajpVBvt7q63StkeKo4b5p3Ei2C9BJYb65uwJPO9w9f2z2lWONNq+twfIJ0LSD
mBagMTAHUWFikOWgacOxOilya6cAXbZz6abTyFsd42qDFfgdqFNhjB4kqVI1neOyLBB762fIcG+q
bb4jzzP0FrmoWZ5XUKe4yyYByQQcfayflxRs9/Pb5Y/FcnLABT+oAk0yHXb+rXB+RLOSheaUpiIC
+Gw8mA0mfGvDA8HOK64gjp+zoLlAQXwapE6V2Df4tzJsT1lsvxIJ2OZHXDkxOISH7eg3P0vV0Z7l
7R+8r1kOQi5u0AgQimR6oirO2qYOWqk5lcpejJ6F1peNx8u7ySpTQj0X22hI2EyMpJ1vZ6SNcajJ
MylTgrQfqZbgSCFatNamsZXfsbrlvqvJB6Ljr0zYOjEGDjJ9ulBZR7XRtfnUoEVbPJK+GmnmgZQO
HJq8E8a8xda2KG/MstkK8wa2lFvSDo694K7aFlCE/FvgduGMnzFeF5CY+lwatZmglMR7MuiwmZhY
COdtNqW2qLe22sr25e/GdI2VJeqpJIdhrcsJFtaIUEYq82upGjdtWm0um2FGRkyg4QUpgl72C7ts
pBvRZAoFLmXAICR3fAp2hpODtiZ0EKtc4Y6HJ2EtTMHMsKTBGCYKyPFfhWJ5njtxzMT6lOqQBZJ+
aT2UrOK/OMtihETUcrEoBWTSMEYFkS7uKgBLUYkkKJJ2A7oTAQgIYVP643bBvD6Pi5H4Ge3za3tU
DMmiKO/CCHVIYbLsUHrVRF4jibVvKnwPMrOQOPlCGB+XGhCQo1SfOuPXPG5l62db7r6za4TgDrgK
C/ck5d7GaDTaMMykOv23zB0GFMBNY4d3oPv+xUvZmXu2ska5uC4oCPAFrOX5wxy/adH75eWwDquq
wLcBT8F/NMwt0CO1loe6Pild+JcMZq2kGrxFyfepkvCYywne9cv3N5FsQoNa+ipCFUDMLMpCrTlF
kDPrN8OWyGzJfrfhQQjIe/+SISrgqWaRRV0KQwkcW9langIGzobP+cz8OJYkatCagMwM/bQsc9QZ
kLeRa6PYofgLKnYyaE/47CCU4Fi776BdQDf/aZGqqBjGZM0iWVnl9h8dtXqT1hiOqd2FkE2Bgsb6
67KDMG8PDYrhSP0UU/wCehezNgvmSiZvoOVDEALN0WvVNfD+AUr7ezcj4O6yghcCEUShYl8kYkam
S0XkTvveiwFzUY75TnQbSLF/azvXtqjtnItMG6oYttJ38z7YYEYcpLfCbzKNKrvZ3uIDM1jvrnWS
Tb27qglVB7EgNVlHBp/O4qjP6b7b6pEdo3TlNLiTMXfkRle4VrgYXVZ4XBunzgUKLooC/lRUnevE
bQOgTCN71n9yHIZxrZxl2lSYx8h7nqVaVXy079RnyEz9qq4yW30dNhg74mY3PHPUjhpZFYnCBHMa
odEH28WCAw9Whk22nbdchj7ya1RoOVsctYVVHOaA3OTFf9qF5V4ZfNKe7N3xIEd2B7a+X5z9ZESZ
M5PUhWP2Mjr2ZlGg8pjWuHNk6GiEISZPiTxBfSeBmZAvbMfbVereSUNtnoUW6yQt3/4ogVpL3kl7
8QAmHz6nPM8adeYHYPxHI/x4nBnNbjooWwEqwo28B8kFzgHXZxjZt4VZRnRANFFCWYey15dxY85t
RFbXHYJnYPeO4UHZFx6+H0/f+mMC+ovLrIxRQabrJDHsB3w/NYvsKTuMM4bvusHJmtGe+8hWLS+X
oB5eT1s1vxsioO1aDFBXSGnDwpYz2W47003nBsqUXjvtLHl2+xbcVcUhHbqdFUj7ycDsWP7UWtdh
+mZExtbqJi+bF1tormbzLUseh/BVGN6scvGKMPeKJLbF5DXtFvc7zrpaLFWKn8xKL4MZO1uS4zgA
tLMvQwejYJ0tnKCRpAc2ap633C/K9KBPu/Tc/dTVRV0usNu5xa49xvv4+q08mL76km24+FpmEMAg
DUbbUeD8MrJnJJE+DLmOK8pRwWyHHr7gxI562zwTuJnAJWhiRgAdanY6RivJGC6C0uo5EEDbVh1F
A4mTclebv9ueVx1hXAwWSAvQaMBbFMGGCjGGHgUimNKaU7e8hMO1GdyK4/Nlz2DkZGcmqIBiKqNa
WCb2rK5iwHEGRxxQf9HAni8/zwYA33PiNZ3mX7ZKfvXL2TOgjEcqP5hNoRbWTALkNIcRxYN+2rWl
X0raVi0FP+SxJ7NKCFjfpyVqfW0xROWkLiTnJIy42suH8B/RJs88UL/wWjVMl7DwTURURQw8385d
ouzMRDbJmz7JW2fOChcUDLyzzPIKQnltSBbo+aBydG6jV6M0KsuqIeKUvrqpdgrYANXENu/QGoEe
T7KN9oZbCPblb/Z1aQjKwP8CRS6igUCXpkNpEhI5D4pTYyT2kL+GZvQvLZC/YHWeBDmzmmi2itOc
v2tq7MhiwrHw1e8Au5WgRIOKFRj6aRCz2fRZUigDwmBjuqCQc9LYwMQ1tC+kp8u79fUjITlXkC0D
YAyUK80yNqGXOyRtV5wEay9ot8F0M4QPl00wngCwYSjgf7VU/SvATVbLROuWviAslN2BCIeRZtXS
AAIGaLEHvWLvskXmogxgvyWLKN7SgDMrFsO8HsbiVAs11DrrNh+cNhrjjZrW3NV9TQY+njd4/5rg
m0WR89wbhmCQZr1usYNbDLl401behXcahqD4DAfMdaFXAK0wUgih46y2GK2Iqh9yVVlyJ6sAM0rj
CaXB2T5GMIInQAINsnIK9JA+qrkrB4+FJqrmCvnU6FSHBUAoQjwngstI2EffGX6CNaguYtIE2mvg
3DvfQEUusjGeYpITC29S7FV4QznFNvmZtXakEUJwybEeL3sIo617bpQ6wwnwM0OXCTm6Fb1H0n6I
yhZbZV/7gstLwVmfbb1A8u+r7czMQkI5BMnFPPzUyp2qb82R02rkmaCuDwXUHmVQhMUpkSOwBUEp
doZQbPV6eddYoXW9ECqiD/UojZWKL5Uqeb2v+tJ0jb7kNQt4VqiENxhacU5MrKXtUsgnJ7rgYxZv
/IYHkOEm3QRynEytU+dWaPJ8Sdox+ShMWFCqjPfqbvYxCHfFu21ZB2pty6BGubMWPOmNPCSYJZw9
pO8ymF+6rTU7ZEAe0kwGDyZKvsR54gLNy8/FGdT9PulBHmsFDFbWr0Ya7SJ76lUwjkaip7U9L158
TWjPDxO1leCHwPearRy6idBUWdzqVjiCtMrrMjva5v78woXdfs3XVxYlkYbT1GPeC4kATyTzp5h2
hdDf4ClH4SQTqZxw1/FSXHbAUGQitSdKhkH3kaIeTNK5ruaodo8AaUrbwE0xlxZtsz2v/si6/TXt
Y4YJvom08DxeRF2ijWIs5idJsByrek2A1B61o9rozuXzzF7UyhJ11GKjMZRq+FhUvLV+hSlK0cp1
kDnjLtpnks8xx/xqK3OUn8i1Pmi1ppCgK/lEiy30LEx5E01kPFW5jzqmW36aox91RRlWWi8tOR51
g9sTEW8QKaKE5PVuf8jfGoxL/M90g3DLlUXq2A2BYESLIcFJhKc87p3JuAGQh5McMvOptRWyzav7
JK/R4All+EfnAqBALi+tdMc7IvQ23laO8IM7gcb5cDRf2hLrcRfU2Ml5D30yECvtxYfFgeqCK17x
298c/1epu1kE/dZQDrC2aLFdZY9qOXplCeYZkQv5Zt41qw9GXc1DHGCKRsBWTr3depCwg+iWO7wA
JwGp7hnzO91G+MGlwOBZpW7rZMhBYBPBTTq3fpYd7ZC5yza8NmZH23+QXW963igNb0+pmAIJvUEr
Spz0WCpsZflLnytbBlejno4c92RcPWdngIopDSgM5S6Q81M9x7dLqvrTmP2cI/0l0NpdOFmcdjHz
NFjgYwcvMYhnvmg9jMpkTtDtzXAVVO2OfL/8d6GRevjwXLoyKEUkHl0iI9sib0ugOCEaiKSf8ppE
HKs2rMfs1LW7KJVcLXuzAp5uH+OLwYilG1CXBbSAxmiYQRQVYtxmp2Ww7D5snGXaCkA6WjMnq+MZ
osLJ2JR9kIQwFASjPQybUXiz5tMybi9Hf/Ld6ZRkvR46zW96YQRSMzulvWGPiWK3uLdTRbKl4Wdv
vcmhyklLGKcMVLoiHpwqgGoyzXJQTpEmllKRQiHwIRR0W7PeL6+IacAQUWVSMarypdJQgc52LvMy
BUM3oBB9a/f9xDlMjJkUTYG+9z82yN+wivWTng5NYsCGuFH3stc8BDukHXa3tzYJhKeEu/zl8qJY
3rA2SPl2GqEFLocwGCQvivqkh7Ijdi/dYHJWxjpDKKpBu1hG1RAZ1fnCFksbzCTPs1Nk7qbuwYIT
JLeXl8IKDWBT/rRBhSKoFS9ipGfZSbslr9hxRntuuQGjqehqT+JL4ASF+y9NUilOGMWVJGdFhtYA
bhMzI5IbfrVtoaaFaBRDyi7lfDCmiygo4UB7E7OSKLSd76TWloBollp6yp8JdciC+A7uVnU3YAKl
uFG8BgX0H7zeJ/PzoWakoWTJkJ/WpyQakzjEOqVNYj1CGXlRvxHZAS9Fy1gUURn9gvfMEggVhRYW
1u/Ru4qdCuhF8BuDdhsgSY/oMHOJxdjL+jRJxUIggoJ+CPT0hAk7G7qVjinpThPJnMSbFTkAVrQw
RAFsMzSRzj9ZlAaYNpGk9CT1kau1rV3WHN9nWoB0tk4YLGCIykTHVhXiPG/T0wQkmjy/CrxU96MI
RMdzFP0B/AEEiFy952tIAqgqd82UnlCHyn/KTn2sB8w1BLvalfbhj75xq5vOqR8yLg6dubaVZepY
j2VeiXUrpqe0umrHHwu6UZxTTD7z17UROioUroFaoIKg1ceioBpDCgEi29wQItH4SWnwom13SAjv
uABCRg0RDC+f9khQXkX5ARKeZmSOKQpu7XPlT9tlE98RSbORO87Jiu+KCS1DjfidRJc9xnwch1TA
rdjIoZ2NG30BneN4qwWc654dlj4N0TWPfgwGQTPggZjdfgU7+ZzilZ5vlpvygCHOmwXDuERkKf3W
t1vZpTy/yQUj7BtcYJ1fZ3ZzJ6G7BihmhFoLUVj4xvympqw21KBChjQItdFWsBdHjrpX3MRPn3IH
iAwMxot4Ic3bitfiYEap1RKp8AGcLvgPpSY9Ce2+CA/t9CBM//MgwfmqyBlceWSpyyUIP7v0FOYY
ZtnE0ZXYcABdvFVQh0ye4y4JA2yclbSOorwG0VEJeV5ItuLLSYaiMI4yYH0AYJ6vY85bqUyi/MML
/RxwoPi3flDt5llBnc/4K+Rdxjx71ElWikaWtATHq/UMkOV1fu4FbgTuFDvCrXVMMjerv1XpQA6F
SGVpwCOhbXS+SqnATHjSygn4dtTAs94sX7KDXf6aq152E/8Qt/rxcoQkOQW9rRDXA4YR8FIJVs8N
qlLdqOEI99DjchNkljP38Pa6siH+ZRdhbc/TuwFJ6ctWWYEfDWYELejcQy6C8nt0WfK2UkJkOkK2
M41qkxTT7rIJBliXkDaiNY/eIQbn6GttjK1llpQ4hchWlxw+qJk2miflmxzCBiC/In0dHiKA7Ba9
m5qqKYaOkq2OHtn5bi4Rvt4cTcmpRhmg8qElaCfhX5cXxrNBOWZrJbVZKSh3z9G9pOwCY9tPHBOs
cuJZ1ZkKhUY1TdK89HDDTfRXD0SwsgnvMG6IZpjGSQ6Zy9EwBCQC2I+eEZUDlAGEbfSyTU7ZnPiW
nkIPqbkuhP7h8q4xnxB4f/9jh0qu5x4SGHFQJGhONWiFkf7ecgMKJkx+dNehy/MExowfKdz/Y4+u
WUZpuKCX2CSIH81BvA8ROcCvgrGCeq9BNwzYLcJOJiqOGnpzjL/iD6j0OHtLt0/FuBDTZsaaBdE1
XvNtjX6c9RRAQWirgkwHuEPJFvm6U6zMZL10ynvMqRIHSYFZghQFL6EX3RqFq9qAIm0rh6ikSZLN
19zgrZYKKkkiY7YorJNTmej2NP/Kl5eRB+L6Lw2gz89KXacK8DE5YfEDdlnpHSiybQnqb8Ygp5t4
1h03KWEuSkflSEd1CkAI8u+r63sacsuqOkSUFLO+vTO+Q3DCSXwttM0BSCMgqeYdCB+vef7LXujK
MBVmjCZNZxNinR/oTQFdNYymeBhl20Dndc/dVt4yqTcINA3w8oFI2kkE5yhUwMHGlm/EH62fHAdw
bDuEsoffhmcHBUwIWJiuxng1zdgD+ZBKHWt01zq3fAa+cVNfB+5b707PyzW/HP5f9vTTHOU83WwI
6PvDnLxBTSHdhvsB+YQGIByEEfkxiHkOV6ujfEeShzQ0cphLxtoPhAejfolFKMzyQjj5s7/ceis7
lKvMuRgU8wQ7APw7UQFg0MLJMNkfykQBDeM3ePHQ+C091yqrEPIEumu9t7gGqGp1EBDuxdcPYrcH
lZMWMbMHVGuRogCCJIFH6vzcaUmuCaWWkeuieExGW9pC481wVEiUXc9u5iF8hZ7Gu3fJZfdlJ1dW
qZ0sjLyJyhpWs90k2/LkAs/lmW7/ujh6bGM8W/BqNwevXCDafcnF3LOSwfWiqVMoDiiId1UMh4FW
vbSNr2fwoP5BF53pMKtlUnd+O8dtKEcJ7qUC4FBCCFY8GERdFgJ6YCUlqRm3IMTOaVZGqQSga/p2
tuaULM7c95t8I20WPCUTO/J4fV+e99D8CY2GJnqmku8ISULN1yOHUKB2V1VuQ74seC194Y7b22PG
0M8F0lwy2RLO8xjjjOCqQNtE/4ii4X3S2Upri2+zK9v5Qw0GRuc7qdXKMHXfgxe4syTow5yKV+Gh
PGq/xMEb7Pl2BMesX7qhaXeJx7FJgBYXTgqNNUrqIY3qGl+TTF+FV//Pfczv4bNDz2p1VNCWpq4y
5QLO2rmj1zyizQHufgCY7eUZrEf8yRCyW/TKUADWAFEA7+kXicmwKSUTbD3xSX9SPkTdkwfLq0xn
dAlLFw9hx3TVtTlqee0SLq0RwRyoPibI2uISjH/XmjO/4XR4sftQV5xvx4oya4tUaNWNeZCFUohP
xYFMZXXbdBdtvzWVpQGq+LmRVDBtDa3Xphp2skMAppZwL/+QQZPZgjcFcqtXmcNT6GCGGFSC0erD
QKCo0bVaozVLPdDkmGQxwEV4IO55MUGvJv+J4Bqr1Lg2Rp06YQii2Vx0GNtXmDNDrbHyzNvJEx+/
JSWLvVytjMqttSQeq3LEykayMMAvpqti+zepf39V8mo9zCOwskb5JAj9szqPjPgUNeBULnySJ2VX
IOZtwHjDHxNk5mXr1dEe2SVDG8lSDB7nxTd8wgJceSAadHJkZbxwSX7sy/leLY5yS2XuQfiZmfGp
rxMUbJ91/U007znhkXyPr0aAnEZqC0ZTi7rsTFMYFczxx6d5g+G5o7EtHYhnyY+ZjYR6E96iZMyx
yLrTdWiB/G1RoYFcUx7VhTgu8cnocacT0r12Y+4COEl2g6FLB7esyzHJdpNPk1SxTGhBYLHkMGle
x8fKF45EkkzCpBB4/rizQsz1kUFs7JsqfpHoDAutl/O8iE9lfB2MAMUZCW89bBNkEsnA/8Beio+6
euuhWmDoQ4u3ZW64quqbmwr0FIlo5xCmt/PIzRa7wz4qPzj7yHIWA5QHAL6pqDnSVSt0xYaiR/MF
Qi55Zms90T3FDAb4bdLGrXdIVqCZwFsszyh1DIQ0K/JxhtEGzkJkQkJPTFzrZ/Is+oRRx+h3l5fJ
2t31KqnkNk/zVG8lGAxDyVGCzG2tb20kRL4h1gjyiC80QUOcqpFcWMjAMrtD3tduIrdCWAbq79A5
fzCdx1zTyiD595XHpFPS5H0VIAtqMqcIII67n6GdpKamXWaTPUW3YncELtE2wbswDXClpvRN3ugB
76+gwueArzjUi4mKZNubmzwwRa/sjMb7xvfTIP0LriJIjNOl8TAD4/VgKMkJjT5b69BqNf930J8C
eqd/LFA3qpSEaj32agLITG336o1QtnYVcvoxEnFsOjSvrVBXqZUunbaADg9AkAHoyRDKz27mp5vA
n30dmiRFjPnt6omb6LGi5dou5StaaApW22P/MKQuuwamCYFdtpxsxojs2Lqpz2ssk3B1aaGUW6iF
1Mlyi4XOezJSbe5639j/gaoGM5KsPhsVSbQllMZCxsIad/ZkL/MNyF/65MzJeNsFoa08XvZE1g2+
3kkqkoDOTBC7DAsbRDXd1GbaXw+CLtrVFC6c7j8zNVnbop7KXdI20VLDlnm9AGHgE4IYMgPjkSRW
cHnoQpY9FYLsmC40wLTzheJEj4doagor+ij7NXfpveAYjnWv+9UmOPJSIbJRlIecGaMOHFA9jdqp
RnQyYyiRlE/piOJOcwzV2e6i72D3z6xRB2/QJ10DoWyEh5y6F73Yi9zgUb8VNtBecRfeXcA4bmfW
qOMW1Oi8hjmsJYfFJ/QFA6QParw9EjyquGVixnP4zBp11uQapCqFbkYoS5t7UiAetspmPuQ+t1LL
OG1nlqjTZmn4YEsJS62nf2jKdxjqQV1sPJR+7Fso/nHiPutVdWaROm5hpwx9OsJL/m5GBbvxLYd8
DTAAbv7r8snmuj913ApNiBQ5/VgdENmyV29EwwsPy3uIjmHMfwszrk6sDdgj8FphFIx+MeZpp0ON
UItOaXidqYo9g8L9W0v6NEEdMjGp49JaYGLcD+gz+QRGEWyXd/K6+QPFGEZwPFsRdcoCLWrECf9/
anzjgeyh0x7TvXVsoAIKTWYXeodXyCe5XsK0K2EyEc8dWQYk6zwVmioILEqTAruYESCTt+VkF37k
YvDivt2Bx+6U8aV4mIf806hCjuUq/2rbPlKiDIudboN7c5/uIbS+rdCTQYX4D04501tW5qgHz2I1
oYpBD3L2LMuub1pM8xle8bzcz8CnJF4LJORl72Fb1AjpP1LaL030rCGt7kyKTlqZuH2hOL14vGyB
feSkTxPUkQPRbFNWokhC1+gZeOsXV71L2rIVmF5495vM/mKf1ig3SYYmFZJu/s8WAnAm78Fhd2fO
ngZ5RMEb75p3BdIjiy1bdvk2+90NBmgctbUvL5uRHGEU/f//DgAjzz1HKBIoM5KNnffNjhTBCOFW
7vecUsrl72fRbIdqO/R1R8yk7S81eU6H18vLYAfn1TrIfq9OALgUzSnp8fUQnO8sfL0WJIBEOTDk
5iaMxPlsy6jI0rZJWhYJ1pJ3MUgzMl/XZ3syJXuMeKMPHKcErdP5sialz4t2gi2SK0jIzwVH3Om3
6IZsA8f434nutbOVUbd3oYyaXFsycUrJJ0Mk+o8Mh4CMwBW/uXqI7Ej56XpfbnC1TZVpIWsb3PoG
6gjgd7aOBI2r7BUPUh5c7dYPGoIvmd7KTag7XG8iA5yvcBNhGx5JCztIbIwxQg4XmZFk2NYT6umm
M9+S/nK1GQ3b6LiYDFYpHxhawILAnWFAxYSKn5Hch2YPggYAE6qD+U4wIG+AJaAoBgQ+v2TEPhwr
e9ThiKQimwWzj9BETI8EUKjuugbPrcIDlpBHNcBdHXU+TMEwgl6DNZDZgH4MDSfTLRG63gjBY/wQ
cmmk/otFEEOYALqoCg1BTeI+HIQ5R3R5r5/bm4qIy6NJkQHp0TmlaUMviXch/Zc9/ccmjUbNtSwX
8gU2gWUESh4TbNMxzR3NUa/+QBuSeV2ggvqfFdLjt0HeT4mhwtrolCiNoaJDAoGyMfYdIKiBx4mm
PHOUw1R90iuhmBGHGUAwmbnp9XJsXRWBIHzgSYcw48BqbZS/tB0aTdaAtQXdoa97O84OHXToLi+J
eQGtjFCBNOnSRJUDGBnK63J6MOuXf/f7VOjsZ33Rhgg7plZXcXmo6p+Xf5+FfkbM+PQAKlqqvah0
WV8iWr6hpPdKxtIWoiw5NJjKyB8JjjBK7YmHDOb6ORUx69aYjTTFwsT7aqd60UOxFe4JTuQPcnae
21EpWFZaTT3GsJUd9HdCDAsKUL/cBXYHIkFeCsa+W1c7SqVg0YzgLGqwluzyY+EqL90vHeq/zbPk
qS8Dl72GmWl9mqPV180OaoSYHSYPA3BZD9ZGQLMMyi4WmMUmr32cmg8oXPqaHBtb5mIqWA3WtQPR
dUtVTdp5iGGfEGHF28wfXrqCqCyDyhWdkW6TzGDP4Xgt54uaVCABkiNJ54Eci03xmGI+wBU88Za0
PpWnmM+6xSw/rPaYCiVSZ2WTJmGNRKlr2i3bZkuKmc319555K0tUPBEmMFSJOiyZqT07AWHdIlCx
4BFCL6U9l4BSyXb2NOacOMYq2559RirQGGXYxzP5jI2bPKa5XanbyI1BEAn6y5sc7L/9y/L7e7CV
M7tU/BHmsjdqclrUDeEczu+NG9IvN1/4CTbXVamYk5YRwMUa1hhLG+tNAggvxIu2r10QYUII6Rnc
m98slK2+KBV81CUegpIkEcH16AV4Q4eQsoxsDVStwyb2C5V3NoiLfMlFVwap+IMx00nJyCUbXA9u
lzvggACrIYovI9CGiqPVdnbNTVs4B5JGBAng7ijDEEZBFbdXncJdAOZC2Sx/LDwZrbbHfxcAaDBQ
bwGBpOWw90EWSRKXbpu8967oBv9H2nU1x40z21/EKubwyjgzGmVZwS8s2paYc+avvwfju2sOhiVo
/a1rn3bLPQAbjUb36XOuYpcVbxiphEGFG6Mp9cboyak0BLMTg8x4LRRWkZNlhAoyy1DWBafgJo4m
jDcnqrVAj3xkXU+bVmQFc+gYWCSggPOXnzZpuc9rdfRdBW2iod9D/thsM4EVTjad8I+Zk9Tj6t2c
V2CzB00hKQ8rr+NDYpdWagn3xj0ZTcAl/8b6RFtjfjIaZ/8s7JRwrCxyAl93dVRF32tndPggEszy
RsCbRIcgsFZZwKCjIuh2KVTOxAeGN24+3UEoaIDhXpYxwnO+qXpvgEQDLHIYAE2eirv0qschg4rr
r+yqtdXX+DVLzay0+qu/q36uLFPRJZKFRuF9LjzdTCfsNHJq2SZsfLEbfWOsc/OUr6xRziO3Ecbv
44QkUotokmIWiBkgtp7djE/sU7cdr/+Yo1ObJWxAMUMOefiseotNhoWWq/hafoweZru7zq7b3ecL
ZHxHOpcpJgzJFyq+Y1fmqhNlxeuQCHuBbw9qNbCqIttH5F+noXMYTctiedHx6ZbbxZ3s7CfoWW+k
a3BQ2DrE+KJ3JuadRJCLm2G1n1SECYdRGoYCn8945DPCx+J1L9INQbBMN6kdP7JaUpup6coe2YHV
kayWAbJJfXS62wne1hvBWtV4rK/G9BMS81Z26kZaysHATurfUM/6KPCw5BzfrWY4J4SmvMxj8iOz
Ph6VtsxRXC8NmC+QtgjuYs/fUfK3W7uB2oTuJsDnsB6C28WI1WZSMUYWwqifRFgkzK8LkNOJjSIT
IShsj5M3dybr620/ZFYWqdhSqYW+ABNHKtfNEbCxneYsh9EmmsZs2Nj2g3BljYot6MrOXEGcc4R4
/GKj9n/t45FGuAhYshMbQsMoSP6xRWcrQuGXWRlhZSAxPUCZ1kv35KXCHlFguSadp2hy2QoYcQ9B
ZF+VIJUkinoaqn/oFEUE7lR9wSjj2NHZiqoaIbS+T6sDzP0K0nauceB3kfd5sNz2D+goqdBKFgXp
5LGrY5fpaZQWQ0gKcmVgAFa4eNWzAKrMyCmsmhGat/1/ZY0KJuMkpSrmtMPv8r2BmbO75SW11KPG
HRvSjypdYz+wugvMFVKBRS2a2A8jPcQKBx2dZwklxybHeJdH6OJCu/zB2NLNsLJaJBVWirhJR/Rn
w+/NzzBHm08BXDmykUiD5v2US/v533CBgRPmz2ekAks0+HOXhbA5SodJuuUU14ifGevazDpXNqhQ
koSh0Y8xbER79ZDvykMGBYn0ustJhFZMyak88Pv2zFftZsICehsNPVsJgy7U2lKQV/EyudCBGwA9
QukVgNkSXcmvyCxcLhLQSbC4EuktqEjQWaCSGwu3LKoUZNpu6e+aHLwq6l9c4rCioaGOLybCDuWT
fVRiiAWS8EHrgKIxBww1GdzOjDF3geJAj2GEcMd6NFy6JWwaKpllJpRZtIpTWqlNPy2KFHC5bvLd
7SQzl3X5pXTIvwCgSehGLuWv+EWfeFnupQBIv7C2yNcC4nunJDve7azUZVVatpaEBxDokDBxBTgv
dd3o45xNGEcXg6IU3VHQvBnz7p97/ZYJMsxPnI8nH+s8LWnjSk5GsREDVKrMTHzK2/8egXUoff6x
QIWLvuDmZOZhgZQa63vyxor303OOQQp2b5n8ZefZI+QMFQHvRgh7Qo2S6i4tcaFqSaZMATffzHFs
oh62zzrM+dX/GSCPfrEAhBYKpQDtYjKSOrZGW+ddO8MZkn0fSLsE7UkZHBXGob79wh1Ngs96YcQa
YTAD6BldngtodyNEUzHIqRSo98Ie9QRgrQe4nuBJN7KtoHGI6TQ0RhXwj/z63EMuqu+0aWpPCw36
YYUML5Q98AaFmllVdo4ODFTcX8u3+TG108I07ljnmf6UxCy2VzZAGSMSLuNzz6xzoY4A1OcDVYT+
SzlY/vAw9tOh0kvGGbhIgE6mIAML8SAgT6Ewem5KS+KIk5aCD1rFnA8nbvV7eV85nSPekhoqUMP7
zzd143NitAhU7gTvDaE76tiVWYhBOG1ZgmmYvLg4ZFCWqLPnjqvNyUc3XWUgXuljjhWijIKRaREM
vdAwo1aIEyHmcpovQRb3piw/qOPd5wui7xXaAPkBqzyrqlUImvMwwDWi4cRikTqC74PDqJ0M63NT
FxkPIBSCzPOASGJRUJulFuNP7TjlVboEvFcdSVmNfKvZ5TFcx9YnuVyYgD61ZmAWDCTyIo1pMuq+
arNSGAMpnm+kNFW/KUm/WyJ1fmcs6/IbIZyAuAJEQkCbgsLofAv9biiUrhi6YDwkyw0hy4hczYoz
N1kswSKqS19oBJHDex5XRF2H6BwQTdjOi5GKBjhaqFlkXTAfJLdyQSmEiczfaoRM2CJ9fRIt05Ut
um0s5RGvxEXVBep1XVvdHjJ3HlAkgMB5GAZjdn029vPMHBW3Qj4a58gouwD0Y27bDzslE1nQYOJq
l9unQvxB1si4CPXNWknKFSnEkjo7G8wFsBFyvw1WOiDPQemcPbOxuYmCBDEDkBEQrdtzL+nGTGjr
zm9PqRWK2O7ww0AXVDmUbnXNKmFfxmB8MXDW4wKXMVBBZ4sD55e+hAJXMNaZZSi7Wnhvuh+V/Mhw
/c1tBBm0Cuo9CJvSXPx5URdp6ccdFhVCvMXK0fQAl6p+KwBUAJw1hiesz01eHmusDJKtmM3Cx4Ne
3Pk28tNQAesZdkHe3MnizZKBpvb75yY2Ls5zG1RM5GMOA88abDS2ISMRJl1dzbd6yRwcHspCFpkk
ajFJb/+PhsniV8G4STjI0kQw3NlqY8ZXmWvcgKIWGJtAsnTwfxSeb00smnTWllKJHjeVTRLCdFCM
qaUNHm+8pyKTw3PzVK8+HHXiylTj8opsqvAojrZ/KFx/X+zmFMMGgGjYlVUCes1wFrpYcQpcK5vU
y1A1FHmaC6yMEKQXmBORvMVhT1GwlkZlPL02gyx9xtEWoqM4VmbccIyFbFydZy55YsxZeQanGEXX
QUwsIE3i6hekKK4roNwMr3+sPBYnxfYBAIEWIiPUksBvde6HCp+3ylx0bRAdOeOazNItQG2UhVVK
ljCb2EMgN0bmS3B7lSu71MET5zzp0wl2jZ6M0oW72uMc7r3BLWMD3/mD2VncdH0VZEPQb0WNiZ6E
7zox49IhJfGLEJXqljraxR0c0dac8TUW7lDhBVaJddA3HWZlllrnMnZ+WYH5LYilt0G/aVWPEUg2
LxtVR/aDhj7eHtQV6mfqKPoR3CU10a9CAKu/iXvNI7lI7LJo0C6qZ6djtrJGfs3KOaPEF2Ixgf8v
t52d3+Q7UCjLCvgG/Z+kGKIK/318lTZJeWgR6SVEb4w24HbVvnKj29qGagXaf2AcZKNuNpMtQOMR
SnQMHNC5ZJEOON0qYtd8EJBs+fsFIDZCq0P4mD7/dJs3N84dajxI+S/mSaMJNMhdjJt77lITXW+z
MK46Pjcl0Od9bmnTCQE+xPAEHESln9wFutwYMMOi9HnX1kdZfv78779AfZBvZGAAA8SD0AcELd+5
W8yx3GeyALfAILo9W81etWrZLESQd+FrQXLmCSPij9OdxIQtbX2vlWW6QdyhPB82k9QG+jUZpo4P
kGixyIMQ1zaDXWfrexkiJMRUVCAhJEZda9ww+X3Y120waG1jqn2Cl3YIRLzUSZPZ5ArrStu0h0c1
sn5FU6Cmfb6pgyJVehyXbTCVZl2HtpEe5AYoLJUxz7l1qBEUofYGmQ9M5dKhMVVnns9ThBDS8vaf
+dosr2MvBH9Obg9Qd//GWtmGP54ZpIIi5xuDhDoKosg0g8rmme9fGA5JggKV9J9ZoNKrai4UgZsR
NNTr+aPI3RNNKZJ+Y9kjp7uPH1lxfutCO7NIvuYqMuYgghS0EpsI0a/B1tz4kIMdQf35m4WVtYPM
b0Y7Y5kNQtzD3OD6yB9DMI/10FkfLD2zoCPVWNk9iG4/39UNhySK7mAWhYoQNGioq0aPxkWsoWoQ
tAOyfa4xOW6w6v6jS94/N3Q6Shefb2WJumaErtSrcpbJ6oj4DBnBVRNH2kWuuG9yhzy2M6fwtPhq
YKXIG5Um8WyV1H3Tx1za14VKYtn80cxXKO3eArBt1q/xk242w1Fk6iVtbix4MGUFlF2o/FAfs6mq
SoyroQ18tYJYkrxrAHvvm0fdCG3Gzm4evZUpKk+u67obp0FsAw0SyjfglHJbcKffQbvoubxrrPTx
C/RxGzEaIfrP8qhA1k0gRQlr2CS5+XgNoQrA1oiQ0BeKsFsHXwCRKSp3qipeUIsOjS6Os1iR7Bm1
fwvpLIaGyMyGYPlXlcex0Bdba1vbo459WkttzWsne6MjHGt4qu8KB9w/B9aguHBZkRRRWebB02qg
toby03mIKeK5T7RuhJsAkbcojpadWGZqq1YxW6qasmRFsTVAoJGM8V0zYw45dfSpFEgpVNcB9L5Q
ENOSqZ+UBGuVPYjUWM0txgZB2qB5yjPQGIzbdjOgrqzRpahZr4SU53H9cVcdWpi5k3+Tfw2nKgok
v38xzsXG88DABYjZUmQvKPJRextKUDWUyOWe7ZNfWYcJu2WHJzISs6NyyO+SnKSAHmu2QCCuf7Gl
K7PUTThAiqeLS5hFKzo2I9CgkXoR50y82X7rwAoz2sNDcUAX8Atvk81LZL1o6pb0R58rZR0ftHqV
79tnlWjJeN2BA8zNJoWPv7okkX/qCmHAQcuUukHivgZnEQeDM3ThWhOggh/tm/842wUaTXHJCnY0
3hppKZ61f8xR1wg0lTpNmGCudaI7Qv1EiDI7jx3itqIqWKFRfca/YAWg1tX2SyWB7ABRp0Bhdqwt
IWJNiGyeBxGzpaA4hZNeEJ41Sy00bTORd5Dq/RYVVZwUE94JYBKs5/KJxZ12TJTSNdTwIUSB1vd5
rKkjzshqOcRZn+f2CijQ1Er1CQlGnOJrpfpsCpEh7Vou1h0e04VXEjeDDU3XO3dJc84dBAVyQWKu
w6/z6biklbFP+844QJwmlvfGnAtOCFbRq2gcv82aDJgcpHPv+kVubmtx5/uNNpltqybXoJGuHEkL
i4PmaxNSuFwEbEkVDbcSqsSSR8mwh6gfn/OR76GflY+GOeZ14y1xNh1zaWlfZGWWTbwUglbT829a
JJTXE0hMzKrrKifqBQh7dfPwmHd1da220bQrQEHqdApEiEIuLM1plH2rRLn3cZ70cEc4uXdcBS3S
uBv9o9xJYLyr2nYHlbLQ4lshvcuUIQcbnVrZYyiB+FYaO0sC7ZMjyiHnVRWwO3WnGe7nUYzkCRcf
TTJQUhd0AYLt1EerwCY8xHMEF0kV7kHJVRCY5EL8KMoxhifUdtqpzcAzTtlW5MSooKEAgogMhi4M
L3oOEZEwawJDePaXw6CA3J4pcswyQl2zfZli5H9KmyCr9NeYM24A9r/KxP718w3cjIgy2AR1tJNQ
Tqcfsjkk9CZNLtpAusUUSmv+JhaVPFAl8xhe+MKw+lbCsrJIP2DVFpQHw4BrTr+en6u3DEDj2PJv
k4fazW/ZB3szjKztUaFKH6MoRHLdBsoj9whf9ny7uDphn3Is768i/tocFYK1VB/DlMeG8p54IJcq
WvB2vuftL9GybGVjoOnX0XSB1Dw6dedRi/MHORsHJNKkRZwD+eG7RGGOcNizIuQF0JBcLmtblEtG
YdQtC9fjwWeYpDBFtB1TDMPvB4+zpbfPHXMrTwC6SpNQ4+P5C8GDYVb9xfBxk6kVGJ3UxPSLH1Mf
qKOPmltt6kJqS4b/NymYLOEKxT9QUKGVlnit1Nu5xsfLnzFDrrm11xfIM7l7ycm+x7b0nxvU2NE/
5hRyna+e0JWaJ4MawdwS3iRgFpSOCffw+T5uHnAFVzQ4e9A2u5CU5qApPVcc7rXGzcDgFlkzSNxC
B1wfkiO+Njfijgkr3nLKtUnKURp1CucmR1QGNxGhTdwJN8mNckK//kXLzFiboh6SRZFOklHClMyN
Jp5CJqpSIDTLrP9xF6lXZNL6cS/EsKNV4BQE754LlySYuE48kIIHe/hy6wIAaAh3LKAmlyDRGgqE
WST6TVDUCsro4iC9NKpRv/HlKDDqYVvJHNI4FQgedAuQap27YYhrW+VkuQmU2cAmftf5+i+uzLUF
KijOsxhqKrq2QV1V0Copy9oetU4wOWl6+YsvRR7fmDwH0+oFMwmkvapx5DDvO6M+vzfcrnYADLrL
gvjtRBbf23/h7yecmoavpRtoSFNOOIixP0j8VP1uYN21Htr64JbpPGPPCsKXnwqmgJVErR4LvAB4
1bkv8GVWVEE3YEZ1SQH5k73/vIOwocgiQR7xUKek3EGZhpTv+bIK5qkDyUU/T64w94KltkNkhlJZ
eRIYdHd+FfuODl3oG2jiFN5QYFiIi2W9NkNg/BmghstKAH4TWpqglQEd/wWmIc4MY9AkbLGcVS/c
Uv2U/clpDMHJ2/nYxNrN2OAq+nwjtvYaonTYZDTR4EjUZ41VgPpq5EeBpP9o0xLsifefG9iIzQQ+
ByJ5QOqh7kO/DqdCqUF3rpaBcFsKnlxb0LCCftH0oAs2uCgnm81+fBlWzk1SJzEejFlKFK0MMp8f
LbXQAIMNU9WWpHhgORLLFlViqKeiVotJLHEucvFgmNcpaJ05B0OcqWhz97Ir776gjHGZX5IVQiUJ
soLgW6Yz2qwewtIvZFg9aD9lMPfc1NeDOVhFboMfcgKhIXPgg3jC+TNEAupLQcZAbtgLfs80EvsR
GKoymD3+nnvE89vCt0StqHWle8wez/bXGmobpdtzw8SFVwlENERh0qswHO1Rhfc91VJe9DcyJLFA
vRnTNF9oZF/e7uc2qZSzW9SWG0rYTAWv2hP+Ru5bQrrYX+kmbxTGiTUC+AFKC3wLVDCK8AiqeHGG
NXDl19b8MdnDXrmKXP3JCIbG5BuwYJCVho+s3GLr/K9NU0elKULFKDWYxmPQFLKPQWK8XrfOB55e
goQeG/DbtJaEpqZ1kRdjGQxcaWUL6HaAd6551qzjVuxcm6HSsWjIKjCgYR26LwpHIZohWReJnS1N
04eWyL1XdA3gWv7IvBi3juLaMhVBZ2lChwgSuqifVuTNkDv1O/gGwJOSPzU3jcecOyFLuTiIqx2l
0rSizltjXmBwPMSBfEh+EbiDj/my7Kb7IHrmYA/zWE++TT9ZGaWq/WUkGINhEKPpizYdu+bm82ti
y02AhRTQpMEdiNvv/JC3YxOqoJxCJthc+1CKCOXQbEcW8djFbBeaeZhRINAzAaxuAMicm8lEQRi6
ea4DQa+cWAgPappej0K2z/HyM7V+fgoN6Xvta4VZiUnOyLA3FwlkNfS9eQnQAMq61IStFA1NHSz7
tEMsUZ6iOGbY2MD+4Dmp4iWEOQnQ1tODBVVToNjRJzU6XYMtWobb4Bn7W282ffJN4dsXyh2XD1lS
9yV5CwacVRCYnG+rzy310PZdCZuAqxSOapXf0/diV8YmUcoEiBZ0tJUVC1b86D8wWxgbVxPyYKBo
QcOEBJW+DWutyELBzypUhKH8UaCLkQFRUoGD6dYAlny2I0iP/IRQJ1t3awMkgaVDalcGeljWLwpl
WcYBWBlzyDWO8WL12UFfrKcfIfJxDCW8ApYRPwhBymRL2jiPZ2apeJfOS6zzBcyiveEmMqz53z4/
kRthhsjC4w9OC3AKlLOqkx+FQzMi4Y+jp3mKHZ1TclMTvZI5L0suGSqioRyNEggCAM4l3aYRG7+Y
ZAnfj7DEEI1rAhtLT4CPhjnGvbVzQJMDCsTjqkU7+txXUU2V2x4C4UGbITgvtSWq75/v3KZPrE1Q
EVpIwz6CJkAVTC7AybMjPJHp7Z/G9e/J+wp1AnaE3jr4wMn/WRgVoo24nSqNWJU9nYzp/T/HNeSz
g+IGNfTQin+yYfpbIRVVafJiw44amNM6388FAlg6h95+0ItGZSWTnh/xkImP3SBVVwnX87cKCrB2
V6PbVia55GpSWDNujy1flTTEHYJVwiQJdXvoMqeppToVQVZLlsHZkQCCXmirxE+ML7vlqZLOI/3V
QSp7gdof+aFQh0hBoHsdbCIMl9gqhNr64/QFyTSyc/SxWBmje6Vyobej2sFYJn201QOGxLKWcci3
XmfAtP+7IPreVdu8CnNiQ3sMOUfrLUK8xjnLjbDsRTd+ZT/ONk/H2iSVcvZRwSdjBZOVDcotT7TK
EG0niKITWJlxv3z4eMF8pTG66SWrtZJMbvWQSAe/aQWyVjJELrnTXn8PgSwj2ozaM3/kIQfJ5hXa
uptkFFrJCBAZV6NOpZ4ZLWiF4Jp6sugmJyPzFQodC852rSF46B4xPumW16wM0l4zVEUk8v1QBFp8
VDGjMOTmojLOG8sGdd7kemjyDHCsQC1C089zkMR8X/x3xmHbyKyF9UooRwGGHz8+w0rUa1zr5QNh
/OUscFMQwUmUI/esJHfLQQCmhPQU/qAkQl0NVZWD7m4x8gCE1Fz72PCZVXYvPpgcGSsj+0Of7LUh
6oKQuk7wRxWGwKr3c9hnLo/av2DikbfLrtOXz61teuBqVZQHNiKfhRxapEHdKYfIiHiTK8B4WOol
dNlLFGT0YvjxucmtOxb1JEHAPmJoksbbtjk/KiWXFsHYh06LmZy0ZUTiTQsKZoJVUFbh+qE+lRDJ
eStVfh5MYNPJh8fZdz9fwkZLDQOtGIDEZCIKLRjEOY8WfZFCFknGtrUOKPn5oLyPv6kx0klCBlFW
TNq6LedDRRd+hzYldo6cuVV0qvp87CNZwmVtiLuIfwgjEHsCPhL6PeOJsG0JyyJXJRqi1MqUqujV
ZZaLIJcgKjWo4HvG9XnTy8rzWIu/Pt/HLe9TIW4MdXk0aEDzfr6sRZSiHIXVIqhl+S7U68epDQ/R
MnhivIAhFZI0n9vbvF4wNYW5Z2wktpJa3RBFkz+MZRG0B/6AoSbRkmzCZTM9oJICjl+rMeWX5J35
CCHRiD7TGmb7MS0sollPF3HCvo1LAWN26In697xTuHltir+gcIoBMfB1sYrkG51KjCtqpAuAoWs0
RakTUEqjmM+JSmII3lzX5TuY+iHpWByMNya9xubakNoBn4YS4EWOp6uJ7o+pkgO5Gd2dZu8dxSMF
P7zp2Gh98oUudnJljfjv6iTknOHXoSLnAY/RyNbsvxGVYYR9N9ul7heKfdv2gHQg8ADonVIeM49R
KwwTVjda3G3z5KO4f+h2+bG46ZaTYgXHCF5bBT+BsOr+Y5FEt9UKR410uwVY7CPLuJ0VszlyZo1k
krPyVz0yxZ+nMbUv7e72t/xjm4ozfYO2Rwiit0B6jH4JT9OL78qGSbQqT3oxf3cuVmulvqY2p1qS
jvBTsAg/Ky4UakKzf2sc0jvS3pjSI5foMBwLAyBRQBpJoYc6FotSVLJRYmszyLhKV81O8TBHTnqX
DiPQbF3ia0vUJc5HSzOktUAWlgeEyhsCi7eDo4CmlgUU2EzT17aoOxxVMzDyhTgSKZSaM1T8QryP
ZVMEYyPMjVessvBmFEVjDHweKhAXFy8qjrD3dJOUE5IFUzJPPPC2/1Y5hSl5k0PQFxyz8bcBnJRQ
vvljlfju6lwMk1rJaIHlBG4/fwz7HKzs0EbjrOWeUEsph8bRDooHrtwrdjOa7CEddtbGqTCAGUqF
izsYl70GJf8cw4ZfkWwi5+vCDKjN8AeV/ouRWyAKY4iqcnkQNj+KaqdJr0nGSM+3vx6mawmBiUTm
8c73Uff9PBFLZEfoD6sHFQBtIsA7PYw/9dt2TyR/FFtjEkdspky4c1HdJNjCC/YZH4MfpQgqzNMD
K95JVwQUvhwqUFk118yG1FYKiL4Curc6nPSi6sdJuRahJpjhe8kHzkxeSfiEcKvwAbV4p7L+M8ka
CkakAv6PQRrUNYSC0XStngGpLWD2JL0vwIRtaffgFXZO4sIK657YitVri1TyJNTLkMYGlojxRkyf
tFb+Hl63GNtXr0A48lehem2OOn6+oDVlN2OBZEh1sVVLeNEc8jxOrvgdC2S/lYWiWEXoijChCrqR
cx/NdMgNtbmI4zZfhwqwvJOrGniXC/99Ig+f7Y8hGoC08OowhgMMJVlvLkViQcrSzAuU5TDrxbgT
LiRWTj6yMkZ9ManQxcrnlzxQm5zzCrC7HRuB56xmmtQHRe7SvT/lxkdZFbOFZD92S62ILDHhkqc8
Et/LKTGAoEVFpAjr3kokIFabupVcsRbCHXq+pVNUvQGFTL9+msJW3dV+zttqxY+mKFSLCW6c3ErV
rLQxrF1aRalWllzJuhfDJCCcHQo6vc+58yD5R4BV9MEsCpm/4dP8ve2m6mUYwszG6J0IjGsHQN8y
1W7Y1AaUfSohN41ZGa2uEWOHV6XBavwytcFCH3vNgELDIEIoIIs5wR3KEqOr4z6fXpL2Q8WkhjS9
ZbnaXWVa7iqLXu3jq6lrABssd8Z4lYEFdcDdYpSCCTguRGhiebYgu5s7syyWZtLgzRW5xjCld+PI
C9cVgHNgEA4N0VIXvJ2HbCnvu4Ufb3jUVRxJSpXDzGWVGbVStuu1SNsvoR9+1xpDuU3AKW0l/lw6
/ZzpzjT2CBmFBtYxqTacMW0gIRlXyk5SCh37lfW7MGvTPZ8burmkrWQLA8QlIlXBbA/W5nPNaBlt
gYJWrWOpitHus9rv75tGrndxs4Q2eOJCUwekPDb7ovOPOTd1e9GPh9sSQGNbIARTU90KTutLoTeV
uYb/sdUW+3MH3bjjMLKDKjF5HIHHhTrhJeercVTNv+84wm3YnJ6zzB7lRm6ENhcheEBNVr54DMm1
qvhxO5DHiXiIdy2AAsUVycTSW2YethEkcdmga4hpVR2QCCqQNMbQV2PZkTUNx9wZMBjUQrmVPE7Y
PFdbaIS1NZodUq+nWR/U0x0nSFa8OP1iCiaZN1dvx/ih3YP6zzUYA0kbj+gzo1RUkate6ED8nAdi
SnST587mcqwtCl1Ozw9jXTCQSBtX65k9yk2g71gU04JFaoYPbuK7WGSAQjcNiKgOAdIrgNONSlCk
iZez1K/xzcCEXHOp1eTPn3v6ZsqMqgP428BpiQSWMgE11mZBhp6jJ+nfJ796r3wntd7RnjHMseOY
MoQb34hUOf61Rz0HjKnFzD5fIecCtWw3iCbwYqPyq4jeBeY049aLdW2Lcvl0mVI1Sds8WH7qngCn
J8Xz8Q5otn13zV7altOv10azV1SJuJSqgbWRWkPxhlc53qrDLn8lCgCqACA2MxdhLJEG6EHtqpQL
pSHlN93jARqLDxCsRC4iAtz0hSLARhQ5WyLl8gJYW7QO7ZBTqiXYRCBTP44u1Ls93xH2DOdkWaPe
GmKI0YsBSI4gOXZH0YmhNCCbGbTDvsI1tXHYzpZG/vvqVdVNvF5IDbZS4V/q6SWM3xirYRmgSgpz
1xW4GbF3+nVzVDOzRTwk4s95Yf3W7/F9iwUrZ51vkaoroN8CQs2Z+ORr/+w/o+MPucPOKXMLoOUD
e+hh6922OnMiFU9ifc64USBXmvxLy159/q5KWdD87Zz43xgiUjFElMZBy2cSFq95wL5A1SXZ9XXV
mb2b3ICZ9CC6eHl7rKcUCRf0kxQhUkEaDvUZIEHPHQSpzQTOJmwlZDb28cFAcY9QcTM5gcnPv7Qj
gQ4PfVp8IOoay1PJ17IyR22mNCF2a8e52X+H8qD6lrwgaOogKXX6X8BpCCMzoGz6KKrC/9imzvfA
1b4wTRkaBn5vzuGNn77+zSlYWaB2cUkx9NYKsMChufIgWkqBniaOgdM3dvoLdCP5rcjisGWtij7a
YgLlImSLgRrdx+VbNd4zFrXpkatFUUd7qkI+7FMsqnNVb7JRjiWDFbmnOeUx2iVOghFPVn9i86St
bFInu1f7UCgjuGMOXWkVkiTtoJiKzsipWCujznMOsQhV4AoE/DkzMShsAgSdSG+GyKzUb15lq/VQ
p3qRS24yNGLJkdxMQroIkSlPNqMb6bktzBGqip9/te0NxLAUxrkBNqMzYt/ngZet4jyIkiNfPQji
WzeybrCNDB/ooH9t0HmwgclQLhThGNnRB79U7vH7et8Q9Q52Q2D7U/2xRcUNTBe3g0/Obu1ImMXK
H0kZWUftRWrMLig+Bh2Nj/pXxRYP2I5YfyxTUUNDGbT3Zexkb0FwCdQDrZWmpnT8LR+P9+dglk8g
Uzlk36DL8vlX3CynoZMEAh50XtDpoc5epHeALCyn6o/g5rvMrgRwHKpmdlO6asmc6tuMJStz1LHj
22WYa1HOgnIOkvxDHELWgja+oyqhZ4oOEqBXEh3/w97P5ngaM+QJKXB6J56uyeQlM71W7cGRLECE
gVB6Y1WAtnKFM8PUZ+TbvEFZY8mQv6Y3rdnd1kSDEzFsP+/r9C/TVxV1UAw9AOYJIkcqunBlDtHg
uiGlNBGqlxiya1601oScRiA5xTUfmiKj6Ltx6M8sUlEm7ZA9TFyXBVp3P80/2shTYo31BTd85MwI
ySRWqWTNS2O6yHUWpKOtfo8fRq+01Deh8upX0c2cNLVGJskbY2H04yOKl6kdBNjs9F3vh+ag21L8
87+ftfXCaNfUCrTl4wZGJlCg+V7vpd9aDNs5RJe4hnwGI0JveqSs4LQhCwKhCd2lFrNJnKIQXTj5
vjsakEfQ7fkXKSUD5n+bWUwuaeLhVOoFcMEfe1SiUIlVmaYhunCd2+G9WHp4cjuG91usmHXeNr/Y
qspExeu6Kw25LFBlGlSHE2O7gioeZvwZn2zjBlKVVQ2BcniB40UhJI/S3+V4Qggf3hGRSIMpnrtx
DZyZotx+WMpQE2S8oAQdIMbQ31V5avENDGWFmTeANfcFgzh6gxdGIqGDDE3IBkjrqAiSDLPsqyOX
BdVPMbJ4Sz+0mMicXrjXE3GSrYDPozSHAKXQmi3vsvUJ19apzeWjaE4jH9ZHa+mt7olgr1KvRHsF
nWloY4Kfgl3m2jwVa6vUPkd9DLbsDtctyqngvcVKIUtOWH1Fe3H+crYcu4zutIGNltGQoyyWvDTE
VWZk/8x7T1fRD4zBkWOPKjsjRG/d6KBZxFgjYQXHa4uyJsdyHusNbnQFtI4EaQn46F2Fcwj6Eo+J
MpA2zjxKr7hvDTKBTWOkQiUC73N2sjbYMhR8r6bdYMZ7w4OU/SOItmzGiWQZpJym7WvOj9B8CKLI
xlgapAXb9/gb4WniS1NRzQqlFIbJrQtpvUZqR5UaupRhgjWi0zk6otN/S+yl2KeACdb78baZrL5j
XrVb3xH88eiLA26saEB2nl+DUtk1sxT5KQglqj3g6kB3927+RErO7FLYRvA5M0Z2fXXnjjJm/Vrd
SIM6jswCrZHK9230iexJ1L1Fe+HHmHHNb2wqloVyAJhiwIZgkOCwsghd6yxauhSXYTvfGbV41YQV
y1c2AgzG9RUdMhuA4gO8fW5DxYhKo1QJwlvniV6xB7cejrpmWAkc9XoBp3DjGTZTbX5zaSuzlIty
nK6FVQiz7Qde6C73I3wXb3Vg4xsrf1SB/2W9xbbw8RoAcGTyFRg4SaM2c5DEaWxiWAQs/0DaE9OB
83g8lFiTaBvZNfjyAbXDyxWEEjK1o+IoCJhehlPyammqdWxzQu5xQuM2GBBlHLuNk35mi9rGGlx6
mWDAJ8fGFQ89PhdYpnyQdKrisT0KUOxhnXTy66kE5swiddCbeWlHdPbSQOEO/TigOebG/ofIfePB
Lvz56k6lw09s0R3jEs1aRZz0NBjQMHZ5By1JUvWQLRVDr6CCexLuwaKsfSDZwGBPY1f78Ca6Du2m
+MIwM1nYZz+GSqaEMgRtYfF/pF3XjtzIsvwiAvTmla7N2B4r8YWYkaH3nl9/o2bPWbGLvF2jORAW
WECAoquYlZWVJkLGjzHQN472w+G6icD444AHi7MGKFCZRa0lgglpKNlLhiHZM7aD8bEVytv5QjNI
0F9LPlLj5EMbvmUEpiYd6hiXM4a4EXTlVogRCN4kkmxyZrZ4sb5Gr5d/yabfXZg4nagMJyXkohQm
ThoUyGM8A6XpaBm7FNHIF5rclxanEFey8IK11itcr8MKKlkDVRV875ibot8yztKWR1LRVok2FgO1
KrpvVDbKQAg5MXkL/ckctMkMWFSwW652iUB9v76euqokCMNQfMeMb8d30Kv5ezpizP8t1kFdU6kv
gA+llBL0NQW8rRSN9Fz1Jbbtsg1sbRdoCpCbQ+PrurVczqQYzofHdnF6bemZqNyh2Tz4eRlla5jq
Y64e3NuQHwEF9/nHRzGoVrK4walzZ1CF2ZV4E1rCPtv1eMN3IjLIV6MXOqy+u83VIUJES4yKxnOa
DBKa960EVk2sLpJO2cTva2PaXV4aC4L8/cKsIY7e1UJZJm+j0EVW7jcxElpR6LOCiK2iIbbwz1qo
i08cUqMffAA1TvwkoAc7s/L9ULioZmCcnd/3HDPx+fEoop3lEpPKYUlcqxdoDEmQ6Jk0+4N38ZFD
gO00dnSffS+t+le6/0yNbePyBTspCL8ViHboIPM739U8CVqhGP34zTcyt+5zd25T04/2gv9y+fNt
HGZCBAc+ZwlN7isyrGjqi6zrtfhNwKhb17xUIcpEOcPRboKICpr4RJxoTKqcrwZ8f1NpzADp/WMX
x2aAMUk1ZCU4NwJbDNGRyWFRQqxJT+2laOWoZ3GM3jrh2GaZFXJg5B2+d5kXyD/6VrEu79yWcZzh
UX5Q6/oMHeBD9OaHw6OcBdweBb3HKtfdLFB2kpjbiGtmM4qL2BQa9NnipjExRvEdzWuPfWvsQEPm
Sl26izRmQXhrx5d7QXlPTY3DMPPx20inHyk/t76t9w70qTG+DManx/qX1DMFGzZ8AQ6oLhN2Kcxn
0EE4JjGHOIjU8K2UW9+MhOiQoquL4bHFTRSi4wQOCQGjk5QjAG+oEs8qH0JCbXjpQBw0m/01ka40
8EqDfFpuda6xq36SChkJ+VNUHrnDF1wr0VP491dQriHp5RGDxnMI5S/JVqAwFhfuZQPbsuclAnVq
QMoQooUY68zSV4V70pTZnOJnjrc5JGoG1izq1q7qKKRKILbFB6QzlhV4DNB6VQNNbNKjNvecpcrl
xDo02zB4oEHZEZkoOkGiRO0MTrw8fJtOBfhefpLXrvEQWd03aSKcL1fTnpVH2DoLOgTTwEuEPxjR
Pvc+dT0Ug9xgZW1QH6usNgNu3MUGc+x8c2kLHOoRk3ZtGagiwXFxXUBkQ3nnMlO2VUxDyNdgWwlN
lrDkVmc24c9BlxA+HRIzFCZil3CM/SFEBqhzitvQ0q6am/51glizNf+WnNqaeFP/UnXgDJd6PnF4
Hfph2oZvCQRWswetcYv5/bL5b12Bf5am8hTRXxXMfa+IffgWcxjWgdZopx2E+mVsmbKBxBlSt7xO
OEIQmeFNvdIWFvK54TGfF+IZ0NvFQ3VEMxKkrmcr+J4f2aSQW/ZokEZGsAtqhKX33B4HWYL216wG
bxLnGs1rxIUgjGfdTlvGuAShLqeknuWybrkAkqN3fXbjz4+Xv85WbhUkDn9WQd0woYi8tTIDQH/u
UlN00JOZm3VAknNubc43+TPryf7/QKLnAvR+AophlNG1oSEUVRuEmJav3kg6cH5V7eSA9ARJ07Mz
ZZsfCh9JhfFh8o/mGlJrvxMLWQzejDY6lpnqTkLsCgr3982LUEIEigDZEDTGUDs56y2R2wqDt15I
LGVIzBFaHpe/1oY1nEGQv18E6WHRYlgdPWkgRoQybAsWbdX53xDIXi4QIo0zuFwEQuvfaIPvIPxg
IGz4g7M1UBdu5xeaUvFAUNr4tkzQnNX9GtDhHyistvuN736GRF0YVQSqhEIBUiafQuWmiHWzKUPr
8oZtgeCTg/hBR+16Na/g51PdTtmQv7XKz65/VWdXzQ6XIbaeTBA4+BeDTjw1ol7JegcM9aYuwOyI
IdKd8KCSIOludFIHxXEG5JahLREp35aO1QA1VCD6xQtvOHLPmnVnAVB+TfX9lpfIknoS4aPLK1YY
nm2NIOO0I4P8cSUgJ09ZMoenVyajlJplXWzD38xglGiYygUMGPrb+CGhqakBM50wuxWYUJzEi7Y9
gvQEM0dol0NpkFUm/nAl5zfd2doU6vOMvh4mYxXkb8E47fRQd/q83M1CZJVpsktH1UxksO5FtS0o
oSnjYmra926K7G7AvNyIPpXpBslCEy3SzsC9pPVVLvBIZImTPfHSVeKDEzH0D1IQH43GMLkY14E0
HLu+t4W0tKceTYiVwDhIa7+gkMkA5MNB6IzyFOUXoHeNxiFD9T25kO2x+yWgX86Ads/YMDq8yIc/
37xzIMotzKGo+4Gs+F58IOqB/V7aiZjdZx2hjQw/7hrcrBjqg+QXZk4pA4zrWKlUXvMUrXcSoTD9
ObtG7dRKE4yCaghNBsUZMpfrnhj+ghye8xUS8wB7Kfq8MPlA14j7KZ+EHokqdBEQTfR5b1jCSToS
6c7A5lwG2toDAg1JKYxrCTKIF6j9RO+HyBkSpgL0Z5yCD1VNHcNAiCCE35IlEkqOe9ZbYCOGOAel
AuZJCcYuatFbrN6MbomWIcIB0rj52yclmDa3dLFI6mNKkG3zEwF40wkyhm7xzB/a35NNtlS7ZzVK
bCS0yeqIbAYZkllNTIY1+L1DHT0MPSamzP4gECZ1k1PMz/Et/z+7+QePOntDpUZQ907IWK/gVg/5
HfeQWYIX3n6U29DOyTjrTEDKZrguK2TE6phcweeLcApjO9qlL3BJkCH7BBOdtHUiFhtKmQsv1CUn
zMDjTwOiXEu1mh1n6dcjKDxscLgzOWOYn5AymEDSOwxuAXE6ZimZddqRMRMBOpREXaBlNmuzACXq
nSXzKPxEE3p+GychWo0Hf/9Pkqi0PsFvt30e/rUYibqBuqyT9Yn0efo3mMaen9A5h1mn1klHcKFi
9u/vWyTOToRExQvhNMqg8MR2fpD+yCi4FZZym5ogkVF7E4fwwPBqrAUSi1oEwr0ADsaEWIwRmq1N
5CFjO7HCCUkA5TMsVFsWimgV9XWSTwEJyzmeL8yKJOT4fL0rgFYWPS4f7J0uuBL9blceP9E/uwmJ
nDGSrGSen24EKfIwbQQd3zA+1BjIPhDeXvkgm2B/yUnGgSl9thUrgSLtX0DqFKZzM3bJTBr9jZw7
gR5ydCWJSxiU7pvOZQlDHb1RDDIxnrGVg1VeowhN2iwTXA7lbHFHoq3ELOZv7iTSDoTNC63VdEuu
ngZ11JMe//iAspBoDbv+nXCTIH42SUsNE3DrzkX7r0oUKsFdSvcJ1kmrR3kXo2/P7juLFDQwnbuX
c+sHWklvZbBM4x3NaiXd4JYBMdAClXzfxZlQfMkI+ASowg/RgqLT3nhoTTzc3eJOZx141grJ3y+w
xBrs5FmAK0l4TNQrSbJ4J7WDo2Y146P4cwSfLXn3fEHz9nyJ1E1opEhZpBKWiBwSyKvhZyoLzCSK
k6KlHNX0T3SCbBvPn29JnfyA08W8IJBRiopic9s9qwjeLfGuuw6s5i6xUTdnOLfNzVVAqAFO3Q32
ZZ9PtCCZsLmNUx6Q2c8cH+cenVhm9FMHpTRh0TgxMLccKsqX/2JSO8vF0I3VBBx++aaXAZs5sYu4
VHalI2jb2PfhprNZ4FHbOmo99tXAGgerc+rD8NzvO1eA2FmNOc9PMPptux301KFKCxbf1biUYEAR
qgerNc5kfiBd7BCV27UY54CiHEi6q3fGhpIrlo7y0dTzLx51GgPIxAYhOsrfIBzZfhROop2W2v8c
DOUr9+ESjTqPTRC1fTEiJG2/YZTp43riULhtf0Ojhmfm+jcK7TiHi8VR1pKDQVDLZbKZP6Lb2TZc
MJW8Y3AQmpky8h6CI141GOguHcambh5GFRUpiMmJ6/JJq07hLIaw0s5KDw2IicA5i7dMJiJo+0yB
eNunLgDJsVn4OS3j01JqYabyqb6OoIwe7Mr0o/GMgwz15dWRi29lMQsssvgFVoDMgK6UwOrd9tDs
kh0ZZBX3zGrG5lFX8W8hKQY4ujikQr5rqnWyJgwO9qXdzvYEaif/G49OSFG5YZZstr/av4D01FET
tSnoKwDYOGgwgmPxFdJU4OofD6bhXeUZO7kZbSMn998lGnT8K1cJlNhx4/NHTB3ZAlhCY5BaEy4D
8RU6PLNkXv52G0lAnAgNhQaIVn6QhFEfr+bVLsqBOMlu54zIMf3EG8bJvo26Vc6O4IDAkdmmuGkx
C1DKx0RlFAbQpyVfMthnoD9TdsRiWD2KHxmJlWUucCjvIpXVlCkBcPK+OuTFIUw9aYaKq5/aWnVV
1UgFtc/a/Cua79Ng2A+GbPmggi/8vayB3UScGLu9eUEufg/lfopMDiNBwO9JcswFZSdE7GY6sALV
zXOyQKGuqBS0ikkUASW8rl6Cq+oGtdpr8VtgFS670L19Py3QqOh7AE1J3VUfh6S9nm7RnQy+G6uy
ZwtB6v3Umsw7Y/NYLhCpQJyvBXkEMwuO5dG4I4SLJI/RH8sXomP5JYbA5RFZlRrVqimMRvrwO5OD
8p/rl+aIxJfkhMd2+ETstmkm4KrAHzBsr9rBEima4qYGM9I43+vRLxUgRf3KOPibVoJOfXDegjdl
1fxVCxqoP3sJE2J30Ppy5ivf5b8JFkTFQNjFfFlsfrMFGnXi+RZUNxpiYJCUg9+0eggxtWwZt409
/hYzS77Kb+SHywvcCNRQBSQlfdDzwb9RVlKGIBnyhQBnLVRNfbiLBs6+jLBRXpeXEDT5cWHgpctr
GFup3ckSk71sFaexNeWD+JRdC78LxJ88ur3vmHkuxtpoHu0S5OeayAFYf64hpKI4/b2wRwxTY6w9
xdD+uMu94ZWZHWXBEpNaXPR8xA0qEhgZuLTVU9ubw20DJW4DtAt6bcfodItc1lI3boqzLSZ2tYBU
wJEBBklAyrvxWtiTrHp3iI8sToItL3aGQ5a+wPF1EBfHM3D8G+VbJ+4k1Fsw/RqaoEsKZ1O9mt6Z
5JFb2yl+tPBAZhWpGcpPy4EYJ2AQwAALlFyuSYp7eE45JJz9fSUixBChDfbI2tCtEFhYolL+ehxE
ARUCoAZv9SFxyEhZfC8hxCBJ4DCw5ufQUThzqlmxDWu51IE0xgrXHy9iyOtYvKmVVRxxUwSRGd+S
ceraEt+7PTPlveF30CFJWmBAEIUeRjoCGEs59Xseq30JfUzG5hj8+FBHFZBkV68+cR+Sr0bFHGeI
1B0fSlGtSQ0Qw0NxmxMzukrvVSt2Sa7dmCzdBDFwZWqcyeo524rlPtpBMQiMrB403c6NOG7VdCgI
9HSaIEqJFmLT/+6783F0WiJgypzB2riozgCpU9OrQZiOCgAVHSws4ws3Z6bOvKm2vyEGZv+zLOob
hhIn+yB2SsF1XOHpRIYiNCd8+ycK/4TGBGtV1BdMhWGKOR+rKpzertA1xf+KPM5RHA1nRET/hTVc
MY/l5ulAK+9/F0k5gyCJYoEbp/RtviPCbsNtcsK9aFeRKVi6W1sD8zFMlrE21D+IlCMIIm3QywmI
LTeZYVU7qcab6cxDWe6ZcVGyviB19LkIN6WRYEcx7XwaryFoSMavOhdUe76ZQCckZMXAjO2kx7jL
GQJds0Ys80PkBZxpbiSbU2lq4HYlpQSu/ISLY6yT7pLUjb4vBXIAweKOB1ziVIUlP43WCLaB+Rfe
byyqto1q8D8d4P8xG3o2MG04Ix9COFX+SObI+/2PDmx07Y7VkLB1JiRomRKOV9I/TbmWLG+zICXR
opoeg4Izs+5ogEjtsp2sQRSUttGDCUZXlLfp/oNuiCsBE52+x/eR07SyGYco2ykMurm1gyYo6DVX
IXq5JkvAcEo1ANz3jDy2h/CQ4RE2dKdYzvej8vr3K1p2H5AVL8KKOI+kVO6xor43zCbWzDb6GQu5
eRllbezk8Q7iORFD92vF8TisNKGKBdUb0t7peMGKVX5/GWIjQDrD+DDExUr6sczTlJ9VT95Jbm4L
V8ERAk0t5lNkF9PLEL5kpeoZq/pIcS0QIeszT4k4qV7j/FP+F1HNVS3C3UGIC8T3UDbb2L68zo8j
eu4Vz9dJxbgYPhvKJAcqt88PvBMi51KYvJM5yckfTFCrOhiAnZ3pyTiqV/0tccyswe21Yz7/CdRZ
60IFxfsCW92NratUrh9P1qxdVcLb5bVuDP2fA5EvsNjhUeDasagBpJ5qHyEooeHF6OGJv593jZ2/
hY05HcQr8DcfmCMIrEVSJ6MMJ07jOuwz1CZ35ZNqYdxt3qMd2jAlT8DbetpH78Yhe2eseZ3ePl8z
dbkPUayN2Qzc4YgJbgz1kaH4wc3uayafz9qdnUNRV/pQGEGLwRZ8R+WEPLc51E9c/fedvCrkbiGm
S0bUkDqk9rEYg6Gsu1b15qSDXtpJi35d3rGNVRhoPcW0HVHuXXGz15KSaW1ZqV6uvqTdfSONZm38
/t8wqEOncAMGg6RS9TT+pc/ciPshpLvLEGuvD/eIBlpN0CCet77AGnTCy3OtenGUWaMqmh2uGbzv
BkyBJCzXRX4v5UTOwKiDZRQzN40KwPgToUNvdr4t3EYHIujKXzGf5auoAy9XBRJC6Lcm/el0I7Jv
1FzSIY3k9d+MH5w57NCZ5fSWfzeC4vETRRTS8nG2OgqPOkIhyPu6JNYMdLrVh+qIjr5d8UTYCFhB
x/pBQyFRJwiCNEYrQ4bNG7/FT6KDiUhMAOt30QGjyTY4QWym9sjK2ilEKigumnAoyZAhLh3Bne3c
9jmzv+KsEe8238xPYWJ2X6hsUKhUfFzzWTckFXaUtISooCEZ4p0ByeHuEB6l2M5eL5+FtfLBOR5d
2ODLukxTMIF5/A4UhdfJUT1AurLcjUeoV+I5XrjdftoleABlvMmcq14dRQqdKnJkVa+AlxF7rHUm
xB4d2SEHRL8W71MUi1U3Pc2OaCYu86CskkkUMOVmwC0BNbgKwLU9u8hfgYqPg25hgQT5eCpfpjsN
FEXVXY6aR/jMDNVX8YyAsJZH6x2aSGRE0pSn1tFbUccRPvLoKnbn4CG7a/edrdodlJ4J3QxrvRu2
fAZIndOxT3NpRCrIi8FG7rtN9CywanJrCFECoxRYO6BChH4R6oAGqloHg1ZInp7Ujdko4fcwmR6K
fjpctti1yQAHf5DPhfbQSkRKDAJIkM655M3QqUrH2Fb013EMnIp7l7rTZawNryNpBkAgPwTCJ5Ge
uChA2wE+4ECHD4hFk7hvhbRqkM+UYj4SXRRMvfP1PmIgklxOAmm8WdlGBZazMhNr3QuNZ6WO3XGu
9nzCGoFd5/6gvkjm3JAPR8IE44nnAZ9R9GWniJXuKTh4RO0otWf41I9hpp+oRaN/gSWVvS5pAhO0
KwYIbKAUvCIKyYIsLPjex8V7GH5jRHmvOfzdYHNHEf11LHtcnzGAgYgSr1QkVAV6gZAjFrK5A5gI
FVR0LKFPnWEc5NCcX35AkFApFZBgg94xZfHdrMppE0YaXDUazn7mLvEe/E/lxIEWQnZjdA8p9zNj
BmhjE7FxH9YP7R0yyXf+4WQfjC9VjYCitVXwQoboywrdfJ+hSYrfKyy09S6iR0JSBTR540jzNNlx
Eua9ApYPBZ9MP6pHiOIcCSnwgEF6MjPILg99pGPOd/UckdrVvAWBVdL6iidEynXtykefz/fBXWfW
to5iP2HmIk2E6nXGg8OU/5To+PrLnv8G6uofRDmryg6r7kFDL1W1yY2dOQgPgv7CsKH1aT9Hor6m
FgpKN45ACg+9PUbm2JugF9n1PLyMfJfPyNYm0Af/zkwyMpZIN/NmnTjHfg5g6TE/GG76qH8nEpfC
MYKaG55A0FerruqYcWY2lytDpgSJeKRcVPq+V5H1VxNd8TTjrdLcGnJLbcoKuddBMPZ0AULd7eC8
Vbs5kBTkJ1LkFPfBMULQFtznD4R1kF0V3tzKBR7lSoWyyGaBw1bqSOc001Ounerit5SIFsNYyA9f
HY0FEPWWiJIiHYNeVbwK2WjChR+Awbp0eLdwoztWxM36VOTvFxmBsoxjMSixi8gmWZV2r4LvRy1Y
U1obN+z5xyKbu4CRBmlWJV9RvOBNPRKyjnGfWMm1cDSOJDcL/nZG/LDp0RabSPkXsDZB2hDNdV6c
o7NbexMNRtDAAqCchyBmmAMMsXFRhraHFtNNxd/OFxGqLVWC9hR076WVtG9YgJM4HkTFm44BxK4S
CIbJbsqshK4Wgil4dFOiR07BMxmMkOefBjWITI6MvvTi8D6JfjTDwDDo1cGhAKiDwzUql9XcUHpB
fCiyBLQlvCnodiGxCo4rWyZAeMTw4KTeGFcS0UbBB/xYeoaKGR4k8nRxtv2CJXKzCQPeHkFBfAPy
ZOrLV1ErNxMCK29SddTArsG/ihk5Rs56/VWIwJlI/kNvGN7y518Fw7NxLg9t4SmyfOOXeIKi+e2y
o1l/FwKhyOCIhZ2tQnlRD/OqR6zmgfg2SCR0nalo+J7bkvH9N5cC8imRR48pv+IqhiBkLNbKkHvG
ZJhx11k9Ps3lpbAgqE8yQlIJHdeASNPnpDupuGL/NwDqc/S9HoMyHgB8eZun32T57e//fTCForSD
jlHQbVBnJKigjCZj+hcJ/ZeRw5uUk7+wgiUC2cKFB07GhiumBghc+V2IKhOzjQyEtZMHj/gSgrpL
xiybq1bosQhL+qYUkK+XrvzvP5LILEHHDS7/7p2VVd6y4SXk6l5pBKP3u9wbjdmKoFmUthYX3CSR
e/n7kO97dieTpeHJC2JVvEpXargiN/EpNya5J4CpzhXFJrOGbBQtPtfxsirUwO6UQgGrrHoXpAMr
I7t6DANd5iUkMyHoqIKb7PzbzchgS+oQF95gpLaavpTaqUcrapE+tCCsvrzSrR1dYonnWCjCNZLC
R4VXQVVFUXdKBXrq5mdQ7C/jbFqLjCSvDmIrCaKO1KJidEeP0QBrUR792hQgFAdRF90ereIJihY8
keExK4YCytp1YyNxq2JAGKHpajgqmLgw7SCf5+XBTmjhtvF/PuvFuOWMwJAp4ikFBHjX8x3kok4b
03zMPLV/lqbIzJF1urx3W8tQMGcFNk60Dyh0j0si88WQZ1rmdQVyv3730EnZfuAkhtFvLmQBQx0u
3KJ9NKoKFsJ7XPGz4BhfY52dgF2TS5RkXnT0lVAmwIttUua6kSGEV49pj4GnGRNHJ99WErO4nmz5
etDN8pmVJts6zLg2eR1amwIGVyhnHshV0fOVnnl6AwbOQpHv5nncGWihNfmy6MyUbyOzr+LUaSth
ci5/u3VdlSwa+QpI1GBAbzXeEQ8ll4USn3kV17pCmVkIJO1pbCxFiBBElrtBa/ZphrKj6GsmP4h2
l/COrHzJiDRQRYNVkRSSqM2H2GjQTAPY0KTYa+adkXW7HJqSl1e7aakLEOosCEYV9e3QZ56fPPoh
1OZB0yxN3y6DbNuRjg4oNNDCm9AlMU6feymf48wLrxUT/Z/7idxvJoQOwR7aPdVmOZr+LavVjAQV
9J2AGpmCnCFCwVWI1gVNnHNdnHt18hzwz1V0M/dYoYbCannFofPk8iq3LoEF3Kr3NJukKNUBJ7Qo
vs81AMq6fg6V8jlMjHDXSqxLb+vjIXWtgkAPmezVM77v0R/ZKl3qQYoF+pOqlXcBFFKYHGCr8hJO
hIGnBy4BtOwhY37uMEuuHzo1LFPEDYODp86+xsgFGQ9g6UZuOTR4ftygPKinV4OqIN3pA21MUi/L
5T1X4w3CN4yvxIKgIlEu6OtclQGR+J2jx7E1Zz8u28HGV0FCF34DlOsSekipl20EyduSSyN8FVk3
lbExB76wg+HlMsrGOvAsAJ0d/CO0KUTyKxbholZkcTxkcepxCUSS5sDK5l+XEbYCAORrIQgGPmke
x5b67NM05vzQyAlSnCgKvWAw+o6Q8ZcvBjLFxeNgsnrSN9YEOEUAEy7MGs+R8zUJfZAVYN6JvQS7
xwWzU+Vg0by8qo1Tih4jNEwRLYw1J5Ue+RzYcLvYGzF8GdW/uviey4V9gyyHOjDuZwYWTRkTtVzU
zNMce2Bbuhql/hA3D+g9soomgHQRQzCCBUZ9LUlptKgdmhjzNPF+4O/qGaR2xVMLwVC1YD0lSGRB
udblLtKU0MGYimIFCnev9++q9MfcFo4PXbUGzDSXP9fGYToDot5diNN6zuD72Jsj49Yfg9tUnNw4
4e3LMNvrIXQxhOMQUS9leVPYKOAMir0MWr2lL9uN2jtRD5JrX2UY4PaK/kBR36lpBIkbc0A1reQO
SXunDpXd69zh8opYMOL5ikKlKqFIV8SeMDYCGsrxDvHnZHJAVc+w8m0kQ5TgIzAOS1dRa0XEjFw/
xZ4h/YyGky6Dx5MpSbBp3SiA4F4gWTC6j1Mq0nLsmgogHKZSQ3Wf5oOpSPzbOHJHzWcNkmyuCUQ3
Et4IuHVomsao79R5qGHfARR+Gz+0mqwwW//hC99IBlkwyL/RwkD7cJEf5biJclhdcdvyrppgwq1n
2dt65E7EAwQVKuht6WALpTkL/A5Noj2vBt50Gt3JQac/iKznd/0QIKQ2x6N2HHeJXfhs3bYNf36G
TE7d4o7q8M6bczD4eMLdP3Tt4CjNLM0BZZZvKlZ252dm8n55T1mYxJAWmH6UcOkkyoEn1y9KQOaM
WLmsdekPG6qSdxEUHdDkQ1Oi1LxvTBN0ET2ohneIh8h05nDf2N01GdViDsIQh0D5WvRHQb8MEnCE
75WKWPpu8BNen/D9jjqU9oqdv1eORGkPOQ2Gb9p6+5xhUTfwiEGUphrmwNNvIKoaoMiX3YTvvr4j
JMSJHf8Cc9jl77W9m7IEtQjCnbVSwpq5WvJTqQ683o3vRQwt5Kb8xN1AXyxHA9OwV/5+wJZ8vwUi
MaGFieiVInYxQZR3sm6RjsPU7t8zjPQdQGL1qz7lN8w63+ZHXGASh7PAbJpZV+KkDZBMKVFSfCby
c1Z24BVHgGAzK5Bibip18sDr3aLjZQjQVxM/ofqmuNExvyITGr4IGR7Wg33bbhbLo06dwhVJkODB
6rWVXbzMdmNWO8jW5ooZoJLqZvawF1g1cdaWUueiTnKl0iaskbxKwAy2a6/mo+z2n9jPLaeytBjq
WGjFgCa/aQw8ib/O64cWjfCMU0DimNUh/7OBOhWA5KNfRGHWBB76Wwg5NgaxwlfNy1/+0aZJf7U5
I7LaepQvjwGd3OG0PC2iFGddMW3xKLgSOk8MS8OgsHQk/Kz+A+sUbNyqZ4ji+SEIpDRH3xIWKUU4
2flsyiVowNDPx9hM8u9c2kwqaNTxtIvbBp/rH5mQxAGj0062i0Phps+sRbHOmk65k1JIxdoA7aRX
OBMYegh5e7YTD4QhAIqkrJTcRiB0toeUI4G9d9BlA1rrzq7oQBHuahos5FMCJ0BSBT1RxlG/Cp1o
up6/dvMtrJRyK5yv+oY+f/hq7dv41OxENLcK6FYoH8S9ETvS0+UvyTIYyq34ra5NHV5LHggQrWru
bGCbUhjZl2HW3BznN4JOuZJhrAoUv4EzQGgP3BxW6GqYLRNtfs8UwWaddMqXzGWkRjlZ0/BB54TB
DfA5oOGLaBfWViozOccZzotuLdWyqh01YjFlMyK+3HXz33eUne8fTZKhlzxojVocONI+wzu5O4LE
/Oc/6pm5bFavjO+1bRcqHgJQkoV+BPWGUmstGvguI66rvJ5tyebekZN2okPv1GZ8hcGB1y8e8z+Y
lPMahTiQeL4i3036hj5kt25N6SY5yKAUlTUm9Ssxg7UP+wNH+TAjLkaxmwAXVT+COLSm/DZuX8Pq
sYJUNQiPrHFiJBDWPcgfX/EPJOXIlClO1CAml7idvEG4R4Iwr5lCmQ2Twc8yuq5N30UKHt363QGD
yX/fKkjhU66tFpK0VOsi8KqosGawhFdMQqzts/BniZQDq4Z6EHstD7ygTzFZeaMqe4Zpbt89fxAo
l5V2hP9rxneTMOY42iHpk3N9twdvyydug+0Y6A8a5bhQ/ekUJF9I8FzckmFDGeI6HOQk2RqoW+lA
1DZ5Hp2q6HXB2+f89i7yMZ3LFHs3lFb7jUwmNSeQBCdWwGHmDP3/jT3tC9ZR33SXC1TKKONIUSIp
IqhwlyRWr5IdquPRNeiv9vJrpnwxmF1AUnaIbg/SC5WQ4Hn6nQXoR297N2zNylYwBSVMOzxbWe1Q
2xH0ApSyzHRIpjgssM78m2KqEAqMbe1BfIIY4jF38p3Eip437XSBR9lpYlR+zdfpf68hjOPaEGbZ
ddeFO+wN1qnYPHcLNMpOxQYdOegyImiox/NgapT2MXgqQJSqIxdA2hy/9iZZYFIXbTgEpYahCgQP
j+V1sO92mBaMeVN8xDzuk7gPXJ/5lt28l/5A0mnESs7LKSTLlL0aLZW9abjJyXDQOAtB1MScXN/M
bPBWsEbOtgMYBXV/lBvIf9RaK2hCxW0fwnquRfQigwYTXBnSkfgc5iD39on8F4t+qpSlWvLQsSU+
p4PiKsgaHXTwXTfoRSaiucx3HguPuuwrlEBi3sDaiGjuhwd45pzISp6I3eQ3f9/ZTa6hP3upUxd9
rc6FmFcxnmIYpsrt5jlJHBDDXaMJeNd91d2oPJlwwBjKqrVoRhXaqBKV+87vkK8qIbUc22AccfvM
JiTJX+GDJStcIFI+FVUWNdL6gGSUatAzVs96bIqDKdyqd+FVeFJRFPuahS4wKacqgWPLnwKsssIr
yd+pFjKQ16BvcPjXr2XMFliUL1WngYvihOO+h2C5lp1xn++rA2k6Zpestv32Aov2oxGget/nvje/
R5szEwzftfsGXFvVPb9ns+8w8ShPmnERCn8q8GLDDG7BuvdYWf17udcyDMJAwPaO6Uc3Y4zFCinf
IhWyNGkhrKVxwvsSihQlnkYCaDdKi0UkRn78Kuj9A0X7TxQR9FmIsTjfMJwxOHIY8+HQaccHEFkA
QVsw/fhKuLZApJxLqIfaVEz/WVx/n3nGbWSB0N5Sngt0kTPuwc37YYFGuRZ+KiDnAOGV7/WIUP7I
yz+4+IWxos2rdoFB3Oki0+hriRL59ceK/N34M7XryM2vRqtSnABsbN1+LMFPZV1GZX04yqOEitDM
cgsfXaH3nk9+I2dttcOuRQqi56Zj1MuHy4DbWZfFMil/4tcqyjOcgjN+rTVIwueub0POUoPOo2iX
7Cw8a1spn6KDmSVJFHw6PXXm2k4eSjd0xfvxoUotxDAzBEByZiMUy14o5yIGINXjZoAK032XQlsC
RbyUQcyyvTBMoWGMCfMgdBqwrrS257oSny45BKgSSgWThXgz1kSb/H8hKLPv+k7UJhWvlMHKD/95
E9nplbbT3chlZsg24wWIYihg0CSt09SR1mNuSMYa8YkGKkJM8VRmaJN5Op6MSt0YB1aynXyEtdP6
g0etTu9TTEVXiDNn6brXS5fX0S2JaaFJ569L7guNzjKqhRgHALEIEiDU8e5q3qgyH/dom+U3tTY4
Qho5l8/WptUtIKjDrNR5in4QWF0gnuRwnyrfxOTpf4OgTq8MiYZEUwEhC09+elUYb3XFmM5YE/GQ
KEdHT7uChlzwNlJ2IGf+PE+SDIxd8oBZrv18hK7fnmNXzTbte4FEWUCYYRQh5HiCJB9nu70jNPSd
Wz11d5+o7Wzdx5CA/UiWKNqqG6vTgqiUkNH73rsSRtNjF2zwjTu5JFtZsthXtox7CUYtTeGCBAos
ABvLwOqmpwGjAZ2Ezpn5d9mzBhG2DG8JRtn2lFV63JHrPw3fovGgTLmZRj8vW96Wu1tiUMZdgKWt
5AosKFAE5K4DE5Vz+zLE5t20xKCsO+sMvmhFYEzQJ5yRA5rN8FFzMPqG9xj3xEBj7Rp1M/FNVf0f
adfVHDeTa38Rq5jDK8NwoqIlefzCsmyZOWf++nta3+6K0+qd9tX6yVWqEgQQDaDRwDllrUMaEH/8
sXZkr/ZV4KE6Ld6j0w2wp5yZ38ZmeyGGgrFhAyJies+8j9ukKoljEMDgHvdNCTVhQ25kDq9q+i/2
/JBF1bylOilpPCJaTN8nAEDUoH1fbhan3SkeCF14cYNtzw9pVL2bZ3WYqTWktc0mfm6fJRdXXA0b
txbWF4V0q/8is+/Cb85nJI5HpxEM0PzboCr1Arh00b9OGiiV3G5HGocEeTJDQy/aknbFlx771xKp
ADnnQVDqMz4hQWRTNpD4I/QJHaQCN+35gHqsMLmWR8USuEuVCjMCMsHNJ7jEy1beGb7ga8Bg4b4R
ELe/Zk8qmCydWWOz3xTOYEUTZ1vZkJvS9IKuvQXINMwdy3biVW+Z7vBuTLwvSX6+qsCzEt2RMUJp
OirneQBpjaHZ153lMyYWov/alFSE0dRakbIAymH3LHLy1q52U4Snx9oXzw/GqXcJo+fwRxgAZVE9
oC2zG3hbg8x+MKgQDVXGbPXnJQcwokrqDIjE8/I4z+9khaGn3vUbAyiX77fDLxB8ErVXIqlQZ7VL
aOUjEq1kpnbdgwOh2+YW92AwHXUlhiq7Z3nuQ6mR/3FUAsAlPFTbybGAJxA+8u68zN7dWikquk2p
ZU5FCmnk8ZF078pTsyWdkb+ojXmaUbEtbHJsmU3vsuLF0UC2YHkCSM5vCWrBX2BoMrPEhyXpCdja
SvREUSboti/wkCRtzWNwi1llkNbwTt1n7GfiHAqp9bCt9HlZJc8WY06qDpdr0Dlr3yVXfEIPHRNm
QEOWN9FW/CZu+UsGzMO+kkoFNauyIrlue2hYhnaOJq9VPFw/7Oz0Rwb3gEPyTnJ5GU/krosSZSiE
M/g/sCwtewR6IfjWNZt2152sM9eSTC9ZCaR0kgSpDg25hP9vSP2CgWUnBw+etseC+yZ6uq4e24Af
2tFxOlcLJS+gXTv9XKR7teNNTPC0ocJx0sXYFY4r+IUrWHZ/swDvRKicEN3HelOcdN6GAbNFh57t
f74XFZzjto/7ScuhkdcSph/lWDrTdnoAC3znDE+hy8NY4XoIFRfrSF462cQHGx15X99Um2kbbKuf
KDcBDcJ1D2aBpGEcUZWx5IBdh0t/rOu5Kec5CM51BN6txc29pbM7oFb7gyP/wgCruU3d7I0rl3jC
p4y+kku5pdU3S1BWkJsBGBt969CLTyh0pR9k7EveAsyVi03IU5VyTtNIhzpYjOA9Nke/Jbf3MUv0
FvqdZ+yXHwCt3XHfO5gHAt6DJQis/X+CydelDqwUvRSci+MyYL5hctNtcqu7eWz3wDoGwKXg8p4D
Sdz/ZNoPmfTukgn0L9GoleCc7IZdDRQszQfPyJbXmeeoRqPkl2atDL2qBmcBnB4yBsVr5ef1aMK8
9ZsrTSgnkfrZkCNiPfJ6Q279hEUI6GX/sy6Ua4xqIxtVBV3CRLfrDHM8Jm/xiul9K12oyDX3gVTU
eIo+J5mAMxYCxQBwe+Fsc2zG6t6aIGkHzAB2lrDyc3mgm0LuwjRYiMfhhc2TDtOu/LnA14UH5cfk
FDcjSEJPlZ+hp8uRzfaID9F08WMCBqTARPU50X5b5IFWeeQoxyxBVspRJc9QqWOtzFBO9glHLiIj
iMjIY9BfPKxxtKHvcGMf6nFfQZYgO2HtjM/ptgXXYupkf/Rmi6rYBYGly1GQXAw/n93/mJAehhKN
TIjaGkIJCROhOc6Pgv8OHLS9LontjgDrBP0h5rXpRQKA2ZtTTwTFimpH402JTcp8fr4uhH2tANjb
v6VQuWwq1LyT8yHArTSTbdMnyFrmOTsAl6J2gbHjzofc4HghO2WvhFInQFOsCHcZqDYDg1Z1xBOo
UB70Y2bXO31r/QUxAM+WlN/LbaTmaQW/1+f3nUrtgKHDwga2C3l+ml3AfaSmzWccZgf6D+tSp8FU
wl5V+ok4S7PTwN6B+9o+2/NYVVkHAVgMpmWA3Rg7O1Rw7BM1bUy1hT11fdcp2l4djS+8W6xFkD9h
dcsujVHPEwsiAA59yoren4V6x/FFlrXWMshXXMkImyzR56oLzunz4BJ4yH781gVuW9ujANZPHaPt
/WP3Jmq+ttNrv3yVfnP+Alb0sggXEIHsAxkBlc7SedQyM54DFK/Fjkwd5k/LTb3DFOfrlyYc17Ko
j9Y1SM5lCd8gZJGE2zTZ6GfDIXOwqsh9C2Xb9kMz6vstvRUn3dwEeKQfjsq2O2Ch/giYfE7QYo65
A3EIrwlkm1+kl0oJ6m/cxfATgscvHOT9QHprqV0dBmdaHB1MDl8Myha47YGmgxFVg0aAiCwtEuMg
IhW5iQZpum+wnCB53YmrH/OoASoDUBYEq4MGSzCq3MBuJErUd4yGX5rkDJ1teKpNHunFyEbfHq96
xjeOYxJnoLMO0O3/LZa+2S8AyE2L5F3B+GceOWQ0IHrMDktAgNAQpAPvf5RIXTsqLPiPxRCSa1W1
U53ejyI79gmb6eIVe+uLsx1rHenDt0hYkVDIheOo+7IjuckGkzKxXx/1zfD0F+0S8guvGZU6gXE8
GU0+wajWY7PrffNOO73jKmPUgv9uyUx6a/WoE6hplTwsAtQDH230LfCVLSlV5lvhFL6/oXM7XTz1
qHA6zE0lZaUFBpwfQJSpNvVbtU2PE2HBHE78dRNmR2itIFVKqEoTKG0joPQ7CaGbfVNBvxPuU2ea
cDyIYTsn2cePX7qOr+VS1QS2o8fINGFY0SdjssY2qDGytviI2/dz+8hDTWBe/9fy6GJCAQZqpZGT
8WcEinG8H0AD0WQgrPqr8TFOxKGhT5VpLNJkglktENQhnMaeZdij4S03hS3cSz8rZ361ePGG4zs6
9TzSxxpojCv4Th85ZNoj9+MEXxGjOrinGoktPnDCDTPzfgQ4Gn5FDqMYqMAQ2LgDBo8BfnQr7yzk
QrTAOKUM7wPqRPlVnREMc9BE5NyT8hP814QZB5S7nuBX99lJ49iS8/10KsrMXSWnwK1Axqgiu+jf
sBFqc4zHKm8BvKeYGmYVDEyVXCrU59jMA84TKeIxCJs/4Jm6sDG2nTrGScJjgQ2o4b2BbhXvq7HT
0odgqr7VjQFtBRmCgx/RHVmPUoHd87sHhcUej6GuNjohb/7jv8TR/8ikF2wyIVeDFDN557mxyWSj
si3fBEfzopv6Tn/9izRB4tanNIE1Ajy6AE4cW8GX1lWbMJC0JiVdKTQYZw94nZgZHbaat+zzXWAn
6L+BIuQrI+PWSizlpcVgkoyfE7EYO8GraORWLxhzALnRuOWeP+aXXEmjvDQJEEADOQnwWmjdIqih
5y2eF7xP4jUUBCj/f+4/PB+stSOnZnUGo6KrG8C3BedpE9390+gDtw2u7vboKpmN1ndhSzzMILbv
YEwJwHHo9wFr4FKq0QxDbozvNbfegIUTCcqLXtBCtYX9vON34Ng5cSWQ+ohdEkd6G+GmK0k2IQ5q
bQlUY15SefJjhm3T9jfGZA+dYJfc+wU59J/d9kNX+otmzSLKI1pz/V67Tcrb4N78o3q1AyzrLR5O
Avwh+maMXLJ8yn875Jqa+sBpB+ZK4Hniyn2ask30O8KZSf0BdA67xUOi3HEVZgbala2peicsEl0u
F1ze0j9AWC5vFJwZ4abaFn/yY3s0N9E9N5OwRQIszABiAJkPu/SnpJUTYDvDn0R/+q6AIjt6bF7F
He5WMGv5SFBAnOuxnh2MPiRSRRb4MsdcTStEv3SyMS5WAX0Gy2Ny83hdDjOl6B9yqKJqyZYpyohm
YfNHF3aq8DQknAjHVAWAH3jVgO0AAndpvAyLklklQpViKpw8AiuujtX55saKn6/rwrz7Gpb1Dh6L
7gilywDK6zLpcPdVfXMvbf/Nz85rt7PripUcKg3LInizrAoxrfW64/AN8w94gO1dXBHv+YshbOt9
KEWl3tZaornSSwTQ8EGcn0LFdGaA6GU87CGmI3woRTdZ1UStxckognOJJ2tA1qnpMUp/Xf9A7GBh
KkCcQVNckuhep1R01ZgmSLHRsSvfGSemg2qAhL0v36sX+SXjfi3m2QW+GuijTMBTvg8KrDJQmRpW
okzIr/hauPwZ7vsk1xnjKkDdR3swtJfa5q+CMb/bSiyVEYrJFIIqxHez0idZezEaw86AVqn1nEDB
/G4rOcrl6bIMgIxHC3HG/I9OEEXLN7HlBAmeCcnPVyZsOsGIW+LwgvZTMg7RdM/xC54SVIjI80Dp
zRYC5tlJQCJbO+bZHBwt2tSlXf3U0EtqsSmYONbAMR+zMW5hRwgAaQDH/ARbOnctcBqBX3bGy8JC
kBqxspf7IMwyMrd6lpzSrdEQcZvEu64zW+UPudR362qUoMqMozBY+1a5L1DGC/XTdRlc5agPp7eJ
HBtzRHy/fe5wpSzfUqBDAhRpM/jNKXZ51Lw8rcjP156iVYumlIgi6LvaUQx4+PB+QHrk6EUOz6ea
Z/XRyOFbiTHmIF8A1Udq5gZLiIQ2A2RnD8kNCMF9HsE614pUXpkk5V9RS7PlPTC2sbqNSeRgI/wY
PH2T7EMurSvPjFSGqeYSFLkA3Dj3yU4vj6r4BkIlnhEZQrBUCcQlMOW8M0dfGrHDGoiqRDAiqMB7
Z3Gtl+Ccg3ayd8UIk27tLYjOuAv/PKFUOus1oa1yIlSSJFdIv+nAJsLuDkc3jhT64T0AJkPTaYJ1
liw/FiI30e6LfOEIIZ+dcsK1/ehnd6Xo0twycbiEoSndAPPCttBU0+2YL9VJTgfZkYW22XFcn8SF
a1LJ0Vi5vlT0RRL3cI3WA2En2L23avFAVn7lTfu7AeHWa/uVivtCUypW5RLoMRYw8J6lR+kXdv8m
G3EEQ7s21v3lY+MkaKfwCmDeJ6RC17SowqRE0FPqvxOSmgAQ7sO368bkySA/X9myVUZ10nN8QWPG
ea7F0p4neSvrAIa4Log1jQgLEtxSYO1JnxC4AY3Y6aBrss5Lj2ZG7gW77LUFIpDkpdxVHUYZfCGL
Ch6dOQCAqAvJ00y8jfexr6G9Bpa5r3nih07UURaEPmsyoBqcpVuC16aAYEvdhTsyFwK22APPIVhP
Tiu98N/Lr1WCXiteItgwfR6x3r4nN80cpFQgS5PAZyfbwl3mLL85X459yv+tJRibL6VOiVB3jQmp
si/c9tva0/e9X6KD0WM1zvAmcM4n2+rEmz9gu+aHWOqYB5ORJX1gWudokuxZ+ZUO+3x54OhGLPY5
lnwIoc51RfgYcWWz3qd6iFNOe8EnBJdcXyGn9Zok6jSLIGueEhO+IhzMkyBhsDrHzIjykIF96gdB
kAIh0wtHO0YFfuEv1Omeo2XSgUoM7Y4YZkYfiNBcZpGdO8UWXZF3iAQoe7LcnDMcyft4VHkS9rI6
zSLipdnGTiA/NvWvPNlw1COOR5tUJkg9oMXFrZpG/w7CJRKmAYVrdKx2eCW8RWv0Ae8/mMDhjm6z
Pt9aFqVQquaDFuPl9Tx8N/dLYQ/JJgBySGjHO3GjHgcUlZM9Yp2fY0hW6aWtBVOlF/aKljrPIVi9
B+5D4GubZSsg2aWyaysgzxR2vAqWpyoVPY1h0pKlQ97R+9dAOhZcum+WW2K9B/WNBKBLINxdBhTR
WCa5jHAUllvcgQlAXJ/69ZM8oqI0/H6Xu11t16IL7+FlIRI0PrnMSjQVsdOwyoYJcKYomwnKWeph
VpCwh2GwyY9vuUSgJHxcEfdp7zxJ00XLIQ7jj0fdaU/mnf771+RE2+JeGh1emcI6dSvD0gO0VdWP
oUBiTBcBSkfCJtMMQOhs5h08jhVp5qhZVgbVEBBXol21U1zS/CGr7QTJ8y/GgtlGNDVCFgGQXnoi
YF6KDCHg/Xkg/xmgrdV19jAdDbDmgkEWoE6buvKuhxamhxoSJjtAFIEJOCrlJb3VRAnu5OcmAhhJ
+toJtZ0EjzWXC4WpG9p1FkZLCbcqFVakqO30oJWt91UpYJDY0gsh6SQbzBiL9HlhjHm0LXKtMTE+
gge0y5NXC5UgByE5eeZi5/Exb3L3uuVYqMAa9PiPCKLxqqLsghikZhVEREf1viGkqgACcaZDc8i/
L/f5DggITnsb3Svn64J5qpGfr+Tq8RyFHVpg51T/LssvCW/tl/f7qVxaTuCTL1T8fgMrQqX4p+Y9
TDF9zgL5p2gChhqAvJcKgKIgwI1ewuE14vvKAPllH9V44wzLB0vgBUISYj8Fpg9h9Kt3F0dTXMEt
z9mSvxn6lIP7RHB1IfN6QXLzTunA1mbx4hOzgJVXYqlztcS6MKoxjIinkhIbDNhJus/fdFfyy116
RwD2+NcoVssVHvkfw9KP4MMwZdlQqBb2d3pP2QBEcBtUQLTUbcHPNzofYo81K34hkToDpdqOUkEk
intzn+4BLAY0PzIOxm3tsurXtW6U1+eK0mtpCYMmBJHGSfHipfjzUd5yx8GYMX9lRcr/xUqdtC6F
Tm3kdEdtG7hKaDeVI35X8KwWPvKf9XgSqdgYzqMYLgtio+oHPmakXPhjBRptdaMf0FDj7kfw5FGV
Vmyqixrhu6KvINyKHjYyQIqHdWDJGR8BB+Jfj1ec465TRVAnYvAkKnDc82w3DH/a+AeAk2yze7su
hnfQqajSzoNZgIcDV1R93PZZt42W5Fatas/SwqdAm34swEuwr8tk16wfvkI3nwQtmLowhCUNPDsX
vkW6NJkb7JKXKfcz3e7vGj985F0YWRYF9SzoPcFaYil0NwpUNobRgWz+LM8nZJ392A+2oj5e1424
OR0410KIE63SzGiYAxDniD1VkEUEaSmfRjMSHTPIdR5uJk8WFUZkLcOwswwXMU8Z5mbjQ/kDj9i1
bR4lf3Q1p8SUje5w5yFZMQV1j6JiEwtz1vRgK+ZdR2uqIZbgooUHAHxvZ6xuA3OKM57ESqkrQe9h
dGXLQc6NBJd761wr+1J+kQRel5yc2M8f6z+a0A9fRiAtaTwt1jmeBXvGPLD2o6vwkpF1thQ9X3cM
ZppZa0N5RtJqpVqmECb1NpIb2kHweXMnYkPaXbzSjbkIWmz/+FCP8o+x6uoMa6vWuV8We1JzxzJd
qePUVTwhVIapsyCRK2NG9rRelVJ3GuVs5qXLMR5bCpqDpoEBA5HGupYmdIsxxEFivb43BsJWbws3
y4N0X2LA4U7G+5OClw4u8DTbBT/kkr9r5YKLGua9XuOjkd1eaVPc9f7yApb32+CWrP7FeATjqMrT
lMpqBuAUi3yARHXZ5Rg5Mp4K7moSTwaVyeZYjLQogTXxdrKvH+an6ZCiZQAO+e8isNyAsHsjbDhf
kJU9FfHDklQ+A4i9ATYyOGOyI89RykuH8RA83OB1qH/lIobzvhuV1tKykDNdhxUHZbKr5DFLua5B
Ts+n4AE+JxnUwqYFyJ9L15DTorCUbvonDC6uZNdPmOrBsn6JZavxwBvuZWq0Ekd9sxi8CqmSwX6t
fhjal2F5+soHWgmgPlBTat0MKC1SlPY/yb5ahyHXBu+75Nr+lZk+EMN8WI/6QFkWZOaswnrIXcB1
vsGGvlu7sexKaI1bd9zWODPUf8ijmwS5tiSJWMAhWi/wm0dgjbUnQP1hyWT+ZoFcDCsLbuJFHh+b
lfjBFT+hYcFiUDg0GI9CS6muQVVkbSujfzZkpEsTdWPeHcNa2tcTmudJf6frc25rg3Lox/qtrqtD
GOc7kB+FDudrM70XJJOGCkpsDAFSga2Mq0YFH515TtptZfnhaLxk5XgzlyXIVrRfUudM4kFubLmb
N1PPiXHvHbxPNgG7J9gRMfyINsrl2WnKvPonF5ItFTLMUDozdjAje7ir30y333TPoqs9ya+Ym424
ACJM3VfSyVFbBfUuasuuy0a02remPwTglw09/Zv4XXJCR3oTuIvrTN9byaNs3bdSASpFpMhK+CYJ
QPUoMI4s5oAaf4qS2vvKlwUfpAVeYBO4FNQjUCMN8hwPFaomr8dMd7EpTxB1Q26znR+61m+OPFaX
XVnJo+7snZYvGoa9yEkmS7zxfr77h8cD9wnexYGZRFayqBpK7cFwm8YteiAugSwp3ByvrKpNAFKi
vf7A0YwnjfLSLAREZ6rXiPAA9APEqlc64SkDTpEK0BLuBCXbKz++G+WVuWoApjaGtH6v7qtz7RBc
SWVvfieAp/wXC2ZYMiRd1nFdIcB+l4dgHCexkq0BtyHl3AuGO6q/1NByg/aOY0WmXitBVJ5McYsA
F1ZHWurkuhA5BUCGXZW8jEt4n4gmoKza12UyD9xKJJUrVWvShNloUNej6DXTXTYAMCKs3crUvJE3
+kUM9SmWrYRRebPQhzQaA3y3GXigWYW3/ubG4BLZM9/HVRGNYIQKiSzcXX6vzshABLGUpH6aXBWz
/t1hBLiMuuWzcRFPozVai6JyM+gI5QHobtZ5Gvy5LW2z5XUAyG+4IoHeXAgkoJVnE2IGAXFrAeKm
APaBT2HGUYSmB5HiKKqlCGK6obJbYa+bXIhR1mV4ZSuLikgW0oguKO+fBaDdm+EgYdtKBtgjtzfK
ikZrSVQ06qwpr5ICX2XYkC2IYpPKm9D/B/08tDa8epPZpFnLo+KRWPRa1s2Qp596L7tDl/4EeozU
0U7Ys9wMiLpnXpXG/l6AdwFxMl4g6KVjIMJmYm8E5lnIv031qzW2zvXAwAp6qvghgLJh3M1ZYQHL
C+vhsy+XJ1O9r612MzXcTMWKemtJlPWEPiqroYYk7bF/7v3p1ZoJefm8IWtj+YsoeVwHYR+qD+Wo
iF4kgZJFFkR27rKJcceqfT0B/VTnSU6CffvyVw9g93LTH7TY5QJ28qRTYb5OqwzjLvh2ZN0Zky44
0sa+8bk7h7xPSMV2uRJHpamIj2xHh7wuZuh8YZ9z8AI7MG300J/uf1/3GtY4O9l4klGdgyxTpZmV
l6wQpXTWzXPfAM8v90o/csHLkYILpPMTlbvawDwHK3lUrJfaQQwytN7Os/YtkZ9yLo0uK2etFaIi
fFhNQ0+IETE789JG30P5TyTfXjcaRwearaFE5y5WsUyFiejQxgC23fOwfJkdtZUWNIJ0WiZ131qm
iUakeU9GVxLXdMc7QI5jM8zalZxRC47RaH6GEtunU2hBI1kAsGGCZQYTfYxO5BQvPMNRMapJwNfY
Gpp5LpZNCRhnOeQtfzGP0Id70c20KRliAAjh67faIQGw22KeDZQt2cTRhGcwKiBhcKqb1AbfRzJm
u5IS2wKpDb9xwRNDRZ5KUTPNHCBmAEorKdPB2FHY5Y/4bXoAJz1qpEM0nqbzdf/mSaXiUIlxrU7v
cEbDXLbF+NcUPKrgObsuhJ2EV5+KigRtZVUqhiXNc+XiMvfcHWVv2dYjQHazm+QAGLAzL+8z9QK5
Gd4oMIgpvx+61eVY0ScJk/Zwv7wI7aJrbADgAll/5GjGKtHVlRhyClZiDFDVp32L/kMd3BmIEHra
2kIg+VFh+YHwFWZGbS2OckU57VELyhCn2THIKwh6de6A5ehG8aJ79eb6V3ufb/lU3q6UozxSMdIs
kXrFxAo34WVEs/o11lwB40TA/7BuKuxXdwCCes8cOHggL7WzN17HlRlH0JsEjbSJOo5OWth5rAUh
luE6/b6VX+b513Ut2TeSlQDKN6vMDMKwJeH3ttlhWnCbnlTsrMrHfMN7XWY75YcuVL5KTSMu+xGi
egK30Zt46pX8hXsFl1nXkg+N6JwlibnZTDnEJK03ZnZ7gw+GpZNnHYh/mIn05kPJ2zEgRvrkKkAQ
ES0Te39obVyeAzUDnqFc4yulHYjhpqPa3EnxLtGOGe7HlsLr+zENuRJHLLA6dkHc6uJIjl3b/Ko7
4OvgaXLqDe+6a/CkUClMMsIqmGcoJWEGoF58ozlK+fP/JoMKICBK19R5RE0WhYlwNHQt+i5Y2vdZ
H3iw6szKVlUMUzLQsgawzqXNSnHKx8XqzPNoVHZphU4L/Mk0OknmuBGb2Qk1GbNS/nX12DXnSip1
usagS6qmGCHVIZMbABQYvArQDIrTOaC2nLnXB2a8WAmkzlgcWUJYaRCIIhd7E6JHqNnMzm2/E+Dx
coOZZ4HLNsn0lA+h9ABklkmLKMW9eVbK0DH022Us/b7787/Zkh7XS+NeSfNWJLZUfkWD0z1awMyF
XlhegzW51LxsrcD8gAk60KKZ5OerU9aEeSWlFsqqPHspMZceQqbZ8vrY7A/2IYXKMqOOXd5mgJQQ
LfIoLDzwTznXLcdThHL9oQBSlpXMWDWcf2gqVlk6yRaVkiPlv/j6hyaUr3djZ6SCBE2Ir7+TeDvI
zoBoVxByv1TgEFqOf30cys+zXtd7q4cz9PXNFBwKaSclnAKAfTP5kEH3twYziWNAgpm4igu35WIr
WyBa+sVPxTEP3anweYeXWU2t5FFZxABZxlKR7xRgen8palTZr13+1gf3VsOlDOc4Bd3yUnPQG0YG
vlYMyC2TMN040S0AuDLXOpUJWhykPW7dhR2nZOS5iUWllaXU8rwhbtJ6pKzCRqPpVeiCqhv1YEkb
nlGZ04jqyqpUipkXPMI16vtX7GJ72uQLOC46GPhAGBlkc6c55mu84U0AsOVqIrgACWwcyIuo8JGX
QRsNlYnuKF4HH4Tv848uddKT4lc3wwBcfbBr8CYFGR5EACNQKqIOwWQPZVuz6Bbc1luk7FS1M1xq
DdkdIskupNe2FHkHnvw2quq5kEZZduiyrBxGSKu96fsAnOHlkBPmQQIdRWCGeY1F1j3qQiAVkeNQ
1FM5Rw4n7OVz4U2PgBb39WO+m90ydkvw5fDchxGeL0RSXzFKBS2yTIg0Z93VAQNfi9716MwKMxci
qPAca/0UYo8ToWwffSONdAOksZvOK24wTrTp+e9vjKN/IZAK1I1ZLXXakFLIAbVFF9hK68mCpwLv
qNsODhBNtB4bNpHHnRdgWlPWMN+PIkz6hKYoloop1lJOLsLiXgI01o5MDKQZ2hY24ThON1HP/YRM
dT+E0gNo+ZAHE7D/0NPM74b+Tm12o5rxzgLjBqCjtShZsiHrGEuk8lE6Fa3cJzgLU2/Pjva9fZhP
5VP/VO5Dr9nOtxl2Zm1cw0MXwKy8Y880KwaqdHB7YbX/PRStKhXgpS5KGGYkcfxplRd95vTM2Adv
JYA6BUqe9nWuJv9qC7vpDZksschXC+8ULwGvBY/RmBnJVhKpQ5GO8lIWbYr+mfYsKLd9GO877c6Q
Ur9NOT1O1hUYHNgf5qPOQ4iJNPAPwiuH78IvCy/toDL9RShQ/iIrsD+VhYU9jGVgaoOK0NhETDMN
XWG8/5CVqGSDq+lgG05+HDzCPKic49fr8YUpESBsoJgD/A0GSS/zkGH0/VyYIZwjeB6bnRG8Xf/9
zONFrlTAE4Pf0xsNwaL1kjFBo0i8w0Ku09TYdOfVYp/dAWkNi8X4p0kKqr5LJdIlXipzivVzky4b
7QFMJM6MdmRRttsuEt3/r0YQhoUglJYgusVY2KUwNS9VK2ki/ZzWN8t0DMObmEszSH7HZe6EDBnr
OZKEpWiJxgdMMjFMFhAJnyPAimt2/UzQJbHn67RnS/TnyjYVG/dDAFioL+MLAiSvmfb5swEjRgYB
g2oian2a/w2KSjRLbdbOpaS7Q3ZfYQRT6wqOKRmAYRCDO7eskxoM1dClLRsrxOBUv2jnDuQZXryt
f1TlTtUc1SWzzdW+e5MJ7Ige8BldPju+LuMfmA4lBe5JN2XEJlUrTUw1FGBSiaXYZdc/hR7eFjbV
z8CWTYjlFn0MmZiFAmSvDLhl0K1QxzsU+kloURISuPh9ANovArMiOE0IHq7ZjQtcIJ0IfUte+mHK
1WQQFuI+QoCzL82cLpKZzcKioFcZ3E/utIv31etyLzWAggtRjIWPKg8WgpEUMA1FCDwwo0SwNajr
ihAtgtiT97TWQ2/jKTLtJrIDd3BGV43twmueAsPmgZQw3PZCKNX6kpoBFE6NigpCezDaRzMBywUn
HzCO5oUI6hv2LVB7BQN932HzDzddjwkN/lgD44JwaT/yTVdZu5pavVVz0vs6zjmu/bbuFLdACLac
ufV6GUU0OFvdvwCA/FyrXAqmzuScKlqlT7Bh5wYankJbp6nc9JC5Su0D28AGe4ejxQ74NQSnHbg3
I1IsUKEP1xM0SUUVEKifYrmoFFZslOgrxqnlpOlbXOH62XwTeA18RmGNHLsSROV1Scv60pxw81P9
UcBQG5j/3qrc1m8nLwPGZZ06Jq9l8HmQ5FIklTrkUB0Gi7Tr53121wKCOcdsdLEP+ddacrquWJHu
ueGtQJubCJII/d60Aw6iZ3maD0ByLkg4I7is7Ugf9DQdVQxhS7gD1b1txCc5/nY94TJ6Ahdmo1eN
y6aUFwsb27jYzX/Sbe2T3XcNz/SgnP4LLEcSJK7ZjjrhmjVVC1p+6Ln9HFyCciSAz8m6x/3DtVze
ChhXOeqc6xUALgIL0kSfsJgt29AfNwQ/muxR80ZWeN+KOtuRnJUgnyQ+X/4ximd5er7+qTiHV6Zu
AmGgCUYByN6zUFZ2Pz3p4T5AO7E1OEGYazUqo0lmZSo9UAVwSZ3AIkbGAqwb1bX8wvsLzjJWWlmF
CpkKFY1iFaUREgfEW9+Ct75GOAgg05j2i6NuCBFqfBvyVr9YiQa1CRbZVCygWzQZszXGshxHDYlP
hGwo9Ruv3f1FoiHu/MndV3IoBxx02WjEeMDdNHNmR98T+Ou6w/DmuHmfJo5sgcOCyjTnSiLlhXh7
bup0rCARRfqkPhctRgaU4v/fSkTYWImhnLEWTFPPJyhGYqCZbgnTVYop6RSrReJftNeYJc9aIOWU
xZDPuZBCYOfWBDpZxdB7/mSAcyVpbQwQ2MCJ/0JpByUNSQJENG5AdPQdDN006xK2LEJvwqaZV7gl
mF2rDB/QNLZk0+IvGCjYPvMhlaqzliFoBvB6EU0lcLumHhqKzbZFESvbZWFb7sKZMGa6jIK9MMwN
AkNVpjKn1Q2mMne4pirVN7H8OWLMrsfe4/Xoxf6AH1IUkr9XNZcUAb5MaCJy5DBb5yeSHXvyaPeV
rd5iBxhTfUtyGL6wZQRHXYmlSuWkVzXNzCC2c6tda4+nvLb14+SY3wmVFPDnw1eOoswUt5JIfb8u
R3k+lZA4OmAueN8DItMm//go9/rBk0a8aWVWULxiqCp5148QIGVu96q6oJDe5Ztw8wXykEtrUvFs
KgcpXUq4CnlBUMgLghO9ZiBq0zfRXjha2+u25HgmvWQzirgayxK6a1kCpMACYOJAhEsL3nYkTwwV
zPBAPURqLRhnazkUyYsC4j5uncU81UD/RLrBi+an94G5NJUgAd3LWb8fQj9v8OgTemAJ9DIgkdoN
mg0Hbs+XmeVWMqmvJY5NMYGW0SDAo2TmPfXyp6awMbkzYADqxbTsaU92dtJNUTrd147eSjyVitq+
suo0gvjGNYEvADLud4XHDZn6tFwu1guzAFvJoz5jJUVi3ZaBcZbv8xtAKIC1drB3k5Mszl++ijAP
30oilZSWqU3qpTENHPXRmwDTHLnyLge7uXrIuG+U7EsVrgMq4P1UTVeoo66UORara+hHoFalYwIY
/842HwlrD9DwtryOCjHXp9oF22Vox1lIDDqVFoLKMhJtwOcLqt81Bhom6y6Pf8ry8qXM8CGIRjOI
DLlORbw2vzdmZUeBZgLBvrtV3lcnC4d7L2AexpVEKikAFLcakdcNTF4JtwQlJdtYD+q33g3s+THa
8wZfGZbEFBlqPfTCwGhFV5sK+NMrXUDURKtoE+mhbc21F8a9Pc6c6o/RUCdDXmCUwifDmwh9nVOy
LNfrUjaw5RJvy33kDig1Jw+NKJ+HLsDyxwtZlD8aUZBg4UCCFW1gfeEdO0ayC33hBLRCvEFymwpM
M2IqUNUkC68tdHNY0XLVbDqV+L+6JyyXWPEqEczKEVdWE2RSoJI1vLDi9xYZCULHkhfamQjehDzm
MsmW+pQNpjWRcy6A4CkD4cFj4Apvo4IrSuhk+3GbOZHqXs9+rIvYWiwNItTHwONvFIitvdmZPR0Z
A8xSHtmQjrnoHozoeSGMOhPtNOZDUs0QloMEQLmJhS/cK7F7BdQvQ8TN4VNDevk/1r6zN3Jd2fYX
CVCg0leFVnc7p5np+SLYE5Rz1q+/iz3njmWa15zn8zawNzZgwGVSxWKxatVatoaK/NRiFzGgRwcd
IY17SeUNUCQVd6w59aA31pjbQJcrSQL1tol8c7yk765hN+F894GQeZJGeSZQgh3R1GUCDVbqIW+9
Iyq0JCvnxjyVFUp6mgdRZfMrfTUbt8klvXvSi2Jwkl0lO6KaA99FDHR/8BTBIOD5jG7Sv8kY0axD
WYBWn6G4mR3BtbxDxzMYg+mr6ATyXESBbA3tN52H9t8utNVUW42LxcB76Noc0GsSg+g4N6qxMcEC
f+ZqKOdOmQ2cNGUnQWpsRZea8rVpKGqLkEzcaLm1xvg8mZYylLPROL9ioYd1NMCogGEfR74Q3QEc
zip0/l83j0X9TDrpxrLCylJQzUDI8EgOlPUFg7DBJ8IGIj8UPAnere8aXGaWgIdgqo1T87t8BK2C
m/3SrijNUvJD+lSNDb3NV2vMc2foSqku18ZALV26Sfb5TvLzi+jxLGEmpM7kVe7fWGPunCbtwrGw
KwPTS4s7js6APvheAWEn6Mb6AAoZADKIRcx4J3y7RnowNqdMmyJDbesCoprd4hbatQI9YM0L19v0
U5WVNytksuZhgvtrFlZIc0rJ6dzcAp8ssCHHOYgsR0RUxz8Dm+/HxEktLNO0pfb+XDKIWw/aVXXI
fckT1ug5edebtTH5crvGsaIPsDXuLOgyTsG8B1nn+EV10FAWt+a4wWSzNKa0OOVyUZgSzFEUIdXy
zK4AAzt0j7Kz7EUiibwcYesjTI4Qhk2pqHELH2mzoIgSt1ENtzI+waKGOPK6KPa2yVfFHFMjp4tS
j9puCIqrHn2jGvLyeCML4CeCRbGUX/Y0K4W6YAdr80Wd9qlyWnVR40bgFCxnpipZehlmGQ2M/SXl
gaEPG8PTguJWdsBdLqgpiEIIi9TrdGW18wThcThaV6O3+Bj0dA0JPf9zLZHW9P7BF0WrZEKIlUha
X8WlAYVQ6MpeUI7h6DCAuErF4+0f0h+u72u2bYBiFS1xmbXXT4qug4oUybKyGx/wpLqOAgsC1dpT
GQidkpsZEI3gbYrm4ru3Yl5Jca2EqnGCaNDiapgjk68SP4LOw0OWONnj9DPZ6aUruOjo9cwmXsqr
VfYo9Ku0RBOEa5Didc81aCcTd/pmYzQo9quvAlvc70cMTAJhgNUyNeZ4t4WiDjp0g09LeQEtCwzi
dQHtuK/ZsQBttNP8FGNKuacPbw4b/+DpyEJvwkRuR6mbcNmlkJUrbScCoYxifmppGzNsmFTlagxT
mEGmDK6iAoXZGFxCxSEtUXKu4Z2fSluBTfm7MmY31biC3mOFxGvcjZdUnret9uqjHqx+fgT62hp2
n/l8rwbZnm0hZ1Yoz1jjdLe4HSA/OSR48gv5x+xjkiwQ3qrcA2EB+wXkF2eCoTfayir0jt7isgvs
jat06BzM9zMgGsZOvgDZmiwIpCKTzEWeFas2KUtvnCzptp2+V+3Dp/bwdU3M7R01439uuMn9/q27
znfjnopVnxnI0JYQWBMth/HKQW6irBpxn9IdRAgDAX0R9Efl+GeWZrgQOiU3nGy+GeOUljQQpcJQ
KibwIVTrzYBUVz+Uo+bXQS3CgHEfbsqrMfahA6SSZWQRlrcgzaNtTwktVgNMPD1oqUWQTn4g+fvl
WB4Pc4zyrFBx5WnrNTEv8+m5HwRck/Tjv4vFm/UwzwA7V+JINehTainulEL7lix67BF1/BJN665r
lF8C/+AG5I1B+vNNTh6tGalWifrHkV6o+U1Woayt/kyBMGshAuiMoqk8fqq8MUlddmNyrSMbvP3U
QQJypHAC9RBf6/9UvhB9Mfrzjam00rNZjRE/1iH16xTYiL64HExVRIHKTRM2S2KCRqGrkqwAN3dO
E4brBnea6ZaQFQfsKndFM9+CM81i5RSpUns7GoyTkjzP6ykGJOhjr6B/7kdeyAQNaHGoi7RgOfZ6
nc+dY8T3ynqsRTKQIjNMpGit2BiKFmaM8kujg313jB0l/53mwh4Kr4qFqRIZVTOU4RW2dKz3iaFO
4LDHRQk7mgfJ1aPxbb0Sj1ucs4n3e/dqivHuWR0sZHc4wf1u9GSfat/YmLT+Spt8vQOJpCM4toN0
OSqnjz8at5C8XSTj7GXVRI0d4XK2nia3hW5LXv1H7rJ18jsDyleuwCI31GM7ZZTMwKLHdva7sq/U
0cS7ZnJHNMZAk/7UH7vL0p/2Io0Krq9sTDGBMcnyNpUjxN42uh8A0E4xMdmCHz0hojFAbgi2iY2q
jwVOQrY+3iQjZiZ1LEquwulSznst0JbIDOI2SfZDG/ZOWeaFIOsQGGXvsTrM/lMakSsQEFRHa/o6
zrgADnH+8qmP9nd97C02WfZijUAmnCM+AYmMfNCOKoL9Z59rr3v5rlpXyhmZFtwuxZfa68BqTxl5
5IP8Y0W+iMMXCNbGjcMbe8xtNttAqtUL1tb55g/QW+JyMf16AlQbpSa/EHGk8NOPjT3msOcEU8Oh
hIpW56cAnvrrxegQb/0tX4IKWIg7FZpjTni6JB0Q6jAXZhA4pERfRRDuLBA5/1P6zb09N6tjbrW0
l1QrBm3/aTbu0exzxn436d8//mQiG/RgbG7oMpdW3crgIbHxw9Sec5Aqq4moZcKPU68uz9xncTit
ikwLZmrwR8+q3IMdDW+y/w8uz1xq/aLOZrLCBVsbmC7Z74LiV/mSHcrr1jEu8ishvIqbwf39Sjar
ttbo06jFKpxivZl+I+OG2hlc8M5wGgyGynsR7zo/EP/vXtoy3evNB4uXpdPNGIXqokkdS5+cZjjp
+N8hFnXO+bX+zcqYmL8uppomGlamgm17CMZ9dKBwP1BvCC4ybkK1McSEjb5fMiBysKZU6p02q7ya
iBgvBGcX3Z+3+5ZUTa+N4P0/Wd+NM9tg6FmX8rfFy32ou/ofnyp+LgBCW5BaGirB7OBba/hENmkT
lDcXN7mm5U37GrRrEvQFaZlM+KX4G/hqjjlgBQSpLaOGufkmgqwgoACUPxdDI+rD6Mf71E9Qchet
kR/sX40yJ00fwgSzhKh49t7oTaBuNoBSUdwFCFRbWGs5lzbe5XWvO8p2kRcLFdZGSv8UjAvTkY8q
OFj9xIcW6z7dGYcEJM626apoVO6znY3RBIGX/h8u9HfB7MiVnXS9OZnnP6H7QpPYGnh5BUQc9O4W
1V74gfnVGHP45oUyY+sYWIOs1aEx0aIfm0MSa6JF8WPzqx3m7Ol9BNX5EIuijZr6FlOS+4zyze7q
J1Hoog7x0Sdkj2BflGSe4TAUrgySzH2CeCLWoOGZwUScpeiWBl5ble7sJkI2Va5DTw07h7l5oKKx
ngPFZQqTHd6jZmuHuZ6XKJKXfMbOycf2kcoF0dJ7dOoDYa2ffgN247aWmGhSQt7G6ElsYNxg8gtM
NxgpZj77I3SfUIXb24dImFnx3G9rkokoEB7u1kTDt9IUhwLfDFdCD28Hw+ojFXHTn/vILQNhJOMF
FRXoXR3fD+Pd7PwbSKvxtCsk/fykKW9NoLHROtdRnptA8LgTnWn+Ml/NMS4Zqi2AxGuEJ3D/rI3X
cRMM4csn7oLtkhh/JJPRKlILG50vu91951ZA6gO66wyPiJQHYQGQ6y2YpsMQIei+MGD31v+rLKwG
eYL/G0BA+0CiefpL9su4VCNfRqteOizCKicviACpRcAXZ9qqxWL6ajWTMqBKdOA3KKa9OM4X0aV+
hFrpjRCBwP1kG1vsJ4v0fFkBh4aabgkMAoE2GEXaUZkCiqH3/qnSz93TjVHmG2LYDEwyEqZt6SNq
BvfHvj8LIyhgckGRLtppjsBrRFvKRJfciJaCUIsUP5/+wBJ99QakeBfJTsjdzj10m9Ux8UVraimv
I0vH0FkYTAEK1E4PfBbN0MXJHm+il87V/nUWJrS00mqPDYgHwYk7euvlGjv1Q/OEyEJ+UpHgORhK
p/9lVZ7oSuUmtFvLTMaSqyOy9RDBhUAfVd+faYwhJNqKIzb3bnhdI2HAVOVoN1JowVJ+mC+HQPJR
evKkYyEWl+alfps1Eea0y5h6M4kOS61XPTf3mR/vuh341sI9eHePOAylI5IgFJmk7rS5YA2ogbcS
BvlPJDvK9eBoqLQKvF9w3gj9+cbE3OpRmoOnHftXXYdQ1fTAaWKdYWjKL4yPhNeim4BbFgfYVEPf
FwQcOgsUrs1YquUCcYWms/2h+V65tqsH1W31IMLa8UPYX1Nsx7dZGjNK6QlIytjJMamb5E+RLnp1
80/1qxXGM3qlJTGpyJ8FUXqm4Zd03XjVwbqof32CNBH0Ja/bx+IftDhNqgLd+nMeSVmZ4p160NAK
pSB5UwAQ5nvg69IY9xhMvK0gUgNjyH8g8lcTETEpR5vk7XqYawZkESQcdLjDuPtePbeVk92j6ull
gf3d9pfU0YLuMGeoMnVfRTe4aHXMZdPba1F0kaqfovyAKXI1ETH/inzdZC6XtCXZlOdwjT8pcnwj
uWtAfoBnbV8Ld5J/ll8/FnO7JJKVqPmE5dBBTIjXoiIf3tIxcTqKOb0IU0ju9gHgrIEhCKKXLO2e
IacJyN3OzzRwSnUOEmbKI/eoHBcP2qEu5Krdj8MVryaDcd+/FpntrKUlHnX6hlo169Juu50s9/6i
DntAJT8BZdqaYjZz7YzWruizcA4PtfpcRl916fDxarjv3K0N5oLWNCO3Y/rOndzOcinFEp2mbmLQ
xtOyqnD4ixsON9vHXMtdDvW4iD7tUVZVBjhJgyS5cSU/cUG5aqBYnfvlk9BPBF+NrfkbUzW3kLnE
VmKEAQBMVEtmh85/9kf1Ww628gQ4o9Ztr8RVSu4T9XXFbA+gi4Y40q3zE7W5/iN8MUAu4lNPVA1F
GCi7aCYo6pgroNBRNIAEyp/XVHKh7MlBBwY5PYpuNN5ebg2xKUE+LpCYCnVMCFtXYd3dymN+rPNp
p02LL3BPXjzZ2mKC/1hI6rj2WJRy016qbj4AG1zQUWsXs8L93SIcIaL+zj6/twaZq4CsDZTFMzy/
DQni76p0YRaNZ2n2cVnz3VBgEFqeBDgE7hnc2mTugKoq1GqGXA+ykfDuTxvTup1u6+dmFz2stx9v
Kbe4trXGBDCjTMqMEDxR9XlHj8LecE1MJ3d0Z/8jZgdeYgj1DS6gfiB2Ex1G3oHY/gFMWKvlcJnj
HMsdd7Rmk4Hg4NymDT5eKC/SbM0wkc3Q04VEUELDWHkN2sjZ0Ro83WZZYIYLztzaYSKa3ZprZYHq
AF9v+b2ODuqxrnRdfEuvFXcO+qcepQzh64Z3722MsvHM1KKimyjrVO0tgBrRUcXqiT6Mi4N8CR4Y
cXjhZZhbi0x40YZCHRrQLeOiKA/9AQTnF0kA8sYjaA738dPH3443eg0gGr3RDUtHLGN8JGpMGzxQ
yJoLRw1A4oXBSMqw0O3AvwzRvuFCdK1zN3RjkPEWUulxnoKl6dSYOykEF3LdCxIHnj/qKjFthGfD
fsdkY2Vy30gyyK2a9Xun7pL+2zjtBdvGC81bG8wqIOGuyukw6QAmT374haznDIykjhKk1xrccXlQ
GkdcyuMd6a1d5gxMphnhqT2DoOzQHrS9hccArfYK7zj62dnovLHDYiJXZWrRv6QEYZ5V+JCSHpFk
GnjsWIfeSRu3sR1IM0BCdY+Hgihycp1ya505AqYmr2GfgwUtPWg7w81vhnuM1UGRiRZJyeigONR8
FXxR3rHb2mQu23aRk1mtYLO8pBSA+Q3exuH+j0799KKdBOboEt5vsAWqN6gIQnGEuYqmTlaipumo
OW1Xo2xPq0O0ESju8nCvPV19tcVcRPGkyODnGnAgfNSGQNpSAJt5fipUu7wRquzyffTVHBNSUnPK
yizt6Tso2uv7cQ8fhVqR0Ed5Kct2WcwZ7NMOQ2cathDDAYfEaR/iXX8WgSo88jmRMMPY2mPOXgKE
XxvKWBdt6shfpiuqyVAc5mfaqRIKJApWx148U51ptmS29AS2l8S1L8AFIDlRMPrS0XqRhQN83Ofr
Znls+lwtZRkNHQzmB9TxAHDNQKCCDieAXcLei8D7WQiNphW1EVf4dCSYLzsoPtFR5NUvj+JXAT9S
//VGtvdRploizwSmRrssHNBhXNXp6ulD9JRk3e+PTzX/5nm1xeS0TZlHKdie9ZOh664eVaidZz4m
cryPzXAzoe2nYoLHnKqzGjb4VOlhyR3c2aihhD9ppyy7jVx0+t3oRvigFDkkE0WSsCaFYmNxGhog
NWReKEzeuPwzqPgPVGr8gPy6mUwYaSd0RHpqj9II0e579l3yR3f0Me75678NJjYTTExo5iragi3V
nfJArUUYwuxRTZE92akDUcWBlwVtvyATS4aQZArInlFgzi6zMHYmFL/+KycxWAiNmicSWRWsyC4d
3TF/UFakOHbIATWiGJCCP1AhUXonCCMgAXhbZE6zeZIhLkiP9oIZxfImC6hyTYrkVfQ+Pien//cl
ihH1t7ZKncSDTWMk1OpUJ/9Jz0FEICrTjH63W93s1rhAt+VFUXb6T8H2ckMYZropKRKGaVXmrLdh
XC9gW/tzy403kU/FcidPvsyPokk7/jo3tpjzbs8VMfoBtjq/+jJ77Sm5JxDopfed4RBMcUE/p/4u
eaK5RX4iputowymQwsJK325wtcrVNBuUrPU79GX3SwQWk+iJOOl183MMaje8FpVp+f7zapLlgip7
rTT7OKaJURhQfBRt8tgBnWAU+g83xGxsMb5qWL1MmjrRATbQd226s1NXHUB5Hrnj99odwDT6IvAa
bhDdWGQ8FiP5eqmlOf2Sg+WGv2nfWnLNJ+0u6THut+xHYc9TZJL+fNP16YYIWOcQiyR3/SXxkzu8
ZffGpXIEKWUQxY4mKoRzY9tmjczJyMKJDHWVwqD5Vaqui/XHx5vIvWU3v585DYqy5othYA/L8EYi
N2p1Y4vYDPgp88YGc9n1TdfnnQ7Hb36PHp0ij67IjQEeEQDbxBBY0Sdirjppae2+GfGJwL3vyV8I
CJHpkz9+loL5afoqqguJNpC568A0UGsdwQey19/T+NiD3qnNhN1GbuIFoBB6FOCyBkPKW7/LinzJ
jCIk53RZucRzFfO7zdUIJNQEug2CKZwnWygrwP9yG7PMlyPFGiPfg1k63ApBbECIaoCImkO1kzzp
8WNX5Lr6xhjz4Vo1r5OQGltLzCMXL0ohVCnkxqiNCeZjtZFiTlNmE/iG/o0OsmaoyRaPqZN54mT5
TDv/7kbdWGMC/iRV1thkWJAaKHh5F8c0xTBr/hB7VJalujQx8pYfpVNXglRRmGJyHfPV+rsWbmnK
g9zC+nCcXGS2si9nDmmc+SULzKv4vjMAOSt/ic4DXRS7aABKCeX7tDBswix6NTA4r5kwm8h16ETt
YjpNYgWTNe/CSLkJ5y5YjfpiIHLifuw/3AvWoDqrMh0cNtkLtg/lOE9GhSBborgbyjYVHoZddwnA
Jb4wNONFFnmxZmORvV8NuYzSqlQJhs1Xjybx40WLMocMTvs6+Adaa94R2dpj7lgpDFsz7XRySsE+
fkgupgb6ar78c73DtX7sHgbFzV0p8QQbyzs2W7PMRUskVWuVmtAwEN3TgRACvNvkUVip2HF5frs1
Rvd8c8Vm8ZIPem2SU2lhXFNKH0q78QFUEbQpuQDorR261xs7gzkpTbni2/2lWAwyN9xTfulsl7vj
SbCJfF/RZR0SJooqszN5XdNnQ1usf0I4fRSVD/Y1fYKhKPBLPPrNPYfk1RwT6vqaqNOqwlx6GA/A
Y4IE558wpiI7zHk30nooMutsh45fa2D1uaXatlWQBG3o44XpFp59gLpXLzkGRAIcwb7y3g4gyyQ2
8FqghmKvRtle1AaoP3rqtV1jonc/OlbpGN+Upw5DlqKzwP+Mr+aYKzGJ+0xJdIuclsAIylvknJg3
Vx+Tg+WApzaQI8H6uEceRGwqGBEwbsZSc/aLMRf5iuVJ9WEEoFyvZ1ewgzwoGIWSaKA6lDUo+7w9
Ceay6mo1yQSZu0QbQVcEinaAKQpZ1vlnzoA0EvhvISEhs2lMogH5mU4EdTg6DkifmH2H2li4k79Z
u+WiT33B2rjesbHIfC6rbLtqyityLnzM58ZddhgOsvMPs2VcW9CgIRingGIECwkjcRfVMvBM5ySN
rq56CvcUQhLdGKJ1caOkqUPVRMXsBkZW334zMk/g5NDwWh93YUBmxzg3TTDtFR1SA6iA6WGd3fJK
6P7cq+DVLqs0FVYGgAEQHcEXnHflbXGm3TWvkltaAWleBF+PZ80EzwnlVyEKUt+3q6x7KVmmBp7Z
eyu0RSkxH+bZ9vJOhaD0p9a2scZWiWOjHlOS4kagRTIKA8pvCrfxaJFMTAPIPQtba8xdbuSdXUY9
rP0Zje2cvgZIOHEpkZ3ZAMUiHP8V7CZbKG6AV9S0GhZb7Ga2pzyx5ddhZx4pB5X6mcC1XR9zj4+R
LqVDA2tZOSbegInYIE6i6OG/cxGbucbbsiWmtJy3UcZcUQfg8x8iO8xzHoWUb7zoD5lUMChi9hcT
AEwA0+28DzH4juh/pGK36pP+YtxC4uOguMWP9pfwAIjsMeGrTjpi9zRpIBDbmQH8kR3tvvPoNOfy
Mj/ZJ/VesJ+8wLJdIXMZ1HammmN1PnLNMwF5GKR8vNQG/aeJR4vsLb2bQhv8UWCW65sWOIRMgFuB
w2e8BUU5UzLsmZzMG9oxpPymSFgoZ7L3DyP4dNvYR4q5scY4zYqpQTuZYU3ax4/KrvCL6WDvEn+8
ANEQqJrt43RjpxfCwrholYz7WFmjLIU8ktO8S29LzQH+wU1fMCTT3jelYxVC2WJuBXC7UsaBokyJ
7bjuaJZrBbRdGZ4WgPQrlOeExnipytYW4zplb3XyMg7klCdzoA/GobcHwTAwF/S6tcGktWkzDWtj
Yj2Tmz1TcpAmsA5h6axoMEuOhExC/UZ5SerGifB8SL2P/ZS3RKgjEMVWMEYC8ObbC6mKujZajJyc
rPCaJNdt+/Tx7+edPkuFGh/EpsA0yiaziQ7poLpPcd6T3yDCdZL5uutFYsncq2drhXGKEVJziaKW
CM3OBdjtKKPwMXMBGqZPhAvhvSpaFOMXiF+rFC1YFAXh0IBCS1e0k2HdQAwEL3PJExLo804a2l0g
gMeQFtJNJp5AzHoygcPTYFN2aS2ge6LsGstuOsR3wnPNy6C31ph40qVxPpjIi87WINHxYGLukvIZ
6QIc3Hv/M1FghgCaifeO8Q4u2ZY6kvU8006zdTMkphMmp48dUGSA7uvmVdyleT4vTaWdzDmMfbAn
Ze4QWkJK6/efh64DWCmAsyCbR5hzpFdLK7VmTD/P7EmUb8W3DlT6pkJi9wncGawhjbR1NF6gMsI4
YJoAuktKWz0BTwcMTuv0Z2KEcr/qTv6s7lLkrsJ+yPs75q1RJlIBrDhblU1UaIDtk3uKr7PvpS/9
y4/ZrR0D2meQYkoehDPP9Ne+vdqoWYgR4iI9x6i3H1CO5j5tULA5J7F4+bsNZKYuz6pnj5DksN3W
b0Y8VfsgrXeGufvYfTgV47fmGf+Z4iTV1l7TkLFH9/WuAvuEGSAg45SL29rvA8tbY8wh12rSN3kK
KcI4ulbVxqnjO7QSnf9ySczhlswqWju6o7QITjGL2ZV1SfFFbTDthXCt9xnf2zXRNW8PYF33alkZ
2qnKnfKxAy/t/FU9yDa65xhWfMBovmBSRbSJzGWQWHW/kAmbWC+2M61g6dOCPv7x8SbS8/yRVzIn
UIrHXs8nuMUfHagioIPVrZgi/H0gfrt7zKFrOnOw1ATfihYYqNB0f0Enc9X9sP/vFsQEMCsNhyZC
iQMLomayQIMZMbiH+3FU2aSysLqhsg9gKbd6Qw0heinXt5N+K1svIxFcKZyyOfbs1Qb77A0VaZEi
cj6yxTPKFo8FiFwc9ZB/gYSoZwIC4AnTfe41A6ZNVJtkGzU7xh/kNc0aaEPQ+D/5iocodRVlvqRh
6nj2K68MpmE3zsHH34z+0ndOuDHKOEfZzN3cqzDaZMfaHpwi/xnTEYpJcerKEDgI98thgTRTtAzC
lnvrNqtzXcWXa8rbrL5P0u+1Ifhy3E2E5qyu4/uRd8li04F7ZwlHJAPGTZJdyubdx/vFD+YbA0xo
KFItypMGGzbu2tFJVgQj1P4np/VXfwZnqRgq+76EBl/UqYQH0jblHeAlqRu5SGOkH+mhfDT3IVBD
M5An1oW4QM7dvY0p5qaKcyMD0zhMyX3pFMMxjxLRzcEzgexGAykIqqo6W1hV46RYy1pTcXNAiOGL
XoLxdexxtOYFuo/10cADtxRCRkVWGTePR7uKyhGJx9BCqH35qveVaGG8z7RdGBP9QO8zSiMqk/hM
NLeGuqT/gya82U6ImuHdhxtT7JxyOkQrqLGxh2cf1C6p9g8FUyahA4qJ4B+KAyKLTGHObLKutSG3
DIQvjU10GrD9mrk5nQY8Jp4Qvcz9XoaiQynbAMbWZGJhYq1jQuxJPZm9OywOSI9VUGXnUKDz5QFD
X4G6Wx6kWxHXCfd0g+L8r13GT9bMqHDlzCpiMAS6XSRrvyIw+8PaYdl/ovhoKoD8ytACR5EHA99v
8xopLyu9VRf1VPmDrw9BvVO+2vcKoqKT6070IOzN8gIwlM3RAlMV9KLPj+BNIqWkvbKEgKGf32S0
mjui2S87be0byN4KFKzRk1IVX1gjEBmm33tjeLGXUYsaGF5J5OQNJvaix0R+EcRm7hE00WBHmx0P
KHZwrlygMDzVtYpKZPqzuSuuULly685p/+VI8JZkQZAH2BMDbSiWlNvo26wDI4JKq/6VQ34TF2Rv
Ojo3gX6F1wTMZj9Qc/mlPwpWSYMwe2VvDLOnn6y2ZJXLOdDY34a7PxSZ1aUdJN/io/CdKLLGnPys
HeXZCM/L/NOeSjKUlHKnOhj7STiTy99UEI7rAETYoLJ56yeRWq5kqBCnjeG5nC8XQDIaQcbDPeOA
9tLZHZ2AaoWJLTHUsKYV8/snTJ0MPsUAxl59EdMJqHN54iD4XrxYRqnbIRqF/4Cn/e2amhrvvwh8
UHh9QjYE81bRDFEN6GrCItACCY559PVjm3QJ71xkY5Ju8+a4AVumWWECk1Z8SLrLWQP9Jrmy5asu
17yPTXG3Ezzj+Fy2Rsi78p85S2sHuL2KTinV+WtvQtxFxFHc8To9CqtKHAdRadECY+LoN1tskqxP
edujRaQgfagPZ1VBVAxq6L50oKvsXXPw0snPXeUTHxEQGgrE1WRkriyLmNn3xppNjYK5qPKxR/ML
8AtQW+RfJm9MXO0XoDS3q7BTy3EdVdHQFDYM9B9MdrZAyTHG01umfFpqVwfAGg/f/TQH1Y/xd+hA
eS8wT5+phAKOuzHK+GuiyFUlybp8sq7agxJT6D+0BsrnGjKiC26lz4SYNwYZb01WTSvlCQa74wAQ
cBdET7qPUXyMB5ZXQgwYf0/RHwZiEA8f9kvKWbTOY2rJtMxWOdI3yVH2GMVSrocBoHVKyE9CoRwM
z20V7dUojbKbAwkm4HKJgIA55RAptpLUSZTZmSqRl3LSNOgzqga0IGhBlH1g6U1shcY4yRD6DIPO
ATN0XOM0hvv4WoZSsmufZhEYl/dUfmOTSZnmcY3kXl1k9G/k3Onucy+GguKEJjEVhwReyUDwCUQV
Gu5X3KyUybYXI54hidHLp0i9Uce7NhfCmrkWDHoO8FpRAMN/+8nCZJUTWR+on9DxkM61oaJwbSKj
kL0RXYhdeiXMz7jfb2OTeVzOYOhpwxk2/7fbHssA4Y9I7TXX/hJHrnBQSrRK5jI0O7MY1BX7uCB6
54/2br5wVihFnBkh3eRGuESRQcZdCJmtHAB8+TSgykH1b7LZyc4t/sWbgwRhVNRroa7AXIYquh2q
DRETOoLMuIoWdWOyRrN8BuFnxyTofVqWEha3eWd8Y4etGaUlyYDBpHbueo/OXGrkYJ1qn6oM1rMD
Himvfsp65//9/t0ujx2rK80sX+ca548EeJpdQto3c9brCkKwslM8VC8Cc5zUAlqiqENQfgrFUtlj
UfVRu7YdItk3cld7AKEA5JmiHFY4P1JAsVqHoNlY+rHfCzUpecdja5s5HkYdAiarwjYVHLQap5Vc
CdPBAVLfU+GBfaz2RZcTdcd3zgPuFPpgQvWFvYFHQ59sqazkU9oeGqVw7OxqIE+9ZHlFfllnui/Y
Xt7xMDf26M83F4USaZmSh7Bn3A0NsBvVsaFguv5YqRgO0J/QGATlmoBHnTPvR1WhX1fJfFRpVdQq
X2F1/VE+Ss54m90hvUlfCGZVlC+p7iQeFHJPH6/1THT/0d6ynzOdQRtfwypFKQ5360V3j8fMlbKf
vqOisbPd3lf88U6b3fap/C4dhMGPGnj3B2A62oKmKx4bbEM0y+aQxHWJS6R/GePrDqe0Q3Kea5PT
a1/Mwb6Y5dbNKstp1tFpS4g7NdctodiP2z7rRHoY3KOlm4au4Ulp4Xny9tvXlRSFKL7KJ/U7Akji
qP4AaPreQk2ncAiEzoEdB2pbfxqJs4jUKzioCPjAq3UWGz9VSzWQJkb4an/JGICvmxvTuuuQAMYx
8ZXqoqjgkEbljKqoQ8aNnBvTzKuvidOqSGYs3GpAEdygilpbriRl7scOx3fzjR0mCwPoUbdQgJQB
cRm9FhhgijWxTrSOteygOnKX3IguH+55hvamZeP1Z+JR+/abhlExxnWFXVWWi1R7jqNOFP9FFpgL
1SzVOusLe8WLqHpWPG1v6oF9v5w6rzk0N4m9I1+FECyRTcZTJ30uklSHzf5b+qi60cUCWfWviZsX
HsUnDbX3DwSG3EzTfN1LtvBRx0a7VLK1nrQQtf0fcwm0hJZ6i/kln0ef1KUzmapjKaGvmddWgXR0
cTB1+/AZL9r8GYy3musE8CzdcKrsuOKug9ouHhBt4eQ4o5rbPaiyAyiRyJU4EBWc0I1hxn1LskJH
qTsb/tMgStvA8jogBHS3wjsNF4WgD8qJSED1geFEh2IyoNbsUguUSmxSKicpN+9aAwyf2UNr57sm
H67rsN5/vLMcr3pjjVlfqyWWrtbUGkKekX5XR0FziBPv3xig+cXmcrVk9FiykhrIdtVwY4U/28ov
F9GTiBPONIXqMeNfgtyM2bXFqkqUzSroVVrE1aDEGZH+QlEFwxrcb6Orpi3bwLy8S2uNODH0tZfk
U9jVXwatBGyjlHbAFH2fTWVwWlvEMMf9PK8G2fx2TLVFCQfIcOqScpm3EFwv+uATHrAxwexco3dS
lMswURaVE81XIG4XhEvRIhgfK8MuKRsjwbcpZDeVn6Wi9j6zBhvDAxbmO98lyHpYFNJi4bu0pnnQ
U/VC6S3BNvEigaborzaYzEnppiQs40g5pUW1Cye7cPM0vVtiSJp303ery+4rJZFdwxxvzIH2S6zr
Im9udVsV5Ks8V1c1y0BlU0e9kX181H0xdauK0o0WfbG6G634IVeCtIh3aOHlQBZChQpdf/onbA6t
HHdpWdlYa7xAWnNEkcY6krrzumQSLIbnG2g2oSODkRI8FumJ21hqFTsB7aUinyq5fcBk+kOrTOUn
/A/BAUqlqOhBLIlZjdnMVi2pqNAUQxxEPYolhiWgkOVtmIa/XkEmCa1eFjY8tLVlFzlMkLC4KXqQ
1U5htB+05nnKm7uPnZ3riRoWhJ4ZMTEvw6xn1myzUTHmTtG7ABMeKKZr3i8/7dbR3fEqehDegjQG
MEk7ivevFhnfLyVJj8qZFhCO5Ej86Ghd0mnGf8JE82KspqFwT2W6CCDubz0ik9fVMEI8OCcXYt/Z
6qidA5FxwL5t0KYdMV9yQO3pyjzZB5F0F88ZgflGH0RDq9eSGdPQPIe0eQrT5go+/cmJoWUr+HZ8
ExYkXDTNwjgYk8UlWjVlUY10uPPbg6UjF5bc4htNYfRnGQWuAm1eV2CT/tnvvp7+1yb7yrBMzEw2
OfLhyVW+0fIPJefJX1BCR/NFlh1hw0BkkLlSlrAe53GAwc7PrtMfaNAlV5DqrSCbi24n3lO/VNFr
mncAaaWJSiGgM8g2sZq1x2EpyYI1Sg/S/5B2Zctt68r2i1gFzuQrJ0mWZzuO5RdWlOxwHsH56++C
c86OBPEKe+c8q4otAN2NRg9rfUcvMcoFCVoOfePBgtzxoXzKv/zJ1mrENAkci0mUiz7YrlNTo2kU
RP5+ca+5+j4Nki+mX+1KXyOYpham8la29kwgd5dW40gt0HgxgR0gPcsgfrG88XF+b7G1yUP7B7yl
mOo6WSH7QycO2lisTA9jnQmcwRGY+GaBTZ1cRhjZ7xdBfoKpP6eqGpqldYNNT6N7lDOPbiwje+yW
+e92thFvRDHR8gr4iomLwMDkH3qW0HTGaWijlmU94/mN3oreRwqd8a8Z3nTD6misqlWC/EHZ/4Om
DuabLxZ4Ipg7P+Awh1pe1Gw76ZvsZf5o3SJ1f2h9Jcj9nrohpj5SRwRNtALof75g7hh7K8qHIYdc
3Rl9NALfsLkWxSN/MltyLol5wBOFyXp4TU3C1nZe/DoxgiV0ymAsYsYwev4hygCv3BZnB8ndhVrf
WqqdNfMhmmZPtg52c1uNh7r8TungX/ejKy7mTBR3CfY94LJnC1s41/dp07h5JrukeifGGFwXtJYz
QVXXBEi8YhGC6+h8C5cB0J5Frk9sC3FOQO5E7w9Yqvx0caMD0McxyoyBd1GEy3SP102QEchoE4Qv
u2SUAUiPpKXNAB86gpuEuoAUBEsgYDaMbVg4ojTvWhUb2Rl0cqB3BHMmfCowNfVGRUTVg98RU5V+
g7l3TAFu0JEGxkXhfPbKzXsmjddLzchGLQn7Q/LGakvmtuo99fkTe8xtemRbrftJ8PZdi9TOZHLa
2SZSx2Zmexxk+Vk5R2mw3Q7ujPIEBcW7J/Kfwj3llFSVCzuVLUhEmtWdrUMyEbc2JgfhlqeY39px
9mj+MQxP2nAz5u/XFffSueHxDYogTMCreNfwB6qD3KayR3042DZAkdX0iWqZNy2R4LK/tHm882Xc
E0xTL/sRZCtsRjNfhkNEjY1N+ntNAY6BkW0zPE/Kkgrsfm1Vp+K4ZN8w9ZhYrabhMMTPpbk4cjU7
c2ILIsNVKQb2D+jfBiDI2e8nblOSgOrcSzg4QIgG9oj+O5RXFysW+BZ2/uc2jr07EcPphwEcz2Su
pf4AtBA3m1tnkCuXmInXFJ1g3y4NDu86VHER65q6pvKhrlb3VkVNpT8UxU/ALTtDKtCDFfM6k8AH
tilRrDyikABI2fdfV3iOPvvF1fE0GffCHtA1xTNUpKxQuVgpTy9FSUxsX39Q7mbMCzFgF8VPX4a9
6Se79H4B+hbZ6ofs63WzWjFqts7fcrlDa0ypS8Dl1KP3tLhnuLLhlsW0DF5c3I8slMZ24UQTWzNX
0HrDVgnWczDFQhoqUiiC/BOUlZVBSvb6t2ybsPILbr1zaXNlLuWoDOwSUL9X3/pvyhfza/JUuDVI
NPNvkLsd7uwI/KDCESWyYguMPBkg2bYGtF5ONFIP6BHNIborPszx1cBgOAU8Et3V+d007azlsTeE
LQ6Xlyxq4pibQzuVal0yUc/xmEZ9VnfsMQYoK0CJbktA9UibIoiCQpCvXLOQM2lcuBlPqJp2etlh
wnIJ2l0PxioTlywrawFZ3dOeBZq6YvMYbNPROqXAN1+weSa0lqIsTTuEt9oN8vQVYheQjoVeH4Sg
l/frCb3ZovTEiuvU2DQimDgYQjhf72liZSpDZaKHCvBSyGY6hnorRUL0odW1nYjh7oE+GRPLLBeK
XoP01fpZ3VRfyOgqL+FL8lhijs1MveIo2M9VbTmRyb2HqCb3htQRCm1ZAtYQE/ndvsb7EuQGgajy
sGaLpxvJF3u6yZatZYK0/iZ6NoPygUkMD/Wx3rZgOSNeBjAWbY86k5AU6TLDBLPQ4QcQiCgaWhvP
3QABvUA+FQNbKGENmw/J5hMBCdN6wobzlTvwTBYXCeoosHRS1dPPjp9pp90YeNYmd/l+ZGRFzK92
X2JUgUXoresK9HuN3BUfhYo9FirWmHevqfwF45HOdXVZN4TfArh7ougSM8rVDoYwgdlAUvy4y91i
LLzrYi4f6ednxfnNojX1SbMoxbXbgfIm+Q8FhbBVQLRfnMGBA1WRTBXnxNJIzX22T73Y61DvIwkQ
rAuMa4vSKysbCLeMYAW5b4ulIM+1EN4yycIwp4dlQR6gVDxDKVFJ+nJ9/0RSuHX1kqKP81JRsMKN
713WUSepysGphkLkjlesChULNFtgwJmlqDirMs2usfTW6j7TKQoQKDNAhJDb8kmMMriiFAaghtj8
F4qWFyWDMWvtsW/HX6LkLeMlkf0iECrFyuadyeF0nFBZrxRl6uCjjI3iy1s0Qektmp8t9OtVXuGx
yRgq7NRYccQGQQyGvDAeyDb/JJcsFIEtpeuQMIJYV0b9OfaMV4ZP9Q/m+FcXeSKN81CzkkWtEfYd
3o1sACB2iw8MpnuNJz21CMNKFwQNwuc/UwbuaXC2RPanTuK+PqxCWlpYImNfXZCaqtxf80ZKgIIX
SAXd62awYt5n8riTrMOolJOBaYz1kmayR9RKIGGlewHaf7KPnD0vStMWmjwwpbz7ZB7GGMVwY6FM
UnlJ8GdGoKIux5qbIJa3t1DWow7QobBsTOOqn0bAhn7/6KhO5XD6MdhkAmSgTfEgUAMZrZxsPoRB
xYfO8IROpVzcwr2mHSgsyaxRCpiaPNBXp8zq1LcqRL6PPntrsQbS9rPRkvHCizyxsuK6jBN5PMCX
mWJKu6MKAoKbqHHJBhi6fnEz3jNEP7BNfpDd+L3Yscu6jlygl4qBS9dMXkP3h8Yide3Cow1huMik
Rrz3Kx2GsuGLsYMJgs8DVEiH68awkpEGtNiJNM4abJpUdlci9mLT/doX9ZgZLtmZd+l9fV+8ombi
j1v9R5KK25HZl3m7Rx0RKKnIPquEV9oxRdgc1QhLGNcrdeQ9eGZTy+kAsMuKbfKdsu9AOiuuS61u
sIUcPEaPcN/yKqXlamTTFOFKuuu/1cCMQ/7P674xBLc/e9Yi0/i3NF6hrDkn82yUbIMn6FIesHFK
GkgbpN1BfyNyPWv6eyqO/X7iTRkga0oqBEkY0bmVvqbA2mUDOuNr9fBH7uBUFtvoE1lWgy44OmJp
5W1x/yu5n4PERL/RXZYhaLYCXWUByoXGnGwl8xUn8pJWCslAWnpQHxhtdn3Ay2eTfJGf1QE1FBKU
frmxaycijvEsGkJY9emAbEEOBkgqaA/mfDqJ9EiOMyyWVTLYAwXwzBOYTShmHz6rbmJ6q1XjPJXJ
RWzj1NKoaBAXprvsW3Nfv5SPpZc9GY/LRn0qdkYwbYYvaFm1BBmuizgAOJgoSKMLGuVi/cJCJNqP
StTUxWEuwDAXlu5oJU4sC7IEAim8ZSzyTCi6QYuDheWoD6a865SX6yqzKgJNtggNsZyL8MnuBpLX
TV6gPcvcxEvy3NT11sxqQe/cZUMt27ATOdzFSONUUWMKOaOrAr4QxGfzwSQbnUEL7qzSu76qi5iX
SUOvmYWCM7oEefSgYVnautGxcZJK4qBGWS8Y+rpxE6kHOp0eo5sazdZejy/cYLIu/H5d/EUA9Sme
1UpN0wBGAWcJcqnqiT5DO8r+Jgmftfbr9e+vHpr5+/uc1vdRqXZpxLQPgKX94Ejk3e4E955oDWyL
T1zJCLMCz3gFGdZ9VICYEk0s11dxcb2xXbLwLgHxPDoD+dYcKdWVqQ6lHEA2W1na1mUQNh+RLQKE
u7jMODGc5kEDMFCXQYz1ZXTDDQMkjTtncBnuqiScr7n0gpw4dnYn+2aGgz5LcVQgAkwfDaQRMd2q
Oow65JMEJnOiYHy6vpFCmVyIEiZ13hsVZFI/flRc1WtBL75jGPIzQ/4nDtqtN9dlrqoH0rNICdkW
aoTcLZpnOhDImqw4REXkND1Ye+bX/00Cd3fWU50k5gIJkpk5FL1Gcy5iKL24Lj/P6vciuOty0TMp
NpOkQCgATjMfc7P3JYDG2MZNfo72htAnoM8V1zzXVN8wUVsFnw2wh3kUP3TH94otzfmhmLe0vjfp
16KuwS0j8BPMz5yFA1jfqRhOL8qp6vOkXfKDpD8vOTD+t316n9Y/iSHQhlUNNCxgpwFqwCIX0xqg
tEwqtPjl0ED6Vv/IvekreZxc+Az0FT0B2stTBeqhsMO5WNxvkXyNCZPWWo02tRyGVn8ffTVI7omf
+YwiOPSkt9525hTYMPqNijnWFkx/0j6zxI/zNUM4WbnJGUISh2GoS/gbvx4jBbqbwPskuW3kZDu2
/ORhMv1/bxqnMjnTsPJQmdPCyA92gg6O4WGcM4FvXrthTiVwlpHSUlfSCOdpkF2OQqSsPQ2jqDV8
7ZY+FcK29sRVLqaV2KgU54e2wYBuWt01ulb4w4RB62R8qXr9ewMAnKoqRcHI2pVwKpjz0SQbWnPI
sDrrTvpuNM7ihJ7ywuZKG9mZt6J8ypq1syY09L8jNLb5Vtqk6OZJ6mGGs0mCFuAmxgcZVE8b3q+r
xWVRCfZ+KoiLC3LZjixrkvNDFKMqkQFer8SUAnHGR+p1i194sa+KDlEolAsUAK7QgFeDMNMnqNE5
dRD5IA21cd9pyE+hlUKUTV8zuZNlWqx8eKI3kkFqdEFjmVX/PIFyXfl2fR/XroXT73MmLTV1a9cS
VmTkobOUht/R/dDdgnFmsi1nyYftdXmXbUXn52Zx9mzaWjtTAwK1TfVtBps6AZWnD5zaYA5Cp/CA
p0ypa7SuQK5AMS3Oyge57OSsgWJqG0PejG9TCAAvPIhB/JfSwHpRTbTDKEA5UEXVVtEWc6YvWeDJ
oiYuwKFtvDy/1Qcg4WSLa0UvxmC5uS7q4hDpDGfydVuUtd4rzDR+juSvWNK965sp2kvuri2mks5G
B6VUl0cpf7LVBb0oXpOXokNbc80mJlwwn4NEJrqYzrW/1c2wNoyJXTjljnwD5dKxrjzygjH1n+1z
5uWbBuzSs2B5l80Hnzr6Wyx3YnUz1dKsQ2y8GzDQnQOSz75X72xkaeyDKMm4flq/hfGnpU6SXoHn
5ZANw95ajEeJkuD6ef0/RvdbBndgs61goMYe80OJVorgF0pZuNNUrwKAUdBtQtdyxWxgwn1kMduJ
8wrtgaZmyY7vidwYN3j07CoWp2Bm8J/QMVy0UnDHxl0JEYmHNhywk4w6Gzi62w4V4/FWnPoWqSV3
DXQhQO5KFYKScnHLusT4X0z3eRWFfxCanOg/T5Ytx+irQJyYHyY8beQhACxSmQsSL//Ppfa3cvDP
G6WepNwecUqdxzouC1/uWIXiE3uCPoDHT1j7Fqi8wt0BlWKTsWYSbazqXQ/i7w3S6Yn+WUADyEbm
NBgIEDmTtUjodDM5ZyK38STZzAgYxgaDsssaAFB8YmwG41GUn1x7j5xK43xIIxXzYpqQNsyNm9G3
MP5eZ7Y7yvexMgrUhCdXQ1YQ/Y6M0NZG555x0eVW0bCZWmsiH8tD9w6s3PxVBiVecadjHNi8jzbS
lxljda6xn/f91+x43btwt8GncLRBGibaXrRLxpw4s0ne04581OPLqHuL9q7YmStZtnddDu/FPgWx
qg/aO1U2D8u5EzKrdZ1hvukD6Ic7jHP4dBN6hpds+oANH7d3/VHYjcIpzYVMzqd0VpObdQSZydti
bbrbfpNVbrIpyR2D7M3/EgnkTONCHudaUqtJDUIhD+QIGy1TAtsQ2MGaBN0G0iHe5LaN/oJzp5yP
kZkBw4B8lNFmLCRHS3SROgpE8AOj2VRPVKsgQn2YXVTM/OKL+VyDTmL0YOPH/E40M8Xnxj+3DZU6
A+9xHVl5jQ9jx6ieQ1AlfuTvyP6js1rfAk8KPf/dPj72IIXMDqAA34hYGnnfyeRiUATNZkjtscIV
51NAaUjsqkwZbgPDXaofsshlPMisWq18nTtH1C+4srUQiEwvsImICfSK89OT5qJQzTFRPnLwBBQ/
pEo0p8j5rf+s6G8BfKqhXRAnpxQCUEf25zh3w+oBk56Ord+k+dt1ixYshs8n6MVUmMkSKx+Npjlq
8lWVBa8N7qK+WAyz7pMAZIkoeFRyHE+YANA21JuNmQDFA4T0omc2O+iTDM2FJE4Ral2TyqTDUgAa
BVeLunsOPDxp+gQGABoDmLJ31zePLzN8ikRPDSCJQa+lg67sfHEYnTXiDoA9H+w+q571r9aODSrJ
X6AZnkDWyklZgCHG1WIywlV+JGqQM2IbzKJBvdPdMqIRoF1+ZJ0P5lq3u0/BmaQK5hbWROJaYRPA
KPdfTEdhYoNKdmQvHyXShVFCnDB7Eqxqxblb6HJHPwECYNQYOGOaotwi3WAuH8rTEoDsfiu5JTgP
ARLlJoEozufzhuy8TqXxlmXGyRQDBGv5YLXfZA8M1m29Z+VtpA7QMGTuVJGGrCglJFqgQLAJ1qhy
F2Y2JLhKbWzhL8baxNdD1/AYwF57o2zju1CQTFiJBM7k8ZdlrahzVYTLh93ukmn2e/VbqwcV0HUE
B8fcOWdtwD5AzIMqGzoG+CyTXZRGWGB472MsNoDr9VlfUl74KcDuxN1eK4qIbhO04yH2MBUUe8/t
bGhrcyhzQj7APejR6pBhDOn6elbcFAP+QauyBbxQ3MznEjo9pCqbNv6os/hBy0yXjFPQTFJwXcya
BjIAdhOlKMwcIit4LmfpUgysSBG2zdWtTco45OR96MVfE6RuB9SIWPJalCxYC9tsEIRB+xU4iQuc
UKJLy1yAKexDl53oXrtRMa+QB7GXuPZHXzn0lnhE3J3EPQaZtWHmA04Laq+gTYl7VnchpnNAhbl8
kOVhANkvqBbdAs3tM/o76g0JXxN7clURoNalrgB8mLBZVZSKgATBSV1GUufhsMwfuf1QKkdi/rh+
hGvfh0XbOD1wpwKb5fwEO32KJLvG90mNYcbouZbfrwtYOS1EMicSmI2fXJkTwnlMKUCCtkkfl8RJ
9mx0MjeR4Zdd863wftB/36iC04JUCyw+YMFBXMp7YrmmsbykkBqDCybIfEDZFa4iYyIh98PUFd5n
l57/TB7vi7OUDAbpIM+4G33DtTBxAXIWRvlUYCQhEGXFP1+05w4LpKysUwTooygj8vFpGWIKeNGG
+UPtHXNHANiXPjJSzGlrElf70Qf1m3yPZAxjqyyCcSu/zBEgyQR+hvnfk38BtA7MpgPkAtywGi5U
HgEVDAl2pE+6fBzr1u0H2Y/7yQlbfSt3naOD6SLv882/06dPmcARYjgDmn3pc8q5q5Bg7uRjWLv0
zbqhm3nEOCeGBzzGeq9sLTAMi6Jk7iK6EMqO/0SJhwwsvNmyyEdqolcNoDhKddtYswMXJdhSznVf
SOKCMFBl6DTqZvmYyU+Wdq9MQb0IcFBEIphPOFmMrI54XU8SEwF0H7VAIghsOGiFuH5Sq2IYeoCN
d4wGyONzMUMyF22zlPIxAdSKPdyjHO6Uy+v/JETnyhmjYTVURsvtMQ03y4j5n4w6SmMILjrBUnTu
nkPHPnql9BzHXz1mzT5ug6X4en0ha6ak/N4tndMwrST6iN5o+dhkmTeEX2a0IQx676j6oYofmlA0
tsG/NH8p2olATtH0wiDtYmJNQ2DaTmI4aJME0wQ8h+XKudM6RSAaaxfK5DSvmNWulvVMPpa28yvM
sv3pmVUPtYBNitnb65sqOjf2+4mmm5lixZg6J8dSjRHy3wwYco3jPzGnk43kLjgVHFnUiBdy7GO5
3chK0WwnKQPFypiKBopW3dCJKC6u06q0jkwA0B6lJtlQ46sy3UswrkmEzSraN6asJ/s2xr09x0Mi
H+fysa/AHHRXK4K3hGgpnHcoEjrWStwyJ3RnSdslfOxynyr/mwIYnHtYzIiGlpLKxzx8yEBOWP+Q
kn/XzcjbEX8Hloo05GCFk48GvS2TQ588E1GvDTtW/po98Q0G5xuqdGx79CzIxwLVDhP4Ba3yZbbB
nCA37jBS97rRyIKjMTjPEMdjrSUTPAOy6fRNy8FantzEHhsSjxwdCTiMkmHM0va0u0b0qFVEwjkX
0RjNUKYNhGuzod4Phto58lJlL9LSGLejYi+3ijHXxKHA/3GbJC69xdar0mVmeCONveXOJdUfcznv
0FtFsvG+rDPpVaoBQTJZev9XaXemD6SLAp1sYbPtMivfLKFKXFpn4R2RJ+MuJ4PIE4mWxXmiOO5L
alc4QrsHwxN5SoxHzVCciYrYgwSma7A/cmK6sam2C2YBcSHmg9NItVObo2dOh+s6IpLCOyIjSduE
4pSQTXKa/NiT1rGlv64LEe0Z54XqjCRRm2DPTJr6ahp7NMq9Wr0jIj5T9qFr9sX5ogpZDRn+DnsG
jNqkT7xZRmJZ289JvI0tzaG9KHBmWnwhEcP2GO4FPSfGT85PSZFGYwZRLPav+Tb0X0Y9ERkx+8I1
CZwddSbNEYD1uJUwUZZsm82oeVC96HbwjWDe67orRFVaVYqTRbHfT1SP1PXSdeiJPjZmF1h4Hmd0
dKRR0HgoksIpuKQlSt6k0nScqeqM82sMPDV9EKRf18+HJUEJCE0B2Xa+lEQqCrNHHeoYW0dDx8uC
2KIDYk778oB+i+CcOiq+aTWaFjmyoXITPQHW6DBi22ZHX6IX0YDByq4hGQQIOPZqwhQ7dzZVDUCJ
VjZx3RIwpCrHRRq9WAR7yNfn2V14JoU7mx5t4qgwQK3L22hrAJGtcjP3++AP991GODO5YrVnwjgf
ZI2TOtEewuKdrrrJVt5OvcuC2GQzzG6zqwKCNCUm86XXcS8q/jKXwJ3emXDON5nISka5DuH5rgXd
7bBVN3QnjphFx8Z5JlDI1H0xwJvX2ncTRNLp3tJ+/msve7oSPnNRtkhkUTTfHEmHNlCd7k0VrDsS
AAdSRRRarHj0M1mcWclGESVKglgpHBFZyjGVncVoLKeoy9mR2mrZXF+b4JRMzsasKMxjPcINMmnl
c1pk24JARdR6L5vDhxHGm6ZWg0JtgutiRXZgcu49jNS401qmHbessNxshi315oDVAfAA+fcO8WxT
OU9PZQlp2GiEsLx282rX67Hbih45fKqXN22TcyB92pYxwVv7KD/Ut/Nbd8vgBSR32dRvSoXmT7GB
rysLZvhY/uCyFFq3hlqgLYwcE+s+7G+L6T3tbxNtd/2sVi0MaSyAATKIIr6kIY01GYvWWI7E2NsU
ZclpF4moPldXciKDcxZ0WqzCxjzSUTIsX0veB9109dhwqmXw/mQ1FsDVcG9dTnc2cS+PVB7m4zS+
1G3jlgXwkGJh2yqXC/+lDMCo+q8YtuCTm95sad9IUj0f6Txv0vY175BcpTOSSOHWUJNNXWTA5Vrc
JRLGNStvIcxV/hbNeX2jbFuwqMvzkfVkaW/zvV45GEvZm25zK7v5VmrBXNlhclg4vLtu1SeiuWM0
GnMsZiotuHDo269h4cYrv0WAZcLsuig+WFfM3wvlXL8FYFoAemRsoVIeqEihJY4JJE7M33Q/5Z+S
BXTVonfI13/bTcWfLj85N9sNkUYtXI7SdnZVYNiNf7Gh+QEotaqrbXMxedBKuHV6qJ+V6RN9Qjd+
148Z1qqD1LHUPuRc1JMvksDdBGY1m2PYpfOxN/eWct81X64bnkAtPzNfJysYLNJPmYrvL81OSX+k
WAeJZidcmiCthah/K8H92X5xLh/gJ3qUxDnTjeI585GnMf1w23tsLD/WUa0XQ0V8Pkn4iAfVUUyc
sbHmCwRjTQulpURnynFZBrlzq1IdbufQst9HpSm8xtTaxxRk2unGzuzwBn1Cyjay6+xGrQY10JUC
qFs0ygJlXopbPc+VraTQqXa6JTQ/yr5LEzeeW9lLukZ1kPGogn7upj0GYySXNgmAKYb8K8Lbyu9Q
p30rDNqhkDMUXwp7mAMSRQTEVnNSPXWg/bjBz+NDYWudk1c02tDGrJ0saanXxr3pmkNi71W6mE+N
bjdu0VRd4dQWCKwda5i1fZ/F7caQCq1xJENpfwxJXh0o7cwfC5mRiQ3zKrSddmmAlBRqkulKidX8
NRum/VS1RXcTNv24MSrMLbhymBXfbTMkG4lOCdxFoVrRDqEOKCckaQGG4Qiitb0WqtVTUkXVJkf5
5LFGMfqgZMO+UhawiyDsvk2TZnpK5EbZacYg3ZToIMJsZql8RFqjopehlPJjlyUJ0FeBd2A6yLNa
rlmPmdtpEqjismWYQyceqvJJqjVAvMvG4FoE8/iKGVpPejyFnTNqtLY3cLDR6FCEuH5iqdTBQ4g6
UdpPD2j6TbYGLeWdTVU9deVsQhdPV3S7Gijxj2oXpo/dYPQ7k3TmbWiScZOMQ+8sXXRUuzl/a8M2
+WapeXTbhD1eh8bUd9tczaXnBnwAN+24AAiuRHqninrpbi7D3NHysAvaQv4epkm3qaRO98Z4uQM1
QeMtQO3xLVIR1wQV2EudDRJUEZ0eiruUUa07upXk7yUFmIJqZBMqN9T2VSmeH2ugpmc7jR4KEutv
4O8pfwAaod6SRcLYtTmofmeHxVNKB7A70BL+fZ5Ht+qI7tWtPnqjOYWB0arqj+t+ZM3rW7i6kRLQ
gFeqc17frmyqS32LO2Z6sepbYM84IGJwrgtZc4YnQvisaJUo2VRF9XI0pMdCKsB+FQskfN4RvLc4
FcFF+urUqHhxdguqC92t5qMYujVvquAfICCIFsN7dp2UtM0gaQEw9dOCNtXUA5vX5MTfJh9ggogE
hP53zdufro6L7+V4UJBlhMwZGK92QJ9yYEaNm2kf3Srv4/sM/tABA3yeCPluda3otgBTB1gSMKB3
HnclMWD6o0Trj7VFnXL+aOvn65qxGuazfo7/SuAiu0xDuflTgqE76at829zp9/MDRv+es1fZrze5
SwQiRWviAroSbUxtLqv9MW+2pL/TDFEzDN+B8BnPnK6Ji9umZrCzucOuWTHIuEPcjzP4einZTKA8
TRfUQHMgSNlfDHnxa5Jue/nLFL7XNfLCIug70WI58+5LAJSCtaE/xsNmHp7o9CY4v7XI4GStfD00
76ZqJAp2U36wdAePTzw9kfh7Dx8WH6RjvqjxYcUSVFCE2hrjI8YrirOELCdZXhrNcmwHvQtKgI85
ZZlJbqVWhUdrqu2MfhTxm604yTOhbJdPgq00DlsMCuYLWgByd4xVMOgCaUyaMKZ7fTtXHm5ngnh7
q2dM7shYXWMCowZdnm4/aV8TZA82xOwFhsDUkHOZwMm1ZAUMkwSPXm4r4yVXdWnQlWPabW2N7pqM
MdfUDskwhKiT216P/OvLW7P2M5HcRqKaomDCuV+OZo+2DdDEAeofkC7kYRi9+o0Bxo/bTESco6wY
AZCO0TIOLgrFumBA7qkxyLUZImp1jU35OgTxbbozbpbX8S4uHe1Hshs96cb4SnfQ2hu6YyBBGMDe
XF+86F9w90YdGWaTlaZ8rNrMaTvgSlPDuS6CH6NgnudspdyRKpE8SYXMVnpj3XTe7NcB7qnCmR9k
E+MwFtgt560U6DEwVuZjtb0ufs1MTveZO900yxtbkzRk9vRAMg+V6rehQATfh3SxQs5CWlTZekZy
fcxA1/lkPbG0L0AA7rVXdZ/daa8TWvTxQA7yTecaSH9lQSMYNxKtkruxmjKLwY2Ef0Dn18p6i/qX
MH2/vpFrfQtn58jdUQNIBorEUFCuQV9+uytQDdWfk9tst/iAYPFES1pXTUb7RdAhir7Dc/+m1lU/
lMaI552VoogZkecu/rcUhv85ub+FqFxpvC1ULSvA7H5MfpaVM78le4baq1OHelno6MBFRdOypwic
HPvrvJND9/B/l6ZycSEwvGkzGrFyZFhydNNtR2RFxd2agh1UOeM2jXSY+xKJZrN8KFEI1iXBOlZd
5+lCONMuMzMBcgCyk2hlqXfFtrkDhQgi9WWDDOwrel83+UZ/va6H66r+e/M4g86ksSnaDtm9eVZ3
JEr8PLR9oxCN26zd6adL42wamLVtJQ1Qv0oD/opW38ThjobxW1vtdREaw/9jWr/XxJkv0v8m3v04
KXKTbBN/OFq36tOvGbooGFJHEWTLRYvjTHk0mmpB3zXUflQ8e/nL0o6z5FXWN51+uX5aa/f56Tay
30+ilCoa86UBJuqxqoyPsiofEkLg6Cm69MN8g36FxqGZ/vW6UJHic65jYCMDmM2FUDNtHZoWjVPq
ye66kBU9BIUHUvJg6kIbqsztoWblaWuZqAVkXespUe0ZVHUXdIb8iRjAJqNZ3gLQK6eHfZEvI9AD
lWOMYdUuDVoUiUL78L8J4fRPrTvgMWY6itZS7hX0oSSlk2nfrgtZ8xbYsd9L4XZMCY3O6lhBaPq+
BNG+30R++COTnPKn9b3ypF0Chm1RiZKf5/n17kG5l3WsoxzAD+YNA1LleNAtxy5gmHKZ3x2TWzZz
LnnCubUVvw580L9l8RN6OVmKcI4rFMx304PuZPcGaxuid9mdkTryB/muBOS1deMn+1F0W67m5U9l
83cKcMwGe7SWo/4gJ44dVBv5nrwDlXAHvoSt4V8/yxULw0p/Z2i4o5yQI8W9jbd/nMDhY3WZLqDd
WzWvEwmc4yCpFusd3NSxnV7K4ilMClf9lwhl/O3Pg6JXVryAp1wjR0UNA10qAqHOr6wCMdPfjp3v
UCdtnMlShHxxZNWOqvgVltFQQfC3Hn8qwKWV0dWggKHl3Mm2VImj3LTRfXc3vce7NtByb/7JABTz
B8sjP/T7pHKmn1YAnjY208sGUkRv4LWGOYwZ/P4T3L2cqrTHbYxAO3ordwxC7HMUvEKyIfHYjCp4
HoADUspBRQQvjBVlPJPMuchEIToSGJAc2l/b7i/lD6qjZ9/nvOPUYeYHxoWu5Px7U9WObfmxJZy+
Eq2CM6mOxuDRjD6fScaNupXu9Wd9cVrQc6gAOAwXvI7a4LoVryoOpnsBuWUyHjh+sAZQx0NkE4kc
i5/lLXOP6av2ZMRuRB3Vw01wRx6kJ+VWbx0J6AGtt/hVUG6EE3VrQcLp3+A2mGpjFRc5Lgbqj359
6DMPT2DJtW7tOwZSy9S1AHrCY+7XriGKYZlx8MH4qXBu301j7oeugHDzRQ7MIAE2NiiW3NpRPGVf
uvHm+p6vJeJUNpXGhqoBwmJzxmortJhbgPUeZUyFPRgb4utb2jh555CH+FsCvCAf9HtH0QzVqn2e
yuXss6SWWsaTMRwx75ADiBeMIZHfbickyGpX/ehBNc4Ot8MciZBUfc0NnsrmLHSUGx2JGzhaxoyC
Yrw/HUsZXVHKS3U7+ez938t++Jdgp9n75vJkf+80p1bKGGdhNmDFbFBTBSyfXjjJbbFTPCB03c8i
RWKKck0cp0gJRn8A/FSOuIEZgVDmhwf0hcYv6A95sp9mL/dH2e0aUEeK3pOi7eXuSjU1jc6g+nCs
shuTvtaYY4gzQYf3Zzx7bXlcUN0tpaJKozkcjad6pwd50P4fad+xXDuSJPsrY7VHD5DQY9O9gDya
Wm5glNCZUAn19c/Bul08BE8TdectxmyqeclAqsjICA/3O7wpZcNitnGuIFMGPZ/QAusN27QL4enJ
95E2CfkgAiYKCNC+XnBBhL5DUlPUavatIyCmShztXPLB1z1dKsv84Kd88bG92YTmI6tIJyO32tnF
ml3KTgxtFv2xd3E694XNt0t5uNOn82iEs9kNWQLUippPFtktsREUg8RaOARe7fyp6EOel3nQT+6b
v4xCX/XrtKamIAs8FwfgsSWIkt0z80ynzwun8Oe5lOaNvrIRSyFXsXbSlYkEq1+gSbW1wjW5zqzw
XLWTzVKf2qlYGGwt/94ukjg5hqNHJ4RbRd5WMFm6ZDP517a2G2hOletxD4Wb3yV4/4gj0ZkK+ggN
eHVljivFA62nURxOWJHxJfA5NHjbqSdc3wdgKPD7j6KDApnF3lrk6Djp5I5sz5ycKY68i6pgmGI/
L15NLcDyIbxGyzb0dVRnYTGnv/bNCRxZmx1EVOwnLyAMz8qjcKXef/DhKEDsyhfqPriacuWRK6BA
YP1s97tZqM0hD4g7E68r/Vuarin0RjRqPOJwECMIY0etzWLmdRD2+tnS99361dLsGdWMU5pTQbGj
Ud/CYEP0hczLiYP+1cBsbyqs0xJNQbWhwwNRR8AlgDFvkoruL8SzEvyRsQWVMjDGLoGfl0Y2izvy
Vu4ATcEchvF9Lt8WfOHBNi39163xdWCT/aND16tRU449Zk7VQIemx7akXysJ+vfQARvk5kK/2fyp
reMmmBQiDRDTqMa3yDUXdGAW9D557KTrHEke1Yxtwq6LxhNit68zOwbs5eet8e0GBCOIBtERWEPJ
5nttCsq3sVLEpf4wKPdhQewuezebHuQF8pqkK3lAHly5UOTzsAXujrde2YLnjkBaufEF02vFZOk0
zhGI8w+aTXkFwWFBawv9g3sL7Q37SVkLut/bRY/6bbqnoX+0kJsfTc6zc0+aBHA4pdI/+KE5qHJT
zarOpVXoVwYc3eCFoMh9ytfTU+V3hU8hqPfV+Pw2NqmRKwOMi1WGHtrCV+rATkhq6dpF3TVuP5Vd
qks6PBDzzlCzhXWfb2yYR9ABrBa6rSfug1nwypWoVbTSlB+UDGDOmFuhBn4FvQeddA3WgyXasfml
PDc3c+iqkArgXIqVB1AiB5ssMwObin20gohPuv55R38w3R2fWdgyoSJFQAWjQS57ThDQa3KodUSX
wQTZufxANuxdRBMBBQErlKsB6NdtsO+V6/ZQgOdpqTT37Z7WQUAjg2xHmgRKIBI5C3r6uo1zgUNS
UBd5dzWqQbXWzA7tfAlLbSYoygva2uATIyMwrlpWJo+DWkpnWqV1mVWapF3IUH7f5V++Z56/6+RS
NprpexQ0C6Ub052ErshqsWlj8vFfp/2rndklIwcaSWsaNg/qlbiZ4AmT9pkGhBigOr9PM4TzM5mD
vpUOrwnOjtnhBUVCEkK0cpLVGLC6mSdcQpcMtPJ4ct4Dju/3i57p9Ex+mpwdWSFJgihJtUmRpYlB
3DSuJ1Gt+q3aiuvWza/liRTFG8+l/f8Bojwf72xb8YaCy16Duk+00/x0NW4njcPeRTM3dOWWQpMT
t8KX2Z3jyBIWiqNKMVQo7nbuELjQlstvZW/i5QRO8SoN/Uxcg0gPhcQlBoxv2e3ZUOd9t7KSG3rf
YGlFf+JaijfGTtpMCb7lx8K0ZPNNqxCIpMEJmhPv/Nf7nWlM0YZJ9aYvzgh/Q1HdruVN2SEvm/Iz
gLTtn53Tt0ffNLZjgzNHmKhGJSlCWT8YUuNXBbVTAxgQeiZGa8QvpVjb4kAsQ/Sk8SmKAlcKlyA2
3z3/1y+YHRwtDjrTTKBHoxlXA7ti+WiNIG8ZIYDTRsz/ebzf/f5XY7MjExmQv6sA43vI0LiVC5GT
641tJNc/W/mGxpjP6uxwCIWg9XHTQRLqQoMStWc21tBbrLRMd/QhcvIk7APwHgAOAkBuA5bS337M
z75gjqyHlEYTmCYGOhU7VZDtT6RFk7jFlOnL/EUk/8IqznH1AkDZvI5gT/EhIis+mffFQwnAeOAo
TnSobvXB0ig2llWAsffn2Z4CsB/OzMcFeBQTJ0YktgSNIg8KOBdGctb+biF3PpezoF5vVbU0kxzq
RcKTWHIrKnGDsFVSZFYcaEvx5vTXfhrOLN5UwjyRBQPWgP/YsUPuhpsGsqr9LbH+VvfHqXvyyAN8
pFKPpk+lMq2UCOq/ExffAEYhaSu42K+4lbOLJV6OU1fWsbGZu5GCsIhq2kzbJEQbJZj4QFn3N6Sp
lyZx5lSMoa44CyARCt1f2Sa2upNWhlM7qu78KRWyVAL9CFB/WraZZ2Fa2gmxgAMgSJa+q3bEFe71
LQIBh+0hAuwLVupGOAzljsegHIe8WPiK9pYr2i+KXSw4uQ/vdLSiuqBCZ53gEhnYmxYmFtNf+yU4
1ulDZyLsgejeRN07u6jUlpqtUtQPJa+caOBWN97+fKxPBq6QYvjLxOwuzHRce5oB0bD0tnMRYazA
swxNNhkXb7yYjTx98X4am21MFFqFiChYPjOtbSWU7LE4iGgxGB5bobDpUhPP6SX6NDfbn7xpWyGZ
xlY3O0E9aymakbqLhQlcWqPZlsyg2B6BSW6KDweX5Ra2ol1sGxS7zE3vR665XtJb+w8X3+e4Zhdf
AmdiyDJMVk4Vg97eSgKQosGnrCbxx3ajAd4t5rbhsfXfaeQ8GSce7Zm55sTIRzlhIrYlEj8cGA7o
SDHfWGeiVaL0Ijp8xz3iJa640hZS92RhBxmz9wawu3nHphPReii/QOJG0K3sqtmiyeMiANMzOB49
02U70UM61g2Qw1Nvy7ModZM9rpT1L96M/37p/yd8Y+d/up76X/+L/35hxVDFYdTM/vNfZ8UbvWqq
t7dm/1T87/Srf/3Tr7/4r338UrGavTfzf/Xll/D3f9l3npqnL//h0iZuhgv+Vg2XbzXPmg8D+NLp
X/7dH/7X28dfuR6Kt3/+8cI4baa/FkK9+Y9fP1q//vMPycRp+u/jv//rh4enHL93/pQ98W///u2p
bvCrsvIP6M2B9BiEGDJQMtif3dufP5H+IRERGSewqaInQcM1SVnVRP/8w/iHhNQErEIyCRhtDQtf
Mz79hPwDHAMoS0NeUMSvQprvj39/1pcF+lyw/6I8P2cxbjh8zLRDPq8QQ1ZNXQVIGak7qE0TY76D
TJkEVOLtuA14eEfQHtXVY+Do8tOAejiSCHYjNTekAH1aImu3jAXnR/P064O+fMDXUGD6AIwQ7KSA
S0vompsnYUpT6qjaJ8oWgl62UlZ+UYDwnWYQrI3ljRSgVYkAVmuGVyYb1oIIodNACRexzN/nAQCm
iRcYfG6g+psXomqNAePAC2WrNakrZp2tk+jGSGF5lDcmBWq8qR0lDm06hH4g/B7zsiGDpR2Unx9o
WBCOfqPf1AwSBU3Oy21WIANW5U+t0rlVvQhk+ppYnOygnQG0ihDHJWi+nYPOlFAwUgl8sNsuvZNy
WjsyFyFKVTqFopyPYAjqghLtbVEBAtDfnmNwcELNj6j6BLqY0v1f729QwqQ8VptxS5KhtnSlcWiQ
u8WW3WuSYGdVd0CvnNOxyg3GJUGbr5cfBo53LfQeZcCNdZyceaqkCNUiU7Sk2uEfOi2RsK66gwqZ
9fN2XjIzu/5iLmYRL2CmMZ/jPrejAixISwn/JSOzC89sSN31RlrtOnVb6VDTkKg19kv1jK/h7K8Z
w3UN8XTgy+WPV/xRRNfIPesbCMrsQNENPfPaSi8MvOdGW7KN1bBazBmqX0OHXwaRhv/g6Abn52x7
UBGQrTQQy10Zhzcjh4C6jsxO1fmJIXhGAsKVXLXl6C1XW6vJ2oue3rcCcgXCaPMSKZIidzNROBvk
6MDQK0Mq2S04cqw9GHSEtZp3HQh1OmSUC8lXKQTF83y0c2RK0aVbuTLtt3KcnakMHJ+y4imktrQy
xMPLp7y0ikJA20piJbHplam6GTvdE6rAj4vusTbQgEoKpBAu2aBt0L6/0gf0yqH2WhpIZIziZkxf
jRDJBWkvddmK1YJTyfjsolkRJbRj8V0lw9aMyt3AGycSnypR8rNaei/D8T1IiotAKp76StqLQA6F
VXA/5qKddonNZd2Ct8JpXcvRhZw99SGyjVHoy6HomPj/hwTaMeptLTyUSmW1+JWYy5YWGV7GQUOe
dy4JANWgr82gOwPv1zq4BCmJnBAcf4ksb+GYrKZO/Hws92KbrEA7exdphW1KN5VebMwI0LNY7kBJ
0Ke3VDS2mSxXFtp5V2ldMgccZWdiJiAwKe4GXto6DoXcV/dDkp5lDNiYsQFnCPJMtfk8tPq1YeR+
GN/UDUi3yUPcv7DYsJn0PtbYhqA/o2Vml/xeDM1N24uW1KDYhoSRxm+CFvTqSeIx4TFNOVLrN6wz
1lRDW4qYrX8+5sqpwwHYqQkJHRXl6Lk7ETMJbMOlXOyyGoovucYRfEnhJuS3ioneWsHj+YGR6L7j
7KEkoyVyvlaEVai+ddCvEqT0pW7uVVpaSo4wkaaeHg82gVZGKRaAXTKrCPCANJkV0c5Pm8hF7aqy
616yc/Tel/yKhpBSC0csskGcerjM5XENb2qDI+kQkmSrDX0KTjt+RerfbA7486CCRxwaU0RHc9w8
N9lXOAydpha7ScUhDlorCIGuEtzKJV4QWHEkfCRk+99r7P2wi048xCiYcrDyzqvxRVJKrYGG6x1a
yKI2skbkRX5e11lq8ruJ2ZOsEwMGuBpMNA4YPO2pgNvetRbICNfMSS6WMGpf4/c/zUEp+uNKgseb
Q8byTO1CLUhhjj4mySqtbhTtXhhBkVo1jhnU/s/DmzzocbCHuw08LZ/mZg9oLW0MZWDgmRlgha3b
uHLbqrZQ37WSZOkp/S3UmBmbbrGj+0PvtLpslZzvysRwuRlci+Sgi7HdJ6MVQ1pLg8sYRXvo4qVF
PHE/YphoMNcMQDcQ0n21LBlylwdayXdsGFHPa31T5XaVlE6jqTYFC07DykMKSgZFXyu4FTJVuomr
B1FOHSQUX3+e8xk4/t9r/Pk1UwB8NA+daMRtRiq+az0wUNVvIDvwEOlCyEB6ipF03y93jX/gm78v
9KfNyX0d2SwC6HaTpOG7XkcPcD3dlwmuzse4PyeC4VShsGJdhBXpHKVvLVD4WJGMbUG6nUq5UzWj
E8ix19BNE7+1bWhpQ+kMxU04GLsepAq50lk5lc9ysHUaqbFipu6LuE/A7rvSqGAZDOwJHbdaeLCk
Fu0eGlWQwQPNwBaCwM8LM3xyW09sg8bEX48A7+tohxrBcs4p3ym++QJpewHK9qorBSiDVRBvUNGW
J6xFXPiJwxYQ2rPkw6/VPbI9C/iCtFTDkWOXs3cauiWe/rcjMIIZxDVXU5+PeaFUrg5064vopJ65
KBdwcq8f2f8WC1YgwUgZ30kRYEhgVa6HO7GJ7J+neHJ73/bTX1bAy/51hjUJdABJhxlGEddSGFht
tzx+qpVxwc4MQzufTtA8fTVUCYKqFRKmU0XJbQRSWcIdn0Mjmw4uBdl7g76zJHGLpavlpONHvRqI
EwCRcHBmhlOSjyZ2Ld8Z++HWfE4c9IYhH90+UbcC1cES7mJWoP810CN7M69Q1GZnQlyigVdIcrtF
xkp1q6sJGYiYaIqyy+vBCRSAodComJ4F9mpJZ3NGefP9E2ZOIhrAdMKNCJeP0qEuJboSArdCfqMC
cQndaslrGt7TgK/kuNglMlm1CpRb6UWF+wlwrRwdXhIJVixAd3opKvdNm/rI6VsykMeGzjxTeppC
4LEy7aHV4HQBsuC5E7SS1WWD3ZV3aQ9RMnDXFCagAMjdGYnsaF3kqXEDrHKK3hPxpusPRXiXiIc6
34fCWVJswooibG/sEnFvgWB2yJeePideIqB6/NwMs3syBemMJPXYDMgo7oyNhH0YXijrHssCwMRF
5i/FHUsGZ3elSEvknZUYNHAis1RCLZZd/HyCT/qJoyHNApuI6L2U5xhSVId2NO46pbGTJSjxSTdx
ZGTmiBEs120SYRg1Rdkvl50xu4uzxE3VhRVaGs3M65pdENe5DENDBjo0kyK+buzi//DO/rINZr5V
GAuhlfGe30VivpK6yO67JxJ0q59X5mQM+Dlp86qpUbRmwZXJE9AHIJXAPy1YGoSE0epokeIB0L4F
hJ1kTM7lmzsnyIdAjQ39knN0UKIPei+UWrMLw3IXVygLx51tAneVBZnHa+K0vT/08ENCgLjJD0bB
aaW3Nn0pQnRr6M99XDslvS3DsyE6D8L7ylhXXWtR7XYwrrjw3kfGa9Bfa+ptrh60AOxd8Q5J6jG9
E1VUOPCqqYcLscHDEQGaEt9y9X1A+aMxxcNQHrrK3GvlpZ63XkeA6y0kFy9jp1ap1UegbIsahONc
dUJJcOvmWse1HkqlR8qbADd/xVc6fR9A3Z2NaEmioEVHVb/C04p30Jzr7qL4jHeKpXY7PrJzOSyt
uNgPRuUYIXqpOhn/t8kGGfIE5ywI8WTW7VwK93iT2KEODSDeXxtpbtXgl5Wrq7aVLcMYLQJAJElv
45RaWfZsBodePZeTeG2Mih+kezLklhZIPnSAXR2yUgzQZR2V+GabxJfRkK6wWpZkvARM3BfDuqPn
YGm6Az+eh45oKxF7n9JyXaJTJ4gRPNLYKvND33GEcaEzyBtGS4xPsAQ1WRdoRQvyzu7FFMpIF3q0
5QLQmnUOWAf16uYtlw4Z2lk1HgDpljqqcCHr/VY1Ri8YGtAo1+9pjqJsSve5AfngNHGyEDJA+o6h
w0SPCpc0lR81xBqQu6jS91IgW7nXrTy4i2UUerKLrAYxETXsqg+A14SqG2j9DCVdlzS2c4heEqAr
GybuqozbeVZ7oQwNl+pCrN95oFsGEFM/n7HT/uKvDT9ngW0FqgTdqILWEzdOJ72qxr0SPPxs47QP
N5AN+ABUzqk2x7CTm16B3Fsr9lYG4EGxRF8kn/avnyZmbq9QNdZI07k1VNFpKoSZ7DEpLxTxvhbu
JVyOgWB1zW2dqS4LBh9JIW0EV7CRWnEN0qhG8KWy8CP9XkoKSwVVMho8HcpetBY7BnG/0l5HEUrX
oumREAeB3Ef0Mhc6t1Pkm7FH5xjDYWDi3c8zdzrqI5/jmjlaJdLGBBmdZle7YILUivP6kG6M1+6l
c3pxVdYOuprs3+4G+XcE9JfdeZtoAXI6s+z1BtEm2Uwyzzy0A4euoNF3O0QfNpeaiRZ2ybxvtFfq
Aq2U8PYibi4i3xV8SY779F7/HNQssuw6RYE6VNDsmm6wg/4BabQI+ICFJZuCw+9XyKeVWfDI4ngA
Ex3GEeyLteSIb/nehDhw57SH/u1vgPFOX1mf9mYhmaKkiTrGOF2N85GNtoO17mbW1O9N/SUx4qUp
nH5+9HzupDSJqIjBmSji5uAERGmKL0aZS1M4C8mKMaIhIPDT7kPXPLTWMoA1tHPZT1VX8eTOnVyh
/fO6LY1sFqEJKSdd0UzLVt+Wcmn11bk2LBVBZiiK7+dq5qd0jRVlWsNKHUC7kdj5JnQVUHo4DC16
zX4Rdjv5h58248x/kBhK1VqBLa+ehejpyq5i6vDR1tFxYeNJHEPEwentQAbBqxp6ZeVGm6U2/QXX
rM5eyFyqwW/ZTy4sqA8luZdacpkCUkjp088reHpyZckwwbcwpfNmm5PIVWMOLXKGtVvfFl6/moC3
AeSq0aCzzAp80l8dWZttUgWkr6xtYE29Gj28+ii0UVAHMiKLgAhwRPLQdNGOdP3/OcjZPs1KLnGI
nEx5gNEbHepEEZqRRpt41I29xT6vpVHONmwYjh3Q7DCn+Pw2Pkzsxy1U15p3w+rWEHv0lprqT26X
o2md7VgECkMDxUWksnXBEwxlpZHXpH1oSrJw4GdUlb/O4qel+fOCalJMugoLOJXxwm2919ayz9f5
1eIpPJnwPbI0S6FkQdGWPJ+2yiQYv0s3qZ+uqwNCxYXX39IR+Pj5kX+mYqA2cYos0aRsLoY2VyB/
2Fi6TxzWeX/j9pk+/ZuDORra7LYTGU8pLgHksl0IBNmSo271y3Q97PKzxF/Y+idd9JGt2U0n14Dd
yDkG98EhZaePeKFA4dEVzycyqcqX0cy9X9qPi1M68yrgoUlAe4MRksguWjt7CR9zuwA9AGp5ndVP
zc1Lt+zpzPjRSGe+RZVZ3JoDbNJddV2iaXQVAQgKb93ayESlr21vUVs9/3l+T94VR0ZnniWGrGZU
JB97Z5KdTv1JBDr1FpdxwaVIM5cyAU552P06Dck5cTkoUy81NP0SoFzTxg4ulxYRue6FfTpzK3o5
skiO4FY6E7ITYbcjYePLxnOUPUvxU1gAi4eMfJZcUhkNGi2NrA51oFzMd0SoVx3Kw5Za4DldFU5D
FG+sJn7GVwW1m2QTR8WhJS9qS6wRXII1uiJq5aqqQjspo1UOXaFI2TLpYRxeUWRyk/SSUt1qhvuB
s+cOEuJdio3UDY4cbw0Tz3zxtRlXA6PrOOW+DP0ytHYgM2h4QSy5ia7gZS9Z5sRrrIl2bmyVAY8e
6dwMYmeU0OGiVFutE6/kiPisbh9J3u4pqc9CXXgIzcBrSGaPPfRRI6iyRmeiJt/ROruSusbWu2pT
lKqTIeVBNBDrFihZiPU2z+MtuK/Xbai7CqrLGXs11GtCA6tDB3yBOkjSXEf1/Qh8QBahKT8FxP4p
LtdFXuJZX/ggqPLzdNzWfXrD+j2UJ52+p648bnuRo0z7GAMEUNYgD0qHvVAiZ5XcEwEtm5HF+Wud
PJTVZSYAmGIkG+Q/7DzHkz4rPZUjjMLD36AgCFfpjmmDo6FyZ6biShqobQzSquyg2d70lat04bpT
x9dpWdUUFFl80K1WAU/3JdPuDXLD09ZpkBgJmhj1+eJ8qJht4kVoUGkTT1kEvQRZttTaQ86A38yp
M4B5KAJdWmqaVtiAfLUYd2EPuvNwfOuZaaWJ5mXa6KjyswnuAKaI50WVOCC/9Xvtps9NiMkPLkTO
nFDmnlkWdgV+AUO4UXrJi6HdqubmHmHjY1MG7+kw2hrojlWGvgHN2OYsdKK8uytKDbzDKGaphZiD
sRvEXHK9k9pgHRfMpSXxmoTtAA5zWqQswrDz+g4Ja7E+SwN1HzJtRaLSIlHv9m1hKQokgsrWJjp6
UIbeT4Ta6rXHMUMttIvt0Bz8rFUGZIUC19QVr4c6FwqmW8byDU2GwhKS0munSrFcbXjzyFVkvAP6
SKT+VgwvqJxiUFJgMS265AU2cWNYYbZOK9UW8sTio2obLSijVM3N1cKO28oJuW6Zxao138oSabgM
XrC/SyKQlRqxO8QrIVhBYwaaMtdNflHg7RiXW1pdguocNZnHMor2WQHGDx1/vVKQe5E8Uw7cAY97
QRnOWq5CS1b2J8RXL3WrHPFj/iyY2GXp8zCiPTk3MtesDaco6m1ZwkEAyCLpd2J5TcQXXdMBOKjs
skcqH5dggMVHhU2Ah9DXvahusvg8ADCGharTD61VtZmfgy8XiGDUvwSf82FVy08Gu9PAXUQfRuVA
sxUyZEmyKUGEXlSv5ih6CvIZta6s287wjapbRciEVkF2NvDxVpAUJ4mKm84Evry8GPvVUEfg4gUq
J0XKBcCuvng35MFqq84VsfGlzBeTCzUlrpLdCSrwIdIFTd2UJKu+u2zi8xF5alQ3DsUYuwBKeGFL
z9oalMnctBOztciApvtSPVfMG0EHk4LgapfFjr6U4y5RmB8kgLsfkuZlSKABlY0bHeKIldDeKzwB
VZcgegEfdrJQQoRWMa6yGlSKReQl42hlSoD3CWKy9J6yyEorA9VwVO+iDNsitWOhOyvMYk1N+tDW
/aGvwq2SVTemdBlLlSVSsDeXr4FebkpWgd9WcVgNbUA0/Iya4JfsJsrTC1q/d/hf+6y39CD3GGBM
ZWHA/4TIsYgSyi5b8LdemZm+5hFdZT0CRORVM625bSN0Xo8XPeSWhRLdizjIUsPOC4AfE91AVjTg
W8IKW63zxz400Uwa7ljDnEhiPhyhHUaHugAqCmnYRk/vxoE6VennYXENUi3fRCmo476K9t5kuE5b
VNvM3EpoclZoA05ptKUlt7Mc5Pk6ElT5XS5dZoA3hRp8VmUNUHoekSmP0gZpTfS1YheM8VUK1kjj
Iuu2BlwQl/ySvyvaXgWatCO1Y5gb9EpatXxZs0smrLPxnbXZOoGmizqcyYhzwiE8T7vrRvW4eoBE
g62QxJErgKqbYC2LT4GB09yKVkMRnPSVBWiPqSP5BvxPLrpceabhutGf1Cz2SmZYhCpeV5R2SV7i
+pqDbV/Y4RawFGDR2ssArBHDsFeDxI2q3ElruEM9sJKy8nghuJP8o5zVay56g/KUgXQCuA47ax9E
8iwlL8DY23oCth22H2oDDnWt4/Q1riE/MWJi/dcBAG66hPad0bSV4bEc+jUPHgq6i7V10rSQtVlD
qYK0sZOqhtVIr7UC55PlllgiLV3c8kDwGa4/nmzL4TYUQytUb4WYuBULt1R3ZIp+SEO0yypyhxqS
4yAfl2O4UMxpbNSPqkyxcJ03iuo9ZHGdkEh2He16IXFzXV+RHJzk4nVM8ZCsmVdn5aMcKI5GZV9p
xU0WQX+p3lZd6ErRWkgbZxwKp67AvVGgFyN8m1CqNaat6dcSDQ9ZrV4LE6bUfJGxu3WyI6K0Kjq4
+zS0JOk8B/9zpuyp/CRXzJEUwAHxoOzgVstVXDXX41TT5IUjaYWTpWu03uNI1l7Z9ZZYXQN25JgR
3Wlctll/0IUtE9HBbTqlsaFDC+JhEACnb1D4skk2IvMN2jywzkb5IUxxa1RPSpHYLEH1n1Kn11HX
UJBdHTw5f5IThCBd7wCd547wYGoY7oQitUKc8iQOVoIB9eIatEPxec+pI3F8cj04QMVZIBXbo4Pe
0UKwSyMYQD3TIkLlt61hRcW+r16ijnoDQL5dWLtpLK6qAiKigrE26itcPYIJvqS4cEB4acVx7MsJ
4m1wHSjIGcqFXeBGiJLMZiUaXPmhZ8Oqzxov69LLRr9RAu70EYeLzTYSJMrTMnLGKL/S69SDvgcw
eqUji4Fj6MNFCwyeGplrRkM0sCU3qq5vZUNYm3HsVj3ZSRJ3IjkH3jmwZeW2ZcTN+ujF0LVdohkA
kdyzOvWHaDwDJA/VDwktlFz320ip7Ewb9hKqNb2hX7VyYHcq2vfHbNUQPASr/jzGsEHbsCYkAKa5
A42JJttaKztM9zuEOiR5CFHlop3qoU9gJw8odmihPYq6Jw7MFvX6IoBwipTd6fA0xvgeAwWRxXeB
iuIK9jw1NgNqtiYq1iN9hJYGithXfFTgEVPLpCD8xuSQjCFj4qc9yvxpYleduPTKnx6gPzxQP+AG
Ry/iwQhSzWR4baD10gD+RF71q8LNUaJBQla0qpvF983CU2OuIak2HDDzHhYnhoHsofZzf8I05efl
2XKn1H94nmLFQYUIqKMyfc3R+EoEuSPkS5EvWfOnwsv98aBhbKVX2N12qbnz9Av809jstR+l9aCk
KYxpqNoZSu2EKqpa0WJqZnpqfl+0Tzuzl34VEMTx06CC/cQrJqZbOXBGfjBAq5heT83exU0sXqIn
Intcaor8D4/vT+PzB3+m6pzIMN56Pfp00RipJI7hCAPw3ROlub7Gq2Bp1yzN7OzF36IZJOUZ6vZK
A6SUuOmas7rvvZ9f+ItDmz3xh4wPOUq2QL+98Cd1NVrpGyKqXXRQPG2VXiENvYACO5lTQGcDwIYm
WKLE2bM7BVBADgqAK5L1uJt4xuO14CvbxQzbyTP3aWeey5Oh1tt3KeyoluZPWVEc8m0LlBmI9raL
5I2nRqWjxwj9GmDXVecFTTPviTIYEXS/tfAZvgsV9kOvQCsN/XUFk5ykvVUBdm6ekB6zaqna8xSt
M9MLZGi8Xk7dboRw9QDmGJ0vZABP7SNdBBWYjKal7+0ykdkSQc2UCo/Q4i4Nz/LeeGuX4B8fKZr5
+Ty2MtutyqiNYsLVCpm4HuQAuL2tfMrGNWBxutGsSe+y2zb7ILdadNk79OXnfUw+YHXfPkDSFVn/
kMCcN8xopNXSsC3qHe4/SDfeSyna+Izc0nOEfaZbIU4GGny6mGp4DpYEjlS+otHFjupbUUKxI6ZY
nwrC5qIHIQzDKnQ0O5QiyEJaPEVIYEuAUTMECkaA1cJKhSEyRAbiKtziVQDwc43pfS1BxyDU4qFB
Fl5I71Q+nGW66Adyv5GpuE7jJyQnVkOarqW+8dv0QGM8NcKrMliL0nuIF96Y6U6HbyRoCR0r6Twd
Rx+P6HOdsQeS3HaNjiD9/5H2HcuR68q2X8QIepBTurIqedcThlqG3nt+/V3QeW8XD8QunOg96UEr
opIAMhOJNGvpDrp2wW5434JBC/TB3tjjLS9ld0o/7X29O4LSIkTvCEiJDHkT1rd6bTwm4ls3dV5t
IjCYkzs1eK7xPgmCl7LGDS3i4k2VbU6bXjvB7YJ3M30Uhwmjw4Ul4uKPwI2WiCWeT/ombOIboATZ
MuIJocivWhElgOazLaVtIxEn1MAl1d/V4QANQFTdpK46B9aAISKjfBWAKDai+yMMP/CQs43hPcdD
2weX3IzmCV09KamxlxGAaOj49fdKpLoSklZDaKEf8YoIICmIPmFe6Kclm7ihj03ipCUwAiOMlZq1
myM1gAZdGw3Fjon4MRkPaYuEWXSo/NoOlMhOhNkxdMORlBczkW1xPIy6Au40JBzB+C0FiTUqX5oa
eTq2phgT6Ed2CDDTpgrp7YB2XWyIAxh+dNcg4iGpK+MtkEHflN60CDr7OlHZ5eJLDEj5tnhT48Ej
gvzSNU9K2BzK5GVOH3ztYVASLyt8K0sKp1OLk1rrVhIo+z7IHCl9agLVNozINsFcF0AfuzhGCDog
VyEj6u1dAe2HWtNzRmVXGzzBDPePLbH52KID0hSIolFAnr38hhwwP2G9d07yUVzzO7BX76ClOOZK
MNI50tFs0SA8kvf+vrFRUTokRwNcshkGCXKbBwawGiIRWQQ9EvhkkZFiLnQTrOtGgtTNUdh2rggu
luCXclLp4IIX/9J2l33TqgNeCGNdY42RUXGqmqPon6ogA0QL5q54M3trKfTliph7fFAEJQravDmW
Wew0vm77JqcrcrXzZCmC0Yo+Sdo2wOw2XHz21jpg2gPUjnwDU7bzE6W8HriDbrxVMZqRxubcYiy6
OerlwSfXffB5+WhWW9IXa2JL0X6ltuFAcDYUHbebrfHY3sDNR2732P8WX7Nd81A446b+pSSAQebp
IUczNKYKOIJbu5hy7Kg4PHbyITNGV/N5FNRUvX5cjGf105jnQCy0lQCXidBkPnVTbGcj2t+0nSLo
vIfV+nIIzEkipq6y89G4bGK/72RqVZPd99awgWdurQSPnd41UwDqKJ8RF3N9XUfOUpn1kblIWrWd
m2MoxFuigP0LFzJHTdb38CyDeeX4oSH4oJls0DTRPM0AbkVUAHC40o1PvmUcqvu5wkOg3vDeALy1
0b8vnnJyOqmFArCUowKuUQEJsTrgNbiuxclEPi+NHupCBACmVLmOcGiNS6zibrqivh436Gm457dI
rK5HoUh3lNXSUBl7Ri8mmbWqbY6TuheBfDKGPD+4fnedRbAWXU7AChSyhl4mdCot9/Aexeb1FkqK
m3aTJ5tue1k7VpVjIZGxYiMuwTCkYFF5coxIb8dtgUTuyYx41zJPEKPpvZigp1iDoNZLkHS1Yk8A
QVuwyXaAjXLbTeSFV8E1z0mtdkWQxfoY5dcBSZiTBjuqSBj3RVHSRDYxqzOk8UrLR65Sl0NXKYSH
ruPY3Te91Q/ftRDN6H+oFzXqgj1VztEpI7ApDJ9gf9kGe7Bt5ACqp6AzumQdezfcIpG5Ta+mu/wK
LSKHGl3IXKi5VQ+3+B7GWEwpiOrExHUByF1ReIr7L/R+8two3c9Li6ZqsLBISVYjLe+w6MEWbc1D
p2UHGtPINizfyvc5ymMcBWZQWf7T97I8YSZ4EDOddCQY6DZrL6MngreivI5+CXZ+yI7pCbCmt2iY
euX1gTH0fz/lMhEFSn5xn49QaL0+atGbpiWOIoxOJqdOk3ZeU37o7a8JySTR7I9C9URygIKrQL/q
c+CPgllVwttAs4hwk8QTqoYExTyoSAIcQBJyNonjulg63qyoxj5Sa/qtH535JGS8GSOOABZCsY/F
Mp17bEZU3KMOGmo898ETwPipEDyLaiNR94HYTca8rtw5AL7BoA5GkQ/is/DKbbK4rMkUs2WpyXUk
hUJCfbEagAHIlKxw+FWOb2l0W8g8gNr18PRsmzrjpsQSMwO6geWFu9nL7tqb8jq+jq70Y/pWnuo9
CE8xK8LZU44/0Bn/1EUmiXIfpmpohyzBUJZ212dPl68X3rExPqeO8KJExQMyujstuZWNX5d/n7cG
xt0ErToKdUDdTThacnAfFNcmbw28W1lnPIyJYk4R6jiceCe81K80eFItaY9AwKmuy0ee4vH2jHEs
QpKguyfpcGUJb0nxOI2BdXnTeAKYQGaKx1aR6aFMPgAVUOlVKp93+dE9uXAPsIMYXUzkIGmwiNYZ
XK2wujsgeDRApjJQRZjcxp5Uq/ss0C+MnMl1+4QAdK/oeIuJD4JKcRzdy2uWqIO49EGMAwmyNiAd
Rl7wANT3w+k/h4jR7KeWG1Otv9DP1kwY1yGBrqzyc7iO0ulc2uw2b/WbyFb2xpaGOZdXxjEBlrq4
FaXWCBQIQ9ESkzlPeRGgJP1yWQjVuZ+7p+oSSsnIO7CQLUkzi0o04p2i6DXANz5k/wNNUbdD1zi6
Lx/MyeScFzXcSwIZI4hxVnFtjs2xS56N+ktCvrKVkPHKeK53ffvOK2OMQa9bo8hlCJqKLwHlPHBs
AxZmd3n7/hCG/iOFLdulYl/lPcH+UcTUHEQ29XbydA/I1JwKxR9ukrMkRs9rXTMTjIo3x3TXvKEY
buzROgJ4auJqm7yxsofqFSAjnNOim3ThtL5ZqhZRn6YNcSpO38ZF6VBpryXtYOW9KP8Q650Xx1yT
FTKtaPvBYQmhFTyPBXL1824GrbtjYnklUs57NP+Hh8wJf8l3l89w3WueZdO/L9aoRJkvmBGeszIY
0cLmfSJ/F0SdJVBVXUiIlQJtXTUus47ITo4kauTz5uP+cJedZbAXZt3LuR5hBxtXtEU39QzBCjZA
PPPo6BXGIFXOtnEMWWYuT03uxnGcsG3x6B+6oML0LkrVTXlojIfLB7Q6ao8SlqgpQHZDEwSzf5lR
96E5ZnRtGLtyE2CCgGYIMESnxhNfEOHA3YNaoXqutr7Li6bW1eMsnN1YTVK6RE+QZcEMLeYa46jj
va3WXdVZBLOVSqHNAArH+iZAzvc3o/UA3LGnHjGwAtDH8Da1Be/ylv7B4M4iGTfcAuY2LcIUq7qf
bLSPNHZlAxyrt4MHoEWdAMe+s9HIxlvp+mV9Fss45SmrJD/ssVJ1o3lX1KGgXcj7LlZfXiDDn/f/
X3H/SGIJA4K4CowGKZejfgWswR5RMOYDAYHmSri6Z0e3Yw/jKHu1swF/BZ92am74PeTrwdL5Ixif
nedD0agaPoIU17NwaLUXEx35Wbnze5Wztas6pKIJ0aREPCj2/rePqYdEJqkINQUhlzfK18o8uVLJ
icpXbX4hhHGVei0U4GxFpiE2JDvsB6szjkJqbkQpcS6f33pYtxDF2HyYiYCxpwpK2n049q4WJzsz
VuxAuMtKzJ2Po2PI1y1A2+pa4qUfV89tIZyxebWI1aqRkQIPj8p7MFvlh3moPrNPfVd++Qhqixvp
ESmPwNE5TpV3iownCEjfawGBYEk8jS1qeJA6fHG2lkapPy71xepY2+99dLnO2No5j712AmBBTOzY
/23Kj3gc2/EI0Ln0mEuVhSa5na6kHFVdv6sWH8B4gRqMyp0QYpXxLriTjmAFshKMnqIL668IUP+f
MzgLZLMYbaemZoc3/1G9rVFjcPLrwo4+RZRgj+2TsAGe1GNYHn3b3F7eao696Iz996YYayK4aI6K
8TiOX1P2BmokS1Q4/E7rKavF+uiJLwIMsZukSlWxvmkf3ijvaFyT3oM71S695DZ7LLfoa75q39Ap
vZGBgdLs6j3a3AKHd7BUcS4oFpvsiP0IAKS0Qivnqp2q6ZM/bPQCqAVZjmTZ7EYxZ+HrRdrFwhmH
VEQjMRqqSeNL9yY52e34bDjTNcIrGqai8C288gqnvEUyjklXErOP6WVt6C9DmXvR8GoWT378lplg
Z53/CteILJbI+CJgCTeNTuOPad+85R+pE3qg/nmIPmRHtIBTyXG86x7o22RkGbDFjG1KYmx0pIU4
swTrKBpWhSF3ElCCXraMb1Tgn7ryjxz2fkYH/VSj3E1juvCmfiCHBLnkL+19xNU8fdIxat8jGyBr
vnQm4jtzjzYM0NmNFlJmnCWvP63U87cwZupLoSRLKY6UTiNqx34nWRLGA/MDsNFQ7h8fC4HbSLeu
RmeZjMkOSTQbchYilUCH5EYJpBBPtQmageGo+w/R8H55vxlyu285aCk4y2Pig9mIZCOOI9yn9yDy
vZGswDXyYxcDGdGwRCd2a4wZiRbmcrjQXNQILx01Y6Q1poDRdIejLtAglPc3JdqIOKvjiWCMclbQ
4htQRyuDbId4CCw7h5zGvWQL+/xX/qieMt57nCeSsUu/qLqAVFAaWqSXXTgCAGhiuOIE0Fq72/4P
akqP6NI+MsHBnJhpItBoshHb45Qfyzi0aw1lPQ1YkDo473I3KAVbAt4NmTdm9ppiaunyRq8u+ruQ
bgJy/AcIs6gJcyoGyP4J0Z0cfxjonLssYL33YSGB2s3iKksDI29yAOIfTZTrjU27SyULBkm7H3yn
dkXPvE3vhK96nwN90lE5qfP1fM5CPOP+wIwViHWBCJeWI+iwdYSUh+4V17z23fVH7VkSG5M0c4L5
Z4SZeAqZSD5jdAj5vaJ3YgxBoX6IrEdkhwHYWzBoMSeW8iZpTuTxXvHrsdjiMxjfZ4opAMe/u6o8
f0O84RdoPJ/nU/JQeeAYij+5hVuOCrHlF7GJ2lGp6BsisnSEY+YhuO3iDaXpGN3qprpH1zKPp5An
k3F+QFQJM432cklmYiFdZ6Uij+l+3cEuNpJ+w0JxAccmxvkMGb1nvuQA/XtN3OzzP/PJWNiHrtpo
FRx+826v1Qt7IZdxfQKG+HQCo0EpctcgFyLGgP2qFOeyXfKkMN6ublOxaQuUFgKZdhN+msADzSHp
shSe+bEVmQmvgjAMvjcxvgHC1la5BYYf6NmE42VJPI1g3EyniyQIfWih0oH+bp4sodO8yyK4psX4
Er8eFTKNkDFjiBXDRHbqtCBlOkW7wTH30YvI7S/nrIotzlRSUjVihZLBHKC8dADm0+UlcbSAsM5i
FgckjqAFLZkBc3cPJgarQlPtZSnrUf1ZpdkySyzLY5/FWIZida6/kV3yHAJxN7I7J7sBMNlg8fLc
vI1jHARarYd2QKB9lPTfSVjZrc4rnPG0geU+UmYzASIctKH6Kk7Gk/xY2bTOTTZpgBRt5PDeKVyB
jGNARARCkxICKW4InbkBNqnd7qMb2ZG3IDx0OadGXcCP8GRxaoyLIKKmdSU1qXhXP5jPxWxVv8bf
8e/qXbutgMFSXLefUb1Bv/u/FMzERbVkDOHcoow7lDba5l30weX3Qoa+ZMu8AneAb/W3RLXEQ+Ao
HCwKhWcRjB/R8tiPYxOyAWHkqtOmLZ8aeRPLgAMocrtN3sxYs4pYsENZt+RWewtq3Kogx5CATtAY
90lVPlEUwHCYnSz8CtNDqYQvIbC4tM8WPeKK0bhz+Z76mF/AYbhKlDgJpmD1XHcrOrWnPPVyurm8
o7xFMY4r8pMsMAR4YWPeJoHuFLqLCUBOKEl/5IK6sKRLaMKoBIHGAVOGyalcsME0Y41t7JSzYE3a
U2RMgAgwOfcY75pm20G1JO1ISjNslN5Ky+z6tb6P9oJNUK2ObqS3+Sq9DYGIwdlSnjV+I3ouwwOh
rdWc7ilmR5/QtotSIe02oNMB6J/i96+vn6EGdFBg0yvq9/t7IS8yJVkrI3g0vC+3ddvamMn35oSX
8vnDfp7lMFavAZc8aQkMQN0AYgKAz2C5nzFPU2xBQgr2rPZUjkBacAFI8Zeh5Fk2a/h11xq5j+tI
w5tWsNQcML+UhXC2MWEiW/XVcODK5O0rY/CmXockAakWvOrsJUDMe4gA+tZardtjfN8Z7kUL0yt/
V97TzktlTHKO8r4APCUSXe+Yx7C1bZe4yGEiawqAC9+SRS4f4B9u4X9EKgwgGqA4ImPUoEGjBw71
+R1PMU9w8ShBEZZygg4PJb8QTC/an17BoIknFQQyLJ9CgyppLwSIZuNd76BkA0a08Frf6dfTcXzk
t5Gu3/tncfTvCyup2wgAu2B8PIrxtPUbyVHL58u+9A+GfxZBFWohIs163xxpIWrYd6DG1i1aeqoP
KsgPnfwUH9Jbrq/hrYqxSeBgREWkYFXqBh1tsj1siGT3v4ldHAcne53ugSfR8hKV64ZxXidjjAqS
op1S4OSCWd/UZWX1CkahRNm9vJ/Uvi4pCGN/1ZS02jRAjO/ruwH3rCbl3oyrvohKwLxodojA47JI
3nYytueDgc0HDUxzTATTiqVf+vBxWcBa5GSIOsGQIHjATXbwRywaEqhZBUxHCeC2xZuS3tcAujEB
A3BZ0GqmcymJ0Qyzk01BqnOkj/YIKECaXN9k7rgFQH/9BaIDb7qvkY3c8LIMvAUyuhFMqtmLLcRG
dWzVBDw43Usfo8L19C/Xx2hHAWipXkggiLZmD6c+OAIuRRcswOpKAQYIRhcXIbDTsxdet9aqu1xu
LaMlTVIodahBNL3g9e/5fSm20QRnyR4GuBILuTLe23+1IQ1Ughik0RB5/6D4EkkJ9JABmqMAgimU
jiIAWSQUuyX5KQkB1fDUAkZsHG5jPNejiFd9oc891haX0hnvKamxXOsDyEiLNn5NB8U2im4LFDpr
BkJ4LeFGBmR12gJjC5gOkv/JOey1u2IpnvGsaHyuQEmAxXchRg7GGERa5SvIEjflPDhNsffFI9Fe
qvwqnW+CfLDqhrMBay5v+QGMNfWgRtQkvwDKbHDXa6iU3oWE88BYzYgYkgJyd03WNJ2NVxvTHMe0
jLDIEehgpCnvBxCCadFDnIhHPTLdOCTbRFO9VufdXPSC/3m8Z9Hyf99cUdaKNVHTFtfI8NRtxi2N
rNI7dcubVVnfx7Mg5vVdYLDZyI0EaPYyfHoBfKXgJZg4GZ91A13sJKOtfpXPfQYkmqM2h7bgv0XG
g4jmYinQvGDUXEEtD0rwmYBNzvDv2ro5BcDSj0peb8G61hIRbJWmqeKf/95VtUoqMQfXJ3Z1coXf
qVfYyaZHakOx/d/Rfbj5Kyv5Rx47eqSRLJ3AL9geZ106BmqzVevHVGu3hv+YtL0rzcm2Aa19LgNa
kLwIwJAYeJDZ6+d7/gQmbUSiflA7MYOdtLumGxxS35A0cC4vlCeE0VaJlC2o3GCMQiTas/9aYOQZ
dFGcG5Sezk+bOC+FUVUAJeUamCjbozTmBwzxOlIE5iUfnXbZfY16czyBvX6cvctrWy0WGNJZLKO7
FUAfBdGAKdJiE0h7yhslAjqdTasGj4C29vITYJumzJ68yUnd4dBtdffyN/D2l/59EceOqTGRHBS+
R7EHYcIc274v2GbBs1IaClzaYManTv5oKqFJr1FgP6XSYJfInvbisTJrizLMVAlgRqVsK2qAP5N2
SppaOWLZqvmqfKR/TAVcWLxv4pgsyxWoqRiC9wm+KfffBPGYSaA6dXqgWtGiW+Ga0kOZYRyedJZp
vjRGwtl53pYwQY0cYJgvEmA+aN+2SdZehaNhpe3TmEPfIPjyOa92Xi11jXFQRQaOXXmAuEHXXLMe
gHc2PCnSVs8OlUHhAJ+VDiwaxvsocE+f6vGF02eLYsT0x3GQIHvClV6MQCVTPkdd8tJes8vUd0p0
0AypBb4su5mKZ3BXbkHOuOmHYnd5F1Y/RIYS6Sra4n9QmfZjYupNpLbHuioskFKCMI07FMqTwZyr
EsWmHBUyPNa2PvYPlP3bBzLFlj6uq48BaJMOL4/AE8mcrdIKUpGEWFZYXev9vRi+Xt629Uv2vG9s
P3wdAS1TyKX2iH7+DDiOjug2G6N31VdwhNwMALW049uEF6l868UPvVmIZW+YzkyCpERZHCgi99F0
pSfAOykTO9YEWw/RfvloasBX6/cEgJjaZ9FjJIDYIkA6CMZXcgBsNjOQMdB9LuLVmleqOwAOt1Xu
FVmwR+WpA5axRjagYLIGQ7LGcrLUFJAmieFkfemESQV0kkcxhvcRG8fUU6esK1tKAXur9l6ud9sU
v10CBMbX9wKC9MZEN+oYuEFm7sJQRu5K82J13EWAYx0UgGaqlknQgFtJ9ihEhyzMXRmOMOtau03x
fwhcKmAKqnPqAOYOzSPgYM2QUhyOM3hHSY76f5cAfhQ15QaxvyHdG3j0A1dWk/dF+t7qn74c2OJ0
g9X4TYBOJqQhh1M8q7tBBe1Lk9iZjx9oVHsW8ttCf0qFZzBPW3mEXsxmQEctMC/J7WjEz3PliYoC
PqFTkWyN7rqYnKQHaa1yO1TI/Umil2JIPANeYtFU9tgAvhVAPCL6JADfZw7YlLYsHmWSuRUmDYxK
AIpWY6XK7DSI1GpkuYXCrQTgYBagKAJba9Q/xPFkiUW5ybXfAtrdSFNZmnZfgPpWq55L6ReI9FpL
au5l5bWMFAuIc4B4ya7yoLbkHgBHRekNYug2tDE4Ve3OvB2M4Leo7nzApw6jvJGk33IEGMy4cC6b
yGrnk6GIhqwqpko0tnF+rKKuzwboajWlD0m0D9trJY/tWAF6V6pbtVJvcuM9GzAmloCz/SMDA7UE
Wwrn2RvCGOB4YEBOoUnFfOMb7RXxPxVgb/cAkcU8KDBg5oJ3JaxegItPZjxVAMRSMangqfyrJt0n
W+0gAGvSBoTmIFvZh/SIdA83i0Vv+h82vRDK+CqzM6QhKb+FTm5oP1Qb00ud7Kp0J6966DePOQAP
OeHduv86C2WTnkMoTXWZQ+iE9K7+pNJhVM3tHBHNdtn18DFtebkRrkjGd+lqnOTmBJFlZ5e74aru
rGifAO7YSsAgqAHs2QYe6fayFnKlMuFypYj6hJmbFp2TzuwgPbKVDplN3GxneOMjH4F/NXxcbCxV
sUX4mOdzrRcjVkmAORlJL74mW4Dm4J0fR1MVegEuxKQqaWOTilHupy+U3cHLaxWbOgPQgmRPmNne
cuueq3fqYmVMYKz1hlFFEXaycpV3xQPE50E4SSfozHfjUHDNzfqs5l1USVKAE6TLwE/770XOglgW
AUBivmcwlSMdhQGw9L7yQKzByz+srm4hizX9dDK1IYcsGW/E0AHHuOIBtvagOsK8rSews4JPhMuu
sTqfYizEMsavV5HUqTX4vqT3/gi7R4FHt5N9cYV68lFxE8d08PwQuLgt69HvWTDrAIAm1PZ6jPUG
k6XvM5cWzUPcNV5Lp1Q4d8F6PnYRtzBWWOpBiaNEuFQ74FN7KKmDsyNA08SncNtuMLh14lawVp8T
C5mMJdazrADOG/fPAARkN7szPgMYxzMpnMSmGR6gq4ab2m6vAqQOS46BrqrTQjj9+8I+I31uwMmH
BctViHFMzcpLmbOpq55mIYKxx7RJksbXYI8+8G9rubXSerLmRuWshHt2zEs1rgtMq6XQlMbtC3ia
xK0KG1jVpEExMD+BGsAOQTiqcoP49QUqYLZUVSISdhxOTBJBageQyJF2R4jkBioCPNAHXr4h1tXk
LIVZXi9Uot8W1AKB2KuHuzSHQTSlTdL3kYukylsS49EMLU7DScWSCjG3yAT0DIO4ZsJxZjwpjC9D
iigLtQZSTPkJsXacf5Lg/vKu0Z/4EbTI511j/NYEJsnZb0BIFzfbQFNsYUJDroyOVQB/A2xb9SP3
ssB1g/pHINtHH0llQIYKAtXypq+fM5Mz8rVeYjivyGTCk2lKyxTjl1TNJ5dWnoM9MENB1ZO74m9e
Jni1WmospDEOMQH6odbGOKLKpRh4tKu6fQ42xS6wAS4I3eA4C972Mc4waGe5lQ26fRVwDdHAgFDh
3x0Q/YKFx5tC0TAKKqExAKffXet421yWwFFrk/59IQElWTyKSuzZVHwqyYOQPwkJ4cj4g7c76xnj
DuYS/KC9CCGRKFixkbuVmTu6ruxmEh8a9X1sJ6RbiZcAjiny7wrkQkHUs9UD38tKHr7zevS6UBPG
X6S9AqBECWFe60jeuANEe3rVWg2Qv63yBHqlDfhBptD7d/vMuI9IUwPiy/CI2fBbUVO0cD0SkMJc
FsJTSMaB1DOpzUqDEBUJCl0J7ZxHQso5SkOkdZ+FvnSSmHdth6MU69aJ0tCawF9RNJ3VIUXQYdi+
Uf3NINZWDgLjZMjsfN5iQNkz0dcjD/9Oew2Wt70pa11vcywYHAkHFX2rMhojEWn+zbZSHGQV5KfA
efvvNVcSBvFqeUAZbX7NQNExG/1facdZAmPnbR/IaNKDhLJunERE6lK8krKIs47v2P7nBXMWwxj7
PHYAsJt6aL432SpAJ8bQikOrB+BZbCmYWaL4a4BP2qte7Kab4tBfNQ/1xnSmDXF8xHi8nu1173P+
IMYxNE0Za4U+4vyMzyECdnaXWPXIa0n8g8WfxTAWXyitn6KLAJnLnbgfnehAG83o1GgF4EOEWnzI
+vWiy/lhxwLkg1y6kAl92NUA/rIk0xLt+GbcUSRY45W41Tu5LV7C0+yOANm9Drzgr2YKlqki5jb0
CSFz3OILivw5VT1h/ph7zRIxxCkAaQ6Yv1Pw3KPJoSLX4CqDHYO2oQy2kf9u9vrTZQtadxuL7WBM
SC6FUYsDfEwD3GonEt0MPCOSl3xSWsfJQbZwMEFRA65FXulptclwuQ+MbRVFCHSLGaJ7T8GslZRb
ZmMnV+KudZEqv2ltA1F+Zfl3vMfSqnIv1sxYWxWXdVrTFL1avc+Yr0rbFqjpu8s7yxPCWBBagOWh
MCEkAJ1bSK7LjLKwcHoV1NVq/uJhy8RxRduEskGfRbk8O3Gs7M3WuBrl6NZPw+cBcNhVjcbwLjiZ
IE6utc4myVsatHYQHfsQo5egbHyS6+JZHPpjHUwPofwlxqEbDfk28V99bTtIX34gu4MIag7thrS/
xbm1qjbFD+HeQMZcasqTIT7KVbcB+8cW/F9okv7Iq/yvYpXFUlmzUUW0EWa44Bo3uJtcGSUIkBD9
Ti3hFvwdSB7kG+318hl+0z7/8MsLmYx1lOi8acCehVe1TSx/rx367XRVbPDAPuArtvoGtGhutiHb
eStYKbp/6SsfFCiUcPlOs4vr3oUbu4XxWJJtbMsNwAWec5tXAPp2Wpe+kzGlMM+NtpahBsajupce
Ziu7SmzAqLzH10BYB8c9xOdufpWDiByJneaZ9wVUwM8PQNShyrpiKuxMfK6pcg9cIbxewe7b518p
F1JwXdPPEpjjb8USJN0DbqR4B9zuTb9NkdXodv8DbNHqa089S2IOXUd9mlQdJAkHsAV9wxb1D9qh
xrjwPcg3Xf09iS1S2YaX7gWH55zW78SFeOYsSUP6aCwhHjPUD8a+vy6vQ0/FhH911N6M3wE/O7bq
qhYSGX8oCqXY6CMkkvsgsv1bFZAq0b7YJPb70KH9C1exeuBOsvBUhnGQat4k9dxDZUBmlO5mp8P4
xBaYYQBHJ8hH2j3MhvcwXL/uFktlAg5zEJQ+ib43N5uBeNpsBHDrWbKKZu/R1tHghmSyL7kd78FI
V3PJQJhnxhB1k+xXEBxrH7r0lU6RlZQPo6A5l13WKjuGsVgh89SYerHsWgw+0VrHCygbcXvvd+X9
uB1viQZuHjc+GI3dboQdb3Pp3l1YIjun1rapEvpii1c+CoO50NlTcd35D4H5GOP5cXmZGjX3H8I0
SVVFJDbRY8ssU681PZ9lpBwHKXcqE1ds7ZrzhNaCD2MEuyK4/MToodFThJJ474iTkwNrhmjTRxIc
6jJ87tNJQlmu3yNhfUxARy5q8dYEh1cbIu9XD848viWGl6QJCnilY4iFKwmyRQqgLmfSvi0f6hFB
qnL1zZk2gU+gmqyymhwhfCxr4oKntRQeYulozuD/EL7yUbOq9KHLD7V0RzAhK1Wby3uyHlCd94TN
cnf+0BsJfQ41E3LAqp2BPQh57q/8QH1lgBsgdpFc52V/19M7C7lMEAKOiyyoB8hNd/IXnMdtfC/Y
33dgYzVgceAmCqgHvnD4CnMXEEOQ/L7A4U97YzPuKhuzGvsCAJ8ygCRwxbqXN3bVdhfrYy4EMEfm
igDNPqJvBRAPdp7Wrh8dpYGHSrbunhaSGN8/6SNUh+A91O0nG++hLUHtIHbaLe5yr7TIE+BPOItb
v28WMhnvP5sotZOS+uEjVugNAfq4IRGAn3DCSNz6hx483s+Xt5T+6KUTZJy/NBZiV7c4wbiTLH2Y
3FK5SpFwvyxlve6jqaDTkiUJBFCMu5fCQNfTqqLx2wCDaGwTkHmOuSk8Ycc7vPUlnWUxHr42dSP2
uxKhuPredL8C864TI86CVu/MxXoYr1fEipRLDdYzJ0BR6CU37Hhx9mUREptH0pRsioTyW4SGGcE3
DS0ul09ldaOATQrWBvByGQpjTqWRq4Na4uw186pL3wvzsUg476L1SuNCBmNIOknDsfRnGkThQF61
Y7QPPoHfjsdCvE1vyWsOPA8+ywbd/x9qvRDL2FIQAjYxFyBW3CtehyC1dsm+3fBgJtY9rq5JuJsU
RQJpJr5jkexTo7LywwGPS4rbLtuhHe19B8jA+9pCi9SON1e/erMvxDH+1s/MeSA9nhfKGLri+KqU
rS3pL1rgW1Xd2pfVY/3siKaaKPepuiIymxiXWpEU4PejKYkdppyemxPZpvehM95qGzAsAG3Tjbxu
i+7By5Jlqnk/jm8hmfFKTZGkaohiEojcBre68w3wYl+1+nX6YTxVV4bTOMJmRkm3sbRHM3FBMQIk
NTx5vf/hGbB66Sy+hXFdBBMCDXwKIFPuR9lKe7v8oPA+A3EbB61YoAXfIkMFhvLI+7snyEI248ri
nOYGRpmOQw4umFoNDZeQ+T35iXJH8N6ilYQndNUrLGQyri0YpTqODOy9jtYxyX+NQHKvD5+XT3jd
cM5SvgczFoaD9oreLDSFnnDvyHYOwnUr20RwDJiluysfeQNEq950IY8xVH+atVqZqUYNz2YP1ZFK
jtLyJDC2WQ6hgb5CApADjCIFMuVhfeNsGv2JC2bxvamLTStloW3yCQZJ1UHG0Ijg9ra0FzaYGd3/
XbFwsWWM687yLlMlEVsm346Oalf72AGV/GZETkV7pASY/3J1jLvpCrmT2xQbGO+KU3QAcAjegpSA
DCytFlcaR82/Y/jFXoIFPidlCbNund6JcqS8MamOoXG8XjZGZA0P/qG84sGpr/pvzCDKmMw0VJ0F
HZemagzm2cDQb//sV9JmKlRHLrttW2SuOPuc+/0PbvQsjjnBWCgk5BIhjs7rAefjYOzjh/5h+iwC
u/iFJBkKGXj/ara6JRvJTV2SHASHR/mxHtguVv1/pF3Zcty4kv0iRpAEQRKvXKtKVdolW35hSJbN
fd/59XOovtMqQ7yFnh5HR/jBHZUEkEjkeg53sM2EAXmTBSvep+6bdE0x74LHNsHh0tmanpH4LW1R
ELxdX0CxW9fA0Unkj5Ti2QFP/aQYZQQLM3nJrQySU5Bxw05fz0+JhyZUj6Ft5RDtMoAv2OCnrGS7
Evv0m1p29hGcUZgNIy3iBgY8fW72/bX+ax1nb71lravMx9xpnvorUQpQJHN9XM8WLgdKr+PkYerY
dKorEHaX8pFWIvRN8tEJ88UcnS2OUy8VK2tJiMXlYeA2jFZWqjeegUpZXkd+Jut2lgLptAquSona
HRjpU5IcusjP5asAAB0sly19oOBziQ8z1cErGew6Y7TiPgaxZmkZoHzRgctVKqUvqz+KSLOCmd5B
p21WqZ6K1mWwHnsmGwtbXaDMi+7V6ERKC4ABTZBh1hY6lR2NJeBZve/oO5w422BPcv+jgsFMc980
rzRJ9mSjtOjQO6yL3GAGE7UM3HcFxMbqSU+uEwoYCxCBd5lbR0+6fBzb0ZZoZHVo4JrJYift6HVp
bUvDDCJyYrEAQEQzoPfju6ke7Skp3RiA4X1znbeqRSMAageR2w9oHzckc9fNpRO08w0hzzg8dKb7
vTliD5HApRjHyf1CwdU0xx2LEndUVHtpCkyUhWgWANBzGoE6/WVcbrvgeyd1Xt7dpPFdSlrHbE1f
Ub/HS2W1s4m6s2Q1deMOrQ5WzAaF6Xl20xWSMJ3tGfNWFCYe+DEtVocOQSstMzR3ZRZl3S7V6H0R
tX5MQjuqbjQZw0BSglHUmlmV1iDTLO3DQvkBfIHTDHqktr9qu9ge0bagdamzYASu6wAEUj6BYlMn
AMIevpfjAR3s+yEurujyBkZSFDwsOg6uquAD89tO73Yle1MZc0j1a6WzJwGucfQa1z8aNmJ4ILYr
8yTHoNOko6Ub8L3jzg+Lfh+W+rGj6WExdMs0j82UuEmL/pB6stG96geK+T0qAXhUDTdxxjxzCfZ9
szwTabHNtLDjCq9AeUqTYq+muhtrk7uUBpDRkZxCsopVkl/pslMpjZe2zW0oeTmaqjr5qo8bi43u
VOENiTBUdRMWz4Z0w3T0HUfNda8aXhlnDi1VJ2tL1xwxVtxgamNR0Ox5anEVphk4ZhhqpujDbot9
JLF9GyTePGQeLa9UJD0WuLlV/dOcZzuQCRzS+wZ2LYuoJel+VaOyhLKhUWLQnNZeHaKqivb1Nr1b
KL1PzeuwKJ3aVK16KkcrwDBfXDNv6EGwUfkxA8qOdGNC0U21A5Q26hmgl5fRoGbudPDdMZNaofmU
KLqfAPqe5s9mVVyRKrDkqPSThlhJeCOp+J/Sl04t4BgjNRfjNizNU8fupdCmcuDV5C2sbhTk8WpA
Qsy1PZo/WEjd1nxLxlMFWnltfmCFcpBBIYuE+AGtqnaJu7VgeqRNTTtbbmoCZiG6X6IciMq3M0TW
8mE2X0n6M1Wei0nbN4Wn9qUbATq2lCwqA56oAYAKHPUigJ/Zmtag4UpRHaQ0DMPjDK1kVXDTVAhp
wgaGREX3BgCDWKJhKuUm1aN1PhjoK8wBI5idK2B1XZyxQunY8IK4QAR2oGNty/prgIUmZuKGA1qG
i/mw8gOr2qkOQo+y8DAYrZNoP8N+dkDCjWtjhVP9mOG2xmFwm5vjyVhQcpeVk1Lca9K3uGRWqSKe
nEEI06k2Yc9zZiL7mVsAMdoZTePQtnDmRLGXmTpGnie47MUO2u81UXXqVUQJ3f285Ds1MX2B27YZ
ap+9AtzrrumzjkQZXgHjYYBlhL2y5FPsmrfKN+Zi65wWEwzpTX6b48TE6LKbPvGZeC5ULKosWUIZ
r93a20iH0Q5bxEkY5Cimtdfxl667+YA0YXaKgldCY5HXuhmqnsnnwkNtprWizf8J0dYMgHIVocu4
dj5a+L6JsoTb8y1n8riQUK+yUOo1yGt/r3MbILyCV774xlt204Dr3LgOYL9Km2HkWfNSZx1LelNN
T31rgWcsBAfb3n1qMMZgVjSe2Z0GXdyx5SNFAKOzy5xxtH/2TnHfoMLai0LTdW1fHY6/pfFB49gB
tm4OESFMuJPMIE5TPPaA8WiUF0l7Uedc0NG6HaWanwL5qLGd+1aPsDzzxH7isvuxmz71L8ENcYen
4pcwn74ZQ57J49zFOl5mRUohTz6o4DEJMe6AggiiLluXPHqAUi9+90sU6RHRvnIeY9C2eTMF2Ncs
DeyM/YhV2PdFdWsS221YX2udZMWmbA2YA4vjft8N5J4UAARPfyTg026znxkZ94RIvlF2bmZ01ow5
YsBU7KY43C8pWrXRjaBEOCkg4GPywI8psKvq2lXNGzX8RZW7XM7xWlCvqCtHXxQXAMDWZUO17RZ/
niXnrQZlDlybNa8xq7Ofk5MMFI2UFO5lKduZ7rMj5MzhACiREl3Q0NEU2NYy4nOj93UFQ6jamyn9
7M23uKvgdv1E3lCwwm00izPZnC1MslyO2w7qM7EbzdBQ5sqsEYxhBUAkmx4lyBFjVrpqmbFI9PYj
8Lm5nBUkkTym/ZqZKEvEzlJlAzfNm4rCVqQHGVNsptIf0vbh8l6rm6m5s/VythDwKGXRq9jrDL3L
3aIhCz9ehS2zVem3jHfIhBYOmPWcTNAQTw+1VDh9Jx8UiVwbE9Drx1OWvzA4hUX5NCzfKJS0BYpU
ZGBiowydSKvsqRclN0UfvW7lWXhW4FJJZMJHG4ZP1NtCQ/Nbsi/gWV3ene2w+3N3+GHhpJONptUR
AGs+5ld1u/4ROPKLgbYyC9nTE4DjMl+IRi64ZXxX35RFRE4n3DKS4LaP38kAoEpDxD4mOnmeOYtl
JFQy3LNjmoEFt/w+oWNNHx/T6NusvJSktygGqqRecUmE7k3jiSCMTBEO1mTwBjnygORtLRJm8EOr
Du97liDgWOd/11leN9fqUxoonuA8BFb2I1tzdvCVSRq5GvHNyXHxqAdgEHuhfvfNcDNrctFncSp+
UDt3dMOSHi/LFp0KZ/sIUZsoXKAKZPIYkKiq0yAazRBYgA+/5Wx1cdZ2IVmfymS/dnOkfgN6XnFT
kGglnIlb2qWY5mo1cYXsSsxr5tLVNEGiVXBF+QnAnLV6neV4D7Wc2Sy7GdnzULxPZeX8m2NhKpCM
gFaD7ok/TUGEhl4pl0J03QY3BXlLymUXMCIgOtw+mE8hnJEEN3sdJDUgjlryElS9N/WIrkfAeyC7
UqDXk8TIwRmNwPqsGvXVVfuUylm5JZGkuc4lEGQjscP6JwJp/6/N4xFOM6OpFhJCQpb+MLXRUoND
oInar/+LB/j3OkzOAyxkVugUhJ+oU/xV4MNEPKIaHbC31SE5iMoU2/NAyNj+RyV4INPWqCIMKERo
QA9O+tJ5QdSBszf02QBwkup3mKZ2gBcjq3+G6auCkPHypv6XR+NTPucKRsqYq3UC+cVxdEdmNw/0
ba1oIjfWWBTzH3anWWKQYfWyupicgYqDJOsKGdvcuh+jqEDNY+60Vja80BFZQ8GN4Cf82lGri3Za
89HyhByH6VbT+9zXTiXBi0DWygBJsoT82eWt3bZcnzvLWa4YJDS0UHDZh/okjbcVHJCQisrtm82Z
Z+rDWZRSHcK+HHF8iTnaClusHv1X3fKrBnJBDXT+BENYyVx5Ui4aYVp/+cKFNzkz01ESjWTBdZSR
g4yHOw3drnn6luP6V5FoTmNTGFPBZIX9NLFxfxrO3sxiKQAy7nEBxkgY3mhR6OYMgCSIHlJThFC5
qS9n0riTMynAvucB0qJOBTxUep2ZL+nSWGV63ye6qyNbqAOn6rK6bBrQM6HcSTJNqdHXlmAcqgFN
RX9qtNC+LGFTIc8kcCdGjEhe6hjLAqrXTJE+LK5bJmRfXA3kF704k8I9BGY3ylIzQyM1P9zJALKA
MYESDm50Je+KRHDJtndNVzC3i4QEyCM5xQjANKpMeLmr4aAqD7DegmPZfhDYp4T1C878nImyoR9L
1NTIzVoVzZzSD08LqHBWcjW42QLKFNGCOE3PQpbPUgFxHQHLF+lsbXy+rAbCFXHqTdoySZMK5rDo
amuUc8COgcaD3qTsgWo7hhQlWr5tVrwXeXswSnBoTqMr+IZVxlct+dxVTttJ3LJs1PANqmFjrjcC
P/KvtWV+LTaT5xTz+8C1O5Qe5h6FSZdtDf2Uzd2DRtekIMBY8UclGGQ4O21PfYA+W/Ku3V1ep+g0
+cuQhxmdQTkGCnHFouivmFNRJL5d9/xUUD7sY3M8Rn0AGdlxAB+UjRrQg4Y+mhWquAA3H6pA1Q7d
NC5yHwDyDq7if9nIfvYNnNdkZL2e6up6nD7QxhRPccgbEIPyEb3dzbPmgWisOKSeMDkq2F8+LFzy
cK4KCdefyt1eG++a/kCknw0Cv3aMrSr4CfMAULn3QP8+dDcq4OwqFLSUGha2aix1aW9rQ3WT0UD+
vNmpzUnKc6CGPVTzILAjH0Q8FzSejwZ71pA8qbFFC/IWEipwavMuTRi5a6ndBNTSGt3qjcoujdiW
6tJL6bBbFDAVNYNTmuCS7NKHLiisJqzccAx3Yyt7FKmPYZbtaUZdZTkuoAzOw85XzVftuP5mY3oJ
OJCK8SEvv6W1ZKdzeEVRCcS2Wdp8qFiHQtdPFTnHro0BYq3fKn1oEyWz4qbwE6RT8izxluJtjO+n
BbiICuA1m3vSqVZfgzc4W6yyQ1sKk2/a5XeHILsKU3sGrNble7T9Iv99ZT8YG8+MMBpWE6RKsXma
3+wLz9yvPLfqTgiStP1EfsrhrO8YtSoZVn2avk9O2dj9k3St77OrdLCU5+kaNVwUem9LgZX4LxaZ
UY2YBjhn+aBj6Et9lHr4UhV6UzC4tssP5svPdK968fd/AMqydWuYrGvgflaYgq7JP5+0UanNqF8T
RTWc726wV8zq6W6F9Elf0PF2J25R2AxzzkVyNjfMQfE4KB/NGZl0WjvHwVRP7wdbRntE74q5gjf3
9FwiZ3qneIrTZIBEYEs69T3e7SegtN4EmKnpnrKTqFSxmQfGZhqYitAAPs4nwvReM4ts+OgvGt04
tOhV6vfe8Nr8KGzRE7b1ep7LWqOrs+ugpoGmVSVkseFhLN+0sHRD9PfITHDtRHI47yoAKAtN5jV1
KSuOqvZW1d4S3XDNSTS2LpK0quzZirQwmbUxwsVjgEcxch1zkpUVUOSWRcMaH4kp3hB/RGWAfzaJ
xsOPZmGpFbmMglpnGPtMelGQhen0+hDV35awtyItsAyi7bXaQC0cRrlC34Gl1Y0VGM9BeKQDijNE
s4lMdqVUXcv5bDcTGtzHVzZeKbm8hyIIHo8N5UI/OAFbu2xi5MbUObs0dWlFWJ4M6G0K/PwQeaS9
HuzJXbEZslhQBft6FhCmG7g8FOj57ONmnZ3F0IIeB9Rrw1FqAb/TP8gBQ/8KSLDeLxv1r2boTznc
mRtV0oWJBDl0flgGDBLlwmzOpghTAbeihtGsvzqazpYiNUBfjedlODqTJ2dW5U27AV1oC3wjSwbh
4buIxnK9eX8qF9Z0JnDd2zOBagDihqGYMNPrsJtm39oIf36tvKfVfXcSeZcbNu5PaZwhN9IQwD4M
0uZgOIDDyNKMY9lXXl2WXk6yQ6u8jVlgYz7VksfRWkwg+1aLc/kYN9rG//wKzrbHUWhORo2vWCFt
mjD7oOQg97WjenJ6D0oezPbFTv/+D6YKt7ebyqauUVM3eBwKk6ZqpKY435WUCw13aPyvQGq5Skyd
f7ndn9I4hUWLJ51baR6Osg8ne51qQS3+sXGT+wBgkc4/6KRcD/CrOn1K5O79UqRG1sVYX+d0SOT4
g6fNGIcuwBxjgstt33uKTRG/4Un7f6+WU+W+TPN4LD/2Fp2U15G9Tnsxt3bKvXaU9iIIxa+uF/C9
TA0DhTqaC74wLIXIfoSI7/sjJc+tdC8hb1beX9bULcOmwLvSKTpxjS9sOEsS9nFu0v44y49qfaW0
gIMp3tH8/m9uxLkgTlH6PIjSroKg0dYie3Z1uzdumWGttX30OMePEfxmJzfBbXREi5BwLnD9fV5t
zuVzahMOI8gzNcgvjgUGfGewkIKrDqOI5b5+nE4FsEsu7+xGGnk9vc+t5ZSlNHuidDEkrqMj+Wsk
e62NtoBgX/7sVUvPvdyTRjt6EojdVppPsZwBNKe8nMpGX8VWA+iyPoQmDpje1tUW18QF8u4/YQrZ
2mFVoTolGrgkoE1/2vl0pBgYrMPx2H1f4B24+V3kFWjHMa30Hb3WD+IxjY04H8wkCFHR50KZCdid
P0Wayzg2qpSNRyP14Lbv698f3Ue7sjxCtZiNAN/O3Plqeh3fkb8Ro11veiFnX/ClHSdpjL7uAaWb
7ePd+LS2609YcXsr70rRQ/o1SYPVglVNQziEP/ysmloW1YJ+yxEP6VJaqgsMV3s41EflJE5fbGkR
GsaZaRrAMyIyf5hxoARjOozHih6lfMfiU5vvL2vqlr6AO05GaCDDieMjvAhNreiWUIZjQdy4ye2w
HwRXcEuCBtcQXg7WQPmnsK4lYAyi3gcqhdsue5i0b5dXsG4Cb1M0TdVUY7Wd8odbfebZmENV10o8
9McaFfiIxU7ONJSmJqfNF2cQQtevocVXcXjUiaEAX4pnLpvNRGfjWPd4+UIdcFpWfVBgTxxEjIBt
9lUUpkS1uK9JBkUGGL9iKDpZ1YFTg07PzF4lUY+Kdrj7q6Ld/hOYi82TwkCISjRUgWV+KKQ2i2ZO
wqk/TjeTB+/3mB6GN/ll8WWPuE0KP0I0IbB5dmcS1y86O7sqVuJWKhY8fNpgUUy7VMh+Deyhw7Oe
EVGwsnl0Z9K412epE60h8twfkYzH3R2vAXP+MHxTfigmcENyL0FRQBCobr4/wF74e0+596fKENRR
FStcfo6u4gw37YSZPXT4YlNBrquDoVURoSNvjNtAYUyio5q/Rv38xEkcS/955pvvyaNq93dLaitI
HFXEKg/DFdrhnVKzJQM2MoB/aCq2ehX/lIS0qRvZlT8/ZHWTz84X8xRENTK8vslRP1Refopt4rOP
SxKKhxS3nO7zZXNZAdWo1T6XIS34sbo29YndwzbDt5h8tO0LzNoGg/2fa+N015gSKY1TSDNBkb1X
wIg5Xyu73G+9GGzyeo/eJswAOOy9QKJFqFdr7MKZIdgDAqA0mYIQjC8dKyG6jGlpzMcmU92VSwWs
s9W+UDGbSdFybZWgylPIK6vjXUsiT8VgUd3pyGAsv/RquVHzBvwm4z4yxmMhZAvdeLcUQ5WRrgT8
D2N8yqnNJzNcuhkfp/yeJdmWw9ntZQFdy4bt+EMIp1vqFMmk0Zf5uHSqqyWSPys/aDM/dwVuMzgh
Lr8yW6oM5jVgChqoIdIvzwxry0VuEzIfNRBBDGVxUsbpysyrq3AsUNPIrCQDwBLggWqGVudsak9G
8Xr5GzbOHKIVUJsxRTN0nlKqoW0wG40yHmUV80hpfEVIYWUZaEi7EwNDRNSLigNbqz4XybNKSTQh
gayo45FF4HZr+86JIsMp5cYFW6Jt5uqvAhMPIXrrtFj1O4zPmaUox76hTQT0CYyooFJAFprzLyfU
quJWluajznp3QWuklD7IYSi4zxsxGLLcBD+PPBZVeJ0dNHBLG0nTHM1YcwxpAOH5TlMb9I+KMCg2
JTFirHVhTATyDos8mkOSNF1z7OcFbBWGC8YHy1AqaxTO6a42iLMSYJ/4FMW/Pks7y0OKRWl3yTs5
rvho3W7FYQGuUbJLQEdef7usox/7xIsE3RnmcakB/4iH4cnagCXJMDbHtnsbQIptFIAXp+b3oH3L
pWfQGrlJX3bWCtjdSsEtlZEugAoZS+gmGMmszNpNTQCdBD3m+ge0Yks+ePEEtmMrQQWgIMwUK1Sj
ROddqixWSFBnM77SXQPR3g/2iq8cVryY2BHjxWxgMAGYSAHciEHRKYIE5p8PoWZOjTlVxSoPI9/7
ytNtjNMAYXkFEOjsBt5AYx2K1GpF8crG7YFk/Ec0BueRj1dQVJ/DTK6aD2B/PPqYUQAuXWlP63wd
iDIBXYoGfy9vhcWAj+LXF1U4E829kAoG3SNzxqKTtjnG4+IabLiXA32Hpgm7SiTLlJbbrIqsscLk
a3JKI7RCN7GXGsAxqORxpxWli84Q2+wxHRY+R0Bd6vX7sO1OsZS+G2HuXlbejb719XM/N4s7ptyI
plit6uY4EYCCgPAmrbS3aWkOsTF5rQm2HSKhXr7ORiJlcln4hpe/hjEo0KwNWJSP3Bmj0jBMPe4q
SokrnN3oSb64lLjxiPwhhkuK9nmbxI0yNMdxmX0JQ4TLcljIvZkCq6rUf8SYbLy8rg0II+zo2cI4
+y1TYJqFHSQ24Qd+XeEkHvwy4Kr1H2G67nU+u50ExQKR2A+gzDPfs4sMFoUh9hMjsj2aMt0K1660
JRCMOQCUa6zltURPnyikEewv73sPcRbEYQyxKpVvB0XzzLWoPwzIsSGCGrunxRRccYHiaJwjFOhG
E/Q93pMWvHlS0l9nUndqxtRpUu1tjgJ70K46IWbPtlQA9qxYvYR9wWTRljarQlhQnc2OXDzkS4th
29DO68cqvMtRo6obQVPhpkgC34sRoq9l4j+NKDCliREwbK1E3uqmezTj8EeThPYSg0SuUG+1Qnqb
8WRf1t+tN1Q7k8pt71jLHUFFqDmGPVqCytDVlrfLEra8LO1cBBe4oOYVStUCEWMT22FOD/qSvIV6
zWxTB/kfxgs8gGM9s7Fy5hiDdgXZz0EgcIC2smh/fAVnrhNmJGCnhamuCrCFUanb5+FdKtEnI9Ke
MPjdmddmo7tz3PpFqqcCM7F5b5AiQuZSRvKBzyLK2lyli2HC9EqBm4TNY48oJtYxJm8Uzhhrp6F6
Emz7liMGn+9/RfJpQ9aFOgB+pOZYjKrfFtquCZJ7dQnsrvxNMJlEMOUb5e9pXvnyOFkMzGgTqMJC
Aw81Mj3D73/zPZrC4FCbiOz4LvykLlLoOL4HjfAYeWc3GPQrnMypQRUjPenMCt8pZvwxvCoavNvU
8TPJ3KMwBSQuSR6iVWsdW3qPmAiTZlu5ziRwjwASPazWJaxNTuZ9rKrO0t5I+V2tB16Y/u4j5ubm
cyy3rz0G+QX7ut7QL34IZSh/KlRFNMrlz6TZKI3FCOCH7LXf07tyZYRWDEhxII7oXogXUNT6tv32
nEnk9lNXm7kB0Mj69izwMIN16MlONWuw0LHf7E1r3CduKwvTTZvOHtI+lCD0Xv/600KGoaQNXbNA
g9gDxtAbAE3P1U6wnSIhnJ0IQOMcBgyWv0dtExjWcW5lHuiMMOgLKMzJBVUc3lVhxmP99i+neLY2
zjczQuADVDHWNnn1q/yaeYGzikSbfGIB6lmcYtm8FGcCueBJisNWDXQIbN3AV1+7m9jN7ejbWjeW
1jp9AfgQgaqKRHKa2mK43lRqiKyWazMJAaW9/JvXDBEuvA/NVHU+mMbIaZkA47QBJkRtNWCoVOn/
ecwH7t6nBJ6pRs00NdNnSMiSAmSGkzMHs9OH81sJCupMAtZDYe5DjUXuZb3cVMszuZx3MKS0niMV
gWdcPoyGYmk5RrOFbs+2FLCxrTUvBLncCc1RlqnLAuVfJsNBbQaUknugRQn0YNuAAKPyf8VwBqRD
5BrgPYQXeac8xLo1u+SIINUBW1LmKHayM793vrDLcNNQnknljLTUlWQaDEg1HrCNu9qXABlevK45
YnHu/7+sEVV11NXXTDV3oeMyzmvMnzbHaOXvsiiATdPJUiVYyRCDutYK+Nz4BoDWncuaslWxhIp+
SuZudriEqlZ3Bm72bLcAZgcvIswYbjewrl9i6qDnZw0UwiOarJCxXg4AZBLcw209+vwETo/CYWrG
PIW7Y1QvmXYjx/cGe768zK3awx/L5JTI6CZ4dBQyAM7zfXEALXaHRolX8Co/ghMWXUZguL4sUrQq
ToEylZIlLyBxAOLMtCvjp1oXmJft1M3n4fGYxlHHmpyWkLH8RAfx7XxC4tORwTHgDM/0KTosL5fX
JNpGwhuWGszRKgYTwUpR6hbA0Vo0IttITdllfQIrSGslbuCS0RfIXY/ny4N3ttD1tp4FsOpS1Fnd
YqGTYqHNRnVkChBn2V3QpDqgcb530P+XpQfVM68i918ag781lE8cAVMWFJsE4kcbPeEfiKJgKAXz
PAh9/Uiw2M2H72yt67+frbVPSTXJERymIgTAcWa6A8JJwX6u53RpPzl7k6ZzrgBAdXWvG68Dw+WC
0gmg9S29iK+q/KGaDFdra6+a0I1fhd5l8YKrQTibU+aZCSAdBrXF4LuUAczZyG2tmwQvx/ozlxbJ
2RVQlPaZnkBMvLB9gjb9FEgaJAXY1ijCD9DW37oki7MvWqvNAVqa8EjlxCPo48tI7vQBsQnuRCjX
bmQYdjm/KmZ6KHRwgrz2crqLu8PS9ZaSlk4zqk4dt4c+n6xJeyn7O4D4+Gpw7I1xF6z/CASwJZx8
fZIc0C5ZQRbbNVCphuKUgSy6mie7z6NdWNJdP7xLs2nL5TWr72Wq38hqg1wnWL+n/NiPw8pk3wy7
y4cqUlvO3lVLrOhBCdOQtpFF6A8taARvlcAI8FmsUUpoMWHE+Kglh6TeRUnmakjzLJioTEjuVuW0
v7wkkX3lsyxzDqApYKIiUgMCGErWmbMAsIdYs1c+rqQq6FoS2hrB5eBTWAS4tsyYcf2l3WyHKCaB
T3MXumD7QbeU8qqjuWJnCll/BKenkT+NzpBISqUmkGqYkU1octOY/ffLu7ldDvk0bBpn2KpFnfRR
w25m+3GBEdVKe8ltME7rH+ww2nuLbtTaA3d7ZE3oDMt3MioQ/6rh+NwX4AdVtSXq83j1BcrGAsie
vANCtBskrtmA1QlOTmcTTFY7wIG7vAGik+XMnrLIw0BU2Ig+O1ANQ/9AmVNSUfJIdJKc1RvGuU8A
W9aAWqGxQuOpJ+7lZWyn6M7OkbN1zJTQGTVDwjoJMzm6XTxUVwCfdjUAlYpiXdFyOLNCAVg0LAou
fZ0/9IyhxpuJHkPBO8EXdpemo3m5QC/VEzrQ3fk68fSXYHQjL/B6J3wf8eK7YeWIgGdFvjflvalI
XbMx2MhkvwKi9yhJyuZVDRDYwRq9ej9GV5kbg236MJykf0MUgejUJODUhmfztdW2oSmSCCbEaz7x
YtDc1m7prxhl2bXuzbofpZZoyduBDmYjEG1rIELiqZBiOnShEtDVkxrd6tHY5b+Kt8HOrom9a4CY
6Atd1s1bdyaRcx1nVMuH1oDEoLJpZxd7zQUkee/VozV805zFlh0doBtgvRfck021OhPMmdSmh0tQ
qhA8VKFtNq99W1krVGkscso3nbkzQZxdBeQOoe2g4T4eV98UVH3OT+rDNT0JZznXzfri5pyJWjf7
zDdFshqQCeHH8SkeBq2RsHQj6lP1SZp+dhYYz2YUb4OrxsdktCrbAdnL3ZVSAszVk+8Fdki0bs6e
xlqzoJ/y42MGZzlimAsz3/2+uBMnwDbdO2Ti0cIDagZkTv9cd6JnGOEoYLoH7S2od0Vnupkpu3r6
kAFwVbCuVTG+bPKnMD6qa7tWMrUewoKTbK8Ad4psaS9rq8LiAjJ23i2i+uCmkT2TyBkiVdJ7maYw
sq2reIFurfgmLyvhcftYv8QOGy0x7Pa2c3UmlLuYLES3VAcUMNCyKe33cEePmQMYl8dKfVnc8SZy
Rdq7aQnOBHIXskP/HSkTrHJBztJAbgOYdjal1Becn0gOdx+XPpzyqMH5NU7yGPgGkGJHtDmOL2YP
F0524u/AOS2Ng8h13JIL+hNN0ZFz1L+QpMdyPYzRMsK/6IOjgtJuCpaAplfu/sX6zuVw906f8sSM
Y8hZmYgTYhUOgAMjtGE50fPoAIKjtzLq1OKU/mbryLlkzrcJ5UXLowSS1VNxXJzuPXOIbHWm9Rcv
avyY5Fb6Uh2gO6FFRNGAaH85v6ehZtJK+oBuwdyf7RqTXM+pG4CRdYAv+x1gCJj1Q3JQlKLbvCjn
q+aMT4op8hkzBbgop9GdXwvkeLDV1+b3Fd1CXLXfMgYUwT9FXz9a7PjCSSIB+KEwJlwTXQG71wr7
LYRd25ShU8owhamYOp/v1Puky+sSplvFlJZksSsKagHJDjzzJtnp38IH0SaKBHI6u0xUQaoMbyTR
AOLcjxYtvl2+FlvPvQ5Slg/4G/ULygmRs0aOirk9StUjRtAsldSWbt6DUE/kr27p4bkkzr4ougls
3QSShv5aSh/lYnSHYLrVq7chAArV/FMCkAD7oeS/2rm7xjjVCZUwtLm5lxf80YXDv1Pn37F+55kz
sJjzYkRsWSecvynqa4E4LkXctgDYMEh+T3puRQyDRqrqhtqzDEjYrg6Ae59fG5jtDOsahXtfLlO7
Qq8Xba7MMnLG3M/SF2VOMaqbOQEYAvRpsRD0u9P8GE+qEwyqFQJWO1/2JlDSDf0JYO3WCCzNy4vb
vHTni+MUxqiplLYdNjkfneCuA9VO4gwYHioKX4ZH/g/c8fW9u7SdnHHLgdDZLLkM/IQ7+bfh1X6O
hm0D0ThuuXieZjOKO18gZ82KLDCmpYK4zosewyvgwNuZBWT50G7+weq2dRb990BPkJnK9+sy+MI5
UyfoSokgZ9qnHapS7Ifg0LY8Ql39WwofyaHlTzM7GVKATeMsTuUlD82OHMxdeiMcvRSsiA/eiqqh
tbrK0nxw+/3sn6YrCQjT5XFFHRpOU22FnvAJ2nINzxfI+Uxhj+x7Gq5X34veNZvuEkd/MX4wBN+Y
po0sRRRbiFbJ+UzLCldarlZNzX3FU58Lrwz3fzHcAP7da+Cpoe/6SQSe8PEAfL0MnyfJ2bik0xUW
xthdpULtKz/qxQ3gsPxS6602v+9r2SmZM+g3IfqGY7MBN/e+yP6HuS9tjhXXtvwrFfdzUw8ECNHx
7o1ohhyd6fSUts8XwscDgxDz/Ot7kefUtY3zmVevv3RExYnCkAiQtPfW1l5rjQjqC07yJUtA4ZMZ
/iKsHnNVd4QMVYcq3SZcXmcsXPOAbk5D7z+eu//tv6aHX49W/us/cfycZn0R+kE1OfzXZfaa3FTF
62u1e8r+c/zpvy/9/MN/7cLnIi3Tt2p61acf4f6/23eeqqdPB24CDu/+qn4t+utX0N9WpwbwpOOV
/92Tf7ye7nLbZ6///MdzWifVeDc/TJN//D61fvnnP6AN+GEWjvf/fXL/JPC7m6cwqf5YvcavydP/
+uP/lM+vSYk7/PGUvPxxW4DZ+Cn54+XpD7tOgqcvt319Kqt//kPS/kTtHCTNGDbiqQqMOIZ1+3o6
pWh/6gYxKJg0dBmldSNlT5IWVYCfGX9CRgal/4aJElFCCIWNLtP6dE6T/wQuTdcQBQMBiuH11wf6
1JXvXfsHhJMOKV6l/Oc/TgCS98FIdRTBw2JRRWGmCbDbtB5r6EQXijTYoChfslJZ3AiaQSfAIx7Z
sfGfrgYzuAAthnM6PJ0weGT01um4IBBbbUO6UoyqKpaZDv16yLP8OpnnKq5LUB3/616UgxyAV8mA
xLb8DKah1mZ+Wx0MlnN3aBJxrfY8c8KKhrdgtW5tPsThcfBA7WvECX9o5Cy3JFXPfhT58DPI2/5n
7kuHtqDeS0L6lZfrIONPwf+d+aUUWkFok5i0oDFPIUytQYqhFZJLiC+9ynK061PWPTd1fW/kVfKE
/G1kxWkVPEIlXrbqUgWYNqFPHQ+NK51A46XP6nhV6HoV2agsvzaMLrvgWmVcheM/Q+VodVZena4v
dSPaaX27Ox2dLlJjn650CjpsvdCNX5eJUqndykgk59dtEfsEdjs2c/oJyLtmAiwEbZ9cMeJSjEMN
G/FMRpEZ0LQTM4vQTU0kGm4YYekeuxpHLeX+0fdYu+h1nm2qmEeHxEggCCFK/uJd8Upjz5HeV/bQ
CO0yK6J+w3meLwxwVh6NPLo9XZhz+SbpRXNswb2+iE1sp6sALV1KIGiy/dTUn/s3pTb4i64CPmIK
Fh9CSRIbtS/6BSrXzbtO6MfTFSitveokRTqKKAwWzGuh+91CBYaYbLA73ibPbFh1JoteaFJE0D0j
/UFl3FwjrKELk/n1XSrUx9NjVZ2+z2jb3At90F3Va4DkCXVj37U9eK8AufpZ5H+9QA/mFXCCXMko
ZVljLEF7rOPebcyNn6fWvEZFwquT7rWo6N28DuVt5ZNmn8WZhHR/zH9GoLw8vQKkMHQrCrzqihci
W5vCy5c5G5pbUNu/nq4AG9EmqdTmQQtT8DnKkbSNwzrat00eOyWmxZ2sJtmyAt89pJCHC7+MBpRW
V8NFNv7zfnj6v9MlwnylKq+3p6ve/3z6v6jjVW2dLlNJh3J8JV/9/puujmdO/55+WQ5KY42Bjju5
x7n7QnAlcBIl06CDgQc8NfDxvqe/stbkCynNQfp1aubXBZP36HsJ23uJ+esep9+9v+5706f/M7LS
v6i91fufg0B7DJQwspiW0o3K2wud597eGP9hvWTuT4dKIC49Pao2SCHoqnU6UUiy6lSmnjiTi6lK
oBSURL8v/vWTwePXvpH4m/ebnn6W+b7v9hL3nVNDp7OnExqplC1X/NXkB6fDrOzumr4c1pOmkwCq
0zJoluzTifdbVpEaXRgV1PA+v9jpbokSPg56mKzbbtAWHzzfb8fx0VHANHw2HBC+0uBsRneEGh5I
Io2G5cOSiFDSc2aCVS8GX72FUCQGw0odgYTSM8BFEjaisSKu6hcgy4x//29aVTj2IIeiSeUmxYxJ
oW4F2YUu8AKLGz69KMkAuZDTD09XQ1LJt2ImQYH71MTpjyJC5q6T0RfCby8rteovu1aO75gMpV2p
ldhFSJP4LiSVZAVq3G5OZ+OIcKeDK1gN48WSFA4unqBdnA7B24J6H78yndNhAbHvtaAxFnnjxb3K
UCPrDx2Kk3FnD3Z8n/by4+kIU8k4SGG2Ph1RuTRvSnYXDwlp7Zz1VjOYAuVc+B3hCJoHIQ6nI9a2
LzkXze501HSZZsl+gwXKeKlWewYQjSWwwuNh63OoeCUtW9CoDfYDl9KLQlMsknDz1hhUdttkPSS3
0uD69CfT036YRkKg5YNzsl+jikOL/c3pUA1iKFKZzFycro2anCxTqIg5p8OOU3OTefBM8nhzKZD1
fV0b16efFomW3TQosGsSbPLZhiK7OYgGrk4nqZCfu2Yodqf7AEibwjNKZP3rGYwmc0OAO4GAHh93
iL0lJlvuDEZr3qLAP9lC2QqCXWWnuTOjVf6cFIEXhYos8qEUZAQot2DTjVDQmMam0YCYXzEy6A80
OVSoItjfhjViV0nxz9MR81V+W/fW6SAdz6eqet9XGcSTTlcbKQTN/SZZnU4G0PMAM/Zf9yp9IXad
KH7qg2huTTnntwGx1MTwKvvf9/Gi5IYo5U9PE806TrJkqQ1Se5uK7G1owfI+dMpaI5LxIOdQcEpG
LtmaDJBkStQGKkpF88PHRsTpUsqS3BJmw29QMhSC3JaAN6/rimvKUFlxukRPcvjDoXyCD0WSgbTx
Hls0dFvSoXFbiAFscu5Hm9ykPuTYUvNZMfqtVqXBQwX2G1fSinwLHejwMukbGeCdpn2WIDGG/OBz
2iB1Hqd0uOwazdjIMZFcHVJ10KMq9+14L6i6PCPuUW6ZppbLoOfRWvE970pPh/7XPSLeOD0j9Q+1
9YlDFKAeKiodwlFjB4XOkOArq+wuS7xij6Dy4XQU9FV7CPUMYmQ0u2PtoF/TAbnm8QiM0+ndVd2z
3xW6f2vNgz7Af9NlzKelz3+52Pl01fI1HRcU5fRW/z+uiMayt//4a0HxZUV0myb+56XOeP3vpQ5w
038CzgC4JcDqdFy/vC91DPonUYAfAgPJr2XL+1JH0f/E1YoJ2CIy+6qKmfzXSoeQP1VdGSexSY0R
bEr+zlrnJKPwYa0D8JIOY6CAwYYB+wemp88erBIQOwpjXt2boA2BTLilxfoVV+iOZfFKopJNot4K
euh0Rk9hDbWebhuQAAPZ2OUwfWnbQcsNbONqzm0fDFRx7IruQq+Gm7gFLyfSyYxli6Hq1kZAnQ/f
+Zz//ZweodOHn+6ceRnKOjwSVfcjuqHfjdg6QGudbK+61XJeCnr8Fl+/FbbQQXcOLzpFzuY1GDql
EM3FoANVV8UWXtON/+a+zl9v9d7MJFPnR1FSFoBd3cOJWIbY5exSEceZTzdZ8vz+dO+NTPpd8hW/
0aFxcD9K73a3xWW5C5xwl6zAcApuH0csTCdXZlzQxAFNGgVO4/NgM8IaGNMUb5Z567beybMlN5OC
1em3A//V5xZYrhDD42F1PwIXYt/Jl3RduYpdXLNVsgk289QbZwaFbiApMaKWGHIG0xCwaMLUAMwa
CJ5+aUrYQ82IA9qTjWHEWyIg/Vj2G6HOQfMwQ7+ORh3serAwoAhAYcfkVauCZ2aolOZxaIOLVHRO
o4s72ZOWJke+HNLkXdBYFVi8AQR1BhK78fDWMxNKQMNOSb2DXL4yvbGrXLEBz3aFDwpioj7yrnZN
v9jnUu6AwMINhbFSmxzcwk8qfTHyKy0CdD7vV1DatitowClBtC+Gzs3h/GyJUZsOUJ0tvOSBNga2
lqlbabmdE5Qh6tFdGBjrIU9s1f9Zk2ILuLyN/MSuN6CxCVoHVIhukui2NBtLqrJlpiJiE0i49Pdx
PpJB/0jKHauztz6uXtoyWEp6uOsC84IGykGP661Q6ErLhxsVgVtsnt7b5kwcmiS5UdJsPSCMsExV
UEsP83tRFxvu8cKOywAysHm2YEiGWEnj6xaDqq3JLqQoXulmvyEDx0f9YRbU0fJuVYThzvDrn0yA
TQcraAuaOG6P7L2G6BP3Vo/EjPZV2S+gXfKqFcGqJL5syaC3ywpy26cK6v6ZQ7BpwgEAMPkhghZF
ll3E0PHEzbcQiXDLqvtB8xoB4nOtV05agXu1DMmqjS8HcIDqcfMmFdWiEiZgci21SkSzlmikRZRU
l70v+3aol7Ij4hjAOQ9yjN/bEApX88UgAopKGJNRU6QAvD2dbcCH6sj/QzIXO7E69X8mQfCamyUq
xEXU2tBzTW1VxIhhAio5IC9cRANEfwG8L1r9IuqLu4bxddYeBo2vvaLcFdAT5vpDDpKGjvcYfHtP
3sCLrIO2+NkGYCmCCqgJyhHSalYBwUW/QfSv2WlYQYO0Xfcl/YEypLXBuJMO6l6RvSUVlSMRfEa/
vEvy9kUuWg8CuhBsjaIS9BO8vQ5V9cILw5WPxKRFwn4ZxTe0+FEZQ2mhr65DBTLHjGwGM19B5zSy
zA6QfpAEEiXGZlYjlnLmX8cKX2hm7KIrgekr/CUpyDKOlKVnQAF5SBncZzb0NuZAaWmcvUCXQbGF
D4HXumtt0XkWtCCWbXTPFeGaQTcSiW/0ejiqcQYS3GLFzGBZD8mD7weLPi6ukqZd+mlzW4XStqCj
WhrUA1CN3CrcyYdR2VgH1Xq2ypt8WXjdmmAQqGpm6VrpNsgqtigDo37otP2RhLWFIet7EI+TCIMS
xZsknqq2dSQB7oEmvul93c5Stil6bpEUKTtFLEOPHIYe8yqIVjxCWiasbRN5CFo+KIrvDkm6KxH8
ejpZZjlziTk86NAGCbHSVbGcD1TPpnKGUnS+yrPHBHnGcNUNuz6rFiR8KbNbaHBA8BhVv6liJ33i
0DaypeJWFN6+TJAl9Q/US5Z12T7EjB7yUFvVFUqwsbCCFnK5UH0oVFX5Ioq8tyYv7nps81l98ty3
UBCRm7XC20XgZ9vU1FziBdhigGIaFsxNGdt6prpDkLgZN4+SpN2HxrDGsnPZCm9h5MFGNGJVFrCS
DHp1tST2HOlV8PIsqAgf08L/kWI1MIB4aqiDgxbn25DUK0h0XRs1am38/Fg02NHMSkvlwc4rfBiv
cu3nUFFJ+LJKQlv07a0UZWsSGS8iqZCLDG5y87qA9pBJoOwyLJNEwkhe++qLhoWvx++QS7rK6mtP
BsU+jHYa/6RBCLXpA2cPId/V2J2u6tDqQDKmDG6kmraPfWsJw6sp7inml2cshh4bSwHZl7K47CQU
CGaDrYVXYYEFSxRusLUH4n49RgI8cbi+zfrboHpg0OuDgHEUPhWodPGBXzYv/PQlx/Twg52vPiny
GlroVoGMSBkjUd6zYxBQYObZnqoFJuhFAoXnzoD+brRIgU8dJGh+3Sdhs9JQu9PX9zJ7rAK6lJE2
RKXdldkty/S17Y6mcoykR7lFwT2EgAOonCOUZbWxqrw7k96p4qemgo5pK1UbiR1pvFZUB+RrVtq9
5LK/MYOD2j4OEILIpRTFLJjg3M26BiQhUbaVBnORIMU6UO2xa5Esb/UcfFPxIyyMy1PIqQ/kGVxA
oelExlrrH1X1we8hLnQRErHQxSEKQXXev5TeU5gODjNAn90X+07d9eY6yAsrIChdaTyrrZ6rSray
tl0NWWEpINmIB0hGipdU0pB19yHEAShAUYGypGS2mlW24FBg87cKHQJ71A91BQ0u+6LZs7wE+TjQ
t9x4JYW0iGG++va+kEynq0xrUNa0fOvILksuKPvhgxMOsiJWTLal+OGpwlIGz0m8txb78Zp4if2D
0dxScg0LYqlgT2Og+8s2ae5tQb2wwxrnZ4VRD67RbRcpC19O1kiZQCa+P1CawIdDfRAmNWlgNhtv
oQSbMFHtyAAiWKm2NAwsTX2Oi+VQ34GMscwvVIjoRitdXaRwxjyUbSmQFoa8atrHDALxVXYIxLHj
O1ndQlIeOWPPzJ0m2Ur5MiU7cEJYlfHAqBugeCBDPUHDFgW01KsUwu0V3ujKU5AQTpZ0KB0lB+5O
u2iDG5o+Djhdxt2mqFrb1KCWKpBbIBe6Xjhl9xAlmxzEU/mtHj3q8lUMNnQgBlCMZGoOkj6W0K4R
+CjQJcBGgNqwYyk6GbnXwZHFAerqkardq9pDgS7DVsKyicMrSTG3jOU3NTpDQ0VRJecHox3Ah1Tu
fdHUSJyEshvBgMHGHMBzvKIIy7BztjQHds/6MN/28E0uVl/ItgMUkQ8clhaQIjfn5apHgK2WuRtj
q0cr7UxX4M0gVYGMPPhowDOjPQRFs/Ma5QY1Jtso4m6pDXYu+W8SKvctZCkfkbeUVshwLZm6I/wa
vHZu5oFb3Re8s7c5yojl1NzUnn9kjbKGW340RLGuhqbCWlHeBzVCR7W6QgE5ipyTJLTqVn+uwdzV
pBjd/QAEc6Q6XVBdeiYZHG48DtCMtLLgWkb9XFpWdguD1ZRrtXvsaev0KbkSAXULsEfJEDMxFd3V
KwDSPGLDEujYHoog7Z5BsQmBVp1HCyWWtjSSnKApbUVddkGxYDEExFXP7fxdjPHnR7nTxpBLBLwE
YHlQ6gPY5kmHOoMuWalATNv0fsoKtqCigXZQYteIk9b04ft4alKDclq8UN0wmIx8gQoeBOQKPmaT
lSgtww67PsexWJpvk0UEbLlpx08U0tGePVfQM64jJ8vZT81NClBUFaV1GgvNY5oc9exKSBF0FuEB
1NauishC9cZcwDjT4GRhW5htPsTCN49Au9kLiOmhLrMB58T3n/HMyhapEx3RKrIqGjMmC7IO6zFE
xQFeq74WAEfy3rS66Of3jZztq4+tTPoq8nqZJlAmPOqX46oCrOOBE7wBrewopcUXyU6dKdo9s3b+
9FqTjyekLkjqAa8VBS3oV1F2Sf8m9PrXAPz4UpOkQCTnLWQkFPOoLetjD2TESC8uXwL5aRMn2RPQ
b6iP33/IM6vYj681VZD0JdYLqDsyNMk26oovh422APR5/X0zExKOL682XS03XmkUJWnMI2TkVr6u
3nRKuOxDCPNk6VqRse9t3lZNtta93o6lbvl989ONojHz8ek1x5XUh40iURWlhrID+ARUXBsLfp0s
EPVrB+9QLwH2WvG7DGAk1GJRR17FO3XNoaX797MveAZTRkmWDkZBczKCWKjHYggwggxlsBt6q8T6
4vvXVMZRPzUpH5uYDCCVYrevaTx2ZBB1LBYSX2CgapC8SseBhDXMmKa3e6cDY/TfQw791cN/vZ46
TS4xCRS+DXbwj0l8abKbbpb/YEKR9rWFyXI37vS4G4TBjnqC9ITBKoh4F7YnY9euqx5Mod77QWM3
bYJ8gj8zgib1e18bn4ygnsh9nJEEzmFTgQ8hRbngc2fzw0i0OkfkNdvYpAwsrT2YUFOYx9xlSxXy
en0C0pjRCgQbbT+HR5gAo76+22j7Ps4OH+ocqo6RWTmtW7yUICgD2kRF9g5BGAjLluQwti6DbMvi
N9jonbEO513G+9CZuIwWpS4mlCTYkWgPoovtNr3l+SwIe66VicvIsBEeqzX8bbSuQYVI3AH6qrlD
LXOpo+bz5moOAPH9bPzCoV6ixkgOAc06yl1slQw0hyq2qNKFGgUznv28c3r/gBPTAtkYgzSoBzkK
se/NXQFxye8ty4TX+esQmViWoPQZ6RMMfy9etq6/Gi5KO7VBW6EsgkUK9R1AuzaVay6RyCsvQwiN
IAtiGS/fP8ZMF05ps1jnVWUODN1RYw/QdamkG1bcfN/EBDL35U1PnuzDZGio59WiwLdsFqqBJdPl
KOU9SkU06V7oLn2oX/qt584Kns304ckmfGiXybHIZDEaGBvaInBQWHjD8efOSEcyInOlmY95imf/
a28BYOLnae9jyd53OuwpqHUPNWJe2VUCy7vS3rxNdhvfRo8Fsnu9RXbiKXnEyt9t70hpDStE/g8g
Lo9MOwKht2a3JbaLnaCwU2fk9pjzLGMg/OU5wbynUYoKMcAYPz+nrJHWkEvMo7jVbwOzBRVmsyLG
Gzexe63NiI2eHWIfGpvYeZMOFasRKxx9zXcyA6oZtEG5YOvMDLPxob97qcnHJ4UiNURqjaMS9Puu
UHyLBIOTZ7rLs2KdxuadQbxrLzEeKKkfmT9bdXfWOn140XE8fhhvGG6VbqDU5GgUgxMVutWVEGbS
UWXYaNgu0O0BTkfP/ZVGQfyhYEr7qZ0XzZhNXbH2reqJY/R3MvRUktJqgSsPHsd1izBqq2CNI4eJ
CyDs3Hebe+yJryh4YKB6D4E/1tkXA6j7V+nO3AOwYDcuNBqJ0ywDl17PBW/nA9gPn2viPZQIOWBP
x+IQ9efr5BJgATCIygvoPmzyGVbNuSE4WRiGQRiYgK7DAlWuFnoLWbotyJxK8IQe4Led+/BCE58h
eFwWpG/NowoaOrbswX7w1F8la9WBgtNB2StL44oiVQ0Yr3CTJ34gWFfNuchxkH03CyZuBekHWQUw
AjsYoCTx1X1LX2fm2TiPvmnBmOx5lqEZBUqANdVoVjXgdcXrSIU3gjsTt10Zf4/e+ctnNabGClyW
gZaoY5QRXOCbrupluGMXNaR7EWUs5lDP50P+924ca7k/TmOhSHIKgRXzyHYy4MAuFjfusJXccMkv
9I3+dlIF+TGH7zofD3xodmK+2iBosoBh9zNYe1fEzi3uRtzmS83Kf0TA6GWrEm+srVDiNrL4BCce
rzkE5vk4+cNTTG2YHGt92uHltWX5NEp2Qofw8pfIQ7udc0Mz0/JLYkOLUk33NIbERumGEHZAwiaN
Zw3NXDMTQ8MJSNMjVMYfzVUM2WCxQhJgkd2Hy1FlrD6MEMT/R59nTAxOS5RUeOA4PObmHsXpdqca
oFYkq5mpOPdmE4sjyTLqXD1MxWYRC1tfaC6ga8L1XXqhbABtSa5TJ1nOWdMZh2FMTExmGlKBLUp2
7EAByrCuVwSxWshDyfUc48j5yQhcM+gNUZlKpwo9XZpXeZ4W5jF77p4Nthwc1RHL6Ge1lfliALSs
vEmhDDVrBM4GEx/ancwDvcWg8QY4J8PcadpNk4E+tiK9ozfyMhVXpnYhm7UFTalNr97N9OpoYL4Y
2A9tj73+IY4wc9T2Q6gBQqBxYNFaBV6BLPFxfkriRiN3gXhs/Ncuv4jjG89XZsKBs/7jQ+OTyQJ6
J+hXFXjxroBkguR6fuTOvN/oIL57v8nkoLmeqDxBE/KGbZTVCECu3GAVbeaYcM9bsw8vM5kfaeXz
JmsxemBTl8N61AXoods4pv3mcwxfpwWF7BaFdhUBqzXEaj93WxATLemxCX6Mcs1tiwLV0ijR8XdR
ODPtv876zw1NHBToDjVdU2Lkgymw45pmm4lYSv5MK18HwudWJv6olljdV7xgRy9/jbIjN2awjuO3
/zwKPt9/MsMklYMYWjOMY5Lo+06qUACR2SBx2JK2XhF9LZM5zaivq57PLU7mVdXJIkPVNTsWHjjp
QrIutOaYB8qmybL7LJ/zpRMI4Bi4fG5vMpXaQI2GmqKf+s24ElRXNMKuupVFNqpu1WypXPm3BJqF
JioJrVzbpW4XWeNOifKoXM7jc+c6dDLtDML1IFTRodg5Z+Sl0+6/n9dnUsKf33cy23TF82TUaWAH
wTKs9NrYQgOe34FXge9Q1xtZmcvXUIt04ZFWzWtsK2tfssO5rNTcNJx4J80LWKGQDpvxZYfqJ8ir
8/BiEL4r6zMjeGY8TXMnWW1A16ztjWOLAkMPrF8ZlIpEfYs4DuWkjf39553pvmkWRQ86Dv1blOUl
lCwHdZ3XzeL7Fs5kLccOHBGCioHEwBT8wVHcwowC+bwxaynprnIhv6I0BhXhGdh/IcSoLgdXQN73
EOuWBp7+mzSw5lKX5HwHvj/FZNr4quSXtYbYaVTI4yi+tYCGws5hdoOt6X5Xd4jegKFwFLdyeweP
M9z1qOqtQBBseftwMUdneb6b359nMm8iOYLqmSmMY4XaJVKOqEfQkxomqgDLfd8Z19/3wpmNuM+9
MJlGXK9aqZSwqehzrbF4K9YegeCpEoCRJF6yQNp6TeqUVQKQQuIUfX4D4AU2luXc+v5JzvoZ6IFj
L9wEyxadzCTVT9pW5hLikKizOEjsNRaB125Wl+qsJxhVILBLDLnTqViKaHkbxIArwk7qD0poASEg
3fMf8l3kCBvCx/uCgtbTqrjV7P8nC2aElZQppgIUrgFRxs9uOwJQrmnTkh59/dHUH8LZcG68wdTR
fWxg4ujMXEKhbVmhgRhsfeF1YCuQmKQOibFvlP53mBHmWpw4Ol3SU6/r0eLIqvuL+tmAFvAD4Ktu
jCU6S5zvR8qZFC8dFTRBIcuQlf8id89RNcd9vaFHRVUuAHC0KCBjGrhXfd1b8JwfcnpdM8Ni3sbX
nwYVykUB2cZ5gNKOmXTjGTuJR4FOFpQaQYh88sofomeA6nwokwt65KgAgkTesp1dUZ4ZsIYCzjmG
UA+JgCnEoDc0kWHJqhzzmtgJCu0q9oMAcG8DLbcQjWqberj+/gufbRKFpyC8g5yZOkU6UYVQAHdT
5Rhq3oLIANtGSA5L6UaKvF3YeVedKN3vmzwTPaNTUQoLOm+Gfjuhyj98SUMe+lJNEhRrgm1O9rMD
VaNXqUwBvKwWXbuI+T2RtM5V9fASdVYZEN/fP8FoYCYzB7IHGFHY4R0J9yaWkLQeYJOd3uOl9cu0
ii48lG6njbSNNCDAeyKARxcbBVbw+3YnNE2nyM1EpQVFbhwmSZ6G8nmYME3C+u9o6MA7xTbYzN6q
oLhPabqImrdUAWZELha6f4vXOWRqZxvhUZcGu2QhxBGhGSkr67RKZjRzzngi2CgiQ4GJKTJK8D+b
KsG5EGCskY8CNWAiXobAqwTxm+zfJeocp/nZb//e1jTL14iQ9wDn90etqJyQyItaEFtHQVSaj6Qu
7QWRyBbgxpkun3nFabJPi8wSmn5otuvTVS69NX4HicAXTR5chj6f6eezrWFcAbKE+gGghT5/UBA3
aE1j5vIx5rKVKqiSTctrlNQtJF9yBqm/9gIZ8E9vU9OLArJ3SMTrnqdZqQ/dCq2wCECCEk9nLNjc
U02GfZ3JfueVw3Ds05dOX5moogabsjqWm+VibqjPNTYZU4mqNR7Pw+FIOx1KomCBMLIFqlG3Okfg
LmP3urgvuXRZVKoVRqUTMdk2Pd3iSmc10RuvA1vKZgLrM4GHCV3Mv7rlFKd+MDylSKu0yOLh6PtX
pX8DVDFiu7mE6xk/AYIEJAfA4YXAY2rdEHWYSZRnMtzyfdUe4riYGV3aGZv9qYVJINvwhgKHEspH
LSt3yRC5mUYsIAj2qUGXhtnaae27de7tJDPcG7R66FswloaoRwzUblGH1EmlYQkxN/BI1asoFZc5
RPUIBNAijS9Q2e8EubC7CKWwSrQIm3Dd9XQNGVV0lL4E/PVAVN/S+uvMe+C+cjs0sQ31bhc0xrbU
o46MxauhJEsK3gULpdKJjR39H6LKaguJRUvPXxJp9f2MO9uzHz76ZMKVKuT24gSjzdBeNe/VjKG+
9Pz3m6CyqkOinKH+aCqKUrWel+RyCq8FyZKx7tX3D6CKn+ncc9MGntGAJrPCRirhieVQ4whi6Hl/
9NIXKXrsUaweh/da6Nv+7Bw999FGB4wkqEkQoE4+GgQ6EfwHJtxg9GZqP6LkPii1mfc5s+gyGbTC
QWU3ShZOgS+dxL3K1IoOXNbQsjZQXdEh5FaDV6yeb/9+ByGda0JyBV8OH/Hzp6OeUNUmNrtjw++8
cJ/Il0U0Y0FPhnsaOXxoY7o0Z74fBlwmKKVvoM0ELXDWZ04G/EmlJz9k0iw0Rq5oSFekj9zcv5NC
fhWG2rGJjyVEBMqutvJhZiPr7JB5f+/pAj5raVcEFeuOCjAqQ/pDDR6NZO9hSjft/6w7//2NT6Hd
BwtKO7DThR6HG4VAARP3rWeCsqK11UbY3/fm17caMbugI1cNBSKs08EJEC43o5R2x7q500zNEnpr
RViwtSaMTcBnYtKvU+FzaxPXGCZcC7xeao5VWLsJzBavVLuKvcX3L3Um9P3czmSMagllHfXj/ih0
MMU0WIdnertpK4ZNfdZs8gFYqzgnNpPkfSiB+zFMVkidz3zb/+IxDFPGWsMwoVD0earEaWKWcuP3
2GodFiN7f3XvLVA4BjBwvFRm6nHP9+R7YxN3pYaNyZIMY0aHfmzXvzHllWo+qAg2LZvTRz3fj+9t
TUyaGUpKmVMDNkC7rrud8K99acbMfPW+6EJoYyGVNa5gpjBWPxtMvdIVmIAsuZKN/nYwXkKNboNU
A8ipvsJO/d+2oWgReRKwVTOVoO79c29By6aBdDlrjqHX/AC5lxM3/VaKIaEmzxU2fzXXn5uazAMp
q9WsMOTmqHfc1nkooAJQI7O8iQypmgsRv0ZKnxubTAbTMziN6qTDLoq8gXgvknLjhjT4nFOQLQps
n85VvJ8f+O+fclpEXSg1DboIPkLBxkAUQIOu+dFp1VtYyE4h9e5QYScnDW5ajmi0A5JA/F/Svqw5
Tp7r9hdRxSjglqnn9tB2e7ihEicBxCwkpl//LXLOedzG/TTnfb+LVFLligVia2sPa69VL5297x3A
L289x1cbyDtzQTGNRUgDVdIQ03OWQ0DKE/eYwh5OtkpXDH1rKMMvKSBcPR0Xb69+NSRhAi/X6l17
liEQVucvTKFbiz78Nz7uYhXt6yqJLFllkpH2LPXtmapQqBuj6BARbRMbaG02cWBgEg+p5l1YamhQ
TNOIYgndcdXpXDzEZHsXF1WFEWApMgacUmYHktyvwOmDuTVz9LJe8WldPt5+64WDM4/6RcswhSpX
/TlNQbsUbjCB4PDotUzebq9zpSL21Xxm3jQNlYIRUvdnFR8vKwGkiiRor8hauTEj+SmJwqBE76Nt
8onbCA62N8pVJIO/RWDoEgUOL63iJZu+utvE1ifanInoaXaSSYURVUy3I8oD5FSBFqkJrs/UB+wC
Sm1DNx1pT9p2pxagE8iIp0smN5nU17AMm/K5/pzeAriTDOyJWL//qDbEHXQHw++YbHKqH5OImaX4
/3mWhxUhJAgCRERDtj2zryavBowQ4HtH45OWD04n9QubeqXN93WJ2SXdlm2YWzwUZ1u1UkcvoPBF
JkFGBKGSN0TDptL7IJF50CTxwaheqAnC2laLN3Wc3uml9CaNbCMNCWbS0EcaOvIymsjbUiM/Y7Z2
HfXnbrQCZYjXWZy93jbT6YN/+yAWiJRATwlUwTyNEYYOYD9R8Oz8IQG1i9vFZJ+zwdXBS5Tx+gTq
BQj4VkvsxFcN8XPdeXXJSKsUFD9xew7TCLPdBcav0eJoQq9qkHzCIG6/5hVonimDqVtDLKDZRJ0n
hWqYZZIa9eLMVXWdKgDjqBjBppK0LxsGNrcyL0HLirp4g6lLxYQgE2hYXkOlPyi8fTVpnjlJFK0g
+3UHGqajKornAg0RxsUfTe4/bj/tNR918bBz0c1YJyzV1Kw9E1F5WYyeQVu4LD+ClWlhX4zpJpl/
fwKaDwWUOUADzxUwS30Ahqc0+blU2m0pRe+J3WKAkB1HnXtF0v0oLagLWUoATs4a+B6MoAwhVI5k
40FHXcUNq+pYWZ3qmHLxo46ZJ6ziILMcU+M9ABAW+40R6Z0+mgdWtV6nJk9jFT2bipH5FQjcGOaT
GwxEZvI7j3HF9I2XC2stGfadsK133td+ZHEwp2H0tcbI+cBGB+SZqzK0n+RwIs8DWrS2Hita3UUY
PabQuq7SGtzT1vB8+6N8RyKhxi6DOhVVBSgforCDrby4qSJJ7UhoDulZya2NoRR+SDDIEcFv1eHK
6DFKDoqHMeUeVV7H9L0oH6Fs6KXA7xYJLk6+4Ha+GcnXxyEzFGY0SEz0TZ+epYH5ukQ2ajVuqtD0
x+j/MAODvOo6e+zVq+zSSGbBJvpmUoipV2Al1PZVKyLQFRYesGerNqreoRrvVm3vhcz6UKvOb8wC
JJEVxXyxubHU2GOZvaAa+fea+ma14IeZ6KRAVDPvU9d1r2m1YB1G37ctR/mggH7aowXl+BpULrrS
f0i8WzMMS+di8EEg543hsRo2Vpv5Zv3Dmrxrc8o4qDLQpq/at9DYaUl+qutfVfFzsHANRg+1jZLr
nwUjunpZTJoEUA6QLRy7mRUZTVqMSSIPZ43FPqsLB9QPGeRlOmLdaxGErLUxUIWOOl0MTvzaBafd
BrpmazvscHFkgdFBn0FM5AYgzkZ0yDVMezfjlnWANFqK15DGH0i4h/j4xOfrSgl7iW0IeIAIVdJK
F6yn3DWFkMGaUYPFB8LoLXdTKWgI9fQS/AfgogOhbwDa+n1urSIDOpVZtbUlCDzZh1yJ3No+DHyT
wydVunFP1HNEVVctK1A42KseXbAukdEurk9SeyyNDytkH0l7B2b41dA+pvUh1I/cqlwBikeyY9mD
aKknpspywtcyCp5Jt9KyQ0pAHF+tivFZJB+SvRexDioHJPwgURkloNP4vZKkLuhZHszqpzE8piUF
X5f0UMgDGnG9+dHU9m+l1fys+dWGbVArSgCiyiBh/bsBOVWHMOaXw6OJGW/+u7QyNxEQjpnI+JPh
nka6Z+Pfca6dRFPseVq6qYoybXenZp0Tty9JP2zABX9EB8HjDVQ9jWLBzq9dkhe2Mo+WWJZp0qAR
ce5Bk9OCA9OQfxL5Tzs+kXpcSPL+ag9+O1OWDSY2VADR858e5sK9hePQaope8HOdpyQoZA5h7FxP
XBkkA/Djm64EsIVwuDwjk9Ha7Y52GYZOz/sTsWMvLJr7HvdTptlBT+8oEbmr2qBSa+SzUqGnL1Xg
MIjXbZS6ZmH86Ay2Di0sVMYuVGB/2iL0oxzUNrq6lpV4D4f5CiK5HyprKidKWuLKcfdWSOAgzdJy
6Rr8ViuYOdMZdC/RZQVQB4miLJ28ItUNCMQeMqMEpUbYPQPYt7IodxVlBF1PJHt9w3xgx056iSK+
rUYbRVHuoLM42YMTl+S9zsaHflQPkfFimeCcBlq7lMy1DVmItmPPtCIvYNxwes2GhgDCRVHf9Za9
1YS671VzZYCjGIpujsD/a63CFdFe6RgeqHZso1nZpbapssGTtfql+ctWN6wa0AbV7KHVj1UNMhVo
xVNk6yT0Jr6BSjK8MrXd3l4aHrmWqaIx+4/VzK4G2H4mqE67c9K/62Ifik3XLcFQrkypIni7WGTm
M6kALVhVNu05VeyNRuU171FjBJNFUhiPVaVMpLtey/QHKkv+bYf97ZYF2dPF0vM6xKh1lVG3pjhD
KwQX/KqKKl8PVyWI0m8vdO2sm1N4AeEaooG7++vxy2RWSjXEGM4ihi6ZNh4KLXks1fpQyeNPSeo2
t5ebyb1OHW70vIDwwpnGICjO+9f1NCGHBUEf+2yCRBgERm6hdy9pZuxsxrYdMhRIlYICudqXRp0g
Pqu9pH3O+zfwaIPl2+lN5g8RmkuaHLAe0KQm19BP0h06kl/6KK84F0EJUlg0kk7gj9uAmN1pRQE9
xwyUv5A3AmN3Toy1LsyHRo+BF4zDVWJKrhgAHhHQm9M20N8LUtr/VMD9wwZ7T7vWiYXY2KC0vb0d
2jU7vtyOmR3bdQGypahpzkNiBaKx72KgNCtWf4CmPRjSxNfM/l2k49EYlICFgwmSqbDdJXhricZ/
SksN2jByK1U6Nml/AImY7oh8fGSldgpbgv5liwlZoYBE6w7I3VVkM1fjhjs0xVY1QFSFYeE1qCuO
Q1kfm1IDqI39xz0BwBlUZECo0cPMyLz0QaHPDsH7hJ+L+sGMoQMgAa3YRq4Et3J7O6ek+stdMq1k
oI+EdAv+ay7AVIHkC8P6LT9n9vvYf1DSLH2vbxDy2QrTE1zcVkOs62Nndvw8SuNjX5Z7Q1VTh42p
q+l7XNO8knFHw30jIaBkV8R8Z3cHq1D91gZhyoC5Oyv3JPKQj7/t5GUk8OVvQwheHzsDx+cmBkNL
xAq/yShovEAdElcLnuU7zO/vK+gWqsUm+Av+pqwXr5A0URSCNYaf5bTaEdatauDe1Bh16hg0Q2DC
HtJ3MmZbVRdrZBt6328NxC8Ln+qb4aM4DlUIqNqgHIRB0Jkf0EOrIcVgNOcmPI3SG8fQ2Jgs1TO/
42mmEjyofWUE7TokCearFIRWtapl6GO0HjTBC6c6Rb4ZgTrHUd6V7TSOG7/rSMsxLPliPt02x2++
FSSWWBcmgC4VMeehDQNNtDzkSJVEqjqh8j7IrZO1v/W488OGL33Xb1fGtJoKHlJUGiBCNl8tEjEr
jbFNz9pJ+WBP/Jfxgun06JnEDrgqm41yaA/yz/Cxf/sv3vJi3ZkLyzCNzFiF/JTEryarVnVKNmHx
AwwrmzbrFip5118SHVbcVbg/5nA0ePMuNKIsPYMODQLH1MHcYUDjB2upZGh99yXTdn6uND3JxTFB
S2qUQ8jMnsGy5I/6UevknQXPAtJFRKYpynlMAw44ynd0RD2Tl3swCYJJB0yDfNPE6ZYob71qeLxM
tqwHRRaVj5SULo+pr+nqVs1rH8rtkMXKApqDpEt5ksbBidptQxHpgc6yGY54VZisvkrrnWX/ogM0
CZQYd1zvZBF+db5TUDZJ49DFbXsywINWSqGP4+YDx+wOrYmctHYGzv1SvQc96UOsskD0Boi2wAYB
NQ4RBbZq+HZyamyQHLb6PYTOXQm6HJVnJses+imSDnPAsUuofiYV8SWkji30D1hn+50poVxf7BGL
OawvN7nV7JIRnYmlqbalbzE7xqBEz/lg5ykqnfdS/PJfoCr+np3Pjz2zYeR8yZDFWnqOMNlio6pQ
GKqbYYI6hR4dWySxmX7d13vqq23Ngy6aoOk6mOk5lIB3L6GACK8fQ4aGQocAst0hNvb2Ib12blCw
QLENBLcgrp/c8YU19wRGRS2enpnm1sVJQ80KHtjpw8fb63yPmbGTlwvNjo1GB1lqmIVqFQoFQKes
jDwLVhDucXrlnXeDF5c/CpoGC8uqV3b0ctm5hWDyvVfMyS+oZN8lSKSsDh+uC1RTAkDGdrlqb7iC
1igkJhi4Pe0k8hae4Zq7v3yGmRENYaTGEutKTDFYK/EHMtiueJ94n5pA+RMj6/INyGE3srPUa/h+
l37d85k5tVyNOtRmsrOZC0/CdDL/nXSLifrtHZ5Xzu0oqxD/GhRTPMAhNq9mvVSb/xfb+dslAuZI
nyPiwVwHVF+VpOeGW15tRB6Xu3XcgSoRBZIwkl0oj2yKJkVRqVgwoOtb+Ln05IEuzkdXDdU0/pGe
S6D9c9AGNsOOKksg0++DLn9Px+cys2NoUB19qFBPAZCX7rRo1T0Oz2Cv4i/28+ga22qbb0aIwbc/
wAlLICa4NPh8zfFAh8OE1qaG5HkOmintQalrqPicRQOChYlzBaEQ5U456H4Ww9Vpp9uH4prnvlxw
diZy5GxWXZoUvLtQnKWo1ye//3crzIyfjk3RRGFPIeSFjmr10aKWeHuFq77zc9P+VrAubMOEkkkI
o6dnnAEviz6kGmlZ8RHFC4HUwl7NoXBhKhh8yECB03oM9ZOmLqBbvzejJuu7eJHJiV68CK+loewU
i56nfrcNDtVclyB4pkAIhLpaIw6D3jlq1a4iU+zq/A1NcN2yXLXBtDOXoEVqu1BZOZpGelArYxWq
tistVna+s7HPnlL7+pQm6CejQUY8qdUIgCAUPg06KGI4dJLxnraWn2enFMWrHkm7junoTn6MyydF
OdaQMaQ1BdnsR6kKAMFAu9lS6KGBWcwE+3mRvElD5uak99LsR9eovmUfEio2wKGiPw7i9q4ARnUj
gSQ3kYlfQC0NunBAymKnWLe+bVXfoSaz95y5nNZQW6Mt8blROPf5ffkwSTEbD/G6153/VIcdsfJs
tZnnkc20qhOVTQHAr5JjhE1CR2siy1Xqg9Xpq9svt3Rkpp9fWFoslTFtKxuXhbrl+gAedjB0kNpV
pHjhcF5JZ78a9ezmj41ONhsV579ze4/d2y+Rn4I6AjrhHmjlokUX+p0+ZraTM5fWjGYhYBbw4SZ4
Tk3iZhF1QfTix0w59QV/lvU/JZqWfUvB4tEkCxDTpa2d+zvFELxiVYpxzB6aYp0DkAzKKbvEWOgC
XL0rbA0TTRA1Adnh7BtyqASPLC1xVwhpVzLD1cJ7ClCZkiQovbWYyVgqFF1rdU6ttX+WnH1LamRN
K3cdPQ/MYZvmMX5N3yFsD+6s5JfiDxt1na2hqrXQ0fybNM7D8ctlZ19UIraZxhZCmy77w3o7MLk4
dIgT0X/e5Inc+6QEL8rQQgRClGsopCLdqZo/EeoVJbEbKGIjUZM+0ibb5AVoC0P0Kar+lXXKGUKA
hzqytzJY3YVunHJQ30f6uwWQatPZHvIApwqzIwruPrplnqWj0YRKkA5a+75I7qTOfjDoENC+3EXo
xLcaVMzb8LlrRs+AevvtU3v9LF3s/8y2JBDzWk2IKLqzlN0YHRtrV8vpwbbzTTMQl+a624PYdyxA
0FIKvzN+yHCwtx/ie6dyOl+fDzGHUIe1UnItRChmmuELS8ZNlEU7TkHdZfxmYDWHdBqK1Dlo/4fA
Aj/50IK1Xh3clAlfV8uNHnG3Lwd3jDRX9H1ASbbSMH1gMfaL2/ddqTuTNNrtp74aP1489KyRk3MT
CQaL0nOOcY68FOhPAU1WkAVTXVpmfoOrBQ6qEsP3CLEG3GFrxvzeyPOFzvtVH3PxNrMrGBEqBnNQ
ED/3VTVx6nud/buC9AXr/q8S1r/2+JdeaHYJ6uPIZHRy0rNug/8ayXYB+jnaLURW6tXU7OKFZrdf
FUIuR1JwSRin+F75MO8Nj3lsP/i6izptEIIU36l2PWhIPXQeA/PYutmRBAxqZ655v6iAPVnDzOF8
gXTM9hfEIPHIekKBQuL7shcu5vv8DH3iluW7IZXWGiQ/ZPOPDQafXJMXbpAre/5l9dmea1AcBeII
XtY2f3a8cJrqraMLO760xmzDrbquNNA7Iu4vmlU3mq6Jbo6OFtrtYzc5pFsbObujIkOOWMtwF1Pw
rGhryReBtOKrJUYNZWmd2cVEeCy1EkVtNabCA//xJh8RPqWF38uxl0PnJyLiYHa/9V5ZRZDGS1F2
Q3jnyVb4VkA4pqZij+ahT4sPnSxxzF45rV++5+z66rjoVKuQkjPPoOiRK14YY7KrcAZr2Nze7u+i
ULN+9cz/5JhZJX2MfjUUEVpQbcQuS12gS23fOLR+8xQDCgVJk6W0dWH7yey8yGmskTabrCmuEG6l
j20cgWFdceNBcgwJCh2NdOjKMbj9utfS9cudJfOTMnbDoMlhAhKaV9bex+o5bFHDoc+t9UuGvEht
tk6OBr0JkQ0uNlr9NsgU6N7SJ33mWyOEv9r2PgRTDkSIFgLfxYebHbEhk0FeE3F65gFoXCNHeq0C
voGO9O92/dEF0T20mh6jtzpgh2y1xE3xHZs1s4TZyTNGdKaSEo7bPHW+EdSRU6+gI/FGnHJTPEK1
2C2e7V+3v8eCUyGzU6jnCnxjifqQyE9Z/0uCekWysMSihc8Ok2gtbrcJnONo6EEoniH35ZhQckiM
3rUECFAAi2yzcV3ofNXkT1Q1TwNwG2Yn/+dX/Rfbm87ERQolyUURoauQnmWktDoYvzmMre5+397S
Bd8xr+pJlhl2cdfSM0ufW1Z6Zr7hIMdBnubfXmjh232frwY9wZgKCnKRfFUaT2nbryx1YZLoL2z0
xn0wp1DMOhViXTpiR82CIEIiDgTKOnZIUBKNjujQnROWvzctChrtINYsw5bqZDo7VbbhIDKoWyUQ
0CAqYnqv9eadySK316EKosUP3FS3Rig9yYb6oFpInYVeRcDzcrAqaWe7QeEBdAWpVh8NDjx1JjfM
s6rc1aVhaxnDC2N5kHPJJYj1OfuBMWBHRmNlxIxXl4KFylyFTempLF8PfbEHGMjTyW9WG1gY0lIZ
8J7s0KEtFBtALQMScvv7XCsOXdqbOfOxBio7etwUCJHQoEb9ZZvHFkofEuYvSsfmTRBFlm9DLwdK
wKWMvhU9CxUTBtWrLGcbEstOIZiFjgLwzXVivAGkhRYWZQs3vnUllPvynDOfnOS1GY8oWJ3BoOBx
HeLmOt10jfWQAA3WdWiyQxVL4mifJ/eNAYhqW/h1GCMNKJC4vJLqHkSptJX9wvpZRSgPyUjBRuKb
RA2GJHLkwfJCRVpZXeNnEcAlRHN1IZzRjgJo2XvI+nZ5rgMsEv7KCMikiAJhQgbJrxQxgWRJbjRq
q7Ic962e3LeIEUzGd3nEIfVM35OxBALSDANoiK+qMXFLE2wsfNwAbudDgvPHiPi3TaxtGuueGSer
MTK3iXGft+OmQw0OWmg7lFNP8tD6cqzsS5mt0iI/ADnTB3kBJl1FOFINgTcIabTIWqGsNUr6jpUs
KNH4U0j0W9YTX2laMPupEN/NCw+qMo6UxEemLGWU08f4dh7ReycWhi8MaH1+dWI85UQ3cjk5D/0P
0Z366HTbaq+5LwIcA4jvEHmYf3PJCydZpeVQRkIk57zeMR10oWwtRU9aLy+cjqUAcM4YqqmaIQ9D
M1WZgG19bZ/i1xCzyi49kU0XDF57UHw1dvixP7LF8PPaW8qargNGYNuqNkdsNLrZ8y7TcDSV2lWr
3lXbFx1t/VoKvf98Py9XmsV3NFarOBuRmERwglnWeWEWQiLF2ufZUtPqXyKIz7eaOZwx07WO8yls
xVfT9N+xBEGyPxheCeyqWhfmew+9L5Vwl4lyBWqKTZyrOynsV3K2xF38fWz7bzTz+Swzp1L2TUZY
ViMNPdgn/U+/1112lz+AB2rFt9U5g8aAU5+K56V5w38J4j4Xnq7NCwNuupyUnYFMm3mDO6BjmGAa
BUpF0vMQAMS2r9zIG1bYB9f0urW9MBm++N6zKG5MACQN1ZyCcpipDt/YwQio3AOcubXvt/HjeChr
H8MEASYPFxz5v0Ran68+i+YG0at6l+EasQ70HtM4WSD5E73a4NVBMlFUe80CG/e1kjvujs8lZ+4o
1FS5jyhMjm5Gr3GSbf8TPQRn/EOCYT0u0T5Ov+2b87tYbRbBtXCLrQU6m3PU5eABMB6nYXhNLRx7
hPh5WHvQc1w4v9ejrH9ecI7chpagkiHnTM6WlQMO/7vMLMdebNRe9eqfLzaJdF8ardlVSZ3wEkZb
34n2LRX9QjUNgMrbe6fNHFFZxGGnhxlqFIPtpUJxEtD4a6YL3kP8oS7q0tA8M4sNU5pXokWb1jRO
TG2e0tG667mxrwEokwvmRUDJU9zOVWY8GqWyNaBqUXAZcK8sdO0cyqRtszatPmjUwqNgOKQKYgEE
+TGmhMzoQ4DpJDExVIfUVmBUqKrQEFNe5TJ0BuMEvhin0GLPAJ5C6o6D2bhF/h6nws2rfKXE3Kn5
R9nfZUZ0EPxgo4AK7hXHji0PY+iOUiAMqV4hUe1IyjPAkw7PoIczyK4Y211fS4GUZYGKKTijv+fc
/JlAWEAgMqyI4hcvBY6Kdo6qwSfGB4iT7hPZcAlmHcLIITY7SHqx6cNyXya6b6l1Ba4VIIKA9usT
C31fnPgObeCRZ9smR1DefoTDm949QRwxICR3G0x2y5BgbtPaC03ID+bjfaEnTp7kHpf2vMCcbJHu
46rxbJ24MeR6qQYdypz7WZL6cQ4dS6I62lC5PUFbqzB9jEylYlypJsfuVY7FPrj0qJt0Z/BfUnjq
TcUpSzBh/FHHP0yT1xao28Zedav+zQKTNehmgFH6MOg0R5evjbBBNThzwumiYKbTYcZRfMg5RG9R
qlekddNCwgQfEiLgR04OetY7jZkGqiVqpyiAK4bQhSkebfGbN7ULJLBnUiyhCenXGBNQxBAfws0r
BRQ6ipIXjjFA4dNO3BpDgzZMpY5dBCBeo2quagHWgu22RKCPUO9srHXd/eQ1oPnx2oq2Ia+fhhRy
qVzD1AYJmrELWMV9MmReqMU7s4QYIVYArWRY1U6sJIGlDC5Dob+WoFCKWfMBJD29itDQ7P2qgE5j
prsYkfHiFNoi5YmagCshLg1RG5GhtVmLwuU2qKTy8Fjy1hFVuzYo9Qv5BWxviGt/8eao6+CYKoZg
0O4rWn6Mgm7aMd+ypnTDCCdINVoPYoe7UO53CT2q00ng9UokwIaXSIVAPmrXqodJPL+M2MHow32E
MBV4oy1JNWhTv2nlqY6B8nxWGEIK3mHEg3laDmGiSllZQgITSuEboeXUreRpWrnSeeFTPXcVEykp
dJqcZvJnnb4lGGUVElYsI/2hbIRvYjypPGH8yu9tfH6R7WtYQy8Y5nGwj2kmbUT/K5sMvpPv+/zN
1s2d0K3nrmjchkA6FRrbLbIrmp0rOV01ZJXJ9CEEyVk1thi6pF6GcLrsocYNd1KhVtpiNKctQExm
QEkwBxqN1ujtPClDuUlIuyVd5PXTuJM+gJfDSOCs2uaHLNuJw2rwzKOTTUAsVhVP5gBaD4pbH3Mp
FSvuNcyDlzI4WfByyKRApVS0AcgG1xGmyxSmbhpAvYX+ZGMIKM3ULdj63LTKQAyQ7Pl4SqzQHcPO
JVx1eR+vCw0qpMRcmaI+yLIRMKl4pml4jE3LNRGLGz/BhOPwYnDSeGdLYp0jZdVG0zOl+CwzY6tJ
vW9KH036poXVtrb5ToAhE7KTrhK/p6R9tbS09rGJu67Mjh3GuLMQvO9hsVFtDFNibMTPrTqoR/lJ
LbntSexYEaDt23gFPpi7uO8woEUmd9juVJYFidSho1NgviIdY6e392E4SciSBwXsU1H7xvG3kHpA
FrQ/GFCHTAmIsB1zLH2eRWumD1skCdCqNTZq+hOJrAvam4MSjocKIrcgCgyqvMeqkauAnTdVskdF
iV01tLwISNxuzB70NN1wA4PaSIYSGv9IDXuC1AcdDZ8ipUFGF9+lRDqUdLzD3M5CJLZ0cc+CYahJ
C60A9v+cj5qfQEiz6pAbEtu9Hd8vBV3aLNClZRrqIsE6Ylvtw5W5TnrHfGy3cqB6/LnYRpB7ur3k
0k0+i3C7WiMQ/AHwIE5E7qCMvmVl61kQTm3Y0mzqtQbyZYD3N6y4CKdLTCB0TYJwugMyxdECwMWC
aKtqDnCVPlnH69zDGPbdEnXwFZz5NKP7GXfNYlnAG5JBGdFf0lcQPU12hr2pLY+4Bnf6tQlyA/R0
wcRg/hENhHlcfb34BJOB3Ag2tVloO1b6oLMUla8J6Y6KVnsH9WtXP8WPkYs5hN9L6dv1MsznG8+C
2yQljUJKvDG1f06o70RXHKi3Owm8BMuXKKwWjsccgiVVupYoYYwMeDzy/BDVUA4+37bTaz3Cy284
h1/ZGohf0giV32IgviUSV7OKLcM8Bu8ocXsAPXINcFYbos74hK32KBHF43Cr4CrS2HCQq9ALJ5lU
iVe4mwmDjHCDjj165bb6QqJ8ndrvoR4FAhe0pr0sPP4UEd8wAH0WMRsk6XIEfPScnMeAnNXntAfY
NciCfj0+tGAA9iYG3klp+Ymuqwc6OqqzXKr4zsX+NZPWZ45M6UCz0RRgJW3VPc/uFIqqmgXsGDhx
+9FwIktaqbHmh3EVFPWJ1cAFs8SXVM3nFbIWTFKjYtYYw15WNQ+lWTdW/j9o2hYyGH3mBgvA4KJ6
jOg5BvtLjlZ9P+QeS544wB6F1RziMnX1iaGwpB6FQHxD3iO13cYNdN1vf7d/qSz9c5D+glMuXJat
0xhlLOB5JgJ+2Uc0uFW3WtC49UG/x9TrQ/aonTM/9s37pRT86i5MDGqTcgQYBWdnOEyzIUs6G9Uz
a9dUz7xfnG+9ZpOfC8zT0VzjppmHU4o/bbHCHXPibZejpVvt6h1zsc4sIUVwQ/tBJsm5RuhGRehG
QBNkA10DknMMEVvaMVgnE/u1YF3A4xMXkNSugfDDXM4QGasiyf2Fz3rVH1880uw41qYKNP6AvZ0+
a4trCNpmfgvpTQXeP35fqmAtfMo5dLpVtJGmmk7PsmS4pjEA4WgvWOpVj3/xRrMzIwqexjnHJqu9
5CAFVsNfKW1cUzpnIA66vX1La82ChkbXaQV1bzizlMFwUI3j90mTrBCVOi2E62+vdg33NJEb/7+D
MA8bzEitMjFhiI1ThQ5q7Vr38gbFz78uchmLOZ2rb676Yrnp7S+OPA4DroAQb0c3ybo5mL6xsgLg
2pZs8GoB6mKdWUyALqZu6q012WD6o91Hu+7Z3iUP5mPm+J0HtUd13/6OPM1Z6tdfr+1erDzzLCqU
2tJcqMm5gd8Ph8dcbdZ99TZRWvd9HXSJFuios6QoQ8T56KKigEZE9KBNVZXkPx81RHD2+TDz4KEN
B7ACEBguMEaOniRAih0MKCAuGNF1J/RPr0Oe3XyED2MvVaiKdVAXyn2EfvQEAZL1pPmt+OELfRA/
0ZsJbi97/eB/rjo7lWZIOrUOsdNRfV8DdxYvozKvm9HnErPDiEmzXJYplpBXg8thRtpefq5X7RoT
q6uYOFA19dk2PUWe+vi/e7lpyy8OCnhEYyPTcH8U1VsCJdyEZAuOZmn75kex4IPURwhXLDQ8MFit
2uvbrzBtzvez/rl5szMoVCGJUEMHLGmR0yvCqzFKq5VLhErXS9ufnbY5ua1StVVp9gq6Ka9szzfi
UB6yF4EeArhQTsZCn33BIuYQzU7tyspEiQpSB9VB6tDTDh8V+qJ2R9BmoKzdn/5XmzhnsBXT0DVV
0ObrUFGxrNrLaL7qTGvhHlgwhr97fGFudTfodOjQDcEUpUu70SHdwsYtWMPfi+hihdzsByoIxUUD
IJOqPwzCduLi5fZuXU/yP23h788vVtGUpOYxpCCA0koICNNxpSk74JnlOxzW2FMaR/mdLOpXXhvc
gJ/9x9T/XgoXywp9BHBmGBOI+3ZO1R8p2ASooU3VLiHABtxV4BNPMOb9XuSmYySmo0G5QDKKlZym
HpkqdhYk2Vu2K6V+w8vxua4fR+VJxBiqnSZnMSnb1OE7I8Zvgw+7ogeuKmyPNOn9EHP3VlgFUa15
Kq1W9lg6RmQAl4fMp+b/DYLy4k1nfgkgadb/D2XftRw5ki35K9f6eTELLczuzENEQKZWVC8wSmit
8fXXwemdLSZpzN22se4pZjEBBCKO9OPOcdj/GueV4aM+rW4ySf8cI/zfxbwyTJ3vtxKvw5voKMUK
ldPKW0xwErcBCQ0HKvwhePx91/zYivyzl371UDnIWkq9a2BBWM/Gc32O97I3MxRpYsbR2ZZfu5Bx
tmRWO/keKL9bvLk/NiP/vIGrR246wYiNtAVYwPMP1bbcSyvf1c8y4YBboNhLpr9NdoF1qwm7PNi1
if7zulcmutfTWipSPHgzBGaD8TEIKtO5Wiv+++9L/NPp//NCV1FRK1SodA54wDx44SRghdTYbLX4
xvH/8SpgvFZlQVhUta7iEBlwp76tczxO8z4jj1XBMKVVN2bJPk3810UTMUcOqQRZgEoKRDK/uua+
q5NhjLngDpyH5pxyjj4/tWnrijOkp420AC5SwcyESMQxu9HG/QzYrq8NlRQFBJuSoYMj6eu1VVAL
tP0UhHejvlHV8wzRgWjqXdFX3rupMLMsPah6bKuTygQO85UVxjRCkLwugWZNkeOzUq8ZhvporD6k
A6qRIDPmk5R0BoKbQLDC5rlrKkuPeTsIwaY80zZ7kZWjJHZgepv3XKs9jhz6d3puCzDhQiqDw2yf
cZL5+475zP6/PCqyHMjBQCZE1HgMbl89qshzeQmh7P6So32QtYBita1oQjX7qGSjBILc0o19/pyn
zXsL9ioj4/Z13RznsF4LMfpGhVRYYEVhvTzSQrroyl0SBT2Ztf6UFOGKT5U1FwQrPR7ORV9v5SHX
iTzNu7EqRiJDUQi2DqXUcl1DyE4OX8MkRG8KE6tNs88xdKF3aGGhwwVpogtYI21wpOsoikm2opS3
hOi+bezPtZBlScEM+7L5vr72LOVyfRyC/jKieMyFELTnwEsXvv2+5N+swderXCMiBSXrohYdhwv+
RZsmW2ZKuQF7Y3z//ULfoo2rC1292qJSUiAucSG5Kih8F23K6MYcx/dI4Ooa4tclE0PIwovLkkm8
+CxKLcBxqD+ABCIcwYppHKEsa+lDTqcZ+uRQ+JPBr+hXZqnk//+jz1e3cmWWEMmj6yZz3SVdaw88
Bi3dcge2ZW6bO+OiR2YlJSm98S5eiavy3d/eQsl/c6hX119exx/RyYR4Q5YnnKTSH09jjbEydFnA
3mKN6gDmvYxAos0G+PL3l3xrN12ZScOX+67rcdVE492qCYHc9NFfLlmn3KJLX9zjd1Pxn+OhXfnv
shdGvclwKWUs0LOFfFGxVw2FhbyGtuWNzOzHs6ihfCCBdh7/vXqbnTCHmoYp28s4GSRPD0Ndkjm8
cUJ+3L4gb4QYGC4hfDvx2mQkKoi82osPIkAw9+ck8utTNAMiZkgS9VMNqMZ2tH09dnq+tHRQLpMs
EwyQ5naHUlfY729T+ByQv1pkQZOhwq4DdKiK12lWPCVpDiJv5TL2gHckREWKwJVMlJ+ayqDBBAIX
hLpoJTiCOn00ecTaBFrmnbblyxKTxTypoJ/c+TEBaw7QFfasCOgSVcCYx5bQ3IcBZgvlt6x+rvqI
hnBdKcyQD7wKWOftmVvx5dIdPRclWPUCQEmDAQgSeddL0kPUjLQBpXiAUrsiAQub7KfoYdDsvhAg
WqZsQJrmzJrmoPEeTUxNZ7B/WVwFsk89MEsxYfGMUsX0Bp7ZRRM3RL8uizdFOlJ0evBwwTbL74G3
pJNhcxmEgiSkE6CLGd8qvkbj2rdasM6KIc8EfQzAYyWQugCvQXTu43jdqweU3cmYqBT8a1OhY3q7
NlH9typtoDVUt3grVu1KfQlSYZNw6ksHjtGq0lGvQddMTUjOo/eStpimgRqRrK/nGGPc8VOCiErI
wWM12JNmC5jGGeeOLlNxoIE1pxJl4E4kRSrnBNrWnQ8e9NxRO4FiKoxNoit0zWurVzSpqgvkC91A
rsA2rA6nampcaAquxG49JvtBmNgQgKG6r+3ft9UPpgmbCnI6kE8GHla7Cny7im/A1TMrl9htXclp
HcUOnf/0Zv73l2G75l//jT+/FuVUQ/ivvfrjvzbRa100xUf738uv/eevff2lf+3K9/zU1u/v7ea5
vP6bX34R3//39dlz+/zlD2beRu106N7r6fjedGn7eRFQ/y5/8//1w/96//yW81S+//Ov1wJF5uXb
gqjI//r7I/ftn38hGPhjxZfv//vD7XOG3zt3/XPaffuF9+em/edfwsKtOLx//l9N/QfIwgRBRHQJ
7qelAJAXdRv+8y9O+Ycqi4hlVSgCCiBUXwYYmqL7/Ezg/wG+HhWMGqLOg2FO+uv/POr+37bj32/h
Z9bj6xkGBa5Y4ZH4GTxkSmD8rnYDVyLkDeZ+urTgBxfWedZTnBV+Mv3aQlObT72K34mJK2cMaBfA
Pfbxa+hbncJmzC9Caqc0FxgY4OSp3SCfBpu/cCxew8zuAsarTj3ufM2OB6ZwYHFiau1OnCeDD/ts
qKQ+FNZ4SQ/tsAmB+pVdOT4HEaYanGxGXrTRhWdhDyx7cCsJu3IoeGpJRRYBOTRwwuPxvz71H2/3
7yX9r7zL9kWUtw1e4eJ9/rDSy5dpeJEySC1Bc/dNilPuk65VE6W+SLu6J/DtsMm+KzNu0zy0M503
oSndUpf/7LD/dtEr/ysmky+PslxfooFJHR0Eu+LMpLBnA4hlB0IWfEEVsNfWNnilgDtZl6AN6y8G
+O5le17gXya/y1MSylbSmCHIgzCcgBrUwt7mEx/UKXAGUcR6zokXgJ+ckam8YYmuy4jfVu7ra/hf
zWwUaEiK9UVEldIqMQq/TShUJj2F1nABDL2139+VeBUGf7viVfYtjoJRcDxfXwYan41XzLg3rp54
SGT8gXVbgDJPqgxNCgvoQbBk0ezVl9/n6g2jGUvT5FYVQvxkPP3tPV6lGUGmzQ2nYPNANhcEwrFM
o8wbZ4Oo6EXB4pH4kWt4s5qgKiuf2+YQV7vYdxdp0kk0UeKl2QQm3AopcATcQBLQdAwpj9GS2Y9o
ND1iM8LVgEz6MavA9x+4PpY2L0qzTYS1ohS0wNRNF+lsqoo94MNzmrhJ9jKXphoxBDjQXB7itVCT
MKIAlRh3GUMoG71I0h7OUQfuAITAe39GSdYGqgoZmzK4iCQgU80B3Mg/GPG+DkKSQk5nPEccq3HW
zfK9B7hRqTDvvUKghRtEJ6GIrQLJXgVGMpIDsQNckmThC7tkB5DbDPKyR3yeoCakE/0F3fv8SXzR
kr1cMk6GGgWIvs12Ez6BB8wXaJvsxXso12anRCecaOF75wtyxoyUGzz2+N5e0qepJfmT2p6KE3jR
FzAbiUpXGExcB7Jb+NYa+Lkn1be7dNdnW7WxkYj3o+NzVBKccSu8T6eudYcd0JQpuMMlE9GClp+U
BsjVgNXKYRL3wsiKYNv5dgwCJAGJvOQVrrort5KJ+Jkm5x5n05sAZHvjrdb0CUiQvcEFinQmwIym
x5rWl9RsVdCok+Lc7Es6rNDXskZzfhLuENo1LuchDKflRkA8SGdvNJExH8FEO5szDbeKDRvtADda
g7ELZYo9Qtm4XXeonMgdSVfccV5ldBln7k7ju5ZusbdSBUULlkCsQlhlL1O9albppnmRSnJLHeca
0HR9Kq8795jfjgVehzGbgYAzgaAMgVqSiVCZ6al47wmWLZVBWIen6E4JxkQeCuHyu2W4Rkb8+x7g
DSSw1hvit0JWYiRcmOpzfYHoZ8YUtzFVr93Flq6twb+OvtrEYid4aNYoNT8N2o3O0DUe6PPyqG2h
US9CYQ4irV8TxlHQC9GQm8UwqTVaNoAO05T1Dn9KkFSxGlh+R8EpcbQNsJP+cg7RSTUFSKblVFKg
b0PBRHG7e3zdXP37xtAfBZcf1GWucxDkqnEtgtXoAr556FioqAXTQTd9NiAHo4AwJjltEmqAGoZG
97+/lGsJhM+LQ2ZMhhTFQuB6vSoKLyRTZkz1RVMdGZGF1TaMWyjDxbPBWYUzUOVh6aBnNkDaBvfg
8+j0kqxxAt1t4D8Cs6iZQKWZypUZGQf0Qm52n69BSP++ScNQFdUwwL76GWL9kesHQoExSr+oL405
6LRqwL1PQeUsvuSGVQ4WQIJOUz5HfmHN6TlsQIDV3ev6PtQ3DUblwq1avnxWQmxBTWiiTiaH4sQE
I6v0ey2B5Gn40fWGmdcZ8+MXaToaw2svb5QOAsml0ygJ0cB4oFhLix0U9XAiCkyUyzED8GuZpRdx
g0Rn20Zg23oN4ydf7AFR2WoA/ICjSt4nqOzVR8BnldFutPMY74XpoUo3pWZCRA72km/YlG1043FK
zrOxnmdbQ+TQtPCcFD1GDdsAhrxjMsjl9NmKWrfNWQ32QUxKCNHDwnePdFO0++wOoDQwqhBe2amA
tuWUF8z0KVRZDs0GniiihbJhndhiiUzWBrIYDDUgqMJPJOg2aETNHsIUGSH/yt1UY/sMda9dMZJt
BXE3FPWQ0389grwONlKjiGCFXltpPWgsaSxxNsVnLjuD/b6s7cCbOKfXrQGIvFVdMgyvgpeBcumu
zdby8BImz9J8khN3VkwMd/DyY8/vw7fmEJnZBkFX6xkX5aA9gW+ZdpDnGEVvwLx8do+CKha5ati4
RUGsfy8xfyaWhDcs/6V/z0pmFBYOWdLSCiOo0lq2kA1DmpirSNau9KOIkcoS3GSka0DOyuAAweOP
hSSYkODYLQqja+Dr546XUSZWQXsNom31yljVE8yEL/jVRTlNtHqeAavjLYMnKXBkBVSugKdPYb6e
ml25KW7YhM9hnG+vCTOeEsY8kcYaV0Gj0MpNLkhGBUuZPE+KhcHcvNg1CFAQfOtMBosazVGDhn46
FiEny5SM7Mh4ZcCpUsE4CRTFDgl9SmmjwPX1ZoLo2Esg8HcLE/M5m/TbvV6Fm36qZAOI7KrFeAIK
MoemPzsQbBlPgoP3z2nYAmbnr6uEIXobJluLMY4XdbSuKAZMEUFMIIiKWS1amA1PFQz4LHFQ8jq9
+ObvtvYTtPXbvV5ForI+DH6c4qWKT/4GzFsIiMvynLvlvrEzmUQbv2XNk16D4B7GjUQzBlL9xO5P
0n3I+P00rHpzfFZSVrTewMZqpWFfRNYtKPCPwQLc0d/vHz7z6zGNubjOJx9r2jLIISJgRvW4GTFZ
jTIc5cza1LwkJig39bM5nRKru0eZ6Pe1grTat5xP1nRJEDVJgWaQci1ZmktT1PSZH1zqhxG5cNZ0
NBfehzwmUF/z9a1SK0QVHoXaraWPReesDlmH2Q8JlUXtRcR8R3WnBxsg1YkhfQSw/z7ELCbufuYw
t+KDPd/qWy/LG1KVb3qvI9BOYA5OvGAX4iFrXzRgRaPG4vxNH9iTdC66dZxeOtWSVVJlTj7uewkF
wxBXVtBOSO8wowNRBgTYMqvGx2Y6R4gOtX4bKT3l8ddkpAXFuGlsP3+JNSSPyQ6HJ1FPIgZ81C3q
dXVj89MhQGSuKc/ynDjl9DFyiCZZF3n68ht0Sk0fhb3RErpTWhwqdNnHHs5MxlQ52kAf4HvHyAi4
nYR1C44J38qmjRJbteIkkVeFbiQshnHFFZgLghbOhPqDhhl5m9MPYK22SmCZc0CdpvdU96pCZkH8
3qEAyYFzOsQolVxaUexjPiwlmSA5RfReVnC3Sr5L4EpAeNYyFdHSUbI5rykdpBFRBkmbjqn8UV9S
ISxV2LP6Pe13Mk+K0lkw2Bk0cvR1y90lqj2CrFGk+YjPWP6Eo8gjCzmE6N5hVC6h7UF06oRh8EN7
r58Snk2428q3esgXRRZ+c5FVAYPNOMIDex0I0wFjAlAVFO0+66FXru6D+FGY7AQRFUcwmlUGVJzW
4ktySjsIoRPF7cDYPLPyPY1TyEgA4aogX3WVjuWYPUxNZdzUoTvjdUUeUiU40KJG5mUOJzG21NJt
dhOkUvT7YicC9UzTA8Ta36LH8kkk3IcW0Vq/F54R0wVhQXQHsipdsWnTFSrFpWGWkSNC5Ey7F4z1
2D2l2V3GnSvVVjBjmqZmI1LgjlQn41gFvsv78dK8LXPqNnwXsjljMMvRQZpV7IyEaZiyswA0dvvw
1CcMNefpvR2dEXtRkgkPSsXBUlBlX6gMQOq0NqpnKG0YwSkTqYIFTt+4hZQdOZuLXFIUKF4nfnHc
8r5dG1QZGZ9ZdX+EpwyQs2DWpoNtrV9kd9onLni/PN5HjJIt0xK9rXgt6ZhEa0+Zd1zidIhe6HSS
EXqDtkP5AEiH4A8jppnWzbpDZ/Quv1fxKyW4lmYTZTN8TcxtUWaZ7d4UzNKefKjGjhH1VN2JwZ6o
rQblvWncqTWrNxH4MnjsdbwttVVTH1SsyUQakSXSWtBphgKMx3eA8kGtkLO52cElw9TTT5OF8rJp
4AcikS3MAva8C8o+4MkgJmfjO6rOVh8yPB9nptK51mnRI2deK5k5VeBubB4WhjU2B5sxX41e7UQi
yR1uE9jFQ1sjx0rWgY1ZPDMzCxvj+HbF+NdJIvmHCJ65mujn8kM4DA8IuPVd9ZCt65Ci6O9pByhX
dWR6ULwKA/xW/iEpRHnqJ1I8pB/TQ7LG+ldLMG5ODvKnmzxj30s7i0mWF9UPWGT9ukkkyYUehZkR
XPIHTSBQRJMxCxGvRwi6cuUZxKNKtRlFAN4H7AzQKFoyDrwNShbWwVvR+VnYZHtteuLDYwIiuq54
FP1NXu4Fe2CapxURScGrv4tnqpncBU8teVh1OcWXcEfMR5rQ4PKUhRCWCtAbO//ucj7JJb66Zzwe
dOsRcskK4pur6HQEp0dblpAVHC2AB/NzdTeyEHz+qJ1ALYxgYBKngcI2WkoFcmeR1XaoMNRWpvvY
i24Sk+pL6PLb/Syv44+spy6jpi31IrjE6wEYmsnMAfW6x51AM3wq1+H0nsGYB+lKaWg2ohFD8Zny
0q5qE7tRoqlTufXHeMhPwPnc8bGZ7jo7tAwzcjPBQjQkrfoVciaZCV7FsJet8Pw5Rn8wAqKDKNCe
HqAQThEXIQ3RX2J78PJLGtv8fcASnviXJXOBFG1DYTY1zoElBU056syhicKMhTclgBw+eQ38c1iu
tW43cRSYBCewbk0+iNcYEgTMINPQUB+W0XJBWf8qYE60nO9CIwovUBOEwBloTc95uIYYqvKC1zfE
EUy9hyWCDHQP8SzZkQoHA81cBGZ5c8w2Kf9qKDYfwCEq274q7QzpIT9sgsjL4VSyfVBBxxbf3HtT
5nSpC1EzkKyQuNk043OsBCgs3o3RUajZLK3VcltzuyDzMB7ZGZCoQ55QImc7gx8DEzCY5ZwSG2p3
1SayB8vwOuEe8lNaY7XDUShOQWKh28jrT01jq4YVTm57LFO732ZvDQzHeiFTCBgqjOmhP2TncmDx
tpOp3jjqQ7gFk0xPmp7w1giDiTpguOGTS8dt9PIRNjt6XEyujpDeVGjjowhoD+f+mV93ewiaYyT2
CA/TnPu79lmFvomJ8qC84uz6uaUYSnba52I/v6P6p4FA6x6MSaVGmz08g6+48EoKuu8oJTYlmo92
/Y5FVBGhvuuGJdEWmZJPVXhXkKqoveXf8+vUzKl/rBFxd5h9JWXooM6SOrEZHyJrWKHcZkLIrVkV
O9Q6c8RrJAO3A1zHQMPZTi8LlQVWoUE1nuBYLiW+3BIx/Mg7AWo4xqpcpZg7pYZC8ATbmuYXGUwR
mJp9aNechZYvd54CMh2hSOpHLoQB/ZrGG+zsxuELU9gPTn6Y0Gm8KF5p5i9L8JubUB2MLBEz9yAf
iE1wxN0wRVcdxG+7eQmO/zj6QK9p0OmLw0v/Cn5WkTZb7SE65uuRQc+aVRfwfOfDm3bEDds+6uaJ
FV9ASiFqJN1qH8hZMZ/z6R5/vy90zn6wSQt2SZUlaRHguTpmhQad4YoPcWMGCbajYpwloTbF7KPH
qiIF6zBLIqlOWx7AlEH8g+8hiLXGyutXOHhmi3/nd42buOUKRqYa6YwyL0eT1EZbPA1hMKCukLmC
RmHaKla5S8UN6hkJSgItwhwd7xYwUzOaLTSV9dZri3dlQoV9Ix3bDxAc+KfqLHkNeOsytzSbtWDO
h8niGb9LXMVbiuw4ZEgVa9a0XsqZRbi0IQpXfNVUVq1DZ7YzV6LCpn6GBl/3On/k6NjUzDhMO/k1
j6j+ishBfc1BtWSiasNAs/IenIRbwOLF2Vwb/z8X+moHcEkgYhA/CFHygiqsT/rTUNgCesmNQSd0
+B9QP7Fhsa2Kia8SkPtHcPpGLGMIBAcmMsWO0elJSnBdMYTlrKeo8GxqR0DEEdGGlc+GB71Oa0Ah
y5aVDS+aoYfR7NOwulV8Vr73Aj+Jjv6zaa4ca8f5rYDRkPBSW6JdmHm0Br1GK5tifI+2kCZ+jIOy
ldtjpSFHJ92zgfR3Xy9eC60qCIlTSL6Z7Vb6iMGrNe14ca1WB1lzWvGxbo8xGMBqFwNi4KvQEi/p
bHn5H2kqNjxma+2pdIrXEXNa+TFbeG9ewpj9fix+KEIsDwj4CIT3ls7xVWKvhr3W5I0eXPxN9pzN
pPYJABQj0z35vXeh/giXNLP2DRV3qK0CHAHdWFCZnBGGCrPZvKkvKgf4MxHMao15SufWzPYPVd4v
N3gNgpMwfAVQLG6wxnY6wJY4mCQVzemZu8+wcE9LlNZZvDU/i5Z+it7j+2Ad3lWKqdxFDyNKYDqo
KNzKuLFwnwyP33c5mvAquvMaosqvdm7mATuaVST5gxdnFG2J4Vhir5+L57CnKNEDjcI3li5uQGoW
OqpEUGHCgW9O1dN4BmkdGkRnaZUhLesB5KzBZU7yPYbg0VdAAFrCmbVkoZEFBcNdFBEO0Zu+q1Xw
AW7mxM11poDog/AVuL5MlDRkKwBNhLBDbbeEAb0go1ICq6ysJt9wyR5prJKj/nZjFX7oTMjAGWDr
oLSN1sh1qQMzq3UnlIireS+cVtISExN+g8oLuoCb6Q2lTO0pO/fbfoPDuZ9Wc0KiR8Vc5M7ENe7x
duwpLnb86sUALqEuIn8ATQnK1ZGdsyYvlFYNYH6wd1M3PY8ZjfcYcDsKLLVQBCTCR09bnRo65T5a
G178hhPUfoh/v9zDVfwbBbo/JxruQd2E535dfeCUN6YAFpKOysUKVRkeTh1yPHfQczADDwUdt3bF
pY9KJrc6Iy0VLeTeUNyijZOCIko2I4QkrQVKQym0+zX2iPESg6dKAk37QTM1O8A0Z32UOy9dabbI
5PscHIDgT9QBMLL1B2SEvkH66WkAu5VscUfEundhBVF1UPigZ1RZ/QaZOTJtSHjBcd1glRB/8Aq6
AEAJENqQ+vum9afOPninRg2G5hJtwTYSgAcBbTTBUzGh1q9gG5Ffzw76N/VHtdY8pIszDWj9GXj9
bvTUpQr4bYv8cS9XHqo1Ej6D0nEAAKjuoWc5vyEVLDdqBlibFUKhrrvI/trXqNgcK/ROBhZstYD5
B5Rp0eaqRtZjkKWwVebvUnApbHgZ/jqrNuJJ4ZdUWbPABjl6MOtFQSCMkH8g4BtY+oFEffYiqNGx
AHz+i9HnBFugKEm5PmQiwNZzYysaP3iwL+t+dRy6SimjUcK6N2ayDRz5LmeBiYYzmsVO7GmudEJ1
3OiItsOP/IR0wkFHFBZgbLDDlJgN6ntSpSdpPEGtOwXBgFqsiq0CLqaeYjOh6LQq6OLndCJAdw91
FSo+ACXQUW6T66gYIVD3dNnsM3OQQG9DJqAl8c1wKz2UhpI36FFna/DvvAXuuNJM7MVXYXqqJyJ4
vUZJ4GIyuhS9GWT2oFJKPDDDoD7BW2ji05JOTrMSJJauUR7fGbsRQ6S34Lo/b90FCGVgAwNseeUj
hbgcS6Pjg0s20QGNzleQDHtKsJYvzTEyQwZmDZqgAvQqffSKFeLYeRCEV5jBbss2/XiMFPQ8FQEg
vW8NjnSShbSSO7gdqtsyOP7NCtgqcCgp2xHkOPF+Xi0oGexYCtkmvd/LqHe2iVmqVHvM7if796P0
Q39T1oE9FSVoBCuaoS/b749wf+r6AIy0GndWxIYAhd8zUICpBKXpwRRKcwQqZKwpNJ2keqkySRQ6
t0jisBNMWaCNvGnFGxNR4k/GV4QHwD8K/PO1A4i1KJGlUeEwrUUTVN+iTZM6TRGQAdTQCs98NBIN
k9fNZDAHed+Ndju8+RLUfeFFZ7B3pm914BbKc5zu59mLJ+xaiKHTW1TuP68dZkYUoC1hFq+bVWMu
qn0g5MGlfSjuku28Vpzq0u/iEgSEC9ujckhwS0jcL/1Ft1IPKthO4fz+Aj/jlGtbiAhG0lWgmuEv
r+yDVKlSIlcqyIRBPoVkATSyHQVhRxVYGkItWGRbq6lAkpkMJpCvEV6owIaP8txtK3ueGSRMkVG0
Hxl0QxRLnbd94mgaq3NWCUiKUNmhHAZjyI37/m7XdEUWMHWD28byXTfWNS4oo8FPg0volusBej7q
sTnWwuIVGWpDb8GmeIgCxwgtjOyZIivcZM+nlu/ou2g5IOtuxzuhSkt86FPIYwD5W7UkuyUroX7f
jjgYECJUIK4sCvI1TIFXxBH6KFjg8iEHciOFnEy+R68jyEi/5y/hY7zvd+pIpZemIs1w6FfSMeAI
CHw6Ej9jwBTIyg71RLgOzlZq9AoIotsssEXO6l7VAKRrjp8i44SqPKrjx9GTLRSqciLHFOUBAbWP
Dy5geQPBaSIIJHjpJiohMfdqprDyNbrHz2HXS8g18yTecLc8/09vCgh1wGfALoZY+SpS7upc5PsZ
5zF/kO3JHOyl7XFp5ofyvm+oqpn847xFYoW24dvgomABXc/uBcdXckaIQL914e73vfNDiIhXgr6d
jMktUQeM9qvRGjID/L2piG05rGZkzCGbwTFIQLYA3i0SueWdegKTGHRetoXLTUQkPOSb0huu+d/X
+Xr2sHsxtSYAZ4vKrX7lWEB2ptWFOIrnLPY6gIeMnZjjNI0h4LQsnO4jyesLgkhJyawmOKS+jw4Z
mxKVGDxCNLEAO7arFAQM4FoBCm8maK7QmMB+NARFfae5ROjN2j3oxU4yC1msEwAVcoR5hmkIW9kw
uWDtS6sGXbW0IlCRJQVwgBx9DYwd0CkxM5DXYdp9BIUHH0guXIs3InBW8D3gGCftSrL9Du/wNQBF
DvOdQiQZaEZ6J4+snFthSkAA6EAjaAjww0kSbEQIavWYoK0IdSJwHzggCfEL1g8bgOlQPxt8YOyt
GjcdrTQgl3zMBy3wP1+1BfD0BK4SeGHoKAD2CUe1dVA4rINDghbfTGvEznWJlBXFvyp/5Pv7Odz1
yLtGktWX6kmVSQOoTH4QDCta0IU0aCA7DpiijCY8aqI+QbmieII7zcFt+CTGK9AlTgPN3gECpO1K
edEDjKExBd13zkQPPOU8TDDxh8rpnPgJVb3uHuSIx9oCNv+Dazb6CJX0mfpAF2KqCbUP0tiBGdFF
mkDKSIwC/PvwNDqoG5IFuWWVL7ViA/yfHWZ3xM5LAbNM3HDGHCBy34UK2BBo+SiAmvMlQH8R3JK0
SAiyAwc8kojsDLMGKA9Fv2m9YBsSlLWgq0dR8GKGVTwhU6XJevaSs4E+vIpOBsoTip1Ndtzt43gn
joEdKBIdKvQxuMCcQkeq7aZnobbBFLoISRpARj08w0AhVDOhboG+B/qUspkDEqCRNjPrYjVMVhAd
0VtCzxRw4XiVMM4FLWBHOgUqj1SE1nW2rVHNRHMtdnN+M38gcIwN5nO2VjjKuBZ6S89ewDSIi6uf
oOUJRGKgW9VXucSkeVtJj6liohzj+2bw0RnAMiWvcggtQOCjCA/hE/zXwo/Lg6bvAsXC0emKVfec
vxkrNB2yC+p0Murgvv9WQD14tDCM0hW7pD6ARD8FQYeOEqr+VnbQiRepARp6nA9R88JKTkivDGSM
dTZOPVG7YKXxDz3a0cVCWzzu2vBDizNTBvSAGx7nWHWNwfFB19nOnt6eMrRPL/nooHPMp+gbDo6A
YkDHeGB5oNaG1A54X56irTqirzuYKV0APOhsjESrTcyJdMmmHagRsVp1ANPEp5Xstrdw5D9AeRb7
hH+giw61+msfO0fTLOsB7NP8qj2gkrkSVvojRjbtEBUt6KJ5iWXsxxv1wx8KtV+vujjUP0LKYMrn
TI9xVd4O94kDgYtV5IpWQJfOwa360s2rXdlgTi/UJOgH8dx5aP2h0bQEDDLB4bDQJLshZPdDtPXl
2T4z0z+eTe4nTpi7XjwDnAi+Behdn4ZDspVp5bUtmc8LKQFOzQombTlflYG28R51RA/4Mos7JxbH
ghfMS5riIXrzoa/z0AIAnMDZH3/3kdcUCqjj407RS4RsvA7c22de+cedTo0Igri6Ec/+E4h3McUk
uei2BxZUK1eqjUSysDE6Kb6nEuElL+GBgKb/w915LbmOZWf6VfQC1MCbWwKgN0mX7gaRFpYA4c3T
z4csSX0OMycphe4moqNaVadVAIGNvdf612/it35AC3EKXcSv4Se0WPY09Afm3BU2fjkZpcuAMXRj
p+/xwl36z9qN2v/nt/nHXV8pH85Ky1GLR+kRn8VpuxpMzM9TINT+vpxWN0rnH+p3HpGBSIe/SPDN
riYKotL6guJG0lE9DK+wvqs+gmd/m7zilzkvN9BdxkNgoADQPljSoJKon35/SzCbrqEMUdB15hmK
qMhQcMWr4koqyxxbpVA5Ss/Zp9tZwueZ8rZdnhOnOtvQhBDZGW5s9wiV3dGD0JyiABEfx54Ke1LO
5qLyaRb9PNT2Lk8LrykdckUxMaPnkmFBMtUbVJVz1ZjHnFa+BJdKvj/jThXPjUXyRAiHshDicSY8
j8xT4z2KOXP0cVFMWuGuuQ+9pWRYtepc+knZTwBEw3f/LuUseoOVk5wHOrOm2xWmgDUDuzePIde8
cjKn20Hvnrs6gpTPAL7ou8c5hHMriFm7GiBgOpNlMO0mveO3dt7aimxpj5kyUF0DYwabALfEuGN4
UO1FXFLvwmwjy7vWPGMOTT09FdIn+VMSkaVOlWhlVFb/aYSr4E4LxsZj2OlWry35FyXiWsTuPh2v
OkyTvWkvTrtqGutLsLQRTAxETm3zklUNn+rUh1Mmw8JkRolvsGnBzvDevafRwmRuVN7HA5CBzbRZ
OeT6zASltMx+q48eAghHK4+U54BOcwC+lLeBIgJgK89/Xy/fl+zVcrnaWztT8zSMoZQjLGBbiOZV
4k+jdAn7QUoIfZkUVnVyL+M6x0t851FlAHNpAJFwDAd0iqjIG7pweOo/rmDKccSsBnzuq2L8rHWj
PO5y5cgAs4oWgbRT3a1u4nI75XBWGM8X60DcpoLlahNZ88blti1sUKmWnDWkVNm+qgQ7CD/96iGq
nzW0SoW6S/uXBM5ZlRwUTsdRfsRUnWrkWW2XufaWFQPQlYzDwU77KLP9kvLdj9v3evQqQ5tnaH7W
7FYm4NeuccnW7v1kEpqzi74/J4dWe1cvTyUJ52kUzyKGcIpuQ82mEs8YJbrFwmAB4dnYx88sc9U9
tQg+qpUgzksXwc1GELYQub1pzEwsncrVo0ipJ1cLwQHhrTS4VUwS47mXLc3sqSnGOJjbCiSSZs4A
QFPRi0P3mZEYg58gbgnlvNBBd/E/Z37DWFvK1zrJCaZ1Xg1HRwNNK7D1oYZidMCHc/kQCfXzfDzV
5ftK/fDcM2shtrV2yW/xz4ccbjM9CP9ZyoHVcMHKcttl13TwKZeuZDfBOHoqBAabM8F7vXgTWOXw
2hp3CmsMx/qE2rZHOGTnAtb30KD5Sp0GuUJhK28QmQlQDXf9SYOIkvAF+3jhJvSexaSRsMnn8PWX
xWF056/Tmb9T70tAQXPcIUKRhva3OoLc+3TELEwbXpeVwNZCL9gKszK7g8Ce92MzcRDjGBKVqSXi
RxbAkoYK6bTlpNz0kAtoLoQ0XTARVS9YrECSgd8kLlpG658cW+mqhRQ2Uea5MP4QoUg8BCt9inMv
vfX5ECL8QeG8ZQK7VLfJW7+lgR6NEARZfTuGt0Zgzjh6DR68cqy4FuT0MsXE1Sm21Ryv0w8eCONK
Ox+rptN+aMt4F8b2ZU+7X8Le2iKcyHsrfXcfICeEz0N2r3WOLBnx08M5fPK06bl4uBiOdHFkhv9x
7VxCJ7g1xZC+weTDZqEpiBdIQQWnuCqNzObcwHgPlKO4HSEEOrarZqPPVOgzd0M0pWDnz4Ldfw4b
6lia/TfkJd8L0L/v4Fr7o/Za4xcxdxDOo32Pnf0aY1DIxdFSV1ZisXP5VrrAqu47GF0dYTS2sgs2
hB47kFcuzuWUyQ4ciGU4Fef9NgnY9ERbysbBrA/26xHRgfM2s306BhH7/nneb1rjNR+taxhy3lJg
Ep86rjgz9Luw++gb5vdiN1b187gHVZXlU+MHS7g3JDLgbz85f0iI2p6bgvHwSnmsX7KJb9wFb7zE
hukdCtZy0K01zUQ4YkdjqE48O0+EGbz8BmFr4CQwSkxbX4mxRZpDs3D3F7iPkpON7IE9eXltgwWc
zQxZOXNas34NLmRA0ve7Q/SjP0mMR2zB+RvxjItFznJxbjHs1R8LDm2wuhF1ySDC/e/qvDbVSzlY
/RwLR3/TPvF3xtmam6HLu7u898dhGLrq37BSrBy0HnS2IwuYB3MA9yn4IFZ8XX8yroIWPsDmwdF7
x109euSzgf6ZbIxJVQ97B6T91852JwOUndrwirbhFzPr/EJXoNn56RYd//so82ut/euHXR2NZDxU
opq6ww9zp+KqFEHErPrQP0QnXHgx5pgyAH+CrX1+dA/qAn/8SqM6mgUJYwiSs3bK/ma78G2WeXVP
V19gXKOyyENDpl1onB7Ck4G8yqJUAup8AkaLlRmCGZIWiif/0zhob3yL4uflPtmjnvYx+h+kku5e
YHN6b6VJM7s1XvrOPBzuUDcgVgom84hrVk2i6qobRjoc83jcvEjkHxzrbWzD65O1RZzM8m4gqQ7F
59Zfpgc33Cqv5jy28gkDtQ6vTWLNHm4UOT9WFH/c09V4T6vORl8QlnZkb6RTsniV2QboIiczet6d
xIeRJRyULbs71kucFgv5vt5hLtSJFifZDZTvuyRheEIG9D4GNngbf7WEfzRSDVlssZEr8nHgTE9l
O213YE0x3ORtsKCitJh7CpZ8gtGcn1xIZjc6ue/ixasbuFrYhecp+YVOhoUtTiQKn0314i0Zus5y
p1pFMB7vqnmyGCZpzcOtue/Nn3+1hBvdK9R4xM8HRsusGMuZFSqQqfaOfy4JeQ6nCKUI50dFi3Tr
4X8f3fHbaV9FUzMw6SL47e/dyldNINZRJYM9D5/1hT1am4uv0TohrO4j2I0gQvVOVs5DdpxgG06H
cBv7ZpK4+tNR+ud9XPWlYd2H5zjiPrR19sL8RLBohKyB3irNkyeJeBoEFlbWYKpHqo6Nt8w464gn
mPnqtAjeKhlJgDgmI0PpJgGEqKd8rW2w4X6C1w/fo5IcygEv3OoNvwRDJWMZTFogOoImmHjIaxTi
ZziA8av5/vvH9l0COjxhRVBVAH4ZoOjqCWuFONJrXWZ5k7wIMxyd+Sx8rWcu+xJUcuhExHhd7P+5
0ufquldPNIt7Qfc0QT6qWwwW+5XihBP/oG8YnQSnhr7QmLVrol+nbWjrxxs/+sfX+cePvjoEU0NL
4qTn4oQsLIppNAUxHldzkNLZjSv9dNz++XivPt4sxCC+YXR3xAG+c6CXiavCUh/ah1Ex1k/RSpio
RBJ96dGJ6qHwvHH94fP8a0Rx9ZivPl9ZKXM/ggF0jFdDAagvyYzJyQ2DQNqO+6U/AcbnG0ZbQk2M
1t6805zfb0EZtutfbuG6CPTCMtY7Ft+Rvor4UQY0/rp4EY+AqwUeBBdldgHJx8a5m1aby/FChrrJ
TAd+BmyNNdDCaIqj/jqcydK03SQ7INN+TEsha+Mgs2UkJaOnmgYedd17wHj/xvxL/ek4+uMVflHw
/jgA1Arit1Kr7EFvaA/AYiT3gWlc7C5S31IuVgb7o4H7OxU00On20L8q0H+Y2CH8z/GKHzd3F9dy
37HdG7I0cVTBR1veB6P95TUMrQEbTZw4GmSyYgObcOV+4e75S4UbgAA7jmkInvNv/k5u+MXTupxG
4o2X9NWl//aSrs5co9aCUo9Yp/nj+UUDPV2b296WHAFFvvoQeu0k7RBNQfvw0tfRgz4Lt0yfNmcn
tF1bmGsYonTbqN+k1I+MO6u3i7kRkchIygzwU1xDXw0ZZmKX4p96ccLISOSbWyhMZIg/tenxS90x
9SlMFuZlbJ+9TVuPrJkBWn9IH9zNZZF/6HNhGpRjU1wGyRgLJ2bTg8IqwGGBiVQ4NhkeLXoLXc5l
wR8Y6ULp9n49B3v/fVGLwjcix98f1rVNvhcqpqkMW0jGrKgb0GBoRbGwKVnAMhoA4rxzy/gQZ4Bk
NqYcG/XFwzPcbv1xIjkuvSa/oJ0nzcS9E564V6YKNh0x2WUxL8CK0Hcf5IutfJyleeujEpp0z5ik
wRKHJPIgrLmCt69F5KMIRkzPyZIpKnr9Ubs3J+GkfPBf8weJTNELFjHHUGCQDB/R5416Mw9aJaMs
RpPFfAgKI6Nkiij1LN752Satp0mLGH3f6HuJnGF5mJ7U6LQVOhYSS0NAlXXP9KQlUXah107uzUT3
Y0TflltSemNh/lh/GIoMIVllqvtNuK2McIgmtVQ+lhN9qyy8WbBMJtnUt5Ml3sf0/It45i/i6Wh2
K5j8x/4Zu7jBj0kTDfmaHJmeDTeUpIZDv5thqqhIi/SyVAxbxzMC9aRVLtilcpX0LgwkMRQe6PAw
+J/7EcDrjY38a5f59oH+cTNX56Uaqm0jhr3MnGl8hhUjwLwZPhKIpuGkgKykLXplLo1mwuXETL73
xvozMgTsEJ9g5Msn9kwAJ0YAfeQMpoHAIMzGRzMU5aJ6q2b+8dRBsKVKskxhcS3X6rzK80dCPpw6
7o48FI+0rQJ7Cc9B3FP7E1g5m/OdekLfI5+y7W29/xdu/v1x/esOhk39j03blOIw9XTuoLESaexx
YKySdwpXi5Ef2Ie+y+px/aKs8ptZCfr3pg+BAiHF8Ft0Cf7qVXFRylkUxfE5Opb1QZg2Iw68HveI
EreGFMizOYzKaVxNU/cQoWjWZ1B25EfU442GIMgO9IOZPiof1SACuuxRvXotUYrzFHp0OomxzsJd
llTV8DV97IUpA+qerraSbC14lardkDKk+fdKs5DT2hmiLvGAqA9iNz97e9mA654hvzwV1bRNl8Qr
5tLU05wsm0E8ThlONZOMpJwWWCCoN0WACJHoSPECpi3L4yqjYV6I1Vy9RfqSB6u0qyoBaZ9I0pqi
Mgj59tQKQY6TVAOlV+HGnZd9NteCuVlOQ+Ud/6sYyHCKkirKLJY9eAVTkmS0YCbRfOrGfGj0McJX
mccthftmSIFdhk/ufban1wYAhh6iMnYA4E3u6ruEBIAx/zfDru4FjdNR+2xiPgSLk8fo+KjCt+4j
WLh2/PCgHcR9/RrBbVgOKK4J1R9nxDmqKuUUmZCyx8BRqLm0J3UDgPMgPDYrDDbm/qyE25g6xtJ3
AOPH5ppkxTmFlgOre4z/0ngQmOD1M8OQe6JMzTlbPMBq4kTb5gGzXMilBlYHmGQ4l/szbdcCvbhE
iQi4Kd4DP6V3o/OigzkyhIF183ghPNTP1V1Bs3yHH3FgV8scZ/Z4Z8w6Bo/k5i3Fp2CrTFToJwuB
k3URrYejyRh7yKuySfqYzttpvAsO/LvsknzPeYAVDMZhAyymj2GC4LLKGWLDagPjjcE1t8zDIWTH
L4z9acX0zyLGoCh8bdZaCDt2TFCj/wBtGyGICUcCjsfenCbLavLFIVemuWgBOZGN3O+7ycUBmdNn
A50CXJggUyt91HejFzh+HzqI+yBa7fcGB+i9cQdJZo9MczbaVKd0I9rFevhjhgfCY/+A6T6Yr/9Q
E3oMOLhtUMuM1oN/QEsGMSrKPU61nIm6PFezqUGuKYgkNhsjC2VjvAz6qThRrD5f+ISzx2M1B5dM
eY1z4pw/OLgvYGKZ4+fTYFHsKkYcD/R92RSjZze14gOrZydcVnxII0t6l3eyz3gKAmxwZCDcPQbu
WDPnEA8oXetdjibx6RztIb7whhm3Zr4T+A5B7gaml5/8BVDfUyzXd2gMhfiYbX3TzgG8s7GyGg00
zYm0ChfioCefN+ZRSOaC8Iq9kyRaMMJU2sho5+5NIEk81zIXVg/Ak02EYiFDOrBTiB136pMuHSJk
faFTx0i8SOQZPf5eMxnfSyY+cVwVJElRNQEd1997sqIUwqXuq+zYUBa3drSpVzl6RUt91076/GIX
wOaTwYhKPTLpOGROSFT2LFxz5mHo/9ozs6wZxfZWMItZMp1nB+uUiuDZn+6a3ZoiPDwqlm+1y8ss
X1YRjKlgqmaTHI7JJNxiRTpnJZtr4R1OHp4vswt6QOBYCBg7RgoGflmg008vGCAwpBiU4BNqyd4Z
mAv/DXT81uO4OqLywFdSlVTNI7WFYA3y1/AgPQ0TZ3OR79HVTX9//l+2vX+fiX8//6tWX5E64VwH
LVsshVS7wk+Bli8eC+K0NfH2wQR7KesOhENaG2jzHjO1++yexozPjADVJZMzJLnGfvQIxyFSx8MQ
rqVvnDRABviqzljBNmatyNM8xYnx7GjHmjeoXPORVQzw6zwCOsGLsHvLz/OO+ddMXYAYH8raLvpl
mU6ZnxQoxFDVhI++sGjAHOGa+1PQ2s5YjKIlwa53I91pmxsFvTTUT789nKv6qhBVr72IPJza2FLM
E4gbH5+LTbqbmPukupeyWc6mAgaz1HeoAD0TaUcyNTbCXgLOZvNjAnALCP0OHvDCEOcMJllMcL7Z
c7md4qtJkR2rYe+J9j5SoU3IVHciLLpPzFHwEIO0ZK5RUb+hvJCfA5Qp/DeyCzC5YgbDdCnsf19G
P5TFf93VdWTLSCpbGMes2xz3gkP6wn1Z+vJ8wjJhdYZnshYeRwthSRrUnLbBtG8BCvr3hvzvG7ji
beh+lQRMMbJj/0V25iRvNqU8lp+kDVq23MYg2I7vskV18nblDIuJI7JLdRPthPVlGy3P98IO9ayy
G23lSfuufXACzOlsssoK8Xc5yDthrtydd8Zn+iJvMaZH4NLOhHf3vcTCfeG/jHaXF5W4kWgWPDE4
FT2LWq1boRlgn/iAEBlaxhpjZd4AMU2/P33j1o+X/t5EdVdqotDNM/C6ZJ5BQ36IyHbObWYE4uGC
PKkbD4qc4sO9S7bu4rw5A5PM6vf2nXlxsqWfl4vpULNEY/4BfEq52QjxpkCCgDFHA8HPMl/MTbiN
snGqUrmPWfT5Ej1eZ8GpXY0WGGRjfOjkRCJ8DKCzPm8Q48/yRXPMVsRRY3wyoXRxmhn2hzbu4SXj
PA6/bGZIe+NVoK41xtISHTdGjFLG/+6WJl/9cWv914dzTYo3hXMUGQYrxF9FL959ca98XopZs+P5
yIf03hDW3r15cKfGR0P9c9chIcKmyzqfaJsPOWskPtQPHqqQU7K8YLIYb/K9aljlHr5puRfvyQas
jiSwN4zYH8V1e6r35Ul4ZcxlpzciKr7u9dvG9MdvuTomTBRAjZ7wW6pFCUqK8BameGFrj7BR/jue
gD8W4n9c7+qUkN0qEWORTYfqbF6RzfVlf2EhDb3xyyRhWKu//bSrPTcKpcITvIwT8Llx/Ms4fxIQ
98EtxZuH1HG0MRRxl7EPKTRnYU4oziliFM0mpxsRL9M0eZLY58g+omNq1XnYbvAxljv86MbqyC4D
x/hgVsMaBjbxB6XDmSwPQDTtLmYJNnMRx3RcJPyZeQHJuBOycYiSquawcsUJLgsQrkkEyaAvNxh+
E+I09nEnvYxboCcsTZWx0owh4TZP8D0xzcvXPuG8z5f6rQnH0K4pLvxXTFLYmvHUa53qiNKzO9TP
LHzMgdggoPmfJSeExPsCswRNNP8IjiSuNi8ccb435dMaKTaeQNU7HPaRZeZU6/V6sDMj3eaMt8NE
4cYgfktfRxD9/SF6lY/e6EEBRPMcZLfnz/4Qlnb71OP/iSQl2SCGcUZ4TD2ez4OYy92OpqntO9Vy
NMs/vPNEpuZNUCSOYD2cAnEc5A7lZY2razrBDEEAgqMlKJn3uM+oHi/EKcYD0hmQjw6bF8gTryye
TjgGwh1gCJTs5iecDrwhxBf1VD5TvEaPYW2Xz+qp2AKuFMsMeiKN0mVsoiLDFPQxev197/yuRRb/
PjiuOvM4lfq6LlnaCDnK1cWbmttRNtSUKFB2neXt4ZqQsqwi/ctW5JB703ahLkB44g0vNgBHqKfs
8uhhfr+xH4Ywf9/Y1ZTg3FW5eO74EEZU+8AlGBdgcbaE6ccp6lvnO+pf5Gi36IfGT0UPzjPIbzAx
MYxrEDPWS+NsXJKhIp9EL+0Kd2LkZ8Ih401TCI6J9Rg3b8kr32QQOaLoNOKkx+3esy4MQtOpYVje
ZQPnPM3wX3F6WslslQlOn6yr/lRrnxpMDditeJEE8hTdJrYVE/6m918qbUyJRYmuFNsQOz8i1rH8
bOZnDSB32tcTyVgFsGuOrbyqsOWRbOOe7/mu1WxBnOCj4lvN2brAdBSmkCjEdNsUYNEE1xvZVm1n
XeI+pPVoMip0J56W4ThDqmo6jXTSu8dQsW+8wZ9KtT+f5NUuHRtVrspBmh1LW+hAGfrJoPk9L3za
DtJ+N8Mk4F1bdq+ICue/X9v8dm1QJvg9hFrA9oHqe9VXGUHeiIoruAcm1FoPJe2zVO5j4+1S1hgT
rusmmBZuZ+vVlIdeaBPD3/UiCpM6d+qGjKXwER9Cd16dN6L3HASzMp0Hqs3hz4QmBbjXTBpR9DwA
AATu6uUyO78WyqHv9+XFYbQpiQDXdlHjGGhFkhVsR8fyTdi4a2Ma7N2FYHUWIQrvxfI8wWV3pe8G
/phLn+Pi4QjxDIGOsTWTZReePDby0icI8IVx5dhNR86F7ig3gmXfO6GMvV1gx6aF+ZcvOIm31UAD
iFiKvYeyO1YpZY3K5LCGUOWHWHMR4Zud/GE/ih+FdJGXN1679N2qXQIZpkCXcYiXIVtfnZa5Gmdy
31TqwVgri3rVr/g2EJ8o7Y5TgwcpeQfZ1VdB+xQabOXw3ELqSerFLIYcCOUQZR5HRwYFsohdu0gh
6yXBwai6hQJvuwrZb8rSkkGnAmdw9PY9dSbjQ1tFWNZcbAMvJaz+XokBcY9v2kHvZ4K8KuITrBxp
BUoA1hsGs7A/6uqBYstNZ6621otn45WzJnsymaM5Z3cuX5ZcKkaujbUBoqNwkmWOiSGqN+sRouPC
QHGbR06dYrVpIf2s0xdNmaOSlRHeKNjyTqnxUqAt0giNcdyO+bmI8UwmWHd47RmvhbGni8uApBEZ
Y2WGl4YUW5ezI24KkErqT460Zl006+S8U9z7EbYZsNZs6rIaSxFh7+P9xZY0iTgbKIJg2lvipzjF
qeP17M0VnN2fdQFf8idTGDec3Zj4HdSl8ZJNTX2nW5iUYEbi45b+mhywaYQ71jkFT7V8INkM2AgK
2d7AZOFDfoAJpt/JxngwUALJmQD3+zytxkJoQmurSMjux/K+fHDDKQVEF99TTlNdTDmw3/Rnt7Cn
uT5mxKs+D8v9niMTPcAoQRtmJehB4AuYE0wDw2jpp/UsjN4Sw6nKpRdOzsAezay/nHTzvlUKO4zu
Yj2daI2+zkJWe1xWTh+lTow5b4T0u6uxCuvPk8jsF4QV0vapFCWF+xRrd5n2LMgz/XJivCY+3cqL
Vb+h/MPah8Gk4jyiyd9dy1LP1LsmUA/KMwfpY7VpTsBgTbv2Ncwkp0UzgwBRiEvB/SRHaKSuOTqy
xAo8NGhHw923wZYPG4OJ3I6YGoq2fy/HNu53DFO893rj70PcmLqZ4YhQrkc023k4jdRpr2zyZm4A
W4V2LJKt9nip1uTGyfU6IWJFsIzOVt3PGugfmcat+KnvpEZ+NlbCfPS6CHXCvKoiRl4dVpHhqwcq
K20cvhv3lwlZ6yzIyuarkxl6jgezp/+5M+9wYSByhNE8bO2aq9UGwiUyR65yaCzsjaZ8KxuPvsoZ
OcmMxeCCXRmvOEveIpKKw+H1V51+deGrnvNijAywOy4s57MBLaot3HcjyIC09xTm2rtMo4e/gvX7
wfbjAiOezUR5CUNNlq+etNbIF9hBsnLQsgkOT9iBcIAxp1ggjat2yMiixO6eu2zfnUCmI3yV8VTO
nyWY1uXWM0gSfKp19CvYcWTxa5n0M1Or8NDYX2DjNv5bISwvzZtQ2mY1kfFeAr4tp6aw1sW1Ys7c
hHL+TlMx0M7Ho3qmoUgzE8QMISN4RkmGjtTRnYsyGjd32aCiiJRnxZ/ko3dN24nV7vencT0JRWCq
ccKj5yIjEb2IdvUWCl25lOpFpdFs1LtWVc+Lvs7B2P/569c/+NdfsiLAsizTUHz/+Oc0OZFUqjiO
fd3lfyTz3P2zKq6igK7+9v/XZCCV6vn//Gccz7dkoIeXOA6Kf0N9+G+TqqySl79Cgob/339CgkYi
0UAimVLyMBuU8VMBvvonNIg/Mv4dvZami6QEEGAzyKP+MzVIlPkjGYdIBVtiNh6dj+G/UoOUf8fG
SIQlpyuaIWlMQ//zPv96Yz/HBinDZ/XH5z6kBYHPGzgdmlhDGNpVTdNiwROpceHfu5F8FBthqYy6
kAWNc5/vaQ+eAIQjFfdyZyAQQkTTM+oqnjV8Fwioc+ls+w1e+s/1OcQk/ikUOCuNArOcTJ41mj+X
UhyTQJKFFluVEM9Q7Lvb7E0N0E5WZr0XVDwKokSwapcmBCPvsI/XxH5Na9OY5b42Dy5vnShuy0hZ
hJ64b0sFKV4VbActJnSBbah4N3YiUbjqlP55JsPD59tjK/qig/wxT5bJ9dQrM/Gpq7NXI6Ph4SEw
+3bK7PyRwmDTa5R0RtnhpA0Ca7rqom2jia41kzPtf1Mda6mZevjb+5dlWqALLLVt7EnT/NznlmC2
D63OpEs290qlY8qi6j5YxGjijnC2qMHMgx4ibHkwemqyEFdlrGmlc3jqmxIn8W5ZdOSJeGY6SzFx
yMJByYorso7KOfk0NOesPiUJbsjQTRKd6Phoa8T+stGk+UUr4YKZxd6/kFUWBggVJaS0fcC5SqUj
qEeDEYo7umxMkWKd1TfxK0gDpQxohgRHMJ66JNvFZvpC+IVdVvU0BJNWMQfVimBZG8LU0Ghpi03j
QVU12aflZHvOFHxkgzu9yaZnE5tGCUcnv7JLN8Yy3UM0rEzFTJ2lRrXVEXprnjnNenld9MKdW9D4
+Qn5ZlF4pqzQbZXg3bHYCo6uSc5ZAVnMLzdYYNct+j8LAA0FcX1DjupX1s8fCyAQtLCBJ+mThN04
Ki7vR+nkOWerhuCuf2bvHYkyN0/Aa6ydq7H6DTJL2AtUHPGv6Huudqm7UOnLk8dJPyy3WOseFZyE
y1jDuFc4JN27j6XRpSuw/UymkeRS76HhVkbMLtExokr3CiTnQrnqPX2V4Wb9xy73H7vHnwlZV7XB
9R1+MWf/eC65UlZe3pjlqTC7ZdxBwBKKG6rbbyffP0+BkocdCV4F29tfZI7KaHO/w4XjRGy7ozCj
lW115jnAoHiO9g7fzxJvZRu78qfff9yw0/21E349/n9d+AqXGWlhLbSxVp5GEki7HzktbNhYvhVH
+/94zf+6ztVrTsNRbso91wlGwdKDv5C8t2xmtXhq4mbFseDkov+gd+VCwW88Rllndoya0WHK+bpj
hjvyiQZDWBOeR7tYMz9+fwzXJe/wkjXuDjE5RkGCeH0imAF2aGZVlyeG4N4LWs4Z433hFB4Gf7v6
s5gzpSO586Y84Yfn/9d1h135j8WVjCRy7hOJxSU9NdXZYoBQuTdgaPIRv7/lv65ytbzcXPUJe+Yj
K1VcKkF1pQBug1ivMU0gjBDv98hKc3AppdpmyfmB2Jy1m5AD4wsvvkEMMjLAQljpZ7T9pnzXpYRZ
eflUMEfzEUpawcM3UzxvC0kcyyYZAbS9/hmtYLaPvHUDpJKTFRHV6VuarVQ9QVFbT1oz3PtGu5bL
bDI6nwwfamXZWko/WvTxU6L7y04R5uXoPI3gN+nBVhSKMVKBMRxOq8d58jK6G8m4tBnLLDeG4wCz
hGzwHyimeflUkyyXVJuAsSPCq2DSVf1DEb6dIRWeYWRGPtE/XQeq7AeTS2E4ZzF/yi90Nznm8zFE
Ubr4rhlfGgEHVm8hG+E2bgUwI0GxO4U8o1oQbB/pnFjgtwuUEyXJS0KCwkiJXop0l3QCkyp/cq4M
yw0qhsjxnTdiqpJAFRHlVZ/HVqi7zynMeK2HOqY0a19i0OkGS9KoT0ndTHxJoM0rnHLwXMn0TRKJ
U9UIJn2h33sifvijZwH+g1lEhAic2bE5EeMaErJowkJ2UWHmGzFcKD3+o1l5tlKxX7iAS9QgVqDk
UzeLTuxIa8MNZoWMwFNG3YUJb13MFM7ssJPtDE24d4F4IUAW8vx5LaZHo5up0iEAeszMnNQFFelo
8zFi4F0q4TwFgMg6d6EV7YqoumknRcumuCsVzKEIUewwcXIXuWGOzxgDFuWB8nDh+duqCzYS2rXg
4t8Q8N5a/FdbnBgpSqSGHSdM4k1cH+vb4nhj97iaKP3H7mFioES1i2PP1e4WlHER6XlLJNsqn0eL
gUXF25tJs1sMhy+xwtV+zZf8X1e6ppq3QkVea8CV6sd8fkaYOq7nxP4xMBO2mUVmAse1QWxaipQK
xHsSf+A4g0PhLd3Kzw/1X/dxPaE+e0l9qdhRkv4B8EkMb23IA6T72w+96gVbzvGYHHfe2j0fz51v
DTRsCrlm0tlQ+Xf/6yc73NAfO7FvxGERplwQqlpl1XMRktbbaDdkp9H8o0XSDkPCAjJWxldUtave
7lGvMQr/fTFd8zSuF5M8PPo/bkRXNWwoO25kUMB7y2ChbsrxUaSd7RyQsK+RAgwutoV780PZmoQl
sSU01gX5u3yjPLiWZv1zMwPuOxQmePBerWypzuu6UKTiRJtdYS2ALvm9nuNShjgyzix5ykyMVE55
qkwwAAZEXKjz35/HFfZ/fQfXZIxYk2MzcbmDmpmnHxNCo5eLoFBnioBMurVbfHh+v+LXv/Lb2vvX
jxavFneq+zJ7hViclCCepe2T6MqTWCGcA9yXEQC8SgH1vCrufr/urV96teQzN3K7Lu2KU9hl88J4
lJRNXO5LLZnhWVSmN37lj5XHHz/yar0HiRBnHSnoJxNhOyaF4z5+ULtbq3moX357lMNd/LGYfVEO
RxXn2wkfh685QCC7S8XPbK2obvygHy6lCwz5YNYO2KV09daMShBTMaiKkyA+5TkKVBeHKnE2SsUb
9dQP7+mvC129p9rPA1EXi+LUxQu6Azuuo4UUviYYiHZlMS5L5dZm+PMVSVlGJSioaJr/fookNbVm
QqX1tSVI96jxztkks4ZzRt6QyIkXOYP6ycUKIuuQPfy+LH9YKPzc/7q4ORx+f7zCvo6LtOGHnUoB
QSR2C2esBFom//+7y1y9Pu//svdtvXHjWrp/ZTDvaoi6kBQwcx5cF7tcVb4ndvJCJG6HulCiJEqk
pF8/n5zsbqd2ynV2MAOcAwzQaKCr2mKJl0Vyre/i5T/e0UPlfOxXfILjQN6caOV17R5MyJ/e5mDw
CtnFVerwNg6AKm82Ntfis09R868F0C+A8g2AW/gCxZ3IIV8QxsPz+y/6T8knlNPe9ufBwktNPqYV
wTytIcora2gQjfBO3HIGxDSkZ18b+99s5b9DQHUm4h3PV+4hxvhl/LeNUUhZmp+Sld//9K90Jfsj
hHwYBBfBDuXJnBn7K12Jr6AuEUICFSqeEMn8K10Z8D+CYJadgtAtNCMhkPpXthJfAYYRh8ilQb+R
haDV/AvJygO1WJBzYLiCiEag64uZE/KDhUGiLEkZofKTRLZ0kRfyGe+xmWy4DRWFDeCda8AYRikB
Fm36ig7RJUcZisu7JhhRZiUrXddXgvi4LsAXtgYAhtvPA5ueCQQUofOzxo0Pkiv9uiLiS9xZ6AAm
/qnk0s/B+ftLcCQWGUXmET1z8BJuiqlJicVLqBke5+uPNgeTB7oqEomzArXinvBrL8GXDbwru8Re
ulKg8u4evSDYq4J+hJL795vB/8Di2GfPrZ5hBf8xP/xZ12ObybT7Pz//J8oEP9qek+c//ceq6mB3
fdu/tOPdi8Gd+h8zYv4//2+//LeX16c8jPXLf/77s+6rbn6azHT1dnbHmC0MQsdhnCTo7CieE+nH
l8lCZXX90na6+rFUTj7rH+vGTzDPMTnBAuIxgRf93+sGX81c63CmtUH4a15SP9L8xP8jhNYsdKGh
OfCjOPAjy4+voLyOpLw/S54iFcP/lXWDLfens8c/dQM/yHok0mR91uNK2pfbFEgtRl5Ki7AOkrqX
zgKUVwVbBmBOYKOZPkBOGHJxCcC18YoDTSsuoVsIvEnEFkDiaUgGP0PWFCmJhN41zQ0VVzCrh6FC
pC7Y9MhhYMj+zAAeqEagybrnJrolEbASD1ZsUrmUMF2B3Wz8JUvveXHl9VcMYtjB1tAbzXcRFHbN
tsC/tx7YC9m1GYA8qgBT3xICzmGG1CcS8OO0mDo4355L6Eb4xVdWXQhx55KPcXatvZcCvI0eleMJ
TmyoWlZ2Xat9md9EdkPJ2optrFe0esB9vYC5AVyp8oug3aQQxQDurQVWjwizyPu7crxPw4fJ33jF
I5k+2wLOPXthLspuQ0ck785bPMfBje8iV+dxsqMEUBf1MYmXASiDQNQU18N4DmuiKAaRY0fcKldb
GBYO6WXo9qO9Ac/WiGWaorz3CXg7BWMk367D/AZmNALlfOg+TE/LWXp1uJz/gfVw9JgOt30BO6YZ
ALEty30VX7XRfWPuhdrn6azSmoO/BIQFMAiA3sESJD8f6WXrIV18FhT7GtIS9XmTfpfq/ZdiyIMu
8c/PseD/ydAw26AdjwTnL7qV2Ze363/+g+/LPaJ/oCyX0CSOkLBHgQir7fsuGfl/wPmbEA6HDSxr
OlcCfyz2KPxjzu2jqB/Q1w0UIeLHYo/IHz5MFsCcBK4C9Ff2L22SqK79tNixP4JEAHnBmUww8wgO
EyOwfy2YMF27EpGPClKQZeKJCAqzOU9FOQRLpwpwGULtfpr0uKg9X94FYdGeN0nIFoMJydrjHfbQ
GFm/Pmn6DbysQ9icgPQ61QIWAAX5FkQh3dBpMOeo5eVwiYwgupaG3SV3oQFdKZ62VoFbEeRQv5aw
WAWBKZFq2VV18WEq4C/WTh5d9o2yGzNJyDC5TF0OArKqY5vCyCkEnyuDodoFz+FJGdWSrp0R7qFi
kf3mRojd4ZKIazdlzarNRmTgbNZshxnkNrgkXAZDlix9BGvILXfsW0oUJOTCaqxgZwD7xAHex3D0
tlDBJIiAecwgeMJSWO+JBCGFT1WyzBykneNBx2dRwLp1Eyi1KTqLrXhM2rs2hBkQ8xxbpbmCyHCY
w6K2SsaVTdLmvPGBhG0jhFWdDSXqa8zBEhuaO5TCR2byuifNHJTAAydu+DQmS15Pw5qaqVvbIIJW
WJbW53WObos7+CahsDpB+LsZr3vax2eVBgyLt6CblgpmhpbT4UZbikGaErgbyeg5gQMwKnrKXhEn
AdX0kWzNvBHiHgIZ4syXz6g2IX/T5o9Kl9cR8TLI86Ww5DZIxwrLAa8LuXq2JavXNuygRyMgVZzF
wFpnqQENbaIhrCsHsspFNCwabPrQXVLwLpcFUF9aC0iW941dqQi7Aw0y/xyFVeghxA1yOambPhlN
SlzWsiZ6MNYM+26s+E1sIhgZyXrw96WhI4WHbtSuSy9jNzxIQd3TKiWraDrDxbOFdaxosU/0xaeY
QbW3kIRdJo5Hn4a8kvs+sP65qWP9aQga6DSYvLTIjqNWdk6qDl5sRYIP20E89WOLSIlJhV3O4vCL
MVRgWkNz9bNujbrVRRZftwFoZoo2Dj64xMJvllc6unTCAVGZKZBwXSCvdF3EHUT0Er73B6+8GPs+
2Mo69e9c2cAhT3X+phG2vhmbKl87XcpvU2hhfpd1or0qIFL44Au/eghKDjx67vSnRnC5QwLabb2K
TeeJGCEeUHEpr3w9DddVXyIN48VBf1GD9ofFhIKt8sMcap+qBAemCuJNHDbjnked2zWchpeUjuK+
R5YPWFlSXTrPZfc2pN45mVroMXtxqsdlIiq9TwAruS46nw2whU3bXeVbh3u9C91LWPjQma6iaish
SH5TW16dj3UIzb827/onJgp169FUPYoJNS94IWV8P4wSkB6SDetJNBaUFMGyb9zI4dZzk3fDuxjM
Xxq3i8a26TlDCf2lLtMQaqhheutPeTAtTFX3CtuhCS571OHFGaDA3h6eH/KZeCiSc+u6Nbcmh791
UMKpicQW0voMvVwtJgXjTdDZ4v5zzVJ5m9DUnY8sRt6nyli1S/JyuAsGHnuA6rdTthyKIr1xuaY3
oHlXC0/Q8JYp48GqKWe3eZ6WL37cwX1mTDu0KOwIQ9UyQSbSReOToppGZzTnpLmMpDN/ehHtnoHR
9S6ytCCfCzlgMoVNBigdLbgDYLSkICCFPVRMW4Rp5D1bwLVp5tsaYMTMfqlDBV1KNvH2S0Z7Dld7
42oInCEh0YwO5r9loFZcRc2fBYQUzmSbaQgk1qbcJElO7qRqLZyeeIxTWyLWzoYOVQAslGKRal36
G5VCohsYhx7qezTlbtlLKBdmifEgDpen5+3o6z0tvAYuxXa4SrBytk0TN5vGC+u9tSNo/qwLBnEm
0KPXpUxBeo9sFi44L8sP2Rintz2Z4JY3DWAQZIgdu2qqqw0rx5FvCqkbLI26Q2WsizNo0XVqQ0bS
bKpSwgwwhDIpSmDao/doCoTGvKKAp5fapR+HlpEvfYwMpba+B5pHhAPQkKXtRWkV7nyWlZe15tBx
YI0bNhhPfZlGJN6PJYfEy6R8uDXzzAOXOYLftdd3UMDwoTKfVh6dyRUommQJB32xixBSs9Aa2FHx
pKtw1GvIvtFWrBs6Qo8ubP27qYSNua1bHEiHCrKiJARCFziH9MlAYmY7WUO/1WpCUUJP42PguN7m
KR2xc3jQ5lDWh1A4r4avXq7tvUiKWXVP9XqlTQNmiev8CeVpL8ovJ8T8z1hD7Sd8o/409YSFJcfk
ppHI0iakGTDlM09f5tySm8ZVEKFnGor4YWZAfUw6IDvh7A0KviISJHeXDd5jDhGKi8Kr011PenER
DTq7JyWNViIJo+fOk+yxp0ELq+hcJ7uk4Pk+axR7aroQ0uOVUJ8IapFPZT51Mx2MQbu1AeYuLVPY
NEmuXrogns6xJuKLincQfhF13xNUwUx1yYMOHs6qsQvVK32RhXw6z6JEr6Yc8Og+hjO4cBKudnWd
Z9EiLHN64ZUAolSRie98HFY+1nEWrDND0RVR3DRrnwuoyngUINHaBBAvQTYf7INRyszhSBxHqxiz
bO13U36lkhbqGYYQee0Pcf4x01gzaUdr2FVbLWFl6ICaqcoehmQFXHs61Fx3Mi9h+Odan+wdzwpM
AYD4YdYaodyr0xEUfK+u2HAmSAM1j8iX60gNHPVWmtwAzisHmNuOMP4xLUBYkBqtyt2Iu+Eu6top
XCaBxJWj8LG9n/ekLDMAIHVhlwWrcSSpAujBFJiewGeGY/J1Im0GHaGY1td9o9NL3QlII9RKkeiC
5AFAq01XAzcFHfm+WXdjB9er2AjohXiNB2wVrQZo//gKYE+Omf8Z6xebqZEFiP2mKCDYgL4CILaf
0E8EeforL9bu0eWpHOdC+VRD1IfGUIb2tQ+LijYFdYuD2LYgvCv0FbBDETQPek7cuQhlIrDJD124
EkqBrDH5ildnkxfL+6n+WolvWCP7CYVvpCrPglh+mXC1jHJlzzIWo+BTNM/9AKWDtoF6EUiisDHw
J31lWL5w5r6tP+b8g5X3DPfdNtt2ZbqoMKnq4XJkLya9IwHUE1C1F1oBrZQCQQn8Gb3K2ltT3+uE
AkbaPqeQOXI4vWPn23igenBY6+Ihzr8fbQuBD2i9ec0N1tRmbNRj2MMUIu6hMkDgI10/NHX8gbXq
fASOQEg4MU6QGUUtH7gDB/SW71WftW+e2qjBial7aAvXnkf5mMzmv/BWh5rDBJIyEAV+Ke79rAi3
tK4zmFyEmdh1QX+vCnGRt82KehDvIPlgziLiXoLBtUtRjZAe65rmpVPQhEbc5iIYvmDywN0lZddB
CqR6UpvisjOjvxMN9BAcwAigdoephVYwxLfKKg+HZRYAiR7X6iGjufqaRX25Bh6cnAMFhopJaQCJ
V+IzFz3UcTP2Z1hCCgsb4KJnABC7roZwzfDIw/6mKzsIR4wquesLWpdnooMAKWtHCIRD2jnJZLxX
moHO60tgzNxEYcELu9FYq2Sl7ASNh5pFa8Pqj7KB0rSrLeKZBwFplsG9ETzqZqE7z95JI7obS0FE
KnxsNfCmXNHOoL9rFE9BhGpWugqhUxyNXzs+wICDgo7euQRzwTcQsEL5/oNQFDK2EIRIh+QyCau7
OnIUfIhkWFYOClS9s084rH7upoQsCy3PvRymSomX4PY+LaivB4D5Rni5a7Bs+ha7fZFFXz2LY4MK
08euRgxoE+zoWaawIjzqw3Hr1VeGIdKH/eM0g8Fi7Zl11rdwE0rydCUGkCXayIGSHdrujA4hWU4O
otBtQvJlX9ZPPQFCXNNQPzAYoq7CbgDfjuHiUJfs64SNGAWoob1gIveXNoFAV13Fwbnv4JGbJf6X
IdTQUWkGOKp3RXIWKyhVFJ6qN00JfEXsCxSBmy5+StIhvh6GBrhrUQzmG4dJzm2cjunW4zbc0wBy
YpkOpw6aXww22Thw3w2yLb76lQ+BoMlFX0xU1ttYkWQGVUq68Ghb7nJZwyDEi8hV0qZgU/aVgH6r
oYBGCupBLcT3cI4Ejhxcyskn12EHtQDdpzC0FJ2gHxygcJhRJb2gAH6g1wJAQABXxS6fEMh2Qjgn
mZOJ+V0d4E1dKIpNqRP+tW+o2Nct7R6cKsBsLmv1WFQZCCx+H+z8MYQssYMA+hKzP8d5kxj8dTDW
Jc48MB5Pk4Y/Wm2mey82UHobyhamfdEUfdBJkDwYonzka7iBuQDNEwNCTDTAC1Rrc5Wo0D21U9BB
OBBQKAKN4ArW1gE2zfn3B8mazMCspQeh540fyM5fQXUJPm7ExC1ZGT939QaHseApoywALUG4qVpG
E7wFhi6AIXrMvM+WCfbid9rCkHr2NWmpD+WRusORnjFd3U9eUoZLnzlo29QkviTaQtgfyMvdWHvZ
BRkNoGC2bwyU0xMNMRprung/8AnLPAhyMF1dpJs18zj8iLwoWwDraC9Cf+IrOoImBKUosa7SUe4I
wTquwgxeLRMUFnKuDTx36w/Gh6VlKdr+GwdEB8zcCebpTTe9+EFa47I4BeVWmdbftSCqwFA5lfW2
xXl9T6IuBZwJKXs2X3vORtdBxSbgxXVQFuGnHIXXZdmP6htuUxnooN10gQNKcUV6H1rIZZ9sy7GC
Obhz/fjMh3zcRW4UqOJjc12aAEIxk07ctekFWzUuGu6zwkSXEwNHGDji5nIaYxCYQb2zH6NojF9M
MbJt3A4wb0Dv7CjvQbqtkxSFvLxeN3C3Xrdy9Owm0U4hDoh8aZgz19K4AqrBTZkBbcR770OmR/pg
C9wjl1lYgcaPw6n9ZvvEv6o56qCiHEILMGwIv51KNGyN2ki4kVGBcXAGzm5BM8EIMRsLcRvjmgCT
0mEoz7OpBXaj0T0071F3gM2kbRNMWTZynLP6Pn0gxVBAmrrJc5CRWenRRVcJfddpBDEfBSHIQzVW
LTIdAXOj7Ie65NdDHoAwFs+a7Rq2Gjmki0RFcA2Jh3JJA/DN6gJ6OgMUY3BZClq5RJEEq8EH5FhX
afOY2j688TUW1hZWhai/xLrdK5fqte7ZtJvvWp96Db0v/KSGfwcv/TckMH+qdCA5ePWlfDH/H2Q5
gcF6L8151xvzc5bz9Q/+UdWgyR9IYQaANmH6fC/5fc9zEnwBdEEMLVHgkJMw/DvPyckfHIQC6Cej
tAvZ8blO+Heek6DwBUg1NDTxh3CX+Efp5wf2+Du55NfMhQP7GITAuaYIlcC5vvamCN/z1uRYe1Bt
d7yXuKxmbWCiVV/4ErkGOCAB4kVT9oWUtsmKM82S1gPLf4pM1N2qqgrVVznEju5MjSP485v++/Er
jyOk//5RB+COAbdyqlld7RRtkYzy2+CDGvTN+w//GX7w98MPYFC0DdIh0K7cKdO30N4BBGIRpqQl
y9wAI/x+Iz/D2f5uBBPnbbdqD+dCMwblLi1JKc+atMNZ0bhGIEv+VyL9Fz00D8/fqIO/nz9nrd8M
W8n6CsnXotwZ3gOtpyTudMkE5qwabwNUkX6vlbkQ9qYVcKTyfHJlCT2uoLiDCMCtL+P+kgxVBPdI
/T1gYLX/eg4eG5ADHAhkfnGooTGUuPIMZF4vqMMMIsqhhYRFbFi7/K2XOcS6tDiKTY1LoeYbjBW5
Z6TyS1imsYCUiwwxFFzgGnANffZ+c8dW1lzxeNt5JvbaSqZa7KyRFHdkZKMneJuidOBd52mDHR33
P8I15LhCU6Yb/N9URdjuxTjsvXiKunHpUztGS92DIs9OUAOOzJzD4iVpE6T8B13sdGmuKr+FYLCr
fVzaBuj1VH56orePLAB+EFegUW3gBa741hvTR0dmBQiKtt7v22MPP4gPgo1aIutT7II0ipeZK4p9
on537b7qCL2Z9QrJ0IaIlG9jM40LJFEBvlYeiT6//+OPTPdXrbc3j/eZSK1mOajmAYubZ+zLowbd
KyewwciTqrHdb/bSQYzo6iTzIY2R79LCQrukE2mJSlVYQ6vl/Tc5NgwH4QGZ3UEB65HvGFMKhHpW
d97SD4fgxAscm6qHgaESICSRmm0Tg7hQzpc+3E2eZJAIEAzcp/ff4sh4sEMMXJAVfeUc2yL3qZcR
tESWAsiGZaZwPXm/iZ8RWn9Fa3YQCgAAy9ssJGqXqDZGhto+JJ2tnwrZw+Kj1utAD9kpsvWRQZkx
Gm/Djp/WYInFg9rVXmXOE13Ip0paeQL7fmRIXoXy3kzeOghrK3tf7apQ+ivUDWCHg3LeQmrozlg5
luv3e+zYoByscEvkpIW2bBtEKdRwYlOcCxb2K6b67ASE6FhHzZ+/eZWOxkx5PkGZonL5vYs8cAVs
cf/+7z/28PDnhw8oGedhyYetRHnmY1ROsPYkXMBM7v3nH5Dr/p5SB4s7iDvj++Bl7DrwVcCnDmAI
RNdeOiXuoWVIEoUrDQFa8pC6UHbfCmu4/8lMGqUnCiGE4L5tgJOBXIUHe/NPmfKSAEYUQzuRG+DW
qr46f/+HHhvIgxgRiyxQHPcz5DDMt8GvJTR8I6hR4Db+ew0cBImkKEB2BbF3OxQe2dlAwa2mIOSu
UHD4fb+JI4NJDyJEMlapYHkbbMcyNBvUiZvPvAjaEy9w7OkHwQHeSkVFXNXtQh/IUeStvad4anBh
ff/Hz4/5xUmRHsQDpGAa3kVM7TzPkhhq+gLi3B1ISAI01NSvhP2SjKoY/gxmpSNYneeAb5+yGDoS
Luj8+Zs1lrTUMyBt9TsUWOoz3XP5UtfJbWgYUIQ0zS/ef8djzRxEixB39JAK+MzVOaQmqSWgTdOp
2zRF88lru1PqCsdGav78zdvgUiJTH0KgWzfleb9pmF/HM+E4CKpTOuDHmjiIG97UNgNVrdjipjgu
4LbR3pWCtacw0ccefxA1Iu2Q3vG8ZJsPmaUrBwi9XZcwkz+BZD82EAerfQw6iRxnjrnccdl9bEik
oEAaWMrZKnYVr75o1wWOnBj3I8GFHqx9R3swOZ212zI39QOKHOOuERm5zVSZnAjkR97oVWjjzZhz
rxto4zfTNkp6fzHEM9saBKVlldW3Y4wS7vsz+MibvHqPvWkmjXEGr9oo29dN+cHrI4i86HZppf+b
t5/4IAxMWTmWvpb53mawvVd0GcY1ZL8z3ORca/j6/dc4Mr9mxNbbFSJQKUh7VKl3+UDNjrQBBEda
H4nk9x8//9hfxLL4YJ3LFKE+bD3/DuXbD7wqq6VLxZ992HgLUVU4HU5u+X5LB5Sdv/bXV2uTNwPi
giYVstL5XmX+x6hgMAK9ypgEbBNoCCjVsI+kgNPukMD5skcO/f1mj822g+WP+m5VBFKlO63EbBfe
BQuRGMhQwyFuyILpN4fpIAw0tTc1OVXBnV+CPWrKGgzpJPdPrMpjk+AgCCiHIkvoQgiIVqMHz5eg
yOpzNgRQknu/l441cLDsZSibEHCGcKu9pIJmTYUeaqUXnLgQHBmEQ+WANGXp1EwpavVpCRBPAYha
MnYZSnOhXDmtfy+yAJT881pJWuAJkYPel7YF9Xeor+NMlkvGiw4Za6ZOzOQjnfUqWfJmIudJ2rGQ
6mLP4ScJhFKYPY44WZ+IW8f6av78zdPTeGCt5ELusSEmi6xSW00Sb+3AKih7xhbvD/ixVg7WfZty
r0qyUO+U7VlyiXEJp/NhVGh4HYUlqnhnkEMpoh84/qMZqWN9Nn/+5q2CYTJRExEJAcAkWISOk61C
hnb9/tsce/rBIueM5KgGB/4d5B+GL6BHZmSRFgzZ1feff6y3DlY3MLOloKTGmOBUtEB58TEocrqt
6vKpyyk5MSZHdqxD4kXKa2AEpxxQBtREz3swXVYyNdEiB4Rh9f6LHHjZ/RWEo4OFPihU50HFjLYo
lSQhEqh9EZhppVycjOzCdIPWMCUlYdF/HqSpwC4XOTKg8HtAPRviAFPuwaKUFgpVvyThrXNnU1py
eF/lXMESt59cw774zrjxmgHhEV4m8KpTjyp3fn/JkMFL2JkAZBQM0ZEHFYzn66rnJ6zbj4zTIbKY
KFy3Rh9x0lnHlx2p974cUHYOtVh5GU9+b7odcshNX7W9jIsaCsxAcGnBhnvmiPz4/hgdmcyvJKM3
S6UhRiSZ8vVdEFm94znU+ErgUU7MgDkW/mLDDw5OLaIajLVeBCuQBBBUSJZ5iYk3kBNwxbfSsTj9
NMRKMphb5DGKbcs01ta5E43P17tfNB4eXPuKKOQ2oFbtG6s/Apx1V/gCUoS9vYxU96RC1Ox6sBIq
Ad3u9zvzyJp6lcx805kuzBn1xkzutY9SpYFNQxCmbJE0dX3inY61cNChBTUVVS7xdr0A6cP1kDIW
nsnP83bqT2wJx7ptnu5vXiLqTTSU9aj2piPfABGTgIh4gHY0sEWUcbiYO66jDlKvXkxPBKMjszCc
X/dNmw7cO5vVwttFbafuIkA4YF7D+lOK4sdW6uF+AEQbuHJS7kcq9bnw2A2wfEgTlpov1PyGvzf8
BxuDS6d2EiTNdq7WbQk8SFjYqyQHiBPOHI0U1j/R0JFlFR7uEBh3FFxkuZ/P0b0k10Ja2OeQ/tYM
0M60SD4k8yfvv9Y8t361jg7Og00NkIWaYm+nazACKKAuizLG+Ps5h0c60g7QnBq/vN/WkYnwqoHw
ZiIUsPliYT7Vdzw2KaCxRiDJIfzhxNH2yPJ5VdF4+3iPER3WTX0HBI3dBKjbwAIZQPgzuFL/7jQI
DmZb4cJYp8ilb9kYAlFa2qjQ536ZKsiaFCIPl7/XVYezTZgpThRFVxUa2WdtJeDuVZzd/97jD+ZY
EADbWKi6vQOTlW9gqw1D7LoPgN56//lHZtUhK1/GkSajIsMWGDa+nDjkcOIQTgt9DzBk2UefKmz8
J0LasWE/OIdEOZJoEpCUuxJoovW89sHfHmS+GSLLnt9/nyNtvApmvJlaZQNsBox/st1kkcN4IIng
xVyDCDgOLVWH6fZ+O0dWyKti2Jt2RMiSDBO3hYtmMK58zw+bBZgx5pTw37H3mMfrzfNHJBd7FRQT
zmxjjMJ3Ar3TCjbouLkXJ2busSYOdpggTh1OTkl/N44i2JZMiM9FN4aXbYogfWJ6Heumue03r5H1
QxoDAW/u4KgNJ0BmvW1dlKeEgI9M3lfZ2DdP9yPtdaM09HIAv6YolpjCrll4LfTCK6C2ZSw2LCtn
lFUDVJl+eX/oZ0DJLyIxATXup5ca0igzKArmlxWtuuGlBrx0OudaBLA3IMjUnjXWB97tzGOyTYB5
hqiRzQDHrwEtLKMuAEYtF40X3YKv4+zHKbU5x3Lwk6Y4c9U4OL3Mp4bQYlOgFuQvVKOl4ouJp3wE
RSFMo+u2dVkA64beeIAUp3VVKroSgM7LK2IrEnx1cQER8om2g1d96r2xr+NnPYq0WfTCoNBR1Ugm
kiWROGU+BTntYebX1zJ3i4zQFs5sbUXtbyX+CTuIYbQIdGNKQm8D4KfLNXj57hyZDWDY3h+QY+Nx
sDN6MbbAsSvbrchaRcEvRUU4WoeAqgNm23Qjke0CgppxefN+e0eOZuQg5GeeSochm+LbyRvSflgT
NyrwzFTOoEyDJIcnkmYZeNhA+wszZDyGG+w0Dew6xoGOlr/Vq5Bb+HkWloDkiUkqnKuHKEV6u2cX
nMXyt/oU0q4/P13TYepGyot9hkW2HgMG+lI6XuY4u1vrPrzfkcfW78GGkNEW6qKDxiuUNljIEvQq
cHzgxeyP3wY0WTEvOnHkODJmh0JJEQxsal3jFqKhrbkQZX3Zaxw1dIHD09xUMKpP0wDSpRXTt/ff
7kjs8+dj45vopMMGUK/JeVvBUWYHw8zy4DFsWFSd2IPmePOLE6F/sEdU0IPqonGMd9ZzdqEhpGbX
0CgCILnuQ0tOhPAjg/QqTPvmNYwdO2Aqo3QXiyKDO7LfcqzmS94lcQ99ijz2X9w08nRYg00Weqd2
jgNFmL+yFofmtzjbxrJoR7OTSaVZByB7E8fp2gPzBizysujDyxTIKiizE1+6vriaWp3DfrFvm0w9
Qa0DnrRkAAElOTGFfj2ekBz5eTx5JnPJ4kzfmxCcLpkBjXDH6qY/FSZ/PZz+4W4WYI/3I5TCbiMF
thU2kdrmgGAreG9OkGU4lf3/dbT0D6NXSZN+gP5A+uAqOGZwSK5s4OeVLlIes7NOdtmJCDJP83+e
nf5hfGrkUOQcbJwHbHXQWrbxtu/afeHnQP8mFMcZFm6HktP1+6vt1wscKM+fRwcT3rkGifh7qCW2
Z742IAgSZr7qXD/LKO/OGjLWn4QN/U2gTuUgjzV6EMDKLhM2zYi7HxloNCMv1thVb3qkWI0XwiWk
EosaHuBp0Z6AnR1p8DCMybBnvmyNu3dALr42qJW+AepMLZ0CKQOA2QWTyR68lFN50CPT8p/CGGJz
C15p9iAyydalFP4lchP9Ctds70QgO7KyDgOZyEq0UQbuvuRdfuHGGNYLjT+ufmtmHAYwJ5DhNi13
YCnpZ95DGQNjRAdUu/xOQQgkX4O0ccNioN3fb/DICjuMXAbaA1njePnAUeDeRGnIN6Ju5UbFSN5A
VPRUO0dWmD9355vI7CPegfNcd/d0sN5XWY3FAlQpA5Yw/IpoZQPYV/oXVYgV9/6L/XorAND65wYD
cNErMUXVg3ZBuBwp2orm9ew3UbJoaQU3hr45VcM/Nu8Ozjc6bxJmpn64FnxSSz8d/LUfwVWEq1OW
hsde5yBkCBAoeu7qEWLgMq2+St+GEJdsALYBZ8T4s9VCb0rgR43hPDp1sjo22Q9jRm4Hk2e8fnAA
pi+cbPXtNGKKvD9Ev3w6TZI5cLydEw0JalKm/YNLu/oqEDn4dQaEo985DODxB2caH8eoivO0uR/J
BAmoCUPeTHBqMwYCOAPt70EK/S1cJNo6ON4UTYEjdOG39ygdJB/LiUDNFjIW/NRs/uUyxfPnz990
1WhTUAhtoR8EHZh/UUowV+QZ0OYtUkRudBGkJVKQZfR3SZqj5bBfTmi0N3/+X6RdSXOcOrT+RVQx
CCG23e1u2x3HjqfkZkNlcIQQYhYCfv37uPUWjq5p6vF2Xb1AIOkcHUnf8K49I0AYq+tCP8sRWlZ7
1ZTOTxEQ+btwTfS4bfitlJAICJ8UeVs/AfeduaA5tjz8mcbNMDxfbuDDmMFHWClAU7DBtQbhkpdw
FFKFHo9S4fh+Bl3vghJ+KF66WkIs9ZiVAlire6fR4GSObgcv7lzWUG0JDaSJXH+lbFiKFysHSOKq
KQD94llMmn5RYAT0p0iAEH+63F9Lz7eiHYIr1PGqpH6WA8lPQPPEOWzDAJRdef+FLrLh+OPETa66
InuGeVfhHcqGQRCnnj0EjkMBlsz+8mcsDLuNwudirFpIC/EvrJ7yT4r5cAByAePQYUNvq7x8LQpC
Vj5pjr//FI40tqH1riNG7TUm/eK3qQl3JhVtchuOYN+eRxnGziHtYRe0pahHY/NLvAtK4CqliUsa
PShiwjsCh2psBdmaAvXS6Ngh381s/5RnzzoSsKRiYAiUA42vRY4rj8sjs9RbVsSzOBhpBZ2E59GJ
GIA8FPaHKG1IiAuBAKqdh8vNLMxjG26vBY3dQCfpMyGuP17jBqeXd1Bdj72VUV9qwIp1IuOSKJxq
PWscc57aIetuwg7OfJdff2kgrDDXtAZdEgXsM7TtiLvze7gMq8CE6VVTdfGWExnMJSvWJY63DekG
5wl1CiTb9JTh2iTva351+SMWhtqG2DPXr3XOBJ7f0xxLLvFuGEBhM6+4NmtepQuRboPsWe1NrA15
89yGXRbBMHWKaw0NqL6gNcR7AtzxBxJM6jfNnMkUK+OzMPo23H4sig484YQ9gj2viz33QZyVdFL/
6w71f117bcC90amnMjOmzzXOM1zYC5QBgftjEdPbqRiylRV+6SuscKfgjrOY1ewRLD+4prJapYAI
O9jAX54AS8+f/3+XrIwpmjGNpuixVCy4l83AYX6hGlyjXH7+x2cus9fX3w3gyDgBkN0LHnSbZ96p
isEREjucPdSwEoTLThx/8jWBvIA31qP+SlwBFS64GVedljBoHXnynMUO2YQYx+v4f7+OhuZFBYmj
4MkfYLXMXBxAethzHy5/7VJvWjkBulyZKjoSPJFMjft6ku6nKty2p8W7W8kgUZ4MW8ODJ2zUY9gW
ySG78ytZfLv88gsJzQbTCxJCy8mr/SfWO1N7B+3YJNsrUUBYEVT+X5cbWUg41Kr2S1w3l0Fogqek
gTKLHir3U+3Xd03UFLdeUG1cwmxsPeU4K6ninj2IvHYh3oOLWu+rn8UdtCbl5KV3fa55vUK9WRh1
G0uPE8q2gsBZ8CQzHn8Dxd/Ljz2ca9yV9Xjp+VYO6GjS4apL8z8J135yHxERfoNCD3NeL4/J0vPn
/9/lgFFxCaRJLh4FwXqvRPjdsHRtS7Q0q6z4512jUvBG0yf4G2TXY5AMdA9llQBmBpBB3rbS2zaC
EImTkVG9fqY67QtYfjTdd9J4VbaCnl/6CCuuaZ80vqu9+ElPk/gkksT7Tse2uArLSb5sGwQruEsF
CxBAy5xPLW3rg0BlBG/qYmWE/0UofFAA22D50SsncKoy7wFWOm12q80wK7KGgPH9wxWPsjsguBuI
36JiCg8J7RhckVkRX5X91Ls3k5waeopy7Cm1CmR1k3TYR9/TsqmcA9cNtoVMt3pUOy2AiDpAwC2S
J5HUAc6qAKWsTl7AuvowgNrlfwdpovFXkHoLU9dG58uqHmSaJfyxDfXwCXIO9W0VFv9cHpKFusVG
5tes0a10AC4iPnY9PqD5AiMy9qj22rx48DqAFy+3tDC/bHR+W1YqTttYP0NjZzKfXQ1htR1wriFo
yeW4BjheyL02SF/rMPD8HpBgM0LiDfZNUCDB7WLrFTXuuZ2VXlv6FiubAPwhvCofwocE/uEgZ0BO
kHeBuR9otVa1LjVh5RTaiYlDBy18MNzP7twpqva0Ltge6kNiJaMs9ZVVJxBchEJCEVDdf8OR9/rb
vxC5GnrtuxSOV4fLA780f63EAqG6esxC3/kywlBwvNGyhtpU2tM1KuXSFLaySk3DScmorZ9J0I43
Io0feAJsn2y5hj5zf9x6uEpjG5w/ZpVv3CDsnmkqIn09dgWRqPMCgzQZQl1lJVQWeswG57cRcXz4
BLHHFvyPM2U9e07DPlrZu/8L8f0gUdqgfNkXQ4AbkfgL7qfVJI9OoQdYoWUCUlcuJzn7DNaEGndU
BlSdJTIjXPt6JwWo2XhV+CpiAlyoSkiZ7HURlO01xXUqJ/uyyhOVHQCqwF0jKfjYcQgnCXELHAaU
byTvB1xnQVkK3ljxUJ7TNG1BAwLKFfJbYxdmwR2fhdSrgyk7Ux4FiKzpaVSxCj9z3Jyu9e9CbNmA
TZY34HCISD4mfgGBrnIMwHqA1QC0MgpnGs22miawsgSs5qBV6VTiETv0Sl63JIVInuM4G2umwEoR
oLfg8lOU1eMoclipSl2j2MgbN1w75VtIEGT+/13R1OIiJgyHWeWxHsK7Msmf6cjcV6gEPU8FLv0v
54eF0ZgtJ963ImHANpTOmHxxVZQXt7yV/Dunsoo/NxXc1i43shRS1li0spravEubx6SM5K2CxtyP
wlmF6C59gjUSYNiDDi0D+cjZlBw4dl87Fyz46waalNsm02wS8r6XEqfDRS3RkMKjIv5MTdt+DtMm
PFzunoUcavMpeCECoWvOH02qKwpR6RxOHF9L8OBBBJuawL+Hq2DK/hkIres1kZKlMbESt0GBYaDI
KNFoAZmppMglZFANBLW29ZmNoYe0JwRE0zD+ApVDHt7KVHc4du2093a51xbiw0bM+9IpTGR4/AXy
urA29J1PEJQHlIwEECiPyhRwussNzTvHDzK2bajOEuZEzuTkj5SF/U1dtTcjKSCXnKf86Af5P6SD
vGOD+4TLzS19lxX3btcn1ViX6lG1wrutBSDGvu7g3gXBP1QGqA0vt7MwAWwkeN070ZQbv3h00Xkp
DFFxQP6lkiPIx9sasEqPkrROE+gx/kJYzkeoKDZQ3i0Ar1z5gKWOsmbwGBoweuqhfCxbkV4bbo5t
jXPq1se1XhatMjMW+skm0QAkRH3ZEfUIpTjoJKA2/OQ04eOmPrI5NEknB9o7WEW4AqVVa1IealwV
rBQbS68+J5x3S8h82MmdtkgfSQILUOgVjjewNH3e9urWPIXYd+75adT8kWGpfmuXDenJKxmKj23P
t1YmEzEGWVbqPGuOPfFBxrQn51gUqHsuN7CwbthgeyH4WMRZw1/a2a6ARVDYdQcGAW1dtMfLTSwN
QPD3ANCx67I+HLwvlKnWg+33UME2QgVftz3e//vxQHCLKnSc9KX2IMNWctw1atDxVuJr6eWt+JWo
a8a84M4z8wFyZGXjtbsJWgtr59sL8fuvv/O72VlWTYH0OdWPSTsybz+SrEr3sHbIxCusDRq963Be
2KwE2sJg2xj7MW2KFKKq7AvEtNUT1qXvMgzE0+Su0U+WGrDOHeWEDSKmv/9FRxBZr4sGDg29S444
E5lWBmRhIbIdvalI0zjKa+fRaBbD1VheYT4Nn0pWsVMdpe2uYTw+VsZMKxEyAzA+WPn+dbh+N0JS
hRX22FnwLOXwUueAhUE2NmzvwFO5ncDsmsgg90E8ZXTXxKuMrqXPtAJ/9BvpsbDqnxkFqAWCTGfj
st8a95I7HCTqXabJbQdl9JVe/XCah4FdfU3YhsPFIVRvMsqG+6lycfJdC4O5uCFI8XxrmaINcMnl
qOu3Mga+r02BeJKew7a9vV1l0c6pYGHAyzfBnOyK+BKWUHE50U3bKFh7WtOaDYU78SQr3soi/u0T
HkBDeRWmt9D1dmVVu3ED0ls33ooccsiQ1n+tm3RN/ebDgMSbW+tT5WIDxTu/eAPgB1bGUDvaS5P/
guAN2dj31kSFwj5cRiZSvw2yK68hKvzYpDS/3jRt7P0rVPmjtqz74k0M0BDXcVxAEhucs21PtxYm
jfNZF/rw9RuOyIufMHmJ812g02Zjz/h/L0wmo5mbNU3xlhbiRac5zoJgQH6z7d2tdWkcoCEU+EP3
FkH2eBdpUOTirnE29owVrkCIdBwXlvXb6IVvpiOowNXKweWH+7wQpgB/9wq2VmOEerh+U7z8R5Pq
lrvpdev2X6KyAq1UrMycpWaskHWLuO1YoOo3oNz4nqbkqwRpGULB6Y7I/ksfZlebBsKmaNeTDmET
lcOoRsQwzgTw3dtV8I3qt80im9HJQLuNHEhJHmXQtEcWdu4xEKur6ULysQmdgMxp+HVE1RsU+Nwz
zInUXQkXk8O2vplbfbd0DqJ2TajD/A3So6j5eqpx1uVmnXze9nw7gGXkAqSRNW+shePlnXINbc/Q
1pdftj3fimAcTrO+gmLAUaS4SaNlqk9O7v65/PClGWpFsKET8KTe6J9pET0rAetv0V8L2fycoeCw
4ztdbmZphK1Qzry85GXltG85jhuhNx8nQbYvR/jjbJugdlHJCHY7ZVGPt+NI3mQX/fZ4F648+2MZ
IlycWGEM3iHorSHeHjex32Hy4v6U8D6D80KZ7CApPZ2zDoga6vzoTSnhdMhXREoXes2uMr18SCKO
A/W3OHL8Y0Lg8Kob/XJ5SD6s+fFR1qJchukUxYrKN1FCKn3wGgAwGTwrR+7eezCNOl5uZmHtt2kv
fsMgEQtI5JunSnLlK/JWw4f80MaJvzI8Sy1Y8e1AhXHoZI9cztoyg0cCTCXjyXO6XZRVegWb8zG2
Bd1lRXk2AqcccAKIb+9iiTtVBQS7XgbNSvotroZKHnvdq3T6WtUgEfJdzr3Ez1HnVA2cRnkViTB/
HBwHcvIri8vSd1t5wR9wEQ4MvXzjE5DgLI/vXNzM7p1+LbEtzRArN8R1UHo0KeSbDIB0f4laGeXJ
Hmr6vvjGwSU5JXIszKYs6kNI/a8s3VKPxEp35MxasJeQo1+TJnq4PAc/jiNc4P79bGpg+o0VMTmO
4BldJ6XJTj2fflx++NIwWKmtdgyBVFE53iYtbDl4Gv/mGY69Urp2of/x2wc2aYeNAw3AH6jfAjf3
9pno+ZVXrd17L4yxTc9RRdrBY0S0b60KvHZPnXTwoEqHq/aDrEvPhVcz939e7qmlD5nXoHcLMeO9
V8QDcnTtwhOmzlLERblGBl16uJXOCmrcNoZ1zBukJtv2VjMKrjALZOtcbXv7efzfvX2t6swfvQLj
XLVwhUzMC43hM3T54QvLsM3F8QHMHHKYe5/NSG/m23rQPbHe0+c6jR4GtkqKWJisNgVHGPg9V6SN
j4zn8VHAug/KwQPdVUP6+/KXLLVgZSUXQJCEl2F8hH/d5xrySru2zZ4BksxXumppoK2sNMrA9HHd
e+eal6/tpPr/xzbYtYK5HBSyd4S351XHTsqbb5dm25LLffPxq/s2u0bSvh7LgY3nNhuaT9gOzNYj
bbtSY30cyr5NrpEOzUw3TPFRVlAZ2/kiwJaDpM1VPSh99PRayvh4rvo2sQamQtiVhd14ToIucQ7a
N929wVX4V/i+UTiOBjDE3KV+Nv663GtL32VFNk3YWIOe7p2BiCvPiqah2lWZk3yHCGxwP/W0Wpm6
S8NjR3jpjqPDA+/sYw+VUJzdFZ3sVsb+47jwYysuJBeuSBWtbkkPXec9DybnDECumx+CPFJvl7tq
6Qvs2AATcog5xTZt8ujOiKyAidPmT7CCY2yN9qpygCEkUXLHvPA8orCD3PWmK5gQ+gp/p9jEc0uT
tFUC1zCJIuvKzbI++wrjZXi+rAzDwmSymShKCPCyeg3Pqtr4VyzMxFUbFf2OxrBdDWaSzaaRsFko
LFIJ/FN8dmQNLJXBetHHMIWf2uWnL0wmm3ZCjeNFQZOM5zLz/wiuZ48KcpUP+dqFwFID8//vFjuX
pDCArbPxVuPEdE/68NEkqC23FjVgTfzdgICzKgpJRc5J45iT3zPvwJs14PHS21v1HgwQYBqYBUzA
AmxId3UxsjPu2EuIUidqZQgWQo1Z8ey0id/lVYw2fD9/6A38S3nht/vLA7w0Ta1ATvq2bSa4b52U
YQ+8x5Ut6gFGsiufZcfLTSx9gBXNKmybsVSdc2SCTM7er5up3MeBXvONWHi+TTch2Ovwdmz0p7of
Rpg7h48pXa1jFtYgm2aScEdUODfVUHeIqjtaAl/u5/NEIs0dT1pcj+URWt3UUza7xPVFEqcpkF27
NEe5AVEIA5J083Pb063lDfZfYED6FZ4uU8ZugnTg+0FzvTKTFmLBVhuC6rwuQUqtb7UYxqNRUDdQ
fhd+jianvdr2BfMMeJcs/LzKgq4hsPD0W6TuofH3xbRW1y+9vxXLVCS6y5SbAN9Rd/KOklo3V8wU
uffZher4mtT0UjNWOBPIZLmR42Jvktb3SQRQl2Fw1CTVyvnBvIT95/4uhBvs331EkyTlJOUYZVNX
BDhcMJTgLfRDZ81PY8jj3GGVLmCLmq4cD/jzq3/UpBXgBoZOSVnx6QxXCjalOxxR9t1pRGJ3YPot
oNnBIOLMcJKRjr9UO/UQvdKjLG/LMPTIscQWwX0CEN4N3oIkCsOrPgej7t6Nvan8jTqjqgG1myvN
surgCaimGHoVPQdG7pDD3i6/6xuYAGxbT23CinJqnL1IWC3C6hA6FQJqcwiaNeuChdH/L1OlyQN/
isRJu3WJ80kN3kU3HGq39PJ9A4tM/8+mULG5KokQdBDccY66jJ7hSHVT+93T5UcvpESbmaLCPPSY
y/mJ1ZpcATGb4hw3Kg+wkijAFsdeIwCDYSWrLCR3Onfku5DnAapwKpP4WHc5PcFVsnyO89o8Xv6U
padbCUV4CQsHDgXrsSzkTsVYNpx8eLn88KWxthIKiTvhaxNi3YNCzs6Pyn+MQFaHKNHK3dLS21up
xDSwfmclxliJLjzUGbZhhJMVdsrSKFt5RJVNl3ZT5BxrKBfh/O8TN+QWyp7/JI46DFm/kjyWOsnK
HXVqmmDwUBy4Qz7uiaCf6HzXLHhzc3kUFjrJJqkIZ2Cd8dLijLJjPEhFoaqFo47LD194+/8wRZrW
RW41zrHtkt+miL2dcoLvFYPc6eUGlt5+Hp130x+OkIX2+yg7+dD22CeQJj/ANm9lqVh6e6sgMM3I
K49D5TABdP9K9sMXDvTYFQrxLRjg0Le5IbPJhS+DWJ2TsRBHAtTSXmm5tnVY6pv5//d904a9yPNa
ndksaMo4MMB8XEO6zX3wwZoWWsErpOPkQZBB2z4YXuYTJtdhAAKGB3cYfmwbWyt8YS/h1wEHp0kH
nQhBIw5j8VKF0pCN3W+FMPh2pifGqLPb+sC5tRBBgeboSn5Y6n0rcGXkuwC59Oo86hR6tWL2VDby
uKlrbNqHxiU/q91K8B00FrKfvAk/VYA1brrt8m22B0sbLzAgWp9Jk2WfExdc2jAZNxbxNtmjDiHP
oiKGxBmXzZ6ovPnkjT1fEdZaiFmbIaAzmIawIFBnCouvvfZwtA2ceANtudVbyKUm5v/fxRVpEyhb
DQHEcjxMGzW7oMCm+09XiWAlqy3UqMSKXBO2lUg5ukiJ8tWYhF8D3cGgQNU7u0QReE+nUXsdaAq3
yqYJV7puYUUjVkgrgPe7Fl6Y2Op6sGsnt6Xpj9hcPzkojxxAMrbNXSusQUZOTFZO5ckY3JYpdxqv
kAe3Lfk2cC0puVtAlLo8+VH/pEGOgpzVsHYWsBDSNmqN4cS79AavPOFXh2O36LfTb4QH+TZozeVI
b6M/qbMqx3I/Dopf4f779+U+X5iyNmLNL7lwHIOIFomA2MssN+9HINWBv7nGc1xqwlqJW+PVjh+x
8lTPHHMuodFPhX6CH4pYYXwvzE8bvEaLNM8prOFPlPTXLkEo9PoJDNhrIiElZLbd8vk2F0vXTRW6
qpxuVYeCKEmRN9xk3LbtsBFsClpobg056NuW0MeyEN3OSfiaIuTC/LTpV5CjUhM2ttXJ6OSOOUm5
C7qJruSkpYdbYav8NEw7FBInmlbZ3mXxazqtnnIuPdxaieE83fV+54gbA7G2vQYv85hLyg6XZ/9C
rWI7i1DV5V7DYnGTsOpTjb297otXWbFrL6rNSvcsTH8bx8aKYoDNoqlObuy8mgGVbjmJfBeJNXzQ
QhfZrAgZFp6rOMHg5tm9O19sN5tnjo1aGzMQlDs/rs9+1eqjdAGezuv+aVP325A11Q+RGLOouTUa
lmsnqFujmkvSVplidnnWbXPjhCBBbWGnw2zQWp5p3E9lBzjGrZbD6F8j1zEcg0kZeFeXv2dpJOb/
363/ABKi+B2iCic4BWR0KfyQgSp83vZwaxEe/aJJxORjHk2Ds5MTkoMTkpUMuvTmVgyDn8lqWkNg
2ww5BG1cCYEbgMe3vbkVwySG8ubouPW5jBk5cg5Pncbv85WFfSGGbWIENT7L4dPWnGGPflKjiw0f
0O6xq/bxvK/f9Ak2do1wXtGh6ZqzRNF+UgP85hRE2VbmzcL6ZYPXJJMQSM0rcTOnCEnoTUufRd7c
jDx4a9y189OFMbahajwI/VI1TXNuR0wg7eX8vuqg9Xq5hxbS3H+walOZhT2kJLCr6cE/6sS9wnnX
Hqeo37Y1YEUv6TvMUlyfnUnn+KjdJYfeWpPy32k65CtHHksfYQUw6QIsX0UhbsiU8EPJ0vsk977W
NHu8/A1LA23FMCN5oWMxoILo2zsDUNwOHP3bJpdXvYrvOr52NrQ01HY4k8jnuJKCXj6p4V5KuuS+
y2cBgMufsdRNVkD7TdSyOoacBPwZHtwWJe9sh9OnOEe43MDS+1tbZBH50HiOi+ZcMxTrReudmnjV
CHnh4TZYq9RlGw1JgFzXAwoqE8CAd82QrTJgl57P/l4FcBUeNn2QtWeZORAYpX4qjt0EiextnWNr
KbvVqI2EIcWtKHFdBAPERzaKcSWMF7KpLaUMjxCDkEWUuUP4mJjoiCX5Jsp/4RZ+bQ+7MHts8eRa
QGV+7Lzm7E/la4kr2k8ixM41MKu3XQthZkO1WAVqc+yHzVkDqbDDgDzNVye3deDvUS3F0E+sNlZ3
NlpLtmIAMKxHRLduBnxxs5MObuE37wtcK5RpnXvU9G19grxP1p0KwcmfoXb12lng0oBbsSzbotCQ
EppuxxCIETfov+nG/1pO8atbhitpdSkirHAG2t7FBVSQ3iQNXCDGzu9vZlG7w5Zk4dmQLVUnHQD3
U3pj8ig/cULMIejW8N0fTyXPRmwZWQ0yNn56o8bgq5rqZIeS+Bqa0d9AP452k4w3nbF48fwC72pH
3pWQmod40h1utF55RM7j4J7M0L8kMeTL2zV5+Y+HAnylv5spZVeziVX1yZ9JZIq69+tTdamvrBU6
iYKyGcOmvZXUp2ZXebAj3RvofF75DRX8c+kIfY78yStX5tXHmcT7DyDZkabFmipuSuGIaT8aKFzB
q9JrP5ejq/0v2+aXtWgnjmxYGHTtrR+MxRWAyu1DBXfzlXFfGhArvkGz6ODBabybmTL4b9Fd9eBu
bnt1K7jbopJN6DbejUtzHAmDH16N+zQT3fcNz4cnhtU1GUIvgQ+R+ekNUCSrEy85RZUwK/u1D1MT
nm51TdABLC/VNP7McdW7q4HLP0VNGJxYrzogJus1cakPhwDtWL0UT6H0E9z6/sS0dXdgogWgV+eb
EKV4upX8UEC2jmgzmMsaCSPsCEcjRb9KTfwwBILILmaabIhV32fO92DM6uNI4XhjIHp0zbzJ2TKJ
0IRVz7hZEntQCzU/XQ5PABLCDqAHgf7yDPp3MP9zXYSnW3lPDG0XytrxvuqGmL3Pi2NIXG/XSLYH
0velaKZz0sOynBfuVUDIwdHjbwr45Erz8xh/1LyVD+GGl+ca1iU/YVZ5ZFn14AGll8ZwDDDuPdjc
V5EW19mY73OkygGwkMvtLg2blSrLjLhmrL0SFN6s6/Zp6tDpqJRff6vLOC1Wvm5hYtt1EI0TUwQq
pC99moag3XhFM+xDp1u7pYwXOs8Kfz25kfKHOn5xCD1DQdzZhcLZjW10TOh03+AgE3iQa9kOh8u9
tvQ9VkIoMxwdSIL2auhP7Ma0DA/QA1yTLZrn80dTwUoDAejaUKni7AWmB2301sJyrP8HmMooO1aQ
BPHgltgaOeXHvMT57zcWw/T6+vKHLWQ6G9NOkjakY+WIX9qrr2is/lFhdzX7v/bBJuh5AF3/vxf+
VLaxW4ED+SvtowPFZCZSPovY20vtbNq2oQ0rU4g2SgpuBvLituDtU0+9dsG2k2A83EoUwJvAIKQa
yUuVo1MglD0e+inZsgrj4VYaaAi2BADmmxe46P1ISwFIix9sOn3Hw61gV0NbQXzHNy91UZ37+YAN
hjXblhcI/f09rqGWecsnGLalScJ2PXfLfcbrTQUEXt2K8HqINKzBXfMyeLo/MJfch8O0Zkb8ccBR
G28P4BvuqgNtXpq2e+qq5pVVSLCD659gHv25kFmx42G6SWAJn2KHdwhyNDAs8rWIZQectANV5X3s
iPLH5Rj+ODlBLP/vgQhgyuI0kP5/gWc9fOppAp1A0b9cfvjH6wW1Yfc9LmC7aGoVEHXR9Ny1kOCJ
sCafuvrP5QYW3t4G3TtT5Y2whlYHBaWU/RTzvNn5XrJm2rr0eCt4u771vSJXeH8nuqmqvrzPGr9b
qSEW5pENtdct9h1VViuY23rXauDVvoT9344lcXA15tkh8HUwGxCuKdAtfYwVz5On02xy0F7lke5Y
On5zZhB6WSkNlp4+//9uI8hUkzTgbKqD6eUVLjWvB9B+tw2yFc0FqwgzqJ4hnOvuuFv/Cka2MvuX
Jqi1NHuOn0M4dYpfTBUFt0Np0l0cusG+Je2agtnHHO+AMiuCGa+yvqlU9BMqmMYpTsR1orrY48Aq
ZQ+wOc4k32dd6wL7DTJ+UfO9KHim9B7lQhVkxwFGMHSNcb70wVa4T0UES2gXfdnX8SFiwdHhRzfc
dEYWUBuZL2nUj8L18gOZFYKv4p5kDwqKcA9Zo13nsGk62Aj9ktSy8mJYbxXAUh2HTIZfh4xOWzbn
+AQr5L3WQP8XQokHXhMMEonJDgCPR78ip8uvvzACkRUokG4NkhxAtoMCcftzlcn+QKDMmu5cbVbq
sqUpZ9sl4FDYA0uC4cKKTGAiXXFo11TBboLCTLlvvFwARBeBylLhyiNt8qna83KcPFxUQwmg2ktV
9GzrcFkh5nYcVrQ8Iy+kHSsfBLt6ivQ+dtvcfb3cowupx0bAE8/z0swo9jJVUYftl4qfCp6wle38
0tOtiIGhRe9jr8pfyxaqhjTE/WIlyNumV7fB52aqYhh/ZM1rktQqujKeSe6w5gT6ePn5cyH4380B
Nph/Z+Uxb8uh9SP5y3WkEx+pNKXLr8fUrc0+6MOc5NdFOI50BWA6B8kHzdlCs93gB2Xg6fCVVvkj
J/2w6wv1MGUVLn3p+KxMv5IDlma4DXfvjOjAetD1j6LVn4cKPhbY8FY8vxJ1cebRMCs0PECouuqi
lSuGheXaRsH7vhu4GQyjfyhoMWMZKk8DkJaUs5u0yB/mHWNQr2Etl4Ztzh3vFlNY5VI2iKz+Ad7o
mVbTHaubc+QJaNrVW+CcAaVWGoq7ISIhAuc1SsFC7krc13Zy9bJkIWiotWS7DGByWTAUMbMRKdIL
9vTw/yyABt5fntkLLdgwbx8zDDjvqnuVvjIpzMGDHtQsX6+d8Hx8SEBtpDeLWBqkUee84PQo+hzB
iXynRih3qjH8Q4c02eMaKDzAkcvfxy30fC9/VTAXBR9EkO0WwF2OY7CiKw/JaPo0eVWEJPcgbkmk
HUd1UdzsRFU2jjiMbpg16hD5qTY/zJA6IkRvG6/z4GdbTc13lRaj99PAHwl6JQkj31rpp7BBLoug
DTPAeZxYBjgkUj37PIBWLNUhb7Oxh9c7jFXVPzHjmVtfOX6BG7trSKQT8RRJKM1DSLjJKP8eZSxA
kIEYXnZ7HDenMdgUOD6Bilk60mSQa1CtpbRizVXquC0pixAJnhWfslRj1UfopdBf2pEGoKSNOOSA
2pBR5rM+l43PXpBc4p0/gR8ZOrAfvjy6C0u/rTA9+Uha4Pywl1iPn70qukGSuqOBv5KhFrKGjRWt
KBekA3bw1bjjaQLe7Ayl5/YKWovjkUThSisLgWeDRhXtcOEfN+6rrzS8Dyf4lHdluOlkntqg0Z57
aY5XNa8ojuNj0zfjzgSBWcl5C/1vG7y0YMkb6KwnLxA0G77no5M5T23fxWMKLWGSjdtOZahV8KsI
ojZNzvmr67l/xtypsKfY5lqBvG2VIyUlI5VZ6rywPqgAY5g6yZ6boiLRn2ps3HalhFwYZdtLhAaw
y4JzSXTd/HIf+qvL838hjm16CG+asnBMLr7Da/DG1b8K1AOVA/jxfGAN1MrlVpYyt5UtSNc2jpvE
9KUV5iiG/om1kCyAFs0+RTi3uJ85zpeTNFnbny59lrXYjVmWhSkcDV8ZPgvEyE8FPJ3hlPPAmuyo
1bC2d1tqx6qkcU1IKpOO+rUNvD9tST+F0AbrQu+em+Ih5/22gje0pi+uFWjhwK/5lQv+dZxUfazE
KnR1aV5Z0xdb2QEWFZ37ksPpHcYemdyNhD1fHvmF+LZZJIByUdMAKfG94QHUxsTb/OgKoOptj7eK
aTpp1bYiYd9B5Tz54st84t14G2s+m0ZCB5TJZSrj70nFjkSAi0oM+x0q9gCjzrXLgoXut9kkJg87
rOomfHVVGPlv2AGM4XU0+82trA4LVbINzC/7enAlDD5eTUEfIS91nmM898yxE87nPhxPHBZtm4bj
P8Ky5ehMZaSHV3/yabHLoLOuxI7mpkueYliEhf/D2bU0N6pz219ElQAB0hSMnThOdzrppHN6Qp1+
HMRLPIWAX3+Xe5RPbcwtVyYpDyShx9bW3muvdbjez9onna/bD844n7VgjePqt9Iad/UQnBiU7XNr
+ixHfnd+0qj+Jg041zeh+plPGFMtnd5Iu5BYEnBKbCcL1r7DsItJxZGLLq3pjQH48yuw6ukH8YR2
H0BbrpNoSuD24EY+T+Wc9O1tl6GJ4c/4jCi/1sH3gBRFGFhBE+ZSbOUoVlyev/QNZpQQZWNDv3Om
9jKYdgTIFlap967dwqmvWN0/nvqH5aeNgmL9LKe3qR3uaZncLV31J0FoExULwF2v77KVW8vE9CfM
l3YgO/f7+dY6G/giR8alsBZ1kF19yJX93Z08um/6rdjDyof9hfCHJqw/KE2+V8n4yfH8XTv5X925
Op4/LFXLxvFZMTkmzj/jIEhvRqLf0sVKd5A0sqKp39TPXdkAJtCfzjqZaN3xt8Vyw8C1ohaSM5PU
nzLhbHzAZYJGF2iK/zUAiZvMXELt+82eoG2BTaZr/W7z9POYuUcnxcTl9RHaSnmoq2rvJO1GgmDt
287X3IedV4iAZUWDfvuxQw0D2aH4+Jh69Xc63vaINtURtOiHMtPl+DZm/K3O2wIK3cEW+HzlNnYM
t6ifdCACi6k3wgi4453is6gL6F/dVk+LdTH8IbvrgwAKQ+PbAD4JZICc/i6DDN2Gs7o2fMMN0oXl
lcTPxje7lFWICqqvSOI/n+/j6wd+bXUNT0iDGM+qZTq8gRFxj8zJp3Oata+85xmJ0I0H58rZ+wv/
X/c1LWjQvxGQmzyIgpTPiP3fBnTyTfz/1OHGCOyCvdko110sbJxydp4rt/kHl/7++iytfcHZeH04
A17Kaq9YVPDmWmUTZgRUAenc/rje+IoFNMH/Nu1zWXt2/zbR9s2h3u/zYWYeVGXAY/P/iFaufYRx
kIHKKqVI/P57NvnfgTGcdy6Zkt31j1jZp/a50w8zxPyCOfPYem916UFVveBD996kVvrN4da0YScu
9oFCb6MPZHQWUGeo5iTsnOgwH8VwqFCI6oX5hNKq6x/yZ9r/in2hF8NgjH2q6xqCVQ8dSqyW/i5g
fqteCgFam/eaQ5QHNFtioeUSl3RQfhMOZU5nBZul/FHdO6AzTV7mBu+Lu2peSNsd5qRpivepkEUz
hD4QhSxe5prhBXh9yJfnxTZTUYLRaZpxWT/oElmIB8f3ETXqgWtvX3JwE28dgoumIrDNnNTAbeaW
acIfACIaIy2aV5YPX5dcdJFDipfr37LWyfn3D/vIsx3ELJZleJjZSP03B2J9GVhndbXIf3IhkZSm
QALmW8phF88eFtsw3lk/J3xs5fJ5QjyvhthHgeoDGdXlkIjimFKLlWLXjv5Z9bDrKeuDjb180dFC
x4Zdx0PdY0JU6WnAU2WSe5EzTyEi0Ab2zmqFJP9RBDa7bN84Npj8d4D6VwmqBxnIIu+uT/XqTjds
P9CBxYB3qnrIXJWP714196MOvcbBCdi7iTOhlCdvhqU/6TJ1UPbUiyzPj71CIvmV+7mHQP08AHBb
nx+J6r+sh9bDLzwoqiaLizkgbphVkz3at9wjwV9YdT2DIQtxOPFc9PO8hHMHPUEQGyIEcX1CLhpI
tH9+snzYe9DZVm3T8eIFvBX8VKDstIxlLfotG/nHofnbtPwFUwddUVJnC3glCdWtBNJeg12iBu6o
lelxpmRITr3NUkc/QC5tyME/xVE4V8SNW1qDE6aoJmU6BrJEAp+K1wAn9iFBiTjK9RIFKb+o93O4
iDukJIDzg+iAr9IdDmoOpRMLYGmuQOZn5d6hnxT3hrvRTwJZRWXZV7kVFQUE6/+5aSrN1C8JShyW
IvO/ZDNJHzPwaNoHqVA2t2Hy1pbKMBOtYO5UOot/om42OzuQmCQ0HsdBb7hFKybVRJ2pdnJ5JrLy
BdEnr0Flh/Te0jFVOuxIoTYCwZeNz18IfF1KZBIwSydFvGxXzx0LC2+QkXsuTQK661Ph91t35x9n
69LeM641zxGyr2vunpZKUtfbeyobhqfE8ZXD7sHGOM5WzBzAJkGhFnhNhYLiWdJfw9BWzuMwTU0A
HreMlz6YB62CAMacEy6grV2x1H6bcq095KVrkXvqiKCXtopPElQ2v1GZocRW1H/ldjDjwSTwWNZk
Vn6SKn+fGofES+nXkU74EQIhW+CLtc1lXAp1VnG1DG7+ohKdJTvVjqiGCiacoA1DtvIZJppuDnIb
UsxZdvJSaAbUQf9NTtgBi6Iv9dLVG1fM2mcY5p3Ysi/tSvEHi9HiAJBX40ZBjpTG7voZX/kKE1aX
clYPc8bFaUgmKwr85AtbqH2fsuLetbutG/qPB3lh45rgutTtljIF3y+K6CuqJ1CntJJAStwK+HdJ
x0z6Oz1Nqrf3XdUs8pX3cxbkUZsJyL2HdqB5+VolbSqbOM0miwzhEjgtdI0HAq3361OxYi7MlIKP
/rnKi+S5rXgJxWQU8ZKlYnFdLDcpsgW2d17lD5cTJanlpMB6Poi0VYW9ay3oNv2svEpwD3c25yN4
omY54y72mXyDvCO7rSgzgBzU//adq7Tvi0DOp9z23D0BNrAETwvCq9dnb8UOmhBERBjgZ9vLdLLm
mX8emuZldMffnd0B1b8kdRS4ZMPlWduy5/X7MIlZUzm851Kc/G6GQijo0FV58CBHC/U3F+6+e7fY
shFboLuVbWGSAE+iVnZmgRigs0CIErkT3qlRkRasi4J6abf8orX5M0w7SadiTqQIHpC3nBbInKDs
p/41A1GOQBHnObQ4mZ0u+stoQxz5JrE5bArDSvptAsqmZhbPGQeX1bes6zuof3b1TUrOaN/wkCvF
Bri8eG5IIboXLwEhGp4GX69vubWVMWwjyh7bsoco3EMXWPMBtBb3IJKtX1SNx8z1Hi7GufFaOjv+
H7Ya0Ez9UM1N9WD50BF9dGsVNP+K3moB38q53dhHXDNcjKEYU0a/ScG5vVVXu7LNzSesOhNCd3nr
f9IBordOPjhxCqhS6Pr6lTebQILL5Uf4RsMmFamE2iAKkB6Q6WRDFVKnqZfPFHmvJfZ00wjwOle2
nv4tBp81ApohKBD61AEPlt05Dl7yrzPLrPl7gswlHeLrE7+ytIGxtEFF0rq26HBSed8mUVK03nua
lG0Z2qPIN+6+8xdeuJRMxNzc2IBRpA2wy6Id4wZO+k+C5MyG9/kn3H6peeMlopJl4jpl3WmRXuHp
UCiWZZ+g7DpXj4BKBnMWOQFwMyfCRgjU7SwN7ZQptCzWqOdesUq+99NoE/0++aWiNLKQxZFwxmuS
KYQguIRUEeOqiVTr0R08ENe9z8HsUvUhHKlqejwzZwOCU2ZkeqlGCNaKvU5EXT72tIMAdeTQBuKG
hYDcTx5Kq+90Fi/ZIAOUMDmdy5aN1VybaMO2+SOqwvVS9CeI2dkvgwO3KWKy8H5e3yxrzRtGLAeo
G6JQujt5nf1taGT/afHyLWj9WuOGBQMm0KZQoWLHDKLe3xJR1k64jLm/lfFf2ekmCANsdTNpoEby
MFVzKp88yIawakdSiHdF2mlF+e9Nk2SC3Ag0PZIpyesHvejCj7Dynf+0cBAabmTnVj7ERLlp1wMy
HVHok48iKxfcf0OWRZVlZ+Bb5nbQ3LaXTFQbJNS63kpU8gxXLe9jBPRKeecyG4QoN0wUQm2Gn+R2
ruuVi5jief68yPvFvSXHjHbPdv7jXULJmJEAHKnJDAFHVPPW9yARuXHQ50X50PggktzistRxGojx
qZbziwup8A0Ux8WVxcjPR+ND48Gk3RKih1NcnWUn7wrxXMrn2ybbsAxjlxC3bdF0Q0816Da2wMoX
Ty2GbJgEK2eJTBbEWWBqdlIlMR7Fu+tDvhj0Q9OGQeiUKkXRYB1dnqv9YFs0mmy/FKGnE7lHjI3s
3Eb6T0VTuDvZcPv+er9rq2BcidBD9QqaYIkTt3qpGe93fuDTnTPRjWW+6IFS2yykRkKfTUzU6KDv
UP9d9/8kmad2NhXLcUAaf5dW7U18GOjLuBsTVlTEXzj6Yp/64TMTh+uTtLLuZi016Vu3cpSlY9ln
0L9tDm65VSO/Mv8mL0zh9lZnQb4htul/fhBDoTlU5fttwzaOr1I8qWmA7VpS+V87TdOvitjLj+uN
Xx44MV9mHreLTtezhpAMdOu+e/N3toWSujzdhBnjrkuU1FatPcZyuKusZzL/um3I5/4+WJymKgbk
hMgYq/x+UL9zHi03UaxSwgyLwyC5kfgl1XG+oHBtn2zdS5dn2TbzWlaDxB/0W3U8kVPlfOv5qyJl
dH06Lk+zbT4FMki3JrNT6LgT2X+B4ks48GIjfrnWtmEphULeEkpfGHdShkQ8lfbd9UGvmRPDTipo
dzpQGp/itLxjqgI/+0+veqjlu0zr+HoXF59IsCKGSSz7ssgmjbHXVruj+mjP/+TBvXK2qrkvrykx
K8aXLsiX3EH7Sc6gmKoRQobewnxTnSMlZqqiLtrM9TQ0WkvKo6qZDox7G6u6NnLDiUHJh10x8PzG
E/tViF+O/9u3h/D6rF9eWGJWis9gM5g16hvjwXr0RhEClbzL5ifUFIfgKtlf7+TytiRm7H6yhFC8
dMaY9EFcN1hSvCBuO0/ErBhv1BggdIAvOL9/npyh1wcUF+stqMTa5BsmZhKo6uYerGJDl8hHqf4o
2G723I1dvzb/xokthR8ox9Y6buuHMfm6QP0DELuKHWfe7K7P/loXxtltfBSTeeps15svRXmYuAw5
RbJusCJXbiTq1mbJOLzUDxwgJmDjA/Ai9V5UiYOfbzlpK42bYW17XPJibj0dKyYeUb9wKEp2r1mz
cbwuGx4gKf/3fsq179R+it3JQTkzOePRDUB0HmhwtIgNd2/lAJjhWiGbNBiRW4wzcix4GtrZltjS
2uCN/UM7bB4QSYzxEvzLkYWZfwj5e5wO17fO2swbW4c7C9FOBZu56GkH1gfQIQegDZk2Nv/atBi7
xpoAM859V8dzYvlPrjsEYVra08+bBm/G+6BDqSeQPYzxCIWuloaCn5L6221tG3umcxtR2w0cDyr1
niHBOyqGJO9WYdPKxJjADgB0IOTSonk7uBPsU5NuXOMr6xmcd9EHVwx00w2hEu0GpXi1SxZXozzV
NN+wAmvDPnf7oXmnFHXinzej7aenoB13XbJVkL/W9Pn3D03PCENMmi9oGg6T4yVhCojGbWtpWPim
54PbgeYrpum0U3b/w1+Wez7RjbKTtTk3TmiteDCmvg2UAP1nsP+FHLnKt9KWl1NxlPxV4lylBJU+
ifVrBvddSKX1ljfMQULYfVAzfgFY8R5okH8kymgirhf/iFhGEPoV+Szb+mmaIF9+fRbXFsg4y0Hm
BC2fiI6bpotTyBv1lnvbApmhXXDh5eN4Xvs86PeO3+6qot4jpXibkTNroUEAIyUtRx33Tv4azCUL
eRH8U/cglbhpasyaZGiheXSkuL8C8guBtGgctiJFK3vLrD1uHavi3vk1OKJwc0l2aSpDL3+6PuyV
q8VU3OJLGvjSwWnmLj8SXR4C7h8yMZ5KnWyE0VY2jVls3NqFsFo94DWrKdxO5xvKUL5cH/1a08ap
hq8/ozwVVy4KX3cN93fQ99qYmLVZN0404tN6AmXHGM+gBhF26LYnNf24bdjGjTvTwAdb0Pl9z8bH
3qv+XXiy4eeszYhxQonXJqyycZnP/n5sXorxv5uGbAajF+5YkzuiXZsfVPEDZTG3nRszCO3ls7KA
KtIx6fZd9llt8WyubOy/os6Tk0tgMXEeqW2FHYWjOvX+dwYCjDuaO+XX6/Oysk1MaMwEkV+ICWH4
g/OWFKAHnkLa3uZ/mPAG25MeJwMODsCROzCTx5rbj8lmKGht6Oct9OG2zXwQwzm9qn5ScFCEBa1+
ouAAQMTWuXH8xunkKi2Ve37s8/bRB6v0wmNn2DieZx/sr1QdJZ5xPIO2L6zCx03k2tMeIuQ6ZE4S
IaOmoCk07keV/TPmLI+vr/LaZjIOrDcGfe2Aai1G3XZVh5OXt1PYgk7jPvXKac8Tdas37hkHuNAE
clUgookF2Jk8hx96OkQDLze+ZMU+mFWSc+d6LtAkOBZuuWdIOYZ1at1m1kylrbm1BCg3sd4Le5T9
N6d4vT77KxvVLI4EAaCYgvPDiinrOE+ShmxMo1HIX7e1f171DwcBFEt978w4ZyNkl+tFvvl/kCL+
RpR+bcrPn/WheUCI+VD7mBYt6xhvlbAn9v76yNeaPv/+oenOR1VVZ6HpQgUh6m1C1Xe32WWTDAFs
LqM39vBobTaHbad3YGG4zYs0mRAKzcq0cuGL1V1rx3oEkhRPLWfDJ1g5qyYRQsA6TdXoY7pTfdJ+
cWACUJPR3o0k3fKDL2eUiEmDYA0j9KFm7EjJHl0nRcnez04cu+DNdtuw0Q9k6wq4THVDicmJoDO2
dLSY0t9CCLnjgLn1Z/ZQ3UBKWIJX7y4vLBvUYU40Jk55QMLjJqwFejZfv5BmcyTBN7bd3pfP5Y1h
ErNyN/GHpgx8tEv9PKJ2czdJZ3f9OKwYClNTayZE1DTBxnK7O81Pnf5ps61X2MpRM6tzEdAv/ZQr
GKEA+pNjdpYptvuX6wO/DOnBZBsHOS/bpdUprrNOWT+d2o1AdALZ5OHfwZ92XqIi3UHpDCyWA971
tBvySKkt3qaVA2MW6c4QcvFki749SPOxwH0qEDcfkuKuWoKNkMTa5Bm3NVdtnrQ+Fqat9KF0CKTa
5tvslFmhOwAjM5UCxhvlmD4CQC4wDNcXZW3Qxk08jMwBwg9eutV/Sfr3pN54D63Mt1l6W+QUDLkL
dtIwLq9WQp7ANwfIYM762/wus+i2p2WfJBW8lWy5c7wnAh6PdGPsKyfMCf73wgkaFlDJsuonr7l/
rB10AhhPtqtG/0a7Yxbc6rZQpXXejoElDizPo1TyG0dv3MS+5xauyHCCxrQCH94nRjqws2x4pGvL
ahxhkdRt4NVYVjt/HfhR669ilmGif9+0G82CWsmds1w9HLekfuit7wHdGPbaihpHs+XE6jjsfJzV
edinHfSSq7DcikWuTYrhOBM7IS1Yj/EE8H9w69Vz3VCOJUot/r1tVowzmhLVp3OH06/tR4qYuyRb
5AIrp9+snvX6yZoLipZhDJu2WmIxdzS+PuqVOTdrZ0XXw6eFknQMHuRwbO5k9m0WtwUATDDUCM55
NZ9vkqa7p9XJ39KJWxvzeYU/uJoeospnPB1W0o2t/PPcfhFbRmVtqs9dfmi60rNQqUiGOLGWPBwH
8U5RD7NxP6zsQBMKxatUAK+EYyncNA/9qUz3ie0vYZF6RahoJzf6WZsf47GbOz1JapapmPcNSFWa
+7H34mbegtCvzZFxTCXoGciUBUNce+p+yf0I2M/b7jkTHoVkcD7PI2bIsYIHWyQxEp8bCMO1URvH
sxDUz/wkVXGiq5DxIRqzLTq1laZN7NPUFy5mBPs8gd4GasObMbK6Zkscd80hM+FOIDVrFBjgYBZt
iGAtZeadBBvrJ8nnx5lKO3KEfh0a29vV2veieqQEzCnECXuO4uXrZmLtE40152lhN32CI6egtAIs
+01Ka5SYRbBkoo3dZWyIRVdEWdZEScB2tw3ZWPDeo6UbKKlijyXfUPYA8zby99vaNnwPDph04QR4
7M6z2zyA+t5+byxq35bWMsFiXSK9Sfs1Rr50YcCnCADu20yDKR6mdWd17XB+Smvvn7Kf7/IMYR3w
iN42L+ft88F8ss7z6jFA80HymXI/Ql3Kjatp2LRiHBugkHHGeLMsscRJ3vG+mja290WL6XITq9OX
LY4OsxSq8tOQZJ+kfcfVTUmTAOmu/50U2ksoYDVqOMlSZK8BSrsjOiZNhpdH1+xvmHj0YVyJ3IdG
7uyBSR01LJP1q3ZQu/qv3wztr+vtn8f6V4wT7Rv34gjK2akT1vyQgKmHPVoqkP2TTxnYJMKG9x6J
a99CuXJejbZV3bLm6NTYTRCBLaH041Un8LXMKfQAZmfsTyKb0/bl+mddXHeU1Bm7qrV0ngpesudi
Bm1/n1r8jraeG1mAVx1u68KwnAkYbwvfYvy5TZbxSLxAHP/UBAp73ApirX2F4dmmlSVRF0gD1GEB
ClNw6Ob6Ze1F+fm/619xnvIL62+Ggv1qosUCzukTKBnUUw7RPjCtKg2ZgOvtr3yCGQuGiHoPHCEL
npOywzNrSUhE6OSHA9mcJXb5E8yQcAXSxdTFpD8Edc9fhhFKoj9JzTqyt4bBSv+jUyKWn0vn1elj
LfltTPeBbYaMtTt2rRqJc+SdFRxn7ThfGjB93g9SWxuO9srpNNn0Kj/tyDQO8mgH7hTNEkx3rYOX
vFZz5KZ6X3jjcIuHhq8xDEFBlsRKsde+ONCR/V2XnX51Rtiy27aBceL9CXY+94bq1Hk8z19yEMC7
37IqAZ3ovAyi3NrOf54gF/azGVJGfUwFV3wpHgZI6wHApBAJfoDj7yd70Pe5y5NnaeHYewlhD0eE
tvSt8U0mgtafvURmHZx27bf5Exuy1L+HRl+h/wMjcdrQKG/KWj3mHe+QIEe1PGn9jZjByiE0392g
GS+ytqT5Q2Hl5XKYuS++9iAMkbvrs7/SvhkMBy0+VHyGgD4TOjrJPcQ5hyFMaxJsdbB2yg1DRfzB
HaD7TJ4V1fP0dSat5Ic0kROL86L23m77DMPxa/GCK0qY8S+A99an2ebdF1k2/W03rRkF99niQAKy
SU8MtDfVNwUBdnIgTtbpGzs4268PPhSxoZiFJAcIrMCeAMkEv+T+fkr7LY6TNR4IM+rNLPB/QIYu
eBiAc6FfBqFQTREXvc/cHaggIb+gKYDRImptnz1Qq5jH/lATMkBPqHatc0lxMqZ4QbFu8f/N5OzK
NGq8BDborS1ox/XXpg4SKwvtciDQghKkIsHTiIA4GIqur/HKTjIp10hXeU072foIAv7JFZEEFzF3
w1SBjOYVmBfHu+XZGNiOuWW51bOeNvMDw/OxB6JGSneXBN0WnnLlQ/7KE/SlGqEanL5UBbceKePZ
p5T13XtJxfzz+lyt3A5muqCZ3MDq0lQ8jEHVR0Ui0gNBDvDotjWwNhOkcDUcq437Ye17DAtOlxl/
Y2YfKSUwjMNiu+FUF9OxoiTZKndf68Rw20DHRXTVWcVLK9uiDx3E8YKw91yhw8Bbbivmgzqn4bpN
syOGHBi3ow17a4cEWjgqRtEKpKmur8zZO79wC5kJg5rkJVMovjuWnbvgCNm/WSvaY8cTVEpX9Va+
6DJqDx9iWETUwjSdNw/kIR14DSVDMaM8+g5U/oF9cpxs4XcFyTiB9mVdFAAYJY2P9LOtAJ33d1Zt
5UEHzuomgaLYxJ2JRU1t+3Ox81AK7JYvN02GYwwyRTmfcqXdvKjMSyO/cJy7irEBEGAoBjcc4hDX
+1nZPGY0dQAJm7V0yXjkDmv8fS5Szt+lpjmyWUte1jdaqHO+9oMZ9z3IEKTZUL4klciQlUCZ9h0p
63nY5VAo2Hhc/MGMX9hBZn6l6SHV7VhZcwxEU3AGICbENJ57v+ZdFerU87Mf9QBpyX1Qi6rNYwI6
Lz+0QVFZp6EDctX83QEdnd4vS52N6S51gPfYCauwWRXaVpYs8dTOah5OFR4X0xASkunmaWkQXgR4
iYo+T455Amra/zwok7PdWIL0/F/wjyBiFc+MSuHv04w11R51vTp9Lamq7NcSMsplcrBQNiG/TBTp
lTLiIyDIe1YgWOkcBrBD6l/1RB3U+NlMV/ILnk/O2KEms7Cz39mCWJKza5Khq96p5YrBj6emF+JH
7riCfMlcq81/uYHD83vUptMqD4O6aZ0nPQ6BJXfNjJpfkJmAd+vAho6PTUQrwE8+IZnN22+gb2Fu
5HEWtEWUtDUVCIxz2+vCMqs957gsKuGfUADd0DnSylWTe3BblY3eQ91nbfO9AGSYHdqB2vRbMLmJ
HHa6n6EknGMC4LChVA+eLVQwkuFISJ4nZMctkAg+QB+Jsk8gJ3GT/dCSof/WFyyv27jL1VArsCNP
YHru3cKChJEmWdq3UTANlr2z09JaHovKyYUPiNbYDF/wns0k0nmoK3V5mNSWD80MInOZb+y/FY/R
zB7UIGSvy0o3z610C7AwSfC+hVmabcF4/gglXtjfZgoh6fveq4OqeuYjC0Z2XyFNUTjfa79IUwhv
MYiVwT3XyOzUXYjoLqvRPfFKB5javi0OSyU6+AVzwab8PzUCsXYcmoLVTxoMCPauh/EFZCG1c/cR
D1sl9lXCafLegHPgC+pl1fIQzCDqf2jBDOPsWOaN00sWzKnzSuw5nR4TaYNPJcycooFyFkWygOyg
/AOy/aj2xtT5PivSKXDxjKrd6S7wh2NqVXnTHdQCgsw3ev6gF1qBcuE9cQStQA4zgIQrYnCx3O4e
HpSfP7gcvCc0noG8BUkG5CNmO5zrbpTLTsOID2nc+9b5DPXzMDQhNAfS6gBOQ5UPkKIhQ7trYcTP
dM75Qo4ZS7sRghlO272mYARLh3Bqlsl9rmpF0kNT5IvcMS4d8EKkjHh1jJdrBj8urWYyH2nQcFfe
A9tZFVNIQBhY79uyAS/nfcdQ0fzJKTuIFMUUCh1VHwtEDhoLfHd2AnoQNvcgUwNJXVA861HL8jd8
UcmfirHy2U/dziQYMJvc5iryQRbbW2GK6Hod9Q3EeOtD1vKqeQ3gUdjzTrAiKLwYZc1V1d+BXrbJ
I6+Z/TpWCJCrPly0VxfsNA5jUTdP9tDlKFPEpReMG3fJH6XuS/vzfMl8sPJOOvuo3dTeEXz8tfdZ
Q+vT7yK/cqE+XyRWJxNE4RWQM7C8FQYYMtnMzp3PHCCPQs9rpyaeM1ta754YLHoIwJJLx+frN91F
aBB817ND+GFw58245IMgx2GU8Mhyrmf/HbtfVPdqGe2cndMESItEepjx6g4l6t6zMnblUMqn60NY
MRBmBt0Gq0jjgCzuwW+SNuoZ6Giw2WqyVS231r4x/5bwCwJJp+XBw+EOogTchsVutpOb1J0whYY7
m7nUoVldWF+oAk4I9MjzUGEK+0puRJ5X1sgkdnByS3gObOdzlsPrIQHjUeHwx2IRwY64qo/+EJXb
nf2ZZ0m3u74qa50aXzWBMS/t3VKcBB/7T47TVtC3KSyVBjiimUfZnWU5NMl2nW6gSxM5/uJMPvg4
zinM24IZf07Uh83JQZjt1JnMT5Xbi+GUV9mUxHmODH18/SNXnj0miwPPM2i7w8w/5B2b/d/lYHvZ
P03aJ/Ktg150PsOcjwFULn0QfslbQADBX/wOgzXqNK0RS1o60CGESknLCxVJkltSQ2jfcJL7cupR
VAOwF14HDMVDIkX61fYhm3B90v4gfy4YNDOXiSvGk44AbWc9QBjRe1QiGGwoXnvOjMrrGa6UJ+5Q
FItqmygdm5o5EYoTgmdU8uvKCwvXa/GTn4E9KDsoGzQW804GSQ81L8tNm/mA+MkY/ChHb2rGMME1
x3MIMXTkfcL1KIpYQsIG5JS4qZLKCZ2+gtgw4xbXKlzoxBkesEFv31Pp5Fks6JSTY03K0v5Uzv0S
LBvzcPGRgISQEYTpEw8vMUegBJpk31VQvHtptXOp8Dbav7g50b5hmrlVgtzOQqIMZAK/Qeq0HKrZ
oVEZBF7MiuUrrskt+sSLJhJdnR+fHw6asp2877k/xHCWYx2oQw3ky/Xdsta0YX0Lq13cxcNXOBRI
9KYIab5RxHbxZYxBGxZq8VsXSR+ouGfFy7ScyAwhxQZx7FuMD5p3/3dOLEjQS4+h+Qn0NJGFl81+
UkJsWJ61wTv/2zqUDHgjweELVrB6N2TPtviG4qaddxMsDaM3YlLN4KdNAHJi4EiSF9F6ny3/220L
apiXIK8dBfLnEdVAAd81oEMJlWUP++utr2x6s666wDbURY1x971/ANHCwbXSwwDWMidfdi7w19e7
WdmVZn11p9MqXwS6sa3PPYIaFWBT11tesQpmWXXu4Hlc+jmANRYKQseWhIhd7xFb/nW9/bWRG0e1
mEpga/6MHE+T/KG+KaTscpNpBYR4UzPhzRoLMoKCAk+Edtx0kdZW1TiqOlcCLiVA1AUET1r4lNOT
aLpIoWZETBvnda0P47za2ZkiHeG3eGweGYs7L90P8rAk0KaiN8WFMEnGqaWsxTOLAS+iFu9Zu+z+
LEHPC73FB7K2uMapReCgApjUGuKgtsNhKu8W5m542Wv70ji2Fa217gsMnU2vjDxU6Sc53hL/dv+P
sytpclRntr+ICCFAiC3Gdk3d1eVyT3dD9O1BiFmAAPHr33HHW9SnW5gI76q8kNCQKSnz5DmRXdSO
aKqm/YSZn52z8b5Q9/P1rf7uFRTtWgcs6F6loqKAKc0flT4p/ikTbez3CsGpj3X1NcXz7XpPK5Nj
17ajXkkZr8f+JMu98b/6iK3jLXtb25bBthrXyOgyO9XyT4QQ8dz+ajexOpep+M9VDFN0GdCbgxsS
e3lUpljVrn5W7rc0+NSF33vvT6DJLqw2LpQrZ5VN4Jk5LQDILbBGoyBHh857DyUwSiNc183fbpsk
y3h11bWeLwAxHdULT39zqOPceE0ILZsVg/SFO15slqUIKrYnF4kAEUwJaaPvt329ZbZZyscChOl6
PwwdIiCn1tybzXr6tdm3DBdQwaAPQM6xF75GQeKvxste/TE6OOVWWfLK7rdr2Zd+DAevwM0PSYAP
vdHf+OC81J68zTHbtexNibBxVsIAJme8gwjaIeh/Vdy5WwYQ75jqeNMa2AiqqfPGxkWQbE9p9yEs
3R0Elw917p6uN7/imW3wlPEKMXIOcGMAZnSfj/uJbkFzVhbYxk21KtSBQ0q9L9yXsQdkVuB+D2Kf
oSoO1z9+bYGt4zePWgfYD1hXN6rDtBiU9uFJOzgbza/4aWYb7xCyRXSYm7KaHzuw/WdBi3rHcpeB
lUWnRTzkJg67Mrk+mrWlsAw6B+GnKzhuWASyJDs+h81hmfJpw9mteFRbEHfSTgWslFP8xF0CEtEI
1u2KPvowFcO3NvDu53CSScvCjVN55dJik7MuAItAro0M+yB6huJh7AOBXQ4HaC/swii4bcLsYng+
ThOKmwFr7oiiMYE29o6HxZZ02spy2BXxchqlifiCfUvlTzz2Pk1yuvHDL7P25nQD5fpUGYYPR1U5
6pd1Asro3U2byC6ED7XLiqZr0XRG9l4A7nO9xWmwYm12HbysBCh8e+CVQYH8R5fNV9cFtH4aN+pz
15q/rMPbSUH2QYQBJqVvvoRqTsLlmPr/3DYrliVzFbZkXDK9zzXkAlCgO89bCNe1bWJZbToFmhcX
ALwXLvuGzAe/uYlj3gPx2f/OiA/dGKfzLidk5Xz0UiS4umHjarvim21MY4hzqyUlJjujT7U8UrCk
XCrgwq20+8pi2pjG2QRyUi0u/EPqVkk4LBqImqnfdUtO9tfXdK0L6xY9RoMxfYfYThdQpHpYGZdQ
aAH/gNyYoxUfZoMXCZJQIGa4lJI0L1O0i8Ac7/WnzH9xAFG4PoaVZbDBi9IoMREGNylcsaNu9I1X
2S+dl5e60nZjGGvzdPn9jV1pMIIGeY+lbpHCjaoulsMd1HBuXAXLaiOPV12vYVnZ0iSFyXfp8qg2
ffDat1t2O4XQpOoItpHq/LsyjT6BpPWBUv3l+vSv2K4N+svTwNQtQygMQhi7NtKJBiPjbU1btjua
ZgQdPa4mCEBE5LNDiDkrwNOLjSDhynFul76HKsUzqsDp5AKPHDftcdTeH96YAyK3yAJ1dC9ZtCUq
8H75uwcOov/dQ9Bo5H0Z4CY9NBmYw38WKd1zJeJLoViECooaTEstbfbgpr+/Pn8rlmGXvQ/UBfDG
YARsgjau2S1duUsZhG8+X29/ZeltIGA7dO2Qh1T+RoZWPwphgvvehfbq9dZXXIeNbMPKzAQMYNi3
qf/ggGcCdeoH0UKcE2XRrNh4XK7sARvcRrOgaARDMVoNoPVjkMoTico5oab5NErfRSEZdCLLGdnN
66Nam7PL7288yQQuNY80l13gsx90zA7QEPl6W9OWoXe0pyPtXDhC3j2yQfw7cC+98bPp/372MA9B
py/x9ACF+0VtEmT7NppeeSHYIDbOupFFyBr9IoO8I/pn3QFVaIY7SGgeL1o0uCUldKIbsKq13qwX
c1mEIesd2ETQRQfPe0ZywIPWYFgJcBTsGdAu0VbB8MrWsovjhdPKWuboylSPmf9nKj8x8UWrs+e/
eFtg3JXtZOO3eAB5lkKz6hcgRsDdalPul2pLMXxtAPYVO6gHiEoCMUJ880B1Ebd8iUFsj0IXAlcf
7LKh2rhyr7gqO88vK4jaEI4gW9WkPyhul88XPa7EDRCPWZBs3fBYa91czsg31uflY+TLUV9YGbs7
IJXv6UKeA1odyiLduCavdWEZeAlGcqRcTP0Lwph9LLri3EbjH7ChHDq6RWD/d3nfCe3ZSP5yBjjW
a8CsBBxI3Pq/QJsYZxOJR/57FEE8jwqwEbarESleWu/U6JdaPHOWxgiSHqFXkUzO7zrXoLAj+7r7
Qju+91W2r4Ih4dSLp/xrOPpxcAHCVeHGHWptYiwXEtFOlHQwuGum1WMfBE+m/sx0lSDd8Oe6A1zr
wbovVF4JkrsZJ8YsIBOZS6QojBem91Pts12Ekpwvt/Vj+RDuuYWJohaGPdMElUyxWGoHE13Gnk/m
Dbe4Ytk2zLQF/0K1tOikDYoCmLDs31SOW3ytK3dCG3eXTayeSGZAcD2RP1549tvllA3R/vr8rLVu
+Q3ADqFptKD1xgX1uiST+yCGpYlzr2PJbV1ctsAbQ/a1W5BMzCPq7MkRKqvHKs3vRpHe9o52LT+x
9HPtBT4YE3sJtKsB6I4UO6Lrjajn2gRZPgLVQAjMl5igPoxAx8hzB7wM0S9/GcTG/KwcczY6xjhl
D0FecGjT7pCFDYTj0mc9fA/y+zQUh4DcsWArhr7WlWXXohnVUJU+fGrrJLwzx07VnyJvPGvQ0ppU
/SxV+BRlweG2lbeMvCWuDyobNiIiWuxBOQOZHxodlAfWsOsdrBmeZd1R1y5uk4Nee9GR+jzyhkWn
gU2q2rhxrngpGyGzOFEQDJlAJbIPKg6AmA7DHN0tI1KejpffXx/Eyg6za/6LbFnUHGGHjf1D4z1y
B0DSjbDk3+fRO4ePLXNCXRepQh9tL09lIvcyvj/PT+1ZPKoj8K878fnkfSTP7sMedda7PyR+fe2O
xSGLX/FnkdylH+/KDxAVjr14K8i88lSwC94XuriZRqknSMUfdDnvhuCx9g4qujBAbhzrK7vCLnyf
ey6FYBi0Kt09c8oH0+sNW11bq0uXb3xZ79ZlEVT4eoKQtRrNHrXXu8qXNzZvPQv8aPTAK4E7T8b+
acs/UE+a+++37TLL9Ek7U+CnBwD1SQhR7zsgcZFQFxuWvjbllqWzoEK1Q2nkT21Ai0FloeMxcjY+
fa1xy8ohJogCMzpeHGQKXUMwZGTuXQWpbrJhJu+vKrcRYCBpbjO89kAqtZP3fLcFmVpr1jpbhbNA
gHOUUExxDnIcUVmajHLjk9+/73Mb6dXk3Swp77OfU89wZ5R3LA2SHrdWysvvzXBean/jFbY2isvv
b7Y8150ssyyF/EIlqY4Hx3OKPyhdUh5kvqZtV4Xm/uupuJ09m4Lcm4YAoa8RxI8NiLiNuC2zwW3G
B8XTNuISNSpeSC4alXi5FMXP62b17jqE/9GnoohbhnWd0xdWcFQi6LTpZhJzRvKiQGx20fKBkcLx
6b3Tozz1EcyAsp721zt/93hC59YGS8Oy5qKd+lcWOsNuGvPh3uB1DIp8VNK3VNcb/bxrgOjn0v+b
LcCMGoJ25N0rFF0A9s/a6MmJWrpxgVsbhb3BBKDouSPZR0DdnAPt2DkdgKUvsO/iltZfbpury9je
jCHVcs5lR9hH5c3NLg0mERcgT9qTIbhHGXe98The2w+Wm51ayLi0S69e+6EoRQIMWageOVWkr2Kw
vnvdN78gptqrXrZ8xns5HPrk+gjXVsnywdAcniYxQz2XunX0B2LyJkxqQNhuEsPBLrDccI9BZGNO
+YsoQ35fNDp9XjqUTt3y9f+RUJpClH7IvlavqLsR91OfqWPJ5n5jj1320n+8S/gfBaUJXG2oQOfZ
iTiB90zlpYhUOnWQ1BHPN1zBWh+WNfK6HJ2hl/mJ6Wb4x0QLhHBY4Jo/A/HFVvptrRPLFGlBh7B2
mvkFpEFtmEjdLcWhyxvRJqWM2vBw22pYNsnahbShnrMTrf3gY9oWhsQeCp/O15v/+zh7bz0sa+R6
rqIMmrrP6UAGD9LcqWvIvaJq8HKAzMu8fVI568+NadNZxtRtemRIK10DQapJ7oGxg9cLKY9lJ5dG
xYHrlSHZLQuvmg9QF4am5cb7732DJjZ8mAdOmudOL066CYE3kuIrm8d670cTQ5UdnHzXBGBhVzeh
xbFTbQfCIt+ZYMgnUPz0H/sUnknWfr5P3aHZQQWliseSsRuNznIZTBfgs8phFhLiqDwBcTpYIBic
/VZedG32bJ9RBVmLekHyYjxZ+vPBQHQ3i/agFGJGQgy7mUJ+QFm/khR1/SllqA/IaHFbhTqxUcha
IyQKpn/3JdVZOX80k1jCxHM8z7+ry0CWGy+490+w/6g8IW0TdlOt2ldipPO9kgEw/tAA4OFDY5aO
xHUzmy0v/O77KSQ2LpkWIuxpE/gvLI2wK3yH3Ju2/7fJJ/rCp/EzIBZi43W9UkuOXOP/npk6X1pW
VXX4UjWVaL6Rue+bHfH8kvVI2EJ0bUw4VGLMC9WNPwAnlHpF7R8xy0MOcBWri2+VAzrvgxdJr3N2
HDfW8CGgED7bCFSuuEMb7cwanrV9U7uvRYgSE5VfMFFRNwNYyvT+uq9a68JyVdLPxgol+80rag+d
ewPFSfgrFkV3HW4UNw7D+9+JxrQCWJ7m7aukogegEY62nVEClrvOTeAK7BvLr/BuHLyRRvRVw7m/
6CCvv+VOvcWUsjZJtiNB3m/Ip8C88q5EmGFu2D5luImCe4dvrMPamcEtX9JQ4S58bItT1eONmU4j
3VUeKIPSCycLqlwv/3BnPKShwumAcz2pMu/33z80aPaSnKS7Bb50wzpWjN5GSzclQRlsFplXwJch
AzHpbxUAnrHK/BDsvrduPxs83cgy50ox+kqqod0LsDo8EeWwZFR9uQGVW1k8GzWdQuWnnYKweuXg
404KiKT7dx6pRRZDZERuwf3W5styJk0ZQdNauOmr4sBoJ8xEDmgr+wzp2iLMkNAba5UFLzcZrY2n
9s2imoDV6Ssbpo+sKToEn3F+DjXbYslc8cM2mLqKIAmptE5ftd/IQ1WGgC3VA9lz4p8WwDcQ3zI3
pQBCElruoeHuzJZCpK/cMT+Uv6THCJXYuzoiN+lzoAfLO1RQnzZi6NPX1IDbEtjnMYOmVxHlw91t
C2I5CAElRBZCavsVDFP1rgrwwDMgKQDOQWzdNda2seUfeLSQKqJ1BBYO5Rz6bE4TXnfN4yDdLe7I
lT1sI6w1H1EUy/vgBSR59TdSFFxF8VRqGYndQKKWfAcLg183yU2TZiOuGVRTuhH17+cmHWe8JeBe
QBjV7RygqLa86mV23rmJ23hrWjnlaHJPnoXq2jPYxOfuKDVx8l0PJLYTexX8jC5L8sQhh4J7zXih
eRpb6BndNkjLL6TjgnAFoOXnyvfLR9E2n3jfqjswYW08Ni4H9XsjvOyXNy//SjpmiVwqz7wruriB
0OdD7tU3sdqGxCau9J0eB1Hkzyc/Z+0vpf3hK/xpthURXvt4y/Q1KptNGkhzanoz/8Nl0+47v89u
nBrL7MG1smja0uqchkUOfPfSoA6qaYZiY3etmKQNwtbCG0xEouI8RWVR7sS04Dhh1dK5cda5YKO6
voXWJsm2/KUxoixVdCKFDBMFPou7iOkb75g27Jq5Ke5ilfZOOtXOvxoVtsepLCCMkc9iSzaM/qWm
fGeX2vBrDv15B7Ir7GRct88hnDnV9VFK0MaUqNfBNvgnJwBsPcvUn8v7gg2h3Ok0dSK9lyb06D4F
eUZ+JI7vRwlKpQMTc1TMsHs5Z4SJGIiv9oPIVeA840EbRQJCKFE+yZgvphruXQXeFBaDeqPfR9Ui
swMOTRQPmpA66VPaDuH30e3m4Y7nzP+MMoqePiFm66cHRINQkq5Ur9qzylEf+NhPOTHAXWrQK8aN
V44KxVgTaX8iAFbXe1Y6YKgRLtD3+MQ58g5GFPMjrvLDT5OGVQp1q6X8zj3puXsU9/TBgZFGhiC7
XBr3ibMsfaEZ5fOxaVvCH3FJDn87g/Cnf/Ui2+Kr9kDDeyRl7eMyGM2KPU867LJ/q2jwjYonVuFw
6/NBq33l1l61g5Aa3mp9kTJUU8wFLicybH5WXTW3D8qheFDxsOueWKWCDwAk6fm1r6upU3uathi1
kGWZPwN4vjgJG0ET9J2VtCmPTUEr5CaB1EgHs+tBFcMPBbjf27s0M5GOUWbf0x00cIX5p4GiW/CJ
eWp5YU2zRAdRqS4/Ck+iTssgDbkcigIPy7goylzckSys3MSPgCOL+bx0zkPB064CoQqgAkoelqgF
Ow8rMuyVIZ/NhwlvI/9QjeBDbWMkSxdVxTqnJFwSGpYl2+vcC6ojF54YD0UFhS69q4Y5UCDU6UEz
/jT7upv3ammaH+E8j+xOXcik4jogOYupj5vCMauLvHo23PDPhZtDEWj2ZPuHk2HBnsB6f3W6xXMe
IZS2LD8aHUp93wAGUpx7sNToRynG1MGOGMzXMdPLL70Ugx+nzqzTZMyWmscT953vwu9k+9zoQrU7
1joy3xsKR/akB1eMCUgtSxLLOWjahCkIme2aWUfeMQvl/OiTyPV2AN/5kFUI5+gJpDTSJF4qe/BY
UaPMwZ/7tnjAoaTIbla6mX62IGYadgLQa4R/zJQXR29xZP+zIVL9ijxNd04VyOqOQofZPE/uELCd
v3QhHj85Xov3k5mcNOl0jSEChI456yIGWLIZRBXt/K4Zd3nFGBRtjQeayUNwISjdBf2IkIhxWIsy
QBCkQjdkKD8t4HOqv4nWHchdUHezjzEuoxMTfTmq66xYylgwZ4pip8crAXrooD5NDOnaPy5c+xde
kil7iDK5yAQhcICRxIQf0n7JTkUo6w4qUqyjj20KzMbOH8Je7moAaPJYKNAw7WrkwqdEch/l4sBC
BP1DN8ms+KgqXr2SWUYjPoiz4rErhzrfj1Whi3swKBlymBHW/cCVs8g7X3teBRuryuWpLZzap3Gh
m8j71l3E0KEND4zq01Ia9eosbk/32PJ1lniRY/K4rEj5VVViFvFYNXw5Rsgmh/ftpBFTSMEFCSoz
0VIDjssRH+/pxfUPClX/X0rZgdckVVRHiQAIvQeZBiS7viEw7A5fXNSof52kK75AEraPwN0LQP8u
a0DpejbuhZxzimrzMOc9/QqujnLBRQIsyY+OM6VsI4y0cloGVgA5DXTVZiirPvlBAbwYo07kJVBF
avUhCt3qJrL8kNglM1VButyHMOWpl25VJbSQXrRjtX696TC2y2b8EHLAPgBKoHcOUHOFmM/HwHHH
G+focgV4c5kDMJv1UVdnrwy8beD0Arch12B8m4dwS3Vx5TZhE4X3nnahEpdnr2k3uUdyeXG3xrvx
Tm8rSJJQe93iN95ppn756mntHAcgcOqdzgZx24PeLqRhWU9bUtTeaQxo2x5hU25YVJ+cCkiT5LZV
tq5cYKAGxU658JNHh+lBO4N8mob0JpxxSOxymoKBebBoZ34ySzsmVL70Pbwcr8kSo0ytBAlcvq89
5/sY8S2e0ej9V4JNGc57l4KgUHMQIk8vDAtvtCd2uofABlyc2cG1JEOAvCroD8zGJK4YvF1xIyGT
DcJGNzxVQYG6G9ZP9RA3XOAsGFvgdjYiVSsb2q66IR5hY52DcL2XGe1jEsrQu3NoW5HDTZvBJgo3
PHXTgTfhCeXlYF3re89poHvYL79ua/8ysDdG7wdpzgpTgjE+5NAN4WQZJ0DlSLAF4FwJ5tgU4SnC
7KGPysrzNAYleGgq+g9Iq5uXHgn8Y4W8nkrGIJS3ICqwu61XF/TA0iZNNXoLQJOrs3GEAUEaLBSb
SgQreRdbjRIoHAVpeE+fuUh/9WPgt7Gcuv7oD1BPz5bZJPPUAvjFxHzjoCyHANaeLq+l1GeTNRry
DTASPQgPUGd0e30brERf7KqcqRTGL4G1PfPKL/d66D5UqHS8S6n6AGqlG43SrsShUyVZMPLhDKo+
HfPA6x/cefy4wFw2zH7F1di1OGD59lELoN0TxQkDVABvd0SZWF5QGxOpx5j7+oWb+liLaCPBsNal
FWRpyrrWrZL/3yXxlh/GBfxvgFf926PfiS6u3A5wdJT9XV+uFbdjl+tAorhOu2hGEpdJah5MIWW/
h2Ifyjeud7DiPm31SoPi3Hkq8/EsQNtgdiKHDPvDAlwU2C2Qtdqq61/rxgrBVG4hRc7r4UwyLr5A
ba/9bhbuPNTLpkLg2lRZHsHFO4k5oGN7iSZvER9R6aCcHehKEfG/PlUr/sAu3JnqdmZzNC7nS+GO
76jsyLpqTIop+uLV7KluwymBQOoWyPOviNc70QybhZpMfbf0OlDn3kzddOLgJcdlsHM4MfeVWHqW
AEFGwtdpHAf+g3OPBs+FqYHQiUVYuzwO/d53NmoHV7y7XdyjK8BuZKqRQskW774a+w8+nrYgKHXl
Y8nDT7ixbpjZyjTbJT4K0QA3HyqKMHrPd1SoJ9FgZmlAf4s63SHi9aEj4205Dpvys5mBASyRBjtz
UqQvelDh9xTVLB+ciQYbd/mVrW+X+vB5pm4Y6unca5l/hOoh4AEEFRX3uCg1W2RM71dbhoReen9z
vMsRV9WQG3JeQvVl4UsagzPV+UBrNeH575/9KAWJErZrlC/BxyHvNlZr5TyxCT+1wrneVIjmFx1d
5liOUbEkzGcuktfS9dTOKRqffbrJAu0yIAXe13QJS/LazFUNNke6g4qBi9l0AAyjSFY6U3BCFeVt
vJ+EWi4FZcqI2iAQ90rAZh0XubNjDhr/m6MEeW69Sy9KbHQy8XLZotcH+bdm4R27tyUUepqOfVdH
8xl5/6ImO0TawKIayzoAjWQcDRrv81QMKLFKkGlwlydJvUZ8R1SMOo9lEzXZmECzNzfh3jCPyxde
g/Zi45r6F7fw3tdZdxQOPc2qAAf8SY9C9mfuARz+YeqjLPyw9AEiDYh+VO4/iMWqsEqmVo5L+qMY
O3zIw5inuDUXAHwyMDHntahjYOQiTCuwzz9a6P9OX2UbgXR0V0NMVv7sWVcDBh3oSADBBKJQBD0e
wBZ8SVWXKiicewkBLU0S1rUS0ba0IAiciCFzmiD2iRj9MvE7VJ58nhfQC2Pa0kWd06ws+6QhuilB
pVdAzihWEAWfUVZW+g4gSQFeDiBSZjmNXkUQcGRxgQtzRKJr3skGudaq8e7xqqXqx0QAjYXVDaZN
yLJQv4spJyF5hSy9Dva6CFMT3rGRZfRQgNba7fdFThgEMdI0Q+1zUuWMTi80DGcqYxL4fv+5crlA
BjFtgMU6M78Z5BlUn57zFUTQIi92VS1mVsdaocBMxzkZg/YF+M8pAAWMM4ze4xwWJfsme8iJ8LhS
RcbunHDICnbHjIOMZCJHyMrgS1MHvJ0IT0WIh3ZK5Z1J1DhV4hlBXUH9ZOKioknR+0NQHVxGPHXE
WU57sfMg1FXfN/kwj30M6bE5fKZp1Lo+kAt86tg+G2eS/r5uEytexi4OY6T1J+SN6lfDi4MhcGOk
HhwgVPRr6zV6Y2+v3CDsKjFSMZNTV4avJCAI2/u0HKojcoVFtGHaa8OwglNq7AI5E4OQBTBwy11p
nPZTU5nqqcnmfL7LebMF9FgbyuUL3hwH0L6ui6kGHMGfEdHeiyJUzsPYeiPbuAy92wEYjq0OqEJV
dz/THjol7Axv3+1qAhGy68u91rh1mBW0rnC/x6NhynCZASTti9fhsnG98Usj/3Fg+PJLp2+mppnS
fPQcTh+LUvOjACTgTrNGxmUxi40A29r3W7ddpQbQ1yvTPwjUXydNChITobKNXO9a49ahJHuo1zlR
iRq9TOMCVqffHWQyktsmx4IY8EhJ5kPD50HP7lF5ZboXQ36GqsOWvN/a11vHx5RBneTv7GsuUcQN
FGbmVVshr5XGbTiRCMZKpXU2PPBoLp+mxfneF5G/Me8r+8YGERV51upyiehj6uW/TAbsiBLdv+U0
bSEg1zqwvQNAHW1qsDHFUp570pr7tK2+uG7Yb9zV1qbHslnSXsRKeNk/kEWNO83CDpS1WOLrW2et
9cuw3thVCqKwRaXFgMIo8Q9jQbkrZ7lFSrnW+OX3N413LApzh5Xyd90psq8y8tw3qbrxyy1zpQDS
QlxC08emweZPpkECT4X0jH++PjNrC2tZLOHtuPjMeI9V1nS7ykV0wBgH2kAm+3VbD5bZ+j5VYVcr
75EsvZ/vqrxA4qUIXLwvBuQyzW1+ObSM15TgNF8YuCl04YvdxNLvAxIfG355ZYltXBDg7AWpl7yD
zk5KyvsxzCTZFSRst2jO3n9QB74NBeoYV5C2AAlJXGTZaW5B3ZIXLsCP3f3SZxBaSOVdWZXge2C1
SmqvJpfL0Ib7WBueZd1BAbXOgppexBnrh+lx4XkuD46aTPn7+iZ494mO4VnmzUenc/osxAQGblje
l4Hzq/PaL4EEhQm0PL7h2ryB57+0+M4RateZjeWY6wZihyKG6i8BLUZdxoNQ/J5UwROBQOzGnK0Y
jo0LEqQrmHZdLeI6Kp4LVZcPJXc/+0NtDtfnbG1VLNOHrvDozrREDzgp2p3mtEkC09xEI4MlsSy/
juoBIXAXE9UJCNfLthV7ZK/JjSZjmT0rBw2YuI+vF938GUKOJhlyvTU3a7NvWfuYV5ObzwFajyr9
IcsKfHtjPs4uBnHT7NuooDzN2CSibBaoiwG4fa+4kw0nn1K/qjemaGUQNiSochrWyrxksHmf3Qdu
LgAq9cr9TBEduW0UlmUD2cBDVw3oIuU+bvEIPL6qEtIM15tfG4Fl1rXvzoIQ7gFJrEZfong0/dBT
J/i9uHQrCrxiBna+ueTOAvhHHmbx4A7fgN5xPmQCr8DrI1hr/fL7m8NbN2MHrR6oVcQqlaCqc4Kj
J+qtp87a/Fgm3GQeOLk0R+tyQXVRjZjovq+KBvpLeERspTbXxmBZcgqaQOVmM0SrgrmcnxzNgk8o
aNjC/q81b1lyLypdOWELCRTplicXOuF5XGWBvyXgu9a+Zctc845PjQftr7HHGzAzXMVDl5KNA2Gl
eTvXbGovU/U0+lnMM9QuEOCRCAU30037x04rR72SAS4C+Hivpj8cnlZJO2ZbmlQr+8dOIBdBzhDo
a/HtvqJLLIiQD1J095cD7bZ7k508nnntt4PfY/O03QL8sVtzcB5C3+u2+bmM7I19pbMGjMq7OKBw
wbUSsoJuQpi+qQAM8afLor9pHoJsDZCBbvorK6omxv3bxKV2ClRpQGrm+gjW1sC2Yd3TnHlB+qs0
85CEbpofQtPkR7/R9LaT3k4Ye2pwpNZg6oFGTvmp9bzgqMycb9xU1gzAsl8lTQ9Bmg6byCP8qSp1
nfhgPtmYnpWb3V9mkjcr4IHS0hlCjdYv91WEnz9AUvxRO4haTEt9rJh7vL4OK8Ows8NgLdLRIP56
alPLQzTOSHL1etrYqCvLbKeFFTCeBJXbOMqomtgT5FybAxx3Axb0rXzEWhfWYcwppB1B1zIBfIbD
QIMNmKAQI176IdsYxNocWedx6OcgP+9TDII12KjQNQHYlaRte7ptDSxrFlNoXPBqpb8qGZ4nFPXf
u7yoNmq41z7+8vubnVQX4xJIZGRwDiC9GxPRz8DQliUKLK9//WUW3nkaeJYl+wA1jU3d+g/Qurxr
MhOj3vgLaYL7UtGvt3VB/3cMXISTiTzg42I+9CrRIvoUFdnwg9ZgMJ2UE2ygMdbmyrJpvweLBpgA
0Q/xwI+K6MmFtwFPnevDWGveOpJJCnJjH0VOWdx3bR4Dpgq6XUhxJzc1bydsFVJkDUDT4wM4DRAA
SGmVffcRrdpSPlv5fDtNS02Run0L2e24zGFgdTuV+0JDk+T656/YsZ2YrbqoZ7QzPmJVHftUgf/s
c4VCa28P9JKRt7k7OzUrU9xxISI0PUzG738UvleCbbqvzcZGXRuDZckgpVKM90AmyWFmT1Ovv9FJ
Ogdk9c7XJ2ltDS6/v7HmIh9UFCwVfWjGMNpBstzsHIW44fXW1z7fMmXSFywrEap4YGJ85U1WIzGm
P3rzvCUWudaBbchRCxYAvMAfEBYBhmdBZQu0ZWcT5ywzr9cHsTZFlhFjMVHiDRmnh2rqxZ4WYQkw
e7CBEV1r3DLhBmXMSFCa8UGk7ERLjyC2U32//uErk2OnvDjk1WSXz+mhbz19hKXxoyT5KciHYMPE
Vly1ne4ytAWLmEvRg5wOU8aeFMLNNECsIgtO1wfB3z8NbDniBkVpjtcLJcE2/X+kfVtz3CgX7S9S
FRICSa99c9vOxe3E4yQvqkzSg9ANobv0689SvvPgYUzrlM5rVzUg2HsDm7XXkufayz6Dn+ZDWYCG
CmVwug5O9bzxXcRUBmXZAvjxJPoCnd2xbsOvgRNtOzya/IhBwb1WD86U7MQYD4coL5GsyMaVTdm2
1IYbh1wilSr1nKAmXpY7P4/PHKeWHYOg8e11WE4/7+zKJj0i6dpmbpWL8dfudCn8/gyRlZPOsmeO
wqK0Ycfb/di+xPBoaBWnXqsGfIkzgp2epRPQ6xpspGUxrxXyWpzuT3b3TdArixLlQYNyfk9hDQn6
qtMPraPLb9u+wHBpXYCS3K9nzJQqZnKMy6G5S/rGgfoy33auMAkRfe7QYkTZBRajYgRqJz2eB5Ni
jQrK4nMmFWKRN2VCvBHNaxdCWx6kzqW8CJKcg6ZkO6dij0PYrtxMLIthsmd1us4hwO2hM+Ghpq3o
Uf7D52LtldlityZpFrZLiarE3vntj6Ozi0janVxda7BjDC8kqb0nqIk/3V54W1eLSb8xKwb4DCNz
hIXv8468NFO25LST8QCCOG/f91qdhB7WsIS23gyXp6jjnqY8Rm/zlJ79SfyAMvNxCfCjR4+ErAk5
2NbH2MMT0bfDoCCusCOKXBV8Zw/6qY1pQ2K4Ozi4UBeJ+iyxa7vJ2UdzXO1df+0qZ9mfiLF18zz2
A7DZJddi5ChHa1HStENRTPIVDwH6AMPL5ErYss2S4fRdj1oet5jFVXSE3icZohVKOp1tJPgMdNj/
ti0JNk0NDI37kCXpZ+2pAYAZ7FO3Dff9mAshxn833vWENnUqkiuycPFdtRTyZEnIT5Eegk1eDmm9
f3chSe+rxsdBbRjC5iEOk/lTNeAFcNsHLOv/xvOATnQoxHuSazgB1iW1ZoepWkihWPHrdg/vh0So
4vy7B18TVMtNiFR44mOvZUr3sQIanfY/Ix18BXH5X27hX2/39b4t0f8o8Qbekqjh4ppMjb5HxJVf
FC2TlQOVrXXDn6ckr+IMkkpipytJoKZRKDGDaWpGETPflK6nJnsWavC5K3hPHuKyehzaBID2ZvXQ
afsAw6lxPOubSkzTg87nee/nLXJBHEnLbZNvOLLudTiDBw0S1wkOzUMQyS+OyMj5dusWTzOZsMI8
cEZsBi5KmTvgS7j0IWOiAhAz7Vze6LUDjq0b06HTYiKJX6bXpgDNB4q4TjGLyEM5utsS6tTkvyJp
NAhVtuW184Fm7MrWO/ZjVh5uT5NliU1oGGkqJMamLr3qGvRCU9PjMR/VyRtbN3w5dAnLOJh1rlM3
54cxoNOFg4Rp5aBvm/vlm97EoiYRofJS5T4URHiHJXcV5+7rOHRraZn3NzUaGg7sZRQ8iiLMru0c
h7saSZrHmvuPPHb7pyhX+VqW0vYhxtbMg0pWvs7ARN/AiNQo5RE7GtL3wxqjsK0Hw5N9Vw/Ijjnk
ofOm8hhKZz4LSh9YhHr824Zk68HwZkf1bdqisP6q0vhjG4FZoJ7cf6JRFMfbHVgs1cSLTRxl4U6U
qSsuLepn0U6Atwbgdl7jfLV8gAkZ070XMoFajGuxFNpKBT8LtIrvwBFVbHp8pibvlMzmSomxya++
UnfzWMfH/4dXjT9Z2//eG2lgbM2ZmwPVz/3xQWkM/EQVHuhRP079AXk/kWUJHKUch/kZPAvgb0Bh
6ZhPD1QHkEo6Sgi1Cu/oghMpY3dDFFYF/iSlyOt93wGh/hNV+tX8ieH9HK/lJHUB+OQF+SZShWp5
lReMVgc3Ar3OdzmjDM7rcuc5JRqUeC5wD656IDgOJndeNvUzcDWajSw8OtKNGNkV3uBWX/N0BnXB
rqjbKD21NUrAV27UtqU1/BilHE3Rt6q8yrxjewlunCedohCgVQ1bWVpbF4YLd0EFPhCndB8m2fHj
RFkCegLXrz5ifje+HdLA8GLWDpEnJtJf55DFh4HGf5UT9Ka2+ZfhwFNZ9lyx1H3ouuFTJwEJLMdV
lmDL9Jh4sSzINOr8CvfPS4OmIMMCz8B9GqRr0lV/Um3vWL+JF6OBckhBdC52aTRlFy2hJZeM5JTm
7UctJCCUsLcD1QlkB1g1gnx/FiCS7Oe9w5PPZYHvJb2zB411eHRzfqA9ewaZ+fTgApa8sh3aZsE8
mpcj6Frx5nIdyy7eVdCovPOSHsQOJFnTLLZ1YQSBmNMazBhdcfUD5686gihLSmS1CygywrftxNbD
8vubXXd0UfgK5o/umlNoscsC7uvMCX/om2CtC1uoN7qYumnMI3AmPYAx45mPCQSDyuHl9vBtbS+/
vxm+zCE9oaYmu4LXZsIdtfe5PKVpwpOVPLPl0GDi4MIiF66TK3Xt+nx8ZKJ8ZI4XPgZ5CqxnDDjE
pu/gRkwLgbULlMDpGSmDp3i5pkZVtC1TRE0onEc91NSAwf/aBGm506xI960n1yAQNgsywphft37f
R6S7+j0qgf1WfvZT1GcJvlaVaOvACGUBkOUOKn26a0UHCoTC+CkfdAM6pW7jPd4Ew8WFL5pBezjY
6iB8ccrAe42KBPbk+DnATLeX+P28EzXhcGHWTLPbjuqaxXg65TEYF5Op4A940672krdfopF0v2/3
ZXELk4rFd8KOCFcX19Gvw8cK2DuyxxFrCI7b2jfjEpS/mOcU3bWeZFAdfD8Zf81pRTc9wFATE0fq
iKZx2JTX0aWPEG/IT2UZ/f5T7Xd7/BaTYkbY8D1VAgKcl9dMxr/9CLwcvEex2+ZUhEnCInviV6gB
Lq5pyMo7xgi5F72b390evm15jeOJq5Mm6+KpuKqWBDsvAqH3KOL4cLv1JTX2zt5r0q80cTDUoEKa
HkIyYOetgJ0HvrKo73maPquK3aMOm07b3o6oKW08gZ44wTW4vkropOwqKX+UDf16+0ss82Ri4xoS
ZBHvscysLJ8Dmv0OefD7dtMWCzKBcTKkxTQ2Y3ENnKb/AwzlRePe5X1WnLb1YBwvkNXAE2Et62uR
cXUgGk/YfS0PkFn9ebsDy9ZmQuOE0vWE02x9Jb38nHT+MxvaTx5QTg7zN4ETqcmsEoJUpaylp6+4
PbV7LxIQrEjZxn3tP+g414MYyjh3V8/1vFeeRdNlFqDduj09thU2tuSRea0fCaavsh/kgSf8ryjw
hz2PxRoMxeJoJi4OWCm3rLAbXJ3EOWOP+4ba2DMOXh87CBzNTP0eabsVn0VDMz3aSVy6J82HIzjz
jv4vveVNDc2a8+QmTjNW6XycQYa/R93mZ7B8btqZ0bgR6dRckEBBsvjY+F6xKyo8RQ18yPcyS7d2
YZxf3HCWEcgbuyPUVfacvsKC9l3/z20jetfHMH7j7OJM01w2DORILRQxtfutVK+pfpLFZVPzZlq0
EjpOwCfYHb3O2Y3Ow+Q/KT7tyFoa6N0ASsPQyIcOXjMkC3jzWJbN3ZjxvZ6ileOQrWkjvLVyzB0/
xrS3HlSjI3VQ/YpBvuu4GPSyFm/uBDiYOME4oGXoLe9AVBCipn12rrdn3DbspdM3jfdO3KRZmnbH
3I93yvdOZFwxFVvLy+9vWk6TQLdFi7lWXvUh77wfsl1T53430GBGDBftgT7P6gRN6+JxoephuNtx
/68+PNH6BGMZ/adts2O4K2GhMxbYt/6oYFWuOPXhGmObxZNCw00BnoiQVmoWetfpmEtgZfoOJ88y
OHkFXYO+2dbAcFfeeeNyMuyOwPweQMS/12qbp5r5Tub0LfANiyfBPzv/ES8NsE2Ila4YvWV6zHwn
16kah6Zujp6ndhXE8cLpqRWXqlm7xb/7kId3C8NfIxdHM6nwAc70RONT0j4W8W/EMsqfVs3H4rlm
zrNGkW9dF5j+dn5tKjDSB79Banu4bZu2xg3PBWspycHQ0hxHfwQ/zwNEgqEsfd3WuOG8PI+8NK7+
52EY/EiwCO63bW0b3lsMILz0FJyqYf1DNOQIOepQzmu0IhabN7nzxVBCvgbQ8KPH+h9xRc/xQFeM
0jblhs/mkAfT0oco3tDNO1+hCm/iewZ+j9sTYxu54a3lVCdBn6B51rsH2kX7Rq20vBj1f65ANDQT
nCpyaNgIMR9B/REcyyloHoex2QOfjzz5zMVJqrV90NaVscUWw0ynKIflEAYE7HQS2eNiPRx7F6Ov
mybKJMlHuXkGiS1/gqJou5t4cQ5KsRLxbcM3NluhMfSeif/FNVm8dtE1lC+Ve4e4sG3whmu5qqVu
Dbjk0a3ZfdU86SA9bWvZcKxB+GHvJnF7dFGMgkeNU7tRdNLMuMVFHqVRgkCmCwihI2PrhfEuTjZu
UyYvvROkMlVUzkcQEz3qyP3Cwk0khbB8w6eKQfLGUYiSnXrMYyAik8cwLIDI2xYSzFTbUOARv12C
mesha99eQ3rtAfnZtKBmii3uhScgvgZK+TbYg0B5jw3kdsuW7dVMqJXM6UiuYeaYiIBe0+LSM4bm
V+7JlkBpchqXc6zGLEIky/TTcjjDvopZWpkVW+PL728OlpHMCa04IgwaX87wOHaUECi9PTGWGGxm
0uJ5bCIPBPF/LjhRwA9RvzZu25wb7pnEXZGAXwX7XviKEwfuNvG0+epkEhkPPkYtBQY+u1e3/FYV
j5iXrUHLzKFVRe/5fb2ERVycAl4dVi3REnDNfJkLwLJw/f/NCm58S3D539gTvm23MLNmgNYDzN3A
GMuU7eeOHzbv2GbWrKG0g6ACTHHQ16HShzFaY8+x2KFZSkr6bBr9CsvpzwBZx8D3bhJQo6GZJhsD
WchoQMs9rvDEuTZk3K0e2y2+aSbIclbSaR6xmvBNkjvLoXHradpMj/lekoKknk7HVNTDS1wLvLzl
TjlfVB/JtbpC27wbTtoB8sAz15mOgZi+lV1/r4LqblNoMdNjwAjyvs8iLGkuTm7JvshqWNmFbKM2
DqYJq9ti4nBPD01DHxrllmtRy9a0sYGWolVVrcHgnzbqWzskl3lea9piLGaJqCxLQfoU3oMbBm2v
2CT8bY+0wEYZx9CECgbEd4SrdTHfB1S8lOVaBYRt2Eske7P/ZGHogyWLVsdi0uCbgM50138IXOUU
+wrY5bX7nWW7oMvvb7qZAhditSXCVts/wptqAATL5dn2n03W+B864Dx2tRwRBkZP/4mK68cW28gX
U3oz8lGmkzMPWFdsdPn4GtLXHvel1b3I1rzhoo2MyOSXaB7bRd5DuAzAQ+TDIqQ3tk2N9+/xl5DJ
KMHe1P45diXRvKvYJkAjzNJwVHD0xAOe2XGD1NdS1AA21SvRxZLPMCl+eQRBt0mDRDSU5+YBD/wE
6BUnbUCBdFrNFi4m/s490qwETVovSjnquo8TrnSl+1S3T0H5xNJX1z1tmnuzFjRtutgFwrA9olRt
pHtX+8NZlx6tVw6PFuMxi0EFiDbcNhzAfK3yR57rI63+KcPuC197PrCsg1kIiqqxTCH0/MlNDupx
Lr/5OPnCc/8/tkKTorcFWfTEl7xkydr7OKo/99UiP1WtXFEt+VWTibfOh64Pl0SEzv+ZUxXu4MJl
/FQX/r7SziePVcfV05klmppEvAhwQT5O2LrSEpBSBDmcLIO1RIFttQ1P1tSD2A9F4x0td9hifP83
wpDfXrcZq+HNo26jsoCM1XHqK3KAxm2NutZkrf7dsvN65s4bBVPRLDm45SFnClHKINbqJCzzYlaE
Jn7Ry7HFvETda5iKHYTnID9V7tZ7sAzerAh1sxaIumYZPF5Ylgi9vWlj/y1RfRHKP6nnrEKZI56H
yvZ4e0Et8c0s/HQhQS9SCGEdcSfu+3+W3QXBDc9b4Ow9bOti8YM3m2M3if+bSsHNG8y4O1y9nfyK
uxpZqzu0Tf3y+5seQPHgca9C1oBUdHzhTTb/Xc+arXHfWQKcWQAqnSwXxMcc4QMS+CwIgM64y2Ke
Ihmco+Sf2/NkiQuu4bpD2RV9VzTI8bnfoWy9y8MKvFtrIC/bHBme2xYQnsKW2f2qylJdstIZX1VJ
1xR8ba0bngvtKxoQWjbHqktCqLQtmIpTCE2/tccLSwdm3WdOuij0GTqol8dGCdJwEZxvz7slNJg1
nxkGKcq8m47QAIV0H/mcxP0dl8m5TtS224pZ6ZkmXt0SD6MH0/OexuCBhp/dHr3FaswqT+D5w3lE
5eixVHQfjdmBVTVkFfxtJ0NiOG9VsmHOEzUdaTQemhAqUZKuNG0bueG1FZnzKE4wKQqvIllVHUYx
XjyQ72+bGOPQTFMJNb9shB77kOhvGqz9/ReAfXn06EmVtIfbvbxvl4FZ3dd2sYzalPd/zofLAwmq
hzd9QBAt9vomqnn5JB1vovOxq6k+QWsv3HOIYh9VqtY4Sd+PbIFZ2xcqRwp/LNtfSChAE1J/wFP+
JyS9hp07s2vhojBgHVH3/noHJnql154c6xwU7pAFPdcQly+gKdmlazxhtuaN9c5Cko7gOGmPUQyg
hnwC+HzPN96uAxPG0hYq8XM6NkdB3Ie5KP7h7bxJPZYGkRGa+170Mx1wQk+c5AOk69M9imjXLtW2
aTEi81x3g0IFQXME98VBeGRX8vwlr6uvW+w/NKuYO5KB06GZ1FFonKbCoASnk+M/327cFpmNidFF
6tcoBICWosvEo9foaN/67AE69NWLx9eqyixHIGLM0ITjctSDieQYtO7OB2f6NN3V+bz34mxXOSuf
YosTy8XjjTOPwFjnEjRnuAazx4nMh64KV+LE+/IlsJ/Fu9+0Df4GQOhGOS2vqP25ReN+695BmujU
ju59Vog9qJmbzwMDQQk93l6a9yctMHFLnM85NCDgDzJDqlZdcB5KaHlIp61QlMCELsl5UmPk9s2x
zBzoItQIsdPKlFlWw6zhdJJCTTSHUyxYDoC7npyM3t+eGFvTRtRO6mCiPWhlj3UNlV6ffIziFRN6
3xuCcPHwN8vs9YGLGzCmHGkIkdQHvL3FY39s9Ou2kS9f9KZ9t9Vek9aYlKBkr0HT7KqkW6PQtI3d
CM4iT7OaOGgb2TFYixjULsLZEMfcFXu0deD9e/CQlgFn1zJ4gFuq/pHzJx09VM0aUMHWvBGJ5rhj
Vdug+RijjqTYA34yOA8jW7uf2vzJCEK1mJOCLVkayU5OhZcbHBBxRXKQ1ZbDJpZ5AHaNIFQXWeB6
SQcATZt+yjQAh/UaA4jF7E30Uu3MjZI1ml74n1OMmLC1PJ9lBzNxS4kLuthprCD9AsSVDk5AYCbF
is1b1tXEKyEs9kk0AJNWRQ+4pR6Q20MI86C3fNunbGM3fJalrGmnEqCumLbPheL3/pB9TvJhpbbJ
NuuGy/IBySTEsuY44C079KPdSL/dHrhtYgyHDYKe9UO4oAgGeaz6nYOTA5vZcUjXcs4WizdRS/Pc
d6XjYuzATi+Jbc894QVwVwNvsfoqb/sKw2173XgeV7hiSHJh3d0SdnBrH9fUyWzNG04LuVZVAW74
J+jkcbIf3BMl/kEAdXF7FSzmY6KYUO7eOC4pYJ5uc4LCdSWGO9Fu26nMCs0KKqyOnyWIBiE2QRKc
ac1Ot8dtuVeYcCWiooEUQjTHJv+HqfIOywtU1OD9zurhnq3himyzsyzLmw0LkAvWONP8p5diUuB8
Rmxey8ZYXMuk6R+i1tehH9YgyYKSk8f3jvQPt2fH1rThtb4sIDRIgvpY+enZGaZTG61h0WxTYrgt
YQ6NERSaIxvbhYbhMwBvex2H37eN3NhloW9TQOovwpUd0z1BLYyFa1yDtpEbrgqpsl6hYhunDyXz
sxcV7m6GduehCci0KQsTmMioHraeg9Wz+YPpGjzxscq3JXgCExTFJl+O0CLD8xbJh52m2Q+VpCt7
lMVcTEzUJONmLhkY/nuwv+yagkf7rIq2JXgCExfV8EnMPW3876ECkaokuH2yeROfDxQ2DQ91WNy6
SdX733PQc+wqWgw7VvO/NhmjWWPYhB3Pe1Q9fU+bRO9bNnwjyRrpkW3ODRfNakdUKE32vwdxFO4a
OvKdN+drpOC21g0vzao64XhJcX44rKx3gcS9pqr0mhKbxZNMXJRSVTsBHeH8CEuX7zo5zvtRadQ6
gKVmZV+yfYDhrHzWiYo9Pv0CuEifOQ+rr00h2udtC2tsq1BDdCUKzH1oc0H3I6xRN0fAj7GpcRMb
Bc5alPPU7fT3gsPalQzkqWUj1uKvZWJMeJTMehkAEpX8GLqaQ6kociNAgtSsV/bsxXH++xwdmCCp
GPBfqAdFxa9yAessFa/RFHxoRZPtR+gp354iiwGZeCk65n00sqz6wYCwuYccanRG6l0fIAe3Jg5q
62L5/c3WHWpd5XVBqh9K5F817YNfzIMmOIDU8svtj7AcL03sVNNoAcrjuvjV57z+MKSRfwLbg7tz
epnuwzoDnUqYrlEt2pbFcOgprX3pE3Q2Kv5at+AMCtiHRrAPgd4IGQ7+A6ZyNISDxJj+pNXU33c+
BJDcrHu5PVs2uzUcuhzyqMizRvxsBW/3E4Dau6mhm2inaGBS8A+h14AHA/GO+PnXSXrDPhmQ/709
dMtZ08RUQashj3yW1N9gRl8g2LinYXVEvg1pwvQ5nfJ94awlvSzLbEKsEOFGhweB/uZHTbbrJ/dD
6iDJRnS6x3luJUAtl/F3XNwUZ5/47CLbSfFkMdDXunjRoDZnEoqqmQOLbb9RSPEM6Zr2gsVNTMxV
mXTgnsIZFKXJ/OAG7TlC/TYDVXgzxOeor1aukxb7MrFXVTuDcY8W3jfeikOeQQDDD9M1ML3tG5ZO
3wSTJGKxABLI+0adfI/N6GlIGNiq3VcNT3Titbu8zdAMJ0fexAWRMa++RUl4lSjxk6167FT9UXPv
CoXDc6PWXuUt4ZF6//4iXpMOt/qm/AniroHdjYMOXyA2MGQH7hXbSDOgg2E4fVD43cSwRX1nVA2n
gjLQ9BBcv6EWW67A4m3rbmzlteMVEUJ8+bNu3WHfMdCikESsUWtaFt4EZ/VUUDwHi/IniaKPLHLJ
rgsFMotV93eWgRk2LbeBZAMTpBWBwAQbVNf+iNxYHURd9XtRrW3qtgS+CdFCEmFqozzNf2Ytf4ZC
/YsQ6m6xrMWqxAQNUSZPMpYoytzEvk4DE7SFF2OWp4NX/BSokkfpVdE/hTF1VpbdYr8mWkuOWUUW
VY8frl/4O7bIAmbID+6ybFVY531BQnyB4fWkLECyP/vRjzHMT9x/qGr6T8yDp8Tj5wTBzKuKPbSP
oFDYXmoWnm/vNhaDNsFbOpBNEC291nlRQb2hKg/lBK3D261bNhhTM11kLrAysTd/l6wS3jUMxuTV
h8aL3stW6gefK+Ks8KbbujKcH5S6WJtRxd+RkYTIMVTYRgVCTi/Pqg9QIQkV2Us8G67Qoto81YgD
0C/TTj/R+G9g2PNu3zTJc5IqeUiJSl5qnQ/JvnFX83KW3kywlxgiUTp1V/9KnOG8HMeE01/AB/cx
JV8rmMjtxbKYggn4yqA55hRuG/0NVAHb+04iUa+OQ/+21pdve7OpDSPTRaN8FM4M2beQOWRHUjzx
3W7cNkGLUbxtHGB57UZR+Lfwoa3hDJdu6D9J1Z0b3V8ciIPf7sZiYybzf99GQRaHc/gKrsvXJsZt
VEf1hUqIwes8XlkG17YOy+9vPqYIY9FVfuz8PbrKzdN9DTlXl+x1mEHOcedPY1G6p4aFff7Fj7Uz
0Z0E3tPZ1aDAj+hLE0ylPrld22fDjqIaQtFHSUkGYtosZNL9umUuuPnSgDLuRAw0yQ8V7//yneBr
z5tLDc7UnZiyw+0+3p8JHizh+M1MZO2k8Chb5IfCaVOINjIHkBFoI2xSmeXRnxV4077PUOgi86aH
ZjnDLogc4yGPkt8bBo/GjeMViCqJm/UFvfiZM6YnPile3OUhy/7a1r5xpqqncW6w/6QvPUrpwNDi
lLH+JioH7GT72z28e0DEFxghtXFph7c60X8leOMXLDlnmepRBwyG5hB6YzunhGL32Pub4LLozwiq
k6hjXgEgcSn0oD4MQnufXF6zla9515h4ZCLuvJjHoJ1j5XMWjrQSOxUFThcdS82Am93YxzKTbwxK
Ni5x8PyTfJxG6p04U90JuIK728vx/rEKX2CEUHB7Q1ErYvJj11UgVqk++PNwUEI9CSf8CDR8tpu8
+TOLiu9RS9cect89+qBTI7SCbp9Nczr7ly4vi5PfghkaMiHTKfDwsHj7w96N3ujCcPOhUeCuigbn
mei6OSm/x8VwURiCSjJeAp34O6Bva3AG2+cs1vFmhRQPM78HI+0zcdz4c1Ol2T8Dq/QXhzje2jZh
XSj6705ENhdxQ/zuK/hBPjc6Y+eJtM5esOnnhIvQh1AI6CeVlbP3I//BicuVrcNm4kZI4LPfEByv
3YugVQNJend2+2eWQ4hlhYXW1oEREQaZjo0gPgesUcr6xFUyR0cCoeQt7zGwBCMCDE5dOKLsvAsZ
my45iRla7HezI7p/blva+6sfmtoL2veDuPbS6KJYMo975eAq9xBmLo5UNaNZuHIWfX+aQhPABBZ4
D1nZxL+EXe990r4bfk34mB9uf8S7pxAemhBNraog93GSfi78tADov+HHOAl+wMSS5zIH3ut2N7aP
MBzfn0il6krHFwK1yRksEITLD3WNW9DK85VtMQy3JwPvkpIR9azDeLhDzvp3jLTs3TyQldW2fcHy
+xtfjzuI9CZTRy6TIFN0Dgmh/rmFzt4akN72BYafT7lOhedhSxF14vz0PUSprK1BdxNoMFdvWwbD
p2WZDaPTJ+pFAoE67+IokWzXM+y8t9t/P/iGJlhzykibKUHZL9l0fV2cnKCUTo6bre7Ch4iBj++b
24Q4Ft2D8jjia2V0NiM2PL1BfrltqzK4hCVpR39X6sTNfwWuT+h3VMI3KNvovGRNo96yUCa6j5QZ
9wigDS9TBJ0AKRPxKCSj+zkcN3HC8v8Qk0ElY0xJOY4XROHio+9N5NTEU/xzBHnlygHAYs8myg+V
horTAeG9GwdPvRY+66OLiBRdQd/YZsnweI8ToGSKlFwGL5nas0RWOPmLhDOeaisIFKw9W1uW3sT9
qTHkbGjC7AXaxN6jXzp/KQcnb8mkPgUKGiC3DdvWjeH9vmzBKJ9T76Jdbw7CkxCxS8BCVYetOkgO
6Wu6q3s2bULOwwCMYOD1PjIPgZu/DHFeB/uuyxkIS7BG2cryv5tIRwdGJOjGyi29uKhewj5zCmQ1
m+mLRDY9/RjPRfKQDB3eBxqJohIcn/zaOQ/tKl7QZhrGxq8VYTwANe1FpcXXLtPiPqndz3NE8pU8
lG21jHjgDZ7XhLF0L+B2yU44ZIB/voMtCOHLL73XrUTT5SD+n8cIHpqIQSCWC+1WQ/kMUGt6nsax
b5pd5vg4NydpyrHZZdJPPk3JkpVOnbFia9SaFuc1AYX4ICjSC1G/8B7iYqgEnLvfQZ+JfuUl1bJC
JqowlqnH/JLyS5FAX9Rv2pLtSRRE54T23Ro02/YRRoQgPKpcV7b0wgu4DnAnXaqPdaemlTyrbXmW
j3uzYxcA0YHeOsH9KV/Oy1U/7pAqgiZuJk546e4PFeoIcmwSKzHCNmlGjIjrOW1ABC+eJ9LNAcDy
Ir0HLfZCWOfxNVZ+26QZgaFjUCHqo2y+eMSl3pETRn2oAqQ8KMTxdqz7U1P3nl0bsYG33GOh28S4
Ose9fg5bUkQ59DVwJsl3U9e6BWRJmRdd62ZOkr3Xsj45xLIO5X3j4N3kwIq4Sl6lE0Xt6faYbJ9t
hIyQjzXrYhh85zv1xR8VqnByL8zYYVv7RsTAiyJYuas6QiK01s5Bh4Im+2wUZO19zPIBJlixEzqC
4LauX7y44w/dhHfLGUrKf98evsX0TLRi4xdVV6YerlLCh0iOYG2tdqTVWbtnIRebiq442KT/7VFD
PXTKTQS7NLMogw+xqpzrULhu/MhGv1m7K9g+xogLIH1tsylX6MVLxs9COmQ/RQG7a7W7knC3LcbS
85vI4JVz7Te+8C+6paAyEVVcjDueUHdlOSz7j6mq0KFoJsjctH4hpOnPzUJiNEBucE8GJg510m8q
LMV6GMEgrsukTBIX3+Fo6Z0gadnz+3Qs57V9xnKeN4nedE35DIrA9sUbmvox8ptZ7QX83cM2N0fz
JcGBcbiruJ/NK45o69FwdOJNQRqzRjx3jut/82NMXRYjB4zKsvIgwUH5wSHbAEmYP8PrsYfGZHCJ
fxlyN5gOcZhRBV5UwbdtoybwERedKKJEiGdeqHqPKZvOaszFvsf+vdKFxZRN/CPvigjcJFH7UlBI
cvFicj7SFmJZt+OKZQs18Y+ZSumQoAbyA3Jq5AyGV31foOB1V/iVh1cxvgT8ety19WqG8A9ByTub
j4mK5I4siiAIKxxtaqc9N2k6JS9dN7p6x3WF54wdL/SD13fyU9v02ce5lfdeQiJ9dNLZaXfgRxbH
sHLzvc/L7Ojhue6rF4Uy3/GBqEMx1BovLUkb6Y/c6TmKLOe5TVNwo8jgIF2vh8LwEAT0PAScJp8g
p5u1H8FL5KvvVccnCCMmUP1u7qrBk/H59jTbFtGIR1mgNSRnZf8yOE50GbQzJPdO7YzeSqbNEo9M
FjtV9hB0KT12ybycPE9D6+0B9w0/TjPEMJEPWIvctn6MeCRpLoB/LvuXBcq08LGfO9XNezojL0nz
+en2bFn2BxPCmXEZFS1O3hcPt/3+JLNGT/tO4NCKwlyHrVyQbN9iBCKUX8ws4jp/lo5TfB5yTu8y
HxJTDbimwbudDWq/7XOMIERkHFBUM3sX1dTM+UygqxHsMlKM1Z0/hkP7f0j7suU4ea7dK6IKBGI4
7bljO44dp23nhMo7fAIECBBCwNX/D9knfhWrqep9lnJVUGtYS9LSM9y2xkxop+xRD0vnob7XTTlt
KxZBZ0vehPAOgfz/74aq8nYcw1L5T0IF6pg3U9/tIfMKpNT1MbIEiInsJCRms/SG4Uc68/A8pQ7r
Ng6ndK1uZVlSJqiTdFXPNBw6fmgBvdoDtCBAxVB42xGX2WetfLqtG0acq6FtRMHi5KmJ3Oqu83X+
WgbdmrapZes0QZ1hUBJeVQ1/DnJcdQQUlIF8ZQemhn7n1unW9/Ob/Eox30agK+YTlUz98EOMfbDP
s+Sbhu37CUIXr7eNlHEFwftJAK1ymj0HLAp/kjjUIfQbZkgcXf++bcKN6J5SVgd5nPFnTstyIwMu
DumYyU2fzWswAlsTRlyTBsd7WeH5YYpE9XWaaV9s3FQk911PxM/r3bAkKRPeOTV9HXVC4XwWeo95
7lUP0snrLbj4kF8XvnPb/mFCO91kIBROvcOPINMCb7UxcZpX6XZiOoq2yqftABE2uqZNYSlNmSii
avS9hYminknX5RtF4UrSUvqvKMU3YOnzTSuibjdRdYrK+u+bxtGEFrVTNCVNXo/Pus2IRF28r/Qu
lAD97mQeTuPWYZmzJuNrWRgmhpXEXlw2cBR5YrFKyz0gTM3GnQhzdwyvWLftKiZ0dWpU7LhwnX/C
FR5lAl9/ncquPDfzqju4be0t3ftwiWIFmTQUA4vvIhTkQYP5lG+awivvgPOvHmYP1js39mXZFf7b
Evw1Qbd+ln0cbsWcnwSqRGdnXrX+tU2Jkc9gYVIIbInxEzje2bgPoz655B31nOOcz7O6sR9GUsPF
toykR/0nl1J6p92Q3vExGr8zmfHD9YVs2ShN1GqYNyMPcAxD3qw5P+Lu7LNxC/i6O63NhmWb+UNZ
sIy8WDDi/conp/O2saoWT0LlCbod2hA+65K6abYpFBDhu5t6ZUJZuR9DM0m5/l2FAv9Prdu5v2Re
wfjKidIyaiaAlY9jliZN7N+lAaywgcIlSerfEzcZo5UMallgJohV6xCWto2en9yoECDBdpp81YLl
4Y7z4MaXYhO2ClTimFV1IH/I2aX9RqRtGp67PM3WkNe2cTJCPi6zJHMbxe7jIiq9TRu3otqOsHJa
mQdLSjFRq2rwZlCEuvSuJUF5xwFImcbY23HUnA4OvYm+FsbE2PtJo6se9gfBk4Cv05vrYu+Ph2jt
Qm6baWPbL0SfusHcjE+DU8ptRepur2TuPuaO+vt6NFhaMAGcbdc5dZ3n6okVs9zGMVy4eVd290Oc
Xq63YJlnE7zpZhltYRPfAFbvlWrHyzl8FUHWr3ESLDu8t6SWDwkd6EGRuoNwn4JCdfehH+liCyGe
0fk3hrB4iLM9ngs5LkEJaKkbWLWy/LVPINvf7G/r4LIAP/wAEijVOSrsn9QcltEmTvvolcshXgEj
/IblfVLEMLGdbTfWw+inzpNL/EKdp6B05f+CjML4jOmZ058gOc/lXs10whHHbyIn+oZHCife0a7I
PBzegpbofYoyfOBsoqGBEfD1nlvgRPj//+164GhRuGTQzzpM/G2VdOHeTehesOShTfx/BY+zL3ER
hNvGVd+hCqxXNj9LbJsIxpBHQTzJqX+qcqffAokCC2N/cPdtDPGE0V8DStqaMfbYCnI4bTtJPGuL
RrVPpIGy0JExkEb2msd18jA7OAKtzPOncULx1PLfsYTzlpvNlPEzc0cwPUtUwdoU9rPXp8r2daMr
IQrFc6+d4Rz2mdxVsNo8DnXibW77upEFRRcIMsSROucCOi0BrqZ7kgY3AbQxMkYWFEk4th2d8rNI
nUvlA02YzDcVG6hrVjJUAsBl32uU/aijjzlQsMfF//r6sHy6fvBxo5IRN00Dq3nUFCcgL9I7TZOy
TE+8HFMBik7ncED/2Vw2a9yZT09TaM9IhXlUyz4cUUSvKu8oWHjvOvFJRtW3buAvfa++X++WZS2Z
BY48DwAwTyJ1Ik5R9wfhz21xhA6FYm/XG7CN27JZfcio2By8JuYuJjyMgh94Y+03ISy399NI3fMM
5sZty9YscqgwLtwGNi7niTnFng9g3oIFxm78uhHQ3HMhSgU9o5MalRNsU04iceic7CYdB8w2+e8o
6byWGrKLw7ktmpFtUtA+9nk4jic8QtyEsUUbRmBPeZOC5VNMZwjq5wfeAvfQ1tk/Usg1MIxtMRnB
HbIIdD9/HI5B0UPlvhrLud7RyEWJ/vpisjRgljXkACLfUJfDaeLhzzbW06Yrxx/Xv70syD+2Zuqa
tQzRAIPuxlGPykJBHuMZz3ItAfmFpGtXb9uvN0JaVdpjXTHDK6KHaISGqOa2Hll+265gXuxF1sUt
DSh+v2bZT9kB2rykiuuDY/vpRhTnUVTE8Ksez5Og7mZq6ngbtatwadvXl79/yBEVIUWcxZ46hZ4H
Q1vRAoLoSMIut/14I3jddIYsApTCTnEw/1I1/OUzBU+Q2z5uRu7MG79M5HjmXL9BNglaHUlwSxUP
S9KIWDbXlSxJg5dip4DAolekziZwpxJi9HhwoD2u1Su9sC1+I3LbulaU57z9wqI0v2Msyb/GmRzB
7IH9200DZd7VQxjJOVU3izO0OgG+bOJj30/klkcM6poX9UlFY9z6zXhux4FuAPnt9oVTDyujY9nD
zEu6SjiTPe2gH1CWzxCEjjbAhWTHdGwfKNykbzs0mrf0FASBBKjY+RySKN4x3y33SdGsoC4txwmT
W4r6RRbQshpO7RC6G07Udhrcxzaej3g5fRxH93jbLBuhrDIooI+yHM9Bk/OdywLkuHatDGDJE2YB
mJVNGc058+7wNvYA8nq46Ri4Qrf9ciOQW6C/PD9z1KmCe/FGytjd0kH+ddvHjUiWlIhWucFwZvXM
uyMMsFPvjrKMVCsP8rahMQIYXj5ZFmmqz3EDfNuWuYWiu0G53coxzvJ9s7agaoijDuWkEb15u2HV
+APswRsvBWZZgaA2SYdUYXdhC46k4fJAnWrYXR97S/SaRQW8cGUsk0SfXVCCj0JO8UPai3CvvbTY
ZX6zJgphG6Kl/Q+7GJRGc9m6gz5DSh+MCaLYJgrXIKWWBG0WDoSqI7/uMf6AJ7l3C8rhXvW4UXbr
tW7b71/+/vH3wyfEI44rz7xImq2OCndX6+nX9UmwfdzYg3nvpT6OYXhkUJ705mYvayKJ+0CBs2nI
/643YptpM4RnhceGoddnzYrHMIu/xbP+Qar64rg31Qipa7IVdTv5PAk4lurgkRMETqONGwHjf70D
y2XykzPo79rMhylwdQZuPNf9OZB0X1WAkzdI1GN0iJ38ZSbpdo7q2xK1SVQEbEs3U6sVkKhjec8F
6gdaT/6NX186+KEjBEpXFTzUx7NqJrGNXcYPWZmvMWotwWBSFF0/l53jj/1ZxDFk3fr8EXZaQDTm
0cv1ebA1YISy7DsX5ri9PLuTLr+xknebsCvDfTj25Qo+y7JW/6AjAh4lJu2yB9DDfjIusyNuIMmp
USByQLVgTdbM1owR1LJ3iPIQBmdXVhivwgsvMlTxLi9aQJXEIg57fcg+Ld1SkJz+O+NV4MPShmID
4rRyo7tWFfNXF9DqZIM6RlFuhQQTcVPFVboXUaKKJycdgWe53rhtvozAD0Le5YK1+owyXwXNHw8U
pqa61G21xrm1tWBs4MzPRRTC4i7fMECY4jEFHKuumv3A02ZNH842V8YeTvyGED0gx2tR1bs0Vd/F
VOuDbOOHDHe7lRzzaSYGAnCZwA+hiSNfWveuGM6kG9U9QFIwTZlh3XdTEQDfN0I/0GU0BRrbSLrg
8SofLA7HXbuHfjpE+PhyvP3w40OVRoHItDxX3TgdxDxkx9/nwIp37GEe14p9n842mlma/9AMLl1g
VrsUsx2jYrklLe/23ImLHeVuupIibW0sf//QhsimDKD9WZ5z6ErcE0BlJq+nXzO99uRra8AIfZ6H
fh0nBO8IUrGfaZjURzrE5XaAHOnuetzZpsMI+iBDpVVkjTxrUEL3adyrQ9VAo8wdsSVqAr7V9XZs
XTHiu4XgSTLmUp7VCMaGrGS8V4Msz10DY+/rTXy69WLKjQDnDm2jtlH9ucJT07btweADMC7ahCOA
ipEMz1nbsT0009Zyli0OjWgXXeTUQVLKc+DPfEsi8gqg5xpn1DIxJhURgk6y526tz0ySeSN0BZRr
gIlhuadheNCuUUIsnTDdBlTQ65Q0S0nLcfQud2mxhzOWXJkTWy+MaCfl0Dj1RNQpR9nsgTSxPFUt
8ImAFCTffFwHX26a+9gI93gcRc4TNd3Bk2OjanEnvOHAgCqsW7X1BH+ew5vI80Fi0hIn7pBsoD22
4p69oho4bX3qFCthYpuN5e8fUgpeJuaRgZl3Zh1ES5lbDZshqYOV2bB93Qj2XHC/TAVUFNuaRQdA
o+hx7m67fmNgjBB3C9cvhzZHtnJrIO/apXafB8Pa8cT2443w1nlapDmKx+cJ6vVfU+rxL8OY09P1
BWT7uhHLVdN43aiX2008YVpbDHzN+BrZwpL9TDphFaWBrLICA8+o3sLehW1TAPz247T2OGr5/SZt
ME9b1ynYPN+l8fCdz+68AcbyJvpbkJicwUkMVTRkEwYH4083OfBme8hmqk2ZtWtSorYOGBEcUpJ6
iyPo79cykEGqjeM57zdNrqkPNIliLtw2G868wbEs1h2wOTr6+7aPLx36ELKxhq5Tw8lwduEWs+2i
cd6DLL+WQG3DYoQsS8E6nKYWQx8mUHHQDd584EP5/bbfboQsEn8Ada12OmvoScMEF1vj1Pr/Xv+4
JfdHRsCiTIkKnFDLqtFQCiW5VxynWjrb1g371yi+Na1FRuyGOfFYHGs0NIERB76AhKb/2NyEKAkS
k98nOsFq6mFJIq+10DVqyWvj1itL05IZ/qD3TWDERH2N355DY3MfD364reIMqz+qk1sqi+iAsQlX
omrZ4C0TIWCJuyNRh8wDWunKrmLrghG50BuUNc4N07lto5dK9HRB92TbWub5/vpK+vRmig4sLX8I
MehEenjYQ2FXJuwnCZj4BX6cJ3fA2MbQEZtTdkpLEs1bJce53zqJX/17vWVb34zgdgMqC3BTp6PC
Sz5IfrG/nZxi2N2qB4DOGREe1H3qdJzkePUbsp85YdVmHDGI1ztgyR8mzQ9aJnXRlzPQ3MxLdwHe
RPu9H/dkXpkaS5CHRpALR5Yxr73pWCnvERDuE5x4t+EAzcspLQ7X+2Brw4jvKRa08UGDzIHervgm
b+r3GOcWCKYNT0OKf1xvZgmHP0p3QWJS+lpCQX2VyQSSSwSOd+P+mgbg7EVQ1V+aAteuBhG60pbl
rmJy+3gHMfNkTqcjG/JHDmXj5T2HoTQoomA/Mf/fvu9W8Km2pozoh3qvNzl+OB0hMLUnjvcIrVtU
JN2jyulLlkaHvhtu0TPCCBqZIADPJiOQ1j2moNdsp6LPd12hV4bMEoqm7QFpJZ+ycgb+mNWpv5Vw
FiIg+4MwMHqsuUk7BV0wAp75ySBH4PXug7hkh9Yh/+I0vkbjsQTjH6CyYp7nwMPHW4rXa+zlb9jT
bwJv45ebe3lN5xRiPH62cRMIO9CXXKnvk2rPA9MHCBiuEKwtwUiNgCeUw40DbrFHIvDIFlf0TvTB
Xa7wkgGltO31ULQ1YkQ86fjUOdLBGgVLL85HkLf0jjf0fj0sLHNhQs0mEJ5HSoV3bP3wZ5jjmhL5
AFxc//2WtWpCzUTgAZAlOpgRVjVozm6edO4mx/sz3VInydYE5Gx9MEI7pDj2MLhcnvJo+E6q8GVu
1qLNkgxNVFlQtGE9tv7C0h13Aecvy2NzkPwFvfz3iAwrMW3rwDJ+HzZ2FXVNDdGL7gSX8nYDNUcs
olWKtuXUYOLJdAKEq4zC4sQrfSAoysk5fAZY/5AXuATkw1MV13fOPByuz7mtOWMfZykk6ZhsCDBZ
EwBgC+gvFWQLqtY7JDgfl2zbIPNGtz3IQQDQCHg+9qqLU1GciFcPEOnI/oHW4tqN1TYzRpiH0aSh
fukhVTWJ/5xCaP7RidubjGDw0434Vqodg2CqqgegL5+IFw1vSTkEb9cn4nOIdpCYGDM2pHKxmqke
Wu4dCQVCFYCVcA/RlnYTYzqCrHiJJRxbUYrqdjrut6OSf43TSE7jsPqYbMkBJhqNEzI7EQ5HD5xH
7Adc7Mk2rT3gcZv6JiEudNSIf8JjyAWx1LnnVT9sW73UuCElse1BRdlfH0xLJjYxaZOMmjARYfmg
xlJuMmC6XknTpZsJyZ7toLLA1opTtpaMXMCiBID1KGMP0GP+i8h5ekfdcNrVFfs56mlauW9Z8pq/
rPcPGaeVNHVCp6jQn3rX8mGvQGmCZ2zYbHuKgskQMnG+PnS2BWAkhIDCYDVLEn7PvDl7gZsV2etZ
+7usyf+53oLlaGfaJXBggorYGasHTUnxEMMF7Z2JufQPdanDn2xoxVPX+/TOidxhrU5j65WRGDRT
qJMFMb+vskEeuVMU58qp6A5clVuXtZEdWB82Ud3DpwwVShc4HmgYgopWbBJy69ONCWVjDopxmZPz
h4qjoJWWoPzLDIA2FFvWNFAt69kEtJE+4NqtKJ6Hyz4+Mh6dUXNChb0r0n1Thy/Xl4BlOv4AttEm
dRs3xexLnhxaf5Z/sSz4QgvAS663YIkYE9SmRhdaJ15TPrgE1Y88cdQeMOR8yQXeFmAo39+DT6Ti
lW3UsvGYMDdYCo2eG2rMjP9bGESAALUdvC6Mj9f7Y5sXIwOEksX41SF/YGA54paKZ1lYy5Fs25Ui
+eIDMLJWu7ONnJkAxi6ZJULloZh7tAKoORtfJF7bNirwC//Bc4lDboEeBolJc45FkbQMzOpsk0Mg
D4sZz3elx5+vj5ltlRlB31Z89HqoKy/a6jjPtgJ0mFiMv5oOnkbXm7DNuxH0Y1GGXhXy6sSj4jxI
MeI4GK29aFt+v4l9q8Y4mhgQstlGe+Ib4Q10ZIbguQlWd3vLzzcBcDmjIM8KqnE7Dbz/AckwbKGr
swbutaxZEwDHwS3OwNAsT7zLfqY6OohsOHAopJR8ON00/t7S9IeNUXYMRktV1GCKs9T7pabBCXdN
H/Ebn7ZM/Fs7dlE6xX55CocQ/igC6k9F9uP6j7eNjxHT+Tgmgcc9+Ge6ak/C4cSL/DGu45MgawYo
n7Prgj90+jn2c0Gwz97zQO90jmfrPG/uU1pwiE8CaN3BPiJT3UPRT7+An+W3XSV/K/l9mBcy143P
eroE9iz6F5frJ9E00XNCbjKrRMeM4IYfFSAwRVueplIv9xWoPsEg9HJ9ZmxxYYQ1nyAJWpcJfj4O
3BBNHMPkNKMPN33dhMABoBkNTvF7cNI5v58CvGjWrrPy2y1Zw12OXR+GnuUQJRmHGL8dfFK6VUGp
ACLryDYbW70yvZbxMYFwbQy36X7CYWQjWy+E2DtuCB5W0W3jYwQ1L72skPHy9RAeGduYQytrna1n
G5/l7x/GJ65kNsYuQcpgiwInAD3zVuSD3Da6XVNvtES2a0S260HqvfYAUdm0pHzWCqWmgr4UAFcW
5RpWyDYHxj7tsrTX3MnQj4rP0wYnQuydq8Bx2ygZ13TJO+hTI9+hBw1MN8G0b0ABwQNJT8BjuT7P
tjaMEK5KL59B2EIbYcjFCTy3f+JiTHcKNdrD9SZsg2QEcgv1mbxkLZrgc0TvwIUNzyA3r4FZP5/n
PxT3QWEYIOmaOMeghr4YIds4Si+C03MDEN31Hnw+SH+o7ctClF2sS/RAVsAn5DUb9qms6a6Ip3R3
WxvLUfBDSAQy8WnfBDUmgqXR31UW+O1xrCTVu74Ses1D3tYVI65hK9nVUZihK2mIvCcT9Ra33vCV
ArW7kphsTSx//9CT0oOqv1Pm7sHL6AnSwLAXqndetgbW+nQ5+aHJGYc68CgH3dFL287hdpjyeEtS
vTLTto8bIecOqk2CkHUXl08/XA+mdT6gqrfEGn65EWtE6niq2qq76MHlW7dBvWDQ9d91Ci7CDYsI
LRihptns6jRzu0vU0XKrPMwp1yAzBolYs1KxjJC5ccY6J35Z0u7ij4odBi3kEzhZ/JYHZz80N85O
14zEkMe4ZLyHMLaaS1gpTILpf68P0KelVnzfiDLJXX8a8667UNzVvHH8tYg/5wJVXb8+RkV07+EY
qEqxMh+25oxok3SCSGTi95chz19BMn30JJoZGHhGxaESxbOj6F0DQd7rvfv02ojeGZGXor+uG2CB
tSM/wNT1OJVIVDQ+z5X/4sF783oztiWw/P1DgENZnwGuFfqXnOJoECyQoYzglfO2r/v//bpgroDG
W+RfuJQT+TJUON5sqd/AnPB6A5/mJ4ySEeNtUXrMgUb7JaTyARJF4X5oIHTgBze9TaABI87rskkl
E2gABsTizPDGuMmLdF65btkm2YhxicLp2GL5Xpb1JAfGN6Uc4V9WHAKFlvyQrlQhP91YfWqCxcs2
Ek0AW8VLEqsDwTsRjKGeIR/tb0jarpSIbG0YB+WATZWv4sG7hHF3Lqe03tRh/thn9c05nZq48Qmq
Fl1XS+8CznjxCCBIvq/jQK5kLFsPjBBXQawgtpu6F7iNik2g9I5U7YOa67s+cldeTj8POJoYce35
81ypOvMuZTpQyEbHc3nSoXR+XQ+Iz7MUKMr/jbic8R76OsS9SGSjvPIexQhop9DDoSfYuRv60y/6
rwXEf245IWBlGSGexxyHf5TPLwoH5udkKhEcIvIAvAVRSKwJz34eKDQx4jwqRmj1jiN5Z4U+DByl
j1Y/eU10HhvyRcXV8/XRW5bqH+APdMaI9lhzb2QKo7e8OE/5hAc8Pzr4kXyAu8MjduMjzlsrsf95
6qKJEfu5Rg0Vxl/kHV4zX4gOX4o5PAdu9XK9K5a1bCLHmwWhrPyWvOsJmPcgf1Ze+K1syVYP/QrQ
wzIpJmg8QV0oi1NeX+CTcY9z7Vcuyju4wz7kun0QTXjTFkVNI5t2SsK5b5z5IgURd+5UxUdgSpLD
9XGydcKI+aZJdcXq0r2wrj7EbHT3RTs+LdOcpcubIe2frjdkmW8TMZ523SArEcyXJMArRg9Z/WM6
gJPg6Dr8dr0JS26JjeAXFdchBeXhAoHY+VsKQ5dz4/jqn+tft3XAiPSEOhyQqHq+dJQlu9mV6V4V
Q3tQE5l215uwdcAI8zbRZTpNE6Z6wLsiCcv8UIGLdrz+dVtIGNHdMwfH9tKdLx4PntsO0a0C99hq
/Y8/Vz+vt2EbJCOqm64ovLpR8yVNmLev0xCiQjCWX7bAcqUblkEyYeTxqPAsBpXWyzjR/gHA3Te3
0XwlK9k+bmziugJxzWm88TJRlClEoJ5y1q0cQiyhZgLIeQdPVRfosPe+h68msGgeIT91og6umP9H
2zX8mWUKTK9ZN5kioER5/J5DM9dLpseI6qdZ3mYV5VMTRw71sRTuIU70HuE5dblzNEHxGPfwooNv
+fVVZBupZXY+nMqDPhuCLHcZxKn77yR/gn/ul3LI97NyNkzNK61Y4iEyAlqldVDpeWCXANCk/2ed
Q4enRUeiHpKV9WTriRHRrIJeQjeiDX8K/rcMFvLGmRX0vFzO1jdT27I1QjvyKhdalb04jptI7P16
ZXNYVv0n5wETU65ki4fChMJkLsof9fxCcLtcFqzAbA/zSxOLlZOn5feb6PIWRlwF7LP991SHuyCp
v62Hg2WWTWx5TIM4hCqM/x4kGkIA0cmRckNGuvPRzPXlamtimfwPy9WDfGQECyHyPnPxBct1ot3G
q5Kt579db8AS0uHS8IcGxkiAdJ6W6Y9wTM4NThZePH3Bbfy2xGQiy7nTxylGifweIvz+5RJGh/Ch
wA2gDNfOsLY5NoJalbrgtWb+e87J4yTgi+zQVWcGy7nfxI8T12+qirfjO0yCviXQXvSD6hjg/ric
KsFJbWFaWnVrare2rhhRrZtiHLI2qN4hagScAan9vv5eJIXHV+71thVlxHPtiAGgmax7d+omJ/m2
IMU4H6s26KC4NQtPLxVoBcTDv9cXmG34jG2bAdomy3bq3oEXRNU/3HcObpYg1Y/5sMuQqgaFv68u
BUteMUHmYdF01O3CBtbL9XGZKY6VJqZxo+vhUOPsWSRrL5a2ppa/fwgd5qkwh81E8y7Qm6V3WN+1
HnYJykqjV209Fu6uj6El1ZteMtAF0UMaR827DvXTRKIDEFYHP4Efe/BXlpOVlWFrxUgF0nVY0LRu
897L/txhVc9NfoAK1UPUu1t3lWdoG7YlE30YtqTP/KINpuZ9asvN0tSEseJDuu0TFDdydQCA7MZx
M/KC6MZOcxTK3vEmt8sAEiy7M8vTbVH/DWuc0/XJsSxwE3TO4S/fp0kp3tNcbuAHekynYIO3ll2f
wmgN/Vn0Wgv073pztuEzEwSQnR7tKvEu+2qT+/WuWm6eiCEXug7/X2clE4qOihOBEWyfXWqXnFiU
H6JxOENadTdm3l46zcosLbPxyVHAFDwtpfTgv+Enby28C37B8YvDZUgE9dpjjiXjmUh06XWZ7AQv
3jm2adiBf2FO/Q1aTV+Tau38bdlFTTy60hFe7wYve08XMYE4E0dJIIOfeCuT/lti+JMxMrVOXXw2
94DYfyMBKA71ZoBbXZlv+yLMldh1NUG1E2ZBswifkSqa+g7q2UVSbQnxlJNsIBhIAUAQiqkSBReZ
6rcgmyB3AtzusGbZZQkE89UgJUFU+uBXvUJIuN40ivyOhIRBrLnp5g0EeQ9+/Xem1irUlnl1jXxV
zX0YMlmXB+ElJ9iQURheFHuommwHlqxpntk6ZWSrCYwor+80e3UFuFdBvQuDL21T7zLJNsJPXgr3
ZaLe8XpsWyLBfIyveJKxsC+cl5C5SCA1WBnVrmwG98aEaErQxAHp2qRMnEsLcXCGlL4cu6e53xPd
bxW5CWPoU5PcUCfKl+BXkjf4lAbNqRMexU4yj55/vj5Qlq0qMGZFJF1b4N3UfVN5nlb1JnDGSXeb
YBwL/6hoF9YoL5K+TbZjxKp2pQJhmR6T8IDaA2u6KRnfeAmj7vugAKLuZXChUHILnATj5v93a2wp
A0MuG5o3kjXiF5QCCUDGY/Dj+qDZfr6xc4QDlGDxJinfRFOXwJZnrSePqi/oGvLTNivG0VKjLAaQ
uezfnLTazJ639cJgDy+TM63IXR2uEUFsydY4Uc6Bn81RN3Rvflrn6hfRY5Q+xX7s8p/9GIXs+/Xh
svTGZDnANytNEkAZ33Jf3C0HiBz2QH4awLEcR73VdzZLgjFpDFUWD9VMYvG2hOSyny9hmcvhawXq
bep6W0j/Hbr0xkOrSWkAlRSikEB7X0ja/7WU4JfzsWxBivS8V8Z+wDD9tucYk9mQyMJNU5D3QT2R
yYvUVfYiwlk8X58dS/L3jQzQMAbFEcDe3hyM246PzXxoEu9EeDDv5NyozfVmLGvtDzrDECf5VPHs
rVahnIEhg583Hlsdybfd1Gd05YHP1owR+CMYDIHrdfErj5IHVZSHLIreddaupEtL5Js8BiZc1Byz
Nn4tJBnlO/a0Mtv0wMI5t5UpTBleJYKAK5JHr1MjITvq4LLHTuMcbIpQ/7g+E5Zzr+mdE82i0DVw
/a8ecDmHtoRGa9qCKBPgZE2wde16hbJz21T+7nqDlkEzKQwx4ImhclL6OkAv8WuWVuq1DMfhJgqj
T036goBRRDB0GXmNmNTdMZBu5N0l3iDnfRaOXB9u68WS3T7cthhxgsoVoCtpDiaYBK4yiVfBlZYg
NKkLDCbWVBRxsWc42y0TITr1NgTRly5NVl7CbE0Yca7I6IDexvvXFOYXrx4RLPUPoygmOm8GXINc
/Y0nrrM2XJZA/AP1ME8x4TLO9kG/gNmBOxJjl20WANL1+bCkexP14JW1clUdOpeirO8y7W1L/Hae
q63iUG2qqmNaP7RVf9uBwjW2ylKUrGgSUh5wQVTiwKC0Ue8HqsdkZZO0Tc8SPB+Wl5CEhsHgwk6g
G+JvaUrqbZrm3pe259UBRoH+/64Pm60dI0EKEEhSaAZley7LF9ni4T0n4ssiLz2Pq8gzW8QbBySS
lwUjmc726YhbXDu28XZ94m0fNw5H4UQ6t5jCYh8P049coVZQEpjJ3jY8xjyPHhRsuhFRDljtTuKw
AE+Ex+VJw0389+tNWH6/SfHwcy/0Bc3LV2y44a9C59lrH2TyJk8Vn5r8DmxO8KSbFH+NFAtjEOxi
eMdBh4Ct7eSWFWRSPOCJ3SS5LPjrIivWjtk/YeEeF3tdf7USZEkeJsWjLYQoAj8sXjnj+gFOVkGy
4zUNps2Qe21021ybPI8Br8P9BMvYQy6yJ9g3f4sCfw90xZcYQgQrxx7bZC9//xDW1TzWnohpeWi4
D7l++EhsZt+9EdhiYlPHPFBBUaflYWQd/YviQK8gNa2DlyAoyjVRE1sXjGCWDAo8FWqkB7A6BCTq
8vE463ENvGa5HJggVbjoTCJ20IWU4N5Z6yQ/ZnVQnkO4VexgTDOhYKpv0iNFbBjRHbUwJESBsTxM
XfGdIqnuxf9xdmXNbevM8hexCiRBEHylJMq24lh2tpO8oJyzgCS4gxv4628r34uDmOItvaVcKULA
YAaDQU+3q+nxJr+2kaoEkoeQCG2wTjl9Sk3DdvNF/+G2j1+SuTf7qB9amdWzgqWn1rsfDM4gNkS3
7SMwUv7+9SpAm3tgkC234TLv3JGWCdHKPxrwNhyuT+D9qAHSvd+HCNAb2/gmLBKZduG9yyP/qIue
3AVA/YGco7nNqUEB9/s4ETrNae5whWLxMvgPbrhAy4gGA9tJKtLvukkl/XnblC5TfWMToLX9ybSw
iR749GMEodPHKgomZ8eLxXtepBNtcZ++7ySgTPl9pDArlmHxdJ503ZQ/dl75krHiIFqaHp0m9+Mw
3AJhvt885oPx4Peh8BLT1RFY9L56uEHnqLu6CCSSpHfB4hwRy6AnMCTtON2NnG5sjbXZWSlJVxYl
pW6XJ+GS3xEpExzCaEsQ+gkZ93HJw63i79pAViRrmBw90zb5BczxqRj6eWdApbLzW+im6S5LBNij
99f3xtpQVpISDCAJd3xQkXM1/IsjXwHEmp9EKO6cqHLjMO0/3zaQFdLYPLlgJwdXSCDkJz6Jf3PX
+UuP3tE3bhX7Xf7f9XHevzVSG6vnQK6ojlAKT2i4qLjyF3QVQMo3GO94PX4BdPq5z4Lk+ljvnzjU
Bu2JDrzOXReqpPcj4e1DN8/1oSi8akuAcG2Ai9XeeC66IwMPxmFfS/Dv9p36PqjsNnvY/K5FGLmV
dOo8wdPcY1g4ECGIyo996R8cT2VxkN2kF+tTG6uXjX1OZnD1J+GkqLMrWp4/1m4+bQkFr+xgG6gX
krZvJk3wPFqL4xJohRN6PNTzcr9w1e76jG2UbNaMYbn/iANtyOYJA3V+9p354/Jd8yCSN2Vg1CZ7
TcXk9KPj5UnP9OBCNrzO59hkw5zeuFstV3f8ChkYHC1xptzsmTBtguP51p9v+TdIhkZhZA9fkCn5
7ve1/+CQpdoiZno/06Y2UG/Isx58PCMeFXrnY1D0ehekU8I9sYWSWLGuTffqmAFUKXhkSHre/QxU
7/8ISdpvrc5KVLLheo6viKNbrH2Ao2NW3kcU0M4eqf4FxdFdj97L0dRbPNcrDmFj9i5Cj8z4aZ5w
Ij7M6HKPx3T56mdNQn2XxNONiSQ6gX+PTl7Wu1iyLE8gszPsS+UvCet79yaoMg0vhnoT+9BnyRfi
IpAvQ1mJuyWVzkeQ8gAJej14X7KfPx9YqY3YM9DJpUuJuGRUGiayYHcBqe46rpr90quNYtaaLayT
vHcnCdBjniesXFAiifoEgfU4UhQuZTP/RcJQbISPtelY3t1mkwJRoILVHfc0L+GPgI53ZTUneKre
CIBrQ1guPgE7rqjCxgLt+weUlGJhHLmbaQTW5fDTdaus+Pkf4D3Xky0KJ1mSVaBE5qXrIuWpuw99
1A63TcMG8fUz7WrSY9tGYG2NGKYRqb+YGR6CZUvXeiWY2PywfcVVOUgcrhrYBpC58P5AxfLt+hKt
ffxinjeOoWfP5SNU45MlG8KnOsqXuzZbvNugdYC1/f75tCvLShosT6OArdfTKHdkE1W/Zl7LqYWf
RaE/YQupKoWolf6SAw82V83GC9TKDrWRe1ARz9Ns4mmiHf9n5rOvYK/wirhx3Tpu6dRu9dqujWO5
NesXfwhBeoYkc3xMq+WpJD2m4f7Va7MRnlYihw0yYqYIJc+zLBn65XFM+yhWpfsIVMsBGiJw8C0w
08puskku8U4RFKDbT5MsmABycBhkcYoy3IhK736dcbtqwr3GCSZJ+WvPnC4OLsCocNwUD313jfB1
KyARv05933PC17L2xREhvOzi0njpSxEG6Uuoa/OtdVz2et3v3t27jP9RN+nVEkXlRJ5V6pJEBqpO
pjyTSe5MJLk+xC9yoT8OJYxhVR/KWQq3HCP+zJ08NV8FS8fcjf1BpSmgZgFu8Q9g8hqC7wzLCN5F
oBGz+0tqMXwURdYKGmuwJqp5B4L2WezaJYMgT5ylms9HToPKLfZTVwQk9oYu87+2PkhY9txtTPoT
RLa+A0BZOLdsThzjyvYWQDYmdTHf24CVM4C7ysq8iNarLtydeTbvmxq9SHfXl21ll9m4ICeIJl2S
gP4DRv3Kf6akB9A1rgPT91vN+ytbzW4hVmqc0dIdzi9tMHzSBWRqcY/pDpkX7N2odVC4JsXGbNb2
mRUjqbNI4bk6fO0U2hMupQ15aYmP+i3dy19MN+/tMusmA7E2f+J8MS/ad/+bSHYnCCf3xhAv0VGR
x+1IH9GLFjczCFBpO39A82h+6Aq6sSHeDZ/YEFb4bFMG0kiuZ2j2zb5WBylIpyuc9kMuv4hBOPPr
goa7W857jGZlRoPTlsAmdfRVQawR9AIDXuBEdMjy7txO0Y2Rzn54U1le9ygD9F9kEYDBF5qld+Mw
Lv9c3+Hv7wlgan53oWnqmp5XLn0Ff/p0+NW+7jXeYayyjZPzfRcK7bInySMPVfkqeJ0ghCN2fMGt
+lMIImJykxVCu97ZVUvoucuCWJ05/U6HgAKnhWhBeueZQ8GHLdLLtYlc9tybYFNz0aCs2UfPArjv
z8bIuY4rKrKNhH7NEJe/v/n8UE/47BDQ11boYDcvzj9Ghv5BDv5Nff4stAubeJL0xzQrs2eBosbP
X4Tp2kmHW25V+Lrl+hnPXDmiCvZCXY9NsZiGYdi7i1uYDd9eW3/Lt6lXqhIKzfwVhLFI2w0f7lpd
y6/X/eD9yIEalbX8QzqosC/0aRokOr49QCn2mYG0CQFaOYr9ClRA10d699keC2XlFi0ANGCo4M5Z
lEhaDAE1N62Cg1djMONCWZE5Usdomd6FdFNUeWXx7OJlNBge5aIPX+e0G+fPXcNNvyck3WxTe/8Y
C+2KZS6VmieATV4jWrTx0EwfQ6HyuBo52+manS/CTjetn91prHNeF8XsijOoDnWslIK+zfhReMu0
4xdCtEWiIaTsHhec3bvrQ674pl3SbMG+QXSnMKQMyBcSVemz4aY+Owuku68PsWYgy/1RyFwyAyXV
57rrms+8BsRtmc1NNSgW2qVMwodpqqUnnwkCln9ox4ypUw8WXbW//vNX3Idb3g+mpi7nIIp+ZVCm
AUtTN+6L9kJu2TiPbJi3wAlrq2TFAKaKEP6Z8ddfOqoIB+yDccqtSseama0YQAfet1U69ycP9F/9
A4cO8APtBDwfekehk1xfqrU5WP4P2gUU3iM1nDzUASUYrvCE5hzaKKfLBlRnxRh/lDQbFk5hn6oX
vPZ2h9awHxnT3q4UHokrUDLcNA+7rqnLEZ1sQqQvUmhz70Vd/jPqNqlsV2xh1zVrOjPhooj1nC0S
qKBd7RJZQQoe4h7cBVVCHm0597sVVBbaVU0pPcJA4lQ8w/o6gdbH48DPmqDp71dIBr9Psxv7LU3N
FevbpU0d8dKZh6F49vIadJSZN+OA9PsgrzaMv7Zwl4Hf5BEsNbNw2TCdMBNIb9TRnWRNe7dMIA26
zfCWryvXDWfmyeIZMlfsWNLRO3eZ2up3XjlIQsvFPRBQAnjpqWdVAzZ3MQfIqJ5BvgJPQSPMmN6k
bw+7W94+0RbvbqQfnqm76B1PVbUPyaaM3Nqusr08H+Z6RnfQ82UG7CKZMMwQsMj1T25wSEFr9hhU
N3FHstCubQoVisblzfAFPGd1DhVNnFOnnnRRuJF7rczGrmxyWnd+X4j+uQZ2C70RyFS4bGPjDxUE
hnOdOF3wAkRws7GJ33+Ex4ysm31Ls1bmWadPoA5jB0MhEDoMQt9d6AZNhPsxFO7EQVamOHgBQDnp
uMniujr2Jay+8aCsSzMGNd3smbkcMrHlTuA1c0cLKEeyMu9ALro8zSVoyDtwQO2dFpx11x1rbZWt
HKAcOlqCdzd9ph77APpgd8cK/rkmKGtlbj3FsxHQ3Uayc3241YlaoUJDmTgcPaqfVG7IX1QURSWO
U1Q16rUdlnA8AbyV0UMTeGiC8UCRrKejN6hO7GWK19EtON3q77ACihnRqOQ5s8aWzcxxHup8rzz3
PwH6chOGZ0odeTAaT4uCknofFtHGLlsJNbbgljfkOiKLSZ/rqYsewBxQ8vDMOEQmfh2Vwin311d6
5UC2lbfaMOo5BQf0l14v6TllXQuiOKT7OD6rf2aZtofr46zEfmYFHYFXV9K63fjaAm10KElrEjkF
H8YKevPXR1g5vuyeaNHjxWGRbfOkg54U+37i4lvPSufnbZ+/eMYb12NNzoDGz9uTkmgzVAfmoJ0l
LgPt5nIj/VpxMrsBmoLqex6cQZxBzUzxVjbsgO8jCTdVu3fqYQd2hPPolluorxWT2DpbGUu1B8HM
7kQg2J49Et+p/HsegRTmWzdAQnDj9r1yqbQVt1rZEZcuU/nM/O5eqLrb1ePfSDFOQ36Rdr1EjwuX
R3dJa66bamVP2+pbmeZVCWm36skrA9ch96pbcmXiGsLz0GZqVZmFp04GkzI3TtGKEgLV6dHgJvZF
MP+bx/3wO298lKwGCNjBjx5AxvEJMlGoA1fzrbmO/YhBIkklm0n93A5VR4+kKXSZuN2yJYCzEoLs
vmhKJe/dtlVfdMebnYYqV+uQ+e4XVXlPHoKK30QKzEK7NdqAhVNB4ap4NmwoPgsvZ89VFf1zfTOs
hAW7Lzrr0JJXMS9/Uh4jF35sCWaBBZLkW2iyFTeyu6J1qVwf18jiWTgiDU4Q/S3ypxpKE76M00gS
toWnWBvISjzQsBFq4mKZhjzkagd2uYLEQG12p8Bxx/vry7VSJw/trlaPeb1LKPhBp6kB8R/kBffZ
sCy7jEwfpYb/IPkp4qkk00HQPj+CTb6vu0dnLP++/gvWDHaZ/ptA6xjH66u8C38A1lzFS6bSYxNS
vhEb1hbxMuqbr+ugA/6+r8ovks4OdsPi74e2Cx7dix7o9QmsBDy7v5VVgUa5QTlnFhmsGzoQL+pn
JVJqD1RYUxe6cb3gmbmSW9nC2pJ5v0+qzHlqAi9kP5hIqb5ntHbkXplymr5en9LaqlkXEm/y/aBW
kziXbuZSlCCb5Rl00Ui3cp1the21dbNShGGp/RHoFHGWMySQSdacTaoB0dNIR6Zg+Y968snr5T/F
sqVZsDItu/k1clmXzY1UP1u3nw4LSJTjVntI5UMAha+v3Mqk7MZXgHOzYPaocy57UIKyiScadMZx
pi5nH6h2hoYc3V69QOZ4S6ZkzYXt7leqqYJ2YGf+KUUrnzIAxXclAVuDdAqQ+DTQ05ygxLbPmkkc
nan0dlrLLhY6+h42qL1en/jKnrQbYyEiSfwsL80r6YP6y4Uk8QnUCVtE72uWu/z9jRtLHTX5wMr0
pwFwMEHBvTpQlfVx5cGhr09gbYjLxN4MEYDzFuQSU/ozRZ6auaM49mEQxnoWzcbeWBvBShsMqyYy
53N15lndHslQmody7oK478fqcH0SKyml3ROrpQ/J9UaG5xqMbFJkFULPlIjwckO+MEjpgB5ujkN2
g+wUaJ84qZf+1G7WH0jRNh9zT7XH63NZ21FWfJiCDBcIqrszFf1SxATczRoXXdBsbpwNK4tl98IO
rWgiVLfDs/bZh2kRj/yihPhrnfgS3M8Befp/uOmK9e3WWIZe34K2U3Mmbk8P5eUIB9A9iB0GYcmb
VuwPWa/RUaOZnf5ct0V9P6AwRuKgEua/659fm8El/37jISatHCdQUp8VVM9i1NjHR68OPs/Yc39d
H2HNIpeR34wgyJzKpSL87M0QwwT06zMj+meZonXHAKzx60Y0X8o914db2WGe5fJh4fZlperltQek
Xp1IMc54MZK1CdON3GBtySyX90qUEHuQt/wvN0Dmvi/TyRwgCf35tilYqYAG052SQR2dZeq4ca18
EL67Ezlc//raz7fygKn0p5K2S3kuWVFmxxINLiDmRySuXgK/AEHY9WHW7GB5Oo5C6FL4lTmjBeSb
SKEO5he3PjjZLZ6ctHMumTbnNs//GdhkYsAxtkLIytXTbvDki8NU5xhzFqZoH0hYVTtZFuxs5FDv
/GHziruyQn/0eeqpHwIVzWft1mA+InPk/6d05W3U39Y+b3k2VypQzjSqnzOdX3PldftmRtpw3bor
F0u7tVPTIWUZcr2zjnAetRdGryzs6g+y5mR3YQ6FHu24UUdb2bC/mKbeBpBItdPc0P48+Mv4QBcP
WBt/Vg+OJFuUDWtDWC6t0LoA3oluwhAVyDNUJuoSShvuMH9qRqduPl9ftbVhLMcWS9DIMsq6L54D
S/AMT6Zxj66VBPXJ6uf1MdbMbrm3aETmOItvzl401h/qadavPbpibzu/f9VY39jCa1pQJKGOda6X
0Ylbzs5ztin8t+J4NlCxrfNcgHR9PLfk8rDodfpYXk7TNM3LOAel0UZoWjGDDVa8XFIoFHOHcyuC
fyeDag4d+79Q3NnCVK1NxLrlpwCPQgbLyJ9zAXcAJELvwsZ/IbmXnWp/C9a+YmkbPViSZs4AUW3P
5TLeEVdGaH4Kfty0i2zYIG06d+LOiG9DCQ7VcTx/qBmX3utfX0kJbPYwtaQLpNq88u/LL4ckxUNe
ekdH0Q+/Blr4+FdbkXojQ19bJsu3xeQW7gRaVKScut17l0sbSBC/X5/J2sctj2YlJX64oM7aus50
JMsUfIq6aOuGtPZ1y5e93nGGLirbMwTkF4nX1tmV+64ubgRV/YH9m5u0Gwbe/OCIpSfZOcuL33O5
v74271+bmY39IwgMeVpNzY+6V1PnxlHbM7c7RO6M3u1k8KqwP3GwdfaJGFkRTKiWi0Xw2OdhL26y
D7ObZWiadn3Tt95rxhsRS3Cx7/s8vS3XZPZjcubU/sx4FjwZloFmSwcOqimN7uhW3/j7G4DZj8gp
ZE0Mut7d17wxhJxJPvkfQOJmgi+3mejioG/CuT8J8E0Pnfq7kWCZFHNVJpp9LufhUz6l85NqWpCJ
keyzmbcEYlZmZMMph7yslZtz9Tfwdn7cOnmW4L65Vcdd+7qV8yjQKqaDpuGTl44O3aHoGcwxDdF/
fH293k97mN0nXhvQ+KROEz5B8dDcD7J4+ZXZorwlDmB5/HQzDILZcEqW+mPfT2w5kSa6A23AtIuq
udhwzbV1smIiY4GDW1LDnnTjCwXRJHcI8OZN/C2Z2rUB7LjotUWW5UNxrrXsDwLg0J84UJotx3v/
gGV/wCkzAv6bfhn+djkud20Wqp265Ac52lPj0e/Sm9IdZoMpSaoKvzRj9jRootLHemBRcZjFmOWH
6xtqZSI2cHJa2DQU3aLOvxQhfx3ig88uD9MAAfghub8+zIo5bPhkTZ10dnRR4M7HlvBRov4FCSho
H2Y3HbLMRk2WWrJaQRTtSUgXjjcM0LrZLy6EWjYWam0GlmeXGjIdgpPinMma3Wvqyq9BmodbKPLL
ifpnZwGzm70JXsJcH0LzTwQs/+73eizK4d+smxt9l6LPqN5PywBugcWnk/OYNbnzY67hNEkZ+t43
OY2pTKqKtmOD5wiX+FAFBlHeg3GWFv9WjGYHM/Ye6tOoJTs7bwnr4RFtHkVzFGmZNWC/NX60g9By
UT0GGQe9TNwortMnDwVmnhBaj+5jGYQ5+wu8PZdnKR5VEf4XCidt9ARcYYcigeJNc0crv1JJq3Oh
n+EOE997i0vVvzWWELmPjtoyQHFklOKnk5cu35InftdC4C+4/P3NWVLgMBlElJMEegl3niblzsEr
6v6GDYyPWwGLl7SWrq/A+M4ptBZlhvp7nqU3bV983gpXLfFSl3qQuPTquo2nHlXVblq20KtrK2Ol
cbRnraqUMQle5OO56491qjYc+92rDH64VWURRRcIPUusCwrzYVx75L8B7SL7UG4+6az8ejtEOW6R
+oEiS1LJdg/yx10opo1fv/ZpK/0YALlvGr9fktIHEf2s703bb8SLdwMrkHbWFaz0e8G7blnArjAf
neWD1iB3Rqmi2npkXfvtVkCqIeDQTSWMGjCdZG54xBm9cT1a+/TF2G88iQI9ndd+uyS4Diel9z1i
W0qPv/oX/4hzWJbLkG8+PXp9KnkLY85oIz7QmMX+LnzIY7l3gt20kSWtbEobrR2IynEjMiyJiPoX
8PWgrhgkvtNt5PRrprWcNeKi0o7TLQmZofVCpmOrhodUo2DTlRtgkLUZWB7b9LMnUl2DF4D5dO+U
tQdyW+rGlaLRhpHfTSUvUNDfLdEWZUTbNMIQNfoMKHoLDwDrioP2uT6kQ/DD9Qq5dbzhm+9Y3UZs
e32XpmWAvTpm5sDG9n7aFOVbMYYN06YjrwVxwGnbLlN4QO9mgZf+1Im9zhExukLrDX9e8QkbsN2a
mWSuWRBDly/KHw9RvaV2Fa0sjuXItHZ9XD8vQs31IvMT9OWG7xlgP8i3a/kk8dJSD3hRZSl5Sgt/
Sxh3ZYfZQO06QxsFrhIYlZSQOcs694kJ9PUjZ/rv+pG5ssFsHoqeGxIV4WiSSMk8hhLZvuoAXiLh
AfX/F1yTbkn9KLev2CIdZSqodBOV50h/QHd8HHPwJV2fxZrdLWfvFS0kRLpx+szjd9NP35j+dP3L
azvX8nF36Mo8dQJYIKjBae2EiTuPf0Wp/7lMy40a/NoYtpMPPR+dnJok7+SughQKaZw4ouZbBRq+
69NYWSAbnI2+q8kt23RJaiGPhPvP4Hre8LmVPWrDsknZgypZMuwg+aUg/T4nD2G2EWHXfrZ1PnuN
yRdUYpC41BUezlmJFzR32to1lwTinYBna0V5VaDK0RTekTfZnczDF5GNd17Xf4Jo5JM/0Ie8mfbX
13/FxDbtRBhJoHZcLJKfKRG35XQ/Le4hnaJD4QX/XR9jbbEuf39zauMZLe3wRZOovs7+zvO282KD
1Om2NMxmn5B1kwdT2pEEypSvMsiX49ID+nj9t6+EIRsFHaFrP+AmNAk41FzIGtP8xeT6e68gLZjh
bTv2mq64cVNZLk3LUjhtlBIQzXUOicva4dnDIou+S65PZs0jLH9G62Ra8FG5Scal+1BfoAW8g/6w
G/jlRlhasbUNgVZB6eeAhAIy3Buw4s4NP471tJUArn3dyrgzqcEGKhas0NiIg7dk86sPsNvX68uz
9nXLqVU1Gh0QAuYmgKScRy5m9E/MUL68/vmV1f8D7LxUZRQILA1YS4Jd24jqKCM8Soxic7euDXH5
+xtPM6kzNyakJFF0/mJ89rnV/acbm9pAKWc7MhVD2voa98yWe2eGVMzgtRRiFBtJ5ZoB/N9/PtBU
xsd9BGcamimm9kEL5Yn7YXHDm9qaMAPrPGZmDmdo8GID+WiaMRochQuKFhsWXgmmNl4ZRRavnIYR
X2/DzxpHf/I/H0OnYeyOObst4Nlg5Smvm7LJwX6iFHlF7eSfaGmz20xgY5Unj0e44mOTKgeFitrF
g0YIMryNr6/szz+AynyCOmtZ4uuF8HfSVZ8l0DVHNFxvvdqsbCFbv2lpnbQEpNJNlsbVUAcrnEPn
+enhJhe2kcnA7XeDQA0yIRNOfY8DFkq9y4XHNPnGHlqbgOXCmS7R2VVLkmReRO5pjgfwoPPq9MbP
Wy5cA0XbTYHDT15koq913Y1t7Go/Ol9foLVfb3mwcKceyopFdNJD5L56dJDz/+fza/vHcl/iZG17
qZueqDux4aFHg2KV5FA7n5PexXvjBmnG2iysg3hgKlNg6g1PA2k8VJpD0O/vNCD8GyWAtWlY5zBK
XB71/JyflGEvYgyLXVlnbdJRoBWv22FlBBtWTPoxEgb4V1QEkahwkO7tWlBy3vtld+sQ1lncQpud
g++JnySR6d0wA34Q+Hw4LGDl3V+fxUo8tVHEZd8teID1mzvjhp/LvHnIVPdzXOhpzrdS7RVT2xjh
SXHQoUAF5FSq3PtEWZi3cdHM3kYtae3zljczhTb2qsw4OjWrcU+L4CUoJNu4O60Z+TLom9PeA7El
ZNmIn4ii/gpNeXLvDcPHuco23xXwoXfuIb7lzdOMRs+yotNJoL1jzwsUZT3spcNt1rWcWTnZNLuQ
KksG2jwwB7G0dcv9RQezV/VNrAWU23hgMDmPbSU5ThxgWmMiyuArFK28j1Ve3UR9gyEsb4bUS9FH
2eAnlDTnX8dxi/bX62u0Ut2x8cBZT+thLKbxZPJh+PQL5zDMeFC53HKIy7L7adT8ccrH507zf66P
ueJ1Nip4KkxTI8XwEl5nIDErB+9AGzQBTl2VHvGGE251E604h40NZj2qn07B/WRS9d+Ktu2+69Ot
AuXaxy+ze+McvJYUFB7pfCLporoXHYZUythXfuNtuN/aCJZvZ5CDSEWq5hMdQToZG9GwZVeYbov4
eMW9bSiwDgp0E6tpOeqyhhATKjzcgyJTg39cN/TaAJZ7kwj0alMgwpOaa5kYNL3dU1O3+8jB8+pt
Q1g+7kW66/2w9hOQ6bR3XgRSh8Kg+a1Bo8H1EdasYJ/VUUGVUGQ6Ue7AtKh8RuRUuEVX/Xd9gLVV
stzbkHEG99SIMOXjiUoL3BZAcF2fwFq8RdK1MoSNB5Y0cN1ybn2c1jk6dEZI+hjH/ZbiNDrcNAkb
FOyloQ/YOm4mklNUg0E6hsTMkYFgsZuKcKvVaMUYNia4bsJ8IQqJDYVe+3dRolbvovPs9bZJWC5t
RDt3OWLGqeXNhwlkB8+mA75yKfCaftsIFwO9CRp1iIpO2fHwJHL2Q48uRBRqpSDJEt5Yb7PRwEAe
M9p1iKaETs9ZiaSgTsckLKbndPa+XZ/FmhUsv87AlZbJvOAnLqS4mxbtnMKFTxuvMZdqyDtJwa+W
rzdr5Do9iAw9nKiENd2FiUvvwBHj7Svt4xmOV9EuRd62sW/XpmJ5N2XEwzNTOZ+yTM35jkx9O+4D
pM3zxgG7NoDl3WJUVQdcxnRSWRc0O47H81Muik0V+BXXtkHBVC3TiAaV/6X6Nc7uR3cJfkRLk9+W
YdpoYPCLuCEpLxde6r1KvrhPggTifH0nrf36yx54Y2s8fOLyH6Jcwk35QQyOOajInw8Ob4obR7B8
Wka9w2UYksTvwIJKQfS/R+Xwk5B1lFyfw4qFbSwwRK4EGEMkTQYT/CiD1I/zsbqJwIByGwrMWNEb
NIOGJwldbb6jRNZFLJd8mOJuWPqbFC8wjOXR7TLzYOTLpTKJELhjGXP3XYFL3W1LZJ3Sph0YCnvh
dDK8jgJoq/dtto/GHuPdNoDlxnj4KjNadsFRjxHa8srKqcu/owaAvS3QwWW/vBOVbCwwHduUm8wg
chegWFMVqM8WdtaZw2Mnj27ytdCGBAs/YtHYzVgWPH0XOx2hOpbi3XN/fZXe97Y/yEDV7KAYpi71
57YB76HRs4lLqRDw6j7YsMTaGJZHo+U8R01MTKdfgBvRmmKvQ1PcOS0A+Nen8b4pwshy6bo3ZmxF
YY6md5+yrnjRIA6pW//EQyg8Xh9jbRqXv78JTIOUPQOv03jSSoV72Tv6UEMYIR6dzR7m9+PGH4Sg
U1MD0g+6g5NEp9l38GG5Y+wEDk03rL32fcun6zEDgNEtwlPrzVkQm6qfM0gJknbrjfL9gzq0UWFE
DqCR7RpyGnShL5xa/DD4aX3XAjN9yH2vuGsIehWuG4S/639/MIRCnNQBr+FETi3gfS+86ccdkKDu
nkC3DTStM4trJ4ess9vfVkv+gym0FpNejOlwe1G9PpOh4xinHXfo3Ou26KdXbGSDxwY867o5dYLT
kPJiJ+tB7Hs1hhvhZMVANqxVuWVY93nETqSl9ZeWj59Yjo/Ly73eRCBu+X/wdq04jA0oo00wtxHy
tBOZnU59YZUHGnChXQCFECC5JhtzWlsxy/kzD+R0pBnZSeomj81U6WMgw+FwfZetfd1yezOqaeq5
w05GsR8eadhDV+KF8frH15boMuibmEJmP50nXrPT5KMbGnftLlZeT5LRxzvp9SHWfr/l81PWNEUw
LuTkhZcX3iEogYENabc1hbXve79Pgc6Lu+AUZKcM9684i0rnvvPlbZlUyK1T3HOWMoXa/HSqq2wO
XuY2KIuPHGTv7cYD+JoFrGTcy6u897shSIQIipPM6/EOgo/eY1B4W8CllRWysWQMNU1BIFlw8hyv
ZWBiIibb5y7nNxXeQxtQptNBGuiYkxNTY35XzjPKjDQbcmhJcLZV1FybhHWID6wOEWYzdqoN2JdV
g3gRjk1zm5PZlJ8md3on1Zqd9ORN/3r9hFbJSETkpoINpAd/36MiGH1WSmc8ZRGovKd6AtoOqkAb
P35lC9mwsWWczBQ10k+quiGxDp10B2z6D9n3c3Ldh9dGsHyYB27Kcuijn+iUqj3znOAIzq3h4Jdo
dL8+xJp9LTduK9AJhiXUJ+KB6UfdlCNAXpm/EYTWJmC58eChjbcCjfopmznfi7HTX0yZmsOEksHG
EGsTsBzZBMPIFqGCk1DusdYgRAlUd5NKK/2Dz5O2XV8WJJtOmv0fZ9+xJKnOdftERABCbgpJZvnq
qvY9IdqcRngjjODp/5XfndTRKZIb2aOKjA4BkrbM3ssMRRc2o8jHKO+m8qrqH/8PbkxM5ZhVK3pf
N/Suc+Y1omSXJbzRNbZ2pysNEXUb0PuOODqskN+ICb9OoAR9Y22/AAV6STsJeu8jqfe4yCF7AIzj
9appaWPFsrJ3CaQu0DFnTJoLtuvDxOfp5XLrG9OSnTvszfabrqDJ+019nvTj0kQdnD7vJerskWfq
KxdOGyomoB7WNciE3kMW7w/85/VpZUt+DdEffW9HbS/hgeCW/hHCW16YLmVzTHriIkXWX5df5bZU
ZuBTiBNAA+geAJPiM9Qf5zxapwWicpfHYONEaktk6ixodNlDQg7yj+4h0JAXVmP5fSHDR4gj8gOq
P9XOMroRBzZQrEl6nk6ZG9z7Pg3KMJtXn9zyrAXX6PK3bD3gfFN5M5+qvprGpPLX+yqYccry/Zk7
d/A/ca6iN8OGz9qFOxGQwSR9cJ84nGvsNR5lUanzdScgtj7AiuUC5NkyT10Xuc9MfoK34PgHh4hR
7iR9NuLNFsX0wHCkQJa496uGuXySVq9NNyShX5udeNh6//PvbwagKxwI3bUwJhwrOX0DIZeF1PDs
OsIWt526uroEPYx6K05a9dgd0hZg2UOrJlrtBMPW+9vxvJBiyKuW3gdAaSwcwreD3jXs3up9axOG
SRotG51g8iCkQg258xCa8dOLJ0vn9boAsDbhRqWyH/whQIJBrzDtaJS3nCYwc/esHDc66D9YsWQg
BXcm7x6eQnnUIAEN499rr2M2ViwA64OqpQzux2miYWKc8sEjsK/5/7hObgyCDRbrUkFrKC7hESpp
PiTrmpwgHtYca36dWAfcNK0gboTPirYq/OOSOcyBAmy5GP9QFE2WfVOZX2fXDsb5G99EG1M1Czo6
mXtRBkP6VDEgWUPsdrX8dnk6nd/4vxlWHljhDAcb2MqpDPmwJP2R0ZbFgZjNj6Htkeuui+Lv5ccE
/yuN/OdBJLA3OWqqdKigMgpLqiYQ2BPkmp2Gpvb/kdSjH5vKIf5nYPzW/gBaaeP0caHzbHr1IE0z
3/eLC3M4J8+LH6zGv2iEOr74WDKauXcj1Sz5wcdFIZFTOfgTfnJVGgYNGC0HmeDewDgAKOnIl/bQ
rzOqTRMkYUVUAVHLQ3+gM4UiiuOmp94XsGwOBeiR3akCH/1bzWqnPUI5iGcR7wfYh0wj/ACO1Eub
+dBOPCWHoa7XP2tai+/+knsVwL+9/rYGEPXHiYeYm1LM7KVI/aWMRLO2TyXiqzwYOc5nQcq1dPsD
OB/N6VwOGMIZRivObeqkq/roFzRQ4ZxqHD7KbnRJqEupX9YCyaVfPgpdztHL/SY4ptjOf9cFFE6P
ehEeOzSiDkgMlBs4vKzlix+mBAfJpw7wBv1tmSrhvKrJX+l973nFFAW5QN24KfNxuYcVaf28Ugdi
2tkcsMA8Md4vwQgldqddIsFWkqDcb6biBM5uJ26Abe8D2J27WZl+4G0fmH/8pS+8F9wSUtpFGHMS
5W45PkBbOBgPsnfHY+m12XHOmlUeMASSv9C2U/WhhQl98EiQ0Axu8iXNkypkSgz592p1Cu9J8BbC
fOviJFXE+kYg6S1SBUBiVSxe2DdT6h5KLfAL0StFrymRUycseZbx09rw+s71kmYKQjqkZfM38Uvc
VTOZwbu08vKGPrHMofwGiKipOgkfgJM6zEmHUaakgDAgEIRKwjhSty2EXnOkq9o19NOWuBUsARbF
np2JiS8y9YEoRa1fQ1IOvopLmHTZ8nv2uuXjvDj6NjcQuFuhFt3BEjQnDdhpw5CHDqrVrzUcoMVh
UEGvblLc0gGm0R6OPqGgDsl+Krhasa+ovyTd33oqU/nPWnbQpjGlu5iQLxnRJxxjMJwctupTuCwo
F5/SNtDTbTY7+otDx65+rSldvahh7RyUh0k6enzogNxioYDKJzRJiO//ZoRNNHJzDrRwNas6DcES
an45ssseAgGF5YdOTjiIFWlZwxcB9PDkgIkOv+quXn60JF9+14wg7wMfxG6OJjLn463r0T4/lSuv
3VfX+GoIq65B8BXotDSUUwryed/iVPQZZo21CFcGEZgSaRd1aFwO4NK8io/1UmhzA4wO+1n5hD7x
aZjcG8843I2YmMXnVLv0y7q0NPk0z7KEghZvh+dh4X12B6srb4xrv/amG4IDknc/F0p4D5BvqIpv
huu6PMD5sSseK56oMQ5U3yyfMq8b+idHtVC8CeDQ8g15+EDHbaXaLPRnHNlf6lEvY+j4kyAn6hrk
6yDCgx5cQJ/vQx0wmYXZUHJ1H6ikfczdTn/QSSP/4MTQmwhGqP1yVF7Vx4nJ29dkhVFOVHgNPge4
WBqN2glozGuctD94CxWOifhU8vF1zNYZoIaFGtm3IaKxJicmh15g9PMKWec10040tBqvYfwJC4mj
PfqoJ9O8ZFpJ7+R4AwOFPy3WPxqdCS67CjL3oJpBspB1vgSdOEiWD57nk+6gVVLpA1u0k0dkptQP
wUiVn0w/Dj8nucydDlmQUIMFL81UVJghPfrBQP6iHwYdT2lN5JGmKJIcmqqDDnTg4eR0UJqlcgx7
WZbFHyxefRkx7QodsSnwaEiDtljBDAYjrruZpNtMz3NAGQEAScPtJZ5wWi+LmAIgy55RK4E+uigV
/46NAPMOnKjMPJgRyhBRLxvIDs/Afjt346qqOhq6apGxLCukfTLuApxdcO0HkYtSf3I/+MZPT61n
3PquwVO+QiUG3zhjU4EVCBtpsoR9MGr/2PAKlpyqnNtP/SpbHlXInzun3MMVHivk/5i1pEpOGk5I
egAuNStdP9StmMa48hpaIFGqsNYG+ZjpNeonn+oKm4Ua/iJgtT64ZcK+O5y5SwzNtvLTiN3kKwyr
m/JJBnp1X+ZxGentbEzTHpA6yP1DWwesv12gsQiLXaf3x1PqpZBXGdAtzlH6Q7u88snphnvZrXl6
WAWpH5CgXZJ4gtSEuEmLjrcvwZB03tcgMXPkDwmSoKVoFhgsMWn8cJ5T88VP0oJjqVAN94/TNGTD
a5AGMwudjBj/FPRt0906IME7d9NcQt8T+xkw00notRzuq2UDcDnshafUjGgwA7oTWs28PriircvX
1aVziy21xtkR9mGYXYvs+O96ysv0M4xE2i4Ic4h6q3haV/zPBIt/c9P6SabjWlO/iKbcqO4uy5P2
L3jOU408aw8peoorwas3pNU/vTdgkQeinonvo5HDV4OVobtdDBbS27JsqJ6ihfaseTRAiMLuC85o
3Ud4M5XJ1yAv1zqG47a7zOGAImb6OqgpYXeTHnkVJ+mI3bkvs0XEqEr0MwjiQ6UfhZK4wyoi0pjO
nv6tmmzpwFrt+0xGzezlOvQlnhXlGaPqRNJu5C32tcDJfnup21SQr1qbT3D3ke1J1Xme3kGPIu2O
l89u756nCcA5/z6Drm0A5ACDDzRP4ZwIe1EZJZBoepk1sG2XH/HunYMEdtqApoNpRg8u3Lg+Lbhu
NMVnUrbVzpV74wOolTNY8s71fKTvj3Ai0SqaUwZRbsAgHOjH8akK4us+wsocJDkdypxxdRTp+NWv
0/4gFARHLje+9Q3n8/ubiwAEVyZA2aHK6DTwxpXE/1tp34mhg71nErL1hPPvb55QeayqgfZSR7jc
5DcwM66imfTklkDXZOcjzi/7zh3AZpopQTL/jIc4DmCz3YI3qiIVzP6J9UMdKVMvp8uddR7Y955j
XcNhYMG6YajVcekRCgmTtwtE8mviHnqh+iMpcJgpXLKTEdn6Kis+gHhfIRnYwfS7ZPywuOWTm5ju
QFV7m6/9TtdtRIh9K1eGg78gG3VkY65CDoDbka2jvi7+7Ft51wtYL6HGeGyaZLiB4G7VjuCX1FN7
pcm7fSk3Zw3sViTZZyrMkyeGW+7pW3TTI4ZoB8K41UVWiAR54aWk1dlxbZzklJOgvFE53UuibrVu
hQcczCkEBRYsUbD1/AkJP6CEsJTTPR7pVvvn39+EHy6LQ0fAaQMJLVDw/4GvMw97WpZ7svNbDyD/
fkBhNPMcZ1YgSRL1lGIePTkQK7qm/keCwEqrrWqayVii8z0mVyfkXte2IbxCqz15zq3Xt2K6lAtu
c2RVx0Y6MGYH3+ZguNQ7WcGNxS+wYjhJDayNKa6jUCSDyAYZ2p8tZ0MYUB9ny8ur0rtpeBLY7C0c
jMikM4wwFC6fVxW04eI0N1k63uVcPHfrnuX5Rk/ZzhAV6SdcpF11rHFCjRIXtu2weNmzI91Y7Wz2
1pSpRbXYSI8jJL6UyV4Nn5sQYmPHnNbOTldtfYIVyssiC8ZLXx1nxVQYQKwC6vXNTh12axysSJ6B
auJ8ddNjomd9XyXwqtDJY94sQwgF9QKOa+3OsrqxD5Hz572JaeWOY8crrBkmKG7hEfwQrHEjih95
1t4OcOHq2/r35bm19SQruNuzAKQ4B3el5a2UPzT4Hz3uNJqbmIjiCNnD6w5TtvGDz2Ywbsz5mwAC
iJiHtYr0RRXnjdhjK299jBXqU9IVLSimeEQTvFadH5Gqi0zr3axrdiyXRw6EweVue5eIhZC0wp6r
pFOZHrEm1isOtSSCYdQzRLqOgw6ewOe8mRz5WlL18fLjNqa1zftKc1CL+gYnBXdQgx85rZ4TIOgc
Rm8uP2BjatskLx9o9zLPcid2HPUzr2XsTcE5IQR0cd7quzxorqmmQ5j6/AJvZrbpcEKo4QUZey2F
dk9fDLdJ6iyvlz9jYzX2rfA/g3hA0cVshtRhU956Du5KkaASqs+lb5B1vfyYreGwFoI87VOAeNwk
VmnAQxeJ8APNU7PT+sZCaRO9GmSHvdrgENrkUNebWtd9TkHi+LywQUUm4MXpuq+wQp80iT9ob07i
1ivrjx10taKzjegOeGurj/x/D/SoeGA6HHbibOJRYIYxJMm0V4vb6iIr0DPXXaeyDdIj2CDNHY7m
jpnCAd4YGbxWcSUfQpJVxTXq4ZiyVqwXY6uArMD2WyU4bH3pRJdVT4oU4iriIwlsvtfKggAlIVzK
StAFXqhOvGOvgZa5aphtrlfeDK6DujQMYBPHfwBGNonmca4/X279fT9SvLwV0EUy1SVSg+4X5ILL
9JDwsXT0cQAGu+1i5XnagwrzhHsHRB3rMpnSE2urDAHJkPsLaAT3SKZ2PnVjFfOs8B94IoAFapK4
01X14FAVPK1QCIxTGJNHtQ+WkD9Ve6rDG3PQNo1ggCamqnWdeCkQ+istk1Ofd/PjGPTZAcnlJL7c
wxuBZFPElOzTasq7JK5V0Rwn31PhNCx7C//GiulZi4BHx8wMBrMDaG3ndkaaN0I6KTgEnrdHWt7q
KGsl4B1MyImrk9jM1c00BF24GqSdB68InYX8vK6XrBVBTxngzEuVxOvq1UdXeOtzTYNiZ//d+gRr
CfAo8GvQ7HMguikAW1Bd8rIK1kc+0pWnfpnynRPmxljb9LDEcZLJrxkc7mEgHUGQHeaGsk6vbP18
bHqz96JIS6RB0SouEkZfqMvFbQBd0ejyCGzMJNdaCLxWQ5mP1JinvXQOJmDD48qS4snoXZXJre6x
4psi380CjUGmdVB+SKCWdJs1yVXSfySwmWEiz+VAz8uwCwvr2BDHi7okFcfL3bP17uff33S+lD2n
s8TaVGI1/jrSbLhNi6zd2cu3Ot8K43UN+jVBxTP2C1LfNMGkbvwpn2/yobxyH3GtMAYqfU2AXkjO
MYCrgpqKOwZ+0t4ldyPEXCuAFZ3nfIBVTQxKCAHWrLypdHM7ZO4/g2f2mG0bx3abFsZylHdzYySQ
AmPUsvHoKHIHVv1N0UxH3LpijniWUNe7ZsyJTRCrqtmMaY1vgpS2fzBekB+E47GdgHt/twOf8N8z
ql64K6oKraeuvO3E+EnkVR5XbIEqs+dFLhzKwuu+wwrtdF3rPmVpErt+CvuomTiouuTNTi9tfYcV
1YiHCjYmKokDUvxsu7YA+kx/nwg58SD71WbBXnLg/SlGbL+DuRmafPaxQmEayK9pKYqHVgt96+Ki
G3vKS69LChFbPLzJk17OtSNhFdBnkdB9frPQmkSqcveINVudZgV86QjpeXRx4mZSH3wAN3BZK76j
1HfDWII6WNrtUQS3nmTFvRfQijrUS+I5RVHuh6wXld5VOerEt+WUoEA9dw6uwWIG+uW66WYtBTVL
l0FXxom59szvinvtSyLMVTg4QmyR8Rbsqp4MUsZOPssoResHP8/7nfvtOfj+W0EgNkUM8oNqdUmD
1v3iI3AGWdzOFUAk03wzOIA08LI+8XrZ2dE3ZrRNGcM+RYAE6iQOvCo5Lgkpj54765s5dbqoS5d6
Z0S2nmMtAEi1075kPjugVIrovE2cNfKToyY7Gfj3ty8irCXALxI5AZzLDqn/6MwPOQ5V9MPlybTV
9Pn3N/tuiZp37ik0rVLs6ah7QyG33iNwbTVuberDCKGufgDkheefXXMy3W+SXfnedoCbSgMohqZZ
8Mk1T5BLca87LBBhRTTIZmWbSCpjGDAMR+iYyQiiaWeYznxdKpnY3LBuxWTxSy5jcCb5gdV8jca1
46fLY/r+WYrYauO4wxkDGxUZz7LDAWQYFgl00dp/udz8xmy3SWEA9ZSi7hYAmegQM1OemllF0B47
Zv1VTgeE2LywFhBoWfsGs5LU8ejVERTgII5/lZw/mrfi1ZlHGG6TmR36ikZD+m1C+uVy32zsBjYb
rBZd1aIUyw6wLwFOEqcad0KKB9yGEtKl7h5jaCOwbFZYqiAtDRUfdiDqBPBVJPs8hN3WzsnpfeMA
9I8VtwGOToDCnJufAAe7h8x3nJTiY5D+5cGR0ypOK+dQp8kBeuo7Hbc1qax4LnxG+NRPgJX2E3B7
611PyqjW/n2+7q1GG2FhG3j5IySD3QyP4BVkDtYXw69yKEJ/WTtyN8qgdTX6q9Ff6KQiDniJ84yT
7eHyrNrqHOt+3cmxnJmHNxfICI2UA2Yn4FEAJNm6pxW8MaNsZfFiDbJ1MnhEtyx3KUkOiLhTrsgO
0XMjLmyWmILnTlrl6KGUeHd1uUR05RH3+sd+qY8dnJQvd9TGENt0saZwaa/PQ2yS9cDM12b1d+bn
Vv+ch+bNPkkU62udjOgf77Erfy8B1NGan9e99fmZb9puuq4C5BBt954OWyQ1VLHT7RsT5z8sMe7V
g++64sCG9BYRdjxLozc0faZj/vfyy291jBW4QkAHOoFX1kEXH6vxx9Q8ifrluqatjbhhw5SNGk0r
ysJRfuHy42S+X257a6ZYIasDD0LJy/m1zWc9itCU487quTXVrWCdM1zMgfbAYtD9mdZvAFzeQpCO
wxdAyD1d2o1xtXFdq8gnCAdgnq99c6eCG+H/w1l9SL3Xy72zMag2sqsZHV64HN/gzSZkzotpnlSj
48uNb3S9zQSbpCDQhdFonKlo6b91e/bmWw1bMSq8YqWJwLknI4W6AxvGPxHVp/9cfu2tPjn//iZK
846WMwiF7DBV30vIbxoIYAViB+ax1fj5k942zvoU1tPocLE0NIRyzm3Pl7uy2ZvuW+1bUZq62NOB
IWeHln9uxV0Ngwc3GA7X9YwVp74LtVZXIJYStwY+9/vaxPCSiK9r3ArUtQUTDohzHGbL8ReyEH8y
qs/Ai+zTde1b4QqGHWwiZI9Qco7aIzEHULIv95L7G1PShpdVLWhAckK/+909lCh988/lt95q10pu
gezhVzxDu92iX4bW+xDwq6hRhNiIMrA0B1OUaLpy5aPqZKRJd90st+ldw1SPULRCX5PgS48CCtXH
Ue4BaDameHD+/U0IyXFaApGfB5J8GUseVuVRdHta9VuNn8fhTeNklCNwTB3Dqfc+rcFLATum3stU
bg2mFZwZFTPVC4JfetWXrHazUKt552yx9eJWbI6E5rgn4MW5+ShldmOyx8S/DtqK6ua/e6XnDvea
HI0TVpzK5UtZ3K0Jjy9P8a03twJT5wM4z7TBqeh8B5xuEtCZZrYzEze63MaMqWmgOYF6zaGqyxsz
ZUef7oX8xt5sw8SGQXIU8NB0Tr7kNQQ3F5BV+avovMPljtnIodlIsbku1Sh8PIA77mNJkaTDlak1
PfgnFZwSaVv84u78+fLDNkbBVvxOM1RhGq+QMYN1VZTUM1woMz6dZLHsFZberzpAUv/fs2ha63ZW
bYWx6I9cAIRbjwcqvxfq5wJREjWYKLsuj2bjxkwuggJSFZivM2zRIMGe5uAVzNzbEzneOPvZEuCa
9AnRNGeg/j9XwtzS+cOsvzX1z9kbd8oBWwNiBTQLKp7DCxQH1/yWrl9m8trUe5fwrZllxTMzwI9L
B203i3MnnC+tc5Z3/1Vm08EdoqK4CthNbHRYCc5hOVd4zKR+8kaE5+DOcSWv9raCjRC08WAo8uF4
qRg9VBN4qa58WpfpVq3stWu6nbjYWEBsRFgHJMXgOUrGVVqaZzjhDR9Gs+4ANTbG2EaBsX7tWKFQ
UAILqh0PndPTIu4WT5iDJ/OrlMsJsdFgKIK2jr8oAf7Mok+ZYfkNXVIfHnXOesQb7LnIbMwq34pv
Ppcu5zURcdaxH8UqzSn3pymawNzxRjDo4PULdRri7eQANmLQxofl69TwgBoRm6aCHRj9Leb1Wwpl
tTWYn2Th7SV9tgbJ2rWLnGVgVjU8XgbVRJkA15jXE5TNJxxWLy++W5PMivWxnScDehaPJQgPdwFU
F2+rtrzKOwXjb0V71hXQsi7BTHf54j7RpDTjTVdKeR12htjAsJ5kcwl6Lzs4/RDlDgOy2T+Bmnbd
Fm7Dwpjba0/yMoh91o9HFyTJu3Z11D9Xdb0NC4N6TyH9XNBYlB6Z79zWrEh5ksyonWm6MbY2MKxx
DQP2fqZQ4lyHQ4q/7nnvsq+XX38j5myol6+VMkE1wee99E5L8i1rmvuM04O7knuSsYeJ7mmlb32H
Fd3gUzcOdLco5CQdsHdTqcGi3bO13Gr8/PubY7dHW6O1L4M4SDIjj6IeobeCmzEU6S7308ZOYeO7
RtQ359InQaxzfuuy6rfP15NXec/EWf9e9wg7iIXXC3hPnjUSE5HcuNPYPywedEtW3yfPLO3bYOdo
8O7HMGb7/QblIOTayOIDcFfep66H1WzRFp8CeHh9nvn0+fL3vA9pxGOsha8XQQkZ7cz5PbSlF7va
Tw69GT5SbFMh6jVLhFyAjoyzyEjK+uAPck9g9Dyn/lM9xpOtrpyhaDnmKT4Qwlf0xvUgwls1/XTX
8nRvVd/qQ2tRrCCIUDgVV79SykBcLc95dqCS3BwK21kr9go4W4+xLjdSw1ClntGH3EHpBuL80eJl
YHafpaobVFeiy2O18Ri7VMfM2E/Kb8x9P415JFXzwIsgTgKTxlUQ7Dzk3Q2Xwcr230FaClbPDXwR
fq8yuZEOzozDTKKyH56krEAFlfXOir8x/HbZbu4nswSuUc9+10kRz43TFs+AG8/FS9uh2sLCy732
7qqDDzr35ptVR8M2e676CSr3qzBRCxLTYXTdnZV5q3FrvTSeBo3IyYpf69KQCojbvHqiUOX7c927
WytmAOdqKCv42edFwWbtTgDb78Vj6+Q/rmvfmrh0YEL45Up+erpJnluGGv/DQMaqvm4Ns+tQ0IHL
5yVJqp9FI2UEC846qs/GOrLo7jqsbjtzdmMq2fUokLeY7p2BPhdGZVGGIQmbIe1OpXBPlztqI/Ts
UlTKDeTtZV3/BJyAxSZY00gzSMbkrfejaJ2ripoM//49V9PMTcHyVfQZeimyCN1WnwUmXHXVIQ7N
W9NVrL6aNc/qn2nCXochCY5wZjy2o/Z2+mlrJKwJOy4oUTVeGTyfdcNml0PZZwjy2OPteA3mCJ9g
7VdKyiXtha5/1iqfX3O3+EO8coHidsrgKQr5nVjzfgEmvTI7eYaNFdHWNqzM2SNjXqtfomevOnX/
LmSdcX8Wj5mfluGY8/TKeWxvV5DuWUw++M+zgArzrCCMVnDCItKaz5fn8da3WAHfL5DjbaBd/KuW
dA1dKCGFpoMsXS00xEomTGRizB6RfWNxtOtakHavs5lweqcd6oNvA3klJ1oD8NOuW9rtwtZsZNqP
ZlS/PFm/GuxlgCaZvUTW1tufu/DNvuF7jjdD/yf9pczghGbNybPTplcxgRGIVqQHZV31bmrcZz9o
9RTD+FLpzznUQvbguBuRaEscptWSdYqPzk/ok/jYMyDi6gls4JA03ilHbz3BinUfEmWAU/n8uXGl
Zw4uhgMSYg0IbiEIXXqPIbY1DlbAj2U11WoczXNaTnV1Nxqv9xDtzroHT9p6gHUOZYYs3Ezj8gzB
iyc/h3pEzvv5eDngtjrJCmltJnfyh8r/f1tTheRYBt/OIay9feXSrWdYQa1hxg5x9SV4dhN4yTZl
8h1SHl9pMuc7q/pGD9l1L/iKO2PfF+4zq8qxvwHAu6mioFJwermql2xlBUgSOI4Eyva5mNsAJmDd
DFCvO0dr7eSHy4/432X5neuGXQnLIKfVBmLCdK0rnj5rU5r5y8hpPX8wgpgWAmC9mqoPldaifayq
uqq/zi3yjiJi8FmvokULj3+T4HhNv1wcxk19mFyqsq+V8NfVDT2hF38PhLrV5db6gPwdGF3ZeSN1
ga9p/GK8n7L+KhEWxv5TXeuHTieTW/30gvGhUlD2hKTYnojF1quff3+zcFa+a8okK5dn1/fIYa5A
549q6sJs9/JIbrVvLQgAffnUFF7wjIzak1hqaOQDUr+Tzd5q3FoMnEUPDZw1qp8qy6qoRc2CQAB+
cK+d6dZ6AHg08c/uxs/pYqT/AGatXx47v5dZHbbQltsjjb5bhsEIW2tCBt+JXJvKv9MKXhTMhX4S
pw+Fgp591dT3jaEPYKY/7DtnbixCdg1OrJLAoX6ZnxNIcUXAHJ6qrHduPQha7yylG0Njl+KaWUBi
rHXnZzDUXei6UO9gBPt0eVJtvb61258NgkUwdzh5z009u6glEU+Poa713ByJ23TtTo7qf07l76xD
dg2uzl2sLcuy/C6MKEqYo5NsVFkIbgs4WfcK0nfF60xMAqh+7xRyfF6aBrQyaMx2zPvQJNgP54Mc
/dy/WftVJ59Gpd1JPnJYtCwGdqUBiFYyE9x7mXLiBB977EH+sxvQpJNhtraLgE1XyprnxSEd8qBj
gTvBHLZUAcoXjoXIf9W1Q3+mQ2+eYSjuQ/BGocvD1WNLBgG0hFc/AOMwIyw/V8hHmrAeZSNPlEwL
/zhBvVw/tiuEhPKISkiGvTior3hPWZJ15ZFkid/9BaFjzH8K4ld1DMMLqv/MXSbLmDn5msnvKXXM
II64pUCdE9XJCoqAt25BwNveuUZsxIddpkSaNljbVK2/YTBbRIrLTxVU8OD+7p04kWXo1fmfNEuG
kA1wkr48x95N4+Lmcp7YbxZGDRcMRgRdkfHw3eC28EXf3wYwjPnRmWGl8LrirJF9LJjn1si9sO4q
VRs8xFoyZ9gopKxL2V221OvjPE/k1p/pnjPNVuxYayZUt9TsVviupqTitprU+hQMmtwa6qT9zqL/
P4vF98LGWjiXVi/cp5l/5+bZzf+cvdksjtjFXgJGb/VU/Uby+gbiMZAO8CLU2F7LFKobl0cOGtoY
o/ceb62nDV8bENY750fmriIBHA352E/cJMopYxE4Mz11WkP1nlXAZ9wnokwh+0chy5mFk4EcJK3B
xHmQcIJgkTMlGmLjDKvAgaUVJOtmQ6r0s6/5CrhuD+3qD2yseXYP0A4++/MMacolPy19w4pDAzm9
9XO2VLmB9G4Dp54AljTFb5kav77rla5nOOXNPm5ZYGZx5+iOUJtPQyRfMN2SGTqCEQBdeI/V1HQm
cV5Aw/WvO9Z9Dn3OBqn5Gx+iQfVLUgh3eJ0H+Dg+FmzCNaLrzbz8Kjzsh0/r4KzdZ1GM/fqt8wG/
fBSlbut/9FnHMYjSATgYGkJRv4b8X67a2nleeuE7H5UPLvwrlGvTOU6GvCAvjTdXQdQD3fqxmpyz
rv8yFGkEkILvfVKzybIvkKHT3oOcSyU/t7Pzf5x92Y6kOtPtEyEZA8bckkMNWdVZ3V3V043Vo5nB
gAHz9GfRv45U210kn/Jmb6lawukhwuGIFWu1BZJ4LZTphW5TcRMwM7c6dlnf8zuG/6obb0hQrGp4
BBpBNOnqFlpMTiB3EUKedlfpAsxOIRQoFiUi5Uz7snPBJtw5Jv/NGgrOcIZmW32mbRN5DzUlAz/S
ovbUTZX6gXwYeJcETZx71HdvJwq6pRgzCbof1VSAfTMGj5QH/k74Nn6XqSw3jxK8ANVDBY1YMPV6
Yy9udFfn9Z+5CQeeHvxsHNqbwkU+vK2iKH/QDuF1LDtE3GTXg2MTaVgf7HPiB9o1SPCe9OPcqFgU
acaPHvSSw7gvofcIplUx+fUcjxWICJ5RPfXQ/zyOJVDmoIA0w9OQBCHyZH6Wcqwjm1NR/VRDiVeJ
QLE1jUM0jIW/wZFK5fsxyALv3sgo+4FzpMVNjyoLOQ8iZXN/xOkcvO4rhBIq/3OWlFDmTl0Zjjsj
ul4ncVNHUM+OZU39576OXLH3TKEKcHMqkR8GnVJyw0HaW9+lBKlmZCAi1XTIS/Ttw0ydyQUxcVH0
eb6r3MRR962h4jzpCuySIpGDus8Y2DCOQru12LUkNx+9wAz8iycJ6wEZl9w5JkEl2C2SmrC5snbm
+rMMGVV7sAeXcg8i144eKq/vvdsRfLbdkXl1W9cxeK78g+ygFXOEWolkO3AtNdndCOZ6fh/1Xj8D
sxFV+oSezaa9YTUIIA+Ba7g6FW3aPIOgNS3wzJP5zw6X9fgeicMEQNOZqeVA9YNm9xNYQPV9yMuR
TDE4y3GENZ0jNM2V4Et+rCNVyjHmoaJJuqeTEyjw2UMrZIdT19APwnj1+D50mUciOIFII0+RgrZa
75LEJy+87Ub8RTt6EFNMQ3AXY0lA83l0K4d9Bz3FUDyGARXNSx40QbTP0Pqg39Vl0RcfHerjRi/9
NCvPRTPU9B3i+jn6qMDWm91kSKq337raNPkQDyYpxz8FRPWS57IezXxPAMIJYhTUi+AmUFI6B4kF
pkCTJh4YjWsjAaEkTY26DGgugwNMiqX3RGRg8e0CT/IbkKFCvjd3QSsOXEyBEwWJdLf9E+VN79xP
BKTIcd2kTpgA3gnAEZBqxHOeQAyc9bdVnVULSVmSJu1X5nR9/uzwAQqJRUv5iyi84ctctqFI47HW
YNMdDPiI965LkukLvqY1XGqfIsF3HBKJVxjI0ediKwW7EsXaaJYxFJNHZdKey3lErY0lXV7v0Ne6
ySH/9kX1D5SFBU5VggXlOdem7U8lBKLZjk4qFBt1m7UJWJEyuvSybpy4ew46ZlAdKquM3jtdJrZw
En/LtW/ctTaUJVdjESKSKE9g/G4hkAWvDeTa55Tg1ET1A5iobn0firlwqzqux/BX6mmQGNYnJ+Ab
hYuVkMZGufhQVVe46Kez7yIhgSyOE4OyXu56PV2ZVLGRLUpTUE2zZD7rVEYv8OscZNom31RfXjIF
b62iFfPh0o+KVmfDmU1IjEJQq9t3YNgHEFiruykfPl4OjVYCaWoFfyRwoBIp0/LE3QJMgNH0wov6
CS26v5Z4TPoSGU79rloUBS8PuLY1ViBYSx2xDJnNc94ofmAhfAZ02sxC8roFgV9bOivYS+mMdkXI
KpznmZNdWAZ7kJHrI/qP9xFxtrL9i8G8sUE25KVUbiRJUk/PfsWHPNaiAKf8RPjNmLfyvSzCXyCP
e7q8aCtGawNgfF4mYHTO9ZkPkCwEUXng08V4Ibe81Sy5chBsCEyJWXje2JJ7QtKzBG8f+PFPfo6q
vgZtFakEjKfI4xaR+uU5rRyEv4m+V8+pup+BxddkOKtWZAdovPqxEFkeZ1O0kQxaA0fYtEcdAKai
6cPixMpuRKWnEQcj1T0rSnWUSfBAA20A2odcKSi0nwoEsLvLc1tbTOupmHulY4qIDe8QvkXl0QO0
T/FYOFBPu0VDko9SJx77M96Q0o/uJkEhI9X4TuvyjR+wdmA8HNpXizuCYtoReVucKHHH/EZ4RiR3
XhIWW+WV1bW1HAfUP9MKJOjuvQ+4kUnHdzrkT9qlu5EHD3/fc4ty7uSWu5BuipCuravlPJA1HGYH
3NAniUNagqtiVweC7GiEc8PK4Nmf+WMWYTjwlf+6vJVrZm47kybKdG+WlQxdvOEGF2/iEjdKELMs
cL959ZzOeBJK1Vy3dTavUg3qMxfyPi5KJTlJd2gv7uu9W6UAEF2e0crZIBZEJIXuUYEMhX7WyCI7
MTJV0MNpXLpFXbL2fSvCyGktkZs2Mwwbv1m03N3jBbcFi145AmRx+q9OtgIBXQ9OKHNeNCtCHiuK
7PrtoEMWJTEpQAV5J0SVQQuejGMbfEmrphjSONM8V9dFF/+SLxUmGEGqfoaMMzkYCBTvObqudm5E
6/3lPVpxjmRZ21ezHIk3k4TPI/LMRVvgOZ4BNoLkQTC3w68wCsHsf3mgleNNLEdRchcParfUZwFF
zRcCpYUHXoL1uU+meoccRXFyw2HYiD3XBrN8Bp2HYZKlW550Aw16PY/vUoR96LjNdqOpnoba3xho
bfksPyFV4VWkwd3Cswb4NAYy/7GvdwmAJhtnYM3/2fRMeY7O8waUT/f+8lKWUCM38HWMkTPyC7cS
pFZqBLnenEePrqg2ss9vm1ZgkzT5AmKnrZzUWQCgYXb57ORg6jFztAV2X3zAv0FNYPM0lZ2GiBh6
N0/dUtEgoDNadsjgPYU6EwpmCXtovFofLx++telYnqJs5oH4A1TjUS1jcpfXOTRFgqENv17+/tuB
YBBZvmJUiyi5Svtznbsz3uiRFiGnMdWQlDmOFIoZw7HikLTaqlK+uXx+6FvWxMG7pzx/IkfuCVRY
x+NoMmyTP7yvk+EY4gkez1Xw4fLs3jzkGMyyJla4ZZQHoX/qXI7u19qVn/Ih8HZQ2pIvl4d4c4Mw
hGVHLAH6B3kfcqT9ZI5lAgKvLLuqAQgft25WFIiZ8BrHnCAC1h/wHFD7KENO1YWe1OHy719ZIruq
VU6QPkOhDoFsSfKdjICNYSG8zTSGxTXXtR/aZS3tSyQmdTifpDfW7w30X38GfbNlIWsTsCyE+k5R
UN7NJ2QD+R3nQXqqB/G15Zson7URLBuBrFjqqnRyoa0GTWjTK74jLlS5C+Srbi7vwsopsos1IvGg
tTtm80mVtR8+1Jwz/b6vkcC7xo9gD5aBX92WZO6bEtk394ig9Ow7HnBxs7/V2vCmE8HHLZtOA+NS
ipf3jfGHdJ8asjwZynaH1Fp7gsTRVmCztkqWOZdQOEP6m7hHERo8ByAJahBRmPb35U1Y22fLlGmN
kIzlEfYZ2EECe9gP2Pqd010FdsU6WebMnDIhs4td9j1n3OcmHM+zD7Gkq36+nXdT4CqPmgLHdMzq
7iiQgT4Ocv4eCRNs4KFW1t/OvKVVMTMn8t0jdtjEKjT8NKh83rCBlZvB7iIzzQI1lqM4+Z37x7Dg
91jM33Wm3wnZjHEHLbkeLNDxdYtl2XQZSE18SJ2cGndGp2s0zkllYj8EUT9iIB06W6LUK7Zh59lQ
hS6jsoJO5CKsKfLSObKiZuCGHj5OtGUbxd61tbPMu4MQBxqaJnECV+gXkv+UVcUPNKv2TLCj28EW
p3LcIrhePOs/EZAfUsvcVS9FW5puvMnVkr10qk+q6z+OrgdF73K3zbe5Yo924s0IKLA1BRMyJk5F
T34W0EM0e+NdRFFIunwO1o60ZfNIqSQIcip6hIDrnfCYuEvGgF4Ti2KhLHsHrE8sNXjvRAzlj6UC
vC9uCp48Xf7tb77zQJiw/P2VT5fFrAUNeqyPYs29zqEDRwDwissK6okoZ+5RsgYkPRpODtlMTq6c
ZzvPxuAlwVgkQG+museOl+Y+DTLId87VTeVCTfzy1Fa23k61QaAcSpMDSNS8rDDVvg/n39qHngxU
HyGkd3mMla23s2tjKlsyzpM5icDtXuowN3duAu2uDQ+z9vllaq92xwwz6CIF6MhqCYwIWupLNz84
qTNvAaDWBlj+/mqAVCwXeuGbkw40smKap5AQ5Wi3/nnd+lhmDsHhcinoeidTjMA71QE9ElbV7y9/
fe0cWXc5qqNBVSe1dwKqXR6BeS1QqUQ6DIUydx9K98/lYdYOkmXftO10QdyCHuUEteBaVj+RRlV7
jyCXenmEtW2wjFwqndMxbbyT0PoHyqDmMJDqKkEuP7QzXboqR9Umjgt5mnJ+N/pp/gdijOruqp9u
p7kgDgl1W8C+T6KoP8HdBnu0RMnbyx9fWXmbQBwwHOjCksQ7gT/3sWRowFAQD91BQtfbuPTWRliO
1isDUJDudMsudKGsIR4hjytvmyH4NnGAJi5PYWVr7SyWDEMHXj2F/1aD92BKhPsKtdjrDo6dwILM
wIz2wwyetGyyHU1R6vMgHX247rdb1qv8iOdRFNET6ypoaKdh+sWlmz0qaytjWS/Uf/iUuhM96jxC
npeGJdR2HZVP0cbirNxtNn+4xJWsedFEOPjDu9LzPpvKSGjkJLe6bx+hP8pBmNMFsSu2Ckhrp8my
41IhNYGOmwipHEYzoGW84a6e8QCPhyzceim9PQizs1Mayp3QXc5wZSOU9aAAPIa3KcRekdJBweXy
zq+NscSIr8zCELAkey1nNwqVxB3kv/kBwDh98OYq29idtyNAFi1/fzWEnv3KTKVLjwxhrJ+6Hp6U
DBdbHbZJ7KJgfTsAKbmVP1gbzbJzcHyjtjYjGGD4OlBanwEbRME89z8EyTTvPHCobczr7VPHbEpx
XrAZWWodQd00CE4kAoZIdTjfAJR+yIsAKhd994NpB0rgg78RJC6z+DeaZja7uIpAh9UWVYQEjGZP
5dzXkB6D3vMxnUYlQGPfk6v8JYssl5ApZjTOhAsVMOrNsXQBPolZNauHaZb1p8unb206lmdYwE9D
CVjbUQ3V9D3ENfCu4aHXnsANEqWPo18GGxHE2z4IBMH/PYSsbnk6TR45Zn7CH2Qrhgc/dL5cnsba
xy1voNKWonCNVAOgw9E9rWtnJ9BBsHGxrJxom1Y81xwwfIJzlqaom+2gPZ8+ceCaSExoQj6UREES
VTs02oLHrvgEm1mcoqu2HhV2RY/1V0NrVBO4059Cz9QvVy0Yt1wC6FfbNoN8+DEPvLzflbXnfpzA
LbWFWFjZEJtTXAyAaA21ik4cgqqfeBdmf8By7d1c/vVr67P8/ZVDoxNks6GHGQFEKnRyI53yJwt7
oEjayewvD7E2geXvr4bQJQcKkkMNOyUAqoyd3+x6vD42PNfa1y3bFrUz5ETP81E1oX4csoirWHni
SluzmQz06HfGTXDfw5QJ2UOYmjqfZxSauw3ftPb7LWOuKQO8quD8JLrc+cxyoOPilhd6w8n+fdS9
4WVtjnHGoyYAXndpQ9DumYr+B5dJFIvQ/waa5RH81/Sj6fuPqOMcwrK+AfzuJgI3Z1zMEqKTM/RE
kuLD8v+rToPNdGCg2j7JZsbvqSVlMVol6300bKIrVpbT5jjgjhw0WM/5Cf02RUyTpIvRy7bVjb5y
TdrEBjwa0O6c0vDE/KqEEjE4egGKREdJmcUlSNZ1Xz8M83MlIOt+eblWbhWb4sAXYNEAIJkeu8TP
vjM/+SU4or+RFdODA4Dehl9+G5jnM5uonIloTMDYwE8MYafQabcHZJ3EKmgf0Rnixbi+v5kieMZt
BPR2OmQ3A5KUaE58AEJ9q4tibbKWpyi5SroiGLxjZ2AACuqtsSrn+uc8qQYk/252FXEEZms5jQ4k
4OBaUfONoR40jIZ6V8l0C8W2dgStQACJW1CtFEJBw28J3aHlZvYOVPb2l0/Eise2Oczrbh66rDEw
IOZp0IHN1VeVg7kALYQb1BFr22CHAOBAcKGXihG4bG+Iy7+aAWFAFgHjlair6vA+swkkHFz7Wg1z
m8YoSoJcrAAJzlT99LinNlZqZR42dwQDBN6fcGvi4zyvwVroDcCfi8cxGASw1Vu6iisbYhNI8LDx
q6ZdlksbaMZHPsg7W/KQhUAfXd7ylRNlc0eUDWkj1i5bvvjvVIyI/QdzVS8/NsIKAeoIUnPAMS3b
3QuASKGCsXfnYOMwrf325e+vbn/KJ3AFAI6TxmnKysd86lEx1nKrfWft85Yl6yacAJcrUlwnzqQg
GKMhdtAMG5H22gmyTJkWHRF0aPwjQ/U8Rq7uRoX1CLKm6gl13MPl3V2JiZkVAShTgY65KP2jydk3
U3ZpLIEDAHrzfV44X9HRsTHO2mQss649dF2E/TJO0z2qfDj4bHxRk3rsQUexcV2tbIfNC8GKpCZy
HP0jBV7zIBT6CNve+XR5oVYmYHNC6I5ItymMf6z9+fuYVD+Xl/BQpWev2VLEXRvCCubLkg8m7Wes
EZqCxAhmBeT9H9DH0+ymvPtxeR5ri7QM/sokWKaoBp7JP+J0yX231OvrTmws0trHLWtGM9A4Z6X2
j7Ltm0Md8V+8K8j+ul++DPrql0NZ3UHLSesf0zlRcZqUX8HLemVuJbBMeWR9qR3H8Y+KNw+tAI/p
VD+hUvishvZHNOM+vW4SllGPM8DKJccx0iBJiWVhvjeo11/5ccuYfQ5XClIfHCCCH0y0/8EdcG1e
98stC6aEBlUbEGCSxdJq5s9ICwXVlZ7apoLw0Tqa13MOYSmW4utQUpp3SJJvcQesuDmbCEIn6OsA
ETqsNxjfM4MHICnzZymh8AgGhrDfvM+Wk/7Gi8dmg0DHjyO0gtMGtzO0fYhDduj7SfeZ0dflSGx6
dMkiR8+D8Y4kKp7zuhxip6iH6zbZJnDQrSchIgPvkBJT74TfZLceOhOuKk7gM/+1YJTlpECfGXyP
AwYHgyb7kiF4bPstYP3a6ttWnKuJkGH2jqpqXJyk4JuZy/oBrZ7ORspi7SBZ9mtG7aVpxTyYGH8a
4f47Ne79Yvqeg+wC6OUNbqgVR/oPvk1oZ5jRNHlE6e9TZxDMFdB7P15lyTa+rc4CU0+KwksvfVAa
D26EXHCpl7++sgc2tG0MWB90AW7hTpRlhyss4/2e5nNh7trBSfrD5WFWVsiGt6Vp4Puk870jbYJx
p7Kw381J9Ovyx9fmYN3EzEHj3uRP/pEnJnqgTjq/HxXw9VPWBteF1TZdQ5qrzm30BGYjNFPuTJR4
cUf4RoPJ2uIs83p1VebJVGRITHlHEaC1RKtSo+Ww+nl5cdY+vvz91cfLwEtm3DP4OHqnQW7TBgvr
0PfrPm5ZcBcak3bdgJVnNZg+pBdPfrWFClr75ZbxMnBhQKEB/seA8BDqI4CZGSdtN07kimvwrNvX
sKJTWAzvmHfguNXGyDtwi8g9Qc/Le4EwYhi8cWOstZlYlzFrc18PXu8fBZBO7wifuw+qUVtnc+X4
25i2qIB+bDC53rFCd/PSoIyHGUU0PQbJljzBygRsUBtBBRxEtPCjZY80BRtQWmoJ964zLhvUlg5V
q4qp845/mwdz0KtBLc75etURtdtIO+KD+QxN4UuKZfw4JrKK++7aANFGrhkGIQtBs+AIQUI3dsee
xgnI9a5zznZzqMwcQHxGDtsNkfuQsjb34IH63vjZfBVakdkwNZoJ4BtmAb821F+5GDvot2wmWFdM
zMamoRuNje7YwMRq9iF1iw8iae4ZYU+yz56j5iqZO9SdLUtOw6gDEQGOj0bLPV7e0IDgVfkzKzZZ
w9aOv2W/XUZohVDLO8qRfO/mrNqFGTgTrzqg/yDU9MLYUUvvWKfjlzGdGZgXNgPclV9uI9Fk5ENy
YGJAJfXoYJZ59RNqlluonhXHYwPQOLg1vLYyFJc6HgGEySZWHeq+zngd/SJQTdb7l0zd1ELrO0dr
DGB8O06q5AbidL+vW/plYq/uxlqMYD4BGb+MO28CcK5G7zB825b0+vIj33hduMumvPq8BvS6qIph
KSgOH2nVPIgm/yCQRan4lnd7mxAHC2TdwKTWZC77YU7icaqpfJZOGrKfWg9588eXwst2YSCynwat
bPOTqbxkgPhbXfAwO+e1C77JXQ9BWaN2UUNMpDcap9aOnXV1kxDtHZ3TYuY9mivLAEx+3nglxJ39
lTh9ta4SnPogUALEWpH2MS9Gbz8hcX5duP23UevVx9OQZIRFAMMBNfWM8n9xSDy8bq86cDZUTdCJ
MN9QgMPxmqIuuMtCPeubyx9fMUcbqdamgPmXPsLIvh7BnDj2ATpMEe7lJJn3l4dY2Vcbr+Yzjgdn
1LpHjrSaJ4Ngx9BmcJ0jtFsya3SG1akGVC2vUGBh4DYBh42UG9XNtZ9u2boeQE+lgxoY82xIYtPl
7cFNinTj1Cy4oTdM3capoVU1xUaidURH5ghZgHB4r7P2MUS5qO/iMHK2VCLXNtmydx5F49ANwFws
UPm6n8R+9MBp0io0J163x5btLs/+plYcqXeJWM+MaEaFXu9W9XBtG6zLuvMq5YoFXzNqIB7dqN1P
USEO1/10654u5zKhpCpxgrr6SXoDOWSOSO8uf/xtb/5P06Tup8wJRIqVz8HIbFT+oav6Kfa66LFo
CN04SG+vzz+dk4IVDupcCqNQ5r9AEyo9cSgx7C/PYe3r1kvZaHcYuhoLREAfePy7/E3Z/7ju48vC
vfKcZY9HwlRggcbE7Xakrf3DbNhVgnqgO7DsV4LyKOu63gW3sHrIGdQo3FK0V67Lsl6vfno3JY4Z
SjgHAsXOHR9V825GT8fGbfh2HBzYmLJ6dn3R+tA6oS0gcj67Y2CkN5T+5sT/UJjwyqNjGW6JUKwB
kxmODto0wEdeQOaiTzdWaO30W3YLQSyXJlBwRybcPS8tyuCifQcSrNvtVpa1w2lZL0jhprwC0dqR
zuOMGL7v/WRfRM344fL5XJmCDShjaSlBXIfLt+4Q4pXF8G4RhlkyykURblXoViZhg8hyF0IHjjC4
CBzSveu4aZbODJQoNjb5bf8f2BCy1At7cC4sZsDR+67w+gTZF/09CVDYXV6mtRGW5XtlCymTEs0r
HhoInaoFtBNpXxeAfch0bJR51/bBsuQarbTIc1UYwNdBLCP2ULvDkabICYKBeWMWa/uw/P3VLEjT
LnSIyJqSKIL8wJD+UlBT3oi03r7tA1stZyzyoOQ9wiC/Cu5JkNzKCS+eugYcStenPgu+VSbZyC2v
bYdl1SBk7rUCTeIRRGqNi54lqnIvivOAptUR5alGbaQCVqgI/vGwecedIa2q/FT3LdT7Uv+3jsIn
yHXe5Evlrl5UYMBJ1MaOnF7a6aqGTxbY2F5GnCaJQg3KYF/OFFAVkaughgo22Np+Xz7Sbx4GDGEF
TeWyXcTXIAhAA+iNDJP8OGVEbJyGta9bO+SHvQApXQU2hWJGGWwA/WEg0U143W+3HG/aIG5Vk2Tn
kZjkOR8K/TVMwLF13dctnwthKVDd9wO+zhWAtV7YHuakba8BLIIifcHGvTJCWaE5CsR/xamMGhai
C9KhzQmsiURet/S2tx11Nzd+O2enVMNEYo4elFs0TZmtW+9N48MElhv91QRykoc5c7vhrA3nzzJJ
lToZ0EEcHPQRsw2Xvnzsn7cDBrEcrp5lkRaTn7zkoEDKlX8iLqiHTDifC9CAzOl1yRQMZDlezTvH
A2kmWDkEcU7AIDePo9ks+K9Nw/a4C0YzAlrzpWT8SYJPQjXIxJFInpO8+oo36VZr7dqmWNY85iJg
bRSBlbp0sgMNAHGqJ5S3q2gzYb82hGXSTLfKhTj8dKZd85Ay9aMrqicchauCWeyEbdQj1LTyIB/O
Ph1DFRMQfsg7j4Jl9XDZrt+8YzGAZdfESX0pNe3Pado4xzwSn8SEFMkIxEpcbc9jZZ1shG46D2oA
Zbc+pxQATDN3PyiIU59QHvM+XJ7I2gjLFfzKAhcqXhBL+9nJb9MxuM9MIX8E9eTNXyEM6WUbb7u1
u89G69aeGZuBtji8S32PJkrEHTgzgGp0PqEZKYlLkOQ8jjT8VcnoMcquwvcwMHv/d3oqycA10TXp
SY0gLolTHYB8PQSb8BZL15uhCgZY1vXV+nEBul6ihXwpfUje5c7wZQQ90hjMf5RLf6sxKeOFM/Py
Zq3chKHlAgSSj32Y59VzHvgnjr06hBEe4Zc/vnYSLLPXAEClmRnBZCmbTx0IpWNKsg//A3567ddb
Rl8DLZ24pS9ftC7V/d+8YuognX3dz7dMXreyidxODecuwu2tBNIqpuizG9AbB1cuv2X0PniWwGAQ
zC+dDtFNnUoSvDPDxF8uz2BlfWwULhvQRlpVU3/mNW8+E4nEcwy2cL1VTlj7vmXqiP0zLYdBvqRA
rJ9MWgugG3l0e/nXr3hEG3rro1VxqIpMQx5HdfQTncapenApF5/pOCT8iH/aRHatjWVZtYxM52We
mV84WAb3NMvqmLp4ikPmg+97bxO8sbZilnFrpwcdku+PiN7InzpHZ4EHiYSNwHPF3tgy6GvPAZ79
kpV8PE91Mt06KIfHKTo/Pkc+rvXLe7I2hGXSYwIfMQGu8aLYbMCu6tMTrqmPrrlSiS6wVdu6IkpI
wYLpmesROkV5Tl1zW/pN+LUXNKEbCZ63qzAssHG5EmTepGu0eTG+BwYyDRUUc2BTp0WcG9qgmAAW
7vymcaZ0uvHbcib39VTk0NZ1mnq8Bfc+ONwDIVlyuLyyayfDcgXc9RMXXPL6jCBM7tICbOIOpAs3
9m3lUrGhuyJKwOQGVvRn6tXqyGVwny9cAaOY/4yNgNR8/5wodIJcnsvKKbGxvF0Qpm5VOpiLmcNb
1ZNgAk1uz1+aSUM14fIga1OyIn2hp8ELPEwpVcir5EXzlKbv/0awXY56r8nReQ7lynB/ebi1OVke
QrRNBdAYac/CmapDagBHy7XT3XnjZjloxQnZ0m8ghqkZGNHkKQ+D8ZC7yTfSYgQSAaiQNdcl9Bk0
G/7rJpjnaGCvwClMy4DEXQe6+2a53C6v08o5toG+Xa5n0L8n0z2cdrCrs7x4CpBfuyYThd9O//vb
TVipQXGEr51GQ2PnpBHawIAmrtG1/z4R14FxMY519xsg552xrIdzPgDCV6uFNcvb3IG1jbZsnSBF
AG4T4tyDeUT+5eXiCmVyaZw6/h8Yt1csxMb8KmQ1a66G6X5El0OMrv8j6BNuOZzpbnHaUO/54eRb
wLIV+7ARwAzMBkkUGNzWHRLyeC6Rg4/0bew0wEdcPlor71Ub+wuaBIosZ6LPY5SFe+KLX1EdFgdU
MDxUNfM8jgjUmy+PtbJFNgrYmN706FrCAfDTsXXjcnSLJKbl4LdQrID8XAOWTJp77OnyeCtmYwOD
jdYOq5G5OEMT17vRjS4+92k43lz3dcvkU+CSBhD8gaJ04SztMpTD6uYqaXUQkFsxQTe3LsTRBFIu
EdLPokQVWw3wJ0uwH0IbbeOCXDtglumLuY/K2bQuBBgG506VbM9rcN6MLuh1Lq/S2p5bRi9d7tDC
CBfiAbPYm5wAkbe8JHk1BadoAkHi5XHWgg8bIGwU5JzCvjL34IP7lmKxoDveabBNPafQSRAtuVGk
p7cLhGmXOz56QZ0YYpFbCOKVs2YjiFVeFTlAQATUv8WHsk7VsZVATVye3JIpfCM3ZuOGQYzcZjN3
oYek6huG3uf9GNY3AHuFsYlkGY+u+Ir85XH7Rb6WCvCsSMCESmBIjuWU7o2Mokfmu+e07+7yKHhg
HWg/+eCdAOh8D8WQLaTfymGx8cUagsJDAxWFe5Ohe6wckD6G0J1z6sNSQxMmZRuJjpVjb3Nogk3R
N2iCJ2ddhyG6Qkb07mItIWW8v7xhaxOxfEPOJmD+agwgaKWRxERyLkej/TEEq9Qsyi3OpxXnbbNp
8ghXjpTz/3dBPXvIU99/JsWCzQMBjjN5WxCrtfNteYp8oBX1Wk3OfwmOGDPJh6ZDqHN5vf7y3L11
wi03MUreN55ow2eoQLlzvdd9PjT7DOz+MSCTlfqmNO73W103sv6i295XH0RARgPpIgParuLOI33E
+AEKpp7zkYcT8d9xZmg5xnLINfkz4BGH5qUq46xtd1FH5UDjNknrhEC2xSvpVdAOFthMftCsJkXS
EHFvdG1+plCzy+NxHrINlPzK0bVxkkZOAZCAWXumXtp8GJvmqQxAIZ0npthIEazstA2WTL3cx32Z
Qv3RGaYfKokcoHlLJDwub/XaBCzHImZoe9WF15wNz+WJtHipp6pJH8IZAumXh1iZgU2eCkEhcAEy
Rc5sribUCiEOloKDfaw23PHK922oOQHj1DRVDT2XTdAC6AQsknwueF3LjYrRyhrZQHMNgGLmgtnn
TAEXlovu75gN76d+KvaXV2htAGsTZMPI7GWtuIe4ADlC7YzuSqZlHPJ+i4dhbZEW1/g6caJHjmQ1
mc9AUkMWkI/O1yrgyVb5Y+3zy8xefV5FgDRptwrOo0gmyPoQ/scdJ7phAysXrg055xlkCCjLg3OX
B6dFiwM3ugfqDWiWQY/NifG09+BUeo02pOt2xAr4QIc2/Z+QbxlAK4DO+qMmYfIUOZvEr28Tm8Az
WS5ccEehwR9aHzUi4/KGZXQukAuHPtaeU5Hk70iTpfcN5OLMbiRzxW8zqKk576DDw775vXSa59ox
Zf5FiVHpT10VVeOXFOUn9eihh9a7MtNhI9nNLIZ07H3xDtSLSfZ5bkG13KPwDoW8n81Me95s3Dor
VmDDqtkYzq1PG/V/YYACaKHjoX/7P3iitRGsU8qnIW3amqozacyLQG7ymKfGu2mgbPB81bmx0dUp
HxqHosv7zATOzSIBmqdkPECSdqtDfW0O9smkve8hs1qfkSymh7LHgfTx0N5lchMathIu/Y3pXxlz
Pbcl2hFD9yyHqNnV4Bi5L1MWxL7LPqI/Pn+5vFYrPsNGTBMuJJQrOvcsBPqcuJ5wLRR52m9sxdos
rAwE5PsYxLgMPfthywF+hViBD+7oY8grsq9Q/t1wFStRnw2fTgfXYWHn4UnlzTnkUvFhjYIdxJ7K
+fvQN+auHzY94cru23Bq5Q8lelci7H41F3fE1d5dynFTDKK6qn+XBTacGuIfROeiaM8jxAs9yDI6
ISoF/4+za2mSU2eWv4gIEJKALf0az4w9dvvtDeHXESBAgAABv/4mPt9ijjw0N9jY4Y6whB4llaqy
MgOtN5Z9JWRjI6pRLZe0E5j/n2SF8oZS9sFXiIJ+Q8knP0eN+jTmht+nzj4uUIxnmcpnu3lKBPMz
b4KHM0/ZI+96vGUCZFc+79rFNsi6nHrTBlNSPymePeHZW8YjMs63217ZwraATSY7nUwDXnpCFvLs
ShcEQuFAr3hYhyC7kpthgbVtZd1FZswjUWnhPTXhUCjQT5MiOGmA98N4THqor+4bj/WsoJFT4B7P
yNPkAmS3AE6boNUX3bn0zIZ5F9s9VtyyfIqq9hH6a96TSsr+HyNGFJzMbuZueCMvTxa1qUA1GxDE
9CP3acrxhOmjkn/vAqx7LbneeFa8fKYgZPnfPUv7wFWmxtkVMng3LcKL2WIQy4s4WP5VL6Xit9dk
bTSW75kEpnU6iApi7+JVj0Is9wjkxmWeN/mEXz7nAUGyBkOBn3WR5HqCrs81TPvkyZ/wx+3PX2vc
sm5QwOX9WHbkSWR+Cxr1tBS/8qhJy43pWWt/+f3Z6UE9LyjAV+w+AaM7vHPHiIDRBh707a9fm3zr
MqcoctSVU/pP4ETyLsngZf6nnORRcHRqPxsut3tZG4Nl3eCrJdOE2oH7LHXzH7JoJ2gXh027keFf
26yWVbumw/5JGd5fqNJ41XieKkE6LgLwz8w5Ofp4cNzlg6Pb877hWOZdVtXccng7EMCq3C8J8NP8
wNycbJUsrUyXDRDkkaRl4xP4JWmHwmjTjvk5VZJu4XpePtWpjQ8kjSndgtT+v2kEKHJ/CMPRfFxe
MDMEyjfSv2u9WHatQIUFge7Uf4IQJDAEsq1Gcp+w3PsdiYncMZkX5sOuBbGxgmYKFZlpl38WVQJY
swOS0iQAceHt1ldsxAYIEmcyQaYUTvOM6u/aIeXvqaD9KS1QLXW7i5UdHNpGDv7rPEp09dRAfbp+
gHS9358ScKwmvzNoWVaQt8xSnxxHcNf5W0HJtW1m2X7oDzP0p1C4IFWtzmVNch0zJwz/uT2mtWmz
jB68Q0Y0Jvf/jXnKEM+pQWR30PneoqteG4Bl90nVTUoKL/uchGkAgDYy4v6hT3On2Th714ZgGXo/
VF0CQivcgl1Wx0aCRIZ0Th13TZNv3OUrVmJjBQ2EcQpWeLj9kKYwJoKwuZpe0SD5WnuAJ9xeipWJ
sjk9NZTl0gGKFU8hMoiQ6/MdH4k8VU1blUIr+9cGCpKeBNUosRJ/PBKTa/9xcalpiWSrx5Cs6sym
zuHKotjgQKV4VzguFDBd8j8Cnj/xbehZ7Mp/UxscWGovbSpozT+Ffjv8Cb1MniHnGtkwyLDs4vHg
UGj7771epnLOU+lgbwX99CpJ+ZzEhRLRFnRjbc0t624SVIkqyeYnFaXRm2xS/fuu4eFx346yjFs5
Xpi0vcw/T1ECNZ8Mmpnnokm8ZGf7lmmDxDotjDvibIIUUf+xBxE4QC0F78QuCirMv2XbBBVaKoDn
8FkgoHQPltSqhlfrqp+3J2jFrm1YYF8FRYDSsPnJ90d+mpvxu3FRF0nxar4wyE1v3E0rq2wzdOoc
2aO2LVB8VjYTB68fH9rXo6MBt7o9jrUOrFtcV15eek7dfYaxgduWk/YdSNP3AX4QD/mvEWReOyPO
zPRnXZbjJ4oy7VdkVOxQdPWGF7JyWtjcnFmDck4Kt/Mpm+ok7jUIr2bRXIKAb0kKr/WwzNwzB50M
BRWkb8J7Vev61DTVV1Km7ckPt3bqWgeWJaNgKwxlkLSfk8LxjokiBzFCnwvJsH3Xgw0HNGmbJGFY
958Rvi6yg8qGqI+h1hS9vb2H1gZgGfPUZ0E++G77uSceuUPQ4DGsVPGI2rnftzt4OaJDuWXLJswb
QwaNDhAsekUVYekbMxQs/UBAVt8cSza5wUfQRDrVJW3drUDSi+Oif9UrkLBUxHFRHyvH6WPGen4f
QQ2nypyt4uoXjQ8dWOMK+1rNTYCaQFln0ZeQqfQzhKd24dIBT12SHf/duHmENC5oF8ZMxTKqIbK8
yVq7Mje2yyGlqQwyBFCMEOCsz0DmdSw9VhwKpFr3HE34futoAjhtdpNSougzouYQOlDBJmD1Pd7e
Uytzb7sZgNgAKzgY1GO2efZW6Ty6Z8BXbnz7i9cDvn2ZtmdzX7oUkTUNCKzrsocQxCdhBuQEqPh2
l0jaDkbYzg5GIMBDAya4WEzGPetheFeMmzDEP4Hyv7L0GIV9MqWz0b1J2ZkQSNNHztd+Ds68Bqn7
UroaeYecsWs+0/suBUFuvRnxXlsby/tIps6RtUK5r5kcLHqNIqq0zn7tW3jrtEoa6jhFyVCrvLC0
ZKZiR6g77MoxYcoskx56AjWYeaHuCTmoEYewdB6GqsljZ6FNuD2CFduzfY8sqrWHNzcBet/9oKM2
j5O6etWSfRF6ymyvw+SOBlAM0oc0LUqofxd97JGi3HgSvfiYQOuWXSsNllPwjtOz8fqDmAYn1sMi
30PeOi7godsl1yvbyPY+ErymVVY1NSp5pXvnplA6DMZ9vg2GYZk46KdNy5wGxiHnRl+UQ9IPrm55
9lj0qZ431nptDMvvzw6SPhwR/k1mdk6gkPw48aid48otxa60PUZhmbhKw0GBoRLH4DxVpwnl7jLb
ZLRd+3jLjhW0QF0nBTcDaXvwR5IAztmmItPKEWtXH0yQjEMxQ1Ffeup/TtTcPTXg/Tq2HWq73GhX
nh7zY9lzVlO/7NwM8iZReu0zRMUJSJ0d5orTbWNemSO7qkDzPqjaRINFVbPfuhq+ED1sES+tTJFd
Q5A1uW71INi5RzgLIJDH3lePsLNU7qNEZsyyZQf8P2MBt/XMEjYcjA/rokWmds6N9XzgjpoBPINu
cQjwUzxxIJOLjP2+PfErx5BdKZBVrcb9VsD5AoPnTyyvdwg9pD44UCxPhJjydQvh9g0zftGDpX/V
CyTCr4m3sD/wWZ6TcHj/xycLASfvPf5Ws7Q6tsUuuCM6s2wakPsp9zN4BmVX81M5ArxpxuhNAcnI
DUDl2txZhs1nt0tLZupLyKqfspcnkIq+CmXxcxHJ8bOt6rU127Cuau2FXEcoCz1rxFfOixRl6bVi
YwxrjVuWHc6VjzQOiFYpJFXuRGnIz6DYlNxead2uGyCpUyOKtfjHBvSMhgLRUk50q4RsrfVlmz27
FbigRPkshXYpm8aTQPnVIe/n97cNY61xy6aFYG5DIxAcNjn/bRgUSyOm9eV248vt+IJLadcEqAGF
J/4I78t1JLtTBVD0WSrNNUrHfKOLlVPPLgNQqWx50YG+XvcNiR7cBeLOY93UUNCLx4x7NDvUHqNb
6aK1IS3z+HwxKpSb8BK8KLiV1cXF3YMcOiQLaqBNN46PtSWxLNqAZnvQlQRjO52zx7BwoncdgOf7
LIFa1lxninR12iME2rlDPGUQdUiGcKtsbm16LCPmwusgvgoCorKb+T2mCghsz6fnHNw3x32byjJl
oMfpWLqgHwLR86KX6gNQPFbiVFCz9VxcGYWN9w/mXDbFFHrnIZreSZU9cWS3lE+/3h7BygLbiH+R
9U5j6PJeLPT8FnzJ4qlQqJHb17pl0bTqhFsvGm0KefJDEoKYsg93qtUyG8WvGGRfnAS3tFR6wGuh
FICjbRYRrc3MsiDPrKvxFt1NlYN1KC27uJ+xOWuCPXR7ZtaWden1WetU9YWjNYjnUALjgMe1Go4U
+eZjLTfJkte6sGxXZmHqZCkEyrA5v2ngcI9Ibsyx40dbVNhrU2TZbwme3h5i6PVF5XUeSwU+78Df
BPaufb9lvyqZg6Y0YM/jM8IwNNVfUR6Sx0so7PYaLLvwhSvBhm83LWN9y8A92rQ1JH1G5k8xAdtU
FQeUlr9DzsP7mc/ieLu7lfHYaG4uAxAFeNhQSdMxFIKAhzHTKHwDNGKrfnOtC+t6Bucr4STEiGqa
6EdEtn7TUcizXHbW7UGsLLlNHi47yYCThAMgJ9hcKVFXxcZpF1ycAjH1X6uQvJrAv4PIWzPhRhO+
YYhhZE/REgjY9/3LzD2zO6CKx5EOcI/KZhavBEfpFBRntugkVzwAG87dj0lHEg5vO0uFPIURV5+A
dm/iNO28Sw1KqdO+UVimXS9CORoOxbkwLDrrwHz0yoDubNy26pYnTest8b28/6HSajiM6aZO49r+
sYwamEI15jVmiPiolEet93BgWbXvMrNLYsQIMFCZIrSKhSgOpHfNYUDw8Pacr9iWXRAjhpZBSW75
8hlCYCTIFylh479yBICwt7tYmRy7IqakU+B0GZ4dJsvBOQelgVMr23pjXVeOO5s/HHxmgTvleHca
L7pbuOEzDcRE23aPMkDuZ57CX/uGYVtx53dyKvP6InIEo48NR8rkda2q2dnZwbJEz4yYGlLWbYCb
oSkKH0T9IjvVLgg4933+sjrPWicuVK68NlQX2qifhuXy7PPNQti1JbYs1x1bb8ZzABoD0jeHRafr
T+xx35dblpt1UgSi7nG4lf0P7SGXNw5sV2aeMhvUbroW6kS1gShFkRcHiNB/LcZsyx1a25uWI20q
KJtkDMeyTMBkhhdHXCLa/6fmFI7Lw5htpW1X5t/GtHMxTWPr4FHAG8e7aJIPdwH3v++afxvDrmpv
nHwwz19M57knE/LozjHOsAGdXft0y5mWUZkUXS/hqtcjRcYZwp+V0+xCMFNmg9eTZigc6NYk/2TM
vKFz+VM31VvIsX9qk+rtvumxzNY0umNUd8k/vMp+mbr70vVA8Oxr2zJayZUfkjz9373SKxdRtDHN
NpL9a1NvWS0PwwxF1o57RloqjWkEahcEhq63P33FaXAtqw0jMtHEwadzJ3xLFNjvjQrvCtWauEPY
9HYnK7eXa927hKt0LslYX5oElcic1OIkWiMPbdNsibquTZJlw0mbiIJAzvUC9GqQLOyWeHIEbePv
GsJf6HSapIp7ror+ATncBNgnTBeapYhxhWKrpvblY+gvdHo5M+hxD22NYIr4phl/BcjWE1f51WTD
eRzdy+3FeHmmaGRZMtIHI8eGVZfeATQyLMw7Ug/7eP3/AqWDlqrygjJyzyGrh9iQ6bvxoMKz78tt
Ey5Qz9zm4ARwI3ZSdZgf/bHeclBe3qPUpqYtA1b5LW3ROC/8r5q3Yx8r1vrOU5UxVm+Y28sRcWqz
02YZjUDM09UXXZmz65lj5roX47NHkHicx354MyJdtG+2LMumReunhDn/W2dlwgQpokI4G3jCtW1k
2TQoPhXeAV0ELrK8ilEHBgLFmW34omuLYVkzT7qCDuGSpYAq2GPWqQdaoZilGfbV+1Fqo9FRXa7a
qoYVmAAUfYBCingpAHxduA1/d3sBVuzZBqRTqBNQJIrqSzno8AA3tDoKVM587T3wS9EwUXFeVMk+
eXEaWmbNQdFVi3R5vfroreSQHGt7sbHYK+thQ9FdPrb+VHjhP00GtkwQ22SnyYfi++DstT8bjy4R
H9duW9YXsG2YM5iVK1CrgZWJwV3YOD/WRrFs5We+tUlNUY4mh0V0bOCvpRa+A3FxSLM81pPus41u
IjT3d2SH2ozhQpQy7eemuiQgEj6mIdja1VDrMwBc+gp5IFDRN8N937P8VBai2fAS1gZnmXvDZvVv
6oXXgDQmQ6ruBAHLTT4hu3d7Q6+YfGiZvPAj4IUQAbtMzHFRJTn6l9TI8+3G177fMvkGl4aUqagv
GapQDkkUqWsVQHZuzlK1caqsGKQNDcNrKkDJeYK3Fajclem/wEswx+V2BQaqPXoL4ub2YFZmysaJ
Jcwofw7hVU210EfCURupwHe+URm0conYELGkL/uS6bYCY433D4rVv+tCfui95lXL6UOaek/tPOxb
lb/wYiIsqOvCKlFERc7ZmLj3gxyb985e2M3fwPRuVFEwdNXFlA1Lj0hJ+91p7gKylUZa2Vk2ZMwd
2v+5uMLziwtIjMnZG4c3g4A04+3lXttYloceUtTc+o1yz4Kad6EvPpetvPKEn0Podw9QPN/XjWXi
ep5hfDwCRz84xu6Fofeag6bB1AjVpKCJOae+3BI5Wps0y9Y5dCZnNeEQW9i9S8L7EzhpPgU1DOb2
YNZMxLL3BIrSY00GF+Ey70IS56fvguZ3V9s2VAxxpkqmylSXvlHiSRSafoTuQLGryIFCCOu/94hK
0iHsWQ3VpASH1c9MqGJ+FLorgsvt71+ZfBsrFk6t0PWAhW4cvMN4GoKgMmiPKWKMGzP08rPvL4g6
EACiqAK40guMgWcF0LLuhXrFzwrH4u1BrHWxDO7ZbcudnpkRQjU40IsrSdxLqfqTKuh12Uj7ulj2
1rMuaDSEcp4D96wUuBZ1J4s4wZ79MospOUaNW2wcuCt71YaLZe1MG9rg4hORYHeOKquD42xCutZW
2zJr7nczANFIOQCDJo9iwH3ds3G8S0Hus/F6XRuAZc1N4neRAiTgMiEpkBAUh+eqEPvuCBssBgJ1
qCpmZXWRulY/pjDg5z40ycVXQh53LbQNF4NqbOaRhFUXivKABFRgIdSI2oHep3RfjAKw9P/uJd7W
UAhC8OCSddMUTx3kpMWQzF/8Tqcfbo9iZRVs2BjeSalfEYwArF/i7KomeYLq674ICEB7/x2A8iKV
kCGDd1uqr4lAMU6rnA1DW/tyy5ZLkB6DxlKgbY7MQ+4D81yrdmvq11pffn9uxm3SdxGSnpeS9dq8
mqC/XR1kGQj3uG/irfvZHdQI3ZPI+Yd79ajipmrg7OcjlAdvt79y/9vcsohXw9kbITlUkuCk2qT4
N8blLjEuHiQ8ls28cRQtq/nC4+IvetlJgyu1RJxrTh+LLD+GPsiY/cn9VmXB59ujWVsO62YmDhkq
N0VRiQTx8ytBBLg5nYarLbD4yhBskFhTa67zIQD4maBSA/OVf1Kp/kT0dHAdd4thfsVJtlllZVtU
WQZp9UtYp/JodFogJu48lEHRHojop2Mvg7eci1+3J21tUMvWeLaHRZ/NzDhOeWHgKjmMdXKQKSRK
EM4BDBHbbcMzWOtm+f1ZNxLA1iCRbnkxNDkkqXkPEq8HIKUvs8g2qB/WurBsvZc9JIi8ChScUzhe
TD+CrZq5x6JF+VSDitvTvgmzjF7jXNXQj8Cd2gMNJwI8l0nzGk/YJ2cz5r82FMvuJxPpCQSz7pmG
4hu4Bw5cSiBqwC0caPnh9jhWrMWGkU0It7hqBGOpmsTnRAOS4HXFVgX9WuPWva2DHMBuouHgRLM+
TMJVxzrbjIestW4ZehnMpA1B6HdRdPgSjgjqVNE+2RtKbehY6RHWlT3iqZxwF6Q0COWobLPgZOXE
tZFj0B9K59lfwv3MvJtaNRyX9/zylI904h23wbgrzpnNEDsP85iCHIqcZ0E+q8752oyDQNF8t8UD
t7IINo6M1k0Phn3sH5J0P0DQKg5t7m3VUax9vWXLCaCAoQIbOWL99XAkna6+gNE5O0fJXt/YX8b1
7ERCVXwwOgVUxyeZlglCmk7O46bt8/C8y8Bs+lcJXq4A2qJ4iZY+kDjuFAgat66b7ks+Ut/yv90k
cBDR9JGzwGvxzEfATRTQ/JCOTD6xYot0am0pLFPmagxpXkcAtoj+t25QlRPq4R3r/eRwe57WOrCs
eUkSSs46DEMsut+ufi3h6BwLbyemj9oYMkVJL6XoQKrYQjjJdWnxNUTKP86YoHLDlVoxB5sUtHJo
IkyJp9YoRsJetdFcg74uys0+gBG1MWQcCn5BCgIPwFymDLo5YLwcAy43FmHt8637GVK7rgg90BXj
1T5mxxL69Shcwrv09hqvNW/Zs1Ol3IRd6UHUWtDPHlCzB+J4Wyowa60vvz8zZdVGk69bz00hYl22
ccpbdQZPrjnt+3j7NtZ5R4ReZt7L2wYeTDnczUO56VGs3Ak28yet6swnw+yczYi0DhyYpVZzcvPz
CAlbtlN6l9rEncYMXtV6wCr0ICCMqRHDYV5UovdNkmXFjhx77vlBcQGG8lgloNL0540Mwcry2hiy
XpW+67VoGpdBTGR1GTfDxGtNW49nsCYmZRXilhSd95ZPDTkEOtr5+LehY+FUBElQACape3VpJbkb
h9KNE6c8snwTwrFyetosqRTiINJQNp85xKhi08JkuQA+1tfp1rtnrQvLeEMw+7i+0fM5DYbmw1wm
5qOI0k/BUDm7No8fWXeMi+w4uFHmBSXS8vz7EoUug7H4fHtrvuhN+76NwepzPubtHNGT8lAIUAPZ
q1D00c/5FYRL3sYQ1jqx9v9UD7KmqBk6Nb1+lbj9+8QEb3NUHqT+purxi7vV920YliBk9A0nFEVi
bHibAWn36Iux2BrCWvOWMSjXeF0IXb8TKRL9QyZu+4W1Jvq0axVsHlHQlpAhkC498V4CfujheCZt
7eQH7ofdIQ0l/tzXk3WXdRGcX+iwlO/HPHwN9BRozpAgKyv16FLv++0+XjyzsRSWTegQJLV9MJbv
Q5l+S8r63hv0+0Hzq+f2JzArbLkVK9vKphMNBfLjRdmk711IULsadWlY74vX6bey7TZEldfW3brf
XOmkUc8VOTWlL++b1nehIqWijdP7xdMDM0X+ezl3UHcqyMC660zn8cNcZMMpR0X/6wwkpl9vL8ba
AKzjo4SyasNo2F1l6xd3ExiXwU20KQC3ttSWZZt2CFBjXZFTOEF7SXjudyRkT30/FEeX09M2wOnl
mSI2kWjXuZ2nMq+7Rv1ScQLcxWEqDDRXe5Sj7Jkp8heRqI9CuzooxmsKXrN4GEIPWO98l668T2yE
VuI2RufGYAAMVLSBE9RxFJJdpzixaUMVcGdQc0zJyYWEHV5RdwvpfmTaV2mx9/stoyZly1ra8eiq
6gwwWpCLFQJQs31Tv2zeZ05qJ+Yxqb1kuNYQuTuUvWwRF9l8C67tHcuGE6CkUO7W6GtK+uSkqgES
IxCdPvsTUxvH6stWRiLLkLOAe6Nren2lzmOf/A7kruMHvq01MRXNw7Sqg+uCCnA5r075GOyqpcOW
tIx3zAM5pjLBvHj8FFXd65yGl10LaiOxCKfQEOldNJ06cQ9Kb5HuOzOJjcDSE/QxEjm2VzVnD6C9
+ZTB64pJ2O9bShtzheMyTFkfttdoRu70tRc1pL/6lan5h9tz8/K1RWzcFWi3fGiSVO2V1/zqVPqL
qfsDY+6X2qk+3u5iZcfbuCvR9Z6LiHJzXaDXpoPKEaI5r/5Q29zuYGW/2yygugVivxy95jp2ZQPl
s3aMtSd3XVnExlq5PWh+zaTaq66jIS60+QZejC0aurXZtyy1TvIIeWWDxnUzQVMzUncT0f19i9Kq
w0TzrSjv2hJYlhs6fCCChs01rJsCr0lWifFgKuL+pFlD9PH2Orx8/xKbdiuFSxEplH5elSPfjJ7/
kAXkc9k0r0ZBHqBHft3VjQ2yEprlmVf79IqSpSNv1NfCtPe14iev9MSR+cHGFbwyaTbEqiA61drk
49UT0VF0Q9yU6piyXfXbPrExVhqVmWMX5vUVfuOCKujJgXqgGkqdYgtis7K9bGwVywGgBWizudZB
8+Dy8ufiWgccHFO632fcNiEXR4USoXk6XnvnLXfrGBnomHe78ICYo8Xin13FJmRallyPV9D81oeG
AZzrBcO+68xm4UJgtIICNY4ND2XWIiaaDh+htKw3Do617WPZdsLrjvdp1VwboFEA4PkZAoGWesPO
Wz6wbLosJwLB2oRcpZcURwTi0wO0JLZafzG5iZm3ruOqqIdMtqF/FX3xoRj4aQAkxWfZSdbh3aL5
1/vlhj1HWMy/Es4+sbFUbJomZ5oIueYuHn+ld/GZc8hb+k0jJK+i/l2SVZ9AX3u6fXysdWc9nk3S
qboZqH/Fu+A6FcMp8JtHsKS+cbPk8GdkXn/WWb3P+bCRVo1Dom4ekhoeQo3xpaDEfjdr1ILFt4ez
ss1sMq4OyfR69Eh97WTwy6joFymhMp+FcuuOWutg+f2ZDVLd+g3CkTin5gX9FM6XLq0OuEy2ApIr
14YtDd55LK1rN2+undd9cT16n8/lBc8rEVe1vg9EtFFgttaP5Xk7QVv7Q4OZUvN08UVwAmr+R1Cw
e9Av/T+6WfFGbFZQyIwlASFNfS1AsBB3vVsf/h8I6bXVsKw+SwY8AyujYJeIDY86qWII12Tn2WvT
nTvWMn06OD4djamvuWx/gMq7O6aD2kI2rlxJNs4KbN3+oGTVXzM+3BGc5ZEx7xGP+1JU7cY6ryyA
jbNKiqnzDFPq6kSzvBde2T64ZbarEg9Oy7K7nplDUrCkg0ZXfyU9+810l8l3PXCs8u1tc17ZpDbG
KvEzFdZZX13VEN0tDnPfyDMvME9h/Uj9cYs4a20dLKvmIK2a8mburm4UzSPov2bvm5wRgY1lmocf
Fqn7D7dHtLYcy+/PJgx1umFKUzVfh6llsTcV4aGd0p1eFLOMelr0u6eiUlfuLAXHYND66NIS6dss
Uz9uD2DF5GzsVV62mkVVXl09P+8PzQiSlASB1zgsxVbIYW01LKtmczm0PmurawuyeY6YbhawYxCx
8/JS2jcKy6rTCd4ZLtoSWpcNwunNvVuiJixgO+8hG3OVB7OhVZ6UV38us0NQ9SZmQ1qfRIMU4u0h
rMySDbgSqAUyHcEs1cJ52zVanOFaPWZU6qMui0/7OrHsO+uR1yZhXV1dYK8fRjCYfsC9nZykYJC3
7Um2L2BMbMYuzoSAcxsU18RVn8B6fbfkIhY/pO325frgiFtW3hCQE1acFFco/5kYTOTlkfbOVq54
bT0sy6YF1Ao7KrMrDtynXCDAx+bPS6S1zre4ildsz9bv5vUcad3S7Ooh9foZ4fvsEEWT8zMK95HK
YI4sPz0NUaTKwTl/ZYH/ALoieYBXHTtgvd7YtisHILWM20gxGKXm9Dq6/n0VDd9zOX68vVlD+ufV
+4L3bOt1s7Tlc9c4w2mU0wy4puN7E3vfRG3g9UfDUDYJHt7KgT7UoWJ+1JJYKJPSETmEsg5IjMiA
C6bbplEU5KdREnZdcxAOd9LpNDaJElMMEmeZXJySmsA7qp4TceWsaLEWpZ6492OacJf8cn2WO+Kp
EqZ2umNW65F/4TU4OL5NKjMKgIJ6LpKfBApY+r7pzChMnIIqkNy7/hhmBuRurBY1mINbPboxY5N3
6hSR96bhrMSHNq7OPhKnr5o2hhIHuB1j2dORuPHYQyyOxoEXQMk5HkMvRJApL1M6vAXA1Kn8mHVD
FT4mkDLuPvkoj+wO0gOlmXHc7Bfk/pQBBjEIC4hXY1bAnJC7SYIKtJL7rXjK8UntfKoTVcmfrSkI
qY8hC4e5fVPNDfedgxfpwgEjDvj3szn2epTQvMXrLBlbqG+DUB0KYNLrKUikSsbwHZCAq76MZePA
E+XOnAVfDEigBvau6PyKF4eaT37hHXkCsfIh9gQqI7/7XZe1b+qxqJz6IAkNUcRGRm8OPlUDMBTD
IZ/lELzXEbR6v7lMBU11KvwydMZDWrQK+bwhE1Gpj5SBhauMvagfShlnph+8JI5A3AH8rSEm5ZdU
ygIB7zzNG8kvjYyIJDGrZsZ/KIEXWhkv0ciywXlI82K+9yUrW9y5nKb+Q9rNzusI/Lp5DHr/MYnb
uW6jazMPKbuLNHXpP70O0/xnpFGGUpzr3FdaxiFhg0AxHpDT88/cH9zsY9+VWdI9DKFvAh2n+E/Q
aO/5YHRzLwef0u48OYXQ2FoyRRI/nsboZ9B2wzSdiOmMyc+KTSlp44j6eIRPdJgBrcuxm4BmlmD7
U4eChkz8ClyaGVAGsEjyN44nSVE8uEwy9t1xADjIz04PWe1vdTWngR+3np7S98mMT/kI9Z9ZP4Fc
RqnXmlOl03M7tML/HXFWDdmBhDNVXmyccmpPA6JvkJxImjSTp2qRASzjDGXCTXcEXDQZ3geosUzT
2KshVfdjSpuhBSvhKPvocWIBlEmPrRNUnYdqzyBAlFN0dcWKOFCZk84nH8n5cX6MwM1c/OglD3h+
qEIVzo91HYbsW80aMd+X7qwj55yD6oR+iTwHIglng9rw+R8zVbx/Rd2mC8bjqPq0/xAa3w+/Ov2Q
DvQBYsd84aEFcRwIE0PoQrwmNAnqJx/byns1B5ke3nBdO8OlMSztHvJ8cob+DNEZv3qczWSyj9Ab
mJxPSeJDPzBuEa+LWWEIMly5aYiBaC4LSkDOPabpJzWFvf4SgAw6MQdgVKvkfcQmv/0BYUsho5gA
y6juVBIRPB2BuuddTFnrGRrrqk6bt20URpk4UIhkwwaqJE2bCfRqpCtPZT/l8lfuABxUxapRVfce
Cj891NUcD7CDgnV9/X1MOz09OIzjryMVehrvSyk9/6tfdVF2RTRQO8ciFSjZOXsDimreDp7J6McI
FDjjfY5zkImjdHLX/T5IOWaoYScGdJMw/3BAnpuMVQ5+B5V0IwJcjuc179nyZMkPqHw28DSlGgAC
HekEqpvDbEDxiOoUF5nGnyIXRemdRDqK0I2FGfvmgWVTU4t4bAfX+cmKpBs+tvL/KLqS7TpxKPhF
nAMIEGyBN3qOHdudDSexEw0IISQBgq/vepvexG2/Bxrq1q1bRbri3cMkqmzt2sUCH7cXr9Ravhx3
bvbxeXVZcrU+h8dzDe8Az4YGu5ElP4Pq1/R5tkaNfb3k/RJ96WlJPOZ9M1UtBRiniYhfierH6KmD
lQ2M8ZQP6TI1QslAojaOsIaeI1hzwIoch6as/pFBKvLC4NTkWB3t1TpeEeMzjX9T5dX4QT0+3j9a
RNP2K/W4nW45uazfD3RGcM4B7lcF2RqTC+o/FiKFP05JrrPQdM45/yP0vcnHGr6AvpiQn7T58RnH
zdQ/gunj+0tcOjLwJko2Hf4xgWyqHyobIFc9LdaO61bjxbpoAn8pB/+7KJdle9q7DYd7HYjPKZbK
xpRoE80Tc7Wu6qqu5vtiim+dxAjtanLO3frEWJGpk6BLWj3Chi0aPogICX+EOHZyjUtVKJdGCLCz
rxHt5X5HxmHg/yH3rfKfiYjy6pzvK1uTetm7AhbWNkLcy3NqYuSM1GHp+r67A0gR4mk3uoyztifC
YkdkBTI+TmVAvTXUlcDlNNaLHMulhxvANAlRUxLQzDgx3M6TOaMChOfgzw751Lp/2LBTmLx3fBjL
cLfj4lwR42SMhrShwViacFcfTVWq4Y6rjJvg+brM9r9qswi3xmmJ79LEahqjrwEe90vb0VHnfd0h
IH047Qvqj7QpuTDJN/YvMUUt02hJ6x245b+ED3S84vFXuWmYTZG4dNzmstrfe4o5oK3GPZ/h3uE5
F6GBfj/DyZnBbLaFW/kgT+VuStFqn62CXqtxBefWSAqD8bi2lZD5VdKMRh+zN9mtT6fy7GXbgF2P
wc4FPBpkEq/0Jbhhxi+2MYDsXgup93AKee/zI856vv2qhpGTpioEZOBXJTGSltWZL3HSt12utvUC
FWla/uhIWNYJ7jZMweJDWQ75ST0UjGK3wwJNo+Xu4ARsptqRCNqg64z6Uo1AQ8H4+8ADRu1rw8oV
blR4mdv8zDmokj8Y12N5WROO6By8ivLmR9ljTJsh8k4iiTynnTZ/QkinDM5qOt6Rsi6iPsHUMALk
/ysxvPU7xReFuJNvGFBGwAuhRQqDSPyzLBpNY579IEOMIMgTj1ZZnDqRTMN9ZxTjCJXO+zFGcxM+
dLKeZzGaeyk6FjC8QxQz7V7CsaEut5kt6MJFkRxbHY/b+JkZEni9VrNFXEDOi2uCdmZV1RqzJQuw
52z0quoF0HHYmy50LOmaIJeFsssi10A4pEfTnDxqJdLihGslr1qAztCRdum7uXtO5Biypx7uAX3f
VsH02VclOytemOoSvtU8KyGLO0wx/VhDKopX7Se+/0f2FNCiqYykIWs96yQXTVnO286b3hd6fNiT
JNO/KZ2mldZjhuT3uaZs2VD5L6tJ/ENgsbsuInhsU6gf8yVqVAqXOwNFgsNFekCKsUw1tBA0Zn8X
W+XTGzLMZHZe1Z5O7pJKmpTbUcOPJPCjl1RGfxDfPWwMs9791q11VU2ye4gAHvRft5nUuHrqYaoJ
uX0eb2vaVCIaS7Q8C6guYzeTZKnxpNeiAE+BOf4HDUTmv6ECBCKu6bLMcQxZLKwE/w07104DxSax
CzUiq8o93CsaGDmYkhiXtVDUjGE95Rncq2U9dK7EYe6LYo3zS1hFqh+hE3LRj1RzoRBjF5Le1XoX
SVG0YetnXV4KHLhhuo+hCeEv0aT2Ox670piaW7zPH8u8l8M985JNSxt30pD+kparJ8Mp5gzB71fO
KmP+IGIe5WAr1yoZcI+Xms72avGffmksnMLK8axkSrIdkKDw6XKAeoOb4qSEnmdzAJzBxDOqgjm3
/SnHhaKWH+VW2LQ6VGTOeuhI4LKur2jxGr43miUVn49Qj/2Odhk3kCNqGVrA63x5KbWXma9T31VC
NdtCRDS3CREoZMB6+GwTzX4DQqJF0FjsXO3LKuf9ce/LlbFjPwugg9rrdcckX472SlbVQEmWf++5
NQ6LcB626iMFBBzeU4QdIgMZ2IOsy4EvAkJSBAOqbJ8bnC3dDot4y1C2XXq6FTCZm3NHqDmOuAen
5UXGhOyIQVBKu7HG91lEVmuSkyDrPMpdeacBPhaOtyKz7Znq1eUfe2IMXmdMp/UvR0K9wsCqqUx+
3MDmFQCBPbbql/NI+PzN4QHKy7qQwhJs5mQ15dTE4yzKL5Na3PclR6TO2pYLj/L3hK1SPUtEeagn
w2NGPmdj+uFH7+YOc1RVv5a3+Jjd5mXfqAXNxaJWJFYR4EW5QqVUzwk617T1nUAkTLsgb2BlEDIv
JTqP+TL6ofYhWtyjKkKiCJRZYzG8bID4EW9MWLJlbNOAm08fsolDqdxsAjdR2irVz+Wpyx0d11p1
Md2rZtbzVnwuOBn2/9TkkfW1xBqp960Lg45/Iomw6pcDCdjrooYPLSyLXrdlm/s7RtWe/UMkewa1
747dP05NGBLMtx0WGsewAIxgpmqyZ0Kwita6R/rZhgmmAsNYeJiwrOhNU2DyP3xnhYggo9op7sCh
Hqs8jinsM3MNg5+ES0TD4q5KZ/Y1+c4lL4nvWAQHMZzJCI0Y8b8MMmVdXu8axhq2rWZaBV0PWbbl
7AD4JvavdRcrzvECpch4l/gcUe9faWW5SNBU1HqLGx1gXTtdN9GLTNce3MFUPXI0t9zVZFhpOZRS
hUje4mQbXIyvSguFahqAbviOhomlRdPZZVMwDerjSiKZlYy2fJO4OqSBpzsWyY2FWF150uWEZSX5
KPL/kOI7ps97olAdEKHYHDA6sCj/qJFOnT7Odu9XX2tmqXzgfNvidkMyDqgBFEa5uasCnVHWsl2A
DwaOIkR+TRTBnlFdoA2xPclpVgB2M8uS6BdKorG8oxuzszr5tcv2j34pGab5BjNJPdUoKb37SLPJ
zDBYWlmJIkxNhUKI+BgnMvqFWKJi/tVVyNJNH6EQ7KPHKCMC3gGlCPGkRT0EQlheI1b05yzmhL4O
1Mh1qY3czf6C1bnifJcC+jZTl7IEl3BnUl3Bm0oXwxDBjMOuxd8u6jVqAlQ2fmtsbOIlb1IwQQTl
1ho5XTVk20NQR2RBbv0K+DaYcm4Hrkp/p6hXkzvoeZqRM9rZVKw5gp/5WMr7YVjKGJfb1Hk2HsYO
VVnRknz3AjEkoGBIjvZsjM1Uw9h7Sb6LKKLSN2ajU3Qq5DJuP/t4nwFxABwxTLVtTLwOZT4QACrT
zUDM67pW5JuxrSSfAotF/O2QV7AFAPfJ2SfpcNz8rFZIK9/gp9ItfYPYn4TCIwThXyhkomQsfsTT
rmMBUgCBlyjpk5mhomJknLaPMmAfPBRex9hWASvL/siXMoOLXjBT4e898tXYid5SvobaybkT55yh
wfmk9ikKW8vjEpu3IWM+8aRGATL0jz5DCKhruo30271OfJr+TAfQACdiRwSdtULKtHjNON8Rku5x
VPI2KGGhV1Bxit9T70nhzfQxMg4g0iQbnic5ldYWBldnHOjesHFcxh8raovOXr3HCAJ2b0etunk1
7COsut265ZC1rkiGq4uk74BRkce4FMBcuyvdMU22CcBjNvE2xdj/6Op/jjkRCE0aSk06Xmsk+XRZ
M3QoTQnYf6C7V0cHrXwTd/s4/EliU015KzFgFNk6RBk45eZ2xti5lqzH6seHAjU3NrCZS/asRvDq
lL5jD9o+q+GqFi3QyVD4uhSNBXZFNwMheexpBF4QeZNDmEgZ6ixxS52bADX7rw3n+H5FlkQvn3iR
Jdt/26JgZ4QXN2fAhp2tpmM5p3nyXN5ANrLiy1nzT1H03Vg+xVW3Ff5gIiNCdLLJUIntGsHDW6YH
WCz4fDimgosiwPaLzBsIJBSfw1jPuDEKfRmScsgb/Dj/CSiNy6mZzMin8oARH0mSE0XZkcvzngwF
FEBDOc/BtyHMCepczhLj+wYYcvZvGrs81u8wL4W/UK1yUKjTRRowdOwczYwG+4qhreLZB02LpwL7
ho8NiTiARFu4eOG/RwvCsPiRVQgoQH1IRXkQBSvnDt0ULueLWyCQPKxk6xV8LUcIbCFhkcVW5zcj
4qHW4wQPmjqTDrF4BUG0UuFe1zQOXQM/BUW+I9Gvs6uF5cCPNUV6BNGXhVtUyDjl/aieS8UK8XvS
izJXDNnE3dR0Mcuw0Xq3TN7ie2nQjMcxSfrkv9UC0+DPb9KCpSxTlkSv68L4UqDt7Z1CtJBaMI2F
u0935jzHKCi7N0SZh/EtOOX7L3QZo0mAcJ+8/wfz9RQfRGE4721SeezuaI6brzqgbwWN4mEY+zQ8
prh5sbuqyvsMs5q409R26EgcCDuOKOXk3lTjnLDfao1yhG1kyDoS9oIPjFO0WXNkqF9lNqrpkGdS
p68rknj92ASXg+8iSL7C5pvKhf6JqyzHQLpOIp39BKxdxVSPxBEL50m9FOifTft4Mn20E3Bvik/5
1igUQCidUg/sMqCqmJ68EjDSqE1CM3YE1YCGW4OXk6lPZGKF6keMwll8pQMOzh9T5IfN1xQVAX/I
oo0U70Z3FfueeowwQBuj4O02YFdOW/UCwiVaPrBY9fYKBE3KW3ztPt6HGf4Z/YKLvKsnuezVYZtB
700AZrKKHxgQSnxmhG7Lb9XnuH9SVSB+uJIIsmxNxyc5td3GM1sXqE8Whty428pAV0yU4YPlqHBI
g3cbuscxbGk4FNlAY5RtJTxaunYei83+m60oQBxXQhS/492K8DPFITJvTRXjvFqvHUwLBLqEi/Tl
FTd/8jogS4O2yN9zG2Z7gYHrnScCD1Z2IjpiViOmTaRRTN4juDdMV6zZ+Uj2ROCxsBsVzrOtuDGi
1oo7hpLDXdCHSBwC9pJxa/CFBzDkenHyUFXR/tl1uv/FJex9YD6A6MK7fiJVgYs+jVxcKzjc9RgK
tQ5sWLGoy5ZZ+rSidrwjmegfcm9QS2TdrK9sgFVunebW/yrWUP7s4EP7gdq8+MrjfdvaKl6Ws4Wx
6DGdSYSrakz0qVCmg4cDjnp/mnP4C+GJcv4OHn97HYZ82hp41Ke/bL4tL7Asme9N3JUOveeAMVjb
BWIb9JTmYwIgAk+uwTzunenJYZX5+lfueVa9KoDt4gfpgAIvy2QSCUocOSIHzYx0rck789tXqb1U
BJ7Orer63Tcr26u8xiWu/4DTyf0XFPu31qcFA3wEfWhM22OzgIKoVsyTw/G8sqd948l+LX3EScs2
RLecU59gvVVzx+Mrtt0MOJsTmbadh3OSQqYsO417Dx8AXYxZLW0F56l0Y9uXDfF2JVkBLLAvikwt
vKKmpyoZLb0NuuTvo3DFHx15TFKBxs5kw3CH0MOM6erPXMF+CPwKW3ntk6kcHqd4rqKWONY/I84B
eQ4hy3vyUFmTv8YT2/Y6Vr3SZ2AU8tBZlv6RiOfGub4M1ZU4bOBa0DIF05VHe07Pw6q0PltQRtMB
G7FI2mrb88cZXa7iMV/6nTb5oPKAtozVr0ZvUtTEI4i7JpCmXiPpYXufKkA/wI4w/pzDgNcJonWo
Gi2CzC/gtTvZKBNrD4OXjE1NMs8sOlCMdP/L9nG2T6uMJ9Nw69IP1CFb1tpyc6ot1b59JIb6vd2H
BD0/j2Kmb2YYFPP7IqngpOgJgPepynsXwMvQPWozgessq1EQc4gH4z2gU7FsPL8DXTmjQ1TGySvg
Le4zg+cFhMnFnp6zG9tx0CjhH10On8Z2gkAPnRujyVyHeJH7OUSg/pouXfHuoQuAJBfEvvvd+w2c
ChNLquAGzXN3Qa7n9g98XCWvi4ytO1s2oZLSVMrwwKLbowJrYfs2pTo7Z8F2fUPpQp9IlssffWDD
fEwHiVULL5+bLYAsTLgsQKZZrdZsweiG3qLQ4hDAz1Rjr8a/jm78rcwKN7UsXS05wnlG9E1FYNF+
lCvyPpopqlh2Ladg7zOHhXJGlJafXlxm80dV8rI4rjutXuA+wdEdQUhVjVbD/F8iIW9v8mkVdybb
+XBSK27+646J29slniPn2uPGrposTmfdwGYKPQvVe5o8lnrbwbZ6VAe4oTF98r5WI49RPYxrDs5N
TRO4C7PLl2zosfztKNNHjpbZZQtks+2EaNRbnytKfoHLtfyMdBeXHLJ+wpB4SnHL1QFdsLdk6cgb
M3xc7lfus4B0ucROpwQ91zfInfVTWfC8eGZkxdY20FvIg0cViD8+ZWV/MmpWrWaIjXnqlML3BmZy
SIsOitfWlF3yMQ9V8pdTU/xBJBjvcNvNPJVPvhS2O4DxEDFiAeC/1GQYYssaPaV2vUt67cUVTOba
/TfbWaBWNQD+b0jQ7P+peaGm1XTP5yuJbYaryRe5gR3w4jgEUjJV2PLrHmdvecbRPUWKbuzf14iu
uDQNlHH9VRq6oamfcZM00OV53nrPuKpTGMSoFt8y3v4aBIPsd4Ai6fTs0K9DU8q6KEf6orT+7GY2
/O4CDucTyBKbXGL8TIZwXrtt90Ug1DcD7mzaLvhoMQquqeteN6C97VzBL3epYZaMpsewZPnjQHCe
owC/Hfy4HfPhrIYszBcW95tpu9vhdXCulL/MXvb/IdhN2u/eJIk7dwYhinuY8LFgpd7t9T6V5Cnx
S4/kcegY7rMMGDN1GHA8AoLKzzDy+WnMwvKJkVGNGrqKRkDzJZDsVJQx/zu4ns7NbBcv610RKBQY
hMoN8laXayK2qKqdQ3XRlDFx1yxHG+vo+Th9+yTNDK8RcrPrEwJV8gAgCA/Pqx+Y+lYQML3ADBOE
YzxVCZIGSzR271KokC4M1bj+Gie01lFX5+kdRtHcj82BxjwW414V534QVfwHNr2p/cyYSBRiMH15
M9xT5AGm6J4fNS6gqLW9n9QBDVZcg7HvcXMDtEGhg/5B+Cok+gntiCMfdZK30fDd67UcvodBEHfo
B701SVflL70bBlJHYhj1jzVByN2pX9dCPnQTOuSnCK0Kfg6z7Yozoj4q0qQ7HEIahSHApzi2/XRO
OfQGx3HHk3vYZErH80DmPbsgfhS/0tIqla2XIo3vSbRIitXCIBZAWpIa2pkh5va+6wFbBCbOYdB3
6HOQ/SfgkUI0LM2NxmfT7rns1/4rQf1WXrfQOdKI8WavDkzEw8MQSpCoEDkUOCq7pKqeHGC4eluG
UmC6gFZcDutJbPtc2SaDqnE/zVDNTX/ShFbmBB452X8hugaLx22V2WpjS3cvcA+xdre2+wVbcfMU
g2mwdyXGv3mzjDaZDglBoYV6Eu5tOCIEunS+SRjvNjRp9KR7nMuYSh//eZGOvjrNSDqyn2XJYeT3
uc1ZKtVTyDFCsN57FcdGQnldoRgify0vO0AbdAZ4doVnk9vWw0pHDJvXE+apyawgJYxEeFpHpZNH
kSeYkJwnSIW+1Vwl9AGFdg9AX5Ygtost2sem7FHEmDqPh4g/QT4SVRiEAXvWyF6jUC+BqmkLRKPS
1oeb5B1VL3s3aWdDu6oK/F1RdRmudJZwEMFpQvRdQTgUBTHvo6xNp9LZc7Xb6lmk6U7haLu7xxRr
nh/yYDYwlyyOsmZGbwQE4ywRL452v9hAs6BMbdxSuPmcKNqPzxp6d1+XpBrfUe6HJ7on0zfuguwz
rrzaXwZToD5X3huoc/VGzNNCFabO+iTJPdYLonvqUfY8OtjBUyD6Jfj3Hkh2PMcVKM3LBj1M1OSe
qAxbGxZsLVupvI43RH3HkeCCyVyam1cgrq47DKmlw+fsS4+rtOyKV6hf0mdEdChyUCOl6VIvRiD2
85igsYf710l9L9EuDjjNuIufZp32w6vbxXiBVEINT4OjVlwrxDUgDyKHU8EZMk6Y8jnMGyykgWph
Xg5JaVNXw38Eyhlgm3RvIRbBrhgGUOItIKoCtEK+iTxI+KypBy9KCEWWJcZVaJgY1xYG3HD5vTFK
/cVgLB+NaLwyecg8qZbWZirpD0zLRJ8LAn3K3S6lfQV/Wf6DxWt13y+x2usxwEP/Wfa0+Cim3vTv
JRpUf2Vm5MNieKJBUrA0fogSiiO4NvgiIAC61L3t6DaU0DVtZL/Xg8WxSrtg3GngOJXBMIi1/FTG
ZvsvJErkjDdY5kzTZk0d2w+p9exp0CsI5MMqokE/Veifs7aiJqKXNIY5/l9Ukkv1tMVw32yy1eOM
Q/84m1+haeDq3VMKqYeGYoce/SbytA5MVO/Iua7MAzq/4Re30bIfXVSw8NPAo77/01eDikFOTzSC
LKxfaZm4Jh7S8v3mAWBVU6ZJ8rtYpX4C+ls9fFA47GPTImCMuB12JK2gg1tlYn8K6PkW9302z2hu
hpWv5LwGqcYLShqvD3tGuTi6nkwpfBjISk5hcXjcEbox/DSpEuAvXV1BajOWQoJgQJf9kK2xZS3s
d8PPmSWMXtCEJawtqnT5LKaFfuFESgFwbRn5AyyscVTFkfEXaA2GR47Y1YNDvdodUIWY6hIF3SUn
DjGMG5tlLiU0cJB9qOnRGTrvrUqpne/LqQOBXFugMHGvkXgmD8ZGzB7yNWb+eQVtzX4PKBwjWMuJ
G2s4goZ6ncIU7qJ0NY8CoqzfGPaKy2ZcV+itF5d5D1p6X8h1I93uL0rNO33AbYV/RXY1FtIORPiQ
hW146g3du8M8dPYlzvrqmoZyKFsi44Q0me7k9pzZbvy546mIZoVJf2uIA38cAef9IQDN5wQ5m/a3
wKoczwEVtToYKIh+D+WavUEYYu8hq63+VQnzb362xYuBduZ1UAOMQ/bMxp+FBPYFc9vv36ju0F1A
VcefV2WK5wyl+L9OSc3AgQ/mHUlHVflXouomp0nnNGnQVkQhDrqZfSMJCTTkbJC2arSl641E1487
+s/fUNkCtCHDeW3HPkaFsUCvcykBKY5sgpLhbILd0bAIrhhjWPykYZyeqITHFQENXFF6LgWsKhI0
aUODxs404mDZ0biKgbxQcW0KCdE6ce++zLYPVmG/3fS8rPVqQYvASO9OfOOyP7FlWte2ykL/Um5T
94IjNbpbik5+KYwoXTKPvCY04FjcQR+Mrt6Gfv/FxEBlrYqdJFc/Ortc2UxneQ57Dy2J2JbLbMb1
Jwjr7OATMmbgmec5/pgFDkyOQeovv2QIu+0wNWKbficA14CJ+X6OM6LjJgGJWCFE00CigTxcrBK6
MKAA9Fmyd5RbNzIY6UP20FWEFQ1WXAn1Cw/mQEZgmroDJ/KYC2GXAwP4cw3cBcb8aAkyLq/D4sU9
d1ohFyFScQsCcAHDz+2+tbtJ2XboC9EzNO+LPT+DsxrfoSEkYLfXeYBTDrRC+ymZtb036w0DgnOE
HE+VKJfgJoJZ1lIVSEgdE1vkh5s91rOrFtga4YPxuI5jKKAzs7LvHnAqOgFZq+l+LHS6tlsWFGkh
TxOv6GXLp9SUmj+iiTy5kxUT6Y4QRsnhIVAzj+e5BxBke4IgEjcBy5SV52+WYuGlXbU9DmuV8gZ0
Oj2nSGx1LZOcvKh8Wa4dolDfUpek64G7CL0EqFViVFzODg0hGb/59Mzqvhp2DYbdMSbPYD9ZfMlo
sQ6Ngi3jT5yMFH34XQKHgpTSII+D/I3XDDabxmvxKw4zgIYZKRadjrSttxt/2ZJpDWuDNgHcpAah
8wcfp7TGPHw445WC/VqB4SWiQq9LxCgqCRABWT3swka3RildUeSihITvAgFuR/P6NEMXgntrinTS
sp2s/VuKOPlvDUvUlx4p1IdUg/huplDh+yJeRV7CENnWW7n+RLEAO9ZO7GiJRr3s/wEdu/LioXSz
rbGpPIVqoH9FXJbq7LbSHbCFO5QfHImvbTd0WX6oVOJuDlBYm1CCdPIhGdB5a2M1sIvrkFnSxiVO
oWvfraS8gizMH1w69F9RUU0OHakYJwzYzsjXXS/2h4HTxdWbgzdoCxoRb4fAJui+zAk5DVXYDjlH
6GLNV1bc4quceURSHPprVMwfM7EoHHQe/Qgdjd+2teivguvqPUvAMwFgZ9uBdp1dm3Wz5Ifo4Urf
IMERfYxxK8rHeejTP4gmo+mvXnZbxI6DTPrqzBhZopeZQaF6ywldR1TtYFuPuUMk2qkYhJgbpL7l
ywnkC0ouRwx85go0lKcWR1gy30MYBjlNLkr7O0EoqD6hqiXNNE7o5Ym5LBTCQSuKDq2m46+1I+SS
oz3IcT9CpVSnI3aAg6iEtCt0FneDzA0UNUMu7kG+m685H5NTF2n63y7RbgHzavhw3JIcbSx4ZXZl
u8wgik6wL+0/LcLJy6aPTf/TglPgdZmhEV07M+jsFUR0fmdyKmiTRdgnNXry+BJIvZ/3o4BVhr/E
DEUjKj9K9n843Iz8seU6LtqsK+V6jwbTYE8LlJW1LfTMTxBaz+LSbdYtDy7ijEAXnGDqMoPX0F+i
kViyTcH/Knu3ffApYOoGaz3tjrBj7/9pMa9FHVkxv7otHemRLxJ2L5uL2Ivq6bScUdS5tIWzwUzO
s1OrA1OrZhibggyboTZf1XOVF6E6lmAloTBMXFLTGScF8mWTPxWeUd+qbV/hgXAzwkuUHB7LxQ2v
c5fRT7JIeDszQGzVQBGe2+NsVjxaF/ZKNyCayL9yARcOnqHYvqqNzR8iDvIrVSydIJvSKAoM65br
0MlFH413SbiCzbhphgRE1o8QWJAmoflEzwzj1S/ZGhUOuDUFuWwQ+oknmcx3CBLXH5Y4Wo013Jn9
8sWxMbYjHaOCnm/SiDuYcyzN2OGDRxR/BB1JBvk3DYVpVrn2VzhDVtCL0/SlG2l6Z8Yk+o+4KDpk
Gbrwq4Zidc5uHxrN5tg32YKSQwjEXSPTEegZsiR+YpXEtYkg5hO6HRTQPHCZHbSEQqGYpnx97qpd
//H/c3Rmy3EiWxT9IiIYk+QViho0lAZLsuUXwmrLzCRJMn/9XXWfOjrarVZXQeY5+6y9z1gj31nR
5M+MXfzxtwfb5p/6dR3ph5pWpLMVBqnc93+EHDtMOTvWil1uylZzwDttXWiPwfinYeFyZHznXqH2
xW/45T48DgwEfszW6v7mGfCfAlsXH8YNshmswKBJUtFCDHEKjz+NYw+/3NHeukPDsP8whg1KjAd2
+LwxUU3nyIG+GWz8Mokg0RlQeqmd36qohunaZ3SNyDbhjgvF3ZdU9vynEXeF91Xv/faDjc5kl9UV
3+QWOPMvC6TyhHa+Mrl0t4dgz/v7Kghu7UHrqz9khhffNVEPv4cRvTF2BINu9sSrYUoa9jdaccEE
9lgA4Lyvcz8NR9d2++0MpOp/4hCpYwHylYyUiAdquH07InWX3aHVlVPGhlBlh89tC7jy2pzo19UH
BN3sLRuSyW33Fxqk4d4gBN8H2+3Ixx97mJmZgnlJdcibES181kTV1JtT3kPyDDKxDFsKUtzalIMi
wmAxu8w5u6Af4xJsrEiWaWPhd2/ylE+57JNuGAeeUKX8f7bXB+JAbxOhTjtBf3Y61xtSd8I+GS/+
GvwK1kJ8L4R5vBl3nT5xXZTXG8KxxK3X6eOCZLYyinSdP40D4RnCHT+rJuyTzNk5unQdnNsemGFt
hoy6YqLka6rNuwuqyHxwMO9erFWYnXJEiQsD/IU5L7TUBqRZOh+LB6hyyKyp4qoKN8IkJGfttwEZ
G2MzalitubfR0Dt2a/HRCL9vY7/o1Jc/22J6JPizueJkyTjnLTF8kxpSdl9gKGaId+j9iiXuU/C4
ZSZLraayjlMtnYOWon2cgG6jE94LVIZSGf8tKltEzQw/AWsngGLSwWkVsxnKBmK5a376umk8Gv1W
UzX0Xj89zKx66uJgL4Y5cdq83JKa244xe1iObwi81R/x/3D6htswGSO7u5t6jZTA+XetZVW8W93O
0T/mG4Jgxcwo7ZtmfC/dWt2zGTh7jkAi3iygNx48u2+PE+zik9U1jGissTovvWuIsBDiS0c3uToT
LBOpu5n1aqRm3rVbUY9nKXEzJHm3htA0uGHOvLKLd59Pg/Ntd/Qa8cC506WF5yJIjnDnKXAGOqkj
6u2it0VeKF5NmwpeOxPXVjD/9a0dBkLo0I6lNUyfi84dN9kmblCH9pr7Z25SW0n/iNa+ngM1Uamr
IK+dhDgGN52pwf8LwtH6jriwvGTKq1omHTLfkmBZYlJn65pqba41RAu+KvNeNX4ZpNbiNmU8CSv/
ZpSS//PLxn4tMhruK10Jr5TUM6dCIWhI28ZZvrhPndPsaf8X97tfXTT/Z++ggNUvnW31i8I/ZJ1M
s4qvRtLHxgZUE/6zlf+x52Tvj2swVV/jsjXpxKDr0VF2WRxLa0XnXndyjg55sHqXcuHciSOOJbYe
L+o8TK79pJU3DUnYrvpsQNMaHLKK9QeNpIa+mC6f79TayHsbhuW9CLDDTbotBxyWa1Ew627sX7MB
8ei9xU3N0k73nr2pd7iZ5rOog/m5MT1yIz6rM7xG8FYw5n8F2JwUJq2aiJmBDQwPmePJ7ETI9awh
ulsbbErafKYFcGhLu1NnXQImbFze95Gxjd/RLrM/y3cORV1Eh3Va0A2yWfHsLRyjo5yqR0Z71lc5
LOaGl4/uIwe7POjA0xfTWruTLOtY/1Nukf8dW9mkrqAcpx9DMV64KZAYQnOOoBePCLXWHbIUrAvz
ccslRaHTn8Oeowu2ue1H6R5FBhh5y1C+Fcln8uJigeLwQul8o8weDVBIBFyxZ5WUd/kttZXx2TQd
cjHuf9ccwIO5uvKTvhnFz9kRdMN8cAtbAYvwyc46IDiGIcgsHtUDu+mmUFUnS8MZ3o8hI1KQeaaF
rrUyI6mCcSSRwQvEi25b7eHuwJNjj97inxtfm5aqoRy69Tgq3llcmcES3OlZ7S+757kvHjrIkcVe
QZFuHTx6vFGm3bwUqkI9JSDwgQYjH35pPXribZ916fw0FJQZv+FtGaOVVVl1jCJ3fKNmXR/kRkeO
fQ/VyqO9ao5l6FkoJR2fr7/Py3uAIg14g91rTJrMcr78LYpAWAWZ5/+3unhhyYM52XQdzF6cJn/n
noo+ynLDZcNwTFlhkQQ16eVw90XnjY/wVGiPMOxTibvKSJmGJi/lG9hyYZ73hbH5SpDSCglT6qWn
+gvrsh8S3Wq+tnBe5me3yNofBbLjS9iSft+27IVrtO0muC5ydabvnx8dWwZfdt3Pzn0Q+mPxvmK0
eEceD0Xa7pqeerKiwL2sa+Tg+UM0Uys1QJ4Vzp1fjqO4cCzPuBqXfpk3m+UvjrPucb2p8BV3YOM9
BTuXT5uyz2M9OJBVTcwGpelF5MC2RLtUT+uw9o8YHrjwMqBoLrdCqhQJzBte4BdCojpbiKjowdkX
K0vX1iineqLMpYKq9oVGOcoQNpMOuS2KFZ9/kxjYLOeQTY07ndra30tsm9NSn6yZRvA8MZlwmatW
0BVaOSZnR4dGLt/zvR2PQGYKi4/uolS4lbZ54x37Uvqie+HXR2Eed/DtuOhsfoHMrTK+GV/+CnaH
BlqZhvH/PISF5Ey2s9+Rsmgx23W/ms4yd9YYLV/VUEL4DEG2ESsEi1GSo8EfATR2w/JF9h63ub32
0xNmsm1CCCGH7dRHOIliJ/Rwa4MXiO+8sJlQBKoY7sUs/8+SYIhKgm7ih8NIzNFh8MgQiAebJzmN
8KxpkJA6k4zm3A74kGa7j71mK2H0QCveMRs2KNHUl4rhL5/evXC68D+yV5ozRap+cqzZYnp0e4s7
il377Fv2ym0hvCk1PR6NY517GF5DrsLsrijs5QiwwHTNku6LWVzvqWSoeCy3mkfFcfr9Ck423HPC
5peuZmpyaJQ9Iv8PwLGJ3VvNcV6n/YRkREg+cvlVSFRmb+LIaUKozSfNphCLsdjM2PlHM/GD78wq
mzfM4OTE7HsVFOeCr+cN26i8Gh0wVWtBeR7WIFJvIRH816mfKuC5zOfb8Do+BqthZhwz8hwPGRgX
9R/3WsVptjZnYUsxJx7V9UPJZPCnQg56ljCxMJoUhBdjrYzccgc9Vy26+Blqh5csD9xPr3Lyj2iE
tqH+5csumqD4XHniH5AU1t8zT4BzcOd5BBdl/IUdhSedbY5l6X7JoNju3CFC8wOvg9rVk2I2gFzn
fJhMYt+vfUUa7yTvlyYrf5S4mE7RrpnpTG6PJZN5OoPafsLemTC/D/4VRrVwq3MVPfR5bp1uCcU/
oTMozWZXfm42HVdcqJ6pDs+D82URYrtyIs/jb1bwRndL4YmncCrbs8rX7AmZOXqAEQue2ylqKVmw
K1Uo0YN17Fu//DEOsn0arD5jUddQ/xvZBB1ChpRDGlaI7i1eyQ5ewIYlMretPJiJ1/+kO/As1R0O
qnQZSYNlRkJsJVOaI77huv70fdYyvBp7RDrCLdScHUHyZCnAcGNTSG86+GMbQB3UTS5ThT/nO2DW
Ds6J8erY4TrgPa/35xb89trQDSe0rLzaynMDIjeioPnG1QVxMAzNJZQ2C3FECTtkWlai2GBx556g
1093bG6jG+9WfC3M8WkKCkJg4SPzezs35o9VStWCCtn2U4Bx6mTVmBsOzrzV1R9fVOOlzjP0kYUz
P+YyAgZMAg+bwLFB5vqY2xWruKyFG3ulg79xwMsb3aEW7M6rIwlk5qTpqS8Rk+gZXbV7+tT6TTXH
eCmJiDf25ESMvrTXfFaVtzDJFgJLWyi2SJFEXVpYKjZMrgnpo/UfGNQsPMq2acxByGL6aTEQDa83
QYbDOdIyPNDNj14aEuIu32hZt3/OvBqmfdyC0T+9WMN6FoVARhc4zuLKGrAg73VZhufIKko8r5Es
mqtpAwp/X0hinXaWvjOwCic5XxxfVfZ5ZDp9V2OneFFCBzNT8GHncHak/FuxF0XHJTOBIK51lWfn
idYYbTwT4NtBZYMNddh4H8HX/b9WnUfldQ/bLEqdKfC4pCJ42xjWW9MIacOUmcUwQYvrRSxf4cLA
4tCaJsc1ABUxHOdbUQB7ufAZE9aAiDVT4nkxrgXnEO6txEU9z8s3N+M8PzABcD7CLaCDqiBBLFrI
rDqsjoneVtnZdKQ0KNgMNv9DdJh2mR/h7jx1HSEZ2vgL3v2tprPw5z5LZV1htNvr1W8ROSIbGNWT
VvajLcj+WXaNHa2k9UxulPacbGFh3igPi/UE9eqd8q3HqbYhUTxx+pQNbgI2IB1LZfO4LfmKrJYD
yRcMZ6qKKGFTDQPeZlW0SZhPmJZk1FT3DI6Z6HQQ0GFsL1Kc513fxE7n1rZoiIZE2YunE4/EgG9L
DrV8KrZobw56DcenDfj4KnrtbidtEDRnDanP2bhmber2uOiSaRlg03OCaaGc+NGPSIP0hruLq74l
5c/Cnla6lLPzIHje9ZYnJVWRkyK7+XYC8NF9Lz3Kc08d/3uGCD0vkT/+k3LuOV6Ad/9oLFHixVV9
+91m0/aJBeC2LXnz1HbodNNP1yHvcC8VTXiI3NA8LuOCN7Jg0+a7tVV+mCd51dgcMB6vwpGDbkVp
QtS8UKIq/6vTffQX1wkzPi7piA+6HvrrJNsqId9YlfHKdcNxiyzhJ4YM7eAXlE7giYMSpVbk5Yux
uLkmN03AZOc1q/4cWew14hvxHP+UY0MqP7AsMGYv7xRnSuc8ApU1Q/4AbYEUyHcwrcF9hqTdJhL/
878R9iQ7K1I3X8NIC32jWIbW5ptUE5bKMJu8f7M71+9as7TsyIZUdZ/t2qYyyvI55O4rRuviFG4o
scyN9W8y8phaTVFdHXd87FNHWV0zmd8qkf1cu9bI4OA20j1Grb89imFu7A+AX+H/xdTqmuwAQLqs
b1ZVL8E30TAzFxAdIU7buA0tL6T0LNkw124YKaFdaqGP5DhE9h0cYVke0RRzZoCrfWN49l79o6MN
lycc644+qCIzd3bgcq9m0vVem43YgxjDh+YxIQ7xVDWoqtKtq188/SjgLnb9T5yvt1fakdyTpmz0
3xsR/dqSuFnEJYNqmOLWBxR3iPwE/hgi4lGjjp1biTSLcs6Dv63hwbGgcRPsZjBnquUM9+neNpFy
yc2dm2jbr4LUYQDZvHQ3mrtOcM5P9v1G1u0fOPBGHWpYaXnFiSmbg8L/WOCmqafiNQJs1py5GTIw
y7Ah67oGiI1ABMzhB/y0/Lci2JUHroz+MZo3tz2qEndiPAwzX1CE4f1jIaEFN1LJN92jlT8sC6UQ
M1jsQ+e2spzytZwjWb1FY+Xoa43uC+LC31xDb1gffGEhqnisR1dIJxTLCYjLfM1IMBD/LVNDKTB3
ECC6lG3EbLsSSAvAAHf893cakUjCrrIoXN2F+DK3AwEh5jtYFeEMfTAYfSq4ZxkmwpmYe1XxsjGQ
oq9WMXIpjaOuxjqdb1ub30ard+UZvzr8U7y3nfBvl+jirHlqeaPpv6g3EVPjFnyN9lcoD7lROXlt
flQYiswDehGa7xZKUT1ouJoZl4ln5h/Qs7s4zCG93aEB2RgS7qd1fs53lg7FIZPA/mMCu3h1HNWI
dDJVuZ6moJ+fAt/NVEokQe82iWAoNNw7dghhw+itpNd34ERTjdmToW9vvGcSKLYLxHYP3Ypr/c5V
DRzFsPX6ZMvdeecgHtpPm/iUmfx4pK5L6MM5XUiCaCuqnnAL7zd69Z73t86H3xEgznnkgs3O3RQW
mHfH0VJXTgYDQmdsV1cvm+XTSGlvvoRCjeqh6DBTfSPQ+eK3CgZVIFs06qtjnC4OuzFT9dLhz2TU
o8Sen5pA2epatPaM2EdCnFg/eaun0E/I+MWqMRIQMn4XhD4tX005QsnG7E4vu19Fh8L+jIa52cfC
JQUcVjnoLSo1f5AnZlkhYxM/XAzOK9uZZfPqCKfZnUMgsERf2ohBxktVl475WhefiYfPdd7duQyj
wj90Q6s/osEqYCUuj3rKA9Jdus7f4KJvnUeyZGSPbUmpUT9IK/B6/9yqxSNCBn50+Ocj9QQZkyyO
1Vv3UoXe2caf0n9J3hJzXxFd4DMXYijzSZyVizrvSkOMT1fXYdvG7AdjMyJV/9Q89wK37QVlMWiv
47YG0mHBACxuCTDzqQoQaILWg72+ZBE7xd6ZkkX/Gqx44mGBrCJ4xdLj4v3umc3desh5930S1LWO
jmuuRXY3+85IYAeDkuLBGtmq+r3DB7gb3zYl/GeOeboFPgCea99H8sqqj3DwXPmzIj3Cy+Iy43j8
cPNOkLNf1+4+Muo0og+XC2EM7mbOlVdOQ4W2V8vASvUiGid7LYtqcXDYOU3XPxI6g8/j9uyMyykn
e7cIqxgMZilSGUVVft40mVnysPb4lWNJdwW1PSjtH2un3fekHwq/575rA2nbePjXLfoYZrf43PY8
rO6jkTKeNA5q5v7UzJonfEb0MZeqM6tFBm+3Zu83NstJiX8o8le/cpgvHLLB71AfWKg1hnduOGHn
jgcwgPF9AFEaz0zkUc2zRVn+T3uZQDDyzYGPH0Y3atOVEeX4A+I67F56PYzePcRYQGuatVt9LCxX
li98JvszFja/TDPMi9uxYpb3yk6koEzKtsZiSaSDR8zJYCiJnYYxHbP/KD/3SLrLMQvCGqU5WKNz
u1ojUAo5Sw4etn5sf4YLvzjFYGc70YWpRl6cjIyWDBYeYewqGlSp6+AR/vTomnprzjb80f60lIVS
w8EJQpWnZUPyxbkUZcb/+rxGc/8M9Vb1PObObXo9b/uexT6KKn8DpWx8DmtrCLb61IU+/nniC1oG
RGgrjCM5rwOnPIkxMEZyCQoa4tR0oEn8ZVTCGfCXDW4/npepj+rHIOoXAeTUDkOYzEaU+8PcZetu
oSnbzFIzcdOmGE0Dn4abh87WDet+ymuZf/c7vlEcxHMWPg59y5yoK+HweKo0xNMWOZTNGPh/4BgZ
wti1FKA+U7n1eel8uBZCavbHUMOjxyYMF3XMptV+shl37mmE4YR6afCeuqH2tovNwsYpWSe3ZLbl
sR48dqzI/uN22QBNUHqdjDe0tiotW41rUxBzEqtgzN8rXjoSKsXwahF29seh1uLUqWwg2nCqddoN
M9fj1nDRJoPZGLFVeizY3+z6TkqWAOodYQdlfc0m8sOPjvJp45yxyI9+2FQ/GPHARQcRO3Wwss3N
z2rrJtCXBdkkLqaBzsjoW6gXd6H7H1359GCykBiEbXUQc8Omjz7yDlo0iYoVcnTfV1b9TEXev+og
gjqMyNGivGwXRDEthtbhcs2KtCxwWRBWCnGFkx77XzUzf78FrO1JUw/WH201gFmLr6w/ct2n8s5h
orKTf15i3cB2Rpz7TIwYWBtpDtutaV6izsYJvzEE8aPyBhkwMWGpIbmi7wRN4e/t7MqZz7nV2+cG
7enH7Vy830zPDZjb4JqvjITURbAQe0moGLCoRUHgO3HGZP+dWXh7VVAKdVpPSz+goPcN0UyDy79N
TuYBNiu4hqWNQAVcy9HXFUHczFN+KUe1X1cWR8PSA/REIJ1tluOsXG2j/girHu2eN8Me10cTjOHE
3G4yUcqQrTCnpeIWbE4LnuCox73uoFzVxJkM0SUIdln21Jddmb3Ym6vLMZk2kPbjTivSrMxZx208
IWvUbBYcArN8Zlrk3p1hADsfi2hdIgqfaS7vxqjF/1ajRzOSbLtvQqY8MAJMZQ9ZsYaf0a6sL4oy
PpOZO6Q5bBpLJLP0W8VcLi5FU5atNB7bTiQdD5ixhpMvQMHvGs+S5Xu/6og5muwwamlrKpYLZmCe
iYIsqkuxUNSCtMFDxL5dmV/oiRTV/k6Vey5Dh8y5njuG3aCOz62ykFahrrtik2j7CpSCL222tZ03
SbvbjmzPddGtLuHDACfMyaCIil96W6fiMRO3KWxaGxUxZJIOMjNmESjpoqan83E70RgjRSxnz8PJ
672gIk37xx6yGwh6Jsg6ccD80m5n8KyhPgahliz8rCeFhzZcSmd4nWs8GWw8o0JbGGNce1Ch+jCr
PCxJA5vhyvRmg0VAwtKtBUvOPA90j2oJv8Cy/gRyCnAu+8BjcdgTmceew11M9yXU5gfQeGGualqX
9Rg1sl1+LLS+D12Vs2I21BVOjJJYoyiu3Vmbe6J9MNO1mS3HUyhGy/zMfc1HAEPrewDGnheYu8Kb
MEjMY7tTPvMWgwDVVr/+XlYgkftMl+6WFjyP3ZtsqNHSEi4HQ4Nv+b9wcfDBhXvXwMwJB4KvjUZb
fY5rJR6McMv51FmLKU/jhB7/xNFj7DXZx2bDOAu+0EIU+5E4OqWbQcPbU/53GzNRXvjTi3+wJrI4
HnhwVM/YtVDuySehb/w0oBn/LIkyy7R/wyOfUX5/7gPBVeA1YeecS73V+7tdqW1P5tESAXaYwsoi
7idf/V6XvJ/vsOFs9t0Oafnhj0NZJCZChDg3mIUlqUfW8Onl0/QLtZOeY2itoMOeWvXNcXfVvJ62
Rvc4debox9A5jPMmNLSK1CwmtKQlFfonA1b/3y6BSBMj5h0jop5vLk6X0ceWie2zZR2hhb9xgW8r
btJbWPudPLh77nd4UUtZ/kHHc1/EWoTjw02DMqjyrNzG0t1u+wVzpnfC02t9Y7NzLpqk0+WR8AjM
3kYBhxp3R2qEE0LPrGqQ6spjvfzRZyp/ZyrWRJOPki/dNRuV6qibGpxdUdiFXKrTSsUEJU19Og0G
pQQNV5B8RTd9i+nhEHxEZ8U3ifLIlxPhJ18uvNtu8JkpeIk4zDwANdQlrrSB7vGXoSPCmYG6mMf7
2FHZ6rXlH3LfVnOS96q/4kRWH44VbD86Szi/Kytw/wsDtLZvS5TRfKno3/H9YRevl69saShH1EjI
1+kWvFIe8BNGMLWNQ+u2sQMwONcWundcguKe1gJdD41tuQ92q30qrRAD6WrL2ju5hI7Bs7CaCNQ0
sP0MxXjk3vNJWbpMrZ/baVW74ifua0I6GSyK305WttGxYFTgxjSqHIQVNf8b2uR8Dqq9/N5kqV5C
YoceiSjd/lkVdRE7CREfk/lmgIuL3CeFwB3rjGRIIl8e5R7sr47W1rdXWOuerCqIXnKoxncxNRz5
zMfzdMiF+1/BdHmP+a1v01HSHx52xtZ0INyClL1lde7dwhB9oPPUrj0uxn7PzUvkZt7TgBflvsQd
iHZYNUx5y35024MgVfP5ptECrri+jaQ1MiePVthIL0e+sTqIQWKh8uZD8H6PF+QvRsAj2T9wFZW8
KiHobmsTyEutFHB/1dmvE7aqLSUY8VbK4Notk67NyHBwCLEkAGX5tRgWLUCNkHIGZlmIlaepKd49
z6lWjC8lGlxT2Bjauzx493vSHmK/z+1fnlaTewTd26aY7GBoXoLqgoPWE9tyR4fxYT/02VPJv5Fm
awc9zc91efiCKEJ65pr97Q+m/iiARhnW78FKUTJIm3ibdSA58qzKKvQPVIVquM+mnF9PkOojj6Kd
FutWKiAUdnDZP1TEUB4ltn7l08Tc0keW906I0HzI/RYMwxSidv8qdRvK78QKHglPrAB5wpuv0SN0
4JW8BnoQkgo3zyIit4mONqo86TI7n86HizWZjQ1530rY2aC5gv1g5Cc/yx2faKzK+jRudV2hsNOF
XDGFrAHHsepf7ZFIqMQQBfuwVFvkpnvIUpS0HD3b5kyGA0Cnv537jTu0/dFf9NA9VyOBqXdEJ+YT
qghXCiCPpHa3va1sDnMJfXUH7IIqKvaQaFZJc5lFJGsecZjLNxgs2wO6UUt+NjtgEJmsZExQx4LH
JdqzzbWFsiRNDR3FS/hds+Uv4mu4njrNkqGQztzKnPm0zD4T8TgXbf9/HpDpm4x9xrjOH2uipEiD
OlzG88b4Fz/L7LbiCLAc/IDdDgp2A5Psd0TOyTWdpIG6/BjwD63zqZV6oFUTrvdvYpXDSyBEpg6A
bbK4mxeZj69WlVcXsQSM2BhUL18ur2wUawjfl1261eNARPJf/nG3HQbnxrNpwAMehhlHYIxxuG6e
oQnL7I35GDZffqTVvCykgIQn+NQlTOlxKsjEyhNEHq4NBEHWGHPKRhKLDqTfWF8kAWOfctjI+jsg
WNPemWVtXf5kFy2u7BmLw+/Op9ngCysxjS/jGuL2lzAVnC7gczD61L6ihg5HfxyBM8kCUflhll5Q
g2R20Em+KYLuMhGgAPgGMxEcSNR1wnfZBQyHIFveBcnCxxyjZ55i1sbarTIsCyeiHXEGNBl3LnVX
9BzinyCGFpWSAtZZ3HNDCud0imrCm25VCd9Sjbp7dWsNG7GJxnqlzszCuxYs0rsImdNPd8qU6q6d
QryZeZZxpcR16QpygKZGN3zGg719EqsXnclx2QiL45XFtT7aBFcpfAW4PVRTPA6oMwixRgrnodw1
wqo9Qo8wm8LkBrwZMD7QYY/GZJEIsMXh1iKrZ6Bkbytyw0mOeWeD8eL9SzORj28hoUKJGTLdkwPc
8BVGbRR8FK6pvtqdgd2iZCNPdYWfJg6E3/7QU9m8Kd8s0395u3n6D5QXXdiA+c7EXE83r05m1vG0
Y+5WTxLpUz2Q2zk9DMzrUtxTbXhadHjjF0a3d0n27cQLInfDyKitsMJDKsxBOvFHVFLPU/Zzkbu8
6P2GImgii47MrDx5rvMlYNLpDvvwg3TdXB5xcOuKjNMWdIp1lHsZ+9Nmng2sHLcAHw6FA0/YKVgX
DPJdz0ieobfLyGYq7OGP3hdMINBTwABk9HgJ1CV6xzRU239sIt6KiwaPZhhGGOUJvbd/lqZcuoeb
xr4mssShnWAvDuRTJcn2PYZoIOMxm3vnQzhbdapcTzkP8EIS2b9tKY9XuzT1EXiFjSVOgIL8H+gD
JTHOFfFMP9zc3Bd21d3JXi7I1Z2FNfm5sLfpJDwbUUF5bV2mSFyddb+CjN876M3Pm+mC7q9ZuiU6
CDvIu0+rWPChyKkOLiTK8ox389h1pwBLZPlAbhsTGnKF1G9dZPYFUgl8hYFl7SW9pRx93IwDHiTh
FesDg2awx92d+sfc3NjHojR6ePaXmuk8Dr8I/5+SxVseIOHjW4AeSzf4QP/CCe//k9oVMLDYQUhd
ZqUmODydEww/axJBMtb6hFpMZEWcF17+ARhazacIO8/NRxp25twGea/J/vPEIP66FFzkgLaD84aH
wH8DkaDyoo3LvWtgkcCVMBHBrBv1WPXuZzOZ+ViVO7ibCo1dXfrStxjdeRXGgJynfcZOs/kWvqyc
lmk1rtNcxZKJ/dj0VSUOw3KrzQZHVecyKJq/iL4oThMJ8wBHrB6Gy/Qi92e3R5COM5X901IHt0ns
5Nvvrs0u6DCbM2J0VZXlj36ExPI1EV4VnZiQU6pONazBnSKP4J4QGSZWoeiG6ay8XZJtGNgVtq5t
pYQ/6p31EWRlugQi+H3E4HuoqHliLHZsXoIpMEV3BLvTTUKSA4EYq12Mf3rM9PKJ+DIxPsHN2SnT
Djo2QRw6erJeu3TBaYoHUTfhfSTqkouEhEyMTzWdzW3vivuy1WHm3OdLjWBOUuLNKkMzKDCjjeLG
R7dk8IitYLU8MjyOaKOWb5Kw/TctXJwXde7j2y44on+Vgc/x3fT93h3qKePKw0YHKguqmM+HrcKw
opDu93iZdTNeqpIEwKSuerSXzA1KxiO9LYejxYSGL7pdm0vu7QBxRKVuZAvWYZhuWUfIZzaShZxk
HjcKgVMtJZar8vp3iNWyinMg+WcbyRMaFHtXQhAAXhBtKMAT1TjTKfNr93lmYNYm3BocxBhcbqBs
BpHAx2Og1rtonV963BVQEBPRDrEgqjmH/yO4MJUb2Vgx7bzVkiAwhq/oM5QQiw6alJsegMZlIcVP
B3uIFdd9Jv/erkg79v1ZPJOeIx6wAGP/Cjtia6AUb1gonCgEdnWqQwXcTP3ke6kRNk2BsDuQBC6i
Rh3tdZyL1LYzUpmZfxbDsc11/rSgG7zkfba8leFOcerPU39d3EE+ls7/ODqv5bhxLYp+EatAEATB
V3VuqZVty3phWbYucyaYvv4uztNUTdlWaBI4Ye+1OR1QB8YAEzy5ATGYohLGgOY7fZQjQL0jcEv5
x8QjcPC0deK3skFkQnEt+YcWFEn65q+sdhc2rwe0vVFx5vzMm0ctV/Mjzkvvt+pQkgETXLYZGo3e
uc1YAIH+nQMcIl3ML2SacM3spmIcHiPXyRhUgdi+MCrym0PksjBCSDSFuJwVLgXqPw/bGafQjQ+t
+J32Ej0N/j1jeM1HeePIwF4GaR1VjV/zKSgUOOUOU9ZmtEqq6IDNd1vkNBsYZgJ3OTOtnJNfyxj4
GFZ7DohdOjcojKmcqZRYz/YsZKs02+W4pi61V3AO+rFF3VBiEfvWoIfCg808jmjrr+FbWg/JawlQ
71cIMNq7S7tgkwWsQfph1w3mIIeOP2s6U32JEYoCfzf8afIAt4Ho9INhS/QZrSr09ttAqNvVAUjd
O79lC9uiBXqjytfNIa3g+e9pZZOXyCYhQrCmr+UbqHUnPcO7QbgGrphOOdaOOqcihSzAlr74BwFi
BRnDauhT9CGyj7406VuN7f2zJIClPRvE2AylGSL1+5xUe64ezazqTgd2QIlVstdPSRELGWabLmZJ
56NRdkqEbvi6eMv7xRYYh1IPEUYMgLqli+N6yNeFU64EaM4F3fp+edJLn7zWXTE/MakaORIBNTGb
RhxsZ80OwlAiZdi6gK+hQtxcgVFX9/NBMff2DjpmYbrf8uB+U1xwtrPMwAZccyy/TBK1KIJHvps2
RjRUcufUO4b0PCctUqFPJ1xoJ1JnQoaG3yRF8LfUf+Ouq2IgWEqeAQ0zCIzYKBMd4Q95c1iaevnb
9iESwRR2JqJ1QSZ1yqSAJi1su/u0M/SHpnCG34BnecBz3wEY5yebPB1JNz4ymh/cEkgW/8lV65UT
TjW/bM/Mi++T4eSevQoLkXboxI8oV9mXxG1d301umrkkFk36GmOZXU+Gpw1DrNNAmJ9zFEmCRqRl
jJo61Wn2JhSNaInhm5CVNibXqZ774M5mg0qOSY/+7dC7VZjfsesdixvqd0SS3Yq+6yxhGE9X2ON5
f4z7csI6vGqxXJQU2HpQ0zAi4YdTHeJQkE39AEb8M0pHfhYx1ByPQzgyQMc81V5gbyIhrAe93rcx
Vc6RpmuKfjTDArTKrNsk0PVFx3SzH/3pMk+cDzScfI8U0eZiMmQC+7amg2Hw4TTAO+It7iYgyeci
EkPJNwCuhMmDNBN1oZl1+lAH1luOY0OltFAzZveIOLqF1zNL4f/TGvhIR5Df5A9yTvPqZ8qnkD4p
NnHdS6NzRpcQVo3cxTHlGp2K3+j2XvthMFrGmVA6L0rBfr1yzlTJM6/B3HG6Uxvu4CJ14RMZFygb
kHr24kzYb5N2O7B+GshPNPFp0hROwCVYd3+T+6ZJG8MllzI/bixfALhJkkxnM7iVFXsrymEdzgrE
aMBZk2wkkigKRlrBjtCJx5rYlYXZYzjle+Ox1beHEiFR1z6QOJVHr9PCw/pk3R72cZqEjIFRgXL5
X4aMtcpjDPNd30+MpZ0DUCXaG2qRvDtZF3ZeDbx4mqr4miteQcVUBC30Ubi2xRSLGZHV+5ViCQ3U
Tmr8v1iRMrax3TmeUJd/lOjzYqwmnZBncD1tV+4FUQf1P7EK5geSYzL/aGXFDvqAKM7wswNA7+Sj
Xw64TPWKMmtX+qVduVhnEDpH2ifpoFm0LX5By28O02eI1Ao9DwwlnlWFYJniYRz5+KEehbQfaD2A
4qPX3DAvOnZL8SB7mbI/6OYqCe4GwFHRV262/+6ll5sK98aMBRW9T96U/qdwYM6QEAE/fz/qlDVA
mo88x3CnpHdrmxH4b5xbx72TGdNnVJAaVuV9NOe+eQhQpcOirwcFlGTSKiApZigy/xM2V7gJMtG6
YSD2FmRsmBmb6tJVfACbwKOWER8StqTLmPpNc+vLrTM3jaXHXXJRAf5zg0SPPwHNjuXzxHY7/1/M
nIWhyjLn65NqQQ+fl0YivmZxJ80NQz3niKiAaL3EA6y4Z0BWJTJX0VXq1kM4dy4j4gNoxfDy1ZtW
rbs8x1IxbhOQcHIE1e3Q3Cn0ae05ggfFSBkr+XyMx8xL3usy1tWnEc2ikkPeuhSp8AhRi6B7Ch9k
UsMkGAXwqYCmoNvxsC7NZQ5IgbhbnGBM9pNLUiGcB9X8s7ymO9Qv0/jB3QksKUzMUAJvmOlU76Ab
YlpK4UBHF1sxkWOGbrzlH3Jykdg9I6BWQLHaRN3DWuvy1OHBjVlrV9Or9VD071JP5D8Y4lNgkAeG
gSTSEqUyyIWCofSgzZ7dkFP/wyfsj+9MMjxGJsif2DPlkb+Q6uvzoYuvQZfa/ulHrwaHTFboUJ7k
6q4DmC3pmSfWaS5lpZzy8WeZVU3+i/GIg/c+c5CjHDSKDrwL1sS6vsrZH1Yc0UxUGIZbzODXhqlz
fpwCTDoJhLVprzIAfR8EQgzReQQxSRtaGnpZIGJd2x7bIAZMj3E3pg9HMs6Wj/FxQk2xUCTioaJg
qfLa3hu6+iXiBe9B8VCVhRU5vAaQTw/BcEKAMO7bxXryFM0j06cllfH0a8G8CxYwTtv4L56vLL7i
GMVqZVTEQgYMKrUI1HgsKwAb4hvrok2BSLM87GsIKCU3aU7gxx3uLm++wHT0nZ+ySlG5p/Tx3rAz
ccRqgz0eG4vECu4qhJkdxQiyC7Cf0nQhmLPAXV56XOFsDJ2ay0mSIFd/i8yx/pVDrX1yNkebSDdq
R5dvBTzYWMx0pVsJxUZa5Hn8Ciugqb5JvkGxuLDJFC90u8gtVTDP2RHRwaiuCyv8Cl/Yts1mBkAb
waFoTkDEhjymL1uMz6ld60vJ+4t5WnnuV1oKIR7j0Tp3QRqWw8cCQYGALDwPmccjCRv9G91dH12p
qZb6UdYTUp/j0qE84cGt+Y2+wgiTPqkgRXKswTaOZ4YGfOI7dMDIBqwb1+al57dtgjuPonRgdeuh
blDzGs9wCceUKUkb0tPetR419n2Th7PdN4XQS3VgDj0sexKNmFQxcZmb59SWa9k/kKyg7Us6lWNY
7NhyQ9a4m5uY9Ynw7QwvdsU1kbxZJkHNv7KPUMWBlxBR90ykw8bwQ3MJ8dQxrL6wAHHtwnBjTBGn
4Ceh/qTs9aVx++5xVStniQSpuZxt1uDeFtofnhXQQnHf0/x3OLtN195qHPdfdoALc4lpVbqvfu08
86uWRHbuDYjc/n4Z0XC+uNYxFUgNtb5jTffcw2Taxb2WCTCBD+k20fyUWJAkxw7jgegROEkO06Ve
hu5sgQa5YDcGfBxRZPv8ZhZqh3uCTDHBtLZv0s/JaZz8lzaL4/xvSleqYRaXHAUSQpF/p7tMmQHd
Jgvgw+oji79w321elqzPv0EzAVHIVnGQxBzVb61cx/UR2HVaop2oTOihMcIbVpxBSfGvQVvqP1vw
3yx8iox5ax/QbtJ/iEL1B6bkEVDihPH3TcVLa4/T4PtvVNWQ34TkO9wZXg250yuTmJ2MkarvJ1A4
6YuuGKl9UCgWG1jLa9qjYMDjAepM6J8ApzTLCbATGjkabIUWf6R/nu/CzEM9leddSM8j+tZhADLX
2Kqh93k+L3+2vJUiK50n5Yy1eVAugzGOf9IMsjvKucr+QNuVM5zeILFIGJB6YDVagpc0i4LpHuuC
vOHgAgYCeUXiVmGOxDkVi2xEi6ZFbNU7UppgOC2uAZeryK2j0hzTNnzSRuE2YqISTO8Z+zK9vUKe
voP8H20LgHD5UmE80vPWAUdzDiO2O0yjhEqiWECFNAUMd48d3uMVL/p2M2w6fecIJo+Ilj1vb7G8
af4aBitOjvXqSIsVoScI3PkTOzJnJTyxKz6vyDiZqWDft/uoXlLzW8ds6o4uyBf/OEds2/ZGh922
Rwqb9L4HfBJ81SqDIEEPSk7TFfefQrw3wTV3DtiH3b3T+EN7bHpsz9B5gJVfyjZieqagNdm7CcHd
rzZsa0LMSK05aMTNFXe3lzZ/oomYlwXVIfp7HiOMk7NiOJlOBUKcAVLUnharlGAQgQifGMPMzYkY
AE40EtIc74HnlUM4rlqtbnps2KpFONvFtQ5Y1tnZichSGl0z45iNU+dRmhJZEpSmcDhhYYI4rfqg
7V9MioTp3trBTSgYQveLriB3v42b1+6vCT8sQXGiAPVZLkiADmWZM0gSFXqvh3SaAKFFHtXMTZcZ
MzMu91ng4/Hg58HAdtFu1ksW7FvttcMVBXL9ty+hILFGjOsFkZrksGnWPME1JIXvgyWDZE4g0pqq
Rx9g3XrBH2DSG4uXvN0b9A5ofvWKCQFjuUjPLlix4kTDgVOTDnl2nV+sLYbiUwCn1JeJVRHrKME8
9UfjuEjE47nv5if4A/5b31STPjBYm8v3CEowO4Oy4Qrpx5G6Uas4REpR1D1Om4ph4E+zJtLH4hPE
VX1hkFQsV03RO104Z7P2mb6Dhj0eUPlFuLmCN5KTaMGRZUGkiJiN7luRsYoxebx4f6w/lNXZVHNG
ExtsGN9FUO8YmmnBYtFMNKZ9iDVrzwa9kGeIznlywxMf9S92HAjwPjB84xZdioZdhV1ZU/JZOigE
SkSs+sy2trC/tcMq7Z9cDM85y8SaFJ4KMSAU/XSy1ZGbHZsPdoQ65KthFDrZkv/zreG3BOfFGl7U
SIfghFlh08lxu2KPUiUZPmdpPEgMbRus6u9gXYwBcdMB/qqXcCCwrV15ZAJy2W+opBbxMoA0/0Tr
2PeHvluoQEh5QiB0t3h2cvcF+imDZGad0cTWa/ZUuyMd2uJNWHsty7mSt8G4XwiLN+FeDceSgrrU
brPrHS96YlUo2LRCA+5OZpm8+ZElghZni17G7vMZb+RNVa0oTsjZxRN7o9i/T7KGUjelofw3zZvo
ldPasx/52mfmCSYsY3amOVjnBRqrisq+59Iprc3SrzRq7cOkaywoXdavwX3ubko88CuUgNqUAPZy
t94SYeqBeThqljQCpbZZ7cg+ZFySEpjVH+r/2muVsDDfTY5S71Zr/gik0v5HnGWx89b6klsPG7lm
KIxKrXmY3WFurunYkUAHn0vUDvveYrt/0pmZONCXwgMNxsSu78VBIHfhNM9MaHbUvtGASHPq/3jI
YwIasYxLtvAK+RFy+ePUJpvqF8U9OB8bjVASTdzgcgrEFAJKGrAa2Yx0jTvOMjKTPWTwwzMVD14p
6ilPH+SooEITeEmz21Ei2RtpD+zF4hqdFNCfaBo/pRcN2ysy98M7eT6FeMs0NpBfeTMEA1GN7MAJ
9YkcVgUMEsP8Cd/CBqKe4+K2gmE/hXWU6PtQhlTvo8ce5q1qtO9RvQ+sbXlteXAYyzF5hWHpku/J
cDW676l412utM/2NuQZCp+78zNwjOk2+I+x+yVHlgStI7al4StqsE+qCR9b1X5YS2tivnG97fCzG
WdbXOZJr+0vgaTPkG0GT3aWgdH0yIzR7wn4oSC5jb7w4XIWYNdJ9L/BewrJiuMZgCwnXG8sZw0vn
V8X6KCn0/VNvJcIiicQcoRiDO/T8GhpDWRah+Sna1WnHQ91HunoiPqtz/43eVK23cUh8D8pSY8lt
oukbvt11hnxnkQR7j0xLK7rqfFIlMm423oAebGsp+mu/nZenPl02QwbMf+J6ZtGWjyD2mSAtQQ29
nnPTXz7VrBjbGxikxbEl4dPc6WoMxJkO19siAPwUgdagYIgHaaz+x6ZPKxKQAUYCQYVcRgPkwqn9
QBMjMGWI2Z/PcaCn97LCaAj5UcqewrBMjx61SH7CAbuNnBiv/mHt5Q9POZ2rs6MQ5BiCUyrlqV1Y
xWyDHmbbhmSO/9DauCGMkt1H7KBkSHZIICJxn/bVOF4qNIj2uRwdv7gn7YpRjnDjlhlTqqUf3rZq
Nb5xmOC4jTvAUuc0IwTgXJdjDnS2idw3BUhxIH23Qe+6h5I0148oJtcCFfIaqrdUjlNxwVqKWpV5
v9cTHiWEq3FxjkkW/M0VSv4rVyGLGxxS+luYZvpOoe0Xjw0ZAupAeET2ptFuJu9Mwev8GBcqSp4M
iRs1dTA1k/rZaxKK3nL2N1/Wdb0+Z81Yus4homMHilCJOH1ydcd5kfZiiwnIhA5vgk0/nxZfbHiZ
EFjNX7pnkMXbEREJ+1pHVGw7Qy6NezREiTSvNEJ4cpEHpYNBzuy5QCE8BhP/Gz02VkyWXXJcGsBR
Mxu6MDOvCyN90OUe523eI1OKO7KW0zu0hCyAWIwDd5Khm0DwCOieXjEYJvUZIw1W2GH2x+b3wrTT
oLDCGbbu+ykbxL3QPUx2dC4MGUB9bke5uxXEaZCMds+nsLBFQEcbvJaOu92q1vPGK6ZSjorJy1Vy
9jKotm9iaTQI1xpwIzRnaGv/xEQpwcZghayncKoXhykuJ/ctXDQDQIW2yn/ySsXZNSE2Do5ZMTOD
FV7LYKmIrBGYJvOFeWYvI//KtgT/hEKPQGjl0tn4qdOaIxmA1xKcmLmXLpek35fJYdIx9XurAoYy
g4cNeg+vSIh9qfvtOjeANNu9u5DrcsceHADfXdKM2Ga4pLP1CZaump2ddQkyeCw1GpzmxL+9+A8o
mZf1dRtH8lyVARkBdmwghTNwMktyhz2Bu0fn8TydF5af/UPn+KX7Iv1FZyAG4oDVkq4F2Hvi94Zn
Cw+meJCjydm5YdjXqGQ4WLCm9VkwX/laQXg1YR611wFby6sHid85eWkeHZnMAhZU/PbCb7G4TbUX
TNcmNC2jfiCqBP9KL7aKbC4dJpTNgA66mL2xvdqk5jBhf57dmCNsFDXZWmb64KZzfdBIUDbhfYtc
HSkmc4q62XC+kpAsRBNBxsKjTlPI5tPg9tkzRSR+2LQcp4ybFouYOqaNsuUeJEKCAkk3zfBpTaga
99CmtjosY0Rti4YTsjhM+bjO93lSzvGvupOD85JByvPOuOOY5IoJ0/8+RfWLMzOHLsuyzuP6ljYr
xss0NxZdYgrd4NPimW/5+iztGXquqxd6xxwGF0pkjj5cj0s4lvVhIlsJu5kT5uLNTkFoP0Wd62dr
AAO8UUeq5DFAXjy756pkH/xEXWP7j65lbnrODdpE1HSURrsZtJBs90WXbWAFMS3ZbaXRWMBh0Auc
k9HQbU7eCIm6J8aKPMmswBms8GYyAtHA0eMSqv0X8NK+PlnBE38q2Vkur9wq6HEQt3X+LS1KnGBj
CUCuXeppIRgmLlivphYvGRrPcDX3kcJQdpr4sdMLm0dctZOZmA6wEE+837y1fvTCIkphgsd/17+1
dQiROHUV+3Mnnz2fPrUxy6NYIy99i7fD+wCLweS3SIGavG6UaFQTJgAGDuE5809ygLBGVMBq1DMh
lvIzTKO6ea8HQBxHa2UQPkczTtY7uvxk4DNnoXiMS8gDL53FTn0Iq5xBrclH9w9LZOSnOJ+Q001w
KYqLmXsvvaGGxfCcKzXp93GOJvVUSGSzbjc66ylsZ65w0fb2vnJnVGtMbRk7zyqjRMfTWQ5Aur2R
qItAQkb2SMpFuU5+o0F6IWswK0Rd/ZfpMndMkMaRVF00Qg171bztmaU0lEIaD8GMC9STCL/3lL9j
jRKxRKeza/nNd7uYTwouz4BrBd4vIiQJncmHOod7P5J/R9ep1TPHBahZAa80PbRB77cHFBO9PIDi
a7p7k2m8pNRlXLzE65E8ddfDaCFDOCGB/tTPG9g5r/2CjI4p42NgOWkNgUxlWxxl60fp37JjyjYF
MFKumoP6CdgOj4/dsorefZ8wU4DbbA6niyBbgWqCQPTmQzPOm77Jl2FT1HWoqA6dsDwJFA1ObAmy
7FmBKbJi01fEGTr9yWyv5sGaLJyqDE1V8iEaoByQGCnogh5Z8WZDWdgnWmBDbxW3rs9MRwIlxrjp
Ny92kBxUXAQ1V2iH63WJ+UQauOMHjVS1Tk8TgzHED+scdPXNta4NH1uyM6IbdEC4aCkGW0QxwdiJ
QwA5v4Qmnmf6GarM4p/YZMPULyFtsPv3awHgKWsDGGaM1P/rexyJTdvUkoIOyK4nGHA7ky3Ln8qy
f/B+tbkDw7rx2EpKt2SKdohyFPLQoQLDRbgglZOkc7itfSsR36fvfQ78HooO09YnQAusV+42zzwC
YJbKcj8qPQNHQ4byy7O8wBQ/efBEVkPmnlhiwCuY3IYexsf5gy/QobB6B8WDPFZ2Y6luYvIngpb8
pmjcO6YOvFmkv9HEWOJjQSO0VGVnxr3hg6D2nH6h1OHoZr6DhR9oivdksBitLeJAnwA41G4j4CyO
LHhYQ+mRjs55EghSuxmWxWKIMF3WhQCPsQqH+n3EVR786pNtFZ4QhPJTK+zk+3VKHNZaAWl0e2bk
6AR8qbrh2tTeLBqEEyvPZdwiINmjwPHkU+D60h/vgDoTSklL13XnXEExeFjDooeABoHyMKuOQRja
uoB4P+gDyOLXRVT+AaQAQ9mZtXKM0GB7/8/x2AvnYoWbPjCiYdiUdqvbPpisHP5yexXus8dihkTe
IvWK/1zbZIgjCyY9jj7PxQTNGjG0uPih8bF2zCB8+AfJ0Gf5AvWjs/ueqp0iy2yj0D6QbvSPzQDD
NXDjjD068i3TJBnwUs+tfolSB/znWWjFh827U/DYRKMqrgHSAXdHh4Q3j8Y17s5BkGlm2ZhF4rg9
q6T3uuF5A6X5t8hsvj3grnX1rZGMiHvHmdpzDSMu+V+8lNLC4MbE0Wy2EXf8HELwnjsXibO9ME4a
4OCb2Y+Bi4xuoV/jDP53emeMM1CbJvM2VdYLo30yf3Qf3fVAsje9cqn4tZfdzDd202tXx80R5yqT
hbbxObPSxJgf2FqUqQ7hrJkKVpIy8QuNi5Q/PBXQPayjzR2mqqpDmQZlNygJEYgSUn6Iror1zyJi
lz3uiJZiwN1GpZqeRuSm5WUmqNf56doCuU1tVwxHfcCd84KZiIWI0GP5rZvtpqsWpr0HPTJ0Og01
ODM2b5WXv6Bf5klnhY8dfiSWYP0iBJTYlmXOpg8SKKP8oagnXic1JVHwHoZ+6r33RQXcA1yF+45K
wwk/2roZ3nNcryx1nZJVXlh6bMqGNavPsWgYmZpZ5dWVsFh0VfRLqKuZSrFfY7o0u/s0JTGIE6fw
6Y7rdsXmQJ3hxP07YrWuqskQUKzh2KLi+jjV49jZZ4BKAV8jb5X87Wdklt0NRIIytUD7Xz+SOlRg
aJcG+wrUNMigREILDLAoQyKjm/uhpA1g9yy3hF52WexfLdUJIFkHaUrEWr3Z1eEao5Vir1xf86Ee
PVQ4CxS8Q6mbMHzm6aHO74OxlaeAmc101NwQ0EHD1qIBIBhX/EizSdZfPbIAJFUa7/x7nZUEKEcK
hfSe2FxGvItjxRNa3nV0mbOx7TmQ5A28rZKC+7Z1HfSqmqaSvW+Yo9YpWaCuyVGAkQ5ZfWS6+lFn
SfaR9EzYMGQ6UC+pxgcI3l9Y7N38c2nY2v0KzQSEdl8VZApLeJXEBOGXJ4NuOjLu9uZ7k/Zhc+F0
RGh/nSe3/wFDbylJCFPOSkBCW/teUe9ihkMIQlB7r4Lk73gCG5TY3AWOB8a+gTIeqjrGAjon9Hbw
krgEI1Y+y0uMR2n9Xfo5TjnBunulKmCyg4kq8TdJTGHBlf7mjCyoPABarOKxYsCELJ/qpKATA6GG
fIhwJl4dBjuZ98FjPMbfMWvPZpdP2IF+Mah0lwsY2NXZ6ajqE1TVmweCg7Kb/lC3gEghBUdmMwGC
FbXcd8iPQCgQ6y6qeRbkwEE1atlnH6rNyHfV4wKm8MGWUd0RLpRO/3Mh4FSHwZ8IXr5DpbOhc6mI
qwPiOHYMcH7XeJdpVX7buEKUljEfDc4Vqul/KD8BnJGJ0z/71O/y2ZGYW5+2VeV4R6Yo0kGBOPzR
S2sCeeJJpulPXtUyA+fjS6StiIwXTAOkI9RIlMaqJ0yLYTTz1wgTPMlos3MfIL7mpZ+VfEm5fXkt
O6rSw9iBAr3nVz3bfzGWvPqqFK8EFEBJJ0EWIpOYJdrGStyIiQf+hZ2uUD2fcMJIbNqNkZXDjXVr
25wTyHdEGMuWMTDGikhfIw4KVuA9SG78vmR4YxdezHoi/YVVf2pTkvE63K79gw0nh7n+7CvzwBYH
51VaEZ1xN/pj1r2ioUQYF6ax/BQeIiP+d2U12W7bQHMlhBWiM87qe2eIkdHFScZXcsPRsm0qFAsM
31SwuLjvtlEGJt4AQmXuT0+sfCinyg5Y0o52Ojf7OMaoAxd5GJp/0sE5cUmdNISoXBrAMsj+WHxd
cnxlEAVtXcsv7XVMVU6SgJf45rQdUqa+lLymzNc5SFGqpPJaD7Pxv9pSDyKHMJ6HuGrovdgf3/Vz
HWVnUrrwT5HDx3nA2IS5Mlczrdk0jCgH4wY747luCDpdj7Q0yDCiHpTzszMGuic+DOnUGF5V7kwC
b3pfBCn9ND7jRd15ZRmEuGqoEPRdsBkGmXcQ4JAgO4LGaa6T8bdwCyRIcqhg3KyIvhC6AdF6003H
aHcfRnSxV7LavAXVF7OAGQoZG/7kfwQMVzo+T0ywICOhRNHuAaPhStXjTXWU/phBVRm6dn6dkt18
E6+kM6aiLap3G3OPslUEbRO3T34OdeFbU/CypcoYB279Z9iYkE69igD50rXZj2TE7XsrhqUpwkM6
RtupEaQd0bntDCiN8LHGzmdR9f5IOJHy5uHcEG2knX2Mn6kE35y17fpMCeY5f7TfVcTOxPCaCkYf
aOJR5DSBO4OurHvCo9a89nigJ9qE5A9LFSCnd0siJ/ErGuDyQAqtLUKlfOyWtwwScf2Q+i3GOG2C
rXctexb4Pj1NtJWmVS6cL5+XhcweDLjIsMByv+mOqHqWS9YbDvSh/YlPwfwOBrds/2gz8y+y7/zm
ZXbMiRT29O/q5VvP0grGGmIu86OrkL92w4Bal/jFoLlxjQZgMwBhv/rFJtnFd88aK92C+YTfmhMT
I++hz9rsA4wWIro2GlGoMc9f+yeCqIJ6l6AlucK/XYGikHNJkB5yCsMOp2CQTaNutzlQUMHr3bH2
JSxjTBqfv0zB1L+4uYbrtrdEjjd2h1JsEiA550CyTQ69LsT/H6wDyyR3s4MpmCjwEloXiwONyuTS
cVCWvQUYq9c9CyeQ51kQuNFlYsOSHCRzQWLwOsE6ok4S0s3Yacfue8RCkFXjWq/BY9yhEofePQUj
4j4nk39zpptk61Cev0QiD+uzo0guPfh4i93jwvxNvospWn5iLmd5lCwdnp56Ee62BJzdzAIBG1sW
SaF5j/u0T+8tShDzUvbeUj20xeJ3D+2YJXqXo24t9qVKwvSqzeqn7NPW4C8XtMOQzYlUdRFFtxGj
ig18EHlt8R6vTk95wx+fMUNtDI90D6s0bGgIWKhGOMB8RurkGjDMXen5/gGJYlSkMkS08eAj+YYz
xEhT5C2UVhszJH3AAQE4IAor/ScO2vYEbWRqvrrZ9e95xp2O+djg9ft+xYRw5ModwUXgZVvLG84H
nqWmmUErdvgpoIVmGeFfkZidm+qaObkgkGrMAzpoPgo0w8NfDKH9FyndnFvl6rBtk2sYpBeTAJJ/
VBVToR2ED3NiwctPbXionupKS7WrB4Oih+G+7M9gLm3/raliLOztAF3wx4jo9SekWOrCchy4kYg+
B7JB6Ro8+U2aEnEGTIRvcZlGFkuS4hG+sjPr5rv23KH8mSspf4OBq884CfLmZbFu533FKJoGDA+l
iJhiocLOmW6Sa591h7aQS7rXUzp8xjlXz0l4TfA6cU++2EhjFtmwxBM17Fr8riO/zxjWlr73kgM7
5zBv5sD8limgjd9QN1s2Ew5jaUmmVOMhwo4zTsbSjTA1t4FFvT31IQTtWIEmozNH5ftfK8rECMFt
q/qq/NdEPlMV0LPTq6tE8oq8l2qhNSDID5t+sL0WPqpKNKTbpr7Ot7QAzN3oKYo2SLC//wfrXLuO
2eOenTKqii7EB/clSC9F9lCzixdfG3dsIpogJP5IKE6RsNvoS1keU0XxjrdPUBji8TljpkkWJqGu
tr9AQWiTe+Q8Mx7MtVTUlTBnSNLIUcUMwy6JM9d7TvnljaioJWqN/dLBxPiL+32c3+J+bVKXo6Ew
2Z9+iWZGD2wrS4VLys/n4HPTNXDngiMw5aVy5piYxVAHzj1EDl5O/P0YI76khKn1wU6+di6SGbPH
blv0xhLtFycO7/sgzy5a6FvFJtN/9rHUd6ehzKB3xoYxqm+8WFzA6FfJHl8WukADexjbQG4085+Q
VXTXMaM690NGIwNiE6y6JFljvxTEBzBcjvPpGLilbI8o1uxv7uSNi7gkvHW2t7+N7HjS5w3I+sCU
JcYhvLJ/LE9rkKjw4ka8iQ8ZZ1n9u2l8vJMGkZb/GKPYuAZJKl5J8VLyoL3C/V5IzzAvQ6b5ZAUE
2q1OSNnGLZHH1DHAKbfNX8gX5N7n1ZFYhdJjUrDZNF2QVjdqD3mbA5CC203Goh81P/dLFWKAQbrO
IaxUyWoHHbFt0+4UNFX4bw4wwe1rV+O8Xtd1oBEZdf8naBh5Iwtn2bzPEJTc0iYCVzuFm40gQNdx
BKtE7Yu4jT2GXtyWoOOiqXOeUvY3d5JqoYJqsu2fpiRvA26imjKvrrczIfbQeqPOmp74s/0PE2XJ
GWRh37wFCT41UP7E3PBbqfOpRSo+kd27tjTod/UIdt+PZlYKwm0VRhPHCZ6RbaJt9Ude2YdY+TQa
oU5iWsAuGFrqI+jY7xbBYndlwTCGyPAdn5E/C7aIcWGEiLMlsy0hnO2AiholqgFaouiT7Urbhh4s
I+Z+HMj43SUsqqprOcTyqwOv0B2RtVl14Maip0Q8CvmU8y6oqE2SUA5mF+ajUa9ZGQKP7CM8JjeS
48PgoBIXq4i1aLUEVA1gBLC48ouPt3ZAn5M6w9FvNoexZe1Wn4G3DaH/PPRSKZc0WB8k4551sYWk
rDAI7jgc4u7/nJ3JbuTM2aVvxfC6iebMYKP/XuQ8aVZKJW0IVZWKY5AMBskgefX95PdvbKDtBrwt
+0tJmcyIdzjnOUcqK7IYtXKTn6xtqFpXaIulPntITeSN29wNyb1T30ZHczaRf4Ve10CwBxUTxNi2
fMBWZ71k9DOwEaBNokcbb2DAeKG0ctHsqh0dUXl1kD1FJ1vbuTn4Ss4vJe9pzOZt6tywWHVa986R
JSRCswOGyZZ8GGn4jwPqJ3yMVHTzluS+pLsDP1NVV6tOuWFbEWXOZlpyQ3w0K5vqgsMW/Ra3ipmc
Z3sYMQcRPtbolE+sZTT0gF/Ri79jiugsXofBXMX3uR/UIDkJm9b5ykHw5qWHxGdjs0001dsdw0C/
e17sAVoqa/mWMwePIKeVgo0gzmFsFUQte/2tUpfU9nQqdloyWtgMGOcSkHlN5qpvSRVc9XsBM59s
clxuy0b1nqDbIGYbHyhMnkne8dhTZoa5g6hKSM1dD+9D6vrCXGYcn0g1JkOSO45fmmwLmpVshTiC
YHrwxsr5k1Z5oX9RQ7LgZWlbeuwSRW7/jGSTkBA9ojw9p32EZz7XI01WGrngMhkSW371KQFN+NtZ
oBGINqlnp+Ozm+Pjv1PIP+dPLt32XsCdYKkr6vDFWIO40wzqDsxqEAyURDvZF0QvQX6eApg0j/CC
wuKQteZmPfaCPt/KiH+wwyIdGdSwgztJpJ/w/QoYfsgU5BT9VD2r5YbMqJsqI/QQazDNxz6xKjuI
FMQkEg5CNntDscTOi4TaGtLlGs5K+D0FNlxnwjPyj9ofA71GFur25yWKsC0HEetLLtyWSrNxcD9x
27FHlSXeFpiNeP+aoc89SA+kf+a+i/5QjYYh0mB7qKwIbS7xPGJ5J2pBLOomrySO+yb6o+giTOfG
Zlpm0iNCD0PI2hfezf6rmL/IvGdWLkd//ojFTdVWVOUt0lGlBEeOxD3Yh5m7TOOpdnF+iihgO+LZ
t2af+Yr5UTcFrv+6RxAFH46pw8oWozM92wgs68ccsJj5jV8LOUwJ37b7wJV4S0phQYM8db6JLxBZ
u3d50ZaaTKAFUjHuC+CVWkuAd8PAtnTWiTkzumbpQO1JtoXMls5h09cQ5ZuSsnAf4LeQ+/avIaUd
xKk17OjNU7LL55ops41PfNiAbI/7L79k/YOZPaevBWhrhpvtoHZCiyE/5NjOM4+kmdqHiM1vssuC
Moz2Y2LN4T5fBLaXmW/q180gmJ5tdSvLYkf2n7gj2YAAy/J/e9KK6nJFOFHnXrh+7foOg+U8ofZZ
MucbCa+55mhWyjVvFD28CEPuIdsa4uLCXkV/U+7xfosQd2ojOdDXqVdJTaC91TzPrsPmsCud7keY
F2z0/dkGwBvI9hVrk9FokzJWWSGbFxB8Do0K1Ko4eCkCwzqOoZj4gUKqEg8yt9xHLNVqQHxjg1zM
ISj2427Oooi7OojrH9B2mifDlJqKHWjMa2oM6lpGLWbnywZ5pNSx5++w6tQHJbtieFE22WB278AD
WERm2GH8FR5aOmhQiDJz1RsjFhIg8T4nMr+MwaKfBQ8pdjauAbGrbQZBUF28ZdwQvE2r0OQkEs6o
L4ZkTasPtOsc0iORsMH4XbC6Cnr3gUTTuriUzs3NHqHcYmHdI67lcwejO2OTYua+rycscGD+DBpz
X1o+5SI5l+PKCfLoYZglWiYgucULITzMRo2TwU4zHWK5fV5D4/kFmRRpPcZHXLo5SnyW4hB4kVba
sX7LGR/A7iHNPsF5SsSGz03csDNNau/YhBMOXA8t1Tqt+si6v3l6iz1/RwpTDLYCPgDg0nzTGaRG
f1hEddbB1qFtbe3I5iZfu4ptwZWUoqz7sDsm/tfQsuETrvi+NBVI+Eo0afLE5AoBKzygOuDerCZn
gKpV6vTPzOMQiU1GPoWXXhiM+OYeTx1THST+NSRNHHjh2S5yOD5o0AgMeGZNW2T1kS1x1d4nCBnG
F6YqfUdicXsr6sDMTt7ZF2xiEdApNq9HTPfUEyiKHeueuApruNncncrnJeGwzRuRjfb4aBTAxO/A
HaB487E7CB+1M3NbYmAPrXl45oS1O7UK+87NEUIKTr/HgFAJTVGGZuyXo9pEza9azLj0V2PrqpBK
iaL/aqVZlj+n2LiprZlco/KADxJkF4ygcjr1MOog7iJDyA3Ceb9K5nU9Be7C/HCs7QuVMetUwGZR
d1hYMM/PLNzJZ1UebLG1ISoE7DLcxtIggnRnew1YDlWJnQT4LhGbTeHu9qLQ8cLYBM+OnSNcHSB5
BJd5snz303Pb+T2veqc8UPwVRA/QCAbNeQm7Ljv3LewIQhhkW58xMMGEc9xhMn9KktDrDYQbxiL+
wkBGIlq8yd5uvoxhqZAZwy2iwrZjga4v9Qziq0F14UnFMb1RFMhZ3eFnKTouEAoUNIQdGDxWzO0t
KzCJu6cMUTcupFKmuwaTLro4QqxvRqjeq+IfLqk7Xs0RtVAXdE6WHMRc2z9y4Vc1ccswFt/8pTKX
CQiVexsQBN13AN2Ivw8fN/udwMZbDszTTXfY7wBYrKKJ7zW2/eIXl3RURTeDRDTipWEaz1rFd8lx
R27piSJCBsvZlTzV2Rz1W8cq/bIkwqa75dEp24neOW+dXT217XBfxw2diudZyF4hJ+EAJyKeXSRT
pxvjyq6wcEDAporRDAyZGhEuq7aMqpnyZoA6PmV2s9hWNTZqcKZTRnRbTdg6yKJYBhfT3XA/KT0q
e+WEwdIeOIQTv/B2QjNpZ0Hgr5a+6DZezrpvOywC/bgEkW2tJH4PDb2IUcnOkjQdYIvtF5ixqP/L
brLnXYpJlol4VAbDOS5nnM5jYtQT7rRluMPF5f7wbK6plY/K7uykRYNpSjh4g8Vo++/cg45LnUIg
s0ONjCmIn6nsRLGkmibVPYaYML8XVgIenHRWYHdpwEDxPh/hP26SgEXaqkD0G4O68h11qNqxuKGN
SHpcua6nv3lig/wZBO2ifpQjDewBqgJSJ2xWfLkZIjP0xx2j/L0JipYio/GCFh4tynZgLpAkcg8G
gKjjR607p9ojd3DlgyGLM3izSfVQXPQlO2jgH5ZgvcyyIFVvSucdysbejwjeZpeC4bp0kd8NeeRW
p6VHLb2rHKqYZzc2CI8yuKPqoscQSKFrQfQ4eQiA1XnJbMfdZj4Xwzfj5t4OwGu2S/B7ZpGQPTH2
8znaApkDUSnbfNwBKYk6DI5jdws0bWZyc/GCZCdCWShg5kDD52f2x7kx2HHNlZt1BfPdkL9qVy6S
GQJnn0ru0eJwFbN3mvUFRRN2S2BgU44poKM2Q7kzR+sEMpdNOgPwaGYGFZrHPIgHcLSxHrhnlixF
IaQ8O/oaqMbbG1cOSEnEln1FFjsxa7SvII/w53B5o4q7SZ1B2alTnpPedrGDAjLJgKs7JxrU8L9y
prAXUDH99Kbsqshbp53XuztbeyRlAvFe0KRKl9EHns+bOAEKjM2s5ifZy3y14MIHb67lBvfzUvGO
EZXBSAr+i92/UQPTfqtUgPnBgjb2+xtj4SPxneyb54vaUiCu/3K9wjyLruERUcONLcWgmPB2wwCE
mxmlprUawNuW61JNtLTI0BCbwFX/q8e8AXRkbiMzahD288e6AQ+GTXgQJ9cNL77KoPf9AvzIwqUE
7fajYj5gIfIsSiYRAQOutd823afQqjixgcusDXi3kGRYT7Np5lCcFVtDeEDMZ2ecNhugb8zQQntB
/MgEPxXvqQj1acDbOp9TgMG/kM7jqc4Tr+TCU6SV3bR+uCu0S4TaBpE9A1cDsfIpcQBibFGrte0m
LV06LsmAnAgVWUSvOeJbsUF3hXcvcbX1yR8orm4MuwAhMPcYuqZc1WfMfQj70KbCvUAGxW9Y9hYT
VyfQb9IE6PRQy0BFBl4b/rRtqX1MVYzI/WNceXw0CLykPHWkyIJzcFr4PlhIidYg9uTWKAOiXmkD
M5XREIr4E00zpX2TEIW6g3SNKNhO5jS6Lz1wEmugpQR3QfGtzi4UAn0E7M8YgMSbcQTHi1AS22d8
ohLlsk0sC/ugLXwqW2WQN65YEmjy3brSZhnBq5NYXyhmdBx0T609UTdpt40v0BXdd2tosQpGlFD+
o+2ycN/YbpsFT+EIrgRC3A1oMufYEzB63oKSQExPF6gWFUaVHm1P6M2YASnUysfE5EBHkD34SLLx
lW5ByvBn6JnZ+oZeZZ4uaQ9+4LZrnVlu3SR+yq3onJj++FsC/wx4diKy+qNAAk3e/DDCfsLCQ9Wt
sEm7L35RUjInkyJ6LkEs9jOtXevM9wRrPhrm8Cl0JhrERuXouXOoaUzvalP7j9xDVJEh0t8I1mWL
z0PXTtCveP51duyywErPc6yJ3ykNi4xLhuQIGga6s3TNTN/5nPFQbDTjQ0bFXcGGWkw3ww/nPJa8
me2Dfx1yqzXXMo+hqxUx8l9JIuIRG+itDCHfgroSBRTnKFmnDYBFGEm/SqSDcr2MjX/VaRG7H1GN
eeIsWM69MC4od3VccA8LAYNwVXqF9I8qtmEVuKh6+XTTGBlzsjTmufBdRvy2zpztPE/dxLufQDQD
4oFrBr3kNL336gY/TFqWVQiYFh3ufRJyqPaw2OP4mIwO1gyZKz5lXd2cRMCunuoUYd1OmQ5wjU/C
hMcXq0qI3YBzg1d4VzBWEO8MiUg5AKMARFlbGFU2rBODAzqKFllz5qsXDFLc7C5vVPkyEO92S3ma
buAdo5Y/CWYEgtiGoSSSGsLdfmgWJPJFjIb7RKCkPpTVX947n1gCVNotAjvcQmHPCULc5ZHQPhyJ
FlsOco1DMmrvU5Bzio6y6E8G+QEtQemIx4plRA9YI/Q+lOOl90k0ZK+OjjRCOA9axc3rOEzs65vi
p/IVWbvBZEmxwuLRcYRPTtzULJjL8EH0i9OuOsVy4JhoK35E6kHyTEVJ82JSUDfrYYwsQXQLtwcV
VBLvcabiLCdyh+1ZibcMuUc9I8CNwtgxzwvjR9go/QD7Pup6ZwII5AvkqocwqZBZRaXqLjGKs+HB
nSfeHAgR+TZyUSjtBma8/j1+wtHaudrJJ1ZZxYgIyYfJTdZW735iqjEJc+oqKtZtM92+PwAOCAwm
Qcyg7WYwvws8Cs22mNncAqfhUVFhO30FZIYQqVPl6CfiCl88sdZjZa3Iy2Xz8d/Z5gCz8OMkJOEV
KxBRzpvuGvUwSolIBUuiZ2+ZQdQaxNHYkptHyMXvVAzWcGzGkGMXTxv7kakJKK8bADiws5qRZ6PA
icOhnMeSI8eC3zBz6529uqa5RPRj9ZuY4fxyFCzvv7tpQPjb9uzGd1ORO+Haw9/0Hs0j1BR4907z
O26LmrEr0bTRe4S3hFfkQ2KiB9cvyeABwjQ9ysK3CQEcrCbeuXOgBlReOerDdYKnXZ+srG+5lgBA
9ehGsfzi0pBJ4CPa9HREWIybd6CCS1pQhpNs6Zz2Oicg+JCxoPh7tEr8FT8nZ46rr5w8PwawTGxJ
7QwznamjRO7uniphjWxPNVEb5YNuvZs5fcpAXJymNOrdcoPqO2QE4y1etc/BS5NJqjHma9SBPDiM
+NnxlbS35QmvJYAA2Zqct5LscYKRUqJYl4Puiq6Fe0QSkXmE0IBUI7BvjrmZA9LsIT1Wr1DtEIUI
bSFp8ufR57uMlCI75SwCJtKLOgYLNuXqdGkGqtNtgzbMffbLHlkX80zW8D6H05vEx4oFqghC1u5h
MFQvNVN4+WqRWDB9hthP3xvcogsPXGdANZCggdyyGNQvVduTx52Zd6nDmIrAYw6zBYrBH6lMbwAX
zxWSsWPY+iNBonw0Xfc+JIsditUtHbm11xEGensNAU5QbXfDyEoZ5QOEWzAE6TXpR+0wyPHUUp54
FrwHmdam7+4wn/J8hQHHC7WNMgJROqvslJQ8ahJg6nWDXnUjwaXubASQb2juCGPqtKuOhc+wqcJa
mlbeawnyuf5s4pjgXnCZxaXJQosNrMJt5HoqPA3CnRx58D1NLADhP0yPtmkdLenRaycL1GVTePJL
+baKdvTAcf4TVRXDaNLgvfa5Dno/vVacVuaj6iIGJWzP+xCiaY8sL7hmFXQfiIC3YlUMNj8/UfS3
f5iSxb6mpuhbJh5qYUv6ZxhpJYAraOSKoDQ8f4HAmI+lCl+GDhMcN/UIZpl5cpzNQL6F2xPxEPXy
x1BAQznzFE06RzPVEMm1FhWl64nN+G38mAYO4R2qih2SbOKUDUDuEKb8MEyDAMgzDMpckUpU1owF
gOfHWqNKKW42HFhOYjiUzF1mFh5BExLNtXSC42m0Z8xeBnelfmPb0FjXSIpIPg9gBDxsPG6flqx7
UHgwW03ht7hYpRJk0gU+6cch9MOYGCQ6g2Y6smAzuY0ITuftB2A5hv8okZrSfrZa6XTBqhGysz6W
tHNCd72Ec4pFg8wdLAF8YZra25FKFtTdxtWuqJ8swi4ayAQO2V5YcCor4ctagYxnWZdEjEq3C14N
Ne/IzEEPc1lcwX81C5Dz/qZK6kCiwkIVPQWrHg+FnW+yLCg+CmkvsH5o4l/SIstn9FB986HYYrje
hQhW4Zxk6xAQVPOsXsoMve3Kpjdz0K1GWEnBpQC0XWkVl2pPfzc28TbLF1aYa0e5mAO2rYeC7qnv
EPffM3LvyVHCq2TGX+ApvflXHRKqeqFyWeI/roADu+6JZejOLW2njQOHc/eU4zICBxtRVvDY4Hu8
SPSs7b0mpqXbGRUY9n66Vc+xP5K8rSGMRRh5asiEa5CPM5aiHBn71Um67g8O8Mx/mtxiQdCp7bl6
SORCXryfhlaBbYd8yEPGOJdI9MXIi1Vb8jfRTLrak5tre/jogojsWsOk6nFEYp8eJsUtUq8LF1br
faAZ/ylGyTJz203vh9YXwdIOUTodb+ELoegUa2u0jujpBVZhiMCIscUOKVNU/GTRFlR3zIlsjHwM
yakIZFqQTM6QGwQoMV1sVTqdTN9E5lU47ytKpsVdFR4hKcgmR5dUZz9lcrhmydRd7XwyPIMjVwQj
K1aT96XoYK9E+C28IwbQmY/cEAdFIaXj7s8oi+mp9FgTR+ydHTFs2fDGMZEWBDIlD/iIuugTK50C
dZeI6ougoUQz006t2LwUPFcBD5NtzWbVT90YQrvm41rFI4r4ix8tibo3M1u8yzhID8YkGPvoO2cP
5722E3UKutQERkdcYIaJ17EVKRSLaRA+xN3YRKDMJosYjbhvQao5gb3vddwQ0zVljHO6nITp23qx
dSnKyeu5rXfKtLRQhbiE/qwi6JxIjorMP7WmFj8TXKbF2unsEc2adhAvF7nlb2ynjH/Ui4s4CtFT
EqwEI1CzR8xHnqsdWP4rECPxgqmgZ9TOZd3avvlqwQBnm4XoCUggQ1j6pxG5mGIkx1nNfd8gDMU2
675yKsx3njCwCAtAu0QcS3g4mH2K4Y4FkPxgOm2lIB0UZgYAnvIP8oH53Cgx7nL6nvchzZtHkr6D
3UgtcOcg3L23wip+SwIzfQw0Sx6hALAUGC6V+WViSPwlON5A9yd2Kg6W6zd4t8lWZGhmpXZE9QtJ
Y72Yrv8Z1a24sTUFkyVannbHd47wt4pN8Tfkse7TrZQXrqM8K59vKoYXgnvdF3RgEzaxPLVPwJy4
0JAT0FQ1fXpf1ZqsYU8jbaefBP6TG1QLhpyFP24beWcILBV+uC6FRa7n7g8m0ulMeU/Oy6IJa6D6
qadvyxnScOtLJp4wJfD8vJL1Hc/YiRCO8Mp8R/D31IXksfcyJis31S+deE1YAe8lf/Z1ROACPsYL
1KeTBeoqU4ge1DVBetcnGMUPU01+4JYisSTtbUjhr1oxK+mxdM0Dvmn2kUKFzVpaVWDfL10ONmNV
o2FZrjOFmZuvR7V0AMM16Ki1ysL4d9BiTthknHDnqlLMH5sOhdm6akGbShEgqWzCgMaUnZ0pPurE
zb5SNygv0iNoY93FUdse2MBIXHSRzPYqui07mYq24SEubBPuSO0po/fMHeQBDSfXO9iz6E9KRBrd
aAnDfcNWJh1ZR42LeQxdq8Jzn47+EXxQOkHEDGp7VTNu5zaFRRdhaXMmTIHSNeR+JqEOSehws3wL
qEJiAUtEc2mlPXtrpgfS38RVHagjWwEsKzjDGB7XswIdiK2zcliLJmLZxIznqvVYlM4dmfXTJoJG
yZkXVkIfF3R6nyOkl2BD1junTNNFicaoZbJXgz2q2gxsYptrFI5InAbNz/wF3LzE5KXLSDwijvTH
DWn0kX8Iq0JYW6vUPQv0AoPzTWdEngjROD5QbTKsPRyGMtVN4u2ViEZ5pnRwfJRKViVoO6K55LX+
WmP4jqx+sKOH3WBqCeLa1hgFPMvXVxNUYbwSfWj/9iAOfVmFY0EUSb3gC2zsAKZmQYfInrSSH5Fw
0CNjIsT0OCJBhasOCQFrKAweorOHVj0FQc/MqqkH1sWxK05TN/f+KSlRfG7jwKeoKVw0WFs4DD2b
Xwf9GvswZfkPZWvcn9qEfX3BfKPza6N668OxnLY5hcEk7+mpWNTjFybvCHaHj4yLpowQumYmkabr
PRKxCSOwruhrul+zSy1OdK1lpxe3Exx7k6WmnJoK5SraHkt+2aqMS+pX2jmYl2xT1TaXNOVbFrPy
KpxM8R0kHOkSTe2U0klkHM69ycOIcOcKLHOIU/RJD0N2akq6to3Vx8UVQUN3DWjXTjYtkDnEBDRh
NUIJkcBJbO3sNa4xSf/C9FFPd3XK8ox5blAmm8ldKuRFWeryzKR9i+wnQ3LuXIrYK9pr3zpyusMJ
2+jXsmg8bMpt1opqxWJXNSgVwavvqc/Jv+U2DoJzGFlYMlOmu/UXEqrSehW5BxvDtCQaYfvGpbkG
D0A6oYjrngMSqrhkijfVdlyAdS/sZcOJzPsPKq8xl9zOZLV1sqqx2P8ENsIBa7KSO7IJLH+fIwEF
w5nPMLTI1mRqV7PCiY63prP7KLCpxD7uVD+RxxK2MvAxG1Pn2kCR4NnhcxrviAHK3Q+DA1JPa+A+
eUBOLSqNd9thkLZpJeziV2uhUXmLsauzjC1NEn3wxiifCRHRIAcvntL5yuorNjvNGg2MFsJxd49h
ucCim1JL32FwqaPDYigx1qYZA85dShKsG1ETFclO+33h74cptsQVJzdq4RUTdlOQH5sE76REOUTk
cB9Fm8Iwo8TITIwlsKc0LrNVhSSLsMwIUz9lY+yChCCpfDPbU5pfYuZN9dbFQNEcSAzV1WMUhYJX
MI2KvCem1DOCNbeEO/DRupFSNP9zM62pSZr6WumhGk6cdlJ+ZUlj+btCFm4XbBDsFNjPErvpHips
fu7jFDnzcDc2WSMfcCFEC5ueYmZxSAcQo6WwVXzqKzZM7zMZn+6W7QF513zb03lHaLBbvyJWdGeg
n1zTVxfZbDavpe8TdE+FVbHEDXOkZFxWtY9XFBPrtcKKFHw7fVZHjzdu2bydl5a3aVND0/aRHc0o
UDfBmKloyxpEVmjdUrad2wlE142Z0qmnjG+vt5McQ5SGyM3/hIT29FvLZC2Xvx1En9MUyZeAnU6x
qyIxjJshL5HqhWHGBDEwUGMZAc7oOqYmVj8WGUZMoPxI468qzUAaB0NX8NPYV8pNbKIuuVdZ7N+r
gt5iK5U1/yTFw6OCKIYeB1M4YZLfkFpa4pphw7cynNNITN3YfeswnGJKl9SA+CyY2DNuwr61tsm0
eGipB28CmEy/2yTcMO1lJXNuuYhGpvOO/u0Z45hj6hU9RPg81uPBdllzQxtIyciOWqIB4dqxQ4CO
2XDU8PVhc2pPcYg2a46ZtBq+xmQQpV3J/oy0EgbN7MKaQxuTOAlHhFkiBhIISNte5nG3nSuCcY/Q
gam7M1/bybqzmPJsidlQaCI9lmxnIucUGkjG9USYy9tCkvo5WrPlHsVKe1We7oDdYewP0FoRCXZr
b1d8pr7Y6SDqyE5uuSJW8Fbd9yhhGLMtRG3BMWS5hFapZza21kJxAbuFX3knnrHmfcyrec8IOxy2
Lc7UYrvoyvYPnFs2ailapwenScA1L3PhLtD2ku4t8js9vykkjyMp7ZaZf+WmoMJfmhAuDe+qmQ6E
mGT3kGKc9pn+CbC4mNXsHbkyUo/1jQBNwmJWN4O7QuOtzD3CTbc5hAHMHFB5pLvsEhNTG6pOujhs
Om3ld7mFg2LNrr2OD5nVzQ1OtZaAyZXIR5Gd4cwXSByGocnQLvjpTyAAvgtc1mTnwkC0vF9I5lzu
YjP04QOcxGUApwnTZxNYVvgVgatNV0GXU+E4jarKQzmzwCJ7URe3f8m7+wK59Ikv1vCZxhj9eNrH
8kebliJ7AAUQl0fy77plJ1UQPYPzMdOWrCVcQZyQprkuTEcREeE1LnGac3rQAoYTIjcCVvkggsJ6
D6HytWeMw0l9DmVeTLwjqAVQYvc90764TkIoWmrYLrwMERsAfa3NYAGsuYYu7nCITqj0d3xi3XKl
i4/dDTEVdctDpOYvBFREW4ZN5gCeB78vH8ehC9pLYUJTXDpREq+4YMhstvFSD2A0KWV/QZRCdl/L
oftagtaM24QY6JE/LJd80Ravxpw+LvMu7DM/2nazgGZTkS7qvXoB4JTfTmsjhGWfWpjHhciSeWON
vtfuVcfUai8qbqwVZ+VA9MrsCbFpXGkiptBjTQh6w2myI6ujfSlnt/+D/RtKINa/8CFRKJJQwA0I
600Ipv9YIOoxB0tYebYZmaYOvyXTdVjzGUtwoCWmS/YeM25ng6oePns1R/FrOlhoN12QHNVplFZf
H9m5d/aGFbI17tBkMRcMgqxpLxJTxiEgkVBQxAOQQYGJZci4rGGBgX87La2vAil277Hz3s9CNsNX
IIcKyckoPkVLhmlXu2of6Nq6jp4SSFZArj9X+dw+BORh8H2HhLflK0FwThw13z3xuzcemoMkr0oS
i1I/cp9aZgRfmjNwtyA2PwX22DaP1A/OvZ9Ykb/3opJmzQOe+S27LEaAt+gTZu0QOKI7bTpWsC8c
Z+4+zyxHbnHph1uguXIPc2F+akfbw0ZWg+rzdPiTad340maEvB+xZgW/Zk7jc+xM1lH1yfIJbRXa
ayMitcbUxHxSE4F5KDq4SDt7mPyA28OOvE1bZ/qlyabwpDV263XZjkhRc9bMTxagFg++aRHuUUbl
29ohbhQUd7gjLAKBjYzHE6rWwaZFb8P8HhD0kB9r1494GghsXA8WVL+2yJNjppeZJE1EfyuctfmP
rihAu5rWo2W2ctTeK8DmqOYD7WVoMPjyjCS1suhl0tqbd+jFmSKVNsOOboWOaw6NCrrnJPVYKcAz
hJLBRIDQP4UL6m4i/UK1K+yvw29SyCKA0hpiP/QFW99ZTBL0JmAjgXu4KGeCQ1W9UNzpOcBOBNdk
2GFXnYGOe84DA/74kpU4oDEPLh+Rmb0rCa4IHWgvfQCTeFbOvMdZfiRVr8CIxzqRY9XitWzl2h8T
Xk77AELxVhsx9+vZs40NcIC+BG7Eg5jqA/SdxVzm2iuaNWAafBsQXVkvHe2pYDhCsSirfR9K7xFu
CVzTsVJ7x+juDJHO22NC8h4EbK63UhHVQTRIt6Pi189pVXd6L/IYzkVH48YpLPy+O7slolymKKgs
Vl4uLFYjDUiATT2WM5OHtAvcDUl7kLRaxw8NGmdcDW9pBS9bKSNfmlm7d8z1OnziEG3ezKIaosuU
YDEoEDM77EnCsW4OAodWvK2IHoa1CeiEQPdRK8rC2rRc3EkMl55wYD5CRDDsg0n/SLZpuxR3w23a
wy3AREnxrsHXginxBAl4OnStY36wZoULuCT2V06UxDHx5+CAs6k+Yh4q5m2U4kzbmGqxyqNP0Sw/
LQWpcefVpUF5SWCov7bbuIPcStdHV1CPTrFNC1ZnByTy5DoVQoLFZ6goHRFCt6w7/Ldj7lmkrirT
8Gn3dHXkWC7TPu/KUSPFzpfkjMtgia+xIGrpVXHeUhYEmlzNuRBJdYFaP5DbwiaeaZ5FVowdiWDj
iDb/WfBsnqO098+oq2Fcd17wiIZrojDj39pmrBB6KgdDc6sKZpLD8Ns4fFHjulPzwQtva+UONgRR
qXgc6finZCGwGtHzfuwW7LMtiVrJQ9OC44KQU6R/ILHqx9pn4kVCc96dxn56AT1T+Pd2VWAJmTjf
yWbwlhzgE9SiTeGTNLXrYfPCRGACYqDdWaM+IbRzdLXCIYHhOG/rha+qxy4nB6nLnne4zhZrKC4E
B3Rgvi/gmTiEAsaEAGc7AeTXTR5Qhi/WtLGQWA77xbNKOkMraGP5ivbTyfuN1HYg9A4wIYmrGPcQ
ppi+eYw0BhVTWwqWJEmLUMK2sqcH7je5s1iBDz5M+63eWLTpQ3Mh4niprgQjW+37bPTIb9X2rj+d
AkezDT12KmLVsxGQQbovJI8jHr2G1GM2CibFRcaXHP93ugmYXt8euTDqWVbBeJzXVuzHz4JADeoC
2BHWfAq5s8tvFqBzBCXa+Jjk6CGqaH5OVOC5x7//7X/+n//9a/pf6TdTPjBsTf23epCPSHh7/V9/
d5y//639738+/v6vv1vkHkS+HwK74d9/fT3nNMj8v/5Hklljx3i1/HL9pSbhKcxTzd4256HcI0yl
fVgVE51VtWo5ybW36yNn8L+EL81EJJe2bXEOMLf2w+rf/0bBv/iFxD//Qm5rJpthyfCOBhbvdJO3
1fM8eslnuyDA+Pc/w/8XPyP6558hhF3Rtzj2A2J/+Fx2zrG5rl3H+frPXj/859c3U9UpcFHjOw2+
hkQfg/uZkLrq+3//+rff8//1od3eu3/40OZROlmn7PxzQMnPlAQIKD0OSpKAXgotnnYv7Adcf94B
+8+ddvPvf+y/ettu//4PP3YYWef7uT+8a5Zg+HISIr5TLwRa+u9f/1999N4/v36ILSdwkb89lHL5
Kk2td1Zi/+HhTP/Dz9395x+QO5Zkw+6rL2Zt1XPfWfU1WdCY/2e//u0r9g9vT4533O7jqUefJJDS
zRQs5ZY0M/ut1ZH9//nC/quP3v6/nJ3Zcts6tkC/iFUgSILkqyRLnu3YTmTnhZUcJ5znmV9/F899
SfOEUpWqnzrVLZoANohh77X+9yHkxTQs7b30WGqgHjqfRmoDSO6kZOzzyiP3KG/z7UUvZC7mhhpT
COywuaLKCFgc9XPaZxghE2MhduYRK0PKXEY7hbIey+38KaxIw2QynG25Bekq8sIHLEPdbTniskR6
BLdV346hlzzOpe5nBtQc0H8JRHMR6KPmFEOjgvDopLNdhhTAMKb6mEP7BwW+7nPgNto586yV6DAX
QY/jNCUzI2yOHu6lG6Va8qBEzSc+zt3byzp8GeC53pRU79XH0iP91Kmr4MCYgjqIxPPMW6yMX3MR
4+whpUYiSnWkCmpKYRYOXfgW2y38LFEVXKe3VUnhwSbBxkwJxun3Whtli7h3UNVPkfLTY6Qi7yYp
wNuI0vl2+sfnvv7bGFiEPUaplnyIJD1CQuPiSLRkYRGVVJZNWy4A/d1lj1kEfmiBik7DID36jaSU
VRgD59im6Vw3UfZhUfp72RgwFkFf9gFUI1/mx9IkyqFx+jecuk/bgPPL69OvsjKSjUXQl6B19IS7
qyOiQ2PbkmQAwr0i442V45keX3vEIuyFRuVa2ITZkesPCibNSvncIMykHNJnNf3MU1a63pj//Y8Z
n5OWTHHkUB3Z6SNy72HUxlp4U/pFzy1nox8ua69F5PMBd/BON9nRhE2+r0Vg71pqTuGKWuLMm6xE
iLGIfLMc7TCHTHocoZt++PngcCYXn5sm13pjEfQcQvRglbKMqasCNI3ZbZNj3tmzedMum+eNRYhz
52HZYR0Xx//XsCERIsvZMEV7pg/WGmgR5aoAJIokOz+OQw8CJvfca6XSM1PIWvssYnsEs4mtQtL6
dUcyaag7m0myezW4nD3TwSuPkIuwpjjd8BIVVkevwoHCBNXDU47FjgrK6swMtdJEchHWcJIzi+SM
4mhqjvxCMuV0l5sU/58OgrVfX0S0ZxWUhkx1dhSpYiNAwaZ1UD3Mu6vLfn8Ry2ZowAZgaXWUGqW6
HJfoP9mZB8fLfn3ulj9mCkpnYB2RSnEkix05qtf0nDY2LvirM+N/ZSqSc7P98YA44WOdumN0RNlO
Eormk9TsAjClKuphgtV+YR8vItlBYtG7PfQkMw+fUt2tdq7uZpfFmFzEcMutgQ1gPj6CDp4ZhFgC
sb8Kcv9Pd8JaGy1iWMC6ZcaOyUt287teixBfOP2PKsqfwY7FZx4yj8e/LAfkIpalMns3B2h+jIPI
uwZcRelVU+D6jE2SpBzrpUrieH/RC+mLoI4zC443+OujKZJxW/vup6DWCv1S+PTvzuD0U1amDn0Z
15yMgMnEI+5g14DTpTV4FAPoQ0hhOzM7E39rT1nEt+K0siEfjAFs1c4WqTYHS3zCN4XiOu70i6xM
IfoixJ2YVYBuxhGXzUap73vN0TEclXNO92UPWEZ5wwENpanlU0w95Rb6133VFd2Zv35l9OqLCBeA
WvU4VfFxzEskq3z8H8LMIDUAXclm6gzr9fRLzIPnLwNYX4Q4rMdJ66RUrxxGVVDoapLkUrJf4QWy
KEAfH+GyMOpreI9PQaXeTj91JWz0RezDyOTE0BVsPYBj7QEGyjsu9oBnzPsc2JHjFyD604X9tJgI
pOKoMxnC9EdLdsM1cLviasjz5MyrrA2zxQyAz4cbLFTnx97nooRiqn8VQ1JQQHq6rVYeIBZh74w+
x86Ik4/cCZYZ2E5NeDcud2/1mVhc6QyxiHhhkR7kqTQ9wvUODjHTCfMjF2OSE3Z7cD/JZzm3NFx7
l0XYtzlJopHpR0eqBYbvjhprFCTi0jMZsQh5NhiM5FZWt56XfwujcpYr9HLfFF1yc1lnLGI+pNou
072gvvXq4q73uY4A93Lhx0TMrfbHV11w2VJHlL8d85E7+pg7BiDRIZgLo7auJipwbyPZUQd0+lVW
pmCxiPxx6ktoh0HCGoKkMDQXnfmektkDZ0ULfp1+xlp/L+LcNDMfMGgUHiEXdxZEE0mZnzPVw/fT
v7/2DsvQLvPU5ky0IzaydK/K7hHuYHltj0F2YfQtwpsv7cALxGCbND35UEEOtiho4vSis13DXQR3
yD0rpbp5fwT0mJNNrN5yMcRbEty5TgKOxpV63FzU4Ya7iHOfcrah87oUlIE3TT8E1VzpjePUVshF
MmklP0/3yd/73HAXMa6MKsHOpShiVvpTqPfjDlZytDv943/vcGhs/xsiKYUsPYkd4liW8sknCeaQ
xMlLFXIEc/oBa3/9/OA/YrCetH7oe9s/Cgwj8Jx7E5I497BcPF+ffsLaK8xP/uMJAOhk63tudwyb
0f6QTdrtRnj5t0OXXnargjDjfx+huEzEamlPr3njPbRU5OxJYyaNPmIuOf0Sa820CGxJin4FuWyc
92cQBUw6JoVAErcfp3//798kw10EdtoXdRImfvwjt91PKKf3jiQlKNX1T112r7rehGcG1NqLLOI7
B1YwUgYZH80A5OALWWKyP8RR0qa/T7/JSnc7iwhvQXy5E6m9r0gCv3BPlIAJzvp9wyHV/eknrLyC
s4hrSiNGjKNsXlHgjrdla4H4I/HR7i7ra2cR0F6YKNtBn3ssKYXnFYz4m9bMdpnTf/5aAy1CGkAb
6fZ5g3uzVN/RaFOxQmZKdHBF25055VxroUVQc58vRqWr8dV3JsiLVBzgVDVSvVNnYnrtAfO//xHT
qMIEhXc8IMwT0CytyHcTmRrb0y209uuLcPYAr+hN1gxHz0AvsiXfkLIRtvvO7rLfXwRzjXzMTxGl
HlNoMoxPrwXIFARwDi98wCKaRamJyAVk9qpIEH4kO9z8ZJ2T/jr9568NoEUIA5m2c9LaRoq+2bw4
1IGQAeAbG0OyET/9iJUesBdBjNM0lwUg8WMutQK2qiravSRZ5MLp1F6EMAchoiLPsH30qOXfpBrF
jROasjPDf6WB7EUAw/6AQGgF7WMdeA8qsdFUU+LJWnM8M0DnZvjvJtKwFyGc2uysyPVqHsOSrGFH
k84NyAsA1oUzpFe5236x6nbc57H7hFvRD888dv75vz12ft8/oi6lvD+PNF8/qp4DeSBNCbnWyHly
N3qzsHGcab61zp///Y/HKLh2EXHBkmC+VKR4liM9Q47q5+mxtdY7y+jusxLLyhi8+4BOD7nf4yft
wAzW3rfTD1j7+xfhjZ3aKzhAVWwr5hUN8FPbvqF2oJ32lz1gEd6lDygKX6B3jO1CmQ9t1xT+D7es
QCicfsBaEy0jHM7T4IPiZgAXVGdxn7/5d90EV/zc4drKI9QiwtuqExpV3SM8JkUdPzDwCowbqf6S
dEN0beav06+yMmbVItLTxKAotLCnY8/BwaEMClitU/5Mgs1XEF/ZmchYWT6pRcS3QxLpIwKVd9VZ
mN992J9bUmSbD1K+zSvwruVNzKLksgBR87v+ESBYKmyXyx2P71MD/sVKKEjrung6nG6ylfGr5i77
4+fbCQwXiiA+fwWg0u0YuVBzomxyztw1rHX9Ir69rABvWxbBe+oYRy5dOcJ18/I1alLrTASuPWER
4vqYAceE+PEI/qyk1KSYBXL9jPPYCjb51edlDbUIdNgkuOH01H8XolAltk27jD6SvrCCywJdLQJd
opmgGL8L3qXt1ztfj8ROb+uvp//6tchYBHlZ2dThN5l/pJDsoyzan3nG1afpJiaJZ5wNnn7KymBa
ZsCFEwnvCZBweFd1RAkDN7jdlkKf8tyGYg7kv3yUrEWAm4IJZGo979Ws9d+hxrEER4L389V9jcli
pPoLpUJ1Zuiuvc0izim+TppURMaRzFw4Ub75a9CQ21zWVIuwjvWSkmY9M5AW69OnA04E15J3LsFl
7U9fRDXEUGJBz5tH/CEO/pAcXDGF1cW5nIC1fpif+8eskZe6zgVuHLzl2Pw2cWjdphr1nBRKbVp2
NFeZFlx3SaedaayVELcWIa50H/R07Mkj/Fu4q5EBJjENk01UnM3XWWuxRXjXSSHjKoe/HwLYvk3r
Sruhdia68AUWsR2niNC7WA/fwwppiQRtd2vAN+G0Ljx3LLES4dYiwv3YsjML3fM3PyJZNsdzsMP9
NVyPVe8dbEf7OD1uV7pimcgWt1qLUr4xj2Rng4d3/FS8U3VOeapmWM776YesfGGXqWxeiGJdTgHZ
THkSXgmctRtSmq391HR3Q+kf9A5K6elHrTSbuQjyuCUNu+vpGUVF704na30bKsM5aFYIqKA4G+9r
7baIdxNpNieDOcAEWVN6PXqUJylOFFzX/Dz9JmtPmP/9j5gsiclcSLd9BJ4eslOzscoN1LSRFT49
X/aIRdijj9AqLTUsykC4AT70wUih81iCGQVDO5274F/rkkW0U7yJ2nzQA/yyFPNSJIeISacKoG2B
anFjc2bls9Zei4gnXY6s1aAO3w0sWlfkZzt3Wm+9sJczzkS9PsfeXz5X5iLsZUJxnTXkfA/r7l1K
DtALv39w8DUc8iGLNiUonBv0bb91X6YPTR2eO/ZZmc3MxWRA1YNriSTuABobEgleSuWe60x3p4fB
yq//J68NYpQvND96L3sSeBBUdCgkmnJ3+tf/vUP+S6stc9oQAAML66Eme4mm7/ANiSuzio2PCTbo
U58l4S3WktmPA4/yBiQk6ZVeWf8QgZ5c+VZi3Ht1lLzpvXrDAxViL/S1y/JyDGMxW/TQC1p45eoo
2VhAsSTtOd407GnOzeJrTbuYJsKmUUk/Os2jMoBs+66hUxhpky5+Zkiu/f5ikkgtqiipVw3fKc6A
1l9PCOhKGzLWmel0ZWGwTH5TiReQw2vIo0+Z9943An0Lx5ny2qSRoEODz1YH1cEWKTgTxWsvtJgs
9NBHydBF0XuRRhQYOwaM7r2TggA/80Zz1/5tNC6miVg4bF+hwD2GPQl3ntUCbcrq57jtvmDh9OHP
eOLMo9beZTFdCLtEhpPp0btIGPM2JrwW+gGS2ws7fzErQDqVvTNgGKXu8mCaVvc4oeb9cjps//rH
m+Z/cipgOKKGSMU+TJqf1IbnlC4H+SV/OT++6GXLtMsUEp6+nwIZb4ScK45Lca5d/vrB4dcXXdxC
E0h87KB7H6sxlL3u2qMQD0tpgKm3259un7WHLDrXNCqdArKa9qlJymH1us+Bh6iMQupBikuigTdZ
9LCjUx/HCY6AY0apbB3PPMQsv+iuAgL04hjHCan1NKQp9jCkrZ2EJryDNHPZ+FkmSnix72sBpAnw
lviBnIRU42wEwHK69VdGp1hM3G3dgHCJmJJk5T7HwCdYUF72taVdFpN23cRMbzkqQGpzoTqGeX0I
DD5Lp//0lYEjFlP2CJvX8qFRQ23X7nx/umXn+NzL7qs12mfG5lrrzP/+x9LRV9RZoOUC6ksTbeCY
N1eRoLb19Av8daFF8yyCN1aggaBxiX0fTtCNSX3bNnb8YoNGuGTi5AmLAIbomCkUXfo+JykwD6ir
6Ur2iKf//LXGWQSu45gmM5sUMMbcTygwsGNjjrEu+/FFwCrASsWkoE+qkrJ+1hMwZELM1Zf8+n8S
IFIjAkUWAmt2DNZB88TsablzUaP/J+MhJiMcxFal76HHch5mJ/6T6s6unf/e6v9JdBCYCxLk1HRp
V423I2mmL5yplzenG+bvQ/I/mQ6cswmRxZax/7dQGjSXfmh0vlYTed2XLJJNw12GLdbcXnmVwFDZ
v8INLK50w+7PhNRa6ywCFqtgMsBrM0i81I0nY4hH2KiX1fbxpy8CFoihY0XUyOwjCbZqstt928EL
O930a3/6IlZ7nZLmPELgXOKsuC0VRdmUX0NiPDMs17p2EVGliai7xgb1/2PeBHywaw0uLN0RwcVF
r7DMOqghasaW4GMiyHzWOTOfr9WZ+k11Wdwukw6c3h8tU3cENTDiRxojzbCoh75oPjOWGQdtFZt4
UOa/viGrOvbIl5ha7dvppllpfWfxKTQN8ICWPhlAl0cqwOGrf50CRB82cMczY3/+ZP9nQW7CVf7f
j5VUE5wblTLvRFEGwCh5ATF6A4j9HjDbncm6/PSr/P27aziLGJv8WJEYHGILCCRgbw4h8vLBCwS7
snO5AWuttQg0qKZKxZVp7GEjX5eTeCrabDdp5pmeXvv5RaiZUSAzbf649Nno3kPxCfe94+VvVk+F
6+lGWolmZ/FxLFOyxMCamnvygOWXEQ3vb4sKrjN3X2tdvYhltIIiKJRu7JVfP4S1s0dCvQvT6GWE
SmC05pnHrLzEMgGByjNNgg5lhdVSzwbjfgJrf/bsd+3XF3cWDtQQzMrKZHUYaNAmXcgznckO5qIe
WOYfgAfJBhu+3T511ZuTheEVbnf7+vSPr8TAMvcAGc9oAj83MaROT2Ybv5VedusU1k1vGd9OP2Jl
kNrzv/+x9iwba8qNFFKPX2B/uYohzKPljQDd7aoojYtL8rhMw15Ec48SbfLaydxTdv9JDk4KrSk/
MyOttdIijB1R6ZYf9P8/TIXID5Bl9jBbn42p313WSotQRqjU5H0l5d7EMPEojVD/hkVYXkXxrJg/
/Yy111jEsix7CAcp0Rbb/Zc4+6dW2WF+iyC8tBMW8WyGCpsIyp09SoTpgC7PfQ0S77JcOtNYphmE
lDu7hRcwGUXlfZ/Zn9aUXTZKl5kFqhoqL5JMpdLOP3KbKHNCciZd6scv6+FlVoFZRmRj+nxuvLG4
V5V+6GPzru6cM5G8Mgst0wimCVRXbpnmHtwVKBCLHbDXudGZRdfKRL3MIvA7hJJ9KOnYMDi0QXGP
cwF1p5vdz7N011Tnkt1WxqhahHHLkVhvj4Sxr2tfvSxXP3DDeZuBWzv4b1Vz2aSqFhHdetIGYGsY
+9Aia6EIPrXosnMOQy0iGUtLZ1Jhy0dZ4PohiR93iI618HQMr3XEIobhMYRxP6A4Kt3wwx3ip356
Q/P60HoRBN9BP7N/WuuGRSCjg8NPUgx80zCMDon9C/fs98YLPpu0/nnRmyxzCXyghbGc34T10D05
zHtYzdyTmy9FqnbRpWukZUZBmjh919m+te8rFYDVGlAyJnCfqsQILhtM1txXf3zhhmCAi6g6c1+Y
QM681v9M7fhc1sjK59Oae+iPH5e44RhClbkHGPuIjPOTIpC969Zvp3thZdqwFl/nXnQNNA6mDeBL
cw5Ehd/tfBLEymi1FtEsrECXk5bQx4n4gAQ3j1aVceeqyvzJ5Sjq9EustdEimgsWRS5OQWi0QfLq
9TPXlSWME4jjZb+/CLq0D1pdGGiUREN6AgJp59AY1UNiJxeVdpkwIRe9PADPxzKMpASu/gbkbLUr
RHbmSn+lj5dX+m0Y6XpSTwoa4fg19NEs6dW5jLy1314sfieswT3yHAtKn/jp6fJXb9f6mY/OSrcu
r+7xcMEy5ZvGsn08OF1+lCUSFCvLz6WdrMxySyQNriY7q00CF2fQD/LXtkA8H72kfeyCi8oLTGNJ
okE40KGrG1jXsXrB9G69zfLXM+N+7e9fhFcbyj6H4mjuG9Hel8g0J93DlKpDJj6b2rkSwksIjac1
fFnyytorWOvKTPeOA9pe4s9BJfFM5vL76RhbG0jyfyOgn4VMWODo7DG2UQl2za6zz/040vCV97AW
v4+2ITWt2sNBwGbQ/odMPxWjgUFUuSeVO3lWOCVfHJHaeLo5Yxg3Cn2KvembZviut0J8bexS8t8d
YO1X0hg6UrVhwDYgUCGX76WfpHuzKujjItUAeDtBuu2tov0tMmjIG9PWzG9oufN7qFBdtoEn3SF5
o3KpJNflSzyVABxzfFP3Zazqa0B/xi7uJD+CWCd/N5LCelaOITaVhlNuo0Tb3uduLMg6CPPrPk3y
G6kis8TyZ/VfK+zij05pFp8ZbwwqXdlBv0lyFRlffAncZc+CFweRafld+U/tZq3/C2UAt0l+GmLw
MfvZ21hDAQc8KzRsmD66gENVt/YLsNviLZUifYB6UyCZyoY7KMz6TxVnDQV46PB8nBvGpkQNRIZm
xMk0BTaz8NXOG+7UiwKITV+MZrAjN84XO2lzMiuKkVsJM2iidxjjXMLK1N23Zh+DuAR1L0lCmzXA
te5iH3eo5NyhHu4e/ajxcRhWSTNsFAab6cnBX0Cy0jiM/Ta24uGNC+TmnyAmx3oTFx4GUL+Lwu1I
PZ+JwVcPio2X9uoHFaLTnQLb7n0fs7GKH2RgJnccO8Ha8kE78/9rTONWwHO+BUMvd6mlm+9CH2W5
L4KwfhsNt+/wr5AkeYsBKLmBCAiTHTD2HfUPeMBUE1IqitwFsamf1gHCea4Kkxf+d562geSfenfK
qqNrLeqQtglf5N/Il+fycCTDOeQQaUjNra7BDvlWGaUvN2A7G9pVJdmuhMk+btzeDWeqeVW+Ihcf
xKbOHeiUjm6bX7G3oAvs9aF4yMfWOYQo9XycMj3JB3VpuV+oxmbLI+KGXkJ4Y0bb2NMRQocj5kLw
jrjwSjucriXNWD44OQc2WwQmQbaTVYuyVdhJLa8oD/I/c0UVQ2zDmyTXgaTNpOI/WwyzMQmEJn4U
IYHob2jVcldH0H53ohka/SbroEPCgjejf7Ra4yBF1gV/ZK6jhRCmZ371CU3Y761l3CKNAA09OFKK
17g2Zh01g2/m+OJIunGmJjSuuHDpn0KVzGZMw0mOgZbZ0bXbjuZ7WeFnr63K/4RbqwpMuprxIu1o
1sknSSv+yUsTA5gaaujuMDOd3yWC3gbJKwRxBzfNfa0zutLJ1B4CW89/jYC8v5OjnNwD4HYOPbWc
/gaWunGQDQ20wZSbf2GlElh3rpkyXqeiyW4bIzU/nZKv3FiZzt2Y4VEmxx0dpF82/VfKmJNn3+/U
zyaGN3mrh51+aMnhb3d92SC97/KekyxvxC2GgXcYJ1BHrvNbm8qk3Zk9FKwviajoHYP/010eQg5l
Mgj3LulKYG+d7GYGL+452EXX7gSBd+g9FjmyasZxE2Ltek3r3gJfgcB3YwZAw28LxE36c1g1VYzl
B7y4G+64nKjCx8IEOHPnl3n7G7I3EuzYGNCKpjKCTGA0fvekx80Y7nwPHPBNK9GF7RWQlOrg4/7K
N15JbmaoGlrLwM7Z7TCosfLFItu8lKVQ4za0suabbzX2C36w+CtsfDv7WTgxY992U9852GNfXg+I
KUnvC0Ydoa1gTnkwejLqUUKMPmZMac+QcJx0v2qzyn9K181xh2vuM3rd4MUJLFoxRtjqb/qoi3+T
1YeGGbAfOHbfQ4HpMZbe1Cj1n7CMo8PANHntlXa+I3HB8L/xXTaig9MHFG2ntkRP4TGvvU3GPGYK
r8oM5IwjRsRKpJCYzaiClsxNALKjGuFbuQuqKipTpE8cb2jIlodfyFVJjcLLbu0lXlb74HdO94i0
vn/jELvEuhXWzRMsWBViA0qibuNYTjbucsHgmBkF7jaVsXxFYgkSN2xkXW0yo3bvUYd3N2rKm+8o
BtM9R0Q5nBo8hRLnp5kcsxDe+VVfUDq85ShS076GboTd0miAD6Nba0MBvKOq7sG9N+5O1W7TP3g+
wI2EKeDrCGLqg0qj+mCHNnZsZAj1xoSQ+9xTHPIAZbV+0awOg3GcoSVB92IcyA4rP1Arqy98urCx
44doNmSkDW/eEFkoGO1UIHDWDMO8Hsx8ih97f8I0jDgPXcgbrlpPlUxGcza0SZp99g/CML6e9jhI
bFOJh37UHB3jiaM1Ld1IZL4vksQmcVOTU4lP19OyMtk7/aAV+7ww+BLmgHSDB+WXPeJMIcVVG2kg
KvrQ7h5i3eAoU3ZDXiM+IP0Xy09OOSmZall7bbrVGH6wxtR9GMFcX9+0TlfYL4WNHRVKAfkowiM5
BUC7VRI1QH2+ZmYpH2NEJ8+RO5lfW0gJ2lUWBvrwEw8esI+qHxPoyHYBkz4QZZN++Iwe/Wupz+b1
fCjVL87tq19IPuq9MJXz6WA5SMAftsUVS5cU2jC7ozvPBUqkmHED3PNa96ikMdobcByp/liXhe7e
mXlryY20Y6fZYT3SXsaotUrUaaP6Xlta+C67rLWuinZqP5U7Zu9uMOPGa+CO5HJyzDLuB1R8d9QV
ah9QGQlHSp6t6s5B8thvlOxABcMB/Cz8dESfIYoIbxKHh5DOBdNhoqz0Kc+1MgZ5Pcpow3zQMAfz
WdMxh9q9ty2lZ7z008DHSAFKsFhk1+rH2OXtq10z5kiXwULY9350o/Ftu+lzs/5hWWSMbHvPiXaR
l+InRIru7FSRtu4usF21L9wyQW1qgJJjV9Dn93mFb3vjugGfat+FD9+EZvpq6lU24KZvUTrsOGuA
aO2nvvrVe0wiLCG9+iFF1v4yjmb+m2JpZHikiw54AvAG3k2k1x7GkA/Rpjd8vAuTPec9Oo1U30VA
Vc0dBHL6rW+dUduKcfDsclPJRAkF+QwWOqlSgi/YZmhDWp0pJM4geo8OkOguyYTYaaHmYkpyEyby
B4Rh4JoNe9ZqUpwQD4+dq/wEOYdyJ0omkWq9JnpY3vZ45r7EjTGJ3cTFXn1Qrqq/xVNnFhuICnyA
IcaPV7HVIS1FwhRt806Yez3TvO8WIpfHyQyTe3ISwm2fqgCBMxxwDDdGVIdbRYmYdj06+BiRm7TQ
yDtOv4NtTKvi3qsHQ+4yJ/OSq0q6KKARUTk3QzOMH3ZSjMfcitCbA7sudyCvKwTfOFwraheDrNzT
ctpd6gIRvlPMkBrunpElOGKz9AnnFvNkzIozvmrRi9C2PuAe6PR3sjVwtbtZ8llohnyu6z67TYpS
3A9OoN/iSy6CLZNo9OBUSfLsarNM3hVTaew6Vp7PvUeB1cZIaibwzupHxEHGmH/3Q+UGSDtQzW+7
dsCgm0mDSVNUJo1hJxhoNmGp+R91JHLtIGCYm2jX0J02gR68gN+Mv9jMtu22NCbO0HFFYaj3CtOH
eaA70VVvqaKYDWKI5bG9fCivTH44Ii8eS6/lE+qXgomlTvoh3zejxGEURdOPknxuewvfl4Viy4f8
VuJ15i8h9XtiXzEPJEerUhBW+NlBaFhl8EXGQfgc+fNGJi5rPgU5gpcMKft8ixOy97GuyZWkqH0k
y97YZCwyv5dDpH6YWdV/tTwQODEQXsDZlvuZho7aKyMP96UTsDYOpvxr345qo9ljsxl6x/0IAzv+
wmbZ30at27/VvrQahglyp4bqL4GIcKKt+TUW6KOLJKaP0+EbfjD/KUdu8JMNjdGyP4vZUmBs8o6+
Algt0eGCIjRYAW89yvFZ1fzLG2o51uFlIhn9E9T8qXnRjDdR3AsWokXEt3Xsulvfyvu9UmZzdFAg
f2sLtoFx3Wt3Jnu3a72M0kfH8qNXn0wxLB5sYDHvMgf1cib1q4I+yzr/hiQmvM1hYz3YIelSJNcP
3W2d5vkeO1a2CytyUHEferid8SVusA75d5XRw5kf8Mh8Czi/3LBz6B+w+UzhtjK4Z8m5NX0rJr27
cSQT3nyrvVOor1GIGmi0kE5O8nHUctZITlaqZ7NNmWV6UUwHr5eyv2qzun50ergpew4ASagQePK2
reFWX+LSJuitAv4sibI0OoUu4jrOyuGbl0bqpnSxP42Fb75Mmts94FvO70uZl7esWuJt2CXTl8qJ
mk074LbHC+kdvFbS2p7NCULomfmubLP2KOa1kYeza+crYb+YRRb/g3kpdfEx6+WNBWzgFlRUdlvh
TjlK+vShL8l3J/fAe2qVGV01NdMQR0PRzi+ybDfQCMDK/fZDsmoaNmGLz4hvnTclV6YYkw8SU2S0
qwamjF1UB+EW2U1zW9pZ9sCJMcOtHYWrITxlfsgtNrWxyodvLip5DpCNhPYb4nmCNupW5/Q9bfcp
YpaDLnrSrrMiIxxDJTY66/1nvwQ2zU0Shycw4G9GjMMYKWLgLr7iOG7r4ZVVbKtkn1yPjezeS7ts
P/M+rVmC+6l3FQN0vzZHPjs7R9jFg8d99nPpqO8y91vuF/DlXrd5nrKNHmzjieiM3I3Ecvc7hRP8
xVdNcs8X2bhXo9XdNITPa2f6TM8zQNjYhYVF4h6qkdABE6JZaKn5PmitdWC7hGMNOw2lIZskEKHx
FgejVl6LIBLhdaaXKvvemBw7HWY7VeyzuOspkGb7y25DYaYdds7gi/eYS4obrMnMEcqS0U+J/o9P
2tTpLw0OzWGjxcP9KCq35oSyZKSyzhqMfdvDjX4VI5UcbJYxUGzMPMV2jeUxMpkiJg8C02AMye+2
1+N6Vwr8aYhiSjPayLYM8msT0Dfql0wSbC7mY3MXBW7tcdTt0FFlpnzcgLnOXgUHrO798qgTw2yP
HBI3cqXs6tqYsijfabizs1s/9r1rDZajT2im4d5HujevJi3W2nUNUfA1ZiXKtjTJMJa9Qp4Iwm5D
2oSr/a4z2MpXoanHjFEIJjmmTDjh3yyNKcDMBN9GtqPkG+W2RzN5YxCp51Q2LL2Yelvr1mTqqpmi
DUQSsaXJLwimbfXDGDS2zVuanzWXzNkX3U1hpvnPrC5cW/EB1fOvVBRjeY/VYNe3Uklbv6lznQWN
E2dtvsuQjGgPqo4rzqtSBv6hkoAyrineb+xbk7pP52vi4iDZtKgByQVM5+2+Svi0+95AC3gDK+K9
x6hA4BPYPW2np2w9YWP3s2PWjcELh15ePLgoH14ERfWoxDK/wMDDRFde10HTa3tHG2N/148xLBDc
FNjPpKnyKzWFdcJvYf86mKxZKnJEHFfbZS7De2NkAdqDhiXOB4LZyXlOKyv7Id2IcMhZtwfbMGij
YJ+qxhYsM5g+H1MzBQw+wJLhvqNR8oHi+6Q7Ek5pcIUBQ0XXxBnL4LHOyPoKXdXFh6zP1TOsXFjb
rDaabx6Ed1YsaDzZb4R55l1pqokHlqdF32SA5v3CH7zNSGnbtcndZY0FNO767zq90m2lqvJ/KIJL
9R9GYPTmnYnLllRuz5DcRGs3U8cW76buTVJixoodqkIHKW4Ue1254dhaY9HfOAc0YtAfvXoQn23a
2PmVnzpMG/hfEGpHBqbXTVNxCoDktHEytOHKQTnoVhOLo07Uj3UbFd/MpuZ8ypmr3amG6DHChMJ5
86D0b0M22AfhheIa6LG6iaO+4Ii59Tkp8jxVdVdJR2Ko7lFkfhUNmf9Za6VFcn04DI57W07diHA0
qa7YZRCBTmyxIe3aMd7WnXDvLbcg8uZxE9x4DSmOxGLc6Ff9xGzIx3Hi0AHJbPPmV/n02QvpI17r
mx356e29IciIbJxQ/4K5tSxu22yoH1vfth5R5VbddgRs7e9E6KZYlSZOJB3DMrZmxrfNG5h0Nl5s
IWVLbEpXgggNOu51lVbRXcvSOzk4OtyVTT1wbsg+JX3A1Dm4m3Yq2vCqtliU1sza4T7lWvSZva71
SE6yc+Pb+T9MG+wGdEcD1A4zoNq2eaSzG1NoGCthK2/DZQNv5rVEPlIU6JQi4ohBL50rMYjhu8CD
9sMbOE91p1r9H2dX0hwnz61/EVVCCBDbnjzHjuO029lQbyZGIUAIEL/+PuTbOIppbvUmC6dKaiQd
Dec8w/1EpIZBeQgiipp8vCRF2QT3mhL5IwVp6t4dK2e69pCr/sFhrIDDFXfXEk4XMIkMM/cwux8i
CqjPyg1x8Ji9YzBfh10mnHMDN/eQexzdKx7J6YnJFAmoGEJ5EEmFh+uJiA6aByVYP5sgQxo87ZC0
RMY09L8yhZ3V8J4ADUD7W+nMZCxOGn3XGSQAoLrYXztyvoEMLRzMRmQ14CaF62nX5JG/SfrOuVMp
pOE28PvDGy3BfvBS1ZjjCNnNPXaj/nOMrTy4SjuoEYoy0fNI4lB26jBFlayXW8WRfdoME1RKr4xI
o580nqIn3lblMxsYnrQBso9tK/JTPAXuN11XeOAjnY93Ms4/c4t8BfA1iYGLwqbxG7zJWQy9Z7dX
4RvcNA2KAR3uCXiPHOugmircFeB7CZNi5BUR48mjI+v6JeNZ8jiwMU43FfGS4bubwHVuC6dT+bWL
fPUAp674lQNxsA2GEkaCmSIoIMQsrq5i2MluPUHLaQOTufAZUnae3ML7EduvhqvphoGKuRkBIfgc
+qaoYBsu/BpnWTKr9HQgguMaD2r5vgnAVIKLkwvitFvm9JvKO1hbc5gibiHUjLzPCGv2PSuG9Cr0
pRC7atKQz+4pUt972PwRselRRa2R9VJ+fxiRxdwKDc2n3cTLQe79sMjNvYC6nrNtURtodwTaSuUB
RZTxS0CKsL2B6eZQvBSIbZijGYInXjyQ6DhAwFAcM+hpF29g9TuHwoVFDoAFkAJUZRI8OYAlwUYq
w7u/80z3mCWAsTutL+dpKoofY8awVDU1+9TAOH6XRnhDKDhvHrSeIHoMJ3r+lXZDMGw10mFIMuvI
g+2TV6efsVfKbj+Nkyb7uKPSXMe4z004xtse+y1sl8Km2NfUhP4LLKQSqHskcaZvqi5rqjk7Da82
VvXsa1cVrTk4hUGqIac1fisKPMjEVG6IvR2ezx7clZCwUTHDnboJudi3PEFMyA7/JCSqkr1o8f5G
JM3po2B2Ikgm2IH+VuXkJtuaD3gJIzHnqv+47kB5jBJ9Z7y8eVO0xmEr/rh3+XWuX/XoK7x4Ohj8
jWz8kcVw61ATkrgjbEL2uLCTAl/gkC3Mrcun0R3k1jE8Io8ppFq8e6Qls0+NpPMu5EAvLKlwYLkQ
Fr4qpFBPrRmwEkM3+BZzF2d9DsbmzxQA2YNEbvNhyOcrhcfEV0fh3rlpeihfYt0OWxhppQ4urdT8
rkrkG7bItaIcg5NHfsOGj3tN4+vyxQHhTu3w2nKeZQtTuE07KNSafNnoexXASgV2UhqZFhkDV98U
Dp46spDkWSd5/VwNVX7yWEs/0ToLYP6tHPdLis2jfkmnoeo2HS5u+jrNOxjzJh1BRh+5hVzBf9Qz
n0HJmAUAuE9utC/dI8TR3W8o/k3Pg44UHFgTCcs0XD6860og6Zg20CFHmrCaBavGDi5hNxEpVebv
GthSv3l6fsbRpqgFHnwU9vQs8jhGCC/AHS27DBd7tw3bO5bAHBr2rihFgJKOlxRkzvPh2kA9/Rfc
nnHU6KqGAFTisOnOidqQ7ZCZcmA07kO/I+nj/LeHqswRAh89Xq6FygFxxOXrrSU4VLcpo819EuIV
e21SkV8LFsOSYoz9GxSGWHUDmxLxqPPeEwe4hmb53gkr3l+hIILXUS3m+txlhVwLLKGmHOKoPsAS
IpSor4ED1MHYbKXiPcMKPsCG27xnEimCG4hih3Iy8NQLy0OBFB7eO7Ds9cJNkfcHB2j6i77EpkEP
kYIjZO7BbWPAyxS1KG8wb6UO8Rg/38FC/d4mQrPKqTSm3j+AvfYb7+Dd4KgT0/x6vXy/UFa3Cc14
AABFWsBFUcXjV9xr623frfIFF2rqtqdHC1W6JB+VfwCE6JvQxYHCfR6Xwz7ZhIH5bwizC2diRoi8
A0GptCrBrE/9g5DZrojVawirvvNzsAAysQnNhugmg4wCO4gY2A8xHzE4S0B2TwEEWVm1S31Y+CTh
B2VZ9wDJoFSm98GAUz+boNoRzWi085+xtJQseIOE+R6ctol3MCP2EBGJtxnZixrknav1l/N9LK0l
K7JNlsR5VyOyswmWR/BWgZ2kII+XNW4hoHrfh/Ffgywy3nfdVkZtdQufq7VIW/jptqWHIKiru+4I
Q9Yku4Yap9yOFRL+53/6wvTaZh4YZIXckRccYmQiNjICE0Y53amOg2kFjrn08+cAfLf+4d9dhapj
wQG22+WmGPrZSTP/ev7nLywdOv/9XeNIerQj4fj5krp4hDJcsgHyjAyDY2N6kecM8+g8du87qQte
VhLly0zF/zUx8tI+vLVX4mtpeOa/v2/cyaugBgAAXELzVffz7I5QCjs/PEuzawevbmCEF4DxNPMv
ijivdsiZ9Buf6TU7h6UJsGLXRCqkiWz/9/M5drYZGZ7BRLNO5Zqt19JXWLE7KMFqI3AOFGImVcGE
e2sgHrt1SqS5zw/U0mdYEazcOoR7t/Tn+udTb2aX5eInA1oVV6Y1mvfCiWO7eMQKPuQxRHQPsSqf
aUW30Go+xuCu9NNLjZ38sgVl23gUjPM8AwH2ELPe+eUXUfWDVkm5AtVfmAvXimaV9inQL/NARQbV
qup+Jp1Vfv90fh4WosG27qC45reGNDjyoxK5KIIjGWnM75c1Pn/Tu1CLPYNXuEA0ZD68kQrk9nfu
fOhf1rodyCLRZZCjdaLGz0kNDkPYQuHofONLw24FchZ16QTfHHjsAp+yQa6g28JY+mVsVh0al1Yn
/XtwBqjWkKQ0/qENhrvJQ5oH5zCJom0IKlLpXAgW/uNP+24OvAAypzx1QFwUABChDAHNxVCttb40
TFYYZ23tA1Vpoj+b6Qw4F6H72slL59gWmcjKsEcqZuIHvAZPoJGUKEKEa7pIC3uQLTJhkE5ME3iC
AUct7k3W3AfzTajGw16QzxctI1tpIhNJZDiglAfkSMsdgLDDpoi9aIuSzBoueSGCiXUis57oEGld
sL8L1GhMm8GpdlX1cGmIrAhGZjoHcz0HrMrjyCkTkNnSa1ghP63DbRdeabYVBwqgqA8yAVxhnThP
Ma/viVM9pR77WUfVjiQ5MnLx9vx0LI2VFdXY2ZBmVS1OmMTN0msUmNRhCoqXy1q3IjrpTOV6Zcjx
8DAzGLGM97CIv8hjl3nEOpTzLnfcBrbpKQD5Rb+vmyjchyn5dv63L+xGxApkqgCa0BUHrUMIfggz
/cUb9de69fZInn0rvXDlvPnYF5sBLff3tpdRmRatP2to9g6ycoW5GjpxqBv31/86q+8HmMTzKX/0
EIiTuIjWQG1HDpE3yBeWPscxqqJb3aMm7JpiTTX543VFbSOOLIjrachTEN0jlHFRFgp3daLXdE6X
WrciHCJ3fewoRHhGuu/wNoh3Lr+QFgAluL/nI85zv079wDvkTV9sXK7LLffZc5J6Hk684XB+eS19
wvz3d6eQX9WBnFgXHryi+ho02AaBO7rIfgxLyopqnpBuiBwfrAPS+agP4b3QD5cx9GhkBXUwdfnU
qSQ4wBHuJQNxcjsNANJcNixWTMvBR8Y91uyAihTbZADVX7x308gK6RxlIzFBXRt1WEDLs1ZcdU2V
AWRAb0PUzVYuSh+fENSWv0A6PATgPWaA33uvzXyrnnMJLRl28LV9vWiYbAUMghJpHGkBIBAAYntc
KIcrr1j9goW1ya0bdu6JvmHNpDBOVfc0etN4T1uZX6IbzCi3gjfuGg48n0brjeu9UtO2d70DXMBl
I2NFLzFkhISfROtcy+4Gpblsp/2YHM83//GpQG3VCwY58AnlZCQ1pygRmxFmdcZv/G3VyO8RU8PG
pfXa03lpGqwoHlDpBIKOoa+kpN6uSni0x9v25fyXLC1TK4xL+HvDBTNG627Jf4WAoW3HwgOiOfgW
ON7KIfrxVYba+hcdSaYpCpy5k74o9hTSM6hWxp8AboOdoN/JLUXin5XFZYcatyIcmBdZor8aVyfA
qKAOOAExpco17c2FGbGVMMbGowXMUBqgJpMQ9QynUy0Q8mNafz0/KUsdzOP47lTgfRMGBQ8wXh3F
2xBVTqDiq2klSfix4CqjthhGnEAtDfKxaD7z9R7Voq0Y+EG57C5MxVOEm2ZvHngd3IGadFHuDQC6
v7+IuklUGQKcKMAB8gqVE3BCPN/sz4/Xwvqy1THivsWDi1doPaEAlbnOdwTMzhnrOzeFdaVO6BXA
NqfznS1Nzvz3d5OThbIPHdix/SRCjxt4moBGjgL79WWtW9HOGhAIyr5vf1ZRz7e9K7+Dy+rtLmvc
Cnagi1KhYOT4U/XDiXHg6fIIWKPzjc9b679VJYCf/h4XpMaAdfVc50fW5fIq18K5C8Mivk5rGq1d
kucf+lEfVmCXrWmchvAEnJLB/e2Ejb+ZNSIbf07PyHbY0BwJacO6PcwOtlHqvUZTPWI3lheJ4FBb
PKPPi2gwIIj8no+XLfBzwJrkxZqbzMKxYutnyBFkBOLT7AcIlbsSGRUshU8o2bzM+hDrH7HUjXWw
F3qIIg/4rN86UzfG0V/IbLRq9PW8C08OdMTPr4iFSLHVNDTOLNSEWvN9JCZBFT/C3acNLuPtUltN
o5RsykxXsB9qig9uwPbIJICiUKSPgR9dJqkKL+W/F3UN064M0iv+95IAhj601Q+ILaw5CX44PoFn
11MAVMlFlNX6E4M+3dWcOfijlXvB4KNx6wxhea5MwnHVhJvno4BtyRV4sxdaFFJ7BZVycARSKifS
O9md4OGTrqVzyVmBX26dFUUCyRsBRe5X1fXjJhnAi8pHEE/Oj8uH2xRan//+fvuGN1cAGVv/IRlR
S/mdRH7B3UOkMrcAzaZooaN/yfJHT9ba6TjY0nUUe/8Bx+tf+2kKRA3omPVFqpho3zoqYqhUtyAR
0teC+GAK5A3YCu7oiLXf/+HVEO3Pm/C7kdIc/BsZwXwDlAHAlEUydN4+cKepu+kcoJh26cCT8cLB
sk6PjNMYnlOV81XUAarHpKzH6TqiNXBT5+f941sPPsc6OzTgWHQCleVBBW73A2ykxhNgARiwq+g4
RdjOmyyCxDfvuJdAdb7mEdCxBTCt+bDtK2htrTxuF1bgP+WXyDSSDb37KgCwy3dhXOjbsez8YRvF
YHmd/9yFybOLL5CPEl2GMb3nlRsA/jWkwIPCz3LTgcGPe7EhIC+e72phG/unEkPECNZa5L4CI8rC
e5br1uzN2ANudFkH1obAwBQAGKd0jrSrUMyOHSi35U0dk8P59pcmxNoSkqTO0qFiBXjoBGBKiqp5
14bOHgavawmNpS6svYAFBFeXjPMXHrj8gXhAzD/2MVKL4GQafdFTETh2a0codY+MBgCGJ6RO1IHC
onTveGl04Txb+wEwrwQmhG0Bcw4B9GUeTsB2hE20psq0tI6sLYBmABvCxBLryGV8uAv6EgTgZNAg
Spyf56UOrB2AU0nBfvfkLXMH7z6TTD67694l88H6z900ACfo7+0SYgp1oDIOXXpWyYMPGaNDiNLS
Pu6hAA5ezHhfQHV1A2zor/Ofs7Cm7DJNkvtREfRj/JVogNPvdC3A6zWeS/zPjsmgYXJZN9ZZL+My
i1NPSdgOhvIbYYw/JJ3w7pPEjf+7rAsrwPPJJJiMMT8B0Vi/SB2WV0lCILmQt/nKo3dhP7T1wXnj
BMilZ+UJTInsAJBzswF5ptk12IfLdFxLuS7NiRXnqBhnICY25Ql6Bw3ksQTYaLx805N7aQ9WjA8F
aMSiqfNT2YHOGk/FM+5+AZKva9WapU+wwpwzn3dJ2OcnN+NM36IMhPxM4BAZ7wMnm8aVTXdpQqxo
L4DiKt0ukLfwDh7uklqM+0AbfhfDPQ4o7GrlHFz6GivmcbzXChTS/EShZX0jQG7f91PbXydut3YZ
/vhL/qncOLlxC+Y6xYn7ngN+fxFvc8BnkLbxfkdtuyZ3/PGX/FOpoXQKx7SfyhNQFbTH9ovtcVsT
sDdrUjrP5yPx4y3yn4JNMzUZGUGdwR7fOzcm0F8U5eklj+cAJR9rh2Q0zWOnDe8TU7cdwNygwWdf
lAPY9tpmtfT758F7d2cVvQflOKfDGRWpztuUXevXm37yVbGyG368y9PICnC4EsXwDQI7m3lg+2n+
BH7qnRxQ/C3jNyZg6IEUSHrRxeefAk7B4Cw71kp8AgQaJCKVJI9ew9Y8M5cWlBXoY+e4bACf8hRN
ZXedlTq7p9p95W79/fxiWurACnHQaabB6Udxckn6WovJ2fy5Vkky0JUiwoeZDKwoK7ppz/Myrpg4
wU37qgWBdMPr7iYnLwMuom16GWIKNCTrbAdXsorqSooT3gYjyN8zd6Eo+205GvoqEzKAxZy2l826
XdXhxE1kWQpxasu+AbUid51fWQFm4EWzYpd1FCgaHoswZswZvooC0qwjKZ7bCJ7V5ztYmBS7skOM
9ua0j/cfb1Fjg3X4fZsRuS3dRm2j5AXqKGue1QtvOtDD/g73JoTarGYsPjbemGyIbiUoxqXwzGGQ
SQRWIQl/tKjkmo2PDEKxQS0XRKk6W7uCLWw3dh3IOL6u4inRnwzlej90vffoggX89fxALsQPt456
CZE0AdUScZqYqMBP7rKNg3fERvvumhfpUhfWHqBiry3DNtafAqiEbY1PHgmUma6ho7gGGFsaImsT
EJMCdw/mJicJ38jP0vXvwChLjudHaKlxK/5ZGTld6STFJ2pIgneuAIHZa6F0FYDPdlEXdrEnzHKS
VikXJw3rpl9pLoJbuCSrT+db/5Pr+/fVQG3bdcB6JnDdG/IfhcsYCNK0BVlxg9z/xCE0MHImT2A/
SwVnUkgbSLqBSpoO9mCvQcBCwxC1TSFD18RDeNPItCmGe2T5mP9bRC2D01fpDm36mlHq+Z+bmgTZ
59BpobUG+aHhEQy1ymy6xMkT/6rH5a6crrCOJwL6MZSaimJX9tPQNFsaVxDKgR6y59Lquaw6MaY/
kgDaeOnKnrEwkXZJShjljEMaiROY++AOBMrshfaezw/ywgXNLj5lTu/DcwUyUBJig1uaKxe0YtwT
NmUNKYVaQfJqZbEshNM/hahSQL9JsuJovOAFl5EQ8iEg0yQQaDv/KQt7aziP37v7jeFOCl8QVb4l
kPrZgpbpHEDZB5m4NlMEPZJA/ailTlZypUsDZ21ADJTzpAap9tj0/i+T+t/ivlSQD4Fsq9MRiHqc
/6ilyad/f5T0VVhB86Q4ClQ7IZMFFZOx9pLLjlO7LkWm0I+UFuURKgjupojk+M2Bae3KHr00IdYO
REriBbBiBEmrGsGpJep7nEXud1VVbD9H7A4SVfTHReNkF5+CnhqniyZxSsZBh8gZ9sJ8CTJlLstS
Ubv+RLHTRLHr5UfGp2BDPFxkUSUWcIVZXVILEWILuGd552a5V8FoYzYKBMH8E8TQq50Trl6al3qY
F/O7EGElp4ADEnHyQ6MPYe5DNwB6NtD4A/rssomYu37XhQ67cIr6LLqfhSzAak/2kFFcc89cWFF2
yQmoeReJlqQ+UlPHUArynwl1xAievQTGKsjNdtIDaKyXfYoV4k0B3VBopZKHwCcxeaZdnZg9dyCD
vz/fwcIeYiu5G1GXsxRhfcwc9xEwOyj/QVsv3lTN8Lns/QsLCNQ2hodOFKQCICl4L1M1PQ0Kypqb
kMT9yktjaVVZcQ6tIdoVtJBHihf9HjLo9wUBiwV6uCsYmYVN0FZyD1wJVAZti2MCmC+HWtmsYZg3
8VqObal9qx5Im3aKgYIqjo0usicD2Ge4zVsFebPz87wwQLZ+e9wzyOuyqDoGHSkBuJqr1wqPlhJb
4vkelr7ADuw6Td2OpNH9oFB0JNXgvHlV762cdUutWzGtksIBrXy+gYSzqkTYdTEEPP3xIoO8gNoq
7lJmxO/jNj9CawHPx2Z0dQtq8WXUP7RvBXJYUiUnxxUnzzQ/IG8zC5CVK7fUhRi2ZZ8hrWgc0Ozl
EXK/zXXiOzeQIpR7OFh9CviaR+3SArIeCpw5xeATUR2bgYsvOp2Kz2xGvUHB5edlC8iKYdYHRhZp
UqHOA40Qlpf1p34o1gwcFzJDtkA81zUys27JHjI/zRyoNXeQbsHfIHcRmyJ11MF1i7bYBz6kJ9+o
1xVkzdlxYX5sJ3hoTnEI3IzylAgknDsK2kk69rsuyPqtw1eddxdmyJaSD5RqRT/l7IGAnflG2uCG
N1P9sx1W8ywLQWhryceBjACrJOmRIbsSbQutxvEeCgnxGmtsqQMryrWIIGjs9+zIcYVi+6KABsZW
8natxLQ0RHO/724GJglSyiEgdMocvKehT2ugO1hBh2jW/jm/ipcm2wr0rEicGEY16VEV8D9uekCf
qA/t27CRTxXLi8P5bpZGyrqUK1T/NZFeekwCVd02nk9uI4iwr+zlS+NkBbuBcKBTgfP7wODZ+sgB
Sz9wEplyA72Lldvywj3KVjlQ7uRnEiTl0+Cn42MzS+WRoW6uIfMkv0HE9MVvIaF+frAWYt8WOeC0
aAzP++iecnk3XwqbWt5pgNW2gK9AdwYYq9At5GVTYyseDPkIP0LpZscGoARzDdH7evgvj+KoWLEB
m9OaHyQlbL0DmlS+gIiyeywiaAFln2XoQ7q16q8hdfkG2dpNhT+EUDJaWdILa82WQGCs6NrOT9hR
8C6//nM95MU0rUzOQsB4VsybKS9EGBF5kmHtgrbL2C93aKaryOX0njK9ckguLGlbAyFoYojSkrg6
Kdg/j/sa6Jy9I6CoGTcVL7bnF9pSJ1bwK4dqLKvcP0LtUqgtS5U7awNCfX7vlQ4TF06IFfxFGMag
mbv+EWcZ9ADL2r3Kp1UY6kJkelbwQ5BWYLAMdPmHvrqF7UH/FDT1cUC14A0eCOrBhVTdhZNvnflJ
EHpNnPfpLcmCYc/h6fAADNb0RMc4/wa1Cv71/MQsLGEby5doA+02oeQRBceK7xPo+ilIKXdxsjvf
wUJM2ni+BO4KXqqjWWonPLAeWkgCtMOgah9kXl1xim3Gxx/y+iK/x4DaGL/G7ZtK+ZN3BEEJaXXG
kez+PAGz0l22yGycH2Tli2yk2j9yM5ITjkkIrkdgc9OVqV+IFRvplxR8ZEiC+kcoRwrI+00GImqm
g17IPjeDMZeFpA3zo6L0AKbP62MMTaitcWFnxHv27GmI9pyf+oUNzAb6wUXXCFkgXgwzwW1QFShz
9eH4JSYih0gDd1eW2FI/VtRLL4JdWVvW/8NI6EC+FRqSeJVMNXC1a+SMpV6s6OclFMloyX1kY6FJ
JnJsMEMe5gAjg42Vwz3z/KAtxYsV+GhymKqSukcoiX+TQYZLRvRQIDoEEJOSeHddUj6XoVw5MhcW
mw3qC9xySmvgjk9dPPrbnBEoDBfhT8cnv89/z8IGYwP6JGQTYbOr3KOiOrqH/5f4ArF7qHueb37p
98979buLq9CqzSFqVJ9UliYPNGPjTVW3ArYf3lr5f6mLeUG86wJK93ErTREcDTRuvwUQDr8STgkB
rrGCBvL5z1hYXO7c97s+sgguVyYdq1NiguA1ygl7kdCuhTZjMXz3sIVene9nYXW58yy96wf+JG7i
tJocpZt8y0h9K5x2Y7ChHbI2/Tlfk3jFH7oYgJbzHS5Nv3XwNxnMWiFZi/yTD82IHc1LV9w6OXIW
K5vMUgdW8A+hVBD5hPlAgCyIuZMwRsiBiPVF8XrZF1hxD+SQATe7DI6BgehFnDg+SCIQZbusdSvc
hRvJVkEn8Fb5OHKzsTGHMgPI63zrC8vKxvYRAY+OhIj69Mf6JeNEPJYUjGaSQ8a/GqvP57tx58H+
4OJtQ/qCygtClK/rE2QOoUY4PA2juBmKMYbdonwiDeTAyoLsoCN91QAMwqP0W5jjf893v/SV1h5g
PD/Rw4QXE9iT5pDB0Dbwm/4WiY0D/LMuLAjbugxD36JKm9bZLTT43mKtbpIYAXr+CxYWsY3y83k4
ZTLj9Sn32O9eZ93eoauFhaXG57+/i3kGrW2Y2HN51Mns+cSFQfBBNZb9vOzHWyGueuFN3G/94yCL
6MAnx1yF7kWstQAevH//eBPSsIQ1UnlkKYkfsxZS9CMPXi775VZoCzieBBJ8y9MfZExE4U/lMb6G
C144N2wJhmAKocIArehT03k4LZwU1j9xOvRQlKarRJ+F0HNt/QWBUgSD2GhxHOBGEvj7oEYp5H7o
/yh4l35QTxtAAWAsBoFZ0cLGDyJW0IsFVk7l90mrKvLcl2nqfBkMVMJ35wd2jrx/9wPXVmdA1Rqw
RaeuTtyDPMpV0FR+CxHCGrKfo6bRvaMb7uxIgFva+Q4XEDUQ0f57nSRTEguwzuRJpXTakDQMXp0g
jMtNGDOz97g+/UmiNKzLr0RQBfdxB4+A851/PNGujQ9M44EDxpHWp1Al01VpQnaoinhDUNk+38Ec
qR8Np3U7aEp/dEdB5YmnMESa8QwvBPrka3C9pd8/d/tug/Anv62QnqtOLQvqT7KvyjcZJ49NG+WH
8x/w8Q7t2ooOtPI743taHIOwp3vqls8wA4KHTIcddCzytUczXxgna7MQqeG4zabNKZggJi4LiJ1R
F4qgs7KmzpjeKxFv06pfyZwsrXJr+2AQ2IiSUdVHhF+4C0pAuWCawrcElsPXUx1dQ+BT7c+P4NIS
sO4JEBrSzqzbfNQNFJQpshA/psRFwe2i5m2gYBoMWgIBDq9JP/R2AVweHhiH++L51hcWmI0MhIEF
7jlwmzvFg9d5W5OSKPg8Ad5CkAzo3bU4XBgjGyEYIznKIHlDj3rosx3sP7L7vgmClY9Yan1e2++i
hPm0KAupqyPUMWBTgE8BURh8VHERyhiKL3+3XwAJn5TAyJ/ggfOzcWUO5GHxfH4CFuLPxvvRsW0o
5KHdo8Yz/9Z4XOlnrN7Uu42Zy9VxytJoJdSXhsm6DbAyUz545eSow2K8I3N1clvHPYTXL/sUK8ZJ
PvplCnH+I2sD/y7udIFwyLy+fhtLGqvPowRaaqWvpW+xAjwovdlCIa+xMcbxIwCa1RG3Z72yoP7k
QT7Y1m25Bw2Br6qqB3IvCto9Cgd592s3dyLvMYWMAvutq2D0p6sRTjD6FUZwUB64ppSp7/DemE39
dCdM+TuOwxGUNd5EBftKIxcnbZCnqdk7DhyCPwcoSI0VFMn7WLuYD5PJL2LUQ/3iuYnH4Ac4eXV7
S8c0Dlc+bGHYbOghF7qFxQAylo030L2q3eToErgznV8AS63Pm/+7OJy1r03ZNe4RCCbvCoLvZXDC
a3xyT+fb//iJ7NqQviE0RS/BtIXDJ1B3A0PGcojSR16RadPIAuaDE7/2Av+mIxeJWQWuDfRTyFqk
gZM3Jxk1zWPcKP/B9EO5O/9BC7uvDe5LYgUxy9inR9ge5gymCPGQXJMe8jXbFlptK9Oy1Ms8Xe+m
ZXIGhVd4Eh6RTXIOiQtlUSzM/ibJyzXRqaUurK0lkTUHKCeoH/oAz+S+Sn/BGBdcWLFaBl040UN7
c4kA+mXCINXjwxiDwzTgpHicHCgb9E3sO/VtF64qBy8tZGt38VMCX0CCS7I7ohJ97VdVGHzJYb04
7s9P/FIH1p2B+CQpBs+rYcYBJsOmEF36AiMw+Bqcb38hUmxcnwtd7kGGGttjDNXmooduLQn7PXw9
u2sYU+Ocqe9qAw2sqYMq8vk+F77JhvppLuLKHUP32FR34He/mmr8fr7lhdVlI/x8TxjYxOAF0TQR
e+MOh5Mfhb3B1Azez/NdLP146wqhSpAvFOwNQeqChd9v6fFAf26gwrN2pCx1MH/buyCMqzoPCUko
eAWGxjsqFE4GR6T5yo13qf357+/az2BC3ndjVZ9wl+/pLnRDX3xxvPjCAp4bWCEexAXAXrKf/nd7
MCmMPoZytaK6NMVWeAf5UIWi9nEPlcOQ7iDlxDdRMaXtPsXxunJpWHqK2oi+ovG8gBatejACqbbG
R9kjozgIC8/TVwqWtDsG0e2NGoX8bFz3tTLpWsphKSKtiJ8C0ZGub+vT0LjFSwyLLJgL1bc4XZ6q
sY03Q+xHWyin9GozVOA1XbSsbQgg7Bdj1mgZHGWHat++YNCk2LcjbLDPt79we/WtE1/nEYSZYLd7
bFrvNRnIbxlBnVlU8h5Wzsn1+U4W1sY/OMBGRAROLdVpwDtuC1JGtKUdLO7hbrj2HR9rZQaub8V/
QqBsXKSNORZEgcIrgl3s0mEr5wVQZBA8NpT+Goh362XOsSvxlKxiiEOd/8CF2PWtvSEDmJgknUKG
BOJf/jbzStfZw98EBi2XdWBtDqxtp2hgKCU1HIDKDRZ/ji2CiDXS3FJg2VBBMwLIlQ9Y3Z7RZFfO
pEURgXYBrci7MdTTpoc/5JfBjd9wK7z9f6R+l9YG/Xvbo0PT9z3IJCdjHPFIINCXb2rNWbgZRJNe
eG32rfsAnn6ujmBadNKFAh8XZqo3eVSPK4W+pem3tgYhtYB5rFIwskaaZ6MFgaBL1Wb+SvzMwfjB
Y8aGETYBFLthJ6geJIqVm6KsnxKXxDudV28SErGHYYJxYa3XXrQLn2NDB2HD3cRwCJWnqGqqx5an
9Y8ceJX9+aW89DHz/fDdOQfEJWx5NVUPKhsOjEFaeKD6NFdg4Qp1Z1Sb7cZ6LY20sLps8GAGNe9Y
MpxKMEUmj/DyIGCDCnInPLVGbVwaLSv2Yc3n4fYHKBH1a7fcTETfpGk8/T4/Wkutz39/N1odMnjJ
lNfyRJyMbxWsm649F0ay51tf2P2ZdSVAxkUW4NaoB6hFzD6d6c8ml7cJ7U5RslooW5oDK8JNoWBb
lPbNg66giQnsG5wHc3hgOgWoMOe/Y2mUrPA2cRBVTo79N6uVPugSBNZ5q7qscSu6m75pC3jViU/a
y2C7ABZMo9fMWRaCwQYJ4jHfTKwJzb0K4RYVtIG6TgbxQyYJyiUlMLRRNdLrfr5anP+YpQ7nv79b
T5Rx9FQbJCMH/jz18KFWDVix3EDKrB4D2CKKfrcuJb3UnRXsGjDL1A2RXQ9o9tNItZEcWmxQqsbj
6TZ2xOwT/PP8l81NfrBJ2oBBIf20CSNXfJpvZfAc3806GDO4Q6f0dR0CtXANtJGDrikDEXrYHFnu
ltvSQLu0ldD7jPgshw8HUKg0HGbRPJrwNSjpwvK2YYTSibIq7rr24c92qQe80FHWPFw2btYeACxH
V9OyUg9gx0RwF01hn6vCQ5zUkKzt4MuIdMz5npYWg7URJF7qNgKZjHvTAhUly+Fzo9Kf5P84+7bm
OHWg2z90qBI3IV5nxpdxPI7jxPEkL1Sc7M1NQoAAAb/+W/g7p8rRtoZT7Kr94lSh0aVbre7Va0n+
Oxm7rxVOBg/WWmdsYxkeoelkO+QhPEIxy/swGfW+Fex7QL0bGRSf9dyhWItK+eWJ2Y6e4SGIj1R4
MyXqJOqkvxKc/qNCMCZCAau57WKCshVYCC8PZTkKJqaw79txyoWApyO53AWRmO7qQamby1+3rJoJ
KEzKIVLoVp3um6CHFN5Ci7OkHhaDlYlP96QOnpazfXk021wM55BPrIaOLMKat4vhTaat6deAC7aP
G+8BWXQVAB8g5ZhKL7lBP++wyzKUdy7/dMvFaeIII5qNYZBQxBUg9b5yadrsO1ANwJ11SuxEod3v
2wZapvfOX8ugdVIda3UiisV7Cqv/f7c0lG2fLo9huaBNLCFYEVipmmWpKmgxUIgwHWjsVLva6/LD
tiEM00/cRLfd4LQnIWvIJ6ct1OXRzpF+b6Z0XmnHe6M0++AG8Aybn9rG1elM2lPCB6+/JjKrxJ3Q
s4t33qjANfGMhvoCdWuohOoENJIqDYrfpAEn/neH10mTHAgIdNoraFJEzr6A9ra7AtWyLbHhIahT
hlMWaPGgpw66myCbSP2qvtrKOuGaWEMgmlGycWIgzfEQRWMr2L/+qcZQP1/eP8t5/w/SkFTIQXO3
OjuZD716L/ndZ4R8G2a8rse67lceUhb/Y9IGJqRUugMDwZmw4Twif7uP5xFUumUN1YjrpWYH4jGm
9jyr53rFlC2OwlR1ArsRtrxEhB12RN2xKUnmHUIyMHlfXjrb09rEH5bRFFVOiQfCAuCqmukM+flP
IBrzTr3WE1LHeGtHU/gUQkfvNgIx1Tb3auIRy5g3Tt8N4oEtKrmBiwAT/AwrxmZbNSNqgHJrGvPa
r86oF8ZfuiBhzi70QSm54jBs3zccRtjUaZdBAOM88Co85GUmb1nJ1+gpLUHcWxLpnVdtnaAkVecB
ElrJfu/Uc4qUIfuz3HNLmihr4/1biCADsjGGezsd74akqevFrd9W59LL8r2nAbbiEXDhlw+ZZUIm
GLHpvLCYIaB0z6L4j+KgcR7T6XcCfslDUM38pmDoNJrUnJ4yOIoVa7XskYlMROttOJKOlucBAtQ/
ZdR23U5moX97eU4Wn2nqQamY6QB47exBZ/zbEi1KYGjvndQLV5yy7fcvzu7dljDeQqg3yXHGFBpM
fIe7r8C2rHVk2X7+8vd3X/cIeGcSaPc8oKb6DD6G+krWRXf0VcjO2xZomde7ESJNOygCgoHKAe1n
/tIE6Pt7BYlrOt4nPbSyH7cNY5j6lOuqAmMPHlbDooDKB3AKNxAQP7hVWf97eQzbVhjmLqLEYRnp
yzPE3co7zdzkSGeCdv1tnzciA9GJlEVRhXulJEF8HOsq58+UyXAby6pr4hGFowR3I4bNDtFGLNw8
uYrxmr786z82bsja/b3PqgoTiQpDc7dkzNI8OWmaxtcBMrU3SN4/dug12S//VEH+c5PtERNkCNC6
jmUeiTNaMYpd7tRQUGAg4IkpXwuhP7YP8h9UYThBMx6aFmelsvLgOkX7D1LL4Z6id3jTqQLw6e+F
i2SAGwqR33lodZg+MzKAixME+mEafbm8NbZJGEauGC/HDoRz52R5MHl9e0LUIk7oyVl7NC+/9b9B
LTHJBaUoIOnTueUZOWt1yGcpkz36yIpXFmXqTJqZVJviBWICCUswtMkOIvdnUHD4e+3O2Pm0ZvTH
tqUyTBychZDeGyg/k7Fh6W5K0dpVR9zZt9IR/1we42M3QmLDziOa9i2vpoUNJ30CHHW+8WH5K9eF
bSeMGD5vuh6yvR0/lx19Kku0Pk6oCB8r3Ex15MsVb2uZgokWlM3Y0xRSsuexGP6UQbKLVlsJLIfV
hArWiAZTrsF7OlKw4ADWK48kmYDoRVyw7QyZMMEql7RTUIw5F7ULQtImVHTYl5NYY5+yTcGwaFJK
Xs5BxIGlDNVV6LX+j3pGh81YN9XKrWrbAMOkg1JkArIROKdifIZ6YLjv8UxcSbBYypTERAvmM+iL
qzZFpRAOe9G9YQA377q5bW5GKryreXkjBMFh6Ee170Kcrwyk7YfL5mFbPeMmn4PKd12USc+DH3aH
zE0i9CYpEUGDwAU48vIgtvUz7NzDTV5XXVKey0g3X8sMLeH7qsxWmdnZxw7RFI5y5hZch20lz65y
fquFIwqguPOSmVreh3LOy13m19vgtcTEEYJTiFVFRvhZB65/mHWv6U5OaOwCsrte8YyWFTMxfcoF
6i3kAaArPhKjO8/r+EtU13Latu0mn6AkQR9B23Z5erQdEv6yrW8lC91bGiR67ZlrOVsmtG+KdKVm
EWQPpIdCR+KBRS8hRO+joFojVbYNYRi/ZGRGRzAcsDegW4yH0X3XBdONO9fp1aaza8L5iryguY9q
7pkjE3FT4VGucrWGFbRt8/L3d+F6Sp0g6HrkUPK++sF0pD/HZRt/3/bLDdOWYHKKfb+CY3SKWyeM
5CFson5lWWwLb5g0KSNRJD4eGuGIDEXp8UNRl1cFSCJXTqglwjX5+ATrGfLM6JJgIz0G+XjQS2JJ
jpAg75rjFPa3KQQY4JanlQeB5S6PjLtchAC+IKOKW7Zi/+i5LXd1TdIDGl04qFTbFVdoSf0QE8WX
uGVZgtMEloeQoR8BqGQS4nA5MEzfm1TezyViB9RAAOlt76OuXNO/tWyYieST2C9XYZCz6pphrwuX
fOekKCAeFqCFf2UNP656EBPUB1GWLm+4L84KWLs3c/T5oO5cnzW7Ngsem2Isbi+fbtt8DMtPncnP
O/z/oGIwbKsx0gcd1/S1KFNvI7aMmOJRksb/1z6XJoGoK57GpUqUzA4/ObESv0InAmJRQow6azLy
Xceq3NSeQEx6v9DJuDsgv3qOAjdBB2kPnb8DHpHB0+Xls3geE/lHOieEAYONvixyeZzRZv0jCP3w
1+WvW4zXZPNTTjpDxBzJtKU+3kBgMZ3Yn67VE1Dc+e9C/Z7y8g9v8rV+bttsjCBf9z7wEA7iFQGi
+2hXl7ROrkG36YwrB9s2gOEcJIB2AbhhxJl17XgPKQKUdbOmi+oVb2f5vonp8+WA0mSAbERNGnoT
pnlzG3l8JSlnsUoT0AfxDxnSuUYxJxndG3RtKPcKYBcflFlKRVCsVvkBkkZrVmOJxkxoX1xDjokl
Y4XsOf/jLUjPN2XNASZEppehiBvoEdC1i8g2OcMPBL5LK6Wm8iFFudXpAeybvPKnqNDyKK896P+5
yQlSpXiD71Ezc7tg5QK07JhJfiSVinkvdXxMslE/MaDi792me71sP7aPG5OaSrBg6tiPj8Id6Zey
9Px/xwGlgMtfty3Z4lLfRR0labKmpw0Hp2oYD8eprJ3rIBpLJBEm6d6D0euLDyK6bQtlMhpWc45G
VJRAz5VwhzObS+HvJhnzbU9wE6WY93HLOYopD9McTD8AJIXcCc0zEe/rdFYPbtSpbmUmtrvbJDgU
UZB3sR+lJyVxvekYjeMLF/rEIDApi/HXNPf8AHmyT25XPrmATl3eL8tpMJGKWmXQympC5Kx4FDZX
6dzH/LZxqib6dnkAm8Ua3q0Emw5xXJKeCFCDV3r+tszKo82r7iBFBH3no1tto+dEavXvw8dTOreg
HxRnr4D4lGg8+jgkG/sViIlTnFAgGIYJMW/bTvWPhkUkuCGEQEf28kotJvJB6s3kNmRDJabB7yCG
MSHLWkX8Eb2o5Igwby3utR0yE59IHNC1t3FWnQWYwvYZWj2KavwXKT9xnVdxfuKsPSquD3GSj7/W
9WptaYjA8ApuPwU07D1ccY37bwvMXxB+S5a+yLQFGgyAlnK/oLPcSN6JovxTa8h6XV5Uy/kOlr+/
80d5neBEhyk/Z+DOuErGKHsEpF3eXP66Ja43AY3MpVA/dwow8yPfDz2clIM+qmluwLf4vc7q/vry
MLZJeH9PIqkSkMq4y3tFxDXaA5cKW883JmIDI8BJsqRxEHSIM+2rEnn3OLqR2qUrv91i/yYHIggL
ygARDsL2LDm9ZZ+WeE1k6R8odOx6ysWOh5m/st22E24iHJ2QV3MreXWuMILsJHRss3aXAAExDKq+
Ai7n4KTj8zw6P7RPtoWkJhtiledVAR4xaLOk4X1Tyk+FL52XaKz5YSbZbQtZ4OusAx1xELtk5cKw
nIn/AAOhhSf9bsSYOUSt957X9PWPvnShvbeylrYRDNOpkympIRIJ04FuLGTd+rDSu7zJho0zMHII
NAFLthpgmnWVhd5OJVU7fFGuP/DjZbOxOFTfNBunbFqV5wJli9r9Cu2q6XkSBIHPVNUrTymLAzB5
BFUSteCE9vgZAJg833PliSd0NvbPWV4HziEMPPZt22SMe5SKmnhR5aanKZt4Bpr/hNxpOkOAC1og
6VpazWKtJt5PpHiv1xUyUmCu8XYOcgY8AJUKFGVeaNy8Bm5x5bproEnLATPhf5QzNC7UUH8Csq3d
N2E/3Pl8lUrI9vUlQn3n+UsAv/txiMITrXL3rlHg38u5WLusbV9fDsS7rxPwx0e546en3FHhQQ2Q
12hciGBc3mzbNhj3JQsHxromTE9lnvxhI0TeaUive4WXYVAPX4ZEP0fr7USWQ2zSByrIiXc6hGLg
W1URYWi3h6qH+AxED9+VY75NVZmYwL+e13Qu4graoEv1kiCHe1jnRbAYuykVPHlO6zZ9UZ6nSj/4
LKKgvmi7z9DcrV8ub4pty417koAmOGOxKkDPHg2PTYSkWhGsyqrYfr9h342LOz6u5uL8RnDOSzfd
VQAV3wrh/7Pp95uYvaJDEjifUI5xQ489FIp2yK66VNCry9+3zMAE7TVAz4RdL7NTUQS+fw0ycFp8
Gbraqa/RTDSv1cAt22CC9pQvx65EZfHM2hKEdwyUbrvaVf7GiNEE6KkqHVLQAVbnINDZF3yYg9pk
1tPvy6tk+/nL6r1zHNIVScx9mRw9lP52+aCqq2J5H2/7+jLqu6+XlShFEKPmKjLm0EMRuy57TCuw
gK+EcxZfYer7JvmUjiwHjAKgVagXkc67dj0xPyxlaUQifJutvVFkvZsHaVpdtx1sTYswgCB3HNX/
1JOLMt/ldbJNw7DlHNmJrKnK/Ew71HZyHKrDCLIkiApwfSy9GpKN2wYyzZrUCDsynZ+TsSn2Sd6G
+6bNmruZo53Dq0TwfHkcy7EyEXkT72fAqYvkqOqB3aTlnPyKkir7cvnrluUyoXeBA/qUMfBzYErd
f8XgxM5ONsFTgcto7yJiW2N9ss3CuLPboNI+dJhwfFWVNXsZdlV5HSca2I3LE7Ekj03mPxDzyEKA
nOfszgPX6Jwd+kfwtjSfCwiY/qwj5b1EblWTQzSBq5nAxWwze5MWcCpnwadYZWc5cv+Hckj6PWrT
8nB5WrZ1W/7+zlxQyaeZrEpcHt7I76G/nLg72sk1nIvFsxMjUq8TzQvsBT+H1SgfkBAVd14WQbUA
ZEArjss2hBGrq57Wtejn+PgmOSSq8Gc+QrsMsIvXy0tkO8KGxbtDPkxel+TnCJBojyWOt1uEl4fJ
yY+NJ7fJASL9Y+6EEw/+4GRnMmnoQNbsZgjltOVBE8YmMk/yupudqCjOEhrMhwpO8brt6dM4hNGK
fXy4DRhhCUjfHSSShqmm4ZCBni7gV7SbvEMy0PIwBwCUbtgIDGHYONMqdf1e5W8JgSkm7Jm0S1kN
yIcD6dDGvMUmMM5yEN5NZQE1TWjvjY9kTv6oOoNo1bjKzvChweHjy/q9+3iQCpI7c5KdG+Q2vqhR
U/eALn+er5iD7fuGQaO5H0yZPtKybpDFB9m7bQrGhzL+enkPbJ83DLqHziMYZcLsTOux+8yzkp01
UgdrsKyP831YHsOaBSKcfpza4QRluPx+KdSlBEKsfVbtCbrLd9oHVzyRFb8PhCggKYp+ctSlt03O
tPRqdtOO8/wcxil9TEgtxb7JPGfFkdjWzrBwL6Ai6VKkgcOyq+Obau7b7r6GVJbetvcmJI+C7CfO
OfZ+UuF4m8atRLfX7E5rYITF0P6TZw5jE5c3pSD0ygHpPAsdls8V3hv33VQ90alAvxCYN5/jeBOf
LIYybL0XWVD4cwZdclnFFcQhWaqv4l6u7cXH6T4MYBi5oH7i1B3yFV4vv9dgulz4UUa3DA/Rgt5Y
WIqRibl30cS423zCTH4/3w9dnzch7pIi5EfHbepv7RD2fMUJf3hVYVKG8Ys4jOgUjrhDSBvfTdnS
K08HuZes0tcE8hQr41icvSnu28tY+wEkWlEuae7ydHlCUTZ/jqeQrwkg2M6a4QjGAYqwzqAxxKSD
nazEp2wSPt15nQMvQF21j8D4tyljiYUzLN9P8jkaki47g1kzENfcke54ZK0IN6XHMIBp+9mMzjeA
4+/lrMUuHfi0k1EEOeGvaYpG/aDI+09V16zVgS2rZyL1cqazNI1xVXbO6ID8qUNb5sIB1gb1XnrV
Y4GK0Uoi0+ayTdTe3Dll3IDS/xyh8rybS+9XHPdfMk98C2Xi7WgNVTS1dGlK/ggq5ztdO9v8tQnl
S6ugKxm6tc9eHagHmQ00QcJx6lc+b1tEw0UEk0+agGNiQMNlO1zaYgepEegcj/MvcEaXu95NxGHT
1WMC+pA7aEMouwGPjDbwkcv8gBzF2mlYzP8Dv/0f4d0ZCQlWDKjTNPKHUgAG1VW41i/2YcYxjCMj
ImjEHEonnGJIuSQnNGZf5bLJd3LwP8Wz/BSl9J53axQA1rNmeAWUGkHzHlTNnZ6Avxv0uJto/7UX
jYY4Cs4Yjdz9HGWf3QXgUbDp11IY3LZDhosgIkgTiAsAVe/FfN5JnohxV5TBmsbihw9MrKPhISYR
j7yoE2SnUOlcqCGgXeWJ4B9d9ec+guBzA/aGsd8mLRzGJuQvAnF9pBz/f8dzx5kdINW61rdou15N
YJ+HLGQxiZ6fedfeV7hMSVV2O3Qz/ls7oBSGPtPnOgAevmbyrvWLNSUQywVoQv36fFZkSD12TGpE
PXkCtaESiVbPgWd6az+6fBYs9x81PIMKVSXGvGgfQIWnHlXblt7nIq+ceefQNnBuL49iMVsT55fU
2VCUjYxPWsC6FiWQygdx3OWP21ZqGfTdO6QBT4fvOJIdAY0c2IHqIb0Fy5m6ygdEc15H4sfLA9lm
YfiHRFWt8Bo0gzU9c06Av+mnIs7zlTeh7euGQxBOFAxZB+BGy1PnqYXY0Hjd+eG4CZIOKzGsHsoi
LtH5yI66yX4GA4DE3gSpH0Twa69N21ky7D6ZIfIdDTw5ocWlGPZNwRDl5MM4PEImb5N0ZBibSD4a
g2Wx8hyONE/iznseUXFqlphn5eVhmYQJ5pN1WfeD17CjlOlLTqDqpOLhGYiANWFp2wDGeyAoe7fn
UxIdy6Qd9oEXn4Iqim//Px7mFoP4Dy9fMg4+MrvRqewi+A80RU4j2NdYmPwo5PTrsjHYBlmm987q
JFo7kwycJagzjcUOFaZ0BxbmcxNT/8qN0R55eRiLVZjotmkKGZuV2z+IqXsVCatuos2ew8S2kax2
Ax2G0ZEMVXHOhctfwPnXfG2EAI3gPJWr3LK2W8SEtpEkT4saaPSz40xf2rJRX1SyEHLUoGGOFrKA
ErXlr+0wFadElH9yugaIty2gYfYBcBn9KMHuJlUSfyEdKi+7yKmnTcha2KNh9EiVjYp4LT0FMUq0
olI5HjaZuN60/SaaTc4sV/OQqFc8ZsC5TtCn8yPn25BRYWzC2cC07KkUSiEPE4XUIbi3EZfQVYYA
y9KbYLZe+Y0mnA4PaPWq9+CqL4odwqVhpX5jCepNIBt6g8U801Q/6B48NQjl2r3sgfRTeXjEOwlC
hJtduwley/0smKqhUg9eVfxhE7om8nZIAc1f7TSyLdby93f+ZIppnwD5px+AkbpVJSSk5l47W0Cs
2Gfj5k7xJhFVPpLTNENKgbDM3eeETFfJ0KuH9fy6bQ7mFZ4lEFbz5vbBa+LkBVz7WQ5S4TFekzuz
XB0mSk1T1QRZH7inpGHqlVToawH+W3wdsnJa8be2d4mJVaOcFgthvHtSjOTDAMqgyU8+uXmNe2vn
zvHAul3eo45wq0Et3vnXQBf1EtRexBlYfhfEpeIU3Gwh9CQu+wDLrE04WzKPrHOm1j15jD0yBcxf
D7aQry3VauUus+ybiV2T7tSCco27J1K53UHE6CzOQshtXP79tq8bFz5PIWevWiQAcw3x41Qn6CbP
q7X3ie3ry/38zm76UbNWDmJ60PXofOLQSNiHYP87bPvtxi0flOOk0zYvz4ED5KBijX90llf3tq8v
c3r325uWoA8dHPivYynGfTH70W0mmmDlt9vuXN+wehcp+CQZBMB1SIoSL3yCYlj8Pewogyw82G4r
Hp8E1EivyRTWd7MeX7dNy3ADik5JLmiOA1u1DtrWif950u7L5Y/brMG4z2Xd5lC9gI/JQYN6Lsvx
OU2i+VNPIeWwbQTjRtcBgf2PlB57Onwlcdnc5LVIdlXurfkxS4LARNjxAD2lvIidXxmgdtcFAP35
6H5qS3ACubjS9kgq/nEi/omQetuWmDA7LwiR2Y9q7wTs98SuklDS9FPmNeBVubxolnDYlOnNZzeP
3dYjp7eoPtf0W6DmFu3F6Z95mNY4wSybb2r1apSqUD8o4Jx5PX1N+0R/Az9+2O1agRLJyhVgG8Sw
eY86CLrdjpzA01PuvOUJlJc+OfLEHba9pE20nVSVilPmk1Pg6Od+QEqDj9s6isPYhNiRtuiADGfd
iSkKTC2LkQ3aRZ4TryQzbKfXMO8h10OS+ro8py3zdqPP5a4v8j+JVK9Tlvq71HEEOInDTw4t1ngb
bXtiWH0TO2UX5jhectHmetuToK2CK9dX7s3lE7w43Q9Sq55h9jIJq3Rye3KCMnv21FDPAfd1tQY6
sUzABN6h86kp/D7pTvBTwZ+chfFjk1GQjY9Zzb9tmoEJvqNdFrVVhxk0UdUDVg/ybiqbFa9oWR4T
cif0NMoe8MdTHgvvJ1U6Gj5VoLieVpbf4kBMyF0elXEMpj969KK82U0xsqPEaZxPVTz3N84is7Bt
kQzrlgpNE7SrCcooA79Hm538ErFerRW7bMu0/P3dlc5EIGpfE3pMmlCDkBeQ3aoDr8a2H2/c6CTl
1RDGFb4+JM5panznhLR8+HXb1/827MvfsJ1zw1C9yQn9CIyCEApaeOMDl1/1iZvu+SLtc3kIW1zz
9vd3a4z+wWIakzF/1Q7kaRf2YO2U9TdvyVFVDTrnfCdud3WD1OGQuOEnkACv8bdZTqkJsWNDD847
3wmPolu0K8bnt0QinlL/jqFYo6mynCETaZcq3vRRlNGjCtL0J51m+TvOvOzp8vLZvm6E401FRJXN
s/e/fg5lPGgDIupY2RzL5WCC66BkyJ1eT8FxoVUonflf4orfhGlyvdC8d0zeF27X3Pr4l23TMex5
qmMXxWMSHhNayFtUl70HYFnEikKO5TgT05xHKUgxk/wVzLFA9lcyAVtKAfr9b/MgVqH+ti0xzDqf
vRzdFVn+SnOqnlGI8n5z4BBX7mvbHP426/8DQTnQGEBt8ihZog/IKJJdwAO6j1WyCbkXxsSwehbr
GgK0bnhEPFPdSdmBlrFHBe8Qgu5wJd1jM3sTVtekbo0s67JKBEkM1/OmXdtV+6U9YqpavetxuHTZ
nRGJ6vty4N8vH7CPl4+ZgLu0RxgDsgF6pLz+/kb+Q13xvR1WSVNtA7C/rwxwgowuH8HeJhP4Lo9W
3xMiir1PkMK6PIWPzxea9/4eARgfcFkSlb0iOwMWN4dOfFeHkdiiFRcyE2XnJcEAuOAc4sGk2NsE
SFNU+0KBZmrbBJale+fxA95INCb6WCKhxnhHRVl1u3FAB8nl7y8L8d/Yj5mMd13UkEWupXylyvPI
wQnGdNwNXhqfnThTN2wso2jvyOn58nC2HTfsvWSlBge+Jx8Qi/Q7AkYW4hN+5S5dN9tGMGx+6goa
J+UsHwJIJTdaz/tYjNOucFcDWtuZMkyeQLMH0kcCACUPyV3kwNJjx1bzLrYVMoLx2C9k6SJ/eB6g
7bXrsqTeFdylX1B+FC+Xl8gyARNiJ9AGo+ckLV+FF2ZPXV3/jtok3JTzYia+jpGCezLU8oF4dQEF
CoSvTgL6vm0/3bBnLwQmIocW+blsJQF/8wicPHU5WXsB25ZmiX7emRu62j3ZRAUQwHRsblmfR4Bg
iEQ+Xf75HwdRzITOyc4bSI8094usxmcCibhvDa0+OQ6A0rWjvKvLo9gmsfz93SSc3Csm6VP2Ek1B
fl/yzgHNUhavmLDt64YJTxz6ocMQxy+phyYBR5feo/ZWOQdtXzfMl9EsbQkP4pcFyjghK7undFjr
JLfYlomQY6Uf81GmyUs/QRMDNf1H3kIlx1nkYC4vvW2DDevNm4l4wTBEL3kZfdO5PyMngMMfCIww
Vhm9uTyMZZVMaBzVredDxqs5idaD9nHe1VxesRqprpV52AYwbuaeJxSKOCR+EU0fHkLZua+NaKZt
UEWwA/x9Qoc6BlaQ1/GLTEN+G6ug+60zx19BOX0ciaPZ8e+vi6ETk6+gZ51X9XAI0vGL9k8lwgzW
62fpFOSQgTvWmbNNYSYzcW99TESUijw6B4qpO6ny8sBQXv7exvE2sCr7D/otAl9+RmR0hlJ6cFvP
Mb92G0eAq79a67p96y77IBQwQXAUZCiZ7hi/8xp6yPvwH1bUjz179AA/04N+JkUIeozqUVbs1gvR
/gYC98vH2WKXplrtoPumj9Gv9RoOCAQOWbKQVRTAqeRh5ziHy4PYjrR5bUuielfF9JwK6v2W2tOf
/QgVlG1xhwl9a5Imb2npRy9V2f7OvDQ7AIfxGs18E0l/yEysG/olqV/MBXtJirR/6Wty00Kh7tum
xTGhbn1XSeZ5rPxZMOYf3bGvxW6QWbJ2uCyLb2La8rkHpd3U85+TAJ477YfuwNHjts1bmVA2FySC
5VxN/Gc18ODKczO1K3W7Bp+yFEaZiWHLM8ai3onLn0Rx6Jmk1b4d9K1fQLXCn8dnZxA3SRtdDxm9
X/Sbuqb6fnlXLA8/ZnLVdVAJ7vux4T/RmfRTKXXLSPA5AzsjXjPdbkj1tfb1oSXi90LZuDLoctV+
4AdMAjuq8HHX4aD6CobbyUecHr61qXjQP6Yh2ats/JUt7PQ45GK3gFN50l9TT6+9SSz+2+S4K2gy
Bk0NrjEI5Z3Sut/3nKIZLuXfA6TSQuA898s6TxVbWWfLrW0C5Hp3rHvuN8EpDZzvkstHmnXeVeJ1
X9vAW8PG2kzACA1IWqc5yEqqu6aBmi5NAPfVIdRILu+a5esmOM5xEz/AY7r8mcey3aWtwx4z1Al/
Xf76m3zKB2fCxMaVzYzApqzLn1MN4OByHKp6vK70cP1mE1UBCfYa9oC+er3n83AbdeJ+DKIfNKsO
WuKSCp21JmzLbWGy4LlR7NUOEfQVfXNZua8rDTcF/jn3l5Yy2nanm0g6xabKY7rxT6pbUhN52u/z
GaWwSKyxJ9l2bJneuyg9QWdGEMjYO7E6+9k0XfjABQoXlzfMtkbLoO8+Lt3Ei5Dzil+xHzq7m1ga
XWdOFngQiPbKtZSnbQrGU4DwcGiiOQmOnsufSAtAGyiA1jD5to8v7undFEDO76Zzg4+/6bAyOv0q
E7xktq2PEQwgQe6NTsrwcYY3vCqc75oCN1wB5LRxBMPcdcFADFlgBM+vk13iRI/gau4OrQCE/PIc
llj8A5s0EXJNWfbcFTQ4Nk57pMGdh9KzjIIrCcwDp+TzUAcrOJwlLP9oJPM1IGnQ11MYHAn8oxJ4
1ys32YOf4zmh3j89c1diKIsf/g9szi/QRxYJ7xf1KchGnVTUO7dIg32QdcFzwqc1nkbbQMvf352t
rG38rs/H8ufY9uK6n6EYODAJpRUPocMMhq7LO2SxQhM71yn0DM31hGHCdLqlOb8GZrI+gVpqLfKx
TcSwczKILuqoR155lobxruW93qmKEQh7gP6Fsn4tCLJNxTB17Y9Tk4I14Gc5gJal8fvo1svLchcp
UNhdXi2LwQfe35sSRyyGxjyu/VpCq46UrfMp1MNGX2Ui6HJo7yrITJFXpIS7I8XhvVuM5PJPt62O
Yex5KCVJgor/jEXOn8Z2yo+0BV3R5hFMKFyao8StWqf4KUZw7eV4v06Adh/reBUFYDFyEwo3xE2m
C0AMX5uxvB6nYN6HvbuPm+gIVuYa6hJ6JZiw7LPJ7+qFXdl3UAh/zfPBvWkaB6IqVdPMzooXsfhF
U5sW7XR5Uvp+/NqljndduCnkwSuH3TG/HdEBNyWHqRzmRXPMu960/SYbXVkGDRujMfiFCgF9qSew
MTMo510x8KeuGIflhPmGoSfjFLsZTOLVGWl1M6LOe9X6VQVKUdBmX56FbV8MExfZpJp+dtnL4KTl
Z3SRK7Kb8d/GN6BJSDdx3TkdQJCv2Gz3RtEqeqJuv1avtP1640afSDNI1ymDe4aS0jfWgFJ65/ir
OGLb+hsW7pQ69R0IivwEketnsvBBZHpwjl7YBt82Lb8JjfOU1jlAl+5rP3ev88D0vsPFvnJCLcZt
ouCgrDekESuCe3AZAq/k7Yla2oBKgJYGlf6MSbNmfZZ9MOFwGpqOGKxNfnC3z6trEaCj7DD7LFiZ
iWUjTCAc2PYhZdWmzquK0R6eRAhsG98V6W7IsrWbyDbG8vd34UE8gNqnaLTz+j+cXVmTnDiz/UVE
gBACXqmlu6rt8b6UXwi7PcMiJLEJAb/+Hjz3oUc2xRe8dfQDKimVUirz5Dk1VOve/CI29XynAww5
2ErorS3T8v8XQ7CJyqgwXfojGobqfTQG0U8nB4z3/l5aCQtsIJwpZOg58+z8aAZItOd1c2l7PMyM
gwi0Ry/KxomxNox1Y5cQmCq6snN+5KibHNAlBy7AGDrzRffv+bqLsj+IbK1Z5da0rzpvvIHPrnUP
Oi3T7p0z+uUWsG/N4JZ3G6jsoRWHOz8CPqAiOZavx9xpjxPEATYupRV72yi4Bv18ulaGXsw0d9/r
yI2edneWRTb+rfTmUKD7Nf1RdGAcDzzTfdYjWvy6mrgbaaG1CVgp+0hqEtMgpSXIGFPz4Gph/s6x
aPvKhjYITk/oUZrGPHtuSxBtQaCOPfSAOf687w8r9rVVYc3IZw9VyaCE2Gzs+YfG4cguTZA76ZiT
n+4PsrZCy/9fuvRAO2CLB1ImE6I15AQdU5evHTAKzFuPypXQxuaf4xnw/arlIYaoZ/JlaADIV13w
KivL9NEYCdJfWcbXoJAbmfmVVJzNRDdR3UysDqcbcknsVV17JUF356xfaYijF6/ANi5KiJvFsoeu
1pS27Fjxst/iM14zm3WnF83Y1dGsp1sDHsWz7NK3TlZFT/lQbI2wZjPL8bsCnMyQVYHNMgnO+V9w
LeSwNjb1irlszJzu0YFpih4+o8OKzke+yAJDMaF6NJVvTkFaDIcxHWRwBohocDb24YrNbBAdFACk
dvtivmWlOTvR/BC0t4rWlxhxfQoomh98bEi976axdWObwg06Uw/ZcxaV8dmNg5Nr4uG1kODOrcct
NaeVjWBj6+IxLRoezOmPwQO0CuoA9XQc+5C/n4wU+9i/IpukLta8Ax3oON0keAoThyKdCc1VNFpB
mX3jwlzZbjaobnJnLmfqOUhdOpAGIsCSf2YuprTrBLKZ6tjAIoggxemPJnVmfp4hnQPGgDzY4qxe
M4N134s5y0qPZH6ZEGnIyQSA7miBLMAwief7U1gbwnL5TDhuC4p850cJvd1Pv0SBIKBRv85yuu8i
+w1Mx9OOMdqjVF4Aryz6Q6ohonGASp/jb0HG/+yCoY2c4yN3S14H5JVg0VtF+Me0Rxm9yHBu0aVy
o1o5HIqwucxizL/sWbnQJq/rkIvtJxXFP6LScW6TF37sqlR9bBp08Nwf4c/hXvgbmK7MmJnqNrro
UR55F5waaCAnfm7OC13J/TH+bP/QRtRFEcS0/N5Nv4TIvx8zodShdSEtI5si3OUloc1epxoV9spP
yYW76L7GdSqPYZhtcdetLdLi+i+iAGDCvI6nQQUhJvAkDxADPJaGfhMLr24SAxKyYYy1hbJe6z7Y
/TW6BKIfrTTqXINpLKFZmB3zfEsJ+c+HFaoq1kzKfgymySev0DXLjxPx9aknm2+Hta9bjh7xBlJW
g2bAiHGXH4yLqzGKtgpWa6tj3etNH3Ysnkn6Y/EDLvFcz0Twqi9Q1tu1T20MncaLx81NTC5ZRoDv
QTMTJAimIxTT3t8fYGV9bBwdEZBSLqfJ+VEYlEOPqQrK+lJq6ARvzGBtACug15Nf/puG4xIdu9+j
serGpwwxcfOwbwaLh7zwBOUO3Ie+Un1rR988zLwij065pdy7/MrfSxKhjaRjAF1LJgfyqpDdaz6g
qGIUSo0s7U9Lk0Lbhf6ul1to89ERhNtxrpziKylKnZ9VNoddEqfa0I0occ0QlidDJm6CblhX3/gY
qm8h2Iv7Y1RIs1UjWPGFyPJjUaQeKaUDrouQF6fUl2kSVaGXbCen14xh+TKfVOHGKHZdTJRmR2Tv
SaLAkXPmBvVtaMWBC4a4O1fL8mweEZ1JEmfPyJc5EGbvnCB/NTsNaGfub9sV0EVog+sKx4G0GQGr
0BI/E5BYoY3nTQEeRYES9qSbi6D9h6EVCdiMHu+P+eeHQmjTzzWGIsiMu+x5guY1iKUiP5EGAoxy
7t6LtJWnuSweB+lAiOT+gCt7zgbgUVxTQ1eI6EJnD3yENTgwai72wftCG4DXOFQX3tyQ21IXzlPa
Hwpabdln7acv2/zFsdI0buGHYMn7UVSR+IBoWqIX0s/e3V+YFWf5DWgnCyGhERWXCffm74C6pEeq
o9dztgnlW/v9lruzqfPHAip0t4aAE10XA7tCZnmLJm/t91vOrmaAKUtK/QuI6uMDgzgtWlSR5Z3z
+Oe+FbKcfRrBYxvAQW4EEFfa8QrqzKw6NcKbzvtGsFwcaeqCIbGLFG8RvnedqXpYtr+Tljtvpt+g
dGj+9lr0Q5ZJ2rrt39lYFTQ+xJULZPzx/hxWwkAbUNdA09LTzJCb6sH1hDA2TSYKtme/nb+XDWgs
7w+zYm4bV5d5lHGoEhTPVLgsQVY5OtayFIlciFr2DWFd47FLVV+0gtwqcNk+iIm3p7BV0UnUZguX
veISNsBOqDAH3KvLnwEmbz7QtlJlgvaHfcThoY2iM5ob4arUvyw7tnPdf2gQ54c4wKF3f4nWjG25
tBlpB934ltxa7X9DG3J2oAEg/VVP1bFqN1tb1oaxfLsYZeE3Pi2+Nqm8CWnKR92SLxGdqkfQ7xYb
9l4zhuXfHOLlUdfEUZm4UdBF3wQPBP8Cuaqt0HnlsmOWe0+RhFa9bIFbccOPTRC5Fwi7xQde4hB0
BrBaED8+OEWhfty3zsqEbGgcYNJTG4PK5DnmdXMMfNoewcekNq7uFaPYyDhDq4mFQtALxQvpCMW9
6J+0AIunF4MoJ4do0Yanr8RYNuptDgqTo3inbjWHcE3V/MiKAeEPH89DytgBje/76sChDX1rXDb4
oyLqptsRKG+vA6RkbrfoANbmYV3feUwYdN+H4rmpa16gBQy6mLUf5IewKeO/vCJ0Tl2fpaf7tl85
H20SOS6cNsZ7Aucj58EjySINkU/enWsfvdP7hrCcn4NIaiZ4198A5hvLcyeC6iGEGjd7mgjZSU4Y
Bpbvm9wrU27K8EJ6dKyoodJPqbtUb4tq66Bf8xPL8ZvACQKvEf5t4lGIvhVWXP4HHrG1r1teHyF2
JX6R0lsA1If+7rtkCK6Bo0NnKz21YmsbD+f6US7zMEVxJNMyp4lbk3+TfN1jPm/SEq6gwUObOY5H
OtAt5/LWVt4XClKsczmn8Yce+vOHMAOyy3j+k1/hRer5Sn9QTE7nNOc/7++2lWW0IXJ4pKNPwvTi
NkmVH8uouYIHZdrwlrWPL2fci9BacDNBczlkF5HVn5uWmMMQbzI4rJln+f+LjzcOJICCumQXgLxE
QgaRnhb0YIWO0F2Z3dBWO9U5ikW1X7Bbgw6JA+rF/jUW+2RIg9BmkutaNdKqkPKWun37xB3dfNjd
whDa4LcKUsBSotZ2AzB1AgRxmKE2mYmMbpxSa6a1nBt9mnIKZrd8Tj2JhDA0qsFz2UERbePVvGZd
y71NU/gCya/wRqv08ZfkdeC3F8+Fyu2ujW8D4Ma6UEDL5+IWaQ/FRsd3WJ6YJqIP+76/RCsvtqdw
JhCelTifSOT74kyAoC4fQsel85d9AywX4osBAl/i2RfzEp1uzfiYQz77A0LefmPvr1yrNuhNh5yn
A6hknn3HuGlShD6qjlGohqQb4GsHB1Kdfw2EbW6oFYPbmLe4myLGheLPA8Q0kqEd58SvyJykxs+O
91dsJbSyMW9Zn4VgwGbBzWVO/bpqs5C+hij5RI900EN+qCB73mys39p0rFsckMEh5B6ms2QWk8Gw
n1NBodsORdP7k1lxQBv95gZRmI/o4HpukLhqDoBnpOPRL1S2Mw6xxVjr2oFsXE7YzcdkToTqDybO
modoaLfOkLU1snycQg8X4ZnPn9FC+1MonKzM8b8NGcLPXWv0GwQu5dUsGS+eM6kD9aCqgOaPYc27
naGtDYPzo4bPDFxCz+Cpdq8OQMHvolmVG5QpK/vVhr5lTQ19jGyqnhU25rupbOCH0GH6WrMsf2i6
cktDamUr2RC4AM8/kA1V9CZqdEsfu0x76gKeZ8X3HVVk2QAvjiriZRlILfLyGTR52UlSVb93pynd
UnhZ2Uc2B1ygZDtGomW31O+i901fEZnkY2S+gVwU/Bz399JKCdaGwDGv8cOqi92LyauPi9LC0rLg
cvW2MeFb3eu/ou61zMy7+6OtmcQKzx3ZhoKTKX8OIIEhQX1eDXkCBZNg31FoI+CEE/fB4NHqmUwE
KiGGATJYTgcxd92P0hl2yWqDLNTy8BKKOBynqn/7VRptp3i86j4bNp7KK4v0GwauM6DMA8nscxQW
83zoxm4ek6yo4n1nuI2Cy9wQANqK+zd/wD2oQBtQ5UInYbWp3rZyy/5GBaeDNKtE7l/UPH/PxuB9
RuRDCojN0gPjx1vlgJWD5DcwXCsGjedRjmANKe4gmp1kythnZ0TnAnoV91VSbFAchVK8UHkX3LKu
Qyt5aiDu9TD2XbyF2lmz9/L/F8dIAz6sJkVT4q1Fl8hlySk8x2kOQfr7PrdyjNhguAh8TqDcki3i
HFhD1bJ7K9GdBxhkcbk/wkqmyka/RSnJq7Byymc2DKl/hGZw/s7xcP/lqAZEkfIuAUCFE6p1W+CU
tQ1mhemLyrIxmQcuQKQqsyIvL9OkoUxlWHobKH4JJJi2csdr5rGc3VOsUg7FZdhMuQspqiioAReS
Otq4Dle+b6Pf4qhF227DxTNauJo3UNUBaTXTqrndN87a562AnUEmg+UQHXz26sobjlUM/O5ZQvV+
A4my9v3FRC927+BMOdclblmelzBDzvg/NWmajXTeyua1EW0dlGsGQQv+HFSBN5zQtDK0SB90lL4n
w7hlgpWDxIa0MUgrhwR0ZDffqChDNw8Y9QxPYGjQVB15PnvUgbxz7Wbxhsusrdry/xerJj0fdT+j
iucyTacwUfGCJ2AhBN2P+8xuBeqq61XE2h5xtGnmOnGD3px1huLQRgy6ZhjrJm/DWIYzVeI2FtS5
QBe+bg40k/VngFO2NA5XYhObNE4XAvCRauQ32qOHYTm9KNGHplfspNC49KvDvgA3smOcnc5i+TqU
isfOQ173MrXqc1dFeAbGIHTfEt7+86Kx3/BuLXILC7jx2e+Dj+0S6aYg1/4fXgZ/3sjMBreFnhf0
JSgJn2lMnEMrgy9h3NZfKg5FaVlrdr6/udbmYfk8bvIRauFU3CBy+AWHPHkSvWGHwsxbZK9/PuCZ
jW9rAMIN2xaXboxXuTz1wdQ9sj4Fv5tUDIl2AhgUJEmgCHt/Rn/2R2aD3QR4ttEAN2bPxJeFA5nZ
/jL4jZYb3rL2ecvdCS4nqVXHbiAfKN9kqs8/OhBW3OXrLLZ8nYLnf1YBCndFRKJPXSfja59W8xbg
d+3HW64eVc2o0CHxb7qTdODdDbOdPUQQJ/rvQUh9KXQAJXXATGGEK4TKwpyjwRxCF+NRIlDdalZa
m4Xl2tmsNZhtwIdhUqe7ssod60OFolS0YYQVn7CRbjFYnxC+AZvidq56rNDT+FYB7P1P1U9bm3Rt
COsqH1pwZU7enD+XbtM17zSav/VjmkVgF0iQhvO3nG9tHMu9u35yy7gp5DOKwN+LtIk/oxr1EQDW
LQzuyjFlC7K2rpNrrVBqzEsRPVBWyiR1WX/QTHUPHdDk+7zaRr8ZvEFMm/fRjdUeu7LUDXBq0BjS
kfdPjbV5LHvtxS3eKomGrjxlNxLq9gkaeEBKZFN2FLqVgLO2/caLcM0gloN3TlXRSsXBbRYkf+gG
/nFwSfladiBPvj+TFe+wwW8p+i4itFF6RQKyeYWYGqJ69bHP66DZas311sawXD0FNW7dO6q6TQ0E
+wD1QG822hJTSEfSpQ6E19Xw604HSc/bhUBE0/K9HOLHsnA+U+Co903VOgjcIAvTQungwrxJvSKz
AVNom/bzTl1r9hswrh6kHwmkUgqj5te07qHGpHLTDEdTOtw/5IXxmiRDWDYkfksgMDkhhXtGlxgQ
KWUkyLgx05XtacPlOOmjCPPzXpti5ofIlPMDwDzyMIv4p1PrdNcLgNkguc7P59YrObuNAkpaice0
86Nt3XLjCbCybWyUnBMYnEC0l89Gk6VFLB4Lpr914Fyut9JGK/71GzOdw8OZMCqfZR0+yY5MRykj
LFvIdra0MBsw1/VuHbp1ym+N1wTHrC8/BiX+2LWlbUq6hk2wdDGB4tqVLXABAJuxutiSGFvbRtb9
T6ZO5FphdRj13iB6bR4a0zXNOQrlFUyjOnq4P4s1K1jnAzSaHGRYfPk8Tk59EMwbLlq66phNhbeP
6JjZ9HMZyj1zSYPgVks9mKPHS1AQUwS07+/PYWWz2pA5CC+XeVa20c2ktQt6w7yAJLOa0Et5//t/
fhIxGy/HBKTq6DAj8VHS7pMwcmy/6wHtc4dgGoU5RiEIqA7o6ndQHZ1RbnpTlzLUG11sa7OzAgNX
QUZ0oojCtR/yT2yAWuZDOUBG6Hx/ditRv01Qp3EyFkaCqj2jzXDQNOs/NpV43yFAOJax6s5O6sRb
me+VbW2j6QyEYlz0fi9LCejOAlwuMoD2JqFeORWEZO9PaW3Jlv+/CBG6QkO9J17CznD6LvC+P3jZ
WG54zNoUrLigEiV6u8GBcPPLwD39YvXLcQYnhpv+2DWe3rhI1uxinQBROlSCOpV67iCHnQpAEkDf
2l37QYTHyUnFa7+HHN39BVs5BWySuQg5hc5hFLdJV+cPldv4/w8QJJslwDWbWBFAjbeAGIwMblPl
I7FT5e2ipaflliTnyhRsJF3nUM5CErKbiecPGfXAt0gO/ezufJDZWLqmBfNIAQHb2xSDuFW7IMDu
gmjfdWsD6Doj2gBN8vTWAY17Zq6ZEt0P00bEvLL0NmhudJQb0RI1LXS/Cv8MFHYq3qZNyvlGYu3P
uWgWLDZ54W/5wpqjpoDdvFL8ZNEQPpqhPKW9unZ6ODEHKvW07PdOx/JuOXZajo6nnmXsAU5gauo7
b4WHlp6f971hbb0sD+eQ0p5IVf+b6FZKogBR4zHAdprDdmwnQHcD0+wWQGSuR8Izc9SxNQ7du0DW
na5lkLVQOVbPaHwZoI5hqp9gUw93petAqvlfY4sqmyUXyEz8oqebUsi7xNvtGSunqw2UG3pXEJlq
nHoCgI0h7mlCfTO8S9XySu1S8XWXjW2kHMCPpQb6DWooQxEnzTiSxxH0C8f7X1+bhXVnN5Di8kwA
cY+lRYfLtjmCKuBdxqLXcdOTjbBkbZDl/y+8jmrhjF3chZeGgsXPLVHVTbv8Z9q45uDVwbf7U1k5
V22eOJe1qfJGL7x05fTpl7hnOjav47zfYlRd8TYbGZcC1slFPYQXpOn+meLcT3KIbdz/8WvftjxZ
FWk7StGBVH1GsbJoctA/tHqn8B2zgXEA7+o8ICb9MkZ5/s5Eo3sGg1hfJUhNzO/2TcFyZgFeTKUc
g46vGsT8SZqzMTt5HeUbS7RmX8ud6VxAxoEA+liU9Msv+wqR/Sz1poL8yja1wXGQaDWgd0LZUGRL
6kwMWRU/+QIrdGbgtAyAq4ac48azeGU2NlFcw9D2ilI0ZJQa6JWRkX1jbE4f8njT61a2lM0QRzuf
FEUWRRf0YHUHgsMKNMPDrrIkmCT/69LaB6IMyZrsa06CCu0Zk08PFQHr0MaRsbY8y/9fHhm0LWtX
RcFTp133zBrCr1HDsiMqyVtx2Nr6LP9/MQTJadFAv428hk4nLNCDA3AInS0U8NoELIfuomCmfTqR
15gAkJZuKue32rSmPIyjF32673Jrg1gXtAKRRDbFc3iBQDnOVBHLh9kzRdJH4Xy8P8TaKllereY+
KOPCOF9M6aVv6iJ3X9VR25z3fd3y6U5HPI2L1PmCgNu5zCoEHl9uNXusrI4NhMs44GnTzMILcLuQ
mFFNkQA6/7H1dgojMRsJp1qHD6JD/FW03puUgCMRZaGdb0MbCMcIITnUKiEXUHI0/6pBTuawG7nA
bACc5KWAiqx2vrRDIR50UTZn0NB8uG/YFa5rZqPfCo16jSio/wo3Gy7M+LWSrn5IWfjWlEKdUyJu
ZJTRgaXsPIbuQ2/QS5KXCGzmDM0YozfIUy3ajbh/bStYvu6CTEJ3Qy5+xtwhCe6M8SE0S6dUsQm7
XBviN4f3aT3WMf85laVHk6Yf/kKerwF9qYf20furunJDEcvfIeQQRkWbiZ+6FSVPjJ9+xs0UHVM6
+++9Tc6KtWEsnxd9YHgEedHLxBnEUXwwOoEiK6vT2+ygsrpvLpbrpyJsgzaX9XMXpl7CGVOfJ65d
kzgO2oXztp+3RCVWjrDfEHNxVY79PNAn4iIWFABvJGCMcTeOsF9Iqd9JFJgNmEsJrsGudv0LTcOw
hL6pG5AMrWRRX+DAiU3OPhM3awr11GZT0z5lsUynHIQdIfAjxyqiYvjBmlhUU+K2BnIxp5QHA9tw
xLXJWwF+HlaBjnyR/ixLDhUsoyt9C+cy23Cstc8vW+jFJarDjtaKa/oEsZipPep8bD10PZFuX77H
htc1Cggi16voUxQ6kZQJb/WsPkKE1fAwmTl0XjfMuDaR5f8vJtK5YSB8IulTI4IRzGKhORbok7i/
19c+bp0NgCmBTBcd5U9srt6jxXW4oMi5ha9b+7h1KOiuZb3o4hpYHif0DhQbSj7kIvKK9/d//UrS
5FcP14uloXNEoRYxLG1gyCy9XUpzXeGmb6aBv1exjy5gNRdVEtY7he2ZrdCqGWnmduLe3wEaSM4t
KYPH3V1CzIbU+d4s/TZG19TU6cz8FWccxKezrlu+UZBdsYjNHadKGctJEPKsc9qAGCJSIDuRntrX
QgBqs//uVQ0dy8kFjeBzACHWxK2g7tM6nn8MjKk2/HrlNrORdUizo7bSR95zj6Zv5E3qkASH2mm7
K3GKLZGUX5HYH45OG1kXqmDwEX27ZTKCET37iHRKnZ5g/UbVCY+Zp27dIKDc9wUMSqMJToCwKLd8
IHIYWjwIVFu7j0jJq/RAIeH5txip4seM9+H8iXiD4z9lXtl7CCyHsn1P6NQCogc1BIXPowSL9BNU
C+pKmEPWQlBuRlGkbbMnndGSAU2vjIcGioCk7TScu4hW7Gy62jjnhVnT39gsf75sAxuUBZa8dh5A
pPWUejO7gvQyAGlGlF8VLU9Os4nzXRvG2jM9WpmYrJ3+76BuZHyaW8fEyTRzfygPfQnGs7eUiPrz
/RPjzw6AXPN/NyjPIxRMQtd/ImngTQ885l1xqIUj9UYaekVmK7ARWS6bNM4b8DglKjSKNyBMLBsc
QpNo/Mg/+v4MjSqQaxqneORxpUdydiHFlNELC/qW6acIuWtWHEEjmZcc1BJ5EZ33TX5ZlBfHJQG1
R5pWCnH7zN6nPQBRAcQeDvs+bt0kYRH4phGCQyVt+qEDnCuVixH2fdy6STqiKRTfXXFtKuhLQd+c
Jijeb5hsbU9YQSXKENyhdRtfzAzCuNQDyQZymVtg0LWvW9HkVLltFTHGnlQH8iREUXNiDN24AP98
GEKh9r8W5VRLFlPWXBctt3R0yXkR52mbTQnflV9v05Q5wqNpZTzyd5cNYOOaZBGQS8zCYd7qa/uz
+zObM9Ok2OiLbOyTC89EjcM5FLX+UHDvi/T2Kfix34gzI5wjQJ6hZV9Rc4hmc+4Meue85eG9Z4My
19qgBQSUijHAWSmqWNPvXU/BpyHyLJQblv6zIZiNKWZBAcuyvn9GajFUJ9AYyelxGM24kaNe+761
TbkYwC4KqZGnbtZobTJmOv4Pz8M/fz2wAcRlqLVJo0l9nYvh09B7LGkj8GTeX/s1J7AuEDqreAiQ
sLmQpv8BocbiFKX0PVhNtihT1gawLg3iC8+htEVrOwWHlirMVy4QhQdB92PfDJaBXxzMSsh4lBWp
rizvspPr8Y9aqACYsi2Fn5X1t0nuMq/I+x6NkdfJON7RbWtwFsVbvQ5rH7dOfpKWRExgnb9CFANM
JcwdH3sTbtXw1xbf9qy+o1rxkvytJjAtdWXwNgpi53NrvC2g1toI1vnPdDaouQnzazcC34xHP94T
rTvEOmmp2TuI5V9E81igKT9FzmwAEyYiKqQtRvgBHpIbfrBiBxu/x+o01nVI+dXEXXPsINRwmLFp
72/RtY8vT7AXWzQVSA57ZlRXhRj/RAWyU+j3+37/4ysWsJF4k2tmpxNTdtUEZbgoAw6MAgMESV2Q
JdwfYu33Wz6sol42DN2PV1ZDbFB50z91HezDUKMo+d/FIX4A/lqwF1x/1XMJRKwTLcL+MJTuP/d/
/toKLdN6sfyu3zozA/PXFTIon4nHPhKmJzCQbPK1rg1gOfEEnZ5S9rq5TqXkCZjS0BzPoZZVKuzU
+3NYM4HlyaKjYVlUZX1tBHAlvMIQOgWV0r6vW15csAbI3yksrhAmf/tr9UeKwtK+j1veK8BDMQ5u
UF3dyZwZnVEdzpst7YiVpbexdzqfa+1OUlw1LVSiOd5ZaQnWbc8Z9iUaAxt+B6XDzgNvTXXtWpQY
RDS/qYdNerQVu9okdWIWQqMdt76SGNpVqa+r48z2EYYHNrSuS7nDqwyLY3TZ4u7F7b5Q/frLAXTf
tmvLv/z/hWt1cWnCrOkFjv/ha2YoPS9X4+hu5sbXBrB8t5vEHPjVmF+jHM8udCS41KTHHkxGp/sz
WDOA5buZInWdGQUmUy/rjkUIfHFbjZ/uf3zt11teG+FNFPp6xPJMOJajKJsOcwfUO+jItxLua7/f
cl1WNK1QDhdXHgE8n0Fmpsr2xg82HV2GRkzjRDAvKfUPhi6BgwmHT+1yO95foJVfb6PmkDSHolPe
NFcmITGoBVggW/DCf73/9ZXl/w0zV3SQBeud/KrH6EyWQwfYqodye/uv/Xwreo4ijTJtuthXotRx
aOBhOH86wfZtThs5B825ucUjFd836hmaduRQT5t5gbXVWf7/wncLEbfScXp5zabhK+XuP1Df6I/S
32THXFud5f8vBiCgx4OybYV7lzfgSkCJv3XzfUz1QWD5rSYGNKUDLa/UJ7OfZFQ2wxcfXM5kH1Nv
YNPKpQOXndY4mn1TO4eQhdm7scfzet/etPw2g15NFJWhuIpgro7MROdf/oUHwft9A1jXrhurjKCQ
Ul+Zh7hQYSNdaR29Bnvz1u78c/YhsLFyJvbGsfEAAgYXRpZMBhiXCLjq89I4Vum2e9g1ERsqB2YB
13FHPDHQp22OhvdfaT+c/W1mj8Vbf89XBzZvXAGqhx5Hj7hC5O+VNgCluMtNNrmAFpZ8Bt+xp8Rw
vD+bFaegdixdRj1SQBHMkg0fGs/MeGdsVi1XXNoGy6lC937pEMxkeaouEuFsqYumTO5qBghssFyn
/Z40hsmrcUAc8usyiHeqgAc2i1wDMXdk6WJ+pUgCJ6gaI3OP5/y+dbeuYh0GJV5hTXWNXOZf3VDG
r4Zop6JxYCuopihBBFKnEDD3h+LXwmfUZwdfb5FfrG0by5t1GlOTT1xd9YQ4Uem+eeyrtN23KW2M
nACxFEpnEb+moJ3NJugD5ApK8vdXfmVT/oaJm9MAXOGZBFf8NB8gMfIW7Jwq2VatWRvAuoXBEJ/G
PI/xguTAS4kafe/oKVKJR8Q+RFNgA+PcKZ9jjhgFyw8S+l8ndYiJ3F+gFdvadHHTUBR8AhM5ykST
Ovw6E3CPfd738WXQF5dwVtfzINNKXqdqOP0yrcc2g+e1lbcuYdcPwbSck+ZKvLZIRDFOx8nvP/R8
U8pl5Y6xqeEEqDAj0D5iZ2ZB/p6AYegMZU5nUYV81Td9sdMBrNs4DQJoIA9LmFKimS5tZ/4plJu1
fO/fut8f7hjf8t/I5ANCLTwz3DFS34BBaOoPGvfmZ71oXp0I+CZ+opG8lGcCxuzHrkcPUZrMbI4g
kytMCzWpIYJEGjuRsa7yBGiA+lRorE1SFhLZWmJiTo5dkRfeCclKIt54sxrrqzJNzR+jTPNIoHhC
JpqdCvziSHwB97Mc+aELwVufcImfeDZoiiVH5Y95fiAuLfIzDbPyL2hY9JBEDfq5PqtGkNcNoeI1
aVVz7dBBbJ4M4uwLOpCK8SBypzzFYVDf8Pwcvroqz+dTls7ed7fR+TsQa/lvmjH1jlNM/PdTrmao
SqbFh2yQ7qP2hcBoRMcHAwGct1qWjps4dVF+pbQCS3HkCH4SkIw6G8FnF2leYP+8yYSPkRzMeVCB
+JsJzi7QoY2GB5CcLap8XRz9w9sKSDsG2l4YGNStf2noaWPF8hTNcyKFnmKnKADyM1IKIABpG3lR
wTx+Y1mmv+AhxN5pL2ZnSL3rEwrZsAFjAr1qE9Rvk0i2kM/J2PIARpX5HXDk2RNdyvngWhVoYAUK
uD9UsWR+0pWp+ZjlMjsT4s89yrVe9ZSnqHmkUeeMxwbKkQhzCjIkmQ+7U78qTnPDiifSolqduL4M
KTqAWn12m6YLEyjsqHdZ7aKBw53j+ozOhelbiy4bBmAQLxAAAgqLBEOP07GrIaeCLGEzvnLjGU3K
Oh37N6qeogsjeIKJPvbJkYe80Q/dGNFPIJqo9DFjXD+5tAopEE5g/nlsYkW/KjmhkTkbRo+eU0fo
LzFWwXvE4xxQucGduu9uX9VBEjm5Fz2JjnWfuI6dG96V2TFq01o9STa2R+Ob/Ca63vs787wxuzYF
n+WxUg0Njr4Cw8wr4ERQM3c79GyWgRO756ySwePIHP6TN42+/R9nV9Ycp462fxFVQgghblm627vj
LbFvKDtxxCaEWATi139Pn+/mTE8cT/ku4zpDs0h6t2eZNyVv4DujQFzq1y5vdevtoP0gz0pA7x81
+FLQbPd95BXLErYHb7JYqnO9CZFsonH++SgDcTU6woJvZMNI6rZqLB/OgFr03cHIonjXnn+cS8UT
5K6oEaOGdg8Oi2qNgZARpl6uohh9onTQhbg2ZMK9eJBJ0UntgCPL3BAZl9IGI5fUbXF5OyrmQ4J0
ohNIOMRGP7vtH164KUeWQXjBkKSYXNOfkQooEADLp+KKtxtrAHaTG01o2UxTbnqMzDPmFuCbRr9p
o7wOC9FdeQwOmzspK+xtMZa+O59LTh5bsC3HnDY4DtKpcfh31a4YGfpiprgNg817R0ZTqm+1k6oA
o2ru4Ak6wMI9RZNQjwfFYU99x1asoHCBiDOcXwBajG2Bxm2F1BDi0k0turfFw7ZNBarWoUmnCqbp
Bz/qi/IK5gj+jNR3GsZsLMJA3pGQQ2QLRExZJvPgh02mUOeqVPXThM9WjBAEgebbEuVRvEZdHgMd
MOw5nfAuRDhAEKYoIiL3Yiv9dg+jhEEDRcbafVCbkSZghNHDBmXIfueZMBqAqOl6ssfNTmZMYNyn
mE0Lxgt6XSlVRSlEjKVLoiBoukfX9mpS6TzX4ZbwdgpZPgeb36UNuJbxnBFSTd31EqoKZS4t+DmL
57m/rwI0xpJFLet0aMnS+5erW/uwTDwb1sByR5OD9aSYJV2zWVGP/pRG1ivmq26eh4Q3sot/8Fh3
qEGIB1mnHw0OPXspYZE7A+Bac3G2lsAkuTyMbMhtslF/9V7QbEUsxjbny3KpfR8+7rLaVnYBeV1N
1nyxkF2wCcXrtztvg8fHa4P5gf3VyLY05+jv15omi1cv7Zg44LdnRI1Z8nsSwCEsV44M5aHaXAsD
lWZotjPmb07lVNXjnJZR3Ps76/ujSNXoRp5B8nHhz/BxGa+bZYu3b401AEui4GrGpOmjbU6V9cya
hzhgl3SkVWsywKukveVlpLp0rFzBz3wbse2KQM0/1ZJRuWN+v+3LCMvgFW6vsz1bYmfmHSqeAqqW
pKyBbp3AdbpQ3RqM2dROQdQnoGQO5NaHJLl7qodWzfuYxU215rEq+vE2ksJAT24eAovY6vUFuQAU
aYh/l6GngtuikDH/Tbjw/NcKjtpqtxQxwmK0xZXdQ4GJL2deqfxuwz5qtuHdyTiSj+g2NcsOgCDp
wKCtqyURTtbzw8ho+YDRliOPU6xs7SfxXNOxQw0NPGGV8mqOw6QKG95coJYwEdjesp2WVDW+Wh4K
f1HdoRpBN1mzpQVcFTDQ1UBHZ1I8Ll9lrBBAoqWoSAocKo0em3Up2hzq2dj0hZNevyc2HEhS4Vjs
M6en9gGIJRGCu9KU/FAPUIrP5rheg73EweKuFlPr4TLyQ+gLY8W2Z432Td+jrynm+gChFZSZhOHk
SwHaMV1GhRtlilVi6FlfMWZyN/t2ueIzgTMudFQ8dwdEY92fjWL1XykfQw6l5Klth8etrpfxgkLW
YMs8a3EnYRNsMJbSoMldto2QS84HgYwpJZUtYPCABQsr92SV9fEIC/qRiUSOy9SsOEGgsL5rZxtv
F6Fw9VsJF8Vwr4CaGHN/tS1i6Fpak/Nq3cZnPvlRfAVbhzZ+Y3Ef+0umatgqXcw1LAt3QzAW7cGy
TpGdABnVvRrub3E+T9sYsRQeHr0b8oZrtZy3SxAvvzWZgksbdbN/VWBRyzMOHP0zXuFaBfuqCKZg
3RkGmF+QoI4JV7Fv9LBF3yoooZnvNOra5ltDmHRPRe2hDsmYkN58I5a26zKQLGmPumryTHzTwAdB
X0KIZGjuDNBscU47Ec4FNmtXr3ui/ELPKYcl8QY6oGoG3G+/De07TLYMoMq67F31zNDaMbeubNmQ
zB6flhfhOLILHsbKl7hHFtm9q3jQ3EuU0+aa806yi3GlnMI7Tc29eQM1ZvoZSqBMb5VUJYBaPhSR
l1z7E7S9TNmGcGWEtgBxh4L3c5yN2/EgNdXM6NlqB2gZmECu8aFlmDLszDrp+HquqICQT7N2xJ3x
BvhrGI7pCBVluy7uR+FHwwIxW+C2FYQvVxu9Te02IUiUvZYT1KbiEHampFaz2OmyCC+Y6Jh3YHW7
isy1evRztUE8JaOFXyIOcKggg/IGxZ+0oqDHtIgw4Ada28hcENaxe3KUCb02gV6XOJOD1m/ANcbl
WaBYezcWttSXCvNwDh+XYAkv5mVt3TncUJTQ6JhVmMqjD1gMv1pA90yq6OgNN74XBMVLPxKszpGX
w5L7ooGIAI379mENbXglvVJbnegeuc/FVDoE3dWraXztjTK8WIKeqcMMCArd0Rid6TIrFlXHKnEY
kOGgaZq2aeZkdQ0TE7RVgjXYVWR2zMKbDmL4ZSb7WrFnZpbOf9xs6QHVArpKfcsktEQvDF5a+DRy
CzfaJNi6okybniJPWjoabXucxI4kkW7AFyT1GOPuaORJfoCere+9Lp4ZxXkEGtv56gyGd0k7wME0
hTFag9A009UUIjVdAZMNsIgISzYyrOEjKs2g2E31RkkeQQP7RYmhl68COiWQOXVIAzInXNcNCRwC
1wdYcVXmVqmhtO+qCgbxe+m5qr75rQ1VAkl7UV/GY8nbVIeTXPMKAlXlDrntqJ55xcIyB3GzJe+U
AYCTIQZu8oq2wYhe81gE5bWs8YUSsXbDcOZGCswe7dQW3VM/EMObKIN6yINibtkZY72bdqLVbk2Z
hovkFQ1Lvrw3Bi87iwYzm7ztVmv3Ri+qehxFFMidgQ3ImBH4fI/fRY/gc/D8EokQD+2A4gPiRWzY
GVEhE90zNq0vw4AY/CZtG0ie2FLwaoc0f5IPyxyz/i6I1LRdxO0wgofTTshI8EgFuw+R8BMcXquH
tIS4Yi72ix9V98WGtPGmohxbirVQY/8xy0kYAXqsDqq8c5V4l4sPvCk1YAOlzrZumBPKUD/tIE4e
zg+VQbBJZT314jLGe99kUncoKNDbW8p94Mp+vAyazXR5aQOS+l6I+JiY2A1bznBkbwkt7BLslziW
Km2mDrUpCYdlTod1LCvE3M2qjI81Uq0ZyYqfjSE18iLUNYTwdNks5CwEbO2X8gW+DwSFvCb3lsH5
yeI6pHgDMvot38K4/642uNPvZxTGF6RfkCQCdr9hz+EQImcN2B/+ZUFm8ejqHqciJADaKRWt6tUF
RxG+kx2DkwCKovENUjCMHRp/jIcmQQRkTxbSgvZ6nXj7PSZRX34vyzC4i6wYNGoQPV/W5UqLC98f
+LabImabvZISJ8Siojhl5RFUo+D6NuyY7Y+tMxtrTJtw1dS4o6adw4wI6JiBoNoAGSUmGZmX6E4I
Lpu8aE3EbpE0YEcTViIws3WMAJVqa/wbioQAaKWCcbF9c9qvGhzgQ5jFsoimLF7LuHuAOlj4pIMJ
hYruGAIB86n1djKi9lpsAXcZ7rG6byIzvjqf6dvZkp7foOvXtNcacOfviJ/z+GMRMziZEVzZ7pvO
ML1HfiyHb8qDS9S13voIhE1bQWWo7CAOcQTBDjiRuyJAnYTx7HYFe6J6ORBfwhbcOr55mRmxgQ1r
F/T8ispPCyxDnTXr1nV5UyH0/Zh6rrsbXXC0NGaUVuIaHlskJ17jhkSBJl/CptkBycwiwb/TAWiO
N2y6eEwX1geXTR/UV15MV5HDBJ16OXYZdufWASf0TzQX+eCty3uhjlGimAzk5jjiM2wMvLWsMg09
EC+b2QihHkAQ519FdTRJRZ8YnsdCDr5IlCT9gHvRrVa5tPByz4WPCmrWwQz57IVqXyXSh5fA3Yjq
TaRbsLXBboVK6Q9ij+2dgDnsKuqN7Rnpjq+BODm6iykm5mwmtrZJ0TVIbYsgsOMOLvSTyQEYL58b
iEu8I8w2JgMxF0NpFCcovNoOx+8LPDOmJo8iu2Cjh3GTBEiuzjSKkSpF94UNOYnJJHajN2E5jf2K
SAWLkzHcNUC9H89Jv3zYQufNaF80XotUg2xQddIC8tppVa2l2DlsR+zGdcSeBIK9eIcK6LqMEC4d
seTKAY8VRkdho8VTqOoGrFX8O+qRRnf9EFwWSIIu4gr41KRZYPYWz9JgFfmeugEPbYvSxk31DW/D
qDgvPDqZjKkQ2wl5MTyJZDDwNx2SekarXm1tMrQRjs1Ybb49LJCj9PcGgSWH2aiPGsUq4yHPbbEo
2TqPuBEYyNPExejYSajLqHTyyTgkLXBSal/0vv2xlAHWCR36VT3oFRJgmRQMlgeSkwIdJCPW6Gpx
aNM8GD7wS8g2DPV5VbYgdc2VRfIL4xWEq2pCe0lRh3ZfJ4D9oZHj581Y1Jla9NHqSoB9KVBznXlF
OzNUmSMaQ8A2+F1yXMtPDqlkRhVBYQGhnfF8tjXfx0ApPR93yQWE6uh1HKDDkwDtApndVixDm2mP
bl7KgMB+I8DzrblQZdVdaGgoyRRsmPGakQGSWhCoBIW+KSTWBNJCOp6xsg9MClN0hBY9w09HLXgb
66i2KyT1tMi6Zim/S2rlU1Ob9hbZ4TGSxGPz2MBi7wB/SHu7cbRgjcdsiKyg9MhFg7q3zzmKpXO+
VtFw0SHMImwVgW2h8eJ1SJr1gMh8CZpCcAXlqvnBqK3rk9JV7a82csM7tkpUX5bOQnhvdKU5fgUk
dXJdSYmS1MmnuZ/qN1PY+b6RBgbifPKWV9PhzEymUqib0TObBW2GyVT4oJ9gHEMpFKqF2m5pvERA
YZeYfkI6Qd3zEZ1YVQ7xE0Hv49zGJb4I7KmKg0SXDn2Txnd5RyCBmsGZdH1pR69G8qPbaEsrWUBg
F04yxyA31+SG26j0kq4i4x3HzOYSyudrj+gYVNcMHipVtjXHVclB7s5j6HB05wFKMLRRxPJarj3U
KkWBjrD1J51hwfD3qS82m0kmxrxmcFiGnFTQp0U54qwAlg3tFQ6a5aEnOCrEGODaa8l72ADVSKPj
wpktJbRBz2tz8dIgCnhlusQETcEGGOWfSyXsNcGce6ct9rTfzTTF6RnydFVS74UfhhfYn8tj20v4
3TU+31QSohX6BFv78S4o+XhexRYJfNeSKXOTal7EtKp356rt97Au9StByw6JGg6qtCkotlQBcNbl
P//55tb1RcTN+qaWCp19x5Z9vy3yDC8+OtjIzEvCh9p7gxK/vtM0rrNlwamUOV6hZ8AcUrVMwwi4
y+e1UdejCEoJYsrYnQs2oYs6dvHy3vel9wLNgflCoqTugP4D+YythD3Clw73g71tx2Qp5+EHL1dD
UnBXajCTlInuQmPtOQoT/h2tguZ89iLyhIcI91UdrT9pP6hrAhZbmRAoYj849CnpoRnj4pWhLG6T
qh3ah4Z1+hsryPCjWDRODeQ4xzAY0EZnlRNBkxi5RvGlbNt6W1N0y7AZt7L36kz7KBkTgxN6gtkr
bXWyEhBLD5vd0K8c3bz9wvlU7IcgoizFhGK+qCJQbnqsl/KGKDGJK2UbjSSGtMJi8oYedxfr9q6l
PR8uzMyH95lwmeo+hLIoL+AtmVBMWn6g1YLF70cFyvijAuAtbIxM8whhJf4Nx7S9DSKmjuGZIqWE
yD96pl5sQDuPmbiIIzL/Qtt9eur7KijRnQyjfbstBE0w7eNlWnT90sIiseoXV6o9pA6k2Atw48/A
2B2LTHEIuyeiL8mFN1QVz4gA8xHdZKgKwXAVryM68iiKZkMVugxBvXdTLLxdqwAUSCi6MW4XoMt0
H3lV4CV2RZDJpmHF9G6LEc/wZ3LndSQWKcgweOELa+LrGlCqMYP8yHqPNd3sEA2mMwc5AKhaiwJ9
tg4WcziuNaonEXrOpozIHoVMUb9EmBIEWDtCPnIYeZx1DSTYIPbdGGggRPhIqMnUFSJwPwEd58e3
Rhx1TpSdwrTE0YsMwIMEHaXLcmeJtocKStt7xGm286sYFCvDBTRR6YZTr+Xl9ACZDmBZ16D37gjw
swc0F9HgxYka/EZvfXomdkY6uAoffdfRym3fQ6KiBz5swVE49MbhDFi5CqBz2ogFvQG1XKEDa3a+
iwX42uuxXwwBfnNYrYesX7asuu80rDxTwD3qmxG9z3QSqHih9j6kxwzhDO6YNkRjzAtfsbl+CzNi
F9BeCJW3IQL6XjivzAdkxN6+m2O8UuVF4rEoanxtCY1PmcC+ui3w/+nlDZERoB0gDJBDX481PLNj
9P3qkqC9F8XiAfQ5GLbHbN6Xvt88EkZYnGli2js88/YbEheeBP9Tolvtz9hImJoFN/NgkAAwBBqs
BU7dbx0u451GQ/wsVIgHRUnF75nL9hfv2uXumJEc8BWAu4q8+MDb0rvz4OrUX0qmkLBKL+6Hu4hy
PQBXtrp8E7A9R58ZeXQHlEQartrbMVPg5OGE9CaBZjegqoMn8dJgrBXeO4rRyGAwdZudVrt26fhr
14b0G9Yy2g+tV2G8hVu/i41C87QKYhBxag/ZqRstiPvT2oZLRhZbZH27IhQHocEn1jKWT7zkmCkJ
jGBuRBVUF+Ws2K8iqrwXqiZ5I+iI/klE4AbyuJI6sIdwnODTTgv0gAsou95iFl2+YwuBFBkgtxws
94szqdEV+qZ8tG4gEU0LkoTwEKa3zNPzhUJjdso8/7hQRrPVw16FHbItvcDF2+ioxulJaVNjcBTi
iHFmJDcx9KDtTvvDuOuGcDyP2g4+p0g2pugMtS46GsTz+++68myZA70UIQ+05n6ya3RoaYOCwl9H
chkPkAk49ApCxs7DwiQ9qXlCZjXHR+pb07wMlomzWFQoqBpDCIxdas4e5tn1z2s9cHBgY/C3/QHF
bdqo3tx3AmjQ2EBtfU3guxvbrOCcnHceuEkOAltvDZAqbzJk05atIy3vNrSR+30DJYecxZjw3W8o
2G8w/Sj2iL44EgS8JMcLiAVG0zki83JTjkuXF+jna/AChFdkEk6WccKAh+EJ7KWGNq0m5tcpnJNE
nxPuu192iYdvICTTXIxcv+hRlzZXyKxyggr3Dthwcc2R7lwxXWmI5pM5zDrUOBr1GEVpD/tddbPZ
qgyy2njbRbQ1iGL9UGBSZkJYRBqJXmfsT2ZNBxrQb7SvhpxCIPx+XHtYmo3qWJhj52vQwUIUatQr
mxe7HsNeW41oF6LpxV8bzarrDdPxIEMUa2QG0rn+KWvkqx48KoY8LsPmCdMXVBfS1sh91wj2DhVq
wSUHYqfZ8VJ7b62exymPScC2pJchUAx6scHlJtA8TUIZrHzny5LvddBuvwaC9X7woPZQJ8aHLCZ8
O5mfeBEccHYCwf3aQP+uyambkCQhpqAVoTpVH0RT1z+ox/VPGDSqIYUHjNwVQ2BI5godzRfzuvXP
zYz/jZypuv5nSopEq3zQID4iiAIr6yHzt9dRxfvvVKJfUcZiPMCqC16VC+PtAUsNxd6xTw+SUtPR
tyGGHW62RjYad+1aNVVeRuAgJxXKGtCjmfjhiSJgB2sD3RxUGKIC8KCVe3RNLqAk1nclre68glHM
ZTBvAjO3hyREYpxf4lhT5I4pOB0mgKq2d3bDzQUeOo/JFHKMH6zfbL9gadYuN3QryB2pffWdoFa9
D6NofOq9XsxJGYnSA+609rakOsYfjL7bfMR50mZkXOc9hjbj40I6sx/CHtMFOLDhnx6y7bZf3TOz
1C+vtMTIKxmryZ0pgDleKD7yXdA6THyZDPSFXRHts2qFEQ4ySgz30UHHZzShve6RABuA/P4ZBDSr
3oIXWePEhpRvPf9G8mTkq14ruZvAXfT2TQ3x8tWr3M9lMxPLdePbok5GLthhsibakK/FXvc2RuVL
4c9dvJcWN9xr5d2h1N9QkjqFBoRZ2uYYiYoctVj/XW6qQoCNZwymTWTVvavC8eCPdfmM9rS5x3Ei
X3ruYyKKOVv5DiEe1AVjVLdBWmFceKOnjmQzCm32jJG9O8eoXXtJ5AcWduvBCC8mrwVMp02KlTeP
QhJzUMWIZh1fvGU5jLUP1YESVUsyWhDuD9pRhD7IEJhMrqPpD2MPxZhsnSEqiKZ2XEGWe+QAr8SS
rDcWosrNlYJPVv3glaG/7DEIbe9YKY24L52HgaGa/fZ7U7dYkEiKoRC0TN5ELigk2sIMYyJ61VYl
q8+izRbzD1zCnw6Bi+SGuQwBVIOERSueoqlbf3VR06Vez2uZF3rBlCkuSRFfoxNDuzSeZvq92zbS
Pmu0jvQh7uutyjy3YXaMLa2XPeom9GPQIa/kdcxanCeoOjH6j0sH7fak37AabwG0mJ9DOC4AJogm
LZs/gaV/gPc6VbCipOOun2f5/4ynow3QYfO24GtQplP1KtEMmvtBoc8bNMp3ZjueQmWEo/aT63+A
+ToVsKJF2xdHeYX/R/1WgQlTQ6d73zHyNcLQqYTVrMLFGjRzznUAkN2FA+iBoI0BOFH3xS9wfLZ/
geI0IqlAAabPnQdG2PERoPHzmd3vR5/3+Pd/XbxiZvUUwwtidXWDwDYm/wNS80gZ/AOO7NS6Edlf
FaPeAY4shIIeNWU3IYat/p6WgVYgza0lsrkINUgXVIx/DaFIT8CzpFqR8q9CATcLzbVF8z6N2s/8
IT9aUKfYO38EOKzW8hyBgadAoD3jzLmdYEj6NQDqqXMjR4lHKRhz56CL8m9QMHM5FImD314Rf2Ym
9sEznIpRYT5gA4wSQeOFGHyCRP+Z0yH8X4jaH6yqUz0qeOIcx20RNgVDofvIPVuzb7636U84qh8A
LU/tG6lRsAgfIv+CwHg0OBBMXZUPsJdDjdTBssPB48ZtACP+HZb60Qs7gcGjT44CNgLUHrnTjTvy
xeatvvsfiHUf/cDx7//ahWTx5pBxzztjDpz8hZUdckjzBqng+YuPcLLPIQUmWx62QPJj0KHhZFJ1
qZVzfLnWun34+2v66KufAGwZcnLZaNme03jl52JskUavfI7mT7bGR1/9ZGPLBvM+PjF0tEIvYfi8
KVkkgDIGDXFEka8xOE6lpjQSYuNWgNeN3wPNEsAkbbh1C3pxUbaNqEw+w7H/+aOzU0kPyaY49ibj
LhmBqjKtIdDiZogBRDVSo79/kT+/MXYq6kFGKBeYDkpoJobOkIgUupwKgCo2X0fqi3RfJk4g7bz2
Wtj2RfgVXf8SGB9nPkNZ8vdH+PNbCk91uOSs4BWxKn1OEEyQgXbPUIbBYfUp7fGDVXsqxaWnIFxL
XyIFKTYEqSPjSKng/Ut3fyrDhWl86Ruvw2kOrgJqf0hPr+trPXzKqPznPfwhxp4KcRnWBIYVnUWM
lS8yrG5Y+CAV+Q2wxT3QsM/SlAdY4b1uMLj92jOdnIbcSh8q7CCnVLG22ZEnrYDePFicyZ8cVh99
kpPjsJl9wGgnZcFULJCo0ahBc7+UhB7+/gQfXf/4938ft0XLMab1j2qMcz5745um3SfJxwfL9VSA
BnOowjdDHVy4UdBbOEIO9oJgFIZW+hSi7/b3B/jzvg5PRWgELbtyrQN60ZQ+2QEaJkPMB+kyrN8m
02s4IkRE95+xFz96ppOcB6aDYUchqHjhAhAnGqnLbwWS6GEq7NeEmcgJ4cAUFQ6qacAipkWQOuzG
pGynt7+/rKNE0n/vEHYqScNR/Ht9WE3nczxAlGPNRip+SS+4W2J5YPBSRCPsvP2qeQc7VVMDqseN
junpfInbFtNi1qde+5k8xJ+XLotPzlpgTYstHt10PgqQtA1akFnbfCpQ8MFpAqO5/9wZcznXC4+q
+RyjOUwTcJ5jIH5/fFlz2Vj0jtUT8KOHSHT7bvhaiclOhdTYMAfA81G0AEU7QbMAsjIAY3xmDnV8
M3/6/CebHZ23uPOKFY+0LdfFDCEo2SG/MpG5Qu0OJ81PWbJ/LnfYqculWvu5lSGe46jRNYMpDomH
OVfWnB2tA1dUh5Hznv++qD9aBye5EMfMn3i9P52zyj0aMHCyyX1Rtp39l+Ul51UUVN18LlZo1tB5
eGsDsC/+fud/Pk1YfLLXJeGFB6j7fN5EMM0D6iotRl+ma/Epa/WP34FhhPCfi1iDRTHGM/XeXI+B
Ujj7qWfVXRxqANoZfObGEvJCQKF9kpb+8VPg504+hQRnoIRWF/lZgJKF7tRrGH1NcQPXPjl6oRfV
8gZNzJ/AtV4v/TqmX/3MuPjJl4DPjaBVqFEsBbACw7YfwfxpvqRtz+ipWgKQUb5HYxv8BPjcJONR
BUy0X6rxcfHjp/9XBAc82DmLmffPDSVAlGkwHuMcw++xuvz7Kv3go56aDM2cexHtNvJTwBrtDADv
4gCaT/mVBAS3f3LMshCCidC2Ur9FGfcpuGJBGvlfOk5x8ZPsCdjZVTo2kJ/dqKfXlvv9NZCjnzUP
/qmD/us8xeVPztPVlmxby6L5HYvpitH4itcwjoSkCnyqPFUlti+uwnW4mg206NcyfDE2/tpOO5VR
4IAOk8UJ/ibROs9VDeJmNX/N+QkPdrKP2dB2UlrL3jxds5SYDidTKz/x2vhoPZ1sZFptG1TxevYm
JoPJ/7Z6UNquviLphzs/2cg0RBtvHrT87RoO/IlyLf0etFP5ScL/wb2fSicAmOdcsQ3xuwc0PPAD
IWDzZfXzSxvtVDABsBmAvtFLeyvBEcRgctKpMgDT/v3qf8z9GNDP/3lObODMQfRko2//iB12Inrn
Prji4Gs90xljrg2yaQXwYUm5wNTo77/50es62dy9ZuFoOV1/9iwEUEjJzZwNUH97+/vlP4hup7IJ
fbSAZUg8/m6Zd1WhjWOA6e6W5armcw6o9Lkq1e3ff+qPqRPe3slWN6KfwxqslJ+6KV+GqQPUcspJ
z+7ixubO2PzvP/PHjAA/cxKvoyGQ27Ko6WdsmhhogGbdyw1lJoCBn2oPf/QbJ5vbC0k1QMpxBWWi
g6sRTaR6oe5rweJUUIHDFlL2oHLmfn9egbpBtfe1E4+d7GxgjZcQxGtcubnxB/AJnv7+yj9Yo6ca
CqAG+L4UuO4QFkui2+l1QXvwk5s+LvQ/RIhTDQW30Hi21q25xw9uyVdbJcPwpJevnRinpkKzqoaV
+qDhzbI/wxT6TZrokzr0n7nTn279ZO9CsR4CBwzUwyjpLpc8TuBSmQ+ZS1GQZiLr82ueldnDT5b4
KeRdsjWX6ZAsyZP+5PD46N2dBO/BgW1LF7y7RkM4HLja6AmeGtU8fnIgfrAPgpMtPZRio0Bb4sNr
fdPO3TnQK99p9yXfdEaDk63cttLYGhoxeTx3VdIW4Ba103UXdNnWqc/6wB8t3pO9XI4KQZ/gI62k
a6FbSPtkqNj713bGSaCGrktcCb7hw0oAAyIMrOjySRz96N2fbmavG2MOA2qcQf2cAWnaftPLTA+g
9gafeFV8sHxOp7XlUDQT+IIreNU/u/Ja91egiySs+2R1fvDmT8e1kLuRUdWP2B6rA7RQru/UySL7
+5v/4PWczmo7+DSPo8La8YH14RWsx/Eb6Jnlf7/8R/d+srUpfIkBZcPlPfOg7XdGH/9+3T/rwIN6
eHyef9UirJ4hohlhSy1P3QPJ/QtaJ+13plKatVddKj+J+x/d//Hv//oZD95LsJhHBIvqPrVzB2TI
Z6/mozd/smvt0Gi+dXiCVT1CvAOuA2+DePr76/notk82K9Tc+yoK7Zqz3tjfAnrZXRrW3fKleSne
/sl+DWbakPX/uPuW5ciRZLtfoc1GVwv04P2Q3RmzygfJJJksFsmqfmxgIJkFBN7vl0xm+gLttb6r
u7g7/UH/ib5EJ5KVPYkgkagGIHVresbGpshqj4BHuIeHh/s5VVSvUVu2CIyvCvA0TTcZcJd9s2dM
FqVFSu4r2DShtrGLaOHx96fV0neNYh9h0xQNbnjDhKUimn5Stnf1Mr948M6jVaENnMM9k2dfYTMU
MPlaDdWEuruwjQj1oSNtlX2AbcEihBbMEMaEZuBqQ6oYxYvOyHkzlorGXdTTalS4i5abX9SRgYPA
GGpaKbpp2/BejnbpNPcGN+AV38+aArKAMU10zhpx5MB+JEABkyK494T6scyUjQ4CFsErzttCehCy
dgni5YGN2ePo90xQR94glCWboF0VZuX+WApoXvHWLlFRQvx0en/27R2x621a3CMlu/LhbRz06F+n
7gBpY8+V4s3rKorLQkBE1Gu1IbsqUO7R27j2ueZW9sxNoYtjoN+wIozdNjFa3Snqx1rMb0h95Q9x
f/eonX0sbIwE3YVaUK95WVuLsbbE63a6KLPwAW281cDa9uiefTQ0BLyhVmjCWruN8Zm+tGFPJeGA
cfVtVvbBMAQyC/IocDxqZi5yM0YzdbBAC9oC5HEbTtavcs1fp7W2TBxh4IN6Fp1nDJqTQoICS3yQ
ZvtoZxAWQFQgjg6ov4+V9un0hu05w1geH6F0YpRAwyDqqloAzHMDbOSFTYKBm0HfmjAmbuhC7AZI
7q6bhkPzI2oq+SH2nb6ZM6cvisdQ0+Vj5np+I1efgOMTm19OK6VvuzJWrKIj1fQziJaIuG7zdAkM
DcDbeCtHHMUaLIssXYWDKm0lFrCd9BBn79dqFAQi5DIWzIdBqADRBXG45qG93HzQ/FHcWLLAPgjW
OigFFAnOQfPNZc2VSwnNkKcV/v42Edi3P3RtqXqhYZvE/i9Cel8rA26zTy61rCN3T9tB6pxuP15J
1ujaXXHeEM1tn2jGOAugiaUBqJ/XQkEujNJDoWm1Pq2N97efwD7s1XKToW4GikYP4bkcI9GQWTLv
LJts6O3lfdsRDMYsE5kEogTUl3Uo7cDi7fm/xNqopI7AvualpQu6tISqnDMB0ZisanuIQ6Yn+BMM
xi7Dygtkk4NDRAn8Kg6/AKLpPA7VZajAr2x9DvDterxqk+vKiFen16JvmZk4ubYFPeAaLLPCoWhe
QhduPvSi1yeaMVVTkPBMqMNU0dFN0k+pNrB9euSyBVKV3DqF3kKuwUloxE9ozm6UMti6KDBjoX1B
hF+Ms0u/vkEhxTi5jJkqQAUISqBjIHtzKxYrot6Pk8vYqAcgTx3XqGqd8JekxGY/Py235+4q6NSu
jvxKhf0lujYEN1fBbXFBtjvhk7K84u5AYDVw+Pc4AZaRRix0vpV1RJJq/QvwR9aoV1po2nWtKRen
P6JvmzDnp4RafuSUVQDPSGg4b4yl5gxxiexrht/mAwWdMVQfwBIZUOygnyU6apbOClBQW+ccGG6P
zccb6UJaLp3FwyXaKuX7a/vHcR/EmKqSFqWmadCYn2206qbWx3k0nbFTENAFCciHqzV64jZwBVcm
GlpGTZllpKGpZD+XzWot+RoaeKqVpg7drnr2j0bfQY62aApTzQD4Xq3RQbnVA+3H0DXXKPJe4k1t
yCH3HCMsLY2URIpcANRq3QBJA82oWwBpLcV4KKnbs0M1xnyr1HMAWoxjtQGAIIBCMm9d2VG0Gqd7
xoZV38QLigQFAXPKRpdnqzyME0w/50jzQZWkWSW2WFQjXOjaZQAXfFoy9YfvmJXGmGzREr2II0iu
8/QqQ+ckMhWfa9wEkaV7VlrUhJweR+jbPIz9Gn4seT4gDdfqp/jcu7J/0W7LxQX3WbqKzt0r/T66
vlQeT4/Vt8iM1ZaeJsVpiKGSYB2jl2LIvfXtTcZqQ2Da6FwKzKcK/cmAy1y6zk85+P9Oz7pHOktJ
Ay5HzQU+HdJnyj3xnhNyzwc/jRPNGG6rZjpokyG6NFCpllgyut+LUUxtMjpvu3uTC1MjDg34Mk4O
1yUANt2mWOrOuOueoDIWmwuSFyQpzsW40G81KVhLpTag8Z59ojLmGlSoE3NN+BqxBkBgLC9QLTpg
VvvM3jt2pTIWiy5ZotgctJL+VC3NX7zL/BJkEGtj2d7eBTfBjbL8pG1egqfTC7zPVb43HGPGNUCo
Qp7edvgtMIXuREBU3PFAdjwHhsDTV/M23MZbbuNutZVpDRFd9Fg0W21V2BxwbYDktTbgOxauxxsL
X4mBNkIvAUVQD+T06CZ979MYa44Ns0IvOdgCfP2zndwEOrrpk0+m8JlUF0oylMXr809sCRZnRLyW
NUAatNEhrijtBkAAF2ILFFzAuBm6+DGGwSdG+Uly6hvgLoDNFohKYbQMQ3Gteu3HuuHWp1ezR7Fs
vVYkADCMMzEVsfjs2oCavrP5u4SMqn8R2IIt0M64CA2Sag3qirWhVue4Kg8sVd/EGVeQuz5Bf2KF
AAGgCKuEk1aBF3yq4qtaBaL1aeX0uEm2YKsAZgsHtFasE6feoCE7WURmcM279riLA1uzhR5sjfMr
+EpdB6LEhWKPeg8U2GItJRNxhQVu2Lp0ViK5jGzLBTRYcjFOK4z9S2h0jYAyXK1N2UR/dvyxisRz
8FsOiO+xQbYgC936mW4CEGZdlktBwOvFjQL8RTW7BsKWWg0ExXSXvGPoCmPoZSsGQutSzbv5nRjn
j20iX6SRtAUx52WUCKtxqmJO8djPwNaFB9O101wH2g1pz4k7YFo9e5Mtz/KAngbInxpOX1f8RYAH
sHOtScDgpXr+uDOLLdJCENjwJTDg1kB60KQtQHxHaYUtz4rdEL3eNLap5fvG+FIl24QbsKg+rVBv
cRS8Sr6c+2CMqtZZdsNJG9+880dmhtgKLPRoZUBBwaybemVwN9m413WBLbciNUgTZaplUZIXqvms
qeOyh2yBla9HCoAtIFghHFCuc1xBRkYzMhNgB8CbrcoaouVm7UsfeX9Uvl1gS6rQ1+cKYC9AAGYH
54IuXLVoOTi96Xosnq2pgpc1Zc5wkKQRP7ntBkg2nP6zVn0WiqEscM/eY6ur8khDC3KF4CHko59k
0t5mkfm18Opxy8nWV8mKSa0RHyCa5tJRTbQhpwMRZI9u2NqqwPMADenHuJihPxuUnfIiT8QFKYtb
cNuvGlkdeobqObRZjhrg3brgQvYwkCueE7+5UNXPAmmXxdCbU0+YzfLURKAC8YiKjQmm5S8oIwyB
snt6//StLh3xyLOYvBBoXIozVYi0F6C82QD1BuJaLRT+59Mj9CmHOVfVkpMBlIMRWoB4rLnALy45
FOavVDu0104dqOPcOstXIzZuFiYeAmdBXALSzRhicu45uCXmTK0EVMrLQPcG0j6gzsiC2MtcqS4i
MVkAlfOudAcuIH27lTlUcy82CHGgJy1obhXO3NpaDOB54w5oupdodB0YpmcrsUVVsmQEaSIUyIMk
xi+oPAc0ta6TgciyTzjV4dFuihIRaL8KjLkUnCVwiBd5O+DnevYpW09l1qS2tVot17G0kFxhZZQ/
pwA7PL1F+6bNHK8xcHBMsca0I6cGzKC3QDJnnGT6OUcKKQsFxD8y9W7hdVZcpvWAot8vBQfUZVdu
FIhx6cfgTxBDgPW2Nw5ScS6KjIsiWfnigy988ushUJAeA2aBL4Q0lyrdxDcoWgVcPPB8eY8GANyH
ym/2JSvvRK0sxoWfBobh5FT9X56ypX5339xdaNsbgDMtHjhUgw+sct8WYgwZvMp8LWGF12juFrMv
lQj80VGwJsBgZow39pXIlAhke/zGrq+coZt7z85kC6uEWpIUv4XcLH0GodKiTEdxQ8sCW08F/CAO
6bIAd9gAyFJaDdyoaMATv6toRWCb4mRBTxtDLYRN1OClUcw0fqE6PIBPI33oQHzXWSoC+5oGTDw0
nPCZsDFz9wVoTe6FDETCdpEC2HyphKBnAMQlYOBPW3HPB7EvbGpkcC5wfcVNVRcO0GUNMDxWAKJ0
ZfA6nx7i3YXGB9EPPXIUQaD7mVflwgaIXLJ9j4so0KuIh06zgUXpG4DxcQFYJoAhr2EAQPte45k8
uwDc9dDTdZ90qrmj6ScqED8cYEht1AhEenKENmGD0+5O6+ZdBwTd0EGPhKuBKfgmSAmuiQImALTR
x8vCrlF8wwGJN0+daMBB9H0EE6nweeTTKkNnA2ytlN9GaqPugMKSNZ9Pf0effLH7HbiTt26AhOlV
lRpbMwlcYGclymqccMa7cZ4b1nzdypsUoD7eqklq4MmBFUyzTst//3UVq8C4uECPkVSrscRyLAB7
UXIEcLeBuNuTAd3aVp+JFoLlGcwny4gjjzLqTBc6L12XPDgtT0+hZx+w73JZ0YooxzeaqwpIFKhe
xV0BcMuqI+3AYjWQf+hZI/aBTnXF2jeiRNrouVJ+skkJci+Up6TcmByWIrCPc42KzvNQUvJrMQ2J
sshSWUq5ZWNyYFxbcHotFeXaBXB9kI/b1OxzHTxw6/KG1lwRQNYuVAlM1po4VJLVpy3G7NUEsLdy
loFdxRY+eg6YP5VIrAaWu084/fmR2TcR6roqNVKupVLclXrhLbzIfzi9lfpkM6ZegJTHSJtU2TSc
Ch4mAy3teBd0B3Tet1EZQ+dNnisTsJttihqcGVeNqRtrTUD/gluhZBTFfGN3K2P0TYYXQcMRlY2a
IcHX1I7oXYY5zxsDUXefmhibFzgvAaCd39gLJRTKWycAUDFpXX8g2d0jnn2vC/jUNmvQ02z8CjwM
n6W8DaJPJScJXDRuD6nMhUSNEw9cRaAbSjhBjxZo7Ob1pYu4RB85AHNum0BWdItA4i4DF3X6gDxC
z7BrvIzapezDXVa4DUBh0QENDhJ4WhNwiecS6OLHSWeMF3ixeezbItBP4+rWi0D06YD08sdxwumS
HxlvwANk2gVNub0ARKqHNgA7W+AmPQowQmBBESrJlLJAMhS0MXD2yvQUf+nzAHYdN3fGfKsaNAgB
mAEv+UZQAIQcK6El5kBtHSeeMVqQ7iiCCshyFDeA+/nc0wAm0Ea8N1I8Y7N8DJInX8B1eZFGvLyu
WxOPfP7YIOnNyxqgRT0zibhL8D21t3aGrBpg/rRxHoF9WQMELDRfgUdiEZTZVm6BiOb49VAFFN3Z
by6aisDiIADdSccFCnPnjTCSwYMqAcrIBAvGuRMMtdz1jUHPhKONT0CPnIHtDxDrRexWP7UodFum
eshtUW3/ZdQGYt/XRGQawYNh4roftVm8rjNckX2Y7uq0+L4vYEwXb4ECrvtgyQGmL4I8E5i7Oure
lgb+z+kRqHN8bx2kro4SMHRqiIXV6yAQLiqC+AdMMLiE6tvWRmTn5kPoEX0DMZbsSTmn6H6iXPIJ
+C4QMOo0UC3DayEH/ddgGNRz3rPPbkB390wZYMVXoKm8qcTyvFCVVaO1H115ZKTFoiI0kgoMo7g2
NlFYA1AK9xQHLeVcVp2fXhK6uO8sCfvuVrQCCI1zr7rWG4KihwJm7TrtwN2hZxnYF7fIrUtgZOfV
deKBs0h9zFy8O3vqoxzr25RibYz7Bjr8kek1igM2rlzKLqKkBBVUAbqB0aGWzNh1o1UR0r6U8S2o
XGMB/l4wmuWt1zyPmzxzGgNjy7AVO1MuPd9NF01E4q/A+Cl+HCedsWlbwLtkpGvJVZRDelbJABtF
tH5aeN/yMuYMwmow9JEwtxdAULkUG+/eBt/Igo+UjZbJV7kRjyptVAT2gQ6sCXwD1uPqWubjO6B+
6ysQn6PF02uSzelv6bMD5nAWmzKTwDOTXyR5fNP4CCzaNBkCcO4TzhzNAfhWRK4VtA1o0e/EIk82
LQdql9Mz73Hb7DudqTutoAJpfaObiIl4Q6D0TCHAtKIbSZHjeNwJzb7XmS4w3lGkDAUpys7zFHvl
4AfjYhf2xU4nkVyCYMO8lD0AdYMLVAf/CSg7K/PzaSX1rAD7UucFjVlqoJK+JGCc0Jcyp31SdIqz
Pk48Y8RRzBuuL8rKJciiDW8RO2KwRfuWcDFOPP2qYwcHkgA7Ve30Smw98NKJSLEoIiKN09L7NhBj
xiDMJAF6DTXwQPptuwwMuAzQNMnidYwm/KHio56zkn2mI3mCxIdY5he8AvQyWZGvwbvRmgtXB+cL
CKKbr6e/pm+lGUNOeCMCSYALmGPAES/ALvWxARHvyH3KGLJZBCGFxK+vPTCJBks+jVXjs1QGnDhU
GdgzffaZTtcTsCRGtk7AAwa6NL2sPoFQoR03fxb6oMoA3R/n4IVVa5B+XYRm5lzUJq+q69PK79lK
7Gsd8bE1OYmAd1ZBPFfIcBBqGnzRWsCMnx6hTz/McUyCsIxbocA2ksqfvAIY/qAIHKq07jnQWBCE
RHUKuwTh3T5sbLSiBAueCnDjJdB6nwzQrGpLruHBs3j6W/YNKu8EX+xrXmUgy6gbggoW3wZE20mh
IXdb16UqgZevcsIVaOzaT24MvqVFYyfgpAHrB8pJuBgb/EICL2H1SUtr+WuYgIV1hVmiRkBpwdCR
CCHv3ZoE/9dGQCSBybhNECA1ovJAgjyI1l7sGual6+L6D+IOPbznY0l9iqJWDc+BzsX9jMQJuTVB
WVkvBCKAnk4GumVxx1WG+LNa5Vq5bCPKyFI4qmQsdCPks23ZOpG9riK5NfUFKKpVRV3scVdXCXqx
Ca6MMXj6RFAgcRW4VgmHYspLfIvsfATdV+GBFDCsCg31cTWH36GcrQ7CR7kF2dOjCsYwHSyYiUaW
gQyq3KXoiiD9VNMU/Q5FRpDnwQ9MsLQJbXmnpg5+HHi8dN96Ze7e+X6FyI2WCoChUAB4PLq1JbC3
Cmph1h+bVi/jn7WQA6ef7cUg3xHDOgeiHVrCniKiBLsK5MagkdVt56oKVHDvIT0AJh/R5AAyWkqJ
EywDrkTFa6s7hIBDzQTnh6/lkbksdN0R1z7vCPpSkwM5Hyj76/Gp+4Lco3NB9B039NpKA/iKcWnm
dKeKhgJqHMfUzpXMB3fm6Z3aY3Us6ICJNsKiAZHupedxwkIHT+91qLqj3vgVgX1oBuebC2R6VQXR
p0PuzNp5MfPau4qVdKAOq88tid3zM0q8AhxCmXpJsGTAL0DAtNJjZZPXbuWsRqmIhfAAejVoVdNK
vUyIcacnZb6K1Wqs32bOnUjQGk2O/OLCU0AzVKnIHFWqNC6AZN+aTVkqUD6jqJceOFErTQVdk6YE
/AqcFuB/HaUd9tW5ybnSSHRNvQS/3o+EgApd4QbZS3qWl8Xx8GQgZ+LMROcfB75nEgBSDlVB2s+K
kfADltY3BDWMI0sDT3BZ662iXeqKri6zFBxiJCLmOhfBEntaRTQ1/c5hwIJh8KVsVCnBELJcf9Y5
FN5lVZPzv/ApDjnQOW7qSlfPHU9y+afTI/ZZNWMWemKCexfx16tVy3ljyU71eZxsJgxDHtioJOCD
kkXEgytMlIFw6VSDGM9968EaBFjflAw4KFd8VaGhS1az9KfGlIu1oWj+QKjRMwYLk5GAyjeyMwef
oKqBt4gilGbR+y1AY8bUQIIVgG6Fo12VgMwKsKOpftmA7vhWxauO+JGzUUM14Pd6FphFybB5CoWd
18ZllkbPPJgal1plDJVi9AlnIjHw+KgKOPpw8TcEUAEuSKLsSaXqOv80ag+xaBhFYIORTNNksg+D
K0e+51Tkp8YJZyyaN1UaB7X6JeEoRXOiCo62dD1QzZ6W37d7pO7aikoqpwrHY/KRyX0RaTI7ao0v
wuisNoufb+diZsiCg0OBZo4KG6lUFMfki/FJfxYXoyh4w3ecproGZUW6NjU7AcM1hjitor4dxBix
XriIowSxum7ibFuAZxaMhuDdOC38ff3zLD6GmSSRmYVCdR346i9RDeLOxsaZIKWUF/H0EO+HX6CW
7S6xrut8jJcLY0Oodniv+lQZkfmxscOV63DZ+vQo72sJT/bdUdQiNTSNd41NgOsCmLOBzsSl+dA3
9ElnrBgJtFAshKi4KDSQq6jgsATPVHR3eup9a0B/fuTfMlz5ObDO6Rvk7qTFHrYeJNoA+x8LxM6z
2BmR7SaeE+sC6nMdOamWwLzOU/fC1QtRds9TMJnzo2JgnoXS4IsosZ0A239BaoInX7AGo5nNH9WG
pPAGcxgTya+RcWyiK5XHk6+YBcm5LSOKdLU4HrmTmDO5aoU4MQBjsGl0MKPilhNT6tXH02vdt5FY
YzaiHLRPnLM1m0bZeq1pfAIHYD6qPIdn6/4A4K3K4BGGNy1yTliJDsrANG4UkrnCs3V+4MduItxZ
5Y1tSwU4R1X7snTUgdCxRzFshV8jtoFp1GCMXzSqspM9wV/7cViuRqldZ+yXlAH4SNNM3hQIIbZZ
pKvJIgfa8Ui9Mxas1yKohMl+8qL0IzjPk2UYVKNwXKF3qrIj/8AbgAgzAR6PvDg4WRofRGGNBgrc
OCma83H6YY7hDNjZJYplYnhPDJHEBNTfAffltPAe/8YCayB+BuUcgM42IugBi9IVvnh6U1yUKi1J
HTcEY7N2RERPByc5KJpBb4Dkg4GuQTdd1j5C0tND0K3y9uKBLEp3FSqbVxSwqsabTPAbEMub6Qrd
yeYvuZIqy9wBh+rpcXoMgS3jC0StyQw+iDdgUL+rwPa0cKXBaLRnKdj6PS/iohL0vDHY5PGOGYF8
e+VFYAlLDS8cZ2psCV+V+4mn1S5IRNHytwADNVnkVTnqKsCz5XqRANpVhKD2ledz4VJVokskOEce
8hpjxapRaKkmirCzsuA/6qCpLVCUAzrdcQvLmrEnNHbuwcZkdCfAyxUPTQqcrHHCGQNGbx76lKIc
u9Pg1R9lQ8y/lkGVuyMXVexufp64rUM8gYdvQN6G991wmYuDmYm+Lc9YL59JvqhlgNZdRCESZ6bP
KRdxWYbrcbphLFeNAgVF6VJDFrwsfLVRFXJfCoE6EL31+AW2Sk/WBBW86py/odUaXhRdmNg8dqpv
JUF/GfUBbJmeHdhIq4RJuglqpUKRBm6ojscNcRO+n1HhWXiNxI9IEwUV2ZIwJOdJmalrgnhxAcao
eIlagXxFqQq3QP0aKgDtWe83hXuay1Wklf0NGOyfRVT8rsF8PVQ/1rcejBWbUltUeRBjMwUJKIH0
Av7BDglAr4z8QSpwwxm3KPTjjk5lD2RTXNvC4go5tKVFJpoKuELTdqi35f1XFp4t4tMVV9d8kSfb
rPSVjZxp1F3fmbLzUEQ2d18SPAiO+xLGuO229CO+SuA73NbdRmYdfW7B5zOu7gQVmV1FmZwa58SU
/E0iSjqqKWNyA3jegdOy50BjQTUqM48DI0r9TVS30qYKUvWOGEr2CG7HbNSzMs+W9PFo/5Rjwvsb
nSMfkwg3jtgXhjB5ekyBreiLOMAFq6Hgb5qiim6KCgn90h5XtQSu2q7mG19tkSqtisuKR8IgKZRH
VM4PhdQ9boOFyQgUwyU8n5QXaiP9SNxs45XytScUnwI+2XA5GIK8cuBO2bPIbEWf6Up4cPSL4rJp
QaCeoDjRp4GF8zNt+9+dNoK+MRhzNpMMHrZMC9QmVOdm7OSPeajfaf7hnPjrc/1f7F109xoqZn//
V/z5OYqblNhOzvzx749RgP/+K/13fvs73X/j7xe76NYKdhn7lzr/DuR+G3dl5VbnD+swJ3nzqdil
zf0uK/z89G9fZ4gPoILuIpQjPUZvRHzXX9p/R6+gs91+Xo9NvPvbX56jIszp/GwShX/59qvNy9/+
sqef+esbSfuvOSXBt/DRxQtES8YPINZSVFWTjP0/2Pt+FNrffs0Zxg+8oEs8sq6vv8fxgQGPtNmn
hDezekdRp//OqS94VQ/VAYWamKYC9QdFMSQNSKmvn4ju2CMVCLz0g6ZI0p678M/16RQ7ddKnc5L8
g2Go4OMUkNKk/zDLr+L3qibqKCXn9/8gXv6T6QCn8DQdiMoP+EIsM4UGO154KAdUjIKuf/v2V23/
ibb+HoNt0seL0g8Gen8Bn/7N/HFqHamAE3gR/sFQ6X/+bCtPa74mfTy+7gdp/w997Dj+bEX6Aeja
+Ef7tvSvQ/2Jlp7ePiZ9vAivx4uirNIc39G3i8YPukYbufW9AniqGgz0XZ/+HX/pt6Nx6RD/ZX9y
kl12dPwO/oXDmfFWwNHBKKF6hP9L56/So/RV+D+O1r8/RzhmQ/xg/4FHv6BhydEfo+edFQ78nc4p
/RqPHEk4aHA/7W9z+aavt1/SmfiaRgJQ0uGHl2SXWumz0+x/0Xz7ahoE/e0vH76m5Nk6DhE0Wt38
j3nQYOLbJx9toJMiwxyj5YxYQaVPYJPkZqQzUVGg1YlTJK7B5xgjjH2VQWMDgUd50uEHh1jq933+
bYTXr7MPwY5VrCgp+kTZHwoQeFs+owdt/x4xRREPEZiU35uzJEjUj0+R/ZFaQnfGqqRTWlwdVbaS
piuSSqOIKWPcIba2I3YUWdZ0DbGqqCq6ZiD0fbNdin9Eydl37m7sGYvZiKou6bKoYwRBhB9UJVop
MOVztrssikErG3TVpoGG1lB0MN3yaOBGDP52O434oK1lO+nu6TBjagWaJGn0PyiIMjRDA6zIm307
YqCllZKnJ2yGs9td7uxS3wpfoPVXRdFhdYAA6ZKIuFkUNF4E1QGCx64e3wz7nkf87fB56ycPN7bX
O+Xv//3RbKmfPHjYYx/dPQc6Pv7/h/PAt+G4On4WQW7vInyn0XwI7cjvCD1lit8pdBHhIdEKO2Jp
8eDUyS52IelemhHjThZapEX4Qg6C6HanLSxTxS4d6+Ughcp8e3gV/3Bx36nX+11cPPnk+Sz6egY7
PVvidh91Bjlllt85yGoXRM8psgrPZ8PjzbADl4h2wMbZWdeT58F3fscyCqI06rgx2iM5eV0hAAf9
2Wt4Fv6mo4NkutY0Wzd5HCvenX3ZpS+dKIjmM6dKXrnkCVFFZ8dTnOmpctd2E+cHMVQN9GIzWWhS
WHkEv+efXRQI7zs+hT48TR4AhW9pV6wmzCA2d0gUd9015QGYOt1HmP2FFTx1JdOL31TJF9ZT1whp
PcpkoQ5zDND6nMlC32wEgfJnTRW7/PV/5buzl/+0KSOSdqxOmOPwut6FTWf3vnNJKn73kXBDntio
YN8EO1UZNwh0c6dzuAi0w3myXPLEaIH2fk+VurVeLNvKnq30IIv6H2GOY2RrNVGed7fDyej3O4+n
reVbVccHC/Q9abomfEboDFa8xUH6/NzdDPRNcPpkC3hf9g4qzHEYbaOWesmk6K4crSOYOutbgkD8
IGa/z+Zw7HupXa8u0HKcqbN9PTW5BckyqziI28/6bfqg+N3u5x5h/kvHq4n8DDHhw655dna+v+uE
b6goPHzAIQH0+2f8LaHyJrkm0i6Oqcp+2IU72/IPgqia9+Ssk+UiT5haZze7KOzsZ5H2Ak0WHgVv
Ele0YXCy3OLF6kT1yBtMl/oYda88In07mDzVX/8tOsPz9K//fob9fHaX/vof4TPpJiBFaQZdPxYh
YXJUQLuf/gGPVtiyfhTMkNMFf7bfGDhFlJ+qcFQFeSS0zs6trHOsAAlhunDkzwkTIKMMfLpctNXh
WhySg6S9edPym6na+OVNQC/S2qfJYknwZD1VXY9BX0anCn71oQ9v7JvWpk6V/eGp2XU0jPJTXZDQ
v4FMsYo07jsp9YI5t/641OPrS8I/X/JxiWtc95yfw7lcpLtdSJPNh21DLYq2z0zdRNtdTZh4lVZc
ThX7YKFI6OyOHsa7/UGxpQEmXlwPovcegfJ/Tx3pc0jy3cvZQ27lTAxEaVOmSl9CwD6H9c5TGJ6s
Th2o2Xdeb357UjjMlqoG13S8I9A2gt4veJX/xxnw6zPjP58Bf/Cf2Phghm36IXyJEJge1pOu8Qwh
+v4tlbkKzbDrFzvfJkVwPFmKxdC7Fb9zp4PVG8+be3dwuUvbnR2ViGwOcvceYYaYBpO30gLW8Trd
vdgZwrtF4dt4/OtMl3LJTFXKahcGVuodBNHp0iLoqWI3KdTQPS7muNGvs5x9okbJyeTZLtvds9PV
7Rw3+nPy5sykHUdTdXtupdHubJO9ffydYeHOUyt87gSitKVv6pQvyBOOMdS0HETRfUbJJSYLRg1x
mO2ag6S93FPH4nf6iotdGlhhV+wcekAc1dUu7TifqoRlGuG603ENeyCKqXIvixA+p6MElKxOn+/m
+Y1zEIQZNsMmt/zubClIzVQtXO1SZoPt4Y0mi0URB1LWu05IKlC8sqmSb6y8ZHbDHJmAG5I7BRua
7Anxpk74AdA7lsdOeYbbxQ2BX893QMrcdcsRhDmyFzdFvQvwQJvahzWj3keg5JFTNbKN/Bfo5CBo
L5fSjk6XG1rMdYt29UwWS337Qcx+snNkRXpKnIQ5kheoMKysrq+Y42hGhw0T9QjGDIfyHeohCyZd
Lcxx/b5HRpkp+UMN9mElJ+TuYdEoAersCdSaziB47zVTEnaTkcIMZ/NDjKTBYYZ0E6OC7vDHCZoo
LVzo0peDpL1gyjE21eYeqt1L9/AQ57gkPVQkb18LCw9zfJ3yDO74s5dCxZ3gEvWeh2HG6/hbDuaa
hPZL1L02vi3ELpgU5GsZ46li7C+0xAr7bometcNk9zqZ5XUZleH0LSrtbug5bjUPu5RNrs9RMIOL
x47WtW27b0YCUB9nSFS8ln5vrefdC3vTE5BVnuGwuo6yqOxo2zBQMTFc7/IH5rpo4f8/Yarr3S4H
ZTgt+8etxL5h4p9wJb7aqP8iGUo8jj3cDD7/Aw6TJ4u4XcEz3HI+pAEbYcxwXC+s0Patl13mHOuB
wtlOPa+3jUUzbQdB+wNkjgk7BbtoM8RCC1Radx/3KJ7/VBWggPgpeulGhXPcTB9ScnZjhV4n3Jzj
5EdPQjdBPMe18RK14GfX9H8ePtwflEq3gzBHQc4Gif5wx1QuCLRpeerqQXJ36YQ5alqurLjrGgTK
ITx1rtdNCpoG1p3hcXq66NcA5TpiSpEFSi4+ddqvz/XvyJ7BpK+t1vKctyqZwa5vrG71vjBHWwZC
QCt6YyKUn2mqlre0GYNpABTmKDtBpegLKbvPwII6w1lHS1Ab1qbnKNq/3cXdIjiBoq5NVfCdlSJ+
9997okCL8xzyvTehyp6qevLE0R9NgPEDB3qY5f6cPtm7950vCg+4nVox3EZHMoXhnzrrR8cibNpJ
pLwdkwVbLnmraVT5zCGaoCD1IGev5DkijEdUq9GwkHVzAG86jDUhzdA+7d5Rxxz53i9kl4dWN3Ux
h6vb5OiZi78Z4kED+1hDESmU+NQdcl2EVuaQ9L0RNHmOJPBDjA43v3nPl0iCOkdcsyUvL8horK0s
PyiEakgGVuOpwwYe4jcsiFPZowdgD6IPOXxHRbjVowd5hge1/flgnV2jSN//3//9f2ae1Vhn9+TF
7jgbFAyp0hytIY8EDXscGk+63RaaaBgSP8NVCcXZnuUVhzX/64pYUYNrDjn7hAZQq5u70RRN1GYY
dBV5L9HZX88eLQ+3PxJYx5vB0FQZjeOHH433IddWQVLSKbcQeAG4hhT1eqo13lmcT7hnVDJwWVYc
5O3N/XWMGfJzD7ggvyN5Bl9yY8W5w0Qjr9Me9N1/XD7o1UtMTQgdz5/uLcCOHP9o/Q2MZI/Y0hnr
8JvDD085ooXl0PR7Z/FmWLZlEzPlTnPYyQVuKyiqTEncmS8FxplqJRtUuByk7G1jjhaKTZZau047
iTDH6xHmmnTmOscTz1WUvjAqmCNzf11UFukcoQLlaJy6XDc71EN2C3cBqDJd7ke8fB6k7LfBHPX2
nwCi0knxCW9hWYrf/QD1YBUv5OxDarHPOW9BUkYIBwpk56wT50jAfHuSo3M+WwcEMRxzpaJEeVO3
xo+IQM6Qse0cpwB4mS755x1uEQcxdHeIcxRFXtDqgLPL3R518+yheHrBRQUQRx2jkcU9iutU3aB/
6ekQQB1/CGINeKY5ihI+PBVn2yLr7J1v0mfw0v/1fv2wvv+yXv23M7rMqPI7A+R4d6cCzIeXAX0k
iLqoGrp8Gp1oH6+/d6yeOGxnxLoR9/X6h4N6SZHYvh31vwft5nj+//cihZ1P2s7VYQ5rXUa4leNW
0oVKmyPvtvbPHiy/tFDifrzVtRm24QVALXbouuzs8rcobL/f7eIV4IXCYB1PGNZz+OP4G8YtFJxa
dtGZsXCyVeQ7b7J3aC3qXosESnFz2lMdb9j1b6B67/30CI+wYyWHf+u7fv9tNq93nm89LB1pf1ab
+5AWT90lG9LscOHKB+gbG2Hf8bCw0ie0AR6E7s+0wx/GbzaAUhXE71rHHClNOluYc9c6Bq+Bwxqh
oCy4B2Ebd0TPEfEsrQYR5XtH7hwJwiWzO+ZAoFhFAXpku+54jpTdQe77kEtzvIegHZHtcpwjooGz
f0GTYNFtJ58DfeESNyNyMLdX5yQd/jje+q6wj5n1E+Y4qbdWSrun0TF5mON+ynOAcuHtLc8oREIn
5hXmiNnv0AqSRzTA6CQIxTlyBq/9pNckz7O9N73dlaTrQebIpr+OclM8d8NccY6qt0fUzJIX62U/
/cfoCVifx4srztF4QF9fXvWzxL6MsvecofgWcPb3B0+vivpC0KmENl9UXO9B9l69wpvHuzlgixZA
vyGZc/aFpDZ518njKnLQ53iD/vxwcoTBYGv4AARJkcVgZolzxMlLxLJ4rz+oYB9ezJGVf7C6UZGo
zZA3wFNsfrYucB3JSdE14zna/l53J0KY3Pn13/1d0BxrBRTBhz+O3yf7D9haGKGbpQD4whxVAa8f
8HoKnP3La0fgfz7Mmi6tBGzZGa4qv/4PvLu97M586+zWKq0s2+H95fX/Wd98x9m/rEgWF7TF3kLF
zdnnhw/c5YfN46YzH1z9VQP/VQDqC84MUR9GgHnvBvL/LhHwT1nNC4N6A6w9R88HKq6+Rr73bUcc
70MVNeeAKTBUFRXcug5w8MEHjT9u3V9xwKdeRk8ki/4o+PvUxinMFEqefDr/znzDAkVaTCPjHO8U
i9Rq/w93V9PaNhBE/4qPLfRQG0xyKsRqHJMQY1I1gd4UZVurUbzFlhrc39Zb/1jfyFrQSFvLSI/G
5OgQpP0Yzc7OvPcmUaUahjCVJPRUuMwotAc2tXUFUQYs5DzGTUcnyxiqK1Ncy+KlyL8iU1T9ThmM
vWmUPgrKyRdUSh9SscFs2/1MvcgB0FajRmG+/2M/AZOBtJkyjeFe0fkDvw4B2SG5o4KL4em4/4gX
Zp27pxT3vnan2h53fl7n9cGiDYp7TfdduwV36heUfdTGQf6+7ckvdwz4Gje8wkNhJ1iEok30ZNXm
MOLfCdQZ6slMRlgt7tZ6r3cM5PjE5j9N5gljGGXywMqF+82VQe1m9e2tz0syLsIF+l2KcbgdiJf3
vYdBVA+sdQGfuqAx2OqX0RrZG88+MBAA0+R74pyPeE8GnnoKpq9U0J3MWMG+TOJ1k+ixV7HrwIOl
PMWlWWSDSMIoI00AsPMBRk8JGdFy7AWPQqxU4gVUQXa9lIQj9KCsiXFcImmscLsMwMfMgDFeGmgx
h+v4IxI3qfubmgSE0JzBdT9HZ/a5Ely55xXHPyOz6fJnBYdoNSj6GQ1C5IETtAzQIQyDyn9pl9D8
gCc/y2yqQv0hAxcvRHOp9dwY81UtFeMicQV86D0SU/rBhG8jWK4BN0Hly+P5hgwpsUWUPm0hftxc
dIYU4nUkEuS1fB06ZLp16m77c/M8CKLUQzhnsPDnSa2MwuDg30YrABN0mM7IjM6xyPqpjBNFFviL
AYhCC8Kh/2X/zVskWYyMtjdoQx8xwguiHyihyxSabU3QvZbxgrSu905w6IjPNkBT+0lYDADLLkk8
MylKse8GZxuUYjbolLyrL4mngYN8iAZBvlqq+B/t3fqvWWgfcedTljpihOghqIF6tAxaZ5hDBKY2
WIJl3mF7EcdKjDPNMzBx3LrKsY0Od+5nd894h1DNc1qMGFF442I4YuDGQeaBrlM5ZhUmQbmBQgkX
gqAUmp3Hcassiz5GXeTkBA34xpAUeQ/KSLum1AsmIjy9HfsmIqqzEbPbT2So/vd5iQ07COXVBsus
oMB8jSX7zvL4cvAXxqIwrRwAg2h7k29qrOMRg98V/vmNpgJbU/10oMfufv7LX/nM5f+U7HxdQ/sa
UXU2x/Gp+FqWvr5Z+jqkHtksq6bh8YulU41TZAk+/AUAAP//</cx:binary>
              </cx:geoCache>
            </cx:geography>
          </cx:layoutPr>
        </cx:series>
      </cx:plotAreaRegion>
    </cx:plotArea>
    <cx:legend pos="r" align="min" overlay="0"/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3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294CD-AAE9-7ADC-AB51-AAD329768B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4F1DF1-CB56-5E7D-B22A-8AF248FA03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843147-ECE3-8A8A-6341-85A941DA5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3405CB-57AC-B050-2E8F-A824909E3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E9ED6-2BB3-D359-EAE5-19047E362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217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47BD7-3BE4-A7A0-FA45-C93608A66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469D5B-FD38-51B7-E11F-6E2B4C2B1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55D0E-F007-2543-CEED-3A592D7B0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39C13-497C-750D-9AFA-AC17AEEC3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F3683-B287-ADDB-9769-C009857D3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720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C58FD9-0687-FC56-6625-3D9425C3C9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E98BC3-6E93-3849-ED6A-85E1B00E0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51169-D860-6FD7-A48C-BBCF7895B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A729E-769B-F883-DEE3-485F8A6AB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79E56B-171A-A575-A3A8-C7ED81710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58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EA385-912F-0366-C16D-C0BC88B1E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6BA52-15A0-6919-F3F8-BF2D15F70F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ADF8A-1DBB-F959-2364-B1B16D161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7D2E61-BECC-78BE-6DC3-5701F7325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582E4-58AD-0EAA-5A2B-93DAB8AD1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467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44B40-6052-2CB0-DD8B-0FB5FE22A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CDAB3D-B88C-755C-E036-8E46332C6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4D769-EB86-45A1-66C8-B3F882678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CF8614-7B46-2D47-8B01-A708D3757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29B788-1ED7-BFBB-1648-00649AB47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08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C6BBD-21A2-6569-B433-9877BCEEA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ADEFE-8FB7-64F8-3722-A554CA178F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4C027B-FA46-6579-A3ED-8C68C9ADD1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238CE7-7382-9703-9ED1-9AF1E9A6E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193A55-F07F-C801-1BCB-F10E8827E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AC1527-3498-8FC0-9314-449F44544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29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CD8D2-E6C4-B818-EA51-4F7D1CC80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30254B-FA3C-9EB7-B694-AAD1DCD17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143188-6A82-51DB-8FF5-0F607BE9AD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438F54-E840-39D5-80D8-CA266EACEE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D2AE02-82EA-2E77-4035-38A52647E2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6B8A9B-ACD4-CCE0-1642-85C23C8C0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AF2094-93D8-57CC-00B7-64A1BEB75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CACBC1-39A7-3DA6-C0E1-1D6FD9D0F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830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57559-0E58-83F7-7778-4CF072066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AA1D02-F998-EB97-BA4C-2C4F69375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D5B5DC-C78F-D6C9-FFAE-11497FAE1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1BA11-719D-DD01-20FC-F77ACD3C3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2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E3A4EA-9F60-A2CB-E725-F5A55A333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8DC628-226F-119C-98DE-5E46071C0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F3898-8958-A1C1-1BD8-06D40227A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69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204BA-1FF9-20CC-9655-3C986E645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2AF7D-A208-B1E4-FCE8-B2FA34FED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1B093E-9725-0FBA-15D7-05D4AD237D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FABC4-32DD-6CD2-E86D-2F2E45B90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0C9C0B-A263-2A17-39B1-E4A57010A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BBA11F-2DCE-0C5E-8F61-4FFBEF275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71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2BCB7-F9DC-E295-39B1-9E3DFA1A4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B77C6D-AB99-C82D-30F3-6092BA50C4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1265E9-6F78-33C4-507C-8F0ADCF9A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D7917B-411B-0559-C564-96BCDDA52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961C6-09E7-7845-DD3A-F97488E8F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F48E4E-90E0-F2D5-E4EA-7E1ED60B9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937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7E44C7-4DC4-C373-1DC5-79037F830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BFE2BE-113F-528D-6E4E-FB287B676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DC5E87-4C9C-09F8-7B15-D494FD39F6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88433-F643-4D03-A4AE-19D3AEB82847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ADCA7D-077B-8A7B-816D-D9D7649937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A110A-DA08-FB8D-D6D0-3382C1D9AD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1B14F-F081-4CD7-948F-9234CBEE7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16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4="http://schemas.microsoft.com/office/drawing/2016/5/10/chartex">
        <mc:Choice Requires="cx4">
          <p:graphicFrame>
            <p:nvGraphicFramePr>
              <p:cNvPr id="4" name="Chart 3">
                <a:extLst>
                  <a:ext uri="{FF2B5EF4-FFF2-40B4-BE49-F238E27FC236}">
                    <a16:creationId xmlns:a16="http://schemas.microsoft.com/office/drawing/2014/main" id="{0D3638B7-2376-45C6-F8B4-C2FC786F3BF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833419159"/>
                  </p:ext>
                </p:extLst>
              </p:nvPr>
            </p:nvGraphicFramePr>
            <p:xfrm>
              <a:off x="2032000" y="719666"/>
              <a:ext cx="8128000" cy="541866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4" name="Chart 3">
                <a:extLst>
                  <a:ext uri="{FF2B5EF4-FFF2-40B4-BE49-F238E27FC236}">
                    <a16:creationId xmlns:a16="http://schemas.microsoft.com/office/drawing/2014/main" id="{0D3638B7-2376-45C6-F8B4-C2FC786F3BF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32000" y="719666"/>
                <a:ext cx="8128000" cy="541866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4772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F39FF-05FC-45EA-3EFF-38A896192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DF583-78CA-638D-7507-779EC80B8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78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Application>Microsoft Office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2</cp:revision>
  <dcterms:created xsi:type="dcterms:W3CDTF">2022-10-12T08:39:17Z</dcterms:created>
  <dcterms:modified xsi:type="dcterms:W3CDTF">2022-10-18T07:59:23Z</dcterms:modified>
</cp:coreProperties>
</file>